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4.xml" ContentType="application/vnd.openxmlformats-officedocument.presentationml.notesSlid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5.xml" ContentType="application/vnd.openxmlformats-officedocument.presentationml.notesSlid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0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1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6.xml" ContentType="application/vnd.openxmlformats-officedocument.presentationml.notesSlide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notesSlides/notesSlide7.xml" ContentType="application/vnd.openxmlformats-officedocument.presentationml.notesSlide+xml"/>
  <Override PartName="/ppt/charts/chart14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66" r:id="rId1"/>
  </p:sldMasterIdLst>
  <p:notesMasterIdLst>
    <p:notesMasterId r:id="rId18"/>
  </p:notesMasterIdLst>
  <p:sldIdLst>
    <p:sldId id="256" r:id="rId2"/>
    <p:sldId id="273" r:id="rId3"/>
    <p:sldId id="257" r:id="rId4"/>
    <p:sldId id="270" r:id="rId5"/>
    <p:sldId id="265" r:id="rId6"/>
    <p:sldId id="271" r:id="rId7"/>
    <p:sldId id="266" r:id="rId8"/>
    <p:sldId id="269" r:id="rId9"/>
    <p:sldId id="272" r:id="rId10"/>
    <p:sldId id="274" r:id="rId11"/>
    <p:sldId id="275" r:id="rId12"/>
    <p:sldId id="276" r:id="rId13"/>
    <p:sldId id="277" r:id="rId14"/>
    <p:sldId id="278" r:id="rId15"/>
    <p:sldId id="280" r:id="rId16"/>
    <p:sldId id="281" r:id="rId1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rycja Zielińska" initials="PZ" lastIdx="1" clrIdx="0">
    <p:extLst>
      <p:ext uri="{19B8F6BF-5375-455C-9EA6-DF929625EA0E}">
        <p15:presenceInfo xmlns:p15="http://schemas.microsoft.com/office/powerpoint/2012/main" userId="Patrycja Zielińsk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 pośredni 2 — Ak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Styl pośredni 2 — Ak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yl pośredni 2 — Ak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8"/>
    <p:restoredTop sz="94643"/>
  </p:normalViewPr>
  <p:slideViewPr>
    <p:cSldViewPr snapToGrid="0" snapToObjects="1">
      <p:cViewPr varScale="1">
        <p:scale>
          <a:sx n="154" d="100"/>
          <a:sy n="154" d="100"/>
        </p:scale>
        <p:origin x="612" y="132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pziel\Desktop\tabela_projekt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pziel\Desktop\tabela_projekt.xlsx" TargetMode="Externa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ziel\Desktop\Michal\Kurs%20data%20science\Projekty\1.%20SQL\tabela_projekt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dirty="0"/>
              <a:t>Podstawowe dane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Liczba wypożyczeń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Arkusz1!$A$2:$A$3</c:f>
              <c:strCache>
                <c:ptCount val="2"/>
                <c:pt idx="0">
                  <c:v>Kanada</c:v>
                </c:pt>
                <c:pt idx="1">
                  <c:v>Australia</c:v>
                </c:pt>
              </c:strCache>
            </c:strRef>
          </c:cat>
          <c:val>
            <c:numRef>
              <c:f>Arkusz1!$B$2:$B$3</c:f>
              <c:numCache>
                <c:formatCode>#,##0</c:formatCode>
                <c:ptCount val="2"/>
                <c:pt idx="0">
                  <c:v>7331</c:v>
                </c:pt>
                <c:pt idx="1">
                  <c:v>7265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48-5D49-AF45-A4C56129D0DD}"/>
            </c:ext>
          </c:extLst>
        </c:ser>
        <c:ser>
          <c:idx val="1"/>
          <c:order val="1"/>
          <c:tx>
            <c:strRef>
              <c:f>Arkusz1!$C$1</c:f>
              <c:strCache>
                <c:ptCount val="1"/>
                <c:pt idx="0">
                  <c:v>Przychód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Arkusz1!$A$2:$A$3</c:f>
              <c:strCache>
                <c:ptCount val="2"/>
                <c:pt idx="0">
                  <c:v>Kanada</c:v>
                </c:pt>
                <c:pt idx="1">
                  <c:v>Australia</c:v>
                </c:pt>
              </c:strCache>
            </c:strRef>
          </c:cat>
          <c:val>
            <c:numRef>
              <c:f>Arkusz1!$C$2:$C$3</c:f>
              <c:numCache>
                <c:formatCode>#,##0</c:formatCode>
                <c:ptCount val="2"/>
                <c:pt idx="0">
                  <c:v>30498.71</c:v>
                </c:pt>
                <c:pt idx="1">
                  <c:v>30813.33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148-5D49-AF45-A4C56129D0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39412432"/>
        <c:axId val="29826495"/>
      </c:barChart>
      <c:catAx>
        <c:axId val="1839412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9826495"/>
        <c:crosses val="autoZero"/>
        <c:auto val="1"/>
        <c:lblAlgn val="ctr"/>
        <c:lblOffset val="100"/>
        <c:noMultiLvlLbl val="0"/>
      </c:catAx>
      <c:valAx>
        <c:axId val="298264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839412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 err="1"/>
              <a:t>Procent</a:t>
            </a:r>
            <a:r>
              <a:rPr lang="en-US" sz="1400" dirty="0"/>
              <a:t> </a:t>
            </a:r>
            <a:r>
              <a:rPr lang="en-US" sz="1400" dirty="0" err="1"/>
              <a:t>filmów</a:t>
            </a:r>
            <a:r>
              <a:rPr lang="en-US" sz="1400" dirty="0"/>
              <a:t> </a:t>
            </a:r>
            <a:r>
              <a:rPr lang="en-US" sz="1400" dirty="0" err="1"/>
              <a:t>oddanych</a:t>
            </a:r>
            <a:r>
              <a:rPr lang="en-US" sz="1400" dirty="0"/>
              <a:t> po </a:t>
            </a:r>
            <a:r>
              <a:rPr lang="en-US" sz="1400" dirty="0" err="1"/>
              <a:t>terminie</a:t>
            </a:r>
            <a:r>
              <a:rPr lang="en-US" sz="1400" dirty="0"/>
              <a:t> per </a:t>
            </a:r>
            <a:r>
              <a:rPr lang="en-US" sz="1400" dirty="0" err="1"/>
              <a:t>klient</a:t>
            </a:r>
            <a:endParaRPr lang="en-US" sz="1400" dirty="0"/>
          </a:p>
        </c:rich>
      </c:tx>
      <c:layout>
        <c:manualLayout>
          <c:xMode val="edge"/>
          <c:yMode val="edge"/>
          <c:x val="9.956461324687356E-2"/>
          <c:y val="4.582897110502463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ilosc_klientow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Sheet1!$A$2:$A$56</c:f>
              <c:numCache>
                <c:formatCode>General</c:formatCode>
                <c:ptCount val="55"/>
                <c:pt idx="0">
                  <c:v>0.76</c:v>
                </c:pt>
                <c:pt idx="1">
                  <c:v>0.71</c:v>
                </c:pt>
                <c:pt idx="2">
                  <c:v>0.67</c:v>
                </c:pt>
                <c:pt idx="3">
                  <c:v>0.65</c:v>
                </c:pt>
                <c:pt idx="4">
                  <c:v>0.64</c:v>
                </c:pt>
                <c:pt idx="5">
                  <c:v>0.63</c:v>
                </c:pt>
                <c:pt idx="6">
                  <c:v>0.61</c:v>
                </c:pt>
                <c:pt idx="7">
                  <c:v>0.6</c:v>
                </c:pt>
                <c:pt idx="8">
                  <c:v>0.59</c:v>
                </c:pt>
                <c:pt idx="9">
                  <c:v>0.57999999999999996</c:v>
                </c:pt>
                <c:pt idx="10">
                  <c:v>0.56999999999999995</c:v>
                </c:pt>
                <c:pt idx="11">
                  <c:v>0.56000000000000005</c:v>
                </c:pt>
                <c:pt idx="12">
                  <c:v>0.55000000000000004</c:v>
                </c:pt>
                <c:pt idx="13">
                  <c:v>0.54</c:v>
                </c:pt>
                <c:pt idx="14">
                  <c:v>0.53</c:v>
                </c:pt>
                <c:pt idx="15">
                  <c:v>0.52</c:v>
                </c:pt>
                <c:pt idx="16">
                  <c:v>0.51</c:v>
                </c:pt>
                <c:pt idx="17">
                  <c:v>0.5</c:v>
                </c:pt>
                <c:pt idx="18">
                  <c:v>0.49</c:v>
                </c:pt>
                <c:pt idx="19">
                  <c:v>0.48</c:v>
                </c:pt>
                <c:pt idx="20">
                  <c:v>0.47</c:v>
                </c:pt>
                <c:pt idx="21">
                  <c:v>0.46</c:v>
                </c:pt>
                <c:pt idx="22">
                  <c:v>0.45</c:v>
                </c:pt>
                <c:pt idx="23">
                  <c:v>0.44</c:v>
                </c:pt>
                <c:pt idx="24">
                  <c:v>0.43</c:v>
                </c:pt>
                <c:pt idx="25">
                  <c:v>0.42</c:v>
                </c:pt>
                <c:pt idx="26">
                  <c:v>0.41</c:v>
                </c:pt>
                <c:pt idx="27">
                  <c:v>0.4</c:v>
                </c:pt>
                <c:pt idx="28">
                  <c:v>0.39</c:v>
                </c:pt>
                <c:pt idx="29">
                  <c:v>0.38</c:v>
                </c:pt>
                <c:pt idx="30">
                  <c:v>0.37</c:v>
                </c:pt>
                <c:pt idx="31">
                  <c:v>0.36</c:v>
                </c:pt>
                <c:pt idx="32">
                  <c:v>0.35</c:v>
                </c:pt>
                <c:pt idx="33">
                  <c:v>0.34</c:v>
                </c:pt>
                <c:pt idx="34">
                  <c:v>0.33</c:v>
                </c:pt>
                <c:pt idx="35">
                  <c:v>0.32</c:v>
                </c:pt>
                <c:pt idx="36">
                  <c:v>0.31</c:v>
                </c:pt>
                <c:pt idx="37">
                  <c:v>0.3</c:v>
                </c:pt>
                <c:pt idx="38">
                  <c:v>0.28999999999999998</c:v>
                </c:pt>
                <c:pt idx="39">
                  <c:v>0.28000000000000003</c:v>
                </c:pt>
                <c:pt idx="40">
                  <c:v>0.27</c:v>
                </c:pt>
                <c:pt idx="41">
                  <c:v>0.26</c:v>
                </c:pt>
                <c:pt idx="42">
                  <c:v>0.25</c:v>
                </c:pt>
                <c:pt idx="43">
                  <c:v>0.24</c:v>
                </c:pt>
                <c:pt idx="44">
                  <c:v>0.23</c:v>
                </c:pt>
                <c:pt idx="45">
                  <c:v>0.22</c:v>
                </c:pt>
                <c:pt idx="46">
                  <c:v>0.21</c:v>
                </c:pt>
                <c:pt idx="47">
                  <c:v>0.2</c:v>
                </c:pt>
                <c:pt idx="48">
                  <c:v>0.19</c:v>
                </c:pt>
                <c:pt idx="49">
                  <c:v>0.18</c:v>
                </c:pt>
                <c:pt idx="50">
                  <c:v>0.17</c:v>
                </c:pt>
                <c:pt idx="51">
                  <c:v>0.16</c:v>
                </c:pt>
                <c:pt idx="52">
                  <c:v>0.11</c:v>
                </c:pt>
                <c:pt idx="53">
                  <c:v>0.1</c:v>
                </c:pt>
                <c:pt idx="54">
                  <c:v>0.08</c:v>
                </c:pt>
              </c:numCache>
            </c:numRef>
          </c:xVal>
          <c:yVal>
            <c:numRef>
              <c:f>Sheet1!$B$2:$B$56</c:f>
              <c:numCache>
                <c:formatCode>General</c:formatCode>
                <c:ptCount val="55"/>
                <c:pt idx="0">
                  <c:v>1</c:v>
                </c:pt>
                <c:pt idx="1">
                  <c:v>1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  <c:pt idx="5">
                  <c:v>6</c:v>
                </c:pt>
                <c:pt idx="6">
                  <c:v>1</c:v>
                </c:pt>
                <c:pt idx="7">
                  <c:v>3</c:v>
                </c:pt>
                <c:pt idx="8">
                  <c:v>3</c:v>
                </c:pt>
                <c:pt idx="9">
                  <c:v>6</c:v>
                </c:pt>
                <c:pt idx="10">
                  <c:v>4</c:v>
                </c:pt>
                <c:pt idx="11">
                  <c:v>7</c:v>
                </c:pt>
                <c:pt idx="12">
                  <c:v>12</c:v>
                </c:pt>
                <c:pt idx="13">
                  <c:v>8</c:v>
                </c:pt>
                <c:pt idx="14">
                  <c:v>6</c:v>
                </c:pt>
                <c:pt idx="15">
                  <c:v>10</c:v>
                </c:pt>
                <c:pt idx="16">
                  <c:v>1</c:v>
                </c:pt>
                <c:pt idx="17">
                  <c:v>31</c:v>
                </c:pt>
                <c:pt idx="18">
                  <c:v>1</c:v>
                </c:pt>
                <c:pt idx="19">
                  <c:v>28</c:v>
                </c:pt>
                <c:pt idx="20">
                  <c:v>15</c:v>
                </c:pt>
                <c:pt idx="21">
                  <c:v>19</c:v>
                </c:pt>
                <c:pt idx="22">
                  <c:v>20</c:v>
                </c:pt>
                <c:pt idx="23">
                  <c:v>25</c:v>
                </c:pt>
                <c:pt idx="24">
                  <c:v>27</c:v>
                </c:pt>
                <c:pt idx="25">
                  <c:v>28</c:v>
                </c:pt>
                <c:pt idx="26">
                  <c:v>23</c:v>
                </c:pt>
                <c:pt idx="27">
                  <c:v>19</c:v>
                </c:pt>
                <c:pt idx="28">
                  <c:v>21</c:v>
                </c:pt>
                <c:pt idx="29">
                  <c:v>25</c:v>
                </c:pt>
                <c:pt idx="30">
                  <c:v>15</c:v>
                </c:pt>
                <c:pt idx="31">
                  <c:v>22</c:v>
                </c:pt>
                <c:pt idx="32">
                  <c:v>26</c:v>
                </c:pt>
                <c:pt idx="33">
                  <c:v>2</c:v>
                </c:pt>
                <c:pt idx="34">
                  <c:v>17</c:v>
                </c:pt>
                <c:pt idx="35">
                  <c:v>28</c:v>
                </c:pt>
                <c:pt idx="36">
                  <c:v>11</c:v>
                </c:pt>
                <c:pt idx="37">
                  <c:v>23</c:v>
                </c:pt>
                <c:pt idx="38">
                  <c:v>16</c:v>
                </c:pt>
                <c:pt idx="39">
                  <c:v>13</c:v>
                </c:pt>
                <c:pt idx="40">
                  <c:v>10</c:v>
                </c:pt>
                <c:pt idx="41">
                  <c:v>11</c:v>
                </c:pt>
                <c:pt idx="42">
                  <c:v>8</c:v>
                </c:pt>
                <c:pt idx="43">
                  <c:v>4</c:v>
                </c:pt>
                <c:pt idx="44">
                  <c:v>8</c:v>
                </c:pt>
                <c:pt idx="45">
                  <c:v>6</c:v>
                </c:pt>
                <c:pt idx="46">
                  <c:v>4</c:v>
                </c:pt>
                <c:pt idx="47">
                  <c:v>3</c:v>
                </c:pt>
                <c:pt idx="48">
                  <c:v>1</c:v>
                </c:pt>
                <c:pt idx="49">
                  <c:v>2</c:v>
                </c:pt>
                <c:pt idx="50">
                  <c:v>4</c:v>
                </c:pt>
                <c:pt idx="51">
                  <c:v>2</c:v>
                </c:pt>
                <c:pt idx="52">
                  <c:v>2</c:v>
                </c:pt>
                <c:pt idx="53">
                  <c:v>1</c:v>
                </c:pt>
                <c:pt idx="54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6C6B-428C-B969-C7B848A59A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42468815"/>
        <c:axId val="951810831"/>
      </c:scatterChart>
      <c:valAx>
        <c:axId val="942468815"/>
        <c:scaling>
          <c:orientation val="minMax"/>
          <c:max val="0.8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951810831"/>
        <c:crosses val="autoZero"/>
        <c:crossBetween val="midCat"/>
        <c:majorUnit val="0.1"/>
      </c:valAx>
      <c:valAx>
        <c:axId val="9518108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94246881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200" dirty="0" err="1"/>
              <a:t>Liczba</a:t>
            </a:r>
            <a:r>
              <a:rPr lang="en-GB" sz="1200" dirty="0"/>
              <a:t> </a:t>
            </a:r>
            <a:r>
              <a:rPr lang="en-GB" sz="1200" dirty="0" err="1"/>
              <a:t>filmów</a:t>
            </a:r>
            <a:r>
              <a:rPr lang="en-GB" sz="1200" dirty="0"/>
              <a:t> </a:t>
            </a:r>
            <a:r>
              <a:rPr lang="en-GB" sz="1200" dirty="0" err="1"/>
              <a:t>oddanych</a:t>
            </a:r>
            <a:r>
              <a:rPr lang="en-GB" sz="1200" dirty="0"/>
              <a:t> </a:t>
            </a:r>
            <a:r>
              <a:rPr lang="en-GB" sz="1200" dirty="0" err="1"/>
              <a:t>konkretną</a:t>
            </a:r>
            <a:r>
              <a:rPr lang="en-GB" sz="1200" dirty="0"/>
              <a:t> </a:t>
            </a:r>
            <a:r>
              <a:rPr lang="en-GB" sz="1200" dirty="0" err="1"/>
              <a:t>ilość</a:t>
            </a:r>
            <a:r>
              <a:rPr lang="en-GB" sz="1200" dirty="0"/>
              <a:t> </a:t>
            </a:r>
            <a:r>
              <a:rPr lang="en-GB" sz="1200" dirty="0" err="1"/>
              <a:t>dni</a:t>
            </a:r>
            <a:r>
              <a:rPr lang="en-GB" sz="1200" dirty="0"/>
              <a:t> po </a:t>
            </a:r>
            <a:r>
              <a:rPr lang="en-GB" sz="1200" dirty="0" err="1"/>
              <a:t>terminie</a:t>
            </a:r>
            <a:endParaRPr lang="en-GB" sz="1200" dirty="0"/>
          </a:p>
        </c:rich>
      </c:tx>
      <c:layout>
        <c:manualLayout>
          <c:xMode val="edge"/>
          <c:yMode val="edge"/>
          <c:x val="0.15194852020845662"/>
          <c:y val="9.80206769601241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>
        <c:manualLayout>
          <c:layoutTarget val="inner"/>
          <c:xMode val="edge"/>
          <c:yMode val="edge"/>
          <c:x val="3.9743618007828503E-2"/>
          <c:y val="0.20031791817273178"/>
          <c:w val="0.93541895424650678"/>
          <c:h val="0.6437400957543434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6 dni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Sheet1!$B$2</c:f>
              <c:numCache>
                <c:formatCode>General</c:formatCode>
                <c:ptCount val="1"/>
                <c:pt idx="0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B6-4E53-9967-A4E2EFDEF7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5 dni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Sheet1!$C$2</c:f>
              <c:numCache>
                <c:formatCode>General</c:formatCode>
                <c:ptCount val="1"/>
                <c:pt idx="0">
                  <c:v>566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5B6-4E53-9967-A4E2EFDEF72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4 dni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Sheet1!$D$2</c:f>
              <c:numCache>
                <c:formatCode>General</c:formatCode>
                <c:ptCount val="1"/>
                <c:pt idx="0">
                  <c:v>874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5B6-4E53-9967-A4E2EFDEF72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3 dni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Sheet1!$E$2</c:f>
              <c:numCache>
                <c:formatCode>General</c:formatCode>
                <c:ptCount val="1"/>
                <c:pt idx="0">
                  <c:v>1290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5B6-4E53-9967-A4E2EFDEF72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2 dni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Sheet1!$F$2</c:f>
              <c:numCache>
                <c:formatCode>General</c:formatCode>
                <c:ptCount val="1"/>
                <c:pt idx="0">
                  <c:v>1637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05B6-4E53-9967-A4E2EFDEF727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1 dzień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Sheet1!$G$2</c:f>
              <c:numCache>
                <c:formatCode>General</c:formatCode>
                <c:ptCount val="1"/>
                <c:pt idx="0">
                  <c:v>1845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5B6-4E53-9967-A4E2EFDEF72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386609151"/>
        <c:axId val="1463522879"/>
      </c:barChart>
      <c:catAx>
        <c:axId val="138660915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463522879"/>
        <c:crosses val="autoZero"/>
        <c:auto val="1"/>
        <c:lblAlgn val="ctr"/>
        <c:lblOffset val="100"/>
        <c:noMultiLvlLbl val="0"/>
      </c:catAx>
      <c:valAx>
        <c:axId val="146352287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866091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491586210231669"/>
          <c:y val="0.86697078569852359"/>
          <c:w val="0.78271397183741509"/>
          <c:h val="0.1093039287910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Arkusz1!$F$1</c:f>
              <c:strCache>
                <c:ptCount val="1"/>
                <c:pt idx="0">
                  <c:v>przychód</c:v>
                </c:pt>
              </c:strCache>
            </c:strRef>
          </c:tx>
          <c:invertIfNegative val="0"/>
          <c:dLbls>
            <c:spPr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Arkusz1!$E$197:$E$201</c:f>
              <c:strCache>
                <c:ptCount val="5"/>
                <c:pt idx="0">
                  <c:v>Sandra Peck</c:v>
                </c:pt>
                <c:pt idx="1">
                  <c:v>Judy Dean</c:v>
                </c:pt>
                <c:pt idx="2">
                  <c:v>Adam Grant</c:v>
                </c:pt>
                <c:pt idx="3">
                  <c:v>Sissy Sobieski</c:v>
                </c:pt>
                <c:pt idx="4">
                  <c:v>Emily Dee</c:v>
                </c:pt>
              </c:strCache>
            </c:strRef>
          </c:cat>
          <c:val>
            <c:numRef>
              <c:f>Arkusz1!$F$197:$F$201</c:f>
              <c:numCache>
                <c:formatCode>0.00</c:formatCode>
                <c:ptCount val="5"/>
                <c:pt idx="0">
                  <c:v>952.36</c:v>
                </c:pt>
                <c:pt idx="1">
                  <c:v>904.7</c:v>
                </c:pt>
                <c:pt idx="2">
                  <c:v>869.46</c:v>
                </c:pt>
                <c:pt idx="3">
                  <c:v>830.84</c:v>
                </c:pt>
                <c:pt idx="4">
                  <c:v>812.04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38-4AFB-A215-1B531F26F12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051125632"/>
        <c:axId val="1143539808"/>
      </c:barChart>
      <c:lineChart>
        <c:grouping val="standard"/>
        <c:varyColors val="0"/>
        <c:ser>
          <c:idx val="1"/>
          <c:order val="1"/>
          <c:tx>
            <c:strRef>
              <c:f>Arkusz1!$G$1</c:f>
              <c:strCache>
                <c:ptCount val="1"/>
                <c:pt idx="0">
                  <c:v>liczba_filmow</c:v>
                </c:pt>
              </c:strCache>
            </c:strRef>
          </c:tx>
          <c:marker>
            <c:symbol val="none"/>
          </c:marker>
          <c:dLbls>
            <c:spPr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Arkusz1!$E$197:$E$201</c:f>
              <c:strCache>
                <c:ptCount val="5"/>
                <c:pt idx="0">
                  <c:v>Sandra Peck</c:v>
                </c:pt>
                <c:pt idx="1">
                  <c:v>Judy Dean</c:v>
                </c:pt>
                <c:pt idx="2">
                  <c:v>Adam Grant</c:v>
                </c:pt>
                <c:pt idx="3">
                  <c:v>Sissy Sobieski</c:v>
                </c:pt>
                <c:pt idx="4">
                  <c:v>Emily Dee</c:v>
                </c:pt>
              </c:strCache>
            </c:strRef>
          </c:cat>
          <c:val>
            <c:numRef>
              <c:f>Arkusz1!$G$197:$G$201</c:f>
              <c:numCache>
                <c:formatCode>0</c:formatCode>
                <c:ptCount val="5"/>
                <c:pt idx="0">
                  <c:v>17</c:v>
                </c:pt>
                <c:pt idx="1">
                  <c:v>15</c:v>
                </c:pt>
                <c:pt idx="2">
                  <c:v>16</c:v>
                </c:pt>
                <c:pt idx="3">
                  <c:v>17</c:v>
                </c:pt>
                <c:pt idx="4">
                  <c:v>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838-4AFB-A215-1B531F26F12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47074048"/>
        <c:axId val="1143542304"/>
      </c:lineChart>
      <c:catAx>
        <c:axId val="1051125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43539808"/>
        <c:crosses val="autoZero"/>
        <c:auto val="1"/>
        <c:lblAlgn val="ctr"/>
        <c:lblOffset val="100"/>
        <c:noMultiLvlLbl val="0"/>
      </c:catAx>
      <c:valAx>
        <c:axId val="1143539808"/>
        <c:scaling>
          <c:orientation val="minMax"/>
          <c:max val="3500"/>
          <c:min val="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051125632"/>
        <c:crosses val="autoZero"/>
        <c:crossBetween val="between"/>
        <c:majorUnit val="500"/>
      </c:valAx>
      <c:valAx>
        <c:axId val="1143542304"/>
        <c:scaling>
          <c:orientation val="minMax"/>
          <c:max val="44"/>
          <c:min val="0"/>
        </c:scaling>
        <c:delete val="0"/>
        <c:axPos val="r"/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47074048"/>
        <c:crosses val="max"/>
        <c:crossBetween val="between"/>
      </c:valAx>
      <c:catAx>
        <c:axId val="114707404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43542304"/>
        <c:crosses val="autoZero"/>
        <c:auto val="1"/>
        <c:lblAlgn val="ctr"/>
        <c:lblOffset val="100"/>
        <c:noMultiLvlLbl val="0"/>
      </c:catAx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showDLblsOverMax val="0"/>
    <c:extLst/>
  </c:chart>
  <c:txPr>
    <a:bodyPr/>
    <a:lstStyle/>
    <a:p>
      <a:pPr>
        <a:defRPr/>
      </a:pPr>
      <a:endParaRPr lang="pl-PL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Arkusz1!$F$1</c:f>
              <c:strCache>
                <c:ptCount val="1"/>
                <c:pt idx="0">
                  <c:v>przychód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Arkusz1!$E$2:$E$6</c:f>
              <c:strCache>
                <c:ptCount val="5"/>
                <c:pt idx="0">
                  <c:v>Gina Degeneres</c:v>
                </c:pt>
                <c:pt idx="1">
                  <c:v>Matthew Carrey</c:v>
                </c:pt>
                <c:pt idx="2">
                  <c:v>Mary Keitel</c:v>
                </c:pt>
                <c:pt idx="3">
                  <c:v>Scarlett Damon</c:v>
                </c:pt>
                <c:pt idx="4">
                  <c:v>Walter Torn</c:v>
                </c:pt>
              </c:strCache>
            </c:strRef>
          </c:cat>
          <c:val>
            <c:numRef>
              <c:f>Arkusz1!$F$2:$F$6</c:f>
              <c:numCache>
                <c:formatCode>0.00</c:formatCode>
                <c:ptCount val="5"/>
                <c:pt idx="0">
                  <c:v>3129.17</c:v>
                </c:pt>
                <c:pt idx="1">
                  <c:v>2543.7800000000002</c:v>
                </c:pt>
                <c:pt idx="2">
                  <c:v>2426.92</c:v>
                </c:pt>
                <c:pt idx="3">
                  <c:v>2403.81</c:v>
                </c:pt>
                <c:pt idx="4">
                  <c:v>2403.1799999999998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A9-41A5-9E02-93CEBC678894}"/>
            </c:ext>
          </c:extLst>
        </c:ser>
        <c:ser>
          <c:idx val="2"/>
          <c:order val="2"/>
          <c:tx>
            <c:strRef>
              <c:f>Arkusz1!$N$21</c:f>
              <c:strCache>
                <c:ptCount val="1"/>
                <c:pt idx="0">
                  <c:v>Średnia przychodów</c:v>
                </c:pt>
              </c:strCache>
            </c:strRef>
          </c:tx>
          <c:invertIfNegative val="0"/>
          <c:dLbls>
            <c:dLbl>
              <c:idx val="0"/>
              <c:layout>
                <c:manualLayout>
                  <c:x val="-4.4787809616524772E-3"/>
                  <c:y val="0.1683089169871405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9A9-41A5-9E02-93CEBC678894}"/>
                </c:ext>
              </c:extLst>
            </c:dLbl>
            <c:spPr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/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numRef>
              <c:f>Arkusz1!$O$21</c:f>
              <c:numCache>
                <c:formatCode>0.00</c:formatCode>
                <c:ptCount val="1"/>
                <c:pt idx="0">
                  <c:v>1673.3385999999998</c:v>
                </c:pt>
              </c:numCache>
            </c:numRef>
          </c:cat>
          <c:val>
            <c:numRef>
              <c:f>Arkusz1!$O$21</c:f>
              <c:numCache>
                <c:formatCode>0.00</c:formatCode>
                <c:ptCount val="1"/>
                <c:pt idx="0">
                  <c:v>1673.3385999999998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9A9-41A5-9E02-93CEBC6788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-50"/>
        <c:axId val="1051125632"/>
        <c:axId val="1143539808"/>
      </c:barChart>
      <c:lineChart>
        <c:grouping val="standard"/>
        <c:varyColors val="0"/>
        <c:ser>
          <c:idx val="1"/>
          <c:order val="1"/>
          <c:tx>
            <c:strRef>
              <c:f>Arkusz1!$G$1</c:f>
              <c:strCache>
                <c:ptCount val="1"/>
                <c:pt idx="0">
                  <c:v>liczba_filmow</c:v>
                </c:pt>
              </c:strCache>
            </c:strRef>
          </c:tx>
          <c:marker>
            <c:symbol val="none"/>
          </c:marker>
          <c:dLbls>
            <c:spPr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Arkusz1!$O$21</c:f>
              <c:numCache>
                <c:formatCode>0.00</c:formatCode>
                <c:ptCount val="1"/>
                <c:pt idx="0">
                  <c:v>1673.3385999999998</c:v>
                </c:pt>
              </c:numCache>
            </c:numRef>
          </c:cat>
          <c:val>
            <c:numRef>
              <c:f>Arkusz1!$G$2:$G$6</c:f>
              <c:numCache>
                <c:formatCode>0</c:formatCode>
                <c:ptCount val="5"/>
                <c:pt idx="0">
                  <c:v>42</c:v>
                </c:pt>
                <c:pt idx="1">
                  <c:v>37</c:v>
                </c:pt>
                <c:pt idx="2">
                  <c:v>40</c:v>
                </c:pt>
                <c:pt idx="3">
                  <c:v>35</c:v>
                </c:pt>
                <c:pt idx="4">
                  <c:v>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9A9-41A5-9E02-93CEBC67889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47074048"/>
        <c:axId val="1143542304"/>
      </c:lineChart>
      <c:catAx>
        <c:axId val="1051125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43539808"/>
        <c:crosses val="autoZero"/>
        <c:auto val="1"/>
        <c:lblAlgn val="ctr"/>
        <c:lblOffset val="100"/>
        <c:noMultiLvlLbl val="0"/>
      </c:catAx>
      <c:valAx>
        <c:axId val="1143539808"/>
        <c:scaling>
          <c:orientation val="minMax"/>
          <c:max val="3500"/>
          <c:min val="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051125632"/>
        <c:crosses val="autoZero"/>
        <c:crossBetween val="between"/>
      </c:valAx>
      <c:valAx>
        <c:axId val="1143542304"/>
        <c:scaling>
          <c:orientation val="minMax"/>
        </c:scaling>
        <c:delete val="0"/>
        <c:axPos val="r"/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47074048"/>
        <c:crosses val="max"/>
        <c:crossBetween val="between"/>
      </c:valAx>
      <c:catAx>
        <c:axId val="1147074048"/>
        <c:scaling>
          <c:orientation val="minMax"/>
        </c:scaling>
        <c:delete val="1"/>
        <c:axPos val="b"/>
        <c:numFmt formatCode="0.00" sourceLinked="1"/>
        <c:majorTickMark val="out"/>
        <c:minorTickMark val="none"/>
        <c:tickLblPos val="nextTo"/>
        <c:crossAx val="1143542304"/>
        <c:crosses val="autoZero"/>
        <c:auto val="1"/>
        <c:lblAlgn val="ctr"/>
        <c:lblOffset val="100"/>
        <c:noMultiLvlLbl val="0"/>
      </c:catAx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showDLblsOverMax val="0"/>
    <c:extLst/>
  </c:chart>
  <c:txPr>
    <a:bodyPr/>
    <a:lstStyle/>
    <a:p>
      <a:pPr>
        <a:defRPr/>
      </a:pPr>
      <a:endParaRPr lang="pl-PL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'Arkusz1 (2)'!$F$1</c:f>
              <c:strCache>
                <c:ptCount val="1"/>
                <c:pt idx="0">
                  <c:v>przychód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dLbls>
            <c:dLbl>
              <c:idx val="0"/>
              <c:layout>
                <c:manualLayout>
                  <c:x val="1.4275918660986275E-3"/>
                  <c:y val="8.169088805070899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3F9-4682-A7A4-47C225DA5A24}"/>
                </c:ext>
              </c:extLst>
            </c:dLbl>
            <c:dLbl>
              <c:idx val="1"/>
              <c:layout>
                <c:manualLayout>
                  <c:x val="4.2827755982958304E-3"/>
                  <c:y val="6.61307188981929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3F9-4682-A7A4-47C225DA5A24}"/>
                </c:ext>
              </c:extLst>
            </c:dLbl>
            <c:dLbl>
              <c:idx val="2"/>
              <c:layout>
                <c:manualLayout>
                  <c:x val="1.4275918660986275E-3"/>
                  <c:y val="2.723029601690285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3F9-4682-A7A4-47C225DA5A24}"/>
                </c:ext>
              </c:extLst>
            </c:dLbl>
            <c:dLbl>
              <c:idx val="3"/>
              <c:layout>
                <c:manualLayout>
                  <c:x val="-1.4275918660986275E-3"/>
                  <c:y val="0.21006228355896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3F9-4682-A7A4-47C225DA5A24}"/>
                </c:ext>
              </c:extLst>
            </c:dLbl>
            <c:dLbl>
              <c:idx val="4"/>
              <c:layout>
                <c:manualLayout>
                  <c:x val="-5.7103674643945099E-3"/>
                  <c:y val="-1.94502114406449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3F9-4682-A7A4-47C225DA5A24}"/>
                </c:ext>
              </c:extLst>
            </c:dLbl>
            <c:dLbl>
              <c:idx val="5"/>
              <c:layout>
                <c:manualLayout>
                  <c:x val="-2.8551837321972549E-3"/>
                  <c:y val="-5.83506343219349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3F9-4682-A7A4-47C225DA5A24}"/>
                </c:ext>
              </c:extLst>
            </c:dLbl>
            <c:dLbl>
              <c:idx val="6"/>
              <c:layout>
                <c:manualLayout>
                  <c:x val="0"/>
                  <c:y val="-1.556016915251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13F9-4682-A7A4-47C225DA5A24}"/>
                </c:ext>
              </c:extLst>
            </c:dLbl>
            <c:spPr>
              <a:solidFill>
                <a:schemeClr val="bg2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'Arkusz1 (2)'!$E$2:$E$201</c:f>
              <c:strCache>
                <c:ptCount val="7"/>
                <c:pt idx="0">
                  <c:v>Kirsten Paltrow</c:v>
                </c:pt>
                <c:pt idx="1">
                  <c:v>Geoffrey Heston</c:v>
                </c:pt>
                <c:pt idx="2">
                  <c:v>Nick Degeneres</c:v>
                </c:pt>
                <c:pt idx="3">
                  <c:v>Gina Degeneres</c:v>
                </c:pt>
                <c:pt idx="4">
                  <c:v>Mae Hoffman</c:v>
                </c:pt>
                <c:pt idx="5">
                  <c:v>Sissy Sobieski</c:v>
                </c:pt>
                <c:pt idx="6">
                  <c:v>Cate Harris</c:v>
                </c:pt>
              </c:strCache>
            </c:strRef>
          </c:cat>
          <c:val>
            <c:numRef>
              <c:f>'Arkusz1 (2)'!$F$2:$F$201</c:f>
              <c:numCache>
                <c:formatCode>0.00</c:formatCode>
                <c:ptCount val="7"/>
                <c:pt idx="0">
                  <c:v>2111.9499999999998</c:v>
                </c:pt>
                <c:pt idx="1">
                  <c:v>1995.8</c:v>
                </c:pt>
                <c:pt idx="2">
                  <c:v>1693.65</c:v>
                </c:pt>
                <c:pt idx="3">
                  <c:v>3129.17</c:v>
                </c:pt>
                <c:pt idx="4">
                  <c:v>1314.2</c:v>
                </c:pt>
                <c:pt idx="5">
                  <c:v>830.84</c:v>
                </c:pt>
                <c:pt idx="6">
                  <c:v>1243.76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F9-4682-A7A4-47C225DA5A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58295151"/>
        <c:axId val="619696367"/>
      </c:areaChart>
      <c:barChart>
        <c:barDir val="col"/>
        <c:grouping val="clustered"/>
        <c:varyColors val="0"/>
        <c:ser>
          <c:idx val="2"/>
          <c:order val="2"/>
          <c:tx>
            <c:strRef>
              <c:f>'Arkusz1 (2)'!$H$1</c:f>
              <c:strCache>
                <c:ptCount val="1"/>
                <c:pt idx="0">
                  <c:v>średni_przychod_z_filmu_dla_danego_aktora</c:v>
                </c:pt>
              </c:strCache>
            </c:strRef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dLbls>
            <c:spPr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'Arkusz1 (2)'!$E$2:$E$201</c:f>
              <c:strCache>
                <c:ptCount val="7"/>
                <c:pt idx="0">
                  <c:v>Kirsten Paltrow</c:v>
                </c:pt>
                <c:pt idx="1">
                  <c:v>Geoffrey Heston</c:v>
                </c:pt>
                <c:pt idx="2">
                  <c:v>Nick Degeneres</c:v>
                </c:pt>
                <c:pt idx="3">
                  <c:v>Gina Degeneres</c:v>
                </c:pt>
                <c:pt idx="4">
                  <c:v>Mae Hoffman</c:v>
                </c:pt>
                <c:pt idx="5">
                  <c:v>Sissy Sobieski</c:v>
                </c:pt>
                <c:pt idx="6">
                  <c:v>Cate Harris</c:v>
                </c:pt>
              </c:strCache>
            </c:strRef>
          </c:cat>
          <c:val>
            <c:numRef>
              <c:f>'Arkusz1 (2)'!$H$2:$H$201</c:f>
              <c:numCache>
                <c:formatCode>0.00</c:formatCode>
                <c:ptCount val="7"/>
                <c:pt idx="0">
                  <c:v>84.48</c:v>
                </c:pt>
                <c:pt idx="1">
                  <c:v>83.16</c:v>
                </c:pt>
                <c:pt idx="2">
                  <c:v>80.650000000000006</c:v>
                </c:pt>
                <c:pt idx="3">
                  <c:v>74.5</c:v>
                </c:pt>
                <c:pt idx="4">
                  <c:v>50.55</c:v>
                </c:pt>
                <c:pt idx="5">
                  <c:v>48.87</c:v>
                </c:pt>
                <c:pt idx="6">
                  <c:v>47.84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F9-4682-A7A4-47C225DA5A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54081759"/>
        <c:axId val="619702191"/>
      </c:barChart>
      <c:lineChart>
        <c:grouping val="standard"/>
        <c:varyColors val="0"/>
        <c:ser>
          <c:idx val="1"/>
          <c:order val="1"/>
          <c:tx>
            <c:strRef>
              <c:f>'Arkusz1 (2)'!$G$1</c:f>
              <c:strCache>
                <c:ptCount val="1"/>
                <c:pt idx="0">
                  <c:v>liczba_filmow</c:v>
                </c:pt>
              </c:strCache>
            </c:strRef>
          </c:tx>
          <c:spPr>
            <a:ln w="28575" cap="rnd">
              <a:solidFill>
                <a:schemeClr val="accent6">
                  <a:lumMod val="40000"/>
                  <a:lumOff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3"/>
              <c:layout>
                <c:manualLayout>
                  <c:x val="-2.3291217499803285E-2"/>
                  <c:y val="-0.1022664087911591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13F9-4682-A7A4-47C225DA5A24}"/>
                </c:ext>
              </c:extLst>
            </c:dLbl>
            <c:spPr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'Arkusz1 (2)'!$E$2:$E$201</c:f>
              <c:strCache>
                <c:ptCount val="7"/>
                <c:pt idx="0">
                  <c:v>Kirsten Paltrow</c:v>
                </c:pt>
                <c:pt idx="1">
                  <c:v>Geoffrey Heston</c:v>
                </c:pt>
                <c:pt idx="2">
                  <c:v>Nick Degeneres</c:v>
                </c:pt>
                <c:pt idx="3">
                  <c:v>Gina Degeneres</c:v>
                </c:pt>
                <c:pt idx="4">
                  <c:v>Mae Hoffman</c:v>
                </c:pt>
                <c:pt idx="5">
                  <c:v>Sissy Sobieski</c:v>
                </c:pt>
                <c:pt idx="6">
                  <c:v>Cate Harris</c:v>
                </c:pt>
              </c:strCache>
            </c:strRef>
          </c:cat>
          <c:val>
            <c:numRef>
              <c:f>'Arkusz1 (2)'!$G$2:$G$201</c:f>
              <c:numCache>
                <c:formatCode>0</c:formatCode>
                <c:ptCount val="7"/>
                <c:pt idx="0">
                  <c:v>25</c:v>
                </c:pt>
                <c:pt idx="1">
                  <c:v>24</c:v>
                </c:pt>
                <c:pt idx="2">
                  <c:v>21</c:v>
                </c:pt>
                <c:pt idx="3">
                  <c:v>42</c:v>
                </c:pt>
                <c:pt idx="4">
                  <c:v>26</c:v>
                </c:pt>
                <c:pt idx="5">
                  <c:v>17</c:v>
                </c:pt>
                <c:pt idx="6">
                  <c:v>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3F9-4682-A7A4-47C225DA5A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4081759"/>
        <c:axId val="619702191"/>
      </c:lineChart>
      <c:catAx>
        <c:axId val="8582951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19696367"/>
        <c:crosses val="autoZero"/>
        <c:auto val="1"/>
        <c:lblAlgn val="ctr"/>
        <c:lblOffset val="100"/>
        <c:noMultiLvlLbl val="0"/>
      </c:catAx>
      <c:valAx>
        <c:axId val="619696367"/>
        <c:scaling>
          <c:orientation val="minMax"/>
          <c:min val="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858295151"/>
        <c:crosses val="autoZero"/>
        <c:crossBetween val="between"/>
      </c:valAx>
      <c:valAx>
        <c:axId val="619702191"/>
        <c:scaling>
          <c:orientation val="minMax"/>
          <c:min val="0"/>
        </c:scaling>
        <c:delete val="0"/>
        <c:axPos val="r"/>
        <c:numFmt formatCode="General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854081759"/>
        <c:crosses val="max"/>
        <c:crossBetween val="between"/>
      </c:valAx>
      <c:catAx>
        <c:axId val="85408175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1970219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9336575928645251"/>
          <c:y val="1.88172029734144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Liczba klientów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Arkusz1!$A$2:$A$12</c:f>
              <c:strCache>
                <c:ptCount val="11"/>
                <c:pt idx="0">
                  <c:v>Inne</c:v>
                </c:pt>
                <c:pt idx="1">
                  <c:v>Indonesia</c:v>
                </c:pt>
                <c:pt idx="2">
                  <c:v>Turkey</c:v>
                </c:pt>
                <c:pt idx="3">
                  <c:v>Philippines</c:v>
                </c:pt>
                <c:pt idx="4">
                  <c:v>Brazil</c:v>
                </c:pt>
                <c:pt idx="5">
                  <c:v>Russia</c:v>
                </c:pt>
                <c:pt idx="6">
                  <c:v>Mexico</c:v>
                </c:pt>
                <c:pt idx="7">
                  <c:v>Japan</c:v>
                </c:pt>
                <c:pt idx="8">
                  <c:v>United States</c:v>
                </c:pt>
                <c:pt idx="9">
                  <c:v>China</c:v>
                </c:pt>
                <c:pt idx="10">
                  <c:v>India</c:v>
                </c:pt>
              </c:strCache>
            </c:strRef>
          </c:cat>
          <c:val>
            <c:numRef>
              <c:f>Arkusz1!$B$2:$B$12</c:f>
              <c:numCache>
                <c:formatCode>General</c:formatCode>
                <c:ptCount val="11"/>
                <c:pt idx="0">
                  <c:v>284</c:v>
                </c:pt>
                <c:pt idx="1">
                  <c:v>14</c:v>
                </c:pt>
                <c:pt idx="2">
                  <c:v>15</c:v>
                </c:pt>
                <c:pt idx="3">
                  <c:v>20</c:v>
                </c:pt>
                <c:pt idx="4">
                  <c:v>28</c:v>
                </c:pt>
                <c:pt idx="5">
                  <c:v>28</c:v>
                </c:pt>
                <c:pt idx="6">
                  <c:v>30</c:v>
                </c:pt>
                <c:pt idx="7">
                  <c:v>31</c:v>
                </c:pt>
                <c:pt idx="8">
                  <c:v>36</c:v>
                </c:pt>
                <c:pt idx="9">
                  <c:v>53</c:v>
                </c:pt>
                <c:pt idx="10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23-834B-8AA7-1FE3B86EB5F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2081576576"/>
        <c:axId val="2081578208"/>
      </c:barChart>
      <c:catAx>
        <c:axId val="20815765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081578208"/>
        <c:crosses val="autoZero"/>
        <c:auto val="1"/>
        <c:lblAlgn val="ctr"/>
        <c:lblOffset val="100"/>
        <c:noMultiLvlLbl val="0"/>
      </c:catAx>
      <c:valAx>
        <c:axId val="20815782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081576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sz="1400" dirty="0"/>
              <a:t>Kategorie</a:t>
            </a:r>
            <a:r>
              <a:rPr lang="pl-PL" sz="1400" baseline="0" dirty="0"/>
              <a:t> w podziale na liczbę tytułów oraz liczbę kopii</a:t>
            </a:r>
            <a:endParaRPr lang="pl-PL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>
        <c:manualLayout>
          <c:layoutTarget val="inner"/>
          <c:xMode val="edge"/>
          <c:yMode val="edge"/>
          <c:x val="0.1635635858742715"/>
          <c:y val="0.13164639091646391"/>
          <c:w val="0.7867438843926412"/>
          <c:h val="0.63786029100663266"/>
        </c:manualLayout>
      </c:layout>
      <c:barChart>
        <c:barDir val="bar"/>
        <c:grouping val="clustered"/>
        <c:varyColors val="0"/>
        <c:ser>
          <c:idx val="0"/>
          <c:order val="0"/>
          <c:tx>
            <c:v>Liczba kopii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Arkusz1!$A$2:$A$17</c:f>
              <c:strCache>
                <c:ptCount val="16"/>
                <c:pt idx="0">
                  <c:v>Music</c:v>
                </c:pt>
                <c:pt idx="1">
                  <c:v>Travel</c:v>
                </c:pt>
                <c:pt idx="2">
                  <c:v>Horror</c:v>
                </c:pt>
                <c:pt idx="3">
                  <c:v>Children</c:v>
                </c:pt>
                <c:pt idx="4">
                  <c:v>Comedy</c:v>
                </c:pt>
                <c:pt idx="5">
                  <c:v>Classics</c:v>
                </c:pt>
                <c:pt idx="6">
                  <c:v>New</c:v>
                </c:pt>
                <c:pt idx="7">
                  <c:v>Games</c:v>
                </c:pt>
                <c:pt idx="8">
                  <c:v>Documentary</c:v>
                </c:pt>
                <c:pt idx="9">
                  <c:v>Drama</c:v>
                </c:pt>
                <c:pt idx="10">
                  <c:v>Foreign</c:v>
                </c:pt>
                <c:pt idx="11">
                  <c:v>Family</c:v>
                </c:pt>
                <c:pt idx="12">
                  <c:v>Action</c:v>
                </c:pt>
                <c:pt idx="13">
                  <c:v>Sci-Fi</c:v>
                </c:pt>
                <c:pt idx="14">
                  <c:v>Animation</c:v>
                </c:pt>
                <c:pt idx="15">
                  <c:v>Sports</c:v>
                </c:pt>
              </c:strCache>
            </c:strRef>
          </c:cat>
          <c:val>
            <c:numRef>
              <c:f>Arkusz1!$B$2:$B$17</c:f>
              <c:numCache>
                <c:formatCode>General</c:formatCode>
                <c:ptCount val="16"/>
                <c:pt idx="0">
                  <c:v>232</c:v>
                </c:pt>
                <c:pt idx="1">
                  <c:v>235</c:v>
                </c:pt>
                <c:pt idx="2">
                  <c:v>248</c:v>
                </c:pt>
                <c:pt idx="3">
                  <c:v>269</c:v>
                </c:pt>
                <c:pt idx="4">
                  <c:v>269</c:v>
                </c:pt>
                <c:pt idx="5">
                  <c:v>270</c:v>
                </c:pt>
                <c:pt idx="6">
                  <c:v>275</c:v>
                </c:pt>
                <c:pt idx="7">
                  <c:v>276</c:v>
                </c:pt>
                <c:pt idx="8">
                  <c:v>294</c:v>
                </c:pt>
                <c:pt idx="9">
                  <c:v>300</c:v>
                </c:pt>
                <c:pt idx="10">
                  <c:v>300</c:v>
                </c:pt>
                <c:pt idx="11">
                  <c:v>310</c:v>
                </c:pt>
                <c:pt idx="12">
                  <c:v>312</c:v>
                </c:pt>
                <c:pt idx="13">
                  <c:v>312</c:v>
                </c:pt>
                <c:pt idx="14">
                  <c:v>335</c:v>
                </c:pt>
                <c:pt idx="15">
                  <c:v>344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DC7-C64E-A66B-8C9D861F8D50}"/>
            </c:ext>
          </c:extLst>
        </c:ser>
        <c:ser>
          <c:idx val="1"/>
          <c:order val="1"/>
          <c:tx>
            <c:v>Liczba tytułów</c:v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4.6403712296983757E-3"/>
                  <c:y val="-9.9526830291528073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E329-DB42-84F1-F556A82ADD55}"/>
                </c:ext>
              </c:extLst>
            </c:dLbl>
            <c:dLbl>
              <c:idx val="1"/>
              <c:layout>
                <c:manualLayout>
                  <c:x val="0"/>
                  <c:y val="-9.7323600973236012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329-DB42-84F1-F556A82ADD55}"/>
                </c:ext>
              </c:extLst>
            </c:dLbl>
            <c:dLbl>
              <c:idx val="2"/>
              <c:layout>
                <c:manualLayout>
                  <c:x val="0"/>
                  <c:y val="-9.7323600973236307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329-DB42-84F1-F556A82ADD55}"/>
                </c:ext>
              </c:extLst>
            </c:dLbl>
            <c:dLbl>
              <c:idx val="3"/>
              <c:layout>
                <c:manualLayout>
                  <c:x val="-6.960556844547606E-3"/>
                  <c:y val="-9.7323600973236012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329-DB42-84F1-F556A82ADD55}"/>
                </c:ext>
              </c:extLst>
            </c:dLbl>
            <c:dLbl>
              <c:idx val="4"/>
              <c:layout>
                <c:manualLayout>
                  <c:x val="0"/>
                  <c:y val="-6.4882400648824303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329-DB42-84F1-F556A82ADD55}"/>
                </c:ext>
              </c:extLst>
            </c:dLbl>
            <c:dLbl>
              <c:idx val="5"/>
              <c:layout>
                <c:manualLayout>
                  <c:x val="0"/>
                  <c:y val="-9.7323600973236012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329-DB42-84F1-F556A82ADD55}"/>
                </c:ext>
              </c:extLst>
            </c:dLbl>
            <c:dLbl>
              <c:idx val="6"/>
              <c:layout>
                <c:manualLayout>
                  <c:x val="-4.2536244889904386E-17"/>
                  <c:y val="-9.7323600973236012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329-DB42-84F1-F556A82ADD55}"/>
                </c:ext>
              </c:extLst>
            </c:dLbl>
            <c:dLbl>
              <c:idx val="7"/>
              <c:layout>
                <c:manualLayout>
                  <c:x val="2.3201856148491878E-3"/>
                  <c:y val="-6.4882400648824598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CDC7-C64E-A66B-8C9D861F8D50}"/>
                </c:ext>
              </c:extLst>
            </c:dLbl>
            <c:dLbl>
              <c:idx val="8"/>
              <c:layout>
                <c:manualLayout>
                  <c:x val="-6.960556844547606E-3"/>
                  <c:y val="-9.2917263991935742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CDC7-C64E-A66B-8C9D861F8D50}"/>
                </c:ext>
              </c:extLst>
            </c:dLbl>
            <c:dLbl>
              <c:idx val="9"/>
              <c:layout>
                <c:manualLayout>
                  <c:x val="4.6403712296983757E-3"/>
                  <c:y val="-9.0714868881300505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CDC7-C64E-A66B-8C9D861F8D50}"/>
                </c:ext>
              </c:extLst>
            </c:dLbl>
            <c:dLbl>
              <c:idx val="10"/>
              <c:layout>
                <c:manualLayout>
                  <c:x val="0"/>
                  <c:y val="-6.047657925419996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CDC7-C64E-A66B-8C9D861F8D50}"/>
                </c:ext>
              </c:extLst>
            </c:dLbl>
            <c:dLbl>
              <c:idx val="11"/>
              <c:layout>
                <c:manualLayout>
                  <c:x val="0"/>
                  <c:y val="-9.071486888129995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CDC7-C64E-A66B-8C9D861F8D50}"/>
                </c:ext>
              </c:extLst>
            </c:dLbl>
            <c:dLbl>
              <c:idx val="12"/>
              <c:layout>
                <c:manualLayout>
                  <c:x val="0"/>
                  <c:y val="-9.071486888129995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DC7-C64E-A66B-8C9D861F8D50}"/>
                </c:ext>
              </c:extLst>
            </c:dLbl>
            <c:dLbl>
              <c:idx val="13"/>
              <c:layout>
                <c:manualLayout>
                  <c:x val="0"/>
                  <c:y val="-9.071486888129995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DC7-C64E-A66B-8C9D861F8D50}"/>
                </c:ext>
              </c:extLst>
            </c:dLbl>
            <c:dLbl>
              <c:idx val="14"/>
              <c:layout>
                <c:manualLayout>
                  <c:x val="2.3201856148491878E-3"/>
                  <c:y val="-9.0714868881300228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DC7-C64E-A66B-8C9D861F8D50}"/>
                </c:ext>
              </c:extLst>
            </c:dLbl>
            <c:dLbl>
              <c:idx val="15"/>
              <c:layout>
                <c:manualLayout>
                  <c:x val="-4.2536244889904386E-17"/>
                  <c:y val="-9.0714868881300089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DC7-C64E-A66B-8C9D861F8D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Arkusz1!$A$2:$A$17</c:f>
              <c:strCache>
                <c:ptCount val="16"/>
                <c:pt idx="0">
                  <c:v>Music</c:v>
                </c:pt>
                <c:pt idx="1">
                  <c:v>Travel</c:v>
                </c:pt>
                <c:pt idx="2">
                  <c:v>Horror</c:v>
                </c:pt>
                <c:pt idx="3">
                  <c:v>Children</c:v>
                </c:pt>
                <c:pt idx="4">
                  <c:v>Comedy</c:v>
                </c:pt>
                <c:pt idx="5">
                  <c:v>Classics</c:v>
                </c:pt>
                <c:pt idx="6">
                  <c:v>New</c:v>
                </c:pt>
                <c:pt idx="7">
                  <c:v>Games</c:v>
                </c:pt>
                <c:pt idx="8">
                  <c:v>Documentary</c:v>
                </c:pt>
                <c:pt idx="9">
                  <c:v>Drama</c:v>
                </c:pt>
                <c:pt idx="10">
                  <c:v>Foreign</c:v>
                </c:pt>
                <c:pt idx="11">
                  <c:v>Family</c:v>
                </c:pt>
                <c:pt idx="12">
                  <c:v>Action</c:v>
                </c:pt>
                <c:pt idx="13">
                  <c:v>Sci-Fi</c:v>
                </c:pt>
                <c:pt idx="14">
                  <c:v>Animation</c:v>
                </c:pt>
                <c:pt idx="15">
                  <c:v>Sports</c:v>
                </c:pt>
              </c:strCache>
            </c:strRef>
          </c:cat>
          <c:val>
            <c:numRef>
              <c:f>Arkusz1!$C$2:$C$17</c:f>
              <c:numCache>
                <c:formatCode>General</c:formatCode>
                <c:ptCount val="16"/>
                <c:pt idx="0">
                  <c:v>51</c:v>
                </c:pt>
                <c:pt idx="1">
                  <c:v>57</c:v>
                </c:pt>
                <c:pt idx="2">
                  <c:v>56</c:v>
                </c:pt>
                <c:pt idx="3">
                  <c:v>60</c:v>
                </c:pt>
                <c:pt idx="4">
                  <c:v>58</c:v>
                </c:pt>
                <c:pt idx="5">
                  <c:v>57</c:v>
                </c:pt>
                <c:pt idx="6">
                  <c:v>63</c:v>
                </c:pt>
                <c:pt idx="7">
                  <c:v>61</c:v>
                </c:pt>
                <c:pt idx="8">
                  <c:v>68</c:v>
                </c:pt>
                <c:pt idx="9">
                  <c:v>62</c:v>
                </c:pt>
                <c:pt idx="10">
                  <c:v>73</c:v>
                </c:pt>
                <c:pt idx="11">
                  <c:v>69</c:v>
                </c:pt>
                <c:pt idx="12">
                  <c:v>64</c:v>
                </c:pt>
                <c:pt idx="13">
                  <c:v>61</c:v>
                </c:pt>
                <c:pt idx="14">
                  <c:v>66</c:v>
                </c:pt>
                <c:pt idx="15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DC7-C64E-A66B-8C9D861F8D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78068992"/>
        <c:axId val="2078160304"/>
      </c:barChart>
      <c:catAx>
        <c:axId val="20780689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078160304"/>
        <c:crosses val="autoZero"/>
        <c:auto val="1"/>
        <c:lblAlgn val="ctr"/>
        <c:lblOffset val="100"/>
        <c:noMultiLvlLbl val="0"/>
      </c:catAx>
      <c:valAx>
        <c:axId val="207816030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078068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5308000073076714"/>
          <c:y val="0.85071427840131353"/>
          <c:w val="0.29476807278440542"/>
          <c:h val="0.1129997740461664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sz="1400" dirty="0"/>
              <a:t>Kategorie</a:t>
            </a:r>
            <a:r>
              <a:rPr lang="pl-PL" sz="1400" baseline="0" dirty="0"/>
              <a:t> w podziale na liczbę wypożyczeń oraz przychód</a:t>
            </a:r>
            <a:endParaRPr lang="pl-PL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>
        <c:manualLayout>
          <c:layoutTarget val="inner"/>
          <c:xMode val="edge"/>
          <c:yMode val="edge"/>
          <c:x val="0.16518258157414437"/>
          <c:y val="0.12687983306563327"/>
          <c:w val="0.76614263411292727"/>
          <c:h val="0.6400794385870006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Przychód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9.0714847282387934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8BD-104D-936B-21C40EC38C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Arkusz1!$A$2:$A$17</c:f>
              <c:strCache>
                <c:ptCount val="16"/>
                <c:pt idx="0">
                  <c:v>Music</c:v>
                </c:pt>
                <c:pt idx="1">
                  <c:v>Travel</c:v>
                </c:pt>
                <c:pt idx="2">
                  <c:v>Children</c:v>
                </c:pt>
                <c:pt idx="3">
                  <c:v>Classics</c:v>
                </c:pt>
                <c:pt idx="4">
                  <c:v>Horror</c:v>
                </c:pt>
                <c:pt idx="5">
                  <c:v>Documentary</c:v>
                </c:pt>
                <c:pt idx="6">
                  <c:v>Family</c:v>
                </c:pt>
                <c:pt idx="7">
                  <c:v>Games</c:v>
                </c:pt>
                <c:pt idx="8">
                  <c:v>Foreign</c:v>
                </c:pt>
                <c:pt idx="9">
                  <c:v>Action</c:v>
                </c:pt>
                <c:pt idx="10">
                  <c:v>Comedy</c:v>
                </c:pt>
                <c:pt idx="11">
                  <c:v>New</c:v>
                </c:pt>
                <c:pt idx="12">
                  <c:v>Drama</c:v>
                </c:pt>
                <c:pt idx="13">
                  <c:v>Animation</c:v>
                </c:pt>
                <c:pt idx="14">
                  <c:v>Sci-Fi</c:v>
                </c:pt>
                <c:pt idx="15">
                  <c:v>Sports</c:v>
                </c:pt>
              </c:strCache>
            </c:strRef>
          </c:cat>
          <c:val>
            <c:numRef>
              <c:f>Arkusz1!$B$2:$B$17</c:f>
              <c:numCache>
                <c:formatCode>#,##0</c:formatCode>
                <c:ptCount val="16"/>
                <c:pt idx="0">
                  <c:v>3071.52</c:v>
                </c:pt>
                <c:pt idx="1">
                  <c:v>3227.36</c:v>
                </c:pt>
                <c:pt idx="2">
                  <c:v>3309.39</c:v>
                </c:pt>
                <c:pt idx="3">
                  <c:v>3353.38</c:v>
                </c:pt>
                <c:pt idx="4">
                  <c:v>3401.27</c:v>
                </c:pt>
                <c:pt idx="5">
                  <c:v>3749.65</c:v>
                </c:pt>
                <c:pt idx="6">
                  <c:v>3830.15</c:v>
                </c:pt>
                <c:pt idx="7">
                  <c:v>3922.18</c:v>
                </c:pt>
                <c:pt idx="8">
                  <c:v>3934.47</c:v>
                </c:pt>
                <c:pt idx="9">
                  <c:v>3951.84</c:v>
                </c:pt>
                <c:pt idx="10">
                  <c:v>3966.38</c:v>
                </c:pt>
                <c:pt idx="11">
                  <c:v>4002.48</c:v>
                </c:pt>
                <c:pt idx="12">
                  <c:v>4118.46</c:v>
                </c:pt>
                <c:pt idx="13">
                  <c:v>4245.3100000000004</c:v>
                </c:pt>
                <c:pt idx="14">
                  <c:v>4336.01</c:v>
                </c:pt>
                <c:pt idx="15">
                  <c:v>4892.1899999999996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8BD-104D-936B-21C40EC38CAC}"/>
            </c:ext>
          </c:extLst>
        </c:ser>
        <c:ser>
          <c:idx val="1"/>
          <c:order val="1"/>
          <c:tx>
            <c:strRef>
              <c:f>Arkusz1!$C$1</c:f>
              <c:strCache>
                <c:ptCount val="1"/>
                <c:pt idx="0">
                  <c:v>Liczba wypożyczeń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4.0112272645871035E-17"/>
                  <c:y val="-6.047656485492529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949-1146-B20B-547FE8E64E0B}"/>
                </c:ext>
              </c:extLst>
            </c:dLbl>
            <c:dLbl>
              <c:idx val="1"/>
              <c:layout>
                <c:manualLayout>
                  <c:x val="-4.0112272645871035E-17"/>
                  <c:y val="-6.047656485492529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8BD-104D-936B-21C40EC38CAC}"/>
                </c:ext>
              </c:extLst>
            </c:dLbl>
            <c:dLbl>
              <c:idx val="2"/>
              <c:layout>
                <c:manualLayout>
                  <c:x val="0"/>
                  <c:y val="-6.047656485492640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8BD-104D-936B-21C40EC38CAC}"/>
                </c:ext>
              </c:extLst>
            </c:dLbl>
            <c:dLbl>
              <c:idx val="3"/>
              <c:layout>
                <c:manualLayout>
                  <c:x val="0"/>
                  <c:y val="-6.047656485492640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8BD-104D-936B-21C40EC38CAC}"/>
                </c:ext>
              </c:extLst>
            </c:dLbl>
            <c:dLbl>
              <c:idx val="4"/>
              <c:layout>
                <c:manualLayout>
                  <c:x val="0"/>
                  <c:y val="-6.047656485492640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8BD-104D-936B-21C40EC38CAC}"/>
                </c:ext>
              </c:extLst>
            </c:dLbl>
            <c:dLbl>
              <c:idx val="5"/>
              <c:layout>
                <c:manualLayout>
                  <c:x val="-2.1879674196145938E-3"/>
                  <c:y val="-6.047656485492529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8BD-104D-936B-21C40EC38CAC}"/>
                </c:ext>
              </c:extLst>
            </c:dLbl>
            <c:dLbl>
              <c:idx val="6"/>
              <c:layout>
                <c:manualLayout>
                  <c:x val="2.1879674196145539E-3"/>
                  <c:y val="-6.047656485492529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28BD-104D-936B-21C40EC38CAC}"/>
                </c:ext>
              </c:extLst>
            </c:dLbl>
            <c:dLbl>
              <c:idx val="7"/>
              <c:layout>
                <c:manualLayout>
                  <c:x val="-4.0112272645871035E-17"/>
                  <c:y val="-9.0714847282388489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28BD-104D-936B-21C40EC38CAC}"/>
                </c:ext>
              </c:extLst>
            </c:dLbl>
            <c:dLbl>
              <c:idx val="8"/>
              <c:layout>
                <c:manualLayout>
                  <c:x val="0"/>
                  <c:y val="-6.047656485492584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28BD-104D-936B-21C40EC38CAC}"/>
                </c:ext>
              </c:extLst>
            </c:dLbl>
            <c:dLbl>
              <c:idx val="9"/>
              <c:layout>
                <c:manualLayout>
                  <c:x val="-4.0112272645871035E-17"/>
                  <c:y val="-6.047656485492584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28BD-104D-936B-21C40EC38CAC}"/>
                </c:ext>
              </c:extLst>
            </c:dLbl>
            <c:dLbl>
              <c:idx val="10"/>
              <c:layout>
                <c:manualLayout>
                  <c:x val="0"/>
                  <c:y val="-6.047656485492529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28BD-104D-936B-21C40EC38CAC}"/>
                </c:ext>
              </c:extLst>
            </c:dLbl>
            <c:dLbl>
              <c:idx val="11"/>
              <c:layout>
                <c:manualLayout>
                  <c:x val="2.1879674196145938E-3"/>
                  <c:y val="-9.0714847282388489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28BD-104D-936B-21C40EC38CAC}"/>
                </c:ext>
              </c:extLst>
            </c:dLbl>
            <c:dLbl>
              <c:idx val="12"/>
              <c:layout>
                <c:manualLayout>
                  <c:x val="-4.0112272645871035E-17"/>
                  <c:y val="-6.04765648549255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8BD-104D-936B-21C40EC38CAC}"/>
                </c:ext>
              </c:extLst>
            </c:dLbl>
            <c:dLbl>
              <c:idx val="13"/>
              <c:layout>
                <c:manualLayout>
                  <c:x val="-4.0112272645871035E-17"/>
                  <c:y val="-6.047656485492584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8BD-104D-936B-21C40EC38CAC}"/>
                </c:ext>
              </c:extLst>
            </c:dLbl>
            <c:dLbl>
              <c:idx val="14"/>
              <c:layout>
                <c:manualLayout>
                  <c:x val="4.0112272645871035E-17"/>
                  <c:y val="-6.047656485492529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8BD-104D-936B-21C40EC38CAC}"/>
                </c:ext>
              </c:extLst>
            </c:dLbl>
            <c:dLbl>
              <c:idx val="15"/>
              <c:layout>
                <c:manualLayout>
                  <c:x val="-4.0112272645871035E-17"/>
                  <c:y val="-6.047656485492529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8BD-104D-936B-21C40EC38C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Arkusz1!$A$2:$A$17</c:f>
              <c:strCache>
                <c:ptCount val="16"/>
                <c:pt idx="0">
                  <c:v>Music</c:v>
                </c:pt>
                <c:pt idx="1">
                  <c:v>Travel</c:v>
                </c:pt>
                <c:pt idx="2">
                  <c:v>Children</c:v>
                </c:pt>
                <c:pt idx="3">
                  <c:v>Classics</c:v>
                </c:pt>
                <c:pt idx="4">
                  <c:v>Horror</c:v>
                </c:pt>
                <c:pt idx="5">
                  <c:v>Documentary</c:v>
                </c:pt>
                <c:pt idx="6">
                  <c:v>Family</c:v>
                </c:pt>
                <c:pt idx="7">
                  <c:v>Games</c:v>
                </c:pt>
                <c:pt idx="8">
                  <c:v>Foreign</c:v>
                </c:pt>
                <c:pt idx="9">
                  <c:v>Action</c:v>
                </c:pt>
                <c:pt idx="10">
                  <c:v>Comedy</c:v>
                </c:pt>
                <c:pt idx="11">
                  <c:v>New</c:v>
                </c:pt>
                <c:pt idx="12">
                  <c:v>Drama</c:v>
                </c:pt>
                <c:pt idx="13">
                  <c:v>Animation</c:v>
                </c:pt>
                <c:pt idx="14">
                  <c:v>Sci-Fi</c:v>
                </c:pt>
                <c:pt idx="15">
                  <c:v>Sports</c:v>
                </c:pt>
              </c:strCache>
            </c:strRef>
          </c:cat>
          <c:val>
            <c:numRef>
              <c:f>Arkusz1!$C$2:$C$17</c:f>
              <c:numCache>
                <c:formatCode>#,##0</c:formatCode>
                <c:ptCount val="16"/>
                <c:pt idx="0">
                  <c:v>830</c:v>
                </c:pt>
                <c:pt idx="1">
                  <c:v>837</c:v>
                </c:pt>
                <c:pt idx="2">
                  <c:v>945</c:v>
                </c:pt>
                <c:pt idx="3">
                  <c:v>939</c:v>
                </c:pt>
                <c:pt idx="4">
                  <c:v>846</c:v>
                </c:pt>
                <c:pt idx="5">
                  <c:v>1050</c:v>
                </c:pt>
                <c:pt idx="6">
                  <c:v>1096</c:v>
                </c:pt>
                <c:pt idx="7">
                  <c:v>969</c:v>
                </c:pt>
                <c:pt idx="8">
                  <c:v>1033</c:v>
                </c:pt>
                <c:pt idx="9">
                  <c:v>1112</c:v>
                </c:pt>
                <c:pt idx="10">
                  <c:v>941</c:v>
                </c:pt>
                <c:pt idx="11">
                  <c:v>944</c:v>
                </c:pt>
                <c:pt idx="12">
                  <c:v>1060</c:v>
                </c:pt>
                <c:pt idx="13">
                  <c:v>1166</c:v>
                </c:pt>
                <c:pt idx="14">
                  <c:v>1101</c:v>
                </c:pt>
                <c:pt idx="15">
                  <c:v>1179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8BD-104D-936B-21C40EC38C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22157919"/>
        <c:axId val="222159551"/>
      </c:barChart>
      <c:catAx>
        <c:axId val="22215791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22159551"/>
        <c:crosses val="autoZero"/>
        <c:auto val="1"/>
        <c:lblAlgn val="ctr"/>
        <c:lblOffset val="100"/>
        <c:noMultiLvlLbl val="0"/>
      </c:catAx>
      <c:valAx>
        <c:axId val="222159551"/>
        <c:scaling>
          <c:orientation val="minMax"/>
          <c:max val="550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221579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4377823037884224"/>
          <c:y val="0.86583345515948429"/>
          <c:w val="0.26172207852080998"/>
          <c:h val="0.1129997471412918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dirty="0"/>
              <a:t>Kategorie</a:t>
            </a:r>
            <a:r>
              <a:rPr lang="pl-PL" baseline="0" dirty="0"/>
              <a:t> ratingowe w liczbach</a:t>
            </a:r>
            <a:endParaRPr lang="pl-PL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Liczba wypożyczeń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Arkusz1!$A$2:$A$6</c:f>
              <c:strCache>
                <c:ptCount val="5"/>
                <c:pt idx="0">
                  <c:v>G</c:v>
                </c:pt>
                <c:pt idx="1">
                  <c:v>R</c:v>
                </c:pt>
                <c:pt idx="2">
                  <c:v>PG</c:v>
                </c:pt>
                <c:pt idx="3">
                  <c:v>NC-17</c:v>
                </c:pt>
                <c:pt idx="4">
                  <c:v>PG-13</c:v>
                </c:pt>
              </c:strCache>
            </c:strRef>
          </c:cat>
          <c:val>
            <c:numRef>
              <c:f>Arkusz1!$B$2:$B$6</c:f>
              <c:numCache>
                <c:formatCode>#,##0</c:formatCode>
                <c:ptCount val="5"/>
                <c:pt idx="0">
                  <c:v>2773</c:v>
                </c:pt>
                <c:pt idx="1">
                  <c:v>3181</c:v>
                </c:pt>
                <c:pt idx="2">
                  <c:v>3212</c:v>
                </c:pt>
                <c:pt idx="3">
                  <c:v>3297</c:v>
                </c:pt>
                <c:pt idx="4">
                  <c:v>3585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DD-8042-8592-EC17F18583F0}"/>
            </c:ext>
          </c:extLst>
        </c:ser>
        <c:ser>
          <c:idx val="1"/>
          <c:order val="1"/>
          <c:tx>
            <c:strRef>
              <c:f>Arkusz1!$C$1</c:f>
              <c:strCache>
                <c:ptCount val="1"/>
                <c:pt idx="0">
                  <c:v>Liczba kopii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Arkusz1!$A$2:$A$6</c:f>
              <c:strCache>
                <c:ptCount val="5"/>
                <c:pt idx="0">
                  <c:v>G</c:v>
                </c:pt>
                <c:pt idx="1">
                  <c:v>R</c:v>
                </c:pt>
                <c:pt idx="2">
                  <c:v>PG</c:v>
                </c:pt>
                <c:pt idx="3">
                  <c:v>NC-17</c:v>
                </c:pt>
                <c:pt idx="4">
                  <c:v>PG-13</c:v>
                </c:pt>
              </c:strCache>
            </c:strRef>
          </c:cat>
          <c:val>
            <c:numRef>
              <c:f>Arkusz1!$C$2:$C$6</c:f>
              <c:numCache>
                <c:formatCode>#,##0</c:formatCode>
                <c:ptCount val="5"/>
                <c:pt idx="0">
                  <c:v>791</c:v>
                </c:pt>
                <c:pt idx="1">
                  <c:v>904</c:v>
                </c:pt>
                <c:pt idx="2">
                  <c:v>924</c:v>
                </c:pt>
                <c:pt idx="3">
                  <c:v>944</c:v>
                </c:pt>
                <c:pt idx="4">
                  <c:v>1018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DDD-8042-8592-EC17F18583F0}"/>
            </c:ext>
          </c:extLst>
        </c:ser>
        <c:ser>
          <c:idx val="2"/>
          <c:order val="2"/>
          <c:tx>
            <c:strRef>
              <c:f>Arkusz1!$D$1</c:f>
              <c:strCache>
                <c:ptCount val="1"/>
                <c:pt idx="0">
                  <c:v>Liczba tytułów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Arkusz1!$A$2:$A$6</c:f>
              <c:strCache>
                <c:ptCount val="5"/>
                <c:pt idx="0">
                  <c:v>G</c:v>
                </c:pt>
                <c:pt idx="1">
                  <c:v>R</c:v>
                </c:pt>
                <c:pt idx="2">
                  <c:v>PG</c:v>
                </c:pt>
                <c:pt idx="3">
                  <c:v>NC-17</c:v>
                </c:pt>
                <c:pt idx="4">
                  <c:v>PG-13</c:v>
                </c:pt>
              </c:strCache>
            </c:strRef>
          </c:cat>
          <c:val>
            <c:numRef>
              <c:f>Arkusz1!$D$2:$D$6</c:f>
              <c:numCache>
                <c:formatCode>#,##0</c:formatCode>
                <c:ptCount val="5"/>
                <c:pt idx="0">
                  <c:v>178</c:v>
                </c:pt>
                <c:pt idx="1">
                  <c:v>195</c:v>
                </c:pt>
                <c:pt idx="2">
                  <c:v>194</c:v>
                </c:pt>
                <c:pt idx="3">
                  <c:v>210</c:v>
                </c:pt>
                <c:pt idx="4">
                  <c:v>223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DDD-8042-8592-EC17F18583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814011504"/>
        <c:axId val="1814013136"/>
      </c:barChart>
      <c:catAx>
        <c:axId val="1814011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814013136"/>
        <c:crosses val="autoZero"/>
        <c:auto val="1"/>
        <c:lblAlgn val="ctr"/>
        <c:lblOffset val="100"/>
        <c:noMultiLvlLbl val="0"/>
      </c:catAx>
      <c:valAx>
        <c:axId val="18140131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814011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Przychód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Arkusz1!$A$2:$A$5</c:f>
              <c:numCache>
                <c:formatCode>mmm\-yy</c:formatCode>
                <c:ptCount val="4"/>
                <c:pt idx="0">
                  <c:v>38504</c:v>
                </c:pt>
                <c:pt idx="1">
                  <c:v>38534</c:v>
                </c:pt>
                <c:pt idx="2">
                  <c:v>38565</c:v>
                </c:pt>
                <c:pt idx="3">
                  <c:v>38749</c:v>
                </c:pt>
              </c:numCache>
            </c:numRef>
          </c:cat>
          <c:val>
            <c:numRef>
              <c:f>Arkusz1!$B$2:$B$5</c:f>
              <c:numCache>
                <c:formatCode>#,##0</c:formatCode>
                <c:ptCount val="4"/>
                <c:pt idx="0">
                  <c:v>8349.85</c:v>
                </c:pt>
                <c:pt idx="1">
                  <c:v>28377.87</c:v>
                </c:pt>
                <c:pt idx="2">
                  <c:v>24070.14</c:v>
                </c:pt>
                <c:pt idx="3">
                  <c:v>514.17999999999995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E9-E845-B6F6-F8AE62BB836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823223648"/>
        <c:axId val="2138520000"/>
      </c:barChart>
      <c:catAx>
        <c:axId val="1823223648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138520000"/>
        <c:crosses val="autoZero"/>
        <c:auto val="0"/>
        <c:lblAlgn val="ctr"/>
        <c:lblOffset val="100"/>
        <c:noMultiLvlLbl val="0"/>
      </c:catAx>
      <c:valAx>
        <c:axId val="2138520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823223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 err="1"/>
              <a:t>Prognoza</a:t>
            </a:r>
            <a:r>
              <a:rPr lang="en-US" sz="1400" baseline="0" dirty="0"/>
              <a:t> </a:t>
            </a:r>
            <a:r>
              <a:rPr lang="en-US" sz="1400" baseline="0" dirty="0" err="1"/>
              <a:t>wyniku</a:t>
            </a:r>
            <a:endParaRPr lang="en-US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Wynik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B1C-C741-9ED8-0E0E22D36CF5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B1C-C741-9ED8-0E0E22D36CF5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B1C-C741-9ED8-0E0E22D36CF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Arkusz1!$A$2:$A$5</c:f>
              <c:strCache>
                <c:ptCount val="4"/>
                <c:pt idx="0">
                  <c:v>LTM</c:v>
                </c:pt>
                <c:pt idx="1">
                  <c:v>NTM</c:v>
                </c:pt>
                <c:pt idx="2">
                  <c:v>NTM - 2</c:v>
                </c:pt>
                <c:pt idx="3">
                  <c:v>NTM - 3</c:v>
                </c:pt>
              </c:strCache>
            </c:strRef>
          </c:cat>
          <c:val>
            <c:numRef>
              <c:f>Arkusz1!$B$2:$B$5</c:f>
              <c:numCache>
                <c:formatCode>#,##0</c:formatCode>
                <c:ptCount val="4"/>
                <c:pt idx="0">
                  <c:v>-31309</c:v>
                </c:pt>
                <c:pt idx="1">
                  <c:v>60894</c:v>
                </c:pt>
                <c:pt idx="2">
                  <c:v>67188</c:v>
                </c:pt>
                <c:pt idx="3">
                  <c:v>74090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B1C-C741-9ED8-0E0E22D36C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86291360"/>
        <c:axId val="12380255"/>
      </c:barChart>
      <c:catAx>
        <c:axId val="20862913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254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2380255"/>
        <c:crosses val="autoZero"/>
        <c:auto val="1"/>
        <c:lblAlgn val="ctr"/>
        <c:lblOffset val="100"/>
        <c:noMultiLvlLbl val="0"/>
      </c:catAx>
      <c:valAx>
        <c:axId val="123802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086291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5953597928724081E-2"/>
          <c:y val="5.2562186057165693E-2"/>
          <c:w val="0.9295742534540492"/>
          <c:h val="0.7682047490791371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liczba wypożyczeń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Sheet1!$B$2</c:f>
              <c:numCache>
                <c:formatCode>General</c:formatCode>
                <c:ptCount val="1"/>
                <c:pt idx="0">
                  <c:v>16048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8B-4381-A808-4AB2F30EEF2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liczba opłaconych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Sheet1!$C$2</c:f>
              <c:numCache>
                <c:formatCode>General</c:formatCode>
                <c:ptCount val="1"/>
                <c:pt idx="0">
                  <c:v>14572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E8B-4381-A808-4AB2F30EEF2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liczba nadpłaconych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Sheet1!$D$2</c:f>
              <c:numCache>
                <c:formatCode>General</c:formatCode>
                <c:ptCount val="1"/>
                <c:pt idx="0">
                  <c:v>6646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E8B-4381-A808-4AB2F30EEF2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liczba nieopłaconych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Sheet1!$E$2</c:f>
              <c:numCache>
                <c:formatCode>General</c:formatCode>
                <c:ptCount val="1"/>
                <c:pt idx="0">
                  <c:v>1476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E8B-4381-A808-4AB2F30EEF2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875273391"/>
        <c:axId val="942513023"/>
      </c:barChart>
      <c:catAx>
        <c:axId val="87527339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942513023"/>
        <c:crosses val="autoZero"/>
        <c:auto val="1"/>
        <c:lblAlgn val="ctr"/>
        <c:lblOffset val="100"/>
        <c:noMultiLvlLbl val="0"/>
      </c:catAx>
      <c:valAx>
        <c:axId val="94251302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752733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9.9781747482011185E-2"/>
          <c:y val="0.83756989926689229"/>
          <c:w val="0.70933134695170619"/>
          <c:h val="0.1352851390711797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3128090279573116E-2"/>
          <c:y val="5.6008975766082929E-2"/>
          <c:w val="0.92991938552103459"/>
          <c:h val="0.7682047490791371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liczba wypożyczeń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Sheet1!$B$2</c:f>
              <c:numCache>
                <c:formatCode>General</c:formatCode>
                <c:ptCount val="1"/>
                <c:pt idx="0">
                  <c:v>16048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57-4632-96D4-11B9B703FF3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liczba zwróconych w terminie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Sheet1!$C$2</c:f>
              <c:numCache>
                <c:formatCode>General</c:formatCode>
                <c:ptCount val="1"/>
                <c:pt idx="0">
                  <c:v>9458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357-4632-96D4-11B9B703FF3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liczba zwróconych po terminie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Sheet1!$D$2</c:f>
              <c:numCache>
                <c:formatCode>General</c:formatCode>
                <c:ptCount val="1"/>
                <c:pt idx="0">
                  <c:v>6407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357-4632-96D4-11B9B703FF3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liczba niezwróconych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Sheet1!$E$2</c:f>
              <c:numCache>
                <c:formatCode>General</c:formatCode>
                <c:ptCount val="1"/>
                <c:pt idx="0">
                  <c:v>183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357-4632-96D4-11B9B703FF3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941201183"/>
        <c:axId val="863423087"/>
      </c:barChart>
      <c:catAx>
        <c:axId val="94120118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863423087"/>
        <c:crosses val="autoZero"/>
        <c:auto val="1"/>
        <c:lblAlgn val="ctr"/>
        <c:lblOffset val="100"/>
        <c:noMultiLvlLbl val="0"/>
      </c:catAx>
      <c:valAx>
        <c:axId val="86342308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12011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4.5559026606791043E-2"/>
          <c:y val="0.8410166889758095"/>
          <c:w val="0.92113309414977806"/>
          <c:h val="0.1352851390711797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entityId">
        <cx:lvl ptCount="108">
          <cx:pt idx="0">113</cx:pt>
          <cx:pt idx="1">45</cx:pt>
          <cx:pt idx="2">244</cx:pt>
          <cx:pt idx="3">122</cx:pt>
          <cx:pt idx="4">166</cx:pt>
          <cx:pt idx="5">32</cx:pt>
          <cx:pt idx="6">203</cx:pt>
          <cx:pt idx="7">201</cx:pt>
          <cx:pt idx="8">235</cx:pt>
          <cx:pt idx="9">111</cx:pt>
          <cx:pt idx="10">11</cx:pt>
          <cx:pt idx="11">175</cx:pt>
          <cx:pt idx="12">209</cx:pt>
          <cx:pt idx="13">237</cx:pt>
          <cx:pt idx="14">242</cx:pt>
          <cx:pt idx="15">191</cx:pt>
          <cx:pt idx="16">116</cx:pt>
          <cx:pt idx="17">94</cx:pt>
          <cx:pt idx="18">118</cx:pt>
          <cx:pt idx="19">249</cx:pt>
          <cx:pt idx="20">67</cx:pt>
          <cx:pt idx="21">51</cx:pt>
          <cx:pt idx="22">241</cx:pt>
          <cx:pt idx="23">251</cx:pt>
          <cx:pt idx="24">217</cx:pt>
          <cx:pt idx="25">39</cx:pt>
          <cx:pt idx="26">134</cx:pt>
          <cx:pt idx="27">190</cx:pt>
          <cx:pt idx="28">176</cx:pt>
          <cx:pt idx="29">205</cx:pt>
          <cx:pt idx="30">117</cx:pt>
          <cx:pt idx="31">84</cx:pt>
          <cx:pt idx="32">261</cx:pt>
          <cx:pt idx="33">187</cx:pt>
          <cx:pt idx="34">65</cx:pt>
          <cx:pt idx="35">23</cx:pt>
          <cx:pt idx="36">227</cx:pt>
          <cx:pt idx="37">4</cx:pt>
          <cx:pt idx="38">46</cx:pt>
          <cx:pt idx="39">167</cx:pt>
          <cx:pt idx="40">168</cx:pt>
          <cx:pt idx="41">223</cx:pt>
          <cx:pt idx="42">66</cx:pt>
          <cx:pt idx="43">185</cx:pt>
          <cx:pt idx="44">14</cx:pt>
          <cx:pt idx="45">224</cx:pt>
          <cx:pt idx="46">159</cx:pt>
          <cx:pt idx="47">239</cx:pt>
          <cx:pt idx="48">27</cx:pt>
          <cx:pt idx="49">35</cx:pt>
          <cx:pt idx="50">49</cx:pt>
          <cx:pt idx="51">40</cx:pt>
          <cx:pt idx="52">44</cx:pt>
          <cx:pt idx="53">219</cx:pt>
          <cx:pt idx="54">200</cx:pt>
          <cx:pt idx="55">140</cx:pt>
          <cx:pt idx="57">202</cx:pt>
          <cx:pt idx="58">137</cx:pt>
          <cx:pt idx="59">98</cx:pt>
          <cx:pt idx="60">26</cx:pt>
          <cx:pt idx="61">129</cx:pt>
          <cx:pt idx="62">82</cx:pt>
          <cx:pt idx="63">9</cx:pt>
          <cx:pt idx="64">29</cx:pt>
          <cx:pt idx="65">164</cx:pt>
          <cx:pt idx="66">5</cx:pt>
          <cx:pt idx="67">109</cx:pt>
          <cx:pt idx="68">10</cx:pt>
          <cx:pt idx="69">7</cx:pt>
          <cx:pt idx="70">42</cx:pt>
          <cx:pt idx="71">76</cx:pt>
          <cx:pt idx="72">221</cx:pt>
          <cx:pt idx="73">81</cx:pt>
          <cx:pt idx="74">73</cx:pt>
          <cx:pt idx="75">17</cx:pt>
          <cx:pt idx="76">75</cx:pt>
          <cx:pt idx="77">141</cx:pt>
          <cx:pt idx="78">238</cx:pt>
          <cx:pt idx="79">234</cx:pt>
          <cx:pt idx="80">252</cx:pt>
          <cx:pt idx="81">156</cx:pt>
          <cx:pt idx="82">41</cx:pt>
          <cx:pt idx="83">3</cx:pt>
          <cx:pt idx="84">93</cx:pt>
          <cx:pt idx="85">152</cx:pt>
          <cx:pt idx="86">86</cx:pt>
          <cx:pt idx="87">253</cx:pt>
          <cx:pt idx="88">70</cx:pt>
          <cx:pt idx="89">143</cx:pt>
          <cx:pt idx="90">131</cx:pt>
          <cx:pt idx="91">180</cx:pt>
          <cx:pt idx="92">145</cx:pt>
          <cx:pt idx="93">210</cx:pt>
          <cx:pt idx="94">263</cx:pt>
          <cx:pt idx="95">104</cx:pt>
          <cx:pt idx="96">136</cx:pt>
          <cx:pt idx="97">149</cx:pt>
          <cx:pt idx="98">198</cx:pt>
          <cx:pt idx="99">248</cx:pt>
          <cx:pt idx="100">236</cx:pt>
          <cx:pt idx="101">77</cx:pt>
          <cx:pt idx="102">121</cx:pt>
          <cx:pt idx="103">15</cx:pt>
          <cx:pt idx="104">37</cx:pt>
          <cx:pt idx="105">231</cx:pt>
          <cx:pt idx="106">178</cx:pt>
          <cx:pt idx="107">183</cx:pt>
        </cx:lvl>
      </cx:strDim>
      <cx:strDim type="cat">
        <cx:f>Arkusz1!$A$2:$A$109</cx:f>
        <cx:nf>Arkusz1!$A$1</cx:nf>
        <cx:lvl ptCount="108" name="Country">
          <cx:pt idx="0">India</cx:pt>
          <cx:pt idx="1">China</cx:pt>
          <cx:pt idx="2">United States</cx:pt>
          <cx:pt idx="3">Japan</cx:pt>
          <cx:pt idx="4">Mexico</cx:pt>
          <cx:pt idx="5">Brazil</cx:pt>
          <cx:pt idx="6">Russia</cx:pt>
          <cx:pt idx="7">Philippines</cx:pt>
          <cx:pt idx="8">Turkey</cx:pt>
          <cx:pt idx="9">Indonesia</cx:pt>
          <cx:pt idx="10">Argentina</cx:pt>
          <cx:pt idx="11">Nigeria</cx:pt>
          <cx:pt idx="12">South Africa</cx:pt>
          <cx:pt idx="13">Taiwan</cx:pt>
          <cx:pt idx="14">United Kingdom</cx:pt>
          <cx:pt idx="15">Poland</cx:pt>
          <cx:pt idx="16">Iran</cx:pt>
          <cx:pt idx="17">Germany</cx:pt>
          <cx:pt idx="18">Italy</cx:pt>
          <cx:pt idx="19">Venezuela</cx:pt>
          <cx:pt idx="20">Egypt</cx:pt>
          <cx:pt idx="21">Colombia</cx:pt>
          <cx:pt idx="22">Ukraine</cx:pt>
          <cx:pt idx="23">Vietnam</cx:pt>
          <cx:pt idx="24">Spain</cx:pt>
          <cx:pt idx="25">Canada</cx:pt>
          <cx:pt idx="26">South Korea</cx:pt>
          <cx:pt idx="27">Pakistan</cx:pt>
          <cx:pt idx="28">Netherlands</cx:pt>
          <cx:pt idx="29">Saudi Arabia</cx:pt>
          <cx:pt idx="30">Israel</cx:pt>
          <cx:pt idx="31">France</cx:pt>
          <cx:pt idx="32">Yemen</cx:pt>
          <cx:pt idx="33">Peru</cx:pt>
          <cx:pt idx="34">Dominican Republic</cx:pt>
          <cx:pt idx="35">Bangladesh</cx:pt>
          <cx:pt idx="36">Thailand</cx:pt>
          <cx:pt idx="37">Algeria</cx:pt>
          <cx:pt idx="38">Chile</cx:pt>
          <cx:pt idx="39">Malaysia</cx:pt>
          <cx:pt idx="40">Mozambique</cx:pt>
          <cx:pt idx="41">Switzerland</cx:pt>
          <cx:pt idx="42">Ecuador</cx:pt>
          <cx:pt idx="43">Paraguay</cx:pt>
          <cx:pt idx="44">Austria</cx:pt>
          <cx:pt idx="45">United Arab Emirates</cx:pt>
          <cx:pt idx="46">Morocco</cx:pt>
          <cx:pt idx="47">Tanzania</cx:pt>
          <cx:pt idx="48">Myanmar</cx:pt>
          <cx:pt idx="49">Bulgaria</cx:pt>
          <cx:pt idx="50">Cameroon</cx:pt>
          <cx:pt idx="51">Cambodia</cx:pt>
          <cx:pt idx="52">Democratic Republic of the Congo</cx:pt>
          <cx:pt idx="53">Sudan</cx:pt>
          <cx:pt idx="54">Romania</cx:pt>
          <cx:pt idx="55">Latvia</cx:pt>
          <cx:pt idx="56">Yugoslavia</cx:pt>
          <cx:pt idx="57">Puerto Rico</cx:pt>
          <cx:pt idx="58">Kazakhstan</cx:pt>
          <cx:pt idx="59">Greece</cx:pt>
          <cx:pt idx="60">Bolivia</cx:pt>
          <cx:pt idx="61">Kenya</cx:pt>
          <cx:pt idx="62">French Polynesia</cx:pt>
          <cx:pt idx="63">Angola</cx:pt>
          <cx:pt idx="64">Belarus</cx:pt>
          <cx:pt idx="65">Oman</cx:pt>
          <cx:pt idx="66">Azerbaijan</cx:pt>
          <cx:pt idx="67">Hungary</cx:pt>
          <cx:pt idx="68">American Samoa</cx:pt>
          <cx:pt idx="69">Armenia</cx:pt>
          <cx:pt idx="70">Sri Lanka</cx:pt>
          <cx:pt idx="71">French Guiana</cx:pt>
          <cx:pt idx="72">Sweden</cx:pt>
          <cx:pt idx="73">Faroe Islands</cx:pt>
          <cx:pt idx="74">Ethiopia</cx:pt>
          <cx:pt idx="75">Bahrain</cx:pt>
          <cx:pt idx="76">Czech Republic</cx:pt>
          <cx:pt idx="77">Lithuania</cx:pt>
          <cx:pt idx="78">Turkmenistan</cx:pt>
          <cx:pt idx="79">Tunisia</cx:pt>
          <cx:pt idx="80">United States Virgin Islands</cx:pt>
          <cx:pt idx="81">Malawi</cx:pt>
          <cx:pt idx="82">Chad</cx:pt>
          <cx:pt idx="83">Afghanistan</cx:pt>
          <cx:pt idx="84">Greenland</cx:pt>
          <cx:pt idx="85">Moldova</cx:pt>
          <cx:pt idx="86">Gambia</cx:pt>
          <cx:pt idx="87">Vatican City</cx:pt>
          <cx:pt idx="88">Estonia</cx:pt>
          <cx:pt idx="89">Slovakia</cx:pt>
          <cx:pt idx="90">North Korea</cx:pt>
          <cx:pt idx="91">Nauru</cx:pt>
          <cx:pt idx="92">Liechtenstein</cx:pt>
          <cx:pt idx="93">Senegal</cx:pt>
          <cx:pt idx="94">Zambia</cx:pt>
          <cx:pt idx="95">Hong Kong</cx:pt>
          <cx:pt idx="96">Kuwait</cx:pt>
          <cx:pt idx="97">Madagascar</cx:pt>
          <cx:pt idx="98">Réunion</cx:pt>
          <cx:pt idx="99">Saint Vincent and the Grenadines</cx:pt>
          <cx:pt idx="100">Tuvalu</cx:pt>
          <cx:pt idx="101">Finland</cx:pt>
          <cx:pt idx="102">Iraq</cx:pt>
          <cx:pt idx="103">Anguilla</cx:pt>
          <cx:pt idx="104">Brunei</cx:pt>
          <cx:pt idx="105">Tonga</cx:pt>
          <cx:pt idx="106">Nepal</cx:pt>
          <cx:pt idx="107">New Zealand</cx:pt>
        </cx:lvl>
      </cx:strDim>
      <cx:numDim type="colorVal">
        <cx:f>Arkusz1!$B$2:$B$109</cx:f>
        <cx:nf>Arkusz1!$B$1</cx:nf>
        <cx:lvl ptCount="108" formatCode="Standardowy" name="Liczba klientów">
          <cx:pt idx="0">60</cx:pt>
          <cx:pt idx="1">53</cx:pt>
          <cx:pt idx="2">36</cx:pt>
          <cx:pt idx="3">31</cx:pt>
          <cx:pt idx="4">30</cx:pt>
          <cx:pt idx="5">28</cx:pt>
          <cx:pt idx="6">28</cx:pt>
          <cx:pt idx="7">20</cx:pt>
          <cx:pt idx="8">15</cx:pt>
          <cx:pt idx="9">14</cx:pt>
          <cx:pt idx="10">13</cx:pt>
          <cx:pt idx="11">13</cx:pt>
          <cx:pt idx="12">11</cx:pt>
          <cx:pt idx="13">10</cx:pt>
          <cx:pt idx="14">9</cx:pt>
          <cx:pt idx="15">8</cx:pt>
          <cx:pt idx="16">8</cx:pt>
          <cx:pt idx="17">7</cx:pt>
          <cx:pt idx="18">7</cx:pt>
          <cx:pt idx="19">7</cx:pt>
          <cx:pt idx="20">6</cx:pt>
          <cx:pt idx="21">6</cx:pt>
          <cx:pt idx="22">6</cx:pt>
          <cx:pt idx="23">6</cx:pt>
          <cx:pt idx="24">5</cx:pt>
          <cx:pt idx="25">5</cx:pt>
          <cx:pt idx="26">5</cx:pt>
          <cx:pt idx="27">5</cx:pt>
          <cx:pt idx="28">5</cx:pt>
          <cx:pt idx="29">5</cx:pt>
          <cx:pt idx="30">4</cx:pt>
          <cx:pt idx="31">4</cx:pt>
          <cx:pt idx="32">4</cx:pt>
          <cx:pt idx="33">4</cx:pt>
          <cx:pt idx="34">3</cx:pt>
          <cx:pt idx="35">3</cx:pt>
          <cx:pt idx="36">3</cx:pt>
          <cx:pt idx="37">3</cx:pt>
          <cx:pt idx="38">3</cx:pt>
          <cx:pt idx="39">3</cx:pt>
          <cx:pt idx="40">3</cx:pt>
          <cx:pt idx="41">3</cx:pt>
          <cx:pt idx="42">3</cx:pt>
          <cx:pt idx="43">3</cx:pt>
          <cx:pt idx="44">3</cx:pt>
          <cx:pt idx="45">3</cx:pt>
          <cx:pt idx="46">3</cx:pt>
          <cx:pt idx="47">3</cx:pt>
          <cx:pt idx="48">2</cx:pt>
          <cx:pt idx="49">2</cx:pt>
          <cx:pt idx="50">2</cx:pt>
          <cx:pt idx="51">2</cx:pt>
          <cx:pt idx="52">2</cx:pt>
          <cx:pt idx="53">2</cx:pt>
          <cx:pt idx="54">2</cx:pt>
          <cx:pt idx="55">2</cx:pt>
          <cx:pt idx="56">2</cx:pt>
          <cx:pt idx="57">2</cx:pt>
          <cx:pt idx="58">2</cx:pt>
          <cx:pt idx="59">2</cx:pt>
          <cx:pt idx="60">2</cx:pt>
          <cx:pt idx="61">2</cx:pt>
          <cx:pt idx="62">2</cx:pt>
          <cx:pt idx="63">2</cx:pt>
          <cx:pt idx="64">2</cx:pt>
          <cx:pt idx="65">2</cx:pt>
          <cx:pt idx="66">2</cx:pt>
          <cx:pt idx="67">1</cx:pt>
          <cx:pt idx="68">1</cx:pt>
          <cx:pt idx="69">1</cx:pt>
          <cx:pt idx="70">1</cx:pt>
          <cx:pt idx="71">1</cx:pt>
          <cx:pt idx="72">1</cx:pt>
          <cx:pt idx="73">1</cx:pt>
          <cx:pt idx="74">1</cx:pt>
          <cx:pt idx="75">1</cx:pt>
          <cx:pt idx="76">1</cx:pt>
          <cx:pt idx="77">1</cx:pt>
          <cx:pt idx="78">1</cx:pt>
          <cx:pt idx="79">1</cx:pt>
          <cx:pt idx="80">1</cx:pt>
          <cx:pt idx="81">1</cx:pt>
          <cx:pt idx="82">1</cx:pt>
          <cx:pt idx="83">1</cx:pt>
          <cx:pt idx="84">1</cx:pt>
          <cx:pt idx="85">1</cx:pt>
          <cx:pt idx="86">1</cx:pt>
          <cx:pt idx="87">1</cx:pt>
          <cx:pt idx="88">1</cx:pt>
          <cx:pt idx="89">1</cx:pt>
          <cx:pt idx="90">1</cx:pt>
          <cx:pt idx="91">1</cx:pt>
          <cx:pt idx="92">1</cx:pt>
          <cx:pt idx="93">1</cx:pt>
          <cx:pt idx="94">1</cx:pt>
          <cx:pt idx="95">1</cx:pt>
          <cx:pt idx="96">1</cx:pt>
          <cx:pt idx="97">1</cx:pt>
          <cx:pt idx="98">1</cx:pt>
          <cx:pt idx="99">1</cx:pt>
          <cx:pt idx="100">1</cx:pt>
          <cx:pt idx="101">1</cx:pt>
          <cx:pt idx="102">1</cx:pt>
          <cx:pt idx="103">1</cx:pt>
          <cx:pt idx="104">1</cx:pt>
          <cx:pt idx="105">1</cx:pt>
          <cx:pt idx="106">1</cx:pt>
          <cx:pt idx="107">1</cx:pt>
        </cx:lvl>
      </cx:numDim>
    </cx:data>
  </cx:chartData>
  <cx:chart>
    <cx:plotArea>
      <cx:plotAreaRegion>
        <cx:series layoutId="regionMap" uniqueId="{7FDC97F6-7312-5D47-B0A0-DE2B0A162255}">
          <cx:tx>
            <cx:txData>
              <cx:f>Arkusz1!$B$1</cx:f>
              <cx:v>Liczba klientów</cx:v>
            </cx:txData>
          </cx:tx>
          <cx:dataId val="0"/>
          <cx:layoutPr>
            <cx:geography cultureLanguage="pl-PL" cultureRegion="PL" attribution="Obsługiwane przez usługę Bing">
              <cx:geoCache provider="{E9337A44-BEBE-4D9F-B70C-5C5E7DAFC167}">
                <cx:binary>nHxZk+M2svVfcfj50iYAYuHEzH0gJdUuVu/LC6OnXA0u4AqAC379l+rxeKo5RfF+inCEQ1I1lsw8
J7GcxN+fpr89qedv/S9TpWr9t6fpH79mxrR/+/13/ZQ9V9/0b1X+1De6+W5+e2qq35vv3/On59//
6L+NeS1/xz4Kfn/KvvXmefr1f/8OrcnnZvfNfNvXJjfzG/vcz2+ftVVGn/115cdfnn80835un//x
61Nja3NqTuZN/eufP9388Y9fMce//vL7yyb+/PH4rYJ/FzX1t7x//p9f3uW1+WVvtflmcqt/yX95
9+2f3/6roedv2vzjV4+J31AYCBIGnFMS+oz8+sv4/O+fAuxzn3MfM8I4Cn/9pW56k/3jV4R/Iwgz
FnIa+FgQGJhu7J+/+DhANAwICiin+C9zPTZqlk39l4H+/PxLbavHBoasYYbo11/af/3ZacKUMkaI
YJgKGCKnKDj9/vTtLbgE/hr9zzRh202OoF1j8EfGzB+zN9xixx6UTt+rXn8vwxJHFa2eMFL/rN0U
UzS8q7CvIqVnFXlhoKN0VodW9XEdurem9YPI77PYCUWjF+Z+ZbSI+v893ID4IRjGh1GHYjFcO8qU
UF6hneDlddrnYeShlMd2CPP9nOUPsvoU1kbs5OjuG1TEKVUyqkhWxBI1QURUtvdLLSJDvSZK6Xwl
Uq3i1rc6ykKX9LjD0VwF8RS03j5VRdLhB3/yaCxSh3esTrsYURN1jegPtSvCuCpaF5W4/Ka13Kls
uqJovldaXNecfPUDJyJk9adO3YTIfew8O0QdFUOksbIHr4+7McQ7WwZNrOwzDlEe9YSUBwaGzEwl
I4gpFY9k3gtDv3Jr5kiP+FMWkvdu5Govm/JRNkMQIcyvyz7I4r7Q027O+sPkdfRGKhOl2cSvNfxN
ScxBlXkfszbKTWOuqsGPPDN2cd8E7yo/6+I2m3ZpFu6Dub93U5Xvcj6QKFRdHXUu+8784tFH/pOH
28fAFl9bz+7Hzrse2dRGtmIoUlMgY012oe+erJLPVeXlUTU2ZdSP0dRjGc3g2MhrizEK+9y70qW4
tf6XuivsvmRfZxG+m51809JHKQ2Kh9F/n/tM7Futn3Du5/sUmUi6or9v++F6TOVBdeTJp807P3PV
XpTyuazUXvQWxZnfVVHlIRmH5c3sF3k0EP5+mLO3g+MfxpHYKBi/q5o2MR5Kd5jKHfMsiT1dthAB
6pi1wy7UcxlN2TBEEvt5zItIjTKLS95N0SDafsezUcY/4vz3f7HaTzB9atq5z2X2J6399fF/3zcV
/Pf307/5z5cnXvzPp4d/E+rZv7p6bk70pZd/9FPLwBl/ju7EuT99+C8CfsmP/9cf/2/8G9AXfHAa
yE/0G2d5Pb9k2dOf/4tkEQl+A/ZkFHhUUBowINJ/cSwnv1GOgpD6lCGKSRD8RbEUfmLwL31CsA9k
C639m2LpbwEKBXAi9X1OcPD/xbHQwwuK9TAKeMAZCYH3X1KrcUMlmAjlY9drb2f6wDs0IyD4hQ1e
4UQY5autQ4J42TriNO0n48nHNJyBPWpLdrz3ERBArw7nu1ibwIJsy4FOVTogkZS9K2NuiymyadBe
n2+drUzgRPUvMo/kuGS0DYOkTVEYGS9/aEhxnaXsuwzQzUV9CAiLl31kldUt9yea0MZ8T5n+kHps
bwb80an50/kuVowkxM9diKJneRfgIAk9ed3k8/1Yot35plcsJPjPTbuejCUtSJB4vv+epmkR+UP7
Tmb1J5Smt+f7WBv+qe8XXhgbFhZ88IJkIm2FYsidUwrrIBF2G5NYiVNx+v5FB30pGeooDxK/nCNS
z0OUFvTaDfjpsgmcJvai/SoNW51OYP+mlDYaG09Ent+XGyhbM88Cw37peS2jI0lG3bG40OJjrcp6
o/FTiPxnDfYXQYgFhLmHZzEhhRM6s6cMqUOlvRti61teqJ2ZwpvWjFeXWWkBZYN6znla46TJxj7O
s+5zO2K8wRNrLl4gubFOznmaQeOewRFPsyAefNfcuqn+MzP+lBhfrldXuuALIPsMFhOBKXASjvg6
k/n7Etdx1osNT6y4mS9A3M5Nr+pWVI/SmTHKKMG3bKq3mG6t9QWOKVHMN8RTj56iCFYkfr+jXUW7
Cwe/gDAl3TDwoc8epe1Q3KQN26vWxxe2vsCvZ9Oa8l7JxxpW0Xw/OqbQvhspMrvzobnCcvxktRcA
5pCh1eSZLklRcQUgvhUdZDB/6uhVWFYXdrLAsW0q1zGadYm2zTdlp0Ne4kMgqR81YbmVL0/+fAXP
p83ky5lILF1TmFYkee1uw7IvYDE/H6QktwObD1OG7s5bbC2eFmCGva3pmla0SY65/yEo8zifyvTD
+cbXkLYAs3U5ol41tYnPlB6jXvVfhrEkUVmUZitiyUonp+XaS0t1ZIQVW1W1ifEPQd3v+io8+mHT
Rrz29719GIL5a119oaiM06LcNY5H0/TMCkge2RiVU3bwK3ts6sPE3hPvCgW3pJ0j+GBtdggGsuvq
Q1V/4OYgivQO/jey7JtX91ExvWf87Yg31hfoZPJXXM4WxBF2OWvtlDbJ2GVv/SH7PGC175x3lU++
26U9vQ1suJNS1zvYuYdRW+fBBjDXbLhgFTJOgxOh5olsKh7zOSSRyzN9R/sq20DNSqCxBbOQtBuy
dJ5EIth0U8vxm0jF+/Nhttb0aVYvUE/GLO3bLmCJZWF2RXUYXlm/KTb8smabU68vWm9mgjuCJpx0
HD+wVN2jZv4ocbq/bPALNqkZD7HziyZhPOtR5EYTfurTtrssWbMFj4hRqa7vEE/GCu2L3D5ilF5o
mAV1pEFed76aedIJLPaVzKaPWeHRfdm58o/LjLMgEOaJNiW9Fok0LktvhryY5j98VAfi/nwHK86l
C/Lw+SD7zkvrxGA3x1WJzU51Q33orN9fhi26gPXY5EPbYYeTPuOHQvY3wzjelwN+c34GKymPLqA7
jHAOJb0uTGpsPs/9/C0U3m05trcMzkbOd7GCL7qArqrrqp5dEybWx1XUIL+NAn8cN1pfc8Hp+xf4
quY6yIoJWh/8/jpsius8SN95Ab8swdEFfFMLwWkk5Und6sZEQeaPYRTkqH933jhr9l/gl5jQVrJs
eVJomt7RNq/jNBjDmLI8fxxbpzeAvGamJZADNNDOL8Ik0O2ngvCdn5d3fFAP56ex5uMFmFGtaZmp
Pkx6gryvdW7Q97oi5WU7wx9HsS99jFNYbxPIL6LsbjvcfG1xtuHfFbsECwSTua8CJSuR9P0s78U0
O1gBFMMnhAa7v8g2wQLBZdZaUTsikkL4c7gPrUj9GwSrWXO4rIMFhqlPvEq2PoWNc+ZHhcrKKBvY
9WWNL9DbKzq3OChEko5JrcUYiTrd2nWuRM3pEO0ldmsCdxUp1yxpFW2jrO4HGHj4+bKBL5AblG1J
cuOjRIvMRRMxPMqbvrjQqQvcOjRm8+gPKFGqFQ9e5g61lvkGKa8F5QKsZECth9McJ2yEs2rFzRC3
hONIh1MdX2adBWDrbMJ8QClLZKnMjXWNFyum68fzra9NYJF4C2mDsqfQOkmHt6yCs3bj0DXq+w26
WWFNskCtT4NiVAUcV3SteSSNODZNdu/PIg6IKDYSy0pwkgVsh4EGYSM7WBbWumeH1BnxlDYt3/LA
io3IArWitNNEKqoSLXt7R+Ey5ZCyun7Mh4BdtjwhC+z6cg7DqlFVoji5K8hURSoUcTjY7+fdvGai
09Re8DLqSgH3jUwlsubFIavrPMpSPWyE6OJi8K9DKbJAcBqmmecJrpJuvmkJrSPYdAlC9yjIx6go
xh1snlg1RfA/nx4bezPU/nGCD9N8b7whmidvN/rVNS/7SOb5TaW3jplOPnplr0UW6EcF0kzCYUFS
Ej9Odbkv/cSWKmppGg/K7c+bdy1CFhhFAleVpEgl3HR3ioi9y93BVW4DRGveW4C0clWlDZ/dKW18
sE6jKJhYsTs/9pXG8QKhpegLv5+xSqagJhGcHM9XfELoMmziBTa1EqWCy+Q0Sac23WHfS695NYUb
KW/Fu3iBTG4ZmlGeu6TiQseCtXXcD+HXMHN9bNs+3zdi2rpPPo34lUjCS4hmzMdd6sP6Y2AqZqGg
+3kc7VWj8HgtvLKAQ5u2us605BuzW/PMArRji4Zg4lwkbO7G+7R0wYdQ0/r5Mr+fen1BCaFoPKVo
VcJ+IpwjLzXv/UJvjHwFD3iBOit9ymsNZwD+aNhdU9L5jouuOsqx1Bucg04p9jV/LFJvNtiydGNa
Jm2R7atRfzCq+8NLxwPwimWfehCHNK45FN1Nk8Lho73QbAuoOz0iVrQ2TShrabsTVVqxvR9UbbY/
75cT7l6b1wLsPnWjJelcJtiO+NiCOOTOYjg4bUCtsfM4nGoVs2b7WslDWc/9xsJ9JU+fRCU/RcPc
pW0Q4CIx1st3bdAd6nL8LDObxXDieRkZoBO0XoSch0Q5BsSWySzbLqImm+PB0Gkj6FbgghZk4GeB
Lkjj8cRpUX1xtIG7IwqnW+OGY9baXxBAn6a4TANUJJXJI2HLaxL2x/M+X2v6hKMXhim7zu/8yZSJ
FGpns+B5SvWny5pewLzysk6OSLskUJ0X2RzH1lZbx4noFJSvBCtaAD1z3hSgSheAho+Q3D1XPDpg
kSl9NGX7MM/+nbJPmyena2ZaQB6bBuGRpOnR+bmKhMZB1HR06/xmrfUFsic+DS3kwClBvqujMafd
vuKt3IjOFVj/sOALF+fO1ROcVRYJZFn6GKLSRc4TILAphgPi/btaKXYY+i6NzEzHDZJcyY/+AtVC
Yg1KEpYncwv3wNiLxrKIgB9b1kVuJhvAWDvQ9he4bp0qOymCPLHC5feY2vENVV3zTzugat9RGs3t
eEwzdnXKMD1pHhCIeC4Kb38Beu4GpeZK4iSf2iZqUT7Enejshv1WWNFfQB71RZlJ50+Ja+fPUo5p
BOKDqy4M92Qy78/P4ITxVyDkL7DfZp7LU09CH1roPSYziREwcewsbMbOd3Hyw2tdLDggayGiHEIo
aWlmb9pBpnvX53Y/F5U7wHVAEfc4nXbSNv5lhzX+ghdCj85Bp32XuDq7w6z9jHCXhPOFfOkviSCo
0eC3gwHt3Ww+pmmz6/moNxyyZq0FD4SKWRHwziSNRXpPWo/tQsnsYRwKdFWNQ3coaI0jOMpvPpz3
zwrz+IuU308NrmbKdZKJJr/OpZ7ukTdmG3vL11vH4YIEMjloj/udBs2MtNlu6gT7YtvWZBvRtdb+
Av0MmDI1fdMnASR3BerDurY7MsJlykYHryMEhwuMhyFpZTdrccQdPVDZR8zlkZfL3SXWx+EC5KRg
zGVwdZxMaPZBozf4u44OW1fhr1MwDhfwLspRFLJC4hh6H3J3Q6naN+idN7wd82mDA19nKRyeHPMi
tbAmQKPsAnF0hbWxSx/D1uwmltmotjfnbfQ6JvBSlpaDtmdwWQ0u8Kt7rvAbCjPSGQgTTBPeDLwl
0ZQGyfnO1gJqge6gTuGQkRDv6NEsbrSOm3pLHbXW9ALbNQknb4REeMwGcjvx+a3q+f6yUS9AnNtU
Tg0c8B5PBx0NbKBDWWw4eAUAS0WaJzAfbe+8Y6Xzvc/yQzNUzy1qDheNfKlG8ws2ZE3mg1E8SuIs
415kqmbr3n4FAEtBmsIkZ31JvaPO3QMummvn/F2RN3Ewyi+5nTZYbgUEYoFiakMWcG29I2rxGM29
OUzcu8JwoRVhxTbWAyvhs9SlDaAYl80ceMfGGz94oOyVpdzImGtNn75/AWIsixRExuDjTjSwn6Q3
RVV/Oe/ftfBZJGNmNWK1gFHruYqlfY/MR+2rDZOsuXcB1gHZkA5i9o5TqA7EK6OKpxGIJ+CQr9UX
ppilgn8QtJ9dCtjCJngz9AyU/GZrcbRm+AVukW9LO+jTBGT3MNkJdFDs+3nDrzS9FKBJTMzchMY7
0lbIWDjvvlfFx/Ntrzh1qT6jYTdXQw1tNwEVoCaYHmtgysDnG4y/4ld++v5FPKpp9tSoIR5BA/jW
WXerUnHT1fLR6PFKDtxsJPc1Gy1wyyiRJYNqiSMIV2PIlbsTbC8z0cl0L6bA0r4vcRGGx2mYcSRo
4e+1Ql862uWH8z2sDf70/Yseyop0nc1HiJ1mumbU2zGoILis6QVoddmT3Av89Gh4ve9rD+pk8MZp
w5prF5DFzsOahjDqU6aa6z8UbABgTdJWt46qDduvWWaRaMdylLZPB+84Fw2NTkk8EHhLYLty7ACC
tZ/tHpSSmmHkISTE6U06oZ2XRhkxe1sN15RObyS3x5naUwHJxvnYis3+S3wm4aq/qYouIbV+39TD
Z2TJh4ALKJ6Zg12YNfvzbj+F/X9v1aAw4eeZQcnHaDh1fYI0KKsLks27yRZ6JytZPxizkRFWlnPs
NMsXcat7o8N2qvok4+wuxOpZIxIHxr+tJn0lTP52HM3GhNa6WuCbwjIFoYC1yVh7x3yAeigoJlIt
uZfaXIcsOxZBv5FC12y3wDvNR+SGnLdJWQaPslZvwkoca9mraFbjRh9rcbBAfFOm6VTiuU1CKpud
E9UHxOYxlmpsDhJWZdZnW4drKxA6lQC+dJLyMRldBfJTEKXZN6aUXQEq9cbbuvhZm8qCBtqGT3Dk
27VJIMf6cz8fe9WQeBxpcOvZ0N0zxgC258N6LQoWdJDCVdvsD2A20uTVtSqtvwND2oeCVFB5VjBz
oKY1UeX6yxQLmC0oompLTzqoFUl0NU56n3t9ISJFeNhuTGnFPUtFWS7mgXu9BwmYyk85VVAwpscL
FyVLLVnOi24UaVcniDb0tuAU3bf1kD6e98aPO6tXWGapJeMF9YhzKQAy/DTVb6Ba83qGlQ+fpl3F
/gm3Jx16B2pY6VG4tu2+wm5gh6t8b4N3tEyjYPh2WklOOo9KKB7C9EZl3ns2ZxH3PT9mGbvd3Hiu
WXlBH21bUjhdkDLJHQqBM8T41qFi62J1BQJ0wRiYydRLQzckRkJw+GnSe+WVtvXHmfAH2hcfztt7
hZiW0jQJMv6K4EInGud3o0ZvPTe+G8LyTrP86/ku1uy0IIuxNoVfV71OqA/VqCakGQR7/c/LGl8w
henxGHRFpRNf2qfUx49IqQvHvSAGa+FoB+TPOgkqkb8R4Tzvwd18d37ga/5dkECjBzCEJwY4+tJ9
RPwqgCrW0ak9TisBNUWNgWLaIfh0vrcVHywVak2L1NyfLhBa4bVRFeRzJNJgis63forJVzC7FKch
5GGD525OQHX7vg/KN7YrYsvsH+ebX4nR4GTCF0sCLwt7OhpImE1dXHFT3Z0APwn9gLIx3HAHWrPQ
As206zKGhjxLVJqEoYqBN/ZZ+pRXN0VNdq5EsZezaPI+54bEaT3uDBQRsM3t+9ocF3A3FQ6HYQR5
XBHYR+6ZfZuzR5yJz0yXl22bTpWjL804dZbLYvLCY4fnw9hPb4uxugry4tYoUNmLSw+yggXeTe5s
bluogMhyiLXZQD1EHqoLT1yhlPXnWZC50KavTeKYuEekfRMMejegy47v4V2Cn5uv5YCnmnhNkvWT
imXehtFQpRfunIIF6LsB6jW7LuwTr++e3AwiH6Tc1j5gBYVLPRsJKCwymatBL9c9WlZ/DB25gZ3y
m4tQuJSyNeDWEhWQ9/2RPbc1VKHnEyRlrVt91fDNQ+kVHC4VbTScKEtnr06qlPjX46k2vfKk3DiK
W2t9gfIasRGqjdIiYfUAa3yUx0NV1VfnLbTW+ALDhRo0iOXaIimhfPoq9wSNqoxuCVfWWj99/4IF
Kw31auOQFYkfNOLQh4O6wu3w4fzQ12JngdmqaURWNyaHNNolnmmhoHV4EL7boJ61sS9A21IqQIjm
56DRVTdTHnxxXrel3UdrY19AFsquVO8GkSdmZnEV0ihn1zgIdp7IdzQrdq6ddk6Rfdh8NBWLGMj7
q+5mQp/huHp/3nw/jrZeyYBkAWxcItAH8gFus3Udqe6mmA4kfaxH/OPDcKy7m7k7kPzRNA+zHI9w
LXJdg8R68FxUp2HsqifrXIzzB8/MMSptZPk7ad7VJjvgjkckf1blEJXlwfbmyhRfXPB5HL/06Zup
+pLX7+D5kB00DT3P6LOD7Tn05jEdZ8jtJ8PiEbZPIeiu5/L9jLM9iNAOfZ++JWUXw+HErUvVjpJD
obpo6g5mKiOp2wQmMYcmEvg29b5PQzLje0Ns3OFsNwSg+sr6m3I62Plm9toHWfIHr5+uQAjxIZ9+
DLqXWzLaH0KZV+y7VAKGVV55fgABFGT9VQoTqbjeKTLvAvfJ+CSam29ehqEc7gDOd/BKCJnbCKOn
0bioSW1E5Nah4Eq0LVWDXOelR/ImT5qu9SJtfXiRBLS9sYVC6o3l1MrScCkd1KSFkjfiZ1CtM93J
FEQYxeSiTJD7tOAPSG6JI9amsiBDywyH9xw6mZQzPCxiiOojyqebnrfVxkzWejh9/4KzfA1vSQza
yWQIIBbKIX8nJpkBBMOP54G3Qix4QYqpAV1YTWEKeUjUtcy7YqfCNtidb31t+AtW7JrMeg6kFcch
hHBytCx3A83kriz11rXNyroPL5iRV14ze5WGxVIzXdkyP47Uu1fl+MAZ3p+fxVoXC370pHaqKZrw
yFL/ugbVEOLDbVZV+3bQb893sWaoBf0NUA88tDoXx5mk/Z5kd8A56NpL8XBZIC01gEGQVyWaG35k
AVCgHt/gcn5Xj81GfloZ/1L911qddSmW/FjC2z5RNw3idE0HXMbj8wZaOWRaCgBBRhMGzeSlR2+Y
TSwr91TW7npAfMeEva118E9p8nSjsxVQoAWu26AGkaQu2THgk/hqc11mkYA4CzecsXbG/SMTv4B1
0/qoHbMiOJouPIDE5VvZiTu/xN8r19zUcCMGUuf0AR5d2tsy/H7egitR/GPf9qLPNNOFN5qJHEG2
8CHPvRtuvBhu9651G2wsDkNgpVeSzFIxiOH2t2Ajw0eswtgj7JspXNS6+aaT9UF7Dt6C4OKTGPv+
MmT+0A+/mJPVfgEYKcfjqMMnP4TXu1iTRbPo3+Qd2YL/Wmwv4O9cmfqNOK05RnHXTyB3Z+ydD7c2
5/2y1vwC+l1Y1MEg0Xiksx8mfC5qtcvrLGwjJQ1HG5ZaC7mlXHDuhIAD7sAcB1LGDTxu1c7pVWqa
m6yxd1U63pVT+85kUPjIx3fnZ7YCo6V0EEoqfeU6Yo7Eg0UdIe45nP3LonmpDezK1ED1ATZHlWfX
ugBFQ0Hom0qA3E0Mh8vGf0LSi+jqioEM8E6UOY6VuXbWe2tTu8H3KyuUpTCQep1sp3oyx7lpYmrC
r0BuV4XAB4WDR5ANvj8/g5XY8k+eeTGDjIhg6kNljrKuD6wKP8O7F29Y3uzON79CykslYK4HM6U8
1MehHN8OhfoDM3UIy/k6a9U1xrCRCKsNg63NBP88kxAR60rJ9dGQ4INt+htfZTEfqo2jyhXm8hcY
L4GS2qpJ9bGq0XQIyvKUxOYwHlXK9mNmnyElpHcT4zSuUVNu8OUaQBbQh0p+BrphoY+nYpcIHovM
I1TOfCPLvD4ntNQGOlCGj0NO9bHnsH9D/U52Lu4ZdRFv6vtwLlU8WL3voNr/fDi8Ph14L+1nHyEx
lEXFy+aIsjSMpnYqImHKrbcn1qazOMQMqHbAKEVz7ObrFI5fZ6t2YZnDfuuaoAdBmqifN2qyXg82
eEbu54kUIjM9RXlzzBu8a+03Dt6Z+WW3V2ipGrRhVVFjoPWyljJKvbIBr0xyg7RexyQU/v089pDi
oDPFVB8zQ+gfgVb2DyzG+aEapHtCvIYqJuK1n3Xnpq0d3Zrfyc9d2tBmdnC4PiVIDAUzsjHtXtYD
2Xrsaa2DBfid0P5MOlIfjc7uIGaPtfAv0iOicAF8uOXTA2W0Pvaw0fpug6G2kZ/75tNlkFggHE+S
KA/edjoObemamPRT/R3BC4MbrLhimKV4EDmbQv3d2BypGpqPXpsyOBCp8MZ9+EooLbWDpOp0mCFZ
HanEhzzwD/PUPUioXRU9vspSGglhNphwrasFuF2neAt1DBbA/RWekvpYhI9AJlHq3ohMxHWBL1ps
oaWS0MHzDp4qoR9gjUnrQ86zqJ79DcZdc8eJT16k26n2bdCPuT3CKxhdVAd+DE+FbNH5CimJU6cv
Gi8YlyOuU1jxeCV/KpiaHuceHWFb9P58rK51sICxkPDCBvYBCjmUvEbY63YWeQ/M0ZvL2l+gmBkh
c7gzq4/6xzO9ox4iw3x0U2c+31DyrE1hgeZOySH0fWeOtVO31METmJLBc7Y6V18um8MCz7MPz+Mq
jNojSOhuvDC0UMuNFdTVqw0grMxgKSv0xmLu4aC3PbYprr9gZ8djrvr8ltO8/n5+DitRulQXtsSJ
Mg/G/sjhwWIeNU2N7QMb4d3qz+c7OKXJ/94GoqW8MK0GgnXv+uOUpfBYcGFF5Bsoj4pAKuTte9G3
l2lHEV8k6hmefgZdxtgead98p1R/mapiS/y65onT9y/w1thsFrxw+khxcZi1/iC79jpPiw1Hr3lh
AWcBL2jbwlXQ/FC8D4f+itLLtFKIL4BMVePg1r2ENFl4PB6m4bP0xG5KxyribXl93slr5lmgOSvM
0NU4745z79/nrHw7QnLokdiq2FvZsCK+wLKz0mUekR0kfamj8vRgUZOOH0fdxLVE8PIYdnEwdc+U
y7jG8Hz0+Xmt+WWBcNDnGXhryGuPeSDlHJUshAes1Qy7jw3DraS6pdrw/3F2JU1yo0z0FylCGwiu
qq23ktvddtuei2I8HgshIaF9+fXfq+/Ug5tSRF3rgAqSTJLk5XtrNzdp3qgmUVGT7V1nDnYFJ/W+
CHT+fQxx18gknx7k5IqtRv2Pb5ueCTxs5cjcECiJxFezx7+5Ajyy6M7tG7c6l8KfvLe6bn2nPCwk
iGpnIxO17BATiDj4Ub3o2ddJSvi97MsjUd5dO3dvNxnK5KID89wYCEc3iYfuS33fj/lS9WhuaHPN
NrIFy16gRgiQrJrSlq1NImXm8UPDZoedhhqhcuOiYYmU1AgCbl17uiuCJvHRHljO6uR1bormEgZP
VfnGmWWbhREOGsdXAyv8JnFzx/k2zHWYAOC4VfOzjW7EAZ96FbkwQSZZTdWr64vp3l/H21jLPGoE
ARoB0BNwhLJgSevYzboDdWS9YV7bBjVcfWJoa+0Hr0lGWT+4s//iV82pjJyNmoJlZUwQ4To6y+r3
S5OUi+T7yMXNIii7LW5R2+iX8PLueHIpGURTzU1CJeliPyP3kVNv3FosC2NCCMGJpcZ0TBvcf4W/
TyPwfLEL08uS+u7pJu816ej8soTKxeo2iWjQ7XCaM1bxh0ixfqs0bJuD4bsUMKfCDaIiQWUg0VQ9
lqxc4tYZ042DwvaBi2HeGUBF3JETOGHw5OEmVV2/oknpVTvTRrZss6/htUEwqlUsZZuEhB8GWjyW
dfXr+trb/rnhspED6nDS1Q0qzoI9dR0ANF7KxDkI0hsTM2L67erVKKchci7ues5H/uQM3W3hzKSh
K2YKRuOBN4mDCsNDFKZe7ERyeb2+NpZlN3F+7TTMgGZnKP0EM4Qq+l7sZB1t+JVtcMNn00GAJaBA
5YdXdbFTCxe73NmMlRazmig/Qea+BdCnTfDMs/yAJg+s2bRr8E8/rdWX68vDP07tQyPhrrgOvE5f
zpIyewLcu9q5PfvLaUCkH0yPUI7Z07T+XLo3HvImN12XFXPQoYMxKdL26NHsr1qMP69PxWaMy+/v
/DerBRs7UNEna9HtGa+PAENupHg2Sxi+m2XgXatJq5OmydF7AUGJHQE1aaLmdSv62P694cNNxEAs
MWsNIIzz0JXzqW3XjZuJJUE1EXyBUJXmLtZ8XlFi9bxJHyYVlSfQ/rC97/vDTqaYR9QM7cZ6WdIg
E9UXklqIooRfZDpARRQ7qF8mEme13Df9bc0qnonuK9sinycHUY/P5REsDFnMZP46uf2uLEcv9rzq
njnT9+uby7IDTKwfCqJhLlKFUngb/UIPhozB7bfuCXU3lsxifxPlN9VZurhoG0lEoKejiOp/hURB
//q/tw1ueDn66pzGL4Y66Tz0AFSj3xzrTlf766Pb1uby+zvHW11VDlOHZ4IgnQ84RO90JX925Xhb
RfcPvjokdbyYxzJRY9494VpDd9EU9hs1UdufN11bp/OEBtsaSR3Zd2H5pEn92am20PgWT7iofP1n
bURNZMguw3f1caDlXzJ3P5WMebtBFjcukHE2N1PfpEOh68Tv8n3F+yc1Nxv1N9vGMTLqoHYjZ8oR
+Oq+K4AhdJ5ZWk/H6/vGMrgJYevaKeUqcKuk9qr2EOkVXTkj+lRuG/0SDd/tykx6WpMC1c+ZVb+R
BNxVzW1cb1De+u/QisixnOdFJxFfvaObBsApMn1jzdPkrsudifJ+vry+DA6UubJL4Vk/5UH79frC
XP7lB9W8iyrS+4VZmmIKJLrIkpq2KPCIhPvVcUFDb1l7L7OmG42rFscygWiA5LKOUZw67lj90/b1
qQLAngXhRry0DW/4bSdasHtxVAplsMTj/FdB3tpsqzRv8VoTgybycaUOQbQfuuhtHOdH8Ah81ZN3
p289lP/PzvluexY5NpFXjZeyVH9ydfmFh/0DVVMR58F4r+hwItUW24XN4oYXp3rKKp3nZdIMAAFD
SK71OxnzXP4D5o6nYJC3HTMmJo31fuFnFa0SPYJPI5b5CEU2b0i3Ch+WeZigND5HoCpsozJhNatw
2g8/HSY/AWz6L2+CpJ/Gjahn2VsmNg0FdT5xDnm4quxOTpjeT4N44iLYiHu2aVx23TvTt2KtFt+9
PKu7+tBn9XMl+yM6XH4EXD/wzN84li2b2MSktX3G+wzCN7gVdvJ+TMUAKFAr7kO3eE31rYmrCUOT
tTvMzZTWuKXk61M+6RYNlrL/93qwslWNTQhajWq0Qmm4TqAzdSb+2Ow7GGIu5X3bqNcxWE/zTO+a
OjjyftwIXTYDGYe2tzge7hKZTsqK3UGr7A1Y6zuojL1obzloLjbmZttmxrk9oH8xc4pcJFO0fOuI
POGK99oD8Xp96WzDG14/VJSMaDnTCQc997QGP2ioPnees3GrsAxv4s/yfpSh1yIAL2X6HcSFXyOk
+doPNmKJbXjj+O4KH2KrS6kTVg5v0+r/nQVqF7jhRtpnyT1MuFkwsqCv21ongxYv0lkfx67Zguba
xjb8O9DFVCitdFKlGf/pz4HzdSKy+/cms/6BNBtXlXcRQw2surxZstpL5yORM0XzXSE79Xz9M7ZJ
XH5/F6QYGbLQcavLw2jtxhUfyW6ebuQZ8kygGdd51uYUyy8dp4n1XKJtIThWBO2Fvve09M7htlkY
njxCuaJ2IQSRTIBGx1LPTrxcQOvXR7dEWBNkVsoKijNRUSXLQL+mS3QkoKGsVbVPOd6wbvuG4cV1
PUKKJp9LvCj4b/XUxhOOuVkB972SrVT543jnmsCySHrTUGcElL9e811U3hnibglP891M5xfR6I2I
8fGWck042eimkM7tF5XMUVHEBfLceNg2hm30y+TebdhVllM4pW55YTr7K3PUz0qlx+s2sA1tOPQS
+g1PB9hgoqAWDMK8OLEQEPLbRr9EwHd/PI96Lx27KEuK2q/vFfBlR6hnbdWVbLa9zOnd6DRyRqgN
1Spph9Y7FVAQODVqlqciCp29uxJAuGmgNtzNQi7qmtRzTl0VYsQTT5JXUfEMeED6lJdLdQiykO2H
AQAyPIxFO1JN7RGgRbX3qRqeRL1s6WpcFu3Pyw10pP873UFESru6qpK1Lx9GkWcgj48eSvAK3WYs
48xeloj2qcKtMl3L8aTdxT2FLB9u3AqGsy+prnzQu8skdNsAdTP1MyNb7w+WlTGhZeta+mADEEWy
OGsEwv8hhmbx3+Cg+nzTypjgMhoGbV8qVDoi8NHEXVCXO5VGW5DEj0OtaxLTgY7OCWaBMr5uQFSG
etDfraPvQXOl4sofb3rgg0z1fzdPB/iG74usSqKx6MM96u/5Cj26QX2/bYn+8PRiWMLSU8BV5q9Z
2u81MLsbW8e2QIafF8NKi8nvFSStl0NfyeeFr88cxJKxu2xhtm3fMO7ckE+pFhX5KuELPwrO90Sy
E+Rxz7m33nStd03FVBrJywUvVElJ1XMuan86dYKuy5caHC7pt9vsYDhxOE7e4AJ7l+RD75FYKObV
n6eIlltFxUuS+kEUYoYfcz/L1dg4KulRyB/89Puoy/txcfaDlons5aOGovCG4S2Hkwkw692VhjLE
4V26JLjw4cV85fR400r9AS0be+r0dQeMNhvFyfXDcj+WJNzIbWx/3Tiym9anEMPVKNHxYtp7XMr9
uHRbZK6WgGdiyaBZE/REogDVcfdZZOUnCtmZuCmD/fW1+fjpzI0Mb64QGBYauThZfYB90nrHvfFL
t3THRl9UNavTXGRPLvgYrn/ONh3DwbE6uM0rXOdbRd7UkKGnKJQxOBY3sjPb+IZzQ3i6dWhd4aE0
qosDVAzaB6WrYNdCtfGf61Ow2ds4nMsKrJlhTYtE9Yzt2149jEueb2wmi8+Z8DLQ5AG0No8q0T2w
N46D7Lguq/mc9RWLR+QfuzJzYKQydG70PMPL8zxAnl9LBWI7Sn5MIlweMmcdN/AClvmYsDL0ErTK
7WmZCFk+tH71Deius+uOP7wA9UgxfVViS3XL9qnL7+9yxAm4hLmqJpU4S/09W9U9ZFFiGaon6s2v
YVft8Mx2umkLmBgyMYdjy1LlnIXDZ2gJDVULTgi0yW84pW0qxhFeKpQNIHimEkgjHgCZPE2N+5yO
7UGUzmNAyAH55wbWy7KbTTDZoltO3BQGKrL0O8/4E6/6rQc7izOaODJonvuo2LAyWVX7j5TFfZa2
LxJTuM0Khq+PI15nSdVg+CqXTrxmHY8BGFm2sjXb0hiOTrEqeJXiZeJG/qXpagrdGAvfNhu+blse
4wB3XOnKiWJ52qb5p2FoRmSX22qxxQFmG9/w7Lka8iUoUAAOI3XkC41X8FzFVRv+fX39LYmUiSTj
i9/U9YrxqT++6ip88vX81vT+/UVK77boZLLSNd465yLPi6QaOB7W3LLYs+nGVkqU3f8bMlBbrNG3
nSPdhLTgzhn0ABGOdgslaFl/E0zGQD/YqpbJ/9/lEXyOLh3BYJHfWIkwqeQGT4qizrIikawGCX7l
pTEew7bOBdu/v3jFu3DajMx3vB4xCBrIewEhhZhKXFpmusmHYfEvYvgvEaKZ6AzbcheqJLSqv3cZ
2bjh2v694bvjWE+6bJYi0YUn0CVUqJ0zrTMyMz/fOARsnzDdl/teEEnUJJzem597nAcHXdLxZZi9
LdS37ROGB2vIAywqnGDhoJsP/lqzQ+ZP3X0H5r39dSe2GMFElvkryGw6r8KFumjCcVf6OgJJQqlA
rnL9Axdf+uAWYZLIlbwWDdJVmYwTWfdRSJfDTCryeZ5A8kb8tttVJXKO2z5mOHQQRdk6RgNyM52e
qQslwEztmqp8JHP5gpaGjchnWzTjfNakGjo2j3nSePoLKhG/297bmIFt6MtWeOd2lw571N3bIhFD
PoKEQfhgt+y2ulUtG8rkipuqvHboiD3ba/7v6LeHPOQPpTvcGK5NjjjoLXNo4+Aa54f1YwDW5xgS
M1sPs7adZPi0i/qir6HZmJAcBT+ICd+jMvY4FOlphcDPELU3uoTh2FDGrMdmxu0dbSP/KpkOIBKW
+W35lgkqa7yiiZqIFEB3o6K3Tt8l32wSsVjXxJItIiwXX4cFUKLdIfTDhzTIfozF1sO1ZWua6LFo
iPy+0bwAuA8xYoIAHq7R7o2rbkLHCAEunWc9TgOC3hOHV+6BK7FFnWtbGsNjU9VFwh/9IsFLzRtr
q9eoSL93ZfR8Pe7Ylsbw2qUWkklQciQ+zbtdkTb5vifgqLpt9MtX38UEgJYrukgcAxPo/V+XNXS/
QZXsNnlu19Qr5aSqBMojCjgBPZ6pYsPnbKr75cY/b3ith5vq3A1AvHsuB+q9PzfDtPXoYLOq4akV
+kfQVoOFaQb3Ozo97mlFvri9e7i+7rbhjeN38lBoViDXTJqqULHswHtDxd+0EMfr41t2jQkda8F1
2iMIywRFi3J51GizYo+I/9OWmJjtA8aVmAXODIzMjPw2pNletQvZgSp0K9hblscEkM31qjn0PBHK
wpTuK6Bk70ae/nK79vf19bF9wHBa1fASIlVzkfRsPXbpSuNgdp87VBBuG//y3Xd+NUD6SuerC6+d
W+8QekFwKPw63I8VFGmvf8JmAcN1adYSQqjAHakED1Gc8Zz8i/Kz7DfukLbxjRzaqXhAAfQqknbx
QmQ7eB9e+W06Oq4JIKs6ErZhi+sRLbLP3qpfm3rAy/B8p5v8VfHy8/U1sqBjXBNFNk54Rs/bDjlP
z3Zr2R7GNvo5tuURTNki9pz2UYn5Z5TxNoZUx931r9o2l+HcY81WCkU6lXSp6+1DoYN9C3INANcm
smGcyz79IPU1kWTTuGo/v+RyriBI3LtHABsOjp89NyAJuz4L2ycMD4+GsQSXagD7o9fqBWTWEDly
8+w0CUFeFpR2jte/Y1ktE0xWh0vehhK1Fq/EXdOb22HX0YEDjeBH2bxxVNg+Yvg7oQskKEKN4qff
vgm3/Z3hmX0i/Nv1OVh8xYSSRciP8ibHVQes+cO+6YZ8B9m9W/+84emyZANONhh7dp31LnUH96Ef
NN4y0npLWdxmbMPZg94ncil7ICC9/I5x+oMVzqe8os818baOVNsiGcd15kciw8oUSSZDAfOqNfrB
HCZer9vgsi8/cgnjxBZuWjYjaVXSZMMbZy643nxfPnZdiYaHah3xFNBMp5JMW3rdtj1luDlZJjnI
ALh78KRnz+A6zj8Dol3sfb6pNGExi4kha8HNXJbg+EIdD7x/nTiTaNiD1g6CtOOGm1tmYXKWjWvh
CAr4VYIUdtpLEqp74nGxp3qz/8Fi+D+wZC0YKktgqpO0j+pdVA1qt0hoSF23u20ChmtzEJAAsIH4
ARmnfKfI8vfYVRXY+Ibv1z9g+/uXD787yyu1lJylK4zARrlzKFgE0YJy47u0yVjmot+nULSXicii
fpdPoKYN0/RNpDmglV6wkY9YLrgmnqwFWjus5ISCME8PTaT3XtA+VcVaxIPih6jZosW0rZXh48vi
sQkKRzIJZAPfy0O9W1wxH69b4v9A5g983ASUSQgcRi0BwLkGugg6l4fJb3e591LRFwF2BEf/lOMM
zgf+OAfTnTt8WWW468U3XRd3ap52sulPS3gbGsIUOo1ad22Zi0tr15fRA8+j8lMneLcx1w9dn3AT
c7ZAP093Lt4CWcaOBQgFmD8/kqK/Qw/9/vpyfmgsfMI44Yeppq4MJBqH0rolu4Y2LtmtYRtsEX99
uOvwgcvv7zwnX+fVdShwYUKi0ASeSsgA5fJEKPPmKh79sT86/rguh3IN+iy9cVpGQBArrRdV4CzL
PHovhffkcbXxBvzhGYMJGaFgAvsKdby2TIbULUC8mPf7JoAUj196zYH3NNtNrch2egj46TYbXWz3
bgn9oGvnIoeNpoXn4I1258d5ZenGG6ptBxjHvhOFMuqlRi0bQi7QfMuqQzjW+S2lC6yWEQxUA8aK
BrfEZOnUveIcjH96kx3K9teN435kKzhLFtRju2IJ7lgWrfEMaZ/DbctunO1i0WihqJGryHq6D735
bnC37raWP27izLJ2lDrQwLmkod5HtDrmwU2YZMJNiBlxokgGDdakDYpfHaDmyttMQi3xyASYeX6J
0qWqsSI0Azdo+1DT/ERneZa3ERDh7xuO64JUEwJJRQGGh1zsskqMO3De9Pcc6IQvN9nV1Dx1e0UC
YAiLBHzc2dva4g02BnVTv+5vG/9i9HfuSr00GMM8zRPlOFm1G5e2c2OXpK7YyHYsIZUZHssCNdGO
FDJhIn2qiXh2OvWk/fIEteTjOm1FbtsmNVwX1Og4WaF6keASpo5FOqhYQDN5Y5U+TNlgaMN3q8Et
XFw3LglhjcpFmD/wqPidV/MtT3QY3/RePQ8ki6I8EcAQ+kH9a8qyKsZ71/G6lf/fXPNHHkK4iSnL
BSCcZYTwwJZ8F5J5ilONvKobk5Wnf11Q7oNTfoMQ6H5Zoyft+btw8H4rv/x6/Q9YnNGEnUXQO+Nl
2xQgGibsb6+AyPSe5ST4JNeB/UhpPcjbTgiT2myCklWGMWWy+u0A0YSeP1HdR7d05mIdDY8fpZoc
LkieZD4TajeAnfKvtVw21dwtG82EoGUzej9WwmUyd/1rXWUPS0FALxds/H2bGQxvr6iu5973cxD8
RaB/dx49Gj4rGez6cKuQa5uB4e++zgAnZCgUT0txnEcUrWYZ/sPSLSYC2/iGoxM8BVZ8AKLagQ4K
KLm8l3rGE0M3Rhu3p48h77Cx4exypRO4/R2UorkXHnziekmXDeuvKKXjQQ+OOKEZBPzvacP0jgaT
v+v9Bq1lS3mTsC3+gREO/GHM1aBzXLFW+s3x05fWL29zDxOEVgUL6ynF1bacnTqux2A4MiTqh+tu
znFqfBBmTBqzsmlAcdDAOFWH0nrtN7+yKv9Z5hfML/k2rfSp1e5fS1m+Xf+eZTP8AT6bxmVJHaQm
YUvSYD/rYJRvKQpn9NCM3UQ3PmM5XEwis8lHEc4ZFixaWn9fC+BKtJPdRGFGuIk6U1lABKh/c5B5
8K+6W5aYEL+Lb1sgw+GjhYeTVLis88aVxwmY0B2v6D9TQ7eQPZaQYuqkMq/VQEugx/ESUryh/ey2
PC4Yf0nRo3HjLAyfR44yD4w4eVLPDBxjVXukLPvUu+7n21bJ8PhhCgGtqpEE1Tl5QDfVv9CxuCNR
sZEC2ZbIcGfi83aVc5knaaSzXUO6X2i0/MRq8TOj0cZFz7JFTQBaBCL8ORt4nhBIXd4RiqY7J1C/
blofE3kGpjG8nUGgKBnWKTpd1Ev3/pB6h2zsiuP1T1jWyISfucSbIjD/5gl6b46zHg+BDH5UFOy2
qXfbzdTEoEUrNNf0smYJGcJjUIcnZ904Mmx//hKe3iXRQQrKdoHHp2S9qKiDBizOS3KakGWB8eHG
bxiejI5K1Zc5yB3Amrbuu76PdnSYszh3smaXFmRLYtlSMTCRaKybGicqU+e8hODam4sLA0lAmiOh
XL1EjPRQOgT+el3Dm8rsBPTn/109oK5IhxDinEtCX0Gs+Fzz5uX6rrJ5heHYRVH5FQ1n5zyOUuyb
phr2dV5vlNNsVjfcmrUDp36GLYqz4LvqhAYgsH6GntJbpdlGZLJMwISkBRrUtk3QOmewDqdx2vpe
rDpvi3XUNvplD7zbtyJyi7ldKuccNaF3LKu+OyC56jaSTcvhbLKdkXYIUjLOIgkq/6iacYw7Nn5Z
m2kj2bDcLE2ms2INaNGIViREtA9tAJm2oj6p0Hmdufc2+Fs1XNsiGc4dqibIRn8SiT+50DPq3GHP
CJs3Fsk2+uX3dyaoVbMq18Mk+lqXu8Ft9T7bfnW1jW4k4+Halrhqw8BsXfJvBSCse/D/pxv4PJuB
DceVbeO5cpQOhPFyssdGetaFXvbD4m64r8XDTJ6zLGJRD4Wd9Fxk+tmphkf0gBwA35Dx6G69xth2
keHFYkUTIhfCOQ9e8Q3KbU9s0ne1Rl2xZy+Obm95zyDcxKPNw+rTeaxF4lD/Tgflt7BbHrNKzXEl
0m4vWP52U8gzkWlMZ7K6YDmSaZrWwxAE3V3FPXcjlbGslolM44FiJJwwetb87MmvJf/pe2evZ/s+
/X3b/7/shXcO4XhDLloP6TDS+KcQOJqcbDUZ2G52geHKeowUCGwdgea3NDrgHswPngtoqULp7qFw
2h6gFLd5bks+7oKokgcawR+HsWlvS0FM5rM+yAIhlkwkixYdBpbjMZhRfLm+dBZ3MdFrC4UyzoIy
IQA27GGs+mEvZv/syfoxY/3++jcsEcWkP3M8WL8JmUiYm+OpbFTtLtUgHLw+uiWiBMZ5TausnDIn
ROd8KXA5fdHhsAvXLVYE2383XJ0PUzRPnpdBtblScdb73wLRbOTflrTJxK+5gANxp8DYM5F3E5l+
4DUaxQKAaGQ0vfXEeYxYX20sk8XQpkDnMFFRhGzIEsCAynhAlNqjONnsHTm2jxNuG7dtVxPVBvFs
Zy7CNkuixRt2BEweu5C5X6/b2mINkxWtKGiZ+UOVJaA1p7Gju3U39P5WUmnZSSYnGuTaoTA6Y4n6
vvriLsM3H+F8DMlGNm4b/jKpd1Eqq7lqwrJ0zl0KwfbQ0+qRZ4I/5SNrNio1tk8YZzcDhd6k3DFL
Kg7x3CBPxrx/QiPKxtlq27DG4V0jMfO1y5Aaq/V35dTPgfR+lYQc1Tp9El77OVin/W2WNrwaj3QN
hXQJvLrxyvtUMnLniZZsjG5bJ8OrIYpSMLfkznlWOYUinwIeGxqXe+DN6rvrE7B8wgSvgQOBT4Xn
O+ceImTxWGSQ5qsfZzG/XR/fYguTBg3ClZz2ZZklAZn30g3v03UEH2mQv0ZNdVc01SmbxEbSZnE7
E73mD94i09LnZ0Gh0CXHO+bxjbBkG9o4uosg07LGA/pFJPn7WqXRsQev5y0djoSbiDWVs3EqxMLP
UeVVO433+f2oyiy+bgGbhS9TeufPAOKEDR5nnfOF5p8V0beUlUfprje+oZqkZwparq2rJ+eMJ5bo
a47b8zO0q50tYLnlQDBVNpd8itjqOem55tm6g74OGgbYUO/dpVkgjL3VVmwzsOHIDMpSytHIxxeq
2vtA1jnui84WQZhtdMORhzXK8nKAl6kWolk73LbmY83LzZ4ZyyKZ2LRpXjK83azpWeAbRZ6/prlQ
sefXD+m8VQ215McmOI2CfBlUsA47g8FhB6vTGPLNp2CpjiIVz0CWbImv2CZz+QPvNizIkap8Hpb0
HA3Nscrkvm7W7yxn52qkW3VLi1O4hj/XVdNz6Qb8nOroyZPd0Z/SE/C6X2/yOZP3rK8c4SgqOZSN
Cq+NJTA13a7hIhfxMAbhr+tfsewqE67G+SRb4Xv8DIbXfldH7b+snrbOHtvgxhkdoN7tDdHIzqkv
KN17IpjTWFe6frv+520WMA5prw07UQNIcy4KvDilbZberaohR9fryo24atuxhk/7uCLkbU/5WZc8
4Vl+KJuqipswfb6cPXkXfL4+FdtSGd69kHxdxnJIz13jQXYtrcJsOUBVvs42JvLxWjETfya5BttF
OvPz2tMGtPqFe5zxOhTP2UhvyoeZiT+L/HQoQ/AcnLNhfmkd9/sSko1j+WN/ZibybFrHYpFoIjnj
3e8ujcKfNTBTq9uBie42fwMm+r8hA6osKs3Glp9zSM0GXtPF4PaKJ8SLjUP0YxMzE2y2rmD1DHQN
C4hW7VpdZmdNvK23a5t9L199F/EA8KiKUUqEb/fCNgfijFrGZa4ACQ2ipps2khjbZwyXTqkHqVcd
oOYUyCJ4HBuwSqHgp1PxEBaRRzbqfrbPGJ49OyWI9AeG4Ffo54uXx47ynptyfbnF3ZipmomTGli5
CMbOkM3EXg4Ni25st9A2tn9vOLNQntuuZcfPCnQHEZgammE+N+uW4PbH+TAzEWcjDfw2BHIDKT27
0/kYz3V+p515n5XjLu8Yeqv8jVvWx+GPmQg0Kv0u6Dx8qvOXhwsWdxTuudfdTjnpaXCcX9fNYZuR
cVw3bifbbgkYGrHxBNhG7KFZ+Cda+UvcecMxF+5pdbcSKdvHDEcXedPVIyjpz8zTFPjY6J4HC8b3
HyA+clx5d0eHrW/Z1u+yQ955ZRikaq5RqIW7qJ2co+/+mr1edsYqp0Som1RGCGSf/vsZ1ubeINoG
63fJSmLonlI/hrhY9OU2+xher0KIW9AJ9hnd8lfa0t2lxhIzr3wqmuknqeWp0dXGKWIpQwJe8d/J
pGgkcctWsbM/558acDWOUON1tNijb+2r1/b7Var/oxRzbHc8e29813LEmCC2bl6BLOoKrOFY/5Sp
T2MicNwv7RFtOs/X1/Fijz8BIMwEslHO+04zFp1Z21FQ9Kwn9M11++uDWyZggtg4dCQDF0DXc9HQ
l3XwXwGbQwMW7Zp9S8LX2z5ycar3G3r05xmYDHaOgPM69oDTxsGSz8e5zf1TV7n+RsHQslImTg2k
lr7fhcNlEwwoKjRNM/5anbD5cX0atuGNGACRVchMZzo6U2Az4qp6m7neePe0BH8To8ZAx+QLp43O
lVQ6noLmecn8p6bQt+3T6DKldxaggEf2IPCLzpMgDyCgf3QQvao6euGq28i2bKtjuDuNBKDv0mfn
AcxAfwX14D3n6bIFgbPE38jwb+qHfJ0LTCDn3efC5Set0t++rl8uyGO3BqBvmm+ciJG9r3L0dZri
UzRHHpQK9ZhJ5e2u7yGboY1TfgpC4QuoGp8bEpYaD1UQaIsBNSCvXUPKm6ilCDMRaWWOSsWSDtG5
AJfF5zX1vF3p4IC8PgeLpU1EGlvLhq/BeAlITIFhb46HTIvD9cEth58JP1uLZlApk/TMkZLuifBO
0q9/qao/govy0I1bNJ0WQ5j4M1mLtqWRpmfmQo++pOgPdNHdzHFBu20ilw+/czmSi7EA0S4+IN3X
qK9GILiyn8sidlMUnGqCdu3rH7KZw/DtYoCqfThQci7A5njmRS9f3KaqNx5ZbetkuDVxB9/vizo6
d0rKPg5Jp37k3K1/oZmsr2+cguHdA3O7GVRu5ByWTra/YHCOYMnd4ln4uAEc7mB4dJH2YmZTE53H
LHoMc/lbDGwH8dzPtUdfojk4r0XwlQ7jr2bWv64b5WPUJqOGnw9j7WeAfZOzbiCylg51GIu8G/Zr
FK477Xrho1dMeBDPwvJQlZPY2HSWMGlC1kpftNC8jeA9s4xehzZY9sWydn08s8G9d9Pil+68+YD+
LmDhr8/UskFMIBtablefMJecq2AdXkTvOz85EUWcVSzY+IRtVpdY8c6V8sxzsflCesYTQX8AfuqO
9+rTEkbHoEEzaZj292UZ3Rah/4C09Zn3P86ubEluVIl+ERHaQNKrautFcnv32C8Kz1yPdiSEFtDX
31N+ajNNKaLe7IoOBEkmS3LyHL1sE80WDnJPRQ+4Tb4U833FJ5HJqtaiel64qLTOHKnnE/W0/yjp
OhxvT4blOEfNtaDZJhQpaZqxL4UGVcxKSgDmou4Dje+iyKaRCWZbiM9E0wU0Q+3DlNAolOdNC/fQ
RHjwvz2Ka2/fOPGa6LVi5MO4uHCpVXXT2XM99xxDaWHHm2wOa6wG1VIFHqljrJeEfEb1fFZo79Ln
zp2dNyM/3tqiKbEcS9Y4yVC2IiGtw+7zThO8NoqpHJZ+o1khiXMsvcB/jNe1O05+vux8wmJ9k1GN
CtXriikKDAqSfkQKdRgK7ex4qK11I5b7HFU/oK2Gh7a8lhDSBC6b5QHdU6WynB9MBFvrQRpAOS3N
BNCcV/EuhxOeTP6cXS/oQFjupEZdS6iZIp2aL2OPoht8yHcObtk2D5vkX4qiLLD01Z9J0V6qQYMZ
eGZJwOSFAlMKJN3ZDZfnZSw/dqAT5bs0uxanNpnXio3iKYxTLytVSS6E9N1jGy00EZ1UO9lm2yeM
k0DoNdXk5Z6X6Wn45QXBS770L0rcpXBLo8A4A9RyYoMbbV7mBNX6fQ1b+U11y/L3XUuKCXsDoB4c
t5CrylQxkEMHbG+yrGKv4s/mdEbMQyzKcWlHgoxN2wTEfvhx6stf0djxJHfGf0K9h6yzRI8JefPH
LeqcVQSZX0E/ABSpT4xv7+8ykYlyIx6yj4SWNJtIV55BHds+xGOznG+3bvEeE+UGAFrugmgcxwRM
QrsgEd+s/86c/7jdvM0wxt18phTuw3qa5Q75Ndb198ajn243bev59fdXp4+8BAPD2KLnXtR/8TSE
1VzwrC7unXm4/wDYtrzkQ1l5meKBeyjLsnrmMfdPt3tvM4wRtW1ermEdDF4GJac5acZgShqv/XW7
8d+P4W/s1CZ0zVMcdY5V7mbAbC/HqMd7XdUcJUqrggm1Q8IDWR07b0v/TS/hWasW6n3t3snTsgKb
yLZl8TZgrfsAD8/thxGSudAA+l/PgyQGIvC+w4JvRPYw42oO3jRA/oJ4TaDLvB4YrapkHfy9lIBl
hkyYG42mAdwoS5CFcuIXfwQzoY+VY2c3t3iviWvbBOrqZLwGwKa4//OrNiXh9g9eXj7e9gBb88Z2
PlZ9FOMhxM1AnLl+dzzMghdW0Q8eRHtCczb7GKE9ehEbcaLysspxjow3zqFFjOyYx+JDJqatn9bK
yQvuZ+PGHzmbk3p0kSdGSRRx2vvepbzrwF4tIKjo6V2gbt3MAUQFuejn0iFftnjvucBmHyPCvWWt
80KswAzjZnSaZr5einm6r7gx+g9Jm4irWAcwSgRx7KRT/GddDzuGsfXcOIn3wG6g2FS4yFzQX8D6
fez6vepsW9NG3HJvDQcUMnhIzKM6263Ir2HeK3qy+LwJXYvGcQGLm/Yyf+XiWFVSHsFj51+qUtz5
7Gui11CHW9SiKfws9vn7WrAfSz19ux2xFsuYYLXBBw/QMq1e1kvV4slXgI9ZOfP5duuWePp9Wn7l
6xrVhGMctV5Go6L7MnRFeNKEzmkAKuYznpf/vf0Z2yCuU/PqM5toQ133swes6Bg9cum7yRDtXrJs
rV9/f9W6Eqtsu83Foja1kODQV77Yqd6xkK1xI1wDX/uiFgIbMtJqp3hehrNi/Nd9djEO0doZ+6Vw
0Lgsemj2BPPjovTX+9o2orUcqg4qbBOiNa6CUx47MqFFfGcW83fu7pXNcQ8HBcR8vY0vPk0iTf/l
S79HNm/xShOmtkxxx7baczIdiuhx8vsfNIrnE9eiOjjV3luaZV0wgWqFLKqidAcnoxxgtco/B3Nw
4mWzk1iwNW9stSV4hwaPt042j1FzUESNCamcd2MdHO+aYBObto6eEIrmG9JsZceStdfqeZpV/vm+
5o2Y7aYgj4LVgXnmIahPUkjIqwFqF9+3JpioNACKF1D8FQ5SI2DgOg5hTfVDNTB1X51GZPKnQYui
9Oc41xkkXYFmmBxRtZei53l3uW0h2wwb0SugcVg2Kt6ymvP25E3MO/hY6h5Kvs13zrERxHzIAcQA
1y0eGkmF9KDPEAC714HrGvbGdcBkQ+NLHOtQuVtWoaIJa3PtHvpe86MCX81D5DjqsDHqJiOJxHHN
hzaZxoY9z7M3ImnShKhzoz7yJ7et+fZCG5rgNacrgqLywi0DxhaCIdNaLk911/EdlIut+Wuy+tWC
NWyLqKK62rLGjWr3YW1kEBwYqAH2cK+2DxjxXnhjKZcWy0mLUmHhBT8EuKh3bGO5uIUmcK1wFYoj
GwSLg4pDiD6prArC0xUc4bTloXQCmQyyeVrD/FPRoBqxBskBue/GE5qgtpW44YDq+i2bSrYsxyEu
lANKqcFbTren/u1ACuOrSV/NDUCwcSM1vJy4TQoGo4c2QNWQd+elKjQVPGO9TWUV91vWNtu/HfNO
lQr+lRG9KxMD6do/u88DFq2Fy7dsoe0/s1/+FCq802uN+J9QdTFGm9yyTgr/CRp8C1iK/D1hKZvd
jVN362wtqqtL2L2IxVl5/XiuvWr75AH0vHNhs3zCxLHN+cKHAcrsWbDI7RwMcjjPrUeA99G/bjuP
Je5M+FozCa8XAl/IxdSeGgJARoNixp3Is/XfiGqna4ZYBN0GQQkynet4DJJg5MuhQ6X1jonePu2E
JoXaunS9J9tGZcSb1VFt7bkMPXqY+xnoib1LkM1K1/G9CjHtl1XXl53KGiWbg/Qr92HC4/DOWcfW
uhHADhm73FEtAJBenwmsVUcVyLtIzWlo0qe1HmoW5BatmUfK4sO0xv0Fryp7CRdb143gJdwB6qVl
OhOjIn9vPs+/MSn3TrK21o347ZE47zwS6cwvQv+ASR4PsRB71Qm21o34JXUb9NwVS4YCUfdMupaB
28Hd80tL6ybWDBiFwtl6pbI6WHCAxbPVs8Jrzel22FoCy6RDK6CN7vFygsu0YoxOI2QnP/iA4n+X
LKL3saWGJsIsj/wVMgrVnLVBKJP+WmPBRLcDtbDZ5xrPr0KqmErZK9BiZX3tDSDdVmWGpWKP2sHW
uhGwfrC2LK/ElEVrX5whlq4e3E7tYSxs1r9+9VXf18HVALwwmQnmPzZ8S0E6ciS62TGNZUkLjUuz
9GNv2vpAZrLJ/7dWw2fKg0c/kO9ivlcwaPuEEbdBp8Ilxx0rm2u8qpTBh3XUqNkg52l1/r3torZP
GMFLlg3VP94kM2dYnvtQv6u8+jBM7LERuwXZb2MlQpPnTPOxpihIxDCWVp+laPjJY6X3uLhRkEaN
oIlTV+732un2yDwso/oP2Gxxce0tMSp/i9ykGWrEXQlEg2in6ARir25n57zukP+9XIQm7KyNp0Ft
kz9mXl9HDygkpAmULMVF+2xMrpsbL/YAJxZvNkFomvVF1UNVMoNQ+681xxEcTfds2jmE2Sx2/f1V
sPi8cWUfBiLTKviU516R9FKiCDZufvQhP912Nku8mxxoIIePF5cjZJpuGJJqIc35unjttG6zkBHv
PQirckIWTAbyKGQqnttii5JYVXvll7buGxHv+roNow7dD71oeOfHLi4gxa5uytvwrJAZwe7Lhqhi
WscM+KEvTbs+97x+QQnMpWL1GUDT89z3EHWbPtw3F0bgh37bbzGE6zNICv0DbAtwhuFw56ZtQs1C
Oc5MLkxkgHyRB5xUi0vQ4YXyrq6biDKfuEXOvEpkXu38lLrQicJSfGfjxh1aDcj5XZOh2TDlVQoJ
c1YnYROIn7f7bnFSkwBNlyqk0apE5ksPVFJlwZrm7MUR9OT9qM63nfO2xZlMxBg05AO9RfGQ9REc
dNSxcwiBkThWZOJZs43x2Wuj7egUoQR4LY6O943uOupXqwjqefsmwlUoU+vUHXUT/KtQSuVDZfF2
+5ZVysSSOetcoyRyGrKNDwlZ2TnUw//8vE0LL9/Z1i1BbmLJwp56IuZBj0+AFVSJd3lXfrvde9vc
GxGuldLgDmmGzFmjT0B8fQQL29+VCHfgP7aeGxE9QsZS1+06ZGsxfFdRJZKABHuFyLa+G8fwwZck
pkwN2UxW71QOjUoYwAFnyOHuHWQtnzBxZA3t89+n/WwjzDl3sn3fdAU9KaG/32V/E0XWgJxxbonb
o0bYL5NYDie3d1D+I+7c30wqtGHQkUcrKDP2tIofpsnvHgsafb6v98YOjWOFBH0U7bI4JmcltyOZ
24+dU9xVqBKa2DHQqEP3Mdx4VrPoBwqlikSs1cfbXbeErYkEa1iXA5ui+yyIvM+0Zc9VUD3Pnp4O
ed1cbn/Dcsg0dTh7QH7xbKLazHcgINrzzvmGh7/gCGEOjuIhlycA5s5fW+3W9y12JjosVnPgtB5r
M1ag/pispZeQKaeJcvTePmoblBHSZdTrnHsxz5Ajfyh89THctu+UFJ91Jc4T+JBxg/py236W1cNU
6fRqDxX5kd9mspLuCeruLkaj99RkLLFtgsSK3FO1BHVyRkSTOj0qucLi0XeLnUXbYicTJ7bVkJ4Y
ZzSvcOc+hCDXzqTsvDMqq6HDwkrojDPK3uXjnZl2EzoGWibt53mPRFBAPo+hVyd+TO5LNPlGoJMQ
1K6KbfDkeijP5TRFl22owtPtebbNxPX3V1u007HZLdyCZ4BmNgneQ57CTjxt0EPeOUDZPnB1sFcf
oEigKxANYRtiTH4gUspHkTs0ZbLeQxxbfNVkQLsKjxZ5VPWZH4/gBI9n/7FSznbfPmoCyIZi2dZo
qnnWbcunYnK/ThAyv218W8fNeO6dDVf3psuU11WZ7pf8VCtf7VjeUnEamsiwupnUkCs5ZBBm+Va5
WzrL8p98618C3vxsrm9BeP2tBZ74GwqSxfXr7VFZZtxEi0WVHxINeC8yIVX/pCcZ/72A0+JFAoC1
MzSL4UzI2ArCG2ehOeplge76FrMFvtviKOXtHCwtF3mTAs0ZCw+YtKjP1h4P2aQqPxXd+FR5Dfgh
3bRdxJ5OhmUrNOnQSAu1aK/DhxYFDHjYjmfteEeAOb/OytsLQZu1jBifKmcR8ep3Gcq7aEI1QP8i
9O8Dd4UmdiwKHZCW0bjPxionCTIdVQJls4fbvmSzj3HHbsZlkB6yaVmj8zGZXKqTEgKJKG2dh6Oc
F3rfccfEkE1e6MuKiDbbBMSAnttmDoaz73TiXo81Qn0E/G3RA2+ztnUu4bR8Gpb8y302Ms7iq4y8
xu9XngmQgCaQuH3X0i1GyWb5MkV7ZeQWHzIRZf26OHLocR6gHl/lgbgu3lTIWk+fbw/C1v51K3+1
TXRz26AGFKcnJdflMDdaAmc8Ncf7Wr/G+avW4TYo1tFemzXLIC59PfUPodxl4LT1/eq8r1oPKkLj
bpI8KyF7rUAbUnfnpW/dbmc1siyoJgkalb2zbmLhWRxNccImGZx8gDUf3Lb6dZ99riN7PYKCui0q
ELvM7du/me+SxKOFd99ibbKgTQFfPZmjca578kg1bY6BO9U7CE2bcbw/uw5njNXkDDxTFR9OOEu2
F/BLjmmRc71jf8si9Ht/fWWdLg4hZyTdLqPD9OgCtaaC/G+p4mOgus+3J8A2CiOGp3jVFcEdN1tY
8aub9dHdlgdJxM4ZxrKfmegyWQ9yFODBzXIyH1FpkvYMhU10Plbj+k8+sQ93jcKEl7lTwYpCDR2g
ynjkEvHD9WAB0pudqbbEmSnQOQsit0KvXQau6QGvxZ3WTRK3/X3kDKGJLlu6JR/x9MqzAgzsz3Pb
Q/MlD+7c6k3isyXiG8PrAFa4Wv6qPFSIju6PqBaHeOl2svY2AxlhLBbc2mY9YJmLV36k1xM257Q4
3Z5dW+vGXqx4i8JECBairNKLjjEbwlMDYpGdHdgSAY4Rx3MVC/BTzthgFGQ5FwUh8vJnPE4/7+u8
sf8WhSingq9t1nfPnQYbT4cHoJ31wRZdRvBWfHPCPh+arK+CAyn9Y1mH53IpsEAjZR/cJxkDUpU/
V7pZzzUOW26dcVHKpBW9Slw5nW/b5+01DmwbfzZOvDiYm3Cts34ApQ+VIm1bdaSafCncbecm+/YU
M5PtLNygsDRvbpXN7fBIaXABZeJlAg7h9hDe9k9mAsaQbKkGGa5V1lXhPCQeq5b2WEcB30NX2mx0
HderfQD6aozneq6you2OvBv9hPdOddiWgB83He6hAt92J2ZCw0pZtIw2W5UR1F9fQGywndwZ4iuh
csrP/Uyap5iC0eI+oxlBTfNaF5WaqsyFcs+hdSt2HPHyermvdSOop7yNQGdcVBmn+hH4ofHkNGFw
Z+NGSGu5qkF2rMhovrwMdH7I5SbuNIsR0i4guXnQ+gVwrkt84KCvOAxa7MGYLYFgIsSacGF8Qcll
lvvtRRH3QXkDUmB7EuOWQDDhYeHczqEH6CSwf/RLLsd3nc//uj2htp5fffZVCOQgF8KdAhR/7Ro9
jDp4DP3lyWvJP7ebt/BgMBMYBiXxfJGFKLLF1T8aLpONFQmVPwf9hQg/AabiMJdgoMevt79oG5AR
04OvxJD3hKSo5j2unXz06XAoNN85eNmm4vr7K3t5ZHXUEqH5Xg11IstySWri7JUX2lo3glfUgPhC
hBQRUHLnE9fr+JCP1d6x19a6Ebx4O5/7yotJSh3+vgpUls/R6bbVLUucSUpWcBR/FMojKaEudIgj
GZ+7pv5MSakSL17lsZjznTOpbRRGJHvzWnTTUBZZFzj5yxR2PTClFd85klq2BBMwpkm4urqnRVaF
eGBzuforGML/1WI5ujO7SyaUmbCxskLIdQCdZy7jdY/H7Sj4NEHEZ0vKbRP3bZ4mbAxY5CVy55Wk
xbrN67HETpAfo+BOCU1mSmi6BBJDsBGcqQgBqo86ULjNxefb7mQJYpObzFWLWyg5k7Spi/M1iGVZ
vA/needYbfFWk5qszHsKgAomWfb9nDjQCEli0v41b/nJCXPgAcArct9yZKLIAl+yCely7DvhPL5A
kaS8rNVGznSZg7tOwuw/PGX5HPNpkiTlypVJVEsFRNQezYBtJow9uQzipSKlIOnWlM/+Nj21zXjp
HXHfCdKEjuXx5NfdUsfpFjPUpOUv3QrJ11rft1qbOLFyWSuCwvYCwNiYJj7pnvIqvo8MnpngMGfV
ii0cu3Lg6Cc/ZP928biHW7UsQyYazPOUrJgoSapRyoKKgidIxpVJIKbnKeI7C6llak06shn1oyst
1jxtmu6xKdiFlttZo1b4dgxb1mkTDCbL0J+WwsdOuc14hEeh2gPx+z0wmK316++v9mFobXYCSYk4
FWMxHlUej4mg5V7rv4te/wv8g5Lqn80HLVzeA1E3kJnRGeIgR7Y0pzZ+yGcnGXuRLPkHN2oSPWxJ
vPyI/PkpDopjHr540Qfd/GT5uQIJ7X2GNLZtPx4Esjo8TqNcf5vK/L3vsx+3m7a5gBHdwTRVuYJM
eFqX/fQUdfEEMoVyeph4uXfJtXmysV23IB1kRYMFxKWrg2suNOjz4IUw3rqfAMGBUkmdL+PprvGY
yLEhKKUrfD9PW8UfyUoet1pmkdrDILxpLuabL4eEDTTMp6B96bsE17gnLLfM3aMOf7NxykxSs0L4
eb11cZ5uYXuWZXuIaPcdVQn/3jbNNanwhkebwLQhRFUoZMTylDNw6dRdNT/MOCQkeqXxOQTo9IRs
ZX3oeOQc8Mh4XwYLj/B/BpJUw0hFwPLUFc4FahyfVhzQdwLD4lomr1nFWvADLWOUsk1/9uNiTBQB
GjxYv9XXROJtu9mmxVho2i5iW5VveQpOjo9LHb3jk5M26x6Q75qOeWtajIUmX5CnaWMZpVMzgotg
ea6VfCnA1bbUqEkuff8Ezdy/bw/FsmaaHGdRH/aOS+Y4zes8fyzrbftrXQq1k++zzYaxlrBukXMn
SvgvFEsEL3C/a9Kq8//KldrZUmyfMNaSdQO8uCEsSvtoflyj8llUHT0XnD2tEJ29bw0xYWrUQdKy
KbcoBV/nqRiEPraF0x7dKN9jg7PMg4lTK/pqIiVEAtLFAXtDPcZVMin68fYk227cJkiNbhM4wpwp
T6PC+cstHZ6WJP8Xmk3jwRni/AhEqnioRMBRUBKMT1MR74GALL78Hx40pG5UODh5unjLF9d7T9dP
0BhEsS9/T4A5EqOzE5M2A15j9dXmj6r6YCwrrGV6iuVB5eV40D6y17ct+Puh+42YNOFsCw1kxKnM
UxVU4Cj/OOq/8qU65v56Jgs5Qv/nUNIS9SzDUSFv0YEHkraXRp07cFCOOnPKHz4D8ef2XOTzeZs+
SjAUz+VxDZbj7S5aFiUTDIeSIE+AIxIexAGBWyNwwnsbKx/A+rIHwv4NvXjLCt6fRqadYiBfwAlr
4jVkFMdk3dTBW7PGuRQBT9awOcVlpsLrwKv4k+//DTzZIfeXw9C9BKJMxi0+4AybeMJ5AvO2K+B7
nTi2/geyvox+dOz5d+nuqQL+JhN5q7/G+iOHcAbvFMVVov+sBd5r3127ubD2NAtUO6ztg0uhnlB+
01p+DEd2QUYQF6XiXQ2ax2v/4r0IvFrorZ4Yy1RRu9VVzz5O/ah5RFfCvD8G24cWm0YQfEMhxhnu
4RbbkXZhEpI9kfjf2IY3vmuC8OZSjY3uMGMNCKpR6gNggruJY4Pxteoclm4yoTBTzHmyVae48I/u
2EAJkJ1ln1VCvas4PXTYOPHfWJNT4350mp00o2sJWRPBNxSQbCSbG6dr+0nr/uCOKKDB4tBv27Fl
fYIAqpsz5+7lGmbUPwvIeOp456pj+7qR5QzJyOdgvd4WuN8lsx83SRnWe8uRzfVMRF/UuBsX9RYD
A/ez1z9Lxz24zc9cXph/nuiQiuEjX/Jk4b+mKGvL5jhoXCz4AV4HnbudrNJvDrK3pt9YFYkrCh96
PNd7Al5hHDdBB2KQpfD1mqj81rvVU9i86zpQR47TqdtAP63OI/0rBrM8zK/zFFcZzL3b/IUihmTL
/6fEGdV7x22JLtcTz9WJ+AZtvuDqIvuOa5ud6++vlvNK+1KhnicET1j/EA+NPNRRuQdstzVuHLBk
VIMnsypYmtPqZdbL2SvmnY3Csgqb1wFVVqxntGSpmoY1ibvwnTvLDIUxO+3bum6saINbuhB7qFna
yK8AXbw0kFK9vX/YWjZWqE6CezasK5a21bwksccenYC/v9225RRgogW7ePPcSA8s9aeLisKEleFB
oDQ5/yH8BRl5cr7vO9fvv/Ialbsdd1xYn07xD2cW85FF4bu2bTPH8fKErewJxehDcvtrFouZAMK2
g2jhqDuWsqomCKAQpHMTqCvua/164H01lrlrFXSEKM6cYOhvT1WzcajJNOM83OdKJudc7skOXDt+
mNYTRJdIjjfsOIIq7+3uW87lJmJwHTjot13NUndY/1E5mO3U8M3HBjcU+c5s2+xvhDHvY8FcL6Yp
CWpxnoMgOsqS+cfbA7BEsokWbMq6l25R0FQswac24p8cEKwBBbZzb7E1bwQyhOz7smEexXUoPhAy
Pbh58BSrbWdztdnGiGYy462akgC971V1LAV02aImuq8qkplAwTguWBfJCp1f2K8liosk8O8T0mYm
59zWNq7QC0CfVTCQJIpFjdTTtHeTs7ilSTvXev7Ytwt8piKFkI8gWY+KI8gWNYqD8OD+bh2ccC9J
Z5lik4TOB+UDW+OWpspNkIjYxgR8jred0zK9JlqQFXNP6xZNO4ytibNMyHPo9j7P/31ee7Xy5FIs
DolzL22HPt2q5cVtu0tB9/S0bWYxwraqvH4a9RykcmZHHc+fOnzGzffqQmymuZ7AX/U+qvTM+BD5
qbNwmhDOM3+q2Z2mMaIW1q6cmfteOlTz0ZPzKd+CczB2O83b+m5E7TTQQdJBe+mysdM2Bo8liP9v
e4zF6v9BBwYVXoTi0k/pgDr12u+iQ7cN3WkDDe/p9icsvTeRgQIvru0UEC/txPC4ufJpf1Gw9d44
rPf1CrwK9FbhJ9MzENYfY29LgrW83O655fHPBAW62MRjtWg3lVp/bWj5zIPg1LriYY2KE2mDneO4
zUDX0b1yTYdWwzC4rk6DQQcHVTnlofEcd2c7tA3i+tVXrRN/8EjASifVef+BA/+Z6zpDnudIt/mR
93eecE36OSmE3wbztiF8l+2ZQLT0NMxjcRwY2XtFsxS1MBMnSFu1lfPgbamr9aEq3WNUho+/JcHG
qTkwwt8P3vBxzKcLC/JPlIQ751TbBBnhPY4jr4pIbGnp1tVnyP9oL8k7sNEcb/uZrX0jvjekp4OY
apXqOv6EyuCLYNOOb709+9QEDuZeB9TsSte0l+LE++CxyfnX2MmrhBR9fwjnO7c1aqIInRhPTwBI
r2nsh8cpkjh6Dex/AHbu8bK9HezUhBBOod4asBXDSnO3oiIxfokH/YI8wM5Nx9b+9WzwKlC2Fhg1
CBKrFFBC4ICcvknnZpAPfum1D/dMNDWp5cBKMccADCg8cUwBrs3jclRtuUc+9rYbURM8SBzSeoN2
1pT1YfPFVQHlCYOw1l0wEWrSyoH8UUBJR67pFBP56AC8+MyEfx+fIDVZ5eJtDsqADjANVUdWk8tV
YOu21W0Ta4Qv5Aj7tqewuk96KOMJdui1+7cfzned2WlshK9o+xoCgq1KWRG/aJe8n+R26Ca1d2C0
zKsJGay9WYzQHVMpOOWvr8VQPdAMl9e7rGMiBjsndqOhiZaURfw4VuMLb3LQX9Y7ABpb568L06uo
WoQf50M3L2npIKeKUiXUlxSz3Dm+vH1uh3jWn60zPsspGJwxVVSeS9fJ3FnhNUa/lKW46+EbkkJ/
fsILKFvaTcm0nqfioAbnoQgrLylyd+c1zGah6+9/WCiYlKfJmAakLw5BEX0gdbmdbs+urXHjVC3C
oIPCWy/TZp7/Jm5QoPwZWbP7GjfO1CRenKCgaFzw5WfvTV1CwGJ6u21L0JowwbYZGoGlUaa8QSa4
Ftiwpg1LP997BXj7lRsr159mbwONsqq8kIiq0DkEdXhgMvjo5vH7yunTIOzONVAiSUvu00On/8EL
Kt4V44IRxVtYnV2/Iw+oNd1jbbJMtIkUVE0Poh2IgqXSke9Z4P7jRsuH21PxdpqOhkYIb3gA1ApF
sWneLcdYDQ8zDY6OkBcfweY7KNsY98opLPFsQgWRmsMuH3Vj6ox1ygt6nsGstPD5O/Twvt0ejc1Q
Rjwj+z42oKQZUy8sM1IvLwJclLebtvisCRacaV4OAJii96UC6YcCef1IAqh0NoFzvv0JW++NeG6h
Py8GSImntUvbT95QtQ/XB5P7AtrEB6qa9S0tyJDO2v1YcPUwkfX7fR03N2EHYvRtXwwp0BfzqSol
KDIQBzsdt1neCOZtGwResvB+Isfyh4KIaeI66nPclzshYPFLEx0Y5nHMN131aRwWAMGdx1mdmMof
cOY63WUfEyKItabBk6ziaYA3jnRwG/nsuN0eZ6/FPiZIcFi3a1XzOqRlFOdJOOhTK8gPf9nj07G4
pQkQbMqGgp094GnrqOY0l1twKcKludP611G92iHztYVugPJEug5TUvkob6NpqKvnTdwXVew6rFcf
4Evg1Xie4ci6lihU0ayT7IG6rNhLqlte3KiJEgybGBLE7oQvlF7SRihsyM8aXNaT/muJ/SRonij5
6sh/BPfAhDNeXMiZ9NVlqOgBJBFJ5PBTKwGeVo9juR7ggb7vJGwuDvijoCuPk/qJf5GiBjTvI+wS
7D3H2jzH2OM92m21z8I2DUeC3oVdwhACA+QDd0LXckM15U9zvbXuRuIuBezk3Iv8HBB19qh4dLf+
AEbguzLf1OShu5K7imrqO7wczv7DLOmxzbd4x38sy4MJJqS6ir18mjos/DhhzT17rNfwh2b598hp
9tY4i6FM1B+W5mjo5xojmLtfvlu/12SrobJWPbfMBwcGygJ2psTCv05NBOCiBkgshJKnRL1zHPoU
Dl6i1t/O1tGvQaxOK//gsx4vpEuCVPOdZrya91UYAgAYxbVqeKqLDs+7bl2wMzRD6+mXUO46/APq
w70Cl9/Z9v8+gVMTEejM0HsTFUJ+Y1VyDRigCsIyacBW7IvoAHKt1f/q+fVlCdxL5RRJretkRHS2
vU6cPdUSS3SZLHalF9bahepk+n/OrqxJTp1Z/qFLhJAEglfobRrP7hkvL8TYPgaExL7/+pv9Pfno
mCainyaiY0KApCqVqrIyW8vax9L/6shmNyzpz5sOFZPBDrlRz6u0A4YXJGfOfl7ZgcqWeXd99LVd
b7gG6ceoqUIYAfwxw2dRxM9+KR4aG6yb3L+tmOo4RtggIEpVpU7iRl0H4sKmhRyATCCPeP0L1qbf
CBs6nUFgwO3nCPh25KvGku/b0j1B/OG21ICJEGwc0Ni1wmbR6IhvlQvBiXj+5BTd0/X3Xzl2TXig
JH2VgruJRZbl7vlEHt0h2+qOWxvbiPrtJfFct/Bo1DR1vZ+8JT/4MPmNmV9xZiYAcGAtvD4UIiMI
X6GFrf7RZFYIFqR925P3hk0/rk/QygKbVHaycOOClS6NsiqewX4wRoK39U6yrdzPyt3IBAB6nkCQ
Wbc08jqg+MsMnbs+OzKr/qAtPclS3ctkqwd5bUXYv90jtZZRp6qhWO3xR56oc8uW9+vztDa0YcrJ
2JRyURaNymZsgtIe2WGR5DbMgmPKm/rDzJnrMRrVLAVPJKmhVUj1bXVJx6SrK7LFXfpE0KiLxzNw
xfftaIddxjcCh5UtZELldM+Es8Q+jZKJn8A8dZ/N+j5ZturaK07URLv5cy3Ae+26ker9z2MXHzA7
e+5LkC56W6CLldU1KeoGXQloRIwislP2hD7bV2cWt6VpTDyba882EC4ce9Kpv4FW8yV1ujfLo4fr
+3Jt8i+//xERlFPugb40dqOlFY9Vl/UBGvJ2vEhO18dfm/3LjP0xvgXOeZuh2TtC0eJ5YP6xWeKv
1HFPsa43Li9rk29YbSpKq+LlQqO8tCkAVPR3qrba4FcQ3I6JKyOqSNwshpMGmexH59VTMNTD56y3
TnUiwsmtThkU6AbGTrZPN4KKtTUxjmRZUcaKcoI1N8Xr2JLvxHG+CSVuSxSYzHWJAlG71fY06qch
srvxNC/L8abVNvFm9eK4sz8PNAIBKfCUIysf0k4LVOynNCQTlv36c1ZmyKSo87sJKEW7nKJqRqE+
zt0WwrKQifcEszYesbJxTZBZDYHONneLKQLxBfhMHWntPAR7e9JU5a5ovWHjnF7ZvSZJnd1mGuxH
9Rx1qc0DlEHHoCBgqL5togzzBrOipGWaTZF2RxmlLm1ODMKJFyIwHt72CMPCOy46NaYliwhJH/px
OFcT3fmx+3Lb8IZ1+w0p6exaY+QMxD/76TycqFPIyG7jLXqWtd1knM16gEocdO7GCD1fzlk1bbqD
oI1/Frxxdte/YiUXTg2Ttn1ecd+VLHLVUQ9N6MZkLzwZ5uRn7luhaI/IOFx/1NqGMkLudhRg/G31
HOXF0Ad8EBl6Pf1mI95eGd1EoCGed+t2xodkCSSSiKitMLc8vfHuK0ZnYtBY7eBc5lgJ0g/lrhVN
jR7Ivon80p92Jem24qWVFTfRaGIYU6Zwy4H/SLqDciV/B9vz8sLmvtnwH2sTdfnEPw4+0jUKEGrH
jvJ+5jKoQbj3faHutAE7+B/i7C/XaxOJ5tfQa69HYUe0eNB2fhoBNqDqy1yWe9V0YaLpXpP3oaj3
DTDntUfRjV4FSeYHubgxXjYBawodOG0N1fJoRv3iFQyefsjdbPPsXVslw/QHytOGZRg+Zs9k+llo
tI3zF53Y4VB2ey+9bwRi3TlMPBXgW8XsXLonqhu5Vp3/JW/+WMImcypwZI1TlGqmXsgCpD5YV4e7
UbDY3nDQa9vEcAxi7okAHniMtFXNrwUqoP/oNNXvN/mC/0U1f3zBDKnTGZrvcJ7O8GJJ60P42W1x
qYlrq910dKoCJ0sxeiEb+HEphgg+Yevk8mAnf9nfJqhNQrO8hqbTEHl++eQQXQRdD2weoY+Ixj56
1mcBGpZuqyuZ5HeOQFZ9QrkyQjGXBtpxyx16hqydWzX1bcfkf6BunFc9OF6GqGsuzBBu+mNsimPr
sbfrS702Xxcj+mOpmRIx64geIz9Vx54fllJE+NO4XeDZJQuSLaGklR1r6qw6NK4mq7aHyO/B4Tfl
TbwDWnKLbGFtdMPmJRHA75Ckjxw3zqMKCd6ejNNtNwUT3tZMEANRCH8imbXlnQf5zi8cB/9WwXsF
PucQw5inVoFNpoKcTEst/WBDUeqTXagmRIAHoSe0drxVtVIB6kQyJMlYJMFidzqyXNffsMq16TMO
f6uz5thxsQus3jtNS5kEPrux/ZqbULcWyKe8KNwhGrLWCcBygva0rLyzwQp6fQ///fjnJsKtKh0l
rGwcooz2e6bJI7HQJ6Wc89RPG5xCf58gbmLcBligzse6j3wxqb0uiQLiZNo69P9+YiGi+7cR6r5U
mgz9GBVEAEPkS3lkra3uRDrdhkEDavHfj4AMwugKVo/wi7TdW7qH1LFXxBte6u9ehJsItzKG0HzX
9UOkiXqoRPcMlF6kWQZedvYgM//Oj7MtHca11TZMvW97v1Sg34+Uskf0SPoSomVc3HeT6+2mqfM2
lnxtUYzwHpDZFK31SRtB7vgBGPLfVT6ftO1/ub5p13aUYfSFnUi3zmEVpRDpoWrKPhy3Vc/WRjcM
ugMNSNzFAF9bfC4faFUMp7xzxE1BKjeBb74PzJhQC+LgogQd3JSOu6Wb5P6mmTGBb+lUxuhVhi+f
mcPTAFSekPy163bL3/49xc29y+9/HHmX6MONOzlELi9/aD3poHHto4berxvbvxKW/7ztOwyr9nhO
XVARjBGuJ3bYNs64c2Ln922DG/ZMSuCU7BFL4EtOoZdXuCF3mLvhUVe2j3f5/Y8psvOBWrWP82CI
2+LOtzSJ2nrcwsqsWJappDr2zBbtkI8I0A9UuMshW6ABUnvtx/W5WRvfsFw/9/PJIhlMC8wYIFwC
/VjyIBZy4+43LBeG1Re5xNSXkIbet3TgYc5j68apNyyXFxn4swjrIuGNKhyGKgBSfKurZGVdTaib
dvrcAg1RH/GpsiN0vs47Ky7H2ybGhLo5nKdZ0mVdJJlHDi2y28dMOVtmu3LGmGi3IinIVC9eF9VT
UeyzeNBhs2SPPI2zsAC0KGha4YaLxbYeuJLE5SbobRkYbuOCTFE2iIUdEQOCXTYr5XPa2NbRRWPU
TlpF9wmazEOzSxcbPN4j29LsXdnFJoGe6MuiAl6wi6jsTg0b7uqmfJzFbcgp/h9M3Ky5umidRKUN
0txGqNOsvZcmo4+WU924IYyjOgM3NYGwNwIzpH8eUHibvk39UL3dZOYmKA7tRbRa0HoYcTWQECIX
0w6/1YHlsXjjmr22Boap09GBFhUlTaRReLN4d54c74nJ4qaUOjep8zJ0ClPSIZ2euQs7SHtUBw48
xf76/KwYu4mNIx5gBkpUU1T6xfC7b6n+2RT+Fk/X2ugXM/3jiPD8rgeyGBd5dHz2P8e2Wu6orrfQ
6StBnomL8wkIWr0GereJnYWyan5I0b5ms/wOqrgt+177AuN8ToEdtFBcQIBX1Gixo9Njas237XyT
Oa+EVvWYdjiC6hoiSIHLiiHoO2H/uL60KyGMiYvLXTRZVb4Yo67gIoCKMiRklFMGraJfhODzyRnK
jcztigmYALlCAurWx20bOfMhtibo4aj2o1ExuS1KMjVVReqng+6RaNZW+aVw/fs6c5wN811bYcN8
GaQJNPXmMuqzuQ3axLmrc7qRSV05jv6NW6P/x/RMm8p1y2iocjtg4EGhBBj4/0u7S/dj7ZRgDrK7
0HbBWumo/rYvMgFtceESJwdFXlTkAtqgJXr4dBvPG7HHyrYykWw+8TXoqece5T3GApRDvWMx5/Ze
6IachGfpl+nWdmtuYtnY7A+lDfmRaG7t+FFlVnOiHQfFUp1vscutrL/JXDcR3g+Wb/dInjV9Hjgs
63+gmlJvWOHa8BeT+cMFcqf1RnCxtNHQjR7AGRYI7uO5CK/b+IoLNCForqutIS+XJqK+P7uBVcom
yuPeOjIvRX3D5e7GKbS26sYpbZVW0S9eMkZ2BhnusOLjeEyHgYWLP5Y7yy+XL/Wlgn39s9Ymjf57
0sD9X2FRWvtclCPdpT1hYVUO368PvvYphsE3aMSqp2Wwz1Q8QFB3pwR7vPBXscH97qFkc/0pKy7R
MUL0UXFURB08ZeimIBb5d1ALlo73+/roK+lAbmLT3Ia5UBLC8BW/cK2nwaSdYzb2qMYMAVPdp/pC
cnFKk+EO6cjrD11ZFROwVszLMJSCIju7jFkXMLBCR3UutogF14a/rNcfljJnmZsI7tYRLyqtw7rx
6ARSo7jfWPcVWzFRa7lFKzJpZP1LnRyQMP3VExpAJfikivL5thkyjD3VDWTRkxbmqH1rOfiTnPow
TsBcd5thmIg1kSvdj1iGCCqlj1J17268pWi9Nj2GhecUabFibofIsqf7fCqXsFiarywBSiFPXq/P
z4pRmFKrsl6g+cg7FF5Ge+/M1Sft+OHA1U0Zam5C1UYHrd6Fj1KL41jPCDuf1bRVm15xGiZOTRdp
jAaYBvkgGv+q0u4+U/CvznSXTDqSKttfn6AVGzDxaoNNE9eBGkZU+OVrOz1nabzhwNdGNkJxpUYU
AL3UPmtfPybxhBy4f5tfMBFqsc0mVcyJfQY1FqqlrXNaXL3RX7l2vzYxarnfLimPMbiM1QTRqPTz
2OMOV7HA98agb7ODZVVInE2HXCUb4ezaXBlm7NrNTCADlEc9mVTQ1p5/kFRPu+trvGJo7PLUP/zc
kgjJ7DK7jE72oC3ftcT/Z8nIk0fj2/C/3FRWZT2xqlj45AxZqVefW2+izzdiWh+v+d/iKTdRa1np
jgW4e8D1KKv4IWVIKuqi/iiKrN7Ntc52oyom+Fcpjqrv542nri2JcWij/FiUi4jJWbXyhC7wHWi7
366vx9rQxknd5q0roYBmn2Pb/dwxFfUQ7t3w1ysOzwStSWuaHRe8nWcmpx9u538qdXE/N/GWkMjK
YphgNSuu3KRIMC26s5/LpnoEf9kD0UMIY9nlGkJf+XRM0lJs7N21uMOErsGF9EVB8UHdKO8Xop/i
qkkCi/jHBYllXjhfRiWeuM7DdJmOlIvbfIwJZWsg0izr2CHniVsfaTcf+9k/3rT+JmeaD/0k7eUY
mkveoJnLhtTn/PP62Gvrb9h62fABARon5xxg8sVhLzSzvrhxtYEtWDmVqHlmswp8+x4j54HLQzM1
cOzJqU2zYxmX99BDfbrtK4xwPBspaJcafEUF/kMnTSJP9sikOhtfsWKAJoCtGZglQFRMzv6S7nhK
7sp8qz1/5QJODdsGtIMOysYEFeQdTXt9Ogfl/CZLGcRVCsGsjWVe+QITuQZGd6tGuI8t1OTvlu39
rsfx46a5N2FrdAbTZ5NhclLUES644JS04Zi7++vDr725EXQnc586vGp01A0WNPCoa++XtJW720a/
HIF/HnVIl499LulZVyQNROKnUCpL+o3RV4zLhKmlKR0ZQTL67PfxN5fmL2zqjqWYNqLJFd9qItB6
rx4nNmDvdOW90A9D9woIRJjGX3CTS7OfPBcbDmjFik2dVV2mfjuM2D1u7d5VvnOe/e7cK/+DEPvV
89RtVmxCznyryonv9mVEHX9Ac6aV77t69PfEsre4zlbM7X+nxh/rrdBlQSxt40vU8QJDtZM6wtSV
MgsglTFV/VaCYG3pDbv2vCWTZb7kkQ+CaXT2ed+8oT1V43TbcWMi0GRG3dhKNK7XMdQmwYb4wSQK
O9etYuXlTfhZIQEL8gZLRrQN7PgrIFtT++360CuxpQk2E7SEssSEoceqPTP04DroA6qtEb3IG5t1
xWGYWDOwuOjYq/vl3IK2dGe3pbzLF49tHAVrU3P5/Y8NNFk0jx3bl9HQy/uWqt8L2HEDggrC9flZ
e/vL73+M3/ElF1ksi6ihWqfBrBLVBgnYo95vG984kBUZhzEnrYoq1VqnnEGp1x2SLebvtdU1zuEp
yVvfafMykrL6DnTLG5POE9qDHiYxnW77ACPOVhao0fRULGcIurjBTAcS0IzvbxvcsNqlLgdcC/Ry
FvGyryf57IH1asOo/u5EmQkgqz1NGmD5i8iz4zflkEh3VoEP8B6a1PlMlL7JizITR0ZazyuhJkbP
IMkTPwqet2enkYIGRCIbess8MRNIBhECeDW7UVFTgAUMikPToRL+ltTX322AmUCySVmksRMBG9Dl
p5KWv7Vuv9724ob5op+oBc+YX0YOqMfBkjOJkLbjBtZq7b0N2/XA/8m9hRWAVPBfvMhPNCM3Dm2Y
bQPpgtie+iIalwoUabkaj+DE2GJX/LvZMpMdTXSOnCbciqNiasvvfnkBylg96t6B8l0Lgnrgqfdv
MjHmG/bL0h7cepimM8pxOwWe4ABC2Fulsssy/vfqz0yutJlls8NHUGl6PejmOzREg1s/x9/ru2dl
eBMxJhcOnQ+7RCWOw3sGIGHjEmqDNaqJWVDDS4uNbbr2oEv48scpIKDJ0hdVW0aArKuT1/jpLo2d
+Zuk3dbF/zLUX6bKxI/FbZbLusVUufqXDyJitBMM5FACqpm0Q8D7Lea9Fbdncqhl3TB0foLnMF3c
4SFNcXDHr66y7tPk1/VlWbE7k0PNhwDLMlto8XLH6slx0mfPcra89tpKGDZd5o4NULGVRyiLnmhq
h5lLvy7+bcc9M0FkubCoAqQ/jTqnGMDILd09lIvKw/WJWbFrzziONZ1EUYHHPVLAfN+309DtXFCR
Ba6z/G7jbCtfuDZHpkl7xPHj1M8uGJ9vAvomonOP1XIbDxxAV/82hphMTCuQOUV5Nf4ecVYuNr8p
2mImkqwaoHNrZVkWYR2ehEXyQOhpK8W5MvsmkEzLrORx1WeRPU//lENz59H+iDPioQKPzvUFXtn5
Jpos5dIWlh6tcyUzJD76zN7Z1bTVjrCyriZyLOm0NSdLh9Ed/VYVzV6wfs9Vf7r+8mvzc3nsH04u
UynPkxJ375QmyeNQyUPmxEFXdeknNlcbJrA2Q4b9ttas3NQb0igZ2Htf1ADYNd3WcbM2uHEq9/Hk
AJJWJVFB02lnFek9TeplI15cmx7DeFmR8MQFyPRsieaFjlSHpBNtEBdZmI7eFhRjbY0N2y3Y6KKD
3E2iZcoU0qQQnS1p7AVosHu9vsxrk2SY79JV3jLBzM5NlwH658T2STf0to4AZsLD5hL40j61vTM4
uvW9XOL+ZIHqfXf93VfWwKRN0+nMa4nb47nh04BgwmGBrCC1KboWAluq3V9/zMoimDixomzsfAQz
4dkem/dqcb609rKbaugk3Tb+5fP+sLQ5Ea0t3NnDlXiC2pFjzYGP23FQ5/ZG9ePvqShmIsXaZk4p
lJK9M1HewRvQjglg0VfFrAWqaPPnHEiyULtY/rjc4lhamzTDsr3OVrVHQDVBeXNX0/YN2hN6p5zl
NtUbZmLGPJChgLE5ds9dS9ixU4v95jAmNiL6tdc3zLuubCufUuKeJVSNkNSf8wP6G9TnATyGX64v
+4rlmdxnDBrejKRKnEvHSZz3wUaLw5Oba/u2Dkv2b/SY/X+gJ6SFFbvOmY/x19oqX5Ft2TiZV6bH
hIjZlkDNEIHFeUq8BJCq5rgAvRMmrr+FTFp7ghFjF54/CVFPzhkd3Go/C1CdBf2QFO9jhjv59RVY
e8YlKP7D8DrqZFM29c65cOb8DIkIhNtW453mOI9vnCjDtksChcUCWkfnGjx3PFRNGv/sUOVkYUMA
vb7Ng5h8ZqCqtflQ5865bpn3TNtOPWVl5+xl0TTP1+dqZbeaSDFUOdH2vtTOefQ9f9e0Q/1YL6Lc
Aqas3Hf+Q1ZmL3knRyh0Mm8cxCt6wr3+zUWVuOzi3P/VCBciywWrms9OjJajz7d9lGHlRZcXKqvj
5Tzak7ejkKRCwjZeNtZ+RRqRmfxlrBmaDFyJ+Chp9QGtvLNXZD/ivDkPzC0CHntdWMwfiVqSgOTx
G+CJdUhK+QHR44d5TOLAY+2e6y6YMEjitlDGlW+i69471/+SJvEH2DHzINGsPIu06U5T3csA53iB
UyTe2lxrK29ECOncyrrwK/fcTrEe79QMCv473ghxmwIC+w8WrU1qUJQK++wkFVq9CqfvD9KjyQZu
a+X9TdgZMAR2kvU2x9JqDQRtmVVZwIVqf1zfRCtexBRSbcgwQ/W75udJQwGzHNoiknPX7kFWlW48
Yu0TDC9ip/WcLp3mZ1xHbWgvju7JAiXqhhtcG/3yYX+4wbl0GZlxdp6LBV0v0C2HIGcyevTt+vzY
PirHGOov6QwTd7ZAVEFlyLedSZO2xwWMsYDb8J9YkD3JuXfAxvpNyHBX+gIRbluDaDRP3lXJvi62
fvbz/GsrnB+pHX+zmknu3LQ+L4V7l8W+Cp1CPPpDRx7QtPupIbIL/d5OwooBI1ZW6RMn2bcJKNMQ
oLF/pHATNKHApKCAUQUZiqK2nP5pbGeXtxWkRouv5TS/ujbCyJrwd1GBlr2Mp/tRAafCLXgK771P
4+eiqRIgcau3ogVxlCr3hWrfQNz6TBIv21/GEUwcq5jssiXfpXb/XM3Vh+WIKtSO+NDghshJdfZw
ceaxfQTG/lS3zee04+deOHXgk/7QZGjKKWPkHNJd7lRH4aZhga5gNOFFnBM/0G7Ggst7p86yHNgI
GHjf2CJICHiBQFHwacxAcJRBUpLmj33vnjM0T+Sx/JRT5zGuZx5YfnHMcvapV04AXfHz4Hr72Fn2
3pjcpW5zTpv5XFJyhz7Vd1TnAtX0D5fsk7T42zS4HzpuH3qePYy8ekJWOA6XZHkieXLKijEN/Uz/
BOTqcJleWdhqz2vvDSqbMlhoLvcO+rZaPT36sJ4wyeg3DgLMuV0OU84jb+DfKrCaOt74ounwFUjR
+85zRDAmBBLF8TLsSl19XGZ6kONTxlpEzCr73PLylahmD06yEwefL0gqh6AdcxCXe/GhLOtHTciD
bOZfvufdpznv90NDfw2VumPgllTCfx/qGpxa2QEg8T0Eo0Podv7ysuRQJhaAxPhRx1ZkLxWqbyoO
kn5Ig2XOwQKTNa8MwuiHZbEfLGm/IRxyAzRm/qrTkQalR78NItWPRHSfbLuF6gKjb8SX1t4WuDsm
/WwFMnXdw5Cx57rInuw50zsKme/ToKm1R6/wsJOVnQGaQ6snILR4wEqCZrSmEskRJ0AWimrsPjOp
7nRTNC9pizZ7NDA9QtX0qa4rdVZdkR89JNr3HdTKscbFNy8T7tECFWpYcAuiIbMKiJbfHdV5B+Wp
XTF1h6mnO9fWr4mc5kDWFQ3Liv3ytdz7M3mSbvyi4vIfDnba0KNjG8xQr81xQgADerRy2R3j2WJB
nxQnsoxlMOeoKzYlidgwQGNFh0hkZyH3reI7rrZvaQPidNuPj7Ml3tH0/YWCwfoopD6OYw/eACic
EKt/b1V9HD2IL9NZvkh07eyWxu9C7NtPPaXf5wujhcg/sUyGtt/uc7WQfYZ2nLD2ySme4ymo8uxY
A362UxyyL7Obf9Kdg6t8YjkBte1p53hV+tim9kul4x8JrDfo3e5cVFMeJjLRgd25Z7zbV6QxdB3Q
keA19QCBogtprCyeSNc90EXSHRSvf1Uke0VPZxxkko0AwGSPec/KIOvGHMMubiBmGp9rOamdbAnI
Mar8SNBQ0nX1j7le5pA63hzOCrK0UzvTOw1PiVTA+Puy8QZvegWi/iVOxnPZJ/Bn0v2MTkxrt/Tg
Kq/F7yJOO2BWSFC0Dg8cj57RzfjVqeNo0v67QHJTxuWbVeZ7UB3s4DpUkE9Vu8sBBqqcAhoh4wva
iy718uEX/v2fzBn9kNRJBTq1uvkCLRER4D6pg0JA4UYtng8Fuv5ZkTSqusnbO6VzstHFBeYngP24
1N9dUG7vurw6lpBYCpjlHhqLHUaoKjIRw1ug6WXUJ8jy3c1xo4KkBXXbMjd9UKG6Hs4pUCHIUeWn
ZnHuRxvKTJYr5TlljIad6M9+54dF7R0Jt8OmKtpA8mpnLcVzsZTfhZ5fwdd/IqxBQgW6wwWA8B4N
6wRRrde54Pno4lPh6a99nJ6E6F6QXFCQq2Yh40kT5NninHxa/0PabgnQnjHtk4vLF+N5gF5LovuL
vP0UeMnQ3Tugp/fSon5cMj9ikMZyneEC3kSBy7fv44n5u5ryPihy8kHZ8n3woCKjRijuFr6GBduQ
FtfTEYFkfkI7ObgEvZRDyXR47NyKwDP4z2LK7lu/PvOenCapUqhU9ftE1S+Zyp9LJf2jboUXuumi
Qp15R4V2zMZSoJga964NeddZPLIYGSZXtUPoefmHYG0Z9rkCaTnrnZ1VLb/sHJu+m6ezVy53jnRh
/wWw/BCI6MOmsOiud9PuLp+b5EXHICV3NM6ErBr3SR3v7WG+88C6++S2bNe6M3/h+RI0NtgukmWQ
X/oYFM+ZXUCSGAtHBHtIfPEGCoYHSNMlhza25Z4l3RJKVdt3Zez8HC0ig7TNUR3pnCHwnO49m5c4
IPXk7yoGwvLS1aiTDf1XUvc0SFP4sTmvmpBNC4pCPP+HWnm7A1/KfOKcJ3eKTW5oyxZYKS8/McBR
9tBBsHctZFF3MxqZjzO0AEJAzh69DnSsCBBgektIKbuf22Tn9K0bzkiBS7+ud8DQ/gCM8g6Wd7bG
OcgH4f4k/cT3o17iJ90N6dGuhvJER1s9FAOrvwzuUH9KirrcozcRu1USK8gbUr3FxK12nisyCGDO
cgnyAknfwBr4groBRN7DkQiwAdIY3ECl7B9mjWvFkHP4LO1kzq7F8PmeVmOr0fItk8cGnQCHqgOt
vC1ZW4Qq18P7CHvaxY1nK7gJXdYIx2W6H31Zv6WeQAQKPbkdy2gHltWu3PeW1GeH18uXcVbyQHGZ
CtMU2IWES8sNcqbh1soqL3UwTpz/I+PEDRZROLuqFDOY0kn+HMu2f9Y+tYt9z5LilS9QzCgqv3uq
1ICuSShWd794a8svbuXmMxpH1Hw3Zz1ae0hKeLzz04KMOD6z7Hkqp2PHRHeCbEkROvY4TqHkOaAI
Np/2ak6b96QAfsNRcjzFFY3/sdhQ/pPFYFtD22FaPiz11JdBmnGxS9pkYZBFqiHKnZe1O1+Kid1x
dFj9yfcsuW992QWtNXR7aDw7h7Qq7EOHiPUMcmO5F0sc3+fQ6tjbuH4cQZBafPCBW4+jz9sHv1Ly
gaQO26NDdNmnwn6BcKQXVEnKvnHl0Sdc5CAAMMQIU2Ftz2qmox+MNVGfR8SnoR336YU7kb6rBsFH
U6KQ6nhs2bvx4qFBmY6f5lpmP3o/bUM1ZB/2UD03SfnBMxvrnoJzGZcKRGzT/APg/vGglMuOyZi/
emiyD5CMVF/QQqMOZMnmsPKafCf1kCaQTG7sxxHMLkd+qcnA/SFBw2cXpck4eWWiHkNodad5pGjB
knCeBAmWgcxQyvUfZVJmO6ZmxMRT7x4gssrvLDvVwZDO9D1TnfupAN9rSJv6H7bQu57G6VPDHYgu
teK1n6sfbjX5EcB1NEQwPyNKn9zfoCrTQYJwDHIrYxrU6KoP5Bhj0xVoMsRakXs2l1ZQ1Vl96OJW
vTN7as4NupajymcUl/P60aK8C0o+93fA9tCgjkd/3LEkdmC+ujyjAVz9TuOlDuZ0Tg/1pMBkXGd3
eK84aOZBv7N49p/U8P8cXcl2rDgW/CLOQUhMWyBHp+30PGw4z++5GDSAkISAr+/I3vSi2uVKk0L3
3oi4ESorcTGyEoaZ8gBDHHoPE5b5QxBLml2XQjhXuBsIjkCvdJ/i3Jdb1iUFCIW+iI1CicnqrjL1
1JRYHcBLJIyDL32OazZy9ttMWKDLN77AWK6VVZMO8pvn6d/MpEvphxWCrYzi7G+MnZJ1eVzXNX5l
OF9wlTI9lr8HcQCv8DRy+xq21hbhFjXvMMtAUWr4D04kDHyiWJwjHjwgyL3e2TmdKtZwBAFErWQw
1rIM4iRDjpSZtRT11J2NimGtOcS01PiQkGmasEzCRd2JeO4xcXFbCa3TarViqmKNPXpBWFpy5AbC
qYn1ZUTRpy9LlhwjOf8w7KwfSD1dV6NbdG5DtBtD94rGa/5Y+z5GjEaa7m0qHlyM3n7spr6KpVA7
WOA2pyyJ3nhL79CXjrh3xrpUqdd/pIp/wt5w2EJi1bAZsy/8icHDPE3rQZvlGfOvKdowxM7GHD0N
LOIPDAjawfLW/1psFO60Y9/zhnLfzKF/zRY9VskIi0mAJKKi7eKfyVbTKkrhlypvh5/TNi220VLs
tSRzaVS0lEs2Af1B3R8uGUI/60qGXf5QY0n/ELbmu1ZCF8IwXlo5Mox2ZNRF3MMBBI3hUAY4+ZAM
RW3las1+03oaD1uHnnrp0ZrpSdq9Cnx3JEHd7yWseisj83jPlj7DRRmxHaLMoOpYo58gGeBtNHiL
ePepq5Y2ifFk+K8DL11oJK7wDW9uGrmXHmwgZgzbHD3n4uTl7Cs2xp+xkhPeNhLC8l9jJFQV/h9z
Idi1OUaNeGvqAdvcEZnT9BDPW/xjMdZfxnUenlwCJpfkPNlHLQ1OcadgCBe07Q5d3G8ob0RIjmRw
N7D2tHrytw9GspNBYivZz/F5WMyngpYEpDZ5mHEW7iRIoGKQA9/Dn6HHSUqnwsfbn3HNSFV3uJRE
3XX7BAN0lXjskEWA+J9EPN2yv+p4h3rTlLIOAYD4OThgl/cWGR/lRb0F21WhJFY86uf/es71Y48j
+2ACuFkWY63JBeEKuKrj+EOaYYCnKcUMrhZ6IMv46ayxd1guai+CTO5bUj8Bshvy58Did9pk+kn8
oEs3pFkR4h4uVOaXryyp688kTIdSQ/6687R9HtpIVpj434dxGYtlADIw8HUVV2dE80najNG9aWDk
rjBt1LLpChvbmfxpFe00XEXQPAcT4uhnXBg6X2TyX5Bvk3xtdFQD99Gwa0EcJdMyDy/buuKmj+c4
341zkhS2oe5Tpm14D6c1fZ9vnXhTUg07M2Je79wmL3MSEGwpm+awGRRPt8bLUuahiH4hN/d70q3L
j8gXzwp/i7gjYQ3fGSoHNyIGm9q9494Xq2rmqs7gmFBsIQx2yryPE1PMfknfmUzYK8aspQJaG5Wo
n2thB4cEOmSPG4Tnefy4qHsNBUWE1zGmA+g668pMD93HtmascJsT7z2GwnvVTzUvfIcbdNny9mTr
piuNn+Oi62D5xUDtVjUcWO9T44cDvmo4OPG0wf5QCIXGIuv7JRkWmJpELkdkCTqxBlhCxRt0tE24
op1PAxeVS5vDNEkhM83Cj6itEjB75w27ydeZUDjJpKqtVKRICYt2d0B3YfAh6HDwFhBXP85Yh/Ki
R9+Xa9i/YiARF9AGmNADPsylbTj5zqdWnPoQKhWJwIOsDNC2PQ9znj9nMVEHEflhD5N2CLW7fDyw
ISFFmKn1JkDndywl3TfnU15ifR1zpa/F/LyKNSuAu3d3GCpR5EAS70ieyrNYx+UfgkDpc87r+X5d
VfCQY469x7mlADHW8S5R9VCO3TgfHV7PwkFn/dQGRpx1mAV7t7ZcVX5qOH2E6SCsJRr5QE27/guj
QO1sk0UHqcnylIcsO2ZD9DmaVpWd7+dDsnTmzOmM4bcBZDK1Y3deos5f/FCLMwqzeTLwRa2SKGiK
qZ2Ht2iYxXOjqTqZDXtywkt7mPKAPqJB9VWYTsO3HFGTR+NgLDK5a7wCr+k4m0pnJPkroQgqyYZq
g+hfVQzYXnpIJKwR64kFO2SCOQCIbV7cXOn2etv8fo4n3GASEbVCADjqki6oCJm3skPjBxBimzAW
p92Ok9Tv+s59IIaQP9JtMoeoMUGlEvrPzDkussCDHGgDEe8tUqMuKs4TXQAdvB0NG13aqPvPLzYs
sHq0lcEStKcxWjIAUai0D32NeB7ZNn6n4vorlMgLYnNAiiRZ+0fC/HC3cf8XA9RQ0KRNd+FtsQXy
/ncYiPNvwhDAs9bN8LK0mXnqura9zjYaz3W6BR8isew3Iym5NvDaBDXKpn1kjP8UncBlgZK7BzUg
MW7U+UO+iaHii8ZclAdDGW5wr3CC+Ze4z+Id9RYu0M0yfYdb2340fg0uYo3XuygDXNauyGrX+QSc
EJB0IR37HSatDqFDD44gj27PMhnBSZKFB70FuBDywf9gCgHmqW1NSZGSoT1qOwE561h9hMYkOJhw
wAWDvmff4egDSCPvSbfk96ujT3JsEaoUY8H/0SFMtwjqRmGCEqJERQ2LMIq30uYL8g/7eimhxphP
GAh1qSLyaaxEJpfmH3zrMdNNsv1Cv2NLOTp9p+EdejdBK7vD2cTWqWXmrglaBM4EcYsXhW0oVT68
jnlC9khfd3vVtB0KyqBRjoAPX6J5cztUnfhtDfocpWeJTg0ypvbKhzN+BOPfFslXyhZ9aIjuK9YF
poSXSngJB4UYKtjpLQ+GLvEnfgGrFmaT2ymMgdChPo5weitmN+RF2OhlLxcgoYnVDpF3td9Fdd9d
A3h2q6LfgvZrnl1dmsS1u402OaAPNQJJFgnbw2bZl8kQY6ofUlORRiYS0FbUfo8jb/+iI0a2RTrn
TYnhxe/mHtNhRFtfAJX0ZaRJhzama/9NdeCutANMb9bF7SEcbR/pDA0hqnfyDF4g+w0bHO8R3xhS
jeLhXMO44A92PJODSsVy7lKKkgCZ5vIThXJ8We3k37WnDXwaRhme0l4BhPcAYkdsnbyOk2cV1r/T
fa4lf44cAm9wi6MHG9AvHvEXtbsa4Mj92KjhNwThU6wosR+KOf3WZyS7+kRhJhfLLKp6jmG22Pbi
6Oot/Eo7jz9r5isBuJ3DsmeX5J1CrNYoH6nD1VGQZvNvQS34f3MPDx/W5faFNy3URGxCuhtgp8KG
afQ6G9vdU2Q/fkxtY3YmW2bYtI6mr/c3JcRrHltx6cBqHlWTR2hBJiQDIbsHD2KDyF8HsapG6xte
xQHLz96iFNhUph9zz9dDQxN9CHVNr6Okycn3Ge+LNczau5x3GKZbR2qFHaZ+VlUHsvMVb7M/LBkN
VKWT3q17lmbLMVhjd7z9QqDkEsekttMz4S1uCt+QA1Dv7irjdjhPTsrKITYWKjl+6nJq73yyLXuI
eOPf3ujwYSSIZOrXxf8nGYRW3RDMHqpegOCnjgSAdVydsEs+THOZauVPTEwCbbcRU1LSbEifh/Tv
Spb1QdRxVmYcl6w2DmbgXPVVKiMs4Bt2J3X+SKUx4Gqwt6ZgEh1h83Sx7M4gW0kE4qVzrS048Fbg
kg+U1a+y5ns7pOfUsQF42vSq83UoANSgKDEglShRji9NGTfNd4T+EBPcVpIs/uJpuG9T9gr/m1LN
wUeO17zQtDv5JDgzhPoBcsY2GqgVk+4h4T9vowtvg0opc4yAuD+aEJ2anetKdO4ymfo+QblFrKmt
tGjYTgCdLlkNXwpH8B5OVaPHd4FYM3i/YrpDX9z389+J0s9JJNgXg+FvGJYrtx+216dBT/cp4aWf
+z3OW8XEcnJZ8NINWKKhhB+2KETjRHZrj/Gpm8+5AqWTZKcbcrlw/ROMyheUT19BXh+N4rtJL+dU
yeuytXs161Pt+0fDgqSMlAGPGXxCg3mZ0+Rcy/G5z/vHyHMNNAtq0iX8AD7zX93Jx4wF/zXTisaq
RSs0GaDCkAaUitjs5FJ/n8IV4i4ZIrrTqfsjgXIbJ2FLGm+P2VCfbG5ODFe/8/I534LLljc7aeS7
ptnZ5emLdEmOsyT+9AHYuoy+1wEvk1g8zHXSVDlttwPwVCz7xKrkW5yWkASJosUNW5AkuB+wCloQ
mRxCFNcpZm++bk7GN/8xpgo1zbswBi9DA/AK8bQcujw++Cm9IOS4PQy+u2RZ9ifq7E+KN/HYZuNU
wOn/gcJRZsUCltT2pJNtBfCZoH+FZwGaX4TRtdRXroGDPoz7/6GDVyADMQDBKqQHar+9jVszHtHS
1ZXp8S+aMbjYRD21Y7vPp+wHZu7yd9rknxT/cwiW4SfNTDXH9HsapsvtEBhsYGRQntsNJtHz8BBo
UBV5N/ynKDvi1vobLLftAHh3D3m4w39yZ/ES1S06KCjvM+Dy2X4AId7my1H1vsJs8by6fOcjtUPW
e+VIWN1SHhWC0SJOKr4hdJmgZwJzAg9hAZ6PMbynDcjPwNZ31JvvlvYPJm3oFT7JCowher8QN6cA
eu5yhGTCRwotffbXTOQo8BA6jrlqa0/OjZXuKMwlejrsSBbme+SlrFC06hFqQfk+JM014aBcPJbT
MSn5+jDY4Qv7ZDUe3fKKsoZkLI3wgjCNXRka9TKOJjjEkR+rMFst7nBiTs4KpEnH4jkasGGLl/tE
hKv3CTPdLqeoXE08vgAX7UqeJkgjcXEESAHnCA9MnfGGuSLVAy3rbl0rN4dXPN7bxm72Z52Xp9Qs
+2WILk0Xol1PArDJulwaWoUwgiuG2Z/6loU7E9cwraQvQ8Z+Ye90D38LBN9PI7yYPWwM62Nap+0J
X1gIlgloVtMBUm6ieihmg+TlYhjig42b69Bn54iyF9PYaxZHd3GzfIQbubAuqwyaWiBMrYNxUAjg
T2bxH4hsdbWhGvzgL7p00XK/+HUXpePBbPZhrQ0giiYKymDqflmK6SZRv8ToPx0eHzBjIg+Q95hy
ACxUjO1wyEFddcn4g6Du57DOEnAy0b2azSNZk/Yovf5vXPOo6pcBBKAMcZlOz2E2nYxMLnhpbTkC
hmkwh+fjfcJde8mW4annbrp3TtkTmWEBt5n6AHBQH1zgYHaAQzxK/75R2G1JckdCmNPTDCCjBYO3
oo2ftP1VC9wOV/JH0GgXygzFkDSqnA34ozHLcdF34V2LyVhyxIuThr/6ZTaVxz3lbwrIVL8kOMZ1
I35sFjLoeaN7rhL0Qv4Zwog9iYInxsRdrvSXG8V9ppoT4iWSQzRlQIJrPlaIE0IuCxvPrVMX+MrI
xy1FmizNSiy5jNUcRGEx9+FpqZGFgpLTAdPyRQ1qrLilddNYml0zoqkCDqlWLB0IMIASqlOEu66r
PXCnPruo/kkGIFQTsqViDW8o4JTYr0HCqWK06uT63gJRByyyixfiQGBgKPUT7qEQt8dd7cY3vm3o
5IewypToC5/564gITWeWexnWJ0/NFfwh6v+W4VrFAxMDBObD4ucduMfHrJEvdhRXPYiX1m8trJZs
UixRiyG1l7+DndcK/eNdagzbJZ0kxaLly8ZlUHj41h3QgKZXkTJwS0btFqQBFkyAkuihmSq6sZ1K
3Gx3te12YILgFJVE89eEhacjuEl47bY7OUMFgKm78DYWZddtL6TbgLA3Twii/PLhGpTIEN1nktw3
uT/BAuwIvR0MCMyhvX1UkZNvdDRoJbqXtUM7MCVAmJaAXfo82sd81me/NuDaOzBRPEbl7Lf4KRt1
NdXjl2QpzOTwbWlIYsom7nk5ieYqU2ZPUz49phuiNqH6KAeR3ITVIfzHcHPib7k9anNH0/VJN+ID
QUGuwF7+G4xYA7ysNTjBABmnGt6sgEx6eYpmniGnKkvu01bZY5jTrVjyqIE3X6/KrIEdzwqD9Tj/
nYN6j8W8eIfEzPfOza/BOOxVvZGiC2a0FmL+F7TpZ5oDvZuGDgiljDUKaOx2jq05Gn/9N8SuaYlv
410kSwZ4BHyjX5J/ddqUDbd7KkAbsHyHKeu+0dNT0El01XJ4rXNUG5Lyv2kKQW6es6HYXIBxt7vk
G7ootMai5FL9Jfn6rBtcEGr9GXP25EjwzWfQ6jR7zlZkWLJ+fWhlNwGjtmBxYduItn04Qtd2sE2z
VFjQxJqP2P7LW3sDrE6Q8R2S2T2085qWeeROKd6JWMDtcQz7rRSt/xcIWKcpTr+ZlKpM+3m5Jov+
L5BBAzvIIT96OgXFjBawV/IJCM9UAKS87bG+JfP4wHDw69zrXZ+FWHUP7MeygsFglr45jldE4AwV
9UzCY44iX5EwfdrCAERw+AKO9pCP/TvvsQjI2/YhSkOMzUn8J0ZjxqfoGZlXPzknbwL3Fp2zt2SZ
X0Q4nXGVovhlFkQEG/e1Xf/ZLrxvh/mZ1nHRrFC1TD59jDSwXMIYJqEBTS7XaKzGQL2tIoz+aBsj
tGeNol0+6bckJ7ehmaQvVk633XEdldkqm2vomrXaEM1YCZjL/KwhxmEeNtAtqQa8MTDLlw0Spd2S
Z+FJtll/jpd4n8FMswgUnUoSJFHlW450HSvqndHpldIAwqxgBO2j2YeEhu2edrYtkskUmA44YFt0
UBl6cVfNC36R5AlChvCpCUyHGMJwMc+1RTv79JmR6JYDbCKYigG5f+UZhFRbmkxPmKAg0YzjvOJa
0a+thUgi7/z4tUCn+gqZBafA6xCUnENdwIt23MZ/0DnJDwBb9S6F5deuSYZXXmdfGz5duYXMPwKi
4NVi9HjmEW5q00mIhLTDtvHQgLVeQygbPApxR5ZnAvDnqgL8EUPdv8Vyfph1FlyTCZ3bgOMLhN6U
0EXXe8TYZce5Ie0O8SSigtYlPXNUHLafGQKrBESmJZQWwXPYAG5EYEaOdyYfinD24x64ylgKgBNI
OEYOGzrY5KWRejo72J8ckildz5OS/hk5yKpE47OWCBTwr4hs2i5pP2zvaHEfxwaAAZUOV3oOfhi7
8sFhwJT3mgSsuWrFr7kI3wetm4tGjgpoD8sf4WWUYWPDpeCC/JwcZDNi2JrYj7fL8yAZMphTdHVE
M1diiZAjga5uIdUl/9FuUgDHZyAm4QiL0hZ9QBqHkBvM4gcg9WXrNo8ZbAa+JYLxNKBjv49reP73
mMuPKkmB3GhhIQjhEEnZJjgQGH3jTgqeaw0eBtjGRdfsCXuF/6ZlXZ6mLtf7drbhU7g5zB/gvXeK
xmrfh6BOZIyeCHv7zXWCqPiEeOn6O/O9eiWhgsApHpqDUEYfB4sIyNBifQRtk9t1BjJw2P2xQ7Yh
V73tiYOqCHSF6gd9EPCdLuIU3F9neghLiJ2flWIbuAhjTRGyuL82Kol4If3m9nA4CgFK5hpfbh8u
nzXdLJ4MyGgslOodnLLnb5QRhjIm3mMJD2uxYrLEWPVSp5Mu+qXX2ASR/QUMyQPy6MM7Dfu+izIG
X5Km8H0DJh3cB7Kuz6JmvsL2H6TNiLffEyTY7I1a6ZHn7dsg7L/GalJ1I3hpvUUzRB31tAdYi7hy
yy1mGd1hikLzaXMIoOYU41Jtor9ZymkRxfSVhRaoQxz1R5PpuILwvD7VpjGAl4Eq5jkw/kWRsYKa
ij/zOZgKpTZdktXxUjuQZuBN13ueGnkdKTiUfgVRL9r8lneDx2Lo3JWrBF01LOJ5qBuIjpZxPZI6
6s8scgyFCDBesUDW0pamsxD2TNMUwGm5niAGsfgHp8io/AkLtI++rtfH/naWNy0fMKFD+7YQMK3M
vwd+estJh1TXjSWnpM3veD+eerUpecJRWX6yqMenH2GR+j00Ov4OOzvmVZoubC11DGa2ALUcm92g
QSHB0xIgGixmx0IlLITkOErjtIIkA6R1sIaiB+i4Dvj4KoEcHIK/pK9kLLH+A5UWVJk+r604ADWL
4xLvVh8/BlhTBK0drzdBYVanT0yh/oPDt395ApEMHhgCLSrUCGMhoN6MKQQjbilr5ZoGS41dkhWb
EG1bjlOCZ7BOU/etY6cN+ENu6QnMRnSm6HSWXc5CByf7UWoA11EPJrhnS0qhEsIyO8bEHP68cEck
n3SbxbcT1DhQ+61NQQ0athw7BO69L4u5FX04ffZHoJ9RcMlipHBAZyBEgL9/wLxGRJP+gGmLy3mK
cwRbMTyWXY418eYpIgt6Pt5x8N8WQdrorgLq2DHlKbAM3BJgyvCVYTyMWcLpCVBT87SSMLiO2TCh
uZ+mZNwZMYtzQjk2tmYQC28pHuZygdm9yIosw/ktHIZvWQStcmHlKCXtPcQw2UOsYIZfOBc2z1Ob
kzsfc6D/8boOXVn3sfhshFDvIQQfSUFGO+Bnl3EcrxFWz37iwKFqEqwZApKq5cowlkDAVHLleoQ4
R1mQoyhmYOapDsw5cMCNy6BppxwgwopEJFhPtFhqSn0yomTxVZd09FCAge7AlMmSGZwU0c1jyOwE
sZ5P5JtIibnCfRPCQd/100e/AOs+t0EAeZcJa464JbW1FFgsHlIVGx//rrzZxiqfovWfGkBCFaol
+sWsUwp1GVMIm5oVJjKM3yjUxKo+LMeWAvLtljlrK7jnSIZGBvryMgEagss9jNL+guYbSBRLvPlq
UoFrHtzQBuHDitd430YBqmxP4xbjNPwQ3+VGJmBVfb8G5yCKoFmhYxu0ZYKVPlkOjiUSeEgi4C4k
Z3D4SGVK/lIGuP9+SlqKl0WHgLChtyWmcizC84BuGv0ts2tmjtgO75v9hOZdFz5xDAbsIr3tMEwR
qKMsDzAM9HMfkyqXHhz74NMijP3e5yR3wJzAk+1clgFEr2MMD2WMAES/m9LG9GXc+/lLz5J+Wyiz
83OIHRldMpzvn7XukhY9aR/mzyyW0btyov8H5BNar27NwVV0kNuiqctuMskh9JiOqPIKUIno2VHV
gskKMyyEJKyz8nWFcxQF9zcTh9FnEiEYoQV8SDJs9oBWFGzsLfMMOTnttv1FImxPd6lL0k9AvLHd
Idkbp4f5PjmkoHNum/gh4noAJ/htj1Pavckso9DlZ/38kg9Y7YJAEQA3yNMsOHDQd48DclP7Eh6+
6VoJVL4/G+lZW7YaX9EuEwHPce2N8cM4LW49YajF41PiplmuF9efDf52eFb0kxP7KSUQFEDBsb2a
CAD9YYUVE7jdUC+y7HNzxC5/KI4k1RHoW7LhYoJ/u/rqkZTUVgQUrD62FhakRcK8S8uYjuRFRnUE
IyE9L0GB25pmlVsMiOmWGYjYgS6AdOJsBlCcu1X9jbA9DSk1HSgaE0/5D+Da9g8H7gvBEtD/qJIS
8j5IC+nUnGvjfFwC3Z6wISaYw5JKPVl3gXBFE2wIufjVGTWwIr+NbvsJQpPpERzkCMVjiv6jyOcx
i2FuGoQKRA/LJYYO7AuwIcDdTVoDnDcGxQ7YaQnltOssjTgUjSFFVnrQ/l9NSkPAWvgNz0PmsqjY
OofrHS1M/VjPGpdLlMjxtU6oOZFsACPm8Wz/5JNaHzQPxj9bHvdTua5siUrheAwP/2YGuJStoGAA
S9RQfAYDI1sxcKpVRccYDpMj9NJtMdNRNddahiR5iMkUQUkhkqB5qpWFvgIr6OwALBACiyakY343
rwSqOz3CJ+Yaz7IuemohS3QODwAOLGy6V3F6tquEcvAGYObQ0tzaqhbw4nTXbv5Puol/3KFa2JuI
HI5FYGZpcoXMGnRKL/4OwfoS9Oip5g5XWqYjsFLz9o3J+IoyXy5zfnGdUhWYs71AAvBOSahOzHaP
QfQC5um0ESTGc3JgYZIAK+v/pSq895acZOOP2FA51KB/IYQjmEH5TxZg5T0X7LiYCK+L/QNddw+r
AywYLGDe02j1oEAtVEmwgY/77n7s5lcN/0xP1Rfa22uW+2ife7wSnLN0b6CGgQAR2lv+AFL5NTR0
FwAMIbF9GBx9SNBxgMLTmHig+VpwlhqsiIRUnykQgxKkmNnPPrkLcW2WIBkfpq6GfKS1UM1KWI+O
3fAy1NvDZMmrb92hb72tQKhhpl0ze8SGzVpEZjvTtv2yffoVKvGQaXXMguFBBWtS4Lv/Akp0rInA
RFEDXqvdGypKX0ETsJSZ49U0ugpDHcS9C4J2O9gvRR3CuiH6PBOzzqcISmvem6PNoJ3NxpPn+Svw
faCXeb5ntj+20/BMEMFdpiFyaHEfYXOmed7mdCianE9lG2HS5j2wVu2CHaWbROPWoaVA0aGxfaL1
fDZNSneTG38lJSec8N8mnj/mREOQ20EoAtkMyOjmgobgPcKzdZb8F8UgOSR0UiM/KQgT2Rq+344j
2xa7w7N88Sk+pIbTYElBuVTNNF3yBiLmiZOX28LExPNPirlyb/vhp8PxgPyC71eHn92cPgnogpsJ
bJ3fxN638IIZ6u5fy9YD2+Q9tv4gKAre2m79C9vKc4ZvECNvjpsWvVjRpskdFgIeZoykCEiVxz4N
/1sNBPv9TA4LRrpy1cFU+eAmUwpfY4isGhqC77buYYNychQZLTZmvvsUzBMSBfcphyAXU9OZLR4t
MQ5oAjBhdPTHkwRY4SjfIGz5gAp2OOggeLEGMv7bGk9peowLYM6hHLPzpe4glouGwJVJ5z9c3187
kQHXJSuUctN81B729AMAiyy9aUKbHYWM8AbpLCSKwefHiTyGWEvJICcjQGJ7PvNf9NcQR0CBbL4Q
jIYOJIIKZlnjYzfFz9siznWWXlUav+dIfJpQb0Dxj48iaDWa0e1FZPIpo/Edm6HhqeHGD3mzP+Nb
e28tSHey9ndGQiwNQfra2a/GxWuRpre1p3h8vh0I9IivlmA+apw5JDxw4DtroHGjM9Bt89dBNcO+
ZubOOryAYk6XAqDsDm1qW0hCD7VdXhLwDSfcFK8ws3gUHCYEa6sKHsz/3R4LlM/AdFHedxigEXc7
78FUPwDFemFhC1uK+TPFhvwA4mdYh6/J6XuWCRiGoExAalAF8/YfOIsTp+zJj9btWsHP3vnw0KkZ
W3ZApFZQYIbwb2WjXxv0+ODY4mtFcySOXjnLf+BXUIFyhUKp+6IbeXfMXyZg5NU4zvfwTvikMQS0
cb+3wvxtISi8Pda6a06LyIJyBYkA8a39mql8TsGuFdCGFyDeTzCm+B9H57UcN5JE0S9CBFzBvLZ3
JJtWJF8QMhwABVOwhQK+fg/2ZWcVGmmkbqAq8+a5N2ld++q/UjCucKf03V5FUCfTj6LIDkFgrsFI
jZXUhzDXf12dUJRZabpvK0RoTcoae7SGsxyC82jmddbyOK8CB/XH21jnT7nsdzaN9t5bU2mXJX0Y
TZ3vXX95TBFS+x5LX9p91fjT2CD9K9fLcyFkxU2wqgIgrYV7snL5wlpTyR0BCm+yU1aFV0rlNcDB
ZqP1FP8bpXVlt90DyFi3R2I6w6oz28V4/AdWjSZ1Nv0P+1abkyPT8hxnptrZOvb2vscFRuH7DmW6
9Rt5VZF5j9bJgSL5kYy0zO1/h5n8r83cvd+6+/UPFKPUlsI6QY8uG99VVLjisSxDIrark2njB4t5
mZh9n+ao/rJBd5ope6108NC0wb4T6atyqrfENBdcjGffmQ5kZd/iYi1bZXwn1f+QS4HluCxOBvON
Vho1F95+4wbtlywkuI28uWtYa0PrzLnxESkXJZBkZOwyl1k5P37CiySaQ1/YN1GrnVYZxNBwRpqj
mkvp09v+d15qmHWRbqq5OXb8DcWMeO5Ss7Op+MwfkmUljjqNnr7NcfzctG27j2NWNw3dfwzBXhqu
AYy+72XHuLUfAh/hVuxCxWNJT0S3Vt+yLKz2JcLApq2Nv+1TJLAgTn7hNtoZDH4sY6WfGRJsHbwP
Q3fBEpMfoqUmhshtLyTSouiWguS+NMY74rBjRt0TeqfMyj+xA9xAhRi8megezLOzQ7AlXYtBdZWC
6If6LGOzt4rpnhbmnjcCxmi4yDi4wSWilaTpf03FCIBv/N2d47+pcA9LS50AkK8a8ZA3Jcc3pr7G
h/xBSqzB2+dIPbPa4wP28ofc31cZUdZXfP3r+zdV3tHnzQn1dKlaVuK49Btr0JfVHNnleU2mHgfa
0CJjBmW55/epNpX2e5hv8ZQ7/G2FmqodVpTuNBTyk5RzQ5ozs7K096d9b9TRIU/h4Akfm45uX2lm
T47VcVqFNdIpGHcyPZdJdXT0eGLvMHDg+NjN9SMGj69yjM5Gta/xzE08eujL8fjZB/F/FlsS9ngo
X0o/OUeifnAiTokkRhK15uyZomxLmbUvG/1Kk77zfUvt2NMrX7uWKYnC+rcC5+uJ0aRHIkGPYVvs
1x+Tff6YOlXynWWBOqU8cEEQkbeWHzmCbsZpmIyodzlRffJJRYJZe9Y9KWWfRy969V0M36F3nHN/
50XzvRTjk2g4c1DRJjk80/p8xkP1pyeYP/f7h7bDSBmSa26G7qCm+UXymFk8LXG09lV8m5Rc/0yR
nXoLY4xfVCS1BNJcgBN/NBgF3qhjM5EsH7Wt/HZc894gV+5a6P29Yra3UWH6ZJnkraFYacog3qqi
zg9OXO2Qj8uvGjLLE/NPaFfxNsyzH5VFN57324gG8pjWfnSdfVd+G7b/OKF+GTp9JzYMA63dfLRl
82GklezrDMutJkmJ6rmK5yv6K1pZcyuCBlNeVNxgNfZywC0xIGtmEsc37IIVUVlF4czbW1lHu6qO
Ff7QapSI2PXOmhoaMx2jCRlqgOqY1ctDyzdVjtXB+OmNdVS8IUQU9fmzoi7Ck5QdY+1j5TXhpfHb
eWsN/bEw097PgaVo6R5Hm5CzgMyhVP9nU4HRfE7ZxrJKqK8CJ4D58qum2nttiBMWgz02kPAvSN5D
VUZ/yiQ8ZvFycrpiq1V7cJmTbeh7OIvNxu6G3aA4Qhd6miqzvxfRzYfMYSZfeXePHiSJnK9lIFW9
tw6VNbws0tvJUVKV2P65TpxnGXAgQSr/yzXiRGU9x9VCj6KyJ0awJz2MF7cRXyHf7bb3xNYP04OV
B/v1325SprxKPmYgZGCIkkFvspuGCsZi3gdVsZ90RaB+Gu4zbHVT1e3QcCATqRBLbR5GoPHRr0gf
1e+t30kEwOQ+I2vVw2eUlt/JPNwp4uVKPRwF4w5IKiTGNbJaTj8RuzkmDncxTzcbnAj8dagv0kQx
7J442pb90nKZwps/zUt7CKIK/SzEsl3XL72T/rLBrXCwdgISmmcx3HZkza9v3tJZB0vxcONm3cm0
OMYO8ubQN0esB89J3G6Fybc5X7A3RCDR0TPC9veSW68hHZqm1+VPsvfnBA82QoPSxQGib+91eOTt
jyVztzlDTOQL+6ikBdhdn6a17o05d72hBLuJX3AGbEMD2Si05+9FXjzMZQMT0UIUIk27BT9Qy6dM
2l0RtceZuIKlxWyzkGbYNbye2Bn+xTyHJRVwNToljCPKc23vwVZ/iqz7xQDR2tKxA3Y2dFggcjpb
yanYusemvWpVbydBg6LC5aOysCHV/mNEZR7k/RE796ux00PitnzPS/yTWNabdIEmQJD8GpkvMK9D
oY6eMDtU6Z1VuvvJsY9dGO1bW+56NvKYEaqVCnyX6vxEpMStd+1tmyY3S6rHrumPaYIym6sLFfZj
61XAOvFlfWghcRDh9bNPNdl0w9HLSQdtzb4f3Jmpf3rU/fQ+S33qWbMA+TVuzVxesaiuLAHW2wlI
1NubLD91onmLsRjPS3Dh9t7FAc0PhpitVNnZuD7eyahmJMwbL8xL67jblO9IDIpTINuHgOQN8uMU
jvlm4mjIudXbBvlRqD7YTiUWWGmxY7E5ChPZG+M1u/XGMaO3K/v+tbOXY5S4b2KRb6hA8uA5Hvoz
CR5oUfllFvYOwDzGzlU/xqXG6t67v1YvZmLCt5TyhqSdY7cw18w5I7nAnD2kF/57j1Zh9fsMk7NF
tZGbeDJkR81Pjk6ueTe9JUP6gHgwbe2s+ApK+dUzBw+D5q5E8KGK3uA3086WR1tjIx/PbpheQwaJ
gruIed6tSMcn7qVfTRk/yi7YT1l9iJ3wE4n6ttjuBRn1j10Vp0l0y0rTHhcK2aTzfiKZoGKO/VOe
6UMCfdqPUb8HQ2i3XYW/GW2YLbDgiPDp6+HZ9jySk8bFhAxa46tN3LUaKbfrb2hc2fAqUsoiyb1T
Uazc0bCd6uqWxBoQPkZPGFHw/J2kytw2Rp7doUR99GFu7fAxX5p93QrYSN5nl9fTpeFxghKa+q3j
hN1QUI3b2NxXwSCMcSdXy0vKirgoe14/CoyeE2CC9eTq9GDnagQYwW8ghm+VkDGGuUDYnPNuqP71
Qp3zls2bbXAIvYBSeNlEjn5LIsYeXsMgw8H96w+nHk2HDACIt3TvyuWDwy6Uzts8YLlxh3PU2tdY
BfijvGBnu8kJPXyNlcXq1mfBQA3IdTgnh8ha4KOC20zPTuQ/c/CCiJ/pxozhRIzCCKY1fQVe8t7G
6ojvgZQBeXRz/RtaAK6l21pFeqwKtXHy4I9y1+Cfv2s1IaTAexJll4ijjgfzLqo78jyD4qEDUhlO
jI3RNDm8+Pk1EK1afxE/prS3NhYmOwFgsn7wybzcGz+KNhM8Z7MKlPZkdmFR/deE3d70CwBgGexc
6yOHnL/luvqrKwJATBzurR4H5vBrRkmtfC0vqfAKStbgRPuUbr3l2edDiVTW7ftigv9RE75LJEHp
A9mreOv0lr3pZPHezvirrQ8FRoTuEwIYIv4AF75AMx+KxvzGZUQXD16ySUWMaCHDh8zjkazVZfDa
Kw60Teunzz5/KR74S92BcOm4Qykq9wVPMXzgD5uqLgLlygdW0Z3/2Y28VrXd7EVaXxeOJj7rJ7vM
EHfL3xTHHwT8xbCx7m+bgqgr9xbelSa1MKnaV67fY8ar3MQwl03Fvk1vQiaHw+LL8hWLf0g4L5zx
nnXy0C9iH1n+fn3bPHsgzqS71UH9FKf1t91h51p/oRwsrE7+Pz6YP4kIbwsvvBX3T4RNMPVz9ymR
BqnoqA+bPX6LraujqwWnkk7utanLS7785kFYe6yv9e6rs+DU1faLXarX0PU3OXP4NYvBLlFgWpe0
Kb3L24VMxA5zlDDywzT63K7AegbyCypwwVE8bGUzc+Kjja0W8DKCVQv+f4WuJ2hpmnYbIqxVFdcm
yyYMPeu2m/Jqk9vNb1O217LySONh6EogdUvaSf2nqMP/qgifrGQABNwcbHSSMUyG1oX3WWyidL3G
iKsH73ys1Qw8HEDlGbwR3Kveq63mh67soVGiytuXrV1/WMH0QhHT7/AjHSaBvsVqJMmUdOmPPTAM
Lsz55C7WsFNDQztN6NqsHfp6y4bUXEBImEIiUgX+2Unj3yuwLaRpTmVj6iMq0Ucn+y8ItiNkMAWQ
vYnGdGvnNDkVKyo1rhKvAjirmHts63hesywgy3qwqjxvH3o25G5bj/SMyRDXUY5PPgXNNOnXIe8R
dQzlxhK/zXX7Xrho3r06xYPz10umQyXEgRk2eUIsdNBj9qfKlkNXUmKW9k2PtdoStYtJI58eBARs
5FovFaanran9N8PBP9PMt6Wie2PIg5Go5vlWp8hGaa4csZEznWpstd1ffn/SVTg4KNixULDH/hzj
EjL0DxtJYYO/5IUcyN8GgxWFjffIAN3a5JqcnDn7pz10Zyf/o8v61xwOZAu4/Sl3uueKjFXyRN4c
j7zwKU1PUMuUhTU6jOuWNzX3QNbd8iQgDpcleHV98WzwmGzsJgKjGKgLsX/B7/IA4nvkLRvKq4ya
X4WyxLm2xs+2wmg9TLQ6GB1uDucEhiZ566hhomU8GksdrCF6M+X40srq0R3dzzpM3xPsZQzwAtJh
CtydrZY/MjDfLk9jLLIfSwf7tU/h+kYNyHb06k+qXyj6MP664R15OMcGMYApUZEhGBd1H256P6Kf
Hd0/Fb6F0m2uk5dDuHOHerBHdTbeIAuPVRR89UEpWKIL1Dr62aF1aWlkwz/5Q0/NqW0IjGVuS0iO
u578yytKqd4hGv6y47k/hD2zc5bT6dZ1HtSCgdXrMOcFacJscwaVUX19G7Ucz4kq4816MjU1XLLX
vwUBskyR1uFGYCHeQTsm/CeTJ3oP6NKCUsui7CL7FQTItncoKHK/hNZDws3LNr5dsGTNXooF5oyP
ZQh6H4TGyKtvQavZBXiYHy/y2o4AanMwNRvb9r/oEBCerPyfXZZXrNDXVObftokOjNpvDkukuRrb
Ux75oJXpL3+Euo2tCONt4T7hyj1iE4sZc4WfLM4+e+UCLZMbGvz5qe7RuDGcxEPw5puK2C7rr80L
xpj25Gn9LjhRDEd9ajwMes6yr1S+Hzu7BUdvzqFbXZoJG3ZG3A2K5JEdZPdwUK8Q2x+NjyaPO+Uh
SYefKC8us0FW5d9490rv5hI9UlPH0AelxInETHESc/XRA+ZwQb4lTkbjeJdZiWQah7tl8PztlA67
VWUUc3RPOpuaflDdHjTsX9BpStYaCBXu+R4u9Zscht9iERpQByeB7hB41PhDz3kk4GA/SOe0liFD
mPzhadlnQlyNZW1dM5EauD5XsYh/y4j7qUpfK/QMNy7PZVCcY5VcJhevHeFfkMYXZwzORek9zu3E
ObIIgjiYUsxeSgBsuZVj89YtE4lQ4Y0MrXQbFNFIJTn1Wyus7lXWwvjK4Q1HLyLoVB/TRlrAsgNs
Eawj7b38uzZ/QRO+DEguWWnegonfn/MJQuAnlCCSAVAmw306ZUJjeMEvRNlA4sTBW9owkVy8B+FP
13r2n0wTPjtu+dRH49uUxp8J+eg0Y90tbymd1o/XXVkWTb2dRdUj0ZDn9U9PfEK6yV3yltacInRD
b2x3PVM0l6I3g+py+EaVWV6HrHl0RoLOSA5K6EdMlB+YNVX7ZYrPVHrPKldfdhw9pA6ModXZ/y8u
SSTY5kP7VEftae2PZqp0n9m3SJo3uwEuFU31mHjziSCqyxSqm98idFKN97F7452vH10Pwa5rluxo
d7DjvcPbnBAutvf9sWGq0xY7p+vqpwg2+tTlmgwZMQx70Ez3yaRjelS2zG4mkeGLS8APbK6zfMiO
ChnDmH3WJnDiQ+RY6V8M8Rjr2Blc7FozRb8ynCc8LOlYP9aGw8bMzVmMinAfPdskB8Vrt6MeBZCz
bpzPgBN+E2jxOHouQV8rUeman0yB9DRcCqsMwCIQCERqk4XIDt56pt8uJ5idmp84mpGR+3/BkFyS
2AofsJUzEQOY2ckEs9JoxleSV9dCz/vtJ8nrVJFlpdqMg6qc/UuZD/l/bTzBflAybNdxWmDbCSg7
s5Flontg4XkwnQzUB1Ob7A8Arr56RHhuapr/xa+ubUwkTo4d3ZoJeBppstefSfvhk78wA/EyupRF
8hex4zOe/JNCaSV9rbE2aqIwqpL0Ibax4KvyS045RrmoSTYusT96bH7HoX/Ne55hfCFAqdn80ZpB
H2Zr/h5MeSKY7cpQ4imEZc/86EdHzVeppicC5H5WqZsFWh9EMVApNiHWzv4dviM9Ud1RdA7MQzOT
/co8+wNwkKA1v4JVLsjfmvq/CRed1zNySUX/F0Mkk0Hkutp5zXEAT13wiE0IMq07ZHZ/gxAa/3+l
E5PzluXJw6SIC+3yydxivzmFE9Fp0DPPaWxuNpps0Yzf9mh+c1RFh6DP70AHtwQSKvNWc8C8U+38
wGCwZiuL88fV8kUMIQDH7PZEw4R7sILnxLLHI0Lq17R4V2IxMDHiANr13pTviNfZDwsXPY7Gb1HJ
hwGsYqu9nEHfGN8h6Z9TKZjYT0VNZJ++BNkMlTBaJM9Y+sskmNpkFP+rTTIx229XBJyiLQ6713KI
a96F0gEJpLFuwp5su6HFQ8uxvQlg0Pe+yivgkAbFI2jHFwoz52hFw7MvqAQSh9hE4m34Rj0yJrQv
7rO2GQhQ8QKaXpqy/GWslGC7JY3PMiy7m1IYd7zZXe3pLJRkDdp/SdN/94sbPU+yesDlGl2CeW3o
YH+3fdvnBDEpRpiMlDfswDaUN1NP+xmeu84n46GpXqui+6PB1iBaHyEVH5D2S1yuIHX+wvwwA5Xe
pUvVnK2pGP+69mIfgyWNjmNtO//GtKviTZZAdNquQcqIOkYNJUisauPqngeVfYxr9akUYWsIvlS9
7PfcKOJFN5VXVBtuI+JiknSnWaxxDAv3w6H7/bBnHkMLC0oWOG+jM/xUiLqceXX6qHoMIKq23j3t
2f+F6Vz99SAJIE1IFye+a1bbjsr0FNqGAigKXjLDcTmNPuESmTOfNZk4G34OJ5fVE0VTJM9eJcmZ
McWbyyyMkrGedoJRVzZrZjazhzxs8V2RODHecjSatzGIzCGqg+hmlxifU29uKX/FZfFLuqdxIOUy
Ynr7ULTRc6sdYh0kFLerSkzLIk9ISqydBJiqfcgLCuVl9AluW1TyyMtSMHyeX+uZWj3tzD9kHmYn
k4pf8Yczm+pibA/FpIIf8sc/Bt3dMTzeG+AH4oZKeAhNsJFtGHXEQ/6etGl3ALdCXB38ak9oBXbr
BQWBeNrpOOR1SEcZv+Y2MHof6vRBafVd9t5/XhSRGjo2oPY2O9+qsGlfPTl+GSCNwE9Po7NUnB4U
9HTl10Iv7mZS+dOksNzrCXM5ntnqMPgp8U5BzyyjCLrtZIzbEF7Fr1BOD02WijOq8H1KhQ9CXb95
pbts44rWHvtRA86fFQ+M4b1rP7neZxxCH2Vu8wWe4u9TY/4FBXFiOfVHMTOdM3NdfM3j/O664z0M
STUKuqL57Cqpbq0Hr63ilBFbzRyzaK8uqPwZJe3uDpE8Jo131ZnqE85yfBrtCJfj1KKAYgXaEO5c
Esm6tBe7HgC8rfY2hlIwZRK/DV3Vo7DloxWBW1tpeWzA2TZYOP8bxvbH0f2RdI+GpK3y7pY57Z9D
rKn5t3A00ItMtJ6EXnEvbQRTuXSUr2nZP5H9djcll4gYUTWwOKptHNTfXkab6w/Dc9YOpIrVP0Nq
/wBvRnsUHGLKhPWv6pZnq5QPTUlqyPp/qrymFqScI9jmmboHJjj0sEtwUAdizTBwe96MoF45IMK+
qDe+42pAXEz4MsJyWHZW07VXL8vFLsJn1cr5NKTQXAT+4UVJBoq/k0rV0TYd6XftEL/k7P88ozFl
qyZbbsM4cn7H0WI99xBsl3COsnBHYOIybFvDSUU/DXJXOJiHbUjwa2Vh5JnZH7ONICuudV0yHTB+
MGAx1awNyPEX9YHl3byUmNbjMqXN89TK8rvsbIeJGwAn02A7tAt+vxnLVexY+OGZeNWfthWUF+kq
80P6E27dAUU/pPkluuvFt5r2zWMVcbS0wNBd7BT3qW90y8kfk2rqDjbOtmRkmhbkwaXzQvtD61kD
xeOk52s24wXYuz4Oc2JfCy/Kn3SakocyiOVlyP8l/G1KmJ/S/S20NfwVpmOeE7lpDRcw2m2PP8EF
AhaB7dKeOvxPVJQvUIQ5aLEmkWaLODz+KlcjKH4lku4eUULomZxJizOqQLFP3ZbHt3IxcQPx5vUj
HvZ3oXvs2oUu4c9qKz1oNgotezj46ZdCeqsh8re6jDlfiEIK/jONHT1mZsDQCPMV/WeTeKS2xCmW
G8kxQihtPrE9qBxGkkISO31qXUQRqwKYDbq4+a1b9DknpasOyQ66DxAGEGLC/qVmy6Toej7rxBJd
vtuyY1STiTlhZjpBveG+TIhTyIP+VzPn9jkz2CHVopcGd7gdn2Qp3TPpCfokyCpH0nUd4CQniXeY
G6MLucSG0JbOvqV6xus2ZOHPOPXuikPPfsi9Z7n/BX3L8ZwXCmfbRFM3kIlcuLl5Ye6KuaDB/DvP
GL4sCCjGWhgYXrISOWK2YmQCIcJnGEdq08jJfPIjsbN1fbZQyjsKMD1UsQsYZf8Q6ocHg4mfQLNq
uJk8vABXHwVQ0qxj7pz6cHgqGLorpZtDXQGHNNMyXzTJnBs+1fhlWRLAVs7lE+b28HtqTPI0xpM6
V2hf2yTpud69sTEXd1rSi42r7o8/pSgFXm1Oi12F23DR2KHzKHmZZZA/4HhdLi5+sKtXzznZZ8Oc
bQs3Q6UGq/zEtksKtOP+Gxo4zV3HcpxTGScjBoWQeF9pWQBjc5GsSV39Jz5F9ECPLnI7hCxzjpup
eMh4ih4wDCa0WJHyD2EFc6mxpaOYx9X8ILyAcKKQwv3i+ZjJn5dyJjs+a8aWkFjP/6OX3jqruY1f
ylLrAx8Gu2eKIRDnaJyBZBLl5BchmEeyMNwmiCysphLutCjlb23VM9YkMuq2Zmqy/Sy0zRDKQgKI
3WWESwBJO2Swb48irLgfcgTJ95xekrBGmwTIyC+GP5FuaecrO6TGMXOITqprq/poksyKNpRaxPbP
0tVP0ajz5DxW0EiQZfBNHZlGWOJBZc9DnZfmcWzzRBCaGJgM36gfM2SqQU1zK1oJJLGi/t2coGmi
OkhsWIvlsJmD05GGXkaoYizv1UEjmf4bD9txiYOUabi+icVHKCvI4ttaSxzskzZezOOCtvGSgO1u
XXu2QSrSXB3GPDTN0ebI3DVpj+CccDQ1utEvQujgo4qs+qWOrOIt9pBlACnqY220/223pbdppJTH
jm09j4Lk4X2q0aRqwWzXSw11Cw9l8DmR/PZWLUSr6SUhK0a34W8F/pxu6rFvBJEcizccBy5GwhSc
SO6k13Z7EdGhJo1sk6dQ9CR52Rk5Iz17ALdBG85bmIc1kT+WeFZw1g+gYxxoZkG3UZFofrleUL2V
ND6Y7WusZ9rBB4I14Gas2IZSJDema+d67464LXDwBUSkaFYUg7Hvitoe/5JYE/0o26+fyVYlzcPT
/oMX4+Yr27HYMO7y9k0Y2VudK8K9Wqc9ellif2BKmY98mGv+BwV+VwHIbBPCxjf4SpETZNhzKMU/
XRKTq4meuhmtrngYOvyeT4ru9a6CQM97GRMNpgn0PnipCO5uwwo8apDyOXYI8cbBrF8VhB/z4BCv
a6bAOA54Vsp8H4JRHsnMcr5Tzp6HtMadGAjFSntJetG3D0O08xjjXyafEO/eRsPP0GcpopvoboVa
Prh9ZGGFd6qrI/LguSs0qUlYI4/eBKSB3kTiBUVBdy5yy3/NDPsr7d4uDz7zpY+mLHKo93ysjipH
2fEtq7tZWOqKTVzjmpvwxv8EoRX/N46KZBPcU/FNCUUgPAbonQ5ZAMTycc5dD9uaQ/4NOqDJWEQ6
kxbZF+Vu8EvvXzja1gteBtLFZTDuchupNEDpCE9R2uCUFqJqeR6xxPkLrY0YKTYOENfurtE1AHPb
eqfMAG+2NjkpfotF00VQOLi4e3fZ4pBXYDf6OIVp+TfnUjqwERUVh5yrbRAq4spCjA8WRlJyL+vO
ine9y2QL+4q3ayMosiQrmKG4PsLGOoIJjBqJdZlEh5cv6z+9eFR3uw+z8RQFzXyfs7k5FRoy48Qi
evtARjpjREeTm7BMCTbOYFL9kRi1aa/yNH9K8s79IYIDI6nM/ZfIXtJnogFaLJlNeRRTaKEcj2Y4
6bmzUXPonqE6Bhais1NmGf543lBUh5am2IduHMMLHGJ9W8Ie1bcJCOmWRNqF7TxcBpHTunkM43Lh
/5mLaTiTykU5Lhg2sgFFnHx/YD7ckO9ZyKU8WhMhnAFDzHs543vbcrGvfkUTv7Yq/pYwuStzYr9K
NBWiMOqFGYM2Ypf3VvDYSoz8fMkEvYyLu/NkEsLJ6h9/jMuLthz7Bo9rf8o5JJmQFpS6r5Z0BZsc
M/eBHZHtzhVVvMvTdd4/pcH7nATjmz8t715lFw+dNQ1MucJy3wsZoRSRhbnLuqh/i2XEvCdSY7Yj
zHx6qo2Fdce5rrUKsuj0OcQMad0JhMGhG5EdQXXE2s/WGoCDPcvYL3X+4dnRviOIPa4bwqkTIv78
v63q6LgiyD3WTFNJrxNumX34lkSQ9IDcJc8aF1eq7EOwjNj3w5F2tt6hP2LtSf12x3N1AJVk9Bd7
/KfQjP1+/HQZ7vOokljYF79lar5Hlg/MYnI2YrE3FlVCjgcyIkKJnFixXTzit8bA3umsu2dpfhNM
nsCjuWNe8Y8Qm+Zsed+2bhie4qK9hFb/PHQJHxcZJLNFN9gdir7908TpnXV7ePF6vGTRthzU39zD
bdVk34kfsQNAL7sMfwZHFc1TQqp+QBgKHs1dT29aKWKNS+O+zj2j8cQ4WNTSVyZtp6WIa25GViO0
5qxYYzA6GcD7srfZo5DyUJaCLbPzQaf51TbzlR3XB0nuNz7Eexc9mJwkf/2nJm55MdndcVoonO5m
j7/G6hctyrXM453MmYFW4WXxgAplhRRPSB/ILkJwO84rSjy9WWam0VCte5hlj5OFENHN0onu3InI
f6IpKMnlTcdoOyuvuZmFPRUF0zZNEQkTO6ZZ9LTULcJMWvnlIXUt59A79rJDiyKsrQ+df0L46i4d
qlpbrWUpxtGNTklWGOpBXsu+ZM0AcaLYgMmzIP4Kn3SXt/Od6Dp5ikTUY++RyUsT2C1dWQ7aVDTE
WHjjDCrKm71pyMD8rAQLBAaq3bNbDfNDOanhd+AjF5desTwvgaUIQRY+mfQ20sps2e1jKqrmptn1
82yIroJqG1BqhhpA2wtU8Q76TpBWsCzvma9GuCvTPqU6kEeMdcnBsqz2NBCCsSlrEgm7NQGiEZ4L
DlvLn7wqhwO667yNenZNyYGI8cSbuMI8nKcL5INPcOkYbpipfduh5pAlP7o4WP0C6aGT3r4U7J7Y
E/TmHdiStEbZe+ocNeOAIbJzjqSVWoh2uJEynyy9jBTyaxARLhSElbh0aZ3aWMlJz5YijE9ZWVaH
2kP0Hqe4eRFTYHg7ZCq+STZgfYVblf43OruzI44sZSBLxN3i+z/NJPSJoJJoi/6N2aMK4G3ieuLe
HtRuIoOS1JMwQFQxWAJhVcEww+zQy5TBpGISdxR9h0nKqkkq8ethY4Xjl3bRnSwcb/soVzi/iTOh
xOfJIqfTcrbMfrPDWEmCJFmwuZE1GmhpjROZE3jaVNIV58jryMgog5TCJs/NArRuMDMM6bLsPTvs
zxilwwe2JgWfcvwfS+e1HTeubdEv4hgkwfhaOaukUvQLhyy7GcFMMHz9mfC9T32O22pVAIGNvdea
SxbfJet/J3umoCmC7vcxoLnFO14+IwDUeKCrEcZyOtdbtRi/q7bI2Tm6HwvawCbDpw2K3EYNVXR3
WQbWtm4RxIaV1Wxrg5myGKzfdAm7NSrhbrsIXx6DwkOg0tbeJkDseiu1LtuZTFIuzNTE7izLDyxX
4rmvR3qj7LLHvhBQiw2mVzJMorPJsfg9ZGazLmYkCyiTYXYHmVujBYZZG6O5WXVuZ54jh1LPSAvk
U3NdP1eqsN/bnuPCjpDbidT8Y9Z1+eLCXSOppPBJmFDJuvIck1a7qV6ZInRHk0ExNHsun8rNq51t
Ogb3BsBKflwjgAzdYTfMo9qY2OwuAh/jJh4wGSpOkjNef+R4PdZKywLV0iTOeGU1F0xnchIWsCCN
p04k8gdinryPSjRre4o9Chc32ufJML0saQ4IZYyTzVSVSCkF+ikZ1OV6cqjMRNKW26jyMc2arfmo
pjrDnj806ozDEqEZ0aJrmHlqP3Rk1/SDI7YqZmZrD9bMv2C+vszecrfz3PgTdkW3H9Omv3TElOyY
UZq3KCvQb3M7OAM4QKHjMj0Ih3C4cZ9zXm0EwNskaVE0FnwZraXiX4Ysy/epj9UNkKP1UtWcCr4Q
2Glt7BO3flbOBr+t8VJGTbBxRIJqLwSRh8cE14fbUt7UxnwU9HI3VrNMp7lIK1CuyHNU3H/mYd+4
xLwyeUkDBId8k5GztfJcYakzVLXKZ5Hf7L6X1yLqSr1LVvu2TrUKxWrXYUSOiwxG6jxsTdWL4Gu9
jnMy/G1Nl7WODFy+eybt3171AGKQXaxxktggNpe2hVtl2m9MuMUuHsS3oIg79X5rn7H54wwygBMY
JeRDEGjFtjRqzEguTpw0DSgd5KFqIq4p6H0pK3FJbCPV7ugoYSh+jftp58X2OQ/m79njbYmAQrZ0
frJgeHf4oKJqWDuAaiAJbhdm2+RM7ZtIwv1x9/p/h0HKw+gdUu9X1foEWdZfNF5o8SI3mRvzDb3H
RkbhuquuU6W2NeABZPx+noLFaXCVKTp+89VYJPSCcIPZhiaMOE/0h8AErGaOPi+gT19MPBjqSf9T
zGiCU3TSmS2GPaBSlKlCnsw4fVNNcS1iBFe2bX7FpNYMkXNJOWEqyEBLS4/URdlrmNuimzY5nNtV
LNpLzZY9hOoByWMnwhKlc3xYkuIx8wN5Ppwsh+q16sJx1WE4b9IUdYBLg8Bo7+jZlgk21egiCorO
MErWNFjWlNO31LC/TJs9H62vl7VYUfDGUumycZKL1fzkjaBNR5zOZG4zq9hFIC43hlk9GKswsobm
MDjQiK6NGNZ2em36YA8aka5f+IjEgLw5P9opyPYOHQ0U664jJ67CzaeXUIqx1ZLpbwNC5SZELR5H
y0+qQMiHznqCdkzHAPHGkGMTWzaWC2VrAZ3Yd+/jcvdgNDHf/DAkh4O8Zda4tZzo3VZMYpb8YDjm
oTHjk5GGh2bCR0HeMoeFepAZo4780/WHz4LvWPJqI4XUPk8B4el1F1P7Za4J6yjEFeSfnXneUQYg
WP3po9+1/VEt0wY8LnoqrY/O/vOiO5KlC5pCciZM4JFoUnzbXrGKCheobzs258Wkr6bBq4AOsTXB
AoOKsQod3kScYZ1Q2wWDpl6Gqek/pmza5eKlgNuZssIDqzsGc/YdSPOvyTDTHdkQP+bq24jb1WR9
5nQoTb5cQk8uHtx7cIWIZ2OaPew9rhGfe8a9s5JQYNm5UaeJ9K5YG1MpLvwmn3/bG8sqbFAzjwr/
rg3ZH13oiCjbD7egpLceuAcvya4BfnK6JZCQ3cikczhoW2K9CwdEElnVvQVD8eCI21aD2jY4dJa4
uoWqQWPRsDi08z7IbziqKNbzNZP/PvuKDGszN7MJwpOrxAhvrL+PY/qejANBAeIPRsUjVI+PoM5s
9hmT1e9vTDREFRJwHtgxEAe/GJ61/i0ZEagSjl4V1S4zpr0VCzQChKFMQiOTjPWYBF/52PyqGuNV
WHO/HQfvXa9IGo84PPmrs7CeBDBcg+iA0MtO5hC4xwYxVFvMj8F/dMmHCUVileBbtpr+w9KBkBNc
txjl2JNqNIKlk2+ktcKsT0mBjDVzEBNiuFk8ZHajb7EL1+y1WGUmE2kqDg5/N/EYY4ufz+mIh5Wg
Dwq0MHqGamqcnc4mMEaETx0UocDJWFJZRoax89bl8W1WqHc4BXZlJhHdylut12djRBfuYdamdNhj
JzFhGsOE1GbuMRzIW+4a5Ksu9xW9EOzFeyqW6ZNEuoOjBT2FAMRg9I2WChUa6IHyB9umXg1ZNu5d
BRUJ1GexDNfG9dHSTExGaxTvm6pK0F+2krGRHKpfQxvaz5TP8yGxvRJ7YdpdzFhJqjeuZlbIrSL2
oIaH0aOnTqoX2vMaXgpnAwcMYnMx1pywjvWekIRCPOZgzNvCjoHmATcnpw75fuUNb2B4LtC8T/YS
wxJt98MMjESJE/ItSrSgp+NWTATP4aKmIUzbkVsOC149ybT4gJ7W0sbuyp3M2AdlYlA/N8/hjOde
AoHYCMwya4+58b6O3Wvb6bo9QZvAJ/4aD/gFSIyibunXaVX9JNZEnAENQNaeGsMdnw3GZDXs/R5t
oC29Z2J9uddByCbRBJF9EmcnrD+PhZE4+XOPKiYaqSPsJ13+Wgb6+bTJr5wrGBbtS+sB3QYUYjOg
8FBXclOu1gu956BHgrd4TAy4oA5uZqw9nOUkvUxfTOR/ez4pfhEIDILYqh6oPqdjhWpxRWLK34Gn
X7i06UJD26UsFNjh1pgaNgq1m+IROZHy6J8k7xAIjPUkMxZ0+xXR8wcBdKpmxJkDEL2W/WDI/XNP
Pyh3kktsRk90dl64aNI6C+xqM+TxNZ68XdB0H0vGJ6bmHinMWG0bdozKLLMtluYfGCIX5hWbha+w
JXmD/s6pmDp6n/bZopSGPvQpcsoOaZ7HkEw4wqzohWElWjTFLC7Tqzeqj3AxCffpBUuI/LpMolo3
aC1mA9MDjXpxJ/gD7GqT5fE+uy5ed0H4sIEhtxmxjmHYxduKXQOOR8iJXk+EClk0puf4od8ESH6t
aBp/ZmGeuZqzFAuIBpS205HbIjiAKtjbaniO1HSRvPyyJb8HtfQmDsZH2hsvoGXSjRPNcBtG6lgj
tlfSAYxn4OsMK/T5pUt/hT0vBurMJRnHfUkHLYzIYWgRZBCYA24+w0a77hYHR7x6HXy6qCWbj1JA
tELvyc2ZMwEd5MmuFJC5mFtH3b7WNdjWJTZegwZBmYtSQsUj6SC5+kk9Jv2mFW6JdSPJw4NYG8nm
SmcUtOiMoLaJ0r1jWM8k1r0lmnvFcbdPasTB0mrWUCx7JlHDVSBj90wuRE077iZQX8IwPp1hRnre
+/uCIzThbtMq+hi2QFPdxJg4uvxu0ouR7HAZ8dqEQe7poJKDWb0xOjo4Q/kTBMPZ5x6urFCXemwB
3N/F2u38HN2jc2bVSqLnyrtEzbEel7G5Bu1ob1WDy72zrZbOoJi3gdYaBmH8qYz5NpcBY6nlb21z
IZyWRd4aVIMO9WGOK5IQvnuOuTUoWsxdHB+1l32TrND9GlB7n+Nq/mrJ+rzTYfdxTVo32+vvmWy9
kyOa8EumY/Rqlw6YpjBGuhmj2wEUzjuKKJAcO4EGEKHOHYIerWNyj2aw3QOTucDB+GIgDWK4bA0p
AtUweJljEqIWjDxbPxisVUMWFvRkbuQJFPD26kqv2TFxqQC48xNkhJ4KJwPl5JCFKBoezOVcWDoy
BKXaKkxwNUmHcWiJ2SYINPGO8o3mcWOjCwSRqE8PpnkIYgDvKLtfR8sIGjmQwDVM+6YYk20jvhEi
JNcIarZcCJMVwZyMNrxS7Jw8/A/Jpb+OHVEyEpgv9Cfe4sUkXmcpeUcunhDIEZ8V7oG2F+8tCIQ0
7gYU5vJPlI6/2ZCSu5vYL14TvpNM+kIf+uB5ttgtIXBslYhHElmgAaxNE4rnAjILI42D04TgSlHv
zogK+zgyVgUZO3sQ8Ma1tIcJHxaaawtTAKtTNemd7sawaacSnQTDBhskPqlOtIhDMlH42EWIhj5D
rbV23eAX+vnXwO2e5ex96OZvTGCghBKPNRuGZybzq6R53qTLKeW1uWJ8VakyV5BAWubpqeZPWPfZ
0eivsP8o8zCm2YaUqh858DL6oiLP9mCH6MKXcBIUXpoAIXxZpScRCWrx5I2egocvdja3vRn4MJTK
F3t2gVEY8Cl6c2DAAXiJL1Y+4I6XMK0mRtMVT2ubHKLJOdZdyrUhmLdm75Rbet7PqdU8o0cOjqEa
gb00YEuAoPAdpT/pEv0qQ/dXE6AWb5rrWJd3Z1KX2EPh56jiEC/Www/s4Vukziskva3WkbpB3R/p
FHIrCG5Kzi9jS7iqRdqamI3fbdSp51AE8WY08ludt89+4YPcN7g1kb6SGc9ZYY6rlBlsmBfcPwlX
3C9g/x1jvOWuWR86mzFX+u8vzQRIunHWHtm6uRKkB0+lSJMHBFpi6aqNbILsMA0axl0wJ63jaUuU
A82joWNAOmF/Irp2GN79JO0AJPpg18t3aww/EGJt5yp6qxokg+zr756Qd2QApy6Jj0M2XdGtn+cl
vDEp+BYVD8egnN0i5w+ELb9N2hs7pvM3mnobrN0us6oMGg6ivCC3tjmI28VxTwm32g5tbVpSxNAR
Z6y7dkIBdY1baUq2i6tbG5awXtuOeqshqzNcNmXuhjp+eY8Nv9zMXkYcVx5R2MXox0xmMfHiv2Ji
/M8X1PIiWrPiTn6BCB8K3d3IPK7CBrTAiXEWXfgE5IDJbNXrcibxziehQydzYrq9BPkuTLhLh8OV
Ht01zJNjYC9c7xEAx8MMfcwhnChWf+jKQFpIH46TnxGW/EqwLm2qtvxsJvhP3AKkrGCh2A3TPAGu
liMCDMZ/ZkUc0yosvHk9mWj3axesvCd98xDPPQEJS+8eekcHrHsW1BuijRBfFSUNBUXvvgiZNVWV
sbPxX+wYRyIsooS9VUZpAjiJINN5ke5LCXNG/cAsOB3NBkxsaXNVbvjYS2RDR+/fNTXzAwZwjK8+
7RwAbgxyDkVGOA7PyMDkjSl7jGWqle3O9+LuoHI/wwsFg289Rqn5u3UrrGNDYnh3TvfysyxzH/EF
qriBjGzENBrQVFWk8maO262nPHR2mCMBqRLjMvG9cCzUiwNzPoqGNZpsVJMip7/lwuX2LH8o1gkq
l20emskt6SaLzl9vvzRpa+yTIYUp7k3+0VUA5OVMfZiowD+NUY9iqDKLiwn/58B2I7aRF6J1Uku1
R9shtwhZ3ctSGjBKHEGxNOpJhAGon/BRf7eUCQB2p227Df/5mjTZAAeja6dnonLGDRketCe6ycX0
kVSfdd+w94HcppYejJObzWT/9qRp6OTgvdvG4J79ANCQN0iPmeWi9obHuBeAOYpDJtO7pEyWe9Xz
5A1GjCI0dI3nXrAn0bppWU9Wvw1hqW1lw2RMWfTQmUIkW1sociIFG7UYQYtYWeFhL3MaUC9t9jQ2
6o8NtoDVlXkHLzYiZ9NBuHx4mqDQQD1YGXTutsNcqHPt2MFFGiPCiyIon6al1Nu4Q1MjWYIayDmo
1RXXlOxz8rpgz17T7+csXLYDkk3Y+Uz6rIyz1G+jYh+b4V+X80g7dkseSx82B3rwGX5I8u0wm1jV
rbiYkQCAxiyLp6liCDFF21yPu/qQC7B7lHTMDLY7CJJXGXQ/PTciNAHhfyKu4a967cELva9+zE79
mJ9SQdA2TdGdoI8WyhYqZ9LdUU1s3RGVLvwK0gctLDWRnX7KtndWZdRtAxCNuWHfnaH5s9gtHmcc
DatRmxPrSJtkIO6xjPGMAPYzTfecg81BvpsSHT58CbTC2tC1adPFOZnKp6Ybhrd5GCYUyKTVGMml
8nXGTc2oi88CyeqmmHH1a0NGBbcX9f0JvvimdZ2PqcnWo7U8UruCOJDsbQItmoFprdu+Qnf+O7ho
o5KGK2ivqxIZX7w5vOREV1q1cR0z3UaUF2FFx66ufifd2KCdlKc5ze5TRle09V5gNT2Ng/XVLdPL
oDzs/VxKc4KV+tQbV25nfGtjij+nD5tuUCKqp3xxnvzaRSuTf/U483oj2Dtdc7Pp2TVgZ8iKSi4z
xCXORuyCKQjwpHl2PXGrlYV33c4/u5zBEQAoGIYXeoGvJlxgf7T9lV0k+8UdT2MOQ8BcKoaLRnuM
W/Fil/bOX/Kr/v9uyn3SBn2fk/KOc+QaBwSnoK7+XQzdLvbHp9A0r17dsgzqr0YzTno5vQdSXaqw
C3X8kQlkvQz3TEPoifV4JIflhM7thKiEYbP6hVNkVxbyiMTm1njmXiA33oVCMn6WT8i6n2zaWx6i
IrRi8HOqOHt2Uu/eNcvd+md8GW9kSbbnLhtCLrrGhXIUb3FDH+4fyyNtkBG1yPidwntdXHI/ePCY
PRGLx8wJPV3U9I94zv1fNF+YRSV5cR3RaQUDWLeo8b6syjra5QweyqJaWeGQCl49bDm8OAjbi/Ru
HeM5EkdiOG8Z555VVv8+2gHBoGMXwEZgRo3kIiYpNY4cZyZj/gKkoIfbJii7Ka175q60zK2CUWzs
hM82HTRyQ4m99jMirGHAukaJhRRTrScn5C4GJUpMag+Cy+GM7oAGUD/+gmTyAJVJyLQXsR1rIUtt
ip1F/QElnqRuosHCQn6qyl/bgdoXEEU0PSvAe+vWv0f0cjCfIebG/Vp3mvMusC/KNqH6E92qGwtt
bOZr15mnfT+BpsAEm9LZVM68LaFSttQ1mDeJ1KCVC4Qc6uuJEcNXOBlwqnAi1/mWA2aXCeDXEXKa
SJwsIsSZq596g/CR2SH7nSZPwejr3MTWtlXJB+nG6xnMAWcCR8LArc/SIddvQ70EmLaZzVpu/ndi
NUdsxL0FhqyQtGYq8Sot8LRyLg/aDiEnD+l+onNPmhROw0gykFSUD1RRXAQMXW2a5Zcts7vLqBgD
JtMrF2FhmzMmi3x5rRK8QUt/UvBtqKoXoLkFRA3hYDKK6kuLbWaZ0h+3kmfdI1lm+4pZ5PnfIBlc
7lZ0/pMZEg8dY0sJVZvuEV3vloizs6Gr2drLxozQevcpN39aQ24N4gBgzDqyMCc4dvQIi3nr1stT
KxUczmKChqhFysutEvEGVeGvBe2LKPCqSwwDikKhkO+lKk76dSVRAv7nneb1lSNkExT5W4RYP54g
dzkBVRwof/48c6kNTOeeS50/S6c/CPeB7G+5Km+xHXDnBRxhZEez0rfVecuJtm0c7Kw0rP5xaSyi
2k2fSp0oVwQ+kXnJrR76jhHnBHa0mwwrRCNCYluZ/WZJurGXCGFkcIhz/+ByVYqRghM3qvXo3nOg
zFOTB8+1a+0wFKF2tQW2CKd/rm2S1DPr3JFnufTJsYhsZm5kGQJeHp/QtMCKKIK1I7klJuH8kWUT
bV43OPsowFZz7byX+H5Ws8Q2Kea1hX1br1D8BuuB1z+CLDQrnDas7GhctkX8XnHQKdvd2jy2XHQR
BMv3wsFOmqOGsdoCYnyw96zAOQR9AgbQaRElYHxJKL/MWhyBQt0TQLBjF3wp1EDcb18JiNIJ7GzJ
ZJpP3gcI4ydP1n+g4GEsZrnrR0XaHs51ApsjfDakMClZLU9mqvexYNnJ1pB/cLUZ/F18YFmKDram
Me9NJEvC7cypHoSzaXrafuSX0JqR4Z/W7Jiyp39LEiXp4nlr/PhHaYL6ZbYfrawahG3t0psNxPPg
dC9WK84tnkPaJmjb25wJ/nIJ29rZpSyKtq9eaZntnJBKaakwdzjIhQCircc+/Qgc3Fi+ck8opsBw
o6TgolFzixjfIoe7KvWiw9YDjKVvj0ziduZYfiCCAOCVkck7Rtn35Kcsp56cMwaSbO4o9ZsifcBI
OEhCR4GLBW9R0lwswkRyX3pQ4vtvf1CYmaG6b4UV8y6n8m8Xzi75O2OyKQWB7iHG9N0Yjs9NSYeF
8kgfsTzFzTf0vYst57fc9O6BS9uWfnAB85zP3LWqt7CPLuMivwbXnFbaAzzFCSkhzlNIg6oPrJeu
84g4D71j3ZeayjQRI46czFB3QDYvVdv9qWiMGpyeK7KTH5UOnjSCm8z8fbVwktaF/ew2/VNYJ58T
PdiDh2z+TofCReMLXTMUWMh92p4TO55sGDjI+WaMC1qNyBd0k1GCldV37Gf7omHQCP0WMTj+STrC
VWkdwwaYelCGbz2i7ZXn62ykzqyf7SCNbrGBR5Jb/3RVNReoXrobGwHRiOyFFVdSVvrRhiJizcD6
UDkxShQkHYoWBjCMdHIOvi4Dx7aMUVv6zNhIY7rQG7f3xZgkL8x+Fsr9wM2fQFW5dJMBL5W+mD+5
2JLYkfTx+LBHmzasktBO6jqD3gGHl5mrMZIk6HZXs12+Gg/F6jTlAsoAZxiRVEcWBRCj+pMi32b6
YRu7aaQHazBhC8J8n/jz19DUyGDH8ZX5xpvhJzHoF2ioiutePfpcF2MDHZB3K0hMXRl9+dsmplaZ
giZE96TClEkqHgvBtZo2zi2tm2vdkZTgDbeQ5sqKMvBgD+oZBW61HrAw+O1YblokFZQkf/IOzyoV
Hkqol17KkwHqH3tR4j16x+CjlvYsXhY0BWekW7OmTTlvdQwhvKX/chh4r3+dymWsNWQho3bUlOj9
XURX3DMz6NHS3eNWL38FRCJ8eJKKhdY87q2PSiqMNF1CI7Mg6hTjjfenieOXEtYAyMnfHiQw6THp
Tac7AiNNlJqu5IO+Y+99IXT0pYUQEEekDVpV8OR1lkUmwMC1HpjrE71J6z7MJBGllVa3ocFtRhXw
ZM3INviPoc0/DotxIKKTFh6xz03W7awW2r9AVYNWgylXWNGf6A7BMl4bCnCDWxbXQMWdleEuMdkc
QaWCViH6o0Op0tntD7YMQm3qQ2zkl5HrPhf8S6AJIhWaKNlT38QDVJkREdZlbPKOaQu1Eh6h6eBG
VvQSYWbibkG2j1edK3vx93Od7QKFIK8IRbaxyR5MavfUyy75cRbize25edhZ+py2uh1CP7nn8rKp
mLEiqA+qH/aQdyYeiIsssZznFqnPXBZqBzQ4sqiU6lPazUCXSgCJbXGs3DDEyFDWaGZbI3/X4Anm
YCgmFevCzFI4KZjX4BKjmnaAclPopYrsGep/eIpbMc9fjltd2N4OIXHUMLmO/pLdVZHusmF4wjm1
8RNbncBmN9Bd4QelhbvNiD/fQEUxVrQkEo575iXc6m2uHFQRB2ti3OtO872L6TllBQJtxivMYDon
xtWt0GFc0+k6OlX+mpQZsytP/SyIfA70o3THuHoyo/5o9+2fuEsfQUNVgixmVyDyz/nNodMelS+f
GegeZ4maYFR59ysgR4/aESrdyGhX2RscDU8dke+YiujKBZfKyT4Ho7q6Y8rn6e2iQny6snvMmv8T
sdWDPNjk4/TkxMYBnMMZLN3e79S5m/IDzd7XPkapB82pgK2mCdljp0WjKQVzxT6t23RV9sbtHK9X
sF4keI6e9DuLolzWOneAWZoagAX1l6Wqtq1Hgy5v30hV2ViZ/58lXKTfy8Xo8FqlOdO0LC/RYhBk
gZuRmBHSMmRCMEbHaS9MFoGzUcjOK6H5O6WD3xUrJwpZ929j9aNOnyVwCZnTCuPeyIU10A7H2iek
qrmnvELbQ9/ro9WdJpqqZTuufEDEiw2WNgWsGoYw4qNh/Gma+gmdlLdZMCC33bgn6oGSSLe26ize
egE17DjyqRjjHrzyh9bJTHN3q51erhuv304OmqAEh/hKTPahJW6D/PeDudDKbLSEYTkoGwejqxkm
cYNvogQ4VzPO7VKDGYdwLg2LUjOzN4EJDSzEJ8Fkfz3D/JaM88QYn5mk7S2Ngy9wS+1xcJDdUAO4
AKJMAIveIbwWsSqVJyqY7gk6Nplo/hRsM4IIcViuxKDIKUqD/5D2UKPPCc7aZrkoQQu2FQ1z7cK6
T9yZsqUbscmCFMld45j4rf7gxWfTQ2GxeHvJsB0dSEZA4zMXaoG9UCxFn7M93oSLx0i/Jo+3utT4
8hMDfpJ9ZxUPK0RawIxkiHFTduAQ6J4bUfu6EMq5t+MIFk7cMaeSfGzx9F+Dp7Ft3X07kFCHRQ8S
9QFd8TYxw994iD7YuNHRKU7LGkFUHQD4iNWb8K0nv53eaiZX7jR9VjlHVxl+BBjPYMU/ipY75OhQ
w9oNlqkua5aXZAJlM489sp6lGX5MINhfUorwVCg73llz+O2X3U+F8o8LEVuaGvLj4lRnMnz4MLId
blp8sP6TxTvL7eU+g87LDJOerPrR7yZjGloS756Y5bVokmPl5xxFS3xPzXaCUT+c9Vc5o9Yql3/h
4Kxe+1rLZR/yMIamj02oewEcyIzL2OWmHpaJiNS6+LhEOhrJMB2Qq/0HxPpPgGIX2kDkUsjpEA/u
uSWOyZbp1nWM91hke/1AjCGCHHY91AhXr1w+ofzyFA32PpxC9C7WbdZri1VXoIILqDNkV31M+nbR
VAFnBsmfRrocGMShrA02bQ9H9dGAgE0los1rgPF/rAh0KMUvgGpnWzn3cjgOPDryiJ4TIQoRsW26
xqC/bqzHNPJS06NexI6FONucbxUjDOe/rH50WXrO6YBm3ENzkCxBVLOiUHTxuyMBPsO1KT4Q2+Ji
5JfzGkpMcOqWRgctbA+oyPBXMjL3b+j21yUqspy2S8pD4/XscMxgXQQLlNJsc/kzL7MtGdJiw+t3
liGPTjdv6+YrRzg+IjDwrffR++icH36fVde7eaQ1zGvlsaVbDfEBJQy9F+9CCsHWyQgPRgvBT7gg
tf0MmgzdaV+ka+WaaCDUOjUlfLsHL9iLbh2gCbwsNZ1IlwRB4lG8eM3b4YXiyBu4ufXqT1x95GD4
+EcFx4cfXCYLESS+OA+irv8yl3946QVCLWbXUGwCrcFZu9a0WnizMxfjgI5oU+4Gv/sLNt7G/1ge
LQxQeoEPRAGKOL4m+tbnH8sy2wvAyWlDfqZ7T0Ja9+mPg3MMBxmbdTUcS/Yx/V80DExarfcdR4cQ
++tkH9PY58aUIILiYms9+BQmHOcJSVgqv/oUifx0zKqV7ND8Cz5RKJq42z/Hctq0Q00y6d+FcUkg
/dUMas0bv0JmvNPMhvR/XxiLxpTOXn8pA0cWSxLJ7ctCVdJ438R0BnwQ8qg3IX6gofY3oIHprz7O
3kp7+cuf2o19E0wDBic/LGjWbO3bIj49uIzdH02d8gDZuJz3Hne0GdZwIAiS1K3Y+aQ/Gb2YwvrD
QkAGwFP/Hp4GVq8EoY3+YKV8ezXlcBZmZmtMMfgUyAzbB9WM0+ExTj9JCRG39DasQUO9tJLWiV6A
5OmYu6zCINLvGiwYZI1seLuR7aB6lLSQ34T75qJL89rvANKaRfmhjM8sZkhoH5rlbYRNiYrumEAS
6SvgMvbFB1/sFJRXhOL9/wtV0y5LfrPqZzZo+BdGGGpKCw0Bbkwe+AiYdcJ7Zwysf8IZBDMK1J0E
oUCoPPGaFz97dYLogOMKeMXRNdLzQqY6BYE+j5pE7C3kv/xSLVvF4rMKmbqQovPgl7V9QOsJ6Bqj
WH6279CSUn/bCc4Cq9o47XfGrIg1zevT3zptLdy68mixUTB7v7S4T0geOxj+dCobQhY7rhRalzMA
wLHn36EHVDjGBB/+4Znqy/lXRyM8zz74aPOlOzRWtrGGWb/CeDKPufWSsDb8oN4yFNnqR7VX4ckp
PrLuxurkVUA3u/IC9OOmF+/4QsrTmT9g3L6uebwmtoPATGjjvVYgYvmJFGqSGj+odrmNBttk8FYs
LD44m3q3BAVQEcKx3AlrwQddz6vFe0WDoxaCiH3AbKiyF2fHU16wXbI3NM6P/uVKi480U4PfO5V/
Ogg9qAQA7JrnAqpla3dPBR8I4+IPvg00NFuB8YxFnn73qFEqH8SX9RTKB689wZJDgOl28aKjn5bd
DY7Mnjl1s+Jz4apOc6/3nqos/yZXj7FSzA2THI93dGrHGQ2d3o1x9J24f3IeL1+z8A58lLkwL6W+
X0oa0xFMchFHnwxM2nS41Wh4E2PZuNI98l3wac2pdYqRO0bs1+lQbGgBY4cfuDi/8+ZnPtox+CSX
ZjVxOWWMtUNavZmj55YMVqWSQ8xJYtJUHOHazhM1II9cWf+A3FuRH7wNbU4Qvjfsww5gzZ7Pasiv
g/jS34Lq5SmwiXmmcEu75J5U5MyVBrMa3pxZn/Xm3rcIKNBD940JZVfsDdc+OlP5FM9Cb4zG0L8z
+kdCl9KwxiwV59vBrTYsErAVW9s9EvtIEof85pv/hzYbjmPa+yiMYRzyFCk2/OTVNt1Xjz/hpfq1
TtSTn7yJlNfD3wlbcKaoWH2vg3LknSfuRwny3ZE7UUXgpt/vcjjF6ZRv0/AjTgmfHggiWuhuoCTY
04mmWRbBugS0GoNX1KWsfh4qYEIs1Mau7ioAGoqYSh8rOHHXTr/jxMlDVIoeEkCb6W2/q5lc1Rwf
k3owDrikXbEyug8iifQ+IY9e4G59ygiR3BQEjRaFailCHV105t/qBUO+/Aq+EU/oxvHeCwr4XsuL
MXUWWfVjMOdpaUD71rBnbSDfCeRjxijCRpYk1h5q3yaKfErfZkMk10YY4c8SO+RX0bApqQ7SQh6s
pn7Wf6EamhU7rmfm+xwZd/SU42QLMLlyfTwyST4MLaBOq7o63Aw4OSfsy/qc4JVaXB7+x9J5bceJ
bGH4iViLXHDbOanVrSzdsGzJJmcoCp7+fOU5V54Za6QWVO34hwC9DqkB1/hITSObhdxf/qLLdE6L
ChlC39gRq8vUerWj4d2rzTNy5S+1nb/PzvzEo7Iia6266FNfjXGmmOaqKbZccdU+jpb/gvbSemge
x5YrxbZW1zE82dIEO8L/jQwLWyxqVzOjyh+e0Ue/ktoXAQXFYA2JKGprHxk4ojpbrotFe1D/wcoK
izx2rcYFO4RDSoJWPvS/qwyWrcwucj61Eum4ztq149FsrLs+JCPqVqApkdAja/crbFwOPAKdoyc6
LaO565uztB8MnpAPQD9ZgkHIcu9g4VxUM1MscvtoRMvGhn3hjvhPB8SXeZ5P49L9dcFCr5Ou+8bU
69AVwZM1eFe7n89xaGzQT8dsFRUUMfW/WENdc9X8biIEkWucTVvbvCGpJ+kmYCpRlSr81N0MZnY0
T3wJil8ynUFZeRfbxog0DJyTMecfZhgfzcg71dJ+zX37MYmEt3JyJFbc8jj58xm97+My1MewTN/x
TNzj4XOA8X9LkemowvybiS3vynI+yqo/IxC+76Lo6BABmJntE8Q+VrCe1irIHy235JdiFOyFSL9U
Gm3H4ehd5P28Wf2eTG6O6+5iueCpkeyFu3CWI3uHSt6ms8aTaGOFHhIKF6TDQrUW3RPmlVNoqJVI
mp9SlGfP6F5UiTVQ4La/Jx5FlppbZ8BbO+0f27Zk3CAfTJXJtWEPewaZRxPXdL+19rFmS8L2ecor
cInVHByW0nouUGnWxeUEBo5FzwEK897h/JYjjFoaZL+arl73y8AlOrVv3G3TfojM1464yZXV4Tgh
aEEqHyK25m9W+2Fya2qTOfHOGdoHAYgIFyYwmkTVB6sGT/ZAqaxrml7+mPmyJQlKjlZAnGfhQfR5
BUazNzErcL+Z4awqAI8VQ452eAiin2R4J/OR//SNmVkkmcjAD/kda1LWcNqBDnJI+OWwsddef0Il
TwTOktKUCMxkjt3AtXR+NajGFF0CY+uxz+86x3Dgdeow6vFrSV5yfjDflUisj1rC9BSE0m6RH3G+
6C5HTwd7UqWaPqHOsPRiKZmN69jy9xN2AJb64IPqp0MoFAIFfVTzdGXNBzeGl54JTwtKp/5woWRn
oMELJHqBX6+Xnj2+faTGwKWAyt40i7PXUUqWbwpBGceldkyWB5/KQjFVIDrXNjS3tmcDYx50tMVo
bGMNbxUImdn7IWi3go/JJdVPJsWJmUHpxWDpwHtjIsVEiTxLQcd3lmRUvfVYQP4bCwheE1YKsAAK
B9c+6Z8/QVyUisgavle0SbYDSoLvwceIWP7Y/T3MB+Qd3rismzBe9jy/CquN4S/WUoDAdHslgw+P
4j4q0XjB7EeXmUWPpDeBtfR/67RGw8Dh4UuBGq+qMoYGxENpo01s33gnpFAw01A9yPyPgn4jzRKU
fL7/+966btP/3wJkulbg4WmNbP+Np8lXh8X3mABOovQaeUuI6K6z8ZuD4WRsJO1jmWNU67NjvHIE
ILLru6Wjv20fGO+feTGD9a6XSS0NZJuStfhNAiTyRuMj9/JdUN6s8m9IZc73TJLnhZ08kIAVUzJ8
Xa2DzaksUbblFARyIZhcJHkrogiHfL4fsweuBF1za6IvZDNITF64JlmPrD+qwGBpD+yvNgGqpxNm
YFMOT7mCQoF2hoSokt0Mpth8Rl0WMu48pMVw0lVpWWVXNWVbEf3UJiJoOEcAdYqn5mHETpYzcMC9
8toOWsIfL1ZwBqSKennKMw6b/26bMay6WW10mHDgquh12SZJvAO/pOWzA+UCjGl/0j7wAJvP9LxR
ftX9CxKIa7Smtrn3KPzwUzeHqkS/wEi0MzgkgpdJvLN7QlyhfMdGstiXtbMegn/5T98rEw1eMzBW
iQDxW82gq/ls2Zy96YgB+n+did/uGFxpcllfw11pHjOCQKmPOgFBFb9iVOy7uDzlOil25TtiP+Dx
2MVxErMHWo9wsB9C395l/LZGG8GZoWSaojUnPhxCYH1IU1gTnJN8paJDmvye9LsO3rSlMyL5nJ1Y
rHVLmATVtkrHVZj7cLbKZ4spG7o0N9brgLkITvm2bf89g5DHHyGSaAVUIceOTcBKN/w2zQxcjKV0
7+Po33WasAb1IIrkAIjglPCbMGDQ9awnBEIjLKypHbVht6fOLpKcIPKuKgMxn9o7RmAbwafK2iNv
lHtI0NJNNZFFh/dIRmv9rxM1TU5DEY4nhewqn4KvRtdso39arvw1vQe/I8Trf+cQabzNEDbblPIl
ZfagA7+OumPeH/+JCZu72v22qn69kMYSvASIMqX5/5Osjx4HikMeduaWsMyb1hdaRZuWNtflT+5p
gryvDRCiZwsiHe8aDnpkFPIU9Bc1TK4XggT/ibuxULCRy1FCABpL9dozCfTz4RDJJ90DBNxEJDhu
1Er8HN53nYIjLJ918K04I531nnO7Uq6PPuy5+Ujs4UHpg8pX+44NTEJTQj6H8Y/HVEVfXtPG4Air
jjrV0ge7hhGXbjl1pc5wVD9CwqEf/XAWZ/nuyFed2TrEwhOKaAJbBB+eD5T27J0p1P+NRYrPeaLI
0Arw1rOeFGJOi5rHWx1P0EXQ0Cu614Vd1sCIHQSyHgVY9MY6BwboZvCR9fHN9Job0BMfnWDGp+bN
YZ3AW1LbrgPhnaYP+i11hTjoP4sq3+QezI0PCyKgHq7o90vGp0NjzNH9QrZ5HTaoDjLw8IFIjkc9
5CiIdCZuAToIOt7RqZ0dKPltIr8WXyC4Bt+LJoK0kI4vqCGDBBEHNeHOjeBsxgBP57yGpA6ClU6h
QKLg7gfDvuBN6AfCL9K6n6MNXYIYHebXJP/Q/6Q7FPTJKXGv+pFE/pMiSeuEwS+rU/dMicuZ+Le4
q7w1J8+vnunxHf9BCf5q/MOWaG/V/dWiEjLyRB9Lcqw+DfrjdtTmyk7Zg2Zb3hOR1JgYpnFZJYVx
NvCN0OxC7lYHDqZtMUB/58HlNnGpGFAK1D+j+d4jVM/vwXmok18LWjqTa24sMiWlADsUYOA7GvU8
3+mPzwmskuLqeq+lCFe8x4oxXZsBHNa5r8u3ekKj358+ozoT6CEbg0C+Ug/x9CHmZEMy2TJs/JeR
NFyXd+XTPo+JcdazQj6KQ0sq62LDPIqNBDWps7YNB2187gu5ILWxeXgPkze+9f8LsDGs9CSqx2PI
44VRoIP1OqQgJgVgbKobXU/Qxbt8mwiFmT5718mAbQPYnFtXI/NEpLKLCjLVd4CrWU6aJqcGqGHq
IgNrqwPPzaO5o3cZuDZ62tQwMhuPriRux3stqoDM/y20fZZ+cNgorTlaOI7qAZVOrMTZC+mGIWne
471Sbhsf/BXfXedVeCorFutQO5BG5vnr/ORE1vyiYyMvEA6xtcFhGu+ewvkMCiodP2rxOy+LB8dW
C8j+qnrp0ZxA3iUEeCq3pmOvw3i8OZP9GPSw+TXO2gvIGmFfBwi3UI9DAqmxfVhlYwqLFNRV0ICP
GgRSEgHsFK9A0SlKkxdJSyGK6jaFuQRMGWTPs+/Pb4EtK8wRRX3FTbQ/+F37SHHIECgd7mMZE3pT
yoV23qFAvc3y8mHuGKtosgTyemylvOeySI8TiJ2VrNjM6AJOHyjl9acFiUciib8Ynz5dcG8Pr3kj
eBDaNM7eN0yHZFdS+QCCS6eZAQbilpE9bYSL1xouU3XMYDBZngqzgrOA/o8XDzc9mJ/YH1jK2BPc
biMyZL7sH/Rt040j+Pu/Fk2IXjL+9/XzycryR9OYXiAwIWA0dm9hGH7KAEaTz5Q/6b51o2VY0dnP
0hPAfAYJzl4N+SVuxWuFLsba9K5mb11Qyj8qpprKx4BBtUePoQPYw2ss6s/Gnd7DPjnFmdzo0l83
LQWFViD6WzejhzAo44TQxF7/x7mxcAvyreckZRjU+f0tYfeioxHl8NknPPvYbT+xfL4bJjMWwgJQ
PIRVk7oFuqKylWUiX5HnXbmeC0TiocNABUxSxInpbPgJPqJpC+ha3Hr2KmANWE0KrfjYe5na9nEI
Ma9dijuyayf9WutpAVvqapVB+dBY5ZW1zRVPbmyE5NGRKt1HsQkLoqWY9VzNhvQy94EUpDaD39n3
vCwfZd0jSFHSNM+5DO65YTXfMRrYsOwNppzM5JA+zGlkE6btBVJuKHyjKlVYxnZKELEyihryoPvW
p9nzRO1hAqCCKgN/M1WYbDKkgMxwLXsKNz10VF0F6IFhy0wDNwT2oSlw58x5kzpX1sIGpxQ1T//a
NEvps7KOeqSdqLGedNIbZciQTNLhgM2ATj3NCLe6VWxxzOZ+W+fQWlqaSds3ly0ORnfHkO/4pIKf
LlCMsyjE0FOC0t6VFz6cPEyDy8QjBs8xtrgKFwUiNDG8dQPEnlWEW6SqEZOiO83m3y7AfVZlGHEh
lXEf3Dh9niHFzI1x6UtQhRaD25sTRtvQqPfzmPi3hnXl2ixbDxS6H2IsFLBkxKRRTniu15O/sIQx
r2Ygn+Q0vup1vqy8+9hDqFZoAlPUssPDbgbJ3OfOHjX5ZFywLrJRxowCjgfFyuQMP2Fql1ARwLc7
7yi0EUTxsEbnUsfMMUAIuS83Idi1CFqQTkp63DhV94kuO50nHGg1UX58qam60eKFLgMcU4KjcCiF
7fGDSTV5nwctf6UAYdlnQ0Vlh1HBwHbe+QLL7vb0dKmHFxvi5pwagyEuKNEt9Rux3rLQHdWGbA6C
XfVW52jqG4qRbUJpKGHLUBC5mV74wHIFDbT0WEcQkLtKgTu3N7bXvNLUVy1qUMo03sxRberwW38w
M35rqPrIpFPyoqcBCIlgRtH/kfRxVeVBOkuw4wPLNPcZJ8Q51iRQvJ9BmvS4NELABDk64H1HCVwE
txHYD4K1NHD1ykx8TtGOVTP4JyQ6UYLMl/Kp0lLyFTlEf+uAYzlgisOvqVdAUIBOLfuoqH8XKI64
NMh60KhnYnyFrpNcdgX6B2AyflG8jAbhBP3X1CHU2MP4WvMMBVpNhUwg3yRYY/TrtpqZJPAaIvzZ
mMfV/MoJ07c+oyKtfqbobiMT0LLVXXd08+TAXBPPQAbpXbFPtdrlxhOFgG8aKN7dZ6i8XdZgY9jh
iBauPMY/FCjSf9ffmdpBAh7FTIvsiq1LDRCMVkr/qafzDZ6KerlLCZtgl6CSFwaSBmWW/st4fNEJ
RR89c8AH7oXqQeftTOdk2H7ShP9W5YcyAocvrAMDg5OHeozwhzPY2DeSu2rjB77pwC5On408mHdo
FLKjx8k9m98QGt7wA/Uv5ZfIqlCJ6vYpGUsqfD2PeNacbRXdJk/9ij3AsIhHpRy03pv3bB1z17y5
JnlStDsXbDZ6SfuRBF0wo+B7KCYYzgB7oWT4FmplbvUHB+PPorEexi5/NUL5RiekCrxyMMbjLPM9
Q7ihI5oZTNKZd45bfgteN3jFNUqHbzZHW7cJ+iObmdyDPwE5SMqVYsCCnB5seBeo6sdk1AblCsgl
7xELDYp3fWX14Lkq1L8DwHAkBEzAo2Vo7sr6VZc7pfhQZvQA0eVS1M0RTZCNfv6e0W/LHHF6HiST
lK1+UmFTHWM4mrov6yFJllC2PIkevQFf+xnC7Sqs//qoAa4Gr3hcKM59NqYeI0wkKCwE6fMFQHDy
AosIXEogvyjY9M9KEepb15gZuPwQgRCB7gy4sjGHtG3FAR7lQW8gYtJcB1s3GkE7QvTUJUCNlAis
q7VJ5MWi0N9o7fgqNGANVJeuPMmwvgCxvqok/9dPAprY9hzRjmFnLC5gBShtFXOxDtzrzOvT10yf
N71iS8nPehOqA1CLXvM49ljOM/jzWncf2PBfi/E7F+pZPxEdsnSkM4HXWNTJjMlyS+wp5/X/Lpv+
1EfDhcGSvpN+k3Oh3Z1edjfNO2uKUFSvnUS5KUueRbUAEsFDvJO9/j76oPTp704ZD0TMpZm5Kfdc
9EyXmcgWW1Hz3Nj08mZj5gQN84qYA8rfGnb2yI469EtgSsgyC0yaGYLway/VD5oJ5K83yfmNGJbp
5VxuISaAxzHclmpn8pe6ri6CCV0VJmqZA/UArRPWFSFRh6DZRQgAJ9DM+1I8ziTntEUuoGpPBYqA
vlUw0oJ3THWkLwMXj7aJoIsbExUf46BE9M8gk7UYONoQ8wr0G5PlnwXvcr8+IS0Bvh8eEOGpNqMj
F0M/YDSLsCdG0bhp0kOG4F1JpK4dcZgs73dVIJfbEp1gWhM+sw7s1uL/tC2mADLZM8TaBdzwua4R
8+ueM9vfovMOsCdsvS0e4azvna828fCiMA5N0H0ZfvdsTUh1gXFqZu/NsJe/WoYnseSbmJKtRezK
GvveYvyOAgXOGsmcI6LrjEcvwk+63ehxauWPu7kwge42MNcKWDZWvTNz8265C42Gd2HRggt6cywI
0DalVu+kH7RLIjK3hmkdsnZA5kwHmjne65wLV2bfIoNHQD8I6X4nJp0Gp7AmOrCe+5feNEBL9Ya7
C3jG2yYJjwE3OcxSBc4NcS9ycKr9LgN/N7ntyfBRR9ZtjA6UeiutU7O+Ci1lVV9PGLE4h3YGqz/x
jSv/S2jpLxVmP/rk1BI1maluBRaW0yqYvGdgBqmROfc+/mJiu+3RQGGscHAQ/Luk0fQ5BtUlikGW
t6jW9N34UPbBWr+kvsoOBBRdjeihDOZuO84NRpc6KNAUxpCs/MI945Ox1/m1xqwU8Lrxy2oqZrJV
w3g4BPFmMdEzmAT3Yf7qV3CDSTq6Y+UcgalBIByckRNszBjkKP/cue2u54ox1YQol651zkRP7VPv
1HWJqRcW+u5KxhEoT+wq/rkJvzPXRhAJn0V512M8XronIuz52KByWFPPedS/xJA9CBROm9a5Gs3V
zfn2IA2YLWSJPWyU791To0I+tL5bbC18S6rNpAflYA8ZGUbAwfRvatnyXM5w32znaAoqRRcpzCxg
Ie+QECeohjwJIMTcRzf+SiVOkbPj7Aj86VwBq/jQH2vOYbHQIOSDCfSl0ZCmij5tQEMMkeJVx1xb
Rw/GibqG1uEs4k1EfotPB3HRWy6sXWaGz7pW8Ua2wgxktLlEkP6SEoXFKspRXjHDF98GaRBXwa4Z
x78YryKs2+Hka/ngjbEnKKHrounUMIllmb+Vptg2nMW8TmmnIQd+qTpzn0bQLQMzJei+QKkX7J5Q
DeTlFRnbexwlk3g+uRmfF/kV1xwfZpsE1OCHsq80erUeLc04jnGei/qPvMEA2hPWPsn7qwDIo0Bs
iH6+FLg6LlTkZPDT5BVQaHy2n37qQlEDy0g0xENgR6rzT05a/FRBOG5R0B+QjoBt2QMECUd3749p
+ZyYAuVbsOAF++CzPRsWCBDwh8b4jLTR2pRQT4YRgfMuHX5a0g754cl0iz9trsAF44TQO1Bqnea5
c9x3oyyukenxoICa4/lsjTv4pzmvp0rvbt8fxh5rpLB7d1LMQbrOwcBtMTc++o9IDWOEE7kxCAwr
fHSQRdcptaPh2LfVONxc4t0cefl6QR561SqsGWHz1bHEvzR8tOhdTJK4q7EZdh0+2JxrnzjuufKU
hhCGAvvFq5oLUysySMSo0swmi7C8+KuiCeWmdoANG0t/rKz+A+Hzo87kjikfKVLOsa/2zJDWvVve
/4F7kbddYv/MyhuRsYUSexw3xD38t0Yw2jMuH66zl05JhEV7hcM4yifDGj8rmI3exLS5THcBdTMG
U2dO684S7C4Rd4rC6uCN4yd4Qtgmy1kG6V83YVwIp4nbw8yZT1G72itizijDBvsLiDNwBJD83gTs
QJ+X2gyYhbSfuDBAMKxA72V/6np6dihr4LFs9BtIUHt2VPyrLQHgeu09S1wQVtO7nEMBGg6Wqc1H
CjwOQWJBGGSfJpt4gcaDYSzMYcjpl6UXv2Zhn8e8uOU2T49Zx4o64mcMIWAVzTOyxJ+6Begyiw5q
QUmRu59q/xkhTvpyhvhjulH1RsWE2BN9f4bpgsRGoMnVv6NvFe4zx25bG9Fz7CQ3B3+itkP1XG+2
Bry68aE5lvzsmIohls53roAolx0hElFjdnfdZvRwXGt1wVzYh9CtEYXplrXZTruFajcqpq0ymz3I
f+TGWGQsYFPgbb/rliXJaEW99BBDtPI5SAHXqjNo9arlNWjFBj3NaJUGxXcGniZqop8KmbAaKVuL
ilbJ7qVt45uBZDfDdOodYs/wr5hZKCm85M1Lgf6Y6iaalCp/1/cTo+NhCw/9XjLytzG773Boj/oN
Qz545ExYuq3tw5wu/qBNjvmPuclDRGTyiqlBL1cRkEZUyHijCOEY4K01AAJ+DWJ72dq2PirZXlxW
OWIwwSOH88OkKuhU1nFIBaIQSY3IY+1c7Xb6w+HjzSOaJmbIfcw14m2SJzfBknJsW7YsgAvoZtB/
j1a+IVn20Pugc741ecWudP4CweYGuzBeZtZ/te/sax/Py5Q3E0+acBUg5RIioDGn0aeVG1Aj7E/R
TgfklteoLNxaeBy+RBEjjKgsR8CrPWVtF4zMXROPBmD+WDBzkmIM963eejEkQK//Dy1uijBx+86w
eBNhNMRjj+S86RXjJMp/n5RpA9vwxUErXrMSQ2PNB2TSnyMEKzo/WLV0W5G3n9illOCI9c/l98U5
emOZ/kqNX9rBbO2a3XvsY40Ygj7SXyuia8o1cszhkRoA0vBZ8V9b0hg6qZuxS1CmadFqDkpY/ECE
i+Cg3Ggbi1dLKYaD409Jix615lOR+U8yZlyJ62jSOtu2s1Gri3+FqMFg2RCtmpGxCWN0Rr6ZRKIG
nf31jHWhEGjBxO7KhdyRksxSWJa54+FcQntc++gIzxir5Pk2mdE6r5mscyZpzjqmANGUY1bMaJou
qKOD7bpLPg770fA+sKEEqHHiSRrK/QuPGcyxvGTxuO+N7jQJ5v96B0TSAUTBH7oZ4Q/JuJ4aKHAC
FCGCNdorSAbG6EYt20WDhL1sgxQc0kb5JkQ8TtcpxMeWQQFyo1RVZDIeJKkGGRwsoiiqkqYamcoh
qUBzYrMH0tdUYmavi4O6T9EhK0bxkDeSQXmAFpJXXSBa8CCtl2ZAZZFWwrWpc6MfC+FgI/M+Ggpw
E1BS5U4DwXze2bM6M97e+X6GK2ePlgO1t5puYdPfgo7FdRcFG4v8OyCcj/SJ9WhpGZJR9Uyii63D
xq5hFFKUw2VA9nMwaGm7uT22YX+YArToJovRH6BUNvN85uAnBd5lmemdR6U3CmUzfy7SOPToiJJ2
53WIK2yWdbcA2vqKB4flwefCZqH95OnEGVrVDtwvQJ9UeGxqdy65jkdHEftS0+gqhVJFZbbFuhUY
HbTlqz2nFx2i4Ok+pcS4KPNX+RJfdDIIlHtxi+SUuc4J/Ni+6Jx8L7FYGI0AtiIXbVDhYWZ8hmTn
wRkLMFik1Ezj5MxAkSNpSDpxHwAFIOd1s0CReYZ6ytis56P17fXLNuynqyA5DwGlYdoeI6YKcZex
V6eRCsbLzIPx4w7VC8jGWTpcIh9cBPhZC1GajOpHjfXWUFPJhQcj2h7R2YfAgkDMeBRqQrCMyrUa
z54XbWSBKd4YYyljnVrXfiObfoRk3CDwL/0ojq14TmxkhgrGFCCVTkFGFm0Sys3I/HBsWFlhceEl
730b5wC4YZt27h5M+trB8tibTXhlAftnyMTjJHZmYEO41GkVfimGOhzTybIuJg99KBEKoyJA8W7N
WOBX2bQrXW7rIsIcraMDaQsZKjKM8VuNwFQg72DtAeosUSuwByd8FvazlsyN33o17+UCuaLhopqy
fO/R3IU/sSk4VxLE2GDBCWCrOQ79rsT6TLT9Z1OjsWQDzgFIzlsrrS06/Xow910iFttL+Wspvhz4
sjoKeJH8zBfnHgfORzxkL1wci5ah8jB8nZviFe5otvGbd9en07Nd+wXO3dq10t1ExcF7YBSAIAuj
TSZvIs7PckZWCpUyKAwiUu+8NI472htbk99C9wUh7QPc3DNfwODOIzRHTESryN+anYM+gftQxfPd
Ym5yq/nF5jkAhyU+8no+12MzfictkANc1/Yu00o9YjEcL6UsRiSeVLhZ/KS+hLT263KC+eG/od9C
WQUq17Q+GtPo4LAgO8OWQDc8hlc/G1TX7O7j5rcc5mrnOx5SJ6LCDtOYn2HwkNnUb2u0anwW868W
CGgCOGCkOezkj75WSPbvcuId0P7ZDX2tmPXZ5u2hJX6Mrp4v2KV6wlQPq+dm0Jq3nDB3Gf8Yk7UJ
HLF3W3HuCCElF3xVAnHA1IOYZw/18K+wxRkPtr/yH/PW+INNzm9HVL+yqfhWtH12565z8DOLw4Qk
LFBQ5BWKEd2H2EBChKEfzZSKBDO7wqVGS+ZjSSX31Dj9/NRJeysmy93NcfZooESF8rKCcWxvQ+lc
tEF6Ln7jffjLRghzU9B9b7AFNw+47A0HGUASsUH7f8nUSr9sd8yOy5IZaET6rBoElt+ct8lYHnOX
jDv8A+sCYQhgSQUTWMJ4wSgxRokMKNmEYsU4aa2vDOdlj9itz76Zx0ckK5kLY9Jqi4fYh30X3SID
eUtkVOqw+2wUyuqtX8mtiu4o9gHVZtmBRuY7otjfZt+eK9Gc23a6q4CCxqJL30LV/nZR/O4UuzHL
mfhVkAMwDECngetNO/yZfqfAqVEmviQyTB6puvbwqr69zsv241ghM8DkOhJjtUbD+gyx6IjQHDMG
jkIPSHUXG9WWsKOYkXVHPGhwkhoCzizyCasBsKMNpilWBTnOukxzccSQ7G5PpCdv6gT1i6tFU7nC
uuIRboCKnFFdMzniSlEUX61A1NtcnsYBJYVKMGEYq6zBDE9dVROcmsWWLKpMZ1141UseoofoQyd9
aksystn7LwoiSmEPz5Xn/U5lI3dRFLFLSNGtHp70M4f5oT0vuxEbKOMDtz2KnwgxeBxksJ8xKwDh
NnUz9PU47qyN0fdi4xcVuRrVXJQ+wF0TwDpn+FJ+AySBmOtPwI4DtgwFpN+hanclXDQgIohemM3v
zm+Rt+amqrYA39+gfc6w7Kty1S1HnjaZWP/1koseDTpxpMZ+YVx19dDABwUO1Zf7ZysFSH6emKqF
r1EQqnWUBEjcdEZ4jJFO37ZyShHJYXw0h+PN9oLTUuQPljsygERXM2VVDKkq3E4BgtKIWTTzpRkJ
n8igvxoJl9XEb1cNkCQGD7+MIPhoiuWeFulGjfmnqLMnewJFXLV/4mDYNGV9qVw072blH3gHGSN9
5E9Rhj+jnbnJla6/bDQ24Xix5UtWlpDJWzhnfMSYXQdvr27pEuudj3o8iCMQKxEiVnTh8Zspxj15
AOh3dvFaf5dBxPMYpI9qPgV5yHRjOflduTed/KuYkN03veIAuXWLRsSuzrx31NrZqC/FS15VOKtV
d7T190sa/IrM4bDU83dsWKfSy7eNsuBAAdZzg9d0hr5DudQ2Zr2egrjfRXP1vAhGaV4b/ylSgXaj
YQGcqPu3yIagWPtndj32wfVGyPy1T8IfqK2X1KYSnvrugcXcc+Ep6FfeeJvxJAAYzOG0sPZrg4kg
3+S7ult+QqUxZKxi0M10sw297zkzevbCaGbavUP0mlEM7BkX5556HO3xPYkaGEvFS9HW1YmBJQ0s
I5vJhMoH5lpunEhB3Wl3kYddGwNHqIVMjNfx4B5H/UUsmzeNS3ugGiZYuZWjc1XXn6PKKmR5zYO2
yzqZIHK/BI8kFD2sN/w/cA3j8iHY6/by2cAUQaCvtRLo1vrm/Aq3/tG2vBve3LRvPJBd7IwslOPp
j5iRX3Q6Hg4kwr0T0QD1jv9VLO7DknFGu5wVKVJP5xjHvKsEhQTamQgt1HJJZ6JaahnnbnKeZ5F/
i8oC9B0DLlMdYrQS0hqSzNAhZS4PWeRbuxCixnfcD+DvXavHXn1h/hoo8ZcN24uN0+2R9rqh8SQw
yyhExqdmmIURzQbfQ3M1VGLaJBJ5a099zENl7bvaZUnNjYWDD4g7cJqBoxkce5TV0rS5AXfMdl41
azt1F4Nl6KPWMkPHwrENK7VaQLU02BaiqfYwSGw2O2x08kH8KbLorxjtY+D2P2bBCpOsJ6KU+UUe
y7tE1NHAU2ZlwvRMY5ls8YB8Gipz74G93wwlaMsczCecebIizJ6RMeFUh9kJ34300pgUyzHmhJtE
hH9zBLy8lgp0hkuPtgpcUgxxb1bTXn3Te3b7lAdXQ2IsfJ/heO0mh37mwjQODsA0hUTQKDQPQ1Kz
sojwwR4Uum8NdxlvVpD8cRSdRVC+iRiZs85DQHcKnprW/rEDP7wtYepc+2LUO4/h2jbOzVNLvWN2
davRYF7FIdN3ok/kMJYcRexj+xWA7EaXDKZ/g4eQ+FHJ9KIBCFBVqrWMXar1GeXuRYl/TEm/sVAR
X8y3qFrgklCc03uzyaHWjfum0qK/636Yw9VioJRcmPatqXW1kpbTyhXuTTnJZ6bGfRT287qvhqcG
U5mzV0gSd9BMqyGcUYTsAzgd7ZMRun8M0d0d33msPdquGmGflTOofkWdcHEm/7BkAPFUE+9VUwMW
d2b0+oMQnRXh7QeSRYPI5D9UFCKkxmDs22G+oDB38QeEkqoBVrE7rbE4OS4AId0AtbaO0AzldN33
KYI1NcpCmOmxoO+m33Mgd0kUs/5MTxWEbNdDs83K3A1Wh49hYu6kLD71ltGg5i08t2f8pTZB7d+E
Setkid77Fonxkpcm6QEBLpNFixuGnB+Uf6sIL3Hvj5mpP7nB5C3FLCoRz+i4PDFSabaGyLIrYDB0
UVu6TRdaYZ9jGVLuwdscHY/gFA2YbNfrOUyLk6o9bgrE+GMgKfadmpDG0Ug+sCGp6ZDYbYeOtA4U
jhG9ff6Zuoz8hMiOrMZXwpHPYdmcowVGe+7g7FkOH1PkM7i0MZkvhvhXgTfpWDo4stVPpAg+lizP
E1uEVdXnj+gj0u0V1jk08MoNw+8qRf46ZQJk6NKmR5quLA0G7uHyaTpIR8KF0FhJdqqdlqMAlOLb
72VQ45osNwDCyHzN2Sqr81BXt872IDwGxoAodmidiqZ6sFhdu3jgbgPMbihD+0vnsPDx2SM7XXZb
bKyyOaJQiNu/5aQecFZ8sZCoLDKDLW5M8RcURvZipTYDipJbWp8ZnAQDQwYHM4oehAf4JsrS4Rzl
mhRa39lEIqSm6ImnS9d4f0UsBZmlfU6dasHph6A7orc+d96ZwoX0Bsy3xuJzJQKIkTk2V43It4VF
j2CZ+Cq0XY6YlUtvgWiICVITPelhQBjPLOIvZg9nEtXf2hloksv/cXRW27HjUBD9Iq1lhtdmSjrU
oRevJDcxgyTz18/2PA3dCbRtWapTteuUCPm4fPWCRgtv8O5jR5/ShO2XjcrkjAbGj/KYA6yO5ok8
CKPoSqhHp5me5fL7LP9ra+eiXejRlDxYuGIFrwxpuS9jCtGDicsjK88roTJ8PQOJ0/FQ1O7GjcOT
lbM+tRiPmozZkdZ/Swvk1qJdR8U/DSafnHfQavTlA0k9vFxDsU9jusaWVYSG2FVdJrdBl9fKt77q
XNFmrrYjcXyaegpSXv0PhAJ8FeF87PPpskRLlt9ee8HJL8WbSxnm/5c1471ax363JjrLC8Nkm+5W
G2FNqEn6rhXuxa6Du3kA4FV5w8Zu3OYf807r5qUtwI1idPfA05oT0hUuxawlFyCzfpf1dnDpsh5C
11Qyw4z0aBTIzNTPbdKotfa5B8oaXAI4PtPniGVCftMo6hS7BlQRZ/lfRX6fnjbpXLqKDnDTUTCT
RvFpzOhYuRk6m9BUUCaynrGgNWO8ThxKA2wAuF3S3uI+jGA8okIqY/gthyA/jalDcqJqxdaq8n5t
zqbagELqv+O8CuAnFYM4BRiZglVBsGJf9gPNnZZTIz/g8jJoNX4MMz97Sv0USgko4P7kD5V/azQC
6RAp4tlJE01497smPoCqrHe2x5ShcJL0xKGMYPTQmw9iYigNXpHzt/Kmm1W61kGnrKMYAdoXi5FM
rdipGmWLZEede9Jc3egXQBJBKnWibqJzeFaB5tvmSgC1HPXdYB3HMdmKLKOYZvH4kdBwV7UQL7Xz
0Y71e1V+LP8Beulx+S9FkgAmEt6tDkHWYShiSrngFIqqXFKQ4Km/Gib8KYDgnH+sh1fpvLsNrW99
9B0ss/8KE6ezGfGxVKcwU78xBeMmV48o+bKKJPYpVOclQ7P8U4Mbw8Zz5+EGCyMsk96urG4ttA4t
wh12KEHWrmruyMwM7ITn5JhDaakic0dqahpuIxglr/2jKJazyXsH7sbHNz4gGDjmk2lhIPaex07s
i+TPM2kitj9dXAOWqUmYHQMpt56OUEPwNimLzIpEs0DvH/yX5QfklzML9Z1U6ozppKUDJMPkmxTg
x4JoVTvveNpNfvgSMSygXBx3StpCa9HsgGvaJfguNJqt6ZN8HgoadzURdqP4MPDWcXVy3iVlkryU
HUp0gF8gepz4FWGhccvzjJMxtMEUlZ8h5FjCQ+DKcnywiwWLUPmHbdIkWJ0sPkQ+OD9wnvialgIY
O4GUDWCM2XLPH+gHc59P4eKBW34o/tI50Jm7E4sSac2jlXvLFzCaJVfmMg5RJ1/XDxY7S5VjNAQ3
vNWSf9F/j9ToLB9fRcOBLH9xjlsT+iUjMHqneDdCyGhQvRczwvAWLE6rZNGQuaBcIv6ZABpbQzbO
8zeZyAOHi/WSh1myVuzL75PqKfOqJ05rRxihvGmaUy/b49T2BwIH32OaHMbK2XFVtbhY4Us9AhOo
TrWuyAUxdvVe2gSU1/08EEz3d/yE/LLLG4dSr51pM+0BYmWhV4DTwXrd+mtYvuuGD5kA3GSX6+VB
ca1/weA884lUvHQRitaJ0V0H+19QCXwycjsYkJarkzE8lAw++HO8ralTaDghdoQQEdyd3MIdGtb7
3g8NpuNHGwmt5tvUacuJ/TEUwKHYvdPolj07Ar57nTJwuWreVBayJLcRD12qsOFHAKQ4/xofFWEn
Yf6WwYObl+sI5aY3TeAqlTz0bVuSNiL7WnlyWAcxwmfYpGT1Pi1+x+XhNjpnY1J9TLvqCgjTWpW/
y29nUiUnMZIXID1PrS53bfjZlc3GIpHvUMpQl/m+oXOrox+Am4XrEyhxHxu35Wsuf4GY4GhvT8cy
2GHct4wJko6LaC5Pl67gKZi/ki3V8nMsiwtIvw/Wh3b5iWVj3eYE3qn0H42Rifv8TJDVdNB9cQgE
zXTU/J+5qvfLt+E6L4sLfwhVO53UHuGUTle13NZcDcogYY8Zh8yGIdPyDlx+Y10DwG3e+iba+3Zy
4UvMVURmkCoV9do1EaLPbrlhA3PGGHgiZoT2/rs8D6mZjICvoqelHu8ww+zXOUEAuJm12Ka5wxmt
id8X41mSG3sDpp4x1iR1uLfsvtmPc/NrZvNrmnbfU4IV2KZfBoqy+ylo6QRnetDdvBVVcU0nP9yT
HHboqbRC8iRkaRIPnDftkYYMz1UjvRNDse2CoHGpzzDq+ZWtB091x5fFk0JZL/78CHGzk7e0NPAB
0Z4R2MwQKutdR2S6ckS/yMBNag94xNtzypsebwX8AfvfNOIzbIJjkvHYT9Z3ZncPOdDrMs9IQDB9
NLsrhRkr2+qQueF8TSZczOavd/G7iEEBVyNYPPoeJ8wyOiuz3VD0vhvwkHh+94XNJTl3XsaLJ/eI
KvDxU3zKEWI/2hmzMre+sUNm2i5ndA/6vFpZcuDtLq7mPJLO2dZMfIhosnX3cx8wYC42NuHWUhrm
SdRQKsT47YCJ59X0mlDdGLUVtibYSiEdT9QZJGtzJNIMtfJEo/fJoHRyRis1bChJE7QyARy54WFq
5kvXihfex7Be2GYO/bGZ4sOg4m3XkImU48UUDOqFPjQ9/cqhP+6dufHPA/sYnTrGY8XoZMoE7yec
eJF81CL517VsfZYXaY3gjAntVCQsR3nHjITRRebN57lO9/NYnPx2frZnoFJu9LCUrlfgfaVIIYkg
5AV4zMUMfpfV3eGDGdCWDqY2oWkB+COzWn24/NAzXJPQDdfp1J3nOd9OBhzEoFXPtuMin3TTF5mS
HysJGP+0a4jAx9FVV+Xm935s3ppebQ0mxYwSLCJMvCmC6iUI+xen7M8ZFnZDMKog1LTSkfEYm8Ox
51KCJFxXKeW/BpgnQ2e/tlmd/VhSYInrsY6qYSfFRwtRFJ+T+yYlq4BRGB35no6/nRv2ZIjaDt27
gMjRhcHT5ruB469HgXQ40UbZMWfoI16BoPteMuC/Y+g+csD6G/xsSemFiuNXdpbJmxdF2FpV8RR1
6tjm3b0204NS1sbo7COXnTgOaaUxOoteXVofYx3Rz0OUoxgMBCO4aru4Wezk2atvJudZxAGx4bS6
hF1TgIijIUst97IoS3kILfe7dYK7OKZGI9XYJDMmhPbEzrBtifkIl7NLyWW03OGxbnHkufWBy3WD
Ww/ydlQb7Td7IgOrnl2rjHFeyUGdq5w1PK5Qh0mSG7hXzC0bj61jZxw3Whe0SPtiDiO1PsNfYxsv
AkqWM5t7fCztOqF1R0FGXRfmRBx6Ks/zOFzJQkOnE0XyHk41EId2H02LeUNCuSMAMmBvs6nodV99
Wz/a1MKeGhizfu/JQ05dEfF/iCgWLHrGegFsPbt8R7DetWnz4wwRWFMe+ojBAMhKRe9I6WL4KXH5
0h3sphZG3OQuYOiVZ1ZD/JiEncSyR9kPqgDRjSyio8Segic31WqP1Yx716N9HntYTrZyTq5mwM5x
cqE39VsZjk9e0zwU3Clm99bp+j0fp0PsAotknwabJjhmw/DiY5UlM3HtM5cjCsrW7G26ZoRbDvgY
ttDIv29t9xRaw0nl6aXvFrt+QLc91lRvCA6u2286E2nWTsUpMh3aOUV9KkNrP3n2z+R2ICqz7Juz
MW7Orr9Osfsv9Khg6gcAd4Flc5tY0YNXOm9dy+AeuOCWEcZB1+5Tbo37NAmenWQ4jxHjMcN4SVS0
o1n7DuwgygFaYoPrr7cY6i/3UFzK38GkMloWG6OFdWxFuFBh0SncqfFEwqU+tkpebG96DD3/bna6
xzYJX0Mk4qIOTz2r9pBmN4G5xGC3Q9kv+yYTV2xC/G4GbOjJ7hXn2UmibntdvKaQg9mbfZ5ZItdO
bgc7ro9YmXR0kFuhQMrt8LiP+V9ZNigWIvlmzPDpN1Z3aDim9jZQCb5UQEEmCyf2abHJYvNCxS+D
khztp2t+SNu0937CXIdirlu4uP7BL9YvKQD7lWGArLFzB4BQwwExaoajEvpcKxyHUyqZVLi+Jn2+
NEC10Y87RWwDma2T0CGDLJfmktkv+rtpzJpNpMo/Uw7/xrS5EB2lYWXsYet6wcQm7P8Oha1j2cM/
x3XcDRc7JpQ6u8+VL3C5Oor5s91q2jYVMp+c5h1ipwfYsZfbXuI9loPPECejo9UQfrvtKFjfwiWY
r3EhmCh2TcIOv+vfiqIR57jhHaJ1eGyb6Ky13AeNpvHM3VURiytWyPeqBTPTopLZPOh0SxwohjmR
BTs3hYfhYMj2mcOaYDlS7kOYfaBxBOUdpYufM/VeCiYMrV99xIo4ZeWYj3OTk1a0IBY7DlwaBFrT
BjdnVbCGp4BjfpKHTyqvcRXVNdxRXV9Tq3Iw380kq4rPeep4soLI2pu6lts4954oSgPcYaiVqLMv
CxoCCKcOytGkNNKIYpYNEN22WsjCi/w+tueydK6WNv6VMAPioLyLM2jHDAmGddPSEaQYVxiKzUc5
nWWkzgQesb/hW1P7gR73rWo7wq+Rd+HJxktH6VHdvod++FRjqWjz8op/4G6ucqbjWiYYqwLxb9bj
u89DSFx36xU1NaQdIRdJ5alfLjxy/e40gctwXD9wDl/4D3coBY9CUejNkkjG46EVBOPn+QPx+14b
EItq2ozW82ARhUz0zuInbicQrzQ0nERHuNSGJObHPp29ZB/wgPyUPu+KADsVN/tXkzhfSc9Et2i6
R0UHXtoPv9oU93UrO25fJ0aIB60YMKxkRFAVpCCpRvIA/OWtug8lCo8NIaUzNuS/twuu3ZvLdUzu
NGr9T5rCT9Ji4JVEAbciJHbQrHuq488TlLfl+OMEzWtWaPgkFAr1Pdpyke8QivR+HBqB8wFKoyfs
o9CSUgg2H2wm2HyQVmucYFsyAErzkrEXYqaZ32y2mbSP3bPhnd9ofv4YdPThe2V56Oaa4erIRLtA
DvP8gBdL+BqN1U+GsTKsehSO7GUUmjO0fyhaaOG1oG4IdaOxXRqH6ahh4uM/qYVe1RXOJRq6Ym+z
VsPnEJ8gpbudnaI7TBYSL0DjF5nbO99DFnbLnHJete8GKlft8Jgb0yaYuhflj4wPqqfEpMah1HS3
zyq7FYLlcoCqAfafh9qnI1TX2OI9gCkOpsU+oO3Stjxnz+joSRjtzs36eB+x58O3NW1aYTxpqRY9
oD/E9nyXJvUDTQYv9Es8pIW++lH+ZFFk29UETWZEUDF1fH8DslDAtaNHEq7gcLJd0opL5QDg9i3A
bvbB5UzKssOri0cQpazPxgv4zs+Qz0A7xUc966tlFD8GFGiQxvD1zIQ3MzRSwbhsYMDIlEOQ93J9
dTSoG/72ifTyIA445k11b/FDGgm9souHxE+eYh53zaNis+I0rj7k7FEjwyS6kZIBdPL6sFSQpqH5
5DvjKY3DnWDCejQ4p5MfvbUsTh7lOn1Oz9noUqJohlifnUPnzn8O5mNuXXRpx8P2tyAm7OJcpck/
1yXPULv5hD3MRtAjd9VarJp9j5rtBmRoqLPAEIp5iJ/HmOK70suPRoLkDyrJ5DY3DyjT6PUj0yH6
PFZaR0SEBnIpfgQ+tKCCk/DD6ygI/dTDfqp5JHjAplQRQbOeC8EWaO4APpmzvy7LDJHP7umHqgfm
nxgApLXm3bApTeC7QdwefNE5W8fDyo0njMId7S3hSP+NwwJDncE7DaQZq6Fg5FOQp2TLexD9+BEY
LaNX38BgPty1Sbtl/L8zHRrEe80YFrNTbrx2JTabdOmfm92PNm8rvHJYpgT9wFP2EMP+jpd9ZJiJ
ceME6UtSBlfiGY+lU/MbBQ6Uz5GT8VShrIMtbNchOy9nlul6ig3ejUIaG18CgK/BbR+ScgH52thG
eBt6LrWxQnrRwTDH4pvjEvkxWjhZdR0BuCMmMWmYR63tXcnzCtKQ2mmQbB1R7SSdLsJW17IynuWE
UDJHxzHxD4lfHHAKPOPx5MRh0wxMM+tOc6rCQq+3LqDjoA52rcSVqQcaeZP+Lo/nl4Rf1O6Sc6MW
HwphtMRB4pjwls7mjbtxnapy09majsRxeCtnHhJaIDJtH0K725rsKLo5vgIOl889bgaiQjCQFy5X
HJNG0cAIMlmfmyWdZUfFdlJMyNzcfiiEeUzdCJuRfxyzaGWH064xDMGk0CEMSkaFbT+jrCxN99NE
uD+r7ZFET3a/3Jx17tH6gxQ14djMCkyKy99MmMUNLiLmsLM9MHop42BnKx1sdD8fZDfd48Jtaf1y
emwj6sxM4l/gpx9FifWmGsUhYxdHwtZGiUfSi9NcU3IbQP5QIt3GMX7SONMM7KGbbs2hyDjkN88G
K6JDW0KWyxF9f8EvN63tbMPYZ15RoZwY5TzxeY7PWTo9h2nMCHq4qSp4sef+PMKd5CVlny32wVI4
vx5t9MCZ2OtlplzplvOYTliXQverMDGudJZxXzjm1kfGh7y+CvFu6ZL8a8vrrOmfmJjDfg0vQRjg
AzJ3aW/ux4heNK+WMDg9MWA5j4uzPwiGWIrJSTl7HBpL/aorA4BsgCV8jOrPjDq8Ycweew40SzfP
1XboDaY/BNi/TPxfhLy/ZBF6Ar5rXsX/REdoUdvXkGcxC+abEdTWfZWh8DPYqBbrBY3OBQ7AnFFj
k/h/6YSmWi/RVbd+ZegA/NFvUYAAsMGr3s1GufML9VB7LhMoSBIcj/DdeP0TfOw3yP5U1xivjub5
lSCOy5Gd3hw/2c14curM2uRR7n40HvuyWM13loOPsbaS89gWry2Nbeu4ZwmQAal4U1bhMfKb5jzn
IfIaU5CV9qkbM8elzEKskBUAlVs+sdW6/GMr/GSzuyMrwC8XVgxqyaYtbWRk8qvYLc8N1Tw8niOg
CpNYFbWsPX3imXbBuxksDDNjsa5j0tBZ1KAmkMcFOxYQyKwMHA6uhei9E0ewT88eTMAXJirzKFk0
2waXLUwkb7ZvknOKF497r3X2MY5h0lKsm3NYc9q3j1mDMtG6+TnnOhYyfmcsiXrYzCi3g4YdxNvA
Zsnc6ky9OyPVuqxDBTTSMt17alJ04bZErE0fyO1MmKYID4OXHZrMf23hhEcF6rwFln/TL6hpKx5v
ljXTwWLGangqWC056ffbCIuw2/eUM5rQvev0l0vxRAzIPhuOccRYg+UBQPRTUxfsTFR8jM0oAvtG
42ojc+Mw5MFvF5o+o7MZLZzKYNy23jGuzKsK9KltcJhGDSWrYa/OYY+DN8uLmf4ZjKrWcDQRwCKZ
ou5Gw18ZDOE+5zmfwxzKn/cUWYxKsCcwXdH4Z3yxxH05IAP0P9NRdHQNn1IR/Dg4kKBOUWoZde1z
wKGSRtIOp6tx4vW+62LcbiKZ1nkCI7p30h8fR95KkyweF2KFykM0TwGKB0xOQUfVqvD0g1cYexQX
knmu8afo57Qyl8Sfd8PjdWRGHnB3ccDPU5sB0FycREgzUDSnVxPUBn8WLxo1sS5LKxJFdex6EltW
yZPTBm9RUj5MUbHD/3O24mSX5vVl9vFolrMDZ1hhwezs/sVNsLFHyvQ2TK4LIFYsFz6fyV8ppobX
FCfmdIlLq7I9di4F7b1N/3Nt3sdFShW9wdsH+2zBLmLvMRM9KqMhQK3GO8OJYWAtx8YscV8o1d3X
VniVcXHf0QcAcwQBoPdAi1UMxvaCB2Ujyz6gk0rTGejRDa1T91ik8mHsnL8S83ki720qGbHFIGo4
nP15HYbYmfsu2lDksV6autKmeW7qkLfmktwMUlqLzfDD7d7bkrmsOzAHJRoe3wR7EqWAC4z+nrKg
czrb6zIbkZTjG67JzRCotzErz+UYZPtBUd7Y/ZY9L45lGbd+J3ZyXsxgo7F4XKr60qGX+gws5jJb
pSkcChmqLzcyDsrIt2FYHuhnBwZidvQ4lTbUAirCKx+FV2DNEtjeQFexR6bEB+yIeUc4SK6Kmn9d
V0vjgjf9yRq3vS6z+xmVKszFZ+BCOF1w39wdW6tcBm3RNY7jB3bqz5VAb0A2Jo9rFjeTgSatS49q
uY9swtB0EuZ5vabR9FsSNX9FKr2ZCQ+878FkscwfolbnjjjY7C7SPRuWOAAkgsVPtJiPcbd4WBKo
JPFgdakJ+d/GjQ1LH3BgB2bYYdQQzHoDQuVROnrf+OXFi+e/gmgZU03BICJgP03NWZC7r6zgvsy3
AxPhcErul88yacLLmMTbqb3JmM4tvJVAxh6LmZ6WLnmo5gncigl9b9mfFKUJJGBgaoCXlPBk/xBO
zbjTSf2XRyVPIbW7HVNRiqG67MdZDJqskpECApN9YE0917Gz9dnoL4d6MxEb22RMReUKzeJ7Y/H+
k9CMCwRtPHuyPXeTeMMlsvUVoWOJrcim4VLMqDa9PlFxuiNo+ApX5GAaEc4Eso2kNOsW0CeeV2jq
zv1yQ04VQXH2ZKUw9sMQ/uaNZg6MopDYT2WI6yEFxc9HkyThXrcWfmISRTlxwWHyz2M27njC/lV9
zOufk01JebDnG5TnYbhbgXrAt8SN0pcmkbAloY1aqYVmjjA5z4lInkQgwfPIsOfEbjJkrX2gR5GB
ZBIybUgmiUcVeBQus01HBI2Hez/Z1WdlsHZ5jbjibnnt4C5sykmlF4jdKQF9uZ/9EIdOMM+buDSf
pqa6H8C7DnSbuMAvLTKHa4RRaAUWPB8MWGaRAtT1BQsiDry1Q2/6hspW99A7tL0rEwchzslPc4ru
WiNB+q4r4zEBrIK1is6QCvg/O/cr6Fq6JIwq2ji+ulVgsQyYwu2tR4T2+WmJZJFeGu50Hq6jekg/
sDBgWcWpkOCOWLmWx9mfBdtdloYWVF3jPI8VtufRhwpcvXmUNVC3zPkGuAZ2IIbmGxR4xmE2w5Q6
vubGyxjRSzEOWzrfHjJ0Jx4T4hr5NYmxctWIh1bx3Wj63guy9UaRHbKs/iom8ynGAYFlnjn4IoIr
f5Ethue4ZHDH4nhzVAfd07803oTWhpGBtSibwh0f2D63fhVb+dau3kknoDPTNMyXP8jQuszjD2TA
VWW8hKIFjPQ3p3ozOdFNUuTCQfveTCM2JwqBMn5lEdmTZSC+797ZAQRZVCjGH8mqnhQt9P62ZCSb
c0cqm6N8dLEJ8i9Hr6ABMohfxAmGJczwOozuua6gNsb9sIv0M7QoKL1xcl8l8gFHJHP/GlcyQZCx
t19CFTK9dw7LJ4Jz7lTwlLlQP9153mlefYwfOFRyOYcU380IVifBxrW28GOvs8ZbKOGoBqgZu8IX
r6Q0rx0+KM7n5JrdS5SJhZ3AyiR8flQkBQQpn4/b1jgkqk+d6n9mQMSzESARwTyfQigf5yComV/G
3l5G9LVbNOJiRi8DsUMbv5OJcYo0dQk9pcq1uhGpRUAIDoCRoBK7j/7oXdwKtGM5p+XentVnbnjy
Nkvavj2DzBk76AI4C1qzlYJzkdrasOgdKov5vVJ+v+Zt/gPE+FMxsSYRa19z16I2hQY9ncVnTOhX
pypeZevplZVNqO1tJ7eNK+4yYosSOBRqLuL16Edr0drofxHLZKyzPe/TTV00u9bzjL0VsciSkrM7
1ezcqGHTygXzarsBW64+gtj8ApO6HeOQoqPwMYuGgEj6tNJFv3erYY9DfA3nhoEdiTqrv9lkWlIg
ejprHuwOY4jgmBxdArpp/cQ8VdV41PAOuRWYVA0cZvP5jqn6WtJyq/kaBU5TbfXvqMT7pqEZx/Lj
l6QY71xOAYGmF2dJu0eXKooO3fKiEjj/pDgn/nCUBBi5JTO4b06Yf1nzmyGxuPUWJ6t6h5NoFVNu
kUjExvgzdvJ/1Zj9EXhYUfZMwWydLwth8xYUy9NHRyfJqOyqMMN6qYYlY5zykgFD73x56QKLTCSZ
tIKYIWTUcls3ESFsTUiBV+52LoqrNibG9ZSQa9T8LodCAR3HPFLcONL10/sY7IDYGNmXtkBJCvb8
U5WcyR6ctRv/xK7YdRIXeU4Aqx2opK5attXTpW3GaxMZR5ccrIRAsC6Yw7P4Xjhj0TXQutuc/e9Y
Fg8mC1DS5a8DT8cq8LP7uLe+KMeKVi3LYanglWUTHnrahXI+GvXdAdpa8hUcdDj0Fo5RLtUoL6z3
XORQJrBCwBV2vLaxth16QDQu30717sNy6yPJPhKqoQccTwaFZuuqMW825TrzFKPTgh9gFm6mxrC1
/ZTaEqW3nW3dzNI+zHPHmkWFiFHRvlHJ6auxZtr8+kcXr96iAyP9TeueG2HlLcNKxNCnrM3+Gi7a
hviwuQqC4iXW5PEAe6AB8LP4rqY2jfnPqmOyLJX9N5TcQHWFWRRR9yVzsbT3C72vlxxdcSp6VIIk
/hl/Obl2hHD2O4HscCWQ7WBgU6wF09CpN79yQrALnzQu5F8bUNLKAMttbQDWFKf4HQneYDfO4Sll
6jwyWY68lGlK2NxM8pFQIB3feG+Ft+1i6892kj+XesMjVMqLP5JcryWK7LLAA5gnXj5sZNDdZdSg
CDUeCPPS/DPofVWoEyX21hZEXWcsfV7ud+mT0qjwPfuJgybP82R2bJEHCeoF4/JyMSbzkXkfcw/Q
9xm4p3Bm48LoN6MhIJjdf2kBqXA5TnBS2wO4OtJ3x9Nq/fhi+AibYK+W2vtSAaVjYyezjz5rtznj
mTaOtlbk3I/F9Gq64Qbr9mlRTUNSRUbXcqSI+IBbg54pzv6VE/K+zNkBaB4RsQ+zENZLxSIcO/jY
pRveyTJ+nC3vBqptn7Qoe6NTvRFL4aK5c8EptHqbyP8h/16Yip8jto4BvGMyzCBUaAk3SuyoQ8fG
Jm3f/cEpdlZX4VzjLTUMBS6bzBAbK3G/JjkBg4oGmMz5NZiqa8S8d2hp+TR4VoLS0C91ULBxsbxD
1g175pYuQ1F8Wjb9N3IyXiS1uwUXdOc7xO/wtm5pEAyB8PHnOvgmMGPR0iJ1S/nmLcTl0m+HfaLr
ee8gaZAQ0VzMYWArBMNvkpfMsTCXuPPPsm1E7roPeHGFYwPYWT9i5XigJvHHFeE6SMsfS8grh0Vb
Fz8Udbw5brCtk/ImZRft5Djoo0i6h0wmD9PEhEUO9C9WENBFeAo0Lcl6BCrOKf29d0k1ZSCjBrW4
OccriYqDT8xt5Xbim3IgDlsumsgscQP2TPohc7SVs7Fa/Qzph7YVazzIIv4YPHCZaUNNi/i1Qnmw
u+ZoqtIF/zhHcAjTXbTQJ3TTL/XndLrCvoKZQ1FnWzVfqcyLVTtNvDW7bzMKHjXzkFVU0UObwy/F
8UR7lMT87BfxCx0B7XokMilaBGizbzGjRuLJY2izbB8RU50PosXbyJQsZgFs4gqHejXEH+5CgMqD
kTR6Av5TnE1D38f2+Lw89omTfcjIfYgCZzt4KW8R0nRuCCgllyGy0rfIgR6mJHpVVH0Y3vQ1pJwR
7PTRJFuFQ4lhskm99ME3ASxO6BVWaH/CZv9Z2mCXx0sl9IYNHB7MfL8cpJYDTM2ReKcj90PQMVPb
JDOTgEeU89R+CHksVUSHBoaB+2jwQejx7oCMPd1izbJDmWyAZQZarGrONsZsEl3pAyGbc8h71y5b
5EJuMAxsAah6qjhN7P746lZOjwmTv+YGgpvb5xxKmmPQBn/RhJrTcXO4tNR1rnkXpdXLaKgPUXp7
pyu5rV3emMG4N6KR6rj2tbCLI8Nqtfbsyr6M2P+gCJMjnyAccLRH31claMGmwx0Z5GKTe/rJrLob
56MnBYnPKAGZpIsBn8fEY5KR/y8ap9u+KkHeOGKE+8eATXELUz8dYJSS1LIrcRJucKayrjsYUj0U
XlxcPYT/xMYqSUnl2ooJTkACJBBrqVUOW2upG056cB46sS/kj31gRB1hY/pa18syWRJM8+mmTvP+
Hhn6pS4ovgwrngUzCPdYX/dAXM+NaX4Zo39vGDVqXYuOomwywKN89vhUY9LWi3HHofCqfePQzyLd
mfDXMjyl6HsPFqU9uFhA1Cb1V+RXZ69NOL/X9VOLRBjMMQz6llcn3qnE+u1863fZeionurcEbsBI
QXYz45NR9/9MDcq/RqwfnJgiM3mwyto/ilxx9xT//JZ66qQgcllaPDJqAxPqx5b2R5gaPoyO4QG0
zD/LKb/MCFw/TyMGG9R5YTMQ5FQ5DB4WjHDV+rxolkUdj9UfZEISwRBHoWVYt2VrNZbenbtYiEB7
kZRxt7X0Nn7EUb4mYdHZ2V0Zhrt4ao6I+cOKMhyaGnOQvdlkMlW3rBM6IXDkpV6MIm/seSvPxno5
SnbybcuE0Mrbl97FvOj0NyPSV3p5D8sN3IUW0ihbSXdgkaKE1LZcuclCHhPdT+AjjGATaP0+dOon
tot/Q0cQwfCgVBndJVx8QGJM00thtxcAjCTL6I1BIMUAx7k36dmv15b7zzTYH2cy/QZExY+mgrfS
Y6htTBK3SgAOnA+uR0dhwB8DNEQZqVlK1zYdsytnmpmqhM+mVz77XYCtOfYeOwM7bq9H2EmYPEMs
8GuHhbgaaEOupwcf+GHiFpj5kpM9FWfWY9jfdvTkwL9bu05bs4KFzx2KWEkBySYS2d7TM46T7D6s
h4c54SgdWfFb5wxUqjBTAmGiXnHUvhBhupbNeM56vDSeMyFd40VWDgtcNB2FkjEeXCxiRcJ+xUnE
q4YatEq99hNfPhj8wcFAOuytpWGlDS4Nu4wIKsKybxQMd+uMHGzRfnCv4MKhIJBZwJzDg6mMjkia
/YB+/paHxAAnV1EXHeXXsfepd/+PozPZjlTXgugXsZZoBVNn78y0072rJiw3dUWPRA9f/zZvdAdV
vuUkQUhxInZgNyyslxwjrFcJgBA2Zab9Zi7dpwELlErsaVe1EqqH4MfqgXQTreiM+DTuvJEJwRqP
dHc5J/ptKp03bCAx9DV2tPEQ9WeKJ/tj6MxnO/K/Z3iZY4DE2xO6ang4px7nYta9+TkDzbHLAaGq
6Qlx/KMeqNKwC1xiU9Ey4He8QxXXnwawUxIgbYRw/qH5bMCZb+YxYUzBnA5F4+qO8ita6kcsXYCL
pPu6fqoWh+ld7hv8zzFtFi5DtezahRHqYbH6Ou4l1+FuxP55543zcU7sExYXfZcacBqLfsT2HtKg
Fm3TJb+1dvKwWuMcmTy0LUo0GwViNmclbIqr/Lk4NkAmcBCwa69WXzC/0tk0zasAMMTSSX0CdQ4V
358tnB+eq1MxWbd1RNHCyTAYCaKZ0aUFMbTJ2Bh3WXhz1vfA8DeqpmfRL4/BPEeQ/KAgZNW7IGQM
zeLR1tF1mhMqKFgcKidfqbGkt9k/MIaKXnjHH4mG09Be/JVYv0Q67hFeb0RQMf+kFzGF8GAo6GJw
MtFrsMpy68EWMeTct+WtQmysWKPXtTpuCO854/c4qHsPzxnxqt28Ohvn4scNs90QLdskr26WJL9X
QuFHSvwbJQWGAyXf8gwJ3KxfCQm+F7MQ+ZE5AkUMgSYy1lEt+uT67V6ypSilOI1dCTSvJDzJUunw
5tKOz+qnb5X2X/0u/Oy1+W9dI3skwVVlZcR76TAxuU1HMwUjN+mCaEk4EUfKeQij5Gky/nHUmPLV
hDfKkc/Cj7/jsX5pWvUtHJfpO/eTW0fH0hu9jYzKHHgEaIehGejHGkLGB/CDMlOCTXIeuH0RnEjH
uwMdWx1BC9IYtwCZn5ksWMV1lzBq0zKZ7vp9XZYnLdg8ZT0wANPG1/XY6aVxvVNGXETPCHztoHLs
EJcSeVlyzbxlckqcUjgDEASehDRPRcFBUdlnnjUWlFRtUxdGZ+s6e2KMxFjQCZIq+OdNUELXPwmz
fB9b4b8l5Rjtq/EUmfAx4RuuJ94V2GVegi68L+PkXROur3oX1xe0kElckTTuZy8/OQVTORIEggkX
WsZx/TOPidUwYxsJ1CEaiR63y6nCPyzd/i30oveJBYM99utQsxEu2BLGhvNqZL0PqyYx1N9q+bIq
Ij9SMYQxj7rPHjOmG0se/NCLzc9dnTqKab0hFq7E8xzM+xSJDFgHnwbzfSQmys7IW+IEITSd8GoH
alcxd1PjcFnYKOUJIwfMMC23x4IcaVck3pCwRBSwq27ObVo/mUY++MECuNc9rf2w6+OIEHLIe/eh
6AWwzPWl6POx8ge8QWBMS/sCNfeSU+MFljzbaR4ovOME7/rMfRjG4qUmeXgHeJS6z868VE58XU9C
4TTsTUBBgfC3jHT+VuDCJlYGXlHvVSzvhGaiOebmFtK0m6TxB+wQ2jzi504OTyH/A5DkL1OzJt1g
ed6Z9UZKEkWSlJaAOEofEpAs62mkaqafpZq+O/a9cr3Nm/4NQZoWBQAxuqvZWGcXzc4JEeLHy2wS
V7I8BEHxmWrmMol7bseRbjD/NnRY5Ux/a6DE4NzdWZQnDGQb66LfhZk5W5LPmET13lBUg9cq2DEN
IhApwvt4biKMuM1z7vIuFBwbAhtSgE/9NGz5ARP90lAKjjD11XbuOyIaMjuL/Tx2LzaxVVAc6XON
VMWayk1RAbzQ+hnfHqhYC3Q2co2Q53UDXTXifu6mS9PSkuAYYCXEY+9m6PpFO72mxfjVZtjGA9+u
7v00/P+24t9MUlG6dIvkPC2+M156EpDsE7gWtX0VmpP42Jv5Xhc2J1t+r4hXr/KAxtnOZbbGs+j6
98iMhzCFZsobgK4Uvms/908Vv/R6I7udei6WjHfl8ju4xT5yFHYe03+sv2zK4+f3okTFZVRAQpfU
gHsMdfxlDNGqGHthWJWcNaAl3pH72v8/d6m6gji0pz7dVD1Myvz0trsrvPbDsemxtpq2vqYqTzic
VOOpjILvuTXIAiOFxX5/HrGoGWu4st+8bxs2MP5Sv2OoOLQrTq3qHlnjSEWMpNXReKEsD/oa+emD
bxksNy3wWYvQ0g40xcRGrRvZ76Q/2L54fXUPkS8/l9QCk9PUm0Wqf30uma51QJ7kfOwcjlPr6Tet
rE3lhveO5xydhKmoqfeOmV7aNGKRnjhTzqtrwraiS2vCnduTP1u0w4GX6m3mbs2tKgkNVvhtfFW/
LFNy3/b1Z236z6pprbsp6YH82a7DMLqrHrolyUFse4wXe/WU2vULAzg0hPEz8MUtD3EBQqa/JlP5
mHbytQfAwiHdwXnBszT45qWt1Np01v5XRN4hC8nHxbg3I0/KQwUYN6M3cyvIxu7jTjwJCmmdBccx
hhtkfKu+tT77G4Bz2MnrErp9d6RZJ90unseJuPTDrRMgiuoim0iPgpCz45Qc8kSnAey2cXEPfVsd
2ZtSOMhmptGPA14pKlza65zTpTeJLUEmQH7uX2cuLokLosXT+AymDuVIom4s4fiK19F/crXrMPrR
7H+75T7FkUz0TZ2dgAGpsZzHGFdoAX+zjxgXKxzxi50WG7DA3xLrZt/Hn8RD8Y0wkam96joI/+Lz
6pkY1IZRzne5PPotY0NdUzw5sBfDMwdvP3luWBDaRb5SZnqSDeb9mZWW+SEljN79IJwD0+e/Mb4x
6jMOYuQ1mo9sUynWw37ldlt6Ji993u2GBTdzxBrSA82CRgBOCMhahV9FgFwX4AM8jyjtKLpy72rW
pWppHruFk0w4pf8ZY73qML8YV1SoWxgBmD3EYqJRsgA46MCcIhk2Vh5MI7boE88MtrvGvstkAr/F
cg4CzWIsmUEoShPoO0xwKeYdTdIJEQEWTdbiciG9N39VHt45K1vNHPxKd7YNkQnOl9U6t5GnmZqF
t9BO1DW1Gnknnf5BwXciwuT3ewktyM8cqMf0gDMIKDzv2eetpPyYnEPxLgP5W0Ucj9nSDnmmYXvw
7ehJArYfb3XWP/p+hUmgmc+uY/Z9P1OujNfPT3ZZp+hqq2F2uENLatNl3mktSXIh4f1QzCsYq2d0
mRo8b9H/dyGjy4KlPeelbvIXOY5o/T4Km2dIhPTlQmsldNT/L6BuKS6jKz7MiEPPm1i3htavzmh1
VytXP07HoThViHeOANieorEVkb1vHap6mpE4aQ5waxMkBLXUbKbVI5DcWAzGbeC2HLGSD5FWj4GX
3Del+42XASNFT0DYE0rdj6bpDkRJtyKSaObQUx8yCsrpj+6AKkFKJH1cdsFBVdRmorjXuwpU2G0S
bvjgER5AAMOFdaiLdgViJOV+qDheEMJ5cVn2Wt958zrxxeCEIElu653rsmgwR31JCyckxWkzpJ/g
pWJkOnY1vPkFDEOE9laTcG+iXeJQXQvtf2cS/ZY2wWNRNzeykD7PHz7ROevuvTJ4bvkEg9CsofMx
4FHJKYfoJd4jmojCGcaGcnbu5GzHqEA0FKd1cth5zgHHwTUiea3G6RF63RMw4dXRWhNPICZSUlqu
iB5nNhBSSohqnLl4KlxFCAk7IfkIeEgY46g8r957XrnbGmEhsOReRP7WSs0Lu5UfRMFvhEWe/GqN
yRUI3vMUfQhCtJsAgDTQfnCQTR/uSyv9VqJaiyNqhtPqC9P/OQHEQtgyuI6Zt9NkcssObSPp3LOL
nb2Ms4uXF4T8pvfQ1CefEzERVupBBLOEhnYdlwdiEPJnsXXJ2CL6jkz9EbvONRiXz5J/oPTsfEfP
KtVzIThfdmvJFF09dMOJsVObezcoYgcde2CuLdxJ8wWnGrN5zJ91B2NbOqYhfs5+FNpIzaOni5Bt
v+f4THymM0OyTVr0r3yec7kUz0PRvtPjei+bmeIb1uLILn+gePMmDu7dRp310NygiQCyDctTxsTl
SXq4ZZo58tmiw71z+Nyi1RHKP+NCglklz0F+wGJ+bILqPPcLR9hWI1IjeSIQenve2Z8uxsq8tN6X
BfjoNK2NUVU6naMl/3S6uNu5Q/KShOmpDaanOPCeenc+xz0JLCtCCa0NFYiTRdVFJDCchOND5ecn
3Q+UiY7UXk81WTfhOAq+doRbaHUJzmCWCFpbFDjiRlq/9GpbeCY5ZVlwcb1+r9PqqQ3JozuD+I2X
6Rhp/68bMY3WHed4DA8v6ZR9OFTmNg4DND12r/4YIYOW3tcoxMmiGt2d5D+77h+sTv6MojzkfnOZ
647qF6b5DAhuBlzUxgPzdg11KNiONY8+435uXBqByjwhQqzEaWrl3qkaZ18PM1PyciouI37owQQv
Kusvi+EUOtfldeVnKl+flro8BnkKZdbNtiu61Mqcl8CizMIeAsrFWb9V7CP+YpLG/ffqlN0PeSK9
Sezgp44wMtRARQD37IPYf9Q0a0US9SlxA9g98Y9XjP9qh1NHG41vJVuuqBTyAGMm2xUR5+A0S3+1
HFnih+dAU8uS42DsIRHhuA6P3eBdqoTdcuWtGEL1NdYJyWOGS/XwhLT3q93Y2uRGf1UTdkubHiEV
qPytGTUnNCaE1GJypXyFpqad3VjKHHYKoro/rLpnWH+kXnDyfYZPoaeOWMrjdUL5PHIRjTMcPbe/
b6LY2lK1hHXEBTSpm0+yYW8DqRRQfxqinViODqSFNTW5NYJM4SYCcFF1vDajLvuoCu9atKkLIkFD
FbKqs8/lJgh5DpqATNocfkdLd3A1RCc1c1BNAG02dvPks1nFk5NjJW9ZzFT0Uaehekkd/dvH/lWO
3d9Oe49OieJUAmja1/38/wvjK5wl3Zx+Lp356cg1WXI4jdHwl7LDk93OD7wItiwnh5wr2JUFgAZ8
7g811CQP4POnW8lbORbkEcseMJjzE6d0zYXjuU4ZMZXm0SuhpGr/YfG9X9uCsRun3TlYa2LL+hf7
PyknXR/7ki00jV5n25ZMz+rmXbl0YlP0tHcIjkyV/AmcBYCS8f9GAtEaJtJ+rCnuAEZ6c9e/EuG0
nPN/LeEd8rDAC82YjLuiGd+XaHX+N9M9ftKNPQ1vmexOC6b0pKzxk0ybJqPiBEsHO6CSpXSQy7hz
5uwFpKF716C0opkilSa4y2Uk1xLwcDM3IJgED/eAXK7rp2nsn9e/AGzrFS8XNQQ4LhlHbisW1zg0
uz4LjsnQvyyRupdRsmMmE2+TDnJpltjsoVI6/LBdMbQx1oebz6BeIUxjGfCSdeBJrgLf3EHh3PKq
FhqTjwGcgCWa2aBeeVeASfSUxK+V4rTGVujaey+oam9nQkvkFOLNOt5Z/gyjP7OpTfMLOz0oklDW
B40Jmf8HC1JZYtTNyxwcDdxsy9uxeKb1q93JLn4kKsi5dYgTWVEeV2RKIwWJKHvspVh1A3zoaXIG
6bgee6mwVb851hmX6xlnvgVDbgz0S1unXnmRWFhwSap0MYIHjL43kvmNpnuMkbokzu3lbZTwYvMk
E44h76Yt2R1kLBZ+k+OhWZx8K2iNK8iGq1pf49GJ6m3TcpDdWlaJ/8RIcrrbeJiy/t6kgUi/jKML
uWI5fAYHuZq76DkuuIi/vQqgKJPuWGPLcVxZVMbnWq3moahCtNkWxZh1D2oO8a96Kec1Ru9eJi9x
OJk3WLue9+Mldu5/+SLR89mJ/Zjsvh4qSQuQgvFHzZq7WhlNm08bG6smdt5xcnLQJvlIimZkfvlK
tZfPu8MeMDCpMZLyHgC+tCjGC0R4zBw12Cj4TanmGThtz6fLUjFhHoAfPh0ru+aO5jgetk9xbNz4
T1g10L5Qg3oMtZohdUOXLtY3/DxMIrlDqIopkB8azcpU5RXZ1MoaDO9T0Dv5HYwKWtnzyoJLtZMB
wuC/OqmiaRsErmfvB6XZYUdEHr2XjsByhbjdRoT9mgLM6WG205A+41pViJRYHPKfQVklnobI6TEg
ApWQJnrIc4tLFBSJsFCRYYvBIGv9EOmz6Lo3KVp/fGi0NUUXJqQpt/ZgcnvZ+CGfckXjdlb8p1Ut
d8bXHDI8NRtjaK7/SdmA3I08iUmjpMl2Xdq1sGlCvotBk7JoLZaQvCjWrt0yt8g+zz6IhZsuSJH9
aCj0jJPVbK9eqMgXi014LlAVb4QJP0yXrzDBUvxz4hgbx0bl6812kCGgMrhIjClJI0ztpEBXWD7/
ZAp+vaFTYDNbSIyM3coxsH4cd7D9S4MJRI8v8C7lrNfJsktI1nModn9b+sp3CEXMUgyfQ8/6/tG1
XkAwqs0tSlZbxQUi6jaJ0XK2he1Rw7MxLXs7AixOvQg+akYu3uKuqbXzGsx21z4v4RA1E5bCYGof
yMJa6k3UQG6OPMMTMGQFkSbGMcnEcfK3pculBsdV2mzg2UIlcpF37tgsuDTJaFUs0GENFGWkC8bo
6G9KEHkhZJ2M8SMJ8ap578raxnPQ2c1snqWKnPDL6/qmYydJGRw2n0XY2Up3S0Td/s0aZIfvaelb
qhYc3pzj3neq3pkZLWM/+1FE2sJ3O9Fl9smG3h5vWNdNHN+zUSdTqhLZMhwbO6ew+JEJA2t71/ux
iqDFdR7zzSnNmyrayzQSw8vsuw5HZ1ar2Wt2cRiXEz4N9PKEygfcGTnCb0rT+KkfIZf2HFkM0XkU
ZH68B54o2hyuWqPimjn/VEXDWx9PXveUV2hnLrstehBp8usmx4tI1tQeTYupNZBdu8uSpURv7wZk
sZzWR5E7dK65DlCRLc6NZE1istYoCMM+/r9hW2BYBnNm8qQkDtgy4X3H6uiOT6Mz+ytXGTNdiGJu
Wy7aMHStyvoMJ7uPDzEt9us3PlbulN9nFp+F9hNdD5CqWEJWJg2Irdbyb52MlMYPh7sWUp3Ttu1H
IsC5kdwFiyl/ShWIkaCC8l36s5TI2nTPmY6Vn3bcagTqIswcI19EJTgPTCGD3YzU0GRualuntrCJ
iezC3sAoh6SHanREr0jadp1mdwaxMQsldmt/JhDbJZ7X/nT5GFe3TgwSR5kjvAkLbemTmo42LDpd
9aozf66eqbvKZ3OqW20Qn+eVMjV7okWGUVFVPVYoOIAFJ9PL4NwRoiXkG4Z2SOgpjjyGq3d2GyxB
Q9lC6HVwPWsBNRL/XoYQYnk9/NN94+XJei6107WXmjOiJufgNk4Ql0SpQVpSJsMgfrZ3no3YLlkP
MlDxQA6H7sAIj9l74A5xzDzYQilelehskk/krQRUlalIFG2Cpsvn4dByPOX1uIja6/w7eOEue1zD
a2WdPGaSNPmd3TiWD/JSJ21YbjtlC4HTy8zwXY6aalx/3udzLH39MEpVcLgeSt9XejP1YtZma3A2
jPPBSseo/zcRaZDo9cTLsvlFTBNOnLM7BMCob1ZSN4U5x65UdbNvCwSga94I4jmHlmYq/z/YYsK3
z3jIxhTQdGj5Xnk1th/6FMNMAIv2nVOmob1b7KCqkOcTiDNrM66jCmVuxsQzHPB9RLysGvCtBfD8
cUiOPZocm4Ol43dmC6g5S/WhC1MIwmkmvi2AxvKBYPoUPk+WxukKPoctBJMTa+xj92D7XsKJ2sFe
O6RPA205PHPLGh8dbOKj5aBiF3ddJlsr7w8Oa7tCBIyykM07hCustXeMvJOMAAHG5bneDk7bJP8l
3qgSBJA21chZpSJ0hYxWmdKRGwKsyupRYIa0ZQLX1C5DoaadAPPtmH7m6tb2RYXTs3aEHottYKy6
8vE7FtziuUX7CmT7YaR9FRdFCds2YkPgHcqaUp+UClEj9APQqTTdwS1vOSTQNQs0PItsd/qauqTp
v3M4omtbSsD+Cx5AunQg8uWcZO1nKWu1/CMNFa+9S20yWeEBYwBjdaBRhCQ1o2jykf8JJ2yrkxxn
ospbN4D6UbOCVdr6mOqKBhnUkqKGQR9pYleRBbba3hctOez7QS1+Q/jCguu8GKX8HzuiJGcHxiEE
2OXRFzIFoYLiwP2tq/SWCr8UH6QVZkKQTOwX5zlxKneWpzbOIGYQVLP7hmrhieD1dLDIK+pD03c1
9fJs+DqWYn+oZf2IrTKJ/7KQgPChSLFoo2+X+SChITmn/5rOGjoCnjzi/nIOmH404S8xhJiRGERW
umZwGhcxjKtCRjp5T3XfA1OqgiAc6VIMlBjxY1he1ibEdeeW4JrpiyZ9MnGSLt9dYLxwORA6sj1J
yMsmTb6FsZwwpnBi7XqP+NTTYtixg6uxpII0d6idTZKxRyFoATVSD65jogy932KMbhC5uqNQTL+s
UzyVNXaOZDBd/F+KYUA6dwOLIfA3FDI3QRMP43GvTd+56Uk12pfDkf2Aa4mNB7m8u1YpU5RtZ2Ag
FSfCsa28OdB4hz9GGEmfbZ6q8d0SMOloEnbGISl3bisljvnIDOFbXAEx/ZulnuKNRHpOUf+rSwla
CFm8rnlxg+3pw59otFWO0TBCUmXvBQ2VmTHpIFYy2lGNh7xcxv+PAgV1JstHn5hl/ZE1dmd76Ber
7rtJZ1tSuibZXiTgsZa8t9h6kApR0Yb/MHzGUjiHLBA4xixqwqKRMSFnm16I6WWCF8rqr+Mqzl4o
epqkZmg99y0mXNs3st7V0i+HX7ZbKv0s7axavnuiQhj6ahlxn6G0Kbe9gPBOYpfazsySAnZbiC/q
NBcxBZ1ZSKcmg2OELpqHHcrB5j8WuUInACbJsBz5f8l8VYIrhfuDHdmvyv5mc5qTGOhE4jlfbFmd
8r+4AXIFk5wHfcJSrURMfK0nyMhgksFsh2Fr5DvJ3QMbTm/4lw14ggZEba7Un8U17d7FNAr6nJpH
+4/PzKLhTGaiiCnKRGLde7dsyYlvY8d+joE6AZkC86cnYhiyekW5JqpawGWABNvXuowf+K5NUWxo
+I4ZVgXTXFb/MtRG4BNsJdCIBke4WH+XdHI0osoc2ZwtJ2yZPBUz1xLPJIngMKXnt3GW8n4ul7C7
D12gXDcPzgk5JFViAnpIrBmszOgugkh6xil97jjd1do3JxtnPfxHz2FzRu7Vcgbnvg+MXjPqk4cw
Dg6mrCDtJF1VrlmiYCYm4RQdt82WKzEGX7xfFKXCYi69/losgUfcKK7y9VvOvHhOBwBOGXQ0XAuc
RlrwcgUYvDRW+l/QWjHx2t5eW/e8sqoVEzIycuSR0nBeI4hpGtXmTqdtVdhsyNjGBOcJtI7Jzk7O
HYl53WUSSv66wj31rULYP3QheUlgvrm840CWAQ01v0+UWkDaeOQq4SIwOe/inrvU4WSw59PwGPDI
U4Ib7PjVRP5QmFy74bEeSJi+hcTOCXCaLrTdv3MeCPZkrcxsCJ5T5iToLtXI4m5rYrObrI3nRwVT
J2lBpzUYuilnxKlE831CJVwYRggfx7IBfW7uQpwQa5+5AzL5beSguXBuh2QX1TCnZmX5tDpQaob8
0mIYni9VTTcXjIg2xhSJ+7uquidAISE9ETY6P3c4OqmKzl6QZclhbr1w/qdDudIeeNKy6JinOgtx
H6spy+v7IBaBuAZtA+Rpg7Y4ZkDGmOyW8V3ZloP1S+RasADWSeZRnsNppQa9ElMRQWI7y/Ao3w11
MrrYrF3+eUIO0BcfQJ+zBQwSzqi3TA1x9ZQgVE1fJOPXo008BoKqRJnWy8zWnsbR8JtCiaF7Yv6h
DXWr5VwWW9WkeBPv+CLybGJWVVTR7+CUPVEphipOCbd4QOa5aV4lrlzVlV7906NJvc9pAD0xE00f
xvkPvtM4fMv9pZM4ErQIyoDLrkzwSOPvJP/MVdrOQFzY5TfeH1bMGM4AZzI36BGfStVGABwjhiK+
O4CmvZMUNk4/eZBzPL1SyLNo7LyzjMZ/rD2UpEERzNRPMcYpG6rQj3OpXyh7SLzfIfZMQYOGNXAg
D1UoxGPUynCwIEOGir72Sni6Eaj6WPDhH+X+sHpSQL+s8W2w/8g8C64gySaqB1HQCXdp2WxYLS9P
nGI0Yd9JvxAZgp4fTGWy6ey55J2dSGEwqhVCjeYl48yaczn3zMfoAQkjqtBjzMXKRfB+a5w+HYGn
+0DyPy2PAf9IGLzojDrUll3Uj16cZfqpaYrZHBKRtNBY6gEeFTs0rwaFPTP7v5a6aYmSTNifSfPl
ZBPNj+Flmz0Qx9aCXWBt7PnmOUHG8ABVr21o26RtA4dMgWuFsldHe+qJyUng/2eprk8lPU4h5yr8
XdU4ml1te8Gkt6ojAYKw1VolXeGMqxl3b4XmTUECciwwc5d9IZJzpxInIcCbkNak8298DXJOtBs8
lHl1gKxI/8qyyD7aTGnNPhPFSacXN5Kue/KrhHwqhUJWv8lox2BzgIwC4X9CqiEHUKS/RQOVUlPO
4FKnXBVX2ynd+5mx8JUgPDzsIGc/7uZBcWE3GNxMSnbfjptk/Vr9GrWza4Kr9Dqw1IukXvbOnZrq
1pcwWLXiiEBWhlSeCQsSJKTcAF50XjHtU3uiS9D486PnVe4qCCIOth7UFhHE7ald3+vbBKHj0eiE
hgrpTHwN3X0XkyPgxLRs87qmAld7nUuLMovKSRVO8V/ip8nejWDFNnHXPQRjzNPGMcD8tGj2h4GD
/VfRMtSGJSsZETlE0IudMGH0UPw/wlWVwdMQ2NN9acrgux0599aKqQLHk2QL1AZ/eZ+KSwMw9Bra
dfPlECxA+SmGIeZhcEjzMQtGMx5RLaKkBoTapO2fEXXrdUHN24ENKk4cSg1E9z7rtlgLiycP8xpM
TfI7hzIr3upmjve+P3UnF8w1rKUSFyuD9sek5eBJJVByxA7E1FcQb6MnW1w8FhcErcLds7Gedmm2
dFedtQRu55C5VmLad6BW7s0zuHfiwc42GKhIJg2WpoHWa2BWwXpZNeF/1lKWh3kZJkyiJTUJclLW
Mz/moResJQj5NckxHQjvMy1xrcgRXhAuu1MbgcEkHR5SJuEM2cV0NbnuiEETCweVrsvayKmwOoHY
Z3RM/NP9f+KyZxda+84WhOrOqyVny5rY2R/cxOdkSYhTyelv4ofPQ8NRI/E4x4IKluk5dctjDA6R
wSpJu/q1Bnyw2q0H0VwJDf+pC4q8irA6rfPQ3hQUCfvwCCG9TWzBY+o70zg/xsiGfQZ6hAwG0Aq+
XsYkeaUfJRXQvR1wlgw7DvTzJVUMKK0BnnhDEyKQgHh+Sn0SYaBYw4TPoNuDNyzrlg/pKF6A/tnB
r20W8nwMhwEN9l5ABM7alv189YioLCk9xbyDsfQeOKI8ixnWQxNZB3/2APuM2yw2/zUV4cCY1g0q
P0jX5curl0aHtbndySgK82jE81FsumTEJMxJJMkvXeLsulwfWdVfbOYr8ECoUeqYbo87aTk7+tjW
quvxaov6ljfTNuchmcW/dPlKSgxmYD/ol94mdrVzTP5WMf/CxTzTdezAtXSPflQdYr5ZBLp97fyq
GD+mLbZOzdS9AB2p8TIuf1iPt2XaPMgeZ4QB6l3TmLIGvIQdHjmUcuyV/UyCnRyd/hjXLTBF7IRe
MABMzc0T5Jaw4m1lVxxnkPTAn1ZInOO+QJGi/nDJPizKgzmAbXj5Hmg2ODQ2I3uzmoP0d+38HRN/
lzXhKaejSTjUQE2L4KGMpt9BynLTtf6Vm/GaBiOFqM7FFlQPLcuBdfDiTtHZseyH1aOpCt4k0GHO
siM/49B83oXkpKol+KDz9k/T0qwMViKeSe67H/WcHr2pO3Rwo8s+O+B2Zafhv7pg+OvRebdV9cb6
C0rYULwyfxL0PsWR2A2uxPnIrYwkhssMe7MFAwrWwAj3ylbjZkH76j3ns+7z1zIKX9e/uNpzw1JC
83EJwufbZPKOKMooP1/Ub2x1+UU359ECflxCGVHMFvHxgz5Od4Er7nSEYUH2z0v+lVnOPVzKgy6n
XwTFIwS/p75+W0Kx68rxnFTpKWbkTLl2HPrbIJ7PE9OoKXA/o9WtaVfyblAUWkUBO/zBQrpv/og5
uhJtPae2/mn0iMnPX8stLoHmwwT85SlxaLZLmEwtx2qhpZOe6UKU9PzAuBv5zuzxN8D5r6kdKko2
j7hW3ZwodUe/hU/jJwFpku3psfRLTI/TVz0XLHjDpjHTAcfXLSVz6gJl4G7UdPHYzeewXnUWIBBx
oPNr9AKbkXAe33cpVYh59l5hO/Db6RGR71kI/yEqw11rrJ0/U8mNgRHNZdNl+rAO/V1AHSLoH7GR
fVEOQ3OfPGietQl7X4KqVlSsaKW8pDxUK4IBVjl+1ugaohJ77vcKBvLcaIv3eRs1GdPL5kERvk3d
GjI/FsfqV4zLPsr9JxsafJCG2F677cBVy+pvat3PqidfwaQBZe8SNMWmgSVk5HyvsvSQ0GixWjWh
Ml7RIe/6wDq4Psi7Go453jWdhod1wZhYvk3+n9u2JIo9FhW86dwrCBNMJEz+2jjm6tOhYwn/iJC1
XZdmQ6M2+ubc9Y8z3FQ3DfZisAFG/4+zM1tuG8nW9at01PVBbyAx79jVFxRHiBQpatYNQpZlzPOM
pz9funp3lHUs+YQvKqpKtgASyFy5hn/Il+xUr6iK7+srQiOEadaj/O4dcDgpaIIAJd7SxEaig/Ct
i7qIbjWkytWROAm5UJPMV3apfObxWO3JxdFzdXd2ZJ6pu3c6YYF6AYjkdMg1SyoyLsHZUytpK2At
S/g+O/q82zpQnofAXcYlZCViH/Lmt74ZQz1RLzr8eDVRehrVksvACUmr7guowUsn0h5m6KJ8SKnU
xMueqMuLHfFyleIfBDXP43mvbSXBkBcpdcfcMMcDXm8j5zYyd2DEmlEb8aqQCz5bow7OQNsGdoC0
LZwGrtcS5PDsuzRVgdAhZqPMDuU7mZCMkK+3YgArpIRxzGzCeGWqu7OcLzMUlgqqS0nLnyvcWlF/
bXThTaU6+zxA456RPOnDoncGRsv+ZlaINiNTV0RYYB7t1MFdyv92+thTCSSNVa5hnzd0LcZQv0gM
yn/QFM6IDhHcNYAjYBPyC125R5/gyq6cjYxpMmYlpYPSFUhWjnCSAe7uPtj2sKqpNhJnlgowT5nf
LlPggin7U3TIThI+5GmlFF9k/pC0qG8Nee0Fmr6t4FrKZ63rSDnGKBcOojhrdg0BJVY3Gr3NRWfA
hK441IIKsIyIStCag3mbpQxqOuvQN9PanlGMruIOTq1mLPvI5/SbynBbtd1dzJdx0mllZrwtRTk7
eKjPerYxXHHIkMc2EbcX9hVNomVObhGhhm064FzB7nbIayhxttEwBZZ5R5ZFF7QvEfIUm2HKL/PG
vJAbblIm6I0hPbo4DChIJsumw+5eGaW+kQiCPGkOzuDDroL3zak89tNu6AsPHOa9Ir745M1NrXGg
Qk0qaORAF7T6yZNiBMUA37dKGXQSrXUWTT1meLIDpeLeZMgEYYChQ+q+mBggLHpeLP4wB0Y+jGYO
FgmrG/br0jIu5enSRp0c78N3os3fgksHD5gr1vU0GeCRop0xGY9FHVyn8Elnqomoz7zZJkeBKHCp
AnWPa8Dm8taBHzwy7NxqIDNpR8VPqepu5KkyQhYQcbNvCxnJq5UZPitpfBBscqnGTdd0KflG8rvJ
dY9X3saJb5jwrC0WZ252t/IJM2s56MZ8JN/fNLnyHLd42GZo5DdOcQ4D9yxJw3LpMkJaNPggaC6+
fHa5ltG0IMKjTX1lI5ohv1k4O9FFlTKAqrRdiuGGkYzPwIPYLi2HGr2YAcGsDGlTjZCUq/eQyI64
/q6TBmIjGHYVlUclR/FZn27adoIxlB+qEoVEP9HWCXQVtYNiAMWOMUe3ShH30Rt8xLFIk7y70QQo
ShZpIp8z2P2qAYJlp+6ucPprRH3WQ4AVh4NeZ2kuK1CIMqP1DWurhtTkkJe0uVpK/pAZwmBUy/0c
Y5JcpN7E41csOsKkCwOdOAARuBFDdMKTwIlCF723du8MNIrlewnbnuqQpy4vp4GsmXrIvWboelnZ
3zQO1hykUYqJUKVffClJdOvGvo6i6EZGB3lomrp7qnlqJaAPujCnpteX7dB7LhlHz9iDHiAADsfD
epkEKrlDXHuHZTJq6vPS7PT1KHwk/dCAwsRgHMVlJnVNgNAz/l9P8OJNCjogqoS+ehXxvks/9XgL
p1iK6ouv8ghGCmIrGYjYYX7Ptacq31c9OgpEXCZZi3REc1Gm25DefI71OWufDI6nuosOXQY8iSWF
yiDaklIpItnYWYfUfbyLs+RSAX5fkbGZ+hf82FH0tK5qQExxWhzK/KlrfUgVNnUvDjvYoq+zcH6q
HH89ETfdrFmptHJkuiPjZhlL2W3ECDjW8ZtDIQOce+9c9QlpsqtfVPO0cUPlpk7igzVHGBLhpFXb
MSJ5GHxDgUqJS/6oX04cYSO8QEmksIPYw9HJ053BiwbZyAmYX9L+BXVwlcr8DmtCmf4YbnspX7Ik
LEbJuEEh7SKglysDZZpV13U0PPqzuwKp73Hk4D0pXnoUDDqnvyp8fSfP5TZNHwAHSNUHpiQ3Mi9B
9eNbTQ+1G0g0pwZ1x/xOJe83lPvU4ZmEKK6bBlrA/b0MZCUSLn3L7IErIlMlX7DVunsZWRiVerRm
3lSwbGAP1vIshS6E3QlO1lQ4QDT3Wdi/9JYYNjYyKF2aPilSMYZVymx1J0sMJyvWY9ICM7YBCyJ2
rOcj01tgMRSc2N2v6wSiCoJOWDtiiIImWxEge1cyDEEOiDrd8XOvLOC/qvqhJSVgnIg2d/TV6DUy
qIZO5LwhFgQkkeg2re1O9+pOouOBeiOfdy2Df1fgrsq/ZWnZBfNlAZYSBeDv2yXC7BnJ1Eu5rZkO
75hpghkSEBNr48bneK/bCTMddyUz9glxJI0oI/c7XamTBgt40bicanoG+cdv1kHVrnsYkPQul13j
7HvnUFNNSZ5kUNPSxl/NqoDUJ8kXB5VNwy42Gmqfmo2DxHiVWubNOFu7iv2bqZiHzNna6fVVaJlr
WfAZ03ghqNKyNrmsmSI51HaMDHdjDxEJ0p6RA3pOc/rPwdqNqqOCOIE80VrEizu+sJ1dyTQwZp3G
IPYsMsa0o2rFrHXJsXxREvK1JPrGMHMtD165WuwYJUPeaguuUa7RqLk3s3aVmZSYoY1Oub6U1xPU
ERZVUlXBzmSPgkTfJ6N/AKzN/s63rt3TJDO2FvRBBnB7G08kN72tUH2SS4FBx4MMFwm731avC9ls
89s1yusy++nrfq1oGixnrFcAe2Ey0zqHEmeWompesSYlqTE3ESI2YTdfsmM2Df3QCmC37dM6IXyQ
E6zzcLyS4gc5KVeqpFvVNMGU6yv59zDfXQbg+VUL9GB2lFuCm6it8ERWkYojjsDmgjt9TEIFdfL4
wmLonEONlUaxSKzgGFYoLByLs2y+I//W0uGEEjIlXr7Uy5g5Yri0MH6jd4atsBSSkXpUoQRyGKN9
J+NaFrlb1jILwfG15yYfTllrHswYxEtxkGmuPEYZjELHRb5SPmmywxlNOEhPNGAui2TiW9g6a9Kf
vkBn8ZwQDlPGs2RxyK/LOb4zB+eKVh2CmQKDQ/mm07eBxkuqEbHrc5EPK2XW9qp7reXRhoyQ5Yfp
EDKO35OUZrTwqX3VSfmV+krGzq61zrMWr2TWrxASS1ZgWQ/3NVUERmFbXDc3oXBvMXvhUwv2Jkch
D1nGZUHhgYGFLGqsZnqSRaaSTTfyUnLTyczIJ2XJ6a3JdIoMMIkQOatswUCiuaJIWdfxwHDVZ7CR
Bl5Gy6d2siPjUkhT9lJNXgC+exxMEUWvYhuXADwOsjxyBTa7VrbUpdgrQOJ51t4MqngQxq+G0lzw
VNw038rwqs31Ab8dQqNb7zigvYizFtV7hrD1xsEbKGvURwNKtEsUdJFrCZkxL0zaaSaCU2XuMj+a
xavlzucYHI5dM/goDqFQTiH6iJFZnTMOW4ZDO/keGIc+J76Js07ojSJ+stHQSIEIMkDe+GSJkhnO
qrMORKHVFGSPsudA8Rxq7qUa+3sZEGQIVm2T3mN5Mv0YTxRCXiWzDn9e00lI0ReUDQaGERuYLluk
nXZxMD3qmLQxMjoyDj3LAqxMqVl5LyQJayEqGlPJ0XBz4E0OtcK4GLLpoRXgwWlpjNl8DLP+C069
m3YApBfa2aXhFuRhppfrymXFeetW1TKcoweZTQFYQXqnzb5Xx+BiZeVuQVdYFFG/6YrsGjvgMz+3
eF50o92+3w98po77gd056261duiIsCaQFtwmKaqG0AMQykNMYfZfY0kFZ4M2NUkpCXedJQnzYzO7
tpmPVKam7kPT3QK1YdAVHtQoOHRt/oV+1Naq/mpT+ARJSd6SPcFmdt4sKopSbcmi0yOJ+psYfU9z
GIhHpPhu05zKstLQNbe9pJ5Pmei1pYy3hdO9akF0AJni6egU+K59YxWd1/jglZBP3cT0IOgtLvVM
OcrWokwA0z7bMrVBSmOkreb76D+LKrjChPvV8RndA8ElqDb3Vcgsp20YS6qjfpSdGq0xlzKdggSL
I4rOUZhtZ60AdwcRWHd1yAQVcuTxpU8vc0ELfTURPKZCYC+WPDMA8hynOzNaWjiqfl25Cqd68z1h
61AXru3gXsZCodYPbgEvm87TQBEYoj8jE5BQN4+dX36VZfjAecmo5iTa7gqVO5zW2OdZWqwwalmC
D/WahKG/o+Q6o6T2QabHeiqOABb3BI/DOMRfcyU8ooix53YbOkVPDC+XFi0ERIW+2lRfhhieczPE
9FY1vk1xc+2wj3NdtFvIn3gVYhkLv2XfqtlDPsDTNO1tlUxHs5o4TXDddk3WoZ9+f2iA8y610ty5
+JSq0aVp29dNbF0qSX8HGPPARPZlQCr3e809QBjDhIzjQiYD3w9qdDyxkz+pbXmJgNK0xuHpDiXB
ewu84EUn5jNdxmWi6FDfkkutxhKTzryghm6BFsr2h66HOHCm256CVkq3JqTcXYuouyKbUJxUYTy8
ai1+cbKfR/xH5iBx6eWVJsjxSb10A5g1NnCYhW6aMG/9c1TCZ23Jf+IKkKuCeG1mrjUtWDUlkBWH
3wGCe2qa6RYDM1YNiao9FvG14sK/QfHiUHdSrsQ0XiPF2DadD2/SVRZQBvdFnu/9MX4cehSLWmYK
hsNlixBvJ/2SFH8Hxed7MLGgyctNaFXRnayo0kGcA1ZLVuFHwZz61HbDLWK+FuD+5kr2lKBP0SOg
NJW1EVBW5irqGTk4dks201/nCDAtFPoczuWyy98oIL4oNRZJRf7cT/EWZTxUcyuGly6CelDRLwdL
39cEs0409qKE9omIZrkJ2v5NsZq7yG33vqVfmbSCBsddT9R0dqpfw6TbgP9cyZVT2Ig0G4190NXJ
Xg2F9rWwkus4qpetmwmcTuejThtxCAMmc9Va1jYosT9FZo/9N4WrYSQv+dgtbVqdQ+9SExpeqJeA
HzNETDR0rclGDNCGmjQd1wSMR1RB0KjCnnyKHkZLaPho5w9VDFQIAMIXsFuXTcPrdZIYf6A+e3RS
5RJOzf0Q4PRlKSgzmc2wkUYKKBDpZx+MkFZHdyNYvkUw0CXBRQQWTtfGF1UIFzIrGp9a0cUaWIvf
Zjd9SPPhKTMt2dNAVLZhuoz4cUR1ZLw5BqZ9yohxTlR8zU1w7SAa7iw8UUDAwEkC37GIgAzAcIMW
kTf7ZmLYBr4N6cWqeJqsBqh0dl9YNUCigSFmrgqgohU+bHOYYovpMJ2XMd623DvLrONtFc2QpUEH
MfKwVFk5m+6bXcIMCR2INc30olNTAU42mW6oK7uf12IyzrbWPMp+mEyKDUC0ZPT93kDiVcn7JXA3
b8KhzHaTzchhxsiZZhHlsGwxj1VOaGNZ2FhKa8YORWt0nluuagO2SQWCaHnwgFbvJjDVaRmZ2WPd
pfdWjzsu7gTQ4AGuWDXKKMRPzCk2/PMYh+6mrhGuTDgSFWYKAWJfDpQWKDDM0hOwhwyDnQZRbxpE
1GF8dhw4s9tC0zeT7dy6PZ1nF46rlqGrYotrHV1yMJlbPHLoXGY89oa6JQ+htaUoAdqYzKVzCyeq
88CI+EuRVwDekpaSIdxgZY5PEA43TPizW8AzG42jgmYC9w2XDsO3LieNKuL9ZJcngd9Oi4FA0puo
IcFunmmwU8MUOqM9n7NYpHt53EfDcMSKxF6AQN/1/IKr6/lKKcCT0y7OoI6t5bka+GgYxa07rGWa
JTticCl24Bf2gaJsxoKO4uhmSLuGu8Hp2RXJVk3HrU5qLe/I6sPaykxODel0oUxQ+Vyvo8fhB/lr
qluHwBi3htnfG53+MmYo6bsZAGFSkM4NDgFMZslnDRfBDFc7U6mxLZsIL4dOyHjhBL7NcC7zB6Bu
Uoeph95y0ZhMWyVRndXzgHPMaYr7cFlY5Ub+opaJpxi5rF2uOp6L8gSd+PgYkHH7DmmrY6FCQHMq
tihtaGXjhVhd9KWkGRKNULepLpxGq/coGd93tdttcoTKYHuHl9hRpAs8jR4jzc84AJnMNnD46CUg
GF6t46bLAYPF5V6b6mALiLI6UxjEmywKydK68NDppdeo0TfikiU7yM3ZiaxV02v9Nkwz29OM5r5F
7Bn1EMWzU4zYhB1d5UH0pvXWzawqyD7A7ZZKitjdPOV+maJYWO17RSD/3ti4LbKTD3Qf16FdXSlN
eC0lQmonfULnfxtVwzlFMgNTwGNl+C+FoCLGlArEs6/eJ45+O6UY/3WjTRmm4QIi92EsCsRi5i32
mIBybFSDIO9fjCoKp+Qzt9ipY4JAeau28/VguicSCTrChvF1riTTv8vPddS9NeGw6WbEiCPT0Zep
Ow8nOUuuA/rZJl2EjlcCab/urRfe51PaITabIOxFwYtHu/JCYbx2rAZXRFL/tTH5p2oO93FUXROU
dlrZnDomXbJ/azMPCtU032AZcKWImZGgSDEWj4+cqQjJjqjMtnQQNXE9te0rTAWESvQ3tQr3TYyM
oh7pTHn1dAlKD8SNQ6gJZ7HF8pzjg9ENzho3tN0QU8QHKYFqPDrIWNKg2CrYT0/N5EHfuJAlmVwp
fT+t/aAmfcGxVkthrE8UClOo3pQKMgMm1Z4ci4DvyRcYFl1njMZhV9xNAQRtDvt4YJaYJWm1baRw
fZeDzxNDsM768JCIZJXV3VOep698spvaIg3Bg+RKmCpSv+2yaatvcYwTEp0DbUx26F0fk17Hcaok
z0g0oHpTbuubSgGTrBQ7dRrP8PjB6/NVTXx7/coz+fco3YpqsYEmQynab8eZNhub2BiQawsnBXnR
ZG/nIelJ+1oOjHObKNQkdgYQAQpvDPPy1jn5uXqo9fYu6xhLANd/VExy4ZExucaZDZti0+cwGY12
m7vAqqYOPgPAMP2oWVqIkHywc0haBoFkWuO4WKJ2u1jmGPKjhU1A/0z6I6DRtvVxPLqogkQ2+Nwz
xo7rsECUw6a6yGLMu5IMYZchJu7BwFjloXFNbGUUaUs7LggC6Bk1ES4HjUoRm9svwCLh1bhfElpB
U2j5izGXq2FAqNXqR+w0jLTcWXxncaE6WbXzAW3dA4/AaH4IPWEk8LXVx2iKvyqJQVMj0d76OAV6
ppj4mlSTWEQlHWYl4zSTOzwR4UkX+laUtCk0Z6QTpyaYVyD7GtIo1/RzGVsv7Vh9YQD7GPV0wcFd
HqPAthbQd819r+V0GGVnCYNBPG+q+6KGOaI5HcHAAE/QIi5mVe3zLPRwATTIU7A0zEV4jRPvmSaF
D7ElMhFhUSqK8PhNHqCYzWWMQ1K6aGWZbdopXZuN2TNTHe4sVE4uEjOuLnwLPWDNhroNGuhrbjiP
DZm032UHBpxPwOag2lvVFSnwdY3GId0EpZWaRIDDZA4719NzoFmz7FNf91SaYU+yaVrDsOy77qoV
3VEUPYpwsE5hpd3ylHciqu7G1Kaj02NS5qp0i2kwpqr2YDSAiFvGGa6NBigYQ5t0KH+I7fqGSn1j
wYDt6XX7kc9cQEnvaxGdQyXedZF7nphqTaGyahTqv1oxiO1omDLVQyWmhAUWG+bOwEM5IELklXqT
tmDN/N6+TjvzgMTtKXdrT1HCHcPUw4zNkoR+XKHUfA9zCcEfvzj4yGriHWZdiO8uadFKdHSiAN89
xo25BXd9lec2WmHFy0z87yz1aTAdOn/qnoP0zbS624ipwiKCYNALa2JeYV35abQZY8bMdoUCB+Oy
OEUwrGju6tr49n2tOWm1akVhIwuunkZd99ye0QIo2P7C6htMDWMf4l/+HHexl6XKvrA1YAgzvI4u
zehAhMUKnfV8QWl7zLAJAfk83mq4pi/UIfhajVi76m16AeWMr6wq91aSx8t00l8irJwPDo1CtB+2
AdT9MS/Ai0BI39R216976N1FAGLWEgJ7xTy/bArnW57TuMuSXqXrq8LYQh+zAMHixsPtUOrjptP0
+yxNv5YCSefWtHMWtsP0qw5X8MAsnroN1nh0kPTvu0dGAfvEFrtpik8kPeEJWG8HO7h70vzxazuW
a61R8X7Od4RVTxmQXQKugqBaOXJA5Q1+TYMNYhND0vG+QyFjEWaa8aW0x/SYhwHk6WFmZzsKyocO
KIATNgGOF5rIHM5S6N1KUlqQzpBgX5TWmHTNlbnGnaF+GcpJ/xajHXNZR1V6m6Issa/gcyVLA4k6
kMk+YbrROl6pmTD1wI4mnm9zvOZWbRdgRoLS0GsdSTfJMjKnJycpSqAw4G9MDDhQug/wv3FMYGC2
798Q9wfpBKEcCYjDE9Y6DLDZzY+GbhTeVM3BrWIjHyAqBYn9EF1MVHBiRqEV8tQgdd3ivi3qdqF1
vfI4NZa5wUEw2Jh8kkXoWjtexlXjZmiWWmBNwOnDM0TzgVk2GZ4xT6+hOzDP19BgfaCTujHd6Fmt
/LfRGZFsoiSDSL0K4VxqWncZEKWhN94XDBfioTmiOFoRzeOJ07NGByNi/DhsW7i4qB2srSo55oaq
bgOreYHK/hrTIoeQesIJ+J7e37OjjNekCdteU14UV9x2GXS6snHMSzG32TmDkHfFp4tu+qY/Y+KF
PGOKdUGKYJhrwVsvtf6ODZJtazIG6AOkpjSMsMbzBT4WboTEJZ1Yl/x8oRpovaIyee3qcMmLUtc3
/AeDvMR9abEpXqZD9wDyDECUNV85Rv0Us1LaPnmY6JbBf7sXPVxfkW0qJ9+kpvXsOMRES0pT0Y5H
yAiMZ8qggYl1P4Pi5kDAo9cSWAUwbXbMaW/HVJq6pa7GMr4aBXpZ5QB/KO6dY2tijYxrUBJSzlZm
Znm5UKmwrRxFGSvfB1Fd4aZqy/6dXqHZSms2QIo6wkEZeM9XrXM50e3TkFYYFxgH1Q+g2YFLQRFF
W1iNemadQKpPzJU9U/ShJEUHNKbusnV7EzGR8OPZqxvrJirzfa9WSwcpr9AhHKl1f4PU4oaotEvN
8jaz8udpbM9uKJ5aeFDolmie0zQHepXX2HvvfJ7V4CBo0mfpeDLxfiKLzo3FSM986wza0mTiRc/E
3CA8wqyyhleiZsqhdYvHHNRGC4HAxx14roBPlSYfB658qzhYqfHX0dO/sBHy1FN9bxf+PTK32zKK
iCnpdEwT684OwmPHQ1ogyDGjRoMBGYRu4MnKrdqZt1aI8Cllzp3Zq87aUioMrfmF0r0tqg7RmLJi
Sj6tnVZnMESLI0kPY6MeIXJvtMLZM9Ck+++o32JL2Y4gwwBJsoRB3tH8JSemDVl25qWb+i5kiXAF
VfDoKMVbrhjzPjbzbpm0tEOcdofQwMa0e8TcYGUzC6ng4Pn1o60Yj8Y0vLotw3YtRzi7lrrvLS16
R13GqI5CrJaOa8WtmodbMc1blICuNYDgF9ghneYWVRNGTvkCBDTZoVOV6D2a0Ayz6HoyQC6GQUPv
dToolYmup1J/TS3gjEO2TS1IhHTeQDip/pNRDxt6to+E0mOo9ADXfB6cIm4UhLIn3O0KXBIRlL+c
DEbwcspsaLFKMRjvWDdMR1qfsRDIw3xAj0OnlYo8Y8q8AyiZRRcqF0wYMciOg7toZNIbdfUeKfBD
58yQrVvosE3BGCaqn1Fxmi/y0XkSwropsbZcQB44SXmfclLh4marwYFFYJc0eScL+w93Q6fgLsrQ
AQPQjXWAwjzL4cFGCUqnhfMMExpPjLJ5QjDkMkn62zyKQJaGl04lvjhj85ir9i1L+KHPGGMZvg1y
ViEyTPbxrwcqeAX5nEvtktt6GuwtZD17aWvovo5G/ew3OVCAeFAB7JUMVKBKEhiVh6nWFTwDkNtx
fMQ4//jHf/3rf17H/w7eilORTkgh/yPvslMR5W3z5x/mH//Ajk3+dPf1zz8UAf3OsE3d0Pn568sZ
Did/Sfs/bTCoc4ajvWfWh9AqDy7D16rVXn7v6uLHq8dGpSUBCbWHYP7XEHFf8hMmFX1ZvP7eDbQf
b6BUxQSZqRbeWKFJNndeZCG+VaT7zy9vfPB01B8vrytBEltpLLw+mnUvGB3EqVR3vvitq+vuj1en
X2/RgqgET4daE0UKcAJASX/v4s6PF59dOqjDVAoGbPFTabXnrrAuf+/S9o+XjhoDIZoUk04XEtI2
LPR8q0PgX31+dXmVn6xI3frx6oqWoRee1CiBp8ix9HQx1KRZjZYFXtln2gr96/MbffBydbkl/rb0
A8VX/bhOhBc03TEbjENcF7/5hOQt/3ZpRCc7MZah8IyUxLrxlZ2SYjr1+eeWD+JnD+jdlrUQtYqF
cDSvyPwvpehWIV0VelJbG57ML+7x0bMRP36BRCEQubrdeWj6pggYY/TKYff55/8g5Ojv9qyuIzUj
IBVJCfw3DFj05TylqLwT9zef30FuoJ89oXfbtleZ6eRdoXlp6Bx0bd6VxrDXbZ9RQ0HnLtzKMwGy
5u7z232wYsW7fczshc5BZMqmIGL5E/q1NDlqpQLFn2HqFN58fpsP3ol4t6NrDZKsGtulp6uFqS5R
zs2Beqazvfy967/b1hwPzKaKuvQsLfmW5gj/Ycr4i8+uyYXzk1ci3u3qMekcujyYX5vxeOlkLZi3
BqOAYZ9X6UUlYrBv/YaT1UsV8M0+05os4Zj9vW/2fqdXOv18O5k8cEJHxMhR0i6bX3yzj17+u63u
Jm1hGXo0gTJGgKTOl3ULJyxNVhXufebp977Auy2v9nQwdD2YPJv9jq1HHa1bB0Psz6/+wYYU7za7
jWJaJRpl9OxgijatqUcXvT7ru8ltu1+srY9u8X7Pt5VNt7IbvI6gCIUbwZFJ3EFUTn7xij+6wbst
zxueK47mntKnpTmL52qDIrfdXn3+iD7Ye9q7Le7oftK0WtNjHQfCd3RHHP1mLGY+v/oHH157t7Oj
XkN1xaj48K0SHOzWLNbRFFabuiF9/71bvNvciRO3lak3nReX6J22vba1GPBkZeJ9fv2PHtC7/R27
Y1YPtdZ5ljlBfOxTBb04lD0/v7r2wS7T5JP724FaI1uGFc3cemHG2NdfS9hTnIGLHpZFPq/gY4KM
A9CVrEs7vlDa+YL1AHcPhd4IILBYqmA4P/8sH31T+fO/fRQHriXuNlaGBp161lUkxY3iF+nyR5d+
t82VoHGSPqgrjznYuKLYxM5Mn361zT84Fb+H5r99cISgTb+3oJK3vg9+O2K4GQQIr0E5REsJxGIx
PCs6jvMicdxfvLiPvtG7fY9z2CzMpCs9jF/tRWGib+sM6PT+3qt4t+kdzQYJbHOmB/nsLIwW0GGW
Z+7F51f/aNGp7zZ93hh9rKEr4mmY+RbTi0Nt1JFvUWjunPBaNO3RDw/FNC+rCFkPe4duxjIDN94E
5bbRjZ3BVPTzz/JBhFDfRYgO4cus6zmb47k6JE66633tXEr93M+vb3ywONR38cERqqpPsVl4kt6q
InGad1N7gXhh7RzdySyxSDEsBBhowAcJ/s1ICaDtOafIBezQ8EGdO+8T+ia4vL0JZHAg5FTfLEBe
tDzdIDVzf504vs4sMOrc+LadOXV20zCPzR1GBCqdTSS3MkTgXYaqDGVF6XKXKe9dFM/NOR43kL2N
agM83wSpOupfEKCKrFNRlozMx7IoN6gdRgyMBgSIe1gsqrAxxkNtDQ/RNhxl1zYNINIluGeAs34A
FxhFgKIHDB4DfCLg0wUXs9rl7fOYixj47zwPhg8DOESADMPlqepfsgr5DQzeclBav3jyP0+M1HeB
swUoVZhGYnhtYQDIiEVlViua13r5i8Plgy2ovgudiI23jZtMuqe7NC5QWJyooJQJT4bf+wLyvn8L
KzzfkiZcqHt4GnbZuoPev6asGttfZCcfff53QdFiV2eIpNJD0MU8nbJcjVXapROqnrvPv8FHm0v8
+A3SIkHhBgial0doYUEb0kdGs3WPFlQZB+L+87t89D3ehUL6iJOuI6rn4bE2VMtWKQZAl7UxhL+o
qz66wbtoCEfY0NHwmL2gG5p21+QWTGFRCmRdPv8Gckn+vzm8cN/FwyrtugKhNFgBGi7WKrYeKAzj
M9FAE1n6ulMfP7+PDGo/u8+7YGej39Y2lsoIvtey27rOMLHpRWnTti1CeFWVg1tajmdqEInxF8H+
5w9PuO/iXxmHOmJSxeQNvp5ujRgYGFIwd59/oZ8vMHTMf1xgvoo2RW/RpYqnPEZ813QYomAcBtWk
10bUWj6/zc+TJOHK2/9tJyJsOgQsJ+FpJhYXY9dgNy2LUziqbsBwzDVObmZUT5/f7aPVIJ/k3+4W
JjWWebkzeuCllF1cRvjHDxEYw6KwV85vfqV3m1/JQGA2DQ3ETlWQGmFaGB7Keh5ho5oa1qqueWmi
I7T+/Cv9/BAU7rtAABjRL42qHj0D8tpcODocSDDVDJrQumoCRHQn1JRVTWg7NCbbX3zHj5beu8AQ
MDmfJw3bGbAXyQD0yI6+hXHW/FYPk+Ppx/dk6A0iaBVhIez8yJuTJALYk4TJw+fPTC6un2xW511Q
aPLRULWsGDyIxnO3CIoBGCUEn/nUwH6yf5GffHSX9yEh7euwE2CUmTqN6yJo7ae81aEdJKZ6/vyL
fPAanHcRANoglHkATp7UBH5IhMkedehU/Krb+8Hict4FASH02s2QkGfsvR6NEcWvuFe9KlPsR/zJ
1XOExaHXd7V0Ji2Wn3+nD9ouwpHP82+bNK10o56cafRKNzskUY2HJhJoG1yBwC4yN8aRwNqNc3NZ
9WCYlcGZlgUSluvEt94+/wgfPVb58799gt60EFdv9MFDVmR85RH7A4Bs4C1/fcX/+mGC0XyfaLwW
5VRHQdi++99/bd6Kq5fsrfkf+Vv/+Vv/+vF/+aV/X3T50r788D/gl6J2uu7e6un8ht5k+78DFPk3
/3//8B9v369yO5Vvf/7xWpAvyqsFUZH/8e8/khMXzSC4/GdAI6//7z+UX+DPP/bRl7c6omz862L/
+Y23l6ZlXGP/U0ckV3VdgYq4ZsvKZHj7/iea9k/DNU1+apqW7loGOyVngh/++YfzT2IigrVCt1Fr
sk2bP2qKTv6R8U/dtAyG6ZYtXE2YrvPH/37101+b/K9H/fNZkkBz7odoYNoWyrim6riaasExM633
6y7PNPKO+aIrG3FubExtAUnjgzmCFIkL3V5afFJmvI0Pwdd59YGgX/TM6hfEVnAcc4PSi4VsRtE/
d5HUWxIh2BWEkaJc4C7ipmegRlik2UCt9RhKW5DAwsJjem/WwZvuai8a+KILVHxB+RH6ZvjAWiQw
O7FQJUQzjwGbvUGceuWcFjO9+gVE8edYZ1YeI0kSUM+5anTCF3i8cGdTOgj1z4F51eq6Cg+lItBN
wf+l7syW28ayLv1EqMDBeHDTFwTBmSIlarJuELZlY55nPH1/yKzocKlLdv951xGZGWnZFkQAZ9p7
rW+9RICR4DW+dBFYXK062ppwI9OsDkTDIrovDeScfamRjrlRo8lxRW+f5wBepjDeOgukFIDfJ0fr
dphT74tO+TE61TdbVdxMrS7wjwibLNBmR9Zdx4dfzROKNsqXd3ElTyJWCINAHltkmJsibXpWwmFa
h5J0ZN0KX3zseftWfKflJ9dZ1e+DtsZnvx719EnLxRPsegxXwsSEXJq7WWi3oqw3qYKWq2vrN+LQ
xKoW+GSJcdXnfo2X2Qvagm+Ojm/lOLj+Ezt8nUAvr8oGf00NgHkYxbYQE3bYyYUUbnrdNJ/QxL7r
Szt2iCoea1sdW0BeWYGgO7VQo5YJcU2NPsEoqI6wzHe2mu9DtXtTbM+iQUkcb7UV6Ty5dtdcmuDe
aKNLV8y31IH5W5P4AuilWy+CM7nCKiAW3ZDU6mOZxDuNXEUv1/JNMI7pemidr3kg/R2mriPkyZtu
82IlY1eu6pp0AxFU+ToY5xOUtwpbkH4cB1mvq3FUPeSl127bFOUjcAOOmXyrWOiviRMfcHCMpkLa
hNbkbpwg53UQh2TEqbh5P25TJ380JIdbCH6IXQsckjNhCMhwYsC+eIo0rOCLysSpgzWA5LexNepN
hV8I2Q82M0tBsr0u7TzwNMSOY5tO6zbyyrnoNqQYILRZm0jq2avsShruq1EXay1cIoFmxIdxcK9o
1bgq55hkEwddUYTbTE9OtOzs1UxiHCnN+Y+QtARAvfAeOSC6KqKHYOwudqFc0dDwDtp+ym4ouxNK
slcyhHOtfALS+1bbsM9TGSabdhoez36FVDdU5NlJwVLU4qi19RJ7aH+Fo34JQ/256NIfSpSDZRCU
SmSe7+Fivo9G2nhE0/wsoupEFPnzwMtlkb/tKmFQreIJDvVQSgegfPbWVzKA7Laq0mxPp8r2fB86
lEMSKbz/m+HwFwZFWfyH7QrztlwrgcVZDk6YqYdPKR9zUxnW40ysG946zKOYY5rNgOwtI+nQlZ3v
L7actZ03xzqpL7ad7sDNkDmnNbjWc4IQVewd0FtULVDgL46kQgbkcuZK9+xMNJ5qkZJXk14ZkkRL
puZzAvzSixrzxmt/ULNwbyv1Ewlvh2GqdlUZ8wgjUlYnrOdxreWejEFeF/IoE7zJTmXYaJhDc63R
J2mPZg5SqSMkTAIdsP3iFib6VQr5vUsV1R3Ie9bm4GH5zb7J0p3DeUn2/XEagpcQB0dIOGIR5wN9
lsCzI/jsmqaggc36m9n00iM05SnQs0tmGNjUBWgOn0qubWLBTtI16t5iqwr9+4Rjs+ZkDqovLvBR
V9ssrDejOsrt7JdfMGoUiKZJ10Y7VYEO9zoAim6KQgP+K0ZpY6ZtaaylrgPKSJ4tHDf10KjeFMuX
edJrTw79G9z22g2nTllXunPBg4THUjG21RQjHQvH84wzBZajuqH6jER2GjGv7PN0yE7xkH0xSmhH
ZTA8dF0TrBRNvip+fW6KcVNr9onkspsB/QXjFGwNR4luPnSZqdZOOUz90gK0CYz4uiC0V1Gr/Rhr
Y5dZ9akOevBp7ZZ19ItM4/vEV8VKO0XQ0yj/AR0clQTAfW88apmzC0J9xJ6IVWHCFhEOznbM26N0
+hzS2w7Q8a4xjVsjZLRSfH1TjdNXFRTyrjXn7yHJL/48XGpZvymFuGa+/mr7mCNIa4P3wqjO/BF/
kv+z9s1DiSQQAIC9wS6yqUClYNut43WjqF99k8aXz8DuG13fdCN70LBoYTYU/Z2RY5MBSYGpTILq
b0hBrh7r9F6phqPVXyoL74mTISad+o0G75QSUmggXqz4sySURIX/Bc/LCSofoya03Xyyd2pn1Sxz
+pXUljNJV5NX94fB0L8vpFFSURGJ2xpZtzGU6aGPN2Yorn1Q8Mqn3RtWSJDyQAy0SGN97W/9rBFv
h2G7bex9URQaqxgySAWt8Bgu/eMSognTBJbEoHeF3X+ldx3erLzbJ7XCljd/tzWIe4qav2Ui/yGq
Sazwbj8WOkeWv24oQPJrbcZvtjYknqLyvtkjMh212UyyuGt4z11LYM8weuwQZR+9AU7DIryu0Y1u
QxtRf6xU+zxTbjBz8eok0R2iKqJJwKcapPg59bytNe3MNuN58FESL14tX5ICPNbmTWvTtSaCizD7
G6jU85gNqtvmKs521ptha7hDgzSwwL9YkPkK3n49KOapCDLYrW3jRRo2VBkIiHbzDxyIoC+QyfLa
xhYOQw1Z84wPwh3IxUJ+C6I2nwbPUONFwVdD3SFijyzUNXwoYkmmqyOxfAY4iiHtI18IfqaRoexq
BeWcHc0oSeh6ZMaL5SA6DFQFDDz8JhI++rU+Pc/62O8GCx1tVt9qVM4E5R6ModxZBbzPCqdnE8cH
lLzPuPKfSyVRXKVT3+tiDagVoghlbkIkIjRgvHPdDN+2Ym30TeaDVn0mIC1lV4QyFSeH68QZLqAU
kiQCK7VDj50Z+VNi0GsYZP4khsaA8sl+pejlPTPE5S+XXthE2JhLy0BQDRZjnE3PZMJoGv6aHIEL
9TUy7xlWAEHUxTofEaSVAXtE3xrf/UBGG9vUnqWckY3Nq7wkyjjCIkj3t3hFThcsIaBHsdjiLLvC
HjhZ30ry0tykSB4q0cBtKr6RurwerBzuj8VNnLSYpRAqgCnVV5zDhJMTEKjK7hgF4rFVkpdM1a82
4712IBZHg4HoV3Mda3xWe7YQWtTyQdkHaLMPpowgSt7E71Y85KuhiTzd8l+WdaNL5+McjLfQGJ+X
J1TVKOWCXt0RvWKv60S85kW2j0rnPNQqwdFx7daSzUIH13/l1PTbBlNZW1P3Wg0gd5OW1PnR0Fet
gCuXpzdtcV3FLZ4XRG0jfrcxAaBQymqnzAtziEdSdJxFs/Uk2A+CgE5X1jJcCit6AaH0TpTZduk1
yJ7ZkEOxeQdy3edcqv0Y8vjkl+axaL9ppfnD7tkJ0SrIjpp2pNQJqEPfAJM2XDll5qqfdLGy1fDJ
avUvOA6wKwbdpUX/HKkxpnFWME33V9aeqIUaZ/F6ILWtiNJ2P9SxiSkiWbc1eKy6zneVGh0QZh1T
P3gI43RyU78eXXC4sJ11156NmJQq5cFWbd+lVQIhOuB9cUrwaO3JBOdd+iHS3Y54I0zmKh5XHI+N
pqP+LAmoMocjutFv9dS8kYbT7cIWWXAUH2UdYNOu7RdOPO7kAGAI2FapKR5Dk4WEMO8Moq3AINU6
59I/o8w+RWzGlUbFQ43XXeDeS3QQHzQvRMluIcC14fkAmvAGUDxNyPg1+cmqud0oOVN/IpzvgY3B
JGqvpaYX62V/RUSDeZjxm8c0690MWrwXYLHJW8eN42aXYXNc0W/5UiqsIm3iQPnU7cNYcJy7US0G
X8NEKXCeC4Ok644uAQ+9tQil1fPsHfEbOT47oio9oWk/bK07Wg3pusoVPus+aeW6gnPpRuyQhy7i
yCF8wnzih6h7ImbmCQNv7lJn2nSAaN20ZOMXJv2mYXOQziS4l2P0YtYIGexnRpe9GmFk9BPMu9zc
ximHFqvZJ/N3nJLnhjVJr2o426TkWX22Ucbiog5jDtW5R+2Nu6mR686uXgfFs7L2SkJP6EKq/UYc
ClU7k6qXtJ/11Kb9AfWaH4ANCaewp+VCtdG9KlnzROsY5L/xGJrlU+sn3/6ag3tjumrIIToDrtNM
qk0XZXtL59K11kvgF6wUJR2yuvafica5WpN9mr8UpAzj5tjE3XBNM+fcMHz9ymcTWsytlxbFQzUB
tEBMLidl3qsgGSS7PAwJr1klPMc+tGWJrUkuvozc2HH0yddDGBnrIB1R/+ekV2b5dCL8CXIl01fH
Di+5Tzp8MU7CWSJSzK0zO2uzLH7WGGQqk1mz9ksCLtqazUjE2j5dA8P53lTlkwzqG/zgCcjhT8sw
Z28UBfS4ImYrFYXr3tBus9Ut3rhv7YT/xPEFxQD5gyzG8xTPO0pnKhCtCZN1FWyCJcWNJCHs/ACq
FEJp1Rm/fQkVaRwt2DHdK7bvB1VnGUrYpZFr3sbjDfMDe56uKDl9zXJrYqVETBzU7jyoZ5V9DcCJ
+Y0YkgS+SaCcy5JZpGWfW7TlE63EY1uD6YRvHrt5lr03VsjrHhCjZI9WulYc+00/GuRIpUAuv8oy
+2YSB5CY42MM4TMxOJthXBxYTAjMMwFLaXOzVkJxS8gMp02qXVWzu7Vhv5pJtOLAAmRtIOhoF4tv
imleQ9DHGJx4QznRaUCIA8wRj2rIA+r04Y0S9bzKMmVr9xu4FinWFLyBg177lOf9YsVsubXJMzhH
2XyHwatYmw03QMzcCn00ngczBKE6zKbbEpgz6jzjaTZCj3brE1zh/JLKdJdXY3UwEmubtikI7LzB
qwlPsJXjVw4bZAO2/TkwHa/VvteDRSSeVF6xCN8NUXHV5AD02mb5aKHvO6CGoQaQ40obe0wJlB3V
ykDdJIHn9fvEj8rX0MhUZvjwvUoI8ivNiUB5AA3Rgo7AWHgPTeSch5gZiwxVVzYBeK+D9N3pW2+m
8L2qMU4frLZjs210scQR47txAGRqVqKL7i8/qgTMoO700LmyN563xjBYeyFdpXzPHBNn+1Q+qUlZ
rHVzLUbjK1yO5KAJcx1kGus07BW0wSnk1QB6bao9J3F7hHtNP5swax6Ls6ElV+ARHMJ9iC0gYIbs
UbGujbirvTQ9GNaElSVo3uSS7mxPa4JvsrPlp8FaEe23GvM7xEMCmtRbgpt/1Tljg6Gyg/KeoXyw
ip/CuXVlfA0s/1kPlHEJz7zYvQ/lYWUngJwi4Kqr2Z/16xiV9wPWtVAGyr4KyksTB5yXsY3AhaMu
61NgUi1e94HdDnfmomnsiQj2ehIRaJ4elo/i90cfaOk2xTuz8YtFPYKrm/DQXFlrU8fjSo0jkInT
oAUP0FJ/QnE2SzU8GVZ9mFHlEJM2ulPOOamQxFJJooqN4GtjOI+2KJ8SyBa1jhm5xiqRLetZkT0Y
xBat1LB4BWV+A5LBFpDjGJFaZNSjrrcYS85QfQ1K4W9GX3vAmllj9jPjUz0rK7MV9ypxAtgTOvY7
vix2coaMRtpQPrXkbatLxFpTIhdQ2DDiv/yuAAddk70MEaIx3wexU5Vx2LK7IDD4hu/tVLTFNa8q
N7DSeTf73K56zDdZ3F4IkiNnZB4mvD5XS47HOS23jTIb3tRX321RMAfL2aceUx16U2sewwhOj6nN
hxKxCcWErjt0DstFmzfbfGo2c4PEcznZ6k4Wr4yvPtzpvZ/EXyUIexxU7dw9W5PZ7qpgwfs6gMIq
Qa4dlbNQr7ETwqvT82hNmh3lEN/B0xJrz/PAil9XMSw6v1vV0VysVWxQaiEfLNsATtGZD/OMo7+o
zLMeDK89B+VyMn/kQ9OsQo1FXAeIIbXv2qRfU6d8VPJsctmnP6ckk1hSj8g1esEuFpC/SDI3ZZrl
UaomFn3SKbe22bEuOiDuEYO4MXAx20iflkOmTn/ALYClbPKui3edYpKImvawf4rBo6hGjHUoyLrW
KdEkxbiT5KutG6rM3mwVF9vKf45xfy3taj/AQTqUoTUz9SwJ2PNSv5lB3KkmZlD9BPQAci8gd7cZ
jW9qN9hw2yCitmK46gTd7J0+2hrAcushf0m7MXFN+jXUeG3xEoGXWnJj7AigUiqFC1TCeZpwUJLw
o1GF49oeCAomJEGoZ3btC+eIMX9Ya5mFzUu7jmYJ614n49Ka6foYlIpiUR9C0guAJQLUCSyMdCRD
VVZdkfl218wi3TfU51ZysHZ1ax0FdbF1xA4ghG29MkqI9JxzIWS59V6l0ROim9uZ2BsZ4/mqCxCI
T7li412On3vzHGvi6qTjqyM6ZeNrAZRznO6dpd3hAdNdw1K3FZVWt+sbxroojtjovpVE5blmQHYM
lRgffwwJrdjxaGPetAbyfwOMzzbCFkZrAnzKIl2i7YmEznC5goXQje1sV+flX0EqDaGjxQAlCiAH
4Q/reOquqoMxbGgvbSHv4Fc+V36qecCA4XprL7qGC6fnRUgmRm42IBlS+ECcVQhlCt+70H4U0zGP
SdbIMhsSBD7cVZ1t0Gbj/Yr8L4y2J8vHpkqA+zxscEPa62SpogA5Zy+Cn7gIYXUP89aegIw1ltjy
GHqLYEF1mbOMq6gIzwOyyLnFHzd5AaypUO8Nm0BMaYzHOCUvzJF3wmeglGibIadDie8bBUg9O4tz
rVHOEwrTT1wswQ4jMdpVNu7j7r4pNdiHdCdMcSr8WPueKd4UjfdhZh+H1M/cnGepKUXjhrPzxZh7
SvrRmx5XrTfm1b6pi2dGj7KfAtwBVCrsutmiKLxXAGv4VlO8tFZyMhumeSzOFNB4mZsUQmINtWxl
pHsHf+kqzkzs4lV3SyAwHM250HdxXV96G4+BTijItnGUq13gmApaCtbEC7odubhuN43f1PjU19Ta
ZEPNfa6yVyKmzNWU5C/WkD3H5IATaPUNKhUwabRUngLi0CbyJqzqi8oitCI8EyZW9oOkTmOnas1d
NAqLNzs9Y+DNaTzUuPXaCGZ00mLfVTvXB4qxD6qFU96o5HFrRHvq+GUtuwM115ocYSwXDA57YLZD
rdGBelInzRMTh4dcM74ptlyFRncprfQp8MEpd9J8aHWT110jTLqmzwUSitUUPx9E9zE5DjNrn4oc
zyoxbTlGXLi1FUZHIcU2+lE01a1PVboXDRa8jlRGadEEs99tx/A5rzXw2edXAnIOXcFHcMJ12L1N
lByjviFDV3x/74v4ySyHa1uJK1MHNvNUfUD97/ZdjixYI/VBKClOW3muOux5RTvutIatuK5kZxia
P4ceZCfkXUGQ+MqK6U2QaOLl8es86tCvieDwUtGk7lzM+qYs5EGblAJWRvsKKv2MPg7x3UyCgyhn
3HOoHFUteinYEx+Gmj+oJikpAeqqZxO5IhiO1nGQ7c24e287MHPdD71jOgrm1F/5Y/acQ+/ZW9UM
k04hn0qm9xS+3jIm9hVBldIjoOu+6+q3uOLwM6SFuR1afk+xx1NgphchppmaHDM2GkvdVJ310LMx
yPCpc/ssLOrjO4QNqvEWtthUwYDP4gbumWQEYY4X26wad66iOzMF3VADuqL+la2SafLaNlqXSrfv
zaCj6cGRZamAUMSZ9qTCgY92UgK5M7o1UXNU4HfuIguv+Gxe9YZ/8KmWLbESZn6ZRtIgYEmdC1Hu
4pFQ62HsyGduYc1YmJdJXGeaoSSbMLgqm9E3ZZDTgXa/ULLdR1QLtxTmfyasPVSYleHUIo93I7/D
5NsO2j4V7RcZU3KcTRke0WJeWkzpnA5vviwHr3VVbZzrFdnbYk/Hhr29YqwkZajdNL1XIiJTJM29
sLR3llVoW9GeOEjDzGL+p+xffOnK6cZtY8Ynim9j2sSBO91XJzMBkMYUOzqNDPaeJRkUpT+wiBeD
CZjV6p/Jp8fhm+FujvzmogY7Q/VVahHFz3A+q0UoT2omFV6x0sNaCUklpvizxJ2RWDesGzsEfUPK
+LMc8N22pvGakeO71Yh4QLzYe1WjXNSyYUUN5/d89DcWCatbp8uzdWjk9t6yKreEVs+mkFPKIczn
Kr1MSsbYMiZkwXQktgZWThRXbP9qf5rdqWtfS1oljqWuw2w+0DEn03jM1b2htpQziwnIKw3ghS6i
bVoc7Tznb5ll5gcYFywmhboyaeOI0LNQUhMGoBF4Pxdf+sY8pFlXPU1V4PZ5ueEF2IaDMt4Jg3N2
207Pao0F3Fam7dzi+e0mgnblj6ipg+1Q7QKDjS59inwFZAZ0GHXlCLbSJl6GfF2iPTKfe2BUQz4x
rhUJxJxcwLUoZbHyg69LOBFIWIieU2ESnj4SBU7EecmdUGFHdY9j43xXaoVYhim6DZi7CWL14NLt
iIA+ZEvdtCAA0c0CnbNTlP5ULYPoP7t/rWN6t2WVvsV5+Ijj0ktLirDQailFgI/vl3U4mO6YM7K1
ClAW3T1hjIr/2lsBFRt1rQrxLQ2VehPojvT0UmxTQ6GPZOtrJ9Ubb6qBxneDp0zitS9gPZghM1l5
mOZA3flKoG7YNjZyz/SOYUgZqAbWyk5JuwedBCEPZYEH/4z+OIRQx3bCbRQOMP7r9inT21cq37t6
4Jsu4EoCenIqSZEP5eSsS4ORX5a7IJhulT98hRrkOk3ZYSXPqDjy3sQJnmyzJV9W4+ShxfZ7HTmY
o+QPRsi8SjLIxVkmznlv3MaFGmk1ZUMKbvSEdIPiZWCuwocchzgnAkQJgdQIdOc5x8wpQYAGcBx2
s51ciH6FXqU/dlH11utvuaXelEL5rndsi9kHuYnBFFYqK5ljy880vsPoNN+bhGE+RoQ7GkuCDCCY
nkqD54Wp9UPPWZbrpdInAjQ+AN5cvVlFY3ipdSAAshnvstwh5rBsXglrTdc+pAE23t604AN5zya7
fU3I9PX0ToJO7SrKoaX6PKvgwtmqrRRJh3v4ORf9zZmJbJ5N+6Akx8IGuinEruvN9qATmZj3xNRx
x2GRMnNw3DMq6crUP6qSjVY0Bu/WXNNQChKaiLjLdWa1Evya30u8MHX/wFtzJLhXJwGJLwcN3d0w
fw/pz/GDYOx3DMhUGcbu2iQAws9a1xoSkBNKfnQieA5JXm1SvT/pcu4eDfzXFbi4fJJwCwLrlPUg
lukFsOoxkp8cVACzTYVb1bP6B21Bh6xN0JXdQdFq9ZKo1r0hBmBHmlJ6wYSfYRqsYtMlg8TLFhGW
EjtntVRHDhg9O4BSzZ6aeaT/bYVAbcIcdmNPFVbljocstcIckkcOm8nj5PdfZ0bsSWuT5DEufCDU
jlJutNRJHiMQyERLUlFI+ne7L+rbX/8pyvlLI9v59NevWqWpd61DHyw36KJJ1XhiggWhlA7JWei1
dS8SblzH9cvC7HZVBZMcZ3h/HfRKHtN01sgpkRqcXwQaTTsTBg9smIIwaC3fQf7i5JwiYBX4hyys
xKnL+1M2Oekpntovw5C3B8NHvhPTrt5pKetsobU27LFRuCgEqlvQoOhQw/xKP4kACAJmawfJe2yK
ah04Jr2cMJ+2yJaQW9DPO0e1v0MEyq+WL7XL/wnL3JNIYZ06hLV/f70s202lgoYgvKHYEY4aPqg4
Bh50Mp/nOsnu/voVe57JFRGdHR81xMYw1XcaVOKsDuaN0GSH3gbLv8x9MISZ7q8ta2iemYCkl87Q
48j+ZRslXgjmpD1hOuOlE8FXBDT6Wq/U7hlbwangfV5GuSaqo9qGh16zs8fUVum4W/ObCAhoDbKs
gVGiB+sKEulWl+HNaRP/zQx7w21RaW70VpsARbDtoUheEPZRIdcTYFK5p32dWPuuiOpjGnJyAkfo
0L5Sy1WTyRrFT5Du9SBSt6avf80ChTY1qbC8iDBphRGy+KszsDzdgUSuklrdtiATRbMvKjqqvWNq
234AjxmT37ovI6S1dgDBRQvMnyjugWQW1FwpUF3YSxH6U/oDBdbylHfQFRWMHBeAJ/ss1qmzlLr6
XM3cTy0V2dq2RshC7N5uMj1ro1m/NZlycqD1ECxtXKfGqa+29B8z2ZEnVOovoRyeJpXNWtpAhilV
i6DoS09Q3BIdQeSz/hJrUgGw09+T/5pdhhTGf2nSAXTqMyaB+ICqykXJZXMACFZ6vRxLCdTmqfTf
xdi1/LWjTB0IvQ4bRRybrRNRt29neaFSYm81a0w3jU7HJijt6WRJgmxgL1J9EHG7s82CIz/B1Z42
KwJiVEgehaXYO+57uilSOoygOzaQ5DSXSjlnPTsZtqnfQOKGYLWqlr4v07txo7nPDzaHD4GCHCKW
kbYTTr3sqON3jmYtQjD22EF5C5i+UyN3thSH171FD3+qVNpjQTnOq0BFfjOY9VpY4RE1gTjlbWJR
vQ7phSiUczVFI22pdq6NDvQiMU1j7aiBc1Wiyt/PWogQaUzIW8UGTHO+6R97zoI7A2q/1ltbU+vd
YozarSAPcjVopLoheZxvWYSWDyJkFzc/u6hcqgvVqskDZggmuruuI4Usrn18IVJDMaNG8zEMnb2h
f13CuDmtzeG91TG9RqaBEsgPnsap9g9o7qC/dKLbZzWotcIabjwk50pJBNpkOZNp2t5NKG0eHSVW
bpZ1gFvNhGYHX8MgMnH6JF5QBtol97GcEY4Jrnsi/iIhFvXQgzwiPyk59iFjx5CgAhvqzxew/uE2
VhUOLVZ7L1MjOvXV/Ipswbr4neqsiDXSNoZGopifTsZB+EQITqJ6+fsHgfIP5gwjEq1zN5kA81N8
CdDKWURaSD3fdGH0Vjc0D8mgAmGWklyw6Sif3LVdRcVl+kYfQzky1NDGJHThl3sQEhbpOWi5rIH2
LoqG8j6miBUh87yMttwHyMNWfmPX+14rmFpsB/eC4GRsilXZ58pDaRQcjDuWKDuZN76XBB0deLZ9
CHK/5HOsPFq+C3+J4z+EHIq3GoWUrP9WTuxh9HnpuSVfkphzeuLP/lHO1SPb6vFKUgyA9uVHbMEo
/y3z/h+JeR8LOKzZf2p3/1P++7/O0XeQZ8XP9rd/6v8nVbDA4PC5Knifv0fIrn/RBC9//m9NsGP/
C6G9ECbwDYNV3fo/mmBL/ktTdcOR0lB1nf/FYPBvSbBu/gulMKcc2zR0xzCX32r+lgRb/0LEyxel
rdmGsJAa/08kwf/VJIKadNEJ/6L+Ti1RWY600p2w2bnDHx62nEspSYt/YgzgAh+MAaKLChEH6PNK
ZxtTYOib05D+I/cq3/yDJcBfwkOrmG/ewTgzOeK06Ax+eYD/1k7/kbvDt/7gBiCyVoi6EMOuCVVS
bcOwPKppY7uOmRjb31/ivyrvucQHDXZAoHlcGDaVoS6KCbBBE2D4wb919/8hu/9/+QAfdP2dBOzd
iWTYtRrB1jogyC+xgYQP8eS4+/0HWH7Q/8tawgf4aP4RaRQHiFh2lSGmu2TW6mlLpDe9YyOe+9ff
X+Szu4Qs/9c3FI5rM09tykUQxBHgAbadXFhDLf/0KT67wAd7T1nn0kYlP+2IO3dSlEh59BiFZFL/
YQR89v0/+HscdPZWk46215rYMFcQHkFvs3f5g71zedf/y0P4yzD8ywiOiamYUEHYXk2we3BoUjbq
KGvq5q3Hh+WscjFAvWQNsEP390/kk8e+OBh+fSIOWdfQs3wLKi65vRctVauJTtZyXT01Wel+f5lP
7pvxYXBjMOTVCnIiWSakmsAWZ3aeMIKLt99//89u3IcRbjuVWsbOZHmdKI0zOjxbPrRKLqYTTph8
RL2IBpCWdVU+/P6Cn32gD+O9lGrZ28sF+xRc9qHA79W5RsOuw/v9BT6ZzI3lwr+8CjJCJdF2uukR
LkiB2o9CnWw81cFJvYaZJyfq9PjixtvvLyeWN/i/vXofxn9pZ00Cih4XQRBQz5YaMoVsJLiA06by
peusMV5PxjDiWMDTfNISVerw2qivZH/wzn32iT9MDmkwZX1qDiaMOM0kCJGKJkGGldpjJRiDf+Lb
pSD7YYIoGKz4rlrTm6bGfg3q2vYmXU3/MIl+9hE+TA+pxCXf6LXpJXoU/VDZTiF0pP/EUYywSqPN
p83vH9cn7/tHmpkBTVuPQ3O5Vyhx9En9rpl06ANUoi5I/hJIc2n9YVL65FXXP0wRdTrEJQUJ02sL
ZWmdihpacWk6HKl//2E+u8CHyUEbAyEhB1uUd1FDsQVOltQkM0MF8c8usDyuX8aSFoMKL5pS2ebF
ZFtXWp2zcgPfqAZ/mEU/exwfZoNGqh3qNZMhswQTDVFII4IuIAE7WVzVrjKM4Q4RlP6Hy312w5av
//J5nCIx0k6b/G2hSPDaoGDK3qMqWfTb39+wT1YF/cNkAM7Wl0Op2Nu27UikAU+Vq96ci3T0ShrL
f1qtP7vMhxFfkdPi62Mmt6VGLl9ST+GlKtv6Sn08/IO9/bNLfBjvQzJKMaims9WUMfIMUYXJ0Rkk
y0NiSkSiv79fnz2QD+MehU+JHrEE/5kaE46dWb04AUk5/2zX8ZF5VvjRpHKHrC2KSA0WejwaX6y5
+BO04pN79JF11vV2YUvVsrZ9ymMYk6HxWEtzygSiK//ZHdI+jPEu0vMpxWyyNZo+iTz0TKNClv0U
zX+4R599iA9jPHEUs3LG5RFUNTqwKuxiPECy7NpDoqREC//+SX92meXrvww9G/1NIxSi5HyCc86a
M1d3zeTo56k30z/Mt59MJtqH0Y1rbKC5GzD4DAGAyQysobyHTkUNRa9mRyW1NHTse3CjuvXPtmfa
h/FuQzt1VNW0tz3N2nQbmuiq1vmYkjPw+9v22Wf6MNIn1NBqNvD4zawv7Y3aUUU8pZrW9yDv7Ujc
JWZvqydQDWL88vtLLqfe/7Kh0T6M/HQMfLv435ydWXOcOteFfxFVaADEbU90e3acxE5uVMmJwwwS
IKZf/60+9V346DVNVd+6XKiRtLeEtPZ65kFG+NpOyEMd8xn3N3ROFDCBTe0/Q5hVxEg9cEe/czN4
d7xNPGTe8+XmF1ICtVLChELCQOSOjMrAMbg7hZ/34Adqd/npS9s1cn7rD/PQ67sx1VSH4ODgZfYz
kVBhCljoTlHcTiZ+VQ6HUTCHdsJ7gAyBVvc0ECJ7Eyi291ZibmG7Y1upFbjXgq4jCyJ48g1RPA24
3hRFhXKJegaVSJqV3f1CX/7rGfXhZTWLqwy6I5QrFAO4DYaIEvqyFCr+66YnsZJHm+rJo2MDR+tp
kPTEg47S71rBReZYwZOqRImfr+J/VDm3dCUhLiQS22SNDVWBoTjfIMOIEUqcIAQ6dM5j/d7DMlyt
jNBSK1Yumfmca1SHBbCSxpm736H8RTUuGLkQ/q68yNLgWLnDlzjJzPQ4R62Jcf+R+uANKNTFXZ7o
S0+3EocPq2dnRNqLMopbV9rB9EtONd1f93QrR+BroBYEJ+sRbTU4hAl5rWLeXNkxVgYgQIrxsYhx
4xo44Pz0FWW7Pnbg/n3Vj7cd05LMdAqS0zlyZBmeHBfO1djlrtkkLnS8bYLGVO+pLsfTO0n5Fqoc
sZlc1BVd/u1L+et/LNBQQiL6AOMKivCOoS6TOeM9KAJvPMxfRuFETu4fAgV2ZBmsLHILa5Bt/oW7
hsYFhxODrbIfrpM6KE4AErrg6lz3Cexy2BUrTS2EnW0DVkmAHWfiDBEKB9914qFMhne5qqJuAG7m
chcuDdD57x+SIuuDvspyOUQMAf4l7FDcQXidr+ybzx93n6yerhXVHQrtOAS9Q0S41nsE4E8HwKJB
Aa3EuHxrUTqKYvlsJQ6XhsaKctKVhRS4JI5az3M2dQP5P2S1x1yZEtrPBuXkQIVc121WyGPRlDkw
Tl2k60ySbQNR+Ba1zXmyu+75VtSjOjponAnnKKGf4VLaEArZRR9Gl5/++YoLT5L/DnoNIAnvUfa/
Nzp8VnEDNmgHU37nbgJN8HITn88ruDf/twkcbzo9MVl3aEw8tC+SxHl8B1hl8X75+eef+r8zy7XN
vyAF6iF6o+M+xvl+gOrrbRM0uynUuPIEWMEFmATXeZtCBtcd2rq2I5iXgSAlUKOz10WCY80WmlQN
hspKHC4NyTkHfIxDlXEqM9HvVeX8gKwNkqA2fFQtTAyVl105KFaw52pG2Xzr//8r8HNBktdDM3N5
SJaG3Ap25glpREL6fTiE7oaenw44/NrTlzrICu7c7ZUsWjxdz9AqewplajibMiKHqM6nq6aaC9PK
iuuEe6J2qYtzEE7f4ZIvAHJy1uykljrICmrYOBUijfFw0YpyjzKtaR8PfrJi5/t59oPA+b8zaOxw
alRMOX46bY4QVLyMHZQALZ8PcLV5beELujLOSw1ZoV0milY1c80e5/sR3B8eslw/eWP2O2Hs6Kfl
yhnrwuIOiNF/XwgWhZ2CZ6mBZyA5MDneiTyEelCD5AQwTwPYYM+fyxSoOsmvfLXz5PsQhS5KYRh8
u6HMNxN2K1kkMi438Ar5xXPyEoTj4apQsT2+dBuOGT4JzB7F/tAeZtAoGthbrLzFwjwTVpjj0EJq
J5XdvsxCHJKkRRK1lAQri8fS060wHw0oshz68WjGbWgL1jggidt5TFAfd7lzluaXFekwvgkBKoz7
yMsn9SVsPMjeSoFh4NBQulCe3ZeTKK98GyvgoW+kDcpyTRTLtrgJYXi/awEUXtmRnLP3J6uUsCLe
oLQWFvAehKkh+wm79tuxRWVAJZyVrlp4fmDHfDtl5TRBMJYmzgMS7g8m42cgJZ4vj8RCzj27j30M
hzBNy4BUQRfhrrDcJAMW1B4CvV7ENygnZivTdeklrDiHNZPThMIYUI+8e90AyFDS/hH15q+X32Lp
+VZQQ10xqBYfA3vapMAXypcU5eTUK1fAIUt5Kji3+yFpQBAfo2wR6nAuZzdiI+5Wc4lKl5nUYNTW
WRoFEsJ43nT1/ZjOKL8xzRomYWmErFDvYxRw53hyVGAfCnVVUe3KIaRHZxLBQYnCnC734VI7VtAb
DZBTIWsT4bL9MQcTcMMp3lUB8ujr8O91jViBL0WKIou0MdHQw0SLNPNjWap0E1D1VCTpdXugwAr4
sPJ5qpyyg5Fa9u4bL71BwgmeLr/B0lSz4p12sM46eypHcT88kDZ+hA3brTLjl6sef9YLfZxpM6/D
TCa5iVDHVG9oDRzkUP8sULR63fOteOcDH4eU4flwHXjK4f89oMSAUL6yQ1mYRL4V6PUgZdyxuMOq
5zyDOQeXEjHik7aGYY3LqpV0cn7aJznXP7f+IRwJUSqYHepgo9jfnnngcV9/kwHZxVo/GHoVEgf3
GlbUw+Ksx8qBvsoN9nJy3lPWHlCMvb88FAurrG8FNlfDxEbcEezruUcZBL3l3sooLMxR3wpl1AN3
fq3wlcxId0KNzrEMUXnPzUo6XPrhVhDDj2VMjMEPp/WLq3ADG75f1yNW4BZh1qgZ8v09qcUvKvVD
HgbH6x5tha3RfQ6PB7+LpjYjX6EtolFmWLu7/PSFCWkL6oA84Ci6CaHDlY95wmFMUdwKqqLAdZ9p
S6+b9raqLqZd7KCcBEYn+KafCYGbvv9LtyjijV0NBmlx3cS0BXaY9VqjULKLvBnFOrgsQ91pHwwr
2XlhctoCuCRONNfJhAIsHd93bvrTi2EeVTvy9+WxWHq+FVbwrYinqZLtniTqmOLmAZw/WNMkYloZ
hqUGrOhqjHFxUYgGROE9AWb7GwKEe+GH12Voz4ou6EEnVJCGIJiU7AmlYr8LWty3wVXQIuF6VoyR
IUV1xki6KBwYf/Brr4WQb/RXAmEh/3tWmCWAcxTYDDt7WLh1m9KY3wG8ucPKgVUFa68bAFv8NoaG
D3mIWA6oi+oxN4dOZ+eJZi52Stft2sZrYZxtxZsaSi5xZ9VFMVe/nKF/Hbz6zZXFys576fHWUtnD
s7bxGbqq4mABFOfV0SmwM2Zm7lZGY6kJa51skj7Aif+IzT1N4LkR/MzS4V5W4tvlSDtH1CfLMD83
+2EZzsrA5UHC2mjS7L7JUOGbQrYfXX740m+3wtjEDeTPBnWawC3vUBNzEj7qfYZ5RUO29NvtIPac
aoKbZhtR6tEtqlp/hiNKUa777VYITwnJcPzTtRGf+tukYDf1UD/qvlzJEAtBZkvTKK42ISh3migf
5JdE+DdF5n6t8fO3+nzie/kdlhqxIrn2UK3cczSiw5QBAKOOQsQ//Lr841T54XIbZ338ZzPIVqcZ
Rds8gc9X5JM6gmErKvoJKu556f1hA7mD/Xm4q+LkhAuZfDtAjr1LXfXCHXheldJd+15YmGq2bm1w
IIvT3GC4EvoI3u8XhwdfgVr+fvktlx5vBXo3sDZRqAuKpMOimHr3o1JnG5CVQ7SFvYdN5oSVU+5n
BW9QnZ/uAzqybS/b55g1wO2K9L5F8dHl91gIGZvMmc6oIGzGvIULikLV6/RQiis3rMwK9sFpaAG5
RwNnlN5DNXjgZ/fah1ffkFEc013+/UvjYIW8l1djldceOmrqnhwk2SLhr47Kv15+/FL3WEE/QsRZ
+DgGQEbp4cAHW9ktRJZsd/npSz/eWrZjmnjYy9AG9dnkdciyL5TwPXfUyhxd+vFWtCejVnnjJi0q
ylIOu7C8hvF0jGvjNT7bQjqxlWk8iWNhRNFE8+g8pyX9Wmj1NFZ1NFZmf1UX2eo0sD41Ps7RRAsH
MS3ie7haHru0WvmCWBgBW5hWiEnCsH2CuzIL/nF7WAvB7LN7JvGQrqxJSy2c++7DekqD3vX6FBPU
DFMLG21yG2tVgHYUXvkK54Y/NFCO0ungJIxX4DCKZwDZy8R9TJrwz3UjcJ5dH57fwU/R8BAjgIR6
20/0Nk8q4EPpSgwszSErgMMhLgzMSJqoytPvUEp/0Y168fv4Uem124GlJqwgxsU+RC80byIXN3Je
XuALWt+NorwbmjV4ztIoW5GME9BO+oOjo9YXrz7K3Cdc9xe5frtuDKxIliMvYXqXYUlFX8GjHGAD
uOnFW8Pb6/KorSjr4GvkZDXc//Nw/DaO83NDc1Ttht8uv8DngD98oVhhINo+6LjXg6p+ENF4St7g
AoLL0vhnA2vCx35f7WtnVzw33wBkWZN8LOQ/W6DmuvgirTxXR0IUPtiUmUZ4j3X5svJO5/nzyVbZ
FqZlAOTMfTahz2C6OQflUwODw9RpfzOYZuzd2v+WBmDIVpp5MLYIzkiAjmwKna106tL7WX3aZ54v
S8F0NIcN3ZKWP/QDbCkvv93Sw620YmBTW3tjraPYmxPY7AVM1+odXupXYUwFOBz/zSt8qt0QF+Y6
mlTbqYgQDVd/iULAtUucpTewMssE+1QBZIWKPDiogVI7BvBLNWEwNCtd9DnyB69gJRZSUpcP8IyA
iaM+zswccXx5N0/zcSpR+97kx0A3uzkrd6DedZs6dX9of+32ZWGHSKyMEwTjKGBIrSKWN98y029l
FyjYMrXNdsyn1yJe+/pfSG3/Xp98zP8oLJ1aVuHca56r9x62MzdkpvkvGJZXaxqNhTZsMduYNn4z
wPwffnBwuer8Zqdy+mUsyFWyH9eWsxW0HmAmaFSECkF1nFp4zcP7KllZgRcmmq1m61nPJlUMKsqk
N7+6tUQtfyDU2r390uOtMGfI/B6dMNJhJXV7CIyAI5cna3/ty3ZhfbT1arg8zetKwWxOBFUGx7ku
ahrxra6qX17Mr9zrula4B3lJtd81mEa8e0nj9jnp5tdQtCsnC0udZAV7LKcBHpWxjoIq/FnV8FtK
OOzSr8qFrhXnupwC4ZhSQZPvgA4BOsHJ5GV/5fSxIll1XZIFsMCLpOttceALA8/C9/fX/XRr59BM
DtQYsF+FUUrXbeLKO+XVqpjufH/1PwtgENp6NJ2OkIkKWkdgOKbOtziAeTlIE3Uj2ReYdbHm1kmk
726NDMT01AYyUCcdUh9mUdx44gQvhpzA6ymUwxShioYNu2GYsubXKPwy28F7iWAdzbsqO5WDjJub
eET5WeTAf/rsCgce/H3IqN//dGHhk76EsoY1q+/BcmEH/pE7HYYxJOkeJmZt9WOE8Zh86rjvZL/d
2M/Nn6IKEpwu5p0uH3wcW4DClGbBdNuxrhr2g2rGCXppEnpfgNymE6THUjcHUrHJHHE0PMfHIexL
8JVQbefCCE5m4Ql2TKH8YsYxIbfwMnPhQc4NE9U1w4keF/9dNMuRw+TTwBLYwdU4bOEqHJECAn55
rnyahfFw60wDys4JW1ZY6BZ+9rMfq8eQxDcySK/ZxOLxVh7rccM0FhS/3TMSWaa4CeowmkW4u+7X
n9/qwzrl9ZAAEeBrI9BURzjJh/lmHLM/MF1YWUSWusfKYI0bMz/HNSWOe+BzWiOFscH5iVrMr9e9
gJXCMlQU9xUkkfBFcUFcwXXEAcV26bFmXXlNqsEQWIks8VNAl6nfRuA8D6c5EARfpA3/cvkFPt2S
4OlWImvKuO971SPXjDDrhYA4u8WOeN7Df4eeJqDc7gxxVw7IlgbDymu6SjvU9wAukaEK+kzI+d5U
GkbF0qy8zEIDtizPTRv4fwgQr5tOwxQZtIn6RCFS/oEzm1VDgaVGrHAmVUpmh2HO+nEJZFbipOpd
mWT8Ezh4pZXAOM/PT7K0rcfrSj1IJ+kwLLz4Cw33jee0eiVlfLp1CGAv8t+gU2Zoej0FNb7ea/8r
3MrMWz479Z+ST8OPqYYv5VVTyxbe9Z6eWW9w+VroEPx5uG4BRhA7MAHT+cz0pofvEwApiJdflxtc
6rTz3z9kk0FVcFIcY2xXRP3T1GaIgEO/asVHr1mRrgJgieYYizKDi+Q2NAR+j85wFeYcT7eCfHBR
3O6lOIWranjeJ6LKQQFs3e/XdYwV5G1WxTkMmZHFKxPAAZS5P/ENPK2E9VK3W2EdjKWeS1DiIvi3
FidTiQzX7d2aQnFhttqyO8oKeOWeFzhRihteqAds4n6ydPpuunLtgnHhDWztHWngdzbi2zlypoq9
JyhseJ9LA5PEq7o/sNZoj7IqS8A9jDw/6J1THlZk68ph8FZkIP9+P36SLQIrolFqLKUPc1fwcEyX
P6XVNImtDCpYPQ9t7XyN2/LBEUFPDz3oV+TghN1ZIlFq2iB/eV593Uyw1XlNwLCDzLC3BLUvASOi
zHC6WSaVKg7X9aQV4b7LZnySIHVJ1mTlXT62Aicpo+7WLmqXZoIV5bNrGpQ70ypijKTYjAwwTsY5
EO/XPJMWVo/ACnS/ncumomigjdO3tgMiYzavKOD457oOsiK96MoJ/KS5iuCrA3RXzP7Onbf225c6
xwr0WM+kbfOgjHqXHwoKzgdtV/ZpC1Fuq+1Kx3FjuCtX0TxA/QrDgqhK6LOfxPdOTL9d1Te+tXB3
SQHUAIr6otATDMYCPWg6cVOtBPnCwNqCuwGgyApIN8TgVM93sUvGHawnM5BNE7oy+5easMK8zXhV
84qUEXZtD0E/30qfRolZu/VYGF5bZRef8TJ+U6N/MocfmUzSY6Hg3Xm595d+/LnVj4tz7qeiz1kZ
8bpNo4nPzdc64/0xCUx1lTVSENpyO5BaUGBfucD4eEAQ6VAcJcC9epqvnEFW8DaqimMZpughngx3
ogvdHVYj+nRdD1mxGw751A8Ee4AMbA16Cj1goE5Jl/EJeA+nDv5e14wVxaWTtroP0zKiMIcuarIz
nfslJnJ/+fELs8hW4LHYh+nn7CAOGFgmG0AJOhynN7MnVwJtabWz1XewIOlAFomxmynanXDCI6n6
J83LPQg4Ww14ae0BqsnkXxdWnKhuXnmxhQlsi/GqTAgnh+By386MHFnexYd+ctRLlXjVdQFuX7gU
aUUMmA5FlBqpDqRNi0iVDLy91BPXhaEt+lMz4MQSMMKon4t/al3cgpaR4hNsvkbxCsi5FeZmgmOS
mfDDsfUXCVymlfqZBl7zOBdh3W8uz7GlobBWadgPSQnXmSKam+C3V+SnOkleVDat7KeWprAV5rx3
ccmPAleUaQMyAvgHS74GplvTWCx8ctvCv5S2VZXI8xAAroICBTDQpqR7ywZW74vcgV9pVfKVGXVe
Gj7ZGdoywJpmBtQDvAr2uPdZCst+uICjpI/AcApmOmuflAs9ZgsBQ38OJg8I1ogMHZlA3IFAFiwb
qtuVmoiFEbclgKIfpMImGu+R+NOO5Iw/ggUDMF1C1HWjbhveTX6K+4ZBw7iXxGN9k7nEfaBUeWtl
HWfT0M/Ggp/H6MMK6HNGR983mFYohShRb6pdDzYjMC1FNQvQtodkVPCohTLAzSOYAgsUX8EmvH4l
HqrjVBGDRhFwkDTjUeA+bIJmsdsHCczX31RNyXAY1JAAM+Nl4z8McGpwM7PuZkoTIKMk0IGAESYp
AGZlyuevCay+s+dGJvP0mLiQ6j5kKnHmHSudpL1nNWvCLaOy7lc2pksDeP77h5f3Zl/Tc5H9HgSZ
7KEP8/Bu8LPyOADx+HpVVrD99xInY/0M+kPUZd53UIJ2mH/PuTNdOQWtpINPWtwQwjU/YnOrNgXl
J5BB30K99vG0kBa4lXXgr1PGczvmOLSowGks6qnp9uEElchuLrUz3wSo8RYnwIWyq3QcoOtYOw6i
Q8/nvZfjZNrx9zwfikOsy4Pv4+a9Qx3VypqwkIS4teNIcMAHZ31ASbQCzmGewVDC5diNqqoDDOTX
bnYXZpgtYSRunBpwI/LIBxvkBcIF/iiSePw1ZsRZOYpdasL6gnBlCIdrpfN9O7Lc303F2Im/LbBi
3TEdUN24kokW+otZ5wVQccTgDxQxinFxR3Iw3kigv0NVAcCUwBqLfvUa6/N6uiC0NYtxgtMb2cCN
3S3/SvEGAfe+m9lflbEd+IynnIBFAtwZqLQrXbhw/WRrF50RDMKgqvJorpxjQpIdnIE2bucCQNRt
RlLuaaEPIyzfr8oJtp4xYDIXMwhMO9j0BN0pLFoPnLwQegU/BoNqZYIvzQsrNXh4NpDcgbMbawOW
QJ3yLbhw1VPhO2vVpwsrLLOyAxzLdJpOuEgLAq87+CmJYZvvrn04LT3dSgR9imNTZkgS+RMThyad
0m1WxH8vj8HSw+3wr/SZZ1YCkClBUONg2dBupePPgffJ9sYWMyI3um3ZFXIXN80ucTFpWyBJgR4k
47eBJHdqLSQX3sGWNAIsiB7PsV0Tc2xuYC/vgMsGGdTlHlqYP7aiUXoBfFOZAx98A8NdUZ2t5R3X
2wNM8H65haVAp9bmAy60jfRgoRNVVfNOU/2GksMHGCQ8NyM7SMd/HHtwdVEN9F6qtVm1kMfo+XU/
rPmxD0ZwD3ftqJhocehBA7whGrmsZTHZ4vJEXJdTbPs9Zxpx7VM2Kbwv2W3D+L3s5d0AMIDHGArA
1R2swwGiN+P2cmcuTQYr3MfM1aZldYhZVznDoTpXwMB9Ucy7655vxXoCya8+gyxwee3fxb13mDz9
47pHW4E+JeMYlzG2YUVnUBxvKiTewvty+eELud020OtRaTHXcY1AV8F3CVio07+J9mcJfjyr6Jd+
MtsUTLfLjS0Mgi1+nOF01fadSnHWHAMan0zmr2yqcE1KtxCStg4xhGycB7kX7gSvgbXsSKIPTk3+
ml4CmXv5FT7XosEuzlrouT8TWLHFSUQmh/W3ZZ6V7BdIMJBfQJkA1OnkQcPrwHQbFrXz6IbPQ9fU
eh+gIrb7lYCjzKMOm97muvN721RvdDSBI8uZXQIwWHzK+6oEWy0olHNd5NgWelWadr4gSbAz4ex4
N0CUT+MBft8oD7/cpQubaFug2HS5mXsw1vemhmtkLvunVJYPuWzePXc4GOC8L7ezkNr+raP5kNqw
DfOYYiXaUXBzHnFFnmegk7XGOZY8WJGhLzVi5QFw5XgrOzTSmyHfOCV5oHN6mmbyGpL2n+texEoI
PDFwRDGQ/md0PlTV/NTG/Vvge+84oPh9uYmlSLXW/zoXwnUZLFJ6mpSg0TtwkRm5e7jq6bYMMRZT
7nKHdfsalbGbOm/ihyJg3ffLT19IA7YIkeP4ihEf+FiAtYBR88GWV11Itonga0VPC91jKxHTBvA9
3Pp2ewm7gW8qbeCiBQjVmoXMwhbJ9tCbvWTQALzDILjBBAUybD+53j1NxbFS/FjF4jUJ1koFl17F
WvBRd81mJrx2n4akPHhuVQEZvupAuBDbthqRDZTNRd61e13He494D5xB4xy2+q8BmqzKpj+Xx3yp
HWt5N4P2ZBxM7V6S4kvqx09lkNwWSj/ydno5l/+spP+ldqzw9nLjO0xjZAZCHhtczuJq50sxOPkm
qORuStdkN0ujYoW4M6sSiGgGbydULu1CVO+Bhdqt+ZwtRYgV3TMKTWQKpvE+UPR3WvBneEz8rVW8
srf7/McLW66YlElZ14qbvRcmAdCfHKL5Gdi/y0P9eYYVtjSvIDnUjDU+eWppTALIppkAqTJlWh4m
nxbNgTeKrlm0f749ErZUT/ZMcpLhVYqh2ae1dwvn+Xucw71h1T+IWv4VvTgp4Lcvv9tSc+d3/rBE
qUQGXeejuS5tbibd3YXMva2md8/7KSCAA+VYHAVEa5dbW+pJK/TzDIlGAEGzF2psNl0GOKbT6H4j
OvrUlnLlmvjzySbC8yz58E4hTBe60vOafZ+b/lAmgm5SJyju4gmk9Msv8nlUitCK/qlkPlibGCGC
7+0NCgX+mXl2V8bJ4+D3v4kG7v26hqzwn5OSzzVOk/ZhWOhN7qibMncz1AjFj0FX/K10v/KRvDQ0
VvxXASilQAeqfZr3CVC3HhDms6o2jd8D9Ty6K7G0FKlWIpCcFw3JfDQDsPSZMEdw15CZld76dwf3
v5/6gA7+d+gNINfSNDFOJ6DeDXJcWU7skMf1sIUl8N0woGY8d8ZXj48nFDM/hCnXwAyaZkO0d+i8
0b1ufojzOvthCkqGpgz02ftEd399JlJYyoE9qMm9gk2fr6+q6YfP93l+fmgH1wI4fJ/C8MCB+g57
55+6qL5ennmfbwmELQDMCSUyZzo4aN+UINkP4MYPnjzKtjS3PQ44vkObDQhvKZPD5RYX5oYtBSQF
VIUz7OQOsxzBiG8J6epbnxSVWEkMSw2c//6ht1QrDL5dVHgQidgDMA+E/XUbTGEL/+App7uJ4tE9
pdGcdrswaHfXdYuVAgA5SWUSaHTL2XtLxKgDKrVZsyZcSJbCinv44KBcY6r5boQu36vyu6pRT64f
rEXk0jSyAt6Dx1TSsIrvKiXeaTF4fxpfmBsjZfilbvs3NmSgpjcPfjNPEUi/gOmCufklh7XQ3pSJ
uxmnut6QAnVQBePPLPQp8NT5mtvgQtqzhYOVIjorTB3gjqHK3gpd4IJsJjMEb0TfcHh+vFwexKV2
rISQOrniYpD+oVROe0Tl7VS9U4NClmNczkNy32G7slZz9e/B5idZ0JYStuNcaVO1xb7cwKfzkB9D
5MCNiUZguw+7bvd13ER3/DHbj1v9qG7EEflvH39VW7rJd+Yqw+FA2HpDD6ToEWC4Yp/zr6MPxLda
U1ER8e/4fPaK1k4CdZjJNGC49s3oq3Da+omDjdEub43nT5uh4xyxArJySbdJQ8OAb7QBlQQvWoVj
4m6bWWNu1YXyk/KgSJzlcGbVsiVHgHJ9/ZOxAVJMHD1kHQDeTTw0A2pIUkZuQe0y8r4UWeMEpxHe
ExoKQG9QxTeOYqL6a00qwEl78HUdeCa5cChlWelqtQWsyE31gRT+JOPdpPsByDce1vj8kWntbEAi
zW5Yzrotbv7VNy8AYAok6eZHU8/8LzAJqDIHxNgJbuEMDmJthg/weRNWI6lv4E6W3KjBd++nKjxL
aaZ0xKdoGZZOG1We5OnPQRDl3FRVxmOzCeomvYHYyo+GiheRcZPmkbYT7g3zFFr7WSQ5eBMlg3dt
HUzlASfDJt5m4xAfPAc065SnpyIJ57eqr2Ig1D0asm2RDuO4k5KVWz9zxUYYd1v4fM9omJ7ge9VH
omrpAbLTXa68P6qZ7hJUAG1JMN6zQR+8GiUFsh+iEqfOOVjUfRMmW3Cv6zhE3ruHgvMRlrp/TKw2
VPN0A5LDb+b8Rp3VvXBGcvA6k9+eBeTbDqKFTHQuyGqwaivBoq2PY4iS3dHp2wfSdXwrmKwfwGSW
EbTIDMRsE8LCD6cPs4uJ46LcF9R6iM/DXdNNIX5kq3bTrMOHbirczYB1aWPg272pa/4Pm+iprcaX
LDP+phm8m7Ip7uTEt0HGHvqkOLiTuKey/9H08bcs6d+Z7xUwllY7VM/lKF0dUL/qJK90ir+arn3y
ZgyH1mwjcFW0r4rkdz17v0jlvPKQ/27n8L4I0m09DbcG0IfEod8G5sMhuZy2rpu4+0AnbwKGNqge
3uW0eyjSPNi2Zf+PMwDbDcbXnqd6J81LKWLs8A6xgi9T76H2HHB4N22/5yF5YUD6ctUEm6lWX9gM
z9dwvPfoK/GDA/gK+zHz7ioaQODEw2/9UNyHbvElnrOfUzbeFYHYe6oH+ULvnDLHQf6J+eHBIQBw
JyU422H70MIeKGmbXZy4p9rNjjCc2KdGHAcyRnATuQXjfaMzcqvj7hFFM/GuTuu9SeITIH3bNE9/
YCpu5kI+xvH0Kt12B0bbdiY/wil8yvvxkI5qK2O1q3m6S6D6qia4yIXhg8Jz1TAgFTyC63vsZsyS
XO0hZQQs3TkYXz3EU7pJVbUHyGY/gBxB2jDbNaZ4jNPmaIr3wP+Hsvw76oWiKhWoUsGmLvduqGy3
fsNfaZrgAxQAt/KkwvSFCnpyFQguMb56QCmIKG+yHUr27ihzDzkYORtAUtOtaIbirh28ZGOo+D2R
7CD6+okKt9hAdPkLbtI75se/xn56mM9wi7G/0ZgDAHkeGhADNqVbDefQ+gre01OQ0Scp9e/RVWRT
yXzYoEgTu20axnveKob6oO6PJ/QfgDIeExB1Dhr23VV2LobMnccm9FG7oNoSkIACZOzJ7Hp88e5G
v083cQcPOONw/mPOZfUCQFmoNlU3znJvDK2+mgx3ORuISoKnjgr+ko1jKDbBUJmXiqTTDphQTIG8
KbZdmgHaLP94U9NsK1iC+Fv8r6lf+nJynjgxsBlOdQ01ZeYQlIOUboti8kTkQZRylrzyEpiPLfXC
GjCBpAj0xvf0KL6HA1iaG4j04bidZjxACpBKdhvBOvOV9331vQxjWMKC5t5VuxmWZ4j9RJX7FgbB
O0C/QI1vCh28NDjkf5Jwk2X7SUJdc+PVfvFL4Ir4TQQ4H6ubhj1w3jngsdd8K4ei5Ltej3F1aEfT
OPuShNjTeDPJo9Lxul8kg6Q4E5lzCxFUuE2AsI/hr9vkzxlQ2DVWsrh+q6vEnAvn+Tbp5+pODqnY
TmVZnRKKFnZ0LNzqxAptPNyXwiT05GdTH96FM3P4PSDhyCm+Vg9dGjJgEIzjvmYFGf3brmmIiYrY
KHdLC6dgm0456lc7JuMvKWn1XSGJnLB0OK8yw53pZkBXQSeOBfR9KlRPdrpV4T3Kwd7yMsQrBKDT
7btWe4jI3gnNrmgFSi8hYGI3nNTeQXamag5Z0YWHDnC77ykV2Y9ZJrVz8FFwKZ/HJkl2SFj4KW1b
n7qApC8Qgrr/xDFMHkBA+j/Ovq3LURxr9q/M6nfmEwgBOuvreQBf0877rapetKoqsxEIgUCABL/+
hLN7ZnpqpqfPOi9extjYBiTtHTt2hPT0PGve/1JqS8kWFknT52HgHnajc1N+GoIkvlGVj95oNMcG
15x2hzIky02FK/5FgezzqYtBTbAhdL3yQUN4a+5Gfmp6AIIrtclWqSbd+6xuCkEQOtytbcP3VkXk
TsdJ/wCJjvZx0X1/iCc+YFTHSdYWY5cA5BN+IAdct+y4StiUz7HOXqu5BETD0wFLdGzXZwsyQ32V
RUl67Ou+2sD65ssQxrbdKk+r5KHjQ/X54g0W5QTA6PcxiKadnbiNjqOFqcLtBI1fv2nmGkveEnc0
72Le9hiTcXOb+M5ugzAo76Vj7pPOUNSOLUmfujHUVygBsF3Vtm5vRlntoH0dHThLlxvMv/PXZA4G
Cz8IV2/UOGaHuMRvWhaQwi722AWaVIN7tqBTY0kuhvUpTjJmpCBYCiyb8/Pgw7bedPXCZtSCwBs5
r3LWrEjXWP3iSKjvWG0XqJLP8tQ6l35KaamLQMqwAHeRFo6FLb6lx4KIlE9mU7kZ0ko274lEcUYW
EAJPoYHBesdIXISlBeg5+TkjNEdAln0aOI9fm0oQed3DQbdEj+6UsG8ttJ+rDXz6wrTISBnOR+Wr
iG19a0mNWGWFS8jBo7152a5odQrydfbmjoE+a3NPu5KcsjAA/ZH0af1I5dz6N6rrJN5BmhzlUKkI
BmxqpBO/NFPTuiAnzdr0JQQm02metos2QCOP+AYAqlsedMl33ThwmnAmSfww6gSVe5UovksguFMM
nZh7RH9qdIQW6EzWpohjFkWIqlr6UNV19KWh5SODHFAxln0gkFv24hGmVfOcMyqSG7SWT/yLZSAc
+Ry6b2V/LAUIr2siGU4jDKlakAfLMtwQxLHNibZ0MJsJU+lDO5SiOrtasYL71Q87vXizFPDBJcHX
BH9ouSa65NGeZyyN6qJLAmGzfFTEz9+dCtDKAAFMKKUYn63zsSEgbkEU0WW6S4o50rw6Vc2k0vsu
hrVsl5tunOAuPkfLNeafbNlFVR02W1fpgF/1k2PBBo6IlDw0cD+aN8SPEz9BprjJtm5cyCdo9Ndz
USrqAOo3uv5a+ksy6NIo4/tY922XVxDGWnPSRu0rUYhPNl4KmB/rxq9sY2NmvmiCSBlMx7biNxzC
dMumFYat1/UAI6270kLQecu0C+Quwy3ocb596bdKZ0u6kY5C/qMV0NTdLF1bvaOjY6oPRod1/4rr
skCrBYnGVNBKkqkQGOZzQXoHtbSSWERpIciGoKTCJ1GhtDknYof+2dQW6AXu6CmOxqw5tOjhmDY1
rO3iG7726bfGtphyzFLLbtuaJND5bNCVvnOYn9nVUCk1fu0jSwzJS0dDDhccljTfq6GHfBGMS/TS
PqLFuVuu0YJis6KPuiCGa54M+bFC6/PwpFYCidqLwGj7bQrbfjgSvkqcnk7vVRkL9USyysgHbtCD
c0dcu8KxTUyejfHGBnYOr8p+qOmbMmEjT3XS02VvEj0HB0K9W57rmMbRZ7B9Y/4WOiVuwm4OrkAn
Wr/zJoS2gEMvbkliAX4UXKTdFSzu5vUA4VD6qQFOxzcaHl7JfZv6Zr0pK9NPh0rEXXIXEbLyl7pc
bMgu1pZpVHRpqHyS14RblXOd2PkqhB1hh7nbJMjUUOSK+U3bVdD4KQKzkGwje9xSiJFhJ79bU4gG
nOtuWaNH6clg4Sifxeu2xUqbBQXBt86nSlkuNlg5hSzQSAIB7TrQJrwil0b7g6lrs7xIyWtTlC0E
DepcLYNJ90M6peQYkYsF0jwlGQLNJqOpXOHPAkvT72LW01MKgndSSDHClqlMIbpQRLRP/Ank1RSC
hGOzBtul0vFTCaF7inst5uu+aRVNkVGWBN7rOM3TC4Q+GdYoqnUDthNVKwrDDhos7mmBpfUgkOeM
qW/zcDUOIItLRAV/+1o0l2HkppkyxAMenuVogZqUeqjJZEMY0ppxGrZT0I9k2jEeifErCcao9vno
4l6dnLelbHIPP1t+gE4CQDYP/YHyhmHWbB54Obnk2sVQ0763De7uo8ks0rBO6CHY9C4Sy5nCD/MO
gqKlfeqMEUC8F1RUKYQ0sPh+l1Wsk9M6dxm5QeY9iF0bB1F/1ZdT3GTIyJrR1bnzNMM9XpVVcxtS
tEYfPRh4w3XnkrFCYzFcIUFl4kveu4GHx5ByO94y2wft16jyWXNOGmqR3LdSN/LNuGHozhPK+Q2o
0Eu5voggrMf7Rmkmb9CnV9Mj9FaS5noaIhj3btVEmgTE/YCK9xWmKR6pyzBP32Y4CgOHqGFiXV/J
elwuN4umUZmDnT2TrTXQxsjncWmjxzbg2RWNNO2PqF7O0TUxFfyAiyEMFFZecMPdptcppKHgOeHe
kX1qzItwaRxNrtEaTDGxVlHzXUW6c/exyeBbWWZVEz4y4OTkFwwcGR1ZECPVGwfMD9/KDPTVOk9V
p6pvMzi5AZY32ivvCtun8XAMg5ms3yBBLMejMHKMbtvV2XAPjxN/l3Zje7SAu+czYIVEfqFzl4hX
MjA6vhK/gK5alEkw4aQ7Wq6AFMxqoBqayyRcB5L3bRvo2ywdV/8WwHyQgiwRtuiQ2wjeVqwpUldO
yakSbbR8U0NqyquRZmDjA8SDACpUUKRWu7apyuwdYIAInyLcPX43IwSa70gYZMETsVEmrnrd1MM1
r5haN+ksSXvfoP0caQIYYXDTyG0Cfn12Xa8YrS6HOmezbjpHVs+KzHIQ8H0oAnIchSW6QZWMZDAC
z9gyzkia4d+GWJACGYoPJXNJe/Bgk8abRMpAbVqSGfGtSYxDOks90T0y0l5GPIe5gjfg2iVjokAm
qk14YmEVz7dhS0AjXI3M+JM3mDx2Wajk+BTQLsNtlxJE/aJKZA2NWUZX4EYqtevJNF0X+Fw7NjSo
6YCaiDew2A7XqPbht1z4g6q87mERa54QNkQAVuI6tfwK6mP1iNJ5e5kJygFwUFLA5zCh24GIyBRw
gJjUa61QuNfndhLDwnOS4cZ7MRho9GWoh4UakC2xMtAibWhHXiGctDR0U44pixBMJnODdgNCDAdC
MA963iuP0fCZAbGZd1GqmrDAWmv9VdCVY71lKDmc+SgCN+Y0bPV8lTUuq7pCJxrFPQeK1LihWRhC
rMsuKzuhDpiyZ0K5mUg+NSKcH6BQW4+6cBaCHOc46C+2d9qaZHlVDnGQK0A+rVEupAucuPdYv7Hs
tCOqEbd9lAh6LWnJ3V0I4/EaLBJmZQMWBsWEavO5Narc8VpijkdDTTl+EbqxY71juq3qNhfQq0Eu
m3W6ZV3eyHppYSBuE5UhL49dT4rYJoENc70CFgYCoKYwfRWrptkV1nhNbuBWY8ed7tikcE0iEMAe
U0rS6NsUTN7pPF4G0r7xWWZ1W9Q1UmKRM+0vkXQLVVv2dQBrJHa5oAG94F2si5XM0aE2Ncd0JbJ6
g1XqhWkvx4yxNm8sogGT97Ru150MVxbu4AJb1fcuyHjD8yYZOCmonZfxBVn0Ot2gZYWGm5B7xo8h
eqL9LxV6o/RtVPMugSCJsrH/1JpAmGGHsdusJyxc3YigMGPDL4looRqVixHj9CDb1IXXXR1k5MV3
AU9fFFP8GHdTC6c37dLPEgn9/FUNbZVuat8xdKv4Yb1EqKkAQimmWcHubJg8cAvcwa+JgxDxS+Yw
VD9lBqzTZhMAaB3hecGb2d2DDqq6l3WGKmw+oq9BF1zQJrpZAKKSDrEelK13We2r8qHUwDFPo08T
5MqayB4waaKRxcSRRiNy4srFxDlXi4hZ7m3TOI7AxCixHyJqMjTR1BYw+zobXIINWgZ9cDItq/ti
mc1lcdDJwNSVbQbk7+DFAi9+a2zQzTtfa5UcE4422Y3JuEbm1YdQOSrzCsFR9whojfdP1tdBf5us
0Wp2VV+KpMBsUIvvrVZSbtd+ET7L23RomxfG0fWDakeEnAaNNyIthmhBrRQ5DcDc+xXdSACrHR1n
uQkSKJ5e9cbD+BgoSITq8DiNzt5HFAeQp8VwWsFHEpdLXNmMD3VawOontTv4W3j5rcI3kq5YWsg1
3cYM7hHFWJdBsBstWmYOcYOWnB2N0W6EKSkj9iVdqwiDUkByuj3OHr18OxIBkYWrrgyrm8oOPZS0
CVzlr4c0FNEturFC9KySDtMbnJHWGq0RuZpkXNItblQWHb2ISPKJkRoOqCWEpKYbomIffOrCce6r
wqdARH9xoWkW+N3MTSz3qZuZ/OTd3K9nJTs1bkJvQAjBRaqmyhZlpVx8NehLowoAIcPhyJR6LKGd
CKtNDx+P+IuPOj0VrhvACMf0C22CXGK6lk/z2mfTi4BETPbejdIpHBZxAfkWUNN2S8G71GGxHBw8
p2+8udC9ee2H4Bp9NxbIsRk6oz9la0flrQAxgD+nbedFBYMGGGAuG+9GzJQH6AFNet81EjZOiylX
d19TEvF7dKOs3QGlpzT9nEle6mobJL0SJ7cGSSe3cGx0et4GELlPzqNDm0S2w7SyrENBWKOHY12j
HS1f4DT4uGQMLgt565IpfQ7q2bpdKXBz3btsatXnCPpWvBBI79VtD+vZ7Bk4Z4lbiLk1Q9QpkEv5
+6Qeg+HRWErbX1hr4Sfiw7IhBdj72tY5AiTRvq3gwiXndgXC+cvQrBP6ewmsZV5i5afuvEROh8/z
nChytZrRjwfTgdKJO9rEvTkhuYRsOG3IVL5Eq2jtthVEtQCf5yC6i+c67tIcKApNT+iAXczOUehK
7mQH26g+D+asbY8olySICtiMGk+ax41Q1bG2Y7J8n2deJTbvUuvDp8CW3XSQsUvBckAen6w72EiW
4rDEbVpjFQsgq/YMXRTeAhhnsbrqJPUzUCaMqmcO2BdQQMATUrZHbZ0WAL0XPl6JiqY0pytDZ58U
gKvvGekM4vg+04JOOcCDFIWmNlZ1G20t6KaW3TQTcdxdL7yU1u+shDRgvGNp1fjXQC/oD8xlONJu
2iGOmrH0dmsSqi9S2qZGKX4uqbquMQ+Vt4sOrVsAhkPGY86pLBMNPMcqYuodH9ayqeAFOSl0vwHp
7QxQeWnq4IL4d1N223Beu/S4mtAAIFhpnQ52U84cxbkcGknZVG9dGk/ZE2YBrbGgDvGkXkyAUssd
woChv6+HWmTv4Zjw+ZGpirJnGbKWPJllUuFDRsYo8FCbhHbAN8gpCu9RQdZYyuANilFGN4QlY3Zy
ZvYlxrPKknMYr1V/j4wMYjcNJiq3bRrb9EgWCRGkUK2Z7GmpsqW+TqNUpveCGedfl8nIGjiTjQGa
TTobMCGNaCK6WMXOT2sDvmlx4YCws5TxSt6y8EKBO0jQj1NAhmIZgDg3ASpRWTSZQ08rFu8imGy5
b9y6uN6NLRfxqRdqrprCUMvcfASOXvLqAGmsaUVZPGirxRSDsaUvhmZBywTuCxS7rmq0dk7XCwT7
2/K2BXFNnSEtP2Uv/RBCViv2eum2/TSObgstobbdtmohZ0Cu5KHGNNHkfEBRalOFgf+igxFZqnfI
GZECJ9G7CNbykQK+g7nAooHf8+ohKOEljbwhilzhmzakeYQaYItyHJuPMValBdpOU6z2Drd4n08j
6NBXiN9oc1qiTNkrzL8U02IionEjQm6eiCdizX1kAuRyTckYqruI6+6GCHPODUfGyu8ABzWzKqKU
MFAM6i7TqHjFUTJU0CZMkYgHBeRgkgVOBIYsKyngV5AEzyrFRLtgHv48osOL4eVpQu7MWGNcYVIT
rtfxsri+WBcVVRuUeJzIg7QyUWHmWGXAvLKOl/kMMf8z46TH1wxxML2E2dgHn5ua4j2zpeMnD3bT
3QJL1zhfySju0UjJzygzT3BPtMrcAulJ3oARMnsfxPievYH2VVkwj9XjvgQ01u0YiituA1C57Qs/
YPXMoVgfRdB8FBGQ6bxDr4EBvMCqEEF+4136hTOp1megKJfcZwnjHV/X9MwqkgQn2NPNvEhhe3dq
FBXZ2YATM+ataSup8gg4X30/NsAVCoiWubFAWzEQO9mGwZJLxPEEPeGLs9nGMyhb5byGNEeDb0/p
SxJnqGiUwA3Oo5zq5yimDd1LWUYoiI/48gLhRu/OVrM1PXRIdy6L9IRRNNiqM28KwsRInzxa9w9d
Xyl0bPR9sFwDAjPNPh1LltwFHnFJwfrUXXBG5Kmo7zEINheg/Gk0jwoaYv5WLHlcIV71aV0mQC92
MInIG4eYejMFICHms1IEq/O88rpAY/ryGGdd3xVrSldVCBuVCWzjGaLcYEHCjNUp6W8QZHu6oWHc
fgWwD40HGQeI/BG0h8GOqQQhHWKx9mtrtUdQWxKk82CDZ6ip5XqQvDmFKInKm6nKmDtOsQkolPro
iJGB6O27qaa4v4NndYxS0ziXdwNQWLuv06BHFantV1AoguDCmmvk3G9UX9MnfLPmm0VXsOGoYoBr
eWAqDCNQ3vpqZwXyGaQCC1k/xWJiyEYVjPyuRWc7sw2WXn9OltGqrWAYpFTWMi0mTWv0W6YQVs6H
NAhQupV2WguCuJRv53HS13ZcozSH4O6EmL0f4+sSi4ksNIKBt7gJofGLkmqJAnzCVFRAR25p8Zut
AIFMI2kooigd6qtuDc16Jauon9GdQ+2dgcZn/FxO8BK9Q9kPMC/sttOXmZekBRgvWw9VmKROcubT
9LXpkTSgBF7Fpxj69YDoVLdO15CahvfIREnSAfyPVJ8VOoQOFLI1cEGJR/p7TEHB8HmKVMA+YemL
anSx1lV4yymKYYWHyD671S35HOA+JNe6XTVBjcDSJ0fR3F2QUvlgz7qAfMuazn4euEXDfIyJvi0i
HqDxZ4lH1+de9NnnblzEMZRgJQsr0EofBsGLwix7WLJSXyn0tO7lHLiiGROEKMw15qktdb/nWH+L
IAlmpFNZ8MJ9Fr2PcHoFup2qcxXO6Z3soC4n5syeG6qHr7CYQV65oGGGo5Plxk9kytVgweAPyXey
suDYZBLejZDMPi6Y+V8a+IxjWKKIgO6lCqVQxQeHWUvQ7ZhU3Y6AOH/Sw0x2cqHzfhJjeV87LXdV
2rd3Omub40hR4cBsXJ1SYtWx7liEc6zLre54uHGq8ddAUdNLDlldQ8yMnxaoWLnjuARgaNOl2pUd
CKa7lsbkOsnscjJOPGVzWX9axMxee6lRD0Zwk5fSdXd1hbJsCTuvfIwGFCS501/WaFJVPmuhdjP8
//I1WKK8RFpRDLTqjujJZGeqmDwAgqPAydpa7Gwjeg4axNzeLaYuix72mW4TwJIQ5IhFr3eQNtLX
4arHPO41qB0RavtB3DQHu05i07eUF3C/8aIAmQhrpXPLckTWM7wDz2xgM4rsDxU0VOjrbADxbYo3
QOZBxhpVVm5n2Td1ASQygO00ZJmTeurPLYWpY62nZAcb13S/zHEFcaWyxTpn9A1dWtQlughmWeOg
/VdTCdSThn4Yv6RZ4ne8Z/W5mSsUCTVwSAcPoN0C+fACoNb4Gukm2qTYkcvG9/esbKfjkFm15oMZ
uy+4AH7LmtCA4kQvSTOjYXMjyER3Q6iyJ2Qt3d46ywHGN35LqNJhXoK0sMfVx8R3qVC6HtXKTT+t
csuyJnub0tAfh8Tqpy4yi8rjpO2eQ6QOwDwUMtgWIdtjqoYFc+gynLLJCiw6KRysE2oBvvXNabay
ArqCIvp5DeJ50wnSn1YkGR6VquS7B1toOwoSX/EI7C4fQOaHrSg3uGYSOp+WiYAEHMuvI9bWs+m4
2jA/wSWlDNvrCPjNwSScHDUCnPdkjtJXp2z4PWF+vIpibbG4ijEtFI/nwmYj264JqqTjAPXOjap4
9NCxxb0kWUJvS94nW4K77UsSa7knqkYRv0tABsBgcXUxRUwVVRirg0WpfuPG2VwB75vPUWNgk94N
vfk82rjazTJcrhNICPGDw+IH6YO53rUgla0HH41Je4rVqO98g+RiRz1vXqTDqMjBEcleZKri+9VX
9RFlk/mpg6EQ6F9Q1SvEUKYb1LrjCeGmzt5gWGqAcCWw3Z1qkm6NKwEijFzeubbvhczRVBi9B1PZ
HsK1CjeDH/WnGiVltEwj6UF2BwqQ8dFzOk7g1zR62gERLO+CVPSP3g4oOAr4lTwBZQ73IILYfZeS
GhEC2OTFDMm/LQkB/KWoC7xMnZlQKLCZuZf9NG9jqvgrWhUxy/q2Qq/u3Ai2nWzcF00drrdhtfop
Z1UjUiQguMmeRtUnn3orLcR7LyE7aUx7yMpMXVKS8sjK1H82kqcPU+CHadcHitZXgAI56BNWifiN
Au9j4NeEbZRDOD4+QhpvfgnRocT3aC3w/GoZa5Eea1QYsfKYxiDworTEvAwx5XzmbghP0SonEDcs
+BRuqbBQR24sN2kshrsuVeYAQErDLq7123Bsg12jUKvBipEC/MHiCOIOw9RcYMrmxQLDEQJQkXX3
frLkLpoVLw89oN87EykNspUM82ygDI1yKL4iT1HP1lQJ2YKjJ/WNCwcn7tH6qYCbLQbxZDa9Ivd0
9RaQGhm/DlmyVgH+SoPhCdhoCZHGoexmdZvPYIdgqXJk6nq+bX2cyM+WYSxh/Qy7sOr3sUDAum6Q
PcGiYr+oYF1xi0DGAPj4f2fK/hGHP/2Bpd1BSpqLKk13IamGbQIKBjyyugqsB7j75TJI7Cs4IeEx
C3t0yUggMaZF+42DMlKXp+D6HEYFwj+E5DBH/slvurCV/xPdlP4rcxyixHDzXECGx+WO7K4Zs1je
dQgr+z3FBFYXQRSV8RE6pJCtm8cynQpUkyQvgL9305/8ij/iEP9ABC/9OvoqGNJdh4Cs2VQy8dep
wOJIwy4+gGuRZMf//n//gBT+oyXz0NvFxpQmu7WU4ECBqASri1CjQnRQVTe4P2ldvVzR/3RWf+CG
o77Rc+0itkuyMtqMkLXb9pWp/v/+xI9qkWZgs4XwEdvNqUaxKHzJ+lKDuLH8SR/0H5ykf1OK7KGC
Y0qBxns4rOVyWI6C1zfQNfszWZI/OD0/ikWO6H8ADSBhuyzut2iDQBqCzqI/uZn+6OCXm+x3vRDC
zxU0PytwP1GjwYQyizyU2fwntP8/OvoP9OxIGcqWAOcmWnWSpyOHofTa/QmX/g+ar350Yk6GUDt0
wOG2kSmP3mxbaVeQZIHSV5hFIJcaxCEaq+3IzM1/HxB/9H9+GP8Z8/3kUo0eodCDETot8WlKJ/rw
34/+0RD+HwZC8sPITuuFJvNSxrupFn26taTnXQHTBabeEt0CtEIqUY654sZGt4Gs1vpzaFciNklU
0/Ik49qUT3HcD9Umlp0Lyl8v4/989/+nfO/ufv0J9m//i+3vnVmGqpTjD5t/2793N1/1u/3fy6f+
8a6//esmPvTbQTdfx6//srFtx2pc7qf3YXl4t1Mzfnwdvv7yzv/XnX95/zjK02Lef/7pO4o94+Vo
JTg2P/226/j280/RRdXrf35//N92Xv7Azz89jl/b5S9f6ve3tvu+du37v332/asdf/4JHIu/onZK
OUSveITmA9zF7v2yJ0yjv4JpDfFQ1Cp5xC9zS9sNo/z5pzT8K2UxNIwp6BoRPmG76fJ6mP0VjhUs
hHh+lIYcQOFPf/+B/3L+/3k9/tJO+g7M1tH+/BNAhX+ZM8EwxNEJT0IapQmn2Y9aM01YD+C8KfYO
1Owa+Cd99j3CfCNXvg/nBIzwuI82eh049Lyxl2RB+OtehA30171No37b+58++3Gojzf/p8+G/GtV
dhLYrelPHw9ZA5NAeLv/fZv7pT+ll4cfXqvL1fz9jYE9JyAOH0B1Gs7/fGgM//0m+B7BqUMfS8/p
a2kafQaZvCyCy2a/tGTrnEz3UdKDep2Obwr1zlssl5jR5LYD2LBTq1u+gJCHSmjIX+fSg7dSo8qX
E5AVN41YxWlZenH6eIaGEnFqRZkM+T+3lQgpCrEXGg8BgRrhK1IxWpebzK3hCYZGKVo74iw8fWzL
ZLoNkLF8M6qqDws0ec/1Krtzc3mQwqdFg3JE8cOOj82Ph6QC2UQZhan546k58NKp88e+xvtgW0pf
b8F7R0mQrqgo2mEGi19kNyDUg03pAXsPnHUbE+47S+3LBaO8G5tO7VUgu9zDzOHm4uhwIwKFhxTw
LDOIRAEIgxycg1+j4c5c8j0dx5uwHEG5MkH8GHaVBSlelLvBD+wRBRx3XRr73F+Um9B5wOYHpWp7
5SUSXGYfwIEZH/A/5gNUPapfX/vYcRkrOa/q8vixiVpl+fDfPvRxoIbNBzqAWwlqD/iorJqWk8vU
7x8+XjNR6n+34+M1UIOff7vmGb1ZapRZQtfcIm2Tj0IEbG/jJCwGRLxIYhYweZ31mxpx/L5XEAwK
w2i6grz/fEDYWd0wXydbaPl0DxFqCgULlHwFibgF6YjPqOX2ZNOBpF3UztYvH8+afzyzLqh+fe2f
z1IaRQcA76AHouiLZpOWwbdVoHT/se3ame1LMNYPc3gh4q8SpSjr5GPqUbpah7k/QJg5ezAWzboz
FNXfpHdbdNjqL6NYQuhHBtU1GyNxRh0n3giAUrtuQnFaG3EpGRDCctz03c7AUOtGLrK7IenQ3SyX
B0CtqGLzwQAHwo4hg2Eyxg32wHuC5VlvvqeTvwbZ9UtUg39UAOwPri6bIN3MEmS89UL0675geOIP
/WNzaOPh3q4gXq36tLIR7P5YxeGpbsEV2yCGH7fUrcOvL/66v7bht8RoecBSXG075ALFNAc18Pjg
ezBqf61SQW+050UGQZr1ZW5cA+gQdKAWDUSgswOAXdA8rZY7vjL/6wMKB/hE9ftXoJ2Zd/2w7kWM
t3pADj6Oln2TltV9J9BqEC2D/l658uDrCe3EdrhJ4XenLvPIxwNmPXFil3nkY1N/TCb/3MYFvBWg
n+YpmqHP4xzqaznE6QbLzfqpFOSc2Ch5wzr/GK+setUZh1sSE/W5g0zrdQWDn1/fOrfruY519/q7
5fC31eb3q0v4QyASA/ngYAiyJEaXBxasH1U00lBXk0xk9o4eseZYcYUEHl1c5iqANfIV+n6x/fH0
x+0f3/q77X97+uNnUd1RBYRN4ZRLV/I89eVDzxZ/q6uqfkZGhxKwLkS3CKiq4TJ/PIQJKLLi/1J2
Xs1xI0sW/kWIgDev7X03m6RE8QUhShp47/Hr90O1LlvknZ3ZfUFUZiVA0w2gKvOckzCMDiniKMKV
qJRRZ2JoT2f0UukuRdz9tPcz7n5DHT0IV/+3n1GkJZjzDlqAXUazqgVdF6hleXDBYC0oMObfybTT
1Erz4JlIwVa33WQFCiX/3u7rwIu+AzQFFhFk9saMo+qLJCXbJIxm3Vg/9t6YXiSzNq6J3xy9wWpe
BoME5mjCpVPIukC6oxlXUlb+OTEqb0OCh8oDq2KKdoP/Sj9p0M6y3B/a1B4ek6i4WJO/silZyMno
bovASL+OsPOEv6GEsyLJoa5d8CGvSn3uht56cQe0F9um1JfC7bX6tg7z4Nlz7Hpf62O0cAG1v2qk
z//l22dPy937Mphvn2VRwaY6ZEPnVfgqftybjKFmV6ZsBj9DNHyjYM6rK5Sj8VWXSYp3FDUPZk4j
sma0eZVnw6scOyTLvbo6jNWgXX1P+jpww66ULgvR33SjQ6nJ0SHJy98j4ZPs5BKl9Pr65BexfWP2
6JJP596nQTVfSq3kP/43lxM+uUKD128eLEPPln3TdIdJiuIQlXZITnz0XmozPFvTzW24xqUwdWBx
U6gKSuAW2o7qH6GZFVs/M0m7hADMv5ouRVslRw+z9GsPkJiko9uSXuym23JLrrpQD73ZNJJjHcav
1/i/Rx9nP8dJfbDqQXzezr3PZnal7NSyoUSdOvJBooD6x8HJlW0I+G37yX+PjdxcPgjTNLJDjYjo
BgTD0MzuIfdzhc/I0rPaxf1GnComhf/zaYkjX6VI7dDSjFbuGA9PvDxhktpK+UJJC/JebXdvXl4f
R6otSFlA9QoCCfpGEuQzNr7lFaAQyWgjfVbCPjyrvqw+v1uj42nPQVA8q20SnpXJmuaEpfKmukf+
n84bp5/wfpX7z/P4CcJ6n7v/vGnubr3/ZkYaW9uIUuEsVAL/aOeePod9my0SS/eOwidG90MkJrxY
n5tK/zvu74L93nU3/3wnC6L5HzcyeydN0232J6aiO9Om5+ON3PsBuLBSk34GofxYj6X9YFtheCTx
2s7FHc2S4EeTavYDS5/gCPLot9/GX7372xEUWFaow7SE+NFbgfNHvPBrnvUjdr9TorzSFHpsZtzc
ysF9/9beRpNPHqtiGQYm+Dy/okQmvmNiWhzEt02MRCBvR51krM4VhfN2cZAc6bwYfXkhQaN4LOII
9iMp5T390AzYkBpFPVmjvDyZcmrHD4B5b1Y2uSjs5LOgT7J9YLyOdQwBfDDgo9XVuVM7UHFBlPwo
oO6Ergn8gmXy8h5hGj9dY1e1trm1NG3CCZsssu52rv3LakA0FMjiwcvSaTOtT5/itNlVVUOm/K99
/hTBxWQWzyD7p+TFikHqWCnUpdgYZsoaTp/0JIwo2nRGLj2RjM4eg+F7mwChqkLvaAKQ9efvJnB+
fuGwc2+zDrDAB8cbFjLvG2Ms1IOmx96mymX1YEwjbfKJkfDdZ7Pcldb3ODHqgu4KYhxKkwV33NLV
flUXZXWORu/3QUxkDbz8u0+EjLxk52Iip8hkTOW16qxMTnEZES0CHVBYs3++U0Qu7+P/GEYd+0PV
0Q2bAvindJxn0OdM7n3tp5HW3rwKAuXQvB/Miu5+M2HDXGd1mHtLrQ6q3d1VpHwwcdBqyxEY0UkK
IkiRkHTpElKBZWn0kzodhD8IdXhpwELmnybELIUldrZqsKwbR6q32RhY8UnO2nARqMlL0QfK1qCk
dqYwV521aTT5M90cNrfYKNSjM6itfau36jOylM7FsoJ92eXasxZR3J/mAHj+MVdNlq53T1A3hmWm
SsW26vJwL0ZhN/wexe+j++x95HVWuI/Uqlz/82ejCH3rjx+OTRlVNw2UrkgH/Zc0ueUDCx/k8icN
S8dKR8TMWZX+IB1ju7jkUt9uhXVzAUSlsJo2w8KjhjSPb/YULebDKBh2nVVukYKVjlriU0cdnOyP
y4gJERsA6FjUWVfPQEyH8zAbpW+Gml6zvFRAZyBoVSMDWHrapVfT4pXuBx5AglR+lP2xX6aZ5B6L
XA63apAWW9v0tWPES3OpdGH5qCUoL6Ab771OV/Qja8J7HGAJRldb88u1LkERB8aQ/NBleV1A4XoJ
qLIvQTx2OwAU7kVExKXZneKQtpm1+LpOX09amcoHS3xnuwIcraF58ap5n7kHZmoDo91r03naadUD
jXlmcdH7j3rh+I9q16iLAET4SvjeI5B2iIDgutdi2j/Swjxd0dgsWFSTKXxBbCUrMqghtOJpx+m9
2yk7tQcRKHySE4aLUQmrBzFxv1YiNq4pcBqlkuqdTtGyqO301NDz4SRGFoyaE4gPY6/A/PzkFxFi
cjpThN5PMqYzy+nM98uKCOEXYbCPbpcVrk+nf7wsoMp/eWcLXacPX3ZDBadlGLZpmDzyP2uIA/0A
HI3u849oSBdwaEFONmPBDl1mm24ixL4XJvKHyswoQ2gxI3tC0G1MfwqkL4UFomg6uxBB/RQkIu/h
4pLCFJe0c+NML9lkFUAGOcHxp1hdu3FzyvfCMwLCOUXCbeVgObxO7mcxL3VE3qYzxDxZWzROLBTr
R0Cop9v076sACGlnZZkYSwQi89JuajImTXlQoDhDyZuG4lBJsbsHyiIMGRGIwx/B97BhmoFT4Own
6f0853LCdRtCGOYFhMD8yq3i7EhPl2GVs2anDNVmR+ETB4PMAq1tpxi7sw65PJRbGFb+b9890Hfq
31cQPgctj38RgFP0qZjx8RvgyDrbL/b/PKE0+1NZznNGyCN5Lb1FQMNqchcaKn12sVAyyBTiHXF/
l9it05/sV+EI0pxQ8U5BIA+E2jj+jhc+ceZIBf/U/uBJMl11ekvdrvXx+rcfGoTWXxYfadQn1UMy
HVrr6suA5G5rhmnhwBb87vHsJLrk4UFv1HnP5/IQ1bHx6Eitt6h01JFpy2U8pqMZ7ukzghLcNNsr
vfE4naC7PAeEi4wrJ3QjDJgqXYu1DT2H4TwYdrYRJgitZqHGSraRp2S67/5nVmTe77Mi8y5m5Sn4
07lKJKfPWdIlwKH7v9xBTS6+7Ke3g+S1P8c8UrbCJSYbO263oVr+BQKbtgGyOi7QtNH4SxI4yCsq
QYt2WjmCvY/mgzoY52KQm71VGfnSqFzvtbJARbm+9jKOiOF7BR0S+8Zf8HLxH0Hf+o+wZpeOV0tn
4eqDPmMhm/sLxAl4xzWdukRcKF0BDG3nhpI550J37LM1jXIDBgnZlHh7n+iBzxxpSjIXYXe/uEhT
Q4y+T5ArHGeajE4jug36uG/LguxGxGouzLOLLJk/6sHqX4Y2g2ahGAMKMfnw4jbZ2Wzs7gqx5V8e
hJ+kpXSLrJis67JuKBZlG+1zmbHpXLuEV9C/9SWZfnmW9lI6M/UeAq6vPWRG4sKDq/W/tNZ39mMo
t4+kbasNrQ+7uTDFoc2fzHQsrsJQA743umW5K2H6SmoAnjQehNW4afvYBu5fEboee7WV8hO5Vf2W
54Lfucy6TtqLHNYtVxXbjr/y2zia3+M0kcVyGncJ3H0hxTuxCEscVspRTgN6se7KPpro5SSL2qKX
mKUaRy3OHkVyXxzyKLl4bZmfhOXyESxjzTKXt2pAWJr3+EwZAGqwQN3pIThZMUrM3n4qhvLQTXka
4dfh1u3g8dlPtZ1/9mudzHIoDMp5R6sW999WcqLr25+PNgVxIvAisunY8M3Jb37ckNpw5OsBMsBb
NXQ2rH+33NZJcwr7IaLJcOr3RwCJ/VGMsiittmZZndjPVcZOBE8mDetDND+1ayzH1tHJgmSTO46/
q6UuOVrhaC6tNOkfebM4k2RY8t1K+n3UgNGflbCTLSB2P61hCGepbJxUcoJHkvgpGS4EKXS2x3CG
oFLOzHhIL6kFf90a103iqjO/VaPgl0qD7EU6+Ml8nF4994PpB9UBHBFZsPcJWIkzmkyiV6E6ytJh
eVdfsxb8nVtuErXXvgL2hduG3OfWiCXtK8LrB1d18msTD901rN09j0D4F9bZssbowK8SHcRIHOyx
RJMsbOt9VsXKRvhKB61iwDDy+rZtpvD0FOeVS9dcskeu2JFP+/C7KXxi3/0eewubTjAlhJmMtt5W
uTfs7we4c8M+iZNNktTqBjxWXszuszfb8ilYme64NeAingHwLZo0KY7aZAlXzVtnL9eoWk0unjG/
/W0mB6shlEEVvPtECDWcV6UB0taR4y3fQk1OkaXoza2Wmmy/8sH7liCuARghGPbZkKRflTK8+TPX
zbaDH4Z0UPL8bxr9LWeJqThnPUnNB0Wvn83Jb5AgWUVAS9epZKUUkQYE/GcuDTGGfdt35mOqZcFz
na1E4kmvFGGI/JHu2/40IwwYt6Rq4dFOeS0R5gWrInT85T9vjmjH+Gm1oEzPRgvxGntiWZifYTC9
1qW5k47aG2DDamvpsn0QB8kew1UxxPXs7oMmOrQzlUT4LSaNY/nAnWe8nyViP5ki3pAHKKkJf5JV
1I80IRt2YeuQGJ0OAxQOncaep7vLDCp5NtBObIPWhX4L8zUzWpnyTf9CvyDxpyyMwimQt7P7ed5X
yVbpC+epMCV5aWo5Fd3JzEe93ES1DSx+MmHuUg/MwAEKs7EN5Uyv26OwIn/MnjzjdqLwJGa7ccPQ
usDb+RHKSbpPTJLOjd67M1ECQ+eL5c1Hnzz5ov/NJxlUrm+1tk/nNZo97I0OTBz9s741iMt9qdpW
Wiqqzytl8NyjOcrtIjYi+Zs8elugmObPj6GRxdtHn0KNom0XQd93a7uEGYDSrH+ypwMt6bIDQnNz
P4j9E4JbAOTFrLA7uz+x2dO3UqmilCd8DhzKU0lnzLk2iTr9cV4hqdY6tsEBFL4fn7Wxfh0tR/4S
mizTdCSo4GRglnmnI+jrIwg1mZUaB0sNfsv6FhwjwqHGbbkXpicVL5bhN2fTA/blRxVif8avBmVg
uHGa8UinlOCYm8qLeIsJF7W5Pfvb4GxljnXwIv2qDxl1TrEhUxI0AXOFXNJ9p3bflolZtSCh9Gm/
JrkyMkDQvncOnKxuUTdDuCsCfYumCIInE540H6q9Nh28JK8oGDIasyjjaUffmHeXGIkwESFMcZBr
q9q7rlKtqboHs9Br7LXqWtoyy4LgxcwyWCHjMB4ndvsXhx5+Vhu8yK7h7mE+pnNhqg6CZZYpJ1th
ouCwb1PFvcKz++ZW5vdIQfXGM2nL4/hZ8kyD5H0Zt8Or8NProAcvLf+t3+LZswskUPeiHNqbTrQU
pqiJimqomLiXTe++hm5p+ShvpUrWjig8ZStefjJFb8z7wXk3XdlIZkahB2sx65H7gFA4TZeFGh4R
PnHzQjuGTlgsvR7GngbC94jCkoFgTld8I3EwzkFUuvuWzORzDsxf6YPimx5J+jpU43oF3ir/Vqj6
MeDN/gj+07mdDuj6v05PGmkh/CyV9KURhIegQDhGQB3EQctgbIWJpe2EyUpAOVcgaYU1pBa0q5FV
IpJY0dlqnoPetewZu3I2BxQbUciRUDcPKWAJn2EqVDCsZ3TzPoSlxkvUsfOZ+bnkPOjDdSS5l80V
1O4WkaoFK7Rj/EfZKeClDddiwj64rfkvYsuK8amcx7tBsYFImTIqK6bBrvLjostKJGTK0zZ/zV3Q
9Anrr72MIkc50wK0Ume3MU0zjH1rTbp0vqnPIbO9B4ip26E08nXYBfGM4mexbmlRe0tE55Np891c
ii0XdK18nUloz4oNmdlmv2fDNskeHG5VgV8QeAYxaqrmGWWeYHv336EQ3X8mRbzARNzDHLl7Dsfq
mqnpbEyj4DkK+6XVJuOLqsTcU0EikeIqhxeH3jwzhxzvKXK6W5g0Wu0x6eHCiAUPqwt55aL4cauP
Cd99JfSponEPFhP35dQn835l3lMgSKcF2P2iSEgeaiDwZ6evT6IumQTdgyJF3Ve9NIqljnDfwZHo
wyl5g7+UpDB5qbSJ6UqCvxEJYmQ3vCuC59FMyWvaXyA58dip8o639vACaRUg5lBSL5hMEYYAZXfI
lXZiLg4wQSmEXO7fZW9InhFBkHe3L7Nm5v1GS9jjihBxqKcvvm9mz02Xybu7/x4rrnm7aSQju10P
IlIwr0a/nLNJja5kohUawSGFmjtGeBUHNQlex0SHhTS53E6xL270Igxxjm/RcVurHVhCU8DfXadP
o3+Tyjcm1OCHhIwKmNCRDQeQkTal5T7tWqI+ojmCn+Wvta9CGoMMdIx1B0HcakjmEZuPhVHBll8I
599NiwkIat+qSs/3YqNZO+cG7utVGFEJC1t1bR+WF5tQqW8U6Fo9JJdpkwtV8leRWd6hLW1jMyhG
MIdWbXSLEIGmhVbk2aIrB3NThM3XgK3PMgt8ADzj6JwNvYOO2YzaVztF7kj4zCldgKo5tTi3WAtr
HGCngLUD29S1eXVF8rvSES119AfbRwd8+qUSlcyDHJkIWEx7bTdr/AdK1VBtvO5RRJR6TAEnjbOt
MBF7snfdlOgRpqLFiEBHQbeOdSQ1c71f1KyWTmY+kDUsavKMii93S6+Rajr30GNvIaYqSX51clvf
QJ0foQ95/iYbUhQP+165+lbVLkaSO1ePvuyLfhohoDOxlWz1KIlluxUpDu/IgFJ67F8MX6VsMh2q
gvqS8LPpuwhrDGQYDaGzt83IuoxS+008OqrMG1dtLiVryB3eHkarufXTiTHVV0cBWavVNNr6DpJe
5vRIFwcpcR8idICOwrpHCMibOOv9GiIi8HqYqNzxs/tzUTzsVKVCoNz9+cktTAvBZORAb3P3R6Z4
Poo5t/l5f1iKUaEf28ouzdP0ssrtMDpo1Op27BsBw4RGd5SVDLCMHffk+/yAf6oRfkHDo0XSqsi+
F0l9cWLd/cus39p0MEFBoLaVgSD8WdXKa2o66TcvgkOdUvDYwbAKF6qkWXDhQ+sIg8Q6IvSYwUCL
HtBF1MaFP/nERGo/IgcesJqXpg1474XztFW99T0116fxKnPaI9+CB9vz9Umk9DaIvfA2CP8zmKZq
xQKv3UZ7U47tozQxaWdIMI6zxpBKtiI4HQUE56Ko6eWedlbwEISGscuh2878ppbjOYqF3gKdJmcl
Fgc8fcqHcDgjnrguALEd7s8/i//GivVeMr89+trqWvu2tLQUYJYwyuIn4l8UV2/emsBEQpBmlVdD
d6qdJefasiipIVlQ30RE1qBeUpdldEwgWp1MV+dBUFjqVrIzXrq2Y+xzdq57Gm2Ye2HeD8iyQPOP
/e3d1ZhRt9ZAno9flLJq1iS8lyTf/BP6j/qlp5J9sSW4vUpPT6vW0iV3ltkh3a4L2tyJaTRQ9UvQ
+yE7D49CZhGu7QCCttZqzjqMy3GnJGl6oPeTsmqUki+PruvzynCtr4Vl/ED8Mf2VR9rMcoDxzUZv
2EhF2b9FElgKFf7hgl5+4L/arHzMJMQlVdV8iCu7eETvPVjK6N9NaswUzoLaOruSsxKTwgWlEEoq
CcmtMCW0c/YGfZRQ3orqnDxN/IwkQHyExp4ucgM87gqacjJ16k32fkx5RNZNaihiKJziEE3Tt5Gs
IhqVpxRf7jHC5HFrrm0UbHaR68PK7nWE3f0gfOmz3jm7ReKc22lUqAHM5SgfEHTH7KKs38AMlGbs
XqA5ugGPFbsfXlSVyllvfc1b1d17fV6hml3NigSN6S9jKiOkZajhVRw86blxC/cikXS+1kba75Wh
fL3Pa6WOaCdMwYXwqXL13c76kIWCBcAMWSMUUTsv/14bibmgrUN2CDrZOinK0M35piQ//iYCUr1C
B3P9BdZVdvXIf2pTgkNYoeH9YU1zrDQoOU+RmSIt79Y0N5hm9AvJADDfWRMi/D3Mb/dbgdbmuicT
eluuC+BxWrV7lDxX3KTJaagV6YthV/OyHNsniHPtVVbSbRxn0hc9NfpDocW0Yp6iwryz1mFBk0Ex
G4d+tYCqCLo4B0IgLq0iv3FRkOwXd7c4tF2brUsX3RVhhp6WrGvE21DMtrVDP6rXJrHGmE8miJet
SalX6ezqKg7US9EJygyosdXZEMCVsqJC5gc1yftp8XdzxoORrVuVUqrrhbzCTIm9mRqll1yDFe2M
UncO/a3w3N33UCRXkouYiBOln0JlS3LWLbQffRPQHnJJjryagS6Nf1WAy5TM/YW0UkCFoK6f0VUA
sq8044FGz8reQv22mbNIlBY3ME8c7NBkaJ9lzyp3iCn/4dd7LTxmY/aWeIl25eUzl2PNeRKZlsx2
507Q5VdhQdp8UVrXveVlVJKg87Ypsp2YbD00BSnExWthBhrNWWGXqwtxNXMoh52lou1j2G61apUs
JKWJAvzolsZB1qmslJZizjq39t+49x5aJfKedY0XWI5Y40oOsuKIWA6UxRqKZikFP5HAg2wZxc2j
O3rSuvGHYQMKqb3Go92gT0FIGJFtAQXySnc3PpHWB7ymIov3zwk7/W8Wk5ZsWQriN3x96Ev4cTem
gev0kFeJX4Mgmplt0VwUTaquUa1Gu7yKihmopfoqfLlVKTz0Y6TIpxAxMWrW57N6SdkMtKOVHg2z
naXj3O4dtKn05j4AW5E8aLKnLslGAQlA9aLaiwPaV7RgMuTvoyRV+xS+Ls0dLLXao2z3O0SYeopS
5m3mfvIf54jr9EP57Z//XYoAd2R/oJ9Ui/cQ7B9w0CBT/+v/VZVy5XeJ1n1TaXS6SjwFhbNpPaFM
BzFC1JTXeiDX1zKwwq3wBdOigh6BTFAHqNaWpNFNYnIiV2AfE1WzDlFrsQXKPDajpnL+NGrVWL35
UBj4Pfr/x3VqSVsrb1yLOiWCB/bM10msiW2xMD09jPaiMClMxNDCP0wxew++n1tnrT37FHw3vark
ByHhPJd7xTrYWZadacG5SSZ0hziQr9fmiaNpaxKw/mOMBtbZtLS5rsrFWxkN0gyMcv0AT0Pd5BGb
SHppRuwL6NUc9q35k36RFZ/2TzNqpBnSzuEuV3gkI62NPA36Qy/wmqWlBE94Lcy0t56kzEofUpVi
HOi8k+ZoyUuAgMfGlxDSupkh3G2zc5FJhpj9RUt/hcmYvnQIJO013Z6+2VwapkGwQHu2QrCB2UGX
5o6flgBG5Z7tBL+BuJicBN5K/AY3U3eeMrtNHxonLa5Va5xoF2csDcTKtw3AOoj2lkFJI3cvyBKD
kY2K4I2b41tgZ9qjJqPrQEN3f1UhnPdqW28SDQ7ePp3oNsq/gP9U8yPlGSabZZqqBRbEUGVVtwU4
6g+i6Kjx1ESELPliojw7ftEVW5/kw8xhhYIieufuXjI1d++3xYPvefpaWMJPZQ0N/LsNmwblaWBg
m66jywCi8uzxfD1LkBNtFBQBxmqrtUZ/LQozv2RmM/fQtLoKF6p27aqVUiQ+pwgxoavOo1k2AAYn
lwU551D547OwxKF3lRxyF1mVFsgvzWvhLVljhUBn4470LwEqySLTn5dyHaOOFOlfe2jmJFCGZ5B0
3rYIrZAGDK1RT3Ao2kzolr0QN/Htlhe3clBna10v914jI53Ba4keI2N11il63Q55pKszPTbiPyZo
nVOdxRnWdIYIRtf7TUHOHf5MDj+u9RqKU05U7FHo/D0qxYywKfTaNtJh1o8+dwB8T4FSL5+QWbp8
ygMI8+6jYeEIiu0gPIhHecd7yqBWvYIqm6vTYiP1dzBApC9e6L7qPPvPwmrqc6xn9nOiusmDbPln
yk7SF7Xx+70s0+62NBrpCySlAF2TYll1oFOvEHDSK8/q8KHiA0FA33iUQg7FJF/h5GGxFz60K9dZ
nQxrN8zbveRKzV7KhnbvxKqdz+62GN1j7ClamGz7Tj5JZrVV+s1tE+eTvNjRTuBZwCgEcEKMaGmM
Qk/mgDQfcjZ7Hqnke5yRwQCrpHBkeaDoyE4YxtwsWUFpkykOMmpUqHflDxOidzeURoBsaBu5x4lJ
/SksLNB4urHj5BFJtwiVjLM4pH0ZnezhIgyygaSdySx/yRp13KKrnOgzMYOuJMUnXSFtO53q8GXa
23V45IkTXvsKvd+siy/Cyk0UeT3ykMIShySmxDXCr2J5Qbw46DkCmU2OOlLU+se0HH5Wbqs9R2Zu
CytHz/o5lMY/LGpuN6tKVPU5itw/5lpIUXSPk5OFl5vjzvBDeSdGddePt5HwwcPUZnKHRiDCbcXO
Mux8p2WKS7nNapARu40VHZ5iEsbpzKLmvbUL5HX6pIkPKDfDx5MG99R0yUjbC8e7ZkkO6xkh12fa
xyCz1FG3gNz+K2Q/+cNIFb7OfQ0DAGVSvQ3YdFRliU4dDe6hdzSHpJDsN6Q7/nKRBXxJncyZ6bmS
PGewxBauDRnpnxcU/8XctTUQVWweeajyMGX6E7wqMl0/7YrKevaRr5mJV2+XNyicdGG8E+nrXoKp
mstyvBOvXjGbBNXvWVmJf8/ezxWzqtFvGzXLH/7ufHE5cYKPlMXcKNF53adFD66l9pGK+UgfMBsg
92yGW3V2S2LZodMddBW9U/bL3TOa6+Xcc8zuWWfT3gB2lST1rOtB/nW0g3HXW9lUkcUkUygvbU8b
eEhimkhjUM6ui+NYK9lXw8jmxVDQgcyonaVX++YG7g89P1rVfG5G4yo2gkNNLyUbwPMjXQKMTeXJ
xRpJaGRGWxpkQJVCZdvXN1pf7OQqS+kLBTQ/YJl7RMFa3fsO3T9QIG6/oAP5RWS530OTKv0darWu
cgu1nf5r1uXSAsakddRtaMkLmhosEZpt9gjlsKZrUIU7qpRgj1rd2W9qMl5Nbso3pNJ/oeBmftPy
pEHuzB2/wlqDEmma7XNvQcJI6EL2GIcpTZAakhSyVLdLu/D1M9Ln7QpgsH9yy1xe941eH8xOtzbo
WTo7x7aSnSZl/dbqOjqUFEW2GUzIgE6QBeumz61THhrSkoYC40UFFkwJsGuuaZjFizCw66eqVNnL
q2n3hQeXNmuSXnkJLCkGNdFJr9Y4vvCXlD9YABxpMmf9MrpkpTeZv/Mo2myKjj+n1dP4PGRD8ZDm
9JUKNeWb4unyovLolUjnvf6rEncz4UcAj1YHYNtWvWfJ33zP2PjIjz11zbnn5t6OzkDPDKjSMKWq
YE5RK/qhFw0NCaLm11AgwN7QguE5oOPSSjUkbY+unne0PSNZxnLhIddtfumcsfmFDv6qQdluZWah
uhnY08wzLWquSeZqK62R2z3iChEPRC9fNaWfP1ZJyOPS15I3oxhXiF7V+yhDXxOZHntP4d+6HYRp
QmFmDWL4CzGhWAgRz8RQTkKGIug2dKbTtXpM91Hwx2VEsB3U3dySs3irSg7K8Z1cIq8VqLvGTNWV
B2rxCcAjUvcoQP7S/G/d6I8/Ul7MyD2m8oNajOlGCnV7o0ueepF8m1uvsIq3yivn4pzUtv9qVDl7
zhM9WjV89faGBjNbUlILCK/fk44uZV6LYbLjafgYiNXHdNCmVYrwl834CPLzt+vupyr5KKzOVSFF
0Ejido3/1ScuIn5C38YviQZMALVqYwHNxHtq2qI61Yl9UaXQfxIu06h3FcVk8De4UI1OIFAG8lpM
hoadACejGCBMRx3Ix5lrHUWpCgm2dgm97qTFY302a6l+pMfR3osj0lhoN28KxdCW7ZTVgjqNVJPq
VOdC05pHtfH+CGsGkJYJulORNWxy0nQJyqc1HQbt8tAbYNfEQZhJNPD5GUa6IH2kXVwl8xCl20HN
JV8pXFJnvGoyIr0332hyowMDKJZillVGvv/n9wl5ho/VIRvCiA3Kk9IqN6eiyJ9aixZamowZSr/P
1D8pxqx41ua7brTXJnm3h2J6kY+OQwOf+rc1zd2taU5E1tNrvf8Q+d/nichquub7T3g/L6Ad0Bqp
7nGGljrlFLfpKK84B7lqwUza5nASHnGgmdiwlsIYKYKPE5UZswsQiWLbTuSFU6Y7PzJgMkwlN27w
7GSU7kZY4qBXgbHmQYH4i4GANghEu5m3jj2s/RSNddOy4QA2ztkaAncXaOFDkIbOWbjESAoo1zTe
KPHG+M8E2a1ylSbecAqdaqkno3rxplUrTcDyhRlJBbCT1Hj0lVDes35ASzZR3xDujZ8Cxf411qr/
XCpttxpSV9nRRtmgQ5zmgxj2qm2edc6SbBTsrdq4WnmSP9IZlT7KZvbVTLvwgN6WMxNmD16Rp5ZR
r8o+zb/SjiaYS8rORDXthJpYsiAnpYK/R/J+oXRGdvJK+qVVQEYrSdqylKiXbQIJdj2M43dIgt1s
iNp6SWbafm5y9UrX4uRH0lJC6TMoIUCDzE2sUUn/mwiym9midhV1DZFHWaGsTVFDTZIje+B8iZJr
8oV32U+IIu4vVf3W1E11iWEW6xvXKj22TrlB9iY2Ll2cKbuQTMkS0oXxIufSyu+N5Icixb8j+O3l
3UQ6W1om5asq16s5fT1Ygk+QX1LqzTwu2SurOSAXMKeBZHf7G0TO9RvvEAz9oZe9gi4eVFFqqYIP
WoUGyh2d+pen6CfSzNFbCbd31gKF/WrnRTpnURo9DS2Cdy5/zCUOnHqVAh0/Gn4ybPoaKMsQtP7+
f0g7j+XGkWwNPxEi4M2WnhQpUa5Uqg2iLLw3CeDp74ekuqhRT/d0x90gkBYURQCZ5/zGR3hwV7iF
eyLcmG7iGkkA/mOIMhgklMcAs6ENa/DpZFQj3Ai9MPaBqoyfZwcVpxw8YuZ+fRrgHyxkvek308rA
424vH1xDNbzrhpeQtWjnJ5gy5szWWm/dkgSKd+L94tWevJh8hYgo1K8Bcgfr1HbDYxtX9W2qJT7k
l07/pqE8Eqj290hFf39qEw9klKcfmrbGE87Wq5ekyG4zO5mdytKfuSLqJ6eqyv+19LU+MAt4VHma
YepYh7uqZUJ3+8/YYzskmoPb8vgMWsd7qM1PrtHx4EUu44DKMYyBNKlesyguF7bSdne9qIz7QdeQ
1qA+mZJ1P4pVCA9jaZRDspcbEVmMGut9UbbaRXuDnNi9N+Hlgxa/2IT1UD6kNbqYA9GOVyOb7iOJ
y/XcfWk51a/GLr8aY+q+KFA8l5nQsj3Jn19t26g3itqQvOnK8Uvo5A8NikGP9VwfAsZfBaYxfumP
FRaOd0Il9C539EUyqdhJF8FS7vdlXIAE13CK9NLa465mtlurQN22sox466Q9K0vY4OQq3bx+C6Y7
QluBlu6PTpwHLJDUQcwuKP3Rx9X+GAxWR1YCu4EPDbKLXdoMkR1brx7WmTs8t6Z9luhCiT2E5Z4e
56pZsP8+LDFSKSZXrCBfqid8eKq1o86boVn1GY2M4UcbwVzVA+uX41YPCLErnxEUsJZJXGvnCbI6
z3+NWNzv4RiAvA3nm7sMt63A/FVH/cNkjLO3oS92OAvmdw20gkUR2Pnnuo7aDYbS2VbBfOpz6Niv
nW+Kc1RN0aMHbVZWj17u7hBPQOJnHpQjz7cw9do/mqHavkTFzjT87LNXlPYNWeJ6KYuDMj7Cv7mL
Z0GgvPZvndiqngLRpjdCM/qVrA/QTAdUVz0ZLdZw3qTNspIbs21ZgrOSPwIef3+41qkOeupmURsL
2eXaIIsgRcUazpKzysXszYAu671X5d6a5YbKizLqt1GcVcegGot9wrLwkIFcuDG4QXdG3HVohGTa
Rg16F/jylGE0GA8Paer5y9LNm+ekxfBl0LTuMwZ4+EggKvYVQ1pywGXxE4n4zZj4yHtO1ta1wKJi
cuMvuiRAZFUtSML4Tvu9C6JHA8PR+FcPmGIvM2ZDQ14A/fh7dc6mFW508Hm+3cs2MjqXNmMmxf9u
kzm5P4/zkjpc9QJPgmDWEvLMCP3iwgt3EoEJN9Y4FGUIOWvmSKOhqGxM9JCBuvKL7B49NdizjA9+
wVTch34RvRIL0XhQDMlt6mE3ijCtucli3Xl0a7LYEdIsP2M8BrBl/FFrFRrOeq48uNpUbFsWA4ch
QC4pqFhvVno6vhZVcBN5aXtCQNrYOkTyFgQ+g19ATrPcNH4pZfuK+4f24nRJuarcbsKMuhx3WKSU
e3wuzE2i4HyHUkq0ScNGuzFqLTqpLR7lgL6SF0Okn9AB6H6Cctl0Ccq0Y4JuB+ZD4RliBE+aKg93
Qd0b906InHY16tY3R3xhyQzdIM0NcYokTcEeSnEz5yfFzFeQDSCC3s5MbcSGzSowQBwt+9yL9rXG
t/lz747jxslNYo0zEKvVkCTuFO9pTEV1hNeE/3NrRp87HHdWBj+PnSx6U33qmkA81H7b3osiedTn
Xl5hpLusHRGlmYsE74h8KuH33BLdLfkEvgqcRldXkNQUIQKNpgyx/N9gq7HrVwqSU3eyysmdaFen
4ZZcgYEw/QDhInC8rVk2PBnUVFmhmd89JbgeYendiy9tUN7H/DqCRamskyTB2y+Py5vR6INv7aRB
7A8i81mdbi8LAyX5zoP6E456xkvZatOuy/JwLYue13dLReFOu7TyZ4k8sP+HcqD9p3efbRgEiHUQ
/Jqn/onhrYkJirRdKU/Cy2dDZsNYjriW3Kkiw+pHYGIHXbJ4whiC1JmeOT9KcIFBy0187TvCa9yP
yS3LArpjUP1UVjjtlYVhX7tnKopUcuoUguvh0nee2prZJKgi4o8oSd35hJlSmqY3LRHfn3WrHfBP
Sb7gOWsuozbOz2ZS67uCfccuKLT4HMAaXdq4cX3JYGSjAH0Z1ONvQhQUnMYEbkKfnwSllUVPDv7p
+pydDxG8ekoEyd/5CSLbfpfGZPrYNo8D5eL8D1kZIHMfN0owTgw0DFTgdCrSKh9gdIRvfBM4ofNk
kNpdJd2YlC+phSdXOGFLATXoxlUF3Ex5WuOactPOh0tLbmJtICtF2pCJnEYXU3MLJKk9nSTORcJh
5NkHTMyHohDWiHpEa5s7yFJoA3VIsA/k0x4dTWfR6fbdjaZUzrFN7H7dIK3xjFRJgPEsX3hWHhFj
sH7IQZkSMciJO7Ta2fPLQagec1uGrvHspCVL/fRO18vwRyfE2tUb7pIqQJ56BAwDu++r09rTZ09r
myVcFutBHRNosUlkn9rYVHbwD9V9oibhyQIusDEnoRy80PwU+gTUUkA2R0J03g340HijZJN4yoEL
zs5R408feHNr8gMBjwfeo4+fReJZ68ir3wYRCI8ug9i2Vr8HjRIpUCPVVad6dBkUz1eat02XK/m6
Ip5U3yZFAgBoi/t8ts4Bdkafpjb4qlmudhRGEmP+gyuEjDI2PmvZZsBVwpxjkJWBEa1Vjd4lBom8
1GLebz6XqbUSKvhNRdHsz2X/q5lx7m3XDpuaeMoOZwxnrkbNvjgHZvI5czIfeTS4uk2jvyBj6N/K
KnmQRS9LNwTe4+OHerPR9WWXiXqdjw9JZ4xoeCKASAYEMvF8dj3IuiToy12CEXhruj37NvUxT2bA
MfLYR22moDo2eFrdze2j3tv6s2xFAt061t5jUA/NHqsQ4yWZvA1JOvtRHZzwvg7FYzqTwAoTcXcN
Z7GVMunGGju5aFOUdb4TxN9X8q7V3DHfeaPbXYqyFSPjva+NW6tsf1nz1mwAqL8hjGNTRVGJtVMF
/vPBL34Yo6McG290TnKBG2q4CKjV6bLm1V27nYjO6/2K4DTLGbxM1gKzZjIlIehqlmrsMoMVcgXh
sYzDDPvK+H09TpLHIbeyx7m/1WXeq6kfscMh0d7CscUBbG3KTxRl5Z6lv7sSRq/u7MniH5DhvZq1
rXtqsfd6VtpgLfeZY96V+4z48FIkevc4DiFi2q6Bod+cKPSTzMBmxPSOCV/ZSx6fS1UbP4E+e7qA
YMB6GavJUFQE/WvnkPmdcnL7lu1l3FafrTY5B3Oss4/LAxKv1qvA/RCguBfhjhX5e09pmm0UeOZD
mqf6wgWr8qPVN2bS/MKvynrNiweCwQUkwj9OFOVjzfsmFLLzePG+T47366sKuU+mHMC+zDkih3Dr
/HPCeqvCmlkLNrK1hyZZFeM311nkI3t1n3/nEipBe5tG2FF0VhGhvdY4r11Wr5u01b5nBaaLnpZM
9ymLJICAtrtJI+E9Z23/JHvUWcSGNUqf2zKttp2bR3st7aqHbg6+yR4OwhOYNIwnnBVhz8x6I/V8
ECpkGjXMtJWrhSP7ejum0kEmPO2c+DkboltDT6uzfPkUlBhQnuXPeG67llojeFf6Pc73+SH+fZTO
U50/v/9nuA2ZH41E3Z+1kGYDWiXAA/Vp8g61ooluH2VgkvAw71d9Eds3khghz4LOZwNkwnFaxY2v
gCXr/U2XI/sDOQUePrGJmworYrLn6lPiJN7a5lG1xXYk3uCiSFR4hhZLkHE86960aITnFYS1CFGj
G5sn6yfH9D7lbqLfyZIaDAsjj5+SiKiNZuf+ged2vQpyx3qFcf3DASh3X3qNcptMPYaiMMxuR0+p
iEEM92HbN5D/uh8WSrWvNZE1sAv9+BIbXbSM6vQ8u8jdFjEs9Mh1i9vac/xdrIlmX7M7zdhDYp9V
9Y+Drk7HNOq+aJPeP45Vri9jbHA2tkdWoeRd98OzcTHmu9slWqzsKr/9NuKN/JCZWcn3ERgroXn1
VyTs17leOi/maPpb6MD51q7K7j60y1MKlPc1zXDxmQGGaosu0SiK8OzEFbaWYbwfhsi+8XO4KPLA
6xOEYlEhtzbzhGZeVf9LYHKCxBO8H+9zWPgIbRoqHhbO2OIFYfMq7aJxbSAZvalxGLirZ59bgYLz
xhUgChawtlFtwhP9wfXVOwMY3Fe87VHYLwtsQh0Ma1lcbArVfQmtvP/m4nE6WxQ3a8xocQupVW3J
E0C8eLaNB4gZ9t8D6PB1UGH92xlPPdbWv6xeuWdTvGvJzq9GB8YCRlbLttXaBaYU7jYxW++mGJph
Z7vKwUckea2NsNjTpl+ooKtfprybbXORgMc7jB143t7pJfi9BtDhty4RZ5dk609STsRsHDyf/BBn
QKVtDymwGMn2o8MftMB8nHpoC+lxCML4Xh6qStVulAQI31yVKEq9jDLXWpdWoeFRPsI/EOXnwS3P
lZ2XTwBvn7TaS+8QUVKfC0X7VASac6vHZXMarfoMEQBIPw5EbOF+xmqXH1V8OrFKHPeBk0UmROzC
PCoEoL31FNrZq7CJGpedWm9kURntO7dke2jrvbjtbFxBA9xBX00ljla12oU3utedgGm64J9hL0sG
TehxVqHZlJRhsM1G8VYvGxOCmIRr5i6yjNrYF8Up8lXvj89kRvI7XGCeyYE2t+OA8yfLJ+0gRNN/
wjUtXgANz7YESX7w3hX3mdsbp2Fw8H0zMYpAUIuAngnyfG5UR1/c94PjHMop+UaOkR4ChYS9F6FL
dilHKOIuRliTC3/I+3VJZPkTyxj8VhyP19pcxMfWW6qe1u1z9Jk3kVeOS4EzJ/IvtpHfXE4ds2Ob
xIrLXYq5Fmf4h9TVlWUobksReoe8Gc/VGFt3btZu2X2uTc/4UQiNFV7cfhOm1Z+nFltDvXDrTR29
TjX3YcxOZ+zi5pcwH4XriGfspLxj5U9wh6sUWkXSQSKJeaQj4efvVBFli5Lb+ZwpXXnO5zPH1M4Z
D/0bWSUb+6LJZlcITKbnHoCbsltFq78lpISLxrGe6kTt96LBkUoWnSiYiLwlX2Mlt5/QFhYPWVcs
07lUFjA2o6Dv1oM6KMdpPoAmezvDR63f9qH99Vp17Xbt68EoJrXB1X+PdOwGZ8H0V+WX7mGomnjv
dr4HJXTIdpGpBSf8u5ttWBvJLanEcWOURnU3ubWz9jKkPYQIzh5v5l2RFdkNesTtIeT233VR4R4N
lFI3Ot5fd0PVFmsf3MdDNyVIT5tCfSrT+7q2QB24U3aPrnW8680aQ8/Aa+9GjE2Je6X1q+7nJ7Xi
TsfKCQvyvPkS152xBKmXnY3ZUAwglbrr8XtcVoUO3Y4o6l6zmU1YyvzKwEPPdQztq83GQldr+6db
Zo8aa4hlQ1DxLAxljbhI+cuEVBbyLHwNej6hCJPibGHut6vH9tblVtomuiu2gwVWRnVcYgt2qL+o
VvNNt7P4V26fQGkisMDNfLbJPb86oVEuq15rHpB7wfclbYujO9Q3XkxO0A+UBvcOAKp5QyagKoZl
WNTpTzVkm4XRePpsu2a+gV5Y3EyTYZ10cCSr0BPaZ1OMJ2IgLolKT+ORvWlUu/oahda0Fq5aHQhT
Og95I37CreBBSdaeHXFj32dNF99g84aSX9aPt5k3b18s61usodyPSdO408K229oBSyQki+47ULrf
PWByC6yux4cxMwUI8xpPo7zvXghPkCChRzQvnN2qyO510RTgAJqdirPx3pk8e69NMXaoUZdsR7W1
7zyz8laRmOWqhtjbjXo0HvMSOP4Qef6TZZrN2amHQwIzVRhYQVWke4OhTU8RAnxbMsjtWoK7Ar7L
lS2iai+hXx3C5iBF3BZRK6BfTecuOjRNn1S1zx9UvyBk2lo3Vt2nS8Ps8b3rtGA9uVr+ChHjJ1mX
4Vx5UDuwsP0Rzc9cfJ4XZa+Uy0gnDjt6qr3vo37cDn2SPwQ6Xspq0TXfbQ+f5KjTfiqkLCo1cp4r
1ZzWmpa8umONKyAuXedsPkCwFws95ofq24o+G5022mqqnRL31No7y46eZ5tbNzaxov9dh7Ib/BaL
B8s8i+yWWoN9di9zXyZLbW0bgGroxfQyKkG4dosyPykBAUD4gayfeyM9erH3xUkM74RdKbLVzeNk
GNFSn3QEaz1Y7rV/cDxXO5UQVPCcDJElaBHF99JG3+d9Ot6V8yHa4baZb9gcR7uSncLKtDv9BbnT
r0Y9DL/Iz00glVmosNuulTRbNK1XrAWxbx6XaTAdlJQHtalY9wPPkZ06KjHGULb2bMcBjqSJgj9T
lnO/aulnMDPpanIbFlxqOR4nH/RIZljOJraNAT2gpNi46ugci6rrepSUukercLKdrLsetMb9o0vj
6sTVHOBfrEZQJGyaFxdTMWyozehTj6g7Nt2WcU68kC0qWAjw3NvYmKAIQEgA34MQpNArsZii9iRq
gy0gEarHjDzTAlL2sJd1WmbYOEq2kIoV9xwbkfOTXBQuCMvWD9yHwGCVHOnqV1VRxgPI0+lgKiwE
8VXh6T7OoYlKESwEk89KE6WvQg0BrAMHmoHLLgHw8AAqvUfmzLCXyeDiTgSG3gojEpJ4Jx9VTHj3
0ZRzP5SqsqqcSSe15/kPoyMeAjs4wY0OQsSBFAIsSbf1tbq4J54GJVmpcnhsLbRxm1UTlNr62S7G
+DQQ1yAU0tbPCS7pt15iPvH7sZ+mETYPdPA/GOLOrBZzpYJV7OJwtyQBLAnisiGuGv+2Lb/LAubT
6hpz6WTlOPV0TpDGwkaoHWAmGNP5Uofax1ZPXbAXcxfZwG4BjRQFDRhqShEnS9XKWQDPqmmD51TH
rkvfzlKjTNbIRlrIfImmJQ9Ln8spTyJ+V6nab5DMRxfRQnISa+tym2mef5IHfgbevoNpZaAtcrJq
mxdAhjFppSTc/jwWWcE699o0II7CN7O3asu5l3WtWxz0pJl2RezqCEzB7OpSmyz8gBqcmqOpUo23
ZJ2Ms4q/5NLww+A+5FNvR2dMdxiRkw4IJtho4xxCuAPBusIh1uQ1DXLTK3W4OLH52kPqO4X9j9Eo
SLR2+ER7LoHbMkqcQ+M3rMXmMy1BPudSKcvy0Dq3ZHnHTd9F7ZqwKSmKEiakUNJXH0PiL5gJzIoo
mNXzvNewSPeDR7Ao0dqMa//OVvlRRMlXNlck4Lsa8H5n8WqZi/IgPH12kvSIDsBro0kfHPuQ428o
Uv1sNA+R2UBsVG2kV7C4u0MSAeVk1avTvW/rAv6GpkTLciIeYCYWNlOTYtzLQ4Xp+orVVrfRAvWt
rm67joSNXu2HtDYv/YSm3ZLQs49JYXkbDBbBiTuaeWgjIi0eGtZPWmg3D6IRCxUR3CfT6ddeoir3
80Ld7xrtxQCxeiRA4F+KVplly3gU8SbTy7hGaxcHjBL5/y0STCm52OI7fqEFzgFCHLjXInbM5nBv
oaSxHL102lqe794ktfIpjIvkQcCQNLu6eQrGsX4qQCOVRqvd4rxbP3mGsJY9GtU8YSniwuJvtZ7Q
jN/6t1YBqArqln+bx/YPbZrilyCL632khmSEvCB5sWHLrE3RRHjn0QojAu3O0CxBr9CKzQQqt4ny
qLqm+sD7AxgL1YPTw1sMC3ths9G8cZQJwGBvGTvLaFJsKVUbxlTSINgEegweuP2cEUrAv8JVV8T1
aR1VbVsWvN6VxLEIsYTodwITXcuxutcH21Iru/VlbAfojLc9cb65Myu8ZlNMIONla9IT+zPHqboU
gWnxwhoHdSM75yIlvzmYyBnO18UJNV/XHYGxy9hh8FcOCe2t7Gz0rb6qQ9e/tGI316FvkVW7y9hI
kHjrSQnJPyGZQmVJhjXZYsazsxyvv+uRvt9k0VQe3eQG9EmEofqy11TxpGhO/5TVwydYVN6pMPNh
V/WQNxVjEHddiwRd1HvQi5TIvtS12tdqQk/tUtUjVnBrkmz21RKd25gdM0Dz8OAKV9zJOfI6StE8
yaOtmw/LzMkFS7zIWQGfTm+CAOI3rLfvOcGpr2UZYgdRGNZd5lvxLhrcQ9tO2bmzkudOTYIX+Mj6
AV8LlK29IXipk7bdEGsfN7IV8ECzJEfoHWRrYdaPWVP05yByjU/d16bKgp0eFuqqFFaNYgjmug28
1W2Ds2iGpwUySB4+kdY6tpw/TtP51NSySl++6/Du1My0cpOMhA8C68GHhPnJ5s8jIQuMd/CCTwa/
tns/LQ6ypFjCvIuD8UGW4ilHAjUX32Wp5o+Gvh1VpFur8NNUox3kDuTo5KxxOxkbH2TKKrYV4270
1beDqewdRQR312oW/OUh9YNn2elan5qdtg5HMsUfGoogVheVD1vg2ll2IR7BXgcdM/H7cn7PhtGq
Ne0ZPvwmEu346k62v5paQM2jlqsnVSfcBXZ65aL1Av8dF8toNjuRh2o2RZFnqWG53N4573AH/xNZ
p/0+S4vMWw89hJIPDbKzbBUd3lzXVsg+2K/YoiEqQez1MmvTuIu0mQDudZCKCbCMU35ALuztELNU
OKTzQZ5dG679rg0f+v2DLtfpJwDxyULOfx0ni9c+1yv9gy4fprqO/ctP+ZdXu36Ca5cP0zfBDMz7
0PzhStdprh/mwzTXLv/u+/jLaf7+SnKY/JQaXqmbLowern+CrL8W//ISf9nl2vDhi/j3U13/jA9T
Xb+wf3W1D5/gX439++/lL6f6+0+KvEPN6tAolgiEsLSL5ttQHv6m/K6JVBSj8tR9G3Upd2ZSXGa5
lC8D3g37r1eQlXKq96P++hNdr3rto5J3ntbXlvcz/X+vz2aGrbcwY1bn1yteZr1c53rd97X/3+te
rvj+L5FXb+FAWJXAV/z3t3/9VB/qrsWPH/Qvh8iGdx/9OoVsSeeLfqiTDf+g7h90+fdTganvViMO
PwsTO+bbbgiddQ0ifimLYT9LBph5A3KHVjBa1lKtXH+luE2hb9MGU7+m9lhRzs2y4zAGYOIArxwh
qdcHvcCzaSWbAzyczdQ7gfmFQSer+slLbyqPVWCpl/pWHw1nZZJUWsL7W5JmAHo527VdzNykr5u0
dIOzh6SnPLWGKVGWV6M33XkbeK26WsH5vhGjctykX/2oUfYmks/LPMuSLTkp4lFqVjyAytyZVd7e
IraUPyhEX46W155lm+xVceduPLseVtDC8wfZTU+wEgsJthxkF91XWSLlLE2ZVXZIywIMlxkDFpwv
Ihv+4dV1tz87lu4TRP0vV/ZGlJd0/1uQG0TgclecJpBY48JG++Mky5hNhssh9d6arw3m7y62qdCl
GOhSiLdhcqw8yH74qL/NYlVJuClMyLtaCaPFqGOyAPJUHogSIlJ6Lb/rlLjuCfTluH03BuTpH93f
1SKumLrLwcBSXGnQ8Mf6zb7ttci5lWcp3hV9n3enD/UsiKIV61N+Qx8GDG147JMAtYY/5pA95KFk
e4sKlN1vr3XyLEydfgcN8ueHejlJ2bg3dTnZB9koq5xUbDJ1FPsKvD2YSfKEGDlZfEXOMrdr71Iv
G2W9PLsegNfZN7I4SQE8eeqSTPHr+G2sHIYbvL+KjLrF8ywbNkAA+mUUT7q3QF+vOeNWTpAEUyOF
Xy0QasJ29rCJvaI9i0Btz7VWOgend59k1bUe+a0nK2td9hp0lYcMOPLGNoN+Oc4jZd3lGnKma6W8
jusE4+U6skEtp89ZUTdbSdOVZ4hC3b/xdT9QdxHh88rFpe1yLjm7kr2LLCxoh3blocsZksM9qK1h
pOiaV1lzUCrF5txX1Po/zlvNqNWl7O63dT/ctJpuL4Kmz1ZNbLwxphOl81yiG7CjrwejbBDrJJov
q951+ci8lu1B7ELHftfVUHwhh0siNvIFiwidf4zTiFmbBkTpJnXtm3AGReAQqX7JCtSBZieNa4/Q
1jREg0W21PcfQD9JBvh8Iyud2S0U/qtFAGRV/MYGoWl0k9sBmaM5Asid8hCRRUW4Elk8eUCQPcNX
ru0vonml1JOe+7Vkwy79gFqINaonDdJxZXM/KxRsoraOVyFS7+ESpGAOHCSLV8L36vtSjPW9rNPm
ug5SN5ZDxGg3siybP8wzqPFd0/nBvrcbcexVqz96ggzxQpZjVOhvXP226IohX10aCD6BBxic7luI
uQ2Je71HfzkoV9cZujx+m+tDXTjP5+u3H6ptNVK2ij7cd79dQt+9V95cRGt/WhJD0N69YS6vHVKA
N5c+svxu5OUlI/xIXQaAnpYw/NDHVciYZmn0IuCFbfPZbE4e0t9nozSVu5Zlcy+Sy4gP9bLIDrrf
gvz/3IjOnRYEPmFNeZCYMzNSTtdD7jdvRROf6A6YyFE2yvrL2B42zjKY6ml9HUZU3V/1ZaUtL2q3
JoRDaFACMUDTiCJAwFq1Vpzm1Ri7LDi0uSOOeZyzMY2aah9PabVPjNRVH4RF7EAd3Hwp+9Rzx0RS
FUYPZHRH1o045K2sckO9WLIYFciDNJqaLT3dRq94cKYdrzntDjKrfifPMnxA9SnqTtd6Heu2Y6Zb
aBfR1VMB1S60obS2Dh8bih+V1wNhPf4SUN+rSPHmzMDcHJkeUpW/rybrmvmSQ6GQkuFq1w8Q1nlz
7BvzcrV39XlagY7BF09M+n5Ko2pLnFp99LoMoUrFt3/o2HmEXSa+uW0uljWk/rP/u29kONOHvsL5
XHOZtEJPOdBIAXQN4mip1xBOyoOdgV6TuDRXdkREEqTDW10BsaoYKhx25hGXwXIeEc5BvSp0F83c
UqNjpq3kjPYQ7mSXj0PmuaHWRqi+M0K2Fla1SnXHGew7MOv52m0QGuZfZ/+wQ3giWlJ9De0YXQ+r
Se+qOsH7FzPDjQXP5Un2lXIt/9lX7SeLNA3QB0WvlYWj8UqSnIEG1wPIMAnFGUasGuiqyVbJNpCt
jgvQQbbKsUVHHlL1DNOrlz7zLE3y5It69pMiXk8EvgI/dS3K1mp2opKtWYGrTG0CaGo0VH69bmH6
aXOHUAkMnvns2nCtC+dWEBza1o5hK8h+8iBQY740wN34MZHhm4QgiXodIC/xYSZ5iRG1ExShmVh2
vl47nT8U6KvmVAFrMhyzXNsjcLzIHuJXeFDYwaivAV8AycIIqWHRaa+VpQGyKsfHsRDw85QkJRMe
aK9OrjokP1X/FKSTigEiP9h5uJw1b/N6PxDv/Wez+oOONoai4O/D4nFvCdfaan4PMxt81gL9sP4Y
6VHwEpbTPqiI9rduPD0VVbEcZmE0+HPFrd5hGxXMvSAtsna28ZiRrV6iV/wpTClb5ZSw8sRRtkam
+m7KfMxJFDOH2xY/SCmkZBi8AgS90z2oCI7vOze0N5hd2Z+UKbqV7+FrjxTg576MHGsTNhaiyybq
VGJRT1a1levkKY6MG9PJlx/WypAqWYFPqmrcWPFb61udbIma+l3LOPD6WVyW6iR8dkbRPCazfaOR
pqjomM2hVYUibn8XSYoGJ3mYcmcPObo82Qp+dkxU7BrNjR7kwQPgUSZg8WQJbQv9VJntjdGbGMBk
YzZss070PGQZMHH/PzhZ2i5n/61tgRQdJjGteijbzjnJLqPui1vbnbbXAbo9JTueoLDq5QBfLaxl
i3z6pc/lulNyVxZFeJnEQN7xLhxJfMpP4QDDx7bdtxayrzyAmk5XYJvExpynnxS3XA64Ijwq6UqN
0XYtukY8jkGtLyOB8a2sG0DcHkFF/fBmvVdZVRUmUkGZenLmKgE6fZPUNqvIuViy6XswrM+yTXY3
Y3ikXgZlp1V98zBm/ivaIeLGCwJxM/oDKHR5Kg883hUFX4vfHT72qn63yD6y6BdtUC1kGamzaK1b
U3+Z89onK+LRX15Hy3mtenz7HJcpZLnMnCdV1MH2Qxe7UXmjBt5zaNU4qXSeeXB7JQI7OKmcysO1
LNtlT9nsIJX11lOW7WvPS5PsSkJiXGoBOiOyk5xDnl0viTeBYiz/69VkT/aoIaqDIBNVvRnuHAQG
V/GgJWtZ7L2Qut4Y7np3chYCDYrNhwZfpD9C8i37j/XFcAjLTLup8zq1sVNhksF91MdS3AZ60AJO
ypyNx87yHlH7euHXk9jLojwknfugmn18lKUqjrX7zhpWOQZCd8Vc8swguIeYeR1SocJx6jpr54/N
FC29rkVlwMu+atC/oyUaLxO3iI7Ynxw+X3gwQ7FpogycUlUvgfeI+9pRw0eIAOAq/Ud5MGK7BUFk
+Yd0rnMbgKrTpGDuMhfJ1nd3eaAfKtN7G6D3QBgsjARlFVS0bO1MPbKxc3+wt/mxL5xf1/5QA4F3
2bjbzR2qvhqXQR+OO1mc2rIDjGZHS1lU3NR4yMtPWZK+XQ1VpIrwpe3sjbRNQN0UBkEbd/YtQ0s0
5i+LgxUS6ziWzXVRYQEivpbNvQFRDq1+OvhzB9lLFuXBiOwYHE0RrD40XIt4t5ib0LLBCH4yNBef
nNEIsEpxSTYN6NhbAB9XrWimDVl4pOvdKLxXI3cRj2X2p1Y51sSSR/ZNDTd4lOMh938cL3uEiNNe
elyv8Pv6svE6B6BgtHwBoXtI/W+sEA2vpMZCb2FD3jm5SruGmREgJGCJ73UbB4d4xlgvZO/Ojpzl
GBrDWR5aVFNPpd8ga9+O59yG5JHFfraVnwmJaSwZrPp4Kbmk0RrFGhaJ/Dp+t8pPl/2X1pSQ2Lux
3TxWzF9dribWjlx1AMMphXqTlPXh/2j7suW2eWbbJ2IVCXC8lUjJmizLduzEN6xMH+cZHMCn3wtN
x3KcfP9/TtXeNyyiuwEqjkQS3avXAlwQ3FIAwN5P8TpPVMFfWSo99fb2VP5DriWoDfsgb9wkuM6J
xipfySF6XYccIDP+P1zneu3pv3+efpj1NbfAUNbkFj9WHdsOKbN2IuR438qHgR9lg2Xw6pXzY27z
dD+hBRiykPxIppG8SwyFN2jKCQzhoZdETaFIWpuG2gT1CL+JQPgkskYGZCT3ckUKn9CEFKD5ql0l
bpK93qVrCZzPqja5vIEmRgD1u8RcI6lh7pOmsADdxj1fRHjkQWICY4/u7+RHLke6Qd0IcfP6XhNO
yQ5ZPu0WP5Do7Pa5u5kqwcF1/MumKwf079CZ07LFXoJ5B2LJKgQK5p8HZtU7mk8mmmDg6+PjmwJa
FDWfHONQuEebSW2TFhP6Ocb6CKxEc5wNqz7+bUgOCpFgtbbbGa21/z2WVsqT6KtjgxGttR9qjWtr
OjMBWlnOSmWrcw3if2/e/xwHPVgNqGAkM908+MCNRUMGGK9WJgDMqvc4MtGhjYfonQx3DmhBHnLQ
thXRyXAiNJ+hvmyaBTDOk8kBYE4fuDKHRZ/tJfbSaxpaDVrvwZGkAcA8V8/MQBIeWSAQjqpgvNEv
a8x4p7lLnfghQrPSMw4ZfrYm3mOgcGEX0HvbVrVz34U21CSvQzSH7IYIhCZbrfMWbwSysktqm9YR
FOHT3QyaFEvy/gASNHkXmjh0iQYW7CZhvjPUuHlNqZ0dZ/d1As2ig8vzZSqNaP5kZWngAErj126T
I9fZy21lJPxSo9Eq6GvkyUzLgqSesoWaKdZ1ZXdLCDkkFliBma3c10z+7CPL2CM1zC8gNd3raayf
jF64ybp6lugVuwjlkr3QToY93QjueAmEtAu5zzT2zxJpolkL6HSzWtM1rx8mj8D1nQIWUwPDfiB7
LjyxbiDxsV2Wun4YctMHTJ18+SDX5apnw8ucXZmyCIQJ2NhxtZ90E224AdQffVsatvSrq9GQM3C3
tF+kcGC+EQnS+iXmusTVcbVdl4HaT7qa8TuF1v30hBTaMxoqtUdRSWtb9WZ9I4o2fwST3zcG4OP3
3wOmBIIXbYS0DFEBSR19MhxEXkQGqMc29+2meD801ZCCyUvB1yF5P8ytbMDTBTDW67G3+KnIgAea
Qvcz8K1GuI8M0KWjiQcsX22tSaRpUvOE3C4/UXQ3CT9r+XioxD95ZZn7GBRPB3SS4r+q0aBTic7Q
qgWJGKzQMZ8OSAmRV6oQOqND26FJavF8HNuJ4Ht7+A5JMxt90SqOlqMxkkg9WqGbfSoj0LVH2VCg
DRoHPhuxdjM1SNjPeI6sB6sp3X/y3CwOQAPXSH0mRXHogIhaZ05orGlS5+ZekPR9gner0tHME7Sa
0bU+SnQAKoV0NQRrlDx7cQgVY8heLV5LH9rLDGmAExrwnrHrrD73RTqvjCoJn/secCRjqORz2CTW
yhNd+Rw6kB2sqsiDikKnrTQLPbs9R0cTygbe3oA67dKnbaZpuAwNonoAW8274dVLfXX/r3PzPErW
zogtuVDdn7wHPIa3iYF3Bc852YrtBOUzoNglaoaHMWoCsk2AXM7+4lZTiqEyglatYKKhK/AM1gZu
q9U3oE9xgwxtu19Ylj51aDG46EPDzmPR5Cuyl8Vg+oUOGLmnQL1of8armfE5nBuxxx+gg1JJkX1B
d1u36iIvvAUWcL6vNXEhe8SKZpOHpoXEGC6SdGLTm4ATCfBsPicvPE6nH+McQa4At7XLUIv5Buon
zY1uFtE9toPA0Nul/SN5YQL8JxQJejN5sVPQwry+WYNvEp1P0HT0QWGRowfqTX6ejGg1yAMpnfwE
NJ5zLhtNW2uRhafZ21lUIlVKtuTt7OpdztKpOvUlyLGSyL7EeHvd4bvIb+mAJnbz1kpDqDZCOXD1
wUFDmYaXui7cHcVeI8DzjkyYBczpkEf3IPcrH4w2T4NQB+y/6tA4lmp1vbYGJ/8upnQ9m3J6iaAu
Fsxt9j6iUyWS/xhBPFF5mqyLJIaaaKSh4aME1eYW7DYFfkWaHp9DteHoYs/xLR2cYIuIckybE0dt
Q8gfRuhv0BLr4IEztPc95SCvl7v40eTtSWp1i6YQtad5N02tjRrwdOjak1BSu2xAwpc3Xn0vAUzc
ja7GNtNca0/IYC0RHE0/q0KCeMhO0RJVoj5sKDJ1qIB/RenZOIBZV9yDR1Hegvv8hpf42Gu9ktXG
kmz0KZYOXM+/gsLOONCo6ZMZPZXDDfjcuztsLtfD3KIsGULMjYRyRYc8XMWRHZk7IT85rPSpBRr0
qNgOQ07Fpy5nlznGyrVt/YQGxXUeG4P2kIRSBmDdr2x0yoAWlw6xret7zVIHYM0L3EVwCmytydBS
0H8rcG9EpUB5KFz1tP/baRlBBLJFOyz6Xhs5XRJ1vwbZl4UaTm5hW4/GhfLnHIpyc5X0nIG7hbpf
A61A6dyQ/aPqJ4WUKZ8OuYzN1QwWDp8CyXFdis6irNumb0t9CMvcs+YZRZdsQbnCUl8Uli+EXd5Z
dY6Nppml25aJ3O9Ygp2mnqNxvtehM2q238a68DZs0GdIEUCfmrSrySa8YV5P2tRdyPGvNl3NRYcf
WlOvMTQlb7tx3cvJ8KnweCWIXsqW7+qYMdSLNuE4fqKq5eJeuKP/PF/KmyaHJN3COd1Xvb0Zqv6T
m/ggv1xZbMpPoxyGOMg0tHo65R/DTHUZlyMydPkgtjR6CxWqF7lVhzc7rUgjslPEWzzZTSWQ9BZP
l6RQ78VuQMBUK9ZqOlR1aAfd0M6rq43OFH/miVUeaGwpxnLBS4h+/dd5wh3RFESRY9ZASmvMnKBq
svcx1xUFiNe2qEb9gF6CvW8a63b5e9AQrFdoi8Yf4PovQpVtCSOTWzqoArxNXYbk+WBDxvdrGLXN
ymCjHnQCdzZiF6g7/gOA+uEcAVoMDKuxIg6CLmqKo2mCJ5SiaJITDWBfUAwFf04SXXZ6LZUYiQGl
b7NEu1udSWhIQZ55ldX2dKJxBHmczSBRSiSbpmLeB6LrOsDdyllmkxs5YQOVReTfgL3mIB5Kf5qo
vO20UvI7OsxicHxn7KLgamvRXocSoh6tilI3sS2GVPuohMPogGw1+FZb5LzLKQSDoxIOi+2MQ4z6
hQLemfvB2IDOtliT7boGcnLAPXWOs6xBDrs0vBOL8KqpLtW/XQ8ooHwzz+b40YF3ju8ovQ676+KN
h59Bbfb48nnsBgxKoIRRoq0gNWwvnFXos3bMc1dChR7aku1FBZCJAuiQOu9NFKomAqxsLRN/X+u6
/O9ryUp89pLU2LssXjm21d3TITUqKN4bYf+qayMqkCKx2TN3vZ6L+2EovLuhiFWOCloyYwR91VBH
9DJG4gq1+NJ4jXbQjnNXYSvzMfp6PZqhq/XJJs3Ju5uwPo362nhOivh5yhLnMo143WsyHu9oSK07
3uwc0IXWnaiHp0i96JIaBxpQUAxmevQymo+J6vshO6LDbTYANdVaaAZb95DO840OvxyaQTHoQH69
1HUpdSkHSVzIbuPDGKKKL2GLPj+1ho7Oq+OIyxSeqmzpYbmJ9BggC+D07+JiuG3nXB7IRIcarE5b
iGIzkDkiDJlHcMmniNMtgAcyzWn2zWSmDpSEIbt9Q1uJjB5xdEoHcDiGvjAMY0XbFLLRtoTOrrbr
jA82WsBE1W+lu1UfxGgABWQIfGHvSMPQLOrsWj0/LHRiaHd9JQyrZBtYFgNF5gBxwY2G/slNqwqk
c1YXG7QZZJtGVVOvXhmx75MBBA1KeskafUpOQIj2K0yehuStUXJcvFeYPMWhShsvcz84lqWUN5vx
TYa2IbJb6CKCptHTXIOpKzTA6O8OhvUU9uwFgkzlmZy9YCuQ5LHHpmi9e8niLZnjAkJ8fEQf7sQS
+2mq9G5X6nXmk9eKOi2IvBR1NHWBENrHywWWJSfnwwVQTHx3gcTt3A2oTIF6RZuLOFpxtsYQaRca
FhYAfdJg6zwb9iDwdI99KBO/s5LkW4NGjpmB/xRCcOZmZJUNUosq+zRp7YUCAKB0QHYR8fN1JuQB
42+NgU2wF5qf87mwNhB3wdfKAmt9PhXgh1GYlUGBXa4HspUQXgG9bbm92r2kHTcNgJLIc0Ec7MNU
GmoEplRz0acLvai3heV9muDLZPVRW696pU9BB7vqkaii0zYFBEuow9VNNjlHsT+PSASR4+MSyzp1
i0IxstA+Z619vB7Gfuj2Qw3o0ps9AhrpyCcQ7fm/TtFyOMzdu5hKJNM2E963IZqqW3Als1OrbWgA
amjIPNt4HV/sTbElO1noTKg5Y9axE95truYIgpLgtEOR9bdF3613tf+2aARBrKHsEtdZM3ROqT0F
bUCs0LW305S9LFsUKpyow4f9BxqFP0P0C3ha5QS+jG2SdEK2+PdYR63WxMnLsgMi77KfGZrRB6DJ
PaS8aJDSKduHLkcDn67NaEYpGgc8wo3zKG10poOw5h9I2LmfDNw/kcMzwuOctu2BcQAhoV/EH/A3
H1exJvQfmjiTzpeaYzXsdU5oaOGxixJIc2eVDIxRrmVRYVeMjPaLwP15NYDE5dx2A+g89Ai7r7iY
XzoH3A/gi5TrvAOXozPKykdFJT0DejztbFdqW+Z01cU1vAY7H/RhcQ90y4o8TCbj3TR07POHSYZo
NbCtmtVFtOA9cCVzduboyQKqE3iBRH9Q62wyq+RPWTvd5tLNv2c8Qycl3t7uwa/ZoscUEbGm86d2
HG4pf/a3iLc1/jUCTWzuukQXsO/22SfwUhR3BHToAx3VrSdLdi0awOJHAlRUsW7vJ3BsLTCHouaA
ekINY8MnsFf14Nvd1rwc1lVlQm1bISHSMlkWpfnCp0Ul0JK0KGEo0NjpLIv2huyDFKIlgBbjNUV3
xrtIb8ojtA2wA4E42TIkkXrijTVgQu4EDCvqdYfsytSmenmkJd7WIRMEPddOqhn4M4O+3wboEY1X
IPmIjrPNsnOnhPT6OC6/9zEQU8LzXuSsh36OjdYSYQl9WMUA6XhA2m3sLkUD1Vs+FXQA3bmqcwMO
yMhJyp9ejRZ4sCFzqWHrQrNRtGlWDJwP6oEc2X41zUivyaI4FzW4REnXvG/SCYCqPx2trWEvoRwR
MmrLjGzw8C1WjiitzSPj4CE+TUhVFVWndw+v+Z2RO8VmQoGa9O78cJD6V5E9QykUHERDrK8TT863
BvBNRzSwgyLsNaAckqDNNeD5tNTdStFvLF04B1uGluMjXZJtShApAmUEjXlyJxpzDgn+PaAfgl5l
jta7Xc7QxE7/MsCsAw70/3M/genjagc3TmDmWfz8l3hb2VniVUA2duAiq0DvkWctfqUqJ0lj3Y3a
FcrGFgTtkLvwamNamXYhIBnb8OcOlZdWIAmJ5MBt3Pb1ilg2wbMCSisNfIc0NG3zP09qDBPgvFKe
kKSqQH+rDhp4KgEvhH6GmH/ZlCOFTBkUYUbAnnQ7kGA3rg23OaadlJdYHcrJCrq6Aru7GtEBgH8z
6fDSqSxe0evnHrViGoHSEXwcQPZBEjk6XE3p1BaHcdC/kIkOdu9VO1dnYpnZJW28K1vrJyR6+gO4
PyFj1E/ZAHHQql+DCN1CjWmskW9XRvJQJJ0t4TQ2o+Jnmes68DLZdMSWyQiaeRhXhLU0RnTf4L0c
HhpTDJ3RASxp4C3Ijlcz6HsB4Kz7/nVC20Fiu5n1c8YcSBlpwnNwT9YY/nJ9GwayiVw/zbh87IYY
eVTLuzAdWK54qsEeahvagZzzqOtoqITQOnld0D/dQLQ6XJPXxaPmZEvnKzqL5aMFLugHyAFUbdv2
66rVzs0IbjGKrCx0Zzey1He0Dmvx0+msUQbkZV0/7g30u4INE58IOI70LmX1npalCCAhQdinNfc0
SkoQUWLL2RxpNeSsepDYNxI0Wjb0Rk3o4VnGgG3YHLNPIZpZUfBIQBMFJdKbEV/kHQeN7gld2bg1
t1H92IAcY6WPUGar8EcLkfCJIBfU+XqUTjd9VAJwoXKq2E4b6ySJG7DiYViwKuYroBmyEx5K4Gup
TTTbaKbjpyI11nlY/BYYOxABCJtio5cNVIBVCU5TJbhQleZy5IC8YRK3ZCKn3YHARvfMcUMR5LB7
EDnRfLJdFzGsHhjdor8lu95pIyRpoJmFfn3j2PZNeVPH4SWcNRPUX0RpFRUMRFYGOFLnMP1e4FkO
chXliTsPp9CCyTY2tINXZAR3M8LpdAkFdWUZ9D3KUpCn9j3vOa6EPF9TAFIz0RYQJtoNJQ7IkXTm
BCHsrvVxg+V35MhZh5p3ZTyDICPfO1VV4sbnsa1Z9N5tLaBrUFgJBBXCeV7rrZM+i9GtVs5chF8b
t7kdRyTkV9P8UmPDh79qJdBBMjQ/M7N4ssasfOk1/Neif1l+wn6g8OMy7y79UCEhYFrGyY2n+UZG
Tr9vdG+EKi/748rVZL6/sqWurMX1bS0r5Fmq/AVF+/dXHvrsKa0LfZ2W5nCek3IDEjOwcc+mtjUr
qX3lI77nXp8xkGG3bgCKf++Inv9hjzq6seVjqt9lIDRbO11Tf7a6/lmBtjH/H1AbodI5Z181Q9Of
o8HJfIYf/V2Uh9oW/dvpPsnS7jSJdA4sb64enTgEYXRsGt8gpPH6MQx8DC2Mom89RxLww8eQs/fH
x0hMt/rtY7R4sTlxvCev+wm/52aEfAWKEMUjqGCrCxe4raiR6ek4AMtXOrK8JRPetjrf63i/pSFN
j2dglWgo+LRMR1+3063VVDQGoMccpMjObCb+wGMLAvFGccFWC8AEYT1AT8B6GCKVhIEI0oFsbRQp
1K/iugLJ8QMQRsXFDl+nQxIM9cTEQjbB7PVjL8zXQ6fOMsDfbW0AulSN7GSYkVvJORKnygNyHqj2
GPpOB0ulT7oOpoHsAkog8xFssNDU07+TGeqikIpRUaRTQ1HlLOWxbvQL3lvCdVLX4MOUo9keB8Wg
QgcmhgHvxyCDTkD/uLs6II2AaP0tWk5tUInwBnKd/Zojf7aj4l2egfsKDBMuyFCBsyYvOK+9HRX+
CjZDjtcFvawdhsECHJjHOF6F4ehuq8RouU/i74YyQlPB3ZKwO4nF0xl5GVjcVkJ5GwHsTD8KqK6D
JOw8x/yREUutGklbfyQKW/Kp0dWnIvW3yN/nQWB4iax5y9FIBlhYOFoyyAQ4lOgVcHkbJOOU1NAJ
US+LVCqnwxJtCo4uX5TmrwdPajKQNd5+x9i+SU2NA6SQyBcAu/w697JnmbQ1Wv1gJ27aLPHAZNHk
i92VimHMDeWLsl/jDWb+xOvbiHsYci+TYmyng8gYukXGPkG6DbarN1JxhSNmgB1ot1jmRXwbGXhw
CTGi00I602fPCyN/4gXbU3XHqe7mWXbPH6JGJ1W1xX2OHfxFw39az20ULtzEMX23jFHgVMKsI++m
SyPxX0pljYFhz0bltYlrziU3df4Alp1Aw/MGmilWf9Ry7NdIqYblBl7nWIwmIqVjA9mXEtD0uDuQ
V+TWXoK24j6KYpPWIPMAadFjXGANWpIjDwY8UlasirjKoGDVxw+1bBrQ7wCo1PAkfqhA3A+yFnc9
T2CfXTd8gKZhGDqbxrRfvRm21TSVTH+bryLI6aDBLrCgSYPegdYRtfqndAuBuVOZzRH/lG7hLNet
uD2Sd1aVcfKiOo7gGPzmVy/9mmgYO+z93L8F028Nd7XsOB7KxJnWpe1pj1ok/ziTE3u1jW9nH+K0
FFruU9dO267M+CGeXJDuqC8tcBD3sp7kgzUIfqh7mUPVEF/OFnTfHLuXd3b6Moe/4scUXKDzUI22
HtS2gwQRSEwOcxezg2TC9iEJz1dkuzr+NkQugTUrmnd183K2fRFDIfuDw1Dr53ji+sLlkPjSjPhM
h6LKH9G/6gDx+MtEZ+B189bglM+DivQyyVinHWhTbBcUaL9HJzHA7rn97WrmMkquVyic6vUKjgXs
lmKN89YsivOAZlyDba14iMZip2lg2UT3UrpqiindCKh8QkvOZTsx682triq9Wlx4B70HxEBVevGk
7e475Jwgs9BAt1VFkKPozJ2BHrJlEtqLe7+DuJk05vAWcqRipeVe/UXUKEdarIgPRTjUz9AjW+yt
hEoRBInMoMna5kuNd1XDqKp7XoZgKyokkMbKPqjp6ICKrtMbSK4+RHb/BJGLyof2XvYw6ki30BnZ
RmWTykZn/ztxWoX0QqmDa3qaYmPt8Rl0++qOZm3nQYrPJovlQerALJM1ywtjPY24o9Qxh35F0M8g
wfYgwqOBIG/TdqmxJaGL2eG3llHp91kxZXdJx36QmaLcxNW3pWnKzypK95wtL4CHqTTzAe+a5cGw
cBNAPd56IFsVx/6EJscLt7j1kEKo2XeAut5SBE0wJdKdSgD2gWxqwmCDvXXJA7gsSgDiywKwdsfP
gEu3u3BoWRCr1JcDuyWs9/YK26IXFf83+zjnUJ9twlU8xf1tVo7uJmNDFVRlXHwCZSG/gS6lt45D
UXwa4xZNy07krDQPw3QOkZSoQY9JwQYHn89QjLfkzOp0vs9AQhbh1WmEzpZfRBV7ZP2YXEZHjDdD
Zrs60nC22Nd4WOar0YjCncm3htV1ww9yaBXorg4Fm8R+CYdsH/RmIEIF9FQDFpa5nm7NpOqfhW9P
5visa52A4NSUr2gY1b1imNQgA6u8UCWtIa6AVhYaFhMUzCJrfEBl2ru4vX0iM/66YCiKAHKvsxZL
ulBBKyAEc0Nex5AvoSnFJsuxv7s+bpEdyeUqQYYEWgDvHsP0tL0+fMMpUE297wLIF5MCC5wzZF6W
ZzVNZMhBJyBDOppgd8ce0hg3g6qyFf0k7pM53Ig+js5k6nUXesdx+4N8ZLpOutp+nySmuTkY/fiD
4v9/JyU90GJge8BH6zsXeVJnOntpBKhH3Y28+Sbb6KCleNt8KENRPZZZ+I+h3roap01WLl4mT6AT
5MvQ/n1I3mswMlbd6TocM3ScGXnU+J62C03VWTxxd77DKKI+4+GvI+6U5WrM7eYekBC2toqYXVxm
yA1kpdsjiOCG/dhBLMdz3O6M/DL3NQAmPs0NhDRk1bTf3CbedQbwtqsKcG7wE0AotODfoLwTf7aZ
w9YZym3LkoOmaB+d8nXJcQZgqR+t1yXRUn6M8N1NRDd+1io2gJoRZxI9eCvoHIyfyw7XpLNR2f4a
V/EZNLEeCEvXkyjiDWmDhUirnGwHFBcNiJMDGrZ9C6FwKHKSUhhphtUFc05vdpIWs5HAwMM4S/Eu
eHJLyAavcGKGeP6sINWxnLx3/YcYHYCf/TAnfBP1vPfj2Ql3iefJzw7krPuxqp86o0pPORiiVxN0
PT5TWJJk2g4cwdDZNJ1VzQbvJs1YuI3RrOijMdkMkrHG/3Wdz73Pqxy6HzSWwuxBK2KawQRRIeiC
2nPAdWcLLNOP0JLRjnjrAboSZzp7s19NZJ8tY4kninsyWQowMsGOp2q0IzuZyPlf7R/Wx3f83ef5
fX36nB4hOt7WHpm18dDVtjE028QX8tdhAJGtZP25LzPwvjeji9JFmX5ruRNmAbDtyP+0PUhG1IQl
hs8phF5SB6owKe7Sfy51tbwtt0xPQelrTwUUwpUagllZ6lvU1WvPcPMN2Ug7oQfz6e2Y6ys+MPBi
41HKzcjYoTSqL7ix0c3NldW5/ckBy/ynpOGvD+C0fg1bYGQqzBNVfwJriP0p+xU2i+mP1X4Po+lV
GOG/2Ma3n8/YGEOB6SxqC5r0vHEuSZeYF6A9R/QP44te6cdcgNmCIjuTixvb5i64Ehk2JSq+nRNQ
HcYtuG4pRmqWvWo7oOkYaixLjLoC2Jetd1fQ/SU8H8P5CNqIO4qmZScP9y2+FIf0btpPDlArZqgV
Nzl0MJ/0GiWJ0AmjEw1B9bdtC5E8aFCkeygk96Xqcc1yztD11FUrGs6zwW9Axqwv3nyKAYSZyvKG
vLRkDMGNEw3VkjIHJx8tWYJeJ+8jcbKiELQomodkRbxmlDdRh64tABOHHNyRcil9VM/QxEuiDQ2N
LB4PTIdm0dDE5WOEutGDmS+pFApoG1A+X6d3XaOvPacPDMGhUhil3mVq0KrGlFpoPQ6gnXAEgMb9
APaHPyNGVxzaCY/6DxFATiEtrkoef1nDwf7dnxIOfXi8sxQsABIHKRWbmzjOinZ/SLUNEekvtsUP
Un2Q7DctWGCtUjO2VmOiKsHAaoo6WHN0aIiSyTIkhA1hauLRWkxXTM3bJELrUNSbiUYU+jaRoR3h
GEdopU5Zde7z7AD5QecB0GDnwWHsCW1c7QkksQ4kyxs3QH57CsgpHM07SaSshHKSqSzz28rJGVhp
MTtLrDRAS327oemu3hnYibbfltlqEqQ0toD3J3dk0t0BL1Ugft7SJ5gGtz/E0ANekZfWYKjBlTob
LmQaaw0dRKOT3dBHgLp2s7eYrQMA8usTgfQHql/aPVmEXkD1af4WpsmwowRcB4Lc7dz09ZLAGxMu
bvGgvZCTvmSoxkL0PY0v9AWLM4G2j9+nd0Vd+7HNQN9cZu4uwXMA2F13J7ymeLRYWj4WeE/iUzad
o4bjO24xc22xuLshJxDS8w0HUcKaJrxNx/2qAImrdALXrtJbzh8INMHwEPIB6Z3BvgO++6xBUbkd
p+QbaHC/2j30fUA04u2KGGqMTp4bL5hIfpooa831rRSgmdLX9JTtLAXBN7RG3qAsbijoRXdBXdha
hXWbb1ywFoyQQfrcZwkH22mOCkaulKSUlIuyA1nL3tl/j0fN8MS8Nu53aF2eAGHNgFRQmb8POcDa
Seo1T1DQuDreJQtbygQ6I1g1ywT38GGowKUxhheoeIUX20CVBa/H3naAjO0FHAHI+dto/Rpd70gR
LEyNu6n/OkvLSte5F9uKPvxn6Ix2urYUO3CrlqRYWoOWtJoWmn3qCs3AkLztod4dDmh6Uzs73Jds
yPhFYkfDlul+DFbYTwl2Hnht+TOMHhWDBQVtrxB/DWvUagRkfgtT+5hlNbLTRbXe7K4XpdX6AYzK
QzYCOAFhsq2Ys+wAXbD8UBiauZVAIZzjsQKMvTLchz5E6rphVvWFJfGXJB7rn00KvbvMmeIVnwCB
buPqZ+81X6QWl1+KpkwhjZM5D5Lhx1xrcX6GQMXrVRpjen8V20zSAHWwFvTHLw3XX1ljoDQ9HoDZ
Io6Yd2ZoQy60Mn+z0SRFweFGBiQ2PDfIkXt7gEhMtbdQsoEwj2U+kC3qPovRHO5HA48Dz4LscDuD
C+saD+krQBo7HW+prdFelsPzIGaIllbmnSUne8/Vy6oN7MbGyGSKMvbcnVFsn4B2/d24iMeTkavI
NDD3U+e6P6pMP+pgObmeOLaxWLxfJ7/FVKknnxLRvNA7Mr0t04uyHCA234X6juyj555j7gL7kM9f
+giyA9f0LqWBld1kEDs37WhDnQdyfKojKFVAKsLwE9QZITmXzrc87PQ1BVjeUyYacx2XaFZvuyhf
d7MebebEMm81IG6Xg+Gx+Oh1ZjAUIdJb5KCQEXJL6xI/sg3ZBvT/+bqVRBCm67vzMIIuRFjZtKnK
Dn+/ptKQgOzkHi+N8jPYcx1IVFravldDxjaNNznPNchrDpYL9b5Yid4bxeys+w4U/rOjlWDCqn/W
kmsv6sTN6tcTA/y4WQdBEMtAdbE0cuOpcYXw474zz6MBbYGsTYo9CgZgdAhnL6gZVBFSIyzXeQ3y
nUjJ05XqrHeB9gaQB2PdQNEvnXQj+PcYCqRDmoLtJFbR18XoLC6+lqXwsN3iR9pyDlU83zFtPpIM
WZYyead8tMMkX8vwbVGb0zfff5oHPhSw3E/mSwtZhhWIj+KHmIfuRrrA2IygMTyx1EuCvumMp0rr
vxbVBDXzBDx4eKv7DrpnvprUJI39mgTw7XRCQ08KZk1Nf5qnaZkEWdVlUlshoQW4iRYO2SFpLG2d
z2O6Rs4pO0ThBJJ28ogwla+n5JozHQkUq5j3fEIBrVRtlZWGRvDEgPA6tMCSoxeCQUMruvZeM9N6
XdVd/CKL8exY6PVaDePXoXPFT7RM/RO7lvvk5Bw8zO5knjNHz6D71MV7/GXrUyY5CzrTdR5Y2j0n
YbSdVf2IDmMlPWBrYvSN0zjnKBdn1rQ3qAL1LubNHbux3NNI6FCcF9KbtwQJqibolA8tMnoLQkjB
h0DJ8ndbZ4OBgkSpKZjipre5hDqi9SjuX9ezWryju5k4gn8D7Sm6o/nXDMtg6o9gSQfmRiVpShOg
wMqyQVWm0NHqQJNCaDsFV9ucereG9tJg271PXK/GLlnXJvwNI38ZTmNhn+VYpOjcTTykC0CclKgD
OcBkF664Vcbbd9F4W/ZbmQ+na7DlKGLvrH54FwYh9ySYrKIFF/gzCGK8U1fVFl8J5AN2Hg+fa8bC
W9lh3+IDfr+xORjIlhD0XM2rNAk13F1k4QNPBFGD6/1pYnkNMuuAbkyC7KbszdsyF4U/qmDyhDkq
cCu9A0Aw7ZbgDzc/Wr1g3ADZItrSFduhregRI1aiL5NOdSI+vLrIOBqpCVQfsBlqCmngvYuLB6OK
fQq0EgPtQbx2+I6Z42JbVuCyvmkh02bGq6IuIDdhGOZdks3NjZWIfFdyS55nCEFCIy5tvkyQe3S0
SPvpjs2NXTHnRTjFtKZJhZ02N2NugHnE6+WZY8llUqHbJ7ojmKW4QY7IXiaFwLXdeakMGBT6VoXq
VLBVpwId6qlZI2nlnbg5GsDVqK09uDZi0F+h9QCEjK9x2DWBuaSrG+DNkfJZvU3Wq2TcQh8N8sYo
55yBGZ7ORTY2J2ZDob5jhQ3xHVCg6Ekr95WnX2hkKxOdgbckv+lt1Z6gptIi5Ci1KNvoNeB3TtiW
r6v8D2tfthwpz2z7REQwC25rnl3lsd03RLvdzSxGIeDpz1Liz/jrv/+zY0fsGwKlUqLKLkDKXLmW
n2XtyhSIpMaGF8RrbmOj2acmCAnnSyG3hE8DBM2OZuuHZBckSXNpQKqw9jwZr+mOKtRtpcf8AUpu
5oladeC3Z14J8P6hjw5+pcu1C8TFOin8DxsqV29BoXnTvYiqWn4uR+uO/OlWBHl8sw4jWa3niWTQ
XC3IFp9pHgSHQb8xsARBJlCqlIr/ykjj341M2NXpIN7dBGCtJ3vjOmxp1IZ5rEPeP5lJtG0Hz3jN
pAEla14PW3JLkULPDGzs67EzD/9t2tHUyoUrQcNF0+aB5AeLYIG1JqwdqgaDde6M7YZYyKiZILb+
pRmpJlGW6XUVrOfeQCIoofPfIV4LTx00hQ5Nim9JTTtCtLxwPRQiqN7EURyRUQlcomrqCbCHjaLp
pyZSBvE5Ldt0aoaD1M9hqf2aZkLG45KE/Ae1wsZxLl2rP7NxHJ9a3rR3GnTEqC8yrOhaZ/6F+nog
F6/1YIEzAFcEo0Z1wwJrF4Bg5SnWRg2YomFDfXlnGvcuCANpnHBE/TC08ZL6yjGMH938d4lf3lYm
wLqLgHcPMucpaLmy7ugqcifAhq1dYtoltHTAFzW5oJqmshznRq2EZyYwgLGxoWZnAMPNU/9CLRrE
sUBfIEDQHalJUzJP3FiaPA6K9iTr6vReU1FbXkb2FguMDnI3UbnvUbt/IRckZaILNCj284A2b/Qt
CgGAoFCT0EHkcTNNEuZVt7cAXV6AYcJHKrt0F0nlA81c2ra2MDUngshW469sMQbXMiuCK6ols10M
eaOFTj6ViTI7XooL9dKBnIcD90P3OjmlNR4uNX4D07ypD6Yk3UnD3TxovhZXlzESUNj6KXdWKLgC
hsQPdfPo4I/zuRbIZQy0NrW/vP37eMjWgiEIXrb6NhFZt3NRLfQQRs57lIz5T677yByw4ikHXdrf
HNKaPflDUU4OePF2u3LApkvNkGGzdM/AI7OIXWjacyMszyzTrBez2YxBHr+UVV9d+jgETluZBZfR
NgVwfINklPUyD/poYrWeIJI1jsVxejP2po97JI4KlPdBHunLQQQAvEXdAJVfdNTq3UpnkHlnF2x4
Yqv3V2TxTRPrnLQotkHGoYbn2D5kXbNm7TRm8tTkWArGbdi+F4hVaaZt/26QxirZkLw6LYIaGfDZ
2GkLbA+x/D4YZY1iOzU8gNjNNHz09PoJKY9unWRY7dcKC+EqfERT23hdMnGhFtPBpjC2abM0BgP4
DtUrPPnRG4Yol6+cAogpNfRzvO/1fKP7YDCNQWGNWAAK4TtVo5JZoFXBDfKAvL0HrijsBTpm6t+F
fKT+ANxuK9PyxyMNzNTAlopbxv6xyuLhwFRZRdV6/OKoM2qGboD7NOhOxgitbbBwgJ+xKuSJ3Mhj
1MJi2wqQxe4BPhJLz8krZDwHbaoNCLKkWMSGLq9G55UXYF80oFmROnVlWeD3WSpx0n9GWGHq30AI
CA7zzP7JGq850stJ1LF/gQzato3wpl/WZthtwKRXr+alnhrgyqw9kkmCpm+jexZA0giPNonbfw+y
cg/iHe2X4RgnCJeOrw2YBZYM9f534M3Sdo7Qux3KS4HaVIOYg7rFRK/2Yx8Vd2Ng80U68OicqarU
NAY8WkISaGp92p3G4c0ql/mBW+BSnElmAAuFro8mGNhVdX6gjgw/r3WR2cjxmwGUXIU+nCswpL2I
36U0xEto9iE4csGK5le+9dKA/2uTGLLfkBNYWz/GmG5lvxg/7TDbyYrHN1FZ0YOZWwDGZzroq+ok
fsiaoj7hifNKnWMUlWdQVJ9572Yna0izFZRxIbComr7AG3BBp3QItASPMNUz9Cl6GIQ7lVCPuyZj
57wBEpfd7IFVlwz40UXb+fq3qO61VVGZfE/NFBkLqGPKp9RQWzDgbBcRmGG+BUnVA1uhe3sWeckR
VafuEsuhhUib5nnMw+isa4MPAl3AACAk2660wgsPhWoqt0a56WEVnRGvhCZaWCMZBhTWClQ20YGa
n26Gmg1gMXCjEahgrN9Q2QGGrbL44buIqauIeaLXEkgr4V16nxcnVMS5q08PpCRQApBIuXSVR9CC
Up48oElU/AirjznIQ4PiHLiIwJGMB5J+3yKZth4r1ID0RWXco5TeuM8af1MjSnlHHnmcWEAc+P0C
0Snw7LLEHRd42gx7crYt1GQ3Qw3MFYbSiFrNiXBkvbYLOebL0tU2fee8mtDU2qegY1q0ihnGGYPy
SE2I1FhPjmg+mmE/xJsYpcqrvmrcXckhGEZ7dRffetcUMl7RRp56qUm79dnZbmVwRFAnWVBWq7Vb
UAUnvNvEtacBpJyLQ2Nb3lEHamvKjqUBKLl6ZFhpANkpdVYPfbwdgAGaZpoH/DknIkVQJVylEZY9
ZgagW5R36dVP8UbrR3arAg4TMATH3vS+z6YucSGJYOdyGbaZSJYsyptVorXpZmqX4ag4y2NrP7WN
AC/fquAXmqLI3fQ69AL7QzUYeLtp/gwltiCp6w9ZfMxDmZ6w2vk4jF4CsM+f7agou2NeH8lOI9rA
t0CjqhPVjHVhCmw+dgEEgxlqKa1AMxdkc1QH/v3FkgMUtZ5pQOgMYXSkUYG0i+L8YXQG57FvAJMZ
4jvRaM4jWSxt3IM+QlwbZeosvVokpWBH8uDISKzqBkpotVa7WFGhVLKpwCFFQyNIyR5QjOUvqImS
WOPyP1yJWZW4xoC41MjC+yJzUCk9VvmxVYe4t9AWQ5QDMzTmRzqj7sIWPciJrR68jZ9jQnKnfvIs
xxJ8Pn+eUr9Wd9UaUlrx1s7CdEW64ftcVYeV+J2szFqXZwEA/tnJsnSV6aZ17N3iVxOk4mRI8XEI
E1ucyOZ64Ndz7OxInaPyEGBrQBzt04V6elTQgdIZvGq5dpvTVGPHoqM+VK/NZ2W5jTQDmShNRQet
BUWl8qIWudLAMWqngVNG65+55un/PRfZP684z2X+c0Wa2eTcOqIWG49PPIyqFJW3hOD1PpvY7phP
SYvHytyL5cTXJvUiIR5lZn22HU2ee7MJ9ni1HVozAWKHbNOpB4DKPjGMA9nowN0S9czqgDIDkJS+
RC12EODtatjwpAF+7yXaS9lWxRu3vBcPP4Q3UEFPJ8CTTif/6tKDnj1DKuOgurka+T9M8X/uAwkw
VHmBv3vtCMc5Vb1rL4joIY+yaFNDp3Zih7AYlF3KUncuLb7ys+k9xqNpvfxtUOCZ9cQO8Z+D+qS0
XkLLjk+So/hS5Fp/pUMbswxamcvZMiIQd3VjtSBPIyX6qis2S14aWyPGHtWVxvBlaCaWWlAVwTRl
Z4CrQ+9VUEJdQcX0rlUQGds0ABEs2WxkKBd1yzioQXm57lBTvw9Ykz0P2rjllQlQq7LrVurPdhkW
H3YGxrZ9BXzds1NgD/lpn/3/bS8q1K9R9mpKfKnsFSgvock8TMmyCrS1J+HXj3P+LOvMats5Xr+c
82cSKUxEYWNvMyfFhB2+ZqHdH8k02aNlEaCijHJuoxakp8gqH+dLCzxwtlUVDct5mjrovk5NHYOR
TVPTRDqonK/CNZejgQrBxh0RGMwASblkpesutbrJUQfQB5epB0+oYY+6lqdc2civNgMoKAJBsqUZ
prE0wecsEuw+KGhSk34esDydZppN85xVnG7xvmFH6gQO7D5xMnHqUMa/6nOGFbdayEwrD7z4ysFG
alaZPPBM74psAFWXatJyxeEhcm0ySI9kcz0QHAAUfkedk5ua10UqfDPbuPl7nlYbvK/T0iBfQzAr
kU2KfRSWQTRtB0Zr6qRD+zlt0GCrMJRYVfWt5uzLFis7Ws94IXAQ1KT1DDVdr5MoREJqYm5SL2rZ
cL+kJy/ErqdDBfE26McffostUcj07gRCcazxqM2Ukc7oEAccErFpvaWhAVjW8dpQQ6g9zxAUIPi3
uvr+D/s085eLDJkfL5jH5QYhjm7fs/DBtDv9O4MQqx848c9cJN2y7hPvAsHf9gQaD5QTDoX/w6jO
5OBAlXhZMHDKV31Znjl0RFbU4W4taEy9Qdm5WrmVjM9+FOaXaAT2AKmt+KdrPnalMf6wUJS+go4t
V8vmYIsUMWIPDYQ78c4dvue63Szi1AqvnLv2hTqwBUBtherQUGI3dZQa+JcDE3UUfXVgRgRqRUdB
oPpG3pNNtg5QdkM33FeIDG6sUJN3QRaZd0at3xq1qE2QSqKWbLVoo4ExH4rAEHkMGTMPiKrsqahl
LnShJtSdnQPIz6dO8ic7HQaklg5O7O7+tKtpwQ6tHQqj3X3xV3a6QDpq0REFOVPnH8NRvYv8sS6n
jzfX25AbIJH8OJbZdp7WBKb+nHhyWWlNf3ZdJHR6YPLvugCvaxSaxfdN6gP2W0Cxoa99vjRso3xh
TY0yPlln3z0PKAAp+U8/BXkSd8VvYfNVmuYM+qH3SAYl2KVkzbL0reA3UmeAcWfpWx+/o0averKF
GNYRHo2nSufF0UB2dTN6NhaVIB9YhLnX/rTMcKmNWf4bHNzPwhnsF1/rEdxH5P3iarq+L2yU7jPs
yW4J97qlbHXj+2B3e+ka2W+djQcx+NV3gDYh0AX2QyaaRSS78UE3ebIN7Co9VKxJ72wvCleG38nv
QNJvhzLNfulD9E1kyfDcyX7A7tPgJ98Q9gl3drFmHStemEA4ULla7biPmRcdqzp2lmWYCFBgO80x
9ozxoW2MB/B0ON+h0Qw1p8BuT9APK+9B0/ZGdnwZRGW6Sp45aOtudRMBSB17K81HcR0IMMOLlvP4
XBkRNvuW1b3VztpNYv4T4BrIZCkHs3GHLWooo3VipvyK4hd+LQIUeCHgUCJe7+RXA9pr3qLM8YnH
7I5MqOHSkJmWvhUteq3YhVqbbKQCfeBfrd1ML4sXCBvLg6Xee1NHgGqBMSiu1IrcoDjnZnSeB2UF
3vpDFIPE83MijoTxCjdTstEIIoIF9cfE5MMio1nkXv2TyN5GxcdZpmI4tvmCO4rybSJ+m47kQ4cv
7bIPx2MDrKswvAMkbBaOCxaPIrMuE2ZhhDQGggPJhjAOITebMwo0nqmTTG5knE2r+/BvgHBHmix0
jlrtOUuio7CL+lsR28a9iaDZ6S/2ruJf7YnZfnOy5sO/AgBoSewV+N1884PEvO9DVFNNkSwedM0H
vyuSICfmghuUMAlUqpaDf6GtW3BPBPYVf5jiqYMk065FCfemHSzj24gHbyhY9IZXGOhTmlQ7DcIZ
76BS7YEoAwXJaiRyusVTr0Y2BQJDoVtOI8nBCVAERiMtICruRALRcfbPSLqmzgBRpJFO5OnfGoCP
yAErPdRehOs8rO17IMSTDf4Z/kmmMfiGIV69sxqrRF4gsqAWLnToUVugV7XM9CekizZDycYQNYnR
Ghxdxs/ERmUhELPJszPqcuWb0rwrZKhtu7FrD27VDifk2SE+zorqvsJjHuV5HX/FMuIxSAHuXUT3
o6jBGFayUqmK2K+NpvPl3z7bKKz/+GxhqX/5bLGmQWRX1X5R6VbUN/mysaL2MBVnqSZQ8+2Byr4a
U7tHHUmzL2WaygUiq6CQo3CdV7NqbcVgDJiMLtK2a6+PtAXS2By71pZteoiZLaM+wF+djE0R4x0d
OqdRqXj16sCFzjZNCLFzVvZbq2f8oAEScpau6M90RgeRFGAoC1x3NXdUVfAWN3qwyGvWb6wktPYe
K6N7b1AlbQOofoE8OaHEs3whj8G2TOQ3rSdU/8gl9NjDQ49HiTWn9b/E+KdTchrhRCkAlsTORvYR
tv1goxsQ3HWYhxqUIFtXClbcWE27MFogAzvAgh5dBxBpOx2/kVugg+bUKUtE4DrsNeK4bS+tcutC
1PKp4X9z63HnbzmgiJCxYuKpzvMtSrmR18OdtzGdaNzmqimzcplAN+Ql5ZV+SE0XsuPaqL/qTv9r
SHzvikRzfwc2bVSsK3/L8N1lIxgyV2raXPAt+Q8J+5i2QNx4N+aobAe1Nhh2Nx4wY0tkF+M9bW2p
WepJsp82vqoXFRvxlyZimfE+qXRkoitUl3oEXA1jp1sYRuesfe7rJ4fQrnhJdO4G5RnXjytCneYY
tojTZKPZnlBkAnqJHETVJwh0BuYmLFFUXrBebqifDhqLfyRuaW57bgrUsOAQ87A7F01VoJQ/c8Ag
47n9goxx0Xz4WK4Qy7JpkP1V3tQhWNiD/xJKC2mJ5C201sVZyABgQuhLLdsCEo0yBZofqXucYuXV
bsD41i48hCb7BRlr1UNnHpAy+6Jid7O9NExQf0y9wloZJYCGPVYGDl7jx4ZuNNxC0blNbdxzdBp5
D6WVJVA4Q9ycDshRZRIh3X/aLfiFOHj9yfJlJLXHNDagWb6kueYxEBJCKF4dzJxZa7vP3OwCerB2
o4ML/FIagXXWxZOh4F50IDOdjZG0lm4y8HWMlQrDHiTwTmOYL8klJdvg8xr6PZG9nmeoY/0Ju5MI
NH2e4AsNqmQHXx3oLEydloNJwYUR+zl/TdZ2rG3Ad5WXw2wonTfDjnzIZDvFP6NpyrlNPtQsityx
l3OPa7BiZbgQlKwlEkaSxx+HBNHIGvXyaGe9V4FwKPw12TLqIXenZsWmy7XfFIH8EqRM4xgqPxHI
01ug2U/YO36NZv4R3KTBnhM+abH2DBS0dTY18ANKKxqgFD8k52rIOLiXhHZDEZq5rNrIRIwnCxdg
jOTvfZiuAVLkwH7EEK5xguiXSKq3InTbb/WAvL3mRvo9FjweuCcbHf/HIt3jpdWBBadGNT9L1y5e
rrgfHI6/RSKH03SqWUI7GDXWVDytUEmkeujgSiCzBtDi9dgNtrGJoj3QYbwCeHmDWGf94I2lf0Kx
YL0kuyZAvljUUXWXBtZ49Z0e6xc1IAJXADJGhXO0UV/86BWQ05U6fwqLsV70YOQ70WGQWn7S1WG2
UVNI0SydzNwUIwDhkjfnxg2LJx8o2PvGC5a6WUfAtaxql2dPTt8WT4i8At5YintyDIvsApSUd0et
Oqnfe14N0yTQqwOtahbhPlRzFmpDiweR3FMzG51xBSyQvaVm65VIDyLAvaHmEAcNdmO1t7LURcEV
Gu+R3bCW1ItMvHaoCtBbUK/ndvG5bbFCpV69N+s7hAxu1Imla7wonUHf5ZpmjWBbTmsUZNSHFosD
hJLyNDjjtxWc6UyT5TfwZcudaRTOuDCroEMAfgATvJFjY5hDmVmd0SGEKsAhiHGYm3/zm4fRCHKh
YXPzfz/VfMk/pvrjE8zX+MOPOlgjxb4zHoIIIssaVEKKBZ3OBxB/OKvCKvsFhBKy49zBYlDSV0X+
zxBqz92emnFu0tmfF8haZCQNBpbD//80UfX5wegq9Ekm43xVMrp1ZRcL1zZuo4ixd1MfYh5CzcmF
TmlIWSYvUN6s9poVF9cW0pAOUkEnrhg76VAODlAgWlAuB9P6sEk6S9KNBlGj86DuAGCjRbOpRYpa
ic+xNKJIgJbrmXme7aOO2u0xw5OIrjp3DKDXka5ML9yLsDIXUeeu0zL2l9MVPydGlAqF2+DwlnTt
THDskisjWU1T0eBIvGZMRnfTVJkwynUUa9Xk4mv+xQIJ0RYME+LgCl0cpjOWdR9nf7GRS+/ZLMON
jXF04J9ns81V08yzUsdsq8ASukxs3PGgd/Pvy46BmyoCkzo1Ayf174UJCW2ZmneR8qggr7aLWqdb
Umdle/59gXhLXkn9PA2SAkqBKOJB5AsQUS4afudZ1gU0KdV7OToXzdXLd1uwS8RwwmHxgqQ5sTgD
N5OvB3tW908ESCcYeqiw6IgETPbZRB5kz6vxDlXmC33AhiBzkisI9OxbEifsggfSmlp00EawOWdW
+94NYYpMXwtEXulXzdJzA7AYsDw81pmt9vOV+9p+nqWJ8WGjsy6z3dcoGrKFXuTsdeoNt7rhP6RC
pDfHcdIbeK/dU9OORzJBHCK9tQDi3wV4lkE1rw+X5NZ1twhkTFfyokNbN7vUKuSZWn2cpLeaFy8F
42DSUDOTqW/AWeFqZrifbV1h1Usv0dMtuVBHJnIUXRQo4iEbzRlVkBMNWztdzVcNmbC2aQ8G6nm+
0MrMPTN64LUMDx84KUbvaLvtjYbRVwIuooJSaflldqMCDW8yfYT5K6TYUUqwf11mEw/qa++z6DR/
MsGCeGGAJhE1qfiDkW/j1sFC01z25VtVZgAYqQm6KnKhgz+CA6QxGmP6VjQp63yI7uW5WM6X1Vvu
7bQKuPX5m3Z1px10T36b/3AIkIL3X2T7+dP13PHvivCV5pr+h35fqqjrcDc1x9I+gGFDqmIauWcm
RBK0Iu9/JE37aGZ5+phAsvHAdB0IXWWHnp2lFe1lxDoc4E+v2bSgMtp7eWk/CRDdkZPumsaydfX6
HFuOttKcIl8ICPA9dL3xLNuBn6VquaU/boAVAXNy5RsPtdvXVw+kV62XGg9k6gxQe4V5GB/J1ndh
ucvjQl9OAxwzfOiNTSCEASZOQPSwru6SPU0OTtz0gKiIsaAmDfDxY9Fco7+RqRsRSsz6rt7S5Kg2
yU+JxX9RJ31cLTaOSOGGd9PVW0sCbRa7a5rMY6m86HZ5IX86+Enyo0iZcaJWj+XhNmBmBzoRfKFR
68MbkCor6iRTAYnMhV0H/YGa6VhaOxYjWEcu9BEkKuP08YEMGoPGi1+N+o4+AGg99EMoemwlsaeS
8YseW91ttJm4lqN8D6Tvf4O0+7CGIuCwC3s0I6GtQLoFjGbi+6eyzqHAhwrqb+AptEGJm7fHsosB
XTNvk7mDAp+oKvCFIEaz/Nhxg0JtN+H0Zmx+itTHsePl4gtQz0oaiIkb1r2Gj12GwQvlr0Odv4lG
FI8lkmw70UDiB1Fa/1E5UGoba8A3u/muIcj5ljgAQKbS/p1a2V2bDearSNoBeqAmv7lW3G29yuwP
QeWmiFOkOlgD7f4xHaCMyyHQ+VMNh0ap/TvGcJYjGIyfaLAJrAw/jUxHSYKqI489DcwWRorisyzq
n6FRAS5n2Gc3qarPM58hjYiA2uTmovae3FAd8THboNzm2eLkZ0BEB5A8HkDzjfIObZEP7zmLgC71
zRfIDlcAJRr5runb9Lnq7BMrjegN9TzZsgQ8+iKYqZ8LY0BqzRrit8+RMoMYBY0s3BCwbcvSV1qS
IEEU8uyZznjoptOZ/Ivtb36hbuh4bpbZlzyb5lrDEcxguy9ZvSnH5gwPmjO6e0qvTb0MWbK1o1Uo
M/nM0ZEzzZJVzY7sfZIt+IjE7qXsynLrgn7gxczLic/KzTxjnVpevQcKCeK8WTHxWWEtDXvSgkDb
9LVn5e8hToYqNcAUnKEAj7JZSnOtsPPLyPXBg11F6X9py2UiFkEsgqOfQnYEUJm0uOSjg4SLIVfU
gTxhcYmhIWitkrFfAUMVHGe3YHCizRBmbNnbqOaUAGocRd51j5E0+RosZf1mao4gYrPdGh/JZN2j
kMYIAtfsRJ10kAyEYSjqulGLZutT42M225Afs4WWFm46wVtEvDwzXRBnFuSHTtIz6gu1Gj1rdomf
10tq0gFBXhBzhs3FrnwANpVHAwKxpa2kRMj2lzkmDzXg33P87SpWBe3XsgP3ZDTY5YOWGkfiZgig
TrpLUWu17tVNAY2+WMWi5V0F0e4HW45HHeKvazwc2TFqwmjZeqN9atLCetZBlz7R1gleHMBCWa5C
oOa+kVuQVfbJ0MOtZxYdiurdN7pjmgbCFRViFrdW19tjG3beSg/T+E3k56Ky/O9dCtrVsR3jg55n
/EENpP46LaChYwIuZMWpu08zzOM2pvseIuATRa18Q7ZULjvbj66pZxgQcx3BMmoVI0SU0w9fB4os
AnKMfGUgedqBoRfcH7a+6unMwlZVcuEhXICzqVedWdEPp+2h4u6hTEgdQIopwm0DQO/WaW0kZQWe
RC2WEeD3Z+PWx3PmVjGk1hVf2vTPiNph1bgIutL/Mou65AZlOaXBdXV83fmegWsXYoryuzn2+lKk
iYSWXih3rdtpOx2ZzjuJkvAl8nLja9X3J+LQ9jnYO+NCfterDHKQqL/QZJI/cpTeo3QbZ2FdQjYU
j+RHLREftrmXzriuN2vJazAD2XhQokQjP9BHDtwsO7lV/WP6xOqruCXIvsgjj8QOigXJk5+Xp6LQ
/McEhE8HPFHUXSiH78qe6XhbmFFkH1wGqpR/20ckMhaF0VQ7PP76Mxb8/Xl0XAl9aLvYpmYZLyq9
T4YF9bAoHhdt5UTbQg7QNdOgg+D5KqilmrONpdmwA7atvnXq0IBYH9kL2KhJHbOtaFizqQKzWxLK
jfBu2APfmO0Ge8K3zXaNJeNWB3Z4kRFN66xs5Vv1Dbm1Zs0Fnh6hZph3PHW0dazOQnf4OCPb33oB
LAV9DrCS2wS/noOH1MGmGVn5VNf83UKU8T2umg0CcfK7kQfpCvip4SI8D5E9o2g2PGPu0uSjtgi8
3Dh5xIhAgWJqO4jIYZ0THshEB6aiyHSGNAW0XMsRQrQAr24SJlCtrAruCMRFNhAAQP/Gcs8I5BQX
Xz1+uTBfzbHVd4nt4JFcan26t3UNb4kqhQZ614Q2xHSM5D3AXeGZrvOj9KNkZThOfvFT3TtGY9Gs
e8EFar1RLw41z3e7yX8PRdc+elHcboOgyPdh7kApTU1GHqMFxfW4cX4gtJ+sAjbyFdO9YQcKQcKo
08HnvFoHzDHX1JQo3rt3Pxxsy9m6eQ64+NA+jDxAaX8a53vkNFBgCIWHG5RBPmwVO2tBsueRu/6b
ZkVg4VWrOkeVimc80leALErtAdE1/BVkHJYrqv1PkbraIddr4hUGlScQKda3CMGYyUZN6gC6vd1Z
S42BAKGzO/MJZeDdwTZLxU3tIXxYQxpibrogUMTf1TonVgiEtOf6y1QxjEOq9dlt6vCBOW126oY0
WBKjt/uPXRRWdiosJc+ECPwaXL4ZRAnLBW5b4w18GwKYfzO7MuEO4HrBPyJz4u5B92oQDqlH7RB9
+HYRGI0tU0T3kQHyahEgkYW94fjd1qHM04vhBXIxH3YCYoAjc7KT/8iTYB1qI2oM2jbd2TKONkhy
IK/njXguIlcOdhsUhaRZtjPSvP1GHlEb29sE4nwLLLby5UQ932p6v/1rm4jnkS9DlYzj+TvTBTVc
5DZQP6M/qai/NqkXEX+5p79/Fcv/6P1j7OzcqakqTxPbMRwPckDSFVLo1bFHBGDDa8N64ICEQeaY
j+9FcFf2MvhljdVvy/G8J5EZ2FmGfXACCryexoi81NZ8QKUS3W/6YNfbRIsKxJ7UGkioBY9Uh8wf
raWu/5hrpue66hJkEvu8griPjcpr6eYNBIoH8VGJPftBkwFr8y5/svVGx+9U1uCmya1N5gBcHKdV
eUYRPF8D9lQ918z4SaWNmvsTj630fR6jx2O00gLnVbj4Z1LVGhDG1WZu+k1fbSCPHG0yFoYnZ0Dp
ldO/EPq9KDpI00XBcPFsT55MgY1MXAXGjyadHKz+Qe+NBbIFFRAiuCUKrDARFrbLE8nQ5KrpqCb1
Wh1qO6kXe0XziXr/NjZ1I2Qucg4CVY1fsEzAuhICtGbVe8dK6FhqKrusXRAGDO1rJbzC+i1S5t1D
j3YFhtswv0WhKmAQ8QlM3Y79k6OGeAVaDftOK6H6N2gsfQqzol5DSWo8o+QrO7hl6m7HsrCuVlI6
y85xo9fO5Pd5Vti/UdgPfKMv3qPqn+EsEoBvdKkJIn+8K8CP4CMU4+cnp+0CoAf6Z7r9yW7a3N2y
sp7Uh/zBzK+o7T5yDmGkWZAoL6N264gIZLgjBInmDqO0IfihXcFgAyaqEqh9BFcWlRPLIzXbofho
Uukh3g5fe4d/N6k30VEe9l/HFiMwOhXPV6C2PTkN43tfLbCARoQim1fl0ZnadFAuQTHyfZKy+GRg
8Ul8BomQvwKniK6u7O17fUwvRIZgcWltARtNNuQ15OMvVOmFV6xtJy8ym4MFrz6Dl1q5fs4F/orJ
izeluxFeY60RoQRAuK/1l9gCNxzu6+DGowZ83Hj4n1EjgxxU0EUIukjrPAIqDnHExrpvi6ZdFgbv
vyW+9aPzWfrLrFoMV3koJ6uwVdLTd9eH0GofOjoE2ULc02EDbhQ5IE3SGfE5MLQfmRbY04KyS438
VCTRD1qm0QbBQ5XrwrO69ECLNd/GbxDF8OWa2LyI10v0QXbWarwqFPMX2dteoLRD2W3pLWdXskOm
M8OLwa8WIOwdtyiayV8Y5MW54UVveYAyaAYutkuSRfLioYAaUIM2eksgDeDo4N4wWRxs/z0yNeLx
ynPrhWNlcwYFEz9j1cvP2IEkO6fXnj0rjo9WEm9CM68esizprm7KAGiRUAbtEXNZ1oGu76hX65z2
FIbe96lXH9z35v8x9mVLcuPKkr9y7TwPbQBwA8bmzkMmc19qV6n0QpPULe77zq8fR7D6ZEndozNt
bTQCCIAUi0kAEeHuAH+csDjCrsWxDEhewkNGtnQAcd3WHnLjjkpRpRzvX//1P//P//4+/q/gz+Ie
aaRBkf9X3mX3RZS3zX//y2H/+q9yqT788d//spQ0pW1b4LCwFdhHHEei/fvXRwTBYc3/R9iCbwxq
ROLJaormqRUeBAiyP+LcD4BNCyq4bpW1N5VmVQCS/rFNJsBwu879A6FzhM/z773hLfvYYAiTExAr
u4RWWINt93ukmtnp1ZnDbCeJVw5yqdYqnKpot6gMJlH7Uxk44muIRJjbMiNO7NhDNCaDQAiYiegQ
JP7HOjKustRjeMePkCdG9qw+2Hk2Xkx9GOO23hb46IGR6a/WtO4+g0w/29s9w4rdzpwa+UiyX0yo
LxnTAFBTYKvfP3pL/P3RO47l4M2ybcSgHevnRw96vMIYGtd5aodo2iMIHCBris+bzDKqtzpB0EQv
J4YZOOhKWvU9WTjAPAGqzZAm9s9Wde4bxyyUH8YZmKbZMMcOYsXG0bab8C2NauHFZjJcXEhinqoS
PBkTYlOfZpA+4/E6f2hT8E8jx1ubMh9KI0E6nelnxuvprgtj82hZAt9cQBrc//BeKvPXh2MxeH3x
dCykhji2Y//8cAaZVBKp8/nTskh3Shu4/ML6hAhF8QBF2f4BUP0X+hxGTW5s6ZNHRW2FdK38YSqh
VSxC9RU+4G7j2FkO1jR8mMK8gViDbbefRVdfXL1GxKT4mMeseLWNEpJB5QDTqbBOjXsfGkV9j0T7
LQL29lOh2fQrcNuC7iDxT1QHyrBk15bgf6RW6lBH49bWvPzwmkG1to4s4PbMbA3nVHyY3Rys/X4O
yOPogzPDHJJ63fhAEYbtE7Tr7adfbC1+3zjiIKHc8cvSnhTmRGero24k+bm5D4BOGuD0wPKXnbkV
/VkPKntu9QGewrK2YxCAoZBFTr/qAT08ZqrMn0XH663B52JDrdR7GNKldwHy3rvF32iVgm2E1SYf
yOX71tVfZd5uqaESLPwPb4SlfnojbMYkx/82FLNdwJBdU/+cPnyp8GURE6hkgicbUxTk49h4HTjo
lQlnGFWfuGrEV1qEWUY/ngPbH69GqLBEM2pIQcbJhVRlF5VYEo9d5GHptFZlWa5arfYWIQkQ2jtV
DHGZpDpRJ2qg4v+zbhksYIm/axqJLJvJlOneHWZ+YpbkJzqzxsSsVnk0IdsKgSK2t2R8uDX/zWap
sOpu9x++PT9/9vXDBAGUYzFHKgEiOuX8/DCTsGY8zZj/6I7NhFBsplYc+IV7ERkKSd8Z3/Spyt8K
Zm9orUsWdR0CpTdYAxhuQTyLMGIpgT3uy32DOIP+ztb66/rhAJDRpe+g5QYDqobGB5xOPIQ7LZjz
dZ1w0LsKlj1wlUQrcrZQA8uM9wZEZyJ4CUDrblhdvo7LElw2vkofHOS5/P6pKPdvr5hpucx2uQDl
LrPMX54KVlRWkLep88ggl3sxtWAGqE0SpLBplVviRA2cOPbG8iFy5tT7QL1cQNCA6JKpDvx5AMZK
UMkTtbLvTsiDG53Wa+rYABd31qwpFbCwQc8BKeTgZOuMwTjYuV3pvt6sGgfZaS6DdOOgXUOlH4MU
IzKCPRU7XTdIIJTCyfxbHdmV2tW0GGs7qpsaiaW2ZbzVmt575Qaz9YTPMHRFRBCDqcupDtQSVdDY
8mvIcFHrB2tlNQ0Eci11DjuhX4HpC16nchuLZt7nNhJVdD0rRgffCDgVwZqCHT8I+yWS8W256hs1
PgkNICkBREboFjslXdJtwwQFpbSFWw4SYWGQg9554P4B4t7ltWsj0MzPrX+Smfs5zbv2kaoKTF1e
ihjGlorUwFNAqBj/+vt3RNh/++ko6G0oDnEBZVvYhev2D9+hSTFMd5NZPYYh117n/DVu6uhbPiDp
0B8ddo/IT4T0PCQAg18v/FaCEQPxff+tRFhpC91UsGS4TvT8c09V9wwbmOmsMiMCxhVcLM4Q1/BJ
ga6WijKaN2HZzU996IJVJMi3kVbEKwujuIAmFqmmuogdRruXrma50cWsBvloJe1xT0UAjd6HpCKk
kDcRUs020sRbToigyBfNJpqd9gP0GmhxrIzqegEOwVE1H1ILULcFem1nIJKAEhhfoNdQmyvufNP+
AL0ug7HZdEPWLZeg60wA5iDvWyTumxBu9+AIFdwlPfCvI0A8b2YnoBTOWHZGhoL7zIPq4IclfwOr
SLvFN9XfkVkcg/+8RKxraCXynXrsIKjesdqvt2HNYIYHWHenYcuuCOCKL89NZ83IG4V041T14TM4
1y3k58BbV7vNYWoQEQCswF2D/SL6A8unfJXNlf+S9LPwfGNM73Lkhu67ohcHGsluEQG8jTSwLHhU
5QhwMnSyen9cC4jGwTkNbLLUB6q363baNLbZrbkzv9dRA9mN6GUyZi5jyGgHEavmTgbwoORWl30B
AfyRlCHbuD3Z46zekMTorGN3CoGfgHyq29Z8P0Zw2HNhmrgDmX2RUXNs/PwFYIbkjuFz+DBhYwTN
Cwhc20X/jDhXADm7oHgusrmBTEDZ76joVGl3aHokjlMRIszmfdOwbdyZxQM87NwrWOo+iqpI71jl
7vg0uo9UNUZ+6/nCn7emrhNW1UC5YzH3hzS/ijI/kLMWokFgN0ydAzmMQoqQ6bp2dJEb3TMAwrFY
kqBuezNy/hDVNpx6RXMw/br60YvkqxnPEpjXxl9jm27dV9xsdlbaGMgHmkHXABTntoy64vGfxkmT
w5iV1Q4Oi35T9ZDEy6PysdRoFKRBQiVZA1Fyo4BoY5Pm+Emhjg42hAPI1pnxlZJRhZj8OH2WReHN
UzG9xAkAGrJyOGIt2LFjdWsBoFFgItXkhnZaegAWjcehbmtE4IZ+SC5NXFTrhjP1AH7ScGfKMoLi
TDGdEwHvPFIS3SdHIFDgFKH8BkzVJs0C60fQqVPfIiJD3ZEOoB6sIIx2SGiat7//Epq/zpZYNVjM
ZJgYHM45vik/fwjhhqpaMRo9BOM5XKyDj/ASQQZAN3Wvwo7vQRUGjwjV9dCOCtv+eW6dCoI3YMl3
3JI/xH2O9cBQZd8LvJVILrNebxbI4Q8QqPajvaspVohnpQPJKvY/vdoQqUqnBWzpDBKOEMZdB02T
LesIE9nH686akmsXtuKeGhgiIPe/fwz813Wpfgw2w7pB/+c4tMP+MB+444g8b8m663tOu6s0khQ/
eQblY5B4wQ1gihl8mbcffRqYnjWa1a8fA+pRpkjyp19/WILPDpGyeP37W7b4L+scl0suJf5yEh8P
6287TyBNOYQGo/i6LOhn363BhB5EX+ATTrVTHmw7ya5SPtv9VU1zfM2RSvX36gC8jUs1M7voC6Q2
btZN3LqeHVU5OJo25ObMXBW9CBtcLkW6mcIGxMEIeXh5wsNHI6jezyCEYHlDB5hHHnDLm/TZzS6H
RN5/2I7T/uHmCbExp2MbbGFjYTrKYij//DoP0zxG9Wwn+8kH1MtemxBl6WdIbbtYaMKB5D4O8wBB
XQ04GbrkHklv9aebhW9YM+JDYlwNgQ/VRgEoQzSOkHIKQTCdYs4BCrQIn2yWVcdBt1KRDgECwZMz
BufQYtCq+nf/fLAT4IQ5/8aG0+/fAaG9Cz//c/HjlS5YQizhusBk/fzPBdQimxDJCvYLhsss14tH
Br59dRFBjsAlOFRqfUjmoAEPOOr7KQemDQTVq8QBi2PQ9SDmYy7c1oEwdxO4nEPsFwDd/VC+tRMm
TNb/4W3GH8nU3oAP/xibCfxLlDIFPDyWlL96sRhUfQs3Cptd2iXWsYNc+BqZQshgG+zgc5QpUOAh
8Vy6NZCS1hitqB4ZQO4WXIwIQEd5+FmxIoXYke1cOWIOLxniomSWF3Z+CkK4XahY2KClbuKBgdQx
wmp5bMsjImbfkGwV/8jKKxaNmJHywEREypdvmmp4Dc9g92j5abvNWFWd27R3jwgiD7u2tuZ7YLMD
D59y8arH6Vs/+jHP7+MIA0yPDoKJZXnlQYgJBAyS/RWJ9hcZJMVR4NfNtXuoAwNV0F1m46UG78aV
rKiailNXzXugn79SPVVRIx2mvvI9jmX/erkCVTZ6yIaP/arL82BHdR8uJt12101xc/pQl/V5dm5Z
5dlDBb1J6kKXsgH+2om0zj7WkY1h14XWQOvhsPj7XUOKGntCydQOK63qEDCwIKZAjkHFkQOfKdPc
A9pP2Oe4FHDXJ9wHTV5n9CcqF7II1m3AI6xup03qNw5U1eZkWoNAGTOK02ZPbhe6l9ny7xwrRElX
danPV03LbGiF2BniN4F1Mqzsx81isNkPkGC7+LRbCdaL6IlAnHtoXcgs0xhKDwTidJAWdPaFLKy0
SvbwjcMBrRupzkysDVxX4f1ypUxN22yaZm8ZI8KKN57jO7feRU0CpjjdTzQy33DF3c0yQuFXDyb0
LW+DunyOPAA9yx2Nas2lf43S4ChtZhdrwAGhSFH60z5ly3XawLfOkG55JXMaZ0RYf9WCSPNIRT+U
lkbtIK9T3wIdqgB8GqkjztQrkIGxr0v8TeiuqM4UgCMg1n0l+8iKQM7h89CjZzON/hezaKKzBDcc
vjH9VoSW9QiiR+vRnEGFBT0JtWkdO8zXo5GsoNiSPZAJcgxMQNigRhoJUWxEbLU71YNNuEm/pkOa
bsfZig6WIcpP6exjAeKmX5EB2XhOW4gTVEfHR6Pvv/HKT74iLwpLibzlVxmo5A6rU2dFDbkz/ugr
13iI/CI5z02benQBeMZPUqczFv10BVUfaOxH/CnoIqn/XJTKBPvqmO7SclC7xjLKz5DeXk+s9rci
bQAtVQjjGO1piCvEHjo4A9f4usQHnrgMGGs8Mnge2aocI1atfXzEfB7kD9TKnaj3HOz8d1QMDYV8
JgivLkPVeIcr+GiuUnXsCYIY0dYXcORRscprdgdI436xbUfgsyEVUGz9xvxOo7mla+wgsmuvsQvn
T8IYrcfMPFHbUpMDCZEh4225VWm0+RF7Fkit6Ds3U+yvQCIC2FCDSRP+2Pd71j7RGMG6Hd1HVzDr
bFr5+z0PjrxDOnG+3LN+HbbgNig2dNXURgb77LqIpOsL6APdN/zNw3Jfv7tn6jQ2xt/uOUhqEPYj
7nbX5uN2MBJ719XqUCI2BwxaVyKxw+ixtKDTKe1qpK0iJlJGrr1X1CKNAmjFPIWs22LZAtQR2zKA
apvOC9FjDMio3vqRfE3MEELSVMdALxqe6XSpLXvBVki183Mj8cIIE4CZPMVNBTxHDZY3LEHSJ+Au
06cqgyLloB7IAEkD5oYBSrWhYskS8YjOZEhdoAAmvSEc8i3VNRLB4i5aQwp1OhR9un7vhnGbsEVe
TleBd1v06RML7PZu4s7uZpFVU4d/ZlfsaaxubtUFTyTv11VZnsiOutbBCDk2NjYHqstHNpwnK36b
q7k7SLNKPXh2453VjvaRJXl2CcYaK/XR8/PyIJMC8lYsz1ZpWE5/hvM2zd3mx5TO37GDFp9kgeBC
XPs5csJBfDc3FjaWog0eRh88Mnkvsi+CS8SK0QkJs9jptOJrbJsg4m/n7JGuPE6FfYzj0TmAGnBX
Sgf0QmJ2T20c/mkOokKY1AC5pSPtS4RZY2uVAQeaDpLZU1KpNfOR82A0m8oCMUeKLIuvMmBXUGjr
8Ce8NnLEQ46RKBBGovjD6ILvFZRdPzsjS9bWMPlPDfgpPcgwMMA+5vdrA8VfHn+5btQF8gF4CMDm
wnD4hCxhAJw5Mgp+uh4kuoHnK5pyq6YSDOZgP9/W4ADx/BQSOnnPseCeev4VwLyV34vmTTWA2odg
jdsz+DI+Kcs5VpketVZ8LWcIHZljz+/yKEEsh3rCF+mH1fTkK14eXYhJb6hDlu9mEcsvgJakEMgZ
mgPS9OXzrJx7ap+dGD5dXg3XsIR7HuhG6J3rK2UqANGX5T7jZ9ceRhYm20rU/he/3i4dTdlvRDcX
R87g4YLI3+flRpA1uzJyPLgEG4KLQPxmXegBkbh0LKIu/zTLcNoLQMG3Wdt1b0k5rcjAMIHPg3Zf
dgL5UvWoJMSn6FKNDfB2g1XDfYAciLMDBkyPGgy72Sp8NV87aVo7CarSXZiMxmth4S+vrwmKu8qb
Q5kihIuMH2gkV8vjKiCsvkK+S/DoGFCo8bWIMPWoY2T8wJH01s5OsBvnst5DhWT6NBfQWdEPOsnA
qwACzOzizIZCCl4sVjOmpBcEq16qCQoeEfIJ9kWQQDZsCXwj+m2DOwH+LAehS00EQw08cJ+MEeKc
ejatjdh+LPVBpljbVWZsbGj6jFSPBvk9dMZmmVDLLJp3BXh/1tSJrHpk705YTl6o5IydgurGgGm4
KMQOy1x+BIJq5SIr5iW1DOMhCcoT9/vgdXQLPByAPRdfZF1zpDmxbNxQq5MFqWcgdHcg5yMySX+k
pWRXKukRBbIoXnI9IujpQKwO/6Vd4bp/gcXTEHqTAIWckXsqz53dY3XaV6PYD253J3QDsG4AkX1o
NsZyj4++c5jLGBp2yMuSZ98Wf51OoQOVnXn8I+BfBisA2XfXZ3CCKTNZh27YriXmyF1lMitZQ45x
J3ppXhvgTR7nmoUXM2N378a5gYDf2GXeUhbwFwKhWbVQutGDNTl0SFn8kEYqfURoHA7/UP3ZOSna
RCezjWgbvGZ0ocYqvndlyzfIRGcb5DubYOJy4tc0MJxNZqgCwjYoVgMo2f0wKc9UHE2xRw4aVlGF
bz/lc7kppjx5DcIakQwt6oWFdPIKtQS5q5n/3hqnY+KBsWk6UGvP3K9WEdZ31NUINrPJgFhIq/Ie
zpcXuk6WW9WRbirT4wMy/s83Ra0ZvI90UwYYPrFYSKqdP83sTFmeS76nLuYIgK987GQWsgAyWWgE
PmSGBoYPB7s2colM4DbQYkRjRtrIzrLZq9pggy39GmlJ8RPyQOYXE9nuSQt0MJXYUGCJBjZ2Kklu
HsyZJUspLaezGRTDPbX5rboDX5e8o5II2FMFasmlhKzK1250+ZXa8iD7xkM7WljDGRTmERuxhsty
CVanK/w2/DNxg4NgtV7lakJCiL45vyvAWcBTeaLWHPP8imcW4jTUCv13/KZSZNp2AXtxXJWuM3Zp
nTo5IDRWPM+OG+8Sg3GPikHK2ous/c8ucyK8xdApDSawjVEja3GpwmzUMW+M4nlM+mKbx3DRU+vg
m9m5mfBFW/q24EmR6TOZZjmoyuGox8JdXzTshn4DxYcU0XcMpMDAcET2f1oPzTU1IS2QJhn3EF9v
rnYFnV8k5eA0DpFjMUGxYbtUVqFCU9Xw+zjrrQNcDxMk4fQYDIkgmZl9rofwMM7IUQc5Yv7E1ZBd
qyi8MoMbBZJFZ2zYuAk5Id1qR0178idknPlZVTxRHYSuvtiZQCKWrorUANF4vRGaaICJA7UgigZf
X/QfOVKn/BDijlSkHqLchknPHqmGh1jrTXaabKktnJLhHm6QxZwshhGC110JTxIVJdyeIO7vH2d3
/AKqnPZM1a2BtEa8oP2RikFTWUAaAS5ARToMtXg22zS90JXUDHhFhNkLkCXcKB2Y7UF7w8OLkt4P
1sg2Juv6Db401TZvC9ejjn3Bjcfhz+Vf21Rq9iaAzZGWh1Hm2BR3SRrvRDjlT2Ru5wjMCjaL99uX
gYU9kP2qEuhNrYEXBR4/WEPZCczermneJ67OzDbk8VZFZ8nobpHJN16otFRBcANhw3HcAVD73h08
/yZSx6d+DaaDQ1iO7ia1gHOYkAV738cyWw5+I7Xggn9UXQGamawB3d045u92puqGbedC2E+FZeQN
ScAviGe3F2QCZl4ypuF3/0Bu5ls7s/rftlN/TM0ZNn9psUWUy/UqhIhOXQtsPqmj34pEonMrAjoE
+hltDJgijLH8frm1Ut8GaZlerdh4kIhg3TUm/0EhYUeGoGira2dHIWGs2i4ThAgeW6xCycqP3Zdp
AF9xkA1qu2goCf7Sd1H7oCxVPaRm+okyYco4kFu3LNW2w9SJkOxqcgCrBMi42N14tlKjzs4hti1J
EoUlsoD+MiGOrWQMKw9UOONmGopkWrkqvwfvYXygBKmljtKknLFtvEXcDZrfSBApRzCgO0zioYFI
OZwtpOzmAM6A9898oVZIjEHgGLoOaTIE2zGAn640BrBpclGwS5ioDUd07N7UhwnsF/dBVn6bRJ0c
qUT1shPvXamODswxRm/Cpu3ONsF1HIGc+jS5Tf9sJ12zaauw2Q66aBncPThxEK2ptbBidVfV1pEa
qarse0+ZjD9QCXo5oOedsuIEDfaPozG+jYLaeYBSdvtoJJdO5MMD1/LnQ4YQuvJbtqI2qnMCAzJW
0QCHkLanOpVc2roT5z7OrreOzjSyFRV/6WjmNsLi6AQ82AA3xfx+JeoQZ7m/L4SU6TXHOgGkCxwu
rMDdG0YuTrk/OH87wwp/y10f2V8tvEfwpMFLoVEISA8Yqt4+U6kbDfsEYYyvVKIDUv6ndQyl852Z
DSDq7mXw2MOfqjvTMH7UGvrXHXl9k4B1W4/YhrZ9HgYjfHRCJEmlOTQg50+C/kkxaK09K3QkKFDx
+OgQ1/UpNU3jQqVpAI52HPgnKtXu0J/rQs67FJGzcxSEUJTUh+TfZ3akul2bVG9kkfLq3YKKU5qu
bauMIUtotaCgBQhohmTtSoEt+zpUqbpjuiHTDYWFZFYQwgKmXwzqDmDj9x5Au/6YSwG4jp0eep2i
YPLZerDAfjmL5jHTaQouPu37poQbhQyobtBkQAZyYZdOTWFYD67a5u7Fsce1k4gIydK5daXDoEbI
sEFDd9tDUAkbejSEUic6T7rFAn5xNOFSIztqRXLhcw9Vtj0xa+XKgSSKI09ErKU4OPZX1EBl3Wr4
wXfkfAJ/H0JLKFeDeLqdBcYUeqWuMwK0Won62HqzGwv7DLGbb+EwVG9wziIcgj//FXFX8VghGkn1
NTTo4TZryj0bo+otxDYpG0vnU99hwQMKTmy5df2tew6VmlON1Oz7VoCxZoaO0ys2EiBA12e1rqMz
qqNWshv6Ovy1VarhvW9R+/VaDaHYGbMJkFwbgiQJTPxHJKBsqOpWT2eF0waXTlrNTtnJ/Gyl/sWA
SMcf+gQpkwOdQBR+qXFrKPkuUuQ+/hJd3IVHo+b3qY89RER/OTpt1AyxHjkNcJDgb+roAzWYswiP
6q8eEv/S6wIFciHcghwPc/ZEMba7QVb8GX9KYzekQe5RMW2QaWzDbbOiYjMm2KZhpRDUkejWpiG2
wxDHyB1CV4UMx1WFX97JaE3+TAPXcQXHqi6GDgZWOXztPjy84Ame5D0IxjZlKMar0uCgZIREKLMD
rwfqCaFsv7XMVzCGgdIwyco1V6n1ajg5vLVGXgHnVpmvddm8TbaZ3gfwfz7/QyeDT8zLC+Fccshq
G0acYK3kBQGyLvGL8SI6GWYPM5azd0zH3maGyHcTcrzhH8fkS0WzsbCz0pMvFVvoqa7nLKwepim1
jiJVxho0UNNnBtKkdd/Z2Rkul/4VOWm5Bc0EsgpLywDcTI2flQRpLwifsrPZG2RFnf/JyjSABcm5
E8IbkvSvlnGhEcq2e78sFX+5LKyadCi2lTFwD/HD7Ho7xCb44Ep2udVkHPP4CjlZ67q2yzM1QF0k
vwL83p0ZiH0/5xl+y5hnXqAS5uyzqbK3CSKfn/u68VKdsxS7EDEIylaeYzDB3o09JM+XZCb09Os4
eUmr9r0n97OlJxmk/+5ZicxcelK2EyQmH6ai3UfQqvja5LsRhFU/aihRrqqyd15ssHRsin6ILnVl
JKfaGMVW2U7xBE8LYltub33v5m5FvZJieuvCOXpt4Yz3kFUWXkMLoVVuw38HEGzyGDd+uA6ytPoW
DRIsD4icJT5mVKNsPs+RqsDZ0oR3oIvsD7Iu3rDoz7xqtOCLgvAS+J4m+QULTuTUdtEPLXSSAPX2
lmfcXfuFHd3z1hd7KRNnX5gcQSLk30OmdxjfLKeAjA3mVm74bx0mhI7b6upXvHjuASFYl9AI2XNV
FM8MoSrAPdW8Lq2wfB6mgd21UEvE7654Jgt7lPtgntJ7qnJq1axjKcMD2c9Bb++qjKcetcKJ315B
j/ZAl6IqGY4epHa6Byq1oamAN4KOCY0dRbWxdaCpDGpY3IwTmAWSYMsvZDsWWX3NIhuI78gwIaYT
Zc9wXV37NC++mBFypC1Q+hxrKZFbOwPU0fDiy+RPYPPsLLwU0PL4XLJvZG5w5CaNEgt7KoKXwS3a
4a0wu2oPZb1mS9XQMfVaK86ApcjEoRBhtaFBe8M+FvgxPjt5C0ieaR2QQ5Y8JoUF3R4Lyd2N20Of
quh9TIUV5mp4kx/LFllG4dQD5JUPydoJ6m4PFi8DAVJd/v/svAylr/aPA/AAKqBxW4B9RTM2tED2
g8/iJeYgI+t4aa+oPufj7JXBYC5mdT5+MGtl+tHMwWLpwLBOvkwRSYIjiPhHlLRq1bgcegntbL0y
KO/m4IP+xJgK7xynClez/ohifdDvFLAZGyo6lY04PBwFZyr65ksfOO2n0Kyt65gFCcKYGKx3bICJ
O1Acxv3KQcz/O9DsHhM5nBNIbDrFXKkvlgk1OUgnskeQtfTbMWmNk6+q7gRwt9yaUWk8xBMI30Jg
vL/YfXcV1H9OQAM1RPUfZQ6JitFtBzC0Qnu49FV+dcupO4DGetrHftPeZZMBVmFIkXxCgOjPLO7D
HwHb28LEfVRcvMhUjlCjwW/P0CCzOK74DsiA7tiGM9Ra+9zeROD+fGb6Q4Hd+/jNcBpwWcMnBr3I
fp+YzN9PRh14bSPMlzxq5b6s4ISg4oSUsn1iJPFShMipuReqSZbiEOBXmkH6zGNFbL2kbES03Mxz
zK8otnY8ougUi7GLcPW+gpDi0urUQbt34RFa+oaFi3VeGkJqUPctHURPmolD/lHfFeA9GWTjjH5p
zWwASTvJwEKpW5Uqo33AjWlpTZVv7IKes6V1TmN/hxA7wBh65NpFIASS4ObSanMoPdsChOM0VBgx
c8da8KhSEXMb381dA9oC3Tcfh3knbB+iKfq6vBfjDvJtgGpNzaGRZbv3p/wF2kPjuALKsrnQAX/e
97PYvHObeTz/akFmISCvKwTy0h0VmxIiw3loQzRJy0dmlpAXNbfIMyr9O0y+pgtyFCfaVgHIT6mS
7OgQFPE3N0JmKZWo0THAP9llwzbW/W+mcQpfVBojFnaro7NWsGeRQ9L0NnYDZdaTDO1jE/mY8cjM
j4G5rcCV49HAPMPHZxUBPZ4BZX26XcwvID9SGcV9gg35h+sDwtGA5CiPN2R7u5grkoMtm/J8q+8C
IzuCu/oTXfk2dpQLuYZjjC9juE++ywEV1XIrdDAiKK2ECirZk0aV/VWdpqHdrqgsIJXx71MboTTw
t4BywDQyjyHB4ryckmlbpsYqbKHHRy2/Ga5No53wA4QW9CUnPY4TdNgVUdmaDAmKESU2PJZYm4EH
Vw1cHaoAbzkVHTtxsW8KiwuzVfCphoYb1fNRmoeqZljGIvnqM28ABXMapDsjy9l6yeANoPokU+Nh
DkeAA2lwyPIgRoK8QvhAsKDlCAXQoWxjda71gYpta1db5gMoTnVDVSFIjRh/uWKCWfBMxe4ldlv3
kqSN1ylzPmEStuAb0w2O7/YbOL4wryQ51tlkSC08gmyjtg5131s9nSmfv3ej4tK3DuyjVYBz9VuV
NrtpEsYZKQ2ptLILHSYrAmGVPtAZ1UUIGHnIg67XvzSAahwARN2XjGOj302sLI6/1JMFdUWY3N/W
WC4vV/yni1FfXqtvcCBqzxxcv+ngT1um5REnfUBe1/uhJAHFFLCSgxOwTU3Fm81gBmzNlDHsROPG
K5vbEQSl6+Dgllm6G8Ig/RT5yQNBSubGj/FatB8tFJLRf2/hG1XrTXMLelgFBlHVtXBetUF+Fszd
WCa0dm9VbhqDHOFWvvWoRdLtzaK6AB6Tnal+MXYn5np9BkU7u+vae3DNA9liQbFjhO9EIdxXu3vI
UhWrarLb+6WyzJsdEvo0kSvqCn1o6jTaYI/NPBpmaeAu9GMSsGnPTMs4aW2n0ZjYOk39bn2ri2Xo
uku5IO2mWxPnoFNdUU+q/NBO5aYBF8Yvw/2j4ajvgFroQCM6XL7X3Yr41WFiJxuZV1CE2SYAoHkK
EZdxVQZTeRmhxojITlGxUwVsCjNDFKml8xvReUFbA1uJv/KWKp3a0aIgkxl7SQ3uU3NoHquI4Vsi
IvcgVQJ3yVAnD0J+pjaqQcZpvHfheVzf6hwbOh5RDjQdT+z6MUSuwGPxSOZ0SE2FZTuT7nINqrNC
FoM0JGz2opDDnmcMOTBZll7gjEsvDXwf+xAsEJVf8AHvrsSRWsgGuZwt8rF78Dhra2oAdpJvi94E
ZViWimNhJ33z7GcQ/LUrSOEpGTxldjS+8Qw567WdtYhDVxClSwMkSOTNdJwqgOqxcPy/lJ3Hcuu4
1raviFXMYUqKirYkx+3dE9ZOTTDnhKv/H9J9jk91fZN/wiIAipYlEVhY6w3xHSFNDBoVGJgZW2d/
KszlN0T7ABLKFPv5MIE1MjwwSyaCAnkyvCoRRbzRaJHucJDeVvMsPSlr3AV3qQqNeZlf6w4weWKj
rK+52enzThidklyJEHwcePzyorxGskBEta8vhqVTx3WWvKY69J/2drYduqSrjmZnIPYUx4/2fw+k
1uC+z0xrReLqB9Xtvm+DX/3/ulbOjVixbf/nPb5eKjJ3POPJF273/urfzr76ZO0mDwmy2es7+Ndf
+urb3kwmkV52cSH876VuaSaHxi4R2oqt7hFhWIzqndjYz27RhW0qwe8XT54DkVOpeve1LvV7jf3S
TaWQ+toNmvSl0+eXcSq8VxkN3Y68i8NnwKjZTfbeIPwP9bXprV66UgGCs90pHVsN3xjxYxu0kAp6
jnhciLkf2syqsWGLedTxXucYrXK2VKDAMmzt7RSZ9OkMonXlfczeWxHh853P03VrQeV8KUp1un22
hEliy53vny3bORayUp+2lpeRIbHRDSgN5xv4c2jDUy9v20EHCBuWkaECUaCvbMx/BloQlViuuG7Y
q9Zgw/BfRxBV8WNmqOPXHRp0Am5pLA5lnmBG/987Q473wtIAfelhwgndqTBDtMfsew/o5m5WTnpc
TAdm2VgDLVkPBlmRxwLreT1iN0JUSt9gxAejlTPhKa3t2jQxdb+1E+jq2PvcB0yTUmV+UJNl2hVk
tn6iwtNo9s8Wpb2dmhX6g6HUznUZKattAw1sc3w71e/jZMHhlP0fCFnuYen66lxg1oAI4NdpCjz7
TFm3k0Ea69W512y8u2YlOmHpQM4ZQqVttfWrGIGBs8K3J5J79WtBgHNoscLebaMF5MLHdireSUbn
fTBM0neHpHuu16IqKjPStxxcHMfYwxQAhhS2IkOpnjstkp+HrJz+t/lTkXaB0K8SX8gKwUtZzyJZ
if9pbgP/6svX62q3xIJ2e4km+5C5xTq2wIFmIah4LIUIHaG2sGKT9EmzWpgwTdf87Eb71ZtV4zUb
ZvOYOWa0z+sx+qZAI5iB0vxsJJKj5bj011QtjMeZamfQtHN5mxOhdoc4holWgvJCD2OKTlqX4RXZ
6dFdXw/smprrtBLZUtL9IRhYgvRuwjWGwe0ylug/pK/T83aP7SDsBBB4vIeWCi5NmBJvc6QMTWP5
y6hrlDYppOMKNaSHZAQRHo2WuKboOFyrRqD52kU2mQiaXwNibRZmD/TJwITpa0CxreZRAbjpNCXK
uWXnfBhxhNayaJ2LDbH42zT8tNfuCA+o07AmB6kSND4I5viowXVFAWtScEe1lQfIw2Y4xQWFn3Vg
69tGLY1tLmLtXAMctgnQIPSVQjo3rwch7jpm8lNd8ueuaZTXGmjXsZOmvs+bUvkoLSXYLlhw2N4N
TWY+bK+MSqA6m/UKNiPPhaZS3/3HCqK3cla7zLiltqXfyEhO+7hQcBD5b9921qaiCdZ0xn7xlhEO
ITujcZldfpi8djtYba5fvep1axgVE4RfAPo7zZXz22mXIQuJu/PQhMG3+3pVs74+NurR75bIOWwD
21uJwD5g4RMjMr+6YjtQ8ZWhE+8Lnu+3sdZin4I+CedWLgen6Zxwu8yNKBHYpse6u47+f7/KGpPm
bcB8STH08Y440XiHjYDUh4FPMpWkh6/+ISkpFEvpsh3ksm0gy1X1gRTraXvR1s//i+hDP60pLse4
Ue0mwz659jfVUj82UZ3UO6A74PxR4g75fs2t351OsXejB77OiEV/6nCMOoLMMm5W3f3zaj7RD9DD
fxvx8IfbxY+fOn+bAqCzStMICxenJMLQ80sacBvox/lW5pm603MNMHDnPi4aqmqbIlU66odYTdzH
rbX1r13bVZ4U0eGz8KuXFYA/0xYv9aJHT0rxDEgYyst6kFgy7dJmTvZbE7joaqPcLIcmlQhbusND
p/XLzZIFQpZU3QMoVfK0DSbOvOxxYS7DbRS/2/lSlPjwbKNtgaLXAo5rG9y6YFoAtTWX29ayInIM
UfcQsb0p9d3qN52vdhojgNJdDiA92JpfftWfRjdbe16v6RqlDzZPa9VxZ7jR2vLiush26gpGpoS8
8kWB1cNmYn5b1tbWper6OzKx+eN2fcdP9oBNPKvOeoULjOhpFCYJfG7mQaZAZAOkmI6Njp5cscci
BJyZfer8aVFtokczeaQupe54Q9MTsnY6ga3PvPk0t2MNuFLPgqVY8NtTRlwCho+4t7x7draZbJ4c
uN35slBtzQvnYJJd37uOZ+/NKv+o01oBpG8rgaA8eaQce0IIOHnyIiZ3DY7iXy6JbrNHoVnTTQON
C3O+bmeKBdyoqRFw1G2+1lSZCuzb61X02AvIP7FKk4olc8aSPKkRbsddZO7cSieLm61I8qMzPy3e
GhF5SPvG/H0kMJbqbOitDN70BJY38hlnnv/ZB8b2q0Ji77lWjfgUu8V3b4x/iDT2DlGieccsUsht
sR1mlUz4Fck3K1nyg72iGdxuPqVtzf+Kfo6bYFNsWv6CnNS9hom4F8geZBHo80Z7HQztL0/TXV8F
EbYzh4hsp+L4rUGBSF0A/kzxEIwTTw9ZghLPqR7bLjRD1LvnqcifUyf0dSkgAFGICAE9OxBP67nb
UekIp2lgXVbz9DIDW/RF1T8OpONjMva/M6tEYrYx+jCutGZf90rhTyYAUz0fA3QlATol3zV7kD/6
ZjjgX3jqpHUz6la9eB3YVhanMfSStvS1ZPk7Gn60JerL7H3/IIXNZ9F9R2XwkHrlt7EATKLXA1Tc
6lkHreZPLebyuvItLrPAahuWlabHfkyYP/LyA92vvcEnU3qY5s1O90clTNhZ5jtsgOYM5JjdCWYv
vpmOpAwUZQp0WeYArKy/9ESXAL6JKb2kEgEXfIdMGtYlC+xSYDbV1Nk1sUFWy5i6nZXhUTBXwwG0
6A9lKsvXIfq7QUL3AAntTSE7Spwgr/VMAqlIVsGpOWfxkM5O1fQreEz+E9mgykR6AYjk9CdP4/aq
LQZmaPnrMI7am+GcRxCUgRKJVw1eyK5C2WA3MweQ8TRP2ItfTTmfK6HixJUV16nH80mDIhPKjC+D
Qu94SMCTnpP45DV96OiYJ0ZVi0WOOT0NWtISfPbNIbERHRzH4Q70Y2e2ywQK2Txrlav4apIUIO2G
F0dWFCyXSu6GqGzPIp1O7QA2F6klSrPA15VBPU4THLPKLAG+gutCtp5qf+JgoVJTJuoH3OJGXBmS
yL66DjBnXHPE0NiHfkjQzkzUwAYBKZBeOEoJj8HEAsjXolI7sy13g2lQCN2j9kQO2zebfgHFoZ5T
T8APb5pED5ul6c5DhnD6bTtt4L3l/v+MSV2lo6zs8dCpw6mqSXSBjuRV2120bfjzBjEeQWmk+8Us
pwNkjxK2s9n6WL3P6GjI7iy8RN9bg3pT9bo5AySXPGGJi10K++NdtwAyGfTlD2uVDU1Gek+dWNXk
iQx8Vr/4bOuIK5RxENUOHlS5+/sZP6fvqcsGbnGaxC/1n7rtvIho8HVqeqcYrmropOOvuuPrEZ68
16aNgG+NdjMV+KpcRbJH79bmWYJ+MMartngtE9mE+QAQuR3+FA6aJQB1HWRT6zqUSuLexjY6FdJV
XiIEfqMluWjG8FZafbVHueR7X+ZK6EQdXx7Cjqj/jI+qLUZK+BSqta566ZLxr7g1e5QME/uQ2RRU
6mnYR2NbBrzf7FIU88FL+ECKGs0WvbDGx6biw9Jy8VpM1PX1hq1LJA5ZWuwlCeWjLbqHoqiQ9smq
t6lWA7F6w+BTiU0UnmlUNLN9X0UPbY2qRMbDqGrjvY60j0R3SNV07UVlvxEMchxDmIvWWdEVQc4+
M0+5QOSi7Zu/hVZVPp7Uhtr+jUpP6s9mijV5l2OYGj/1paEdUeht48HaoYBcOd2Lmov3xlQT3zNm
tr5ucU0cO963xoS+cAw2tfWKk64RJGRu9tG3nvSHzF0Cp3uo+9x37cX2hVdi+F7U7r6i3HMdgCy2
cddfS2sgm4scCWJq8LB6oaJJ2Q1v5PRTX4zWh1HFMLJIOd2E6h2nHM0TtztXyvLHc9C/srzv1lRg
/2lMp5LKk58IysUsznOwWMD5Kt1zA9LQ85GdV051DTWbvGgu6dQzB7uzucc8Q/eH1enTyLV3CN0z
2NX2wVxcb5fWI94ZGeRUMaWX7TAKK71QHb3kRWtDHbYLYLzji5tBsCCz5Be24g99+3dqWO/WtPxq
9Z4aWGI+AMa+1LAQnYU8omm7zQ4dhG8dZqOhU+avyIpb15nl3u/bvD3WcVfciwUcnpIMT2KQvjkU
eVgQ1O10iFmIYqU4fGkTWNrCDgYNZ+VGFwaCQG52bAs3fsCWJkLtx0gu0iusU0SkdhZJpp3TyYCh
mZTyUqXZdCwRQX4AGm4cNCGWxzEpYoJZaK3AY5r9OGGMSK1JC+s0c+5FHydh3D42A7QeU9gUUzGA
RDuDkLhs8DlMEP8NVhRk0GcqdXMTSLwlhPVqGx52gVI0b113HBUbv4Eydd96ivZB61gDavsJGsMD
MCBjwZIJiXz1m2zYOWnNWH0oDTVRL+vnU22Z1g7Ka+f3TJcfswXTJ4HX8gGtuAecDPYBnCquf4Mw
PljAcFaEqvUx28OAh69Q8da08M8gL/IRI4jiM61PH+TT2bBlzfihedHoF6CkPjwLKSRLuu1HXDFF
oGPYfEAhmxHVRuItVowzhoP6Ff1Jj4SEE+22Ziqkfi0VWERz8iH7rA7gJZlguuN+35gzi6xpnhOb
PXEUm+O1R8T12vG/Xma33QM4Y6/MArSrvQKqZe5Yj8TaZJS8uyJb5bXP+MgmMxht3iUSQxlS3vOE
RjKiMENsrFlQ1HyARgH7jXHQs2dTC2wg43tVVTqMU7of7phTYkYbBI5/9UJNZ9mP6InsQArZAW5Y
hj9qRn5rrMnxF5EZYUYK2Des8aBXmYcneTrtZX0ds2Y5Dl0aXSX/i5LaD2AW3/IkEncSqYOPJhVL
VquoN6TQUfQr5d02Fxbsql0CEgmg61DupjDFTlYd0yGAzNDvjdUEdSjTAEZ8drOnoTp5EqdVpB3x
YKnlX9VQ4TNSyUODK1+41N474ODd0E4pxBee/0iC+F0aV/Cv2GBDMBzuJWhtxw6jLIn9KCfR2rXo
4AhO92kKZUhEaHxpU363leyqr1N3nJO4souh3Q1ohyrosLFwC4gPJATQYo2sYPAKx1eLikIky0Of
RvbzVHsk1a1i3w1G7U8VSY3Ki91dhgGc31FZDruktneL245nhDrsx1RoKT86CW6hI12mmUyoJSH0
zanSh9JoAOkaDwvSdOFoLekFbkdzIPC3eGc3dNOao4ZihlC66NLzqCIOVf8yHTlgxCas44gUTZKk
pJAXRwv7PqoOVSzywEzfOltr7vEy6z4Ztb+YvakwT2I5l5Y/LmPtJ12s3Oy6G66zPSt+Sbn+sROT
CNBs5h9XvXOC9UZZkebJ+vZOthtwwwDwp2pRoCwtDLQdTUOZHs1LH1FaV9WyK/TGPT+J+dp3VBux
UfTOceTimFq4jwi5H8ZYyf3RVW8mCZ3QsJfF13rl3HvVmxC281D2yp925ouaLc14NOumDLsl+90Z
4HdaRMVxzrlXQ5s+5OM0+0q6OP6My0DPuo8qBMuKahdnjLyjcIlwDxIjTOkhijBdQ7pDOMofczan
ixkB35rrJEiG2Qo6we9kqPXirIgRCqhBYnSZq5O7jDiDuFXzgObYVW3ZUhlARQwsEXUsNwDLEpGJ
wr60s4ejy0zwpLVjd4BkGyazAmWtEfJYWHkHtLJ+7bvqSVEBvCGw3R2crvuuiVwPjFYzecJyHj7P
vMlhhiUn45Mb41q05kSHMclC5KCJ4GNt2ansPmovEWc4SirVK/lX1xlg5QgLdjwUcCjwWQ/kPOM+
NHjf86g0/d4ZyXUg0zTnaEN39o1S6XydARmiWdTtczd+dxCrCWdPx81U5KGcY5vN8MgHNI5ib8eR
Ggonf8cQaN41pMxCJFfVME9AE1ZKjNCKXj+UM3pYXcQSVdim4TtIwu2VdHSCvkj7QETJgRxcfs6Q
3rVV3b4Q4z9gdtkjY57eDU1TDjUPkh8t9xwAx1Sk4qljPxtbFJoNl7qJgFfSNx07VrXVifTZ2dVG
PB+K2tZ2KQAbX7jIyaa3WMwW4U03BgUIyZ3lZE+JJy625bZhj0QudetC3Y/Q8Y7SUT0Yv4icMIdD
pRmzYj8g/C4Hu0LOK8WLAT31fbSoYee4rQ9dOd9HnsVMEok4ROXpu4buTtgM3fSiFaSFCtg3ja5j
9eV5eJYaCH81UTrvMH984atyybG4P0h/5nuh4HSxGDsnByMTk5QDre+0OJq0CNrpUQHMZxbvCfkZ
eK6BAjYQUHvfBiMhxb6xUDBvUIIAHV71z00OhcugEOhR829nEPT5bC6+SiRtDliDMf/8RGZhuog0
f1KiRgajqkWPojO+2yZ1eDnW53TIxKlcmK5NBThXRTWjdi4Ou0yopxe8d3caLnRB02goIlUR1LkI
nFLWnXu9BOQ152g6xo0fIbB6UBX2LGNjtZ8HS4KCMKsCayTbeoq8TO7haGKGkUFIHaTCTn0uUoAA
XnPC8nI4z5MYz9vZ1yG2zeFcpECn4NSwUjuk28G3H5Yydw98ufXZyNX6bJPv2veyui6I/Z6RRJLn
tGDT5sFLCra7uT3FgCGfDw0FRmRoLmQvXJ9U/1VoXnvOmvK9dQsSKKU5tUeZFGyRPVjNbr4gSzws
58kY0DJ3Orxwba0ofMtCnUUvzdOorIZ49WFeZHlmFSnZBM1RaA3Vu52ACujHuOL+pFo6fHYLswqU
pErYS7nReTsQvhKHJtnVIu2+jxS1PcuhRS9rsg4t0+G5VTOwiwlhqd+01Wua9b+6vhw+P6vtbPuY
Emmhfb5E0kX5ZRCHaHWj3PYZ25m7NldrPr7vXVuXM2+agz1H09mO3yA11Ux0oYbUP7sLqrKek74b
ZVxqQac22anvJQV3udOm7ElTvBQ3e/4xim8WMpQoQRDBd10UBUxS6xtobmPVXTOF6QIJ3SDJlqjw
EzWKDjJvjlPXIKxQ4oqYJqeph5eoEKwBg52N8/YOEPOgLuzIN8p2NX4VhiuD7bTTkprtb2T4SQ+I
EqkQ6N+vVemxtZpM8jUYUp0BOuhnAcc8qB14bM1PV+Y/ybu4fLIRGnKjbrnsjmnjgYUNaiJO23dV
63N1btfD1twOJmIe/MzXr/L/Go4wov+fqyfH6/bLJEgulgetngLMlr+zORmCzkQVLrQVE4GRMjuO
TeFR1OGCuMb/u3JTxNIXv/Va8JnCaYDccRhB/O2X3wJPCSqAs6b0D1E+JKdcKZBzvw3YBO6HZHwq
o/ohYx44o5KNQ1pd/EBOLiZR3kHTGvCYlfqtQxuedLjihk7WKj7AaMoJcSqfo6Yombtlsdem+Mmh
KhYVL/iuv7WqaxzGNU2gWlZxnmNkIttWvywa1jYHiAjOy9DyDHujC16yqF69jQaJ/UAZQ6Qcp5NS
2RmPjrtcxYIgm+UoHVETeUYP8YZmzM+RKtDl7hXCKshYFz6aE1owiuVLqs6+MgPScg3dz7zYfEHx
qKzr7OxV8jdfNv40gFZP5lTiramn/S6hRKZPvXedhDQOJJVrWGNByhZiZ7VddVMLSI0j26hA5HXq
D3lc3ayUijNCVoj2lweI9nJHFcbjKgSfjRllWzxudFdmH6D+20tUpmaAJXK56xTZPGQIZxhapbzX
TLN7Z27dU44v0RPemdSkLdn/mjNxcGSP93xvvjiOqA48AuUxIo/+XpURigmp8mOIzDpAnnYEMSry
q6Ky7+m8MazzRPyI6+SNTFKAA7f5fYzFE4Kozp9CkE9jXdBLxb7lEeFLGaeN36rYtpmd/ZPMvEsu
gDnKUfvhSLLkmdIgHJehgWhFtmRXxV120lGc3zmFKY+omMqDpHSwA6Vp7KTSdyHh466qp/SgNmu+
wyMjVZJp7cVgXwH6Y1coxucSPomRVsn3SKltmOAUE/SXrFarlbyShKphy+duUr/3nfZRTn2DOjmE
Sar91GHwaknd1EMHaCp3aC5nTyLNCsit2cIkFfZLkV+aop4u1pq9W4D6TkbbHL2xVd6wvg6FZ5BS
hbG3i4Y8nOM0fgMp+FNgNPVotrryaqiWgn2GOoXuUIBstKpkn7ez+70lf916Ltj6LlouJD7jXW4i
pzRSQT6iyL9zUXL/0XmTETiZo93YARintk66Qwf37CUxe1jvVML/tMgHW176u8WQmHhaM568Kq9X
7xHz6BmjeDKaiNSGIspfef0HWYGEGmlS+7K1vRfQxtE+ThwIw43EY0tm8kaK4fei9ye5iP5l6nr3
aUDYIinBM2M03R5QAmc62urfOW/2vNW8M2ppuf/V/hzertw6t/Z22C7/evVX3/95i23YltE2zyNW
ppxiMp+wP1ZT48/TasLueGtvZ9t6MyYqF23t/zn9Gv+6fOvbDv/q2+6z9S1aX+4MtZ599nY52m9l
WbOorqeqQwhDOvU/vcZoEhCs47kCZDfEj+2f9udLP49ioQyoWMo+zkRz3g71usxOZoX42NY2u+U/
bdSriSLH9KFa9PjZ0lQeB7cwAkBE8fPWVxc2s3tqToetbzuocNPVZIoePrsKO7vHTGNfL+pxbjyZ
qPl/9m0DZSdb6jur1vF688++VOl8TRvV01cfO84AMXvjVpm5FiZuHR+sGqnxSmmsq1qb6jUqvISl
b+5/tK72XgBEftFVZT7LSBShjQHRU7VItk/x4iPxVn1PQFwcUgwgjxRGYC3DTsRkb6fp3rgb25xc
SlQ+2tXYPZhpfnBZYy84eRIiySw/wRw7ZGz5LyWSrQfEXd7KNneu0A/VUGHbxbQS249TP6dE+Opj
NvdnxFCKC+69AksdgNygqGRoeJqN6UmBflwlfwgH2Uk+aO+FhP5j2bfqd/TWyp2Y7DJUpXan3Dyw
xRyQaayyOehQNzyYbUWlR0WQSdMhyhF677JxVN8aZwIw2mcrm4JMUo4/FBZUsfGR1r+NbujYKQNo
HGLrXU5mvSvgzj3nCSIF9Vz9JJe/XLauNtaHq5cXp621HSAKx/sO6vduu37r6wf9zbPG9mFrjUkl
qTDNj32/eODUerGrimx6LkVUQoNNplCJp+l560sqgl3AUdet5eHKeUma4g8yNP9cIGekqslKgkFZ
77EdCv3vZLLE03Ybr5bJScW60P+6YBywezCVNj9tfQ3P7UOvRFevo4a/VDv0EuO7JgsVE89s2Ttu
vKYnmLa3vthKnoqSCurWZVUjqNu8+rXN61tXMsklUGtNP2zNdOmq54Ws+OcdSiywdYBKG+Z1A7kC
B72ndeoc0475FcmW/4BuPy/pJPG5Fn376v/3daT4S+CQhr7f7vd14aglLzPVOHY2xRSg4FQ9Ihlo
nox51c9pktnf+rbDWKnVY78e4lQBzqkvctV8gprz34Gvi7VMOsdaV+9fXdvZkkfV41efmxZ/VK8l
+mkTz3fbLn2sdErGArPez7OvPlvpARG03nm7QqHC9HlZGTf5UdEBw/Q6quNpbWKGohb9W0wiKIyI
GfZbUxNVgRvCAO/asbo3EUUryGfNFa4XJ5MojqkQgKrX5iSGGsdgcCZINbH3Evab4eXg2yqTDPPa
NCmqH/UO5H4/DfbbXLbTUShEbNtoPnfZsW/rZRebcOXH3nbOUUtQYmdk51RFE4ik5farM5ZswTzx
vrWsQste1jrB1krcyH41TAuVpL542rqqISaaKGr5sDVBTJkBHo7fG3QedvrceK9WMipIgiVKaHme
+6oRGh3VkqBua1ZIvaC/RpCzXWwwXdxhMFy2wQhEx+s3nZ/1GEyLwXNV13d1vWnWE+72nlc+bBdi
S0xMtww4I2Fc6G99EytPKDpUqDz2915Sj5BoWPLmbWHb1iZXdyLSnWsZpx+hiwSGrcujk3d74Yw5
2M84OZSohbzG01Ndt8XeUzCGzqdV93KyX0gSWBR/tSGsQGW9KdlIdipXvw1xxuq+lMWbpc0LcT6z
HKYxObG44VxkAt0ZHdH8bVRmii1e9I4cNBYcM+LP3mAetlZTT+2rY5yYHZPQxsvSARV0dnTdg76V
IUVdRuKtm8lk5Q0lKWg0+lErYycQ1ATWLJ8TjCBdwiQ3hz1prDU35hLOFy/LYJSBqRfx0dN3iI+6
d3v1g9kOen40TOVmlO23QVew4nGb5cabRoajmslX5+xdFANaZErxOIjtGqqhjoYgqlnVj74c71HU
qK84GW6IG781veilIK+VNcTqqtLw+Swa6KL1sJ2JNcawK/MxLuP8s0ubo+SsGONz2uW/ats1jh02
FldhoQ+3EOJeiqb4IPbufrmmuI5zof3BZmOfeZ3FZunWLdInIC+pYfc9cAkr8z3Elb/FK/5alK0f
443xZqbdKQHI+0srEIZT7jk2Js+6XV1Q5i33lUaetlTSMnSntKbonXwj6GsOowuRQfSeQJ8+6+/m
WLUkAuzkVyt+qLG0D16nrej80t0tKjnCMhUVxtkuSVsVZKwt9SeZTuXrNKQruzAX562ZN+iNApp4
gHlv36NhoQ41TA1cDWO+J6258svSbg8qOD12DRohllIesXvCxCG32yNJvzY0V1o5O3PjmdCfPy+p
QVKg2AGCClOFQj9FrdxP9T4heWP7pv6E6+BzLJmBDKbafRzpFW7fJagvRavfdKdHs7Yonyx2a2+j
dLWnvtP32xjSp95lwEPbn+3fA5Pzmykc76WokefHIuNttIwFF21MmNexGSE4cs24mq4tFb3F52Yk
c7+2RorFzyVOvFsLPeD6ufOyvYhq662vGsx2y+KwjQ2epT45UXv8bNVm89RP8mSqmYqshX7Mmlxe
i/XQq9NFpr1OuoZWPXTjfnQVGy0j3b7Ouuaw510Kn4wOmgFbp7GOpBZrzLIUl0Jv7as6aYxGSy9D
M0lGBGvX9ja0HShgYvM0XrfG562KprMoqlakUYtJHKexIC3ZCQzTXKsVEIZQDtua1foHKALYvHqF
PVO1AE5Ec+51rpauKk+DWF4/m9uI1tbjObGya5GPH2aVVqeCjNd1HJt/DihgOiG+ck3wr4FJ9eZH
nbfydW1vOJrhd7PW+ADIkRZZ75L0JINmPUUwwIzim5G5816MkCm1XI1vPEmQBOxRLg+rh9HWt13n
Yg1025puY95h3JFlWF//1S+bDvmi1lbQZYxbQrlI24klEjBOOZRpXwIwhmI55TVF5LUvMZk9EQKK
gXPY/WthlW911Ijr1vK8JVqhlTiSr4NTnyoHZbJTNtLl8Krapf5o4/sBYqQH9MIVDbBUNscvW0O0
1JjQq5cPW1PrgXJAxssPW7NeyvQUTR7I4fWVyHgWNzkln39467KtJUjaPH7eWlYxkWKd0ETZmgne
76Ftrono9eXCtuozXAzb35q57lj3Fgru1treXx/rx9wu2vv23osV5zVbqYKf5vq+V2DRomt1uDVr
zOX5aZa43WzvzS6QQUoRglpb292SaLznNSleCsuU1iytVAOl6dqzTbGARPLSMFebVXdUbSpDMeaf
b85cLX4ax84PAMSXljM86XieOkv+Td7ifSET+r0eoItQlBcv+Hyz1BMa+nh01lcQHPmxruzo3BtS
XKJISY7UIctjhYjnTS/S9xx5tt/94jybC37tjlv/LovKxnI5m89ajamxm4K+IfeT/D5RiO/I4LMx
0GI3veZzmYLEieMLJdJDOstXW5aGjxwn8I06tx97OVTSLxqNnzdP6pgXt+2g2HZ+IxuKRHb0w0Hh
MRgzGOju1FBPi5sRwBXQczh0KhqbAywWr58vgOXlqe2an9hmKidLK5ZXa2j42c13DT/4d3zXfpXS
DSjQo9xdR3thiz/NUGS3JE3Qrc0dZQ9NX32vrVQjaO33mqvbb8I+UBLLvxlSTntDSdLQVfJLrHi/
CNfVs9kmf8yk+jnMwqS80zhHDcQoVTYX4yyExuY2zVFggvzgCSP7a6JIlC+WCxSpoVjp8GBnzezt
9P/H2HktR44r6/qJGEFvbstXqeSldjeMnjb03vPp98esWYu9dWZO7BsEAYIsiQYEMn8Tkl6qAAK8
FMWRiHxMyg/T8zaPMX9BnZgsgfa5mgPvZHlkPgG+p/sqRB7TdAArDWDhm6b3r9Y3F9b3w5BrL4ba
XCCiVxuyUMFBLYiIWchdEngZifeqzM1rx3gcx286jifGc9Ha7mnKOuQPRwDK9ZY4o3LSFPJqcJqq
A9x5HXkQ37j8AOqhPqREwHboK9m73M4XH9n5zOcRiU07+Fplbv0663y0adIfHRL3gLudkIgphWKO
4XX04h9TjuniOKCdi9Xi7xkaTNnqHm6AQbO1+rB9JnmrHa3KCi+BlROVj0p3F+Sq8Qnk51+DFZe/
TVQwyQX9irqugvwdEqwvSsQhhrbbqIjUnXHuG17UQoueKlAqUpOislrtAHGe4NjSQwq/1EG6jN6d
D1nlBRkVDdhffAIbsY/xYnjsNVN9nUit7j2dXLdULYQUH7IYLfhlZw+68HUwIGOPdn+VJgP2wdGJ
7GrXuIn26vVGC8oTANFSkybNsBB8a9PkIgcsX5+zwZeZuUt0KjR/Ufssu9fJB9JqRuWz1PCkCvap
62Ohs+wcWdmQr24vUvN0rXuNlBSEgIMkvbTpeIScey+3YdFwgBRMSg68GtiLLgcErjLtkypRQSPQ
g1l1/NTpZB+WncpSjAOBPwXSwFl6EOoeLn6BCtR6ysBNL4ivJre/OYuGYht50+sUE+6YLE1/bXys
0fI6vKRZyJeuaOPfdmujK83c6cUJ7Zd0+FniiftGTHM7GdaINUluvJVj+SNMEJqQfYRo1S3ilN4J
xKj5Zmv4GSq9N+ylb27owaXCpmYreweVTA/269bRN5/43peAYeopu3ghMwioaNGLFIijFPsq8Yt9
8t82fYqyTVB5iHfbevQyBSMoL99D+9s8pmFkvLpFZ7wms8KgD6blLNVY8bqzNgMPkS7aYBuvfMAm
J4tu/fOGNPKISuvJXg6vgvoA3N1HEB1uW6V0zosUSdww2jXDeHaC2Hlp0UZ/GGMFmrkOAK0wA9jR
ONIcpTMRwfAZLTnWNH6bb0H9Nnsu0LgH2Pz3+erud5Ep/h5mP8AobFNe4NLpWNw13a0qba1Z72qN
75nUMDEtjnMFwO5W1X2OmrOjD3DjUZpGYyad18Uqth5V8Cpt0+xftJwXQ2p1q/Sn1qoLevCjUvT2
9FgCDrm/NcGCxNFq8DaGk0dPjstr3qKdZU+6uSG3S6bYGIIXKTw1PKqFMT9IbfTd5iGq3WOhp1Gy
nZslClxXzkb2FhFf+dTSCZ01SXxY2wwv+eWpKh+9vmyetQhW2S8Hb9GxUV+k4DlCwaMnW722+ebw
XkfqeEXRR33pAz++1pr9Ze2QsE5BeaNpjmubi11ZO95O2vQDghXICG2t0Z6uehQ/taOXPfANzB5I
oV96SBAXqWGUaasb2fTS8EVrzfb8R5scZjXFX3XrBzutrDJAPrnzLIVbEyV0IATAUKetVBVAuuRi
6mGXwFF9rWO/fPWTkvCaF0dHacuinFhlDMQ8zItyO1W+uuHZ98/S2TTwaC1QKTZM4D+lih1WyjC7
D7qofq3n8qUlUHiP3mv9WiSI3Jqh4m9V6KB4PQx3Tmf2XAB2hsCndiRSQUppdv2qTnX82MTuWXZK
Ez5jGsH7xjtr01A+TOZ4Z9dhz/0cjPfGHMqLN9YdqKApyO7roNzn5V5Rh3LXNE6906xgBnjkNwdT
MZz7PoGiEfd+stiP7fFx+9wYfgEfvr/6ZX9v9QGK7SE5KXgJf/ldfLBCBA8Si5VOwQzAK7XqNEb2
z9nNQbDVZ7UPYE4oIZhutdd3LXOQbcPsI/fwF9KzzQxKeDtGCkRSn6+5ZPvAx8CuN8Ggq8pwATHx
rtVOdAz4IBDgVoGkA1Lue/1OndGaazXFILkAO8lVjumof2LdxWADemFXGupD1qVnzKiVa9WV0GP7
wT1nPQQ4w3iPmyFm+eeyTgbtmfWh+zpnlnaZyGgT72gJJhrFJsunFs7URh1x0kWdmPTthBuAV/bJ
pp35RrIYvlf7Zy1svKdFhG+CxGBPlQnvMTCuZhOrBwVjlE0RfZrn+Y2M0C5qtfJQ2K1712e4wRAI
YHMtpgEFeNuo7hAt+wzCYsSFru0PpRPi46rr/kOf/+Q04QW5FWOD7vOwdUyDzG2haNeMuWpmjeqz
kXLmocrmOwvB2SAEJJIpWC4mOpy8KTk12lBf6s6v99hHDrvGcYJr6tbzTm31z8GIfwCIqW4fzFA0
1Ll8toB/PFe6+a7EUXXKUGu8IpMIroRvyj5tnPZaFgVREn2AvzX726Ca+itAglNXI8jY1sk2r8uj
l43eOTemapcyb2BpZYYbAzetbd13J6taEIFBp+3NwU4OAIT/Qqrp+2ImejLJkm+5Wv0WOFy3RZ2N
CB7Pjd0owPWStr3TKNFJAK6FlgQr9s7ga2/YsG3Uv6pEn+DVmfXdANDgrCwBD6N5lhm1tkyrmaLw
GHXkQdIQYZY8QTIiGlr1Xc++97bykKbwfBFH2abxM+jl37NrVBfybypfwqRGc029TEWlvZgwPEwe
e9K9dj0k4G+camvkYXTt8iq4BCMzjEzj/Z1CfHnSrkRub1ie3jIjZOX0aFI40TtGvUwwE2KodlXX
x9Ce/nJN1b2ObtJuCQW2IaHQG9gBbzVyS7ZzDvoQR4gAMo2WY1pW1Euk5DNEgHw7xNHPJitxyY7M
E9/yPgGxgrxVfeCC/q5TLGJGwvBkHzDlaCvricCIvolBl+38uHn13AaOmdvg/qYaxTmsGQdjxdzO
Q99sy46YQJ0/oWmqXvso0q7tUjgmhpUOJMw034R64O/NDqReqOmsUBSnY+y1mn2QJO4WUNYhKoKf
CpkHlBgiFIUIZfzoraH81CJrzkf71OXY2DkunCY9IAeijtBTPabH90EDkGd+ZkXSbsl7VqX5gK15
tsEN4D2N1ZCfd6wFQr2bIBc/jh4B9lrvJrLCwQvCKnw+2wqEkq924PDN+DqCvNxgm8WsgkVhl6hw
eMyW4PWcBgfbW9Rnq/5n4PoZAmUG8EZXTwExmDnAQ/8Yzlg16hDmN50Glan9NUAajID97hsPOF9t
O0SdnY2Zt+oWoelirxYdCOVOwYBFUxXkI9GLCQKfxELpvk7V9DKGdnMl1Jht525CFC1rH2EvvxBp
bjYWevJnb9JBgeq+dXZs96L4vXdREt+9WAtOp4q7743rXcuIYdZsFIaxtKpOMwpLWKh+GwCiHquu
+4b3gQEn2A72SplM9wNeRVeH4HGxEIiDVH9NHfcO/MPELHv0uYLDt5FVO9GNAPhSHO91o/M3TQGJ
IosrAhVtYJJ1K61T5VbFxkrs9gh0vQAU51mAbvgYHCAzX5ycpJReoLmFdOxraXUuUZ5C2yVxfCyn
1jz2deV9Sb03uEyd2vo/ZrvewXnnW+otEBnlR2T029zKgos+BvgjVmqzY6XunXqAZ0cLHCi4E1JS
is/irYNw71gFQQ/V3DFnvPdGa3hKBzSKHGqIyST71gze8kyx79aiGgrnVrWZ+Z/tGooYNl8Pls/c
0RsscIxuBtCz8ryDH/jeNvRQX9MY+rYsmTe6GvAq+qZxN9cxaVNmHz/TXN/nQTJd1Bn5JoSinrU4
+GUtDlFQda7oFsvDyOqMD/FSLOI5Zj5qV9Ws2+ehb6eHNl5GbmpeGbTPdcRUt6rTYxk4arhNHW4j
mLCz0rL+6PqUmYcVfUpSHZ1Ds3iyjNE+jHnE+nspfPd+9jp4aK0W75vuOXWa5BKyPLikvhPtjAIC
AGzs6M6yzWc9MGBveCNPFHaPA4gr4nvxflDq5xmDSgJ7LM66ReBMy06CAbOXjDRUYWCJprV4XYHA
/G+hdOSLerRNCw+7DCNEUssvQWqMmdcSZsGvwUH2fEkEKLO+131sXTHcgiOBGagHxzroQWNNwTCx
4vQ5ltDIFUHpMw9qcdeY05MaziPUDt/ejajSbKelikzBtO1NbpaZugDNnDCFV9IhPTlroIs8s7gD
kXEaJhgpwJUeOrN7Vlr8n3IzTnY6JprzVjBz4ULgt8Cf7Z1hyuEUzO7DmGoaU8Eue/RIzV3ipvo0
Azd6x2sDtGHxPRyi9F3NcYnx2p9u4fNwS5TAWUIF9ayz0kl5oBzP1e6lmPiEAbDylJ0vvdEAx16t
lFIB7OmDFJjq3LzIaXCtfIvqID9nccmQPXbODsNu4CGkFADBFfO2QDEtcgqb98Lemgx594MGpbcG
KID/2nBIGn4PyRH/PibAekrm8FOIFBzio4cJa7md44wQ3Be8EQDtXaJxd9H/TZVt2te/Wde0d+2Q
Heux5jMJKjBxsLRWE0hCLTzOuj474dciL43PSMijyDm+6ElgndJBeZkJAiz0VvVYmYvxQPxN7YxT
7I0h2fqdF8/eOYysh5hU2jbVkVVq1RzhPwPEuH3nmvp01dL4bVRZpYZVgIxiCGV4MWmqfHRtkobf
Awr06aYAEWR1d7BJeIPlKu2bcEQ6/e4GR3sFtusija1MLARMxmltwdXnad/sitT2nmABOI/q9DaD
4HsyACPYedAcqjj5XDIxQL4yAlpZkkyV6pzqGXO+MgOgqSjHpHND5k9GCvzF2uVBZ2yrsuhPsCOK
t86sm9MIW2QrVT1xGvDGtYVfqNLcM13m/2k7e6eXwc/JVqZjEafzHcIfT/0M2Nt07eQxQMrlMWi0
mswwUphO76R7q7arYwkN3AhgZygJEnMZf97C1HAHpIKdkCRjEWycecz2rKIfDeIcjOK7LHvsQsBi
33P7DdOy9pwtmJlywdWFICzOpvMYLbjR2pjUM8CIcEGSSjHp0SdFMfx9/N8maZfu2fLa1Zcy4Lp6
LXS6TVaklAL0bHSQ01pdBTv/MOEIebLCt7gBKeC/jk2QHgLovHZrwC0axleEylE3xPPupqshGCHB
DWUmCwY3dlDyXgQ3ZEfnp5Akx78mtwku4LKsec9klb9ENuWNtiq4ZCfZTGYiSLCw+PeGugDt67Y6
CkKlcpwWSCFz2exS9MCtgwavB3+TKNoSR6A1AIu1J6vy1VHyXaIGOOT+NPsBFPNy4ZrljLK14hNt
LVHnvUAVpXGcsyk7Sc/IabkyyCIGfx/fLieRXlqoThvbydKd/JUJWtMkYBE+W1z9jkGjHkVhxPG2
kNyHMxjOH91y/0Yzck45atSSA5YikesvmzFLZFJaGN9JNcuqY1gqOv4zy9+Ug/sM8M44yU/Kn4Hz
chhVA+IkfbX3yvKnHJeOARzz5Tbe7rA0Cl4q98m6WAtpdG0bS707IrWCJxOgjxv2V54GaLdkqMcp
HfeqXn8XPLAUAzDqroZfRzwVyZGsGmzMiConZYx3m70kvW84r1ANvvUwF/deE3JHbSRED23SvMq9
txP3cSDuc5hrg2HdGiL09pi6k94qLqnD8q8N0WxbbxrYYR0IdRPs5HbJ3ZCtEo/PZCOb8hRYoe6T
V+42XtHnF3wdPdBnsrkUEBF4NpRjhdc7Y8uQzAARgDljNYwR6B+bcrSDIwVIZNfIL7fNOe1BQ9nR
SX5vbBpi1M0ubpPP86hf5MrdrhLU0k1hpdNOrrVclaQtWP+3GuIrCwZA7okcIVvSdnscpC6FkeIY
0nQhEE1EH4fuRW787dGUS7M+DbKnJvK5qcCw7+RSyB+p9zXXpw0KfUsEnVmuVf3VLrYhyF3erq+Z
O/0M8Mo4ZMwGeOpetSpvYdqGh3yG6Nzq04u+DB3y2c5i2znOwQwSGDu+jQqdEyXcBj0hK8mL/+eH
//gbZBPbK8jueqjfet7uHmoyOJT2hr6TIUC+7x1y4ycbQNb4ksLlvV3cG5zij7fmD1DFxytokMYr
IliTc3Mwwlyb97EbflO6TN2vV5hB8KI7LpTudXBR+6cME8uD/C29Xz2m9qwe0Gjs522Thdd20BVg
Hss4tLzWcqRs/Wub15UzwgFhspMnoY/TA1MYli7Lg6CPSDuZcKzXx2fpYFczHUx9OyDBdpIneOys
4TTlFsuSap87A8ZH7gKu/NfftYv07Idghb3cAK6wAFLWZ2+O7119ATAahV0v8jYMb8uwLE+SVNe2
gujPMiJZ+uzsfacawKykT06gMEZKfynWt/WPR/S2KfvnyhtOXmNu5Um4HYKtwFH51DYkCGQsZMHe
HFHoPq9v+PosS5tUg+UpVPv+0ADSO4ZOdJB9pjzs0mM9/uMjKHW5a7J1O0bqt80P+6X6oe322JaV
bf899GArR4I/Nc8BXLlNCjymSAG59TYI5+XDoXsQTQOdheqkH/ChIE/PvEDu+GDrGIM6j/ncPjvM
DVgfXnUiFrNa4LGdPOeAUoa6u7MWrOo8ls/54HYH05yZSjS6ulODgthNj8DMhgTvQXgHU77YRZrz
UO+CqHx0MC9eb7z8qlRvr9Nal8b1MflwSDGk7anHflAeRinqZbiWLT2BvmTGcJ7k6stJCvCME5gV
Hrveh1a/lbcEVjutsvlH6+AaX3ILESVZt0y4Bu8h1X21hUsRcsG6WEnPxMGhhsQLvmFM9PeoB+6O
jMlerrEUctvjZXqCUC5r5Cn9K5/0ixcb2UGdx7vELBEo87qTDDIao3YLZ7dEPXcXFsHtC2C0PyHl
Z2c5odx52WKkbxc2jB0NP+fBe8Iszr1hlv3EfvXxPDvk8kSsg4Gqqc6Z49a/T29HbddPEO/Xq1hm
DiNpsnxmMjezdr4FXUhIJfACvoBLNpiJe8iPShdya1BODHRRRs3a33TMZLIFXrc6Tq5zngDmkM89
Qo9EoziytxmOYbfZ1W0VFWlBQc5N126DMFzqh9pIjIOcX/4u347Gc6s/zkbeHlTTeJa7ut5a2cq7
7kdsTNFmLAqU/qGQ/71AWwcORb79Ur9N7FieljjSsHwA47/XMjuHnd/mwz2C7OYJaFp1EdbOEHXV
hWfhdxlm2e3+yp1Yx5j1xvCB/pVCzzQnr95ZEKSRxXAMHE4KXgKXEXyHQuC+5JLJnZHHOlCJPVrA
g/0C35D/DubSYR3R1zt5e6CX8X69COte2ZIu//9TMVcbYS/dr0O9/DFSvc3F17ps3RrnCNsPJrQI
M8hEV+nsk4rHonSRn71NuWQTh01etdsmee2/YfW3D6X8nX/MMm7Hlrm7BRZwJSGIPQYfepm/khwh
dC2vyVwgB7MNJvMbWivEk8M+ORVNGKp76X7b9JcvaAQYpAvS2zxOnlSZ0a3F2jbNGSkHDaVIDZjY
MgmTf2ctbihJqf8xl7399eU8wsS5Hwt03Xq2G+DpB5ss1bxFr7cgCfWXK3+IWV90V1fPMi2TSZ1s
SXE79TItlCqJIDSvAwgga2fpslZlay3W27i2rb/x4dgof+8Q6mAMY8yUgbMDCJCfpC5vHlc8YRm/
7L/98XOpFZtIGdQ/ppFyC29P3vw9gGh/lsc1QkkX0PRyD8KuQ3JDnpR/3pSjb0MVoJzm5Jbp7iMV
JIApsi7hPnBChOAhe9cd6xpQdkix9pPq4P8YtDo/3/765Um+kT3Wd+Y2n7k9zNLq6XlH/uS/751s
3XrJ5se6HHQ76x+9Pv7Ax6MUjcRGa79pM1KzMq6sswc59p/a1i6y9zbPls21kPuxVmVLjvvXs/6x
nJHe0vHDT/1T24ezfvilYBnwMZqruxBG3/KK4+FMrqKab2tVeeGlIJQCORMaEYv3Jcy2FmvbnOEJ
Cv2OPlVrsHnrJMOtnHzt+sce2fTNAIQQKfjbEy0vi7wn68uyvlT/2rYeJu+d9Puntv/rqfw5X8j9
RQzab9y5OLQxrV3mwvLhWovbSnat/xGr+KfuH9pu64nltLdfkPN86HP7hSHxrpoy/FY7L9zK0CBr
UNlav9EyhqxV2VonZGvnD20fqtLP7xEM6H9oNZIISWFD5OPlJPfO9FYe4dumtEp9JpTNsjqrsoPu
Fa/r8A6YCtr4WlfmhUYudRn5mQsFRJSszHJvoSM/sNp5K8MD0X8kWRuUgf+mq90GDVslhiCjS1HO
kDARf9v903C7PgqOLPrXPutjsLZ9eFykKnvHoEkJWbgwvQZ1Nnedo6fzVta/CQADwkXJ+Ba0Q3S4
vfFyUdbiNqyudblc/1qVHeurK9WAQMrfw7fUP5xB2uYsATuhJbxG62B/m1jf9sv9WY9s8Cph8Zad
LQIjxhIh+WPluHaTY6WQicFala0P/WQQXdv++Mdlz4dDBq9S9rNxDyrwqYZKgWuA9CBSbmggOZYP
V4kjXvsqQ5efJVl2kitTJn2enWbV2TSZY53kZV/v6O3d/yOY+cdUYe0qW3J7o6InonfrdAty5Q6i
J0YcIZOio5U9zF5JOgY1F216kFf0FqeUJ2Cc9bj5Ii/y31GtWg32WGeTOmlIDuZ5dk6QCIYlDmlN
irohW7lZ674VKOifhdamXHSHndnCgIwBeY18WLoWHE3dvxPOtkUCIFLRrpGrKvelzqAy6VXxVsbw
TIRPri83eG4R3Wlv8cwPl18u6h+36LZ0vV11WbPI5u01j0hOzp457eUqy8+uhfwBa1Uu7Ie226pO
9nwkc649Zff6L+lhqG9trPU22BhiFRfk/qeuiMejgRDgXocxSxXqGQKkxRmfSfZaOrkzw0GmZ9nr
ecA89STBu6kOXiMtO2rLOdSkzu7LoG430mvusvGkzKW5U/sMkN4wFJsm4lWXwstcc2t7ADw1MEXX
NHEPahRa+R7JIAyXWdnviUqCGp6cc6MHzSOcLHLNiMZCPM8c3Iti9Zr649uCaH8JkIF9gX9T71CN
G1HloCptGYJHWUJ6oh5RgYjtKn2JPQdlQbO7n2K0EBxgCwed3P7Rs/z5Ka2aH/AdT72plZ/G3MRV
K/W/5SVT8hof+IsfqCDFs+at92bru0e0nsyuH5Bw0FrUcYZhEzR1/bmewfSyJC/fdTW1tyjqAK+K
kO1Si8UWwCSUPOdWhX6Tqu4qJIJRhirBcWPEWD2Myx5CSZgJDDgKhIl2bAq7fJinpHqQLSmyonDQ
PctzhIUJwltFHOzKCvkhfxq+miTPjq26SPllamVgR4ISx24JAG9cn5VbXMSoXqsQPg0fI1EVBcNd
mxVggrx2YD3cFO4FpAbpNY9ge4vq19RP0dOwFBBdoidfTb4hq6mcpanMMOlGdxFVrgLhM8MiW+ME
Tw1q2E8qmdCnVNG07TSOASsIdsS2B7QqtbmWOZaieMhupmHoHrSk8x7npagzYHs2zxbsanqsO0I9
S7da6eCKNpCdMSfM5sZRRxfG/zUl0fxwq4HmQPnX4Zlbj68iy3tEZSbaVmG7QffU2DuaZe6mqcnR
eANMXxiaebEdoM7AWrWdbutJu8EKHhkMHMBLLyyvFVS7a7MUa5Xn85gUxFAHpI1suGmlfslnMzW2
mmloFymKKfhPY9FXynbyYLl7YUqwGVGDt94HMOraY/81GfIvBql0cOHQ/Xm3TPjMIBNBKxQVKjH9
/It05+cwT/SvU5OAVkAQ5y0YM2DX6GA9zhq5ZGtKrLvKzfuL3sftKU3j4oFboEH5b9WXZlR4uLLU
vFeN/q1GNejejZLHwa4aqK9K/RL3JI4cxB73UpUdpELfkV/P9/W46THu2ExL91hLMeWLwXItx5HB
pslRoN0yZuz+ONjKvznpbN7JqerG1B4cLzxBDsOpM0MW7cAHp9qtf0EbJL/DcE5u562NuX1sunaf
q8jabH0slvsge8WocCZoXzSslW3zDqJF8wL3vH8gdHyWGka77QumdZChshGxpqWHtDlG+fGgxH1T
XfS4cA0EqA3th4jFsqnAoLuin9Zf64GwcpmidiI7HJQszshgJqDZuBS6qbRHxDa1rVTl8mSpunyq
HDBhy/WxxxGgS7VM9OKjPf6+/TtpkvtHu6jhnC3XD9VpEHnZ5OFPzzMzDibKKbIpRRXMMNzXujxt
Y4uE5B+Nslv2dJA7dsMjwBkQeMGwAdeFpUJZMSjp9Ze6DsJTbw8BGu9h9a0sD7I/HsL6kOqoNlWz
4hCwVlzcwokHnpsgCq7dUgwJuieu4R//2NH3KXYynwLfjvdQGOK7cszwMFwK2ZI2k1U2lg02imqx
FjX4Df5LRznk1ns9uhsxB/y/HJK6A/gKVTt+PE3bFYjcPo8PpUo0cPvhr5Pe8iNTUerNNW0XHgVp
R9NqYcCiSHkfLUWOwMS9VCffR7Ew8gfI62pMcH3ZXaool2/WTrKFg94dH76OPDIHxy5RlbCsPDwx
JkW5OJ8soPgoS8neD4dKVX64RXX05CAEfjtUfu2PIzLd3HclAI2PO5a/aipjyI7Pc2F/SbEnBbk0
u+ldO1XpnTtGAE40lDe7jDyjSrZinxSh9qqW4XB19fqvPNTU18Eu1Fc9rB86BtgHctMwXRAd5OvX
G+h/OXWr39lASz65GacimVPep6gZfIoq5TN85OBRdpplcO8Xsf0k+0AK71MIdS/50nOsPyWDZr5p
flS8a8lZuvDNyV7VpoF++RDW6XTtAy29H5cCcT992JhJzabdzBvGbNB4S1X6QDQlkeO7v9RkwL3U
JXYJcyn9lHk1Otqa0W6lavTNcDJwTd2VpoUi/sa2uv4FGyuki6xR30cQKj81PbYIKny948Kv/AQU
rNzZmW+eRiwzn0p7fANC0321yu+z27ifLcVtL1kZIZ1k693XZgZIoTpW/oSIDlq6Yf87cOz2K5At
fTfHuIjbjf+mAT5Dw7YdwHuyFYftfsYaFr7wf5qgRf6980ObbjmgYrP5Wg5evcevrURhzineMsWy
L03aTWhu98WbDmP6Bev3jexUgLG9gcD4DJNXvZcm22/IL7hDeZTqiJrEWfOmZCvVOnbNp5ksndTk
jN2g3qtovekwou+CaQaXUFihcVejFQMtuvZRYbPze4LucbcDi4esJ9Ky+8ofnIvs6Vvf25vaYPHc
4XYy+4w8CMZEn3q16rdwfKKLVJ1ItYEpRP2dVG2MiPCB1P2rVGdl+u7yzX+Q2tRnT4zX+ZMRg+/x
x+AURoPynGateh/50IhDH7uqIa+eAPrskZ3on0uvfU/iVr0DrDA863rLqxKjKl8l7lU6SDu6iIdS
qbMHaZLCROUosiEw1J2O4WqBe2xmB8/SPYaO9pSbz01THNzOrTAsrPfImJd39uQUd1EHWW4RCy7v
FJWi6SoXmVl12sVej+i4HTWPoeZgBT5ZbyiEpV9Vq/L26GaWJ6nC0QFSrxefSnNEktLowRIs3bR+
8jdo+oGqyUfcldUWoHiVfgVFnR2h4zsHndzHV9sy7nJXsV7NMHPuy8QCYLF0ayf11wRa8synTbtn
WqfhRsSWuxSzlvpbIngN+N3/tK1dZMtS2l9Vr2vHfzpebwHAdHb8WI9z8zAqFXDpwkX6DlSXyZfo
V6767+Y42J8aZ0QfKNeLaxYaNsrGVQoibpg/95X7LF1HI73WkeF9qZtc3bl1bN2npYcBS12jloIu
7Dt0pB8K4lf7uNi6wIauaslL5Y7x904DIGYZbvPomV1wUWwnOUZpqL6iqlJv5PTO/EUtveZHR94I
GJEZo8M4GSditiWqu6X17NlojvO6OwhbavkmyeoCZVw0qq4lY+rVLsNd7+vxpUac/O8dtz6yu1xb
4ZEAfkbGf6fOgRrvZH8I7vEqZ4sdl0a7gk5YOeb5VpXduqcl44FXO7r1DDT92TIT66jaA9zt9RSW
Y97ZwMsvTmgp+1QrdGypBudkgfc943XTXDXDdA52kk1PEz4uu75Vm3feRhXoj+t8Y+78jDaP8rvx
3twhYUo6Ftbh+dVuC/MHnETEIk3GeZ4+XtoscSCpBPO+rqr6Idbb+mQa1XCJ3NbC3dcvsSXoHPSx
AKsy8MHM1Etksfze/xoH43sSmcovBaTl7YeyXEMqrrB+TunwPVQU54tmNxlqx9r8GtpogzNFCR6h
ULvHbBEVVxU/vevT2DoSDkgfXahAYJwbi/gZA5ntz+FXBuBvkA+Vn3qADzLoJGbYTMKTwDV/ZSgj
613/FmDN0bQvfQdmGZ3i5s1rWRN2faU9gtvogOfgsATvytkRXPP9k64beFCNziJpoKa4xWlddidb
jlOTAkQC4b5LkHXBv+ZFcwbvLU+9L9oUK/dm73lcA+R76zCtL1LtDJTncifuznrcI0ylMS87dyVQ
t6JxvfcAQvqmGkL1vq9K/z2q56+6FegPUpsXBLijW4/S1dOcu0iz/CephX1wbNMyfTEL3X/3Z3KJ
hdW8lobjvPvH0c+crzGfymM7qu3RaYfgW6Ef66G2v5UgsrDMqerTEAzFF2zutr0VuS+sI6+YPBQP
ta8gnh9A3uj6UNvc2pYdUUHGGWfdhckyHhE7mniJEF4zIuOX2B1aiKmFTtC9rx0aozZ2ld1ZhwFL
wYduKXgwpl2DN/JOqrKDhG3x0My4bWFZfQfYiV8Ougp0A4ajG2J3xYOxFDZSvHeuYtznTjW/EAX4
0pXR9G2KFqBHC58DHSgk91L9SzwP07exjqztuLRHS/v/7u8iubT2912f8wBP2zaBi+Dbf86/tv/b
+f93f/ldvRpgbnvm3syteDuwYH8uh6l+1h1TP9pLG3IZ9bPsyFn83tqkC0KRzXO5tH04li8nclaK
d4x1volSWAvb0qsa9cCTkf3dpmIf7eXmYe0mO8fY8zZ1Dd8gKB+VrLUgTML5GrV6CPYO7/quR8dm
l41a8SjFaHK/iv6TvtGaaq+HiXoNKoh4DFJSQaFdvbZLIVXbUCDd3+pZtetZrqH1+J+90r5W5Qhp
Q9vuLo8AtK1NtzOt9ZRBbx7dx5LL9b3H/gNFMu9rAp+Jh6rMz54Pl1QfnZfJ7r3vBgJ0RAu94dFy
XQxHE/RWilSNyL7CJoZ4fG5K5WDo3vwZRYbh2HFWETz9BC3rLL8RZsD5+qq17nHC9h78TiPRtZwb
84pHnav2Dm7EwnXAMA56044XvQ7R7F4Md8RR52auY4UF5FwWX7JDih6t7r0LyOp/GDuP5Vihbct+
ERGYjesC6Y2kI68OIXOE956vrwG6dXXqxWtUh8gkSSOE2XutOcfEid6bB5GKErhO699lZiLdAYju
PHVvEyOWzDNMFw12DBByUzgMQfDFxGO9k6qs3zH5A4uvfVeifQMxMjxHMUnwSdf2N1HTK3s5brOD
P6biGgYqmRhSOT+lYfqN6DD75s0hcfBHSQjoWET/3pEns9PGLrhWRdPcFctCkxkehgW4xGUDTV2s
SA2SDb0tr0qKLx5ksrwZ7KK7rtuvmxHwtCE0ciIADThNsmSyI5knS7ZP7gJgHeSqNekt0CECInSC
0bROHrfkoNVXPeiSXYW15pJkmCq0Ucxn00JZjDveOJnZEB0KUMYnW0T6gbJHcbSneThm1TgeJDkq
T5lWEOzj99E5aXwQT4NpnZNyIuu1pkgSdYm/jdtWJoFBrreWXYwYXYEuA4Dqb+lPlJs0Nrs7H9oT
3GC0g1xxUANVfX8/d0T9EO48PkQ6eOROOH0XUpQKCvmxoQfthqOsPY2WBcsb7ukz2TO9U0XTePHJ
oQJBnadeNYURJCz4cdybMHz46fyRNNbGJ4/she51A9cmWrz2c3SPlvQ7MuT5Q0q0Dwq/2Mv1gEJ5
YKnbrOXm7A9i1y+fYMXkd6ADK4l4GJlQGROQTiQmHwW6RLUT7zZaA6aA2XCCjTre1gSpLzT+Geha
fbH1qQOFzBnAzKjcZ40CSAZ433iNobUwKB/3uZCiB1+yzaup4KZdg+BD0WO50/1h36fD9CIM5k6K
EjxYBWeKMuUF2AB5fIkQAG6Ccuj367vUODnU2qAcc1MZPGqJxRFHUMxUdVEG6zaBHH7r/KwSE0DE
dZP10T8rjeWVdeX/fOV38zFb+YR8we/nrOuqysKHRgPPzUgMvOplS5RjK3VPHQGWx9GXM/AV7JIM
3jZ1ywGnx/IUop29mdqCnMvlqSomTEtCLw7rUz+tFQd3YuwQ8oBJzjCZFCwLNQ/JeyrFVJ5GO6lI
sODRuvjdZn20riNpnK0bFYnSkKPG+v943wwwqsSg/v989vr0n682yRE4MBJy/ln3+5b1+8eonI9Z
+tJMYfjANdd3itjUD6qPt6LPtXvZNv2dNoSSO+f8m027iG+Nqtivz9Y3Cc2+b7vMvui6tAddNF/t
rsFS2Obtcz+alaMNZvDeBtIDhiL7SyjKNre4HMABdwMlVyM2AMrbZfE3xYwb6CDxRxXVMbedpn1Z
4u7dRO/KC3XukwzE/YJRoLrkShVuwZnOTiLk6vL7wvoqA6z/bCeI5Cla05W7JyQyJDcvn7C+Zd3w
92lvjKZjDjU9y/9+yf/4aGlM8Aup/lOKRhVg5vIlvx+wPk0HeU/zKz561iCZ524MCCAiOpTEF6kP
sZCo5q2A5HibGsvVVylQGIjQ+lmH05dIpdTam5QKLqZMcEksg/r/ebqsI6l7uETLYl2HBFPZkItG
F2R59feFdbt1XVXL2VYMpAKsT1tDyzcRWBiviyfK+1X9EWFcsAu5flWCCftbX05PZsmkvZ4a/z6f
895DKtbfqV0MDdMcsxtLA6oSA3G7THo/7AtUtRAcIzT7xFYd9NSGCbJcxQdTjq55KlfbjLnurQxr
l4oB1etUryUK60X2yK8LXWre1nNiQEDRZyHeyBR98ZvU+Cx1/yhTyAwg4eBrSuqEofRjUbYG+D6K
DDQ0uu9xss9+nhefWhO/S4IqNVdLBPSohnS9Jw1LgFrQQXpmczY8+vXQwDRnArG+OppheQozrIDr
qzkRnme/nxtnfTVOw4zMS5hy66tTa6TXWhJvyfJJdDzym7Su7tfXYmFRcwK0xJg8uilbWbrGJAnx
ONDn6GZ9tC7kLHidVbk6/K5aH5GGGnoxOT4/7/p9VTYzcxfTiHLWdWYTgpu0GnynwEHd3+1+v0ce
sksjCuPozyrbzjGpVDiR7sfELmkR+TRPlFQ52VannGR8VHjWI2WXzqBi1hfWxWhBDXKlZZtakqZq
+/sexZc+y7mEbPffj/lnE92M8ZCtH/77aT0xHW5vTqX387nry34a8xX/bDkbkuQShyU8zbAxgi0f
Lw01FkEcrP+8cX3h5yvXHxhmsr+1hXj6Waetv+D3yyc74RD0zU4+NGHr/a9/0+/W//lc5SsL4Db8
/IZlL6yP/vmxy4/7+U3rKz9f2pXZTQzYFav4Tm8t+VQsm60b+KKmzLM+XF9ZF9O6+9eHwupANwwf
Nh2hi9QNW0YbxKmNzaVJosqtCbAIIqxmQZO/60UzwdBD09jLByP0551pd3+R5U5eClhRjj57NSE6
UhjkUdjwweyhO4Rp+1Vnvr1lzHSyQJhGlRp5ijEtKFv705CIyI47R6q5kAOaFeDwLZsaY0O6lVUn
T8wz95jwHkXT207PaQfXY3qo/QpxcfeoBCMfhs0PInZy7eXmbMb4LytUTxR0NinVrUKo72ExnCW6
nlNBJOIEgqFcGn6FRNMhwe+7x0fMNNVOTpGk3NVtIt3KMVPekjyj28o/CcYixMstq4axxyaVJpef
dQohLs5cDNnh910BlTwvq0EukZsq3a4v4EF7b2ccV1XbY+Wc75vqvknFcDswEGrNGhZ6zpR8mJGM
AC+L+SHBo1QSskJCDrEHVWdCdmhHZ8RqKmz0hnp67ZWRBLBlMaX+XT3g48+KkxkMOqp/FgXVYheP
2bhVC1hj67ocAsNuJmWNgun/XdfNDCRAmqq7ihS9wtL9m2xZgKOwS7O6bQ1wTWkLF2dkDHM7L4so
1cq9NZmTsz7lCqLdxtAoMAw1P6t+1zeGeI70VjuuqyypUuGSjTNxoU2xWdetC031VdpEMBvXTf55
AWKeNjU/X7yu1tWC/u5U5If1i9d1fjg4ht1qXjvVdKyXH7m+GCVyftINAITLKp2y+tU0JW8Iwviu
KDcFhuDbVlGiO3rm32NU+YdB0S6AyNPzSFjV7bqwZlj/YK307e+6dOpzQtwg8yeyFEtYGn2NzOvu
mOiJfkuxX/95bxcZm7nwST8K24YULYtJm5+SMTTrpbX7eU5CUrWti1S46Hx5PSx19bQMnuPGuplt
Rgf9XNErqjpxa9uJdKNHp2B5okXxfxajXr92VC2Pk0iXaSF+H9L/EGb8bjcmUI7SmUvv+kGmXBhk
V0S3BN5117KYvJ8jai6jAK1x60BFbm6KOgvuBEWyOzUu7ks/GE/rZuuCIZnqEAtU7ten67YKlHVP
r1COr+9a1+GoSLEkJBfmcKNry4F9m+aafQuXez5qWvcW+DWUkGW9amY9SVKx48cWzv91MwiYBzr3
4WXdgpHfrRwp2imaOf6KKWr3UmAbt5hFzVsSxKqNElpkGYyzebu+oLTAPeWS5sz6dH0BYIq4VikD
RpI3JMixYUsrWdPcPuL6m/T6+XfbkNopYWaNuUvVKt5aE4oJcJbhXYkbwiOeJdloJmQ012wrf6vZ
GuRw+C13oJ6jO9E2eEO1hPrBSD3U0lJChZYsk3XB2GUmLYs0T3UeGW2UAXF4EmEh/kLq8wEP/+fR
8hS+3nPekuVHtoaN/m6JVvEJhz6uj4hrzuhfH9vFJdQtEsb10boYVqHksmBSi3ByXQm6ttvZKh3v
MQb4UkwP4Y/watF5ywy76xdZnSmztMxiF+PD74IxMlaH9Xm2uh56kT2LxXjULU6aevkJZBPhPDJW
/5FeAXaDBklRAO7ucV2oVTvOBBzVC3/jvw/V1P6MEhUGRpODfVxf7vsZh+j6MAY7A/I/iWlzAM6n
aQdl72ePWRMRJAmckdgyaCGue/HnZWAvp6Uqs4N9QtwBDjPsC2IjTZqExa77O3Xiy4cWkRbVbiT+
y9OV+4Bcx2PR9S8mu/UUEQe2bRXxFk7C3oyLqjbhYwr7xBUn26x/7+/eXh+t/wF6WOFGBOwriZS0
k9ypXp0EYt8S1HY0tKI8GEwSkiquHUnudoMwHlP+al0fcehj6pD5D3MIKDVjcgsg/SzpXlxjYl5M
afmiuDaXf9b6KAPasKnAgnDf7ZVjA9kiqAwaXVoJiS9Jx/M/OwaLMvvNsBsQiqbiSlLmU++n4FaF
+qfIQmmj6ediqMdjExrDz0IT0Xj01WXPZdNbpqjVEctvdbTzCuj4+jC37F7ZrA/X6NX10bpITL9C
7WRDw1i088USx1JqFQYdBh3/64FV2mZ+iDJAAItHdPkz18X6B/8+7TINsoxCbqa/eJjmRaO47o5i
9ZyuD9uZgleemZP3+59Zj9Pfp+sjWxmIt8LAy8W7gBPIQltkf78LvRPhrhP6KVm09+txsC6i5elA
i2M7R815XVX6OuEOgcVoZI016NdEA0Pq+f/2RfEnVZqa9FEtxwO2uMZ+HpqdOhwSIF+Y5NmnCx+i
EsQYrIv1aRxBIVYi6btmSDmcCIZsnbkxe1JRpHg8mVbhacR0tcU4OUFGtG5IPrUnWxWzGFX2d9R+
vux0fFDKBazLeITc2ILAOaz0E63zjZr1+EaTS1ZUoQOjjEbpXIZnAy3MJfA7l3574wxTds0UbhG5
XemeDWX1JFetyyWjpIVOZbGsugO4gWVqO8t3uO/V/TyQIGRYZNKaz23d5ltBEwYVe9eTxdIE26gl
iFLkjtRn9EeQCXrccLloxDdCVQx3UiZp40stsTC9uoX9D55uftREesjLkvodkURRI16roSKzcEq3
4JeijY7Rr2i7cxjUssPNEWdyWBRegyEj7M6AX9GTxLR0JZnWaxBTVMFL5QJli7ZDtWREtxoqXEoU
NKfduVQH8o2txitBVDQWtcZ+/G5MdozV20Sl8P65t8/BlMRuRMCWn8cyXFMiSiOFcnUvA77VYuj4
hGZW/Xfs48iWUVK546xbOx/WjVS2+1YN2Qlw6CJhsKdFiFe8GQS6mOHJtpbSJUGQjMeaL5Nb93Jt
URTYMaZxyJOdJk0YgSX0/t0g7RhRzC79xzcGz+HGmvDvl5KRwCZCpmPNjD0F3hwLPBryTf7wILen
fWLdjSCQ9nQ85TNiWtIzLBIY5Jx/dIlLF898FwAMtgJLJmurEzCncD2F0nfrky1Tj5flCFJjo72k
4fxX50U3b7hRVkyyJdO/Fmr3WWXQkVROUVcZesKapoF+Y2iSmCPHwqMgei6ShgRcA58YDm4vpZyg
CUzhcyKnrtEuSBFYy86ots8+9wsPyqtDLjP5oBktHIvvMio7ggkx9y6qnAmil37pKmmbBY1/N0Fc
nyvro0xJ1Qvk4H3qpW1rMREclN5bBoC9oYUntHJb3Q6/JDisTjGSTayM84tdUbCgAKlIf00iEuEa
adFBU6jk2bF8B3HBcrUp9fywf5gUa0sQLvKRECmWJGS6rcyQpOQzqZRuO1dj501hWm4l6ymU8tzR
48zf1GlOfabPt7ohFec55AOHlspgpCg3wRi3oCmnQye/M/MPXXsy+01X3zcJUa01eV3U8zeGXb4q
bQ+eBUCSpRF63PZPKHI1YEdx6JLimTmMBhV3hr/q2ASmOu00Zk5shntdSLLTg+wyYvEESKwSiCTB
fKWMjyrZy2PSVyyIobLS7RUt0Hlteg7s/t0PqhqoU/EVzy+zmgBfS8NPxLmZ16iPRCg+9ugl6bpA
Sx1ONsjUpbfRjp3lUWsbp86kZIYI2PDVb8o3IEyM13jQr8VI0z61z0Jls0wZLprM6J9rerzpSR1u
y+bszx0Bsvm0I57XIF02D/fTB8nZ1Ksfkrx7UzoC5eV2uhUxI/9uXnC9BYVAotFp9Amu0DmQyQ7N
MGDDgGPCrYsOIFj83rOTnLokFFjSpEM5MsgKhVK57Y59L3upScGfSIGTVm7rTPfvyDZsN7R2Ynes
zEdjzDwt77gQSGBo0/SFjPvUU2wa3k3dRk7TZM/oRTE5tsyhxyQiLwn1plETJLzkxKKMHjeNlD4B
878DnWY5zXNvQKCrogTf/XCwIvWrkJKvLFI/m0ojLLCGzC8zh6LCvcuHbtpaGc2CSEHLbqXoiMIp
eFGogo4ZsL9hKu7luLpWS6Eqn5ZG7F+tMYleGPjBIVLZphcO3Lt6M0rGYncub/owdqLCoFqyCHWr
YDwUCjeFDI2QAbwP1gtXTSNwY+VQZ9GNiRDDKdPimiXFd6aZh6oy3puIidcobkMrzTwhp3uEKtSD
/Ja8lsHHV28Nx5Y0swBUtVehQN90WgyRZ+gTz5BIo1eldnIkPR89X5M+LchGod8jRI+0jSBUSm1N
YzeN9QMxb7ShM7GjCrDTZyqZYf6Yj/JWkOq9tUID/TCalUjnMJOKF1su4mPvBqG1MMT+9FoIbTx9
muY29eDPPIT1/FmMxrNaTHe94aqZUW2NYLzMoDkTA/JcQ/6kYhiXAoy1VTRwBguVjppoDonvI9M2
dkMkeVZE1v3rFJVvdpA+GGV3Hg00jfLwFLbpvkGDk4wcE3HbbEGygabpzyHgQARtgNHqVPeSkhm4
VHtazfkJVV5P91VTDBRxJ5hx8KGBBpBdEehvUzu+kU2dOWYqPTYWIJs2Ul+bLPkcwOlp1fiKv+wv
sl10sdpu7qNDJ7KHCRu5m8rFn7IDXh7BYeoTFNXsj3tBiNiuoA2A5k+jdtTMOxqQwNSaQ9B1d2Qa
kSFoUR8fWvNvIxrQFNxhydgm6j0XIH8BKDuSGIi8lHOwTelZbfO7BDSPo8yDvhG2vRsN+/CaNQD6
oA0dilFv4e0niOUn5BEhOZqksZ8IxSiu+IaR8Jlg01XOyNKnskNVuNU/5aw9J/Lw0vGjmPo9R4gw
IH2mT3Ytnbjy3SMuK52uM9n1wVUhmb7Q1V0bD/ux8LfNvhnybcNu4SLBzJ/e4ejQ24sY/w+ggM3y
GlGl2rfkqckNwWKjfU4KWJ+dltBPybdDxNk7WP7fNCVCOUGflo/1s9G1Z9VubzsrdclzuCvb4E3P
mDdiISO6YUhfTTz18EmL3qU1Q8qDIPpz5tigIwA2PmfYUCsDI5pxY2kyAuNuJ5hnHGxmy0V2JXq0
ZhwQydSqOF26Z6OlqDyn1ujA4blJ47FxKhMioCwQHGlZ8FAY6d+yHWsna9PBq+yOxEhMh3UoH3rZ
/mNqDCKnEHJ2HvQnrWGUXXb+W9dy3s2dujWAeZtNf9Go3kFOSTwQd4aU0g2tfFCiaKdA7j7DIETo
FFBC06gd1r3GTjbZjUSezFzQlczrVNPG8G9ZTh8PmZfdNxmMqD6R5K2qwWxo6ugPAfCtD9ueGxwj
yTv7Sx677qwAImM2pu8tv32QxAR20+7eRAtpfJIidC/dW93Y26AHKdpEZBTbie2llAhqGhwpwngv
lyVOHgZhlYjdKqAi0MlyRsU62Wdzbx0ImXw2I+A93MG7vvxSWsbG08DpWcDXiaOzkAoS5gYYijGH
SxX9Ubj8eLiTUDWR3zNH1TmIim9CRkNHKB1tJe3RbyyCSvIPBXKdNde4JBQSwfzIIp8zv3RBdTIY
LAZtfu1tmobki4C6umAgemKs/WTRtHD1YMmKUMfPSWcGkFj9eLVsbjXG5CVWtyQMcjc3CJCKGziq
1XOiVpwdg2vUs3yj99nIYDxNHGExBjNSdBtB9N1Tz25PerEQsvQR3ts4POrFsFFUfWRgRWhGZMJ2
MLpbaRjLQyQlt1rAgJxM2lzV851GZaqq5oEBbdjvMGlrjZF5FIQejTD4gG8FOzVBsxcqFWcAB430
TdHvPSqSg29oI8nALd3Ka1aCMQNxL5wUte1+1oPaayBi2kPsxrN+qTsbbWr3V5eORC2fI4JZc4rQ
AB/R3iXlBivjbdwLsZXz6hXIwrHLZ4jPxYJofqsEwdWjrWDWL8LHUpiMhNBAWRQJnEoOGHcWEZhJ
JOi5tUO0pBMNaQ5ubGDuMSZcIfp73IGA7IeJzHZD3QptelBl41zFnIEhezgRhErQlfyrm37vpS3E
4WwTKsYuMsa3eTyinHlMUaQ65IJUm0xhPxElfsWJgWxkZr5u4FVqp6UErz9LkPkWbZsLPeRFbU6S
sjUIPHJsXboXhdj2AG6Xi1ThwEHFCjUhoN4tdDnSPxIubJJ2Ah342ofah2pI09ZXe2DJWEghGjI9
TVPwdowIdZujv5DwDjAwITYxxL/CGL+NQhhJifatGW3uGCPlfh1qEtdNSog6eEFVvossWYUqZ3oJ
KaeOZHOUmLr6TsHlLxnK5alP6FqrNO4noooSVfkDsC/zkMpgoNQUT04KfXnDJqJG7KkqjX0r2Qkd
Lq0yjntT6S3GAXHpgpproKe0L7FSgaNuT1LE0VbUwmnS8jFOc+xIxhEwpjcXjJ+H1ibVlyKFY6Th
biBxHGrnfDWQsJfia1LszzKbYw8hW8lh2t2Z+fBqNsMnJNH9PE2uoSpvxRjp0JIHEL2YL/yx1uGT
DLlLH0QuxX2fmHddY2HLiLNLb3U0UCqZRrb9GustifaZ9uC3fzohg+qGIUqCGIk7sul7Y5hfUl2c
hWJw6gYteU70MWrZvCmZdfRFPnhhJN8SOPKo9qRi2l2+DcLpT+jrPVpA846GCgEusQ+zeX6x7D+W
ISESURcWX9aObtvGDLAZYIKvC7xYLbwJii0x505fd/Qbwp1U5pc8fQSbZ9Ps9Pcck25dhtpmjBVm
Yr3CpmqUbyTV0Fzr2AQAOyn6oV0gG9zu0Jzk5mao5BcpTWm1dOrOH2HujT5heCkYtMrs3KBvP8MK
6b2uHRhfNHnKAGMwHZ1RJbOv4UZODoykdajDKSlVke0qRW/wNeQhpLbk+mhz80pTXMuKvyYzfAnp
U05Tl7lSDxswttXpYE7PhYjSja/uUkFDOseHigc12BjkwBSie0nyYKlQM/P3Y/5rtlG73BDoldQK
lVby6qRdjIl0MpLHceTurZPqvS0Hhhy90dImbGgPh4RE26YNQ/mr9MnISMLy2gbhViNIZGtP46lM
1I9UwrAbxpDfF95Q1X6iSHqkIV5sJTQqTsUZv7Elk7mhzak0DM01n7Y2FOBpotyOnqvy/CSAzlZg
C6xwIqR0teIG71/qUwuJoq/CT8+yKQE1j0uShXyd1lPU7EMAGw6iJdOpC/Vr0MBOpY+KYea7oFDe
TEXam/NI/cRGzaOVX0UB6hRe9xe8mXdG1MO2UsPrDHIYsm+SuKTBQiGYb+qQCNfbkbsppyKGw/wd
SQzS7/6bfMurbxOxHHGNUgg6z3rzyVbG01QDI4EzR5a8Vt/0tXjP+WeBRLmLElvdSUvkclhO51SX
ob5HebeNIuZpMmP/shyeOEeRgSCqXy6HxqYOph3vowveBYBvwwOxQo+JokoeCVi7J4ykvjNUPuqh
L3t8riztmdr2g5l1jDYRpuozijOiq7FOnNLEZprKJcrXGPBybiKypdZb1chrXmVDfasUtFQZmgkK
tn8Kdp6TD9qdlCaUDIX20tO3VIKh90j/WXgqdnAOdfEQzMZeSRmgi4BQPq5OjAAg7TGHtVTYrVWn
ITSGJEzB6tYOg7vyLxden87PgLNyDPu7VDBTM2r8NPFALIqQX8KaoIZJLciDGh4AkKZbNFy3sdmf
aStg9JPSq0iD1mMSeB4Wcuuk3SvvQW69m13z1MgcmIn+RPbFvWrkngjIKSQCGAo4QbLTsak5W7B1
oRDfN5r80rX6h2T21JVRujUa2XWxTDEm5v5vzpGGY6I/VN01qeCAcwFABrfAm5VXf5m8WlJwniEV
gtQ+J6oxU7hrPstq3Fam9JQSSeyYoTa4Q8HAW9ZRM/gcLYxiurywsYoL2dFFeiz89iMXWCjCbgZK
ifyp7u7NVJy0zGhcVeoYU+XI72UA1WMsSZ5Y8nk7W9lgBSeKPi4+wyzcA6441lG4lRP9K7Rq6lQ1
XUCSVIlSjHbqVF4Tg0DRukoPZU9kaieXG1Th74nSIBdVSejWo02c0HiOW/Rvfg44WN/wE05deGNG
OSLh4ZxLCnwnQwkdTI/+oP3xWywUvv8959KDSpTQaBThg5S8wUzM9Vl1pUBGjTWo1wn2mKe1yqfZ
tQfVju6Lgc46DsCv1l92dpi+TUr/nOT4qklbgH5V8DdHw3VKhksRI8/zg3eGEO8Eq4aOWfRbvZze
unLx5cncyKXMRhE4F7DHVdR2jM2XSuW4o4sXetpEaVaOVALgVaoJ4Zutk0iRNPk5S4lTKvQ/mTUI
OujS6xwMZ7kCIW3nF5VLuDCtXVsUlpsNQO7ydhMN0UuU1sL9rvTyU9fSD78s0VqqxV0GrbE1My4u
Rk3akt6CxzvN+bDxyY9H5YRXWylP+IzuValHnI7zF5fFfhrAEoZkg8axTFGvy3uORjTns9A8mZ4q
DK4AL0g+uLLbzmNMUmKUbOfAPOGgfDdE9ZbO800P54u2mnHhDHk2EmhtUufZeYEG0wp2ah275tAh
OJZIi4rnK+alI9TaeVfp2kYHb8D9RyGPMnUtlbOrn+V+T6YDFH1k4KPVAVnnjyo1+89oUrwxqac4
GiM6juL8oqVPnUg8AlRv67B9CXta4MshOE9ETCEskbeBwYGCf+I6p/6OiviLb7ZXKrc3PqB8Zgn4
0NJK2ZBCdEpFdt+G6ms2GoKJXsiwFj+VZUN5Ei03xjy6X6UCgUxRhuJxuWc2dk+o9kvZxp/Mfh9w
gbYHsPlkKs++h+/lRS/Pdem/MjxAjxEyRPEp1J8lGjm1QthKN+nJxsrUPSojynrxpDFkqALyIaVz
YZbSlbnm85hR2507c0tedu4VujEwpx/tbTaDoplFmuzz+pIXEg0CPmBjJdIn815nwgshIt/aj7OE
bzIDWUlIVjBawbGPBiaNkBPo7UtuGevEFk/6bmoy5SildLAqnAh0IkwmalYoY89QdtNkVwfscZFT
T2QwjYqW/ZGmBmi8mTS79enPOjD0Medlk/qeiYUDEH+pcq9qCRs3s4IsgyX9aXyxRASMmwALwxwn
t7KnQ2FiScfk9GZQR1YE+lNT66Q9f892VhiodsKn0gfEnqnN05zWza5nhF4P3MP6mgJk1N6TL/ze
teni7OLuM0vDQSi9vTP9b5PMTndKlXd0ZNxrGuRusSwCco7TV6kDqFpoDO2NQfnr5xYnDSPszPc/
tFh0LiUiywMbIGwNiLOc8zcZXJas6hgNy5AtlE6hiYbPNz9DW/3sG+TbExdhv/MPkJgBpFOxam31
2U6AfuvbcpIu1fJ10dKB0QzkUwPke9t6gp8H9jAnWWLO3X6Kz7Ns/MnKmzIWvROnw30e0H1OLetQ
l4KSpnmTqLjJTeurHnUg/kF1O+npXby0Dmwpo2w41ichB4Pb1BpnhE0KPK6yI/kYuVcF1UgPv/UY
XA+c1toh7wWBOjqzt70WhALYBMoO2YBIoJglTNREMyE0BvUm1subOu5fxmwJWhzjfudr2fcQzc2l
hbQRUN6WdWbKWmBzg500+gOatrFD+SWazIsdfKuNRk+2Jg/NYsJZRlbO5TG+z4YnX4ugC1nM0cJA
Cxws1s7YwnIYi9G17Ji5s6kPDj3VXRzJynNic7WGHcvslhLLmJEPpUQn0VF9MXpxZY79YMjZc5NZ
6UaqRYTQIniBMYKF3VJ3uJlkF6EHl8FFdGgSO0TlkCJV5y5lz02vYlZX+R+rS7d1lgiG1JNkR5Ap
71JPGr2wrWwZ7zNO/mygVOn3NFdAqGBxp+M+tCNzOIncJStPLTcxDAVHU/+gpAABZQ3kS1+UyKoo
WOnlVxJXsF/yYZ9O1JmVVLcPqji0Wds5U0BjqpkpPplm8t5R5ONuU0hOjuihSYvwEMT9MoBWX3Us
Lg7VygDcyVjfyllGY0XVP4ql9eS/VVRYXCWRGLu254aaJTLZ+hhgDewYjNz5BkdlXlDs7GR8J/21
x1/nolEpN3auQ0mfaHsYS2JNV1Hxi+ZuoF/GAQMZIdnVIZQKhnfOWCfdXUVmutcQb7QA+U/U5S+B
XrlpR91mhKihDJQ1GUuVh7ivIH5wRwgr4btVF8mXdpC3GWNKZzJxTkczieVCvrFLoe2E3FVbCJGH
uYpNx0jyTagS2DIH3ByCQDSngXp7YiFwj5PxycgRmcrtI10z/v/5jPSHiqwfNfExLSirM2+FUxsb
RK/0W1gMUCSqPDq3Jv3TqqZoX2qjhCkWHmRqZ5u51bgZD80LiJ5Nri/jzwJr3Nwf9IQraRoVT7kx
a3tTLVAzi2I6imbpCdXIaYjfQMNnJjXj2pQ8cbwbGxFyWEiDwIDdUAjkRGOaZehPWVpnrqnkvgty
JUfLieu1jF0i23IAUMspeZOOfEUycQpraa27QoglT6E66yJ+bg32ra+0xj6OEgRMnPbYfJ5qg7+4
0vlK/ERUYgKDyxotGcPqn3VbR1icZGdQn+MpKO5kSigcUbnj81/ZhEkD7rupme7x3Uo5bQka6ek6
M8oy6fVsDKss3P/D2HksyY1ka/pV2mo96AvhUGO3exE6M2RqkhtYkpmE1hpPPx88WUySXayeDSxc
wCMCgXC4n/OLyO92go079sIpFqutyLYkiw00YjZud8wDzFvgyj6rlmhuU91bd9H4ZPSwLju7e6g9
uJ7AgKpthhENU3RzHsKJTspXgUsQYR3/c2FY7cp22mufHCqBQ1dHGMUfCZtbxQv6zVyiMbp0aqtg
Pu3AgOkcbDcyiAllAZ5WJ0KnYzbS4rCZcSebHnJr/JFg/RdHMTZMN0OmXyFUkk8sK0zuOVFoL4Nv
Pqv6126YXpCewdwCoXCzvEy1paKM4xGH9p4R3+JsoVsbNYFBQcoQ9ZoakglxD6XvTj05ZgsXnyjo
1nWgfHQr4axbrcJwLYzzI5k/e51MDu54gpwOaa+lqrHSYZ8DuZcVK/vaLcI+YokmRrzisX0VGd54
bXkquQ22PiIDkmP7+bBR0IIHh3zXKIm6qZwLGhcsDNXxsRu03VSrRIWH6qHpyIhYfbPU/axeDr2r
sVBMJj69fwzq5mNikSIzvupdeHHY7bMJ5qnYdQNQI7YD7UACOnAV1uy7Ct742cePRMkxs8bcadXX
ykuVdx8NH1+vxDvGLdhK0b70DgH9IiIED7ryviEogN+bi+5vZhH8MB46j+1hhHrDGoLOszKz1wJ7
3A821gVpFN0ookA93xy55aYiX+RAUVZax57PnjXx6yJ7VY3+c9OprFisfqcx92xn0e0+Tz6D3cC9
EvVT8r3sjHW7uuUbRdxVQUT4xUy2ARK4gA1XsRLtUhVD58ozLmXtRtd5zb1tlCufi7wYCxd4IElw
rXTNddD0/alw1gbo2ZUzCNw22udxzM88YSNWwcZCFNDnqjwDB1Jsxmgm7DbsOzBtAyA/FS8RJCu2
CtGdrrreMigJvQa5GfKKwEni5+05s2DmKl+ItfefFH9H9lVF2kmcupo02zRkX2x71mYRbI2qGmBd
x6+iqdPWd6f6HM4Hk+hbCpL2WlZZSYmVEZGHIrb4tvVsQeMNuxT4I5hcnbkUY3VHcVHxr7pxVZTM
w16h3UdtGHEfqE818hIrTdftpW/sHMsyV2Jyn/wwELDciGnnddqvK4+NTNrDg4gW1ZCXV+VQ33d2
MW31yAjXXZWcBiBj5I7JzhlVUm7582Bs7LQxOsIDuVoycSzhmGNh6SNTQXR4bVR1e+oK5zbJuKDZ
lCzSQqtOjdsUeHhvHB76ToEmS0N6A9Wxc+WNBPkJMzbB8LlvNVTEbdLyUas9GhbIwqL+VJQoucDo
YimUrt3KPqdkxFbFJOoli9a1B3WwI8WKZs5stNG/RtW48qyuwb7wOq7aYYPwN8hF7+RO/tG32Kuw
LdvEehEseyUmHqP11xr+AyxyhlemXMSjbOeiGdVN2caEYSz/MRnJfwqeSz4K0pUyfh3wD448QzuF
ptGtmiz1N0qCM0KpOV9tE4xm2jwOTectBDLIS3tUl3Y9Mj8b04sYnF1lYJMdfbUtbtApTb6UA9xa
1W5Y+ymYGGWjv++N4qGKAVM03Fx6fQ+PY+9WIHx8L1h7YYWKR6svbFd8mRknLMRRJ6ld3Vh6un3Q
QV4n5F/WnW9duUB+riEqPmizzbhfKGTbcy6ALV7qBLIlPKKc4Otm8BxEbaLk3rXIU+s2HkVogVxb
+XjuDLIHpvA+BhcQKMwqS6+f1q0OdL+rjmMbJ1tgGVdj552xC4H6Qiwi1gagOjZj+uP4lGbmazUN
RyHaM6tUZIuDfezRg7tTARBUb2LRcnfPqzPyKGcrCgTL2TolcmLsSrO50gZ80NPhThkn7diCBdLB
AW/ycJdWLHEb13jVY6NdZFb9pOTNRJwr5mHAddNhZpaAnion2Dfk0oi5PeuiaQ4aZrFR4IwbpWnc
VT3lS1cE3C3hTYIyw9Jnrs+rLbJKV2AmeZTHqg6/v/iUWNiJeYOB47Ty6pvtcyziz00VTNz9+rYv
+V1EiHkhfusba6o/+QZByCia6fQRGTQDjyc9d/ylQKKMCAMZW5PL3FXdBuATM+x11EQP/P639ueq
qNyVT7yAMC1B/9pVF0rPtsr0X4d6uK11+7VImidnrO/IQnhLPVLQybcxznJRlCo9tgNCm9E75FEV
XIMtASQbywNn0aZTyZZfJetse8YeobTPmtc7yzIDJzZns7IGej47tWSF7c5VN1iIP1yPxri1+Qdl
fr5Nmbg9S/lgtOFXxM0yIs/lsM1VYG3Q34PqNbPrJ3ymiEZn+bkUG83jycmcjrqyu0tFh/px9lmP
HbDpw7p1QiB1qijwZYB3Wsz2M8oIwM7TXmz9lYSmsw4m9zgASVtlGtIIQK/DUgXT6wbXgzlpiygM
jkWu4FpppAcLtlqclem2GU11DWzOZHXRL9vM2mr94KM2VpRYsJS3OgOjsMbfPxbXFZtSH0Yn7o4B
xGu3bJjht2MRvQZ5OYtONVdGpvC9ceUUFlEclrdswmYPtLF/1KbA3RPZWA413uOOGWrrwc7ug6K6
GC1GEMhU8zHCVZ+CdXWIlsP3No9WzFaoJF2+DEcV4yojPqCpdwP8G9G/oSBjNZDEGDB3Ajm1LRul
WPfFuZlUbZ+l3abPFH9VxizKinqXZxrrVmLCYRby6w3Z2gmmY5gyAXlBma3Vorn2HYzbfRXbBRBH
mqvUazdRoCt3H5KhWlddzRKg8S+KxqK/z/IXn4ReGWFG6fpKuFJG/dlqyrNQm13qJuO60VjvJk1s
EQ8yIAslKLJ4/aXxjc+F2PsGsyY+gTbpsK8uGIdcmNDcO/cVj5Rngl+idB7JoGwHbODgtOwNNqWB
zzJi8PUzhJVz0KvnsG9Be2hXhZ+kG43wgJVal0F3ZygPy9GixEhxBOtaVPpTPYT3ICxZjqJDZTYd
RI3MOmWTcecZ0a1gTtk4druNq2nrFtq1x5McsuiyzUmQYU25jiKikTh2RmG10MvBWAGjpOT4LHYK
cDF1StQcLneYB9ux0zZ207AqIdjo4lmwKJTkIIbqxYu6l7gmVxFNC628Tcq25U8D5c/LP+iB9RIO
5mvb5ej16ytDTYot4vfky0aEFUp27VbwmZAsCfsiqwieKWcjn+4D036M7GGn6sZVGbBUVRr9gPwO
dA8BRqflgWjWTrs4fNWEsi7VggcG0hCdKzZmyRNW7T9XGbKB8WdhCHzY4iuCujeWTSQuafKnyXNX
1TiJbdBoDy4+rGXpfgzaGREfBgelB0gB0A4XiHQ4mCm+p7lOgDt1HlRU3FovPyN41IG86u7KjlhM
40OGzW3rCHEMQzuvuE0hMizcaTxkrbsKJxMXJbqQMTkY6KSQZnU2plPdGmb6XNV4lSmqjdY+gDS1
u3cF4WXDhVZgOnd9o7FgM1dMuWSg0UgAhiseYgw6oZsgL2Ya1XOmtisFlGqJa+gQ6mdLs/EMRTcw
IubeFt5ufuSRF3iasthciCCDmw7VxyvNm9KoT2Y1OEtyjWy7Ma1bKKVxSVqrXmdgenoH5OPQ7PWW
bLBPOqVSvqDkgNUjsdVFX6EgCS5Vt/lpe/LlSaKxL7WvCMEzN4ZawXNt2rZa+5iqhMBQRZoZ6VsF
YnftWixKWCj2sFXmNCB6UiGyE6o/Ehxg9evVn0pH27SVOLS2jR5KgTNkzJyNoIWdE9Bsm2NfiOao
5WF7JAAxkdbrlR3wkX5RK8VwldaiuI2EEt+yrZ5fy4q8hv+IThGPTctDC9ILfG1ZmWq9/dZMR2Xo
1tgalmdZBRyAPIQpPr4PEvV+xDzuDGtzqotb4jDlLXCxu0JFvENWGdi7nkpX3b11mHslGJhu+LTB
6n0gAumw9HtduZL9AFsPN0OJff08qjzALdkFECpJW/PJZF1t1c0ShJ2JjMufdUnoLDVEfc6yB9pd
I2iXiIC2GfdnMXTfDuztbhyR9de/1AvWBkjp9CS0/uyvlRYqFuJAnlQ/vVcnWKudfBBGclBZn+Qj
1lOBeWEvsin00rtEeHrelx7Aqbzom2tZtNw8nj3gpnU4RO29W/nJXi+JJWZ+3/LkaJwbPBCWCfSb
ZpnZw7FXmXzlqWPl1ksfsN6VLEaJG20hNojV28C+1x/wKiRoNr9tlaA6F2tvXeVbOW7xRNZFHOU7
9SGWjZPn+AQk6N63ZbpjO60sZTGEeXrsXf0hLRU+h6qejVKr7+Q4GmcSyqjKgxzIzAD1lZnrbWRr
E5nLEUwvrJokv5EHMymrTVzx10IqKwiWrZWjddGn9VI2g2jOb3jDcFfhwcwsPvdJwykAdUVS632c
uB4H9gPZliCFvmkaIzwTYg82eT8kF1LwM3KgKG6QqLNXuR92tzGSmqsaVYW7sSqtpQf75p61V7X0
eyt5bIi+8b8z+6dgQs/OTkz7QzaY2SJR2vyTqIpXTGWhS1bZk9NF6ZehyKANRsZLNgFkT5z8azOw
okjJqZDhyJedWjBxTOrFG1jRLKoD0SoguSkqNMKKgB9gTcxyp6P3lG8DciGvJCL2RjOVL0ll39gg
/D+HffTRyYLqWWVPwOqtdj/q5G4XcZSMm7DwsUZxtfIGM3l0NRObKWg2XJZ1flxAqZwUFj9dWd7I
Bs3XbCYJr1jLomyoQoJDkZ8oLHcY6q1f4Q9rC4jZShabeYDc1p11Nzgo6n1/D7yec+DT5NHMvsyD
5VTZ6kYxNFSI5z5yfJec4HYoze7to8qGrPbabVaT05Jd5PiDooLz7wLy/XkJng1G+m7qYuwiSYGe
cQtKd21pRliCFsGRv5mybpQhukPEIFxWmtl8ShPlpJtF75MjvpkcL/hapuYzAG/3qbd0BwvkBtps
bydEVdxyr2S5sbf13tmwee34/6c6eXGj+9B73QczR8olMNewB/iBpni6yezC+jhYer70/X66dbUw
37hWitxOWnfXoPudLa7N3hlb03pllLH6CKIwQjApuJRqfJtNun4yihShBcPqSU2QC2zjoDxx45Ao
8vP4FLN12hpoLRzjWCTbtkQlJclIcKVxPx5j02i2RgaqIBMk/1uhpUetHfUtyjb+UXN1a8sfxT7E
MUSAnAmXf9l1BuhkW0Dt3xlmFNywGmFJp9nWFz+5RlfCemnYhy/qxh9vZdfQnBSiMn92Hbr6l64G
NOdbFY/vbdeYzL5tfAd6KjrgfbbtPbRNUVsmnCHrCHhuu7Log3WPXeiqqFSyfl5/k+o1zsqRN631
cOpv5AF7WXtpICexkUVt7qd1MHF9ozC3BVMbxt0RsWxUffwrPSyHt/OCiKCyo3vVNUnwlwk3P4Sq
iPSD9b80hYvsDTwldoPOLsdFBYxlDxkYXsKNgarwCtDOsJZ1fe54N6zuweijuElOiH6yzu6NVT8i
zyRLfeClJyTKdrIkB4Kf5u4i3POAMzOGPJjC9DBu5j/0XgeesyKVa+lX7fd+5D9WOtJ2Z1lVuE6G
pFu1yyss1IckaVaq3oOuIIDSbJRI8NthBxmsYSPCx1SmmFiWXp9tHgsAAeZKYpPx8q1clxUCfMRx
33rKIsL5hJrmw/sQsiE3/eZskVJHc9pBBqavz5o3qjsZuM+UhA/BjfmbSt+01J2iEeKXJ8qO8iAb
4KGSDp5PnqYC+HjsWlf+vAEtg8o4dcR/zn5aAmtBNfATUcOaJI+ZX/QCoQpzgo+TtyQcDTt7zfTc
vQl9iDduSTxd1qe2e4fch3rnzsvdsoQWowQt/bN8nxeoQpkjbtPemJVrWd8G7Ij6tngii2MjTjRg
rxqRukxNLGe1oFf2tc3dtJAvmxHn0mzokDI3lb2sqqKYVll+eylr39s7F+Jakipff6mXxV/qTN3R
rtIyXvcOMVR8r8Z9oI/fDqpa34Qt33US4MXTwDY/aBHkA7WIi08k7V5MUVjPip09NprWXAnLEFtH
i4K1mxqofqAB/yhyjfQZDI9Md5hPfQ1dpioJn3C8xNSYCRNUhrKujXHvoLLljZGxAhXO/JcNp7Es
09exQNSzrfUPvlmrIEhzhx17r1z3Tztd65AVVUndL9Te8HdemrG1bqB2OXr6XLjaR/zJlVsEs/N9
piMzGNoTgISh3ZRpkTx1Kkm0UUm0jQKF65PlLRkgXbdPXeUX11pZJRsVgthV3vrpozOOVwQjs2et
N3JYT563T4MuuvWE/1W+3aQ7/ILlkJ/tPO1Onk+WYZhPmD8HCEpyWhHYwMzyxRY5yc8RkqRHeTCy
oT2WogVeazpIHCjs0ksAkkdDD8WwkH3gcs4vgWnDgRP7b8XvQ8juaVE8pWmS796HTgxgwULpmnVb
Qg0YhukK3Rb3JEtZDAHN7pC9l8WoAsUCPPWqd+qTTUKwuaqJgIAOU8NlXirV09iRV40yUX60J/LW
4ZDUz3mSPgHz6L9g0XxsWY++1p0FJSvzcbDPp0XuQBNYKGzk53C068NvSQcQMo4vZrp9Ck+8gac8
i8vldonCnK4VixBr6a0svjfEiZLigwzOsiPcfQ4flQ4bcQNB6oNjBaW7qQsgvv1g1VeB0V7LkjzI
LubcTxbLmV0kep94WWPfhIOqXGUOvK4Uljq79A4RBR3y1Sqcm2WfSvHUZZIQE61Mkz48Vr+wpVeu
307RtWRZ6b55fuvM73TScJYwK9O+gTDEIN/f4+383ksr7izeowZSsB+Kpt8sG3DYt36cZrfevOUI
1Qqszvc6p26bVUwIDOgOknAwV/RLpTrOodSj6gCX5Yk9sXmvQqtCb8y6FLWNpGwEntzmRjzIRhNV
+xU4kGKnFuAEm84otpkN3jVpDP8h9HJ7XXSII+jRAI8KeifmOR1UtyG17qcElI2b+8rrhvya95p1
LEmNqjHvU8ZaA5CND4NpBKsiSiAQgRS4I5q5HhjrYpiGeTdVHoFTW2eHCcmOvTmi7oZoooVstQ0y
nWNjewfS8wiMhmFyKmqrOtkg1kihV+Hn0k6vqywyHyujsOFU+MiBTGn4VCgEEOYO9s9nkkutCao7
wWfwIm9nWsxYy2Ks9Qu5JSLudpnc9wkMJQQ8w5vI89CN0pqcFElib/vR0vcRzwjgMGlLRjvKD8xv
zXZMVfskuD5rO46NmzzB/i5UFft+mCWL0ONdlKVwtnXrTeMinT0YWnvUjqQ6EwKXqG7NVRkI/mMx
H976NZXI8bZQvp0hW5pxxCG5Fx4WhJDbyXGvQSS2t5bRBneFhWZFiNDbWhblgQ7CttpbVvYzCwjh
ofcOso4OmiAcSASkv/LcVuBM2/l7K0uqYx/06TpOk+ZRD6Mv8qfWjK+h2QcvEfcqwfQRo4v5HAep
or2Yz0lsYgpVJOrHyZjTB733KrK3czI30Ra6k347p7TApcRJtodS5e61ZnT3pDzJb/U6CYkyyvxN
zLOhwg2bpkw2/fqSRbCxUtpwkwxl2mJSIODx4aq7qPn2qDzjoz76iDAsTNXhmM0V74cmCTEABvV6
P0GkXbcDjut1OBiHPNPjdWhGyhMk+XPPXfhiht1F1L3xBG8hIy1e/0dXL23PcukqguFSuOG3rr+M
KiYVj/W8jAkjPutVZjyoXlXc+90PhbB71jpLf2vR3B9afj2ncIt+W1ceIJSp7HAWr9WBZyyMfxKi
qljLl7GGIEA4Hwo3QmHSOavodu2reN6vyZcZGrQKnqo/18oyyvDV9WQQsnZH5Toz/T2UEbFNSBVf
k5VXrmU9xHeCp7JSSwcHXeS5N0k/N1vIXq2lteZOdqhlrXwpD6Vjkiuz22hRoJzxrb9sGTX/U+tW
wX5knr/4/DV2yUBgTkvL7OJlWnaRr1iFPjYkU6/f6wfP13aOQeJenvpzX9Cm3/o2aPcu0DhokR12
/KM8mAh9ch+lYm2XKdolTQv3W75871OPpDt+7SObLdVErKXDWCYEZujfK4i/77OsUYlPzy91BcSX
fCUPtc+zC3hSsHiv63RnLI/v5dia4k2UomMmT4biiFLTL+MQriRJU9cW05VDjuyHMVg42ctsHFTw
NQVcLeT6Oje8IGSQXXw1yC5lMtpwxD1j5Y56+mPDrukQ8HuvLQzDXpFpNVbyRHlAWjm71Ltq7ikr
6h58mMWSYwtPI8Vp5mki3XjEDKFcyCJUpnxbGygtyaIuoIwqcDUPshha4YoHpH5fuLp+iVNxL6v7
EO3WRuAhF43Z+FRrpHrZQthXslUx1TNOmtMNRtnirs6mt6HdRLT7PmoL9JQ4iYzHuEZXiP3o/LG0
BDXB3FSMU4+v0pPu4Uzyn59WzJ+WZViwIZM0PL1/WjlkzKdNawSaS1j6W6mEnvK42DS5Dy56Fkt/
U0ef9dTfi2UdwERzgdDIVtkwDQkzuywnavYx0ZJsJ0tjWu6ZKqH4JNrajVjrQgsMwwvabsOqJp69
Hmp7BMoUpEsPoYJTzlII6yTPJP1QIZ8le7+daBsB2OnSmX09woup1OEFvJnP1qK/ifG/OCAgv2+V
wXlSdd5+dAdYR657Kbv4oZ6rMxeeTRWTTm/a2HkaGiNaEogPD7K1sSI8Mcb40ddATzcCi52hV5yn
CtLYJquiYSPP0vWecGQbRSdXSdzHKTrIt3SUTj2g9EoGcH4rL4pI5FaZspXFMR4/TvjOomFVF/e1
763lW7oNuTFtwvm67RL9UcAai0Pn2CQGGQ9VhVyMkdURp2z72JcmuZdIszxwoeJuHBOB3ND35kEB
w/B+yjRNI5MoEvsmj1bDhHUSdHd+0HZ3GC0ROkwAh3o+RSRvMJDpx+f3HlrrPfSRkRxlf1xP6q3R
QbSUxWoecM7izmPJc/oqNZdoirhb1zC3TTtW5yGDb88CAKh9pfBvVRHJbA3Lfwlu2qDLX/BwSsEJ
+rPXgIBtOzUORP8+ejCt+rNrKNlL7OnAX6zyg6Gb5bpBmfBANNI6FpNW4oHk2p8ipVzJrqVDnk/v
Ved2SvCGG9WQJ4lZ9bdT4XYL+X4WJMWks8pnrwCqqJQDizElNvc1pMp1HlrOE8CBo+zaRPrHzlHh
IOqWxocioiO/Q+715dJmH/Xnd4jZQ719hzxlTSW/QwVr6CHMys/Ad7uNV8Zik6jxtAMckK50hD0e
ZLGr4mylB6r+IJr6W+vk+sYPRTXWyx1Jo3QD25k8iaFEjyo+6St1VKsTYPj+qtTieodsMjqiSpis
bHTzPoxj9wQEWnx16n2dKNNrUzJNIEIeQSjn7Mn1qlNNPDNvEVzojey5T8tgi15Wivxd0hcHInNY
Rs2vfim2iDxjMyyaJfsAepdlP8KOwAbaa1LrlGjG2huU8EDayFkmxF3Xsr50dLBAEJ2zg2Hm67zp
sYzwW84w3BDjF3dw3gborwxb4KqlzfZ6tq0ehAALOpfKyAfFk1fjW2NXBdq6qjoUCeYG2UW2up2e
70kgoKIfkaBCCWyTVL55FMQ3j9Z8kMUg6a39hLmkLMl62UNLyR+R9LFRps4iqO/zuX2Ox1FgppsA
15ulFGCH6fpQIPR/F/oAJmsNnIUUQren+sFynfiOdHrwVl8k9rLV9PoTahuwzbsX1MZ5hgF/ufEL
4e18pIO2TpBkd3FPkqNR1O7F6NUlAtDts4pq0woZR+2EdCoOaG0SboZSqR8rVXvwq7hHUgejrDFz
n8wID5VIs+NDW5Q9HiDGiGr/6F/YY0DGzvwbaOX9wdAb68acD0IHt2jmN2MUWrOiWHsEgrmH/wfW
shJxdaVPLCve+7d1HW7Uhi2brJOndQEo/DFs060sygY1rF6RrTev37vZIKnsOk/PkDetm6T06rPT
Kcv3DijLsDSLxi/vw9SGXW6bCVKfPEk2tG04rOIk8KBcMJCs05pswOw6TK9kscs9a5OFBWgIFW8c
1zefHLZ0+94FBCCL9TgGa5Rq1J0s2nH+0JDuukCm8u5gqG/qpjWfitGHwObeakMkjqQukOD31a/A
sNRtVBVsaWSdPIRhVh/gXEFbpq865cbGm6riqumyj2CBoZ67nr7SVCe67cfMvAj9c0tsAeIMdhVX
yJhBeZ0b8yqPb1URqiuV7NBa1r01eMVHY9S1vSwhpWhe3Oyz7C5rQlNTr1i0/jhOlOQqqIhGWVd2
10EkbeqPPhyqtzHYXADXLqePkF+cZeWSmY5I/WvzBBSi93r3XvK8t5KcqwZULt7bup9K38+Tk9z3
nvI8ck79nd6Tq54nwO89395vbpsFd/7iPHfwQT/6/ZXfj/ERZmN8NGPvtk3HboccS3x8r5ev3urK
gYRZD7KB7u/VWcVMv5Dleuq+JD7AfPwZjl5q5kf5Sh7qckRTRU9aDMT+bPA0NRx+KAs73OWqn15H
PT6Ub8O8j9DVyrjWolm7bx5fHuRYLAq6xR//+J9//++X4f/6r/klT0Y/z/4BW/GSo6dV/+sPS/vj
H8Vb9dXLv/6wQTe6lisc3VBVSKSmZtH+5fk2zHx6a/8nU5vAi4bC/aJGuml9GrwBvsK89epWVdmo
Dya47ocRAhqv5WaNuJg7nHUrhikO9OKjNy+Zg3kZnc4Lamhm9y6hv+tYrrUzvet4wACvlV3kwUlL
Z5lV4H3LhRL2LgsVTAKSjR/F4lRNpvF2SCftJJhar8kNc61RSxInUPnFVtH8dvHeTzaQc8NAMw+R
TC5CgqJmtiszpz+aWToc5Svj+6u5B8opGcs4cKcBW5Ojp2tXTdjmN0UIlNYT4w8lN1OvzMAdN39/
5U331ytvC8OyhOOahmPrhuP8fOVDcwTH54f2S4WN69HS0/zUt2pywt1ifg17uya/MdeUa3PEmQzY
xoB0yHz4Vh1VLrKBZe0dFZKbq1SoJoI3Q33jhnaFhAJ1g2eZwEnVLoDV92e5aKsvZVK1uM8EjyVw
/XNINvxR1R+TuGkfDEhTtzFYblnrtE101DwohrKYaCRVBkNBPH8+x4R7sPaTuoK835qPYC2S5WRn
yV62Znn8w/hD8cP4iqFe9W0F0dLTcD31vAaxjro7En3++wvtGv9xoS1N5T63haNB+RLi5wvdOpnD
gtXPXomI9OjFcP3kFfZTl4tqImUBsQ+1PHmN35v7HFnUOsuu3/oFdQtTGB3R60BM1YGwDnzYmBsu
tcYW08y5snNm/LB86Xlifmnr33oVpvXalay7Sr9wr9CsMtad00zPTbMYa+LhEwYxGzXV26s2Fc69
6WkX2Z6yyyFirhcwOT3rVCFvvKw7Z3r26vh+IMZ8zxzwy4AJ8INb1TUAGi6HBN3SyRwunW0Hh7Yv
jrKESOB4+VbfXfB5RoGvKzJv0RkoPwJzMVaeeO/CqY3I3k7VFVGtJtYnuzwC5REgHYKEfTjcql55
Pw6ahsFbRyzJaebv4isfbHs9tqb6UUX9fwdYyHorWmN4yuCw3hkOJkFhbqYYpnL2X406n14ZaCHI
W+N/fpr+ajkdfsmLsQr9oPml+O/ta356Tl/r/53P+t7r3z8XOenboKvn5vmnwjprwma8aV+r8fa1
bpPmz9l37vn/2/iPVznK/Vi8/uuPL3lLNpPRkFfJ/vjWNM/Wusrs/X12n8f/1jh/gX/9sQmTEBLj
+B+nvD7XDZO5bv3TAn+mqZqjMvGoTPX9q2zRrH+6umvojqs5wrRV/kEZkmXB/Jb/dA1LuI4lNNfi
cUFTDbuGJvFPSzMR9nFVw7FcsvTuH39+9W8PnrdL/dcPovlP+P4cUnRN2IRhDcv8+c/ZN4pXtCYe
frZShtdRa4Uo1Djl+YcL8RePud+N/stf3+kj3w+RmgUT1E1LjPiA/0KMW/796PNn/KvPPk88Pzw7
/cxAVakKxkOvVTA7a3jGegWj1LKj+u1O/elG/fE5rf3uG+g/v4c6hoHvaeVw8HMxTuvGcMSd0of6
MVad6QFn6u6UozhMCDnSPuSmoX/VNDHyR5/Nnpke1FsHwh2JeM1kt/b331tXf/PF50XFD1/c9lOY
CmHRH/Q4GD50cDlWU5xD2wNKvg5y3G3NQRA/dtJ8U6A6+AylLkLIgngV+E1wZhgcTPee64JwyAMT
pY42Tx51cxaIwkADyU9YxO5W4Pl1//cf+XeXcf4mP3xiNtqAE9q6OzQZQhiEuxRIc035X57p82Lp
L24E+aj/YfSANFFsO2V3INAQfQE2Qv66A2JoYzp6EoHXr//+W2i/ufDmL2uGXJBBNoKGN9IblDuF
DxK78NX7losaLLR4VtDDMMn91FRkuBZN1fdLMQza179//9/c8Kb981VkLef1yji/vXaNlkRnAtq/
/P3Qv/mBzPnS/nAJ3ayNU+g0xJFQKbTgm6aa91+u2u8+9Vz/w9CN5jZh6vOpRXtbDtc4qgK6+ftP
/bsffv42PwwN3yNziNWgchHeTtNLHYbgy7+E6n/76L+7Kr/MMPaAPAD/fvzVxru8gP2SG6u//+T6
PIH81T37y8QCKpAAqYKlWwLPxnGAQhn1l1wddw2MpQI5MYETqBiKZTMg0uqSAbDVxZA4K3QwFj24
ck1ztr3ZE19BZb8WN5OPKmVmryaj/y/zzO++/S/TjAdtUvVjvn2e3gUJq/rnv//u87/lr776L5NB
5nZDBeq2OqD+j4pdQaIcWdj/x9l19UaOM9tfJEAkFV8VOqnb7Tz2vAie8Vo5S1T49ffIuA8efq0W
0Bhgsdu7S4rFqmI6dU7dSW8qZTrepfIcdHaQUwY8Rqkzrdhe73dhPFQYD2edrJudb3gJaQGcinZB
a6z4+MKQvjP1D0ecYmJIekrRdG5sgsq0gxjo0u5DAZhPqia7ZU83jYHMp5ofHWls6nIJEhweMHft
Zkqq2jJwnLhtxomQ31qzazQNwFqv1/1wG4UGhGWN5u/1T1/IA0TIXnEHTUOgIHVPRdX2qFSvrKzA
+pwfb2teyGC8TwmRIl/3FL06p+B4GhTzQSoL77bmhSwGgsWe5iOazwsl3FGOkmJl6Et7lAPt7noX
C9nsew/yY27N1K+ZXEa6F7R/c3AJtUNiTeEb3kY21ztYmgEhnTUolVTiTtU8pQDOspG2XBpSqwI9
803tK4Jz1kMZjIpWlsdIGskWcCS2Bc8f25oalJaud7GUNxXBRUF8YhA/b4ojXq7BGqXjJAV4YZOg
ZrKEbhhYwkrI3ur6APR/P4EjadvnubSvSgUFUlxSIMzSm5aP7cLGTwDM01GYFDiS3lX3KMDNvKIv
wYOp+RC0rvQGZSYgoESNN+Bz9vURLE2CkPhRP49yrthXvZSDuxZoZ8YK1HJ2KyG8kImIkORiuaI9
ZLA0kFBrxIEqxpsRtefQ9x+bkD6NDTOs0KhXdg1LHitkchB14lkHjPWe6kOtKai7vzjFPtIc6K22
DA7XDbaQtmXBq3DZZ1YsQSdc02QXrJBgDofI04q9lloX/IlEAJwB2IWtlEJNC8T70PZRE+f6p5N5
Ui8sdYqQ8wLWtlKnqOnRD7Gk60NfbCZU3pUuturhezH5/fuIl7VT6me8ck0zxlHBlMeutHojMs6m
ObCVwFkYpzJP4Y/kkmRDYFZqDiq4Kuhs0PEWh7CVjduyoyJkRwAqIoO3UXoEewog3wp0SwemKMc4
k8rdii3nLHXJlvPIfoyAaWMiJ1KJEaD8vAUpAQo6UR6rQ1QqV5PYyU01ySylZy1o50IAkacAqGjO
KvqagNXkpKeEQmyBd1/XP4gumVRIp1lbogAX9UlH4JmT33nQlbgyNrviPwoQ12/8q87KOmyjwyLi
G+4D5K2YU77VlZq9+iq2wgqbmv+0IgWr7ihLIUCRaQdJjKBj6q+2A2oNtHd44gxMA5Auufbfcq1W
DmHJCVi2zXZcWXe+c8MFy8qCl0ogNkTJC6RLEbdqR6xM9xi3Su0tq54HsuWv/T667UZgvgT5OYlN
A7picHWrXoSb7Y1v4AUckm/TjcEsuCHuStqwrjAQrazYYYgp+G4lqV+J5oVsJwsOCNhW0GeBqXoF
HQEZDEgK9goddXtUBgrTMFYWiCW3mnPJDz9Xk7ovW5IXx16f7qI0cysUyl53WTYn5gszrQirA04d
vkIHrJ6tM7rq5g+xum1lB25h/8etX8fjHbM/Xp56MLnIVm1R6+nzs1sZ1sK6pwhrhRIMTDdxI3EM
wJRA08rNJQNVEnRl6r938ReGxoRlwiirCvwVNcxmQ/dhU22RETbAUG2IA5YlZ7BRwrQHt/8WfGNb
yQlWnGKOkUvdCusHQkcfJa3EfqTehSh5iY4DdHpAkl9Nn9cnbcHtmBCdQE6FWqUq+RHlbbtOSe+z
Iv5Qc/Pe6EGPeL0PspBcmRCXAGcMbQuvO2bKpH70k1ptuYYa4MpH2Ysq0eot1U0fvNkElEyGkmIn
YTCvJSP+u9ovtnlVZ7+vf8uCozAhiOuqaBl0W4sj7dkxynkN8vDkgVC+ua39Oe5+xFfo40g7s44f
1bzDMzOurKEOT1O3g2yTe72LpSkTVoYAtboylO6SY1qfWZuBCuIrLO7Nfu2kMH/qJacTUkRAQOzX
xUVyBIGMAsxw6pYMdIjXP36pcSFHdIbcyJGSJUeU6qFaDWLMJ/B6lLctAN+Z6Yf1tVL2KcIjOZba
C3gvbdreeB1MhQSQ4vCEl0m03EngWgbyTgcFKAiJIWqwZpqFeaVCsMuylBQtRReqHG/IzPSH5ZqC
4d0HqcF16y91IUQ7ULQ68MDoolchrAeKX7wGum1933e37dnp3PGPCeBA4muNkSbHJjh1oJA3GtBk
UWK3OXWuD2HBgagYwKomN6hIy4+GUTxMOtlJkOu4rem5yx8f74NyncnDEB/BzlR+0IjkQDp2yopv
LtleCNvB7AMNYvGGJ0mg45gg7ZenyR6Xbu/gXMlvnGAhdtU0arA5KbHF0sb7lNMn8MSDGl1VXiQD
kkY32Wl+UfppJxS2M47rCd0zIbeqGcFjKpfhStsL+VkWBgAdOWjbR5UOPQywCkHMeBcU1CVY3bfX
P36pAyEB0WwK66IBUyvu9R/6iL2gzAd1O01244FS2InolACHCJyRR2gmgZQAkgdGEJ+uf/ycCv43
NVNTyEKhpECKAmSLXoy0QDt+CrV6O4y+w1V+h+drSxn/u97TZTNRU0hGYwFSgQ4vh17UHieIVFZK
A/WnaXdb60IeAjkieGC5rnlF6Jt2w3LfKfhAAWjAA8FtXYiZKGYlQb0x+Asb7DiLFNIeNeqsuLR2
nblkofn3H9lCastxknKMYZLVV7+u3oZO/ZgaXN1dH8DlfEFNIRuFgJaWKtKpl+qfqFuHiK3s4pyN
8qZbTSTEcQIuSE3mmGOd1B+U+uydFFUEVlBAyq+PYZ7PS/4qRLNiys00QeERpS+PowGNnbSyajqz
AKMANy5W8vZSL0JI96HJixAAJ08yRsVJ+zreBnF86Du3DEElKPnSyll2DrNLwxFiu8HVAwDWUXzE
6+IeKh3bLOX7caxtghIHoLdtgMzdnk3DigssPAnOr/D/+BgYgKDvRtL4iFP9UWko8LnUBjTdIV28
TcCM2YapDYLkbaj+P3xi8VF6wa1F5BJgnjxPUE/gqfl4l4HCKQYmHhzKK+l39t4LJjSEyAdlmZ8m
wDl4AdkX7bmUXq97Gln6biHeMz3mBZXm77bUDVYMJ3If7yEDYzV734Im4DZe8emlEQhxD0BVHgRm
NnokPXfSKZJWbrm+30EumUYIeFLHVVgEGIFx0s/BHWpBKodTO7C49Te+Az/nBmK+g83ccDesnIYW
rSakAJApJAPF04NXuckjSC1cMF5aAIRazGY2cWWnttdesZbsJuQCcCxJugZKPFxNl09qwJ+HsXm5
PvlLTQsJICe0NtQeU0IH6a7V6i9tZky93vaSXwkxn4Ryo3NclXr16PXgNSqNtwEc7NcbXwpwXQjw
PtekJh2i0et4175jRQSFKKhkdBRCQykRLj2AoFRPIC0DjooqTEDxUtbhSjpbGJourPFJXYyabyaj
x6rgrFTlC+f1EwdMdmV0C9OiC7FeysU0tTrQZ1Md7yqVHSKUL1833FLTQrSPY8KaeMCsAI1fPDUg
vtrX+rh2F7fU+mywH0t7At55ZnT64EHBCux14DpvV7xpqeX59x8t+4zo+mRog9eC86qJfmfKx3WD
LKyBM5TrZ8O8kdUxnvDJUFfaDxPwdlXZHOuk/MzH2k0rSJne1pEQxihjYTjBw2kMXCmb5t/MKO0u
A6AY8FTaFyvvrUvDESK6Nlgq5W1qemWKUkQwVTPfG8HrxlFYovsru9CFHZYuhDZvGuCFwNzrKWOG
h+7y0DfFRvEjO7ntOEw1IbzBJRAb0NAePDk5gC07aoCsSL2+WNsgLLiTJkawXuA9GmQqnuwfa/6X
ghz5+iwvNSyErqzXuazVaHjQ/qR4NiLBis0XHq2oJkQunL+jXQRHBWjWrQJ/10rTzh+zfRkD5Jxu
Aw0CkxRInkzdq3n8xPzX60P6RjFcWF9FNCLlSp9qBLHXH8ojCkPv+m2x1R/9jfGkbyFlsQOzhhW7
6Vbdj9vrfS6ZUQh3BQiUfAJA19OHXy0Id9OXlXbnOLg0FiHcJzkERqxCwyD4crgD/Lf1lu4h52ud
n93HfWT9STf5ebC2x/eP0SH2scYe6ON+Xtvnu+oYd/DRBqKf7o27Ik1IC5CayHWQ3g6eL5/H7sTj
z+sjXVijvkscfiRMQsHIl4wYKIp1bBVMrZGPDe/KAsjmr7tkRiED1DzH8pGjde4o9ltn9SAJBbP8
FgwA9wHEVqzxjnmDF73ASc7NkX8om8wpNnj/dmMXaj8utSTnRhOKQEOj1vPEN2ZnyTYy97T4+boJ
F67fqQgslExU9TW4sfGms/6U30t/shOkC9xxox7oke7ylcuJBWcXAYRVxYe4kfD9KXuFfBeYIFZy
xlLDQsoYYqiFgkIbKQMHnfHYTitXNYuGEdZ5HnJUn5RoWNn6X6gFhazRqXG4a341z4ZXPK3Be5YG
MP/+w4lbSVNGrI+DF9fvKIWg/f31mV1qV8gCQ6yhurBGu0kEWbFI/pYCud70wosXVYWAzpJOMhoN
bUu7xh0cyVJ3oGCzJPs/rMCwUusaeMKDwpAFfSJbXonIBQQOVYWFXwMpKFRiMCV8M9r5vtwb22DX
bVMnOaAaYwspOKd3BsRetzd2uVtu+7Xj12y0C7lAFXJBCt1lWQrQM1Bv0wZyQxttL++DPXZRFg4t
GOR1yy5MmohjCpWgHmiBfkYDegCHdljx5qV2hb1AVyXxoDaYsKZOnBwC5379dP2LF/ZJIs5krEiE
ynF8ccgowNsuU98GnFPycA0m8/08cMH2In4k9jsKWjV8O/8bvALnYM0Ox5zuLtr529+QA7ICl1vc
RsnTFztAlEk99EcwapyalRSztDkQMSYJeF+NspnHuG9BKeeiZmGj2bmTOxBk2eon/6wesk9jU23y
bbbicgsYDyoWL0GrhRlD0w9ex1AGjyIDCAcgU0dHEB34+wlgugQvNEr0q1alYcN5p++HoOk28qiY
jqJW/SYCremJRUq51ws/wd+l6vyo1m8z8HgdacgAFs0g8waWixTbXIYq85qDuLhWS1C9XnePhSVa
fPOBOlpYBiGDNkp0ksgH9Avr8PN60ws+LT72ZJOR51oBFUdAbt6yLLjzk9C93vQ38PGCz31Pyo+k
LE8m5A9MiniHQOxbed+fkhe6H8/JXj8k7+kheuJrWOeF0wwV8jQFs682xegKNOdOFJQ26JbcJvit
QyAV3AArCWApZX/n1B8jiiQ1nUBlPngoo/8C3/xQWBD9HV/KJ/3R/A1drn21iXGnoz6AQMeFo3jx
yj530ZhC2o56GsTFhBGys/pWPyuv8il9qj1wbr1Gn/orpCrI+/V5W/I2IU1jL6BlI+2QKuB0lmYC
0k2hE4uKvZWxfMNVLjiGIsyWnHco5Z+XoN6eNp2bWNJRnVcE/Bnd0e7tEX/ifesUSFQgIHFVB6Xw
2Ho3FrFS3DsWdrmDkthf83d8p/31TWtOWDbUI25cQYSlmfEW9Xo1PjDTf1W4NQKj73XbLl0Higie
MpI4SCcxjXwjncEd7UUP2YtxHA7VPVznEJ1x/7SScRfmUUTssKltO62fEy4B4Q5Yt32wVGbA264M
ZZ6tC7MoInY6yFOrNaTrPEhc7/izfIqfQIC5N95ASXrGg3q45i4L/QjLLijA+mCGPXlJBhZZ6DR2
uLa9PoYFE4nYnFE2wryq0LQKTZ8QHKkDexipsjLZC7lVBOVQqOoQcA/gxBYnDgc/J1jEV5peWk1F
lI2PajCVTMjbPsrLZbc7ofrv7O/9o2Ti/MldaSsfqZPjpA2y1fHxNnPNA/2Z/lCTXlcDBtRrBjjs
XzLpoxhX7qOWjDV72Y+28WoIstAa3pTLd+H0d8hW/XS+Crrkp0Iwj80YliFF0kYx1wE6J8CVxY70
WHq1WxyzfbyLNvEJBIOu4d5WeISi0X8HU0ldNyQpDAVpZHvKcuiTrxaxzW5/aThCepa1ABJDs1eh
jPgt+gju6CHa5RviSXe6K52KfXAfPtZ3+cFfOzEsBPr/IHMg+5nrMaamsyFUfSaO6pWbYW9u4vOw
0xzo853IYcRDRn4ad9lZ29Uw53WP+05WF0YrQnZ0SLX1VEbfb9T+DSEU5/n3KbGwgz39iQ6bP4W1
iazH0MGRCVxRtrnVsH+Ura8QlzGx9eW9PqT22u3W7C+XPmXee/zw0DQueV3pMPxwZmfoDu1Na0Kv
3JbPqDb4uzLgy52IBUI9k8O4DRHXuYogDv9EYHi8rWUhjQ5BmU6xOmcMs7R73B6kyedtLQuGYWEw
6Uk5pwV5N9RPfv52vd2lQ4vIrqErGedagIYTK7NU/wz+LwfqXnvmQKbNBWn0pncgJfaV7HG5+WEe
8kcKL5wvGG9ce76X8R9z3oRa5yvRhOlg8aYdoNzLVzL4bJwL3vS9z/vRchhODcQ5MR2p2VgMJMNN
Y4LO8j6uDWuY1mqNv011qRshrfZjLI1GCBOGx2GjbdW3ZMd20KM5Rnt5U+27vWonZ9O5PmELOfz7
RvrHmCI2GIbZIdNGRYwJ0yrwo0sft7UtpFQTYraQsB8RfYZuDcqDmv65rWEhnw5GY5ThgCmGQIna
3SnTbQuaWPeijqOhsQIfnNEtDZ6Ncg0ctrBpkYVADqQpKxJoYnvV+NEPBxliXvHKeXlhAsVKAhOV
8Q0ImnAPWKLel/TQlsnXMMpLny3cMaqoe4QiCNpuwlPJPlRymvrnm6ZQnrv84XeT0YNGhcAiPQRJ
2iDcVyD6vt700lfPlvrRtAS9m7TI4NIEeoE++5VJ54K9XG97ydpCbLIeT4rcHwaPtrgUL9gnaY3b
lhER5JcbEqGmDmNDywnCpEn71Ejp/fXPXjKJGIl4UqoGAymlzusXLYEEeB9t1HQNfrrUvBiPfd7H
BodVRoPFjp7F0x66vsqmg+DCSu69bHgigvxKsPjiIrKdrWO8D2AxIn68sspevskjIqrPSMN6onk9
y849gO+xTLET0f92fC2Klj5dWGtNPELzLs47tK/5h0ZJGjcCGfmNhhFitJXYoIHKvvOKCRzVhXk0
Vcm97jVLHz5P949Aags5yvF63gJCZuifcZGHj2laJTclWyJC+XgG6r8csr1eRSBsN3UayNVBIG5d
//bLazX5pkj68e1MS8Iin/DtGQ9AKsUo0OOSGdnlEJYu9Mp+G2m+RnC1UM0FeZN/DTW2dRLWwxji
IKRZdMIVOQptyOSjrCs9gCHXxi0qGAt7p9HPoKNZCerFboWoDho61JAhDpH6u10WQzitAfkxtMVb
RlwW63dxZm7TcZ8GXwFtd9cN+108/r/bE2IKwQ49bWBkkiQE02huSjYBd7K/i+lIZKcIpepX1KkV
RAUhJwZSX4BcIJ6jKe+BSfrPoIkb3BWZSsR3kSz1EEMhEoj6AggTVBxKNEY0DCvp9HJOQnnGv3Ni
ctLLvjERTw3ie7BlPTYmXvhqbcUMC7EhIgKpovO8ljvi1Yw5mhYdtM5YWb8WXFdEAwLKDIbbriBe
S9vQVqJ84498m4X1Nis6HGC0eGUbtWQiMXUQUNODnLX2SPSBAlibgNVjtTBwaRRC8qgpSYgCdWpP
LiL5wewCE8QG4W/F7MkOGArADGroeFz3yYUMLiI+UJRQxRPDXOfFSVIiBxp3lgzJkLW60wVDaUIG
l2MQ9tfqSLy4ki2MySL9n5wbK6lqyZXm33+kqpi1eQrFstrDU/EpLUJchucv1w0z7y8vxKrB/m0a
s1nxgpj48KF6GALIhhSEcCud8NQtaRl4SbW/tUler/e2NBAhDcp6GZmtbxCvn3xnaJVnn0srrrrU
tJDq4jYzDciu1B4blS9IWI27JoiH7W3fLWQ0sEf7OWAGxEtzKK+ypMQRlSrRygK94JwimnEI/VZN
TWQKMy+feNkEtqxFD3IWPpnqbYUJRAQtFqwypFpHAMTQ8931oTHtwS4mnUwwL6wMY2EGRNzi0IRY
TjNT9vwafEKJr2fQcpbXWL+WWhdTURlxqoC11zNkevLlFMev5tf12V1IRLqQiKZkMOA+TEbTZx3q
IyG0O6FmPqnvjVmuHMIW4kyfh/UjhENfztCYKntQUQssiEhUTtSCo6EiHyyOSshLSXj/SJWH24Yk
hHVRJ9A6mJCPhn44+c0ImQAIL4LJflv34aMpg8nkekcLiU8XIhp8ogOLcpV4igxwutE9ZRn9NMNx
Zee9NOtCVINFvexALE28pJhcyJmhZOA2mC0RYYxxKxUpKl1qryDxEepcu7DuVi44F4wi4hf5OGZd
aIJcWGmpTcfqqU3CbRcFN5XEERELWPLQL6HP3npRVPTE4lkMYoVM416aFRBB06NsZRwL1hehfxyl
iNMQ1MTzG/oy+PHR7NSVeFgAERFNCIhGio2mAcoTUElsWWLaKQVIdqn2Aa6jzgUgA2Xhviw7aTWO
n5Bkkd2g9VtXzni8mQpVdRvNnG5bljQhWsCSmWO+cuxEUIWyNZgGSWyFqCt5cSH0RYwf7n7jRk9G
2QNb765Gee0EvW0LitdQuomxVQDrBN6oorVH5aVJE0KmgL4hjtZd67V+9Z7oFGLO9bQylKW2hXWQ
t8QYS2Wm/h79O6VpnkEx61xPJAtNizC+RtLlUO79CmzpuZNBS3qE/MD1phfWVxHIV2ipakKDr/Xk
qOpQFyJr3EYBne5IyeAfWm0VWLYQ9yKUT4OcUtZXOLCiZuM5B+2zBR7pX4FhrN38Lo1EWARZP0ZK
PVSw/yD9noL3MTbAQFztDXrbLkoVlkI1hYR5RcrWizXoE4YTqrW1zfVZWDLOPPE/VsC4DppRnzAL
iQzFS7VVoUsYnsEmfOOnC0GccGgKSgWMz3NIPRXQ0gM2KltxoSXvpP9+vBwMUVV2MLySSNxSIZ9s
y0b3eN0yS7MqRCxeSRGqHSK28RXZVkLFfOuGLvHCpkxd0qxuoZZmQIjetjSlqht464GMmDpaUfoW
aiUryyRy7F4fykIXIkqvNVnUyRX8R5YjT+Pypiz7u6q+rRiKiERjaaBkNedonldnlb/W49r1+8L8
ilg9zkq5M3AixWUz45ZvDOP9QLs1eOZS60LY6nowytPEIBSQmq6cJJuC+St7gaWm54n4EVU1JwrX
6kH2moR8MX0IrCiM6pV0v+CYItCOJNRMQ5a1QFJohg3NC+Bbojpw1LTv7Kypg5XNwNIghNBV2gQM
cTWvvc4gFIoJ0PuiIURcb/NJIXYhX2JAH7rDJQY0tnHtZpCvIFdWGl9Y3EXoD8tL1DCbRuXVk2ZL
U2Anxlum9FbeZK7Pvurm9/VBLJlIiF3AGZup1LTKy1NDckrZbF1znIhzvfWFsBVRP3wM69KgtPIC
/a3JM4uX3ti/Xm97AZtM2Gy6Hy4aaWbfBhV2V7xvsn2AoB3sMfFDO1H13FV9pdlohjR+QTVIuoun
DqTUdQ10Ienb8J5pXLkfKepB7CQOy0Pbm/1GUiQKPtaMnwvNHDs7MAdIhrZKT0wbwgGJYgUjocHK
FF80vWKI2+2GyvJUDxJyf3qoewfg0lsMg4aF2FXakZg4hkBcCxCMcp88Bh5/JsDOpptwwy3N6TfF
3jw0z8rR8Optbpe3TDc6nkf6Y0YgbWOWqJrtvFlYMS4J9F8gNQXF1esDu5g20LwQzvoIXZVs8FsP
3ICWwnFoqxm0f/RNJXeb611cxgCjDyGoaZKCu6pDH9Juhrz7W9kNUYfLdkPp9KfJ05zJPvbH8q69
S3f5A/2VnINNujJzF8MFnQsLdoETr983NTsoJlQdoHNLofI04Q7QgkhAtnLnRL7huv9zN4duhJhP
DG1KQx6mXhBWMrMHP7L4VAFnHSe84xYD2/BzqBn5PR0g/2PxxoRsT5GpiCKtr95MPqmaPSXxeCZh
Uh2zItKZW2gShTxuO/Sh40N058DxzweQj2dg3OhNDoVvyf9USd9bXd1SV9Whrcih5bVJtFbdDog6
J2Id9ug6ICcZ7jvdiRDTM7jRHPLKlO/AUm3YoSLl94Pe6F8MgHev5iV7A2Yh3igsVe4DRQ89lQX9
Jg44s9LRDB9kqlRA90KCy8oM39gBqSm96AUnLm5OGg9iK8OhDcBzYk3Yw2Cdk8ZsG8aqgv89iZ4b
Bs4Za5Lb5NOs89DJSB3ujRiatACIq/09BOmlDx93YEfoSBMrULPAoaAMf8UbUwZNay3+jHIF9Ro0
5y/dAGKQeMBNjQLeiJ2JG45fRpOEVpJj+0TSoD0kfAwyp9RqPGf2kFImhmLupqJsj5Iy+aUbDIG/
TauIP1aF5Lu0KrQzMI4yxIwgBiVrIX1UehXXld0og9F0iNK30U9Nq2rGBFo5RNrGTSp5YSYHGz1t
qScPVLbDQTL3WHJ6FI02EDbpdDYLvCsuuCMbZk1Z7f8Ku2CCVGprpigQDIeZx2bmQC+NcXD9rOhP
EmXJM+TbUUvL0jT1WFNBWK8sd2XZmn9kMxgzL0wVYHP5xJ1g6qWbyG4VWOTfxJOnYznwDhkvjyGr
q0huAPUvOX27nhQul4WjeWGlmVrKwhH+fYiTKQqcCQKJiZX7rW9NUSTvpryYPhTGkrcQhRMOC5ta
Bwo6WytRWUgLIgI6LmS5HYrUPIR4DJWl+kHh8stoqn+uD29hHVKElNeXalvxHAecqcPpWHrIhpVk
eplCAXYT8hlWgkCtzSz2GGGgfRkzKBU4iHY4SKQF+dMMaZgsLMdMdbkMLrqMmYcWDxJQ4Y1+ZV28
Y5Ie/InkhDSWmY/PeMLud11KG5sY7VrV7oJ5xRsCFSI1Rg0FmkMF3VO8UCR/mmime2xWcYnwwgv5
Vrwn0PsAeajBmqKDcJY2b1X7dNPMifcCGRQwgAgxcapuwIB9ZvyWzb8CkrB/w6kqYjAEgmjEi3lQ
WDie9nbht9KKW1zc2qJ1YXtSG21GpTlYuZPkblo6+gnsp23uFGuA56UZFfYheplNeTgV+P76IYqe
UpA+ScXjdZsvtS1sQgCQ01RDw2Qq5l3VOVrg5trK9mkhEMUaPw5FnYKZaDpPN4RDv+n+tk8WwjCE
W+tqiDCcTP0YZBLezJNtPGYr87n02cJ2Iq1pXhgxPrvto9cskG2Dr91If9cZXggd8fwcSvoQFTXa
7tsmesY1VXQs/YxgqSqlnWFWU4DtCm6o5wPeIepy+jiRxnxrYjI4o1LHVg+VEDtO/PbM67h20kZF
eUPgZ1tZKrNdMsmSPVaptiEVwNdlNhbPYaRI26nuo30bBvqmjIwGtJdmaxeT2lupVjQuNGiNTauM
xQmKyq0FfUAKnWPIpCc8zU+RErUPTV9zr/TDwPYrpXDzZgjuoJKoHmLCDQebnf5OVxtpM9JKswyz
l92+KqodlQ35IcrZ4Mr5kDiQ01jjGlyYJbHAIx7DrGSkxaEAVD+knZ4NEA5a1x1sqW0hX3R53ASQ
Qmu9oT5l4Ssd/15vdyHWxCrANKHYpsZJ7Om96RhBu+3ZTNUe3vIMgeVpHs6P4wo4P6oC+Hi8d5Dm
LqqrfSib7vUvX7CIePBVYsXXcTnQevN1Qz9NjpKWK/v32agXQkI89pbESGWVEmSJ6sHQ72XtT+Xv
k5uowxVDLHKBvOyYhBo+nKOyv1GANiYr1l76bsFJIB1YmX3KIq+dtKe0YV9KMb+NlfMN023roVjn
UvaDFvYNiz30A/HtdGIuAD/qypwuDUBwl4GYUSHVeXWITCXA4aEltslr+gzVR/oC6stq5W3S/H4g
vjTFwhqD3bxOsq4PvApC3aHVmUU+bnFLA2HoPkjCbl/wjGN/1GUzrKLGoUVPAKSHRFZ7D504fgIX
Kk6wFYNQKZjYtkXWjnuqTvIriljlr6gxDezTy/S1CKoksbQBAtyWSkLzVYJWnQFRaDl5yA0T7FOE
JHcFsPXQ1wuK94HqeETzy0LZpk2Snzr/WVI+VFpANSF3eWE60fA7yxQ7KKeDMsV70vQuYzVuPqmd
py+tLs0Z1Mn5f0NQbYvgAAwIcA+BVY+BhZPvySjRHbUlECrm2I7mRm0F5l8TUKeke9NrFCIP0VZP
cTAxwPWMY1ZZxeM2gMR2UBZ/kzy24uwPjxVrRIVTvPf5O506q4QQVd0OGxy/QGoYbyeIUnfgki/B
SVtEqMuM9e1o1HtomI6WRqPJ6jS2iVvjTPt3mUkep+AI1cN9HZiuHtYvDRu3eh+9aJTts1o66HHu
+VJvgQAGBz/JMaf+D5gskxNP3nWIE6vxu2GmKJXWU6tLp78Qnn3Qpx6CP/0uLdWDHqX3ZkUf2Zi5
46Q/UkPKccLon7SAPONdz4W6u5uVv0xSOFJnWEmEt72KB5YGOnIl/5BTYPBQRkf8xNalu4I+VHgL
rPBrW6q2AXHzYjglykcwAJ80M/6Vu4F6NAFlQHjIU8mdoAQ65rY83HdZDI3Qd9msrGTULHALWXzY
QEQkwenN2A6VCa15fT+BCSjpFMguwxjJJuojZ6B3Ul07EC20DBaeKr3a1ZyCsS5wFMLtQvM3pRzY
3OjsPOpdqC6PIWgB+02iR9C+HQ81+4pQ02L5r1X5UcbHcgjsNnTKBPCqM03uwOp/Gv9A6J38GiDs
IctWdMdaC4VaJ7Ir2SsYx1R8sDXBfDZXQpt8kj7+InXn+dMz5IBbaJFF8D8Vlb7pAUrycrINI1eq
XJn9AgCNqrb/Wkd3auyW/q46h/mWlMfBxGWGXT5r+S57jGKvLh3w/KF5DA73yvpeqe4GHNdDQJue
2vCggY+cw9/s6UkK3SF/GKHFhmtDX7eL6i6ndtU/FGC6bpxQQTUeJNiAO4G4cG41r/ov3YSYMbWh
VeHEurGB2m8wvOqdFSjhna7VDnnr8NdQPYf3UfF/nH3JcqQ61+0TESEhQGIKZJ9ON+VyUxPC1UkC
BKIR3dPf5X90vrzlckRNT5POBGlra+3VoAd68uf9cgyDrHCILw5hhvy8/Pbk/EL6+dsQYl1UCB4x
7XxgWo4Jp8G2NMfau9dlhxTIAX7GLAnRxYgtl1FC6ycyIRMbEnsatQijppuhLDZFNe2iIatf+yil
iA6gP1QLUZDdr0ptGYbPbcOBHbz267FswT49mOaBa6TqAk9R2RJvUCcQFz4XCRGXmty5+dDKL6Q+
r8E25jat/MecXfwOScBfuNm75nYQcJiwKdTxfXUZ2qzp04jsKvMyV+emgHGlvl9XWHD6icKc37uN
1kRB1BUnlcwWjf5uu+6DGMHNSevvWIHFvBkeXIOgvnM8ZdWxptuCbIsWoU3z93HcUfzIn4XN2Jcw
SPtyT97Uuu/opn6bGyhi0y5Kgrfud45a12WwB+DYLeIS85/4buW8XYbEeHeDO5LoRXoXuIOK6B4B
v2ZIxyf4XtbjuXPnYU6V3BYiFf3Bi54jtaW6SMbgARzkPLhZQe2L1pvO7Zv1MKkuidydXDejPRKT
hYonHNs+gqWiwD9AoJJOJ57Uj8wmiNZOCkCidbVr/DLh+jJXacEQUTecBYPIMwKUU2NnZKW34eYd
59kwl2rPJmp5tsW3NrrPpy5D23LkJQpw30CTU95a4h8EYXtlxoTYPq2hnwaMs5hfXvfY2LeeB8mQ
P1QzQCL/FzE3yv0kM01mpdOWsjQG/NeP6tZjxbHiz3aq0CSvCKI/UfVrahBqLzrYKr7ObF+HMKnx
nxnYGFPJEtKFSSERh2yGTEx34bokQn0dGj+l62ul20zYmzro04p+5eJpCIJkrNuzCx4mmLDnwVNX
P+n2MJCdBFpZtHMaNhfQh9N2zIFPW3wzk8TLbQCspghC3PtlUs14/HWZVMWSxN73Sh686icQRZz8
KemH1PJ9XdqkATlWdhDu60dHDGLgoWEObYJY3U3gnfMQa4+k6wqLWwUBWjdkkXvg49mQclM62Cij
VOYkBeyZqhDXivm2JlW2YBfG3lvUoZlDPG1e79iAZWq2LW3SCBaHYfEAQDJrqr2ORWaRRtzD5jmE
UrjWmzFaEjf2STCTGzo0SUfZAyuKVAx3M9jfk8YAWAEbi5YqtTnSf/lWh/K4RnjN6wI3qqDd9fGX
IF9OsEtOA/6lFSGSqMmp6v3dIMf7IYrSdkbWwVSe+QhrnpIkviFZHPbpECJA0rQs6Qp/z/Aax2X8
EinEKPECdtT5knn9b740m3dnujp40aXDXl5StmK6wkjq92IXAWxEQ4NHgohq8rKSFsm9FaoZbFzJ
N+HNWPS/tXhRldwRXMTa8YGN92H8vbBe4haeunCCuezXYULo0Sg3Ay3wP5YouvB24Pdk5pkkZ9Dl
zqypT8yE+zkCjtRhmEYoFIK5S1z/VNUHgJpZJ8andfbu8yCHb4O9repzDEBWor4hka8zdwUaIHQJ
PirXXJ8bmqcdzXLxxGOOycQSpCXdBGLZBaFIMLwmwJb9Q1CgaxKpP77KIgBJp+seimH5QgrrUrSU
Khk45ORYTueK55u1d7u89LPWBffcx1vughtTT01SGnsf0mcPWwBifaDpv2FBe+f8IqW1TWV500/3
4EBvOkTF8bXFBnLfJiqzYVTHWHV3+dzclTZ4qUXR4ZTSd5qbMxjfG7mCYTIOP8vevrihyyLRXURe
nToyb9bK/4lInn3UcAF1JQp+p+iL1ONNUcsd521W9/lvsAC6VIvuGHe5lwQ23odq+eEqOAbp+o61
9EIxnxsLXaCQVCekSB+IGWDuU4khCWVgkzK3mKeI9TUOAgwS6ui3DDlqixv9rVB4urRa662N+A/8
j2o3Ey/cFraGyGFd3KXKizXJY2xh265tMohmgREwYiuQ5QlkXQ77EmPsZPrN3CZs3u/+kpL9KNDy
lDSHtQwd7yoGg+cYZvkBvkoGOlVWVyFFRwtr7Krofnb+KI7cM96mbHEsQJIAiKyLMD2ch98BqncZ
BkCH+2avA9WkpelvGGgAB/y5X/Mk/RQcYuT+6DBPkbhoT5Dwiow0YYArBVLI+9J7IrTuUfrFPUyg
3SaIgDZPK1auhTvarqWmxmGmTsL6NmvY+BBbyjcizscdizi7wSp6aoJGbmxr5mND2S8lJ5t0SvVf
u066DPGxDhwltIEyqvIXM8JHaOSKJHk58qScxx+MwvB27uFWUk5oDroI5WcmfQqKYJ/FFb6rKAw6
4sKVqEv9aQYkUwQ4+BcO6+V2Cc+tkbewv98zFqGqG9CvljHYLnhimXAIasCd4SdEEpsChalt1wxT
hZMMGRBfE8DenNI6dW2PtrJNTT02h4Ka+wV7fvTzrUPG1lTM+9lV3j5wMT/ZnvAWZD/u0rVB2Sv9
UG6HtTgyrsC5DUiwwbAYp3+OcWj77s61WpvpDperPEbQmCv98n6y8ZSObdjdlaR+YF2+lbBwSXUp
0Ar2i9vH3qjOIbVYQbjWV/suhPWzW2V/CFZ4f4QDNfvO68W5mzu7a30pDkNnJCjwFteYITLvcx+L
tHhkPPVu41atTl4lgqMVsdpVYaNe4RAkH8uJwAdfeDhym6mUELK7OdoOVRDUCdKnqjQMFN0yr45u
gtwMfdK0BtWnVt53oMH2BwLTgEwhAPgSDsTLzFQ4HF8VfAm9cHpbhr7e5KH2U06L8LtteySCtz7Z
t1U/v6ourG5xQq13AqbKu67x+4vvZHMBGYF/qcZePsxgt5m3seltgYvGvFbw2Y78TzjTH0A+12EG
ko7xwDXoerN/nrwnm2+s+xeqQwA69//CPTV2Y+Gv70xAdUejl9r7N0T4PTj8vzASrSoWrYPXQvV5
XrwHQy5i+vlPMBK5glbXtQ/i2SvzY94X5zUfngXxPhlqfYRmXD0N7CPfp74eTrBcXeEE3zzSXD7a
vtxOEy7ff//+H7zNa2uLwuvnePHAQGM492rvcWhijCg/mVL8kV4PqOrq4bB+0AumNfgF3tRtBQJN
Mxd39thUss6QfVnsiwXN199/yQdDi2tbi2n1p3EIgIuxbrEZxGTlRoX+z1X5DDl4MvzJGmwr3hn2
CQr0AYJ47WUxYmPPTQRw0u+2XL3m8f3ff8gHr8R/f5r/AT0lWSXhPgFaHzNYuznnoUUCLBJY/fZv
f+EK6PNbsSoUvOGEyPGsX3asa1JaPf39wz9YttcWZL4XrdQIECbtsuXrtluySW1Msf37p3806f0/
Wsh/ng7IFl4LJG845VOG+/laJ8OXqNn256HfNuosafr3P/TB2r22IJPvidAoGVi7sbi1EhIKgCTj
bG7RYt9VPf8EEP3oZV9t8qZCiDgil4dTp+1e9yEybqbdiuD4v/+Kj9boVeVjZWGaUaBrlNpelOcd
NZefaHTfJ/d/gECvQ5aRT4/zBSOR42wQLlpJzx4GHZJdXPc0UwWAp0DWLCVj0xwRlNx8ooD84IFd
O6og5F1OusXkcyoASBoA92vbw+zhk1/1f7XpDz/rOnRZRYR1sqvlScClSgGGs8svYSL1mOMe1CR1
YzToueBD0iJXF4/0SH3D5Avdqum9I/z3+K6ECC3hsjU/yIxM1gx6hfiNR6TZ82YAhrWGAnAQHDCe
h3oc30DAsa9VjYM7aT2jb0KGOtl4jZei0R2/9gWO2wsII+0h6Kj+5HD582Pk15p5ERSg/kHdjoGQ
TF2FY7xPOZDmvy+7P28eBAn+bwlT8xw6RMmAs0izwcKOMrrz9DMxjyFUD3//Ex/9gKsqyTUPSwL9
4nECINt7fVJ3v4z9pLR/9OFXBXJpxmZBQG98lLgEJRLoLp/ZTcXWH//y5cV1+HY4VhXmkOA2eWt7
WtoHSdvT0P4LpzYQ1zY7ajaYPzWiP5Uh7G0i9w670XL/92/+Z4k3Pv39kf2n/uZmHhZg6NXJyCrY
l7xi3+tmDBIMHtgWkbr8K2hufIPlv7J0GXvu7W2FXMakAgPrEcFX8ZuE9QugyRFUoGSZi5hBKVUi
JG5cBPnMY/PPtukBj6++p/Oi0utGh+cKqf1m2nVlCmrY1+iVp0PCwiz6J6cz/KH30vufBxKGJlym
ksdHCsNyadusnT47gz5ahldTJj6Dh1aEUXyMR/2ch/W8gWcONPGI6/z72/zz8RDyq9NH2HzOoXwq
j5BZAWRjUZGxvP3ME+nPXz/kV4cPYu2MzMO5OEIMN973I38lq8cOZcOCT7qBP/ca4bWSD37OTRUM
DlAxkXWVNGoYtzKKfi5ipuci9D+zAfmg68Aj/9+XbIJ8EkBj8IecLjG16Gi1o4bnd7VZcV+mrAJq
BL7lcWVcf48W4m47osU/9WvhtYZ9WhtBTUTUUZhe71zE3/HZ2eptQOfIflJQP1gL10J2X7reH6tJ
HcF6iDAuc3DVqwue/X2lfbAWrqnUsGl3Y2CEPBoPEyA59fcLELyWhv8k6gzCa0p1WCyAotZWHb0p
Lg8LFl4G175/Sv7Cp1/txMryKWRRJ49TfsHcBDfIuPgn7k94zWcOCq+kaCjwZHz7JmyD/Mcpf+0m
/7OT8qMXe7UNOWR1fVzhu8+etzUBhs3zZ/yMP/eASJL8323hU95b6cbiWDZLDXPZjkKOMqE5riTL
v1qnl3MF7PZpwPD7XvXCfHKx/GA1XRMCOUWnWfcCkWXvo+sBen+TcPChMwbs6JMO6YPacs0JFA0p
JOLq5HHJPYRsyDzBevpOyHx5F8d+si0+KizXBEErPEZGm+ujVSXoowj6A5uAjzYbgTNB7Y6QGKuW
ArYSXoiRJdjd3TtmXESfcD7+3KkhHu/qDbYMOUOBhycpQwo8tu3tIVCunRPdEtCvoK3b0Nay538q
A+x9jf7nsByjIq9GHmhUMjzTZxuzjVT1P/6W99Xynw9vuVdpfxzlUWIsQcdxQ8nb0K+pAYkxHv5J
MBaE4dVPmCtcQB3BfgXoeY6j/DvTmCz+/fF8sFXDqzJj3eAXbQzSRSkmveeg0mcyGJrN3z/9vfv+
/6824TV7sTPoUOAIpY898+258QZcb+DbnKwdDPAHIryEKEybHan+jeYZXtOyRak7UcMu4+hjxjMu
bjuhBOXafvKDPli819xD2+NMWQU2TxOYNOY//NqDkqFNfQ9wPAbyf39sHxSba699OndjU9b4K6F9
ZYCbadVji9JPfsOf5fBBeE2hs+NKfNoJfcw7DE6rb0XlnwXGbwXmsjkrv5nh0fcw/J9tOiwOU3p3
iqrPlEgf/barxVz7MZuV8vUR6Zn7Bfc/8ONTSj9TLX/08VfreaZ6QaJ3i+1e5Ztcd1vEmWdeEX9y
Gflgu1zz4sehyycyYXn1kca5Y7aS6E9ugB999NWhKXTkVaG/wrup7YqUT6COlBGJ/3FJXZ2bdhhY
LjqmUUO8PW3WrcFIUy3yk5bio1PlmtzYhUGPGxF2uvJ/Ch8j4I6lxkwpZXSrpLmJA/eojEsb+fr3
PfLB47qmPHLuc72ISh9HMa9f3NoTkH70Sj6p7PT9sf+hdF2THiOT54TxUB9jeIzQMg2Wcd/UGBDJ
cjO3TcK53lSjzgKPfGdr9y8BPQEavP89UKZ8NC3niz6S+W3onifymS/BR4/rfb/856TixuNOF1i4
pQwuDVsgmho/wcfw6vw/P6zrSBiE0zZlH67siJ4hfo37eXkg06QfEHMRrSkJS/OD00h2UMAECOoT
VScOftxgMIxZn3VbryZU72H20H4FXgULCUWLNUOhWO/R14WAE1gRIrDcLw/SlfYsZgH1hwl0CDKN
5P0X3fWRB4oRNz+MXw6bueJVlKwy8vdzM+bQbvnrdzNYc2tq4ZDrR2FkFsRWgagQr03G2hyUiHgC
YxkMLvY0MFtsTO3LrxOTGJIFY7v1Q3CD2j4Ca7FWw64fmjHlWOu7CKhZEs9Ft107X/zkOKw36LLq
bAm9Cdo5nutz31frCYaaE2Z2kwTHYMEGsW4CSTwIx8fVGiTn1KB0rK5GoCduL0ctWP2jU9acZbeS
byEpozMU0fzB5X30Kw8icEHRCf82ox33XDj/TWhLN2s8irQrCreprQEwwMEh3zCVA5ShcZ+DM1fn
RcrySILv5qS76URr76KI45YJVUf8Kxipf6kN/Q1CgAXK4snEgRiy8YuI3fZL1KWrHcckGDykb/gC
tINcFOwH6PbzmOZ+Nd+J1R9/AbIRR1fFy6FjLds6NSO+Cd6q3Q7zUHUIglBdSiunDA4io4NAN4TR
wQQ7m/ucixInah896LkZ7ksIn78FYQPnOQrN8Dy5oco4gSU+Es3Mvsj78nssFB9ADQr6DmS/dxc8
GL5hJD4gHZdE1k8HBhpz4k3W3PtRPaZ2COssmsoaA+xO9fiHi9U7SkZRJku+uq+wk3dfYTI5ZR3g
jwNWae8STWFuBfoWXTd91y73Q12YO5AS1E+NWn0gDUj7qZ83U4pWB6B0MGg1Yvw81C96KaZUAnUq
U6+m0S2FTOcw0KY/Cq+sLuHUDBHOwhoLBvcnvHMDkUHCBtScxEwE1KkKSfdvwIGbnYoLMDEpoqXg
nrb0xW0DhPpxAXE3E5iOlyBF4ZkmjZtAOBQT79PYr4KkjrrpJo/f2TTLgNEnqDG5YZscbKBlM1PD
UgFlIdqxvuR7bhv3uJbV/N3O4NSFcuh+dTj7QEHt8NiSuAnlnhcNS4aQVTZdqBzx78iYb3UOqop0
zXRSa1g8wiwNEpOy6u6KKI76tDd1p7eLUfZtsBx0NFMO7nfYOaITKjjZhmUUHCG7DjcxtfkXH+Mp
8J9k/U3LadwXNX0t+rq+HUB43pc4NO+XxgvuOpmr227xyJ51M9vMQ88Otq+arcK2yuqhmLOgZOEe
GcTNLrC9f6uNIofS02Pqv/NGKjou2RjV0WUew904eRXZ5qYOL5qM3U9R1ki1omH+xb7bT/WTD6Gl
WNcdvqd4XXPdbMMeWLrx2wUMSQHClFMZLgGZYOC+wHLoSBtsmQTkhGGXsxHk4IjXKlX9PMYZG6f4
hsTOQvRGv7QY/yQgrpRbofm0FThJM+D6AYzyciCXYOhYb0MKxGcL3V9mrd2vhopwL337u41xgZJL
b6Z9DloDXAjAR27nYNpPvEZ4Bx1rca+c8CGe9WBfl8/lzlsVuJed37p06flwnpy0v8BNn57Ewtwp
gFzopLlddxzSmc0QTy0YHwtAvKZFTiOZ6E1tkWYjl4qkFo6kEgL5yL+t89JuPUBme4SkiwcWLOQR
hx7ZB4UBtW6wg3nx8sZmXu68LXiA64ZIFfBtnsfAS4kAqQJEHDCHcUEpmB+cNEYeG2dD6Scg6WHG
N0+dLZIF1f+V6op8jee5vFHaBw1IjPkzxVK9UWgxcdsEz9bCU/u4tjhVXd4iW9EtoIRIYjfGqPJi
vbpNW7AXN3jD+sWKghyXiLltHrn2vIYS3FckeEXpIDoNsrgP4be11VliGnPjGEHtITll96MfL3tY
vrY7L1Ig1Vm+HjwQZjNHiz5ZJGve8DdBTrF9XN7Uqgq/xcor78NAciybZV42HTwkH4Oqj8DEV2C5
Qs3rHUXdui9NQSFK4Z3cmpyU2zCSYBAHffwkgXY9tCgb9+8T9p2HD9/yaPZuFh98E91PHgiYqqiT
ivPheVQrODGzdmCIBbz/sXDfO9KwEM+jkWYbuEI+T1NVJHMIoswsYQbZR1N+oiWHpR8Zi/1M1vFr
XE3mIgcVgTzctL9yZvXFDxr9GtimPOKA8HGKSrpbypAeAPWxpA2GYR+Ntbk4VSxvNRyptl1Ugrc2
FWYHk67wG2uLYdh6doEzU2hJfjMI576p1rM7MRVek60y578Kzbu9ZmucmooWl7msO5VYGzX3dB5i
0DpBJKS2kU/IaKHevqsG8QAIE375Kw+/uWBcnyYDehLVwOyMikCa1kG4Zpqoacp0y4uj9KvihQ8r
BTdGTVufzWQT16bflKP2N8TzwoPzmNrlygNTz5sDso2jcs0m4f8sRlCKwPTxDh00accICoAfeYfj
buLLOiVzr8u0iJwBwVrbLKrBGIYtn0h7ZVH2bQNSJfh1X6C1ZtsaqiEAXtJupa3Vc1AxcTTguh0U
rK6zpQ/aLZD2bge9MU2FbxAE1IDeb9HN3MJ1eNiKySFcA6y0m2nUs9uqPizvNKyFoKByzXGB2vbk
VNcCvxhXyDEYhGsgxS5uhRx/tEmscnpecFhtJt2DUR80iLvJHe1PjX4/Z9FNQPjfe6iQLJrSGd4w
D7MUQ5a7mOLBdHEHKipd9taV5GYZyukHhOrryVLMA33J8Dy6yN4MWtIHn6CFDH0/vwNZK/ax+abe
/2F0D7e0ws67qLfRflFtdBuQ3uGhiX7fDR0/yCWoUF4k+vQIgqis4yP96WTZ3xpSYW/6UwDKeb/U
OMy1e2nD4b0qhGW16YGHEVDYK3lWsCvcouEowM5VptrMcwfr8Lbkfbb4utn4ZAFjOsfJY2YGKLkJ
1QzeAeT80DBYsHOHcLIvY1DWoM6heEHGHzbsrl/QZIaYqIKMNkHRCayrWX/mrpUXozxwYgdbiWQK
CpysQBnnTVVpfYm1Ku1G5NTs0GJ1JoGQp8Xw11smxC5DbOA5MKqr3M8G1YLl35cCypFaQsFClW8y
U45sBvoxgflmLbqqZG2ceherGz/NS17u2Dzqi2yj+E37JP9plqrJeOmBIOYzd78GhOzFQtdtsxI7
JJYt/m0TUn3DAlyDVl6Mz/4wULw+GEAioy0qyUVjwQQpQdV/qYtJfKGki4+1X3WPshiaBU+hULty
4TqDl0ALYkPJT45McZ2hT+ZPBDGDzcbWo35ZdY6bZBR6ZhOXdjgsvFtvRbXaX4EjcI4pqaW/BjdG
lyUfm/ff77wzZQU69A5md20C17gQ56iKXVLwtdmFCyYa7eixDQtq8AaIqk88XlQGSSHohga6F/TC
Azjgkg6JX+rmFm7mc5MWdEJf1AcTpDKVWtkva4byXOnyMWYyyBpJKdjsvcROEDZMRO+Cr1JNfnki
QAXRAVYuyAjzze0smAezYdwkVEB9CD4WXmyAWQVfh46mbe2OCjPJfTt48YtnpH1nrRbrvZwtf6na
aE4J5WzXYZabArjXD7wdmhOJ1fyKBsdDwJnTLINqmL5GYgU3UM/L+hOd0QyqPm4D3yCWr19nryii
hOEUvvUqxs5koMuD6ad6p0LqPwDfIEdlQqRklVG+4Bsp9M6BBtsbhjfeTZi3xYWNAq+pm9+53TvO
+ubiUQ/ah7jsd54LcjDnod0CmZnLTEX+8ND2XnPDq3F9xmIINhL7BHxFPexhMbAcccuKMvTUNdzJ
u35r4SW66XFhO7u5z7NgXvjTNLrlrhIludNBMB6qeJJZh5sJhkZlA7HI5B89riX4h6bKDKwl0g7X
iTRufJvaslq2ZiVQRfA4CvYSRf5rN1USCqbVPOBSHGf+HCzItpHundistm29gAdf5uuTtsY/YbHn
pxL+kS/ALuURWEecobtoj3EARTmrRnhIj3DUL+ImyDxvdmkFDutB9bDO48rrv7R17RcJVGtmD7Xj
mvaWzrs47Oh3jnBGkpLYHzg0IE33OOp6OjHfH2/RDUVxwpAiQ5NggdyATLiJVhFrMbvuYDBFYIZQ
ZLMqYRVUWjdCutSZ27qo6NmzgrRpsRp6K6b3fhH75ymcVbD1kDX/Y6iZ/O6Gd4WFc0vzZIWWR+IV
4NEzNXMHtvyCzBfSNbd6Luo9U16OzpPGE9ymRi0m3Ovfr7d0bNXO9FgFOh7nJSNwdk7rVoOXSpn7
XkCD94RAcYuOTTg0czXV0GC7d2rqpsO17KepyPwQmLoqdj03a4vGpmFPWH/r08zDBsYhcTfnKUch
bnHhdnnavgt0EZKpElGr7jDHoUP1nSxUO/gPfTdM0M+MK1hAli+HtpYTCoCJvXO/2CVbBPQisczt
s7G1D75+27EEbnjdcakh+05VWTRvY0VpIlDSoQ3L7cnnUbgpcMz04Oy69a4KVnpXERAJII3jWwcc
OAVsM97Ohe7mtGN1s8F5ur7ljUM22FAEewxng1sCH523HtUTA2MHbjoIhDZ1+dRswcJXsI9ZVnQW
wni4wRrKxiJBaiNF00doi8x77gH7L+cGqLZWB4AWOJGhTAT9ntd4R6mL5/VbVMFSLhlpN27DuF/L
dATcQhISIX0q8aPmMuNSkU6rqA6jbEPIGm2JsZYiuxGpO3tbBssb5toiwXXN+MnCwOYNeGG3Yqyg
wqr75QebGdSTc2P5CZat1SacS5nNq2i3naPxjqEIbBVsY1/yGQ0Q6iQAbAkt47kasLAgrbYOyQQu
2hO5ggteFn1/i6a1SVVE/YwDTkid4uVdDcK7wpVEeX7K+py9gUQICU2EkjxMQQ5+OW8PlQd2ISj9
pTpXmPXsaamrfUV898CWdj6yqcwf2xVpDukURPWGNNGLmBVy5U1fbNnEacZjn+0ATEOyQTzTH5Tq
gOwNJRSkmI5QrOZRb+tcdnewNYCMTFf6qQhNcLJlWewbKd0T8E2ZGo4q3SzAn4ZxwPhhmpajJXM1
J0DhdYbroQZfwxdbXLnbzBQDtLtssL9j7kN3D6tdvS1dzjB663HLgKlPCYRglDPa2oXdBIiPvp/t
yC4ac8E+VdXSvqJ9Hu9BuIbOphqUSTs9Vje2cmNmtB9vHK7thxiH41EPtTx0ui8zLcYgbXCb2ro4
br47JyAgMZC7PrZ5yCAgnIKvvIBdGm67qKF9I1MYRYQQ6bj1V5ADQE6JNd3ZCE/u0V7529h55R67
e87s3I/wnmXuWZU6+lIrZtAjFQyhlHwlmRh4c9LDrC6wqY3SUII/HrZLcwA6JZ6jJWwvUSnlkToo
+SLKm2+enOjzGvJoPyOi5xdwOOicusALE0BvyP6s33tfRRSEa+EIik++IJ0Y6paj9QrzVUHQ8NhN
gf2+InftwMe53INhrzct5F0nB4H2AwJZw6yC4uxQt4vZQ3gDezLkHZwZBnGXro5UxganbinoRSff
zChacVuBzj2jbwCtuPqGLZ1fYEPWZWBMQArURh2u40g9PRm2cuyfqt/mEkEfZexmAHWr244IjDqB
3P8rslWeeIANL7Ke2S4oeZBVvm5fYYxUbb2u6X+X4bvKqvPabTkVGpd24Y5FsVS3rADTtXXaffdi
5e6rjosTicSy/3+cXUdv47wW/UUCJLGI3LrbitOTKRtiyjfqEtXLr3/Hs8rwWRaQVYAsSIvlkrz3
lNBWuIxNI0XuhEnkxbFf7GeZt+KBpFZ0qpzRq1e4k4c7gCi992iSKMV4I38u25ytsz5D3i+0G9TX
s2EqLiyxVr3A47f5E4V59mxlZfqIJ3e47hOq373Bjg7IULrrPnO6bYL82051Tb3Pylg5K1tSdqJR
lVwIgFpB2a7ogJbI8P6Juqk8g80c772SRweXJRi4QciXHAjPTRZgr4Ovgldfmqscid6Gb3nM7Lep
Ay4RkRFJLihFEvFInCR/sAvt+JntkJNtExjDesw6hpiWHXFAOtJDFZ5YyvBcdUbM8cSr/MijoTuP
yuO48wwgwiKM25uqsHEG6VJsIWVmnatSZMeuh+gf9Drtb8WoQd2OSvDw0iD7DYqrrVfNlNA3UXJQ
OpHI2TR1kz/m4xQ8IgkFOjEwaMHJraGWY7dcrS4JV2dFhrYFP9Ptp43NYgeY5dj7otpCn50htvZR
3zTAYw4BXTnBFG5cF0rndxUX3F0hC5JuR0j97m2Ifu111+PwLS0xwlAGpU7sRNDQoJH2HfCq/Es/
4Fo8gHryXWVh+xr1MkAmztLntnUu4T1Q2w66c2cdd+0LTrcQL30vPfZIxdx5eBxXq6QoIWkiwgEs
qyF3Dw0r9BGmqni5u8h6SwjU7Jhw8Pobkuqn3aW4/LQNKMw5oKtWn8hnUEjDFw4pNUhiukn7ko/Q
Eb0nlS73jQRoqlW8K9eUO9AToF7+OljY10VTZnfCyVH4RhbikbVD+GqhXv2gLSqPzLMikPdJt80i
hrR3nkDMMM3zpwmWCfuyFuF9mmpnDwaP81whifueJy2EaDK3hQnXhCm3CJ32mdcl/7kWrtJ484oD
cjX1XZ3jfuW1IXmLQTF9Qpa6XeUAW20mlagz3nLR3hXdtEsr2gLmp9yf4ANN+7atkHQdhT4OdaU2
eHHFz3FXBneBhWspKS1IISSD9R737vAYRVa+GzDfsKQF2jfdSeohQLa6wJVV46F3ZjZWbAwALt/i
guv9FIVqwfOBJ++3zPY8+5FmGOB17ubq3enz0vcKmnxFBgYoZSQgNdtD8aLkO4Jz5isbCdfYyJ2k
aycR3VeoAvDXiLDKXjdAGPxExpH9wPQFb8LOQUoSYeo9uOACHLAu6FvsUFquYHRH3m06QMamhLj/
Kif2u5pAAE00X3FIJ7yTToviUMdd6IOyNJ3DJLd2REMMZ1Ru9qdNbe7nCU2jjRup+lhPBEoV2Mfk
IKEs8FoINrwUQAifsJSsLx24tG91XcJBmkLq4klwaH3xcUh+B3aX9Ss9iQl3VsDI0IZs022gq+hR
6r79RkF5BrOvd/6wABwuRpi3u115nCkxM6OUOuECDBEFVB6d2j61Q/9kR/V/vJs+WWKW/1bqplBk
JVT9IoiFI+h5AraVFZKSC2XTSyvXyppGfVxGUF1jrQXMXVVfCLcTv4N6xngaaycbYdzgRd+QQeFv
letB+MyCGcmSUudcBfJSO/xQgWQOZzbuWKgQD3SHMtBOOu769ozMNW2UzrPaAxV0HC5V+eqY8eqR
4GZ1u+mZyTYJRRZYebEHhb+Tdh8vyVKG6spgF59bSv/HIPJw0VQtyr2OF684tQ5p+Zi7emElzYBV
TLpQBR+Ksqn64ARHMFwvU1D+hxEpLqs/IxjVG4ItvDBMM8vKZBBZ0tJF6FSA3SQye0GSOGYITGld
b5EZjB6n0IImQ5Wn5RcwjLL/SGpnS4CSmcl3jZJ5YLtdS2IASoSU00aMOZ7f0luSX51r3aib44nL
dRwDT5JkChdZTdasH4aFUZuboEunH7ZEmFeJzL1L4/IlYi9ZURxJi0zcT7iiL6yBud9P/u3CbomI
gcbE1qDNb27FoIk48eb23phr29jRGmniKewx6bUzrJG43xXaWhiZmW3nGjtaSovoEVXPU1b+niCq
5LQ/8bsXGp/73UYA76PGynipo1MuyCatYM7AbKQdbg/KzC832UIRtzvWpPjlEtkKAHen6nfqLcmL
X9b0lehtUoWCNEp1DGMr3Jf0XQhhAlTifpAQHQ2oZHzuAy6L9cOijDReGSKbIFmDiqms2r3TPceV
XmA7iZkvMHarGFQdxUqFJ+ryuzyCVAZtyu9OUPxKVfA4OOF9m41Pt79kZnuZxJEkGSrSDsHFDa+r
URyR4q0eYqTrU4egWg7qCJQ9cuf5dm8zq8r0Y1Y9LlsF8oonaAUfrLy6CEYsrKm5po1NXJSgZERI
4p6KjP4M0iaApE2+gNyaW6/GJo4QzVyrguiSK+1V5vB70XyNcWO+PShzrRv7OA7zESpQFXJAMD8B
AR1krIEusT3mhsXYxznEFcqRoHEtOCSE6HZ0uuOnfrfpvaxbiFNR6COeqA4AK7lo87y2ybgQgGYW
pmnA7OYxip3Irp7q+OAiRdBO/YY5bwoppBKs/899grGPe15kPTAm4Uln34MoB5UfiV97gfHlXCbw
SiSyjX1MuEchPIHVjkIMJPvwzr1vx8HyW9Qs8J5FrEYlYFpDq3eECBZyrWkhcf1gotre/ryZybcv
K+5DmAKSgXeFiKxjm7DqGCkCnSMvXaLfzKxb+9Lrh9Yh+TY2PJbBSfV49nWiq04Dkl57KGUtkbnn
FoGxqfUIaYu+L62jE0sQX5JWP1kJMBXCEpVP4er1EozcXrgG/JU7vDZfxjYfCmB02oEEp6LK3JMU
0R/XYhpJTa1PvXup1FJvD4AbdLJcsBpwpfoBVE25rXLovCe9frBsD2BO+TyGkKirIBi6YkgYRXV1
p6MULDFyqit9DOEBCx1zUq1oxp4TEX9lU3cCOGtYlxG9K+Pov4xDhtXJ92MHhWc52RPkqFi2sLPc
y/dc+04j4BQXmuk0DQQq86Odrm1FBSoO7QglHxaUB7zaR+gWR/GdAnvnmMkqO4OgzA4wjq3fErtn
awtgj1Nhp+3j0OUDvARidzXwoFvXHHpalhv91I1KdhmJQxhXNMkn17MRzGQ8JZCudazjBCdXyOM3
XfxARidaOEJmdLepSb/llhc6eIeTkwCe7mFsx+ToQmBmVwK2+9BM2Eg1EtxrVHCyDRQmYQEwjqDP
lcCpQUgMuCXHSuB44MIKLihc+9hzpBuTAYW1VSxDvoB/vYSP/58+atJ4+aQDOdaFdYRiZf/MaQlI
KYAeEI2Dj/omtfN+YUNcf7BQaUTHqWlJNjkoTiQOOTqBbV0SnrhjAngmyTeU6A/V2O9dZG1vh6vr
AQXyn0ZAKS2GZJGljqr5Cf9NyLM82Evc3uuRhJrE00hMAUOGXB0zOvAT60nxBORNeQgKGhx6lHdW
adkticFev8BR03kT1QkAI2GpCvxux1Ao995swn6ARPRzKtxHx8MJn0i9cDm5GuS5Y4KwASq32wQ6
O37UZg9EZnut2Y/bEzLXtDEhFqJuMwk9+mmkY/i3c9hfTVDmut369fMRv/yyDj4cILYFtw5FaxjR
FC3Qj53KXzMSauhkwoLhWTrA1q3HFjC+jYotCyWAREMtTqZiG4Jtub/9K/46rv7fdsKvMI6xBhw8
aBznk6+8fhxWQR15fNUkdTRuVB0wivRz9WcUJPkJNDDwrSiG4UyAUNcd64F3d+FFA9iM3V3w1O1J
6OE/ISvv3EN0dV2DybMqeEjXEWg+Z+jsRj+Gykp+tODE3lseG74HHN5HKE/m4yplrfbtMUYqDrKl
BZyXyDSsbHjpnLhS5dErHACWbcWfAO/N3ickC+9KXEk3jm6SLxTpggN0pi7yosi8U6hXbrvYcr11
JNNsnznZl8bNmV/AGHbnau3uBzmwU4V0IxA7FN4hupf7Hh++qyNXrccJut+wN0jWxK0BVsEBtKFA
6T6DQh4TaNjhrpRNnXfOUSJDsRWChyxpMuR6R7IuPCBb46IuoJY5ii2AZn2wLuC8mK10yFIk4XWW
62NZjtZ56uvoqUQtLMdTw2UOSDVd9ev27F4NKZhc4wIR0nRom6EGcsuzkfatfiTD+DWzi5fbzV8N
xWjeuDHIDul65E+Jj/zxHyeGZgM8iWtqfwtjtbndxdwXGIc17B0SCnNE1w9U+cdxL2C8sX2wciBc
b3cwt8mNQzWtC3jtWiPxhRe8NjmWHWfk7XbbM+Nj5u6qKahY3HfEH4f4v1oh05XQr2XX//IaukAJ
+vt2vLJ/zQxelrJhmOqU+NRNszurjMgWYm3QPbXzeJu63XCoYqc56ADw3aK2+8dQZt4Gwi7ZdyR5
y68Cpb6TlJLsPvfNxngCcQ3mVhsAs2fFAKpqmIoOEG/+ki25wM4Mqpk9kYKFXZ4MxHdtF/Xy9zb8
7Yh4reCUfPsLrp6VHKXZf+NyUiuI7LCi8sPA8Z6soa8eB5JHx8GB4yuq4JHasItZzO3ert4yAF0w
bhnMgUJo7PDRL0S/rccf8Nv2U0BMEvIONs4WhgLrNPmUtAI6u4zphyMnipqmIyEWpJen0XdQhsOv
nQuN5dufMrNXTZGlrqA6rhAcfStXvnQVMEbFL0gL5gtbdW6ojKMq1LjcNYHGzEMBZe0A2cpWQ1bI
rZb5tMeTAlZQXRiugSJpV6rhiwzYmRVhyi5pKBM6GogZvw5QigI6Q34p7cj63hNoCbEpkn+Yk+hP
jqIRVHtFxzxScFgiTldv4tEp36SsxiMkBt2FDNvcRBlBNaYa1+oMyyBWIzTB/0taBhL3n9urYCag
mjIyZRohwY7CqF87gEK5Tc/Xepyshc05t/uNFSyhd+DUAFn5FsqAoNfnyNyxV2t02QU2/nT7E2bG
x8wKqqGaEpbAaDoWb4mgQE69B8pdWMVz42OsYsDkkyAlOCgB6IZSJqHnZsAL6fYv/3ttu3Ic/CX0
ftjhUkORIyAQ4GUrgLTddQ3ywCrdZU/sS/mdU2h1bqHPD/Fd5ycM8Y50gzvU0d2RrYBGMbC/zzmE
PsNV9JK/4U/1FvU7iC0v/Lq5yTOWtqqA+J2YspG7SEsAufqDsDsI33DvFeXwhbzTTJT4e93+MAIA
v/bOmGa4iKQHp4XwKaB8FCC+rr23urcMSRPIj98e7bl1Ypx1eZfC1yuClSToXQqS1N1jNYzPQVC1
C7FgZq2YOcYAyR4wyzIIYqlz4rzTfOGHz7VrHHExgD4eiMOlD0eyyw2f/XD6JZ7vTLC0jQMtLydt
w8Cx90U0ucHWA0jlta7j6j0Dt/BuGMDuk02+ZEs4MwVmkjFA9HUaDaUqt+V/dJX8csLmVE25/OQM
XPr9sJraOgOEsocMVtW95NAmkEvKkHNTYISBlCFhWLV1iUDWgFDi7sdsSb9jrmny72/OJHAP0AYZ
/XIAcT4c1W83RPbi9pqfm15jD8PCStSQ+4RsKcwQmq+2+DqRh0GlmyXx0pkgYeqiZpzDbSlLS3+a
7oHmqigsGLR7cBTZ3P6CueExdq0AMsZp66j0exvUiDjfhDBy/UzTtplBo+E4uAAYuT6smca30QVi
DUBs6Irdbv76YrfN1BcwpTSB5DXxU2idvTiRjM8FclH+BUb8ueuHbWa9wBCdhJfgE0jr3LNSnaJA
nkWUv9/+hOuDb5tJLhB5KwGVaddPCdwEsqkt1tEgioWpnRsgY7eOlGVFmVSuHxKAMDqvK/267gmk
7sNPaTAgRl4+7ENAQJ0fUuJp7PpVEdnrFuTbnSoh7/G54TG2buBWpBhatF7T6iXM3OfSXkpnzo28
sXEnO0Sug8TUl+A2J5SsnYIvrMu5po37pAW3zhj+SZjUsAO2dGrgfzbYbOE2Nte6sV8LYPDqRo+u
X5ZAEjbSkQCtR0tCVDNLRlyuER/mM6JQlQ9dzv1oxE/PR2/XWN4JFD1vYUrnOjDOWrvquVW5FfPZ
5SYsyaqD4S0gKQtjf2nm/y98tjCP2zQPswpu3z4HiXvfx8WXppFnKbutpUOYTowAnvX65+3lOfct
xu1bj2kQetzFYLEsP9aoGO0qAiVdmmbh9nYXM7MtLl1/mI9wiCHKBjlxXwY/Ju+UAPt/u+G/r7Vr
I3Xp8UPLWQs0ba/B7qwqqzp2NeyJUDWnYDCJMNjHUoZv2vO68Xly3ekZ9t4S6Ddwu+gm6SWpYfcB
Aw2nzoK1nYPNznrQHMAfoohennbaI29CuRc1qb5nUBEfVmNZ99/gxQMjKSSx1JJg0swAeUaIaDiV
k2tz4peBLO5FC8JXL1v6qZshJJ3/HaSx0441WYgSAl979HLavXJnXET4XT/cbWH8eHjbKa8MLOJ3
Nhyn4O5lwf3KAylN1ksZsZnxEcYX9LJJ8qYPqc8GmOEM7BAVn/Olt4UR57JEqWDoe+qn8Z0HCC1U
Kg+WvSTscv3hAsfGf4ceudQcWTpQRvKYrjjkMwYLnKTQWenhUMhH+OBdhH4XdsPMTvaMsOeCOoYz
EZ2F8Vupf1IKcG707fZOm5nkv6WGDxttdLBrAophKq0yW1UUyk1tWT5BkuxB8OHP7U5mptksMjWs
dKGKPFDfhiTAmA7HuJDH203PjY0R5UoaQj/TbpkPssvOc35aYY8Uxqfgotz+6973YXQyK9aB69Ts
7zTnDoRm2hJeVEvn2dy4XP7/oflo9LiXdQEFs0Qeg6L5bnXy+XPjYix/AcWxKQDd0M/aBroejbOB
XsvZSqC3cLuDud9u7ADtVk6ucNz7TX4W+SsNl0BxMzNqKqVqDn75pPDLaxsUX52fFND7dtfubv/u
628iEGj+HfM2sqbBsTWDTfn3IoOnUBfsw/yXI8NdQX7e7mPuE4xzvqI52KZgUvmNRR4aDueWrJHb
KiVLBqFzHRir3mEdc1vGiA/jj5P0xH+Clb9tTy6kZeaav/z/w7qU8OIup6xzkXp+cDmBU9i40nRB
X2qucWPRyzQvCG7ODF7ksHjqbXCms1VYLontzaxLU2i1zB0IxCqCOk7Mflc2P7ZRvf/ctBqnFaSR
8JiIPRyIvXsoS1hzgRJ1T8Z4IRbPLU1jz8acgqPDkU1ObfUEYcKnNLd+5pIfx1Kva7D+F86TuX6M
rRvXENi2kXvzwccdN3lET2NkP8LnBaIXxZCvk8JaSF5f1uOVa5wpsxpID+afRc/8PpjEO/zsC2Bv
uhCw7hSCDqTNt7dnZmbSTanVlgd45SlcRCEJlK0pZIPg8rOUJLu6YBlOV2M3lDLOOglCTsj5KnBQ
OcVMJPa4MBtXfzuaNzZb3YzMhSkBiJRdBB0xuY5Qc749LFeHH00bWw3XHxlbIaOnMA83dHTvwhw+
AD3gxtHCFfQ6EA1dGJdE5ATYqKBn5DMVQsTCjkFP1IU6iLyH2IGXSzg9weoJp4+l76eQ9s3Kbgfv
xRsd+4u0RQPBzZxf2FuU7nAXgerJ6LTOtmgc0uy9eMh/hNHIraM3FNYqUnl8Vqj+brMkjreDBJFG
Vk17Vzsq3ffCk380dav/mqaCrhDrPOhBke5XA3nfbUmIvAsVPE0jWEm93B7hubVhhARYrQCHDLOs
UxB9reo/DtlB1mVhYcy1bYQDbBYxpBnaTjmEk9S3KITLLf1y+4df1/jDxBlBAKVRMMxtqf1oKq1H
4BxSYLenutjzsA324Bjmu6arUriONsXezlBqGGqhdjADsX4Vsm4XEGIzH2kKTU51RAvw9rG5vPSC
mBEA8Q33wLQtRKCZ3WXqSkLe3NUpd7RPo6RZjy6K3Gk02pvbozjX+iXCfjgoBYr5agJhDyok2Xix
e4QVLijSu9utz42NEXgudf8mkhM9KYdu3K5YxXkHh8Pn263P/fZLrx9+u4IwiQMl2sLnY3ARiu2/
6CTY3m57JvCYQKWaQFgPBhXqNNVwt++H5tVLGJh9pR9DLXphf1w9xhjEkP79gFGo0mOX4SkJ2NLI
1+R8q4rvFeQOYBRy+0PmBsnY39KJW51WUeGDH+k+eCKA2k4CQYDbrc9NsLHDQ9HiqpXA+wvkXxhZ
wIu7/2mrpZvQ1WwTxsfY4aJnQ1E0SeG3IG5DXWeqoDHDomgVeWV9gDdUAx0yizxlUmULu3lmuEwQ
TQIxPyK9SfsVRaZbQ4KMf6p+x6iJnXEaYrXTIOkJEiFP4UDeWqvakozsb0/FdcVbtG9s5VYMbd0l
uvArFwbAKTDw1amEl2kEdafOg7di1LUr7kELhX253eXMJjEBHnhmW2GZh95JFw6OzVLr/AwCEDIH
gdZfkhHWpbc7mllmJtaDKQBIXIh4+akXHOA5/zoWkFuNPHvhRj8365f/f4gkk0xj0UE70oc6EURa
8sI55tlnniKYFmOTayjHuhEkfk5g0u9qnoIyL0EZXnoNzs2Bsb87VTnIFwI90KThgSYQm+tgzM1b
iLkqaymOz42Psc3LPg/UVLqDD029o7KtQ0Igl3h7buc+wNjktYzLIBIIIY4TrmFeADe2Af4PAIcm
r7d7mPn1JobLSYYUFGIFR4+oB0Ubqobg/ATPtxuf+fkmfguoVACRsnAEog+eoEBXEuiRwsG7Ce01
j6HNdrubmaPCxLkkEHgQRZoAeJwy31U9gKHxD2CO1qJSL2Uh3m53MzdUl6/8sBF6+CzAKhT4ZlsU
+4ritgSdldtNzw3UZW9/aHqCtLpUl4Moz6N3yCIdWtltChU/W1BK+1wXl6/60AVtu0FGvSfxGgxW
hZXgtGi/lWGYrrqSLkzE3AgZ2zlJ3KnhBMu1L6f7kutt05YLEXyuafffn68zpw9DVvZ+ELcPRdSd
xeQ93R6ZuaaNDexA7ceRlZQnSqcEFFBPw1d+EcN4SeP+3yOZIcP67w+vipz1TR2rE5QZAFgjG1ts
6u6b9vCS9SBedCbxEml/Zh+YGBUB+pY9Frj0y+YiVEPH6nctI2+jHRK943HVnTmLwq+fGjWTFte4
UG8AlYGe4ml8bHQYbpCpjRcW0sygmcgVXMTcplWD9jkE/w5lFN7zmpwaD7wC6FBBGu5VgeQVNcVS
oJ05RE3wyqTLFMQqrFzq1RxyH2OZriIrVOsOCsx/bo/YzCY3SXD1aFsjEPmj3zP+LIPmCZoazxxq
BS0Ea293MfcZxiafks6qyIRoHkEF6D6AKPFqIFm2VrDwXJiauS6MPW6lXXaBjsV+q75U9X6qn50l
u6C5po09joqEF1eqxKwH2aZx+wMdy40L4ZrbgzM3/sY+Txudg+qDX55D5x4KpxGkgNzyVcCcaAV6
8ePnejH2ewNxJAXRTDBoofG0ES6k14pSDltRldY2gp7CQkC8PljEBLj0vB1LyGnzExmgpBKQX6lI
vzPoaH3qvADd+t+4lUF7diqy0vGD9Ivbfh+8cM8u2L1q6U5+Pezi4fBvB1DYcyXkgtSpkg8iYTu7
7ra3p2BuaC4L4MNRp3kLKgl0+06kDNaai2BrJ4nYdR5bKEtdf3sRk8PVKchFJy2YA7hOdi8CpqBn
SJiOD8h8001JgqpahTl4gTbhPz73ScbGhky5NXWkxfuo+Uo4kjfc3rTuErRubsCMPQ0exET7CG94
7kDt2PGsAapGULfGITUthI252Tb2dt0xe7QhpeV7UXoHBc0vQwnB8M8NjrGxYRGZC3uK2Klvwtcm
6p7tKPxNO7XQ/F9Dwv8/wok0trRd2VCMkmg/6UR7GFiYbTrcbHcFzNtfup5E5xpKSnvZp+khaWUK
bVvunIKelN9hBUCe3QoPS2U19okPyjmkDgov0MfyoJI3xA/NAF0F0qbDPUtqmPiAmb22YjU9FFAz
OVYJ96COFuqDGLLgWWaVfVDeWDz0aSbu6FB5gDSACQcDBnWWmUO3shySuw7Mpd0Eywpo0gv5htRr
tm5rQFGgONzvI7BhVnk2sm0d5Q2KD2A54Pbp5uugiyhEqb1w6wlRn1Tu0BcINvYbsNDag8WFt6El
zGjAhoa9YNO3fmxBa2XkUq8gad4cZUDbtQyhF6f6Mn/Lo776onrHgx2LHW46yfUOhRYwdSWtdvmQ
iM0EW4sdjLnHhd1/PcwTEzcBEGraZJCfPNWtONk12Ln86E5068Ko51PrzTSu1FD+vtjzIPUyjWrl
qewIJKC9EtViDWfmG0woVNxCHCwSkTq1KHjbgIOjjrDG+lpl7cIxdf2uSIQR3hsYONAY6/Tk0cr2
cTMB2FyF7jccIMMhrlroL+reXpiSmc1vIqPGLE1C1kBZGopp4wO0/PJVCD3fz0VjYYT7MlLVlGUB
OcEAKN6qSYcbPSV/uLJfrbo7WR08B+xefK6iQ0xYlBq6xoLYvvZrMUIj87XH13xqXQkjyE9dB3m6
qULKM5kkCFXUOvPEa3ZN0USbz3VhRHoqhAS93ml8XBWHNbei/FiMXrdRZcsWzBdnJts0Xc3zvlQK
r3ufEI+cs4Gn66JiSyZ+f9NaV4KxCSrKpiZrBm03Pt2rfXSAAN2peejPzgGyDGtvDfnutbsb7/gu
PSDF92Af8n17gBTlwlKeOSpN4NEABWfoVofah8phvioc6yWyyKko093tCZoZPRN6lFRhwwG5hmLy
MOwL5DB6mizM/UzTJtBoHDUMfSUvfNqTV+plT1DOXsgMz0QTE2fkQDy3KLnDTz2XR516e8mhtx1t
PZIeQ364PTQzSVxiAo0E82AROnIBCwS3u2M8tqDOGQ7bBBfTDTAG0QudODQrO8vaegUOFLvIy4XO
ZyKyZwSZWOQRMkpl7UcFkB95xdICAvAxfwPxqfjjefBluf2Vcx1dFt6Hy2vRO3ATHrCmmrSDqDPs
4TW8cONVXi4JmV1/XBPvsj4+9NA0KS6vwsMByQZ3WsucCZiEhPkmqWixl7omW+gS01PVeOSXzqxu
4cvm1p8Re6YAIiISSqI+oJ5yU2rPWfVtu/SCn1sdJrKoht9APkrtwjJGvTa4Xqxwp93myPuvejXe
AzL4DnuOY4t6yNYq6/fb0zVTaSUm4qiUEVBeeix8x4PHVeZaUJKurPUoQREabFekYJGH9KHOYlgQ
ZYqvXLvOttVE6T5t4K66cHbM7EB++f+HSQUYnuCOUINtlncT7G5g/SShvr9qRzDdC5om2yr7nOUl
fO+MzdDFVZID8ofiInRmegZva/gfdkWwEKhmYqzp1ZwQJHc4MnInvHpfua3eaIxXNHCMu9tzNrMQ
ubEBPE+7bt8wcgJButyAf9VuWAgjl9utz/16Y5m7kaYQ12GFH0Ld5sjhDAabC6CJoOO/9F67LliB
CXD/nW0NSf8hDkcO4dVy01hg3MJMwtPrDm4MkUeB4dUbN/QeU5S4mjpZqATNhCZuvLOm2IVTCWRB
T66lyrVKZXA3BcLZ4t4y7hPtpguBYq4f472VhX3eUtKSUxgp+36CFv3GgfrNgXbWsIOatFroZ2bP
mPglFXCrh7MmOXVhWzSrIUn6DejYyfPIswJC/B3qLG7bLeTmZr7KRDHBIA7eCUVf+EjS+n2kjvUo
frts+OFAfOlTS890i26mqmCNcFDl1AWyiu0WuhBnq68XzsCZlc0uX/YhxtjpUETVgOdCkGZHWwSb
Ak9a6dgLz6qZbcnMkw/a9SkMq2xfM76OyXTqmuZzd1LTlBlvDQF0HyhUrkaxvAZ0Fi9uwhfi1cyB
atoyjzCkiWEZhB0POUlYBIGjaJXjVx3mUEN3RrYhED7ZafAV9t1QhJ/bjcyIAcQF9LH0hspXcMdU
Ecpqkdc+dnL4xRpvoT57eQ3+32Wb2/+3oIaqL7kLS2FYJBzdhhyJ7n2oyHx1h/K57NWXAYHg9tr9
y4u+1pexutIqs1UYcs9HfmU6JmUzAQaWcXh4kfhgw6LoCEn59pDEmXsuoBW+8UhcH1yhu9NoteQt
gCzQwm+5utDx2cZKFFCuBmA+7vyiSlaW+lZlf5pwif1ydZmjceP0YSK2J1wXO3+I4S8GGkEoP3Vw
omnj6JlSb4RAKn53k4tjDEks4VngdSzRNa/GSzRvrDg+JBMMWcFy7BjIWaHXFTBs7pJ9OTrZ93GA
dr4rouEz4RKdGYdNDgu+RvGo8zsohVfFuQOsq6p+yyWr+blpMA4Zt9ZdlIqw8ysx3GegtMKScnt7
Kc80TS9x4kOctIpG2AVTxA+4hoVYp72Tstru5XbrV88Rbpuwz66FV05aAEEflq+hfRf32d5GdZ2w
cnO7g7/Q1ys70bRlR5lbu3EYUT+RvF2DOhsew466Z1Za0wHqNWpNYifflHUCd6y6S1dMxe8qgadG
U3XJk4Jt0Qoy9BXceGS+wv+ABIdGPoQtqvG9i8v8GEDJ/ljBbmcj26zZCuIV25E2YqdZT1eMQ2+a
eAkePUASQ53Aep8qbR9rAYBrjSgUlfa3zLO/x3q0dx5Vd5MDI60qSexDVg7/TYGe1pksYRmooFJE
oApKYYWyi10N14MOngwLA3U9Opr+8kUV5qoMEupzNd3ztD0105Iz+twSMoJhgnT2BAUV6qtCrcJm
PIy2XLj1zDVtBDeU76xI40niRw5kiXsoX8CXeOG8mGvbCEBuplXf1dhUuWJ8FU99vmYyf7o93HMn
BDXiT1/YfdjrgIFoBNcSmotmBJJB1BAuhbNpG9r1OvZK+Yx6DMw8LG3tgiayNrAUbt7EACecOnGK
59s/Zu5LjfBUWlTxXIXMT3nL14Sn0YqrcuFon/1SIzjBcAiktgbnrk2Aa+3Z1DwVWQjrs6Zzz3B6
ssYVi8fgLGBmvc8yT+wiHiUnIP/KM6qCcIWMsiT/dvtTZwKOCeJ1xZBbVmqBiOi1x9YL4XI6tS8T
XFVd1iy9mmbG00Ty1qKy275n1KewRIKO1ivMoX7d/v1zTV+Osw/hWHPKWqeSCJip426lF6SbbgyX
dNVn7gqmCbyQNISBngMydyAsxKBM3rVQx94yKxo+t6tMeUKgbDt43wzU90bykCbtXd8VC6fs3K+/
jNmHsSkK5TBAXzC38Dhd4Tl/gvbob9QAFrbJzJXBRPFKIqhIoyzzJ6j/7oJAd7DrTcLzRYvkAMt4
gKg8AQ/Hz820ESBy73+cXVmPnDq3/UVIZrLNK1BTV89DujsvKDlJDNiYwUzm199V577k8HV1Sf0U
qaUA5WF7e+81ZLDHAiXiCEuc49wO27r7IuHUX+33HnYuYzlQzEEzJiKHo/Dp3+LSmXtuHlYb3nbA
x1c90dAgKWMOSTPiwMFgnjdfGpg1cpe5tIYSPbYwzhUYh0OHOznVGL827P8D3lUF80NshCMHNesN
wpPtO9xAvyZjR9bQ3Uyqsu4FRr4W42+nrlMC3VR1Wj7WXihfn4kQa6yumgpC4V+pj6U0r66AsmQA
5trXhv4043/tsH5S0xACV3mcbNHBXlo5aeno6fD508+sG2+1fzW88CKYlIKnCUG8XLdxLce4Cy9V
Fc+E/jU+l8mTJVmVgQgtDaQ0b1nTpSTa518MP/8KQ/81OJ0Z26zPeHB0Ahhbit8waBNwgv58bM5c
Xte2FOD7zqai+HjYkMaDKeOgYUlQwgLuaKVKCbsk9XVuElabF0aey8zcmR1hkxmbmu4BFoi1uYTc
/LiyTckao0s80/eLw+BgCEfOXtVxR3YNKqLD2CRBTWJVfqPMi6Fim3w+cmemfY3b1bifzgFqSUck
2E+uggNo7Rf7sC9cSLgOXzuW16hdPai69hcE64i710FvroewuP/8+8/sZ3eVPZc+DbIgRxXE9eYt
G6PEldXXdIXWgnQKkAUv0449DlLPG1ZB4aZq2SXh6XOJ39qXwiKbNZGC07GFHXQSufl8A/u0Oq0h
7psMgodxPss+HX1HwKq7bMZ7RXkIn0pe3lHATDcw+JSXKCYfrusQWcB/Q1cWRSak7kSPA6DaM4IL
8fO47Z8+n6QPFxme7v/36Tysysk/Pd2qfDf4N9Leluyp7fmFRfzhIsDzV8lAX02wFp3xfPi/Jyps
Ys/++vzLzz15lQuYCKJVM0CERwpHb+JMh9KZL5RYP3w0tvpqUPKyFpMeCRgLvvuzg0drnI/swtI9
Ew//7WD9FWw1s2Gp4aF+hKjLgx7CpPXpbiijW1K4d3ll7xx4un1hhPAzViM0khnG9RIaz4iERy30
gbvBhUefySjXeOqiM8JEw+Ieveabnm7hCx+34rEgr9DYST//+g/XPSVrHHVdw/PGEtjlslzdVYsP
jE9VXnHhf2lj4QWnGfprJhyps9qpeveYOU1sB7DDwL1QwOR//v1nhmiNng76wamzANBNnndQzMnf
irA4CK13UBrZwU3pwt3hzFpdY6at2xBGBM7XVoK42LY7paIL2+DcDJz+/tcAzUXYwmYbGWVoZOJW
h7YK4yK8kO2de/jp9/z1cO3Crh722BSFc3VfwXlyXMY2zvL2Qk52blxWe7iruhKWDBgXdNETuKTu
pONd2MLnHr2KaUbA7b1o8Gi/u6qC9wYX/c+XzIfBGCtytWH9jI+VqEh1nINfdfDkD1Gy5H8W51Kp
7NzzVymSnVoYLYM2eqTmsfD2tOXx0j7O+uXzz/9wShHrVxVXVS6+HhxGjznP4mb8leGggkD81x6+
2q1k0Z7NBtkcpduCwgFL4hSUuGHbkODCBf/c568qFKSc3Mlkp86XX4oYxrW/RS1++YV7qedwhsgf
rcX++qLy0ZJuq2MU+vUdC4J8V5def5AlpWnoOVESmrI4QPKlfY4AnUmtUVLGTd9nu0oC9VmEg0r5
SJSLdNPYPZxAeVzDqfXXZJVJFxYVGxXk5Elzl3xb8qr/SV0HDnyTR7qXUUfiMVDMfStKmR1VVAav
JmoIzIIz986ZIruV1jiwysoVuB0lXEORcHD2NWRdtEbwAuMYgQg/0qMDVZL/t1pPRPn8+fr4cFOG
0RqsOdB+Ekbi4RH/WbGX6RKQ7kyXP1pjNPMS/PNCsOroRszfer5wb3rDokcwt0KItxR5tVFTrnC5
GeGVWxJjvMRmYZ+Ieei+iKuJ1uDNPmCDGYaqOaq6HX91NYDPfdMve4CLfy9OS4bYcTzdJl1EyN0E
d0G4zyxDG24+H90PIwe29mnP/BWt0ZXRUx1KcgS6Gv7cA1sewvzk7su7cstldQng9eGhGcIF+b/v
8bQnxNLb6eiGfbmBo/d0F7ZFjcU4/wNGrQe1cXBfvnJE4GWrkNJnWQAVpBObTZRNzFGffBmZrV4/
H7Iz4WRtxNJUowOvRz4dG8eobxOkkbcDEL0V3L2H5SuHP37Babr+mhbX9lHGG7IcSTElA4fvOtSW
vvb5qxmHDUkTMt8ux9CDabm/hftRIi/Rc85s1rV2QeAab8oFHr4M4bMU87EdLqVd5x69OvcdxwqF
fuhypMvB7+e4zi7VNc9N6PrYh890MMG0+IjYPdU/kE5E04XgdWZ7reuakE0ZWEj75VgV+ffajrc8
B56f6uo6r6vN5xP68a0Wi2V1+heQgDVBC13xXBRATMKxqosnXYg84WWEcn9lApD9HbtR+IIdnwEP
lHLpY2OzfGNKMqZeYN4+/5gzY7kuhbZe4DBenOIJ8DFsDJLaKVKwm774W9fFUCH7wOELRBJAMAtT
eA1Vh2gJ6532cnHdleiP52hh/pGdmXDxasmOltDXEVULz3ZCxB4KI/ZCFn1mQa4rp1aTofT7ghxn
f0msmXeBewlCd24U19u/8sbIqXOCRPTBy0v4jV2HMCT72hSdXvpXbKHEs8IpBTnS0D6DErix2jwb
cFQ+f/y5YTn9/a/Hc+oqLwgzCJVL70oPPkqBy3ypHXQ6Lv6ndx6i/Prfh1dA/6C56izHhpp4KhhY
pI9N5W99+wzsODKmOVWXCoPnJmEVFnCjE9TU0XL0IGwqzXfgpeKhurBPzo3S6kZAGhIqaehyBLfn
uq7lfRNdVEY89+GreACThUX0XANI1ufuxhdTdDPMEbvK6XypX3Pm89c108oT0OtB4/QooaqTFTLu
2i/JvobRujq6TJBrbgy+3o2qNp5D340Xnl86Rc6MzbosWmcU0ZG68khBSo87EEEaSMcB6F6+fL78
z0T8dXF0LltYJUZEHtvJ3dWB2fole/OXET/H+1I3F0N0+nF/bTGnaWvKjL8c3clJIdSVqEsM53Nf
v9q8EUgxEWwNFzRzByfGIpVJIX34ZUAxLBG0uHDnO/ea1TamEXPbolmQ3owCDkAEYBYCj8GnzDbR
RocEdZvPZ+Nckr+uyhkPlomUwzaBOC77vjRzHcW9kOyW2spX8TzX+mXJGaANfPITMYWQeI7kBvxB
5wLa4NyKW+30MLI111k2Hxebw/9AHTpuj87Itp//wjOJ9bpgt6DSCM0gZz7CdHk31MWuB2bZ6+sf
hupNG46XpM/P/Ix11Y7xCKp9Au/RTZnURCSe+AlBiq8dGuuSHbiR8EglPmpqzbQLZf2Uhez7hQE6
E6vW9TrMNjRtezodo6ywv9zeRF3iLSdNa9Ebb4NeDH9fAhPJJGzojBgfVVWQQFYwPxofdVZgWTvw
XsI+D7dZxpYrS8tp00ZTdiNqJBUx8ypvoxlrk2jxi5cSckjVTsE/4hbOyQaiY4Ik7aDt3qUj35Sl
F9yoYuI/siDL3oO2yx5BszEbrT16GBWUhAWu7Ht/hJpkQ/wh7ZmJRNz1i6uSuQpZ0o51phLu9tM3
FAWc/dDlsLmUpttDBSNLnb5WAG3WzWM0gtjY9s1zU0Vi0xhmofJQZ99Gf+wO4M0XiYkQQhq4ll63
DSGpB/DLPmyk/MVKb9iCKxVd9TSif2APWWZJRGqz43XTQBW3sTe0YeVddoLmNvAp+zEzFZjYr7Ll
Sqm8tfC9ZaaJQXXXT5/P5ceLkK+v7MaKQTrh5B6X8LEKpzhsv0FR7EKsOPfwVZmo6TVq6hGaA2i3
92ldhL8JuE5bW6rowhs+bjWit3uKh38FblX2RA4+YgGPiifjizZVrNg33fDgeeEOUpabqlM7wCp+
5Z7jfe02vBbGGCBnvOhsgHxcZV49xV5ldFFB6dzeWp0XnXU7F+33GUgqiAHQzsACrxov7NxzD1+f
EkuN8DXg4QvVh6WmOyfvd19ZSBHx/jsRXklFMXrLfITz6VGFvk0pPC9hn/Q19VCsmv++wM+dqVh8
BLS2an8g73Jv4CIKcvY883/EDFmgz3/Hx0ME5PR/X5NRMoH9C/ePajBH1ZFXUdg/nz/69IgPUm2y
yiINCTyn6AN0Ubgiidc2aV43dD93WbjB/fv+K2/h69KyS9x2KgBzx8eDRCVN3DmmvRqbFnK0jldu
Pn/LmWFaq224LXXc6TTdS1FtJcSfSHUJtX0maqx1NiYOThzove7Rz2m9MQ2/R8XSibMZgNXPP/7j
ieD/U1y2LdQmFSBwjPFhZ6Ph2S/H4bpi/QCe/0y/VCXn60pgVfhcYMiB3ujrRNf02FLIKlh2IQqd
G6dVpCirMKyb04bomui2gJJH3I7hNygmXaqknnvBKlq0Hip8UWHdo8xeAzrBRniIi+Dl8zn4+N7J
193uMnNrdJNx8LQLGVLQKsfNYgtvK9qIHkXQaZBQZPfMYVXfx0UHJ6rP33vuR63CCARiHIeL0EXn
pYTOd7+h3MSR719Iu849frXHoRJA3byd0Q+HPO4MxZ4pLOLGFxcef2bbrUv3ykXDvYUg8XGC8Hc8
hN1w3eRsvpBYn9kXa6UAgS4XGRssWFlOiZD/FIMb17i5oF7y+eCf+/zVkvVYZxz/tGSZmBNSmsRz
L1EMz337arGq2qBbM6LTOBfBXWc5sBnyN+RFNDD59P3zzz8zuWsqP9ym0F4yJ3nGfopnsO2sGtBa
+9rKXDP1cy+L8k7g6eOiE1cDNxh8G8NLK+fct68WpgdyVxg5DOdamZfg28jsQStjEmcewwvluzOv
+B++fgZqOcX5AwALUzs4uA+blgTTrvPGfvv5DJyZ5TVv3ywmDIsFyGI9B5u2WOCG5KZlGyRucWmN
/lu4+N9jmq9Z+3kvxrATQK+5zhAc3K4ttjnvxHdd1PlPPWbDg9NBOcB2U5/MsuMbqRiEpmACRK74
SWnhRKWJA2KWl6ztddxSCfbhNM8X4AAf30/5mtnv9U4Gezi4VMrmHhpFsSx3bgQZ8fH3cCHKnHvD
aYL/Tqprd0SpDm9oe/E62NE9VJ2IElWzJi0cMTxI54v5LnQ1//uu3A+ZO51Qdb0cyUa1XpM0jiwv
nPTnluQqKoBgiAXpk/bYKAuxf8bJDjXO17ZS5sIbztRD+Fq+JwSHpMfDYRoKEvOuInpJO4q80Ztr
mkaZ0vCh77xDCbuNdKKZiHtiedLNuf/4+Z44E1TX6j5ZURcDbVBVhdDIkHDN2hic4Eud6HNPX8UN
39eO508z0knlicRh5qFt2YVUlX+YEPO1AgK1k/UbyQAjmNgDaaM9HNWudNY9TgxVF8X/gHl8IVk6
96rT3/9a0qVbeNbrCpw8S0e3vc/HLbyAIfA0WXfTe9XwzAXW3+KT5QKF98zSWwsc8NlzahYhwcn5
kuYzO4w027YQlvp81v8tTX4QptaaBoJEAvWGNjhCD4AfDGzV3lwYt99xtzBXIUQuX9yOvtuoK+B+
Z8cqdssqutV53t0oGbGHcrbe3s71HHeZ712Y0TOrZa2EwJVEIwQowGPojGlX+ql/kW19bgZXgULz
RpXIdwC9pvY+6Ht3U3ZjKhmErLKC/dO6xW50Lunbnpu8VdxwfAEpZoqua6/Ina1GgBmKg7Rf3LJr
OQS4j5edgOzysVWG73rugfQVdtXXDsm17AFzigC6IidMJiRZwMHpBgmjujDcuLW2VxEypUswnTMH
BV0FB9014BPWyHZ9cm9nHsPmKYFHRqz4qzTyQoQ9s6bWqgey76uudUf3WEkn6ZoJpUb3QlQ4cwlZ
SxzUxPM77eOGk/HiiL4tSGptlpA238gaDoiWEJ32NoPPcfTF2+2aoc4DCmQ/cvgTbKM4wFYwmOOF
Rt6b8YdLHZMzq3ete2BIWxOHV6B4udP4ugDhtM0Ck12NOhSvn4cfP/jXdeyDALQmnetlDP1maZbj
5NJ8o6wrvrV0CQ469ORuHEu7kaVURyon8d4XwIk1llXvEHyNNpluxy6mINpuHYAnnjW4owe/Wpwq
Dpdh/h4JUx5kLbu7IaQwTHSLzr0LFzpfLxPgD8LJHNzdK3ujwB/fszmstnAFzJ79fBx23twVuwqp
bjqK2iTDUvFnGtViW/Kuuc7QC7niEGfeBF4OA0FX8Vst8/lgGanzhExD882dq8xNSoCkbkCG6VI9
VyotpLX3je0NfAto1MOEPAjcqzzoJug+QPR35Ab4iar1ltvA8vE28/X4m0fC/QbAbI0ydOE+Du7U
8qSdhKLxUkEvCaj5bN9CYPEefdhh34A7tLHwqX/r/azZeeAM48YN2v1Sm+gxnN2qSDJKNQQXCXfE
pjBNveHWFjG68DIJshzHDZ0gP2LAUaujvDn0nPF0QgvqJdNsfMkx1DuZ9cVj0VW1hHZ66aVN4ENq
PkCft5pYCkesJ0TT32g6i50m3beT5v2tCtXR6zqVgHnkxzPqJxvlmOZ2WmBimRmdFFl+qEV+GHIn
WdQ4HvRQNC+BV9tN3gxl4ge4ZCtqslQpuWxZ6/x0JISvoqVuYY5TP/sOKhdR5z8uEduApAqCSFP3
21xOv0PT/elUvTzBIUbu8crlShD0CQbC5Y6X3o0zDz/CTPFkaMYnb+HHeg5eSCSX3WzpdecZwJWp
q+OxbG6g6r4tfbVj3DzMEE6OXVBXYxWhHiAr9b2ZuyDJOp3hbjGDDe83bCcjczsymAcBQmz2zAWi
0oUU5HU/mnpIWNF4rxb6alejhUGuUR6Mk8i4pSrUuOHORcwKyZ7d2oJ+rqK7uSThd581zVYvqk8z
Galj20Q8LqHGfxqnIQkiVSUa6pPAKHdTkjO/1+nU5GMZi7kfTDo7cIdGMt6qDYGC0pbbOr+aoNa5
05AlPrR5B+KiIuMGfdh5T8TipVkOVxKTtQqXEdnuxdxUV0TX3QGyd2QzBxlyAkAOv7m9O9q4t56z
M6YD/LD2vX2WFVncQaYF/Pi6NY9Ib3haVVUE/SbFN37nqRvJi/Ge6+htbFH5dWTTJS449rbwX9xS
+qmeyme3lRvHlVd17r7MMzTJJin/1BCaefZbl4PQyTOQRegfW+srx2TfuQbRqoPKBmwtuboRxXwl
fbEVufhdM5zNaDs9A22IvLdUaNZZvYfzCL6RZZuyrfak0e+oJd2Y0U9tnu3QRLnV1h7zil6h2nET
lOIx96MfMy2eehLdy9zCCWyy+yYPqm1j52Uz+gCPdia/xcXnxmY1YLTND1LNm1mbJ5exa1jVv03D
uCsWlqJKnYPWpq/Q+oliyFtd9xBQRU/0OijUEYoqh8EPD12jSewzkXahfBVijmLXo0kmSpU4ufOo
hHOD5OzAs+URtlN3rKfffI9vB8j3q8p9ILndalb+mUbnofDnvVP4dwFznmo/mBOXZDejYffOkm0z
V9wPbiHTiaGE07n5TcX9K6n0vhb1NpvFvq6yXbdY9JgQb+DqlMGdkTbHucl+lVp+F658KdB1k4u6
x/reLBP+S+0dlrF4Bicfem8IVjENHYOzEou7yrbV2N4OyvsF7btjUYHlNU/51hJJ45l0ecKYyeBM
SgEe6q1IexmlxE4/GzJfO8F8U+vuyi+MgmnmnGAMnj0ubgzUEhKr2f2M/K5aqlcoxaOsI7tXap2X
KnTe3Ka5mTmiovQh8xF+zxp9W4ZuG0Oi4Xfl2adydp+h94RrOaxcUtbzTVN39zCEexWh3TpReF2H
UA81wn0HoTVKfOuopHVC3PyjtIjsnjsGvBCTdqN+5BXblaBLA0dK9zhoD552bntS3HtL8woLICio
kekf9P10MtL2FjV/CO3Y17qCgDBMhO/VZO7dMnqQ8w/Av6u4bfn9pN1t7jX7sVTXiw5vZSWuaTSD
uYtfYSsiYy7oSxW0N6HiL7nwbzh8jGK0oRKjoYFsZfAaeeOY1JT/YvAbnJh3q908SGsePpF2+DPP
9FkgchQVlQkEYd+joLlGjx7guWC6qwP+qLyTxaJ+gprVHJcm3JVTC9GF4Q4udi+5495HLd8uEdYw
z96M7q+XSt7BoVrEOdFv2UJ+R3S5p5O+8Rd9aHECg/yFlnnQbAm+LK+Njm3f3WXeuJ+BlsohRByF
9hXa+V4SFXzXRJmHE7T4ZxjbO1dryJyM6trLNcJEPcBUxIbsNvRZf0XDvN0GuT+ioby0WyoyGKp3
6gn8zG99IVGdm5dbN/fALa2bowdIWR6o1zGSbdwWUZ960jyE2D7WSL3RP5uR+g8cSrx7iHh4+0lw
b2tQL9vPjN1W1Kg4o6NILYiL7oJOQS9PChcSSiZlDwplRW2JU+CkZ+azBbrCFBjjzN4Aev8U2sDG
via/aYWVR4QF+rkqIEHCvDvi90+NEXvXAU7fb/Vzp0obm6m7Cj0s6KhM+7BMpqp/HWlzlQUyiJcm
RHu86QrojYS7ru9QKuww0I4qd3m5PDjjvCQF6b8tRAN0qe66Sjyj5vpqbfk8AC1sWb8JKrntdYGz
rXoPdQ0f2al6s1V7vzDA4nxAHoqxuakXlHvqPhdpGRUm7t3yJhTtphxYEft02M0BrkSLVCfzwf1k
9D4K+W/Whiniurf1vUDGZSOhvUNyOKQDp9wsh5YVt4V0NxLogZ1XEpJEcr6Dd7qBCmZ+gOjJcXYX
DGboPwaabTrH+Y1kD4YAtn1pZPEWieVZ+J5zN0D8CcvL9rFThfdQB90Lv72OWkTctkPqx0sYLbdm
2Wi4iFwh78LBXr7Iyd538AavIAg2zcWLKbhOiHBvKRaDmN1tgd46Nmn7HQTGFwZwJyAC+7F13pup
SZGzIA/0tdhw2QxXLmv3fmt2OTSmZqH2StAbX7AyDqPuavKmI6rbz3IYH0Y0x2DRkatNPXjFid/H
4iH3t5mZjzVRL13ZXpW6t3DXaLLvanKmXx03+r3pxHYY4EdqW6AevMi5lWW00yHdZpU4Ao79OteZ
jKdWZpDcxubsdLTA943tmRiK59wQKD2jP4Da5JRt3Ub7GxtyRIyoDG9n0tdxCKx6rEjjpaVnWOyg
V4YEhF9J4z45c+geWg0sF7XMuxfCdPduUy5J5gWA35ZY8+NMYUllyJyoHJAMKGg78bR4/7jkpDsO
6e5Y+S0B9sfkCfxVv2WkZTFvzLsHH44iqrx4oJ1KSxDa07lw+sSrsddVmenU7XpkMA6WV1AuOEIb
dUuCbA/f5iXOaxrF0IJeYr/omlg2J7vi+n3xp24DCtmPTPDfZPROot222nDtLHHfexBazSYEf7Bg
GjiJJ9Aie+hyhDoIYryGvvw2+FgyIzZTJGBxMvj5fU+8aVtVFGKR/siuAR/HymrouxNVz9qCLYXb
QRTnit77EPQ5ZsL133DdaQYkinLnjhRTN9irUOmXvC6XWAUeflkr3ofGbGQzoipokhZAPxcgmGXI
N43L95Qv11EVbYjEXJdZDjNvtVkalVJjYnAbtnLCXkOfL66UixTSpL7wk9EJYk2rP5O76E1fD1ch
FN6ptd/CadlF3vQaUgGDIce+lCO9jgbA1Gt660TuzSCXBKF/F+XuDZDGL6zKwhT53pH7XQ9uPn6N
VfUOlIksnQYEOV6FNm5zKMh0lLz2WW7i8JTAyF4BkAMmk68cEpsu3OT5cjctRsYS85O0Qon4dCMt
MvYz8tUPb4JrSTbZzTA17nu90BrWE0WZTlNJtzOMbVLge+ghk2Pweza5E8OxUxya1un3Fv3DHTNz
f7COYGlnuDkC3IqzN2ylvieZ7X/PJMhVYjFHW14Rug04ES8FhYpsOjkDbobN0O0d3rfXGXjRx1E6
cPGodY8bWLTsBgInGqTw3lVl8aMbxMBk4sHJJNiWO+TN4VPJ6voWggbDzoSe2jMgwmHqLhBkx7JO
Wyuq/dL2dgdTL9omQ3EqCMNQ5XkZlDhUIedPcrbVk+jlnPRTNqXKGZyUG1WnvPbIS7gE+VMWTGZD
M12/Ze3CjnRS4ZLkcH/5jsJ5luS9Z7cLFPS2wOPBE64aexSb+6x7ZrAzvfZLj9ww5pK0QbUG+wut
6CYcxpvCm0HL7tvpBg41OYxkpf/cIr2/RabTbFvbLe+4XdE7nDp5Bsulkdy4cNiAIvrSJsYbbDwa
4iW4TsO8zx+ca+SzOg27aYgh08wT6sL5NHaGKNyAzIXqp2TR04DxCmYxXw0a8yoc2T3ZYKi8BNJs
QB3h1tpft1Em7wpVQyBbl/V1z3uNOxLv3a2LRXSPtAJiiIPLbeJ6eX4Ig7a/n/vFP+RuMUVxobzi
2cmx7wvcluDe0OCC1xh2Y0luoIAC5hGAYaHAzWrMIBxMi+qqHMMsnQMpd1UDAJ6E7NaVmqhKxRxm
SZdFqEAYtLSo49Etbxy+X3BH2gaTNbApKrqNjNrxGQK6P8IafC0+Fc6TqSqN5loX3Y+M2Wtk1EsK
kCmNzYiyaAjOwKOFLvdLKACadJjsd4jbWezbetwI3ohb5lFg4li7xGzk4Nx4FX8cO294gjO7h/wJ
Umo+G/VxEnPxUw0+JHxV0+zcSkvQ710ORAx2Hb2PiO8tcSlgwBIzCI3FLK+9ZJjzIhmAj4sDhmGY
wzE7xdVcm1j3k5NUgPDEfj67T5PqwzekbkDwNdGAtCBv6rfQN9VNjjhhFuth+2Z3UZjdzUz8bAPn
WyGE3ESe/J5XetrSupqgZ9/cqrJ68Se280Y3WYo5wazsJ029ZO6heRxGlb5zzNQmweyeKhjBlKKM
3SboEO31SXYUyyp2enbDnL7dUT24h7rpbojyIY/MQmi5dfwoYDGDVMWfftAOvE3UKbqkqml9qx04
6XliWVLPlDgRSdPHgIklXU2e6yL6sVRdl0B5SWwGKqGtGsATRU6AsaKmMuOcLN+iESwQK+BXzO2P
TmJn2mhjzVSnOUPJBTbx95GeYQJkzD+DKfITdp5uR7vALlep25zM3wsPtzlcDZPMVNgnQ18k5SgQ
TDVamZY779VoJ0jR1WNSsPHWI6JP4RbwAH+pPangW1y4ngQIMLsTQZ72BT/0iLLofD8jvTtmxk8F
socEOduLlsDzaxApYlNk341fbHVdbUOlNnacXrvBeSaDfLdmwU2pCVF4K6CMtwdK/I2KOjUt0CoL
SRc0LmIdZHeUgt7CfCQ3S79cD9R/85X9IZndt0sB6SL5QNn0oCxu641zSsZbYEYgOh7Tmd+HMDwA
WWQYn4cqm+463EtEonTXHwUU1zY+h6FbhFu6I/gNytN8q2ipb13m/cItxPmJnvuU6lLJa9UF0P/2
rd6CgUkecP61V044jYd6pOyuUfWwR5MWWxu/NXY0/GbCIhsfIHZGU4T9f0Z33g3QP8gDpCej3S9z
npiabOEJ8nvS5IESugsJlbEeFuTatLzpHMgUNkX03Jj8lYzqFrWIK7t0+9lv0f8fh2oTEvf3RNQu
mIutbeR90fBlQ0rPJqoQt24A9xWkbzc6wFIc3fZAelalflCh2Dii5Ky6PorhJ5TF2fB/nJ3XctxI
loZfaBEBJPwtTDmy6ElJvEFIogRvEwkk8PT71eV2bO9E7F3P9IxEVgGZ5/wWpNmmr/Jo5ZIvxJrv
JZNIunTc0HvF4myNjXcYp9qMaRBcE/Ag2iFLRhixG9Z+CO2hf6f/2rn6fe6nxOt8IFANIx3418kP
PvOS993OpjFajK5/XleUr/R2uBGKEjeSgzQTN1w/p74uox62Cuwpbc3qbFbDm/SGn0OW/2y98Jep
QQ7RVAJGDcOH0Y6/naXIrvMq+tgh99hdWhkHQ3DAe/lsdMZraDkqWh3a0Oo83kO0DdJbW7QxI1+D
OomJE6JoZJkOY3k2N+e7avxTs+brEKtls7+qYFvPwvGoRVCl70XD6ARRm9Wc7e5o+1T6kscSLYvT
3xuscpdFYyrl7es+XBNT/pS32V1J1VySNXr+1pU2FgsGG/CX2bj2qq0fuP66k59ZZhqoslbAKIuh
bi0cFQUNniFv0e+m48ZZzSBTBQUzVjXwWiixHMhUcT6slVL5FJvRAlQVFD2ddrv7ppwywzkuRfbg
DvXuxNTNbL+rtlE/2r71/yrDrX7icuym2A/r4sYHDW9ZnXUnbxmypLMb71GOzXgMs8V5cymQu4J2
NdfFrozE970MUTP6AlquZjOPbiurH82jub/t26BQrS+iTK3SKLeYpNoxP2izNhKGduddCxcQs3S3
vxPlIIlj+/p7rcbm1V66NosZJcUj7ZGFFeWlUd/3hhrfmTfAHFDn8XwUZvuTRHXLAbtq6997qYZ4
A3k/23oaQUPs8dHDCnUy5Wr86Vj348ltQxH1RDCcxWpMR4sg08+CSJ3IxHCUdo5vvzaVIc9UwgUU
0KJgX5Ilyx1Qddf1zVPtN6rC2G2424M0MqpTzJkZQzfV9Gp440kxhH0Au4xlUsuxPW7Uq7x1IpBm
1KM7fhaS0ICknxov4TZ0DvyOZuJZk3HvFLgsY6MMa2wTzF/8SDQSfvhQCQerm7yHAofIHM17Ibqo
HRz9rKd6g28U2R9Z++PPdhoKIG7moMS1Ct6qRmxHJlM8596UGbFG43/X9hOwlWxZR0o94xhndinz
g90QGCumsN2i1iRFWhEmcVf3lntarSyLfTla10BN9f3AFfWr14guRdGT0K8rjR+h667bXOwng+4Y
vto5OE4NOsZuQCU219OW1Fx16ajt5WlDChU7JVoF0y/HuC684CjI77k6q7H9XK2J9YbS5JYKos2Y
DkZb9s8j0r3UWf3Fi1UW1M9rOHHDbjUd6aPsxNM4tllScNxFzdiJnlBJD5e+8icyDbrhvKnJeGXQ
249Fx8C5tt3+zowffF9sjGYIMZniwyrXiZrbIBkLIz8SSmWSTKq649i4+o2HN/wupVm87NUw1LHk
JzjUQud+lJsBAn6rqtQdeLLxnZRW//uy2zopnWGFcJKi4xwVq0qNyS2eBrzRXwJ5LB9gMbysgR2y
/Gk/LmTJdFdKYpz9Sj801tTlsVrD4Ls/4GTfy227WCSGfCtlN/0eBrM89Rhnj1QprUdzMLykA1E4
BJmjLubgNdcMhT/DMfHCB584lTSzpuLkrvlyXxSWcypJaIjN0mRyZHs+FrbW99onzCAKglK8W0RL
/py3ufuZMcXwTxQ1xZUnl1fF33hcatKMu3kC020aN/jmFFNxlIEFRGB2hJ2hBfnWlEV9IWV0f6u1
OVqRmuSs/Kgm9osgd+aylx5bgUVpT1V2kSMkmfW34iEVCZ25H+Bb62frb+/BblNg3tf2t0Gbf0bo
smQujMCPbbGGr2ZFPQ9FAewJa2WswYFATONumpxbx0krmyRbZf61GlX5w8z09Dha9fy2jbgpIoJc
f4k2Hw9BX1UpsSnNQdJuGJleFSTzgvHT60P/s9lWmENpDFuZSuq83ceAjOX5VQBjFj+KySiLtJg7
0F3dLq8hHiiwpRswghcQM1LY7HBc1Ft4IJ4YRYog1YOhiqQPO+ucCYs0noYPAqgqy5o7p7nNh9BT
EcyU8U7QFyFWJoFGchynNrbXbuR5bLC4dZX9mA0cG7GRDQ6FfaveuTUaX9kRnWT6F2fhdg1YLg9L
qH4Fljcl7WRP6UCkfkTTtrElbk0/TNznNlnA/DcRn2v9pBbZfq/s1Xkwm9kgEWe1b2+beDSyhkFl
lvqpaNu1ipbdbT3m2Aom0jDyF1nnS2zOk0h5yd40N/LJzcSXzjeyLNvv4ziCZC+gfiFmt3hqrGM9
909aQgwt9sn1l/vc3oGzaWSX5fpj0caxbhm0svbE8UxiRmC/7bpfQBnqByMY1LUeip0aBVw6wBrP
xhi2Ccq/77Bt1LQZdya/RbQ7qkyKVXVx2PSfjpZ/HIcxeslIZUWGcmv+yP6q0GuAhfxD0A1+KvKO
Td+ZK3BVk4m7CVvWfc/l4K27pDO7HIChwXe8ykiI4t6ccMbexEm2u09p5a1PmS4CDodFJ4UlkPe4
bKvDEhw22zsXtQ+smCPYy5XzmVHFE5WdNUWBJH0NSJdND9ur0uZX4y2sB5Qox+0efuasgWwfGecp
EriYhY9bpDeyeMutb0PbkOy7OKRAFwWT8fixBM5lL4ybAU4tCe/mLyi5JspD+I42OC2iQhgYcD3k
Q1dG+65oQC8y1ncigyOzn35rblUE3RmVQZw0IGEFUXqTEpFbZ8uJAPn30O8LkrRz4m0359zm9UvQ
zVcnF1ecI7+mGQmYZTEvsviTsqHuHGcxC6Jw5XRokE2e+Hbzp30twic7r9yzJdV28lA7RgbmLrK2
umeZF+G9YvBJRWHUR78ApnUs56ms/ERaeBhy2hUSvFr3TgvUlTl5HnUlf4Ljhb9NbfmxZs1MdlMc
VLjTb7Obl+JGBXPFpnIL+xhO2oPAlDJpDehZt+2+WNbZ75fdhEdbN7gPsPENXCyacRlIk+rAxve+
+kI84gdTd56uwrc8k1kamGMX1c784Y8algSBQdWUv7fQ8A6VBRPey9KKKlO18Oo0nzebUSE1hGLt
2j54nPdGnb1woY3HD5eoz8c//F/rKBycKkI4WyPjs1QqNZ/h6KjqYNUECpNb4UYw+/5BWq4RD8Xm
xva8Vim3/KXR0jttu/mqgtpPK7cKr5Lk8JPv1o+58t67rZpPZq/tc9fpb9mIZAqKVyXwIW5SCpcA
nx5QthTWglvEpOtjAsIrw6FNLT28ibo0gQpoTg54gtOiFDLpir5LpRi7pLGbgLV5utL4GR5qFttI
Z9J55hZLnLIN47r3jHMviiWFzIT4GAIdQSXfV3sPa23yVAolsjjoM4n802hIeOtVVFiIEypn909e
UX0OxXTZoDuOg43rcxz84uS1uYAzzd1kmFZByAtv2hzqMF6L4Yg/b40xiP4Y843+RXvfoj0cIC23
VadEfoAVkfrDiNL8JmoAh54lnwMaKVPepO413GEHPTn94isyIunT5FJ65g/tyBuS5dtxb/e/PaKN
k5GAu0jK5kXU6h33hUO8tDPGW+H3iTdoCP1CibjJFIC6Rt2T48pVgJWp49p8HsRJppoB5Z3lqMY1
k/W/2Vbv3b37vlNvxhpKsprbhcETFr7PYK7TwQ6MU+Y6c1qFAwiQhPSHYN+TpYUgELUOUx3sPwgg
ae93klTOucjnX4aPF7LygyrmKKwuZuaw95vkBvBQd7EM9DcGcopdBJnnve+uSV/JR4uYDq7C/nGs
9gKsifcq2wsIfGtwj8KZr5lplYlt9havE1NvO1g+r675k5Gov25GrZ5KNoxYWshfQJ8+WoMX3PHk
jApq/RoQSD70XbUdGxMsrFfh/TIVO/9L/++ic+dxyZmVbFHZLJ0lq/oGZTVOtgntw1c9yIGNgfaN
xJ37KdY0m0Yuyybnzu2E8HI2tt5cjhvKl3T3u19tVnoxT86nCP35fg7b5aEBHS2p0iB3Vv31xcCT
4vFgdWpiKZDnYVquBS8aVwf2jYYDBf5KdB9dD9PcOhbF3nP+XizOVYmtj3fy95i0nT+r193tDj/e
qrs3e1aHoGnprw9VbGbc+CAq721Rd/G210ZUu+5vPopfXsMbHQQs4GXZ/h66/ZjlJLw59Z+q88AG
R+Nj2CeSE9oFYk+Lr9Da0nIe1tRedHGsneHBXcigWk11MJT7TP7cXbPScN00Q3nwtBaJxzBw1/ct
zIvFS04v79/Nnv8Wer8fd2aoW248coHBrjVhlqX1BxZ+Zl03w6qIRD8JpKtZ3kXG6lopf4J47F3p
HbZuZs9vM3b6nbncwKJ4NL3c6g+YSLhXbYnsifNj0lsUVoxoiV/v1j0TZn9X4sc5ELs/vxGqst+X
ee+f5EQGF8NsnsrQqc5WXcifvqDXztzX4FK6zfy61a26jD1TGPNTZudRPa7+ZSpVMMRypO5Z0wj8
x1DTPCdej2gADxm3+TbKKibTBe8stebUwjDQsXrPX11Yt2u8+E7+ybsxHTY6ZLPXClgfsKsqm9Os
3f1z7m7paYsr1Tm0xNgkLXWg1MKJLYJPnQ9IaX5XhevfrcJtk0GZ4uo3rXnvtVJ8BbQ7PAN9yTTw
KlRAk93+guZdT2rrdTrVwZh682adLKCes6iyLaqZChMAs/AwO33GNyxtehXDzP+eG6M+QVTWVGj0
+RH743zwsf4f12qwv/S07JdyqorH3ZDqCFaRXdBh2T927oLfZbAVf9VkQ7jM65Dq1RAnpYP+VBqd
86oLznbzVm4sO0QuUTiKBSGY0ox3lszjVlK4mwTebsDQZeOpm1Yb5gNhAJFobTkiivD5x8wty0Nz
Q9v4nYwDEWjtVQX5tEUVTUmE5g5B/jAZYZFkfikPFvlcP8aO8q4kl6Edh9O4HlnC9heI44Z4Yg5L
YLbRFUfbmLDcon0HpNKLY0ejJI3HMTfUcu2k7C0yrSHgISg7Rp5myy92Z7mfBs3AJJK6xnZF4GLF
7RwWr2EJBUf+zt+QULa/PKVbBKBMDEkOQJKNjhmFpQDabVZcdUUGf1d5t1FkMQ920KrvXpsVcWPL
9TCDu72Fdd4d/MpGxleU1TVcgvpVM2Vf8d8731nEHepjZRljA++OzRoY9+h9qyOahDA2iz6xuTBt
KtIoaXU3cuYQfj0CRxnw367nnJa1Fx/e6EFLSroCnSsag/AGouuWYwd0o70hO1i3ecOIde1kdl5C
H9xB7k3qVno55jaDkgVukayi5tWZ68I/59kanp1WDr+NyZHpVikOisYcP4S/DM+zKMS5d0L14ehV
P9U+qLq/WPKgsgl0kxiUNd7U4BypJuqZ85ci9YZxBIPr0RCtyluow+qzOBvt6ktttbxbbNO6ry1L
vrXBWiSaZzSttl6cet1NiVSLFYX7fJJLf3MxUNpOpEARG8QLp6iNtlemRLSJgz/NJzKDAJe33I89
EIKHoeaCiUbfLv5mpM2cdvROOsp9lIuubfJbla148iYtgCLy/BBalXEfkAoHuGjM1Zvneoq+s3I6
Bgz8Z8ps17jMUR0R0rQ+eDcTs71l4liq2X0VLUUGy1ZPqefOHWP+MH2itLa4FsL2wd0KkbKdNAcF
NhwF9lJx8yiEduiGIoyBWWKFEOhrMDYn8vdoC0Ja8ZOiwu4qNnZuXvX8rgPbODj8nU9ovSTHcLBG
/co1p3oxDYk1UyUa+OUSt8veIEop9OcscpIM9OpGA8BuUgTOENuTAQKVuwuJp7mzuBFvKOPz7pgc
a+wZP4OxItMqBNkZtqLN45nNEXHfZsRWjj4dQmhSqQ4LOmgaPcRdS28icqryvPPW3XdjXr3Ys+Mw
yGDhK6slgGCem4usyy0JC+08st5IpADIzp0yqH+EyCzu6A334oUcEcqb6fBdyIFnCYE02tVS/AI0
4qQttql4ZnOuH3TbVmHi+XkbF/Ws06px17Ou1BTzwfOxrmt3BF5D3FOTKupzXt2FTu9QEq2Ho+tP
/WfbQkBaBJXcWw4iycifi/Kx9FnTzdClwasO9fsmc6wzpIu0V+r11K9NVG48b6MViwa2G8Yvy0sY
ygYacwI0vulZzeBu25g1RGOR7RAm9uIngTPxDmfhs8G/WMsurrKBM9wC62bEzfv6Bo/aX2XbIBqh
o3DMqucqXI48IgkndoUcVZ5G23yfDDOtIed6bz/0+ZC2Aa3UCAD3vE7sernkpP3BmqVB4yI4HC7N
Uh5CBbC11fdjYY5HszJSZt/8EEyMMbqyH8KZQ9o3DeyEJVMdz/GTvcwOIVh8blt5GSrzbDg2Wju/
fBSZ4PWjMLPObWwdhv1QD81TsZpx0Zqv6PNeNhPmY5if+GkZv6bhITSmGYVS6ZzdljoR1SoaWEhS
bjHF3PkcZOk6zercQCFT/F58AH8e67K81qO7xhnyONsursJprag3s2/LOh9MO5gSvQJrwSemfCVX
ZL35OXOwHOwwhCFaOOhc++Qx+yL/jAenfw9c9DmrbViXKZf5wawXiyMlrNkh6+C9ITrjKbeW5WKN
xsrrJYqPoLGtjBzPbfzCKWTduU1lu/dFN2gNXoIaGP6jDp78jvxGlItWxMC2EgOaq3hGxAx9MAS/
w1u6SmbvA7lpRJEQPFIPCTo9/0hnb0M6ZO6QTktPkxC+H7dtZhwrfpYkdwHx6O7hPmwRtBQWvGRD
eRhsrBfo00L0UQy24RyIKBrISkPsarPA3G9ju3LP1jbIbFW/iXn7HNwCoOomokO27r1nthpeA1fo
h3FHjjD1U3guGdkvy+JtF9kWiCnBv1PLYtheWtf5AVGtzjmNNkdh+M0vyHV557s3GEVW8xRPU2Gf
LYRuIIjOdpDgZY8OTUMtmTzcuBw5lJIOQTqyU1sQpJs67mXjMRM5OwSs1xTxVorlKAaTMdOjZ/dE
eGyPupK9KIJkmJbnBk/MV8iL91yV1gSx7LX3pRJoULyl/tmU2n9pe6HuwrBtqFz05z4Rfd7aUVnN
pP/DbxKI2U7SSbwp5x30u924urXtI3sh2HDrrBaChpIgCIeoVPt+CTF/P/v+4CQkQ85UpbcfNHo2
+EyWJ9piXwZfQnsE4bJf7cpFxd15w3SYkDtzzqudg2DpL0YJkRTpfdMvoFv1cSv3Bmfm1qFX6kHL
kP0nFO4aXM7QcTLUwSP3mlnEFAn2165kAZCiru+CkXwrZ9lUXFL4VwNHWbQ497Px0Nly+hNwPaMA
UtnRGZrhbDuy8iKFwIZsn6x8mJqgOyA17qM1mLPPuZB39Z55R1B8yhfWrlrfUWlWX0LsNVEpMwYB
MseS2lb5pej8v1MhX/jZqlPpdJ9l2LeAvU14v/GAPI629PgYbEQuicHHjnHbp7hMVE+l46+XNlRs
AlL1p30yxkuw3/yoXsBqVAQ5U56j0rxem1TXqz6QYEim376Qbbh2M6hz2Jz3gNZjtME24q694MZG
vitEXrxxjoyoArbxbPW5dQlnflg25TEt1274UJ0009Xa9IXm0v5sbPqDbgP3QHldTpCXaGJ0lm9A
9UjtA6ZY8lhbao9voo/dzZ6RgC+PY627v5tAy0W9nhev474mk+8Gx67rwyQosJp0TKAxdSgIdYrc
PVQ2gUd2uTnxbq7bjbH3Xg2qJ1H4u8hjXah+yaqhVMVm3Q8ikvVWP/S1ZcezlGPsLiTNO8KxgRj2
Ebb9ZijX+UQWHhG26YqT5LbHhr/HcvSBues/TK7MD5Nwp7P2tuXekQOSBCCXV+hAxKLDLcxgb9qT
4SgvMpY1u4RuWzz5zR5gl5oogQcr+5iKQL34k2OeTCuorsNv8GDvIHDDRsEE4OEVwr6f4BdfXJXr
aB6GO5esGBilreEQgNk37AJCw5SagCOXH3X067uV7r1jbbVXy9nm17lakQUMq/WS34Zyt0JtZba8
4e5mvSMNPPRifDF2+aMstmev85+H1jvuoQamaJpLjW7a2of30UDJDUT0IH3PxFFp9ydNRnfaWQ7U
0Y2KZdOwUk+GF1taT65aLVCs7O86hoeWj4nmFB4o37yhmbN95OF7aYzijbMd0gi6b6nLntOW+V5J
273mYbuns4MUkHLi5Wprphrb2U9dYCByHNwTU1+bwPkWJ9ubX/NFZ2gaOcSztgri2tdv/mD/ydvu
dTHqu3y7eVggS3aYvttJB42/z8+e5XqJanRxshDJ4+o3upt/CLqz1F5KnLCF6Eo85+i0LUo+3Vuq
lKB2MNm95oc5A9aWBoCHD78XbSU0QV7BWgnBe6NeDdjKKKvm4qBs0aTjVsEGEBedgGHZkWXnP0c1
K2AMapfXqstS1Lnw4Ly2owq7aLUDndq2wQEywB6sywyO6y7goujHvqtunlNdChLEs+2H2XXbHdrg
Nl6mG+E2Fd2xqyFna+lmh8UNc1BFH51Uh7nF8nJqJkSOOJ/L67qSsXPyJfKEERfWiW2gP/md/TRb
PlJkFAZ8mME1Q8iO0jQ3aLDLykObU/IyQlBGZVl/E/M8AkLYH4YsTw6Y8iULxLeqRPMyWtuXFPNP
1xxJ3mhBZWzkPSlzinf2h45bW7TLc+W3b1nvfc9l6UR9vyAhFf7ZEfnDbmxcAcSSPsx66tJak2hT
mnwNLjW2kbeGTrrdRq+crovIqxBMTgw7l6GYjQhFwt+scXjyUCsmaDx3BgWadWeJupbejYesIq8D
/zRKpcUeYyhzpilkYqgiyiCyNAUUTv5artmDYbifhSqf95psiaXK7sWQTYwF4NqjhRD05iNy8Tvc
B7PrPzLKPwyOgSy//r7X9EyZCJyCYHIOfablPUl6DaP7+qIa1J+izvRJ2AwrrNv6kSfyR6WqlN7s
N1nsKEi8N3tyH8Kdc4MXFDVovd1NW3embuqMauNVdP49UhJ+HAniqmqYXKFlldS6+oE07YS60U7E
6nZJXywPlRyhApgUDgSQg5eW63m3d4GYQCN1qyd2G2BUYQyM23yLKcwxe3YwpZOtf486q1BJ6OKT
91QeK0/9RQd+WNfgYyOvGGKqeDQcdz0gd6kiwQYXtbbzzoPwHlBjfWpM/WrBTWV+AX8svRej399Q
HGcp7EXiKQtdshUQ1QbDsIbux2R212xGBj30/IiZ1RQHXGE8837358bjxWOd7/yiOfdi9ugoyjjX
da7iUBSva25ecss7FpZKPGG8ixnhvtcfqF08O+Bfsb+3PwejSNfdSVmROdhqHDpz778XG/r+JuDC
zpDpINznP43BY4tPDVmNZq5ohicP/16GK2GbzYOpzA8+ljWuLPd7qPNjEcoTvixoU+eM/pFzwNy+
91aG1nQZ5nihkZxZPbtOKkSjuPfHHhLvArHM2CGRAfuoQe4Qyr5DRgLF6mc5lZ+7V2/xgkWHF7/5
ayp0B4tpA0OOzQds7aO/YQwxbYDHfJR4cJriwmv+NVnLUVv6dqEjUeaSwwDk5UnnInNskKKmlfCg
wEf252EgfUwKi0CBDZ9Pz2zbbNSwISkgvYCmNxTSrXGtqoG7s+bLcoJHJPkz+Jj3bVqQt5FIuVxN
o9eP2epCvxRKpr4jjXMRCNCENjTRiqj50LUzB04bhL9QyFinMptRXI1o9Ikfuiwrn7EM/SHdQ/GN
jmPw30z1l3CDp6xBcc/tAPRibfZ+kKUJczeMfzyrpZW1DZvs0dhL3vcc+ELaDbpoxraZV165xqOc
QNKsSs9X3BUvK+0+gKRQfsi+Puhs7j8n+KyzsJvuMmXWJwlLTAh7JpLA5GEWFLcSHMBErHoDNdIA
3XDQozkeAM+/VXZ9oP2V1WK/7gPLxoj4SPjbs62HP3boJI7BA2buE3mshXjbDOsQIG86bqu0LuAr
5n23b+5lt5hIuwXMSBDblgIU2nGXbSq10PuKQd6C7V5Hv6dvZHtuOihCmTHX2RoXW2moh9ayLwZb
UYqk8A85YCyCef6mJueXMED9asLzIuXr7SBoM4hMY/5RWFWWCLjwuJhGgTKnrGIvwOJZuPInNfNg
uiUQq8xC+0jcAGy6fgN9r+PN56yABWKM01DSA7q3AwhDoop9jdu6qUnFgF3CVpEj3M2HCzXZZ2il
DXcFYUDBLrzjDP90MLA3lJQsSLf8Ze0B7Ka/M66ZkwFEgsQuHArrbzGsN4Qb42sernk8VPmU5hq3
7KgDEDQFgJxDScaOaaH67BrjeS35ByWPdaeetkZ7Tyu+nqgtHDO+mfGTBTn+McRm8NY7yr7c+rvT
Hnt4RNnEfY7Ja2OiMbxVJJvGuOaN7hb5I2UTpvfQL6UDIrBfe1s/m0C8F6+W3wPS9w2fKuKNPGID
cBphss6a1MurO/LR88SEr+IQM1AjBN4bZ+VLEzovhdm7F76Tjtgo+48S7vdtGKsEJP1RW/ZHCy5y
gHn52+U7Q2zLe430vuz7Vxarp5pqsiAE3e85EqN+U4d8IgLOAxePRDXT0KWnHzjj+A4GpFNBbcWm
xQ65m/tTVfeAEUN5z0pxnSdzS6Qjzgh2/vrrSjJl/wcCFUn+wnU2ltNrEc5D1PbMydZanpD7kX/e
0nWrli9Q9JstKHfAWfIX34Ch9wf9ni/8qlV/3Dzn6rk8sbUHjmBcdy/44UvYZytwgWykATePIjU3
aIs29XPXMu6aor/flL4Y9dJBPoO5W354KQvGo86Ae1mzCgB7Nsm+9b+sUv3obt+gyCCiMCaLzXku
G6Rmq5hPFi9JPO3Gq+jNx9m33hCevOlwg3i3NrSn8+Umj4ysfrzbd3G/7Vs85eWFqJL7TncW5if/
pMB6sLhfLe+m8W8uVmFfNg5fgoOQBKj1zhwXULOuRZkGdOQMdR6JsXyt5v0Le+SbvPXg+Z1+UJn3
W3rhu16obg/C/iH3zD72M/NaNTnAiX9zzzxMvqiT7XZvtb6fx7UNWS46eKdAuZd6NxBTzmuH9p5w
XvdlRBJxWLSznozKt6LO9uSHV/vD45BXmLxQVSF7I/3c3PyCjchtUyKc2W0lGvUZNeAHlIa897zK
evQys/trTL0CV2Kcxqx8+6v1YDX3ze7XT4Lb/7fR0o1jrQxbrm6NL0nl9yEfVui8lgfM6TsvNZYM
bnTuAIUldarKxtVsGlSCJB5+9vMyuuosUXEf/JIEerh23zjsC3Ewnj21XQoc3RW4fiP5oPub0Zh5
BcC5fNlh127q7PywjJS3YAnUD9L0oWcrB8fWbk4z5vh6c/krtr/WVjLLOFZ711eDdfkv224JjuIb
umOSBU/SFwRFz7k7nsn1//i/kxL+Lb7iH7kltV+PjR8QprS1oYcAyy2OWrb5f8j6+Lc//R9BJeVe
TV11axfbcBfmnfperdif/++f/F/SPVzxPzNz8LlhbDVpcRDuvt551RRcJBtHtFV482WLr9FTvfkf
+jn+JbPC+UcuHyZWs9qaMbs4FLSsThDDVGPvKv9DpNX//seH/4z1VMIOzLJuxJ3VlS2qhNk97Ght
435uh//XVxH+Mz1vXhexue023xlD99kvxT0K/P9fKmkY/OMham/2jD1b5rs6bz+9ECje/08te//2
yfzjCRIT4k53Cty7/+bsTJbbRrYg+kWIKBQKQGHLSSIpWZMty9ogPGKeZ3z9O/TKjSeKEdp1qLtB
EkBN92aebJpunXU4MiFJiuoCJ8R5E/HkLZF5qvfNznK5Ou3edWqyfcDP3ArWjPBDeBiar/99SwuC
11zwkO2RGeIqKqwn9KQXvvzbA8DTS7yNqoTrWvBsT023XWtk+9xCcNoZ/tEv6eMbl5Liz3zQkpzX
2o3n1HIqeTsN6xbFGHnpdabTlzmIrHvOrSk6/A5d8fsD++1Jw1tyt8j/DktKhiVZMlNISmdJLpH+
YIylsyBtAU1CWAQ149ixz5nNYK/Dj0FnvSVSqwkVu1ORlkcRdqA+ZN6v3IZv/6G7smQLekY5OrpG
/YBSxdzJyojWTl9E249d/fTo/wGQjVXJIUyFDIT5eywPnfEhJqW3pAGWrq6CKLK6o/RaAdMZw1kz
hda2NvV8YRiY5umF/3/Uj/cXAfTPl5fKM13XIImzas1gE0yGc+9jODg4wGX2EQ2HX0M2im/IqynS
FR4KTjZ+tn+fmwabhZ4OlQxnTjc94i5aC3JNvtlMS1NN41WJvHHDg0XSWme0HeIo0Br5h8p3URjq
K3g2Cva6RwZ7zAYktSi7wPQJvqdtNG1NL2+uouR0ThjYRT+ScJLvei+nzloa1ROQTntXK3vczZNy
sbXPeFg5ZG9J82h3fld2+x4GzJ51DeVFWHebWgMTL8bB/WQ2dY7kIxvXlBHnQ12N6cGplXnNbCNX
Cgc4NI52umPDb/xGaPJsF/3wbaT3dGWUvrWe7ELu/MHJDmpyEm8VV1V5Y0wEqoTU7nZNO1lbTbtr
K9yx+wR7uOo5yBCk0CKBfFI1IRFmp/j6OAm3rV2Qz5j3nwLx6s0C72Tkb8Rg21eNlyUbtqBzubJs
x7/RZvCni6vgk5phz246b4AW083WtqUdv1auRbmFGeCJomDxAFyHjGTqEFCVLDk435tAB1sjhu9R
JWldrKzaiSbKuTUFyCwsBWUGKqGZo/DQto6xpkkpVgqdzj2Gw9jZ+Aq9FU0ID9XGhwaOc1pZ/nn3
ogEejWVH5RHVutzqqK13mKDlh5C3uKb/e3VjbKGgxmQlTuH0bIyUWEcDNn9/cnOEgXnhN5xZY5eQ
S6OJc7pvbkGwEd5HpPhEf7Spt47RXlyY0899xGIZxy/S9sjxO8rxg6DySge8Ivp5NxWVewHud2Yt
dxf7QU91Lt2PtjtWEvV6QqzHUSHlemykAoU0TO2PDz1xd7Giu6NFr3NSgFSLEOGaIzZ60H8+du3F
kk7p0ZuSyOR5O7ZcN6D8VzUgi837V3+bJ+c5i23alE4V0ru0O5qK9dR1cnRy0rS2bgxhIUKP47cB
+UHeRDmwHp/f/9Bzs7OzePQB0XYD7FF59O3E+xS0DTa5sbOYwFKx74PqVJhpsDESCoMIoADagOSq
vxgAdG43sXgtUJFzEsNNd7QFBBMLyXPXX3ipz1168SZUVuVIPPflET7AK4cmDvbqwqM6M16W6MKm
KIPWaYUEjundzcJ7MgbIU/By3n8oZy6/hBbOiTsTHyoG+B5Ot067iJYNky2dOjcAufOxD1lstbg1
RYamXh7ngKCL1AW1gbwhuR+svL56/yPOPAF7sW0pbI79dmxK7IxhtqMUV13FhfB271/93F06zTT/
zO1li3HfGVpOZaG64/wHMi28TmLzwuR+7vKnv/9zecfxe8eLQnnE1HUbOvLOLtldt+Pr+9/+3L05
/f2fyw8Yq/re982jgW+/0Nsajc/HrrwY0bk5m9TfNFxNMJ7Y1GcayCEd6I9dfTFgZ/qC82QiQMCI
kIOamz1mDhleYGqent0be0V7MWY1ZLhAU6wnriscVzmgtjYOX8rG/nUqJXzsFyxm8QxcScsxoyYE
UvwuU5ZTXZi/3r/23+DDN36AOk3u/zxWNA0C6TQ3vw3qYjO53Py27kNadM2MMKBw1LpudXWC7xX3
tA2zG+SW0SftpdhOEjVvjAR5kSm7+hCGAb3jSGev/B/D3oggvIlyBteEPjZckaBrgtvp2tdEFaAw
5zjfkm7Vhys1mfa6o36wFbjZnt7/ZWfeV7WYLgKzsoKMN+s4IivaEPs9IYk1LoFNz119MVOUw5zx
7JU81nOM07L8kTtGe+GN/Ru8+dYzWUwUtaQ8igpAHkcRUyctylZ9LRglv0dLz9cV29tPVMz7O5uW
LarW6ucsLXcTqEY8GNGsNtDK5O9mLKu10RT2E9bJGOSd238uBeZNRWDKbS0Gdtd5AsVM4pQkDg5f
gUB31yGmXhu8B2umQpsekJyhCzST3e9mQBdf3384f3c3b/3ExWSVd15vZGJujsZYfbKxMg9YFwoS
tctaW/uslcYDbd7uj1O7SYZpMWkQTnritfZL9ya1jOzKTfIY+zqdwQB1JsrLwv5GNnB4S/EZmCEK
sUPuTScQVIFGvYkHXnE0fd/aOc7omssRUWo13okw79boEdojxVEE31h1NkbRoXhKBqnWkdRs84us
RBjf53skfYpOaToeVQW2naDu8p4GWfycJLV1RG0W3KHnt/Y6ckzSRfPw0Op+/mKpGnyUL8Wm9e0K
GKBXX+upTvZOGOS3Saz969RWWDNEkuwLy+5X0ovwpVYIeRyUsltgIlV+5REogYJroklY4F9L1w4O
+K+qqwXCjyLr4v0IALVdeU1HgnsbklVnRjRoRw5X7z+3c6/96e//zBZRmeaZSWvz2Df9z142t7av
r9+/9JnlSy1WgZbFFt+oMRxV2T0aqHoaHuOQRQ/vX/7cvlEt1oEW/W+KX8cCGdujl00i9yYgU+kF
S7CPI9U2EVK5eaoeKmizOPvK3PsSgx+Q2/e/wLlbt1gpsO8Ndea5xD7n3cYNnW07JBdu3blLLxYI
uvN52A/pcPSsIqYjy6lL+OZw4Zm//WDksjDuUnEn+I7MVMbiScqinu25/BzCJLzwAaYQp5vw/9OB
XC6juSoQLtmZOHYFB4g4qtoHMVmef8fZ1P1WuBowi2e12bzLzXLchUZHz5abSF/eKhCRr6yWdmhM
BB48uzznXzpFiXSxyq9jSEfE3tRPczU6dMQS4whpCWJY2pLiGSKjbl2aeQNQV9iXeGq7JLwfPN9e
u5quVUSwSkfk55aA1eymxMiE1oGZJ2ybz1Y0P7bQ8mjXhju/Ku9t3f3yaltuqg4GTBsLmpYDnXaQ
JOamEvaLxGqyEmS3bqoc4IWccPjhv6SRhNNcndbeEdJQFX6OQ/NZJJOxCpXVr8LG3CchIBRqHr+w
odJMT6JbJZW5nztQNRnSxlVh4DTouuI4RKjZvDTaRkZ/lHmir1XvFlcE6z7GeN+pYsx7v2wQkfj9
zzyfEQ/006NZoSxAKINafBp7xJuD3iusHNAY+oam5+RvnHm0NoOqApi6IZHys7qa6/q+6NxfXQnt
LFHBzy72/gwzgjerYx+AbfQqct0KdQsUGRM20aoeih7WSouKTyXZWpbdtLXhnK6Nmcaiao+cUh20
/YG6rnLm1DK4T8XcUdKaC5p2MUKqKbFXIElRLyXFT5rjL11SwxSLimEbpfxTPuhbK4EY7OYTqTie
us2i+Cic/tbHfLNK4fygBw+NTdFn0RaWn89vBnpSdKmxqVrlrawMoHbaYK3xxuIp8eNdpxDGeTkN
xsrgQeQSanDhjuPGSkqb3CBkYQBpk51JX4ROUfrS2OUvcx6+ZhZUZ0AXbRl/8lF1mDjlVi1Nt7iK
HoG+IrER/Z+gxt6u8TKuyth5En37w+unmw6wwSrW+nVS7UNuF3dyjPJjjGwYq6KAn3CCO7VEtnSG
gRDXAgUSDY/YUYEMdwdAqnsnCR+HHqzLoJBUTcWTN/QvTIXFOsiCaYt6wVmXUfbswMSA3lduiEjk
FO/8qKP4QfXiGlYBYkwbY3lVshfBLfiC6ByTcB+IfYSHBVezGeMZmuTOTcO9mL0vKfDEjReBRQ6t
5q7jlyNPoR1tz7TpQzu4k4Z3IxrAIZSJMKCaV2WKX9JswRuaoJK7qD5WBuCQsed+u9p4yppJHEQk
u5WiKbEy5OwRIteXIAAkGSOxsYvyE0Q9jforokcKNJD01THO46OXorwG248F3sq9NZ39Yot+PtkE
AZ4gPPjNJox9d+eoIMYYSvmATL8fKpt/DjXqClmk+bZoiZOLvG9TgYVZt+7Kp4CGxcL+NaZ2gY+2
P8gq+RoieYFheAgaLPZRlt1JvsrWdhtvrcNpHyXRdVzMjxhabpQevgF9NFeZ9m+axiFStI/vClZU
xPL7ftJyo5Ku202TFjtUYXrVtdAkjb4bkdnExzwZ73EIARTUjrgqwubZj4bhmIydvE47WuGCW51h
fwE9MeD0qKhb0v+3e2s/m2z4SkRRYFQReOkwwB3koorl6Buu7ZSoLbce72pUwKtpZFJwRuAvEtNY
aulbjU6SToGJkLMS/XWeOc+8is3VXLoHUeTepvFMQc7pUCKxwwg0xUaACFzJw6gVdNs0XdfVXHwy
Zjt+SaYaCvzof84VjxaW4I6Ks7HtgbBtNQbMpEBWAAbr2GttbDK7GT47ibnHUXbfOs2TNpCUCZwC
rmqR/XfBV3+UhJ7O+stk6kdPzg3W9gJTZTDfpdLEPmHbt5nlvJqZfDLT/NdohDe5m+yNoGFf1zL7
RML5UaLg2TLX8coNutvbsf8iXAHT0O+ra1n2wKYCS+JRCjVoyg61FeFMOzXga2rqhup/mW9UWPxo
AgMoYJs8JVCz4YnN7gpnzZ8K2e+Kt+0pTrtiVyc9YolMPlsZDNZU+VgH3G9zDxZK+bj66/rObQbo
7/X4B5swkRNe9BsZlbvLJgTIBRrsO1Jbgd4NGIlQIlXsob07qeHQtgb++HFOtnkUGRulc3szs3VO
XBz9vtPcWPXkHewGiBW0Gwhb7rj3o/AmNovn2SvuCJ4ludyZfifN+NtQ/Y95bJ5sBHv4vmJ2tvGP
MTKA8IU+sEhfbyW7ZxjO1r0xpN/7JHstHbS+BsKNVgxXeYNSPpa/+rn95Ivga0sMjRkCCSpxSlmi
81CIWe3aLEyD91FubKDeqw7kxwYV+PMY22CxMQfZkWGexAunyDzitxWoyFAzV9gN08zUyk8ey9e2
bvIIOxLLah+PB8vEQIOTpV/nUadQ72EgiAPnsxOoh6IQGJsibC9CKAd1NCjjZGI1s+f40TDQf0sH
sasMaNRbMSoiZSPWi47hND9HFUyuwZFfklEd8GU8DKb7NAaOu26LzEakmYfAl0Wz9lpMGW1PiwG6
LvIyc0TEj5G4HA1zjSw5X4f+fGeN1SOmln7H++JdcZSTwCPSX/CECO5FMwZTNHdXLmz/PfBB5Ibo
ZteiY73CzBLD1Usw8dbaOIYDa2VUgCwP7IKdh87vqxEqSYLrbzV4+RGlHQtmFu4jLlMP2YPr296u
qbAMInTKrq0eGeSYOz9ZlL9aZnbvRobeDCOrbxh5iHHGr8hnvoQdoHsUbf7G7eXDbNSoxOfk3hzK
n5PADleQwQI4hRDhzu3cox1aMCjJZlu50aDvM2Bw1z07iDVnPnGf1CQEZ7ooD3LwPZzB9S3zl1gN
TfRJBsNjlFRfVHkC/dhjuYK3pA6aobkJ0MxsMBfhHwqzCRKb8+xrPZCBkJqC5mkd3Nf4L/cw/6f7
aIDd5OJRGFdphybL85vHTACFSzgI7udcdT+T3LjOG+TKpA9KdirlqXs1p79zV3nxqjVitatl1K2L
Ge+JDEUL7KGvb42mmb5ymKwgpyfmXTkY7n3QB95XxzSee2OY7ynQoTztHYknDl/z3gonVk8H64hb
XKPigXM/Jt4uHqVEZUqJ5MTNWks6eDeeJ+utj4pyx8FPrsPRHp46M+vZRtIwmL2TE2EcH7IJgjZk
jOexyAr4seNESw/nyGRE5nXY2qD+yACFDKTMlaqKCDJ6/UQPT92auW1eD73+HWu8ZXU3f68jHJyt
R3ZHW2FXsVqzw1jcfnEEAd4Jxusd8Ktoi2oA8l3TQfQ3BoAzs55B+4l8nbN73kEytXd5ZWpwY3VL
DgKeCGOu242BGZRz9YkuENClnFx6e/Ewser1DqO3dODyGEa0AclWX+dGYb6W1eDdOLIXa2WA9HSt
IL3JnQEjRwPaX5Fxuk5t0/7kjujAA1eEm0rq9DsJ1CfaaN2VX83KxjCiXHdVlb33hyKJua2VMzGu
zT+pleM/SPySmG98Ky2K/XULtQDHHX1Y01X+DigpYIQBSpLvpr/DoZLrAJ38IdbOD5UM6HLDDDuA
6ppfcZQYd1ZbX3VW/1Jk1jXxtIexmCx75fP2Fbuprputn1bx1ehnrNSGWbJ3HSmY4R6kK+wnG68Y
X2ND5WttFS7IrdlaR06ZQvlMDZBrtrUpELjdejGEe01lg3/B3ObF87BKZOhCHcIb6Cuj2vZZjX20
mpichV1vKerFu7lpXmwvwvKCsxl8N1vaFJifx358BzY3IvBl+O52RrUJ5vG+5siDlri9VxUDgXlq
n4y1ufIbTDZdgHnMzrJtCpFyE8XVUyI404ALAjOAV/jGsiucw1796ERucRuMuEBnaf9UseVtIZyO
m1wH4ZYENGbYcoCn4xsvIquB2fCNofd9NvHzruiHc/Cbqw53aQJIMtDjxhYeh7be/12E2mLX7fLf
p6gaG5ASuw5Dx1b4fDYW8W+A3Qok5sGfDMfTjp+Cw9VO8RFQUmnbgDSUCmkqWEbzAQEdCl/SQDaZ
xFPk9hAp1iQe5JsJcgCKdsleNeZQpOUYP3j+ib2WTA5vbdQepzkGNW/o6q6mTrrRzKa3o1+iuz2B
IorCarftXNnXSp863lLV98zaOHiaAU088xVtNgAFASzLJvb7VTfGyZaAIwEHW4odAtQbQYj51i4M
axf145/cUjYnyrDd1s5flGf9lY1LfeV4lE+KibBcN2fC1ZSXVlGb/SrzIr2eETauAgfZJyqrp7Ea
dImTCsdZ6KlXw1XjXW+bnHFnDgQ2P/Br16dPFdREGPcjZHgzZybJYHI73gnsmVLsBcS5hlsLr6IM
kC3gFRcxfOqhBGyrhhbjv5dDjsgRS5h9I+/DgNWp0e69LZmaXU6rcsR80FkJO/6ofa48/2GY/Scr
JhsDw+Bn17W/OxmHPqz/A8cAUTzmszz5rtFFg8HGklT2P+BuIboocQRbLMErnXouCqbKAUMA4Ty2
DHEoE/DUSRKzcnfGn6qrXu1wnq5alzP6EIrbpsUkXuf1n1F0twBqfuQWqKoKz98mRlv6y/VcGFfc
8RVRY9mnUpJBUGQxz7UGNw11ZyKvSCBbtkn5tYVSa6MGYtSrMlrlNdsIF8jurgeKfkd6ob8KJvna
1WW1IT6iwIpgqXUugtNLFD+LRlflKhpOTnQR2t+7II2uI5nGu6ZGlpG0nF+NGXhZ41iwrSEyXtfp
PPI+ms/SsfTXOhniJzU74tpx8LNRg5/YAlIvNQJ2o6mjwttsHCv296xjJgvXrrRE8yUHneKCwKD2
Ci4s3fllhihZuP5tQU3l1RJQR9jPeDhz6sKH9xyOPxRKri926g1rl6AqAJgB/exhLMaXGlf8TnIb
n8wmz7Gt9M0Oy2mE7SmObhJRO4/oj/SxqevpSviz/Rj7dXiTYiy6nouk/FOTrjSvW9hHa3v2sgMk
6Gidx1ptzKblseRgBHTjlVeV7PR2Tph4w4wiRh9k5aFLoh4KTeisCa50reuwwy1kwjA/xGGTe3hF
T2TVvtW4w9hPzOZ68gZ1oez4dmkO6dB/C6YzLkOSciJ9GAxmaGf2G444KMXfrymeKWqiPPjv5f0R
voEYKV5HQ/c1cB0s/y7OhSL6gdF4XcXtZzPJ70xEOiG72w+JV6W9KDf2PuRYm/n0IByR7KeyxKuE
n34N6ba5ECd57rYt2itdBaMXyqt3aBN310bRfZ5lF/pCZ8qZatFc0XaqTL9y3ANwkO+T671kZRlv
gGJdigmUp4ryG8VMdfrkf4rkuFH9EBk7J94+e5gjN36hNO9CaKf/aJhZuZEuBplVb5bRNdDY6ZD3
E5QOkGmnIJdoa9kIxdqK0yXTYWod1Uze88oKBFxbCPssvZ6GN1gVTAcGZ2oT497779O52376+z/f
nK1cUGO0aY95nX8RbgAVmzrdx669qO8Xs1/nCvPmkWPrRmrCnSaxfv/Sbzdh5bK0n8QKF0FDJixl
17WOSPGChXpXuVCV54vCj9Or99ZTXdTvpzStDGdM5aH377xh3kT5HY32VY8Xlmrf+z/k3P1fjCyk
+qkqqAqgNDJeI1P+bG19YUSdZoQ3vr61mIi6gIP0qGt5qMRtld2HnCHB9LX8ghTgQA+W7v2fcGZ4
WYsZKTGFbPwo7niFqJ6rKXhpkYE28PEvvEdnHra1mBpMv4WdnDrz0ZbsQitKdFainpgIN8aEoeb9
X3HuQxaTxBRbkY+7DXW7MWL0Nm4S1T1Rcn6VRvX9/Y848z5Zi1kiicusskpEAnNcSSp+Rr4XReB/
dZqo2DXQIrbCKOWFSe/Mi2UtBnY8l/gMEXEeQ9AlipPz5Bu/3v8dpxforRdrMa6lmP2UHAl9sL1C
7YaS/KFoRlxfcTQm1G+6c9EsR+wpV8CV0v37H3ruLZP/najABoS4TByT4IoEDo7K9sCSP4Xjx3TG
0loMdsI3IzeoY+5XnV8R2N2vnVz+rNrmgpjm3PdfDHTiueqYWEzvoLThHVDixo9uqXOOxd1w/6Fb
JBcDvlHojQnpdg/sCOK9AW/9pPLuqCgN5fX7H3EmDVz+FZX8s14Ute9zoMGZVueC3L9pPwt4DbD9
UhyKntesJ2CUfi1uTXtMqL9fimw/8zrLxRyg49YcvBGV7MiBBUl2WHHsF/GFPduZwS8Xg1+ERsrG
sa3RC/ArMjBs2E5zsXWodV64cec+YjH46xFqmOxHcYC+ml/baeZsrGysdkFfK+SMKv5U2JAKKXNS
UmlUupd+ll4VBCpgFjPKjUqNGNJSnt3mVhs9N2mtP7//1c58M3MxfyPqxKyGH/yo7YbdV753AyyV
1N72g2VfmDLOvP3m4vFlEUGAQLbFIUrnW1H0G+Rfd77hXngtz1xent6af95K2FxKYVgtjqhqHztn
+DZk5bURDh98PRYT3mQnILXsSNLmyaLdPPSfw76h/eDWf4rZ+Pn+Yzj3hi8muIGugu2IXh5MCT/X
CSiVNGEc3b5/9TNztlxMb1qmc+wHBdWGQounhkBbOGvATwCy2uawR08yPeW6RgFWjQNSmAb07fr9
jz73wxYzX1CksYcBXBz6zg8o1tY/OOlf2OOcWVLNxZRHDU32JOwINt7iGJcexbADtLMdp2YAGBce
/5l7Zy5mB1vj5636RhwAk1HNC7JPkZffBjEdatVeZ43xUDV0dGw5bd+/Y+d+1WKuIGewKXUPbilC
P8QRGHyNpN1l2GJf1HR7KEVdUmKceTjmYuRw1kbhSYrQoXUHTv/qCvnL7v1fce7Si1FTB33nImTU
BwALRKkV8OMNt28vXP3MkDcXw0UCjynmsoP6R+GYkCFCDX/DnbmwGzx39cVwQQlk2F4uuC1+f0fy
9QtFqeDE+L3wSp17wosxkRSTCOTMbob45nFlW963EFr41PtXPTuQlPLg+8/gzO8Qi/FRoQ6mE1p5
BzlaauOZukFpR2hcNDjN9v2POPOYxWL5APznjOVEVHhsw6nvAjBH7qWD9ekab+w0xWLZIFAvDbqK
kVd23rc2l1dF0eWr0+8ByN6uU9XsfOi1F27WmYVQLMY5AVd9Sv9SH8Kk/jKq7IoWE7q+Bp3O5mP3
6vSY/lmngh6NAq0NcdDhDFw02GV1cGEJPPflFwM5KK2soOUoDgkONrsJ915M3ZDcsdm2Luwvz33E
YkDbwB0MIkdZxBW8lyoF8V/bfrub7Q7dhynMC+rncy/tYmibASuhgDVzkAGJL+a4tQFMxqSov/8Q
zl1+MbarXgfSMXPWoxlVDXqHv0ykFzHPH/yAxeD2rCq2bT1gtKy6w0mn5Aqq0VSB3v/+bw84iK3/
fYkkxdsMTgcnIdMo9p2OT2sRHdyPXX0xnItWz5AES3FgK0WDuY8fU+VduDHnvvliOJeTbop+isWh
GKznqnbp08jcvHBb3n6sprcYvY2ZSBNQAG/N4K51T89fBJvOmi/sYt5++U3v9LH/DF0nEIHtEcZM
/k27iSu1y4zf2sxwc4QX7s7bawIatf9+gl2HPmAXJoeoTb9GaU8On3P0CJ2h27mf0BR/7AEvRnFG
08gileuUVOFBE5nLV6QDl4Ts557wYuj2eTW1dGzdgxeT5wpkNSvlB1/MxbANEqePKs5DDNtw02Tj
IUHM8P4tOffqLAZs1U9FkmbaPUydm+8Su4mvTbxtX1D7FRc2qvJ0rf9fyky9GLXT6PQ9HEV9oP3/
uY8sf5XUoX1rVoH12zNE8hWPVn1HIJYHXsWrtl0MhdfxKoIlUjkexAx7q1JFdy/cBImcM54isVLh
PCg101dD9/PVsMSlatiZ5/h/XnFvzDPZoADOwrF6RdEuP3UFrpoLK+2ZG+4uJoKMshfoLwglujIO
4J1fdAzvqZ0vvCp/N4Fv3ezFJJZrsChQWsxDnvWPQOFA1I6k3prGdTe6cKOjnoxXTBa7tO/pLkeW
vEeqpVGHRvWFlsmZO6gXP9HVLlyXZjAPdt18FlJuaapfsH2du/RipovNzLAqnEFHSIhOeBSXzjln
nsoS8NENTAtjNE7ERNkktsnooZhsEJZTf/WhcaZPP+ifOTStytLQXSiOkqXFs68lbWrhXBhhZyZo
vZjXdOV4PnkJMBlycm+IfiDNbwOnAanz7/e//rlPWExu3ZB4yq1UfNRusospb8M+X2VJB/X86WOf
sJjjIrrdxKL58xEr607AYXZBHGsXsPyl8965Z7yY6mYJmzuczPkQt9FVHRSE4JgrbRgXVskzl1+C
PtRsdQTz0fwcbXWTSq9boc17nkf7z/s36O3r6/9zDWQyoxGs+mPvEiH/uclfw+Hz+5d+e1TpZY/T
RFhUF9rqjwRlzfGdNj523WU/mNTomfAUrpu1iKmzP5D/3v/CZ+7FshOMtgzdkiXBkU/xFinLFqnC
1pDG9mOXX0xgVh+YRK5xeVLdVrX80id7f5AfWgBA//13JogtU+tg4OKd/5RPN5VPvt6FeeBv0e//
J3/Emf+9tiOsoEybujpaQ4+wLHXN+wh5270MzfDZKZV6TRINB9MLs3tCslxSMMr+k2AffV1jFo1I
+3FxG5QhQcN9Ph67EH3LZLbqpjbLGrKYr679obI/6T6mchZO3Uah4GtXkZ8bF6b4c892MVPOGgIc
it/+WHkarTEnOufoqG73sUe7mCrhTZRCj2F/9OJHe5rXjnft9s2FKeC0xr51+xezJNyB2alTkGNp
E5Bz0qXoOcviBDcsqf6Svy0tn5D5sd987McsZjSgq3VNCRDEWYACFCX/p5hu5BqM44Xj6JkftOyj
mn1PuECX07ZDtP+gPWe8qpvRDDl6ue0rkMD5vhwhia5KGIG/P/Sjlj1Vis06mAjgPaSwDksF6pBE
DEgxF4bf2ysZmWz/HSJ1Y5ogFarpGJVwbFdFHaWgS0mtgYk3XbH/TS+8aec+6PT3f1b8sary0HX6
CQlAHUG19ajTtdhYyJ54aXr3wv793BNajHi7SRl+apqPU2f6t1Hr6ZsABzPhNwEQ9IHN0tYJ+xAg
Pol1l4hr537aYogSMdJUVq1SyF+ZvUNFOG/TJk0fDKCAZDIF1YWp4PRM3hhP1mKwclyurUiV0zEx
2yvPOGUowqZexZn/w9HMVoVvfEywoa3F0O3mIDMagoEPCoLpfU+PdzN60XDhXTgzpy07rBw3BwKk
Jl46mpIbu9OSVAcfBDQAnI/+gsVkYFlz1NouNysg9+hgmmF5NReT+6H9q142WFlvY3JN6+5IynuL
0tYnTrOBlnY7q2x6en/km6fn+sbzXnZYT90XU4/aOGRTc0RivutnTDoC90mUlhuMkgcCVVYuWRYW
o8kMIWOH9wTI/nj/80+v71sfv5gaxsInlpI2L4EhuC66CKxszmr5/sX/YjXeuvpyPsCtKrM6Go/m
MFuE2mA0Wlcp1NU0Ha0XGyL2pp2j8SqNyHk17QEbhIYjdY0xJNhWFlkWK/+ZHoxaSdStdY9yMv0T
T0quTT+ZtuVUITm1NaG50EP1uu8zlzDQdLySniMe68bCbBiccoX8be+P/ScyzfOrsE3bH4nfzets
Ar4KiReVcMJpFLVo161zji0vQaTMbySnxw+Btu0bJzHUvo6H5OtIW+0mtGdw4iRDOFdSo9wax46w
97CqSWGDVO6SkO50DxlA0H1vBn2xLh3hv7TIKXdtrI27uUAvfOEen5kv5GIy7MzEEe1YpVQfQfh1
nblORXftymBnO+ithcjtCyv9uVdlMQMafl1U0mSwwW5u78OqhEBOzefP++/Kuasv5r3Gd8D7Wo5x
MJ0uArbtKOL0QM2+f/Uzk9FfJd8/C5MXNHNdpjZKjOxL7T7VgkiPX+9f+twXXxziDCezfK0IfJm1
3V/FtZ3vQ9OpP3j1xQxXGjBdhyAKjhCkNm7lrpFMX7gnZ774spkqtUXoeCqMg2forWM5R/5y4aU8
d+lFQabGFleqKAyOZd9uS5I+ySa90Nk+sw4vpQVkd+pxjF11HH3xbWwzUuDVIRjsgiRhXV+4NWcG
1bIFbMxzmxgWEM6ohazBZhATx7wCdIbr2S0e5qC4sNr/FbS8MUOai+E7NBX1dyuoj07TEsHVFYqJ
MNTY8mJX+gdKkvWza43en7Twp1eF2HqbGGSmhCM2J0J0ul2c08mA+oS/k1BEaHZGVFV/qjE/ofwS
izQBZUFTrjDrekPS3pFQCuMO6n6JOiDDTwPQm3FmJW7fryvd++J/nJ3HkpxKt0afiAg85BQo30Zt
1G5CyGITn7inv6vOSLd+dXeEJmegI5WhIN3+9lqfXMT3boKLW9dwRn1ZCSOdWG6OG9i6SSQzu4w+
fuzeeaIvS53eeD5umydxHL19E98V88PqPH/80u998POf/zFYrGmnr03F1adnFZ02CldHS/N/+9z/
rQP+eHH8xm3mC7pOZunGEc3n9NrTbLmp5qX4ZAfz3uc3///nd+vMGD3VFSdp+ccyNW5kiZD842vz
zmX/Lyj2x8fvyrob20zTjlWyKLpdBhqMhZNX956d0hX58Zu88/hd1piVVwyx1ktOJuuEvm3dpz8h
o522LuV6lA1YDT9Llv3Hb/bON7osOrtTB5GiE9OpTRGolNczLHbBBvbjV39nr3JZZHbs1q105fJz
0/EZeFpVBvYsrlBfO4Fmzd8zEna0rPWfbI3e+en1i+FEZd402gBlTlmiftESfMr7ePjkV3nvtc9/
/sdP39J8NicTkf1ynrcWCgvb/uww7r3f4GLyny2t7OHiFacUin9Hn57ofkha+z/+Dd67nS6eh6QS
zuxZHvesWT8kWvpTq8b72HvKMsWaz1Sbj9/mvetzsRAwLFc0XgPye24x8RVjpA3/Vkn19YuhNG5E
TCNPJ45Agu2wTujE1ug4+vhz//3ie5cF5hIL0JSDeD3azRoaaRsZSCaG5tu/vfrFUkArJurA5jku
XmAJ1dGgSoVG/Pu/vfr5J//jnsTVWTVdP8bHzvWv4jH7RVP6jqO0+pNb5++/qXdZZV4b8gigunie
5qKlU85FtacBEfrHlz//JH98/HjWfA+8CEAJ2g5K5AJDbnzytL73q148rYWrUefMZqTMjY27ddqU
9YPbfpZvfe/VLx7YwtfMjuqpdqybnxpnobp/0D9tAHjvol88r5UtRkb6sjhZKUJKMCzN7O8+vl/e
e+mLZzSxfFUTVc9PboLftcZvNaZ3//bSF8+owia7dBWXBFiIeW0g3OVBNT4bIf++7PUu68kFpsdi
yJf46OlPzfJbFG44DE9nXfTHn94U56v7vytRz794UKHSVHHdx/nJULSONNXS43GB+5zjoL0DznDv
L4se0ML4NaazHAtk2mz60qx2JsawnRDGBPGlo+NUc5p8jzr7me53C0CM9jRbcjhYjecGZaFf2RUR
Lvp2gM51PEmxRbtwEtu/2xyjs2N3d3Vi1YccduYppuk7ms7Kp7R1sCz31rc0L/HqViPdiCg/nFw4
L9agN1HRDmU40b9JHzH0JZVXdRtUQ8e/N+meDVrbdDf8JS+kG74iQuj/Wl2OQ4MuIyBX+6Khnd6o
QjaKbWQuYg6Jni8b5m/s1wtJQ1Y+2bGEubDLte43/PoyUKOfbgFRxFvH6mWYeEsRmLpw6YpwRyTC
8D1wf4zzdC9F79zPmqbhsfNjQO9TsXgozbXJ2juyBndE2+PytS962WMJnBYrbFG6wNWgKamN2lFz
brtYszgZNh3OGjo3nx7tLBFlsFqO91osNEuigcq8l9obcPvlhXjRqqXlwKJ0wTUOqgiEyiaYGuiv
BtEfCihHQEo4vcQL5G1jFgowsHv1SFu/Gwj82qc0jXWUq8MMwNz16h40TgaHUPXJ9FooeEplrqM/
kNKew9aNs5c+c2gFsAf31JWspnIUGAPGSmRba5tOPwAudzutF/MeRa+zS9slPUjT9vZ5CZZrFHoP
pk3D59WX66GHEHrrunV8s7JVSQLV5gBNnB7V4YCvego6a9SQb+oNFpJluWOX0QTKz+atSPsaNWBv
hWZvPeMMzkIHHxf0ACorImljjFIrNnTs4ldxKdpIOYUZarPs2YFlo9pQjdH0nZONnbvPfHdKww49
yBKN9OP3G2HgD9xWTS6AQQE6kqGCR3YV4+w6rKPutlSPavfZmxA4pL6s7zkeoJ1vUGJDDwst2Hk6
wdDNXOt773rVXqREl521rvn/FLAPMqVShikxm0iE9wDe5yo5xnlnPbhqHu7UOPs3EOMbjAGlte9G
IbsAWlWlBeVgoVQyFmnfwVIzS/q4nRQiMLx4L89DzuMluCdQQ67wxb0DqOCH0So1Ru6C5kcOzg+3
WvMrb2jKw4SUwA4SU423cdx1u7j3y03qmWJTmDLdNGVWPBneWKyhXsU5DbtWvmVx6D/O59bkju3l
qzcuoMf6YnQ3aXXui++tDpNsbFs7XKAKF19crk++rOpru9WaUEIrsiNNL+vQXnBwkUCsr6dZ3fmr
YR87w5K0XDs+CZkJ/JgyMyPZTFJaTx3L6j0q1+zIyUtDh/bE4F4Ub2hY907j38wTZZWJrNJGA2dz
9G1t2GXDmdCPRY6upbQ/YCF2Qqf1fCSSeKMGYjtcVCh4hZfxC2g0xi/FdTzZ8Q52RR7wEH8VMAmO
KbzHMK3lfTupAYcY/E1vzFjiZOUzF2X6WmgIsAyeXWzNy0ua1FYg1QS9ZfafS8EGc1a5/l3Vrf4k
TPOac7CR4HSdQYpraMnOqQLNDKnbqSrkER5Cwo4UWbhvZqjNgfDTRD92v/0Cu5zjFcmVt+YuI6Uq
Xj6eGd6bec5//scaRc7UmJeCmadko61fSQ2ih3FrDu4nM887S4nLGIrA82Cr7Hzw1wMCOXN8hNH/
aJz58ePP/97rXyyErAmsWpE6xamVwGNAvtuwErp4r9eflrf/vsHwLrMoQyvRYa+mdmzVdyjcQQLi
SmYYvwiRG81n+4t3mrG8S/kMBIC0lHjkTo7nxztfmWYksbwEml+xa8oMuD1M1tlXGIfp1Wz1405L
YxGNXTfdf3wt31k+Xaac3HMijZI5O6nMeEUKQVoo1z4zrfz1h7L9y94EtLi6zowRH/MehYYxF6R1
3eSXxwwRffzxPXFe5/3PIof3uFi3UsBDdT1IzoHLzPCDWR/EQ120E4k6VMFf1OBUJ9R99Y6/Cap6
nQE0gpxSMXgIM4HPPJivvt5a6trORxdcod4U/Z5sW4+hLxkrEHtmLn/qjtuiHXeNiX9iOje1AREy
QAeIDD2bmIFH1VX7os7R/Dh4cDxgpSxq2GLIdbAeDI1lBr7PZUVJMmm7RkCWAKGoDn6r9BtGUPsw
YQkOarvqt4vbLSArrV3Zds6dLOIslMqcmfggPi3A0286ASegSDL/JW6TpAwbpxHl3pPJFBauU0cd
6s9nLy+mqNdpQKtS65bt5v04Mq8varnvV78MCTFqmx6M3IavqW3nRgA2rCef4m4NcsLgkeIqjAyn
sgoJW/RbsFFrsIzlErTwEXd+Ad9E13x7u2o40Zjp042spIic2vf3mtdsq6UkplqW95mvfjlW3YRO
stwMmkVke+lHvO4wK9aqep7s/Emb5j7qsq4NJ1SQO7NM34RrnulX6iUzYv9QyHgOjYl1ZtVw/mV1
qg7L1gULZ16ldOAh2q3nq870roGL0FZeUC7xFArxJjZo1zXqaAQ8BQcUxWulv2k5H6NaFGBir9iB
DqZKV/MFM933NhKuIAV7sB1m3z7mcwIvs/gtuvrKdNxHHaDozk/1KzUmX+W07KSdUdJ1Fhwn9swy
xR+u8thxg5gSEuN+jMohj7fr0FRHRNWsQFU8rY96BrtwcuKryqqs/3bqtZAbMfZME0I9mggC/QIu
Y6qB5hY/HRJ9srJHZpqyD6ghaKzc4MCArMBN7uBqdZqEdXG6neJmL8+mv7SyjsOSU+sU05dh8eVu
KquHdrXVDepvStEQSMNOV68ir/O9D3PUISKtIerYVgWW3AIwyFYN7r5MxNvkFUA6awItffkihupk
C/ctW7PXpGyKbUvj/jnmMAfe0FeRauIyis3yRs7Gc+HHTwBIjoPDgsy3+k0u4p1r96hTFStup6zW
0JIqifq8Y7o1JTi2rN1mwM8irKAglalToVDOYcyN1jdwCr9L6bwmJvsWLe2efdY3jrL8YMy762Go
rziTvWYfcLtkmHZkObP9mU/jaN33mTitpfVr7srvpo8/1WrAteBUvPdb/aq081vTLmFEdq+OYG5M
gE4IuwFcaztRk7MgVOiyRTFi103Om4MqvnKa+ptbezfWiqq2zuof+eQbe0yy/Hq+qPbSgsI5lvFz
fa7fYQfukEWybSk89laNsF+zCrBJsY7QL/kKZxh2aDfeHq7cJqYyt9ES87su3YeumLH1ptegu25M
YV3FeVz94CSAnHEj0XVa048uq5pt3hI3zHUMjYkmuXvIf9E+xHsZ7ANQlj7KSuuiKstfgePCW8wI
icJ6sKJs6OG+Zl4kRusNv/mjUA3rxHkb5z6YRfY3vu+A8VTadAB7kG3gOuXc2UMdWaqZo0Q6m8yf
8NTDNPP85x7u17PUKovjPyeGwye+sitaeXLj/JvKwFiVBBp3I8C/wK25uxH1FiiTdB/1tsGC3kw2
tjBOtTOVgWnkJndEX+xEnDwpmxXjWrm/xs78wvoxjdiaJexf0Sk6iXu7eDMrz0I+N7K/VrNMg9VM
EbFO3lcntX9IQ1WRBO4aWonnbQ1bmhhi8d5OY4njfTo4aTduVrBooe06e6Tyj8NZn96tsfhiaM2y
wdl8my/TN10WVSQ6dMtD0YCJXVctMmLvONjyliHwgXU6RhWnp5w1oY5nuGdqSsoNXEhwnmxlwwJN
JytDlqf9WSkIxjEox+FF07onkCH3hau+kOTQgko0XYhiKg/Z2ACnzNtHV7XOTvesH828PCUehKw5
Kb3AzHz2XcNbDkyxtoFFOE5jBHAGHwarY3+rulOWwpK01TWu2PuiqpGyOkmADGqJ3Np+tdX8XC10
nE2NdWxhJINDNF4xeZRYoviLgFgel1i8Ve30hlj6YMe6IMJuctCema9ZTNv1vExvawIjjbPIfjMT
5z5YBTm83j0aVRsm63jOOx47HS1xvOj4QREzBbXj3mKdvU3cug3dFOWphv5kkLy87hSHZiUUoPuF
jBaA8kzN5aYeocNlSTVtKCP+YtffbMyREv6qz2vk+MlxaYY3z2knwFzZbyacCmjudBpFYxM2g003
ixZrsJ83zvXSqDjqB9S3nW+uOwCMUMexX2cEOZhskTikt5qGFBZhIM3xJg2kcfHbwR/XqUVGVevt
ofiyOWUzGlf9ybH0R3ZifJjZPDIxXFVdB7rZql8WNjfwa7FaweapNm7nwBNctDJ0TBu6GQsHcEjk
oDWN0t4wM4fXXTUAmNK+D8CHN7gQZShnQGKcZzSwYWe4hOnQbC1Hv6sSS49k3cGGq9y7uDoXFvUu
YkGU7HBZW9zX/QCeTmRvOLiYt7oJKPLgPJSDxMXt0tYe1MX5xijXgr3WoL4QOLRPGocvIQXM4jYH
Ycg01e/zvL9ZO/DIoJHnx3lcrtGapYF0XE4IlPl76ON7O4GOkmbNtT7Vt+0K5pBWhIPjwwEhbuCH
JAUAdrnzAch4c83/N7gXYCFRKnJZEC2EYuMMPbNhMDebFEhhPZl3Te/nt3ljFBtIeDGBjLp+Vp38
bwJLOF85TjXRcaqTlZbJqxRzdjQsqcnz8LUdfktJYK7FdlMNMIuZLUc3v1M1XDaPU5CEk5njVCS7
tketYFr1WwFROxQtP+lgRmvR35VW/Ng7ZVjghka9/lNBs8uK+aZq2k2rk1fpBkjB9LiGk2eFjRpu
YAmTjUk3HKY9Jt3VxBK1hLFKpsQN19g+Nb61q4w6bBvj+2pXgHCMHSKuL1ZfHIvK3HBmelzS6hR3
2sYwp6sSZFZOslC34hAQ/4s9NFfT0r0VxOW4gGA1wZq1pkf2VGfMZbri1MPVaBBefRZxyTUVhy02
tbDUuudqyrfU5vYsUKI2j7/UOoDObN7UtftKr+md9H/0DGGekZ0jt6FHg1mQrMX1mKgryIAaKTa2
98q9q/Mi9BbLAiYOacd2vyrFCYOju5Gbr+OhLLOoSRoIo2fEpfVm5HwqLestVpm/0iSvQqdiiWrS
Op011NPEseJ4qLWYvfIBlwRrXcnU1JtASc0hghP3wLZ5m2Ryb7dxG9keKyCnHREyLaiYz7XMeH1M
cRNMPXI5VZ0GFleOZd3lFudZjl8zI9l9EGucuRT2eQWR1cDXn53uGXDllX02Qqe08g8lOVhpLmiv
SyCQx9ox6p3eOlsOOctt0wov8oHCzKpxdi5Upp3qe2Mneu1KVUX6O0788lq6VnmsR7h3IpfXAKaI
9NDyth3jce+aJsMEsOKujMFbAxNOgmScCs54NGNDY0S/qZqSqAuItNzkuairb4WYDmOP3iLL/es1
TjeTnepw9blyA31WivG+SQhr+nP5OlmEtGJpfrM4jEEz3EW1wRVJbKtluOGCmXZrbDH+1WIMO2F1
B8dLsrsJpj8LC4lunVwekzqDcEtid2P2dR1B1LPp265ZVjV28go6sn9srQWHspP4geya4VulVcWt
rps+eLO2PjQ+X2ltteSAlwZ8LkaQq5y+pyvg7jnAQb9nSF1bKyjSwcpCjCjJnUBLuaW43m+hXfPz
dm6TWHvD8RygzgU04mQSzPpW5TTxQc19861oZg4FzL7Kb3pjqbaqNak9MoWBroNMP3wpBjRjeDm6
Vew/3on+fa/rXab+PFPjcrbs70qChQ67CPCxmAisT85U/rpPt71LfIpSyyjIIJnHNCt3iWJlLeQn
4YL3PvnFcZC3CndSemocZTsAQDYZrjjdv4vrz+Bz5w65v23Rz/WJP86bmIxXwtBzf0qmZQkqUm2E
7a5gvD8YuTgyGtSBcONtAl72X34L8OYXb2jF2uJ4vGHq/GqHOljS05Q//ttrXxSFoCyrJlNYcLBP
Mr5ZQWq8DaBYP371dy7VZQaGagcGUg1ZS2P/osNu1+UOq9QlUCxdYRSHLgTSxfj68Zv9/Z7yL0MZ
Sz8zrGDeOLqp5gSLRLtn2ahH/+3VLwq5S2HNNWf93SlmGtHpR26y+V8yEbZ/GcEgDeVl1Wz7R8nD
HLqqGkNRWP0/PWr+ZeJi6Yd6su24hW355GSP0/z73y7I+Wf44zGoa3id9ija0+JoR7iP17b4zAx8
ruj97xPm/VcB/OOlJzfLUCMQhrRYoMnW5pjNjsqB83jz92gYezn124+/xHlQ+Ns7XTxaiS5NHFpl
eyrr6svYMsnIecOZ2cs6G5+UXd8Zj8TFExajZmOXV7Un15NhFjs7R2MT5nefDA5/Pdq1/6fuCrAv
02pbtqduDJfrjlR2Hq0z/TP/dN//T9U1GQFbDExLCAmrk2ZnmzL+LPbyzpW5PKyt/ILbZhLNqWO1
NjHxrakJ0+Th45/278OBd2mgB/F9PtshuNhNYlvnc5iM/xQ04pqfv9Af92eRUyctJqM9OUZpBABN
pmBcl0/yo+997ovnysdxlrFcak8rLTYEsaPUTz+5V9576YvDZUP4o99D8Dp1LR6GbrJS5l92Jh9f
8Pd+zst5UXEiqXnQ591zM0JLHCsyyhyssyzTT9IR773FxeOadhYnDwiCTi12siBFqchhJTjqf70j
L57VpKjWwR9qXn/OtlmcHTLNPXlT/clA/86zetmNKtWAc1PnWW3jB4DfHPH8qvN7G8h8pd3/049w
2Si/An6qYjfl1rTyG1f0u6LPH11//vJPL39psk/sTJoiNpuTxplv3j+wig2q7OfHL/7O7Xlpslfr
vKarjsm+SKDRJNuWtomPX/m/tPJfxnn3YvYWjlLSdMv4sBiGvYdHDqjcLqV1rxtpecMCnvOMeNRC
+sPWg1a3E3s2d9zWZTtTKtb1bqMjoXrOdLV+jTn9+OSBfOd+vmwNnUp6pQwbjnGJWr3PHvhcwdL4
n8z87736+Tr/MUwNiw00KIkhuPnDBpBDFOf6flmGf/zwF6PJGWqddYZpAg+ag6w0w3WgsojU6+Pf
7J2p+RKpqwMeTmwdq4kn33o7CXvj1yL6YLI/mznfud3si8GkzD0/URlvMOgc+MQt0oNhef34wxvG
f/Hcv9xyl0yJTrUTrKglJseimS+kMAwykUI75POY7JImdaIJWvsm78xmq0OwnAPOLIdDXbVyq0/9
cuoMsdxowoYNATbfvCs6jCjTOK+n0RH5F9ljOdKMYsB3BLJ5dBPv1cGrc+NwPBymUtOv09rP72ez
QKA0WpzEFOZ0NJ0Me8jA7pxMwm2BVCOyzyYxp1nWHcXNdN8vogwhyngbl+UAWoKp9EzIO7bxS4pi
+aGgiW870WecygxpuGRDe9tIv0GiQFgwLItV6REj6fhIyMj8ohld8RjrfgtV365pEYhnlxNQX+EL
pf+WJm7PO2Zzu3wbpF2EMKf170j0dBZ7aNpia/Z+6ShddmJxSz0E0d/shTckaI86Y2uWpjzoFTcf
h2HnMkO/moEq6vVmSkW1oVLUPeC6VJG+2C1+T6/m6e76ncKydcMJjved2EwXAplW2/bcr+6v9AJi
Um1ZjYwcd2pLlv3UXI5EC3cqUF006yvw3+7ga5D0Axw/+tVggiPnkw45PbGdWe9q1bX0H3lx1JmV
wrUYJzFdDJngAhv5/VJyntn3dubiQ/DyW69uvLceiNK155TdG0zeLjREMe2FYEjynKn/vvrp+MMU
pdyZYFqidp3Lx0WIJTLWRHAM57bXM4qwLwVl/pDrL8m7TdbXtOzWTacPYx85kg9GAxtCrEzvLSMq
GpPuK+XFm1mDgyhzfw17n2N732AhT9yFy+Jn+ldrIbI2tVl8E1e41jpDcxGKnasZuqxecoTPodlp
3lPKTRUhAMluZt9C5EsVe9xN9tBxcEN5zh+teTeiFgjmydN3y5CYp6EycJil/Orx6HH3YWWgDOra
VMlY9afflI5FoSqU/9IQLQiyvvd3jkg4yyGYt2mz/KkSuvk0V1Rr/Uo9zmYmv9hxXvHy3kCKguI4
rT7WdYG7ZMNzcTt2Oe8I0AgjwrlCpTlJe9UYHacynZyjdaAqaPtfRKG+cxWG4wQQ7XzvWHtpWtp2
aqX2BPtwvq29xQ86UcX4xZv0K3cgGi9twYE0FpqsQ/RCehWZ+M/CrPeQxrnSeWhoB7nJaBI89UmR
nGx3RDpCLCygBUYE/Uip2TeRQNa6SjfKpEyd8xZPOUeup9kVS8sZvTa9VT4O5FSY6jluhTgsSe2z
lMjyrR9P1vPQ9OJmtDhFzWWW3PZT1W44EVGBmyhxFMqtdpRk0ivdJbYg1hn/SwELPltxWtCu6N2W
hZWXgTY38slIE+3B0+zSDnUOHktihL57O42ejeFezS+aPnSh53XYgDtjPC54aaOW2wvaNrXAmePf
ra2oQ6uaA3a/Z0euzWPBiV/Wb8pRoTswYryLGCKyXT05w25p/WWjlsm8TVIpf1sV/kMknA6kU75f
N7ikJWe/2prFnG5yf+pvqdKaFA04UIBf3ezcxlg2VDM6XADGtLOtqtxIvCdb3WFAK2Jf33ha24SV
5joHnD/Q4mbdj5I50XZW26+RN5FnmEkD7iEcdd9NuCq4YuTy2rORfp38XN3riV1EII2rK0F2EtdU
URyziUpfWhrPI3z8L57o512sUUZCE7JQMbeS7NRwJhjYxhiHMfTMcO3Id8Sl/7srFv+bkcG88hoj
3aY2OyHPKsUOt8ueNNDJphZ+pl6stzPmuJ3nkN5JFfkNapY+IcWezOLs4QXjhwxIyT6n5xJlStoj
ktrIAy3jKpCMeD8TeyWdhUM7UJzJXaE6hbZiNf7ydbWX8pvmpTqVKJ26aNtSboTbvK3cJjt0ZE4B
ONv9noME/CkzZ9Mt7WYuiru48H8hDJ5Cn3LEN70utF1VQqd3LM3eJtYKv7dCIJp1nbEr2nIN48zX
Hwt6NY3QRjGzt7UGHxkSIYYV2yH16MT7SeLriK3SPjelor5sBudVEWnY0K83fi3SOH7CMVsf4pTL
gKHa2jrKII3aqJoxh8oS6Uo3WqnE7o3MyiNzYi6lObQOV3b2u3kyJKYdHDK52ScIRTMOOCsim0VR
XcU6f07U9jbPZbVPRuoE7Zhau7o3FHU1zvzSKvkBNUJF0p6azdLTG9zpIjsRruNfKjUFBguFLzw3
GDodqipW2ciHRC2or2P53Pnpi6n52d7uc7mrhrQ7GfyU5EU1A77gWv7sFjntBj1hjV16P9sppaBX
1nPYGL2OMMdtr6CCF0Ga4+5cdMK5FJQYwutZkY3JjHuztn+QuviSNO1eUfUlvIthgtAP/2aEztX5
i3mgnzzbaboD/LgeK7SURbJZarPamJ1RB7iCcbro7JlTVZOSwUB7n3eru7UTXM+sjqcoKfDOsErp
eZASFTWVu5uFqV+7iNPCzOp37oLsmGapB4FA7qbrhbbJJdlEsyioajBLhLU2vEyS2t8w07EbUzYt
aq9EtOs/JjHKa+Fb38Qon/K629mt/b2ak4yYMPK83sJnZ5orUjS3DWzNf84X6sVjuhKsGPC3pms/
bGThie3MVE2xlp7qIf3pjLMMpp4HzcjOFKzY+l1Y0x1KnQczF97eLr1DMplYJk1moYIWy07yiVjP
PNVQifcUS4x9LbhCGNGqkDDQguaLSqdfJDB+Oez5Wprac6v9Fyxuq7CLl5oUEyRjqiAo0WCgclrQ
v03D8hJ3DX5zJknc3miCcje7TTT3hRLQ6zz6z7PZvBguUL/YGZdNJheGwGXN6rP48he57zSiK/Yx
rhnFBEPvTUPn1rfCBbnDTrzZeqOLba7k4bLbe9eNX4rUAtydUKi3NcXbMUptiWr1YTc534Wj17vC
838uiv7mtW4w6fX9rTAxu1X5SLTFEz8Xi1uREUdSYdIZsPAqBUsFsXIojOXcZj4HcdF6aGEzEuOV
8yWTtLzkUxVoHjm0uZ2NqFsblEW5iiwNK6zT+TOpJbMNsjSrDzwRxW2qNcbOKDDcCSP9XS7xbx9X
IoEBg0ltpNCI2/hcKPS+plO19xvMrfYaP9soolybleOsI2ZwzsVHjJvthlvuW6NK7MHeuJ4DGPep
0ZfRRKwhRFSOeVmoX+3q0wuACSloa80Ns4a8FG2tKhibyY7mDsh/Wo9Pja1PG0MRCMkzs4PpXbR7
xgvWwrn528HefIz58eScoMuaaVey/blmvxk/Sd2X9L9280bTkq+LznsrzgMCVxsyIvcY2Epdn6LR
jXG9kWUKDZaCrjL1c4VhJR3hXcMNULux8Kn0COXxcdB5cX7zbbYocEoM0t06P6DI+q51aChsDy+s
0lkk+wvBsgkqTTCXxheDOv+xIadAwlsMgZvh353OcoylnrVAE+t3bZUKWpkxBOTwWpbXGW46lCYt
Ls3a1BzenhibCQcidBlJgmbp540XyzpaXZEHBMVeKdujU6YfI1oYbzZzzw4i0xdnGxtt/QuBYwIZ
ytGvGIOnvcnEsW2MnJxObj70zthGlCSySJnD9IsQLMsED0c1sj5eIJFl/ziBxaubBuKCJI9WO8Bw
jE49+9l6k5cJ5KM2K65bZaHt9dL6YdIK7YH+vR5kBXZTqA4Pnm2mNx4BAYKBS7ZNe+2wJo55FZ9L
qUWdbZsJobUiyLW1YrfcUpLjuyO3ylaKwTigv7dp3UVlOzzQmOJubCO/W4FLn2tN14lkudNOvXlI
zhyjeByfgEoYwZyPbxkVl4CSiMG/jcUJ6WIeOpS56S68mWpKeXVxu+YrFUN6HYjgJXdV1atIiVke
iin+7sOvYR4gj9AmOfMhO6Ww6LWvvlk9mEXKhKN4/hTukw2+TSdwad7gP/13ljnlwfBmnFtT+b1p
+ptZaqwoYz3F89FV22wAJGVp2Kw0v37oa1pCx1lEJLpwg+KpJ29AwG3ptKszPX+j5fobjhJt26Dq
XfoCmnYMN8WpiFGI1kjAhI7kxIyJ4baa85C8KnFJXHTdOCJRX42Tsqz04ED6DxMnURu7lz/F2qTh
wHo+rIvcZFQ0KhRasRuxnakCOmHjgBYFJKoT+ZTxLA73bKZ9zdSvGlHJzexzfo/ouTl40FB2zNEZ
UjOXgWSNTXTA1gvux4lKtMMXMImqexUeTrdl+SL9Ng9Yy7EftuNvc1x9wa5J3Cc5Lzet5Ta3J3ow
enyYtlYipJ607Is5OqRRPcvfJ0POxDQ5bxD51YlGkCUcEEjtmpEPJMfUO2IeXbdOL9uwlMrfLZgs
A8O2ykjTvNckbS16heTLUM+CPAkdayV7VUVMbzc7LR7AjsCt0bAB62VND4BtJDuvMoZwbv1romdu
sLoYY0UhOEJPGTSLytqqrClD5U8D/ylF2Iv/4+w8lttmui36RKhCDlNGiVSwJMuyvwlKDhc55376
u+CR3L9AVHHKQRNodDxnn7WpXTKLhrqHGue3oot+pFhLHi2fms0wKbIvxCz6rW8U6UvRwzPBZdHf
9AXiOr0ajX2ZTWKXanZ0nErHvO3R4x5TfaAcJfbHfedO3t6easIpxAWTmrXVyn/4YvqSwvDdtB1G
yhRaereO2n8H8frijugQhr5Wv2RlW7Oh4+qJT1u9waEZy5smVm6svOyfjRCFbNkobJIuYgrq00ek
DcQ9zEYox6koq41dNsMPXxeYkw7I2nVO80y2LEZk5ahIFMv2aGgWBrz+dGinYTrrcfAbo5Nh386f
N/fb5D5G5fTNJAB8W3L/gmkflfshHpGrpkjzkqk9e6Yd7ay0/TYAQdjgxlc9KUMZv6gDVRllp75M
Yoh3fsnh20gUTPMwwt1EyjTeIAbAjnty+o1bsjHmkcjgtiU/4zH+YeOZt2lazXnt6+FLXcOuLkdD
2zPbvmWdRt5fJxhBGRAE4Ziy76g1/dthst6EW4qdCIcQkU+EX6Di6nfaoDooByp8JIsgD7ZDhMnC
TepaikmlxiwmLCM8HUXWIJQJSlfjrmlqL9i8Gl8GYxJ3aTnqj7E6tPd2iL0sttCkrrifOgw6tS3M
8DQao9rvulEZX6Peib6r9pTdxHmfHzKhRQ9qXYfomfF1OkaK+uao1IjYSd7djW5qbPPRTo+4iTL+
E2XYpmObPHqBXt7lY+MfFIqMzpoOpjdlN8GGNrGPkWsVRy8cULyrurXHjnA2VHbqBw/NOPe2lFq5
dEpJepm2e9CUwNhhuMFKxyHi4Nbzxja4QOv6KHSOZVXoT0OrGqh3GqzQ6jJAtST0+KxkufHYtLM5
nuoAxWWBuE1Vqsu4Js97sdJSE9wmN45CUZ9nC64xzZSd46lM3pQ08Zn7UX6wQ8Q7vmPWZ+zAxa60
ivCG+p/yaE2zLkak/dH0QgJrWO9g3uma/VYPUmPHBtXtcBoun12KqOMN1Ov82+jkEXGYSNy5Wuo+
CI5G+6DsE0z1mvBEoNp7nllEJyUtKq63QfHG/jNsrUEfWQ3qMHwf9VR7LEyEZb5XDUgY9ejU5xjw
bsqhwWG2yfSbyojaW9ui0g1xdF/dizzNn8zcK3a57trPGge7u2j2zqHq0ho42FnJg67omK93cXvq
O67HkxVof2KgxU+xQsDKdudgC17rB4tpuY9Uz2FhipToYAMX+uFH/nRkIc+QsxKsMks35BQm8tNk
RFiz97FZWtQDt/7OLHDPWInHzhmcz6Kxc5T5Qywcr158bny3PDuZ9+CHYLOdB4VjmxuPX/Lhd+BN
/xe4/bc8/nb5DxeCy84ck//wfz1urF6Q4uWrRc4hJ0aHE+LhuqalsH7vpRCcqqA6EzZ5oS7p3tLF
SinVQsbAkUL6RU8owDeU8mwmIt7DRgEiqNcJRrIEWa57eilLaIC5LOqOpG8eqo/QFI6ZfhVWBBNl
KaDfVWE74jKHJ1P9WPrUoCb5dWooR8oLNhHUyGbOTInouXK+DAFVs92VKTVpZCZNzZ1VaOW5KB8U
2yBSSDxrDRG8MAxtaRi6ObcaYsDl2TWRB3Ohbupyf/lDLowVWxqGiRM0ih3HFVLi57nCY0BH3Y8r
83WpcWkgBlgEkzsAmTkob3E3AjTN2D9/Xffk0hAEmVxTfsJaoGVc44rk6MwaQuXP5dbn7/bJSmNL
oxApnt2QFvNuMXBQjyawG+LSNRZG5PT11wlf6JXJ+peD9dk/SaMyx1l6wJ3Xv43rpo53HU4bN6Nh
FvWG2wKJd0KRzhdLdbHqGWouRJRq9NwhvOF5Yq8UnOcxRqHMXUHOrIi9i/LoN+fKaVM7Dnfy1qaa
vhnWaF4L/WJKTztSJeVMc7qwQbJexj+a6MF1fnfG++VuXxjpMhV1aEuzUTpNP9WJeqQ2+FeUGlfB
2UyO8/8u5onndtTE0TYG5RsyQgRTfwKWXlkRF8a6DD+FmuhQvdqZJ0+jcMXTM2s7oqXaTipxzOs6
R1pjArf0J4oNxSn337PB5jqwhg9a6vb5pT7sc7FAlJoIW5wqO3sk6fLsKsn+8kMv9Yu0wFjaRMX5
1OmnVh839WBTZTQSRlpz11l6cmmJmblDeL2jcCV+DniEs3O5poRZ0HlYsxzyY6eogWahs/Fuk3rI
3+rKU3aTGrkvTe+WyiYjYktIrXXy6xRDljQ8S03jPKlgB9fOp8imebX74uXyN1h6E0k3oerGSOlI
TD0X+TlbGAcxeccmJ00Ny2CyjZU3+Mut+2Qps6QBOjUTeVZXuLcREmrsoGwiPfgRUXLvEJq2knZe
rPPxezdOqthomd/9jgzc36GfThRWhMU9YWB3R2U/NDww8vvGUtbAukvjUNouwF5XYxljpmw58SbP
nzrjTxqtOUotrIoyhJZUujJlnoWTNbayhyQk2Otlev+o9YNFibbPHfbyl1wa7tLy63QUGJKa0k+O
plFnwJG8MdYMWBd6SObQRoOV46tS6acBBUinfDOD97FYQxAtNG7Nv3+YTGISXtlNqTjh8grVoNwO
/Us9rIpA5vf/bORJq0xj5B2Ol41zWyoJpZ5mDzEh8Mc7rfHSL+SN9acww7Z4g5FpdJMXVKDZejTd
UacwaId+GsxH1RkgrIaKdgOwH0/jLPfOJO2THTG48c7K7fElD7LhoeVK/mcoU5eyUm/IHvJgzp76
pV3eG6U+HHRXiXdlX/b1lhsrORdAFe6N5cfdPmhbU5CrskjW5mT0+q4MuNhFxm2d62F/0FJo+F5q
cr8nyeKvHDCWel5aIRM1INbQAIfIKaAyyXfPN0fc1FY2pYWhb0nzqtL10pt0Vzuh9W1va2sg1K3a
2r6foVDuZK0t9PMy+NkXlg5kfi7yAB8b7UTUnPXFfsCz/CvpoDvu9xRQ2vfhpKxth0tdJs0yajrV
MUk749QQcneg4YS1wPxjrWxioXnZu6EysrqpYkzVRCD+SxPKTKnyPSq+WFsllv5A2kpMexqdgnqN
05xopjSTxKF9JNuyu7wILXxyU9pOUCYacTUZWID7b+7w7MTNplFfouTpcvMLa5zs4mA4JRWaKc2H
lPHW+kNBYc9VLcsQY290dKEh8jhNhLOJyWzacGWHXegS2So2aHWnd2rKVSw3/a23CTnEMPuNDcRN
7MVXPr00kd0gb02lR2boIXHaOLX1qOWjtzKNPweEMzakeQyvwXHB80x4R8YPQfTYEIjdNCLZ5751
MHETxmr6VtPFvY6aX+8A3XjvUClW/n5hxMpGslhc6Pi5Nsxu5GJ7pbHfLRLfjuKsQdYXBpUuTekm
KwnvkfY7ZaPzYBPoLoEcXzWqZMAxN6wEKi5N4/XRwdad0n07DtHKjr/QM7KPctCXlGAW+LfFrnHG
4+Il9AKIsdnX6x5emstDg87BzY3xhMZ+Bxz2kBXeSgnXwqlTphvbWT7kzOXxpOThXR+6VBJa0TPS
4HSjjeqfpmzXzp0Lu79MN+5dM6kb9tVTQZas94PmP+QnwZ3iDAA5pjrInz1LaXYiBZu993B4ex5s
pBnX9eA84j6cbNqsI63Z4nxHKezd0GVwPdbK94yFUStzZNSCJEZM4vhUizzZIgxyyO9VBhIbxxe7
OFS43OttNz5PCPXnN+t2XtcrX0G6ZQdN2D6RbkQYwoxVqjfNEDBRWyCwNEV9nBXm3xy30O6LNjSx
ALbs/7OrPLmhCF+7V7Jgus9qJUTKh33UYwvf7aftq86rFjXTO+9qjDACXO91cJ3+CCbB+xUIQ79y
C5OrqdCgaZXjxdgV1uApoMb9F4TJ9xIb1Su+GiAj6ThhahMhFSOnkhcygtmcHHHVRYOWpZUm1aMe
CRcVVZTkbSqngsbRUCb3cvm5Pz0G8ZmlS+k0esKsvc4/Ce/da1/0xn3SbX3v2d5GS8kyN+bKurP0
R9IZIij0Agbz4J9CnfQkUcHAeoBhi3p307e/omblfT4d4byPtP6Ak+uyLqS3MNRIdq6DeWRhv17u
q6W25836w8zUKMYvdV+05x7aoWlBPYq83eWmP12Veez59w9Np2pStu0wtNhv2eEh6Szvq0pWWd9Q
tv7r8l8sfYD5rT78BRklM6vHFJNl3y0o2s/HHW7h79NQohQOjnZsvWaADFY+96cHGF7I+PfflN5y
HdO0zXOeIm63u1c0FuhmlZ3aihU1/dJfSCcMcOeRVrYCCxLvYfLu+mSmujzl6c/L/bX0SaQZbcVO
YbigMk6osb5PjfoU2fYXt1WClR5aal+a1y0GXdS6te059MxvZJniTdgi96cWaGUbW+gfuSoHVkNf
mCr9o4rHRv1uVtWxj/9YsXW43EEL00EuzCkhDBPs93xIJ0lJInIQe9RfVx2wLEeuzbFzGJOeS+k0
sT0AUOmtO0bPlx98qWPm3z/OhFKlXMRtk3OKTElk5MAjgrdYwVZpt/Jx/x5z/+d6yeNLE5oSht4O
UV+fDbXy7924hcXWl9ksOwjF0ehA0CiYI70K0KUpXCEVYmnrRY+1YvVc31Gktbmdfc+J9XAKAc7J
cU05FjNNbdOpZXZr9B5VHNiDHuO0Qx0DROz75e6Zl/7PHl0a+G1g2bGncNsuUDYAC3NAu4J3eVSt
xqt3TlyM9woS923WVABWINNdSa22pRnBCgQi3HIgels6LmyDI3ahkZkr56qF+SaHX8vOFXFpNz5i
d7RKUx5ughApbYqG93K/LcwHOeA6QN8ZgFlA4nNSc9dr9ngKcenZX9W6nFhrgrptzHmjDiCKwsvI
xK7GBGt7ufV5e/zsm0vLdYHpLzQ0vrklvrBFOGgnh/zV9P5Lge9c/ouF/rf1f2ddEeadPxpYO1QK
isbBikEue0GwAcqw5pm+9AWkzd8FC8WgBKte2BPSnvGLP63daxaeXg5F15HR+lExwIN3RqLp6jYu
/xhxstI3C90vRzNN03Kn0gu8kzBSBG1j/CBQlrazRL3CoSkrv17+BgsrnzV33IeVz8jGOPQLPjBW
7M+Tot+bynQHmukt1sKVW9rSX0gjKawga4WR655wNYt3Tdpz3LYTocRIT1NqPkJw8ZdfZulrSwNK
NwOBvBZZTtJ802EjGitvsNSutP5xMHIi+CDuSUx2tkVHrT+prR7dXH7qpU8tLXINmnydCBecKTCk
avs76e/z7j0Pvydk+S//xcILyPFAfLrxIaMy5+Tk7r062sTVxJVNS6f4TEMMRQrePTk64jwyq997
o/1z3WNLsxfkAlJRRzepQwcuObRZ8ebHmvv7cut/y/A/WeLkMGBgaLmuML3OnjMaD1EzlK9tb9X7
FjcY+ORiSE8+xVQ3vqkHXyMNR3vqcDuE+jrubV1h3CadjvmJPQ77PGnSRytR0vtA82oqFge93Kmq
iqpwdIfhB2At/ZCUcUutRFMV6EmBmz0o7qR8xQ5DIErV6gc39EoQSXVwVidHHBoO/ltzbMeDWdWI
qYQ/vWSUDwHkEoA7Q0dV92Y3vLVTor/0ZJ5JZqkdtJmh+i4wKPc24TDXZY5ljoC1gKB9pwfV+OiT
c9h3baXux1HxTo3wxp+jPZnR1jMs7Y7YqLeltAvQlWL+QAxtk2mCNWl1qn3yBJ7u5IicfRFyEQQy
qu6zRp1uvWmIbgdIpxsKCXxoaRwEQnUKboQW5MdKG8rbCBnmjYKTHrc9pyv3XI7tO9M22pvJp+aK
mEB9Z6ZBgYJDo8YNWiLMB6hxljiaqQsox0wot4Bw0+wuD4CFWfHXhf3D2jf5leWXZeGdBnxCgsTd
hNOaZdTC5iAXbFddmJtUiydnHOit7QThcGeb1v8lAsDa5Ydf+of5pT48fD8Gmmsbmnl2Q5Txdrg3
w/5IefB1fWNKi3bcoDRi+I7nUYfznbcouuOB/NV1Dy8t1GocOm7bsqBS59tO34wMfwDz5XLbC19V
LtdOiq6rLQq/ThH83KkazyhVV0zOlvpcWqn7pPG0MRqQffpv1ENtY1FS3LRmbrvQuqxM6UIro2h1
MhEdd+A1kZ8LKnX90Ouu2x5leQqx174kDM55K0vvO1v/GSfjinn1QqfL2pQ8aslSUltyysrO2jh+
7u2yiaqVy590qWek61lbakaoGTx4FN/Gxfc8/SOU/MpOmf/zwzwqKDdMhgrGYFwihy3MYdipHgr/
y0++1C/z7x9a1+CTNqbquyevgRwYxuN/+FrVK4++1C3Gv40Xldn0FMy6J3c2jjZ77WzpfrcHYfH1
uqeXpmkrLM1T7JqTiSnEfWjX2R3AJff9cut/Ewyf7L+ypsEZStSjuECcdVxHjyz/1Cjb5vQ1hd0C
4o6kN4G75pBUbn7nppZ2KFNTOWgONU24BFK6jpD8YFMfiIVGhUOCYWTZPg/0HicHqGErn3Cpl6VJ
DwJndjXHPJcrOfVjrppvKiuj0iB2v1zuiIXrtSyLoHQbg4hmzM7+NIU7y/fDl1TXw1+2CwtdTdXx
maLX+gvlCeAOiyFvV95sYXDKvLix743Ii4XHFc/F46TcK7mzlm5bOPTLXEDqHazW1Cz/1KUgD5wm
PPhqc7Cb5o1CYGt/ueMWPo1MBwQIO5rU7bun3v85AcquSSimycpiv3As16VFJ4jVaED5ZZ59yMWJ
lj417nRfeN5hmIbbiRr3y++w8BHkjLFNxhUxj2ASt36/TV2BYUxi5CunhKXW598/rD+ARKxwqHkJ
bGgP6ZgdSdms9M/SF5ZWHzvgkCZs9nDKBrm36MpDwZlha4RVv8s4Kly3yMlZ46QiGWQFRnfGDHLc
4fQSgCNNf8NQ+HP5Ayy9h3S541hfYLfOKoo5AvnoCDxq6mXWBr/jP360xmbU5uXik8VOTg/7vhlT
w9i7J7tI8RdAr+W1sz6gnw2zqyMhtq1qxecgpeQ5r9YivgszRM4cB5Pox07nxBLE+iOsgEcDWJXq
rEkvF4aXnDqOAfsnuZdzZNHznTtxaOdTrYXDlxqXbn92kHbUpzfuqYPpvcGsh/o7rCcvf/WlxuXZ
TUqT7q45sPhUo5n9kxevYRqX+nz+/cOcc4Q6pAi+3JMJkNiq75T0QR1+XX7spbal+RzqTmi1Xcv3
1FvwHDiJFiUgnuG6BIGcDUbsVGcBouKTrdS4pqlTucV2iyqdzAgAYpfpWkBi6T2kTTUes3gQ1COf
9NbgVqrdGI0LrV2svMfC15V5ogUVwRRt8wm63NtGbgMw2llZrxeWC5keqqvRqCVh7J5UznXPthsg
DHZ84w4LAfXGjQd/d/lLL72CNPo9FMGdi7vXKXOzLcwl6CTa/nLTS68gjX3LGydrglx/MvtXajM3
HafH1H4oSEhc/oOlZ5dmAJYrnahjnT+o8ULxpz2uHivbwVLT8+8fJlevBr1bDfN2aVVYNYbR9BLi
v3J7+cGNefP6ZJVW598/NO+EtiXUZMJWMS3UZ5fg9H0whNgRaWl4ZyGHvW2q3Nsg56QYLSxtdmy1
Qr1n+mIf9pq1Y4aakDsVFUR8WlKY62SkIgnu1TmMB0Rc2nnKule3tqZdrINZ6GeEVIinyaZHfnhj
WaBdU89NdlZn2rtJtMkDZkX+TRHhO5B0AcKsqMnUNfHP5/1p//UX+vDCKRV9Ipk891SHo3urU303
WxhOK2eEpdalaV5wnc0CDW/rIpuehYaFR3xdgMKWfSStJJ7xVDjtYsMx3uZKSU0LHvMrC8jC4U/V
/x0HpW8SrA4qduuyvzX1/E/6VlgKZanVMQqBqVwebguroCodPRSlLB210AR80O4LwBnKWYFlwEx5
utz+591PPPDft2i9CoOaInRh+uvPImvR75QrIfHPH92WvXaB09UQJkDvYuEGTT9/wIHy2HbpykRc
al6KKk/Q7cA08eSVhW2IFu5yVNVpuHa00P4G4v53otuetLz6iaDMWS9QuZSVtdUyowNXNR08XMHO
Tp71Wy3w9IfBqseNSCfxlvR9e1aAgxxqPC1fC2FmR2G01U9MGeBFGUO9z2pHp7jKbO8gtvlQynpc
GQM/TDZYjNsYGQIlqJDqnHACwj3Qtrvj4IwY1VCSdNs7nHQhFEXeTZEM/VfqEpNjoSrqEwbM+l5r
VfuPSQj4QS1jhFd97H0NBJgTryiMY5Xg8STE1J9z/BfOdYNbp9F6EOLxNgUtElOT7Y/xvQPcADBA
O6bnsdTdjQOo4pgOeLAZ7eBskqCJTz6tHkNuVrfosb5i46uc3JywYpCUynbUdQ8wzGi+G+MIIiqh
CPc42pH/XR+i4AwWynrV/DR9HOdEeowZwYNmqPUNNcHhnbAtXFI9pQKRRHn3y4DV1sMQlxQLu2G6
G2NtxDlHN78riVc/2EGYQp0oFMAt4ZRAF7L7R9Ze1E5TZcE77IpnuBz4MJdVK75StyjynV+rwKIE
Xq5+ZYhnE97/Scfw7CHTwFs6U/oTppevbQZbKx90rFRukOwX3zgtFPc2PgOQV5Jy2Hd9E26dDkqF
llXiFk4P9ig+qntQEN29UyjwJUMVXHCDpvWujjXQZGOt7Kh1tzZ6WXCJN6Nk76bZYAJIC7IbbH3K
c2PE8S6aKAz3MYycnWqqn4aGwiBRo3Drswzftl0GoGwue23butp7mIJgLxFVD0ruq3cA3L5B0oBi
p7lmeJc6XbNVwbtsisbBJMPp7P0g0IS1aWOsxd60zxcRW+ZrCmca6jZvxnOQxxpaLat9SA1sa/NW
bR8wkgju3C6ZR0Vs3XmJCE552HhbPemmu6DzQabFVbi3g9JcSZd9fnqxPen0YhiqGww9iQsisBtL
n6FZf1TYA8kaH35p7Zl//7AlKsqogULHHh6W05udZy/A4R81r3u5vCgvNT/384fmvXJok0LDKrtL
3zJCV06FJdnawrbUuHR+AcaSxlZP41H21mDFV2ffQvPt8oMv2DaCqPr3ySehtEOYmETt3ewxQsEN
sbMAUjH9aIe+B1JS7VS32GM9sG/NGIs/f+WTL41B2dLZAWhZa43mnUAKh2dD75O3wsvDrwUwyZnv
TNyhS0sdNouCO2wEBb7w4/SW8tppG7SO9SPHRHxfgKFZ2f4WJoWMJC/6DCsMrN6IPGW7VPWOOXH7
y9288AllHjn+imIwMsc7kRbeaMguqN8BueCsnDmWnlwa3biG157mcK8wImtrArvxtWR3+ck/j2Pa
rjSybTsOE58b12mIhxZW0Djuh1RjiZqAvHBOMI+qNQ2nRqlt4C8VnmuX/3epx6RBr3tO2dSm7Z3q
2fGtTXeB+Ca0fntd69Kob8GB1qJJvFNaNMGrj7PmvWXkye+gzMKV8b30AtI50E9UPIjgVVKY+Rpp
ECWpI0u8q2qNLFuWC6tjpwEGDf0T3A5MtlOId92mdNciKZ8flW1ZL+wGiV8UbjWd/V6NnyLRRjdF
nUTPZs82YA2jc3R8e/x2+WMsDDEZW95FjRmOGRf7AlYdUvNkum0DHx/SRDGUm0GtkiP0MxLTnv27
zo21LlyYNLKGOFHdnjwA9xgxJequxo1gH9bNVagLy3akHc02uEkWAXnoHOu2AKfwjW/hGn25xxbG
lqwjjmF3Wfr89QtCEz1lr2GCKtMIrmxemvOISfGboxT+HGZOcEx8gWEZRqmgW4Wx8hdLnW/8u+0I
slygqSfiacLYgyPdAwY4XO6cpaaluT35Wt6ZkDTPtrfvGcebIV5VcC21LU3qWAVdRl26exoD/0ho
/CHDYPC6x5budQFAmoi0HFlFfNUCvX6ya2+l6XnMfXIvkiXCIYe3yqMk/eQKTA2RnkWqvbXVhyBe
yRQvjEdZIxxGIi/AD5HLdTi7R6CNd15l7aEDrHzTpTeQbnZVnHCxAwh9spSUTDT7p/ds+C849143
Hu35jz8c4Axwak1oMWiCoWuPVqlMh6o2o9vL3/ZzCwLLlnXCrt5oVhqRjyAfCtUbKPyDFSTGzpgy
CMOx8151Zn1n1RZWhoHtb5vE9zdgsPWdj1/gseBucZOY1QxZHNXd5Year92fjYp5jH94ZbB5YThi
QHzGg2jYlUrqPlljUf5qOiumMlMvHo0+04Md9xVj5S+Xxok06926AchtueOZivp9qxNeEzo88zXt
78KuJWtPpzRS0on2WRaNg64DWpiowE30ass6+TpW/pp1w8IyIGNeTC8oQe/xOcvS3HtT9Ntp8rWK
5aWhLq0DEwgQXRG2c/JLpcy3ZVH1TyIOq3es6QqE2nW4ppJY+CdZKtfZTuVDmY3PU17epq35NbKU
YGtT/1CoOLNdHmULXSWLpgZcJ0Pw3eI8hD0S0X78GdbYKl/XuDSE07AHUAVY7Nyn/S88XLdRXF95
AJXFUrXR1E7VD+I8FRgEbkaNIkFTr+uVR1+YCrJO3WiKwBO9zw0c18KjlWGsOyaVuFHE6gFn4fvK
SnXddFQg6S7xTv1rYT+0wC7ZXnJ9uPIVpEUZ8Bt4yZSwfVhXGEaWd5phfFPGor+yfWlNrnqwjZrL
dFaThlz09x4erj9ceUCTxdglEQxvnFPdeV4dBjs8++4aEmOp46VhWYDENWHds9qr9Ztbl7dBGJ71
Kn4FGb5yoVz6C2kl9Zm5KvRGF5nHW1hgV1rbIHpjiL7ZSrR8YeLKhIYpzoSdaOizeq/ea+R86nEt
/b/UtHSKwnY6CuuSNUFrlAIfzub/4P+/XV4SFvYAS1o+kykakhz90ImiwHxviT69sWPy8XkC+mSM
gMOmfJHD5T9bmMSyBNvtmqEeKDU9ZWGLVaxTPXvC+KGJeFqZAguf2Zz37g97dNTnWsU5hIMVTl0q
hRtTOb0H4cRk1u3d5ZdYOAfIXIYIpnLcYLd99qqbwjhbZVJuEv8Y6MXWH71zjXva5T9a+OyyiHNC
79v2U89WYDTBZjK0nwQtVjQxC3dIGTA2OJXQqKyKUZQMoL+UqBy/R6JuyLIqbbnxsZu775t8OitW
Xv3UraldyYYtjDdZ4JlHQa03TiKwMu7DLyQKyttGz61Da4EJGvXRu2nypP56uQcXxpvMi0iMxIuH
FPVEO+k36TSOmyyojiIdvlzXvrSqmGmHgTiU1RO6ckjv0HjD75m6JrpbGMyy6ifUBrMzNGZLm2Ac
XrwP7ntg3bnx2slpoXdkKWydVFZomCEWSYnywwr7n1M4vGVTtPKlFx5flsOSOcGLfKJ5Ivs7sFOA
bl+swMatZ82pbGEmGvM/f5jtTWoNtVtH0xmCRfrF1kGtbxLLNzY2ZOJdrKbJt9rPrbcoHTB3vuqT
G3NnfvhPE0/40MCh4Yw7Mkij8aDGxlOQXzdg/xIKPrQe5aVie2ZsnEnBP0x1elb99Ceq37vLD7+w
ovzN+H9o3sZfpoH5bpyDbgw2ij/7yFvaWiZ3qXX9367Bu2OE56RRBdNpAJMzsohZnaxpThZWLFko
2zuhyHrRR+e4tO4KjxgLCSnRDlsjetKz6JXiTGpJffsq0qBlG9LGGI74fbe1iM7CG7Y9K9OWI+iz
8HP9cPljLMwPWfEqsEMoTRDMZ5sz7J7P0N+5ViywyAyrY6Y2/v7y/yx03P+oUJUgSUQI9V9JXssc
j43kR6C/6OqXRH3QuscpWqtNXnoh6Xxb6V0kBqrDAUK/Wxm1ElW2a9p8G1FVc/lVFkaYLEfta28s
RgwPzwYwUqCSBy+qV77GUtPSvNaGOHB86gHOUzsxjlSUdkUY/LjuuaUDXOXZjYYPGhoEHNe9Xt8l
w7DSJUsJKVlTKSzP0fCDjc9mhuMBRsPZD1vTg9fUzpLiUBaujia4swrI69l76Lruvg2Fs0HteR0A
wpb1lXoYRHEVkE0Jy3bCrMhRbtTSr1ZOKgujSpZXprQJqpu+I3y/KXt9E9xbw3t3HcXLsjVp1Op6
WseNwYIe6JYO9l/cYhNx7szh/fK3X3r++fcPa249hUgslIK6STc1qfkcSctVB82GzwloYnfdn0ij
Nx/CmWGuTGdbLSGUD0oGtjBFkWzk5qlz7XDlYyzMkr+5yQ8vEzXghhREZ1B4gH24Tugi3k2vTMvJ
ykvPVtK8aAgTZbp1zjTvK1XFb5c7aO6IT4J3cplbXjc0zbw4I/bCg6hOJxSjyAwwj1vjtX3O9mIk
SbPc7Byh4XhFFU1KzQIJ+va2jVEEKWlGGFmj6hRNQoNDHtE2wprGTo3q7DD6/bAVeJpvAsPH+eDy
+y6NOmn3CpSi7bs8FThdY8g0RZqFRIA934YBU0XZ0+V/WejV/5GYiiJIK5WxrXT+2dXb917PvuM3
uHKl1udz9CdfTdaZFpWFxYNFUsi0suAGuXu2swSxw01tWtOja6v2XdKN+bOfhvY+irLyYClVe1+O
lsDIQNVuXAd2WuA0xpEyUP9XZ0bTNtegRm4SDMCOjRLGd/1oqTdOkWvKtlYmZo5uwqRe+Q4LE0Y2
lA/Qo8W170/nzIhP9gi/cWy+Xtf5819+mIuxSI0+wQzgbHNp6sf2djZZ0zXjuhyFrAI1/TpUWgUD
1QFDMuzySGRneG9idBdaL5ffYGnv+msH++EVMF4kR2GTBwlbe4/v4XHqzO3Y5nucmXE7VJJt7EbZ
LkpjG8+6MQROUXcrZ+GFYgTGyr/9p+NdnRdYMp1TS3mqu+icZKr/HbqHuc3zfNh4dukfUdvX+y5L
9F0cjNbN5ff+/A5MeuPff9aqNvaLPMnPefJf0LwqPvsOloSBOu5ctVg5GHw+Ny05hdJG4+ibSemc
RCvqkxn52k5U+Jsh1DJX5ufnf2HLAtHIULGwEh5Zb6d7K1W3OXgOhksm7okr02dhGZPFoV5UhklT
MMYd89fUvJZ4HbX6bWStbGdLLyCtkuGomDOZfzpH+Fykt4H5LNKV0MDnT27J2tAOGxLLblznpDXD
xoxeDCxie+N+WBPffP7olidFuooeu+GIzeuMLeUmdKKt8HpMC9ZAwkuPL52K8Aga3Xa0nBPmRJt0
pDTZdTeZhiXimmRi6R/m3z/Mfb8yfQzx6KAmJ+dUHic13Gru96BZifh+vvJa3txxH9ufKCEcWr5t
W/V3UxxzSV+TEyw1La28TWGOOa5zHOf7/qVqyq/sP+nKtF3qlnkr/PDYiRahTy7p+G6uB58gkAbD
1hd3tvP18uKz9AfSLR1jOddJDXQ22ClvmjLdtJa6tayvsfft8h8sjUzpGBSIulSVmIQcEJIvZJz3
RuXu8OC6bvH0pDlrR66B3yJ3wDi2tkN6NtIXYT/iFrkV4Z/Lb7DQRbKsvhg01zNausionnr1dz7E
GwO76mxNX7AwfmQlX9TOJ7Pi/zm7suY2eS78i5gBhFhuwXYckyZpkm65YdKNTQixCCR+/ff4vUr1
BTPjmd7U7QiQdKQjnWfBGPtBtQMCeFfBuey6VzfjNoxq0pcCgAu/hO1khNsECmsyvePW38tPWBle
E5oXODwLBwiTnZgfvObh/LUtg4clm64jY9D/hEreBQC0opAMFOic1oV9qRtCG72ytm4M13reiFyo
dCBHFyQ4TZ2uYiZKtmNluBW7a60bsTtYFdQcKxc8ErtLwkJAzmlLOHhtShpRy0de9oSiVzy32zvW
D9SyDlV2J+uNrXytfSNoNaRLpZxw9LKqVwoNAMf7nomHGhZ6l2fNWtcYUVvQTFZ5gSWzzPVDFAzH
UI77y02vTEgTezfb8xw12J5OSFGB/y7SsRZ/gqn4fbn5lTc30XYViiTAo3OwMDIN965oF6hhYylb
a9oI1iIngzP1JeYLHHyQxs/hfhCwJb784udM4P8PTxDb+3cngVoJqOwymNOaucsP2FyUnx3IUcCw
sg+/Q7qWv7ncmlDsXrrrym/UxNk5shYZ/PCW1IbyIeO3SwZHviKFt+5GTWHtm849+W5xoB1MGTzQ
w9Mm+lYv6sHv9W7xVBKA0tHlCuJ7zu5y762cPakp1XleKNzmrIlhWwKaoFIpoCW0Sopsbg5wnitu
PBv+fJVr5Z8nXvDUX7zyDnQpeOhNlTy6lsO+qxzYfDiBymSyF7nXDNb1tu/zu34uI7i6W9PNZFtN
onRR7YE7k98uv/3azDKWCwe24V4Ox8FTBKfihwp+wkkWZepwufWVxcL0DiOQLq5dr+JpX981sG5u
3W9wR4Sx/PPl9tci2lgs5rJEjqJQ+Gxw6Iubgh6m0rm1K7510bTyABPg544FldlIdKqCXyVQ+zgE
6kJsxN3KwRJg438n6WCppobhuk4HVn+2tHPbyc9B+H0k7A5WmkkeHmb3AR6jG89bGWtTErRVTl/B
/ouncCWd97l0+zhgnby9PBZrrZ9/fxdxEPfqnGHBGgWbzewAV+PwqIkcNlp3VzhoqLP8236XNTCv
CPspdaOi31FSLjdqsbneZZmy/vSDbz3bkD/wd43r5jwBoL7bwV6gv4WLh3iNvAVUiPJ2UYt701D2
ujSR+2mAHPcNfGKYnyBXkWnJB9eJLQYpp9iaaensSyJGWG2yAbX7vCPtvd9a6q7N7PwGomXhj8iW
7o46df1S+2V+8KMhP5SdKw7VDOP3MJrCB9/vHHDZvLKrY2S8eBeawYmX5eolA6nxXLX7sbBx/EqU
R1B1CTOviScApP6CwFXeqb6077M6mkBNy0fQnWx2Jz1PgE5lwUDFVfURFw4wGSe586NviUgAhyx2
mbSqIxBc4hjo/pcDa9IDAODuDXEXOIbb7u968VqYNg8tHM3a+lZy61UGnvo8tYGCO3PvPC9wXM+m
ztsDQsv/tjzD0tlb7Z6guvIAyBz+Du/asxALuHq+RCcOOZZWDeePN8IYPINgwbUvezg6NxH4ddA/
t/fg5OtdAwVWiKrB8p7BavVZMveV+RKCNm4wfPKK2T3alg8rSy75LSprUcI0/LwDHEkSvfg6cUTz
u6As3ylHjvAdhoWQk8MbYSBjHS/2gpQNbrKQt6EuP7EuaNuz6jdQPNEEfYykgd/SQ6Fb3HvTQdqJ
ANH20FSwoEYlne9GENEgJcfePEDgdoQOHuxMZ+a5sEyCtwYTXn8Ej0x/q3KwGclE6K1PpBV7cOs5
gPUDnFnLi+aw2DR68rzGcuKw8IaHGqbksdd32cPElHOYeyn3C2h0sE6R38dg1reqFPyrlbUOHHfr
4amDpDXcVSH9E2OPUD/r2cMBm8KAIAaDT+5dl9T7TLHltbLmv4T57SPt83mHoYF1IKS3yN4P6LQv
Qx3iaAiX9Elny8HzIM3ThdANSrSlgse8kxWYkpN47jj1hgP1BdTL54L+hPub6uE9nzWpgLDuj6Zs
yKGtghk26YNzbKv+O1Mg34yizR49CMNx0DyL+UFbQu9yce5wNWKWTGy4myunPFj56CehnaEkIOvw
y1Qu8CbNcIaKaaUh2zcv1fhYhA37MePEcFvDdjVHUcodkqBTzVG0Zbgn1fAGIvYPMUueVA308/gI
Sc5srvp9WXvODYPIWwjf7MHbt+5QdLGQXgTmaBU5LyPmDxjkSgVPZQmgV+LOLpt3zjI9VbhEPvh5
0+8kAnQngmchHesm6jNIrWp4FH0O8zY42KwVX6usfGmEPc5wqM8FTDmiIThhykJYCkocSV70ATzH
52+L6y/+LiyG/GFpBN1NsATEYC6+PSKWMkLvvAi2wsPgNcXOq3PU2S+vxqt7i7E1loWQY7Zg54Jh
qtx1pbZvkNOp3YibrFtJeyeJvFLdTLBlOmajKz430H7fSL5Wdk3P2Ao6EBtYTTzcqFSvSILj6gwz
FFu6pStJhYkfhZ96VYkC3t8CikyfVMvnpLKX9oZDEO4po7zdXe7Cj7/CMwl8FsRgqD14PB2aLLaw
/reR2kn+/ZrWqQmpHrH7ei0uPKCHAUGgNh/AE3XBZ6LX6QWjyvTvfjn1i4S1M7CSmsmDX+e7zqY7
IbfgxysJtgmzbQpCi0V3SwpV35Pd6vY4wmZn34n83vXJlCyL9cm2IO9wubvWHmekSoAlyIlXPcpU
lo9rEBV+rywdwda1PLl1kLpDfqxtuTF/V1IZahy3SiqgFqlnRDSnCH1/ubU6tlEJW2vbOGy1vAHm
qIIiStNkzsGBC9tOgjCwEfZrrZ/n8rskbJo8aNY3rk5tOR7bzE+qrL+yU86PfNd0rZ2FcBhZnWTd
wnlIFgrcJcvZOCmcu/aDMyg1srt5COCdzVCGbGw3aZsyISqLM+kkuDWNCbb8y9PIWTutmehbvtj+
cFbUhI5U4Z8qhw87JG16R5qR3Ctbgw03yXy/dE5fJJaftWmoI3JTSUmPKJIvN3VQkO+VbfEdnRp5
mhwQTxu/KfedzQvQzyfnaDWy3gEwDzp7STP4zCnQzIegXB6wJ0+xN3OQy4jyUyi+lDjSef0tV9Dp
w+08vxt8f0iQYmUvSxZOD5C76o72JMYXKYPsSbuD2EFQh+7HKChuGwiy3pRACO3toCsTSAvPSTHA
WwdevD8ziAyDLsSrW+yqmMd9FO5V5Mz7ETfcKcOx76D7QX6JWvjU1u7AT8hn6kNRKysp1aS/DpwX
e8Y6dWiFk98EjcxuHVQpb/0sqG+tvEGrPVTw7qsicr9JFuU/xwWeA7EA2OQPPM7rWy+a85upweuP
JAiLuMna4lC23nRwg0YlgCOwr3a1TIdGSvsAIiK/k71TIMes7Zeyr/JdUDT0czG4w1Puc4hHTCI6
MuBYvkk/+ms5zpi4IO3BdR5u9VUO35WiWfgRYq8BRP1nO/U8ThJq582tDoX/rdRB/9ZldgGvnQkb
cpUjSdEwzWbn+0PF6gOj0j3KofrThZCYYcXcHLkXQTWlGcYkJCF/rOFVeCz5qHf9QJy9DQTY86hH
jLejmROXyBL30PXvN4pPHwe1Z6rOjEvtyKVd2nTxMFuLgoYwgJm3AO9rrZuJAm4VULucsWQ4D3z5
1Cy/LofayvZp3o1PVt0D4UN46pGXMHvCJaEKNiqyHy8WnnktPllek3WM+SfcIr02fc7i1p5jhvNa
PM7ln7q0Nlalj7+BUmMPhYoHKQGERGk78OKxfmklSfSWcsLHHQ+pon8X1LyU1O8nD3wk3TSfnKZc
bmtSXPnqJoK+dXo2MRo2ae/0sRO8jvCH7uyNsV15dRM979ect6OwnHTIoMIBj9w5yDe6/GMQIjVB
8y0lIZMWqjYi6o/CUalXWzcNt++4JPfdIHez7vdWrY/XzFJqUrWAbLWHOY+aFMC0pIYL5wJjC6fZ
8qJbmUAmSQuncyvQAqMwD2QfQec3JCDPyVxv1b3XRsK4v7ODwrEJRBlTEWTiBJR8uZeDp3eXe2et
dWP+ByFiGCcEN7XCbjwMxB8hT6DLq4Aj1KQWiCEqZTbjiDICFF9CgmDw/0rI2Fz17iZ/ABIyvcdE
0KSBj1O8tmwryfve20gk/lMc/SBhMTHxOB5DwAw+GemsxurgVfCb6AJWJ30n66+1mPK/uqR/ot4/
I3kKcupCRvbWNGW7tg5UEorRO2oBGYaMWCU4qyK89WlR7kocGX83uRjiyQFeToeNfqS69PZNmNUJ
8I35bphY9HK5k1bmJzGmj2fbMC1XkKp3uvBTMDIcbK0bPdVX7VzUhGKPo9+LgIIcMpD+0GXkTbHy
93VvbqyeADXUEfTieJqB9Di2r0UxJ33596rGTcS1E0BgorFZlWZi/GkJJzsNLrVgM0Svs1qhJtZ6
7Ic2zPLQSaHtb8fzoP/AlHqrBrgStiahQniQRQhn3FVn8JntqbptAYK/qmdMJoXduH4khvO0zx4l
u4+87+WVJ2KTMGHp0YfiAq6arAUy7onFiJUQa7GHmC/C2Th+rU34c5e9O8X0fT45IeDn6cz8GIAS
EHHGxMeF6+XuWet58m/zU61xT221PZIednYkA4zwriua+vmq5k0J5ymwl3qcgKNicqYHHMHDw9jR
K4FgJmgeom3U4w0giD5Uu/2Rx1PZA8/35/K7r/T8fwvpu57XuVfBdAHvLvxfUk9x5v0Os60S5kq/
m/ytxWVZGflTl85+rQ8Cwox7OxuXjcV+5fLhv7Pku1dvMKbMJoGG18DJH3+Nw3CAAGQ8jC+95Djj
/brcQ/7HZ2CTxsUWv0WpCWHrSgZdJpmwsU1m74263y4/YO1S0LT1HQp4ndESF3O8D8adwK51oODU
HpBXsaQsIb7HVMj28FEv4QrkFAdkpeXGXrCS2Jn0AwYB2N4RGtLUnr2bLXsv4PpOyZHU/FCRaK+R
BGjn6fKXrkw2k2lAGeW1F9Au5TzI44nSMRmt+a7F1nbdQmiyDTqtcnAjtX9aFFxuPOig3YSD8O9n
ONpvPGJlUjvGNVTEZse2QtZDwov+kLZ+baS/sU6tTDXTCzgMeni3o+yfBvNzWBVxXQZJpYNYVe5G
zKy9/Hlk3sWMxcOJLTluxQk8ggBg2Kmove6IYHILRlqNY8OKPoUNbfWsgSTdA3lMDy2N4nyp1MEv
uvGkKogptUI4G4fOjz/IM0XMFk2KBlc6PK1nEitexvawEZYrkWGyGQaYEAYafqjp4H8vLTsO2wKi
WQ/FBEXFBYAs0e77+uflwPj4K6hJb/CIBFazmJHw1fk9j9i3gg9bNNS1oDNOC0UmJ59nfXAK1PMI
VnD2Lbd+XH7ttaaNbK+b+z7wUeDBti0eoZv2mE/91zrvNmbUSq+Y9AQCt/A2gBPViQS/lP25sr5e
9domLcH3IWwZUrTrDLfh+DDn9/bWhfhKj5iIeM0aQAQkrm1yoaGK2CXQeUo6d2OarKwPJuSd5d00
dMGoYZp8PwSP/EwrD1+L8Mp+MRaHnEXlrLTUaQsbPZQLSx5TunFP/fHlELXPY/xu4akYXLctdwKR
Qn2p3DpW0282N7C2fbZDsbs8rmvzhfz7DAc1NB8H4z4dc/2n97q/Ed8SZFobV/ffpkmYzbwZG//k
lsFREv7TWdh93err8l8TJ9950eCDCTOlJfGD26Ke28eIUg0R7aB7u9w5a19gxGoBbbYe+7xOqR3F
JVT9RQSzMHYdtdMz8fINV45r9wKiiO3wkmXsRKPi8fKbfzzrPRMq3wsHEnlixEJsu2TXicJPAprl
O+ZwvgNB6HD5MR/PHs9UU9Y9F5Hrg43eFvorbnC+LNTeX9f0+cveTf62cSSpIvR9GRb3s43iOaud
LbzSxwPrmUD5zg08UOOwKOT8Tzu91myCnOnfyy++1vVG1ALbY1lccP8sEZrFRa7/es78UjHQOH2r
u+qyz4uMsPVlr6GnjLKPGH0a80JEB1YRVOIdtaX5sTK2JujZCQT0pF2fnkYmij3n8FiqRLUFR1vp
JRPyLP0qcHIYfJyCDoo9qOna9V3hfxusrYVtZYhNUVIqIUTshFg8R9ePQ17HgQLIJttCoK01bwxA
2ckoXzyHp2F0H9EvWf420KtWHS801s0mm0d7qNE0876S6bHVz1X/5fLcXBtTI6+JpKz6ucCK01fB
Y+vULwQOSpebXusQY62sAoZdJLKRVMIklf9k0NnWXy83/R+S4P9vKD0T7jwIGQRB3QABwiX9wWwX
5ITB8j/XzQwslchRLoNL+AP1KpQLK5FBCBb4fHhGJIFaFNC/QA5Ffumg9qlo4ksLpgsKoHI60Xrn
yDJ/IP0o3qYmwz8Qjn8A8hw4Ord8bSF3ewuVo/5QUX9OIbvOk8G1rF3Tu2NcTXUOOJIdxvaC2oHP
Gcp3MOmOdVeH+3zoh89zlMt9UAoBb5UiiAk8nhLg2EB/k0txg/8RfSFWwWNmj/6xLwurQAIBOqAH
nBUKgLYE6KeXRQyElFriKGwfPdJ/Zo3+lfnO/Ap5cPVbBI4zxwC0k71kUA7v4OGY2KB0bt3Nrwyu
CQjPgiYvRc26FA5/YRyJLAAzhJT7ihQbN+grM9NUWm1xIHSXsvJPnGYtRINhT2JFNttdnkFrrZ9X
oXebCQmnEn8KrPeFuK89iNVX1st1TZ+77F3TGdBjlFI03dXK3Stgqo51uWwxQ9Y6/vxB71ofuedo
2vUtCMz+A9Aob1Hb3Q0e/XX55deaN1Yxh1rl6I0oPyJ8AAr6a0e/oJoRX9e4sY4NEIa1g2GSaTX6
NoCSJZTwKYsSnVXuzeVHrI2rsZ6JLkRW1jhtOomieQhrmB3EQ+YsG2vax7dl0ML7t/d9bi9O541t
2oDlcsi1MxxaqSQsgCb1W0nQ2TsdlLdsYMHvqz7IRGnryO2XOgpFmk9dFqM2ucTwNNo4T6z0lgnS
ronOcFOfiTRj0bP0unuih40rhZXt3ARkQ6OEZURgIpUozur829KXO0d/LseNfPbjo5Bn0odzHwlm
0FKRKt8FNc0LAZGAYMkM4w4vvw1CDcMJW/TXyQp6JpG4hluelzVth5JMcOc1+qZrxRgrqjaGeSXu
/PMIvQvrOQqnAiJKyH784pa7cBei09ex1BthsdZbZlj3ws360vLAMYcRRuFW/S5scTTqLFAGeTB5
e7caqufLU3btW4wwFz7jpTXgW0BRTJTzJQJrNve3zkhrrRsRrjvmQsEAeSLJWx1zOkcPrjtODxV1
1MZ17lpYGFEOJlUvl4V6Jx8mFlLbR0ay5HLfrDRtQgshz9wDpBvQU+nrOrZywJ+henFdOJvandHo
Q2SWDy1wQbju7gdhga0srgNdeiZyEO42bie7wUnDVr7VvLjhoevGml+5dFNjS67zMIT4eeBBOWtu
D5NV5DGdhbW73PEr08ZU7oRyPwVKG/tmWH+bPQrZ++8DoPSXG18b1fPv76K3UdqH9s9cgX0igl9j
li8NTB31eOW7G9Fb2k7YqRKbWgfj833WeN5hLMF291xy7SOMmJXcF8SfMS8lZJE66DD0009/8+i1
1j9GzAo5QP8HTLnTgoIe46cepNbret4IVTDFKcB1rneqrXmnQqDu+i0s9sqMMVFGPu6TK9vBcbeb
iyopccFZBeUdt90tKeW1B5yTjHezhjd94eqga1MKdQTuj7Eg8M4st640VjrdRBuxclQjBZfiNHi9
SnpdOTinZPJwTccTEz5WycJGenuWTLWiPPYk8KHOpOXGjP/43YmJH7OpdKDrAqasN453DWyCh2ZL
/u/jXifmsNIiDEI7lGdwShvX2oYIjh2DE7QxIVfqkMTEj2nXYTZ3Jju1ivKLIqy8Gzr2ZwS6Ysqn
o+iavSXYbaTlsSyvWzqJOdQwWaxyF3L6qceKR2cSsKQuXi+P83/Vk/8/ahMTRYaTbklxeHVP2agf
OjI7X7LJn3bKteEVqUv/JSc0iN2Bip95WagiJlg9BkCDOtupNnbNtTE7//4uUkqcaVFVJc4JGjg/
nAgJK2FkOIBeuHX7tPaE80R894ReR5Gl7cg5DbWWSbh0QGzBgiue3M0S0sc5GDG5HQ1oryT0sDuz
qm/BuFc5sKMLgH/jUN5y4Qx7UVO1kfB9fFAh/+fVpbJmgdMbikqg9x96xgq48vp+AuThhGp4ayW2
D3khCJmV+8sTZa0HjTXeDbOQ27mwU4JqHzzzTlEjD3ZRbaw3H58niAmoq53CLXNbOyc/txucJOj0
S3JQ9dGXcBOvPL7RcSufYULr/DwLYNnW2qnI32A3F0c9gAPl1na1MgdMZF0OUkkDSz1yEq31uevr
kwtKQFNXb4rjujwPN+JlZfk0QVJDOGJSTZhqlXSf/VZ9qlW5ce5aa9rI0hTkkInvYZgLdxnvxqis
PgHYu5WlrbV+HpV3YYibWdtrprYFFYb6sRdMPwZZX3UiJaas7EJkXwaV1ePNux/NXIQ3oB9/cptp
2rkKQvSXw2BthI1crVckx7X7QE4yINCuCbJkqqo9r9lf4MugghdubTRrE9XI2KjlwVotDLu0gH0X
lH9Sy+0PtZVtfMfaSBjhXECrxqcVcU9OJdsjqo5OzD07urJ1I20bZ5fPAxCH6ULAQK5es+jz5e7/
D3LzwXZlwhtnOGBa7Aw4kCfvRtzVJVg2Mb0Ljk2S7/nRfahvswf4qPX37UF9ah7khtLSynCYoEda
MhoEttelUfE2kbcRHp7hdWBiYkLjBNCyGADMKREWX/Nc0qSU/CuZ8yvTLRMdN08iHBdHQcsADPqg
dg6WmK6qSwHN829EL00+RkCJQ+p8JLFw7wWDsCxUzi8P91qvn2fvu/Ui6JcAehHo9UKPz0GW36Gw
eZjzLUGYteaNYA7yaijZECypgmIsLi2TvmLHhmyBSlbWChMUF9kDDbMIexqH0/oOPCuaMNcXYP45
bN+iNHPf+TraX+6qlYA28XF2DundWflL2lX9TeVMt7Wbb4zx2ncY0Twpxschk0CkRd1jCb8Z4lRt
4qjsqZts0LSjrSxt5RtM6NscgdO1NAQPUstnt5i/uGoL9L4y1Cbmbeh1qWAr1gGwP8RaHaGBGdfj
1mL9H67tg2XJxLtBnxOpuTvYaQkrKhDP5F5+yffgRe+aKc5/h2Us7ttHdc/2YFNvbNVrn2Rs1Y2O
bKECPLOzX50hrexXNW0oJa01ff79XdzhsrLLhhpNkynCIepWDSSugo1rrLXGjaCuYes35wyN9xiK
sUgrGqIgvFFWWjvPmIg0l4HK62lsbNbCsxMg08VxIpJ91gHxHsJq6p+J6ugnEbhlBbfNInhR0JP+
ClIke5TK5lf2oLF9F0DEOgvHRzrs1Vme+AALrY1xX0mVTQlekLuFF1idnarW3pfipz09LxoXUnW/
kV7+t2Z8NJuNgIemo3Qa7iMOXTYU8VQ0+mcAU+evADXQtFUBqIpWpL0lWcLfORw+f0G3fsdLMdx5
RMgDOMK22IkpfBah273SUqCvrRn47BiaNP5OqsoCnciGNAMTw+GqBdAEwnUQAWj8euapICMuj7O9
mujGYK6sSyYWbszGVkvJCU6PqNZqOt+OS7ZxGb0ymiYYLs9yWihvcE6qDxYNvx7f/eoHdZg0zRTG
OK94Yn9dBxnrRdirRrozNtO2nP/6MNl2oQN8uemVkDYVgBfWW9xuGAEzOToCm9sm1ph9Gpry5XL7
H8NMyf8B45wxGsa2h0YyHNd3LUQ3UDSfocYOFZxqhiDNl5rmR9t20IFefWUWa6oDc1ih9cTFngFA
IRjTEm1v5Mcrx3dTVBbe5JqELYECQXYvvOgwQagnCF6iSO9Guz5yuTFxV3ZuEzLntr4agIAANV03
+6a2QCte4qZnp64FiMi5Lje2jeWC2KNGyQxnRq+Bmk04dHtN8h9zIDfyj5Wk3zVxc9KWIrL47JxI
1MTa+haBFyqoiinEcc4Sol3t74EMOQBFEwMmH/vzbQMRsgalI9GeQonTrIgSXMsV6ok140Zy+nHn
uibkThUDyWCt5ZzGObfjxoIVVlXTZ/hX3zVNLfZlx35env4frz+wOf53O4aRiQCD20byMkjYTUTw
mvHKTYrIx8Hrmj7rflSoEMxtTMYZKkK2hpSmTBRqKJdffq358+/vcgluLXKGzg8uDDNg+tp5eIKC
/G02b1oWro3DudfePYBoSWsV2tBPrr44wRg76hdZXnFlGvfFdRUg14TfOe4yW8gOcBAZfFyw+TaN
u5FU+8tdtDa+RrIwcEuOlmiyU+bhNOvUfQ8lBH4dkdc1OfjQ1mVhVATOCSLdQzyAl4yLys8YgK1b
r7URNuJ/ciy7IzYECyOccEbIb2sIJ23TMT7eIV2TjS+shUnYPizpCLc2V4KAGj4MROw7uhXJa084
L9PvZhDqYq3NSwjXz6WCPVz9u5PsYVLRw1mycHfVGJscDMnzvqhthjtuEloHWCa4KG4XxUZOvRID
JnYTykFdGbmNnVYqJ3EbQFOt4tD7wA1MXaVKjhvp9cpQmyhOgQNaE0oLSipucZ+F80Ooi71S+c3l
Tlr7DCOUI4hV5H3l8tSpOUxESlCIdtIW8IQNuXp0Zpfs3Tqct45ta19jnP9tHfWdtilyLxIOce1l
X0fUp3OqtvyVVgLbRHY6kHPANT1S9bpdvhHafkX56HC5q9be3bjAE67tkJ6BRAwseULZ9yzA7s63
yKBrrRshXRVirl2oEZ5YoffDrB+cCLYdU7G1Jq0MtAnwpJxZjnTq6GQ7AOn6EOmu28T1/5YzhJGc
rSLmyleYKEZXq97ycOxPQwvwzqWEwGHDISmW2fAkuTwMKyNswhhx6Jqn2ReIs6lz9zY0u2MKcObG
4WDtA84L1ruFqXZVAToLt1OZd+4dIEr9zRwwvYty19lIEdc+4Pzod48oyj6gC0zsTpKhSJo79U3m
V0+XO+e/m67/P0gCZP9v4zDRabu8oD282CB5veva3tk3zkiwSY81mDNW6Wd/kaSGf6B118ZCFc2J
z3PxRDlXLOawkDpkg0WgxSOxOoN++dLMy9zFaqn5axDI+iGPMlYl2re8mx5qmamrpuDv5df/OEt3
TXVc3tVRrQbLPUG5UwlPv3mcTd+zeVFp1w5857BCTbEGa+eqRNoNzDxgCAYXZVXnJJY+2MFVpXoK
xznbdV0oNhbw88z5aESMZSMaGdKBDhuFtkFl7Yc4CiQc5Z4hR7u73GtrE8pYOkbXKvDShZ3aY3Cv
GqjETddJhIGu/+90Cms/HEGZ4ZAk6d6QQL5ZZyD15ddeCTUTKzmXNUNVsuhg7Qyitwx482nqiuVZ
d+OWqv9Kz5iYyb4PcVtX4Rohiqr2TkliJzqarI1bm7UPMNaKTDjcZqPVpEXfnrQfgvY2OCyWdAtN
ujJ1TIwkjnj1NC6IQ9HyN5tAUhgyVCdR2L9bWMpdHoW1Ljr//m41GnU4LAoLUdp006d5KE9VkR0u
N73WP8ZmT+YlkJWCX6OiT3P3xto/qv51uem1tzbilozwbHFdHLM7WMuTyjrUU3Z7XdNGvGZT1MzD
CHxwBM2z+75sl5sKPKMr54wRqzUZhN1A5SRVCgQHcnY64+pLG2Qbm8vKNm/CISH7xl3hqjEtA3Hy
RN8AEonp3+AYD5/2DhwIeyNzXBldExsJLZjGEiEkIwNrefB8OOctYnwUvtjAyawMsYmO5HWXlTqn
gBXJ7sgrSP1azf7yEK+9uhG4rBqJ5S9EpIVsjnmYvfDKPU1EfL+u+fNj34UUGT0ZFWGOm2hVL6/a
nieOK6CaJzrs8m+Xn7E2zkbYarvzeRieL93hAHfTRAXdRcTpUm+EgovvF+WLlfnR43UPMwIZ8Fo/
qmngnvRUiSfWlW68uN6YyCmfP3V93u6KfJTPlx/24eB4gUk617KaeE2t5USKyd6pPKQHL2+HYxUN
7cbU/fi6Hc8wYrzuJFzAoNV7i9MH6ml+R5+IErC0zJYEklUddKiXMfWU1ZY4M7K/UA2Pe+ofpV4e
vempGyLn6Du+/4WQzH4JPAJjOGY3X0acb+5hGJftOYzVN0L6w6QIDAljOg1TIGhehdZpGMv5NdQi
uoE6/PwTd7Lys1RO9UQLKxIJZB+La2Yw+sdYpSLHHcKuzudTGA7Hxvd2/uh9EtFVxFN8kZFVzMBm
hVYuppODJDOxOdWxUj07Xp5A/1UY/y/jQvPnjnwXfwCuMmbRdjqF+VB/YroB08nXk3+AE7X8O5Gu
3Y0uH584FPu+Q/VIf6NV7++VBykr2QThUTp0OhR25O1LH25x8KPUcR5YdQpZafL78luuTHOzChGF
Ug6NaqZTCwYuRIWmAU66Y73znW6rqrQ2cYw1osuiplhUO0B2FLNchPP3TOqnMTrT6K0jPA1xr7ZA
7OTyB30slopuN1YJZ4qKlmRFnmYZnXSSL91Q7GdIdf8NAdKC3RRUgv4i3/gfZ1fSHCmvBH8REUKI
7Qr07qVtz34hZgWBxCLEpl//suc0j8+YCF/tCKClqlKpKiszu8nE2uVXZSr/OmZ186HPWHn0cjs4
aNcn4LhFoGwjiIyq31zz/ohAJ54gbTHeQx+i+0pn2e0A1GE/e883P+sW44YbtvPqocO8ZWXWyTOv
N4QqkJs6zqMeLAHoomh+vr1Er0NZ8fiFK7emYth3GD5Gx8F4n7qgHc2mXzcMoxU4ezp07nEyFmhQ
gp/aqT5tvPYW1v7rEJD6/n+HyD2lAL0O2zMT7GfepPHYkj1Opb3T058mbXrMVjYTuvMSvHSS6l0x
8K0h4VdzWPzkhVUMXk5D8On1Z79zo8JAA4g/FpigVvYW1ubVoxBvWOSCbkNxUGRqOA/QTJ89/2Mz
1c2xVwKs9uX8DYNk+UZCu/amxbEh1SzCMoUGce41+aE1Dn2xy6E41hPFuQFxhUg60/D17V1bWbhl
nWMWulPaZe25H3icoociBIsdgBnepajGvKWSj+r8wpe1o85CnVrzERoXkdNsbftaeFtsygz5H2ji
qv6c+uGuTbMWUxY+lkw4G7fH15fHXzbaOgtMgYD79GeokNsfZDg0iWmo9YDbY3b0+Eg33vN6RICw
6v/7jqsCU4pxhHVh9qrq2jMYdp/ftcPLJhsvGqiz+z3EkgC33ZWzxgLZ0JgF+BzEzCK1Pr79ntd/
gveftpnjSeL1bX8WxvX24GCuHm1b5hsXyNd32lu2yiYySGD1PHWudNEfZuXUScYsnvR+7W9E5bVX
LPagnqA0zHqlz4YWVz/X990c7oHv/vX2+rx+TnrLdsfYtyXvZoQoLYOTKmQT11xheCQVUAggPyYo
BZig3ygw3nKcV2Lxko7YbvkAHAbXZwAExwddFflV18aPa0PnuxxjTwdMDqk/uESoD6nPwo0lXLGB
ZTMkhUpGSqFQcM67GzzXZHOU4mR+3wLefPSfhGtoMyQzOlNnbvVNUkOnCJom7NpW9dlh/Ad4AcoE
mjQbF/S17bpZyT9vs2fZWjUYzM+105WxvI3Dem52b7r5kzD+VzOYO1mojerdiuktOS5I6dxYuvHT
fCf8BIGRk0izG0fcFgXI2vMXx2MRDlDVsYnCePhNogDCMRy8B2OWgMUAGqlv78/KubVsisiJZSMK
mgrSK/mu6FwUNKpDCJpYMT+D+nneeM2ajf3neLxp04L8F1ggS8UkDEdo/NCNO+jawxcxwIZcE5ga
sBHenFcPTuPlz55rgo1QvLINy+5IpQbIATMctjlTQWJBnlM5Nui7wdH79hasfP6yMTLpDs1C4LZA
9TKApn4soGaU5VtWtPb0hUu4WdgPoYXFsafxZAkLqjz+Rrxae/Tt7/94Wz+AnyYMaXvu+vax5uUH
5dXvXPSF7Qeo2Y0Ihu0ZI8iR50M+3QjyWYbTVhKyEimW1f1Z5L5jC2Q4bRdcAt49pJhEjush3HOS
n8Am8aLZ1jG4tk4L4y/ywqqMQY4NJpGvflGefKCm3+dY/sL2uwZgHOgGtmc5jFU0upmEjHkdvu/p
yxr/kDcc44GWOlug4KomnYhy69RZcatliZ9QjHzZ9YDAE6pPme98z2TxJFNwU7/tVa8ngd6yvi8n
3277sVJnovrH1mfDya6zS1Xbzr7Isy32zhUzWjIj9FkgWxud/bOeC7TQSgx7Xee5sf5w6pj8JuhG
rlNt1em+aiu1caauLd3CpRshAlGVqTp39lPrAYD1VYoPb6/a2qMXLt00yAZZYyPxN519zMNZRGGR
dYmv+Nbs2oo3LPX3Co0Alzb4+p7wYx2aq0H1/+2vX3s0/f+AZI9TW1PwhJ5D0x+LPiCRBpfEO31h
6cWA0RVF3sFg/XqMfAD4IhqCY+ztT19b+IUfzxKjWHaBeETK9vuUW/c1afe1gtLJu56/LP5b8+Az
FcLd/KF6oiCYj8aiena5t2GTK3nEsuTvjSlmgRysDkOPPKp769Pgyz0zox8VYGSauuB9Wdey9q/H
1vEhtaahGzyHIsq6atyFGaTx5lrRL+9brEXS2ktoB2t0SM5z5TeHQs5sF0IQdO9wkW2ATlfC05Ii
IUdNU4W9kmfqykdrCro75YG6wxvld8j8WBuZ0d849MqVwl34s0U4sAqKqTPYi6pj1Y7BsTU0uMki
qb7cz+yG4sEdKogbKGr/tMHUtMsgOHunvab+RlorPJdZLayoKgr6K3AD8tQG4NCaMFN2HKEz+cSk
zMDzYNU/3QZcxlHnN4Tf8HgpOgHdBDGeOuN2zGorjYrASwEEFI26d3w2x46xq2NpU2uIlF10x7Ej
/DdQxQJiYKz4Uue8gKd1AzmNdR6k0QzNpQNPFTOYY5vDD3Y5zj/9cHJQKe4xbZMHtnfyarc8AEJp
iajh3fhRZswkmPj3dwM4L15GaIFcMdwqwU4NwoubTl9c+mMZO01nzpXV6q9ZXowI3WkQTZg0m6MC
7B4fPdSSEkDDu1ijKH7BxB7buCWvRK3lQDnnU07zplBoryoOTaCg3PXQD91I0lYcczlSPhNIUUoK
W/ZmUh3YaOodgfDzR170xV2mUga54Xncv+04Ky9bqm9legSBG/S3zsUQ3CibivLnjCYJiUNalzuv
CKaLsfV4ePttKzFzKcFFZtrISfv+ibdZBFq9sP5TvbPEtqRcgEAXG8ZZY9k84UJxyJq/NLYlUVEu
9ZGPxN74DX/Jpl/z0EXg78aBsrkEh2otg/3EQYGHVt0o5C417XHOzyafrlDsjlG87Hj5PEJ3k/dQ
Ot2SN1nZsiVFgw9EqjONOPGLuhQ/6mrWjykUMRPXKnSSh633CeRFYPZ+e8tenwhi3pKxoRJQ0y67
Up6LFmXZrGTm4M+1hpTqkD4WqeaPmEgGM0rNguM4DNOls0J1mG2a79tg8pO3P+PVSotr/6e+GToF
VTbpLlMq3CEiDgN8lRBCj7zyi/3c5OXBsUIJYkAHh82uRSB7evvVrxotXn37+z+XprKsM+j3FDZI
IPW+Aod2THTwseusX+97/iLip1q4stClf/aGb0Ovs4PmtXc01N0avn3VYPADFlczO3Moy0Mwf/P8
S3mR3beqhveJS6c3Dq21FaL/v0IzBfFF2xswF1fzB2iw/abQxoNocrqRQbx69OIHLBI5RnrLc0v8
gIbiXBK/Oj1D5fmxmzd24LbS//FoPH/h0WFRBXZgGnYemPdSO/xQsi0dnJW1X97Haj4Ygo4CGOtF
mWS+DndN475UKnzJpzQHm3yxVbBZ2YTl9cwYv2x6mtlnXso6CbnUO7dR5c63gi0apJV1Wt7QRssd
ayvL/POYo60FXWqp2Ye3nWDt0YsELqj5hBjdQpzR6U/cc44ppd/ffvTawiz8l4JQVNpT6J0Ryfat
Y+38VCSDeB8wCknE/xu/6IrOdkrLgZDSqD52tStQLZu9U59D4uLtX7C2OAsHRv/eSwupzJkCMQbp
jqM7jbv3PXrhumjx0mHIkUe5Mh3OdMBFyQohHvn20/+qSrziWUsp2pSOoupb6NxbPJNe5Fuy+sxp
YL5Lxw1J0lVB+6MewwmDZ/3ERMwA/7Ij45tGRRC58R8hmUV/l9RmOxc6pJ+DvoO4DgcqfCPZWgkt
3sL1Kwh1V9OIKSRSVxOa9tl4MmXvHWtUP69g7tgiGF8xwuVtDj1bd2oaCXi88iAzZ4vPLq0P0zRv
7ONKnFne5gT31VSAlOvsDi+W99uDUmQzfyuNHWFccSMVWPsNt3f/cxDynpdES0LOo7C/cb97yIfx
YtcgXHjbWlbMfElxNxlUJnXu4Plt/mD0/IzsdOPRa59++/s/n25nwBX4kLE9Y+rR+pprMlxK1xsu
NC+H329//dorFnEAeI/aZT3iLxvTX75d3blNa0WNJhuZ+us4J9depuop8C9gigjbS0Ds9gDdiuJc
d2IqdrSSxX2fTYWI0PctwJDQQTsmdpEQX9pA27vUrzVKpaqwysQUpf+pYRqV8bnwzI3KDi3RyGha
PGmtmiEJQkimQi/alDd59fk9dybXXqaRGagiOBXedKYmuDAruIeY+sbNfGXll9exiqO2NrbVDBFE
5zOFDmhEeIX7qv3p7Z39S6DwShRb3siGqU7LafSns9VXCur2Qh3HoKJX1eXZESjePiFV2n8KDbD/
EYQYq7iSdNrbOGhOgNeHTzgn9c4RYNoeb1PKyiJy7/uY6h41pacqZd1GHWQlDCxVJ1VFq0xOY3cp
m2vpO7Fk1o7Yd1nT7FLX3r29HivrvbzFVSXjDbFDci7TXsdzXkPcl6JsZKi9haxdCcvLyxwndYpS
GkKBYDQK1AMdW8xUPuFO976fsAj7lnQsP699cq5p9zThEhMNItuTXm7gPdb24XaN+SfeDLJVbjMg
VOqOPRfB8Gvm/o9iJHvThU+U6w004UrEZIuYM800r0cno2eoVvBI9I4TU2hrvi9oLinZ6myGeGPu
TmfRfE1NEwfWHKG2tHGarC3RIvMYFeCIJVPdhRHnIYXUa1d7n1rdH0uQseus3ppMWFujxeXBdwCE
GitKzm5QgXC3ssQBU3JmIyqvPX1hSG5ppBQtNhp6kT9tlT42wxbRx4oPLLnWwG8/czHW81nJGkAP
GefDp7GjJyY3LrYr376kW0vF3IfkZj2yzlTcsRo65HTeMM21r18kC5PhvUXIUFyq5hGIbBQEsrjt
1Q6M2hthaO0Nt7//42MYLIEyexnYZzBgQpoLihXdFQyCe8vaIlZcMdGlLiUGcUitXI2iA0PE1+MT
q+k9zdQpG/OvvVTvNNEl95o9uZ0ay5RfetGYiCNnjsNMDPu3Y93aNi9uDxBoz0idmQ6scc3BLVCz
qrf0bNa2YOHDNESOM2DI6zLw8MG0VTz4ZRFlcwhwz5bm28pps1SSdbljyJjiHZWq78KAPARecZxc
tTH6u/YTFg5cMDegduNMZ5A+dcAJc31sbc/ZZUXTx2XA8o2LxsouLJnXKoWkzOceh8QjKZPWr0Vs
WL7Fy7j29OD/fcHoPk0bSm8j2BRAYEeYWGPGdeMgWPGD/zCsKerRpsAaYQv2o4sbtAEoSD/Vsth1
1saRvPaSpTuXcxnkXjudIQzNLqBDkQ++O3RHC6o6iZkKs3PZrN4XnZa8azrLRruhNQ4fDP7uipp/
mTCvG42G7uzcOrzL8f4jTeoVI+cunc4mte+wJ+dabAFoVpxiqUtKiFUHugalu9LVx0ZBAFk59ynm
nN735Qu/9iw7gHBwzy+2le2NDi6KbjW41ix1cRzbJbNU7cwTLLV8Aox5d5N1ed9XL1yZWBD9qCoz
nUlQR2nnJ34QJm8/esU4l9RqlQCHgj01/ELoU+C+WE2LHhMmbLM2yvSwcaCtbOqSZK0PRdtWKb4/
D8Fg0byIsdy1wrxvdZYca7VFUANLYTI6dEyiFWaJdcPrjTC6sq1LWVG3m6XmGEC+pANLBocdCtd6
X+S0b8v1zznfgLSyS9uKX2qckNbofwhYs4E+fB3D79pLQVFw9TuZyPz+0uRjwgup75D1sjgsw73f
2SejxYPH+z+FnbeYV+Z0Y6fXVmtxJKP0IMGd5o5nxxPhwakh7S7Khm4Y65odLbyX99AGynOJBav/
SJz1c3gAHHHj0/8We1+5DC/HrUBUhEYwELbnNvMxaJPWSFmGNCzjJjXjY5fO4o8L+pWDX4GuuejJ
cJxn6d6JsZ8+gDYwhOBgZc4eaIoiX/U6qazBPZbTkH0fwWG9M5Vlnwo0dp46bvN9qxvrGIip09Ds
BoYSSqPOU+a7eaxBZXEojbD3Npreicc8a6cd20uosDGKolK6q4O2ODY+32m3+jnn4bR3RZBdITo5
gX809FSK22tYHMZpkl8yOpFDAa2MuNXCriPTTukFLcXsMwm68Cja0E76Xpg9tH/TBGymc2Kb2juE
aes9V9rxP1MCGQ/uqDZqx9GJuS7ag02CAnJWdnBqRDAkgNJ3DerDtrVz9KjvLdIgbpOUbezOSpvs
r53/4ysGnSnO045fSmP5h6G31bNjtdVTAwKBi2iwoBataVKDi/6kpnALVLViz8sZsM6BVldKBb9w
O3xUPrmSzaB4y2BeMbfl/JcKLWhha/SKweQWA6oSz3W3q4Y5MjyPHd5FvvdOr1xOcWkrpwDuhlDI
nFyw4UpeH9CC3+rPrCSaS2HVnnbIi5tpOrdT9rHz80vbNC+APz1MrHrfhW45XAhBHyDmUjh+r/Pr
mEvUoQaWbSSBa3t8+/s/psUxmeG0E+0hDAv2M1S56sQBH+uG4a7ErOW82Yw5Lc8x2XgpoW/yQeSt
1QMIzgcJoUnRb4T7tZcsAiMFAfuIFRnPqTHkHBR0PuBAHHai7YuNzMn/y5T5msEuEpy8rLXbdiw9
e/bcAEJBlHUdujA9aiQn1xFMLWA78fNyPwEt+0eAGIuc0DKffpmmwWwxpgQmEHTQvvntjPP0BSrN
usMcGeA1UT9r/mXug/HbjcvjMlVBWcYQgQuiokXJ1mp6sKW6GJaMBkXYlRSWv59rSo9QCW52nqPo
XWb0dK0A8LrqwOYXAZv/2DjltO9KJ7v6LMj24+zJpGXE+uK7pP5eDkh0PE3CPrr9/GuVNsUOfX79
KQcZXIMWJkPhGUiH7gFzxaBWm3154Laad2GeW3vm0hJhgRdfhQtrmQDV2qcNSqqRsLzqwKlRF8Ap
5sdAlNMBMgPi95gG1mML+YIr6XRxFj1XO6cVYWSs1LpUM2NPttU7dlQXgzzXQDsiR23Hh4IIKB3m
aJTt7TGVe2/W5aMF1sbdmDF55819/XUCU9iBSJn/oXNH7xyhPhXaHQ5dPp9o2d0PM7Q1QYpIksIy
TQLCiRuMIctiO7RlYurgIfO7Oy9tqigl5gudMDwgWv1SNz2GdtuaH0cygeoHEopnm5b1fp61iIVH
zN7N6jvoEMpIZfJo5+YEpbqjcPuTdEEfDkmlX/Xo3udT+7FTgu8dTFxFBYbaE2BsBWYwJgsHJn2R
jtaRNTgkUiXLDzIPrzKsS9DBh188Jn8S2632VdewKGgpsAozf7KED2q6Ss5xkVWfAGPgUQ4iS1L6
RcwqsCZylHRBvAPsaA2KdijblWEsm/mnLZuDoeq3ztyvXtZe/ZvkNHb9hPKvCzICfqKU0cQLSR/T
wfquQyALUIs3SVqPIxBqHniDbGEii934qPL20ZWGJZnVkEd3SPuIzUCz1dzdz1P9OAP8e0cCgSnG
8rntq2vVomLeiwn/Luh3Z2jurNr5wFCpei6I+10BRR3ZrWjjwa0w+U3Qa5krx/9DlHh0PKjoOBRk
V5wocEhbkHvqDQ/P0FCqQcVkxelcIcYMXpuATPqlNSDFrOfqBCo26ziKwY+0DP9MM+iZMbL+7FfW
NxB1THHT6DuMqHwPXfE8OQ3qZvojCAI+lb37CzybApi37s6u/F8TyYrIJSqMc67xNML6eO7JwesD
E1VBWsQuE3dpnWeJzYBuUxzAltqzf5ZzHWsGiJ0rSYGMp33Iq/nksvLZGlH6KMXnQTZFbPdqn7Xh
vRTmSubmayXNfcesKaqz4Vw52OSAlXdOjopMUBK6CzF1lQx+5iSiclUC6fMHsAv9CFz3efLohyZj
kFXzr5npIXpGnHtvSIuogIYQxD/DUz/7kdL1I63aZ6rNvSeKc5MG+IX9fOQmQL9l+tC2zkVX4S7V
6j4o5o+0wPFDGtpFkmVn5lVPWTcdrRxJVMr2AlRxkG4lsdvVe9q0EEfpwFCkyZ+usL+oqZNYjtKJ
nUDBfIfyXvm1OmJYCI7gjmmUofQataoY4p7SR5KFccoLc6fSsN974dwlpHcS6HW/yMBPKlmpaIQ9
IabZO6EzsyuI/CVzeUdT8gBThRDfKH1UZdjnTKZJmob7EELzUW03h1RlaG/QazCrL5A0bJMgAJNq
1ziJzzLAOGiwm1n9C1iz7yqfDqVyIVjKkdW7076F4OnRKIicau/ikXnnFsh9tR7HiAA1RqGdd2Uu
SWMMqz1VtzmSaiJu7BfzsXHrn60jfhiNtHRs+jxGxfx76tgfC0d0EVe2Fc/29L2wU7CBSAxjO8WQ
obWE+kxAUmSa2fwY2vmpQaRgeeHGbWvso0hBJZzW6T1vwqMzGHNCC3y+96tKRILqa9rMj5YTztFI
vE+NBQOSVThe29mNZjpfMVpwj4EgrPq8q1L9oh36rWwt56WDbMt3WTnYH6iRRB0teMTG9gIKo59T
OT2nHj0Uno4bq89OvUq/9DCQiM/t/YQAiZNk+mMRce9l9ONo2+hg0vQwh8jFRxRplOdemtR7Zhi0
39tDZke2V3/ks7SjsjUAjrdC7oPR/mor677n9qXGpSLmrr33QH17R1lpdjZH3NaZv2sMrqhjrx5b
26jEldkp68KEg5oC1DkwxLJpEXx7nH5gyQ2M9bVX9t3Agl/Gzq6TYScEnB9l28DGQFMa9OpT2Ptf
CYOOEUv7Q86KjyFEgVCNoAcWTDLqSP8Ink0Sl4V7chrwhLlqPmqczlEFXN3BRw8zcm6zM2J2HmiX
X9CozqO8Nd9TNr60JCySdnZOSnVXaJrSKOXdF3TFwNsBgEvsSO9LKc0JKUUe+QO5IyGCnkd6kriq
HPe6EL+dDnNKXjPqOEd7Kur78LetHBGVnnXv+QA9BeYusNJfBaDn0UDA0NUXwcvg5k+Yyn1SLr4t
S9GNaKDP0ziyjgsunAuwwWFsJq0TI9LHDNYSFVnmQLM3/+EOrAWkGCf8HFhjjMVnUS3N01hgzG/o
qy+Us+KDNTM0p/PxEfCIL65pcEUZTjXsaqK8RJRuPbBuclh1gxvYQEqojVGo6kqTftYKh6sKSglL
lR8p+Dqysb4XBU40VT/njdiByOAohjEHstgci9z1j6XUWQT9lO8+dz/4gLZKWVhRB1hNrGeHxopn
aRQ09s6W6bMEbGiEA8eMcBulnvpBe6JNOgUJu0aREVz+HeC5TV9HrKF9VKRDG3dhY/YwnikaIO05
WQxELpAvGkISoxP/NCO5aFr2yxtAp5tbNBpGS8cAb1XYbvXBFPklUHC+BgwMkRgYShI4SHIDcmAd
yEPr2tCeNc6nJrd/1My7NF39UoFmBbLmTjJN/ZGWHq7MIdAlTh5DUrGNcKFx4gyXzlEOJoIA34WQ
Mo9Eyn7nnUbS2Dv3Wd1nkacapDplL3dDA2Gc2fLEA29nO+KpDnad64JBsucPVdr+pHPIdz2iceSH
svnNXHt0k3YEASVsvOEvaaH2/ugdbOSvUTXyByiA7HPZf4YM+5dW+GXCjbkf9Pi5gQwPaB+qiFjp
s81kECNH/xgE4dfC4aCagKxxjXGFZAw6bFQhLZzrCjQHbfjdTN19JZEEp85d4QGAqDSSDa5dEFQw
b++Bh32I0saFXK9dVe1TldrlxSsrGEcgu0MGKulH6tveGOUdwqUuM+xRW7Qs0oVn/aycIJdJ0UqV
JqrCuucoUqfAHrL6kZhBi8itVIF5ngko+XoECXDREEagVc2JiT1kATJWSPGBW/L7KQGIEfkBqGPr
w1wY+QQkqwQLhsOfS11l92Xr1C95y+ShtFz+zGzcptEN8sDxIC0fZHOsJOFVmKD9PNCsuSNOgbKI
g4TlIC2nvxYsHH95ZRY2SV7Tvo1zZGJHW9nqJForw4rZQChcfBQyx6ghqf/oGASaTGA+6WTseXRf
IBPeVDEo3LpPPM3DuDUBJGiEsQY70go2keTazsukYl4hoyC9TSB0pn9IWwPWz1l649XgSz+7rQ5/
vl16ff3SRpbcrIOPQNmQHoHHs/ZjLkC/WyWNt9Veev1aTpaUrHbnGgLEznTuVHCGlvmToi5y2frs
1mYDn/L6zZksx44rLvtiLhjq0oiSKoC4BUqMby/O2qMXhUSQgMmGZ2I+d1DKGm3rmJMt1v61dV9c
lksejGFTQfWmKfmfCbfBZqpeqKeSt7/89cfbSyoGMmvadQUmNqeh+twi5a4temxzenzP45GN/H+1
QpMcovM+hTyG1z6VnB9L7QAmn17ffvzKui9ZGKiFtDUbVH4hwuv2nWpYElqtt1FMX7HJJQsDdLQz
v6zdHL1Clcj+m6geihLXqWbaMJvXF5/8hxmnx8hO19ZoHwn3Ey9xwZ8r/nXyxNaw7l9w/H+rIGRJ
jsOtXITAueQXNWXihbtVI5HR0vyAaTnnKHHJ2Hcoqu9Nwd3fAZnSPcRYskNY4ncq6Kx/6Nigjpls
7CNRXftI23b4GNpBcC16PQWxkwb9NRzy3o7CNMuHqM3ZwPd2fcvE59KPvMAtotkr+6RwhiLB/G55
zXpqdr5i7OgSBzRfljPQg5iD8o7zodyHAUD4bBqdCCV0jMJ5BnyoTkPupad6GYdtOe4CkOObniWB
byWYh5cPwKtmF+P6/BiYqUx6boZI2MV4nGk27Xupi52YMDwsym46h0hZr8WQsz2bRLunfPhaCMOP
zEnrL2kh6sPo5EisKoehPKuqRI6VBAOHU59DVNITgsZc5GRQttBTnz3mUC3asTboUNB1kNRMabPv
Qz5Fbxv566VXEiwqWVCE8xoUuytg19vncSgfWWl9AkPDDvx3Z3T7jy1pn99+1ZpB3vzsn+KiyJhv
VIv20UjY99HPkhF1gIhoyKe8/YLXC+NkyVzEoYotwbOeX0SQx0Kn58Apr6OeDriyPXH0sUEwfmhT
7/vbr1v7PcvgWTSY4MoMwk+VD99b3OFfePN3LMVs8RetBYnF7mTelAcoGOXo0VqYekHxb0dgTJFB
aeTsaW/88fZPWbGCcNFVFdOILS/rEXkDO+VDQaOaZs9EdhD7LT9WuGtAvmR+X2BasrfQXAUNgJHj
eWQfkJvEPnkMiy0820rQXrK1tIOFM63Cw6fQQgBhyObeB6MnS0YWbmavSG0LCHo5+qjr1ME+yKYt
R1z78MUWZD4m1i2EF2hABMFp5FUeBZK9a7zbJUu6jAyHjbAkcGZ+PSNv1v6+qft3MS7h4Ter+sex
06LkI50JUB1cJeWkQMyXbZySK6uy5NSqApPnod1VFyEGss/F8KsOu61F+dtdfuUAWw6czQEGUdzM
AUE89Jv2LQ/Kc5uPGqoofhABmmr/6a2Corw5F4GOULG2kSdj7oMkcqb0i55SdnKc2r64fsu+UMZw
DXvbIVccfzlSlLUOFGrzElqKoqgeEAb0hUpj3XXp9ERFuMW8uBLClvNEbA4IEYB7XhS5MnHlGqVO
M+3e/g0re7ecJJrn3NgdJi/OOjVJYw1xJeqNR78O1SBLgofKJSOEAyR0mtDfKCg7zf74jLbDYyh4
Yim2pXqx9hNu6/aPZQMtSWftygbEsAwSAnn+jVX5xsDbX2TVK9a3HCpqTCgtjbLzhTw1p0eQlT06
JMGgdPwIjgdc3C/y5A1R10fnOY9i+/eL9/mlfHkpDunGKv5t57/2BYubBdIlrjsPX9D3DsYGMhT9
zlpV1S4j+ZzUAWkjKFU5d20HfvIGPAuPfVNVv6R2xQZG67aQr3zBcu7SBXPJgJYg1kDoxCmeW2b2
7fT7XQbo33b1n93z5sZIxoCGGW3yNGh2kAXpNhx07cMXS4eiiSUH1BIvQXUJ3Kuv71Baf/uzV3x/
SYLDJ08PakbMY43/p8pv3L1lf7UCCXWtVG6szYoHLcctM+4WEJFwm0sbvmQQd+aouCgULji5G4S/
e/uXrC3S4kxrUIrwJwg/Xhw0rX+Fpcg/O+ic8Ai8rsHGaq256CILw5EQurrHRlT/4+zKduTUtegX
IRnbgP0KNTRdPXeSTvKCMh3MPIPh6++qPHV8m0KqlyOlpeMyHrbtvdegjgA8JOPG62+l7yarrWxQ
1K1Gtzydg77n3dblQ8G39IHWGjcGhmRV5iiU4W7LfCmCKe6mfZeJbEd7m2ws0JVxMcloWTpoNTKr
PMmmemyq6Y3YWxi8ld6bPLQZygvFohDYB01fOjZ8FW10yost0ZK1np+X7LttGyEkcRLjXbbM1WPX
gG7TZ2wLhr1y0zX5ZzUbFuoOaX0qIeK7LH+4uGtQ9M2j1wxJc9B1Ny65ax9xHrt3H2HZtaRDheXT
t1O3m9sFFeeci8PljbXW+vnv71qXWno5G8r65I4JDesEldG4QsnzutaN2FapIalT0qL1OMnOqoq9
nxXR1gys9d3YsIJSyIYouz5FDv2SVOM3J6Ebp8la08ZziWpR97DTLnGaNI9Nt7zGQD9uDMpKVHaM
LQtLDYiTQWDlJOinGXnZLLsZVQ4CnthYMSsr05R8mC27z8sJNjlwyUMpIPLrJljycV8ozMECBeZp
I2KufInJ0lPVzGBeVOPMzZrqP+EB79DHSf/IK1QJisFaNj5oJUyYlD2YqMRDE0G0H1rFL7KEOvOS
3kaCv1xepWufcf77uz0gFKDweZVXgMh8g5beAyzn/SH7Ps3N2+UfWFlNJs9ODAxGyynOdySsBlR6
x3w3L/nG4PyF5H5w8zFpXb03Qv490xWAaGN0q2hbBIISZH5QOnjwPEX8SLrWrs01SJx9GnTQqzsM
WRPvpVvNN9bfislSFYEWlbzLipw/cMW73eVvXxtcIwTYPcBJlW7qUy/vU7AcJx7Mzl3lXGeeRbgR
BGLoW/JuWIZTCUHVAMCrz3OxVMD1WBsYrbXJM0JBOXVVElu6Pg2gb/KSHsp8Plw3NkYkGFyZA5rk
1ae6+ZSn34r0QSH0AnGwsTRWxt7khA2gkIPhieBuN5nzwxo9cuMkOF2Ra00hBFuojTiwMkQmNUzn
fT1m8Co4zU3kL7MMSFMfLw/Ryu2SGUd44kH/XS0lHhbZZD9TWFHtR8div2DR6dzCdtIK7LLpNsZr
Jc4wIxBETgeZZPzayWnIjcU9FITb1vNH2m5d19ZGyjjMUaVvuxYYpFNT6mc4pANmNj9fHqm1ps9/
fxfF+GS5NOIWJqGaD0Cq+bQsN8ZlrWljDydLYdfanocThGeaQzyoX8OcXGdnTJixgZ1oBOQgARkl
SpGLbqH35muANuDM6WzdYNf2gbGFo9gTdZm2zUkzdkpIckeldddk6mC5Wxqga+vU2MpQQluAJkrL
EzQDg7ICf5tUzy2rPxHav8w8+nV5klcoCMQkhoHkwZDQ64ZTngzPUvHbiOFtLXuxy6c2PMuhzFwf
Mla8QGH1uu1NjawcZP+QDk9mhBHkqKFd1kCthwMsevmTVibHpIulLVEitYoJyE1nehy9BeniLJt3
2rbE50gm1/EcABD+d39M0NaWcAouT3HP9nZHbjzthiph1+UXTY4YlFy8FK+x4cS6WQTt3AJhK4Yt
HsXKDjTJYaocsUuWpTgl9RIUpT7m8VYGbK1pY3ODTQBqBFQITvWoQpbYe9VVb5endq1pY2tzeJBM
o90VYKr2RwCoD97CN3Je7LyxPrj1/NW9eBfurIRp0pdYlDA4HnZZCrlmqbC9XXjLBu1g2Xd9BQ1D
z5vZrdd47CabAKAVaRaHhHRi38i2P4IstMDMOrZ+qgEesbF0kns+DUOQoxT3Sko6vI1Wmt4w2wOe
0YtI2GdRvq/cOT80qSZ7R3n1YQEZxG914r7AwuQ6dD75a8/97vuGfBQA9krMeA4oCEQwdbrFvlo5
5kx6miyGYiwWezot1icqlb+oMKNb5gzy43kxaWlZYmtXwRDpNACLcpgWsYPcnN/oMQea3HpuRs86
ZpGq9iqD0P7ldbb2QcYloWpSQAMVK06QtDkOfQMTE/pZeP3N5eZXlrHJVpshAtDCCRFbGwCXVyS7
KBDsAwCRl5uHZtHKmBm3AtwJmmys7PbUpkPx2jLXfZiitKmRpZvnlwXSz6MPrBI7do09ZH4LX+9D
San8BtIRfe0de6mBZ4LeXg+K/mN1hghNson4zs5mCC+7pKp3A19i1JoVyXhgA7J+MzUN/QwtTVIG
0DNrHqalAQ24bPVr3fG538kxBu5P0rrvgrojyg2wbIabvG4gSSQLZ3xhQEI+19Irg9QbIFRC4O8r
UGuSbrfrlQ3fuQaCnwfcQnHScsgpsIST77hiie+JHIovY+l0bzm+/Hck6+pLixfjl3Zh+a7t9Qij
zEICql+frTPJpPcqtgq441jNHXQC8RScU+cByk/8LqmmQviUwnBwV+jRQ0kfDC6/bKnsd44jGQ+6
yRHojd26/zUOy247B4Tqch4BvXZ1o30JVBiEomTV41db9llEirwkg5o/5R6FD3Yrkhsp5FfmAbCX
J1ABKm1V31c9l0eAd/VTkS2vXu6+TWwe4RcQSV+fQXmlAkSUxMza0XgIicQDfFhAUI4QpYIIA4F/
Qny1aZXrt5KxQyaTPJBLOR4KbPecOF8rZ4kBi7WeF1q2e1dOL0R5wBAXBIC5OGX3uCfBHVVWodeU
9a4BU3NXa+FB/8EWO2KT82sw+g6ZS7prUjvZR7nFAPFGGWruimoPok7rW3ONAV7Ym1V6lR9b/b1y
USOyRlhC95w9LFzMxzJNIr8o2mYXA+0baAAn/Q734wD/DzQWY4hKAt0wHYamATzdEr8RnR1fD87f
D7T+LH2Z+Lbl8WCSyW2iuQfUtoIzUAdxxspTKOuMTlv5sL1O/AnkkAcKEffQTcRT3ow9uINWdHSF
JfYqsX9Hlld8Tz0V36JSkx+hFBpPQdNq8ZhY9vJKO0yNrlwLVGqneID7UnVTJnw8EhL/SQtOjnGf
PqDs9ljUkACqpPWsoKroJzzOwILg5ZHGgL33TpwdY7hZQaQeJjZdR0ZflFg3gjoyB81jEomfQhvq
th5Ivuey0Oh68cI69x7T0QWVmKv7pa1dJMR5/FbZ1itA6vpmLqzuycsI9LdVzG+taqjbQJPoV9YU
MTiYpPAzKKj8GIn+2lmqDudc0M+4iQOmAmi2XxZa7kGxgksdNh8P0sGucQA27bPlAMdJ2n4IeneU
u27M810zyOVGcctC0ZGDPWLjeT/zfgk7rR2fKvetzPJ0FyUj82Gi8YVVMcDbbI5f5gJgaiYbePK5
c7FjcZEdW3kuVAIavmuc/K0DIPVIkdPyVVLlrylCUFCMLv4jVB9IhA4/n5I/VRO9WBJmfrSGPPGQ
p47vwYA0kGVcBbZTf5mj5pubNe5N1NqDr1EVCVraUd9xau9+niNwLTINfsDc6H3b8gTKrV5Djv1S
NGDgwk7LSZ3uTjc2/4I43QDHPeTAxlvFcxUzDmAzNAFKWBLdesXcHkrbhr0fCEq926WNX9QIIVnF
x/PqB34ma8bkXkADCzwowX9O4Gn5M8QrAm7bCkigqt3Hy1zeD4Cc/ihrIHjLPMtvlYcalA8VouUe
XiXpc8f1QIPChZIVgOT2gD1P2bGEksoOOaHmxvKm/5ROaUAovhl3kyJAGPcCyif7IMYGnjRja/2a
hcwf87rM9nMbpbcTODmg4kDVIgvSOXFe+dTm5Y0TifEhyWcAliuwwx6nvE9ftU1reFPJrDomvYh2
rF7UFwhQe3tV5ZBjGhHyEI36Y88xn8zV1p9utOwqGJZJdX4DWQhodNLEtyAadDM6nvWjc5UGkBxc
nE8FdItcf4TttwrKTvQ3zLXzGgbyHUhedmWVd1XnkgPH8QmRElTQ8J94fGK9C4wy81wvDiqa1iko
wdOMTY8ibwvgV8wewUiW34mn7Z+XD9mVM9zkU0KaiC8ztC5PUwOxOGh+sa0Lz8rLz6RRpqC52EuX
Tacp7gNPFzulWr+0v0cUoGx+3U2anD/r3W3QSloLZ32UA/EE1FfRzcGI0L7xvF95gZlsyiEpZN+o
ZDjN7eAdi8maPjWJrPdAdqubpBqajZfe2hwYz4FM56UUpSpO4ODdOKX85nRgbF6e37VvMJ74aspi
JIJQX+/p9Itl/MsESWwPDuKL2srWrXXfeOJLJ8rS2T7Pwdzfqaj/JKrx9+Xef9g0lyb+1LUmQaAg
kJ+sBXjHlgEh1SQg9F1ufe16fP7Vd4tHwzB59pRdnKgd79olumkjdV9bV07rX2rru+Yt+J/Irjzf
+L15lzrDI3HnjVfeh+PiENMQVpRlPPIxRtO1dQSq/Caj8cZiXBsUY8EknbYQwXVxytr0tSfe3ZhO
r62TXpeNM6n1mZcXDPqlwwmh9i5y0sOwFMfL07m21M+viHfjHUMimOKom+BS/V23VsDnp2ZSAeiG
G/FgZWhMEj3gynCmi6fiNBL+n4uipg8Lwd+TN7xc/oC19o3n2jx5Ni5Soj8xp2ruJz1nn6Iui05j
7WbXPNmwoYyUVU1BKEpY1J+6mR2n2tuNif58ufcfrkk0bfTelrIEBVj2kMaGbHoJyi9uOvGWC8mH
T0G0fp7095MreQRzuGRC6z+j5D86sE8tl7hsz49/1TYJGGndsr/8KR9OBH7s/Pd3P6aqqJGyAI1e
aohbUFbO+4Lk8AfNSHzNDsZPGLEHJOlcD0JNJ8W17w4NqG0bq2htHoy8lT1E+TwDZHdKQY2MUdun
7MoZpv8Oi6hSCwkFhkDPoVjZQTAk0BWtNwb9vE7+L3GFETECD6f27EIFJT+RqORBT5xXELZOEc1e
rUQ9lB1evpdnd22AjPMKNUeew8wVWXuZkF1TgXk683TYiJ8rrZvYWyvCFb6LvfFUAM8WqXznRGp3
ueMry9JE3kLRsVUxEP0nh7bgmIkjJZGv+VZ5fK3nxgaOKzAXZD/3J4iULUELsi6eedXWRWSt88YG
npaxjooUrbvuawTpjuiQLFvVow8jP5cm+6jt58jroR1wgrPyK2SVHztKD6rJ/yuF9e3y2K/9xHnQ
3oWEBPovUxun40npGhyBgT1RTm6Kzh13duxsbIG1GTC2bmJVHIjUaTzZS7onTJ+q2H263P9zgP9g
d5l+h8lgdwlFzuqk7e61TwnkGMaXLl6OC9IYlu3dCifOr9tgJuNBZMAFgm3Wn0b6hJrevmuH4+Wv
WBsgY+vmkk2Ziim0ZWg37yFv2xxAMd5CDPytGnwwSCaGGy7pbjYtEFOtcfO/dxprvrf5CBsXCDNW
bzrxSDAMz5okdbaDeXpZ+6kU7WPc9E7mE2T87MAqYxcpigyJ/bgE9Vgj3Ut39ThlPxLc8x9HArQr
eMFupQJsM2Qe3MZNbnnRFR5ShM5VhDwONPW/67WbYeQNe5XxhLJYC7co/nWZoh/j2O2ttrgu1JnQ
8U7bbBqxA05O/OCVtyr9fdUsm6DxJXFzm3kzxMXBfC/7/1xrC4++EoRMMCwF/baeGweC3v0d1MP8
SJ9c9uO6XhsRQoy2E0Ojf8RL+o+m37rr3Cal6TuS4nlYA3kzQrIFBU2wta0vlzu8EtJMFCwMPFpR
QsHuBEZZVfteCQM/MJRrDjEBr3Nvi7pqr1wp5tnuxRKPtwEzqn/U4+9u3gIJrwQE03OkaeG1pBka
rq17GPkECryvy6Oz0rLJD5Btqy0GnPCJN3j/jMme0Pa6u5/JCWCKipY4aHruf2n7WeiNCV3rsnGA
yySKoiFBu4P9WNufo03RrZVtY5IBVAKivVza8SQHGUGSofBOc91ZN4BGOtetEPf80+/OV7jwWt4A
1dVTPjW73v5Gop+X53Gt78a27CDaM9tzCWs1ucQ3ykqQnbUU+TkN1E6vO/BMa8eSK2sCZAl3Ptnd
epF9VPOWtuLKJnXpv+PCcgfHCB/HU5t9p8WXBJ49CSTpipfLo/O3tvnBkWeCsBMmS3dssYHsYvBu
RkDgj2B9ZPuF2OeaT6wFHESKaZ9kNnxF8hYH7jwmO4cXdWjbC0oYtC53C4BgPi/JDD2nurACpS0R
EM/lD10/z+Hlvq4NhXH407KaloVauMKUgsQ+5AzLfVXD7j5OW/VaDLVzTY6CSxPYbZdTUfMEj4+8
i5YbAies26wG6fyqzzCx3VUKrSgoBpxnFPoxbp1zqC81/AZ6Uqj0oFa/8dRfufGZhpFOlMyDO6fR
bbGkRyg1RT4owLd6bO4WCKrA1VZzf9LZxv145X1uor7bjPEcuZf+1MZVeohtT2MXj+xbzCCO2vco
bDXwIVFgPwBAYLmRtbGAVxaF6ScJlohChh5fWSblsSVzQG3yqFIIlEBX4/KErUQQ00tSKwDtGHUy
cHiURpWZR/VROENxP3W8+375N1ZCt+lK4mqO6wi84KBxEu9Rfzyg5HXdQeYYEcSGQW8BNSUEbw49
6wi76CaC4f3G4Kx13DjZKzkshETn1un0KZHzXWWPny6Pic3PjXwQnExEeNHAiAuaasMpqiESYNVx
dMci7PVexw7usxBgKXlUhChGIjJywr+UEPb5KXIviVDx5vXoT2kBbL104uE+YgKE6NiN7pqmn/aN
0nrHEergwwcr7EFmqKfDieRIvMUefYy/uBv7dkbJLe7qJxdVon3aN82vFHe8OrDIOIU6ErgXeK2A
cI6l79J+tu7KuWWHGG53T7Zu++d5KLynZXDI9xIYzXHXJJ6X+WcM187pq/mbqmT7BAy9s4eSwPRF
UduzUOmtxFuVkrM7KeRUl2UC7dHqFKj8U5zGvhay2POO6ocGMPMbpSv9Q0VkeEXmTZ5KELSfQCFR
u6lYNBIEDiJZFJeP0dwLFPeSEW3N0X1FkdyCa63uAgK9N78eUOctyzQ7Fo2TBGpuf5Rx3T0n5WTv
gWGvf/CxafZRyqA6sKBiDpGr6FhWmXwCK8A6adH0N5XT8XAYoeiG8e6CnNiQaOwX/qYaBbU3WaJ0
F7feDoIG3Af+Ijp0YwIVtilqD3OLIg6qtNXOhkDAIU7sNHCtFuuKZTWMdxYZQOkK8zlRme4nusz7
aAIhlnq1s0+jOn8ldVEARk1UEKMujR+20nBIz4mYqm2DsaDJZxXZ1X6UjD7JxAPyKgL6G6x1iJlZ
sHdhZPyayrGCmjCrdrpQ9aFU8LAiukhvU63Sx8ku5F7EeQFpswwKZunwfRJT/wiqaodAXrHfoq3y
r8BDNb9rMjX7GgYRDJXGYeuZuhKPTHYB5Jzi1BPIEtRx+2w78liX6lOTb2mIfiy9yaXJKhhnd3YT
QpAHmkgGjVILqLAJaGm4S0/e0S7AocSFQR1iMZQPnj2mTxToRCj4VtZzmzoConbV8OVyDFgJ7yZl
AxVhKBA3iItjR18p0ZOfWvJeqe5hnMWPy7/xcQjDB/97xXJoMfeKTlaI5MsfO9ZfE5JvUXE+nitu
CiZU+SCsCrEkHK2FBHElxtcmrfgjGaDVcbn7H+dNuTTiew0GBYTr3ChU2fCq4riACgmtd1Oif5KE
3ZKo2bLA+PiMh5XwvwNVVMxqI5HHt4y2L0kh8mCk7JnM7ROh6Q8Ipz3FbPoBOugWR3tt9IwbH08y
JYjjRaHH0u+pG/2aGLApgPpcHrmV5s1Ubae023qUR2HJnV3eFzuuZwAz2Eay6uO1y8107dS0Tt5W
ThTq9gY0TX+ov7PizR233NhW1q2plsAqwXEfxsTXctnRzD5BcfbKkTl/0rvXGLwe+xZKGxiZPAnd
nFS+q+JvXrMF210b+fPf37XfSahi2i6GJs9EaKeQHgPb8baT+XVb2tSKoih5Q/RYROGiAaiAZmG2
h9Bdubu8btYm1kjTxu0IkTbGonBuf7bunwiO39R+qnC7vdz+2ugYO9obRbLIaolCe35tIIm25KHa
ui+vtW3s4cxb0h5JVCu0cA/ZVUDr7foFUCQb1lr7y93/+OHBhbFrPeiy13rCtsqytPIBc/5UZOO9
XtKTPaqXEqa5uPhs/NbK55gZ2yku0sWxZ0QI/SqR75DN72QLGrPWtpFCTeumkDFJrBCSsmEGgUsd
y2eZyI3n7Mr2NbOcCWR6HaCAIkgURUdARIOs2ioUrSxQM825QIGEdMyOQmi+h6Jrviq68KBMoDPL
o3FLlGRtfIxzsycEjtXnDxi78l4kUwy8LH0e800O99oIGfus1pHsR0j63ZZTieve/DzUWwoAa303
tljJy8rz2iq+TbuvObRPi6y7y7X3enkHrHXc2GRwICGThMxTCEzrkaQO3sNy45291rSxueKhTjKr
jy0kX/ieCQBKvWRjQa6sGjPjCbNpnWaQnr4V4lVVX3U/HEr3lQHXf3lUVuKCmfZM4eIDATPEhb4F
oY+1v1AkecR18h4c+iONpreMtVe9eYHC+Pd8ScHNh5M2InQ50NAZxn2S8mt8VDg3c6G4+pQplMxl
KNK6CxsgTvzZWvqNjq/NwXm9vjsYl9LBYxY46XDKp6DkkJWFMnETnGXAL0/CysI3JVFYIZlkM/SP
bC8E9TYA1Bk4xXGj9ZXVaSZCczz+ASOPolDY8w0HD4QtW9pQa6vH2LEQ0F6gr+6JMGrvOpRgITK5
Ux2A+EQHECXbtfVWpXptDozd68TwNJlhaBbWGlKo1gxcYfwC8e5np9tyoV0bJ2MXz4ubsJp2uLqR
8mEuIFWblhu7eGWCzeQlKABg4ZSI/bSa80/aQaIhZm3xFi2IR1etITODyclyPuOxSAGAReoAYmlW
7YOVc931x0xcpkgc1I2NwYnAe4SATpBDKypJrhJH48ir/bvFvEy7FVxRrRDF9e8NdNchstykQVsB
bnt5fFZm18xJJpznoIXg9jwx+lL07a1D8o03xVrT57+/iw+oRXlpk+AJ1sUthdNqyu8XkrcbsW1l
5ZtZyD4vsmjheK3GggS0/SGzfpfRB5p+ujwwa+0be9geCtZAoTAK+WAd4dboD/ypyifoH9sbS3Pt
F4y9m0z9ksDzXoTCG2mQoudpN9Q7i8WY7mbjR9a2mLF7cz4CQkRqvF4K2n5WqEq8xU5u9WAcJPLH
5aFamWgz8TG3PfydkEWEta5SgSPG9FfsTu6X61o3rrYjV4toOa7N1dhnUCaaFPRZBLvuFDATSL2A
rBV1uRU6qoSzQTM6fjvrX5e7vjL4pou0W9FSd80soNwF7lH3JiQPgFvaXW59Zf2YihRSLLYrQGEL
W/rH816oM0OH/ZHqDQ3jteaN7YvtSkjdOFYIWPBP2pfiRld9+5hEbvY9Wipv4yvWxoj9GyWAcRAk
ZSUCdPXg5J9y+9mbvl0eoLWmjS1MkImG2xaatviL7d6T+lPvXMMU5iA9/NvrobZhurS4VihH+VAA
O+13VnuVWhAaN/ZsFMNZGB6uiMlQ4N/pPu59riGEfnlUVubVFJTIChuW4TS1QiiWBROqD6r/2SSV
b6Ubq34lHJhKEk0H0C4dBiusY1fdMjA2fHAityQS1rpvXJc1LoQqdtD9CGI+FexAphFkx8/lpjXv
XyfA/6/kcFNBwi0di8yg+IUkgtyANTF2RxMVB0jdp7A1SWayg15J+msopjNlqFB7cKCysFFW87yM
k7NPQPE6ehavN8ilK+vYNCVOMgr7TBufPORvi3im0f2mKN5KAp2bRsSaW4vqEgSRIssZKi49SHRt
IaGkrCdRP3UVRC0VHi1vVSmmym/tDI4mC9kNmZBvhUfdVw6M0saNYW1ujVgQw4WIpueRd/nykOfs
scvJl1KMxwrlpMurf20sjZgQjboZR7fC1RzyFGqBrlIORb1pS6Vibe0bcQE0Vu4mZY0nb5cV8DBY
4DyWZe5VYBz+l0f/7kblSVW4KOfgKt7mcOzRMBdxRbelObsyNP8nS1GU/bJ4WAopmKpEjd/BmH7u
Y3pdNDYVKDyYsCRLjmwAK1KwJGE0BN5jJr2NsLbWeyMueBx89DlRuCbMbkjOKPV4ZH9q4Vy3Nk3p
ib5j1lh4hRU2GoDyCCfjC68m2EzFzfDV65Zm43fWvuP893dz7NRpVckez9LeA3fPsdNTDwYtjJ28
jfL92g8Y5zr1Jues/xuFHczUgrwqoS0FXqDfZEUdXN5kK/vY9CqGsw/ShbPlhXbEA7iC+BJVapDW
/XoLD7iyz6ixjeH00XpWLmXIqvKpiB3kZLbyMWvjY2zh3IuKLnGFF3pS7Fs78ikMVuAZuLFO13pu
HO5SghvcY9mHMHX7moz9ri82EYYfSxjjViL/XTyj5ZTczrkM69GLbjJR2js15ZBLrGrpPEbVYB8z
z9sJBicpCXe5roGeBugv8JpCjl3gep23AqZcha3vYavsbgTdlfVg6kn0VUzKwUJkGUqZPE9DVn3J
B9e9b2lNXryFeE+X193K2Jp2nrruqKUb7oWSL7vOGQ+QTN9fbvpvReCDW4FJPo3E4hSjTb2wZ9Al
mS1Yu3k4k4MF+mtw8RHqz2DN5CC4hkdtHxEcjh09DHltPVrajj/FZQrlAA/dC6nq4j38IrvHxWJ2
0Ftc4Z8AHxCY/B3i2c6CwsvYSwfT2q/pUEYvfWR7Z7mpc91X1Q+ZB39EIjt7l7txi6w59BUA5i4O
czcVsIcsoRAwRNlb3wtym4HtdNM1DXmK2yb+pLNx2Pd5AgAdkwnyIUsD5j7BK13X5LZLhBsWSUbe
nLpZlE+GqfnupAWgquDwyZe8Y/OD2+VAaQFZeT8vTfrktYR+snIoBc6kiOFbUSzZzlbC9RfwrnnA
uxQpr3KydpCnaG4wfnVQQjFqPCTg1ANuUAzJ0+xBk8hnYp52Y99AVcQp1PS9t2UE5jN0ew+VljYN
7Dxf7mav6p8TMeqHqYWJg9Kk/Xp5lj9eqMysGtsiy3UxOF5YC/suo4U/QAajytTJVeKqZxUzxfUr
G55VJdh5YeboFzX3X22RHFQPM6dc1hsxZuUzzGLxAG4bsFmzF06qf26tJGD6O1zV7vJu48W/EiP/
yhi+O6RchsRjCaGQsIA5QO/9ceMoqOZ4o/sr29jUalGkKpuFYRbw7If/BoX5Ba1cvrs8x2utn7/p
Xd+7voK8Qe7JcB6zPe11mLF0I/6sDcv5J981PXrUSTpb43LpuPVRxzWFBoLLjiMRWwnHc9bjgzBk
EnXzBaacDe7e2PRTI/0ytfgdvEcqgHYqa8fbjkY+gxLNbTWVW9KAa59lHLYQmE9LBz4NYUzcMIc2
STXq+4bZh+smxDhwS6FYWTq4ksddow+zgg0I72DJcrn1j/cCN0m8trt0Va1ztJ7D1woAs1NWts9j
PcBdUW3kIs93zA8mxTTDdmEj0/eDLcPIhZcCtHW6G9Kk6RFinANsJ5iGC1qrr7sgmsxeN4tAqC7k
WVZiYo+Om7dPDCqRvkgruXFer70KTT0EeKxH8BcovFChSoInditc8OtGDVp4gtfZ1NITzOs03Ddn
9eiNeipxlZhgrlp0IvqStHDU9EcBl53Lc7iyZU3lBIiY5DWSTzjX637Y26XoHhybFRu7dq1189XZ
NlAthL9g6NT5LTRZvlos3YiTK4uPGDsH8hEZbG0KEXq9gBtfCt0haIA8JEN25WIw9g7EkGyYn5YI
B24iv6Ja0L24gsPWj7pw6Ltu9I0bK+lx2YbrmAjP5sFuTZ6XfNqY2I83DjM1E/oEt01GE0R6XAW/
LtA9QVqnGna5bONf1WL3x6LKt4y6Pw5jzOSTaxesnlS7iARAzd9GcS7htzvCWhke8zDUvjxYH884
M5nlEB51onhAuFmy5dlx553tuciZDodIb2JuPl6w7P/45Z7dlKVI4AuTyqcSlqakGb9c7v5a0+ex
e3eCpYAXE0coLFgo3DOmQ6jh7a9r+vyT75qGAHQ/RQyPwqKfH0dAxysqN+R9V+IVqsL/tu0OhCS0
jUWYQtCHB7no2yCf5vRmiPs4mF03u/PA+ICyFrEP9pC4B6J6Bo8XG5Zg0C3YceGy35e/c22ZGXt+
Lkan6Ue8H8eenA1bzu6o0MXpePzf5R/42KiDMxOsh5t1heTihF0zA+MK1nzGYNKZ9ce0fmrzX338
XI0wQRvgJNxkG0fcyleZAL4KT+IutxWcbOX8HOkKMnPwFEDSWF8VhZlp+lg6FGeJjRif4njzKUE1
BkIhxUZGYq3757+/W3zTyEoR464UAuDav0KjCerZfVruRhnRjbzK6rQYCzxN3DkhsGoNqfYy6tNG
ub/YSBhE2mLI2lWW68AZG6JQ7TLA3oQlzSs0Lhjce6mK5+vijzB2ArechlvC46GAlvNBRREk8+ae
40HJFmAQuo3AfU4o/P+Nh5kUbSq6amw6iK9qxxU31sQ9YKpxRe+h5R/kNs9CwGubr1He8rCHfsGv
K5e+cd41AMmLxrJYiCsIz/dzCiH0wHH75hG/Bz9SeyjjRwldad/LzlbllldVB+Y68LFMomJ/uRcr
Md4EDcIOx4ZScMTCQjvPrXSPKZ0PUeMdm3KLqrKyXk2sIGQ1W+10kp2r29AJBCjoXOgWu8sfsNb6
+XHxbjcgpdBH0yBYmFaQ9SSuj6c8JD42Wv+b1vlgcZhc6wRkCkDrMx66tIYApkKy2jqIFLqtAYdJ
yLzP3dIedoXq89DRcfJUCWX/j7MzW44bR7f1q+yoe/YGAQIgd+zuCw6ZqczUZHmsG4ZdljkPIDg/
/VmprnNaokXxhG4cmowkMQP/+r9l7qDkzZDHR0HVBzM5rP26NDpoMkF1jICGAtStzH1DN3zXTTp6
34K3VDaGOkTgDoPjKlW8dvPcMIDMMvVGT1nZ3yzFjdiDAeCdc3YFl8odGRPPCb8hZrtX8Mbm9ae3
W/Myv7xW3Yt5J7R1F3axxa6ysf4cE7t2J76F+VkrezGdjEhZiiObMmxgQVwGVz1ECCjeEp+8PpCc
ZXzcbOImtgiMBkvEmzIkncAzOhpj387eFTBxliFyGGg7wMGT6pSGlj4gJEe9Ev7bGx197fEXFd8Z
EYQzDpJb9AzmYAoP86lXJzqP36Ouv3pP4zrWogFKaSYSdNbhRNRNEf1itrmxULw+BzhLz4UJV2dh
BETiSbfnDkOsxEYYCKp3lr6Yp2vTUSk1kd5NujrcS4ABEjfOFefu7HRY2t+unLV3WJxMyh7cTUeD
omVFcF6PzyYwiTz7+XbhT4Cy38cVtIYvZ0k1IIPYiu3sVOTzMWetee6Nof3TgO35dZM6X1t4FtT+
XEu3pY47TEDJqq36e33cOcsYeojpH2CJFggp9cHqPjrI4nv7rVaqbOnFQNhcDyB4IgfSgGdN1wCk
QvnYXYWqeXz7E9Ye/TJani0uTQu6p9B4dBI/CPLoxO9CmiE96fJKzwoGhNTskWFXnYaEgTFsfLeT
7mtStMH7nnsxmsM+noktYMHSwhsW4I1DwZ2H9xW9GMRh7eQlbpCdY1Onflokh8bcsmZZq236slLy
yRmL2UKlwJjJyzq6183WrdaTe8NrA2AxiG3WDnU69S1SWsPUcrnWcHSeusjTdOBejFxSvy9b6Q+i
rCI3KxO9j2JY0mSRSv2YwsjZicBOpg6ffQM7bZBPW34cOiP8qOATADhtrLyMUIhjaRFd2XEuH8cm
t10Qr4pdKJgDUTqX10jarfc6ZwkMBzPTxWYZ96qliryYO+/stMuZxGk5s1Pdnrhdwgw6sh778Z1Y
hN/i6kw5oU5Ze7Iy+hmBHN8ZyZUJejHNtg7AlyHwSkstY+uNwewkYmZ7UqL0bYu7WXxhb2+NvJVO
trR3QDyo7ShQsxjSzX6cnf1UcP9dQ2MZVs+b1pwHnSEX36FOMCjSHTqdbG1F1+rl8vNnUwb6EsGN
RqjRrHoXIrNHJvVng/Ybp6C1ern8/FnxahKQ7BI8vJxy7XVNU1xFkAptzBqvbx6dZRQ9ZjhO5HPZ
ngZn8KP0V9v/Gup7Rg23ZtHGcrD2BovpowKv3aRtAT9Z61vHTRcejRslP/W91/rkYvZgU6Y0Jg/g
G4N511z1V8mpOsLbYbhGxmrxyfaVD+xwoK/6m+lh/NR/sn6Q1q0fo1tou4LPG/v71w+qztKCYbhc
wVIDXVemZ5o+ArvpG/VD1A9uqErPJF+nbssTbqUul8H3gXJtchNzSGzkOxgDB/2wlVCwVvTiwNbl
HCR/E1PIPEo/T4orBG137xqAy1AekuPnTEYNSCWR1QQtKYq7kin2vhGyDOUlDcPeNUd+NmvrAxjr
XzkCCxu7P/rEVniliz3JIJ6NPytlKmIdOH2qsA5sdnwnP3e02HFrchXo/EUZmPG5VN/YBZn/Vz3D
HyAZA9wguAzk7io8WAkwAsVHXDmHzrRn9keYkOyL8UuWVAH8A/1efUn7+OggosMsrK38DLlhCPy6
yHxpa7fJv8fqWAug/8N9TWofwDQzbncIlt+FavTKonZ1q9zQLLHcwefkprcOiXK7ngSCRW4Pe4YM
3Jq6+VIR4iHB3w0/Cw25j1+pXym5qYmJou9b4uqi2M3Wbi6PI50PQxZIfghjeWf3H4foF6/me2nO
Ho8iL4sOM2Cm8DOCvuoctvWuH37V9s4ch10K7A2xflbWr6Kfr8IB7D6w5Z0JiAesrOpTUQyfgXd2
B+mP4zeH+FlynajJtRy/HoBgqIPS3g/5cQTgq7Q+k/mQJR+zSsG29Jv6HBs+6jiq/aR2K4hMjKbx
hQB6M9fuxUdeQEpjhDigAkMv+n1hHywItSDj9wB278hDTnNvCiFOL34q5tcTgXvGziweosa+OM6R
4rpEar35kV8E7EbkwockGZpdq67Dqj41svXI+J2m5g5bENeo72tcBLs0cotUotV2sThANxcNLqPg
r4yeik6JuKqS0sWn4co0qfxEDkivDgQsFMz6Wg4A6/ceABlTf0m8IyCqqKBhxO3ywlNWEMfI8p8B
4/+h+XUjxM6IoFeA/mFIuN8VpRcjDyfCscpMP9X1x7rpvYIPfg3WpjmXAEQnbiexqfpmFbukNADK
6L2GHHN1Vk3jFsM5HP80KubG5QdFgwpqOVgijxPaJ/80xCfJHy5JXaBeuAW5UZ2LQFwY7xqJtx//
tIc7TjhQ9qZnDxJs1cEV6eDC5gpw+esWorL8uv5p5fs8c+OvrHNL51dtPJrJI0m9gZ+Qje/DkiV4
e6JZ0dU6Tz9/NlrTvIFPKZdYEFingta0ydcx6oob3NgL3zB4GrRTynyFyH+QxwqW02Fo+OXFlUSM
w/xpNNNkb+oq29Bwr2wOlqF0M4qyMjeABISzoZsbqYt0JBD5N1NOV64HfgNf23BvMQRO2MY4wM7I
yqxgTgB8h6C4MrFDY4gH9pkZe13YlrsWkvpdQlnyIwHi+wrql3hfjnUHdxGeP0R16CAzRJqHooTS
rRn66H6c+fDJTOc2GETfXlddYYI5Eo1+LxSDfBDQs3pi9U1MECKiwBR+DqM4Hv14NMtfXLch0KMi
PbTV0F8XM/yYXWpDK9I1svbDS182q4S5PG59WnxJiTM4ftT28CjJqNqxmekzncbhqg+rOHHzkgkg
88lcfE5TFt/mQ1xCBwWeo42Mh6CIIjht9JW+ixLS3dphorZQsGvNuNhnzIQmfScVdpBiTO6jqpen
aKYU3kW1vREPX/uIxelAxI6OSYRDc5XA4aOae5iPheeygevK22NjZX1fCgjQI1ijagc8xhjOdiGM
Mw4jH7bAgysbyaVioEjLFqaOWISnUoSumq342tGNcat4WexEBLsTCmGx/75XuTzEs1EO0I9DOA56
YBHSMIBHG/PC0HY2KmrtVRaXC9CBTyw0sF9lVTZeS/PiGDbDLKyVWeNlmEmCdNZbZIaVZv9NBZGb
RVlCp3YyG3lHJuCFlVDHnrdb91drzX75+fO6spSy4diG/Us3pIdYkdAXeS3f12uXlhCTPUVVW47O
0ab3LfvUSggbNo4maw++ODYIYkA6aA7OMad3tvwcOlu865U5kywGM4eQMqmsFGtEB1yVVbThA49i
czdMxjeT6Hfe9ZDFgIa40nBm1jtHZt4w58bpNzI1Xq8Xe6lnAAc2ixhFg7KWHoqmuSYcQan3DCx7
KV+o2u7CysEzO/W3MYVj2Je3y329l9tLxUJlZwMsD3FVa2TdsRFqV4XFXarHjQvs11sU6cgv+/gQ
WsSEUxfOF83BTmK3wQ5ZjV9ysoXVeFJy/X4KsJcE/LaOaGhTQ5/6sFNXJa5l95MtZi9Ne703587Y
mdMc+xRXLjdzh1MC7heY/3blrTX45efPRrAd2ROCu1jjex67ISDLyfD4vpLZy5JTmEW2yDFrgaHF
DnGAFxfEw8b7zv32EsSENdiOxigC4ZxqTyOvuKm2iDNrVbIYwkh7T8NwAn3cLuJ9BiSck0Qbfen1
w7y91M5mcERCdk3VnhwWdh74c2AOGE58QOpShgv49qfTw84BTlXsknLvbNxkrLzQUk1bNb2RdAJ1
peyvU1RCMPLr7Sa+nN5f6bhLHYehGiWNMe5PApchbjcE8xzMQXKbqeDtD1h78sVabKpmqHuNJ68L
4rbgQZrvw17bS7UGNhIFAkjo97mAOhdhznavaFVstPPKlLRk5CdCcIhOUTGY6tSAjJ6dtjdUGmtF
LwbsEM8GSHu4VCtp5avpvh6lZ7y3VhZjVkycj2DUwTCmi31QFg+EjP7bTbn23IsVl1I6WQm7XNTZ
D8K4GfgP6HDeLnrlYGYvGfgNKVTaVrw7RWE0eoXRDZipnfZcMq2vgBTsPanSyGuSyHYbZEHeEtax
HTzilD/B4zQgdsU/KsfaEuusddvl6nwRl1uho0+JNehDmffDztbGlkH4yoK0lFYIC+zwEPMHGqkB
c7NxreQvxU1PjP1GWz3dnb0ysJdAeyrqSVNpw2zU6pAQb1WZn0oNZ16FACHhfb0zNYAjrdNGH1vZ
hfu5s8o7mYw0IFGMzIxcj9Cv0cKbTWsO+i4edokRlT/ebvCVviQXM3TXYtIReo5OLG6+VdF0yMYS
/kCO+vh2+SvttwSdG+OU2CHFvhkUUGzN5wKJ6XTayl9eKX2J/jHmJM6hfsTCOIXfgfa8tfi8oSNc
mZCX1B+GYzRIUXhwGX9QRevmZoZE19ll0a1tN36ZbAVUVvrgkvmjul5V2sEamfe8O5c0DgwAdIKa
IiMPJ+uNA8BKTS11OB2RnMGU3TkWzV0NL+uos4O3W3itBy02ddFAs0nZmI1iBxu7Uh7nln8N0+L7
28WvDqDL5z7bVsFEUU+0RRsjCGj5ZJy7G3DC6qCnWXmkQMyetdPofSHnAmaSAvRYKtguJZCkg5ba
uYwJIJrsmZxGnK33LW/p7RgV0zsr9lLhzx5PsDhtKKtbOHk3PrC2kPbYGyeItZpdLCEUU7CEP65z
FDMYL1algyqTP2a9lYq30sWXRgq6JclYXoQZiOMiBSJNLV87yZ5z6w4mq6ZnieF7LY2NHc7rPRDR
sJcVpZKpIroAvqlClnXY3Kbxuw4twlq0AFxNwzhRyKK62MO0s7njIbTixviuLR8cp18+N0+1mdp9
za9gAWf4cBQ39zBE3nj21we/WCpvRA8j5qGBfJezD8q8TWzlO9H9DHjQ26Pn9V2yWLIpZtEDX5bL
7BgTws8hvCEKbwRV+wshHeCbna1/ZQMI+SqZ585tusne2Eisvdhi3R6zZhZliBfLpukg2vpMYnbP
6zAQQ7l7+91eHx5QALxsmEGMALHJWV4RtVP9jwTM6Dp6eLvsFRU5TGFfFp7ZVlk2NiTTCk3PkHPG
a+5pOUR7W2CvvqNS9tCV9wWybSQfZedWIMgnCCiI7DGLEZIxYEZ/GAXYfxttuTKA6GIAkb7OYUw/
p0fTqvKAwBo7qHDm3LhSuJwDft+niCdvoefzmAQyjo1tCnAPAjsIvuQfacnG4wTn6A/wUyzv435E
HOLt+l1pu2UWMKbpFoBznh4LZxK3YzWwXz3ipSdJ5FZy5cpHLNVNVo7sKHhoQBnf0e/1lH8Km+aH
I6J3Tc5iSQaBKQct5VipI7Et6Dnrme9j3ma4dY/NjTG09gaLBk/aQQoOTNaxEAaYpw3M2IVZxrve
kVsSsJU+tUR+GFzLbsCWHWAfsw2iUAx7Pej0XYkCgi2mThnBdRaSjuLYhWHvmkKl+6qDot+WReq/
qyM96ZWedVuT9sBH0ExeCehdjXunG/0RccK3C18ZE2yxOe5baiOVLyqO0azMB8YhW0IyJ+yqVZpf
iwaWw7is7T+9/WFrTbGYMS277WXUp/IqkWl6rqN6dKNqsDeO0Svz8VJ4hI7axR1D6dgve2V+GyIY
aEAejMH99uOvdNal7KgPLRlDZw/P7IEL18ZVIuZFHvB62mjplfpZCo/auS+L0MqKo4iG2o/DbjxT
ng3vCgCKpfaI1X1jETXXx3ng+3HoMjimzbU7ZpvZuiudaSnh6ac0BQ2GAUc/zWZAw96+K8w4w2UV
UdjemW0BXz5LbLFDVvbNYonF6KeMzGWNJJoiH6HnDXuR/FBORQ+DaMR93WT6vsOW5pjyerwvCgkK
iz2O9BQV1nQ1VrwkXhvKbJfCjBwZ/o04l22ZeoXF31vni+EF1w2whIXIj7jMbmA5N9D4yqpS+8Y2
EMJ7u1uu1fpiVClg0ieEgmrYuBDrMLEm2ZfhVP2Au0H7tajaFrNpTTYk5itjYKn6yWKk/EFVlB+j
SSR72VIDNqlhtxcRle/bBCwlOlYRzXmOvoQplc6uiAg51HX8vuCmWEp0mKUzDkhXebRJFmjc1c4s
vdI4+b7dGCtDeKnRaXpmhUiBqI42rOGC0Eq4Z6XlvLHarJV++fmzpWDq0tQuigiaGLMwEYpWzZHl
1vuussVSITCEtgmD4BbHAEUTL6FGGdQDrTZ2E2vPThfPri1pSNEXR7sKwYwWsglSaZQbnWatXy4G
Gm60IismFKT6toXFSteRI7zzrCul52ljfVl7gcU4w5qLPHFqVMdhyuab0Y5DiH7irbSWlVG8jImT
OC3AY5cVwCTyZmbRL9OEO22bpYYb60wCNmJP+3f10WWAvJ95JUpZpkcycLnrKkj6RzbO/vtKv7zg
sz4aqWjsClhwXnWOc1tPkEEqdfd20Ssr/BJKU8cxj5paYqYz0sJNh5n78JcdLzuW76Ftb2yJ1j7l
0sWevQA4kGWSlFpcZcN0SFj3Y1TtZ4cVD1azle+20pWWGf5GSiNNCS532rTOvZarwodn0vuAiuK3
SDivAQSKw+JYNza5TvvUOPAItjzva4TFOE50KsDjGapjokxclZMo8yID9knAMFM3NoeN49PrNzdi
GRqHAVKRDlKXxzxT4Qen6MKgxz3FKetGYz/JfEb+jjFCMm9X/fe332xlDlmGyRU6F0RjPd4sCQOj
boKelwdWbOVPPS0xv58/+TJc3pOuNS1D1UdW6fF21nbfuCTta4G8fDrucxYWD3lsdjfDJXOoSPrq
Ognj6KcRd7b0NOFk3qdRkt+3RjV8TwaLCh9eiWJrDn39JoUvQ+4mmRMdZrw88jSMgn4qzKDhjQHx
HS+uOWnVTQ/CehB1spPu0KZbEceVmwi+jMmbSLaGeqmtjvAs779WUW6eeSqhF42SC7+6BY7VFaQX
RwvZTzcGaUqfWK2947Nd3tsGvDhkDfTg271gJT7ElyH8zlTRYNiXpUS2QkHQlcn7eaxs3xyQxonU
e+VOGRsDp+rGfZSZkLyqvPKBJFc+AAtYfUY+e72Tdhsr5+sTEl9G/DvsV3rc0UXHzoAKtdwJjkiO
dYYP7NtvvFb+ZZZ6NuEZdTl0eROCiWUoAofkaW6+COxc9pY2y7PZl/GWsHvlk5aIe1ALSxuH2ewI
0Zy5IzPUuw6R7W1esfaqRdbc7n1vtDiVt3BGgEl6HR0JP0XNmfbag3DBhYvb2+W/PlPwpZ6gBiHE
LjogoE100iyWHqwTErLlmf766sCXWC7OcMHWGyh9qPLrmIxXFbT7bz/4WtGLPUwD4VifDvDtGLM/
OUxZeiho31XyUjZQpyIqtaNQ5cZ4ZTj5Ad6GH94ueqW2l8IBWPrkwzjhoR3zMQ/vneqzuWUZsdIh
l5yHophgXN6jo3B1pdQpbqB/z92Q//n2k69U91I3kDSknhqBlhyxBvdjvM8h039f0ZfKejZo2ZAU
IFIU0TEjke+kCOhChP520Wv1vZgPGDJwIwPcxqMuY3fQJeIy3+KtaOxalSyGJnabhS4dYPKpFbW+
SNLCr/PuvY9OX9ZKZduqgGNnfrQG6w5LynkAMLBL1Ke3a2atuyxOGYk9AAPIBqDfw/FTRFt600xZ
geyKpIaQuNy68VtbEJfIhQ460nYsDfgbDaw7jnEDHWZM81vIlsad0ma7y+HxFoTCMVyzgp1kmlYg
zSI2d5jyi3UtLzbhWCvvvBQQzMICoDuKoyPSsMSj7Qzk3Dg2th5pA7+iOQQoTfAp8RWuIWD5IR0v
4cwMjKQELhpXKThJZkmeopKm7gMyS/orWFDSjaXxKbj7yp5qqT1g2kY3KuLi2NgwAvbgIi+119cl
/ykSJTz4q9o7CE2jfRnlHLYDzpj95TBzQjalmdjXiWEY+0yTBH2cVQdmWNahqVnzhTcpTBDqsslP
tiFz4NSmPpC2yv/McpGfW43T2U1uZ+YXa0BSRJbDxBf6b3vnjCa7UiydgDwxzJ3E3wUQcelvtdb9
w4x7bRj8Fhw7mko0HBmfBu6nEs1uLdHqH3D+qpWbN6S5krhN88eYzRXWLYSzsRMb/XxsyJ91XzAs
0/DCvJNd5+z66lxljUmPTWaH2d6ceO6rchq9FDEet51Gus9EYoC8UpWhm1Q8/9ySvPOqsoeSj+H6
D38dnrqyKG/rbE72nQ6RtD444H2mYrA+NI4hQf0ojI8Tgw/fnDTRFYvmzrciAVtZo0jd1mq7Eykb
+tfbI21lmlgG84VhFsCIVvlxGMWeOMUhNrd0Amsd+vLzZzNnPefGVE1pfiRWdROF2XXpTF+a1NrL
cguEsfb0i8k5lqDAIwEoP3KeVLs5ncM/50pt6QXWSr/8/NkLECdTdl+y/GhG8q6k8/c+7je2gq/f
QnC5mJ1LUFWzIY4xf7bw5pDKVvvSmhwEHMCpCGXY+E3E/r6H+O+/xv+JHqu7fw9T/a//xfd/VVjw
kihuF9/+62OFtLPify//5//9zcv/8a/9Y3XzvXjUyz968X9Q7t+f639vv7/4JighoYAT2WMzfXjU
Xd4+lY8nvPzl/+8v/+vxqZSPU/34zz/+qoCOuZQWJVX5x9+/uvr5zz8cNMl/Py/+799dnv+ff9wk
j8Vf0/LvH7/r9p9/mPwfBKw2LLGObdvO5ew4PF5+wf9hCy6oIyQjxDL55c6grJo2xq/wf4Qw8fcm
pZzbF2MhDQ0zfmXJf1DJpS0Zh5wB/5//8X8f60W7/Ked/qvsijvkgLX6n388hQj+M8tKYhIqbNOC
v6iQ+JxlLG0GLLpm8HHxOqvdOWFOEakT0kLuWdf7eoaK22Op9vNuqq9BvsBxNccMNGdleReZBCh0
QMhSqpOdk4trpsLkYJkpQBaGqVzi1DR4+hYe0dm+a4af2RwBGqwsGCEOog2MmW1c5S1y/Z9eCIZI
FJQ3zhH8XYoTJHKxkVgXJ15Zy+/GbIUn5/IPblB82+m+2rTq3XmS2WmC4toHqLw/hwhZnWHZRNxe
pn1g58khaZ0zzmf9R9juTbeh0uc2LnMXS7G1r02ewMexlx6tQNVlyO07C4vYZ/VXUR8Azap2JsI9
10WCrMKQFvu4L+eN+7InmcvLdmOUMkYotUxh2UuJWoXOYvVNVcFCFYluqlZGE4xV8bPRfbpPEvCw
YQ3oNZE2TkmBzE+uptoznYh96kLZ3LZ9fmZARV63Y3wwa2e6gaV3/IBstnPK51u7puahgxzlLpUF
MiBrkYduDJHdVR7OqMwwdDylsA+zkeBGEhL/qDmmFfCSwui2L7hxyKqQn5yp4a6qyGON5N9vbSo6
HzGr8jCMkc9FWd7om1QK5vUgeohLBtuhkziG9xTyHp2X8ERusgOJS+5bnSVOsChMXJ5H0VfdI7sr
18iTfPp2LKfcBT+C38RJaZ/sobDcfO48SJwM0HHFly4hNXXhoM2uMBxvjCmZPaPNDS+crOzMs/7v
fxJTb9zILrLHL/2RwX6HM+ZQKRyytDxoLV3rWqSVN7K22CHzMjvnNbzhjaTPD7ZxIF0uL/mdFNmX
Mg/MNJ1PxLBaN0tSdoin8XsxEemi31Y3Cpqnnd1P5AOMhtl1r8W1kRpItr30AWx8HC/Kq+SqpF0C
Sw9VuTZovicki8w7mdu5/2yK+3sueTF3XPbGiz6Ifm1RcI+4xX4L1tVDPcy9oQEFJaw5WCzCRmcU
xc2QyHAfK5Of5NjI/WjJInTtECm6UYFcLTNm4mjotvbqOpw9y0pgdVs5cACnGCzCpl+LKQ5vcJXN
ziPV+dkxpo1s7gXi7qlVJIWxOSVoGmEvlTI9qXKlJiP1aqfwDQUOXG+l+eehQqpqOdinup0cONmb
iWtPdXQC5MurizjbOOk9qV8WNSgxwcNHGkkkSAtdrPsaeZVth9sTpEcoZ9/mkKJbE1JNzMH6lLZR
eQ4dWpzjy1cTKdVel/WXOKklmlw+OPw+BpXkCGti5/j01cjj8N9fwZG9880eVNDe6Jqz2SQKWZVo
n04P8x5GGVtmA/SVznBR26C/c+E4bAm30aWQE4gpCEEb9RRAq9+fWhDg88Q8Pn3TXQb101czHOEO
TaVxFX/pI//5ZwYs5TRdvIiQVmzvntaKvIkgSmpOiIbC3EVnG/Poax0BIx7rnomnd5ylvV7dtUC2
ZwxcmJ75pRHBH4cjdNinYxZEvUn8PEp/Fg3QyEVoWHth/SJGtrFmLRJ/nnojdgf0MpGjD1jLyXyc
SSdypqByq0O+m1X0F+hzpk9LwV3M8+TsRFS5OqFI0VHJnYzVlofkAnV3eQREQTij2KNglgKT8+UO
tJ+SooP+DQiePOcncCwZSHU5rqvT3DVzEp7sSv8QKcv2k2Mg61wrt2fDvaVAmxmT+mEs4/EaJtMe
VRGgWUOVTSB6d9nGqfCVqrKIZBJG5AJbH7GUfkPRT20KHLYXGx16ODKKr3FOmo9UX/pIh7Rz2Ts+
9rrWOS4eGngub+yjn2ri5ZhFP8FHQ1FKsEVbTujSMLNSUVp5c3MwrSh5GOPaAwXuc4a4xjeRltQD
Slq5Vac/QTJGAzEZ8EXlHaQrhXmWOit3UPZWyLZyyLm1NcY8Uu4CAihp4GCWdWfOtZu24gPRjQws
6cBxAenOO853onaqr7IXnRtO0PQ8LehFP0nfyKovNLNml4jZuqGNNNxk1FnwNA2POIhuSBOeZAEv
q0GaWNWEY5qoBcIXUxcMHUbsOaMKyDuDefp72aX2LqoTYBecBMJC0eBWoSyUb01OkHds8iNLpKck
J67dAJvECl0cM57M/qjZ4bLZfUACXN40G1P9EyBl8aDYJdmEmliKbSTJvezZmU2QRQr1hGenxxiO
iBT70oHcxFqSGybba2eKe9jW5seu1zqYBPloNiX7ZJrTac6b/Ch7s3KBd+p3WK2ia9KyY5aMEO62
OfGSJHY2dgzY2i9WVUmYie0Cwa5cWsvnnSdixSPW8X/v7FpFkr0YaHRumOrwDs7XoRUe4GfVTd70
v95e0l8eEi+zAD4bH0lsLEgWtGEv60pAqwRBdXdp1M7ZM/goJfDAQNIeiAfFRzwyRj3JtuxxX1k7
pIkhbeE0gdXY4ovDdVsixQukgApILkp+gNnlRjGuMGgnPiEVv9hVPP6QjYW+T40Wmm9GtNcY/R5J
COnkkqbiHsX9yy5P5h+1UNk1EmOK2y6D45wOw/aBzABGjHG+sXq/UlmSWhaVWEDs36ciZdoR1MKi
QFcm+S5K+tQVSX4NWgr3G1rEB2DGt4Cnv+8YBMFuHyipy3RN8eXLFupkirsHVKGbKSigM/MbvJfb
Y0bHe6AE/cSWEqRc0BlEaHt2HgEMnRTH0CY1rEnk5JZ2fteS9AH80R9OplssL7E/F+FXlsGkr1XG
vgsTr0kzUF3CmLgG37SfQl9a9nBBTeIAWmtxC4Nyef+Yonlap4ltN7Wwb5xs674Zs3pvJ2AazynW
ewgxvDDG3TpL6HUPGelkGemHfmeNkfYha6R+awWEgY6D1JncF4bOcG3pIMIJVRGS4sIzdAUC94HF
DChJfle37ALZhU59wDXLzoya+3nGMZb3zg4oC+ca++qr3izznbaMRw5qTmkmgSEMy5ur7JQ57YeS
cvuDtmxUI0USmc17v7yqUgPuNDCs1yFwZS0yPgKah603958bowhUObenjtMcoU4d77FwuMxIb4ow
0Sez+9qLS0y2smiQ9I7tD/XMPFwzIhDYzm4eIwjpDLAFtKjL6vhR12xX6cF0S+y5fRhggUBidL/E
gF2JTMvbHAlQGswmxzFOQ20AGvQJ3DD9cI+jXB1UQ10GmJhbb9C58O3IvCSlFFeMlpNr42QOYv33
CIBXXPsR4fdE8CMJs0NsDcyvSiNz9SC+0iQ3At2i96UyKEzYKOf42CaLxpM1m3cjoN4PpZdfI2Ul
vZdhKr2IMe0bVH9hpI+8bhI6yBoDjjcFVCrg5qaSeolZgVUTKmg7LSPZa7M+9lWBu87uXouh82rT
At6kgSQtLE3qDpR0QZn2BjA9NcwUcJPYybYPDGf8khbTjzGG1dUAdQEchdIBTYvJS34HdiFoxpwG
I8Lh/tTPRzsuQf0YOdvpI+Ah4J5S42bMM+pF/ej+H47OYzluZImiX4QIeLOFacemaEWjDYIiNXBV
KHig8PXv9FuMYmJiJDUbhazMm9dArs9j3So7063x3awbNkRqeygsoe9DZSVDr/+OrV2lhrUmpRBB
HMw1aTtlIpnu4kk2VTrXBAVN7deU07iRW56nnZyzzc7L87jhBRhiXBw2dOb0hIAttDXxOIzhpZvP
+2C6h6YnVGcvy7uqauokGD6wXNkOoxH9zH4vH7ZuYlEhu+bI+ccuPWxZWQAZFxY8uyaMy8j5F4nw
WepIxKJp7+a7cGpUvDb6CU2wdV9E/AEYLDzZk6dIm+v/lp0Xe1u+XnbzHyuANq3sRiSiKZsDtrak
Ywj3vS9aImbnvEzcNiJTklOwel5CWuC2iSk1W29kjS8x/3G827A6nrwKiYG7+DE5KV4q2+67IOEp
jniTYyj7S9KG+E9h0NIcLL7tC9uGZJqLIXNn/phKzFGiNwyHi639lrrHlLHGZ82S9tGb50tn85bb
XG0Hg8iC2BDLfsyn3U36dqySfsC1Zprkeqrmp3Wo7saRehJpS2Zz5o2lfepHpL+YiB27oHmZ5W7i
iSSdVJylDUxlNJ1/ZCt3HpptSrUdLqdq81WKD7pKRYkvV7FGbbzMi0pGV8WYSvzIoLbiOS7qUmUW
w3+s9yBbICkeNrskOCxHCe+rIaXPgzsXRDoV2CyAAXQuFKhxThBsZwRjFLGOzBenNT3ufcNCS4nk
V5bCOhpyfS3d73yK+njwf8AKrSQKzdeeipQIjwS0Rjb+KWzy2KisPFkETyZXw0tDgTnWTWCew/3T
tDb/4NTtX58fze7cIvMid0vlxFZlyHUSumOe0Wy+lq0u75r6ttyz8PEiQzPLNcl1ZX6tjf4QAeXA
N3P0YTVHkdhu3WUV1iBYOkF4yy1k7SAQHTTHdGxDiB/t4xA1l7kSr7Y6k0z6KZ18jdslUBwzIw5b
4sAGw1BxBGe6ckVaM/JmdbT2aTXoMZlc8ZZjtV2XnfMxODcrLQ6ujJarGYXVSanpe7pVCsXruRcT
vtJDhZ/UiuUZsGFW6e5Ld/USV906X93J/+ONszyQLf2nLP8r6wZTz4YI9H70WcqQMvuoR+NRDmsY
9yaL+541ys3L4DOM+lOoOvfR7+Y+qQUXiB2Z+jqU9rmzEb0w3G8xipGZe6F6Hi3zCl0iylgTfUy1
Dh54vtTBHfp/CSwZeM2HubYW7OVPMY3wnYUSqVNW0cFQbjxs2ALMYVil62K+77bGEcvCbJSE7CT3
jCUW4tnwy/xYl+Atu9G8mBN2XaEp/siq1YcQOLMvH8pXmrx/EvO3p230rlM+nEb0YYdgwaDLnoVA
FLRznMRUxoVUkqUSChoLDIiJIipioQI79VGSxMWGYjqcbKLqXPG+eE9OtB2lZ8rUFS7RXcF4HhQ2
nnM3Is7FuKlqQjo3r3nZlPCToK+WuM4bO5Nz8V06wxqTUDkfVfDHg0UaslgEJbzKeYcwadvDZVRe
nhX1g+m17NYaG1RQ/LhR5zyB7wEqGn6qdfXV3Y5GP9sxN7qKvdn0PssC1QM5LefImq9QboeD4xW/
uCrPQ06o4+QWibcWH6U11CnMlTVr3fLBc9t76a/eNQrCL6YA/NDmBrnktl7EMPrX0TN/Uabk87hi
SmTzuYYOR0Z7uHbSeC/D/JVh+9yBifO/BQdCPyB/Ri5iZQvPuWHHUWtNpoZYOcfZ/Lir6HkV7npt
11VnEMN7C5bWwQ/aNm0M/9rMuTqSlzOnGG0dncL8bvF9jyP6tc0pJ9hlATZrqn7HK8lIBhyqEmrF
l6XMB9uKtqzETAS2ZbwP7RcboOU8KWNORL8TOkBAUjelddtlDXysLLfm4SClFWbuXtWpbQYHK9jG
h6JUJcdc20e3N5bM9e1vPQ97vEIUTKQOgpMNVMyLbP8ma3A5ubxK10qoKA5uZ9TU9knN6ss2/hME
jCRyHLmYNGZUqyHCFOfcEew3RLhV3+9Wzr06TfiZkeIX3T6lmD35ZMxlRp5xh9HYJzeeyNqlpo3A
6G0Nat4FAmsKWsF0UtKI55bfC9KXdc56KYQhSVJwg7vXtZbt32FRL/iTQtgL55AFRwDK3GP+CxWg
Ex+tY700jbnGSh2L4kA7UiBrHiDBerhwVq59IoT+qxh/b6ZXHErnpDtNedOhlcrIzaQoQoLkqRO2
9wj5kFyJweMOwHa2BybOyoIybzZ3vmmbyVIryt2G9WGQP1smJB63xmHQn079xgnWbVQ+2n3z2tac
/94io6H11uM0Yko105NEZaMSXFD1yR7cga63+J4c30qdWp6Kon9ohTnEOsyv9Gl/6lU6mT92906x
fi7DbIEtsQsf+jldFL3p4BXJtvBMMcA+mJVP3zmlst/fZ1ef1s43Y2ub/pvd/W9UlwEtqnHnrUSA
rF+5bJrjhhdPtrk4uo2zn83O+gjnwb0aXZltXfAQwUbjTStfhtk8hRBl/RrLKOl1Roxk2HlnSny9
Ce2hhDp3neMXqTb947rDKxefMirprlrCQI21vnfYgUszmO+DMf/0bq+EsK1fFFNc2ypjjzuvsJmL
psdlloRVDv5zGxXhcxOq325lY7ND32Hb5uNa72E6e2E6DGF7hySOPinGd4R3oqtOFFkDAbOjny0b
BIB8lDXV6lGGY3SubYfZyfXyS+DSfaryWFtOKrUzvRhbm4yVMZ7+T1GY3TrKnNr4bHCTeVDWyZ+l
SZe5iyuqFlgGFBMJCpnUpvxvBlLZ4ILw8p5U/6sexZKW3qJjRmj1Yo3tUeGHOTwC+pJciKlCpiGP
rPyzmXAKAmN/XV3372YZD06NVMoa7voJe3QHvzrCNenvKPOYvP5X9Ilv1v9GqrU5/mobj7GGftCe
3aMYZKxs89pY64mp5NFFc9X1r15dlLHvrrEYEaSYOWaM+m6V1h8wsVuH9oVl4hw3b84SPOmG3mdp
z7YNSjJPCE6FYzyTb3zv+GwzzEGk2u/2RFn7r86zo2MEdSF2m+act/4TnU711NNXzWZrXcZ8emco
aRbVHAxGqVgUMw3Hml8WJ9rvFkmIMWRow4/IoNw8dVzL8c9Q9w7nSAeHxlEJUPjr6l2EJ5zMEb5M
HTI9X0diCfLR41ThvxTrfHfi2ydVai/OEe/0YiPMnxszCb2cz5ur92rID762n7Huubb1EV75o3Bt
K+7YrqnJ/CmV86RGq0ibMCQsxNqLU2tZ6Qxixx39ybLVTZpZ5TF2S7/XJbVvHC8Xc8R07gOVGO4/
s/H+muY2xKWZO/jdOFuijC0mI+2eyaeNwz7qb6vvJ+lV19qslmx38XEd23fR5L95M0Tc+uZnFYR/
3dlLG9v+cPlmJZ1YKfEgafL6N2mXv1ZjqjKzehxp/cG/1als3fXo66Qo3pkt9dD/wbjys+q6p2ny
RYw5dBpObn9pQlheDEbVuZEy3qv9TUTuu2zs+74L7BhVVEUh9YrMdS7B0Fv3OsfNc3etswWf0ulQ
qUmTmbi1xpHb8qGqAi4/YZSAm9Vw3PsGw9i2E7G055hGwbwYdm7HhmWBVhhvI5sY71DtEFbwoH3N
W/eiMHJLsAHEmsQu/2urXKeG2t+0TT5aKOtjaEfPnSOPGlVkHJbdVTLdXbhzD6492r/sFudInywM
/DF04pMMZS5RBPwmvvoR17Y9rzM5uf9qw8mkw9mhzuXKfW+i8jsw+F65r3/poKfxnQVb0oLRI2cU
MJooEZvq+NQGwCImBdJ5sQN7PDGCvzhNfZ6lVImPM2M8OzwapKdbYoqOdNmdRkeO5rmsqmc9Tl/V
cs/V7S8rBp95Xpw7tf3BJhYYqK77pFTRpR2MawONejfKP4Yh+1OJN2a2YDbIwDfhwjkOZ+X62ILY
jHG0+t0Jp58wY+rky2vWU1Dc5eXIUq4oD0pPQbIHFlFIbfUcNgBKqMFeNDvlEyysJYGuT5Ucqybx
KDJSN1WcN1v57rpDeZS9KA43KCbzc/wzPbHfh7PbJb1ujJSqaTIpwafeg9iZq/CoaynTsm948fLl
qfHt9WQ36GPWtmpp/HbuonBvyIRhphUt5rtdfsPMjeXRXU6lV5rpJqv9Dr5u4I4XBw1VPMLscrge
S2htCXbp53FxLwaoLfvi6k9vT//ygW7Jzc2HeXU5puX7sA10caNPDmXILxHE5tTDz19hZmU874Cl
xy6367gH1ZhDz4wjp8KONlziiVDHGH9aFW9ifmrUcimVT0TOpM6rntPG04pWyRIkoEg8HjuOEVnH
PtFjTn6ad/WfsIbtUvp+SlbSFuuxDLKtdD/dmi3wbvE9i/ytB9lOYOm7GWZ3NVEk967FQfELtGL0
cKfJ9F1MmcV8CEk0uOR6PARyjc7OvN438/iNjUhSQ+llikDQ4aAxOPbV+OjmCHaNwCL9SROebdjv
FYGPR6PDx3ZeDZ35P+HQC4JV3PIw4jrItFFP54H4MeLRyysrxQ9jGyLY+1WXhl7xHPZu+Np3bZp7
LNXk8Fd71Na2UjVB6pXMxrFNoyXgcts2xpnBrrBAO/c3DKmd1vtSSvCMcCYHBZRlhevn1MtVVPVh
cQ0Cpc20p7JfxOqCS9zGzmj4iQrAvjnI/zhOeVwEhnCL8H/aEc7C2vJjzXXxhP/Tm9jCKjHdWzHb
uKiIqDazcZv/GHixWbZ11r4+7huOvVX+Vu7T/azEkRSyO3ZZf+lpiqTqmreu7QnYEDydmUfolO+h
xWay9Prr+oeFMuOv16pjaagMtWoZl7410mR3drJRpIIIl7oxIOYv7P6CGZyLqQVHCSTpakpziRqR
RfNhNNnQh3nieHwhBF0dKg/gXcwh/R5FUdt1HeMXXd84Dwx63SzpTqHTiOb3uMvMgUh49br2rIlZ
TDG1EKldYdkkjSCp1v2y+d6Y7Cvmr81OxHfPzAHL89haFKxy64ysJJyPl3EPY2tIpQP6JzxDnkyU
qBAoVbzk0Cv3grPfeEOf7uTomY6RBa31IiKruFQoWNiezkNimjR827K/rUH53+S77+AjuNnYfyJ7
nRkK/SmGrE1olmUkLEcj7hP5I4oFwwqAu2DVa7L2JeGsK3CoXULfcv9RU3ugRB4abB37Aftvhggz
ih0S+BLZv82rempb9rUcjyhCISxxp6Jx9J7tip+EDLkz6d3HvnSfqzb/Z+hVYYPeBrFnF4fBmMOk
tKdLq0ManYIuh0zwVDhSxIPc4JUMQZFhBJHysoMHuDN70sDPtm1+Xq2+PEZW/+pAlb0w6hV3ixbZ
0KHuaPIpT7Q73y0VpGIg7IYocAcIojIe/O2+sgNAJCFlVudVts4YMdaTsWeepoFZdRBx1DiY0zqe
lQE8uY64OyE/xj3weWv3tNfqmdS87rxVn0Nblleo+5k/9Ud7kzkFAgPv3dIX2RjvUfPu968z1uSE
M7h4rt+E6Wa8K0+d5bq9Q/Bpk3zQCpECseebc64cwX8phg9mSgJUl1KxKRh+9wNBI2tJt15O97Be
/zoj5oIDjuz7ZK6JebMmq8dckUYSDId2UycROCoeyxOYeM88Pv0m6v6u89bxEqhFUhaWQ9A2FDzb
BD/p7SRa3iM3Mi9DDVpYoMgJQP7q2TzLKWKojPKjMP2Oixc+Q5jX96xjmkSVvFMisH9N3fTuDOWP
7dlLQniqx+lw/HMlvNTb1urq6JlvpfxlyPFF5X5iRPCb6v2346n7yBY8/tzZf+1q7JNCbeVhJfow
HN1fY2BtmSPzHbTOj2IvgLGg/O4bX7byFMbNIcg9mCW+8GIdW0vfpJ5JRr3o3fY6b7R6Jrhuay0Q
ZzyWBe1SHYS5Y/W5zFff/tzc3ky0tU9xywM6iHZ/mNobIhkZ3xO9Qi8h5O1SYVs4izXpsOCOh76N
yF8X3MX98mHe5yLn4iXUnKkMVMCMOCrdNif0MnfG0DxMu4AvjVFDzVDOgj8yY6d2zZix9NlogHq8
HjevXDB6y5ZY7oqVY4Mdv0mnEMMm3TBlX36DZRFDMXj6aJpWEC+7/DZK/qq+nZ4Ml/WbsjsmCYl5
vt/gkW888CrSJ0FnxwmQO3MKj75fS1zjLUjmf7Xcf4jL3ZPe0gQghCC1lVtFsettZ0yzjmrdXwNl
AAct09nNbazhF07FzXMq3e2aEY65YJpyHDvMLztvdzBBK+d1qu+AMemRWi7gzqpTA+1JMjvgrVu3
PBedPpirpU4LSQaZVlEHAmsNrKBWXtlRHBsBmhisuzjW/lQmBht3CDjjPbCFOgbm+teIxuJYlfvF
sTlTOnD7ZFMuSXx++MNgRbV2nftB1MYRuvoP21/5ogsvLcqbeWlXcwW4lKah8ew3H9R3sZN1ElNS
NDcp7C3NVlvd89xP/D9CXIbIf/Gm4JtLBCRhKfVdYBc/0Tr8JrLaOyPzvsAMJD5nlmyV/vlhACyp
3t2QvrjM38ah/hkN44+j1zEx8lwd/PFO4wZ0JIvs9kXCenInbz+UIXQY7rme0szo3bUAf8pDH5Vb
AF2FpoXrDvXCknEu2uagTMFGzZV31l4mm735GQSQr7ZnSrCLe+LAimSdKyK3lfvq6Jz3V8tfswUN
KOwwC3SffWaRpOOkLtPrXi+HsmyiC1XtaFTlf2QQPIv+tppuGQOx57PYeIz/BsO6H/OiP6yG87vq
p0u/m9eu5QEJu1+TEBpUXu4/Qv8KBtlz0meuPmktcWHKrPC7d14k+gHxj3DKhk9NBAFuBVzo0A5T
C+1Jsh2Ehw5hCVhZDBj/pNbg/p62mS6zpSJxVU9LDuO8/bcjtU/y2f/RoBF5V9/AUOd+n5vHzhm6
g1Max3YnHN4izC8e8C6MMa28dtt2MIciurpLG6VWz0dvt/dl6lkgTmWR2DP8MMmrkjjzeDCXIBsw
ihVG9ybz7tREdfHqb8XFeTDt8xb9BH3Hz5G/Au28wMlQh3y1nvPZ/ZhvWRkd3wFo40Vzbj2eV62J
gqhb00706vwytz9BoJzEtwwXsUCeLksWCY9Pvn21LIqtwUycyCDUYp6OlaW/XT0xD4Pdd6H7Ntne
Lzvf/QuLjHPO25DUCqJjU5+2oC6u1SDHWN9aVeJjY+lPFAw5PmA79V/oUKSUQaZYvk7PnpMJA1mD
rJf3CX+qlEyzDAr7axmSC675NcEALkx3bQHShIxMQT0m1U5VlFvTpNSWKGVVitG9HFBSjWa2+UCd
YfkQ+b2X8FRrthLrwXKFgZvl6KZ9Hb4gAQRoidaMXLA5qS1SRaq8j4jlC8x0LZxnU0/2deU+Q7XO
V7C2ZubJ8T0/2mP5Z7SM9ehWE/1fg91nXZU6GVH/9huxtS5wV7Iy61lbkye+1705TSCTyJdcAQo9
bG8Q1NH8tQd8yN2OYmNoKDICNSqjoo6rXiJmq1nmw3zifPrzwUOVkuVgVzQ0A5KBsc0mx8yTwZfv
IK7u0Q4KwFEvaDKLATzJ1Y8AMz6NgMbxyoAW21132NEdx2SU2hWQeK04epOxPAS+EaQ6ALyUkJ4Z
G0yOf2t/4fSDQEQOXLgkOmKNFPaAIcuHt1Lzl8DwsIytf/yd7YHXreR0dPIOLIhWkfQTETAc7wXb
UtZyZ3+y7zrJnkpMFR9lXZKlmPs7F3YK68amYFcdlpnVm9hJhi5+XuG3HsUZJreKW4IZk5mAtqIu
Ys+ZMk/kNYEggMXTCvVCtI9so/sklB7bp9H9D1m1nQnR87v8k62i87ytQzaUoFZ1qkfGWfRkRDZf
5Lq2iV5WftsqWGLksecaQdypkQXOqA99Y1yKfAC70GWqRX0JLcCswGkeKAdpE3lBYqpd8t1xKkeo
ATis+UABJ8LnbAT7x8Ez3t1x+vZAmwEJop0Vp/FRMJbIMHwjV+4hbPMZapF5kGpUGTRIOio7srJ+
K/xEdDP7ogi2gwqma8l1WxmdOjFX3lWt+wswEb0WHX7Cd7r7RPVVev4mG3FvwbBW/WNNVBGC6ut4
I50hbhlt8YO67bLvbVGsmPrcQmH2/kPt81teO3fhUP1XR/Z7gB1NTILamx9hZ9yrxkqMvk3XzZJp
v3svaz6oJChzprYqSHpVns3FiGK2kfQowRni9v3mem1i++aFl65KJjSrRxzhxkNRj+9A0E/OgMMl
2Hhsrm85cZhpTjFOzAEeYb/RJ8g8yoBBo2M4rmwJ1bePERuEAF71ILjWsHsAnvRxDqeXhcazFdzi
+9JEGcDH55cZGolm6juGjVSx2SEJ1Wb9Wqn8Sfv9VzW09JV5u8Q+Og7YRzNsPZfUAY+JGZI/c1O7
bfxb46b45Xx4WjIqqfB7aRnGvWI5b0v00y8TIUTj+zDmViYq96OjimT2RE3K+/yhz+20ZowurCch
btGDDOK1pRgPlxN9MTYA7/koO9xU/huY/ZO9fzXlDnWwbn+bC5FPVUiCkOW/WpHxAfvs0i3Edg4e
hbkdAdiXzaf9lNuTVuO9PZj+qSE9Pl3Edi85Mkv/ugi6E3a8cOcbxAp8nYkCTm/cJ0Au/5IXsiLq
eyxifAxSgsdKIJs9bsL536RXqAx19GzXoGaOkGdrXnCBktNxL3jDV0O+1PbwLywKM2VDkA2Beyxb
QIdxxOlQNhw3BdwLjewUjf5wLDbPB5CsuaKxBIp2wp/0wqltGz+z1y+vsWVmGurOEtYYRw39KQKv
T9VMT8S1qBQ523Iwcve0qlAko/7/aFOkjkKxOIKxBs7g3lZxkAb08GKZz30j/njtcJrG9vcom5Sp
w6Ec53ca5nQSDXx/YUXvMShQndtOKp6tIDp3cnlD34dgNpcbF+VKOWQc2GACxhhsntHBVK8EXx1N
qWEXtk/5yMrJsvovvwNIVC0ENc8bEq9yhqxVlo5Xe/+2y5+FVcepYc2Jc1VSzt1L7S9ZV0PzkAwC
OROAYT0PeXAi+6Si08BwathYF4bmdWHM8zS3xmxUP01rLzGoAtcCkV8J7PHHfcQUnAnID+69Vj7C
g4PVYzOqDjpmBjiWM1nnpdln8+SfdpNdCSl3r21efdTdyMQIbhW5AvwtCNpMOOe2D/7MFvPZYO1f
2MvIfPjG2h7jSmuq07HRV+gxW8rUWSQkHN2iiPTvYtDmoWFx2C/RlXygjpsazqtryF/NFtw5hXqp
R/b5EaBDPCHZ84BLTq5fXaRbMS50jjgotra1g7pSDMfa4aOpZZmSsYHZw9/XtcUdKWXHxgVf88b+
ban8ISsNrjMzaXYuCC+o46VYgsvY/VQucUx0WOwuvDe6wjJrA1MnpfbO20ye39iZIXQ6PjOBRrGX
4ydtUWnSallgcozDsYHGT7LE8OS7mxmDSB8MaPh8yQ8jJpqxP4PajepLT7XF1oc6Jury9+wvxoU7
uEmJkfctgLQF5HsYpXOvDd4zD2SkEyG8/vDVrr7Hxnq2VjVRWlCTujbwp9pw/52Df2WZ14nhrx8T
edz8VCIbmScPflt/PUsZ0qoFznOnjcTPHSw+2/EDc5Lf+1pDg3iDtqlkxBCxoLcxcGkQVabGts3m
jnF4zq92DmbmsD0aQvdE8h89jmMkVT8GcRlqP6vIUdvl/Ec6HTFwbGfifpr+Fit0JGhhHNefYAES
wozA/bUz7mApc/XL9UIjTuKYPXlZKaq3pja/igh1tWdY/9bGZDm/2luyh8V/k9HtaF8gxLlRSxHj
Oq1xOT9gVvmhLWIPZ1gxweTGRd/CURTDf2A9/iKee7O+NBv9nxtyj0emf1AhJIU9agFY2H7G5tx+
zhiButZyuBnLZnPP+qARvI6eiwON9Xsnlp7AqfnO78TRW2BUWEXEusaGgjczqdtyFSgo7H9mrqeP
Zk98nY3EcQOcui+Vpv5UqkgXb36ba/HRo7ZM2Ru8ors14CBBPN6QwYHHgNjSXpR+UBy9+tMhcvOA
E8mfYINSUoHogTG8EX7O0ofindoBZVMORjLWrUpazxr4M4AVFJt4mi1ygzpbnAan+vbax38K9uZc
9306eVDh8Ex8XxyhH+cMjvB2l0/WFkdlUKdL1L8P5HFRz25Z9L6ETwiRwJbOjX5EYh1j1O0V+a+r
ug+rQTS11/NjsYDSB81+JG77ZetXK92chWi1hjegNUae4/hkbt1By1sBMxqRhmr+l6OMxuxtM85j
6BzNaqRCQiVLba0/I5ytTRFcQz7M/VbhyFPUwefs2N1x7jT2pN7R2n5C5Xp3sIz+9rs7H9tI9am5
O78K6YTZugRhbIz09csgn20Cm5JJf5Og7oCp8+AWQMktdOitl+mAy6OZbGXvJmuH4lX50ZRssyFY
RG5/rZLEOaX112r6frJDr0yA1Q7cmzqpbfor5C6ZUY8LGXpPyhymzEE3G6PC+Lam/s0Ufyt/GxPM
12cqHqmZ9jqB37CXkgqOXQ1lQFlQp+Y9rm4bPIC46s4KcgwK4Q3FqneO2uOh1p5qbwt0P4uc7lxE
9l/DmprLaIb7Y+u35uPilE/Kst5CMyyvWqztC7Y0r7P0BCsw04W1uV7kOBhnK0KbUK71gxV5I0gw
DJ2iZs0j5XjpBxDbLXce5nJ9acz66LS78WmW05MS5XH39i519oZNF2qnnDijX3szXCub+3vxos8w
x6vcxDU8rhhqDoNFpzf0Jci4c5C9N59t8CdwXZjFXgBGGnozm6mlPxZm2wKBS3xzXSeIK+vJMsBG
3UIXLNr78U3xYJEdjte91r/gKzdPoyoOLKzvTNbK+LSPQ1KZNf3r/m70QGZmieR/0lC0cvwh4nzb
/wW05VttvJSquWLbQ78eguqGlYNrTA2pJwju2301ElVBwWg871lsWB6htI+xlyPLVWMtsQdjB2kO
X3aAG3ycvAWgyt0etkD/EbN1v9kIFud6fx/XqL+GrPJJjqzPU2X/HYI97YbcPvmhgUcaCKtTCydB
wvTlmcjkAohtSb8WzzOg8GCsGQcfOmB77XdMmCmgJQnL38tCge8D8RCg06EG12ZMKzalA4Cv/Qjz
M88ACDE5bMpkeNhoiS8WaQIXr1uWhLXzAwz+G+ZaOWntgXF6/IQ1lXTNHyyjhgfehxM4SJmqXcz3
7Tbdw/SG7+LKuA2ioyq1gnDfIuVzTyOJw2bYNg8zaaPeGjyhIafra5zmYg7DwZr2h8EYzLtKyzkO
QOTpK/OL7Ah5zSv26l2fOcBeAAo+RQILi5c6/7PpZrrIW7rU2ayK136Knh2upFhNEfgqa49h3k/9
XsAW0B5ZrvKus6ezBf9K1/ohdJdDno/6iCavP0cGuNnUeO8S8D9ufAXnzhDNqY9uawfuPhnOmewq
5/f/uDqv5dZ1Lcp+EaqYw6sClWU52/uFZe/AnAGC5Nf3kE913a5+uCrL9tlXlkhgYc0x5zItRldo
v07/FW3keOqDtmW1KrEknPREqTbq6p9m0s/GyDFOWnAnK6ciYYFxTLd+6qy9KbKo9qFJM93BpVBa
bcjC8NcpPdpWuAl6GWBy6Ma/p2U5qrlKb006FdwWTO1U887nnf0b9OZT0DurLF6GJxPR90nZTGMj
jdkmeYinNnv8eqpAxd24EScrMYC9G4Lk+gJ3aFvFxs3xveHSGulOD615U/eH/75v+7fWV/OptwPc
Ls7oIjq36pw3+T5ZGmYWY/l/drswfQ4ls0crz8p2ne+7eyqo1Fz5VtVc24ajj5nOYeTen/qTkURi
pPvHAiSIwOeEOQVhcWHdtq8/D9KnWURmB21vhKBzq15rHVP2JunwMDGtFlbQbp9g0FtH45WYguQk
4mB5w4r21Vh1fP15xhzLzRhXyaOWRLje3SZFrB/YwJ1rRq/kJdAtadKe8nY/P8ycpD7k7sWqnZCi
tnefpbc0z8pBsOBJ0rI1V11xLfJsU+MrfbLt2Hwy2vLkJG5zNcy0PMRDM63TanB2NXwGsKo73frn
qkcN1dm8SqVPZT2n9Sdt8JdRd/5GMcQyUgLdErU1XVss/wf2fdrbPy53cLU8Wtw5W9VdO52Gu6b5
80DsIOpmRxx/PljrH0emoZ3+PN8ffp7+PFTKuRj+guRlKHqDeb32Kjc8hhIv8+rHPNZ1Ahnaj3+3
eu4frU/Pc4tHFYf9o8sst12usX1Zn7NlPCySVio8/8fUOoL1qlNHnRbZR2ZQOZLaDKcxkGtG5bjl
7x4iz9XlybXRCwnA/Na1U1w7nB2vg9l/q/szf2bw2OSF49pZNKdmP32r0BVOYxPE4OSB9wivff/J
z0M3DM6pLNU7dO4fA4rtZVY0aczAs9+6Mqs3EunvVrZ62HmD8RoTELseA3A7DGBN5NAUuDct3pog
gTHDRLeeppEhvv1WL0v4UNNQeKB74Dw4D77ZhA+Y5eSWQ1BNL8OwT5im7JOX9vZp8tSfILVpIbs0
Lnyre8nmtLmaft9cB5Wv61CFp6o/yCGBzpzTNCK9fHj6eRiK5sgAU3rURimfpiHG1cNMvyqWLtYo
4XyW9Q4n4PwLk6CIarys/327oL4jw/3JFcZjbzJgMJtpRoUT43JHiOjNEnJPwWfJtd05XDAYMdaC
puNr0Pj1WhSufGuLFHiBmGW24jX0eHLu6qr4CONjgEHrYDRd+ZYTZXMYMc48MVHmhElQ09gWCCr+
1B5KT0dd6OZPwo/9iBDtCYmwpXpEJGVPAKWBCdXrIh3eTZepufRpe42BSRsVW4Dpj6d7WcBkIYZd
cyTXjPTy/tKscDYhiX0rbdYCkoA7jXrLfaZ5woxe9eznVfvQtFNE/WyeBDhQt/r58ufBLhzM6HOJ
6SEvwt0Uv4s0sJ455aev1hRg8zbih6Yx66iSetyWAe5lrXv74NQPjCn+wzzO5BSMk9r6gyQKs5G/
DQOtpxioDokZsK3zrF6q0FN3jwqlvC8ZedA3M9FRLsPTJ8m8Fec2sKPeismzd/x7w95RWj1DBq5E
akWlEyaXnwdGcab/fVU3+k9jYDvwBpMRu0WXfePNgitlbX2q7Nw8jnIaKM7t5FbSQUQd/2KUm//H
CGuWUto6zx5Y4s4zjXGHIzbf/6zDjFcioh3X2Ko3SieqMX9vRZZck350n3B7JjcI/r8T8MpVpzLc
JmEaCQC+kz+wQhvh6HGe8HdUqtVOzJzfsmmEeG0MxnjfFwd9XxUWzYeI9B6ZEDmuQYMdd0b/6Lt9
sSbdczgSFwBfmvdvVu0CMYUU9E2TZR+xkWZRl3Z6x3zh7MPPgk+3bBhMPlgc35gOReJ2O5zs+1dp
l0UxnoBbwnEfrbr99P1UkkdeOFHowx4OMykiRYCOqKQ24BXt6unnwfaddwEde/p5ho+I2zkh+oql
779fwMWw7ALxe4htlFR27atod1r6w4MTl8MDEUjBPi6cv21XH0XV/K7aVCFbZ9mrTKd7BsL41IuE
8bD8JyeBBX8T9PlEdUBjSLeG/W04KAp+af5xEwD6OiuA2DtnujlFu1zHGWXGCJtfbjr3jGZndkWX
O/9KKyw36YiguHYn6I5YllS6fu+t8YKll76N6bAj2kUDGzq9XJsZ6KNxqe8PVkGvavXz3NFMRcCi
Z//3NKxUHaFrekAZZKSMS5siadflcXTvpiu/fcKUlsPgdPFO2JxumfQBsXNP7ZhwYjxbgNCrwA6R
3+6m5HG2stPPrzBbuDxnHpQKl0PjvdM7fW8Ca/hugualMU/MXxYXz1bps+105t72RbkO/dhb2YBG
28Wlq/OzysFMwFP0UcgUo6JNn4jwLPc2OM0+68N7XAMjDP3hptNyPtEo15K2iR7O/32ppzEqzMnG
E5nCn6nCfKv82dwv6TBtzIaa3IxNsa0rmOK2dM23UgSstKybhU2JVRvFLhz8J4SJHBcY2mFd0S4d
Qh+tqEQ6zhi+Tb3nPc+0aa7Qf5eQtMgd67WzTqxC3dwpP2qDHWGUes/QqmZbNCLd2sankffqepPc
GFePPWcTtP13Li2xEwtDzLogUOdU45lzXWNBIFIHP5ze7LCrmdqIwdq0yleAEKHFLRezQ5rnzMCz
SUH7ceDc2jU27ZDb76aU+SYGl/6uRMGefQUiM6TdsULS1yYlcaOtvw6e4G3q2cx96kvjVCJ3DKZT
XUcxEY/MmCBd5P3BmuDtPOGZuyZR2fnngWzv05hm0y5niUHciYdoHvMPs+zZ5WDh6N7S96d+NE91
S2PdQKsUqbMtsT6tWZr+9jhrdovOHnK3YANx3YfF7lCfyYNvR6Z4DGUZb3sDOt0ikeRxDuqdbegL
9eq0Y1rVNodNvhS+w0fHOmdD52rF0Pi+kHsNFv9ZJq5eC8OHw0Pm9SdYRJ3JmMnaY3vBI2Acmql1
98HSDtdu1C2yzly8pPreSitN91orOFshpvea1sh37Vj/fXH/jiBklhMPVg2MfWa0wADuobvClzKd
nhT2M2B1WEm56JJwFJx5/hgkq6GyrNfQ42/oivgZSD6aP3q3bT/arDZPA6fptde288fkGIcRu2gK
hbRg6gz0pc/9d5XQGuAUMF2ob6cdEWpqlXcFQRHm/SaWpfs8mRM7pHl03EE8FYP/5mAb4wTpP9te
VtGwQYuozK69YdP7HHJ6n9mYvEjPkg+txAfHVfj884Bb5VEXwjmR1xTAFyYA2f9f8fhTQf58D2TS
Bzj4241m+4ibEzdiVlS/izHYe0VWRLLXMrInzq2em72ld7I4NHmX2UTicyZN345Si9AJ734AGFku
roUhvy2z4WO9Rxb8PMQzOvscTmt7tPXDRCZmlDscgsK5c2+CBB7CdK2TafrpqZ/9cZ94eb+u6euh
L1WSmQYsWaao1YX1z8XAwKwnoh3VyDkEHe2aMjP5EsLoxOTG/GIk9j7t+Vi2aC7DvhzqeZMBoP/q
TPPglUX4Ssr9cqhV9l27zcXK2YWNcTQfmAePeJ3SwMjlfMUDG+5mhhGtptoytqXH2Ng4yNgB/S45
/FSWrUinh5wsAW42zf+xogfowcffCHmQ10AP8SoxqQQrsKODNGi1WmqWHIQw+cx9Swl2D0MquP5G
M3X2lYCcHRqjuci+ay5u10WG083Hn2cm44pDoywuc/dMi8a/5cqKH4UvnifgbSsLGexpLgiJbm7e
+ipNtmGhvE13f/rzvXBky9Dj3ZQ83/O2yrYzTyqXfMlx5au15nrnIGidfx4azyPonleQpkF3HuSD
SDuKO2gMRqlJE+rJNWFZg4mhpQiwHdlZmyBWNoGGqFaghtOwatVcv/P2oIc3868sT5mVUpb1IR41
YqiHmKy9uzvMa1wgWOm/EDZ4bujo/eLgY8FTjPRWSlAhgr+SC/m6uV4FMk0vPglk1aCzz7rHXWGY
NbCmUe2kqYN9b3nDc2tY3LGFsjZuCyAkmqA6Z61znPDcoUkGZ7mQ6ryiPZhG2TBhpql1RSL3KcY5
+WZ3WLuZQPFrsDF3Ja03H1J3ch69NnzNsK2SPLCEmJmVd32vwhBownQRHhfX0xd6xtdZZtjVlafL
PfOZ/kIk1pGyE+uEoe0DEAlkoxzzCIiN4+qY0fwaFmM1O3F3GBRW8T4ocbKatuVFlXsNVbL8dUoG
LpdTkl15VyTyeGfsscDeat9JLmYX19ESm/W2gcuIUq/0T4xBSWnVhAvdf958W6LWh7OtHgoUqQd/
zJ8crdRX08ZXcy7aX645spEHgfNEeiqRI+U8n+uY1kQcuNYumQFYUtka5F2XsDs6VA8/X5HOMz6k
4fKCDU0fm452p+/lZALc171hsfS56j/irHCuHS3AveuN/5KcZz+9gJ/vj9pgrFTq4Xme6w5NDpzJ
aNCluYYI0IDyqQeMev/3R0KP4dYgMgVnu28dHUC8n2QUcV9hfr6yM3vckcTwNrTJfPrfwzK2/+9T
xoBwiFSk9/z3Kxl0VBt2w+p/L+3nlTLcVKzTFNjm5wcqoxg0zTk/6S4+dc0y/jJt1qkCgxViT5Ht
Em9JT3Ev57PyeiR+3DwQUPMjwyOmx2rpNvc5RQ+xHNtsvXw1neweE4ufT7bLW8nwup9fdJkxxBVs
kePiW8UxIIRubae3DqH+3NwfstoHivvf8woCMPTKB4EZ/stk/BTej354lCHdzWkcWshcCKwlZeZy
Uf8xTOclzbDfjmyjUWbpQ+A4n3AymPUd2JTAMPx17mCNt/OIy5lVOnSLFXNBsojmwUF49nM+PbpJ
8qisdHwZxPQrQ6KQfQwl2EUJG9rFd8MP5HaxS6etbH3nEnp5siPUKFg71kYhV69bpxB7pveYL7M1
4ntDQO4qBzJuKr1It82Z8829FMs5lhX1cjA173zgNL90PZEbxbljn0gJUO715mpK5HcTl/qpzpXL
sMfyYFhlsGXEL0A15E6Gj0eQUtpQLYYBMLSRLfHZJlfsHE49x+2qIPmPZ4BUewy3b7EPakJ+iLvR
GYWr1u2x6JNbO2AVb81UbCz6fmmnllOLsa4yskh1QJXGRApD76fD1mmDh85bCJFpxCr0l/fARQ50
bfTBvGfkVvPPNhC0nVJOK1cmb21VEouOq3qWCobSl8XGTqYO4b+fOFJ4kXSmEAOOb2+IUFpL+nFr
jK/WuoTF6SOqG1D0FG+5QNAm4bRMs4YWGGautG5uyqxO6UCXsrKqYdta3b5Oim9fDbcKl7TIw4fE
7t4zHMKPjLG8yHC8BG7nr0ePnhVbGH4I0Rw6mg8ECcAqqXjVzzj2wdJHqC1Dv6q7hOIMYEAWddRm
KHV7zhf3iHq6rBIAwfthfW10s37h4HhLSNa7d8/oqBv62WnQUXozw8wjQkPuJ6qPZGISABQTFtTg
lDGi7OQKWml9KbdL74D3qdK+FNl731Rv3RLQlzCg0zrDZbSPca69JHnqOoTdGvWGdtKJPvSDivEL
NGagj0HFdo5LhnTH2WG8RHa/Ou1VnMpxE3uy2nOKMbZdY/7t3J3ngpJNg7TPTVUflq5G0ibvausb
7W1g4PgiEnmJh/53M2RfAnvjWiW63rup63AATwKA5SlbD733PeUZZoWxZ8DErHv8Z7m1KbIIArjj
YFP9TpbwpNoMoh8uEhoyxtaQggVUxX1crhXsg+CfN85/2eBpGVju3/arq4KPiS4ZXih67/3sXUpD
Z5siBqPC/Mpu5CyYtbqcI7HHqzQ+k4T0DJwCN4VgAjtf/SL6c4bw1NvJXCjyE4YZAxTFB4CVrejU
n04Z7SPiKf/gPJ8gP9aUSQFmgA6dqFuG4/0KqkV+ZNK7f1Al9GY9uqee2x/aNnGJW9BzNa6agMBk
wHlvZXYkaRbmDDMOFHJ3Kr8G2nqcCqPezVn3OdZzvrZNQkccGasNjG6ziVVUW0FwJTsR7VF5eLqs
MLJa43coaWkgDXO+0iWpmsW4x3pfRUtSbFVvXlM+yK2o0nwdECqC24I8BeUOX0VHHCEYO8zL8t5b
zW6o7t7Ht7F2yz2cYQhk1DrbUNXPrnaHQ5Un12LsSFQZ22kzOEjkfoEUSD+VKHOHdXF8Nq3YXgvt
bQgK/3CkOoVjtdN9cxgHxkPXsjJhQBj/MeUYU2MYgjyE/jICJs40IMuPycGRabXLRM6iO04LYWnp
vxi71BFkqt6oAcNwoOvtmBr2oTDAOzi0bWnQ2VGiJXkSEltvab+k0yLQR73IanoImtRSWwZ/Y341
OORnbtQ64WUcxc6bKpQ6qQnrnuJb15rx3fXjgr2hmHBavc7Bi4ipip9J2sCxHg44/8K3WatqldR4
vQLtrb1Q/QoNjmdDeHI8R+6TAQNwgwbOnc0mngkJJ+qtGfK5kF2cHkoNWmCa5E5MPuXH1NcGgQEp
hNIM4c0gjFMQ6y+gGQaKB85ja7cMH01CtCaJC8FCs8NVEq8I/X4oe5Fty2rg5IotQIFfEXsNJmV3
+b607BLnGQsilBcAIL7lHGyAZYwVg+rSy4isrbggfM4k3CQz/oE5kScp3ctMiOvFUmOUz+Y2sdTb
GNr0AwV/rdMSE9E117jQzsZkQmpk1VZNvlOG4/He0h8btKFysHF6a5Rcr5SckBHu1iwXeDyoJ2Ar
8copCCUvYYDt2HZnxLsPOTOwuI5FJGT7FaDFdDVr3X1P3BS0uAVuU3TsPgHx0xyeP6sifyxSfGhq
CQQ1wbd0PAScNmg2fqu+Yw15Xc31CdV8N+vh2Q6yoyOSajO6ThfN8ojTFKJ0pvNMRkh4Cnv1QtD9
RzOnRImOL+3QpaAuLiRR6SMTyfYxWBZruwjUKObD/ivjcpvnIt4W5mix0G06MeM27DFa0BLaVzWJ
A4jF1HTzXRzhmNNk/oPU/oh7sjOioLhzFLlHqINlmjcXPHblYFRZMo1omk+R71q4GJx8FzYmPliW
ZQ73gl0JpydDRBgp0G2tLi5PZvZntiFxBI6OsRbBk+lbKPDYPprF4Jl3q1h5N5k27VNIijGICKZ+
fJnR7M6AcBTMdcgZpwdqrSSSqgNRD57f29vWS97LFIY2CV4zQVU60TvjNomnQ53woVCODRNqaZOK
X31JOZkzQfXgFPbfzKXvdG3TKb7kJ0pdb22kKfA3qbdsf09D13OizfBMVO6W8DAgMLJaDRoyCAHw
5oxM7gCCU7XNzO5QNDrhXjRpjJdE+Aj93rhd/z5Y9UupnOdUCeTskYDfWth4RpOHtDIXdrKZgHcI
ZjdHQw9meamdqr1Qj7r4GMPhILBTCWyLsLp3sfTb1jklBwk7BHeomJKfgYLG0j52JgY9mY9kfiQZ
EkBNI7Osq+14Px/bsSRfwQu20oSPd63pO8zMp0LK6+gO5iGxp189WceqCO29n5q/vGeLWLSbzxwn
ZpKRZcSZlJ3HfFzAzTd+5z6KwlpN1eIiyxJRkZ2tdmFgccI1NfTZ1qZ1ti5j9+6ox16ZKuNGNsu+
/ZJeLx7YjHFfumQBpAy1j02OBW3v7aDOId9uRLpaG7BlVor4rZX6NHe+Q2A7mzCT2H5zK/0Zi48i
kP22FAQcJ5oABTKvryUQJ1a5dR6PipthwAFs0eytmh7VutgS8V9uTNjmjRMog7twcnGt1YgT4T+r
Fu/VgPe/d4Z5PTnxPfYJOYhBUwXsI4cMZSnsNMNwzlSmNr2nRsxy47+R1eBUwjK19kiAAFN6ap3A
swumc8zKPjbS2jGY8Vm7LFNeHAf3MCB/m2GKx89PvXZP+aftvrYLsDLIbHsnAPNCb4JIJmEMIq2O
mqJ2Tq2Tf5mC7ZPYnmXmiOIYH9Ii5iJ3HuI8fcMRnUfuPZzHcIZNOhR7ln5AMg9RyMGsJlyMXnPk
VCFxkk1wpIlpYgzUa6dM+ihjaiQkVHqcQ/ZViTFizeH3d7sEoBc9CnMWWF/gguZqrNWDMafMii2J
EPRIAC/1NsjRIoUBGzyNT7rkzvSq2VxRHd3nBmfha+iu2alaimOgwPRrLF1Q5nx803G5r6tmOpTN
+CsY5LonzTdB0llzvOp4ITDnceUcQH+qFa1YEqfL+LNVnyRF3o2T/M3+EtMRGa1TPZBP1FstYBpw
J7FpC+twY++qcYkPY7Y8w78A3WXhRx6If7JemijPAuJnSL2Oc4CPNg8+Z6/gyFU9eQx2h6LNMH8V
5aG3y4cxHP7R3H1NWT0xI8Zx1J36thHnziN6omw/Ccvej+6yD8eQ/A5XmeuqpfIwpqexXWQ0VM2x
zKoZ02O2I0vajLAAVNj3AEUKeCA/9b4yKMNNGac0PsZXtRBP2iZ2D5NAb0MlqXtegFiTtscC05dk
HM/NV2lj4NTY/TUZKG1KgvbrApZfz4CJszgG9UF0gblz/MbCJ9K8z7752OEZGWErT3IpPsjeMzl5
IGQyHbZfWZ3LR2k2eOTwztGlZ1b7r4XkPvZCoOSg4DNKg8sw1g+d8LCyeO0rNUwUC4ny5gfctnxy
25o5LDnOK/L6GAG4WE9ONn4nAgev4YNRZjYLOCvkoRy9nsCEeNgY95rYclv70a+Dz2CoIBOHh6yS
tO8rGe8a4aNhlMYvb/pj0FfOTe89N7G/2mHw3Tfthtjdn2yrF92pOyubvASmlgfchogHGkvY4t1v
hWE7jBxRRWUfAmN+JkBhRdjtLWavXed36lBLe515ybOLgxiciyBBswCi5qTSShDFmQF4G21rN2oo
mkuf1BMngXPtx36nSm7AZcbvAHqKpzDHSSIxLo1JCrot/X/mEhxnVT6r1sLKMrhXBV1g0lXEAp0Q
E0fIN8E73tk78X5FCrVplbPJEYHB6VC41PghpK/VKKzzjRONJocYVTTdNnHbLV7yZxHgsMNehvoO
0dfTm6VyM8gnMEGYLJvUkiYDwaJ36OWj3gQVyD+G3yokdUTEWFn1dMK6suHT/8xC8mcmlX8J1e3i
hHRBH0MawsIrouDWrzjQjRkEdbt8c8Jlzm+88N/35dGj0as2CR/IOoDTZwSL4WZfWuI7KbJjOvS/
ZMd5xRcDUGpZ/CbhJ1i1JM61XXoN5Zmbe+er5tNSOLdQUW9ZUH6FpclZUULLqiVaeiB3tIrvauqO
SaHOg6PkahrGCykY1MhW97wIZ+swkG+dmON7ghtlNefxv2yZ9kXK2hRYXCz4jEkXX/l++65D58IU
0XaVmg4L5XRWo5NEjh7ua/NvP822Y3texLPR0yqyrJqiHqh8Kp5aHZ4ZEXhcRsI6XdW8DK7/Vg3A
PstE6Xp/1V0pXz0CESraSdlv2uMeaJJF6pNo3tqJY03nvAol8Rw2tEssQ+/McBxQOsYd0SFIRols
AGBWckL/YALeUzrPesP+cCQ5fNs5h5A6KeHT3RhADPtZLm9m1deRwT6Jd8+uHmf0Ou78bduN1Wq+
LyAkw+SUCs7K7o2a7D4YhhZnPZl2ZLAZJda62n0VKc5PWmirUFrkebNinxWxlnZNrqFvUKXNHZ3J
6u4JK7F2Xhwh5YrStl/LpKXx7Le3KYRF7Tr11abina5AF8XNZKC52n88/wVin8ABxaeE8cJkYGjw
xRAefFlZ0q8V3rm7jaqG0k2dYU879QGe6M+dt0lIlIhq2yUaT4A4+mOypd6wgCcwMvaT97Yo9QLf
QWCaX7/4ZnUu0/gh6diPfOPbTv/5yZBvVE/zPK3Sa4EMTAjJB+q1Xlf5VVvqTI7Fq22I1cKom7Xl
czthOLr3Z8LfosfEmff43XrcxeTWWgiUAelzaHK+6XHZm9mjjQeI3oLeBbPx7XjyZcLtsHA2yekZ
C6d5ShOyU5jcDLVbk7Bh9NV3IIZwr2uXMQeu+S0ypJkCxXnjzvyloXb+0IZpV7GNiyjO+5WqODj6
6DRcSiFvQ6PZb6hAa/GU1myCMDrN1uY4sDLNhSjvDDPiuK6kyGCE4w/LwKGQ9BhmWt/dxuDWD9SN
x7IeL2Pn7EXF1IsyPAQ+vfNWf1a98WCBSW7AJa/EWdxsNW/oLL04Ic64jBwRjsvMJnZHrI6eoDY0
yQG0goq1j+iQ9eAhUno1qJa0reiPRRbjNrBJhelKyGU1u92OMtNawE98s79mHpFifqIYnUX1Tg05
42Vuw7U5/7pHzNgevWlvgmSkeHxZkvoPRhWao/mI+aw0KXDQ9yUBXQ5ZXxRj5V93cb/MUr5wqCOL
QecbckvPcT9gMBY4eTwOf3h1exJCuOoFbdpVVXGbGcQtzUPsXksORQ36BQFrrWnz7vuCnpm/w50X
4u24lYb4t9RPBQmWO+0AFwc6o58qOeW1In/MQQjmQNIk8MZV587OZqjtm9/WvxEL2o07ps8J+GJC
MDmLULaVS5qswiCxDwM5K/ngv/eq+NXC780ImpvKty7mjNisoGz0JcOyqzVBQuQrhdu+IfomAFMy
JnjgDDs2EXMkQs5tTMWTvgyh66yNmhuxGX2qGe/Jstx02ytSGtIge8viujjJxm2jMCMf1NA+3cTu
IQvjcWUn1bwtFi7IknEeOsbRwbBfaDnxGwW05Z/fi9Td16FML51b8ZHE7MdZrDek6aHYzOXa0fF2
WrjnKBgOS5igJ4kAzbBQ70bVJGdoKiKsqF5IGjTveT/uZDmrDqm898XNgzw4glnfoykHVnGVhWs7
fMvoSG2JM2GC1z2vpws/0x7sloMDrezJ/QvFv6x8dtcNd3sEYbQ2FqONRNsOa2+h2bmEGMtH1CQC
J0x+tQ+/HAM6ImtuZK8zcdSHmCbclkRL7Htb1njycoBOy7jKyEFjr8eHtbfMcd/hQloXfozJ2jgv
gfVUE5qwSrxwl8JU8LJ9DVNkj/dxBKuadAYSJCiagX1Y+rzAubiDfq9sCnlVwbxjBsGUXdALmDNa
W10Q/gF6Iham60+cRutj1cwvNP5aeqLWmejdz7aekbf7Q2vO463pxVGbl457pxwCdy0Xg2y7++06
qHA6GsreuqZiv1HpW2IcY0e+6omrvy+7+9V7Ta3qzU2JSZOD34MjG2RXFgxpw+MzrkycSVuKr7dG
aoMc2jlyveUjcSw6C14cjcp98s0Eto/pF2NFFGhgjMdFGCcR9NdajC6z6dCPcybVKYMudaaxZMyU
2DPWZgb0pLfKM77jkTM1y9WRWwAW1FEXUzVPlmE152pM9pzNqxUtgAezy79cu0MZE/Iei/OIPaG9
v1pJo/NYgCpsZZgYXKz+pkGQu5J/nGJuFt99TW0TBltgpJANN1tNvUkwFlmm7vyq/UAe8CPEUGrr
nDSYzWBR5KkyYaH2cmfjKvfi4S4gXLOhj+y99K8ir+9+nmAivLo6GwoSSCgGnuKl2Pahi7o7EXme
+ASfVAVjOUsZ3f/XD8U17wLrUmDS3yxFAXsMpoK53XoEDgsA3adfjElw0R8jIsC2depMlJLc2xbD
MoeJpiUtE9bTwi23Wva0XATJXd3A4SQuIs5uO3jam7uIf3XebBuLSE82mxz/nX8XEdJTFXzKWmSH
fiDyiyiflSUS0kF9CHs7DS/Q8CnCMp80LdHI8vBJGF6N5bMyeOcCo35cnDFdG0GwUMHi525TmhF+
0nHoVvDsGCrsaGS+UrzI64xPyq2Nlmix4b0hW34bZ3e0SByl9E/WNG2Tnj/SMLAg5KZYjt1gw5da
u8CXyWMQcFzsMkqsnL3+y3HthylRHHLHR+Ko+0NqBydxr3oJRl+iEYv5Skh9C6es3C6Ds8eLpK4Z
l1be0VkfJUneiZEeTMf8Ny/gNaY7ridhSHbV9pwYkiaRR5pwSKfBkuuiSf54gxeTgUdkisP9vmlk
/w0OQnMuR8BaTo4TuEeFlTpI6psZ2u/3QGkGPDkmu47t+NNaXlNGTK1dHnaLNPfjULwNQWJ8UAEm
eDDiW+9Z6soxXp/rkMq87Is3RF3jUgRTcAzvAUKOfrbd9qvS2D+n/g9JNS5owPBAhjBqh0HsJaPf
krOjPqzSFGcn7S4ERnu7fGCC8NS2LN5WsTUKluBwxoXhL1jGigx05v8wdl7NbWPtlv4rp/p6cM7G
3ohT5/sumDNFSU66QcmyjJwzfv08oHtm2u4p91R1sZpmEEgCO7zvWs+K4K6Pn/OO5k1QE88Uoexd
6QVd9kzl5+xRNE28z0gZb+jpsLMFO4RqdtoOo8zXgqAuxpVl4BO8Uw9AGaB4HvOkeldZl2Er6YOZ
pYRjEqLf2hHucwjrpC5T5iBDq3bCwTmBqmTt9qzsOsN4KkJjGxq2uymHcOtSdizG3LwmkDqeuLYA
x9afKw0lc0LBVF9LlJJu/j4w7EtB6cLUdTqBPfuDVmsRRmYD46tHG7n0TTqhoAZA7n6N2/Jj0bln
1X21C3GpMTv7Y5l+tkC3sR3r2b8aeUefu5xelU9lwQg3IJXGpWy6gXJId5AwhI+x+TForOhg+rm1
LMGuLBv8ZUNERQS8a4JDFJDHCCNqxBrTUGpyCn0d1tV6GBlGxOjbKz0IbmYUPYEht7aVhdBzwBCR
NBQ0bR9vdVlVn6y+DlZ8naw74+KolbO2tTjWUWA89T5chNlZY4hoTcjZd421nMWmbi2nU013aJtL
+5pX7qX3KQjr3aiOYWdMe4Am1IdB20Bd8EGVNdXz0BisP5s42vZXd1LZvsvzL30i1rreywsWZrkS
d9SlydquA8+CUWnFcAUKFk/Ttqhxlvhp+RC7bf4RSuWLv9IV4Ey2QQhgKTL7xcTM0H4IbBebIWcU
++yvlg93qpk31wFDZaCTpmPJ4KwDOF82dr+UB/Kw2FyMIMIsTBwNPX5UeOE1NFk4mJXuL5m832PL
fvHK6CHW82wz0oyAo1o+61TeEDkkS7gHe1/QY2MNwLZHSfAu7lpjxU5dZjjQILGqZ9uboQIjNgUI
ANBlaiT548psRgPXOmALTcabwaiereTdKXvjSl2tRWYZTgnzIALAcy+cB4SzJ1OF5abOvhXCNTd1
O0tpGEpSlnkY+RjNzDynm5IU1IG9h6hvXgZf/5CZFiVItr5JbJ80/Gg+QNOypl86+JSqWQ+BiKRH
wdi4MusXJCs4xFHjr/q++9YC81nLNPmI0HYA+8PlJbv4w0QKFJS8pZfg8hyKZFfmfYeXlRWzPya7
pk2ukeWIdVXMUitkJSCe25gBRdV8QyG6FVbHxUZk0b4HL5WatYc7xnou+nZFf/+Fjcib37KEnWqr
2Qg5bqu6BH0zwJsgEXdjN+ZlqENwEsMnY9Y31qX75ln5uzGLLWwDem1FDURUoqO0A5uC9c/3fKqe
uinDmE55pUjgT8PDCSEEfkenj1WwdaaFzuxoC22T03G0DOOByLRclOHWNFiiO8VLirZqCcmp4KIZ
0+IVnfwbktVNNYIiFXxYUenOQmY9GknNeR4M/Uvaad/00jiErtmcu2GbFf6jbQ87nn3V2HWsMi+C
gSbDYY1O91zAf+esMTW4ETQufF17BjnjLidt2DgVJpW+I8utEBssOic0KBidaXChcU8phUFk7lAi
qCb7nvZz2adBKuCo716nvnXiQwVvrqP5sbEq0N5B7RqrrMfsXWn6NzdGQCsctPmlmgilnUS/jxAD
uO9R+ogv4SVWSU1555j3NGmdZIx2JUZBqkigwAY2BwZrvEFYZ8C3HWLXspoOkCwEbR5yOLL4s5dY
lJoYshcAcr4PGhJelfbxEkn7sx2KzwatFwQPxtVKIiZvuuRRAMoUW0pAfsQ4bEHCLHJ/iX7mGqh4
WRbfc3sHFzvc6FX8Rl4jLeWyRUox2dXabcySBiAbbAeKPsXxYDnWCih6zB64BRSiWQb6imz8IGJx
7NAwTxTmt4GLJU0CZfGRdyOqC7/R9DpiD8Uirwlt2WvOW0k+FQBNfGZ+w7+w1AT78qTD6SgG6ENV
O5d0DXsTpT3r0+BTZTmPxENsptEJ9rIprhkKk47nLW2PLqkPsMDKS67AKHhh3h84CSfkIezRoQH2
DAbEabuO+xGIcH3yAkZwvdK9jecaD3rJIkNW3VG6hDA4YXmdsIpswh4hnIu13tKKlegChl8SaVRi
vwrzhqr1kNrDpzFEzpdjvViEtFbom5cViGy0H9vALle+HwEdtKBSIKcGRhlD+psbYa09e+NIS5RO
dMRy3GTRd4bTjnbw2mw4B6K2V9vAwGqahcC16oSNvcL93AbTyuwhV3tshKDxzzq47msNuDbDIcM0
7r3EGR4LG42wJGHo0Pkrtv/uumk4RKvDCuOp74nwyQIox49ay5dYIh0HMPTB1Qf8rXmV0QPKeUNn
3DV9/GAnLBs7FCdDPyJJ9Gnaouhe+dhSTuOQ7Ox2V+huTG9ALeoiBq8Ut2LNTs9HDqF/QUOKhTBs
mlWcEGoVEMVzzD3jwUIpFPa4ghqlvnkFFS78vGele9qun/CfKTsVK3vM+htlrKbKjw4aQiuS32L6
uK3v76jaDAubCuR+VJAL6e8cXF83l8oOTPYFOZ9Jf/Ki5NIWKGYLjj3TR8RErXpRRnkb216uMzyl
DxOxfzAz9kGmpkMymWJtjFDncF83unguPL9luR70m3EoX0u/Tnch8kKr5DxnWf1VeeQUiFmrX2dX
WrblYQrzVxeQMe70bOsE7ju2+c8TuNMoUm+jUOPOHmEp6ZwHfRc7tACmlW6Nt0p2oMMoEeSlGR9r
M917l1okzk3207GvTP9sYu1aY3RNVhXJ8MeiMB/hQ9ePxgz5Ge2K6XDqKJP31rxlRlzAovOUmy6s
H90wNo6eybXQRXascrLWNIyDWcZIgvcg3eamYW4HlilFqi0nHw3LBA5uUwSzV57F03YocXy7Tj+t
+rozV4XUXPbT9dGUmb3tcDGvNU73hdLmFZNxmJF25DrIIyBfYBOYHZdNiCa/EcUWqL67QHicXfoa
H2B94Htzl5omeZxa2JJFHRJ71e3S1Hxi1KcDT4/DNCqxz1AvLxxLh54Hziv26FPlWXgoFVswgeBr
YcAAbQP5UnGQ605QxNX0UD/qGjorOcXmpUDL7IVFt5pYN/KbXIK49o5WGH+M6uEQkfK8slOQsIAd
iNYInxOHxuEQpV8hmW2GrtvGY/oYIll3Am3nJtQiWnPIr04JXckNlr3FpQ1jCie1248bIGtggQdq
2JkB38UavteJcY4qONsdssHKy8Kt5yW3PgdhJ7gOVoSvv+t+ceqNQMGkTvamyl9z8OBLh0o17jya
3zbqB9nob7Yne5BZMeWQZhPqhY00vJProbXBNxb+dyfOnpKJLlk1N9UVSx1zcD+6QfjVM4nCUTrq
OnfgqshERL5PG6J0YbwhvgFgWcSvCXGdnjhDY6zpGCjZq2joazAS7ggsADbVRSYDhTjXiqGNxTZI
l0pQlLYIdcKBeer98ak3QlxCwavro9md4hSmZrAOCEza2izgCbKzVh6q28bSEeOPjnXoY1zjtT6c
RV4eISWizkGf2tIy/n1Km/G3iDgiGm3bsdQcREgI2C9551RlOu3eKM9YTT27nMej4U6vI0rrBbb4
Y07S0UVElnukV1Wt9cl6ZZnQ7UYu/hvbkKem0PPPjTbHyEuHpvQssyL55mjAl2E2wYyiNZTvtUJw
lYdPZqWJR7C0FmNylZ+VMABSESWC2T9DRppSNh5j42GOGl9kOcQg6C0fzUjldHKQZhcIGBdBNlw1
o82WudDLHR2t+lrY6x/ZsGGDKcqXhGMvjDHGuoYirnRH++zhjVz//stTf4ttswVrXhvEt5KGpX4N
iFac2KhxNLRzRmnNwTr22stb91A7NOtB/YD7FxBzpmo1FjWSh0K5mwwpLQvM8VDFIEoUDT20cP4m
1gJ2YmTlLWUZ7qoqJjDDh2gkQmMfFYRzRANFU1UjVFu2eVGsSoBJN7MtMUzrw9ZNDeOo8oQQ4N6m
r5r67rMzais0vc6tbIdy4wDI3v7+8+vufHb8FIhoU0ARQkk5B1laxi9nD5pFEC0KqS5pXjhqckt/
yL3gGDVa8Mmk7U290Kevl9KTL7DMfK6S4L2vB8RBIdt1kYQlpauMbZIGGHmNmnpkbMrGSwy6BReQ
j6uqNdGmUju8R0hP8MVQqh4CImd2GOXrW2BxI2vwb0YOYiQm3ebEyuJVVdnXuuo/A2WewYC1XA1V
X+LdpZPTyuhD7+po+hpy3NLGWrmibrfTmOvPjaZbm1meuPbRsC8MxeSqCpk/JZH/xK6dzR9FnpMK
BEAphr5FaBf+AbZVwh4GGL8GUfFi9Qu7JKRDn1/Y9rDMiigRe0T/c4INJp4irmHegadJGyBHo9eI
K/XkaT90JouRPOuXJfvkOZq5o/sAOXBqfWrUBYu/1JFf4f66VxOZq0smwtkLxkNK+MOu1MluNtXg
ogT2X3Ij+C67ztkMDrSsOkFk58+E90ySX34PZE1iI4a43IF60TQd252uXyrBWqyC0ARfZfYr7e7x
jaUCkDraRBB4bRsC/HceBg+YD8iD/BKYNHCAuX4diQQbN9bMoA9g4OA30E/3myGz9FPqiscxsYMv
HByI8pZRVfUfvLqwVn0CC+gesF7mnXfMm1cieS4SBdSO0K9wSxvHfQW2ypJ8RK5aVMgRpnojCy7O
tW9L8bUFXbI0SvusiGm90AVCDy/rKx1yZ9UH5gE5nXnUiwlFtlVnD0En0fi0xlc7720W9vRixrmh
R1n9mxoHfdt0Ylh10MluU/UGMfXE+ZkSWpBNZyn9Yu2WiAXACYJ6y8vglnbiU5iHMWwX8EbBLFqo
5qUz/T3olpAyz46F7k0MNDBrVT3HUzlDJ4uaOiT0cbAh5RfBEBJHw6WcvdDTiBQ61ghRpOSykIGQ
H6wa5vyI5no1BTAXTTXVe4hm2UPdAY0ucBSvKjsSbHI7E+U+hkHP6Gmt+H2MH6CMN/eL/7/ehv/p
v+cPP67y+t//zf23vBgr1knNL3f//Zyn/Pff82v+z3N+fsW/z+FbBV7we/PbZ23f88tr+l7/+qSf
3pm//ufRrV6b15/uzCkVzXhr36vx8b1uk+Z+FHyO+Zn/vw/+x/v9XZ7H4v1ff7zlbdbM7+aHefbH
nw/tv/3rD2kRV/1ff33/Px+cP8C//ji8p+9/f/77a9386w/T+E8ySRWsA9i5toEt/o//6N/nRwz5
n7pysU3QW1amq2xiS5mimuBff+juf6JKV7zERmMNNojQ2Tpv7w/xKkLATNd2ddMyXEP/438f10+/
3//9Pf+awf5rHrJSgmoP2ZNS2boh3Ptg//YKuNyvOYz/4bhqVJnV2wtShtH15pgQ7cnyt4wN4dlH
sBHQpRgHGkCGN5pEZ7DM+stX9ech/XQIv8wn90OwpESe7Tq6iUj750hSr+7/PASnDndwCiHkAlBc
l50dPyq92oYKv+uEm+UQJllLH7u4DHaKdYNExa3MMg3mubN3BZymULd3vz+6Obf6L5Pd3w7ul/Tf
MsvLoYvoVLo4tCgo+cnBtSsMT3QnV0WE80qzzfY2uf31939Ynz/2z3+Zs47cYqlLUk5d8UuWri+9
wTdchr+wY1kkay/Er97FW1bsAvV7j8cc4XM+jBeLSJdz6HwbNTP8lKXMPH09ef+QVivnEN1fj4cV
j3Tp3kqp3xeVfzlTvJL5Nu2QPPpxWeIBjh5HH6kEDlbw01QS170TE3ns+8e4nKozOSHVIaYWMJbi
uxkW5aeEEnEtKO2LwZQrYqaCJZSt7SQNlsW4ozHI2FTz4H/h+YoG5kBFdFBi/EOgs/5L0jw/6XxN
mUrx9ZIia/0SVa7bhQPIMkEkZYrn3smgGsdht0ddk24kG+Kdq9fM2bXVErMAJ5iSlJ9axj8swvVf
Umx/HIYlFB5WAtBM85dllMYX0LFLpuXrISwXuXqQnlhGaWPvEmVSHjAxOeNYIoozRMIHIiFFheZj
T/uHE+3/cSCMMibDkKUUW2bx8/WXoLFOrXQWXxbWU415Exh/BJ2tCOoN2g4PB6N+apPxEyg3Mk/q
aNz2kV8vcPS6T78/Fjn/rZ9PMgObqM24ZrHvJhn552NptUaQUesCwZdc8yWdsNwxkVsOAzlkNvp2
t+8+ZWGlNhnGrU0/Mfdllf4eKxAA9dTCoB2AZI6Vj7nCoiuPoZq0TMxpX6c5UyT6h6vC/PtVYVgW
bmalJEOpdOer+C9XRVtAUISt7SCAtqm3MswdDWVe0deziSz74VTC0y9UUxwRgxTH7sFtpuF5KrW9
6Ra4OgZSwdpwSB8KmGJbU1IvGlP0/Z3RPZrzagamDNczaZ9h0ozbaA5Ni2g0rOwpcR4oy1y6aCi2
LOrQqLhOcR4mnDNF1Rrr3C3t49A0p1FgPXQS+n4e2+l10ZBhLKb+vdUq+1STKc/mFsOy0SbbQDqr
qJfdoTTlgwHMdFea1pG+wvs0eHMmhRNdE/LRWGEkLOBbPB7BUP5TMrbxt29VnycDm5MRkyEz3a+n
QQKRDDSatWAzvnT1WJ2MopAbsh3Chd4b3bIiJRfs6EjHXnbaaUz7k6ikfeoi3zllMviQufIgjJQE
WQtrulODwUL1TvPU69CSjhdKvdo2jCZ7HxQ0O1txRAyMNlc9owoXKx+ZxSYYtY8ETX9pO81koIiO
1HY/wfQaNgWRfl7XTAdpppCGoBiH38yKaDhzqKaNPzetHdZrgGPKUxHVH39/lejzpPPTVaIrXTqW
IR2WDrZzH1r+ctJpQSMR/5cQxnrzCvOjvtQNX0Wb6QWRF456Hqvpza2lWqG55EtsgmStK6M5sli+
5YVB8Gdsqf3vj0r9barU5w0xM7huSeFa1i8TFrpSu+p69gwUxYKr3bmr0p/adVtk3kmnf7weUqqp
E3Jlah+vVddk63DAnUSs1tmq8i8OVc9Dp3NCm/FFc0aYL3MDueR/lyFF4rXQJO4OUTkn24jgbQtx
ZF95dIrRRh3WfUEvgebUc9SFUEt873PeQOoTyQD/n++lmm5lX30AWWn6Ids/szr+/huYF4V//V0M
ZhbTtoTFBtESBqL7nweDqI7ynhhCJkWFio9W1BZmUbSL8OHg9ylxeYlvcBZcdPvJFt9guOv7/lOI
8CEwQESM1lFFvcb2EtbHgqqpvzNmmEw+yuCMK47YEVudsXj669yCDmDDyKeZifrZ1Aua+d7Vm/kK
U6Cv7q8bjexFTw3nENXixSJqrsFmeJS9/p7KSd/2+HT3kR2wrBH1R7NlE6PLzCXQccIC7U7eoWrE
wslUfezQBiBNAcbfGvgWSlDrBK0/YsztDgmnwqIwxuGhTHAf1mXRHrEWUQvMxK7wwRl3ZuJsaGR9
/v3X/feJnBPOcpkubMfAqunOE9tfLgMBi54qh0LHE6XfotDND16ZljReHXi/oWft0tA1rqGVyW3P
tmvb9E28S2Nn2v3Dgfz9emQKYKxiUcTSyJa/LBLJDYvC3iSupQuOWH3jo+uNn0N0MvBE8E+H9Ir3
YTYky7akXJGIeGcF6jukN/PZRASLx0D+w7z062ptPhVd6aCeoUKldPfXUzGcZY9o6cGUVkHKzlC+
AryhFhpWw0MHOIRwAIPOk0EIsAEabuk0IRzsmuVOhbL7GLrupcqrcKubUu07FjALq8+iZUNxY2HY
RbjVYLyRaFTb23LwblE6wTSMZ+YmUUG//3px4s/j/c8Dns1Y50guLpRV8j5f/OWX9sykAxNKnXAk
K/rmQKwIi3rcq1CSRqUAXYwWXccKTR+txMTfljbwnrBtQD7WBPcNTc8JaHefTZhu5xxv5kb1R/Cx
dpUYy0Jr7Ue2DxBbtfxKapJ9M4xGO9GlQeFXnME1tZdkKnYESqCnDLSbFRChRNbCzZ65QWMOQ42+
/1zEbanX5gPOX5hkU4QgmhDKU6YsmjBzhLaONTT0im8KqD/ZIgEF6DY3V46DvDnyu/qCnGwbmZ7A
uQQYeeqNRzKfou/YgfGujLXhvNE/ChlfKI7ZpnZuQUlglK/XZpt5h1iLz7h6rQOnGdk2xG2uU5FX
Z5dOGLYWc6+5mvzxeVtYT4baGwLPN1R6b4E/ZFwm3SwZqVR9ruzPdAb9jV9Wc/hUcumjqtuXLmIJ
a3TTh9zwKUcgk6k1PbiWpWhXRSOhHBGMeezVtSyS9zZIy5UxET0Eu+wjQ+MCPc5j47jd5wCXT2KE
F5T6wTKn57Svi/EjmejjggDTmDw3elgoHV1CmmVanQMDQ50rjYoOEHisODeKAzZy1LFR9gwuJFr3
+rNOMPUDASTVjtITpqJWt052jSozDGtiS9wpwiQ0UoGqzW8OvcPVPK5Q93K+Aicxjl5OQxr/YTOj
N1F81bhHk2Fv5Q3amhJ0Zc93pydgJIdd3mVvuTPUVGqytZH00UxPhns6ZuEN/nV4cyLaAVHQbTEF
GDukyvlH4aaEYXuDeRCu2vsWbHVmy3ihDzTL867Czkh2Du3XFgSJQGbVWf57E1V0W5qBU58A2cc0
BBoXIZ6EsZk02xxxfQiA/jLkRnWJWPkY4fl+Y08mgCDkmjmOZ/w1br6HeorpoUkeKt3w0aR6Z5sr
kQARGniUSHe9LesvqWF/bMlIVAkhdnGmh6eAnTd6NCr8wHi+EIL8geJJ9Jxqjcvps4fUZGzZW8CH
FF52ssNGbQplIkNCzOekan6tHXxtyTTtmxPMCCj9fRcu4854k8SWH8F/VidnrNcTOZinUuakDPkx
eqZqr6KGQriIyY3qpbNGtlst4SDaN4dRCEubuyyt2ly6qEoP3qQ9j7Qrj5RY7KWFeGNFUrVxsOV0
Q6BBG56QRFPgF6obU3/2hQUZ2NecU1kR5NMVJTCBtNv0De4rI9fbQ8emYQ+x/7mZEUY+pb2thboQ
2xRnBtGI1cJyJwRYA+0bpwwQugo61k7vnwpFdpFrKpTP85GpGJMlFOR+PTalPFRW/4i8MVilmnDJ
nnKii0E7OawcGrlyNBdQRi3ML8j3CtS2DVdpomb9sNDjSzjNfwg2nNv57lG2bb9xc5QszeS80G+i
h6yH9iW3lb6GkIW/ZD4AY0CUKX3ccoOyFZJqk8SaGcdCbAFstj68jWFLJm15m0KcTY2GNGRmwNnz
WaNXO7IEDZQUVfHce6o5RmF29obmgwiK6c02yy+W7/of8HT3upc/9AzONa2hR5boaA3idNj6ma/O
blFywxZWBIRxCsdPNmPmaOeKVfY5KZ3gQMTCgyEaZ9u2NAeAluKpwzCzZEEuL/cbAfUJE0MKCDRA
zwrDJCH7oZk401Eu7FyaoaehaC+Fzj6hChkjQwO+XWznF1VFbK9sUjGI40C5C/XdoKhtqvfCjIha
obCBMHlKv6B+WMeNAqCkGdlS1DG8CpvchxGbnmyr8sh1LvYwc/o9YILQboMTLuNm02FZpSuN6ihH
1RyYWfdV79ud4z4RgNl9j5wdwSWSGL3O25YOk1Kj83etKnhIosZ9wqlqHc2JZldcfa1aYoB9fVtM
XBpDhnGYsgTdxRonvZuwwpPvadd6+1y5A1oof3xEEPJVBll06gWTXuuL1zDVAd54mreSCh0LpDik
kixETpOpp+siM6djNLQu/pvxoWji8ILuKd6DeEA0Q5vtiGWxX6seI6hXJ/nZM8B6SN/6lqREJg8S
YYYbdO4GYRpcW0skj9LFONCjitMTQzvnhROR3OudafUPZ12LNyTCoTjnlFt4idZs4JHA6rcx9E8d
slsux32kq5dEBPmTqKlFdqFDeJkcQMN4kDynLGhBfVgboppBI87Q4jqf1vl8+dE9pAPc1m+j479M
SYc5pj/WNmXsRlvlzlNRoN8b5nGk70BEkx3hDLGJJV/bOa2XAN16tcpw2mPGHRCeOjdHReN6zCbx
FE/XVhjmbijyaGM5JN60iEM3DbX1Rd4n0XOgqp0TEGEmTHtvcqYvNNNKN2heQJvIWT49BxP5eKdh
X2QTuq+AsRGy27JQU7upZVg/OpGxK/DxWSr7lpgROjFULJwEj7UihkJI51NUhy5gRv2NIesdqHEI
/rSMtw58CqrG0Lmz0MEISSrigJ5NaxOPppZ4Tr2nyozspxbx5QnwD85xsJa5VRdbFXYwRcsYmxLW
sVVuEFJVkBbDpIaTF8YatPVgJK6zJnFqGjIGZZN08bZ2t52en2ynQwrQaO6SM25Aa1DI58pae5pp
nFo/fYZmh0wpiL11brDqZo4Z1gJ+ExhA3Byxq6Ns1siVylutW+VdVH6yA/elkg3i/8kuLqaAj5J6
5MVrHYADP6dZFNKuWZuzHxesrbecXEKG+y47+A0/kKE68qhVuWXEKTZNjhwsLd45xc1tDbN3Z9hE
VEncyaskRsEYKGB96IgWQ5CV5woHYGLJ6hEh+R5cRnoz0h44qs7lgyMawT4paVGcO8tokvU2RhWw
mJoULja4sgcEs2Fn+89EhbB4SMLHkCSSwgdl2wHiyWJJQDgRa2hrhPoSEduE0bNE5lgGu/v4pPUs
T2qPrtVAwiBx7p6A9seN3WVr1JsWklNwIrpmpjQ7DbjotlYNaz1D8GfTS1oRt/axTzgxYDLjz24Z
titMbh0CfwgXw1Ou9cMTEXzbYEL3E0XmNp5Ch0VV7ZxtCAtlXC4Q/Spbnvs43ZOHZ2+ruS6imz1+
bZmegZQDwR9w73mycFZlUp8F49fNid1b3soK2RJzs7Tb6dEFDsBIU1Srphiis6kAgkzorDYpVawD
OD5npTfZUetkerUgrQBHAuyCsp/4esSLksXDxkAl/aEiDneZzzY8Nfjwgxrp3MYDrQi19+w5726w
2eg7L75fdE9tMNqIKzDSd5P5RaNJ+9h43WM7+eqzHky30JLj2iQrc0nxRHsqE+yhYzrK/WjlHzRs
wIcoXMQm49Ci0AlGbQzbJGDKOkfahEdcmuKsD52xtVqccJqi5zjf9DQFtoWwP0Pl9YhHO9KePhpu
Ig/DxAKHdm8Nd8gsPNhkRF52FaZ2UZTaVdSgorUQHSyZfyuCg7orTNQ/b/AcjysdfT31yoOOlej6
l5vEa7fR7P8tEQ8thkZ4GyQp9Tlr9PoMBWRU/CyWZn1I9NY56k0dH0evfCH9TD7M/+OMrrvKirgl
gDoLngnKK6Dgz3vEyYX/6yiLyQYumjMEjJC2AWKCsxXFd2yc5iShQKibNRZilcXIFYbSdG9UlT4a
zKDrKYrRZ5DSwMcFL4Vdm1KaZ1tEMSWSNchEwifqfuulnFH/ir2n3kafu2aUpzKSJqF/+jZ1QtjI
ZcSQFH5zIy/4iMuBBA60w3E5tieimamOVk6Iy9tCE2/Ul1bppFXOkG0Q3xTOwke+fOgh5FxsOYmK
BwNxGRN1fLnfGwScSbvr6WvTItiR4ZUi4QnIcJGLGoGCKrud4+MBUK9RMWDLVX4EGwG8zywrJUQx
3d/pnPUkGW2QTa4szxmPqc3iRPh8PabuP0FciE/NkH13THM4hFB7bwJXqd2Cl22bYrolGvhw35hh
15q7ztzJwmjP1mhpITtfZU53bRI/vQJLYF/eOv2e4JctAfPmtRqwhlZKWA9geCjgZumhsTFQEo+9
aC2zPWtm1J0Ld5THrmoPMYzmDT7ebEdQTXeqSv08SZ+kqq4ijaJYVarfaIMSG79lFrWbgSUVDh98
slV0JAbH25qN+TElgKEnPReFxFizi4nmPBTgDm5MLR6/SEtBIHwtWpFfKsNYizn2gEXewaQJf2Wh
nN96A2aI676x1BMf2FCtIsv0EHAL8G0JmT8I9OwFjgkT4L/BlqIy3RUu6mw30KwBwFEEK5aP/knv
kHNUJUi4KmT5l9qs3PArpycGCQcraUTiHZPTRsmqfMpAMEKWMvOvhK5upN7aG5Xn6piH3ppdgXqT
nBa46D3/05i/Y64IcTeCS/daLX9gqYY9zo2CAyXTCmUArEhdkDoyxtb0lEhduwZGsR3T76JzuodS
9dZN5s1ImEdQL6I4sW5gcBadZogr6le5I2JoWJRGHt9EytNgDWH9G1gFdNAm5o/dP8WEBtod71wO
SEmA3F7uGx60AOlBC4vdYKkX3fabvSJ5gImTvZ9Rqo2NYvmWWKZCYx19djSR78glJRy4rdjkV5j4
rFnG4Hgpl4hVQ1cti4ZppCUPPUzTRzgA3oM2vIu8tZ7RgVnPbnP0fd19ut/xpf8oaK5edD2wZps5
NnIgmIf7XbuR7moUY7S93231cZ5fZq7C/D6WMNtjlKNQvL9TYVvO1XEJRLIt6/n+goofjLbgjzuy
8S7tkNP3uB+JTWNiimv/+OMwWoJwGKTb7f3u/f9MP9JhLfFmP543v8Iv+/wwJbKneFBZJwakYG9V
8tRnErMaUB2qwUZBZOkcZ2hQPBbSfhlRBq6oD+Ffcx2E38Up1RPtWUF7fG5wTsTQzG/3fxo87bWI
u+l8v0cdJVjqRYIXcn4++GuTtZJRbe93PacOthVReFiSeTREdsLooTJ0YbxvK7P4zMX0/f6gcFIN
2H+8uz92/ydy66h6TM/3O0NqHWiXlA8/no26DHkOVM77XTugLSJtUe3vd1NQIOs+8fXN/c1Kl0m/
DvJudX+0ADoyz6Tk08yHUXvo/ax0/HT/sDq8oMfEbAgYBPiHgJz4Yausnu6v9MgRiigAXO/3LPY/
rFy8CUoi7+M1c2dIZcPu/mhMx3IThg3a7vnRPlc8IA2Pi5mvQtaDOPq5wC8yP8omKLuqsv3x4cy0
q58CYFP3x348H/BAXzrR4/2fQk1+Eo0bY6PkvQKh8VFsSyfFZv48yQyc6lLjx29gV+J/sXdmzY0q
6db+RXQAyXirebZseawbosquYp6SmV//PeC9t6t399cdJ87tuVEISCPLliDzfdd6lrZRBHS9+Sg6
4mrP/w87+vSzCXTDk5aDVZuP+t4or9TIP/+baempjzZLL10vL5GVC9R9un7+elBS1rYe2THMWmsE
Q38enPfPm72ICrDl3mswLYO/9s8H581KGXWoMSZrlNKyh8XfxngKCT94zPbz/vksX6/T96F28PDF
fO1yppX212Y1+NnaYWm+bOezf51gPp/UKeQVSOw+z/DbmERE8jxFPE5v6ut3irvGIcSlcUh7Mhzi
uf/NeyYfq9yrI/VJtcp3ndVfUBKmJyXrAIl4TZ2enPkhiSwID9OhwEcgq4QWkEra0KQg/zlmfjY/
zEPmwV+b8zMkNRcLQdpuHjHv+vvL4QrhlYSIjL1sAA78dXpnPvB16t9+xcgqxSpMiZ3+3PnvXvrr
d59PaQzBd4Coyua3t/d17nnI10u3aHCOo3ud93yN+u03+O1ddGXC6iplofDbqX87rjnkWvgxsZ9a
lX8wWesQv1rpE7mEGvVP6nGBV6dPKZ4idJcqsoLpaM5saUXsqtzOm7XSyY1P+u96HoxgLdiV06Tc
lVn2ZMXC22c5MNF5MBya6FSmvgTqz1Fk2e0lr1WA4LxOBJX1Xgnr3XxsyBPv1rZP88/ND4SZLNo4
b2/zVhcnh6Brtevnmcb2zWhrBOrTmWq3wOpdRQYMOl5mENy3hNuqf7yByhxWBOwRzDq9HyFwp8mk
iTbzebkFq9u0wTQ9/2ypDe0e5xCMnGkwPCb0KlO5Pm1L8sW76tHLEbNUozLcB/1kqB8rZ5dVlnoV
vSQhY2Ae0bM2V6hb/iRC82dS2NVT12nM5XU5HDORyLNagq2lqGG9eIW4n4calTxEnRjfLGoPqw6W
4YUvZX3QxoScOA+xP5h0SaxJn/8Mm0PemOkHMGx70cV1/OAykd9a9BX2qYkvxTVIxi6acviuESY+
n18jMqTwE/+ZhGWI/Hrhn2CMOCdLBFSnG0mks4I0eDo9xchdNpJJ4XZUZEn0Se6SdvQPVlxnW6mQ
OA3YDhjn9A6992iaq41FfU9uo9jFqQmTTE1jcLIDERMsO89VMfq3MHHJ0XC8ABgpkeE4OM1rHhvU
fQrFv7WhFu5jakHYZBhMRyG4kUzxgC2lPKet1z1I9Wwr/JutPsleM0VRKVEgPUC9k76WSnM/GEyl
pKYCaMrd+3m3ZVT+jggaUH7TKPT2RLjILrj4jq48tQK6zLRfF419KAbfosmQYcNPOuE9GtW30S1A
e8HWuHe5y+G2NLJ3QKFH20q6l97DveS4mbNvpGfcK5O9AqN49m6AXncJ1nvpHavcZFbqHxK/H+99
kpo+z6GH1l7XMvdFLcxsw00mhrxl1vehil8smc6R0N2ofLXc9m7hrOPKhFvR9Km3ib3ql42Zyb9V
6uQbLhKN7o2Z07lS7HyX29nVjIr6+PXAjaU+6m1OBWzeqbCc+eMplcN8jwNmBdOEoF9I0KyBQKu2
btgs+qKcHq2qOwV0ZE5jXve7ppaXecz8wGK7O83P5mF6Smd4ZaviOR2jETg3PzUf+DzV1/b8IxFs
yk0AQHTx++t9nbKGY7ITafsRqCNNfXu4qZlf3Ips3MQsTV5w+4RnyK7EZ9kRmnK14TObYCWty8J/
icCzr1zwdbtKt4+wYu1RoWCA62eCEXqYUxxRk8kwbfVdFO9JDixYz6uWDYcpID1Md6+p13h3aER+
mVoJodvN7UsoaBL4pU4oylQhmB+wmpOT0RYPdY2HxEnccCONAseLXQPNkwEWr9jp2m1aEyPW2lQb
B4rFiy4YMQ1bNMyiEu50glfyKImM5lbcnRQALbtkBF+lJZb6FknRIFrKEFwlzISToXwsBss+hHrn
rTS+VEsdzZ2RKjtw2C/k43UrN2q9ZwQ4p9SprR+dFe3gD1+C0Kt+UObYtfQyD8hlu2XRlogWe9ao
qzIaXlSr3Qx+o+4LkmvzBPQRkJqtLvvHAgZHRv7PulAje6N5R6P1wQ8PSJ2hrehY9pKGViXstNZK
qaBUNDRUIocRaYkKPXlsBtEqDp5JIcqPEDEnoTv16bbni2fnyivRUOrSTYW/5wqG8I71+VTIAmtE
ajhrFHMPec1f6g0VoUYlkLVwYJ6o9bLJMOENWg67vKV3rxjlY2fG6o5A8nxrootrtfSseJwuxPAL
5rh4d4bm1TcI2kWurwPVcH/WTCTXhLmnV3vsh2UtLWWrR2qzLRvwBArXKxVEXdW+JZD4V2IASxGX
ib3Xi/qnDFiMFzhf+/wwpaaSylJiLC7pDZtZAd1MqEDNJEhIJJwbeo8ugsb6owtawnhk9Oq73iJo
tW+wG0El9MXPIW+vlW74Dz5JamNqDFdvDKEUKj/J3qk36eBeUt7nTtIgXIpOL1dPatiTb0OACECh
4EmY6SZBR7mwnPSp8dKt6LEgAK/HYwijC3arq2buHiA4xYvwVZj6Wge0HsBiDWowRVmnbsyOyxEx
7HdRzLUpGm4G//aYmixwqEcqBOpSEgoERYv/giO4VKjbCNKBZmIQ6tOOOEzkV5boSRFKnXTlJWQP
eMGla7BFaXp00AMNDlwIKyWqHbhVrCx8ioSqZ8mt5lyocSPcJ6iOHIR0pVdRz6UcDkac8zELSEPW
mbsvVA8yr4mnp3Pxebpk560yWJKA/Tx/FY9Qwyz7l6HRrJTxwimQKI985XaG8i0xjPuhYqmtwdaJ
I4hFdVudCrt+0+VuiLlLDIJ5i837FEaWbp3ce9H98i3mk7aOSD5aKlr5NhagNOvW+tkaGtXzvx7o
Hz4FhQXf1gf0jGgBdWb0WjXp97FOou1QmJT69DkgmHDPiL4TnXhrjf5uwN+KCC/kihMXJGdVlXcz
BAZzP2BKTaXXW7DQ2lHQ18F0JaCCRQwru8Q/Z0DUNKm6FVnrH2RHucpHi7f0zQTccves3fWKsfcS
jN8uF8ph4i6yjOV0cOkVwhpRrWjLABoZ/1mDPoyGvZHs435rV3D9heovjbBYa+lFhIO7S3xnrcdM
+UJ5aTOaramqfpil/9A7zo8sNsS2R/25LhzrJDNnU4bdo6lo914H7XgfhRaITdUgvKO8Ac4nzWIs
HKJtzX0OzxPfuHrJUWWNQRDtKuSLi6Zhct6UY0Jxxt6pmrMzW9iJ+VCDQbTuS+62C6a+BeYGfR13
8mJ2trfNZtqnmbv7aiheS9X46aavrSm3ampdEgNLmCLwlleB98bnsjqy7DuY6XisBfMjvhsgEkBU
lJ6PLpT6E/q4bZCX/gkH0RtBn0dd6lh8bePVy4qWmKX6V9Im554CBpAsDB9JGm11xXqXgg8lept0
7egfYZtVu2bCs4QMsxX3bBr5pU9LrF2eAnAMWN1SFwPMxGYre7AwcdHk2McdZ1XZnbIpMvVn1g9P
fBO7vWLDp9HAae9hhOAGDfnuhqUH9ccbzS1fDnIVPHIe26z71eoHG8rdRdd5qvrnKhn3kZ+PxBnb
r63KhU3trQ2Ba5e+jb8jWn9Pff0tTKIBa3T2M4WsfrabOFg3Tv8TA11Yht99RXkIx+wA7mDF7DFe
VzgnicjDwlwT9NfQEzeVPtpzQX+s8FpOoeXlCko6Lph0FKdG6B+WMLuj7uTVk5RMy6zI+jH6Knl5
ZXGMM5uPZtbpXDnpOXo/hDiilNPPhHfjrE5hC6kB9JZaBNGjQqfDi9Pw4vXpRct1i7r11CdszIGb
wi+72ojkgkI0POqALOaEGK0gMyNrUXBbqX5x4oDGJLQI7hi6dxa4YMcQe3pZjOdisquZENvXMVPb
sRMnn2nExY51QOG6dS7qMqcn7fVrB2Pdyq9sYrIDUS9g17ySO+Dcctf45XjFtkxIPw7JSDk6gcE1
uc7vQAIvMsTX59LPcZb5JI4puTCPJpkJTEhf1gLn8F4t85UlNXkfu/23YMpsNaGV7pRIRbZqAxKg
LXqDw75SssRclgYlw1G3Xzq3o+MLUDmPk/rWNhkOe2u4aw29virjwFoE422lmSYdK5gjOcWRUz7J
9TqaJBcalEaQJ89Z2Lhry43fpIESP9AxlEdtTr5rqikg6UyumJE4VV3ycwQMSYibBzi9wWLGk5Ud
hvYWwdK3hpQPloiqutZVwJFGGw1XU/bQkUMHa3Q0ga7qZuuVzl51WWXVfq4vG6y3e0O0S3q/4TGs
tEURs4wzvCBbGXYKi5sbyKFyW7r8Wne1HCRsWRf8jMY+X6l+ydw2U++aEKGyDKyNgv3wCSPYL72L
Hk1dhywC9G3RG7D9Yicn2bSifBH28parDpQP8AFyMqCpmDBwpWokzvAn3ytJM6ydGvgal6KtoSr4
CNPsXX0RTIEuuJZJcopr4u9CF3wy9e59ENKrxsgJ/8wxIlTaxTrNHH1L6z4AD43eAolycpbGKvGH
ja27w10PK5zGOfwSJ0l/2S0YMdsvXuKU5cVYgdwZnQyFEtnpCJmI3xQjF1GjH2lbcy0hJLNYjnZ6
Kqgfr/peV0DdN94xDNW3Iv5JAlxP1N57hQn23QDS5+rtRiEF8M0hFnyItVPnlNojMdTdOW6RTIuj
MYX7SqkQshT7x9xoxaoSPnd5M3F3ApauAhDhAfVOAJMh9iCU9dkdHiWijviPHEt0N1mzsmt66cJ5
zCcwqpKOh9GwP8a2y05+VMBRxlkL2iF6T5rWuXT5eDU0Yx05Ohi+DMNI1/a0SGrvJG2aDhWJGEuN
sKSX2GBeWSD3YNjI5GQ0Uth+Qt3iQ2920pDHLu9dCpPvUpLborUdqFDMkAvNIwpKK4dhZbvExI1Z
GK1MxccFinsT/H1Hq2VQ9+GgYD5Xqotvn42qKh5yCz6yLFLusqa/oYyAHyS3rkFBMjdWPcDrAF5h
eWjVFi+6D84ndHmduN5otikOg+HvwC5eRNSTRjwtP4w0vOsQTq+TmlxjzPJybbcEtkgIdhuK8dGR
rj7CNaUhIhzVy0bCPb22OtVsUSI6MqubZObyjQaltXLMFo6j0z6OxCvvIUXcu003XDBFcVFCw7cL
IKulXmTdtX1954DDug0l6ICSuDyhKc/kXYrD2MM56/GHLcJRlyd4Lnd5AKTOd91DrrskQvoZIWpa
1+173e3XtuGIg8F9O4zpW0axThvI6eVaqem+p8R7rZHTvZe9Gu6gpkyFeTDayOPCtWIR6OeQHtVa
5q4S5vtY6v2uxoT7gIwQv02bAmekj1RZ+1HGyq1WfXdtuuYZkZMGeBxFwmgl2qlWx3efaTedUZov
qR2kKxlWzS2F1HMDuRDD6LvNDxDT7GW8gdIRraOUTJKk5sJrKfpJq4pLmxuAt8XWQ7wFjnDijujB
tUbDDXUhxj486JSU0ZE3hlFe5wergsRXd3BxBUcm6BgLa9Ho1iEV8SptNLlJIDmth0LLlp2SF2uE
3Py9hLiPIppCi4HwsmW/zFPb3LHuqGnDb8K437a9Io/19DDEKQzo2PHXMjW9+9K663XIbTWpSIiY
tebJM8sMsGoQrE00i1Ep/CdDNXoAZzmIHjt/qKN0TYqO9txyJyxlVK1D8qeIMNH1p3nTRxLIPCTu
l5Zi+G/MhJapLJ9YdJjnWijWNQMSpiqszMhI9Y8QsfJHRUnSTWu6HrWK56yT/gdRMiBqNiXZ8Me8
ql7xYizb2q12LSbp3g1YRkrtWudmcBdBajZppYeURy/dUAULze7yrRKJ51ap3ytCI7c1TaOQGidp
Jj/qzuPPRwZb1CVIJ8BLHmv0ADaqGRaXln3uiWVeURVTVkJvxTrLh36H55sEEHIeDMw1W1WZwrLs
EAY+opaF77toBZrBhvt05+HRnG6f+YYPyI8oCcSuN3ryOjPWUVzLfLS6nrZ3MRvP9mTXZIZEQeVm
RQ7RR22j7y23SE+koyYLIg/0HZiafCFYbF/dEFB+Sbrx0iamHkeVRKvUK3sCNxGJ4L1eNKIBBELo
6JGwp/+m+sb8+U9CaWTfls2KQ7dVjDOGZv1NiZ75pcgAILfLWeQYZ/VzaqK0myOJdXABKGerZD2/
LWdIjoMY8yNyHe2iG6/lVM1P+9rbuGNTgHFo0GCWf0QPhum6JGTvrNFtPAH/WXip7t3VjuTPPOkp
pVe6EL4jazu2aMOY9NpnjWSd1RBQVtAat35ocQxVIxfcYuh/tChxuW/7yLwGsc26wlrkmanCULE3
XWF+74jdheG37Qmp9aogusMKkiFSiLA+Ubftrr4McfCLb+6oe3u3YW4Yhpq6gYvZLAs+3IC0AWDx
H26x4KN+SqbvMwwkwc0sjVce7gtUk6NLh10DJ+uJc1XK6i79BTLR74zXnMRJJBLwE0wRv1BusD+1
8F1NSjiXtfzSlP2jHIxo3wJU2egJBT+b2K6rXzDn8GP1G0l4xvecnrvmFLpY9mQYvhbepDoeF2ot
ydB2jOKtAuPeSyN8oIAgyT+ekM+SqqVShqu8SkP04AjVEXjtAXzFi0ZlRtDAd/9mrRoclyw2qg9q
y85yTNNjaXFbquuZGIfsmtAsMkesEZKeq6NhrH8UZhodsirfNlTETgmJ2rHQlqQLRDsdOf3C6Zlw
NWNibmL4/8sA+wfKg29tyrV8sgIkgo4xX49DlkPei2hJL2ycTwv8EdCC/fGaGe4P3iAw3gHUGkha
c106ksgOI/UwNopnJnk/KSrJQwEKZVOCAlgXpfrehlzIjSpWN3nSIaRBJsrkLnnlS9yDnRHbVk0f
IbNCd5ByzyUqos0bkGWMzkT3+Z3INgmKtZ6BJHIpJsqapWbeXuw0Lm9+6wagTchRBQBAJV/Gcjv/
xim6/ZMTRUvJZ+kzmV41IWiGinlzlRjdqCBsNmjLdGsF/cc8b4apTv68gjajfeo522Y2SgRMm8VE
ozbNsedM2luu9g1OVtwAOZHIYYUW1C9PNFCY7aqUKyVwr4RMyTbi8+L1w172lnFoVD181UtYRI17
UgLZXKvQ086BTohzZDwipwpuNmn2q9xArNiBPV8Bvt+wSCjuky2ZDCaoFFs8cT1+VwlnJoW07bi/
i8m0EcuqeBvospHS4IaXHhl+mIkHRxEZjiszoJJDWHQI4+LYs8CMvdE76ony3XOV9tPV8X8ogcf/
jBIQuJT+/ySBhfw+ohD8/jt8YPqJT5aAIox/cHWwNEfYlBlM0wBO8wkTUGzxD5c9AjsqfknnN5iA
+Q/dgi7m2iq1PszGDm7LP2ACihD/sE280Opk7NboF+r/M5rAP99/YOKgDwONYxCFDiMGP+A/W7KM
xkEUq7eUjUHEwlnCvKDxi206rKRvtWYt/QYzgKYCpZO9r5/qofTuWFOYuDU4wOTwwSsS8lp8dBip
LGBatSr8ZZkJ/DR5BgcRzTrYXvFkdAppbdNRrbX0z6NZ2hVL9a/B3gS5LELzl1vk/RYiTXsvYKXe
EzdnLizNrymcs28+UDhodmiPlvuGGF0CnnAsLHJr/DCJVRyUvkOlMtXlf3uqpcT5LaSsnAOiXi6w
JpPlhWbkzTrTKDutBVqU2o1+EgETfRuj+j7KaliuGJIbllVTk+2BKEPlTUBzXKphlN/MqSDRlMpw
NvS+3qdxpewKM0CdMeKGcWDR3AbERtzGg/hbDt8m6q8KVtl3giuvvlt9Pgki9lBYu8aFtOdDhDVx
u01aLu4UMrk96V11J5jf3RUiu6+rtp0aDrBTuo5wIuwqn/vmEfPY+ehfY+f9fWt3/wUu9DcH5fz5
4TOoarCFHBypxt8+PyMOrp65Ax05RRXxmdb0AU5XeZwfZpeGKUVZTPCu8uio9u9H/rbv6+ca2WWr
qvwBGr180gOKEDV5GADi8uYpiXHkcXeTx3GaXRPTzKIbWc5hPtpW5H1pIEr389EgEIiimnNXNAfV
0ZSrgtL+CdfXSWuK/hqWNVvBcBmGNv485tvWNUzxQ80j/aK4xY2O/tlhkRBg+cfx86TUkz9mYNkV
1XF91e0sPw2FjbpLVMEPZleAZX3tLSh6uWG1z/0dZP1/gSKYk0/9y2FH+VhnxojcXtf4AlPi+Zt1
NbGGtgpiiOXCrqO9k0kyledg5emBJa7cysws8KytWr5jP/ueb0tBreIRomi28Z1eHGVi9YQ37opA
5dsFwO9M55R6d0OZ8zxvO4TphpasCVf19Z1tT5lkTeJeoGdoW336Fqe5Zq/cntryyESOohnhMuPc
RC4F971yKRP0w36ZNiuUfd05wo9FNSeIjMUwUhxutQbLmaRumKOjPM/Z0EFH0F3ZOutIltZRIeF0
Nd8WEcTdQI80t3m/F9j/xZ9KToHJpfqf/qy2ZdNnxprKtBx/6HQp/92i6puVlosoLNf2ova+twT9
/nCmYIKxtoyLM7TySBAqWWWq7F7q3rx0JE1/kIzzVnZW92QUgbEZkZYftJqpS+aiBZ1HCLGklDK+
h8SRLgujGe+sbFBpu+g5Fd60fY5U60YHKfnorPaGoqN/jnQQxIVFlRjeBCi1ERAHBZX+HZXcfM7a
RWTNtaS5Eu6kUKqvSccBINrFpXuHSEhZ9Zo+3BotrEi/q7UXTAHpFE4e/xhpPwLSoKWpk6SUdxQO
KZHHS92RBazW8L6pteY7wcHIHUHyvQTM4BG7Jv4tsIxsrVtVxTJ3LLZkhgGsx5S5H0Eb7AM3VU9N
53ibIFOQDUocoKNDhxYOurFhvd0+eoL8zaTnozlvhnZY3Gk9snY36B7nXTYhQIpjyAfh5e2jVAgZ
N9LSPM4Hm9wO1rlojU08OBRZ8ikyWsuuvANz3biZh6C/B/2UcVVMnai5aBOybh6iUtL8HOJoAzPP
v4YMeOQQ9VBHaDUyjTRzbTlR/CRpFT11428bjkKUkYieaCaK6ci8UdGEvMVwyuLgbHgptVOe4Azh
CUGzMfa4CPHvqZ73/E/H5HC3Hyi8UkKTNHPdsMZ4YjfaY9b1U4ZWka6tytYeGwyqB8ytOt9xjhqe
SoJNCsB32pofyuxnK83kZkzDs7z/zpq5Ps+H5lOTlgDE28aHVWLNeusilhaA8V5iehz7DNcNS/fA
ebO04THwSu2Bxed4DlMLF0CX2G+emRF6F3TlBZy7fc8V5a2aziNtgl9gKgE/833xHKc1XhX2j1Gk
bDpdNFu1bYaXgHZz628nqj8EaX9Lh4YnXbatmFbNT/7DIXMe/J9//F/HxHXOata2U/Q9Xy/zr+P+
9Vf525j/5Y/zbqdlM4iDDzqmVC5Q8T4YvetslbwKUE157lW2BeS6CcvakwypeNbHgGQBs56qfg41
CrII5qFpmXwN9ZvG/u2sSqQ723koTQDvOg9FgvZ11n/3C8xD519A8Ub9n38BbnEE0GKVXCoy0e6d
Kjr1oWc+6/DXT3lJ3X6cNp1W9sBopY63oDOfu7gHe1a21HrmwYWFOiG1xuN81BLWQ9y11XU+iF2j
7tLwufKj/Ny54oI4BxeU2tTo5sKDRD5yFwNcfbTRXy0HzNP7nr7hI3h7EomMZJIfc7SLIv/cB+k7
8fCA3aZdklAa01Bu8/C4LSBkq2p9mo9pFqUqu9ONzXy08Up7L1oPGvX0kyTbqNexgzQ7vVIiAEsZ
6Dx2bnzSkqF9aZPUPts6Det5c0iVahtZNFDnzY4gw2VT5KBep8FUUzYI2LUbiiMHLBXRYoPSvhRR
KA81ZPnlPKrxTTCUCXkx81E/8N41Mh/JYGq7Z17XwzZCgg7NY7qA1daxaFspxJHf53HpLz2myh/e
VM/ifx3GllxWDrkeupoTOhDyLkWMNCF38x8jQQcfXWkeFHSHcOsTEiCbuj25HqYrirnUEvzeeTMV
UgiGQX4I1NzAdZXoMZ5e16tJL0wK82SYbXhRYJGTuRyPD6MN9baoVfOlyfhDa7WGMS5OsSBIJMNB
/IR8wPsFkfS+TCLjGy0smiiunT75mUIQLDPIa+1gFYJjGZ/ABGcHOobjzppeBSlOvPBdZhWscOjW
YCXFTi+TnSpbgI0RNkpfcj/1egg/SPnER4UPxaO/6eMfGo6mGiffqTmC5sI9NTVT8AJb6B500gHG
OMuuKTWDO0M5WcmQXec980MzEBrBCbP114F5KEm1utw0peM/Ac4PnryxXGO7cO7nXbkyvAzukF1m
5sBEeoPUJvzjvAn96jqm4d7SscmjAjVOxIN8BKVIH41plyH5b9tEdk173CGBR0Al6TAPT/Om2Qyi
S9dE2Wm7Ej8IyHErf/AOEMjqh6LM6wfWHypm+EFZzJvzgS6uaH0L19rN+xpyxynFdkZ8Hnzn0U5p
rdd9fsppn93NpM75wS+THXxNi0l/73qU4KLO2foh9JKm+vj0lYgs2fplLBfzph6TtDw/kJxiLnRX
Bs1e12H8jCZTBJWO7R2louEmx/5gt+n4ysw12+XE2bAwk8Or63Yf2CYI2qXUe2ckxR8PtpGxi8T6
yNPi8RmNrHb0J+LogA3gQqLPZt6yp1Zt9+cuXI3mrgFQ/8cvt6Z9TMCvxUJv1dbqOlaq/jS/UDS9
GjGITI8ir97o1oglu/Cz8dlqFXdflN2DN3XZ5geMNeMmZF2wCpQB3D2AUYQxVeLsRqIXPseACeRO
nhPGOv2YSxPm1GTNg0NqreMdAlqXDzIyrTtvhCBJc394Bd6qrKEWY7WeNjumEaZDt8iuoVybzLeO
SCPNRcRNeUUL1yISyUmU43zk79vzTl9ntgOT5tIFdn8gTApXQ0EXOOyU/jEnG3iRloHxzh9hiZ3B
+DWI9A72nf5W84+AkYw9yMJ9v/36cdow6rr1q+ExsjG7KTBA3xVgApaRG7+wE/32472a5fd9rdA6
6qsBxxFBdumYniDs6tvQl81RwWx4GHK12A0Tu1TQwV4Xdlo/uBRGlmPrRy+9RT6A4YbyRzAGJwVr
Edj4yXAAnWdh1eFO5NbwbpZcVoo0e6UsWi7dQK1uEdXAdRCJmI67oW0tSWKKm4XPKdzPddEUw7dc
TddGbQYvbdNJcvmkvnaBKvy7/fP4BGzZPN7Kuf3M5/EN8ffzfJ7fQeAbFFW4J4R5MlNMKbdcmK0S
zIUeIqhubO0b4DRoIEo8Yoge3ZVsRXnnGwoFbYVJr1Fo6tFuRU40bJ5dIz9pV8HQqCRae8jqFOl8
H30bCw/kMZEIi16MC7WBkj1086x4yajmbJRUp8U0bUYN9msc4MOpnDYNq1mrve/evMBLH5qmPUZY
yV78Wiyo8RAbYFD+ziLHfLYdGgFAEArUS435jFyP5nMhu928acVMUHISQU7zppfWJ0j8473VJfGz
IWGk8jNN2zVX1aofkumERgsgaj4/69pTOWT6fYK7mX9WJo9tLb27MqaLF0Rj+m4B+RBGar99jVBb
37tLSKP6GsEdpX/s9OGxINptQSzo+D2paPV3Y2/dh8LUjiwgmJ9OBzI1x3lPdHvfA+qgl+ls+RO0
L9ijNvOA0edG3zpjeRJjFNzPp9QqcuUBg/Tr+ZZgaCH5WTCUdl+3hEaDE9FV+pOmlQi85nEK0mV0
bpPWJ3LS6zx4HldrxtM84nPXdPDrnF8HcB+Cpv5z7Nf+cGxv+viNNlL2Y0Bsbiu4z5vBuOXC8l8d
bMVwJNThooWGt/ck6UvpWNj3fhLHSwiBFmJJIOm/Qk2Gi87wk/7ecLzzzLqtMq43jV0U+3lTNHG9
V0If5V2uGLd5n7e0TU2H4w7ZPsuVdpN5IRGidmq+zc8Uykd/PIvK5KFhErKgIhefKhyikdfbhxmD
mwwpTszGZDblRFDS5iHzkfnBGaW7hCxdH4HhaqcEY+Up0UrtBKJnH4us2c+7Pg9O+ysl8rf1fD/z
p4tDywezzCr91PDVRnQ5WSB79hV5ugyN2r2fnam6j7ux6KSzS5u+fsgjTHft63xofqgK/nuE4YC7
C21l18c1hJzetk6+EfjL2a6eVvhww77hSzO518cGUZzTqc+sibZJQ8eZWQa5VqEog2Vp2t1ay+kv
HKwWZk8zyo1hFs91ZPxEDZtfVJsO1jA9zM8ACYQ705bXoITlgurCfDQGkxS/Iri1vUzVrd3kfNpS
RVzwzjl3MRO1AJ8pL1XDpVYg4BTdIHmzSrcx+zhdiWmljHgw2HgR3a954fy1eq4Uc6lXikKTkGGg
JnefHxBJQfjaVrr4XC9/Lo0zpInUY5OjZaunokzkQ13a3OGU6IRgXLwghHP3g6Mn1EML8UJaFGJ1
aFB7PW6cG0SiNcGi/KpaBr5aGm29yuZttTEw1XQlyZgUs5dqXSC7maZoaH+Kcx3QuPz6krnFwCLB
t9uNrdI2/Px1WwhlK9riYi1jWlczs3nehHz6++Z8VHN9Qf0xwJpmdYe5udJU6DfrvHLX4dRrmffV
GjpWlC1/bs875weTGzRVz22gYNdc1D2+rCRSuZMHIQEJZvhOYnh4gN2eUfJIg3AzZiAWDNbpx1Eb
s83EDtAW3tTXsntCp8lA6tcFEWP7dlLKjnom70yaDMs0SPvvNrJxcO7WB1rpaJH4Xf1IXBkGWk+b
mAvE+fqyqkiDCfwDaVSA70t9+BYD8R1MTewSHB8iQOjjNysmy2Sd9V54ImJgAPNAupFpU+TA8YX4
YiwtcHgyQsrj037qrzXo2zUyAxwwWstU3DCV7ky5Z5qVY6Fcls01ovz8UPv6uU264bVMSnNrtYQR
h004vBKj+iti845257CKBTickFAD0oWC/uxPz4r/R9t5LceNRFv2ixABk3Cv5S2LVkXqBUGJErz3
+Pq7kNUtqtUdc+dh5gWBNChSVAHIPGeftbuq2fRAMBZygAgwigQ/pNJ8nDsDsvfUkqfU4HhpiuuT
ocYnUc6URXmaKqO9c4lOF/OA7JKHMaHsOy0q6Ntq/mCO40Ao0i7TZKvUysNAVOmLXdnxRmt0wEC1
6C8giXqWILr6HRtOJNjRR5K72WzSltwj6M4OitMPG7cwlBfLy7/IGfNncXN/0aBsLCvSr8/BQPAt
txP7A+PddQr35SuxO0xi09y7K/p+PJR6MW0Q6d73oJ0XsUphMjI380ke1ClcJz6bBdmyEidbJeSO
t6qdmU+NRRSLaE26GKJHAKHOR4Pm24+c4vuEddsC0SO8jx6JswhT+2QqlXVQ21ng0SPxU9S4xeSQ
dEXtdWc0E9aJdH658nyczQWlpqeSxceVICokK2KeZSWGi2skHy4kxWs0ps6WOrEJ9QGzhkn7njr2
G0obbd2Lrg/WHnJ1xFL/bAfmgHfJyD2/RlaF8Hlum032SDTPvIB2b/esO9qVMv+M3E09GFJdScqd
ZpCaezcZ/KfKoOoISPtFt0px/eOiIAwxDMzFbxelqes/YZhnfl4UNbCojBZJdwl3aOVlAOmxPljl
OVUYlG5aR9kVZsQLbqOyHUQVxJlInC2S7BtIUgl7iBAFxXwoIwo2nbAKj8RP6sc4morLRDRADqZZ
y6bMx2behEK2rdHWvqnBWa4fJ0ODJV+Y3rbRze6tq37rtq3B+4/Z5tydlq6+iFj3w3vJxB3sT6xE
B1wOIWCaNvG3ajrhY7qUo2ToA2OhnUp3mFHVwtn4LMHfTIC3hojr58kpknMTo73lA0FHhUgYKS7R
TnY/+C/khbYxsY83aunzbeJnL/kQebtAaYgLzutGygj6zWD7KqoaVpeDCVNI4zVylM0mNrd2FyRP
dlJ4j2467G5rUAgyx9F27mvWhoQhk+Ikplw8Z42+x6NFe6tdUitYr/k7fW62WGybfm9d8aZMDsmI
X3IWhEybrK8Wcx9cV3h3od8ARZ/nWybGSY5twV+73UC+B6NPAdO6D1C9P+m6Uez57wTMM99xw1Qa
T+J2LjvkdNUkkN3XvvXndK8iIKwv5ZCcbibqpYv7GfAhdu2cF9HICZ/bOLo4epsStkJGwdpcF7uo
isKnYSB+BBwB4dM82s+jOvTa3Tit5cbfiGfRiMlTR278fSyD70WabWSIQM4Yyu6e6k8MeedAwdhP
6Sq1ahRzisdWoJ7w8u4pTkA9jrjIm19OiVLUR883H9pUIUV56wvzU4NU9iT7rF4b71tL6OyztyDJ
tMegq0oyOEW/FoOGFU5iRRsVz5CLyspsDkz2e4dCBBzjGtwZrRj3ULej7EEOY6oaXxC+bG+jKHso
GVHCCc9jw85O5vwG+e0A0uhstThiRe1tLLeK4TYh/XWWuL9NENEP0zcoAMQV4jinQo5x16A1ceFn
oEp6l63P/j+aJibNCtA7rggT66JOmX3QYMUUjXLh6SXu6/lQklhdVKzY9pjWYqKZwnBedx0Eor/a
9dQeMvaOSesLVikc5MV80lSAPIyTIHkgrRmtHd7/rNQ6c0/UMt6NfpnfA8tRlgmGPa+9Fr/InfQw
XhsE3T/ADSULdWzaS0psE09sMjjqzOUpWYKvSgEDo59K+xUErOwetbKbkaboOru+fFOLnPJJEBKD
ayf38moTLDYCQg0rSbUHsSHy7MWwKC0GH9eeXA02tavzJgTT0DxnPhUesW63P9B4YcFrPjm6eNDM
ZBoe4MWQNJkrj+whgMoszLHbtkrwOAR4cxIgRjSpK9Gu8HhRvYcjYBojO0HHVk+l6RGgjpxno+tY
2k/61GLRhIYUN2i4A/J0qgxnm1Tes2z9a3T+mInqIZDiESZ4pvty+36J0HOXzqwL+uvbSD2UE9eP
8rs4Il7bZqqnLyv5VS3V5q0k/kcAqNYe/dSDVt3bL8Rd8MnMRLmxoOk+qCjLj1GRPVAN6RNlVSv3
4ojnNLcYk10jmbC8o45AAdBCxISLspByNINvOmxP+mZyy4MeNh0e4CVOjfMUOdC3c+rJZC12+yir
HGo0kzZlZPMceSiD6qcCN2JP1jKyKXnFqU2PIn9Xj5F58VQlBNiDJX0uWv/uNscFi3cAzvtwa7Kq
EZcqEip24Im95HErLubA/0ng2RGauzYCNiWi/jCWJt66jn+OjdE/yzMrnvJ6/qr1hymbOV9hjAPi
rzm39n8NyzlOmQb4wIgXz27qXSNazI/UsV/IWx7vn2S8ncp2WWglFeJ/D8sb/vP+l1MiPiqNggSD
KwV8m4v7EonNpjzWeYP+QJ7+2Y6N3MMle54VFttoUCwYpXp5NEM/XacjkfPesEDFGxXuou1UtLdN
EZo2NvLUxqwrs6/OrZxjznOCoP1rzi2nOGcm53mjYVVnJB0wPJrpkgrUDJsqAzs4hQg8wpII/q1T
8BRe82ftIQ/znsgTbA7w4ka6SCs1WAqIOJxugxDLFgYZ7OPnjZC3A+J03HyX8gaSA7e7qGYlsxH4
Jc97KudkB/ZsJYrWDKegb4xl90SJFLb0DV4i8cg7HOk9XJR5gdVGnbokM+wc5MJKsZUNPljmk6lB
osSs7Uku9Uo3oTLQTshZeziqzlsLRAIiUsRbhcSJYBXdsEGnrwWFVGljvqWlZm6BAy4aXBzuZJjV
cBruS5cFmAzvmiZ/aMsiK79ptTYNVlTTKNS/xKEGEZ1wcljl/rFDqnfb88Z/N+WgX5oQcget2ddV
94HmuP/pPyWpL362mvJu9WZ2pYq+XbVKWlwixbdYtyjBvitYgmsOHpPEU+0vTlqtuwi/TVAD69Tj
gU7lOGGFYI4+AFMi+pD7PJwE6lncTY7FnHJ1BNxCNyDYJ5t5bRuHXq2Ioc2jIOUcyh7Go8zdyoxs
XqP0hKQox7FogkrRd7f0bBZWOnsx1bxlflNi923GvkbGwQR7sqBJkveauoTZLzw9hUnr3Slst25x
sCDOFr4z/S8zwnlG5SLmkJ/RFpGCEjP/6zPmn/K/zwimZE2NQPKMygGxD/HiZadrzqtipUDujNLF
82tOqRvkAfvIfdVI8+zIx3XrqRrc1yaffiaZm9xDyrcfRGU8y1lT0DQUp8fjVjZjbqKSMMCTM5k1
VAbWdP7AhwVtN6yQOQQHOa2cce6TczVqiMBFxZ7bBSwVEccuKfmhqsC1gwdbVYYnf7Cs2bau3/jd
NDyxkA2xpmruZUvOsFLzI1Wm5ORYZCdcRWAjCbV1KWcArCuf2PzMHyVne6GpUmBsYzg695UF0gVE
MMHi9tPmnyGEdXaTur+TXaHiZBtPT8O1bLZUQt5jknpryZ/hqIIdYIJ9pPwNlM7R9/Lf8/mRwOSX
AWB5iz34a+ESXhynvLhOLWGpyWx6fu3Ig1hlhvdkScSGonwfnxDH28UE5w9U7fbHRtGcbdRGzR30
GXtt9o1KwVebrhIE8i8QFQHFYoT1hrPsd9NRuu8tHmFKFMbBIlPO4ajNuDmkvYoVuD+mTnlwqEd/
95OoRMnbYWLPHnw/dhrF7qyTVjKmrmb6ofY7qhlYNx6o18CSb444dNTjtHO/KeruwL/AXck90a/5
vmhe8BHQFqoRTE920EcHjARIG6paXZIbLpFtD+69HHXSWiAyypA1ziCwsobVzPfuSUA3LZdhZ766
ceGe5Fw2bzEPQIqfFSqXnvq6Eg8zLeI2VxcmlWlsVPewTqYnjwTJApcKKMxifO3EF59t+rUgm3MK
50JEmbaqeFev1IY8y9+zGqxhrrHjNqcJkNNSdhN3j1Yo8ceDr0XKnJIxFq7af8u6pHmNNatdBq49
PVbm7DlYJ9qZPH6013JQ1LZL3rOAjbSJSJWjvVa1JSJKcbVs7eekqsUHNFoIHRBZUbAjtAjASTv5
9M33qWmliD04mPUu9xpo0UEDU5bv6LqONfuNOuuzCbwaqmo5QROM+qXsz1gGL1pwMZescLR7GGfB
op0v0Cv2xbqt9kel1KoX1Mk7k2TBWxG5+SYegMPJ6zWXgKxLFW3vZzutx4q95r0DPp2zxK79VyeC
POpTCH2VZ9Hc9/9wnvxpvauToeicklyfj9j7/++P7J36oKvesJcpVwf9KY70dYGEsNSSJQcqZ9Oh
3nYpRjHLnhq+cYyqe5mRNcwiO5QaK5rbbNbbBKmCst7KYXn4dQVGK9a2NaiDarCK3MEBIW4/Lx/k
3jIsxgtyPQGIni5KSuyd8WuG7EtS9TZDzv/jM+SM7O8Zn59RTv3XNGwoFiOjKTOdUDjGpWo3zfaz
r4nbY5I38LfmaaEX9HdOAX/hV2a0NnJlO6pU9gal1h6F6l8/s85KBLpzJtEZlARfzPkgE9Fzv19l
KXsUViULOVrbza1PTrN7W9srlfmCbFE5W04IyAHri2VqEM+WfZ8Hs7E63uGYB85zPw+fc6uuvoZB
oe0+uz6nJRih+VOkxWShVCXZdUWX38kArjxzTBEfmiE9/9E/zNPkYMWgnF8jl3FLxTl+Tv01QU7/
7P/nR8urjbAqTr5rLHOqZ1F3JuN3bxyifV8WxODmpqGafzebvrs15aIrn9TorGaYWdfQKt22RCgC
xU0eqOCzNn1ZK5h2/90XOZqzSBuQEp998+Vh4aFWrvL40Yw8cerP06SeP7P20OcREWoUrP3q/0y3
/+r/TPXL9aHs72uwty31yX1EcoOb6s6eD7BpvTtI2KvRm7ST7Jdd8hB3GaatnU0qd54Lst3E91Qr
nF2CL7nsM2KjOhm+u2nTrnsm812yqQYXHXbPKOK/sbWNz3Ko7sJipY2O2Mpm3EX5LrExcJNNhKLm
ue6aq2xRF++e9b67S8cEm7wYQ+NUB1uYx9appwT6krSQ8JxCC74VjfWQKn3wMlq+s4twsNro0OZf
5yuFEWdrOxkGah5RfVPZo+w6x/wQsyK8b2yUEPOZauJKHifGRzTPYk2DClL2/ZorL++VjCJbDN63
rJNnGkaPbmh2KwXQo+GcB24K50pg6FPcuhc5ovkkkvz2TTYSO2EaZlRfO7AGOzHmZClsPc2JXLv1
lgdVttAmNSY9oMXNlpTJTNUe8jsFdbHC4+bcwSiHIiGcrQZF8y6xPeN2oEwTWLupECL7R3+Tqso+
RF5IRZij3XxAw6KgYNmlThNL1vTQKW11okKyWxEp9pq9j4d83oc/ctX23/0AZ4V/nSD0Dd7Ba/w2
ZJXkMJAcDw+58iOSuQnHxs9Arf07DOCily5v1uOcwqhckVIYNHirhF9q5UMfoQK7PfqFlf6Auno7
+dXz75P/mOOVK93DOKPPsufGaNNnJ7XXedp697IVOsTR2IjV+zi20+fISbQtHI1sJZsB4IY713QJ
TWnDQQStvQyUIdl0pBdOeVh5eyyP+11plwLmqxKuY2oen3nnAmymLundDMm7ahS0L5z+IWrH5mds
6NeeQOwrRNaGBYjfPHq1oDxRjVe6qmCX4qJ+SdTyR+c05NYrp0f0OtX3BZ6vp0xAG5cDfujuOiM1
vrSRV+7Mmh2kC43rDVX1Qk6IwRPikGbFxyJIIh6dVbjJQ6ddR7qi3sszv1f/dZY7pXYfRPp/z6ME
C/blPPp/noenyUV0lrtvRBkeDCw7tmPZe49K26qLWkvtjxrXtDJufxiOQj1G0Tkw0hKxKavUOJBF
hVM81cRM0nx4jfTsIueyZDm2jTq+TdiqrIKocO+gFiXrpLTPo113zylZV+58Pz2RPeieKZo2V0nv
h1s56uWKvwdz2i3l6ECN5V3pTPeJ4Lu9DPpwAbbJeSxUi3JFakipWyk2MHSqazdWGQ7AqrKZzAHF
jvotbvTqHepJt+YfEx663K1wTcsfMQus31VzqJd95QHH9lTtopY1oIJ5wHfHHzHxYuocU/U4qkO/
un0QP8jyWyo6B+dbBM4SZsaUP+aIrFe+n/91lvdK/ujHeFTJsz9G/2/nRfMnkyvjk/vYXOfQrxee
HXRPY5a/d2DDTrKF5MLdKiaWurJJGKZ7gsZUO174dJvQWdFKh/W7lU2Mv5KzUiZfZCuLLcL9iStI
/y9KM0q+um41bU3Tw/RrLvj7u1tNpwkLJoOyvc797Jaz/9ENzyNfUwtUbHg+DvcTxSInPa/OCq5/
906HwRpBjupeVal9jJGIQ83RLX8NBxpiynxF5sQ/ms6PWRwTveZLqG9AJRK5Q2pyvvXJU2A+c55V
38ws+INsjVTgYgMQZa+mE7mbAoIhaeoiP+pq71NdNbcbwQLmdvrbUBgMYkUEGtKUg1fIbfzzenmm
VTiYaEXzPcmM/hzKrCuJCOpjc2DL/ZyulSNZ78Gpke3P4d+ukafy8Dmc2QgwVxbcyTYJoQ6shjin
3rhVo3vTNyucCPi/sJBbkGTWtbs/BngazxCb+q8BnSLW2xWUeFsQpwK8qoOJgIMXaAgm3KxuV0HX
itXU8lVpI3jIT6lDGfJYVMcUEV1xB1NarPS83kVhClg61iibHtvhzg/TJ39uZRUstngrPcllxxBD
Pwp4vsoughYxZaOqxbuI2Y4S2OsuGxXgCLn2HOixth8NqpMTcBVnYTnvfivUx2b43uVG/lDhqfSI
8UlGKK4pKMRjTB5I9FKLFvfpsZinRF7dngu/u8hB2aUrWbMq63TYyA8xRBkQQgxPESHKrC2uia3p
d53Gxn3op/zawt7bgfm2V3K0Ij65KkTT7uWo6mdvsagBGxjh9EVoG1H1yf6vP2PVeP1qcnkF1xEO
G+MsxiCskN5Lj0wXe48hzaJDOHg2apRf83zZlhOd2nujHiUCcMK18rIwgxUJ9RWIAmm+OqYmEfDP
F8OrD37XV+9uq/iwyab+NBCPeEDaRohrHgCjD93UdPX7rlLdU1h1FDDOA4RsT0GsDby9Se01BoR1
tW/qd+c1tlpSQQSsNjhMebuOKohbwFF1xlUTRdZ7i6LUCb7FxYS5Q+w4B8JkQI1V/rlRXYXfbIxx
F4Xu9uy8vfEwNhkKOmrWISZaovxWJROWyJGydotQe5YHrRcrYlLGQy6jgdTPLEg7ZCc52LgA6v2k
srZy1ETxuVXjGIrgfH3tts4xoS6NZBnN0VeLBxtqswGefjXYg7rv8klcFCAQpPiceGP3JakB2ZlT
YGXEVnOUrTr2BNagTnq25qgfdcQxqZ622QI2psJu/hQ5BTv1muQhZfx9SoVlE8bp99Jqnuy40190
04ClMrXGrlExdficQSXpE4vXf81IKoSOZp0RsUl31P2QFupTSKKgYvs10i7imm2V5Ztswv101HJt
B0eHnIdUSgXo5Hed2uM87KnIgz7bPBTAMA1p/QB3JQRk7p1jBY6BjBnZBq/vsNWuCTuaXVZQmS1j
T1loLsPB1q6z2+hOzpf9nvNX/+f8rKsx6MkFD47KKp5jJ6sXQH/ya8AjYquPmF1Wc367iTVjGSWo
bBSrzq+aw22stgH3sh2/+AJK3NxtVP545u1fI8XQ2JawpF1YhJPXmApU64BULpxC0nu+EI9yjy0H
48FHC/mPQblFj9Ekrr2Q4ogAu5ypOCWJZj7aRneVAX4jnnBdGczy1k9o87f+riuqrd1o76BqirtR
04sV37zoaz2x156lRKMv3lun1V5EO6Ybn934UQWwy+2Wa0vL8Oxn4Qab2zp5IniuumEIxpzlsTaN
AKA6M71rTG2t8l/72JXYwVEw+KjNFb8p6jjZuhUS0vKzwHmMAoSulGD6e/5vEOpPavG9751FC7nq
ByDzN4i4wXUKYNh3VW2deQDBtQdxthVWkD7G6cZSFO/ciBz4Tp/cOalevGWBUm1cdbK2sllovOgq
xf/CKtg9xiifl/2sbkB5jiVYpqRHJCyb0O3MB7isH1IDFXnE4Mg8JZhfxeYDuKlbf9wDsGAFkZzB
eGK3cNv8p+aYkK6wDyPgPaSF/CmNcDM2eGSoCEkBJKnpAxpFe8eLKtwN2Vg9oqXVZobaW2cl7jP8
m3UAlf8tndRxnbciOBpWUtyLEvO/Nge/oiZ1BR1yftHaiSjY96oeX+hZCCXfrMZcy2mm1j11eNBv
XVzE1MFN8qXZojoWGr66jh2tcfRLh4ckKZr7zPC/QA0qWFEq9WNZpO7Zr8RRtuRBJXEEaJDFumxO
YxEebkUAVKgUywEJP94e3pWHbozexzJO+CqPp1FHbeY2mn4VYXevaa31MU8t/e1tqzX6qBM2SmP+
wHHIB8c1hqc2f6aSkYSjcP2z7P48VLZCwFFmhFqbUmjTqrwVXgHGRm6ToKr0hyKavfbmbZKRdO2j
WbByn3dUcm+Vm8VXCJbpWW6cXC1ZEI2t8QuuWET3RrwYnISieBa2WN2ZZsECfj614zDasYtndxqu
5HIkzRvMQHQj2E+1NVxHL7j1B8P0V7/w6uGq0q9gILZUxyw5WDMTQpj9G+oztqxzq0Prf4AiwE5T
/hf9GhXzqBe5yl6Oysmp4uzKUWh7UwrcEPQhypp1bcpQEfdSppdsVrR99sumxxcHSwr5nAigeC0w
pwfZgZfknedUvMA1x9pZaE1JYnftSu+T7FqM0bc0E8bP8jTVxfCThctHnNTOF3kt+0U1L71HDc3B
Ao9g4xtK9bU9K/6NCn7j2Ktfe/YBbFdq/zGoMdPEVjiGNqR3p1HkAQphoziZeUT+pDP5Vk/q+2Ba
+xCNHNDWYkK/WaYfjq8CuhEJZWC9pa700uB3HLIGQ93M3MPm6YkrteraczFmG8LcXGA6SVDVScs7
Mthf4L04WH8C9mtKjCHlI4DleA5lvBUHc9T1aw0EZX5QtFZj7ly1Qo+VUOSpG7UZn9Fe6uU3QVXR
8pZ7hBfkr9VQ05bUToIsr10wjBo7uL/G9VBgWdEjqOah3Cxdv033snw1tCd3oyNHneFT3XNBsd9p
oN5gIctfWXSrjxFvQzkoD55aXsjBBNT+591zVOPHZxpAVMgVrmwyH/peGUV8ShqtiAEHjhBgLIZi
z98ntWud5IuxgbFyiQcSCr9ek2FrDZeI2qPbm9VUu0HOuDX9eTRhVL5S/+MzkjKjoKvLio0MyzlD
Oywc4fdbGa9rqCIhr2RpZbRpABtTaus0+64vH7VZwDzNByy+8jvZTEXc7p0mfywT/ff+24wu/gZE
Sd9+3vxWbbIicUWI3zRS8ZV8QMhHxeecxulRLoxj5szs93glR+BqBEvvpjEia6eugyyL97HmPcvf
iPUUcnA/UaJ9SN/nLyhHb7+q4rzizAM4S5tA+MpomYyIVUqC0FS1051slqHpXriFg4tFMvEzspYl
bO/ltX0hjrdnXzIp2b6o02w4ty1qmlqv0N8GGiuhPlfao+YSxgqFcqdmFNfZauhf5Jk7n9lq3fBe
+7vvv+Ylfu3v81B9/2Ou/CRobv/6TPnpf3zSLG9f1+gIQS4lhyzLzZdcuDuZ5beg1K0xZUwO7HJ+
6zetGP6ogm9WawYtC1HKlGTxkW7FNjDfuZ11sT/CmOaUuBImteLJ900Cq3N2wmYpTYKp2CkFBHq5
1pkmNDqdOvw5Qw7Kiz5naOnX1G5TBGWhUrdHd75P/HD+u97+uvLGURs1WmJEMvz1J6/sLicWYO6k
qEQX0QD2i7DCMLA1vQlNqMMfxvonTzMgeHmw1xstuBsGcTfOWnYWRsNeIzW2QnhhXGcc5xI3Q7I9
cxNr4oNTKM7j2LnlMhrqAYpzCLphhCrohPh44+Dln+VBDsizQO15TJUGOgR2VnKf5FETvgkqpUSW
SV8zH+SZMKaNAdL5XEf8xqGqOmvUmiA3jZyEeoFFI/VPMyMsaQ+D4+MiErTRQ4jucenkTv+WDv49
siPxUx95W6Eu+u4GlGL7U7cgRmgck6HvniZCyzvods0yrOPuKZr7rOwbPzECkEKDm2RAPmFYm1J3
mF/Z3nkqRkTg8+B8GC0gm1EOP7asdPRkUXiuLMfcd4KgG7Tq4Mmc2ZY8f68RFTSntByCp88ZnWEh
jWx91MBFOt1GI+RbXa7jzZWVOx/J2FuZIOsc0vl1lZVoAInRy/5BB2JcDZF6pwyt+hiK+BHCFKZ2
bGdvl+PqWb41bfDn5bL/83JPC3+7XFUnb53MP92MMnNpxMq0aamhPFe1Sbw+aJ7wfrfPaVGj/pz7
5ZnsM9MZwQDifSsHGjdg8aYlzteq0+OtngbKUWG5jVF5hiekhUVPYNOUfZ+H/+or3JKYptyJmmKZ
9r1bLLDJ0Hczxy2Mm+5IyWzhLXnudUevpwrgxWrc3YjXQ9Uam5Kavq+91aAC0KrurmSPe7Djstzk
nt++5EH1vQby/TFPLfyhW9hecBo8eCSkml3zGLm6v8ymvlv91imGDkq4HK+rkqmuO6Y7tQ0JCGv5
NcwguVHg29wJGNdXP7mzQz37kpladK8q0VX2TlSO7kXjxSt5TWqX/noEdL8zAiPYeZ6drEo80sm0
TNMh4ge8mtEzK9r8io1JfVIzTKVkNzfnzPpN9r6XPJHzQ4Lesy0FNB8e4aEYF+pPyOSPVfo9KK0l
1ULxVx11+HrQx3GfVX14TGda+VT0Q0MejFOtiX/omQHxYm4VhdKlK9tO6lM+t2WnbCZjc8/rftUD
neU9GSKLwX25DpStaCFdd4IdNuLjnWE+hFP1xfT43fwie+EV1pwdRbuaLFWPwsZGTmTO1qUQEPBq
Q/VR/yUwsbIUmuoThKOISXcnjDpNvdxEIBgaKlDWybTMnJztJ4yAPAVxHjrhQ6zlbDzNkGdFxVKj
Nh/QrlxCnULIiQWx7UzOgg1giTg/3eKJEh6brKeUNPbvQCR6G3Ugwxu7QO4MJHImdrdd1z5Tc46G
JyEwAtjxqw5pRtUQo6CLqBrq7OoGZ3D+/eFT6oExsIJq7UUmRn6IYJdj5qZ7L8DOwlHdBazQZzfs
2LTkVBIMxRqDNjFNEwXWCPVcbef6/RN8/VPS4ZTq5gqrr8HAyQGjxxX4GmPhKNaxtPlXwqrRD3pF
pj0xYBHYaHbVPji5AcxVxcJ6dqjiLQkiwKhDd/VBQWZp9Wp7MUn1qHotgxCqrDqAxYvV+7jUoa93
Bk4Gbb4kd7Y3veiHo2RIvvRnz0Tv74xqsUpjk4iURwEPKpmFqrwnjVov2Wsk2yku1ZWfblKWeg8D
ohLyBovBRMSUlIZy9GvM+xRRL5QArEnd2A810Qyhm+06bernnPt8NTRGcRmz7KHD0EUV+tYTXsTr
R6FANVwUtYuHWp6OrBnjlOdfE5+yGCUOHuerAucM1ITkBfV0z4LXxEYqfDPUB6qE96XL30zVWT9b
CVXKqqCydNLSL3rtLy1KCGGG+BD//RD3DSoLXfZ91VhZzEzg/Bg/XAcOdy8qLF9m4RQ+fRjQmdmj
V4mT0T+zdv+JZcJF8wWmE/bzONiXuGdTZpNGLgdcH1gIgWfI90qpQCoqnrKgQ8fl51+1VHlWNbGE
7h34fbgfhM0unUBJ7VgQHDNemk0dfI00NdyHDvwbzc12PYj+Da5V+jIk2dUa5i6yxtkZACxFYMNa
saL6YltIWSbDM8lYQths1WmVJPygTG3XInJ7Nof5Pki6HZXOdwE3N3/U+0aMaAZg6SIwX3RTVCwj
DaSZrXdn0gZPpOJfZuO9RYDRuyEcKsuqDNBA87PhK3BNApi5xuActGjEK7hAM6MTb0McZoR4pbqA
aP3hA9xcs0bfCSLLs8joHPSiSze6IERt1zpO8Cpl1Ol0JRCWbjyCOX6jlUB6zqM1xKvOSg2ihXRY
rfqg+ubZrr0PxYXIqPbRUlOJHkR+/EM1VKrIM3MFdncVGdm4baz43s4dguw19XiYoHSGArk4bIAx
FtmHM8Yf+VB+sTTxXPazVgzB5sL0+APWBgEW9lQ+m0p+p1Esm6C8JuOuxYcT977mUKjkJMyT0wg4
Orm6c+P+zFqNTCQQK2DxcFG4bR2j6bZebnXLkGoBx9fTtRa4C9L1wdKya/Ll7nCOc+NnPwYYZL23
lvFo6ThXOVnrLpqu/WGn46MvnI9ONzdTYAyLosAsAS/Tb/qU/MADE3vkwavQzPMPcDvwV5RZojew
V2ZZHylQo2J1RPtEcvtBb6lLtKCPWgX0TEsfuJ9TaqeqcSTJQAW36ZeHDOl45WKQluL3uhDjZizB
XpvRXBEClWsan6mffMtDwPSVX+DUh0XX6OV72xbvvDeWXcwu167GBav4dq2VJvVn3a4Jq1d/NPDH
yZUn1KuPDTrX/EFpYpXqieE8WWZGNK07pYr35uXFk573NrzW6ptVYdrjADRMm3U+6fky74BjZrr6
Q7SvxhI3m3bvOoTXHcK8IgHWYhHQp4bQ16gQLfkumxgtLYqmfgLNPZu7Iw2t24R/IJWWYDXsfVWY
P6yk6Ra8ZcKln4yQSzDcXtfluCI+8JgO8OyqRI/WmtVvkMDCph3sfhUU+CQH1keIdnvrvVnTiHtG
CtkNL+WDS03gUhM+oP7ORduPG0YjkPLZrEvriq+HGuK8gAy3VyE2o51xF7ExfTV8CqhVi2pmy6lX
WdhgrBdHIJ3yeumhtdMRHK2GoooW+QDXnCKjL4LFIBhZe2HVKXCbZlgHY/zNUtxqVUJVWJjxQ8WL
YmsGTrv0R/ViT1W8+x6q9jsBw+8t2/41W9veMNtVlgJM8+Ig3pCB7ZaZVd/bWh+Qy0POV0xHREjs
X/FNX/H6yJfD/9B0XsuNKlsYfiKqCE26FSg6yHnGvqEkyybn0NBPfz5m17nY5T0uW5aA7l7rX3+Y
P5Ju8U8uwHnggbdGuDLtO5LJQbQFNrlsQbpPCUufoEVRGZgqR8U8PsmWiPikIImJ13pGfnLWsJUI
J4x0A6ua7jS9t0N2epI9SmO7gGdt49FMtyOmvBSSKg0EEsJT0rUv5OtE+ya254NItWcke4CCCK5p
gFYdzxzS2xvnzCip7OROWb2PysOyH3zHvMP7nERsJE6ayl9yaAvRjyZZAipS27LFMpyH+nnITm1M
ngLqVxlEy/gINqFtesd+Uwn7ygihU2fv1DHOC5YO2yl8zqlZ0N8Oi37fDyli+mJXu2pXddDHV0P+
HTDYvVPz+Dlierez/m/SnrpmsLYmvdhk2cRcdLSBfEY7mNWXI4gImkeOGwZgbowSDmrCY5JPQ7BY
9MMdUs2gNYtbnabxbkZpGC5cukVSC2AB94lc+QOJbnzg3MU6Cl6fzP7y5KcwXBERizSsIjivha56
Ui34wzAiHvPkoqKM+k3pPoh7BWAWx+z9zLMbBoKjTPacGXko+/TX6WhWPIZ8dk/aDlr9jUmAdjjM
+mPno0ZkGCrIKuOp9Tlk29SQD/XktpsxysizpZ7S5XtutRCK++JFh+Opqtx4qP3lWVaWu8cc9j4e
Wvup7w7ZIp5qNDOBGKoPAOW1KcwpKCZ4gR0CV8scNpNrt4HIZx8DTMs/5Gb+oGsfqZPet1xCvLqH
6iTQxm6cSX+bJs3f9XryAfHfOljNftTjbt86ybWF9LupyyHfCzwfvPyMACjaFy0xIHa393AMCEtt
5FXq4jgfCogM61NGQU59JogFGqbHyPZW49H2i5HZr1MVB6OtT3B4N4XS09Adze+qbg6GU31lHpQc
d4IfJCx2Koze3TR6crL6pyieG0riXZ45yOrs5VHr3XYLGvfcmsiGJjMuNg3ZXIBlq+CUviKcSYqC
sYC+GEu80Jvg+Eyz3NS16rdLRTZEVFShZpNQUqwRBzXzfDefXy3I/CGBHnfC036EXScBkWog/CBd
zvja5f5JK6zfqvLSU/mFS8F7nsR6SAsCLcScnyIxPE09xsHanB8tE8KRKx8WD/vlaV6eliR3QhER
wjR0COMMKlBKpMh/LaY1YUHiBT1DY2ZHhQ3CgeexiJni+ZtIx8mxJ7NCtpiCWKtVjPR2lX5IDRIN
GZVJnYCjzBuTnSRGBuXB8Dq0Xh7YUnuXNZTVWjkYxMc51GFpQJgwr7j+z7uqNUi8wW5ILducbJNN
6vKRVEsmj2Z/E8O3MtRnJgqJ/tTnSRYUym2eVKJXoV3n+2wxxKOU7T5r7Hwr5DKG0q5JQ4rLKfAG
X4U4fH4Wa0quLlbzc//YLsRDKzwSCYaob0nuXbRh/DLS4poUyXtHuXBe/VatpIDJlk33noFLRO16
eDHaIBMc0dNivo8LOxFStEeradeMEISMLjD5viCCZlNIrLnN3sme8BfE2oF5lDWefeGgi0qbIBGM
v5PCzMPBGc6eQjSPKQFQKMYXQgY0SEloj1m+JUfA2M1SYO/+WGKDlc2fdh49Z55uhhXK/AqoYkuy
TIHz7bYt3WcjiqOdMnkOa4N6r5wjVhM0PoSzxJ7XpfWMESXkAqwkcaEyqzYcmdFSaRYXx7JJ54aA
u3Wyodz6CCJYIDBkXIX9RQXShHQ1DvFlGIIacGddds0xX3AIlWZoTfkaUFs9eEW1CrGHBvUFvKXW
Y0f2F9K6h1j+jSfbhxOlQZjxv4yIKS4SJ/y0XODYpDkuBZiO14VN7sBfhVkzww688/vsLq48xWmH
ynOwYhQq/c5uTHvjZsZ+iSj5Y3tp7oYTlg32Qcb1vYy7K7XIcDC6edlhc8isvPDHk5UZ2FXOpJMU
uN6MFkOIwXmU5kpe6vKwTajJopy0VNKCksCfmvbOeW1zc5ekJUpVbJR2mLypw1ASXBW5+avrokux
7IWpgKmhce6BXXqt3hqLpW+tngiXBgd4W7Une6p1dMNVMLuT/zCZ7RsiZyig+tU2HZZSzejHx6cW
X6+vCHNcGr4yCnUzhi5YwkpJ+/57ktE59fvqb27ph2j1v8icvghX3qKpIWTuZXcoCazaDNmfHmei
DQ1Csq2EACRK+xAO5c73ETq4tA0TQGsQpRdJXrZPTDrU+r1opwBJpROwIiRlnb4xNAsFaIx8ycvf
a7s19iWcI7JL+nGrkUBBHHJQO6752JTZazWHCpMcjNCUA0JJVJvsLQK+fCRnxNT3USyOs5fmG0X9
PU4TT6llxMGQo7HREgPHOfdCvHe610TjvTbMQJj0POpTrOEmM/l4iToOGrGzodov0xh3yll+mLsi
L8Dbc4/FOY4mvpkc6/GnjaJvDcXUWyTij6Hl03hzfSD88a9TRzWCcZASz4tAedeIH+jTuPVUM4So
wQ3mUmsO2Hu8RbrV4K/0BrxUEhLiLa9y4rIg2jSj4sD5rYWatwWUZ2yysJ+a3EI375/Msa93wvd+
4QsjbnSrDxiVNmGE6XPql2o7ZOm5siyC8bChIwak2GeDqe8alz3cpdv2CZH0GDk1DZ2dS3RRkHOH
JCF2+1akTxABpntzyIMuWlRI6kAcFpp+aGTmgvcyvGXJVQ1cdk/QwGQjbAhytO/MbGGntEG4zPxo
YiSdJMC6QlRkMXPx9WQQxFvPBQSKrAtICGm2tWm8FX48bRuhPwrDoGUQ4tDMvQrYT+aw9Bc2EnP8
ao3k3GLcvTH0BJ9Aw7oUZZfdR0nGPXQYf8p+pIvJqLa9WpxMU743DOXW+0BbgAM4ayt6VAUbpKKE
D5PBfePoe7ENIurcaPV3+lth7ouJQGee4EDqmxn9azimH8VgfwtYb4GnF9aptvVoXw/pfZrwNMbV
2TbEU1nmc9gZlc7AQdzYr5dwVithtsrujFFo6DeNXdSIv4bZ6QdnWi6i5J1KJZxdWTrsM2Ihs0up
XVY7Xyjrd13el3dlTAHUy2uXIsFfTI8CPR4fZ2d+MZ4JYaMIpA0wy5LjDbpvM3lEYuKTsfE661Vq
65YQ9+VmnInfdCyrD9wB86DUo3YvsB/M7ETbxBEAFHTQMvTact0YHwqvi7ZUFYzN9a2vOY9RzQls
r3HH7WpKkkz3NpEVO6cwWXEYKGfj1Uzdap/k+O1iZI2lHIKeKsaeomAWocXn2pjIXMxKdJFrFpUg
mzyRnP/IEZ6YnPiHqmu+p9TfyBSX6gqzkRPJas69ZtLXGCoOOHWKTVaSqmnHyVPutlfpFUiyeyc+
RXN3yJP31p4IvPHzO+URCjcO7slM5yxwogq667TaOmNVB0rk5nq/J/tiwGfCmjgWoE+LHMTEP0XJ
/DKPpM+Nk4cXpllnm8V3iQVs9GOlUFBDHbmPWvuFLadQLaIuxUWZl5LYHrkczJHvt1P2kmuyuOvb
+YL1YXqqZG/AmCjv45kA9UoQ8zXO3aZt2OUIxlZBN+tMRPre2fnsfuhq0/3cl/zkAlRpOPmGDsAN
NUgBUXNo7KJ6tei2iHWOedrSMPOrOjQGSKYmk2sPBevet10XsmT0Z+xBBhofHK2n8Vjj2c/e2nYW
sQ2NcaH5TbLyPG/L8TQA34Q5kVbboW5J3E3IRcFQpw7BVz9cPXdDCEr9ISnHW64tG4oQFK+z1PYu
bfbWStn9XZWMm57wxlCRoRJoaBWMOTGOyOuJKSR2FKnC1hZ8x0/Zd9hIEToVgBhZbDp065DdqD7b
rWNvaX31u8BQ0g2yBTFbxPj4oKO28y3WlkVTjR2Re8Lifzkssw7zCfv1WCcx3WWly2Gv0f2GKTp5
KKf2q7XqB1q4NAHPO+Cu0zylCn667pLE6ywZIUQyOUD7WvFeInW68eappT2hI3ioLBvrROvDrPqL
K3JiRSh5RKxaKhUw0rZF3VhzkiQu/gK6iRu2iNsgmhgBF6nXB3o0FqGW+YHfjiMwJlh3miSfs2vJ
k+epg2qBokooDn0mw2xi54OEXaxhmGImvyCh7M/g03MeGlvstSYL28zivusza2OR076ZDWp7vZhD
b2FvzvzXOIuyOw+PS6/28xDNOmgYiwVatLNPe+SiTUrgJIMgs/TnXSm6t6YhxIZRxQeqrBbzIB2g
v3vIEdaFRLJUcwmVCqOroBMcZUVaY95+dYdZbbq0nRFZIhh0lpsuJ669Nf1KcpKJVLnj6O1D5Q0Z
7qyAAnjabZqlqQK/8D8r3eeO6GkddlHzHns+tjUuhKN6pARLbGhr5njSO20JED09IuD+wyiboYF0
Qxh9TlAg4ZswBwoJfOJ4LspPD6q1P73apf7T5iIHoiLtYErnQ1N0hCqrfBtrxCk59afpTOhonCxg
K0h3cqgl9gQ15DIHqfjg0iHAMtOwsSxofB1mqavo/jsjT2ZT+utYqDfPCYJgv3C/ZqF/acTUwKBR
T+bU/Ulnh0K+tT+drHv3eK4xTcw3/YwnKoJaPKTS3ypDEAqfGiNeC3akKYddyugGhqh3xjvf2GWo
loAmTrXXTbt4IKSuddpTIdiV0ny867KEoVzNlaQf2+R+yVKWW3Dje3zwHkyaq5IJopSPNaEykQ9Y
7fTduxOTZjkq9ijppexx0PnDwaKNUL75QJjhSr9k44RUrjXjJQUACzsSNTdKJiddG1/7XsSBknYZ
1HX8ggj7Np2sOvYDPNHweLECq8Yz1S/x+YlIXU7oEGewpIhThBuKeMJsjt0gTwT5gc6T/baB6/9b
Wc2utmS2J8HgHAmGWehGjrFLNlYNxwni4xoRylPnaj/mdPKSPZy6P7pR5odMvuj2ArSWjtVexI/L
0FS7esBGM0r1fWPrYZrBAC3jihS8zN4XKGcpE7gAjmVc6YaNg56TA6tZL01RfaWqHzGEj64AT+bW
afODP5Id1EpnJOZiQKmnVaGlNw8xtENlsD+33bbjthOnEQkWHue9VcMw1gaAdKP/W4kOoo4+hQpu
gjV3N6ONW9ra7g4OM/G9lCITlN3ArQcVWJGHlZHDg+VZD3PtPkCrbA50ojudGxxU0HLBiLS3YSmZ
GkXL/eSXW9Nvd0muPk3LNyAnfTFJCNz+EUYgXPlMe8NZdsUL2sBG8hzA2gO4tiui7b1DPPo/FdqJ
YFxxTn1mctITZ5b4MC39rHnSxwehjOIwt+1PU4dLBwdmgHJUjJ+RZ7jHhFhwojUqFrqX0n7EvxDF
p42a782cVKjW6uSWtG/SJOtuP3tv+Ot4AKXO39KEEEWSZEi7joHufGt0UORKNUezZBAsWRGRUyZ3
veXAQ2LLq9RPn9New/VQoLneUxSXp2bwjRdz8uL1WgTZmFuhdIIGF8mN2XPaT8vIlNOkLRnVVvO3
cOn100Bd4kFt0BqqbjynvoXwiC3QPS6i2IllZUTmPEhELfGBikPEqMawx37rSqc+Ig6vAw3KOou5
hHDC39aigkjaoSWshWwEoALORVv7LcoHuyvrvTQBvwgxPihnzE9EcA6buqeE7awGjFFCic0UDlKI
dVrGfaGTiRo9yfDD2PHV9UYfD/r4EUYpy5btFDSwDqZ2TTTNKR08V7saCR0hHrwaQSROMAN55RWR
5l22zXFD9ZBUwtfF1YApamhPLoBLPx0cCxykSl9tQAbap2UzSDcP9Q6T7oIJc1C2S43mlylT0wA8
admlTBY/MBfiGTFwZYknIgA7XUKYx0dXIT3CUA+v2PLW1QQIxrGLN6wCw9RhIW+MmkyaBlfZtUU3
oumALdFIqGn5xoAHxWD6Pe4qgVMeZ0It7/R5fWwpzNLSC9mVR1yYq5cu7m/F7NlhUzTEVM/gtJnz
wPmWhC58VqIO8sDxrXszrqptnjbgSvVZTCsnfuB0LKQe9MAIetfpGBbYCURU/9Tnw2nAZ79s2g57
e3USHlbc65kU0M28l4Z60BdME+rMLraT5d2PnruNvOKI8ixwMGO568d2gS+wZpi3kAJdO323zXQJ
DKMad3aevBI8cEe/prg/XMouXS60UAjjnQmfRtzBsn56rhRH/BpZ12gs7WgedpMkCh1/7YhZWuZW
J8YmuBlFvLlqXOMb0M45DUgtsNxM/BA3rpySp4TKkERTBIz+XFyLSP4YJfVWZ4o3gnTJv67rMJPL
E4ce9zzL0p3nELtpTFoQOdrD5NYfwxqCgickRgMYELB//S5G/GjaQd4D5CAcCoZoPqeyfmtgOpEP
bk/DRCC5oe6IH3oo/OdY+D9dOq9sz/zLyf2HbDYDh4a71clmslOXpBXtgvmoDCqS5qe+pyoUcCKN
2cGclfGGUPFLW8sgbc2zwt6kjDzCMl71JFo2dAcf62vY7vg+6T43ID56XfEFSXZfxf0Vl1Wb/dIL
obQ+4KKEkZWefzDSPjFe8YLMjCRgo/dNLuGuMPvXeUr3dURxL4RCyCI5TGnveBTHQItWMYuRfkFy
YqTPXZ/FMesYL5bpogKn82iggPM2JTZXsYi7AKoTq6WmEy2b+4VB+Wk9BAafLBvr00wrhAoCd2tr
qVFoF8dSqx65m3owgDHBpGOsIqfkZlhirxPo4dGle9bnmLb3XZ79UTpLfnTbs7RnaNTWdMMallGW
gcbZkfXz0Ax14CWNFvY8nHq0Kmd1399BK/salXFC8Yfla/EHq1+2vpFqtEHEoxtUjbrQNilDoZrs
w6NTJY/WOLf3kTbRomcygoAWHSKbd44srAr9yK63y5j1gefEsI+Bgnyme7RPj2KK52AmvVAW5R3O
Uf5QGWg5OR6cytgZHfP4TEJdmpo0CS3LYkunkNkqibrSgDpLvs1v/VFZ5XtpAgWlOSSyWDykdCN6
REXpGZzPiZ3cDz7u2tZ1xhI0SE2BT3XKkl6KdsscYTNFLhyw8U8pFJGPeArAGeLNK1yg0lXCAT37
Qs2cbFLG/7veT2ZQyHk31kQZaEz/oVNAGWcJqyMehOwZ4wI7YbjvZPaobEQf/5ZnavyNXB1lCsOI
rkqOic2ePkXGPYKbJ0IB+lD46j7D4SqAd7dRk3opyrdomsULLjEhAgcvwLyd+ttIXkbbw82fDrHo
QXMy6M+D3R7bDkVlXU4PxjrW//eWndS1Np1bHQ1auq6h+zLINQnGBAcnAt9oXHkQS9V9OZh2zWto
wuANW3d+HRvqugHri1rY2jYfiMr0hyNw7xOz/58pcT6SeHkVTfHu6c0RKPzH1euzJAWUAiHH56du
rbDLxba3Xw3Xze98pz938SP9Yrc1ZxjIynnQbITBUBoHpoZAHz64xLp4wedEl5N6xowEExFCZZvr
AAvJhg04QTDHSdfutk1Z3pKu2UNfzb/cWq6nSnXOBxe7AIc4mdQqiTYDZUsAmnz2QmeSO7Jt+9DB
dSjwdY4etBhUtwROgj+ubEjEwWUncnpteMDumPDkSuexjVcb2mE6R4Pk7sxJG8R+8wfsCDSSGXHv
Wyfy1T40HCoW7JSpjMRDR/tE5sVMzezpD86sT4GbJk2okhesg8Gv/KXZpBmtDKNie6LtG6tzAzeG
iOZ818cGqUtmElTESvlW9bvgeeItoFJJy7mUWuJSrs6jcEwpPczbghuwX9d5IBa4v5pd7BZ3MDem
Ar+xGlJ0h4cqJpwA2tKzbwO84wrab4TjfoxV+tg3Zghx29wNxOyF7SbOJmj9QDFUBDjPWHSnRUzS
s/t39MC357x4hRAT4DKL+/cs76eqdkJDEgJv6zg9x/WmVOk5y5nsZh7Iodb3kBP+Za46Jsul2jsK
SbVpNe+mAcKAednkD49LCYch8ziAE6+7ST1m7yTr0zGXQx17TeDoRboro/tWletCHaklfXW1hP2W
Tvf6kpJYZPvjQTbZazrGuxRgd1Pr420S7dOE/HtDKFq4WsRJ8j9IHYOtnlR9oHSTNTITINXoimbG
M+41MT7pHqmBQOtvLuodXuZtyC5O6qugFXPGJmRcmKieipZDdMpMKAyD3nL0M12MrTunas6jiCDR
6M2ppeFk9thv1+vKjoHhrCTJvqx/ybzNKNXV12D6gZ13b3T8d1oZXWqRbNvkyTfzCHtrDLAHw0UK
hB9WhbInI/zcJ8AJI8FgdooijAf/aa1NsX33NvEWbzGLSM8DwewXleGZM5d/Z5iP08ygSnaMMUeM
x7q25Z14oOOt7rwYfXeqB9ns/vltLwpilZxHiiSA/sa1KZcjHXWsuQRVXb54cd7sY1dw5s8KqBm0
jYjVB9/ECtvAh2cSUQ5eQylc9twXLKXNUDgjtFUnu0xqIAJ5hZPLhZjiWFdXqN/v7Ip4CA1Fw3Ba
fCtSvjZubV9lT2qgB2qLMfXVzsffVvqcEOb0ip3dcnChSAbNaIiN4RPu26BcykvvrU8eptWryivv
5NyyycfAumNWPHuSj47f77WXjPZk1D2tsGQy1oesavbeEn1UafJl1PmNVtpaoOohVuoZr5v7GER9
wFUUk4wiwLVOINPlOG1mgI159v/YRUkkHM7ad26WvLvp2Y8ElCyRMMtZULHlj4NojlYNZdWP3jO0
FxvDwSxS4PM64sVN9iB+S6keWA6+5RgxOyFMjIjHK33rfFw8CwAPmEavaR/9sE38MoF4S2drK0Dw
l7YiSHdbFdDsDPcAWDI3Kf4z2EhWbn3XgKSiahUbQcUSDH2Ggyz2eplfYLVYZm+zMpkAVV+6xk65
PmwLNzBzmVePfdnunWp6iLDbtVNcvxbzHgnt2RXDuw9ZgSjLFiXzpu/JBQHaVi0DOkFoetEBprXf
s4dbf2LCpGP0QALja0RmBbRICI/JOvlZsJ8gCCBBPpxyZOQ3ByYQzkH9T4PwI6pop9McZkw1DO8J
HDUsv5hZk9a1Wc8Ub/I+q9TssD/kUPEZV8sM82wLoDUexMkBufDJN9pYDkw7JxqfgLOZiw+Pjv4n
9gtGxeAntlJkMRaYuMV1CL2CtOOswfOFSTe7fGAWbNwVpszzaLNLoHMPFjO9YrCHttGtw17TQAzG
wqJdo6xvFhN3hPoXC4VjVKQvecP2MKQeTgf0l8skQ4iCJAUgjwsdrzz1NcJH7yS7NsNeRDA3HRqm
rTAWuqWW23jlCAIK7/3J3PZdbR93o8YWZGgY50b4lOmaTbpfjQi6Us824zQYUbl7oE7bu8ZyL2i6
C3XvWyI95r51jJeeJtBPrJDZKsyhdjj2xfRa0TMxaAEI8cBLoHZi/hZDDB38/SjcD1vRNhEIs4ER
Ds9t0P60yVicpiGeSN3wrW0+1vN2lCN7CgqdwfLMs9UyHPZAE8qp2w65FPckI1VmhZtnxmPrETeB
YYaCI93tmw7tQjFFd42Y+kcHAltkZgS/JbBzey2Ueanj1KLdZ3pnkIDB8RF1RKXFS8bD4GQls+AJ
uhVCAhdPCa3CZRlhKsrnFMUx9IqNngEzK1I1ieOQFC2YisP3qRG7edOnWzKrd/msAav/Y8g9BuR5
QpKBXp36cdymUsEBHKzibSxTnhkgu2zUfZQ30Qc0YmAM/z21CCAzJLaKUbtAaxk+EU2xE2sEn3cI
ZsAYgsVQ566GS4Sf38aUbCy5fG5duJllnD3JmoGjx1RKOJS+PMFJTLNAstVKDgdx9Ybh1YMwEBgs
BaS75IkO7S/ZrCz9Rnv2hQ76N9Yan5FXktkDjEKLGL98TbVPf/WCPcbJ0wuua56biD1TFFrsOkes
ib25GLAu0a195vrkxzDEhT2abAXE0KoK01z1YWFFD81E+8iR16mb5+je38FivO/a+GquyJp0IVLM
Dmsgtk6Fb2ydJYZMWnuhcujRGJV0toXHDFm7aHz1w4iucUOkw6+/eOWmmZpTkWLwK4d2Jxr86Sks
zUAzMJOLxBHJAwruiVZlsK3hGb+xM0Fwb5gAXUn5cnZUoIHbwuQqJw0MpmfX1qslaGWy0h3aZ00T
d8M6CWDaAEyAORDCvmQHIPwDewcnsYaMDuJ/a8d/Mx3rjaiHM0QouhoAG0vMN3hBtFHOoXI9ZnL6
rWaku361HetppbqNPWb4M5kliG49yRjdWS514VznTF2YF4B96Dvy1zl03Ze6da6VSK9aVF0RG9O+
Lk/WXPzVmunXs/1P4unvdM5me7GuC8VG0S63pfujSfeP0zl3vcZeOSw3M2o+88G4+V6OPdPA3uN+
9kL7drvpa2oISRj6HSvu2iTTb1FPX20/BPmcPummexxqqCBlccUy97p+xfnuluIrvzgfqWlcunq5
NW517dvuTUt+abacdnxOmvRG7vc1X6tBHYaY/LUIK04MvoryvuBkgWnNNqdunZVdcWn+XSD7RoKp
5BpnkF09Fd8iALt6reSHJN60eQ4SOhQBeeWPdhp9r7/sKhKQfVQ7ORb8El9pToAkmS4ZK4VCTt7M
trwSWQe5zHpDGLuO1W+QDze61N97NV+WYfi1xv5BLS402/Jn/beK9L8prN1FXNeXyLT8j6jPUWHe
Zne8ZF3zI3JmaBq+xJa8YRl+wQngoVhLt6q8rt9LsRIds+oxMfxv7DOu7SJX86prnK/NtfdUqfyP
AUW7mi9UU7cRaM1LTaacJupP93v9qka0qNLf6ZV2XF/CqOKdbjknoxFXdxkvA54rVeudslL9+9nM
8b/NxIW6WVPt5AezN/64yxkv+8/1RyxLXXpmhFQnL7XNO0nnC9F1V8eBuWh/GrX/nQ7D1/p5WbQB
QZHnaohxvi3v/rt8XPDZUjdyV387Am+8/GI0zOwa8+Zjkz2OCltm+Zu6DNW0+JUFcUm5oYzafhfN
wSpBcLaq25glN5xfY0ArxLhxcyaR9cpwBLq+Mz12DJPXP4La9S4p/f1689ZnYSz6P8r6/P/9XG+4
Uu5HzdgYB/lNkc3PfcEcmodhfSjWO7D+qj6UkE3kUdXj2SYF79/vc4m0brzkWXdqe86I1Y2CC7Be
BLrOq60+s0S8GvyvX2RXEJrr/VyI7/UajhFPoLuu7vLYlc2nysW1ylnMsSzfW+MXy99vaFafkCzh
iMV7v18OWlZ/9tK4dv3wPtt/oYW9uhHC6WFjob0yjfN6b1XMheUN9KTm+Nf1L6DDZcy/zL+6Bt7J
OS+6kPpvmJCME4YomVwUgvLVAqwlN4omri2IT1t/df1PRoSVr7FZvFcj+l6/5pZ8qST88ywn9JR3
uX68uMdnLSHDTk9uMllulKUbpDnvkUaKbGz9uzLrmwORfLAx2FI5eUHwt3zT/4bedcUY6VeY4lNp
860Tr0vdvqfJhqtCCtyg/0nN+RdL/qtp8ve1/Arxer/M0CdVcjLSKCTGhGjP4jpPxR1mAaGl8Szj
3DwZDq5oxjVmfax/nuyVa/wmhfVlp7BTVfsQJf8tKgCoO9P1PzqTkVU8xLdaDl/rJ+s1Y51c7rXh
vyti9uNvqRnBgg3flPC2SrLQ88Z+GLFE/ne1yab4XS8UETL1nH+tN/HfQmHB+GP575J1vf8tuMmy
rtD9cEdG+3MxM+qfDONyD9UIa5ygyI0Q5TMk3Fvexbf1Brs8zDX5McjDz40ckYjhTF/r94mUv70q
r1mPYCUa611XM8laFjaH+uot2vdYnEVava1HQKNZHCHpZ7tbd25LyF8TTGJTFgWZY/Cuff4UwiQK
AY4bt/yZnM2y4PnCPtqjV2LWGK5bmNWT3lz2F18d1w1ufYdZ1jxmMeAwF3XdktaPPsz5daqOZHtc
dG6uI1m3cUGtnb6KAluQQbA7xaxvHvVG3fRR3txiWzrtR74s9Lx8HsOwr1rhbInxueuG+Rd96xXo
mEOyytjCDktU/tG56Iid8D1aBgC15E50yU1wiAI5XQUcqlU0siJQ7IidGC/r1Te09quqb3qeksZi
f64PSLdE39PJNGAd86+UR2fWh++IRsnFNRb41x7Vbd0h1+1h/Zrp2XX9/3lbWc+OId/+nS7r5jb1
3ue/80Y3ntoi+mjYf9ZDAXw0NYYvFEqX9fla/w7zlp2R+vsoRhM/4UE3zZd/v7pemfWtRSiEIIw+
sxdfa724wil56d137J+/YRR+kmL4WI+08GZ8xSeVjbg7rY9YVum3qZx/q/KohH7x5whtAqs7x1du
rOxdurez/L9vdZlGSVb99M3ESzE/Wn9uXc3RulctVveUwZZLjPTfGeEYjLO8r3Uvyz5st/27PqMN
t2+9tEurf9BE+Q8YJN4S02WWzn0h7e8QCyziuATr6eZyIdd9dP2ILl7P1UUCaLQe7I9ssD7/fXIS
yNBlcKjwkERE0i6vMYGrJU+a4tahA7/RtrxPxr8taF1j67UC6j27UBbaSF7WD49h428dg4Sl5WOt
5lue8smKdqaOGDemqT0pJ/r+98110WK9BL/jfzyd13Lj2A5Fv4hVzOFVVrDkbLeD/MJSsJlz5tff
Bfb0fZjpbpmmyBMAHGDvjRvXB37M6pGPZMlxgHhUtZhHABq1DM1iwtP8Swu31dD9Gqg8yPj11WcZ
a286ZyUt919oGH+lBE8zYf9SDhUlzdU0TqdInkG2gnxHQhKlj7V1VbZbedh/36v7P6rLuuFXVVXd
yW18T9NWcaw+hDO2mdlxqxQx2/gOBs2zzXcuBlpuvryUXr+0HQd6RsELcS+NM/8a7bsh2hP4aRmt
pGcKyHio+knx0lfIKau6Dj7ERqiReDPnOYTqJ0GErNYqCa6u866q9eu/3Sp3SUd0JI0OyjRiRqAr
ZC7kcrXvbvMp3hWednVM1nh7FLuqgz1KzWoTavYDdz9bOQukC8/I6X0khXYVwyXRIUApjYNv2js8
iLkJB+2OdMaHFu7Favm01WmaTzF7aR1fFPf/gZaYKtmcRpocLGrfYpF9/e9MtBHn6hiEXvfrljnb
D620QXEuGWJCWRcjBBPtxXbI3un06TECHyDLpvKJ2rTkxybfGTBJ/z6i6FlXxqOM4/LWmv7hly9d
GsMOsu9l+afcKR+ST195UQLzTIy7OHIyt3C7UfZR9KOWzldZ1olKeJcpt02hbxOVBqbOHZnLSyb2
ORzH17wZP/of2twgpQPStAdTEP2hdrSS0RrN/Kj05Z3p05mYEGmG3FLHwb01lz9kAL+MZC9Bq2w6
mr9xcrCxPpm1zG9KOa+dCKec+qpq0btdDWSKAWHOfDOImnOs49RHixOld3cj36aFM4VX7doo6pWE
fp5mbzVRRICnLmoHPXRj18eY/hmEHKbTbnemtrzFdJ09FxxO/eBIpVcLD5nuHUdp2moCQe+t/Gz7
9Xo2p4fEab7FecFsPvsdFdGUPlitfaav6ynD2WqnKfa2LYQJWTV6XB3lqADWj+5o3qHmbLJ8Z6dF
H7n9h95UJ1k3f9/TUg4ZokfyAWoF16H/GpX2faAWp6vgvOSgIKOlMEgxkSTkZ6hF8bMMlFFK3Nmn
jzpoYTH+Si5NQYe9BLEq+p9i6gdsnGFFT5NqA9QxLy1klfjcq/MJHcarPn91Oghm5ECWYLCLcK5T
TAtcZT8QqOssgMXF/OdeZDU3hn9s8514SqNEtpdQljvWuhxQcALiDDq62xhm+wpf4CJxoMRsvvY5
NOXXYnLEPExd86pp0WIqOGH9jpiSWi8v6E1grMS3zn1yHVdZg4etaT+oKhSv+Fi8QVxjRmTf2JQH
J3pji3E08M9BMu1CEJ1+4Bwdcn0rCPd3NciMKDA2MeDbuO7QbatWDcc8yWbTMPPqMN96wqkSSDtI
xjvEq/JKuRQcIKnyX8G0n9zY+vbKjUHgRzeMfQwKUQyhZ1o03XZ+/KD4UTLl4hnvUZOvtQINLH86
Va1BSBkRgmF6y/ZBQWPTy7WT28DF/FsAJ6fLcbmeeVQtrc7RCJBIO8kTDSlJeNEMZEV2tEqlHwUl
pB42PT+bkV8AZPHTeeW3Qt6Ia2j4cQCnB/gAU0LPhrPCeAzFVsId+VJ5XnlGmAlrI7PR9wGjEu8Q
jjsvvy9jOwX+T08tNLA+gyH5U7gb+a3UTs4Gr0D2bBkrmCy73i/3qWc/ta5DqTdaPg85TQ9DRyGN
Tkvsy4aTupv+/Vn6ZCjBCXLCdb7NhuK0DAnOXqYd5XTkdlAoDFh5SnEP9fXs0+lbntxldORPo+uB
EpFCpu+gvC30n7N4nmU9BfhVw++eJMjLQp9MJ85q0NMnuiGsHAOeEcNrJzly/OOvXNTUpIR7501c
Zl3h0Mb6mHIIYhXJ2lyiuGy8R+QeFDfmQqywwRGqpUDnd/Hrstp9j2YKsgeDvD7SJOmv+2jGqxqy
Qq3+DgTgVv4+AW/tyvBWNvhkjttoQmyl5baLeXQ5jmTOFrjkXv4tu33gpOm6wzWn/GWo/jbp6J/A
AZcFepZghwYCn2W2kxBM/EFWuK9tdXYSuKHmCKWft5XXyC3/0gGZ9Cdn6z2OCrIGlcETdL/qhNxH
rH+l7V3tMWZMbFjeOmb/KftA9oT8qenNtzwBiz5jSwzzh8yKrL9lCuZ6OAWuwpHQ2ZnoREwlKt4y
N7KSZN2AL/wy6P2L3zd8MWTzgIIj1XN4P+KNxJ/ZXnaewKPJq+DBJR4AVL735wYiACcWrIf8adTG
JqX5mcTpcopSS871JB5ShbqdZZ+b+G+Yn/j+nurfpgVdG3TGnYenG9zhZDQhp9qB8gNuwkh+ynJD
0/k71VHWEg/JelnWP2MzR8keIttOVp2Mk1OSwuI/uQbJoAfKFDfIukYwFoguqvhMkflJSRGBrURb
NX0Q7ylBocT1RTrSSAQIt9qd5OwtHlYSJ/0NKOqT2Mep8XdgundiWiXg7uM9PTePYnULpbokvnaG
t7ZRe5XGRgTOtn3I4L/TtoNw428eRG7YNLRTA3GERtGqUVVI+X8Dq9ieHwcoWBIEK7SCsFjtRZmi
tkdzOHbCchDST+XUvZdde1Cbfhd2nNfxoWIMxLC5ifksHWvMPv5w8i+nq84F5zfKL9iU5isAF41n
DpQc6zVxLp5oRh6hyDefWpwy/QzOFfk0hb66E61tmmS4z3K63PsgmVKLU25Jdw+yHvRFFUh+/y13
cUYamgAUHnGkmusdXUxJZDbvmn4WWwgk+qRoCaDQ9lGsj606n3HyJI8Fs+nok100dUbCD94Gz3sV
Yy+GyGrGxykCsIExU1SYHJZ/EOOG0MAPGKRX1OLJv2Muh+BX3GPj+R9e/9GH2CnWcwfwpFe1r6B4
74AQBnHynDYYD35DAnkzy1az5r1JULyYpRm3pwCE1XLnVQ6bnm8zmORJUbQlrHpbjulyeFdQ0fAo
MUuYRsBxbvkMWgDGSY77CJ9ee9qJ+RN97UHEERVKpLgcZ/J42CJDB9dJO8vUTklz1lTqMEBTC2Ay
g/Vj5MYGIvVecccPcnRdTYrPrb4T1d44s7EXe/LPriCU/6JoqOuy48TeVJrNeGp3KhQ2We36FAD7
ZPjZnTQkP3h69S2huPzJreUbwMJs+9pez+DoJS/VqvTRzPDgGVlRF2fKbWPPoMM2KWjSIM6An2Bt
6rYJuQY1x977WYwFUJ/7qAmFr7mctBfLohgnNDKO8xh9V9VKlpc46sFxzwR9lOuLB/EwSMgee72/
QpY55zS9tcyjzH6ZuPeQEyk6TlcUNSENznfknn8aPDRtS75to7mka8u1y4Nlh7tOcduti/8sOTpi
EeWyiORPMe3mWjvNqfqpjjtxtDMtpBajp6n1LoOXLqZCTmFymhUHV0QO4iYF6It6J0cx8TOyw1Aa
fRtSelf/Z4JkQ8alcvW7jXglmdBlLPp4pi1P+qBP9kVCN5kfz8KeFt+SiQWjcplSFklz1RrAS2l4
1SXIDfxqD8Jyl/WSqe1+44CsefisCCZB4lcJqIdM3ym6u5O0NxWnSzrmZzCxFy2w4aVkD1Thdvo8
7Vt8rcdCV5zx2sa7zjephBm/8s8Ep+o75ctEFs9heQOzfUPzYqkdUAa+VoDX8kB9lq+QpLwk8BP1
vpuqD4mT4TKfZ8u9AP7kONQ+yJNJjAxB+IwEX9jnx4L0PcnPZ4BoZw8XZOOCEPVbJ5VCf3COoEbz
bTE9agXWu5zg3SY43u5WvnEu+l+pNmShJ/l8OS8govmjsm461gnck2cjuQztndorFzM6tj+1673K
c0q2z9CaDw10IDeKnPG3IzYKIbvC/9RwkEixf83K7YBtkIyhY8SfuvkUhbwQ/+zDaamVKH52NI39
cOsp+kWulRt7BKg2+VBJI7YVpFz/NjWdrbyZFCUKjjTyDJYX7f2IjoV8Pjs4X9YxlaYXz8bvTb8u
JRV5kym06UxByMrCS2kgocn+DT9HK7zLynSrF/01nBl5xshW20fLnUCnU6XVv+yO3AGNgpn2gmmX
zKbjl1+le5+x5kttQl25vTMmb9P4hNe5cpEBN4fxPle8dYLxlF9RR/p1AQUQ748KCFwo5UZWTIAr
kWdSCUXRnoHh7P9Z/t2WR396nUh5oIX4VoAIblj740zKkqg+Y0X1gAFQknqRz+VXYkkneADeoVgh
WziugMbh/iHNgic+SfkJ0r7muVeZGDOpzt7gXuLyNIbju4yk6jj3iKqtZcDlFRLP/VONP0n298p6
Nq6NCsAkBt9L0A8i8F7Pyo3M08DMy5vKndU8exyAZXYNpz4V2HJypiDM2Z15VUyyMqr9lBfjTe6S
jHFJU2YeqW0Wwn+D20JLtGGPuBajxqOoZrNHnvhWVpbMINhNXGF7Z6reUapZ9QhsIz8jHHaeG/IO
HQmcXl3XfXmP5MVJL9MzKXnCwL1mGEc5RgJDPuFh3oYoI4OMGZAQdDlsaol6mkChww+GA3b1tRCQ
RPwjOS7JH0JGXtIVgC/W6F5BxYo4o8sh8l9Magunr6f8XfuXf7EqAm17yEY7+WpZnaarng10jGI4
KTOmc2KLd6zowJ8/nOa9jzlPzD0KtoN2LfItlMNvSZnL5+4AnTgn0qS6JpmfaBxO4IxXRdPTxTOV
lAW1DrZdXh4i6Bt9t2kJBop+OMnl5EWP5m3jqGiaVUcxI1EUPyK0QDmcukHHzsEyhne6Gf3CFMbL
99/xMO4NRdmIKewJ2oBeRSfSthpvM/KWUr2Z7fC5BInzL1r3fY7WWXXfgG2DFShJfgrgvzGN2Vcd
bolkyMuyj+d74OlfsuBSAuyagnrdawexJfKZ0qtYI3ddO5w4iTCGEr0qbbiV/SQWGOXdq+rpN7Rc
ekrYi1NGGFvAtg+nXcmCllUqC9vx+/spVNaap32MCRHydBV7V7bOMSIdURLTOV8mZSn51IoYTvTO
i+KlfxerIWYz42kQQVf4wsUc+c0r3KeVLHf5t8MlYzB9Jv2zrNC5KU7DrXyz0rLwZRGLXVG1/DtN
gEX3t8aU0os6XQy95FGk0goHC4KW+6YMxtn0tVPjN981TJKh6F9lRMzJePVQ45ethi9W1VcrHz/k
W+ROMeMnxt8ts0cfEgO03f9+Ik8kV2gGJMjpTvftL9n4QxJvdSO7k3dYLg3jB2NCCZJVIa5wsvUr
4lKWqn7LQC35ml7/GgAGYxss23/HI1Qdfr0G2BMm8W6xGcG9pjYfkneq8VCyTtsG3KN1ndzgKi6Y
rrzXk2w42Q6BoV+Dm8qYYfkmt6A8LlLpQNmhC77jTa7531LDXqoegC5ffS8GmXW2J+tDlp2duSsl
DV9C/q4WoEMVAlwS+vIz+awJOfr/LtWRGo6s0r/LNs0t8xyV7lfVHf7VlN1y/p3K8Dxl+Us8IiRU
HbW8/JCr5US62IhW3ZiVcqR57NUiX+W56s4N6BPN5pXh6/3wUr83KI3nVfUW2sg36cnZJwFJ8Rpw
5wyUCYc1hOvCCh86c3ztAVCXZbgqVAP1SfXej15Mjxo60ctoadcwUF5S69wR6IoTyANWUqXEdL+E
bZ2/srV/BWIgxj/BsXjuR0o8RcuFE7W2SO541WrE1rppL9clhN+Dj04DTBEI//dUw9adpJuJWOTn
k6bfgXoHg8+5TW4qN3C85KsvtpWkjsh/V0RbHD9fvYo8+Jy/eygiDGijkhm+M5viDJJqU/reXUCQ
7o3hx5y7PyqtNAab0JJEc1KVn5p9O1FQqTyESqrqCIPhheZC2Lr5FHJKpTXfqR7tTdfFB/kVYLOk
CZ1jnAfk39onLBNhhnMcVRKa3bZBk8DgjIwSLafu5I9Lxxl58EYO+PJhZpaUPVCzwcqXdn2BicQZ
jFOUOb3L5Mgz+ElxOzU0opWLEo6/7di82hYdT3lfuYjD2dEZ6e1tJG8aVUUZHhmzEBKAg6FG3/kz
JPvIKaSeaQPouYe2cJ/suAKQwj0ts/kD1AOmHdmYmsmZo/i10WSvTbQkH3/l7ccxenEiiE88oTyp
NTNgHaTrOARfj91FNuui9s3eyugG2+c/dlteCsJiVw/uAxWwPO8tvliUtlE4bPdqic5Yqp4kj5xa
VL8oPfawjtQAPSISLmLh/25C9wuDvlhn2bAdCRpAAPC+kSOg6RGGn3zuvQmpSv4uvkj2tuNC4Fdp
ngZZJPIXcMmQOE9ZRlWhJLbjmwJ3+CMler8l99BHtziDg9SMAtBXREHZWXaqXj+gjYP63bdr3JcC
/6IoINtXCg7iNgaLIVQm+gk5yEoskfn8FBVwXYP2W9ya4VFj8GihE9YPS4ppSbdS4KrA1dHn41WO
VCrjKmXOkpJlfZJTqRwemnx6ULR6LeczSe1KMZRS/YMNUdpNbyrakykkMNqhOJdeC0whRlatvZXk
ivCvm1R5kVpNBhmr8fW3vyliYV80zneJmimFPKkbSuLGtvXnOCB7SS5YSgiSGJE/K1CLgcZRkxKD
/EweVo4vcvbT/E0fDt9SrNOBN0iR1zY/AIC/L9VLmV39K4maH4lORMvcNVBqiI+CQjGQn3AL42ZJ
GpFUkVqOVKZzbULwpDnMJd8lnPraXapGSx0Y4fu4sMgHk4Qh1SL1YYwONY2gfE+CXb48fZkTyBAK
yRWyuKSqLGKbxEOIxK0XiAwiWvRZKqFbSNpGTbOzpOtaHepYNt6OVg+g232WO0hBRsaCdhs7WyMt
zBRUafYj0zOrzb5Oup2kx5exlYKP1wPo7os/yxmPeTP9+b0dvuU9pZSogdEoRGAqhJuSEjMZ3s+S
8LOr7GaYjGc5Qy6Hxnl0n8fkd0kydFX3JomGGDkmp/Se5OZyRzn8j2mwtet230ZUQkngS/kojNW3
JCvQB2lvzTLcStpKZkxGzBPNQlrRMLP7ygZ8aLJOGbNqUl50oLYynXE27Kij7nWqplJpHZrsrDRk
q0R/IaK3GILWnfKQZMrn3JPZM5rHZcoBsb90MUTSf3GrALswDzt/UvbiLGe2qJ3Gn87wKptbPoLY
f05V5yinXAlzZPcGCj1bCIOlYJW4LPpw/qYlMhrnV/GKbkYaaf7sVPU9pHCPfB/SlOpp2X6LoQjV
w+zZHxIawBCnIIi1SiXX/akr0WsE91lCzG6cn8cGMmanbNCJvFuqPBId+ki6JuV3JG8hdcHKkWIM
ZHL7KF9vaH89uDl0B7A+qHu0v4A5b1W3vg38Fopt+ysF/nAElRudpNIiVqOw2y9ko8Vv65a2dib/
XrKEsvJkZ0l6sVQmJCFahHaIaUhBZsHJV/t3gXH4Ho136jeZnToC8cV+kd+itMuprHiRv5tVtMvy
8VZ+tmDHwBKEDnrOPIvAluTb6H8ALBh6mX9ZZkw27lg9B+H4WafhzszdfYGSmyYyCO9yU0lSFrHz
4k0IjGBk5NHkc9k4dX8C9/pm7EZ7ukg1XjaX/ECwOJLVmH87L1nRhfpV9lihUaPnWWgLcZHvrTp9
E5YeVBYAxgKQk/vKBXJmEVBVKt2u+vSv2QTw26vBpzx5NHmPLYpaM7l3GXyZIw3010a+W25iFSkc
Dp+LQN6Ik5Pk8FAWNLeuoQJ6FLorpi0/SwrKYYUs5Q6kY9KZJiqc0yQD2bB2S797LMt07Rox2BL9
mlKa87FraXIf+ukx5+gFheyWmgX6vzoQw/gKb+7qgT4G4Z1R5RupBSSddQ2VeR1ZDjRDl/XUXCRz
FRoQlVZmNu6JBgDTAqORw3jmvpgVNBHyh5JmX16g1ptN1al0WSZWZkEhXkSZxDF2WRje1h39Tk8R
WMOADT2K6cSUtsPfP1G+foGe+rf47vRvMiXyc1kW8meCCujsFI+hLVNA0ntqqCI6pAp76Y4jrdMO
gqeRZSVoPzHfIrDZVMqT/L3TgLcQNcEP+jKf6ra6hVSxYATF3IjtFxPizcZ9C6hHPG6Ndp7ilq9m
7lykKiqfSc1EqqO2YjxpbLA571FmrpbCfpkbDyimb8Xnig1YTsO1Whw1kIH8rqyXOLJ/urTfzu64
F+CVLAPXSiAXd7eybufUekHsDIkN3hijrgFA7Bmhsg32aKls455BFafnzbs0y/ZhUhx988Jkv4sf
KMTPyCaCrhSuUTpdz7l5E+feThybHMHlC2WzyB5oIMZ1DBvsNxlhqXjIn3KJ53ubmkqIbG8B7AkC
gCqJgAW2kgWWaks0kKjL7Rtp8laQiJDVKwUzTRKV0fxVm8ZDNLzA7aagjlfgR1ICklym2dmPdYBy
hQTJhKxSuOg1YiTjp+/s10ixL/KQYgpod8A6sW5mpX+wM7oQjsqLjKS8pW+7P7alHlV3mUC5vIh9
6iYWqjj//bpqvhqoPosPsssBcOdD3g8oO+U/VRi82qn7NFUlSpNS5BqWoMFBWWUeaCpG3US2prid
wGpB0RGIlL8gxJD/eY2BKsigynPKch9kObo7S7HfZeL66Sn1lD9WkqzhONF0pfzE7orN5cwCqXx8
oaa2ImG5lOIWIyeu0m3YrtNNz7kHuNx5AW6Q7EQeYlc71kFct+RsXQHkFN0IZPYveANtz3UVTvcC
EoPvcRJ4Ujgmp6aGgwomjLXRdTREKY0bxaaMQsQhwFOTVvVt/ibWSXck1LCeJP8gZ0xxfClsVK+N
3zozO4vHGXXnXa+X/I9kUiT4Bca+SuLxz5Ks4VcGLRczjb4UM11w3jG9R+2BjuEIL1zVQPv4z0DK
KGhh/XuD7NlFYjIZXbGQ1LjoK+4f/Eq/tiikAMOfjibYOebbhj5m6OiRUJ+TVbqEeeTPwwjBAqoG
UqKSFYu5hsDqr2REF7skpY4maFf+FC61KUE2LSioxOdIEsyvkkuXmMZziY2dOdgOfn4n1QTIY5ch
ItQus/wtMn7Fqsk+atzhs7FfZWCXyZMlORuhgFikaDYXsPi7fAnO5Mn/OTfac7ybLQ1HABOoykF2
oUQpi4GjoCeXloa3p/pJQW9vWc4fAXkv7g8LJNhgtd9prXoKU3aO0v5qXvg6eTRnZdrkpCHQd72B
k1oXG0l+ybzoc0hB5W+4E3r2vrDMrdxS/ssaA/gsyREEK1icMqqNaz64erFedp8DzzaDYscZQmZJ
XnNZX9gqmKLoMv0ERrONk2H5Vfn1gQ2rVs7LBKlE1p5skEw4pVpGaw0MPltKid+80vmzBIxRtZI7
So4wit09AllLyUZ25FIVt2i3gGAuisNMjcwT0gNnKZlWTfHsWCm8QG8/2ApRPnUQYigPTynXKH1y
mW+lVNPa5rEnY6/RMD4mW8UplchBGDPqb11X1ClC6xy5YKe68WVgoHWj3nYBoFLgoWOfPyqozkXi
+9GQZCiHq48LnQgfRq2gyaD0eimQRzOvPe7VxvQMGDPppwKd7qkanZu8eVGK5jOp4mvt+sflXjYr
HuoI2pwz9BLCKPywW5SPuUXbnnx6s5DRVPvy7HUzmD7OWqq+KQzrDhLlaRb8rx9+lvRBopDZEifK
iwV0UlZaZRttpHYpNXR5/aUw6XVfzbARGy3/lKjiT9+rC/xkDnts5Lxiok81+Xex1umcfqQ6on9/
vX0FXReFiTuBxSw1MjMg09Zab3JDCQcEgkep5s3nFCfbTgyQbEdxu4iuk2PK/kgBVK4rkJDLTLAU
pDLFkQiC3GiLjRK5BzkzyO/JiRHU621SVnQSZubF9EXDcPToP+CCqOQYKpU/D1k4Gn+iLVH8yGaU
2MpNt1VaX+wxhgaP1hnzIBajgyMgC1SwfG1ya+q00SvR+PrPmEg8IRhYC0XXOGse/sGM5G2y0Hhp
Q3spWUY52kvOTMuecTGzVl3fdH38OE7xzz+XHgfuceRzzdRolFW/GkNGs2vOZ+H8K6GGPKWTvgVd
+SbehcTSLUm4nWwPuYy2cz8A7/E5cqHYDjelxYCnA8wnCyCxRJM+VLg6AWGJvSknd90M2P+uhDNN
2Tai7zdxix6la6TvQUhjprnWDcLFfMk3yYPog3WbgA0wbQ/Bibe/RpWgKyiOGWXRoageRmC67fBZ
aNMvqfEj480J/FtOhRL2eRFKL1381HqkQGWe/LB5agxUQsUO67AuWOWqD/K+7lDB5k04Y4xJz3lj
CYrqqN+jcLiVCqNYCpksepJ9ID8sDwP5bImDTFe7WkgOdcFrDhhDABt10T6aNc3sPHyhL+3y7PFZ
lqP8t0CdZJHLAnYUNFkCZd1W9OIiApELFshv3gkqCRV6EnKC9oVG9VnAFet1kqIsrn9ph9qfacsR
b2TKJW7tnW7fteN2qUp/K0H2JfVu8UaCeQzuC0P/Wh7LTKdTW8Z3NrTz1OoA3DJCiJ9eVxq6YtQK
xdFLnTaXDDi55XRKyk3JZllRaEGNEo37+7jjUs2cOQ0aCTj3+U4JFGev+8ozosf6ug18xDELBZXG
vjJvSr36sUIrf7Y1NPBjdZ+Vhf9I2yg4AAodK5zc3XQOOlLINaLlCvTGLE4qsJ4Xp063eVzXG8el
E7Lp1fG6S9RsFw0mnSX0adcMYNqCfIj3il8riFJ3q3HOgxfk5Flpw3MI2ozsjIt08NY0gvJQAI3X
gchOqjL8CQ3txyo1ZV+aKXqGwNc2RVgeTHqR7Uc/EdVhA3GjJnO3IyiUUb8DufdVd486L7BC84j2
K7Sz2MS9v88y0Ij6UIYv2tCsYgfddZoOQxRDujS0oKn5aW+iDc5DK4hjYp/tJ9MfzTutHEFxddZT
nCoiHu5tU6N9zfze2hoZIEe13lhxqSMWEVs3HPgQal05Sg70vX3VMr1ea46HZiC8EDj4NKRV9OIj
7WtjNQftMU5hTw/OfBt2g8YpFV4IB38fDaCnZjSempoMj01LnW0hIRIKDumaZpHjwwQ4pdDSdd9U
1xQVrLScUHJTGWsaMK4R7VJXkE57QNP92mgQr8mGbFjV5dQjE+pSQXfigzFRrLXNIt/YSmjfTDSp
pSENdqWFH2oPwbuheevWQF0+T99ReEHKLDeesrTfJ9Fkrjz6QKMD7b5qnjFwXX3p7PQRKqGG0jxE
y0HTbyzCN7WfzoY73tOtCoG80Ig3ev2uUNSOkuiuc8rxBsjRPaL+7xoqhKvOHfhlNPoVy74dquia
1yHdrbrsDdHbVDL/+dqpnF2SuDVhHDwodJo0rMHE+2XmuxrA8pwbBfVquO2d+olWCGHc6LXrIVK7
FWLa2yYqPnwhvxjIgVQVfSrYCoaHSpTvdun97MPDVFTsA51vpWFJCEOWTHJDndxDVDnuE8jOM/zc
uVdeCojYg0quJ1WA78fBPjFYNCnaBeEEsVEz982sjwdEY7HSKXRuHRYaYgSnsG+1R2jbJGWmINh3
7IDA69e9eaKZsr1tIQUK2/1AsLYZz0E337v4sVVkdmDDyhogmD7eqrWFkFhR3rsOsG3fmtSt32FM
Mz9GR8eaaTqRNwdHS9OtkqD852ORVzF6lhtR3nd8PJRiaaiLq8VKMeyvaU6ftGI0D0lQbRC6gRZS
lTRFQWBc6/V12NvDagyMP7QiRrKZU3LkQ9oMacIxxCMCVVSqcoqfpCVvh8hRt70KWyIog5s6Bpyp
Ias/V7m1oTsZchIN0Pp66OkTXN/2WVbcqlqWr6w8GuHzvqq2qe0ingxmCclHnqJvkbjT1WnajYRa
szbAlCqQbu76Lt75Wj+tEB45z796PX0hS0v3CMekQwrq0SNKGmk7bCFss9TQZtYFrGYMw7Y0WC5O
Hu+GQDocJiCRIlX/GKBDCtFUhbZ8qGfe2jEaZ0W5/SmZzObGTOmpS4OKCr7s5FNWPClzAbtweiu8
HOjKXClblRbfxktRTXT/CWn2ko3IIlQx1MR6eMwc4Pr+iEKSV4NljDRoANJsQC3zDIFPTVvnY2lt
B6CVYZsCNTfoRwNac5trR5NE+cG3+k2fog8wITK6nq3gj9bNE7B3Pbsxo4lSvjO7N56l34EQKfau
30C+jYZt0Wu0LEJwQhtQizV6Whm4MNBYDklQd2/xWrU86S07xiu7GlHcpC2EWXr9ynArb106Grnm
xClAo8M5seIuQ+/31/OhR3W0c8rSDyO1gts06QAbTAgv9MF0CDNnPYR1AE7MfSlhnhs1ypNdjKLj
lJI9LzuTSY68G3vI6c75iMvUVrZDdTGFx7bS6rfQUx8HSeSHqO6A5J3hF8dwXjpVp6aRr1HvHtaN
rX3YFfzwBL9PRsAPS4cNTiMKPTe/vUpFKdKqn4Ys/9AG0AN0glHSZNgg6fJmK72L3HSIkLNd/SJ9
jHp/6X3T59BYt8qjQ8kcFxy8U4L0bhK/BfZI12iaAE0e8uuA4x+0/GIpzpa6mtJaL0rN+nMclpqC
YBJyNxYUd/238OmM3NlIcTWcEHxL2814/CjWqfD2GY0bUAgqgJMQ40935WMJFuiP7dgYeHe8BYpI
a80Y9fbYBgFomsjleVm17zVlW3fmO1nAmlU7tojCHap4fNMe4qbYpASVhAJevEPo9hI2POGAmoWZ
E8p6hrPxLO2hSxWKXSTwNlH6YtvtrWvQnNWZnvX00DZRtOW1IfLp3bGzLdrR5ep347ebeCqBiVHa
s8fgjDxQuanzjyzo9EOZpfqhM43kprJUCmrJeCg7F3PTo1hm0dNdQXhgZNMhU1uQN0A8xUuNrWu5
5SF3jVtjnIcdVOOXQoNNOSpIANlIGuIsDYRfVWumpxMS7BzWV0MYdHtCf2+ljxVdqaOuOiz3QXg7
WdHIGbVGo/mkR8pXbiLJaEJ9rjrtqKnBvJ4zhHtVDVl1iFJq2n0VA4UE6mY9LVHRkksLyJRNRNm6
8WqOp7lBs6M/o10o2yGp7xCjgChEJzYr0nat3/4Z0Di8CdP0Ne1SRD/lf6GhVwc0eKDqJdVPZRKO
orrwZDUwUfTsvm9ic19Uc3Pw1Ko5NHXyRKdFlDI5AHUxgvBdQm2/hzFVKIcxj0tEeOu9BVphhcQ4
BWUdoJaOCv4mXVWcETLfeEmT+cZ0OU/MVWXsHLu61R3o/JqKQEVGm2zAO1m9WTIdtc1S8EPMlUN8
qlbDhlkmsyyjmGRhsVUM9W2Y+3hDOI0nHAeq+kanUVLPIfXaRtFyfvML7FWClI5XECtqCeahLA7I
bheHvrBIIxFcpRONM5JhNFZ66NzoOvqOY04vwCJPaEKT3TlDh+IZIaIxdxfLYL3RgeLeBLVU1vjC
IUEfuHBYOr75kbrQC0hLb0ODvkme8ghABsjuuJ0bfz3M2p/MpblUTgu3AmSArJK+dDh2laRKa6tJ
NmqZUVDoZ/RJtVU76mvsBAFHWKxKmLHTlPSbBDbLjWoiq9T/BqIqRv+ScAvb9dEwEJlEGD1LuwqC
w7KX3gN80MVG/2GlTignhk2KjHBDnTYwp5VJGHsTKjRPKSS3OLhrw23v4x7Zq1y5M4wU3d6xQVUv
TuDD+Pe1MV3ieYbE0BVfNuGJ07hbJTZE7Qw/FAa6sXaaaDPRcwIDaN0DBNYQlI2/lRRVlF5jkJXm
R7NZ2Z6hMkbmd6QxQ53nPdbWaG6cmvSdSDGa042vEJiktIEqO5tOAfSnzMJDFtOYUf2oU2juq4lt
d9D7DG2UsegRNdTJj94sn6ryo3K5yuqYb+d/XJ3ZbuNKsGW/KAHOTL5KpGZZsuWp/ELUqXJxnpPj
1/eiL9C30ThAHVueJTIzcseOvdKRq+/nzTzNXMJw1k/4ny/4+dpEb5ibrJ9HB2ueQPfKY8p1I7bX
17vEzIC/jT2jzMbD4rXu1lmjXUzDe9XH6RrBH+D+5zmYgHJ2ZdtRnFMbZL21JWhg3DYKRIbXd9uO
ZOKYrWEu0znQNHXt0whNa8IaU+eqhymJ0Jh2e4USaqwrq+cAWaK4x61jj0E6lv+GxH1OjSI8R3G8
B3hHeqUMv7PZuy/eX6WYeAwzzd1HC6z0jLCGSVk3dnGxKctL3HmvtcQv1eJoSpb6oNjsQbHFBxXR
eUebzwNjIbykck9sBZ1e7oYBp0o5KhtuVPKZa6m7mSMjUHXzKYPGI8XHTkePupJKJzfMc5TLXx0U
sg1zqt1Jlt7WEqG7b+VbhBqyVfQZNwOYyEMvoOrEDNhYIz1gIvjBVS/uYR6YNynhYzBO82FD1uVE
7HKQbMndnhCL1sFWX18s+7IIFq9y1i8lBn0cnsvZafb97NVnV7ebYF3L50iPt2DHtG3R66zwviDy
cls1dAuZhOq34Uw3ObKIUsrvnYRT0RP3k8P0M/X8xW31nDSq9lvW4jaSX8W00CEZOwRkYosHO3rp
xGvWAaYbhOmbqw3MEJUB6WO5IDxdbOn5Y1MSTq1assibAuLyILdFbb1rBtFcRdk+Obr2Qiw6ZK+C
jX+x6hOjPx/FPL41hfoMx4L00CI5ZfCbWWKw44czHghram9GQ2m/rKdtUhBNEvOXb2Gk8wY0SVn9
05PJd+PUCrQ2JAM/32pOlfr6MF50IrU3YYWSShTYfaodirUG9FqGExdHyjbX+nY7p8tb7cY8F9oa
ipath4s69oLGaffOlKiTkUU3l/MfTivBMa2O5q1dhf8l2nL04En5npZvKuE9mWpSAe24P2JUMUxk
YtgXwz6KIfEZ+cBBXoPoxGLpi7yX22lJEAtR5naROJRUTgfVyH9ASeo8XMCqCspUjLQ110PrNJ+d
1ntbOep+aulnL60eYycxiOTEkBvdtTZBCU7TcO9G69krl1tN9tcmdMFvYKRBxwg63QIR0hFPgcaC
ado+4jY4tFpTk8OEEUnui3y6Qc4+NbN6tIb96XjZRQ1EoJG3wtbfnEvb5CdK/XkgV9TQU7rvw3XO
meoEYShUcXY0+4ohkJTDtmn9KJV31M0NrLvhbpr9rwjtblujWlahTRFAdjOKhRH0guc+zLGFZolT
XgjVH7TnBGCXkfJy07vpwvZPmYJEIrTN2OgFKsBQd+dF+3Lh/SZ5dWmr/Kk1pLUbvajbsEsePowZ
g2hiZj03KslpjneM6zkJHDUMPqQcA/0xJjopG/jhjuzvEHWAev3tp9E4VQK+audWn4XjbHVJ9GM3
P0Sp0STnXk9aUEItQI4+i9iSEJ43S9rf8e0HVkXoJhOxdynkkUDTIujG/qw72BmH9qxlDPyUeXiH
rDvwZ3s7kThBhsy90V1d+FUEF8Q1Gt1fzPqjtLvnzmwxI4D9KIu5pP1Q+1pOLddwfe/4JjsGgEBL
xNSq7j9dTx+d1T41qfPPsD48RYHPEeNOYNnBK2UTSCbwycq+WML2dn0LNDKL9FdW19syOwScoZat
Jdhgp7fExjNHo4XzZJttyPUnMnHYftSH0ELKUDWR9OGuTbozJZWTkghOYEtDux0TCUhCHztMu0kp
Do2CxaqBMrFRMQFbE8WAw5JoWPxJunqZbGIqY4uhoOjSKpPTRDLv8Ivi1xOkDbau/vzzeoVpRd1F
M7mo98Z6KCy95rMR7EVGd4MWdWhzNg+lWp88oG1iE3KmQ9TaaNmCumXmt64Mv1xo6kudv3cO9pSs
OuoM/ew57XSn//1HoIP9P+/+fKC2tV2VDvahH8ey3KlU9ZAegQRs59FYhff6fx5L0MjPS5sn6Jvr
m2CYQrbBVSOKO9LZptlrTz//yHLYm4T4H4TjPTdaOh8sXn1EbUTwxqrwUZw6d65+pZ52c7TitbEG
fH3SOaUJYVs6QyZ3hkdj1pP5lJWSiTUFoktYsQeMNyXs3g2LICPT0TNNxnGrjyghNHAEqkgF4hEi
RSeLLBu0a7ffQxU9LKbICU+loK6MLxHzexBz+ofLNjq1jhaIroL445KHOcTlkVjQ/BS+MCtWciah
fCIALtlCArinSmkP03rC1QLXYazIvR3rX6mpQRqdoz2svuxYpbEEubIhLHjaz/1EED+DiKOyOk62
OYF9bjCT6zgCo9p2Q5njRjSeNU+9lkV1gyLE1EMTHbSpVNuhEdo+VD1Bv1ZyXay0DEhLpuHEHbtJ
8eEtjp4fCVv/pm44ypb8E6PuhR8hs2wa1VPf29+hUXQBM6vkfiVkq2nhM6F4rR9P9Y3ajOHtyEh9
4l7sDbxAdy2NbmlYJH4aVteV/bHyBFxZ3euKrDTSRw03fJaGeNZZcvE/3Puo2VeTo2+mYn6ns9cC
yIqunuKUOYdtuamk/gfDx1drfxY6NSHmX37B/jL2KQPfHP/Tcq8pJxBtidvAG/f0K4otmbtiIU+8
Me0/i003TM7RP9O0r7mAa8T8WaBjvacYmB4i+iaB9K2Ul25EZzI8JDGnLI/e1J0Jjc4PmR0Qywoe
pudpG1M0EzEyqmgRvZ6UgWa8Sbs6Fw0p5HaDClXbi9iv37yw1VPckeW8qssg0bxLJ9VjbuhkdCQb
DpF8/GDS4kSdBW3qrSJHolJxua1DDAwriyhX1BZeZz4mu9p55EwdzbXWbyIRzGG0y8b2bqfqlOrF
jt6sAAmBCEgqGvc+gE0xDb8ci15k0unfLUbrzc/zO7aC+TUHyJHpKH9g1YNO4X4WjzqKTqanLQfX
kS0y5HjRRLu3+/FzpmezM1X0HPVauJ0EOulEMObGruvsYhukfCeZ/kRZ355AZsC8zWqoMkoth5yx
5KDmOwctkY2boQ/HnbFU04WN/xkiSLXvm/xCgnbsq5LwItmAgtdC+zVCpd9qGicXUbAOCYzOVC7E
RbteCbTdW1B+HbAvGNFt8v6Lb8Tm3AeRaSyWfJpjav80LlDk5hb+kA7hLhTkHsNghWXVG+CCrZ6n
PEx/l9VsB3iYoZrSI6xI924iViZ4RNmu85ZpM9uDvEq2VdbtERvA+m5jZHW/52SDEjJffz7j5/HM
zTnM1wV8Sj5Z86cVrQ0pHCAmAd0aN5rfTSJZOEg09tWdfw8NeE+jNKzrzz+kKtr/81bRrfRFcF6b
n8fgVM7MHbVP/9/nFgul4iA7ZutKR8z+z4fbRDXn2cyJTJR9h32Obz/23pdVyd/QRrlWUqLTJ7CS
V2N96+ddDMLdxYHv+PPez+OkXkgw2ogQDNcQ58oNgqy+yHT3P+/DlbtUcWQfZ902rrPHbM0Scd6c
B+PaGxEScOI2OhKhhJL9vw8Sx0OoSVYYwc+DP1+c0DFxqeNOtPkc6BJrBJKeidO4fueoCNvZp/53
jlqZY4JcP+Xna7lxxl0YQ4Yoesu7ZkijWy21pO9WPX9hqnGAqdaPDFy0p7btjj8fMJckvCob44Yx
tfefh36+3vOsPyIuo8PPez+PNyE0GPgvuv/zRXU1WjvQkSDv/++3tYzxSNBC9tQshLayjMcXEn5h
OYx9dR5WMIuyZmKI+WCCaZyIYjW+sII3x7bsOYMneehzSi4uIpwPmWCZA27WbPvRfoXzvE/anFOf
RmugSqsXklcouWuije22LpnUw4WL72NnpWRLELbxrHVtu4tCxqcIFhXEPC9Y0JNqg2BE6mUWd4eG
9JFNiBtlK/X81wIKdbQ6uByIV3CetrWg+7/kkIOM+HktJLOcKmXIvF9O6N5lysJCP6VN+jPS+bEB
hkTwfbeLpsUDMzL4nWQqrSlDbpLkQr97XDOdJ1mgaHhIDyUFO2SPa7/uyRmg+sXQaOBwkuGeetHo
jBBSEgWwJyDX1qdRosK4oftUR/3OC5ObIeynrB92Y7OQ85NHV8MBuyPMhwpBZmWN6W7xoXyGwKOY
CmEwuQsRJ5yG0G/ByCrkc1o8xyKiqu+j5dZlGV/VSvIOOvVhFGRa6YToJExsWT1O/Ux+DAl4U92t
j0Wf782pPHjx85znx34U+UHa4cFxtGhb2zMzK7SClW0+uaU69Ep9mrF8chs5guLuToAUNZZp1kGa
7W8uZtg8bS9Fbn5EjUudz8vJ4QvvAb9vNN1pA1IaK0a3S+yF9B3oAN+yiTCfJecchdEf7bs4EIJf
Dug23U/zaNKvHhlLFqeggNfbMiHfdIQQmtNwo8nyJtyaxGj3nZCHLiCvB0NLxWG9U6xldjSTud7c
lNNckvq3mZOKN8FlGBNfuqo/uKm4Qmhq/aKJ7qXxOw0h1ICYjwHOu2zcEymjK/fX6wiBmhB2N6EB
azPR53cxNm9kZeZwYegQNb0YGBvVfIbvOQjX5R+XKzI21wZsMThEPCffsrAhSFJKAWmDIVgN3/Fs
MIXLBthWvNDMCXJq0MhvtmTAZn2qYk5I3oAOZzKl49cMwfOLYEjyiE1NkEYxNuJhU3/d2habqFlH
OUsLd8ayN5vJr8qkOfZElzX0QduRbTO2VzHbU8jP825c+n1JY+fiCJSgwX6fLXr0liCgYuguSsTP
sk+Ohss4LNNI07xG9BraO/Cam6FyvxpnUlSKI60vcg0+KtfM8O81tygqdrRHzwMBJBuJLrXzejig
haJX2HEkBpjyMRUNPWlYotmrXrYvMNdWoehd5nWy4/SLj7UTHDsliIhsKVHoYl+b9TfV2g+ArrvW
HE5hWdAKICQ3hYvWtMaFDornc8/R1xfY46F45supIO0WejYFQ90eZNMw/yIhb7Tq7qY1U0n4qFlM
9109vk9N2DF6Mn3qSetLXkT8BPPOzQY64dPWlR6RHBbZf736ysn8JTE2fnIhjRMlKa5hbV4jYsVd
vfhnq+YyOlbN2ZaUWFI1kyHrt7rJVLruII53sgZ9FjJ2j0AFiM42MrrtWXYxrIY4lsq1Nzr63rmy
iK5vFvdJaupWjMZHqIY9UbrNkQAf2gLVFxMzJIvX+iuxuOVhfB2x7DJtQIToSn+wzIWcbad8z6i0
NYl4P6UVaTZswVV/YSw2R7mh9rR7SeZs/tyh4KbOfBQ560g8x8zQrQnzVdU8lhaWEm05BqrgDtvd
wgZtu8z7v4/0sCQphScA4LQREYWbRu28leanmqdUi/wM7h+520SMN5Z8caT3mtLZpaPb3EjPhwJ2
W5ruif0Q/Ya0yn0mnUczkcpTL7AImuivFqd31dJp8HTahhJ81nr1agXyWAGRLKFdn3YowCS2v3mF
gxPAbd6QJfB7oqOQCM7/dzQjgA3ESCf5MPuJmD8lczTo6HdAoszvAEjcENNIQQa6IQ2lnylyL+0X
LiqsEtBW0tTaLLYG9Zusc5RUBBXP+kh0BYCmi9HP4BCP+vDLblXjA5yEUugmbbtxdWTPEuWbeKb5
3YJyHTPp1fGjep1/bHqdMGpoFi1EQIM6a/ZDPKS+rSc7z/WuFW3JjRs1b1SFR9ekFWu+r0akOQJO
7DiuDCDp0Wtt74ZWfXkOF3bv3LFovzdm83demDATS37oyNNwcLzuTf2l67EKFF8yLbjw1fQHHe/a
R0Hlpl8UeOd+dI9jlAaOPbJh55G7JQr74WIMWvL0YbtZzkAz3bhsPo+K2MfG6hiILFgss/FGRtJX
nl+1Onud9P+ctsIiMhTHyK4B6egEcDS73kWfxyZ7yyNr75D/EPAdCPuw5l1dJ59SL5l6j0gvZmDX
43hjR79plh5sd+ZPMIA6qbT/6FV7qdIckySMSumWZx2HhROJX7FnvEOn/GWnXB5ijT0H/b4hGfvD
m4YOFwKvxhRrf+pO++w5t2C6Jssk2xSkl8DJuOQQxAtjol81X/BWnIA5M8T/KLMBYovq3xF5CZBK
3i00mm2RGo/UTn81eDVAdDKjToe9TfNnq9VeKoOJhJiSpe7I1iGWuAKbnC5fYU2bk1/s2JMyPLrG
HxHSZ0vo9cQWRZHdPqADzYEsvuqWHbMjGr5iawFTRQW1d+Z6l7sFBBXVHjS7/yQIm8aROX+NjuJk
VeYvodEqlGt0Wbaw7YB7g2MxzXSNywop6Wj0T0vjBml2zpD+dB2BTidkvWyAdzYzzXUYUjuVGGLr
TENAsrO9RXDWz2X/Nk/6kyfYpd2WZ9ZRPahn3tCy4tSb+vuYOa95EzLhZ58pT4JsGW60lKqnKLok
qIGSlmZoP1rhOexz4hZN6SsV8tWIGiQ8grK3Y23dZ+5do0SlB58BcfQfIFPldxozU0SMj218yzSR
wq2dfTHkHxPZh5vS0XZT2F1cXOK4zKgrR07FXe+8GTa3VjHTvl28FWtc2O9RSSRZldOYZsjnCx36
2BIAbmZlezSX6m1B7prqqj6MNbHmVnuyYo3F3n5P0zTzdWN4GhwClJihoLDC1VTPZBEksfJJunmv
F87pXTx/Kjhs8VCdFraLqUtYHqNgGPN0hzx9Zvq62+STJ1YAO4NRuHnRXOSY9hiuetPnNEn0F2jM
Kr4x1BWCJGPYQInDTzYttWVOYickpSP6P86Sz1SSELyARlhHM8xpNRpU7rvLV6BjeIyKkDfSdvMZ
m/TahNjlo3MlGYmtD2mO6xDhI7suOvPqmky/asaUQ4tOHHfTHL1YxnIy6+p3JhzuMHrLdckEhOE9
F5r8LqZJcu7EzEBgFLXrmL7RdvkXUwusO46CWSI5zQuKa898LQgSCbvqmMgRgwRu7VbjYhfRvkjU
Dr3gGfLxsikXpt6sIduqKP27TA0dxfl7VB+9MfgaFx6TA4t7dLpjmtp3zTJKn2zYKqD9Rm6aTUJH
iGVluyiKmirzbmmHgsB/fqQ1B1N7AhmW+/W84qvKwg1M+3vSzc/YdD7CxrmkrTr3pfoarBqLLFNW
9kBl1ldfqc3TakY2c4B4RywTBI5VZggLq3HJieF2zPOLY3Dq13L9jfT+YCjTW+xWuMdyJrypgqe5
fLhLgclibTDLidOPNlxycxREPG47ZfasEpzuSnfgiF6MzAB/A7d8t23rEFUQqSSmQGY+7loXriiM
Ve21raNl53TgcmIYzeKlU/olmYntG0P3trTzrWn6+mJN4pfGTg1n8ilOucyWIWcvwo7JBfgr7cyr
1jjgRWB9TP3wHfbeuxRxkLbxMZzLv4k5c28TotuztTPkv3FZLAJtZXmJRu17mVFge1d0yfNMuEsK
MoHCZSIDX6PhA0SvDrmVCSN5Ct0r3aU/OG+pnehqNn8RGLelqy5Tkd91Mb2ZxvDFzgot+JAYBnLt
wnwqZgk3xj+pyfzkERe9pmiGyE6isoutrEZ6FBGRwJpxcLviq3UyssoyZEbaDa4g+77Kpt1QAn0T
6kGh+pw3y7sXNU/eHB5kNhGAonb5nCgWweGMzy/AUHgR9Wji0KOS0ozig6mqLzNs9mGWaZtUX4LM
5s/H/4hY3oJNpZeu1Ra6x6qztUfdY1mokvZEKhM2h+wlT3X+3ugNe2GK8AarjADXu97HHDUYGQpz
dXR01EHLmRAe4YZ4qQxqnVEPG9nRcR9AATcAH8hw7Y7akP8VKZHPreHxY2hqjAuQ+wI5D/TnG9gv
jGK8ItJ0GR7LA7VSzFscSdCETomIX0OcCARSnmPXfFhjcbDrcCD5enmKlEk50YICEqEFVpK+XJLP
4jxQn4aus4Ov1S6hX8wGh19zesCIsJGlrP1sGnszGUE2k2lr+uVgEYSC1Duy9P48iYlwSRnH+sYe
mcQpIyOW/qyto+Or48Cdod3T2eha5jXLVqRrQ4n+jI3WJVjkbMftd5RqKDZwqD1Tv4EC25npesXG
ib3hbqKQpQtPKXW1NflAN+B2KsdPs6/+2KWip+qYN7J0WLKXhRZVTfYZnB6paAmvw85t/246SJVF
NuCIAP5JByAkiLH4cocvD4AXeWo02IB/Yf8IrZvq72gE+8jrd+AbXhwiGFm2NGRGwig5MHJMSccn
TQz3Bg+ND5DzMKLPmb18teMug9v7UUgrSDwz3zGHW22k4JSVIApajM5vOq8+1nb/SCbLDIz5D4ch
znsSiEyFHYAKpoyxO+JQFf6gt6yVxVOnk5UdS0DNk05AdIcLsqV9HqYvzUzbvZ9uVZkH4zz8gadG
XU9dzsEHtqvFbA958fOUvA0opfvOkE9RFtEyGiEQzvoBVyXj1fWzMBA0Z11+lzFB+h2jNxsrOkXJ
8sAiYxBuU1NgkgVWR2/JLP6LJzLeBvM7y+E5hjhIJtiQsDjsTcmegVSJRh+b1kZGqKwi/ZoqS+1d
4hnIOqU+gfejBtxAYj4nwnL3pZpiFJflc1mG72bGwVKyxqSEMFWr9zicsk/2vF3Uhq9xjAZcND0B
uoP7x7OHB5yhXUdPv4le+lIUu/U6sUqukWwO4Zsy4dEvNI1FF/6OFuO+cFTM4+aukU23IUDsmwA+
H1A8+1jYb8KhOlpL+glKCOIhvghiYjFI4v8b+orVJF98/H9szU3c+O7oPXel9a9wskfMkrcZ5rdm
jYM089PSxccFxq5TlehELoljqg4UiJr1g4TdQTeN9cN6g9gxcxjGMOWMvf/j3icsl0N0k8jrrwoO
9pGpy2Ot2fbGUtMvQfRFFn737uxs1MCWYo17xQwnx2AMC7UefdFmx5pYFQxcg+3wSGozYnraWU2A
jNUehDRghfIAyxfX/LpX9WHy6pApR1VnP6ncIeCrOGgLadAlGXZTZAVDo97y0Q+V+W2se0MkaVWH
yXxf185BLI8m5PcJBf7MuuFoCxbuyIn/y5HVQZ8rHOwT3NZQnUi6Yn/jtLpxBxw4Q7NOpdIrr/4r
ZnmznZMmEmjzjR5i2uAK1/v6gxgjrY6X/TwgE84DtVXfEWQTZfK3VR/oKb8NmdHtck7tHuMxRkmM
XU1sCBh2VLPJAGoaEwOdFd3OzcdTB8aP5WDad3n3KqPRZyrpDyhX5kZfWxnYc6gfNbf455T0b7Pm
d+5l6dVlJjVeU1AXjvTnpBSPnmWRZZ+yq8/l7znbRh1x9uH46DGpF2lyFxLjcKWAhMdDF8ThpdYE
RmtEy30dzjQXKx0TRfpK6NMhNbKYFZEp7HyAHZWXOMj1aPgYCsFptu5PTsRoo+r/08bmv8aDhZJk
1T/LnUzi73191Ostjbajh4cjaup95RT1rqY5vU1zezjI0oLEhrXCjUEJ4LIkv6A/l+tpRdVnPW0O
Mp+u0nGPHpYyZcuSyYr0Cf7PjuYf7bWZSdzKnDdOnV+Ull6qZX6aYVNywahPlxDOrDSJG7IY6QZP
ZtVwCM04vc3pF6VouLFhL6wXyph6/0w3ZHbd+nR1d9s06bNDDrs2VJImfmnQ7Q2suFj5QA27RgqK
dpRhsZ+CGXHsaEbew5Djq3J7Y0OMYH4kmAtvnAE1qGixrLQTPv7Upj5uH135nGk5Wx8rFiou9ydo
Ux3PcD4A6aWAoCVu4YMeAJSM+O80jd5E1Z/Kxi63NkvYSFUYTTh/QeERRs8x1k+1au8Uo+/itTHS
EbJZ737muvfcM8nLCPdzvY41exFx2Tm3pBDeTaBwBbNI0iB9WWIH/GITJn7kqRP7I3MRthtutQpy
oBbxImETtkB7ES7cNxWplTL9lt2nk4eMMokpguvlPiOr7TzhPkqHYdKmHEFAzemFfITJTx2ORGRP
rh5fO93Rvt+L2XWPWrUmuQekwKkrgdVBIVu6YI1xn7KK8aHZ+qyIYfYpip+M3MAVQ7mX2mRf2JX6
a/fMaE5NJzcA0EkKH5vptuCax2n8V1XejAWdMA6b8/Cy8jXhXI9H0+4OdUU5FeVLuOuwuI7obwha
nbGd0GMMIzyOrUZFZuXv2NmnWA90JH7o7fxY/TQu463qkPdMChJV9Acuzv8s9dr27aeV5g9sFdjO
mGvzp2RQTyvLxZZOuO1tVpefLufASQrvI1igc4ePddcUAxYU8IKygpirN3tSrdaSQuLWehuSdSLZ
9G03wmRWHDvmKTfYol4J9SPbtt1mmNba/KOXbeK3pqkHneTFMybvnW6g5FzKKzZmihGNMn6hvgNX
LDSLi5cbp69bov+hfSx9cXMswabDvJ2ih1EO2ZvJnGUwMDQWcQjrGaOP0fzNfD5OUUL9meX426zh
GWk7wHrkAf/CvacNReTT5PNdnAc+bYl42yeobGZV7OOI+aS1YURfLcDW80Em6aHRYsUBdAy3okex
iPRsayTS3sZ9/0qGifRBgueBp9fRJZa5T+TXS5GHbws+ji2cP29ni+nWC0u7ROyN8erd91Ltkkvb
vXgsBNxly4eddvr7nIFzAJywmxmZPJhrET9Z3L8IQQ7jHZ07jpvCrKgRJ4FWpIv9HOuv3pgEo8D1
hAaa+obt0IZKE+i4EvnAtZE4vEl8M5XMTCekrVUY6D3i84b0NQ1ZVUUUqYMQFcefbHqecHHk9UD4
kaU/QFTwV08IMXGpAd8um4jhFN1gD2OEUlKkBR1ygA99MeOAGr0tRuhrFuv3MHzRgWKaI2J+RsOz
bJYoZqJN6eF39iZtnwotohpfgr51tVOdGP/wbfbHzvZQ+SRnsilhpEKk28xiAC+qPG5yLghdMVtS
zeWJg9RF5qG7sUEp7/AiBnYNQ3tOC7kl30T3oUrvczPvjso1LovZlbsMPrUtwz1OVNBSjGhFo/O7
Ht16O7T9MUY23LQa+k5t2a6fdlqOmqT5sxfWew3aMAHzajuXxmfEE80vAlEcd/qDUZ6tMUCHSVJm
ntpkJBSIaZHQJuVgtfUXjvMfatEuXNpfwHO2iwmRDBMR8lD2IiJ3OOjemvvLrr3ecMJzUTB5wuLS
4CytI7B5hMOmKeEWlJseh5ah2uD73LHWn6VLc0fv5/Vw0pzlGD5U1YBBkN53ofUPWFxl4LlEy1vR
NdeZjbMJxm2TQ7+g8jPf4XPxLGgu7ScrYkExipeVxXDHfAPPfrjoB44RZ2nCJh4yWx4nfJrb2PWw
b0o2qgx6nykJ3KP1guUV60Ce1Nzfytzlam4PSjLG13TiYEpCMUjv3OSkqW7qTN+SqsILrSjCALy9
dfhiZ3P6Pc6sOM1/SA42006gmk2dDh1RIGbdnq0ahh7mdGc7KtRmZyIOtWkRNKWVu3s3mX5BSo54
jQdS7hwNLSgR+D+yYTXtmfwijNkh0VGA8gqmuyxb2Ey4JhQ00ixOHaTrAkK5xZl5NBhgzI05IOY/
ei61TyOU/6rOgMa7OJwvNIy102xZV7KyLrOOY0FT00vIzFw2VfZB6KgK1ow1w3WM8UCA+CeB//qO
kRuGBJ1is9QXU+GsjJNF80P49Xg94ifyCOzNEgpC6rVveJuU1TTZtclmfqUZcjDrL0lBwnHeZHsm
STvAP3pguFa5iV16/QPh8MLDcDoxqObjZfeZzj4TT/Xs9qidUp8447nvpNvPW63IEyo5XtJBGGTK
3frccznbTVFgL+W00evlgWtok5k0NcIqfI6tBWdZhbWdpHzGgnosuoCwTE7+neZLjUTxsmv2+YwT
iTLU12kQ7kM3fcHa4WPe9x1X5BuiP15de/S2XTniXdSXO3ZPgL8Jp39oVHezNl7NQX+x6B2SBvjN
qCK4tHg8WrU6L7FJ75o95lRAoB/7OL+jV/1qWkmXbyrII7Y4GRCgmq1gR7VnGhPr1lyeLS15j/UU
Q5WjTkkZ/2vIEULwpS/txISn9/r3lMx/NdlvU4Xc25cLfENKPXNoCEcuYX0PIeBdWTGuEDIRd/Kq
8WLa0bgnRPhVKz4t5gUqKzO3Row9KVNkK8YTtlfcdQleq/itFC2QaYLiKHVzSZxBB7rCCN/d0fao
uEEq4vKdna9YaBPT++lnN4bqHAnxd5zLC9P2FU1z4wAmffQdopp9O3SJ+y8oY1AIfXRyKoQlhuxs
M5NMHbwV7jxtDfiW+aHQZudoI5F3QM4DRqnMrcT85HoWLuqabPolJtZtmcR2qijw4UWDxC0HzMbc
D8WE383R0ALsAfTjZL4QRokxmAydE8QY2i5aSNRMSV6w2xynmHwGOsOFxutrDpoe4FZhljIcKd9K
b4Lw6WCLzvdwo6tZ55gUjxeryfqdYTEx1Okas7bLSWh6caB9gjDKDAuKZ3VcRmScKg4Bi5TovtIj
2SdMGdBsB4thD7fYO+u1KvP4ve8pyDxLZLtBTuKUKf3hFESPj9ZBRPl0mtAqA+dJ68baV/Rntguj
lkntudSWBM8K+Jy15E42c99kZ9C6ob8yRGrtTRZrgbs/rVEnFMP+w51K4aWbe8qJhKiEmN4E2hfy
bt1RL+ma8Alq4mLNYwa+GOiHLN3DCEgGogtRk7reYp4gbeDjLoJJfGu6WsBcacvhNZhGxN7OpH1c
/SGdUsPWPP8Z2/9D1Hktt61EWfSLUIXUCK8kmClROb2gJF8LjW7kDHz9LHimal5c9rWuRZFA44S9
16b3C3uUAq1hvi2pg17N4Se18dZuPLxoVKTbsBr5BNnN2yYDXVhQrI9+swlPHomrAy0sETiI0jd1
GZRM7KpuDQ4n+VYVA4HATDesJT0uac8/lyzUXC3Oxla2xtn0/O+GuZ4Fh+DqFvYplkV956Wc7IFs
8UUxsIsqhQLKxhXSVzreBYLnvBmroyz7irbaPJq2+RiLGEVDYgjMxwtFRrvac/79kmOhYWUeYNTw
lvGBZdVIN4qDR6y//PuSf78r7ak8EwCDOJOLe/27sPL+76tQgFGDMkveFbgn0lFStW3rKcyOKoY2
b6ZLEAUtykm3y18Mn6g2RD0DmyYPLJ22znX1PueDG8nGn6IqMJ+CgoWm08BIJh8V9fX0pzDc8FLO
V04+WgoByLntuigXKGoANTLhq0W98SdMSwggES0tVNd4OAQ/KZleVZrcVa1PfG/WXLw1jqEtloix
Z31WKnkIgmy8TGwKyoKCKvDdIyIewHbmSWLhe7XyLGRw54eRKIjO7mLnr4v7MnC9dOu1mC7FGGAQ
GAasINNrN9dsUM3V8o5WSWBdOnHybcd6mEjkMZj5eQL7lt9eQ/1Qyo5/w2hPWYNFgO7eIWbO+msg
9NiBTMbNm89/pdeMVzuYP7wqlKfG6FmCThSyqY0iQpn16umqMbr1WFXFSjZMHwbTn58LvFZu4Zis
6wPgVqYcoqrvmFOxcu2S5S+T94ErJJj3uoofAMXuF0889R7hDBAjH5d0oKsa3YaG1fgR8ZgcTFd2
OJAUzwZSZMNeWSiHGN05zJ/phfz90HGCTwqROV7guwl0FZZXF1VAON2FhkuJNsqb0ctvmH3FGS1z
fv73u6CzAxarfpUelBgvnnBD/Hur3eh/f2t6mDzpRlF3r1fqv7+xMPj/3xfZjYPESkCh+Hfp/rtq
/33h//8xHZPHGlDD/t+1+/9XeIhdKdsI/xbggvvfC7teL/W5JzFhtRCah6A3Dv/+G+60q5Usv0aO
ejGnhKAd5pfcIYqXevTVrrlsRWnV5IWrNqrTgeBdXZAuUR61WtiGQFXNFpjERLBHnEQ8T54N3TMV
KV4IJItTNo1C7Ng4tPjQ5XdlMBXnBy4oO8pma1dEEgyjsUtJhS6NSZxHc5ZbT0076a9xxNnyW1VG
zwyLxcOyIEfP+m1T3JJ+nu+TEF+a4CSIpFnCmWWONxfvc4egrgONowwlkQzdO2PwxeXqENGuKc26
InjSqvv0x+fMyuiDFkh/hS03xB6zfJUOgXI1mdQi8Z9lYPfHVU8XBOwOiachN3OuiZXEEzeb53xd
2vSNZLsvuBW0e6ZATWZ7D03oNezjGocdotCp2XtTXpB//GQZwV9uJZvrCjAJvrCL1+MnqmPnqbD8
nCShvoyCMTzaZOUAMqeUN6giPcESEAUBFRczinHEuj8Qxs6+KacKYxewZVG+S5w4fvyy2c+iYq6g
/FpEKZpoVvtxYblSLEydg9bZj07HcgG97bY2ZLwJoIptJt/YAwA3D828L9JU38I5pEsjzikuKjQz
2UvWFd9z1uePoz4yg4Iygeb44g3m37yuB6pDvC2+p3AqMlMY+Ceubc7/Zc850ot2F3RzwRTdAoBX
Bda+yllkYLFJj/VUOGw0zVPbj8POd707XbSMeOKASq8Io3JgIecOJiXDMBxHAiuwKiECm2eWAqVo
jj65H2Ob8iCI9R03/y/mJBTRsXqflm7Z1OozWDhqGcF6Id1QH+J/CMo5wxrBw28o6JfwdXLmNKrC
G2CmO3ZBZ0aNzmYwy8c+dJCOmTM5VhxRwLz+xrAZnAbReDIE92lSmVu3OViW9+oFf3qzvdmaMoUY
u2DTtTC9e1ylrjOfsoKk9rQDyMEQuwVLaRwsH/vOxBTJ8/FJ9wSE7vPnqW8/AzMvD1yYMH9Z9LEb
QHKPCAppTto/+6nzpqxORF7b/MSa7iEPuXRNP6jumTSTB/4dOJPcdGbaHROPMnqs78t51DubQc3R
lt8cfSubHoMTbwCiLrYYCcHS+kKEQXL0IRda28SPMQ6MlD2O0115lN4wzso1uTICFhActZe5UWsh
52uY10Nn68qzzoLi/O+PC9JoXnu/+tpYxBiefYYOZ5+9bLbPg+fCLAsbEmyA7+s5n3eVSy6xocUh
s9IMg9GIGqbl1Y3UYmeXkuiIQwfqQnebhkkeprlESIUiA2MuPTNfNxnuEcMZorZu4cVoRGqpFx47
6C3mb+kwbbZttbdyzS4f57M6DGV6N3V+iHAvpa5JxIcLdGPfVBAVw9DAsmfxswcD0zvgcsO2rCgJ
OAUxy0KP+Pcd3MaHzM+Gxpin7qw9LGw0m314bHzoM1WF2j9rjMjFPwuoIlxDeHwuiiExbiVWpbkL
xpM01bQPWz/dF9wOB+kwKKhehEgYM+NcNbVKiKMrt0WDIaNLBbV/MwYnKze/+ny4pe0yvmSG8ann
9MsOu5gHIXyTzK5uguKESpA1uCHL+6bx3mztP/FQY/vB5ijKfIvalLKTnpjiGtODjPo5f0G7eFKo
iF+TBGFGMqUHJoHvbp2Vx1pwjnuhxJc2+P6mgL/AqhBTlZt2W1XjG5QtCJ8Rg9w40+fL3x4vBko/
Wk1Vr2a/lHoGhhTtUHqncKRAap+/cE2xYLFCHBRNg9u8vAF8Oas6OA6e563JV04UEK+rAwy484/I
+3ugFtVF1Py4wu+fwzIlj7sZX0JZ0qC4Q7WPC8854Kmk/4KXw1E2OtcWkAyDIVBmid9CVZyKR4l2
OPGrm6nafb4YFWkJyW9e8LwHanughHh2bIF2IIRAIymhjbD9JXQthPGYPuthOU9OP+3UohjbSBsV
R9gQRI3jyliCvVe18NYnfZ4VhYnTCJCQeLlYrL6wBFG8ivDbhiTCIdS81YlCpitYRZMh6LWixu0E
VMQIeuuiDbrKTA8JHtVoztC2gdXBreSr9Cic4dNq8ckYzsTOO8shf7gvgdbFivR9CVvzYlVxB+nv
qbCbBVnJ8JgPwtpkhomuYO4w7VDodxp47EzbIiD88Ri09k3sPUi3Zr4Olc5b1F/MfUjXUqwMwbBz
nfHRroxvRyWRjf96buW9BKRszi0oB4u2w3X7V6yv3uKxbCqRJOrhdynCj3Ts7hPVnmpC0sOiudRL
d+8rbqweowQuIeANSNvZw9F/gON7xMTdbF1fzxtHlL+2fezD9hzb+l4JUDwLS4GoT4DUz+VdHnd2
NC9R6A0ySlfFJjAeQuGWQ+BUFKkloi7R28/FvDzGUFxU/r2wsCwcr9k7MXrdGJq0uukwHiJmc1ed
MFeQFU76AMfutrT9HY9cUA29G+lg/lns8jal8aWQdrbrB5+4FfPejOf2mBvzDW0qoDNZbYxxuPqY
oaniWcfBxlAIh5KAZoooTY/J4mSDrUgxJrqheKTjNHqLt2OuP5x8YCAl9bUeszcGpKs/2XtTRpXs
2r4haIk6tXQxbs0t7lfVP2ZmAOwSX3iheCOlGN+KDF9SkOlX3FzXPDWmXdzPf8BXfVq2fR0Vu01D
WU8JK+qIhLwPUYNqsUH5TK25l4ZowfQa5sYaiPDQ2t5P4OQ51phjaOyS7B4gNVhHTXjVNs7vi87L
QRgmdwz/3lKqi5ToTHho/c0sd8HsrvKvbGs3+lUyedsyNrkWxeqoHJqoLPu3nKE5jnhng6f6XrfJ
LsRR6jTVB3JoVhcc3DsmlPtBe/I0Whb75uxolywrkMD3Hmu4WLMeHLzmHl/DX8rKGsP0mLHpZFRc
CAvPCSyw3uF7i94Z2HOpG/L6JqZesvnCbUKVXxGGVLj2H9HgZi85fIe+g2uexM6mg0b6TwDFqNJN
7yeFbhH5EjioFgmdbEbrfmYDbFjy1gw9NiLkiLsFQjswRGuv1OrBaYpkl0x1jo/Akjss9Dj2OEqo
6ywsukQSMI3S+UaTcs2kv43K1nRPHst1ZdITLiV1HJIXjg/TenBk41zSOu33RUBQj+lYPif5YrLD
Z5VXSAvvc5HCpW555ATMbHC37JIRFYWBmj0LTkHZo7gUGfW5Zd/zfETCEKMiMBh8MYXhdkpJ1JpK
A2VP+jaZKEWNBocP1fJm9Dk+Q9yEdlvfqvJmFlO6i90cbZ8KUWExcrba4xxKfobCekhMlJj+ELNQ
8Nnku1TAIczprp+DrTfh/AB5yaWxlNt+Nv5WjIJ2FZl8dS19YijYjOccDhEUyA/Ln5575R7LlYZR
txzDdmL/jnn2OyZN+QNYPN3MpXFfGuXEMuU8t0ptw+wLpgMFOxuDTYeTtc93rHWZsKOtpDvapp5p
Xqp2qXa9GiKWxQgz3ecuTJxzT1erxpgpUuxuRZ5524xlWGqhj5vB8KFr37QToCNz/Hdy+LvUt27C
5p0t5jRqbf86+Q4D+mxEkzvTn8ESoJBPg5KVL5MeVst0y430d7WRfTjZchoqhsE4N2iw/ikIpXxf
YBMcJs+42qGtTmn3q1zPuyAVt06yDB7jKlb7oMNlI8d8H0zWCdNMvFusSkdoAMD4zmWEHAEhgJFB
f3Se6zAjX7jUe8dMfhxpP9flRDmHJvtZ5KCgrMZAffuPJlSHmsW1Ro7s5CxiuB26Ujf306TuUrqh
0vEnQvtcsv0syADseuYlvXqWwWUVBiieghnSjyXeytkE6pa6xlY3uF7j1GBW1N/HyaD2+eQgom8C
JKpH3J50kXzDbT449TZsEHjHr/UKtG4N443AxHzDRPmtiFfpBiqWjDUh4I1hXWvuiyxEScJGGhVT
Q9unJNu8NvKoSqOSxz91acorXL8VQKDjzI1GcOLVciqeD3YTHzstfkX+MtkGKwJIig0zS8b7mPLp
+MKkfGEg8uEXMKyStdMC97fV4sNOTBIIKcBrWe00bIqtTb+2sTPL2UK//HQ61IakLewtPuh28BBT
pP0P4Dk4k22kFCylKa5RHdIEmU33sOTpKW/d59So3q1AumiFJNJ1xSSIiD4X+4MNvW6p3b2infFI
f8HigHCDJraLZkQkZ5VwmBcscueK9XJQfBaaNzuEy2M2VwUDYfHzT9MkubcdEELRtVF6yHcTJfPZ
SA8N1FIALCHMnrw6CefX6dn5ZyULp9LxuE+XGktlNUUgEY5jjuTD9WKXySf2gDI0H1w8CKiI84e+
CWQ0dM6lKdST9OZHCFFPJV7NjTDajzylJ5gQinbueU7tZG+Z9qZ3IHOlQIW8NaSic5/XaklNpIAm
BQ69xFDdLggRUVexdW6LQ1tb9bbJ60tHvC7Rox8tB0XsCxzsKfinxt/1EpJ96pQswxgp9mn23vQ8
zwzbpUIeaKR9ENs8d4hX+c7kvxGXDhEo5F8EO/xXh8MdAjb8210ojnH9xiUflYtZXujQArrHBBIK
MmiDtJhYvlYZ47PVIUg53z8TmXu3vh5SuOl4g+FMbwe1vigA2iJpTjsKD67Zr2Q0/iIqjBCLewfD
Fp8SIeyxmWIfPBRTQGpk5gHjUddhuJ2m5xJV5aHXI3YXXX5kiObciupwpgzHHOupfV8HaygA0SUy
byN3xvtiDerRqaovhCBBU33PPsbHAYqIrK6lixhYO1igNLdVh57cig9zKqu9ZQh7U49pElWQAMLQ
OY+p9cCKDTbgwogdozzG0qApkfzDjpgopbqWIbqYPKbKPlO5XO0ny2PVhGW2FstflwidY4eJbvCn
A076v65tvElpU10NMTWJPYCEcPN3OT5re8TZ18gc5U2zs4jM2cLP++sLVqg16H/k7W+T3cMdGZuf
QrqXoc7/KDxtiG72VjPhlay3RAeSM8PrbZT/vsK4cFvYHK/5YsMrCwcErwtaXHo4NvN11IinbIDH
EDYEkGXErDCIqdeZEltb0IjbQY3ZibEmz/MYRWnDSo2lndzHmtkZQNhHApZQ0VXxp45b7ODFTCON
7QS7OaMEhc2Ba4lrDjHN1HyRTWKxX0/eS4bQWyCOdxYis52cMXWgh2CFNqEwnY1xb3b1U6DYLg4g
dtjtpdUGCf5/oUpwLzfJFbLYbxMk95pQKUzoCJoWgGV7ObBiaCYRCadlJWiUCwapPEoL8QeBXLuf
RUCy8cGoF1zYblftzeT67xKehuG1cvqrMjjmq8Fn9MZcuWd5M+Yo1Va7U0W5hYGmnh5a/E6BQbdV
j8W5COVrU1h/eidG8Fti2esRJOOkpFXyayNyTNRkBv5oNrHVI3XiucDFSRabE8Ed+UkTueo9XU71
n9zH8zUPfGNH04YLhSan8wo2QHqXl52+lzNr/6Twy61HDmtao+MLOXraLMvwYOJAM/O02Gbxk7GQ
iU6bjLoXpzcqyV/GL+02t0asczlYjwptCZHHCOoYiRijoDkLUVl3y3y3YIo4ZtPnkLsPS+zE22SM
5V70/oWVLxJcz3teJrqtkVqC5rs8MkfYDR3trsvuFAkblOLpyx0RmUgDJp+oHw1f+zsuJXcHQ2mJ
2qwcN50q78ds+hiL1c+Fjsxwqh0j0XpnQQSOZEB3bVfOvU2T1Jt+cZsco4HkE43D71h6j7U9v5iO
c0pj/1WAu89dEyZecNa2cUkw9exF5zobrbeBDlNKVXvbjBBHgYMiy+qdZO8M05+gDfAC/pqT/TI5
6Qv1OT+uk5z7RX83HYdDbXQv4dCdkp5hW+j/LAEU2bEofwRZ0HkQLlTwvKdtY7/lFp9tq1kht9gm
j4gVsRsz+4qZfA4NhDLTaKO8h/xORVzbJ8vmyeYtVI+imsS+NQSfFBZHLxDf2TiYhwpAJaID4oL8
BwwSVwtc8y4daYdSBCJjri2gCeUdb6S4zrXBFIc+8uDmeAFRmY4xzrxqhs1qYNE8C5n+5zvOf5k0
lwNzGDtSPrCayXjqLQ9Qd1k728RGi+nHuPp8EtINnZgnz8QhkWX9T2gjUYxLXhGjaMbdyx97wu3M
AwRKnIj39jRLjKEY54zJPKoBHzeu6jyiGeL1hMatiJVJWbfop9bL9YtB5qU/j4AzTuNoehemGdx0
24Ea+xqX1Vcw990pFcX8YKGkimWY7TIZ/vGSr6F22JpsBD7bUzaiK25HEGaW724Xb/wNvX1bVEhP
jfyM3ItJ2+zkW6YcGM/ihTSaMH6Jl4AEkOnBsXL17JT0R3GNqX3JMz4aEBkMB8xiFwzAY6QmX7Zi
jp9hoKE7fk9kgibFb/VJZC6rxEnmlLU0LIiZrJ0IGWMm7fKbYP7okpnAtC3PMLQ4QlAltyxdmpim
P1Df4BnkycoYSmAv1wCKfA+7VWlf4IHC6PFqgv7i+tm2uMmL3L6URUVmBcPlJajvG0iWsUeZ3r4B
2eeRJeHG2oLqmlUQZC8fZ6jzuaR5jKQLZoZZMlhq7eDCutw8FmZ7idu8uAtjlDZzaYqoMBjZjbqv
zoSQbiFEo9xxKGhBlmzrHD+tn2dMDod3bwpeQlFDsiLmDRtR+mPGI66loYACwFUVNDlipdZJDlOF
JjNMzuPkl4SmlAdd16uZz/lFBEgbyLIT0nICXWk1iifjR5CjuCCbG1F+VdOs+i1o3VUCYmWcEvV+
oqW8SuVYx2XbiEJdtW2+BQjrNn6VpzxF7C7yCnUctJ9HnVPAHuzE+/zPdZSU+PBZcC4uyhzslqCZ
aayYsps7zw+ZJLb1ccqxy5Q+hemM49PMkOD74w4tssBurl6wbdM2N3iT6uIEKuGpCmF5JC2ANIBz
75YzUtfHDNfZxyOSyYNu81szJ0PFNWH+iUO2OBmNnBMSN8jdsEljeeqHyotgWKP5q7NLAKv02KL2
QaYtc4iR9rXtZQ7gtU0B5zoHtjrUklNP7/+Wl/BJINqfi4Kpku7hLOLSZhq3YguWONtOUgUbM4s/
HWPk86yCzyTEZ9HljcSXHy8MMMwvWdpuFAzFXdr4F9B2HvN4RirUzt2LRjD4LPRuTF1mmQ3b1LCk
cUZs+GsbKDZ5YFO6q1xgXI/Tz5kINmUOj+XgXO16uaCU+BwyhyS1XICi5smEqpiDqUXZqfG1A1J7
Wvp5PMTtyVUSpdHwOfuoVNwgHneCpZUweIt0XZF3uvj9LknmR+HWwXbEBMAA+Fg3HQ4TMbyhq/+z
ABinY8CP6xtM8Fj6URSkzr7rneBMKk3GujW9BkmLr4LHTZFaGq1beGYJ6h0K8sTiRJk7FWiWBRri
UEu1fNFT8QHkZ2chzzohwDj7jfAfh+FlGghuz3X4gOgemHYHsy+c20OR9sWN9eBdWzYfccxEpGx1
vsu75SWoMHstjZg3DIfYrk+Td3JnyghEyMcU8c123RcjrRa9CuCZThA/ErR6hP/eDS3mAUeWW4KY
9QXswo8flvN5cO15axvokinfSDkppIjmPrBZFtXHtknltVHzJfGM6aw8UJKOwbZGCPNo95hRqtKA
fx6iDEtCdcnLuSVogisReae1Dd0ad0qBhsHMDmxhnrpx+eDSmo6Wss5JYxcHp6OJyF1l3XUOKwmJ
knmjfdb7cGj+dDXKWNOhcCiKJwvR0hlrX3ZEqAlczF4XlQmYQUZqTmJTvKQDo7Z5aWF3gM/Qvv3W
wm3tXVgKcNlaNoxUHjWCumKYMOPB8qLjdtJoyGB/CXdVqCHFS5nBQNxZIwACE3tkzRp6TleuU78N
Gla+FSpon5BTZzYkS5rcvbjjz6hw+WuGd2w13cesaY8y519027vAJbeJ9aXiYkB4MvhIJXwmsMcO
XfAOAfue2qe6VDWunzDWH7k7cRk7BAVDgkj3KX0lY5TpnCeM6kfETZzMn0G3fFbCaw95F/waAJzg
PrvlXln+ReY8rtmfRTDeYGHneDLFT5VijAlCcLJFLa+ja5L0y1QCPAZU3J7FGapTn7mdu+T7SfNa
gXP590UGTW1SzWPDDBoDgs3YfVjWTkKiPkDP+yhHqP1h55EGWrqXrGH8iw6bTrOHeIwZilyOND/X
vnIuhP84QoHG6PQfR83yZntMoLucMU9NPRW1M4d2Syr5ISwqjHYV7yUKMe9SjeE6BiPvBwoTBEXt
MoqcD5VXoHmFXM5hiCxPtaTSJOmpTTr5R3lU4r247+PEBeISXpbEREXsFyvvDup4TGJgaM9yozo8
baw6cI5RPzPts739f2GHVBpjHlx8hJym5snEprNU9XcXBpr0c4TnPnpOpz+wbWDI0Tl/nGoPVn1h
iqE/E8v+mgdTUj7VrGkljoAiOBrL8KgVRPbWtz9ns192dcyZjod1LygE8SYwtdCT+xnieSMbIXmr
+xqksdU/UboCO1ErdGkkCCjm/hoHTfmi7Rc+bY+3IbzwgN26S1zDVuehOuNc6+0S4lIKThtDa9SF
hBgoD12AH1J1ey0sgJ6ngI2Xeddq56WUXNxisKExDeD0ZgBrtQtyEyzeD2yrh9nwfmc3N86trxWU
G15TRp47LaAUV2EFX16ZHpt6iHdSKHtrMECeuUYiUcp1MlTn+6Fqf9LZjJy1+c1GWotWyJe6DclY
FOiYqFf2CKA6pqWGxSbUiiZDOvsU4y+yJgO+AvvtCmzHdQ76HwO0EjZIL/IHUDpt0h/jidMxRb7Y
tqxyw8L47bvqTsLIP6CtvSWlM0X9FMJaLPKHAPga7ETypmiWw2m2o0TXxCGTIsGWpg4PFqaytOkU
naz8b0FK08/meNNpsK2VrvfMM36COCi3qU2P23RMpJxMOUgN97rHDY2zqz9rmDUURx2rqHr48YmO
ujSu8zAH3rgFHLXDTMJTxuD2o2P4Ia333FgQNHCbmECxeyiUMsMl3psHO5mLvbK9CxSyWxkDPMzD
Hi4d3IQg6A72KOxtHoOKgKcK5q1veRdV9lItXrnjHH7sSuO2ym29hKekOzIonLzkL3PYvIO1YYnX
sWgoRVlmFWMoz4IJKHHYbBPx/1pIILqZGcGIad+tH1Imz8eCM38RwX8WmkAwbv6BHCjEeCGQ9jxG
PcwiGDOHD2DTJyEiMcdLKUgRZvMLHm9B5q/D91mK9MrPMGJ0DhQ3UqRSxz+pGQmUm4JN8PI7E5zw
EbfBQx975iW3g1dEs5g43JH7kAGYq866dK5YKemOyfurhxIxf8IaP/SvXV5dR8v1ogH8I8Y0nLZe
VcA1YIpT+vnMm2Ddi5AdJq75KaYzUcR912I41ygZQ7W2lElv3ldLwuS5HL9TsANvQtPs5DYEaUlw
yIRFNQpQ0ZpjiTdVtNMO/vZq16LI52bfNvj+GXt46ygK0hs0bg7BVVzZoHmRFOjseM3bSmC9MCsN
N3WMIEDxpDuE4bSbmuBjnPS0o51/TGoKyTBunibRfNMuQ32yfer76j4wAPDItnwJQp8PVOG2kc9W
UaI8NMx9CCiBD5fZe0GCgTsg4fDJD3AtPuC8r28LSu6olczYkX0+F6bPHelOvzBziCBcSBkWuDwQ
v6/qC0RsqtrX5GI5ipVW60Bj6Po7axlA9gANs9LkJbTCO88K/OMg/WM4Ls8DCFSm9gFeWtn+16J8
ZxjUWHsNi1r305eiBblTvmJ0TH136kV1ApF0QyA97sYqAF8OV6FOOdaWvL0yrBg3MlxudeWqqFnc
33AqX+LVuMxcIF8hPLfWFD/NMG2tOXsfe/3pC+lt5DWP+UQCI/3t7RlrzpoB7xp3jTTezHF5xQqr
99O0FuglA3lXIsNI7Cd7hgGUiuo/YPcBG6V+1xnNA1UJdNzVuNm247X3+ACQO777NU2uNZxctkVM
TrgY3yc5HO1Ri+2coZpn80wkPC9mCBoqBEHAMhkdZqJvNWB0ozKfmHY1HrtZfzxNmU1spZwPmNfZ
pBCDy/TzMlVftiXbA/Fz7pbYz2ETFxhJasepLgPTsJiPdwfw9keGvrPtOyxM0zhwsPNol02ILgja
+84OWhiPLL9Y235nvJOtFu9NvTclAwI3wFraFQDMywp7QKmxLi5NRaMxAOfOH6rB+O2MzNzNldkd
S1e+dp7XXxD9MMmNL4YvdkYasgmdxYhtvH7EnElCRoMd59CtLMdxfS+o532ihYJE6NPiuxjk8TVZ
NmHy6EjIAEUkiuvuFPN82agM+rKlBXOkpNmXa/pRNoOQUGyjk8Sm6chujjXsuRN8JLUmORiueZPD
wiHWaHVY57tBK+hGfqYMcfeC2XoT3wvf6Q4uIwdaZ2s5dkb7hNifh1cfoxiYSZABLLyNGx+yHHWj
Z/Pgm9r+krWJRVpt+9+YLzdRz5Iu4EPLqrwLbfT/RvYQCn3PooNwVh5LqFlfrCFg1mzeuzEbBE0e
/D4j+8Upry2ur0XZB00nM6gKCZtTbQsKV8PHk+303tmX7dMAbLWOATx4ffWqy+E9a5xlb7nofI3q
rfIQmjnZlzEBc3Gr985nDr1M/REypBlCnKtcBndlFaIHK4+L6tBbEebNmGOa9C6Ybm22EE4Laryz
fIilkgH4ahBVcYd5NJUvAQoRPNHIihhfcJZ+M6qjO5+mjtadZ2ARAHkO2GcZ1763fr2w3wFczBlh
VS/K54JnK7xjIPYn8PAHIdDOy/jDWJFkup1Psz2QyzKSg4KdGX1czA8euqkb4V66IG2ZraJDeyd3
41S/FzNEizwb3tHsQCWLD+hKj5ovoaLt4UERU8QKFCW/9ny2aVnl7cKeJ0CsuOYySy+8bJbBtufw
ZWWyb1okt764QRWIuuBgVeG1S4GyGYF1/UJ3Xm7tgDSapNb4Zxau7GJVQODs4Jxovkrk6CnOky1L
SJSdcf+gi/AxmGzzaBWfcTwREm88e6yqqowpvtbVj+OoiZYZ7cA4WWrbt4L6Yxi/+2KilvHmp57l
i65CjCx6+mv7/ZOJnmiwTNz0aVrdjyOfskXHs/V98YsmDQ4C08VC17AxrOTO8oZiVyj/gWwGwRjE
POsggSuIW4hhsMMNmhTevFX40GBTnue8pIqM3bPrhYdsAUmukQ2wjvuFafXZxvGVWSwdDEqWhYYH
AiamQRqTJWbA1sVXYrneTe0aB99sfmxX78kkirzwOeincuvnxeu4mmSFKLjbvPIwxfiGdftf5nGT
DqSXgQF4L9ynKS3PBkXHxl6sLzNN3VPjaCImbOa5AnOuW79hEiaTqSYrrQiLaCAcjFGHvUmNi3DQ
XjBTea8VKPq6KziwftqEIThk9Jupn4aF8yPFoLoxyhn//QAmUSIeSeWno7o3r6yjkmhuXfDg9qns
NmoinSsNGMQPNyO9+PlkU+rM2bE078C83GQlPqe5JSBTNHhAy5dyEj/4AL4Ni5Iuw84McA6gfrt+
qKpPXhIrhGm0lyW9BsCF76zMUuBdDZbGNH+xB1JDWmxLarasWzIkR79AeN4ofCrOSkqpCmwZAvtR
lyQvssRENrs+o3MAe2yuX2yLcDRbExmh0FQsXvGK7299ez5MbrjTqH2GZctqCamZi3fxXRno327o
7F3/P1yd2XKjSrRtv4gIICGBV6uXLMud3L0Qbsr0kEDSfv0ZeN+4J+K8OHZVeZddloCVc805phNG
XNrutno1Ugw+RtKxoYM43tswqxUzh4/dqZzFj4sURNMmSQmreI+gzhux8dOJ4UifUY87F/2cTPEm
VMldIFlszt4NOGrv7zUEh3Yfu3o46fd+bFzuzmjpKIrYj7J7f8of28xENMAmb9fZRmh0nrygDcua
73Lu0asp1gert67IiIhPYr5Vbr+LQ3RGz2cZiaPGKua1zZLmpo76ap1bCI8Rb4WqIxDvybNb9wwI
Y8Nppb7YlBHmDp4Ifnapc2xrtZVYuLuCZRD7NkzGemT1YX7N4T+gP4xHga5JCfwAL3gWFAdtm0Yd
MCyuksEBEib3xZyjAcT1HaUQxMyt5kHE8rCoDomEo18yYtZdd8eqjDdax7ARF/887ZwnvfRflN3B
53wq/JVj1ucWV3gV2RSAaW8/dHfWIO+mWewag2EFZMENpXCYZ1oaRVR1V8nqUlgTSdIQSH4f3s+Z
5GCDJxaDMqxsVxzjRSP09L738OjZFtUjyWJNKmteac+y/00x1k7bI1ibbcYieZf5fIH8sWklVlcr
UFwmEC9rTi/slORNrzlfuOxGrIxZBTAEj0aBXU+/JiaWv0aQfCAweSPwBRL1HB5zuOKlA5RtuQhD
Y74YJt1XyChm2B2BEAf4xsZ9x6Iuj+wLc1LPM31wiVwFt3XIdTYv/ooEkdep8StgI7Ii+8hx+wIb
Dvhe99QEjE2o8T9Do/RmFuwvW2T8TSb1RpvTxbcx1o0p5yQySKtQRD+9Rb/CPK4S2CIJ/iV7wt/E
EvQCx2XV1vRl9GMHh/e+xxZK7YnFiQO8hJOYrLrnXzEbBfusKVsXVUeBky4/Uselx9z+ipvwGoYn
5igqgwNQhzQXCRMhDnD6XFinNuMH4MSPo+nxTDZwuIamuE5hf7Cq357Xg50Ndz1jLj5yu913ajFG
y9nZItKzHI2SHsN1RoVLp8+itWm3kKC2snj85iux66ffMWARMaS9ONYO5RSdivbUdq0orB42veCr
Zqpd0SIS7buOV8erOEKq8DQsVihCmDgUaHinTWpnIdJSWHi2luCuiRJmpxmYNz94MHtGtDr6jDuG
RPoDaXmQ4heT/16qCHsbX8AIIPF0AmD7UjcANsqCzpC04BNcAkMTqSc3Q1qy7B0oAysXQGcbsPOZ
45JuieWJ0seXJaVVx6fqr7+rDg5hErRbUASsjLOKlS5+vj12n1ujoSdH+NaVJOO4TQnGTiEFRbmK
78cxsFZlNzO305C3Cofia0CrWkcFehm1mGurWVxdC8DYgDNx01r4rE2l3shzmEefXYo5UirWMapu
nC4uz2j/s6BspW2rD2UO9oH9S4xFC5QAjvCJfYTMqdxt5LGIzfas7VYf6fbaeZhiz3YI36BszSVI
svxpDslwtbxp932blMfWqMvjf//1zgAdH3tOH9Bp+N2/D3wnGv1eyLUyFJi3F97YnMVmCe0vN16q
0sjfO3puwQ1XxqMRko3sadQ+ex5VNLNqWG6gqw5KTjwAeH4uMd/HgfXTKstj481s27fIENEvcR0E
8jki4ZllD3YLDstsBYFhxkgn19lLyaFsnQZNd2/WuthF/LPQnXiHQ9IJ+eem7o7CRCgMicV6QCOC
zHVqY2uzx5Ov9P/7kGbZePr7vag/sYb0j39/llb+U4WZffd/Pv3vD92u9I9xc/u/f4vPY/1EnJq4
+BS0ZPQ0Nz7sDSXL0RPTPEyy///B6iSIGb/cOyIXp7737f8+yOWXbZ7leEU576HIvhYDFVl/v//3
udEQ+WjtfvAW98rGhdU9TA3JRkPcBwZblFBNBx92wq4rgS2CCx15SWfgVq3PwQ2iYcy5iEd/ASc3
pAPBslnez7N7TOpcHrVpfwUO77wEh8ox5sCK0Q9O57FqUMhysiNrRWexC36KQhfs9EuEgJ6z8vj3
X9Z/iYJg7QFq2gOfao+xJdrjRL7g+PfLotH5HnkWyFjRHoflM+qAe7c30/+Veu3IMzlmXVFlPC5G
fCt+SM4uZ/U4yYcpJNOBhSwmj2S3p6H9pfg+PM1aL9cQJWCCbySoznXVwr7zEzDPsCugE7VtvekJ
tJJH6ozjbMYGSNdWGMf/Piz7fm0n5g00/fBYDLnx34c6ahEJig7TKUEn9D02M3+fki2fYi6WrZk+
3kC4kLlJQTIY/dn1VsBq4l3RTYcZueXoUtBejaI6lQMUxq67NcxfZVrNMSkMlnQS85Y1ekdccjx7
Nd700Iqa25b77KE0ym1F7P+Iyw01geV5NX2SK+63U/xXtaLxt8wW65zghtVLzLYEzcAYA54kaX62
TJ/N8QEcdkLmhN6DkECPDG1+0vKEnjaA4gf7Kft67UhLrNWQEaX0UExNa35GWsOj6rafzLnmmUKr
oEV4j8f4gzuFv0JXCk4JR6RI4Vsd1QQ2RVAYoUAK0UiRrLLBxYqNH3ntOHJJiNCD29obxwTJoXLg
EtbUIFw05s2oKUVvXUQ49vsnr6qTk0kd8irGl2P5q6qpeDrWUEIX+qSPfQ87KRHyLn+iW9eYFwKn
HLfK6jgOUM6HlOsPK75Fijb+VWFQHuQA9Frh33IaKtYqfUVeumUeAdkNmybEhrqOabKEMz2Pmyq8
JoH7nhbhvirrt1qcauo5RplBq6J+o+Rgx1Hd2MIpu+nTf3HIEQ4SY8lhFzZE8FEO9V4r9zgqYhWi
JOA1OuFtAbQ9ahP7tjBS9kdBeFBtCXCITGX3zH2uNxG6uuG+E/YPm8puzSS/Y4Ecc62W3QqSyNWz
4M4TpeE7ZOWgGnonIybPhsVT7XtrqyzpwdZPQRR8Au3ONl6dXNBIIjIt70Xih/TbJStlgLnUwy7I
im7pI9slvOrYENwHF7t7XEXHSgd3saBPFkMh00K1DvoBHnBFqE5puW7i/KEW+s7vxW/MLQ69HmSd
maBcQeWm0t3cY/dUsMT9SparKCgep7J3d7qatq2bPLZyEaQLf5OI8JyOyl7b/pEHxV1Xt09GFfQ3
dgvirrAfCDi82NJ98pfCuaULAI2QAZH0YE9qmccovkiDypCYtvM5guOnIAgTE9sM/lfOYRKKiqOK
V7m0nmOS9pA445JY1qR7SJDhbxWAkHVsFkZMRbn/por6NTDSV6BcWBKp9mVo0JZ4gvjKky7/Tnkd
WUuJN5zgCG0DA74NrfhmtGHfj47/kA78ZaXG2CR6+EKwi41Ntjw1R0UAXrgIbngh2qh4UF7/zdAt
bsxXKxNYyKmzjAYz22VoEaEJZmJKecT2lN84+XfFDinL4t9hjoNDUbVbbYTPcwWVt3A2HSvYM/GC
CgrcIa/Lvae9V+rQ2BpEHC7akDFlQgz0h58unSl6CJAnw+piwYTEtU3OIQkf2PjUHFTIs1cGS3hJ
hsYAqsQAZwmaEt1DHWG3b4rwLrQ1dbf4G3fCYU/gszxLYYz1MZiAMZXsFA220jjpWDIaTf9OLxbv
AXslSwfGWOJsiiG9YN4HYWp+mhqUjA7s7zjB9tVgsgMXMrPgdJ23gApUJBrwrZQLb5yy+nFEZ2xM
+rGV5M4EkKmA1VW+22YHCVcem64CdVlw1mzEI/FtHJA5/GiHeS/T09b3iSD6c/+FL/0W8/qwlImS
iAK+mBeRC4QQtEuLC7kuXBjEc/vdzeY3G4xoE+sArYdlH1tmpuyJwxzr0xUrcf6jZ2lhx228EkX0
1sCw7UZqE5XtYBYspvepl48OKi2Hk+LYpzgmg7BgABoCjIhjjg951t9V1ebHwQvvGo7lIUnVQ1ho
ED9zsMn421iAzR/liHRdzMWA7Oc/4DiE6TeoC6nQYZ0H5ZfN05OXgR9oYzH3uBZPisx8kf5MWs2z
XuK63Zg6utOBeu4tQ26z6nYQQbTrGig6GK82iWw5WmBsa7rdXFXovYr9JSJ1kozsFu2DQ2DGidpH
OT2ZnT7JPPvB3YfrpsDsqYcrO4JDmULNGK37vJ6aVbIgMp3Co0FyFnvRV58eFAjpRttJ7CN7OJd6
ju4h4gP8sz3AQ0hH8PDJXVFYyxgXO85FRKwSlL8Zo/RYl0sd9hjuM8sft1mAM6AY2M8CRKMhDF4o
xNfz3MLj0iXIAjnUOGi8dpXbWBLndD56IUZDlQDZMIlBDXHygskUctMUpkdcGHuztR/a7AJAqrkS
YB6fgG6AzfFn7taQRqohjjHK0xoKPkiYbrkFHgH8VZtnC0cqZzsI2HVeP5RJUFwCxUFT6AaaWrem
Aodu9SnwWX6W/aGvuKl7KqJBnNw1qa3g8veh+WDZ4a00yek6qKzbuY8xVtfAb0SgzEsqItyufoyc
RTK+CrvH8JO88UnnlNG4hcuPbg7RlHgxi8hcpeIJiwNbmZxZMNTebcksES67flpN8Oyn5bCy6E0g
yME8aBmkMUMgBuPwESXOeNsoBXqyYUPDj21XkNvGt4E7Bd8A26/8GaibeQt+nI1vOuzROQE0OCGN
9f3twGAPp9dmEBPTtqFEzudbcCoTHaBEtHTssrvP4xY3Z9hxcVnpppdTd//3+15EY4yyNbJf0N2T
yW7XscTElMdESiIK47ehcQGgndxPpR8/DMsHxOjbuKYT3W6kf7cMG+VUJg9GRFqSBxiz1PJLtXzg
yN6wfaaXeOwpVbanoNr+/WlnZeFa023NwZDP4/LGGhSOLWqljE69yh+CGZuDSxGtTDg0IeNJNLAp
4RLN0bkZt3GQpFIGXKjWoQjtYx331y7yKD8hL7RmofHock3s7Wk0Ft+Nh5cjXftzjU6i6Vvg/nIN
KxCQJKlgbTbRS7P4xbtBUlK6ZqHg3zVVhfUtiY/BtYH8zoTlvKmeuHlQLM0grn9rqX8tdKhNSEZp
zSZiuNo2tFrHeP77xUAny8ieeNWorN6npjVeG0imAd6Tp79f5TraeqMb7mIH02GTeSMOeifGx+Le
pYEvLvGsyqtyjH9uXTTnv1/NXWDT8aXinbDjR8fpqytXBXdUEz2oidPqaovJwXnVj7u/PzXHaTWb
g7f2jCqBxu1XV94t/a7CmIn/TamrGfrJIZmkWCzWJCAl44+LzfOYWRBIIHyra+GPE+8K1iFT6sEq
xGX40mZpfeqjlrjI4J/ZTmUXjpdgxuPszswal+iFtbV93PeZy4N25ORkCe7tIzPQt5R40U5dXlYf
AHuOwFZZghRldnHLOdxMeYAw4AynWnvTbd10AjqITxPL3LyDbCEkmchVPdBSUFLxue/dycCnpp+N
KjfuKy5YwWfXoeG/5BUYpYzT1UCAYM8RD6whJfU3miosFvLTUyGoWQ2HV7jluAX9lLmL9z6enN1E
IoGVFPoeTBmyNeK7zYduQwSCY93iWIhY6e9U5Am6VDFWgJDFoBvlLBCwt9ROUB905G+1TjZYGW2k
4TDaJDFzqwd4YGr7+1Kxzm+FH264kdKqe1fF5attZw7SiP/EJpNBsBQ8TSyoGTAKqh1W+XM2j82a
msCH2CP2aVK/WCx9knY9/GSUNg8s9Pom5bLU8TJ4Qs4sOd8FHrFRnqkhdEOGFh5b1W84Txd63Z0N
FRgv4P8w3uKOLEOXeStcDMIWafR21G+Z0E+G4s1dQw2j4y2+7b270KkB77LvcPqR/MWpqsgShJzI
Fnbxd8b9y3W4moKBBfwkyL82bcWyQbhgTR1jw12F50gwPTkcY/Q4LB4XuEo99lxOOvZdMQ4eREoE
yNitNvHAHkF6ZxLun5EyYNMFbP8sVz7ao3ywjAqMqHS/Bh9OWxwa6xT+BnQF65BXcY/lQlu75WlI
MWazM97Bwob7wXW/2RAjQxcdHLbI2vmDBUhsJBsMqI3XMnE+Yh8OpKosfBTEmqyIU3KZlDEVEPVT
xlBYOBAUOLbt84rp3AjZHHlBb3K3wQct2H3NuXWPD4CVT9CwXiQdOiQeZE6yF3alGNcy+dA2C8mC
fHJDeyGSFeK9Dr0NECfAq2oMiCERk3VNA1wJZrQEUchX02/OLJsL/9IAMI0FB0QvBGYZOT27zPq7
VilvX0NTY+JwiMozg/cb1sCEE7YHPFLbNbf9hIkS9RJ/0kOU5dkaafgrnmWwsTGNMwFAfK+Kewb5
56wGwykCpCdVDfduENxgsqo2U21ywAzIhZSgqDqAOaa2vuvQfgsjb9gZOXkvypVZRwzzqi+K8VQm
tI9JnkWxR3suJQaPWuBqp5GzWveJRmty7pXT/ZpB+NVmxg+ogXha3JMxa+vC6s/ZYL6lLvPTFBlU
8Np3XQlbF0U9htGGaD+CBU6GYS8aZ9iI/Hue03yFTrUO/OE3njcpTPxVHp8HXo4D3xBaWPGp2mSv
4uYtiP3h4PN+Byt55/OlbnRBmxYW8blJ3ps+vKaBe+3axtqkpbrgvr4bw/GHVUazb6TNljL5SrgN
HUZaEpMKt1uY49Tnp4Q6quuLmURXyBOb2e5Y/wZvAEi3o9ud2oq7jW8P1L6KNQ8XZ8ftBb73xiOd
tEc8fqZhrzU55GeiMt46YhURsBBM6kAZ8tG78V6ylG52toLo1zgjk8JK7ojigJmeONJq5x4oGhAJ
5lZzTjEESG5zhd2viDsgkfmrXAGC89KZp97MpgAxYO0IRflRwQMyYkCpsIVzgN3XXsFkVrj34cKt
ySbvYkdEQwSvPVB4+xTEI1UgYYLJneV4Ag9/PenZ5Y3rv84DyW98+hflAFG0cRggpk/MYaCyNiBe
cKWl5parAjs0atnHbA3Mtc6FsqdXTZ9INODgQZMhlIHnnh1bsxGQIYZKGSs3QbZy/RgzraEAH2ec
0uAXNxMCTZZeKrICe5//q6QkwMeiQISbaHGKDAwjZ5fbGU+4inbVAuGfmrlToTFm5IjdWw6o56kk
paximaIN5a9mpN5i6V6ybHqqEg21N0yv01S466zy3hyeCVM7X9N2XrSYgSIBj11bk5gPnuk9zUPF
USZZ/OHYGbuZShg3U6fG1i8kFUne0iEcJw1VAXjZYc9VauOQKEGmdEjmYwpgkqTQsqQVREa/bFbQ
v6VEMpwpRbfML1ZrZRtV4NIi7Hj1uPdjAyyD++wlYbCWgw/rHJTElFjQDwv/kPcR1gcm98ICnwPG
FB845h/XY8fIbLCiHQlXhDCfwt5/ZvNwVwQTDWJ5cEC25dudup1l2Neij//lZh1uSJXNLOC1Mdzn
gfPAGIrWlmnEyPKfrem7ET94PL+SNLp4Y4sWPRckfQyq6pnT0M0/RBPLrU++ELO/RV4Q9pWey6cM
0w+3ktuwNC62G57SXL+7GX2WsudIFhUfo0RpUo697gELMzP2W57WWMsiB2edIc+UnqBuKALVc1rf
TlE17pYA20bdeZKfTL6wbuQk/lHSs9TTDHzbBi3dsNlWUGNwcHYBsBTdbWEIsepbgiMFTG4AV+9e
wpWG0hATJuY52AHNCLryO++zf43F2yGyXgmZrQsqzGEKML0IJM/M98eVGKoP2AFIg2PzlDrxwenu
E6xRbHzwCknYI7rlX2O10fNUgEVlxfKc+SQ68oAMuoVtFTHEp+2yyNyT32Rf3HjX0mSBTHX80W4Q
iTgbHaE3n7NAj3ul1VNrds+y71YE6Z978WiqeaSEivB9YBVXGmOOke1+GbF/GjVPCKMlRFq39LHK
7tyEHPSH3FtDkL3VGunHEYeWx/aeleupp0acZ7i98yRAoQEvSl/faIYGhaGAq1xfeg5NuwHmX1hy
cY6JeZl9t10T7KM9MP7Ian3rUHLGExKF1LJfdWff+mXUoCAtMr/TcaOJaUD5rUoeH4GiaKJyXHvf
FJjtlhxDO6CwQm7j5omCaQlmGNvJF9AaGL41O/O7JIhgt+6zYfgMKCninIetoJrAe84xmGMDdOdY
7Ip0ZiE8fFgt99wKW4QdgFgjtGm358nhW+DcanALq2kJuYvdtkAHSt69bh5P0ggesFM9ZfjeNkEQ
U10qqeamrCtPfcx53Asr87e2nH5HCxY5tOQ+EM0rKRUqtkYq7/zgU6Mu0txiqoegftaSkoUxZVeE
oO6537XL6d8W5i2lqgOXqy0+Imha7GR4GvOv3ZcuDCwHRb3NEJ11AwevDtMDdyEgKeFbEKXJpkm4
T0wGZC83NlmhVwrcq59tzBr/ky3fR+rtUTRyXjJwF9VCZTF+wsRkeK2y9RQauEHb7jgtZyMXR4o/
MP3wVnl2bUa7trc+UQ/n1kU1dd4m1X+LqDngIrgktrU1s+QjR9/wOwitaYAmmw1AAz8tjc0n7OE4
eQxUc2J/d9y7y9QB/erbL5XbfxYTd2yjSDkB6B9qccm/IolnzWtshmf87i/0TjPGptYrouYPRnhL
5j9yxFU4183XVGEmExUlHc0MSl2AlKvHNl87povZjfaROQw3eS12pNPw2Rpqx/p987dnyUuUOe4n
ppjfwa2cIk3eeKrlJ1TWTSyDFz/qnyVXsdeYOY6mH3A24ApngDoptzCzSqnec38vyJpngCs7v0T4
bcEmUHt+Q54PL7qb3gY9UGk3TDe4K0wEbw/xmlgDrzpmOZrdVHpUke6Orffg5kmwrkvjg5K8YY/U
k4zzaarbGegIQGo70g8q875Q1y/C8cf1PDcPk6vOYZ49uRKYvBlTRzi9mFO4tjxTrunRfPFyThuQ
y4MIFRbHJPwcUp2y9j8sSoHWiLYxzBfuTwIzCpnqD7J0ZMW1+BQRNgTDxySWEnfv4m5lRpxtMlR0
6dovTdqqPQVQCQ4rCrtkTQwXLXkzzTjHfIAaiQu42FOIqcIbPvKuOUwF04kftu+OjoHVi3/JbF+h
Z8qNW8D6iJ3HNpieyZbuLLO/AlfszqwTqCnH+ta18bVqaFcwLHwP9YNbU+xaoTZ2gb+O7XvKOl7U
MO7dZHF8tkGw9qmEG4vPMVBvGJkKMB3GCavFj0Y9P2pyRXjeOSvo3MQwHbInV4TtfJblaYcpAMLf
eSaeetPa3G1kWOD0aIp96lDxA4IPqaHEfNu/e1n81WFjWPVurqjbw7s1RbdeRm2JxU5zcO66DvFc
ph7I25HG0prysSkGpVe9AXYkW0eSY7V8NelFHwHjiSwTIjGQ2caWdU3hIjLkMR01MUeJG1E3V3Jg
h36y411jZfgfM4qy0/rfGBH4F4PCi0dlLoBACikOtcbexQ+IUOqjzmLGXzjTijd96dfvKl+6PVMy
CRL6H2fD/Jhl+W8A7oG8vfdss5vqYKsT33O3NgR/hgDSi1XzMMfRsbajPbSqFeVWZyOFOtk0DZsd
V36Y03xIsvIxmwe1S734x5yxbrGZYxhRL2MbSxxzubt2uuAUOfAyKSl58sLwmUGdkdS0FMwBahfK
/Wz5Id26WbLGLsgIGc16Tffz0W3a28hkoIF4Ye2EQFvluZhQDQBCkIa3JrcuIqlBBnXeByTQ+OQX
A9+hj3VRDf/8Wn3XsppA6sdryGgs0EBZrvsu472ethsYUu9mNGS7prUwFyUzZsOUm0MqSg6yc7mO
ld0czYjxpINeYZIlcFuaPgFi0u1Dv1i7CP6XzsBrkxfEMIXozi4W9mIg4quR1InnyefE/ITYJflf
ps3QhWQaejx9HlSEqmK70Y00QvTUS/ne7Nzl6PMmKWvc6esua5D2Ov2EI+khcMbTUO67lnjEUOiA
T4n9e4ZQlbGYArEXNbl5nKTxFgymg8+Pyq8wfLcbICljNSJ9iSu639JJDjI4dbr24Ps4jdRxbBUL
5DQfd1Vod7e9OBcGPhs9+vE2Ju/ezCY/3JSR3hfHbmw5ccMf8eRrT+SZvFJEJaxVxGSfOSfT5myu
rS4lnkYqI+8DYuiZ85pWEf4sdco7X/2IwX3k7FpfHPySbA1Y6sqAhdxkpAcZBUcjIjdsWTizdQrh
BDq/vZxlorVl/IYFhpOkObF0q/YVr8zQzJfBG+Vaj89O0mEP4kLxZ/M0CCKH5nDnkKo/huN0a9iz
BC3kPJEuRLXvDFylKCFuBA9lKvHCut4OEwT9wy9mChHYSM27sJrgtUXpq4z9XQXeBd8y0KTeBUGS
1nI9MvGgGmU/0hPNjtW70jNWCpKYsTedmqwnKZxAmBGz2I4dOpvj6ac54O2RxcOL0fDQjkXPPo+e
dm53vzbHJgj/doDo/l0sVkqE83BvJx1nr/qnrRZzZQ+MedoPt54ILv4U0B8UFKCO0vobAM5q9EzO
bz5bOsMmUNtM515a3tHSmTqYGtBI1WWbfdA2IS2xiwIPcgrJvF6bJbvc0P1GDofE822MIlhjU5c3
TptfYTBll1yQH5++W9n1nGqjZlM3xjac0uoWPedTdCZ51xY8RdhQNjj0J46t3GEHanQH86mq0QRk
1003HCDpJWLzyYFxuhmpIluIFrB2SLCiwj2XHslM46EJwPOEc852KA3ue04yZoktQoOPQBV/Ad7D
3N/4cLG50Pmh0SxlUBoUVsVr2hQR3TM0DE3EJ6mGDN4xqt7Po3Wyu+zgZBM2IRxO0MVcdFn80z72
4IPR4fdPJdfuvLESdpTobQ0T13CcfIfO5gzmpqo2JeLZrQV5aD2npI16bm7nZoieSxN+x1Q7B/Sb
cme5GhZU7AJQihTW/oBuS2z1Cv/DisYs3LbL6gPjXNKdK4eI+NT/Zm1yX5NeX/WTh0Umy561z+yX
ZIfMIVpVebra1qQoTQKZGxPiFLIeOTP6ycr6NFOWMqI3uOECA2uvli2+m9Q4sZpbR57zoDA8b1Of
HAD9WXH04aFvt3ny2WcsMoFO3PGKnsIiCw9FzV47Yvk54PtYp0aDtXHI12XE2rThBmjOvM9sswTG
5DY/PC1sU/5g/a43qb21DaxiUbidcq6PCOYAtx6H9PR4jjEmwHCagAfRrlrpkyvnr2QoBGPf2gry
J3znsKl0s00z+ypJX6DpZN9uTNx3qAGpCsHFJ6G6beTyaiv9xj/a567a0CBp+g9OaH/MQXl1hu+5
nT7bNO+OKq8+RyryxpQcP9yG1B7PuLq6DU+i98bzb81hek8EaUBcCwS6AHdyfDN/Cla7K6znUG2N
ZdbrutesYDcQLLv48SWLvBJkXLVSHUD/dECvJOL1VPbpKy1h2Cn8HSu7q8F3C4yeRuKZEYp/BWZ3
w7prY+OOKMqGExUersY3cb/fVNEU7ykQnm9S7g+ett7Z/47cYoBLzBzOVxnCadzZ0QrC2GM6jYKn
DoaALqu/vAwPcj91b4aA1+n0Lhd+720zPSy9I7hJuMHSHtHUewsC02Y25dEuLL4mVyljzXgysVEg
t4fw5iXXRVk5t+HwrQxKZynDW2Z6NsZO+o8OyveYyugbibeVi4GgWFE5yJX9vKsHrLloXOx+tX4f
XZAzNgbwlXDtz2loKXJGPp2j7sb07WnNfUjT63O2XO/eSmj+85fSWMm7XCTxtl0IBWb5OFYFx4Yk
NVd146PiRj95YP3UhIJunLHgAdu6xNF0g6sB2BoOLfI5zWJvYcthqSc/tR9V7b1WQBuY9TL2jyPv
JjtYJOGqZdFVhG+RzT2Nf1cWNROT+uDfNPcFEjvuv5AnZM8piZzrTTQRyrOFPIztdOtUQByd85iS
MrOwld1YZmbuJ11zLyuANacZQx3hVX5rnk+aFakZxzgffbkcfGnSK3KSr7gxCBxgqmHUXJlO9sBG
b94YTDorLe6GwOjZxCmSjZ35vY+CoNx4KYR6Ja0zeUQ6aqueDYaQtxQIVjtPybuk4m0L2cc+KNnz
sphLXWXN8mdkna8SpD1lMpgZQRTu8WsDxLDM33aU/qUlEX4Ti8cpZ3yK0LVncm7bsqS0lxCPNpxn
3j7YjG31E7C1YUE/M1Yv3ZmJTO8Dxg0sk5/ZmO3MlLRDTe1MP665U/ergVZBTh9sMhRXFFrduUzE
wZssezvI9smKjKPfmxtQQ+sR5oabP3ok0jEdpV8ipcspddVjlJG6Gb3CXpXkVtSgeX8o+pGoTBfz
T0e7GugnXCF5H+/6oNpNU0kLYt3/ioa7pMxTYAG8Y92aAGVKN7eouZm1g3vom+EtTdUryLEPJ6vf
I2+XTsRqq9Z6cvLMIeOoz1kKbQUAwF0cE0BrJ85XbThs09h219HTlE/OxlUTRjkrurcasMJh9p6G
NdNWx1OKyh7G/AB7cTUD6cNG/DX6bOXrWTyoxmZizTTtEHn+UAUM/y05rTWBAZ7lLPHXLrZXwnTI
cajxP+5IdLdm3YtbP1+HYf6TSvWp7F0ubYIHJg8dz592oUNbVIHthFPIBDmiHR4x/DZcRXkHqQhv
PfDymCN4yqrEbKvkBhPcSruo5bCp2QlfutYB4ahchonGuuu0vBf8nUQXTKRoxLI8Ik9nVxnzprWD
w0Db2dD9sDV5HJV6AM0Bjjl9snhSbUNStijSQB1FZsdHDt1YoMgI5DiteG6v9IQLSQzTAtDzj3VW
8i31JXld/G8Wx3dNYVK4eIj41kF45xkrzajAsSgHCYGztvhRNn26s1p1nVt1GFocVQE9KMyURcXb
PmcMoUxoRzgdQszY3drwyVmYtbM9byKfkLQwBZ2TsuBaszrjlBvp0fKTfDtgmVllcC02Jl9rbYTZ
dUAZPVRp+YK80OwD6+BKBAP26nQ+UGkpYuOqWxOJ1XHRviznTdb1ixM5Jvs57rg5+qDqSJyNZZvd
YKl7Z7NxH3OmaZgh2fKYDac99ecvsUna/g9H57GdOhJF0S/SWlVSKU3J2IDBAXieaNnYVs5ZX99b
Pe3wng1S1Q3n7LMwMn/aTLVesF1FjDaOeksX74DNKpK/Zp7h5AMTriHgQBBu+ttLXeFW09/EYQAI
vSbVI1k5iiz7CkRhhht2HQyc1JIJvjJgViEEnnatJbgqauOSjjbj1joaWBIAd/aA8An+JdELu66y
gqUMBrlQqX8cfZP93cBz1mFpSTQ3xJyRzgcK4mveiP83SDT02pzYkC7rFmmxq5dYgZCQmBxvKVr2
xOAWctPqPoA8KMjzHNl1EvhphW5xHqDOrKWjPN7xzTCfznVrNbCI2j13hEmUCBZ1aBQIexykk131
XrTjzRagPgOBr7rhlGdARB6Wnv4LuvdqcmDf+Vff7d+IqPmBQzibqA25tH0ulFI8jLa5OSaCBU/q
f0OKLd/spbdk/wEZsaa6NH2mkVYNE7D00yXHA1NCXqy3QthIZCilg4Aw1oCpEJ0Ay1SPTVPufVZl
/SB88gnYzL7OMEWTJphrbzUHFUwOUB2Y7vv0hoh7EdrdVlFqMlsSCIeZNzfTN1zWj4jwr4ZNNE/k
HkwUehENLiU3Wi4vmQcS3Z/CdeIPt8SPAH8Folwkj9Kv3lQ/fpiFPEaExCyutd2QeA3WRUn9Jbfb
194EJWx0e1YTu8xJd1M9PFkBks3R/nHj8Cpa+yNPOTZ9gTzU4EWIfhgR8W27LAzKrKE9of2AWRl3
NrcG4Ekoej50pP//AVnq0NZkdNcSypDJ3AwgQYcxOYgOiaimFBq7zEboxrx5RHocGjBAcVezrOKu
MCcSlvLkYiCuSxQrG1/d/Q73VZ28llgIWB4sOzYMrYwODOZxSdnDIYybk0dSXVUEO1jFey2qX1xf
3+sNY318DFN0i1gz6CFwTiM8QlmgOJjHJWzkYxLVwJGUt0ALr940nGt7M5X9Pi6KszP0m9zM90EY
rcIZcWH4h6qF70jWHH2WFoSfw0RR3iEYRHmC+zf+BM/x3lv+GVA+NpOdF8hzbPuXqN1SjiNb6ZtX
w26fHN/5yDvmXgXeDj3/CNqc7NgCJhivhDVinLErYh7deDtWoNimqFiaJbEHQcJpUJM0U1s9fNxq
2CZNdOq6CrLxxNRKfAqq2oDpDyzQJxuiYzRw+oKv4k3No0du/hqJIKmXIVDaVT/KgTdbGnFL1i8+
Z+aHUZZTzkYY4dLUCHaznpcGFNdZBBUOtsKyRTHSdIArh+TKE3CIbYx53ntZxB8CPGSQGOeAsCdL
pp9lCyYTGDqmGbUvWe72Y3KvzX8ySx/s68l288bzGHPiSl7HWdateQ8gDuAwYqZ2RirgYddb052X
BiUPdfRa8JTyio+LTM/vgC13akwPac+pEqrxwdj4PSbIVRurE9xHsuFG5A6gSnHtqZWoshRrH+A9
ldmrzvZPxMJCgczwe1QBn8M4nJKpMLYtosNFbM76YHnsdWD+Y/FrkzU8CvWmxe5r1xqvOIKYyift
T4mbewTf4ecQ6OG2LKZMXIBEXeWcul4wtCAUaxnaJKbF2ySVYs3C7qlyq99KaX+44nY0z6DDExv4
nqkdMovuopW5sXC89sQUkRaHiD4E/DhhEChESbdy4/5ez9HVvq/+shhDvzMi6uufUSYi+Z6JBQ5/
XGtC7ho9dHZ1SrcP02YByy8uRhjiwQvbz3GZO9tM0tqGFUkCTDdyLf0o+3bFw042bh7uW3d48mMb
O8QAHF4SRmnlM7RkZLNb4DxhnBBSH5jBQ6/lb6RwRrZRfEXSudETl5u7gooocMY1U7Vn5X9UefVG
IfGVplGzswS7fhhVBKrEd2OCG56liG+L4Y5K5SXRdpVOu1TE/Znm+UvTZE0XPjLdtw8RI3PsamrB
VNxfeMm0NWODukwBtwNEkSsUy9Tl+znnTw84d4wxuBiJu816+1/SmxerFf8KFlQrTMi+pk6dU//F
HcGHOfLgzBwfbmzsCx5C0f6FxPdxvg2n7LN8lzUttM96z2zz98Qdbs2ovu0wfI1M8ZaRMkghTkCH
XV6Jnn62DTzpLlQ6nxyBztTWFp2Kr7KniOm0zfyVaSFs52z6o717NRzVL5mqu8LassMgZ30bAQ7s
IFQs59+anNlk6xSCLXnwrOLpxCLnpKflmrbuCQ3sjN36qSrqBbwqPfHsdMIm8uillnmnFEBEwrrL
GImbnLa2Sg8DV9aIH5svdT2I4UGbiACWsl5mHBwJZLFlP7nnyYEHkANgUgBO8unFrY33SFqfoRfH
HEbjDy6cejFUqNJ0HBA0N091PwF2BwET1TxXQwGLmPC+jLksouw3KxBo83DuDe3W79sLye0dJNd8
y+jl3eHLnPTstWdCj1uauECF/j/qshVy3gYZjkUxaLtwYkLaTL8fVoRixmurTb8x9azLpNvS4RKI
ai+4VtYs4VxuijR9GfIvlKdhZ5Ubt3Cidah47y3Hv0o9eYlzDVuSiel0gkmCR4s09enFZ0vMpu0d
+CIvMXwjK6luRMr9tcS80iiRQC6ntd3QxEfoyRZ1Q530hVoS3m7Y6kg2AkKojA/yO2aNFT2V1cxF
kPekG8RlMxYb0qfClLivEw4s8NWLKZ0WoiMgJiSah3qYvoI6iUFa8JtJYS3NqriM8INWRcUT7fDd
I6hd6dzuqwyMIVxWfW0F+XtY+8doco9dtyee7JZ27VbPu3PvD89+me7QqlUEZ20jdGpJ633RXxVS
BUtvIAjC8T81LWSTAMOwxDixCIjQGhuxhiaxV1pHsJ3GRhQqMCZmXvUCzQhxcdtQI2FBH+V6YIc0
RV0PqLHBqRTFLXOGctui7qus9CAdWy77lGgDlyYaqzDscGaJTflr5dFRVfJoxAwYp14+D5xPrW2s
4wZ8F6I/rd0h2UZET2pxErNmykuo5o31qcUOYgRItXkRPGd1A1BTokao21tf8W2WUYbI5QjImXaO
+n4R66/KwXmbRemTUTfY9C4d59pEvu1Cd4K/+R0c8/YSdMyzqeavQ9wfo0oj4VtBo/E/e1c9eVbx
7mXmcwFMYCX0CbktIP6StuTQs9hduU1xzh35VWtIGktWaa3qsATlx4nlkRL4aAXgiVTxy2fFb69+
ssS4FpZdbxPNfqcMzyrXWtp09otwwPweVftBsWZXmDC1ui0WTZvygHagyUZU/tQ3BR+6NDEMZGTG
jwHpvyFWfDF2t4xTbQF+ln/vYs6fE7Nw4WcLPVVXRXWnNSySad8XLX1ll4s3ttO7kO0t2SJ3NSDq
9kkAmWzzHmJ3brkr1gQNEKZAWobO2Bzz2KJLG6ia7mEaunezn/AmJN4mx2qn3Ag6OQA/my9FFf9v
uVahf+4xpobBN5N8Y+GO0EdaqlzWdn94wN59jXxV2J2En0OWD52VKiHHCcCDvomMoGixiUFrrpR5
cQSlKKUA5L4WcR+QbBWR6uoicVkGRzFxjWu6h2EIAAfznDecYReBEZ855Xc3uRcTAxAnUNmiajkn
4S9ypXgpau042sMpIHFIhptWDmtfG/6ooYp96zMtl1dCMm+tGT5EZW1b4W6HhlWmZqwgZg/vlW+e
+XO0tZcDTk4s/8lHLS2kQZ6bSY6HFM3Ze65F8U9TTKLSHNNe17wXOZJkaeZfVdPtGgPWg99SftSk
msNhEngDzpFZnQTX7cY0nJ+sUVjJrQOpAaz4GTlj8so3YUMhoWv7sXHwaLv6phnIzmG8YA/uY0op
aKyfLISdOCs4Y8kiMcmKgxWAXxOg931RHGGEnZ3IuwqQaY07vZmtOa5bPXpVZQkk3d7RCJJZmPqf
JDbcyUYnOMVZOqjpCkfBxmORw/ZJe5di+sGjhnWt2DGpAiLbdZc0DPeipAiJXUqZBOdmzTKjBrju
2we2Dif8ktFTGnkfOumqSzEyRIMrhWD8IVr/r3Zx7zfhDiwUaxdCNwu8PO8mHC8vQMnAlmRNg/eU
QBgy7OeyNS4ib1vmlgSIOBppUhWJbDmj+UTWx8IIKP5YbkUgXRctKxKeZGfNeZ1CJMTg7VjTU0EO
4aQhc7BkP+xRWGMpylBqRb1x0kbj2prZyIYcm44nkavKszl1VOfWqfNI1UBcbffjj8v8YOWTCGnN
mWLCHo4FKLke/4RwyhtegWs+FZcioUEnUvQXvNZ56JGqNoScoQVJqe0xmCHLZnPaV0u31rZ16x6Q
nS5BsJAbFbAPSLj2xfg00U2iVMSRbrT1prL7o15/xv6cZWvIS0KqZiMFc9ZpXXlv+Msh17ZMqswR
15NNKIKvOcY6MAq5qFwSgKPq3IXBuaoM5vVUVFQmDxvPuj6bemqbqGpAG0T7vBNdfzZJpo+le9X9
NWl7b3rokQMD5W4Kr2PhvmP/xotC6ybr4ax5+cVwk20HKxrYWKiFH154rezkovL6qtL2LyEhA9tZ
KIEjcpPvk9iH1fHW19G57qN1qeilAxIpSFU/A0aMsXlxD88vHBZrgCiI9IrU+5HpbyFAPOc9U9uh
ZCGdJvgdou+wCzaWFt3TguSIjsCBjVP8s9rquyimZdNDqogrcfVN68wrMRN2mPyGpUTxasNVc8+C
2MxVXfhoGvL2Dr6AebHUb2XpvxtJshWi34S6+1OrlPlFPBxzBjyu8l6SVL93CM6AOq0TN9zYgELR
Z7PonY2NVdT+TFq/guQyktCAPwu9L8B/t6N7VtW1ltmXyD5ThyQ636ajrSi0mX3NEpA1hsk/jC8b
9G1orAI5LKP6TK027Xw6ZZKrXwbHe3X8GGF6QWCfqP/10tyjquCqqSj2zDo99L3xlMAMhIftfhia
iz+ddzUs8TyI7JFb09UcLwVQBM8enjyl7PUsnIyM8i/EcJSM7iNLxDdIzW+s3BtcLfcRrQGGQZ5J
RIwfZlV+lJzr5G5/Do13UVrAuCRgY6gIELL64KHJkUQH4Cvtu12033w/iJuaJbxAzOUeDOYmT5ms
IYwLRLqRTsdN39NcdqO15VY/yAksSPjnV1axMA3/Wnd7ysZtKGuY6iwl+Czn4Ic+W+e6+AtojvQy
Au4zT+6MW1GD5RiMyl9OptoZ3jOBJN+2TtINQbhB5H05rncjVuoJM8aS0xGDDao+KcSdTExmdZY4
MsdgkiKZ5Tbfoeiug9Wu6xZksXiBh/9iCQqqggqyOpI1ep9IZ58bKhoB9mCheesySquh+ihJe2hE
eEhibMHyrhfj2kDgG0I4lKhlhWPR/0ZnQx+/UbEdPMZteQ/Yx7B2EVjSOm3uBNz9KXtvjTbjCBsS
QHOxifAr8AYE9oFTbk8Hsxem8TL/cKU4ycrZpLm+76LkHCv3KaXKbSgldRaEJHLGZ6w7GkadaG0q
CmfZhYwnUu0KrSlavg8cEcBUnvRW/apwOtR29bA7l3GWe2lnjm5cv8uRXtic68E8W5ZjjKJn7p8Y
NzBLJDERKv4/7BZslepTWK/CIKF1yec9ckLlVlWkb/70DtygWPJcGimJBezt3vJ7ju1SxBxJtkdA
mIO+Ogyxw/sjEla4jnVhry2KdvyQDOrjsIPr3W05706tRQesQyH2OhjJjjbDVBu0VcwVKqjZVTQa
C0PXsST0u36MzkQx/NQVtommB0Htm88u1IbwlMCxXbLB9FgI52fggtiUmxTmkPnnoIDsBXqoOv4a
k2CEOkqJ3LkwMcua/bZB98GRK93wxwi4+zkXILoNz7nXf9S1fI4mpuoZGk58SAOW8RYxShkS2xOM
f6bjoIgd+HXSkx2If1lpnZkjM9GvjmyaGB57HxWPx1QFd4jOwKhq7+j7FACNxlE8AltzZpX6TG+k
I4P0/R3hyni2m/HDrxmMexbSM5nD50jfFP7jyg/axeQ4zARxtzxcF6Wr5ManYPvtZH50+ojTbf59
/OTDrXl5YwvRvAzZzo4tZhi+s90Q3FI6mlUB9pvBk3hqggoPL83MEuk4kZg6A1kGwuHsng9LZPFD
Fe6sUrvEQv1Zw82tqs+oQcOLiwoqtE0TP3UD+Triq+iwMhQZ73gCEG3Ej2YpSMdt98aO5h7WZsHA
jJQlSwxHR49fyKvnfbPnMDrsGn726dGyYCfbkHTJNCnMxy05A9jd+mvhIqnoBpb5GsJzPRy+ckab
nZ48+9Opd0Zkx33bbSiJz02es7Ausb4rBloDP1qmXJ5XkspjzjDc/FcxqJRFq31EjX9ihVQL7d47
fckbhUYgMLuTloOQm/wPLcY1iPb1T5dsl4vx0y05TyJ4fSDUXMhhRHnXQca6E8Okbs5DrnxFnPm5
zhqAhxUsHipMZs/eDUPhm9cLSdkVfXaSnYwdftfpaC6ixvt2MLLhtbpNDtburj4QX/VhxwxWyPxr
lgKdqGqs6/z+D3BgF3UICV/YOEn8JvtWlOETmA9G2wiUp9K5yexES8RH3ebBhvAXFN8gvoBrkocw
QYKBEkgSenxwQ/RHPSLTaCCBq6tZvMfVzpjd7V6g59v6ofeKZVbMdBJ36RIUsslHbTy7U7ZLjHk1
oa/saUKsCRRyQWDXJ6ZojNyDMc/65U1rgvvIgZ1azrrOCcFxIzodTJmhxfgah3i9NJnZN/OLRdyE
r46Yq3egN269SwdPKhfIuhIQFj18P+Fu49utBeUTuwjd463Lp1uUFh+5SXXQVqpeYqSBbc6jmA7Z
uoMRuWK5+coYZSNC0BApWWqM69C5x324bQvtFmoV7SGLfav8i1z51/CwMrK4ZtK6j2BifF3MCwni
kjr5ocz6dYy2wRCeKn9ckgz7gcLi04VuoL8SzPXAJVbTTFdL9HUftpGv7bbUMP82QDOm5Ee4Bc6g
GnlaUr9UhvfaZeOrGNuTPSYsx92As5q0nQHbpptbv6DRPw0k5QpWjFRQbl0n35Oy8KeY8lgCX98s
hHeta8zgqdecR5NTB0IhgbLInUA9AelVe7Vz5wRC46IbrxG+KM4mEz9KSxsns+eE5D1LkIjFfpFS
KruZmfdNBO4GyZjl+/8CH6eZzkc+ECAKizg6KdvlzyavBZkAYP5Qf5ImbIIq7ADLusMHoyEGrIsx
Ex8Thr+ss/80cwxWQTI9DO3c41vnpY4wNDHTnNMiB263hR1jeBm1Zlk0bEDh8B5hVn8UrfuoQTWt
bPHPSZk1uXB9mlnDi1+H0GVm3hLJVqUeUahuKMsPYU9ynF3NLebgL6yc12WsUFowIwfqEezN3mV9
7Dyqsf7h59+mM3lJiHbc+kX65xjOX0aTHzUoXNMODYFVdhsTqzQVqHlj28DoeY0u/dPRmCCh7idi
WBqXzKw+q4mnvifFdbaEr2TkrW2Mcph5M9JSwdeVFjJnD1JhOR/rhWQAy/q15n+qi+ox1uK16nGO
yF+VB4c8bl6SovsxaQBWqVX/IA7aw4daYZJfeXX5iYeEdJ/O43l6C7EEM7/DzmRUiEBhM5Kze8Ei
jzbTaDGYxvfIeY+w8RNwTr5ckxCfxE/kOPYlS/RPAHYoI7qvsGufBdKLwtHRtHKxcgv7yAgRRngG
X6UzOl9h3b4VyjuNMrw4uiCflQSuimA2UEBLRBBoRrpmWCdR+5rp9p9ymrfBdvehMt/5y79jVn6o
x9jlkzplaCQOBwY7KbRMzsA2oJQPcKv7LDRfDJbU0CjU1xjFn3KZB/6pw7K9wBXxFozhS6oB4hKG
d27DYcfKDp3j0mCBzJa1/3Hr+lQKe9sjp4XNzgnJwxnyI4++98coe5y+dDmPs0vCWhSvRDDeo0Qh
WcSYQLLzPvMxUKWki1t05WUJSiQqb0Nf8uVaxj9XvbUmtFW2LwuDw3qZSuunfEsd7ctzJh47RwdD
5o37kugKRFDlhLmpKCg5md6GevOXtNMtnNi1tuPB6OZURzmn3xIDrOd8Ga1n3y1YCRCrWWm8u5cE
WAlgsh5UtMurlIHXKBH1SO3mp6zkINDRrtvAq+M8JaeymfcxnsvjBeXYyTj4qAPYZhU54urq3sr0
6uR4oeat8YFEx2HleuIet/yHiZSY4bKIeEbKwcQrnqIIN8UgOR4yB9Zcajq/U3HKTfVXV6imvdks
BSqNY9V/rifMkA7b1T6piLpBc0uqSDAwpbeETaJKTNobshDedIvSHgqshlUpyeoj4FOxNl2m/2aL
nCuJ+zlKa95WEqeFdpzbFN6QzwatmYJ3P6M9Be8oWd6jdU50Z4EDbQbbj6hHsBUh8uVZmsjj8rW7
XSaXysiGdeERveVu2zJ/krX+Sg3HJLjnV/R1khfCixumdwfzIVv/HvEF3QL4enulU4nV8fzZG9kq
D1+lKrx1nuo/RhuctYgFENqtDRr75wCDIGPj7k7a+rMt7o2lIcysGY+ZmEoHDv+mmtAWoYzn86mi
ns9UxemidfI7a56nUVAl9cromYtKzJrqbcITmjUVdYZ7GRRLwHIgFCu15I8Xz0Ks1sJyZf84OqpM
K2JWh7HxPtn+e916/9zZBYULB+GAh/TXIpky14A15jwegd69scSZ85lwhFg7IJLVGtHiUUAmp/ul
0I4G69POGVxEya5UhygSPbOQiPWZzW6WCfpLY2NOyQu4ciYpQYkINyXT1CVkZyqDjpg+uz7xcWAH
mjzOP84FjpoFHxJQ956lZW4TtWuHxRqTyHGySWGMvI49apR9GBYeysEp/5RWnpwJ068LHdXqjYsW
hUfiz9H84SJb20L77C3116FfqhWztSmd/Wilzlof224oWOc2WY/WEmJQSm6UrdU0zJPY6wpcilGD
omcjgeXXe5adtVL+xPM8UD2FeDyXWF/fNVGsUl8j0dm6TQI8fmF8xjq5pFVwEZ75LmT4YTZtA8Qz
fPiZjpIJOk2KoT51ULs2DHmdVHubfFR9Anee01cfg5nAYR3DjSec34E7vkrRyI+Zx3uHUwK/pWTJ
wHXIGu6VOG+TZNQQivkCJEfFUSKh3smLUNkeUcPZ4kZYMIjBqVdfxGCgtXOgChp1ciwoihFNoGos
mEfrlltu7Dpi2yXo5HsUmOt64C3QUoZKA7OeLKxYmlBrR+DGl3WZ0+bU/ovvh3xYQM6JWjGvObej
aOIXBOCfVkUhoRhvz0s3go7dYjOGtr7KmTGaPMHcDdG3NuSPmHUf7LjoFJ2SPuYBmkrtA6Vgvwjj
IfiCpc2iKV9XtmqvQh/hlDXQt124/rbKyKjnMdcwTsP+VzukdSz3a/GUWQQkFA54BBQJVV2mJzO+
NRP9M+Bx+12R8MMwb5rBvukFlSoLt1G9SVrddTcQQqlEnqz9hBlAoAFGEQT/4JMO4wVZbvEztSUT
cFHhUWak5rmgr1Qvmm03VRpI7I5P1Ws2jQVrUxrMSaoZtu2hMF4nA2LdJveT1cyuxHbVc1bVNjCQ
LriYImRl6JLZCEofU/8oLB6y9uZOLKxQRW0Kx6j2BUqrptRR6wXF85BRnAee7W1q3ZnetVSl4B9P
CLnZV+rUTrVFzlfpcA4VlthOVrlVFiOf2MZAkj4n0hGruDTa1dTg7gYrx8xkirR9E13hCcTAeQHS
e/wabvMbmD3zr7MztfIQu9pXK5p2ZYr5zc1C/mqc8H4ewMyVr17XFWvDMe6dppjnU8ehXiEmFN/u
qkwMcxEGAddUEn0wbH1I1cPvM7xrNQk47TQo6i7JQViFdfXS9uErxNG3MADLl4T+Z+qevZyEXD0k
RcqIATPhF7GgXdh0Rajw1D62fN6KPByWoI3fiJld4wh4SkfnhsccmAbT6BBlYOXEGEDRPYws2wc9
7zf2gLYDvTKZexR5K3BmBzyGO505ZV8iQTabUq10fsNqeoL+WwWPVNeP+hBiIwimG4/8GTnCQpbD
m+MxndbmVFydTEbaMajUmFk0BH0yk0/oU+/BKKmIayi9ciiXQDbLVVlSFYQDY6z+zyFhOkLPpYTI
tix9gJRGfHKVEAxoXP1XK0KdI6wl4acbD6FQT3g0mSBHGpkrbIIaw/1XNqSn2ZAb0FPwco+6d086
zXvL+xkfZzRo2zRO6LAHuzFra+og5MpbN7pz6C1KMlWlT4kymMP4+ba18tdAGz9N6nw1IaeBV8QM
Iv7OY3SLwgEeH5jopvWPytVee6gGYSZfxDR94y4buuq7LBsQp/7EenX2PHvpWeruwQdGQaOffDIb
zdh6tAyCoVyM32WKG7WFHzgrRTpv3+iLYRL/EiNirWf0D5SLu8nNd17onEqjhwAYwGfPc7n2R3ZJ
aUdqFp67z9HkgsL2SWqgAE0XKiSn1b7TdapPn/UlrXKGxEwD2UfMOZPmlPOu1zCnhV35Nfn2BJsQ
krlLoZLTa48eJQcqPQ6DDKMvVfZ9SBh7wqFeK8Di0PHVafK5rQM1bRlkzrjrMGc90B7iJl1dFGo2
/A2AlHLh68vOKn5RrhKoNDBXrp34G+gibhz7hlOzIEo9O4+9f+A7owIDt7YOJxAeFhb5RTWY/+ah
L7fdHhvQeUj5+YHrwyd4mlIHHPioft3Cfa1r+2Rk8/ddqhfR06N4sj6P45Enae4MXLUULSeVPk+j
9eweuO2Xukei+RidiJve4QCTbvAvHDDZeJ75E7fsXSxlr97IRYKkSvoftWf6owMpwA1KDzOo14DP
eQzasx3iiQLp9WxItHp8zUwziKVaZpdaMidl4j3tp0F/FZ2zJrVnV8ri2+kspApaepzkD9N6qgur
9VYRGRw9OO1xCj6cyd3g57omXf0wYyoqnNIlRPddE4pr4mNDw8LyQtQLCUw1siqdvLeFgzWWk1wc
SJVL3N0QOhcm+iyhvFosmHJ+lPZEvnX8V2X6W+iQfEA80k/iO0AQ6Qg9MruZK3MZJVt23UjhCGqa
VZrA5ZIrkBvsFpBsCfy6wEFYOG60r0E2tMjlM+w3Wq1/Nb1+qLV/TtmS3RCkGJiLiSybcltmGHiT
YmcE/Z0Y3SeRsKCKlqZwf10Hv2Vdn7Oam6CLX33ftWiW37QUkWHpq4Pwhy1dFr6uAY+3IYbbRNob
MCeG2NJlJob6q+/+eeUK1d87ECIagWKdRuW3NyaX2NGfAheXcaATCjoaS1snZhHn1zvb7LWmwScL
yq5d67n/0fP6mk53Y1i0G6dPiWvfRUpjKMbkhuWSRqI9YJzNA0q88r31XgWU+VMLGkFLr7TNP61W
TShF9XdeCj6qEepBMXjnOPmVUbbrY2SmTNO5dyqJTSPYZFP24/8f9SbgbY/ZSCXiEkqimvI69unK
BtvKuAmg/BQBEe6wf3SUZi384ikRGBECzggJcEyDMheZx5r0Uc6wbzUdKrNb+nH9p0pclWXOQEAz
yllRyX1EjCyOmoYRFxzCVOfl61JjDxs6WvvF9CJ5Vsze7De0kXuSqdHqThhfbQPNSafBIBi6bT9A
i40EKB88FNs8JBcL0ftxQuDgRuO3AZyXVAE2HFHsIlICuD4w4jYr8p46LJ5Bav6bzSutxKtFotyP
CirOZH3Ccls/ygAypxZXz0M12nvXeI0190sa7mtSq6+k7IM1yk1XqmQD8haYIQV6bcbAH0bGaxCV
9gGKuxU5E09WHP80gMc1pAIhKIkZ3/XpKFfBgcHXjWJXuvzITRYcMf4gu2vPU4aPuTDal2jovoZk
rA9eV54zPwYxXQZIinI2RsQbMkgMhB1jStActBjz0IwgwsBjoq9cyC36psT8CchbXeVMylA4Y7ns
Xc95WEZ2aCHrqAQbXlOgNHMBvzFjWfJ/oCR2nasn2eiQgkPA2tIzdZAtI4TJoOd078Zb0+GkbWLn
2Wct8ZT3+iZx63DbVRhQ4uYNjam96TvG3kBpIgYdDxsvBRd5pa9cCk1W0cxLlSjoW5je4QIFMIqT
CqRrd7StVK1G9zSVQASiQrw2ERPESSmIK3TRpkmfZNzzeXRgJtgbE8U/KIiNmgQ256bVXnyjmFZe
OjFU89AFjIxMAJp9Jn0P7bbawRLpIHL72l4g8XJrEwF6tnUDcc2T8nfUm90IEoH9bWGBFdaViXAI
iYaLq163AD2TU1/Zc1s8esWKNtQX7JMj0L/LOPOvZC68Fs1spcZSuRo8cKHVV5VmBqsf86/FTiDS
ni94QhlaV4/ETX76zkHObwf7UlrOIvbOON+QEI14qXq/efb8f2ZVHS3yh6uC89SkyF0iEvsn7Ama
o2QWzOicMoBzM2ISaQAEwBf5oh3wKAX3QnuN/OFqJuwlu9Fdi5J0Mnio1lzfr5bx6GUrD80F+i5e
RMRXh6Qb+Ot967mcfEh59iGgFF1i9LWRnHq0qpX/Upjmq52hPGGM8UeazDJgaOxzfit3vgF97aH7
vFEgq9jiWMV3JGokqpbTLXZmWbxUMfI735Pt2kS5FoTJZxN1R03nzClTuGWpgfoZLQLjtf4yMEXA
qwcJSsb0HjH0vcTwTgSJcehwx0JOgWBqymttyV/ZFC8BdvRnYUAiGCr/3GHedYHgI3vwagAp1W8k
knth/eNhPzvzL8T+fEO3QucOWCCt32xGvwhuSIMLBRbWrBnZXOPaKq2PgeH93J5h30FrFUHq1yYf
HI1b0Jm4fIht5W+KgctEiudYMA7GcQqVVJH9hm1HpJ2zJK7I3XQwNFg9zaqCZx1KwSJ3YMS5gBcU
2nS3rK95MBSr8taYY7ZLg0qBQrZ3jU+26CiKK9xIsrN6/AIR30KHRGQdjyTMmEN1yBl+Dz0jdy1l
IFOhVwA83O+tyWcTL08s10dw2xMyPiY4PVMLoRnr3i+zlVaqC53GRxMCxSBkM9/AkJRWSTWfvP9H
2pk1142jafqvZOR1sxoECS4dXXWhs2qnNsv2DUOWldz3nb9+HrpquqUjxdG4pirSaack44AAgW95
F9RGZmjuvkel7q+sAPOSTRctpqkT5pVUD4Asp5RZLPerMcBtjetzPvUTVXz46IraA4LHNAPzFgNb
GzJ7yYmZmpoBCcN6anr1jHrSHaaeqTdFQKdR+lCtftZKHHhs24AfECyymhSQNNOrJm4E4rwWU5n4
mwPexcIMdQX8At9XavqyuNLRs1tPafkU2rxNXQ12rCgw4RynbIe7IEIAJemVJo1V6/8VVsleH6di
A32c5AgQIJgrCy1ikh9JvVaAnD5RFt23cMB+j+KvJlpIZBN0POq3GxHRmxcUrjM0c0kU4FLiNGeu
yiK5jzKSQGVOLy3+1KuELsYgkDxpMszryjTBE8HFPNXGghtHpd3UDasMJiBZ1tCd6zDgiGK55RLT
2Ha4bMHcQyrGWlproF6+yRHX3YVo6yQgGGlZYowNThKE0TBYO3Pk2cNfCAtkoKtGSwEtO7A2uxsc
mTMgZzYgAyDnedjdS/D2DYfu6pduVZbVQIqjb0jwvBgT8jIT/CNJ/DKpzKYhOu/aCNp9mhm7es7l
A5DNRWO3cIW4kBoJQBWxWkBLb+EhXEs6h/dBBzqqWMCiOJw4m7C33DMVgnlWoDdsDAKy2RBfLM1o
6Zbiy5CECA34k+beWV10O0o0DKKcuw5tM3qEzfwtHHFOqmicL0lbghDOFKwRX9mQHfSQSoOGFxjJ
E158lT3Xqrt0W+giSYE/cYTin4PeL2RFdGsICyi5I1iNsA1sWARsUUKrcLGFAQtrI6CMZzgFIP72
Hs8KwADiQYaLDVNA0ZZex10K6s12QTzPgq0DrPdrgKoGlQryiA586FyNpxxBLkJU8y1Z3ypoy2e8
woItV6XaCHbnCbp8FQAT2rdnfQR7lbacY4zA1uGZYohANdE8hxDSrSMnv/NdesZaY95q2mJ1Z6DR
giDUc6h3l71Wi1O/JaKuLCRgEXTxWuDCUjfQ+wj7fWCYe4ADLhFY+UVoymvt/qJywADXlPeDRr8q
u+RG2ehbj2S+XZEgNtQVL3Yf3NeFcUdDbxPYsbvqs+ab3n1z4dgbLS9DmTbegDoO1mqhOkk1mstx
mdUnBG4R5tzJT1jqXGjVj0HkGLtYdObh5wKas55STMOhvSQvuWZucoNbAuCeTWgznNYbVbJl4tL+
MkXF92RAGS6iTwsalo1UDtN5b9vnA4IeRjycpb3BEUchLrPQp2uR6VIWuPl8lrfJ4gc/aUghBXV+
Q45wUUcvZV/tivimRsRkhWHamWaShE1UC5cSDZG586NAn5c2OoT6iJKuZalnaP0pys6Ygk4TDT0L
HCo22D9KNXw3RHKP3WVMwMql0LQAafpegyZBKgsT3jcb9tV1n/Zfx6A/R90RHIIFeWhoH/q0/dKI
8NuAPBEsjXxrQy21Ql1uXAzfWjRFNIX8K2WDJykMpCkoMKraUDB0HU+r8zWCkdy3QdOvRVju8oJz
pHKMW4nAstbjOtLSMkTSQC4qVBT6Rq75jeb2RC2AClY0sfNNJuudAC4Pc4yeroH7pFWHj8ZP0ybN
j3Ds4mBDCjFbXIdiOLMFDEvDQgzF5KiNAhob7LhZgSEqMSdbyYDmXwuneCK/Bl0K1ITCUu3MXzFj
RtuVymtr6M2pg/C0SOjXRMpHPMqpr0rRtAgrDeWjm3xBPuK0sNoLI3OGNQk2Ypqu8xfqe3dVTylZ
C+jtpQtEFhg/7UD20sZ2kZmOhXwMDGTP2mg3C25hIqBxA9An2nexP+7RHVuLLKIHW9JkqbPoixPa
D9aN6/iP46RwEfGR2iz0805vzzQAj9e5Eju2bbW2IG2uIN8jHw98O3Pj5zJAo6Ix9yGtn5XeEirN
Lr6YXSK2MjfgexpU40otPTNE7TyqAUSOay5I1Aq+HVw6oWunQC9atfRRJaKkRUN+Kh17GxGYwzcF
WhnBw5QRzarahEahhfqZbMuNbGprKzHGg7esY42EWJ5p3uIbNaybeEDqW4pzU6bNNqrwXJFwtGED
RsBxSoiI5wbXVV+WyQ3H/2apKBqjukv0trvvmvEFfZCf5P8d9016F0woKAVBfYktZSFy2AShMa/7
EmUHR3N4JQyLRm0XEiso5DHnpt4pG2RnEBs3Ue+j2sG3m0b2YMRF9C2JxmUXWzuHu3fn1FV9H6tu
k0/BWTtfhzbmdxGMg00SygQDrpgIucY9rxYJVQi7NjirKS0TKD8PsJ4uEWFSHS25oGjznaah7l0E
xV+JlLuefuud0Uxf9AYKtg4iZKVgkQO2sbEXcNII85itn6OkNsU5lT5AHmeWuLCH2jwLUvvaGIHz
NHEJw2BSF2hCrfsp0TmKyWHobse6tM7KwvoaJJKMTGVbTWXZtpL180yV+jyAxH7+63dYHXHXGbQV
EJIntmdoSq14OVOPjZFUsupTnx6KDDvczH0H+1kQNV1mn3WK2I2a/t4JwotJILI2ilpfa9QUgAYj
eAV01tp0rUvTsbLvooCadSeVy+UX7axwSzJMW8VBEEKV1b2VNtl6yJL5lIrpjSYsXgRH30wALgRe
cXRbp3lndfM5QF6F+/Puzz/+8x///Z/P438FL4VXpFNQ5M0//ps/Pxcl3h5B2B788R+7l+LqKXtp
fv3U/3zXP/+S//kjP/Svv3T91D69+cMmR6tvuule6un2BQWF9tdwDL985//rF/94+fW33MNw+/uf
z0VHT4+/LYiK/M9/fen059//pC/xa37/nN7y9//ri8sE/v7n2VNZ5NHTu594eWpaflgZf3Md07DV
n38ML7/+i5R/cw3Dsm2EdAyDL/75R17Ubfj3P031NyUNJV3qMzYYk+WHGrQj+JI0/yZQXbVdwzJB
0Fu2/PP/zvjNA//fBfgj7zKviPK24af1P/8o/7kuy4yIlS1Tt23dMixlSmLW5evPT7dRHvDd+n+k
CR1XcguUERp7HU3RnpcoyLq1oUCeRXROsdmuzkvzG79G8X3bPvCbvv1eZOclV/MYfsGFAE+vkR7P
9tXT+9dnff3Z7PcfjUqWsh3dcXVp28vXX300UsY6DQNh3NclvP7ROc/79LakGr0odZjlyfHRDNby
8EkwnCt127EUAZT7drjKEOhrhbVx75o1zepZRed5ESCZjeDTGS2J+LLsmvjUKaCUAo0M7NVs9fVl
0iYztHXe/ItpyMVZUfXao9PblB46v/zBtGBYut0Eez3sTp3GaU9F7bbnhT6YO1nlsL7AF6/dVB+3
kwYaLBnxDafor4bbitrOfYJx5SkOw/651Dvj7Pis5QcP2TQsaYBXQqMa/c+3s64nRODB1hn3YKg6
2ijCBhWwEAdUWkRgwiXRy0npDvmFDMP60iX18CA/2DtjGuRGjCEqzGiPnRtUZmjTzkCbTNyOcgWt
aAsBnRMtKIbd6KKCjWQZWiSgS04ISEhEKmmtwwDjJxp1ZB5YwQ1yf3x+1vtFVUBClDSZo7LUwR5K
BJdh1LvO/dR+j7PJX9H7NmcavIhtHh/pgweJ3opAdxq0mzRc3tjXu9XJs0CnXuzcVyMAFajeBmrJ
mEFuMuM6MlO1Oj6c825iytFtDhWXMJP39+C9Za0qNfZSu6eNCuK7Op/CmBfjsmku1HjZNsYnD/Jg
PIfzyRS24yIPbElXvnuQEJa7kHqjNwEbi3d4MlNn4ZVvzTW+rsfnxrn3+k1cxnLs5YgzBfqL5uGe
7BR1eLR1cq8wmzMztE8HHdzW8TGW5Xh17v0aw3EUMxEW/3cO3naVmj1aOxycU+1vQBlu2jC+drry
8vgwB7vi1zCuMHRhulii8s/bXZFlCWTgPsm9MaB+665HanahePINJDrKzfGxPnpsLlVB03Gk0k19
WcJX5+WEVE3ujjy2sacJjFLDjWmMu+NjfDifV2MczMdpI8Om7Zt7MKfB35EtFdeGdWkPpOKBf318
sIOX958P738H+3V3vZqQU/dpHKo694grzui9eXE63YFCkyeab39yEH748PBvcaUthekc7jmqUIVZ
uG7m5W7xNdKrK6naT4bQD+7af87H+LWpXdOQ5sE72/mzq9etltGoc06NTkcKJ0AQCKGEzN4RUGOA
N0TrRSEOw9KtdOp/Z4OYgrILlz5v8rK4r57nOEmZ8cZlXq3LUzeZbuZ6av+N98o1TcIaS1cOCd/b
MVB8bdHMjVmzRl471QI4EOAV3C/Ht8ZHr+/rYZbL/NVU0K/KYhuhcK8Bft5P12N8mdr1J3P5cE+8
msvyIV4NUolxSLEJyj2D4v5cbSdb+3dGULqkncMlJZyD29cclAp7Lci9tEGdIUchTFsff1CG/sEs
llNONxwyRE6igxUJKlkBTgk5TaFhXlptYHzBLwBmx4JnxQb0siWJdGiZV1cqinGhM/Vqk5KYc3u/
yHmGzxfbapsrBFCstkcZZ1IOeel8kRd/ZdPedL/NkHFPnOC6GL7MMoFUkefnObaETZDuh9zaJx38
5tBpkPcvQRcOOkrXyImuHLguZbTAegyU462hnHBDq3i9+ylaZ6arWFoN8Abkfb3LHmRXdZAokicJ
nTOA43BOdFr2MYpnWJWsdZj2p4mdBbuQWPiy62W06XOMoQoh732SvYs2E+nO3SsY/mz81BS7qnd/
ShzYFxjdrQRetuvV19w3Kmh2IUxnyp2rRNrdtiwaeYIZJugOCs/zjQ02TVvRmVYYglPh5yqk/1pv
nQnpaT8R1cYpO4t6vDUAP6thscCLj84HJ/M5KSHx9BPagQERFJXF5snULuHClr27sMDzUqNy3lmP
qPcZVO6WC1414VkEo2JdZrZabBXcHYXUaCdDiqW4YfknfW0Uj5EEYC0i4PwQ+dLVJBERUaKAP8SR
sqaIH241Cx05BKNLEJACmF5aTzSi1fepyYkdgKJtBApr67n0JQ11Af61rvUzzUAivJp8wLYVbYNK
TOhFOTTP4BBNG8I7AL51bG2YAQIhmdOuKyp7lyKN09tZoR+EnyYa/4s+irLRTNA7MSAD2ONPE+Lo
o0UFD5pexTUAHhSqAvojMu2ai1kOYosxdYygRxbdtZPhbG2TghowaqD9BjFqEIwTmypRqKGF0dmQ
xabnNLHaWqQVW8vxcejDbOgKmqQEVmDDS20qakoYoqfrcc78pyWGopRMm7h1pvosTAxKKdOInUiV
tSvstoNNldf5aaY5GWJIrr8usaBYtaUdb3XXCEFxZlDJETylAVDUazmCkOCEqsifkmrGXnBABc4E
UzKge/PNNRw6QL7mryUFrpVbI91CwQJuVTJ2KPXCJQ3GJN8XlUPVzQD9LwHYrMKkh0IxQdJDzjNa
WzizrEVhg8QcRbvu1CJXGwTVaWfSiCg0A6dard2IugiBS1fYEkRw66JUC9DwUah2R/oP383MB13l
1oU9gUMC8QLOK0JwutYpkJItgOXsesT3SpXvotRh1EQ0t9EQ4SYuQTTmyla4jYMpTimrnJQywPIK
1hL+i7g94T4ybuRo5j87uIJYDoTxRteiiOpcm+4CBwU9QwfwWxozlvNOUT6IItFXscSGQe/a8cRU
yP7OpTOtE3RlLjtfDPsxGIFQuAivzlqFYF/EZkCulNY7ydS6qJEDDh1gs9WIBm060PEYJhsrILtt
KRaJjL76gI1PiKxQFoXmPsBsmo3pUHgqavqnA43BOEbLZ6KsfIv/NQpSefQSNmRp1gRjKa2jdK/T
GQDQU13pbo86xwzmx5oTkIoC2orZGua6IhrcmDbgxKoCcIRWigSrVwio+WKiUuum6zoHQ7TUyzfC
gQkmsxhWcgORL0xC4/o/CBh66IcGl6lN5+avXNwfvxzI9LnC3oTBwNrYDmQR9hIWOAeXQ1L1up86
YeqVJnjvrC9dcgkOeoXw7U4bTYS5HJaG5UdKmL6lwN0Lp7PpRyGtEScOJzuXvQ4cLIQ7rkRw7rQF
SpUFLQGEKKjDa7TlMIL5ls5Oh8SMgXDtCAlisqnW9ggUIHymPdgyeQ5GeulNUiZbPbVxZgkQITEr
dCRFLx+CCOL4WHZ4FkGBXkeOm541EyKIU4gbN2ivh1iT6PXEFLjNrAouZDxCdwoXEIBFhTopLXRb
mSg+kxqmVpADAIob9YbwPAcYFaKEacfZenbpWk8ax7oYoZ6nKeqYTRR8HSzcK92w/9lq3bk2QPwP
ywYVe6plNDdASfZW9uQsKvnazN8w9PwuBCSLwhTg5QqcyjjTrs5y9za2Bi8a869DFd/CTELpS0WU
8vv5TLn9y+Qn6aldEmhoxvTT6ovvKWp/CA+3P9Nc/xYW+j4Asr3i4HRXkVl/JStbbIhrlqwFz+in
4nEKUcWwHXVp6da5Y9G7KBug7jHhH+YJ1bVTOhoQvxFoE1ho7pe64tYTd7RWqG5S6N7WRugDwYUD
qLlyXCe08KkM5Pc02miDD3SDYh19D9fP5dmY8rSChbBeWiwB++Kqru0n1GNvOpxocHJWl4Q+FP5j
ZaGEF98bBrJgOFWt0sHWT6O8vpRZFG+TOa5ODRxo1zUbfwOctTmtxvw7ShAPQWfhTiwqFyREdGcq
hK8xAYnHObpVyLWccgNcuqV2T7PxfCiyyyCGK9vgUwYIe7IeuDm+gZNqbvwxyFCjSMjK6yC91Wnc
7bPB8XqokZvRgT5PXf0MF6Zn1AfP/EG7QR8UAZ1hAi8Km4UdVtBQC2EiuG67NKVq/ZMMSy2h65tX
UpnURrBJ4d8Ex+IgJuSjo8tt9LknjeKEjvd2IQjHg3tP6QIfxosmqSg3nbZae2nYX9TkXGZEvmlK
Y8BqtzL40umIIGSPelCskTCn4AKuulwTKllO7EluI9wDchoge0JaB8l4Ojx40tzwDZpxnTY9ijEx
IMly2/nZk2l/KawHEWDtCLKp49aLIO7kYQ5c9zGReysxzuqU0Alq695On48fUPJd2UGRyVKfAkBl
WY5SBw/DclDETrQeCCvXXhgjLSv3wdKlRi0qqK5q7I0n+Bl1t+/Flonx35puvyBffv0rAEP3hJkR
QTzypWhBNQhG0EbrnYI3WG39pgeq6a7l4HySa8l3YffyyU0L+zHDIQ+yDpIHveot0GFj5kHrOnEI
dgWGMctCtNCB6UmfBXhZJNwOaYBKCiLHIwL8dK+sgGiPbx2Qq+auPBnxVsu1CgIj2m3dPm/G04yf
sJrPPrHxLqc6+MRLOv4q3RmDCXB0LjIvtG9J7VdWg64MD459R5R60szX/nST8VHC9tFQN2n4de7o
9BJZmHDfAJ6jOIlQj8BvVnK1LTssZKmS7qahEdUho1mwUe12G6gBDSRcgn6oGZr2hF7rHe3JT1ZA
X/bG2xcJFS5Lh6vjmhadrYO7DXWECXLslHmNbtK9J+TK0rXRT/u4+JqRbznt1ohuQJGDVMCpzMTH
Rt0c378fPFJJaV84wiL9ssTBJogif0Z8ai48LMPxuNfV1tUx98T8IlsdH+mD7Ua3QAgq+XTv+eft
4vVgqzBxK2oP/FBwKroq3OMjZn8yygfzAY/I3UHbgTkd1sh9FQZ64SKQAjQVJYQq0PEySEgPdyq2
k6vjU/pgMCUocaqlIk8P4KBcAQmqqe3WL72aQhCx1lRt0H2cLuu2DTfHh/rg6SlCMZdiquu4xmGZ
DkhnAiBcbz2tQ3C+E25x6rtN+kld830qTrSlBGm+tGGoE3i9XSR8BR2nQuDFm5CyMKkND/hC2c59
Fn5dppjybmX9Vdo9cTKHioyKo5aa0G9PloaSbStUYh3K4ocxX4bWQF8YYbVEbRW+7NAz8sL1fveJ
mux4ZUEx0B06WAcHd9UJlePYVHlU2l+moridyuTu+BDL03r7fjMENX2DHIHShrnsn1fnVYzYhlGY
SOq2dbRbLslAxxys21sc8jKChDX8UGTSxwfVxftRTd2kcixc/hHyYNTA7KygjmTpcd/1QwDsbbl0
nMjj8kU0cwbp1Drx+viov+ZyMFf2C8PS8LNM83DUXB9wjiMK9wxQWk30iOv3Cep166WCWFPthYS1
pX3lcRWXJeKrXxqp3zYdknXBkvDsl4uyxpPTVEiWoaqDgsmve0ddUDxjt3FWs/P05sUXFxMVGBF9
SyOY5TcSZYHGLhFyQAwSBqVWXmE5sJQ7lift3MMtqnVoHeRpx6f8vlq6xEEmK0tHRUj6nW+XVxo9
wKJYUBurxLChf2SeqKkZFpaXsdHhpGEalSBSUmGeDQMvgP6DLdZUBdUnS76s6Ntnr14fDsayI17t
s0CQqaNF3FKki3kO3MOZ6jxMCdLPVvmDgZSSEF9pIBnm4Rme2X42tPZce2EEHdKCZ8AJ0KrH4w/2
XVVd8T/L4o4QumM5h50PWKxBDcWz9owyuMMmh67deI2C5p1t9J8cAh+8LMqxDKIg4h/KdfrBEd4Z
uprbRAovS2NCeicKyN3KkapVgsugafUnZa/X+9CsJpSW0MRuFDWx4/P9YPmofxq6QRigKEccfAZI
z9aMMM3sSc4rzoqqPZ9HBOfqBTh/fCj9feyuCPds3aDdQ/BxeN/7dWYWjlsIb+6psU0GPM9nG0PQ
0W+vq+YO9bKTdLxtc223hHkITH6yVd/fMAqdE24Ymx6QULQI3+7VvMmHICyF8GKQMqJ8ocwHFNjY
TE2wJlr3RQR6EeaW7G9Dvdi1cnpwltwGVNMnj2J5PQ/eGpctTLjAXuOmOTgnbQ2Hhko0wku41bSi
2PrdQ5jhrd0jYwl8frQAUsPiCKJnyz1NYSxSOV598iGW6b7/EEv4ben6siJvH0eMFvnYW6xHMwaA
yc8qbokZv6AqbS6adoD5TRlwAce53y0sa4+P/tHGM2ko0f9j1znGwcYL/dSqoO8ID/k9aOdu5JxT
m0yuzLgWnwz1wcZbblrDor4P9cX5FQu/OqOG1KkRaqvY33OO2Xf1rcqLJ7rxN32eXQQVlDtT208J
CKhKR8CvOVW8d7+/+SyEWQ1SV/xNFCns26etF7HdxzjLeGD3V+m4tVGDwjJtKwD3pfbCuKw3UANA
6VG+xf0kn/bzgvtDHuj4k/8g9Ge96ViDaSD6t52DR68odqVhZ1keAplodvQXEfBeQ9BpS763LbCG
AhDf/SiwZk3QEnWfyul3G7+AKUw0B4n1gHGpw8W3KVbYpT5ID4o1XpuU5+NLDUk+s/s6RN3F8fku
03m7zVn45SWTvLw6R9DbB4/hdzAXWT2AnBbVRQSy6zyzG3nl1ti6D5mYb2oZFafHB31/j3CHGLTP
Ub0COHM4QzdrukIM6ei1A00GIIoXQtAGosn5ANvpE/jBR4NZ5DUod5gwLQ/rAHahpeBu9N6bi5ke
T7vLyenq0d01ovj/HGrJFV69SmPVpNTCRe/RLfomnGkHKfZGr83dOJrpJ6/M+yOCPAB9H9JUQUf2
8LX1x7FKXbCnHrjWH7GfQaFMXC8u3Z/H12r5zIcbBHCKLWk+s2SH93AkaxnHUTx7ZowmjjNbCM1E
u+NjfDAXU192n+PSyXx395V2groofnQejac709JOdVl/t8PikyTqfdQPIoQQGJCI7TpQbt4uT1Rp
TdRGU+fVaAGAM58sRJTQzEAW+WEwMcCzenlTTWLhEVbJZxf8B28a8AqT7U72Syf9YPQsMbsmCKPO
U/10leX+1sXew9SLTbfIymu0DGFVL6rsCGRGF3YQX8RAzqsB+GvfX2E+EuBJ061jP348/vTfF8os
01nwhSDmuAgOe/tlPNg2qVbnhagnnjhCv6VhuYIqs65M8xoNltvZh6BwfNCP1sJFRJljTkhAiQdP
w16s1SX0N09FzbVtD5BkQQ5LbnW9nE4hRGMSme+p7n1yvn9wGpiguhakBrAupvx2D8Q0WWSep+wB
K/5uVS71jvpnnWF07Ta3x6f4wYITLgM/1F3WHQzP26GWxnqC/13n4bW5KP10HTVit3/WoUtujaz9
IozE+Cxsfh+2WEukanCcL8/WPjjPK6dxG4H8iJcgVVOEzalmPdQI98XdUyu2QEjOSmGv2KNQfcTv
rym+ORb5NL8staS3E4YZkihnGCciZVjUPvoKlyYc+MsgQhMXfrcFMthszwZfc1ZTiLbHbz9vyrzm
Eq6DxKQA/nZ4jv+kyyo1Y77loNzSNeis2ah2XORNoa4MQIprlAl+v65lOVTnHNC20jXMw8JMMpmJ
VEkiPDmWL2OJUK7oN3U+fXZ8fLCwXJbkdiwrlX33YOOaOkjxeGw5h/1q2iHBFn61wtC5pGsENLGi
b4P6c3vvimBamw7iHqJu1F1k0QL6/cdMWs2nIFyT8vDyto2ylyGetN7kA1sYzWrcxOhz4hbf38RO
cdnhyPjJ5D84oRyLKo0tcU6kInowd6zFJcxxffZmhGrXcdhikcsh4Vgvbi/Pmrp/1ob+k2nqH5wU
pGMueExAvZyMB9uJtqHf8X7NXtdWPMS0E1AjR2IGQpf6GTp5vMtD3z1tCM9PKorDG8RUq31Kuxpl
VGwY4x7rQDfL69PajejG+2H9SfD2wd3MB1PmrwT1faVsVq2WDJrSvcoop32H7tG6RFrp998r7ksu
Ljq9vNyH94MdDjOGfdPsWSgGtqmJHHf4GBT6Y534CEhAsfvtDcbtTLHTJiCgA7JEC6+iKD8wJurd
M+9x6OAhbcix+GGK1Fh3KJGtE6dB7gr/yk8Qg/oHQQiXINcRRUHAfIfHx4BcsiYrR3jdMFxlmCur
ZngpHHTJGggzjSV/DAMtlyb14Ll+G6rgurH1vVtO11K4PxB1/gxn+sEGdJcipclltaTmBxswK3HQ
CfSOkyW2/xrmZryo4hk7u1nX901e6p88gA/nT8VFd4EGk4EcJLxVizHqRCPeQ9ouXKOQVm0tgMLw
+wZr8/srjGqJLSTlHW7Ig/dZ6SDUNUhsHjnhWY6abRHHD0GKZEpTbhCv/XJ8uA+XlktfcOOT2L1L
cfvZqXRN5cJrY785r9hR2yYw3WdfDxCUL1PQAK2xGKi1M0LixmCvhygOrjRQ55tRzhZuqnaMt5gQ
913QmvfHP95H6+zydvECU51Vh8VoXVQIBqCD4YFa+qGi+hYV0x++Ne76rn05PtQHIYnLQJxoBNvI
qx9sqamr0V5MLeGN9bj1q/HGLRsT4bUQA6nZve0TFGuOj/h+cjwVQPQ0YkymZhwsNeaF9rAgeLzK
xrWrokUSoOeZoLBYK/n75VabSJZ4Ev1LWr7vribYYZo+1/WNhUSVBuQoEn8VvfbJzbB85LcZ0dtR
ltvq1fnkArfqcqupb5CmXuHQALYJ374JVBUOfXcYIfb6J4nL+/vv7YgHDzGOuyHMIOjd4MZ0ktWI
bSTDCVCpk2H2GgMKYXV7fNWM9zeLTehK+Ql8KbnBYQta2X1t+aaR39BQkGpVTAFC6QCSINROycpV
DcCSune2fuln68RF+CJEghrLGWzTSeOHy5FM+wpiCHqAI5oei9DW8FAkeUQ7rumiCyqqmlcVySOq
bPHGz8DixDGSfJ2VJz+ywFUbN9GL/VDhLFE1xfQyAftc6RHmf0Eh3BNSVnR4HK141BDkiH5/1yra
W1w/wOFJGQ/Owhlfry5NmhLCYbiYlkJkqYzYw4HjiQz/k/300bO2YQ1R7SRqNw/v12rCWkrTk/LG
RGIBFb1e2wwKZv/xJf2VqB9sW1DVDoxrMgRiqIN3P7HxkgD5nN9ghg7esbGsLZYr1b62Up/mIULm
Vwii6mfovaVbcxj0Uxl3kMIdNJkVhvVIQTYTiroaHOa27kFHmT+AppqfPPpDMpVDMQo2DAV3uhmG
rh/Woat+KAcMEIubcIJDbMkGY7fJj7Dbdl7cFKan3WfWOsnGeh9TTtyp2RfXsq1aKKCWeW41Cguh
InBP565KPGsK7NPRbuVT5QORS3Mk2Zoysq/zyHZOseU0z0enCa+UbiG9hWDfKu+wP6yDtttOtZbc
h6Yzr4ZGwjAdcrlTQ2Z/0qx+d0SSPlD6tKk1moTThwWqrpJ5S4lWeezmS1TPvyDKfoqY3UZHuPqT
TfCuBclYts7ic83Lpcj59uxCeqGdorkE5ZpWyFDRCnCMdRWjdx1PufGli3rhaf3cPRVuMv6op7De
dxTjP6k4vG/QQZwhx7TpYxPoUV5/+zESV1lp7hS25+jafd4M0Bn81RwilSWG6mvV9AV6/THaX9bW
rNqv0vA/qbG+by/9+gQU17knJBncwYNA8qmIJrJBL7CZ5RqNPbStIR7cNNTYT4AcBt9HgM8ntWEn
DyVf3bdaGe+PL4f1/j62Lcnw8Ce5lqFzvn0OealAETpBddOZSXI+NhZiFDM44alrz+vQivZ6CXNu
yjW806ZFeT11g2mfDvRehiiMbwO4hFutGZLzVh/RVLJSSuT5GK6aFIxFjK8uEqR4a1mIgHytdBFf
QsPpbzMdxbMBvZSTOKQFOjstEqiBLlZ+rIG6aQVQ3iA1tqwBv2hlsLw3IWYORc9bBYzaouu/+GrB
FRqqn0ZTYvSKrOgXN43ylzCEa9hXwr8WfR/tEkvYD8gVj0ixYBhUZAqJjtx2Lp1pLLYyQsailnp5
IvPKvApUrU6LUJdfnSGJkKrXkFt00ra8qTS81c04MM/COqBIDb7+Lu9Kg44QCFNJZXw9d6Dtj6/Q
uwXiw4HpgEJKtEpp8uDQBK8J+LywDa9R+bOZmz+bKSrP6QpCPxwqfaPn5WdDvg8vGMYhy6X2b4KW
OdgTrm9miS0NzK+V2vZa/8gZ9XOxSfG1/rac2y3VlPOkcr8dn+n7GIO2HzRe2q0GbeTDXmdVu34y
dG12g4vUqh7jbdVkW4lWVFE+FvO4HV3rs3DtgxSbMS0mKQnZKIkeTLXRRjFiEpjdaNW9mOjh+ib6
mH1WP8vOCjdqflRAbU96cTNTrFJKrJriMoK4byRPfVd9z0ZkMY8/hneHMV03SqFyKSGRVx+2/bIu
qBLXDRpuftTFY+MWNJrWxTvlTs/HR3q3tZbMXSylQTITKfWDoC6k8hxmXdffqBwqi3AfhlRD4YU3
wgH0Jz/ZyO+DjCWYWTIuSNvWO/hViQUv4IzZ8Woo3SduMvw1ceQen9GHYxi/CqvkkO9aBXrSyMyZ
9H+NoRnJNrCn78fHeN+u5AYDPWPZSkdj0DqE5rVKVEhIp8obKXR0QbQFZH2CxvviB0UNCsRjfF6F
j4WCbWQ+YpL5SXzyboMstzV0VkAJHAr06d4e2bODUNDkAwdIkOVZJzkGF4YxtOBD22hAKmFo747P
+N1TXQaUS3Nk4WC5hw2YSjizwJfI8qpy0b0rZxRS7Vr7ZH8sH/tNdLgEBsRcJIdLAfXwPlzI2t3E
u+pZZfGFS+E0KsS9Nvuf9PbfbXqGAdP1iwe89JsPzlP4ueiqWKlJ5t/HXBLcD7qGc9/st8HaGWbI
QwIeyPEn+NHcgKvwAGkwmbxzb5fM0rrx/3B2Xr1tK2kf/0QE2IblllS1bFnuSW6IVPbe+enfH33e
i5gWJGSBxR7g7CajGU55yr9EfsolnrfkTFOjv1I1w6SkK7aXBzo7O2IJ+pqAV+jefhyo1LOul9JI
nIJCwuMQmSUnNvOf3VSWTmQpMZ47w5XzcHZu4JyAO0ELhYX/cchCUCNDuESc1EI7juIIrg0N1yvR
0rlBWLr5kqbtQ170cRDV8qbWtrsZIpD+Ru32XpLyo0is58vLd+ZoGTPBFMQW7ZJPZSG/D9NuTAad
Dpmt74NRxv7YD7uvBa7ON0YZav9aPp3p20CZTGCGM8R2EQN646QnSa7pp7kBvtNViF1trhtXkvcz
i2cA49BIJOW5A70YBQ9R3Al0ZmXWdB0rWfz2pnSXhcP+8urpZ2J7tgFXEzHtDF1e7D6BiHcHYlg/
haI1jiFq+05SKzI0wBGhPsSDFcz8oqrdRhJiSnmJzbkN98zQ7ls9hPU02B0aokacam5e+ODHk1AW
a5obGcLE/YCYhwxZ0arHdV+b/Tom70JVhZi19vL6Gzwb+Vbihw1Ez3b/ZMlSuC3UGN6NqHo39Bv1
teshTURaXBhONT6NMK/+4AmEz6VoMUNHcGwWD/NPnpLr3y8vzpmTCe6YHvNcV6aOvTgmHWY5k5dF
xsnq+tt4NvJBV+muIseQqu6gd+nD5fHmE7G4TlFmmZn01EdI6RfjDfjumrGXGqcc59vam0guqg4G
nOb22XAzKPZ9bpUU+uwr1/iZx8IAy2GT4MP/+NRzRP4f2gc5y2mShnTne0V9MBDjv5K3nM2eQCVR
JAcswyTnPf9XCWwg0Q4NObdO6ojZg8jrP5Ey3gLaelMG9TG1i5+VN249v1xnHhjhy2v7KVLl2NJn
nNvV5G6fiB2ijtBTLCQTy7BkT6MFj3PkjH5DOVnZeLtJUby+POB70Lf8mhbNJ+bLq28tm8ZBTtCv
h8I8hSX3g4P1QIkWIfRmfbKGwCHRltZwiUCr5TKu4+ZgwivJ2mTl4y+/x4YAxXQMR5HuLGXYsXny
hK4yisDWhJ3Y2GCXbAzTXkukEc3FyG+ubMbFpgA8ybvOr3+HcIDyWdxAnYQvm+RJyQPPILIs90VZ
X1mhxfH6bwRgoe9ASf5rsd1hByVG4VvJQ6Fmj7mHtUumRM9ZoOLIUoyPwxheuezeFSn++iT/jYiK
0XsTktx5edm1uC30QkkezLo7jX6zKygpTyXqpr6xHyx0L+kIopjUcNP4f+Ji2NeteAY1c0v36sGo
kL6eWnirmRZuEyP4eXnHLI7/f79OvBfzYPDQsv14Pno1TDofwtiDT/a9IdhQHC1FU73OMDEqxF3s
B5Ci5O9Y3V5bmPljLhaG/tVc3n8H6mrz6fnraMYDafmApMxDPgSPiTL7x4TlPhqje7kluRLC69BI
1+7Q89/5hr2xvfLKHXRm8n//gvd36q9fgF1fEokiSB/q9G1qjqncOQg6kEcFdeKYnbwS6tPl5V7e
R7agiAJDFTgZt+1c4/w46S7PqmK+qk5C+zVz0vRkW0bHFuR6TtVYa3/0jbTuNOXKTbSsY30ad7HY
I8WVKfV1WKz467VK4TJwA1WUf5ijtJstbID8I9sIG6NCbvTytD8tNLMmJKNEzekGnbWYtRJ3g5fr
jXKS8rhHuri0m7sAp79NBunqbvIwBWuLVvtiQRBDiKILrsE2lxcLXcJ3ah1dwTn2XMa7cpLpNOaD
8ClqqPtrVdPed140bS9Pc57GXzsaCK4MCBcInw5gCKTivAx/7ae+wR4wGmVx6uPpp593h0aHURAU
qBSOQ/276qsr4e7ys76PiDgz1XheF279xcIOckQjw8uNk0Kv8FsclvrNJKvYP5j42rRtAHwQVwml
Kw70G/2TgfTl1p5tUS5P/DMke37pQJcQc+uC+S8u7kHR8VztFOPUDw2iu33a/Ehsa1ZGtco1UthB
79hVEKwsLDX2cdl2t0pZRQ+qWdf7yrSzXYaEtYvoo1hd+WXnYk2yDkpUCp/mcxYsxV3dER2c7Dy/
N6XpvsLnzDG6aC9n2S7A5T2Rtdu0QL6zLfWXy6OfyxNmOSmeMp28Z5nPpdJUiSr1DMgOefk4pLnP
ZRdWD0NN/0Skwz/jmvgMs7gPKSQNCWrGHzeglCqJbA8qn8HjgYYp90uu5Ns0bBC8LzF8FdZuMA1O
vfTPOPB5ZEhzc1eIiv2yDRehXGTG2OGdKrVOHnql0I9VH/r7pjfbf+7UUtUA6T6jgMmHyF4/zrJE
PK5vI0M9pbOPW962/bYu7NENEgkZ8Nnh/fJXPHfKwNcIcFn0bOl+LXa36XkWHiWRdrLi9JvhEZdL
00PsRX880/+tFSq2R9hr4zTvQBDcSIp55Z1a3F7zKQdZAc8AsBqzXgYtkRcqlhz72klTE+0QoDRy
p1SWeuUymZdtcXtRrQUwhdYat/USkJcmYS1qH2t7xTK/i1j5nsfhd60If19ZTfXsODaZM3VQSgGL
1cTQB0PbTNNO3Bq1q4oaX5tmb4f5zTSJZ+AqP+Wp/lGVw4nWwMFS+6c6wk3g8q84O1nQI9Z8JRiQ
WT7uIb2HNBEpTLapht9+leMpE8obSy1+XR5n8fL99+koaAJ9ohpIqfHjOI1pFHJsV/qpLfpt4eHP
JmZZwBTvmZFGsxsUCRKU0h79nf3lkc/NEK0vXl6Zp+HTm1vXKcT4uWag+nb2oLVaAi1JV77ovqyu
/4eh5mR+/qaAV+af8te7NyZarAQ+k4zj6Mab0ND3gh3NnSvJ3LkZEUiDiqbZP4NHPw5DxXgouszW
TpNabxqtuqlH+xnR2OfLszl32v4eZhEqDUaeWnplaKe2zmjmRrW3NbAnu3LazsQK5t+jLGKFIA09
n5avfvIHKvyOWcTQcYuiWQdRjv9YVeGWLBBjvzy3s0tICEaAAp/hE520gAGcpyPb3vK04pvSDNFb
EQw01iSrvBITvMdUy/sEahCV5/+EDhdHDBs++BmJrJw0uuIPvp7Vf0IF9SS9rFtq4fW07sqxW2fI
wj+3oGVdW8l0DGZG69gLO1yhJTog7l/grglt/wXcZX8Tmlg9pcGA51CcNOphzGzpbTKHbqP2aFBW
uchuxlwd0LRXUJFuxnF4k8MMEQTeEyTaIMpHY9GsOoy1v2C5PNxHvY/I0aCUDwUKlBtzTMYtdhYx
XsK5vSnaCTZmhyb9g9Ur+KN1WEhu6kkJt1U/xttQdNl92cnjvpcC+1BQ1HwZEuTfJTV6HafYvh0D
r3eVSFKuHO9z+wcFVzI36qkzlPjjYTCSNOiKqFBPdl/tSiPZy7T7sh5xsNS/ow6wvbxxzkQy4Gy4
SniF4Povn6Deo4iAzaByGiNlbeHdFKU+ojR6gbVlgynI5dE+99t48ShM2yYNFHoXn2YXdk2hquDu
Rl2WHnQkHzchecURrZx0IyI1ebQi7AaVxMieZRAYKa3VQ6WEP3zd6Hc1kgw4mwXpazrl6q1tqNdw
AefuCNSEzBnxyIIssdS8HrraWL2KfWAnu2LC67NP/WuEoHOPhynLMN6IOmZe5+Ib21oJX3DQTpWB
BlMCuDNIAMjPmWJI3I9AiPS1jLGDsMxpdfkLnLsoCHfImqjSUQ9eXOkwonEa9TvtZEv99wnbsrb1
tiJWr3zoc7uY/hhIOGMGiy+rj9komXgE9NSnbN+VK+wfRsOgw66b38MeeXh18q8Uuc9tZHBFBnxd
RFfpjX1c07i1EkzSGvVEQ+I7kmHUV4P6rdahXyNA1F65b8+ORq4/4zlnhuTilPb0OEGf5eopxPuE
k7kvpviHTDsHK4+Xy1/sXFWdivqsBoLgtYrKw8eZKYbKo6EE4mRXwvwiUnnYmeUw3goj19eYK9uu
pdXCteDKuCLtS/iK/ZCsvQHmB5ZgebCVRi1+hzjs805rtkTSRLN0/0HtJ8ke6Th77cdDuJfoem5y
etvruMWbKBfa9NPWw/6glmW9FfDI7jFmUVeRjHO8y/uCvorWeDgOyuZtjF534Rigk9Z6YirrXhlV
J0ZN8SVji7iJ6aOgn0fd//DdaalhlT0Twj+JgNEqSuqht8RJVmrfQc/uq1HbO6mQvyT0FP79s1sU
tWlAAZSa1SE+foo0amrqWTlRX9IJ360SI2Q/l9l+8OY3LRTX0q9zCfiHj78IWtQeDp5Z+Hz8Or/H
M+lGG8zHGsynkYdvoDd8Jy2sVW9iijoikpjFCPEg1KWMwVqChHFl/sui5xz2Uu6hCA1hatYZX1wf
iYlCmmf1NMhkI7wrTV882FGTbgq1rnEDMv1bHdVFhP4L/7aYRjxoBtwma7xODkNcbKo4wwCNmzVF
Kmw7EcF/Q1rOX6UxHlhXfuu8MoswxZLn5sDchCCwXHyrrJXRh6c6cjJkEJSo8glXnWxMJEPFXhlK
ZWzVWrPRnaISeuXEXhl5fmT+CpvjHkGbtsbcqco7t6geU/F6eYB5lT9NjfIQAhMKALnlo12LLqHk
kIpTaDQo0cVQo22RAE6Nk2uIijMXHR+dEgC5/yxqvfjgpo1tQB+0+imdxL0W1TvOQA4tL99F2Khe
eTXO7XY+iUw1fZbpwUXg48pJEEDauYeIsHXZHct2DH9gVoFJJV7u2yivdFBhWYg5oiJOtaqQZuHk
tW3SMEGEE+TKMBpEfh5uSpcXfLkKM9mIBIjAQLMByi0xOQIP1tFWg5C/2zhNRe1xr6Jp1hgHQxIP
l8f6hC/5bzBqf1SvWIMlTLa3aMNQcQnuGz3Pbvp8tHZdVeE9j4y5G5hadCyjkAxCFpEFJUCLDmCa
q9uWn3TU+ry9Mvd5t/692cSsFUOBgq4TDx2X7MdvAnIhCoWVq3dDZY909TJs4RIp+nl51tqZJaaW
h2aSzuNtfgKZCHyRQjkOvaPehkXq9sBPbZ5w276tgqReZcmYYa6O49eqknQAmWFgPGaoMbqjoXcr
qwBXYSHkiP5Xi7xLGNjrWpI91Htze2+rifGgSlVw22dxOzmGldk3PQ2C+wlJkyez6rI7D4/PQ5Em
f1Q8EU7yVKq4SaT+m+a/+0AbXvHq01x/a8RkUJIqelRq2xKdwkAfni6vxTJ44u6EJky5jQCKEGMZ
XESZ6VlNnY1HE7kWGY9Qz9dXseltgeu9dVZ3BYSw7F1QO2ef0aEDlSsTGX7qpY513eiVNByHKHxR
ghzMiNAehmA4KZ2/Qa81d+SiWAPbOoSj9Hh5ssu7jN0O7gGcNcpSoHGXT2oXDrY/d3mPXn8/a2tW
91ebBJ9erfcxIO9BIwBHCb7o4xZWtD41ets3jmPVldgmj5aHfZXBk+pkSSrqdTIpPcHpkO1MDbnb
dTOpqIEC/b+NFBJTnLB67ry6eMVTA22m+a5tGzn7NtlJ/tUuveGaocfi0IEAtC2CYUJnCjy00hbX
bjkAUar0tnguzOSXJ2OtpY5XFv7cEDbdS0InSjzss4+LomtTVlfkec/K0IQbZu1vkWV0L3/dTyVW
lt6cA3JgY0Rp6qd8I8razvMm7WgkcbGzkf486ZUtP4O6F3toy+JQzWZduo6vbDtDN4yAvn0he8qf
y7/k8/1iINgzSzLBviYhWeRcnihFH0Vpe9SSpHgZsW7b1lNX7tgb5XqU4yy4En+cG5BEd/bToCf4
6c2wWmOIozCb5bWUXZSFu0zm3gjilSEQFvz3yb2zmyCLmuqndCQY2nHsrKI8duY2Dm8is32hCur4
Lanl5ZEWu2a+KyhNEFj+/0jz//5XbGMYEkAdk1mNqD0Ti45oBeAZeHmQZej2Pgg7UmN/As5dXkiT
MKm6qGp5LKwezz61fISfQsVY3bezVKhv4IMS1pvLg565Jf6Tf5m7LJy5ZUNfmzpTL01UkcNW7X+1
Vqj9rKsx3yj0k+8iUkt8Cj39O2LmrZvlEFJWMVifvSTKdiMNWfa1kb30SzRNmVsrk7e3EittsNf0
x8KpB2h1V1bp883JAqGArEGiAIe6/L2zoUvKJVIem9wIHV9r3ox+/N5N4hoh5vxA8EMIgNAMWJ5h
qAPllFVWeZy6Fida8PBh193q9nAtqz73EvHNwQfDe56hFYtrzwug9BSdXx3b1kjXbYBYm1d1T5MW
IdNbcwuarfZi5Ya28S1JdurI317eBGcO7ftlNXf1KAsuO72GVI24sY01pqul+Rj4GGZaZT4eCimO
jnKMe/Hl8c4cJ4Ry8eYy4F9iwLN4mZoihNlclfWxSZruRo3K0a0hgVzZ2mc+ILG0xpml6kMTd3H3
qZD3GjQ+6qM2DyC4LNZ61NM3pGl4hUp0JXZZlmFks+cZHdLxOOkhynY/ezAevu7kUb1RjGsn4Mzr
8jFSmpvEf91GhR0l/mQQKZGIKw9CR4zaCu9MT8Y6VhH5hHRSqLwWZS7uRWpXuxFtS+H0HTLX//wd
ZzAYzWjuDQK3xXc0zCpqFDUbjn7k3wJj/jpp0u6fhwA8P8M458Lhp9SbXHVog1EZjjZptdSmjtCu
bJNP6Rf3Lq+HSWMbPixDLfZJShAujbZWH2PK5aeyQ2N8otW0mptqmE+VuQtcqHq2+RnbsoT5UiRK
t0oqO3E9G6qSr4b2rgow4Lw89TPvAdIWMw+SUwKccZHKR1GBCrkl18cos/ZwykCR+thLIoWvOMIL
1/SM2o01ZFcC4zPHhsIBZwbNHln5hEgfmsCzIsi2x8QcU2eQ6oMYWpSqfXFl4c/cOjPHh7YlVyzw
ksW6g6SqwkCJmiN3HBSCvuxcr6t/TznyFgpOEZdX8+y0YGDT8Ca5lJeFkSLSAzUv/ebY+NUDbPL7
WnrU0+7x8ihnbja26juRB2QO6czHo8kRMwe1RehcQ3flJZFgzOael33991FQ6YPAwtGDs7fYGZVA
i79OwXiFUluCfdTXJOfXZBDOTWXO/9+LsJ8b6KpN0NEPVXtEvGUnm3hkhBkeL5dncu6rsFzcIsjN
f/Y3asOQipHft8dAq97mNxZ68St1yCu3yJn7eaYc8hIQGiDisvgsfW00BSbA9XGc8ugFJYvk2Qyl
9OjRanKUDj652arplf19ZgGBN7DZ5rIpwODFV/KQiSmzXusQnXpNUN2J/Svb4MzizfgJhLsMWg6f
aPdiCCpMLNTuqKudI3c/MFim4eBfOThnjimYdm4CCBZnONlpkU8t3cD22E2Y1NvGz0SUkdtLJf3x
Kyt2dkJ8J8Lfd3GqxWeqlEC1olRtj1GHC7xnhuJE4bl+yFPz5+V9t+xFceeTE83T0mdmzDL/HkIw
KDXEgCNaWG+oivtd+q53mHTVE9OqkD4druEzzy3k32OqH++GPJGbhkC7P0q8m07i3QDN9OWknJV5
L8/uTDGN0hXmkHyxWdttGfqAr8k7k8byUQqiYTc0zUAj3rTm1Qxeqj5VdxwEE3/LbRKH4qE09MBt
EyiuuMSkV96TM88YNmokoGxTVnwZJMiZNFHa0/pjJdfbBHlPd8CXB4oxTFa/eIwHFe1nbfzXpsX8
hSmg8LCj1Webn2BVfi+LarD6YyNy7waTb0uynTZs5JuqLIzT5QU/92nnFxqNcHRcSRc+flotyAwp
U5r+6NUyBshN0CGpNsa7qpJpNQbXgPGfb5aPxcnFcLmd5WRBpXqndmHgaNn0UmOj8u9XMzB/utYo
g7KUS7EYLVdFkDQJBWkTfl2xTbLXqzcYFj+szMc6K5U3kg6Znj91kmXSWzWjL0ee1BwVT3lKamkf
RrYKRDzsXWmkJkVj6miriFTIeJ8IcOOSnjtYUn0JWwKTOpgBkBIcZlQDDAUnqu7B95WTsP7MVftC
Ub9XdcphK9RbbI9Dx1CDrZJhzNS8zUWJQMTbOje/TrXyOETVnZ7SVjS6Yzh5j+P4WiNLkOQIDfUI
4QbVT90c1waCmamVb/pY3UhT7LRa8TiK9Ala/W0te2utEDuIETWeMVEbZqsxm1wUuoX/UuVYQpQE
7GO0ifz4AX+MQ+f9aLxoTetkp6DPEjL32KjdzC9vjVg8RKpYpQO/RxncTvplD9D28gAfBK110jjY
jqH3s5XVlV74a9FoOxOzK2S6Arex21lF1EG9y7GycP7DxvTQeb5rNsG+8vRVii+T1XpuVL9C4t6L
VLmlHfJGIvMFbhCMIizjLYVrSjx0Q3vwQmnHO+YpEsyd6iAkAXfwNhHjT3ZPup7zfE9oWwM4Zth+
NbH6rgN6Y9h29/oqw+vaKbt0bXjhW2b5WyPEXJce8lAY65JFBlFNySD+LXvFoz01N22qbLo8XEe6
2MGDh4T/JqbytVCTnZerbkBu1bBkcift5oqPohfrarKfMqVcUUrtNW0HL387mtM3Xe+wCIuUt6b5
XUjZPhvlLaLjGwDrRaf1DpOQBrpJ1fiWed/6skZpPZVwS6mfK7PE+dvEO7XH9aN2Q7ahzNdEM2Tt
141TJxWWMn7kwPE9hHq694PJdPlb2sCwcIvqcObJHU+tNp4W7OQqQ8wEiXdwtQ9pW9z4qXfnJ4o7
iWGdpfcsvNviY6Xm3+zS3EyN/KLmSe34ufknHidMi7KvZVFvplI4ekG1GvGf41BjszJF5CCG/gsc
0UbOoierHXzHKIQz5soNupObcdQd1epctHO2FGYcUQ/3jdU9T1a014Z+j7eY0yXiJUiMo2wrJ/gx
j7N7WdF1a8vEyCtuXwRd8L70vsRm9UXXs5WM8lzAoxkbpjMO2F81lHuawhXS5Cp2c2OF5ZPiYYup
Buu5uj0P21eAwIqjHKabiLqSkReHvB1XUpUdyZQhaLz/iciqN36EZ0yZb0Qi4XqproA51PQErMyp
VPNbW/mhY2f2rmvalWeioiJhuidrARkcFfUgyVbmFH8FOO/KWOzG/e3UW9tEiXf6OAjHLMcNNdtf
uuLdVypKmyM9Ukh0xtAouCvqsMHldGMViMZP0zpT7gfL33VaeT9ZGaaE5m0kBcdCGXcZTD9TDkaq
1O8KyW5VW+6cuYwzo7yWXeLOh7hP15pePxfWhANjsK7D6D7nD1qK6ni1toca6zZl57RA1gzTd71G
wW4W50FclfzihyGZe6swb1tcA+xMYDOG2U/ZcQgxFzRrZLGNXaYnr2EgPyTVcFTbAJGZAB0HTr1M
Om6Sq/qt4oztN6FSBjHu+ijcilwztrSkLbeph6fKi3aZZGxSy3htED3VyvKlJTdwVBZC7xBiSapC
XsmV+tWApRgV4zoPPLcIhRvY890mWau2FYEzlEWOiCgdBl9ELeoibbPyDWMbB+Qp1Pt/5JmyGaR2
B57vpo06d2jRuVbjldn6eHPbuOaZt35S4Z2WaLguDtHRsCt3vv6MBqWJOJGtdRMVstN5yslDFlpk
+FfXqvg+4YckJ1bhpE2OZnMN3QajiV+0OzAPFHlxI4/ll8CUp/d7Kq2jncgjnHzKA3GLIyXVhqhp
T48vc8O02DdFta8bZNHgD+Hukxa3aYUIh4ZtTj87GDZ2+T3JAs53LP32Y/t7WJVf8D/5EWIdU7Xy
C0HGfaOOO89GYikT6HtEkr7tcehsHCuYxmc/xRCiEyNZbwMLdOxFfLBlHCptqcGjy+z7Cd5Smh86
kGxbtUDoAwX2tHbC0TOcBu7XvgFn+CxHmsBUMIu4Ldn6XDpNsSlNWoaS3d7VuvXk58G0CiT8QSPA
LIFLsYNiglVPaLp3jZX+yfMyOYRqEz4DHoFpgTS/I9fIj/T4uk28vaLBdbLrKIzYXfTCu9aum14U
NKc96xDLtXHLEMjBa6K6FRUeE2Yme5VbozPhb5VGLl/1BDd2U5ImtL3j4KZvk+bFiOv+V14WuoKH
Vxzf1DGi25aKtrg3ZfLK75TRQYyo8p1EII1DG2/YSbo2bLSuHQ8BcIOtInoby7FBwmwviJ+nTm12
3YjdoJON+UtfBVzdtR6uqlD6Iw+melcliqQ4kj83lwrJgCMXyNZhDDXb7RBw3UWdP66nTuiTE7Zl
cQgGLk2Mnco3DAaLR/R6Sk/eRl2XuVY1pT/pLobrwVS2NpuxD8WGQuoBq7UjLkaVE5bjE0EqqvV5
SIJh9xs8g4+Dap+wx3Q5YjdFqR4QyUaAh5dmVPVtIyhE2fVvycTmzpLHyCHH/FNY7Suhs+lkqmqt
ZSW4qQz9x0Qd1amV/I1A908W9av5zUWAditHyR6wx0M71NgXKDmQJ1C4lrHyMv07RZJtaNtPku9v
Bg/VHSzYAIynHYzlIlvT0tqrFcjdJnlMitxaS2b4g1pT4gRR+1UfqDaGKWjUsZ/ukdGw8CqxH9FG
yZwprr4pmrKW5fw+B7jk5FrvrwjQVaelfAe3wbpvgnA7TfAv5TZ6jW3jJuGtHDuUiCqkugNZ2ZO2
HCDyrSrgU2YQ+KesK07MdtdTHpDU+uRP3otiIohdS7a20ibUevxcwivTe65aq92HTZKslVSWVgoW
K31curqRrcesQFCkIHOtZenWlrAZHJTbMlTRuxqcmMuFN2E9+DpdbgLQ+Z0fUt3NpmrdlNU6HRTc
Wqj9l7m5VVJ9S+VzR4VujRnitu7zzaSNyarwNXZsv4oS5oKFOLa0eNmW26jNX7QpvRl5632f4zq2
27G332wfaNkss9/zY2tznegF34u/cUqrL5Vs3Madt5V1dQ3Ul0hHbE3b28z/norAHLqkY7fvQOET
mBdl61axvlY8+7s++yfqGG16txM1gbStV6GZh47udd9CY9rMnze3gHOU9Q5fta3f/fZV+TCKcF+E
z3MwVvMaSS3NwgY5RFl1pca/6yDUzS9XPmEHqvfZqZKndYEH7iBZWzkn1umtCviywI3ud1oEuzpF
vd9QR6ey+y9JW/3xenurJNFvM1NeUg1leO92jut7VVqJArOa5k3i/5Haoav62fszlys6UK9+ZWsP
Xent5mgka3/LwCtjO3MzQ3Htgjc1wAdWoYMuy+UPEoSbwrQf0IDfaNIrIcGKGu5aFfqrOvLeKfkf
PR9Ote1jL9K5oTQdaMJrVrNX+2+tLsX0emafUPjV3I81SatGDKXxR9EFdQqtdrVUaVamEm4CH2M/
7IEPpQ7b0Tf+ZJlYm1O9mvgbCtKmKC1Budav0aBvZlRBa4Q3dm6jpTNt4rp5rpL+YFn1j3KsvtZ+
hryoetfnz0ljY9iHX3DVdIdEWAe70siEbucwv5CiHzEwNEczRxM7Lwx+KtIEXmh9W/Io19idTnW7
rk1tbfdihwXnk+jEirXGOnYvlH47iOlJFdW9ZGc3mpbv50UfbLHSlM7xvWxd1w9FQGjRG84cOgrk
bSti3XS0cxDj1tNcE55GXrDW/43j14hCnao5MLk2fRvfG2WxVbm+Q1N3hz4gmAicvmn2SRviVFrk
HbbA6hpX5S2mwqsQoFxiGEcflam6V1zhSe4cEtE22o7xd8VDd05ia6KgVXgrXBY3GMk/ylW5kyRc
Y1MuGaP7gxfnJserV9LalWkNxH1N9pD4X6082krsGUr/B5kmwpz6+URRIZErLkS5E7GLDE3dEbV3
U3/ESPs9y2yoD8vYCtO83iRx4CRlczNnoaHUbYey9Fb479h5vJ6v1oIjoXMP5yQfmYr2jhcemyzZ
JZ36nCvDQ9AWNYKRw/1oSL8ulx3etYo+Zs9AyimqzHg4tE+WOXpLJU1Jw3g6UvG+qYpnwGBG/Sfx
qh2Ssi5Juy69zo0oUcWuzJGaHQn5t2Wzt7zQTYJhFenFqurFFQDE50KeiYsf2kpgpwzFWDIFs9Rs
J6zYp6NZb0kMLM7QtfL057KSaQDimP9DEY9GyceSS1yiX8stOB79JsHm6sd/kx1za+sTPWNocKWM
9bnEM4+nw8uYgc+fmrTFhKd0rcnjsbWOmtib3TcWW/RXdHrOLdzfo8y/4q/WnpFYGnZS03jMuJ7V
/m4u6c7n8PK+OTcK6GPwLwCsVYqgH0fpvVTNYr0fjqWX6vspQSU/kWIIXc01Xsd7pXGxQ8EeyUBB
AM7iqLNoEcaIUym54Q/HHuREpRPdKk+Bn+70QlrN6bFWVU5hH+dDps/W3+QBeXpvBg+6Wd561Fdw
h75S2FpWz2Y0L5JEIJmx70CcaDH70IhaTx065LJiPwc7nd91yjXLi+VueR+DdgOIEUPQc1jsTkmT
Uk+fx8hgQuKyYnPKBuDo4yRhe9sM1yq+ywbHf+MxMY4cWPllr7AWSlHj62BhJyP+DGGxBdOaul7R
/kH64meDm9GVjsq5CdJ0oHs3y2N9quqqvSbjTyRbp1SbjtKgfE/UjvIWQitGnbxc3q7nPhg3CRVC
2LFzOffjdp1GdaoAstmnqqjf7CF97AwUFS6PsWwIzAv49xiL4vzojYOC/bt9Amy5Nar+VsvMQ8nE
MHsuXoNBr4iBvKONtMrlgc8sJFqcs6wKPAegWoud0uVpJhfD5J28lmsbO5bBeRc89aohdSvIUpvL
4y3vTSY6k5B4MeDYIwG6WMy+LOJoskPvpBn6a91mT+qEPlY/vpWq6NxMmq1VzSt4j+V98z4mZw16
LPQuGi4fP2CPBQQJROGdJkPfCsk4wPJ/qE3jmmL+JyTNcqB5sf+6PpPM7oEQMFALr0vJM9hFyc/M
GFtn1sRJyCrXaQNYTDO3bWtf4WScW1neBaQcQRean3ijSmb4esMuY5ua2rMmYuMrz1a1EU0SH3S5
G3Z2jWhAYIzVlfbDp37PPO+ZuAV0EpE+eHQf541sM1d3pnunIU/Cl6STy4ORGL8UvOhddKUSbG6i
5DaHlpC5cACbkzb5cLyjpL+pRmzXL2+xc58bASaAPTN5/hOkrG0Kyqb49510wfNFefU1UJT7Nreu
hT9n1BC4xnmNZxAK9LXFvsp17sNRxww8MnazPDf/wMMsrx4DI3fTWHZ8onlisitonzN3xYdhF7ss
pTSTW0FrnTQZmGqVPhr+dBO1Kf6iMsWotrmbOyqOLodXztG5u0JVeU24vYHbLNEFdg33uYoj+nh5
Rgpfbi0tP6EWVrtRaa4vf8T3AOrvl3veUyo3LgTJ/+PsPHfjRra1fUUEmMNfkp3UaqmDLcn+Q1gO
zDnz6r+nNAf4Ri3BjdkbOGf2eFsqVtWqldf7wgPJjO17mVLsjjezFOyyTpuHKKmr4xKp3VNattHP
udOVB7Psp11pJsaqnY2scdu60e6LSR8PvTV1vtxZ0R0exrxq1LIhSkTRVJ0t3Y1mVW0zDDu5uiby
h9FIDjG0Nb5UqPlmaYIQp74LPGYSzfuqmge/zeOZBLih3FCGHyUV1AVIkPBRaS5iruT9HrW8Tdl/
5xzlfgFoug5w/+WCMf2yvsW99pl2AJCKOT1AF/CIro4zMbsw68AqOJYmOMFZEP4s9ekBqoFvlRGu
A8PalGrx30EKQZumoCDYJVFMV2pBlhmS0YCyOA5xa90NefwyhM6yAlejunGQn0mmRi877pTM4ON1
GY/HAHEDvCHHQJ/vKll5bjPGix1J3mVZf0MyP10L2AoeATEGDKDvLy0pyI9qsW0dI7J9blfI52Ax
txF5RMDeqPH9/R18FBFQu98o4YH4o3XoqidhGcqklEqegZUaqUdmBSr6UGTTlGW6YUA+8XPIvKLB
aRfBfFyLSKbWzmKBz31UamnXAKY6NNrPv+/m07PjmnDdhC2+1iAlEN99sThIRFuc0yJ8StWI8kk4
kwnWaS77+2ofvH+hQ+i2Ed2XeNp0K72/qjE31JI+IhR0pGbZRpnr+uSkRrwFaFd5zQCUf60kZ/xd
aXK7j/Kh3ceRah2mQOjupM42VRMsD7HRTf40aOBL5Zl+NyXdfEOjf+iCFh9K9yvxskC4xWy8/1Ab
KoPYqRrn2E2a6bX0qj+Wek4FZ66ocDI+uh0kY36I1MKkppo7f9TRYPysSfNVI8PVmc6FfoolKaZG
mUobtZXznRxKSujVWtb9D2YAERHxNf7GB1jQcTRBHWE061jMi0N+yNTuldF0fle2EX3v59a5Efqq
nwkmYwwE2rRJ0tp/pbuy0FZaarjO0e4B7w/ihLrfsgBXXRn6Q6C1pBehXPNlPc+/yvIs7waIVXwx
fwHfWBbdp1WTrGG5H/y8LqOt0ZfmbgAecVXqFkOK6mT60pxoq4lxyFRTMm8caT3MBlvZ3BBIcY/X
Rg2uMFXAqVr0anzQiLGeUPZlJ8Ow7+M6oVxS3c00abVG9FA76SXKgRMTSfZIdn7U8q1hv8/Uyb8/
QBz1vzxUgL6BnR9k5zjMmOx4gkQXdKtgE9V9tfr7Zj976wLjmq4Ulc1eP77ZUHPJDhyHCWp48Ao5
jn3uwXqmIWcCrMK4xR//cb3/mzRhaA50qOuRuZHpftkOy/QUKfZ9pi1PkJK4Y1TBHyW9/n1rnyEq
YEv//97Et/zrGA3gjGdYTIIjUGgh7oLS05egRPZ5GKM/eqdHblk606Exm+zOKBXyu1E2XsAc0P1A
Hmd3hEnlztS6nGaOKA72ZZvmL3//xk9Ccppy4Qi1BH4aL+f9JzpJ2BpzGAbHJobhdYCVb6tYgUnK
w2zgs07qVnHHqdVvHM2nywp2BxFTQqt1pXJLfVRS4BecozqEDBeVeUJXf5D5dt9k96nW/AjGerqh
5z/TDwaBlQHikkzL0JX2NJhTjbXWIdvBUNgayLaUNHTTrP/7gQrADiCKUUOmrL4/0MVSAxSzyio0
bPTdT1Op4ScG5fGU5beyi59Gkv9e7OqdSozeABmh28e+PAZhvh+wVJblZ/1drjzl45duBq8jn/8r
FxhmCNg50UHGxAk6/v0WI3Mg3dtK9pGOj9cqCR/HSX4ih3YLc+wzITFluq/JGZPAuQ7IsSlV2wiF
3uvVfdwHJDUhOnZ6vfD0iCb71upu2JAPjV7Cwv57yasXO2qSkln0kR6zMKIoNuZ7G+xGKSXln3S7
RXJOilP9cMriyzA7J00UTv4uPp854OTiBFjCW9r46j3mVmIUzRhJ8CdWz0sZUD3vHspqTRQ0u0Pk
/GBg5X/QwIBxwWuA0YRy4epdZGQ0qy5ZpKOzrGulXYVx6VlFshPtKH/f3EfdC4gNI3DYVJyXD55+
NPMu+1mSRCTcAUNkSIfWeZS75saOhABe208ScYxJkNVEQq92NBJrqKMVhqe4My0aQLJxZZlD6UbS
cms84POl6KZkGBnk6GuXzIzJsYxNKh1NxghPNNbad1aTZ7ux0OUbmuXTpVCXtMzCmYYie//slqSD
/Kh2gqNJwfnc0/BOzS+NT0o8qjcu6rPcAdBD4AGJWOlDolZMdQ+2lEvHlOmSyS1TR1p1WQJoU5mX
u1TPhjWbNJ7h7lm2g5zeAvX8bKs8AYYgaLtnwuPKlQtDZ27xGsMT+ah53VTxLAJzY2sG8q05pc9k
8l9LWVdjSoM+W9nUByHwx8NJxsXScuOXRI2RFqjtfxd/BIU0hSYAaT/os7BrzapRwlMmF8xCWAdl
lDZyat5JkXljqc9sHYAwNPQzqSx0yXtZ6cOAkfpKCkHQosWoMMLvlXmLM+yzkxOzCkCqkavFgXu/
hm1JQ7RoRnhSs1DaTUvbrFNDbc6Z3f5sC7m8IZOf6maS3yRASAhTEbp61QBQUtMsLYRCj5RNWXe/
Wpu0DYB7xBht0axlrRTtgMHPtJf77RKng2dLBqXnv1/jZyqaO8T6sW0SmVf7TvusV1sjiU6D0t/P
dvnsmONrXXXfq2ZZNY351HTN/5AicYBPMt+IySkYvj/qaYQiNtej8JRrCTzJMNCdGY0aKIgZt4T0
49MX/jEd6eCACaDGq6WsZlbHBuDNUzead0speyXTs+ky39Gs5ce6/C3umccvtFvUOtfZYXAEGK5h
jhV1rVD1u/ZEa9NaInanXFIlXsmJsgnHbFMCClMpi0uj2SFggojc9aFMjOe+NQ+A/d5wbK72/vYJ
lKgxG8ARkAu40rCh3kqpo2XKhVmLMYQIO3fuWt3YiBVHdccERKXIq79L09tT/JexEouiaEkQvzHw
oN/f3y0l7mwsjXq8zCN+f9fKtVfqqeyZdj6ssgxUHjhWgaqusmJTSnN4bJK4fu4aiveOFYx+CHXm
LbLszy6Dmr3OQDmVV4L4KykAYkGPrLypLt3S0BG1M4x7Sf2l6jR0KxcpgWxekbzQYN5bqVexNt94
Ylf6X5zJv5fXrpSy3U3ArLV1dbHVYV8b2qNe08SZzP+tjv22jMmQNo39Omry2pFNdTmYKd1Xl3lY
PNmMHi013gZLdSNjdqUo/1mGfDhmRvD4aVdiFQ3UeSewHy+BRdLWib+0qrzJqmbNHM+NFNGnS5Ej
xoPEcDKx9l6YaOUsc61oq0sdZs+lrO4XW1nbTRd6Q6Z++bvkXtmYf7ZF/7aIH0ngXuNg62PSGbkq
V5fcHLrDPKULjTNDcf77Kp+9j7eBFSB+mBbSrtV+IheOQd6bZaJ5B7/uit7lXaZHK6zsVrWadR0w
58pp1j2ogFq7HQN4Mpvi9e/f8fluycX832eo708W+sFRmWq7ugCwlrsjk2Z2Xd+QR2E5rlTBu61e
qYKhB7EojZzqUoXtOZSKVR1UXm81xyFdfgSq8j+oHtpFDIJUtmVjw9/vKW7NmiERtbqYabxPhmIv
9fLjaE7xqsi6cMXY7aOcFM+V1VG4okkxCDZ5sowejCxP/8Pp/utLrmy7kjKZnEn01vfWcDGBmS0c
+YZLdB0sC3kFJQs4HdF78FGQQGyv6ri3ygs8gZ0/T9GDHByFpq/HL4k9P7eWc9eoBrML679v7np2
+21lvBY8PsG+Ajj5+3MeyNpCooueGfLKq1s6HH+ZwQPkYLAvnKJ8p2Qr1bWalZk/DAjXXEfe37/g
E30qcDNoKBEFJKq77z8gp0xmZkmAWkiy70bZ3Rk9nctzdgvqVr2qdb7tFMeBEjr1cxyWq3vM53HM
JyuqLzmJU5fO3+jeCcDP7g0YNEPNbn0rnBI/GKbGMyVT2bSVVe3CySG9mbfdfrJi3ZNi8q3BVKQu
8VZKD65R0dI5B+tWbzTftrPwxru78uj4ahI2AogOi4fuvM63Wk2kD1aqNhe1KWfqfea8PGaKmmzM
mSAA0JtyNzB6ug5pALpxM58tbdLjwOChQKy+Dr6BOVfLMWzaSzK23TqjdxcymDY9hI4dfIuHIqSm
CZCLWgezccPIfqLRwGzD6xDWD5ySq7vKJga0yb50l8CEv1mTyk0RqrfgYj4aJFqHsKFvA54k568k
L6agYrdG2KLS1DXRJJhxAZydaXKixeO/XyM6n//Q2kAsfu1JyXWvhi11F4RPa1eBVDfMN9ml25vp
tKJmBh9pZEYHXWXQ4O/v6xMjBb4z3QS0yQN2+SEWUoKmb4a46C5yrLrs2OUpj8mhmAxfCZ80hFph
JgNHSipfbeVpiG7Rjl8XsYQMyyhQWtgQ44944E1BC7Eyld2l7NVzP4WnBWKXSaWlPDeYZGu90MFT
K6RVWpc/gmXZSxFYzV3qJam+zdpsWxaSB4zof/Z9+CyUDiEbYfyH8XJ4jhKrtPmseLFsN2ZYjIkq
mtVtaZ+VtzIkHyWad6wQvWDRqOdd531KcpI0ADTNpSh66JgG2fhCXe8WDvFHZaphpYmvSE6Q3r/W
5npW2v1Qy9lFMTLNq5Uw2WZ2l26tXL11qx9fD0uhTfF8RHuefBVq5mTJYVoYs4uqbJY2ugsSWDug
GK/7+Iab9dH1ECvImCfK8IQiVz7qXDFIE7ZzdimqZTNV6jYzvzMc5o9Q+WLUdn9/Lx+1nliNmQq0
Lcd47aYuALvFMi14l9DKvdkyz+XUHS2n8UNwYodw8JlX+o+wxzwQXZRMbXQttaYP/T5Mkkct/ZyM
zGbOSZ+UivbbBwZ8ctfp7H3f2Dc0+3W+4sOCQlr/Vf3pUtgrJDUCwEODeXgoh9kny9pj/dODFJUe
sbDfJ/EzyowAN4mTdVmU+g3N9FGCSKJR3mFQD54QajzvP0Kv4IaRyGScVSfxLC36gcPTdzTmW21y
w558fBcsJeroxPA0BnyIB5YJ4N1oDM7Qab5GxIRkUH6ncnBjmU/8uH/ygip+DIyQ13YL3TU6ZmsH
ZwkMnFb/gmVcURi4D6d4rZGRgupoYfYYaAb5RnlAGKv3/rlYGRgQwIyx1taVMTMzpZoqIUKmxthj
vLMZvbHsaBf1o1s7P4YouY+k+EZS4tNjheaFSUZ8yA/VlplcgCV3iJEzwJeT9P3WUdOTFQ+3/IEP
u9OBBuDmABDGIYA4472oVHnNXPS8mOfaeo6dkVHYukjcjhRbKbrWZDLbMhxdVTvcysF+2CIrQ0mI
xaZfhozaVdwzVq1cTFlmnrW6PUe9o1+UsJn9PuhuheIfhQfsVgeuO/oRDIo918JjVeNgLGOvncUg
e6pAwhfvdHje5XmPOqgU4/dc2K5a3WJm+KDxKAjSA2jiI4DmSd7w/eEaYys3klVo5xqEQ80ufbVJ
j2qfvdSF/nUu8udqXF7/rmSV62MFeVuw16sYRIDhPmbRLQkoqSEsT0b63YSOaMh6V7KbDV1xe6tb
053EjDZzvWm/zkFINzOPNM/YvFbzLY6ka8MsvoScIo38AkOWf3m/+0GL7KCs4vKkaokf5csmaIzL
jd0KTfbvx/m2Bt4sMZ4AY782/qZdA7yb2cUpHL4G84lB2zhhqAvWgm4NTvyG9JFrLyeRtLqxsvrp
ymyOkiipy2uZSrPSyMEBL0+1sWexuqd35CVVQDwvDouhMuYTbg1SZ2oCWsFwC5jvk7NFs2PW+A+F
0usklgMrhakKuKghSDd9rJ/aqn76+w5Jrl8j3QsYd+EZ0PzNSmDrXxmS0VyyZG618pRFoU+/jzcM
tlcG6coBWLxwIjgw5nVOKt6yuj0zC76qlMzLjb+aRX80yvk1bvL7gun2zPlV8o9ea3wAy/xFI8TJ
2z+GWm2qOFjnXfKkx9GuVYtHGjKZjgwKN5mae0aIjm2twarlTEddqn47aX1OO8dto2ydNuMuEAgS
WXkf5/1Km4vV2weRo1FifR3Y/fMS995cRKAOOOaZB/8lbE3PKYi9uZ85UXO3S22YTviRQsq+hU0l
xn6PmjFdrAhYkQUEVEtjyswe04M8ZBYd+A1FxbGGrDbfTPp8aWVnPUT2S5IGX/Vl9IEQXCdR6+et
DqZDt7KhibOkbpVWwbatZE+qy3OTZK9ZNa6MKMo8SS0O5TB+H9TmOVOincqjrLLqMbLmDeRCK1jg
d1iJhxiPYinqSjCmPFpp/k2P42Nia/6Q65Yb69VDnBVwoKThkXCBie3pUgX5l6IM9o3ahy5//VEr
rXNMzmNY9I0ezr45Ns+aGdG/BsMKJynq3vajTGHFELMvElPblj6tDJN6rZ4v3zo1ve/G8mJpQPbR
9gzpQTdBt2oB5TteQoyhUQywSGq7yhy/jgo1fKvt3EJvNrCjbcNl+J7YVLUX8habNlE8NZGx2/PD
tAyrrmyf0mTW3JgbDul6kiEhGWNmu3tgVibnOWWo2gcl9tQKugMnOqmB8SJHyp1qlitYSTxYdw4S
05WjHAIkMD0vXbmHeDNxg0r3DUa+5C5dF22/t9P5V1tJazUDamXod03SH7Ahez1vjxOI2rkcr5ui
WSXMEKaVsTbQLgqYy+LSJDO7DwNrP0T9HsHWO3VlQa3JtcykRUF870drD/uDNxndpixVwBIYQZ6Y
k46t7luRKQfLye4sq1phsBpAUIyAVh9tPdrx4zj3P2e9+kX4/N0UdA6B+jLV+R+lSLfRaP1aGFSe
yS25k1PsKA4DftzFu0HVDxX95UZk+W0SfHGM6Zg25krRpq99030pbcvLltHVjAhRqO+zMtw0Y7Ur
y25ttfZLzXGWHa0qw9h8TftgNcXMyPcFVH0E7DZFWXeW1McBdl1p5IQb8+hkZuhTxt1m9fitbxMr
c/nutZlARqjbKH2GfAclvy9r80uuLw9DnJxm0U5caRsQrAcoEpJxFdR1Z4CRESqXMkkrT4mjrVY6
31HnYQmUwACEQubMycWqiuGQQqerztFRmuVhK9Nl7uZjfker9zrP+m+yWh7EJpvcXIWV6gFvcUc4
roKWrTmJGy2vozRRsoT2RJqzEHDEch3VDzU9R1bGB1vBKkuNlVE7fhmBkjLRBJV15OcYmMax1IJx
V7cASVTWClUfhbMHVMReMxgXGfnIX5Xd+Gr1G0AUSJGCU2OBkKIGhzr70ab9JkgfmLxy1dx+4L8K
XarxzKEMXklj5KlTvZqAWamCFgLJxA2twadR0DXMp7qp14ozAPsgrYVEdGa4N5xvraL7ppX8ZIew
677JT9qfyJRs+BQZrSfVrSfPql+DzSsNIApUP2dpvu/s2KddeGV1yRe5iEFwZfBSVuVjqcAfYaar
3LTOqQYFRFCts1ZfR8GL1CsvTVRslXw716CWlPMpTXS3D6d1228DFkrK9NBV01ptftEKf1jmX0sW
39lG5Y9avc3GAdjEUqCJiVNVjZOU7QpSM4OcuFYAhscceBpsGRnz3UlC6ltS/FL6AwYSY2m2xx5T
Y/bitl6ZCijHvJewBzmg35qt5doD06Oj7U8ky7hk8UoHhmHlAmwDsmiWFn7tiu6Qm8G+jQAb7yOS
3K9JEOFrGhQNovXEGk34hzFo4gf2Cpy/uFDxj5ILmTN0HiRJbjjzf2ggMwWZwBrOIFtsYoyQEVvC
mRKfK7c1gDPPYwqOjznurOynwp8EE8mhIF8XKhwlanpJABQwyfzxM91zK3crXabmyoHQ+HQOrcDr
dIsZg6exTbzQOjPNtuXQxK0ODkDpPRPGMFvP5oqTwfMEL6D16ek9GVLwIHR4PaC9nMXnh7DEqzCS
1qGBezRbCfM2yqbqlI04o5aBJwRYiVJPa3/nZuhpkMNnquybGLI2O3f8MiMs/SD7CQcCmw7vTa3y
hMxI9nwOmdHiB8R25Al4Isvp3aJoDth236qbp1BhHnl5leIK7ZDqP8e2YIA/nfy2BYMqqnd6km7F
LxkWF+dUTQEDWV6TaIGiWdtXk7Uv03MaAnqQW24rZR6VR86l+smj9EknQKeDOe8auJRH9d6s62cT
DShep9Uzcp/adw1vM83ynd3ygyEMzxamzrjPpOGUSdIdk0uA/9h+yWB2uJR+xACEkYzrt7cpFIf0
xAe9aXi2LMxSjwfUz50v1IosDIK6bdAKvfJVTXMm/WnEx+tjM2ULHE4/fKlVkCAq2yv63p2TU8hj
5d7FS241fTuAdWdN0V5Ia4KMYwf2VTC5NY5CBizTPOVfpLrb572yUWhYVYKOcX72Ua8ZfdwlZXJK
h+xNWRZhDzAsOpSvshYAZFSwMYGBqdKzE/0cGck3i8bjT8XrVqzei5bIr8A1QRJbI/fzIvLqRoXU
4F7ovC7sN7otrRUuVpHCn3zJepgfnZECdf/D5gmIb5Ha2VX4HnEkWqr9pJR9J7Rn7vzKlXKT2tmO
aS/LtHfi15tTvXVKxhT42zlvXlFC3PTkTuVrgtC4Fy/OyqqfCqdBtsEXEgkN6EqJmx+sTVbV5FGJ
v1XM5r02/m4TRiKlPuG8zL2S2Sc+vqubXQWW3xD+mHU6CvqTLiQY6jDXTFLPSMHK6nUvrARwjPXY
wXgtJA4OCmzpQUZA5BHzmI8+2ycozV2x6IL946lAPezFsyJU0tLNOzVp1gtNYKByRLs513ZanP7j
4oqtNq31Mihf68L0mWW4V3hptbwBXO1xWsJXld3wPZlyFgKqmYd2rFZJ9xzjcojVYRo45rqzEjpO
G6q7RNY8o2v34nB46F6tgnvGVYrjMJXk0OiqpzMxJ/W91zKMIGRbPNoWcLdsUr28ML9wPFId7pYo
Wc/q0JHAiB+jEtAjw/mSOOZaL6NVKEukyaBqipPyt7w8o1g48twH0tnLqVTp9g/xPGIsgDg3BEoh
qDTRwvpiuELtWAbuTViRaeYaJYargWsh2ZzC4JGPX8V+jA7HRSv+iL9Z2fMfQ4n24Na7aZO/9H19
D7bxFvosN4GVaJrzPQVI9pyvwt451M4jUd9jxBTPkkd7QwuOBiBN/pz1RzXSn4tlACyrDQ6z009+
UBrM4Tt/KrgF0YvhS1WOz8KOS934TIkZySj1i3hHMBVuF40Mmca1C+gEnNW1nKShlyTjw4xMDCnc
5SF4DRZAKwS1kmmt+rbcak2fQJFX5hjneZXY4UMj5Y+95AC7Q7Z4KBevFVmAoP8RO2XgAuWmUd2J
HhxnfOyc5GnMhmPpaKshr+/E6naerBa12I5V/GDA31gSp2hOhEMC4yGoe/kKxz7y7EAP8YvDX4Ep
PVjyfK6j6O06ZdDBJKXBHI9bcWTC9ph9/xpNxje4GaFa4Qd7J/xSOPNjJ09MBRIyQRSFDuq3kLWN
WCM645rIAveq/VKX2QkRPBeNtetkMB3HelgN5kRXorYVis5GKzDsAZxcSnoz24cVHe5D8DxCksJc
168u0Df0ulteAHVMvuSLO8rzt2gIVpiJLYAn4E1V836ui0c57HZ6H22KNt+KF1EG1hrQios9Vq+j
ld/1vFcgXB6CoN4orXZKEqyVFr206KsxS6jsklnlENeSZsH26vwcy+AxJNic4+hM9XIXxtqm1YPv
6UgxxFHSfU0TgylXIMUhUrhBmVvXGciKwyUypt9ZmJ9KDRQlsIP49MZTouwyJBBVlEC7hN3wBJZP
5Vqq+pCP6V6oy1zSv5WJfjHD+kyN5uHtdOaYwdfF01LpSTKGvbpokicH2oPWJetCL1/S0ljRgL3p
LAaRW0Am+9y8hz6NWmq9WTR44JblQW6MOwX3x5Hri7BVhe38qQEKI73lO1Li61F3TnSsfKPMj0Tb
gLYl4TchStksryJEZQqZLsiT/VScHM10e3n29bhaL2jblhRQ3aoeuGSeDbrSG3xI+r1mXF+4uAMX
UpnzJQStMfxRVWc1UvwhOeT9zxpiO143M5dCSQDl4ZszLWujsRIKR8Of1eZNv+j8fLaupMgV+LLd
c5YZ62ZQ7kuC6KzwGilwFXo9MJ4jheQMXVPM4dvnCEWJLyWT5DWLPb9U6GFhehloRZUIWwK48sYw
slU62z8STVlb3Kw8mIcgl/bUUx6c3tok47Tq8KDkiAEXO3QDkwFOS3pzvcTfmYkAYzt2OywzXoQw
jqTRHAQqkPFywe72IrTzgFT3i7KTq2jjABkn146HjnHFFYpTMqwnoZSl7o0Zyk27eOukD+IDxS9P
uQl2EMRHk/ApiH4qEzH+mLjVgBulCVzG17G2v+C4wyD3InSt8CqFlc7Ocvgk5EEqkwvbJzwQDk0d
TgeJZAs74hZ0cg3CJVpUCQw+dSOeHH88E0NblYSCfmR1caATwZFS+UIfN6HqC8fN0AevDwWb/c4g
aFC6J+rir/YQg2NKZNUdBKiPMbWeybPN4698VFgXe2FP88mkZxihqHwD92FRv7Hom8vFYYf1Q9L/
SKMX8LDucGwlbVjJza+KJowcamrHIXq3qZPWXsWNYwR155uwvDX/Jg6AvYpDDnRofzhZOKDupOZ7
pP8RMloF39u2crmtPWBA2Kitln4H1NKFfePNte/E6RRW6g0yT03ZAz224eOcJQYp89wjShRXPQPV
L2LCnMK4iv4QzoeMl0ewJTw8+HLW1FPgPe9IHj3xRYsSrDmhLlju66lAhM/imSjcINU74CYHYMeU
tUgCypmzEZkqyyIcr3ZF1rMCZ9r+bqqzeJlJKG8Q+2YGdUxq3FqfTjyRPgGjEOQrqQMoUe8ecfzn
ZN7q4Pk7gbzOope4GzYxRliVNklGXBtlfiHugWMTbrN4anr/IlRkZuvrLpF8sTPmAg9jQK+PkNtg
L/4mFyneKY0064kylfj4gXOZY9PNAwnbO7gsxxaRnWZJPZKGvjyPdzgDOg6V0ElDcS9VD+yJ/98S
C2pIgQQZsG0CK4k/lkFqKvVfESLOzsRBFW8+UDpvDsAThBvMx79C6Kty2qg1/AboHRHbpSYqSnqq
A3s1pwleCcO02iMPSgiHiLnaPltpob0Vv0tDTIfmtR6ijXg0KjsUEWTLv3N6b6FiYkGZbb4pe/Hv
zlT7YuvJcgn1/jCD0DrErEhUgIMtfol4k0LZIjJiuaqgNaOthAtIb7KXmAKTDIDc7ll4KfiaKyFq
3GYXydvRMPboSPErjFH2NJILaUDSMX5S1WjdLNEBqEZPxMLEeSSUv5rGuBH3zkGIVyXku2F/hPBr
8Bt3QT/daWNyDIon4p8D3jjFaFJbwmgNMRSgxprPjCtpK5Z6kyVjPw+6P+fRQSNOjYKIGUbCwO7U
dJE/Vcn6zY83zwbVggR/sUKZ59Jrb5NsfdBgfGmxSMIpXYTW5PTLFJjfrPfFV48mYJ/8b4wOeE08
/hDKhk8PUgcYNGWTAPNGWlhcv0ZYNTvZaXBstyDCsXHMeMMUYHCtidV4kiyeAb+L/Ig3wT8SDLLQ
K32d7lX8D6Ehxd8Styz+KZ5oXY2eBS7gSLqrKsQlCTuWyZMrnBpZLvCcIEgs1vDdrhE+nFGEnd31
lKCbMPDQQ0KrlcRnhRazo2eEWoQ5Tu94aMuhVB74rZoMfgPmiz+hPdILEJkB2IAxQlsInWc+IXfQ
0myC/itaWhwcO2A1om5XPDGdhJ9p5cxo/wjHM28gSb5GViYejYkNQ3fqeFREwzwDMmXeFKI3sSpC
D0rFky2/yFL70Ov9TqQR+GrxBk253VF+EOkRlWYT8fsjzdhWdoq/TvBU0d8xkcJUYWB9QP00Jcqd
b0L1t79TQg9OUVx8NRZCOwpxFwpWKJC+0lZJ+aPitmtwwhby8thEvluj0MGPcaSS0zzGZHTgH/GE
UUEK1Tr0hP4XvykG7rlxrBehZwij+QGVbEGqWF7vZPu3tdLYl60XvkXL543JgcOofUdJRbOGg7DS
KsYsn878KAuzhFiJh6cP3Sas082M4yi+V8gtepqcBvgM2VokauqYyIVohT9q0XcaUTHqq5LV1T+B
0St9QSJVIyfqpUK/C2M/FcaJws4qTc2tk1n7wB62cfunNzuijuAygK6bYMybUcbtBizVYvi7+hrF
mQ/2NSYM8DLuRIosr7YW8vaaV3TtNh4v4skIDUdCZlabLapUqJxRHzex7ngaHouNK5Sdl7JcBZSw
JVlyE4pJUjGtYqJDuBOEW9Ro/b2GghEPWfiNVWeQMeju7ZwcZt8/lNJA11wuPajmfCfb80an/pKw
mVKvjh2grlMY5W4lG28vSxwc19I7yTfx3sT/Tg+RP9N+Z5hspzsoyvIo8nKSiWxq6yWVV9wE11PL
8Yq98EmtzlEt5Ea4mLD93pCJMtrfvDBx+GZHDrJF3c2PVZHdq+abIuTQl9Dwhja6Fy5fHoQbbYb5
r5h9xvA2zP6DUFnu1Kg7MpLEn+deHKgHp+reLCHXz0nVDAjMwq9Vt6P9opLQdmJQQEhkVcO+HRH9
nO1kP0ssmAYEXTGdOXXhI5Nx9jCKIt0mNIUwbVJk74Voys2ytQFrqPrOFZuy8JKEZpOMxa2xegm6
+u3xK91+RI+pwYswH5me7sTrI0F3l+K1RnLq12T1+FIhVeLy8/lCMzXYwCb8ZKaf4WNMg7LT7Mg1
8L/UxrkLdVxAFsYx5HkKIe1GsBXjoxybYOcVPi2Jfsv54jJWlbWGlwtD+McWjyad78TJx3p6QreQ
yzPVu4Kzc1JifOxoY/74R5PjxGVnsQVhVYXbLmxWi8eXEblyo8LDKcBeX+Jig4qpoZRV+EaUh9Qd
efhC5+cJDlkxkKNjWtl+YXbRA9LTS4P7xrB8lsp7VpQyN25sX+yhJKgQT3OKmx2/iX7RA3mFSe9P
stwLf01gASI/Qq03Sun+P5rOYjludYvCT6QqMUyb2xA7tmPnZKIKilqMrae/3+rkTuIYWvph49qU
0ahTN+XZF6YcHQIhMxCKvzZvDK95oPZ6b5bN2Rzee+xWerhh7PgEF1EK2EJRHslSbYAPork6xRyB
6eDZsNnb0Rs/YqP6srbF8+KlB4l1g4NlCVHb3mOPGWDZkIpT9HQJno96DtYoP7HD77qnGMwpuvyU
h4TQb4CQZPZdm+xQ+eVOJoVFTAOde5Q5dgmWfYjvIBHPXoTcA0o7lv+CNCJ1aa9NDm65NeZTVdD8
FOBToCWTEHllwmDLMu0fhTjr6Fkl95enXyuMJBmnFZ4PljX7xdShZeIiQYverqA7uJOsx0dZfCbU
JFLE6YJ6MPz5Fy+fEba/V9/YexbhM/8HHyAToJz/mHSQHUK4GBKHrmWPyMW6xPHrzQxPKEvtww0+
YFGWRzcPD/KRZOQ0JLVi0Zv5cPOIbiIGJR57837EeWdxIrjhugj7O8laEJ9dk6HAWL0eevu7TAfO
WwC0jIJwSF8CWLKwooML9Oz6757/uBK2E8XIZseuS1skrldva7bYJgQNmAqFYQHsKeZa3c/YW2XO
xVg/uEQOQbYg7CjrSjYtFqzNudYhfVe/4330dSbjj9Nx7ccW404Id3wBNFw/dyM+9A9tf00Jq5BO
nUfXw8SutChZXGYJw4CLGjREv7gEssfvzdpsu7zfqJaZF4r9O0zk3iGtiEOWOhXmmlvvMB0iLcOO
m4r6iOqT48VGbt4+5smQVfeis/XCWPfB2OJTaRdmQxcdWEwY8XX0jgX2D+oS6TG07imPWUaMd+Uq
KSTcwH0ilz75Q1vieyt3H+RESHfhz3QEBqAnB+++v5lLieIa2KLylKFfOZJ+k31O0mEDwsHkkne3
dD5VUYD5mW4jOs7zZlmhPBPmnhg5IpEByWGA5DMoGdePhrANd2vO7uNiNCe6UO+k9EZaNLF/Rm4I
0kUyfZscUkghIeG//kjr7Tf/Ym8QcVEf0uHkEzfWj/6DT1PlOvsicr0ZA3Rj59yN6+ccdVJMZAfU
6VvveM8zke+QDvhaloUH08q6xkJMENq0eD1Wxh95g9qlM1yOfRF8kjkh8/VCtsPqzodpCfak99Fc
dr65gx55Nd5nYgWsyli7XU1MyWibu4BghCxy6KiRoQMhWUGuuEqRFo9181/p1HeeN23yODo2rbn3
V0zmJr3pHP5KiQA6q3qyAdvxsuhw3xl0vLpYwkA4YinZKvH2o2OdMSAvzcel/uNfo22N4F6BfySO
YDoPd8t1LvcrZFJMCUG+6/7mFWBXMK5lJ8aB6fTjYG3Puu0VJAYkosFJMFwIgFCi+AMQmqFL+252
IPIxfDDL6onCnJPMhIVkgsX3HnRejfFTUsWogEcu4LFm/4vroY34VigYkka+PF9CkYvxjnqGIlDh
cJ/VeSc5n8WM40kANJkJ8wT2duHmRvpm+2v1PrHhykiOI7AV5iyWK8tN3T+ibq0cb87EJ3V8xsP1
v00/31Y9eCGqjJYFe3kE/0jXAW6EtMoBYAa3dDjo9zKD0MHxQEMH2cohykggN0+FOKvrKwnu/+Cn
zHof8qd+AWo8SX/xe1QcC+I/4xRsr30CzS54H+m+rZ8lEPnNDAV5YHUNRoX4KJ6dgwy7G4pkvZAD
uWMpMnbBUewMDzWoT7LCzbHYFx4Gcf4kCuVR/N01985wLN+0xA2kJ6TGYQx9q8dKIcHZ/CSQrY8X
JYedj8hSZ+EoJuFaPKruX3njlKp188zgFoB9RYfGzWDlx/HyYgw1zsT0wmcH8l8CF12JJ0N2BXbt
v803RXXv2cM2gCWNhM2BgGKklES65u6E0qD7wP0woz98g8SMN26dBSDq0Gv8K9CEZ8JO3KxUJiJ8
LGg0wf91CSIazsfC5JNpW4zIag4et0uXiKQ3phe3YuAIZyCjR0eOMrthMuxnhO9hSAwXPZ7flQHR
8Ogs88z05R/L2kESdxiHKAWZ3ymTHtb6iaXjd/uEYsbvHpIP6wJbmAOSk6GINGsIffye+b7FjoCy
E3JSWgR90L4VnFEU5Nu8+RAkM34f3ejJcePtVH0lij7eKAbql9Tke4Uobj4U7hWmF5b9nQwHFzaD
IN3pv5K8AOEYa/KJRXAoTdUfk/qD3vhIgtInJlf/VFXCjJTSAQVsHroEDNKXaY11XTKjZXg6yQPd
mLchIzlEGuwJshBV2sFyQsre3mu/FUl2auaU8v8DcwlOI+asZP4y2iTl0uKQHscrGG3ZjXsZcEw7
2HLWgx0/AI8oriltFgqsyI0T+5DiQ5JJ1EfXyyNrl00BzmJeKEcDNBjp0nj93EbBbo0oZJr3CDPp
KJzwBUpGOEk18wlWxCybY5JVFDA/GcZR9Cj65ZbpW4ZhkazfQgS7zBMBmun4WV4ynYzFMJIMgjuQ
J21kboJEzcUVsYLopMevsw7EXJcjhzYzWcYYjZv7gCXBn0ihiOfqqd1W8x/qvnbTTO2SnbCGg3RF
Au7iExMTpFFzbcb4GenaAdDR40dWNJzIF84EFoC7oDyLB+qA+E73Ag3zW37+j+BE7Qqc8i1UGcBw
rtXL/OPv3ZtzL6dUFtIlcB8kn7lH1ur6zW7Ifvx9kJbDgxXI472eUYgoZMhhXGtxIgE3dg5+DPxN
kUBKsAWt5gfvM1lkY/HSalATCQNQLoUnJzGNSTS/AaKAiuEV3jOmKT2+333Hf/jL4qwiwvRj3FCf
kjBonky3OkbELXOSj1fCqP9seKdzaNyLvTK8U0W1FxULchPRskwpkeITKYPw09VixgWZJA2UwrmK
ITksWQI6Og5FQBfCXHaZtAwmM0gIbCmnakUr8TxMSyRcS3qChf6zq0ohdBlXwI2ictSEbvEmbMDd
JvsNSuSZkqnsMiW/bbre5Ut2LgJizYaxsZrfKDCe4jX49JBRWzIS6q8MI4TzafI/HEJz+MVAJJDi
72LCekgI/1cHlshCZXOR+nrsasQl/LOW8Z5Cl72kMxcm1zAGOsiT65389yG/x845gkTBDy3RM3Eg
u58YhPUPpMnsUU58gv5megHEowP0JcUnO9xJd4ovb3pFdr+e2hFNYKAFIUO//49Tl3NxwaJLrfcW
h3VFYAgQgOmEbfqcPTvyGbCjS05D86iQgnxziaBo4E7RbaRjoWH9L5JquhWpQQyBegl2E4lF4TUF
GRgPvC4hTnVZAZzw4Na6fFgpmkixj82D7imI38zmscY9Qb2hHjdyD9E1CHEX6cFWMTz5FzlkWj9M
hpHydkHHsudxVm1yMyTdKNva4v3wPo4iibjLNNzb0fDs2saZfCV+ioDQs6A+pckY5avUNU+DBuQw
yrhgQXk5b+dhxZQeT6WdbWf6/UMBYfnAF4RdjJnNeiQf4xEng0MGiFO0G3Mbexn25fhJW9Cx84d8
ihuhx/9B6IAeVfd7KX99JCKCBesJTRLUiR1yWSocNdrg3WSXDLsbLm6IDJfLs5jkZoRW2UkmEMlc
G0EcGHYbERk015HIBooQINP+Ui9bhBpv4ohDgJ9i52m99kclrMgJZfO+D+9xqFJZw3KmqJC01nTD
0kR2GIFNe76kRyr1bo6PZKV+L+i5G/x7Fst1SgKt46ax8q1lDlvvwpQHoGvkE3KEXdxLnscWcxGK
mu4A8VmhZ+wEdiZZgEEpMDJAvSimE9cYMeYn5O9IQIADR/jTCPm2TLQMoJtQLsik/meFs83gCuIA
x7d/g0XwEa4Sy0I0VOQN8hazcslOuIkvvmjLM5JF+UOLPzzwCJEmX+bqAeLmumfri7yQ8TsbxBQV
1Chi/afi/25c3qPsExdTxy/mk5Bn9oXc4UM6YWiImetH/d1fcvAcVMrFPtz8/7nYSdNAJVow5jxA
nE5YGoJsCbiqIX8jM3/KpxO4IB9N7uACpsueBIGhe5a01IXjpBEcbjOygcYTF6gneA/i+dGnL8/l
hVSVKlv3PepBu2FBHLNyY/JHhrHqgexKZkCVujs2LisUvpFXAMjAVbLKf2enWIqwo8Y376v8qzyW
iFpzC46XmJX1KJODT7MEPsa/vE6YDVvkwreSVRiBfCEENvrVThok5U2yfpX5+H69pDfGYU3oIM9o
b8gkLIvw5lmS79fgLe/sLT+A+pETfFD3grJtvK1F/68kJ8PSfw+JINcKhl83g/dokhUSIaXE8zQu
PObWRbwqZAwU5AojLPlfhuBgeF9i0+E6ew8zIhJJcxwjS5JZZiO0wJ8AExeWTMF/PoI0dwBbsRNd
pvjuFpZDsEN1f1cvntT7WbHwA6fHXJVfCFVPbr01sHPcqTmRJ3ND6qQVMf3QY0w2HepfCDQdp//I
XvmPuIe65DskUOzHW7/7Tvy5884iG10YHAAjgLufmI+tmMQtyQfsio+L8VOOqZe+nF7o3iB7irXz
MEywXIlKMNW82pvSzQ/Uc9yPtoPkPTp9+6SMKzNbn2/hjGB4qgaTeZpMzHSmD6mwYcyURfRXQGqZ
0ixiKBw54o5KMroW9QnNL3EjMIpDcAGVFQWDIIUg0YOMkYUfN6k6zKSsetSbz0c+M4zmpsFnJwzB
w+hwcSAnBqn4W95zETBcpfmQ4QpPy1sfF+cdEzu65He8hYNBQPEvc7uY8vInGZY3uMZHkiAGxDYi
EuDQbZRjz2FVF5/G6xPHrauAoWEe2fxaMJYwsDESS4YtjMIfcc/8BnGsiFZrn2XL8bLJNp9cZAD/
VQAgYn/8NzGXs8x3J1wwY6dP8pPYvSA12bqsR2JeYg+xho0oaw1q4H+O1+8czEeOIMrThzEm/dA+
KVeCt5ve5UhjzcfaTu4WssEk9QQw8MZbbM27/6uzaBwoFdoCdk0R6B6KTsB+l9eHi/FjnYZzhWIS
DpmWWHEohYi00vW4xvQKT3qmbzGGx2aP2BZif+HHMqdsbCTMmr34iasAo9UtC5H1PpNzgtfFgSOl
8/EsKqg75wBFuu0FCeQdtAR+SWANh8ioiValE8HuJ2EDHrbwyvConOgQ9MU8L4oSToi/wmKGJ+DK
/x1IZ5zvvH+ZGNwbMpHDlPqXfy+W57RkOf5j32kMXlriDNCbeJa/DRFWMSYJ3njrhBSIlzeFTdqx
Lnaks3cUMobuUp6SOtmsABZDMGw6RA3e3Y34MkqBxy+z090nFYXU4881j3e8lneIyuTBADDAa3J8
5bb9M2tDkj5ogrmXMXyhfdLaFA9j5f3u3OtXJivsp+Vy1/vOUR4CJyiSjILrNxsZVXTWQXCRR8aB
T76kgikucH8a/JJzIEEFedixhVzomfTjExLFv7sav+PcvBfP47qGa0aizZee2EBtpjejo78eZ8CH
+CR49GZBH+ToaJtsiMuUNJFZzTAqJ29vIQiuhy6DtxDt0JxLprqW6fwErwTEdRvvtySOBzIonWYB
P7sOJgDDOKLwDd9T10OARMBGYfzgO2IZPdLd8Bn/dGPF1Ew/1TbFNN2P3GRCo0lmNIltLF5GAWwY
kHKBZ89d8gEJZx0oMg4Nd0VvCWIXBHd7GBFk2FqaO6F6hqXsOSfYRR+5gZnWWZYOf8yDUWV4MBLq
rTP+EhPog6iuFFNd5o6UDn9a578q8uJgZCgQAfoaYcwq54rlEIjg8zcHia9/5broEbXMHxdDTq6Z
nM/vxrqeOXEHX8ex9wVZIQGIxe3lCDJwrxxrQvqGvO24AWu+HbCEy19Pl31oSe38pgg4djY0KenE
tjtnO2IzJ9lPfiY4027nO2VyCMNEQkg1k4GEgYx8gE5YWMbLlBchB0GBfrniULBAU+7bwpq/yRnT
3Y19tI38YU/kZfHd94Gpc43z0yFLQwRpMPIYdTXHr6hvYl+I8Vs2m84CZSBPSLKGgZszUTfBeyIR
oQttcDn1IFniEp8wqkUKexPh7/0cr51APUzqhZlw408TduPpRnTzqBILR9ddBatJ1HM+rpc/KFGI
hd/kOVfNT3kC9QNU5dxwPwS/dAo9hbYzVRCcoMKQizHTZBEkPfwtpE5UIV8CKJ+nF4x6A42qipe6
Tkie+8kGFPrg2fxhNlRnvEzeIkNGryY+La9QMUnO3B6CB3hksT9ojks87KssNgHtQlCuw7Ouk+Zj
8jQpmrTmo+FhO00UnFHp1tzJRucpZnA2uytrddqbRc67G1KVnGFSSlMKiQt3lXyMiIrpnnV4osi/
9iNX05Z3/wJYon95HHxS8BTdWeSP3g6RWilFchVDjbt5J35fI18y5i/XsejhhpMJTOvijpoZY4tq
4VHF8kNJFlB+Ek6vLkE1YW86Smg5yJ4xsFDTfFrc3PnjIY4+ySoYyPVR2BITU1qzYiyHuA9Ont1j
NFRH+AD6ngYSY8A0zJWZfUhbhC6f4HFyW0c7/qYcrd55zAjaA+jx3i6ohDO2q3XCTzau6U66N55e
CCzxa+xtfaQIhmOOAtBJaMtwPcFyjpw/qQHAlvopJvjMMTYALdCMFJJgP32Ac5Ezqh1JNbYmrcKD
W/oNuYXd96CopPJZxK28AenM06OLsZ0c94HrVuQtX76V2TFMfy1GdBRiPi4r0elXXs+lMP/2QTae
1CQmJQ8LAFb5QsXohi4Du9D/UV+qZw9L0Yh2blE9oNAQLzb0q0dAk/+WpMf8fYRitnng7cV5Ie4r
sqvm1G1Bb9XNYLK9s2uzcc6juoDlI/7mxPjEkfFMoFrESw8WEFEEg6BFjOgd4vOboDE/1SSzyOQV
WeEMUtBBmIahppgKFEJYT2Fjfb4uw6tDmcDGNuF8OW22v34NyuGh66JPsRv/qIqE2CH5iuF4eSby
/7wGFru6GmB6FMFNg/+t6OFcp8lf7Sz+oD6Z0PRy0JQRKc7aic7udf1KstNBIi9PLCIk1GHWVOt5
0Xxc8+xcX3KeS1e4eH51i+tT217nTQPGpeyAdjE/46/bGJLe64BLG5aWhsDvXLc/z2tQbAbX39U8
v2SoetOHPy5B8dEWl68N+W7GVN4l1vJfbMVvNAa9bMoL6tAx+yenWk/mZH6aimu0WTxCmSNprmQF
UGDQMdu8G9Z2P9dIxyJM92QbnbFZBVQpZsYV9EP5GWayul+LOT241+FClZV337fZEadguSLWhut4
uCyMeXdaZ9+QoTZN73EmyZX/gJj5dJzbT1KHcoYvy8vgW2SihggSnDYAJLiWErLjQieCtal3cnKM
ojJxHlIm6eC8eTfKCk3qUM0kOM+m+zyV6f6mrHGBhSYK/8ljHDagn/UD4WEi3NeSHK/BO9f2H+a3
38k9DOmleynBkTMjfCEMNnvz57C5/hcxO9MySVtb7F1QdV8zqjY6e3olbqp7Gwho4+DM1J35ZfYd
YD+cvf8KpsAzCOTcgt5MI6kLVyohkT6cW+cxoVV6CSmj0G57wTZgswYKlayPtY0YL56+JSk1lPD2
xJhH7VNRwWy2/hOH9BrHmvyRA1+CMSXF956atrJXJjb6HcnLdd1hKXh9dzfZhE17Zog6BxLy35ws
wuyiOhSvMKEMuHa+lOt0D/8pTYwEKWhh/dxS3iyLXbaEsClJrnbxTrXKO+E1c54Ec6TFelB8c+qy
l5K4aI1ZQg/mizoqrEwit+38j1/158BqvisxmcHFDJk3i31ONW2L5RWW5EEF/s9EmYUNl09+bTxe
jDckU8ElT2n6xch88tqMR0k5hYGGPLgjBV6uuQQlk7g3Tmk0B2bwHJSnMTZkZLG4srk+stSKGbRF
RakFSBzfKqlNmJlAemVdsHGGuZtuCE7b7FMjZ/gNmic0Gb0KMUTgSdKW2D26s4K4iUrWlCgjdxTV
zEoVcxcDqjxE1DwTEZmX6/0lu3wamhkrxmNZ7mvRLs8m2KogPJl18mFX4qLSJQYlIQgmNGTBVO6B
nIB2jvbCZRC2YoSAjBaicubMEHvsTmhOEVkJO8LxA3BotE53bDBAtutqUu9+YM77LXqHRTz37YdJ
01AhTMFa/rKthdTkS/Uj9ONJ6TfkddwlaOV/oZTajfYKB6KFMIYtmEn3RfgkCLr3y0xJ+EiE4MAU
200+vTQk96BqD11C2sf6QShiIgkttYYXf513itfGA9OdfatigisJDNfKz+AHiIGWCdgF5CS3JBIJ
tsrWWDCmm23jqdkps0pEeFVtLDX6HBErGqbmpyAsHZy+6lLpQfEkPTy7GWQKIjfU38nJPPVdeo+j
B8WeuuIWUsGzU55COJj+JqgyxhMTpe2TL34Q3o3UOnIYcdju3b5+4yDNongOh/GPYf9grjgzztvp
QMqXMHjmNG5zpktz6oysO5CcWV1MgoenFXG642saDGfixzoD3uGRqSEwqy/vhGLrHaEVfzAs6yHs
4t9uW+6Csik3pFafZbCIKGmXQblBfJohMXpFK9mAJyl/ly/6Tm8x1zNf9J1OuijHl9VZZC1BmzoO
KWEsED6h2+eL2THRvbK84+01pb2/zm+JByWxUDzNS9RRdNKMd27ubkeroQfewSTtwCN7hkeqHtTp
53Mfl1QeRUQar/d97h5q745WAcKtm6F6zuLxHDvk1cCycXi91ycMk1r12Z8ozfyF9HcH/yhSjdfH
JOhv9Zb6FFjQUbUIeUn2HIO12Jv8oaJhkJhfvyv5SEfDKI3uzkl6XVIa+ycHJAQRa8fMsryZTtqc
B36t3zOc3ghLgByOwjWVup4+FjPloHgXJNZQq+wnyE6dNEc0Zlgl6fgTSvh34r5lCADSmToouOYT
doRMD2Vn6E794se1YzBBTtr1QB8GL012zTq8ItkPEvRcATmlO9XKK1Elb/qXvm3STeDNzzOpOnIe
ydNh4cLiZyI1Zb0+3lx6eIJVW1Pw2eubR0rPHhW9FAVdlmbvFv3BmLMjCsbGmfLHfeP5H0YIyN9M
Z7qBg0t3xX08VXsFWDLOsu/PAzKdnlnS4woiiQvpSSX3R8En6bPwK8uR4jGJVMl0RN+WkYdunz48
n6nbsb93Ft7WR/vEG5/krMQN8D1wc7gYZLVVu9FPD7oElg8FDZ7H0HfSX8PvJH+KJnEnuWZ5kiwL
UaqsFwF9fDeNhWiajyGdORWlI2L4EhZkQCDYhDKzsYOmtrylZbnxuOvBqUIrf5WVPuOC3oSE+anq
/2C6I1fDNvgmE+zvNeLNOIYhPJF0rhUhBw5H2hurV4DWLrP9wHu4b5Zr1vkTi+GbuGCWkvXyN5Zg
ma6JI3+OuP9gPbgFOccThfXjTPgg2Re9H2/M/FEBFkis8Pt93xBUgc84EP1Ud4ihz2n0fn2re6XR
eSCXmKVo64V/8zWyfN1HBMMzxkFwaKYf/0RtsaKsu76oYtLqo3PWlMt26Xuy+irqBUksBhL1mIKn
Pqfltp7r4whpd2iKtSNAnYdnfIV/MsXzkv8W84N9cRoMGtvgOXALKocARm+bnxMfjRuHg7U+9wyY
9sbliDNdNfm+G8EPEU98mDsUZyqMzZ3hhv21XACDYxw4YL/cL7+7sIwiqTpfifZKlcKgdcUw0mS2
lJgiUbZJsl1WfCURH8Kbmxr4bu3vWovabyFzDeUpRCn64nXBYBITrA2ekk0OYH4JPpOrXATp+1gE
/V1UjfeoDR+Eg12pZFPupBJnlQ6eMXgDz5dTjyibbZqE7PIo2RWz89IkzTMK2LSmr7QGp1ihwTWc
qjersUktmgsSqUmgyrJfDc0pyPGa8QiNbE8JJYv1OjlLNG0J6gadOCcNvo7BGLMRrVe7HvR7DV5M
ij3BS2iN0TBJVd67i0AwWsM4XQYj3cb09RCfTgWAX+mKmMnB+pxegjP3/u4j3cQSJh1OBi5ZUK01
Rw+KGLgloEs31efE7e/GICIOVzt3iU3ZRmb9TEr2tsY0V3Ge+yGINtngAdQxfgEbJ7Tuqtl7DIHX
r+m1fquclvy3bP4hZu68hdSxJJ8etWS12vFwMSmqo6IawqyuDv2OErzKMr5iS9ltthvc9ZEmOZQh
0Q6benjnS0tveeoBZ6AWkt0Hc2SWRbZ3r9b4OCfp75wes9+BI72TG5MKXDvDjjASuRGxf9cRKfJ6
65uPlpDjbNuZcQyWcdhaC9DN2i6PdOp8Eqg1Xwqc2wwNmvjRvI26eG/i9aQttgkjbV/XKf8zjsEh
ay8HBPGegTnHZTF+jVEdbAJEtT4RoCbXhMYsq01MrDRpXFR5757dv1zNkr4DFDFtrWi5Ny/B01yG
JDiblzfHCM+4YiT6AFHlaXE3ALoy2imhkmqO/uR283DDyeGqkGHLRWWTlT6R9d6eZspXA4e574kR
RnhO6Z25Vkcji+noUOVbQuKfk2Zstk06vUYpoqfy7APO/PEyTOR620kBXH59TAuTNA6r+EIT7ePV
Kw8uGXf55MKLGMqP1Jaehy53tlkWUEhPzBXYHplMhbyAib4FdQkAqZB+JXzbFlMEPk7iO1FgulNg
uJK43dKlB3vApIgJZPuGpsmwZ36HQGgZc/5Eg7w5Ch7agYB04apYIOMxjW9/IL+UP6VPdM20y6br
IZjsT4ruETJkMMdhJQVFUsKk7F7p48o7CzDMBeq7q/2ELBQwNvrJwY/O9EDeqYfI6LYfXU47INJi
DOx1Xpn3Fi1gfeT5RLEbsqeg6pfKIElTd1jv5e7YzvJMUKGL64dVGRvtDUxX9vHqH5i5QhnNndVF
m361Dmk93Qy/yvOOCmyaS/CQl+NuBZJT3n8/RzerVfi44uleSm9Yi+JAroDka6zj6mHET8UGwovh
IG5Qn093c2wzeExfMEzc5r+OfM1iuQIPkWqPMwnkuXWb5ATotJCdr6AVe4hjTAmaJpLvztmG/RN7
jtf0mE+2tSkb73Of39f8StmyUfXu9taeFLmGVMIeQ4AlIHMrj3SXvieS6O14uhstnzouTbhUn/3I
cGuEjGId5uTRZk3yLUsw0an1C7836DHODJEvv1qglLyglQJL568xRkOkAzjrIQHpBbvlbTc0m0yc
Md/XrfOYq91JThbQ39wjZQoTZIyV5pN+xjqJcXUuXLWFt6Q8XtEQ7gM+7x+l8EinimopTc1+gg2l
l+oeEzMCg/DZq2AUxgD9SknosFyTfT0GwfQb8+leTqOUfUUky0cB+PFylFJCYQi0rrDZ1qJUV18m
HuBdyEmFW/BvjaR8Loz6Lr12zUZSpBh/xi5kQvUKa5Go5A9JWuIbTrixaAmRGvj1FGMg54n6tvX8
OpH/2/+RdSkXWC6uuEz4Hiu45PMNA8BvUzz3uq6Pq0/Cw/W6b1L3iR8VUXVKLyPdlvwWVBfLhSlL
91GSqBr3w8MjZDDLLuqcb8alaw7hON5fS/u9c8ejh84sfdoNmMlbbiY/EMvvwiGGftxd57HbznaX
AIY4ycGjin/nIN8ms/3I7Os3D57pyVxkWArcb/5Bn5E0799opxd4O1v264CgXrP5SzwMd2OSPdYl
JeVat8EE9qyYP1sBhbpWVX1Kxm58Gfrgngywd3iHfkR9+V9wYYpL4ByCMfslO2/K6BQbl1QaxfZx
vmQHIwbQt5PnxOv/pEtN87aJ3pUZAqMPMnMze+3Zc6bDzISxZyWA9SVl0r4NNTW0gbBr+gGGoCI2
9eJYro9LGH+9XK1yk7ULXe+dg2HTpqWx7MPiWORwB9UwkKtiPiHPwy+FGBJv61ozqS8N/eI4AZi8
JI79nhv0Nquy2dykbhzsB4UQwvUFd5N+PqTxhoX1O2AA3aZOPLJaWe/VyN1NNbcPQRWUu6qADIaw
ADcwUD/MFTVDcpJW+5Pk7jWfdk3o3Q0jZU5d+0rnio8bJOjFB2f1KcooSUy/Xt8Cej9vAsNod+Nq
I/DV5y1HhDkPc1sfU4+Rl3nnblLvutAUxl3u4rk072YEL4Aq6a1EwF07P0+UrG0dLzjUTcJKa7K9
zRjuDilNqhIqL8J6H4JN1A6R7WFMaKoUHf3euLML+yGM6se6v3y1cY/bwKfw2cs2k+Wdgbm2azE/
d0UIiFwuZLz2j+nonvW1qgfgSTzdMH4I6+XeGapoa88VhUqgwNNCsqsd3y0RufuZcy5g466it4WP
p4vFOtFlpcHK9S/EGtEaK6jHePGZvxGegmtLjHycvlyHK3BNePIAnKjbfgzD5MOfTBrndG25d/L2
GAfpL2KsnzorPvfV8HAN1hOzBQh6Rft16O7SYeSckrOD8WYAO2OgPDFc5tSn9kS+iEE2WofQDVJG
hl7vS58+RZ71moT2fUDzt5QZEvs+pWmNO43bJWQipKSyLjKNyCs3k3WH3LmCIhg/aiJXbkda5+gu
57RfDwsYvQFbWQQrnLB6jOk3N+BClJRHEy+jTAUYuh6rO4cZhAFl9r1LW/Ap/tJcHsjj7BkrmQa4
i073AqL82LojcYDpnF1qYlG0f9nEw3jn2d4L7raVMEPEtWk/0z7WBJwtE1qd5vY+UWj3mo7f+rSl
vzEFvZhVLm1F6abV0CAyPlv50ySHpI1PXbJs12T4SsZhTTtS+vRcydecmMoNyHQXpYzHnC+fPD//
g2InqkpJrAIz1sU8lpS5mfX1IbbWy6Yaqt/dnNBHlJMKylzQQPxldO12Z7tUtTppv43bKNxW0/i7
KKdnkWazFJ+jxk++KQtagaqFGOu2yNpXq8kQOmRdDvZP+mfd5XF+pI0fpZw+hirul4josmTWqfSp
3+oT00XBW7/H0vzSovyd8fK2EuAc6vCtR3BmMR01BipUKdkqmgZcxi6Le8Nc3hIjB5ynRxQmn+WQ
jUO6qUyznO5eFzRafM1o2O7sqnEgZm5hplnjvjIaUtmweC6G0++axPoq4H8sqYOIU6ZA2c7l12w6
l4PeXU6M860cXzsr0r3N1uKM5PqZtII6uNjbfkymj6ajapbBorSXKPvTFHgPll+Tnxi43cGvl0e6
0hySFhQrwvgCUqY/2+qMx7Ro+v3oe/cSr8XqPyvWdLtc4jN0+tpe5o7ME5wqL77cLUXHVPUsTg8R
mEPsdncjnev2Dq7+ZrHp5HMdTqsbePfLRNuR4Br/lC8RLhdrH/f2eKjt6UviXr4YZEps5s4AMJy5
kHp20TtABswT3C5zcp7wTN2Vli/L/DNj4H1dk3PbFRW47VqZW6mU2gwfde2d6VF0H39kxfojYMbe
ZpqupywsyAEa/XmbTRbVYK09kGASr7/izqEBJWjoaJdfxPVzUD3jO9H5YQqfGLgR7SNn/JNf65bG
IfYcENQ3kn1G28TfsuV8O1zOpUPS/2zm917WHsJhOk9MyxmmgQssdqomWXpYbQbZvAEfdkCgL/vS
mDXWCjjg3r4MQFJ9Fy3mNjJodn0Kg8mio2TntgpE0uiYaUxt8hSs9FC5oJDMzj8TRQfj4HQPndEf
GANBImpoLaCag70r8vLL0IXlDgdLpHDIDB6yhmP2w7Md4z9wSLPbly7NMsMppHgH8dVaIakV4HBd
G9MiZqWWw52olOCdkN2xQjiZbHkmSTO4puHGvaJ4aSxFNkqbvS1pBOBOx7c0cz5duumzNRn7tWue
qfn5YsTrbkmcTdhO7+3okLbq7FOvMjYGjbi2yZT/TnIgcoXDSwrxvtb9H3LH6QF+GDR4zv64EqVF
CGwsypWzvvjuBzQQwnot5pAUVKoBjCJTNAnqrFR70gc5rQVIPbNh+rx3/lgNWhqTrC5pHzGmr6TE
aDOX7MslBxQYK4aXLGAhs7wkdzyMHmGoioEZvX3OyvbRSJpdljp3RLee/Ji+WbRlojQxrck+suIn
J/qY5/qTZwwkpJMY4zmnNazv8o5cecPfxrB2HQM7YNnXEChx2c8eExfJejtqGQ7mcNOZd6OpIVjx
fTW26dNguM6XqnfIyWa8bHtxKMSlpWfU1SZ1+Ie+Gw98WWfiMjrrgsBjV9XbkjbJ9KIPR0r/rWRP
/9a3riT+2Ufk0/egHX1IlNRorvR9mJm1lDvp3jce4+6C/4KV1Lnnnq6fF+e1cAqkKEHDFtf/Qouw
ZX7lL9oVquTrxaieF+urv44/WUfNGDOYaOtm45PPUVLFUz5ZzNDuzII2J/8j6byW4laiKPpFqlJu
9eskTYaBIb6oABvlnPX1d7Xvi7ENaCR194l772OtPRlsq6rf1C7w8JqkPbR+hPVYRsZ6rqrHvJV+
AR6a9SzMlHwT0ziY2dnRyHzITcz2MatmP5fkoMX7wCc5y1s7I3vFs9cIVCStuCyoirrNQADEjBfb
2BejSalGUzvAZ2oGExZQstIQHEyQaVzyddU8LXmyFyr/mC+1JJIWaIztxupHPTxfJucqE/2hGwib
tAWWGporlKY6cs7ceZX6uE8cRn5pBdyDvGtXjk6tfLb/zjUxZIlkFDZxHsuTNUzbvhTrxniZsFSt
05xnyczLMdqF7rDV4LOGmoHODUK75nKKrWVXRUzLnmZGbnUuWszIwKIuaO3T+DANzTFllIO6wZbB
gVtdK7e0Mx9l6/oY53+vhjtsgDspndDawFJnYHi1lwqn7sSPQT4+qxGt5cVp7G1HKGik2j4OFVtq
XvUU0KOR8Ii6DV4QRJa7kZXBDogPo2fPpIPiRR802hvJnx7M3qAXt8qodz0SfavMepqDSaMCJv4w
AQSYD/GcjqQbIb5oqgcn0rYBz6vDwcLbruogXM81anTm1saim7Sj1T7pltlnUaohgTxHa0EiDtBz
ALv+LQZ8W5kJ0rL7UO/J3901VUBi/gViS4rYK3BkPQ3Rmm2MH+ZPk9h85h5Bi8wp4US2Xw3NC0H3
J1kPrLyFiSnXWAb3IhHoGhZf4RBSclVikc2aPanJYbcEGWeepkqCzDIVb61ELwJtvUlga589iphF
jZuCO0Rjg9dap5HfddRxXOshq6aCjdRW+4DZjmVn3OhIfE7zmG11Kd87FaaJwjlFGsS6JYAJHd6m
NILkLaiN47PM8mBH9i1P0o9SiG2KoJ9jjce8L7dtYT8uY+FXPSOTUdRPHXkcg/RuFu52buJ1yiwR
nTfaCAKMUn+OOt0Pq/aQGQoWOfhO319SPXxKW+LOFCDGqhnicJd6FptciVLUZKIgFCdcTEuVrUVt
SdMNekLzxkySFMwceA3RHBbdO+WegdQZJDfaemxbCOLk8espKg5ZPZ+twM7JfheowuObF3m7mu3k
pKCTlKoO88u1fUP91yONbfSIMk7dnkJYKp30HL8y3LdqRuimIxuQg37paNttw7H+YahBuTMKD6Rl
eh1Dkzw79ds4BFXalzRKKUeaOfC7ZFjkSlAH71klKF8by23eJwpmqG5/zUwSapifikLnW1jntzY0
xrUzwIK1ub+u3ieu84Ow85fNU9Ga3yZGfZQ9YyzZF1prfKGQ/clAie0YhTuds7OaPe2SO+V2YhEk
3XY71Xw7za9tIlBkpA4lGf6opSEdoXi9GCUzO8yb53UIjhZwi1n6eEpfcs342zjuMVay6LVrPFI6
5lAFfhMkV63FvDnZ/B7WZrIOXERccytblRnM0Tz6bcRXZOhQdMRsHmoQsXYxnk0vPC8BTnHqIigT
bRM3G0Q660cAJCW1LYpRAhxjUBCLmXLCoGVD+NJrBtx9x9N8c0JhwbCBuJJtARhJNubk3e0WxEmn
t6cGIIKwVbGEFbTNHEDr4MLiZJjOm5GmI7kw+sAfXr84T5Sdk2Pn6DXQBXnr6uJqRY3nZ5Z5Na3l
awlndJSZSBof4tSmvb/HDy2yo7AKQbp9yDXtHdVzcJOvy6BB1f6hD7fjp9VDROm3SUPDM54MrIz6
n2Vy0TTqvlMWbsoIP9JvjqmhKT0+tnVjEPUCZgZBVf0k4qkT1OvxFIn1xI+pXw5JaDRwcRidTNHb
xHbRKdntaHMAdaUlgTrNnH6pDY07lVOqnLSG1pDVGn6HXga07MOAYCDXw++Mfbbr7HSf4034tZxZ
8jStkBS96PS1ggomYIkT5Rbcnk4b4j3W01Cb1HEPuf4aNsCICd6SaYf5wV/36GVKj3qWeNF6GpsM
9YndvTK5FSVu+CC8RWK8GAAibQvkdOgFO1du9P+7GfC2LjkkrxhO+9r4V2A68ir4NoPtnRGkcpDQ
6PMO+sTt8Sn5xOYHfR6caxp7Lt1CpvsMdfAYTwUeitbRYm1nXhyXyFqxXuqEYleYvIjA/lOQE0hN
P0xu5nde9dH3+nEOmpuNbzBi47lxiofGtA4Ujl/dXOf6wfxp0CKcXI4LLZOz+hQ31G9LtVzKtL1J
O38RPfAA3JRBQr1KWvOhGXiPLQGIVic/NGzjtVdrFAD1vjhEC+8oHBZYEln3yhg4fSXraB8VAMIM
DXgFqpmdVmorYUz3IogdOGRTtamtBKajRrDkFdNmjlmcYIQixLtXJ5oHOAdB+1kvOU8bxP7SIEnA
HGU0tkdFNUh/NSP3TlVlVfSUgt8cYTVYY5yMtNTvjoV4spHFD9AIMFlN/TQtMZHWtE4i7SiD+MOY
lK8P47sYs8fWcr/oTu9IRVk/HYiQkhDSSmAFzi0pydVl2SIfb9ENavvoqkwco9q+4rY4D2BHXXI0
a+n/ZglCEkFCgxnUMsX+pZvoai2ADKtdHwUnqzI3yu+r349jG5U0dLXHJdgy0neTjbQsYsAFURe8
oIxya+ZqKx37aOrNnqrCtlwEIvSQJN3czxvQNFICbJ3mTVwb+0Zqv8r6BpQdOtu9Cro4yGb69TId
eYcb9CU/lzG34EcDfanpQszU0+3wHGjutkiUlq6452GwQbLzEOYUy9xaIHjZf3hVfyur6DTQkSVZ
oWqZm091EzyqLYNW6ZGhbUiddQfKGBt1DOPA8yvhEBKykad4E4ba2iZuy3JQTmby+v+7LIq9Gbfg
3WZCWJDWoX4Ol8bPhvKPMlcCkNWiR+uZJEInlqBsd/f6kTmIdprskhEqhtXejMzxGFbfvwdL/OVG
/YcoAWN1Lg378dz1wYr9gRpDTWJh7pJsRKQtBF8bGruWmyWNyuiq1bekcm9Vj9SINc37YolpBls5
1rgiMSF6WmJkJKwOpWAXzKUTWL6bVB+pXSFNVQboQExHURsvXqlvLR2DLAGqzeZJqwhKdO025gzm
4LU/dUl7E5xmt0UlNSh/wTxtgiq/iDg+zrKj3t2fAw5ASWCiFroBsWgt2rpquYDVU11locA6tbSP
gHjFAbJIwzYoymeiLVAOpBqzfXKwP2YKqtjSzkPaPi2jto2H4JBWMFUH80+oB086jBGYrPmVBvwF
6BIQp/l9TltfaxiyHlqPMRWHKKpUzU+VBCBMO/nZwElXFQfUDFBbAjZnziESSt4lwxk0tnYLOu2v
Zta33srukWF9qqv0eDCMwtVCxmBG9XUFhl8pDih9pzZCtm/YUw3eJ7MkQ/BeQNwDJ6DfvVK7Yy5o
ly7iPcoQ1HDrWzVjbJSb06rumM39AdQqIHV4fMVUbh2i8dKgSxJ396FvXmUC4dWikKZrF7VA1ew5
FME6v4nKr7kU1WphlP0UjBdZGJ9B1JFxLcchcFajwQgMycQPL1prVKKI0PbaBCd1WqBjem8BgWpb
eOzget8zISNJC7xkPEbbNJufdBLeTPTHvOifnKYRayOpb6lOJRxjOwdooZp0KLsGrQDw6K7Yh7n2
1wlHAhrxE9OoXRumzm4rl+O/l2WTP6hNLRybKq35YjKwwxidly6nLlMyLqSulYoQXVBYD97nwJAJ
SYhUzpPfN7qaeLH46l3nuvZiZdm4kUX94YLNrGJw41NMeAuqC4fsaBfig4TORA/kj6kxIZZlJv1q
bDIFD3IWe0s33keyMlINB0Q+WdxGeSyHO2iWaYOXy/TXaX6QxtMyl8eQSI6gLdxyYS6IPq/KfvQM
1Ep8UMEKH5vSzomgCKwYOoVdVQq2e3DlF0YtgCgJtktIKv1Qk3iTsi5sQCICyc4vhydmf+/iIDnK
JUQakMGZPfpn+q86Rb184FZpB4Bg8UDR3HHyLfkuIz8yogRbi791ACnTxIFrkDvAATH/ZeiecbTq
DHXMohg768qD5lmwws0PFhaCcMiNpw1J6EpbjLU6D+rX9Vf+jMl/0m9CKH6H53IlNTV0Ggty4I58
sE7dHX6e63cYHh6SH6vK4oEv/IM60BrPrCnUFcpVBA1LW1wm5MD7/pV7r4ljWtIPFegKsiHqFNYT
6f2+TH8H+6F1Pqblket4ufuwTPmGG+g7g5Em+YE+2R9et0ONT71F9avI21FVdTDnDXgLgh9pG5uO
sQizcXBJdG3yD3Ur8eBukgqBbjK81DqlhOIzMS2X4AajuttaSEZ483cEQKEzXpIeBUcPPNpgbAez
P1CdWxPc5ch6Nx2YlmkXGF+Z8dBnVA+WP6TxalNUP0XKoA6rfq5jHKH+O+XglLh/CPrxG8/OrlKP
XqW/NdBkvgPjchNX5qrlpajqRB+m9Buf+QFe5kAXlS8uISQrMpBE9Vj7SrM+SDPWTNhaRx26hDlM
iDtaAZgx5CW0z9wCoNtzIOjIN34w8bEseE6pYuhfWTQ29YAxG+2/9vCWFq90q9Y9C+lSCEprsS26
G7EvP8giTLg0Vw1wuSMzt/E65KTc/Rw8Y+lVCIll/bf8xbptPohI6RAxIKAF0QKpIvxpKR4TdurB
GXDvIU7qT02aKhDl4lnNNNISAKD9DG5hrfbgv0fWLwtEWA0AGkGnATCk7hUst/NFigCS8UIT4RiK
EoniSzK7p6gen7QJYD33UdnOncIILcDxQxt+UsJ89QpH1IKap/83J2vg9BxQ1zi22m/u+cTCnQl7
1TuxQnYUoYUjGYUU7/nJyf7hz9SC6qzOLL5KZQ8tUM3KDTYNsteJOmTxv5KY9KbXJqOVTaYd420l
GXlVOPu2DM5S4VHYqe209uCR9MrZRu9sFwbS74J2eWNXcn8qULIhxTkjKFtygdrsT8oWSfRcUIMH
/WhvzMXc9LUSFGXMLV//rSQnqXL/sG5MxyglYqTCOgW9BPIBySTVKZa162VsDnWnK3unon5lUKnM
qF/nKXq8i5SHubywVu0grtlECt7KTZ5XNxY60osTX2w9QxbywgL+27OMSdJk/VOn8uYFNJ704Gsg
zdWm+exp49YN0r16QNMyN1qf30ZuUx1dUi1ugrYiqCcCSWvJKZOQEdiyPRWh/oL4sd1+LQGSoo9s
4gmVMIkssQ1yXZqUP8hblMVgC3mFrypHwDU5H+pvzQykt3/lexMxFxuJXVFi2RqYl8pA8j8quuOq
6maUzVOW9F9BEwjktIMIvPlnuKJfcFF0mf/lmxplvY6MlrtWZ5Grq1wJkqMDO0f9uNruEqpim78t
iJdzKt2qPHBZdaT4F69OpPRLXIhBBsCd8FJ36aUvUugNDYG9WERPm9DuLZ3i40i/lV6PcOHT1hUF
y/S0IN6uBRKylElIHBYf2RjND2mZ3xlQDRFPXCXBNUji3ypMH2Nkn3xk5M/qAau8YPfkDebBGS+a
mzS0j1CeSmvZ+ZM21YfI5eW2tgmFCfEFIszH0ZK3IUSEkCLCqmjQ1zaBFHjRtDMNjZ8Ls/i8NLBr
MpeLm3r8486jmutaQsEcVAERQX1pMTQtTz6arnuglbJBCEYx7+Dro/KaTPqNQGSfDoWPKrev2fMu
6eZtaMIn6cLlMkPJzsFn1WW9CQqAx3VAp348NRYR4hRS1oyODDfDhz2yU+hOHatJew0ykyz03GPv
ZlBoZTSBVwIiE5yrrPXrVvvqLEr7jOb2nSze9GwLVp0J1fvGxa8YwVGDVDiyGS2dSWiL3KnUt6EM
YEceRb/zBEHUotuPZEl9XTqP0khzrlI4PBT4UuoSeD6HEvao/9WBvZYc3vB56unvYdw7jDwIi03V
V3TqHUR2fwoDhL9NO9D+NUq50YLwYrSDb4hXI1KfFC1fHv1ce/AO/Cuzkm0BXKhLXL/jyDokR2Tb
PlXlrc1+LGRy1iDfNJV1NVxg+zWZMnWgOWSKABsT8Ns25xM7Zu2wO1tKG/jBgsoqyP5NJnXyM4LJ
4MztZ8M1ml1fnRN7eesJPcmJMD1gYf69BidOLwIKEeEC0QxHYyHCz5gbin4FRLL+SOmeHvxZzDHx
9MgOM29dCeqIEkBEXNAICUAQZn6t0jhAAcHBSeJ1Kd8mgioelt9ty0d1uy2S1ZYwz/2S7RZPVZAZ
LyJhhJSPFglCkf5GuFBs85Hd4MD5iLOKtEH4s9Z/U3BDm8AEAyPJOGNgYmAfZL4fJICy3KNAmynH
Q46/12gkFNrRYWnKfPInaCI5PiQjJMdNosEA4YAmPGHDiNmU83cbo+wd/ei86jKjTynfQoZoMemq
xqoImg7TP9fD9lMrxafYrK3skCWfLzyeepm8W288xyXOPQv70e872QIhDm1URgJEXXtjfmTqWLWO
LDv1C2q0+9iMmC5cpX4yXe1C36RV8QSAatvMl4lIM2urjUg/CTWM2VsPKWhbiqDznjJRbVmgP4dv
Wc+/kSu3bECeWUVLYQNYtI8uRLI3jij4AYpmGi08bRwPTDIjCo+AWpazALTLfhFh+4fnUXvWsO/M
vFi5do3eljFaq6ga0SzOLup6ytW0jUW3UO4JdZXHr6iVu8m01SbraC3OxkYvTLcrXx0q9h1XFQLn
EYZoeJhPshXPgC+PCrfZ5MhMeVtRpGdTSWuKbksc0kLH5yyP8MxqtlzRTrRH05QeijiXjv2O71/A
5elK4TD9CEkK7D49thwBMxiOEEwI9Lx1hj8C0yLuynZ0pEu5pW/m8oVl4gL9ArzBW3yGfa1jh14G
Tdmoac4Z0TYI1uMyw8ubwP/zuKZFdZdlUSsb65scA23B2FLXbEZU8yzkhZngo/ZdzBBxC1CuLZTV
aoDr5PBe4s4759K+t+HibfOxemdDsZq8Op0jRi4gcJSJFd/x9pLiniZPC1tVxZpdGZ6EACFB8okL
gl0GwK60NKD6wddEuEDbZt9XL0OFxBrvxXjHlw/E8SpucLhPyoHmTA+GiMNCuAfE5WGwuqs5Mw1H
t5TxQc/dQSu74HMtxPHG36hRAZBgjoH+2weN383VPoqPtJXPSxefM05QB4HP4JWQ3CIUb7+WXY0O
6KBiQ+VUBCYKkOiuYcYbgNMPE75mUj9lpByGfWwNFRE0rgqSIpKAahje4mw8mPmPbb3zrQnmsrKj
ypooiy6S7qBWkXVRa8HwQP6K8ApBNWECj80Ww0x7aXCk9TXHHNVcHAbogZmeb3Ww1VUzPvDTvGpv
6BEGZR5LKe5lR9HEYbaMwayklplZ1ryBQfhPy4Jv/buw86+koYyBjnMgCEHObzpjOY8qgTIzD5FF
92CXb+rOounEoewQZvunxKldhxlv1koGfVIu8BTvurwkZX+NYxegyPCZueRDdT1CQHOCdzMX3z1R
esboolQ/Rpgetxm/aVHGZnfqq6Ra5xLdGeojQN+ArRWdiqoi2gVlG5ztrvPZdaNHAkpT1bZhgvLW
Io6hpHM5QZOUhnVkbPF2iZarHGfKuaCgdd2nmn+D6bnh16Pa9dWzdKAPbO+eQiexaaDrGAbRvTH7
zAYt1QBLr8vDXIMzsjyKQGnuvc1DfW9775bUycbiw71g2XmL8LGb4KACBjXX+cWNLWhkP5YJH7lF
E0h/1gjHKar7Yw3BrgLLSEPQpsGnopiQCUlh0p+Zw7VSZgVuwLqjNKtDtg6mFJfiPoZDSmn52QAb
Grc/3gJykz4ZmVBPaEbP4uCIdKdeBGFeYkbXdLhWrjetSVeBVBmPZMg6LVU3tMMtRL+NCBvfaz7V
8eYUTY2xVnbJZPPhYcMUAQHn2kWMKUjFb1kNnw0JdFokoKGW6VRwNCWZDw1JNmU2N082NaSwe66B
zw/TXyAfoOMHBmvQmms+VRrCz1kE1pg0LCuBCVlXvDBdsGp9ZfV0zzwmCuEYBc8EFTYRqkpYQN6Q
d7jTR9of3cIFVBuAmEyZxcjUS5Amz3YAYILURTmqhQJuwy+llAuy4jUmyxmxWFUDdkLTdRbGvdkw
YpQFt0fx2zburqmbP5xImIQq3YsCudUjeeljMPiNfsalZFPrj3Qe+a5hhpuoYOpF9Mx00bUqRYzB
sC/KZCFaLrZqeWcGG6jsP4+GC4mN4BwW82FoUQwep9y3FMCORVPhgSxfyYTQzDf34xL7Bg2YWPwf
B1YwTIEcgacsevGj0VBV2cDgmC+40/1CiIhjVKeU0NyYk7ur/R2NPzKz32LrSdBixkKp/tLMOqhI
Wx3qUO/gcWHFGfIGXYqQw4Q2lmU59WqGaNRPuuY7tEuxB42lHd2OePzJEs6DlklYGg1InRI0dnoo
yt+l0tbCDH2quPT22X9k8TytZrcnkTKNlREhpBosQAWmhy+Svg9CgCOmPkC408h/lItxonFrWe/E
igRtGpLJQ4F2LA+tsl9t6D54ChVURfk7bdJtKcJN634r4w9fskdP2K1UqRC9Lh4a78FquZOxJ8CB
U0WbvXlqscyajV5Y3m85PLlGSshGZLbVSse3qQMReu+GTNe5lsBvde4usVwAEcIhzeec8TQ+SLwt
q8opMXUwhSDsoew+tPr0MC9nWAzPkvqMMkMcJ6N1rsrpUpGRWrgLW5Pq/+L3CNi54Vug2Qwxjv2Q
os5EJTWlya8OIDuAQE1tYVXXYUyLps875aOZMXtp4RKNDANkfgKxImEuhl6bXF/t4joX4dau/saa
9jEghZNl5p/BsF6spTh25vJcW/lLTRLPq+DKC9i3vKsAE1EhBvROJ7BHDUQLnxelmRFQmY1TRXCD
nWQyGZP+cD48daG7rMyRaRTU+nJr+YiXT2C1257r98Zw7eO7pY76sHyBKa1WI8bWonrl5ejWhFi3
uNFRnKSzaM2HBKKICrYDx1whbHofk/FNn5y/AbhLDNgzdynyr67sn8MwRn6gbN5UwLs48YMKSOa0
v6vdP2aGD/DzGTBCu9XktGVTqBB2qJAH6pk6gFC+Cq700rwrM9yHD3h5xC7XWQ3HAfdJ1cDR7Os4
UmHCH7Z49YIJAJKXqsIq0zEfRVneKEn2DB+lN0aVuRl7WotVh5Gu/g4xcxKXxzIuDgHzPD1cj+jf
l778BCWEUj/jdwQ0q3ZACrsEDu5J6+jJgvoS+J+QHt1SrEvPhjECHWQ0J+xJ7p70Ob4SF+T+0unA
86ZDnfdHvVQqWc63tKHSRsNBUE0gHAHuRXpdIvCwWcBzdxzPuijPUQj2qA451vFy0+X4RqTA1DJm
HVuz6LdekZMH5Ng4hsyuVEClrHMXJdNGoNl9LHFf9OirjEGtNNy2hsEha2Lab5A3iG8A5lNonOn4
8DKcmDzayI2rqS/vmh7zwTP485Fi9NiMn02KGsvo0GhNunqt0lM7BffUtWyGWEK5IoVGpDzY0Q9B
ZZo5DLIZ/CCmdhOMOjrcuaLZw3H10poYzp23epmRbTYhKLgu/x1nhpATs5gTlIxx2hlLb2yiKr8H
RP9GMn2PbvWiEqmK2UKDBL5vBT2kUir0hIqjTzsDZSmEGRxgcHVin8xqeSmFCQYczHaGVEjIQHFG
M5Yb8GTRRYuXaaWifNV/aAZnr8LHsbOBug434YCjmGycn91+GsX0zXDEn9IsH8Mm2MQlLzFNEdMY
QrDt1jENBsqgDtKOWU9maEM3VzlhS4WfrhLaDVYJFmue4+NYJ0qkOUPUAmPaNZIhdw7HaKq1j1ob
n5umoRQgC+JQp70yTBohW20JfLvxON+AVNBUh+zk/SPzQKGmf4soUbotgUOPVlGu5hhEWJQ1j0JO
u05UT30qvVUzLf3J0uJN3U5INhTPi60nIPUi+RjUSpNjgfhbGK29nnMkE7Sufmlp11KkM7exFV30
MDmxxS5Wg+7WEp3nePht9PlTxvNJbVfwOLt+DAB9RTiQMfagIE3ywZiC3yiAQhiaQqwy29q40wBE
h5H29MLQ12BSuA6WukuYsNInKGwDnNs5cbmsUGClCeSagCjm4qMZXDp4s7dFjwFc0qJ/1i4R/qgt
X5aeAaSwgRRlo+NtXI8Wdl1ED8ILvqqMOem69uTgSEximlIyHKES8jLnuFvB9Hk5M69YgEuEK+iP
OIYh4HKdZ0N6pRdd6NaJITobj6Oo6+O5j2EPhdSCDXuRW0Ojnx56ZbUvHYAWEZEPnfh3ZX7E0jyX
FElCbWBdTUQvAWquMgdYV2nwSt2HEKlqoO5oso2cNHfsmCgI1Cp0H1V1wWuag9mmZyPRzi7eUJ2p
tBSAlshhQy95cfT5wclRZrHCKT6lpduegGmLR4SsUUsjs10SM7xJ14HCDoI8HGdo0XULniBR2M1M
BWJgCinY0SgFJDugLuD0s0EtElBaEw7raqCaNNAh6xfGci5e8ERmcIbcslmWnqHrxlOo0Iudt6Mu
864LZtBV8T2c4zfLzn5LLO0qq9rqz6IVEm128TgFtrGtBI+s3koRY+oIoKwj2NEzTG4gQNlG2nS9
CCzAHN1t5VGz5F2OnBlmVKOF1t21oU0BTLc0frHBWuciY9L+oRl3NJLlO9XG1wm1gP0c6khlpUgG
lCVoFDBhWVgfhRqY4dLs6sj/2qRXyJVso48E6UrtX2dB8M+LXZ0ytrHGUMCy6t7k5L5mLgm3G9Nm
j7JsSzfr1hZgOL0UgflOvCYW+uPqheZpzanWjkUQMFQhM856378xv8u96nMBZt6A7q9V75M2fDqJ
8xZ49VMwMvtGll+SsMYmiGqGgoOnoz83Nsa1boffyDY9uD5D8c/qJunwjsOZidkwva4TMLeimaqd
Q7VyLeT8o6Vt5qvijwfo2GDgpOVVEAKaXesyCSa32n0kq7PrLYxfr32LFKUsxgcIKD5CQg+z1M89
lYXJIEhUvZ/MOTAE6mOiVCCT8Ai74AxKZdPQfNQzMBmVZeJyOsrKuX5yTYSdvP5SSvMoOmbLddWH
IxgV5JnjUVmLwnMYJgbku6ZILzyw/n39oiGPsOq5hFy67zZZxDpnyAWaBvmKrgrj5kYCmrFHIxZu
n6qqA17JATsuYbxtPe/uMvB5WyDjAK5vQo+thMNkYwdjZlzXxkBGjjpRm0vVkwAFie66DlTY6aj1
xEwHWuIGxcU5RZdUtVbkgOqvDhHMa3BHYZy8ZSmzBxbCJJ0scrXUeM2mhcrSWFuz19YGmDyaRM+u
B88Laio1j9uE1FYWBvswLB6L1BLXgErztzslp9E2bsPoNVC8i+EAQjVam6CMGHz9nhAKp3Vyn4c5
2cMrNE/MrG6PmYCw1E7iQcUKsw4NKRvA08/WDG58qO5tQlfCKwDQVVZ5mi39pHXhsQeef+qT6YLf
3HU0k8JpoQ8RnGA602/Mtlmbb+2lwBINuzkzOjgHVCjJRTM7OIP5JMjO1qbOgQTqTIkZDd1wNM/G
1NAaMI2PEbYw2v4AEAg8w7PlzM8FfMWVG6HpWMso9rvWUcl2E4wP9WCDSzFhFhQjhNQ6Ui2oKfVu
vSqELdN0NXPC1yka2rfWahs/6r1fp8w+ityiVOChnYD8YfTiGS3IGUMHCtNzMDcOHBvAzZCLf+cq
ZFh4P0z+bLnlxR3s9gX4M2V8HO/cTQ1XkOEOmEnCQEx9+auBYfEjEebXeA7ih8bwGqJMezK6rcjm
5RrEUBrgrWGePchShbmgeFZp88aox3k/BB6C8B2DGaSZ3CcRJ+u5s8HKRyHSbIEVbvsx6vdV5olT
zooeBQUxkExpdZMlfCm7AjZu5/Gf2ErMH6xtuXMT+PlT06L7XlvaoxUW5k7rCm8TMsocvGqWHcPi
Gtd2s4qBi2+igT61AZnHMXuKfCHM7AKi07qcQrD5EpFDG1BDFtFXLVOLGWu1sxpq87mXY4ntml8Y
5vgywsQD+GB85imnUHj1YWyTA+0Nd+WWxXtfdm+Eu3uB8AfN93YHOOq9cBK0F8AAMWHcdk+aZPfk
EG2PgFieElsS2SabSjLGpyGUDprqFA3uTVD9nqJqC7Dv3sVANwwon8hc7ZusBlxBjd+lGqanz1Uv
Nv/Swgj6tzI8qnapDQnjeDjI2dze8mJBibPSVLmou0+O9ckuPjkQaRDd8kzz3phN/z2O06GcGPzR
RNam7pOyoBc7+R74Jb3VkHasgLa3Ir1Liwa9oWoDaXIt3WFENJi5KKW4os6HLqJIim4vcnvXTtnJ
yLVBrrUGzsuALGmP00E/vT26oo+gNUrSb6jLRl1uZCDOgg+bMRC90HvgqghmEwTEYQscEVbMDhSw
9ujIBUPsMjsrAY7rC9mnxXbMAbkZCQmTSAzQs1Ea7MYqjOi2jqgA5W34l40HwWHwlmNuluJi5HCm
9YCq4BTZCWznKu/ETx4JmgVVkuloYFVVCuVGxM5l9KYItBVDv1w9iYBuNTNnNVUQD2t0tFPaDjEv
f5IBu7HT91OMGusyYKd7b2cnLVh4+G8embXhITzTJNtBxCDjs28bK+VFhIAJUmGpA1G8maAaoh7e
0nYhYADMzzXUP4YK0vI0OptC0lXuEblKhgjX0mxmWmM/lA5GuvJaPlL4mPyuVKPMtXM6ZZ8J2HIL
TYyojG9Ct24OYgTB2JziWmsfLK2O9xG06HLRtpPDeGAJu9JKyLLMPL8Ws6Gv1NyHMA2Pg9RPY9V9
CIjNHVVnghrKznkZIKpfuxvbAquti/LmpYIQoSNvF3n8msKCkzjd2pOXOkj+LnbzHOg28DZiCd1x
V2NWw/+uk2i/dNH3EBr3ETOE7prDEDC3PeRUV23k9zSB+D4UNmtwgB/mrd/r3SPqBf/RdB7LrSPL
Fv0iRMCbqehJURTldSYIWXhfsF9/V6rfm7SidUQSBKqy0mxzGVXwktThQ1RhJDMuuwFZo3loX2e1
eGT5TUCrubiDf/SWTjBI6kGtknwG5gvRKEy/1Wit+BLrHN0UrSlfdMRlAMICpQ2sAlFBID5jEn6M
Y3RvaAA2K7g36dh+Ncq59M5059sFAj3F2bHsVxouBJzCGI6pmT9bPqqX/fRRoW1Wp6IFnD26dOp0
OpGxtgtVgfQLH8rdIAff5aGxkZ/FgM1VOevPrglEyseRbLaCM5BSfB+tkaTSzELmgVS2Sh/gXaPH
uNg3egO5TEXljR1Xj0Vk79CH2cR9vQtG46uz0nLnYhZ+gmK71xZiU5XAv3X9vZaF8LWzgz2mFpKc
M8iVPKBNUjBZZrCJuSkzJZ7rlMCOwYUzQ6YazbebiuIR5amUYcXkL6uFktB0+nXMaluSZTW09b41
uzWQcnBmiGN2Opn9cBN2SGBwRBld+pGnGOQEKrzx4dRGLkVt71xbyuVkjDaA2HcmPhSJbR5sL3sw
mnkT678G2gRlDupnniBlUYrwtJFjxq9n7mikQ7H39Pt2cbmzXIwx3jLIfCjK/K3IKaNmeEHoE6oI
LhE6WHPabIoEI7CAGUWbnzVz+swd8Mq5NcB4yRcyk2nZ5BVAxFHTN1OzwJV2tnTRn0y8oitAdIz2
acO0d37D4QLwWXwhV0S8bZjaDNDs/t+gGXfjlDy00XygGXTKh27vFjOpQTjA0A6Z4cqbFgHtQdmN
aXVK9cyAdpa8zSWjqCkKb0yGTn6UwkzIaVY0xqOjp2hqN1Skmn5m9PtUJ/Vb7ceAP/xjxPp2OiSX
Y2dH9bCVJ2CXxn2rO0D47bOtmw8WJ1u2ZO9xvOyXyb+0qABr/rTvA3eT5+kB60ccMhEHMOnRVcbX
go8jCM+Z4VdmcXgnLYRz5BPyhKbUPN37HT5K3tCtwLpu84ElMqhlOw7xnR3G36MVkgoy2Fnr1vSe
t+naS0bEUPRTHLnrJBr3zEjQdqnGF9r2p0lfis2yIGrcImi4IvzQDCyazUDT8epiB3KIHe3WMiB4
985duOT3S9XfYnSGplJHYpUM+c42TZRRbNoaDW7ptcMsr1wrwOd6Pe5tQvCcVOiMGAn+Ih343K6H
BA2L8+J06PkYAXHBLa1nLebo0G2Vb3od0rnq8w97nq6G5bxGvrPW9ei58byv2dF3AXJ6R3ofD1Ft
PWhl5m+j5DA7ospzsKgUkQ/UgICXJEPha+kztUGkV1wFdIoa48VJrbUJWBhY5M5O8HBN5o3TWuvM
Wn66OV5Wjn3BUd5YVU29MlP7MFX9IYuDQ9EjY2Y6H1Hw4HQxUi56fm2VzTgMdHL5jo7Cd6W0E1ex
DFibNy7aPyxf/r8AOj4Z6MswRlqmfq0ZIyLD2HnW+t6cwCpTzGUp/Zs4w03k7wplk/kRhGN/fKqr
e5/UvGnalVPYGw3tasspsTX+jlLKaRQv/pTb5oKTzbxXWgG3dSgQCeg3ZE0kqj6KLX4H3CSqfxcP
I3JN9mezNTXt1EzqYGfmY4YS3+y/zArD9fRVpbTGzfK7XoxTBTYH4ZQmx2/H3OkaiL9hLtd8r6Qa
mS64IGTbk48aeoTuK01RI4Wn2g/thu/SOynuD2knTqi7CKdfBNi2xWyDiEdRFWvAwBhXpvrpWcV1
XW6aguLeYR6dzRYqcHoMQQ26rdzMxALMlDZI9bSv/NBTaqNQ7fIshfde3BkjPb8xVCz5qFlFKR3d
JJlh4gt3la2HLl0r78YUd2ldYHsVTBD0wp0Ye3gLG5PvUvtsQwZxY4hqv24d0ByqCKdJd0jcaOen
tVpbcdOcbQW7L1l+kkWdIgQ+5SmrxXqslPcQF419itP5nDJW86owXRUsIz+pnp2Wvp4qm/ss9+nY
TCmDpCylde3UNqaKw2NSWZ82OMSyczF0L/BGrMfJu9oYLTM0BsRgNjbCbssaBab1gO6g2XQ7JrPr
0Y6+Ow0kqAXyhTxxqOkTN5jchQuEdm9tp/5tZKQck8aMpfNQBOsEVQCHYb49BDSRlA5EPz/6pfGg
1TETTUaEjequ9eSs2zF+zpP2JUrt70YbyEINE3sSsNL6FN53jn4ZwiDnedu3wyAd3f5j8QEa0ImA
IAd1weMIpkCYCofBxzBR7/rnlM59HHoHFYKX6hxtryJ4ylpF88J+zD0PnrxFWmAHw3QzjZAUHbti
N6HolVi0J1wNol9gQ9aznv2mvmuKcs1xXXCvq41b8KICsCGFITmZq0GZauDDOR4JUKolUOyVtWlj
4LsDHmILyMm6p5zIGXglmn1rZuXVxIW3aXXg6XhkazbqJ36+mTsk/ooy2zpIiCr8rOH+m8YrbeX4
Kcra6iUMmt9eU0+VkQOedLmMlJDRuc45jjp/i2rhue0Gg+nSyJGsyuOIejAIlje4Oic/Wt4Bu6EP
nIzfFByHapmveReNK71PX+10+ak87nMQ+/dtX4kqvZE+ZUWig7U1mu5ds/3wBVmQJ2fCZ7fOHy0t
v/fNBGBYu8sQpLlNqb3M2tlUOgPg2N8B6bm4/UINsnQIxTPMCxAKYdDjLf219boekG9H+2ly2Q51
twAk9Hc9sCrG4FCYnEX9JkBYGuRTUCPK7RjSeIfnRBVsurT5Ddve2jnkEHmI8KfWamurcVYZWQkP
e5frHuSO0YeTstinIkuPuhNdFUX6YrtfvirWVgigU0dudwzXkQd2zp8mZgptvgXxAQ2a0XracJ/n
1NpAWH02qNxQdJ4xZzHXttGehqC4ZlaxdUCgS9bnwNlM/WwXZPpZcDVWMK3+Dk8LTNIQvxoaoj4W
7NhlQalqTC/l0ryaJpC22VLkZyES8phZzTnLg+kb82Rgsa9l3x2dOLy3UejpggpR6Uz9Nn6/96fu
vnLARfv0LFacrw2rMt/HvvkuZh8Ufxx4IzlPkx4AbDTeI+1eovJK1JLi5orpeWNST07ZWqAejKXN
b0AvRD7HueWvC+3TN14WdLuIdKZbbWJTtLzQJ8kioixjsMHZcE5feIW8vz9S0WSYTH0XM9S+4lAU
ANCQwohdi+oL4f/5MM7+Wudw0N3bid8ALZyJL/HibRJDQ4wF8bS7Rr+Tu6ccj5v0WTsYhmNwav29
a5NdJRiCAhi7s/wTXyJy7vlv0R9k2/iGKC//ykVkJ7sRpEpXMaYYxIePa+KtRuNaQG4rAXx8m65/
CqtPo0A7E4Fq65VfZyYajw5qps6tO0brCebayBPE/KR3oNXWl4S7m/k1Pp94FDGn5m25AMZN1L1o
jjWHyn22wm9MtajuHsF68SturMZBldkYt80Hl0ENB04W/yKlz6OQISb9BXF8mDZO/8aFh1G2Udqb
G94lbnVUE4bc5baaUODJtsoE4aho5CIfjhUyPYxU8G+y7/ij/z5tzkGycrdrfimPRdlnRN6a5fz3
KedhxFx0rF9kkMv1A5UBtryryDqkEcAlcTww4ZVbJo+OK+Vt5UzgB0JWNzn/XHbDs5PRbKz+g+zx
xaYc6Xqv+cE87l4O7GCYP5UfYvk7YbX7zIvlhfwQ+0NZP7Iks2RVhJcqWBhwfWt0hBTwjwF18glc
P0+B5tGpKQOo3PpRliMZR0NiLfvadSKmlds4gVwLomeWB8G72/C2WBx81bEj+TKPvLHIOqd08iRH
ShrqOxKgNKK1iKQ1L4n538b7z1NS3qd8kzsgL9IG0DDTz8Ch7Szkl0iIx3gcpbwPi64OmqNsDD5r
oTrj8yUKyQ8nuYJCrtHqK6g8WPGGfR0ZaLJGmshnDUNkz7Y2f51WxAByGrk32kzLALQJv+6Zq8SL
ADe/h3wGrNWvjPBe7iGXHKVsrtCXG8JvRG1WviMPmv8DICFrQazZNfve8/8VPeLOCnkZKxTRroBs
MNuW/UG4CznnHAkZt4xnDTOZU6r4e7+R06Cd2xUZ751F8OElBVsjw/wjJLfiyXGf7P4tT18GzQLQ
T+PUwFwkcGixJWsvoGcu4ydCvCyFjMtP25Q2iHOsnfGJFxe9c+IHjONrFevwTTEL4dJ7CSdwMGVD
cC0dRocq/KgK86HT3v57wDE2dHVMys3LI76S4KdkefDy3n7TzfnUzgOjopfJyLBJJ57XtYLuxMNg
QbUzDLEWA5O6BaYE1COKn7zSR8q7HZFfZBvOEiiYSVloqBnnsQfOz9e3OK3d4KNJ7ofwmvlMb2bz
S7dJdwy9uldEh2h8mAAj1bn1mkJd1SsA7K42H+a6x1OExzuAyipRv0QzsEC4c2UZt0mAiqQ5MNAd
xncVGiCVCBbmtzzlZviGgfHpI0xYmDFJ7uhdDLP3bzIF9Dt3K7AvMPfpvJvoMZcU0+1UMdKPf5qq
eqTDRf+zmC9NzUS1bJ7HjnH4FJvVrqny13qy/ikSwC7uL56bngacsBgeILtTtwdnNldFXeBzGB1m
vz3IN5yNGUJOYLw1DT1o1xxOJimHqwHiLMr2PnORt0gQEZJheOZ3ZzQV1v447qrCe5Zt11vh2bQz
RHtrdGGjaT+l+iEZ7a8+dP4p+p0yr1+nQ3MryuCKmJHE+rjq6vElKqIHfUr/NW1+8GG8kVgm+Jrl
ucRUZ6WXFt2NCdR5Zo2nODDuEt08kmw/Bqb7lC3aRR63QSOi91v8RrTwSDf6IBVMGQ4XSXLrcFjT
5l1LRItS/agaHw2j7sQw4rHX0ge7RhSCv0Ps6AGls3MUNvturA9enD5Fwn8qTJQGTSe+iqLLoo/P
bq0/dSNzrbwcz0g4HCUp9kOiXVm81G5yodZWjKK7fRFEryX4fuAxbrdK+viBxqUJfowCzbfaT2XH
33ZMr4yKniYuG0hh1FH55yyYn5sIBf5ieArpSxk5enSMRD/GySCf5WJUNdxqnb0ZGbeUUYPnj3Vx
bO3VMJfPNMmBVEAIcDjo0DgLRIPuAjMHtZ+Wp2Y+zHV2HxMklZ+ccyZhSBxByW/0D8NZfgOnuRtd
H9zh2F1njr+ss/cme2SeszfE4lYOMmxBG906Xr3xvfa4eMvKRxKvKilJZ+tcdvaLRNdwAvBU04Vp
BwgRWUILmOnRsU/Hx7i2Dy1CRnCcgFQn9qdljEc3mm+BwvwYff6ihwaQfWya+wZfOvs2aiiHppgm
ZrzoF5Pej16Wt71bH11MOOB32/s6YufrIRKPpHmJOgDEeitj/RqWOkphLRIX05EygxzP2uV19hou
9Vdf95ew06BOj0RRswEHhCrwAHaYu6RslB0dWn/+KMCFhxEbCZT+T02O/2Vab+Se6A3W6kt+dkbr
dTSxfWu0fTWFx2AgE+MsH6LlddGCnRWE19xuLlqqTt2MjxiyVoUiJcxbtE+MnR8Op4nzuZ01PPm4
iYsVwAYJIqqZOGTMEO8WPsqu+7cgaWD+Jgv26REdw34jzwE/K5oPK+LievImzKw7hFv5qTcWQARx
f1v2rtuh35JFdKbYUXKLDEf7YK7TY0EIsNdRyb96GQ9T3b8qPUDK1Cs/GILdzvp8kJSzLoyjC4oq
YWtimrFDxm5jkx3jpUGt6i2bsXQOKqDt3YFxiIb6FRn+J8OOt4lTfQaztpXcoI3zbeXSSxy4Lbbx
OhMtooDphARSPamgm2VnISyO/XxyEeZE1U9bM14++ln3VNjTo+84D61tvtRTcITPhd4ZlpV1gxGc
Vp0728b+iluTuAO1e5/tJw2+pO7ZxynyVnVl4Te1WOBmWdZBow7I1CKtpJXPDhooUxofXD2798bk
GYjUnhD9ywwV1g+ac95CSV8m23goT/QDdkHcaTdWPPOvlPGuM+30LL4AE0ZeQM58qDtrzbRQsyrc
Q2TxmIh7SLOgcwKO9DfKUAjIWhzlaaJbY7+VBeUZyVHsuYvOv8tdG6UHJjXcwZDPg8/DznMQGAnh
oQYhkSMFUmrXt2PfXoLe/gVavbOH/Gz708mK1DYIePx1vKlp+MrTq1r6aVMQXd2KIYXjiCAODjjc
aBUHVKPRtMtEPj3X9E+bGSRSe9rJnSwc6WvzTg+SXWMnhPMYpLYJOLJtxyPV25ukLZKSZhy1K6fv
3rtluSBJCXq/bq9+HWzztrx06LFbXr/ze33fThPe03kyyaK5Sz0bBiOb0SnVxs2A0YQoAI4EH+Ru
Dw2d5NQpjmnTPVb+soXm5d34Tv6CRMIeBsWnr4dwzVoDFbReh8TOlaReTJu8LN5KzfucYvrxtWUQ
Vpp/CFgdTMM/GmO6SU2w+KTb5GMb1/LQi0oQnhOg4ExtME/pRwVkjOu4eDp6XwZ9Xw7OsNVl5rZV
AY4e5I1JxXwvztD5kNPDqCaG3jXAnAktIcM4BKiQQSYHAJuipM5rgaGDBNXVp0qTfxrbopvCXTgU
W8NX34DrDlZN+5zEGf438P/42fYHmCpYsMXh2xii1ehBLc+BZXhe/1OS/TT2gG7hqD5hcVNf4jAk
B4Fnm4xO0538ZVvlLyFHQVmz9AE93Ic9hsAW2LGmpcNB+QW9yQ4/aLOAZ9KfMpTgZcVIcFk4V8UD
L7bR7qDnSANrB9zmvmvVZhnUQ20SPdosO/YRAiEpOO4iugxjfAsu6G4eKaCy+ibg1PB9UL02ilgZ
jTEjwRsnCv+V7YTxeHpQWbaXGK3Z/anU+m1EQyAms6970upCpS++k15rs7j3tO6j8S1RFUWuyFpX
xvjhRerXGCw0453PIcYaD5Zm7Kt1WpD5Bl2Bvszi7dMs3+Fnhc378FNm4WnwCUEiyUQoAAqFCVi4
0Tz9Mw+WbdLD2EywDq0gJaZlt1mIgF2jHTW613HhvQ9B/AaoEG/bEpvs+aHlIUa2fT97hkuOmjyi
p3aow/qNWeQzT3UzjfNm6urjQsCH7besZ4yyaBpe4xnO7TSQsdbBq7f4CaNLMoKEVHScECBNtDMZ
wJYxRQCLd9j4rCHNQIWg9A4depg1BY47pwePaDYtrLZkMb5qF+A+2TpE1PZz8RBGdNtdE8UHLCu3
Y6qOnoDHGqd6sCVQaLTC2BTIbD7KimS5bNuavqDuXZRWH9xsvq2E05ahkYUccssbBZz7/Wgfwkrh
xKLT58DM5aYMRlrMxV4Oib8nlNbvywQiy02WXZQ2VOUDvbXaIK0ueMopGU2dJwc/cT+0Htm7XP1g
H0Cja0EWy3ip+167CfsC5BsdvG7Z0JL/KjWjQtpuwJgaAUarC6kKHe+hjKUehfGbzkhlGHH3ghbx
SfcLEIMGViql8Wg002lJfZzKFqyREJT3p/HFtelK+wZW4K0X0dLuQCgxi4q95ivXnHsT7wpuzquf
IgFVjxmKImhW5L69nU1920tPqXArtiuzCLmzmkXBlpXaGzCboxuWj47Y+mgwFsMxO2ECuw+IIppO
hu/OBQ6GekkbAXT/5LzCJnnQx/zXNIdvzdKw3FafdioSGoUsUQwCeHkzGCfbsv9lU7bpUBhrHQSO
UzEWYkfW1AcYPDURauveD92al6pOT7qn7ZJKrfqOlHrsigfZJcvoPyxd/psE00s4dk9UqQD75mvZ
mEd9RiGR/ppLA8sKnYtcpOwqA5apRfu3K+stDWuaUyTMVATA79cGgcKPuD49/dKb4GPA5pPkARtu
ex3ZzmakoJzJSCRj5vhg8bawsUYIvWz1AAfZGWcFVqLtl/VNXpR3VYiz4mI8zG2DqYtLGxvGfFbu
Zz2j5xZeSrpTsgNmMz+6Wo8Kr8vpEj80nr3xgAA7JahlzQL/1kKSTk9dl70O+sQkqXv6i9y4QUpQ
mPKeI7+4BHb2PjYzuHg0B0Oa7Log3T3VwuKkfsyhgBvRHcU/JWG+M9mUVpw8pAxye6TBPbKbilrD
b8rHGiAhSpM7x5gOmlufJ2O4ZKxPJBi8XdGMaynNsrz8LiJ3RZSgrd6d5PtnI4I3VDsmtXljOWcV
WGzjaO91Cm+SJcYlErfVwr+dluG9sK33wUbBA4J1mAznwWu+6xReda53b3qLcpEV9OXeNrUXmyw2
7JoLI5FvYInPVJm7LmJwhjL6HQOTZR0H8YZF9IQW3zfySU/yZGIUhUsvfW56eijECYIzHMd5Z3v1
S8uRoPfNa4eZGOxqyLekOXTPrrM2fiP3fCap3gaZcWpYHlVinYdOx3XEfa0svo5GMl3lMM2RVPfH
Y9l1p3CKzy4rODPTvd7buzke70Y0daMMtlwLFpTbg8QZ42Fg0LGpfaM0X5GyqwvU6V3QNju7GrfO
uJxiqzyAI74WvfHWTpx4Dcmmpxy0g4rplDOmA3ANIIi1iirDRkVQ80Lt1vDKXWZkmyCYbykiD2XZ
HuWD0WbZDNwN0Yiu8QNN6SopWbeGfWsDwofBR0oX6QdZfxWibFIqS1Up30hOzCn07xIjcW6ivMaQ
zXlSnbnNF3/L0XzuifGTZZytCb07F0p1rsVCzHW+MpzUUgR2ZA2kCPeCS/cuVpS32FuGH8vs/S5j
fCgZ+CaR+zsIg6MO8FTCI4W050mqoSWz7usYjafBRFYqCc80Lnv6RnKez/a8FovTQaFBno/J7zAm
1UYiaq1Nm8BsvyFVPkkPXM7hmE2L8spNoz3OgP0KabBxTg4uC9WtpebiFDAh/ddq2nWhKLpF8LET
BvHMABR8+/kgZiMDWbgJ9L6zOI9wJlELPgwmbd5Ph35SXI7XKtFeU2+6SDhZuhjlcW9vqxDed3er
Fhh6rAup6WXb+KNwHdutwemgHPBXxY+F5Ddd7oWLxGdu72TVd02W5ptAeRvA+LS0pd06E7DkgbpW
dczyDHeM/j1D8LRWxnm21RX4O16DcFDpFnMDd1qh/8v15QJtkVKphWIKq32mT1rGf3VX3cCTMTXK
4WzDFHPVdgHJerplUgM53kCK0UP29umvyvHg23Elep2C5MK5GZeYYsluzOilB+AiYVUgUbSI4Y/d
J0LckJgz0AbTbpsBHXGhLpgH+biaBp2pXuQqF48iiuUip0AWJ3fFlO7ccURF94qpl58pzG2atY3K
VpUtq4mzq+FZ96P+LM1a2dZTBZaSCRpJzxEFLmIKfRqkoLBJRDCa7mg+0fePV3qin+kUTmN9Y2Xs
I2K2RYOl6n8K/9uFv4JKNWjg9KaejFUU/mj1NZueQNutUV4EvLswfu0hzkHzdcI77oqcCHLDHNqn
g2VicPMl38RGDoFosALkdZZ2gEliTO9QPB7+wmAeI31FrwhM35gB0eSmza3JV8HGioURxdq2aKcn
i5xI/q5t3nvVnFwK4rlGyz+aj0wkb+QEMaMQ12paLmDneQT8ZWdiSMNBTiq06uB6KAzR8hxNk+wg
zc+xAIhtl2ssMFfd0v4lZk4U4DmGWA6WV7n9LrtG9+d1RWe9DctTj3S3rBLMwcOoO5Vpe7AD5EtI
TehOyt7Scl7LsGh5RJD0JVs+hsG6FKm18np1QPoHvC7igwHM5SE5qTFaoWdHn/pHVkpdvNd1t5YF
1KbzpqIzJnN+MFs3cuvYfSJWnRkG3xU1O65NpJFVN+/lrhosSXSh3Qi+GmYvTCRYVHLPZFsTsW5Q
IfmRo1eSHJmBBMi+2DNCTxW6EEyWSHBVh+VI+C2fVpf1F99JcjZ6omY07Btusnx4VH9K2EAca2Oy
v4NyPNS2SXAO0SFAgr/2zrywmNuNgS9uRW41pefQ/C5bA6e4eM3MYoyM/dBrqNOO5IiTupNMNQ+K
g6JQNUNA3rRBAvWkWLlJrv4S2VA9yVboOSz7fALOgEt0GR76hQyQ5cg3YN0TC2KUO9qdSacbcLdl
MHHvW5h5LaZ7VK+OKp8i9di3FcSrEQerR3lqFbcDmONW5iw0QRF+BawPoE+WBfGoZ4cX6bDNtY7/
9zUZ/azkMUnTUNYIZ+pCMeThxZwo2p9I27K5JRpazNmoB2UFWMNHbKuz3xqXDli0g7VLWGxYMLGN
sjCAgUbSc4/hYAcsrygeYhDc6r0NJ/IRa5PpSKEqbQ3c905Cjq+8FU9G1lNmWAfZPRJCGFnVPMka
Cg5WuCsJTL03AJj4kGfYUgCPgF2hG5+JKBAhnrriR573SELmlZxU4QcjR/7r+0zl0YDw31hHEb1G
2aPwZ+TrRBhANdybufoQs5rGZcSQnoMWuOSCCEQCCYkcRxavTgiRg0ana8DsJiQ/5SnIBmVAMieK
GTZzbDYoMwWPCsROOgjL31DOblJnAgBJXUn4ySPtxgieUi0CDOsCEmDCyYxE7kGWHH0bkVIxfKCK
lUJJNj0HUoPxU259oM12kg+kRlhbLAvcaGTJV9TJErSW0ZJIKIeI7Ao3QndO170jcZtu1BNOXLCB
6O/wtR0aDLLNVH0ZOXtqfdmPc3AgQsBS4ATu2G18yTiKdhIlLPASej7eNZV9y6zoL3xXzMco/GQ1
5ulM2tOdWblJxQrQE3ADAONCOsyEqmzx76VUYP3J4047BSkLojSHrxz7cgsM443QEZWA8fkSBdqk
YwymER1X6yPh5jcFzgkSv9hK7LqKCkcOqbif2f00Gz3kCwfGuRL5adlvxRKua3xYulv26wQpTmKH
DP94cupJoo3ssXiA0s065bcSDxYpe/HpU48SbUzeK4ahwHs05LIsHwB2x4Cjq5g+B1FfxyncgatA
bBhYs7JQcg7gHAxLVEIe0yrGhhkWi28wky4ZybU9XO2Cv+YZKss++EziBEfyf6tG4h/7wKWXLs/P
cBByDO8kmITgmNs4vjgDbEqQRz6tBmkpuH57A6X3ViccA0Q4up31noUAKJaPtpdtYeTdCzGrmL1b
rj+0AMIu8M7KS1j4d/5Yff+dKEYNB+5Nc91V4KCR6UB+g8jux+b5LyQ4t2A89/Z/wdVSsUguTOsM
HzokhVd0eWgtsd386S7LLpLMcfYa0UsAZAudqZNs9XgeX1WYngz1QvDnwhA82bgoa+dxv8Oj8u+D
ZXfLMc4/yx2S/ThU2Z5VtVj1zgNpi6DBXxwg70Qq1kDDHalvDbghfyOLkR8ZtDZJDQI9BhUPLop2
tJem9wxvCWS8dRxAJcQyYe7yS4vdvMu9xCLwKNsspalWX2WLyqDejG8JNryEDQRrBOFevBOJSDDu
sD626Ab9DPgHuMCfJd+cr7xWwoqEZHYJSzVPyqtdAm5gJZcETtj6G61A/jCq90FAC4nPd3iG4eAe
pFqTC3CWasV2oKsBIZxHR8dpGKodv5Kbwjc0jbeQ71oTE8WEWQKaZ/8GwFZI0bvFvZczYCJ4EJdl
hTnBmw1Tjvf6W9XqRcx6506dJKpHU3vXc3hXHNcOIYWIR/0YbCQIt2wCLfjRhgc9755sPFmgYN75
LBH5hFDXVpyOEofkPJVPkq+osed1+m554u0abd6GwevsIMnTGoConlIQRQ6lKctcfG0SH4svIrAz
j39GaQkWUDOQ/2iO7uYZEUQHUc+JsaMIgrEbCZrLQH6F87YXbGd9kBKi0Jidzlp0l8oWZuMTIGan
PYq5kHw6UnysOd+Mv9CXY1KVIUvPe6X6F++T2dwoiTCShMgrbGXcdnZ8ATqJzUpQoiKDESy9KUpv
YZduQJ1uJpa0D0GnnUYQjwQqFp0B+6JW3dqa7eeOJEBx2vLAZB06DPP7rriTMKqVqFdW33LYew5l
ULzsKmp5WfdJ5F2KEB1f1j8oLvLOfgIzWHbkxRFDcv1gZdmtlyLEyX6QUJr0zpFTQ3atnUfAKchk
/EAJLONGYmTgYDaNZRlvKqEOhJScbrAG/5KZsbUvcsDoRbVVhPOYfFgiSmrEpC9CDTvLUpE4WJNO
yNkq4YKYJB8oMYfn85e82hkjZeCsksUSFRla7mUaFdM1zHt6NWW6bRDYsNx2LRupxsRkoscpq0Gi
cTqAOW/XyoYbnTkHWWkawzg/MU9LD6k2Kv4SI3SRVxG7N+DAyPSnBjqIT94B8oZ8U7JXia0FgKOK
f5HHwp6XACYfi44GXHM0CLhyCbmsCGmsTODguUF6uzzlTrUNdHvbNCj6suikt0roH2r2TaAfvbTG
Ai0A59OQpSBsVdqrumdyVrWXItHAL1eoA5DcpNO/LgRAFCK8yTbJwuWVCo+zbwlA1Rc/cmLL+bPU
xbYmGzc8vE44NSW3IGT8rcXwZ6K/IMimkn4qxqxO9uZ5D3K1AFFuK8+/T8nOmPQdJU3xac7FWFd4
lrduvKssVpsEs1mwYiw0iBHq2mho8LA6YqN45v0Evimpt4YRiyQ2ESFOFhQ4sa3cJjZ2R3UiUUFS
RovDXdYga1rSUo8BiJqrqyyBhhDmWcVO8hw59ZhQrjGiktBAsXj975kNj0sN/4I0jeO78UEOQzn2
1LPEYnawfEk9evm7mHFiRgtrlOgSxZ+qtw5/n2L2Z0ld+sg5kOLkVfZekA+6A2N3Vur/xybJOZ3Y
3hnK20swmqjYFQuux8NLHneo4RA/hWu4uThhWCKJj7qd84z2OhXboE66xh2UW9UguRk7f7et8ubt
pNcAkUMyQA5HOQeCclnLJ7Rko3xoKyTV4ucvENJ45iyQhG5p7OcwqhCJxGEPVRecDKbwWXKUIEiO
2RLsI5OY3TpkIdFLa2kHCeimSvHBnk+UosAZHqCcHCRzloUdTXRTOG/RumUX6eYmTMdr1ikRxLwy
fBFs4r2XvZlWt5G4Wuj+SbLLvHkNPe3X93XEfrVh3/FRsyip+tFJ0i9pBU2tYregngX0GLoiY0HR
vHpMWuJIq+PUkyeI1/iV9rRoDlPFor/0QfSCqtUFGkixWoCKrBAkhLIRQfJsnagGKqFuw059oTRG
DJk53/twdG56jILgQmS8OVx8vbxtknxBdm9GiDvMtNfA4DmN9Ywoa6Dcu75dgNCXNXm1B245d1HY
jkrU3BbLKCis/U/aTzqVqk8MmyF2lVGRkUjWr6PRXos4us0di6Z+iDyuGP8UuCogIxYXGH+mHzUu
eyhHLu1d0hbdbexAiUr9+pT4EwyGEiGueefAxWO8WCZ8pq7x9HAqDAJzX1eLc8hlw5QTipidF1A+
eN1ynQUHtnROu9JTE438kShtoqVPfSWGveIqU/8rCi0HQF9tbf+X03zPSLywTgXxZzShhg/RUYVf
kMXU6n8kncl2o0oWRb+ItYgAImBq9ZJlSbblbsJKp530fc/X1+bVpFz50mkjCKK595x92GaY6Ouq
z8LITyMTToHSyoBnsCrj+bk0IGkPBcL16l9NuDQCLbbwJZVAAAktRFnFAWhSxbdlY8zRxoSY0w6V
2jlNukNUTdhSZfCz4mR6TmueLbr0q+cj/O0c9HtpdasCZDnLjrXTxHPC7XsjwBtppFRvtUDtXg2s
E4WS/5wBC0pZk6VXZZ7aKTEOW282/sQllGZjaFqAsjBUbSwhiJIfZ5dXLpy+h5ay0hiNxGWoGG1b
VOyUiwyCzlQAowEeiEsjvEqRm83mPO4NE8zOYDClN+1rVtb3zsvvM2kaa6CLj4PPQ3Zqk4N46z0H
izUpoaIOF875wM7zKhL1JyuKz3zws7VT5xrqKrXSYtoVbfgOkogM2mQUVMtia+diP8POdY+67JBY
8ddkuX+iBfyaelRHVBT3xwhMHGdJUN/kEb4GHWStQBjXTkJBTaKs3U4sYjhSqR5KFPs24Ji1KMvP
ak7eIN980bJ4IuGPiopZ/jHc7M0cA4nfZ7wlVXotEpoXWfPHm8ARCpOipuNF9yGF0RGaEadoKcNb
aGS0oXOeZNLb7UOL4j1ArAoFczwnmXlLe1aNSJQsjQP4dWgy9uiljLMRKlgNQasxn/uZbUJZpC9+
6T0ShAVWxsyezZYku7Auy6OU4lbbccAeES1P3xX1sXXINsyq5pL24qWIMPkmMuFABGR77qzV7NoJ
Wz337At5zYwsPM0WmrW4BQALnXZuQZkrCvV12JJpiOb+Hc6EePNHKrRDQm2PwtF37qqTDBoyvUYo
BEZp/wO/wWlL9h0+mpZepu+IY5TTD0sqByWKC2grdteErdG3nC2LyRQ+Qcjz06HpP+QzKqgetjxF
8efaoJKtjfF1tNyBXd58K7r5fcoMSsf4/x6cnDNA0xKJWQXltvemn8zTp2jKsaR4KLxDJBiuOz96
nSMwUJmUBXsIbl74HSTtTQ7qVnUzatAl46ywKsRzEaL7WRAMPYYxyr08DSgcZOYxLxW9sq7zsstg
k8ymC0w8mc06TW4PZbQBBHNZecQT4Vx+GcPCZCZ39bGbsouBdAda7MSxBLnWlWDyejXCa0ApIpw1
phPys8vI2YUzhoA889NtihQMQTfjNvFMfGqO/ilr0hUMSZKJN02oP1FWrrvKj7ZmqceFcaFOVgc+
iNsKfA24GTu536SiZ1vD+WsD50kY5gd5iAmoKwM9/PAj8+COX/0YWiF8XhrvVWhyRjfJbG8s7wBe
xoNdnh+roiGMRFvnJhhzSukc6oEtgM/p5Fet4IDEmL0f8L+QSZMibTBCyrJzOlNLJ+vNBJy3rqsG
qL0nEkT4c3ycSsdeyggzBhrR0QuHtYRbw3uwxNTts9i46hHmG/LEVBQM5tEkvdNkHWU1MYoHKCuY
00PntMhJM5v0x7HwWexxyyvNTj0zB2qT1qxZSvvMsnAee+1HrYkxklFPAnpLec2LQZ6EnT3dMrrs
WFOt9tvAhrxuuoSjYVEYYhvofnirZ69jx2VCoIuGV1lZ0U7bTHgcKcB0DyACdlOj8pwJo2NHSVSW
+Tjhs6DTi52md8fFe1eEB8MYE5pJ2ppWU2Qll6wpiJ+wfeUDY8GLjXLeYmklem58nUn9Aenaw1QT
YHfsueowZSBIQMzvcsONGAFDU5OeHFnR0cnjca8cx0OkGiGUgcJHNsDKcwNa0/bUZFTsqjh+9EB2
wyTA+7EubfGV1BIoc+M5uxoWL0W9bqboZ5hHu4tG2nMyfG3Noj1EpmntRFjMUG9iZ53m5K9GlEYP
c7ls1WPDe5SdHPyV0+S8C17GToqKVv2oh7gsUUIM4Sn0E8LRq6zY04ikuZbKHLarKvzXUIuYdS2V
GBvIYzjWiVUhB6nM70yX6rl0muCjt9X87VmmWs8pOKtcOpwKkz7ay6lHW1TmyvyOVBL8KUHS7BXW
RxIGjFx+A9oGMRRPgKJVij1oJKwGCpNlklSEttdqZAtW0SaDyZ9RW20r3NXslQIvuWbOBBZj6Bdz
npOWA5mBk4UENM+KwCf11KXDHmTyXyGBjmVxVl1tZ+CpjT5pORVD+ozTqXruWxuzh+3F461HD4pC
KVJvY2c0HxPV4kshIyr+nWH9aXuW1srCmO6OaEZEAHJ8UKi02An1W0822c2duvlv0QYgsPzGV+xK
neBAdB87y27qWAJsWoLcMGR6sD/CvSXgCqkx/6lGQYtjsqAdpSiC7cmCv1738bNo8PQbEHBWUYhu
vB/mJxJnmn8kXiXAth0j6FbtYOAxaxV+ayd0B7kZI6lJHk0mdnyOYLCTdwXydijMfZ6JbkOvGK2L
6jn3K/TP8MurCQ121TFvJZVBTJrvYzRv+y65TKP8lQRWrggFjJ77UmEPGXPrl/DQkb5bR0l6zNK1
dKXeyCH6smHYLJwwUC7JwkJBL8Gu2iQiwU1bTT2p79gflCgbaeD6PRnR5N+k4a7TRE5y08oHncRy
PdqFAUnUm56G5nOo1bto//FQ8Ao+dwPSmWZYOJIODjmW5VPV/E4pcMQhfNZdHVwk5y7ybDlQEhhO
DXYcCS9fNEV4AskrJJsLMf85jp0bMK31WGftgzRoZLPHK0XyLlQH9HT0qK598Huxh783ggqaZ19z
FvaNsM1DS88ERnYM9ooh+JM5LxX++v0UqjUn9bFnkuc6GS4PLkt+LKeDkRpbG+mYAJ3CT6VKAL31
HtQ5rL7paNObrp3yYLbEq/X6sZx+LWQUDdUKD1Biz8tOifJD1/Nb0E0b1ybnAYhtlr/17BvpXvQL
LoWImoq75zhE9jZkmAAICGAfUN596CP8ZwUBO3OyaMsfSH34j9MFarXgcBi/SRDcro88yAZHrFeG
TRm2oGmkMQF+RrgqgaSOEcE0HLo7eLyJZQGxpHasqs0E65E9fLDN4gXtXuh7nFxEML3xkDSsIUSU
7taU/Uba5nHUpBkz1Ejt2i1XJqzoJSQywQ7uCwSGa3ANcsXsRN8KeICOQSRKAWrAav/JnPZUqf8s
Bh8OpW+5mDaEoD/OKuKw7a/4ESgQ6D/0mz5QH0rVz0QUwRO1HpHGrRZWpUhbxOsRLKvhh6sbKRfy
pZbkLDnMXKSgQMx6mMNw06h4s9zB5c//ya/xIkA/rfmjRbHIDL+Xn+lDksjxUTkgoGu62Eb/3nTz
tvMpcIJT6ZCScdhlubU2WWB95DAsY+5c395HC5OkBQXCm7YGBhQ7gmvBFn3gkkJIQCLDODSbWAe8
m5FUazKG13ZAryPDLme+pWlw8kKIxo5N3DFKzekI5JWOLDBHDirWq80CmQ4TsTTsR8tqPw3Rqyyc
Q+a4r5nZv2q0onnqfUwB5VAQ3mQ5uzVg4KYCQB28xBKoh+2V1CVtXt96qI5BCH+rGv/KYr6zCUi3
UR17K4gzOy38rQd9Io2P8GiIEQC81vUI7TBQdBcDpkffu4+4Ts7gS6j+UimFemd3bzlx8EXLGw3M
kLX/Da/uHqzmtx12T+08EdDQVySDwIzofH+d8XiW746Sy8CcyCx9Iph3YxOuk6ANH8Ng0wzVj+nG
0K1GtNAzln+JmqXlzt3ZxaxCdsK9cv+26pWo4avu0lvsdK+S+B1utezsjXCS16rIfjjwrhox39hq
w4oWcM7gCy+PRBY7L1oaINV3EZWoOSZEj3AHMd5l8TG3y2eCP3eOwvBjuuia8t3o0i5Sh7G2/i6P
KOZlkpQlfVTpg6n3nYU2dOYM1N6oKLD+Nx+IHVfsOc42CS4y+ahL8I9JSTKHpInEDnEoCBAlDZf7
spBjFxIkI3XQ7ZWRURL9wuicqZT1S8k0su58vgJqnIAPHlTfmQPtgH0Yp5UHpwRlYrS0/QBXcs11
b+0dRo7H7Vj+vCS8loQbDeAKCM7FrQI5htfU6+BnVgmPo0UJgMq5/Tat8hNvXGtNT+D2P4xkgtOD
488/BKL5YIngTUuISRjpNLdbcLkn7tcyA6gC+DeWg//epyJ/TMJnCujbVliboE12XLxCzswXxiYV
wiOn0ebJ7sV5+SD856mtN3zRtSYUcGakQmUs0Ra3ZIgbL05UU1ZvAhgZAyqu2roDRYYtW1/AFoFc
gZEFaHKjO4Atnp2+W/7n8qEti2OA7qIlMIeYiHEgMJJfYrApvPF1aI3ldza+A0uVyq+OKXbzH2wk
H++5b37kVoV5X9J8Ehn40hMC7vKisAD8ZkH9NyYVRKf/7HncMTLruEnxm90ToKz8k0lnb6n5uhhM
EX48e/F8HBJjH+vyD3+Lb+nA3y7mqhSQq9UiGpL9jXftTCEZKDk7UzN75FsWq61Nkl9eQ2tzrqnl
rBuWxuU1iZrxqLCGmQx9CNz8m9wh+S7xVokzfYUhP5Oy6yyi6bEfm00zAbEgpAhJNl96TtqroqdL
G+fjI1BVNxlXGjzTkha8/Kw2/nQ4pjKA5k2btQfJ2otNm16sf1bld4iX19ZnxkptZmgZm6sGR7v2
i+GKK+gp6jtykKrtEHh3xy4hApPv2NZyRCBWL+EJpr9M3ZxLj3Ic7uGUHGvaENS+39HHeD7fmBhE
by924OWtntA51PFnn/0ukWxAZFcu/7WeIDE19yFh3syGu1l/RNxvbsgSaTYKE/QLTCMglAtblrGr
qteowtyIJoH9euyYm9oi0oFv5qnXjBAz4zjY/br4RlrWCF7EZMJt55t7oNp2TQBsz1Kc/mNCXB5K
b5bLs46lXLnpPxaW5TJTSn8YnDcEK7EOiE0SMNfHx2Vu8Tuk95TKZpYN6ZW4YH+t9NuD6OazODhx
s1qup5kod0Jo5Zq6IN72yEfy9rNTenGtykavQz6kXWWEYjwWApAQhVgju6nmFyAbCyRgF5tQQNt9
0uPw5cGTY36hd3rlBo5c0OAmhwQirm816+WJd6IlEhb7AJ+YGwYA58HTH2HPLSRRB1lGNdAUbBAT
M30ySp0anIvzq4L7UCmiNlBL0dgQ//hfE7XSEk8SJAbAzOPynZ6cYY6Bs2W7MGZiA3YbP6mc3zXQ
bZopy+P67wnzuJZ3lls1ituyzMv0mwvQ3q8dkxpU/R2SJQE92fAdbH75IcurtjxecpQ44v8X/OHw
VBqTd/XG+tKzgGfq7gbm3hXPUtJmzrcun7gGAuRY7XlWxCNwv9juYWCAyP2xfGK/vGK/P6YUXTRc
tAQwr1yGWtQYIKjQIEzzHpn5gzQxtdmCtjRxX9iiCercLpN9F/erZRwul8Z96kMSDJJgyyVE5FFx
l/gAGUSTFDTp8omXW9szqhVg0Tmk4w2aM3LYJPhiL6Lf/8YUt4M1no4zVWGGLpdpzTNdJkT7HRmA
QbtmhycIRefV4s5wC2Yf1ae340uu7q1jrBn1/GJv2eljeVr+ifIocPeoeLyq2QhGUchOFmkEl8hD
+f+DSqn0s3qN8F5xgm26mLZxuIhhASBq/ymz3hG1h+SNFvhMrdY98tI7ZBT7ZnCYK4SkLrJLVn3z
NWOG7dLXQji8k/Ap5JK+jk/cluEuFO6jnfQbFG9vTE7LR7YMZs72lrE7b5Lo1UF8i7v0hDAftnN0
NWHwD5aF+pSuLXuHZXryZUbMHNXZSp2jGcwGMwo3kGVN0Gf07OK/yaAcTMxxPHUmvWUaGNqZwnQD
hmkpuxJHMifXoCI6cirwt7Oidnj04/kcM92asW9sJ7YC2A87mpg4mIhFJGklXFdWfWqM+mz1UNcI
U1uAFw3Du41oYcX+dcGzc1cZambiYLJ94eR0WZ4E5yGHVwGJGtxjzhVuu4xwXuhQIwpN9KNPZX+Z
kd3WuvXlwFK1LasM36SPIsHkH20HBMfzFF9DtYyJb3pWJ3AYK6p2O159j5m958Z6wi9WXga6xrLB
FQ9fTCe9mveer6xlpmz84L2eJu6XQxBuOV3KLvLWZm6seqGPeYhbD7jcm98TNlkOYfHWllX01E1j
8WeGPEZMuG7oqUGMoJjuvw8Uj7BM74I5PHlW9Ozb/c8yIfSYQziz3SnFIx+btniuPr1AU26sJYX7
rCWZamjJ+Q2PKgmZRmxaKWH/SJw9K8cIcK6xy7NMml/bs+qNaxYkWdK8ou4mKe847sYtWjQJGpxc
1vPQDWMCMlOhn7TZRrRBchLIxVMVg+tsNB0FTXYFws0H6fYH+tZv4DP/UO7hkISEjepkTGliCVbN
3jWKZmOKgAtDy1jZZJf/sIejOa45LLkUPFMQQUb+SCn2fdnwoap4twzrkNM8Xv79GGOVL7D1AWmn
iLWvKcAfRoudvAi6bym8o1DW2QzltfBaEuvhegFoFeyNkjq8kAjnr9LYIxHZxHFvWuJhbDIX1Id1
IHCdAGAmWCScLg0w5yL9n87DgKb08zQtVTkaWujeAP6u86U0gI3NcqEkCWhTmSJjFiAIsR9u/iqK
aJ0W4Y2fYPKrI6/jIcXr5T4JInV7wFftcBpc860jo4Hnglgq3brsArEzAPaAPS5H3HzBuq8nnKzR
YsTg9B1R2nquMvBcqWHc4er8rTKB7qDJT9RysJdmET39cU8Na5d2pECkZfXaqfBdVTEUAu9E2/4r
zSvAQd0hLPsOtH9291L+D3WGz1xTQBJ9ffY12KymuZLhda+s+RpjRil7cck7yAyg5jVHeCA22LgJ
/nC7C8Weq6Kc5RV2ODOgkmxdSeuix3RddzaxNY4FhnNWnNOIaD9MqPgflgmeGCESmWyCjwB06IQC
XouOqEDVGxXOukRflPbkKI2KNi+jHlRC9zPqtmTGzz77zruZbYgwBsDiorQFS9wNzjPEyxBTY5zY
4O6C0v+Hycp/BJd/twCYDK2iz+KRxeffMP4dE7M9D225cbDPudYEuKA7eBDSXO34J1M6r0sXp/SZ
3otgX/oxovHSfi64W3HXF9humotXM6BQv1PyDIkzLCxKrfpPrv0PV2V/JjO7UurbLrjTqMSGhuiM
yc7038duem6bRQaTdE9+wVaoqDxyoZVska8TXCPx5VdC3XqTWkwwt0hT7IYzf3MxRny1iTAC1seQ
nRwQqjY/iLy8KU6Koqlg3OS8onl66sJhPPlG9JxW+p9K+l3mLbABf6TSCo3fjPz77HSHKNW7mJAp
WmLeUabmPbBGcsD11+Rl7+DnH3WbgftA4m+E+6HBIdvbJufeMOPaDJf8HLREtSGgOePm6rIjja6N
qt0nj4gmlqd0eBCzfXZxZ8+0+rsC1BidBE4tbz4iNRpIW6eO9svfi949BQXxMoYWCOjRNKV9HgOj
ng7C7E5NKL8x8f+6llPfOCMeMonC1Ku7dzuzz0pwiwsTh9CItKOCcWxCHOYhd1rssDVdIuUcI17h
qIQPN0FjyBLrErUNBwZybJ5GKh5PTq1LdiFuj78Y2ZNlirsN+/9htAYD4RrbTLNRf5uE2BHtyr+e
m127QJNV0wtq9nX3FqLGgjPZ7LRjP2kLbLXTROYNhcpwQiOgqS6JG0CZP81UXn2y+gyXIeoQrJJq
ekyFd6bIdbb09OYWwdRSMaf0FVruv8y2k3FDkdL4Gq1AEwXuJ+57CM/IkPPKV+pUwZ+KqJvEbJoI
ZKFaxCuW9Iwt6nEq0sye6HDGcDcwlgkHuGh7yZPhRXaKt6n1NnY/r4eukog/ifdZmIC5vcbpvvO4
m5kJ3DgPickRaPDK7hC7M3JVNtuthNpYOZKra70Xyq93YVsEi3Teh6UWFiMPeQEyBFVxnaU8U0Lf
FviabJuIt1TC8nPZdpxgYRGA0Cxq5LEnC7utGsxDTXDPaQBB5+iexspviZD1khSkV/iTWDlHiwn5
Af0m042249RKgOo+QEhY7xFCzprgwCD0kMJObGqJIhEWGiJOdLlJfdKuXFT9nLEs7getof4Bl6Dj
IntuMLCwrn23lkmNZVwyHMxcoKBGLrbyDIuI3pLuCPEG8CpgJSJNCIb2kE8a56FfTju36H21qubA
XPVuliS7tKar/xo01YSctvysjQ4ktoPyrzOmkU1B3M+Ei2dGSaNIa9wbjXLVzU9T84zBah7PRMrD
QTZmVK5Vz6HAQRESYkY12SoakVNVG6+MTcFZH+ZFhrG63JZ2N2ZbP4lbBLV1sx+63Npp6DXvKMjL
P2Jp2awje2bX1E5iQwFj47EKIjUQwB2A7t+VcLHgNJaNopqMA9423IloGLpy+kvxTj+G0h+2DfLX
A8y0+SFoQ3WWYfPbpM53Z9NQayacMb0BPQZS3NKKYpM5FAg8lRjfrKxW59JDCET/oF8P8PVghroF
gzZMiDjc4Hiq1yZoy4PvBgOagTmS317niQa8p/K2qGfci3YtBKymIDXJ7X2MfDrq11lN/g5vNLFs
fc0eDV00TDZmx9BNMCkmWMt8z/WBrqnwMebgtrGHIlsrgJ9rE3XobepjAAFJQOOEDOa3aep4w4pY
XnNapSz44S9ofTJMh6mCARtkqG/CfFODrIaHwH6MEiz02gHR9UiX3gh8Zz1XHknF4VpkeMJaR4bU
bIgt0i6ZMFMUtWvHsFCZDoF9qTSc78ingCDcgIpfHLmf06jQDFhG/IhiBl241/ksav2Stos2248I
quVswqbejQzGXhXINRDX6qEvw1+iqem62C5WywE4Tj3k4kf2WflSLOKakRrtyQgMHCfolizsi+QH
p6plrtQE+KmIV6P1lLcqndD6tefUQ9zDGggRna686dWHoHKR3wG3WOU5zHvWrI5kkVTYb1z+zPrC
jF/McXYtfeKLSOVwX8lAc9dDZUnQVQMOM6ONngpbx5Rx8rBC4yJhM2vpfVVJ1b8worG5znGz79xU
M5gKTZibnhtKm1b2Y3lQoGrSjx+ofCLypMukw+2M0GFpNvUV4nq7BdIY9vWHRK91Te1admDW2/nF
msS4yfun2bzRv6OMo+0EREJL/tA0uF8GsDMJRhKAjUVSe8rn21lmhp04K+Q1LhV9kAJUDnUA9e76
Ae+OMzY+PYa6om3QR6xIAmHAQxL8IOfh7FchASE8DusS0tpqrbmrD5Odxi/OPI1fEoL6Xy8NeV9D
AvUcv2vx8RmEe8pkxFg0iujQ9EV6iKNo3FeOnW9ENKAJN/zmT1JRoKwtJEfJwLE+qqPoEjR0BGuW
OPgxTvs4T2GCRrSIJ/tFqKCFgDrClB6WootZxdGLaYj2VDCwoUDM87mMUsVmGdpS5TZ/JQwfPWYl
mWp9WAxY2tTiG6KOyp5QPtcOPfXR0V7/5EVh2O/SWJX5KigbWM9jbdIM4TP/MwoR+Wtfu6QfjSAn
t/BEvWdD1O5v0cTZ3ZzavS9nyudzSIVeths/S2HDh0ZcrM2qN0FfVHEH/Mak8MCx/tyMSLbYMy3A
QfJKcNN2tXfv8H5IVI2NpBw9dB3BFizSf41+mL66tvNBVwsJ2i4htJAOy6bI+hIxIRZOJxDOjmlr
vJDKZT2JRtMOIZmJU0VHKceeoTOo+qsO/WE/WbPAs1bSkoyc4JQKYVJHEiOZPxi8Vmkz9o9hmKM9
mLxlWegn29/kFTJlgPZ6TwMcenfp8myzhO79FGNTV4E2OQvGyCgGzdk9VGjha9A3zuyNp5CO02Uc
Onw/dd6uW2AHO0fTnLO7qsQhgAG260bnkkN+2Pb5iPfIEeS2OsRfFUlX/yXTg3ZzkaJEzkj+ici4
ouiy0O57L98NraRmw8lsPQzKZnesftDKthjVaxubR2VjYMn+2wK6t9RI6PUklByEaQ90SgJV4T8t
y9N/v4N4eBTaJRRgZXj5qYiziGNCalH5bmBeoLHbGiG/g6CK6GbZU/wT81zgZud9+VE5Wb8366g/
am+ZP8nifTKH6E9r64I+ocJLP4fFxWAmoXYmI86bOpwO9Aiip7Kd9TkSzfQc15L6z8zRdjNTvYAq
UDbiDekcDcYsh6PTOcMdxHR8gsU6HcE1hsClR4PmKQJ2ZfXzRXpOSN0lY3/lWTRPBVmldO5scdYz
GB+jtdQuiSf36hVGfJZFI3aSNv9a8n6tiEbCzDujkgwiNjvKDNCUusSMex3C0MCWDUm/KPXYIPn0
T7PUOCSphc+7wnfaG0iLxhna3H/kIOKzC+pVi2zXRN3D+IYiY7MiJ1XZkuOS0p/9jx+0bJW0xfm/
t1O1FZGdbVVWAo6OQp3BfaVJ7wH4oKFBP00oBzVJAkkwFEFELhtpeZ4ZuPuaMEP6e9N8ajoiaooG
ARbFgm7dDhQLEO5BIGrgx8cc8fah48AltllZZ9smzoIcBQRCDsSM0QohtIt635iCtB1f/SEUnWpf
CRHBjaHauhJyHDsg0M9pn5Gqhqqh8pJ+W1lUxWse/mmo9HhukkBQEXSnZza+2Va7fbAlQB19+/IX
/iKZmpVZfKB2dPZOX+Mk4kVaDc4sP3hl1dqUXnQwqtF8Koao2YakOa8HabskWCI5s4qCToUmRQ4p
Ro+UZ4rT+jtMmuQ1kX3w6TektDkBdmc3Di2mDOGdwjqq3pSDvNGIJYQ3SnaAY6SxT3D+rjxavxiE
J5LrjaWkxfAcX8xe96dW1y42IyarvRATPC8qgLT/uyTadNo2oEu7Rf6CwAqVUF6wYy3Tfhd16nPB
ASM92QU0SSMSia3SfVK6/ZjYxj7MMGAKu8ZLb4NfGoubl+u9WrR8lvGnrxU1s4iFphjt6MmLu3AT
xvan6SdfRQVmRnT5hyuA6CFYezVm6EtJS7E/TqGomI/U859TJ3lvK/0Fx/zY2Pm5FdGFFPS3nHNy
zddBsX47SbsWcnjhqfKPClJgSBLqouykLUSCfp9cc6n2fNQj53easiFtq6jZzb1JJIFX7kY7uGYx
K7drV1jXu3vjxZzYJnBDYejfk4nIihpCfByMb3YRfqvUfRVz+71gpMUc7treQoypcZV1ByQ0FzXk
zzltYABN0ByT+2wGj0uhxA/goaM2Q81w82fvI22GM1Tux7nyGczjg+qqp8UsXtj5InLvtoiRyMLt
g/ckqI9LUkAN+wKzLhEIUNhUXb/kcfUU+MWj27iPk+9jhG1w95Pj4hWwq9AdP0jN5sIhKbgND5NE
1M6PQZO1bgWNDrI2/T7cRwGuOnQYq9ikKmxML5VT/iZO8cpmAoOSNz4auXWTdUlf3z8vd2kMsqtg
vsCr3EGeaE+K1Impqc60Ifd+V/80LolnfVIeI1/CrMZ9A0czI724o+A9xg7az7I781peEC79GZmI
wtJkTQmfmbQC2r3hd9wXp650eadsFhBv3i/w+zSWz2ljHERrHxw5o8gjNcCOX6D87MaB4NRODYh8
uhcTDEFrY0NfwJakv4KOhKE9gXloUCManXfJSn0kCOXmTxRj4Dbhc+fFDilsCYn5mjRyUEHjzYyD
v45cbJLVR1sGBy9u96IF0V242PNyYH81729Ucjp1VHhtSUx0Wv/SOGplVDFqGHdbV+FxLIQJ7ReG
ReTcw8ICq92/w9Yh07o/e4s8sFOXwpIvqKZhIFIjZ8ZJKNynN5dMliWlxMnZfaIOXZrAFiYMgKPm
ShNKRe/5aoXxW5sPX/ESEFYEtzELv4a2vVhKf2IVOtY1BsNC3Nuk2xrSOYKyZLNYvsYE3JYEjrPq
ERrZbZYPw6Sy64g/QAD4jUZ+E9Txzg3wY5vGuUWVPwTDbS6sjVXUOxc14mh1e78VT3XtcHboqS5m
oPxWk1SfY5U+M/TeEzZK8Pt4NcnUkGo3c1wKauc8ROnOnaZD2HsX06d1HAxXX03XoQAyxffbMiOd
BvUFfHcDpYg98ikJq4NAzCLe2L+ujF8nj1zjIbSuKbJoVlJkAjkXEZNeZ0+QmpYUNbOy91Vu0JhH
ab7cBKaXdF0V4YtAYwqa0tosCbnCBLYXZj8m/iaNi0gVX1Ufst/vPutC/EOm8c+uWu7ydCFvCLFa
QU0pA7AMydJ6cUuOlfkSYhibtKSMfScJjyNJNq8ZtlX1TuPu0kYla4+9kfnwjbdmy1LSPHA7h5eY
d/xQZfn3zA0tEnMX1fq/q+pFRjA8KWaKIY+fC/FXovH9Uw/WhfHVGVjuSBPtCdehW78N1bRvNQdh
kZO0I+S91gJrBojufP6O0Bo+4L7dTK6JG1i3LBLiic4q+r/klxE4IJdeQBgWCSU6fTGXOMqm2ik1
EG/Iw+C67HwEi692mayJ8MAGUnTkS1i2duEmwApuTXwuKLjKQ19D31IIZQi6cOnGMDjWczO9+XEk
bqIeXPyM1B8W7HVaXlxL76Zy7O9+WrxHUrzJ3MRVhR2hRq4oSl4lYBBqim7JImBwK1Tqbuo+tjkN
Or+hMDtk3YeLbq/RMrf2VpEVP7aa9G12USBwIJQEEovqFjZm8yoNCk4b2/fViOgiGn4zQri2/MoM
/QzajdDysF4rzjp5HQyvBd0XuMcx5M+6kuoxa3WxGQoL3kRlzhviI0vChCax1+4kD5okJsogdBS9
Gp1nZLvVvoqsalfYpdypOoDa0zj6QC0l2JMVHewnFAi7wNcK3aBDv9dM4gPhWNk2VmpZ7YcErWFB
Ewgd9lvgNsOujdjuj12VQYQZyUJvpNpoWsAvYe01K89LkqUrlW1l1Pq7KbGR3MRVvSR7/3UVbQI7
cfBDAWvZLRXBF9sz+k3ctTFzcfTDPhQ7XdjHr8Ihy+Chwh0ABMxCc12zQ/sya4pZhlN1a60tdt+K
jnGkiYTjbNsT6WG7mbWmYRCgWc8D+d6oFDIU68RO6uXGTf9j6by2I1W2LPpFjIE3r0rvjVL2hSFT
wkNA4L++Z5zbT337lEqVkEGwY++15uLbqntcc5nRa3AjtGkRK7WbzEkvjMTg7TGik4AYmRxkxkJr
Dm0BV2CRNSHg+jCIc2ebaL69nXI8za3py/2Y4WYYwtlcd76paMtau5/sLH/AS2pQ4TconLyhMV4t
KFUEjmO0Y1bn0W4V2UvK5enYj+JwfNK7N+KKTd6n0q5VunVnZfgmt0LYi3Lapsw9eV7q6ZSEHW3A
AEo5bWrxgxJjJseKaSmOgXL2MT1o26AN/xO9gbGS6Uc3IN5ImTPVu9DN9sgOEf4TnueCXG3uTfyW
avMZGxVL5HPyx41D/CqF5kJMJ4T+T6pVWHi0khnTR89uOS41TD9NR5I2SpEYcJtmLvjA/H+ehZ52
XLXVdWzx3BNzD0encF4NUrZHuuJt8WYnxFoeyC1MQw50NpmCxBanA/g0opmLHzk9z/bPwLW7pLwR
3LCA67DS8WkOGCY1slP5Z1J3WxDrUPMR+IxEGnXQS1viB7lLnfsdxLfaIOznxHEdtznvfWK4SfXV
6l83QSTz339w5reG21Nze805RUv0xl3O9Vea1oQy7YP63apjGks/6rqnGfkXvX9u12RAkvsvJb3m
r5fFs+oP28mVybb6fVxYYxqbsbWf1EWUSX6u6Xz7ZrBuogykhLPmJvJrEUCoK2Sy6rZXQwY7fNA7
wtaR57wW+h83LRACSPwd1d1ThWGykkf+JoC6RTK4a67RJ26QC1ZrQYfMj+rB1U5cRKGhPuyjpdGp
S+KW8900HHzqqleLIkl2/JxrXbgr3Ev+MFDaRFwEkN8n5BhcNpbRiEarTuDR9Ky+aZYXt84BB6YZ
NGe7zVjTBDHeWXNK2MLKVFqFOPvmjLHkxwoKff6PTgaRmobYolmwhFgQoPT4biDsL/ja5PhvijE0
oH1Xv4Jbm2TfKSVIl1MrU9XQsGFPIRcrRY540WY+Y8ejw8+5W/VhKNuM+WMmSFT3SWcBeGS8oKSw
CYsko1knwJSgQXNAr6QHW75i9ZWxQW/UN1hgGXMRswbsETMcVP5CGvHIhfDfZ7DdnHtiag3OzI0I
MNfwS0iG+t8ddePpXX3N9gRn2AOpoP9xn8t4QhnoUI6cQ5/tWZtHVib0RBxHCY84S4TPzVWyWanm
8/J/i9f0fkI2L/6Ib5MVxhJSd5fvRv2jXCyri5/k2WJpZIbL14CV1B1BqQAE4W/h4ui719lEBrGm
ykRIiMise9XG4sjT9v+/DivDU2MGdJFvmC/2at3zqBjNXxpmNwscrqwubVbQT6GWo7c0pSu1r3Sd
vVe3owHF6gjeMfVG+P1J7Uo+xQ/BiPyXdMxeoFNvepvj3fTNJ496Wj38Ndn4W7d/YwDI8ezuhNbm
f6tO3Vr1fHDRXH5pfvJDeuiv1IVHhoHgENsQEYJkpRp9vVLrf9YPmeYpJvLaLs3fqNlOZVPfNHqh
W5t9ceoJVNW0cDkZIVpsDoek53Xf3TzjlnHaPyaau1IGm1yrdmrn0AXOJ5WgiGDHYCAINaTZq/mQ
+kE9bb84Ka8xxa74w5WXBOg3Zgiy3TFP8EbX9bXLY55lpqxdxQy9PIq2ewsjKms2tKDVyPhBSuIT
4JhGclML7dNL2tskgtfAk4cmbFd2G7zMdn0oQ+2sEZ2bzsPfyBqYywLvWhXcfckC161223C7565b
SvJOkCrTr5L9WbYjcc3dV4e4h3E/ubyN+ApL893RmMj21Sv2nh8ZBES0Wu1SLXNjHmh4TgTkZFsC
FFeN5KzPFRtOiwWtOEauee0tcdYwQhBldrI4rA1ivjZ2cM1qcyV7G5K3fhmluIWcT5/IfzwQ2blC
oYwXjGHyfyuAZADbGvbq/pkEDFfEBNVN91LZDCvBCGygcHiq8YopJqyWSeK6T1E/F4z6meKRcsMI
HNSGRhJdTe4dvYovP7EuUex9J778xLy2Euwf+OVOUYT+2Aat8iQL/H706O6xHdORFXuLyZuRp+hh
iqOZ50SCyLWO44Onk7nDHFo2mmm+qQFosSPdDQmrGyeNN3psKZQLUjnpPbw2Ir2JxWJU4sh869Kn
/l42zorcYyZpOKOsSh66uqINEjBn5tsvhmCNVRLzM4hd4W+sAnsr4KyMhAEa2a+BtHaFz/inDSKy
l2HHhOYjDBBS1RmHEVRavDziq8gsJo6ieYQNEEg7hzjquXlFuKvDjZyeA6n9SzErLYnYZr+uVdMy
JhmaGjJJx4MYm82Uolcubf8rzEltHYbiR8M3pH5sImmDGmyVaDVN5mItOf+1oEeiwTxD1tm2PoK/
KddvKbUGrQVt2UzaEUg9cU/WWwnBpNbsRyrRTQ8M1BhD6vjc0CbtjB6ljzO9e4Qr/3flbr9MhX5F
qL1p1fNZR8eItFEsuP1S/fOhAZgc/FWdpy9egiR0kg8jTiH9sjoSl2Fvml5CxMFdrf0SZkX+AtrW
znq3+nBddXIH9gzDGzGleuNiE8L1UfOCA8grITpaTvGYfO0tLIpV7KuPEewnbFtAi+KNE9abUVIQ
hDxu6oIyU7vYbXo2vGiD8O3sMeV0AhifXnmd02qLUepk+d55dsadA+HR7/wj56er8CsFpPmUsbbX
4fl6JILGHL1F5Kx0xjlzLLadKLe5a33ZufaCyuC31p0lgzl1lt0zpdu6WXey3dcZ3l2ERaB0mbZB
23B6dz3myVqMeYEdrVuYFujuat4Jr/mj3F0JisWmRZwqAWcLFSjBWg9b6jS/PKnJzOK/LzwewDwk
9bZiEA4ezPkegnJv9qQjCVrPTpt8DCZyY5iFdBz1pUadnfu8w3uJP5o2/rersV2gIDRS+H4B9kUo
zbbeMzkbzI2j62dQMTTrQv0wFi4TJAjfcS8OZsBx0lPJZsgD1Wf3qQvDQVt0pc85hAg2oIZHcJ/0
SXqEUcalQjHwpMt5advTzQlQk0X1gDDES+Eq1OJRaHTeCptsZMIeaRpOWnct7XgrmuBsZoLNhdZZ
ja4d0kmPnRFDQRzQa3TG4EILazvSmAzICSHER7xXLgBRXHibzG6RK0BEjWnm9kW08jTrWmmId1g5
ToL4TsoNvVPwfePZmdIPUeaPxKBdKbOLk1eEQFg56au+9Z/vvFl0erXNk5kpPPepI+JoQm8scvSz
p7xs0fjXn2PKPGR20BE6wQe2MLqQmMn64h51tyYw6EjBJE8noP6FvfNtuctxTpZ9vWjEXaZQNfnn
re690MxlLsXO9x+kAOPkepLsntV0nRpMoGjuXL0+izhFEys2apU0usOYIz2AkJuoJGTwqb6MELpY
rcujWi4a0TQtj48GptXHCZRW7ttc8E1Y2OPdeKX7+Mi87kioNrY+EgV43PqW2cMQIEr+k6l2yavh
WU6EfLkvXijW6jZWhFt0M6cGu8ULnWHpdBzCNaNVjve8mnMm7QQRoTfvXf2S8qYWRrS33VNRdWdB
sENNS8hq6ZUozk/AQCBvSEPgI+pp84Y6b9VVOhQDsDkGivcwzpelS/enb090w4+eGA6hOOMePYQM
P61mOKq0N+rZCXEMbXOf85SjyZUeM19rTzxwZx+0Zu4lK20EecBmlcwwu0iGetJNhli8LKKgPfts
caKGpxGhuxZ0rpAvNPm9iH2AMcWnKBH3KqpmOD8rCGbCHmvK6mgYxZ5h+IfZz1d/Hu4ROppRKFqP
8V1QJIWTs2eqdeC9tsjSDr1MBy8jICEnQy93UtnYk56fiNg9RtI8xya+WUYoidB4SfEWUgMMQsBs
EtNE/Zy24ztYzre+1d9pAqFiQBuivU4RyegT2hqIcw4bqgbOa0BXZQXttW+Lc6geB2ZAqyrPbuV4
dzJGgbJ+sgQpSKkD98F/ImaELjYmlyJe4WVHMfIv7TjTYpmaO/82jVhparWc+8J/kT2NJ4yWMapX
FLC0gwIsVjXz1ZSsMycMVxHyVnuqEuTw0DSQLaob31Cf0KCG+GPSa2G1ZWHKxP2rjQFSWzGwV/sc
9OXKJSm7H8DIaPozCbobKVQ49kzljac0HPZNbL9W8EWn3oYOfPdME+Rcte7yuwUHMICYYtKpL2Dh
kr74gLZ7TXCWBaa2roJyjfKDTjhJpYkHAUOdSnDL8/WEeCfgeD73lknXLeEY/cWq25VtEz+pxyYG
cTCm0zkTMLJ4aYbl62i+wSDj2LGbW3LEpnlDmtSja7W1PqIfLAzSE1EUct2q0tCouzreng1BAON/
Y1nvCwHSUzhaG8kQ12YXKAIGdcWJd+qybb590jcgxQHSwlfPR4znb1HgmOExKikNcjPYqivRnfBp
mF6jzNnUyH6QBVKnwP9zq61p0WoJrS3vkf/IfWSl351x3qd9gc7b2PeAqKnJh5MSY6n7PFDLGG22
6ll2AYKiJ6bXhEwVaHLwMCXeOufysbjR6+Q3ViZNSuYVNcIKHKQj1SnrseSaWb2gk3f/3dw+3ghQ
JxUSe4fjBiZFfRnN30UdfIKZ8FGFMYjHoVrZj8Qz1mlRvQuUAB1SH5PdDn0IsWUkawj4rTNyWf9r
ymrqxFiiG2vfWNGS9zA96b16H5vkZ5ixsVSbTc6emylr7kRRb0KT8WmvGhUeLFfPKDIhHKPMMtgs
4zG6WSg7KCGGFyaHyuH7pL4di6RUczhFqf3kAhWv0GgltX91Q4wcpGbn7qii7Qg0yDDFIvNH/Fww
9cf1AhVFR0Gez/qPV7prbAs+UCfGf6XmElMxKPNjrqIxyg0nG1JvLabSWkglS4DQi8mQgdbsNta0
V2jgv3Is/1K7TMj/cOUG+PlqmnMeLZrtacCjG0C283cD+Kzcyv91LWhLPy9gdw9Xy3b/kafHkVL3
0VDUK60Evco5LfH7b76lexRDCuoLDreRjbNtzOmQGYakC2VVO2SFJ/zIKx+rH5wVDTkcUKbYRIA1
jJKmIk6OIPqNSiQTCXcJrMMu14pv24VV4Tvh1pNMvTmvTxuQQgjWw0tAuNHSDKrvesajbhNWAfVC
p53c3vNguISQ4le1GjnVzp2k8a2XD4csJWXc0ZKQyHBURHnEAUd6W1zNb06UHjP8QaAIaVQ6k9jQ
ff+A/fc66I3NtqXXvEym36wfbtrgIfeRD9LZQeSAombw5W1xOy4rqb/UISLGps8Pg5YRfpGcXFt/
qO2UycJH2UUro7bXaC25Gf3ByqI3TF17QVKwFxWndgAI0zJpNhLyo6vmw2rkB5P6TZJmW2l07iJn
tCjclqAKCmRqjfCgOGkexyC7oaStypuow4VZmxArmYBXkkNU31pnHJFQhmYDclFwmBM2f/xYyJch
+oVbkdU7Ot3MNAzqimTtGhlh5v6296OzWbofvXL5VEhhn2q40EvdMXosGbBFcpNAAKXSC6xV72cw
7DhgmmHnI+VqZjgPDoDVqDy7WC/6sIfn5Q/uouFkFNfAqTq+D9uBiEg9qRXmR5LoSMrdgHG5dJ9n
KNeZ0bJtGCTNB053rGMfpk4AJNFa5JP3MHFXG4P/VxLg2gYd2YzOj+jmnTaZZwcVUmpE746Z37M8
KMGQWD95DDmn0euTFcYrhzOdPfhLYO6vcS0pUcbShs6W/8IykEcjm7/9kGN21gRoAdOaXF2vPFAD
L8ygeHV8jaBVSHd5Ruwj0mEO2TS+Ev1P13FFog/hIqJ/OjlIQ9DVC7ASd8H8SiYw08EEBC5LkNSZ
N5JeP2bHGrdxSUZdMjjflj6u44i+Jn3yflkLAPQ1hTFzAbk0msx/GqR99xGMLOfRY64XHVijINjM
G9McIMuJOOhtzS5Cb/xY6kCBetH+JGbtb2IOuLNHG75lEufB/aJlXo/aGjTMKhjr/jC72lK1EJj3
LwbFfDFb5xyUcj8U86lrpmebnd0J6osv0D30HJCQKC7iBg1uANFi0KvnIfLVa1E6mLgyItSd5LML
uk/4s1sboInGyxVWEHzaPjt3tnlwYHPRYSQ/L5GfTobFsSP/gRCojshUX7a/ZksIG0esnHd9YHib
Nki3EQbPJCkAN4GLbiPLX1oGOIIZnpKvvbR4FFBCxNWmVWLykdiHJ1k2wBN8eSypnjvMyEHlnnX6
qqhs91mYHFL2u8on8jQIh7eQhNW8aw9NU/xVDibclDY7JbJxGSqGl1TTIhUvRcNTNeB2F8zUpqra
hnSaV+Q9puRpjkBYeLimZCLWKWmuZe5gFscc7MZfmchvCV8qDW+OYAYOJGdomWvp45vtgfKNeEh5
wVJyEXnu2hHUH2LY5iY+DswgjpXJSM+KfzUK2DTPTuaIW5/DqJ7zfkNOtGeUSa6w6ChVbQm42JDk
KbitheZkfHbH/BZiVrQziezBhONsz2jRCVRUd7cv89/Wjv7FlvuaUDJRMdS8pbSCXV9osccJhqFc
2V6Mvn1gTwYq12GImx5mll+Syj1FLk5JCt+6dIhxsh+KgTqm3qu6AodWtgFGzKpxpkPcUxhYtFy0
yO0NiR0HF/IXB/0lHgPqvfCQOM2XKmEiN98L4JkF6gGrcNHBZVtVXPJP43Te4O1YFV24ioW5UIdj
9VyEqruDLjCu3C1xHysboLKRdIsRcyCfJz+QZ3boY/9kI7JWul/Mexpo874vAJEgv5AjIcY62akZ
Eyi/jY1FZrKHTjzmbgk3lo0g7jgvcWaYcTTglrprsQnbnXmxjN9ViWxpNrZpl1fdhBI9R7qA6Qn6
sfoc5gAArnXQ6pGhKcgNDBi+qRpfpmdLe60i4vbwD24LkFbKUeGXxamGnnQYKveu13nJ4bgGXjle
qF78YaB3hIrdtH5TagssRg/gUEfqRieqVuFgraG7L0zQ005hb0vaOSaH2Dmrh9+AU/gALWsaeL/4
dbLtYop/0a705jfuauhfHXPlYBsmwc6whzVwitxHPjdYGI1djhtC6pw/7UVtiP3kgyRv31SFS/EO
m0tVVTH8vOxmDNGHG1pri/9ewr+0wnYxc0AbdM6sjElcDd5UmUbsZPg+1Hkwyv2Vnfa70tRX5VB/
BCZGM04qbTBdqg62B7+9cUrKdjTSc486x1oYgfi1E6h26hzV+NRlqg+RUKzmuAxY7tHv6Ce3NvhU
NaZJeVZjMKDvDo7iDaMRP8GVcLYaOaEyib17+GeiBl1vVR/Jsv/jz4gKMFlsfS2AJltAUHR2jtyF
2BSCY+EBBjlF7WW2yUpUzrLgH1K/kU1mP7Gj97QEUp1Jn8GppWDX6UVxlnrAuuoviHCKRSJRlyhy
RmiGDLPH0sPtYb8GJJ09aYqh6s/AQivKO1/D+SuI10KuJyx7Xc7GttXkcYqGZRZhkud0xlkl2c6j
YGqsjMZ+vBvb5ESf84GHCN6h/O9Uro5smMDPE8elSPAuFyl/e7bOjt4fiRVZwoI40+7/dFN8AZwV
G+NthnvheaBWjWyt1nUx3k2WdlP56G/0nZxG+jvOzcjCawdlhL6WboilGxub1ByzJ3hIZ4l9wuv7
s9ODRohRwcb0iQaU3WpFMZN/0gFdArGgMNbZyClOOuKmDDAERcAcgDlCQQHTld9Oah2F77w6Y7LB
aLbLTe9GX5SiOHHvaZudQO+9AAdaOXXx2gImLGK5kwDE1D7Sh/kWDt5vUcmbnpXPPEu81ENiwAZt
ner1D3yvb9fkueCy4LsseNEu+bMFYotVicAcwC1Cx39DYq2kdPYpWgfOvV6LiablgghUkRQXHfk9
hELveSRo7rcIhCKbhjTecLWr9Ah0153zX05pd599nqyGlZXq1gXrKM04HkDVkZlNsWnZGSJXO1ax
faGvQiUgt3YxfLRt/zEk3ZGX6rvq0GjcQWnLVU5xa7vB3vKGA/qDvzhn5RtadigdmCAgadezTF2C
PrNFM2Ob59o7H39q4Tn/klGgc2yKn9hkBu7EJJ6HcweY1DaTFfNh3HH1LfQ1DvRgROsk+e06OmiB
zhZF4AsaJ7IF2BUrKpacb3Jm89VzMiOh8BHGupIlSwdo1rdHXYS5GP8ngfadvWyM6h8WNZ5J4Lu9
TI6+VRyRJ6WUg4zgOO1wLgtHsB+e/JfalDO20leCnMPGFHX9snNcmk8gasu3SBd4cxl90Dbu+ZY8
SYaN5weLUipTTe+iHqKmiL1+bXDi9XnROWmyCYtg13BVBruCWzYHzwD0Y/uAmUMAWayeQUJNLK3m
lCfpT+xizPd68xcTySZiazQ7+o9D9I1uYDtk1omifMFXwJCFKAm2bq0W71J2iB2xcVB552NPgztc
u3a7piG/U7ctQGX8VIbGWjfsf30ZUBA4NtFLeCPt/spw7aLaXOq1l3H4LNl5Exmuwhx1gMtgKsHR
o/Pp1X3QB8x0rUPOjY2QVbiKsZKvg3q6B3F1yIWDqZteadRunCy4GspD6ifQY63uGFsS0PDkUjaW
p0Hv4Olpm9jqUdXYi8KowiVCVA6f6bwQJdOkoSecAcovgMZQd940u/lSXfos8TjrGguzGE9+nOe8
RdKfpk6w5EEgYqOswubbLYoH8fDe09yCnjeH1WT47xkNQStE8uah02XEAF+Lz95r/aKt0x/1ltU6
54N1v0Rm8TSX+CJ5TtX4wOrtTdd5CFJ6QEMtMrig1heWesGM80HvtfeUaDAvzo7Uj0A9wf0asUvz
GWrgUAPuIuBwo3I4SoGIkupRp22Xc6wZjXBvjygCeL0a6hxAdx2vjYd/AL7bNwRtuss0LWVrbr3J
pUXQA6trzQHDOQV3UjqAsBkV1H62srr6z0Mgw1vyjqtnpT6eHU7IpTS0XYChF3VV7rop+dUqdFu8
JmWdffUW3TBj5K6Yjf6uSfcc+fMhbwS9P2SkmX+uefrpQjDwtUx7I7BAqA6HQ3cjJ8DgSQ7Gh86J
P6URhJDnQMYbI9/yNsaIVnBeLOMRnK6IAYpJ4NQm2bnryseNZaQ1gUHjWqbDM6axD9VMtISpqXdA
a+t7XdOvUemtq6amzEC3I1W3bsiWQx5sAmu4G3jr03b68tv0J6j6LzVvg6hxc6dh73v9M1i1XYqX
uwryDc6vEcCH2KK9VtJ0QBgBRgt/Vc1Q0WJep0F3sNLsIId8jdMngXmI79bfNXrzhnhsS8AdRk2T
5B+r0W5l2V7TxrmrzSfgtcITceitYJW3PqRynZijnHNiZo9/nEgfXmFCjWOQyI6pnkmXzcWL9Is9
CGz/JWiN3HSTpTZP+7r9mi3AeuN9IBSXm0t97Zovg8/ulH6lEWCHeGAeqdUBpkvkGuyAhqtqjQFc
sQ4NFVLxJG6Gp6JMhhi5hTWiWcQbgw/sUGvmTd0Bs213gxyf1SqolfhOYG2h3HdesuDuedEuZTtJ
qz/Zuw8SLleg4RiCB+Fqplxww3Qnm+JqB/lbrZfesvWD+zT3+7YVl4kESI5UA93U6TQmzW7sTYNT
SLC0QmpXcpCmJzKgz42s3g3jx5fzKR7yj5meRglWKmMibvogz413MWODcKN9WXEyCr0PXMWgpEtK
MNeyUX8YpLJ2sDHVBJpaJcQu7ObjFgMJs+HyBPz/pc/67dSh22McENbTbRD+MRT9DZXATHCBnIdd
1wfOErzYU9NRPnkFWiOjOqdTdoojILDNt8nLom7uYeQip+v1U0XERugnq7w2Dm4XPk+NsxndkAOT
XPWhsxn04cpJYsfNxCTSXS1zfKubbNOLehmZ+VZgvnec4cN35hWu1Kupj3/WpN9sTNRipn6xreiP
KLgSOQRJjHZwHgembU1IzmawjFLvwKcZCM1G7TCx2JFG+Am9c0QzsrU3PfafiJ0wKMcv3ahL9OzV
R81YsdWHN6lr/7KRza3P42OLfEdgXnia6Gchpz+XJrsNXbEXPS2OaSsvDlgEjCFw4kBW+Jax17lp
pUAw1ifn3KtP4Vytm9y/T7H1QGyHjGL6nar8FkUQEsN616QBVZ39D489nAWbo5NdGitiHSlvHesU
tNUeXektcqaX1MJ7Rr0YdFCtLPE62bDlOOyjRbJlOhIvkMQrJbhq0B4R3UTzly/BQpCTadq+NPuj
UwR0A2R0n7pMZXXI4iIz19znHTkJEoVaQ2HpVM1DoqUuQlLHPe+/6I9THRI+iAqks7NXP9UglM3T
0tPiYlH548GbyIGbC/S76hewsx4qt1CkgfpIS3fib9VbMSEM9h2Ec/tEH7Z1k5DckIerVOugfiIb
kOPFD1tIMS3yODCctQmXEdvygNV+TJZVYymPevDimONXFnWPeerOXpO8dp28FpZ/BRYdPAl7OpZD
cx6VmyOGOx7nmyGuYSTSLy4zaI1D/InX1qS/ErK7JG9+Mt5F6/8TolvGUrWPM1zVZmTTFeVbXVYZ
8vuRtAHRloz0Ut4weep/luO0jnMUskCsZZEc7HymC4mfTcyXNCS6S0W++96nDUfKssWaam1TzSDG
TV1TUQnllpiOzcjIdqEX85nFRdwI4i3EQSPLLeW4VKqGsWujL4y22lgeDG3eGzkdBK2T6z5KrVU+
BRXhtN2Gw8faG50Vi2d4qnTrKAczOrK7vXtGibV95KymDZcIqLEWNQfMz0uj1vcN2rJUUwfyMKMc
KaKzMfNEqRuHJX6hni7cAgoo9ip961jE+Dn55YONurqXz40bPPxSXi1p76PEe+EsFl3tIp0BE4q1
E7rPBo5CXOqHvot+pqb9mQfHRWjhP5cGFjvT+rZHcitc7ZfZ6CEFMMvtSU5zHB6KwQFPCoRFbakt
CodzHUKLTQy84Q6pbBjN6492nvfWlHXLuZWEnfnyDBlmberGDnyD2MyluzV4MXUzqvEeeFIOcEew
zXfW0Uc3M1dJsq6b6S0f05fBzsjcnOa9HWqLEHT4o6Drt5hbuv0APw1YzPYmsmTA4APYEVTh35EK
mXcddRUiwNiaP6fS+5fmkJRjW/9tQF44wrsEmn1p2dmCDOpimH6g7L5XBZoUgeAMFAFWhJ7cXmZh
aFvCVznLU2Am+zS3iNocxLWoCVGutfY1Tbp9gzZJPaid4xySzPlrBQz6yIlBWaYdZgJnLyeE/hje
cQdDIC9YZHavTu3EcQUJBZcSXUWdEjPacKb8Rtu6yHrKxjlMbrAxJcKURu8WRmVtSyA+xsCuA8Bg
m7Yz5TbW7AWet31H+6mM8levJM/QNhgPITpr3fbY9p7K7uoeIq1ec6uC1js9p1Z/S4P8CMGlRWWZ
BZjwDH03AXvGuoubWkPrl+fvueeuOykfYYqAxe2eo3YqtkrwMZr5UbIsnzrX/TdE80/YFtfKN7aO
0T4GNgI3hHMp9RXG0Ve/Gw5uoD1k4ZGPNhyl4xA2Y335aYZWAtNxA0Ag8jbSbYlRcF90XJ6KPHYk
LJqMIiYzLQr4SLyOuveqGR6w5OI3isttj4/T7scVm8tC8uhMEB7pBLt/I8umbuO9kZFFCPRlWYh+
QmPrQmG0YZAj63IWVZ2gR0LzVMSMdk1QSqhiIqVALzmXDGzXY6z/dW60LDWHJGgTnkelgV5JNKgJ
tfi2us6Bympcme/COcnthT0YNpWE/Sg9jhuBILoNO19hJwZUXeuldINVltF5wSKDBsiExlPekspm
AMQOFZMb506g7mNDXifdtxeBaW3wFe6mSZlzQ52DJLAcMkCPZey9MXsgXyXFcWS1r3XrbuuIxmwY
V6hR/atsBhNdqbOeZAM7eBCMKNznfgroqcseQGQHkbs84h+dVxatmKYbkeMY69HQ0U6Ob1OfP2Yz
CJ561ODSJH5ELQaj1naamd4oGv+1Qb4fRfrpGQCY9QArm3HJi+TYl3TG/OkiQyZXc30rNG/lN8Nx
NJ0P8M67RtQ3y+X00jmADbKvIdQ6uv7WM2oGFoPbf5uV+xf5wRlxKZnzWXrwjXxp4Zbe0Fu+iaA8
dwSO8gopr42S0ecmTRs8FTwnMBzy5JSMmESpnqjLp7U3oGEWMkKvLHpwZL6/jrEO01D4KfBE+JZ1
l0PvLaGLr1kc96YeN16G5oGYuigzPqFqHID7SpCo5c4LilvmD28Guj+3T3dWhhwOYxaAmmlvBPVa
ODVk9Tq+J2LkshIUcyaDGmFSxov9YOI/UkqOqn1oGeLYiTNK7zLFTAPO2J6UZ5AIxzjIb05R7dMu
3yVJuVfXo259hZ4HWecvLrGzkUXPYdO+EMlOw41cRD4darhtPPi/aGsM5ADVCX/An0eplWjlhQDg
b/UL6NrsDVHsx07+4gEkzoBmF1AtqmkrL29ZYG6morwouSoj9hd0sI+aTAuGwmTNctl1W3OsJzSP
2XwhfIgupbr/Js0cCTlh0ltuN/+Oup+18MivGZmadW4eQBviVTROWxspZp3lx56ICaAT1ywt9hjP
DonhPmaOSWbh7vxAXJ08e49GWm+G5RtLlASgDMbOhnjbKMnUXpsZjtGC5xkI53BDYMe2wAqD/nek
CZd4OApg8pX00Ar5OcMHorn6zfOw6rA9k4NL2TNmmzidj8KxDup/89r8N7kdsatileVygTnsF8Xa
JUAU2gfNOUutvygnxMXSveSlLnu5YVu7Q6+blm1kvAmIgx+GLxxC35x+GWX9+xwkytFxIdsEN6wX
ShKoETUCbfNDbV8gW8j4erNBngbKKWzx9m9OjI9qfiSJ2HoZEcx4bi2t2IyCajlsNlnMB5j0U9Zz
XpawtPTsYCYQus3+ZJfF1bRyrPPVhl+8DtoZS3i88fv6qunGVlewNfyNy9bDyQq4HwjqiDo9yQ59
yRjeicx3ipo/Ah+gQ0B6rd0LeAdSCkYsBmhT6VZM35akiGc3+jJL+mTkslhIAbKLZvgfKB7/bMFL
N2KCU2j/x9l57UaOZOv6VQZzPcShCwa5cfa+UPpMSWnkdUNIqip67/n05wvVbKBbNagCDtAotTJT
STLsirV+My5MRiow1+txcDdZGL7OmrY1SCv6cbB3k/RmjItDAA2TmtFaXTUGtm4IseoaQO5uvouD
6dYd5U08jO8tugZow8Yr9QWZTE6lMVDtSD9Mhr9VRSiJZpgM5+aZqqwihlK91TN4QfnD2DHX/LwG
zQA06arHPeYKKvqVqL312EXnqXEPKftBZHdK2Zdkmtv9SAbRvORGd9I6c9eSSYUKjVScCSASjQ6K
Hqn7YSQ5HM1pr6UVQy9E8s124ksyzN5adV4GHaXDB61PErb80LyzSCxkIdrV1bhHBCXaDE7+vYwR
VUEctjPSczvN+tYZ4/eRaUbieMH8X8+Jve6iLrrRnEZgUFa+EcJiStYiaFBLik9mgYBg/DoGSPHI
uN2BHdnpkJfZbYr4MoHioAezJSz+ZSwFQlRsBYDyLl4k3uaA874hjW9FPW8DMHrUWEgOzqWdwYFF
hCunsODCAERcAqkJQIpDjqJYSw7gKgekpwfe1kxRROgCbR9QZgdQP1wXVnHPCdDYpEWM/7J6fvU9
Jbz0BUXDE4lArhE0914or0cK4lg5e/VqqFDdaUo8zev51oGMjOn5d9S8/I0WUhMiRxyvbdRUF2mG
u4ypFx/paKHjXNc3dYQXXyIW7UwaN0Fohbwe8LU6kj5wn77CPgItMl+DLDyranHmwe8ilgf1i2oH
5ElAmmU2Nfsix24sJXZiQ63DNQA7tKoS8tBR3VPP1vu4xtswQIS/zghnqjbGP3sy332J3wOKQN1d
59s4shcOZ3sCxOYpSiol/x5To6xBfy9d3RwxI2JrBVbXlNkZXG+6MjzrGSovB0k5Wy+N0MmZmDpS
dPpUnxqyWBvXSgb44LG3wtKJ7cyPRxQxqugOt5L6kM85u5jwvLUdoD0m2w4oeh/gRsZJZdPr0Bk7
XQ8OHPeH63zWfOBTBbkfAf2zGMg6o6sSb/shtw4hEoIER4W59kObslVOfEZGOrHtSzbILMPUdqju
W1O2C99Aezoxgtei1cxVXZB58ark1oWMcHGykER2LpwEJj8wq0GMJzlq3UYfauTiDZmuOc0hGjEF
AC8GBBlnakvYOk0NLum6WDlJjxgEjQv8wY2XDAgsvil6HuvAZNIR0AH9BSaHUwViAbmb3DiV4y9y
ZSpN6s9aRgG6zPOcdNsIa6RlGnrIuutQDbzQorJKuuDc5Dk+iYbBISAe4ouThhLtwbHYI9sWoUqQ
DdvZbiG0Gr59V7dUrZMsqi447VkorYCS0GcYs61PQd+ah/7UJrm7IK1QLiYdkQe2HYrdplmu47H1
T9Lq6nVsTNlda/TeRWjZD6RfvvsmzZDlHu0bNCVu1AANArSJ1l1hZvARW8QjzMinOoiBFaq4UAja
bKCU0Lf91swi+2CWXbCdvcQ5NL0ZXw+Z7sFycuJF0OXGMsNUct2OQ3QduZAKiykPH1vovNs6l9AF
nA6kdQnfzJ4Icsc+7j7I+U7XsS3MHSEsUaQ1ICtn2FSH7DFeIZuAhq0bDVsJuvEqnab6Jmv6Z+GT
9wADmO8oS3FOL3OYhjk+Ijp7y9LSKwDCkGR3mOXEm2oIWsR+G/i3Jf4krVXpaHUEKYy5Rj+Izjfv
PDEnj5zaoG5Q5UOgQu+piOTA+o0G+kpRAKL2oBCjC1kjK9yFAmD9jMxAS6V51DTtUAQNcWA+xscW
julVUOA5riNW/Rj7lfWQFnoVg5L0YhT6WE5ZN/I96lgcSTrIsedqwI1nYQFwfG70sFlwCrpqxAzm
HjA154oKs7Mxb5ptP057mITHsCjA+OP4lNgIMrbV2gYQmWYxeAWTnTSxUUomH/NkGuMpzSq42TGp
Y2PeTJjCaiWlmV4XtwHqZahjyg8nkxstAOyFM2tCwNPbNeaIOYE0Nsg29sRDFG/ZJs5t5T3PbfpS
9ag6zAV5hFaCvgFpgWhgnX94bfkjcmagjhggJ+4IBQL8Fukrahxsu5qLI1Wlv1ipz6MIzH1nEgBN
2d9gabSxyRlzWrvE3fQiIaE6rKZeUF9co1iZIt33FbR/QUN20l+3YKDcEDIoVpNu2f1oo/Ac18m1
PiQPCHQ9t758RuAP5or0N8j1Qluyz0aDJfFgZzgkTiskuq7NcjqjHfVgC7JZabKuvWo/6s79NLZb
JwueQhD/0qyWhdE9ViOy3wOZQJnrl5BiF80caqvCUEUfZDl7YZ7zRnJyH9kSczKJV5BP8cmr4OBF
cfUSTcQ6OshGr9NWmagAWKBw8h1tPcD8KcxewzUwVUpgjgVdCFADHWezAXUkKFz4lXZpK+fOK4tH
N/UOVQ5fUtf716mCSzMEr71BadKm3j7C6sasEyvRXBzmwKesmAIxrNENuhoHQQzeVguzqBHlVnh7
7ymq+osbaA9NbDxMRY8jYnxjtfXJaRFU60pSnehjQT7EY3QyoElAD8VfwqOQAx6kHlD7wwIGm059
5c5vVjLvnHpmZzPv0tBcI2QCfoftJgvJciXZDe5aWH4CMxSe9cCDfhCwPcyqGBdqcOPc8uTQYtSR
jPucwtEKVaYUbV1/P2vQEGqVwIGXjBtTil0wN8SRNTJXJLtJGDoPKZleR+KRoTcchK13Tj/mtmiN
e78TDetOfJ8nKHyPkJGX9jgupzyPl+RbkNYorWNJ5TYqJvJ8JJeoysHT7c1LDgUG5S6/xv4E1dyR
LI2G4hFWYz/qKVu7PsdrIzMBz3HxtIj0q6ZCElgdwc3EJZdAfqshrKjG8VqpKChFj03ngEnOgKyW
ISzK8KFIWHeUGyP71aKS2J+bOSyX4iGMihOynsmVKY0Xx2YvQtkC5nwdWEuldl6WlPuSkdGWV+Wp
dbOHPkRYOXWg4SQF2pW+FNAlnDdDzzFgqCAM6NDClNyKBG4AZHQVGWCfyXCQ3LgdpcbhEhKob+4G
6S0YgM8qMR5O9q0YbKKhMTyYwC3aCBxuOs49ZC80fTQrLDeJ0AC5B6xguY4xGeL6o8ujWDbM2Mx8
m5u3Lp6Ggz7YzVPCidISw0apnanUK1HV7aCP4FCz+ZIGSbSY4OmtQpbCyIFo3KJ4GpkOzFMNNbPW
TJec9QzSYpGzysamQx3X5PCWDC+O28AoS8D3DU77OjcoySY2zOJeWYMl5MrqprurWMlBXHLks/k2
/+J2AbGCX0PQY40yAVABT381NM8GQ0ZhDgbdrRlOFJVcka0ycCZzPKKhCPYAJDaifkzQYCd7F16Z
Gu724L+QmyCyb08gD/cZiYtdkKB9rFrYNqaFReUi1+sD2kvHKm8xOU7WTTutRsO6lmn3AhqNxWOA
8eLXDjJI30KkXJoIsyhreE/CjmpjdqBrnhotQD6dsMgEbt66yCY2maoTdC9+NP3AOC5kN3WPrJYn
MelbzI5/VAkCNy0cXDxnvuXAi/NOQ6K5G2fqVuDEYo4vleY9BVrwPoXlMtTNu6Se8EXRjtQt7uTQ
7mNz6sj+R8OytBEQIee4tDNr4ZGCLar03g6HC/lKsH/Fo6/IGkV6OzXBQbjOO7J+SxOwGfC/6tlJ
9UOM/oubTWSQ0Hqa3Ts0Bm4aagYy8TaIBF+6BkNwchJLtTf08NfMtCatIbN6W7UEin5tvHQCvjfx
+464DHAObLOVVMCjcNZvg7LOcEbm03W8LcOyWao+IjR/BGF90axpaRjzo0axf+zQIRstcYwUjloY
zXXg5/fBXF08GT53vXUvxu6Qy+w6I83mzglLO7Qa1oscs1PooVti41Mo3IPZaos5maE8sB1WcJGY
1Su/9XlYtXm33knNPxY9ABlsklP4TEnnUgdCqRd7Z1BJT7aF5zKJXTTK9HXbg5Zq+xPkre9Vt00c
7b1i2wlETmGVqZGjifOGtD/v4bvkoqrcgnbiHn/+aD1EmYpHOJKXYp4uU0nVdPbrbpE7MZAADn8H
AdJAzTe+ociwoOa0nIM8ttyPCtG8VMe4lgLUBMSoZip1BqVEdm/UYMI79WIUl4deO48p1uo8GQ68
Y/2OCYaE2Y4ZZyRuW+QNk+/KsYRLuKi18gOJDPWbNbTXaqSNwLRb0G7cNSTSdQI9qq/fg6xbKhkb
Ow8Odu5dZRPo6ovhvUVasvKmM0+e++x47tu/v5x2EGR1OJiQXgS5/P7vxqA6D3aAkDG58B04Emj5
I8w8pZ2NQvRazc2wfTJV7TAhRXCuiW741oT8Pz9GVA/j/Btv2QiINWW8So3hjuebkRmAZlGTq+Nj
Lus6P0goM0DWxPjlBMa72/IpusUCO8FsjukwXlPfnJNoznLEDd+5bWJRUrnct596N9xmUU4vpOpR
eLydvZOV4Elkblu3ALW4VY07IkTu69f8pjfed+kD4So1hCFO0kbthQehHzTryE5FefE8TN+qovjf
ccELDiJA3GtuBUu/fg3clgM2khouZLdnLuQQh/37LvlKOqXxjlicJsajLLGHdQnRkZj42aHQBjLn
G59Wv//seho+lNNG/WCcc7kRShIjJpuqqym/0J7zgHxpfK/6hevXkAiNx07Ez6pd+ODIamxRtuBJ
qXmsRP9AL0nygrSUxcOpLV8RmHLVKmMBDZWtpJ+O6s/p4KBSY+5nS6m5QA/8/IVxqpW3/H/nVAfV
6waEkNq9a4W54VWNBL3VvTldr2DT26Q9ivlBXVY48Z4rDf55QEqET/L1PCq3oYabmoTqtfaBa3Mt
GpZ/efrOeeIjE1AHel4D5cmnBnJJnRzv+ATVr4Q6ZF2QWU/Wzjje8UBh4G2MeFCPHqFDX6B+z6v5
7OzUw/EFavePyOny1xSK1YOh4bVRl2XZUBepG5Oj7jpJzXXfnksUXz3sEaACqXmrmo03eytaOhjC
0qkMfBnbSDbT8Tn0RwBg6UfFqswIyqrhid7nGoy1Fpi7rd1wN2X3rUENxEW25MaKrk1PyVbiRjzg
90NP06MRX4Nl2qJh5RDiWia3+UidmBuYiyNix8tk9hG5F5vPGwn6UwBVpIhemzjaG6yg0XAXVAiH
Ex5C/fQ/pmFtyUeJBR2NyyCgccltc20k9eFI4dcjH03ylUmjBkU016teSR3Kh4h1RvUgzclT8JeM
Z56fJOhe7V/g4hgsagflzzw32VoMCCkIFlh21OXV+sIf8gD8S2sNTBNrYMtv17lIdqn3rR9vtO6B
71TdwLcY2c++6SipIcRB69evhfPWTt62B6crH0NKK2rYqP4MOS/HxiUAnA2BCQPvCEVGXlePpNX9
ThVI/30Hmr+w8gQ0Np6A2ECJaVH4aI3kd6DDxwCdROPRAZGivpH3ATktvSk6qI+rFQk1pZHQme2O
MYpmrRq94F6SHCz8hbtuB2vX6cz8mWwv5LlusI4SPJBVzdh3Ibi1zm0K7AWRowtzLrnlXDXExeeC
3T2Swrhis+Ysi8QHQ9ACV+y493hmX2ExHnGvkM4B1YOCUOIyFDKYAXRJl2JZXzBy6kNkUv43siXm
ecsm3sI9RHU2Jl/+3uq3cWFjAk02nulPB6kfZr5N/GzjjPUVY4ZbVXOjyz57y6My1IzN56T/OWnU
rkPPs7rxqWAacKdz12rZUwtHhqO6SzjCXE0iCqvIo9Cdai6j3lSVqEmT50k7zL3QWAwrFXKPm2S4
Vi1J56hh71pHZogKhHwO7vwvA5TvEM2ekRum3sLWD3pMPXi6mziGcxPMBTWkWDQwBlCzhmnC7+xq
KYFZjyNmaYEis448rMe/nN7gbqpH12aK0NVtZKOSyai2m9OoAFrVLffDC8NkPaXISOqchVDS3rjK
a7FJFiJ/E+J7UkK4QBCAtY/Pqv17BMnB9ozF6XJybPXYpn2W8qEZ3msUOrmgXgHZ1z+4OwaKnOEZ
5mv2pobSFa/ldKfk4MoS16dUTgCOMvV6wIbqOuLnWhShdAgKumlvI+Piyu6D97ByvvItgOdRgzHz
Wh9mgif0m4GRBMaWI+m2hVBj8ZKtt0j43qnH5D5mcli0MAwY/ipjI9KK96IC/JIAliAxhmE1yPib
0diBeiSjXsM3IYjN6lVqBntP22StsfW6+5/fERkVSuv6Cd2/a08pnhJvqTHuMWLUDmG2j2oyGkWY
rNQj2hqWZN2d+uqyi9+8yrmvuCQLWjisapva3JCbt4w1dTsaekEsBzwsu4fhg3PE0alJOddjL1r1
5GPI7FhoGg5V+xgp0naM0KBmYhLh7GipOG9Vu9E9o8tCEn4XZkGpyMbQxX1AAGGZD/hCs8QNfnIb
o484981t2UvywXj4hvV0+OxOZgzemKw+PAADrBsIRWABUW2ZhhVdaFvvDEwCGrBea8tM0bB56lJU
XL3jFN+AG1ypMFI0MBSzfNt5LTZDaxdHorTBaYBIK+nO6MYf+B61JvDdI5W7riEQYvDxK9dgchmy
QeyW+hjdmlYQKJrvvDcxRKBec2s2UQ431ejb0tv72kvjPhFZsPp4hQnr5gEXlM91uSUBwRKnAjg1
gBP/FfOtK7YmHlY5omTJu1rRjG/cpVdRI9sFKVMUjhzxujOjpsw2wXQD7q3GaOuojRom0lVQvnuC
tcF8U+fEJg2pid+xYvM2NANIJqAbnXeVh/h3s+IVsu1rpe2Lwg8hjndUS56AqEK26HUu1LbAX9Rp
u0mJQ9B7Q/OGRN8n4WSGOhjveS7TjIa9JH0R4dw0oJ8jrXM0UgAUrBkDKRTcg3rmG33AFdSlUdny
jsLBf5BZwLDomTC0k5o+9RTBsuvOapPKLdDxAMcEzUP7l2j0MfDUtqaWPJpadWvPDZQ66rybQMPz
ARsYZK+8Ho2wOkZEZ7xRw2XKoYyCM7kqAK2NzXyidYcMwGS3hauqwj4dhU6btg31bBWZ9Tpx0Mwv
6/a119fc5MzbnnyAAL6CzgK+00IpnZI3QBW1XOCycD/b3a4wiuPcgXtVB5Ah2GMPpg5TP6M5AJPY
JTSLMEAbTD4KTgRcmCciwqQ7LThVQfs0jgArQEjQVBaRhOtQt0ijjRrWYJCxSblWbVCD7iDIpA0M
172aWlIdPEdL6KSa2ZogUreEZJyjGFB8vxIHUDtiBIGk/lwAkWQ1ULt3u+qGUazij+g8sEdViLsR
U3DCqCj1jK6Bu0BCMrm9Q9FWLVmMJpqNm7BHnAd6IK9l0hxazNkZLeqhVQCAqC9qeySgQNXyNyPK
FOplAlh/bK4Yk3xWavkBw2oYyweGGkNeHXEsYMIMkTo0VxKKEQi+CKkF9mQdLTL+nL+jOxhBzK6G
WqeLxMNnZo21TvWEYb4Ekb1iUqsEgaLNoCFD6Qo5cWtHKxOqhPKi5oaKycQ5QDvCGBuI17iqfa7K
6grauW7HBx1iqORUxOPyopqEEbGPujvCpM8+Y6DSzrxvBY9KkJRlEhcAnDLkyoCI0Yy7koKUXipB
Draw5LXBqmruHk3zxWrViUzFj6rVGSgqjuYEI36eXfhaFSoQ3X72UgtKcN7mYGm4E1ZnJtSey+I6
vhVjuzYiKDiEfNX42TkmBxWAVIQGqbPzjQJqa3VAI/u9ndrlZDWHcUBsTG2ikYn0ixW6H81cQv92
FRuPLF4VTzhkog9FZiCuqn3bJwg9pS3l+9pDRyQetq1XHPTKfhzi+L5srR/uPDwFLaxU1SslHhUq
ic6J7zpBuOhz5wxdhKSZjB75XvDFeNPL7kfQWNdUmRs6j53MNXRKrJDQ0TUlAjMP9pSvWj8kvBru
yUZD+pPQwBOrPHBmTK9MVqC2njYlNFdw/JUyPcGNNoSwlCh/2KWmJ/dGb27T0r4jq3zMeyr/fv9C
GWdXd1q7+DxBQTwtwvphKAuOjeMaY6wTgsukzdHSRS/7CRFXwpZ6Z6X1IdO4CxBAOzU91OjQpb7t
Yv/g2CN5ZdLEassshvuJgL6z71RgyHkbEJY8dRbVIi3JoCdYWJm32YNKxWQ9MC7ONzWQYoqxW0fX
qGHgHmDEHDgAa156fVaU3hWa7MdclP3CG6pndGbPJX5/njox1xy5s4DmMeRJdQDgbrKbjbl0inDf
MEoGr7nWKLlBpYeVg6mrM/lX0oqv2bav9DR+bW3UYfNh1+QIr4MNYSk0sbKIM9YghnTfDJIKdbRQ
AQ16c5dROmixOCdDFWnglGV+8FIra1nkjBWdJeIg0ANAR1ZymtJvuBrhVlM+o0EK61OWj4PmfNQF
zA1KKue5ce+90dmosaZu38jh739uyVPwERF/TjrIdvafH4hIwL5zlj47c14jhQNGxwOyL7rgCfz1
g4pfiwpcICS+uKobNHudQ4dtA/jfa1uD1SjcGOEclGfG/CGajfvCm06tKl14HvwJBTTroQUFfXfC
fIuaQ2ODqfcR8ChdCLYN5btw6tn2R0iC6UpHxwbvICyteut6Jid9VaW4Suh9eIOt3XiiptFtKkfc
qSPprCyVrYSicTZXylN2jTQDEioJx+rsKKzg1CkSHeumYB1tU3dTomrBaSq4x6SEM4rFJHWqeSPG
sFyUJDOGUDxJL/qQ5HVXhDML1603OUkyI2nffS3ISE6aVx1sogjnccsyWEvnYDlOzDiSrqDCWGMa
Ygct9h+gtLxmDSpIyWSsP89t6Drm/biWZr9Wu9fQDoeMwNqzke7Vy/5U4Ji39WcdmcY83Lpy3s5W
9mr7Ib1vDoDUhhaqF0WYTZ517rKyqHHKhoRCWvtoF1svPfBjgFHbcUagIG7t/VRj8xKMb4HhwS72
NCSyowrfWKs8I8r/TfTtS8Ec7vvkANB2SyxFBogVqeqOKLSAYcGO2gnSWzN+Q2Rn37KPNI44qV3R
1RtyCMG9KpQbGlnXst/naPhdjbp37fmEl/AymwBFBlDPkXLuRJ/rKpABm3C2akhFlax9ftsc1Fog
WadrhEpU9qAC+Rib2oPbJT8MiFQOYhxYyx1DVNiGjJqOW+5CKVc4NaxDV/8Rka7MDA+do3TvB2hW
6PI1saZLqjWvfjyR1tffAaWQlcPgpxyxCPUPLYgh4AE/1AhJkube0ttjmttnK4dAWY7X1PGPeoO0
v0nmBWBlomUHB3Kga0bbMAk4jLgbXZqPJrtKqkReBaq6UKIRVDixF816tRmomllYeodAXxcUe2/t
Ov8+ChgDBsyqClkpnOtW2udZtNuPjbsriZ/VcNXhqmCYeRg8uZWMz7HIP/dLYLDHYY7PXUPNzUEI
n+Ajr+FwV4wsCe5rJr5o8xgx5HarvjAug4+mx5IrDG5iBaT1SgU+Q3tFU22IVnw5TP5iGnSqb8aT
3hHRpNBiLIZ/wwxzs/46i+Y1R8GdGttmbF5HqbjErrzPeZ2S1o3KQFWsZE4ZsmyEH3lUPY9uuQlF
tKZAtVHBIkcqbTHZZPlIvnjGjGRzzT6vXUbIFFJQ7i1RifYylNhHoATNRg1imWKx6FinYCiugZoc
UsD3V2TGwR1Z8gyIESQ3x8/IhWQaVPpRdUsTe0tN6GsRWJseVMCAdt6sF08mIly2hexuS/q99te4
AEA2AmWaVivLHz+rlWE2b8K62ak+U4N7ZGdPneGhH4KFZC4WNkjwPj9IVrwYJK+Kwl16Bw/BVcfk
bzpNEb+usnrYjThmhbm5/2wYO9moAMOo3A90TZZaHL6qtcUEO50lxgqa19Jw5l0SimsPP8iYUeEm
1p7s/EvI0g0MxSGRI9Ztm56iJET0sbsxpTjkDhwwEd4MEMcmLUMTGTFgRgHRuOsM99g7kXfO1ybw
rg5+qI9iD1NgJy2K76JcSrZA9Z6KfLvZurU4kOluw3qsiGD1Hg815mjif1cPqg/BAZWHm0G2d04Q
XRcN/paccdlD5bKMpnuVyfQwHe2DYuOE9vXUYMKrHkWUpHNETLIj3zvl/J773m0UhLt0Ck44WF71
nrkrQ3a/uX20Eg9PXH+rZnw9cebQkR4GHELBlBqws+9DwpUxQQBEpZdRGAiuCCAOGCXtLUgbiW4j
ccQvcZCtPWtk4zSX6h70qKJOihGUkaAs1W9qxCBAhLzUCMbHebUxgASPnfWGOcJD1uA5OAff0147
BhOQt8YOn3Ac2KIgcdeiymk6bsaRqT+mffCcAHbp6+Qe/fk968U2dm1oNhiN4TUwzvk9POwbQ4pd
QWFIrZ6ln75nVvQsMnFdltM+hpwysEGqXJWjZLwiTqXVXFMhRKeiZIQUqgrZHSi2g0H1lgByT92M
8VdtblIrL3Gvkiu7RE5EjVG1PZlBdzJGUBks5l5MhZclKwKqGWbljaNksUtMkhrelAzywoo+Bgwt
EN5cIouP+nR1QFMLogeVejy2ZAVVHL1FBGWAKtXfVS0kJHQfo3EzZwp+MV4P3aAO9CEweDdFTbMZ
9ikbcuNrR7WMoj1ADrQWj23tn1QvdGTb6t7bBNiifHakxUy0YawB5rlIQRWkkOa+H7x9hrhD3aIV
h8pfxCqdY3mvVv5S+uBpSESlVnjdpPpHTGcVodyYBrVj1B4y13oowvA5JnEY2LInaAr3kP22lhg+
nFxedKPHfns8pG59sFhqbfafiOcKMuvQIARk2sB0WNtHYV4gpItVmPq7BIMBSmX+rcqFhq0Jbz/f
hyxfgd0c1e4gclzlbYP33xDYfHBkuPlXMw2Z7Ngx76LSY3Wed1CtUdeYFv8K49RMIMzMd9VUUlf9
FlL//+c//s///N+P8b+C78WpYJIU+T/yDtpDlLfNf//T0P/5D8JC9fLu23//EzF+2/IM3XMcaQn2
DV3w/sfbJcoD9el/AfSCgzcn5Tl0wR73/rlLyvtIDEs7zJiPSDZEpMIaRJVq//iHa9t/uLbz92sL
j+W78zAVTSeyWL5HQIHcvAqCbATOpzbbNQzlGdM5RiVbBHVpEeSLuHO1RRqVIOkaYJWWieP67+9M
PfTfGkXorvBAOeqmBInven+/sazXyiadckiCTV+vdey7rk03im6mIInXv7+UYf1yLQMSpyt03TMc
1/LU+3/pAFDcnRzgF567yg1fE2+CBTl6BYicXGp3aF8PPulkLTmONupGTWABi+u9Kn+asd566KMW
udkk6rqb39/X174RhmUajmPqji6F1HXj77fljCKLy8Qrz04fPgeSJSO0Vr+/hGrFv7ayuoRpu47D
IKSZrS9PjtpgZ3jY7JwDK7bfAaZjLhlh7VvGGpj9XM4fQYXZliE6zJDNdlj8/vJqdP318rYwhDRc
w+bhhG2YX0Y+Iq3Sn8dOnv0Q9GcK7wOsieZ+aKErbhMh7N3vr/fLoHIAgRqmTWe7tOvXQRWIqAu7
rqdqEwjsw62q2IlkxEqqzL0/dJ788mjCMJE7sMgC6qbnSudL55F7dakMjs05BueVhpT3unBpR1jF
6eWZrLP8wyry9dHU9QQNaXqGYRuO/eV6nl/C3MIBBmxbcnCxIhkFnKmouP19C/46JtVlpO0wPV16
7cuAmeHIgd/hsZLRrlGXDiKoMU769v9xFUcI9joTsLnzZVwMcd+AKeZhGukmx2kOKKMZvbv9/VV+
mfe0GVBeOkcHPm3bXx/GiaO0TgdZn+tabHLLRvRAGJd2qO+UQCMl+51VUoXVFdJmXgkBlaHCZXme
5eEPd/Ifek8y/B3LtJkQhq1G019WoNi15tqYRX12dReMy83c3kJmWqDJjEEAqdHeXpDboZag5KCi
6AGDe0BP0R/GkGH+MmhZDoRp6IJpwgT5MoiErLvKGdryPJAjF9ZGI+uV7Ou4XmUcIUYPU0QPwwWc
LSOEJeT4h4X4P65G0qTPTcdmCH8ZXI6X2XWWsxm1CFwsyllEOHONG302ITn1r+DvqX5xbM4j/Q+7
zX98ctu0PN022AsYEH/vAC1wXEx1h/Lc6HVz09gJKPjKCA4TOZKt5iLhkJkA6UzL7ED1Q3SrNTmt
ujq3lpUOeuT34+HX4cBAsNRSpbMxya93g/FVaTko8Z61tjgOiX0qRvetCRvtDx1ufV2AWf95WoOJ
xrUIct2/P3ZZo5qT2KJg1QDml1YEjnI5ULpq07e5LJdCHkfyQyBFKemWqyFqkXV492qNyBi0MpF3
iaEaSmHWRklgdOExabe5+9KOu4bjNsSTqcbuizwiMB0P5Yi0W8BxuBLmnefEKG3aSC06f3iq/zCM
/vZQ6v2/TKbJtXUZQ8A+Z8ADW5M0E9I+JrLXNfaq3/XwvTH/FEZ9DeG+tOPX1d5PStzrAhcXvq7d
UYHMxTPYgzz/7vR3/Gqjesux9/eDxFCd89fdU13UYQkTBhGC533dvEdyCyaqAuVZD8Pk4Cc2lbwJ
gEBhtcMuMfV2MQamvKmSzL7LHOEvO7MxtpEMkBG29Xlf5tgSBIzmfeNMJvLQ0DAqNFr2rqZjzPn7
u/11SNse4ZVrWAbZSel86RQT6J8UeidOmRvqh8wO3HszgsIbV878hz3K+HXvFSShuBjRtAvo9ssy
5iKzDyrTSc9FHpL76efdOKTISsTdiWTsNpqbLd7iS2UQR/1gpaiLk40gw+w86s4AFKpHY72DfjY+
/r4Rft09uTGT/9inISrqXxrBF3MrOCxl594olkVtn4PRPP/+Eu6vDf23a3yeNv46+qNgJNuWZUSN
sKf7obgznMgkxSdqyMpGfmUgAXHVkVtEJgh869waS7gyh65zrk0nv61tB4ydGR+pKmw0pK/Rv6m+
9W1UgN7WcDYVDeeEIl9wlj6mbVmsQsQRqe8lw5VWyCPCdy+dMVIS7LJL3oiNJfrvqOdMSvn6JSNz
LXP5qPpgMrVFK/1rpiqp8/nRSbO7TlaPuoYSmBMGkIudJSrzgGE07bmvoLXkxb2cWh1LiRa6atru
6gDIo0i0Z8vRDjYUAKoGD3rX3vqwfNLWAisgRzQGshttKG7wGXzAlXWLRuVZ2LB1Qr+5d1CdskOO
67l+4CAC1sdJ95zVMCEsg2CRSpIUQXpOsbBBX+AhbHXwes33NilvJqkdjNH+QzTwSw+alrA5/BA+
2q75S+hYEslFBjieE/7HxXKYRmNd+nq7HqCL7f4wWv6+hLiWWjg8wbWEI22i1b8vlb01jibaZRpH
Cwi/sgLuN4wPMCYRbcm+m9bw2DSe+4el4Mu6xUUNIkfCC8+GYyi8LxdNeocUFefjs6/Xz27oIjHV
N+Si5/uhJ9DLJ1Tu5B9ivS9t+ss1v2x0RWmbOiDZ4IzuObg2uAhYQs3hArkqe/X7Nv0yyX9e6jNK
prrgOd6X1SfJkyCKCi84d+iC3k1RnR9BEXd/WP3/41VsBNcsonHP+xqqDQMglork7dmY+wzFcU1f
cYQb/vAsakH6yxbz81nUQoqXAcfEz8Xm/3F2XktyG02UfiJEwJvb7p7u8TNokkNzg6BICt57PP1+
Nf/G7jQaAQQlE5REiolyWVmZJ8/54ExCM2pNuus9EuYmLVT2eAeTyFGdQK+q/i8KxODWvVM1RBte
bGm56EYSj15b5vkvfv6DXcIeO5OLwHsNaodsaVtpt14Bje0kZ/bfxVrvQ1QcRdeJCkxFM2ZBJyxd
TZaUufc6iqIHzdHfmpILobXsauOwLQ2KENPgpS2LbMNsUNQ/Kij3Ou9Vcig2muT4DlUdf4UjoNk4
YUubQ2fRTAMSP0Q9Z5aaQPJ0NS8kGEpDG9gB6DLaQbdmbnbNvs+cZegOfsM2tKsoVaETC9RJbr+S
WqeFUj3RsHZnxZCnBDDyqxH1u/WTtTSBrJFN0kDTZB5sl7vCsgJjyA2JsrICU52wqHhQ5QZZ9nvd
0CwsFiMjKjYdMiIWzNja7J4mojBQgqxCNzC4NS1YMd4FzyrrWCtf1k0tjEk3scWbg2kkCL8cUzho
dm7Stetq8vDUKc19IjVnWOv+fu9hhkc7jzqMzTMfpiz3Y+fT3J4Hgp5h0GFkGoOzaaUbl9eCczc0
Waa+w8Odx+zsOIVB2jV6UWauZLevZTh9z6i/hwl83kQO8k0kj58nimMb3nDBT2FVVywNmyppl8tZ
tENC4NBsMpdfQEdDAA8blSjILfo9WUMhOEjTu8nF3zob4104BFgmhUDeBdmneUjXclV1dZNmricB
Fkn6tgKdaLVQZyYa9Ly5fNC7sN04CPPnqtigBtAJbk+ZTnhzfm8nZZVEBsVKV0o01OuhHfEbQJl0
moYmuDcPzGxqPBP4PfHMous+/5kg17y+cxWxNWeXAx8BUJz3h2nL+mypoXOBdGywUhf6LutRSwQ2
WM+Su7xIZCq0aIXVegIlHg/cm4GK726IYKiuQI5vfMni6pPCNEx2tsKEXK5+52lx5/ha7IbBvoOR
WwAv0CDeRVQdkU/dnH0xsPnAdaYeF2uppjxPW9rlYGlh0iRu3yinvI6InalsOfInZL7BegllYdH9
HhewWFjPjqnRuu7da7BdrK/A0t7jeaOqBCmKZc/PWmXqTYj6Q+wq+fjN1jpo2Ws4Hyo7eSlj/1nL
ktO6wQW/aHw0qF9OtCxXfgrze+wmuYDe1CrdX9HZp+RTp9r9uq0lR0L4a4vbhYmehwBZW2hxXeex
SxP6XT/1P1RqYfRQv+iD9klNKzeukSdYt7m0kQhzmE9SISYrfDk++FVjw868yK3z9CWNSXRNlf6r
6KTfcdk91q38JAhnLSrL63YX59V2LHGxkY6fOxGj1PsucKLYDfrhSfZ9oJLdw1goD8EEOPE/2HI0
hSyubBI8zlxl6UdRZ7bMq2QhzFORsgFo4QFNg0Xc0+7WjYkNcXVSHBGG4CBI8c9O5hCM+djkLapJ
eqx97uK+eqScJ7+tW1laNoo3vKlNQ3Oc+Xk01Z6O1JwhlTWkpHo2fiuq/NEDsgpg6saH0Calp57c
Yr0xl/PS3bsf/mhZLOyHOBV8ulIiIcj48lE/mJX60EFtAWbZuG+Roa8hQoaC55eCTBtNivnxP4yb
SWXIxK32VUBp9Z4sN2rs5j1dVySvVUC4E/C7cDTHO6dUU+B+7fgVJ2F8s6Oi3ki0LK2uYXBCDd5y
JIxnq2tCTQbIScLvxiVp0U4p7kYHQOT6KJcOhyHqABRJcfHzqK+sNVhBbJImQZ09pAWwJpgSLAAP
jV1unMOFYMwwLIcsP3OlXj2HQ3BkQRJWULAkMgznVKZR9yEFkBUbUcPimGyOuiVzgfCAm+2bMW1D
EBep29d5e7bVPERDVeu/KlCGQzqcbR36hZtClDksSNpVg/qCGPiHfQqpXtYYI0TltJlX9xCOUdpX
wA04Nv09WgPvn6V43sb1NK+v/O90kMgg48UfJNYvrfoQzcVxmKWuDlipM6CMBl6Y0TttJyHCYyD7
KtQQeLU+vd+ZU3I/Wc1TCKnT+g5a2qemZaiIY/EgN+1ZjF2YVpKlxZS4cj2+NUrwlE7+xliXFlQk
0SlXkxrS5y5orNu21BSkRQoV6BY1PgcYH4QTUfUlV82NdPOWMfHzH1azc6aqQv88caMi/JLl8F5E
wFCNxkG2tf62PndL1zDPVV5dsmHLONhLW9agIktUxYkbqyXyWLUtiNvs5D6V6eKx9LDYR7pp/RMp
fXy3bnnhMPLY4+7At1FwnGc4sj717CDUc5eK1GOONDoq6o9ZtJWTnafRxS61eBnxjCWVTsAx2x28
VR2fTpHM7cFM79SeNghnsLMnI8/p6as1/xnWBohWzDJ9jGtZBVIXKkeg1HR3pkMPq9AIlWIiq3vJ
J9w0PdSrDD0YYXeqpo2gaGEnW7wWxRl2eAPPg6Iqkoym7afMNSBI2tlx8RLa4Y/1eV/wFRbPehlg
AEl0IAiXKy5bvZY4QZC75GIBTCLmrSnn1jTSXSxHr1A5HdftzdP17wsAwEHnJjF1KgMzN1GkXWXE
epK7Knc8ROYR3ameCRY/jsZTYNI8j8wjIu5or9aSQX9SPqBhlNC/AyUpcjLtaJEQHoFO6iP9FJBO
wHkXRBvX0NK0ODJRIRUMzbgCpDTaALZraHM3ShAEonad7bsSsG9mZQWsNSVt0oRAG/fE0hn4YNSZ
BaRjlcNiGZWsRVbQqalNoE/V+NanG2Z9ERZHpxiUlFS211XJJNciyRs9LXenpMJPTyj/xJrosEo6
HTKopv4h6yEQ9XWri8PjZBPxqtxK8wCmqcoxKmMqdeoYyF/iyGrPvd4XD5IdpBt4jKWTw0sLh2I7
lFTnsUqlprVsFZhy+v4PpBc3dbXlKhfmkKcw4BLF5k1mG+LnP7jlKkukuC/t1PXU+oa8+V2k/xtG
9h8aayX7dX3mliJPcjkcG4W8kcbb4dKYHuRKbQxe5jpOd45jIaKR/sig2KM7dWy1B/IVBwhl7yMt
3TivC7ePbWHWIm4BnTRPmCYBQtBdJZUu8lV0IztN8K0soI4rBU1jZVr1xm23NK0QUxmyaUFwh7O+
HCnwRT+GRhJsRPfFrKonj65KeCsG2oLG8s/6tC5sSNvWwNBQdxHok5krkqxak3zoStzeUiChIY0D
M5SEjtu6mYVL1SEYA92ik82U5ZkZlWR7nAdl4do6TfxALaSJHsNn1Q/v0euiMXLd3MKKEYMxdaRG
NFKAYtQfNmZklJFceS0oLyFKakHxEZIU9vaiIXDd0tLAKBSQFdIA18jzxyWAQavwoyFgb1Rf1Am1
Z+DYX1GRPHsxcGpIcIO0LTa8yKJRnrOGrKkkZebBrW6Thy4TNXDTIDdeJieDmyZ/JmnVHVQ/KZ5l
4BzHqSuzjWld2CxkGnl72Yp4uM8v4zIuA0Wj78eVtaqAWQcFdrqNh5MaQDSwPq8L3suhQoVGEXcI
0uOzFRwHNHplIwpcL8rlY1iV0Sssms6GU1naJ5BOUHexALLwDLrcJ3ZaByNikTC0NdFTCEyd2YYA
cLTv0Tn/+h9GRJlTpR4CU+A86lJMuZxkLQ/cCo422BAH3e10f/i8bmXJTTqA1RQRQYpYcvbQciYF
DsKBvREZA8rUhSdBYJyTVMkcBz4qkCuGVhziwCrQeYQJ0wmr9nH9G5Zm1YDxyhZlOt6xs8NedUOQ
NcooMvzhOS3gmwqmZx8aXDNSb9dNLW0TptNSqVOb8tVDZ1Dg4FUShyx/W6IaEvbwPBWJunHeFgdE
oCaKgszr3CEH0mCXrdeFbtHa6BB4xl72oc3QoYOhX25jSIvGxMsKeDR/zjP7RdO2ssfMockBy62n
OdnDkDugsRrklCIo3NdncMuc8DUfXOWQ9D09fVrolq3/pTKb+8BO7+CD+Orb5rd1U4uLJcCN1Odk
umNmp600Ki+PVD0kEWe+yFzZZUpvz7qNJRfFb01oRbXsui7iSznsvHkXuWqiQnhh0VSlv6K8t2Vn
8ZyZ1H1MvBSPqHlQQH0aNncojF16Bh+9IThBDHrUqvY1lKw7DyXdspJe7Jgm12A0/l0f5FIhwgG9
AJqYlzdg+tkJAw/bdQa4DhfVSR95+9S/k+hbOZWoAT8FcKHeEJvQNM7P7pxmQAFbQvoisWGHW/8S
4U1m6U4yxxYIJ5E8sudBpiGHCLkIisvBr6EzRLhmSt6iGpkIS6M/NCz8lynpPxeS/tdvNup6AsRB
JwGB0tzHdHrTSW1BAlkL83vPLBS0tr1PatvfDJL/uZKcrcynOAeXI700KDb3h3OSQO3Rd20Qu+3U
e5+7ZHL2TdJBXaSppXQo5EDdVWWlnlEmmjZuqetzI0ybZJTwcjb/cGnalpCUUGpyrgOKSX7R3/g0
9K6v4/WxUWWQuITWpAHFc/vSRABBrxpl1DkoWJU3tRcae8BKFuxTkIyvm7p2OJgCJMI9ozm6Nc9y
lGWFuiTyUK7eS86LSJjt04yO42JEZDMxPM9dt7dQOsQgBSOwxhQtr0KJxIr9GmRY7NbkA6Fd1v+V
ZfgSoUW8H6kBSEVxp+jo8iDzc1SH4hY42ZeoMTb87NIM6+ATiGoISq/uEBP95kGitcaFpPjeNpLn
Ook+y3Z7XB/tohldFjEGr3Z5/kpqpppa6GDFLtqvkNvWolBV/CCx8LZhR104D8QZMs6PWOaqIJvS
V6DaeZW4VuXZL+hQwJZSxSzmgPP7xeoL7h9BTKsZ4V1PXfjNqqhNkNRHPxsJr30nB+Y3E8WzGw9I
Jk3lfe2ha2qB/kbjWL6TtbI55N3UHJLcgqi3pGHuRrfKBNILq/kTdL32MECfuEcbBa6AXkfyC7bA
/FddC9RunjjpqfNlKsVtmfJ06o0QQhGPhmg5aT+ZXlnvacmHyKgfQL6N8Nfu0SAp7+PM7HbtKHcQ
nkPJ3ZWoyPhND+m301en0vDNO6ORPHSJa+tEhaa5b0LT3nhWLCwjEDVwCySlyH3Nk5DomcCnATjM
LXyYWbKY75wa1T7CP1X+/XlkU1JNAQiOB5+Dau0CyQb6KyiPheZXOoNuzdJhtroTD+qNEHh2W5Ba
I7kmchKOxoOPbNull5FSXYKEhXYQCEaMCZ4d6DGg2BE0bjrpF7qaIRDe2KeX2/TdJD0PDqUZYFXc
mJcmy0IbvTBSyYJ4bAoLSgtkDGjhMAF5r1uyFiyJA2cQ3/DAnd/JDX1FGhysIMthV6VCmND5HD0z
udlO1aVfkzn8XaAohvburQ2DmjFeRXzQhxspNvo+VigYu2kD9YpVniQY32Fb1naWkvkb7mth6TQq
RZQ02ZFUi2fGnNiyRj0Lc1fSoRWdgO6gCPmnVpOTYM+ooGG3aevsrGDjyTm7LcQgAeHR+MRTQtxL
M7tDPRpJi8Ce69Q5YsnVHmGIW7kzcQJb8PJFU+/9UgLcBbz8cj6dLtUcmy4cN1QiGyaK7nka+ju/
a35wTWyEwgvTSVqOVgSDOgPQrtmwyiak885Re7qK1L0/ubAJht6jCaWOX8OBZ9114L3W9+eSSYeS
MWkDk5fMPGDNUx1SDbLorqDhgSZMPqZZewNL4ESLaQu3Ik2+6xbFID6ETO9r99HiLGQKtACZR0gi
XF1pzk7UIbxhavfAsh7lwn+ajM132qJBRaN2w9uXfMzssEvIOWe0N7FZcvkBFuBy18RE/pIlnQwd
cWyeGxuh2SwqFEMEB0QEzialVDTPiITWiNuRx9Z1CtRak/JfhJBg4c5oKCnq8BFalhM8iOf1eZ3F
g/8zaogmQuqorORs86QR1z+3b+c2nY0o0vCPH1bRxtrNLqD/2QBhgzdzRLw2m0p9SNAj8ZXOzR3l
Poz8uyrIf8dV+u/6UBZWDNQ3DzWKpqQH54gqBkJMnamam8fjQxeXzU2sBfCvOTXUXEE93nTZVkPf
wsiIwcQfGkgiApHLY172JuTOuqe58Ep9GvIy3TcQqsNvEW0s08LecKh389S1ycdclaDjqgZRSeIJ
blkkjJHt1Oun1P85DbDsqbchtI7rc7lkj6wxHVSOrEJfPhtYb2le702O7nopv3eZvzrBryG1WygQ
yvK1bXzIsLNc/uuLgUiTUjcdtUQQV1C0motJN9EacHtD6k+OmryhKJhDE4gMloIKIhgwqvsQnA9b
EfW1v6YyBXIBSL+qWyRMLheytwqJ/HmvuN2gP1VqBRWq6b8KHyojLrc+t9ebRhcZXkvW+FOUhS9t
tZYPm349ae5A14AOPwfcURX1uHUrSyMChMVVztuem2gWH/lSoNZOWxiAa1r0edNnu7WhNE6Oua3/
XdTH+RYAOtXSTI221us3pQmTn1KRgwQUcZza9HOh2Qe7sg8Exxs+cmnu8CHcO5ouGu9mozL6Ogrs
PlKZOFPfS+nwWJY00yMw8nt9+q4PABuQNyzpH2KFqyJDTZuNpnmp6o6Ncosi1U+taN9SE3UaC5E1
iCNUvzitm5xnYt7nkfYukGzcqBRtZpsw6PJsdMJEhcW4VW4HVUk/R2qF+K3dkQZCu4dbx5acw2jD
2pnIevQo+8BG4zBUN1Z0cZrJG4KoB/nBWbzcohlcOhWtrv/X3fDc+W4F2Q9F7bZ6KBenGQA83REA
cXk6XBrSTXiqkKJW3UAO4KPw4Tvpqx+IsiGfkbQhEDT5h9FO39Zn+vqmYHEpAFJnfIfxzU5gRwq2
SsdYdaMACsUmHaFiKz10fsfMp1151JGGgFVjw7stWgVtRgJBBH/zoEmLwBDlbai6SYJSAKplow7A
rXcaGBGHgxxVG6W/hUUknSiOJi8lyh+zuW0k0+zMKNWo7FQSAmhteJBTuzpEPoQ/6xO6YIokKc4T
3DovpHkGDbHaqpiajL4wp3rxc+8pnpx+NyZbZBPX0QqNJuQI8DOgInFul9sFJqSUdhnsRGXzr5J6
P3nu/f1IFPyYqM2KLNlsa1RNFSnlZBk4mOGLVAS3aqH8Klvz5u/NEC9QtBdIWe6dy4GERm62JXwa
bmykykOu+8mdY1fmDen65u6vTRE20ApN9CDK97NtgG6JDn+lY7mjRLYvIu8BO/VuaqFVWze0sL8v
DIkb6cMbMrOddpIky3IDCFb1vjpqTo5YiLfLHWtvoX2zbk5Z2AxIKshcOdQPmUXxPR/sSXGJOlrM
g8eBA9Y3hn2s3vrZpxgYURx8aySSLrBVNeOwF7crYRKbJSy+rn+FKmPl8mEiblfoKmQdeOBVyiMW
cKM4GEcX0xYQqGqoD1Vypkz1brKod4VKvgcZthgmWohVVeiyShso7/sHoZBwMP1ix7ZHbOd2/eMM
4aevPs7A2cBsYUFSMttmedpoQMum0W1ol4qUNxFxZILpkX5SJKNUVBr4VhOG2dqBQNJP378ZDB68
84b5VoYyspMDnKjyrjEVtK1oVTUeJ5hAmcsAXjIiQ0QnGApCAz318QJEZAd5bPzMfxO/fTD9wy9l
ZPx/1buYQ+m8ZLADQ5m2C1GJTnrIi0z/RmnexP9sFvc6xLzr8zAvsIibFeQi1Q1DpiOJ9prLrWL1
kx1M4prJUQAyeSv28W8tUfZ0eY/TbzEssQZ8+LrdhduNqhv9QjbpcJ7nM3dVDEaISvsouxpEdilR
rM0GMSA59j0YGqAP/C/ui/QpcTu1PtHaMlvwJgctEDhYHKCcEkuGNPAbYfX+PwxMIGi4WkTVanbU
QZQFKPxhRoGTyzCfWGwNBgMVaZIu243V1v2ycNRNIsz/Z2+2fhVZTYpknezGyeQ9NYFPecyTvA1P
uWVltlyqZESZUcuyayb6iffenSMp39cnbtkEDl88ZXhozJxxX/tJqQ9MnNk2iCnqr305bFSzFgJ/
5ur/m5itjU2uQqrFKBA+BEdv3Qcy2ph1LP8T4pPWh7MUshK2kbh4z3Vd3WOW2YRp0JeKWzTZq4W2
XUA/O7kRE0W+8ejrGWTkyouT1neoTpx8ZDA3LtLFL6DRkIiZlypubrZoZquMEhtOcS1+bwjl3aj9
OZWO4FbGpcg1avN8EWopgPc2ToFYrJl3BcZFyZKNCYnE/AKiuO6UfVNz2IJ0r5rSjTllb94wbT3G
FzaNJQukk0gPkZ2dbZrIhJ4YhS/ZTYLsmWrY59pSNrb+9aZhEFS6gXnQkXVV6iHiSnpTC42znpdf
gQzfBtOPIkChyJE3Lsx5CQ1fDD4W7BbXEm8dUoiXvrjwU6tPQsh+g055LGvnUa61m0l3/viohTZC
S8rP6NbXbySYhTv4zXelHf5d78XVNwjH/SF0yFC/NrwG7J8Sts5OLwtzZ2pbfcQLt44YKbAZAZ1n
m8xG2sWIVzum151rO/nW2dkxd7Rfkwb9d5nRgWtWj37S35Wh8QVI3qf1k7mwoNgmKyyg59RkZl6g
rkOnGzqlO/td9SNqPeTkpuIurav7LPfDv989AowExISGX51a4eV0RlKQyZlusaRcboc0TM0TlOHO
DfxQ5lGVQ2/j4IkzfXnwLPwbnE+wt4Dnmpd909rPYfhL+zMTcN8lIxT1iQ/naXhPtgb64X4vt+U5
j9qNeGrLrjioH7ZNFZObKvWsP9edfR+jfkxJ+qGWvE+Npr3Q/wJTj/IAF+1pfS2vzz/DpbENUKBN
nWaOLGOnRpNSJN3ZjErvpExWj5pIVx/XrSx4UsxQHKGwBhYFV3M5OnOa5HZAleuc12n9CX1s77GE
rOCujS3tpXZKZKuTIv3cph0xbUQE08W5QXzd9BvjvfarfAh/4dHhar2Cw+TFlI+hrLVns0Nh0ShH
5y5FnhCWdhiH1wctjuBsJ4lIiYw7KR5YNWauVR0irUgrpTpXtvmPnJNbQeCbjsLv/aAP+yiZtuBf
C2MjC84rzOG4aHDZXE4yaZSJClDVnmnqHiCSgdmlypEPgZ7L2bict0zNxuZ1YHSSqGjP1H+pBWm+
vpPT0ESyfbNYsmQKyBzeBqQswISZA5gcpSudMG3PBbqcaCUYifFgWB78olFE7Wt9zZaNkeKnFEu7
2fuL7MMpJJg3aiUY2nPj42l29NzSK12a2U8r1rSNrXgdwYuOEVMgg3im48Mvl4tiedHqOqQCVeYh
Jis56V5CeP0IiWtx0zgwmTdQW7pj0W3hshZHKbKPvB/psLFnlqXCkiStp9gV1e2zghxtYTqvtWJt
JIkW7gmkYimY6AAwNE7+5QCR3k49vRmac6ihtTsRBsAIkb46DfJiU/FrfeUWjTGLotoEynKeVlRg
cER5k5WDRjcCPtOphwohMOheENjYBG4vzSAvLwwJQjPqQpdDCz2FniQC+rPR1vmuN2V4Riv5jRt/
i5Nn0ZI40yb9ayYu+tKSGcMfToNUfda8Dpr3UbV2slOjuaLb/uGvp1CEmxgSeSN5ntY3Sgjf885r
zmnQZd+lTFXOMAk8mwAFdgCCo/26uesbT7yayerZ762Pxsxd+YaVoT8wBOdheh28+MYIv0PmUQZf
W+elzp/82tp4Ml9P5aXBWdxSxKVmTAHkGmgWaJA1oilF41R6sJJw6/GyYApIDNUm4Yltaw4hLWrg
byRkJdcuk2TfhWSqMrVDYLOStjbIewR0ec+QAgCBQxqCu/WKYqOtwngcUys6B8NDnCKa1Cj+zhxv
czl5sqtzIr9ZSHokaiGyELd2E95P3tZ9cH3XEXALzAz5IMAlcycd4U8bBVHqcx54P+shvM2K7p9u
APHf09i68+VqY/MshPrccgTbFPVM0cc682HExATadKQSp1XFrqmVJxM+aSdNTmUnSbvXzKrzG6vw
eHJEA7wTlkIGqdi8CBdydA4t++TCDZqGRV738nyWtVkbXlyHhIS1f1NNg3RQUZPcSWqKuEX75in6
sanikwlJZWA3+R3MXh2tiQhxZeSVXkJp8L/VgxQ+SmaBeCIPd0TH4eSgOATfvp82N+vH7vraoUER
OAcVXR5KVwFuY7X5KNMSdU6GY52/qlK904cnTh59Ox0yQ+vWrjcG1kQC0yF7DyHWrNojo+zWo6We
nC2l/C0CIIBhb6gik7Mb/wStvQX0fcdOXJ4GSH3JUmngqumSnGdBSpQEmskhXMirMyJLIcKOjr0X
emLGdAOuP8neBGUQXUT8y+Q91uinSv6n9VFfH3/HIHoAiU/HElffbHO2cLchu9jzBUXjwVvuTQdo
8l9Tb5PlZt4kywkQNT0YbshTkSaYPwQjORuGQIX8nfZT1Hh0qzgoKIjs5TDiqTso0l7SZR961mga
/s1HCdLoGFmYbm/WEVqi6HV8BqOSnUxdMl8Sv0OpDDosN0v16akps2wr4bAwNVQ3KRqJdgjSe7Pz
Qmtcn6YDmWHJD4NX1fOtW/jyh3s/tvK79VW42nsE+ILvCBgflXeuz8ujiZIfDeZqjB4RgO/BsFzF
ixGL0aJjValUA8stAPT1MwdDpAuJH3EEeMTZZZ0DoLNycAVn0DilsXdU+vCMIXKe8tyRHpvUCm/y
pkCYqeum6XMQ5+lBzqr6eZBB226E6NcpAsG7xIUAiJE486oLyhpo3dHFvVA7Q/EFfJhGaj3QyrNv
RZ60ozVqKnZyndXoIfh6gDD9aL4VVeVtQBuvHI4AP/AFVFHEG3DuIacOfj80g6JzmSfNa9tG/olH
tvyNUNs+WVAOftLsTIjlmVW/MQfXO4D4lstRlEXJcM1N8zV9IdGj+Kkspe4gSRO+2EBIzEqIQcNw
VHdplQSn9W0n4pYPHoiuaRA73PrEvfgA9QpHkKbppKZQSFSK/7uEhkeovKybmB2iuYl593FHY0o3
KXHqatwqioLs+ISKWKBVf+fH/q8dzitRLm+veUQYJiNK8++UpaH83CJfMYwvYJy/ro9mFroLK0Qv
VFxFxfI6mPYTHdBbFRb0mRVP+GyIgBNomoR667qhWcT5bkjBhmijg8x6fjzRFUGe0AB0I2QrZe9d
gb5ETKnHP1oF8rzICKYIHq5bne3//1kFgiCa6SyoLsRifnhTKoEpZRy5zFXV72pbvKjWXZk1LwNN
3Gbdigq9cbNu0VSvtyD+zhAwJ4F4mm/BUfL6HEpVepCBI8k7R0Y8BGbb51y3YGUdkqY0ntQwln5X
odF8c3Kp/DEFXfN5ksyoEQcjP4GEQQw1oTnGsgHOO8PUH5KsyW4gKCZHk9odiFrKTVnUTi9JbaHm
7ZSBzzsPdptqp5rlrSR5p0Gx4wZX22QihxaHOzlXuueylqfqGISd5O1qz9MPRUdNKUqLb0ns5+NN
HOjpYUpK5VYqc4qK1OWT8tAbcIXsetK20d6S0+AQBHp4rCeA2l0Qaa5XDJZN0S0gT6i0xm3ZBvQK
Z76EIF5fnDUgwa8hyNMX6grWUZJN2hvHvD9o3ujADTearqT43b9+C3a9H31pI2Rd2H0kS3nsCDUL
CDTnlwPMxWNROrELSS1FEx00v4V4fIWiC0mp7yNKN55uPw7or61vhwVvAZAWqDBUsgTn85SmKuXI
h9i0QISwR0Pv4kE4rbE2dKDVGztvfumIzX5hS+zMD5tdKyzbV+syYUUEW4HzkBv5fWnzPq5l5R9J
8d4UJ7lLnfAxmvKNi2Z+/QrjgFth7sGxi79nF75qNlHUZrAEVYEyoU1pkICfaDpDRtvp0aGUu3zf
Wqm3I1TiBY089ZM29MjiVKi8bJz695Tmx2sAugEy86DxxLOMT5tFvr0ZZhIGq6c07R+zuLjPp+7f
2qhvsjy6BXZ1o2f6Z71vij1Rl49irqrsUfjQnksZurG4Gvea5+UHAeThvv6mA1P+GRX2GzmhT1Bu
/B59/YlI75SWMrWpVINaj67SBkzJwZI4wIOtlQevK12nItNZGDEKTdZhCI0fYTjs1YIIqJaGm7zw
9lVYU6z2NNRkkuBLFFndvi6Un1FipRuz8l69nc0K4EQAI2Tz6KuaP9tSY9AyDa3QJyFTavEqHnEJ
av/M2jAHY/AkdBTSeNqzy/Zynd+BAg96KEeKDrXo5qjbwz1N0Hch4lJ5eCqi525EmAFJLtULYW3V
buW8/KLYwXH9DL0jfK8/nFKwyAyyzWbLmSAl45iB0z7pSJ4Vyh8/indOL+0r86eW/6BnaJf7zj73
x5NofTF0/9gO/p6vh8lJDKIlqAajtUO45lh1wV53DBxxsGcQMVJcpZe90p6/z2jv0WIE/1iRvj9R
ghQ/ECTehhL56iz7BfjxpvO1XW/8lCeUJwFgwCKpGbhieNXWR73gOQT5jiy6VEW+fBasV6GcTD68
I24d1uqDNIbdQ9IyB5nQll83tRA1UX7krqKPQmFfzM5u3dPkXQ9e7pIRLU6FbQC4qcvxbd3KwoAM
hkJvO+09on3i0j0hGOjA6tpH0G0NXxy5erEl9VVOna3dcn3/8sKmyiCbmLqaN2gv+66M8IJRQ+xX
kzveqdlWR/TCjJHpp92b6phOLnI2lmmEbQeF89jttADxWrsTmJeNgSzeWVSGACBBv0i+5XK+yqmu
7QDlWjct8t/w4XwjvELRNTjlKB3mlf1N64rvhg+7z/o6zZNaNAqJTBKcPiI5iFrA7LjZTaOFlRk0
T4NNNGFP2s7T6cMy+lc0EA5ja3H5e+Uur+qfkyo92D5c5Y78IEnGxr6cQ8GgPsJf2bSDC9p3Oodn
04xigYNGfOC9qJ12p6fJTsgEjuBHG4hs8yk+0Q8GBdXBtH9mLDbi4VHzIhSm12dEnYeR4jsEEJIi
GhfK1dbtGtSTCWFIZCA1BwgKwWfLmYi/dGGzKrIboWce2zfW0D+2dXBbmQXB2FHSXqr0K7+a72y9
X7gi8h9hfERpnf8+ddkXfqLIEQxTzhufPMOvvU8d3Xp0LxBlXsfbYehPfivJzstIt+Nwx2eO3bTX
czhZ4yPSjc82osUJWCk+s63KIz/0aIOKH1qSlr+Q1+5Haa/pG1UeTeyeC2cu5pJFJRgiKuf7Lrc1
IF16YXJE22pgYRmasFrkH3h5YDBi5QbbYZKU/UgXQtfIxJDOj0bw8flvE1wHQn81qWg1yY4IkB3D
8jNy3ZmDnDrC535oCfXumD0QH32IUHPzdyFJN12+la4XG+9qEEjRcFTId9GGeTkIvRiapskU70Ux
/YeQOtm+0mLlDrfgH6Q01HaKt0GYMfcG71vwg0XhkT4Ed3QWaWVp9t6LiSDybvSnoxpU79J/Xobk
RGKd4mn4GfvZ3fpGWrQrUukgVXB28yOY+DRiB3XnvQxN8GBK02Ncct21CJh3WfnZ6MZbUIcvmYkM
1Lphc2GKBWkg+QPwRzjAywErXRL4eZFBkGBAkGiHcEibvlkcqsJOTroRjBvh8zyb/H5iBMcb2UsI
PK4o75LRRmR+7KWXlFzVyday8cDI/3hG8VbozgDr19T8Ih/o3Tde1t7qNhGtyYMciBQwk8nXjrWe
m5/0Jun/qa0WJVC/7Y5hoJjPSdoAEMzs6nZ9jhYWh9jgHSoBBBIq88s5GrRcCXK5lV4Im9zMk55K
xd6FVd7t8jb/obTmF95th8jcEuFbsivYQKmu0G5Jx/yl3YIO5yI1Q+klrCznVbdT48bw9OikQhX1
WPAIO5TllKGbFKLO7iVV8B8uBiIJ8d4xxPaYg58zPUHWTQ6kF90rf6jtRL2jfBxG704cBgrkJwiX
fieoqHa4tmCybtomuknr7hAFwYZDm4cCHEwR1Ji066L8RlH3ci4G0waV18vei95H3+njeJQCbSMS
WNqadFABwCHkMLiWZ+sc9cPYw7PuvcSB2d/koaocmtFGfheO2VMN4+EBYYb8WEBrsjelWDl6WUQn
O9nkX3Ya+Let46NYA6AJ1VWaOiu1S/Z9q0a36uC1u7wA06P605bmx8IJfr80RfOXaP2afXXd0Jg3
abbHCZZ2faXsaAvecxkGerLBALngjoHcg/QQpQdwHzN33IbE/k49sQaGdqo8/yiN8b80Ht86tnSU
2nbDVVw9dt/XnDBAkHoRoM1zPAO65ekwsh5yUR2G1ALq7f0kJfk1a/Lj5KHz4EQ3U9Z9MnL7vkRW
Zf3Yi4mb3T4EZ/gqit/wgF8VduIqEz1UhEUwq6Mq/GOQyBVBFrGx75amlQGKvyA5vQYopq2q+HHr
v3aGEPCyvyZG+FRJzWepNf80vbwxrYvmyN3SAkY99Qpyr9lNhchb57/mmfOpyDqe1uarndp3neT8
0dRiIzXz/qyZTyMXDCBT2mioxs28WFtOqlKpyDl7JhRAeW4c8wwdqruwp6nU6v8PZ+/VI7eR9m9/
IgLM4ZTNTtMz0y1pFOwTQra8ZDHn9On/F/Xgxc6wiebr9cF6AdmurmKFO/xCJZ9CRRldy08iDLKH
5FQbsTIXj4ILTXrzCbGHlgoDWpCIRyY/gzLodxEuI9dSL7JTkZnZt7iBTlz3k3rGdq062GOvuxzh
ZN+Movd8e6J8JgllLye2sTOCwURWebC93wbJQ6VVl7E2pSORZXRsKO49BXmsHsc0Ti95ayW7sA+I
SaPI3Dv61P5NjQuSBJ0Hfy+niIDKSmJfJ5Hm54zL+s9ACePnwmitnQwt8omqB/aiEZekNNSx19q1
4wZ6g3NxbQLYJ6rZI2Oj7Xyttb2+mVSc4fXyDWuY8XuOl9yllaz+KVUoF2u1MnpaVkqujhX1znBi
MImD7rtNzsUjhkLyskRt94XeIXiXpGTmfRsdnESrfz0+Giu3MahhbJTmeN3hzvx4GyvI4HR2IdtX
vcxl2vCxtaPCGJ0fj7KyUxmFNJaOPyzaJXIvbY1pmASl2UKGC2EGlbYTCmCDAFKAlwaDf/T1pP73
p3624UUWg5wTesziOp1qFZ510trXUGr2pVX8SRyN3eC0EWiu3Nofhpn//F2g2SZKXDlhz9wMvzzm
nSPve9x8d2UosXEgAv076uccdvG5uLlBMPB/lqG0VgottpHAuLKD7V8qaqGfm0poCBvjmfP4s91V
SBmLpZsbAbAOyOUWuUdUR6mKKcpsAZ+VZ+ShStcaAUrUvWrvStmvvMLC2DQkyjtnfjli8psibvv4
V6xuUUTBUCsG+I3Mz8cFtnI4FvHUkJmxGn9JAkZVFurGxhadL6/F5YZGNE0whKJnJPtilL7v6wSe
in1VU8EL3x7MQhxJjkizSD1tcSJFejyvtVfxw5Dqx4mJWs/kwObKseLo1vtVtCtt9ZBK9QE7tdc5
XZCpIA6D8RIrpTdk+kYUcF+4IEmZZRbovYCRBmHx8QfgTtcq9jja1xZCK32PY1jCwuxaeU8lZSdJ
+V6k05e+Mc663F+BrJFMZF+GQvzzeCXWrgdQXMBtYYErpIgff0cXhLCmo9K8ClW+DaoVu2rXv9l2
+l0KdnpHV+jxePO8lt+aLjPqukBQ799pPejzKrQ789pXQQI1y/8h9y20rC17tdVxQNsAJ7EJMO52
bh8ExNG+hciKq9azmUxYbUxl7XBQVEOxAoQCl+viE44pwnBqr1nXqpjJ+lQuzHILi7bEL81XDsUk
bhxoJSDglt+ncAgPtQwbV3Cgl9R4050UlanmYGntVde5drrCOvc5sKYy2EWB8RbgaPv4k63O891P
mCtO725ZM466LCK3uaaTRcm8PcuR/u8gd79nST9mvlORFbqjvMaFCGtjjHkv/n9/rdUjTzvBmVGf
FHSWLJ06C9KBBh/iXvKMvZIOIhOH3m8PcVO+tX55wULXoyD02VD7g2lMb49X8TdiZbnzqY0rMkVC
ArjfnYN3y1hNTd+TmVlXrrW2IQE2g6i4GFS+3KiK04PZ9oKn2SeUqfRi1+iV8drkGZQbPZZPTmq1
30yAQX/RHh1/lLrT7fvQn1q0varhe1CqoWeDjXmieWC9ZoMZ7VFcqFK3NEPqkJlkvXZaJ5/zAn04
6vK6V3X41Dye4+8EcjlHUjNk93Raa4gWfNwqSa5HYYLl31Vrwr065YqbG/4TLLCdM9mnSrFeHEjZ
iti1u8RwVWWa3MYJr6XDvSN2eLwYsFI2ftP8eix/kzP3G2myoXaxTHpbbgKhBa1/DWXFGzWViNWk
mf45w9LRiV97vE8RT/OoOm4+M2vxCduZThZ6KcqdhhbohGJ0ksG/ZqH5nWf+3OApI4n0xZG6LfjA
2oX3fqz5FL/bXrQ7U6soGKtDvmVfxUJ51jBf8EKTKOHxkq5OixsPogY9C2cZmphD6OtVLxiKBzo7
VL1X9N7m9fq7MbH8cBDGZ57W7JW2bNNKOSaBeZxaV1UdHCq+UXhIVa3N3KHpG1yok+rs+yh2TYM1
7gJk0T5L9pi8BlEa7jVnrA51k2Vu4SCNVgjN9wq6VDvLGlq8FG3zSHMgQmMslfaqKLKD34jC1VIn
+VbVtnPuI/NnLxDvkyaMLLf25ErFm5IyvQvwTuyOZRdryM3Jt7VZaJCyPA0oxcWJZz/XhlHifUbv
500zwsgdpvK1oor8+POthFsMTieIYjCX0TL0cNoglI2WbCwnA+P7IZZLxVqdvmPMO3cpNLrFj0ec
X4jFl8SYnaoT3SfIgcsNg2Vha8eImF5DvbxNbZa6qVqfrEr6kVb6Zycun7sg3xhz7eUE1QLmdqaf
8XbOy/DuQEzNZOj+SN2bqHL6YlSWp3V/lKYeXfOi7I8VZWCvThSCg8pxXmH4JG4hwcauSSk3Dsxa
ME8NBBANRR8wfctXXMPgT7NoDJPhmlRnjeritOCMneTFTOy33LZ+6mH6FOB9aCbNVst07bi+H3zx
fkdOLIKmQ6MYaOtBqbT/oKe0t4foYIz558cfemVrka7M/pRgGu71EODJqarII4vorjzpY3+z4B+6
fYPNRokEACi378jq/CFM+mOPR167/lhYeoE8sCTUixxCbuJxppYwclKEXt2q47FWOhvFV3uLG7Ya
u886CwrbipbKMrZUkshvkTOzYKRZ4T7KpegYC5yqyYR/qZUunpzeSr/lcl+dgxxzkaRUKa7LdHaK
uJl92k3t6+PZr0Xx797dZXmohIDYdRGECL0BxZL040UuGlAF4Q596jctjjcKySurDTZp5niTN/DF
F2crHYIZx11L/yJe2xhiiV0cYspWYGClWVJXPlotrQnNb+xjlCjBBiBobSgoEdAbNYhId4UYta6h
JiH4ch3q9in0w++D1n/BsKjeuHhXvhIP5n/HWTzR8RTJyG4Z9rXpCnXPG/qmSwGuQ45/mohLwmrL
iFxXVy5e1BjR1SS3A8+4KDHpvjGWdj3ZV9s3kk/mKJKdYefSLu1Afcdt5e/scQqOdqWUCEJk2G0C
gHUdCaBj5cjZS9QVrUvCLu2rzvRfdBsN5YHbzPOdHFPzUW3PWabLu4JE6JSPoe51BvAWy4gQni2K
xrXLQL/MddmTkYXGQdIr9VOlD/Zffgl7TVKd4OD75ug5Ud8COnKGg1NWpUfVwffKMbdgSuT5Ia/1
flfGub1zki7fSsVXAkQ+y38XafFZKqPh1KBreSUE2Gt69Q2b9mNbB4eura5poR6wCjraovliyME5
Rgfr8dn9PxbY8nmkY0IVUOFOuRN1Reo3FWpDIbCiN3a2qOM8UZHMcW/I5Oc8NZqvYRSPhPdO92qa
ZeShYG7DX2mtOQVQdsaYTbuoalovCxRrxwNvXoAKKi+qPZJIOBE11qpojpo/dNi3Rt1/QoEwriKM
DLVMLfraKXGburnlR18x3Eghosfd3innvWlUzjGKnWNXhWcQ+TsqtpWrRYJoXegHNRljeFFycGoS
rdhxhsAyhZgcjYC1dmQwOcItE46uFVfx2NQjTfvJfvZHKT6qdi/OWdylz0Ugsl2pt9M5r30sO2MD
mF1Das+orfYkGj35pFIveBa1hHpJ30pUf3u5Ophpr+3L1On3oRxPe9Ir+VvQcJwiywh3bZJ3T904
iL3U+9kFjYb2kjZxeitCs3ryWz11qzqILkDcxK0QeeJlUja5eV9LgNz7GgiXXu11M6Q3M4k32KWN
K8uSdkhSKz7h3qPsw3bKDvo4RdAW0YrWWjF5uRWUz0FTAFkIZCwkk4kEL5ETL/cn342bEdXoIeoO
SqAiBmTjiwbuVvPqGMCUYgfSqVW0cDegNXKc+JQHgpj6WLYIGPWSZJ/jxpw8uYxtT7QNOLHccNw2
KqTnAILxYUzN8hD3tuWmeSy5Io38XRACJdb8aTqmCG0eTa2eTFeTo243FrgPCw3pgQiF5s1ztRJ4
wB6l50TbAnuEZYG7jdNE76beABWs4F0zMX2TMslOr1EhgtLqJoqRv4WQu10p7ZJvQupGlK7LRr2N
KJVRkgfAtuu7xDjbgdwcIr9GGTiYEM2RWz0DP+H8khsjAYXYwFzjvvACGWYK2izNhVgkBD+Sfs5b
e/TUrsbX2JIytmdaHZukUo56IRw83vgPibaof5hj1nqmH1Q3BceUn23OjWk7YYoUHvLqjWZPaOXA
BwhFbB0hGxcvFnrhh3ysVE8PEffOBB/FCgf4uSOcyCJJu0M/Qd51KfIUqJ81+mk0OrzHaqG9ABeK
d70MkDMKJPT8zLp77pLS/7Ppw8ajSSN2iIz+WTfl5NVd/CtOyvqlciSpcbNUyBeCDfM5UOroi4CN
/4mlzDDXK6NdDifHi9VohDXf92dVsemdTuU3pfXFPg2a6JlF8k+dFBProjL/abCM4usEivQpJ3xF
twCRv2BSexfrgfDstHr+lxQB5JikunktejTcKrqKR/oXvRtR0v0ES4apCImOKTIU+0ApUmJceziO
+KJfhkzhe5t+GH/Bt8I8YC6d7LjuEdJEdX0nHMSdMxLXI+CJ8UtAI6N18a4B2M1/7Ct4JnlrY95l
X2SulNIwW0ArAlniRaxIXCNK3y7iG509VLkM6zkSzUsZPiWW1006iI3hiwpmM67bYiMEmN+SD1f9
nDTPJoU4HdFCWLrm1CVioijBxzc7bJ4Utf1aQ7TcCIVX4lMKTLNAHXwJheLyIjrrrdDS4rEyr9VY
7asGByDlZ0N9I7X7i0bJJfannTAGN5aOoKdyosUerPfjV+23bMGHmRKIk13ODVlUd++Il2Um+jhr
B/NqNweR/hKtNueaEhckLM+zoyLnlVZ7/pCy4JOJcQqAznOV4n6dfgd/Rvm/tYTXYGgH37CEj3qQ
ZtBsG3yp5K1u7t1X4beSKs7dVUrxd65hgR8phdWlZEh2W+2jSFE9q5Ltw+Mlub8OgcgCXZ0Rgr/l
NT8mpFRu+zCqMvkKGrB+FlNQXBKRlTtpiujjTELf6FatZZ0QN2CEE9LS+1u2/sJYToukNoyrb3Qu
a1gUn6P+kiWtV6KvliXYx/IZ5kz08URXssAP4y4SzjoyGiBxpnEtM/qw1t4uyuNUIO6WnmQz2Y1d
CnXV3tpwcyz7ccNB4wRkA8YAGt9di7zIlFJMQ2JcU8B2DiTnpC9OuvNHXEB7Kg8DoI6ybZ7g8wwQ
/+Wuex3Db6ZS8aY3+zF6MaUXSxTHoRJu0f0NKE6dlGdhfHu8NnebYIYgAWunKWGgi7n8JlYiKbYE
HOhWJI5x5OwmVLKU2ereHo99VG9pHa3lNvCe2XHkq9zmc07yrgqSdlMuW3VoXgdN/RkOnbmXwzbY
ddBKNrb3WnYDiRc2A6MhrL8YyZQ0VA0S37zmo8iPVW6pO18iDJOtsNwjzAi6KpviDWDE/cn9P9j5
3FGCerZMfBscrPw0NCfQNAPaIupYYAw2/P34m92Xr+ZBcJSgDUuT8q7REzRaJxJ/uipGfYiLiWw/
OKUkC+ZUvSRRe0Ui98/HQ95tE2CM74ec//zdZyv1MpWyKJRpvJq0d4s/TKV28SA7dJH49Xio++8G
cBsQOhuEqd15Htk2TcUYnumVuCEmIsh8T8ioM05Og8mmxvOk2015fDzo/d00a0JzB6A/o9AVWcIB
c1+OG1urimsqkhu2T8S/ttfKsG+yg2I89dh3h0QVuMJvtJrudsw8sEJH0AKpSalq8TjmldNG6OoX
10qr+11bBDnTjYP94/mtjAKflMIIrx8QoaXQgZKXMRxgkVO9SIM32c/7750Dxmzjpr1vas3k0Vny
Fj4TieXyOumTUAYnHSVXtKDP6egfJiQBnBRDJQ1nGT2XrijwvhW92JdGcyIc2og17jbPPP6cuVKj
hru4LIWVcRSFqWLFV6ka7H1d5PkOFFB6CvXgXJhG6QUa9PbHa3t3pQEmA8oMb3pGYfC3j2fDbmXZ
b5VGXHOCOLiHzRWhRMdF6jbcmN39V2Qk/qJgS0FTXyYwudPk7ZD44dUZxTeAJZ8qW92opK0MoQKw
oGjKKbjfjnVgiG4ySwEkM91V+asfbgFQ7z8RWpy8NHweykB3bNaYRjytkiS6NqUK/Amh5yNiN+U/
cTxhPF5N6ZNRSltFlbVp6TN+hTeOtu4yxO7j1Fa5GZNb0KvjsxFo8YF/csvr577GP5dfKfsirgP4
GuHyxVYYsBqymjq5xSb6UrYiniHqPWta8h2xAGizyTF2okPh4EEiabe8ro99LG28eyvbEX0kCqHs
SPo5y9+gWz2enpWe3EQ/ep3yU67rAzKzj/f83RM0Q/ffDbIIqXLR1H2bMwjXoy4J6AP/KEr8VzPU
O9WGQWttJRFbs1pck1DHbVFnanJrze91e8JXxR//ejyntY35bk7mslmc2V1lSAbXP/ob0CFw/HMZ
KvHTXedsEfPuYtLfC0i3i3wEptCyPyBojvrRxIZs1PhZ1mwYGGlYuBLM4DaVPoWh+qJr0SuGWxsv
gbl2FHATB4JLaDqLhH7cozRKO90PmWaZBK03pWm8izU1uWp1gVbpYHWX2haRG8SVODhOYl6LrsOp
LjP+o8/3tdWXrVtU2vDFL5Xh2CUaAHbLzJ/TpnQ+Z5grU+VoJ89O1eS7ED5gGpQJD8rYIRCTjSp1
ptk7US9xMgTJGB6kujK9cZxMVNil1PU7pUBaPyXMSMfw2ltDs3Maq3dT3f4lU8C5hRmWYXU3jOdQ
Bn0tC/gCsdQ43jDNrqH6WJxAvKIf1znZC61NU3HV1h/dsg9BGPaOvwd50RxzrkHMA5rC05zg6zSK
9qj6pu6htVwcbSs3PSvSyx2V5eDUF1XgTb0mHXMn777/630HA2UmD2IBdS+VlUtSXQLsTW5Q7sNP
fZSNl2IE4hliOu+BnS13QQe+9PGgK7uA5oLGQ0SVl1tisQtsx8nyPqji2+RL9S5Op9hL1SncAEQq
d3Ej7TNaGNDQ2OZg6pYXInKBcVZG8U1tyvLij5W9Mzs/oYQtIYTeqOFP2ZdiV5nC5meYOepZ2NNw
yapuPOfYHrjjWDQ/bad08H2Omj8Uue03stLVUw/6hW4c4id3rdBKS/H5MtL41qR97FKsuqSZfqFg
c3T04o0I23u88CsrAuKHtwHxJdLZ38WSd5G0IaeRwDZG3KwSyoubFJLxWpnteGYBp3NsQEN4PODK
l2ZAylS4T4JFtxY3Z6jLbaGrQXSzzeogJ+qbVU3/PB5iqV5E8Mp7I7ONKFuwqZYNdWTQ/L7rm+jG
8fjDakvjVjuhcg60pLwMTleBz4Z80Zlj9JzbsfLPNOQpmZhvWc+lorUH0cb6efItMBJRq25swpWn
g0Y/YSE2iirWmIs9aMIGVq0AMHnYtCdHCz05Rs4qjTbKeCvrzHuroGHNzYr48WKdKVj2Ulpo+a0j
v/Emvah2lUQR8/FSr4wyY1xmNhtOLIDTFrd3PVZaGxjRrUkSyauLkgpB7v9LE6ff35P6E9HKTAXm
u34cRVAHsvRAxDcc0Cl1TT9qs/5zRHju8WRWzgLZ+azxgKKpc9ckxzNNQmgjSW+WbwL1LxCSwMzS
IGkWRbjVkV95cWlqITyF2L1JLLiYky21kWnP717eVF/sCVmJeOY9mvVbLPpvND4/2SjuSEm5fzzJ
ldRyVpEE8T4Hf1B5Fp8MXwuOe+8Te+oxHuFV8UM3Y2qMkYPQKegTfISH4RDNAJhJPoZKZW9ccfcw
OI4nfxHW8yPsu+g3SgMrVYEW3bTRfnHq8hZY1j6RrFNS2W+wSf40tfZpNOjtwPkxynIfQBPtbLSu
Df/FAjLfpjNhajg/Xpm1z0+0P/tagVlFYvvjLitIMzRbTZObH9XKXgpHuoGIX13zZuj2ERWdT4/H
W8lO4Xoi2YPSH6JAdxJHBZoqhVVZMUc0/YZZ57lOlb2TRjDwoqtfobil5FfNHi6QUo7jZmS+uhOo
QFMYgsePTvjiJsoCddQVP0xuulqe0lE+xYY4pRqCe36w12lIuX7vnG21/B8Xm6SOc8blgXL6Yvu3
ptnm8rwH8sKa9rI5+p45qbaHv3voFkE7Hf6HxUbhEQ4qQkz3spx6ijU9yJT0pkKqGwS1dTR2mzA7
DbQ01KrP3Kmb/mgH8Qn4Zu7mw/+SaVL5A+E0Y2xJZxdTrptQVzInSG9B3T/rSflZ6nS6DHnwt+x0
fxXJFivqvtFBSM18cQ1HeApE+eL7RlHt9L1wwttUJfCPSH5vOToAL+Okq1/yQiuP/KTRa3SzfNWm
QHpq5dTco1Mk/xXrNU195rG15+dJfihDz80lZORsfhgSb8vmi2XFsSnpibgFZbKLM+OvoDU8J0v2
aA9dC8U5Ns7ktVL3dbC7xKUPuY/k5ilu/SMm329Ts0V1WIm3gL0CYOEpRjRjuUZDE3S+qYbiRgcl
ibEiML4baf5Fk74ZAzpLjzfh2uQBuXHvEUAjBrHYAebUtHYmpPDW1cUxz+KXASJ/MuRvj4dZeZSZ
Dle7CWSHeS2GQU9lyhopiW6ake0l2Q89K06i/eNB1haOsPE3aJjygjnfpu8Cx0zJ+3hIeflVdTwU
ceJR2Xczv52NfTfz+9UZvRtskd/rUReVYa9FN7DSKFarSj6bCT+e0Mr1j0oL6GwgSLPq0OK0VEXQ
5L42ilsFCrl1iJmi+DqA54f0vFFkXbv5CfFVcNfAL2c28MfFsxvbt8KmFDef/AoZZ4AKLSkgV28c
Gs/z05cJ62TLtafjla511sZcV4KPD+PP6/3u48ltg2zZUItbPkwvcWbv4Uadeaq8ouGikNNzIlrV
1eUtdu/6uLRZSC+ReFwCrkYrruxebcVttMWlGuBmgunMku6pzhtvMNEoc0rjYvbdxmZdqQ/pM3uK
KizsmjtXsrpNAz9JUnGb+21WiXRiaz/Vwj80MXSqxrqak7UR5q9O9b9DaovyTaSHVdfmubhlYeJR
4MQT1MyPRWd9o/XzlMrmBWjYRVjSj8fbeGOqv0U73n1a1cwTtMmYahhxyYv60yTqi4LOewmvgMrm
SVhbvcW1qRpUZ8ky4I4AFfu4m0woqBOhbngb7Pw0tum5raPXeRdZmX0wid8yrnEIez8fz3TtwII7
QxUFgsyMtfw4rJag6a3aRXhTCtqmuDh14CZK+dhnZqq6UjmggfV4xPni/Ph4EafNDQtert+iJx9H
9JO6cbRYFTc1Hz9PXXhO4/GLUPTz/zIMJXyidBzBlqlbrwxBUifk5IlhABXRwtCVnPAlU7eEMu7n
g5AoIS9xGB4od+wphBfSJG15j0rTfJ1G9U+6l09AMIKNdVuLNBnImY8gnci7IjuiuhVPBK9sP7Q/
fQBgIQaP8+v+RcuzJwrQ3/KqvLaWciv91Pu3qzlP8r9jL+46p2pzM8BR5eZ3wdnQ0v/0mfpXT4T7
PwxDwwVFXgD1dxXUsgDgP/SsZVFkL/qUf5ZFSQmx3miIrB1vIBJUCaEQaXd7IwkrCCe6YG9gFFNp
0004uuP6RfZ9HA03m/Wkpnqji7x60GihITiHFPD/ATTfXSk9FbJgKPl6SqcehiZ7agP1GFudB1hn
62VU744YX+u/Yy2vr7qSxyDW+Fpy1dD4VDwR2Qctzr2mCg+lpOzadvxsx/VPoMpPPgjuqio3btDV
1/n9b5h/4/v5ZoMuEM4SN2hiL2quXNIUKzDLAmRrhvQPUR2sJrEr0Bawa+V70apbxYG1zs2HZVhs
2kELJ9OCpXRLJ/sAMCQJf6BLxf8GOJGYWj6rQCWV+Vz48a4Yt1io6+cVx1cQt5RJoR1+XAGla5E8
GHQ285yTTUkIXc4Cn1imveFqoi48Bs1QVWzLc1eOyadeoHv+7w8UtVraRlzw/JYFDC1zEO9BA1/c
IqPfJY6gZztLXvW0dx4PtLa90f8wbYj48MmXTVoU5oemUEhJEil7qhvlmBY9040/YT2zMdTq1no/
1mJrJVk8hk6cEXhhvlwZ1kvm+Jc54Mzy+rUK6v/0CA3JCFS02XDhxd64PVamCr4GKjmJDlHusjAq
WlMyezMsbqY86Lsx642vtt7LNK969YQGrfH18dKuPDBzbkCWAPGEVGH+83cniY5HISpqyLcBle2X
iXrQr15P/Td6Id0GS2ElHyGbhIgAmoc+47KsCrGkt8Y6DG6xEj0pBARlpgo3Hc19ExdvpLMbl+La
eBwNNE7Q8wMtuYg+ig6ihYYy220K7R8FIZ1DsONDYkROcN+E/saXmw/8x9DD+G12DZKAGgLIjI8r
qSDgh7pCHt7apo2fey2snoagsjb250ok53DcaD1gYU+JejGpromyUAYecdNTcbK78mi04pufomTa
ZvZP4UiIB07DQajp58cbZW013w+82CiOkDNHmwcGh9dhfgz4+IjRaKQDHd+6WO6ZkxZr+W6W8yl5
tyszDGeLvlaDm2YWYeNa+SQ8fVKxeiYSAduuDrtMEfJeSipEyrIo2jsF1w/9AWmvJaGOja1Se05u
1z8K6Pm7Ju5bErhUO7WplV1U3UTGTeDj6+RowxtV0++yQYqfEws+cm3VhjuWvea2slFvfL+Vzgca
HLODBgEPdB1nDh/eTS3XRWhVRh3eMvOXSMv9BJaPysbkFJ4s+k9DdSFvLtvTnBCkdJJHrDUMH6WZ
cKvPc3/VvP8lXOQff8kU95lVyg2/BPcUO9Gfq1lYS+quGsXGf7t5Zkk7QiIwbgCKlmiKAXHr0K8j
cWumeDfJxg3s0WuWd5e4qQ8Gcjcbq3x3q1GvRFeTchGtCFAji7NYdzI3ZzGONwioZyPVX0ZzzF0a
1htXzF2sZyuAhGkR6PzgWez34xI6Vomgd1hPN0rzmdtpxteiSLxJ9v8YaxsiiAWRQkmH3ePVXJkd
CFGq8yiAgP9aPofplCq9LslElhXYFM2wy0+B5YRPY2NtEbDurpt5gjMVkCcJFYfl8zDaMv6HfjHe
nHEwwdFZt9bQv2iG+FuPtZmK9Qkl9U9ht6WvfXeZLsZdXACVHCr4obfjDWGvX1WtnJopizY2ycoY
nD9zPomoFtyxILusqLqysaxbVGY7KaE45jTmFl5+ZYf8Jo84M04fKvhihwR9qM2upOat6PSvkfU5
1kIXpdlrZlu7mCZOaG1sjrVZzWyV/29A9eOW1KG0GeFsHjtahbPz2+qznIX/PN6AdzfHvCNmsDKJ
IpihZfDZmDjrZBgX3lJZejOklyKx3hrjohcbvUt1/rEf3tSPA/2Ogt9dlkFn2KFVZgaXZezGIPDx
8pHif9KiOugZzDudBohUuQl9uUyJ3LJwvsbGN0qRLsHuIH0KNGCg+dd6jPZyGezrmA+92Sxb/ZEK
3TLKxeyiZTGgSOKcTjSrQUFeQuy+hXnixBKaAuGxnrIzPyVTviFJttNbFQ2S2Hv8Ne5eZhseL8WO
mSI5O6ctXmaAqGU7+NlwGzXzjFLZM43eLxZ06bAfhFcWW8pOKzuMgsRsyUpbjALIIvVwBoGXUtMP
t1aPlZfcb+ObQtt343Su7DET+xwSWlgYiBrOs3736U0/DxAGsftbibLuPrDkYged0fcGCa2GqDM3
ioErdyq1KKD3M9b8HikJkwX/PDH0t1bo407U1dEP5D/ttlc2vtbKvGBpIOECsGAFPuK3kT8peTHQ
VQ6ecq1+lvBBUBGU7E3l+Hhj3CeJc8UPmAqCGUzLWJb9oFFWiV6q/U2K/Cx2R6egeRTLw34K4uaf
ode1Yyy1yqmrLPsLQRG8MpFv6XrMhJn7Ywzxk8o9EATqZctLMOnsIIYFON26vm/O4IGFcKWhVf6W
EDfp3MGSxWtb8nJaOKZ6BWy4X07hF091m0kvcg6JaQILRXRmdi4czuYNs0D1UooaufFJUl/1Uvzd
BdH33Fe6FwcpHrfSR+dFkzPIapKjul1jNq4SD+UxjhBsHZp08OBmF65St4pww6Yafvi1JV1aXYFx
lBsqJJ9ANtC61/+xS51/JXWgxek1OGR0PX7ATo8gEeuK8TWCT/dsTJN2yvWxOnay1FMGcMZ9OKjy
U8c/6GoWSQ5NpxKJwQg2J2bMcI+l5NXSRPNVjsfkeeyH7ohxC1YdSZydW3Ooj1Eepl5WCn+PmH6x
K8wwOKClRqRRakkAGxZCPtRI9TUoIu3zUDcIbzndmByEaYt9URs/x6YqzxbM1ucokrEeMqroGhSx
2OV54nsTatAA4dRoL8o0csOghTcnYIXKpWjdGPzULohk+WnUmv4qTbhKq8q+MnXteQQw7mkhPLti
TKez5ojq3DjxJetbY2+DJ/2cjk7qQdSsvDTrooMaqOJTEGj6k1WXynWSBuOp6mH1aGNb7LvJL0gm
ss5tBpF4BkaybmhFxouQ+/Q5AjfoogpVeX4Qi8MU1ONnALXRmQR65AeXw6lOVRPtyMDeB/3oeI5W
Wm5W9tPJN6d0DlNq4vssfzOjbjy2RmbsNYpYCfLRUEGA3vjpzzqCL4fSEKWFXdV4xvhctCepijvl
jG+w/iWKGt6epP2hqKH6RwzkYJd1o+M6Yant6qm2D1GUdvjd/q46k26yecT4o5VMTE8xGCiPfmb5
ni8byV9lboyhVzX4/0qZRZ4RTeO1TYrx4NPnvg2d3h8IgFB3nPTeeZvwj/sT5WH9q5FpxbQXcF27
L3IdITYbKzofksO114xBNkgXfO1zUmiUg4y+uJgROpkFqRKwxABtuEDnMYpCVjtKzVPRsS9rbIki
t4tj5XuVTsX3Sa5VxBUlq3ZbMqsfqRPrpxYaPPaimZDPUT+J4xCpErwfpz76XQFtVa/H/C1LMQdy
lbJOvVTG56t2cDZCrjJ5yitOLpzC2rPkILlgXHqcX/SCVfB78dwmtAzBOxfywMOdo2SZ79LG2AF9
QZqwPuiF5IKx/X+Encdy3diSRb8IEfBmCnM9rUjKTBCiDLz3+PpeyepBv1KH3qCKorkw55z0mXvX
7jGl1acanyTTth5gWLnUJBxB3vPlF6tGqutEAvA8x6DAvwMKw/fr9tNcoWYUvHJzO3Q1U8/dEs5x
Hinbd8GSZzpXdER3Ap/QnzcASNU5ICbLqTYbZh3wGwh4R+1nRXZP+VFOtH+APlAcasE0JFNkv1bF
u5ZXEY5eoO6mPyvNYdJeK/vVWtuTNn81OyfQWjUi9RzZ3hbw9yNAAOWQ33kVeOzujzUZgsQEdX88
8EyA1utFE3jZq24+kUkUeAVwoP09fY9xg5LNZhD7bfS+L0Xue/AEVeBiO4MRMuYb2JXmy88n7bsx
D0BSn0bTO8SU8xuL1k3g2uPr0lGhpaIalhtQREocxG0R1bnCyLZ67JIkwHtihMzLnAOvn+UbIHQl
aKXrFXgUn7jA11Z6b5stJE8BPYEW7V3JfwfLzaMiBgw6NpRbncVXpiMXfQg0Pm4n6q+Jep5rzPDI
ttV9rOdHDsHJWrou6E0GbLVRfUzy7K5N6sZXrW2KwMzQ/RhN6XtWMvrxtHD6EvwoxFEn3eF0pQo+
WH+bi/a+M7S7wXaPZcxktcMwjuDJduvQ+o6n3OtNm/hu2Z4yfbrDKp0aXlhT+telqaJ00T6Xa3nL
9IFptsV7LrQmKtzq3FIkZnS9vO9c6zBr1icK+jXjKem9Mhs3i5314iyAa/tmKtAjtMV1NIertzk/
lLhiFmgKaWm7B149kiU0HOXFWapQN5IfRmseVeack1LxwUVQg3JMHvoxubl7fa92aEKN6iSPgNx+
iwv7U2FDk2Ll0aYNh87UD1t38Hhay3gv6vYaz8XrCvKF5fbRZFWB451JJHCg1LS5CYuDldJTCVfr
KHvajEx8c4D7ToUSQfGlT957qLpnPqa2SQS5JyDXqeS2gVaatJ9MtBoQU1tdgwq1Ay5NLz9EaZu1
RlIUcvrtRF7MR93An4YQqPkZsgiIEO8bBLvfyygtxkPTAPMLH5RmnfvMDsa+f1rKCs9j9ndXO5AW
Waa3gcNlQAJfbw57WR33fAzTFZSs+VXT7hDFHkDJStI2i3GxGL7dh+pQQUvBU8lhhfpBzmhevDsF
Z4ajz0i878zukUl5IPVV64soHmP5GO9dITuQe5t5+6opRxMonBXiC6faDp46PzqwN6RknCGOmGhp
FE4Md6u+KWS9nWEIUDNS1WFVCwJJNIWhf8UMh4hxXo8kcmrf25/U5VcBO2w69BHvZ85myMimuz+h
11gkFmN0pxNcUaV0ukOL4zDZj64utTqoYkpxIOb7WEP5k3Byuqhc6migxiE6o6IsP+RXFTAJe+3J
Z4HG0BtfrU69Cvua/NnMQFy3p0EyJL5CiYTbGuPP1mWOvjup1ni063z2Ez1+Q7G6KJRRiPC02S+6
D26iOve+Ou0ip2mgyxyA0dNQYlpS/dBniyfNHo1ihnU1ngfcDb4FlvsnzuVlYKfM9hd7htE86C5O
hjLqYU5oJlfZS2BU0Mtb3oD54GoxdA7tQfSkqmzejSPWcl1jG57Qu4qlw681PqnqEOVzfLRn60q5
INw0PUoYR5WjJ6dB2d7lpTMM2zZZzzu9A07cHBEX+NxoWloP8aqe9jE5eSmYLPuTwhcsxjQOEed9
ggGwGrZgWN4L3blYlRGAow7O/xcSCUGdJgMgGx8SU+t1aMU7vEbMfcCowYfrnqEEvl2SimV4jxeX
g2oRp54rK8lEbIQNRL7YzqcY3BqeJieAZWVHJXntG/tozLtMkZsWPLk8QgyYiBIfYnChOFNZ1gSr
VgH9B7eled+qOJ42Y/if2yH3Swgvl+1nM55X04Bf6h1UO87TseetIYEV/Ii9jwUokFy8XwHelsaS
cJS3RXnDocI3OQPHjvvSI5Fpbj1xiT5787YnU73axbdiuTKCnFbzVaHwl7vKZWnzUEBfwfo86hM0
4diemXPHGcP2yLxyQvDm/uCkeUYTQi3K4oghem+WlxKZ6ez1aSunB7E2O+dcVoXnYI14JpaUf2+8
MR/4WJK6/pLuoeg+S72JNUUCKXAcDOtcrvWBhRSWX0dB5h/25MuSHRcvuZviJ6f7yfSBb+6fgVNt
SRhwbaX+IjNPmDqzBE7aDF39kjXrh13k7jVattTe1DQ79XQc8Xe7Ep82eN7bfvjQn01BRqf4Jf6J
tMsgOu46+F3yOSk/u8aDPNjUl74kmeQ8VgnwE6ysotbRDJI3T9tUW5h094X2hiI666t6sOkrMqzl
rOhQjRQHB6FGEDwlP8xZQ8nkVNVvohL5YWm6fj//akkvCEfDXHBZIz6xdjAA83/BvPGKX1mjcgS1
s2Il5Cnjk+gJsjgkVZ7Q64m1BYIsOa72l30HmkO/03P7CR8gdXDlT0qe+E5hPfMsSaHeEczd875F
tsMuaL1MCU0laRuCAowvdnIsYk25/hZDPluDFIKPxieb/KmxCmDPi6DD8WDtd6BDsUeGe4rVTxpO
35q9iP9nlP1Xq0kvDRM7yqE2Dl6VwBZGfKglUbmn/DmcluG8DQ/KsgUcMnkVg4y5qAt0AGcjZrHs
zruNDY18kwEcCi9sv4rcFfcIF/8QFTF07rOcV41dTYGUMI31ypEQOW66kEFUVF0hxxBuc1/MYaYz
Fl7ukb4ZT17pUmSA84/f70XxiAlNzfEfRWB7YVr8jItfjOWj5nl/NGqFG2m/r0YRxYoTkfc+iKFD
zbDGHGLxdbnUqv4yO+PBra97bL00eyKMR+In8KIfnq114D0160meZaqKF86QhiuBGzDrRmh6m7iQ
TtMF4zgdGis/r/37tEKcJuTXeVCbR21/kzUVaeVSVAb9oi/uRRxRYikepriAJYkC5yCOOCnwD4Uo
nmWt2reMLGYeE5XBa83Nl398ChF5473tsPXAUaKeVJttAIqCT5HJOXTl8AoF9YdPhXed1+JkQx2+
lpqcZJT2bpuHfaC5Vw49kkTqzGBD+E5tCBb5asflnawluyHftQY9qsXBUvbf4vb97zrxZSR82Tqd
Qa7Gl/DCxSCzfAm+Ab8FBkxcoJ7JcV8ZrPfWbI65OUUDpeuxcw664nyST7JxhlmE6Za/2A59aIAx
zmMlmhIHETsOHBIPimDILjAtMvvaPD4ubgGKLU3h8/DZc17j9JeGLHN38XWAyr8p+3TPL2bAsdny
b/YaH4jUjyvAMRhlDi//l10EBh4VPDTfSqc7lmt+EaXt4azPeKOoZn9waznrujMcRSdz9vgiRxjp
FJlmVRNdjUa1kX/GoEaJq7qXJsOzB/qNLvR4vxnZjcG++9wunoWKFtlysSQsD6u/9e+cX2SFv2fd
IFeOUAokruOuPSA7Z9USH2/Gwe/G7DRkn+UEojApFULZlb07Vs85qq5b+7yU+4VrNIr3gy9Opr/r
a3VLR1AknNfeql/QPp/5TaZWEP9Nn/jnHLsR/b+BVqen/7UocPV+31fg3XifrXptx+5ZqG1F//Aj
npQVEPuBhhwTLeSgYzbkBGrzfvWGUOS+eeSPhJ62/8afYQsA6vML76fWivrF87KuYtNM543F5fWw
0EplRFw/z5Rbrj3XsXby1B9bufu7OeDxuLzkQVevHtldTjSijnjGzbutfsHAolAQezlJuIDXQsPQ
sADjdBTDYLsvZk5B2n7P0T/8IgZrSUT5A5uWH29pF8zaK3dHV4rbxM9mtDpvEm/mFzDY/YaSJ9Fv
4i139mBFzAGFXvqLaxXTRUxmTJhjffCSVUvkFOKhzii9UU9ocRDx4pK4Df9E1mLKmZVFNrmAHCvo
n1BReK3ZPEFl8xaj9pziG68H9/yOahiYCFgW+fNm+QoNjfhQfMLtv7n7BBLYLzF4NAZ8xI3cSpQM
7yL+umPvEo5yGz7NLVGt0HLInhhsRDq/VsMncYB4u9EMdeio5g2YNbwvfBzeUQqKJamELf5kaq7s
rtxLVg1fDzWg3tu46KS9FkJyceI8ewxEe8g5ZY/GZfk+rW1AwJ1pVFk71DTCYl35vOiNSZYJLSp0
Ovw0LXp/nBLCKzvI8MRHYw2WOj3IcRH7DfZKSnzsCBGUGGA0o7Bisx4dMEZW0x/xQTgRokA3LJ30
XeaLFs1L7ovPK6ePRZV34OmR4k1/YXkkPmtyO5RnY5HE9bPaixi8zk1k/+R4opXw2mqWxs4/AiZI
TEQ/jeRzxEAhNEunkIG6oWlZTx1O7am5U9MK5rkn7Z8jIZs/4UNw98TrQ/E8RiuDFeVlHF8XFJQy
j0eei4VuoVvtCMvlIGNgeK6CFbSb/ZxpHUGLGQiMAw/A28uO8xEeQ23UC5+nATVAkKYsu41pTuxA
39hGwnePMPf/bFyOe8FFhyKh4fvKztBrIG/Pmoo7y6fJrR4RC8MAatB4X83jZKaBvC41qWLv5aSz
xfyFBMmlZfip975azbWcn515Pmer/qOY7/O8/bDgk0U03Gnajf2p9/F1iPfnKX92sZM2McbSEco9
bXGJTz5d3LkSfWCSemK47hu+DQIgTs9MLCurwnvnwK5JLGllOpjPUxtuinNHnHOQt1Y7wvn1YC1W
ZGf2Pa/Hexn7Z2IAQI3tz/hsOOyW+7LAHMOCiZPIDVeL5Fz6CRp0iRv+Mbzg4xxZDRapoWGgSLy7
zFZwtUExREHxIU2pIs4z/cbiPzgtGDMoMPFIWQnFxokh/OHjXFiZiKVLUCmUJ2TSnH+sq30v5w2v
CX1IK8KF8PGITVt4ElSrKCRFhHY9iISLvMQUwSTWtYpvC1U3HoC8vK+V1ik33N8m0VSsTXcSfIiT
wBKX871od5u/kmukHBuEwF7rn/NsH4rGODu685xDVMLjc9S4IvTZcOe2+ZscWBSvPnuhg43X9R7P
fP3IziH+8jTco2K+fIQFpDc/qfH7SrOcSOrcGzAXdncJsb1kNlii/z1iJAthGCaDiWKX1IbrvEqM
2lMlmcYbim82PojVW/JpZPieFZJnLIAETnVmR6apom8/Dp4B1cqHsnNZYiSAnZzT4iwZSfmwM6W+
yMaEK8HtVyV+FyetgWoK7SJbiDXhzNOJ7+fjJ/myFPoM1ar9avQPHV4VtA2tnYgfNetPNkD7UD6D
Dw54xBDEzS7ZhW2hTwhIfi4kJ4JtltddjeqZKIRE0CcOG9tAW82rWMJ2q8MMRBmepGR2vyEFodYO
WxuTUnIv4zzxDUqhJH3ny5sQZzX99xRel2k2IGOaP6KdCSXGHcu9P2JlB7P8Sed2wDClb4GnDxZi
YBLmaA7eHjnILatEe9ukqKy4jMpifsmSrPcZhHgHZOEHO29jXCVq49Q5tYVarnzRu3jd7UripZ+h
/bNPsaeTe/05NMoVZNaXrSBYt1+VWLthcpx4P3RNe6hXDX3b35pVD2a8sqHfXmr7Fd4tX6+aN41T
hATMzR2RndoMEUQFEbizvxQzPq9uTX5nvDg1w+h45XUl7Eo75Un1DviFUEvfZWvjZH4kzD3VXvEk
NCh0i4+oLayh6Ku4/tKiQprktyyAlI0lF4du5uXQSV7+kXXL5owp55usZK4kh8VAhyvNJOLHaRYd
TEQiclGrGHnVZUJkCkWu/wkpIAGW4GhjJh04H82v1jzQrDii8iD+kauYwYDt03AK0j19GuL3MftM
4cuXfF2+9Isfr86zun7sDDxFN/EPN/gGVrJtxCaBl6+PDIpO/gIW5DSJwiEtp5gRiBFRkv5ImJ1x
y+xp01qQeb/AghXGxX42YWg0cclmVIhCRsDl0l5F/nRP7sh6iTKfcEgc877u90jT6zvIr/1xWw4j
amLHMS+lfGVZkVhwFMC4x6C4mmFs6UcJ9NjKvV18F/kZyNh1YxE0BMhOW+RBTNpOLZ0H8gEJcX69
nYsSURdZq0f9WJFz9TGGTv8tZdhtIZ+Kbk5BL2VNE5JhDQrRWVMASQEhNw3C7hG2TLIQjHl/JBVE
lWHBGuw+nlIw6MAL62M06zOom/r7x/NZezRtSchYrbjYO56AsxUXkRyPLM/sZeIwMl10J7FgWYRd
PdyLahRdIcp0iHMpXczM8ATGSAvENnxfxsVfHJD4MVjytl6u3lmDyzIQCleKEq5WEo1AWyLtyKUo
hK5BIrIfclxFcS/L4waCVZf8JnGKUs4N/dLMdBMCuaN02kW+yqtwdjQkBQMhEk3W2NKLU0nljjXV
yVGO2qtptHKf3FV/iUIj0HfHR3YLh2MDpHo3VVFDqSRaPtIUqjue1Rq02dENzDJdgtFKr8NAiAka
e+C2I4ZmBO3neYRMqs2HO2em/wjYWdSuXMXEmaGid+XosC6xw1zW9LI0w5PDuWLnaup4LuMZe4o5
KHrtlSmca9wx2Wg7h1QxNX9bpkdNMUUX2ol1ItCMgCS58e0K9hCyltQZLvQPBKqCiGz3BMqm4sSM
sflAy2CUIqxeAwKSDi4iLqwtmYbcai4wMJFPfptGxhXLDtKH1PH11oIfUyfZ2YO2qi2+aLQ6mSRl
pE5kSjhAxm/5q9K2LkV2mZEwyYBrWfw1tuzbSDp9sRtLVhllQmmL3O54iuH4Xgv3txHfWgP7QiRk
pDD8OvVjbejY0P2w0EVRjDNDvNA4+kMn4L+rK1kHMYpO8r2CxtvR61M1Nx9pWrEJdBp8EZSWRrMe
pVwEDCAKL4kEJXVCAofsjUqVCLRZMAYwnZo2DmoHY5I/FM52FGtaOL0Px/1N3KN60u40+GrUbpc3
EKXjVuZ1Ja6RXY91O1yKFv+EFFLSXdLZ+c3THXTjHVgmpr6TCL1YG+4hofENNNxQQ6foJRoCCdDb
9GahX8RibThHrA9qtVbf7HI/dul4jzK8o45QojW1VX/Q15lJguTiLN8YBwMz626blKPH4w2k28zs
Jqp1VVO/GwzBXxQZIJEB5wdxhxXEoMRip6QmxxsW5Xhh72Oz+tSmxnOTukyI176eu7d9doK+bQOr
UQJxcibTBFnZCzQnQw0AilSXgeNogcdmFtS5jHx+UL3+sZ/Hp2QqLrmGnFZ1OLru77n+hjQAy+JD
0nLNOnxNSDFCBxuZlBhuaiPimVgUZEZqQaK1E5s6wMzmF++tur20JOZrKgetshwxdvk2fGvSLyLR
NhrHBVpAUmDmOL7ELoDVcTdFfV9FBYlLeNqMEbuf9KEST6G6LEHRDEfxfWolDl11e9Wy7tVRl9RP
qV/leIN1Ax6yUVERL7+SCgBZ3TlQ0nzs0u297mz6BN7k87IPcG37NSlCowZOddvA2KX1V1yuMu/u
c8c86ep0ZFaXxTam+8HBwyqYtgGOmVIlGeA4bU+LQeHPxakRy7S594bVHvIhC3UFaJg0e5q6YgXS
eIliKENdc6dGWr6Om2b7Wzs97nb3ucVwpzAfcPbTzznk6AJ7/T5pDhDO6hn+IthIjfsFN8u2ZlJV
TOTr2W94V44pimwiMM2Kn25XRGpbXbPauu/Y+nKgHNC3ZJqScAG8Os084K6Lh5gqMNNVvkZlowYk
1veG5AxsY9ghaWAjqaFB7Avk6d2e11SnV6DqgahtgtbaLxnL6+nbOd7Ls9w3LdIosUHU7vVzSa+c
Nir36bqf6skidQy0n294X4XEHfD8TwDjNbj86mmYx9fW7n8WGwTzeo0ppCiQm4Rx6XRWio2j50XW
2nzvDLhIhrSvA8raL/sw0hxSvDo5ZdetuoAPJXsW7V7PzdE/ZbU/0wt9Ficn3un2b+GY7o1kBcum
+5nAzOVDNEPKcdH8dYGC07Pmiw2ioigv2ptCC8sOQCwPmQauqfwscvO7GMHS0pQg2b1b7m6f9X56
tIzmTvPgaqK8KL7OaOmUNsuQ/fg4uq46HgeHDy3mQn8O3lGVufe1nr9W8fCoDm7E7loBU/lcnNId
/OjJFeinb8zvB1DP3u9tV6CXytq3NBzoFsobqaBKObrbZTS9ec6d5rWa5gdvSIPC+V4vee9L1jFR
EE6sxAIllr8W+8+1HM4tzq2D2tOwlruuhslgYbLVg76jxV3v4xCJbNjUtkC6i1q72nAdk5+rMb0Y
dnwBaf2YdB3wJ0sXooePliuNQuP7UH2ep913VkIdtLBV6PQyJYFb5KgZtz5rfUpvhpa/j+lylDMN
fP9nS88ik0BqqOJj5qpfUzv7lK7ZfUWJQy2tr3pafGnd8VaJCsAnLWSKo7HVFzl4ymge5A/RStBa
xmE9Z3foaPEM8/rNUfZA7IRDiruCkVBU3IQ7XJhEIlq7HKb0LS9nkv04LPXcoCRlXQikJvwmm2qd
545Xtd/v5d9M3h33upWOlJ2qOWI/ddO9xJ1iGbzN8F13pxi9vaL068V9EU1vE6vztr9yZX2jFYnj
PQceOyIukbKmhND45aaDplH24wImuJ9A0GptwznTqUuRl7ATZY7qhu414Pqbb5U5D5dMKa3QLGoj
2I0Efm5luBsIWte0+S5hnNa2v5PZ+1I4dZggghLolS4dCFtyXehw0nfA13H9lKSLNlU5LgQQzOQQ
2RCEo6g3DGIcW5ehqj/16vqSl/1dnjbHAn+pRpfTuUJXUvNql9Y159lXleq8aR1yLweqg5PC057l
omyFiuPsDOtXW6nuVN2MRLNaYKTCZPtp3lMQVRL9YWvoYsUGCKqyPhlXcZoKc73VlM1Vvb7GY3Ex
E4cqtlI1fkeFF0dzfKbJDOnNk9CZ4MrBabwgrc/0K+jBWBvA5Xf2d0Ak3rLKvGE3L/hFUUNFtzPM
M8y8x8GaLqKqtSY+JDlVBBvhjwstIIkb0aJORn2CgmE3vDkY1MaHM+666nEPNQKatNCm+jS3U3ns
zJGDpU8ajfdaHSpwNFDxxC+Y1gTWpnjgGNaM0m9rrASOuXZ3iEh70QC3+QGOnnHVwNFGd630Btqd
8Y2BpW0FFt4uvkxtbYeDogPsDnUCtNNw0DnmMlMqm+zj5CxrYGiFCrwCbcZqOps+m0wB2i6Xa2eM
bshh7VkNfQyUGWC8NBeXOqvfW5mfm2yju6voKgz01nz1klqlRhf/ylXv+74M01e178u70lqnq1ul
yxPEKNPJrCuGjGhkvI06PuM4komybRgtlDxfQ21Sqdn2Rh0kxRzTd2GMx24009uyOy6cRtnCL0od
/h/TjuasSiIVgDfKg4TiAUwyzX2RDVUZrhvSOI39EhhOhp+v6/q5c9XPQke2h8tatkfdaneIOuY6
K32tJ3XQGOt+K1MEOi+S6cFIcufSrUt+SZl8O/fF0If1GpfInOlezTHGc962yjp542x/tzlVMDfH
RdRlqfm5X7uempuVxa9uvc3PKh2YT64NuK7V1Mpz1qQOO2LYoV5Z602L1/zsllAhlNmWvnIK2miL
t9zPtEo5bXhn5PVtBaKEFtrwnnh50cf4KbW67uauM0wjdepIW7m6Pk8u7H+HQaGLiDYlt31mKG8i
C2ekrxZt7A1BUZZSr0iq+57oFIAGcycvYYBrxl604cx4iz9osX5Qe/r9c3OrL0aqdPdZSWCsZRn9
IG4LrHc9eKGrKUnE3K1FTpC+CGa6IAN2pilw6EHw1dUygmJp9LM55/mzBvVyGBPXfsk5UAF9UBTU
FGD5t0bTb0PmeAKPtASgFFotDIvLW2s5y4levKSmP8xbyZWAFKj7yWD2yEuhb6TrvOWx6BIUql7C
qFHpeTjSeB5OU7mHjGSkT+TTBhA+aO7RYTs5tF213pLJdV+3OYXXpK2y5uztbcUErB5rv5Y2K5/K
umkfNVJjVwazQDvJtS/ZUHZPRhtbUbsvb4Ux0o/opEqkwWQC+8Lu0mNBDmqaaTfsx7nj6LSUd5yi
OVT1WJXBkpjb11zLZ0JSHAO45qioeg35nQ7MutzJ+pDxyd3H8Fsvxqan9yX4ZLRXgYbSAU5yqax0
Del4Lj9pSG+wVLWFK2a2IUylK810cDaAmkZxBpSIIJsyWmS3pocVRd1uu9e1EZXs8c6zp/xuhCL3
Cz3K6wHC8Pd6BI7QbnHi26ktQkYeKYDMq3qcXeKCQe3Wq7pjA3a1mY9DSlcmZXg9G2iYWKq7bPMg
f3bhiDEYLLpbh648WgVChf6hLVKZ03DfE+MypJTXQKeqaQ1wyy9unJCu7ofpkOwWdefUJEBz1C1c
ktH2e6e1jj3oWAdsu/K8GvDYZWpc+bPWpeLre/yd0kEbYNrBXM1EYF35vTWN6QyNxRilzryH+aaC
g4/JhMdQCNKbvYsaevdDd9p+TbqyhE1i6HdQcU/PExQnYW/QnTmvg/Yjxpz/onqRgGPbtxe1AM0T
CKMi1ObsVU0Z2eiQYruqmW+lQd1Jy+mu3dr2MNsNBRizQ+5MdwvmOJ3pfQX0d0Cx4v0mBcXimnKO
Vet3H8MO8QCpTmFPVjAnrMGu46GNCSd8QXv4Y1+5N82ayqjbW/dqlDH8TvtoYnRm6Ug3c5Isi7eE
u5J5pwRQopNtcpbnjZSqNTZmEOcbiWFOOKVcw0Zu0RRWCTIKIO4G8feEpI82+YdZUaI9IyxiJEiN
mt2TFqa4DrWua37bMHuHVTnUfqPQ3K3WlUuHbEqvYFVBSo8JpLy25Uh1VYRbM7hX8sJwANQWU5BQ
019HfaWY5dL9DAcgCHEdyqBwV5RxriXhBLvZORkUyv+ulx3Kkib4ZNFGoKzb9BlOpj1ajbKGRyFe
g8TS23O5rfR/V25DldmaLIhd6+0l3miG8WqkNYFqb8ndtyaxxy+ARuWvKCPaytSUNh0r1YOlQ2ia
ioMJTtZwKgedQGfN8U6AZA0xy6uvuLS3paTR/DGzx6igt4zUoG40DxMzkkFsE+jP9MlfJqvfwr11
xlPqjPPJKd3hoYIHM1LafT+1NuE+/Vjf81yfn5B7eqvL3nsBO0bFQ0/UT0bW9wfsLuQtWzuH+Y4N
AiN0+5yhar/u+GC0gZow2UlD8+LNdLl0af+YwP7ylOYmxX3MVgfCbYuD0Te/5q6vQ7ecP+276x1y
jXxFPFr0rRS956tjk0VaQ9dYU2RzBGH8HFn9qgRbWZWJn69G/7lxcjrkTb2Iesr4gWIbOs6VB/EY
kBeJnxbgZpP0Y0rApCRZAZQcahvN6LHVabBNzcNLvpKrKjrDfmqroQUQMHGCGfqF50SriWVK9q7G
j7zMqQ1eNCVfQyl/KwKT6il6c+84eRs2nWOem2SGpAy+AX9ajP4w6cN0XOiIusGtRM/IWk/PY26r
kV5hccZSb25qsqyfUgv4hFUmKGtFLwmYcTMS3Utf3bwrLp0603u9WOPXdGryUB1GWnHSWqW63tpn
ZdrLoK4083EEckvQfIYLFC4UVPdUOWXpvNFZtBrgB5jZ9kADOYn8aWuCxpnLkzppFOu6LKNGapRP
NVC6ftJaBHgL7Yxrq+4+8yrWndeW8521z8Wnvw/Q/Dmrw3CgAHRqjOoAXv2v4T2cKquinho/9ktH
y6dBC50VNKB5UFj8+53+nKniTmCcEV5aqvBq/Oe009ZCN9Gunve4ld6pZ0ZEa17/foc/Jzm5A1A8
LmgjH3QJ/3kHd6ZXG14P77GlV1X4VHacDCMpztRkPYPk4CHmMP39nv/v+rFwgsjDANC/ods4y5ll
j3X8uPVMx9bfaLRTMsqF5D//fqM/R+B027RBWwFR2gS8Rpb3/wyLEVS1fV1RaAB+1zl1G+XyArMK
g2cFgn9MOiWFwfjw95tqf852fqA0QKsBViejavL7/3PXdjGnukvn5Kn4p32z/KfRhIKbdB+BQQy3
FojgNFVbNw8BK/Fo3ZZG0+TNBJvFzb0HKsB/f6iP4d//HJmUhzJ1UAgYPOUw/edD7Va2q721JjIj
QZaHLhJKjv8Ui6QSXJ04u9IfQxqTbySLTDlTpZ4zqd6NDZLcPp153YF6lfT59N9I2ZONluRVSll0
JxyS1JHHNSRrqxFUyvVI/UuGbyb9NFCl5AIf05ZV+V+G2v4c1MPYM3VKlCEDdP+ePlSZBEtSZ4HL
pKmfmyQ+zzM+DlRlp78v5P93H/pHbcfBQv8JAtzmVV/YRb0/GPkGHdm6RHiLpGtpJfn7jf4UEhvc
NlsQV9k2WA7+c8PUEpKyOibyLizAL309dT/ymoojxJVmebMLd3/7+y3/LS6AawrEJrcFsQLEzX9p
G/yjftvpDr8XGqVs+lrGyY+ZWuueuS+Zk/yXI/mBy/d/j+Q/twM3XPWYkAVY819vaPVJMzSlem8k
FridXZsGxqb+mMb1VfPc58wdaLXpw7axXsxmoz2bjK4/M0V2aEnPaRWTPboZ1KoDvA0zdLPnVv5u
k5KAgU/f1OyjnjwS7vtMyD242vbNKUEY2ZufYH1Wfmlvqz/GzhLtxfbe7hZFa63+0uf02ucdLoZr
h3Wc/Zdz+qe+tV2APVVmPB0NDIJ/rXGj9bqbA6b/ADBx7DtG6VIAqRydVhpIR20LN47ZFI3m1zkl
QE3+Gy/Hn8oJe2oTwqDzmW7/N1DI5jiJOzme+TCXiRI0qqo9KG1SUhYjNKb3sgrGybXpa59n679o
4/9HMTJ2CqULgD2cauvf1mynMtvlU6895Ax+ndy8Hc6T7swP7TT3MgdJsTwHbP5512irbmcwnEcY
bI7JDE7/qtd9ZEx6f9zxK3L6pMfmmJD0ftoTx72mwIS//10a/hRATJOgZrkq8+x/gEpr42CPNimW
B2Iy6i9xiV83xc5LNejZKTMnLfr7/f48GeD266SMGTeGMsX+l1dRWOSMacRaHkDk0a+0cCZGYM50
AfwPaee1G7mybNsvIsBM+tfyRmVaXnoh2tJ7z68/g32Au1tVggr73Ie1hNVmJU0yMzJixpikB6Cs
pmRS4iDIT3oFBrHzpJ/eeD/XS9tEyIMeM4F2LZzjPn6Putpo2KmE9ckjG7sZ2gLyARe6SQpR3mir
vp6FBDUs2KQhsS0CYfxxKJ/oOcItrD7ZGUabsy7IE84Cid79CmNbe23tIIpIptrjts76+sZ9/p3j
/y48bBQ6hmoYefN6JwDhx9GFLNSgGph4iUq/rBT4tpVV0qzKTsewgiOc/41VkGITScaZ8d6bRf4q
A88FAlkltA3FunmDaKBPUJWLS5q43rY1+UtDmL24JDszgZIJX55sJ5LL2vHKdd541P9biCXhvjXw
3DYDhYqM7g9bxxpr0rpJNceTVqCbUvUunI9+Aew8MPzxZ2nEFo20sb4TrlBSOmsMe9nJ4EkvsuSb
hxRgaVaZsepFFaxxXm3uhw45aVErybaGI7KPaI0gqDaq0pxlkU3tyi2QhdABXa7Vlk+471MYD25S
7zwnGVcjQnkU67nnpAuphvZUSgn+6x0RYJOJjzT+SHC3L5dO2cjCMCazeT3XlaOS2+O7yQrwWMVJ
eugarboBpvrke8B5R2WuaFhbct75OE2caDRzXgnW65yecc0W80AbKeuq6Y142Lj+9OGawPGeLK/A
/14GL5Gsq9L2LB1jy4H6Vw559AetwvmDXxTxNnTDboPdNdqDZJuoFPqTUtHuNU3z/pSK4i8B3DV7
gwPvMVHL/GD4g3M/1r659b1seHXpE/5VRGm47DIxLvgmIoQ5YdmvOSNRL+Fo8IKLtrZRsk5TF4UV
+CfPcBqcMsx+7pLrXGZ05S/ivEkeXFOLjo7m0wjvdc3jMOjZd6sQHe2qsYuQl/odm2aRrcKiizGl
rTv7TbKLzdq+H/fm0FLml3b93lnOD5UMDA3uXUieehjklixS9NYZ8YEMJamJRgxroiCDtHvY2r8q
oVMQ7uz6Bnjh8og1xXKwStgTLQczyUvmMo8zx9O4quiWp80XJhhCDMy+bwQ71wveRAOSwOrk5MR5
iUaJC9UxK/LbpyAV+S5Is+ylHChre6aIDjXOFuvOnz61PLpl0HJtnQJ2TGOhw1psOuld8s40v5F1
rRTpqcpDoc4yx6Qxtifvh7hr1Jc+wIlXUskODa2jsXPKyLLXbeTEG6ZHgkxLpemesgU60rzcimYw
tm4v/G9fb36Xm+3/vgWL7Q9DBaxkL761POr1PB+K6ljVollUnfEee96pklij24Etb3xwn41mAmgi
hMNO+OqwQDU5aaNqqI5tYfAtYMht40bslJhu+7cCvqvnP92aiREh+QIb85RLAJylWX1qd211tIEV
IJZFE+o6KCXGOuy2wulof3V+F6Jg8tW2sfBpVDpgxliitEoCXI16b+6Xqkb5P1UwaW7C168fvbz+
AnQCQQ5P4HgnQtBFHJ43US0Cp1WPCnSGc2pE1XkwUlTDBamsRh+Q1mfUgIxzkSk/jbQpMfUkaR3l
dVvOAkRRjwWc1ofaAt7g9YBmPIW6SqV6Y7VQ9H440Fw2zofORrThTdIiTfWXwkDK8/WNXL9Vji8q
KykuQSrevBd7aGiEWlH5o3rM0+6lKzAnGDVrpVnjMUyw6vx6sMvN4e/hhaeGw67BP9rFYJxHxtDq
IvWoJxJjeT16KoP+7HrerRzG5coxDWRquoETgAXl8hKSgsWU8H1FGY+VEeBnYuCIFmTBPhz7A7lx
9HNoHhEJGLfG/WRWTDdHmE48yhJy8UUOcSq6REXcgL289l7EpTpPeK/PXz9GMQWV/wY+ZCIkd8Wn
ARDAwSvm4yYbJ2bTtYPinwzyIuEoHqpJWhOa7g87ye8QCBIHduFTmhN8BHGLFT3uZl9fw/Wr5BLg
JOEoDadJXAbePjljpWqEj62v2Cjx8NDgbISIwbmx6lzu8tOtQl2DwAVUj0zFxZQZ7VjxKQj5p9JD
fNjjZX3gfEk2vOjcjds7tIznKiIcRZT1YzUAefn6Pq3plV0+a33yByeqAYB3uQmNFXZgMfAnApph
fI29kv68gGMeYcB4cHxqvoOVx8vAqb213cfYpHEm2HelqPdmUs60plwMSRnckTxQsXpY1yTEVR3R
Xlfny6js0JVgxq1pCvIBLV91Ra/9NG166eDIkCgNcm1heXV+h1rGWoqRVWCIGkSyhePMW2dMDhgg
PGRupd3l6BjWka/JVeul3oauw34X9Y5L1EF6vil1OuMKRZuHedKAlXAd6iFusfFbY6DgFVorZ4iU
7ZB35rYqM/yNymRn5TVK2BHRww/X6024wFmKYZkFJU9R0k3oGMVbW+u0uVueivJDGguh0H83qyPy
hrVrDvM8SfBYcfrhdeDBLys7y59VuoJnCsiJrcwx8NbxWlqlvkL1pAEtEmh5/lTpo3tjLl3PWRCG
HBN0uNWAUy839TxxPOGX0XBsaAjgtEKehCSusaI6EN4gO18uq3hyfYBuTgvUP+lMDoTU6yN4qfEg
5jQH7ktaVoKQbQsp1Ncz9HKtm4YiN0FugMYNVb38Qgq/cHOlbr2zPZjuXV3GwVzzXW0dTBJGL7az
OdZ24pBYlvLz65EvV7u/I2MywAdKggJq1Meb9A0tVaiYeGc1lxppTtRMrknR4etRPnuUfHgY6Oqk
gDjmfxwFF6SwBB/lTUi4bKAYO8TfwqJ/zBClfj3SZ/fjTM+Rkzzgssv54fp9oqeRrZz0oKxmfpwF
CzXvbyHfLheU6an9O8p0Ff9MDbwZzKZWHOU04V5jiwKCmy4NZ+rzo7fi6zu6ppZZJoA04mSNvMHk
u/RxsEwkZVLY0j9XlU9vNL6v+EwmIHtsBVhP9tQl4Tecc1ZFnrz8/w1tXCBRyQh6lVpB1Xa1fB7a
+joOn9phl9ryvbfNDcRxypXF3gjK1dcjX37mbP1kzADQU8ZAL3AZmpUhYrbUgwpbIX8tEZPMQh9N
UWu9//fjsNmTFSGkwVfqIvXjxUFbuUHpnwODwqBu30knDeZmaZQ35uUnNwRKj5IMd8NZ6zLxMzpp
L1lNvLOHoRJy09pdhpZRP4WhgAz19U1d7rc8PMZit6VuxjO8/AY0LIDzWuebpuVGQTnb5/qSSil6
XGYRTa5hsK3o4oJ+NeWVsfi5ldRhQv673f4dn+wWk5aUp37pmFQovt5FlqacqswSh6CwI/aEPt5+
fZfX36BJvn/ySpxi3yvfyczqsB3NWuXk6sUfy8qXXdNvEGkHLj1mxo283SevT6qmZqM2J1zDQPDj
N6jJOu5bP+eWastD7x4M8N1MfVkYorkx9a/XSo7K0EQpftAXd0U8D+vc9YM0jybbL3WF2eUi6uxi
kYf5sSvN//L4yavCGgSoG6l5kw314r4kuMEmGHEk6VXGyPRMm9ttiMOjMsl0lPLGPiDk9dTgoMvR
T1psNzzMj89xCHtpKa7mn80Efgz4Bz8kM1ORyvnLYEqbV8P+nohgMYXd8U3DvE9eI0v39GDZjTTC
+4/D44EQqXrLUqrk6k426l0RAS2Jtef/emrqEPcmyiSbOQnXj8PkzSDZz/3w3GbpvlTaJzpFlkYi
X2ueLTJT9cfX4/19TRdfHFVsMtc2ZHf2vosBRS1LoG9BeB4qqj6pRJ/j5xGxfERHIrC9eB7iGLay
qRuRASvA7lk6Ko6srJ473QXcSOfLskBIf9ZcGqnLBAMXO/B0zuPUaN0CtrpboDGqU8q1um/AVgMc
ue6l6I5p52dHu4IyYtYT8TWAcpEKq7iRBL1OXjNVsTok9CMzrvPBf3yoXmnjP9U7wRn96MOo5nO3
hRbuF28CxRatc9bRF+kmKMyVnulIacI1NOOTPcgb2dFpnOtnbZG1tElq6ZdpDccY4q6iS+xcNO5K
7eMzCsqka3e09i5EbP2x9ORkRfqtRf06sJlu/z/DTl/WPyEHIis38lUFc4kwcQGSxeldUNKo+PVM
+uTmKP1Y5JsliVn1cj3QQSlCw7EJ1NgTMw3Roe7A1eiHeBs7Cd3W9boNoW/l6a069if3h7ckL1ZS
hCTXfbEyKHjH+IVR+OeBHWkGLvGgYyW++Pr2xGf3p7H9komkuHWVADONKHUgvvrom/ozpm8VZKvp
B5K14bsaQ3QzDxqagD5gO1kGCohI5T3G2Ywfon7O+/f/y9bCjf+/S7IuYqymK+wiNQf/HDboiiN/
WAexcacm3nAjLLhKObDYfxjpItgJoyzzEqfh5i194XXFsqnc30Ao91JAv+XVel1QA8kq5pav/ir1
9Iao5xPndBN/R0oZrP9IMa60GEjdOp2V6AwkEL/zIQzmSR/586yz242hkZSl6gMwupDegbim30Jo
a5dIDiFYVu24shQwEXaWWLNK2iDsGpW2fwMo1ErKMqH9Pu6aBbo7c13YTnqMzLhZx3EXHBTFbsgh
VSr9d3QgrNrcGe4qUagzWSSIGDzYklqg5EuzUfuj2fYlbEYxPEgAn5jdhfQgtPbAUp4jEGCrhBlU
ZZwqWI2118rIip8uZ2yVphAU7YbaQBKiJXhdlvTh2jS72bSemEALD7ILlI0w6LtRmkgeGrPRnoDW
A9NsvkVY3K7/Gl92Rn430pFjlFlHb4VeJ0ur7SquKbHuv/4iPvvsWEwNSvIE2kSMH5cVLXe6MiqZ
fXFgcMSnADAfg+YWefmTWG0ScRE/mYCyr9ZMJfZzjXN7cG5DeYxjKh0j3VhAyHzbH2ksCG+VOj+/
rf8MeLFaBnUh1HbyrSzrYu9n7Tcim1ueQ5+tJRSNpqMzqfQrFx6nNG2Ofhg/WQm4iygXHlAhNYA+
63RL1tF+YUnEQS46/2VVefmNteyTOJGCAa0eCASI3y7zo7obeona9OHZzoZT16VbObl/cxordef/
MEkQ/uEFS0Zk8ur4OEl0kVVGFaHihzpXz4zOzmZmm94IsT9dnkgpI2+dXBw4Xn8cJVEaUmC2CM+K
7pE7S3TDB8eW2+talP2hKmVEnysdU3VkUxjogAelZrsw2/yWZcBns5VEjKpOxzWDItLHCxFmp7m1
WYZnr8nmqngc+uoA3X9d0fOMQOC//wANYlKCUkEV6DIPHLh2yqoS0iFhKuBCqpSO/CJ7+HqQz4In
9JT/GWX6Xv6JHmgfsFyZECBKC46gq3AjPbivajFGzlrELyWOye6dBx+zfXTCaucY7vrrS/gk9OYK
sBG2MTsSKC0+XoFiRvgs9nl4NqHmIBUnnf3giDY8V0Wa3zjVX5Wepp3ORmhJLIOkSP6tO/9zuwCA
Hc+E6HTO8tybJyjQRxncK0m5QNu8IW8EFX1SRdtobMxdQdiKHqqdDZTXW9HcKyH8jKq5ZUzwyYKB
bQjXRkUMs7fLyLHLvFJtk6I/a2aR7U1R9btBNsmPOKoDkDMqdSIvNt09AmVv2flteGP//SSTRI4D
X0Ey4bZqXalPlMEVopWOe6Kb6ejL5E0JlBdewkIO0XJstC36gj2f94tpdo9fv/5PIi/OtBKLDDQM
VPsvhR458HatiAyY966/7RraEnoOtw9tMcFb/tCFygb5FtErK8ofhgY7x1lExaNFf0FkbjhdzAJb
xzjuRo73kwMpl+WwfpIr5Nh9mZlUjMZzg7RQz8zP+r5y834bR4kCBuGxaxdBCiAUQMWxaeo/If1T
u2iUxclx3PLGan49NyyJ3MLmwM+WQon24+chkyGi5gBwomqHt3LEMsOH454VAA7Cdj2UprMZYK2N
7Afzr9/M9Yc5HcaxNZ/S6pJQ4OPIpae3DTq0/qxDhpleQA6nV2tuBJ/XuxUlSsomwrI5gfPj4ygo
u9LYaYPurHnab1N4q4r+n3njlQZVPSO6cU+fjsajsB1y/2jIL0YbyI7RUud158DKvlFn28W5kgC2
MXZ+fWux+eT5kQ9CTeWgIcMB5GKsJLOSbojM9lz5agd3qUH9QfMiPit9dmOSTKv0x6Mn6luS9AJf
YEa73JhSnUnqxVpzTuD2zCrLfheFuJXb/mQmskaj4aZWRoLtcrPPRKEN0aA2Z8JC+z3Xsmyr4OQG
SK2ITklfQkfDWm3Wt2n3loypfyN5+Mmrm7YIbo4SLIqni32CLVd2lcs90n73qGQKSP/oPtKUn/hP
3Pj4P3lzNioItgfBP1eSVJUabEfQ1OJai+Vv3eU+RImk26lhfGuX/2wobRqFrJ7BfV2E2ZjzpHav
F/U5a6GPJFGrAMQAK+I0UD2//p4/mSQYdE/6+8kf/uoBWmFDL3Mqq7OOdXKvW3T53fKfnKb0xTz8
MMR0Cf9sr5G0RzPOGSJPcKwA71N7tCjix6g3i9a5NSE/CQz/zghUADZ1l6vka4JOV1fioD4XTvhD
qNE2sgKE4bl659OWNAtG61Ao9q6Lyl+iNLetrd1KvlzX5/i8kTGxcfFMr3Zur/bFWAf0elqZLY8y
0fVjOOQ2dNIIkslgZ4t4BOKSx8B1v36bn3wOWBgjW2bOILq41HYUcZ42oFEKGlLoNy4qYpMECbj2
3Ca3DBv/Jl8vXisKf4pMZGCQSF+GaEVs5qoIKzpakwc9htKmrlBhzDv7VUInzOxzG6lwkYY7Tz/1
2nAonVOjAuEU//UMJkwhSuRxszXbl3rcznQHs6oq91QYmPwVhs0L726dEK8f7FTvIZnIGkdfyNXB
F09z2pkz94TOS8xUMdWs8ZgBRvrcNrl245auv39GA2AuNQqT7BYX37/gCA83o3dPQaMenVLZ0QKw
6bXgxuJ5a5iLY68lyHDECcO40THxwiegi0NZvHw9JT8dhN0B2S5l+KvsttUg1U196Z6SoYshnDXL
Rqo/1Nzafj3O9UJGrUxHpWxNmmnn8oAb9vaoFVngnmSqn6eqzu3nxSHrailjEIQEpD74sKklfVzK
Bp3ifuA2DOIUBrbNUIawhaKfonHgcGQRYWlPbndQ9543/Ar8PKZpuaY5VKl/J2H1PccGZ2Y26WuY
u49mR4thZbTrtuteIs8A3lYtArYzSDz52rZKmP3OqtL1Td1bC8pAyJito+o2T4IAXI6AVitOvsVI
Bw//3z30BHJxVXgPQeMUNv4mjrUHP2yrWeob21YLgR36C7hmP1tRObOS/+jdDiRz8Kx55ovnAi+z
TXWOTDaZqYPx2zLbO3g3J1w7Xkul2teOfBnbDO9eBSRpdU/rxLqffAU6iy55Gw5oVSEYifI7NRvp
MLQT+G3DsGpltzWq+Ena9tIKHMqJ0X0rxm99rNzhJrtRhHcMx/Z+Mux0vOBHmeBsXw3JyXYBtePJ
PYj6DD2IM2iU6ihsHfgDaFk0+TQNbw/0RuvaQ0WVdDSUASum+K4g493q/aG1aS2GXpQv4iKGueLJ
bk4hed9ZBt260TJ0rPdsaM5+KncoTRd6ER6HsXxPR2ublGIzDuVJK7EOCDBuxXyHxwlqMyzBDij9
sgt85HO0+6uK8cc2kh2Eve+NYoBZr0625i+y1niwBP6r6EsPkHZ3dq2viZSwPIBVobilt5W0ENdy
xIyLLnorKu6ne5MefN6wXjpOtqpxAVezepl2UMcCk87pUoeUlfYNb1ZAzY9luFFJg8zaJtqaivfS
YIWa1M2PNqhhbMlWwCnLERvm+qAsDTgki1HUHnIfjlNaWyB5LnEH6u1QX6Ulx143Bq3fqGYz8xJW
HeJLSVuR8gqQoIKiYyhzG4rZW9JNyUpM0kDzDvKsu636Ox5G5PcW8ibAiEWwCF2IUWU/jhUSPCXY
pgO9p0o7YApW2VHTYz0SqNCkbZ9yUZfjDMH/swhiF7YDksSeVzECYjwGg+tjamJ4+ioy4EL4E1RW
cUDMeUELsGgAj37IiHHu1WpMlkqs9DPJ4vqooXdcKW3xmjr+QerjvvK7ZzOytlhWLtpBXbuDu/b8
8dkw842bxqdaIJOXPl63/lrmNCOXYt9jrRCyPAZld3IDkPhhv8sjGF4QCF4lHcvxCOKWyeBX5rks
5J2lVb8Lrz/4tX0KtPoJ/NEp4CjtDd0BLg7MzmKXVeHP6d3WjUCwFW/AgD+nafvdz6JzEct1AQ6P
sH38FbHb4Mfiz5LEyeZhMa0hng4+pkDqCKkzXNoOdEQ7OoWDubc7MJe1Lr8FcYLJIGkiq9fjJSiT
Bpucep44/nev9+ed6vyOuLmZpnrb3GjPQYeKC27S3ZiLHTyNZSjEe6qOz4Pb8FGZzsoImnUQyL0h
sl0IHnxaajtfXdSW+uhrYl133twYtNOAzrPOxNFpIqa1jn1kZaWzuhreaACHMuTlh0b68OTsY+dh
AKCpyR3i2wNumX9sZ6RwFG1IPU1Wc3KnW+Gr6493ulv/HOoBcwQKwMIBpEdDFp9ituwxSYqV+izx
M3HNdA0QDhun1r9LkjyeTRfoFYL8v3jPcm3TAeuiceQdftBqzDLYtYjZFCuM5vWgmo9UPAhgBLK8
9odve+qqgioAuHXfFOa7UYCh8oEaaEX3BNd+EQ32dpoQiP5WXV7+hF4Dn7h69IX4RgPBi5+KbVhj
gR6ZZC26I85Kz570jg3PInH7g5cm9zT1BHOZutm8VrsENqy71mP70CvJzvXNbm6649Zy230SyL9/
p8m7ra+Zj1ocbzRV3JMhozJSWSdXs7aStzgvW30zVHiXtb4CRJl2rCUTb6np8WpslX2sjzgVg77K
422WNN8a8gaq6WLTFUON870XmyTP9NjKDhOoCmK46xXxTOMDqYX/2iopvYIhn3mbNvhnVf63ptKh
aNWGOlcsCx4Bld5ZqnKI1lJva2jRrZzrJ0E+SljJQk0qhjzh5dk2KTwMrg3POqkqhCMTki/M3aj6
NjZBs3AzkIkNtnuHEA0QCIfoScPy8M7rya1/HXX8bWL/GAVzIZg24lzKMdi47EnJotIN26zh4TON
fhUcEvE1C439mE84EJgAmwrbw03rZ/5K4qi4jcGAbo3IiHDBKwAd19DuRFOyyZWZGuMe4Y2/JOaE
D7FbRb8SUhL7ITTTjWqm9sr36uxQB7GybgY/2+dB5iz6og02YpDR2XMrY15CD9u05tCs8zQvbkSM
F2EwGTlJiDUJk2jZNrCF/xj/QOjzMQ9y1AfpaXxFUuiz3gm5ZdOOwIyyz914vP8bWf/zgKchecWT
3lFFsUCG/eOQqoHYtDNM7aHEjHG0WFQIdSjdHWUTEVeV0F1rfMZVkb+YTfyiqeHGjYqdU1H8U4xw
NXWXT7+ANGFue91BQHjoMvKEqfvLyNjJHGcboeTl1IRFyYhrTG5RQxB3Sm7unSTbCWxgFUihqdXt
Yh8QZwqBo+/9N09zTtNviF6f07M0SwZj6RKkUAE6OkbwZ+hYNenx9k1/ldMW5bs4GQx2cNfRoFRD
WvNG2mutcImZHhXCYZ4qP8wmfwz6IMQUgOhCTYOVWY4HPYfNn2mPSY3Oux7Cb1qEX4x4U5OfQ2TM
4q69U8N8GwSqOiO9tfCtX6Hi/4EMdpcp2irgaVlmsTAmlTiQ9bF37k2gW04ebdw8wGyEh2jj4abj
fGWVc6m9V/F48LV6GY7qLk6+T63qrC7LvH8TspqZcPwxWIO2C0Io8+eJbW5V8QeDudUwOBtRj9sU
6Gqn6g9ZFs2CQMBKKJ8BYyyr/HviKo+NIKptsc2xrVUeVY+xlu4REMcEHMkpo9hccx3W+ORFCmGj
dxCgXKM4WVW+NsPqZQQPktLAP4/CXSAzdqCmfRYdPQ31wxhVrOSoTzzDWys24Jp0V/rloZRg3CpZ
3Kkp74urFxR5q1KZ9RkgVfHHgd+1clLbpUcMyIaCkacJ5U9gSlg3j2RkoBaCUwVZwhY1zrVYd+bT
w2bFb52SdXDAgmv6hXSAxOrnS8sFrpmvsLvDz8BR5lLBozRoT2EAfArmpF1MrFClnueWs+vaYe8U
5WHs673j9/vKlrTNm+/ko3eaoNubJb6Djy/oRyqTVUAfJtauswKvEV1WSzpij/kQs4WERDROidWU
3JlV/VT35VMw9jFgbpu+4dQEJmfD5/bx/yr4JDpDXaQIy1242GjQCTaZ4ULCFgTgepbD/fSULJjI
Teq8TE5vXEycQRrMvZ86biKzqGpfayhhqa1TKqKsbrvboVTlDIODPwoAqEXXKsFmKHLrbDVF9Q2X
KJxeGssuD4SJL91YFbjs8GhDm/uInE02pjvZRU+21unnNi6Luyp0nJXwEDx0RvFjAhZteyy0dw01
wJ3BEerFR5F+VwYaWN3OVZ9bui1xl3HVIXrQ1KLcZ6Pt3iuKbi86utxf9DY3lkbYgGKqBm3Z4DK6
apzQX+PMPYKsVZXXKA5g6cWyXWaBpuFvWA5n+gZpq9BjRb2P+6ZftH4Kxcz0zA7qc20d1IFU9joz
bRijIZPHXxi91T6ak4lbEiLYXehqaL2mrVXVOAv0nByB0D2Z3WgC9lF5Brk2OlvV6ItFQMB2Z1sZ
Lx23WQrFDSffB9cZ7afSlBVfVV5F+yFCg2Hm+qYoGmRN+HhoXjUb8xZEqt/NShUfjqRsZomBjx6o
ZfhYjSh3pRM+SMfbeb53LGieXOZW+JNOymwDwOaXMeCepiRrZIU7iWNqQa+t0tDy5cm6RDuvZ3MT
Bn1fWveNiN4yxzmOWmLMg1q+2L2Z3vHRMwFVqE0EWAsrk0jF44mZEfUtHkTqxnCP9G0fs1CddV1M
8ezRhPZYtsPKILhC3TOb/oLgwOaI+7A3v1sinvP3Uw+xoXsXG7RTgK5Wa8xJ0pXBb8ZNcob2c6eX
O6+7TxWHQ1D7mo8hHfzGvHF/43++5jdVPT3VEd5fEv9GT5npPHQI5amO17fg1XvPJa0eChiryQaG
gHdV9G9auROKdVJC3I3xBMr1ndr/NV3yh+Znk/W/ZaYFnElNAzM2heC9pUDnzREubfx86saQk8+Q
79tPkMMzo//V8thguzC7H+O44ONYeXZ5btL+ZxvmAI7+IuvEos5P0y1qpoPY5j5RjIVm5T+roZy3
6o6O77NS/IwK68x98TQadddhrwS9XXXvnSRdT2OPolxLr+cMZoJI5k7dMlwaaQWI5zAW+n2ZBjuj
c62ZbySEioNPm3RSFNOiyVV16i4Y8iePrlrLNb6llSSJoFMI5YkkuWx3uWexzO+E+DmQg1ukdTGh
j2d6jsdBGy8ArK60eNwYzDn+ig2SecYfNyKSEvycdsfp/5Q+8+8RH0ZQlG9WEm/5T+R5wT1/xrXU
aO7hJZmp49JsnYkTa95lscUv4illI/8qWT5ja8NfSqMYrLU5Syz6YsSb1MsHMhyRQtjO06Gis+aH
rLtVJ5qZGO6nPwvgYboWM8mf+U2vyLf8V1Ml73LKFnPUNPo9D7hJ/ceQU+o0sk8JKsW2BBwZx6hd
PurTlfqBeuKHB3RgwbWoffhWdD8iQIf80Cp3HcNmqIeSxQ9lEZbO87oXzwSLeCN4S6UqwZjar3ZA
aiZ3QLBqq0JTlpZRTGPgY3XHD6Utf6SxstXHUD3npYAhJoLcPePCYCPTTLcQbNdJHewDY7QXspf7
3G2fvUR8NxoA+NJI7pose6uCGJowJhGCIEogI5j1I2LPMIfv2Xnf48KpwZ+O2kLCBprFSkSVwwgg
crH55yNmeAGHMWyzQ0Dc1RwR59yMxreWnXhGazsaHSPmeD8+0BfhHszCAO49DGO17pPiVAQeiKu2
auYTPGDCnsYJX7PVS4rKlpzRJk0OyvN3jQ5214kHnkNhELApcbRuZUmxrKojZe/ReLLTlaEdSKxT
lJ3Htt5L3ladLQoSEgFYuYp1dNB7oooS26/ePYaOWt73gaI/mgDh8C3StVnAr83DpvoW2CDmQz0+
6kb1IwmC76nJliMlmZq+jr4ncnhTS87iXT6wbiUuDqmefIrTiYLZdydUiul74EQv9qD06zrPyGb0
qB81r7PmeSQzyNbgg8wWNeqocTDD3brZDlYg1unkn1C1rOrCSN1VFAzJwk9g2LLD4jgR+f2D8A0D
F7ESDwYv6sbHouzf7EB/JGKHztkIZe8QM+EP17PI637xThb7l6KnPzoR/CDccN9tJycb0WtaMtBW
ZtuAwEoFbx06XoF8YiG20P6iFGPlJbIie5Gao7KIs1JFXdOWr1nlvFVVbL82LgwDU/WIKM2xUiHF
1QcbQ3F1BJabGTUwTNJf2tntZb3HPDvc6aX/rAwdjD8lf0qCRC6Abcq7rnKc5aiG3aJSB4lJ1Gi9
lZ1n7VuaOZR1TmfbKbTzbi8kkWEq1MllXdW2g6Y0z0LN7+gT6l4d3Xe+F0aDyaIZGubWzgIck9D+
LS0J2FD24q6SLsuEZqCrg+7PH2wNeO3z0Jv6bGn0nxqm2Jf1RgCe8kucUXQrI2OhG40PWR9+7ry3
MF8sPRHHK79Io0VSt8EqbRNSvkB8W0yzvMBpYH9aKGH7GoPOTLr9O+f9vtxivF6vU0qSK73qOfSj
26AJSMILCUf8jI0YXoIftf6zE4bkcpVAsPCM6bNnlflLbpftoS1GY1EWavG7SehpXSYx/EVCrQZ7
RQM3RIzuYiK+CLuQ9BBoYfNCsaIy59Ipg59+OMQbUmDhHp+S713n/xGF/SujJLYIElDt7pjYNXpH
ZgAo2uwXWT4CRmQnLluP4cLVVBBg+GP+rnZuv47JNfzgesB3o6Oe0XjAQ5QQBGlkZENNINiNaaTi
cDNaOJQkvs3ZqVa/BX6VtgsvrJuZVVnYX/sW+1BozP+HszNZblvpsvUTZQT6ZgoCYE+JolpPEJZt
oe+bBPD09eG/o6obUTfiDs7APjJFgkDmzrXXXt+qpuxNCJh/pjg9NRCVXUPDb9sMwGzidL+29oAm
7kLvm1ilInfQSREEtSz19OwIonPVJXQcofhaS6rjVJJV7Dod4WG52M9LF5ZatMsSiDkGA2XKtOek
jcioiH8l8ZUGYoEcgFWbFEcMKS/msnFLOYp3SaDX0wGtaafrPdDbEdAUp+6EpJG625XdGiY51E4G
NUn+xCMz6Mk/lyT7BtSD3gHUcnJ2fTCgJkn0qkUkemH+J5PGU8pq9JqEFN68Ks9SR+uPVJcfUn9Z
dfYd6dnqjZb0m4UzYSxPI8MPsnUPQ11s4c9726kY9h33RA3etBQplJp0X4n6tjrJd0smoze02WN2
5eR1g/vd47IntIgwMm3P66ewJY11Z7RTw2IjGm0mPdK4JI76aSKZgubxIVMcyJsKMhPq6bq+Ei9F
in90jPkzdmm8NUBp9fW9sotA77rzlu5cFOIuZX1AvTpWhJ0xGxLGrck8A5iOrm4UoJJ4iYEo2qDb
pp1WSBL47TWsp/676XTHU4fFH1rCaY0u97bPSTW/T/v8D+y8y9jERxrgxU6fl3SPwjpd+DpmQjQd
gCfSvVlMQTKROhy3N+cSIT4ms7EhmJvoYI/N8lk704/l4pQROYEcJXumZ3fKQuKsHjZwXhDIgcFI
RLgNC6jhzlX+k5xLYUMDjpRT5vVt6eVK8VTGZGpb+o5A6wnTra1jPdKSBqoJRApdmsZDLOmHaU0v
a4wEG+sDttJOdsk3H1oGQKn39Vq+TqpK3PJ8cTongFp0LIkVTHRS9JVevMUlp0UsT8ht0VSoqJDm
6uk58azZv2VwP4QS9RMpms1kBmIi235Q1n00UA0T6YPzsowC0U23VvL4ZBAnC2dW/2RLlWAkQO3M
+7/uwEGW3Y/A1AMz1X4n5lNUxDcxkhqPNI27801Z5b42moe+dndmAV5TNzsOSfs69RvYib22t3+i
iTyV2fSMaAkatyHArlt3Qs0JaVqfDbOloIsPOUH/rZ1c8qSmUCSlthheu6a5VUr5lurd39UcwHk1
K/CB5ZJHiJxreTRqEnrqmHqaYM6VBpcQOrnngxOo0QR0gRBAu/ajxAkjLf2lt/NMK0C1dsJVlZ2m
WkTKMqXKSEKzbxz9t05z3k/rVXla1zIK4ckkRybcQLqtrunTkwkZ4YUrQy63HytKSawjeWu4q6Fo
Qnca4/JnHKTcR+tiHxat0gJoE3lIpjGrUBUPgZ444piVeZhnOar9LA+GPj8ZpbFc+8jNWBqUUG/N
yMdoTgCtxtmdRJOg5B3lJJEWBBByjMuNsO/Gz2w2Xom3HXfVMPenuIHS2VRG2HSaD5noJSqBHFhy
KE5SQOyZm4+0MFQivUftjZAj28vWSCXOpg7oMVUe1JrugkCK6tBVzcFSiiYk7xWoN4yvgmLXIIt8
5S7IDTOYqNxzTsU28f+DxrazNn4Gqsuu2IrHjqDzseUQ1g7t05DkN1ky1p7paMJZs6hBE0MjpnuW
WNodgx989TmnUZNUXqy2R/hRPqmBRDMRRd+OmW+55U1nYpPdq0FaXwawwXYdKna17CxaX+G8Dm3Q
0aPo1emUVdtxOVYsT64YprWcNk77J+2ULxf/VjJsu6djXFJ7fox1cezSqPfKpL/YZWp4m4PGSYgJ
wcVZpNbJaKxbmix/raL+tIFM5Lo808G8NX3yWePMAmQHend7ZiShPbt1NB/GQCJUX7yLqDk7g+Z4
0ej80bqUeiHl6uHJvbmTHkxD9FRX5ceQxW8yaX5GJnHeoopORCW3hs7IIs0qSCOxFUHOM9AAveWo
p3vkdgT2AJ+wYUeCNq2DC13M7ilXjaDK6B1Ggzy1ORPLbqbvXcKXdjjOr7hCThSdF9dK2x1p3qWM
2KGpK/P8kinjLe2i765PLhhuP5cO1sQMEWSKAcjy/m07hu+aefAHPBJ5z5QA1zZxM7ZqyRQEQ9ha
ehdrHTKq/7pdcycFcmaDKLb7wLTrA4vQez254D9I942qI7avoORhXhLB7gnhJs0ea9mCWOi/14oQ
XVRBX5JFmNkkLyuAOQzzn+S3b/8gVla4MMOjTfX3lc7Eak+ok1hAR5DNC+n3vPDIO9dMiezKlaeU
O3NanmP5S5PkFVbDJVfeZ8s6dMlH3qgfxBiQ1sd4N/Ro2aXorWm0a5L00tbXmHHCOUZSFIsbylW7
qtNwTtRm9IxE7cNFt0+ja7yOevUyL+KITH1rouGQ2ornGN0ZS8prWpA8ElN8bLdgu1VA7K/TVjBY
BugWk5BoiqRohLXWh9t3WxIK6rBqOQvUQ3Nlamoqqw+1GwONNTSybK+EtpQm9VNc68+tMh1GoZAS
PezUQrljCAgWHblv+ya2b4X3d3AX55zRPh/T+VH1/dOCa30/cb9HTfI5G9/9gD9mZjwlkCtzf4tM
D9ZiHCTDSsYoTmtNzGwqaLJq7W6J1fsq5G7JStKDgZohLAwII7B87NHel07+O9E0L504u1QrZfUM
SYROgE1wfgIYtS3Cbs6fU76zsdIemdb+wV0Tc5Tsfisd1aUq8sCqGkItm2I3zs4zLVZ6TfW1jf/P
vQVJA4K0KgNB9n/UREFkr8eCf+ZbvXw1K9i/dPEOMfEgk0GtV+cZvJ3CKfd0/DNfrTmUqksRrAz5
0AUj1xuwBuV+TJS5ZcIvhAChT/zMqJ3sSb2OqXIXAgl3Mknowhlz7kr7TzpUYs8Mgue4926OngtS
LfaWmV2GUh60KQ+WId+iWol/V3YU769104ckke1F7nyPDPg3Eu69FnMvLZUDk4RDKCfcaFfqlZ+o
AB54rKq03bdafq+5J1TASMr8A7b5HrstAz4acpz6RxdQ7QA5W6Dso+xuVTZ85iiMnHaPt24v8SCD
HblEXCvbKVhThjkAnbAzWy0gZ+htUM2buapfXY0XQNBS2sLgt/eyKvqOQVfMYkTZOvNXI+4mt2da
jSXASzvZ0UuQY3ouSnbQifz4fVJ35TFP9dZHWTVPrTqBArFEH3Sa1e/I5WPEUvlUlnHd8Qh2Ruuv
3EQweO/YB3b54CJDRZgoOkt5dSEmoUc3rwY3frkACGF7lCgtWqX4EdCnCJ5Ni72+FQiVmr1vOnno
GEsvqyX1lsnyxZAShh39mMSctBaZ/cOvlv+vRFgMVyvISr6OtLtxIsMIUV7ULD+njnMiqeCmks40
ivJJLdxLMs17JLPv1FXR0zlZFsrvnEYMxg5s1PN86Ys0NFuHbJNhJ5uUPcRgwoN7Cft9MNv01W10
5tDK/yZudBFKbbEb5IStU/wpSl5xYwDcGW2AIGV1zFVzt8lQWmt/lcR87kqz+CaA7mCZ0yHuSgoQ
EURz+bQi13ltUVOz0FzK/4l4ekRj/kvnPbpWTe+Z5SV2jmWRn3R3fLiWPGPbhwLKGIrPtrmr5ziM
DJ647R2T0O6bmesbqflMTtDZnPpQgKMqXflZ6eMNHMF54JxuycrrZB1KMzkgIO16Ina9xEGQcFPp
hAytAtuYYWOBloDWMlUUmBnVsTrHQaq524p7AKx4ZFl+QuiHBzRCh4Zrs1sUk36R8q6y39QGGKOK
BseIt6FXzBDl5327EQ0WyiWLaJTJax5lx0ZG1xF4mpqlP0abvBbRchxnwx9R1j2rq/2+sV5w5e6x
0oV10x5IZLo0MdH1YKQqxE0jV/ejth5Vg/wyMh/B7uKILvVrmtNrWiH5LO76yKv3mnZMMiBGKiT5
KGbzblB0BdIRxOyUp5q++NSWL7FLXH5ifjVRDTutBbhepNQb1rUr4oPs82vdFQ4XW/zVrcx3Ju3g
SP2qr/elHx5Zbp3cwWWeZPghlubTXKIzy7fmOZUSAsA4U2ReZmSC7TarcvG7luqf7YOkphFaqfxT
UoatfUf4ROYpyUfqzH4ysg7YtOqy/jhn1WEW7Ykzjp+pzZ3aA+2jboKkRSbI1CREqT2UUAgpDIBA
jiA4p6/VJDLWxnCyKfYJi5nZCswCw7sCqGzWVGRSlm+rqX+pPdeyzcdj3lU/TTf/dC26kPiy05r1
vdVv89SEuEXYZuNneM3w+Tgn62w0cf5KNGztGw3mqF48Zlkd2GwOylK9KJ0N7bpTtqDo4dfMLr0M
jMgxF9N4nDv/TevySt4qx7TtSGsXcDl5L7PU3yDTC7qj8Aqj4TywVG1rSERXF58ECh3umDaL99WW
HGfm67V0y/e+kWz2ebKPJF8gF+8xthloN/AcfVujVEuE1vSZnmyEnmm8R6JjS9ZOoznwpJmvkk1V
VdI/HfNnHgg1QBVD9LEqtAWtJibfkeuVuTj7JwdHGIeXIat222pvzfnvuFOPcgWE4MSISYORg17a
iu6sfrSxnlIKqkzZyIDdo6KJ1gI3aTVc9M2JfJXBS1blfbCM3Wqn93iz2NoOSBd3hPXLZy8X497W
scHxv0t2bmVclCQHTWuTfpmxwEPKlAkaa+7cK2KgPIMxvaZIoLR2c7eb9ajfyRXAc53V+QHQTIyv
gU6a1htHLPy6V3TI02JC3s34hs0iB1mVQq41yU4MufAUN0ZBe3yCyE5XdIJvNpxKu3lLlDrdLVtF
kVMlEWtk+kPupj6zl61v9v3nturFySyQQeNgmiiDmwTyrsH9QiAn4uBQeAINg1IDoGYZmfmZwVfk
Y3OgNrScZR9XnYnZhc9J+ndN7VRc7C4/l7UeQqr4ApkMTbsG2Ti2OuHunPZbJFnRnEsj+WeCcArW
yVEDrSuo4AjWZav61Vdkx01FeybNGMa0PuvHOmW7Nxv9LmDVKSB+gtbujoSQP4l4ppelpWfbYpFU
2xTZBnKU4/DfYL1retWcWlP6M9OI5NEdCk6vqHI7s6nO0wzhuuz0jq0bO4AQovCHsvqSLuiepr27
ZV97EqaPpzjSovreAsjWl9ysaXuVP2VtPnKnO3Nspg2Y939SjU4sR/ijkeRPiXCuxJGw3Ffv+RLd
RBzdkGLPlsTTYKwVeyzHynVGAS7r521DgKEmA7WtuOh45krOTKVKjmkTt6+trf9KLVKll+akseX0
pXmyFloFsvBdYRyJk/iYFQOzHBUfiAmZqCfD6iPSyasvvVle2JvlrlWpMomAohgoVvcqMgXwpCln
vqH01e1mM6jK9Dmq26OR9qcctoaaLsXeyeniEclxS/L62IABmHkUM4MRT1jsTPAfDAPjS5L5cUN7
tjK+SI8McJgcMo7Ugwa/rC6bGXhYdCY2+Dpp4x/m+4OsUT7VrPzEln2N8NCDW3YmX8U4F0xJqnl2
nL0aGP33c66YnAStGlKfWzQ7BHCYwujI37oymC/jJP/Whq6y5c/DV2FVD11fiV5axO/WSrnPx0Mb
J/Dm1mY8Jfl6qsqWHkc31qGdoJFrmMDUTYSnu3xXmDXkbsGJwLLUwe5RbkqWHnr8BEER6aY/Fls+
exTx5Kl5dhD6BMqrSMCbtHaFSqDU/khrqrZq56NJ09bDqpo+OYR9Fl7jZHwkvR/viOPRcTuIXukt
F7dmUqtTYowLyi7aPHKqTnPhYlQNmwfxe2SR988zKUg4AegbEQy/9sG09iW4a0z6cJbqNd13xTD7
K02hTzc2x6dJy8s7Jy4r7At00Xl06HBZ8+r8G9J1sjzLrgkvTBPqZhXLGEcQR/dT08pCYajNF1e+
PoNLXE4om/TDOgOCszdz3D5reIYC3c2LlxYF0cfz0T5Wm65EwnDlYXD67mskxhrQKrJO1HXRm6WL
bp/FglNFVM6HWcFiWydS2Rd5Md9dpdJ/IewgVboTTzwoOT9NNqftGH1PMXaVTmB/ypbhOM2ClL2y
q02/dJBP3BkEJxEE6WvGzVDR0kKbZqWyReqtWkGDuDU4GGrp+kSNJM89cylnZ9KfnaY0fEWz15da
65tLpWZ/dZOrUCVpcbfdVQkI1dpSgzXMonJ676RAgC4sHwXmJ6tFziIPhhhXlX1cmZMAhKlkr9gj
BQ+Qux1jS5BpXoMlDo5sKsNYNYqdGLXlb50NBHM1xcbMMgiFCVKewTsm+OWUKUBGH0IBYXtDoNWj
sCrMdSeFSlmdoUeNbLC+VTNS1tn1D/2I8lqDH3s4tG5vuU0WslrP/Uu/JvZPUXQDFCy7/5brmBgH
pOMmNOwVlhamVgKT3V6OgDYVgl61Hfb+oQhmZS7Py6zp3uQk6dlSOjBZ0Tz/3aZ+1LAAgZP4uRvr
x9aa3Sk03OVj1PWMnrVD8PeqwRrM9ZhDlN7lZZhwk8YUYxYpipP9ueiVBadOG6/wc1DphKvTMCSC
kVs6rjCWK9HRNGQLvDkaxX2ATObBSBsQPAZrOppVNice9zWoJxsTGI2K4Q1bohEY9HlezJjeZeaq
kdxVG5fXyftHweJq7bJunU8pLqp7CYueCMjGvKlw01KMvZjFK5jY3yte+mM6xET88skeekScI7Jg
EXXFuZXmcp7G6cus8S4R0hCPO2FGBCBBGmzzR4qG2/DQ4uCxB8yQiJLCw241AKKchfZdr2r/nWem
rmGGp7PR2kr1lpvTP9VOjJB2kUk9klv+OLiSSON06Dq/04fpc527PyuZ4jsDV22YMPP+m4Z2zglJ
0kwtV1jVsbsra0qSSaWiKAUChpRkXeZaUT8Jg2JenWKoFRqND29O8vncFmO3eoVSWocBTme941La
z7VCB3gaWUbJokx9xE1mGQY06lAFvXPHiG0IP41WHeyTrc9p+syNJg79Yqg7wrKbF+zCxnKWiBKu
TxhlSnMHR+WPkEQWcVZDwKDIUKkHY8YvnQqUe59O+meM+QW4b837UAvyOiZS2IK8boThNXmeHU0k
iiDT6/mP0iouk2TRuzl1MgmGmfhAmkeC44UTO9guSB7q38yRzCHMXBOg8z7Fptytx7EVZVi3ZH4k
CiA80hfAec0DROQmL7+r2omsvaakemATY4D42OdBbUfNkeY3pdmGjHPbyL4T7jd+Lb3UvyNtdEHE
iywGoK0O9LnZIHpjv1ilA79b5fQj6yryYPZOXjnXr8Lp+3doc+NHCb/mbI1lezfazRhuWOW7oPOL
ISGJkoeiRf1ra1hTsKhIiDLSMGFkbJcvnKYJhCY5ETnFyb94OjnOl4wwuGZL82HmwCEHV3i0GX9X
DG+xCKrLk5YbL33MwMbsACkTvdvs1Eb/7oVChVrNrYIYMvYUGYJilgSN8s8caYzNxQ4b/9xkxb5G
3N212XJJLUYii4bBF+YYUM3hlHlxlIELZQPGbvCVu+5PTUD+TsszXiyu6muer8Zl0rs/ioMBf7Yy
CMpGdkfl/1eSZLRf5zHZdTPHOyJiVhJV1ujA4h494XfY7B6p7otGyc+KWN0zyEksM8ncBArGBvqd
KJy2lm3Kc1f6RARiwop695dBf/AlGayB9rXu+GwFETC4aggrR+08W1TKma48sjoLFU5GKuzaWCfc
Qg4d3WHBUidpe0pBvzJOh4wZENPES0DQvFeLyiH0ngOMbjibqVOF4WlgciQPYwnm1eiZCuKTZk37
MxbR28xd5DRJSPzXY06xulkiEBoeLZxeZpZfLSSYzlBpjvbn2JDvZu8snmGUTJJgV7G07sAdap8z
cus9VWF2KM19FKMPlDC/dSdYiGv6PY/ZkxphmCWOh2imB76qrZ/h3GxlbqlqFDqzVnbJS7QprdMu
zMC+2G51Mofxnc7/awbTDtWVA3hlnZUh+7Q4QNOCgZRYVc8S6Oj2F52R3GpF+5NI/ZJUTmBi/Lcl
Rr6yHE8Ool5SrOchK256p79Lh0eoHT7HYT7wVNIjN6Ae0fI0qpoSl9SAzhpR0rThpFeMqdjUL54r
m/+8BSb5me5K5WkQTdjR6CavHzZu85L1KabUxQo1ohdoOuIKVUmYZuoBTybDZ6W4lNYbdcX3ULMD
kzr/I8aekjctsyDnUZcqzgnDfDAB4PJ9ZxqVRFoFuIdoz9Et27w4uL1frMX8g+PTm1UGSBf30lvp
waSYKLE6odY+c9P8yiJESI0UADw3u0wgyg3Lpw68eWVqaRDrPVGGt6KV97StaEqrgZpOv0ej+zuS
6BD387ov3CJw1nInu/ZEgcOY6qj8ZZEBCF++lI04tNmKx9DOISsLGr4cZ01S10UUSFpx6Tyft1+j
jMCItuUPnq0/691A9i8q4IoqPMafVDn/1oQYXkMah3G2f20/5axkJOtp4TNVgLULpoiSlrRl0Svy
agqUDN9OJe546gO3R3ot3RsIGCKwEabaKDSK6ZXwdPzXar8rG5ogY3ti+4BgFidvQztcZre7Ad/j
pNlHH80Unyq93zmCk4LD6oG8XzONjB75ARv1CiBtD3TxPDnuL0K1KTzsb5K2EZA6ShFH0plo6pPm
LKemmt83NS+VHMkazlft0oPg7JSQBWHX93Ugak54dBwMM4o87tQ7AYdntRs+XNO9pgkFY25gctbh
76rFelzz4anrlsFjW9P2NgkL66Z9aLrypDIIps3tV+eWHxgIjTrhKNw074CPAZ8b+ScjVIfcqm/E
U/B4q0+xXp3a7T31694Fws5gBo+oFbo5Tf7Nyt0TS7zJ9LUVTuPAhHDJzFYdfSiK+sAB8Omqo9jN
sY7ElrDSN5FVhOgG7nUw8GtMUEplHm20HecjLgaYqc3wbi+yDFxDQMo0xFO+mq23ivU70YG0a3N3
kEt3GoZtAKLzdSZFVtN5kowqYgPIpiNW3l/JKD8dZkUvmUaucWUxVDzypJud/RM3FNRDGX1q+gJp
2arDvLb9NgJCpZFF7CV69LfADnVQE3mg2XtgEvQ9xldH8sBCe5OF/GpMSbkHoFAccmOodgSvPtWD
datN94Lxz5XwhNtOGzdHopOIc8X0WtU0e4VehhV9FKXur0juMQsUqVUhPxmY+ApdrKJV1fmjNmEb
Kuvz9nDYPXzchbxUs2O1JOIqwONoEOUqWXQ3QHc9bhu5RhsgPbKfB5jE9zM8GDV/FO3A47KGi4Jt
NtFP2+29Mf9SOHhz1XI4RhyVA6HgPRN8dK5tk0mtr4VVN6vVwFEEDVz9THjlRi2XWYpBK9llpSS9
ZuWk2AQ67kwHfypQjR3Zkw/kWLdI2LBeajwoWN9xKr6jLC58Y8Ixd9uV0Nr42vcqUz36q0vTA6Ry
fhzM5KwK91JNPblAy4s0n+Y8/uhAdptuwaQU3JTU3Yu5hZuLtohZhAMbQv38Aa0tFCC1Z/Op1vQn
W5rfIx/GGGraKlootehDOpjVlZTCvtOOA7p7jEhP8gAZbqM/yP5YuUPIR4zsAhGWtYaPVvYtO9R7
TIERO9Wxqd43MzFZgb4yNXtzeJ+dz44xz0gdD0PphLo6edFi+sUWd15EkkNWGy7IWzo+5O0F+VQ5
3n1n7OjQYZBakupZ0fSTClvbr53klDjlkdNa4JrTabTFwwD3i851VngR2HPHOakeppZdSuWJvWSH
AzfFRdobX7y3ob5ub96YBDl6XaBakbdduyVdj1PzpG3sW6Z82kn1Mwsf+GbI6sSXmBNa11nYGu4v
vdfehrL5vfTmDecmB1u+OW4MLiu/abvDNrs0W4m+tkz6GY0IHYzpBxBZuc+sRc3sXcSkR/Ky0ufu
JcR4WKHeUssvpY5+bIX5N7qZBerhbrskRQnYHi5x5zuMXpbL/GjF+jWW+l1fyr3kKI+TARm4G59I
njzWikVgq6v1u34S10ViNrDexGj5dbbsc8e5kJEXwDKVh3VUDgk7FLOsexungFfr0VFdrRdSTPmG
7AVHh0Q5xle8YZNEeRC0iJ3eDFoXc6sOhKttYiZCM9/N+6+Fu7NlmGdM82CY3Cto45IYyveuUJj4
W6pw0wQms9wtM7t91dW/FRemAF3vY8nDM89OSBC4z5ZMWPb8MpJERls8RVNr9LO2SVe8kymdDvPk
3jPFeTH52vGIE5AsvIV/aSbocQkxWc6urd5Ljieqvp4IXjtVNGSItQzIuArJSg1V4x65eeuZTXsp
YGVuFzuw6xwRVVnRKJz0CHaFd8pTHDO+IpMkzEYRcrjbcwMVLRZObbbP2zxU3yUXomR9isEzJ5Pb
RPUy9hozAE446Pqh6Iqr5HXglJMbVobb+9r+bo6ZjXQQemM6RqqOY3N80qvsGHF99STf1cuKGpn5
/LUZuYDlOZ/Yir9ddo2L6aYxbReJP7h5iRX72ao2rAjzGwynyyPppk8F6x0GiGumZceRGyrlAwil
eIkdGlM5K3nGK3FZS0zejJ+Gg1zOib5+WqK82hR0kq9qTf422UogbrLbrrQripNqvKBKE0S0bnO5
VCcDDVzcvSx3C2p9+mLp7V4gwlq8U3IzTsuYBHjmDtOQ/4MivK8wIeS5+W5zgTm90YCmhE+WYHVT
0K6bB7D0tt+9va5Nt0oBp+sxYUQjsdsZOK0o1y4lUwlliQ9OQwdA8KDczcu/+lz/JpMYc/d6oJQH
foCDK/mJsT5si1ZRnfJB7rZFT3PqG/lWQia/c5kcGVPBGPHZ2k6w/XCBU2Pgp2Iw6vj7qUDjp4Il
yYL4wK4CcTKQfL0c6IOIJ0vlUDYkQ6Dk6bOrrrS/MPEx2MUwEB4Mg7UX4iNe7rho0MnR325tgamf
kVdc81ueU1diPucrMWRytUVy5qh4svOh9CvBsm2kJxBm0o/65LimzWuTGu2uqcW5W7WPBDHcZmFX
hgX0n4pUqFyKKp24fA5HxTLhMS8umDQMj8ea0KMWa846SkY/zP42rslbrhfPU4pPV6DVSFN9FnwE
ApN+Ru72LItPxRAvnJby5ZjV7rVGuAgy1JLdUuqXejYfNIIOMXOI2pJVt9Gs31rI9l43yy+G2qOG
ddC5txjQSkv8tpru3k4Rpkq6iDGX2ObTrTpI1noyjiTj0LRvjL1epI43jPFdX5ku69JAZzYs66Y9
FWPvpTTUpqr8jOzW8BIhX/KpupsyvpEjtKKM5ZWvVP2HC5B0hBqSuJoMIsZ2dooJvxohmcHvun9f
3fWzZBRk7JOFqkC7TrL+ajWMlhwMG239SGMAw61D8wYk3fJlZv2jsXEqgitCdRy682Q3T3YEbmTW
3jg8B3q0nKld6LV0fxlkFgyzMM5GowSgLslTVCm4o/66cX6wjPbTSI0bdT4JmByq24SRjjx+i9fc
z4T+5FbDEcDFnoIzMEzlIjfrSEUUK+ZmSomovW21C6gzv+noAuPA5hgFLCxEqeueOuY16L3/nZbi
nQH766ClT4UKTdeKXwsxHmWK9aaM6mHjg1xHWkqSfrDRsENIVm1nHMNmVNvQdomQSQ0eAWKM1IvC
w0RL57iJiIKXK0lxyJaRqPVBVszSFY0PmHKvSp6mnNU6c1DASauks43O4+Wib72sYIRcSiw4adl8
mhVbuYEMOTD9KLEhTRbO6yp+bUVDuKvErJtPEjFtqPach9odCEDwvXAA0gblh1y4R8HsnyNHnnQL
2nZZjJuvJNrVbn5MTPuD6cpzPJQ/yrzcm5nDprmdrUe6/4i9qoPVBq8NY/hP9jpfhrTZ2YJh/9zF
TaANFutc1LVenQ5ESRhsSAuZIPTVgrSrro2iHHrT5kymXjn/hIUiSOflmuhGltDFVC5jqT03Ynpu
Ku0KCBg1Uz+UmelrNuEl9tT6hVqHRqIcxawyuIqgVTgB3fS9mOpt6mrS7OfO2oTorLwP2KlVq7ou
NtsOUBpWRqCKdnGoRod3X45ehkFPy5sAOOCPvSpea725ff2R9yrV13Qqh/zdyLu3OjVD2knhnOfX
JJ3PzQpvVWR7ld2o4ivHCYufi8gPDjjvNHEvy8j8REcZqBraUfINVS79uE3/tDma143plW6/H60G
D3PJOsVtgNOejOjqITPrL2kdvlBkukOoPyZ4xq0m31eZeXAtUYeJVlGEMq6iMT0/9NolzbCF/+9D
zf8jMo2JZmyzKHW6raB9EfLz3yea1Vha7ZS4yyNLGCMMh/ZPnOBQXfvH9qmSCBdg1/x//E5LsQkV
wvMKQfF/DG63dFkS5lzkY8a4tpCmz5DSa5t9jal1LhPWBoZ/1vH/Mb39P+MS+aTkoTp4yWH5WltS
63//pLOcNu/1Oj7K7OSqL635yedF0sa6ZfzMXRLyR2KXGn+M0JLf//fL/H/Pqm+//L84O6/mxpEs
jf4iRMAk3Cs9JcpQlKmqF0Sp1AXvE/bX70HNxm4JVJDRMzHRvd073clMpL33u+cjKyfoMBS12TA7
Zucm4EuaU2/6JwB26yh+6DLzuYmGKxCAGRXoTzeFCu0GTz5we3MIXSJqJzBd2Zy4gshHXghARmR9
hWh/PmsgTgIM1M2JogR04PNY1nFn+ibhyxNleVrGrZqCwamcr2btjoCq7RKV8DW8wYxkNvXMwIHH
snRhco6Ys0a9ICab37XVKYP9uTJy1PFcVPwu3caj8oRsF2INFdmXP5w2fZnPJf+miYMNs8YAASvE
DH8llaDBu8j701UTCA0hiJfB20Hz0a09fZaKvXJUwf6zL1qxqIrhysSdunXpB0xT6y9iXYQ+vK2D
kAVJXRElaMUJM/NTJ/mLy1394qN+6umMBmmgjOgpzaqmBYKAcTtGBTcjhfIeRLfNnRqJdc6N9HKj
c7Dr9FWZQKqmGvpkzWfMVkZaQdccpVKdYh6oi8ZE1kkZhRKk69pWD5BpMgq0JX87poT4cttfdlio
+MdNQMoz6wlbxW3GdOhw4G7RqxHI6B5lEYOZOqAUue/5SxPp/X/RKD7teDazFTli1l/wKFSN5P9p
NGqDvdckPzJUi3qLCMZAbRb+0LL6X6My2Go1TWV4XZNVNPu0GcFcXOLK8RlbsuB9MDRqM9Wu22Py
YSmLCWl/ZWjP9zuYHIBuDZDBGoDR2Vq13DGJAr01n0sSDb7sX512CcKDx7h3ZWc93+8+tzRbHrnl
93VpdeZz0OblLirTeyXS0iuA7/M16MJIVSnA1BybDWjamv5ag3JohVpaaflc9NlhtEBTtSKhoEW3
T5dnx3lvaAjKnumqIN3QgnxuyDZVrtYxDXVRkLDyQqBCffdxuZGzeY+bkzb5uU+IOiAAsy3NwqwB
JUiYvJjdifnO9ZZkH6H1igUfOG9Ek/izHz9fbvVsDF1KhSCxq9gfWBhkzaZEKWvUW05WvbhlvVVG
9aaKxjciYJdbOZt4YCC5cYN6B0luiDkC1tLGRGubTkOfp5wUcUOoepNb1mI0rxGpzz7VrKXZnCio
G+/1dtCeS6sgMbLXASdl+EBEHWqFZpdJ5SZEF6PlSDrLhec/QZRbdHX4+3KHz05F16SrOmVuhjYx
GmceHJmwIc6KAi81523wjFOLi0MXb3Q0wOj2COFebu6L8f3UnP55gkYG9t1t0eQvOTVhmD1iNhJG
BgDAhIC16kRX9pHzqUrv0N/hwovcwpybLnm95SOPCoqXoo6onsbxGaF/K401sIFifGm9nDxzvrzc
x/OrImPKmwV4qWFZPAtnCySrlaawZZW9iAlKYr+F3m+/7BnQ5AVQBc7s2btS9DB0frf2m09a5XL7
9vlSMWG2WpMvEt0W9uyMwNPbGLTKzl7gyFGZSNE55amE/CRBdGOtTQUsmhIsvSR8KlSP18qHVMJ8
KewWIoVwCNcjci/8ouNW4i2ctMELxqV0PqhJTrQZf7f/UKjqKPQEA/jOGvdh2gE6kILCQp8IU4ay
3SoSkn6t/RGrH0r3WqFnn+rFenU4dHq31QFAIF4gAhT0y7C1vmlkFW3EL0vN94lI59TwZreU2U0v
J+74Uvd/1/pwYm3+orIiFtZuqoaYkC+TGHXKZEQJcS1CGUpS33iO8b31KN5LKBrCumDtkXUj4E2d
u/S073HZoL2vjWSL2OwHtSVEtopfZeEdB2gBWXwNMPvFYufghKyFlw/bypn7lu5Fiq8TEwpiXx5c
O7NXQ6Jfs2r7qhW8TPgvzSAImM07PILhMEsneinaKLvzBoVi4Di7smFMR8in+yT/XmytISu6Lv86
Z3bEjJ6J2COX5UtoG28VYUQDy2hQCk0qbnBt+X55Lv85GmfN6SYubRyaKqjSOZOs08rKVcE0vExf
ODOdXdRviui96HnzT9IK114VMVKMnG2LOiDyBAHBP/WhBV5hInuBNkG80vXsex9VX1/jH6m+oupa
IOIkXsj2zinGO+Dyzz5fgRZIMaLCwmYVsvV83uZKo3cpbKzzlwE/rH01mFP6Joq3yQD853JT5zsq
eHkcfh2dRCNXs9lHz/SRcsXKck9q4VPSJH+onY2GlahoQhL337fF/cLC2k13tDMzG/QgSha6g3tq
PHNRpMFDHY0HKNjL3iyvHBTn5xJGCXC8Xc3AM+NsD8UypKJqVLinDigAtT2QmMDVVBMzB0qYAu3r
X3eNRxqXC4MFBKl/9sViWHXE56V3Cpv2XgbmApkNBNZmZYn4/XJT+nTIfZ7TNDRdYlQdU1P693l2
5PEYmFztzVNevqSumFTSS77YRJui7s8G5NaSTOevxnLTasc6+t7Jl+n/1vfUkC+n3MKQj1TEtBv+
7gCa7fIP/OIAwyRDI6zj6K7QsF/9/ANd+EL2UOrGKXbbQ2o4S8jj1C9TNYEawFwXtr5oulvLfwMx
fUKTfu0pOUciYlIw/QBbCAHllFk9GyFNjyslLkzjxPy4SZH48u2LSllR0XvrQw1xlRrSgvxA2ETl
x7VH5fnq/d9QCxEm3u5nS8pvjSzLDOdkUbq5cjPCy0pFqQ+SpvHaWT2bCjhDoGii1FydJt5ZR/Oq
zXjWehYratjCQJjmuCTWyU0oFuLKxWTerz+N8Q4hEMGNiJPo82dN6sEC0k9j4xj/YjIlan1oO397
efZ81Qq3HkIdpm2BU5/+/389durKttMiC+B7KR5JO1xKcweSI5D4/6IdPpDNs2DKsMza6bGE0NMx
tk9WnVAXA1Z8ichPWfhTEcXlpuZn3jRwxPzYy4U7Ubln0xFCD5wZmy6VQ3qglhNdlvdc19Hv1LIP
Q4AY8XJ78z39T3tYoZg2q8/A5OrzECpV0pRwsema3JAR/5V0r0YP0bFPf11u6Cx8QksWpyt9gsN1
zh41faWNq1Zap4paC+JSdnZHsfOGMhPL08lpbapWPGjh8XKz5+OpES1mAnJTIRA3DzJS7+JDWq3J
cNn1yu+HO6wFSd6sYXIoQrny8c52M6JDWHwTogamRVhzTlNHi53iFJ/qJ6iq1OgU+17fl9mmDZ75
o9EeWQmx8m62P93hSj/nF7L/tIzxMfc+FSL47FDJ8BO37bzXT5kkDJ9r1Kmp4TUvD+2sFQ0XGwrd
DaLSPIznyxpoYWLlRlc9laK+b0P1Je+NneP5K9bmP42h/5Ra9MMt9MfEowArcoz7ERpI3nvbIfdO
l7+sPr0X/z7bePQ4JJ4A/XMboUhl1mXR11AZBq94CiixyxvSpsVqUAFHwesMa3XBjC7FL4rUM3BR
lr7IygritrFRKdxRTXPj43MWwmznf+eK/t8ZmHKL0JnmGhZcHL0UWszWse3nuXR0LX/KMvmNrMWC
lPlLZ72Ru0VAEe6MznvqkTBeHpNpI/o8JAQSBJ4yBhdY+2w1F8REvcjQ0ieqx6kks5yV0SRHLemu
zDZjfq8wNNYUSH+C6rw7nfnYm4UVCN4w6ZOuuO0bWNtqW0SD8cugTnU7jCol/qNu4R6LomgswurU
o6NdiQg+2di0FNyPEbBT4ksAoyv3hZ3cW1Pt1699162e2sTOVj0+xtvQKqK73s3ivakUwW3uoVaV
hN0B9QmLmhIIqk5vGssGKvotuMceGUOWEr3I/eFfZhKmLvOcmpY2e+UZUbfzk0iLbYuaS5jsCI7B
o1F1hwwBmSMPv+DKp5xm7+xTkrAQtDOlR/R59NWuVHCDmUieRtGvZJX+zP8YgcjOu5dos1EJsaX8
69lj4dNgcQszmUPu7L1VOKYeaIGXPOFJYjUNZZSI0ZO0u9a1s0wFW4fDtcsksszTzjJnDTUUnxBM
QIUSDNgNqtSOZ8918Jbp/wjUhJ2HJ1i/cXj+25DllBjSCcXKl/s6v/QbmknyasrpcemBmjLbPHKF
QTCyMDkZakvRRdW1d2lnusjKSW23tgKVfUQS2OXBtcvE+SHBOURo22QTtVFLzvM0LpDpXg8ditys
Pde+xRAiW7PW6I7LYXp5tOk/jrsftXJrGv6Vbp9v4DxxVN4eQiOLgPHL5+O+Ldzaq2zFPyHTfbR9
wPWV83h5ZM/3oKkJm1sMfDnw8/ORlb2Sj9T1nCJ3K8b6NS73oW3/uNzI+W1Co5XJrwSU2pSmnE2h
kcyayEXkPSUDJV2oUgNxl4kMyRPY62YqSMAUlpu8C5ffks+Rmj9d/gXnE4hEBU8nfJ7Y//T5K66i
1ljysApOQ/oPFfB8S6gAq2rYh/HDYDlXwvru+YYLwgZePhFpKvAQVH/+cJKCtKpDLvEUF6F2gEch
kJIhwQZSB09I9fMHs/bVbakl4rcfVFhGhHCwJ/WXlX9XSPZu8E8Q92Njh7+60S5gtvaoGTZxYncb
JUPxDFhicLdub4W8SG1RoRFF1u1C6aMmeExwcPeMpekMVFGOQCo0IwVGKqjQFvhmABEzwVKnZf5m
ALWIbwnbxPZaygjmI5J2a1sUVUtIzjIfzAR1WZvr6RZPWiAEPpVjKH5E/DMvFfFRutWU2S6Hb/SD
V5Cfu5tEf7GHfF3xVkVkMi7HKMGUGLNDuJCZny5h5Fmn0quohghqTvkgkCedSuKVmQ6UjatNvR70
QT+iu6k/cFUPbhT4n28JTjSbJHD7pfC16sT3pGhOg8ak+A1K+AydZ2g74RpeAnXupW4dlKyzI6o6
Gn3Vgkp/KQaZn1IXYDKsMkXZDLYr91YGdazopqobLTLc58rzzeOInmQ/KhSkVWbUbjCZp6YjSOMr
C2OaB5+ODZ3DH/ESW4uwyXnP5klfNWBiNF89KmCMQuWfroAn7DfEVyMYXz20rsvL4Gy1T+0xI7nR
kz3jeP88L9VOZv1gd+qRuFxkLyBBXj0Jv+iSTQjDYSshxsVL5XMTfVEz3Q2+XlwG37rO+qfU9QP2
SHsjMB/08NpD5Xxh2ybrgduNgLPKVvm5OZEEg1rnVf3EPF6a+dFuv3nVuxYLVG3Vi5K9XR7As96x
jRFL4zXMzZqrxWwAU60Km7wKuicQqe+aAaWhcx88hbK6BN2wbVy5uZ0dADhxkXuZgqqYZBEG+Ny7
0CRBn1JCfJSa+t0PnDvfkVemxNmTkiYcFB0WfpeEt+bpM7ul7MErmRK8jw61QhG1iQbLcNIU9rD1
fnn4zq5JusqTHNUDNyXLOkvKh24+IPqtmO9V6SNxl+tclz/zQHvN0akKvzoMEZyXVKSLyw1/MfFN
Hs38h2wPt5nZd+ssu9NGxRqOTgzHXObmoSH1tTAK8+NyQ2cThOcDQTxKuvhmAk3O5y82mEVF/LPS
jsgHKSRwihsZ7WBx3RjNT8t5vtzY+bfD6JrnlKly2eNlNZv8mpGrYQEn/Yg/c7WqwzfuIyo7JOGw
K5fN8w83tcQEIXfMs3x+v/W7usaWxqyPOSeECtmNeEDZ7EwXto2HeA9o73Al8Hr+fNVpkxcLqQTu
J7zKPg9lVdouLptOfXSM2nyFWjrcKmPiABjwCG7GerXinxsfytZAXEc98toIwZ25okRO11j6gzmq
HnS2orvikTm3UnZRlHz6YdOq/SuQ5eBxjocGw64A6X2amNZNZ732RrfGDWY9FJSy5wEHlJoviaIc
ypGiUZPf51gJfgkUGehVe4DEf+XWcX7L+vO7+EyqrfPanueoc2X0TWC68tiBLOM1Xe0rdeTxoTaH
qeKwNfrs3rFA5yfNi9J/uzwXzyf+NCj/3/g0V/8aFDfpGr0PEnm0VN4igXcrFMSW+s4D5u5jv3e5
tWmIPx+cn1ubfs1frY2xKjFoSOVxQpzooHBhhF1u4XzHoAWHCI01heJRM8xa8NXAomZeTkelZh45
KtPqyqX0TyRy3gseVmQzCM5Mu/DnNkQRq+4gMnkUMsaa7l514/usHZ/arvxws/TAm9Gx0o3sJy3o
EE1/2DcUXtZx6q4mQn5fvXtKshuLzFwYXO5AAPwEV/Mg+/wUtRkI058y9A4GZTuhx7cwKTQDEZcl
4lGtnfvBNx4y3d6EsD6WdiKL1eUx1L/YoOwpVUO6QCXWNdcHWXHpZKbV10f1JmrTVy/QiKeELdGe
AApbGX4nRQUpvgokHDacqgL7PR1dbIk97xEQLHYZAc518fhbYLi26vQKEo9hUVqqbg2s2ymTAWsB
FKUszXt0tff2AF31Sh/OAle6TgRhirk6xJRJ333+SCSMZVmDVz36tf/NluU/ZrZrg9/mi0klqwIj
1B006GiyIgUSTPXMhEt1bGqSVYIuKSTXqNmetTQbFKGJlwQfWl1c89L8YjlMqanpZcOrgyjW598I
anOo48Goj0Plw5QLnXRZWeJKkOy8EVRKDIFOUJ1Y3vxRkxSWH5UAso9J2Zh7Bbb8U2VW4/ryeJ/v
I7TiTsphYsA2ffnclcxIDK0kEnWUw1CuOj5wl3u3bgTFr08P/8Uy/9zcbNsa684erQbqryWtH7J0
bmpsKK+28tXQuWTNppsxmQ9tusX+tV0Btc47lkF1HHkUIjlXgFqqV7b/8w3LIELzf238SS7+1UYl
cKRFX00bWo5VQT2a32Q1qN/7lJKxy9/o/DbwuanZN9I1bCwKgNjHJM5+Uq7zT5aq9aNQARvpabPM
UX8vhRFsW+XKffjrPqKWgw7LA2N+JaCigAFuterYqEMIAyIpl76GsdsQomP5b/r4/03pnz+Z3aRK
bbUqfXRr5Tbq5B6Tha0XUUln9cNPjBsPGiYTFhDtK6LKr1bA9ETjRUgk2pg/afwQ0ZLT2NXRKHRn
pfhZi5oBfl6fJe1Bb6wUsy3Dv7Lszt5R+vRJ/69Rcyb3ynUNJGjhVMeJ1NeHYpO3DexYtQbsiZJn
pYXxsCxa9+d/McrEnqgTMgg6uNMH/2vSQgTQWz+P62M7+LtBtaZLZQxsiotDoCm8rt4D17xysn8x
vohWicpM1QlTOGrW5ugS84JUSSX/yJUZFMgvTOUWHZz+qr3Fdqe8MrazU9BBDam5eKqjaie9T7Tt
c4OiTAaKfjp8lcvgoJc1cOJoX1WwFnTn3y2Qqak/imPu6VNkeB6tlDKHCh1VzgP+bbdGnP0A97xW
M/fKUfBFj3iOTldz0sWUd8wuLrYaBUIS1XjgVU4hS3EILOAumbNTo/LKOpx9rf/0iMAvGTHqT4lE
fx48PxS4hTFxH7iHSbQlVCvy+Fhc0+PPdpZ5M+5s/mtB0SZZ7fxppjQWFiTxazvK7BD404TAfp6B
IzFBSPdzTwyl7j0P3tdDgINMS1Ubt73Lq+mrTiBmROIrXCLm8/eg1wKc8wpDecCa3djh4uxjj+S0
uxYrweW/bkqokwCblxmTe34Z0CJURTGR9wfbTnwuG8mPulT2rqivHDVfOLBPmgs2CJLsNpNt9v1z
kSLQUyP/MYxC+TAAiLnhoZ9u1EoUP0h8VlQ8W5MTAgGELrfqra1zuuq407xTWo+JspM3myrW6tvA
VuWVZ8gXA/73j5uLZG1YSXFfJv6jwRMEk1FKGPX0yjv4iwXwqY3Z3S7VEuxlCtooHOsxdLj5GhPh
T4SPcTOu+1B/vfxl5xqbaZ4SJeF+N2UFTH2+4vBWM1HGmspDLcv+BvAS5ROj1i4xjxDfwgZOCsYc
LfqDRB6cEZVqUQXlumj15Moc+6rnmm7pkKpRWiK7/rxgBgJe4KOC4DEklEjp3y2MkENUiFUgjC2l
ild2mi87PmUoCIxOF8/5wVv1qe9inRBQYclzb9QFcthiG/rhjkJHrN3wGKi0BqfNZLgrFb0ATN5d
OQ+12dXqz+D/9Rvm5zASk94PsJN5hM0PltDDCMSO3nB2+ugJz2+pvuYtGIF5jduW3xdRFZVJoS/8
HB5kYbkm2McOC7UaGlNlpBkSWt2+JaSBXL1Sr0z/8x0NHRflNZRPGYJb+2xtpgramLIkApoURrPr
M6/b9H1+JUM1jwP9Z0gE6VwiamAb51uN5Ya9amAl+mgb3Xjf2r15C4A8zZeZi02EKtp15gEAo0g7
JsH9Q5gd2R03dxdpYXs3LrXOKyZs9nJ5mfx5nP/1eP/zs6h0IBDMbRR54Gw751DVqgod9IORx866
bFuPxAY2FY7d4CbjexKXRrTN4EmbP5AMfZcDrcWN3uMdWIKOLXAUvc/STuB7B3Rbx7Gse7YQsQk5
CkD/ot3YjdmiADQme8IYiJxZgYx18izE8r2moNyJUKzoIgPOkk2W641YDlDdtx12OTtFjU4ukOpV
2jWoBrs6OthtfVdRmvQrcLJfOcTfRViVlK9HE+8ADR0MhXYplFfF8UdwID0sAAVDrlIdOjwRWkz1
htJdFng13Kf2mC0TFZvEigLW74FfZuDJBC9dRxb5Ki5QlV8ZcZb75wEngcgFimsN2iSu/5+3g5Cc
vijGCt1YJ05R7m/bQCMEd02STd7T/GJiI790KJbh09oodj83VRdh47hhZT/UNSGH3EvVpSyzYTuq
mOgWsfBWVeTDfB8V465LIX8EIsJ7ZdDr18BSILwrRgJjY1AWhdpOKNDqtchAjqu5cl8G4UPZQGXx
7TfbGpcBNh65VbWLDJTqwq6dfzq7WumyaFaRkL8r00Q/PdbZujNiuTEwbAIj2NaIh4tTpvFNlACE
zNjxh9qHj1eO4aZBFrRMW02u8rEtIUcMqKLBiUTIqZ8GvwDB4JA3jMoI98wsXoYRsCRJ4UNf+T+n
H9d05pNPsCZLpIObsKS+FFiwp1E2EDTjzsjDG+Hr3/PIupPt0OxbmeGF41FSV9VQJEyd5YetGLa9
cJQWdSTjA4fxHrTke1LVOyDB6qIKKMnWrASfSsYAhzb/hHnnU2lLqJK6i9OftbXa5q23gp91Cc4i
aDcFQbiwsdtl17THMWsodk3qtUR6vPZl/BAOzY2Pr8+i16MXM7Z+eJwcKFM3xIxXbBX7AiKMJLWh
xe09EMWHAnIPZMZy1Wruy9DhwKdJs1k3HSSaXBXvTeo+kNheGop3EiP6hiYsn7Eu/taomCsKmb8V
CZ5pIu/DDbm3WxTZwLJh1+qiwx6rhxumltHPEJ+cj0Arl6KQD56MvteG8SNQx73qB1u7zTDDo7qi
H3rQQ1lP+Gsy6Rtlrt7boo6fUkQIVPZqN0NV7TMVrJws0GIMSf9CTAgXDwlONAX2ZqFha4Zvtj/k
ZJkBIoWUk2vazzhqPzpjuOs8YzuWAmxKcCqy/Bbf5X3sJtsMYzbq97Hws8oAkiZ+You4c0+yjXdZ
kC7xFuPoCxaOYh8mfBJ1a3tINIcQa7GI8vWkC2CjpA9VET9XbbkZ1Xzf6m+8wLDUpagmxx6ujVaN
DQmGutZUD97AGd53I9I+rbhVi/AWc5jbSeOFDGJZKMmeui54FaB7On8Z5e+V2a80+aph7Dk1poT4
vsK3UvGgMbJuXyLcDxuM+ey1mvi3gRgeS9ym4sba+xGV851yb2MnPcB0EZlxZ5XFL5y3vvuxhMUc
7IIgBRqSVVQIVDboPf33GJprtze2EsA8oJl1VeQHj5K2zraetCoTGM4k2WK0qltq+Nd2av3IhfIS
GbioOcBHQF1VEBu7Hb71T6beQGPO83LRKvVT2YXfQqhEC4svs/T8yF07TsOvt/ZuAH/VHEBZuFy8
BPBLJfk2+VDDFX3tk/xUMW2a3ljatcFe+xCYUM4phGx1WNOq3y06KGzY6y3HngIaEItQGrD3tVcy
wOBJS4ePhJwslldjqT05dfPKDYEGq/49jCpgwF48ue2QEg8QSxll+U+ND2humfvIrk+dHG8kGgZu
vGDvAnA5DbpMfSFK8+gr5VE61ipIAEDhJDmwg8E7XUU4+wC8r2/UBppVOW6gSsCiqsLNmGfLOJU7
3T06QrvNo+iggdgAWSyWcJe3LqYNtlGSwUCgUakRJBGiqZEO5ClOHgyKPRwe0n0fvEXMQc/W3wZt
cm+JYYE0r2qMSZpJse+C0nyI3Ym5NznMzNzWFi0SNe9Xhyo46m671FpCf1jL2tlXQt62seCo7YHZ
fwAHX3mAtrECg9Anlwo+VKVaTdYLa539L/OBjNXON6vrGW/tFHZwYjFyAEk7mIeocXYT2y3XzCdd
Z6LleP50eAOz/zi/qqi5sZNwXdQcnxBcl5kOEmlwMSLR8DKqMXYIPHxROHCbb8QoWcjZwlJep3+N
iYGR67IDlhahEuYCo2R34XOiyWXv9vCv3zyIHXRThMdpVzCMdGX55SLHf4Zv3+CKIjGQLwAAm42x
dppkpeZkz5rXgX880ZINcJqbFluqPDIPoIbfqZfatmAWl0rnLIpcxe3Ddh/Rw7XYxIUbTcvuXBdA
Or/MQntvVbtsYLVbciVoO2M8ZYmln5Z+R/FwAxT0VgbtO6DHhZ6Ik5eaHxlekbkCXUNa6Z1Xhocg
j46Ond2G6JJgv69wZsQSFK/2Esu9wicyBctVVe86B86SD5fabG9VozwCBF8i/r9PcZHj8vOa+SeQ
ve1iTLxbRSoUTKagofEZ1gvm+69SlDuPg3GM+jutBoiFdgSMRkvGzjNB4ppRDqMfaLU5Obok8tsQ
FulK1/yDV9sUW6DmMbFYbSwb43fttulayFiYPQszvwez9C2WxqIacau1672aOm+54XCJyDaJC/5Q
KPdjWa0bKXep04JgBTgZtltRI5RImMB9lz60efik2+YWDPjOCCGQ6UqySOvJDgxv7iTFsT1Mq00f
3Kvaz4F1Mk3Lqm5WHhYjKme2TudNXBTyN9wObizPwPKl3Y9S3xrA4sJxuI0m7LKrfWsjd+P30XQR
GR4rrd8pQ8Q5Fh851F6SDtc4hDleGr6n2DDGMHECrV+VA8T9JNlWKvaqiHmK/scI2MwgDhR61Ta3
FMyHcCUGaZ8hcMIkdzlN2pD5PG0mHTt+W1o3gH+rhaipcPDH+gYI22PjZPepAA6tAjvRAzA2NlhP
RXmKcir/mqM9Aop1icYCRLplpk+/vhfxwc2aW6PgQI+crWWEOf8Mb3Or73/VWvHgSuXO0ZONrshb
D95XEAS3SpnvOr7Z9JsjtV2LfHhw0/b7RIeXwqVKsNgojrYbmEI+36fWyX64sN969b1qPblumYNp
hf1GKbjGVPHSzvDrTcNgXzL4CBwy1bt1uJNhxact0xAzUivvb+0mBJzptDdjUd5F5PoUE7zYtLw1
fkk6gAAK6rs6KakHhz/heBquksMK3exynMi8hPq0LYCdBuea8WagEj7S+pjx0H8UGtYlsnW2pBiD
hdlFD9LgPFKyjTSKehck/Y0Xdv0haY2COq3YXUT4YnW0v9ZhF0tDR8QJEa05Tn9y3PZoK8mykv69
lypLlRMPX9FAw9kTx4qXvHQxFpBv0K6fM7P8zkYFhXwdBjH8+hq7ijb4XprFxu05ZDmulFGe4lJs
A6v51pvp0xA6rzjjbUbh3Y2GjijQXQCo2mRu/UAq6BF4N0NgspeC0eafw5YXo6xkFdjtYbprdSpI
n8ziDlSoOmBIq3gwMHJAQ4UpavwSeBgC2wk2GhU/InJZ4GZnY+ajDB91g3emD5iF63usx29dibYB
a8YJqOcs0S5Hz2Hg3wiDn945QNlavXVQgjXxA9fSXW81gbawrb5FYlyNz6qnHXQZ/HI7aI8Jfm9+
YyxivdipCoexF/50POejV9U3hA2MC5tzjfgPitWUOezDbQfIB1FhiD15I46Ele/DOrynEOsWN6Ab
8PoHntxLjendEHKhLPs+ywVAuICNref4hLGermyUcAGHbBm9UJqSYLqLswhOpzk85D4cN3ZOFWRn
0KLOHasd0A8jtFs6g9zqoSadRWNFOEKDB522rm6R9d3ajb1nDkMAQ1U6RR1+hlRLlr61r/LmAM/+
JCgglg3gm75eO5ENuS8xLZSA5SFtx0WcZyu3MqcjLE0UZHoRR/VvRS2XAfsIzMHVkPHkdQHCi5b5
NaCEh8+aL4ISyxsteRTm0dPZpzTeKWUUL1NpHCrtzcI80JMAXHE3Zk8wwS7lGTbATnDnVso+HYwb
eyyBLufLUrPYnMp9rP5CT/YjMHwQh/ob4eXnwGshSokYiB63k5El4XkuZgoxlyldW+Lrhh+4+yEw
x3FU3HywiaoDsWj16Z7X/HT85oBKF5Bxuqm8eGuzXOqG9waemWGPhB6PC07jafjS2LyROVZGSbNK
pb+fvuI00fQUKVmHSXoe1Ru/lL9afN40TNWmYyfCXFeLgpXZlvdjRPZeybcYc296Db7a2G8zC7ds
XGTUwFg6Mea/7rjSfdxu8EnTs5D1m+gnShzwbrBW5NWIhrJPeU69cup823NmTCM6/dun1kyN8nAf
Gp5Zws0f8ERsjtNYGtrbEFfLwv0wNB48I3pz6e6nE6dWsVTxvBWJlI3CN2vYDkv3Iy7b1QCcXHG5
elrF7VB2OXY3Ml5q7XCHVc7asBgtb1Q3YYmFbRs1pw4bTOn+iMGyQcC6qWrzGFRJtWX3eWbo6Xsm
9haMTFUYOyPO733Ve0o58czM8letZ2CSWAbvfTmZxww7gvEvVki9yeRFvYhi0DZpOu7gz99zHpIv
RZpK5aJM17Ez3Mdj6MMD9m6IhCAtcNrbSBWcis3TgCGz9MZVieZIRDoAYL5Wig4hF4Tm8MhLKgAX
1mOa1ZsU2G+JK870Zxuvc4+NS8bGBkDTzgYvR6ngBlrZGyrdD93AQYfRnGb1wCoNB+dhDMXTdJDi
hoD+NwMKeUx8cz8dK1gP816mdtmutoNRvAMd3DT1wIhxGXMyYIYuZk/2U1WZq6LrVw4zjszowome
K4W57GQLFdtRu4j3ndY/Bnn61mmcLhbcMfpfePiKKeGrkSRPOpLjNK4fesYnwEHL8bOHJrCINcZb
LTd/sx59K36JggHwO1cewhOtNtAS3lry1dP0NU+AjcOS9zB8FPmRmDWZG22Hwn81HS9t8qQ6wx6W
zYFq6VXtWXv+Jysc7t4iJXvK+pq9Bit0tgcsr36Kxv7pTrQ239mM3Gqy1tj4BJzBIm04seAYdoeC
zH3o6MdK3jFLNSeEN6kvM6u8GQN947fiPU71pebVu9aRy8SUa9cav3t4OS4UT22WdhSvknG48anP
Xqh8kqSxEFt7N1rT7+0s3NaavzfC+EklBsZy8Lz2MA7qNirrx2xEVgOXXqUeQAY3Mi25z/MYrZXg
viSm5pvxn3GcBgnPCVBWpr73axbOALnRDYPHzm72Ttj/TrzIphiM/KcrT1qg4Fwm8DgoPEOuYjlx
OaEQ9v3wNG1oZM3eetMjJc2dhj2j3FVOsdX8zFhGXkFZSAABPMEeQnvBqtfCkJMScE6dniFnmNAY
3ftWtG6xrAqcej8k8Sovqt3k3F4VXr2e/iWgr91VpnLDsOP/Iek8lhtHgiD6RYiAN1cS9EYU5XVB
yMzAmwbQcF+/r2dPs7PSkDDd1VVZWZnb1hGvgz1/ZoF2yD35nXTBPsClEv0QCnMjevErHF8tSSYv
iuTot+lnMk2frXCZC0/ym1zix4KonHbN1qxqYpX9G6Q69sDkWsEnPqHfulMeoW2/xOUEhGWhiDig
WkpSJYoDKsphPCQrl7R1Gae90SUbh/thOWoFpMCMCUWkl6NCbgMLxf+OlpSxhLrRHuzRp/zvLhm7
XuTfjVFRdAZrc0J4cRG32s+OQyTuENe/g6Jft9YFjfywmbvLjA8gvobHQc7fQV6HnIwc1l3M1oz3
6h2WCGdY7quRaZuBADY6X2pDGx36e6aV7wN8XRf/nzrGigeSrdQrYT/vdVceFgBUf8kP0z/MD/sS
UntmAdY92SEi3d25T/yN7caPjkwOTe7/Itz64pC5Jy2SMGSrNOfWGmnwqIGx1M4uh/bnj+wsRDnX
yayBTJehhuAfVj9HfTKO6qjiAQhMqtIlw7eSG+FHRk3dE7MDh+GD4ChKXLbTYouV3XV08w3WDSGi
vO/RjBSbPb2oG9VT+aDiUV6O1zH3ERIfuYQ3n4I57todcpbYTLphak2PaAMxK97LlZHPIN/C/7An
FM18SReL6Kahh9jh9qXLAHNLKsoi40bEzYjMFts3/3GJi33XfOoWPLXe23auEQ5uciitaUOnb+3S
rLV1/AGAxlqzfs9N5JzT9zgud9acbPLYPabeLpnFWmrRse8nnC+mfW/3NxpgiPOm/l9nTkck8qNj
OlCO2fHz0uWvcMifUk2/1nbxNlvlZyDjLzt28LSexd+lkYcKe2U0X8u/Rl9+4G1NfsmWMYS5tdB+
BHMljha9cU4a92mQw4Mnq5MhunuvFRck4XelvexdLULfrbOxeM0+pTTJ1eVdnZ7qgGKdvLtVcMX+
/VuZHZQByse4UBZrkN0be+RqL+PXXHmHfJpeu8LayWX6yOZyP4/WteWTxtg/CTHhv5ChXsBaPceW
eQfH2sPl2qeTvGjj/IlPe6gCvVDKaL33umTzr5F06KTkII1m2lwsZv3rebqRE5RIr1BhDgugYPOw
lPUB+3ME+XOeBTRErGfx8hPi0BnTcbKLrdqig6tdGZ3f5SK9uw1q9nk2VSvH69jVfKo9cFDZOomI
JUhxfYkd7dJnh3IQu6wd9q1msQ4DBj3SljH/ujhjNbvTWD+CnxjYW2yXpn2chrS7laQPSLCR4xhk
kcwjrOtxETt+CYFUrzu6hffaO/OmxkfV1JpbOlS4C8whe+83W6wPExshf8xPUHRvxWRcFld//D9F
0r6ahlR7SMjyyu6wyLFYTbRSVxKjOWquHRMsB62lehgF1reieikiiMjBcB2N/imI5UflRHt6U3dR
RpeiL34kK9Yfsi0l3y5JCppWIn7tbe1scjrWepKEeFBgRFibpPlDfClFd/Xt5BPYPqxdfV+m44VR
oAerRY3UBIrCqg1Lodj8lcGA3l1ufsm5f2MhvyN7g9cRdlukWuOfYmDPSGehnRl139gPRKA73l0l
jyUkHFRFnpYRAG2xk8dyKa6pAS0i72wGiKOditGZ0f6d/OEZsfy1IIcVDBIBXzOMGAdvqIhvp4ge
iNXfxTJtlqK/qbTPbcq91QoyhdoCoDc/Aqe6ag0WTZXUL8s8HbvFPsYWWWI9a8kKRhJncTZ8JdZA
FpJODbA8DKg+MFIaCNWuzaO/Jfa7Xhc/OZn97kz12eCkYPB6rfOAoXGkA+MMyWaEpQme+tfICxq3
HCLJ6FphjxWRns8oPloPKDvPvEnQEPSVi4RRaG94hNKN5YETPeOKPOEcbiISXB4hmR/xeHiKnbpb
W7H+rMfR81yIF8w0aOL0NsoQuXvynPQn9fxtEGe/Zh7fIKxtpYuhmvp1TJL2UoyXFt0UUzDGL7Xk
CYfZXYRPcmgr8aI4OfjFgHDwvGzRt55WuKk91Yk8NZDeCpvCbbQ2U13gvZTvuo4bxaJY7bSuZuKM
WiV1YuXh1KE4nN/Vi+kUKDC1TwU9dEZkBA4CiPMLaWKg0O3mlrTY6V5GF/52WSZb9PaAm3qHRk3K
msy8/TIFu6UkNWtEdWyF5q6kNxsrRxRvkIXUYAAa0xqT9OwyMMcq/1T5j2b0z7VVH7Oa1NkrqD/M
0f/j4iZO3bpsi1bn2XZ2jClEwV2Ked4EVYJ/hV3oyPaWb4JTyyy1nSycG9qj+opqfJdR0UaGcoMe
YYoCpqTz3amKl1HWD5MR7HxXbuJh2Hs6R17v3xhueLdz7yOxjGsdtNsmx8minC7TTDmDVdpLY9hh
6sqXoGlutd1TCdAvavWxoUxhyHmUxlblGTU27zrs/nZxwGPS6SBZDytr4AVkqU9o8C8ILz8NmX3p
ZXWh7iBl6WxBdy+9CBTi5Wwdus6C6MyDNjXUhVHvpQ1HwDcbB0EHTi0gS51UOThGpUVesfEcjJM0
AiSueOHiiY+qN3Z4/jhhNyDnK+ND7ia7TKN2WDqos5VfgHDX0TrKx/2A/t8qYb5yVS3Od+RnwWpp
Op8OI1hqSgavXpIIGuSugjuA/BmnrXXXcrpGxV54Fmadqcfey4ePwR5GNPqrP5ltfLq5PC6YQySA
oD6N5zxVhHmQq7INsQ4kcgTnyewFLAYeX4Oqq25icO+/TzGOPk22ZwOdq6B+GLruU/blri2Lpyrr
XwmFMMv0MgZq9rH74W1BZXpsVZ0wFQ/JYB5bfd4bZfOrViS9uX0ZxB8U2MAH7hdqVJdBi59nH9ZI
EX/Eg/6qtd2mE9kVU/SXZqSBxI4+965+Xprs0ViWq850FT6by9H2y6ur9S0HOZaCsmufO+JZWmoY
NFc3j3kzFAzizUIdAEH53MlpDA00C7o+SteNWR/62fo7m9peE0hhA1tERvXHN9uNhdGinXXAckDB
jGA6U7L1c/FXQyN+3VZg/4g07getDUWR79K8DOtyOAm4wotm7nVT3Gs9+KqrLNn7tvPSRUioDpq9
mSrziSP+FKszVTTLN0KNe4R6eWOZ/CYBBX2WdB4xIUZqnIxHYC9kebSnp4g2RYxvkvdnMvNrbwSo
+YyHkcnJlSyr37wrsd+Z3Gpt8uv9JB+jdH7wnPqPShx7jzqtGI1T40FoQFy3DwdLdGsy3J8gX8LM
Hw6DZzxitB6yzJOVyLpjlzIgguLMQ9NhjYJXWMJJkgbyZiw4YdMKdObxpjFJ42JLXvbFZebCFjJq
Jg22al0aAB1lZe0NyQkXlxGAksYWKOMidHT3rooj6cldMTW/rMFbkxkXMRV/m0E/ZULoG3IbzPAW
Qp2Lf/AgqrdsTk7qUZhNfixFydHiKIWleaMvJPOLv56bhJZUFZqmzHB1K/GoXr7zFruX2GXSx6P1
12THaaq2mGKFgKK3nL/Hun+qDIQTIaro3nDRMWUxIwxes/Jk4iAM6PuyDMnesIy1qpXbBk9XUb/K
rv8pkSGBdbOfRPvSZfEJq6xbgljLesizrzFu5Hqy9JOuBX/ViPHYTO2KODCFcxw9OBrcWc2sn9B7
O5Rt87cUGaknNl06bxOTwXXJMT+bnIwaaLo5o6pXOThZVJP7lKTO3zZwf5K+/GpQy18Z+KkIO5Yb
v2Mg1e+rU7nYz76mY4XXx1vfo5cvM3Ot9RF31v3mQfPeZ92FAY3HJaeRLnpv503jExInO5kZL1io
fisvVWSVkYmrTfPdw7vzH+Kc6/ld7dOFfsN6QLe9D5pnGxR9MJaJLrz4nSLVzpLpj7oQkfsn5PMU
xp+t8fnq0GPKN1Sev2lswlkwntyRSroeseU0UYode2DY2bnZ7msioFzw278l0n9W2Tz1NLyaunuK
cvEeU5L2YnyUNoD6AEaCKPQR+s5xThB11+xH9sgnxujNWR26djpBi/CaLRlLaDQGU9KYn619q/5F
Vvp7mewrZkonv5/WcTYXa/TbYTZz1GTyJ9Ap+wsMVJIWzUlcr2SY9PFR+VmqrDlBTnflu0kZigyt
4lZG5FiYtOYaThzl/KfotJ8uzpjJq0h45iXd+217LKEFORiDVF39OHDUaJwmtWM8p335nPnRFjwK
sK/7Y4waPdUsfkP+0dmYbfY6wgMYm+TRbYznDqvvL/zJLobf0vjuftV1M9WLeWhDgwgunpPmRzur
j33mPCRYbSgInEQG9N4ZyBw9fPdMe4ep7ryxY5XoD+XNdcWnFcDgF+aeKdNdpeOWpTvtukrcAZPh
9pD54y03yh91tXrtnpQ3lD3n50EzjyrktkNz0fvxb+qUKCI0RfHaV3xuEL2RjnP1aGeDpOJh84vZ
PA1EDLumHK1ni3wiRrRLDcS9AgVcDdJl9HCtQ9nBIcN5JIp9fKV1HB9wwgkK/V6bFI7GcIKhzqau
duWAzEU/a1e3Gz5NgdtU53zi/Hn3/AV8wABI9/Gh58DVSIV0wvJKhUlmzMK4mv3QnOiBMUZ3npfm
rAM9MMC5qTR8KUFAMUro/F/hBLeFaONp+dMI8pDmyzqlzu8qZkaMCgDWImLTjh7qr7hhegqs5Kko
9FuuPFSWgBQ/srYqkrQW280OfovYLXHsJElLhf3hDwH/htBGLrJZzIhmZ4u6GK8/UX4KEHioLLRZ
vvtg1BaIyrryXWsd+8lPNfDwutjdaaN5hjv/Q0MES4f2ppX+Q540J3RRYMHiUOnH+OgwK/ggNLHx
4Mb0PcQFA98HbLu/KAz2aQuAm+ofxVirTJaMBtYPIEru+buRkMmEOQfvrynfCW+bArJnK/cllwd/
M1T1iCzu6jmrNangV52OFiARmCUAQokSDVA3bKlJPCvQTIVwIHifvkPhxfs86BySJFaCfPGCDwxX
wa7mXdJ1uwLmg+l/0Y3DrPyRPO2BL6rHAbNEaC2jFdayR0Axu+pJ8CHwn/XJyOZWOy71Q5+2J0wW
TkuMjUv/ZhE7khZWRttfFLqigDfmGrRRW1tDvTc4AGi9pFG6x3AKFCUS+CP1W8PVQtfQD0VBNIO0
EDTBGbvXGYcadVexLV+RpgY8xCkpGo9Rcy2Fdppm66KWWlNUrAI5rIeOXqJ7YalH5RPzXCum57Bu
EVsc2kNsHIFTwomuFN/oc9ZGPVWyi6duduFxhPZkhqVxl613sMFSsuQdk5e1U5jqM1XikCf+g01f
rrTNPZaRV3MZzgZaFGV+R//nmdbkPa6HejV59mapzgwIR6rJgHgTLsxyxHuC5qVryTUEkKX3aMzS
bG88GhfwQ7iWUW/DggYqdY5lXnq85/5JQ1Wcmdqjq8QZEJsYJuqELNq3cd/QzivTdQ8nqIRp6d+s
1P6sLCzRSK4rCzKs3CusimPb86CQfYnymOOKQwklOSCI1sG4aTQ8UEE3UsCupjnwE3uaH8ZE3Kv0
RTEGNIn5r4eNuRHa/TZ2qcf521juOhYK7E1C2F09KC+151Uz65smdXaIU+9nlgRPznTKPf9CZ8Gp
6+JKK+ePIq7wVWpheRTnc+k9jQUy8S3EJ9AC2Y07Xy92Y4utVGXlIS4mG5VUqqXfj5hnNxbkTQ+H
4Z/KZI/kF/aR502hDRjR04zpqjFsxXdsemu82dVTqLu/wYLQmb9SuyPQ1LZ6nekNKAy+B+e3XLnn
mrhkVizpOo/K7ftb1Uy/nl5s+BGt9xf+SOwHUzNyCAglpQsmsZJjwPKP3JpqOefNm1qVGQuXXcC3
S3DCiIBuVg9q+/N/Anv8/19qn7QOcpaTfkUPWOXTQfaEQeJacMa6ot0S4re9QqMoMNQDMMp/N4Nz
6rpQz8XBLm6ENwgmFOM6r2nP6myvK2ypquiUwxypsjIMgJ75WnUm9ognQVLhWurgJ85sDHrcDWGD
x6ggZFYWDUv2P2P1aZVhHvKkujWK3+B1f5rSQVDKRUl2q+K7+qvbzaeyPGiiOljWXxbh3Cah5j9b
XbYdoZ4NfryjLAY1e0uWb5XWFp37CO7N9fjcYDy98+08VfUkVamXBlBLWZw8TTv9qbQvLbHXbmaG
CT8ISCV6NUZCB0q1hxZiTAQL1Gy8zWLILSucl5czhh2UxtVtohW3UjUHMY+PcfojAjWR3vwdulOK
XycxAA2iC7TbkNtnjwhok+r/qvVSTfeWTUnv68AW5mC54XqyZ+5CdXSF14KY0CPV4lemxjYlUdH2
eDg85OqNX+A/ahVPqy0rcq8Q7mwBZBfbTsANZUVyt7P2ScuXv/D5KnBas71W5wR3zpzoJkrSDWuQ
C/VYrBW9Ncd7YcIrxNHyxI7q5pgmIybt/Pn/omVnq+szJneHW7WKYG6Wn/I6+caxO5UvlWq52w+2
fNcC5XgrsdVjSamgTH1tDx8qa2R2+SJ5x8g/cWm86cH/w9Gg2s46JsKmsZ07jIIxq7P9L3ogYauN
HDb2PpmwyOW5wCnZFRR6y/xayA7CKD0KIPnq3wWXXv2GghW+1oRrEFynw4gttexXhevnFYLgLj0c
nke59wIminGG7WE0uEeepuU8VoDAZiohYM5rz3vV4IUg8/tvC3fEINU+c4ims/S2ubcVldwIS21n
HtfgzitesVoe+Vbrb6Cd28KHcBl8sCeQdczli1qD6h+pQMWuVGevHtV03oHRxow/U0CHd0XyUoFo
7GCCEjZF9qv+gQoHaolrn4hwn3h2Kqar+yQKYHDFQqT/udKKeF8FP1Z2Ya/EwwvHHAHj//fHtbpk
4ciDhgFbdV7Glckd4XH4DwBpSNRnI3RgvNcRL5TnXTRvtS936rd89hC9Z14F/FU+CTO25yFi90qW
pUn7HoIUlyfqaGMNgIDJNUGnSDW1edYZnzW4x5zqWYPsyYr4P3RFCCGpCk7LAviBy0pXVH3yJFD0
WDw7RXx0J4gZxZ0vRLAsVC8Bt3R4pfAg9o7sQ/U4zUri4L2kt36BEYOHrwopPCCiHruCPYB/03NQ
nhwE/kuguZmAKgxM/WL9kKQ7fE9WEPRN7ZKp9cSBXNDFypUOBzul32bEqV4HcWAxd651YTtNsfhU
9f5Il49n288Pav39v9OcxxyeUSa/DFJxW9tlyTfhU07aFrOIjWiYMajoGEMRTyDgMdtU0//XXrkf
vFbX+aTm+tU4/DXNu43qi6qnm2FGq35DHvMxD3kaEWc+rux4VFmXbqJ4bz5U1FcrFnUTouh9jMpr
h7RIQFLa9UjAxF9BvEUMFG7TvFY7iSuf8fNSHgRF7IdiWHYNj9PRXmtyBJKDqZx2TotLJj2t5s//
T+P/u+yb/hqQ+hED1NflI7bZF/Y+NIezlhRh5+DTophTpHmq6MIHR2VHfAR1ImVSq1Le4U7s8qIr
sGUSQWTrf3na/zZodM2y5YXgoD7DbBBFJtzn7h3iRCc+HOdRRuemstf/vqKkXCRtSlnOSzaESY0O
f/BYEX7iOAjVns3d3wztKuZ/VH7A/gwUWDe/NtOdXE/VFQuGiUlvn2K1UGv/aAqwa81/6hf8n+Cj
wNZQW00tLtZnztGoWv9qA7M4dT07MW+309wXrbk2PFl3wa3VuEioHFHvQ9ZPVx5tzmDwLkv1qK5a
mow/8fRq9r76Uo4Ds8eJ0UZxMCdsYAf74cc8muRkxeaOQF0QCuzY+sPyM2ROV1j/l64YC5PEffRu
mO+ZrDcOXDf1mWj7PVmdeM8a/Wbx/pryiNL4qYSOYtTBqQDgqLT4rAn3myYWRMxpIlAOWGhrlfbq
9t1Trj17I9MsTFe2o/vCQi0njub0VadZawYJUl/+mjWpzklGeXhNy0odDz34ua2KfypHVpjKNIR+
VUmRiiykISq2cRNu4hzwg6nUTkWMj+EFue8TuSpq443W1H00L9MSrQbytg7Hbqt64L1HAEZdafyw
NDq4QnpRqr3Z7zNOdHuJ6DlTbJfySnj5dy06GccpHuIPZUGlTfkbqodbhZo1XrWR+OJyps3mmzUw
RQRS3GEJqHYQe1jMb2llwWS0951XHlXo68RE+FaRh73BnsZsk7UhyI+T2N6V4wyVtF7BW/X6xVs3
PAu1fSMn+Dt46YNJf5XaBJZmY07rom62IgMOwUXOIg1OzPFR5cAeUDXikHu9V6uzd+yryCHBimyn
DhOfxURaaUhxVp/Vz5+OfFchQI+dXTZ81vOTOlAcDtNWi9+4WLOnoieN5l+pzEMdHYX8CuhCNtWe
wPltjhe9ra7Q2l4r8BPKmk0gooNUdAYjeZx164tnxPrjijizhCIMkh32LS2qDLKfOsJju9tFzTOE
IZV1860cpbzhLLh3+taDMmORR/yDv+VehcxhnB6X+jj5741MHjjn0/rNwT5TfTifiG/mLhXmic/S
vXoXOfGFS+gG7OUNRn9IfybyauR/TjYRvZmS81gOtIhsD9xYfT0o70VZuKjCfq79c27C2Oy3Kssn
whjTfFAhmo/nb/9CCIvjX0DktQaISTDNklruP7ZML3/dSV9xskm/pRA2dIJYh0cM0Xw+J0XEoaWB
W5gqw7XS/kc9kUyl5TP5SUTnc6JdxPfQrgMljenp9aFaY8wKPNFEVw9MK2ixk9D5t4KqKnPFF4tW
vTt6M/NX5LJKe/LQ/x+DCrdTV++TuHoXrQh57ooJQ0wlUpd1vVU3wvKHiU9yHdsPqvrKPUw49Z8I
kCFTkTbj5NdMMkS6FE2xzfvHKPnhuFR1CmtbpxolzFEMkBbV+TcLPeZ5kFVLCRpfqXvltVfTJ229
21g2e+43g+O88uf6lWSoyr95Y1EDMNeW7yl3gE4sH6fZ5ktvl+sGeqLPcRU1zr5mQIObzfgldV2s
MQiEv10zv5R+fXGqamPANp4kCzy4qltlQDBMu8/WDTbQB6up3UwBwYkAswDRSz3HNZTDrf0SHJxg
CfuGcoVIBFjyoyIyD/dfMlew4MCy/10o2na2uQ044Xmb6js7V9tPOpk99atKlspM59j1Q5VfpyCF
KqzR70hoEevUSDBlU0aeVOLx7/nr1wol/aR6suWjdEF/TDznzOEPZPEYVFdschxVYA+KGhKyvPlm
9q2X8PiL8rgAsDh4StAJcO8JVV4jjA+jyI8B47FMaKwtZ4Fepc/2KjZjuJyKKwCZQKTAbDoQrpq3
umY91teeacf7zkVT39Tlk6l512Fynm2r0qgFnVtmMyuxNDDRG0hNCdSqualW2HStGZCWPEFSFAiI
Tql/V5V4aSsa8Hrt05dxQIRIZJhE64gLDaSc1E42EIv3MAofZx/vzLk+Wz37LvGycp9W8xQueKUe
ZtEeljz5Y8ta20Acs0+dTpO7Dwj1SDd9J2N5W9IJxmDPKI+X+I9pQz+ugPoNvRMr5CECOcVb5lOL
WJICvHvTwzx5Yj7lT+XXiscWeJu0doabCUC4hvkz75e0++NmUHNrbuypKYDXHWCcokGXOptoCuJT
gYm1j/WtT8dpnQ8LwBGkhRUaMKQ35eAxVOLs5RI9Lqn/29rjg2AGAmZM+eF0y3RcIHAPevQQVWm6
8RbrbyUif1tWMWOc9UzLn/EvZyIb1l1Upyb6eGbE5AgQ9xHCnQEIbJ7kXB2DFJnoWUafzlxCFrbl
tM6YVl+7re5s7Hn5rCOD0hoLJyli+P06EzLaXDV8ksu9j5my/JmfUm961cVEQYPUZ+JYsOOimum6
uv3A0I5hPss5mj4gXxOL2zALeSqjuGEShs7ePtV675Yn1dHHAG83Qd6HFbcwRWG4KREwY1BKn3wq
Ap/wUzfpajabZq1r0VvpM+4UN/FftyB4WeOMQTKtMGHTzctTh55qMO5km1/TVGPIfcmv/qi/9ty3
0wQ30x7gWYjaf5i7+LECGblqCCMDIR/k3B5GuJtbR45Hu7SuNi2R0HfsgyGmq87M2hU41dz03Mqa
GeGt3RNLgBU8XL3am+hdlc2P8RMTgstxmY353DpAekaN2XorZcNYRcSLXhgd6NJ2NU/opM9dDx99
jt1NkHgj8oZDdTKZkAxpesSALEKc9A6zprLDoH72DGNbxkOApLr40tLmhx4Em9f0XlJ7AELJCdxW
UP9ie0YCZMxmjMv7EP2ZmQUJ0f/L+5VhOeYX1pn1O5fabAdrIC0d27LbDW0Vn+aSBhKjkHayrSDp
78zEp7PrudY1qDP9kPI+DpHrWVs2qq1Q7mw/FWP6pPVEEaiYtNyMUETKFtnFMr50L5O2WIc+6Pai
t4+RF+x1UN26LK5zRWIFDeiom3AXadNsLSn7NfjSd5NBZYM06OI3qWccNs6UdSw6QGBaJ/mj6cCp
9e3WAZb1t5M1yxAyCkNU3sA+dggbWRWcc4s+dEbboc91UjfoGZspGrNnEzrtVhjlc5EPUJCrau/r
zI4V8WctOjza8/ypzDmfI0m8z83Z2nXsutYpP4amw4GPcG/7HZq8EYV/w9ht6c83OXggPZCvEwGd
d3FIkR15Q2Ps5mq2s8rANHMUsaqM0j9KhnORuH9ThisxMWVyHOLt5D0trrbxe3FxB4YAYwgiUDId
gMBaXoFQMprzorIYN2wZIYTzBZcP8CikN38Xqfuaxf3NSYfQ6QhX5ngGSiXVAKvs7INfZhsMWLZZ
7bNNc/3izgb86nm6lBPWSxXaCDTM5oO6kpaGCPqiVxtqPYtl3Y7pa23jFN1k06Mauo1Nemajs+dh
vTvYPFeS6KlPtbb2AvElGQPA0mZr1CXCsYvGSI8OGzmOb73b3fK82C2BnW/iGlDPQjRp40dNvrEV
474KDu2S4DlunoBcH5iC2PhLcctc+68zBGpiTKerXRU3Ux+jEFNSF6IZgrgNgib4JmMXXZsQ9eWV
ebytpI/VUCICpsSM2DofUOOv5lgz3Fwmb2nmP7XIooUWOMye/PeS+54I0ZDdRVOxtYt5Y/D87Kq9
z375WBvpscu8J90JNH4hoH9v1t+ajpNZZ6Jq0rOS9Mqi0KWlYxjRlsNq63gNjEpAWugEA1Qrc3Qf
y9T4wAzJC73C40xPnGDbW7A9GMRChivIkUS0yr9BEDyautil7aAz8ecCymvuOtaaj7QyPgbd/S4w
kAjdaPnT0WBoxm7blcuHaLSHPjferBZU06/6PYQSqLGSkqr2rsXYA0HB0AyAxvCqZ/7XlMxClltL
Y4fOxveQ9xxJETyC0j1nbr/BF+bNzKaNaxVvi1bRxEPVPBrmkyeGWBX0NAXciXpE0KC2eus6R9OZ
tuorB8e38Io41OecQSdn+IGivY3GhNWkvYxFBs2MLGJILMGIrUhIWaHbpov7bEzj2bAYx3aj/m4k
xpe+iItl5xflurAamlquFzCGofPvXuW/DdrUraaYVe1gjreflgABPyjQhpPuitT7yCZroSnHCJCb
6+1KTvanVXd7J+3XsBkRxS/z57yhh963lb7vJsUdzIJkIykTZFp9uZFRUi5OIUrct8EhjbALG+nz
ZtoXc/Q0zSngQd25q1Ir+ZmJmCgEirmDJ6oFBhh1fDd9VBHN+ZXD+hm97lPVU9zazvLg6PiwizZ7
oYMVr3nOat6IB1Cy5Ulz8OAEZAmwnV/snYGYRGeAQTPOWejZ3U8Q1FEJItYrDPP2NUAF8txmFaBk
sXzBa8/XzYTYhNdQhgyJfvST4lEnwLRJsYULe5nw+hK+/zNZQJbpMO1jQzvAienO7Zgc+mbKN4YW
v8h+fJ1ro9wgsk0BPo4sTB2PqyE70oPd4kq3h2SQ0ii1Qm+GU+5NDdQQQQqfbyiQ1gXzRSuGR8+T
4z2KsoKzsIwjmulg4AlhXJ8pS0y5JW8/tBDHtaH5kGOzGXsKFclsdzssNLiMbru43q8YyUANnfki
o0/vpWjOqW4BXFbapbYYSRf6zTfoqvQZHBtvzpa1Y4rQybzXEuRy6MVBoOiF+kDKICOZ3MA3aZVx
z2kV2dJAwTtp1iXICDOOESw7olxr3U2+CEsM3rCJh8bsQOlLBu+F0exdgDR3KHWmEpi/Yhi4vMNO
OTdu+0rc2DMygvOiebOBjz0D4MjIjuVkVmuZt5Ru9TFCmgGpCFoTehPWzBUleXetnOC78qbvQGAr
WbJJIZddl9x/aZMMoAQsoFBa7x6kv4oJFP9Fq8310ou7ljHwpsQtDUY5KgNylWbtUTu6FwMD405G
ztokq842TppT73oo2MztYxABvKPiecX8TacSUrVHPVb2XJD6ubP+5ufzbz7796QZj21s3Byz2QkK
1Lh1Xo0qOeT+cK+L8Rwt0zOO44c8D852MLC8x7EOo6W9pFO77+mWh3aFvfCUTiclp8bC/CmdfFNl
47X1zKNWDE8CbhFuVKEY8ZrxSYG3GWZNqziq6MiU20T3j1WVfoNXrKXH2h30mNY2kYXMXeZkqSnC
f0JAkIHil8Oth40awig70Pz8US/EhLromylmNXPGZPFUQBgfP5ErfnCsYcuOPwdmEUHi8E+LptNJ
6DeOIaBoxCe6seTw9GRSy4NQ5D9YTEySStOwME5Wkl+hbe+wKL0OoNu60fx4crpgtnycKj0hs9A+
esPDbx7t+gjmwvIfT+e13TbaNOsr4lpEBk7FJFJZsiR7TrAsa4ycM65+P8X5/n0y8iiQ4Bs6VFdX
j+Glm+I7Y/KAiIKzfjgO3gzAE59qQAu6zY6rEx09iPRtxMTLiMaGqmbrrIsOnZF6z028HJc1fih8
8x+DVoqlW35osQqqwUiXFrsmduFLlfPZmop7254PeQasAWZp9uG5cL9tvFhWjb/SLPjp1yXV25lk
YrhJnWlPE9qNn2XPbhKeAHXS1biYxBxe41xACN7B9R82TvrkuB8TXSvbuj5km/IiQYOlSW+3VLPl
AVOItHTv0HhHVXgU2g9cyPDfnVP4ZysvjiMmrnfzo3rRS6ztCBECrLbNhiNTBygd0llLKmP4NaxR
+OeEKSjBHMz+w6vtU2IWL0tePRfxzwSLshrS4fHfZYFmkf7C8p+RHuUcch4c8FvQBo/3IY+5lUfy
t90+DOEebVHLIUIeeO+sqB9nQp0Sjk63cTDOWBNCB7PGBybuG80RI7n6/J14wWX03O44j+vtQBvn
3DLE280uDGN7ZbD3TTBWauwHizCKR7Qq6NDbYM1+O+t75Ey7Fjngkvk9QLwbk3FSPoe46Ya7RM2z
yxcZ817PYxjKyeO7MOpeFy+gaXHeG2xRQ9rmOPeZm+yswTo1Lvrsuv80EN/FQXJrDvFb3zB0NTSp
2lrhGUdx8UL/nEfsVhbdZ2S9NzY25aZMR9hAwXHskbkzkGZzywcYuA+pxnQH3zX4cieebcxIisrv
Xfq+mR9URkeHDVHz/MIB8Ghp8SieWCUxMvUOyl0DvMr+YRxoE4Fnoo2VNWu47INFYRl4aSpf5tU5
ed1KGzMFYcZqlbOzc8AS14HxP3zGEdCojGkFAkC1yO+8bnqkkRDewYezsjfbqWQ2XX8TbsdTy+/r
oMxJe+hqaEEAx94yHWwwhLyEwsD51Z2eRmJCczh5A4zbPrixowW+2ZaSDhVnk+lDDOUlLoim+672
6esqSQY8AB2T9+9g9mYE1jdNCAzpu3Tz09jb9x8odTg2zciyzL21ProYfT2Q16p6m59R8blfq/gj
4Q2DNH/3CdjXfL2ZyHwYabPjROvcU1Mxh+SjaXCX/hLCS3EsWmPQwQBoJ/gkSdtBCCVzzGYkIDgl
fRuuu9l0jnXKaD6/bim6TQuujDM49sZ3x1VarfF7bg0f6k32aCdDK3/+TlXroHUrIehrO/J4fSJF
usR26dKDV33DY9XjWrg+bNOHBbAQ28xw5GNFFZg6RHadDsSMWe/uJh62nzWEqYQKwtZTZRsVczuN
bknRP/OVJcXvTNVIau38uymMm+3Qot8ZbjHS6UkXmPLKSxttot3CBjB75IyABia9BXEKUILwKEos
T+uy2UEivaWre0SupjrGhXscUMdYabZgk7cHGp12sn8r9tmj3z4d24emQgcvD56m9MHKwvuOvY5o
FA5MGE8GmhwoWTi0PbnstWPcR9wHQ+VPfq1xXLALPo69MZ/HJiPPQoEnGAD184dtR0zJjQ7il5Hu
0Cmv7h2qbwgLduTCIcIzfvpPuW13EQy+/ptdplnD9NsDXYDxDWUfNOOsEyKkFwr0o6VED+oFdrif
2W3XOXaxcfat4Z/ZT+5Suo0loOGvLy78m97+N3SXizflX1ZPEXdZ3Mts958McbnAaqzg/bnvchLV
3NN2Y8DMme/NbNqDGSBUAoe1ce5SAsBt0uzlROf6VzUYP5E8u3EnBkl7kFTbwTtYHP44ftvO5sUh
N/SxhVBunntyuEEwaH+0o/bSO+FpgC5ut8nb5BbPGZx3t4BmBO1DFotoL0dFw7We55rO1Wp4YCTr
aXI/A2xyPVDAI3zXXhbh/NAHSGnMVJyWS4uWdLchjBrri0DUjjxTX8n53jwzuU1y87lPXKotj1b/
XVXmPqkDZhMlhxhi+ppmT2XCg1vV2TB/KYiil19RO/3r9fucbO/RtNqRTlBU+Z3QVmO5D+Py1MOi
Zc86lsWbxoO2pkonyt/DfhjanzL/CBLso+4fGX/9OBvCU4do2IR7VhiTDS+MOfhpLe3fqP/Eh5I3
7DJwRUMdt4S34PkU00wT2azJvhswvY4zv/V58pvLB9/Nf7Pi9C0piluttGR2W8Dmhh5t+mGgMY0H
PkRKYElL3sMMNVaXMsYGMevxdsZkwL09zWkKU2iDCEt2WjfrC3aKgn4GeaZ3P5H95zI/ypnP2+JM
L9ixcZr3urV+WT5tJcgGbZvlgBrHvujgz0XRfplQX/GNg72BtvTQz/mdPVi34Vzf2tTXmQEJelK8
jG33vHK702U8olV2txDKtOSWUVK9BR7/X3h7ioLHObUv7vo+Gb/BNnd8Cewerj5TkOrllkJPx7Zg
6nN8SWmGH4E/0unFRKEgpGHTLAJpETC/lq6OfL2len1ZtiMJHvi6R2Q8L/GFoaz3flWU13DEaIOL
HQwj5ViGuaPl1hnQVVSWyDCm0WfW0BhQtacVK9sh3VeH2UE3v0ysB4umS+1+7aHbtDzla3RA3Btw
2dxvoF5mZXgkzjxnBNwWjsbFIWqzbWMB5vmW1rwpbpRzx3Clfc5PLKKvGBmNCORvXnXD/qRL+mgk
MxWI8WDZL73twY+tEARsjhHRULPmTF96YV3wSYQF4WlGskM1MKRp5SlhMt3KM3c84yJJAcohnL3E
Rzlp7H4Y2MOEQ8tZVOgXdvFLOPCJIX8wPnZncaEwj0kwn/SocTgd6IzUORlXuGEDLW2O7R9ylAI5
20EfkEo2QIbeTobd4k+s5KVZW6ZJb06yuwEvnhPxrnH8kC8GyDddQ8CZfLybIvjWvsmnl97yahg+
jEHnqI8cFHxsZOjYeMWAAdBcTPiJWAcNCsQkw29+ou3jS+Znt1P4crXVfOgtWg+D/S9BB12K+Y+R
PXRXC5bbBok5KiomLdF2ckgIwIqUpmvzVhsz5S0f5aHjZhHNIXbjEQKcxzTcC3yVDxgw5k2Afq37
b90uO7zNpVn6G7+xQXnfl8C7Fqlo/8LY1WuyW5Z555N/pj06yKQa0FJJUGrqO/n0hwEIbfS3H0mV
i88e61aT+OiKQ+SZjd/KRrsxYWj0cigwGa0VUYrAH9b2E8y22KYSE0dwm+s9k+gJ8Ph11j8GBp0J
toIgfrQXE8aShgoABnM8OICKPuPJJv/5smeoIrzgJqC7jRWqVmunk8Lw1phKpkKnDnJjCabPhFf0
WZKd1h0H5QUVAAxNT+un6/+uwHUBamnyt/c4Nj66v6rHW20Xv8IKvII934CWAWoay/NYosDIffcz
+9Z26j2x5QDYSqg4+H+6qrrGaDbOc/T/4OGQScVohwcbKPiqGlUtLwbTCgsE2EyivIm4e2m/QOCO
VhrtmYp4nCyqWwTAmxxdgy6aj3rnyEe8pH/QclsUFni7biAtHIPTuFw4x5btn6wcxoHTnzZcFGaa
nZTOUF65MYLx3GFMU2/E+jMtEUZBT7UxiMlgOaGwPXA5az3+m6OPoQNaNhDLm1ud8GFeIGeEcMq2
uzkVxPqdj5unVfdy4wJ0IhEJHjYRrW77DW0K/Ym/jPHxLGaQJac2XFJK1ojn1MvbZpP+ViDb+vQq
V+UlIRDzNhSjIuuSER3BAti3iF8p89riPjiWEW0qSHLsMNUlWocI0yNDYd7JMqF9zG6XwA6k2Yd6
jQ/yGwri19UhcOs/+ml7qAAStKuld0vFt88XNJnf6xl5rGJLp9O06xPqFS1N7JtT00YvPt2pUZKe
jSWUEBp2qijGn7bbnxz/tzKuQt4z3+KyN6gQUzSnZqUMp3YLZs/hAJUa2qv7UJHyerQSx+jxTIiI
0y5xtR4WXIfJpB3Nq29pcH3L2+msp+6JCXyPEL9ZbxtCCQcZ9SQKbsmrDwgdfm6sJ9NtmZcFCaGx
DnFZ3+nPtGMuIiDb+IuugCefqCLPgAdYF9deT1SOI3SWZGRzQqYWoqT+QullGREglt5RptS596du
Z8bTwSEel78g6X+k1jxgVJVILjRHXy22Pz/h7XQrQ3iOAXFz2rj/thSs5QicbLkfwqMOFmagdL/p
Mt2lWUbZkOTYWV4SH/UGIgcrKJ6054Nd7WqC/hKFRcN+SdBQU7JcqReWNsfnOGiH3Yaqrk4kUkM3
3ZT9QanplHGdy7o4d9V8ik1ENgh1FexzVQqSAZnILUP6dMb0Pu18xjllrncYigs2vmMh1trYR/SC
VO67RTib1BkBDSSi/luQDPd3JtCXqUbOsTLSs0uyKCvCyYvYVGr6RvSBC7tx2IfR/YqBn3i06/sR
o9TEXbKcK6E8bca7wfhN2KSInULKDcfJdGh6Q3KpJPW716Lk8fXdWQdaPg8KMTXpKhns5wDpMbkL
vT0Xvhr+KMAuaAynKHI9PnZm7PWBZ8qPbjPsAyA+e3gUghFVHzTpEtg+1sAT8n2biOYNrT4WXbtK
WD+Gm32fVSeMCz6Jb3CgTBA5IkpokiM+5f/cnywxaa6fI4LAB681JZkeIdecjgwBkxU0p39bTnBm
vIakKwrpeD1lzSNxZQVPC0/FQ1WQshcwDrkC+Vk9tm4LfhUfriNVrdsTrqakIUUDeGqulGl8jphF
bLccq44nF8NaabfC6ihLl2PcQvDRxfQRb5TVXPg+Q0muBIawQ9OFmdA9tD+w74Agq8i+5GKwNwIi
OhgTullxRcXOeC3K4H2FtyCfxpmWs1VQpEgYHOpgx7/0Tjob7O5KNOERavJ4yLfssDweeZFiZGIY
jp1iFE4UH89w4z2MFj6rkAmT9ERvErHHExmVMB7WzLeXo7u1H2jp/xw9GvPH4dwhej8jtGF4P0kr
vRuOEHlJQvPDahzmbGWc0+ZHONEsDrkIKuPNBpgW1Ur4bF9Rk0OsWQ8VtIXOJBrPaM/lPOFcJnnP
YLtrWa7OhNMb9d8grsEuaLbvnjPcBawbMxcOCc7bQUeRfjnUAmjjWEv2PUCutET0O77mEaThcBCm
g8f6B4TdKCxYEMe3h3mE6Gx9WR5vQr5jUPhdiNp9F3F3aqbeOD6JtGwE2akctwddFo00Ss38U3r3
CtZmMdKyF/Rin4dtBfG22NwpKrSij3VMHqIuwuXPt07rXVKLtnc2VjdQ4YwX4hAgRASI9G+IOUiw
Ifa5ZxNXbpdPRNQUqQlv+reqdu90QbiiZTNcswclN4z+3DlNc8AYWUN26rFUHiESx8JK4ls9qUNE
KzwkDO3dSAEAUIvGUWrFzjfkTCVAMglJ8V2a9CiY3mlm1ysRYosFNIqK0adudZekJ8+q9v7qvHGI
dGc5UjThnNDYeFCiYfenrfPSttCIqPltYzqRkmilUQ7BOWfb3I1VvaN4Sdy/EFPhdLnbaKNSsyEe
LkvzKYYhO3ktEuHWPepJT21GEgfh07VftyUi4k17S9927zObCM5d1roMnCJvN9PTskGgGsA86dDc
6ax5t/UGEnH7ylBd33NcD4MsXzt8BKNbn4COxNnjcXr/QSG+GaqtO39uuuRJYZ8C+QlsoEULtKBV
YjLcxxrJ3ymof81m+9ouGzDo5IkE6VfM1fE7485tNu8uz6VcWQvmWT03Di7KYiPC45R/dPzQYLgx
GtQVhIWU1uayBbqVo6CAzP1y7Us/gz7Zxfemc14T2Omb+FJQd1XsY8X2W+chyg8o6iwmNNOPDiqt
z7lqZv8cdNu/WcgI1Ww8Zu1wl5buowLUZhj+oeH9syyVzq/v3YLCQhh8wUl9yTbd0aE9vSU0Xlb3
6IHeGiJUy4kouBAU0+Acyqa496LmMnbjj2lDxMvi+lTd7Cbf91N1GzbRifzrHPfmfkteapTVu3bH
C6EvGjSCJo59nxTeCbz3trLRMcGXXHE1zbYfuIguZqle4tNKcbXOqf4MXMcJxQNVzbep87jmm3MK
1ak0KCds0SXqXDoc1xcBURTNIa/099yQu9SxQNAoJATGLcF/uNrPthncASw96cb0K61+HqIE2+DU
DwYAHaB5SPtN6XwNi4msBs1LN9Y2uowzbsfrfxbAp1cEoH9ALYa2S4hTHIaycH+tS3PexMFPW+a+
6PYDZRTbjE9TM30IDW2L5ickI/R06mc7yT4z8LigyFERCqksoOHiY+NSyGrymyxzb4d3OUWWoCwh
cBt7rcEYuCAlxkPqUGgBn1C8F5GXyEFVtn3QdSmn7h7TdyFwyFaDLdy+pBSX9NQ+nrGlPZ7B5Bei
qmKgos2F05PKnqioH1A7kvEzEbdKomwfwV23wY7zNPnMhgYwYXOP6Jwa3NGtAG5MpssWGX9BQkqm
ksQ4KZtQBoktViqgeGsiVhf85Mgvc3njJFGX6b6EvJmWxKGJ/zz6oJmb6GlYgh9Vi2wEpWQUGT+Y
KLIXTNQt63mogj9dTghlL+gJh6l5444OEsc+GgxhudWMh/AsqE1HSe5b1ohWtn0ReheL1MUsk/0W
lEIXTVi4fscYnYtCUtm0jdKqDYVcsu4OmHmD/XLIkBT3KQXCP+KPXOx2Dhx1BV3XBiIUDan4Xsqt
NNpix52vDWpP+pR9vPw1cvNHFG9/pWNzpxvkCtBVXhyvB6XQvRFckBuxr3mRVhflE6zrixEkJ27d
ES2M2zns9k3jEJEvR2/BmGPmS0gHCrkHCCY+6K09d5RwiYfo7kT6jHcgHILrCT+V7dY+0KuAbNx+
IkihCeEpMMsTgVABfXMAYZstnw4OJFlpDiJk4IupYJaBB+Wo4t6PzfKiTVdk1RnBW0X9DycEv1Z4
BnJX6uTxk2eOXgWyw3tqeRX18xxCshVHIlZygqbKA1KGVz5vxBnn5HYS3FIbFwJYXgUWHjAbcAzc
YL0ID+FtKLpvIQ0MLxNdb4D2pB8Y7jF77QDVeIsy/d6gZrrhxjBTe8+LKlRROsArVi6NX5yGjKSZ
LSRpuzaI6eHYzY0X7YeKFcvor8cyl5S0FOTxGYKmvAeCFax2TQBx53Q4PZgrIwU4viHrKT7tCM0k
pueXGqjTw/TefPARVRykieEfqIs7MKQJ4xZi8usoROiwY4hC+CesfJSGIHGdJqja/F6VvFf9ueXA
pdO9dkvlBoLSYP2pqJuIKOzaT9ad19cH0laTQ9fpNx0ZWmUIvLlOBoFdNU/yJ+IFJ+Fdv2YEpPMP
BTraCv0yf63N44hsI/gIiKVINw5IpWYKePqdB4/I2kLsW/agTnstPL+QgPNMkEUGtXeRRBnGD1aI
SEMoWl+9cHJa3l2ROK9PdKn/YklG0GyBVMXwm1fhm8yVsb3hIiCVk8AuKb0WZjIRRCo+tHk2Ij20
NOjEgGzMskKxQwNVaWFMBCY36oCMGiSOCplNWHf8qEneryVIDKwMaKuyUnbMKJhQGHg2svYCqZiR
jTpYI7rXdAYs7kHuyraif0z3IQEgAPI5G+FwRyPgLyL9nEh/WhxiVhYEr2Jv74hzRa5SiNdiESvd
E3AHGwF7FID2OJtdXzqPWszBX+kdY2wjaQgyOYZjHian+LHxmHvPZeE5XLCZtG1OslGsGW13UIkR
mqneRf1IQhAVfEJbc9yTw2z6TzChX2RHdB9TTnuCWUjK+i1FM4jlVMqnuI4OIc6+E53LsDq3M0MU
EOUzBPLxye2yvNkwNH4uX65pEWZ/unPd9dxlVAtJfPN8foiYa3KDXM4ny0pb6YWBuf8ZVYplbvAz
H4Nz4Rv0QqoAw1GiLm8wkAY0DRNFFPbMw2V+rg5izgmZO/8t3PGBTqc29tTGx5/ynDy07CHdffym
+F9maV9sYlLkgOhecelG7uj19QHqjy6g1Dz5bwo3CggzSZ5/dimIjEMMyuFWFdWd/SdZblZBYWwd
l/daqwxaXbnWL6SQB4/ZSex+YrUHOyrUOOUS8TlTc5/YKCcSvoA4Tskp8eAIOe6OGGGnJ+A8mBw5
rfGG5rcUkp4xiE7zDoWewayvLl3c2wFJb//JtR/r7JUXKvHRiHAdp/DPQL0cddyDi4GLXPOxgqwR
j5v7GWY8EpOQOIK9uAFaEjc8pl7/q5ooamDMiqS+IMv1U+/rwn8RI3vzQNF5T5cDugX0W1PGZ0MF
8gYdMCj1Me4Et1Tprmubb7OHGFXX1ijyLAw3yaiTcgma6Qw2fFPb5Bbrp0kBO3ftPXu+MTAnXK6G
HLc1sK7ea49yMnIIb5hdldqdNnhYW7SwIUKNhFNJ/cWTM/nHrN6FlnsD03r4qKSZ7L1lIpG0SbBq
SIyTe7LDxvrZU/dEwEvgBhJTO4GCBNTYioR2vpgYXR1xQqo6ACIh/Jwb5BZuVRSSLe8gY+kV2U71
pnG5N2GDfnRPyYhM9a5LXzPycDRN5BbgOp1G46w/6FQLpMrEH8pYjBOwnP1Cfg6Gausm6VRPplKI
nL7NfuNdgxs/tB8Tzd4G0/feo265KL2fSbDcYPN3DKM7pZqBNV7DZs/8Q+E+TYLLtrC+UPraE7pQ
RtrQA5rsB/qxeHmRfFuAb3tGoACNTNE2FPssYOVJHJ7F68qC5FKn7sWie3oE1WbIA9J87tH2oPFl
zY1SdJUYVTqUYRIo38w0b6J/NqcBtaIXa6CmYP6mk24PdC4yWRBYVwAiYrqGjvckyXPzMUWzfjV+
rPbLiBq/DISbOn8LWgMY8Lv3MUsAHCDBqP45b3bKHCY6ZKosIet8j7gadAog1gaZmPTB+EFDAq0e
TxDZ97pK2H/kBMnFBaAQWclSWRtAG50nLOcQqlXMG+y9/PxkvDMcDZs8XYEV1Uz5fUXFgu/8hN70
B8XdGuysCJAf/mduMHX6NCp5C6vjwCpjwUsJrxKArDv/X7jDE3Hiek46/8LG8Ls6vOV0L5xibBvi
XHhaxCUcCvkXwSJaYyKPmDJKVn0Bd+AY6xaJEbjQ3FZiDZo0rxilYDEMAY/Fw5FPT8YZSaSTQDbe
D7oJdrWL/qoYX3nR2QB64re6+dyMCP+nr1tae9ptKLMZVx+6R8kLINBAMx21QsrkenIuesopAZQl
t73R3cQv8zOx5HjnECJOC307Khi2Q/M+6m3Zl0owYGs4nXhEOhUeDLsh1InckiYrMoe6vfO3P8HJ
sRMis7T0Us0E7Dx3NBX7uiL0MMBaUJIJ36oIdU2WWwlBtOJXtKpCj4TopKOPykN6x18qFs6jWqth
o2zND3XfVPjh9//3BRdl0Oe6GPnJDBkIwqFi7VlU0G9WTOibLsuYX+hRthzKCdUBrETmgRcBOO8M
67Au3/+dha3xOQEW445Un9dNUxeZ83K1JhwjWcwtV4lX5c7rOruccTvsdxhZnrhfTd2jA8tvTfpG
M33VQYXW0odVAxPxY76pcy6mpgtUPdIbDpzIs/AD4qLJd2+bqnvUpeM7fD9IntnKrnoOgA5MgCSE
8XdVdt1WL8tISb54eNq1g+rLACxSaCziAzgNISUBWgyGzpqwigiAkBmBmm0QbnlrKGx1K+cbUI2o
+loep664vBTW35VCHqAVkv7G5xxqi3iGYk7lC5UqKtJHltfkCGakdDCCj+JCDlwBXpnABWomqH0E
m5tjwp8TmM0IhwsyT5z4oCOm8LIZMuaU/+BBBXG20Ax0i1ZDqzGAb+DqlCty0RQXclUVLPLqfCGM
JRRup68QuTPMu2E8+IS7K1ggo8Z19i2oduJ66cmSKTwqaISlMCn/YSMjxySTdl9TQOAIRFXGFCRN
H5QG7+gDG5Vvvkbyt9hITjyQXKeuPIwejnntew8+42tUJZh9Buzw5wqQo/pL3yqoZSv/S6klGxSE
+ri7DO61qspLiQ7HqqS0Eyhg397H8Nq0zfB4+GC0TJGZE+ayGHoe8vgFUwLf+qRDo0iTVWFTO4RF
oeti3grqQTpq3EwODSd4ZtYJhMedrHBh/FuMlPsJ4jB9a/fi0vcjPJeeiyMPTPfbrh6i3UC5ihdm
XTlVPKZ4CqI7KfwikF4Zm+N+55mzN+Yn0eG4UyCzvJmMuW6kLDk58NgmMI9aeQ+u4iTcjLVDKyFL
acqiypdzyoJPCB6CJwZq+B6xjOr2XFHkw2mR4V/3PQbRydqzkAassMLj1muuKK7tjJBPl11GQKxi
kEK7AoJIBOEM3qQ+ajpnf/mXAG/8RJGjcDp8UGqQ3e8dOCdFxqg5vDH5O2bXNGw6K8gOyg/DFLI8
XPM2zryNXI6JTBPBmwNyCn9DR1enScggW7AOwJKAjMwous3pn3SoZxQQEuKU16m+xIPKQLuYzLvP
4Cq07m/5v+aRrceMhMXvwLOEt2Ns0BYHQHVvBUDIkazglTr6CjwGnKdKRzLj2178RaZX9EeTYIg/
vroryE3Xc8H9aCi/lF7yGo3I2ZC/cGb4orSUav5hZk8w/PZQ/lKQAJypj0d+JtoH1JjCXVFEJERa
kQ0Gq+CeKQ4h2r9xIYCG1fakT8m6LfHHpp7QQ0UMiNqt3J6Tx1Ts8vMcf+hScZDEg2aK474E8uQK
xWCUugXUn8U+zXrq2sDSFQNz0posvtsr0tmCb7BKKtE3ZBty6ThSphUxxu+KSm3T4pHcuE64EqsH
Ka99vtZfaREVQ0mJWDUNdwKwuFTCpLgdG2iaNLyjC3gT0ezp53+EgynuZxFVO8EGaKFYBuqyiqyU
KXMLKSWt5TV3aPEZeiPl6PT8qYyh/2UvOfu4Wn0ezLbuJ6GjXMn/j2//Y2no7kwzUW0h5IWAVsRD
pdVe/sejFqW7b680lyRUhzFPJUX3FNE3r/qXeg/vo7sJJ8NnYCd1SQyy0jH91bylMgEvRugav4cV
hI9BQOCT8hALAMQvxH9EZTnjTobhTX5G78A5Eg9F9xcRJrDvBoMu/e9+jzjxbdw8KlGS9/xfdHQN
PYnsGkgVRAmcmiuDijPB9XIFcmK6sfpXKkbWvPLEipUwrTJMOYal7KIrLYXFxn4xq57OsoU8jcmc
CCWBFLBZedKcMCIudQudQmHhDMC99YafLdNTKDfr5LM31mLKVyo1wbsrKiJk0VtvPOcWh8F0G1oS
RNVb6xrmYwEICpsqQndkdIPzxt6c3Tk9JkhmhmEJdatDALN1jl7yINIR74DXpZuHvtjhN9dUHEy+
bP3gyFy1cEvH4HBap/IZ6tKTmVXPpmeQv20ePKjeGRM/b7ZG/hq1SNRy3tecMbQGTD+aIGpw9rga
/8TIwqajSZXW6X7ZTJVvgzVioszmObfbp3ZO6Z0JTyFa9dcQqYPTmQJi1UP9ClDL4AwMBM0nD7RQ
vIlGouWPC+su8UOayJNj1kV/KOagWUxjTdc2RxCkAkA+eXJj71K2zdMytrcMK3loaveh7dqjSH15
F5JZg25TdP+I4u5VlI6+nO+mgU523n/yrA9Vz/ocFbmw+wHH87cyEEbo3WVFf+cHy30kBQ+UjtoW
KxA66ikYLFqsh/5c9cVj2pr3HHZmlJqMkBupboigbAab3ylifTfpsH0Zw1jV6ZPX9rfXSk6CnGmG
K3O2MbFzDPzgDxFVWzO7KC/sx+A33p/svTgIdLGBZkuwM1W3/HylPp0bB+h2DK9CPY6ZSaqCiLUT
Ns17RtgQ2wlNDiTByaY5BUZE1sglCVyfLrqmemFax61FpQC/KPa65W6ITUCWKLAYxBW1sws4paa9
3pXw1ILhkyFmb4xUOGwm+k9ZZ7nhODHvhtG+p//tWdWXrKHmttrmX9m+2PLhmlHSgnXZ9c55m1Vn
h0EHbR4wGrQ+T1N6N3vDvQtV6aaBCQwEcsnX7n0wnJum+xYpeCR5vBYCoet08FYG6b4JNTNS+9mi
zDy6n4px0Zpg2guTPTFbTARG5vlrsZlLFFkMPy1foGR8oJb7VEdoDOf4r64zn5LJhaycXzaUFop4
ZnKKb1xiOPeKbBi9fIhhY7ngDum6qnhM4xp6I/hxwb1iAxgSR/XcbxqJ01O8VnSOV+crl34i5rEd
ROEYVYX5cVkFg8br1W/JQADs0rX/3W22JEHb7kfZF/EehPJDJXw7Y24DcWRNC3XXzFcb7cDUDZz1
yyFuUmaZrfPx6raJ4rzUO4BkKMdQ9Z3g5LUnAVVDzGj/S+XmLV/rnhFis0Y2fgahfaBb/DyvOTSW
8WNMUK4Hi93Om52wRpyhEfiHYn7NYOAs5g+ve24xopwS2UaxphK3OuFHZIMxcgqKBsaCq2rv04ck
SEWNMrGN06yJFSnKk4QJlxVaz6MlFGEtQgM8q0mSzpwt+OoeJYkW6glcROYBETVja8X/E35ISmal
4+uVLdcTBHzJMSptc9yPMKlPHdw32Uqjip6rJPtJ+OAXmRLrvpt2NmWelIeJSsoaHEJreiOiwoFj
EHl+lW/gSxD/icvA4/HXuBYva+4Fr2DYFRws1BW4i8uQ/OV1FHXGbXeWqYblF3fxD0x4G1W3WFYc
CRQnhFHkpIUcV0BTW7P/UugXMFiLlmXEsuj682yGy6KwQFf3jvrxY4vIkQcmtgQv+qxULfApACpK
IHCx5BgkD3yXZ2XHl/J3u73XvDZwBFZL6jfuSB1+sxxbisK+BmKwpvJ3om+hCjqclavw6RMu3ExU
IH8YKr5mQYmOrptUv+YJYWbxAYO5ZcCza6KNEoaX7RA8CklyAnRCGDBMtYJ3aKYf6HJskKgSxM7N
Y/tkpcSTu07Lqn4Z2XS2oZYUGS0Fw8soxVzqe1TTShgS7EKG7xcohq/kVU0CIzwdIRpyqopICAvz
8xjMf+gKvtny0z6pXjmPQKiLTu9QMpQ0v3d8xJeonzlU/C16KUtANTEsNid21EOCWXm1HhDEfkJR
Td14PI7ySwghKI20WEdxB3NE1mgDfJ6L4jJsv4zGv4mQMhdE3wA10O780UPS4GQIRVIYGMYxPChk
B8JHBYi2lPnoy2DPOAlZ+VNAkqgUqq0YQA3YEvhQkf+DpClnN/nUnES6qXSgoKJy/ur6Fb7c1g3F
nlMqohOj1QFHvEYvHapkaOAbIYjKb4W0oDIttFGiI7uO79r5H9VUSAZuRaiWN+WvVb/iqXhJeRWf
873QcU600frZmeXnXQU+CULVVVzhMjlg0GwtQZmqZDwm2MHgES9h4HXXTT4Pp49cpU7e/7tSPpGO
XDe8/DZBjRFYegDOnwhtyYype8FCh8kPzj1Yz4k3ILX8l5dgBlpabhlj9QXN5uBm9UEFHKma8cOe
ttUVbektZExIWuWTCVAWoCxLIqJcApypI4qr6fdXeg+uLatG4sZT5ebVnCiDRUNO3oKjI+pLDn9A
UT1JxLaqDpH3Dqrv4/VIx9mjEHNGayfYp6oo7BN3sevrBzAZMU+EhTNJ4c406e9L4BJCxOBb9MuQ
eCvVheKtZyFF19EHbrUWFEaB/PltVG92KnELYmCsyY2HjB9QrWxQTwKbcgZVV7ApCrBb7Jn2X2Qy
Pb4MPYeaJ6Kdlwt+sbY/GlALLgDkJEVRutCcdW3klSqIWlhzvaUqGvKCJfil10Inrl91S7FZjT29
EvbzwKwGfG3yOuEdKBQJXxMtzLP9C81nMWpQYvTrEG3pgoHq6y7rlcyfvFQIDZbzfTwirwtnpsOp
t9BkiZjN2bidMHZbP6NeASFnQWswLf736VTNmBxaU9xPHnuCyl47/66dcWQH+ZgpF5kvPCY703Gm
2nwCLeXa9vutixrOZnpQWcmASDQU406RmhMX/2zzet9Zxlk4T48OAxOv/CvhLoTwRC9S9MNBA7Zl
kgwK29AY59ciQMqo8GCK0eE3edl5oGa7tu2bXlorOwXDY98ACw5xf9cY21+t5z9FJq1IPRJuA1po
KnUEwK9TTs1p8LbfrQOzuQNHUY2sQxRvXr63WcPs3rZMjsXq/FnsbNlPVfWQwCzt2+k18rdkCjYa
sF5DudeMmNPQdsxuSkpeL4sYf9xRQzaRdG6ZQVc+BfXysywojtuePArhtl36iLCNZ4E4VTXeCRiO
fOtl6CJ0AVFAZNgxrQ4Ppjd8CPKtwwCYI2rCUwS/3zABWMPJ+rVmNvAjbGb0f5dfSB29DN76bW+q
H9XqouW73dzKAo+MPBHiAwPtaIV0/pZGGgFPxkg5WjA/3OrerBna0IRPo5t/G7ZJ4yFcvGXdT1b3
B7Ue1I7WDMoghom7b5/GxHvqBqSOmCn/q7YzAs/UoWsIzkrRGgd4jsoghZdsPaZQ9C/WuJwQAWM0
sDLdGupF7L2azZfjnAusEeq3VfUHqz1SoeaLMO0r500Y4HZ48ss7DJy8IbjFMaKY0xJXiCnX9++y
hNgsFTtEPZVRlAEJ4ZNjnreqNQr47ab6XEKtSDD2/AwhHwZ8eLjhrxBOAen4wsHRC2C19BjKoQUn
UunmeOtaK0YSUlvT7L9ugv9jzQubYhI82rgqPwp4ZgYuSQxWCAax1kO2mAfhIScyvCoxL9cIKftH
UZ0I7Nxs1osPfrW93lG7xmNgH8X1WlC5FHxeQ5sSBJdVqLpZ7V1F24xuELdyjptfslz1OZBJiyBo
p3Dpx9eURiZc3wQaYZsouf0/ls5ruXFk2aJfhAi4gnmVSJEUSYny5gUhdffA24L/+ruS9zycMzE9
LZEAClWZO7dZ9zAxpZYg44XK52s2eAPBUOB3duU7lJMXvkuLYoNtjS+z8HMy45DW2oDkmBLJE8oY
hvJCbslqDPdUFSinmWThbvlXzvPhk2F/hM+hPEavuZdzV8/5veB08stCjUBr3nDAGM0DgBxXKpMK
7hDb2wKv2E1hA5HRCCOWP3S0C132k6sUmEL0GYmdIHKGvD+mR2QHZyFN0cVz/6J2JjO9sd5cG7E4
OxN6YSCz7kIOywMNPEWFCFn4ojPndgFXS7ZhPpZEsG0fUEUC73oN7gItQ0kb36TRJzuYA8FGxLn4
1Z7ilNUzwRqUT1VgVYvVoBXTd7g03ndU2pHO33s27hlDQsJst3b3t1Cws/u4/y8e+FhZCpwUUhZL
7eOBSuAchpfYmNlir0IElHsrv4kNNkvibUFP3mG3xQzsKH4RfAWeDshV2mTNltufhfhOlfBA6ZZi
1AcuwZGUAZEo+TLoSwroIaB/MWJyACI/xfXbK8iUCfclXTo8HnxNcgMN8Zu4ubBHM6+RqU4V9Huh
cNCpbDTgKq1NSpZsYzt/e9oPkUHLhYhqe4z7vR94B+EVZC3zB8N4kR7BpUeVqefcNBspXyjpZOwi
ICBdPt9nJ8QM2ZkwJbuVDzPT6EsN1d96LVBGVFgODN+qR6cJWuaYmETUpHiB61FYtPQMUREchJ/Q
ej+cZJxC8k1koORTepMUegtYwy0yepy8kFmRfAv9XE/Th7tgKaSLfSKdKdsdwYa7tOcWcqGhA5gT
GDkm3uAI0ODLBa+Azn1Y5/cJ1yep7iA4c6vZOfp3k2BQEs9vwIC3MkIihuBGOonCW7YyJZcWRRA4
9hHmYjVEIl4yxH0YxZ2MrpV3jUKRC5Oxb7rPYYxzg6SikJ4H70RjJyAfk0yWuIyhVKH+MMyRz2FR
yxzfKrALpakJKc08qB8DjBkQbkVJyj/4N9lj2A9r9o9sHA5egp6GcQ0ti+CCYtMjRKgu52yk5En8
6gWtPIII1P4+J9UUrsdwHPDRNCg/vYvp60/+Kb81VD0sJ2AiP9io/NuOXMQuv/THN5n/V7M+wpCd
Ikuy+4jACRLJacuykuZysS8y1ceYdqYX7OkyFtKuO4ikc3rkYcleAaWXdvVi4cuWw95lk7mWYMK1
5u1esie+5G2O5YKRBGg+EKVB5oaOwXZ6BdGXR25uXX+48/wpk8YcrJhlOxTX0c6ItNwnLQAk+JxF
xlYrVLEAcVzVBIIzERusgEmDlX2CQYIQdOXNln0BWyoEvZngsBkeTjQgcfViz39ljgmc47tMZWeo
8NR9NuFbvPWFkhYLVE9hs5mTIYRAkprnuPj1eWL+7o34Q9Ke/e/lQzpyx19OLdIL1HQ/oa608FHr
/8qAvegf+W825VulSW9tUyhU8HHZsXmgLKGmu6gAL1G5D8JJSxmSjuP4Lp8uPsnNvQcEYiRtyu0H
EfsfZ0+0TCoIsI719hWLOaMXZXcuk0YGZg1vpMCofAoeFLjGvYk/ZEUKBvt9inlGSwCY8I4EXI3X
X056ECA5Uv0h3vVkrUJCsGmb8pArB0qAISD3Qjti0HzXzfOPkPBlRpXz5uD9nKb/sh63u/hKcpHR
VFYXO2kWqjJ5FOIUtSaTB+YIAMsdkCd7a0sw5s0Sffvr3ZQU7xT8lcSMoK9A3/RsMc0Q+ZtsUoUb
n43ikDKvEEoiuT7QaZmDKPqzeSMoDguBq+1IvUtw35I2U8AzOQ3lGji+KC64p1WNNIoXld2NGZAi
NjOOjvz5IA4BHlYG+u6665UV8B7m/O8WN1pO4AhdWea/dXA6sZFtYMDIfHjkdfAZ4pL0zvM17/gZ
adYaGkEwIIffYjTOjses8vzkdRzDM2QptC54BMtJKgcdZXw2HObKeieXEP8JemyBI1AQ+89yHozM
iuXksUx4jxKHWj9CKGLQ/SPHE9iLUxzE6EpYqQqZRTn8gUszcQJqC4v9gSJeqXs8GE4Qoy6zJi4n
R3JUFM+Z6x0j+zdfvsWSVKQJckjYmBxqvzK3k+Ww2z11sXrTXk2jAcjPGrO7nLkyO5jAK0sP/NKL
iT2iHAXHaGkWAUPxIfXZCOVHeJl5sqxKGPcPUmjMlfPIbKyfsQr13oTZWy0JLQEIAZs+t6Sfl628
JMKOE6uXViVAbeKRxAtPaRdV+p7Hf4efznNGmccnyAYgdE6ej9xXA+vbgJgZH6W8X7dHHrfwDOWL
Tmhiy7V/DNBgu5xS7GQHWxvv3Tj+pmlwlN/i0Xi0OBvIMvIWZ19SfsiykIvsJ/tg9CTK4S8sJ1il
Z+wScSRmz5ZbCGX+Sffrw0oTo2y82kz7BOvmQX5PP+uN/LlsDLL/C9AlBx+gWDKNj9GsnjmywROM
q9lqQCmpGVtBeRJtklS/zClmuNOElXEf1qp/aIAhWzwz0umE+z1YDsWIjasvJ434sQ+Q9OXUjzso
ItkEdv5Zc1qx4tOOCsSimxghkllZ9DOk5nElnI9ypSiNe2Bk1HzWlSs4hwzQ4Dr6LP3YKt/adSBr
TzS+OcWz7O/yXGNcjFzeKAPzxTRPjtJiZtn0n6frzcjIXwzmV1at9yFLgh6D5ki01wKEUXbd+9x1
G153ynBE4eGVDBPRZQnJXnBd2dE6HNOHRr0qMoAS4NNR4T2lY/86ExR9ICvzVo5kIQHYxvhoI+gZ
3FmqXSkeaYwY/ARIdzQcPodQhYG0Oo1diXvTWH9KuwVUAtjEVuCw0jEyzRtuhcEN3tGTTE4N8ktt
20srbKijUEWZpw2QEAJjeWi5WrGRCEbGiGrXhgWJwXhxMD9wed1G1EitFRyErwQGIzNa18PLUAhY
dUFEEctuNs0TvqZfo7E+WuwdQlsYxyw+hE78j+JAQD+BhFrD3edNQvBoH+s9o90/IkgU2iPP1YCq
jbId7o//5tb0TWmRG9j8uEhR4JYwf9zI3A20SEZlKvyKDXYJdgihWAn8CHf0w6mSr6SsLsMi6ako
ungLq9LZ4PoO3sARyUWTWHJTju6TQAZUO+4U/S6cvySjTceB13EYGFAHf5KG/QrtP6e7vNdSKqil
PQfjemUzyOKUyWFJr8XOFdRM7Dm5ZK1DKMjR+xd29IKO6yDIomHZOKWSp4f7m12XoFmIbQcD3UN9
HZTkQBaiKhjZJ+Xkk9p4Ji7KwdXZplFJMNmY3egh7TTaPdDj6STbVJB2d3WxHHq/h5xWnzUZ9UFt
/i0nC606Mwrh7MrvbDAvyTOo1DBHqB9kruwyPpG/IrC9R797/fbqZCbk8UGGoZd22cRpEK6qOnAQ
rvZg+pNwgPBgfPd8oD9+NRKOjQ0xTrpeyHHFdbhP6cjilTt+3Yposhsz/Jg5AhtO8MAeTzFdpIx7
pZP1TPZeTgKMZwXwapGHcUShNEuGQxdYR59TRJapo9RFtj4yjx4KVYtk3sCe0saPXT5KDHg5vQIc
/b0Uhm3BzE1m0A0sA45O2aQFrfOB+ABXyMpG6kYzkUfES8Lwz3pmXvwGmk8WnJ+Z27GosICwmR8h
ZNTDvaSCuVG4AVCXA3rIw7Ng0HL1Ce/6XLWQ/N6GCKfXOtlPxfJqFxpApThZk3O+ah6wb+gi8wnX
PICbxtqWTfKgbOuiw+7Fq4OnvrYesmFhwzEyB4eL+N0O0FUJVG8jT8pXfSj8ksKfrXPOmh3oUoZF
pjHtjC59q4iJuyONhyyKSD05UXluavs3Kzq1pbcGgu5iCiK3CI+5qsrvjCK3tJ3tEJVQRpd5Zybt
5+IRLnGTBhUU8SR4553GSCns/kze/BsvVHoYhUD6NLFbHqrGOSx5M2yxxduUNkm4MRdmJPmr27tf
fm6/KpTmBKsOrGrX33tJmOGXv4abuVumnRO5ARi0QXy1SWaBVV4DzSoMckzCQolt6FpqYt/obEat
PMSqw9ysZeCbc9vxwdTLrWMYJtIOFk9TUwKTYAxgXFLcw5k9M6jNYLt5JzcYaUTiicJqxmMRy+/H
1ubsHmYbDBjwIM3r5x43bbwizX1mDUejsZPfyh2kQh6Y4ACQ0mDol7WCFNR0EWnHuvnowgJ7riJD
kkNrCtg4TGejr74KylmrSquNtY4PjVOeu6n/HOrikM3LHzr5v0uUkdMKfwAJWH0OUcwHpQeWVbRP
M255N8rwWlZjDkMDL8BsUtZDkNvzj4n1INEr6smiSPTM8pWxnLhmUJuypO5rfym3jl9C5jC77VTN
vx4FW+6M1q2XFLhnN9HPvFL99iatgDvVWO2piMxr3BPZA74Gh5RzUT0blF3of5OC8kO91arnJZ2M
A2bh/xVRxsyj9Yc3BiAJtZr1z4xgeMXYniAyfSOq/LEvzeykvPKJhPTiUbnomXTC49FOYuNcreiL
/eFsSrGqcHRUiemIu9/7iqytDWFv63hTdgr3XtI12O80R1nzR5szUgiY52nh0JKV3d7oYWHzigWB
ByUmLz8cnipTteJf2zbfa7WebCv6he+OdlfjeTdMTxhNf2HQvR37GlbB+pyVMUAjBp66LHfG4nwo
kqsr1/tGGffqNKz3ZnKik2qbhx50pPXyU410Ro1uB1NPFdsycO4w909vS2v4igsaREtwe/GEduv2
d2xnJgPh/GJVOaxgcvimYP7A9Msl7cR9VzV5x5gdERyW7Fw43NjC40GlV4gFA9z8onhK8to7RM7o
vuVjeFjr6JQz4Bg42OuJEBanSO1DKIhS7I/OttZ9Cau7h+fQbUwd1oe2wyVpsKdDR9Qs9mRYq4b6
O4AzZmRUQmUd0yELXusN5WG2UOfFLtnAkzR1a+9sWhOHAMNLSQsysnc5ndJUZv75z6TCc256z13o
XxSLCQbsq0UCVgdh24ggO1ljvs/6+Te3hKnJ9JE059tsqI5V5JNc0108Hno8w9jxHSBOSsoEbvqN
jbatdM2XmLYBz8nokdrgeYY3YERobOWvLRrUykVwnIW0BsoDnqiM4GZul3g7B0gwpxmShlVyKhR5
DCHLoo5yohEWBJUlVAveGmAgBrjQnlevhftM5g3CgJGIVcyvT1U8Jse1r8HD5UdhDjBbc137toLf
rskpFdTF7+G1kG9WDsmHRQxl1zLLBRnakcl3q/h2ZR3AF3G8L3cswi9/cvGpXBPMiRb1ltbxLnMc
nDHWZNksTpx/Exh65OQH78rMlcDHBVjeq1jPXk74axPhw8dgoMaGdWH/xpXQunQK3mPSXqKFXTO3
74NsfVAlXUTnkDadekH20K/L2WwUPvwZvKjAmu3bOrQXyHzlo6fXxyU121vb1T4tZfJmwZJ0kmGB
ZmMAG8OeDdMEasfI21gmfKXKok9pqmqCpYWvmZ5WAwqAGz9kU/88+Taag+LUesV2WIEcsFA+ltIE
DzE9EHbrGzOCjorjE434pm2IpI4mb7hn5IH8oCRA0Le8euPXGd+jAVBvF0U+goFLqudjLx7DzjJR
Ylo83h5AxjYiYoYShtlWcTBLqq3O/8/ilAcKJmSMKYerExQE9QPIiHivpRwh2iqQMPvHlnmZZYZ7
eaYwBt2B2QEIFLUy5cIAStkwLQnYPQBDYmKjVubEhaefwjA/ZgzCBImjDbsRvMccIZIDnHHOIugc
ds20nqsMCstsYghHOto0J+omoapogQ5lPaWNfRdH/Udeut8z1aXArL0MwLLG3dCY7Q2TqjhpLk0x
YI7UoRFcQNxZWhHsh5XPs6Krb47N0hP4xcJv2XLwT6seTSve1934aM25BKdczWJNO0EbmF2bRLCy
fR6nOB/9aSUg3niXkUeMGNrAXIpbJe3dUKovIYz19MszhTE9tdxZP2Kk0tn7oTIw3C7uHN5WmU/K
3mYjXgHRcO0UzicrJlbu2wwIqGlgS4uwbZ5fgZFYYeTku0xUhwEDl4EgjuQxZwAzksPa9LhU5t6r
UkAedTkQNtJehBeQU+jLZJUG5r22Zsjg9XurAJGAU6SFn2OUowC1PiWa3OicD2oJy2r98jBE/ZWu
baMPoXyrzYSU7eGcOssLhabAnHOLk7niR2Onvbew8C2BbOVOe4CTYIo5xYkdoUZnLWqhUnHS+Iwj
uAqj7DYrk5hhDbey3FKw+mBFnzmn2zid917V7IpkvhTsOioesEluDgQXiK9OwCxJFf6mstqPfGmh
tPaw4dc+3moX4njAKY6EzWxPV11AX29TmtW54YSukp0NKncj2+cVxqF2jsvkwHxk6DGtMJrTUGQY
YdNbJv4dmeJ/VVZzeEEi09jyadriCTKYRsJIwXR1L+E7Fci0LD6noyRIaGipsQXRrcf1KGoyk+pc
1kM/H8LROcqUoPqxJjyrhfvRADwLV7V0PYbyLJ0pBQVhE55qlnEODG1v7Tm/xT6edO3wRbRbLk53
xbBiqdU/lHV2yIF0uiAZZYItmIPt+xt4TEDE54SCdyizJ03wd5EzuGQrb2bzKSqhXOTrj+WIOmza
ypRVrlsNzja1iAjAej3D+NguCtzz45P8fNpQ1rrVA8+gpLzXI4J3XgHGnDvlfWaISCKIl0Y33BXM
Nwa6YI/pXd3Gn0RZ3BX+fKzS4a9M7LlD4RKqG5+yeDET2CywrSBT79OBnEY42Tk+RN5a/2Oyx/SS
bqPwgCtodQcXL1FsF1qGEhNFjkgKax6jT06xwNoStyvAtawx3OviDU5GEAXs7AQKkTv60ElhjYjZ
+HZBbBSXAm2r8INL34KJWo25MIihXOv8+m9W9L+CfsO6fQkL4yz7GxDKwanzT+qyB8dO7ij2DrVt
IFmC1m8YOTaw3MYEogtWt/T8fBdiQKU+eKI0/2TO0bvJY02DPeYuLsn+dfa5+ql4OhJFAdpxXMzw
n54T0sHyDo/q5KKn+lt8u6Jk/fx/hgNCyjW9a1k8SW19dyYUpba6yD9ZXxWgPO3yjd2qk0xncGJ5
imkL0tkWqrhcBkwwZh10j/fpUu1kj6nqkPXmygSwbsW3iJdJ4HFhxeD6/MyYfD/iqiP0COHk9I7J
BsZfkuIiajNZ2Bhg4neQPgpRZuLKLZcNzQXXwaBgoxTggr/sIgLAvJJQcuOjbrt9zJbVgHgk/sxY
gPzKGBCaJ2mxiE3PeWOCB6tD3y4q35drvpl7xwY7moarhiVx/+ZW+pYE4z0k9HuVPlld+jecFuPG
D7Cj9f0vaPEee5RgBbJp5b56T0GQKs5eYcHKvMAX8B80CepU25i3DqfDlToy/rluJy5cA3fe9Ti8
M3v6bYMK9W56sY3hPcSFCjv9m5YDhzU19D1I35OMrtiE0ikjTcw7eln6Rn8sWyC3n7dfdoka/a1o
RUSGV4zBZg1h4UYtO91vDhbZCr+rfxSKN/OmEPqFVa5HDy6Wab7Jq6Loquyhuw8Nc2M65mPfFg9R
Wh4WP7ryHSNNNUr6NTNzg5g4csfqYJEr9A22QfsrKdz/Fm08OppIweKPmJ/Itx8TsYYtd+D4MoLG
5+FMnhyBjvnGGWy277tx1CRbI2oidHl1mH5Uxo3kaybtK6aXP8E05hsZtHldeZYtJY3jlznvHzrA
a9kaIza3bnV++wjXfDM9qXn+YqxwZZHx7RAmEcIAMF69yPZgqvnOKeJzSoEQLAj7rOZK+kG4Ciwu
lEGOXmH0cb/p9G57y2cKXhsfXk/MS0ONgMUPUKTgdS23vEqjR5X1u8A0nmoPPBcEogk9iKW6xJ2B
EOUI33ThBi7OvwnSpwhOEjO6M0wCd/GJ9JJ245flAp29uHVTDMLoo9b6Oo/lgfE11jLdwuN+z6Uu
mKdzPhrbLJkP4r0YBmojhDvZ8rFKQNiV864isGRwY+rhXTyTs8F6REq88CSQXE1WfCL7Su42b1hq
jD9e8iWbgWlkO0sXCPlDn8I6aF9UOuyg4SB08s9O7zyPblzc1CMG3Wp4xprlr6zxocZzBn8RxTQx
9HDh7orHtk5wO7e+PCBdWhfo1PPjrJr7NUeMrzK6sSj9GPr6uTGCvQxUBVKqZ5Awp4Kr0irEct3B
TEP2Zu7kDD5iz0ens3bOHG/W6V6OmI7NSsA1SkegUuiNmDoE6xdvjQ39Vda83GIfg+goy9jcP3wM
5bjBV8vKyLwk/lfg9w9KIzAnbMjD68tp4ieWMlnvZ414VE4j2R7njkjaKrkffMXw1a/+5eWI1Thr
lqGtfPQcXV/spBr3cngvefLIziFAh2NUu5jQvxERhpbUUFib/fQKqekzC8uLPZ11jMWS8QuFZJ+3
Lofhe5W7/60mFTx30eyRpBQoXOVqVVJgz+Dge0lIJ1X3SWrY2Qh+iGJ+0a73qXkXIQIw7efxS9aY
rDuZf3pexmheeu4ctYmJ0pWrjZVznBwSgvpppk4Xr8QSFcTavCWWvfOD5NSleptm9XPcd9uYiHKI
zZiOB1erDKdMaIRq68BU2AmC7WCi33F2NlEoOk6h5uZHM3xyPOs4mfB9Mhubo+zXXcQVNyK4q/g0
ZyWxl+CedXPSBJoZE2inWXMfwpjzDwEVwuq7xeQl8oL8hb0ihdEuduFmY0GrpiVwi6M1D7d5jPhn
onVS5l+XDSgGNdIeUSBpRKDxbAVYzHdfPPy1hK7gTRdmzLNCGuXl7dOiMTdk9zMsqgszeGAFxFF9
J49NTruSGNMJoTtqvewvmTKYFtd8n3WnTRLjgYVSjed8apDn3r3KUJwn5U3xKVky87l0fMKNbaiI
DjZ/k38MMvwVcq/pn/wMylU/2wTHFgOLK1vPTjy8FgsE+KYsf3sDXUiDX4ebPY9d/tVW03H1wQpz
M8p87FSL/9xx/LAW6znrnRN0pg+83N6qgdFdYnhkDoysThVhcCz1aQzkyvgGVRxD+e6VbR58n7Wr
PVwRM9riygtehhHLkpUM0CLU0Z2XD3pHou3JTtv12HvRD/TpZ53bZ1pY+ekIGWtXXMyJdV8Q2hB2
8WVs2k+rD0nCi7N/8qlLLzY1YbSrmvXNG4LnuQ8QJxUf4eK3d3kT/ugV/4Ag/GiS4bFKQkgtsw2j
wMGQy+jqXwdYK6MAmnHwkl9Y9vW76lpa4Ex9eLr6VyYdp7ep8W1u2qdxmf54JS5Hq1UDYhhI7HM4
CVObfpZ+g2/fKqgWfD+pVOZOPU/5+O6YiKxq0j/Qdi9f2u/3KOJIGKm8EJKJxzoNYxeeU/ESu/6h
M4ddZFANR/l3gdO17CEr2d9V2u3MbjpPDTXAPCJnzv+NlY29QfhMgsIhaWdmN8V8bPrgZarTn8wg
HmzSEYZbwZPfjfsxpkkvdLzvekalUuqjy+GqC+y6jODbt4yL5XgcyOlLNacZeLzNYVrVl5rwjYiN
cwrVj08+1UZ+Nm28j0Fnv6RwPREg8GQWE4cZ/8EIYBwJ06dOdwQOQagkWmRcoICsC45IXUMUEayw
tPaOBjzhq8PD0vsHs2s+cMLE7q+ZTon+L82+nTYjVeKLo8rvRFNvXyyoysWg9rnLZAhiNOWx3HKT
/UiMS2pBaESJoAFZCW1l8iZ/qxsgs8SUEvyV2J/vJg5Yp3UPEhvr4+og1fmQSfdvbpLq5yqPg8XR
2EDx5sIIcXXOiU0yBZNPOc542S1NH9ON5OfCG2C2Rretzf5Wq/4wYzUgF2/4zm0l9H9E0FJlpfwG
aLdSLdtchh1CI5GjlbMpwZQkYU+goHIzQmAS1Gf8JN3L9SQqVw7l4EaOxAn9ZYA41HT+MbxxSLqT
mpbhaA1iqWEzpGt8L0OW1fA3DkeZGTN2heWb8Y1c/j0NL4qe7NraHRc6BK2xuEMvMFJqC49UgciE
HcMUXkPZn4QxaMMgk444acItClZGM/lpwnnOpswqGPtOtJZUjTBHmbGtRyIXn4sxfpHeKlTJRg68
rKVG7uZT3iJvGihPe9rpxUfZwZ5bV8HXGPIgs2m8EETwrMBvvJZ0JsuHw9iOL3WODZDcLrk3IT4h
kODlVaAaiwb/krptS7lQUjfh2OBMbzLvoiVdguIhZgSWed6/K50vWE5qTP5IMUZxK52GpqidzOpO
HE1guf5wjD26vfVdIm/CQAUr/oomPjc6UGY8YDNrqxISjLA6QKEjDPY5QhsCbpOl7vNASZNypgjN
dkmNjbIJzwBhhJPjFf8I07nt6V4z9kamq3uFPEYC+bALk+rh+gWpCyN//A/3jrN8I5vNLAhnSmVs
dPmxfFh3AQ2k/Leli+DJocvm3935r5y/fpY9Q7HaSlcuD89gU1j7L552i2xJ3px+HHda+VvXO+sR
sIyrH3EqjRFHxAjAqC3cfDhBoBpDZl4YvaS/EZwt+TGhsThGezu5qCyyc2Qrpk3k8Xg/tUZFyLy9
gHhI83LSIGt+NBAjulO++dat83PHByFR2PEBhoNGT+Me7vfEAhICRfG+IhjiX3Vr7WuHSjBiHrT4
F3wE8v4yRjN6gRGdBcQdB4cV34OCqwAbmPmG5nNMmDkTL+GtyL1Y8/zRsAA61/jZm5lbpL8kJ20K
G+rMALcntWym6NBNu+mmAcjBq2Zgh3Ju6S0sa/k3+zNyr9T0MeqTdcIi6cNiO5m5eZhqH2tHM3+U
dmHly3uOvuu43F6H5yjOiIZ1TnMl7hQUW8YrIkLEp1QmxdWiyyVYjfF5v5ivOirQq/RHzjKyS3p7
lwhsQiuc0PlRj/Stu518dqjeqWj5OsR3XRndrb19otymLqmd+0zjQiN3xfSah4yfm4r0buTlIrMP
CtOfgYskLgMm9lb4Ou6Y3S59c/SK5mmNw++qfxxFQ5GodwX35yZMA7XN2GWEO5F1BF7xXurU/4/I
slMZLnhU2C+j1X83tnov61UCxTunv3ed+RR7BppkdWZHNtPgyejdk+zCrgF9ORzfkrB9hP+1T4nI
Ey6qm433xkIyfKOOvY+PoUuq4ViZFvqg/JV+bJskyT6o12PCIVta4WPLvk7wmn1tqb9h1DS8NaRp
wvqx0e7NAcb+rBi2Qim2RP7bUPOOwJjsz8zwS6Chtv5IvRFssDnZcfsRgPWsc/pRhZzCzdq/BJkD
hk6LM1GSS7cfNMs70mtGLozRjffB8hhRkd+h53/amzGSeiJCF3sFZG5r+T7M885xavTpZ4AfgP5J
TfvcyOs7D8e0acKJVEWbtid7SxNcYnvbLI/vEm1vHbvfr5UL+YRLKQvFfN8lRatO7hqd/uvU+E8w
G0dpnJOsVzr4GVIEj3oMItCGfmd3gsBWQDKA+Ry+BJ6avLOGf4iUXb0aATL0krBZUFUYLLb52sAs
w8IK4yEClVLz0JjuwRvUV1cEFI4ABtX4q/JxJHHJYIYanGT7V+P4Ymjcczq3fILIv8kEP+oJj4qt
R63iJ5fdoXOz+3aNb3NbHQNrOsR2fywhzc3MC+Z6+IijeS+7mE+Gh4XXzFoS0eKWrwQXnkmQYKlD
W2ni4Dsy+p+aUgc6OnaQAFw3ROi9VAYg9Dy6h55daxyslwpVYJKYD7IdiQFFIFxfazy1YuPTjJc2
c+6XNp13dhYnmzYuut0QRfouQw2AteuxyNoMLlqxLbKrXuGBTYw2Oezf3RhZQU+sA6oDxoSIgrL/
IKzAHB0ssGTrZBbexbfRKvqQXJfwOfbMj2QhtC3V5NwM+YrdA5NSKo2e0lh2mDIP9/SdZ7cO+5uE
2qEqav6mme0TEJcWwE8ea9aZCh1wfFeCcfuLB221hRA0pibUHn2uq/gy9QCphLAcOx93Wk2BYzX1
PTrxTdIaR9uCKs0PQulN/hAvcyoKhjVzse+d5Vzq8dgn9oUh8a89Jbs4Z04YzxgfcGdl84k4Xkvc
j+3Q3pIPjOZ5TvfE4m4ypwIZqKCejxgJZ72993JrNwPF2E50RpssctHg1IltKBuRBcG9XY1jXGOM
pZd9Hwd4AlqngqDUoW7Poz3i9J0SbKv1waaUQQWDb1Zk4Pge5DTsxWvptfCFy37vrNHFsdDvjKuP
B0hSFLfrWGrGE8yYYsxpN3FBr4TuKdwjGn9HggDAPo7/kVRD4ltlPHttempx4eirDtJu26CJnQLM
cefxBXNLetyUKGnTbY6tg8o9Hso/Wb184qhNobfm476ucd9DJYzhexl1m95hufgWBq1h2JIPE353
YfmWphH/K25oXxYGyOE/+H0LXQVGXjPSLwMLt5sunp+JZPa2cTAemEknmFA5j1NXoNQbXte1ibdV
BcMpmxVZsrr7j50wuB2Upm9sbdLy0EgyNheP46rEx7sYMHOmU93Z6fTXjR3SuxP8nIYFo8p1BAFN
0ofGGPcCXMXrUXp2TNWBMGr6D8b24DSbkHEy/12QPMIdv0dXPw1+8pPytGZjepB/jpH6MTRa3uQz
aYpSjqikOi56+BzVehJf/KFNULAgkuJ2lnQhPcua0vo+HhvYxPrSDBD3Abv5ING8FJN+aPtpW8Ts
7P1s3HnkxsVknyIXczhkYemAJIwemLhf3pEIe0vtIIg1pRKSxDb7KxW3wYm5kpuO2UG+7mTbB06B
rEO5DMrvUQ6IzkII1FMb3wu6AcLmwP2T4dRYereSOQ6wA3oCysMaojQBqycmSmZ/BIQKECNHAtT2
TQUbe8bC0/idBfFiukw65Q2GMNKYM94rK73HGviGXCocWfrbNiAMBNyZaxkGhHnPQu3lX1ajPNRl
vr+eUiDgirvSMeNtRCwBdBBAciKFCbtG+s7szEnO/3Mm3WrquoU/HGB6yS9G7Mh94BuiL/RSyNfm
68ggcuSoEVCXQpS+vOOOtqzuxY13nKCOOvjJV0MUrJW1QJ8//IZiIhaJ+D4wGjRPGPZJ/qSvnmpI
F/KXsBijDzVIsJpH+nIM8fgTE2XGt4nUiT9nVmbRYclrDlVJ/Idco7+WTjw0hiENG4XgA7LVGRh6
3/AzKG93sujggLLTskvs9AjZb87FPqr0ngcK61hXPy2POaWINrtsK+2XTANaVPS2FoMsrvzKNqvi
k4Tu8AuljevN6dPtIKTxxvtM4Lse2nfODX2s8/aQuMwj7yBAyZNBZo1uwzIpSNZmM6e0jT9I1pDL
4F6OV5dwwdAnamJJ0WhIuyULkEsYqIPBoaRF4waVxX9GlGzwnryNGrydowrO8xvoTtF9y5Yf9xj+
J/d8YxJClHns4VxTl0vrKpOgksLFTDghkJGOf1Ta3PXjK3dZ2jFZc0AAELVFVMy6baEjiaJUYELK
Nl4By/jGQvTGJ8YX5oHUb/L7+RiZ16ZP0pfg4yrTJPtLxgsZXVsC8m3U3ybTUOp9VBVSeVOI8624
7mQdoJUVVAWf3FOBA0u8Amo+mUPbCECxF59iyD2blX2UqUTIAewM1p9FR1vux5TD+HHLjRaXIAzV
WUbyLfL0nGOYYxHOKW86SyNI99eeHeMSAkuaVN8WLo5gCMqmX9t8Q+lQDg6ev+6WqDV0Tdw9ug7J
YWoxNYSdugXjlIuDs0SpbtouZBRm2ozepMEHeheTVa6BZ52x5DQRvtwSIVpyM2SXkNeFmq2GUA81
NMaxryCssVrFYAlx+k3Zvo8Nvkc+ipRLwZIDBStpDmFZyY/LdZTesI3b9XlKnPuGFmUYArYVXmt5
mRQO4qyXCUcuGfTWtGJSo0oLRjfLJ1/rSt69yUK+j3yTWeTEayzIYYEI0ounQ3ld6WxCD1443XI1
nnnt1kAUeMN4YUb3RcXljfxxb8XY8AbPKREB/E1qDAJ2iKpKkZXeOfUbSwfaEZLVB9wYtvJa8khL
OM4dg5Gy+kRqfz+RwwK1SryCnykefY0KA6uptDlY/0fZmTW3jWT5/qt01PNFDxJbIiem+0HcREqk
SEm2Zb8gLFvCvu/49PcHdc+9FqWQZiIqKspFmolEbifP+S8N4VD6jYnMHYeCD7/JdGGi19GwI73A
pO0K94ocFDrEhE+pj6aB26L+AP/Cy6oBgHqOKAL+j5qHI5eBlRt3O+sG2M4F4DtO6G++8cKIn682
82wVlY3MZF6zfaznMIomPBEuUcwOyc3Hv3M2s3n6DU74ZMwTjeuPGRpLkFYA+FBiYMBmAKs+W8OS
f2NcUs1dzuvObBXRH2K0cEpFpvZN6q/mJxZs3/OcTdrssiS3olNoMgmIIKNqMoDAEGxZJ5LCnYET
APe0xXxHmLNF1Hv381psohfYa2Y+Q60g6wFDjPI9rDOlNuzoc+OsWt7h2CLl5YY7J5jNQO4FKU8H
OF5T2chMIa2VDNueVPPsQzl3EjbhPH957RpYDR93TUsEL8qC8/moTpFGImxGXZTWfdT1pzzUgbaH
p9GubwIlvorQ3nUu+BhpEU65OBjrlX6TOxIWZbZLeh/yWVA/2n2TLKRmhcsxxpRmbI54X04/URT/
Fjhy47uSjdzmDoy1TpXCI87RmFNQGcvpWzQWJHrJEnE7rSlaV35CBr93nPsx8JGqLiaru+njCgls
O+iqDRGOd91ZuMEFHSakkaGmGaSPR+Fff/uPf/7Xr+E//ac5DzmC8v1b1qZIgWRN/Y+/5F9/Axg6
/9/tb/7kWuCMpO0IYZNdJ3+p+PzXz9sw8/my+D9NlSaZD0Ts6FEjpEC0zBtxjFoLmYToez8xOB+3
Z7/XntItaeumKw1hvm7P7z3fzkcnPI6x0A8iprLm1yaAnclxnz5uynqnKdd0bZCo0rCofbxuSsRt
1gVZEhwtAT9FTA6nViI3HzfyTn9M3RaOrnR6RFn7dSOU/oUVJHl4DG0F1HNkbzQdE8Jh//BxQ87b
3riuoBYscA2XyjobqE7mgRN7nXHEGNskH97il1V2APdnM3XPufu4Nfdta4pOSanbpiEs9+zddXJA
5CcN9GOVjQ8TUhZuLX9HXMlT3bgze2engnzxcZPvDJdCgUmYpmHrwhbzm/5jJuZBpgx2AP2YNsVP
SxZIVorh28dtvJnt0pWmdHCds3THfTMlegkBevIc6uatWueG2DkY9eE2oi+dTDuJMW0+65Rx/iJp
UeqKyjA5M123z+ZH3+LaEWelfQPyAZxqalJLhFt8YVktFSi025chaEpoQgY6l/pcn+n0ergKEi/b
Sof0YlfnAlVIM97wzOKHZMaDDdF7pFL0HtkcFXLAi+YpsjKiaFTHVmASouUEIHjleON0qBUQXaJ/
5FbHAJvwOJxZgLGkLm4IIFM6CW+3QfG4Qg4enZ9p7YRyXPm+Mz3HOSTYJAwj0DJFeA8LKVxXXVRu
/9fDokwhhAWm0VG2dTb0FNEsqbRU3AReqdZt0mf7cWyvJp+I2A03bQmC5uMWxZvZJl1lwpbRlcXW
Z5zve2WlqXSqRnEzzLBHO7u2KmDonop/6GbwDXre7zC20WSSa7CpC72It5NorhE1WgJgX338MPPS
fbUHSyWUYBNmO7YNyz1b2pHMw6jXC+8m88Hva2SIHbwBQAKHYLoRk3+JJj5u8u36ZiuxFYejpYu5
8deLTUyxC6pEn446qoFEXIn9tQV9C+gkaCTomk96+OZtzzuXY7LgTDZ+Q53t+o3XtVHUjNMxL/xl
FXyT6c+P+/NmYZ81MD/AH5uHHSdZLjIa6Hpg/4XMnn2fkpqUBFmZaXyphjjafNzku32SumGyYRlS
F2cru21Dw0s0muQkx7XIaeqrwi6rq49beTM36JitS04wQzJBzLNWbGrylQdY/FhW+LqlSDF3LZFs
fiItv6Twe8TrHAnn9uvHzb7XOVtI5erwwB3XPhuwoq2KGvLqdAwykuXdITc+2xnfm4F/tnA2YpVS
WosE+3RsS0E9GXPcVKBdiqB8STZ1yh/DYf1xn+Y5/WqZza+Sw0zwHuE56WfLrLdLwLCmPR0ddP+8
mBsikE8sdz9u5e05TStEHcrRLV3q5+d0U+kVgonDdByrGfCQItISLKWO6UUllh839d4gkU9zTdpx
TPfNDLQcqyhampIpKWqvfQxGqKIft/HeMEm2SccglLeY7K8XVjfaXZTE3nDE3ffSqsz15LebGDB6
AD9pGm/qfP9xg293ZoYJipd0gdOzMamzGe8ZaWrk+OMeXcg5SYbRsKXydFklCvFFPJaulGU0N1GP
1nWvAO95mGdyLeVylnOL2jQF3OApiKfrj5/rvYXomhb6oFLp+FWdRUSBBWeorsLx2Kbih64aFp65
FBZJmDQACBj4MAGF75GU1qPHj5t+bwxo05gPB8EgnG3WqWb1o2GbvBFAZpdN3GHJ6604n4+6nlhc
TaIvY5A9fdzoe6tF2XK+IViu5L9eDzw6/0mWAcU8iq7/FgSk66CCXUSF3n4yw4T+zrr8s6W5+3/s
3Q4ykVESDiMZ0UkuFfzU0+CBV20Mu7hSpaFvIOMby4g0B6XuhVEgXvVxX88XEtObuNA1WLWu7jLz
Xj9BZxiTnQEvOCgVNsjKIKHwJLr8swj3/JWyj9uKvcHkMHSFLedY8Y+OmqmhZaVXTYfO76AUSB97
dt0Sq8DwtcuPe3Q+ZV6acoUpXHrl2uLsnXocJyKxk+nQG36yKVzX+iobkRFhzHkc3fb2ejknuYn/
D//bltn5lKss27FMUzhnkzWI4mzkoiT2LFiQ62MV7APbDL/mTdVdd1NlXyP1ku9af8o+ObPmGfnn
/k4sJ1HrtHixEhbL+TKBHDAIJwEoJMfgpxyje19vnhpYIReqTw6Y8dafBPdvx5OzkeNEEUs6unke
1cR2QkHOsNs9pCcDhQ12geqTxXG+68x9clzKSsp2Dd09P7Ok1tVoxgbdv5vwyPQhAIHdJbxhMmnl
J8299wrn3d7lLms49nm0IRN0IPqk7vetzDGbqU9ZW99ZXnudmOjYq8/utG/XHa9OmIT9NqtOvnmB
bmQPueN2+6Lvf7foH9mjPnwySG+2l/kVuoSd7GOkHUzn7NiHv+xn5RD3+6Q1irXwbVDW2JEj9+95
V/CqwOEi17TCeXC4GowqeHBL6kofL4r3ZorLjOQQpWhrnKciNKSR7dElCzb5QXyj7Lj4IaWa9r4a
hu3/uikiAZ0eu9xz9fP1V1Qq0zriUhhoaBL8jyblO8M2X1QYMxI4nElnbxSgtj44aTPsrfbRS28n
spof9+E8hmLI/mzAnk+MPzbKyqnIqIRzA8msWECRGuHrT9fW2z2SVkgGmC97Mmf761aoSE8hmgWk
JuvxR9pE11bY4M1uygSPkOqpBqWGJoP7yc3znRX9qtWz/dFWvh76UgFbtNduCwC80a9ljiwTxhQd
IhfOpL6DE/5kFbyzsF+1On/+xxvN4Z3KBsjDXtMR1GqDK0smMGb3hJaHVM8+uY0550f6ywAqTjmT
M0CSs3rdnDfBPJZ+POwNyvu3o2dimjs24VrViUZgXFFT7X1nOxoe8mnKoFJLzdY/9K5r7kRU4J6E
wvXGUxqiHolhe9u+ABV90VUUe2vHHEFqdIV5O/btY+W6DWQprYgAnYj4ilhBu9eyYliaTTf8cmEI
PZhZkz1SNoCDk9HQBcwR7Z5wZrpBLa49lCJQaGFVsOgKS1uHjY9HVBW4O0d2sGOmtnvUrAKZcKtP
dqMNskAOsbn2SZiDsskonhh9LW7RjupuBjMov9jNVO94TuvG1NA2H2F2rKFEkKJvmvrQKbiOYIYo
6QSR1a+mGQpp9WV5//Eq4qznNZ+diDDBheW41DiEfp5X0YewSQIt6vYAo7/3CaWDKELctqrqnz6M
fpKvy1xli95EIKWVW20WpyPnVshyK734GJXdtZdbOD35xdrsuDEFmqm9QFr7mU5WuQVXgmJfTfqz
5Ux3YE/qTWM7KwtAi0tABQ0OgnaLbL7jwN0xurVr57/rJv6ZOfKWRNJtEDlb2cDqbJM13O2rvLAW
02C268YFuJlMV7jp/RYJhnBlsp9N7wob7hBI6m9TaP7oR4G0qhui3kX16SI0i2+qVTsnpJARAa1I
rfpWCW8us2E4QTr6VzLkly1grMYNFukU3LVDdptbyF64mBhFdn6YgmA9H3qNKvZTA8hz8lKS/n79
w+gp1li1dUsP+X5hr9kDcfmEeqMJ/YFS7Dezr0Ms9pzboIc9ZqfglYR3P1oTXKgeAa86vEvT9qaw
g29TBWik08yvdawBdXZciDteSMlekxa1x+j3lA9Hu9GPjm8uqhqkopWsJIoKvoswQBk/dLH8ppHd
Xk2UEsMspzhvIQsUXdalsSvg0l+YjbbtLVMto7Z1KFUpB1J1vHKt+LsUsHmBt67CCSS2bqJBlefo
TUktvHIq5IXIDV+M04yK7axlXlubfFaMV51BJR4RL6nQVJh/zMxAZHTlhJ1SmF7n4KYQrOlvG3gP
iRVgKMXPe661mZrIWg0tOJNMUQUPfR2kk4Dy/UCtCwr+qklDqoOECpvQFLPFWYNQXNgAUbej8ras
WwqWpQ3EvLIziAaRIbdmlVN5xzp1o+U69tFGhqSRUwIkt3rHeHLDZLgBTtjCoq4izEx4g7t+yHag
chSm6hRCVRVwueiSch/nIJLj6DkJu31sVYDr3ai9zRPL/uRoM87ONnLYguXocLFVAvTf+aUdQSLD
mYrMvAN2qF+iyhA+KkFdCMyeVsLZF135MICu3/olXNyx7I+oFAHpta3hBo0yJ1wosHZXZhvX1xU+
ZGhkeQjqp+OsvFOa4XVSIOvROWF1E/mlSzK3CXCIYe7bsg2ZS1YukKmotc3Hu83bfjkWdRAuqWw1
BlnV11t+YFkpE77QkdDvy+0o4JLZQYFjVtsFi840IMd+3OA7UYgilchtilBV6OdxXWkDnrS0osP5
Qrh3kRZiVxJDfPm4lbNuEQiruVpFkhR7A0OdB+AzOTT3G9Hta93sqAZTZy0zP/2diMzYqUJFTx+3
926vSC9b0P6ZIOf1pM4IzDwN024/hR00IKKRVdlZ8vLjVt4JB5TB+SMJi6VOTuP1YKncD8YmGwFl
iiyiFuk6yB+0wZdhctVDH8XTGsFm/5OuvY3EyYwpEqVclxQ3y/PQNBNVoltx6uy7AqlBHx2WcEoW
UQHIzsilWqqhvM9GD6MhgxtVaJbDJ7m5l8X16kCcn4AEjovlDJkzab7udx2iECimwt5Lk2NEwy9v
jY8H0lRZVvyKi2gA+pkm7pz3x92aVCSgDpjqA5qvtobGkJccmdnyWCHruOqx3IB5FRYPHw+OMM6P
bWYz9xQdrjTFCXG+RYQqH6O8CW28FwPK8r7/3LPHd3YH9UOsewNAvyNwH/PTfotoorZsNGQyin6I
P1li3BveexRSCNRITNLA7lm0OkDBzauytveqVjC/B7EpuvQpbQQCd0Q8lToJUsXLITc2Zlgj2JL/
dqq+AwtaoXNWr/QZgRi62kw3QFGk6x5QtfYh3VZQCGW30+VYXTlpAdGj0xBRixB5HCg6h/G0Twpq
8NZwq1OWg1VSKxyq6h+pwYErO91dGhnScgFQ5FYnYFNJiTiZHwJiJG1UDADhE3CcF0FSLkUfP2cJ
RpRGOf5Q3STWSCOi0efFPZBHJ91YJtofRsUlvmgkkpWDzoHrAANwy4XnpDxvd+p7GEBBYHoXdlkD
0fcb6CSRIMPSIncEVF5AwJH2o+klYoszjb+slRWsJW5ucAT8e9nFv7VEf1SdBYVv2o3esPRCe2XL
6ouvumDb1F0HDR4xF9m3zElCTKThEVypf0B1wgcmie9rfRYC1aOJUjZCWFEToWIyKUxB8i1i1ge3
MLae0S5ce3bH5akro9cuwmja6FM9bah6IcSQXOkOVj2udeqb7JcsoW2X1p5r489kRD6yN9297k4z
6gRQinJvkqQ4uqU8II31oM/0rD6FH0hOuITNMIzy0g3Nqzywll1Y3ntZd7Dd5Da3J7Tns2vdTjYt
Tfquj/aBIzauDrgYwTXHde8709yafQhMZ/ylgG5MobtlZ1yYsfoSaVO3cmbHdNeHtsgRsoZmeok5
x8F1hk0/o1I6575IHIIKHS6ZHkVbFxx7o8XfewmkjAnWLr3IbTdl1yD03SJhk4dwCuxeQ/86QnoD
ZZNlauUQTpHWCr3qk0PxfClz2nN0kDUmfc6eztO+3nCQWpv0Qnbj/cwJkvIWs9urVIf7b6NRPkNl
ZgIydgmFg4TN4MXfVBR8coLNS/SPPW9+BBIgc/mI0rBQ57kH33TTHpZq8AU5bFvvERWNb0CjJ5/s
FWcHJc24VG7BdHBkupRwz85/d6j1EdOv4p4MyzLiIL3QvVvPHPtFbbWfdOnsXvPSFolpUzmI7oGH
OHur3ihCau2qvB8MuAnY/bSYrbYBjNkfZoS+lIpXn2zJ8s213dANajp0kV0ZnMJZ95wyDwHdJxGe
Sn628jr7thpt/SvaBlStIqv75cUt2F4rGLcWINylqLz8p5044gGJ8BGxD8u6nLzQOwwExggA5vm6
rxEZdBwHD6u4KlbjVBo3qe9wX0SAdViUYy8XHdJfs/yE9c3zdA31vzaEHjBGX5Ix6L77bZYAyRsU
YjLYbKPRO8TDLMqgdYjqlcOdhzvYorDZf0F/dkefKui+i9FnUD2HYNaZ/TIQUCo4CP2rGqG+tahy
XKAGeIEXk6s566APHXRg2sldGbkHI7+JQ+z/8qlf9TnHEuAJ0wdaRsHcjEJkVCwtu85rsGBCuND5
zCnfFbbIriJZNtiQpCaebPq0NKxwQtsEgFiv+uiIYh9mu3GJdXcyVGsOcITZI684waGKEE2u+69c
xtij0dLj0mZNMzIVYynf4xpV6khpQjt80hD1Chp0FvXhRhjVovF048IPZ/uQaDpOCmfEJreA2NYG
3I5p5LWY3H85cH1oEG18VUZoyeVdX94lae9+A9o5PZiFO7tIU3JNQ7Pe+4IhSJxWPve+Ed02Saut
bG4vINFlvSSUinYxTEPuPs2QHfuuQo2/pkrj2EW1EQkgSYi0wXpk+16PdQLjr+I0Le0avGkOt25S
HWIDhuguCwiknHvNcOPjUbfILVNeTEkH7G1E1V5VZn5pAelAbMOaxhOKn/ptIMRA/rIJr8Yk9/du
Id1tkyKSgHQdGOIKTocHEfci88Wws10ruCrcqF+2iJttxjLWdn6QNwsUSJoLACSzdR5SrHlVQMTI
OipdY2fsHIubrhPEaO3hSHCT9Wm3jJBau3JLU18pWWGtTtS87FGrWajKSZdWlLbrAlzbprQgVdTc
ELdx6+JO1fJUqMxBiM9JvGR1giiuN42LQaUjhIkGryNt5o06k4AvbB8/XtVv1zQRPdvWHAKz/s63
kT7sDbPOTARdJLmK0G0eHfi1t80wQfUI8qpahnqSrK2yrZct9k/Lj5sXZ1umSwrVNGZYBHsY0f55
+9A70XjzdYR0u649ln4XoXnKC/LJZMNpkMW2Ib+2GrPe3iAAB5epneILx0U1JxzqEGp6FK+gp4Oi
TnSghqPZfPaIZ4cHhX+CZFCM5I/Ai5jntzokDUmOxYZ1yPxsPydNlFVfjMrfjTGH9kxE4hTG/DNp
/F0tO0jDXPhrRyB/I5JLvYk/eaCzIVOGNF0lpGNL7plzHfb1eUoayVR52cf34Zhv4s5fd8147PRd
W7eIRA+b1Hju3E/i8bdtWoaglDb/A9DqfOvX/EyMWgJ7Q5eg26tZ+vbCyZEPtFEcB0+PkctFr918
MjnO3jw9fd3qfEn4I2MbFw5Y3o5WMVJFuFtctMVNml8W2deZLim9Q9mt3OC5s4C+kouyayz3jPsS
lfVPHuTsCvDmQc7uTKms+iD2Kvcuhipg+Je9vjOrbGFYt3ZX75psp6mImfn942bfdJ/yP1U1il4M
tNDPM8hT6JcwA53xzrA5jJDWaDwgurH/FFuiv/+4rTcDTEuUn9y55KXPlejXr7pMpoBHCar7ybp1
XdxVoh/2COUGuXvXP1gZwpP5Jxdw601QNuMIqARxEwXbdp6ZJeRsvakuq3sj+O1H+Tehxf9GbvzH
K2hv/QL1/ZUXYxX6QXP2x39unvLDz/Sp/q/5b/2/b73+O/+8z1P+Of/Kq7/B7/673eXP5uerP6yy
hlz8qX2qxtunmlvHf4OP52/+Tz/829PLr9yPxdM//vqVkwqff80P8+yvf380o5UJwf4Y2Pn3//3h
3Md//HXMAbzDCcrf/J2nn3Xzj780x/47ZW9zzlKxl4EwZUPG6/DlI/l3RXxuOyb7uKQ+zSzP+L0A
ELT7d75K+ZCMBccE15K//lbn7ctH8u9Uzm0yQ2A8yaewHf1374//CsH/NSDvQ7HBO76aFTYIQIo0
FgeCIFR35flum4UAA5KoxqsOhfNohGYhneWYa7vMxcyhLLcidrd2XtzFbb6S0J/rYLyhm5CyrNXM
MM+McmsmZOWls63RkiF0jJ6c1rsu29t0HK8Mr132jgWlJYUJUm89Fwezrt2NubMkaFrZabai6LHw
4dWLsthYIGOTft3WCLnrFhb00EUlijv5kWBkHZjkhSmqlNa4mtCrSOwMixDvgnm9A7946bv12k+S
nYEIuXTyo2PgrdAj3SKGK2+EaUuQidIv3gQtkpbuQQI771HXCAx1BAVyjMP+ppn2TuNeD2163QfR
veYnxw5TnCymYlt7uLnUa9GvUstelkh/zoJ3UTBdzSnntoU8foLBe6jT4cqIUPhGGXCCRYHUGkoN
sdZRdXpWU3HZd/ndMEY/NUPCTG+XmUyu0wHvSKPZMfjXWdquXLNfK62/sSC0DIe2TFdZb14im7qP
8m7XYsz5x9z99+z4E5hvvt53IVjY7H4zsJzCscUdcr4E/XEA9IUlQigd6WrEGYChNAZYQzaSli0+
TrOhN1BKW4d5ylcUxY4gh/Va3Bp6veh4dlSK1jpaMAlfT1R26QbFpVb+NtyTJ6ACAYYIoW3XLsUr
ayJVgCQjBjcUrj45P+bH/P/Xz7kb7Ksz5s6wwS45L0HQH91AoFpr0jHzV11px4Q29rLzkgPS2T/I
81z3HcoxMVWFj1/e68jqbaNnO3qrBjIJXkImp0H433oY0NgqoxKviVR9cnicZTX/1RY9BNsz7wWW
NS/qPzrYtGaYBQ2KU5le4l7upwi8bpGyRvs3pmSBHGqiRc9l8eAY2uPH3TTms/fs5dogp0Etsf04
8hyk5QSFnk8FGUDX03ZTes0dYBfnq0YP1qiezIvvairwPfStK1JNm9gzd3aJf2rVfiFrvmpVdDMr
pOcaJCfjMS/b6wBNNK26Tt3hk2D7BVL85lltZTlAPsCx6vN8/+M9OXkn0GZEAUTF+fUsdIwU9yaK
jNNku/fBMHHbqO7YlKKLBN+hWj2I0f1VNldNpe71If7k1b3/OC6ngCIPTnbkbIqE9mTWSH8jPoCt
AplyXOTK8DEYuO+M1QPSduSHUTNJ5I3nt8skSZ9reP+Nn17bkN47p7z7eCwFJI63o6lmKAwUCMHH
51l5M8NnbLK8cEUFmuvkV+DEOHygxGP69rfG+GI5sO3z9j6315PlxMuJhMIiduyTH5j1RSgL2JDM
s9yMUDz8NhX7PIq/Wmb0bIbJdWHgKeWnFQLxk3tfk/wLUpTCctQkazXr1SRPfYSQCF5TjUgeg8gm
kyNPCCkh+WA/UsgVUXpdhvYJMPta+Y9kBw5V+yPrtK96bR3MrFg03XQa8MjjEUfyFnlQPtpmvRxM
sTcasbaD7NCiTl/J5DHTguc0wlxPlN+TIkCAX0CdKSoNAPAd16Xf9nw6oBS5LOvqwZ7ya1AEp8lE
pwnYxp2ir3HoHGLPeekLV9tTyzXuou2tkyX9L61zGobk2o/Q0YVvtWzb+qrK7EOQOIccDGPcJofW
ip/nR+8bDwIGPauFf0USHWmT6xQ1aad1kFg2fte9gocsTvaIG1vGORfMQhTl4zQgdpLLg6ztTTKm
jyAGMUssM/6VeJCnDEyYagNPRNRdArKbDc/mlmj0CgexuDE3FpDOtm6F7IY7LEa9xcqTUvQU2/dO
pE5NEDxqY/PgBXJa8SYo3rdqYVW5uwxrZgWZ+OsRFC76GuuoZkGNvQYQLbL2IvZ/54ITU8TPIf5P
mSE3VunC7SXn2k/4YcfWCbXjK6MoZ28BBffYwlSyD5fGdMmt40eh4jtv8q9lUyBV6C/cFsxFOXPk
9b5tViSofuhcfBYhIoWrnAs7upFIOwGwmNC+G5ufWo5fiLKdQ2kSIUy2812fUzUSwZh2wEHo5Vld
Y0Cvrdw0M5FxbGq10HFWSVH9RMxKS4NogeCGCdcY+YGyL2/8YWkF/hfDy0H1l+mjk8jD0LkHPHev
zVLe1MlzWjCNRgNisBJimWv5zE3c4vt7k0Z8ktRMnLCCJJ+3mMM4B4OlEXPrvyjwzkENl/yUXyr8
nwQ2EyNwO/JzF5bmaCuDklCYdbhnyoOwGeQ+Ha6V7LeDJoeLSZqnIk5fVkXf/xqq6je/iGQf60XW
D4UiSVaY6r7DJshzx1vEwhjBfEBS0Ld/9DGqilK7nNeUJ7PrqJGY5FroecDeQ1FdC59bhdJtRG4c
ICMSa/RFM4PHdrhVXv3QgVtZWQG9tuqJn5wnot4Yi0JzsH6z2FNdmfdLE2xEF/9szPJ7HqIJjILo
0zTc+ZqIsVZlC5z32ll5rPcTDOX951TZXOnd9lZIjfDbhmKZPLuhPBBLb5M+fext8gGFGSwazWIS
yN9ezoIrR8dleiZbTe+gZGbX8zOO8L8vzM5e+CL7YWVY5SIsZEfmieMCir461O7IXkMsx9ahl/yu
xptAn2KTad6WgM2soqMKmgfiPmYyyCkUZb4jw1kvX75NJf2LhTmkn0c8FltckDyTfdlrEvEsUlqE
mWQyXx6t8pJHszNvoPRceaivoOTVVojky+spaR/mPcVL+b9j2cH/h41eJ4fJMk9lmTzrVXI9x7xG
ILcvLxysHVqKVb+Vab7T2R00v1pkbc/jQzQdpp8mji2Nj1/WWKwdsEl2a1PLk1uSGwdXyx4hIi3H
cvyiTwzfHFKTZd0OCMBC0JZHLOtiL93h5WG8bPWkfJ6xltq3Fbo2ZicaPDZzUCrRrS9n2RTehhuN
iJazyEV5jIz+l65acnoI77JsdRQUCKULHy210XDv54HJcRwbogOFWYbSUKxYqq8KU+Air3bDlBIH
V2tR80DzBNbtMFoIwWGSFyusO8JFLhiw1ikfQmr8RdBgHWeHz8Ku79RMIUfhK9Cnr/OpanLaRHjZ
lJp1anwEzEnzkjrBN1amnEGhMnZRpCgn+Te1Cgv4w+KETMOyjgTWdNYh7HgLWlSaF2WRXmdN+ogq
4v0k/eeJM62odpmMrvS2fPAKvjOfjJGerEwB+9eONmNHhjw2ykVb3Ssjuc+s6iGJ6LSPugt7rI8s
Z/xsd6yDZOKnK+cQ9GKv/5z/q9TVfdF2v4psT80Pmy1UxGz2pi5If5XlAQXy0/zuBjbYuadup92n
rX2aBzr0DCZDi/Noe+UGDzA2rhpkCKBTr0U3v9V523AdKHbNg++xsM3YVxdNpg5iNE8vT2g4/qPy
eUXjLOurh+mjNxvOepyMBp4mWvGgaT1S4x2rybh2cZzqIhO2dl8aC3RxfpfpuPMcrFRkxikwKmsl
U/uuQ7I2r/EJsVOW5ji1y9ZRN5UqrxKRgPUK1/l8HjdR9aD7uMOY4uSncyVOgCSio1VYHlUC78FL
tfsWudwJhaf5A9PPn4fI/KF/iQpvWbviDsOQ+7TPH6b2p0RZYT6653DL75vZswppBjxH54M+So0T
M+Ywfx8vUiqJ/qmA8ZT1xe2Auik3M+IK544j/YkSyyrK6oc+s07xqazAX89/vcx55nJ20EwUJcro
kIZIlMMjRK/YKhdTfZjvquM89WLLZ5ePiInyUtz6RMKpo7Gxo/lHaQUvMx7ENPVFDSyrbFauBXYw
rJH1dnorW+JNs5HFgOryhcUlB/lx44flMz5c8fGa0e7smltA5/cUMMNdbQWPtqZWRs/RoQXOCqrS
Q5+w1LoieZyj8yjSnuJJXhmo57R8+2XrV0iVpTMWy/mO4weoCML6tGNCkTVbhSkCHkVtxSutv04A
MM6Ytm3ISxgC66QKjklXLqwaFVYSApgJPXZm+5D32inyT0kONy62iELgmVLZnsNHN+DhzBRX1rhb
ZntTkocQRJ0v55FWsE9r7v0QqvtQ15+V22P8kV2PIadNiUyyNhgnr1jnwn8gTEV2RjBp5lM3KBgW
jRHxUmfbR/6PcqPNJXQWyTDGz9IxD43vAUzsqT5Xs2pxx1yPx7mbVfwLq4Gnuu7RYZ/j3DzlQVPK
XKjaIsAtUnzaKvhPOvIQHgpMaJw3p86onuHI4lVl2duisLZyFnlux4UeN0hThOFzorynYRDrrHe/
ora7LWxzg7PRc1ERDJgZe9JIaQjKZr6wmUe1O1xSTcIaiwih0rH7MMha4FyYV2azclr/MenDRzBm
m2FQG9bcT29W7tTxMr/wbKQm6llgLsg3WZokhCG4r9YI9iGwhxa3Zd+IUBxDycFW4CCy8iQuevOU
FQ0PkoAQNBNtArealvBRTwaokBHzi7LoazQYkXvvcK8zS75rBfat77r7vpLxKnPb35KK3FJmWbOw
SRBv4PI+U96hUjX2FfGBv0kq7WdaI/+FmrcVc6OgYGxQ+7cfDIxSfUkEC89hhS42LyK4rNLqIQij
x0b/4uAAbQwmCR0ddGeSI9MxGcnSzxH+SLURWnoNbtSzT3aV/F/2zmS5baTLwk+ECgyJBLAlwZkS
Rc3yBiF5wDzPePr+IHf0b9FuK2rXi944yrJdIMBE5r3nnoFNJqfICUn60/LJwG9mLnCcah1GLHdn
zOeMkIZH6/ibSiLMrh0oAmR+6oNO1G1YYC7EGxtiZICPOvFO+QSrsFBxjJiDE9nVMgwjlqEGbBRV
e63nWeTzkgu7FIE0vntlLvao/2xXkxbmn3hRiNQ45yMGKeV8HHqYVI2tpOTCvnKpmP6q6aAIpPpE
OokOn5PxqLGCDHNtJ6nq2l12qxDBta/h8y2EKe/MynyF9Bcz+khrV/OS+863ZmewwlnDWtgnMutd
W+3qFfax/Hx27BnKGme1BsOyqgyCjabYw0ar1jA8smUkHaLXcKBTB23c9R2WiZmgpwHYukp6522s
cUzrenyCa047LWjJuanTmw57eaulsoVE/v4nEyUDJDawiRjud82tvv8YPBRH+wq31GmVlSjqNN6r
pOadC7vkgUrzPpba2ShZwEmGXzSbfhhWsHbFGUd+/Mta9i6bEHKLIADmYwzJik68DqZJCS1B8shl
IqdzziGbz9jOO4+ZXGU+DYNO/pp79LQefbfWPIOSfzdzf452wI24kwMeRMnb3L6VFI+433IiM2RR
sQShKjRoaJuqpB73TkVXPb93b2BQuAoppGxWbj+wg3iD90KDAm2PzSlJux+9iT6PrWyciGZvnec4
zo7zJVLbvHaa6I1xw44xPEYq/lFMzXNN3d919t7T6mcG9WSJcRrMKwaO5VOjbi0zeptLW0XXN0mS
7+250ax7QjE5d4ErxhRbYSyo9Ym1Oc3bAC5cP4Y6/tEp3MV8Ava+kuPFhSFp7+NM1MDtVLLoDXL5
oyHKFSll0g22xTnFmrwuy28ysDdGcA7z9GuoKNhgkRgYwQuqik0DQtsRF2CXygpqH3Rm/SGcvK9q
Y99n+KLNvFffmfABAoTLMDcs+i9tgXuwDFZRzV170TZvyq0aWi70/F1mxYd4VADnJg4dDHrfLfY3
kzoCF3RkoHfEF1UhJ22Kp5WDr/IY84zakDannqs7fBZLkqilItym7J/SANBRquVt1zJuVpMHMGE2
x/EpLFICt9piPQ4WJwjftJfe4Y5+xLzjFROgramtaz994mDd6XF31wntCVzhfgi8vWEce7ZfLARr
PiJuxV6rfiM5Ul1UJZRC+FpLMXI+53jcFMVXHLFx8IopsnAhtVFzLnTAUqLhvX3b5zfEVr4lqApY
r+mNVVl7Hw2BhmUEd0VXVARvITxi+A7hj0iGWJ5BcrfK9q4gTO19Daoe14LkOCcKkhzorbHGm7d6
agy98M4eHkOV8z0c/cdPkKPLsQGyReiMEPQgwUIcvWQ1GimTiWwgzL3oo5Xaqr0r0TfMAEAZdDs0
BxTkYoPDkBVW2z6s9OUUkt8WDfQ4ipp+gr1CUrzEsZA+WwLZ+ixYY5Yx41y/IH3DmNUtUArHjtWd
olxzyZZvgj2EVrwGzNU2gv1NyuLJsct9HBV7Mo8InJm2Ka+cBs4w7W35VpHd1Uvf1fGKzmz2N0ag
sihXCk2ZoNSPBMnYtXrbw2SuoZfjcG09xX18O3dqeusfbTMilw+TaTVdjuUxa8u1Wm1kdNJkjyM5
mR2kETb4W3DSuBnBoErI6/bFThSXs0ljR5yr4j7C5MzLXK9Rvyoh6bFjdac60a6F5dREMXZA/o41
3jv3NeSNjPe4ytVDO/pua4a4Iw7mPlCALIoUFAYHImdaR3rCBo0DqiePauytdb1btnG79JR+5cyf
ZyznkLu31seP3ArdvpeuKekTTLzSWuWAOypFLshBjqAH4M46ROlzLFi5HKXvNuLX3VDvrcG+mWjx
Ys3c4YmyMzKwH2YJGuzePgQqg++GmSV4ZiSuE3bDMgjfOs28IxdqHXqIfZWoBQjx+rVfOFeoNk4V
r6iaOvioigxDuTnsjRva+4Z555ubdCQW2yS0993PyRnFd0ctcIoqdkU1wmVd+FF5bQzJUtOh3sth
m4N2LeQgjiMpGTHuI6o3p4bq+7+/H79NICRGJroOQQ3SAIQx/eNyzAsLrGXmoEIKVsg4TQtKIWQn
wYtvRk8R9B6CfuIff78oE8Lf3wJ0qNCMmTnyWl5qKfUW1VGJQwSuzZQYuTfi7JmuwmsY3s3yHXBO
Ruo9E0tdOmgS/uIfzVDRof4IaWqg5OxmbBKfVuy7KStxgbpWaI5HjwCd+UwxidicG/I26p5K/i/a
jAa/QxQ9QML8FqR6d6XJt9GI32KFMR0IZzU490z0n7vMJoK6c+Ogfobtdo47aq/USo/gZ7uyoFV3
8EgIyDXqjfK5ncR5RmoGez7GAKL8gl5yhmeMuZuZe9B2PtRyr3vu6IRlBUJk1kQvOcR3y2tlkuhv
uSL3qDCFmyiqZ6C2dcpnkX2rQcfAWDg6kBCQTNU9ZxToEEw5WJHFDOXzWFo7Kzc3vF/3eZY/A78/
z2s7Nexzmqwwtn0jNeEZHvS54/+Z5GJD3sF9z3AOqpjUi+ca7BdbN4cDDdop//x9z/CJRPZCejdr
HqQNejaHkvx4b7k5hReDhT1aPNdFPpkxuHhirNOQ30ChidJfB63UljVt4LIyxXn0OdkU9Z6jjwlc
4pwY/6ebwlB3vkrpRnSn6jo1PVoYU+GoI43iKJUnRTZkSftnlGl7RC+UsFH1mIz0yB0ZswDebxWT
vLGjdPOV7zMiYnCnM3Tp58Xz7NVfSgC7HEw1S1LsUUNsVk1uFJVZ4OZvkVM/BRQkP3f5f8Uu+DNx
4APT4Cr8WuV1/qO5pBd8+Fv/G03h/yAHgbyHXzaC3zgIh7b/HjW/EhDe/8FPAoKw/xFYhDEntFWJ
cHZWnP7kHwj5j0kmIkoTeyYJ41HyP/QDQ/0HTgp+X5qlO8iXZweO/6Yf6DATGKmqs6T4nZvwr+gH
5rv+4j8TulkabXIh2LuQbqBIXNIP0iIr/bLRC9csqWnKIhv22ljj+BEmW2Pw+v1cbbHipdbvg1qF
/t6QeepNAA6H2vY3UNH8bZaV3d5nvL+3VAj+//lt2U6eqxqcp1HaW+BLUrT7ZP7bP38PNkBoYEkK
ickfZBNJhxhBZu3ecMROAZbtpEWVueqMYVrgZazdZgNoa4bSzSaja8UU/d4pg54ZP3b/eUxeKlWR
S+I68UghGMpgFmI1UaZSDkT5Fkr9gIF18t3MtHi2ZMT89l5NPaSgpVHysg8r0n7uR0KFXCNE1+D1
s/00tsAmDn6ujb3+2UybKxq6beU7yfn9g2WO/Tj4lvrSlgCElbrvMpitsqg616tLDfIBuXwmuUXL
poK1WqvM6ny1uRmKuF7aqnkVEbNHzlvNeK7Md/44EutHi7bUmJ+4aXELhxd9q0Z/FedXNJoYTk5Q
7uNSuLzmrq753RH9abDulAHeVK9bNwi2CazENSPNh12b6eAFEYz8oKIGJ6QuIT/EE8emNNwUTt+e
NvUG70cMHmu7W+oRvliBM9UniMFRWnS3jPIOujFifdlRlXhtP8K7QIdgxcngWr4Rn6ej9Om4U7ib
6zYq7/Jmw84XHy1EHQwGt2lL4eLMnppdnSWLENEdUU+lM23NuV530gLMv70d06/UQDwWjf5WKc1p
rcd+tBh6O7iyJzLBu+YlU+14m3QMtfuebsSKib+sAK+aEiRcGeQ6QmpdNQp0XPWRNLo1bCYAI9lu
6tpMiPQAvgB6egAFXDIhwyg9MTC6DctjAZFkUVLD7yysEZH0JcfR0jHDM+21hzFb2zFzsROgFDIU
bVdO9Yuf55u6pxbNp2ZaG6GQLLD0kVxOzIdNFLM/70T2YIa+rQCf1y0Ezn3sIK58x7Wakn+tJSpR
8z5EX0I+ddFN23jwlzwE6Nmix2jd1E4K1sJNWiXb0jSfxok1KibDW9KKH4zQ1N1pDgzoyQJch4PD
xD8Hb8sANtwBR46FmsmApET7mFX40eIkzImVm8NKaGW8T0wmiLzUG5TDN5mtBWsvz/SFMWpgEz4x
RxMxQIuh6MnHIJTj0XeKYzjNMxwhkaxqzmylai/JHzlljZOfvQqPE8zquw0gOpOyqFL29oixWWX5
3zsJ+6hOtb1AHuxKDVVmLK7MpHGO778UAEYM56drW5usTVi01O6p3Haqo2F7RfqaLSISNTDcTazs
0SoTZ9PSO/tVWJyg0gYF3Bn5tYw88iwj39jJTulYRhaiXUcZIM2gK7Vzmg9CJqJpPakxa9Im2gJj
vJWJUfgmTr6G2qiiYBIQsnrI80lT3XtWSw7ylLXMcEnjfF8HTeQzGG5m/UEzgh4ZkKjoiKmPXjv8
X10NVGozWe1SEky4GIjEPnY2Oh2BGTogLB9HL2m0sTK68YjGuips67Yg/+pgpTo4NZ1CgISmZKPy
FN1fk7EB8uxXeNoLO1vh/7eZFALRkJSzIsdF05RnxcczO4uMdtmOKE58lb6vnuBueUWGXXNbU24J
ewOVHyPyBEYZVZa6xsvy+5iXdwgthrPvRCvULca1H5bNXvF06ARTP1chw7lKsnDHocZwbv6Zk83G
s722Z5k4G59YmWUS2UinoqTdQWh9sdSy3qtKUO8Ba+ZEe2TGZYlYviUZpNwycN/rmV9uLGqoPa70
zZ4R9odfhqTZotO5tWQbrdMYaMPRJljjhVbccCt4pbPvqElBZkFXXE+Tbi7NJOxZQ4O2qiTUCFiG
22RmdXVWaOziKCANU2/FiuA+ViEEq35QlHUhbPMFHbsb4iLg6hi4b+s+EXuzZgQ1E1NEk5zbPk7P
dTKLxNQh3ZiFpR20Mrqr5z8sLQe5uhPjPZdlbq0T2lvFu0639VejJK2eN6Xb20r3YOOZc+U5mXCj
iTJvKHXlrCuBfxtDFlgwETI3hW4fOlC4p6itiQxro2+tob+aVhE9xAM+8aGvIXdjPr+0KqmeJ8y5
Fjg1ObtMNpuiMZLrlNEfNOIpOnQoJFcsdpZOI7ejU2vQW0912wfX3IVcBFrJUB4ErKj660BPT2ka
irs47+SyI03wRNyF2OWUvRtFG+XMK3nIJ0aQoyB/izBXAx76t6EbkDwoeXlr+IO1UXw92/WAKsBr
XN00sHzTTWuTD5XJWWPpO8ufBQAkc5xU3zo0jTNjR1V8zz8sVkZJ58Ir5aRldYzk2II5iak6ypiw
DziSOoRFfjuq7B6JH7WrUab1kSXVN9TY/Of7L5qjtjsVdN5TBbFbqizcKUQDsKb+qo9eLyrw1ZQB
dNA0x2jSm6NvdN9zwxPr9x+lid8eYyTYW1JIDyRgiQbq9dQeOz5fs8ipTsCQj4K4RY60sltju9Qe
9a60yel4/1VkAzHUYjg7yTSutGYe7XdIttVs51uj96VKvGvHZIlmefzCuEXCLw+bQ1C2xSJsyAo2
WGFkHEzYdndz6otlLcC95KOXsY0FITwXwi3xZ+sYytkK7R/JNzcF33xaFf6uVKb4OhbBvqh0gQ7v
qPIAj41Z1wRrJiP0ndY7qHVPlEPEMDCTg7qykn5YTUV+o87JmkqmaYcU6ekom2uv763z4KhbI/AU
Xu+bUOsws0pM6zT0PgHH8JluqFbAgTxNftLUi4/0yLlYlVSrsN8oV3FhumTlqzEv85TwMYsaRWIr
ISgr6bmZjJ5zKz9WvEDrMAV9GUciP4EOMWy3dFfFGmedJt4rm8LXXGkHYm9wtYXSs7Ibg/Aka9hz
1X4ruuI5COovypipxIinxHv1BSrTJiVgk7pHSOWqaCYgpLrcemHQrhxC1FxnxApOhciSVzfUPEQY
T6m2nKznCYcZl1n/8BncdgE0vD8JxBnU7AZqXAc7yo/4RgXi7odN2LoIg+klqfQ2Ro7h/+Aoa1F4
nKZm2MOkUWxoPl5GAAV2ekLHpZrg3+GUJsp1TJXmDoMRnhofW26KDKRmqvISyGqlWyPjkCryNkqC
G0EYwzYQbbuJZgOOPBJbX+FFiLX89b2CMQ0qosyo4rUyoBexIpkx7MkYfNrRDwoxZKSe/aiqLYMM
fENMaWSb3A71fU46fGwYmw4MCkgpOellnL+EfU2+JihHzUDRDtvsWivxD8WzwRUzGycPxu4EdWoj
Oy1EzdRk69LANWZqRIhn4WvjDysvaOSb8LOzrVjF1otrlnrs1cucyAgGlSYM4twGPJ0Ts6ZFpnXZ
JmvshWOqxJrb0TE0YuJn1aDdGmNBxCeSP32EZqPocIvnXC9HZQRI7plKHPYyJLvJJgpl7cAxW2aB
t5WRJFZAMd7ewTFJSItbpXXsamO7GEqjYuuInA02JCc6F4JQHTJvSArZhy3zPDqSfUTQZCWLncyx
9/Wm8q4cI3MDbEqsQM4oqa+cej3miMW9Ds5H7pDuEMdP3vxsbbOcFnUbwu0tIP1WKsSZWNeru8wa
nkqleCtinY+TORsFmAQZHpieYGAjTXEPcfVBeAB6PfkeirhmluswEg1uA/SQS9+C1xb5EQPzwb7O
zDi4SnXKHS98sUZL3GcGuLvh6wc/eenV5Ew4pGtNWoUKkKo3ttS7ePyeKp5kUFjFj/hNf2IlOfP5
f6HHzm+GbUGph+8PSK3/bHh/AaJRcMcGQaUthDTCBSqPR6VawQ3GAC6ZRPeYE43L1IcC3RF/tKRK
6JqJpIiJboEAuoPZTY8KwNBUW4hd2sFb46p/WyTk0uqM5kxzZ9Y0AvGw89pkp0/FigM8h8Pj3yej
flDmE8WashgLo3rcj372qOfpizOYr0lDFeh0hO3g4mZXOjxCXR6bkVGnaNKDSkzgoi8oiLERYfTj
EFFd4oPDFrCIdHTyiVwKoxnWqZ1VHDO4fra2sYYcKVaermP8gdHKO4zx/3jPJ5oTCS/4f/z0f4N7
Vn5YfEB75r/+E+wx5D8Q922Me4SGz7I2y0Z+gj26+OddRzwLmGH6qvOG/t9aE0P7B8AYwyz+kaka
CNz+A/Zo/zi406IGMPCvmC0Z/o3W5CPV2NKlmOEkFWsoZOFIW+Y355c3A35qoVa5niwZM940Bxpd
N16OT83ml6fxBxHDR+idyyAeZCqlglxxNtGLfbxM2Jk2wIo+CxPGNxBk44jj/0OoDufCTx4qUK/b
Oo0+s6347KozMv/Lzaky7QPYt2Tb+I59DAt4/7gmn2tJQhrU3yIT35QUo4i/3+tHvP/3e714pLL0
ZG/3XLUqU3tBspqxIrdrZLLVGp9can5svwB1Px/rbJAL/AeF/dIidwiLelJRGwB1ZRYOcikzmjS3
vdt/f0cWOwxTPJRP8lKkZpJV44WCNp8UFest0ImLLwhy3BLr3L7+/VJ/+srwJOWGnNn817kQB9hm
b5hqBoe4x8KemWzEfgwcHzxlbduvCm8Yjijlk6siGsdPDPn+9DCZVlJBWRaay8tCcgrjxlSoV5ZY
AWrgZLa1R2XmfFKvznKCi6+M9T8LfZFVozi+KNIk/U3Cj6PlNN4p8b0in5Olfh6Nh78/xz8sQnQD
bCm4eKJovIRw/aaHbN5xGS+4EtphKh/1z4QKn11C//h2pYpm+DUyd6YMIfTodGHk4UJUnzmffnaZ
iwdWtDjrtA53MlbXo0MEJLEHDlYqf39el18+U3NDMwDvsFySWBNdrLsI/rwuY4ORVK4/y5EM8LG+
+/slLooQFMsYxAsweomBK1LPi31hSEYtg9oMWFZD8Gl9ZY3TKO1ZloKEO/kn6+xyY3+/Gq7ws2RM
JZlkftF+2fuYlrdxlKm8s6ZPaHSGlX9a+N4PLFu04wQcjJlCInbEXiApC1o/PP/9bv90fYRr6L3w
luKXiweaYhuvjm0dLxWE/6Oav0IPaHbAZq8MDrBQ8JN6K63o36nMMPzlIZvzXsUrjJr2ct03aqE1
dchoscB2WC6MptXAh2GfvGqYOxADjoHTjlH0MrBFHrp/v+fLpTpfnA0SFSgnKZq9i2duJWrtQRWD
kNsxi9QCaGolada294kF+Z9W0mxCxhYpEOY782L+5bvVnKlzYlz36PsL5AlxZMwBl3ndfa0trcLp
IoqDcP33e7vcmLk30+B7FKpGJa1fuqw1sSLjqGR6DEha4TUUewqdZQXLewOxkPmnXwbY6Q2mgK89
xUQJrf7+AS43zvkDcPYwkOLxzk42H2/atGDBJ6LIMBNK8Mipg3kojd3AbKTRdPlt3aYhtj5q2Wf/
8pTlykzquHkovmh1L2890hQIkO9536OvnPx2zJkxIZr9+/39YQeyMbGbuxMxv7QX9yejQFgFyQRL
vW1hdr8GwY+/X+APq5MLYK+FAJOHeOky0aoYIaotvdiUSGethTkAtsQdy9JH8ckT+8MCxbWMcg8t
vSSlaP4uf1mgSq+1hTpgpWX4vXLVGEodb2m/6tfJCIdkHeV6/UmJ8ucrsqkaFCm2uCxRpjj3jDSD
BR3nJWi/4ZPGmU/yABOeyjat2k9ehz98W7x9DGE5YC1s1S9sgGLdqgxP4Q4jnRkVlNdlSiv/r5e8
gLEyWxthNWTzlX18jJoX22JqcbvxYb7jfzxh5aw7mCkRCpqZn1zs9zsSKmpzabP4xOyA//Fi1gzp
mTDFKZbNO0PIWwiYnzy0378kLiFME3iD4TYj5o+XmKq+HtoyI0cUR6BUj1eDDhlVzQ4V2VV/X+y/
3w1HgM7wet6OGbVfrMBSs5UyHmHcqWLKMamItPyrFpe++OSWftsWqRYYkM8FOHpN3q+Pt6QOXTmn
9gRoBHxIwr2mv8VeW6+8Id718bvSSvSW8vXvd6fN3/yvVSTKAXZBsD5KCnSrl08yjjnQR8Xz4Yme
uuYMW3+fa/G11ont0HlHPTE3tvyS6NMnp7o2r+vfLgyhzwJstaiYLpZk4BftOGRc2CpegvqUeEiV
ZIF46qH0r33CAOP6nBB17YzdJ9/ou0Xa5aVxwNdQOFPU/rZ6pD41HVx6f0m49o4oq0R35Q9vH27D
xWlYfBcLG/T3a7XYF0vnk735t7OHxz1vzbweeH6RLvDxW+7gtfsc/f5ykFBqBwbXebIvyKfRTS7m
1Ju/f72/Ld6Ly+kfL1ekgR1UqJlgq+qEvEcb2q9PdmiMJC5uCschuGica7DhCFjRLyvEPgkETIhA
WQxa6i1kqU+aW4bENC4joXZg9ypPHF5opDprrJAmdZUUEu9EDUItZauqcdBWdWOgDJw0khtRuEji
sgcp4+nWLJW3thR78thnhnaDDtWIsXP0rRblgGZd4RllkdZimS7zynIlnF7CJpTxwbBbFSWW8Q3l
gETiM75monhoh4HRE2x7VXuRnb0pxDdvuk9NtGxjvxpFBqFAQYU6p8TCni5gsvVHhdxs503W5Wrw
24VRI+pVGIvqVriIYhWR8cY0C7ckEFxHqmBVzmaKtr7xUOqwm9N405klerD8UMPsyCrlIRV3YMLb
3qv2goAuU8NphZDQhNEyChE128/KqAC7qJYZlg1yLKVKDq/F0C91JQzrNszX+WCIJbYiWCoG/UGU
CKDsYOtZj202HUczP/ags0UfXsvRMpaJCWHFwp2aYb/n5pCVCX2K7r2GLF+DHxbUCgQf1xJ5D7Mc
HzbEWHfXhC3rTrg3vftGwhEP1n0WPSgK7E/m/19BHr+anPxiCM8I/CHaMFYS+tac3QD9qjpaQYyN
p7WJZHQXh80T6R473QOElvVS714MHdltGK6shqRWB65HT3gYSKXXGxupdhvHDF24EksJpcFD4jyI
/mgUPyJFWYVOQUGM6FM46blHMTNKQdY8AzTSw8vpAYh+X8KPxcTDJdDnSkOyyNBiSHaE3NfdorCJ
ZQlXDBom5wGhzxRC/GUavzTLK0fuW2NrcA/RCHkC1TiVKOatLZ5mqL88puqvyNkXdg81/ghIHo6b
3IGsjzEDoaZrqIurWpSA4P6iyjdemhFRa6LZfMrCb0NyozBX5xOgAplzj7XoHkHWXsAiVTMVfVW8
mUOQp/BJiTuCzbRlUVaLFkc5Ow2WtnMkvlUFAo42joeACdHLbvD3U31fYekZSW+hQszIjpO495Xk
UCBR7ZBkqufBxELN2GjiR48jrucUS6XeC9aC7SZEHrfezoiCB3LUl4NJevaNIOW9uPWCgDHQ2QSG
Nqsbq71NplNbEgMbKeskdJYBxr9u2BUMua8Mae5hxO6IR4uGH5NsF1FSLjTtbSp2iTe5I/nUQeOW
KKfSHjOCuxh257jG391ystUQPkSdtRbxldAfJvGQ97t6GO7N4DRMOy9cS+hh1moa7ysMuQM1hn17
lfq7nq7XqZ7qFuJYZy8wpJnJAifNIj+9kfXOhuATRdmuS9d9BKl73CXhi9dbuBbssm7HVMRubsJ2
VuM8DOohsN8s/a43XhVtkfP37XjurMWBvZr+s3aecpzn4oVuI1g8EZy5aJkat53L1Ghh8jv1GGCe
1fLN2GgasCAE00/XUbtJo3Uk7vFPMe8TBFDBa2e6pnOVNteDvgecMhjNl7B2eMMH8yggxCjdd7Tx
5aJEvLXUHO+r5rSn0hy/Z7gmEtjxGCGBaNRcrhPRT+sEtT9QzYoY+O5mBIJaVXWRMZseYG4YZCKL
csJevd4OVXs9Rs2mNgjK1bFam+JvTA6WWHpvzVAUi6HD0rSEPddbwbaNzUfoukuU0HszsHkig3fG
RI8xX3nSE964XJXnSa9gSjiM4pRuoYd1vJg/sAzkpmysfZ+Ne2MSxziQD7JlsKx623rUtaU+EEU5
QPRrWJG5QhRk9SoKUrUTc8+GsguVchFpX1rdRABGBHzmbKP6OvfUE/yPBM9bI1rrfPP5xGzrJOwl
2hLAMAAC3zFY3/eVdmvZxGLg9bO10FgIj16iWqEiT5yHItyo/cELGN+uzdfYXFdYPISrIV9lwTbz
znrKNg1hovmqkUzexAe0ulm84pyA+GxXjwToKc02fs0xXkwfaoVJFrRjYG8JjV/fT3q7CDirkhRl
xFZgwFkvM/966g8sNTvfKoy/rUOVr1vMkwZoz3D3FujnopkZbDRMCl9kmLz5fnNn9t21331v+BiF
howIZrNel2dt7K+QPm16ZzwZTV4sKzTHZq8z4hnMtZJbI/BE+Fyk9bpL1LtGjMzZ4RKU2BAgxOTo
Ig65jY86VAgRdVs7xY6hRGH9bMSPcfziaedaXMnhW4E3ntw43bYJN9282d10jOPZHJXu1PUPw8gi
L5cZulGPMxGjy9rcokNzkm8pcJETLJX4W+ucZ1fTAKpydF8F+8FZhT7C3S+hdkgyptxhv1DCF99+
hogw6UQsMFeEOpBMP4IJhswPGW8mwVQ1RBvarEsP08knugA8Fm7VaS2Ma6W+K3TclL2lb67zgpyA
ZdL/oNLyZO7iOn3j+E/FQE71pC7q6bHXrtELur7uH0Dv3TiCvZZrK0dwSCp1d59lQ7Ms8NVlhh+/
JVq7rvvMnWUkemQAgsFrbek3ytK46qGLat2jj7S8DesX6d+afHq/ta4sO8HPAcvh8kVEyUrrPbeJ
z3Agt5bKnHbak1S+SfKTkcMcQlHFJFiOyxpNaZPfmSnabOBqxj4PXqE86qZ/jRjtFt2y6ryq2skQ
V7gruM1gbjX49XnxAOUQXViBtnE8OX2wr8voAas0dPvOIXJIKhrPTcM+fqdB61biB8dqrqvc2hSj
docl0Zzr/aVPC1hKE0aiJDRUeAdMFjutXNrla6pv8QTGWPg6G+8G4Swt41RqNSTxFI7P3rE4CGj9
Ep/vDw5jmnzrzMGd0H2pJSYM2VXtvxCsZyk4mqwLFE1KSbo4VVF6JxQdL5BwbZVfYOdpxUNvXMns
1SNONZSTG+pyXfS2qyrsI1F+XWnhlhH9YjTfLHVa9YrDFx+uKIWa9Jnowsrs0K1Xm6Q8TvY6UiD3
vTgMbsYRVdlQuTnG1GMCZV4VpxSV6aIb/O1kazvMyM5yHPeRNqwVi+oq7d28ZhOajE0fXMUeEeSd
XNQGBNZk2IJQ7bUCG+mgZz93lmMcb0KRryLbvGtrb63AnV/QE6PuHnuKIkg5cg6nT0vXLmK3T7Vd
q0oX0+9lyRPLKRFqHHN0Eg/2olHduH81enSRIRasnrkJynRpFmwQo7bSRAkbJb4zJqpdcDKit3fp
kL3ICTailXZH3TRvA/Fol3fKpCFSjCEmRK7ahsfQ8m8r5NZ4t31vg+eEdVgcpoQ0dMU5NqlYjyFm
M16/aQPkBu3XPJQ7Mt6UoUelgxVtXX+J8rPfW09JcGghECR03+04HwLNqq5WZHAuKScWvflsBMky
aOMldvCoSGRxHmp7pVkh+8pD0E3rXKkfRt9Yk1L9mvXfoeBAfsQ5hJG+/qob68AqbwPbX4WUo2bc
HABi9ol6LYr7BNK3gTEwZNZ4oToTdu3sonqJuArS00Ik3RfbbiakohrJPq9d1e5acVS9lcFph8Od
5iJDhZUcTwM1DQ3FpPDJdNS1RefBt2wCed/2nOqmnDzYkVO2Rt7OnN6BDeUPlX0HKtWt87DKrszY
VxdyTrMnR945dbN5hxZ74yZtrAN8yYOahzpevA7xPDE0aQsLO7Os2JooK5xKv1Mn9cqOGoT+QeiG
2O+FMk03dA1rvfIfi5FcA1ikepo9xjwMK8DK3up2GaTkNFZu6ia5NjQdaSIWmI92CN8IIiIQYL1Q
8x6l2HHQWCCWcmIZvlu5zHIuchP0TYRcNCAdsxTITiCnVDZmBdm9335zyM6JI4F3PiTnxx4C5XAV
DbDE8nWoFmizdynHYyGuHJ0eCcuXIWMGFeUHMdiLuMBiWgvu7VllTLVWGTcDbLBJx/E5eJhyk2+g
dcNMW0wkc4d+fqsl2R1BQqb5HVd2L+mO/uCv1Gxb12C1o4WxdPpf3J3ZctxItmW/CGWAY36NAYiZ
wVEkX2AUJWGGA44ZX98rmHWrUtndWXbN7kv3C40iRYkRANz9nLP32queen1wn6e+2NTAbLD9rp1u
3KAxQ4p09Yibj7jLahKWzRh81Ez5gYCq5H6a/Z3pkE8TUy3W4hWoSzgBxS5n8cQj+60sVJAA94AB
49/7fnVHsgRnF6L+YvldJYDjJeb7alqrKOxJ1pI4rfDhbZUn73pdW9XsvJrzXtlj0Gbn2RjWQx6t
Z8ZNGs5A1Z+88b2k3SwnTiva1XTVhsybc2a/ZKyiw0BisrQ3TsQGTGUSUR+k/qPUD1HdnUrH2SG+
3JSNczCq05yz7d1NeFQndTVLjVlEfkcBDgRCoav6VKM6+m2/J5N7PXbxNpHULkm8tyxwFGkewrim
nGGg4ziP2pBW8KObAAEUzMFcfUyL9h1DyVVrCHai8ibzqAkl//pkVwGL+RaNLJNNGRTkxEYO18Qp
lydVzb/wmK+tZ5y7Mj8K7+oD39Fv3g9whxkJDe2PmnOs4CjGHeE5yR1c95Wb+ISeYKjFpgYUpnbP
c0wNkYa3bX6OHyu4/xbs4mE1AurKgOpYyIxZJ0fqV2dVF3dO/Gohoh93TnwdYnSuVB3pEC59/Amv
D4iZF5RxgtdJbWgnJeo8IfvHb79qCmAb6aZCKrmEmbkhL23HKPlsUaJUKHCnnv6idjtPnSdJPlh8
ydUe/b/e3FOLWWSed2unlKv21sn5Vthd2CQnz1/nat2CE0hXVXuyjT1cmBt23d8bHFDNBioXBX+/
H6Jh2xmEDyxh4U4fYDYMiAhaTbWIzU0ToVa+UjVIbWN3h8EKW69UK71u4WafZ/cHIQkZqvBNpO6H
JEIKx9sEaQJXR4vuGuZA01qY6uy1iue1j77SSQ5Jf0X+n2l73Gorg7K14uuF7kD+XvcuPD9eK8SO
cbPE62h+XiK0l8mP1Fs3BsOKSxS9LtoPY7gTUA+T0J0DQjBV6a9K+UE0G263dZb+wIDupheT0lRb
vqkCbw8VKkfb6Zij7PaTg6dQfl66rIeixnl8eOj6bxqHYIbxyJSAfhvOQ1YPq0qADWeFpsMDMqxq
XkZHP2gTrlZLbrT0p1Y+jjRjCn8+5N1O9R8zjRj0b5G2NsWT0lk/8ZJEDHiid2xxu0bRREWfwvwH
Zf5tf7TpA+Qrew50b0WK6bqWCJodEGQLCurdgh6vzqntNRgfrnPGh33otAMBM5DM8eaybo3r2yAw
eUQ/v+QfNsV7XLZ0hFZ5lGEAbgPNovakQvKpzC2DzXaDnt8e77P5OvKcjN5xctRaTtuu5zzE6Wcz
J5zd7cNUChr0nOczwByleUFac6wGTqPyQXoZzqNW51BIVyCnKn0eMdBmObRhQkZAg2ztlMXV0laN
+VTrB1vCm8FyY1fd1rW6jQk6KvVQsTdWUIzwPNPTBGGKJJYYelrGXY1LNxAthY5pbGkcWkSG+Ago
67MwPvPobDbt1qk5GA1EfuVFsnIGxPiTtc2r6LPWul+Tb+zlUgLrwovTK5vF8W2CP6by9Gj11Zap
Eiu3Q75GekFAukK7uc4xFNKnoYHhrNCgbMDoYzjcD/pHPqbrqL30qjwMDdTCe9+cAWzE+0I2QZb+
tOJzq9orxzVe4rydFnsD7+hRyWy7OM0RkTXtrQJuyO1psdd4MdztlOXT2lb4o9PIw8pgcP73fZUG
KULEoMf+derAl/Oi02Vbpm3v4gFYkpVVdvTGxoiJ7ASH5Hvvc/baitmZAQZQqN0Xzmy+YQujP9Cm
6eKtpDFET4Y3uJjUIUWNkde8j4jxA40vBuPwMYrE+N6pEql9tUzwhOYm1h/qSrPH1TJLMtrbAeLe
Ei3aOxFvpVqPRCkNQBra6jrH6cjuPaUaUNeRu7EwB33fmkl+TL1sIdml0hqqoMZSQdS6kg5dZ27c
SdLucJDerGD+FnLXpoJOJNCed9vPlqOXu+4RndlErpoeNzvwTMWzlk4Ib9vEqh/L6cbedXIpVyNB
Mndt5PQ74PPiQY/nGvZBu8jVAAp+K5sW9TSm2G3Ti/nFEugjmU2az23Zi6fRM/rPsnSrn1iAjf4x
HVlO1lEMpzMkuD3/DuaoPqikTh6Y9kHWjDVVfBhVj31wSXrONY2txkDvtRY3f2mEXcp1BbrFaZUQ
i9xA589VhBrgMVEufNW8OW7ahktL33GcmUG3sqtenWHQL63Na4orOewihriPQEk499i0WpXMPXoA
yoYBUtjRtK5Mu7snmE6sKk1rG1a31HnLaKKeEkfQfOzSsrrYN2MuHb8mXulzwtbFdBNKwFBlY0IH
lqVJJx5nY1rW+FmpmaJ47M0IiGOX0hkfilG+pIM1mFt9HlHG+pnqD7oXpZzYChBeM4SwZi6na2kK
+e5FYoLShkMA7JVv/ixt06eJ2o1+j15/sbOgXsaMW7/KUeZPgm0UOc/Ub/HTcTISZDdAessw/c3S
Y2Fzu854aHID77zh1mKlWV69ERMlf63m/B7sV3boHU1bGRp5DbqWuzz6NwyKHI2YbiPZRY7LLrpo
on2PO0N/1MXYfHhtlJwSlbn0+aUE0lMV+vjSNosKkxRcC5Rhj/Q8eli0WS2W5nLUe3xRE+YpXal3
d0RTlUG4ijgMeNND3UJnYxNM1EWrc+vHZJPJeIP5n02Cxm+CEYkto+53mTmtDFvCBUYg42Jqpm2r
G+amVw2FRAPjOg2zxuLw2KRoykJLJBT6fWdYxCd29VLtu6IggSBKs75cDVgaISfmAxF7g4JytW9I
td3MuOAxfC7q9n8iv84OHObK+q0k97t9tAetrA55OeZUzhzYxaPKE/yRkV2CiJaoMOpzS0+aWKkm
G5onVOh2dhpt1bbnKVm86RU9gg8Vq+9vGm1mkt7RwT4knwynNNXO0fOKqoKcr9w5TWO3uEFfQHR6
S03REo6BOrIm7TGhVO+QFE0h8XruQ1NWYj65fcRJolkqdiE91UFUxzmn91MeV4uD4L/wul1Ga6i4
GNmSEP0xgYFaIwtGcU7d4cjQVIlDT0WfJqs8LpDlvTt/KJJxiyoVKbI25rrPLt3BWwRRY1guJyDL
rRTQBicRtETzVO5yO9H9o19YD9l4O91YMfoQ4C1yHBtskbojjo1mgekaIAgNq4ymx2tspzCR/TR1
DeI2UJ2AZZ1MAlzQFCh2uoQyMJVOCbzIzovmaNZJz3xPDdD4W7u3m0OaJAt9rE6Z6aVFPiqv5exi
Y1jlgxU1H2TJuRXOOySptPSGmYQYgVT+QtBjpO/nMrLVnWG1dbS3Y92Ra56nojjnmTPR85qGsnst
J31kuCLsIo/eBT8cWSsWpYXz45T29CHx8bPvzxNlMmWA7CCuUmvQyDQNDUrdSlZOO7wknfQBL8e2
6Qq673ZfMzgyVD1JBlJI0rpPp/ImcLJk6hCpuhhVnH2OecqeJkU+jiNHG5WSBrMk43OROtV5caJp
Pxeeq9jADa9bGz3ZaXS+5mk+gulrEgMEFvTC7TCY87HtY/GYVXM9M97JW3Nr3xaPR9wYvXwmElUr
YnrFrgY80F9erTQpqQ8R/vvqPhZ6H++lqNPpc+wbpz67mYTjZ4++y6GJjan86Otx4fApzIn5n++1
CM40nswOikrJm4n+1Wyd4edIHFG6k2VJoW3kk+3eE2taVKGwBxO8r7ksrnuqF69HEj9hRXuvxVTm
177h91wXNCj0Y4zNwd9Hld37x4mKuHzFH2E4L063YHUBQlFQFpppO8lD1yTtcBbNXPuHpvH79NOd
yUnZlL47iClwi2hunuVUOSqMwLzoZaBXtQc+LeW+Lzdl4hhFADg8S06Z79FNwxagIGb2XdnZn1Hf
0H1YIlAtbzg3uOtW/FZ+xWOcWKCYEhZz7dstRpxiKla6fSHKMM6IsXE642DqeMtC0un99IIk2urD
rnO0SCEU1oZvEhFJHSjs19XRT6OZKpExblJTOlZy7IW3jZdJOA0DxFro3Zsn4c+Unx2T/kTbSMGU
rSGMeKHec1KiQ1jrC5AftrvODFKKNDMUnB/MEgOxq+w/JIf/09aA/5cgD7eh+P9d9X+W1cfvKROI
ev9L9+/+g0AIQmqQ4aIMueUL/Zfun+8QZgLVHDUWtjVATf/S/VvmP9ybqAjBP4IfzGyocP4Jebh9
S9ALIodFIDrhB/87un9h30QEf5ZTUBPbJmYYgYLkZk24yQP+pNECaTBnWc34qxDNsdHpnWfQdEnb
Vc60GR6LR23m0HTzXIYMA9ricqOG5RgFBmBEoRN/E/ovXLeCY07J3+rvh/ojLs4wZbpxZbWPuXMP
XEdiC27WFLYTw4vMe56t0P7ERN55e5HtC0bRx8zeMitujV0+15vkccyme2ukM53s9IWxOoI4dun6
2XUP2QxQjt7hss8UwdCQQ32KwG1vBMtCTsNWzcwu2mNvHUj4Zb+lqU5DYUWEJBbPnJ9stkdNrJvs
J8SbqRg47qyNtCB7b12+a0Aks6fYfCPnwn6tKBnvoRLRt9Lnlf0tTtfsQJiHmnhN7E95E+6iLFsy
gAErMAXFm2cfb2FXHzJMT1W4/IoeRxaOekMBVSWhr/baTmQ7672fT5q9SoJlrW/iIIHI0K/bciPD
h2FXrdTahV4pTyhbXEzjoY7PbTwwjq0RXq5oz4OL3Fg7EtQfAZ7RxfgAv7aP2yC7q4/6Lh2we+4o
DlHon0xa6xSoBG+OK1snBjENqMFpJEz+GZrBrW+vnl3g2cAb32hXpMVjFF3H7iEVT5Z9lNFWiwKn
3MO3ZDJmfS+QeWsrlK00uUDIQ1z0Vy7ONbAaIsyrDSNE6gDXYAPfMO3qPxgfzFTq+cloztVyEdG2
dwJ46tMczBi/990ctOLgMQgRKwx3o7fGn24/1j+sX7O9Mj7L83wprjIBaWfd+Ysu18KKf3o0FjcR
+WyRHG7AcyI/sHe9zD2dko29ZL/8uuUIY5d/hMb+Ty9v//+Rbhx0fH+zCP7EJ5n/Rrq5/cA/o3Y8
h1XLMB0HpxLq968F7Q/3k4aO+B+mS56O7iCgRBT472XQFP9w0T3iXBAeIlLKqX8tg4b1DyTPnD+Y
KxisXyye/42oHft3IZ2t40sybxJVx0H0iC7/L5JEZQ5GWlUJw1Nostt4JLtUL7qHsp+6B05LK1O5
18S1prPlpvMfH6hF//mZaeKRtQFY41ah+Mkv2bCknwkzvDUC6v5uKUz94JsxwLlOL15GK3qOC7nN
O69HdiIY1SBdTI6dAO01lqp7hCUzXm8ZNlPt0qArBtpFt/8tqhW55kVDVE6fw2hrrZ9ZMe0HjnXv
VMaQWpojhkYyAOzZTcLepVoFyNbeOYMOh3eiWZze/pj008OfrvX1j/3iz+k0xlcA17/3Ed5BLhyU
MqzXuA1MCIO/7yMpYrAk7+rhlDopLmzyBsF9aMSw9snk7TrRlucmqrGOAhEmHrIrr1GeLxdgAh4D
8axHRJ4m+cFxYhuX7Q8BfTHRk+oazaK8+lY5HHLAFHmcGKfawb3q61OzJgPLOKUWEgJqtuo4W4PL
SFov1n3UmN/0BlNXR9RLp2TxqqV3FCb1WyXoZDaLp7Zl2WDRtOk8iM4GP5sL434YtHFXdFhZZJI0
x67J6lMrZ8CXbbdDyKBhmkjn65yY01X3U1agCV4qaQzrbKYBSUWd38cdAgwPQsIhMdEcmPz8Nh39
I843/UwNNG2qXo0PX5+ltTk+VHM4lIy7u8YRL11hIVARsf850vh2/QJVgsl8VollPEQaSJq6yOw7
l+PqQibusWpnGcTDcsxyt3z6+jD2oCXNzCcumSq3G9w2THnzj+2SdZu+Tuf3gQZc1jxrUe39tCgH
pZrSFLAhPUkxGr+Wor16s9ZhTB3B91FvvQwpbcnJYYL493fO//7oIUlEdajb5Gn9H24ctK12BwjF
OJkLZ9m1KqOOwYWZPA5OB7FxKYKo62mkRijZjhrike/mpLXMqMv+ADXQXvXlMDxhQjKuQybCrz9B
z8IPnkHqiBPqr5VORtRzMYg3Q3c5PejFPN3mi/TkCVdvjsO2STPn51CTO60pQzx1y51+i6tUY20+
m44a9mbkG2taOmijGm/Yj41tMJ3ZjoJWWZIeDJSPsJodOm+pXX+OaGbdNbGrDB48V24cizzhCMbN
KfJK42S4L3//Jn4pT//89PmgumyB1cTEZINW/C/rV24WGPhNG/DO19NnRI79UBkjMaYRhv+l0On+
JqVk+muJc5J16RR2ZvQFftQfeg0bd5oaZehGpfEADFJ/cL9TKXUPHRgIkS1QOJqYKyRQRChD3dsC
QKqRo/kMZi/58Ie83IvBEc90AVAgZrJhMJMx9aFQelKW/pqac8Ei4DPhp8C8jtaa1Ah1H90+qCpl
8NEt/GOVN9PpS9ddmpefy5KzohrZA0gM/SiFBHk3DtlVz712NTTOdJ1I5tyLOadX4Mb1NwZ7Nkqu
VOzyylmP2DheFEGegDdT3OpVv2GWX56Ea+1ynZyuQpPzXsu6n/FtnfFv68zXZ9KD8iHieS/H+j84
0L98R3+6ToiWcU/SOjVJG+GA7/9llTTkbFhg0Y1jZKjmOKv5zRq78pdLw8TDHfGD/iLjGa+0H7UO
KiAsCnQ+ll8HXP36W2HUzJFJbD2C0ZHfOqXtaUoLqvy7sY2dx2UZjU3XSjew6fqns6Hr66ZLjiWq
/kvnWY9UKnJvY7D3zOitiaWHOb+ZL0ycpkMSW+W6NnaOZ0cXkG7L3deHxJPZCefwzh1cvpT3zu7v
792v4LLf3hMkJ7gTcUPedhE++X3nqNIkmghGHo9p8aMiPevsxBTZRWstm8aTzlp1dhyMZmI/jnJA
3zUAxB4tBHKAw2le0RJ/tmXyLVHArnkCZ3RLfX0uFmF+c2htZtWPzofWrrWFPKfSjlFj1IM8exAn
98yzl+eCLN7AH+z2QBu6udIGzdalkzufs//mxk3x3XY0WB1tGoea0iVddRhixY24alZy/k4vHGxD
XL7XtSO2So0DXHHp32u0hlZja0/fRbk8m+h//8Mb93vpZhs6mm1uIYeAQhtElPiLCL9aJAj0bO6O
hiWLu4k2MjMx2imbuOiM73PReMhcwK3IZkpoWEJ+YukvVwY+nAfQAtHatWQcNpPqHnzX+jb6HN5N
UzWXOU/JYXZH/xnUj7fy5nbE3emMLCS3kOEmpwk35fUq90zE182cBAl5lSfFlrmlLZcxXNbzbRMj
bvarjlQc+OjRpLJTfrsoQ8/svYuHZ2dG1hhbNKMW6wbIFU70/e/for8GovEW+VTYN4MORxJor39Z
F8vKqkDKjc3R8ao8qDtvfMD8fpIy076JsZD7jp7JRow095upRMqBnAUXdR99pgfT0vMfagK6Qdcn
vTrgPlnnYxJemac4og09dRMZKyuXh5nTyLKWMX2fv38FlvlbfX67yKwYNqGNxs3Did3/96cDwkjB
QaRmsqpz7kOOsr2ZTR66UojnaPG3DCmbB8bXBywL3aXwAfwu4/wOmTXekPUH+cPhdlbZtNw3+ghg
ohiWDyt25croVAWii4hEwlBhH+EfN3rGdqXZEIMEKFnk1fXfHziyUB8bKN0Twy5Z/Tem0rXLHwdK
t302Wj/a+3PSbOY86cLcjcxL4hZaYJcUdXZTW5e465///u0xby//z4sHvYvbhndDK3ACpRz4/e1p
otjxYktMh2ocjd2kTe29OZtJWIiCJA3HX7csGhtjcZiY2tp4bnuT7kLcqr2nE0nQdcp9YbDJCF1m
3ZNGJhEhUTYw6LEt73IbCnqRmT+EcB4RQ88f2gi+Q5SJDpK2QPcC/yesbHPcGhHPmcqsV3huaKK1
sdxPtSzvDT8Ne+GeDB9DQUUv9Hr7k0h0rp7n/Ce7k/jd3MdtQt4gllOLW/3W1vmr/01zCEvy57Y5
kImQTSFba3yZrU05avZDjWYA4zF9YdK680B6I1hrV0moaOqXAJyygsqC1SCdVNiDRXwoqp4SCEWs
GLQ1FpL6m5Sm86NcZpLK+uQzmyFarXptfsZCXP2HG9/43Zfy9VJgX3B5aXUxUnb+srpp+sxVIkXu
AFHSuK/Tj1E3GURX6s4EXxMqUGGPcTppR6vqkJ+QDnMjtWMLmkYofIsn4OOwXK3aEg0C2juGC7fB
x9/ff8aNrPqXW5Ca1jDQ1NhQNNgIv17InzpobYriWWr1ENpElhSTucls/xkbC2fqq5iNXdKde/no
pXXQpMZO0RhRNLSiFDFMXlwG4aACnA6NkQaowTdxh6zIjdFp4l9YOto79ba67SPiyI+eOmFcmP1d
UhWt6rZ/l4n5fMdc6CO30HPH0T4RBAuN3rk0WFG7k1DEhDQr540pBhBU51LgtYuaOMgq77WziA9L
03ApwVYNUZhEK5DDp6oxzkZzZ7OdKM1k8jOi7AEq10kShUC9us9mDkPdYs0whqdFNNz5JW82j8Zc
pzsqMYSCC5Ix966AnQTEaZvfyFf5Tz97y7y3cn42cYZEq948Foxe6h1QpmZaT48uE8JPekU3dUF5
iRBcDc0drR9eLP21VH9S9i+gGgTIYFaPwphdJmnvlXY3WS+aHxp+iNFH1x4jwPy9dzRhyZI60SY7
jhG5vSmsXeusCaRz8cWNOA6mYeXGfmB63Qbej5x32cTFIjC2mkSAlOrb0OR73UJ0SU5dbfE/tBix
xl256PeO3oR1WpBjYj6gUH4abPNszBCerWIFoTbO3V0691u0xcOKLY+eXBbqbgsfcDmIpaVOBZuX
uk90OFcD/pSlxq1O87FoWwSMxzYhocV9jzWN/NsqcMvXGhp6YSyhn/XkLlmbOsOn4rKk94X3iGuk
HqadbYqdys21rZMDDvHt0qdmkOYpkjTcRAg0bPnqozSf9gX0yth4Z3tbLaSmaOI6Lf7KiJGox9dW
veRk7CVE4HXIzlwU7l46vsbgdr3lrsiSnUWIcHKN4vglXsxTnKQWU93xV9HT6fCd72k87ImtRw/v
bxlArsUW9SBSN6B4i75sHBVxKOiP88ztEh+jlzb+5pW0dNHOWM82qE5iKPEGPCNqNK2PUks2qYnL
cf6B65q7ww3Q9a1yWsY5fVtpvPYVMQH9I+JSEnS81axtsQmU1lOn3vLpGUx6Hb+3znXongZz472Q
Zxe0HTsT4aYJYtlD19EI2KJm01BTdclFQKlqnoEIbsyohObfhcI9NoW1zvw9YtI+Pbi8mUDHqujN
eZPxwTKvhfHGfgFpUb4DLmllOLZBV9GENfy13SrOTRIJij3ffpeo7DadCxxMSwloJkyE5yNNFjqY
Pv94uRlstVJ6vdUV5K2uvWpE9dTjC/EApCKDF/0pzC6ccp2x60yAAKKpWykGqzjr/BWylx0Qk5v8
hZfYb4aq2ibkcd1o8YLEIavb3iaALRxZPFR4Z4l0tDY2ngwOS0ROJgADLaIQyKjTp73J7Z9HtKuy
e9k0BwDNIbAi0mjw/LT0zkmtkX6/1+CjuoO/0WKNTIzs6KJzmo0zp419m9UXrzKuBBzsMXWtEjWc
2k4chlgPrM56jCcZziWIdor2sWTvLnTIpPk2hmKroT100CEt48mwgt5geMo4Od8X2l2Z3CuShYiz
lQeZ7BqTJn+4NPsMiQiRH/GpRtGVHARPxXJK/PdRTYRnvYgcfiuBQozLK1Vv/aQIbVPboBi59fDO
E3jAJELaqzjhzCXz05qH7jgVHm+2yl5K1xs2rRFFb0zsw9SQYmNi1Ttbc/ezgL35xDGWiBJQjSMK
GtGUN6mAc1+mOlPkHFBlGeehj/I2WOq7zIumQBWcV0i9s/bNYNxa1+p7Tl4q+ERnfPSncQ+dOiPG
GkZ0zVR7b/haukFmygxRWQ91jj2yZZo9wdwFf+3JLcptNPpLQg/TT58L18J35Pp7DK2hMejNa+k1
U9BGWR4qpAukMbTextSGN1pRBj27Ox9FV2DNxMCQkoBk3Q7F4DPP4axMPmvqb1Sh2lfdGWwiEd3y
rKNDePmioN3+GhNU9zAzReLYwB/jqdTXaLDosnQQB+EpssHMxwwr2bexUuKE3AcbcTa+mJNT3suJ
wRKHN38/CWt4xfS0HtvReZ68ZcHZYhmrItfHV6IePaQwvdzT07tMujE93Mh7c9KpzdIPU2Cm3BXt
EP/zg5kNXjCV2fnr63LxNSTncZxwY7WEoXozjhOvnUJ9rvfWYNUHOHYzTyc5R/a//iVlYxcRgnes
zd8j4H5bT4sMJMs0gVSf6Vsnxk0kmDx//cdfP/j14etr//7j13f//TXCMcMy5gHvLImyK0mZlME0
Ri2gRRqer8Ijq8e+FRkluJTVKHO5wHU1b9tk5W2+vpXevv/1IalKfpOvT8l45O/L1sE42SOHzTyz
ooNYaKFIzYujVWHT6xjPkJ0X0VZaJvO0e4K0yF0aD4Oj0e5zUN5AGcBLwRmb6iPeLpCTc0VOa51t
HcWzH3eXUZhsrO0mq0iqwzRbSZMR07jXK8F46a3XORMZ59F1w14zcGByAunxX/ZhP4swSt4zQSOi
s3A5FYEw9OCmbbSS+Uk2JgZBLsFNZq5qFk74YDfTTZuEDdM0c2DB8IF4ziqUbX5AMESPVoW8mbu2
4SzQhrflSlruttHFBi3PyqmZgaf5WSiJyfNYeMlpFmkwmBkqZnJVCmSfiARdTJ7tQHYZ/fcqW846
XWHNczY0oLYSWxz6pqDAEKJy0JKVHRpWjkXQCLXICuva35K5YOX7uHbea7s7lvhi/B76LxpQI8sg
9mp72Wjsq9omSZ1rbWV3zmTdzQ4YaH9ac/a9m/3+MHTNodSqs6Wbj0iTPhrKLqW+FT37VARo212+
28Vz73Yhp/OT27bh4PF7COOO/MGzTOtr6vT7WF4m1NIdGXK3i9cP3kZj4RswA2mZdhpbdo2W7Ubg
fnHdQMxPA3CO0m43zAq2dglLjOzeeRBbgzhVHOTrutbW0ZDvFBY+nv27mLOKn+SvfjY/yqrbATgK
dT1MYjv0b2luTBzGMih+5np3IOkGx4cVIs0I00gP8t48uUoESRGHOgBurzvQXNynRX1wWdDsvN7O
HmZc0wu0tjqMBAZJzhW2T9ZgjQRO33Y+Yu3ytOgch5jFCvEmEQBlNzw8kl2rxyzkGYh29G2PNq2X
BM/MB60yN7bQUO54mMn3vuwPQJ1DJxpCF1mE35GMLlmbX0fDu6J5WQ1c4VhHgsmzUJhToI/ZIwjy
/ajzCHUMXiUDzT4UUxpoWX50Z+9kaEXg4q/1a5YGQ4Y0m9Au8ytMJKzBPOWEYSBz9dHUAnpgrzcY
SaQbp9MQ5nJa9cbA8NqjY05H6ZAbkzfAjSfE0tfFqwOSFDedz/rA+dtuob0W+TZNkOYuVlBT8+Ft
IXSu2vgQpqKB2xqifaRCXM1bd7klNeZ7MsO5pKHO+cWHUKShJvMnzASl/tCI9KgaeRrSYuNUAC5T
iKQc7jmh7q33vIFiutTnBSdjw0IJGuWZymjvlATo6kbQeykSO327jPqBVOzAEff1rA5jjVYaimXT
vwNuAhkvMTQCno/cC6TURyqKV112d7XEyIwYa6zvnKgKB0vxtMtnmSg8FPNOt+Q5HviVBxG64yO5
oTuydTZOUYblzerPtCxO552wJEd4I5g7evkdyyr5UXivcfUi8wPxGd9rOstUa2O6Yo9N9FAWxcEm
DavBszfM+cEz4wfZ1Se7+6Zhf83GCwb+4DbvsRDolTH3mmlz8PEORp8dlmHm0OOsUVns2OwRQc4n
Wk9PjbWE1VIfBvniTBiZs+UB8c5n4ag9kqRj6TdXrtDgltiObQxkJtGTmLkZIXE1j4ly71WyjYh3
MK5JHociJ4WM62iZ+RlTHcz5eDsY5Hz5dC4qcmCx5osai161EaiKolxDCw+VIA0a1t8YBjCZgpAR
hq2WWtvSKMKSA1I5BUNdYYdp9wVLYObeMwrYGo320fjRzl8KQhajvbDawCl4/m+ad9bmuWjXetD1
ULbRkQtw6NMKdv0HY5O3RlkH2c/nPsILR8bG5BB4uNxyGrfIVVtnPpJWxYrYhq7SV8uE46B4NblB
yKyBAE7KVRYod8Zgad5V812y2D/H8RFIxJVqFWFJ9TAn9j718HSYBH7hf8pP9azvlTWi2UI1rH/X
ST6c22nvM4GRJvEH5DXanR02Mt/qHvZd4iz89gEW311OrkhZj3vmzBvb6R9AqZMafsosioJdKpg8
WEwOgoiRSUS2s2kFyhp2dRSH8f+i67ya3dS6LPqLqCJveD1CEsrhJNsvlCM5s0m/vgf49ne7u6pf
KIFkHSvtsNacY+Z8gWmQOGb1rQlQtOtbPvUNrFm229puHEqvgY7SKxEchHxfFGJr4J4SQXepXdCG
asVWtc4u7hghWlePummcRyy3Js0Pyt+ffR/BdDdeI5PFSmBUPqIYPUFLpnkm9QY7QeeRJ2+sBx9m
bT5TkyI9sbSl+6TnfbOwROXjFfM3bsHG3endNzU00P+fbcLFFOxQuzG9Oc27+yPA2MA2VLP2DWAJ
/VRmIMHbixqTOG3DJI/Ld0Xkz1bDziFwO2TziQH5EKsORsf8S6aJX70Iv5r4r3FCH6Mm2pGDeF7m
v7GWx6XWkJEMX7mdL2z+M5F50SzxJBr7NOL8ZeRQyEsrtlWJE3te1JQocjKMyFhL20NpWwiSpz1R
jAdryJ4Coq1dDwcZia3iRG92+xV5K9qT6aB35UFVJyog3Q4ruzeLbhtY/dGqAM/l5Guwt4zIlw+g
W0fFx6T3V2rrO6Wn36A7+yaYMXA8wrb3c/LEDfeszbi9g8y39NDX1AxLo71NM6I2WGwK4yN7a2bm
doIUHf1UZMvShVCbMCzBINigz5NTZcWX0cXf6Fh7Iun8HiV4ojnXlD/dzCPCXKqtebztLZ/FpNdH
TJ8ZFZJC9ynTXOMifNKCPeBje1ZY/SrC8xwVR/xzDjZmkeL0FCSZEweiVmRxueGxUFmwTTHfPHdf
1fnFTlO25+TEKMElUjS/mjvfCQvfcki0CwLyY5wP3TXu9Hie3Wjf4jq9mmQjZBK8dVzgOuoeeQ7u
wMBZY3S4TW1P0ULfSRI0jNq9WvbLjboLrPme6Z1fi+lKrPv7FMyPNJnPBvGISncXIBTQABBNzBou
Mw6wRHdzzQ+MQpXT7qRrEwoQPuUwXWKnPKNcO4Dxd3r7iExtT+Kfrwb1u5t3H07wMwvx47ZUA8L2
pi2GgWGfqyNe9NBvxXiq+RYMo7oxSZgHA8C8P30ac+CnAERAenytEuuziaZHrgbvrQY3bongWEbK
WAVbPfpTqX5lpPxwWdVZdeDl5FPg/D2RkI5DN7iHoTxoXemz1dfL9pjW5UPtNAK9/2TF8D1GBTJX
8t4W6MB61hVRddH0ZFsRqYk4vQ+lH7pYj2h/Ljm0S4yNWplHrRZPdDI8S/PRifK65FDQi4cWcgCK
4w+1Sn5O+HByx0sn7FuKe2xj7dEk7SYY0c+V05l23Qtu3mdYRN+KSBxtlvrLV1wlZjmz+0MqJTZ2
8cQbCBXjoPR0DubxZLvDKcuyuyPsU8umcBzfVaZGWdS7gmegSkjscgjsiFqEHiCO3liy8zR+Xm6t
7QwR7DChnGWiH+h3ZfKj0sXBMcPnYLW+DMSJCjKJzWemAFbp9cAwg4mjVAzPFV8bWNXdVJ3pYeOV
0zEiZ1Tngcqg7EaH/tm38RczNV5FKPbKkICbn26VeMuQ2gkZX0pHxzOTnWnxXHpLnFUT3Iyr+Lh3
J4JsxKhspKN6qrbvDQJnNXvr1uNe/BwhzE+Dse3IVeiTZNuksFFC9Z7wMw75lc4G+gjjEka0W0l+
rErkfRBJ6Fe9SlWcwsLaWU4A2Ecn2mDahfZnaYtjFY17t2OL/6mZ8ykY673KCl53MlzP8xGm+rVx
x4dkI8seb5Mk1Ovs5ORO49XAbuQm+xg7uYktKYznE924D4Xf20BKqlKH/K5YAuIuzJXuYHcZXQXt
mJ6LYdoB3/Sp4eDgNZhC44VhH2ynruZXEx3Y+ypCu4sOy028QHXkRWuLW57yFYaGNCEGKQ3jV190
J1o3z5QyRZuKF4NowTJWwearN2EY77goGKeH3z05W6rqosPJ0IxvrfEDt+0hy+cbHbOLjHvqcDhh
AUH6Lml8Q14+lNlBuSmetATv2qDsJi19ZnT3exha2XXEw9x36VFJBjbuVJtzze8nbIGpcTYhlqaV
+SJy1tpY621rPPX5/NTc5MZe/JqF0dmU40HF+xpH5z4wv0759GZJ/afodN82J38AhZYWpm/08lhS
lu1jeRomC0TApwJ1xckZxHgBlUHfQy7ulZaRqjsdKrc6CSwRAoAQFVxPKPXelIJprTgn+K4Ulb70
+AXyHEmIxde5UL7EMrzDY9tSW53Inei2lLvGkfXWuK3+SFgK1XQTFN0M1drWLCZqhr14Yg1EalGn
2+zd5NW1IZrZ1BVqxW/7aFcauCX/LESiQIWcwsqN8MKdXae7mH0QpQ5F4IWu9yOWRU2XvnACErid
fcsiGGblKX3UZvm9xkLsKCXfQhdtkuqV8Qe/wRMD1F2H4BCX2jMe2PykzlWdCjaPV2Re1CPB0wbW
VhSaH4ajr4/UkAqmIuhA5dyji9d8S/s+1sFNpPkl6NpzOrBYmWb2ZGzqGwoohSF3OdFbGzKq+J9Z
pifDm9IbVEX/U1pZqyGuJalXrBfX8/9TRVlLN+u960G2VeZpGYaLNbv0f5V76v8UftbnSF0vqIIe
ZgdVYxx7lALaiCqEmHKkugOdgLKNC8oKHKqgbF+UIu9RyNb/XFtvFTkN8r8PjFOTOmQMI6jSesQr
6TQXxzpUcJpJrWDH4oxHFuH1sYuj+lhL6klq2zA1a4IvKmKcozY2/xyqRBAA//ecmsGysPrv+wNa
9IgSR3+9ZLq46aSoePS/D1kvrv/4n+f59ynmFhxR0xIaub4Ha/FnfQuB75LtWSSMyMvbVIru0yjc
eKcqhnZcDwkhNy8mMyQqXnxPYRLk9Fe1/O8t7CfQQolReaHS/ymXN61b3qr1llzeCqUPF2QUS82l
wvbvpzwVPVppR/+VAfKhc56NVFB6vfQoMvDerk9Q6Ms7+ve5lqcmtvdngKVtG4U1H1kNFiAz3UOz
/MXZsvK/f3a9tV6rNRBctDtohSX4l5enWJ/s38eu1xLEE9PfP7Pek7SJYOuWvrYpb3838PEEeKcy
tINVs1Mm5Ho9jJI5ma591e6rCZ/pVO0EdaNA7/ZDh70d0eDwp2OflJPY6/b9RpEW+wNtb4KeI8p0
i8l1LwfIGN2IY3Z6qyf3h1JdcGprsK/CW5PgyrYxqPR/UHrd8X6xKxu2JTVxdakrpNN1+tMFdADn
+aDK9pQnckfWi2cJKkAp5KzME32ynSrrRAvsMOfioTXlje7s3jjENELjVuODKe7lrJ8qNTpZJcQ8
3NYLv1cxNpqxwf93kJN9iKS7K5TSD2V4DNuAOCymoDS9lqehCv1M4VuJx7eCxSeFfgqS8ZqK+o1y
yh9L2Q1BeepHxASyKV+REBwl5qeOVO/YsHygLknsdT3EYiA2US/JQqUyH5f7xWHcNPO5ZPGg5omv
t+7RVL5CIH3giX0Z+l/L2zAH9tbOSYEegKJk1Ojmeht0upeqgGJqwsscycL4d6tiTExO1Nd8Ql93
Rg13T56tnlWjGnuZErwEBP4ZWrhRWZyQOce2K/QrS4EjTG8JEWZVp1Aycloc21+aUu/SmT1AOZ8l
XmRMfd6AFbvH7Fprgt89+YddukUfBQsPKxSa9IpSZieAvQyR5xARx+4qTdpdyRIGPxhbQuswOfYt
MejNV09DjG9qPvtmGr91Zk+pPvMmoDVtpD2SGjMBO8cuM3iTeMt70B5tEb9g/nmGEWG/qPTFuCwg
aZ0Q9jjhFLd7UovK5qVzM2YMbY8rcFsRwxh1lpewAkpptKq1QhhRsVFDE38VoQ9FsYt4eX2Jv3NJ
fQls31Y+WxAZhUHFTIabNMIQ/dTYo/SFC5KO8DBABPklOVBFflFz/SVziESbMkZRP1ae5mC+sGfw
4vxXbH2xsz9GZ2x0XAw5GB/cDW1a7Oyu2vWq7ldEISsZXBF0bkFN8RmSQJDXW3UgKdkoT7U9eGiI
PAHEAeZb6GIxoX1qz1AnzGQzloRs4k+tp+DF4ZWpMvXKsDrpunEQo72tc3aIKUlWMOuG4EqXMBJU
MtPuXgT115jMm5Y/lsB2iF2xNVPrO6CTPcLKbehAMguwXQSpp86pFzOlhJT05Py9ptwk6H1BSkg1
5cXoHNS01S5M3qghKNBgUpfOpU0DOnTxUpoUETLqzJCrCD+UJn1xBc7DgDPVnIH8dJt8hLHVT0cR
iR9s3pCiKfs6rD5ELLbSCY/A/LKXSkffmW3cTtkoDNYaOkDCqxapLNXjboOn1UuIJAcX8muCJCOa
ix46WzB+WzyUNCkvTpRuE5UPyyItj3xIujxzXp7jEKhRoDNFD/sC/j02wzv9uK3R8fOBXDMOvIjk
jCLTd4CdRS51SoSZKerXjh2S7H8aPOnUwC2hAmoQzG647jGC6JI6+UZ0LcmfLL6h502SwhVYQeSw
abIVQEzg6PjjFG1IdcNcyLcNmUSKF12hQ9EO1m6ASUpdzuuBlWnzb1X+yMmNA8ZLf73bSOhJ5jEc
Y0+bEhogKugxc9eFlY+tfCNS+EBxd2iA7ymE7YDAnxrzJddUKmfWS1zwmWb4hhplvs1T7pcp3DGA
aIKO8qhFZzedtmAYPNNiGcV4nFAvyrI/MqieI81Hp+78iP2EDFryIllwGyc9Q4BCGTPKYcQW7jUU
Xww8MiVkB6zFfhB8WBimWiruFU29CEVuxpRh9Tb8THqeirlz0KyUotibQgGZAVbMNdG56y+u0mMe
yA9wNrdLwCU77GM4lXun+pkPqN0x/EjIQRrWUDSmgFengcJJfuos9S1S4RbqKn5IZ2fSSpXAJ7W2
Y617CxLroQm6EXX12trEesm6PQ1wvyaHZvEpp3pFgPc+DGqCvJESxh+lCqbO7bZVQu2bwRMjsq/J
etNXKNLrO27fDfA60lNzWvfTRnMByEBQokjDmFtuHP7vNsasJle2gHdPk91vGnaWGgVBIdt9zsCb
RQbfAfxbqGFjWj7DoG4mAC6FuEn2oTVcMyNOHjUjfWxHlA1Uj0jFaw3izZ1dSqAm24DKz1D+uC1x
g2SX2TOa8ZZqjB5SwdQeSgyXS+qHsQv+RO0hml6Nqp83rVgaUNZRRsYHIWbbvIfBwzsdZ+PWwciQ
65fQCA8aI4jSTF8qGb+PXXE3zBI6UfTN6JojbvVDkTpfaM9uypwRkZQrf9kR22lItc5A9U8CMC/M
1K/Ym3YlU7rdWacesVOl3edROYBLuMT5q+4SXR5Pr5Hbf9Vj6xepKCcSWt8bzK5WFVNAna1zpKvP
VrHxWeQgcGEdsbszHqmWXU1JCGXKgqkH5BIpJAgH+6rULqEbvwaadWuC8GupKG+OxtxSyLe2SM4y
Fr4eyx0MFgrTu1xMnugkBaqQ7DgMHggQUF6+zjsr0O/DGJ/qcsYQP28JZPcMoFNBPW7ZcnoBBXPi
s7whifZkIFQOU7epeE1JcVdzT1OiHpe3QZ8OkUq9YuBuPvwY3jFLwW3UPJzZOPQCjhkrhDBC8lCd
o4nJok8urmleGA6Xnz2hjCbDw506GP6xYhuOk69IcbNoRIZwkyxCCVPc8XVJ0cS+UOt8b3T9XLgA
virtOEAskolzTaLg1MD2a8h2d8lIrudvY+AeJ9IWY10eHIfiYshsZzjbhnI4+GQmdZeV5DlRvg0G
cBe8BVkHbsBmdcGuR0J6KsyfuIFewPa+hNVP6bxO5V1oHzkrdKDxLy1Oe5RIzRdbe9NmLOwviBPQ
3Uyzl1FgSU6BeJT9n9m8174S3aX8nbP/Yq8JgAfzu3wzhn2r+67O9/5RiA9DQdJ0mD40eM6D17zp
MUTOg/o73wS38ktM5m7l4S921Y37w/zufjKm5BsN8dq1ulqb+mC+jG9oAlhk1HxsNNpfMT3mJm7N
naT38RLJzfCnJ+SV+nnK/MQm2k4a5ruhu6cC0ITsU/M0O054JVIR+ITraG8yHRZECF1ttWCMKbsn
peL6aI1AmDQbPEcc6jadHOR2/CH9xZ4i+E+TkJgtcIMQ81f4XZSBe1lOsxgGY1PwnzLB34ZSil9t
qYJcDMerIvr6Zx1JVl7QpcFCj3A9TK1UjqPt9PwYuu1gVcqpHsJL7g6yYzbVO8+Ef7zpiljskpSl
bdoAxAFLRs5u2pMBPS6+n2KkoW5O490SpD33RVbD40oLRj0l+XBn/Zyp1NyGOXK2Tt+RUMOY9p5O
07xlgNbOLtgTgKtL0sviXIK++88BxrWv5xp7lmBCpW67pRdbs2CxVZWX9Vpa5K0fSGgbmj3XZyXC
YELGwfRNT6tDO+d8kUbtrSyb9LHqaiCov62XUq0i7w4eqrM0qtUlqa+RanmN0cUyEyonndrldT2Y
URpTl0IqpJ3tKiwBajbTtUlCTJuaNl1nEVBFqc1v6yW6wuxj8/jal5NxmxUKuMsns35a7CfZuwK+
D8J52tWLjUZlbephAwv9sVPG12RhOOT002KHnsv6L9dDlXyPNd14BKnVAqEEOq7VTnMGotviH+WW
pYDsHbNrbafacX1mRChUGTTZbG21+q0kqvUqu5puYAnFJGfdeDFjltmLfY885PES9fhydD7cXpbB
0XRncRowIewUYg8elaoEcLdpswujCvEqs4Lr3ZxHNw4BEi9qF9PFnfP5exp9N+1J+Vqr8ww5wDX9
pBqCd9QOp2wEUpLn1VM1muDSmAbhM/pofOY5DfIh/o2ahaT1FCftzK1yaC5U5G2TSpX7UEfN8tk+
tK9ssiLgx3P+cyDLCw83izhHU7zW7I9KkxvnpKdmX2OMuacGvywFaA1OWk7dqThUvWreAwh2kdW1
14zazwurwtTLTXP6EhnEeOlDPYAPiZJPJfvmNql+KZqsRxeT2YdcZvCxhnDYhqVISGbwNE3av2BH
63R8gWjiNQEX3zRmcUi1OLp09mOa8fiGqnJXOwhdutJXJ00kCcDfAW5NC5u3G1TUMzHgm8I0/hhw
mUzaML/GCAATr5bo90Q5ampZ5Z5o7YTIaOUPjZRLaNXGr3JILyX+5aGRFLVyX3QRue9FE13mGnhY
ntHwx3mUe4lMb0pDTDIpqMPJsmvhZW0T/6iq28xejyY/mRPr16SGnjYm2aspe37lI0iudCqiCwWG
8JKqOmHpT2r+5Lwg3D43VONhIDfptqyjb7YJjxIOIIwxdxgQo1FES8uMP++4CY15LbnbIyMZgb7v
w5BNr0vHuzVI4x3NioYu5SjbhPoWafqeUpL4bncLE3fKDW+mduCt3+zQTxIHeXULc4ka+ZAPz9Ao
t/mc6dAFbW+MA+ujwaB2DV2XpE0xWB+RriOe6olnds1a28/ACZisC9rcZoOvRWr9W1gE1k0HGSrc
aHjr6AC9aFMBdY68yjdWmHc0RkBSJgWKLm/hxihFSEEghUMXj8GJJGoGkAhOY3ERYTR8HzWgcmou
63ejoIvWEPS7M7KeWdE0mWNCvsGtio2fnOpy+Ua2Uh3udovAzKrKFBYNUeVllYZvpop2OB17+5fJ
boHKd/SjaZim8rYIWBqmDt27IaaQq2VHJSziSzGSBz+3avs657wKHYFGJyw8l6XV3rBxWBfcsphi
JLTXMO1ukggFKEvlfDDtYty6KN6otTZDtIGii1pmsa7KaUKAgcJYmgW9k0zJ77YWOnTuYNQliyli
PaihVgHc76bN5CAMMxqYkcvnBDuofA2XX8+M5z+ZMkHDMAtZM6Nuduo8uuBCw3gYJBUE1hKRENG3
yfqXhd6bXqnChMpdRBX6YOHCqelXDA7fR2MKL8MwItKdwTUoblte2y7C6a8XxltnofwoXAyGy8FU
C0AOiNJ3eexqkNWxKMIMTx7EIH6WpDH7c9K2237phaqS5l084gvUgcRgacAgjJEW5CdpxkdG8y/1
YJmfpghLr4LUc7PCdvAdyCjrCKB3hFJAGsHs0UfliWIP2gVJNuw8k5NOOg7DEsarTAtnNh35zlm8
V+ul9dA7mg/OUT0LK0iPhSl/tnXEapsGLSvN+FgUjINUTk4GOn5CDaY6OE0Km8DAkLBEnYwMVzGP
pUeHhVWJPqaIWWPAunaQnZq5xC6TFN1nFoeolPLkVyLNr720v//1Gee6AjXVtKNXR7Eh4FvW3QZJ
+7oeGMjDDSZHxe+QG/qRDYNmytI7YZ1oThOHhoBttU+KVft8Ss2rkUUoCRMSBEp9gl9dIu1gFQj0
2o57tjnBZLu+ayZnTPAMcK490DRbrZjaxHtVO8V0XQ/aYFAGsvCdVdM/l0YJn7UeWIez4iOEe2q+
WWSNe31r55cMCeiZv2t7eGRcmrCB5qMjVZL+G4gh0p8Dvd4PYTl9QyVUIx6Vpqps+YrpBdEQE36e
ptsnKGqsZswuKt39SzgU2WU9XW/RPVFQWgKYXx6xXpJYTTxMPubiINDOowk7X3bmPwfFgC43RqIA
oijAOop20b+OWj0d2zTxGuEU52o5aErr7C3FeayXbJwRf6+vt/65pu8dN82PmZYwTxZZiCjG8XLD
qi8olFqE71Zf05rmvFNK3C2EmW7zpva6umlv6Ux/eD2AhY3YLDRUkP770voI0guiC3zxv9eNpmgP
QwnWog+K/rXC/J/G1vBYz0iqRKIDuXc3yCx+OvaPPNfrm8MOcjJKFEzLgdnP3LiNov29li6PCHhE
j63cw5dV+lnFkqPSc9Z3Qya+xjoFHdQLxd3uC/tWuxk5HMsdpKdpm7zPf9uNYi4s5/rcTw2aPGhT
t1A0Z4Q5wm90yl0aS8lnm2rqc1gW1E7V9cd5uWZEZbE43cOU1mRI+QxhHNukmfqnbdXZ2UiHS1Ro
xt1sNeeAXBJkAOzbazjq27Cdg0dnsHaUTtIfREQ3a70WOVl1rtzpsq5gU63Wzmlj8CNWp19YrSXs
yzHUlV1hVzCH9eQDJ4G5q03IH8ZSE0H27g2jCarYND/6cWzfhrkL6Ut1Gt7UNN261EZOIm6Uu6X2
4N8CU/6Ik/nRhGr3DoEm982femo1vt1n+q2ZREHhuzE/1cT5IpiDjk7blJ7ZVcVugou7Q5FkvLtB
/J/T2DPLMb+K3Hjp8rK/rj43V3O3lhYafw2zalz8TjSq2fMcYKWK8jc9o1dHpsSkMNxA/E5myRDP
Rho1tQM/udV1KJgWpRMWOx+hObBfUvVo36PDYwWbBweSK1e9TnsRGRxmSmYtlUwWDAAI5/ec8AVc
fC+DVbg/OzcBsccKIbaMW2oO41f00/PGLWcWqYOkyyyT/phVsrgEJpTkVibPNLfLzxLy2IuTFcEp
Xk7TNtgXYYx8OCAVxpo7/V2f7wXArrfVss1JZOofBjisR5YHKByLvPRr9DsfRARcsqUSFJRSHONY
TZ5IHwEXG+zIaV2jfXBeaUGLwpj+Ppkb3KdKc/bs7OpdNJJOphdFdVXqJvOH2A6wd+Q0nFUV8qkQ
1TVDnb5tXTd+wq9zAI3D3IxKV7k4VQXd2NHvBiTN96qByrq+mNK5dPqkH6RkPduMRfXZ1YWyn6Fq
bhW75eWm35Da6rt0ouwqVJWFu12k+k2bL2iw4k3t0s8Rel5e684pruutMJxp4bhIHJOuhy+gS9Sf
wCD9hPnOdzvoROjpluAGCSOpKnSvDpEkq24KIWK51rhVBdeox3DUJK9lG9anfw8OloK/p1pNeoaS
50hYl4dUsoH2WxFGBkZ+KPdVokGMzPHIFEMApgDk+M6JnOG0zgphqQzHum3O5TJRqHW3oB0n7TaM
Ye5bgWWdam2g71NS+WxNPLZiuaZVDT4V1UzfRPC62uq7otFIP9GGa5CP2ilVjhMrMZ9AwmIvrdT5
lAKqu9FGPxxzq9Rq4FGTLfdaUxjvld7n23LgketXJ6MNvIkUpNWEPtNzMymdlP0/B9vJgpPV5FuT
roHSbUSLxq+twglVQ1jVWF4k5XqrIzumzimsfbhlpyRvla7mB2s2C9xPcXKFC7crcM88Zi1pH7Vq
xleipv7HpRmkkqj4RvR2eTXnIXgkSho8DDGHvjmG2Wa9th5449/0mbWXUpjZNl42T+lyEFFNkky6
5GEUk3G3glk91a56yQpjuMQTOsDGuQ40Yi9sDsa/l6cUzbiUaA0T6juTXQbNNlSrcY8Nmbm+nDG+
ytjCUzkUgz+rHfh2La1f6dw9HYfGkuZQ2imX8bFxqWAPlRldxlb8zqI6+6QLlXtpGed3xVjsF4IA
nVLGv2d0Kr4p9PgBGwNXFemN3yv3TU0xII1uemsHN38LFMkOlmkWgZpRPPRF6agN5oU4Gf8vvaES
LZJvxQC0kmfuCeleSacrNciOsWgEEalp8eXGsMrmsDkFJr8+yVpGtLr9q6VTCQmg+DF37knDREo1
e66PdG/iL6KnNFrU8xvj8YCITP0DszT5wr/DWqyElunbWZR4Y2Q8eQbbJ5nbYkaykRoGbfE7Qi8I
gJ/x9WTbxqPvEEasZyx+8j1xld9XGEyOduVOQHO0j1sz3kQLvWG9Vgt8c0UTP7Xwq9qE+TOKZP+a
SKId1JEUifV0dgsHmVD0YDdAtLr+WdXhtKeBDctxMsKvaWY+zE7Ipx059S2xSNfKhNOd8Fu0dEng
6JAdG3nrG7kepqkvPNd0ppe0pQC9bgEDeCCY0MgjiKYOjPnfpbJrUGrSx1F8WmNwCMeo8qd1DU0F
CTpMVOItSIP5vt5K6kq9j1HMtTr8Etml7Qt2V8eyxl5URpl5cZr4N3Lytzbrp291akfe3Gn85ALo
6AhXFc8pYcIKgjJBn2EJZxIge6WqlWZbVk8ghOq9jRN2p2p7Xs9GS0PrJsnMNPpB20Ingh9i9MVd
xzSOewb/dz3LxnemvtmgpWIit4LwrKcdVRmn2ZAmLO6WGTn3sRF7c6ray3ppPcAhQSteQdEJwCSe
G0K+qC5jQSIC4xzNZXQM+8Hxx6QeSF1p8l2kqgNF8pSZOs0TYtHcpTQBRZgl7a0p2/Zh5jQKihz8
mB1NAOsIVL6WZJRvLbWyHqB0Q6+tA+XdMKmoau6gfysoDSWTLX4Pek+qDywdbQJPbCVowyvorWG/
aFfK4dvQ60uUSyHf7YyVYdD2TGykkmNT0P2Q7e8xkaQzjV1vshwein2JOfDvrXm5Fi33hqNlXv7f
x5XlpiXXw8duYnxqzfyk4lY8poZmW1hh9Q9TM2aDX804z+fYCyttfoV9+c+t6D/X1nv/fVxpt9ax
tHFurg+Zlyf4e2vqk6fZT9gBoz+t6Jm8VV3tt1NDlb2Ck/wcjIChIq67nSzM73EN/G0FwtA1sM60
D18HraIdjmbJkxkL7RKvj78OOZWBoFSS3YCiy65e8YTNZdNcXIsSKGgdg8AITsVy2i3gAuQOLFnT
ePT6AN9ExA7miyJ5lUmDSG5gxoQN+9pIh5DmxainsIhIvbEvh5MyhmQpBFqNvG0lMa2HkWp2Q2mv
jJXsWMzxn7WWiEW4FmmL1pG6ZEqQHjYgK9sCEtj9LellOj1Ao+guDYSibxBoXOSuiQEiu523kZMb
F4Vse0Awg0DK5shrVg44fuWgvlW1BJlbOsH3BmluEESvtGzK907DV1vFVvDaaA3rzpJmqXRS69Sq
JfIsxsXXaIx0fKBd/wF5/CO7KbkVflW6ojzOoKy89XSoedV902nXER/mq25ZF+rX0Y4og9TvpmTe
9Vo/7asUKLYGUI85fXofJrs4Ny5V+TB3QRc3kQuQXc40hFwyHYnX20LIATAsxnk3a1r6Yna9fZ4p
lvYvpopHQQ0BrXdQfqzlUAMMI8coxSJQteKSVYrcyUyvop2ZVe0tTEe6glZ5qKXNwMZIjRy9UktW
/Tg2/hY0G2FDK6SobPQZWo6lKG0GeF6IUWQSXyrW1hSyW3VTeuBRNu0HjY7CP5U9E+rTaNDliy2X
EXcp90GZDbZ9O6Gs3uhdq3vl0NUnWC/1iZfhwkpfbjalGe31VtFrnO862U5L3ZgdUXtGs/NeDFLd
r5fWw7+VZd2I5A59cPgCjxq0fmyk6ikZBHbwoFNP/S/DTeSJ4lFfv6xX1gesB5TFZHrNKW3COTfP
Bg02GoxGTPpf2wEJy3KCLUjawCqdLzfBhBrn9XwI2VfkqLkX6q3vqu61Y9XPr3TI9AujnAPSVpKf
lhrxYvowAfSI5jVtP4IokNEmTLTiztnfIpYV1etZOubtY3LybjeUsekpE/F5DoS2v5V48AD5rkmc
dNcu2yIZUYVf722Ahb6v9/491ekxuFnY792F04TfaiNEV93y5dnXS61CGGSWVLf1bKVvLI9KoOtO
QzM/SjNNrpFGV4ywh+hrGtSZR+vVZMfgStjKHkyT9j6m+g8ipyzUwWpP21pRaY136YG1bwFTclI/
zLrHkeYOGr+g5V4K3//F1Xkttw1sWfSLUNXI6FfmpGhJlPSCUjJy7Eb8+lmQ78ytmhcWJduySALd
fc7Ze22CE00sQs5wSksjeQ1nj5rMCJ7A9lV3gpbO6t/3Pf4Rij4a19H235tkqCrf/n79+wsHk+kj
7aeP0Ajs/PB3//cv/n6tRLIF9WdwdBXe5ffBjcL/PPvv91o73giIS7sZ0RuyAgd9T+twcDSxN6n3
pit2JlkeYzJa9GMUt8tEi6FifiV8K8ZNTfNTlnth0k8uBQx5s3uR2bwPErPeGp2cV+V8HFuO35ET
rzo9INFQFMumt3DrgETR/90p44vzJdNPDfslbM+Vk+4KNe8RJant3Jr3ndER99lig5KjCtZe0Nx2
NUD6mpQ0Ny4vNhhh/I7NFY4d0rMQVCknMiehxEPjJA37jq0fxymndxZhM68/sFapi7AshkqN9dyl
wNuMumOISBxOhXxXhiHD6/ghcFhu4DoxocJCIxDhVpIYpTL7wCnzyCB5Z4UES/IjcQOmS/8D5Tua
21EOl8LCF1kE5aMrkbpEiXvjoink42I+k1Saeovwu9CjDxPTpS+CZwG+i7st+BMX4yVO6VqEg0xX
Cn1wwlKzahv5FlbtMdHm87KW7EUoN4Wurt4Iy6nPygeXy88loLXIPlUZ3Y9R97l8pKlNoFVcYQ4X
qIqYAEarV7DN3Wrw6GVMs3+bDgbej866TIFkyIoBNsOyJ9PwZe7Np7yUd8zYsI1k5KTiffu0GkI0
1VQC4x8f8EZX+8I2waBTFDnWjx1730b1WkUTKUhNh0exeWzDFL+VWtPe+x6q7ht096VuKSzljCMi
0HrH/7TzItopRnZUPbGwfR7tiJ2SpEbQabJcy97YjLgd5I3ZQsMwcLKp1jsNOXlHKHZD5uF5O+9F
NiB4btWu8Ajyme0/Yend0jNL1x69q6bB+KXH5KlprWtCDiSJZtOp95FR6+Xi9gvv3irJMYnyYmeD
JEyHbpcM4i5Ixzsp7bu8In8hHZp1QK92wl2AWAevRfDCBC6Y9Ifq5U/tuC5CHJzmuL5MX/jr2GZ8
inmhi+zPwMALGZW7xib1lyXDQ4dXLymi7cQhUB+akfCTSHy4MapK1JVsc0QcRGP+TZpHBhstuqc/
BmwWXWqc9q/EBV4tadBhc/Mzo2SSSoP0aNb6ZLCybol2RMdEyTYuerQ6lKu666JNTS+gqtFQB/U+
arxo40dslLMwz5W4a+qcWOMp38uxgCMySuwtCclgCO1XvVs9cN64JCF9vlZrzArZTBRJ697giSRm
GrTYJt1wFNWLdqW3aGnW99rMn4jWNbeTgi5Bi23tVk5wjuYBkpGHu9PLcPWYfGqlha6K8ETtcq0T
5rHyxuiHfNMQ2fSG3aOmQwZaXDETgel14l6uWTwoWlTzKAik2NVZxfle4taV/XooMG2jjMH2nqeg
D4iKhL5x4Vdj+VkmgBmCzFpHSPTb+IRX/SFt/a88gbiezPLGHPnJJS21cv6WSyBtS6AUqt5sr2io
7zq0wiuv3doZJeWEk9HCwjyah8nFbDY2wlxPSN2b4i6sI4jHvrqSl/UTMHBdMA8DesayJ+F9No0f
wzNeS0QoVYQmymtPE82yrj11o3eu3PIILiXfVDpielkY3qotnTc3YzXMrekzCkIbY6JwV3gMmq0Z
U5r7jo0aURi8uJkNV0b7hN4Vp18ak3PW7+2UmCnHI3kX8tKfJtdXDk8/GA8f/Tj85uS7DyrBjo8x
3hkt0g3qVm68T/xRj5kmjhk3V9v/pX1JjWW4JlITjCVpvLErpDaWgWIpirD+ZikzZbtaxh3qvWtJ
AxxqPhTRWKs2MXmB8YxLMft0CvUxSQghmKrdJVsFZtc7ZlyuhZ7ARHx4R6Ce+6r9dn3SicsieQid
eKdZfX0PRWcWB9PO8hrSTbS+MLr66HwwtUF8Lpsp300ZUsO+fOqJnY1q4vkoOK52Zne0COwfwBDu
usSQO064JWV7iObZvOmL8U/cK4zEUGEG+yAzVaym0LO3qZ/CCAItIPyWHRvrKbw7Y52HhNskYXyW
GTJA+BW2B6+xdH+McbqiZKdfavI3AuB2jYqD1dyHd0XZHeeOw2rEOL1Hz2EM8zak8ZQ5G6jlVfDW
2VBVGPbdceQ82b6LyhBiA5FxyZMZ8jMrCe8/zMlnBk0QpNa3aSLKijG7W0u7vEnH57BCtTREzMdL
MkPpYwHO8S9aWvY6sE20E33LWXf2v1xvRFTT6mdDxtug1cEqd/R5CrqnzlurjEniaNfPTTlFWKPS
vemT4eoFUqzsMfmCF+9uoWZDhunXTigPfmd9Bwq9bsAChEV5XE/wmlbs3y9GoO9aM/gbFSRTdGUB
2cm1e4gttrkEDtwTRvN3oFEeOCybcU4smRe9cPV0O8tuHyb0fuYsBB717ofIKgZbcMaJR4czLgjV
KnKUfEybTgjqb4ZkST9p1nmL0tSsTobXw3lrpw2m8B8rJxB3qAq2f2MXc97IS8xXoQ0IivPA3UAC
5AikqGlKijL17jCVX2Wd+QJ5sFhX3BirUXefQs0MVcPp0g4pqWUYhv2gbpHuQQXddRKgIlqt9tYs
yfEqSpr+uffoG3F3W3ZhuZ3owK7AuuFFxjILAWpEDx8gAnZBd3HuQa2D7AOESARTd87LW8vDqE7o
0EzbrnvqEUQcEWsNEO5VKMubWoG871vaBHGCuMyd5ZXLE8aofbAsy1/rmtZSmohr1iXklA/LGLYe
qBvEhD8vnpFXg4nQVkyidxCvtB+OKOdV8ES3ZjO4Vnzr581XvExcS0OifSM5NV2++v0Ww5x5jyBD
L+lg6haaUsCZ91aM5degxvYpcm9BU5FHhyZOa5oWaWF8Aboqoqqj+TZDFKrYzJPGpsYVkjJKx+S4
K2JE5/q7lGl9b2mzxdNQIa2BKKCqcsNAPmGGzJvXJ0hiwW95cfchRxKkndZjSLlN9DDcWg1XqO1N
LLi1PCM6AoPBoprlnAMV4TkqtO8Ln/U4qPNDhtA7sYudqt1877lxClcGOX8X6scWdQsGrCrbYf0N
V2OVf+as3JYLPqn0hoPr+GIv2vlTxc1PMGEAsaiKV7U0F0YS7s8stmi8x5rk2zTncgaqpWJ/Okds
zrEePijnMH6HEOK0cp+dQHvb2soRyNJfJ8zmqSGWk254wxmg+86ROKxicdPmMdA1V72Nyvgm24vm
i12unQCimJ8md/0xkQa7N3lHK+itLcaE8ZomARuAtKaN3Sf3Wtl/oanlfv+WyaUrqOadzBILnWDL
Lj8gV+4Tj347CwSJhVdfWoeSyoaoD2+nAg7qudgVdfInaox9EEGiqMaxhYDmrxOBd7Dvy/k0IQZH
VQSIsRLO2myYghBjGc9c6wDreMUo29eyn5khzsEXaK9gOxu6gkaHiLYWYbBVY/xuJMOivt6M4bzy
jaG/LdL5dqprtTUMBAgcNmpnCe9dIjKBOH8E/Lt+HsUp96v7sca1XDbEuFjfghOanv0Ptza/PUfc
1XiRsETvCCrDFTpRVrfGBcnc0jGOEGWUTgyn+8Qg5xDTvthUKfnVeCr6bRH3wUGGwYs/zMaa49q9
rTmakj77HU80uC1yn+VMnyPeBUF3kh3YJLMIP9zCID7A+Dslc7gVSt8B7ia+FBflXodpRWaF3z87
2FCHdLqWtE0AKcM47pqPOo77TdiTHklMJsFpNtqPvWkgTHZHmuFZhFpHcHHbFpMDi0Y/cez06Kx6
2hleeOeoloECt9bKWIacS9go3nagddWDrPV4FllxMeOILTjor/ASdlPkwVzKAFu1bk7YnIeesxxf
BllOC+eD1LrZRAzpLfmcTnqN3eYC+tHeOjkZeOSHjbgnMPqa/N8VwVMr1z56Qw3nswZ3LuS6HFW4
7igX100evCTbUtOPwBkRofM4uzH/Zd0xkuicHCObD0C5N+mR+i0+D1cJubUc9jm4Rnh0vRmPZgK8
IiMiXfRHt0KhXLkssiyR+AEgQWkiv2MDn3hPpmADnntx8SCn9ScgH02ZXCphE6tp97s69c4YXItT
UfGKjUSlp0UNGVUzfSKW620QPTNNBC2b4SoNSJIdY1IyIkedkaVR7llUv35WbkWT+tTQ0IxF1+zC
2rHB/Ii7dE5uZt/yD6VfDCv6dLu2w9BNLxM5Yk8l3HPs90VTHy38bCvt0qxDm3AZkKrT5b7xhgqZ
vGIVK2SymVjXHtirUejCHgltzqqRonnI3JcwuAZTsE/P+hhMXMmuRjsuY5htKEP9dXvfC4iEVLsV
c0mKPS697oEVB3mKIkXTQnBrcboq9AGOBZjmLnwHADha7qdJh2gt9NjezzN8Xs+DK+9V1hsFCjD3
HD9v1YQ7VELGquvIDLV1+aHEPG4JwsVxVdA5tB2CS12JEQ2WlJJMoPK0uR9dIjUGAFK1XIl4xP1S
MNkx0HzlnmduQcFyWRh0zUc91ittWDicADEYy/msHHS+EXAZzcD7cFjAdn3knLMxX5tum+2F4d3a
tdGcbIS8g8W/gqjk8Rv1LKzAhTKfUBL0vJyzPXJgfbGGFrI3C4wDhM69RgxyNrogIdkXxRVE9JPf
O7duRzEEh4Y+r7v36DaSFgdSOJcVzjFhXvN8xBvhIsCTKbmB1XIqgl5FSAJaYjuiI4kw3kCKzpb+
wmzxT5ME5RY+Cw4DEnptZaOsjv6mk38TQnSNtbQpUBwaR5zrTNeuMaeZ6Lch7SWzujHs4m8wphiE
Cw659BxeUaLfocpqtxxT/ZXls2ZyR2JoyGKMSVHMOnwIBRdM1Ts/cDeOU8sIoZ40swpu4b6H2dLD
RKq47be6tS3yWaJhLUaGbjSeGdsQbD67+YOLm0KNLgJCP/jOLTbKyL9TtQPKLThWkcRrVaMwHH3s
UvNd6QSP5ORd8KoRvVyiOfLJ/5XBC6u94zGZStUSN25zVZqOvAmRZoTZbSetazAIj4FpcmGEeMym
BkOjIkhRWl9B6H8RxsuHaJwT34ELGTTI6Mtb2eOuoTHDzYRgHRsH3H2nW5dh+OmjSQNIB2d6MH/q
5b+LcHWTsJi/ZQKyo1AsoR3je84O5kfgT3ixw7+u2Uuup+GYetSlvQbnSBn/kSf6z9BOe4UijqEq
h3Rqjb2jvBdVmJwhOod7AjygxLEc2B0pO45X0YPAIxj477VfZOtWTkffHyHaF1iSpZMgfBlfi5gu
k19UTFk1/Oyytm6CnOxlofKQY/TfyCgOk2kXj78PKfOEfYTicP37paLSwqsTIOSdZHPkcLkvAlBC
cYapDixItIuK3jzN/I6nZgI9k7oTmldWUszzC2dnhC+Qx6e4yO4aUeij7uO7Ki7kAYrd0xJgy+v5
QutOqcQeQY+ciUSYHvK5ntdaj5Ii0CY8u5DFRmBNBxE3b6QtrrVfG7flxIabiOgiJsx7hsCYLqF+
9ZObbZWJJyuSjPjNqL3gUxYrSL7dsXf9N6++gKR5dco53AR1sRrpKh2ZpDzlSfE10pDq9fgHcnV9
gGPcctIf4iVK9I+kC7uVMKnmod5DKWEvGzmM0GB+K5ziT243Z1dZeOLBbXcxU4HKL+4MX98Gw/za
+8Hey9NbQvyMddrinbQDzIRZiUyG8y/rVPOa5NU9IK6Nk7+YaBxvZqzvtmGTL4TCkp1HIslqT7kC
Jpswu8hH0GC+D8kl6H21MWPsCj1eo8631y10xjkoOWF3xQn5wW1glBTDItqGfPiNwqwSlgtoil6d
5cPKya8eQ/SUfNFtbI13TVW911b2YbTu2UAetVPzCMSf3wTBbFRHe2ZlIQRfx96IwUcmkvZr2+/L
ta6Ca2NhbrRsML8VolDYi/Tiij8FUv2zP/pgNLi84R74zdlvZ71bXlRH4jGxvoTMmcVDYaUhA/v0
syVsApF63kImHZLXkZBgZs+cZcEvOnj1baxuCZUM8RQMd4YL0Ou3MNUOqyUBEUjpcoUyyS0TJuDx
e2RbW5aAU1oUC6iuiolshYnYWaxJFiYRXWsHKyFRh1IAFe9rGo7S6d97bMhZrVCOmd5HF0YfFMd/
iN29yaruVg3lurJbnIYliOnZ7K9BnL93BCCs6pIewtBGR8uN/vSROqbO9DUTwbNpBus2YjNlKe2t
tQ+TjOyOPoiebPCQZK8+FS67ibG4Hwf7kQB1AgTiVRtSImeyu9gVYOX4DgfrWSUuKcEl4377E8U9
ZAt6Z9ueERyJ5afJtD646sGAyv6kmvyI3In4wKm+nZJ95HfRjm55TeAyjk6lre8miXewFU+MIeiM
5l9tNVMINCQtQyT7mVIaEqKlIoj4oLuidVdO4SmMbs4ZufgfmbobfCn0TJz+YWjaTzSUJ+SkgmTZ
Sh4s+n7kTt+YAif54mUNkOmj2GYZJj30hdHALhrUF3GV8yppmwvXDz356GK0zFWVNt/iOcxxy0lS
wJ2btrs1rf4YzAkOvpR3uzUHxMIYUMWQAOdlZ+61+ynq6bUJxsNg58jW22tBJBegT7rJE5rs6CZk
ZfFi74/rWi9aAHLt1EvkhR/19zTZf8bQ23Ccujgh+EfuEe5e4ivxAF3mOLmfUidfEjKfmqCAWK2w
DjTTK9RVKGL4OqEo0NON9IMzm5eON6txts1PGEcPoN3uu4r1oFzKQ4ehRcCWM7bsTiEEByZgm7hG
qbjYZiLXearcmbdBB/PWXS6QFKPk2JivKQX3xu/MB6Av/mpKWpDmjcEbYb9AHH933trW2yVjjDqW
49vKqvo3twGpluEINc86ZP+RtG8XXhxFKnb2MuqeksG8jtm1i7+hXjy4Vhau7tOWiPdohOYox2fw
yMeSAPsNNiJipbFe1hNVJ+sBAtiUotDQL65gF4uT6TNGU7ZzmZ9uzWm4zBNc0snFEkDfDWEgp6PW
+ajtlvwVv17PuFO5v8dzl7kvNe5IFJw31Jz9qmvL29BQfxE17dIp+/AsUAGyew/uVSwP2h7vBA3/
JjC4ayNq7ykw4OZU4Fam7qOfkm+6mS5cw/p7lgXXDL41nCaHyJ7eRxba/cx7bFETj/M3M2KfOoJG
ZGk3h95e6m/F+DYroCyWYX6Jk++MbKeNYUB6dsKWYY4DmsijmVnS4LVK0mGmKTRWtSjAeu5oxXPZ
6CXm2+YAmvvJNqwkb509VLupHMAzNV9mzUk1Zp2JJ3nIh/kzNnqcS26yUxFVIJnNDR1zlJNfYx2c
zBLRK50B2NagKSs+XVpIECQnqmWMZckzvYVb5e/h5GZyQLgfQFVTk0Wnib6ADOidCCRy+Pa6VzeF
KQg0sVXkD49wHWlB7B1YH9s+hwvYTcew72x2DKzaUjE77IyrKOLvglVhLW356lcO53kF4LHC3Bv1
CSHZHmgK91jTaTzYursze4zu9Mt8SrAo35vbprEwb7bYjZuvaJGalvTx8Huh7q5YkePSwtiRnhyS
hXMLMAC9AWdhzAw1q2BUI7Q7pjFNSTx4BfaBKeGkx/m5qWN7C4mR5ZyjnLbkiQ8Wi8KNWuLC2m7v
xgmNWftUuqTMG4HBVfC7tqRntoRxXaFZXvmeYa98+Qja+bXr0xCgBIOQwX2QQvSbKOwfRVeVu66Q
z6EzPCMbxU9SDkiJ4rNtuXeJyURAoJfj6KJXmetciLW5Mf1wg0sUZ/vM0T1EWbMvksfGEE82sb/o
7eVb1HNIge5wM6fFTUIHceUn7oPKrD9Bt1LEAa4LPPs7Ilvw3RFbUMXSAQs5v5O0tYatysWqv+hq
v2F0eBhiOo1mgddtMrwvWX0jOXstacBRCvO90Ng5al5OrMBOREV4UIuRUcbuqdS8XbJ4biu0I2ku
72xs0kZRH6lzXoUs1KriiLTu3ZayPB8OtkvjX4p0T+8AQamrN4FrAfvMGKYg1TQ5Ea4TJEqb1DIf
AeLKtQVhftDl0UvBaEiCqcpSfEC0gvPsL0pxligvp2EamvNDQuTQmqMuBJkAZKHb/jCJgMuR2X+7
JMaFBeolhuekW2bCtTHJrYcFgfMVUIDJRx6JZixFBRVui0n/4YaCQBLbn06s3ixqwXMD8qOcEdsE
xg7fGQsXOjqjYRF2MLMyeMJuYPzxiT9B57Gz1blK9GuVMmGOxnCtM/fqNt1NO0ZsQjjVVvFY3LiD
c9uZiJTDugGM4lOlhY16FuOJ4OV3Jl/7XjGOo2We4yCUU/I3dxIaW3E9EGRS3DKQukTj8DRAMeFg
sNCVUvh3wvpoaWIYGt9v4kNJxOu+bkq84056ZpKVrFqOwoEmoXeqw+fG8cnCATVqtkxXW8cApN/X
78KuTjTXHqc2ZRlp3kChwx3vo/uFRDvjwWPUN23SEd4GDjxpncJC/RiFT+yKexMOKa85WAs3glVa
MP8IY7qvZU3N2eCJiYEceva4Sqvs2I3uByO0oJU3idnkay9rGsAXfbP24+jTCspnihv2XgMbcNzv
EcwNa7+Qdyl4pn0wDJ8+HXQvSu+jcayPfnfPLGVez8tIy8VsSMtg2Frj8By68GS9ajlu5ercbmlq
/fhQCqmyieryCOD2mM+w8MwMKwFXWg2Xj9dcozglZst1HgZaLhjeP6xg3EjZrfOgH29nt9QrYY1f
XmTOBIFTLIde+cKx7CXjGONJKgKJ/RfxtzfgoETuHPrlTRF4uwYBGWoKRBmxP9N5KT9pid/m9jO2
mWgdMKVfUeP97Z32YhXFXncV+FlL+5u4QdqZoVCY0+7ONap9lSYXL8XHWk583Dq7of/0XbMHrWjr
4424lnMfHLsC4qIQBVKSiMhA2s8trah1JYxDndL4VAELR8wIXAL1GKBm0fPyzn2OJGHo3tmSyTvV
7cpiO50HpD/KaZ/ot7sH11VI+LLuEn6H8xA8FLQzPf1Ebe1hN3wkk2iBLsKAKdgDSxJthwJjIPbm
3mKiVpr0sMHtzdyHQwKLyQbXAppARj6wlQyOf6+ujoGuKMfQT2s2Ty7cVh1GuY3DRROo/sYvmh1b
kLWjINssLSRHMTaqov48x2g5A3ukyy3ko4rFMXW7/NDK7tmyGu4qi/MANegPevynYEaA4HUR7JGU
XUJHKGjygGtC04DpryCrOQ543KYx5Hd8ZURzoBcB9XRsJ72n3ERcRewuB0wOsvGVeCxvJTwOvw6a
Tw03cFUmWU915QFCjdO3XsYlEoIyWibw70GHu4YuvC31vceHPuf1lcqXwJ65Pw1p8BNNgvxzQjAK
yDurvKr+TPJiqskj4AQhcyDzQ4+XIJl4G0c/SN7Tnvx1VqlunTUcK/VQ7mizVSG5GuPBSRyQLh29
iui27/wLaxULZ9YTGmKczSl/SeuMxkh95WTWHXMxvIoB9RiOcj87tzVNPzfsaOzh1g0BGbZ5B18b
zFqSJDsfkuTKHLIlhYYzRxLQgptL6p+VboyjK+Xemgd3m0cLlrWrH7qwuLSlILGLLhY8GSpipA69
zngh5JEyrFUz3Tj/pwrIUKpLL93GXfegA8UPo8xC25ObdrepZ3TCLs39PTlpf0AFQ5NJDGQSyI4K
UT3OyBbXvVM8iT45DpFNHxScSjP/OA2I0zR/1kX21SXWmw642YLceI4VbdlZj+9O5L5LC3BrOnjQ
DiaUY6oaVrabH76c1gC0bbSbvLYgk5O+V0z0O+m+U15zoqckk+asdoLylDr+jS7RIRPDC22ilV9z
30T5UzK379OHaAeabMYm9fai8k1m7urIMd8nkIvuIYgrZN4BBsUGMRu8CUbMWz/CsAciZDeAAKmm
BzREV8LNv6qpe5pnupWlm7+0Mn3SSuGaDVbUDMWYnga26Un4t3OTv4kcEZJr5kD2RlDkdf2MUYAh
gLMPdEFENWkrM5O2zkv8vTsNZyextyYWmD3Qy4thG1+RV45kJ5BjxhSSdWLAN7l0PrGToqAeqJc3
XQvoPQCoP4SgY0MNCcnk8A+ZF8FIXmwYfd7rpN62jfdR2v7Rks3fJq9uA+WPK1UwbpJHk6J6XTcp
/LnMg6LFmLUmuqeJxiO+zHsO1/C+ScgRor7jOAMPStOXQbVM845deSDUzFFg8mRhM+WdL0kB6DRt
bseJewmDGV3WBNZC9CqRFa9Sk567BNPPyZkwK9DU+54djXE22DKN1z60na/ayL4zz/meQNolGneP
R6tZX4cRz4OfWg/aoEezBAUodNwrEjeYy5vzphgRdHt62uS9Z6+1Kq6cTOBYITOkqdkBG8+Jai2X
X5gUJ3/Edz7LZwgcnFniGQ5Q4YYPyEUSVeHS8oNL68QwS/aJYzbrZiSsIMKqSNytydrbm+ha0g87
UOTVJA6kq3bYWGW3bfuSeLcZq4MB5hpwzBK/DckkNTamnu6troTYZQ/vc1Y9JeSKfGLOiw8EsdG1
IayVJZeMUkC2c8k66IMbcgQfCYGbN9iGovWQy0uVj1db2Led8N6qXGz80PqbVcwup6nz1ypad+hh
NqbXy48QTPRybjIhHKnyLJv4GZMWpnr2hzz+ElY2UNW/Ig3/tmyaC4hxPop8uo4DZ0gVs20EZkR8
QQ0sDzhYkVN1tw6iQMQNIHdfhsZ89BxDUJfH0BqpusKoAtVljoLFqjHX8Gm4DWh5ravQtdfkg76I
Cfacw2je0ngIUBOHTIV0yzKis+a5bzGymOxzDZOPXnyU7XSMZqm2nj3fjZqxoYjJs0XKUUFcK3eK
KLGNlyLNT5Byw+16meO83olm7DZC+t0Ob/dX3rMjGQ5zT4NKKwEwOpuAS+P+CfnURmh+YJiKB4cX
APPHTo6BpHVscZpxDmEzCawV82s9wrWKLPrmHEG+wTqxPFB3jKaNmIjIeiQj67lHoSCijyan2S+a
4HM2KWaB3D30Dafczr3pR/hblZ57Wk/MgXCCOO8zreSwTOC0kCBvJJnFeUJfvcJq2ScZhBMRhdnI
yQwwxMXOVWrcKI/CKFOA82jquSJ1yPihjJ8mQnWtYQGo0Jtet+CG17XVfXWGH962znul6KJ7lp9z
LJl/WE30DbOrnRqBqdPeTYy/HX/I59zhM40YQveRaa+c2KewrHdmiUAhAHYyLdMDqUxxmRJOonnw
EJdyOthOSTU8DfXW1TnocnPYY0trd43hZXw/KA6a/XkbhNl7b0WEgRQhPVbAnA4Mp8cq24PYHhNr
XoUhoMUguS+0+tYNqexhAHZ68qcXOUJMHx16bKkDRC7C4ttZ8aLXqfWBES2gCHDOgkNYhvp6jfpp
buNrYaP3tnsRExYiLhTvI1bElG5kzuo/ZSnDR3kxjNRcyV6+aR+IWd6Pf3Uw0YzlojLwJYiaXiX0
0TXcFqDg2j6MjdNQEzjJzkToz7VtLhstPocUfF7ZZhUtgu5CtWXGVYX4aZFNRPhKat1dPChRFoP6
bU0ez64dmhMx8285YA8a8e2N4+RHclKfjZRRjWXvCPxcGpxg5VzL9Naxmd7VGoC2RTMkQj23n6Fl
rPBtsSBFu3EZwqAzZcLUanyp/tXxOGGLgbIx8KwDPXHxMAlGqAgtj26mwwcL7wtidshkXgmgXTbu
pjTREY4T7TUse2SisWamvDHVXMcXPNdMv4FVrOKMrZJLaDZDXowo3VUxMAnz6TpYtQTVlI9PpSm+
K0uEezMgPgMY2sR+yXvXVRwiZzK8QB+RoGukjLOV3xNcQgWgDE5vZ4tLMkvScuuoqTm1DuTT34ff
L726rZdcvMeAPjK8aZuht7tE7Px7inOrRaVeIePpMRBgs0OV2vYTj3MU4NcMXYp3pSvkieqCQM7Y
pZGFm3X51u8D0nFKNsc9ex2yf2eJy/nvQ7wE46S/6TjkLx+wva67BR2KAxow6O+zBRH63y+rBXRl
w2lmBxyLU80dmv17Khba6LQ8hEXI9BvjJVUqaNTfByP532e/XwYLOJUYUQ3E7mhU7Dd1ATyQwzNP
fx8IgyDfw6nunYWCmy3ZPCmb24qmJZm+yyz190GHZfvvWRHI3tz+fhOTnULIu/yl3LQafqHpvVhu
ujb2Bljk438eHCehqB4udhEbGH2sL5kDOPT5DSkzzLVPU4wDggQaGRqi5Zfwej6qfCRtismIU1R0
WxWix3BgiNV6IKmsYSY4YHlnfl/w7zOOOrwJOr0ThgvWAEvoHOVA4U4Ztu0Titad547nYvl0e+e5
VYjG4ggl3uStfbuqYfhnNliAyGFMQzgidPzzYPCui4Tki/9+Mr+f1u+DWj63UBPpgPiICJ/33+sg
mRy57UznPVXo8Muz8eNE9CJG3iTP/DMhZd0UVcN8jlrcNr9piP6QXWfgNcfoqvkps9GpE/gpfF3N
Qn1O/9/74jA+I1X38Pte/ftj5ttsWq7kENjokVn8AulthQs/7vfpkFmAbptiUEQnel//vtej0/n3
x93v06jxqtPvw1As7OfGQ1jwSxNOfB1k3GTLBbtcpq41+0S8ZVdLUXj+u5j+/3X1e3GFWRHuINhd
2CPD5vX3ktS9CfK2gvhijmmK4Co+Rggc9r9vafBL4P19s8f/uzX+3R//92WpCqSqiDA8PtYCVMDp
91kVzbTtWuaMCCNoiTaqPf17EPI/z37fMaYJjHtbJvhxo+dTzsHpNI0ZOqblIXMNjUSQI0mJLoaK
Gyhh3zTJg14eGCt06wBCzs7xQ+rGySGKsCnZJ8E1xQ9ySvlwrSZlkE1bN2lojTjj7GOllN49MyT3
MiTTSRe2ve5krFEzgXtpfx/o78eMo2//+/dNdGorS6fq+PvPf//A+h+6zmy5UWXruk9ERNLDrdX3
kuW2boiyq4q+7xKe/h+gfXad80X8N4RAsi3JkGSuNeeYgUM8REaZYP6p+YliCJttNJI4rYaqfjB1
9+oJ372WtkablsJwmnGIJDRUNTbQV91Ou8v8isCr3Kuhtz+QgU8RSv/5ybSFFe4XjNaDliwLys43
U3H8m1X2YkVJqHkc61Xp3xQnI+alzDW03uzOG+Jw5UGHPzP/1PzzWI/qy8BNov33VY+X4jHKirQ9
B2l4dURuHaKyNa4kW2JMwBbNOjkyrsF0bMAHvUppei9HIwlg4zATZyCsPueX/H2dFR4gQCqX+Rf1
I4tjToBxheYD/a68hoWpPf7I/AJcOAYpiSMLOHySjIL8OWEWzkZJfMJTEUyiCwjQxIvco9YeWqtE
kFf1lJixeTWUdl+Onn4cpp9lfDevChkAixQz7mY+Nm+4/ZpMcSgE/D2mDlFynOaDQ1h6O1nKP9Qi
w1thx8O1KFaSutfNgbhpIb87g7PVrpY13KNYZIemCfTrfKgd6ArapEQtFaQe86H5yQjl+s7SWAzM
x+aNqw81/+z/PqKUrPl8llSGRjzO35dmfQ3dqZD08KeXzE9EJllUjWW8//3r83GYRk9xZRNi8u+7
cpl8UZKmLz+/YpjefNo01bq1FPBAhV1eoS5njuldimlTOfBqDZLnuhEDkOP35lXNbfMqGJEXuTWU
SA85Bv7JvMI4lxOplE7YdGzeuJAiDlM2OOiIv6dXpJjJ2TJcGm6HnsLUU1y29koZgZSWHemQyOVf
pRVFB4l6nq4w4oHWpj8smYnC9u6vTXk3gvFeNczXR1suMf39rJtYuZbTJqtksA40L5hK5951fkLk
5C1rNrIdEx0tjgaZxCcpu938ksexyjuUrPmvj71IUW/kXBx6zdA2xKUH20IhaAO78XhGFvA05sTP
TJ2uMO+PfmX+5I71VtdEbHkssyIZoryvaafHZxMtxpNU1HDp1j0x79VqDNWXqNPcp7ykFytV57XQ
vG0NMLX2eMOMGk9mZT1ZNkqS2j31+JMGnG6N9H8VLqzGsLDDZZ1bTyUZO3XqueswaX55fbuLVAxj
ZehVT60WV09unnzLmJBRXL2ZJn9bZSIAge/8TKfqZXWkq3vFT8NV9a3uh0R/IN7mij4xVJv7kcl6
wa85pXL88hXySLn2DwMajhKTLg/njdU4gvldbyuL+aEx7c/PmEkOWgjycxNfxloybMwvcJPI++e1
836hJipQU36q+veRl43Dfkx/kU9C3Nj85P957eOZ+SecqCY8PhW7UlGgrv999eOPtlCoUdNMv5tP
85YUjbeef+6/fvn87OONjYAb7CYirnh6SxQ29adq0Izl4Hj/edvzq//r1z5+MNKbYlkVId6n6Sf/
vl/172d//Mm/n9gNogrLrvv999B/fbD/+02ZYnC2BmlhaLX5H/z9GQkdbIH5DpDmIO+laUYbUO5m
YchbXhTdsxJKd+sPnv1EGsHE2DWQrMJzi3Z6pHbPhuiLW0c1ZtqZj0R2JTeFE5AnH2KkpFe9s5MO
XULNCHIaunY4FHl/1YdNS1jHm7SU6oyYnkDgSNrPRtJRhJh8sgdzrAa6QPFg0gwNqZrqLMOHykV6
xOuXijF2z/MjP0O/S/c5OqBvr6iyu+1a6Er9bLHCo7wFeIaFhsqyK7O6u4uKdIr3rhIVG1ZBlLHq
9O5iREq6mX9q3ihptoxrY+eUEFIt4u+OmkF3xrXNvRl38dHkWn4qVYckGNOkvp2hBwsMAoU6V467
EujEvEd6wkgDAa1JVmNU84EPXEIY3etsyDA5T4+U3I92Pf0ij96e49Jeap8Twrru4D1VIp8mXKFo
MeVhweDWOfwovP4zSPnwTsYCXwjkooVZewckIUQBapX9lmb2BvcqaXWhJNyp10+0XP0FdB3709Hp
E9MHTs9GbCk3JXM/ejoLn2XhnFMtefMcb/hhRMiAaG/cXZYFh8TUCiqNhXtG/4BRKVfeKOnat3Ic
ygs/jE8loYjDeoAymzl+aH6KDcgr9XebEWhQjPDZVTISsbN2gtqqoB2cyW+t0Iw95QlRdwTIlJRP
mhh4ZXsw53MgCWndcxpSTMTyfjGZlW4LynpAfYL1/C4h4ixGTSMapx23ilSo41PyQi1bY+nIhPdS
gCqYmnT9ySeYdG8Nwl8YqforNrPhSs1XPjZlTGWOyPRNL+s/0LAqHb26tLe2oASTEZrtjUMLuBz3
ha0Mm1JI+vi2HYHvrRv8CQiBFPT2LtFS578bZdqt+vqa5sminTBmDcAS3CghrYVpt2qEwRnlyisQ
TIoKxWuS+sYf3E6vMCnqD5qg8Nuzoll7IYkIubWB0mDXi0A6mMgJoz1q2PefmoE2LcE92O5VVmIH
z9K9Q9O13uNRbHxFWa8cg3go9GWJjI2II7V4NicUHTLv18pT3FtJj4VLCEmf0lqQPUupYnOImFt6
nmNCrUFQ20VOutdSrz9RgKjx0nlrNAPNDqVQ8c4XBveaIEXN4L5ZxAbMNeTfvZKUt1ovvp0hDt6h
Ksolsujo0noI7cyCNpheyO8QjQORBABWAktbG31RUjwHuNoHVBK1mv6AoWKGCWvqIEPcupdeZ50V
j0zbxLQ7HwN7sneLkqiMiUcSct8w6uazdwHcJ0zw1jEzKsaUIKBqVhGUhAmtJ3jo+l+bpLr4TuEc
DJfaZCoNiLbTMFKGXGHZKK6JFRWnrvSfiRAgGFLQ5joMOlBxnTTYC8HI9p4mcbjuoDq9KWF+i0PE
yNAePVBD7YdqqNZ7axTZsig1/VI1JuEDfgzbQQNEW3jtsYokq2BaQGtinYmN1gPz7gS5f8K2g+dm
2GVu8Kl7yWTpSQaaOaUh52Ot0E9qA2NizZzTufkKYmMTA7LE23B0depWhuloe98hFjyZEDeB95u+
i3NuDKYoIJICZkK23cAfo1hvKI1598yqWjlI8des7exjEYTfaL3zPSY80CxKwAUNGvGnIz3kmJQ+
bnqF4pZFvf9D9AAdck+nUGmlh6Dgrigs8ZMEX5xfStDcOuNejA6nrZHEiE3sumd1x38NywimX9Xa
RXrcTIMi89qme1Vjb2Di73wPpGsQaaq2iGu4eq2cRHluWfFuvqKHTqu2mM+6JzlxNbUUXkEKjzan
V78cwmkCJ7rq5ky8gTztKJN2HnqkaRfnh3lmVXBxE88+hYpfvDJMc4/pmMTavtgBguZ9Zua9Hm3j
rnvlH4KKMiNWj/XENTBNWNlq0WWnctq1p91AhHKBwYJYotwKz2CSMHWFcfptZpu4GaqvYUKjBujt
StVyP1F/n2dyLaTqhQIk9q7w5VOiEgxpbZb/Qb8yif8Q4j+FZkQNAcva0XPbcB10tXp3x1gnLthv
F14tCR+baIGF1EMK9W7OacpuiObwIMhiA2PO5a2oC1VUC8c0J2KksMONJ+Qv3bEwXlY1fV7DmlJg
uWtD5EiIlO+N+GR9cksrq5XgLSxUu8rPQCbk2g4RHMOvl313DxuQLoVwgYGzF9S0PxUf/3PPaRRW
8f0xvkfA2Hcw1nxAnlbzWZrFyTZiKPQx/d8s6/jUnPkLrke0tvMInM5btyd6oqcy+hgNMW2g1k70
2zjQ/9AJVVvVWB1vvm4fSyyqb+SUYa1KceTOuzh7lCfUlVCxIq7ceRgsDSCdiavtojB3ziTqpttg
CFK8Fd0RL5r4BJfh8lcM6zImJr0AvTZj1JSj+ZLheaBnPZV7J/eDpf3zSPEHucD8B4J1Qkg5MJO2
lUV7IhoKmvTzQdKq3kMRbGLS9XqzbteqCJj1SqkuAh+LdZDZ2arW2/QlQyYMHdj61TvkAql+oa5Q
VDTXAr0SShTtdd4TpUsPea1IVbz2aZUeLZOKZD5hXBoFH0+v4X7ukQJeRmtYoPkaPpoKpSYi6WIX
GiK4R8ImgHWI1pEUG6OrkYHPd1SFJWuXU5+Yjxl1AViwH6pbFwfuuhrIBFHAFPZl+q121ktu9Mne
IJpinQmMNGVlQbC0LP06byDHECVCsQnVFMcCiZHBIat5npQJQ7e3mhpUiyFqccqr5OIFXUJkBsbs
lZzecm/lSAwTJlL4G9Wr7mO655yxflkDKMrO/27i16QFTJCrTvDV6kSgqmOYP2ujNPcQX/AGzndM
j74DiW5udYNe6q7nTzbvqgKGaGO7IEoRlQrWkHc90N9NA3dPBnt5owCpvdmqQ8EJvfIi5FJ5IQu4
aXrrHlZm98If/aU1lXfsFaKWwzh0uuc+DslE8Z36VLi40LJCsV9cjaiHJszKC2G2aHrt9jnL3P6i
sSp/VY36uTMHeZn/wY3XP+fqWB3KpLyCrA2vrR8z1ens5NsLqIwamfqpWQH+NjfMDr7gFZUCgJaw
cZBPLY0EhdGMbLyuPfh6on41Nmv3QHE6JB1W9uEVcOSlk8dbpaqzj5q7vm0wM4jdVNzsRH02dC/9
4CbibtIyWesWqrAQiSOBdvUqNxhmw6w4jGa+7hWP4MW8++4sdEFNB+cqy3pS0krfOAvsj9Rk8CGG
Zf08iOyH61LgQ8wADdLL4zMM4zdKH+oL4MrgBfSSMu1YeK8uEI3gAycH1IbNvSuz9oLGJ0KHcO2r
KvldJjcP09FvjV/DdFtzXqGYLi2jnyxLYfHuh4JwkdSl4zTt1swCwEc09LxKbLBmU4IKK934aNkj
sYcJPs/HsBMarkXvBlZ+oZLPXUSsRebdeTPz88m/xHzpVBaoT7DQTSXtk1K4zn5klugjVodlMR0j
G5S7CzfaU1dpeJXiWIGaVJEfiQd96QyQcJ8U5Q6Xxb7gf2VPb4fXxLCTg01p4dri/Nir6vhFKRMv
TVHBp55udfP9jmZgCkmwwIHCja+oovqgl/6rEFl7TPtJoTvdmrT/3f37rBKcmOP86WQkn+vRqXbq
SIenQFNHNR263nwa2lLQ6I9Uwn3D0D5aykiSWaidtYK2VT7f0uug4FZpDflKN6iBpdUQvXkR6dAw
P6LGRhIq6oA6HBKIzozysz4WGvPXVmNOSt37Kc7BOj3QdSJHcl85oqNywDil0mj7iLuhW6K0FTt9
2u18c0t29/icxRfihexLZrIKYX04fKR9fOXWV9Cblebd0PR3iRgNB5//G4V+iSAULFkdVjmSZKgn
1Uwta2I4FDW9wm6wi89QxPBN9O7dNDVnnwY0zVOZlStpNx2T31w5UT7fAHmoblZE4H2drX0S3M5h
aUOgssaaOQULQ/So6NYNwJ9q7qsnW9BRVzI/egkYpgjkcdYgRsVC1oR50Q5hv44KsbCgfN2UlPNu
/mLzNkAkS+rEwsIiu/TzSp5shegSKkxfCAfQE9s/lMj7/e8DRZFfpVkax/k3Dap4z4TMD/P4VaO+
wvabiFMcGz6OezxTBGs0sAmK/gc6ZUbh5xis4xIlNgAvp2Jcj6qXqohfWKgT4Tsd6m1KZaWp4zWZ
npR10cKjwUY6Pxs5zk+SFJJ14SNTjScCYioQW/Sqax9HmCSvpHmt5uPmNMhDsnYfu75vvgvKBlSe
WzIkEZzOr3JGI1/lgDIpazblugpNYp0748MHsvorHVn2q9MNmOSuKjORa2Du3oZWan7nbfwdpWr8
Scea2mFfBcskGoydjCr0I76LC73tzonGV0FnaG2QO4+rDYC6K1v3qyOvNDLse+wEznfXu6tUsTOk
cKCRPS1qf7sKEIyoMT9IcigIDEPQSlmDCXHvbxpLibAytv1xgj9Bi6JxnaBNAB1UEvcB7wZkGqBF
NvYSiKzPOtIrXvp3LdQpvNlOfXGVFi18ZThUHPP6lBfgNgK1dEigtbX1RJRLQFEGsaq+uFb/SYa8
ehpIBHkZIB4sWLN7W2EX65FzG5ovbitLcnrGtbTeRKywDDeiuxdjMErHGL29abC8NXXil+aXkEN+
psXpo2mstX1SyuCO25gpqDXc5j2wI/hXHKqZHVk18yGjdIO7If/404ucWIzXetQQRP9necpHAN2q
qsB/p9XqiPx5XZgoipO4IJdKt5hk5Z71kwIqXYmJ8Sdsx1oplYXDcdodSvRADizUOM3iz8DOX1py
IPwnHzgNE7w/bu5/4A85jp4rj2mcx69yrrAkWl0x32otPPxAfR8XVtI5J1kSKMco7H3U7VcQtuo7
U0EW3vyL3bgMv5pWuXRp1rx6mi62ZdG+9J2Fo67M0CyOibhkaSAWjdSXcZOYdwgBJv8R3o4vpMIq
JtUWI/l3V7xTEP857cCxrB2/wREGZuGnVX5HJYsAgGDquuCWh0M9Dt+MoF8ojXoambmjEiTWBuG/
fnJ0ehME6ZJfhCwB1lowIRXIMBmJPAs7P0O07MPQEn647VJE4XBCbaJ0CnnycjKvmrZw14lU7HOh
ONRyNO21qCxsAAZjvWJPmqe0aq+4nxAc2j7tX5z99ANQOsWltmHeK68Kc/WrdLt4KzNSe0ShGyvP
d5hsmG3H7V3Z4nybSH5j14itHLvvwrJYSPujBjJ6/kvkya0MzyfVImy8YKtzuoGLwisvvYDgaD3L
P+Cf5J2OULpu1ilDAaeomZ/VptfpGDd3oRbNDgqYuXbyyNpTGTIQx9X1rROsmGNzsoGOd3yt9QoK
mQKDxqyfHxuA75hqNXBAvVFW6zxaGiGxE10TNs/zRiYFAZJxM26CLPny47R69uME6pJe/AYT9Xgw
HfFjiKWjFnrI6fNhzSIx3wqcpO95v80dl/WXA5/DL2hOqBWPJOdUXjaXurLzSxenDRQuT3z1fI4t
WamEqkX+cQbPEqABXczSRggHbXgGHXIiry+YkvYoSCl8VSC9K/USIi+zOk85P6qnTSGSJRwXtBAd
NDLWrUG/Ri23IRJqAlvrNXVFmePR6P3d41+B93lYhT7skSZm6uKk6pHzNtn1zEagHjL79dsrtYLh
VqdZ/jx9MpwXfi+s7+lB7gz2tx/31NMgFcq2e7EsMdUfG2OjF7b7FujDTtTZr26M9KuqNummdiEB
JXXqLB60TMXn/mNnxaWsUTLM0E69cKGGpeYh+EZcKc8oAVH6T37xx+mTieRUhopCqkBxbgM1XiRA
Xw9QgN1D6OMynNNoCg+cY5u4wQFyPDqODP1N3HcAQdScLE1ZxYRsesNwFb+TkhkB7SryaUuhbufT
YBiAKSAwClaIbKh7UBmZNyrcG7TcOLv0DJ4w/Z21r8v4WZ/m7p5f4RNuuLdppkaA1LD0J2imllbO
JoSqtE4IPTmB6kOajbbbTcqAv8tXIxGl0AW5BbHp/W76Pxizgl+ZggyrqJFhPTJEInS7FY7gdNnG
Ub4l9egmVZ79++b0lOI9Aa+PYQByoBCLPqTmFNddfQAxybreDMMvRz3oCsq8KoYD2ojwGQ+u+kyP
fOmafXp2HPnSpl33Euhh9xITPQR/+e65erXPc1ZDhFAkzEB1rX6pBHc+1cKgEgYtGsnpMqJdrtIR
A95k1JMw3Nh3uSQKsMRo0NYpQ4VA3us7rTg/Ppje6sEGd6ON2suVmxKZyyZxEfxFMaaNPLGcjTFN
3amGlCSAp8apIcAHuV1uxSfRbysbKirIP3OrJaby3kpMUyxddkM50Y/bBBDM/zwZ5+5PfRTOecbI
Vkw/TiWK4RlwmfRUUVEkHe2uqRY5WC+QSAlazkEk5BH42nX+T0cgWBsRBzTdKm04BHnZ79WIxakM
+9/zlZPp9JiiKNvVvuOeSiNyINA4MYKs9qNJc2VL5BZec0+5tqABPhMGJVy1gXvFg6VtDEW/Fm0w
LvVpmV8Koj5djzawNhG0S4quM1SeSSzklXnogmRKooHt7muFirErTbxQWTuWO8rjWd1OTAYqFl0/
4UQ44se3ILU5YzGWLxXbGA7S93EexrjOKciPPx0qVU/tiGpdcRKMx42mHIymGFeOq5VXoJb8C/Fb
hFhyABLnucp46MS//z6IV4Gn0WmMi4/Ii/1VYYwYx13xS2bhsIqQCeyo35cMcWm7pURUP8+r92gK
VRq1GgJRSx0NoiVyLSDrTwkGjS/ND9eu3ht/OMf2rpXkGwtI3sp00+GE78p/qtXE+clkm8gbfEeH
wCmMLTOKnG60S4uRO55qoMt0m3bzGH9AARJskJrtm02yZyTi8YdnEYlgyJiqqic9mvYCP75h6hQB
XeIiMg2Dk+7emwrzRD8VEqi/tqgph10xFUdIyFhWJRiIuBoBT2qcx3aY3ubBvgz9W16r5pnQrskS
XKXfkfwthKh/FujIl3ChF530BoiFzKR6lfO3IB4GRFK9nK8tgGTNc5+QkqraYYvwBh3eBDpmuaEt
kz4ayTtUCI4kCN0wQ6oJgwhorsPHsk11PY8U9jSW9eOIwR357SMsZpTyj2BcvBlCfpcJ7G+ggP3C
C4YNmH/mO0qevLfuW5c64xZeBuRPzZP7XMPW1mSDdgJ4gPtQ6V9Ta1TfERupS8PxyzOEzRaaVXlq
0SzhGwGfh2O9rIBf+d5C9taIvS1/sUDE/6nUL+p15hqeab6SIHBPFNWX5pS6JIshPekdGtOe1KJ5
Uw+2e6DyS6avuQBREF5qM/1+fMtBqZ3m+UCto1/tGwARVIB+MS9XFnkrJxZ5px4HKyE9zydwBC76
PtS4B01zzI6++6lGFi8EAJmiUMS1I09hH3fGwRo6qtd5EfZ3OPgmStW0OqXYS5+I0BmutgAFmBK4
nduJ/csJdMRZhYSMnnoQLPzi7pFyiDsKpOSAlgpFF0xeteoWuK99Incg3WjYajYyw+Q69gnBhhkO
YQfDfDs0Yt8EEkYvqCasdpIRs2w286ga+ZDCNHM8uWGtgsexEX/7OpwdZ3TvI4EraNL7u2K54WY+
iyqjlfvY7pFD0gE+P+6rOSPlScY0IQBLuedRKX65zMuZLPfgIrOa8n1q7m0CtO5xrt3n7B8zx+uY
uPGtcpNbpNOsCezavT5+YRVSHfHDaq0STboMLapnFDf0lWlVFGWbiAZO8SMK/YPjq+0usw3/ROVK
R6XLZAWT2FNsRfWldSz51LQeJiHygOyL444jxdK3oi1JJBhzy16C8KCPNk2mnJ7xixkMqYBWCpTE
CwqVKq6NLbgs34MuJ8AmDIclqBPxyVr1OzLopeYJpCisfs+OV7ss2iARJ224l6rZI/bCa5eXYYt3
jUeR3v3zKPj30YjYRIrceP3/v7YHRY93DJdWxYAkxxxawBRuQBdJwRpMvXkONaCUDBPRudeZvpFt
qu3w8udrzRDxZ0iIGD7e7itrNcT1naGcSkcnf6QGwUZdRvfU+EeTxLtIsjJFN37L9MT/sGz0vAH+
wBN5eN6aQuHJw7i+QzxH7zRtx7PZQB+P66h5MYJ8EoKAsxoUok4pIKyzSSs1z/vnDeBF2iVUR6Gx
fHtlzn82IenHjGA/GArIYXQrLG5r/C6DIUj1mnQ4gUj6FTXVahWTHUQYNJtyLPqdVepOuQkiswTu
DKc9ndaYaQsfqqlGXPdpAQ82pMAyaBSJ6ANrTwFrSSCpuIZUkLX7JM1wdGFFeesG1M9YV/zNvAsD
CiET//eQ1SshWh7EaJu2sdCH8Cv2mf46yq9HbAEmqGpr51pP2R8P4YBR6WD2jncovKnpj0Z95psJ
R89P86N541EkJdyczLCgNMKVpgPF00dD7DUssfNHnDdD+kbbLP+I1PFgT/ctHUFzBsf4ywAjNfiA
HNaZ1htL0encQb1kJwguw1vva4du2szH6/SfFLks0K01EcUjBVcat5xBksUHp9Uc0DZP372i/ZA1
wc8mHA0zNpIr7i0TnHGLey32cSBocCMCumi556LPya18m1EsPsoSHXmsYDUAs0XuwnSjmQcLGbhv
j3eqV8Q8kRPoQGxAnNtW0WEwU+6Xkip4lWgQutjgrlMPdVGIVQJGH+hubN4ULHj015W3wCccFHg3
BPJpFy+lt6Sdba6kp0kMXKGOLW5EmbZ9dH2A5O9CdOUAVmpYQPbcsyK4KiQuOQWY1MD6zKkO/FVw
GNwSeKM/ZiGCBj4bQwnQrEAW6U0aMTKKgWkn2dlRbKcvimMGy2BIUKg3JLyFrlEvs9q5KX0iv//3
gc/UaVQC72iQaUHDF+PlXJzSNNwHk6L7bFt0AnyRHrrKmhT8KiwzU+AsUea+ehvU4Ub3q+Gjwltw
eAySpZY8Titb6Oi/IsH5kXmBfJx12djLRVNhz5JpcpBlkb5mfFGseA2b6ALnRoTHVL+gW22XZbT1
CywTQWCw+CAq9CnEg7nOHFlc5hqlkofqWc1p2sX1zkDTsZqFJUzyVnrlKG8eS+hdBNh9ATovh1Sl
UmanHujtwCuxjiozaxnZ9rs6Mqefuzg6k/FrWFuw3txersxpNw7EXtS5uU9GvV4535kNTVifpk+2
q2jPEXF4ZabvRoXDQ6BWd9qFWxkV+rtbZ8M+oLKIeuqb0BLvoNVTQB9ZRzzEbwiOOaSqQZIkFaQk
J1OiRe03Kz3KySzB5U0svQOSKBOOv7aysDl5BXXqmnqSP82TQB+2O6WklcgiBEiJNqFVtQDXP0it
Pd2//CxC/Bt0eHvKuaFGDK4yrKkxUqDPnJXS06LFdEqp7JF/pocMgwr9nGLM9IuGJ4n51jSOTH3n
x7o8KFIb90aUvfhtLNdNK1gClXpKxE7mL1HX8z9qatr6g9CDrbTco1nWzEcIhSympBSTc+vEoHHI
6iiH0KyHHv5j+DU6+C6IFN2wJvRWe513q8DWVgkYA68qC28B2OOY0ZffoiwsN1ldixPVwX8ecZL/
8yg7SR0apavE9HUFqhOsEp+GqeBbnDaZW0KYSiaJVlhmR2JNiktSxi9CxBOarRlwvwdev+qnOya2
XLBxgnTcxzdU8qKFraKPALqiLA03CI5Z7xusRvKw4n1G8cmYJnnz7T4JqL0XBfbeFkBKbKjtHQdw
Pim3Ii6LZ1N1NtTY4unbeXxFWWAcja4/dEXyMUSDckkcpX6Lzd3c7kE91p61w+jVv9Q29LANICSi
g5+rC7yqS5IsIXwouYAxkYY/nTS+W93aLtTgy6xY/CMeTw+9jPUbjuQN+nG6UUzahW6cC7C9LD/C
Uae4FccvikZ3zUwb/G+t3eUbW9WNHXnaHt7M0Fo000qhbDNnW3spnst5xke7/wSFotw0psbkoouU
17ZoFtgtqe6OFQ0n1+Kb5r5oycDYo4xALiaprMAm60vcqLH4mshWgb/ybU18RW32Oas4Gr3X70Qr
OKZyeiwGc7enIO9lytHFFuvilK0hHbldoD+7rtVsmYtHW9Z1GYUfGkCdQrCl18qlmi3mrjXJjul1
fpRByHPUVTNazLdj7itFxRKb8p959sPiFUe9+aYJA3xRaqDPcqmKgzRoGcbXHVlTr76j/kanuvN1
7gVJdYUoSg1Pzzi75lVt64TN3k+ietUw69hhjCmxG8abWSqiUnVdUMfeML9InlUiBxahlQyf0Rg/
N7ZPLTgamFPE7YrWu7tDxRBvpIYRN3Lpcbr9tB6gyLOer5P5spl3HYfi+mBka1NmygXfZnBp+wAp
CtQiKKWUI6elXTW1vJ3cSzaP/ng1YBb0jYuXldp2Lr33tjTWmJji1bzrBKW9b4BwEG/OvaEdfpHf
RET2pJtzowhFtx8al8jT6psQ7meRINRNK+Und4BDX9HUnB4MozNcCVmIF6MwvKkHTrjJtOifN/ES
JO42Qof95VfOq5UN6pusLG1Ffp91iPWiPzXZqGE9hYyuF7SqFNV2l4qmhCfP7LMjMKfnVOAOj6lC
vygkA1LUyMgO9oqdrIOpuo4KokLzQ9hEhcarp5AZxzbJZlFX3zStQ6ihUawE30UFlt+yARGc7pvG
uM034ThHqVPrjcoCFTtmlucdEH0u6FqpD2izk4tBiw36tukutSk3PCTO5YwSE379WAYrrsxsZwQV
Ei/BZSvgW1/UmjwyIUXzPmRUNDVxLDvF2ZlGbpOCOMlO0X9QFBItqVJGcHD0MjjP98kxRRqFWeW9
llBZ5wvKLCE81tgb3nxbJ2UIq2swAtOM58tzulCrqZzyGAAp/4fPptaqG5aTcjH/DxypuctskvSN
QAFXRANmiIws7RURu3lkQn5RG9KapSP1U28yRca2IN5oabqcYa6BOHvaHVn7+irCKz5WSJBz0y7J
lBupHNpUqadVu8awv6n0Fqf3VGdrDP19EEawSyaNn1pV6d7R23oZawyZpa2MF9JYk0skOP/mi2d+
Aqg2TNABgqRG8+TUKNAiRsOl5MPJ0PWR/doo3DDSFL6IU/Fmbd+g2j9pMAiIO6gtRMPAaTHu28jo
9MliUSBWbDFYnlqmxTTH0p1LLumTo1Ylcds0DJD9DVezhUEz2gnJFhoYO6QGPDupZLyRzZDRIs/b
T9+NBWTwXrk2tjlpOBCvSuVNVfLn+TvIcsu8twDmIy8qd4PlQQfH47rzhOEefRtlbROp9XNbUB4J
qal+1JH5TnjCpNNqbTDhFsVkYyidE7IeqypBkUyDaiUxFzBNTa6YA/VtFw76VqhVcJZBvuqjVjyZ
AVMknfi9zVQPhKZU+O+67tZLbtvhTkSdsSRDJlpV5FifFR/fmOv0u8eMFZ4lJrEk/jW0eoMdHMet
rvbB5e/GLehoD0r76+8hTFbrMuzKo5OATp2nanlPG1MkUFB9pjPLzAm7TTh7eadH/vxoyOikRBFe
Nk6PPq9ASrQ15Ly+vRVUpDFMG92LSjndVTX7uXbqeBd2TrVULHy8vYN8mgBwcrWgC097ZJAR4NFh
tmurE+C88WdtYsq2Qc3ts7giez5T3k3icU8e1qKF2f8/xs5kuXFly7K/8uyOCy8BONq0vGlW7FtJ
pEQ1MYFJIQX6xtEDX18LULzmpuWgJjQCVCgkCnQcP2fvte2C37TXV8gpsCzgtDx2DQUR3nXtyehc
B7JASYyZ4iwKdr/LniDHxXf9YtP4h6b161tnNXRauI61f8TAdnrv7FtR7cQ0Xcoo/HfArXN49hxq
JpNDSduHjVQxsGviYfjns9EYWfkbdRfVLgojW3ulAiSbh6gQsK0iirYREujXIbGwWajBR0V3BYWe
sxK127xolvZcw8f7Qoy17JOBHFMtQ6/tMBsT+KPP9GiKF4fm40jz62bZNNZN05XYI5Ttt4in9vWL
X/q7lKv1nNSsPZO6Tk4P3iAsclHa7bx0xaaurnSPoJwoKJFvlBhGHHdqD/h4nhnuof1C58jsxbhr
p6OQgMuHRAf5QP4Wo5zpcH7Bj9wFeb/dOoiJHZt/DIdR9WY+1KYu8kT0oEsa3aflBMmYdkOQq5Jz
Wus/5iOT9ZUNNPqljPb1RvHH9v5fz5Ro6quTjbsqqghCYGF7eKbG15x+4NVvg5ehrqMlnzuJFI9n
9J65jU/Pwumc0vW/Xw1bfrWsK76/dj4/f8X8tVkIpTru7a+K1sXOdMZ4rbmJ8SIigx5iAmW2y62H
WdkQdSbiz+G5E2DpNaK/N3PhJIl43ahMI5LYGaeMKEC5U4PTc4f7RiHw0bbDfD9/aV01kqZ5E/OZ
IrDQ09vgGA5FfLR18BeJwm5oYANwa+tcWaV4he+AeHDfS+HKBGr1YYZV9dILFuBJrz+0U1B4YcR7
AkRDUoHHR7cGeJm2QfIQlEN7cmRGnI9qp89lrh0UdMemWstrYUTVMyMqO3GVWxIK/9GhHTKf9VtQ
vM7Q3CxNL5+TLh5PSF7axUAW+G007nxaEJt8nNTZVmtfNYcVlDg55wPmw62KwuQGvEbZQnVStvNh
X0e3+Qtqd5JUmbZNJg//fP5GnexGRPYTjK11PnoHv5nvlP7GdQLkgprmnZS+QJZC3sp76LoP/RjW
T1mQV4e+RkZZAC99R1sAwMUPXl0siDtbwW1Jpp98NgO6URGapbp7E9Dt98SWMhaeDpW4fiJKpb5m
dd/cNWRKQrzkfOBVA7QGmZ4G+qs3LaVJhnSXxqt/ltP0txl1ZX/AdUtFXDD10lFr7JssbHYlQLKT
YaXbJNd5b1DireblsW+oB0uFxEQDeRF7u/o6JCaQIU2NP1siQnS1/uK9nUgAbf1khT1pQ0FeL/tI
BVVV099IGtfbuAeEn4xVGr+sHwESqqcspVT7PlZ8PA8eHPGi6W+KLGjlU/0/qMFgs9NQylMWe8qe
X9bckQRgnYeRYkz2/nGuLZK8jB58Gi/zEQ4y3F91ax/JL0U3QpHe6XgVrHwor5VdajuufGfbjaxg
BfvGLeWYva2c1tnrhpHd9TnMq6RTtOdM9D8biBy/IiJd2Lx/DWhaFjBIgqQLbp3RIrKX3Hx0/s7H
0u6JysgSEplz7kWj0ahf7luvGuO6jaVyogqglm3U8tKwHJ8y0rNWpRDle6pp+44IkOcQA9qOPiqM
aCgXSFJ9NvdcFhppwZNAKHRMZDl6wU20ToI3hvMkY/F4UsOIUZlJjliFAQQxY/SEj3EKpTKCT7is
8NbDijQScfNNGp6mxFIC3rRfGDUTvpC5Ro1erIETc2SyX8Ee4ZBWQL/yELntSeqq0W4QbNt48N0w
9fQ7a6q1NJMel7SQ7cxlx3xODs+OC9EhyM1ko6lOdO16ddwbeE+JHmaIPJ8rpfxRhAk6vww/fMsg
JVhD39AYenEMZ3SStE2a/SYrXmdXUaPXwd7plJ0SaHifynSSg+lTYg5FTAPILV/WRXKU0hruCCJS
mE658gC2B8Ndkz4XrQoJPZJiY0OSfxNAg/Kq6O/zyJ1EyxRnsXSM7awIhgO3Blvj3Sxryl6wme76
gOvzKrukdqxcLKk3J6Ql13KC4swPjVHiHU+8ux7s1DMX0DljOPyROWxZQz8psNka9jEwFVAkmZue
lHQg8qXL3YWOMGrKIlWvIohyXJaw82SsXRkia9c4RnWEqBcPnit/xI9zhUr9TGb1ObmOhT9u9DQW
L5mAxOjFjkpCVl1v6z5g9oFVc9gSDhloyHAK50RGMQqgNCM6OQonxeCOdER54lJiHlKXSnVArH2j
BkGuOBTDXVxT8/m9Y+8MvBQPUayDPvS5tXa5nhzIqs/v/EK8Bm3oLVoR28/zP0B/aD+zE/MWjOCc
hSh6g1gVKEJ+lP4U9LCWdivqeyeu6bFWwaYcfesEpFldMzdLl5br3ho76s9EO7dPtfJYQqu8RVR+
hzzM2lPiGxdROOWRHwcHDIykdlWiqlilc3Q3k9El1Wh3kfp7Kjx4V72vHOb6xwDWUZsok0OdG1JM
/tnKTgID/oaz1TuBNtRWq63me9ewpDrXHZISoxzB0NhOWdyiA0GJwnGl9aF8awpACl6rp/fJdCf1
Y+1cpMgsLjJMJv1J0na4udBWml3xHoeWOJkVeR8EMQa7trOgbub2LaaW3uUVqWTzs5AeCG4GW25b
XG3bANfLDwQtedMt3dEIoG+qv19qFFaLEoEfVeK8vgHMiyF9ieahzf3goOiaDi5siJ8gwgXxwcyu
qT4O94mSZKgqerDNo/rDRk98NpBI7kbXvBKcme4c9MMLZDTaLbfkly/j5svUmVCZlfgYM8aXBLMX
lxg+486mGqmI1NrymS4uao7iWiV9+1MfV3kurM9eQdam+4ODwBY9egxhK4fHvFbBl76XX0Ciinci
Bf2NPnbdXm8m9HLrZYdQwMW0izR7bwwoytNAII+MDWrMHwyZh2tqtEStgaMhDMYdXgNUknnVKU+6
iZjSGsZn9LXVKao0hPdTC6EoqZ25VTVnF1IaaV4me0EbzaWNbXATduCMl0TO3Byt29FnU+9U3XXO
xQCyAQNS+CET1Ku5eqn1RjxmsgnX2P2MXTONpvS2vjNYvK6GgxI8Ta0Lt81gifUxP8y790ShV4mZ
LDYoeFuBnyg2uxhbCI3MyZ2VIsHABQALKyNsGjju+Kz4nU/GYKk+Zz7KQiV/5z1HK2yNpJMIVOCt
hse6cM3oqplTV0u/WGPCsipK75D0NApkSCGZObRYE31JX3ziFlrJK/s4/xh7xbOrJuYJYQD18DQn
zCqCliPEFKSI+DdJl+1ceiRZA31YGap9mjsCLsQzmo3lXdGX9bUYWdasUe9WVOvU9L3L6kv3AXyE
OdDMKUZ1l6UeUtdec6dbqff9fpV81BXEgFfXt4qLVojHXHHVS9TFV0uvWH0JjdiETYiTIbG/1D71
H0onM6+e553xQb756VQVS0xcbD/eYklbII5N8dAw519IHTFJirQIJx/bziIkrQQirwtbd9qUwpHA
lZ0pxyq5NF0p7uvGQXvEX/WGpA7MvWMYH01i064ssx9zpxBs5UULKrI3SHm690pPbNswDY5pguy6
G5Jq23hD8GDoAPf7lmQiCURto0d9+kRdQWPSxwM5H9JS40cVUGMsQH7zTk4XfO2/DtXp0CirFMqO
4W6bsVYAzXtExWLyW88XU0iXmPaqCw6r1vbfb7qmU++N+aBsZ6NONeJb84l8nL07JfeSws+h0E+p
XsWU42K3KtHRitngLJlOqrjiGSUUZEhOh7piRfe0hs+lKLzfnSIonmSr64d5K2YUXXyqSHArCEt4
UGR0441Vnkm/0Q+tRy6eNPEV+Q2Jk07SftDtwiYyquVjXVTqXT0mJ4MqtFi2OplklaVmB9rA5aNP
LXXQS+iQKsnyOsrpO0mfwIY4Faaw1uNh931MRhjCGKKqloVJrE/UIEfXgXkYmzKDtwOkRBw8brIG
7iukHEWyVnLFeNQLR7nzCdFygYrOG8Dvh1hhK2inb5ZiT4MtNobz/tHJe2+Tujgdxx6OAqFLySbE
FhY2NayxxnVtFFc092KbQFkRhs4bg8GdHYZQ+CcVoW7zqXZbG+Njuw4ypvisoHQObKJAq6Sy9kGi
lqt5CfFzugxJEBbHalpRtFZl/Y2yKxJPer2eRNMUWc3OMSpvNTfre5uhWkcS9b517f7BrsVnHgzL
xqrMFya2zi5Cwb357oRw5whk4By9asxQLKApJgPI2M2S9zB9GrikVxBZzGdpkBaSWa62nw8rJjFg
/KbOjh5az2Vgrku1ORZmHx40yvSzzqLYI0JdFyX3g7AmiMoIWSocLnCUtIqRY88os+Qw97/cAfUK
tNDjfKRN3TAHvvHKw6UKTNE4zOXP/ADU9tAWRXk3HxEcVx9GdkVg6JOauyelUqSJnEatqt7nqdeT
CV/Kvaw0ZV+W4tFQp4HnJN/rsopPl+O9xF6VIhSQAKqm2YyMFIjPzIcvFpS1A5MJfGfT4fyAPMsg
DhBgnDEQGOzqzPnmj1JSDeeI/O+7749Z5/I/W1b2/eL8FQ0DfZvZyN185MdsLoaGRIVwZCar6hnW
uj4gdqNjU1Qym2zWSOyOXs+YQpe/L775CsyxOTGPHTMUGP/oXpCFi5GE4I5YxeRmppm7DGrHvyZk
i5zsAvgkAt3rfMpvq2bLeIo//fQV8wuGkqkonMZ8O5+bH1BHPBgYZ6HcFgnwT712dykwvF7qTDCB
k61GvJmCKLXUuyMTLDty+R0UjFNs2RziQ1rSZjoGPDdA4xjlgLvdMhUryjxAawfjPPe6J4WZPkTl
0YQnjGNQvpuuDtx2spCgvkpWYRl5h7YPmpeM+0cjyUsIM+c6C//TrDt6JcMDPkrtk1ualJFC1GuY
io92C3CYmhdJIHSaHNoMymvwzIfUs8adtEok87SxoVVOD1Hb/H5WAU3bA+THOOltS0/vkItzJ57N
0i6RHYfR7J7DKpU7h3SRhcy7/vw9PZ3M8vMzXaZX1WdKZVIQfp8KE0JmRzZr69qQ+t30U0HF9R6y
mURk1t6DWrTrWnfDu/n8/KAoWsgOlAq20DyAICEjCFULXZr7+nMQ58qeQaX6oeR9uyU8HZlh1Cdv
8zPiKtLvZ9/ndFZeGjULNSurixnS5a4o9jY4t8JXrMh7KbRyx4hHRevYbpUha97G0PUmKfRwyvSy
PQvbaVaxUakrM5YoF7zxh8hwWMwLehuhgYHdzZ4uuYQFEs7OPqSa5xy6xhTnZnqYn2HiSc9Wsf0+
6CPjDB6IIKIQiZs+u2dDo3AJ48BlOXfzyiH+YZddfjadvN7C5m7XpAEynhk1c0Xjr2BeL9TnwXLt
hZfX5jHqHeWUFqVGa4EQiSFpnseoE3sRVqwQU1MpyEz6OwKVfU6j30OVuGstpltBFXi4CD7K1qGR
j4UGP43v7o3wnoW5eDERvLtMT75t+lZiXcYx8a9d2WyIw9OOHaWa3OgDd4VKfWcnQFSIywYphh6w
0Gob8fD0YLCBPs6HwEy5ynob5sU0r+2z+IcfGfHGdSWqdR17KNhZQounb64yLTw2bdPtWyY8/zol
XEIZ542wKi0MdlPZh8xc7LuQjuBc+M3nutghIxVwBWIc8sYwDDV+LvZpWER3bUJkKp0jFbCfZRw8
E7N8T5r24ntANx+zcNGpVflTZUFg7jRXjCfT9iOaucw07IR7Tjp01cHIk+7OhJRdriuvjpe+ifpQ
1t0DDLDkjND5wRkScTZaY/lvBS5TxmgzPpQ9SWtB6MJQmWZQc4N3fpY5YsAmgepGnx4GkqtXpupO
2q9iUv+k0mcT44X2Ix5a/ebYkzvRdB/NTBW3sfh9lE8jJUNt+5OVfzK5grxg2/6d5o8ZYCIOqVLu
00Gzr+q0hUtz84gbwHsUufQPcYawMPMmYKSMnC26lHIZl52+9pIRC0mrTwFoamhutETBSGHlGoVe
iifNaKzfxw51y8YszHapNbHz4KRs+FLFa1Y9Pc2H+Ry8z26v0kohFmw6l/s9NT3wSDXK0axzy+Qt
vRqjxNJsqP4uVtzfz7pO+XIYUOyYBlUrWoLuW8AwWssIMKBwaO/9qDgWnZG/D6ntcL8Mx8fQGeHD
DE27UZDK0odo1XsEr0gFpI561YD3nLjWQ5zGqDHRehOiZEUmoUESVXYTbZAPwrdpC9KQkJcc3elh
PpwfxrCCjj96D0Btu5Nbey1caZ6Rmgm5qRD90cuwq3I6UPvupHg2opKZnaEQghFXBGmrEk1/7lVk
ovzzoY6Fcg4Bo51qpk2ESUKLnPB3WdEDnkfODPBbW32vvFaQn0Z6bd8FF9Yg7rEqNrG55KrJz90N
k6CQ+l5boiCzDrOERmoUBBq7OYNgv0tFPt18Om4zdmvsMtxmeB8k+xLFzrVLwfW1zB0HE6HZq5f5
BWsi5Rmytvf/Otdb44Ph+A2dSoLcEBjpy7y3y3sBmW4RRpp3QAFRLeOcSEXy5cRL4DFhjtPuiZtR
/WClpNlOp0vSkHH54AhHWL0R3E1fIPDudRABH7VJw2gQjv9ADWUj98nsFeqf+KOqUA9xCw0iFFA9
XBhngos47G63Mm+cQ2lNy7wzNShJf31UhGQ1tQbn3ah9InVxhVkMK52UaKSg6xlumwaj55jg8F6y
BfQNXOBCxg+aPQ2CRKaA4aGyr3DAfubxU1DX+hcDRjSeaVCiDi6stVXThIacU5wkW7Q1CV/djenm
5CF09a+xfQOe4n/qmoNtpahevZRdd8IkE5tTPF4EocXrwGA72zNd2fIpck/eaOm7GhLjgelsfwDO
ouwIE+0RKVtyG3kEPbAVcxh+9MnFbtndBdUw3c20C9NrAJ9Bpb6VQmeqHddfbkR2JoicYGEAikdP
p3+liXwmDsB5U0OPjhiT4KfQqfVV5rnBA90zVBIUrycbgt4Bw7W+s9tzliveUYmQBA5DYZzmZ5Th
4uQTGrSdn/3rXPjXc35sWgeameTg9tm+pYO1MyOrvxt6mzibUUtvARNuxABe/BP4OoOSHgrkCFzG
j3vtg01vv9CVPr+XwrqP8OOt0JS19yJiIC5s3Cx8aNwD/XJ/B17EIUMaSPwQuMG9xHA8mDjinaru
D7S6AAzb1Kkd4haufxW3EE6junD9qyq5dKEzpN9zP3Y9nRIqlz/+9h///V8/+//0v/KHPBnYZf4t
a9IHenR19ecfpvjjb8X36f0nhyYcSWzCjm2Yhk4QimHw+s/3awj9+c8/tP9jAkgurRYflmHXYAGU
pL9A8CS6gJjxH8Iyzi6t+V+6Tj5Qo1c/LYegDdf0iyezY3PiFIRPBbKrV2mbcRja2VNbBpCIzLT6
yVBg1fQyWQWNX5wtBtCEWTV0ORLVvs+VcYJx19V7JbFuVrnkBmtghqIj1S3FtMGD2FO/57kOTdX3
vpAlPvRhFDEa9qsR4RmYbQf//LeFPEK+h1b7H4cA6sWxR6Lz/appV5g3Z8dymndw6CeF1izTakOQ
/SjtFvP7+h9/eWOr+Y3+SfwJanFaFX89/O/tV373nn5V/zX9q39+1X//9ZB/9Pubrt7r978ckFEb
1sOl+SqH61fVJPU//q7TV/7/vvi3r/m7PA3F159/YCnO6um7+WGe/fH7pek6sP7tqpm++++Xph//
zz/+b/LxnoXv/+PrvyAQ/vmHrv1dtRw4PaZpa1yuKt+p+5pe0dy/65ZwdVdYtooXnwsvg/Ye/PmH
of/dskxLcxgOG8zlbPOPv1V5M70k3L9zSpi2ANFn2oau//GPX/r3xfz9Jv/vF7fON/q3i9tmDbNw
kUHsQERiC81x/3pxU6IiHDNJEhAoRIHEfalZfUoG5zwO6U6P7ZMQ9FLUabKSLuBNk9wYh1+erAiR
tD5qo3IX5XAiPx7rSYwCsYfIbufWyQ0Z5FqvWUKfzxJIxOt+/PFvb/H/8sHEXa7/z5/e5c6vGoYF
LkwDMsJb++8fzTHue7f0yKTPgvTNwHtQuOwa4SHhhd51mTiTL+CtOr8lSblNicHCU0cD3F8p3peC
MecgWzYmTKdW/ajcy8a/2Fm0RnD55RXuzhtsWDCQHNlQkVuUm/CfLUNDaBU/O9IzDjVxzlSi9bKs
o5VUnRURYzd3iuS1HW5/olV/ot2X20raGNA0+25QrbPhuh8GPfalMIiJ4wNMdGlLnF+d1D8CK6VB
6lK0s5clPxTanbLo2CCtRvQKS/wcV6un5+bGJCogBtwS6+LQprB6AOcPzVx8whlbVVH0KTXWoabr
9XVhwp9MHbkkJRRiupbv2UoQzFqQem25xQ/qmXSgMVP7CIQbG+pdwWQGS4x1N/i8NzJ2xxVZ2ed2
RL4fFz6BknbN3vaDNQJ9VpOBTk8Uxub8mkHLnVnxvUesD3cJSNRrTmTmaJTXfhCrQiWRQmvZZdtD
RIczVhf0041VFJCUNpgSH3ZSPnZGGOwUUzv5qQgPre6xHXIAwqiotvLMOycVstUgc1A3lNuoqsn2
sqqUXMiGhz2p8S0nGncRTSRJ/a3wQLkpXcR8QcnBX+GMU9jqmOOVtAy4ahImlhjsI/i0bBHGbPWn
1wqoVMaEibCqDDklvqmyIhpYYMBQvzCX0ZUxV1ycu7qqPgjzBjbSkvhXWZsaPdsS5h34wsx5Vo3m
swbttEC0ocKZ3/pxI5eDqzxhfo4WbffiJauRjb/ucRUhThQ7naANZBa6s/asKjxabBJq+yMTtb/0
WzMmYiuPl5aTvlJrbHuhXwpJeIwPQNMyiEno3hXV/tRKgXnU+wmod5ruXzsf2JHtvpC1lU7XVql8
GL57n1DE+dBKovZQx50zQXdeBgQsmLmfwa9Ta/Qe12StHkFFHCRea2CegAbyFhQ+Th+bTSidK4zV
3pRKr93rWFFFr0G74qdcKNoDG+cjE61nGp30K5G/MfIb7hiCn+qw+OGJihBUy/hVDPIc6kO4HErx
FIwvltuQ4MaOdVLpJHQPjr2SvqPqPQ1Gu1BM68i0gdZ+newoQE8euutYS4gGe24r71fQafzjIljN
3yYrLwQqpUASyF9Rfsim+6EUHimdOcbKgajV0KfaZ9v63DvI/4voUmh3WU1mtz6ogK8CWCrlQ+ff
K13GgpeaSHvyn4rfV+vBNodFK89055aiJ3ittZg+9RomeUpBho8d0rPcO5roUNwuu+ae/wJkLV83
KXEAensRKYMvEdavQz7d0C2rXaR9At7SOqk2m3NEjARXtGbLpVItbb2B/NDdnJjrAOAo0IXhl4Uz
YdEId8/E6b0uAR4SbRbTAXtWA3crs4ggwWAdmP3aGWgWyOqidjqXAIGIfhpuojY7O3rSke1Dxzob
XNg8XJl6XIll0bsLI/fORkYTHdMbwQ3EOucuCv5moPflvShDfWwYDMJgpmFXjylaWeNXRmZc7t8G
I8+WURfhVpVbt2BVqbFsl015oHn+USlw89vgyUzwAEKw5QMdnrNSeZGZ/gYXjR/PgKMbRyO+hXSi
2hgHLATpOugcLC4eU2vK69UAd6oFHrwztfalwJ64HxR0/yCS/MGQSPeDbVZa707sv8YGyadhoN9k
4dJcxTwb6PxhcVLRpSa4pcRO1ozDO32dO49wXZO0+W4KwoqxI9TuT94drnhxLFt9WMgqpcWe1jDj
tGrrBcFh1EnwUbGpHNlxVGtFiGLdMnB0wnI1mqWJLbofF22CjydQmEYmUbxPmFReQ+UaoYnaKyDN
Mb0gUFG4Z9kTGSZrn9q0gqJlaheUNghjsysSSbQesgcYPHG0CPboS+NnrTwQ7LYO2TMDaSQPnUm4
kV/ysactyl4/GHxkUNLMUdl5wDxjYgwxIxETpOsbVbcfAqv8lVmSqN6kXdT441fcI5Geqi+J7z6B
WikPeLvXXayMR1kPnzZuTnKWUoNb5rS/SMwDn8t35sfGvgj9AecyqUcBcUOOAVgWliqrLaoGBLME
xKWKWJl3KEr4U32KjuUkUjdsxW9FRIfT7GtGZuywVnoDJlbid62jcCSZzT6WDZkzQhjcSqT+aJjt
Y0QrZgC5uMhqfGV1yfIYBPaORj5+WmVNGl0X25si96lGsvaH394ztzVNilpDFGJhhTjT8zbPlxmb
mgpc6CLXnQ/Xz0bEo4gUdHSiwdiuowhfxcAnAK1itSxQQBhj9unJ4pRKydAinKho2BVb/RJnNO/0
da8l1a4eui/FtbI9U+ul6PhnmUquXmbajHFcYDP+Tor3SHTMYLzipnh7kTW/gj5MaNTXb0Vu/0R8
e2eq+Q+7ggjtkCVQaXtMqx+jMIhLLfnkjnn51nFJLjtzg0XtYOFCatlGGOpw7mxovaIlJYrJIxjZ
BM4kxQsh1rRaQOJoCM18iwgUVxW/xIADP7+4MbgOlEjvgZDZEvQB4MBef8UJz5yqJ3/Xr8wzSgux
ZHi9waNOe8YhdCVOrB32UHy2En/IaNjXku3WWs2Mam10zptWlw+GWpPxItwYlZm2csixXqcD7N6c
1kYjxTqvlXozypBVxVW2+RCBsKYNh016acZk9OFttHz9Fmj5oxCIumAnbaDAtRe4ZpdGmOdmdE9p
bV4DDyGYKD876V88NjLQ+huCHdOrMohXdC83DQdsVndXt0H9GqnT7sh/afVM5ZONiLCYvt5EcK1C
IfORmy2Qyi8KDCurvG/qKQYYyHXXPNlG+MvRxEaKifTkjt0qTpOn8tWOUz5LQQC9wmzQFJkQ3q02
PtfdbOWhu8YKm+YFskbkimgzkMlbhVxZ71zl2Oxc9WYp2q80I/FmKBhuEnaid0TI6E3+mfpAnhBQ
QbiQxbaxm2zJ0PWzkPKu1IBUZcOjZBSBZrZyuK96qIdJIne7EqRlF94qye7P7JjQ5XDOgawgNLnZ
VYI+HSftInG6rR8QXpyX7xQ469jAlqEGpMxnHbmjLnjhvmP/bvW/yqZi9uK0BMmN2jLDg7Ywyg5K
liLR2mGEITJtGh+TcTV6pbGgYbMl0Y6EqYwgGCypP10RrUd4egveO+INjeIRfetrTzm0LHtLo6JH
IGFGq0aozjHEAAC7RXHwxpYrZlRiGZrGsXRtxl404TcgWoNamGucWFBbYtK1eqRmbOXre7UcVkoo
1HXmEFtKR2dXTbRDLVU2cN3AeSEe613v7FqScUH9FqkmGJo2fmEVflVohZkDSYI1zmrUrBbtMzLi
rQeGD9WRN4vx6WtaRb9CQ3z2eMkI1YpXyTgqLNLOThN2g/9HwZvQmHelM97FGSDMwmEtMfu9H7rA
6tZBFSEHc2n+TrGFU4Kb/pHpdD58R36S7aYusfc5K2moqKQ6fdHAIF0axCF44Sr2ul8wAe8hfz+V
3JGXZBSQNYXozaLuXFtKtVUqk4gCl4YfWPS28Pl/lEeriOSuc9wLpLGlQRW70kfAkZbnfsVG/sRK
N0drLDQT8raICTDxnKlhEB81uNqLyMU31erFOer7dRMIAMxmTZwhJnCjmdIn/EWbyo+kUfH1TrvI
OCYpxD6lttWjTgp/+F2vnbSqfaF37iwT2qDp5EML8uRLyeTDYCq/ut5+8ap72qwaLhvtkLj1tLw3
dCcSd9kU5pM/wrLXCS9TfTte4XZ9J5pm3BRa/N5DoC1c48NAP2rEoboc6lRbvkWT9D1eFk19MGuy
i8a6fdRb7afWN+8q+c9xUz+ynbiL6uqxNjK5TAZAldZnW1CcQn2p16NlPFh6rK1qR9arTqVxWhV7
DEw35iFbKUC/WqyVla78Srw3YAyA/VP9BUzvQpd4RWR/QWlaq9WxYIKUigTJ4WidMu3JIVfBbpuv
GNgqCBm+idY4sMjtz8Jb11CXRRmvY+KlTMt48abZY1M4H5FRiB3tURBQgf4wWj/yzO6XY0Hik5k5
lHYBcYcJdKUq22HGWgSVTRjtZLAsXdTqpkXbMH0ncoDodUnsXmDjCA7PskM0likNPjXUI4OWvXWk
tdO4/hmJcVjqbXivpfU+DM2jGhh7+tWIvvjTMyrYGRGecC/SJL7X4oxW6GYk4i5Igg9/GM9BWeym
Hybp5YtjuXdFHC/D/glqGeG8IkNuA2uWUTGVD+mVlSNvGaPwZWcxMbcb89OfZJ8Nu0NXaPdOVH66
xDLggLWf6RPySU/OTW6/d4FSbWqprem1YDzys51r2EgC8l+5Dw2+rPR837TYboxnYyhQ7VukAYrx
VSM6rsTUTmJyv+mq+kwN/KIwc1r3Oe4uVV1F3l3Earn3pCcgkUCza22xhSRFF8B26LA1n63HyhrF
4HoD+VATJb7Ukpe+iH4C2mWgzRbb5DrYlC5RT8YYbWqFi7oKyrMFusH1zfemca6BJpSl4q1ZaQYa
7Z2NNDRuFoZHKl9tUjvbEl7ThT4Hkn4MYcuOmwrWSGoa6YuV6LxuZZcfLV9ltgBodOva126x8RTz
rdFGUJdOiaQf2BR/Xi8AyooLtWp0KrmWkJcgwgRFh9VyEtLSpHqDpH8xDexlTAW5G41Qkf3hcWi8
LSezRQpfYRUgploaKSKWnPuqEzKPj3+4yqOswCvrSfJoFmqxo/CuzmYmTby1Ean0YJiXSpV5z9wg
Xkp2X8dwgscqRRtic0cY5fPhsdOofYM5DGud9slxiCacikWtPEZvjrslGPHRCYrX3JAIlat3cFFv
9IZJ6mudg64SmSHArRBrG15L71XW6Rv8VX6XTgbLqkqwEotF4Icgraz8PQlz3IuTpJMAQh/m4ZJJ
77gY1ejLStsLW3ICl4kCGtkwogN7JdABWiBvX5GIfe6lN7Nsj7RimkWAj2VZa1ju0O09tklmUSAl
d22NIqBq6DeRbndjI1QvXDrgBBK+hCVvJiEC5roKbv7/o+5MluRWjm37RbgWAALdNNuqyqy+JScw
kqeIvu/x9XeBuiYVoUKmvZo9kwYSDw8iAUQ4Ity3r+1Q1YVQzsrFD4pFvafhfOIJrRFg8aK7AJ6C
Jm5zKs6rxsyvgx6Xg9Hb5SW+Oj4aYdlcDLnzIhTrogmM69CWKyd5tfNmU2OxVerJsS3Cf8ZRkMyP
+3d7KgoiYbig/fG77rkUvCbrsY6a6eDfxplMj4kqMS0twmPQpcFdxCkGNwFr2Emt24d0GlzmZGj4
aUp77ZPrwt0soRSDxJiMJIW+7sV3PapQifauEwXJBF3GZSlB0RYw/Mp/yuiVv/0S0PxNQ8KFbYzf
LWL8atSi3RjIC/BbBZ9UQV+KlJdl017gVo0xYssRJnNhEqjgmbai56DlSXy0a6dCNYv4fzhIowGy
lLF1Ln15o7qYg8U25QlRXiYaP9VVSkC4Pd0DuZHzaVXwj++V5wLuC71Cg1jZmfGqOvjPFqK6dbLk
DS/QFA/BTQ+cCVNY0oDOL7sGgNKogbdTxgrdOx0XEO4e+1orpkdwE4bGfUnDIx/JZj2GNPUGbP9c
Dyl9WVooQy3kSh0voOYobHCzZcxvo/XvcmhAJ1s4RFgZYiVFcPzxxtBc5/s0Rw9bivoWuiJlVSqJ
rVvQ0hjQHaD/9FxrTcLJuxQmGkKTwp/IUNrlmVy5wn/F5XbjdMxTUw3x8eG0sh4t8yEayO8WMlqL
Dgv6Cq3VWrhKzip5SwabHbeqZQDblMtkclNnDb+NGe+JzUi5cbmFkK78Igg2RR7cp2ZwX5FOhacE
wVm5LaP6LowbbWVFBBQrQfg09voLpk8F22K2OJ6bHRvLoK8FbZLZvbR+tVML/bIN61tamN+q0ftR
a4SS2HkyrXSna91LEfRvUdNdBIy4QQPzLjS5y6X23GkeZKng3WnDioryBueZkp2iR896Hz32RXmt
c4RpKGjTP5tBYdBQptS3fWY8lI5Hyku+NuHtUKn+RhPNFusXFRVv9wvExd6xAlrNKXtjp9eQ49o6
vXZ0UNZn0r7IKwwfA6hfq1xtNoWpwaKfxlasfuIglQkuGSRe8HONtpl6p+R8ZmglLzaGg7wzQ5Ut
h++TJ+3k79qIJ1Kx2arApAPYVnoDdZyfWGzyVi/WXllegXmu9RBLIG6FfRjG8qk1PkZ6ssnL4ckI
xI0T9y+06HN2zOunsPsmytdBGZ8wl6cGqRokUJH5Bh6Nin2AbZy6ixzKAim1bDsnvxGZqaTeT/ZU
Cw65CuHPH5+kdCjW42JA/wSw5NS1/K2Sk5W0IrmJrYbGPmZrH3goeymHUEbv6eegMcCVxSbqeVbG
7zA1rqRbUFZ0FBK6yl2h4EEbleKZPUq6bxIDTlYSbIbWZEsQo9SSLGW/KDFIi5pfZYnaSNPcNQW1
pyDtyQa4/PMwp2vVIcPemdNq7A3SeXm6ypoS+4yfnW3ibsD7lhKVd2eUIRQJfT3EbUkOpyPHXHtg
BhycpoeCBHNFP76QLK+sw/1wJKEfBf2rMPto0/Wk2gYtvEG/5h1ta9yVDUaBqWvflVBqVlpo3vSC
1X81LTNNvGiuvKwmm/NkgqSQLAH4xPlL8a4LUiZCgvcNgE871VGLe2BhATXc24Cjb2VCMAb84gEF
qGwkRZr0td3oXSbgSW9sXz43HjBSFGbvJMSvXBD52NWij9m3MJOmCIEQ6Y6aBtbT6bqs9MspYgin
yFctdeMwZGgL6JCmT0zRILwHhWivilw3AbpZj1p945qsLttzAKQxYSwYQesuHR8QdF7ycT7oRZKu
ezkFszTdJLonYc73oOx0vH/Zkyrxzz5NySTB+KLU2WFOjFbEaa/d+LltCO9mSe53qG47n0JlYl+X
jX9P6WaF0v27KJjTdEg1GI0MmNnf4MiM4lwPqZ6zS6UP9daoh9uc7KiGJnBDM+tb6wTZKrOQdYBm
arX2bbBMunWy25r8RudXGB7lTrGLdDbPNOWuaQq1NgFZo+C9kRV6Efp+2PizqEALlB1Tpe/9w8iq
AUt5qWrQYVLvQLcUqSTvEEPBI5O7d6QurnJM6f1x/BaXLnKwLiLHnxrfQ5SFXLihL221MkXzJtKe
FHZ3gWiOk3t4k0ZdTcMtNkS+8oQP932KWwD2dIfO6V7MnF64TCDNbVSOeAFMLdMjKRzundS8zrGE
MAqCBQN6afGYtE/pKH92EFv0GD8TJKRCM366wvip0sTQBtgNlBgcpbdJF75ZLeJj465vqwvE9t+p
aWE4HvKpcqYUkGn59z7AUhqlVWhrjs0OiE7lnfUvHwr90iO8dXX87iJVWqUc4VM7fWlYEXxTCEiq
P73yGPJF5Ow6rXtzIXwLq7uo2PCv08i/x69gr2JjGCvdi65VR4ool6pa7gAgJrjfrPmE4U4Ujt/r
io6RP79uyC4F2I/e3npsxna5hQRdmXycHB8uQrRrI0Ous4p/pKTBN7KovxUT0rchmLtmAqu4tXvO
3ga27d6F6pk+raS85yA1r9AXwinm04u8hflU0NaYqPqzpLuObDktMTSBdJzzezB2AzTWlk5KPoPj
9z6iXBY/Z+621Ir7wZ6+teBy1uYQc343/H0Wil+uE1xgBs3+yAuv2hCNshWPbyZWOV2DhyFGLeB2
JWbFhnGHvy9QHZKfjv+OEtxe+4a2w/QCN8xpUraWoLVooO1U065jh//TRnqwUeprJzPWTjW84yX2
HdoilJBRkkJWh6s00PnGMU5hPIzmuKnrniJqpeBU7L/X3gApjFaGHikjMI+a6ThhxaKffLeudbO8
md5M21lcvLhNw/6Bz6Ohf7OC9hIw51HN/GOSoVlzmm3esIaU7oKa7Bbm0EtmUoVJh19YCaI0Dd7V
fHxy0uqFptbrvDF/4mM0JRrNh7rvym2Xmj/LWr5Bu18zaR/DwL+u3PJWGb/VdQbGSz6UYf1q0qvd
ESwVo7uwXN5WHfQXTTO80JL+q27ltdGQz7dM75rup+gSuJI5pUjuJlqHcGF+pxFoCITRu0ZgFJvz
UK0+Zr/D53Xd5rvC0rVVpNtPsR4fBWwIUh+QMbI03U6fT6mF9QUZt3vfqH5G5qCSX/XfQ7V/wQX2
wZM10rvuRaJVjyhHi5YWo25sL6dHA2SPtmImTjG2L2IiYso8uQtb5NQ+tSXdyJ7KNl+rinhKAzyB
40E8WVmzbVL1u2lhYaRo+8Zrthno6FVv8eymKBRGwTey8O1qdOkAAvW48gfzOjaIDsEwPvWqfc3R
4T1o9EuEzA8UE9d+EqJCd1gHFj8VyeUmLJ9123kYUeYFfpyt7LhDQkdCgCMicvVdSneBJigpTEFg
iLVLx3jKDCwuXJP0gHZZhYCZa5EUa8UAZ5LUt2XavU2fnNCYsC/68JSa3pNbXKiVf1/wIczr5nfA
lSt3TLZNKB+mO5u6w7AE+VnF2r6so52JlSl3wnGFNecYLdp/ItR0eYNi+mbwxu8lMN/eoMSejJqx
So1iF2K5g0Crjx4MCge+8YPO4ZXRB/dGFeJaOT5ZBl7pNvkfr3sh2bUZip+okaAgtPJB94yfdZlk
G13lQCfGa7dtX7SB9HFQIJDtsmYzbU2Lgkmb14Buhu96379MT7ipeKKUF/hQrSMO4FHPime/TVXe
9w6um7mbyMYhK0MVjVi59exxIwxAWSDzHYg4G5SJ/qZNnDe/gM4Z91dd3cCRCGzER2Gzrwet2VXU
61djZVbXKu0+OxSxbL7SStmxo7q10i/IeJ6yhP/+rdqZKX2ug19lVmW/65N/6/8jPZAmkOv8W0f2
X4qgB1qk/9ID/fn7/1IEKfhC/Q/yHs2hH99E/KOiuvm3JAh1D7QLoeuG6eiTouX/NEG2+j+2YYpJ
5oLThPrnX/o/TZBU/wcdjzAmKYzkX3Tk/4smSP1bVUMDprSkaWly0gp9ELo1dgk2tZJ02nfgMNwt
eC+tktsmEl78iouwBmbC9K0faoJeBQSW5ZRKu65GSfbwPqadAN56b3Tmscol+L0Pj+8Ttc+ksvuP
Cu8/P2qmvuv1uDYzK0+PsVlG3wxRas9xn92dvvjfKqj/XHyS/n24Y7PU/F7DJ/YYU76qSCzR8qL7
aqluwkq6u9ODLN3B9Lg/DELeHz4U9K2jn6iJRwK2VopN1RUu8+ffE+yTJzSJnT57Qurf10+o+mBL
GSVHDgCUxmMP5JAz3hcyHu4pjZx5VEujiL9HaUtOpmOXJEcP1c4DHIZ7DGObKxUbgXXeZk+n72Xh
hegzOVqadZk+msRr2sAbyNYamawLF28IzKKMCl+g08Ms3Ixu/30zZeCIsej8+BhrQ6o+Wmoqkr2r
IZdLyD3T+ocqiVa37F+x8i/F40cp6dLK0q2/x4NNxaEAV8RjCwgG8olZjWPCidfEngLpU0hXoFOp
dpbsBx1D9Uv+thnLnaW4Ax1rxijrYSNMGpc2WUOd1br+2mOYHs+HmalSL5Ntn0XHLMHyRpTOWu1y
XCS8Hu5nKvwzT3thAeizuMIXu0JfE9sHZfBf2YKRzjEZ6/Q9LF18+vMP9+BaQ+ZJibWr5kvUuV0U
XQOY+eLa1WcBIu4rNvoubYpGRZWjNmw0IrGiyjNSxqXpPgsNAlk6aZ1QP1aaZRS/dL8esnCLH28U
bEMnxeDqi09pFiPq3AlEMpCk9anWUY/GcSvHISgXxZkpvvQaZuFBQyYeq3mHAt2K45yKfk6TsNB7
7cwNLKxYbR4YUle6qppbB6ciLiRZYEB3Ut5A27nXvtV9Oz2ZFt6HNosLiRZETdp11iE184w+y4JE
bJDTKBljT3R6iGnJfxKttVkoQHUWloGuYu8ZlwZ1cHoH6zZ/i+hL3mQ5tOisD/IzYy28FG22vinV
o6Ey+viYK2m1B6BIH7/Xelen72TplcyWNYSevPUabBVS3RNbBWrxWkiNCkhmUkjxaCY/Pc7SS5mt
8JYmKfRyIHPIbcmVNKpo71p6s4VEFxxPD7H0oGbLvDYNi3ZVNT1ilRoiP1XAR7bR49cuPlvkPUqw
UE/s/uCpAenWhFThBdaJhn15+vrq0gOaLW7NIP8hesc/1tDuEbBpGCaYO8Ufne6pxPC4Rk+jFYr6
5He6V/+O2soW36oxoy5sxnWjPWJ3gAp9FSgI2b9hDeFo2kXTl6N656CNbtL96R+69DtnMYImOQ22
ayEOil397gXKAzqp33BeH782wLSt/vgtcBAVuApK8UMfKeqxRdK4DyMVVA2Z1K/NFHUWIRxMzFwr
LLXDkOjVZakYxXc70sozN7AwD9VZcBg7BNVqhwJfFzX1x2JQ3gxUUMmZeDD9yE9ijzqLB4XpFmCX
rPioKK1qQBd2ExsVLOxfnTqOSN32h4Pir/9Hw0cMd6gujIvB3p5++wvh4s/s/fChdkq0JzB2m2NX
k4+j88t7z3PnXq8s76Ew/fDia8PMooVeZRyq3ATfrbCkANCqyco2xxrlXfFNKWv3zPdo6U3NIgaH
Es8HDQ5rA2JRc1mgmjeQTRmaBtL+9J0sDTGLG8pYIvAkV3zgpDggrTPLBySvlDa+dvlZ1JBZV6KU
Uhy6lkH4bTscxNsdfV7x4fT1l973bLUPkPQbuFzMZXr965dClbG/R/Bs2tC0O3LBP7Ku1jr1zHtf
CC5itvY7s3Ez5BTtIQmr/GnEhPlYuIF6T/e7cyaQL9yRmK19WiF7sxDFeJBTG1pv0NjOpxvKa5Df
D0bonwkCS3cyCwI+WCZa5WVwnRfJs9JIhEAZgHYPLMeX3szUkPQxTI4BUksaQMLrNghe7djc6EZO
nSDgJNeVlb07PcrC9BXT7X1Y7zTEKz6aSv8Y9mZ1VEstu7JKLL/OTN/paXwSy8Q07IfLez6hXi8V
8RCN/bOdoh3tfPefRi+UtZum7A5RYJ6+EXWasZ8NNVvrnVYgUUgznG4D8SIxlWzKm8AifS7tlu6E
xHpR8fA2e4e07cRlOD3s0mybLf8kHOEQe7F/zIAQr5qQhhuXoiMi0P6iD7Txi69pFgaKXBmL0Iy1
B0HXwV2V5P6rBWrgzKpcmgSzIBB3nlfqOFgco3RQ4o2mRUG+t3oNzfzpp/T5AKozW/ae7hV6TeP4
AVpT+h2WNU8Iqpb27fTlP38JqjNb8mjIffRqEO8bP1H2SB31lTPUwb5udG/bZdmXIguNbn9PZtDy
Aief1L9OWqQvA4YP2OHCwIJEB4DQis/M5KWHNd3lhzUTOn5t6Uiprm2/goEe6rT6sLM+E7eWntVs
wdNegsEN5g3XfBApzqWYLqqOsutM7GMbyzrzVVwaZbq3D/dQ+raSOoGeHaGEY5fGe9HHfQ9U3UVK
oie4T69Gzs+yPHPKWXpms8Wv9WMFYlD1rjGQpQDTwcKIydDuTs+vpavPFrltqaGn+5qgtFH2P4Tj
BJjIRxh8nFkeS09rtrptqYGcUXPeCbsi9DrRqxaF5gH3trc6NNUz7+TzL5bqzFa5b+NowD7Iu2ZT
5+9RaOMd4FdyHaJT3p5+UNr0vP87CKvzRtU+DiIdRZo8pC6FdhKoTaRBRo47AwzzBcUZ7BxWhook
8nvvVSklaxcnWSqbVWVRTy7HUDH2Nq7G1IHwLi87RC9+YgeoUOx40Lcwkgrrh6AyPdxahWHqVw7A
7/g1DjvRXFEPIlm2or1GqhomQ9gV/+PmwIZuTt/eFK4+u7tZnImkbrea2cbXRZu9aGX8EAlq/0rT
YsZav8V4V1gNtC/QOue2fwvvzJ6FnE4PLVPB5eQ6E8pzUA3eRqPPbo3yIz/zypZGmObkh5Ua0TeJ
vZSjHCHRjeuuUTA5UyoYDeXYnAk5S49tGvrDELKpZJ/gsHdd1epvE1cSSC0KTa/wZaWHYmh6cLXZ
0YhEX9KZyb6wZO1ZAOocErFB7ipHWdbxg+x1lc48C4TT6ZmwsGLtebxBoICNpOcBGfWyvatYd5Ey
6QGTDFn8dIenh1l6ObPAg5oGPIrqB5jBZGXy5vh61N44oZehf+0Lz0VQcnqgaQZ/NrPnEYj3TkKf
Yua0T2voD3VxCoUL39xXvfPS/2HoTX9yerRp9n422iwSFcgkELcbyjHL/WhjQoxcJzS4rOCcT3or
pkSZDz9Oj7XwpqzZ1kOldR5DEfY2XdvZm1rNr4XXI4gBmrNVAtvZnR5mYb5Zs9BQNWnZYMKQP1RN
gFjNtfpHq1O9l69dfRYGCrVCeRKL7EGTbXa0QzySEPQ2Z17Hwsu3pkf3YX26aV+1rSLtA5Rd2rI3
g+JUGPvoaRf9TjrL8L/Bg/JABo+I4C2gKLQVo6b72q1NU//D4HSN6pYejvmDbSAoaLhTkhyu6C9O
X366zCdTzZrFgQjoZ6bn9G66HJwv0ZohdAOlj7i5dL+6TK1ZNKADz8h8cukHa9BjuU5aGWV7kdA7
saoQv+ub0/eyNMfm0QAIo+GAR3ywo4zsc9Z62WWVGsHj1y4/iwGaVgGLjvPyAbdG+xJYBnSuvNGG
4UyMWVj11mzVe4C61CFW+0M7avZmBI63NnSDtrYG9R1NSN9SPvxnPjkLr92crXoZkkTzIBU8JE5K
xxixGSvp3gsve9lav04/r6UxZks+oUW3NKUeHLF8doMnFcRhNNUgNJtNS1oz3U6Ps/Dazdnid3FX
xV26Kmk/1mjQVATCYZpvadI7ff2l+5gt/4HkYhNr0cieDXu0wndqQNA4XnJyj87M3KUhpj//sMg1
pNBEYad5GODfHxLLdb9HgG2uSlBC576VS49p+vMPY4Ay8o3SUqsHKODDJrNa5ZBHtAuefkgLk9ec
LXEBj7QeULhd9fji0rDMFO7QSJUQT2n8qD3DvbQCEMvVpihNkb2fHnVh52TOVjwUI7/vg9G4HxX4
lv1OhRmM+jYOLQuknDMorlNsNIX42VxUPXT/AA7V2Fu32HoOZvKlbDpOLH8/2QQ0IPZMMdveXvpk
NxvrwrYM78zcmKbZJxHanIWFzOzHGht44JU8492gWTu79YerkK1123bPpx/kwuszZvEgwAxXcfuM
W0haje6fEj0ntSNM14bfPUNizinPfHEW3pkxCwvSSus8yzkkZDRCr90kv2oyvjQZbP31NJQ2xN/G
3odW4o6/T9/dwtQ3ZhEC3B5KH8ycDhiNW91lpra29gqhTaZnQtDC+jVmISLVhKjlMBjHFvjnOoso
5e8idxDhKqdfXf3aB8KYRYmqHequwEfsaLhRQCOwKG3gDVd27RjNjjYQQ7wDb7Zp8ZNepyvnAoc6
zeNPZqAxixxsPQ0gwDDfPSfNLIwqssIwcMEIdNueOA2NfuUjrFGbrSo8OPk3Y5lBNyTBCKv/zbC0
ytioPYRd58wUWnrc82CjxmOguk1+9NVQdDgW+vU+KU3apMI+t/enJ82fetJntz0LLohcSI2lnXMo
k5b8yYVlm0XzGPlFLt8ypzHhVZo+fW8c33FJM3PYR6EcwMgItlLNpTb0pvs45G1vXCTDKIpyP7ig
4t/6KI3oaTRFqdrbkR7oWnwtCBuzQMT5F3hAkY63BEMwiKBwyhZDzSxGKRFdeVLBgGdTtBxkAGpW
0q7OpbOW1vQsRvmeYti+n3jHuugFjnZ+aDMlCb4WoKrCT8VvaYV2GexyTbWw/4KFnLj7uAD6WJyZ
E0uvS85CWFqOUU1rfHMI9CZs34xkqOiENXKN17jT8asNsEihlaA6drGn9dh9+UDmrip4IPmzA5YT
pspQt0FFRhzl4O+gotfxH93UkxwHsMESIFeSXj27mheCkpzFwW7Qobrquv8QVcOAU2Dp9xnYgMz8
2ldJzoKeB4QF8wgneqw0KBI4yYJqTzMfyvnp9aEt3cAs6AWR5eI7qtIqLbuC9ny9w9keNb5XpN4V
ztu1e0QN5mndYYy7OvxjI9rTE5brsVJPzXBebXdbTXVT+g3aIXWEunerTsWq2G2CGDaIGaZNvLGJ
es5z2QDDok3Wz0Mfs73OcYmAmqaExr7qG8eoQRC7VkrzWVwloYJtgRTBt9O3unSns8AL4F3vY41+
dnazg7aJQM0BKmjr7u709Rfi2ZzNCAJHdwI/iB+9wKOfUCB3eUHhQkdbCTX7TEpm4RM/cfo+7v+6
OB3t1I6CYyNACuPUZMPyqIE2Zf2w0+zihlRXf2bL/Eer8EnslLPYCaworTIynPSCpVKHQNQEdX3n
aiY4sMuqKttB2QJrQiCwBz2VI1sMhlT+U4M01a7rvs+tn10XcJiDjq4Af9i0oXB8ey0S4Fwvfdh1
BjYqmR8i3hy8oFOimzTW9fesDhrf+FrSXM7CaRYkDi4RevhIm2rgbpqiNUpAvcy9Mx/0aaV89pRm
YXPgm4nAPQiOhpfJbWZVr2nPuxkb+ZjxDT3zMhZm71yNiiCogkTROAhWZLQv86lrx8K+5ZwwcuEu
5jJUz4ErPpDtO9Zur6wt0723R6leenZ0CRO9OHMX6tJtzOOZjguoF0Hy1kDtdf3O1YqUvGimWM73
VLY0N9Gx2DcVrroJNtjPtAgFVrguAohHAEitzomfMfH10nzrBb0iwGRYWmGtk1pA+Tm9kJd+4ywk
ho1XVZGVgpJUDYzAbdeJ8R8dupfTl19YwnMJauRb7EPUsT8qw+DcopN6bPX2vVTLEW9wWFiWfq7i
ufROpxv8eFjME1hROO0czXIAvJX1SRPvjRgaVEqpuO31i1FNcS47sxAWAuBcoIqfFK3lSlIeSkXT
jbUOJBrwhhfBR7OysfjiBlqfRSUSm9HggjVAw+b3I/CEhO3XP0NQWRQlHCfMhksbnV5334JJhsd5
+q0tTYpZGDFhbJK0G/wH7ABECQqhKv0HWWb91z70+iyKJI1ds5tynQNg+fLRcPX+uYy9p9M/fuHN
zBWrSeEWoN0Em2BwYnszqC7RXmWPTQat7vQI037nkyA4V6sOAw3ngBSSAzAIEH161lj5D79SCtjL
oaPm6hVxGI4ETE7Plq+p7zgYC58ee+nuZjHFt2XfD5U+WQ9Ilchimj7sMnsIisewjax2d3qYhdU0
V7DWDgzu2OMNycJpac/Nn3FBfRpxV6Vt+pxAc2mQ6R4/LFkDL06aJsb6MNitNF8wXEsCmg67ZEy/
hX7q6GDL4Fqci8dTL8+n720WInpfBvSBifAqNXGNfM9ttxn32JJr42OvIpJbFa2gP2elWB5MHiy4
/LANAOjmnfyRyFqDhglRXJH3baJ27cvot6FNJpKu7YhGr6Hvsk3I0jejywgZLsDsIvNiez3avj3c
D6Puy9sSOBeOBAnYLiK9n6cJ5rluUMV4ErSpqv3sMDZsgRuVvZJ+a5QBvNKvbHD9Yt24IPhoSEXH
pW5Uj2LBG/3sTfY2YjwHMCJQzbK9gqKK7e3pSbDQPqH+qQl/eEER4puhAZZ+wFLGrpOV1PJsvJWl
p49IyaB8guvjUfQ/cKK3cx9mi2rKmxIXrACCPMfd58EOFDxjMVij+/L0r1oITnCY/5o1eHRwDsQ+
7z4YBI2kgxWoe8xn1fjM1F+6/jz44SFIjkI17zXscZMduKJuj5RGKzanf//SLJwFP8WgJgYEqzy4
QRlDk0lpQZA7fQBhHa2gO6pQlHShG8nXtupzca6VCC/D76o+NiHcubUbFcab58ZFDA/YD8/c1MJD
m8tzh1wdtcDLy4PtF+0WJn30S2j6udPGnw/DJxF3rs9tXJzNOs8G1JAauOVBOrWD4AYS70B9k0wO
9FrNciIdtykgUNpG6XQR9xicA9ihfmcn6VvVt7BC3lB2NhIWQirclBmUiaAhr+Gkcsvzb/J1Uxg0
+1iVTntsE/UJOB+jT/rrLKmhynYo0Xq6+S0x+rvOhZJ2DT6irPu1JiFKryK/D7HJSpWKdQ4cvyYL
uRq0UrfHM7N/If7PpcSywglKy5v6mGIQ9myRqVhLTNboFwbM8LUV8F+KYRPt9gCj88B3s1f+yXAo
8n/QjV38c3oFLGwK/+yXP4SVVoe9WPrKcKBM0dnXSmOl1R3tmb5rrnIKlWKb0QRGw3/SqjhznR50
aYbqf4eNmnN5m6QG3YAZFj/Vahi0lpb4YPCKx6+NMAtMZmsqZYefx3FwCvWx1jgn0c0VGb++dvlZ
XArtHLFK0ZVHo1Rf6zytbkYDle/XLj4LSmnVqNLwRxs2oDK+uvSZa6uxDU35tW3LXCWs+hYwCN31
Dj2m1umd0TqFjUkNlmjWetJ5xj++dB9zqbAYcOnrQaYjD+8iEGh5VJp3I8bb5ZnWvYX1J2b7L+rC
ZZ5kqXeEFerpq8Sqg2CdYNpFbQNk1DkNz8JsnUuFpU1PMAYnLkSHKKy2JHDj9EK3QT2deSELX6G5
ShjWmx3kgRIe0yZ863NNbMcYyGvnIu0z+vFrVYa5WNjkdOtwB+5DkTgx4Og22AiI+Nssgnt3+o0v
bMan7vCPm0gpEJ16JaaavldgErYpcJ2zfyVG4jsGuVTHaS8ac0gHcqTmxEGRmU197/TYS5NB+3vs
Ara95zuxDaNrjNaVpzgXskDromRRsf/aELNV75qmjEwF/gPI2PZKGJaPfzUPz1fbc9mWpbuYrX0v
UVIeILjggNgLLIRWS1if+MhO/+v0XXw+nZFT/v2gzAQ0N2qk6Mg+v7kLexxF1krTJedE6Z/fgpjL
hQNFqSrQgNaDG08sxdFFdCShdNfi7FP6fJ6JuVQ48dvBQ3KWHaysch7rtnGCXyKzS9DZda14vyXg
/vHXWBoZ0r6U/q0zj27p1qYF/OFjSQt2WTQtyCqa/q2rAWT4fe4M/mUN2e9LeVbhTEN/GCIxvVL0
bZ1eqZberwfARni7xhura4a17nW7yPhiP6wAmPDXUJEYXcVjrt1rslbes7jsnrWW3cvpabb0rGax
AARYS02xTo6l4YThYxjhivcaJK6oMP2q/fjcdP6z7/zv/ahwZgufr1ZChXaMDnVpBul72+DgAIXY
Nd0dDnj6eGcona+pu3TMVdyk1NRU2hcoNzK7Ndw0KMdV1JlFeGfXgWde9iEOEL+LIYQ9uA5z3L2v
w9JBJ7ghnYzH35eSw8KZhZJqgPlZ15Z8EBJrj0vc1up65WXCSjdfe/yzQCLMWq8TkpMPjeyG/mkQ
Rers8VeGChVGOMqeHmUhlswFyQWOTREkRuM+4MB9HDDlu0/jvPrS3lfYsxqXaY9aYY8TPY5cR/La
DKEl9pjpld0XB5htIISKk30BmesBsjjobXgDjrlDOX2uiLZQyECR8PcSo7UsNKQRWod6DFt5X/uN
MMdtVJk26DfdABPeyb7r/TWZCvsg8VFuq32GHACaXaaDRETt3HpIhuxyNH8E6aBP+DHDJUa8FOj7
aW6Fi+9iZaLGtUAxDxFQWHetn0nSUqff8cJCtmcRaajipkVT5D0mkaNcSxuLVM+uyrdY+sOZ7fTn
hxAxlxPnvY5hpef5B7yeIXG6WATCEOyu9CKb4JFNue44Iay/dj+zwCTHgf+0gXolpWC916Oq4xSK
YV0ihXsuV7z00GZBiVq/6JJSiR6LtIgqDEXa2FrBHPeB+xnj2Z3j0vqbhZF+0Pwa9KFypWI8oaLw
TZpmWznCrc5E8WmifhJc7VkYyUQY240bKldxqY/MPPUdMldxVTp4CfoJboen38lCeUbMdcSmaPPS
GDDY8WoAbWTjBtIkWFc0lnrUtGB0LiJ8CQHydlkU4UXhknqbWOBZjhsyFuKhVa79NncBCfYOIIZ1
nqnmEG0MUgJ6/Hj6Vy681LkK2cR3x/GCOn50Ex+Ia0J+40LEYMY2IV7cZzaZf6LbJ4/cmgWlvFJV
T1OC/MoCXQBGNLakoT5UZuaUMKw8wwx+ZiCbh52FxXsRbgW6BBOkMD703krzmjF80xCHdLtxzILW
w2BKrTo8AiLVxlBHCdxxC0C6GepjwiYTxJ0Q+FDejbkdNPGFlJD33asQQW/6G16Ya2/amBbDH2zY
Ncw/BlumvrnzAjtPdpy6Ou85lk2iPsd1YcfuXrGo5t/30lL8eO20NaAxm2Z7Q9vXbdJ1/2S91Fz7
RrW7JL1nGw0zbmtWEdS7YBRC1TbAIdDiSwUOiLnt88r3f4Z0ZYj7QMfO/h/d0pzwkqSOTMKVleWF
dte1taVMIEdOZJTOEBDs7ZqkcQ51O/OUm5z0dfHKecfW14D1rSKCM5tJHwqooxrlCrK1oV2NY+M6
NxxPcznQqKED+tv/L2dX1uSozbV/EVVCgBC32G73Oj1te9YbKpnkFUKITQgQv/57nPouOmQwVX2X
dE0hazs6OnqWoLVyiJ5qA/ncn4pGGT+2IL+E3+IpyCoo3RvX+Q8FBqCt9iV8KuEaCtuv/pGQosjI
PvEA6Xnq6ybkn/AUFmRQXye9+WYUh5/soStsD71j3JLHYW8C5VFMMJHCQKJ56r1rZbn05helaZGz
vdZD07/hXgMx17QACCVI4LjsMdgQEAguFxvr73oN+N3yWxxZ0OgkEGDOyWM/VAiSRTI69r1RPNcP
dh78gqeFIyGDgCzs1uFvUHEkUeUhqPqy+nx7n61Etavx3/sc2EfBr6F4t39iDeT9DB9R7J+a+oM6
LWSJWvdypkiSjfNTZAfIQGeAgag99N7Vxgmz9vsXJ4wMQpgI1sp7g/cwLANw4e01hhDg+PuPDdDi
dAmBz5JtGRZPCmEfTqEJyy/gMGAR3v7+WqBbHCsE5l4NrIDHRxikTAGcBZkqkgACywA4fUGVhUYb
FZy1kVocL1A2Nhxunu6JQ+XTHGKCLbQHv99uzMTK8bUEqouhy2xQ+c0ZOu9ixxQ0PTSHiSDhxXAP
PaAtUYmVAWOLTLUHJg9SBdnwmFDesLsih0j992oMi/EALwN4It+el5XhWmLV6wYeAHA7aU5tFSgU
iCqAy1IppPfn7e8n1xX6m83PFps/M8ZE8DjSp2TgMAl40Ko0iv6sYf0Fy++Kw0cFV6iRtC1EqzNh
OZTBBYlKGPspSC4e4Y3YYaE4BTeW/2Fzcf7YI3bUn+EJUvl7g0zCTxvhF7AgZ9bmdzpLwuw7dMY6
OICUdr5yPJAFtMAIQB9TwqThLGMHlyPiOzHBdtDHy3oKX9YmgjnjNVjtZVtZPe3qaBD0p7Oksygs
Dbbdw+GH9Y/C00XTHeGF1HcQnkGHzqFGWe17BrEseNAARkZhdYE0O+gekEWz4ilI8BYaHlztRryU
mRye5Kmru6Ga9yMykl4cDPOu55txfd+kWcKEPgI4CX56WlLSt/sWGcl4Z4AcJ4/QpeyA6sVdpvsi
AGsSPYIZlN1PUJ0m4tiAo1PteVJRPHYIDqXLA6oL8IhIBeT13WMYN0lQPWRcazVBKHwAHrEtGyBY
H2CR4HufaNlRlAxDzXptDjmqO40HUJ2f4Y2Qu6vCPJBwsTqBoVWVf+M+UiWf1aAZ/zW2jsAnVNLE
T6B0T8IW765CBag9miYbq/oo20Q3X2Kkx1DKzrmKVQTDdSjggVoam6bYRQDCw8Yv54M16TxGwGE/
D/2g6uaz33dFBo3q2I+HjTRx5Wxii4OBFh5UfrHyT1AnFjsCZwEoiCZg1eUxdLYsSBUAucOJy39N
4KS3EQz9tU1x3Y3vSjJUONZM4Rg9GpnV0esYkZFBvk7D6fCo4I9QXRXVLczckYppjErKq8bRe3gg
j1CZjaJ2ag5O+hV0bCB7GB6hAQ/JudPGll3ZsYuzZkKhGG6EUEjIk8F8orTVnUuVZ6+CpyH8oPi9
59EQpkjd2BiUjiib6cRQJU8gS/GxYsaSR5F4tqYwli6eIQeU98/w15oyuMS1sGa43cmV++GSIpEU
cko0QshT0XHH/i57P5I/GmFgYN+ZiBUOoWKIW0R4wIqqP243uhZsF2dT7w0QbqhRS5qhEZOn1oI/
m1qSZR965iFL0oSBrt44M9+ccY3ie+vnsImBauq4pc7zD8jmN8F8SZVA+IoqmuNxvu5NSWBOkce9
H++hLAk7cIg0G7wy3aMsaLwAlqpNzelunFwMEYx21BG0naMWf4ItIOwmj9aHjprbVxDygtWVF4jG
HVGfGeI/yyGamgFWWNmQFPA76Mh3yFTH8AyqolwAvYkomGmaUtjymR1PPNi/wPBlgsWVyuKrg19F
C3mAmXxBHmtSlj4sc80czxs5wEqxeEnfoNY2cVUV9I0pjoMKEjndBNsSRgqlUk5nKx8ZUV4IgwuD
CtYTaPey2uJfriQgS2pHFpcVF81oziz2YEoIq44HF2tx8BmK4Q21W5zflcW6JHcwB5ZvM/DurMyE
syBvkmcvaegGM3+tF4sIyKFoURWeZJ+YaOC817FL1iPqqQ7ejA2tvt7ecGutLEIZUNtTITvCPrUB
/NeyCLQeyBuQA+mjB1Riq431sNbMInnGVc3B5Klln3Ct6GFD0dODGCVMTNn4JWmieOOsWlt2ixx6
bFhgmtm0Z9MrmG1Tv4zbJ05bYuDW4ZOg+x4q4vShNTAcgCdwFMPr8/ZAri2GReQCBhJY+gloPupX
yf+Ay3bxvipxUdwYwZXvL7kSBp0A3IryN1GCyqpqm73OHS7XH/r1/2E2xEhApIFRA7I/8TCaHLa6
MPzeWMormfqS1zB2/YhaOM9PBG4qr1Re63LSg1ZSlfDi1+0erLVxXXnvEgZelYPXG1mcgAjrf7pk
howci3z3v56Egm+sr7VGrn9/1whVtI8hNz+9jaxu4M5hwWC5g8GQaPalTJqPibNAW/vfzbBmJk0M
8ueJVmH0KWsULJ8CpN+X20O1otsIXe9/f5/bSSc54EqvWX+V+wNkwHfkoaUtkPM4jsqieYY0k7nU
rskmWE74tZn2sbYVIEWWFAHe9ng1k/JYdnKGgS3UT8qY7OaZ6xpeW32Pwu7tn7qyoZekBB55cI73
jDjBSi9OwbX4xiZoNoQJfEAzVCXTro4OMLTakr5bSXqW/IGRJaE3YiOfAP8xn0yGACirsDhkPqhj
tASNZSjZxwQ9SLgIGcyCUzYV2BYS4Aa+F6XFexTDmbJV4V0ZvSWNwMDjo8Gtlby5QJbhdOcAmsmT
A+BGzMGRa6jHmN+h2tBKinIDqB7IJHKqPlj0X7IMrIXJW+Gs/5bZvJw+OVi0xvsA3tThfVVGstzA
WKycLUuNa5f0cTdWbXMmTno/tIwcqjNy5PFj7eaOpBXYMltReGV9/IOs/VcAEDEMG6PwDf6kWBWh
Rx5cY/6si5G+8XH40vebCgxr5fkldcBCQYJpXcVvutai/k4mY+odCcISxmkW9PZhgJkF2L5vMOSF
Gf0OYpqqCo8Y5b7Yh/CRVN+1Fw3mDkwlCNbtOAV78DGiUy42Kkkr4TBYxqkaRoemho65ipGMtsXs
DmPSTaiLsy0hj7UmFqFKhvmg8QpSn3ED9h6cVtd4xZLkvkPi8sFuLJITDCueT7OiOcPzw+wJLGcv
zYSrbOF7HyMUkGCRmPBu6IOBJvQM0un8ZqOi+g773q0327VBWgYS0BX6YozcmXelPMipBqSaIeHF
K/2WiOrambFkFdRU+DC2b9RJG6XTbATnXAcAF2TX12HUWq7/w73hLoOGVcpxru91Hvz9z3/YDEf9
lfw+I5ZunMQrm35JQahLgmJMnrgzTF/gbTja7zoyV6mHME6T6KPLbymaXcuy4PBToWeie5CQ8FD2
TFqP7YfWlBtX0pXJWzINsgin7BjF+syrluwVQI7hfUCg2g82vZNbCnxr43Vt/V3gqssknkfhZ+eW
Q+l/z1zi0dSYHI8JKs6NPQxVm0dvt0/ttS4t4kLoZtjAsyo7s378BNm/7pB5OD/7ipn72y2sxOEl
MB/mU41qrc3OgLPJOw13P9iM9eQAo5LT3HbhYY4d21hqa71ZhAfA5SY2K5Gduef+aMM5OyaoB+5A
fi0Pt3tzHZffFA3oIjroJkGhtTfZOXNeCJNbPeT5LlEJ3JxuN7DWhUWAADuCsTjDhADrUkGYCvdI
6C96u7mDA+qHmlii7HkyE53QKsE7bevdmXzK9rzq6qcelukbvVhZw0uMveUDymfcRG+A01XfiVK8
TYBItzIR8HdKGvID73RhVe8/1qPr2nu3ZVgHqOvVpOJSZ7AtZtfwAuhKt/PESDYmfkXhlSzR7FR7
5eAgh3kRbddcsrqduqO0xCt2JhjgxRZoxBlbluQZGhEx8prhCjgZGr/cGNOVlbGEumfDjKoI3qwv
OgzLJ9HUn7lp2ntgci63R3FlbS+x7hr0lznxqbzwTsGpzPL8sQiqYePnr319kR6EnsFBlITTCfJI
zV+tDftviKe53FgCa59fbH2LGqjLIulguuSmn1zWzaELTX752NAstj1e42dLG6ovWaxgZNjDbQBG
X3WvNlbX2twudr0VQe8SkqgLeLSq3IlxxnHC9Nz5ad75APh8qBtLaDufawclnTY5ESXjfYtXlfsr
7/9jydkS0M78DLmYtsHJZtb7ExQecxxLBSfbYoJW2O0e0H/qHL+JwEtUO7h+0hslZyfn+6Z4rsOx
qmCYC2BBeRgElsHPgvitepVZOJUPivWxBB8NXpD2AAJWQA8ZnnCKI/FgQrtHUTVyKZchoI1yyglc
KSDc1byIoo28V1xok0QcQpYUo0wh7KT7B7/F6x1L8QBkDomeZX6HQxOvXC6mXvacNX38Y/C7qb/n
YCR8cYEy9HmMCrjNoBqE4nXbmra5tEWu+JMZC+K6VFoAMdM6KIf2wYUjaX6hAAafQFZ6wDAIv2Ex
fuKUBHdOqOkJqXz/y2Wxzh5ENJc/eACvkAO5slHuIP4kY8Bi59p/5izP3mhO+XSsm4bwJyTJ8d9e
L8LxTzvLRn2zASg6R7i6QlAnS6aWvY4W4vF/6gR6O206Mo3DzRS9bSH4VwV6B94g7mpQlWM71k8K
yYmM61+601Pz2HoUFyoed90zgzrZi8GIT2dT6bFrDzSDCt5FyLIsXgGYmr09GwAk+QFR6bo81opq
Ohx01Ge92xk8WIKraMOuuc9y6HalKMgbuqN6Eu5nHVdD9BmGx/Mbq+s5uRO67YqjCCSFn24SRfOd
UrhYplCTK8Q9yWPt78OEGprCfbTzHiEn1YEKkZLctfJuThq8ETOQocqHvpjcy4i7UXinByCnm9Qm
7dxqCGtTEs97kCrBgLQF+G5HDlVpqBBp8K0sSO6wDsSzroH13/MU2m46tPDn+yOepoHdt1e4ESwF
ScFSGiJTOOaVKvSr445/UX4BzdMpkM3/OOlnrAnM9zevmwPoKelhnv8AY1fah7oMRnUxeCuFBIuA
rjlWRO++Dbmd/7LQZoEttzfZbD/kc8XTkYfeDxF2snmtrWqbHWs8WcBuGIHs2fa+GPaA15Ykhfd7
3UADM6LJrgYBIjjmsZyeQiByIYNJ4eyWu3hKnvE0Kt0+APsTSCfqWli3T6ZRjziUWghLtRCZ+tUA
utPvhOmwXIUbC3UMZk+aX+CttX8lgaU7T0dS39NGxO519HvIrYZzF+PyU+C2+DC60cv2nYWW5ZNu
rmPWJUx3kI0ROtmB0j3sCs1YO+xdAMDrXXSFMu8iM6Ak4jzW/DBwvSvSGf6mn2cgfqrvovF7ch9V
3RSij/PgpcRej+oqVzOMWtlVa8IzuCUc6gYg6b0jXfM/H6H9Ky/JmD8muZwlHIHH8C+YPOIP0ECE
okwsqy5t8MhJn5rMV2QX9jH4U5VyaF60AAPA5Br/fi952AQ6DSAu+QiSXa4+wZ1Yn8kkkwE/CIKD
T13ZV8VhgMyTesA7viN3E8q6L7z1Zgn/7gBG3Ezqcn5ulFeFcBS10P343iURFGWVxlv281y69uzN
vqEHLPkq3weJ5+BApUn5rdVigs8OdGHnY5LbPn5oRouaAlxWIoDdRANJP2UG/HgYYvrhXQvtza+l
7PACCmdtm+wFYcTg2W0EgxeFYb//6ltafhslxEU9OZsEKH8JKbq8Bvj74vwrTHhMKvc4FYZ+i31o
SSGRAJ/iyfPGjG0cAiun5ZJxlEUWEvRTy09hpMx4YNSDnboqxgZCXbGv+cdSiiXvSCvSFWFYBCc4
amq9hy59kMDk2Z5vH2UrGcuScBTGMc/DvE9ABIngIoqaz6fI87d0G9fGaJFumYIzk3RVfmZXJpPJ
ABeF9V+RTn1cbCQtax1YpFwmsH4wjEV+hnuzfyTXG3fjgg/m9GSRcpHYQpMkrIPTRMPyHFjrHfsk
GKqdzfstp561QVqkXSw3tCGqCk5DRJvmiD3lx0p/9vQ8b1GofztIqHZdsRrvribgquAxvpz5KaD9
+Gi9HnLKfWY3rnLXr/wnGcLX+b+/rhiwqaqZ+MnNzbCn8s0YRDn48sGYZ8Dr40iKQxV4P4aEb0G3
15pc3LW48SkgrJaDmjG+MUy8g8/BDirbJEWIczuEln0f4fk2H0e3sRN/O0/o5vWa+W4QZdVeIb1+
fNKRkhaA2LHq05oLnAUDFNa3KlVrc3Vt/l0zJIBsd1WAmmVkTk1KYhkH9/CX1FsScmsNXP/+rgGI
nfpZz+v4JHQD7I8xgVfvB2Lmvz4QUjBOi00fRlnBlCvBLYOtc7PjZB7GuzwmkHO63cBvizloYLHl
M8LjOBTCXsYhKg8S0NufoM/Ub1BBs0eNd712P0Sx3MDzrU37IgSwKIDbcWbRWgTmgc2HARtI6DQW
m5zF60b53QZaRADrVJvEQ2AvXGR/mSEKm1SOnTmGvYYmyjy5/QSrnVefieljnVpygoibuqKS0l4c
dHlA7cYmsT3oufm12duz9NvqC0uWxCAo8LmwjGp0Soflwfbdi+ZtfA9Np5cSdKf97VZWZmfpDkBH
LVk08P4C7JZNeRQYOL0On2Zsl40WVkLNkh509TeF6Z71TxQnDFABvNmR1qXyCg4ZSTWkPLRv3FVH
iF9u3GHXmlyEgBoWxbZp5f83SYL5Dwe/V9Ejqv7TIgRFulT7XTphnW9squvu/80aXNJ7RFRWWZdM
eMRlkrpHp6Q0Bz3gWWCjgbWZWoQFRw2fxrIYLmJQsCgVRTSJxxkGQeTo4dXqQ+RcLLtFcNBwJBUF
r/oLybn42kJ57oebufdYzVWy8ci8NlSLiODjnsQ8ALfekjGYxScK4U9vB9AsKv63F/VKPFgSesaq
mWDSNMwX0iP/hrrmkUGgdK/G5GtQseeqicd935Rbws6/V39lyZLYAy+RbjY2ai/Gjd144qB6IRns
PE7cgxZwaN+DT0Ti8whBRP4H5wGNXpWrAARKRVz5PI3hrO293u78SnRfEnisBuxGZhZPKPkcPOjB
vIS42gIm68unksefkbFubLOVYV6SeFpUA/yi1xRldMN3VLTPosbI0oj+Lapsh4rXS0eGt9vdWln+
S4eBeiq6qcQz2IUTlb3Zvo1/ZEniXryRRhu5/FoT17+/O9j5NFE/ju14gQFD8YlYA3gA8ZV7QKJU
b6Hof1+CxmK57op3rcgBqWrMHbnMcft15nOWAkTrvdAKXiZI8C9hkqX9hOWaFHP0CSayG7O1cp4s
HQYgzei1sH+O3lRHoVcnh0TNexYyH4/X0ocgvAc9XPb59mytLY1FFGkBBM7muCRnyOJVwH3SHcgV
PkbTAzCM4rHSG6PTRJIt/PJKxI8XIYVrFBZCFOLOBHynVEHclHn4+D9vlIBwVzvISR1yCoMQuKFu
+sVdQ+9vYv7SjsDQbDBdlUwXvPuriuxQaQMLJpVVBMBpmvQW93NIuJIg2eOlwZ+fIcJfix+oilHv
qayTOh/2EPgqXHxwLODyDeqjyPU2pmBlwpe8EN7qWSuQNE52ENJceMC88mU0SR6/zCZCpQHVD+3/
RC22jfV+bOQwZ3+oAdpB8nEo4Lx7r4ArZeADXC090tgHk2XHIl3/Aa92OX6TTQJ48q4aWyV/GdZV
ykIUKBFAMAFSjKLHI+Dj16fqso2U9yAhrgNHZ9Y1EtW2TBEUTkSfe3WUQlNjCMt92JVu+DLNwJtj
2LK5vUAXpjT7mti6BIhRQfggbf3Wm/5SXhl6gCRFuDkAzs8KmpxFFMGVKgUuzBN7W0FLucZbq66D
B9xqafvHCLFJGEbGvWsgCjLTsEspJzE5U4eZOliI9cJgCqo6Ob1TIFf45qAKwsDTyWAMXqm9Lhgd
32gMWzuZkigMzRcN9V68IGY1sFgXFkJb9QJQcOB9Ax1BFGqnKzFBcsu2Je1tWpAhat4AM4WX1Q4u
k0PwNMWqZN+lAbGZp7pVObv34j5X7J45Dy+SezmA4I5fmnkgpaI8Beue+65ti85BpnrU4hVFXUHD
/ciFhu6uCftI3/kMDg9HnOUUFg8BJD2qh7rop8GkkCWCtj/NksYPgVzgY8cO+TCR7O/bq25t0V0D
wrvoxkgTjjFh1dlxdefgm7onVe8BoWLPDXQLN9b2Sgax5AgRzVxBfRmfSURQtg9p2esj3gpVsv9Y
N67de9eNdugiORGHkgUwcPN96bzmcw3xr+caglvTfcHrLaDHWlcWh45yrlJjBThCOKGifRAqbr3H
oQng1Hq7K2sNXP/+risc6ZyII1mfTRD7f4DaW3SnuIHEx0fwFCxhi7yUwuyDhPDEfQtLAuJTOzRD
8SkpS51d1WNxFbvdjbWFtThRNMNDBGph+WWszLDjDCLJqsjyXc6Rwveilxszv3JyLWkYLQRQC25n
cYHwIjh0YMZer16KFNWeJgy+JjE2reZsYyWvHFxL6wpYH4xjC0fOM4c6X0pq0xxQIrki3OpfIgTX
qvVd8yODhNkDLbfwriuNLlkZoDpkQy798eziqttddyo0Hj9beC2CJpHs4A+9a3j9mKut3GOtwUVU
EIGNiejMeB4t8BDXBuuy/myvLlq453Ypi/1djOtfVJdbhojX/fObs3nJiKjh0tFVRSwvmRTxnRYZ
eUR5yx7gh+Y93F6SKzvrP7wHCbZyp+l41rwv7kcXDZ+Q5m/xgdbGbBEYxgxWl6bj45nI+he34z9z
xCZclUhf/mrD4i66ZvOoFm2s/JUdFi0ChZGgILUj1xcOp+uHMA/4Q9Z04qGMkJkW8WY7KzssWgQM
AueLMRib/gxosfenqNyVqi5NqqmdUZkf6OOYk/sqwI67PU8rN6JoETqo8/Iqm8PqUo802DsA75Fx
4OukDZNdx4CRS6DCuLvd2Nq6W2SidYFSlJnt9JrxudyTfCJ3JMx+lLzcKhevdWdR7cqoLi0fG/eq
W5FXfwoyBOExaaMMwtOjAQcVCTdoSG5vDOfhlsfOymJf8iF0MUymgCDCZfThSTOKrn6bHZbI7VFb
+/oiQJDWp42vcxQJ8775RLNC3pWGhVs6TStDtiREAIXVVxxKoWfnQ9RsnDHl7RxVR2PgxjAxe05w
e904qNa6skgdVKtgpoRXpzM8RJOveoZeEJT6kEBurOaVbRou4oIb8qoIQD69ZGyKyb2GTo0R0PzU
HUjDeH4Nmwpwk8nWG/WElQW9JEeMsspsi7eCi3I1ANG4aXl/yiBUf1VkjE8fm/5FSMhkJJMKItpn
qI9Bad7GRkR/5oA2T5fbDawtgEUIsCxnDhy58gL5qWtWbh2e/VEVuVYn06BW1d7PN1OItRFbhAAO
vxSvs2VycqT3YC2DOrcwEeRJckI30oa1RbaIASokeg6qoLzI2bI3rWM7HGPZRlsCLSvfXzIZiMiY
50OY4qKmsAROok/gjCIqCD3cno+VIVpSFdwsxlLj0fxiStDd93XHTQZXIB7xu6liyRbNamXal1QF
CMg0JoaXzxtv5/JZg6y8y6BODIndjj1C9+xrVYXhRpdW9uWSqkA8CepFN+Zv1ORjlI65NNlj5OpY
PDkVJd4+H6jP72+P39r8LIIAnv5RzKxZ/Bk+D9FLeIUcUMfNxm5Zm51rq++uDGMvDZtzUVyAWmFH
whuyryeW3MsS3rS3O7A2Wosdz5MAhHMorFycF3NY1rDn9loFDiOoWQYCaJrbzayN03LfS5aAM5/l
F+hgUXcPq91BvQQctaiNWV9rYLHXQ5XUoQYs5GLhdwibHXBfo35yG2fJ2kQstrllrYGvtxQXQjme
ZulgYXMbjFF+6Bo81H9ojJZMAwWfyzHsJ++MPGVoU2grwT8VMDZxuP39laleUgc4oa0tIct+JgMr
ceSG/gPEA1LQ6XftqP683cjKTl8SB3gLtoSJRHcxUV/E1cHMSWvvmBkq1u5C4K7cK7SH+PC35d48
bumxrsz+kkvgqqq3rsv4SbS1rXaC9nmq2Ky3oJ4r80+vf3+/EW3u62J0+aWFsx2B2ncdhDvQkhP2
OFdTsXHCr/Xi+vd3rbB5hOAdBxJHDy2EcFA4zPvUebjA356bte8v9vo4Vp3L4zk+1ZoHr6qbRAg4
Uwc/1dvfX3t/ofTfHYAIZ+YR5gefrSkL/9gkGQTaAdNrWg+621WbJM8UEpHDdx+gN/stJHIIIAnC
mt6qVEKdO7sUiRduAVLW+ruICRYy1o0qy+BMJ7yLcGAUH33cufe3e7v29UVMUBCW0VUfBuew0G4H
TVDy3EQfvdMuaQUZaoaRGUVwxkUdesZcgfVFG1V9v/3jVxb0klIgQ8DwnN/SMx+82bwwD9fXnZYV
niK40b9uN7IScJbi/TV8wWvQwwNAmkKAWqaGPINr+9LFHRRng+aDR9iSS8BgH5c00BD6LMsW1BQD
x2b/Gy2SPriPYcKUvwylFe3H3kyXvAF4VZoGtMTgrAqRfOe1gf0EuAnzh2yZWLKkDfQMkJbZWfE/
CB7R7DWGrMp34H+49/X2nKys2n90Z97FGKeF8kxRSnBvcd6DNPpz5PnWlWhtVS32v4CYXk6bID+7
CYUYSNAB+ihZEZhD70Ps9GM9WOxqLlCaHfVgLwwYluouy7v+Z9j5TfExSMk/74XvRogNWUeJ9ZOz
nWf5LLPM/8mcqQ5RPasvH+rCkjlQ6yCJ4FfvPcNSrd1LZEYH399Stvi92SHyqsUd3vk1Xvy8wv+s
/MAUjxY6KwRyoKVUP4QWcfEi8gE8ghwZU7TPWA+rOsGr5FAPcB97mNXcsWNc4k5pdaCah6zHPfqV
1V3j7YXtcC3k1lgHIDeEChu8WQ6xOsqsDVCrEt0E4F/AoUo19dB++QkAfLclDLKydJdcBQWVOJUX
mTiZyE7PEPRqH5uo+nF7SlbyliUKtuWdNcoTAjk8bj20ZHsAcb66Admegdag37dbNZCVTbIEwhqg
o5McGk4X0UzziOftAFztNvSBg+9r9yHeIxbBdRDfrWJro8CnQyZeRleJuyvsRmfwmTZ+1cLw2tsY
tbW+LDIKuMBLvymn6HPGbfcUJpANEH0wvk6s2cpa15pYxBTWy1mA5xh9HgUtXsgcA3/fVnzX1lJu
RJSVc2oJjg1hid00ohEv/2xHMdjvocD1p+VBnObQZ9vfXmJr63eRMPABbJciot6b40y7B1AJ9N2Y
D0xu3B9+v4T5EhzbsgjvzLFpL2Fg3IPMk88iAytAGWGfTDPcfbi4iqT036vLFQ0dSRD1F5bL2N67
vgoV8rxgRJiM2mJLbv33I8aX0vsmDj3aQiLiZGC/88T4wC95BB3c2/Pxe3MhxpdAWDVUU4AXkeQN
TuUagiYe3mT7e1RXvSQlIiw5JM6UdiC0BEw/KUTG6F4MXt6I3eg30VeZhDlMGaEDl+1sFdQGb8Xu
alhcN2WmQQQvGVynw0qAdHFXTVI+whXMsYsSMFp+wgXIdo8imeqnPM/NnEZsKBPkyX0ExUI8JRPS
7Me6hwSfhBBWfnQ60RHksHsQI26PwO8XPl/q/xs8METRlJtT207RS52VF+Y4+VqHxWWuYGt+u5Xf
72D+H+n/UsAu2HPZG9FQqHoURomfgqkm+dQ15kPOgpjLRSQyCvJHZZ93p6yO1aOOveiPClJxH8oJ
+H+Qun1ByKQCdRLACe0FbhXAHUzlPXTE5e72KK2t9UVaA6I4HiBDO5wEk8knNhrzKcq7aCP2rMWG
RewRlQykbYU4jbm9MuAAoh+Cb7WYgfqwcxfQV+f6nP+YQga5zY2JX+nSEpw74uAcE9YpNFqBIpRV
MOVMy7H1toz91hpYhKGRToS5PEreIDclokcFUg7Kib31/749Jyv74z+gXLCExngUyZvP8i94EPOe
QcKBYV8YlMDh1Pmmn8z1B//3kZQvsbk84x7sl7zyxHg0PLSNAXURXPWxzMUdDcofYT/cFR3q5B/r
13WnvksOSA/jMAcQGjQtoLrcykKnFEi+BzPhDTgPkPPcbmdl5y+xuLzsRBtIyIFmtKpEWoPA2e8Y
3B4FnNJmN35s6/DF3s+qbgDkoZEnVAAbdW/C3B+Pnud97E7Gl1Bc55UAV4ADfYIsRQhUm21xmSk7
En3sFYHzxd4HIjCG7zitToBh0/zFQSV2fIP6FXMfHKHF9q8hu9gF1iVvIQecHUIyHZCHlYRt6e2J
XtkoS+Cti8YZ8vBTDb64zO9HWMeYFnVqQ/GsV8Rmq8C0st+XkFpIATAKdqY+2YRQuDuB/uN10el2
H9Y+fg2d7zYFWMMTGzzMsoD40N5CYANo4YFuJBtrX7+O3LuvX4udwjMV3HSzTD4RZPoPdVJcPvbT
F/sZtuQl3Gbi7n8qqvVflvApP/o1R/Lxse9fO/Xux0MtC7RovERdLFxb5V4lbAifIFyJvOd2AyuB
YomJlVK4Kik68cUAtbfncFlMycSrh9huagWtTQD9dx8Y1JMLiIf6bzCPNH6KMWoADdXBt9s9WPv8
YgsTj8gmgk7zl9Yf2XN95dRYG2wF0rWvL/avQtxxZSW8C6fwfuB150MAmWWb9e2V/buEqNZNV+GY
mdtTZhz3dw4uD/muDiCV+jUCBs+mPeqF3cZGW5nspX65y0Gk/D/Orq1JTpxZ/iIihAABr32bu7t7
PGPv+oWYsXcFCBAgxO3Xn8Tfy1g7ak70m2PCgVqXKpWqsjIdHUbnpkX/Lu7vHyLwsq8zmd4u74Vt
AMOS0SDbVDj+9KxDt7lrqjbYRj3xD8iJzCsOz3Jhm9zlLEvTOCwa53nQ4IX2Z7HHeRofZVRDtQG8
Qps24vGhHoY1YtnPUUiRyUYtQJKPN3buvQgxvoKSG2ToCahZnsTg3c+1s3Dciq0Xz2iLRz/zGlOf
bZqG4UPAFEIe4Hp9AWV+tUmy+gHg3V8adckNEokA0mr/vnMRqVzeOMsxNyGMfjCPaVao/oW5gdzx
YOx2RZz+uu7jhgMA5Qx6CPrSO/vCGfMDmyQrb4ooEN+u+77hAdoJgvfQkMlf+xpEDk/aqZIGTfNO
2JcrXtK2G4YXUK6nsyHh/QtpggcOPmUhZI/XqVNtIo2b1qlA0TguKaurZmTCEyfeJqxuy+AMjmb5
OPCGfnEZjOm6ry+z/HCpUGimeRQJvGfw93s1osM4dHS8r5pAo0/gujEMT5CB+gM+2UFIBYr/A0MX
32Eu5M3lj1s6SCITd8jn2h97ZHKfgGi5n/z60Z+HneTyxJ3oqVwglBOdj0Fc/o1aBF+ZksW5meTL
5cjA8whWjbMuqvLgQw0C7B+gkAhpvhYtLqvzyWvEBCAOSkZeGQ/OM2ladZD+0gQtkQ4QY6T2oJX4
O0fdbgVwZpuO9+cpkCwCxD/sWlDkuskRLSLi3wF6IF8d4lBn5RxbN8owfS7mMlHE1y90cI+Qjghu
fyOCeDC9TbqUj6gpwLtVNXAPsX/vJFdpy+DpZrgENvuK8Cl3z9wDXyR012a3fw6KoF5jcLQ4zMDw
CEOWj4pDIOdM5yxrD0ymc7wnOqIr+V3L902w4eC0pcMrTc8g4YSABp/ZHN/MDtf/XjYhy+6b9MuN
74eotuTxWUKDGLIaoB2q7iPhdtW2DTwRrfAw26ZhuAEJoiIBBlj/HOmefkGuHXlEBszz5UlYgid/
+fsHR9bIOiz8EKzFJSrBoLdRYKFMwx84YukzmF7alVNsm8Syhh+G8aGjjBpMgzRaF+r5wNG4kz22
bVLX1yW5TIAhhCZ0CmId+dxEyXCjePwr8YHNnAeystu2GRi2Dviii8YsDVpesLfGtxEhoHzsBr9Z
C5Jsx8mw86lock4prhQOlfE3n8JLia6FAF7YlOSvy7ttm4Rh0yiRD6MDzcPXLIxBtZ2A1ibY9MEq
ObLF+ZrkyJMgnZBQMviZAb7YlgcnrDKnAAFTo6P7OJjC5C9XRQiL7poM3A5rpVvLITaBhsrPQF9d
g3QXdBfd6G/AiukWP0PXJ97fg0+BCgw06K9WquiWjTJhh6QSjJJ6lK/gKy924BvjDzxDyWWOxrWm
WNsQhs0zl0PioRrHM7xw+T9knkqm5G1MwuHmqqNgIg0zt5XMG+De9ThQ+b30oW5+5rH0Vgo6tiks
f/9g8ZSRsA/KnJyhgzR1t5kfq/QbiWav3ddzEk0rdm/b+uWkfxhGjnhtDCoSr9Dfow8QePwmHUTe
wAI3kP0DkuryatmGMazfzzpQTBUePQNjPoN/m/MEnYybCMJCcgcWAtV7m7aHLuPu8ngWQ/UMZ0B7
3x9E6BavA7Shwy2YowP5AA6EXqxsv+VJZnIbA8/iVjSBZFHUC7TTDqGavmYN0/lTAmmq+3TQ+XOu
sqBSCJ/81rkdOkgeXZ6c7WgYF38jScBCkSVnmZcvqCTyu7R1jzOoWW8vD2DZLROMSCE3rdAK5Z6j
qBQHBBnJbtA4C5z72dee6hVvugT7n4SaJiYxU2XZuPVQPU8AnN9OoHhTCopCPuLmNM8ZLjsBKuwv
U1rqbJM7Yx0UKytoOR4mUBETyuaQ8/aV9Ro4iInP+lfYozR3XWBrQhKTLIfGVuUBFI6s5aOvuirY
Qlw8vk29XkdXTsLwEIShfdTNOg/MsDCdfVPqHEqPWk4rftq2PYZrAHNTX0iR4v1UAEHPa/DBQppg
o1rB0colQHxXsl2BS2JlPpZjbdIbJ+2cqxjkvEDs6zmEphTP7yKQPkoov7CrmMjQ00//9Hc6mCWe
bWI+U+KCwZKRwPPnrZOzRSvnsvW4y7c+O9dGlMA6RoPIVQmezsDyPkcdSIJBkpchJik2E0gDy3sU
52n8TwsSvHRLwfGU7tB5GGV3yil9vQvKpE6/oxIdd4fLv8l24A2XEbGxDXSCA6/9RQBvlHqAgFwk
1kqMlu+biEXuNaSN6zY+N6ptHPChcmBYxchJt/LytQ2wHNIP9xQwfDF0gZr2lUIv9l5PIDsH3/b4
fnl5LEfPBCsqv6w1hJvwlOI++DF50AEjBXk9VKyCCIRF151wE6wIWhItob4VnNXMq/AxkbXzz1C6
bvIQjL5aeyvYJrP8/cNS8QbVjKmQGIWm4xGajWQ7xWFw0zXuVVjlyMQp0mpuwZXC/TO0U8B7yOuk
BFd06rkr22G5f0ycok48HoLOs30lUCG8VWlWb4YAsgRkCPiuTfs1FnrboVoM+MNKJchFV2nqYh4O
1EAOWTb17C4fl3r15XNlied/Y6U/DNC0HkjUvbB7pYNqH8BHMcsFnx6AfdKZ4/kMYgg53NTMB/T2
uhENQ0d/RZgnwaId47j+X5DjqzcigTw1J261y5IaRTOySn9uWT8Tyog7NCGDS/zzULjhtEsiAc7C
JAQD8OXJWE6yCWbEQwfEbATABVbKdoslm27lWPBtj/t7ZQjbFMyXgi5j5sPPvgLu6IIrY3KevM7z
rrtCTWChkLk3QG6uekRODV2CNW3uyiKVm9Kv6T4K2eLwIR3StasZQhuuyUQYMgcN0WAXqhHatM4C
aMqn9FXr0W02rKmjhG/AKXyPJpbsSweBvae5y+5oSuJm7+Sz022AUeP7CFzrWx9iKnva9fKFxhEY
ENlA5G7hIGZQnOjiBsDxns0HIGU7gL6cHDzYGWCH6cYZQvCWDCHz0i+jjET3RPrcl3/XGupxfJPm
KVE39UCz5PbyObFt4vL3D2YGtoYGSNOsfx0cJz4DYzKkd07rjPQq1p6IGK8XWfVhkUM29SxoQZ6n
oQOTTqqip2mGGBPyAWue2+L3iOGPMq/gSayq/pX4aCqcIByhJdqxvRl5SVToTpdXy2ZVRngiADEq
O0TeZ4rXfn/IoKc7bTVH0LpxZydYeSDZ5mI4ImhYzkHMmuI5c5zyOBTMuxFQfNoquvCYuwJiEtdM
JzSRjyQDSU4xZfQsVQumcYhwq3AjwOZQ3/igVllTk/j8jIUm6lF1yIclc189DnUxbQGl1vtOrUHM
bB83vBDA1OPICu2dpfb1TVZPXbsfiey8/eU1sn1/2aQPBkJpBAI0t+9fk1mwuylxAPVxRLBaKvz8
SIUmlpC2ZcfBJF+/DnL2pgNlcTsA4xqN8tvs8Uadr5uGYee6b2qZ8yg+1yEpH1pvyL4X/irX4+eX
dWiiCJlfAPBZQuwHqPZxI+fhsKAVD1z3Hfhzkq3nZWTFYdnWyzB0iBSAEnrq+lc5dmAAAlp3cPB6
h4jp9+tWyrBx1E98OiKv/uzzkP2gERvYNh7n9CqFKhbGhnVPCa/8LErFswgKsK+i6+aQAEu66VLI
YV2egmWNTAAhrRHeqxLlhymU5ZdpRkvhhiQyfmw7Kn9cHuNzJwUky592MdVdFbZSIz5j7jEDNzW4
9rNqW3hoHnWl51x1f4QmlJDEPQ1Ghe3200GiVguqufq7AgfHdAOKlGza9llMgrVCum3hTGOP3Kio
63w+c+gDFHs/TOsNmSgnO45egeu8brQM/sGjTDUQzITMePAlPZ7R3vBlKtrirp5XWyVse2MYO88p
CNHHJP8qmaRPg0jibFPnbvGQoZD/NEN1/LoGz9CEEGKkrgWne/6sOrBqSNDFS2RR7pw5WuPtsG2J
Ye8qyHL0jQH1ovI2HfcsBClF1gauczNn86yv3BPD6PHwK6ByHHhnEgQBwBoseBBjOH7lKhWHywZj
uUhMUk+W1aMAAJbDr1QCnT8O8fi4jcsC6hsrs7C4YRNOyIrQjSSn7ls2Oa2LfqOSZYdcuzLY9g0D
k50KSJICfVLy67LFiI7/PMzCA6evo4n3UCIB/gNQ7Ln7lro5FysRl2XVTI5OMY4puN4i7yHxR7cY
NoTGifdISTyGKx7GcsBMYs5hYEKk9TCfSZhLf8fbgX4ZJM/YTgj/ukpqGBo2H0kypmUFwj01kwCs
4UkDHQLQnKbd/qrTZbJyRkUap6TW/DHKwwIsZhFgytsRjaQr+2BxKSbSUPcgnsnCNnloQISPno5h
N42RuxPIyRycYK3z9fPSQBgaxl6OnltAf0U/07bNwHLhD9smCP5ZyLZYBImURobtbgr0LRoifl5e
ONvEDMtvpnCK66wan4dmoVtP4q4cdkwV0JVRGZtGyHelzhr8zXaajbuf1kPZRQrZHznW+V+E4O6P
+nDtQW45ySYaMZddQvy5Hs+9U6htSat2r1VGjpmjVxbLNoJh7U3bOtVCG37m+QyZ+AhkaKIt2sc+
Sr5d3g7LCv2HGTFNg8av8vpVwdz1ThQz+y4hUFFvLn/fcsJMAKIAHj0hvSRnP9fQCPLCAQrGUo/O
P1FPfYbYHuVCgUdQ3It0o8KKZ9+7WDbgtbv8A2wTXJb2w+1Pfa1bBxDss57hrzdR0oXfoX4SrRQl
fyf6/ptBD9ky7ofvN+1Y9aOXOGdCvVyjH6Ig6l8/DZS+haCXCH6UEGYCH/scTDAxrw6d8IQihRPt
gjZPXQRvfkOHfYI0vO9swr5O+5WZW+BEyGH8+dOglCxzQvvhGbLJ3raMQd1J4mAvQZzXxN4/UkDr
Lcp9tq2J/lok7lqfg8XEmeFVmAj9aFJTd4a4HPoooriALG5P9k1EyWb01oCStmEMT1JWwmmaSaGs
LWvdnGntF9kN56wl+0GgUfhpdhDireyz7RgZniSitRMM3I/eOua0m2CZU9gnayGqJZAwEYzEk6nn
USd8A/tscsMLlMk25UTTZzSUps+hktP3xnHZ22WTsHiVwPAqAG7McVwO5CxSlxx4AK845Bk/5M6w
pnnxu0j1iVmYdIpQ7UrcEgIk58jJ0+lbwtI+dzeeRpFOIUM+NeK+Disd/M2wjOKQIf+R3RFHNfpL
UmQQzN2opHQEsFb5PEJADdK0JVQakMoabyLAfVwwQbZFAI4b3Wbet8YTKI5Gbj2l79RxPdS5oxDa
ZuPBmdwrSRVCE0ipctaAvaeanqGTBEYakkF4blfLKWa3l3fGcspM0KQTxIMqwRT8CzJlFRDAIKvN
6EYCbNCtNbvZjprhr4Tox0GqcHwGfvWrKliM/uG83S8CLm4MRqUqWa3N287Zf/zPzBPqqvCtFXq+
AYcSKrPQBIy7egV4YilfhiZTo4jRyhuBh+JZee6/A8luoVUCxe8JvGkqLnKQy/pPCZr5wO//MvvN
+BjEEEJqC38laW5xQSZwsklZ5DmRGh8o7gAl9mANbUHBEKG+zV8TDXW2t5nqNZyNbTTDB2mnKZUT
tj5It5HXQ/S5LZwk3md5e2qG+DphitDEUgq8/7rOQ5mBF3iaycyZb3vdr4nVWM6EiaQcBhBRRZXr
vxFQu+ynot8nkNiEunF2VcEv/A91Yx7T2feq4G0AI1Wyjeamq78CHuSTlUNn2QUTRtlWYCl25xm+
erndVNgUm7RImk3qoL5YRFfqEoUmb6ME+XhUzF18TvI4epkmPspNhSrZCtbUthGGH4B2Hz6LiP+t
SVSAl4vza+Kht+faK7ZXOTPfMH9Ic3tgDS6zMzDN+fvUI0elnFRfdyH7RpCRRVCjAwhnevZdyqCE
MGitdwAuF2uYEosv9o3wwqclUqyqiN5EDXXLbor0baMk/3Z5cWynyLRlnYI/vivUw6B5UG9oCGX7
bMpKNPSHUCTwKmTCLo9kicBNxCQIhoM89iLnlADasZ3ING38KthTicEmFwzVzOFqM9Z0G/pQ17k8
qGXxTOBkrKcozhFqv40pNJpf2joCXo4QCFfeXB7Aco2ZTI1IeIhxYKN4i/0CHHT18CVMRL6peqTF
lGQnV4rnyyPZ1m/ZwQ8BPjT1ZFGMbnJqSgHMlxB7SF59Seg8bCMPFdEZjapj2T7NuLtXLMdim97y
9w9DNryAPFgrMCQPyCsYelNwcUzyhEL8mvnbNsgwf3Qtztk08Pws27Z+gVxJ+gLdK7EyAdvXDdMn
oJ9GSofyMygCM2/f9BnEG7ouCMTu8qZYzMcETRYybfNo9P03lnXBLo/aflc0IE9TtfPE9EivnIfh
A5iAeq/mGTR4xAg+0FKxx/8Hz51tmw0f4GvwD1Xp2D1QdNJ39xEoAe/9NoHlJ64O19SGLHthIiRl
6HpcxEI/0JCk0LtQwwTtU2CU/Hklo2fZDBMcuRA1DIsGxXPDkQJpJvYjY4AmlQmee1CpOV/ects8
Fk/wwShU2YtmhLLGM0fz5x2N2/w9bvUaKY1lL0wYpPRHlkDMJzmDxsfvyVa6BLinDaStisi9S/08
XjPu5ZX1ycvI5GjknEJeFVjfM3ZfHXgcP+nopAgq879dMoE4wrbvxMt1q7as5sdVi6MSEsG6ONNc
QsMcesm4ID1Qt1Qrm29bOMPUWTqNicv08ICZeHC98S1nEKhHN8aVSTwTBylcN0Q/PS/OUORmN6Xf
01ObiSsvEmqYOC1iDRlgKs5CasCGsR2SD+eBgQxA0fgbOihO1+2EYe1oH/GjiHT67LtLLi9FQ1xI
QNBy+euWU2WiGmWuRzlypwKuP35ifYY7cXRvmly9RxMuKQm9PEgir+y5xRRNVsYEyjc1dPn069AT
mW8gMsCDB6jOxOHKu8o2G8PWI1+2Xlck3VlmLtv4IyIV6H5uJk9Xexnm6rDQKUBsuF6ZkC1VZsId
Gz9roCLfqoesRZZs8tHtoXWibjMKmWl0/O8hG57soT1Q7GnQQea0XxWesI5t3PZZm2YMQKfszNzo
tDCgJY7MwUELUmNW5u1W+/NxLAFCQZMbhLCaul+53WyrbPiGUrd+mUxRevYpexRt6m5ZEb1IgrRW
5sphM04JQKUIdi4fUetEDVehqg6NItRXR5FPBIC/AhKINxCOrsVbAxh1/1BCntDf1wGFBBItCVPD
DdWiBZNRGpJmTQ/B+jvonz4RyMkup86ocGSz6QbM9/lOUPffxNH7KQxPvg9Y2aRyoAR9wMjCYk1m
0hKzmhBLipa7mMxTepZDG0NV4KWEIAeot7r/XZWJU+4ur7TlQv498Q9OvwnjLvIFivgdUNunlLXN
zVQg3Mf1Wf0aedrsL49j8f0mqDKZtIQSQ9u/NQGaCUvIdB74EDz2FaTbLo9g8TQmrDLp8qibeVMf
QdNMil03RMn3jpXO+3WfN/wMq3NWMJI3D4JLiI7tmUNBWAAVOFRUD5eHsBiZiav0gaYctaOTk6xr
f8ORtFEcGh8QMG12jtTbWchT75ZrFCi2LTGdyaJuDULL9oEEKTq+iedU3l0UT0H3vdURBMQuz8ry
KDJpGxveEhdd5OWZee1dIgB5lf1PhBgPOh/45rf3cInet0tYc3lEy5k2gY2ZiqoymtvqSEuAEcid
QA+GAEUQuqHR8t2IMgsfWh4MYq3dzDZFw0skyE73E15irwnzvlNwLP4d1R5SVlpmG9jRPQhHvo5B
gDxwNV4b65gUjyTmPmeA050bXbX+DakLBXU2SKL/dXkVLS6IGEGI74OWz20a8QqloHqrXGTWHTLe
JgFiw47cB9WqUNXnlgvVaMPJTiOEoqusOKP/oXhJaM7OYIj+dXkato8vxvbBwWVtBc1uRvOjQPMh
ArWG0/AwU7D57i4P8LkZQXXzzwFUCU5aPCOLc+IkKUgsmrLIj7JFuheg4JgTdp1KL+TQ/hxIqChU
xMUy6TyMxDbDiSObKSzah8Bx13q8LHly9h/QI6MdsO+dfBiGugeDBcgBM4ChtxkZvgByU+Gds+jG
lwSFSL/Lb2T30sn2yenXgAa2DVv+/mHDnMmhUO9owx8euFc3cybSmxpVwhXfYNstM7AI2gi9SlX5
yv0RXV/N7O100wZPrs/l2+UD8bk3YCazIqsChXSDcE4snrBuSfeu8nFXIqSmvL0b2tAFDLNEAmpV
lNq2ZMbDpMyjdAooIJEsSX11B7FIyFSKqRyGb5enZFs1wxdQSG4GUgzJqQQ7ro8UZD2fwfeLcAvd
oGtu27JuJjRSz9LrfdBanPgIAiKQT52mVAFqohCODMH8r0/5kXb8VzH7/1w1LRMoGYP6JRtrLt4b
txv2s8eAzlEUoXw4OCuBs21ShnfgBL30I/WdE1j6JZoNogNgaxAIEMvdR9lJ1+TG7cRzv7wiL8/K
ZsIm9SKamCC367bTrzJp+DEDf+u2JKm84Q6Q6mUNuQBQ7qCtoR6SG2co6RYqT+0mUfHfITDaK27R
ciZNKGUiGuKBhXF6I10gX5NFTpT6YXVzeY6WA2nSMHIV17lmZfqOdgJ9QMK92vsi6zYVhUFfN4Th
KQJI11Z5PKTvkNx5zNw+uelC6EGqMalXzoZtEkbYMLFqIJD8rE5RJpsbosvpvkRH46br+mp/eRKf
h5TMpGFU3At7kPuGJ9kj27LIuC0IcDQz4YUsQbKkAh/iS2uvFtueG25iCJRHnJSm7wodvHtSNPWX
nII27vJcLF83IZQDmvdddOi1Jz/p0MtG8sJVeOimyXWJEWYCJnWT1DGy2+FJeexxmJOniOZobV3W
KZqDuzEgx/+HmVp234RPsnCWhd8M9Ym4QMuXyxXO0OuxcdiqOqFtxYyIAVphop9GpzvJppB3Gokx
sgmqZPr38obYZrD8/cNNPaWVA3Fqrk5CIRGNHHv/RGXwAon6fiUGtRxfEzqZAJrJ54pEJzqO8Jc6
fGFEvZfQhd1OAGv8fhGNS7rn8oRs62WYPNCZHaBCcn7rHBKJB1L0IypGXE5huhIb2JbMMHlaIoXY
JXX5v9gAkfuuTIdp3zXs5bopGKGACsHRxQMJovQUirkSIOC72R3I/vLXbT/fNHAIRJXgtilPJSvK
7KZ0ahiIhieungOvAK/45WEs+2CiJXEVVoCoVdNpCr3vSQppNfRCXVdwYiZXY0SaMedMTSeQuv/S
DLrtgGOsuZDFsv6bsWcmRjKaHSZaZ5pOkFht7iEOCfUAcKafJq7l1tOrT1zbCpmWrYZOByIeT8qV
C7X7GHv/ClVdp0vBTGrGSAjIqg+9eB/98S0XtN3V46rK0BL6fLZGy5w+uA0o5aYsQ6x3UuBbhTKf
gKw9+lUeuYzItsI91UZJv5KttRxYE9eYxKIZxtrvTtqDOqc/U2BtvFHcO5wMr5cPq20Iw6RFh7MU
qHbAEBUo78FgIsuNGFw9fq0X8t0Vw7YNYxh2Mgc1L+MMVAEOdgLS25RvOirQRECd6v3yVGynyjDv
pE7Q1ohWtxONe/koh1G9dU10HbcQM5GLaH1qpYs81knOoN9rInYaM5j25Z9uMTwTqNjIPAcZV9Gf
GrIUFin658rlNk1TEJjlM1+DSFi2wQQrLo8Un4pIn5ok+GeYkM3x++4vJHfWMFW2iRiWnQI8Ck6S
ib+PBcwBkAi1DWvvmeQ0e5BeuIJMsuy0iR4swVSVAaLanMq5vyUueucD6CZd3grbt5e/f7Bvv27d
IXJ6fBsE4MiOo/yBhp21NK8lJDAlnsWcQuFB0/Ln8sshJXWfl/TGEf7j74HmqP+rqchaF65tKoZt
J4NbuEMpGoScUDWCMCZHF0Lx93XrZFg0K0FEFkKz4KFxneGGzEPwNW7jtReS7acbtkyBG9dtXDYn
MCvPHNXW0QXLhCyuA1WBTeDPXRZjnbZaR/WPCL70gbfO/Ox1q61llmezif0jcAx5Wg31D9mJoXU3
cdMxt93H7jjV7KBpFXYPEemn7pBA+TEYkC1PwB+28aKwS1b2x/YbjKe7NySCeboVP2vuAsUzgptU
sZdy1F/zARQkEG8CyReBzOjYXGeVJl5Q56UEQUgkfgJQ5m0akA8c8KBaS1RaToSJEhQ6yFPo1IdH
mvaOv0VWLxg3PlgGbi+fZ8u9bpItyqmUJHXq8Ag2cmgB8eL5d+iG/E2yL+fu69V1fmbiBUHK0nfd
wOYHUse3TQh8VVytkl/a1skwekRDDp4BNQN1q5eIJ+26OkBRl3hsc3mhbAOYhg8BoCzLdXGSinf7
BOjHd3jMeu0VY7lBTLpFnRFQRnaz/omO2WbTQKxiK5YLMPcjuuk9sK1fNQ0TLUhSUN+VU58dtSIi
fZKaQcl5TPos318ewDIRExk4zGzQRTuLEzBPaC9cbintgSJpClHl9kJyd3kYy3aY+EDpO+noqKLA
o4bN4RNHgkcfaFkU1+ngMJNUsVScSdFn2THhLgwPQmYx2c0umcqVhbLNYAlWPty4pdI+SSJSnDIu
2R1UcPm3IM3DNZj0ci4/Cdi9ZdgPnyco9bheh+wrVNkz92/ZF6X+J4MunrpNgwLkOMOsw+R29vzB
ecrq3PkxShjNoQRJ7Xc+9OhDhBh209fIt7vE2w0Zd+f7CS03+Ldgfraf+g6NTTOSpc4WTIpSP6GP
oahvkrTM6i2lkxdve4cV1RNEBn0/39QiUumRIoMaHYgve/epDMKc/eV7v+suUVzF+F/IDDTxEcC5
Fq9gEdX1LejrKnFoVJ6oM8xhiHZ0dn3xj8QS4nJXcVMGeP33PHl38tKNxIrJ246ykVnwiy6KZxmL
Ey1T96VpF3hoLV78UcnXIexfL59kC1yBmVjHNvKLMHcz52dXF+6eKJrs2rH7GjRoRErxoN4Cbqm2
ozPF2ziudhTtcysTXI7aZ2fE8GnD1IMnnmOCsgIX9W9bBbtRj86d1eyMbQ2NiKZMow6klGH6zgP2
7HZFtAXdarInuYwPWR2tVYgsw5ggyFjllV8NWMPQaXPk6IHqcSEOwDIGMXlerhUGbMMs8e0Ho2Kj
bvuUyvGh7XW+jVP5GAofJbWR70vfX3kVWa5kkxGyiJBiBjdb8nOOk9vYcZpNN3jbou2+oKsLYXlc
raCwLNtvYiIHILcnH9m6I4XFRXvwQdTiGDXZIM51U0FoZeWYWTydiYhUXcoH8EIOaHOOxm2d8HGn
Cfl+2XxsHzf83OgqME46mXifJ+mVW9rn5Rfw60e/rvu86QPq0S/DhGavEyij6/soHqi717WTX/fu
MsGPfgrZ2Lpr6Bsoa5INrxK26/J0LaqwLY5h4JkjvZFFWXCcQJdQgq7AQfWvVi3c7HXLY5h3Gvlq
8orGfcvriZATyQfvcZ6RW1lxjpYJmLDHoAN8ihaz9+YqmRxr1unysfN0Wa2EvxaDNpGOfCogp54k
5ZuQcby0plfbSoKoDimo+wbOf8WkLZZmkjomBPkmUKAFRwFhkW2GE7uRHW8g+0FW4jrbRJa/f/BM
PBx9kOlV1VvYFmw/+svrkeECzmv3h6hB3H3Vfpuy0zwj6L/t0uBIaoa2bgJce7fJSRqs7IdtoQxr
jmaaDirMqjeesOcORFcHiKcfaq3clXWyDWDYs57cqpNu4R/9iT0PJIS8aufnezes9cp7cLkLPrlU
fxd4P+xEGscQLIlU9Val+fCcE/ELJAxTD1ozVt3wdvL3KmynHZfluBLrWS4ME3dYjogiofBTvkct
ewZF8r+Th8eVENFThuoRUv3hdaIfzAQeluXsTGPe0eMQofw1pAAHi9BjW68eVwzeMhcTcthOmc4B
1SvfoTYP8a0KZfexycSmipDLUSBi2HgjFIauOs0m+pCOWZUNXhjcKweQOnSvhpOznX1oi11nLqZU
9DDGvNWjTt/duHoeUbzchVDKuPLXGyZPXccddFPxd7SYOJtxzr2jU/NsJTiweF6TvBH8eGVLgGQE
AKBW/b7M0Zv9mndJ1V9n6ibEkJdT1qShdt6CglJcqcgqu+D4RrCzBki22LoJKQQ9rwSIjIZHSZCD
2hFshwdtEu6goatK1bi77hTRP12vLsq+SkFreQSYsCrvgctvXVi7M4vr3romaJCN3hSOvZ6OrBu+
0HwpH4TtcLj8622LZNzgauxJT7uS/u9qKnV/m3W6AijDnYC8u2aMwMQKKkQ0WV1P/hEPXr6TRfJ3
Q9zvQTLkK17988MamIyIPMiRN20FObKy0O0tXq1g6/HLFNTS181gcVcfnLpwOeg889Y/igEoXwgd
DZsG1ajtXK1m+n73Ivz34gAj5Z9jZMQNah/0NUdZlSE/qrEYh286DKrhNEbeCGDfBMJhlHGViuon
iEOW1fehTlkQbRmHmvt2UpEb/hUrEDO8E7xVxmrXAyacfS8jOs9k40ZqomtqyrYlX87ThxXJRubg
08tFStCsLika0Pqs9feX19v29eXvH74et+idSnpSvrm+fvwNHUDprFvZTNvHjRigpGQskMCbjoS6
SGaUvcq2EJzpr4u6AxNLSLKFY0+4/nFpWwUQnD4FKEKsFEdtP94I6Z1JQbNzasu3NMvKbT3VxNvE
SUeuPemGPxhKx0OGJiZHPo0xffQzTYsDSnNL2bd2lC5XNuHzRD0IVf7c4QyspbkaS3oPGApajIh6
isLgUSDLvSll9SDH4BG0X4+tWnvJfe7oAhM3GM2xx9U0Dcek7ZEeCMlNmbXOnav1tOJKLVtjcivK
IeoDUZPh6HuEHNgcuDtomrxctgjbzze8Q9NlLPKHBpH3IAFBA6LXc5XeqEpBmN0jslmVX1p2+hM/
ZIIAq5zAt0zT9BM6awJoXheS3Wm2KbMkz+OHlMWZeB48dAXW/0fatTW5iWvrX0SVEALEq+22u92d
OJfuOMmLKpkkIMRNgADx68/n3nWqerSDOeXzMlXTM4Wsy9Jlre+yaz2VmJOtIY8Jt/lZR/4HuLeX
w7hLDM3p/dzOnXg2WUeG5F2c1sZOd6xhsjkkksf+xyEPPPa5xRlETxCMEDrZyLmxHBYFSL+erBfo
2dsZhTfBuGnCrCrsBlqu+c+qgrF62rfTqYwgt7yHvg4hm9mPrPwEwZm4/D5BKx+CxXg7dhePYZPU
ySEMBht/HjRJu3fNXAUk34ZJXjYfPd6X/nsppC72cJil+g9PfJP/4AEtqzshwrD7NcLnqACDJJ9l
8i0NYU0D7xgRVSw4JKpkUfJAVKBpv/KMWIqPyyJ7swPWULmYmzSb/ykA6dhmcfJcgpDQ9sQ/xABZ
b/wq/5UCp7yJer2m6vP3p0voqk92GY+igIczEkKUsAdFeds+sGaIvuupn8NhF8ZRnbR3HC+DCqmp
CLng66t7KXTov3s7dk2ZRjqNjhJqWu/GEY5ZdAxvk4iF0ta/v46EczaSEv2qi5A/lEM2v2d9FwAc
eFEfvt6DBQBv6OpR2qazMQ0lPZJc3tMaxY9X4LAYPrIofOgAtU8jfq+C4cVG/vZCcCxS6K9fb52+
StL8JWpdoGV9QSaC5OR9l2Tm4phZpKuf40lkXnHHIRUWHnTXFfU+KsdIPwr4b7NNEaqKy80wCfsh
rDRrnxLVQonZGwSMtsDSs3YXpWXfbccJZukvtItne0zbNGk/RKaK5WNJEnT7ZcwhHZsfLIyo1K7u
Oz6/SFvm06HsweSHHoWc1D9JOtHq2GZdhaGBUxVeWQKUUm9PTJwO6QbJFyw3MQY53ypD8TvmqQrH
4C6HG075h4Axk8sLiXpK7ukUJ9VHoUC4/TRC72p8p6IBzwjItY32J4z7QHyYexQrXrgy7fxVo2Jg
3/Gia6rfnaTYdbZpz8cw3BRtVkFYIM+ayjvZFnq4nzMahuxToKMUdIk+V9DCBqCAbduqp5/LwYPE
3Wx7lW4jUlL/ORsnKb9knur8p2SEcORLA8NCEEyhFUS3AvpV4hBGdoZ9MeQ4ev4Q4Z/6APGUINo1
4G7xu6oFLv8Qph5Q3wmuPO22MoXJ38eEwtPGoBQALkLnew9p51n1O2ro3GyiWnTmRNsmCZ5qSga+
p0Ud6EMlWZhCQrDLIDyiAsr8+4nWibdBT8LuJ2qurFGbCemh7m7A3sYfcg2q1bt0iKEpXs0XbBdU
dHtxMF2t6j9zEw9c3rF8HNpD4aNc0FZJop4M8Jb1Ju1w4ybbPu5AOIBQf1mJn5W2JIQ/4DijPgq5
r5zvgwJ6KJu+5IJ1d42YWD1vxgpGR89QxgnCj+EIsDkHkiy3w4chC2PkyVguOcYxmqWo/tFDiVeJ
qGMmN9CsTeLfFhj99OMY5mFwtGmS/8Q6MgB8mzQG5lfIaO73WJ1D0H2rM1Oxc56V+XyArkw8bq3o
evDBmzppJhymNWVgxCS+2AXAABY7wKCFuoMzASUHPgKv9yDh4HrJQCSoayIv0bdPMzimvr8piqJX
alv5maePraXiNMEtfNiKLB30MY8g/r8X0IwV25Yo+zkI7cC/BqAY9btoSrm3z4Duje6R1ETMlbU3
12cIZVO9q7y0THc8he/QXRVAs+l+7Kqi20dB3dY1VMMadpd2UPfZ68BLo62K4iZ/GIu6g0FfH/Tz
rsuTyjw2EuieQ1Q3jN6FvuX6sWhl8xylCThBlZ+qfzoc1uNHJA4h5wM/b4gHPtVwSYuOU6pic4w5
xOSmTUgIlrChM+AucdlEzbsalbd0hBKbppnc0ckLNfRMZw3oJ7IG9JOwQT1+jP0ogMEaqxKDPAU0
WjuzzTJGXngLRKS3AXtyEBP4KUPiYUgaKvZ+5UU/CjEMxTuIgonmRYVNmOxybRLzvi6LvvgMWXGc
6CUDXeFUNENN3+NePyefNZmq/JCj5tB+h65eo4bNANuu8Q8s34rsuaxHOx9RE/VDABh5ER5Cnabe
XYoBprusyIL8UNQ2jXYwBqxRtgpYGN4hpCJ5JCKHgFoXBik/pKg8invlV1H1EM6QEdkyDaT7n0Q1
vXcEYTAGar+RXpxt2qIZs+MswNX8YGKW9/dVnVeN3CMXnLXfIq+DGoTHBzAhipbyF1EEw9e5bGMh
N5DS7MRusJXpdr5PsukrvgbFyw3rJRJ8e5Rp8QrbJWIu1lKwC0exC6gfYwGP4jRrT+U8ohQJwqmq
wf7M1J/rR9XS952ntAZSoyp74j0rY9v+sSx8rF066VjclLnCleTfp33qR3k3Qkz3BNKyRfGshJ3S
0UP1OFl5nC5ogoau+jDgqUWMm0T5SMB529ALVyeV6VkSrJqkfoJF7T1I5uUG26rZ1GP8SwbmPgN7
1gv5Tdmz0AXZM6GIxkE/nZiPhASyON4GBr/ptjfTjUkVV6JYGyo7L8rmk5Fp8oJ9nRc7nD7+Wvb1
Mh9/u7E4dz4c+knRmnw4RRMSo1COhEJwwcddSYx+mNTw+fp6W7hIx87lj4BnmbNUlo/cL/oNS6YX
Dvlj3WW/Lvcx8HGR4TTvK7oK8154qcXOC7pOTRLlyGxewGYcAuvYM2gPvgB4VWs8rYWhc7H2ks4V
neB+fZpn4E3jMtzJvjD7PDC7hHhr2f6/5+JDF3QPXxYwYbN6emYVrCU3UPCPQBgh/DCqNv2YFvGv
CXIK12dpYVdwMfiMw54w08qc+NDXsPWJQkYvwQsHnDVdiIWF4EoVQ1CdB8HYkiMh8nQh6sMN85Gp
C0Apq48XW43eAPbarpJiFxaCC8iv+zkZOkOGk25FfgeJFgZiOYjY+bTG3VrAjoSuOjFIg/Dn6+Pi
MSrx4DB5I+4s5FBB9ND7NAufaGjsTltQ2ouMfyhwgV0pPiwNppNDU0Hp2SKJhve4viXlPoA4ouYb
4VUNu+/qmqHUicf+jDdkypKHSUDlfNMwqOjzlR+wtGCc3WMMi9oTEMt+hHviqA4isCJ7CLIYSt3X
V+Ti2DobB1y0YbIcT/6RdYASyvG9ifkH49PtyMOn1/ecmaLNBEEXeN6vFViXxtXZPJA1HGavJsVj
ikUKMHy+rUPotdAE6yYqw2c283d5guYgGvfrekcXwtyF+MsmyU1vLyMZ+3jDDT7exCVOlHAT5aH/
PYALBWwpB6h0rIzswtS5sP86FZ6vU+6jVKKI3KYZgfOuX8H9aeU1vNSAc8WQsTcUyFCYZ4Mssge1
tSZC2smna663S993bhiK1ily03ZGYOM3ixbC/XjBrYHlF5aAC/PXEWO9EpE9AXiSxXyjKbLr0GiN
oyTbgN7GpgfoU+RJuCGQWw2/yqopBrjSGq7WUMELO1d46fib5BPPCwuljXg4jd1MIJfUQHu5rYat
n9B6d33VLTXhbCAjCYAc5POIPDPcWvAcz4GqQfIgnNvhV5xAgerP9YaWlrezUZTc95nxS3MSE+cv
xOuLJ14Cdd5nU71FjqJ49ONhWLl7LjXm7Bl0HoYpLf3y0TQQ4zTz+B5yu49al1DFt9WHoV5TJl4a
PmefSHURVKTB2cLzBvA9yDyL8aJbBaDJyg1zaf/7L7IA3CJ98M7JkV1eyilIGhfxqigiJ+QX7tMh
u9djK3ezSt75oloRnlkILZdDwESJzFU66ZMAQMMCA+2pYJtZOFSuNLCQ43T1gwG79bKa++rxlchG
oMl/mSGL9xTqTCiYZdFTE9Rmf33xLXXH2SnKZh4IG6BSj2pZlG5VraAoHg5t/O369y/f+csd2qUH
jDrKh1jL/gQOwow3emJEDMA4NSESC/DOFnLYVxwWr2t8hMVV4WwNEDTxBllV6rHu2+FeSPbbJPEH
sFcPaq7yTX3BK+J6COOHdHppp7XqzdJAOttFRLwmS2KD6g1LZyo3EbQKwno3t3g4/74+lktNuBuF
CktOmMFc6b47pDGciqaciMNtX3d2BgaKC/IDFRZ2AWGWdEAmKkxXfaOWfruzHcgGGW49pdFpJDZ7
hn64+RZneO7c9Ntd0gAg0EAd9AO+zjXZgADV3s0ZRJNv+/olUt8cNmlVYgmnafFYJlAa3VDPo80j
ElgkvW3oXa7AaLq5YZCTepQGSd0NyMRYuCq0cne9Awt7sUsVUETFKvK74QRVZP6cZlLrR4vIvPM6
lkQrO8nCyeJqBps5LWQxsexF4TaqNHskPm6BF1YFFM5Os7wRVgTP8X9Ph+GdB07sgA1SEO9RhUHz
brQFWRmrpW44cUygGgyz+Dl7KSP+IY3Zo27CeANdrBMEM7/1NfD8t02KE80waQujNklQIISq4h0N
x3lbT222qRKIfN3WhBPSkWm1n+twOtGueZKR/tkV1Qcshei2e/Krr+6bwJAjcN/gdA8nRsdYwzhv
IulDQJHwXunAwunhouYJvHnS1NAefoONt1eJ+CKm3u5HexFlWe/HQny4+sFyHvSA6qk5SQrdUjt3
Pyly2B8SeKJ8umkmXMj8pSqCGh/LH1krR7BLbZH+DOspmL81sxfkD9dbWTr7XMB8HVjIa9EWixd5
6y3NtNh0Hkwneep9GT1oAZW4r7wbafzrIs+S5N3P6w0v7O4ugF5nOd6iXSMfoTyiNSQ1QtTBYxR2
1h5MC5ci6sQ8F6icECPSl5KBnKG84euIm+pFv0n79LcesxJWybc5zIbU2QJE6sk+Vqp6ViF75Jir
uziBe9D1oVpaa07YGyJSmdsRScW0+dKhtrehJP9UiVWhpqW5cIK+Fqir+SVLX4yBebUqxmAH/v0a
qmrp5zvnuGnTJvE7PZxgb9JvtMBzyxYQbEOlKVy5AC90wIXUM1x5oTYbzi+diRNwZVISvrfDxF+u
T8DS553TPBq62K+qqT/xmjdnkpK53KBwe6NtRuhC6QGEy006DOmLjIrp0cJ+DKwJntxf//ULO+Ir
Nu/Nlsu6YBiqIjdAKkJU7AudRjim+xSqpBSUOL7Hf4I0wW1tXdbAm7bSxHZBHtj5hSPhs6N5Xm+o
D5kIIK74rg9uJIGEvhPcxutjTDobcXsjf2oFEbsAaJWVM2phwb6WSN50ggPyUEYlH09TnU333jAE
G4nH1DlhONavj9NSE05Ijxn2iMmT84uOZotEN6OPOKY++7AGW7kgLrXgxHRXwOuxiMLpGb4GgIwq
qAXb+5I18bde0Iyu5AaWECKvx8qbsUpRVyVdY+yLBeMx3RoA0uxdNHVGbJSFS86+REFUHRpvktOB
teVMjvUEZaAd85p6vAcMAuX0UKRRdnd9ZBdi1QXbw5Eu81HWNydcwtKtLFDY9cAiWZm3hUPFRdeL
JMOjGgXqZxrUes/T8KgIUuCjmP+MDXhOEKHMtAxWWluYQxdq34VguValh77YOb7XPQFP3oievzST
AYDl+oAtdemybbyZQWGmIQgDdElqpHdU0XyQ8uPrDbZTebW1CvU+kIji3fXmlvp0+fvb5tqmEkBZ
tCcYTVV30kJBSxmvewjA3V1Z+gsbnovCF2VQwx+mTx9VDL8m2I9+Jy1aIAm0P/IG0oPXe7K00pwz
Pwo8A1UilHeg7ks2XQfkQXM53G77urNDdLAfQyU+m47YtEM4yqniQwhh1+/Xv740RM7uYONKD5rj
+toZkx3gyp1saCZ6WEhM9COE7Nboxktj5Jz9Vk8awo71cFIDqspw4ya7IVidgb/3grkYfChzRsbn
xDuSqIKTPOhVHBzrQ2phAv5/KH7+PUKYi8TXnrA118N0HAfUpS+6hfh/7jk20+1l0waQ8qen7I/r
M/P3+GCuim9UUZMlocVp3UGzC88lcsfKS+qpmde4q39/r+K5/u8QrKGMOAR+Zk5jksc72N38SuoY
igmFDLbIQalNQsAzvt6dpSlywt3a3vasQB5BMXnRTymhZJNBKH+Aacy2BROgqeDXrILow/X2/r7g
WHL5+5vtxRrjQeMAdvOgJwYH05ji3ENFdWVnWfq6E/Iyzb0BQlTIFl/Sxx3sSQCImf9c/+lLQ+VG
/Nz6wKkLpFySqt2Ksg/hBYj95HLZjwFTv7vezNICc0JfwJ6tnG3rAwszeA+6jHa8hq776KPwd72F
pY44QZ/63KOFFT5wHBBttorM29eXJK+m8DGZ9Fq5dOHywVy8PfwtLPR3Knu0UfhdYrDAkIcKK1wK
JCAroiUHTXp6T6sAaWqPPXlAZt3MRIYTyr/XmlZVoSpLCaowxaeylnrfpn6xMk1/r5gxF3iPGlWb
z9wHNFXXB3hc8N0Y1wfZBfHGJimEiH3xDfnL/fqLfCEVwFy5XhtrgSY5hjP1D6+eLMw/yb57UEn4
FHWo91zE+JkZPgK8tca2XlgsLjLfgNs5NAC0HG2O6mw5IH0MzoH32MelATxPRiuJjoVl7wr12nhk
kIYg5GTqON7AB2BHL2MJVunuplXvAs1VNEWjX6MBQSuDJCaScwp2hfs4rf6ZRdntrzezsHlzZ5fg
CY6cNJ3/dwvq4YIiGXsmBe5qsZfde1PgrRRiFnY77uwUaqAVDVpDTkguB09RZLNPTYerzvWO0Mt2
8N91HuaCy0fI+kPXqI2fAcj153pnejU0uxxAC5gxFJX+ruHSZe7hlJzWX03bM/1JhAROYLvKmoIU
DwHpk4jfgUwWeJ9hnUvYex5ZWkKECyIg5M+AR1wFmm3Oo7bdJh1NB7qBc02dESDoApif33QTZC5O
HcDCIC8iDareXE3pRgEkLFGLHdfEkxcmwoUvEgFk1FQ19FQ2YWv3bBy69LngdZ2ulCsWgsOVADZV
kOW+ECBJ+MWn9ML/G/Ph49SvSlktNXCJ/jfHctpEZA7yVhwBMiB7oJ5htRaZdBPzfo2QuTRIl6bf
NIFnLkemlMynrqegB/DR+1aFPFvLvS99/vL3N5/XiSek8avwNAporsHvgv/xx4neXw+Ghd3exSXC
0fziIKTCU6fCxwsmB8dJsClbYJeBy/agrPAcYEX3BrCM6y0uzYizj6gpmf5D6CtDYAbobD4bEmcf
Eq+NVhbVa4LpLwHuohQF9zSw7sD81LiWlYcopzCVVx5wsjtORabekyaXxwawcbuF9VrF73Ogqr33
wONF31mfes1z7dlSfdVi1OZLVyXV+FWi9qHfBeU4B7c9s5kLbrQzpMLGnon3AYG+wXlubQSKfu0B
Kf9PM9Oer2l2LqwhF+IImQFSZA0RRxiy2H8kCEhqM85DvkKjXJhSF9sIt90wJWD0nmggm09j03wo
oRqzV5ktVpbpUgcuh9KbIJBwLMe9GtorxBumnzpLPLrJSiRGb1qTLppRzKBj1EXQnCxX6SNpkdGT
upFP8QxNi9uacHaJaIznlkEB9j/XAG3qR7iZsPv/RwvORsGnQTZtTTXkROyLQG5yr6QNDg1AJs+3
9cF9hfCh8WjqN6dIIHTBKf6oYIpyB3bgGvVqaSW5mwPtLyblpD4hWUzvyh57AsNDews9v2Alc7hw
74ucy0U9tyUroMZ6Soek2dYWHy5lFG6YH33OaqJero/V0op13iKEixQgos4/CWHTB24mnMwFDBpW
pmKhFy7OEEyKCLhoS08sbvkdj3O7Zakh+5hXZFdd/BKvd2Ph1ufCC+Xge1EMw3jQcGcF5ho+bFCw
A+62nH8MfWMf+mH1MFqYfVdaWLOhHJsgwexXc/FAfBM8SI7DeoBQxsrlb2FaQuc+oFRAjBJFexrB
IwnAkPFiVArirluZ9oWUjYs3tJ4UrS0KKEBUcNcplYm/gZ/1PerDaJ/o+suUj9Ex88Bluz4/S/25
/P3NxmhFGgbSt9i5ZiufIOmEt0yM6sr5ts87EV9aA7ceK5pTHckTnr2wxUPF+fq3l5awE+tS9Z2w
A156qSrUniiSA04ysE94WPO7uFSraYGlZeVE/DjlSVp1qX/SfCjqHXiGRXzXtdLnMPm7yHPc1h8n
4lniFbhKSXqyxADuCzUqHUOEu+sJ24fDHK44Qy7MuIskZCQpJkDh/VMtSvNnTKcADEoiycpJuzBY
LmawCwckMQNIFtgcTxiTlNGPPsa8NyrqVq4LC3uKixpkJib12GDv4iEumC3Si/ISEJcXcXz5t0Yh
N399TpZ644S7iEcohYHfgbWLVz2/pIFBNj7Ms0hXxmtpOi4tvwlAxqq2IShyvWpg8cyIU2Dxj+s/
f+njTnSzsszNVEIiKpVBa+9IVqa/8kRn5crwLH3fCW8Gt+BCt5hsCPENH+GhQL9BknEtk7Q0+E6A
s1kEXeWVwUlCRvwgBl8GX3KaJ/HOawI5HG4bIye6oRNNrYVMzlFmJP+pitaCRsp1u1LhX1qsTlST
scf6yUI8gSuc49r3IYZj6zTei3HO6Q6qsMV9Pnhdu7+pOy48sKyquY1w2wEWuSJfRdpO0TaE9v1a
jWphyl1JYQjNsVIHFPeSrC/fk7Gd8n1WK7aG61nY1V18INUwxitoE/ynjABy9DPn0/hyeUTO4Irf
dolzUYJ1L0ZwpbPgBE4OMASqrSZ6hDGj/ztJLb0PVV6Mz7dNiBPgo+UX+Yg+P0NPEgJ3F7thEWdr
ZYqFGHEBgtSzUBSua+zmknU/Oo+Wv23BzF1WqPbuegcWVnDgBrmnkQ4UXQUZYC9qHqEiEJg7EYPj
81uCVlSBaSSzgO6mDlL8a0nJpWXmxD4PhhmqtMQ/qbqp92VD824Tepz/ud6npWFzgp620ZjqESJt
rzlPuFHUj0Mq70G51jfGoRP3ouptrVJfngXPYgC0UREPtibLPb2y9y50wcULmqHqRckHnII9NDJH
5aX3tPeaTa91vnI2LcSiixUcqwJM5sLH6YcyxTjCrT2p7QOLxbcGGnq37b8uXLADyD8byDifOCqI
YE4EXoBCXl3Zdnd9rhfWrwsUpIbGFRSg5Pn1RjLmXfB0uVKzEsVWP0SxCiJ3a5STpUm5/P3NaV7X
UV94BGSkVzUrC8Gh1/y2KdhN9W/mggOhO5HpCrT/Ew/a4TX7Zf2R7htUwyB4J1auogvR56ICy0zN
eaY8rK3Y2AeRRbPYFHWarEE3lr7vRDds4kRaq4sGTJIl76WtzWcYePGVCV/6uhPctedz0RqVn20i
xoOSoC/tISEBPYnrC2rp+05o6zrLCmgwYG+ieWVeTAPLjG5bRH1qvt7UggsLpIkc6hg3h3OKnN5R
lzOMjxtF6n+uf34hrl2hXYjFFDHNkvkUQJH4btbTj5H0cLLAq/kQgvl72ypy0YFdjupR2xb+yZba
RvuaRUP7DkYBgFtd78fCRLgAwa7yoTDvNf0Z0nH8MYpo+zFnNwJ+mCuvK+EEjVR/2J27spy+MIZs
Ap3qcFv0zcotZGG3cMGAUpd+wnDthMMo9KZNxz+M8F8/xHG0xu5casE5u+lQsJQazY910zV3Wlff
IJ/f3gV8baUuNeBEMqSEOFexaM+i8PydqOk2neC+iGLYbceDq6c7Zq0QnDfmjAoC/CRqOSQGukMk
+XB9DS11wAlma2ScDwFpz4b69B5Jgyde1cUTxNh/X2+AY+v/SzHBxfWNPNcjHTo0gGTRA6tpmL0f
hyLMnmGeABWbMrQkfuGT8qpD1pK1RNLrAP2t3cvveXMUQWtqaIsqUD8omyu4/ESA/510JtXQHUiC
96AG93304P3ZtHnUBfs+9g37wVk5TgC0d4TwxxAGFP0a5X9hpF1QIG3GCVY8vjlDEycaN1D2Lj5B
EEh8b2Z9G8WPkcuO96bTHOLLsDvyyQmO9RoEXRnlZltR3/9xfTIXdhxXiHecilZDmWk4s7nuPkB/
bYKrqdC2W0nOLNxVXASgHUo/azWR3yECJLNjXQy2iY5QRgu7bpPRsqNPvggps3sBlS+I/t3WLWeb
MEPWUyaZOXcwwACpTEA7NA2inq2cBEtT7+wSUVThR0PC+KSQ9VVj1e09Qf5gcaa33bZdVV7pe/AC
S5j+kZam+NS3XvUCN6s1cPjSz3f2CJk0kDZLpv4cMS753vox9KiiyiNfmm7VROfvUx+4mEBmLFSe
WlGe9QVfOiDjuDdQwLdI+u/rFhxpWcMB8/p8/71DgQsM7ETCE66S+EiCTO30iJLtKIHDmMRq5uzv
kRK4cEAaTeB1x6I+ybYbwrsuq9v8CLeDGzPXgQsG5BCw6vOQlGfSJd3RSlG87/3V59vfr0hBchm5
NxuJ9Tj8OiHBdYYWCg/uFXwi1XtWlTx8F0lP/Zoo3BBWFu/SbFyG8E1bNVSzBlLI/iymqYAgHSoW
KemmTQAfhJtuGkHiBnjt97qZTXfWAiAiDi7OAWsq204GZb7ra2pp/ToxzuMYZFF1OUh7OZfvqEY9
8RmKZVBEJW1Tdl/A0FMZcmsg0eE5cb3RpVXmXPX5APnIHKqI5zzKxUPRBPDs0fzL9Y8vrQEn7Dsc
S7WFesu5S+fgQRPzebxEpZwhZRpnq059C824YEAZ9lBEkFl5TnsKdVQSQH5ryxi/7/PqW2gzfdsa
+C/U35hB3COl9Vmzi/uzMulD2E4z5N9uLMDBKvDfK1l3Re8XgV/9J9dlQHXZvPI8wwLpm+uTshAs
LtYP9Xt/kr2szgr3iWjDkOx84YFI5KZjF8Pm660szYkT/qOnqkj5pj2/3sxhwrNXypMPOm3GTSL7
27gugYvtwwEORybRV2cm63TfEbxdYDlebZJ1tNpChLjoPqYt8oNK6LOlof2W1hOMKDy1luVamg0n
6Mlgx8KEVYWtq5V4QPrzpmZwKwthZ7lyVi11wAlxQnuwSTrVnBVMhWBaX1mIrweM3JbQDlw0X9QQ
Hy8WUp/tNEZPpBbJfRSVK1vIwvi4ADtL46QpA4rR7wDy9S4lw5kCafd/MMxeasK95082gBaYxAus
BQ0GG9S4V1Df38HZay2DtjAFLspOTrYK4bbVnJnH6UfFoP9RM0VXynlLX7/E4JvjT4RNKfu5q86k
jPAQ0MILDxE8qqa767G89P3LwL35PpNB5Fe4Wp2ph9p5VAb+z1bdWOEO4kurb76e+krS3mf1eYwK
v9qIHvDQTZ+00Gm8/vMXtiIXYacKHNZlYvNzKZDNsh6wMibR8T0d9bs5GW9LagWxE8kw+8jGBEnx
E6uhdeUn7S65NccLqZp/DxI0x+u4U7M6I0Pd3Y9Z35INsDLIat02Rs5JTfoswo6t9Ekn9ePo5f2m
4+OPNq8/TBfz5OuNLFxwXBAcjdiY1F1dnlWWi/vykifr+qa5Ewr1lpiHn9pCqf31thYm3UXEqSqU
U8yn/Pxq6NClyS9iMnvMe3l6fRlcb2Vh63B1/qQpkcqE/DFS75B6tJ4HWVsQ6QcQkQGkWAMBL7Xi
xHdEYFKEMhUWcAht51HH467GEb5pIiDNr3dkIcRdcT+ucAuACWV+lmmg/f3ocR8ICiTKb/MOClxp
v7TvsmLyZw02EEhgkC9/aodmWPn1S5Md/Ds6SBnMviojdbY1RAwoDv938sL8kGlhNqiphZ+vj9Lf
sbpB5IQ4TLJnD7rc0edSTm2xLTto35QehHtSD5eCJhb51uRBd1/n2Slro+frrS6FjRP7KN5OViUE
Tw9byb1EVeFx7AGQfH3n2MazH5F+m1didGkhOBsBjaC7Vkyy/GHmIb4nQ9ncTXVdrHRl4esuaK6E
GVY91SQ/AzXDwi1UIEAJE5Tw8Laf76LluIX+juK6ONtA6eoEbT4iHpKBQRz8pslwEXIkhE+ViMry
zHECHhS2E+yPCnbgcJiOp+RXcdGqvN7U0mA5YW9qCEBD6xV1by+YvoPf0G1ZQm7MyQQuUA7FdKxk
Q9ujEPUXmWuI0TMUwvpmKFaIN0sduPz9zckuJxNXPgSyj6JrHscUVMYQyZiVmV6IitCNeaoqiCBT
/wwA6bxRad4mT0SCkR1AUWjmVXLM6SBu4xAFoRP5dh714KmswB0iGwdIWQzsK2zY+SNMF7Lft823
E+cAMqVxmeTyXOOBD4nCgVr4B8/dtFL5XDhGQje0dV3GyIkOiA34yEd6eN/lcF6PLWRFbuqBi4yD
ddKEDqj2mHp+8S3KagbP316VN+V2AxcZh8IFEt+qHs9GyfpgbfRcE7jnQSO63ZYKJr9DrfqVtbsw
WC5EDjL1zTSIoTzLQszzD2LauHzgvAvl5ynv+uLnbSPmxHgUtAW3fqSPsPY9SX+0UIVf9eBa6sPl
72/ir6QBEpODJWetAWDjOjsUqvjUSqRgbvv1ToB3szdO4xinZ2J5NYPRwKgvHgmUmMb76y0sdcGJ
cu6X1KQiGc6yt/E3OLsNO6s1pPwHoAlva8IJ7cgiyYpn5vwZmKZ3BtJE+6lC/aaCB/NKCwv7IHMC
GyTUqU2BSr68z0x+zzAx5cUJwXy73oOFrZA5gQ3Idgc1tVT9qOPkVzaGT/wi/136/i+fDp/9iwrL
9YYWOuJC4+rMpjZue3VmGUxMP9WlooAH5IUp/1xvYGG6XWwcVJvgUU67+fPojR9RJyq2nV+N+x5J
qhVq0lIXLmP4JiYELS0DGzA7dyg6HbUJo2Hb0Di+Dd4euLg4GLFFMRfTcNa5LNCFQH0B9/jWQ9vV
zRvNbLOw7u3nUkffNa1wfYIZZH5IiFlD4CyN0OXvb0ZIZ5bA0ieyn1M+K7plRFr/GJT+EK3E9FID
TkxrMxHYE6MBWRfQGzYEwpf2Rpm5wPWfF0Hj+X3VT2cR1JnekjZO2g2e+7dhY4LACeYuSCGJO7H0
/D+cfdmO2zrT7RMJIKmJupXtntLdmd3OvhF2Jo0URVET9fRnuT8coDcTWj98FaADiOZQxWLVqrVE
A5Zp9OCM5XpbFFN8XSnRt3nyiPJIlYAb6HOEhrdnsebBT8Q54tdVFmaD3kzQxFKMvfkMDcV1x6H7
tRc691Of4SF+eQjH/tqgN0mMZF1f5C+SeV21U1E33rBluNad2ng3JEIIBBXn8TkT8NPC02DtJZtK
sQ4XZIPdoDxMCbAF47MusqeoicdDqeIbxJpmd3l5HI9Im/5OxHhZjVE8PJcKdNsgTOD3YHHUKu34
Ig4yGT+GGiJ+sk7eQzI6LzeGPUcUf6IZoFjzX7MWo4FOi5fTlwh0RSnrTLNXsuvfyaT6EjYZ2aiR
uDbfMm6IhNEKdoGQ4FxU1DJHSg/48GgjXnLtjnVZZ3OrIGtnilOu/PFW5vNHXk56x3V2vLw7rt9v
mTeoyLMOCdQIz4pzRMO7KY7voUwyrtfFTK898W/day5DApaD7KWOuyh4GtHClf+bqJ7LDffqWCIb
+mZmViy5j/P1KkVpUM9PX+OmCbpOG3NwDWFlzMd+AvF4Z8xLriLg/Gd/7L0DdCgkE2mv8k3kj+PM
2vg30fgBbbt4fZmROLhVRfetrFf5AQCbryCq3Orhd4RPNghuXJqKmmAuTtEUinaXRyXd5eCZ+xb0
OjiAR0Td1whKrjMQGxTHeRQnKO5kuJ+G+p8ybKYinaZ6vb3q/NqIuBGNtF5TBLj+ugHqFAbNHsO+
aqGzcPn7rq237DtrO88rVFecBPdfUHRFCjeR6nM1iHDDAl0jWCZOISwy8yEcn9esV+E+6MYo+z5n
2kt2BI/8/ufliTgM3YbFcUJoAGr7/ERIF6nPJYtV9a2ZIcu5YSSuAayonMlhmZEFLk4szvU+pxXZ
03ELnOawDBsTp/q4rXCl5i8mar+pbvwuW5Q+g6QJADzbpEN0TMHmvCvXfiibvveOOteVf5Co4E67
mKINcX95E84O4y+Xko1oCwgcyDpm2edA098llLRukBJ8PJfugXG9g2S3uKFBv3F0XbM5r+Ubz2uq
rBkEqfwX7oHCacyDX4u3SdDs+vj5NL/5eE0VjQva+i/5RNef0PnRD7WXbQFcXF8///3N10mGUqSi
cngWIuZfgW0e/F1bZdDuu24fLKuW6KpCAbcuwLoADpa6DB+E16f5gszQiBfNoQW9zNRAlevycA4T
J5aJRzQPE5Tt2YvWYkixJTOYzkCiV0HA8Do3a+PZdNOxupdD8QVMcfUDpGe8+96AtOu6CVi2XQuZ
NxM6Ik5l38g7lkFc0M+gSc7Xcist8XcLZzaaLa/DuA194x3zauofpZ/N+yyZlzvTz9ltzLeYfv6+
FcwGsoGAcWxUPgQvpQfuU3A/C/S8ySFqU88P+enycv39hmU2lC0rBVos1gJoJtmUBwIy4zScWXiz
DtO7ReW3dMq2omvXsllGXo/BMk8zdgb6uxAZrKZqV0IF+NYLy2pHu017d62bZe+BBhy4yWQJLVYd
7o3JxgOkJs1DkgQ/Ly+aawTL5qG/CE4pdlaI1HgEcC+e308LZHnWoFk/XDeEZfZCEq9He2j4wipU
gG9nKJOMO6PapdtVzbrVwu7aEsvaIYiTAZZFi1OvRHPwcRr2Z+mVEFLluxgVm43Ix7VeVuQOuBxQ
q4UuTxAULQ/AZ/N30An+hLfcFluMgyYNsvH/dcOsSToFzhzch3o6MYYEepfPTzxBJUhCpzNVoxfe
tzn9TXMmngaNru3LG/V3/89shBt4iZOQNPX0DD1hdlNm6AmPE74lIuP6uhXOq6pfc+jsVSc1A8AD
1dBpX1WD2l/+7Q4yIGZj2sQYzWUyk/bhtcMBNCzgtexr/9vaE/89WuTKhwD6IQ3U5Iy6z0YwLXMw
n/5LCjDq5WGDZjNdNV/oHH3Ra4tOvST3rsPlMBsLNyeUjmtBoxeGh0WX4pZAy/2AN82WF3ctreUm
ymGIGjSwDs+QID4z6/l0SmkMuPiVB+M87pvAQIRFLqekL08CA8WpXv01VXEHzdrLm/f3AI3Z4Leo
QetaUfrsJW/A3pX7Bd2BUW3aqwY8XmBc/TnSeNjhiVRsWLFrwSxnQct88PlUVadOVCHKX/7Y1jdc
oJd1Y0aOu+gPajvC8XzNA6RfIPeUZuH4Oa9a/aEGt2Fr4ny/JhCou7x4rrlY7oLEqoEaMq1OpMGZ
j/MCrRQl8LBb/sjxfRsbNyItOPMl9o5cyNsgCKfn1cuSj1f9eJt5Tmu0dSdlNz4HHvVvp3g8vS7P
dR8/b86bYxtUlTY5X9gLCrigtgMctNXyuqoUsxVz60bOnjCwCTJ50HTn8Yexk95GXdC15pZB17mQ
0BuAQWjQ7qT5DN2gasm3evcdd5iNhSuRjgWVUxI+5UvTyt95EtacQva7pLW5WeoeodN1jsMGxQ28
LkWXZP6/5Ky1HBYFIj7t9aBkv26HLTvO4Jh6qRv2UoO6/B9VnV0qXTyx9fsdQcUfgDgOMj6Z4L0l
ObQl7yDcPfiHiK7rcD94cV3ti5nny5WTsQy5BGcd0oyt9xU64QwsIE23rHcJ62q2v7xarsjChsaN
lQ7ZGi3mSUd0+FHOUvki1aCXMkidr4mcdqpM4NX5wP0cgUbHE8iL18ghVvNuaqt4yz06TqCNm8sS
oyRYJumL6KEcsUefzviwNEM475IsYhuUHo7Ns2Fz4xyIocSaolOQRmlezgU9zChhgpszCCFjb4ju
r9u6yHoPaCKWKDEJfSkTEcSPQYXax8Es07qVV3c4BBs5F3C/KUTVeEc2tHrZZx5gU5XqMnJz+Wi4
NuQ87htXmeddCTrRoD4RCgErzfr2YehjD62o7LoeV6gV/XeIICI9UjoQ++IR5U/Eb6P8/ZQNy5j2
qxnDjTPuWijLIzQjEMQsjOtTNgb65qwNcvD8YkuewfV1K/onEB1B3akHYyQTJEureAX0L1bJddAW
FlkugJWJD+ZPiXNEAz6/i6bGr27zefS2REodE7ChcZxJFmSBLx8COvuPpQzkp//Dc9URx9m4OCCh
ukiXHKFI0MqbsEP/YyyG9pCdacalapZH4DKDNGFbTbuOY2vj5PIqTOpoWrKvZBz6EgKiIixT41MS
fvTQarYFK3UNY5m3zJoyK3wtUWmK5T/QheFPOQh+H/OcZv9eZYA2Tq5aTY7NWKqTlwegJR3j5jZ/
1QGq+mqDZcrhD8PzmXhj41yBFkbRsjmVCxCeRiCrDg0AtVfww02BDqPrZmLZuSGq7INANSe94nXX
N6Ldl7z5Nq702hEsG4fIbs2F6qpTMxhvl631Jx+Prt0611+um4Jl5jwI+ZDHU3WiJQ/GhxV0rXIX
eWg6OUQQ1Vk2nK5rQyxrhyBh0tAhkg+Ai8zv8k4shwhyiO8yFAwOKtqSh3WcXhsvh+u902WUVCdG
SHsvxoocJggG3+V02AqGHTOxMXNeZWgdUK8+8dD3dqqrs101TeDgm/zfSd9vEf+7ZmIF9Iyt8VJM
a3PiVckmuF+4xx3I3Zt3HWm8T5c33+Eig/Mc35iJWlVJFpYhT8GgX2Ci8bNmvLgqYcxs7VkWMDQl
eH38mJuuH7oUCs7A+kEQb6Vbzsr1+y0zF2jVH3NvwB2V6MFPm6EPuxS8hHoLE+vw8oFl4EhEoWOY
reL5lSt05B/OYsByLu5kk317pevxqVdseBPXbCxbrwOACZZOi2fWDBxQ7jx/76tgq0zqOlCWoS+D
RwOQBYhTsjbDXdmM5SMb6Qun3ffLh8k1gGXirbeuM6iMxYmS4qUTK/QhzmGVJPNWW5Yj02Cj5dgE
4fGsDcQJAKrbfgQGjHfDfUW+zAhE+2KT/tw1jpW+G2bRJl0rxQlvg+VfUCnwHTSDpl2zGPYic/AD
17ror9t1m12OE5pLYNzFqW+gg5n6FfV+lXXlbThex67Y8DnNTOxD2kWcAm/+CgbSZr+Q+lMP6oD9
5W13LdZ54Dc+hJjRX5Kg9//lPYqAQIs9gjle7hqq9C7Jv4DSbAv16XrT2cxyKq4YGYMgOyofDYtA
EEs0wTbChyQpmKBSJNTiH31VhSYNkUEAoS8g5jTtoEF9eaoOA7Vp54wXjm225uOzYXw8zMPkv6fh
ukWv7Nopy/xlFFYizz1xWgPRpnEzlCm0vUw6hjTZOGuuISwfoDOgo+M+G5+jMZh3JoQcRR7ndy3n
W13KriWynIBYQafQR1V7kigVfpRQpZyDKT9etf421C5oEg9cZnn9zAzJ8c4V40x9SGHRCL3W1w1h
mX5cVqRoCy5OI0rlv4pKRA8Axmxxqbz+0j/L88xG2mW8W+cmVuRfQHJ9ufdYn6w6TSa+cpPyhQfy
NEBUQ6MYLetWsrQryjE6VCLMp/2IGnhf3EQ9OPzje3B+qXp+RJYvCH+LpA+Q3G3o3BcvJWN+CNk5
EpUfY69n6ixsA3nHSrcmhRRAlYe3E4K7Zr3FOV5Jk5aE+HUNujZ0Zagdy1rAO1MZ+pS1n5p2QGPh
jzziKig2fIbjlNiQQGG0t8xFIk5mQPYnjLQ5iHFL7NcRoNlwwNKbAEEu1vYoQdK0A0sjBWUJ4oS0
gVzAbaeTzZSZw5xsBGDWiHBI0HZ8NH70BcFInOZquvFytVXpcfhWm/TOcMiLyUo33/JcmF1UCO9m
pnVXIqGzgs+fRvpHJ0GacPnsuxbOckCB6ZK8I5U8qin8BVT0P9nU6Hw3+P0ThCZAZX15GNfmW05I
hjpuTaTqo2C8OoA1OUqXDr2F133dckBkjcNEj6I5zga+v07k8o8HnMLXy193bIgNBSQN8SNU3+Qx
eOVCJ/p7Vib0O+TlgsPZYvdxF7Afl8dyrJNNiRehW8kbklWc8mUeY+QMJ3GGMGtzZZbKBgMyeJok
o351DDgoqomPQDZDY3eamM0j5bAQGwlYVgMtK79NHl9rQ6gTPfOyaPce1JU29ts1wvnvb8KPoOFM
BQsRpzA2401chewukO20m+Qm655rI85/fzPEGA/xmkxl8ljn2R2b8GBtIjSjX95l14ny//txKKFR
JFry7sjOhHu1Cj8R5oklzWrp7dYIIOl1RHf6dbb3qv72ZiqqZnEB1nPyFIUkI58YoLLmwD1vkofL
03H4EBsEaEQH0sl+7I6lR9+jxt7ItJybLG3V/LGZwmsLCK8h4puJ5Oju4l7m80dZ6PXDrLks05hk
0wayzXGqbDRgOYRsAMGSPDK86A8zmmXA5Y/kjtgiTXWcKRsIGFFpfMP6+gicAOiK5zFiCp1q2VaO
zfX983F7sz5M9Ws2L2V9VGjt+2BUU8a7qgeD3saxdS3Qef/ffB/dmn7TBUl7jAaoh0Uz6HuExqOl
gUu8fJJcM7ANuysKOpAieZwhqfqOtNCg8tvJ37jrXF8///3N79d57YneP0cgsZ91aYzGgCFl4TJv
2IHr+5ZZS1mScMr66siDBM9HtYC5Z4dmTrKR4HR937qr44ZpuXpUnHyjfkTET9D30Gx0hTps2Eb6
ZQ1EX8HxJI/o2FR3eejdo6tFHujqP0d8C5bgOkDWPc0Dr55DItqjmrn4PBZr/TEI+jNym/+85gBR
G+8XTBHorou8RZ1H8UNQNd3zNNfq9vLX/54ZojbMj48dMrO0CZ7KsCi9lOUDTx7wt7XdZ6aGHMoN
pSC9OUTh3M/fGKDp5DpyBmqD/4IE6mx5t8hTLpBwHlhyA231aQ8xqWnn8U2wxd93iNpsdpHWvQDl
efBEEtZ8g4LUPVdr97OfN/Msfz/E1Ga0y0BWaSDVUBwDZFcSaFfrZXn0A5Fdp7EF5tr/WvkokqH0
wyk4gvJhDA51XSR8J3m/VWJyLZFl5QZS64wPsTyVHt7Ts8FtrfzWu1+zTfGSvxsjTSxDL+vcQ7u0
Ko4gqyEHNQFvyUKin2IlP7RBtdWA4toKKygHN825bdAvjnmk2wflh+QhaRHZXjYW1zpZxm7Quum1
c+Q/oVkOMhDTPN9wkpgmbZv2x+Uh/h5HURvQp+kalnKZ5GkOoSmoYqbuydypO5lp+Y9H6i9hD+q3
y2M5bN+mreOsVoZXU/LIuHx3DgpVJ9+NRnk7wFeKdPHGzzGt5c3l0RxbY6P95mqps1bS8qgASjB3
CrnJ+V/IHyT1Rgev44jZmD2Wt6HQUUSPdZL8RLzwCV5+fQLy6RhHm+fYNYvz0Xhz4QZBPfRDmAdH
wYfq7jUm5PW6RbLimoJl6GatahEnRJ5k3KE/LgqCX3RW621COXtkwbhxMzrO8R/gPQWROPCftCcd
+mw5dIDkHLwzFXemWl7vLu+3axDL4iGYARyvqsKjFlKAoaTQdNnDgU3FwW+8QNxdHsa1IZbF1zGY
UIeQhkdcYBrww47eVuvq7y9/3WWOlsWzRAkslpFHOU/tw4i2nQ+R6o4zSgTfSk71E12v1EWnNmov
j2IfastT8QBu5fnA+6R7AvBq/cCWrPpHZBP/enlOjhWzAXz5aNAIJrQ8osoIPa+cRI3eRSA5yDcW
zbHzNqldLuAiizGhR4Zmud0s6iZFyb/eJeEmyt41h7MBvTFDRSfV6nD1j3INkD0POHLaH1dAU4br
jlV8ntubAQxVdbmwMTxys5ATbsNqSkHta9iG73Wt0Xlib76f13wJkOsMj2bOBGi7VpNUqRkStRwq
M5utrgfXMNbNztApCZR91R0zNGZCCr1RN2chN3+8kmKL2ux2dUiMkDUsxAQGHIBtjWrWFC+fMwJx
8GXZFKd1uEYb1wfhs3Lp+qb7HxRijOQ3tKisd60sRki01N8u24ZrFMveeeP1IWt4iKRrXf8QFVzK
XMXV77Hs2a4ar0MrIK//393HJ+e1bRg9whYH8PpDW1Zpmu+qCl1Wl2fi2HkbrxdR9Gl0YYJEfLaE
uyogJtV1/NMLye/LAzhM0MbqScgFh1BGokcNcZnHqJ3F5yJU3laKx/X7LQsXo+6raZDdSZdF/sTK
YLlvu168R9POVmXfNcT5729sUIde1ktTR0fj6fqfaMqjW+E1EK1Cy8YWP5TjQNn0dmUC9nFTLO0p
B5PFS1KR4Msr5Xg01/N3H45y4x3nmotl6BnEQND9MJIjAbhmx0AF/ZG3/GnIAE65br+t+1yVYOj0
Q+SMWRgmzZ5VDRUPXoX8w0bA4DpQ1k0+x1KTMjHtKUJGw7yTaFcASUQZivrluhlYxg0UkOlU0kTH
yIDPNcvBhlqNV/bEUhunB2JP2WsOugkd4iYtF2VumnMb9OXf7jhHNk6PCAm5VSK6kyxn9lxyIt43
ACOiR9L0abu0Hy8P85pB/bOyR214XtT6UYxSdHciSfsD6oAf5kXcz/WS7XkjPxBl/p0bUOCiQ+xW
AdjBk+KfuML/Xh7eNUvL6I0f5iPUr+XJkMXclGX3GIVqekCSAvK5VxZ3qQ3cm6ceFdeiKx/OPdLZ
qO9zCKFs7JPjENuIvZDHaylL3p0qP/g9jeVw8NhmkcD1ccvIA2g2QmmLy+OY6zhPuTAwPrq0W52F
ru9bJq4n8GXysA+PM0hGbvjqmVsol5wu763r45Z5m5jFTR/w5hgUJIN2AZjsF6h4Xfdxy7RBnGUi
GXnd6RXlkoADEETWfAvj63CuNhwvWmOmF1W0JzX4uB68ovXTM90f5FFZsiWw7TI9G5EnUFYIYrAF
H2fat1F4iDqUNR7nCUxFd3MTRt2aoqwf6ipFd3TfxWlWtV52AO5NV495r1vyaWqKwvs8m6neiuUd
DyCb7g4VaEAQva49cb/O/Fswv4b9jQaHhN4vI0sePUggeXsSIRS7vJMOdAy1wXz5mmdCNPABugB/
I4jboxcIXUNMJ84C86qv9JoQURB+vBVRGz1mg95iCXVttBURFNnMAckoulMMYYLbxsTBTVtnKfg2
r7vjgrNxvAk5VBMudBFMnnjBoIYKbMIX0kGZZuPzrt9vOYhwDfsWqbb21AdR9yyntvkms/w9hGSr
m8vb4/DQgeUiWBsOJvRHcYziiR0YbT4JtZpDPcCDLvWmFgHHevzlGrKZ8URhOMLXQp2iNawfZF21
KaMxyuyePo2Q0zloke2KdtpIiLhOueU+AjXVSb7oDg1zdbyPGsCyRK34jkyAFa1dcteO3hZRrMMP
/oH+A0GVF4dSHEeofqKJx8gfK8iQrryAbKa8IppHCTS3PPlhDBX1wnhPAa/5dQfMRvnV3Yo4Z+Ht
Cf3GoJowBUmij+A+DkkKxUxQQ18+Za41suIAkPPWQctHdhznqdyXOUCek7qSCY7aXHlByCBrLsf2
OFeI1GZMxXsXJ74QVyGGqY3vq4Fqzxvg3U8zRyKSQpa2ofWnyyvjsD8bu8eWXqFn3sfLEW/5B+Nz
PX7C6S38hyygXB/Xskg2TN21CZapB02pQ5U15DjG9fKOnCuNuy4DW9TGJrumYgUEpFrCpqAEuI0+
Ct9lw1jDHEp/6r4tDcv0R9BL82utwjJwtNb6rF2qDo4xy94DbNkeET2PG1bxCmT6i7uyEX3jXJdt
283kEcSXw3vhIYd+Rysv8d8XUc2D32MbLeF6uwhtILc355Ef3jEW6O8RVgD8ReMgTPM7y+IF7Wdc
QQn6K0sobtqoKgpz8Dw2y48RikvQrxrVlI0U+2FK+RlUw3P3xae5H0xpufpd/8CWIos3JuY4AjZj
HwchYGBGJCKVP7OD7mh+pETkVxV/qY0iLGtw5zWDokegkfzbUasmOuH5vdKNiPOcTfnbrlheZI5N
PUl0zT5qCgTdHJzFfJMClPwEvfCynvb1yu/8KLwfiNjIH7kWzAogNNIUEEyo1EkmSr0HW0H4ZKa5
2V82fsf1bgP18kzXfgC9t6PhfhU8RxG0tkHFrqB/3JtWbWyLaxQriAB3r8YrPI+PSB95NzmdCTSp
l+k+h3L3hmtxDWG5llx2HACbqHuaQI1yM7XFLzGDEwNh7VZJ03GjM9u5JADwBsIgtxNWPuh3RnLS
PMtvQGU+3meh1z0McXgd9Se1qfvCgphAEgTJdEFV+Q6qPXH0udKqu05ohf6B1wtJXs++3z1xha6E
tBbgL/KkUO3GwXJYio3Ro22jZxmPcI9ZNOzqKXhXkng6BFEw3LFS4p7p3nUGIsjrwJrby4fZYSo2
bG/kImvpEtOjat+hV/vFtMv3y192nC4brRf6wqzCxwtCqST4xj2+QKhSynRVs//z8hCuH38e+k0c
rxs0UugWcRAjlFe/pc+j8aMadL91pbgGOP/9zQCg06tiAk0x9AgYlu2hT4mbwRNFtRHxur5vGXkZ
QQd+WNruhFh+YvuYxqH47PnZtXU5G6IXZTWAW3Ja/xc9mIJHN3OzWSh1bbFl3lE1t7HoQsShcp6L
/RLj+ZHUKwR4C1yvGwGK6ylqo/NqBRpnsIXpJyOQalMhahslw0VY++AY1RRIuiDrl1QvQn40lL60
24z5Dou0kXtrJAYyTH13mhWtv2RtIp5K0j3gdvnQLn2WzlmY7Iw3TjqdW/QoXXWsbTjfXIssgDRf
dJQDiniHOgC/xKFfer5h846Qz6b1G6sErBxzGR9VD0K8mfyWiR/ciFY+xkiabmQQHGfDVqrNlEjI
UMIbz3jH7dBgkezYkHQPXR5szcPxPLXFanMCEcm6UOZYE41uXEjEi7yUdxBEp2npQ3XAL70jNZHe
mJLDWm3x2hJQYAKlHOREcpC/7Uq/od6hUKhJX7nxljsI+h6CVwGqRYoDDpniuFdwCkRstby5TMlm
9jMLYFjVjPPsm5HsG+HJVCRomki88N0C5uN0ItJ8nmn2DXHgw/8h2es6DZanYLOapgmtICdjPPGe
yAlcf93IgzidhSquDJSJ9b7AY4+OSYW0+VhrdNOCY+6+SrplA9ny9+0nNgRQyFF0Qa71U5QjsZOO
goCOpe3LcON4/f04ExsEqMC7F9ftqJ9k3YHlsek+5JRk+xEqmVIW9c28hvO+A6LmGi9DbOAfYURl
g8BhS1pI8fS86H5UAJ4cLn/dNRkr6gdeUldkZPpJl/NNABH4u5mNJwHGmRKRhtF9uV+6rcTR308X
saF/JS+8TAa4hwyX5P2ogc3inSDvhK+3GhNdm3/++5tIoFog5ozLQJ5Y2NEmXcl4XxTZ+vvyarm+
bhn+gJxdvoJe8wRtDr7TY+bd+dRs/fa/+3sALP/725FjkTU6Y/QTuB6qHeuLn6qSDzkbTkm+WRpz
7YFl4abWK8Byk3oaWyhuAbnWpaxCztyr0chy3SpZ5m2yKGm9Cv637PR4MzZoPz27qqs+bkP+1KT6
OhiYeB798mdg0MOixi18tcMYbIgfnu9qDVRsHnU8LGnU40bKZ/FD5jkKJA0QsEkLidrpHExcnoxr
wPN77M1pZQHHSJ1B+nHmn9apBg20Qk8rN0mx65boCxqBpn24br23XcNZxj4CJFkAkyJPESt/GqlT
yYv3ET6P59JD5ol9v2zhsP/+ooTy2H9nJmRYqDih4vkch2UJ8NFgsYC/fBgL9lLh38sL+PfAj9jC
tdQ0kYh9OMegos2uMTUCMIBCvISDzjlsdjOoWm9YJ3Ys51tAUIcTsPGA0kvKNhuG/unVXY4z3uQo
ZN5cnpBr3SwfALjG0LGm1U/obUnScilkanR8k50FfyHIsa+QgLk8kuswWI7gTEKoBHIXj6YHqkY2
UIrRxU8imx/ZMnxucTKaYKvxxTWW5RHUIPupDOERqlU+htky73rBj0HEbmVQvZ/XAeVZ1MYvT8yx
hDYykPhIfiuT6SfRgU5WNNEvHYIql4xQ6RoSgkLVpnqa4yjY4MBx7BcDeRF4OrD2p0EszEM3aX17
eSKOVbORgVk9xRq9puZRBWOIswBSm3Oy4WywMvOjHemCT+ezfXk011ws51Aa3tElR1jzejGosd3P
atyCKrg+brkDWQ0tIB6g1DA1y27RjTulRYGCzuWffv6Jf6Yuic33F0fFEgZZhLiijNWBRrnaDSAK
gDsbtEhFNdPjdQNZ9z+E2Lwc6rT6iWgO5UhY/f+/pUtSbcR7jgvahgiC04DXWp2XqjV5GtXttI8S
aHF3bFOAyjWEZfoZzeZ+mLz+ScguglYzuLCR5UfHvjL5utFMR89r8rdNsWzegGl9zlfSP2XNxMYb
IotWPAjowmiA5TWYIr6iHR5k8mlUenMGEkidB9UPonIyHL2my1S2J6C/6Q9CmtjbVdmCPP7lbXTM
3wYUQqMXcvbBLJ5nM3QHBaqI3G+7w7WcEcSGEwKajCKNlwAyjoco2lLB3fWrXcL56+Xf7zjvf4AJ
SYusM1SeT17hkxTlnx9jQciXaQXR/NJ148ZDyuF/bNK/jNR6HsAfcILSymlBxnaXrEtd7uouyrqb
c5UOtGFc75qiW7sNU3Y4CpsHENxE2PIaEXY4EP3ATZatKUIyVaSXl87xtCY2xLCOTdx6NR4IZ8hW
q8ypqKJ3oAljT+M8GySL8daOTfgppHS5i0ErdZ17tdkB66RR3jhM4pkj25IGFAEm2BU2jM21albU
AMnvPGk6vz2hQph8HIKMe2nogxByf3nVXN+3HEaounwo/Lo9TU0b7su6kHfQt90il3QEcTYpYO8F
NWkHBtRnK8ed1605koT85/meM4z9Kvpk9xoiyIBcGcPZ8EOoNLOk9/v2VLOi3LEZ8KomBtz78nI5
JmTDD9XAwmoVefLIoSSoG/J7XHLzA7zc5T5o1+a2gvzmjdFr/lTAUWxYq2OPbCwiGmfDhQxRfZrK
rP9Hxv0wpLII/bvLc3L4zPDsi948VXTC5wAw7OJ5Lpov52hRjrp59HIWbjhl1+8/D/xmAN70LZ+y
EmdMo1PE9xr6HWiWrX4q188/j/rm64yANSaDYMkzqqhfwabQHWRXDfdQud1SZ3CNYMUG8RwNPJPg
j/J86pcvKkDX3ndQsObLYzbqLPhw3T5Ypm7KuW3Bt4OH1QTdM0C/wAisQhnuaVt3vy+P4doKy9xF
nHm8IGN9Wv2sfoAWWXYfrQTN9td93ooMxCByHsct7pWaBMn90rVl8zXiMryOIxXf+O9mQ8tONDTm
2OwQTcCCQlQ6wWv68q93GLcNPNRtmEnUFNTDOWOWl9nTHOXJTYBM7S3S9R8GtJDszv8FibXrcvTE
hhWiuWZOZBmLEzosqrT0uiYFegXp4KjZCqEdp/cPHGFosgE/vz5pXdR76lX9L6SWQ9DUz8N1p8qm
BoxlgBsKkd9p6ucw/8rJBCbNnWjCPP54eWtck7CMXPOmXgbQxZ2y84OJjf0TohbxhFabrUfz2dv9
Jai1qQGlqIgCz3r9P12UcpUy26EhrPrO40KfiFrJlpyawwZt6GANfjVIXy3iBAINfzfTFTufdzz6
dt1SWSYOxsGY8SlqTmRRPE8N5HHSLm68XS+9LZFM1xQsO4+jfOyb1py5bPJPAKCutz4sf+O6cOyE
DQws1TAOBZjBTvUQfapr9DAa1IDvW9xMXezLDW/rmIKND5RqGaNcgNlsqaafdZCl8WbzgOOw2uDA
DtFg3sxgLV0icNgAyCvvSWaA4UVccF3MadMAtqWMBh0X8BsdJIxxTWjI9NZGbHFHuaZw/vubS5VA
h6heg7gBejLUh5D1/rduraH83Kn2dPmcujbg/Pc3QwS1KERJGpxTsfw/zr6tOVKcifIPrSJAgBCv
VPlStsvtvrhd9gvR1T0D4g4CBPz6PfjbB7fGKjaYiHlxR6DSJVOpzJPnPLcQdN9BcSxdSbC8E9R8
Ys46PlDMIB8u2xiVQjhszqobDjhz2M1tczOygl7NyxvBdfdDP8pd5+F8JaBc31+emmn1tJt8dkvH
tlEZPQ2O1+0TO/IFdNsKHwoCNuCQlwcxrZ9m5xQ3eV12UXbKfNV8zxL0du/KLFnlVTe8EXWZXTK3
YCpsy+pkS/JbLgxPgMGdlszU8j6sZpGFiVNvA9RaOnKQgv+nTBMrPynXdvaz6hULqwkaa8By1yue
0bBiOopP2sC5ebkLsIqDxGhIaZe/+HVdTdu2XcfxVZbb+w6rlqcH9HdDWbX1bcU9+5a5kVp75hrO
ls61N/mqlHPhJo9WD32NiIIDL7IstfPdVdV60xCa8VfcmtHoCwdMB/SH5Z7/0HXudGPPdXy16ezq
AL5UpEw4qOaecmQibko8yqWQa+hA0zZr4XrMiOt2PXIooi9fuYIsWJC1wc9tv1wz7Qo8TIHjlHCM
JL0lnl/tvQYSyJc/blp4zaStzC9SqHKD/GxEhiKj+T6ts6sUFI8rJ9QQ4eoAvYL3HHlm9EXwkR1c
Me7VkliqxuhnBBHXyetvY8gnwC1PKw8Cw12uA/YKD1AXZFRxy5b8HzW3WVjXVrxHa0sOItR2xRWa
Uj86bi+ysywDIwksDyFDPwJCySvIaQugln42cfUwZ4gdUAMBiLd98Lssvt60YTp2r8J+2RKDnGTX
DDuV2tbP3EpTvhtcdOavrKGh6qHD+CCp0okmd4qTBLru3RydfJB3tsObsE3cpyYd09tt89EsPyaT
Izr8/ygDdM/K0Vd7FdTsnGYx3Ygmg4rs3xd/xYL/Z59LW4Dfpd/GpUoUzSQ/kkAWvzziA6NYQUwz
aRLrpwpktlJTNHiG94T2h5DDI0luD8ivnnzXjtAz2nPW7vGIdL9dXj7T9zXnYHXEgwGDSz5LRXWY
0Un96nqO9+vy1w3Gq3PxSRLPlYqRTFvq41AYDuOJ/+laNQG3LX6n8vcksj95I9Zatk2z0YJ81TvA
QxDEKwVo6v2wzlgdXYMsk4wrB9swgI7tqwCtc0HyUpx4144PEBJAWTdpOr/eX14w0/eXyObDdjvV
gNKki2xEbTXsxotFc+vTfCUpZ7BKHcIH6Y7KY3ONYk402jfo05D2FcAuDgivpPTDopBiD0GiNasx
RGM6mC+oIabEo7FE9jz/Qxdsp5jm6GaACVnTy5AGDdQE2NpFZJqc5gdcx2allFP2GKPcSnoI3k40
eytKNDlW11Qp246OIx6yVr1Dzczu3JUL0DTuspMfdiyzmqTpWZODVtQLhsOU1eTa9ccML/Gpsh9A
avXVARfbymim86EFCuUs0L+JOuKpLOzhxOescMKpCvJt71gd6if6oIUGO8kep9mdXoG/hOIHE0kR
7Op4lo/QBZTdykxMF6DO8Vf4rugCx4+PssIdoQL0Wy904BNvvLBKx1/QLc33UOi6t7vsmw380TYL
012EhGIfNMiR+Ml9r7mK5z7IbxtSNv6PywN8euy9QEf8ZWCasYhtxUcL0LsrNf9YZkVZc1Yd1HiK
oTnY5SaGSoyluYs8ZnMLBr7iRFPoLxUNZU9DtA3mj68vR/7D0Z6QZR+GCYFj2071a8N9y72xLCuV
+8srtZjmfx68+P4SgX34Ph/KYhqcDnoQE1KVpZ8/oYXTOlhQT1kZ4fNDhiGWoT8MYREwlrdBUp4K
8GbtEnRIpOX4L/JmUCUvA3HMeXuQudoHkRh/+XgsXp7Z5295jOv+Pa7dTy7zeop7orH/bQGcc70f
0dJOGLeAVAEVku0WiJPtV3dFmv2pFZStLg+9jPDZomoeQtQRTrQX56cElBNX0egnT0CCVzeXv/5p
cIx5aeECt5mKApKCnB5Jc0jCxDmolZrmBpSDP+uk7leCVNMktFdFVEYgX7GXoL8IanTVLWWqPt+U
zcQkNBcQJVFDcHMXJwYhUiSvA/+mUjZb+e0G+9cxgejzz1yECYh9k+j4nsJZgp4iif9ApCLsWV6E
m/WLvUCHCRIvL+e2ystTiRGqrvqteNKGEWAEwyDrK4Bb9iQen+eRvCrH2hLXYVDNM5RClCk4tiBP
EnsPTVbdp05FXvyxzvezldy2Vauukw6MvG5gWysXhuFM6ByBlZRB3lcqOETJqL5xNJw92E13vnyu
TR/X/MSUgSxaBU5wKOyRfc0y6vw7Dqi5b/v6MuoHL2RDya5yuhHLJSzw6VHa9PVrn4HCZa0h1/T7
NauvoymqIfEIq3colCig8FeqUDTJsHHxNbtnETiu5QCvUpeJR0MZle3wVdrOkB8uL9Gy0J+4LV3C
Fy+QppVCFChb1PZ3KE9Nz1NhYT+msl55Shl8F9fMXkZ+C0Znmp8AgBFil0tafEMvY/+ciNole8+l
/MemyeigP1bUFvVLOz5OyZQnIcQLrTvFZshnQckjXkurGRyNjvcrYrzX6xIZKXDV0JAgZ5C7IE+B
HswLC5qza6dXtr0GmjQcMB3+x3KOxoUa2k1AtrW7xuuHOydfJQ8yfX3Zsg8GkgH43Y+D7x1ZKey7
RoJWT+TFWpxh+rpm3BbY331BnPgoiPT2coA4RmNDwuLyZpu2YRn1w2/n3sB513jxMRPRHz72wGp7
7LqXeBm69fB1iNSzHwFmdnk0wyHWNX6lmpJOedD7e68qIoLudtDkKL4A0QOqxlFs0kT2Ah341+c1
m9OghLLnUr20kMPdrzMhGIxdJwScKGntpk+z01SqR4f7DGQXbfcFirn1y+VlMm25ZusWSH4THsgU
5Or+8NT4SKql7qooiuH365C9xkZ4EpRzenqnJ88zOw5LgIpvi8L5Z9Pv1zF7aYcksJhQjrE9yh9T
yTpkV21WsKvL3zfNQLvAG6BnvK6vkmOauo5zDSpvln4duprU12gmmtdq4IZt0EF70qnGLkNl8cTb
rA0nDhK3sLalszHY1QF6soyHGIx/5cl1VfIVH85BZjKr6fflVTL9fM20K7uIgtypogNF6S8Ugyyv
0uVpv+3r2p2dlUVWuAFqrkXCCdungW3zp7gEh/dKJGrwFUy7tCMxxSMXgFEAtArtIauj1zYt5sel
LI1IJN9ma0wL1q2mVXXbwdZU4bmQ0w78+p96slHmu7xOpmlotiyQWEmaMhMn1qG2I3Co9iPokSAJ
kKtDRmsILm4aSMfhNVaNsCNR4hSNTbqLROvtmjZp7uYc7Ry0LNzny+MYjpWOyJvyfgacOo0Osh74
TZzN0S8/KpOvl79uWC4deucSEKaMriOAKbX/LQYSkLBq3G8pLqOdjYhNrqyWaRbL+B/uvdYtlQMV
JRxfWSbNrvK6MrsOIgXsxuWJfJo89gKd6w9UPFVagI7nZM9DrtA5O/RPYGppvqSQH32rfUlffLus
rb0/gXTZgovZZvY6EeCUzUU+BTI5VWPuvEpixT/9Ns72l6dlWjfN7FHJZ0lVZrg86Jg/QD05skPW
VWs4F4Nn9zSjryOVp9iL/OSVY/WIhGhxRxMfmgOg/1lxXKYhNIOXPavrop+Dw7tgUFF6b2KE8hhg
F+fLS2Q6wprF24MYJtpF4uQDEk15RGi4yCYPExGHhlabxPw8XNl/n2BWkGBwBpKcrElBxbHmN4NX
TdseNDoyr8rrbiZ+mp4qKCjvSzjF67Zn38bB81fsw7ANOhDPir1YMW9IQEjn5lesm+g+Gli2n10A
SjdthA7E40rGttNL8Z7LmAKLP1vtUlYD8mFvdWhj3mYTOhpvATVNaO8NDtYc/ZF1AsmpEVXey5Mw
GJxO3OfGhSXIHCWnBmmZr3JUzN53CJfFijmYvq8ZNJr7wY3pIKNsu0mwr3q7jcHxkAXft/18zaB7
qDSCQ8ZLTqweuy95kvGTQupgDZZlSlX+h68PEU4/Tu1whK6beFgKdbEFGdU+KXcWustD5UBQwqrK
/MEtihSCoOgnR1162+R0Sy9nO+7yXJy8IGZPkVVXxa5JKFlxJIat0XF51GVF1MXIYHtZVwc35dy3
3UMNoSu1be91SB6zPCsQOfZ+kt54GwdthW6v2Z7WwAhLPP5JWkTH5U0xKLwEIJ2nQnnZc4n3xkM3
ld/YlKJfCFybz0g9b9sKHZ/XF4mbOnMCVfGqDEpIO/JYXQV9tbYXply8zt1XMCcidYd8Be2rnzW4
LRdGlNHOvL2/oDcWXmJkYh5sNDGGm0+YzujnOJ7t5I2HuyT18gOxm/pHO3h9vuJcDFeVDtorAs9n
kzfiDrHa4G5Kll55NlS7ipfq2oLOxMo4Bmfv6F6gCpTjQmAVlZ7mTsTLE4rx+UswefmaroHprGnX
+jhAz5UMCkNMyg2rsrhPpsJhIe0IvACz5c4Hx9/GjKWO1XMiMftD1CUncGm6xXVOKns88Lbw1jIl
hrzMf+B5yYzON4DjH6pZFWE85FNY+T7EgL/HMRr13VT092XXbKoDe4GO1BNcJXEc4KrsyEhA99Sh
LXNh/WrdelfR8ilFsWslkWly2Tpqb+5IFjRg7T/5SIiHc0Z/BUH/NaHFD6+KaMhqaJrJpUuzyp9A
3nynarLNSehQvrh0u4yjW/tEa1c+VsnAIiQcp37l84YjqAvnupNjNW6OiQENl4S4tIuQUQqV4nH+
BZboLOztqNhvunp0QB9yB60HXTbgkdEGPuaV2CNHsXYa3M/99n9kc2ckJHg6oMTUVK9SAhhUlyBa
vfzLTSdb8wVNMXsV8abgWKXREY3ZV6JqRFgNzn0wV/d+zB7ybo0CwHjWNK+AKimI3d2yuVMT8HeD
GsOJ9d/7olHQPMEZY769m/3ki70APFI+/VpqmpfnaVpELTiwCjeOICcAVD0N8jms8qgYwzRz1xQS
DQ9MHek3FcGYp3WE7BSKtAs1BBVfaeH+o8r+1PuQa27A3jD224SBPQg//f3e8EFV70vi/G88e5z5
HkKra32LputVB/ZRZCHTqejzU961DyUuU6uENgm6Gf+tCUiEIbT0pXaBh695ddc66ZrYh+EC1KF+
vZilNcSUH6IaUY+I/Gs3Q6KVEnim9/ajy2fBcP/Zy98/ZBukJ8tiFGn7CPI7+STbNqNfUlGSOSSs
dcnt5VEMJ07H+UV1MqRZUwVHVcC6WjDTlQ6o4i5/3LRS2juhAU+HQ0jFD4BGDnzP1BDfgtdMXokB
0RztrODp8kCmWWj+IZJlW9AGzWBNz8kR8Df1LQ2EWHkTmr6uOYSC+O6QdMCctHlMvrXQEBqvO8cb
N0HSYSWa1UNLxLaUGPlBNcmbOwBITCco+CCCX3ttGs6SDuKLZkh0+0MeHdHikg67JuWIcsQwDk8Q
udsk/Ojhafz3gWWBzZySkhxpnsied7nPimOzxDwrLw/TJJYr9INBVHVW9wNt+KGq4hdhQaxJBsMz
wAxrstCmAZZj/GEAN+vtPp8i/5BF7bBzaXB0Sz+4/f94mBsM4j9UfNE4OMjs+ses8+E/0BQ5jWBf
4170mlbTr8vGYBpkOcYfplGhtTNKwFmCOtOYhqgwxSF4l09NwJwrO0B75OVhDFZhacY9TR7ns7T7
x2LqzkXEyxt/s+fQYXlWUtuu8jz/YA1lehKFnb+A86/53hQFaATnKVtlkzXdIjoqz4pEnNZAo58I
mb62WSO/ymgh5KhBvOwvZAEZasvf22FKj1GR/RFsDRBvWkDN7F1ASvqxArtbJaPgq9Wh8hL6pJ42
IWs9rsPykCobpUVbdnQDlGiLUgo8bJLiesv2cx2IV81cyHmI5BmPGbCsW+jTeRX5RlAXAEl/H2Jw
K1MZQxvkcWLQLATbNuIStsoQ8PnScx2H10unUVbOhke0etU7sNOnaYiS8HC6vDafB/Vcx+ChN7iY
ZxarR9WDpwahXLureoAUpfAOeCcl4WbXznXcnXASdyqHUj7SMv3DJ3RNiHaIAc1f7TQyLZZu6AHr
I4AW1SPgXbcyg2jU3CuyBX+LQ6rd3DHeJEUpRus4zRBPsHhi74RlTVfR0MvH9fy6aQ76FZ5E0E6j
c/tImyB6Abt+IkAjPAabFM0wDc2WFZONm/SufYwaLs9Wib4W4L+L70OSTSv+1vAu4TrMjuUsXSji
7aPklhgGUAZNTnRvixr3VmjPwcC7UPSoI9wqkIl3zjXQRX0Fai+LDFzcuUEmcwZuNg8KEpfP+ecX
JteReNE88o5MrX2knD9xCbhiD7aQ7y1TcuUuM+ybDrur7KkF5VpuH63S7vZFgM7ixIPAxuXfb/q6
duHnMcToZYsEIGTKmkOsInSTi3LtfWL6+rJqH+7hflS8rYZielT1SO5zqCLsPLD/7bf99mXUD193
s3FScSuyk0sAepS8cQ5keXVv+7pm801roQ8drPfnMSvGXTo7/m1SNO7KbzfcuZxrVm8XQR5FQwFw
HZKiFvW+QSMs+Ol1jEPUHWy3ZR4cC4iMXluTV9/Najxvm5bmBiSbIlEwgQNbtgRt65bzZVL2y+WP
m6xB8wFV3QroXMDHCNCgnrJsfI4jf77vGcQbNo2go+yUa8H+R8YOPRu+W0HW3Ii6iMJS0DU/9nmC
gOsIu9xFT2meBuRXAqjddYpeBDHa920GTiAbV9oOScU/xM/vLavetiU6zI66HjL7fk2PgK1P/Cry
KhbfJ7QBr8rlRfs8HAa06m9DEbMtArul1vE9qheK/XDl3KK9OP4zD9MaJ5hh83UJXoVSFeoHKZxz
Xk/f4z5SP8CI73VhW6BEsnIFmAbRbJ4ygqDb7qwjeHqykC5PIJE51iGP7OHp8motn/pv+YXraLtK
ljKIuWMdXaKe+wEpjXzc1lEMUk7N7K027QBq592RSwZMLa5RSkKfkmAlmWE6vZp5D0INUeyo7BS3
nIajk1dhn4o/USXPUxI7YUxIAU5i756wdI230bQnmtU3Ack6T+B4VYsa1/ueuG3pXtmOtG827YkO
vqsir4wnu7eOkFhPvjWMEnBfl2ugE8MEdOAdmraa1Omj7gg/5f4R3AuemoSBbHxM6vzHthlo0Tzr
Er8tO8yg8cseHQEg72ZVs+IVDUdWh9wVahqrHvDHowgK+sak8of7EhTX08ryGxyIDrkTfhYEYPpj
B+qLJpwCZEct0pD7Mpj7G7IIK2xbpGV+H270SqLfg3W1hTLKkD8A/V999Xkv14pdpmXSrnReuEXt
KIsdosZTIOQFZLfswKux7cfrph3n5eAFJb4+ROQ4NQ45Ii3vfd/29b8N+/I3TOdcM1Q6Ec/xwSgI
aaCFN96186s+gox1voj5XB7CFNfoeDq0PqbTGI3irAgEaRf2YEWy+gddclRlg6Y/hwRtWDdIHQ6R
7d2DBHiNv81wSnWIHR96cN45xDsU3aJWMT6/JxLxlPp39Io1mirDGdKRdrHMm973E3aQbhy/sWmu
fgcJTb5dXj7T17Wbuimtokzmmf7Pz6GMBzVARB0rm2O4HHRwHbQLc9KryT0stAoZmf+17OK3xZV1
vdC8d7x6SO2uuXXwL9umo9nzVAc2iseWd4hYWt2iukwfgWUpVjRxDMfZ0815rAornS1xBnMskP1l
FYEtJQX9/o95KFah/qYt0cxazFSguyIRZyaYfEYhiv7OgUNcua9Nc/jbrP8PJORAYwB9yUPFI7VH
RtEK3dxlu0BG25B73NOsngeqhuSs7R0Qz5R3VdWBlrFHBW/vge5wJd1jMnsdVtfEdo0s67JKFpIY
NqVT2HblbmmPmMpWhT0Ol8q6EyJR9ZAN+c/LB8ywfDrgLu4RxoBsgB1YXv98J/9hdvGzHVZJU00D
aNc2OEFGOx/B3lZF8F2UlT8jq0h3joUU1uUpGM6XDrcDxgdclpZMzsjOgMWNsCkPa88vtqjDeVxH
2dHIHQAXnD08mCR/n4DVpOUulaCZ2jYBzcjdvKnQU+lgiQo5BiErsrILxwEdJJe/vyz1J/G4znjX
+Y21yLVkZyYptfbEHeMxHGgcnEiQyBs+Zr6/I9X0fHk4045r9p7xTIEDn1aPiEX60AIji+VY+ZW9
dN1sG0Gz+alLWRBlc/Xo8v7UKDXvgmKcwtReDWhNZ0ozeQuaPVA7KgBQokjuIgcWHzq+mncxrJAO
sAuctMps5A9PA9S8wi6J6jDNbfYV5cfi5fISGSagQ+wKtMGoOYqzc0G95FtX17/9NvK25bx0fB23
0pxWnqoeLVqnUKBA+Eoi0Pdt++naFU49YCIE1MdPWVtZ4G8egZNndm6tvYBNS7PsyocYGQ35tGr8
FAhgNja3vBc+IBhFVH27/POXn/mJtenQuaqjg9Ujzf1SleOzBVG4Hw0r7wkBULomkl5dHsU0Ce3q
JoKmU+Uw/uJPrnjI8o6AZikJnrd9XTPhKYdi6DAEwUtM0SRAVEafFF3lHDT9ds18OUvi1srd4GWB
Mk7Iyu4YG9aa4E22pVkuz5wgH6s4euknaGKgpv+Ut1DJIYsczOXFMWywDpETzWRRdxj8F5H5P5Rw
ZuQEcPjdAiOMZcJWnoyGVdKhcUy11IGMV3MsWgq1Y9HVeXXFa6S6VuZhGkC7mfs8YlDEsYKXoum9
vVd19rkpmmkbVJHroLehDoAVzOvgpYq9/DaQbvdbJcRZQTkZInEd81YMXTE5EgrWoqyHvRuPX5Vz
zBBm8F49VyS19gm4Y8mcbAszddxbH1iFHxfCP7mSy7tKimzPUV7+2QbBNrAq/w/6zQdffmJV/gna
6O5tPQf5td2QAlz95VrX7bsY5SfOiWqGzcDjkqiO53e0YXvRe//wtH7q+RMF/EwN6tlKPTB7lE9V
yW+ph/Y3ELhfthqDXer6tIPqmz5Av9bZGxAI7JNo4dlIgVMRXkfI/vIgpiOtGb9VWbK3ZcBOccHo
70pR9cXxUUHZFnfo0LcmakTLMsd/KbP2d0LjZA8cxtmf800k/UjD8r+vJvRLMiedU/4SpXH/0tfW
TQuFuh+bFkeHuvVdWXFKefaWcu4c7LGvi3CokmjtcBkWX8e0ibm3mD/1+dtUAM8d90O3z9Hjts1b
6VA2GySC2VxO+Vs55O4VtRMZZqpdg0+ZCqM6hk0knPs9CbI3S+bQM4nLXTuoWyeFaoUzj89kKG6i
1r8eEvaw6Dd1TbnyADM9/HSuug66wH0/NvkbOpPepJS33HK/JGBnxGumC4dYXStH7Vur+L1QNl4+
CiY/8B+xWomP2yQH1Zc73E4O4nTvvU2FQvGYedZOJuOvZGGnxyEvwgWcmkf9NaNq7U1i8N/v+/Ah
CEtZNLpNDa4xCOUd47rf9TlDM1yc/3SRSvOA89wt6zyVfGWdDbf2+/J/GLC3x7rPncY9xi75WeXV
E0s6ehXR7nvr0jVsrMEEdIycFdexAFlJedc00M9lEeC+yoMayeVdM31d8w7EjhwXj+nsTQRVG8Yt
4U8J6oS/Ln/93ZI+uRt0orusmRHYZHX2NtUADi7HoazH61IN1+82UaYQXa9hD+irV7t8Hm79rngY
Xf+VJRCaqnBJeWStCdtwW+gseLYf0JpYBTujby7JdnWp4KbAP2f/UlXlb7vTdSSd5FNJuWqco+yW
1ISI+52YUQrzizXiJ9OOLX//cOgidGa4bhXQI6+Tt6bpvMe8QOHi8oaZ1kh7AlR2RH3kvIIz9kMl
dxOP/euEJC6FJDTN1lKepiloEYOVe0Pjz5F7oHb+zWoBaAN70Rom3/Rx7SVgBa4dzw0+/q7Dytn0
K4vwktm2PlowgAQ5HUnM8XGON7xMyU/FgBsuAXLaNIKvo+NUykEMmWIE6tRRGBH/CVzN3b4tACG/
PIfFtP9rk76OkGuyrM/tgrmHhrQH5t5RlJ4r372qgHnImfVlqN0VHM7nSSJfB8tBA9vt68lzDxb8
oyzwrpd2tAM/x3PE6D89t1diqM/9sP8f2JyToo/ML+gv5jCQjZK4qEM7jd2dm3Tuc5RPa/RRpoEW
s/lge0nbOF0vxuxtbPviup+hGDjwCkorFKHDDHKxyzv0uRX6Onauk+gZmusJw3jxdMtEfg3MZH0E
tdRa5GOaiGbn1lB0fseodc6T2AvCNu9VKEtuQdgD9C+M92tBkGkqmqkrZ5yaGKwBb9kAWpbG6f1b
KrIs9CXY9y6v1ucGD/XQvzcl8HkAVXlc+3UFrTora8m9p4ZtvsrXEXQC2rsSMlPWGSnh7sBweO8W
I7n80w2ro0PnhFdVVuSW+VtQiPzb2E7iwFrQFW0fQbvfY4ESt2xJ+laMoAkUeL9OgHYf6mAVBWAw
ch0KNwRNolJADM/NmF2PkzvvvN7eBY1/ACtzDXUJtRJMGPZZp52jXpf1HRTCz0IM9k3TEIiqlE0z
kxUvYvCLujYt2ulElDlOcO5iQq9TO4Y8eEn4HXfaER1wU7SfsmFeNMfo9bbtX2b6wZ1kmdvw0R/d
X0ACs5d6Ahszh3LeFQf164pxmE6YZujROAV2ApM4k5GVNyPqvFetU5ZgQwVt9uVZmPZFM/EimWTT
zzZ/GUicfUEXubTCGf9tewP6OiHdlKuOdABBnrHZ9o1kpf+N2f1avdL067UbfbKaobJJ5j5wlJR+
8AaU0iFxVnHEhvXXoXEkU7FDICjyBg7aL9bCB5GogRyo17o/Ni2/Do2jUikB0KV97ufuPA9c7Tpc
7Csn1GDcOgoOynpD7PPUfQCXIfBKdGfJpQ0oA2hpkPFbYDVr1mfYBx0Op6DpiMHa6DW3e1FeFy46
yvazw92VmZg2Yvn7B1sD2z6krNqYnGWA9vDIR2DbOHYRh0OSrN1EpjGWuX0YIxhA7ZM2ipxrqNZ9
eedktR0iAUP21hJ6pmXS7JlNbsmFktGZD0P+jY8e/0MSwHgvnyVDWKAD4ZQofZvMMzk3AyTak7o5
tB0eZoogAu3Qi7LiMUzDaDd2CoEpIVNJzgnqJjt0yYELMIDOvJD/86+bKPs939dsu7Jqt8ulPb6C
z661dn2URvIrGZ10Ddhn2HAdAaegsodWnIycvWxARXJMj2NC2v0EcYCVS8mw3zoKrkE/X19Xyj2o
aZa/am7x+82dZb6uGJvas1+g+zU6CwmydM9W8mc/osVP1tRaSQuZJrCcgQ82wcueBq4XuSnIGCN1
Y/WF+ifBom0qG/o6CK6f0KM0jUn8u01BtAWBOnbTAeb457I9mPZ3mdSHH6/GbLZRlfRSiM0GtrNr
SIbs0gS5E8lIcnV5ENMK6SY9uBLY4oGm4YRoDTlBour0SMAoMK89Kg2hjc4/l8XA91dt5mOIeqYv
QwNAfiW9hzhNo1ulSvAVl2lw54lyJTP/eSrO15noJrdvJlb70ytySeyhru2Uortz7h96iKOLBxCl
FynEzYKyg67WFLVsn2dp56z4F9O2aXYvmlHWfO6n1wY8iteljJ5InPP7ZBBrIxj2TAfUSQE6aciq
YM/iEnT573At5LBWDrVhu3TMXN+hA1OJDjbT+7k777NFFhiKCfmtyh115UVi2I3RUHrXABENZOUc
GvZMB9FBvKDsrU7Mr3Gqrgmfb7z2NXfrQ4C4PgIUzfF+NLTedtPourGNsDyp6iH+HfM0uLYC78pS
wXAsSnDn1uOampPhIOjYumCMRJN5c3QebECrIGxQT/ux87NvkyqLbexfvk5SF/SZBB3oOL2W4CkM
iYt0JjRX0WgFZfaVA206bpqLmKw5K2fXJkhdEkgDUWDJfzILU9rkgXSmOjYwDhGkIDo3EZmz6xnS
OWAMSLw1zmrTNmj3fTHHcWrT2ElDWip6pTxAd/oCWYBhKn5fnoJpCM3k44JYLdj9yTmF3u7zuygQ
tD/qY5y42y6y/4Dpskgy5nYolQvglYtuF/XQ/9hBpY84a5BxgwnqyLlszKw0qz36UDD+VNHsR9Sh
jC5i+C13qdxUbTnshN8c5mJMXjatnE5eJ5GL7aaKB2eeEvI62f4PmUfVj6ZBB8/lEQzh3n/AdGnM
1FS3/NCP5T6T3lUDDeTQSdT1QldyeQzD/uuIOs4hpuV0VvTiI/++j4uq2rUWpGXKRvjbrERnr6ua
yu8qJ6KHzEL3Na7Tcu/78Rp3nWmRNBMHJsyWWeTlEGICT/IAMcB9qty3YuHVDQNAQlY2w7RQ9O+Q
xoEwQY8uAX5uS1Vd12AaC93Yj/dJsqaEbHBWOo2dlXajN00OfUDXbLafqNNfdXT17WD6umboPGsg
ZTX0DBixzMp2ysLVyPlawcqwOjqKrul8yYKZRufFDrISz/W48B46gbLepnOqY+h6vHisRAX0EMcU
+B40M0GCYNpDMe3b5QEM66Pj6GgBKeV0mshZKJRD91HlpfUh7aETvDID0wBaQN9PTvq/NFxWomP3
Fx9zOd7HiImbm20zWPbmQ9BdWUPmQPahfm1HR93MWU5vSbqm3GtIaOhIOgbQdcnKgT6IUh6zAUUV
VaHUyKLuamlSaKXv7LZNQzNoinA7SCoiTlSkfXJdxbMvwyDqlbsSJZo2QrNkyMRN0A2T9Ws2+tWb
D/bibs9FqdZqBCZb0G9tEdk0LQm4LvxMXEVOGYU89+1wPTlt2gzNlrOpElaAYtdB8SjeI3tPwwoc
OdeZQn0bWnHggqHWttXSEXYZp31c0iD+jXwZgTC7JF7yMJMGtDOX99sAuoBO9t/nVhACaTMKVqEl
fqYgsUIbzxcBHsUCJeypb/4vZ1+yJCnOdPtEmIEQQmyJITMiK7vmIXqDVWV1MwghQAgBT39P1HcX
2aoi+C12ablAocFdLvfj55wkHT6OvUzBZvR4e8yVh4JLP9dZiiAz0fnLDM1rEEvxMG0sBBibRX+Q
Wd8clqp8HBsPQiS3B1w5cy4Aj+KaGnUp+YkuAfgIW3BgtELeB++LXQBe51FTBktHLte6cJHRYVfS
emt/1n769f+v3ErX+WUYgyXvR1lz+RHRdINeyDB/f3thVozlN6BdU8oG8lZJlYpg+Q6oS7anhj8v
+SaUb+33O+bOZh1OJcRxLh0BJ7opR3aGzPIWTd7a73eMXS0AU1aUhicQ1Sc7BnFatKgiy7sUyc/7
Vsgx9nkCj20EA7kQQFypFjXUmVl96GQwH+8awYXSIU1dMiR2keIt4w++N9cP1+PvZdWdN9NvUDo0
fwc9+iGrNOv9/p98qkua7JLaBzJ+f3sOK2GgC6jroGkZGGbJRQ3gekIYm6UzBdtz2C/fqw40lreH
WdluF1eXB5QJqBKUL1T6LEVWme/bppJpcyVquW+I69Cv7C3xqRrKXpJLDS7bBzmL/hD3ih9ka7dw
2Ssm4QLspIoLwL108QIwefeR9rWqUrQ/3EccHrsoOmuElb7KwtP1xGrf/5dGSbFLIji920u0ttmO
SduJaujG9+TSm/BvtCHnOxoB0l8PVO3rfrO1ZW0Yx7bLqSnDLqTlty5rLrKx1aPpyVdO5/oR9Lvl
xn6vbYZj3wLi5Vx3Ca9Sn0ea/y1FJMVXyFVthc4rl50LhJt5A636pgduxY8/dRH3T9CkS3aighP0
RrBakDDZeWWpftzenZUJubxxgEnPfQIqk5dEtN0+Cmm/Bx+T2ri6VzbFRcZZWs8slpKeKF5Ie4gF
8n+zEiyeQQKinAKiRRuWvhJjuai3JSptgeKdurQCwjV19yMvR4Q/YjqOGWM7NL7fWQd2oW+dz8Zw
UkRdTD8B5R1oQEqWfosOYG0e11165U6KhDDovo/lS9e2okQLGCQ92zAqdnFXJX8FZewd9JBnh9t7
v+IfXRI5Ib0+AZgK/lGI6JHk3ECfVOhjG6J3+r4hHOMXIJJaCN71F4D5puqoZVQ/xFDjZk8zIXeS
E8Yui5wtgioTtopPZEDHihpr85T51+ptWW85+jU7cQy/i7woCjoZXmbBY/StsPL0f+AR+/PXmYuH
44hdSVhm9BIB9WG+hz4Zo3PkmdjbSk/9ea+Zi4fzQ140RZyhOJKbpqCp35L/Jfn0Y7Fs0hKuoMGZ
C4YT3ESmF6K59HXwlYIU61gtWfJxgP78Ls6B7LJB+BTWeJEGoTIfFWvmY1aIn7dP29oyXt3QK/PB
Ix19EnaQl7lRxb7i3RnM2fOGtax9/Lqyrz4uhZ0hBRmzk8zbL11P7G5MNhkc1rbnOuirj3ceJICi
tmIngLxkSkaZHa7owRodoXdldlnivNRNgWJRG5bs0qFDYod6cXhO5J0KqsxlktO9mmhdNs0l84f+
SXim+3h3CwO4TP+7OjVUjJsGtbYLgKkzIIjjArXJXOZ0w0utba1j3JzzZo4Wv3rJggYJYchrg+dS
QxFt49W8srsuAs52ZSiR/IovtM4ef6l1R2F/CnwI9N518F0uuKktFdDyhbxwE6DY6IUeK1Lbcfpw
3/ev99Wr4ym9GYRnFfwT4WEojwQI6uoh9ny6fL1vAMdyo7DBsy8RFTrduumxgPL3R4S8w8bZ//O1
ylzQm4mFyEZQybyEnvWztIxDVB15rMZUj7C1nQepzr9GwjYP1NqGO+ac6JkzIZV4GSGmkY79tKRh
TZY0s2G+v71ifw6tGHfsOR/yGAzYLLr4zGuf6z6P6TP01Ge6p6MZi10NxfZuY/3WpuPc4oAMjrEI
MJ1rZjEdLfs5lxSS81A0vT2ZFQN00W8+6KqKCR1cLx0SV90O8Ixs2oelyu+LQ5grxtq2HmTjCsIu
ISZzINR8tEnePfCx3/IhK2vkYuAo9HARnoXiBS20P6WCZ2Ve+PeYI/y8a41+g8Blol4aJsqXvDGR
elB1RIvHuBX6vtCWuTC4kHdiYX5ev4Cn2j97AAW/54uqNihTVs6rC33Luxb6GPlcvygczPdz1cEO
ocP0rWV58dDpaktDauUouVxwEZ5/IBuq6UW26Jbe69wE6gSeZyXuc1WxY9skyHOQWhTVC2jy8kND
VfvBn+dsS+Fl7Rw5dh2ppp+47NklCzX/0A01adJi4vZvkIuCn+P2WfpzCZa5EDgWdGFc68Q/2aL+
dFVauLYs+EK962z8zgzmL66fm9xupA3XtsS5vr2mj6Ugc/ESQQKjAfV5PRYpFEyi/e3ZrB0t5/qG
rtoQjQGtX8hMoBJiGSCD1byTi9Y/Km+8TxGcuTi4Coo4Al41vPwqjfZzMp3NkI8bT+WVRfoNA6ct
KPNAMvvC43JZdnrSy5TmZZ3c58NdFFzuxwDQ1iK8hCPuQQXagLqQJo3rTfW2lVv2Nyo4E2V5LYvw
pJblez5FH3LSPGSA2Fx7YMJkqxywstu/geF6ORo8jwoEa0hxR3zx0jlnX7wJnQvoVbyrkgLMw38j
HgqRe6kKHV1yrdFKnlmIez1MA0ThNw7t2n47dt6BD6vL0JR46dElcrrmFF6SrCi2+G9X3IgLhuPg
cwLlVtMjzsFuqLbR7xp05wEGWZ5uW92fM1XMRb/xjBR1XHvVCxvHLNxDM7h47wW4/wpUAzhXwSkC
qHBGtW4LnLJ2wBw7v6osW5sH4AJEqjIvi+o0zwbKVJZll5Hil0CCaSt3vLI9LvYtUKxWHsVl2M2F
DykqHrWACzWGb1yHa9+/ruqriDrhPdp2OyFf0MLVvYWqDkirmVHd5fbmrH3+uoSvPs8gk8EKiA6+
BG0djPs6AX732ED1fgOJsvb9q3G++v7ozYUwFW5ZUVTYhoKJf1vSdRvpvJXD6yLaNJRrRklL8RLV
UTAe0LQy9kgfaEo/kHHa2oIVR+JC2hiklWMCOrJLaBXP0c0DRj0rUmw0aKr2olgC6kHeufXzZMNk
1lbNsfkmCFH3s6p8qbJsjlOVXPEELIag+/6+bXcCdaUHxVk/II623dKmfjTYo8lRHNqIQdc2xrnJ
+zhp4oUqeZlK6p2gC992O5o37ReAU7Y0DldiE5c0zpQS8JF6Ehc6oIfh6r0oMbtuUOyg0Lj0q8O+
BDeyZ737jMUFvUGpeNIB8rqnuVdfdM3xDExA6L4lvL2yaL/h3XrkFq7gxpdwiD7110g3A7n2/+Fl
sHKQXXBbHATRUIGS8IUmxNv1TfQ1Tvr2ay2gKN20hh1vH661eTg2j5t8glo4lReIHH6FkydPcrBs
V9pli+x1xcG7+LYOINy473HpJniVN4chmvUjGzLwuzWKIdFOAIOCJAkUYW/PaMUeXbCbBM82GuCm
/IWETelBZnY4jWFnmg1rWfu8Y+4El1NjlGYXkA9Ub3M1FJ88CCveZ+vUsXUKnv9FRSjclZzwz1o3
yXnI6mUL8Lv24x1T53U3KXRI/C/dSTR4d+P8zh4iRp2bnIaNNBGU1AEzxSacIVQWFwIN5hC6mPYN
AtWtZqWVWbhQt3wxBsw24MOwmafPrPandlejKMU3NmHFJlykWwLWJ4RvwKb42lePNXoa3ymAvf+t
h3nrkK4N4VzlYw+uzDlYipfK73T33qD52zxmOQe7QIo0XLhlfGvjOOath9mvkq5sXlAE/l5mXfIF
1ahPALBuYXBX3JQryNr7XmGMQqmxqCR/oKxq0sxnw84wpR800OT3WbWLfrN4g9i+GPiFtQE7s8yP
4DVoAunI215jbR6OWfeqQUNXkbELiU3/BA08ICXyOd9L0zeAs/bDxotwbUMcA9deXdNaJdFlkaR4
0KP4NPqkem40yJNvz2TNOhwbz9B3wdFGGZQpyOYVYmqI6rX7oWijbqs1d20Ix9L9KI+zUpnoxIJZ
vSGLBUNnnw3LnXrSzIW8le3YhFwihVFatTzTdoAKkipsN+5t5YlwV5Q26NIc4dCYhj2BsOOM1OkR
3VlAglRckmljMVeOhYuME2SA1MZig2dbLmLHbbU8AETT7BaZ/PRak90XebtoOB0WSx9Ugl0mCQWr
NGDG+9H3frUReq/sl4t98yILy6dD82INubZmJVPJzN8aXMftVrpm5Vy7ADjjiXghjDYvTRs/NZrM
+6bhWLaY3dlKwlzSuY7N2IxyBvuz3/QomQOHxdpyS31rbacdB0BmLQujMAFGg7cI7LqHzuquO/K4
OYOE0/CH2+a5tlCOA4B8kYfkQ9i8TLPX7iQLxpNpfLXP5zK4jwOYuexyOSohS0Wj6NI2ZrT7QFRg
56WI9T7cnsPaeXLsH5rEVZFXPb/YrPXB/FeUUCtWM9oMb39/5bXgwuGYhIobHRfkBCqqP0vbTP13
M6KzbBfNk7R7HoObaYeGdw+FwwWVmLdt1cRmo8FrZXYuVs5XUNicKQJUE8biMxshJPlQjVDYOd6e
3UpA7ALlDJxXaRuwmOe0G3eG5sOnrpYfNO7OfZUoffQyL9lKCq8caxcuZ6Gh4qMt+rqUQLVcMb1l
DjzbLNUbr4bG6u0prS3Z9bC/yhzo0kDYJrlGZPH8XeLpuwvyqdqwmLUpXAd99fFaVmh7Bj3AJawi
//CL8K6Am0ytsMNed4HZ8PVr++J4AJ6NtaRerV40lKIziWo9mE31eRhlvJ+9TD6HA5Tabi/Yihdw
Gec4ntvaYxQOX7fFQ+134f/HzpHN6tjanjhxQIswWY62iS5zHSLnURf9VWbONFtqlWtTcJ2ARwVq
EDG72GT5mNMAVIRkNyz+nW8VFzTX9SDlKKME+IAEnKbGBze0jvh9N6KLkNNW9hH6x+lFA6h6ZL6d
UzOM80YwubL0LkJu8pTPaYVyDxpDZXgEQDmT77IuE2Ij57SSpnWhccWVUEbNEbsElfzJ+Bg/2rE6
ZIM6azMemAcBd1oN907Hse5m0qaZvEC9NFDazVLb0tB7JwN0u/y8bQ1r63X9/ysLF1CZnknd/i8H
rFSD3HyLOJnduR2uYXsRgP/MsEsE/bUBucDcU/veevTeBXLudNNEeQ8BYPWCnpARwhG2/gmi8fi+
TJYLhJN1vjRC4tH+i7ltzqB8kmx3Lqx4V98x43HwJWkyA68ngWUYk4GmNLTj+0xdH3A6k9/u2ePI
RcMBF1gZAMMgFDKWSdpNE3mcwEywv/31P88icpFwHVSqAhtB9+LavSKavtuji/59zvhz0g1kIyxZ
G+R6cbw6ptRIb9KJjk8dBcGdX6HgmeniZ9b5dhe00d+3p/JnvwoH999RfNZnKpiC+KSr+fMv3cts
6p6TYtgiG/2ztUWulmoGxKOQ7RifkMH6d06KMC2gQ3H7x69927FkVWb91EgNvvEFdbyyK8CM0Js7
NeEiF+8GXKspImKzrxMviveWT/4R5FpDneLVvry/bwqOMUtQRirlWTRDteCsT7OCTfkh0FRsLNHa
/jr3Ml1KKBwQoALLin79tb9S5j8rsymuvnZMHYuGeqkF8xEqajK/ZpXkmNfJUyixQkcGuscIkGMo
HW68XFdm46LgOoaOUFRpoTDUQcqLTOxvxpbsoUg2rW7lSLkwOKpDUpY55ye0J+kdgbMCA+94V8UO
iKT/GpsJAbbyVJ1/K0hUo3NhDumuJhHfchlry+MYM6V91fqKR0/a+P6RdUScecfyPYqsW3HY2vpc
h37llUhByw7SZuQZEpbYgQH0eGPsbQFk1ybgGLTm0UKHbCbPmABAiH7WLO+M7W21m6aAf75tcmuD
OBe0AsdCPidLfIJ2N3yqTJqHJbBlOvB42d8eYm2VHKtWyxBVSWm9r7YKsrdtWfhvWt53x/u+7ti0
NlxkSZl5XxFwe6dFxYCqN1t9EGur49hzLoDcmhcWnwBphfqK6soUqPJPfXCnZlDkwtxU74lRasRf
ZR+8zQjoA1Exue9tGLkQN0YIKSDkCCb9SqAvVo3NbHd3F/XBlfXf89+ISkJg1Xhf+7GUD6asuiMY
Wj7e3tgVGujIRbiVBqUMWdLwDW42XJjJs2p885Cx+J2tpDpmRF7I1PAdy9hxiv2HwaLNoqgQ2Cw5
+hSmYGwOrew34v6Vo+Di4HzwLBg9FvJnIjyS4s6YHmJ7bSIqNxGJa0P8ZvAhbac2ET/nqgpo2g3j
XyymHZg9A3RW3l7VlRvKlUSFxkHMyz6XP00vK5HaMPuCm4nvM7qEH4JNOoe1YRybl0NkBYfy5mkW
DLohIciOwB6Vt9ll8VB0vG8ujulnMu6jvmjaFx1nQSoYU19mYXybeh46aYt+WLb0FlZcmMsJ1yV1
NQ3LSJ+Ij1hQAteQgkzF33Bhv3oDfydXjlwkXEZwDerWD080i+MK0p9+RHJ0WfGhhMNJbMG+ED/v
SvXU53PXP+VJk80FuCxiQCv2Nady/MG6RNZz6vcWSiqHTEQj2zDElcm7SLoiriPDQ5n9rCoBgShr
anOJlyrfMKy1zztOxMSatkoY+gQdlbnfm2LqAzQEEX1XvidyYXSdArjGD2r6xGOPN00qerOoT9An
tSJOFwEJ1I1tXJvI1axfRQPajyMZkoY+dTKaQLoV232JFoLbZ33t49f/v/o4EDzgmUWz9RNb6g/o
/hxPqP9tQc/WPu4EAUb3bJA6aQFz8eJgR3GgmodC8qD8cPvX/zlpErnoObpwCiGF8dohhczSOzQo
P+vSz97Oo/igkhANsmop6zRu79R8j1w0nWGkW/pZBP9E6K049qSKHu9uoImYExeEwdKEfYKGolmb
3P6V5AKcoItpe7FRq1zZERcup6omaWZJyIspaAfOBK7AA9IE6j50ffQbWRwkHmcfDHsvETRKU7+G
8E3vBeE+srbesOuV28xlhkOaHbWVgQcvA/qhkTdpQd2wa71en4lXbumH/CpL/sF1upRwsYrGENG3
X6UTyMLzT0intNkBu9+pNhUJC9RFjxKidl9BLjTZ6AB0h/KrB9KMY48Hgepb/xEpeZXtKNQt/5ET
VWKfiyFePpNg9MKnPKiGAIHlWPUfCJ17oNcgFKDweVRJkX4CoX9bS7vLe2itLSiK9H3+ZHJaMQDN
lQ3QWxCRrJ/Ho+a0ZkerW+sdr6ST4cZhWblsXXifzUDyd9U6fPJRZED20duVrflYiuBrE9wnOxX9
Bu7jQ6UAl0CfqaJ2xxd71BYNH8E1JL7tI9aOvOOESqh+lFOUAQVVJ4Z+1wNFE7gs8rjZcEJrA5D/
ulAWldAKYcPwgkd/rA7g3mjmx3Gy00b2aO37Tjgi5AhKPPDjP+nFAI9v7bz/PwRua193XE4VG2Mz
PqtvSzl+HgcQqfQc5G63137lBLmIPVAQ9ssIlrKnLFjYGYyiERhJeHFWtDp43SaIem2Y6/Xw6hIb
0CfGmtYb/onarkkOS+/ZJJ0XEY7VDueLJ+8oke2X23NaWTAXxScKDmuI/fCJZFEwP4hE6HLXSq8x
G4WMFe2iyKWo89lscGOBJCtVsVWiAxtl1eEam2UX8nAfhgsEwMBcar3yUSS1mcjRh85VTk8sGnpm
njiqH6zcw3yLSoC3oyj58b7JO7EIAW9KltUKL7+FfcgGoM0iKGns7vv4dcVfbWNcRqHtpBSQoJt/
mAg3U+1jhPs+7rgBTQxVTPny3NUQ74J4PE2B0NjYsrUz4bgAFLKER9s+OdkFnjILwGCCbPgW0nbt
644DmGu/rzlj7ElpMFMhDl9Sa+mG91q5Tl2In6CmYQll3fkqlJdNPjlelY/6blMfeeXXu9A+TwY0
q21A/tH5CKqzuSkjckpYPC73NQ1GLriPLioZIyRsTqQbfkDDsDzwjH4A4ccWm8jKGv1GYxfKwEPe
D13fFPRSqrTfhEQUHkX6x+3DuTbA1bG9OvlKNsnU1KQ+s0LnBz8Qn4xUESDUW+I3a5vg2G0elMUw
oGfwPFsv2Pt9CzqfZKsNYO3j1/+/+vUkq4icQch+hl4ESDyYPz0ONt6q4a+tjWO45aCpUaIi/6gZ
JES6it7xKPG+9DbYwlKtjeBYLzP5qJYuLs56AvQXj368J3p/TEzaU3vvII4REyMSiX71DDmzESSR
uA+Rtphw2+Ihmd4+RWv74FzlrM0S08ZUnG2iu72GhsFuwaG96+Mufi+TSA4HdlJnhRj/QCWyU2iF
+3774ys74GLyZt8unpZzfjYEZTieAwdGgQGC2ix4BG4PsbI4Lh5P8aHpGBoDz6yFDp8K5n/bNroP
Xhy5aDwSRqB2RWP/+Vc9l0DfOTUyHnZj5f97++evrdD1/69szA97b2EgxTpDIeQLCdgnwswMco5N
KtO1ARwjniFhUzWD6c5z1YgUJGLoGxcQkqoUTurtOaxtgWPJUtO4KuuqPXcSuBJRYwiTgWXovq+T
/65QyTqAYue4PEOz+92v1Z8oCkv3fdyxXgmKhmn0o/rsz/bI6ILqcNFtySqsLb1jt6ZYWuPPjTwb
WqrUCETJWQVC6sAb70w0uvA7iADqAJQu9Vn3KDFIvrxtx03msJV9ddF1cpHSoFO1PZMEsk5ZaOr9
wu7j0o5caJ3OhCfqHItjTdXj7sXtfmXBDa8O6Pberiy/i6fTSWXjvBsk3P/4LbeUHq9X4+Rv5sbX
Brj+/5Xt6lkuUVhPxZkXCJoB1vepzfYDSH4Ot2ewtgGO7eaKtG1uFUg+g1zvyxgQ4L6ePt/++Nqv
d6yWI6KNQzNheWa4Zc7zebdoEAOBqXsr4b72+x3TZWXXS+UJeRZcPYAZNdrX+b3xgyvEmqNH0Xoc
20sq84MBQL+z8fi5v96Otxdo7dc75oukOcSOiq47swbqe0aCILEHZfq3219fWf7fMHOlhmLW4BVn
M/EjuTodYKsequ3jv/LzXdwc5wZl2uy6vw1KHbsOFgb/oyW773C6yDnIsS09nhj4vlUvkHsju3be
fNWtrY4TOJcy6RvPG5pzPo/fqPD/hTDFsG/CTeLItdW5DvzKdgmY4yD6WuPeFR1oBFDi7/3iPhL3
yL8O+urjhlgweI60OtOQLGGa06Ybv4agOSb3kdhGLnVcNopGGwPXHNrW20FzJ38/DUji3Xc2HbvN
IeXCeRXLs4yWes8sP/6yLzwIPtw3gHPt+onKCQop7ZkFiAsVDtKZtvwZxMZbp/N6UP6Q53WxcjYJ
pqkLAAIGTUSezhYYFw5c9fHaU1WbXj/cMxHqQuXQdO97/oQnBlqY7d6K4RsdxmO4TXpxrWr9Pg/q
ouVKsCAMcD3yDP27N8YClOJfb7LZB7SwEguogAMlx/3t2fzZKKjLHqcqPuABz7Et+fixC+yCd8Zm
1fLPJo1+r/8ahSrNEFYewUyuT9Wreja71kUz1tzVDEBdsJw24UA6y5qz9cCp8esySO4UyKauWmoH
nfOIJ4k4U6TwUlSNkbnHc/6+dXeuYhNHFV5hXX3mPgvPftwkb0Z+p9gvepD/u/AZShBRYzJoe4dj
+WvhcxqyXWi2eCHWjo1jzSZLqC1moc5mRpyozNA9DnXW33konWtYgnMJpTMuzhkYWfMZ1PmFgsj6
7ZVfOZS/YeKWLAKNdt6ARn1edlDfeAfiSpVuC7qsDeCksEGeniWiSPCCFMBLyRYt4egpUmlA5H2I
JuoC4/y5WBKBGAXLD372X546xkRuL9DK3rp6qPNYlmIGSTeS/LPa/fIJuMe+3Pdx5xLO23YZm6xu
znM9Hn5tbcA2g+e1lb/O6NUl7IcxSIgL0p1J0JepLKd5P4fDx0Fsqpz8+Y6hLgWcBEskByMiTmYe
FR8IyHeOEK30roKJb4ZuKO8zAO7abxRBHni8hikVmumyfhGf42azlh/8D3n9hzvGZX/jthgRauGZ
4U9c/Q0MQtd+NLg3v5irHNSBgIrhJ3qsq+ZIQCb9qAf0EGXpwhYOBVlpewgtjRzqYexAprYuUqAB
2kNpsDZpVTbI1hKbCLLXZVEGByQriXwbLGpqz8p2rXjkuRFcIvVNZpofSvxiLr+CFrmZxE7HoHRP
RYOfeLToWyV7FU5FsSM+LYsjjfPqL8g7DFALjYalPapOkueOUPlMetWdNZpr7ZNFnH1CB1I57WTh
VYckjtoLnp/jN18VxXLIsyX47nemeB8TP3zbTVmwnxMSfpgLtUBwMSs/5mPjP5pQSoxGTLKz0IZ5
Z5rK81OvLatvlNYg8OWeFAcJNaWjlWLxkeYF9i+YbfzIm9EeRxXJf5gU7ASJVj4+gP/rKlinE/6v
6Gsg7RgYbbHBYDX9y0BqGitWZGiekxmkBrWiAMgvSCmAG6PvmpOKlulvlufmKx5C7L0JEnaECro5
oJCNPWBMoldthjBsypseyjI5uz6AUWV+Dxx5/kSv5XzQkEr0mAIFPOzqpGFhqqvMfsqLJj8SEi4D
im1B/VRkqKxmXHvTvoOoIsKckoxpHmLfaViXh6Vj5RPpUa1O/bCJKTqAenP0u07HKcRn1Pu89dHA
4S9Je0Tnwvx3jy4bBmCQKBEAAgqLBMMA76hbKI0gS9hNb/xkQR+xyabhrWpnfmIETzA5JCHZi1h0
5kFPnH4GB0Nt9jkT5smndUyBcAIpzmOXKPpNNTN6jfNxCugx86T5mmAVgkc8zgGVG/1Zf/eHuo1S
7hUBf5Ka6c/CJN4F78p8z/usVU8Nm/q9DW1xkXoI/smDYMrPXSmWZl+rjkb7UIF85Q1wIqh4+ho9
m1XkJf4xr5vocWKe+Cm6zlzMIvO3kGSRaFxqp+ZQq9o7ghYhPxWA3n9W6JcCnXkQIK6wNqofvWHE
UTXVwnm6cDEHZ52H/FnPPg3f+wsK3+9KMbL+BNRiMD92eZb9o7zgWv1OBjBBkY5rBVobOItySoCQ
4V1ln+MEeaJdrzL+V+cP+C0eGERUWs3Ake3nPu7mHREouezmJSneaUkDsHMOZEATjj/GL83yq3W7
KzTdg5Og89NsmEV78kugQAAsH7JnVi9UAOyWLyQlhRiGQ9ei4LmnswW+SQeijg9VlPHm2aMQnzzm
eQnb5roI5rMpmP+5RrelPhABd7AbxIy/y3oCMCHghuBndDDeD77uCvm+mnOZoaPKNJDL7KFuvkOS
UOlHyaDc/IFOOEGRBb8xRFEAWkzGDInbEqEheJdFxZsf1oPZ7jherb3YDSX0xB+DuM2KZ+gGBAah
79Drvc6iMP/gA82jd2jEzIvU9EEk9hLvXLmT7TBg2zINrgzQodn4ECdT3BwS1Hb7B0YGrAWPenCl
ZFns5w98KYL6ARoCvQKKjNYPYdVpkqIjjDwuIE1sj14XxT0QNU3rP+DHDp1OoWkn6bjLKMvIX6WU
ZbwDv28+p3EYiubzXLdykDtjqmhJWT1E9GDCJWh2Ar2Widn7fjk0f9lIlnjmkoydaWJM+7EMkRhL
rbTT8Fj7tg3eTPPURkXqjVEFLHc8zFBl5CYn095I4pGXvMurCSiO2Zg+ZSJvkm8sUQ3eIL4HxqNv
Ak5vfJNDPdYA4FoxfpoKYJLmQxSPERvThQST9zeSrbiLYebM2jcqCCBxnpfLRJ/APKv86WBHWosx
JVj+8egtkL/4LlA/GH+KvC66M/L7lSKp9Spb63QGftvg1jA5++iHEM86yNnvi8dymWtoi4heLCca
LLM8EFlpsyvipA2OYxBovpN61mwPNkTLLpA40X8JuyTLezF2AEviwSV0Ktp4MTs5et10iOBg7U6T
su72gFfl4ztWxLLZ6XLO2CkYY7o8+yC636mckvxIg3Z5KGIcg+8QQjXjySZzZ4548WQgfPSLCujW
Ab1OT7KZQr0f6iGM2xQtmb3/LgBb9/yl6mtpHhKaiHI6JDJr9bs45x2o1kwfjrhbvTbznwBF6pN/
i8iT4bssyxP2r8+4F3wvITYtjzZLcC3GS1KODyAnYvbkFTJoFtiRWPp/5jyJ88/INgl7BJwjn9FB
W5U25XNemU+akuITSluz/3lI5FgFaWIqohu8oYEnLHesNEmUlpFg4glviS5Gt3deD3YnRSDtpyyw
snksNdpNpr2tAVcFDHTqQDEzSJYU3/NE4gKJbVb6O+BQSfxZTDarDyCWhtFnc+61D/4Y9X5awi22
+1kN9SfgTXiE3hVRsMeqB4n63iTVFD7kcCzzs+0q1b+JgwjUuzix9UmooGtb5DW5qR7BQYJnpk/h
+XaAXHTNnvBZ5zucko6c2pLS7jCbYLTPzPgQjQXFiDd/AKKxak+aT8F3wnTEQCI81HX/eakqq58I
aA2WvTeO+CWRCBdoLim0yb2pBc/tgfUcEdPOL8cM2gc4sFA5T6e8urqwsNWUp7m2g5jgQUA+fqzN
mCxPEZ+rHwUEBqMHCWyWPgTT/+Psy5ojxbVuf5EiBAghXiEnZ7psl4eqsl+IctstAWIQYv71d9Hn
PtTH6XSeyJeO6opuEiRt7WnttXoNHzqq3mx5Os72lbdOEH6D4oEO31lYh86wKTIoDp26DGp+u8az
iT70rCzoTnDQ//023JnDbdfONmAx5C3qqdnmvCqGox68cPi7oq132wdl53xLcKjlDQeO/hVLOKbe
Pk281ht3hgHm50XIY/xR7POqmYPvKUjCzE83KHX+PadMTj+SjCAP2TAhSXcvBl2WGwxZujXyqpaY
8D6HREB1C66QJn80QLOFW7cUfpfAWMts3NPCSaou5lDrnTEOWOQN3reeG/0J/SkDqHKl6il9ZSjt
mIdJadZEHeHt8CYmjuiC+2HhSLwjC/r9lHIvf5JIp80d56VkJzu6IF+IYFe1ecdoTPuXL4EyfShk
oQCzcUAWPGwrpwXtlVHah2AhuAXodEh43YUbOy8XqUk75t6MfQMuA+PJMTxohi7DzoxtFd51qSvA
cZOPJZ1ueA78NbS4qgAZpR6H6VfiBM0AnlfgtgtwQo598N7quYWTUHUlWxAxhT6UPmlWdGJXqcQ/
MVEycmCZHsVm0pV1tsUMfpONmzgKfoCDIBgjbyDDiVMX4zEaHgbzgX2fy62grGRPdGHQvDNeNQ7h
RjZV9Q5cY6huvILpR5v0qrot0A/nkDjxBv/UDaOejhAKKUSFilmKrjzqgEnzoQG8MnHhWtLcO8Tz
krfaUpxOy1UzbB2Rg0TADWv9PPq9/00SVfVVVNWIfU6tmuB0R5K54R2x0j8NXs2KQwegm7tzQ1Sm
1SYZiiwsogkNMlw0ea7zvIvGKWeiBf2JN3q7lHYT6yHbBp54tZF1VrBXZobSeZl7RYCdw7hK9sAk
aDZPBovm/7C8h1Br5M1louK8dhEnDaUbzHvcxBONgirHvCDNbIi3cwMi+QFUrw75PRBjxTHAGNtx
nAyad5FuIO4ZQzMsh2vq3NEkIjZlAv0JTBFRFs20Gf0XZJpesmuz2aXbAPTQb4VoavlbgKcEDKAT
woDNJKaybCKI543PUKlKzUNRNKr/LFKvEX8PNS/S747u/SIC27vIbkOruI4rv5XjNgV3k9ohtrXF
K0+Zr7YY3NT002WA+W3gA2f5zdWeRa3ZJp66kxl2KBJj2TQ3k3WBuHLLYg6eXMcTzbtQXtZsvaTT
7Iaxemp3QlfTGLMKAovfXF/x4TM3WOxN0JjObHU59v3eVEORvlgReHJnoJBhNxQS2PanqOF8DsRR
CIS43zdIPsAvxJqdESki0T1j7fjWNPDB77LXnuRRrwRPdwjzW/k8dCGrH72gaOdTqBuLORzdIiLB
JyXsCWOlWNCuHQnCEjolXbIfnCB9SmaEjfepy2FSTIOo/FcnW2EExmMrL92WUyo+5eAALegaTAPF
U6+npotchvxpB95uv3tODZxNLLO2Frch1n2WUVYioUBtb1B7b1K1vfXy2ZRb1Xs0dogP/xiZcGrm
LcOVPUdu0g/efghDWcR5WyI3pX4zdHEzWpXC5859seE2Q6jVIVhxNtZ3jTz5VQaOuErlA73xAY79
KByB/QHnD8m3ZGgmJxqmEiFeg4h+3s5+WP8sZgi37zskxidaDwgSAbufYXO4hOhNjukP5zahnXiZ
shq3IigAdBsLXdTFiSMJ38mSgWQfSZF9BxUMY4fcsWGTR/CA7EcP1r3+bmy5/hnSoFY/lfK9x6AX
TYUcpOpuMzW6yclxGj7v2oD1+b6QEjfEUARhzNQCqikgiNbsWF8vpbM+rNBtwlNjMy10bxN6REDH
NBTZBoZRQrqh3RA8CsFlvk20CdgDggZYNGUKjpmNNgBUSmf4M8j6ANCKBeNi/j5VTprjAm/8TSiT
oN2EowrLZxBn+T8qr0WiUpUMjoA5bk92MnD7OzF7fNrgHdOnPDD29+Sw6qHrac3vUfXL9V0FsOpP
+M/O/hpEh5nMAIJlT3lpWLVHfCyb7wWBgNJdNdcBBjb7FCxDqgQ5xAJhbHAjl4mHPAnt2fkblHuy
4UAdCcXsfuIz2RgLAzZMD6j5JakTJziG1SYf57Lc5ilc36+25lV5XyUcJY0OqZW4g/wU3VKST01U
YExeQcF4Ag6VBYL/dBugOd5hdKGNB1Z7t3ntZd9I6I5iC31wl2xhZbDOuQRO6B9vLrYNGYfPpFi8
RNIaMLFx+Gcw/JNRpZsKfCBk0zELoh4AnbuPJF30Q1EnhhywkI0jokLSusG7VLoqtrKHzPlWOMig
usrrwCw9uJVTRNIBzf6jRfYm4tmbtbcbQeD5i/ZLecdjE6zKJVbf0HJZBjpJO53akJqbjvZZHyVl
jtA28bze7iDQ3pot4L7qNQe5xCfcbG42GMxFUxrJCRIvXeL6fYOcRJtvg6AfYOh+mEcegqubCslI
GqP6wpotDWkrdpa0OE62HuGpoP5h/V0OzPJyTzrqefYn0qF8kRONUIPOYHWqBJin4zQdldhNMEdY
42hhk8AfJ58gyBwHC05PiyOnGnyWHyzERgMpkNU1OKv4c1AjjC7rxrtNEASdwtRiICMfoIMWdtLg
FDmkuMcc2hzE+dRm91z7QXJMiNuaDSt8mBPiYsj1SK/h75VPsw6l+mLWUaMDXJthMTv9YQBTo7M3
cCxb6HA6yFH6whDEuRqHko2dxYtAW92NphAVOwl2mSJuHWqbSAMnVeyT2ul/DcrDOXGbeiyeq1Ei
XZCCQQ1AcpqggmTEGHwbJpRpng1v+C1oG5rsmCqNoa4u7RH8QpME7iptUV4q3AnlvlIA++MGEz/m
Nsk2xVAtKlAC05cCOdcNSXTHkGVaFIaAbXDKaDnLPyaEkhu3oEgsQLRjj12f8X0IlNLrYiUncMm5
d6GHCk8EtAsYaLUYGr2piDuTmAE/+06B5xu3olBpearAoSRjTMPYO0YbUGqBuxEj9HkicSYQFrr2
hqnaMzH0wuFaqg5SM8WA1RhtMX9DUO8mmzIf1E/p9vJHnhn9gOhw8SShzV9yqM8dIJ3YP8wcJVhD
WO8jKlCEnnLkvfWWI1k68jENmlMJNwu3lXi9BscLKRE0Vw088y1A5t43MFd1z6aYyzpSU6o/dDA1
nzCVILtVUw9uPDsps+wCgjo5jlQhJZ3kj65us3eT9N1TLg20tXlLht+mxJ0ZtUoU95aYucfYDJOx
cDB+gnaM64K8WRTzgxsOAWY9FLqfoE4onrhFJbZQTfiDovZx7EOFHYFyU3KQqNKhbpI707akYAfd
QLRzfNOWZAh+Kh3McSoTcM9CZGVxcl1G73kfKBKVKbWPHD2bW5CCjzW8o5feMQzzp5s5X04lx3D3
NgQPR3n0kIKhjCKG32qsQeQoElSEe6etNjgw/LOtk7nfSCbsNmMQHwadlFfHibK4K4BlQ3mFY8zy
UFNcFcJ6ePaoeA2FnAxhdJhMZo6pm6PmNU/hkMMLEBUPIUVRMMckxF9DKvo7ij73ruph007ZuTFu
T5/HYyGrvXB8/wT7HF50LSEFlzt8LiIfpdAfUHy3j57i9piGPQL4UtN2M7VF/ibasficpnT+uxmH
7DdFyQ6BGi6qOE9cmFQCcNbtP//5PI3jmwjz8b0YUlT2Jzbs63mQN1j44NAHphsi3mTkHST11WPl
htlmGHArbSaeombAJoRqmwoaueW2G/PizgpPSYwV2PIoWIsqqi3D4bOuFXkD50B3kkipS6D/MHzG
RspeINmG94Ft9zYaVNf84mo0NMbkQYbJpMIEj77p+yMSE/4TpYL82JGA/sBH+Ps0C8a/3Lop7iim
2FREQRb9PKFO6R5yGya/GdJiHaW60c85K6vvLKHNr2SocGsgxlncoOfm1SadhJdHRo5BeCu1zuYx
RrUMxjirmmSbykHKGBnc0C10UF1dRSPFYOlh7mfUK+3UzR+4n5J94wUui9Gh6E5pgIGJGudF3dNC
tOJb0ecVghiqRY/OG2rcZVjpR+3WvDmZjjefHeUyrmofpJs8gexi5KLT8gulFhx+J0iQxi8MgA9Q
+DH5C4iV+Hdc0/2DF7Bicc8uQkrw36NmSkKDsfOQiVMY0O4DZff2R12nnkJ10g/2eh4oimCVg8Xs
UfWLkx6BVT1MqtiD6kCKvcBs/A0mdm2yKTg4zyNRK3oiTZryDRWYfEQ1GaxC0CLFcgTLtFaSz8hC
h8bL9lMbCrLTBYACkYtqzLTzUGV6Ckjqkagf4WQ2bTOiezeH8Gf4a/pIShqKGKMMWPCB5eFdBiiV
3YB+ZHzCmc538AbtzQQ6ABA+iwR1thLqa7iuK2RPwidTHzMqayQySfYWoEvg4ewI+cKhcXFT5qBg
Aw92bsCBEGCTkJMV3+CB6xboOCd8MGLhOSn61o8Vrl5EAAQUdK47DI89rfpDChLqPfw02zlpiAEZ
wwVoS90Zt57mqn0GTQewrKNXk0cK/OwBxUUUeHGjen+jtt6+0r5DODgKB3VX28t5X4OiogY+bMBV
2NRmwh0w8sIDFWkuBtQGiuEbKrBm50yhwLz2uNSLwU1vDmNPEPVLzdKnsoLKZQy4R3ZvUfuMW4GM
F0ToTbxECDcQjux9FMaI/xvG9bcwFlbg1kIUW+3Doe/FRNS2QURM9mUXYkkLEoiXJMmw2xI0nDKC
srNO8P/U8p7KANAODAzQQ53ZDHLSIep+maIo7wWheMbwE7TMQ9btlePkL5RRFm4qavQjvnn+GxQX
RGL+U6Ja7XQwJHTNvPuuMQgAGBwNzgJ3p78rf7CPQH2UN34Bf5AoV/zdcak/eKmHxyUiOWAXgLsK
SHjgWpFHAsGj+layAgGrJGHdPAYurxrgysZpOwsogqPOjDi6BEoi9seK7JhJcPNwSmsTgc4aUNWG
SCwaNKf8p8lFa6Qx6Lp1U1Xs9FDy36X23e84yyg/aJKivYVXfwxNgeJp6oUY98sIotPJ9hjcb0ft
Dxs69Mmm1iNcsecbbHElQ/mDK46ekkAL5l6kXnpSXcE+kiAlb27RynvhWtRPAgqhjJeRZl5/8G0L
CXM3QQ04AfnqA3rR6hMmhJE2D7Fl03MnuZEVqkLfCwelG7AnuwmNfMjrug+MVN2pQGG23RBnOSjW
zFmzL/wS0VY1QODaVEGG29N18wyNIx9XzGQsvQ9BldzvKqexu7Lx7THQJSRAEWy0wQ1yXVQ0KHHq
n1VKerUFeilAHNibp7Yfg4N2cyQUzmjpbdhwRxzqYpqiieBg0ppmPKJd0YXL4FKevzU9EzehSJFQ
5YZSaJ5knD133VS/jlnDMQMbYn7baZDcxnlRm6dSAA0aGhCRjxEkacN+k3BOjyXBBOQEgq33HEiV
d+mzdt6M1lWPM8rI9T4Hk8MWAJqEP81I2O/R/Uj28L64EgRkFu0JZIFBe4RnHu6VHcptgnp+hbkA
QZKNhMhjGDHgYXgE5aVGx2nLnCyGqJCot5Q700c/hM33rka7S1hevVW2Uv22QGS1pchwH4ENF3cc
4c43VqUV+ORp529K5DgV8jEXqT2UaYv7uU+Vt8kMmU/BnMOL1U2CTpnxoZ5oJGqdodOaMW5cz/0O
Afpm64I7+8mONdS+bLEk5rD8CkOnPhI1l6j8rR8Xt6dTi3Ihil78d16x9G5Gd9zbwIvlcsMhOPiX
zBCvEsg3NNtQ+fkPdF+QXcg+Q+w7BlA+SJELDlsgdvIdVxV511Vn221IPTZHtfSBYqiG3rudBYqn
kS+9ke8cqfi+8vT80VCc9wMB20MWGQe0mJC0ZE5EAojD7ASc+50B/12+dacWQRJ8CkoRRVlkB5Fn
2S+X8OovaBcWTQx5FLlLGs/QzZRUQXfqxrl+zTv8O2Km9O6fLikCLfVcYWwNThRYWYLIv78LUl7/
dCXqFSoU9gAVK8g4DozrA44akr2lTo8hpbx035sQSrGbMegDu9NjmqdbFWCCNEqR1mA8molfRCQe
O/S9V+WHAkPGOiLgyl0EhRMwidWlctNHkjAXfRn0mzBXWYMSIjKTo3CtFfSRFRABjABV1Y/9jJfz
CCqPUQvCgT7qnXz+gNqXHu7dOaGPNHOKnxS56hOIa+yPmtSii1QgFAHuNCNzlC7+B61vvbW4T/SG
2rHbo2ljXwZamn3j1+guQJwMfySItnU9Tq+sdx31rZJoeUU2baebAmCONxeb/OjpCR1fJr3q1I/w
9pt0hEYMIko091FBxzYav7+rEQAbgPz+aQTkYzV7bzLDjQ0q36z7G8GTkb+rMZW7llOX7PNsrk4j
Sae/htm0bFvlTp9kkeWCHdreBDPitZCU7zZQb4nTleFe9njhuirII1L9GSnpVKAAYQadL54o2SIX
q3/KuUjhYMMOjWkT9MXTlPr24NhMvaI8bZ5wnci3mjvoiKLPpj5BxIO8wAaZ9uIU7cL7qi3ppkOi
zV7Rsp+OaLVXJAocr4cSuWchU0Q0YDo6SkaevwhJzaFILIp1fCDDcLCZA9YBhawlsj0G7g/V5ML1
gYbAbORoTX2wNRhjNmMHUkEUtcMUzNmWA7wSSjre9yBVzr8VkJDKnonynWGPRqh+ZEoa8aQmgoZh
0Tn6Z55pHEgExWAIGlrS0pMLijZ/gzaR+02nimU3wdwn3S88wmkP3hTIGX0ZCqgG9RMtfgRtOX6U
QV7GpOaZ3CbVgC5TqGgS3qES45Zx2Hbuz3KeqX6tUDqqDmGdzemGTDN6xzDpatgjb0I9BhXyVN6F
TOM+QdaJ1n+oJtCrR/WM0/gAoEX36kOMADBBFGlZdwGWfg7vtULbubTkU9118j8TT4tCzmEms3cd
lGnNXiXypuKOl1THHIXynZmXW0gFuGovPP8M5mtNYOUmuk4WeoX/oH4hSO/Hxm2fnInR6CrI2prC
qiv8oTco5hwrDyC70wTQA0UZA3Ci8rodWNNYVfCkAglYdZwIJsKWTwDHzyUl3DPbu2alSpkZScGw
QCxL7+HYbPQ/IDUXTOO/4MjWyoyI/tIQ+Q5wZD4Y9FyjyhY+bHT2rvKqAkNzo0I0FyAHKb2U8esQ
imuGKpqOCPlHUQA3C861oeJ1HOhL0onnDtQae+dYgMOySh7hGHgMBNor7pyHFlqd1wFQgxV2liPF
c11MzB0xLsq/g8Fs2oKR2PubJOElna1z37AyafQHeg+tRIzxggw+QqD/yt3G/1/oIM6cqjUfFeRi
lnZbAKNgSHRfOOkz9t0hc3VhRvUM0HLNKOWaAurZTeCcKDQ5vQNF17VwAPaakCOVkwwmyL9MM8CI
X9v4mQVbSzWiTo4ENgDUHrHT/bTMi3Vz9vg/DNad+4EVFJ4OpPMZJ+SGTWD+GJgqEUOad1AFd1d+
wvLLf4BfQQUmNfc1kPxodFSRBYNO3MsuvB2zSj9/vUzndn35+z9+gyEml3kl9dENR34UViOMHnkX
dBdM49yur1DxMke/j7cMFS2fRAzbG9NBAihjUBCHF7lugmNNNVUhIDbTCPC6cWqgWTwOeOXDNKAW
F2xmi8zkEo793KavLF12BVQQxqI6UlyTiK3KVzBWwAwvDvSd24+VnVet54/KkXCuyYzrd5mlKQrv
8+vNPvP2a4Ip9JmVY0iJewoofGS1IFUex99Zc3FW0Fle81+8x5piyrDcMywpe3gP+Sb99J75z7Kg
fwNG8ASc56s06gD9s98zVE2v+6Zl5uaPA8x76YBfHGMXaVj1m2UCuAAu8dDjtrlghme2ZM02lXcO
AKJt0WMGL0EI4gY5ytZKUvfw9Rece/7KzGmiORqQzsIz2G07Yt8rt7zgVs9t+Mq60WFJHNNk3mmy
wn2ADGDTnyiaPCgStz4qSl9/wBkb91c2LlxVqjHz3FOuHLoD6En66Hy5QzN+b01dges/oFV9aS7v
3De5/3fDoTTnly6oAk+Th5GAXFbqe4LwsGmT/irCGOavjNwkKchD2gaH2E28eII1Rkq3718vVnjG
QlYGzpHWktpP2yN05kE3MW6sKz4k8R6HUB4YBPRQ4jnqa2Up2JrlCXiVyU6sao9DqDX6oKyOib5E
fHDm6K5VGYGiTObQTu3RCowfGxTXNjq/OHp/7jZZszl1qssGHqTdEU0n1Mmr7AOt3qdlsTqV96iK
Fj+AjDwEotyXzZXJ05rgiTWdB6Sai+KW0C2m8UGYApjBJdmjM6OAa3VG1JTCkiQjPmke7pIORGqy
RORgAvMNWSnkEy/Of54J5NnK9oux7rT08R0Ld1CHGWiQF3Tbojc3i17ciLwnmMjr14f63DlY3QAc
3WxKaqc9snR6MZgt2bTTlYTkjK0MHs3hNPDSsjuKEWwsbte8aw9zBV+/+ZnbhK1sXVKeEIC4u2Me
kB/osgGnbR0Zj8nFecxzv7AyeMnaMCStmW4ZXUKGDIxcUwf+oCBDNeXrjzhzAa9ZnKjFfWVKkKea
ENSEIijQGC2wVKy7C4orGULYmsmJZ0RDBDfAr8AQBRBnG4ehkvn1J5w5Qf/F4gQwWgV4pz0WjD9z
J2ti9KyvIwEAlvn/uowcuDmumWePg0ox5CHCH97lmOfM/q4VGashyXqPCHg/DdEyjF0nwBZUaaTz
8Tq2XLYWYzQghe6MmexR6jzYVAla3Usgdd3Kr2w3taREE0i3R6kghYfK+yu5PER/bnFWtiughclZ
CNXQDhUE4+lki57kMzS7zYXw79y5WdnvoMT/X/1OpB8V7opYeRcTsHMPX5vugsdJSoUrNBz1LWiQ
Xm0esgvrfmZp1pxNi0Zcp2f0whIPfk0NaOdJXG3XcrGyNW+TCcqyTiYcTDnrZ0vr6Sapix+OE9jr
4qQ1axMFItcOQtsjnRdhNQ5MY71s8VXnck3bBO4hgpGaHLFFJ9848uAY7QV74do/s7Pusil/ZA0N
D4OMcJ1+QroG8A5F722VmCvffPnRPx4OOD2flxLxqapw+MEJCAL2CFA/9vz1ypw7OSuLpQL8k4xP
3qlQVRMXC0/8NIGqaZzUx3W/sDJb+GATNKXxTnS2LItBGj+YOPfBUgCA0oQps69/5twurIx30pME
gdXgnrocUCeAjV7/h8Hecw9fGa8ApIaWaN9KdIOpvgGyCYMq6HZilOHrt/+HpOZfkt01b1PDhenb
3kWDOlfqcaxNHmXg312UC2arNArK6UEXWsSYZzPoP8Hfm364cH2c+bw1r5OfjyLIoaIpAZe27XCa
RZalGD9DWfvz6+87E6quyZ1ETxpiVYAFBPGTvtE++Wi8+oefzjzGbN2vwnMvsLWfiV/WJE+9hlZV
BQQi0BOdoLFqSx21aOvc0MK/pQBUXFizM4bzj+jEH4YpaZPzznE6oCoWNKEp9VEL5wVKrdPu6zU7
tyvL3//xC6xPemd0NX4BnqKOO/BObwAQv47pjP2jJfDH48EP3k4jBlxk1EhMMqVAmWxp41zZF1mr
JGL4EIj9luHtZTO+GNVNmzbrLq3NudVfWTvgkGCFHH08PSy6b0phxIVW092I+s32utVfmXwG7ahB
hqCCiKBh5DVbg7ng9hGTRxhmv+A4znzEmvGpIGhNpBkATFHO+I3voD8IbRW9HV2XXOdW15xPrW1F
4JgWP5GA2O6QzdQ8GY25u68X6dwXrApmJcMANEV3QoEkrGcQ/SHg5XeJ/zk7gC99/RtnzGCtl6gF
mQUGggIVtU77a8wt+aYkUELXPX35sj+soKv6piWswdNRqvnoMuLvPVmKK9dnZcIVAL9AjQk8HTj6
ICoVAgRb5IAgSCQRzpUrtPLhyYAuG6ZtMBvgj3q8JR33H7wZYrTXLdHKgVtZANsT1AIf4QBOJoDw
iwrlA5dx3fNXtiw60Yih8lwcItvzrZqEiZbR2AsO4dz5WRnyVHqYIsEkMaBfCtwEdMifUba8TrHd
W/M9hdZg6JUGeHmvdH8DnlJsoIN1iej13+3LW5M95T4mp4umxrszA4VHScFflcrmZnFoFyKPf18e
b03xNKIRWAO/jMNTNzOg6w4EkZIZaMRrNtdbkzyhOkVT4y0XUDAjrEwTAVZiUNJcePtzC7Q2X9pU
pJVO8qHyAgMXGNCLNPTMI4gX2it/Ym3DnYXgn+cnH3oC41zgJNkumKpszwCkv8rCvLU0omcAg+46
CgtzrX6oPc/HJMeYXYhUzu3wyn5NOoFx121wiDwqbgvdYaZqJuGF5fn3yM4LV9brgTISEzUdnr7E
q4Vvv0nLTh1B1WKYy33Bnauycy9c2bFs5y5s5T83NajFgYsa1Z5bwOK/PqhnTtJ/ET+lWtOcTnBl
LjjDbmmmMaMSqGrn20vk8ed+QvxfXyPcljh52Q0gPIMz6BL2RjGIE822vU483lszPwUs64VYBj4j
XuGgAkaYYyozqevHrxfpzFFakz/JIYBQPKPJB4gnnocMAy8Y9i2u0nP0xMqWy7yf/RQgSfgBghiL
SsDpIhfz9ZdC0n9vl3hiZckg9m37qqwZmK3TQ6UWtDzdQ+x5O6T9rp+fa/xrELDt12v174kI9BpW
uy2DAYyGCp8DIL3ZdDJ8APFX+xsgVnc7GOJfxXLnrdmgmO0FiGAm/A71VL5BIYVuASC4JEJ/bstX
9g02AmdgZrk9bAO0yER4t60X0p+vV+nc41dWbZYGuI9229EFUnuKocmnXjEgOSQXrqczz18DzNwJ
eHVba7y+zmBrZT3obd4BNfD1658x6TW+DMBCC+zMxFC2avgDMIP5S5HXrbcFJnZKr7v51hCzNEG4
izGK4ThMzP7OQbFk48aW08/rvmE5wH+EwLkCXZOwGO5Jwdh1O9julzukZEf869gMvTXGLM9a9BLm
wsUwFyaEAYidYgJ6ngtYoHNbsOz8H68PXUWuNKoW/3BUigoNsMTv7rwRZGHXrc/akMN67Esk40dU
SADanSH9AeA1+Oozrqanr3/j3DFd+WhsZhJimKM/FsCHgvEowKA/SOOue/jKhKu89XhTTv1RJvwR
rAAUZZ5LsnLnVn9lv6JTaINkY7KztQcSrlqLfUqzRz8Dt/nXb38mwFhjySaMharOcfEL6bBz0+8J
urQGxWfXR+VC+Rc82+KD/7v+5q0RZRXvZ+JZDFwBMp4eGje/57K+LYt+u5BEmCbYNfN1XRJvDSfz
QQVniJvit5wq2zateMY4zXWh5FqsMChANAURPog7SgwtbUIN0i+Tjxdc9Jnd5svf/2FrmKVGYRV8
YxiL5mkZYX76wBHDRL53SSX13G6vrblr7dxCtEFhehpjNaw/EKp3Js8fQQt3k1l/+/WpOvclK6O2
fp25bTXgS8iIHq2fgW4vN4zHoMW4TgbBWyPJyqLsazZU5GMSy7B5Dc2FlphLsOBzX7CyalPUbsWa
eZHxLGa6TcrB7lVvyeMA8p+vF+nMrbRWKQQi0StGDMBjM2qfbv2wR7NQFe6F03TG5tYQskLbUlF3
xOONAzSBCxbgNP0uqTpgbNUHkSJGvcEacdW3rNFknWl0LlsXPyZdzl6AXZh2mOC9RC995tyuxQrh
MVMQXvXkg40jiUDk2O2AljL7QQ4vVDXug4PM7usvOfdTK3/tQ+rUp3OIjce0DH35h62/lWrcYNDV
jfveVKBSGeoLhnLu15bj94fJ4/ZKpkkvarHzlB3YJN8Uz8E/kz2OLnjLaH1VpdJb6wMq2bfDUJlc
RrSinxBK6oEPv7KI6K1hZXQqRoV/4OktSHHjcE7q2GGXErszob6/8t5cJyxofaIg/shBUdYWAPUx
BYkhtAUMFBpyTDJ9vfdnLHINJwMRAmOg6JSfsoPar8pxW4E7iqAneN3zV+48Ha0wuWXOMVfZvXFB
xw01nUsCjWdurDV8DDwrnm0yqT5Rk0v2dVdkaHYJvgvNEFxn5WsQWUoxDAQu0f44DMIeE6Hmu3pA
P/Dr1Tn3AYuN/GELCWEEQx6j+gSBUx+D+8XfTDX0Wxr/kgjKmSvxvwBjhnaeN+GmQsPP/1lmXpxU
/d3s9b9DEzy3fvnDKdjn119z5iyt4WNz4C5lGy4/QShjbnDjpk+VV6oLAdW5py9//8dagY+tTjCM
Cgs2dUqNBGOMnOswmhMS8quK9x5bOXFw13IQzfT0iFnt09CCdHXEAOZ1prCGiiE8620tpwk6gvMc
M92iMsRRwrxu8dfeuzcCjMcocqNH0O2HIEyfiMRw99dPP3dQV2YsdEDAOeWC/g6ta30LhjBgHqvA
wzizwxf6mat+Zo0V6zIwbCpWZp8WUqhxOuS7xA8xEDw6V5bX1zgxmoWDrMq2/PyPYhI4tbaYqy03
X7//mTO6BopREI8i1OyyT9NApwoT5GjtW8zRX/f0lZ8WDgUdpkfLT3BTaEy1etN34N7KC4H+mS1e
Q8WsAuXW/+Ps2prkxJnlLyJCCBDw2tfpaY89nvV1XxTrdS8XAULcBPz6k/i8jOVR8wWvHdESkqqk
Uikrk+bSfSxJQg9lX33h0Cgedb+WmbEcaiZQjApPN10SiVs382jXIE9zbZh/ZdwdnmNQFq/lLG0D
MZyYgR6p9pVwH5MWRoTSVag6ziDEb/QaotTWA/19K/Jd5Pn8ySGPPZ2qIwre54fE8x6DGMQb95fa
1oPhzY4cwI4RFsVN5vypi8H8Ctq2/yA0Uh7vd2CzVMOhJwYiGpBpyhsuLfKfsps8dQ4nlNuvtG8Z
gAkgA6FSFCRQSr6VHJIQmYSfoZqRg4ZEldsCPBNCBpZs0FqOLdg7pTzPY8OP/8Mbh7dYyxv3dxM/
JtyioTPzx0cJ+LM8eRLP9fmu8HwUU+0SgWqCR7Dr6vkFJQwgl9npYeG29EBf3oA+183AbXx0k64V
ASiKorrEn7IsgQrQAGp79c/Qi3p+H+A1HW/nKAwH/JOV5FsCFgQUmRdl4NUHN6al8z2bwXBF+8J5
yYmqxDcwwXUuanwQDqZnKsBoC5QNeNeCCMTIbhyQXQl1oPrTQnjTx7uy6UAg2jVx6K7kxyymY2Lf
pn4ai3hu3MesLF7YCOx2W+nPm8zShL6B/3iM5dSKW+vE4K/wBx+EZHmesnQldWWzy2VQr6KIPstb
sMLI6pYVfbDPYpc+g7t82nWyDVbs0taFsf+AkByy5E7lQtCiZ8fJCxbWKtevn2AcW59BqbEFBR0Y
0ZOJDLc5Cjgo5PkXUFJmK7uPbYWN3QcsogOTAWjG+l6DdRboxmpEcdz9JbZNj7HzLOT6pBpK99ej
ifJQ58XA05eH+dqV4xfE7Q3XNaFvHhjzSAmmGvBtwog+qix+JulITnnRPakkAxoUznLwFFg9hqAG
65+akwuoEmaQw6UfqhLjJYMDolzQjLgFO3hD8NIWw/ToBpBn3jQLJkIOFK1zBEMcbiOEc3b1CNZj
mg4JdAPSbAWnYJloEyLHmdcM0unLm4/qATBhsF1OoDEdeshobxuEEZCM7jQ2NfT2boVXJmCPx97j
zCl7HNpwrQtL0GCi4qISCgROIeWtH4rxGiTVNXBodA3BpQXZCoAj7o/EYvHu8vurbSEC8i6UCaJn
pAye+XJNBfP1xkyRCYwDw0sNNZVhuIGuAtU0QQltebpRftUzcXF+0/nDEJP+Bn6beu93KGvM8wrk
g9G2/cyUQQQZh3JIxPtb7WkPeIXxfQFR0P1U9Rvv8b9KrF7NPi99UJUrisAWZcWfnSqkX+Myxf7v
+AWgTfeX2JJ3MsFxkUABNyRk5E1wvJ4yDpnIdCrZI164QSLGur/iEcRq9/uymJOJkvOdqCeJq8rb
6DfRtQYSj+wRYkHCYVv7Zt5gSIKAQnLk1kzQ7AR3Yjr+O+e1t1IxZdk5TIQcaWIvhxpLdRtd75qm
vDhVVfwzpTgn73+/rYPl91cL7lNZARBcVDeR8Z9+DKkzNoCSe3MqwtRHzAbiQ8+6LW95FFTnAGwR
l2SAOsb9z7ctr3HCu9AoEZDzKm+gJgpB2zlUxxEaKYf7rVtQBcQ42lsOXQfwPk6PEdE4vGog6YG2
LBsQwOUv4BK8AFkA9uiVm71tLOZZn6IYua+65paBZntXZ9nfVet9uj8SW9vGUd+SUIC3AcscVNVL
6ImfEQt/3m/6bQuiJkwuizwIx4NW7xZCvuMXTJSVrXsuhtViSFsPS0btlY0iq4FXwiZrbiXEDMBE
jlfsoclAWD79c38Ibx9tUDj+vYNEqmZCQNjcyJB9SHv/JdDde/CJfnWCbbp51ATLRZGERk9G1c0L
oSlOQVWEu0aw7Vyjphwi3lAh8jDO/Y26lH5lIp4+zsmk/ro/Pbb5X4zq1fyPqA714yRQt2zQ2QFc
e1/i0IeEFU/WkChvOxo1UXJATrlVjdPg5qTOA864b0XRPiB2eerb/mEO5M/R6/4HtNbb3kBNlcR5
rms2cSh0iTAfP8w1iYOdynSdrgTWtvYNT2ZgPhrl1KubjNv62OL83AvXiVa2bFvrhi+DBbieoyaR
2CfAV+jDTgUI31Egs+3rTbgclATA8sbz6iZx1FCQlu0CCYaw+7Zk+fjI8GUFLVNIWnTTY1YsyjuZ
80U1IB6937jFUE2MHGjB5hwPgdVtBmUw9FgcVPLo4l8k3f2VHmyfb8TZXVtJAekrdRtFJx/4LF4a
KDdsOgCQlvndz5JFHECqATfiEbUJfRxXZyeH9tD9ybF9+vL7Ky/GBXIkoCJTN6jHVT/GvIqLndcj
sb6tee/35nXOcpI3TXWD3MXnPi36a+vmzqZEBzWBcBO0k0KPjt0NFd50F/ZCnuOucTbOjOGuUAHt
kikN1W1yg5vufOi+rWFo3g51aWT4qnLUFEJeUd3AM/299+vH5Qm8JcPHUNbPwslWLMfSjQmFIxAB
6HAOqxtIlJM9S/2voui+EdYAXS6Gj5D6Om5aZRMUp+Y+GAeoPGU7kPX+hNoiCC3rQYPrcVv7xkkc
pchUOiBJPgkPJKlR0JGTl4EPcFvrhvfSsunjcArrG1LR5Nq0RfkkU989bGvdcN8xU0QHfVDcEEXX
7W5gPdSgSN5tw9rR0HRgEUJkAaIet6gFPeJTSTRrr1BiER+3fb/hwXyGUGUteXgCXWp7ZDLtz+sU
IDYLpcb2wOZhbN2JXlkFTqGsOC1Yr0w0P1jo7hd07rYxGK6cu4WEMpDT3oosBJO7jlE1vZfTQpW7
rQPDoSMfImOyUtBOmvyb6MKfyCyvPUtaiEyoiYeT4TDMNMDXB4P8u6MB+SHyEPpiHSoDoyCYrzmk
W87M+WfQUpy8PPl706BMhJxbjBB1CRDgxaFDTxyiSpe+6T/fb9wSXJuQOBlA/SIumbhlEvjHEaTD
O1DqgZcnIR/cOF9jTFm87M9UIzXRcYsk6SDCDMdbKX3oAPo3BX2NA1jq6crS23ow/NuB7OzYQTfw
VkJzM9+HIPl8jGfX6XZhXvcr796WamHglX53lHyag8pLfBTsDpB/dM511bTR57GPJPsGuGotTkOP
i+L8tVYF1M52yMpxWiDOqRswKyd1iCTxy+iAZH2NeMo2bmNfoGMiIEaClwCIqDFoDcVPJOrbvTOs
bWw2CzH2BvDpgy0fwjA3AcKW6HPYAiPL9yE4CbJvSYI3dC6mSn+6b4620Rg7hHK0D1yanB55C16o
BGTdEOoDcxOrvtzvYFmotwzR3CGmkaE+IcFNjxTuPs+G5OiCAO5+45ap+gNXB5aJRU+sxbO85y6s
zqDcPABeP4qDUNIlhy5O6I/7fVkGYsLqIqRpqnjEVqcIoE8qT2FectvzEjVBdRUEWdrYG7qb03Qt
eD+gEFWeoBLROsdtX7/M4KtwV5Uqp5NbYZ1rQLs1158ZyJBXtgLLaRYYWwHeAKOxYFAz1RO7TG65
l+6AY5N9Umn4PEJ0aaUfi7GayDlAct2gBgPmaRFROIFHtdsTf2R4pUh/3p8mWw+Gc6MGxOOJDOJT
KfV75YIwqW3zT9WYr13tbVZkOPcErMEQq8EF1br80s4o1Nh+mzQxc6gwwSYY4uuTuovOpdu274Ny
NZ9v+3TDkwVgyZMco+kK/rXmHaJq+YLHyXYlVLG4sgmZEw7LdTfO8UnUVQ0xj8xD5O6nwHSPJRCm
/dqWYbFVEzdXyhiXm6CbQCDTcSiAUd190LGffm1ZzNRu8iZILKQ0n/69b1G2cS3f8crxGI8mxXsQ
uCYQVriWLIVsVJ07/G9SDh7I+Fm9YrqW5TEBdUoS0JkknnuluIpwpud91UHF4P4obI0bHt4y1wf9
QOdfo9Zxdwjlv/AmfN7W9tLn6xnSIwRPJ5efJuLSB/CG52cIl/xzv3GLQ5vAOZFkJEtLVj/6Q9Xj
8cmbnauuGqhueUVY3u53Ypsd06khTz3GeNc6idmFuHuGVy4oH63NvW0IxhE9tbp3ayDooEVbQjPV
Da4TArsT2Nxftn2+4dgc4gyatzXPwHWHIAuZ2HzIv44q6Ns15iCLF5j4uTLL/LoaenItlYZ6RZBn
RzzFDouOFd95IzTBNw3FRNGBxI17RUejU9SASETNRX8K0njtSmtZCRNFB0J+N/QaPl1lTv/LEhB9
EOYfixHgmfufb+vAOKUhA9nxUOUQhUfGdA+BtRfNEVtujsZMLF3meDUCydK/8sbRZzqgRj1p1iC9
tq83HLnuIC3f514EGfVwRKlDBdHOogJFFxs2vofTX6ioV5uF04K1tKih5bIDd/jzoAVKf8HhtzL/
NjM1HJlDng/UACo5lzp6TgYgSRHILHWzkFY73V9iy17hGd6MsvEGej+dc4oy1KZDyLSBiFbsQYJt
W/uGM/u460BjsunfKchfHaAy/QLg81oAZjk8TfAcT5ysRt60fwcJ9fqJSeDNabEYEgoMElBAQhs0
3EhuSE0YHaEZj9N0QvFbWiBOGgHmAoKs+bFpnkwYHQk6AfGiGq0DmR9dPPDf7Mc+WWPwtviCiUWL
wAcEoY4S+nbZOJ0gHwzVNNoF78EN0R63jWDp+pUr0KLOva7xvSujLbbuEcox1bx2IbF9v+HLLON9
l5eEnyDD0Ikn5qu+OUa6Ktz3ZNTQlrw/Bls33u9j8PkUkBCyUo8qVZBLAgBIR8mu9uuV/IHlJc1E
ozHO0wRaJ1hlrWooqLjAtvvd9E+fNz+09l+WCatBEwF00Eru+VfTb1x4qeHgwOlA5aNO5ivl0O4F
ujJvhg5CdRwClA7PIModJR507yDhM/1btjNk6Np+Agu7DALIvkHdrCB/9S5kj24eD4PgOBTdOH0g
sTvLn4gzagWd5iVElnUH2oByjisOgnulxkNR6LR4Gho2bKOioNTYTUpHIfciUo4bFyyYQef9AKdZ
4+uwrL6Jh5MQSvToHGbnniiJ/GQf+qjMPoAs3i2AKwbPzH/3zcyy6ZqgNg4tQQgFOc6pl+GnNmGX
RRrlftOWLdEEswGTF7gRNIDOEaRoji2kcpDHDeVB5wAmlg0uSZ6c1wq0beMw4oPEw/WBQeHupLqC
nSEYJj/FhdLb4kAT0pa5PArGJHZOk4TGYBnj2HBWKfpta21sKH7cZbTXAc69AdpPNJTff7Htqnbt
bck2N8ZWopu5hoYQ1rjMuuCgctwf/cRfqQ+1rbIRGEBjrUu7OXROS/0m8n/vEu2jgr34zp3yMObD
yuZhmyRj71ApRC1HF8EBAWZ772fsHVvemhcipPvWapskw58zZ4ygnpxWV4Qd00GUYH7lyNHcb9zy
9SaQTTQtwd6qnVPb8Z+6il3oPHp/Q+V242uDiV6LGIFU7RBCL7OF3DbXiF6B1lo5Kmxfvyz9q+NU
N1NSu0npnLhAYl4M48fEmfHaMMoVhLdl7k3wmoZcL0pN4vLKF1Yf34Eob9mLtauDrfVlWK8+P2qD
AcQ+qrxGEljaKAGzfDLln+6vrCUu/gO1Jhyn8KC9ddLe+HlJjREnAl9zcFiUMO53Yft+w32zMKHK
S0Jx7j0wv+4EC+Lscx0I7W+cfsOFdZSCGk3r8kqgYbgjbeXvliqfbV9vOK4IKQHIZSivULWRZ5J1
5JiiSGxb44bT9njkjxSpIUOXoYTrR9IEENBNnE2vXa4JWIvSxvUg21pe/SbP30Ox2LkEKIQ+bPl2
1+R1U0HUtmUIjV4Vg3XXL4vmnTsNySYEsGsi1VCWl8+R55VXhmq2fe8iJz+hOPLoktVXyLdNH2CQ
3/3Kb7megtGrzkQUn3zQlJchlC00JGQ7qBzv7s/S22EqamF+70QHbZ2hzG05u+QXUAIlDwB4RFBr
h7YBQMjhzk3D9sHrWbx3m2atHuTtQ82NF1d8tWVA/jzo2mGUuO26Z4IDDfKap0UVxEGE5ACVcX9w
b3u2a6LZZDFznctZnlGpzPYlmacjtsKVFyBb44ZXc5mQKnRRZwUBzr/6mup9w8a1dICtccOroYWN
p7jRhST6hGxe5IY/oUS7DSGEeP732ScJdriJzuW1lJPcT5BeP3pu9PP+nL99mLkmaI3KJHMcDafO
eCZ3PcMRTEMv3AUokj3c78JisyZ0rdUQRaJhJM+LU2Q9qq2UApnPghPNXNhQzt4BlQex0Tlfq2K1
GKwJaGNVWhRsiuWZgS2F+PANyJIumEhf6EOqtz1Zuib3Gwg0wAFSyvmx7BAk8RR7CeHTf/enzWJT
JqqtVJBJV1TMj63PXmSVdTuHr5J02Rpffn/l0QKZpRmX3fqse/4EUWG587qNJC+uSfNW0jRIOwQX
Z5ZCjWPRg0jn1cyn7csNP277BpzgIIe86Bi1sf0EsoRCsLWiJssmHhmOzMoOEqtRnF14VL9TuO/3
Q/VF1NGDG6o1WkWbcRr+HFXVKFxX12eozH6hqM4CfcJPMsVfZorX+2ybeJBrYttEULmkTHwscZF/
IMtbfbPZfkw8G0SKOQCjsbrSuu1PgtSQqFXDyk3ZsggmuVsJ2e5sysPmUfdEJmeetYjzeNqWuro0
VdK3zcUJ6q5f4dyxWJQpJsriYZYdgBqPvRgn+oAtMEKCTAjPPW7yZJPsDRBDhMVjWCO3U/U7wiBH
C7zhp22NG548gTuRZzOFNc1g2REztoit6Hu8Wfy+TUD1N1JMlc1VjxBrmoh4KZcql21fbniyH4cI
Hx2irjKO/FOSuMmXhg7FynlvMyLTkzWNitqZm6vUiFsmgqsgCjVjUu7j5ca/bQiGK/sJRKvHBnro
AuH8uRwhylSW3VoFumWjMGFtIhIcBcp1dlk2ioUPvWWfsqK5TIl3a8haZtVi/iaILfECFEE0TXNt
JxgQJJ6TD3W3SjVtiS/+QLHNMg+GJm1w30EVvUBtX7lUpyK/+u3+Etg6WNb/1UnmDx2sFA9rV79z
KKJ6kbAzadLkZ5qOxWVbH0vfr/vowBKM0ya7+DNPDjJKPyzEEorlL/fbj9DOn5lg18SuRX5R9XE2
Io4Y2ifRi08tssyaeI/gSToOZfzUJWuJI9tqmx7thzTBe1Vz5b5iR+13/ENXAPW/4tO21TB8mjYh
2JLivrkSXz6Dh7LbtWP8ZUiRZLg/VbbvN9w6C2nEs7hqripCGF+hYKqJ8/m8rXHDnWUv23DkHra7
AThRwYERBstH7q7Bnywfb6LQ8E4eNIOXt1eRO3W1YzTNTt2sgITc9P0m8gwaRL0WvJ8fM4m3JATZ
L9GUTSvF2JYN1USelSF0sdwOjkbG4IXrEOSTwSUs/sUT/drt1mI9phSoyrjIps5trnSWXyTeb99l
Ae60nl59CrNsqSYALapdN4lp0Fx7wBhQyNz/tbyrPCqPQn+nit8he7IxzDMxaKLNRsDdhvmRIxPs
++NnkEMDEeM0O+HgqX7zRSEwXJqpwmV6aNWZySbvzlWW+P+NYM1aSxjaFt7waQEOmh5q4fPjFABW
QrzhW9/Qr3KOvxAZrOywNs8w3BqQfEiYdl564b9ohzo6XIayWZO8t7Vu+DVUxjqg8uf0oouwOCe+
rw9etwYCt5iUiUfToh5FrGl6KSfvawlNrR2i44e27L71PYx3FvFKDsvW0XJ6vDqFkk52cJA0f8Kz
15ck9K/TSM56HD6DJ3dzkZ9rqoKCGhc8XFGtznSpNCsZ+bBuqrYhGIc1Dz3ZTEHTPgpGmd6BxjZy
9nrMuyNtWJa8lyD9v4Z0dtdU0S07ikno1jpCtzhes4vMnGzeT1p5+bGf3fa9nEhPP27ad/3F7l6t
DHdEEwVe14KxG2xKgKm1zzUh21iCXBOZhlqMrg1r7V4k6gp/xd//g8y6xTVMSrcW5aNNAI0jqJYW
yBtz5tTTPs2zbiVpbFsAw7F9N2qmGNwUF3DiqANtQ7JjKZGHSEZrWi82ozK8m+iBNBlp3Qvv8p9Z
0EKHop2LGUzIdbsPKg3NezfMm+P9tbYMyASoMRk7uTO09KLHJeRfMGO9BnFq7oOl634XljUxsWll
CdE/oTv3EqWOn7xAN6qKz5loN0KLXBOeVlKqukiBTiliTnblqJQ4BzPfVlTtmnKgigU+6Mez9MKW
fKUvIYkcO2tPh5bDyMSlsZK7Ba84u2bBnDzhSgcVsASpytKp2LuuQV5/2xoYLk06WYDTqkhx53Ib
8iTZxG5ighjz523tG4d2lHdzDjBo/aib+IkrEKrEoMA6bGvcOLEdkVcjGWf/0rQotT1MCrjJXdx0
4T/32//FzPLGheUPbBriKNKPWGK/Bo4VIgsuqGyS9rBcUiWQMlkIyRwBjZg9dvRPftCMu4h414GE
3srN23Jl8gynb/uZ5nMTT4+sjE4lr98Jwvca9Zos9W5p/OxB0+L+YC3eaELZWE5BFiaVd4m6YPgI
8qVgfHAEbZyV9i0WbaLXJgat7coLuittKuS5WgC1UKE7cUf5IHyORq8fjrmO53LjLcEEtGEfnnOC
es7HrAF6g3mK7kPKv2ybLeOEZ2pstN+2wbVP3A8iRdYxkHhr2db4sie/OmcnmdJKg9fr6g30NkS9
2AlZ/LWtbcPheyaquJma4AI5DxAWxygZ8WJk6u63bltkw92htewM4OhKLiDuaqB2w6P4iNeo+inX
Q6ouAaKs+x3ZrNVw/QmaAyJOaXBhbSkfpjGl4qHqCInP29o3znPXEcr1OJRFd8gvD+/Tsuog5JZv
K+V3/4CRkSbh4/KqWGhSN5/xKFHKj4PjuY7cZkMmlIxBRlSQhAdX5biR3FGws0b7HNHJNvUw9w8I
GRRP8r70nIcyz1EmAuXN3ZDHPzdNvwkia/t8IswFi+bu137LfeDWPbHxycAUClUt7eoiof21r/V7
IbP8W4pivK/bPt1wXkBEdZLHUEfcJToThz5M2p07b3zeNenPQB/oobQvDi5J7yQHLpBjLEi5dgW2
eJXJf6bHqFUl2PgfCKgOuh2vg+of2gFHu21qDKedVRW4rGswNbNoUNi0MAnOkmwDA7om/RmpHdUW
bobmG0n844hn9nNQbA2VTO4zGfeF4Eo6D2BdnN+DstZfshzhw6a5+QMrNkrMvG4SCCwiOeov7xtp
AaWZ+60vxvdGIGMCxciko6Hh+HYSV9I/RI03kT0XuTqlq6Titj6We8urUyuLxqDVvNCgJqlz/W3O
QmAPosp5ipXcduqaiDEaC+2omYN9Uc5gzvmFgIeozdoLvm0EhutKXroRTz0032YI9fgsr5CoJNAM
kCuwKMsdzsSNKRDLhYiI2bUs3TOklvaTDAjouaOnOemho9f13+4vuK0j4yAWXucEUaGCB6KC6xIz
Rku4OlRXt6sO62GQJTw1GdD6SQoIIMTqMYmhH0WH04KB0zJ6yIAwH5G3AdHL8f6ILHsTMU7kyWPt
NNVjjPTACMARbi1psnOcVp+2tW9E2kiWKNV2Ql+RS653uod75+la1d3by0FMTJnMwYqC6lx9VSI6
4XmrBRiECfbJr6OnZgSoacsYiAkum4J0YnHntWfQBI2oSkQt2daQC5Hz7/49hVp2AbQVzn6p83g3
Zcg6HbtZrBWGvr3AxASWTT4qUYOkDR5EkTe7CcCK/wKkM79umxrDtxO3SaBnE6pH2aH1VvtX4iFq
v9+4bXmXIb3a+oSC4HWSVRDU9mn8AOW5l4SDaXrJG4et/9jFdbbS09tbFDGxY30zQMvEyfXVJ/Uz
A93IQeis2KViUptS1MQkP6PT0HoQ4enOqqvfTQUCjLlR2zLUKNH4faJK4UAjenbDi2rjZ9p36jI7
ol/ZXG1zY3jwIvnhsjoll4gjNkLnuc52Vdtl8p0X+HW96aTGi+jvY+B5Gcg8rTFBQXATIkgOKX7Y
FCIRE0QWZXIRf1ccCC421QfKoYH9QL1S88/3TdXiZSZkTJQTH8KiCx6yzBmive+EH4PIcTYusAkV
k+DKywvqBw/JNONVsU5p+VS4eL7c9vWGF09lECQNS5pHOosSck5IuAQUEcf91i0GZKqE8r7Iyqlm
Ybb7JfyBgo9R7ljj02vdkbFeWeK378iQSP/dfrJOIQFCUQJFAtTB+AFqTxmb+S6PoD/hzhuBdcQk
RQOVHkTOVC4emdMHKMLOPkyi2mqnhiPzvqxIwEH0LITS5Z40NYs/e0Pp0LUndpuhGt4cRcoBfC9B
YSsDC9AuGvTHX8zf95fa0rqJGtMtyurrLmEPDOLp/FzxNj1Dk4WtiYJZTMkEjmUFTNPxMvaQBIjr
eh8bBGvKL+GMApNtIzCO42yRmJvdHmaEl0rRz94B9M9r4tqWA83EiimW9smQ5exX+AiKugHy4KyD
Sqsqmh8gh5jDvTORee1B/BfY88/7CTGhYzpGtjGKXfagq6kpdwqFbwXix4FBUCHWaXUANnv+mNd1
FO2mRAV+t9O5r49ODQMH45UrnGcKyZWXSgVUHfCVgCUH8zh9V25FxHuOotPvCQIiD9yqs0KANNHg
r6zsSnkUdR7zB9TN5N9oxqLqhdQe+yHBmFmdfNBtfUcCJXvPVZWOOzdzvR7ih7Trnx0Q+39nuguH
/Sz5lO/6lHnxDgga0j4NcyqTo5ZA0kQ7xioWsF0SVDQ5KNaJDFfHOm0gQlIAlQz0fOYAd/mAsfjp
h6mLe+Ghilv3IGdnqF8O1THKx7L65M+9ij8xEiGXo0sVZvvSn6N2TyGXpmBg0KTd922GfA9+4MUO
1HjDM1j+8HMpiPcyC6iVPKMqEpFbpUTef1Lu4EXvfeEBU+Syno8fphkFad/DygmzQyJqUO/Tauy8
fRhV4w+ZgRVVV5n6mqZRkj7qkmkIDwdVA6Azd0CjNoCtv9yXztD3hzlKs6yH3DUTn4sQLGX7PopS
eixI6kb70C/9bqWWxeZuRgDGxQwGkZCxBw5W/mcOoCnvRvFYB2s6b7YOjE0b6nR9Q6KW4WJTNfsW
MQw7RGB47sZcp4dtHk1/Pxh86Dg2bqPZw6KDEKmhO9QLa8m2xo0NW7ogNvRl0Z8FsDl7zZB60czb
FnmFxl7Nfa8X+RiwhwXUpUOW+LswKMnBC5tmLca27NgmSnDqHPAERSF78EnyNcsAzwwcf00f3LK8
JjhQ+DKdcdj058xhxdes9J0nCmju9yBWZMVELce+iRCkRZpXYtbhg2bxA++WzRREzb67S0GpGLSF
crbFpybTHR/yCpSiJHwQAkCcyAnna8VWsWO2mVp+f3XVkYUcxmgOwocoQPFK2wD6lsmMHzsK4aD7
pvp2UgGMIb93QQY/Bq86uljQRJFD9bHVU0f+Jg0OuYVWfUTdzCkVXk5+3O/RZluGd0eKFyFD/PX/
U7bUw/vpGnGArW3Dq5EPjrXnJQHkhQnxDtQHi0aq1Voa3rYepl8PfhS0PEkeidZC7XzWNt8m7vfH
OEDxyf3psfVhuLeCDrNM2hRDYAzQKCk5yC1wvwX4ahM2nfyBGJxVl6uhiR6mFrlVhtcd+sEBwVy6
gimyLIKJGExIn/Z5N8YPbSP/JRMqTUONctz702Nr3IjEJkeyYGwJLv6xK3W6y1QggoNoxrH7uK2H
ZU955XR9mWReFoIM4FcYrFP/xWHIT21r3PBowtkSB83I2UFvOdsrhtq6fQ443MrDr8V6TIAgUIh+
EzgEHy/5UgiCpPYCqgOr6LbsNjGRgajQaGMfUuHnX5mjPkFKFVCZbrc5+U8Cw4v7nsQFuFc0CkEg
qw06VLWTFF1sWwLDiSPUbTLtUn2d6vapj5HVwRbeHe43bpt/w3u5gppbW7n6WhbsbznWw35KcLR5
jUjWhPwsZ5uJDQTnLanFKONLtswOEfqjjiX/MCXVIU9XQa0WPzOZ6lgPabQQupCXEteFHYOA294B
DcG2NTDxgEigVbR3ZX/uw4UjO0HrYSGfN62ByUXX4srvDKA/uSB35+14D2HdsmLuoQCj6cr3W5bZ
hADKJFcirSMX1Nupr/S+Z3hqy8951FM/PzWOP6xJjNrWYfn91W5EeqkgBQ7z32Ugtd5B3UO+q/DY
sJLjsQ3EOIwzrxiRcZzkI/TlW0DpSnVKUP5wyMN6TdnaNgLDm/Xs1iqe/egCeXZ2xC2nPsaUfbq/
1rbGTWeOZYcqGSd9QtF48CRmHn+s87nbBHwgvuHNFKAzP40L7KZ9B9V0iuqPQ+iskfVYvt1E/VGJ
lAvurP7lF6+u9FjyMKRsJQK2Nb7Ee6/sZqnt5fEYe9luYsHNh3DjsQAJ3mHTtJtgvwz1I1HbtP6l
Rwjx1MoI5JVdCzLLbc0bR3A0UgIiiV8fT72vYAVQ+6rU7TbnNeF+JK4nzdO4Rl4crMNTUfa7KWzp
sVb9dNo2gGVVXs1+C2KAAaCZGrsnuoAyc7lDuu7L/cYtPmuy0CF+pg1of+oLDepHSJW7X0Q09eeB
LQDVbV0YPpvIjArwCtUXELiTA5IP8Y7pvNmPBULS+11YjjET7qcTApLzzq8vrQu2mZ7w5gBFNf53
FzTBvktL5+V+PzZHMHy4pOHUokKvvghVP2sO2sfcW41GLUth4viEhCRtQvP6IhfeE6lw5xASdHFN
vFE8mZhQPt0VSoRjnkAYEjJ5/fK61elh21XAhO1J15tChKDJoyicas8C+YAE58ZD3mShY3EfNiGl
8DNwb36IRB9Dy2zONj5hmqKoRLhT0gn4mE/B6TSx/q+pWS20sVgNNRy4BC+R08gO1hkT9tWPafff
UOouP2wySmocuyTL5zQTLsHesMhwFuBs7ehqgsX28Yb3ktYraNj2aF1WyErwwgnO9QA5tm0fb5y5
TJYBIOrelO2I7/6XAB3yMrglW4neLPuCidbzQ5dBOtopLgtqQ4Bbg8N4kiZ6WuensMyPCddLygRp
lUo1l3IMNMAauKGmwmlW1taSUTGxeqqQGZgQdPaUobrzpIaWHTPEizs/ZvUeWIHuAPxe8DREq0BQ
23iMOzH0Mx2dzX5xEYX8lwL5e4wHVA3fX23Lepj4Pe7Nve7KGsZUqi7YRz32h6RCBWAZd395PW44
9/uxDWLZYl8dmVAVYM48w+N6v4LMVUt5EO76Zh5XMnWWVxYTzAfW3ygsKMmeID8fXPw2XLbrZ+6n
f/UycV6GbKMgPTGBfck8FJKA8fGCMCB/knyUn6FMQTfiTkxlU+6wGjVbXgEaQS8CqrLO3jV6jY3Z
cqCZsD7Nu7oEV1JxkePsXXTZsOcsDtpPlMo1rnXbQhsHMuqCtF9npLhETvZB/R9nX9IlJ850/Ys4
B4QQYptjpbOqPbTd3faG4x4eIcQsJvHrv4vfTVkuJd9hV5ULCSkiNIRu3FvjxtEUAbns8iIb2Vd7
yxCyKihuqFqtnyGzpd6NYh9qybeBfaZgC1Kl04AyaiQM2iH6DAT91pHasWz4VhCXUZJL32/HK0PJ
H/S4b2qkdxUMH6HZfPN671CorXpth5FtZF+ah3hwLIbhySwD+bMFSLFYDxbZV1Rte/89NoSrj/X3
V+Gcthor7NgNwCZMl7TJ+s99xT/ExeY+4XAjG93HBYSXILClbsKf2ydWgH+hTVHy8vjzXa1bGzSe
8caln7zxxvpMn0ropV7HlVNwX+vWBl2DmBPs1/FwkzXSH3RsmzMBtG9n69b+XCdsbrvIoD4RKcAy
BIXjNqbSNS9W8A5J2Ii+nyTuHmBelgXmZdUBfzwtb241NLGBe7xpmmmce3kzCy3T+xQlRZECoTYD
P3AcOk/V/lEsxeYh780tAf1Zd2QUFOkeDIvTdT1q1II9r8SCOi4/dJDT6fvh98fDenPO0I0V2VLS
NGBJPDwRL6/6Sx0CKHJNJn8Qfz3uwDVv6++vYg287UHDlQ+Ds5h++fFMxCA9fjZz5N8WFKfvcSwM
xIrpgfHcb3CyAVkIxC5xzmhPCQD4O1tfp+/VKHAa1tRf0uFpmAePAjANmlak0jKzYYY3VyR8vRXS
k6w0nuLn8dbmDWDrqTeaM5h556fAB5P4Y0u4+iA/jwFg1jQjLDe3H2c/1SJhCijDv7rWuy5VGIUV
3EiVZoMO5/FK897D2/9cLNUpiv2g3WkGK8L1yEg5VsX4ZBT71q70qd0+Gl6a2Gi+uknF6PO4Rz4t
J+9/HLxb0r7kJPU3DOCINRvSN4BMUHT5Mt5wd8sPUw/OQiCY5c7WrUius44DDhPh+yeRfdMdGMPX
peKx77g+3YpiPDnlPIyi+fYDpm7AJ3yM2zHcgzTF1Fuxi/LcnGc8GJ5YEECVuG7pcgA+VPyx7+Ot
4PXTpZrokpVPnC7fhyrpj9lKyrevcTtyF9WERaLnm1LTX4TV0yFK6EYtuWPttIF7YqlKXSCB8KS9
FQgd5Kl3oL4pzmEDCu2oH1u2MQrH2mDTwLVgvIiUVIDvx6m8C5HI33im50PY7qOMhJGt2GXTrL0S
kg43OYPhGnj3a9+DfWyXFWwUnxnimbdhM9/aeX0RglrtOfeQTnvcusMONoZvSJTQSP2Nt6EoPrWE
xQcBcNM1nduXCJLgG9gZR4zZLHBphKeISnrLjYE88iRQzXJO8mYj5e44Ttg4vpTOGY0gFvHUjqj2
VGQ4mtF/D+KLK0/F+7VA4/FUuQZhhfKQSWgP6mJGoTRq3nxBsca1W49nrsatQBZFU8SLFMHdlwAe
xIYdfvBo7vtyK5BbvIIGYeYNT+WKXgONtn+MRv33vsbJz3uvBuVYO/h0vIkKFW9XqJinwT0SAEVv
vK27psbaeiXepLN4iqYbb8plOQo/H6ITUpvdxjHO1b4VvSiC6YOxMBOiFy99opy/DM2+SwFSTRaQ
noBQJhrTAbuLgOSLaJS+RN7m5dURvTaky6+gdJFpMt38rG6vtTb8BfQ44AIL0vyUhZuaDY4p+gXX
NcZSt/44oRIZkPSBDOIQs60yLscCbWO56qGKwwoU8jdNhX8n4yCfhx43ym7ZlxqCFazQJW02BMTz
cbnPoRA1xbl/qibzfVcA2FAu1QdpiAJFPHcPKAJYIHYPbSLiv0T+FDRbYhYuS9shvAxQgBj76YbC
2/cs4x/WWjdSVn94/paSk8vIViCD+ATl5lTBVcdVkm1AHhAg5l0kDzCBFcU+REryBkwoSAFGZ9Ci
QK4QC/UcX5CO+ryypS5xtW+hZlZAT7qbGtNOw42ruXhWNfIH02TCfa3bMC74Ul3qKZtvQwNKFLzW
qQsYUrZQ4o5gsEFcfih154Vzf6s5T44rxyI4DPpjJOPPj73V1cG6i7667ukeEF/Uz+kb6mWLD6JQ
UHjpCgbJg36LYtHhqzb12+R1c20mX7zUnvgmFKoOcANJnpohnq69bIfL45G4urGCWoMjcggQBjcf
BF23Og/YH5oN/CRzYN+bGlVAG2ekda3+BbhPgVf9ecpKGqZRFmEDUsD7xvd2yJff/GackwPyGHlx
rMG85B1KXqbnOk6G/KOXzshzPx6ly15W4FOmOlmLdrqV1VoNpCAEnzblH1VbVsd9PVhxL0JZx5DX
xgOnoMVnPgPLMVVlcx5VCmLDx324bGVFPwkbQqYRa/xUl9UpTYffa8gZX3TLXzLc7TZG4ljBIivw
ceRLwY9RjzcUpgzPYFkax8PSdO3OJIANAaOgnDMUor23lEHkqwxbAcb8rXuoY4p+RX6lwK5nk76V
HQgf62XMrj/OgdDJFC8LeBofW8LhTzYEDJeuOSR+BGtzZCwhRae6s/J4fopQQb2xRLr6WIf4ao2p
M5MN0bLom0zG+pmAwscEkEHbFsdwdbD+/qoDJVlY8YQA46EH8S1lSXWNRl4cRwZA/uN5cpnDCnoK
3hWvBuvYDfJn8pzyfriUDcASYMwMjxOZdyEXaWIzwrW5Xyez1BpsMr131KXm52HUxa1rwNL8eChr
XvWN9cvmhVNe1MZtM/S3ko/k2PZLcUopdnc2D8sx1uyWtZ04J+tPjzt0xCG1or3uYq+iSaFvNET1
H4nJn0SOW0UeLsNYQT7gBaJXfjXdxCrpUk9lcWAUhhEymM7R2IrzrkHYMLGB9lNKmjWlhfKlk/TB
RxWJfAsM5RiFzQtHirHxKkOGJ4m02QtpuH5CrdNwDqBD/SHEdfDz41E4bG8jxvg811Ilg7lP2hyG
qr6v4pZiHL9U7XAMavUJFWAfHnflsLrNFWeUR7Ix6rEV9+JPZAPNMYy8XcgNmtjgMbxMLDNqy/RN
dKo6COgoH8ZkHzwcrVvBLmsVFmltkKOuRHxpTRxdlw4yFvsmxtrC/dwPi7GVWK38qigO7Zq7l2uJ
xL7myc+L4STTPJVIHt8Mo/q3NArw9jrLaF/6ycaLlU0TdPO03m64gVlbTHy16kw9/nbHQm5Tv4GI
mOoyyzHxApCQMseLQNqAdH022b+Pe3B4pQ0Vk2nre7lYlnsKkmm1+MthXulIHjfu+HwbJGbqsYzH
zGByMP8RlJqK7lwWKNsqMjByP+7DNQDrwM4iAtLhNJh/vJalK6TRC7yv+9q2NmpTAynht9l4Uw2O
ZXzqGKgW4n/2Nb5O2qtNmk+h9BpFxpsf4yrTxfNyNsrfWkBd07L+/qp1kS6dMKbF1P8onUahcwb1
wi2BR1frVshi4ad+LltzmzIIPEJbMD6YNvzv8cQ41n5bnxRpSmTg6hUfT6Y2PxIZ5FdTae/Y+qz/
EzWou6peAJaz9mEodwaC8wkdQVpFgFxTx0/hvA9hjuatnbjuagGyK7gk1rUWst4t+XNb48kRWjZY
TJsyBo1QhW8HmQA78zGEjBTP4P1xlezLLNqQsRIgGNRfrYao66A/kbjDypMjB/7Yzq4hWJFLmlJX
ODeYGzSSPpcgljkoP8mOld5kl3XcTG2QWN3MAR72kNjVifhGqKi/p10V6NOQFhzcbFA4eAJqOV5Q
MD0vqCRJwnLDh11jW39/FX4+BTdvKjpzHfCSf/QnHh6Nl4+nMdqs6XHEoI0co1Wfep0iEq9+Y/ZN
ElGiWh6T+Ng4rtatCOe+X+V9sRgAEIL0BFXurD+HvCfL+XH7jiC34WK1pwuuqsBcwSH4njfyaeWl
ZyMYBE26JSvu6sOKb8PrqAm9FjOUJgCIozDpK8e55SNV48cxxR+Ph7L66xv3B5sUriWg5610Yq6y
ieMDbfzvZgy9l5qW1bsmx7WrQYRu9OU4r9pAMtVRkSTgB7mCmuH9SkG7vucIpAbrmJ5XsZS+3yp3
d3W1/v7KhQcdBMYLmbnqVp2JF7xvISiz8rAPMvq8Fiz33S68N0Vd8s9d0UmCEsBE5ppyRIvJe3nq
8mljyhyhaMPKSKuVyaC3t+JD0/Co07Anl1LE3WkORDNdHzuBI158K+BFmIwawkHeM+WFuEAF7j+c
xndhEzE/a6evTMHzZVkoJHCf2wiv19jL/wIdyhbho8N9fSvS0wp82GCvCrMD+LieafRZDsCsD+1t
RSguc7ZRPONyJ/LzGEikRt0MoX+tx+gM5ZH/eBnd655C6i//xJfhoxekx8e2cI3IinvSKdN52oOn
tsWnARgXOXQvUz2dVBM9bweIy+TW/m5AvT5HUR1c25B9YxIXljgE9OLxGN72Wm6DzmoKYc+h7oIr
LyvUcPgy6UDVi5fo6Bh5SbYLtUu5jTVjEQ5AogbmUkIqkpTs89Jsxd3bVuA2vozmLavmNuyfdD6f
qFKf12dnmvxdJOXXmOwS0sQArCM6ajmaqp7H7qkc8TrZTiDZWTl1Hxvh7fMDt5FlkCMIJg1WgCdV
ThcC7Vq9sE9MqYuEfCOX48eSV3dvGS/7urPCXKSlJ4RuCNBZBlCwFf6X1uRYh95XMy/v13W3wRoc
73ya4zb2TM390PG0zp9IgBq8VGb/xiTfuru+HR5IN/4c8Cw20xw2ARatJgk/pamI33tgNNmIcVfr
VowPA4jeqSnLF+AwP5IgHv9KipH+9dgQPzDxv27p3NYhFWOqVdNl5UurgiuJVrnxGe/GPwomOMxB
s/wz16iUQFKqO028P86D/ns2M3max81nZccaYOPSFCGLF+OY9KJULL4QOZBjWgVA5jZVuAEOcXVh
bfIopxN+KlLvWZX9eGynNdvNwWXf+3F+fjyZb5/CuM02ZyDowZKaFS+QWdUHlIIj3dl0kI7Bgi9O
S5yCKWZfT9ZaIOIk6ViciRdZD38TvZivyCCaU1WKb/NkzEZSwLGu2ZC1VkeodfDyEuOpTq0az0OE
lwE+o4ymj5A6GZnYJelCuU1GR6MIGrJJop5FsGSfZYpq0GmZwlPWyH8fT9nbuzK3iejA3Drn3JvL
lyki+Qv3QXWFyqkivFTFxL6Jsa0/dn0Y3b3YH7cyNi6fsxaGSQzImFGunsts1Ffl5TlK4svoBLXQ
vW5trQ6iZ01c9US8IFfpA9EDxjU+lPkBl/R9jzhgN/h5eRMe0nKZJ9VLqZDaAudxfdSovb8i7ZJv
MJY4IseGtpGeqskvIzwUFz2/ChXfkH1Crr3L03NTsc+PXcBhjl8gblGT+o2fwvpaJZc2XPTfIqPv
ohxAk8c9OCLGhrcNs18AMdwULz5BHkQm3nAGIFmua0FwBCwqDM9V3gx8Yxt1bA024M3k3Rz44CR7
KcMZ+GNWKzCTjUHH+PXxeFx2WWfy1XGcacHx1Uy9CGk83FfxQFuyhGTHrqiTd6EfBFtZPNfMrUN8
1ROdu2TRCJUXkAegF4DOxfxZ490NdIJhHr4EPvHILhAitwVQeZ0nrehTUBVKAoUAcP2ExyJQnx7P
mcvLrKBvSzUHfS5RpacinGfbGoUxvJ6/N90+yQzKYyvo57xgqPdU5RNI5W+jrmccB+Ott23X91vh
Xs48BpVJhdmZgho8g41Azo1+aujmbu9wWxsKJ0VUQCYjAnmQQP0qMA3jMSz9LZivw2dtKJyKdZAV
II14Ul32bZU0rLPxovoRitJb9VuuAaxO/MpZdSeE8sq4gYmzNPg+mNFjp6aP1b5HLm4j4aC3EqeG
h8UTG9m3gNbNQeXZl8f+6Yg0GwIn5xn0QaCjeCL+cCYMaFmtD8T3r7ziTzXhT4+7+ZEUeuNk+Qsa
Dnt6TbDXPiso84G2GdRpsnlOo1wdcPafDx1K6jJcV3MQkAFNu0Vr4HBfZl3yyVI1oehXHlIJBejP
Kz1P3TTxp4TQ/x6PzGV9K8B53gAQk7fFkymm9c4CWt6m2EX6T7mNjgMxT423wQSfj0N3fsNhK3la
MIZ9n27FNuCa8ejlPyYnXeSzoXjfrPxdvBhgYlsvl6/CQsglG2Yo+IAClqFSeYCOCSBlENTI5nY6
7BqBDYuDQCzuINBixPy0UKn6cUsI4EX7WrcCWxVBlkORDa2zfsX0KbCNb9fuOVzThsPxUmcz9wmW
DQHQ2AHwnuVYy1Efm2lTJcyx+tlaqH7gdWUFYR3crEnxaRroXebR5xxQy7zYQg45AiBaf39lZwjt
9JPyMoyjVIs54FSI/XPcgpG7ZskKYK06khGseRhBo6cDL3AGoOtzCaTpt9TsXH1YIVxCOGVB+Rb6
YEyBc2NJ/wXnbHoakojtO5tF1h7dak/KQrToQi1xdEdlLLs1gMNcH3uqy85WJKOgYUSVe+JdaVV8
loQceZz+Uavo1gBS97gLxyTZIDed10XHpwIj0CXQCrIS4xncatEp5yY97evDupVTDYBH39AKhhBp
/E+Z0bC9Qmozmk5gK57ajRyKayhWXBPNuipmGYaSMqx7Ohn+4iAD/i0ChndjYXJ1sRrqVVAUQVN3
XiH9S5BFT+E4HLu2OgXZFnTLEXM24VkRTukASVj/0jL9RDSSYx4P4w0ruBpff3/17bykePsKFaaH
UwgUCQme01xm+6r2+C/INp9kASWYGlLXSOr3Hqr2JkgYPnYh18dbsUx71qpKGXMZ+HiYu/5aZ2oj
K+qyqRXDadFFqYb+SnYgFA9eNfH/N6gRFGRCdhtu4/p6K449qFGGAFwul0q0p4X6Ryhyb3y9o+lf
cGulAmYHYmuXMlSXedY30/bnx3PuWH1s0FoZ9invumW5hPV89ZZnrYvzIKtDNe78ditgAVUj3VTC
qBHTFxnE1zbeotZyTYsVqFQylddhu1zyFEhO8jVhW3pHP0g63jjy2ti0kfSZ4C2MOeeX5Aza8wOY
xN/lB3HyouO0cbB2OKUNUYtSUAol/rBc0qT/FE3epyiMLqHXfd1nWmv7TXgKAIrXLRd/rq+zP11B
Bv4u0+VBdeXG/ds1Aitim34maabr5cJYSE8eyBWPzQxu6ErRrUr51U/esoQVuW1RJrTNEnRRQ++a
ylyeofiZnnXI9RmY5G8BKcTGe5/LoawQhmRclpURfHWU5szGFtD2rdXBEWc2Zo2OvIbIZLNcWnBp
n5c5La5NjCcx0nnpYRZpvRHPjiHY8DU8wvgyMAvW0OWLCsdzUqsNb03eNoRNcEbBcDayYt3g60Xk
95rUw1cJ/qUjpNnEewH9j3olf4V89PusCNUGnsfhYTbzWS1ZzP3MQ68+JBWRRwzeMwBizkuwparo
cDCb/KznBhy58WguqJtFtlUEp6prDpUfn6eSfgJFwMbJxWWZ9fdXW3OajSJLqQguKs+bgxZiuY45
3uUeB7urdSvYe0ULgcMddp95/Gr66U+mf3/csstzrRjHlawEGW4EC0R1/VfrxZdgxstVFn4us3KD
PM/Vhx3kQ89xm6WQ6e7EsfLyC0QRDwk1f1aJvD4ehmuCrNjmST4FZZstlzoVV6jbfOyzaCPmHD5q
49r8slcDEQweJL4UPhhf/Xex3FhhHZ9t49lIY5BGzdfzbl2hHpSVkzkHeNV9PCnr4fyNxdXWKyVV
pMrRFOS6opnArvwpleMT6frfAWd5Hw70Xd5Mp8ddOUxs49piiKQRENKZSyhVemhL1A0twTmbknNB
ov897sM1WauBXoUYKkiyDi0aJAlr+Q/0XTtyMDg67TvK2Og1EHjmSHV2/gVUs99FBG2CpQ+nDSdy
LEM21VnSFVHETWwuIGIMoJdO808m1197hZuz9NR4wANksdOprJCmZQn56iTzL2nfef6hrD0u3y2i
6LsNv3JFhBXPzBNZwUcVXEAFF7yr1wd63gl5DqKw3FiWXLa24hl1e2HOZt+/IInkHSBzxa9jPW0d
AB2t25g1KbSpebpghsYmPZNFzt9Bhhb9sctPbfYzVY1GR75f4K48ce+Fp3OBQw2Yux8375h9G5om
QcSRRCmmpvSRvGubtLqKJA4OY7rpra4u1ih/FWkm8+YGwiz+RUHrAhqXn6FB+XvV7sxu2sg0FP+A
8iTUuGe2nHxgOIqZYzX2egvG6zLv+vurzx9YaULcR7CnMT1N7TsNiqT0Bi3NeB/5A7cRagxl0OAX
J3CgELVZBkyJt4WBBuWxhddpfmPdtvVLJ5DNldMwonXAkDW2/sv/xVgrqkMwIj/1uBvXNFlhPOV1
U0ITF1ZW/veVfQkaVHLfddm34nciPMEVH06qUG95rAPoTcVymDdaf9s/AaL42cCaT1M5lSVaL4Cf
FIH6LDIcuLpmJ/9AbKPQltbLStbJ4LI0eDodi8I7dyTMzo9n3vX96y7xykFbVXaQn2K4u03Y9QlH
iQgl64XHNLt4+SB2a4Ww1GUuAff3L5Ik/o3ms/4edaTONlz0bd+JbRxaHYYRuDQ9fieJSf6o625s
D4EOkw+PJ8jVvBXBALn1U5MXyV0PSfCd0EFA5Wy7edf8hz/Pv+/JFrjVPL7TYGLDu97vh+qSD8Sf
L31AgGrdNwprIx4YWIySaIrvg9+Q4QKaNmir6YqRr4/bdw3DCmCkuAglYc7vyrBPq4Dmsaxle+lo
22yc3F09WGHs92OSGtWuGcE1xV+BIKztJbuFZbezCxtSBlzywOMo43fhiwyUdijciUI+nMFsuK8y
OLa5zsq+A+lWEzZPJkBZR968k6r7e1zofc63jtoOh7UhZZPiWZHO0GkuVU5+pywGj3HRAHz32NKu
5q1oZqD486tS8rvsAIukeCGKCsE27k4OI9vwMdJ2OXTj/fCS4nXUlNy/kWH4ba5kvCvxEtugsWlG
8X1Z0emeRhCH4AWSsgS+dH48N2/vlvEvgDFPTnMwB+FloA1URbGWtkF5AqfXS6/qdN+OY7Of+aju
R6Upx47DQC7vp2X0Rzd25Lcq31n7Fdu0Z7qdij6RQ3hZRZR/bMfADm8s1+vG+OuJAjmVnxc82dN6
GItpvJscUHrugbZnmPkFJdLL1Q+YvE2j5i9TPn7sNP93l11srNhUmKbGEYNcoFDRHGQ5kDNtZv8y
dVV2jeI8Fhu2cQSHDRdjPbKfXsHDy6TqfxSFLDT0d7YSlK7Gra2a14L2fZTNd5Doqu6Tht6VEIdQ
gR9jI/xcPVixLWMaZmmm5jsdB0jIm7Rhy7Ew3ZbAyfqlb9jeVjHVUTGoTk0LJIRQcjRoLORrmoey
8gNeksyxwT+PLe5YSOJ1hK+ONX6i1DhFaXyH6pK4GIKTKjU1uE+9ZotCxtWFtXOTRAP8Gdfhxc+G
FtJmAKkUJsYprTQbKUmXOexNGyo2KlU+tMy5BxsjBZr49yIouup/+2bJ2rWNP855gurIyxDirUqn
uDZw1db3rNtUdXTNkhXugkZBUKLSAdt2Dq3oUZUXYJv/zLAtbSy6jh5saBjJ4pD5GlcUwSnSwmSh
OKF5IkrZIUAllrexbjmMYWPE6ibOF1/hhENZNXxNSyTtAxRvfN9lCZskDTDJucuxeNxb3jxPeJz/
aLouOixFsMX26ZomK7brGKmdsuPxPc3ZNz1CWyitlTosIUCzj8ewtvRGdNsoMU0HRrsOy6pPp4+r
/PJphdHFxfQxm8mfj/twWWH9/VVcyylPUGdQ8DvQDOnTtGjvHi982jgdONYnGwgWeD1IzAi2Vp81
3WFuCJSDfUZOlQ7xHser5JjhALfht66hWNFNmU/w3lTOd2i1zjnKYPt2BJGOYfNOj7WiOx1V1XG/
mO5KdlFz5HhFv+cpUKsb7bs8ygptCrHWMVLi/878NTbxl2CJviXLTtBnbIPD6jgPYr9cb76UfBd8
Cd6n0FT/8NiTHF9vo8LwAoosQIy8CTflczp45qyScD57vCl29rB62StfFUnvcQFBvkvYebhVy3k6
IYX4eyrqZGOXc7iQjQ4TjKeUQEz4MpjoWxll4SEfK77hn64JWn9/9fmMFb0pFhrfBQkTfoSqcF2g
LDwfpkM3LH20cwxWRLfLzEG/tKwpSiyBRyah+tcVO+mfQTn48yhMO4D1to2hHAnKqugwkb6VJ5Ah
or/HfuSygRXGeAErJS276KrHRPbnsvLq8p+k8UO2hT5wrKs2LAxSAxk30mDlLnrIplbs2Szsg5Ye
P3h5su9aZ9OfpSHoR8duxrTgDbw46gRpsgwPoKfHs+RwJhsYpmYPWTG1JqLbBjSyRkPbtBQKC95K
bbCvj/Xt6ZXDClTrIDmWQoJ0Rd6krSlOOjbFk9dusuk7TGEToEG40IzQcjNX0wfvZVd80vUAfaDw
zuNuy6FcU7X2/WoYg0CBjorT8a5R2XYSPeRBfyipjh6KdR/PlMNnbWTY1NSeorH276JkxVfa0mA8
eFAL3yXUTmNqxXQ9SqD/ggJ0hwRkQgdT9bN8vwx+u/VY6diobXiYL4ae+l2Dq6NG2RzoAEF8Fmb1
U8vC4ZyHpHhqfD7+9Xi2Vv9541xjU6DVqAHLeTf595bx8BNvUAs4hFil/BTK22KY2aGGSMQxDPqd
SWVq7dx1OqE+z3S4vahef/BRh4p+UPKgs2qfXDxsZO3eYN0HcTr1ovuQgYUBZc7pqVdjvLGcOAxk
A8lUUMZ1nyfs7re0/gII9u8sR+NiveCbBEQW2bgTvh/byDLaRHOL2jX0NYPz4wurSMKeUh0AMYQF
kutdsq40tunQJAmJAnUnu6MMOT+YqdLXSIB27bGXOWLyFwa0UU1Tzz12XzUciN+wd12Jp8bHjTvW
FBtl5s9hBk34mt2nsKdnTrIOXOe9fxnDnRXNsY0xm2TTFNG4gIQ5Xp96h6ik+SGm3dYQXPNjbeR0
XoIFuyC7S9y/UCdXercuFDtPUqG1ixNvKbMlgAZ0XUnQZc5tVBa/8b6v242XcJcFrJAmORhjwm6I
LmkaFXeR1+PTlEjyEhVkC8HkmiEroqEkwFJfFOyOsjcoILTKN/KUB5zvy8DbyDKdDSDNKpV/Z2rM
n8p5Rr6RyiF/GTPOtrKbjkHYsLKB1TGWWcnutZHJQTVYL+JxJ+tUbEPLTA5RrgwVr3c9kek/AlFO
oH/SxN+XsLExZGkEoqlSeONdJhrozXoC7M5sZpcdLmTjx5ZxMlPSCJQfQ+D1oCFqfCQm/AZtp3nj
LO7qYTXKq6MHj4KM5SievdMpUydGoEGZrjtqWIZ810tvbKtoQkMcNMjloNaCH/2iG1ACRvVOBmwI
lf48gAHquuCx0dFdzpyf0rHTX0yZmfOElMG+s5PNi2aiAaK9qUJ5BtgPar2EuLND/fbxOu3yfiuE
adv1ZeHL6a5Zr9pDPfB8OObtWOx7BvwFQMYhISfLBbOv6+hd603LMQp31pjGNoTMT+aQVw2N7m3o
6UOJ/MY5jNWW7LljbmwIGdCBoIsbeXQnSOq9mKSXzzyin3ZNvA0ak0XnhzMXmJgVnOYbXTyP8bTF
w+KIq2D9/VVciaWdZlJXq9MPqBFrfSHuCR7cj8Fc7Vw4bcwYmG0z1A0zHIlr+S9RoFda2GaxvWsA
1ubbdknaIJVELlRBnFaYor6kXegjRdbtzK/anGeURNWY9GvZUxurL4TXU35cRuNv3XkcJ1JbJVNL
Wuuiy0Cr1EAeG1VEL3U2FF9N2P/e+VkMPa683FhGXZ5qRXGddjEYyHx6J1CjRxXUtJDwFsuGyvMu
b7VBY2VXjkNakuVe0gmnLNCjx9670OObpWKOEdi4sRYFOf2cdvSeenGssdcEETsW0Eb9uG8Aq5Fe
BYSi2hS58H3kPmXyGeqZw784RAzJxjLqcFeb1SwopIwAMfHvi9bQUhblp7rt0wOp5l1Fn7ENG2uh
PMxN0wf3oUzGvyDowA7RHMutgmTX9K+/v5qetiooJ1Gw4KRVDe1JNEDNnhoQJJf7NjEbNLaqdfR5
2UR3CriGiUHR0+udlZKxjRmTIYuKWqdwHoTUATWBOaoBx/FjkBS7BOIplPJ+nqA6E0nXgwIECQa9
NAeAiUCWOLIsDHZGmBXC0NQNVeyNwZ1r5OZrJKAPVbjzOsZs0BhF+UeUmYLeh3GlR5m94jkI2+Lw
/3GdfDsEmI0aawWPqrgI0EWW1h/SZUmvvpfVlyoWzYYTubqwgrjmhIH6V5GLkeD8MQfkUmZyUqqW
8q9MkkruMwazAWQsqxhto3G+84L24reSAdJ6wG5XJRsZnrfTesyGkHEZcJRYS+TDUvFNRg07Uz7N
3/qmQ667Uup/j1e9txNJLLHCmqNkpg0pHsh4mB4pWNMmA6JzRcePPx7KCPill2qr4tplHWvLZkVQ
JiqK6V0HvDmiqEb88aPqeil88eXxeN5epkDi8nMUsqynOQRyAMnqoTpRZjI957nceItzfb8V4sKf
GKSRPHMXnujPqgGWIsmNOQV7X46ZTWRWzsAUG1Bb3IHvQglrMqsjiyEeNU/Ar+2aIhtSNlARCW+I
l7sIp/qjwenvHxQv74MgMBtNRqhXFABrLvepivmN80je6zH92nGM5PH3O6xgg8kIhzJCK+fgIgxu
hKZv+fEHSKeYcTd83IXDi/galK82uzQLcdKe8uXeljWNn6FdxIaPPeR/9h3HmA0q8yFQX/rdEFwo
nJN6Ib0AcKc3rvxvw5mYDSiTkQkIKfh0NXSUJ2l8c6IkeTGcfpMLfElMSX6SDdA0gR9/2DdjVmiX
BZ4We+4HlxSSMih4aKQ5Bonp/nvcvMvmVliT2i8NUwlsnrJP/op9HOEGR28TjuWyuBXazCszfwlg
cRpCHUOZeHq/gjb+2Pf51tbd9pomTQGXBapcX1K/aC+jWL4DPRptJMIc32/DyWRVLMwDI84F1jaH
Njb8PrZq2YgHxy5hY8gMUN4d2GXTO9XB/wyL/psKyLPmw28pCHkPmoTvegn01K7JstnHwJ8G+cVs
MfcmWNrglExLVpkDjYc2BtZhiFEz+rgjxxZr844JVpcJWEZWp4Lojiq9CytAGlmI8feZbALMXHO3
uvSrtURTgJABnU7vNR3/8tX/4+zLmuTEma5/ERFCCAG3tVBtd3vr8XiZG8LjGQshQGxi+/Xfwe9z
0SNbxRfcVlRIaEkplXnynO8gpYqviL1eeMZTvwct8Fztil9vfs6veSHIdP+3s3YQWVct/XRTLWRo
qVd/2mpTJj/A2746Jyhwuz91Dnu0uceWrApMU/JMnIhX00dWhPSarMH0KqFjt7PpXFvasvmlhmYR
zWqawpV7lQU8e5WD9HAn9u1q3LJ3SFNnbEXg8pEsNH5TteVYg/4ozneOQ8cRHFkGL8rVZDQcMD8t
b14bhL2vpMvHU1VTcVJ8vIAmELy3yfjoESQ+7i+KYz/bqDOOU7KXYway7BZhzBiYPxkWMp3W+lb7
iCvc78Wx9L+CzpoiMiOjKfI0S30ZovVfA7r5E4loE+1c8Y7VsaFnkxQdmdZ5ASTa7//UkVpegY9k
OMZ0y21esmVc+1lm9fKoRZjgJRhVvrp60PM99pblNuxMZtvlXrLl0YSQ9DubWIIDJq6i4vv9NXDN
z/b7izMFT49qjMY6ePzJ3QWhbwp4WL3Hj+/aR9Zd3iKSXOtcB4+C1yI1s19eYoFwgmTIMEfC/3F/
EK6NZNk37XpTEh8BPDHX9RnaG9+RNG8vATmIGec2C5lojaJIAgaPmQG/bIHq4ZHUfXr/811rYJm4
qaup7XLPf6yyan07Mal+lHRpD+UkuI0zW0yIEoC1wKdvVQcA1F/WBOoX9z/dMfM2zmypV4bC/zx4
1EX2puI9GNEhdnIugvYYnysPt/vpxQZFcFb7FUJ06daD2L68GcO/5hgVPveH4Jj9X2BmUeSxiEqc
39C2f1oquP5tCV/kWOvbxL34fCXmNQ/qAicpSgAhaKPMKRC7KDbXt1vW20JxXSVJQh9RhAn6ZhnJ
Lz5tzKF8CrfRZRRVtbP0Z5oalSCSQ6MqImevVZD3vD85jrsttOxW4Eo2cdkk2Pjj2yoIPi/1IoA3
QXkStCwYOHVOVdmHJz/be1y49qt9WbcIU9R5kTwujNPiUvUBVOxWPMZPYxHtvZpcndj2XEg+eZsI
DIoxVACVnil6kJWvL+FYtTtnhqMPG3K2kCBIgi7mt1YLgLRAVXltBUcycwU1+f3VcXiAtuymWVm9
zJVPUw43lkk/wPOS42LTGxrM1xjUGID1YMcMXb1Zdj7RGprdiESmHK3zkX7mLXhihWLPKApZz0EW
+zvjcuw6tl1WL0wyLvmK4i6TIB4Who8g0kOtXY/9vcTls0LFlxmG/m9uQMpVjGzHSdza/o03bWPS
2mSAWFxZJwjGGP6+WgetoPUKfhngZtsszclAdozWtTGsIwHSCxDwAHsZhAposJ6E79f8xOu1fZpX
sUfK6RqOda8vJbzcilQ0bcd6/hbhGnjbgFa4ewTDdyLfTKwKP9zfhI4Tzoancd3FIGgNSFqwPH4S
XTY+scj7cqxx6zSA8CDN9YxQg5r65DXI2LxzJqg4uKOtY0CZ2Ft6gn0m5QIa6oyW8n0MnidyAv8b
ea4IuBDPxqNJcLk/HMfS27A0OlFYZYtVMZMG/z30MECLMDxGwaL/vN+DYzVsMBqqYLuuyBE8USFy
LKiCDfw/5iGJ9iRfXe1bhwBYIkY96jZ5jMO8+RT3UfED1cJ7+uSu+bEMn86KLhnOTeh/gRjhJrzq
O4+G9tUMWeGdJXANYOv6xdliqjgaoYOAlybJ+8vUMygD4PWxc3K5Wt9+f9F6pr1RgegM7FdNZN6M
qG6C7gkkuI/ZWmBZtZmQuPRRzZLClAm5aLlQ7/O6errfOZtc32/d95ryIkvKOH6Exob3mSuGaEUX
l2bnkP2JZ/jNKWsrcvI4acIhnsAvv0mL0Wz4OxYoUIR89F8ga5kuWUz/WIbhj4UN16jStxXqWUns
J6dyFctpU3PJ8/J5X9XFNV7rBFgiTmbRrPgeLSgHvy3RGzr/oOdqQ9ZQXTqaEjc/ivch9UvzHBob
MP2d48txTdpYtTgZ/aiRNHrkrK5SbsYHPS24UAqIKVThcDWDfhrXjwAk7YEYHLeKjV9jmUjUCMc+
7XNWfOMs/yeL4f1NvJyfvGFX1d0h8cJtIBvPkiknMyrhOdzOzMj+QntoRbRh94YvQGsht/XXUoYf
eQLFFag7FbcRQcocZN2AT5L0/lHqGqx1UlRxm/eAlAYpwALmsYWkJticVv19ndvmitqgYo/+3bEJ
qXVo9A3pQaHSrreFBp9NOOoz2AX2AkWuxu0jozCkp2UGOpOfrjvEwJeLB2WZy/1JchBIchvyBgTa
2BfNAgvKTCjOhVePJ9KpKxsApQnNHzpZfyDfH53MXH0iXfhUIN94v2/XAtnOwcxWXxYGXceiQ/F2
/HUZ4SAUCaDdect2MiyOO8lWCvXgEAD7vkIBGalLeWIA/Ku5/h7EQbszh45x2Kg4HnclQxUSxgE1
CX2pugBTWGeQfRmzD5Gv/ro/XY6B2PC4OAJpcdNt02UWhQAxkw9zR56KKCM7B5Jjr9kQuaohXcK7
bS9sJ7vMAO/D+2MvF+hqfZu+F3crNhKSNmbYlnvIpgswof5lq/i7Pzuu1i1rp1Abl3W0KZ9IyaFc
NQOeDvJ5fcwxsOFxpolmZRYAg/B4ntsHeOEQ7mwOWoLNqUbLHsUgY8NSQKNDWBqCPJGeAF+u3yPb
e70/Q473n42Qa5c6A89/xdKtQmCpegnNxvCZBOaDKr2v4y7LoMscLLPWAfVAEbb10/TQ+BqvjE9/
tnP7Zph2qa9dq23d+7zMNRHTxFKaZcU1a816hrjDp/sT5RiADY8zPREQ1FnYT/q8Ka+/b2/ksQbR
4EGSQW4D5KoqHhc5rJijMU4zgMnPyAg8rU3UnGfV/31/HI5JsunVeNFSM2rGUuwucem3rD5wVTuT
5Gp8m7wX1rzRVq1FZVgquqG56iT+J+7LPZobV+OWMVeoePXM2LEU+g7tSebV1+Jw1MUW/Jz4UBnP
81i61cp32XAGx8N75BA/tmP392HiMG6D5KZ1MGUVYxsZUkOApFy+NRKAtmNrazn6LMZRSvIQGwhV
cSdi2LO/XxHlmn7LgikBmLYLCcqsMqJQerwiYBTWB09qm1CNTSN431eoOZy4ROuGIviE8Pkebf3v
j7nQBseZnHmV7DmsN5w+gN5uASEvWNXAyARR7HM07N5nv7+PQxsit9TGy0yLQ9toTqAX4ZGzMR1K
ZhZzKHoS2iqfgkPNCxhmUIQk5UelUevglXo8tINCGxVnUP0EGTqcDpIAU55tWksB8Y6lLUIbEoeE
ncjo2uLs8fzgAgn4jygV5dduSHYgtK7Z3/buy/NHteDUHNcgbevGx04K/1rWSj/l0+zd7puYayNZ
nvcymUDKmgcwsfj9hOMfvEYgrJq/KUBdS5/sANV+b2zhLyg4cAeMKxSmUyQFP/ULnLmyA7zh/hhc
jVuWrItw0XNLcUrXwBgYPMXhcuFIvd+6aw2sW3gKobkD3QwsclZVPa6wIgaBilrL5VU3bqLm97tx
DMIGwQGMzRjpGThgmnA6twX4R9c8+ed+444x2Bg47tXQp2czS+N8SZ6oJ9cPUyvA3lEcrMoJbRCc
VG3vN2YOUg4KjfMCRupTT+IdO3BNjnUPq3wuC4SsQHkGrcGraSuTjnBZ7k+Oq/Ft0l4YWRUGOQgb
Nj41T/Wnn5QykJX/dqzxrdMXjaO2fpF9P2Lmub5VUgSnmR0sZwltKjVeySwxM86fJZnoVRkA0BZP
djs70nE02BxqCy/7Fvw6Qap6T1zMsohXesKbnAC5/gFlY3+P4y6DrWsNLBPmnWJmRNltmgED9ZbE
a//cNtArvL8Iru1vmXBSto0KN8q52sCCFQebT0XhTU9h7l/ud+EYgA13I8iNQ2IT52g1IPfIRySd
OvCa7wzA1Xr8310kx7pry7kP0tiH3hukA+WZ1N7XY5++rf/LLUpYSWlH1BZ8mf6YcrDWDv1BZtnQ
xrQtvAvqjBaQ0ohAegyiUHrKUQ977HC2ydJE4QH8M4FLLosQ+xBCL6/J5oOyYj2EYwQW/L+zQ6Fm
EsZrhnNt1F9jkA6cw3439OowMRu1RlnJJx9Ul6nS/Fn65XOWgxOR8PdiKD4mzR5/tmP/R5YfLaOk
HzOJ7WNKzNJPzs64rr4XpXdMWDG0lTP7gtAarlaQiol861cwPUQFxI6ObVDLfAXYZClULYJUy+nL
JFd++v9wcB2mZWPURMJykc0ceKWhYSeh6u9xW+3pSTsm3oamxWMeBF29UFzqeAQQjrISCJjVJ2+a
jwlZhDYyjcz93AlQ+aEoEwC/c0zA1ghG838PTb0NTAPJRjgFTV2KUx/MgNRpkMfhbNtTsNru718z
LaENSzMAZZd1OW6pxvEPWkPGslHPGaIodbx3uv2M/PyuD8uAiTZkhTT5Ct3VWVPxUXgy4t+NGVXz
g4ksKM5RmBXfl7pI1vdLHeSQEOS6jKPindI+5LrOQ9JCP/IMvqIlMTsBW9e2s/xuiKMXsvc6jHwA
oVMVttMJUmR72ARX65bBiwiVuqj79dOWdNC3h+D3jJD6MXfbBrHJiBSEJ4DJAU/1EcCA8poHeN0e
23CWrWd0JpwtFLBxvKaoHwLfZ1Zzu9+4wxxtDBv4wZOlYnAjBz2BVXMCq1LVg0FQgSz0cr8Lx8zb
SDbGYzw4k85PY6hSBCIMzxwFCMcOQhvEpqu81uBjQ968RuqFs4ZCBhtl0sc+3XKyUbKfTybUQJ9v
Qp0LBCOvUPyVO7tmc1V+Y4a2gKZGsS8WEgUmBoogoFeJxg+m6N5ESCQN/SlKQNRwfxiuRd5W5oU7
EycJyHFHoDE2EL1Ghe5lCuRw6lq+VznrWmPLdrdnf6NbMCBSAV9vmai+FOuumoCrdct2+6Bu/WxD
3kwGWEg/6S5zAoWt+5PjatzysyswuFAwU2MH9fq9CEZyLbxMvrrfuMObsenRzDAXXpiBilAolLMu
rXruQWp1ClBGHmyuxoD1vt+TYxg2bC3jpYdcV4ueKGd/soLLx7ibj8FHQhuxthh/hPg3JolU45T+
XIKmGv4+9umWt10NeCjMJSZpyv3+TDrNruvC+c7md02MZcOipWvR94MPfbb2SXHIZfnVLj+dq/HN
4l5YVj/n3jJWOCBIBHx0PIG2fgV5yc6N6Ng9v/ChrT5DMf2cpBSUcYrxVzwmSDbTf2PCnjfS4GPz
bxlvBXesoWw7HlDEYQoUMTbzIC/3G9+m+TeHnA0zE6ioonkyJoiG++8WvzpTZd7qPn7YL3RxLYJl
wTHyTqAsbTBN67RGyDIOYKQrk2Z6PjYE6wLmshLdDAhYqnu4eVU5vqXRetuiymV5kMcrtCFmyl+y
zMsWXAYe6d/2oAnY6jaQpthZZMcdYAPMZBANpDabGcTgaWzxAj3JjP47Z4zsXMWuHiwzlhxa63IM
UF7o1R2Anwj9+oDzzwvbSfU6tpJNdaZRdItYV40OmAlPIuFP2h9TKhEXjIM9Dj3HZvqF8qzpAEVR
iJySJAnO7Sj/aSO+J6XsuPF/ITsroQoVD3CFWB2+JmH+ICCWetYaYCmjH4ci/Kte8p34sms5LKum
4HcybdDyVEZx46OiibYqADVWSGWdIkXVtDvhAFdH1u1MY6hqegRnoJqXP2Vo+OsE9RC19PYuUdeS
2PZtGr22EdZdNTL5Eoc6/4zSo71IgKt1y7rpWBbJSNH6Mkt9UkkznvfRCY65sYFkSk31JLwGmGEB
1KJE0PZS+WF5LpODVRahjSYzJl8h5gApM4CrpnPsJf6JAr1xuX/2OWbHRo5l1YAywnGCzXWFfK/7
InkdGuRO77fusGgbL1YRNvRZD4EFQsLHGA/cWI4ftoz7YTOw2c/ibvUwAoF4AyL+oCCCWFQPUpES
xEo7U+SAUoU2Dkzm69SbKQ9TCnH0KfG+mjVKeQNY33Y8Jf65CMPnYmWvhxxAiEbVOx271say8GwZ
PNVoHOkTqPEhvwfMZ97If+4vjatxy6qzlnleWYW4j7bXuJwgxg587zEOkNBmQxsNRT3AuoVoYhTI
pmNceY9j3RYnb3OP74/AZXuWYcuk6f3QoECoLMjHPumKU9bUrzoKoNv9DhxTZOO/psLrBxQng90q
L6tzNpXmBK3f6uF+6w7nz4Z96R7ZbODLWDr55iwWMA7241bAQd97BC+r/WvVNQzr3s7mftWybpub
AtPyA8lR6xrNYLa6PwzHKtgMaYAZTV3otTAOtbb9TXs0/0j6jsun0uT9Hte1awxb7y/8cBPPScWz
FTSZ4Mt4WnjSrVDIrcQegNbV/vb7i/Z1Ho8amUgcg+tSXxe4NEruIhdcjVt2rFENDo4d+N+0M8gT
0uj9tO7W5DiOWBv9taBoMKN52dwMCz5neh3etYjvQl+mOuUk2cv1uFbZuqLBURZUA5EAuCf5s5FI
lFOAd7yQ7EkkuebIMuaem6jush7Z8j78t6/HL7Qf9wJsjimycV+yLfquH0UI+SVzFQ1/MoF+gp3l
6hj0JbRhXx7iPDM4xv00BNfneQpgXayUxyS1w1/wXp4GZV8O5oo4gEzRwmV/KmX47337dRxDNiea
rLse91sJ5wuZ2u9YXv8c+8g3QFqQvAODXPWmA43Pzonq8I9tfrRMQJPI3zx8vqo0A/vzT58sXqfU
+KCuD/MaHP974pGOPWvjwSo9LkUg4RlUA5ibqhmsK9OcvC1RNHws+mMjwfhKBsi1T80NpFrflVFX
JI9fxar8vpVJBPIYB39oE6eBqIn3CUVouwdf908JtMrvxM4YHIZnU6bFax0kLVDZKQOo/kFUE/0e
lbukK67WLbOmudeUHtn84wlpuIkhQVYt7JiKKrMhYVC4oDoIc1Svh8t8FSzg58Ksf9w3jN9/OuqB
/3slCBGCozxBIqst+L9TiJr1JAR75v3Gf783mY0A02MMGbUZ3hfxVPigSwQPZa6m5ySfi50ufn/q
MRsHpnPVbVIdAPGYliaPJNY12J/7tkEN5WmGnAaT58YP2THJZWYjw3hd05xXePviVtY3grvnFI+A
poJA7RhYm9lEaRPgVGNfKyDz2AqW19JLPgyQLj5kCSyxrulGajo0uaFpM5DxtEiAd7Mx3qvYdq24
5W9z4Q8ov0eQqRpW/hpTFZ2YD86pAvGNy7FNZV3SC4pu54ogxARAz1YxH+iLmUEzXbJp77noGoVl
z9FaqLZcYj8dk+UDGP3e8XL6qAP29f4IHDZnI8KENF47IceTkrJf3wMXI96Veq6vx1q3LJrVgyDN
VqUHnmx1zmIkIE18kK+A2WgwHQLe72W4pZXuR7wWKnGdt6v62LdvVv7CQW39rfJaF4gs5dVwMis2
Z0Oxh+637lhWmwoN0oul1/dILkw+Ut4t/K8LI9NwadQuKMbVxbbkLwagZJx7MkeJGjbnXz0BPzZZ
1vXkBcke5Mm1eSz7Ba90bUCH09x0AR0GpYHbioJh74Xg+n7LfnW2Ri0UnTfXBWEYlvdfRQLemi0U
dn8Nfu+IAej93wlquzA0HWj/07ZrULoxh8FyolOpaqglsOrfmPP49crXvQIx13gsS4aUTI+0KjZU
1kI9iPbIt0koy5z87di4PyJHFzZADLl9ymmMETUs65/CKPqXzUKlattZ93twLLnNiaYGFWqi4AAo
CJyfKwUawnCGvs/91l3fv63Uyy3L60XOPSJv7YIbDUyNIWIY8l2yBQLu9+D6fsuqoZowz2yEe1S1
q3glOIAFqCyg6f3Wt1Z+Tc0wGylm5mygGYe3LXOhrnHC9SduRHvK88G/NRP4sO734xrF9vuLeWq2
gogeDkVaTmGS9tH0J2Re2MHGbavueNZ2/hbfK8zfOq/H85zvVuq6vtwy6gU1vzOEDfAyD1AjqQq0
Hsr62GVmA8TEvCxhlSO0ioUoz9SQ6TwieHh/zl170zJfMXYhKga3L19R8EUjKE5GyxS88kSzHPOH
bJhYxZbIGySeHZMskFcAovTaqa7ZWVfHcWfjxMiSR2Qp8O6c/ORhwwBCDx7C4N3wpCJNz+sS/3N/
phxrbKPF1BAMaoGk9k0UCEZfWj6N5ZtG16t3sAPLiNlEq6YDfVnalmUAQKaQ14YcZIplNl6MElQz
+V2sb6zV36cQcuABh/TXsbnZ5uyF5ZK581c8B4AlVcF03uqxfsYejzVuWa4clACpNOAvVWX+7n2w
Lc5jGF+ONW5Z7jR0qEJpJoCPy6I8g4boaznLPXfItTetq3iqgWAH3TNcObCVwxtSpwrR/iURADSu
weMsmx0AgGtvWlbMIZwzdx4eBbz1/FtPi/Eh4sG3Q1NkQ790489LAIThbRp8cp1injx4kzcewqMw
G/Wlkgqyg+B2S0kzM2g2o8C79to9/Kvj6rJhXxmkTTzUJ2Q/ZDi9ZWv1vW/r9yDk+dRl9ftj02OZ
7QRSzpD1Q/aD1/KfqRm+DGZXctCxrjbyS3EdxLTI/3evGDDnvunmXB7bNaFltTyOpfARVkmRlspP
LIGMIQJDz/enxTXzltXGCV1Y5uHTuRe/pxoox0nHD6UG5fmAsOn9Thy3l01fRrnO14rOza3NIMnI
aSOuopvUuWtB532/C9cSWDacdZkAB7bSt7hA+fiJBBGeHFF3kF2P2cgvluWa+0QnPyq1LifVwXRR
m44YVyzq8/0hOI4hG/JVrSEYWcauQTBF/NWH/FXv5++4Lp4nOabzTG73u3HMlI39Qvpg5tiw+ma8
oj/F0GWmzXgMv8lsZUxVFbUfVQm47cNmhMzq8m3yUW1x7MttEy57KroiQrQpCa+6iYtLMO9qgjn2
qE08VkVhHXSsQ+O8DL72vJvNSYdd4L2roSLS7Jjb7yPizIaAScmSDmnG5tbXU0r86SIJuU1B+GQ8
ns5mfDsjXXRstizLZmUX5DT0/rfOqGvKkCIqhbeD3nFtI+tG1pPQeAcMyQ8NP/oELDkYyNdwxxd1
LYZlzTwbSjbGW5YC1V9PctCPrCao9B53iSBcPVhXMeoJdFc3sAKQ/A+nxUeynQVT/KYkLf9wfwEc
9mxDwBhQqAyJouZWjX18hhtaX0RWma/GB7clizN9Kso6O0Yww2xAGBd91oh8e70G6K3iKC3rjNhZ
bMds2ZqXBJrMwVL68Y9WttlJMSmvSwDOn9E7an82GkwhPt6TrmpuKJObUjGiwMZsDDIhzuKd88M1
iu33F+7vlE9lNYMO/oabf+RvVC8CDyQygOA/NUtv5E43ye/f4TYqTIhK5WZt61u2QH0uj4HI02PT
p5qG/TPKQAA3bMfXxoTFFRz+7Y6X4BqcZe5tuOr/S73wJgBv2AgZXEHB7VtAJXpnYA6Tt9UxRZAA
L4QI2G0JPfKK+HNwyyeV3rcW1/dbJt/i0lAqF81NdlycsyTRz1CzCM6rzPXOqeIySMvm8ZqKKEjC
8bYCXE9P5gu8hOmy3a7AQHUXf0Pc3B+MY6ZsnFgWTjpYY3hVSyNAmsXBBqNXuid77LhEbIhYZipT
hX1X30Ti/9De8q0v1Ufjt686zh7z3H/XgaDt/kAcq/ILXkxAa4cQWGU2gt9Uzhl5Paq5/cM7Crth
v4DGhlkn0TjUt6lqw/yClHQwXNchontpJNcYtt9fmD0Zu/+5uMIPyls7TjT15/Et1CD65/uz5NhY
NmIsZqqeg1aTVLDpQxyIz1WnnjetgRg8LSOYbY51Y5l4v64wPp7om1qG5bWY2GvoQ3qnqUGoJifT
kuaB2itmcU0a/e+kcdQTr3rBISagHVRREOZCvORT1MBg7g/GZSKWvWdgDpkbOpKN7PxGM+97QPKD
jqLNFYY4E0QW9VTfNoLXd6Ls2Z9NjhKTY9ZtA8V0lo+xCRtUx2Q4rL5Locv1SfRDGe246I7Jt7Fi
8dJBW3rEQrce3mE8j99LGXWXHDHGnSE4nn02RRgQAKKsI7jSG4yByxJoWXJjfvm9xrF4f4FdXWy/
vzA77plwmlGMgAO9fKYZuVXaXHXJnreNdKwLy7JZMsZqXSOSag1ajH5Q5SnDnv0CksrskrSkPFQ3
xmzWMNmtrGUtLj6RiPDB02BY9LxdSJdrtS2z5sGwAhCNlAMwaOoiRtzXJpznh5y3e1zHDmOzUWNt
FgyJBiTgtiApkEEG4FboUqT3V8H1/ZYl0xxChUJW9U31jf57iSOemnjKboEWauewcO0l6+YGO4CE
jntY35jWt2wl72JUnHQje52zgzEKGzXGuwZVIAge3OQANZ9lAG2IGLP1SzD0+cf7E+VYBRs2hncS
GO5BnnxTYyNSotvsHar7D0ZAbNiY9hMN8jkJ77bSXzMBdphO71Gpub7csuVKtEmFhzza5sg8FAEw
z43u9qbe1bptxl1mhgRJz1sVmn56tYBnpT6rKhLHeMiYDQ0jo56HESxMP7jfzPrU1i2c/WLeJfd0
3P82MIxBozOG+Gd9q2h01V1W/l+Mi2wxLh5l/KTadecocliCDQ5blj5PwgpxrjV/KmVxiQNIdwQL
+auW0edj29S2Z4+ONckhIqsGiSwlFSj/8Vqu98DiriFYxtw2Pe+LcePGp6jUwHwVn3Tef6L9cgb5
1h4xwe+d5MAGiymQyEsJCp1b3ECyburzEjFx77GKyu5MhVkuRkXvORf/3J+03w8q+AU+ZuQaTp5X
3cJWVue5yc4qB3cMwjmAIWK77XgGrm62HfjiUlUAtkaZItVtYtk5y6c/4oKBnXe9rWJPcdHVxfb7
iy6MMu0s/Frf+BLPt8nMZ2VCcim7xJxano/XYxNmGX2Pc7WPoBJ6EwZoOAGC6Yy2b/CEfeftxvxd
Q9kOnBdDWaakXzwogaUsFn+1AT1zpYCoAS1U1KuP98fx+8MLWhJWHwi3EHBz6ZtexOesByTBH8o9
giJX45YXDlp3ALtpDwcnWfvzIkCL3cjdeIirdcvQq2ilXRzjPtpk0qBgIq91crBON/hFVdOHFldl
EE8FrTQ58RihHC13C05+f+IGNnIMLOH5uoJ/EFDc6cPS6fGyvee3p3zSZ/5lH4z7e+cmsHnF1nGd
8xEo2XQV9LMevK/tPIrThDTzjifuWAQbR8aaFlSHA/bPxtVL+41VqfD36ihcX2/ZcgYoIBTUQeBu
vGa80KGvv0gBfbIEeog7F5Lr+y07noo+gnAx2GUWlVcZQppewU9tZ4o4PWRgtrSmaoIkQv04XqJV
ACQOWSLBTh0h+bHkIwij/2vBJIs8RDShnBHjtZjyGXATDTQ/yoOzT2G5x+LqWgrLlLmeY1Y0CYAt
wvzbt6jKifvxQ2igAXx/nlwdWNa8JQkVD0GXHIuN34X0bxQcnUsJ4dadrerqwbq4NaNGKTFUNw6S
3jMBq9bXeNORlqFge0qUju1kg8hqD+T2U4Wn1gxKpPBVl6yNPJVJMR0DGAU2hgw6FlmUT0UAmMsC
kmkBGvs54sfIsUH4Ze2laiQi9gcBgrR8lpcKPEUoXMK79P4au2bHsmevziE1NVQ+yEsE++wDNXum
nn+M9SOwAWS6S5ag73ySg6yk6k4573QaQHvieuzjt0G9vI37YqCi32beL7oWHkw1PqxjtetROO4E
m2oMrOoyoOPqpWBBuk1wYLZazYUU6QyagvAgvUJgU41N0+jXnQ+sghlgZ1DmGM/rxgZybJIsK/bU
bLgfROUNGMpLnVWpCtadDIFr81jma3QVEL9D07gMTlTVt3k3TOxo2saO0XrNqjrGLSkG/z1fIGwX
9cmxx39gQ8fipYyyqARMsjf61in6MENS6ZR51SUsdiEcjrPNho2xFtK9EwvXFMIW+jR1MFkugI8N
+nzv3ePqwjLeOKsHEkz9mubR2H5cq2z6UyT5J4hKesc2jw0eI5zkwCxXJJXl8Hc/e/r0s0T50M7k
lvmGDIBoVSGnseZUQZlpU99oyZ4btE3Cr+DVgFuXsAH/XSng5aYC9AbnDX+VLSCu1kX+LkLZ9f0h
uDqh/z2BWIDDbWBwp0FYihwpwp6bR8e3Q3qmx/AVgU0eFvugy1gEFoG0EJvpVZafo/og3XPALSOO
pW7DAOwuqH/vgeNeUfY+dtOH+/PjMGMbQpYpIbw8RmBbyMUDNAQCpPWyC6l3tb691F+c/wakPWFb
EHx6l7xXM7gyw0keI1IPbAQZYr9tOWgJaHgj1UVK3d9y/GvHsBwbx5a+XIIlC0UZBSlUdx+FWF+3
Pqp66fjn4WvFxpCJTTyIKYmnHqbopEYkwQqIlt/ur6zj7LExZIoXdUdWZKhALqnOLbSQzkOkniOk
GXbcT9fqWgZMl6rms8nAqhOHzzpH+n5sD5LnBjaALI4Z6mCm7SFvkn+WAPySvtqlv3Z9uXXl8kaZ
ZuUEgoot8vV9Bx6vRoJc4v7Mu1q3DLYKirnI5YaI2qp5t4M583R8bNJtyJgKGClL4OVTsfrtHxKV
nO84GDmPfbqNFCMAV5WhRJW8Rgr19dIiJT8D2LCTjXdsSRsqNsmYQFAB5MvaQ+nOMmj/Nvgg1FhL
cJ0dmntbwBKE7zGgwh1JN9pfXQKrAtdq2jEpx8LagLEs1OXMOpwJE6jx3wWzWs5BqPaSKq7Wt99f
HJa97GJ4N0BTF7Scz2tkUjOCs+PYvFi2Cv+7h+ghSh9bxdTrFmrE7QmnTntMSzywScIIUHoqXNcN
rdrx4tuWDa+iufx8/+tdG8ey15aVDEUQEED9aVHMA2GrCUA7jtfLXimTa/Yto+2bAaVGBFcVmbwC
j4iiLvMTLhZ2DEoDKcX/Lm88iSVkPggWlSLfKhUV17A9yD0W2FAwA6rxtuPb1w9F9qAyQA1Xs5cK
csy+DQVjwcxy5DvA4r+AOqOKZ/Lnmk/eCcHEcseyIkzCb3xBGwpGITvbexwVFqIAtJCvII1Gob1E
qo8P9SPwYTvujuNWt7nBVqF40ocSJdM5fV7n6rLo9k2WE6R59+oWXLNlmTFUujlXHTQPYiMfWiQu
G1NfVm8vmOFq3jJkVuS09rarCzUMyZOswGUKnKf+GE67QBCHKdigr7aC/t6aoHKZm5h+WKZs+RHK
Za8iwrXUli3LtSF5gwcvpJP7N7KPUy2ai6yK52XtToHZE49zDcKyZ1VzJLUCD/6bAbWSpmQ9revR
N7uN9orroIb6BKRqVJN73wRNOnEaGd5H9887x8fbcC/ky+oZ7LGofUn4xxhZrWuejdHD/cYdNmAD
vEARtABg6bM08td3zKiPbVa/jpvw1RQGn+534dikNsAL9aarDipEPkXDGMTXg7ovXjPguKNLV1Sq
2SkycE3T1v2LG3MKB7pm0OJOKZP/QKyyOtUIfN8fgmuWtj5ftB2Tzg9FjvKjbZsSsvEdjADa8vfB
uoeHcs2SZcra90HZ3FGwT/WieEsD6X9q445eCzWW/4+zK+uRFEe3vwjJGGPMKxCR+1K5VuaLVZVZ
xWJ2Y4z59ffE3JcepiNDSrU0qil1RxDG336+c06RZh/7GZv6lw62aqCvDjL+yP4AD7xGV/3wKw6K
nV8f1LGXsLFnVvJhFQZSMqJuViB+lvixqGX0PYouTO7++z2U4wBCP1nAGVXDtW2jz3Btv3dLt6Au
4P1HWUEya0+j7q2LYGWiRJM+XsDx9/XZHHnDW1QXG6ouinOEG+n6az76Z1axKz2LE5Z85Oi3kK51
Hby5g8TOfixii9UF1NdyjqsTlcYRR73l/crnVje2BI8mTuXMFP01daium7i9PnjpeRr7E6d05I76
GzM2RWVs5GDGue89y7bjv5oIcyUs4UF2CiJ1u69fxrHTOvz9PyzaSBqZCRrX+zIMXpu++PSqb3ZR
tiqQ4NufGZ1CBGUC3gnG2iqJ/PIUtvHYi9jY8OQ3pbIHRZwhLt/iRd3Z9UnF4sbIyhzA7Ceqs2Ov
YWPIHGLv5YJVv72qm7Oljv4EWEqaZPE5NacmYsd+ycaYc46Emh5+CfKh6yAGNQEtPg9UyH3Ds+q7
OdIW2NXUws5zBDowO/IiHQZImIua52CeCorvXaYtsGsBWVdXckgg9cytO2nyzyZSxf7rm3rEbWxx
XVQCMwnVLwi8tdGtsuKTumofx/rp648/YghbQjBL5qkQAdwGBuhFYnLg3hbvJBD+yDveMoCBE9en
q1fjHdfkLSz14bZycKgmfOjuYjS6vv4Rx85oY809kqI4AmfWvirqRzA3AmuAFEYU5PXrz/eD/9Q3
/1KUbDFegyobFmpoESTIJaOPxm+4Ao+GFXavK1ffc9J4D4I00QgRPoOOMu8c2KvtNC3vviHkeYoG
iv8vOPY+aLDM2L0T4FIAVjJuJ0yF62bPRqABZQ/ZOM1E0aQ27M1f0sb+jI1Pj724VnfXJWgL2sQW
2K+T/cAvh1mCmwf7JvGu81EFDIrrc1ZDrk/NYO1LI0A8fgZ1H95zEZBk9JZYYTxszHUXK/KT0rI7
P0xcLyA6z4YzFYf2eYx7eisG1n+2+MVeBkGpwiYAn1fBj5yKQO4RL2WQsTCfhw8dtyb/I2iLVncO
BTCHqVhV1plWU6ShWgpa013OZ3M2goPkYQ3a/qmh2JEF3xZ4ANp2uTKl8H9z1U5PHanVPocwcpAM
U1ulBCoimFbls4bAZ9RNfaL7Hhs1tnegPcxnHyBBGqFtRHqHlikrpuqnqY15zGkDknJmlUh5DZ6V
RJXrWibaj708EXSWmVr4fAuWgHwFkVsN0jveULbeiZHhfD0oTtpUhWp5ykEp8FEoAcpO1ctuAC60
ggyZhnd8gfQ15kOysfyXaOP1inuMyndIfI/qhhasvkLVOoe73OJo03xiwSWIsoLLkhQ0Axsr+0l8
R4c9SLP0kwug65DV7TpOlw1Z64syGAFZilV+1dGemYxPpZ0TMOwCiJk3ulC7HHOM+gH/nvQSbnkj
r3ioq3Ovmt2YEMCFXiCzgMmGYwjeqEGXhqW+59rwZQyGnCZAek04V47VtIE1jUtiG5cwnnwcHmWN
2j7RnVibRPgRRAi8nkJk3l/6m84ZcVb6OsqTabHQ0tBDGP9oqg4ZE1ET3lLLclalSvrSPZSusw/O
4MHcEJXrOcUxDjeiQ72X0qUECyCYMg2W7SNseO5I6fLPDkwyFyqi8s4JkO7t6xH/pH05gx/HMBKd
E+qtQYJTHTJddYZmZFom/6KdNZ13amXVhwfxmTyhusdDAhzr/yJMsuccpjkmIBwPLmseV8v5Iigl
j0oHQbAzuHx8R2aq2IVYpzLYoRts70peOwwcA1G/AhYZVeexcewnGHyWcx2O+SeWH3n/QFGiPQDu
Z3Wi69qQjw6cuzrj4GPFguHqYXlOBPjjAJqEVPTDeK193K5mZd5NEfndH6c7877Ksb6uilGcWR7g
+cecBmd0wgElYzV1P+DoivAqZg3u69pP7eUUNOxTDAcJ2ZGJK9cKbDK1fSfTfJgwYazG+j7PZ/57
UrzML/1y9s9M3hiT2WGqg3TuLAph6WoEYrUubk1iHYu/3jrUJmMWJBE/ajLi7QT4j66gT0Vv4QwA
IaJ0viCLaC/Y2uk9+kJBJkVRyDMLlumEjgcYdenPzWOjbZiUQsk+YYWZ+GXf6dq/L8dpVGuS93AD
ZYbO6Vje9gyLi1f50Jm/TUU9XCCw5hUZtIk6BbkNz39nC+aEaS6VWy/cQvF1IIagdpe7BruhcuDq
suQTTivowAOedUoc1IercnoYBsJdWobt9JKHU/QgK6GesUAQtb97oXD3AXrIxRloVYbzpVtFWaWF
84c1BdKougmsWs8KWrkc8mIUekqpg4z4H42N4d8Uy2r3ZvDi+waG/SCKEKeovMP1s9Ws/soOLpaQ
oMj3Mpc1HhN36YlDA+i30a46W+AmzyWkwjNMVYP8xZQ0qM4Oy+Bh1kTUkzcSfu1pDQ53ppdjGySF
ddV6MUK+Yzlj1XgA+yjoYmWaczpkrI1xQ9J6meirZ1qy/FGlDe6sgx7Qnraxi87yWcy3Ig/tE3pg
IAqEeNp0FxSSlyCHrqs5EaFoXdYRXA4S+l6cNlTRR45YNCflRPWYtJA9uY6BHbzgaze9G1I2e1SY
3ZjFYa5pIi2rX1vgYvud7WkwpOhkeN5zGVfa3AWT34qkQ1uMpKQZx2ssf01xBubLyd7IXIc3wJSJ
Z4dt+zeDuHcWQdMqZTzqdcL6pb634O+7YZzpBy+cAU1VwCw/KZBCnnFbDm+8GvkPhC6bUed7EMdZ
8+VJLlVYJjxqyJwpLwjY+cIgYXxrc2xgVIkwFVmfKJZy+QBnJA9flYPI5INxD9Ezwn3jKalliAdx
IrhDZe41YGfvvAfKa0kutBfZSQGa0A71XkDCtgf3XIBICIo4v7jhOSjomppQsjOVJ+BLy2i+UX6A
Tgidl06f9/FYd3t08IpXnYd1a86xL+7KNzYzUP7XDWZrF0bMffTQRz0bE5VjWE4kJucJLcIBVgNg
63PLBnoLNF59D8Ev9mwszmHXloW//HYQrr2yo3V1Gg9RbyxYg4epectxe/znwRd4KqBZ+R+0/cY/
noRlEyg+fQrqujoJMCnbIXWBelyO5OoKW5ojXhmdi4xRb77lNHBR0pGq8W/BPOnHV6CaCyn4ihQU
ZWU+ew+uMuFwNSrHQXHglT+BNTfhrodw0iePXfszLqohTjRVpUsjVGkO6B1Or4S3eG+Q3YY5NtyE
45XoRzw8p3N3PQ3EfPZ542gakr5SKVKplaSSwB3WPGzuus4boJnuOQqeOMEm+GCENT/FuVuZglA5
eLDrgmDEu1CFmWSa/3JzZx4jjTuHWT7Qbdbm1YWH2HZhO6Z/gbwNCYmV4CCoZEOmtAd7Q8b7xsRZ
EcV838dDTZIqkFMLakaQWGNdAtEzjguE6jwmwQW4lppH5o8tQESl4RAgRani0SRvchCQSjgRpJBS
3zQ8Dh5AUd39dTmcRbB03rLn08L11eogHOZKBKLEBrnOkzWCTBMUUyh/B/H30F+xucZ7s0Y4APbc
IiNshdCaE55CI24ogOMgiGDJYkqcOlyIam/gkiABn2BdnZDMK70YNO5xDUd+o+F6pyyINF6pHxVq
uZ1jnte7CY+4ZitpuXis/XK4tMs4/wBEdiXZirmAPuMx1y9qnVmfdGpCAF6gVr1T4eyrNI77Ku1m
rPf7rSffQ7U2tysr62uMd8rUNhxAz4p4zCV5UOky5QPYc86dcKJLMHGeqmRG86xIFU5VJbVeApq1
opX1bqTxQC/aiImLZVrcW1T37rULK59neWWGLEdwZEUiq3yss6Fohz1ODisCcRcvVxwe0kv54pCC
D+hf3tGihJ9UyDjVztTYsWZzzhHciuWKmsC9ybitP3vAze+1tu0lBDnI9YId4MsBBIVFCida3Yix
ru9jzwZ6F5N1CLIZmee9lXWBJY5aw4HPoXVL2gaue89LHhdpDBKuOp3NUhRpSwM4TTIyHEZUV32T
lIOXv0GbsvPOCLCYLBHNnD9PhV888EqqHxG8rYE8zIoWHEENs6ayZ/mcOV9UOwg/932qpZC/QAFi
3kC9Vv8SpOtvB2kQQvOBwLHoGni6/eRo/YpkfP01YMMuSkvfQ6JoEMgvsdsX4kmIB5J2Tg4XSXhj
M9yJBQx9yRwOxQ+qivK+wrryjFUYjVAAKQXRpiw4NIFL1D7heesiEFSA3xyTvBZJ5vuwVPwXa0f7
HEpQhanBW35RFsafTSn4ngdduR9Egdy4WLtnaxxPvMiB6taK+K0sIvVDojoBQXBsn3QOMDquicjT
qTecpMxbcdb4NCToLp5gIapZXsoaBKRdOy+/UdAEBvWZQknRME++gqvP/0VnvsTnPEAGnMqhKpHV
6B6DQUMmbASyilYfxYHVrOsnd1EpS5CI9kBDSzfPl3nY2T3nbHoVSxe+mB5loNLWu2Ko3c79oWpu
RZhXjzlgLC4bxTCnJRLbR0sxHTcc8G3XzvkFEBYC8JYpvIlKYDlSBzz6pW46IDU7bGWVI3iXCbMy
K5d2hRBtD/G8EbqLSwZ1YP+lQPsjQeVgbwpL1zIdA7RpOwxdnvrVny8EhcM7DMUyLib85zogIL1E
U4PeOqw9ukSAVPiemQZexpJ+PZOWIvkyrda3Aqsi1R79A8xjSRz1qQni8YcaIhh92K/NDREGh97l
NTlX7bC8yKbiF0M8hhm25NnD6sXzzaCm7nqg3XCJrEWl5VyvP0ZRgQJ1GdS7PxJ5Jg3FacuIDhel
ZF02mNa8kkNuJH1UVTkn0QPrW/XB3dTEKcgPh4vQn/llN3Tt5QiBz1eKd3pjB7FeYXQp7wxn1W7S
cENtB/BH3rfgLsMhJKTMzRtF1rQkpen1glgn13rHiKvfMDWnVTZCdZJmlS7KtAMA6RK6Nu0NGk64
bsaR2EuaFv6hC1HUgiVqeYklCCuxtFXj/BZ1cNCBNj6ad9D7blTFz3xi6yhp+xbmWHICfs64uM8H
KRI0ops9MBPiwkGHFsJVCjS/Oc9R4ksqBEdZBf7QczfR+ecQDeYTwH+NFDxv5E71uGPMIexkgkT9
jcQ47H4Q/J12OZSKo1rm56brGpTRSxTcwTpBAUgpapamb/SPnE/1NSJycM1dOF9MMJ/HmeVwz2jI
F0FW9iFQRSwGpmNMGi8MdIb4gAXgM5RLxEucwE4iSeqClMGTKpw3QJeiIuV56w+8fZ+YL8uz3PO0
AgtLb6PoAuUvqg0O6a8lE0tOfir0OC+0hDROwkNa/aZEtwhp6+w/TL4kSwLk7LUjY6yfy3zATUWe
Bal2Ay0V8UiwzumhWB4QC1nXTLZJ0MpgcBGrrF+bJVjqv8b6SmcD6VDfHYqhKqEGS7nnbJRCX2Jv
E8YWk3FhWVVgxwSdMoEXNbRgJb+UnY9aBWu1vvwje6rCMxM1BU/FyKPxPFjbqsu8zgTtZa5yeQ7E
NmJu0TcldATn/pBNhsi1tSameFTIRFGW1m2uykfPn4oS5NRWYnkRNL1zsQNDo8IdnVB4JK6wZfAS
enAB4MdBbEQ5CrhCF0kck3RFxe8bOiH1gus14SWD69Jw0UFoMxV69AfrVMR/QfYWZTM2mjVyLtqh
Lrpay9bL75FdxBFHAPW753lWUN9QfIn0JeU08i90hxWfRKjWdBkEgK13wyGoiX4V5C/is5GSMTq3
wMJHl6xcR/EMjaSDryxyCqASGCwgFlwjtEOaGCcgF2TEe4lbUYMZPbI4O79B6Qm+MBvtXB+r9lWV
sutvYjHaB9IeknNIkvf07ODohnNdTNbbC8+pPLNOucdyDZD2c8p4t+MrtFfwWUFdnjHkLCNGzCL2
sjbG9U6Ctqgf3IQU543W2AG+b8aw/UXjCubQIW8vwJRoqmLf8CkiSDPgPm8b1oCIfPFbi3bpxOmN
ivp6foU5NcWu0YRX57AzpMFOtwCNlDGf1VlrO37v+nmVCbKN6UWCaRMZC2kO9UbZtXLn8QmsYgmY
DifoD0KEM19k4kJLzxlGHzprGjXbdx9vZU4p4PkfdC0a/1eAVUN2xZqgAM5UBhSDLO9inVHiXWjL
MFF3IypULvyCQHNQNTRpNfOQ9E/irKPCZsgzF/Jpminqdnkj4DbkrHmdViAUXJJpRBcABCaTaLGa
jlUuqCJBhynl80HazlT9C5s0+lMihGMWZrTdgyuJeJJxL9ISBfYZkSU5LzvFL1RlsdDRmBydIin5
OO/qGag1X3p1sauWNv/UUJcB8rdcFhFfDiukr0yLhTpUGbBAAQZgJHzGqVTPJL4O4x6Wd7g3xYWc
gL+CLarJ39kV3hDBcUXTgYLy+Ckfu/XTEpq/RAx8xADPmuuAAK41idL/URFIPV6adtG3Jo/CW8nN
OKdu9pc8I2XcnEXISoNEBGGQshaxDcTfEi0hFU4qrSOopRcVlFJLyB81Y3VlkHrXZ8In8KJ6Qd8Q
dUpzo2K1xODy7k2509DkvNDw2iUI4mVxj1o3vAVgUlzkUfcBt4FqwBdeh+pr1GOKFUkf1Rj3ZDaS
iMukQQ8WfUcDy6dsCW9KUqHF4A9iRxayvJM5rH7JBf1U7A3y6xUS0cW+iiRJ9RqikmzqAbIolHQf
xTqSa39pvfU8QK/6Q/QCpROA3dd1Pbt9zCIIeY6G1bACGrI6IR6K2SvmTHFWGpqn3K8C9B5B4iHi
br1n0NYZMzlL9Fp0LcafpJnYbqgLDq0jkJ09FxOaluiYRuEz0/CsTswEw0Q6X3Zei1avIIO5mhwa
AGKoZ5AtHDIQ4PH1fgHN/TmCeH87DVUMxcB58q50kQPRsUQ1arQc/uCp7fGOY3Q3d/BG8w8JV87P
iglLUCBbMoeTRFD2+ggrNBOUebVA9ymxax4MZ64p4k8q1/hejG39wCxDScvRfRzHpvopV+6/m75F
gY92PupkxD93iX4FxvO5G9HwGMIBNTkWN+zen3UExnBgAiWbkCegHnnpebu2yBVk5yVINOwdbDy/
87q+fyqxvXVn2SILbAsFuf3t53lM0wDZyvMEHYobyiL5KjCwTLmtCbQeNcEAQTKJtVkof6dBQ+s1
0Yf+uipB7peaKYD7NYHHEgbZkmTBBPJHFDrVYr+wCXvEshyZdjB1YCAzWnlyB/lg3Okh9ss68euK
vmNhp3g1IhpzbBlhiJaAocvtmLLFWRR2TZO1q/FFMlO0vnfKVaRJZgxhenS9dAjKQnQx08asimYr
aAa7XRipyl03SzV66YjZwJiR3vPrPYYoyyMnKoKayuyselKwbe9iAH4TvTJL4hcbqrl5KeUYq7fS
a7298vsRjbNaNbe6zvm9B1RDZusSdf8UuOkOnCwi9cawO7wmpT6WkuGqGup2hSvrLiti1BCg/FJ7
Y9b2sMLmi2c6WW5Tg3YYmswmDjjq9774AV/ZgZFoWQ3ZyYl27lwin1sRxscZ/jZYUUmrXU9dFD6F
2s+HCwT50ly0Uzm0h+70IuE0ZvY8tWp0ew/k5SKtaI9nxYAHnRhQJsK3tzEL7nIfDRstsXNlhkg0
u1HksIluwv+Asg7iDs2I+huWdGgfQSVouMzXca3+6noFHVsvLCphNOZ8/UuYSf8icW6uXFANb5r2
CLZN71Avh31lXs0SalQ8k/lsFrZ8lFLWt3pFE3dZkDAiYScKv8AjabeikbT42Ir0nIjJXUG8KbhG
W7K8HTp68EIeREzyFgHLJ/iT6hp9PzqLmxj5/F0KH7G+smX8WQBfBxa0oLqx1SGlCFjz7Gnknckw
G3GFewsJDgENXiSt1P1t60OrF71WjGMQebp3OHzkNUNo6icvR8jJUG15D+DxQ+9utBqzprAbzLWG
JKpInTHotHQSoN9BeSh1OtWRB5NX/UNr2+pnwEZ6S3vInKa19vzHAs6jf4I2UjslExI3c15UU/Q2
5RNBRx+9hUrvXB24H8CLo8nciJBcHLTEX6QX+u8Y/q0P1sR61wx5p7IJyUdw3jZoOhaD5TXahO0E
poZlCsh0EUPvogyzYXXRGwTVENcg5gn92bKi84A8OhA4IVSAGa2nEok9trbGK5ZTA0Igh1EEWywq
KVXSyp67JkBo6OERE9P2Co/qsfXKi8eIZehMeS4ZQ+iCg8uk+guuiPwFq7SgIyuVroCQQvL1NhIE
1bRgdLjOI1Sx565oqvOGQRYSHaPwAoMh1l6AurW5M9UcNPvCG8tq50WtmM8wEEF11IPi8JSI5LFZ
7gbg0NjC+KACDoBexRyhk504m4Lxpo7q4cRE/djIe4NtoDg9ISIANEhLV4QBcL/15Hs08AHZoBpM
WfmHvUy+J8ahFEHi5I/sz9dj6H9/cIwV/hu0sqo2t8Tvw30Qkt+QW/hjI+2fAPj8+7HT/yGwUIFE
vwFjJGbcGeTxXulQ50mIQHViRv/viBK61UBSwxjBkwIkIQbzC/kL2qLzrazN7Vzwb6HP6FYDaaBm
trqD4gsDUgx93PCp9r+5A0S3gkcYyoDUr5jYfiLmeiBuv6JqTRq/2tdglfj6Bf87XIJuFY+kNwHF
040h5EajhDPU+6JXKUWrI/ai+3U+xc117CJtwIaWliOUlQDTY05FGTzNlM3Rdz98Y8B6BeWkDWHA
TdRhQI4No2nFlvXXJ/TvtC7Y4P1vEyCxJighIBxYr25IsCi7V+jBH5RZmzCIElXNew9o+q+/7Ngx
bWwZ9CEzpAQCMNVYtJYwTA6se6tNhG7a119wxCa2NBashYgtfHe4x27cXzSyMuvpn8yAgPvklTry
G7YEFqjggSJVcbDXcnlGYdqn83RyG/HIfRWHv/8Him6MIVBTLTrcA0L03hh1kGxHdWFAkRFxcD9H
5ffehDgc4D++SBdtrUFvG+6brsyU1K/RxE4sCR1xfFsxJEfMUM5LzPaNhD9qDjkiksFpyAo4pxO3
9th3HF7OPx6/CXld9zMcN2bdZsct0vZyBUVafECjfe8qbUy6M5oVXUMCMPkhCWji5u2A7AWI4Mo3
5vHr7zh2lzaW7cpcVlMPyy5X8LhrghqeN+SEwPmxD99Y9hyG1GLiAPXgmE9pF4/tZTmi5/q9R9+Y
ckMAjPH9JdyTvDyXCyq/pT2pTnHk9W5JK3DIGs3fgO8lWolJF2MTRnvTz17y9QQc88jhbFkrCBYS
Iz0xvncg4E2UnVUatNXz12dzxAttSSvQtRwXIvD4HfXRRWKokgHyjB1L+qnwTuQXx37B1oJ7Jeq2
A/6g1PLXIDFYCmvyPdYElAT/bV/aq1rQHgPNCxHQZzMf3u4ynNqWO/Z2D7/on8ZrhoYRjo2nw/6F
khA2QdNzBjG1OaVUd+wFbGzXxTqieTf+/+MLeLYDMrw03XVfdKdIS4/9io3tWt2w3jWIAweO/oTH
OCNnzZp6NeZU37tHGwvWfh+FldeFBwDD/eyWbBzVJwNaFTXPKV22IxEn2tix1JGvIRcCCRsNVtGW
piKSLxK7K/P61MOTn3DYR27rltBCMSGqEuu1e8lm70+o4vaDtnl9Aqp/5F1sGS10MReArx0OKnYY
N7fXh6WzNpzvv34Pxx5+E5Up6vTRkQEhPwa3/UAQkjGH+P29D9/YsQQPfI753wE4H9epwnAu8w9B
/3uffjixf9iabnJT8wqfTvTyI++xwxCNUBb9+sOPHfvGkMt4KrCTqoP9AIBZgmbflA6oEZYBf/j6
G47cTr4xZDtXK8lrF+5Hbq/WAH1axGESx2mEVaTa+14Bi3HLf59SwLvcQl8Ri4sNEICYIw4Juh+n
Pv3YMW3MuBz7ELBoF//HmR4A503kv04QfDjxGo5dz40Jl3UEXlW+ij3aOT+xRlJjihid4oE44kq3
FBYO84AiL318eNtcu3K45odMqEdnriE/vn7JR85nK4VUNnnsBLDQeww56gzFmU2UDOIUM9VTtfKR
I9qyWbCZmAhzGeyWKwxZ3Qhd0YKNJ6Scjh3RxoIxWqqwF18BFxkIDIUIltmK865s70+XgEeqtHBj
xkAwYMAPficsTefevRT9NfHa+yJgn33cZiSv0FI/xXt27Kw2Vg3PhjmJHhFhcr8szjEh1vuVf4/e
kYYbi84n14I1PhIoPNwBTQzdzBaDhP3XV+nYs28MuZoqzx/Ygmf3RzXv+iGOdlFBTqh2HPFG4caQ
qQbqybQCax1NI/ZRaR6DxTz3Y7BD9/u9Dk4pzfiHD/zf3Qgabi2aHtSnQw9fNEPGRisHDbJm3w/+
n///sv7aBjYTa3UXwBDX5u1bp7dlv2iqAQ3/OhQIozq+NDNAHb5T3YkgfeTdbNkvSi771VYFFt1j
4DAw142yPjdl9r1n38Ro4dCQ9TQsvCTTb+sBsOOL77aqtrwXsqrCvgh5sK+GGRKvwtSpCNlDXgQB
Ip793uVlGyMP2553K5sicMS1z3yAGwRwcD0RSY+d/uHv/5EIiJxMNvZCdMLIFGLAi3phtt/b0KNs
Y9R8nap10jmHoEX0VGJxMl0tkHDfe7Mbm+5siJGZNGyPkTJLSmzFfN93s41JV+ibNqsNDpta2A0p
x+ZsGtoSKCF6GWHwfSJCH4kQbGvP0RBhY0UehNeD1+GQVR96CSOxGeS0X791TFsGDAKMg4xNAyQf
EJ47JJT2LFAnf8GR67OlwKiCZgZj/6pxTu10vwTrck3HrjoRQY99+sZ45TQIAHINPn3wg1cKieur
2QOw53sns4nPxJEl7+YOny5MN11gtl5mJpTk5euPPxIVtqwXrLLeCjwImprrQeFyCbvMhVCLaofu
d8y0TXzanyqdjx3UxootoAqAwDJ8F9T5gqzNRbxDbfv09S85ck2DjRnXdTkVGvNrRM9a/ImAI00X
FWAlgb9zLzgRRI+kMlv+i4nkkF3h3uFLZqV2/9HfXSJ5C3Rqjm2SqUspJnesVt8LasHGwgFa62p8
X4/UCTjItHQrII+6/p5KAA02pr2ABVtN7TQA9gzObZZ4kx6x4rIU/fPXL+XIK/8fMox5AJuq4Div
iaI2BEwBay3teqJJ6B+e819SjS0ZhszBxVaPh3dehpATGUzaWLHXPruKiuY+RqY5uxvR8yvsFn6v
97alyKB+HreOAOgNdA8IKMsKS11BeEpN+8j9ohtrl/OIgku0+PScAhXqe79hMBm0ca78AlprJqdn
QMv9/N7L2YTsMurmyKvU+EkasyRhgSg1ACHzPce1lUFiAzaA6nkeP1sIs6Sz3/3GfDXIvvfoG2MH
PLBotBLDp57tT6jniaSKARb8+sMPv//fbtUmZqM1BrB64Hsf5QR5uMo03lUUKXle9DS+//or/qO1
8m/fsTHsesT+2kBEjqUw6//1oiFMDgyUQ3hozxz0VmmFhrRjE3QKphQqWK/gPl7gjbtv8b9iq/G/
U6q5UrF12PD6ewgvKQCwAItVqjyR9hwJK1v+jG7BNhEJafmBjeisRkcFV+EWI5unAz/E6R9x7GsO
ZvSPvFAZG8cBAJZ/TakvnGceiSduSmfOD154hRz6iRtxxI1t2TQMYhZmQqP7vRCXA4YTI/cZ+ff4
JOmWTaPu2Fq6SbEPvcq9z9kOnQTsGCnovYbxKd2zYz9hY+w9cbwE9Ur4uybYI7Fj+wGyheqEOR5x
W1tJpA4Khzo21PvteuTnofFTb24e4rArEuBPgM4s5lQzdqqxduy3bKw/X4axaJqcfEiF9SLP/goj
9ES+tsxjn70xfqg51VxhT++DT/bW9otOJ4DoT5jFsQ/fWD0RTNAy7NwHCXqS8cNT81WN3/z0jUmX
w+B7EFEJPoqiQQ/wsCgBbosTHuvIo2+JM9pqcW52ePQVHeQow55NHIPwrf0/zq6kSU5eCf4iIhAg
kK4s3T374hlvF8Ie2+z7Jvj1L/G7jPWNIILbxBwKdalKSykrs0uOwTVk2ozBtjUH1NH6G5uJeQXY
O8jq0JdzbDeSeTPAamVGlGvFHxbzGgc0QHcdcnAjlVkzipSLaLZa/Q2MDP2P3Cb1fRfb7H47IlUF
FZk2Q4yxBd2JMPvDWX9nGfwOfEej/xdKjJbTxB3r8I6K9m5oosYVMf3ejMdI4A1ZK8meSwtSgsz+
GXUJmp9SIDeSAXQW279MFVNSHltQ5UEz+mj91KrU8vSmHD10r+4cDlXGpURGh8bC5qq2fuL1fgTB
m9DQK5fs3ANUxqVENsAT2EDOJPozZwDpu8WcG1/MvI/PxxwjZXLP9XkOl5b/1tBL5o6CErTLJG9H
jBMZN2bGNi/RcWv/jNHJ74ZgGvOKRuyJjPAPD09ERo4t6cL42ub5s1sZP0vm/LYJdORns/hmDEAS
Lq19FS4LOl4mYRxKbjQ8/HsMqCtwsYy2Id5qi2ZAYUWgpW1b3GC3Hfbx7kZkIBlULs3K0jX791pT
TJLSa0BAWU7TXQohzLyvr9GbsrPKfnygITKsrGH1QNNu6t+qLP7eols4L/tAr61njoLw3OzJLX18
wiUyssxpzWiZpqJ/46BQu27RLXWOFhs4HW0EimPba6pvSMmtUR0FKWcSqOaUbjusrczfjfnQZkG4
lNz2EEM9aKhFQMAZE4FgojqGTAATyL+xpNnORGfwvAUkeyDtqU93Ci0frxiESylt5CYhEYPdloYg
ZMv7HxPa0Xd2/o9rH0RGjs2TwYFzmAVahi4zdMbGxG3bz9V0bMX4D2qsSFphkEYEQ1RfiaX+GTXO
TvHs71X9vxchIoPGCkbmMbF0EaDP8XYKuNv7XdD6s1e5kP/16+De9mP/5c1yiQd5Zl8E0ERyJ/fz
XmVf5Tvpyt3O88INtFkHWXUTkdodnM+x/ZIMewdKRR7IiLI2ZovBQzivraqHfCivNR09p2X8ZTvN
VMNf4+3dFSiHZjjemVsR8AGl3zyMr7AP3YOE1F/KYtiJL0XwyqJIQNZj09cxSUIvczcFAZHbJsdw
zIRJudzgxR093AsmNiJu7/Qn29hj5Vb5Xk5mrey4XQ7rGlQPPriv8icQmxmXye7NnXu0yv9SXsdt
mPVxD9ek9K2M79GTiC401yqPbW0ymIzzLHISNBsHjpjRNhCJ38Ychf527CjcI+PIymFgXVcgdgi0
HWy0lpr4Bm14sG1eETUykswYRDXYEcxrzUs1frGM1227iuIJcaSUtVKwy8wOUmr6XL7oAbkBlUf+
BRw3hp/flV60s++rxr+67V1qaWM5Wx1kiwMnBU52KE983HONyvPrJ9+ZHtusshe8igeieG313I2r
ny37vO0e1bCljdeqQKWINhkRQE1u/MMAFCw9mpZTs7MYqMYu5as5GJkOWTQRgGAXkJY/FMI4Ydq4
x0YvpSylUC3LKYKmdK4gBulm+vO2YcU1ishgMbTt9UvNYDnFafonvXsUXn/+lJ0qfzhGdU9koFin
pyR3BFxTMqhY8sqv+MFclVFiELEGsc1cIpnEqZmukqkGBVa8M6WKkJH1jlBm6njlrMbT06x9tw8e
HGwpUduJMjAGYvWKnUs8P3NtZ1VUFP6JrG3Ugcu2rkBfEZhO7yVD8ZwR8TJ2FJwVxhvJBlDcm58I
3p87tDxux49ioZcVj0rLjNBXi99ipV9GAv6+LEgTG92jP7ftq+ZAStsF90j0euZYbWJw6Ny06U75
QHGlkOFh1QhFbrTpisCek99TQZ8nMPXn2nxvZSHoo4wd4Lxq+FLezrVNqSUwI0Z/m4jrPDm2v8oS
RzNvKrAXFyLQLScwascbnKF10a/yiSXltDO3isHLODFOWD1PLa4T6cxfI63JEVNNuZNcqmCVIWKl
0Yeoo2DhAWGI24c1UB7oA9PANWDVV5rFrnsH9ETC8Zp4D9yomHQZMqaZZYIuc/wgJ8r9wiZukZ6S
mLmh/TA5T9sBq9gHZBkkMsY1NO+QEGICGyjprqjN0F9b7NwMVHMi7b6ckTotUNwNZqhPgdLmRujm
zvKhGvn6yXe7bzPNZgMtTxGw/taanuz2qg53Nl/FKiEjxOyV9SPvYNpMjGDpW2+krddDhAraDDuf
UDnG+Hf0MZioaE0QTqzE3vsHHdLb86myK2UwIJIAHU/YBCInA519+MnJsx2Hq0xLh2QBlg5CTSwO
4JYBofDomVOxk10K0zLsa7Ymmw0OwqTOwQj0LOjOsqmyy/71clR2hgCJyBTotAkaKnwNFBKHHC1r
HQ1FWLYFuiwCAiVwPmZ+TvZUNRXhJ2O9hDV30zLB0WUVn0Ce41bdD0uPwU+79/aiyB0Z59VYSWGY
oEoNSvN3Tb9n+ffaOVbUsdapeJeW7ZiWpGpWl2uh13WNL8Chse1y1eFPBnmVoPSyQg0L4gCx97r8
vJDyVJe2V1KsKxAaz687VvtLczPxPe56VQRJeQrZdFZoM6aZarkLfkl37Pc6yFSmpVQNCXj/QJkm
gg68wO1T6wTbblLZlfJ0spZ4YAvsgr3WdcDXhprdIcsywCuv6CDA/SeCurvk4tY8eOyQoV10qZ0C
5IRr9ebeGPzEfj423nVjfReL2QCmKFyjpqABVc2IYD9t21XdXWU5ownxZaQRDM/Xxf1wTu5+kyfq
XWuPYCraCXbFIiBjuoyB6YsFvcbAFt9FuWqsNK7j3AiHnrd/hCJMzPX/75xjpkBCWKY9BcQEedCM
hoZ470nIWLPjg3rgf2BcPAK+aQHlxezZZxAR+OmpuotPkRu+zA+35tn0vNj9dDE113q+ib4c+0FS
qtJ2GB3Hgcfy7sqZQNR4bEWT4VvQMS0anmFFo6CexFJwHbKDS4AM3VpLyXlvhVMAPLovnMl37L3b
lSJ+ZNBWi1TtrEyfAtZ0d6xwvpRpGOiJQI8+ONO3Pa7YRmTkltmAXGAA+jhAu5vXsOiO1xzYub2i
riJCZZQWGILi0s6wrc7UBFWu3mXBFFXHBOGIjNICuy9eUEw4qOL3EQjkF/pp2yuqYa/eepdYxdS0
HZgYMakcLCfOZaXM3LasuBDIaKxhSdhQV7As+vZ65SBHpeJV4CaIKt0bXcAvuf2dv6CVD/LXMP/9
CTyvzSzP4Rv7qT5l19F35350z9qreV2d0mv2XN1c6Mv2t1TekrJ2zByzbkt8qimCOnkw9pY3VWxK
u2sZ8xKcpRHKi2D5SkHuncZfe2gBbY9aZV3aY6Ew46QZg/WFPifZW5M868XXQ6Zl1NVid0wnOUyP
aAtumh+WGXtDcmzcsmARdIx5XYKtNtCsMhin9pzOgwddimPXPRli1RMzK0AKgnP8wO4dswjM0dkZ
uSJOZHwVRLBFDfz6FBgCxHWA4bcgKdv2+N9f/0G4ywJFNBUJBVflFLRfQVf0Pbv0F81zAu4t94/F
bXFLvSfn6lfxc+dzitd1GWglRiMt9fW2o99Nv8NHA6TXjzootk7QAPn5J7wv7+o77Sq9c/zwR7bz
GxXbgaxgNERagUM51lKOtcNNM527Oa0hLbteAoZC7NwR14vVR56Usrnm4dSLHPyxOXuNmltQMvpV
8xSS12Q6g0pt58eo1qe/F4R3S6zGK93pZmgRR8nkUbpcDXxVDQC/L0QQODMeaiR8w8cnMxa3JQtv
jJB5S1l5ZWkEdrY8iFkLtmdT5VhpJaiIPjAtxFCM4TWN/A7UrvpjkxzCvxAZsBUKcJXkTjMFhV4E
3J5OuCrvTJVi4DJUq0/zZBiiCQeEJOd+o5k+tOCfpvparBTS285RLJMyYGvonF5rQyzukWbf2qAv
B/lTcaOn0bF6pYzZolHroNkdayVjnq6daXSsXimDtSi0dBvwz00BaPCN5FJFP4CsHY4pdxMZj2Um
Oh6O8n4KQPbnRW39MFXGCSIYOwd7RQ7KskZQpuhY2KwbyOgRgteLWzqDHqC7AXGYPe0cihVHEV1K
9HExCrKkq+fT/tGoIWXRWOe2Mu9ACwxGR+IfCyBpF69BquaA/RFvD+iqd26T5ZSkO6mlik0pcbM5
6gaRCSz6jOZugQewkzM3oNq3s/zQnoWm8H+PUTgEzvo4YvST+O6Yd2KP+eTjoesyPKuGdrHZrWcb
YT3PoFJs7hptJ6NUptf5freymrnV5+W6FXbdrWZe5eFjfqwypMsIrKGiHcSDMGrQSHDttjv2uq7L
cKtEQJgKxP14tDAt1w7fHPtQ9VCXAVY5q2ijQWQkoInm07bHFeTYaUbn0gG7CONyGgVMW3OQmw96
fugApsuQqimqUwIZahzAouJEGLleWLmzrHyc8dC0+jcysMqGlsZjFGmMJwjVaPyisW/O9AouyEO7
hS6jq/oKguLahMNDqVdfwTB9j06wPwM0KbbXko9PkLqMr7JouGYjfoARhl5sh8DP78HkFL6RsVVF
loWAnNe4mFWgbtfQhNU3hpuMw/2UNmgAsfeeoT7etHUZaDXEZVqUPMOHUuOU5PPZtl8JyCaHvTcn
lZPWD7/L/8pyQFJuIzDtuPsMGCGk3F623a9YWWQIVaiTwtFa7KmkciA5mUWenoDrVZAhf93+gso5
6296N3Z71KwQYgoTnmxsPdCKfLhoAOb7NliEg1igMXX7OyofSclrzGlXNhkOzsTweHYN+q9tux9v
3LqMoZoIkPJWhsk1inOOIk0CbQs6gc4brHgiehzTn9vfUUWrlMl9VvME0kFT4BTzPYUWVQT6a+Al
H9Hzf0mKceczKjdJG6xl8qJtyIA6SMO/A3kOKRDG9nqTFMZlSFXVGMzpKJIZbO5eTAe3X3bWOUWc
yniqUCQicqAjGNTgUk6Jz8dvLYiYt12vGvY6Je9CtI4dFhoQFw2qGKxiTuaimHPMspS440CnybDW
1a286YZLK3YW5Y8vq7rMw1UV0JHJ62S127n5chujFJcCZDxAbSc3IA70lENTcPs3KBLYWb32zjuk
7U1o3eM3UGfy8OLlFtkLpzfWHvzm74X+v9dT3ZEyN28LqDX1q/s//+w89vg8P56du1vdn91PGtDg
O79DFULGv79DQLkBPb/4zKqs0H2eDBCll1+3faSKICl565xWoZnAdqZfReI63ru5q+xK2UqEadJ8
gd2ufQMzsju2ezRlCssynop3kFoznQJ32CJFzEN8gFbHVmIZT2WigPv/Qc/zw1JeLXt4UMUEylCq
2dLHRHeQm9BhhUKp21RXTsd2okPlDylT+zhMNQhL4VLsxONjVc6fTEhE7BxyVCNf//8uhRwxmXmF
JSwo6sdMu2Txc14+H4o8GTuFgIAkTwPTtXVb0edwODiJUlJqKQvLcGEoNneJXw5hAJi9vz1kxeIl
w6baYchjCOWspfh0OPVEszxoz0GzhIKv85RHhu6beEB+zOoMVAY135PaVs2ClKQk1WhmhZji0Cw+
VeCyQZugbfmGsHamWbGFy4AqTUDJlcUVPtC1pjdX3bcQzfM+seLlup/Dzo8gvni17URFvMq4qhDq
IuBK5PgWu+/6B3asP0qXEVV610DiYMBVE+2HZy2tz9By2Qkphf9l5FRmQihWw10iINYf2wnmoXGH
/NgCLCOmoCIQ4pSMcIWG959GCPGr0Mnyc9vXqoFL6QtsA1rSKAJH6LeF8aXjrxCw3dnJVfO4/v/d
0pDoYxPOBo6XbZz8cQa+uD3PdsoGKttSDkNMp6y6FMUUEUJPJH7MyWXbIYpAp9JWiqJBbLC11AGm
RkhOeVbyRoubqvxaRlWw/Yl13f3gUCBzauVdniViwtihKelb0zWZv6XO1WAcYyLQZSqtpYWCYwqG
+gAyTCcznVzdFH4z77WmKFwvY6eqrEmg/oQ3l9yComstINpCd2ZVEY0yX5bNBCmgHzcGgv3K4l+G
jTbAPUIixcTK+Kk566DGLbCC9dodBatcrtV+Mj9y8AVlxbKzDqh8s075u5AXWhwPPId8tN45QVVj
SttpOZhPMoiqBtwA6or4BVadWY9G303nvnemvcdelfOldBVQ1cJMEtxDrMUDHfF5jMElQc2dqFf5
X8pYqPc4g0FQ/m+qmzF8WUjudc1dwa7Bt+hvJ5bqE1Lu1vZSc9AIAHhTP2X5WeA5nFurOoMGpuOd
OrTKS9JOa9loN6+oPgIje1911CviMxTtd36Ayrh8Jh6XFDrVFMotLL5b8uyc5exqYvVOeikWHhlO
lU62UdkRopOnzUlALgnamS4y2Y/K+NjeLSOr4rKOnNHELCf6dcYjsIrtdZMpfGOuk/4utSgnGVTB
0KfI6A3rvtP5O2Mv23GzRvgHC7KMrqryjutFs8ZNf4EajD7/2rarGvL6/3dDrousL1obsTKkV/3w
O8X77vi0bVo15PX/70xDN1CEdo66a7qcKqje1cG2XVWISFkKQRsyxQJDXpwfPL0t559x+RsC4dvW
VQ6REpQboIEwCuxMyyT8egJpFHPcAvi+bfMqp0i5qQmaz6mNp9E51OxH0+wdcIYR8bZtXTV4KTmt
uIUa95r5Y3sX4Wk55rdh9eWQ7f+Ap6ARVZEa02mV0wlciz7EjHzW2+62eYVjZNwU1wTUXlfcFEFH
DQOlzs5hSeESGTAFiodat0rYdfL4FQRqQTGWt5WV7qy1qmFLu6mRg7rcXoOR2NGtA/YK6Gj+OOaR
9Re9y5+5xnvlxBeYxrHUoKEbifK0bVrlFCk1a8i5mW2dYC4j4Q+k+2kvyxUX1qFnRF2GSlVQ44Bo
NIqphvWtJz8K6/cA3abtof9FhHywEv7FV75ziwV6HH3pQ+3XXICwFNoin9OaGW7umDdQR9bdTKNX
SVd9Kx0GWelpsa8JsSEzAwUHcP89ClGl3vZQVHMv5TKY+JyGC7zk13ULPcnR7bQ9NK1qgqRE1pIl
Hcd17lPIfRl2AxxCBSJm59giJ+OpxGKXpZWPeNE00ldnzpnLM+db1ZG9qqXCNTKmKrRBxDpaOCU4
+i+nTyDGslcpUnhGhlM1hlaAfgl7LLQf3SWEunnp0vRxe0YVW4sMqOJL5NilgWzmJr+GRPEZGvfn
JB5v8yncgVGoPCNldUOyWGumHmeEycLh3vhCe3Zsw5UxVLhRzUmFnqWA9MSvue1TvJBsO0bldXnP
NdkkgC0CVYd5LdDMZTa3g/i5bVvlEWnHnS1o6GjDempi411Hix8LD3dOkyrTUoaiwyVkBcFmPtun
sf6UjX+ODVlKT/AqaMIcYZfw85D9nKc93QfFgGVsEwX0UGMmDOvtqU0ehmrnzKsIbBnYZAnA69iM
Bd+xiOa2Fq4DorO/s5bkF2jh5S/bflGEiYxtEk45hvOM4ffG5zC7MRbhWs2x84eMayK0pFzvkTjt
CFhWQYOJk7tw94CtGrqUl4k9ZWjjGIo3a0xbN7OKtyRDmxHw7QfHv075u32LD1E+mGtJhTd3dl2C
lhYdpTvpyWDjgz1Rhjc5DZRNMxs7kUnEiQx4tGFGCIHsDjRIxXgah+TbmLI9vTBVMEkJS0enqwyB
CjKUUCAeLWjaCLeZKjy+0FyceDgcPY3rUgJn0AE0J9JNQUw7lxr83IFrr+d5sB2vqnST8nhuoXSM
/j2khZmfwI2J98foUNuzyWWgE2gw4y5f53thd2X3xchet8f8YaDC7hoD7+KoidIY4vVY5dmgXc8C
uAo2Rt4Yl7+O2Xf+tS+KpeuMGXk2sgRq2OVnm7WeUx0CEGH4a1C9G35l9LyvbLhlKqsAdxXoa5HT
9sg/nE2YllK4tUGM2WownQ2OGzsaBH/3wCwq0+v/3426RyWCjh1OtITNbtNOPsRyj5wiMWppa4Xy
SB4VJs5iFZABwTTOBt5fYmPnTPBhrsK6lKtQxZusYURH0xRNt5OdnVkMgMxI/BHyFDu/4MMXJXxD
SlKtB2uANiMiS3ZnGtGpM9/a+Lp1PhP0Z9XTjb63BXzccI4vSfk6JWxprUxEv+M4Ln1ohHldFCXe
VMelWxrOckkzyGTXleGNIdTJ8OCxRwSqCAAZKNWGhWWgIwOlwfZkl8/5oWKUyWWUVGj3de7YsGvZ
qWeR+iJKw99OB8VCIeOiQGsUV1aIwDLby8Rv2+kN/Frutm2VO6QsxrNJbkccOBYGEh93TOrGzUj3
adv4x62EcIqUyGneLM0UYTtrB+3NqEz0qQxuN/Q/elv4NByAUqugMG97Pe71Vtun3jDYO3dXRcIw
KdPnDI+GJcSkAhpGF+aYj9DhBLdBdikWZ6ckoXKelPF8aNKwsTExTTGdc0N36TAfnBcp3XtHX0Qe
Y/FOzGsbBSATujrbk6IatJTk/cgMkc04pWvdU9h9DffomlX+llI6S63RBKMijozj8qqF+mOZ+8BD
pKw7cu4yuYyK6qy8C0OoSQTJcjHoo+5c2j1IvCLDZFiUUzPHKllSvPGK29eVgY80U5v4xWgfXHdk
qqmpyQYIaiEcHS0+szT1opLv3ERVo5dy2KZmZsYJMmiEPsIy3DO9dTndOZEqplWGSMVh1Ti0wrSS
9LXn19P0EgNwH06/D0WjjIoquZEW+tphElY3nfbdsXaGrfKJlJoN17WWr513SZW6XdR6IZSt871a
pMopUnbqJNSbZr3pcvsn116hP+aWY+6Z1Y9jXpFyNNKHLppbZP9E7iy8bJTooDpmWcpS2gltzixY
xmJYN8WC3oPWCrZtK3wuY6HitsOZtodXsrwD5e+lTL7M8ZECgMllMNQYleCWWneSur2yilubHByz
dEimqConjoZ85yaopR7m5ineW1QUC61MLVWAvH6I4rAPQm0B5KyPv1oQltyZR0UEyvRSvIA4EkIQ
9ykzSl1bQOIrJPbiZhHNXLDBlzvfUc2ptIumRqdD0T4ZAt7VF4fUV6CwCupZP7aD2lKagl/O1kXi
9AHYF8CobXtad4hrHBEj5Sie3FPwgcNDhuZAmyJcG62PNCLAtJSeWWzZkNuKhiCcCpdBO2BMnB1/
q4JGyk/RZSY8gjgPh6xwEx1q5Fpbdzt7v+pAJsOd+orWg7HgxJIQrXeXPKG3MRurx5LPd7NVEs+I
p9e+JtSvJnC/VqOlu+msG27Hl+7YnMvQKJ6JIjMc3O7m2axv6l6Qr7VmkSPvOCaX0VFtWFIx2dUQ
0KV1HS68fNjrzFTkggyOmqZWa5t+vTtO9FvezZc0QR1jPnjkk0UIWUsp5E5g3gkfLG57kcj87YVZ
EVRUSuJsHCGuUCGoeL0sQYnQ9Xm32xarsi7lMI8yUnchltCBXFXhnTkejBMpgXVhgUMqYX0Qt5mX
JLUXOuygQ6QE7qgFNcGhRJCw8AtBncTFI83XbWerokTKYEgfIXWYNgTLHLl6cl+SCx8OPZqYXMZD
dSFlTWzEAC3pyffByb7SqPBNK96jaV63vf/UH2Gf/Vse4VreklZDDOK5/zcr5uVczIbl5Y5DA5Yt
L3NH90g6FWEjY6QGYqQduG/7oMYWOTnDucIpansKVKalA3GmNYu5UPwKw0JVs85ca6+vUrHtyrCo
xW7MuMpoHyTZJ7Hc6rNwHZBI0J2TvGrg6//fVae0vOqh8g7zAlBnT+OdOIkhjnfOOqrBS4maJ2D2
KSO0oNWi8vvkmcSQ7Il8evCKY0kJW/c2FJBXSpMY1GxxQx80e+fqp/KLlK8O+JwHdMqOeFlyuF8D
WusOGulP2+GiCnopYzOE4ZRVGHfX2WdAI8+mFp37XEDhaPFN1PK2P6P4ETIiqp2iIl3WziSiPXR6
BMLDQy0ZJpeBUKkRGQQy1DikaQAXjI3uhqU45XX369jIpUNyJnKc0/6OnPhdelMdUuTEuKU8dQpd
1GJZhiDWR4BG+9ptxjDbOesoZlXmmJrSIc5YjIIcWNNFA/kt8RjXrTfg/SEWO/mq+oaUryRphC7S
YgjG+o4xEOdHp748L2HrWtaeQrRiP5HppizWmLxl2KsG0LFMJruyww6v/NMeglcVllLW5klVoDCh
9YFTgdxc5JeFmY/bcaMaupS2hVVNU5dh6Ey8Mv2miO7L8dgRXCaXoosxGN0EzwvtZTY/G+R1e8iK
ErgMjhJLlzRGlCGVxH0zPDfsMYZGl9U1LrHuy+JLOOxBmxXOkXFSePtqZrNDfOrL1Wx9sdqvebJH
iKKyLSVsPdigiV29UyzfeU6wB/6qd4/B61nggzOCzC1VT3HK8xCz2pYPDfka0sfW+daZf+igQzd+
5xiv2KuM9Ze92wljrUYxq8Yxfoz0s2aArRTPKc1QnJpWHDuo/Ydwqmhr04pQrhibJxb+Zt1ll35B
NXppp436xIrIuOasHb5Cf+UZpNtuRCdfr/m37UBVTbGUtnHIxmwp8IkelDdR8VzPV/MuNks1filx
ce2kHQWcNoisAY/bvyoz/mSN/KTlexAX1fClPXfpRqc3M5z8AFm96+bhK+u1p9Lc42RWLMwyLqrK
lyqJcyTApI2X2YpPtPtVMO2y9IDKz8X50BzI4KipNceKWPiKYbR3Tk68fqpPZUqet80rVmYZITWb
WTQyhosVJbFvsTGYILC6bVoxwTI+qm6cgWp6PgQZeRo7lF8inO8BxUfr+mn7C4oJlmmnUl5ruhiR
Xe3YnKZlxjNx5Nm9tmNesU7LEKmhd+wlauGbvBA3UDBBmzQUEOLci4HwHcLM7dPZddrc3/41qqmQ
EjolCcg9GE5YOi25x4RTnSC2vsc3o1hR/1Zr3i1206AVhVZq2RvOEo2Lt/TJyzp+N2X915qaV+BO
TPzadnZ2ZVVuSMm9xFbFy0HvA8ofGg3AHlTz8v4E+njP4YeUlE3+9+H33U9iED8HUAYlslYHWQRk
BROPOaBFODQdMroqmcZk5mxB3ELAE5e9xymZjs20DLCieTYVs42BA6EELMzgR+YhjXiTy6AqZyDQ
bWxrmI71AIq8V2zYw8cpsk3GVCVFlFdGh1pJ2/Z/hrz6QgjKtNO405GpMr/+/91s0iLkkUPhlK76
DFUT31nOofX92FyuKffONmucWh/B6hukA3UpwB5C7FVLFFkro6nCVdo+W4upprMElS5OVnVIjwJz
KW2/1uwkWmuuO2Sh3Zvhcpe1/c7RVrE2y1ApB/tWredwdmzclsnZAOJ2fU119p78VZMpbb1ipsnU
1Djw9yEpfKdfBq8hU+e1S6oH23P68SeYDJkaeT/PXYvaTksNMAvZuZtPCQeWLdnx0cdrGJOxU/qI
rDS69Vmiepq4hzKwa3bPsfWkhXsIzo+ngcmSfcncRJNuY5mMSOQZhH9lRfxrSPMVo1Dv/AyVn9Zv
v4v9AT07ENPDVNcUT7ZF6yb9JS67g7OwfvWdddQJirYbkFnxUvnZnHrhctPsrsGqsUt5Oznm0LQ6
wqhprUse8ked2deGMXzeDqGPc5fJaKo0BK8bFDv6oBhyr+aDP6CH8phpKXehETuCOhtHExQguP6q
6fr80lRCy3aQJx9v50yGUTlNiGtUht2JiCEHned5HMw/rJpPqNxm/twaQWLzfmeSFVAqJkOprA4I
i5ziJN1XcdDUb1logBYZQol4dOR4nCiB2q+NCloM2dW2/xSZIUOoeoOkTjvjF9jT9yKcvaXNvdA+
99Xrtn3F1MtQqrpv6z51jOS3ldXDTRTN9Kojzd7dWLF0yGgqzIzQ0U2CuA0tKN2REzBPp6iOvBwQ
GzvbuVwqYoBJmW3ENKsiGw+b5WSONzQEhy7PhW/M1SPEBAkeJXVIkgi69x6s8pmU6xP6cky9WqPA
sn8YY3zqGv3LselYP/luGWmNzhiNlmAhZO2N3Uc/e2Yeok8xmSzb14sezOZrPZ0CBJaVs59pe/Tj
H98QmEw4xex2tPlMy196n1z04a1s0Q0y95eqKs9iscCZUPnGtMfyr/qadKjOM8exOw05QVt+Ms0H
PA6YdYIVJgLeLbBL4fI98IkqtKT9O9LqpExSfGoubmLrz5Q/2tHnoXkxrSfT3im/KMJJxlox6uR9
NtjFr8qKoWo5zHmwFPqf7YBS/AAZbUVp2ccpsyAba83XxpC5NVtckKQAA6pjqade3O+x7imWKhl1
lRTNIHSGIltRhT8MnC4fxNARn1DUYxZqpzsrluozUrab6cgtEOKtHX7thS7kCs2nD9QoTnkW7hyT
VZ+QEjxHzzBwtHP5q6fgqora7KXm4x/d5KfW2CND+Vjq1ATo7d9Uz4Wl22YFlD4Db3Nt/UILHlSQ
dXdkv8eIumKEaDtepktUipfafK6GpzJ6YHbookh6NhnxJ+13mULkYtaDsv1stCywmjgoaO8zw3Sn
9IszWi6N9aek2NNnVTlGuppzo41yo59x1gT7bkfp7Vy+2kMBpmT6ZzteVV+QzguFmaNhSmDHgGBK
fkoTPFHMphNeTaVle7zk9udj35HWEGaSbOa8RmILwx/y3o2WUoOjc8hw6cLd/ogqs6XVowaWD1Kj
+EgNUlg/aeKfYTLu9f6uwfjf0jD7DwJssstJj2dQUkz6H9N5serlOe4PSVKaTMaA9Y3O4maB9Wql
5Uz0iVxH/VK5qdna/rZ3VD9gPTS82+usgWR6HIkRmC39PNX5uQjTyxiFh+7RTIaELZ0oTRCYjkEH
XT4y99eRnnk6FHePjV5aI0hpozCfw0Gdw9Hax1INGD/+y1r6aMc/im1Opsmatbwb0hHsBUZ7ip3K
M0X4MPTfaHoVOtGJ6heb7j21qz4l5XVUjU1fgPsWzUmaz9r53DblIzfHlwEtznPYvOWNc8tjejrm
OynJa51YgEWDGTEjWQD4cuIVBofIGDpQtj+gSDwZNMbbeiFVCkKMZeDN68gqmz/39tTsSSsoVimZ
NWvROKV9HAHkYwHWWRnVqRf8sox48tTM9Gr7RyjyQ8aPZfGyNIIjwsbuujJvmPZ9HnbKkta6An2w
eMi4MIMQPBVasL3c5n4SJO7Vi7itX6Kb5hyfCi96fTbv9QdyHQDC5P3R3U+f2nN2gtQO/sz8S3h/
ye9WiSLT3SsyK64KMpZsMRbyP9K+ZEtOHVr2i1iLVogp2VTnptxUVrkmLNvHBgFCgAAhvv4Gvm9Q
R8dK7uJNc6BE0u60FYooxuEPQcX9WEOMNXqAzFKXrK8JN9K6xSpMTNksKctzgkl3tXciEPnSctzw
VdteGdFAek1dRRxf76Jl3U36lLDiwEO2c/h1Rm9DZTIFwCii5inIa1v/BhPfLL/tszLD9d129hvl
D3ik7Mb34PsMmwQX6vmGp9uW3PB0EnGhh1qzn6MGxNJn1ZhOibPx6bbBjRxOaJs5zJ/WAJmxIQXa
svBuuSiku+UmFi8x8ndHszahDIQCQezqVKzMk1X1c9e6m+gykAm0BU6SePxwYHf0sAXHshiiCSrL
nWWR9cTAn+ac2TSlXnOc2MZyWM4SJopMlP3MfCqLn0oS1KPslmTRUaIi9mn9TYC5vwk3EOi2Waxx
942907FndVFkIGPizAclrxM41e+u6LoAdJRqMwza/sbw2pFpInVH8Nr06J/Cn93G11vs0lQunL3C
kdCYWcCGE9NDPfCPTLRsI7XZvtnwV4GjYSzQazrJ0OcpaNqcVBEFidqq3PsXhtN6dGGJoOhl9i4B
YdgzxKYP4xYLgCV1hobTOlovjYzQTR5wlAGkoRHPZffI+KfrbmUb3nDZNu+yIuwxPAgh0xlvfcNH
QXTq7lLrDKgJLFMAwhSDg/GbRt7MFTl0euuuwGI2JrJsYCCtDzMs++Cj3bfKhU8bBmmxmf9QbPmO
Aww4RkajLAXXOM3lYXF+XV9x22cbvjo5mSyrEte1dZilIvTP7vx738iGe5ZFjKp0wFoLv31Xj/4r
G7baqpaC19QsnETgV2CvHPGa8MHtNO7CIGwSXibwKvZnGMu89TbKtjqGu4Ks1Jl5h6Wf8Aa69fLz
RLvj9eWxmHpguGnv6cTHM395Sji0HyA8lU5jewyb+OzzYN8bJhyL/x2JyejPoll31xmgIhV3h07s
89T/oMqcaeCtv3oS/HMMH0quYZs4ZW4YvWV5THQZ6UrQusheAjAiUmiVpVQ/DvmnVm4917GkQxNU
lngtY0xgAo5+DLJzMTzw7B/EsoA8bpqPxXNNIq5+rJe+51j+YXmWuM3O43+qbOcB3ASX9Qlx6wU0
GFB/AbQ6vEd3By3BjbBg+3LDeUmN14ZZ+78eho+fXWyC93Ld8m1jr872pjzgyu1LX8CpZDTdJ6pG
yBHHZtkHlUWz7N/D51C97ljl6pMfTa9ZG9xmKtgwStuXGz5bL1HcsRAXeWpc0lAsKUqQQ4TO0/WF
sUQb3/DWRvdFPBUYPgJZQTAmByk2RrYcz3wjrwpIAFPQBuANYxXEp0bH8kHN8jDkvbwHXVh+ZmIr
D1r+ysSTcbUEOoGmGPA/uCjX57yCKLNIgedIo+B510KZaLKRxFUpcmjmdGj9acJv42aL9cn2+evv
b4wz7/Dp04rfWOMa489j8ouyp9a7QVzY9/FGxlVRGaghwi6vOUWA50zn+8A+1ESSeWIIvB4H8ZPX
R3etfOzi8rzvow2fVTlAdXgZuF7UloAGeudh52HBVCTMeJ2USYEY2XE0x8Gs4NMszYqdGdAEjDlx
yUoRsOXEoA7eJd6XiMqb62tiSVGe4a5cMdxjCQTgUTwA5ZuGxQOlEKXk+6KNCQxTvPA93FRjN/05
jYZfNPg18V0KJAE1cWHZlPv5XGPZ2RAf5CQPyE27lsWEhTWRA67yDh6EhYiDXyX/NEURht/XuTWh
Yc2SiblK4D5V97jWfUjZWKWNOGkJ8CY4LGG1G7QEwQuDr8cDVDQNPPT6wljCu6kmmC2zTPxhvXjG
2SmJCSRltr7bYoqmlGCRjbxw3DWl0mcUMzg2ZXr3qcwEh6kQX81yfPji/fKal5Y/YF32xkMTH9by
yQ+nfo24OJPFpD1uWqIllpvwMI8pkkMK4c+q4DC5Bpf//fZi32sr6pp5tRo6x5cwxqaMDssI+sGd
xUBsAsNkEIwCSgjAZXe/VNsd5yTeZYfxfxFhlcaDUWxnuHziOPWtOMvrFv5394lNINgcM84ShZEn
WLjr/JK4i9s8EdgGN/JmHTWBXmbsJnzTrXFf473sLNSB3f131g/9oiSMB/pU5r16yvocEqW10yyf
xJSwrbdnf/f/2NQRHDs9Q8bc0eAo1y/NON2JuN1IRbahjZp3CSYyTRWADiHYDbwm+sLAQXV9T21D
GzVvEfXD/6J8fQyNvt55O2rZhjYSaJMPou07H6suxcugik8Lriivf7XNWAzHZE2Tu1MJ78HhJRh+
IUmEyBXXx7Z8tgnqAo1EpBhLcGrny10c5E9N0++6NIpNPFdFKeSuoIR+4rqb85TW/ji9iz3h8EM7
amfr6Pj3dBGbwC4de5GnG4StYXqAN/Ur9k382mwS2hbI8NS8zjzoAyEMzH73Jypuly22LzccdWal
BgUJ9hWJrp6fafA84Si2mYtsw68zelP9S5a44HbA8EgX9ZSlIJdN0WpL0DnZZzuGoza8GhsSwlHX
sqsAyXUbNcd9QxuOCoZdcGxkWHUkjCbvwVvRb0SXv7dKYmr4KUkIgSQuIPOU3eIyU/xyyyF1Spn6
2XmzEfn3ZB1Tw2OLwU9KMq5YLZwWG++xHx7j5jEqgc8/71ogE6lVSohCzowBzxGMc3DwwLx+2zV+
sEWYaDEeE6wFnLXwBqokEFT1A6m7U9D+buj4hWzdTFj2wYRo+ayrBELPn7anEg9L8xKi8oXn/n+k
wnid3RsXGHo+abK2PJtouMuS/uPUssOYtRun37+3bkGG8O/h+1qNE117HF39eykFTeHCTfbY8/DQ
ds4HP2pxS/p8fcMtScDEaCHAxfWsUVlClShdgxwqy3irB2HbbcOTu8BX0HvH4GPQpEgxYfgPwlA4
/Lr+7ZYYGhvePHdD0nC+ugMYSY4hGfs0AxpsXwqLDY9uklhzubb31jsiTaP/Qw/Cti6mH4d8YvOA
dUnGZ1rmqcKRFbJQ6d4uR2xCp7xqcJtpfdEAZPWfCL1/6NXz3hh/o+uKsj9d7apFbwY3T80W+twS
30wtQc9poryM8dU4E0/T7zW7ILjh5oztE9oJYhMzBdav/9dKwcmbezga809O/QtnNXeX6iT+wfBe
j1Y+8Vt0Ddw2mJ+IrJYf/dJFW8++LAHOxEwxp6pzN8QaYQIFfLbQFE9S1ySQsPg2KX5f9y1LXDCp
tFQz8mnkEu1D7xsACGlN25X9ep9vmWxaA886Hylz/Nk2jfhUNc78LJqg3gU3jk1s1FjkQDMEePjS
jgWdT13syOlMvQ5Mg9cXxxJ4THBU7Y4JDQGcPfXrPSbTKQQCbq8PbQkN/4FE4SPzph71CU+On8fA
/QiMwA1hxW1fiH2nFRMZVRZ+P7iQqD2Nc3wIsu6Gw8+uf73FakyI05xzugDWq08N2FkTME5FbX+s
VLivMjThTW0TQZKsEBoalfNR0uYwsmBjaNuXG17bukudQGlegjpuuq/a9gjF+U/+sndhjKK5a2YU
tUi0p77l4Us3lP30hU8DSR68GJcl+8rbyMi3o1vNmZJanPIO2YTGTZnmTvj5+t7aLNP/d9zveBn2
HDJFgDRG+YMvuwQ8u9E9H9r2ySdbODBLCjAVBjXKhWTqGzQABi8NWZ9qQDXr5eDjEXbrbEzF4r+m
zODcD2HNJO6UVRc9aHc5ju3WI1HLA6rYRD052OplnJleL6im2wGDh4N3Q2cFAKV3V/H8IEgoP6ro
4m8K1FnmY0KihjFjyVACbbqeC9Y7Nxfd8Ou7bkk3JiKKCofl4dwMP9Hluc2K7h2gGx/QiVSpt0S/
uLdAKA1CPtf/zOKE4Wp6b0qLqfPZ3NeexCEqvO2z/sij5TyWdJ+Pm3RbFXXLuR2C4ZRkAOawR+52
B7K35WFiogbA8sADN8tT7nr3C+e/ybDsY5+MQ8OxpymfFnD7y1PhFO/YKlVUNXyr02FbdcOxl35U
YhwxeDlExxy80w2pn+q+/Xp9Uy0ebcKhCFlq4Y5YF1ahjyo+oVgpguZY6r0QlPgPBviN3bBFiznx
JnlqKucEE4If6A37t7iWiYZyCsA7gxqLs951AtT16FTBRiPLNrRRSBd9rINpACVK389fZOi+T7KN
+GYJ1SYaygfvI46nWHL0CPKiP+JiLMMrBLlFuG/7csNPvaHzZdljUeImeo6lTFuo2m4suO3bjUSc
12WFd8AYG60rWEuuBN6dNukKgr1uj7Y/WCf1xliIk4iZrx8PUEs7PRDy2CX3rdwCKNiGN1x1ycao
hb6phB46NDxZfgDsRDn3c7R1gW3xp/+AovKl4NHaQmHR2cHLG2jrrKgiBxdlTGUbi2TbYePw2/Mq
9vxiBHBmKD9UHYCGfb3R3bANbRx+e2eRgvUYWossLfHFbrTVhLNEMhMQVXgjifTcylMFpFUXn4G8
LPjzLrMxsVDI2VORKGDR2uQeR8gjGm8IYb4c9iUnEwcVlZEcdAMwVxYMn7kgd6GqPhb1FimMZdVN
JBRR6PQglsmTwkUzDZN0Dl72LYzhsHEMCRRF1yt+xU7tlDqrcsECHaZyqyFssXiTWmtZprFxPHy7
Uzhr19n3zrieS3uAITavzC1uayKipk76PhGo/5n7KRpv1rCDI/Ucfdm3SEaOVV0jQJOJ4RF06qw4
KO8cuOExByTi+h/YTN9w2ED10vFcDvP05JnyL22ubvJhX6YyoVFtDFLzsCoQDQDHiSCVEPRbD6Us
9aUJhXJFolye5/Ik69/R+pbauQcaSvn/QDL3LtrCE1lWxwRDAQ8RSUcvf/6Fa5FyCMNstkosrmUS
a6lkCDsa0h7i1uFR+WAdZ+Hx+q7ahl6t9U2uChnXTenG/akNy1tH6fOQbGHQbEtiuK0bOUGGoCBP
0Tzcczf/CKDbAbp43/Z9+TqjN1/eMQhrVlmC8zSWW5PqIaJ6ny+ZaKi+qSYhO3x5HPv8mCf5q5bJ
aS5ccdsu9Qbrhm3lDYedYO11NGTyD+RK+fn7tt7ZfzExUZEO2cxLgtsntwYpVFC9iqLcyFK2zzaS
q2aZXJoo6E/TJNtUcpIcqjbZ2X8xAVGS6HyBLEv4jYq2BJ08ziHRsnX4s3y6iYlyQDriFe0UfquT
GkjagONdXL/1GNo2+Jpa3pijpCOpp2IMv5Wy6PDyTr24Bf+5y9RNQFTVO3nL6i78FmcJTWUwk9Rf
6mmjLrB9ueGnVdsXBBcdzqsTNaCgZzjZtG03nq9/uyUKmKAoIdoByiDceaWNR9KRzcthFh1eOczV
VmayTSD499KTpYMWsk/0T2B/uluCN21fJc+Hz9cnYBvd8NOkiD0mGxV+c1zoVdB+fPHdeussYhvc
SKo8r/CQpx/0jxUmlTaRVGkj860IbBvd8FVWQecBiKXiVY09iVOdeAkQO2LpNrL230saYqKjMgB/
qzBP+M9mxdJMeJiY6PjdkMvqMHtblBh/NyBiAqWCuZ6SOapaqNqT/I4uWXKLzngHgsmwP17fYttf
GL5Lu66te+62ryKvv3bBFP+M/FkfAaFmGxnl7wUmLh7+baISSjMVeIL4z6km/TtVJuF5XqiXOhMr
D7SveJHSkpyuT8e2Les034QiXfYhC1382SzIcz800OOM3sk8gkz4TkQvMWFUi9NN5ZjP5feg1dPd
GJbs7FXj0/UJ/N1uicml1ag64XUl8+9DToaDBo461TLY4gSwjW44tKK+JEGPeOeG9VfNfHUoFDqB
1z/979UmMbm0XDLWSRgV/QvM6Mvc80NA2xPawehil59LXR+4E+zcZsO7EeFmh8Rx9xImskon7b0r
HfSA3a48oKJLr88ngc3895E7MWFWmixgZsyD7qVTwXPPnzqCF3DMSfPKgcUOL0FI7lRZ3l7/N4ub
mMirphiZs6AKffEncvTi4TZh7DUagpNU2W0ytRsHSosFmMirdlha5oKU/wXsUMcaCrZpSMstrLtt
DoarFwn0+wDU8V8Cpz4gGT2qIjr5lffcwROdbOs0bzE0U6oQnRPPHzrSviQF/cXwuI8N4mEU/fuO
+L+qsriVYuvSfI0bf7OBdRnfxBPSuyPO9bL5PiSgqLyZVUef5Dyq6kh8PrINS7P9i5HFYx6OOkKK
+hYFIOznQVR96lwcwFXsbvGN2Pbd8Pze8XmCEN9876GKA2Z9oVKwp8QbdZRt441cPgV5gNvavPnu
Jsn7CBSz6Uhz9Bbb8UdVlVC7hjrydTexzcPw/IR3DhLUOLwmXiaOeQ/RpbzdSuqW+yViIrTQRtAg
ey/r79VAPlNXP+W5uFkta7WqXJdf44idWcbwdCbadZ9OTNAWLnSjulQ+/56DfxOPrvj0SLPA2fVY
ASHx3/bL5qp13axtX8F9DTYnXlPQFQuWVmCD2Nj7P0erv/iICdhyG+4ChxEmrzOtzyS8b/vgdwYK
5MIntwWCmd/yQ8eiZ5YNn/qIbsRLiyGYOK4uZmDOWf+1BwdrWpdtc2x04x6vm5mljjCRW9BJApQl
85dvLGpz/xeN5+I5jAsBtoWBdfchEa6zQTRk+yvD+btKYm9mkX1DT5LHEHf1ZoF3WX5dte+GSVDh
HhgukDaO3hZPNWFdYR93zqSD7Acg5vV4kLL4XJSCHUtXFE99V6viIL3Nzpzt34y4kKskb5x+7H8W
jrpdy7HcmT51sntful+3WbJtpmDEhIo7scO9IfmBS//oEDoFw0t1FP3XTcEyuon2UnPUcSlCvGtR
1QuNHDd1S9xAXx/cskAmT5YClr3zoDf+Iw/JO+WoT6OaPjAx3spu+uQM++5NgJb9dxiYhiSuMrrQ
Z9D4PUuoD6Zd0n8KmJMfuzp7vD6XP4TufwkEJvyLU+jstWHm/Jg94YF8t+/i3nMPHa1KiO2GeuaN
d5YRneovYQb16iBlgGM6aQ/B7CR4krFuurM3DlMFZiA8VgBrEQvcKkG4ohHzvl7/TNt+rkn4TUov
u2xAKq/UD2/uyU2XedlN3DK1z5tNBFkwuHSs+KJ/1CE4ZcDZXt7EfRTc0IkDcoqHwed9szCiRrJE
lZ8xMv8gPnHTwE+Cgw7rfRAyYkLIMsAEHAZehmdfVUFK4ro/NBNvNjKGpdwxIWR9OSd8mkrnNdBl
d9ZEAaTJkvCWesuWwds22QgJbpkl3ihr9cPN/eAYRiV4bNQW46ZFmpGYODI2yyHCvZ33PPahOvh5
c45C10v7ih7A1vDU9MtDNjW4729AHh+GR2fU/6Ac3th6W8I1MWZ0pHU9ulP0I3PiM6r3R4+EpyLR
H/Gy/SMdy1MMcp31wFUT9+Pc7tNUJCb+TJShq3TniUvXl8NwKAqHLGfOfRyQRFI0G7Oz7JwJQyOo
s5uAR+RpKoqoPMRe088HvFYWG/WW5VRnSjeOixtzf+6SJyckDznTDoAHDs7Y8Tkjy8c+JJ9lVdxW
cj7uclRT0FGU4CSvQvxfR2M31YWIjk6ebymEW45CJigNojhB7Rc5fVKgxYl/gWBaT99UNuLdNSJx
5rGUS1Ut9RlydYt+ocmkko0CzFK3RMaJIsxkRHTrgJvL68A3w7+BOvRUB+4Nmtg319fO9hdG+VBA
WcNtIVT8s5jiI4Exh1X1lSXeoRqdfZpaxISroYrMmlzN4ZMrdXUgHr8MAcLd9QlYjNnEq2U0Kma3
1eFTW2NR/G7Ux2nJNhjpbYOvNvEmkfVh50KRdVFPYxt9LwQUqbgfbB3lbYMbFQOfZauWwldPXdM+
TDNoDjK9N72YULRohOo0LjvUU5FlNIVslDiUebel1mX7dCPBd3M8lqswy9PsjdORuuHHaAZl9fUd
tTicCUQTOA1A5W1UT70cvgxtf6EtAuzs+jfaGT80FaCheVTojX+zTSX49xYHEQCCnJDq0iTVIA+F
A3zHIXHYPvFyYspABq3HnX4myVMegDu6WOXqNJueri+VJc2b2LSpj4YhXiQ/Dn68fB0kCPVj5OSb
oft9/Q9sq2MkeWdpPbCAMn7k4VIdliSv+9T3svjnruFNdNowSR+8jBzf78R3bTuJjyWaHBtpyGJH
JlvXKAPIy5QdP6IVfsvnvD2IDOdYmkHcXNflMfDH4H3Hp30iP8RErS3eWJToXPNj64XDWTh+/0AJ
9BX3LdUawN+EIohXZL1uFD+qqTrpRNzO/VbVYdlkUxuyoW1IFarnI0NXKXe7n4Gm369/tcVATRYv
z/HrMvKX5Em1cXA/C1WkSeQGBxnKLYSvraNkSkLSvC0nwNLjH0A6Kqe5CV0n7pqDkl5BH6NQlBD5
KAfpokHWiqzp8gNrcshU4tQUt0F5nvkSkGhjm2wTNlL20sQ1gYIPP04dMFY0ODv52Y32cUcSk+sL
J+5JM9erj6E/ZfkpmcLykffL/Fj2o+scr++ZzRwMnxdhV7VestTHJo+r81xW0fNckmXjVs+yQCbG
zZOqEyxr6mPehdikMAnTesk++224r6IxgW5gDwPtb1DU0AibLqETf52I/NTLIk9zvU9CnJhgt2rQ
AphgXh+5M5RFWkUOPRAG6a19VmSi3XhNggwcoRg/ZtGHtqymY6iHqEjdUW3Ulja3MTUlS68Bx7ND
80sfLjQqT3mFp/pBCj7mRBx6r2Yg3osdp23ZsSrwhKE95EIv3mHUoQN1uYo3E91pciZCzh3yYpzz
MnwKpW5Bmtl2SzweElfW7mWXUZv4uNDzvKJUnD4tbTzgCMmTL02e0Y2WhMVlfMPrOQ0mH+ft/CLk
OKckwl11y/YBS4hJGaaWNunkVPaXLOvQvVSeyt4jbwZbGArLEcBEx+lailn6cfXTdSonOZNKCTe/
1YXbqUMwRXVY3zaR1mSjPWozPBMyNyg25GBs6b43cvwwt1FKcZZu8/rEuuYhj0F0h/N2kTy2wxaf
kKUSMOFzvu8GLujouu+crC+EXYFbJv5AcnpXNPXjehgNui2uK8tqmmi6TLuEgsKg++5q/UDa5T3t
+geAPL7oYuuNuMXaTLnKZJjjMII9X+KC8XQQrjoOFduKPbbR18D9ptBwaT8UVUNRH7FsKuD1aBcc
4rzh45YWtSUFmGqVsuAgep+j7GlS9fxaa6d0vkg0UHWRlnFY6n2HN8+o7Hkc1GNf5/nF9dzfunZa
lB5tfroeT2xzMDweb6AACiwL54lOQSse3WWo6Ne+acP4d6t7V25EadtmGMdzn7Q1hYzqcKl8jnsD
5gWTTMEYstVns7Rq/vjom82mMS2CIh6cJ/Tw4g+xX5KU61AcuY5+k7nIDv6Cboqm0j8kcrPf/6de
+Usb2wTi5W6OZmQziGOm1VRkFx6G2cdiznFnljp8iBNov7Wid9hRu1HZQ5cPYH71Xc2FwyIYpvIG
72Ec2qV/BRRWez/U1JAhjTMavsjKL5w8xXtcGZWpgBJAFaBVxyf6YfYTv+LHWpZ6qlKFd3r8W0Lz
0u1Ojt8wMd/SCdqcX+Kq02WdZn1J8te4pAHi0bwkYjg44KRNIEqKJlbS3BSaZKAQ20j667n/b4uy
Rq83e5H3vWgcVbNXMZO7VaJJTcfWETd/2o202Ai/lh03udXCQfaOmyXkSTJ1ZvP0hcoVOVc0h2LS
QP8N7jlLyjPJtk4XtmkZBxddlmVU5E55oZhWJtp3DVVflrh+pH15Hvm8VXnb/seIW6oLQohx6/Ei
A++3FORdRHAQjryPYAt9rPMt8U+LR5qIQzSFSeNkHbvkLH/WC+/OLSP0eD2q2AY3Q9YSzBNU0Nyn
OumL1A/LKtUh/Xp9cEvIMknYRBkR1UOw97XPgweds1/r0O00ftk3vBGqyILn9pJl9NXtxI3PPq39
yt7bmVZNFjYyL2UriioB2ys9hwwPa0NF/4k4fVyKzVbv35c/MhGHCohpRAM8bXV5FPu/UPvo6Db2
Sr4FEfm7jUYm2nCY/UAE3hhdENc/5+E0p1PDHzG1NnWI/srh8dc3w/ZH6+9vYglxXBmKJkK5S5t3
ZTHiHIeKp5hZl4J7vYaM1ZaytW3NDPemPu4aq96nT6jpEgCHEUQiBwKk1+fxd5uNTNK2xUet2OuA
PiWj/uC18R1qw/ck8DewG38v1iITZ9iSnIVDWKmLcvXNUlfkQa3AfO2D1DaMo41/sS2R6dVkGPIp
6d0L8EzOQSzUPQwier2+QrbBjUJkyr2ixqeqC9odUD+bep2qINhihvt75QxY0b/tCKpDs1stGgvU
kM8zCR7WpFR7AAIy58MU6Zu83/IN21YbbYdOgPVLxON88RefgNgkGyrOUlKrIfuSAE4R3VxfMMuU
TMxholVBWz9Ql9qZjmKI39FaPJbO/LHBC/HVA0fZ7dt4E3DIiEvp2IXzxe0WSMC5GdpCm3cTtnkY
Lp7xBFfftTNfKJ2Wf2JHzD/cqAAPNsV9VHaYM/gkCZJ1KXUGPMj11bOYm6nkCUo8XCooFb/GblWl
sRO3adls4n4t/mjCDjsdFhOb2vA1oeO5iecjoAnvKR9f+m5LbtESGek6sTeRMWxH0ky6mS+gX7oL
6+x26fmf+0jPhTRwvcXy9/cyKzKlPDNKGi9u+uB1LbPWiqQqccFTOct40/Tiphy912COwnMrt9oE
tokZgYB2KiTDqFyI0E7g2CLHbiZfA83v14nl47LhPjYDMCICSyY3bCdXXfIF0JYsFM5hlvPWc3Wb
ARhBINQqm0PRJ5fFCdI4cA4diJfnRn1ghb8xAcvdfmQiELMg00kDIPXFm+d0NTIl1IuX5B8nFtz7
ORauFPdDVJbgteJnP+s27iMsczNhiFURU1a1+F859efKdY/SDe/zSLyGWzhBy96YUERVyKFmqp4u
E0suooRIcOfGW++2LfHZxCDKWcVF7NDx4lKXpL2P172iSlJ3nr/vCi0m3NDrZRw7o5guQ167uHDy
5S2DbNfp+ui2zzf8XkG8s3YJmy5e3XA8AuVfgRn4vBaQ18e37a6R5FWLs6kA3emlm6szLmo+rLe6
kkefNe5dN6oh2/4aLh4KgOSqMJYXN+zGh6Jy68+4atjCVVlClkkYN/fIGLFX0YucwyM4Kw+852Pq
radCHRwjVgM23X5DAXC+vmK22Ri+HuVURNUyxhdA2Vu8xqsrdOi7H9cHt0RDE1LoQQi8EZEnL3PY
Xfww+rU6No0kTlVD9H8otC2TMNGFAITVTZER+cpm8uoThXc97pwdr0/CYrMmppCSivoa6OWLqCOn
PIL8t39pcyd/9hNnPlz/D9sEVnt+kw89D1CrCefCS9fhBh/XSxRcRWrjTGgbfJ3Ym8HdaeySkOT9
xa30k+sBSR5k0KS4/uW21Vn/9M3g0Hmimne8v6hp1Q1tc3E3qeZnk2XlzvU3fTpfXJUVbn8BvrA+
jF4h0ko5xSFMxD74QWTCAKliflDXUX8J5hHSQ0rIT5HrV/sK0P/AAFUDLIUP7eGiGqI6HZe6Ww5a
5OrX9S2whAyTSE5WbqBn1vcXeFqKdPod4N2UieZIg+YmLuN3a+2xSovv+jsTFCgjDcLnJBiQ39hz
m+UfPYm/mfJb7pRnLsrPzhg9tNXWIxhLDDFBgBlxY9cNYWBrSMdLqxtdQwo3oncLD75CkGAXn11k
gv6UpHk9dSS4sEiLQ7i4S1pAr2/DSywuaIL9BG47RAS+6UslpfbvJy477xAFLV4MXN8UixuaaL+u
rL3c6bz2AqzD+9ET5DS1XQtQ5vTp+h/YZrD+/sbPm7rNZC7wB3gVKO6A9UOyKLPl9vrotk02fBzY
tHzu1kSx2pOc8iqtAUxcDSoc8U9ABtxd/yNLgWCC+aDPK9oQbx0u69nGj6cvScQ+Dx3Av7tLTJN9
Lsw1D0aouFwI7e9qDXaOhrCPA5q7u2O6iebTog/7vpHehSpdfpRJzk4NDeVGxLKskgnnG0M6JiTM
3AueAIELblRHn3fvx6V5GGJ3owVuMSiTbs4LloWPTeFd6myK2lTRpb5V0HnZqGMtQdGknGO4SA9J
77sXiWjEuPdRzGJKBeqmwW+OXhu9BuXwoQzBbnjdsiweaGL9GAUznD9G7gWqRsHnRNdwDhF73nQu
aia2qK8tjmKyz8Ul2j/FPPvf0CE9T1V8Fp36tLbk5ta/Hyn/fH0ylraGif6jqvLmfMTqjV39WTOd
pzyIz0Es3689GmRj6IcUG75vWzjD95lKnJFn0v/mu+29r8jXcgFvEY4G16dis2WjXG915QBi1vnf
lCZ3Rcg+jx55rDv/oKZhA3hg2xTjNJ7gjrygWdVcJOfvuFAfKvCS48nWe6a696Il+1KUSVAHBU2y
DK2zXCSUtB9czelNObDkfH2dLJMwUYBtC1J7kMa6FzQTzzSf3VPZzZ/WbS4yHApYNGxkEst+m4jA
rO8nyUW4XCAKXqaD4t5NBm2Bg4Pu5sYx0BJbTBCg4JUiUTcsl5BNy2M2SOeudYLxn+srZZvAamlv
UmESOVUbx81y6aM8OS6uzE4QoO/Oo/b18fpf2Caw/vWbv4Ccd51pSMCiS5Hl/0PalTTHjTPLX8QI
EgAXXMkmu1uyZEu2tfjC8MzYAFdwX/DrX/acNPjMZkS/OU0oHGBjqUKhKivzQLwySyrXnY/XR98w
CRMPOAhI6cylrV8cPL7bDtY9MvvYzvM/VFc7GfGtRTKsuulyYJuaUb+kXDhxnXpoxkW39+UKLHem
sbVIhmUHy1gPRFnqZVnd4SHP2je7mYsdr7Q1uGHTM3LQq9U4y8t6IexQbHzKxF5acsvUjDd30XEH
LSZZ8D4M9XPhrUeHkB8zHxNb6d9uu1ck3dgCE+Rng6gjsMYieM8857ODthkUKJ50P8idG2/jGJkY
v7Zd00BQy3/3Jy++vDnAL/U5GOqjRjPx9ZO6sVImxI8NcmIys8WLpsNXlDOBK4RcSBbrEfQEu9nU
rYkYBj2mNYOaIoBjzM6gf4qZQDDzCV1+/1YjbpuJYdGiUu3YLfgGXdnvyyfgN84id8+Xx9n+Zbpx
cZsYPlRNPHDLuPR99rPPs/5G8Ay8nCyFbZn0tyZQOyHihn2YUL62z0A2WHj0PZ29A+MQENk9t1vb
Ydq1y5C3HzEHxudDPfsnq4cCygLICT5zfTe2PmFYt1Nqz7crTt51oe5wrla3AwMxj5w9PsMt2zNM
fPFVmQE9mn73Fg5MvXfvBOsdns07z5gNuzDRe4U1BClWify7RPj9l9eSO3kPOUJ1sM/sGPjGHpuI
vbGc86KeBX3PCvJ5VVYdWqA92Rl8I0A3IXpAAzZVVbTLe068L5yXEWXVkeGhdwn/ADy8UGlUnX9b
xcxE681NvkyyZdU7aSbJ7khNh/prznNnD063caJMRdDaUmD25LJ7t+oGwhZRTvJFH6uWofshhF7N
rIBQHu00/3X9BG8t32XPPkQIIk1FX7Zr9z7zNCrhgIHTimswli7ZdJDwKdOIv+8ehQ2/YsL4vLzp
XLvzmncOR3LZqQInTYE/c66npEaQmPM9woOtTxnmL8C/mrElaN4VZnOZHc73peANJYDkQjnlIId8
fQ23rMjwAilt5ilF+8H77M1PK/ETDwkHygH4Zn/JjOykZra+YriC3rYEa9DC9j70w/nCDQBmmoQ1
wYM/2JGNxP71yWwsm4nm44OkecvW5n1ty/DyqRVrVUxpNHBkIbIxSXdVzTZmZJLsqW7p5gIZrXeu
1UGK7wQFW5GlUV7/na97z8KNA25C5EB2YA8pSPze06wPZ6KO6crCCVlMdLWHl/kE8Bk55nfb8hkx
AKCwzHG7Sr33QxVmoBavLk9E2JBdVOH/K6gx5UmRGiI+mpPkS22Tk/CzxF+mcyenwyKduLeandO9
4b1NjFzZg2+jJJS/tUBU/YQmJzCSrWL1HqHuhsczxUp7p5N9p4r8vcA1/W8V1aq/DM70yKu9QHnj
FjXBcuPsW1kGOeT3lHRZGEh17Al/uTTGXt/0DSYH1xQutTFs5li99UaY1qwOJyIg6hBBBiEb1aGr
Id3bRshUKe8ZrqKp7ytS57yKCHFGi4eeat22PKlRjCUyI306vzG5VsMZrGyTt3PXb+2j4T9qPtLe
8mswWfGGNadOOeDmYXpx9ijk/2zOzATcKd61uSNd+23MsrSCvLK1rDOgfcuS0+MI+swa2R8QUfFo
8UXV7jwQ/zwtZqLw8DQUTbfy5Q1SRNT9xHK0JH+bbK37m658Zmqktq7QopZT80Zko36OcOg/xIT+
5+tHZ+vnG/7Cm7pyQcmof1NNXYqDlq3TH8chd4Pj9Q9s7crFJj5c8BB3Be8P74c3K61CMLRFF/KD
FKblVuS+9vbqv382MTR6/fczmlGpfQDW3mgKOcafZF789CmAjnXxAx0Onvh622zofz9DApFywL6b
t4yq+8u1kWU1ypAMzAS44HfLIH++NBg3YodKooFSk0C9tYX814sL3K9ZPz1WgQhT24kaBBFdeluo
wkxgXgF00eoFY/VC0uGvS4b0EhX1LYtXx3kV4jsj603ZcsYNJ8D73E7TmWZvvOz5tx6S5d+Up9Xz
9d35sytnJhqvEUJ78DPyzcK6HYql0UnDnRMpmD70uhl3QpSNs2Yi8dop4NlaFRKavF6vQyxUZ6EW
ZoFLtFsHucc0tvWZi0V9sJxFOBosJV3wWvj8YczLRPr++yz3yNM2LN8E3wllIyUk2+A178nSv6fg
sZThkNaO9eW23TAsf1SMFSPJ/Ne16R+EbyHEF6dFszD35u/XP/HnYJGZ+Dtfq3yum9p7dTypkhb8
KWHadmnIEE+RkQSHARp3YdtU9HD9g1uLZth/IDLtjVbqvk7TMD/KtBpfS2+Z9uiBt7bcsHsV5AzS
5pK8+qKfuyPrbd+5v4i5aIhcLsWc3DYL48EgiMUqW/l5PBfQ9erbOeRA/O1Yx5YRGiYuul67Kg/Q
AzrMyWUjFHiIJ+bfdSnfKVRsfMIE3Y1ksTizi+E1rTLr1SFKpDSBENDq6nBC8GvPXwoO3ZSd5dr6
3OX0fTBE1QMAySY7j4tuCr6kKamjNM2cuxag4kTUjP6+vi1b3zEMXnkcxdtqknHRl9/6FnW+jKi7
dGkf9LILdNk4wSbyjmRlLoicZZwuiEXBcBVEF6DL9RlsDW6YvAesu52vXh4H0/o9G/HiKcmw9wDd
Wp7LRz9sw+KsbdstOLXl1B96XH42E58vGVSb0/fbfr9h3jRzPKoATnvFBeL9zOdMvg5M9s6OaWwt
j2HecLaWDtaxePVHAXqpugz0GNUXUdidD2wtkWHYo+U0/F8eMDWI13aR/3i5faSa3dHd9+yGi/IN
8wacFcRS1MtfC1HMD0w3jB+K2mVrOGVOu0dQujERE3E3oRg1rItXJpmST0TaXyADBq295S6YxI2O
ykTbgVkZ+qfdWCUgKVWnipbD76kZsyPUnACyDNag/XrTqTKRd5VeakcFbpk0BQWPfxvMoUYP8c6e
b2yIyeK3ZAyU1nVaJovo3L8gQUDHS1s3+8ZYXubJbVMwDLsHfbZXIaWUaDWoyFHZctTzchsoh5kk
fE7uQ1CsqbETFP1Epx66BG9sRqfLzhNq4w3iGWbdCFAsBBaWKCV4ENYzz46yZuXZW0R28Ot+Rf5q
dqPblsowcr8VdYF8T5msXf7Vxe0QK6ff46PY8CAmBs9mtGxdt8E+5OyzXBsvWmq+B1HbGtww7WFs
BdpWC5ykuSXncR1VAoH1vXO68aYx8XYpYX5JMyJeoUtXh81I/s2EgQQoHptOhxrRAq3/luMelGzD
hZiAu0oPnif6ukyUw09z6bjhCGKKFG+0CaqaO8a3NSnjyl4RNTtDN4tXW2UncJAcwKfbgtpW9mga
pvwbeFNX1znedLJM9F1VcAmS+dz65gkbCcQarQboP0b/xG2JZGai7wJGupaX3Hq5PDsvT85L2W3V
Q0zmIUI4veNMNjyWSbHX6jUgRR/ImA2jDGdEH2pBh+p+GLK1K4a9A5Q/2mPtWS95Wd/L2YlKxIJF
NkZjMcZOVR3TGlxNe95lw2z+B4unSpE3nJQJ0qwwGaFEXceTOy985/7YWi/jVq/dEQQH6CFPWl8v
kTOxKgGDMz2uQL3H14/WlrEYpu/2ntfQ1S8TKCT6Zyfg9NiXg31ygTMMg6q58V43EXm8CATLraBA
1luP9M7xtRVAI2P0IsFS+d43UrC/bprS/wDzmomC/hLerB+D+ce06OGx5u5sRUGpyZMWFt8jn964
XkyMnp+VetQQgUy6bs4fOlI9Z14Zpy2TR6vJ0Xrk78E+N+hOmInOQ0mpU3yq/BdyUQ1FAhm8vYmw
5cnV1hFRxnF0xqSd5hOoB3aOxtbsLqfyQ9jdVSUIFRy01/s6P9lCJIjDZQjquc94RB517u9lsbc+
dLGvDx9C/+xE1rbJL/CRr+U4LNHqUxnRFkI5fZcl6eDtYfG3PmU4CHe0vMGiAsewGH8h6i8Am83v
Uz89Wbx2Ql8O364fwq0PGcGAt8wOXYaiSKC08DWY01+5Y731EznS1alD2uW/r39nIxFicvdZduAr
jpw+Go11EdZUo4+hPDfudArU9B1g7acBCpnXv7Xh70z8XtrNpd91YPMaKE/JAS3tOQRKS1LviZJu
fMCE8CniugSb471UE4mGrngfi+y2/TBBe6XPnVpYKk9QY3zwSysLR149DhUFZ0eRgVq2+HLTIpnQ
vWwacnsJLBTF5oJZUdkG+YNy8nnciTI3Dha9OPIPxuLb7dDMvY06r0qP2u0LxLZTrBZ91kEBUa9s
j9RlazMM858QCkIJa8aHOpq9e3TS733gcrETQG0Nf/n7h3nIdLaGySJ5Mnj96IQBUfkCTstxkbed
VpPQz6I13kYwtMSa8/XgpSsYrEd168837NsS3pSuYoAtCGm/00HRO8vW9R4t9mWR/5fFhZkUfWOe
DWmGLuaEDdajW4JSFE3ZSQD9951jtLX8xr1vraPnS9TNkiHo/nKLgaIVWw57q7PhlUzknkUL2+rB
Pp24uDqWgjwiJ/yF2PWvyhKnoXfjaVV6ZyYbBmGi+Ihrzd5KZZ4EdvppkchlT1K/0KxJsKx2ON/6
BDOxfCCRcLBkWZ5I6Y+HqqA6wUvVuQkczUyyPu56gbYdOHIwoNToJwfZzWM1gJhh5za/+Ic/nCiT
qG+tQVKhK/ilFS3EiSi9k2vXpy4omgNYp3bys1t7YRg1FGuE66PnOfEqjSwpHxI41uPEkIsXzfJm
+3664z62pmNc5G02F2R1C+y65dwv2v/hsulU1UuCmvtNndbMpOObgVYvoPeK/W67T4jqQaxsCci1
Q2Vz9b9evy027Nxk5WsdIlrkTqFVU5ddHFSOg5BHdZ8G3o43TsOw9GFhnbIHHFve1TH3MA1evHnr
eOfq7Hx9FhvOxETzDXVQVKPA5doDpBHXeTDELNWvtw1uJOH7hTjBZKcy0dnof1Y816c202QPxrf1
2y9H+eM91FUVlAGxPE0BNH8/TyKyd3H8G9trovZSmnGfzjhCRS0hf9R/zwFsW+pmp6i6YQQmZm+y
ylxmcyCT3qJ/ZdR7IfZIyrBxHBW2bG6H24zNpNrzBk1Hn2EazJ8eZK0/V/aAaThvQ7+nr8L+xXn9
wUGZCD13gVhcZTvZd7ylWXD2M66z46Bq8ou7jvtVQZSOfPe6THcHNTnK6lAtybPp2eFZN993q52J
xMrz4odX479oRC9W8LX03My+G/HMTX/44yrTA2Q+8b/CLSoRMqUy78BTQRPPB6BNjP7aHDo9t9Nh
Wr0xiKqCLf6l2RtZQgnKM3EESREiRiCqvLY9VkNVv9Wg8mqSIJ38LPI7CE4cprFwnMR1hJoPzeQL
ehjqWv8DOEfwTtbcqcIp7fo3zVCfjFqbLqcymL2nQhBoQQRKN49glQE/78LHOeCRrUu7O7g14EPu
FOghnNdgtc5o4dbyKylchlyKgPB1WLajTcO+5P2TLlqm/iLpVFiJA9ZKloiVDn/XxYArpm3w4Io9
whvrQHykqyKv8VcSQhysch5bmcr+bZ2qwHqWE9Hufec4xRSxPEi9UJXQiLmHJ6w/a9dq1yQDYwhb
Hj2/W9kYuWBIXKPA0zRNdLNMxdGaRBuc0qHrGF5bdlaKL37TseUXWbvCeeo1FW4bYc8pJAHL8RMT
HhsPIDoak9IB0nDOlOYHbAH3n9ymlfUBvDs1e6BodmWg5BM58CWeDIb8vdJW4TwCEJmWoV6BO4m8
TgXzPdAbcgE+ulih/aFAYw/yvgB/oahYYtVkkAPPXvpZ5h9BHlTf2ZAsm6DCBQoJ9TslF+mbjGdw
nZWTK/fRy0BNdQpqMVXHAICrAeQ4tMUuu7RwEKmB4oIXcdo3zWKFud2AvzMkoqF2lVjdKr3P1uQF
L1wQyHJ4ft5DPpISa0UFO1v/np12/TqvVn/OF9F/0cKdW3iknKqQdMOQh9BQKp5rBKAockvWQe6M
g4s8AVF1V00X8D/NfsqcTt7rOsxp+7ueSsF/oWcb5P1LaQPy6q8ZRA4YHbCdPl51U7ius+6PomH9
dM5mq3+xkHqqn2vXBVWv8pqZlYeJW/34qQVsywsDxRzvMFBC/vaoN7mRnYNzKQS5ZC3CmmfqL4u3
2ScWrOvyqb0QTIcFNO3qWBVBnx5w0BEut/X6A8zZ69+1R93yvvUWUMUid5OPZxtQxvxYar+2n+2F
yCFEpQbGV2DRRMgnkTVR18hg/E5HsIyG2rP0c1ktizwo2ycxm3XwtV4hDnLCveT9hN6C++hPw2Sf
nMXy7cgDVfl30dvui14bN/02z7zUYeE3w+dh9bvsDnV4Z4xrUjsTaF2H1LmfCxk4nwaEZ8Xb4iO/
fLCKpS0eKj+VY8xkp9ZvKIQN3aMlG0ccUNC337rGZlCjr2SThQQdOfZTPfYr6CnJFNCjay/1GLaO
hRVcA8a6sAcjZBZmQ+nLeybTBvpbbf+lTxX/J/VzCKzAD4NVTDpVhzpu3jynem2tqECZ6bsYbKhq
jb3F3NivVdp9cVY3AMWDP5X++DxmegbZ0uouvGtCWGNNjx64IALsfg6OLKmz3ooGUAl14UImOBKr
d9yHflrUU9ZL7hwtZ/BEGIhC/9NjMYcwRzuifZBq4F7otYT7x5al6xfHIbQ99ABJ9Adv7a08ojNe
9uDkVPzb0o3Dzwn8WZCRQIuuu8DhiUxGxTKIhLCB/sY6DH08iZryxBULqDpV1WodMUfh7MjeE3wM
O16WxT9wXh0ELHs76CNvYkj1u6wpdB4KLml7mritps8zcz16aciebR1PDggdi9glqvc+22Jsp69B
Kf13XAQ4d8C1ZsunBRyEIuq4mtMvkHoDxmfUEqJKQ1utPOYluqPjzIcOW1T4PWGoIblFej+QhYgj
Oq4gBQmIo/dqoaMLyF9cKn1ieaObrmHHxp4kyq+y5SDLufnWaY4UawX6BuuYO80UwEOqog8ZrdIj
2MbBxROW0NW2Sdg3wTTGlQO6kyRNJXwty1Fo11E3ERfiDQuXw28YbN8f7DL13i3fs9eYWEP5bcRt
8op4WZWPnPXafppR43HP87Ko5lA5aU4OTY1u4/NasRY3vNWR8YgW+dGNkXobrYSToVmf/clqh3ve
6hx4QXAzfHJLsqbIeJc0OImi9ZsnNqSt88rSBWpLgBSBlT1Qq43+cb4QJPwFeNksRpwVroJbQ9KV
fjs/c6iWgBQ1ows5ot1AtWer6zSQVTMEdiXuM4qbJ0STcJCdS3SyQbCyncQyYsAMMh6r7P36YAfA
MT5r250bXKn15IJTKMDpWnnr/11PeQk0W5U2LVBIDWKZeNIa/zKF81enBgpdfQyVa1JEU77I9g7U
AM1vyTUAPtAeb4vvbl41z84gql8dWGP7SFHqBe/jwofXBZ6hPa/AlE/nslRuP0Vox/HUwzLj4R5E
vJbtV5bzMn1FYVbXF2JAe52BcS8K8YwOsdS7m/rRr2LIsuF27spsDWJ0SXfzHfa/6h8Cya07Kmkg
Ynd2+r+hIYN8adh3XcYjNTs52ov4JUmQZ54rj1S0IxjVSskg+uOAuqGKuaPVt5m1vEEBNM/FHbML
0e5kWraiXCMXAiTAReUVYagPAvZ7kdocMJnCe5r7lu58YitKNyohLnSE1ejgEeCW0FysqSq+07Kp
nq4/MbYmYDyRIG5mOwTAvqTXspfRjGLbHA+lhOhu4U/VXkJ9YxJmh0Oau0OZI+2C7uTxldSiOwTS
3qt6bszB7GnIiDcVOVKZiaXs8sQp+V31xIrzahU7e7D1BeOlVDleVdc9lYndjvmppUUVzcgNnqnI
9rJSGw8a+/L3j4+xAHXiYrFkMvjMPkNKQEaSzeToXdpO5FKvx+sbfvnJf3hrmB0M3lr6IsizLBkH
/TDJgYdF5TygGSBOvQrphL0ekK0dv/z9w3yoS+AbXcwnc2fUhi1vPttl5e88yzaybGYDAxfMa9GB
KwE4gEGnHj+vdfdQU/vQBbJLaIGQDNw6O1iKrb0xrLywMl3pqcVcSs8Ho3b5aAOhdnBlg46323S4
gHL974LJxS+bhSsJ/AEUMfypqBNQAvc7J3hrOww7b5Ht6qRes0SpdDhRSAYBGhzU9dTc9lKmZivC
MrbQ8A3S7LsbLI9OMJx9pz9fgHzYop1H/58nQc2+A7A5O4I2fQZEjpUecwphBQlu7J0ztTW6YeSB
DWlwEMDA0Tqq+CklsOYhLiT3NqgJiEP/u8F48g4tJRcnMjMQYVWtBB88eLHK24C61OT6LZbecyxr
lklKqXwUOEePViazm7qG6f90G8hppmOJxXc8Dg1M32kvpMsaYJAb19/Ia5Z8xZuUapkobjGEPugV
XHy+J//0ZxdOzfYCkBSJRbl4VC9WryJOh+Zn44PynqHuVuzM4M++lZo9BakooC6QYYeXRn7WkjXh
aqlTJsa73A8+t2DJue7Dt06qYcwV7UC709oyqRFnR6k9gFatD27DnFKzo2DK5CobhAMJuOegKZA9
L/6sQsgMJLm7W+XZmILZT7CuHFpMkIVMZunJkOXAUlqe2knKbuxDYFjyDCi272tbJGk/9/dVmh7R
3/WQq3UA2L8pQLra7LjVP99D1GwoQLPu2PoVfMbCCpDhtp+YjlVQ/Miz5jw0I17qezDjrS9dzvWH
+7SxpdUEF+Ouen7m/Eef+vcdXma9v8QU4JIsH28KCanZYAAORibEcpkTQBxQm4Svol1RxbkKsh1D
2ZqMYepTCoWsUaDeuSj2fOnWpFUbLY1z0jpLyvXB7/eQiX+GRdGA/HfZfJm2MutH+MRaIzSn0ZIV
n4c0SIaePRYTOU0Wfy5duVPU2DrWxiUucirTTiFSsAcJELjVgEk6VJbluTumv3W0DdMnGS6MPMut
2LLkz7zmMaBRl7RWl0d509/lbE+DdmMmZr/B0iJCqLvKisG3Bc2krhjOqbDW5+sebMMbm1S+xCLo
qiY4zUvTq/LsWHjxRSixzyQuCVTuDtc/szUJwxHkohMsQ+d+DIiVH9oBaQ5uLpad0f8cFlKzrUAh
x+3UC4JQlXfDcWps+7PI5vz76g0SxTK/ON42C8P0gXYgQw/RqrgByu9rS4YuEnnW3VR9pf5l7T44
llH6bGkR7MTZ5EdsGcaQptOeSPfWEhmGntm2nsqGiYS1Ut0hNLeWKRyg1ZqFKzTTqiGkWVXc1JZK
fcPWi7GRvgeOtaRKEWy9tEGbVY+SAn+347a2jpNh3dpjrCoInpalUOWTC5H6pOsL98aNMEw7V4Nt
LSk2QqQW+aTXNUUT+1x/v36INmB01GwvKKD2XSLBab8go42u19QfS6sHhmOwmjaWjtM7VdJPeHeA
4bcGsZ84ek2VwSA9ZDCZGzlV4MmdqW54MbMNYYDO0FCVKo3bC+0amEnYI6r+QSxYl0Y18ZaITBAH
vD7zjTNotiJ4A+2EbGwrXguYvnbL9Njl7fwwQsjjgBR5Gl//zsbpMJsSJO9ENeVtGteyUMlEHMAx
BuifXB99w2N6hhNwXCCSBlBMx0E3W+cZyeoISTF2gDCfiq5/YmuhDE/gt2Xg0AslGqROTtPA2lAv
SJ4PgApaK/15/SNbq2R4hB7M6gT8d2mstVMnduDoz+ikKXbu360pGC7AAZGOXhfs9ZgFXujKNn3S
gddFpEIFsVunfCfC3JqF4QlSy0onArR13A5lGlmKQlKZ1+LG0Q1PAI5TisTwbMVF6rmgM/aDM0uD
vUTDxkkymxKcpi8Qp9Q4px23DgvzhgftpcXj0jN+m6M0+xDQTWZ7rMcmoxek/JJy3zlnKt3jrd5Y
fJPvN8hzPrgXN2wD1Rgv1HKiNhV7SP2t0S9H68N9yHnnuzOHb4I0SPo6utlwFkXW7NzlW4tvmDGY
Kjqdom4bk4LWJ8UmeSJTPp/yobzxHjFbDVgX6JR4BZgNswBPBTkVd57QqH9dN+ANE3MNA5buPOdQ
S0xjZ1jogfXlqerVecjsX4OzZDuuaCNsN/sLvBxF6nxZOPAOY9R4Y2JJeld0xalQIGW90K7Bnnk2
7TjXrT03zLmqZpCH15hTOzXksDgsPwBctafHvnHbmYS/9erbQVVhdGHzcxuM34K8ymNIaYYL4AWR
TSCjcX1vNuZhthoIretOeCKNbSLqCCq+FmpHudpZpY15mN0FsAeQcwqZxowWP0FRXYQgsnqfKD36
LPsLeq17ENCNI2Y2F8zot8tnAg+FY8BfRRkUn5o+6M82HrqxIx1xY1LIbC1QedrxubZ4nGZdFgV9
l59Wt6aRrGz7xkUzDL60Au447mrFIBn7Qvo1wGOteEfB8uR5Kap5or1Nv4+axL8OcysIhzlpPIsh
G37wepXirspR7T6XU4oyO6S58AwOZmB4bjtuhiuoPbEOfbVYsd87y9+V7zRPabBYz7eNTv7riBsb
HBN04Dy28plHAqMfSJ53O9jAAKP8bx2Emt0D1KultqnC6KT4CrREFjdzBSgM+kgGC8AMvwQzfr3u
3OhbJ9q40XFPUeCZWo6AV6bJmtIycey5P81gfo9ase6RKWx8x2wjQKrd7UqPgNaxSmGd59TSoG2F
ftJOBn7j+jJ7CUiR8imtML4gD9b8KUdQ5X65vt1bQ1+8zod7t0TlHlRGGFoK3Omo3svQrcudk7o1
+GW9Pgw+jJXKugHAHT//bi/Hpf2bZjf+btPAl6oH3A1De+ybvTyO7cm+MVgwyX6J34G6n7s89nNv
AFUf4VEOIgggCOYbU8lmqwAkS4hH0CISj9XsH7za19GoW38n2tm4j6hhwnjDLYvHHR7PvEUAMgwr
B0ZKdy/Xj8zWaTeubUCTyqBuV8Cx3CH2lvKoIPHb6TrJumLHcLcOjmG4TcUnXpMFp5LW8ehAB4CR
pCLTzvAbC/Q/3QLzCP0vChrWrnKjQbxNSL9cX5uNy9rsDaiDtmpQUPYOaWAD7Ymoxp6Q4lFJWjrh
ZAc7n9lYH7MzAB0gjVXYmACVR0DIIt7loefsPVU2pMao2RrAEDoB0HMZfgKo7b4XIk7L4CsTv32W
+G4Vi8o6QIf+wNReGWrjUJndAgXxqD91E8Cx3QT0ob7raBnVPbnP9Z432tr1y98/eCMysqqyM3zC
rwKU0J4Wf0/gauvHGzdyO3LW2D3WS/Uv7iQjHyAZ6zMi28P1U7U1vmHQLQexrOfglwfICI2uD7Bg
AGIu4OH0nprL1okyjLrQLNPTgk+063onaHqAxR1zSW/q06DEMGhpu7WocqyQoM5dXa6Rq/3Id7qH
bq2T1rnRsM2+AFXYbtdftnhJ9cFbXpUmt1mcyexLpQfxkHTE+jgPbfn3ykRI1c/r27txME1iX9W2
FYCTGLuDHFGDpIbca4/ZODhmOwCiNxC+23Zw8AZxhoUlKR5vyhWf3XGvH3Tj4JgtAUEAWcpU4cf3
xddq/DGpx6B+ur4uW0MbBqu8YcrGHkNLF1Lf/MXnX6fl/frYW2tumGzPnFE76Ek79Mt3tG2HS3lb
vyR1DGOdMzzMgfaAM2j/mTTo58qzUonPVnSiy52H+ta+Gtaqg3wiBSS9D7pTd5KdAvLL9+qDcJ6v
r87WyhvmqkbLL2wfc3DQheRZT4t6lKqPrw++sfQmKm3iAeVT12NwT0Zr99auv28b+PLo+ODgA6fQ
bhog7sloIe/kWqL5WXbi1/XRN9bEpNfNW7ec3RprPlXvZVaFi9tELNiBeWwNftnoDz899zrh1zUW
PFiVGwLFcu789a5Ue8d9a/zL3z+ML2zc6UDCe4fG/94Ed7U9HGw2HG5bGcNOid3VCG1gS6kNzFn5
rlUMOr74tsENQ9WNXECuYiOYLce/kIX4J3P7C/Bir097a2UMc/Wz4iIJ08GUrKR3aOwD7tmVe8n9
rbNuGGrVOAHhE9adtPeWn5Dl1/VV2RrXMFC0rJDKzzBuu/ZPQ+N8Yf5e3+afhyYmoowOKHgUJYau
bP4gwWHb0z1h6T+vNTGRZMNUjxOapxBXspcOBRS3T0a+B6DZGtx4yfJxWlmQXzaSvoylH1ZlErT1
jsPdGtywTzryETim1kPUey9qdNegx6fey1Rurfjlox+MM3OD2e1XGD93qpestrP/4+zsmuPUlTX8
i6iSAPFxC/Nhjx3bGSd2khsqcVYQAoQESEj8+vPOPjfZs9d4qnyzypVaBYOklrpb3e9TTHy54ltc
+uGnd/71bBMxgTgBPzx1z3ne3LjmUxV+rEA3zM9scwRHm4LXi/lM2n3nX7r2sFbp9v0lfumXnxnm
JOYRXXMDvKJTDGhvKjRlLcmV/fbSkJ/ZJbcAJUcZHt7L7sah7T1k10z+38/m8Fx4dp5zaOcYPFpE
L0Iy9IWhyzM9Zppu3h+Yf8+hheeVYovsuIF6AaY0IJ86hiQdQiblRnTR9O1cMNX+Ssk13dMLs3Be
MVYDC9cMtM23CemrspKLKLImtfu89dculnIsxf/NCQLW+99L1K5SLVz1mItxl2YowpVmw/LvLf/p
FSk41FmaD+XRwvO6MSeyuO3XFut10bcLS4taoDtiSek1SPe/h//hOQh+isYqmphINix97DN3y5an
BYLX8udCzZXM9qUJOTPoJO5TkUP7ezOJWwbxleg4QEfmYyvrzJ4TN6dxHuDZgw8OWfCiAo1moF8d
ABlkLtv2Q4XdILn+94R36Jzslh6vsfxnOmTFybgFQvL+2lFwwQSzM+vGJR/cS56wTW/RXUvyh9Xb
W74mRz3or+8P1YUNJDs7gDUqKWYa8Hzb1517dFU3Pxm3XinUuDDH51VgybjqpOW4UEIvlzIbHYys
3WpPM7ehuch+v/8JF0bpvBoMl6AqCD3P0AXkpz1A0OKG+TosSB+sO/yC4en991zYr87x7inAaWkq
o2zb6ORHu+ZuL0JrS4v+I2rQBxiTarmbInoluXfBBs/rw8RqhzRmLtu6ob8BL+otW9ZvtZz2a7w8
5C29lvS5NEmnf//rZG1BPEB/2JBuIcQ9lE2GjulU2qHwFs7q+yN3YZH9T5EYaCsOTWbpFhoE4yFO
8/i2V5244tNcevqZtTeQ3qvQ/ZBsSerJA6s6Z250l+cfq50JzwvDIOKzdGhSTjbBOJciSFDZHO7R
YPexI/yc+56QcaJ52sXbMBkBgkOr50GtAf/nY0N/Zt9NN7Z5KDK2zToaLQei3IqUZ9Q4fmWZXhj9
88KwgUBzFk2pbDuE67yp8dddOpLk9f2ff8Hmzku9wolzF/eWbX1H97761gzDXZOyDVmjuwiKTRYC
le+/6dJ3nJ3e6AofAojTs21tAvQg1/mEXmDy52MPP21df9kYZcpNAJjEUPdoXL7LpJHuEyLj7hoh
9MIeeF7fZZAhW4B8ibeTSG9J0r+F6bqngN9GwXrlGy694jRwf32DySCsL3gQbyGmlFU3gMuP9552
wXENw+gRlHkVX3ENLr3pzKCNSJxAf28MGdjmMVHtrh1yCnq6OIrTH+9PyaWXnB3eXtlWxb2Pt9qg
0YiY52pJn8TQPPIoJlfecWlNnZ3fdRg63M6E8bZ3zD41sR7uo9rhBuX9T7j0+DPbhmg7nbMUjw+7
avrVVmT8xsYlf3n/6RcG6LzQq6dotUf2LN4mBpDsmsbLNhwVetKTKJtLDurxtdamS286Gf9fK2tG
t/Da12P/DMf20zSzQ8UWcIflcE9ieiV+vHCanld9TVlVeZO6/jlr+Y+qVwcgAp6R0DieKIyUgXP7
/qhdes/pG//6lgz1M1OH5qxnAyVB8MsgOzojKUv3dJ6e2vEaePjC1J/rzpIWLptJhnCr+6g96DEi
RVDj5Hj/I05H/79EMuc1YKjqrbvQsvm4gjb0ZYXfvBVB139CENV9KG8dnteB9dCv1SzO5mOLC7Ib
H4Q1mHWIZN7/gEuzEP73LCwjJGXELMNt5sH1rCn5ueCgMMZ2G5QWbp0j+/dfdGmkzix8hnIEpL3p
fMzNuhaB7WTpu6W+jU5yBe+/4tJUn1k51EZ8rNLOHXmOlJ61GS1tLszHjr3zmq+K6GUSy4IPYA6i
JgHa3/MsfH3/p18w7POSrwHsp5qsPNwS478SaK4uwn7Ol/GWdx/9/acV8Je9hf3IxnhO8uOgmhuf
y6qAtvC1Aq8LQ39e4DXXq6sUrexRQcCo7E07lr6Gpsr7o3Nh7ZwT3aslq3xG9XTkoam2g7SyTFHf
uYv81RzOpQ84/ftfo9OkCVQ1FjMd4+DeVP+k1+7jLj337ISeJSSNuFTpsc7pH5IkcitcKj+4JM+M
14m0dbytMC402eYSgOf4Glrr0u8+M9cwiaFkaQgezYPCOED4+Af3zHON1wm+nK5aNx6HtbmL7PKC
ru+qCLNr13EXfvp5bRa2y4wzk43HfI1p94nmUBk9RnJRyZf3l+MFYz0vztJaRr2b5XhMVHIM5PRt
QQciAxxOBde6SC6s+HOJ13o2lFQt0Ud09T8sENQqgi65nTl6BN//hkuDdHb6TmMnIGZE9dHNvS4A
+XPFRNuPHVnR6av+Miboowf94ofxOCmo4UMV54eJo2tR+KXRP33RXw9XlcjRB7bg4ZP2+4Dkw40P
J3MY82QofSzGK8Z1aQrOLDcLkhPpMNPHTOnOlivqGVy5yJC8xY0Op83783Dh/D2v3OIRCfMhHsxx
CNAZQCPEbOFrr/Wtq8O7KGTHj73mzJxrpCgbqqL4aEe2SfTwvVvGgxoSKNZDR4qhTuD991watLMj
uEMYOk2LcEda55t6toXugT9l1/odLjz+vIxrghqQmzNoUsF17CCWacIyptIWPOiaK19wYXmd13Mx
tIeZCSI+R5Xqu1N8ePKuU7AEsca+fmiQzmu5EigRhLHg7miCp4SoQkhons/Jxyz7vJRrySDY3CeT
O7Yih04Rg5QRTe2Vqp4L28Z50RYzkaRSYtugNKjqIpxiKIBHYrqycVya3zPbrhI1J4ZLfdT18ILe
v7cTVZZTe+2m5tLPP7PpvvehmacqPLa06jZVF3NccFx9+oUUzLmaqwQuo2nHLDoCdfrlxJu26BuP
WLNtVXYTzDhHo/6KPefY7P4l7jgXdWXe+8D7MDwKgvivp3tIwJQoQf8xJXI/5OZz1ciXAfb9/oq9
9LozswZoc1DaxtERccHRd3abRvo+nacHAjTlf74MaAAos16JFS5M03lRlw7CfF7BkoWHoPB9PG2G
z+vE1LV0wIVldl7aNaMtWjkaquPcpr8XCN+FPbAxDcTNr9jgpRec+drxNEZajhT71Npin8rW/cwl
akf0NeDNhWPjvMxrptDEUUTo40znb4TGB7H2e4RXkEZEd3pa51cubi695/SBfx22QTqqyGqM1LB6
iH6l295Ov9KOHdh/ahKvvebShJ/ZfS2DKg1DrY4dCkuK2RBVCr9e2xEvzcaZ1TeVRRgIog3s0rrC
TZUsXCuhbgM88wdXbPjf4xTbIIrdsqijaMdfVs7zhtvhY0LU4X+Kdv+aBJ+wyA6tNEB/IFOCvTxf
lmek5L510GJ638AvTcCZgVedh7A2G4ZjkK/toYb24x3pm2sdMxeefl7/VXWsgr5vZI6hYf+waW7a
z2Yd/DUewoVFeq5LBgnkIVONkcfB5jcnh9nodpd0GKdM3cfR1a6vC67BeT1Y0skeOm7rfCR5vjoA
1leK2y0kYQtIeGdfIIrLv3xoOs5FyiaKoBHaRevR+pEV1HcZ6K/8g17UuTSZZ1VQ+U4OxwQl8WWT
rOQrifu4AOh7+PX+B1wwuXOwuujHieVSyCONhCm1gwITRG4r4H6u9pRdmo0zq2Zrb8eIjfI4Lusj
kDG/Trcdac52p0jpY19xZtXcwzvDQdsfF/iDYtAH0rN7k0LQ92PPP/PKRbousYS28DFaewg7SwOC
H+5ot7WG5ub7r7g0SmeGXdtALXOIUVJ18DTrqd7Btbpv4haYy757+chL6HkBWWMSMoUQxzwSqFze
ubxWX3BuV9sWysIbsHKbaznjf/8ael5OlrC6hnObdseKDC9RZm5O1xEnP2REJ+OVSfn3zQoXiv+9
lWvIKCdoAeqOSTsvBY2yfhOb4FpLwqUvOP37X3t53PXLOsdtc8SG+wjdlFvO1tdTplWJa7UQ/257
9FyeDFLQ+TSNcXOEtHUEjK1qyjz3wRuqcIfN+xN+6RWnsfvrK3gWiClJQ35kaXS3UNeW8KqLIMMf
77/g0iScGffS1nYZhpUfHYkOMrc/Reu+vv/of/fS6blAGaS5OwvRKrI1SQyZ88/c3Y/tfWNvEQmg
E05vr7zm/8FZ/+uk03OZMsbHZJ11YLeqdaEWG0lEEz6jCt2KaSN7G9fZBj4nifpSsigfoY6OxqrY
4aoCVLSwQAKCoM1H6yGueZFDy2PWZR0kAfdbp6uh9sUwiRaqW32MkqYNavLD+piwbsSU95NP6C/v
cWT9JqgJDOpHWS8qmDeNmlzyLVFTr3/4oVkGXni1dtVb2ObzBKbG4uql4BHyZgcIx2fNUmTQQatV
2Szj5EjBmKfbeQjbw6IT1uOHajI1X8PASD0WURAxDk1bE7uQFM74qo6hYpfmFXyvjGbIZYmex/Zp
bupARpBAtzK7r7LEzy+RoS3KjkAEK5eANL9Fvw6LgwZy1kWo7+xVQPdoEohXedsm0SqPabZAt3kr
ViG7t5V7ovUmDFPnxgd4rSYM0I3bBGO3RRm3J9A+0z1TTz6I+nkslh47blhSN4Q1xJtzz/hvB0EI
sxW4zWvXPSS/m/TbgjISyz5b3uFyoczcKP247UcEYOMmmudmfFCugz4/NIEFVF0g4j/aGcronU8g
hSV7QZ45pHyD75CdnFDZOMVVnLqSd4BmxNtKBO3c35iJG/ZnEj2pg2Kwg2BDEausTvdUcGyvBRl9
6pN90E3UrkUG8fv+DUrxcumLFvjiJNiMi0xi/oyW55repSGAY3nmgNgMgfirChY2S3qc+DokNxSg
ZvHH0kzkP3NS4VE7+K24Py6gQ2wBDFg6yVFDZZm1P0hMJGyQD0M+3UFbsUFaP2vCKukK3yG9ow9t
J1Y273zQ1Sct5X7tEIfkNG2Q0uVLy/xDDp3xpt0Fq9EUCuQV2EAvKPLOAW3J0XTQf0dhEtFjGRAe
s7eUxM1Sb2sG7bqHgLZh190R1jL2MwjqmZ5wS7NlP5ahU21cRBzV0Md4nOL5i+6aYL1TvUua2ymJ
hwnCpUsV6d+jMpFqS47ampUWS9BjCpMssPaRsSXrQRTp0cPXF2ZMaj1vMkHl+pxHMY+AcOi62P1S
kD/m9T2U3C3/1KslI35DKwIicinHKfJdQeVYoUugphWL3BbHYQIx90CzlpCdzIZsvW/U2IVL4fKq
AdKTCKmzb2235DbbMYB5FOa/athNxo2cyQZyxBwaBksUZd8DY7mN76qwitt0Y5F8DjCxcZWqR9D4
ZHSLMk0yPSSTCux+qodhvrPWttW4kylIAvc6gFDRl45XjL4STtZ8LPIJSwwdDiHuyiAIzt2h6yCN
K+AXrJa+QIGSLN/SkQXVUvbhJKvnnPlo/CX5bGZSmClfqoehykMEocrBKiHxOIINXExScf3U8oB3
YNmAJVb7UsrIj76glGf9Vuag/P3OQjhvspBaTSGafdAXa35Cbqvl96GzVbVsNJTH14NKclX/GGSs
/ZGntJs3YwNpyRMzbB2zxxTy9vPXBWF2dkgThtunjePrOH2tQp7cU/AM4gfTibg3j1WaWdyW57NY
XVN0Y9K0zykESPgzxNuJxXW9EeioHLEZAqzoYk+FLNcFz9lTLJtqefP6hFjYNrOG4Faho2Ba7pjB
dQMk6+NKyd+YF6K/NiKk0Uu2tDbbSOjX95uITku98c72E6ghVLf3AqUCB1Njw4oLP5uG9eXQNVPz
med1O+3CVdIOlyMxGdHOK2bfv4GHEDO9aRcQEMRtynyeP0L3d4SsowTxAiGzHBoO+foZSurLW0Di
gL9Y8DPkn4aYWn8ekixe65OU6DIcopbp5R/ZDMn0qpOwEX901vnshwWTYA638FEIxZVSNdY7wB0g
p17mupfkVXWeoDE3jzn2ZTpUrj+aKA/IgFt1llS6gAbDPDzFJNbtA5KFfP0M5fyo52VAvXR/6mZu
FKgPGLppo2IIDxz7ZEhnss2iKcrKYa66Ji5CSNw7EN4XrcAyNG0INUkqOVWHcQKLogJKwKrkt8zm
McTyXOwyPYLmotp9i5sHHIy9jRrx0FuEa2Xv0QyDHlMFitBzkgz5ctdF0xh8sxDoGb5pLTy/9VHX
LmB3VMaSeFcZHbmnhVYe1Dtd5cjcINPcoPAzJGlTRZsm7DJcmPeZGsk+c4jW+iJv5KoxEFAdSdqi
iSiTqlhQHj4sezTzmygD54kka/biCZQ81KcpRKQn7qd4ci68a1DkPcyADBD0qdUlpNRPOyJ0X4Xb
6waK8n0RGMjq/0OnOsoeUMpAM79Brb9Jb+WsGYBhcZjqttBCDnpfi3GEYg+cjpH8bnzdIZ8iwsBC
5n9d1p8u6y29nUgVY5c20GvP+B7lgaT6oqdwNB58gDaPgD1RZh72Uy+bcWNVXNl9CmtKS8WCoWEH
kcuOhSXAZTh1ij6hHUoToKZk3KuqfL/vaBqn2xplkyrertj34rJBCWrRUacEK0YC/3ctoLG/Qi0A
kDgGOFnC/Y+8H3hUyjaFdM9B5UsAO0nWdcB1gjS9l7fOEmKOo1JRoArbo+qt2eF+FTd+gCO38ZgU
k4uN08UUBSgnAqAHv3SAW+PUDIab02wtVJ0tS7TD9HnzxDlSK794omuW4VCxXXyYgyyrN2nLphH9
0Kkw/Z6llVS/MF06VttRkrUvSAMkDNnVDVm/ZyAl/gwhOQFRMu6ps3rTQ9AwDHfYMlaRlBIMvPgY
gUI09HsObmCyr4D06O8r1dX8sQbnYSC4DHUgZmBTxLDdiwaiulgJUVcDpJZFOFwzb2qLW7sgEBgP
MvjhW6wiB0hPbkZyQxhPDhTXnzlkADIRWziRRsmlKyx8wB5eiatwTJVOWKCDbqGL5ABDTSJt6IPE
IZDshfAs38B7dFjrOEdM9QQujYsf2xweZ7vJHY7etxy6Ls3nuqso9wWPs2Vat5qkr4sLm+QZa5Kv
36M1jJa0zJVIXbyZ6wo8qTLLjF/BtpgTOXxaKY3lzzTVekmLIQ6g3FOkIEQjU2AXRedPribTwUKW
bYp3fUSYBfMS0IkG/IF6mqHLWtVMhBK1Eymp/7FjzvSXnrciBpp7DfV0GwIkm/mdnHGQQ/hdpCL4
Vdv8pFtfx62vliLPtag+BVZp+c/kVaimQrdNNNhNyABSCMu8CVC3PtEEq41MJqIWvgJsL0Few/Ts
k5zXYP6dWgnXFqLi1kDYBv5Tz//0K5eTfJArJRMIQaLPVnffpa6OtiqL1BRvUIEzuGXP4poRUfTV
lNmgAGF8IezWLU0oH1BXNAXHUPKme/XCUeA75NrQBG3PvjUyu02wuzp9DxlIzj8HulvvOJkyCEdz
KGuHR2vWrL+vZ1FrFPZXQkXtbZgtc9TvCa9tow68zpX6NQIaqNYNdGBo71HeIlMzHkb8B2ymUWJm
hptOoHhyvRmqZAYUFOctV8m+a6Qxagt/ZVIW7r1hY7sHCZd29pj5ZAzBNIlM3KLuxINldMCVsOJr
KWuacwPUiP8ZrALIHNVK4TZTLpn9nMlZxDPAWFXedKXHfh6YDY2A8MiQJZlj35Tryd1pNmKtyDQV
c5Yz3u7WNltAEm5Ng3CnmOWyAtXEcB0D1TUCB4b/XtkIcfMywz6Sv2Iz0v1LiB6bhtz0bRstdgsq
psU+Oi9dvEJbmKfVOt5mY43467aFF67ozrApStVu4MGs7WdBomiNkXPsJFoV8T0WZ5iM4AeKAlpB
U3YHMD21HLMCBeanVC4Te12pUphOAj7JP1zUYecRh+WK7Tyyf9C/j1uY6ts0LyloS4mpeVYkkCON
YMx0URmQTQOUx95UOHbR54yvcNQ2meUBe6H1IronYfjUPSpO6uibUWDPHdvJVCHZ5e2SIcIC5oxl
bdlZXEYmRReRDlIwoIShqqkwFDfd6QaE0LZjGwsPF/6LrCyadRJmh7kvZhfY6aFLHO0iVHINSf8Z
IhLwOdCYZGM7bEIndC23ECQ1iI2Av8OtywZEHZPtKzalw1J0FUnXvDTS+OSbxc6wfu/gLppXSyTI
p2jUhsfxVfA2b+02AqpqbgAbWOphfvbWm/auTrs1/hMREzdDscL6B6gb91QnYK+khEjoKc5hpeKn
CCCqfClayBP6thiSEDifInFD3qoyaerB/Y5B3ELZ1Zq6EOfskDNC0gLfLqEdRSF+LygOqdDUbwA1
TfQznU8ivUWLPXkTAxjTF70I6wq9XxLEpnGTmzR3sgDdGiD1bTuAbPC2rM2CfTwZ9Tzc0Zk11fgW
5iNvKKJEKT0ppWvcpA++aZtYFjOSADp/4LgMmw4qxkpjqKxKGvqFUN9PBJ+aJqe2R942/e+g16B9
ldVofcfKsSVoGymqaBizLwJHh1AlYFYc3CJss1O2h24JlpUA5oV9J8s4hE8rRWxyiOBKgumQ5rYD
0zyWI8Cq49oucyHrMRWfOPeebDwDYwS+O+uYustdakByr9cG+ePdGESReNPphJVYJLi28I9CozsT
Xlwd0+DHEsVDdpf6ejTdHvSweH2Fn1zXY9ErOC4axB0xT69hrJUxRbzUGUpTOp2cGrAHQkXwI+uB
OvpR5ToYwgdUFLbBQxDD2xsRljqiZVP0LgLxDeory1fTGJo+96kSYJApsar1M1bngv1dNKiHA4Be
ZNQkdyqUOfw+mfR9EBTLuCT/VEELyN8aIWfiy5EoMJjKECmdyOzmHFqqvtA5D6Tbq2w1CKKCug1S
v+s52p3uunTuNIA/RpsAO8KI6JsBz5jHVheE235IdgAR+uotJ7RtTTHMK+2nW9fnDtVtPgFLjey0
bsExONnOxF9bYwejNsqnOtjnoLNNz6ghWAG9UohqTcGieXnkWHarB2UPV8+kANOInkBWyboEX1pX
+eVlyurglIfnehofLZJT4wOEQFLz/ZTzVH3BNZy71x6UrCnbwH8ckiPR66lDFdgaBHSFoKZGFFVH
g/avGcK76lMySwLrghg/iq6AD4yhieeUTub7uQ5UvU+ByYMnOQlTNTesxr3oY7fqwPkNJ8hwdGWE
RlsO7xHso/ZhjkH6mcrKR62/l3QOw69hTycPVltTr0GZrGBRPcecr9UjKj5VzjeQOR5R5gCEFZ5T
rDSZlX4dag5/pKR+bmy0z0bkN3CCEgflJcTHdjguiCeq8TDPCMtgxBVUoArD3Doc1mRaPEMkDxU+
IMRoW8FHTVEEcmKTrVDI2yEggkteGEW8JtgGwpR8G1iEiBUhgYwqxGQIkaq4BA+K1REuDeDkPU8p
mk/nklTwY39RonLNNgKOc4BGTjCrTuK/2GpGU4gaPeoTfhRSbUMZ5yNdYwifTjp8gSmOyHok1Yzs
RaHRvK6TcoQLi0sQ1wz14wC3oWElQz1jCskS2QToBNDwONs3j+18PQxSt+KRw1X2373tgLE6Ye5i
uIhQ6dO7zISMPmWs84vfoslf8m8NVC6H7JHkFSS3typQiMD3I+3zxgNJjcuvcDuPbGb9LgQHI3H7
2ETGI5uSkqkfCoODI5G3Pc0gvoT/nX+FR40zqtRq4DrbLg6ybXSfhqCriRvYAWRAMIzGuHnjnKFW
l7ymam5LuJJm/oKmHEHkCzp0oK9RdAwpUX0rVOhofROgwcONz3NdJ0+zk2nymCSQcB/KKODwJzYA
uaEHcRjnyiXHOB+ctGWDTNW2SerMVLiE4YC0gUjH2+0S+bYrRz2gLheVLwJCkqzGvPQF4iuF67hY
TMH3LInCXZZMz0tIXFWKqO2i30HTLmYqmpHDjSxSZVkkby0fERVjs5+H7ikDd6P5qYFOVIcEi6g6
ASbqGIbWThaIP3yXFGu7GwDGpN+XEa4NXu8FxHVBMq9p8AyOLLcJbsvnqQMBo7Mi2uEIlJW6MSRY
bPWlYsINX9zUze0bLicD3SBPr+f5Tzu34JBV6MnskDNjZLpLGQ7AfIvrLpQ2bvuhDd1DiAMY1pXn
8xybAujxtvPbKiIuqndDEg1iLXMgs+qfkNBlGYZjWJNmvMUPxmZaLqz24Ukov9NbFgsZAjmZo5Ck
dBNDXitCggbGpzOb/iJ5zLBPSRrI+Cu826XRCOLQW7vLTvobuHbT67BXbbBG6zbquGa+7BAHIYIK
Z7gwPYIL/TgjcQDZGIWIs941tcA9HSihgNd8Ywlx+ZEgh9i8hb0d/FEHcw9KRYrAgH+KobqcvChZ
5fVv3aL5ASU1nVkgzu5AH80/59Dutq9YrNIje59F2SckoNYBED/hfrYW53mFmNuu+dYbg7UI/0zk
5FMNR4Xc1FHq7c+uZTiGwi6h1SYXbY59vOJa6E3lAdhEZBsCN1c6pE46lIRNTeZea4ZAJyoxtw55
NudDtz21AhNEb5nsIMWFjnM//jFjkyR7nTdN8pOsyI19hSC2MMjXEOxXy6EKU1CoytSKOTvAAaDP
vZzrdAPw4oQTbIQrXKycNhhYJB9BciWGpGUgEVPeV/3o9AFr1uyilTYYljpLavCyPEClNXCrzV2N
yGO6xb0ChIxoSAdf4oN7WwppJ7HN82D9VlWy/cGFxUS1RsfBXashd4LzPgwmgm5jiI0i+T4CeDcl
trv18Zg+Lggh76K4aT+xWSGkiCsjD3Ufp0gNsXH+kSwu+1qtffiKED15YwQy7pucWHszdugnQK4l
wFE1ULlPIO3Xlw5b/bw30KAiGFGOxBhOl+e+Z9qXlR7DHyPz9nPPjLlXpALqUTuQRpANctFY4irK
7IDhMTse9ephBdok2i6CLf8g7x3nz6C4seQYQWwSsTQSVmIbLsNkt7JWuOhBxlj9nPNwvM0jQFg3
XdUiJ7XUa84KYQf5ayQBm99Q6H+6MR2R6d0hrazUpoWxIBORL3rYyzXIx/3qOV0P2QyRXvQPDmDT
htBa1EVuKk4OMDvIGqFYBKzFatbyW8c8gKYD2t+Rd0gGYAnHPB03IfJjb6Mj/hDFCVitIAeApSkX
ox9zOozpqT+GvQzQGvklgXaksPwpFmWNMyTdmjZuvrGOZGh7TeuFFzPVWf+giYHGdTTV7RNkAoAn
dDFro0/AgLJnAt3NtSBd28kb7+voE5KK4S9BM2x58ITyQzTBgAv01oaTRri0gnzb4wYC6HiQPPUW
hpjQTe5X9mBwa5U8MNtCS4z1HdiLIa5jnpX0oimiOQSqMUJF6yEQs8iLsIMHCLfDDV+N6zGdrmv7
vJSNE+w2rdtKlJ0ici7QeFbrkhpTQ2I1rM2feB3M+IiUula4zpnCV4QjPgbzzE/dJutW/wpU5Lxu
ViTn2GZGTNMCmzpqfp/Q3EX7OYL/vc8Z9E6RnknRSAo8hnHg/Y44/rDRrw46etZzdtc4tEQXNCP0
GV4uzjPosdZwNDkA5DfxKekBamSmHiaG5PZGo64vKlclI1NAaBCgchcMkpVVuGDuUU6ASt6apdPP
dvZIrdSNDbsdLgzZdGtN6P9EtsvFwQq00t6MuOloCpkK4T7VwWmokLwY202Yyv/j6LyW41S2MPxE
VJFpbmGyRskKtnRDWVsyqQlNAw08/fnmXO7aLlmege61/uiffCLw6zSK5ujR84PqV73kzXRwm4qn
NsptFkZVhf1ynun9pILT+DOOj3a1lh2HAH8m7mrZ/ehoLV6FH2pFkKkZvAMec5r8Yq8sg0NlgmVN
lUXJ3EWoZbj6mgflVDDhqGcaFIIHKQoRHswWxc/NNBSwIGHDlB+X04dToYpPA2XKu96nOvUoDTf/
ZVum8HaJB7rfj9zYcerb7tSm2WZDUMh6jChvbtdtpjuUJYEbGtPKOzHkhc0S0ZkA6E0qBYQBCfBM
CwWP/9BV7kMRzDkFnLAYOxXXBfSJbzmfXkvbGwHDQjt7v1ZLyYfHLQfD43uvzpx5r3lfdPPVFKO/
nAXEpjo6g15eUUm3j/Q8BOFT7hle7R6ZRrUfWQb5y5Uv6mMvJ0n4zBZuj5mU/LuZmfSraxZZJAMF
cM7vqYmdnyLqw6+lDIuM224q3OpxFCX1BQAfpZ2WzPlO6uN989NWubSYO3U7lhcATZN9TAPEQ7L1
VHi/avDef3Kao35HOGkwXTx7oCYXHCroK4BDAmoepoqiakDGzfZfqQQPZdo5sz2+GysyXJo9grr6
QvfpihbAL3onRc43FrtxzAuZuFFdyx3/Snv96WEKtjtGEVc9aci4laNJWwFljzS8nPSUN39hFgI+
LGYm52zzZ/ykr4d1vYaLFwHpc2fDg/Gr2Wmcqyx7WZn2VkopAc+SwSs0l9XsBw+Nx3nOHn47+Lkd
g+YkG3+Zzrld08Oe3Q6vvdai+uw3UX+UTHnDd93T0nGCsbQft0Xxa7kd6YLJpoT3uHVZNtzbYU6U
5ODj3l66Ynrs/GX+g8W0ZYGOrY6BfF48/xgKu/hpdB2BsMMJV8kmPajUHFVzCv00X9gArTjRmp0i
FbanL8QYlO2BeAH1PTqu35PN64Zbe1SDEyyMf9nsXEYCKL4laqdnh1nIT2xF8vVBi1ZNdy6SpXPO
Kt7+1yn6OFiqA/cO35r+tWowzENI03l4qpsytr/8aXaHP35eOvKAQk8wmijp3VOTPFJ5xrUDp1yP
Su4J/eTys8ea+5pRDTmPq8Llv7BqWVIoC/bYjsbBar7rFjL1mwx2T+/rpl1Th1jd55ryEaqey6Zr
fxkHovkIiRVW9xkxl/PRyr2+OC3TkIUnFZrYS93NXqNU4hh8tOG/1MktUA0cuo1P7n6taGQ+0Y+8
+ech0/zIIcK3vxvRVthXz5qriGckt+o9fbey2U25W2/XrGZYKRNW+rLa1wFI/5EpJCzT3A36lt+t
1U+iNvV/DlubuKxLpr207JC5MOuvxXLfLAIEFalCyAHJVh0/aoZv+UqFfYkVIYqLqjHHct2meEh9
N8BUPiGxU1+uE8X9ERDZ2T67pWIt0Wvcr0k/CH0tuX0oOh6G7LP04/7RBmYY7oATuCTmbnDU3iHY
rmKLVDE2naq0KHxMHbLh14UZTbU1p7HI2u7fWLp0ZB8nMtOGP0IUte7/rJPvVvJxoSDUNddR2nZf
TYdObwDD38vWtgXni8JMepGWrVdDLk7XREui8F9TQYju0CqXR2j21nkoAwc75aTQFX3LCXL/nvW6
ZowXAlQ7XK2tS0XN6tInAXEixSMiECvGNQN0llZ1y3oumKWjHXOMdHfjctPHs+vm772bDcvOyBjw
Lowzn4s8dwpQYEjU9o6aoTkHMaktf+cqkuNPxBrHT6XrbtExmzf94PLMF/tg6Vdgy9y2/HSCGAFd
nCqaz7euKNc96YwQrHoO9XRyZFR3Ty3ieHQMXty9s+Qvj9HmqG9uAP+PHY9ye276kK2c0ugeKW+7
evDskYQpqwmZHxM1evTN67pbnBfgv2o62TEg5nlFymKlwehJn/eZIvldbqLq0t2G57tiGz28u1HQ
vzBcZdm+cYeo+TONYuTWFFn4EojZfdKdJb297KLInZO5L2NazhyvD7lqddVeKzU7CwdXoe3HqXXr
5kVvZXdeRSebx0bfiuVjlQFymKDJzAmhJ2HKGkfC7KVoEKZ574jBpc3Zon0hYYxxt11f3V4F2hlo
nGcalUxRUehV+yoMc3k/liKCipltbr0+LykNg390u0QDWdfnHu8+ce58T9XeH8l53A2+dOp93qKh
OIXezIyzESf/AmIp/q2VjK/1bMst6RZI9KeqjsLfITV19buAkvqp/L66n/sC1lfx6tr3lhO5vIWQ
idx7MnP16wa/IJAkrd52bZtbbW+ULb0+Uj1TTIAJpRF/ZD/422cbZUFepDzbeRulxtX5hjN/zB+b
1gAZ75EGNe0jLCdt43HUW9HZtcdJ/rA0zvHjapOKn/pm5GBzSsufXjqgAPk+RlFsHVpcF9FhXEsA
uCUv4/fWbuL+Po/j5bMYrHk7aCvMl7d+dUz9VceNtIGjVWSh6KpNJCj4thtXvN+CAiiYF8i+/4am
ah8Z9Mx4BJwqxBMNTRiNd82WUZiR5jGRvY/LHNrhtfanCTpzMYXxTmapZHdmexnb/eZHRXnQtadc
who84x2XWfNxW/AvxZHqIeY81+jQS3p6Bsn2clvH3vvGHvKdBLx+m2hlj85l43v5Lozd+U+o5ug/
jiGXWXYQ1rjXA79calv9eEZKQPUXKZl7zWqa7Vk4+vhsLW3mHIveeFSAzpOokK8VoBTqQffRtO2k
Gw3TVagMyDgZGLjKa4tCodr3g5UP+8DY+fhkAKrzvw07ovVoZeUNIOxAnF7UopY7yzX9Qxm3y1/s
YDayAWNQZM9ogEaA6G32LquXbSNl6dMW3XNF8X/hyXmQNoa/e39Zm8e6jzbKW5pseEbtFV9cKHGx
8yrb8VK/zar1iZas7m3jUylT0+fFrvc0iLHFSPflMR+fnA3Z1N+Sp7I7LSzPct9H0fC3EcZ/NYRM
XBHexv9iJx9fR5RFz30s4pdGNrR70k9j/6F+hQnLmHr7ZpGDT2CBK54MCT1PPlv3v0xWbQ7q3fTv
a1nG4qdiwfaOqg0iJ4VIZOcGYM6/TbuCOE79Vl7pEozMDTZvHzYY5290uMxnGcqXHVnJLBNzodaz
YI445Aq1wokYuQ2KYtFhZ3sHQymgeowqoWcPxDeOopMoybNwoGWXFCpHdRwsG1SVzZDFcrXKmq4L
R7+Pwl9/5zHv203xm+9GOUMK9NWoj/ScVvUxn5Uxu9hf6mex0hfFOWrdzWFW/ScxMZ39cQFQHU1u
ZyiI4fFWb5nPvc0AtpO2rrzL2OlhvuRTRDX4stXj37Ak5GvqO/MGNu3vR8frfCDlabJ/TyUHJs02
0X/j7A/OIcNXMqT15jFHMxEG28n2vdZOHfDCeOfbfV5dcwT3MB9zztUPs+K/s1ndcF9fj8M+i708
THniBOKWYun39MOjMciAPx6Cshzmfc7Ep1Mkgl1wIMBwqi7NPJbXQrfSHADd7R1Y3+zDJg3butt6
N1/3NRqkHLo+3IIT8FT33jOVAGSbqbGTDEEK0TRTO1x7cxv8gBeRmUnBZkTkCG5XIUO7ZgYfwmA/
ZlHxpOM5n1N+scJObBuNtN+b/Js+HygDhmh6U7uwdc1u9RfakK1wK19gr6tHtxdt8QBtrPRxKJWX
HdA9Vc39EvVTd5ooET3km5OB4SsGGBGPxesQ8eC5Wbw+NCZ2C0LKl+jk9jbC8pwU8WeJdvCSdZXz
isjFNftCW9AGdo8mtGr00KQe6ro68fQkr3FDIiCKsjyvTgCduX32o9A0qdRKvHEyRjDvW8XwCf5E
WwjM4l++ZoBrUg/DT5tOoY7TLOKha612SNYbVLnzlFlMCiMQO2lTtsH9aLtRgmN+OfGVAnQZBvfK
gBbMVh6xNLDz+0mzlYN1o0Yjwz7Ltkgyg8ewDl19nFCCcG8pq3V2+eaZ+tVdpPxuo6F4xqtNukwL
xp2qJebf29VVBZ1jDbtxqMwbG0I7pFm5QYJadVX/YyTW4jyiKRx2/eBWxyVuop/SFkKeaK/RJMG1
2ZS4haX1LmsyP9jH0tF94nJjMvS7WXXvNHBtO+re87POfA5Wm15w61JnxhMXcMEAhVFT/2eFsdJw
UDYnDMCmNSZZXW73TRHNOlnJzZt3IIZ8O0jq4qsIKBqChlr3QVExGxcmvzUHx7p/qPMIRi0qp98T
uYc7aHrr15JF9utqwvpSFm387jtASkzV/rqP2JRMatbB+1XWNfNh3zpQFt0aioeJfsevUs5O/Z/b
W749Jnpee5HCtwhuicXR1iXLVOd8tnxw60lGLJikxxrkjWFTllO6cvPOR9AWti3t9X3J+c5huOMg
c6ZrbjXIaIJSDH8dXQMDssZ6qeoUHF45iVDezW0cwcy2UfeJQtQ7B9CCBbdkw0PgdrwHGjGJtzPo
K+6aKuhR0jRBeQVt7/+bgs45ZlYbfaA7Li2g1r5oDqsTwFuFQmZiN08gQ0d0xvWfIUdQlNZ2X78N
gAgFUkEI6ET3Teu/gDwHd30QlVSCWrwtCVw8/4gWMeR2KInUGM92zr7I0hd52z+OuL76RXWSTfNM
JipzhVFqhuPs3LS7YTsVR5TSU3nO1kHP99oqcu8Uawd3JupB8+Mx719WtYyfotbr70ItuHN44qmu
8eO5/teWkwkTayinF726XXQo5gqV26qt/FnWkSK2MQ60uyMBYfLQLEujgWbl1O160K8JubiRT3EQ
3pK7gCH3JCZqJ4kmzosMdPgr5jOqd3LdDFkJDRopR1bNg5h18zIhiv7jzdVUJnlJ3leagWsNh4mk
UPoyly2mEsTpvH+Cek2m6CFc/0M+PP0u7aX6z0WiqJBLtewDfZ7Nlyar5vbQU+e6XIAvblqhMmi3
B4QVXupEgYpOOTbsZ99YITLD0AVN7ifb8Ek6090s4vb34GnUoYm32uP8X8HrsR6izgqj000ScUeI
x5xStde8WLdSJijIvNG7aAn71FSmvkxeFr9wf7rPWRe5d33nWB+etqy978O+m7aED/dvvzQkM0mb
/sy2UZaLe7BsyQyNHKk45nHF5Um1/BF6I2JAX4rK37cVyoRQKZJGs3hrv8axBq+z4smf4Vn88dND
0+Yf+2UZWYVkE+5nKyLVbtv+bYFxoDVbP47ONyhLUssprTObMTr8aTBckfB17gOy+/Azdqw+Ogww
AC+ztbifPAP+Y2Cr4l27iKCRE2hASOZalEKcxeNv7djDH3e013YnIfl3YySBXjwdB08rFOp+jh1U
NyTeIfEPdSEtEMDa+eyKapge+oyFEZwm2nCruJtBP81fDZobel/11q8vW8QBy6HKN7kGzvzHWn15
BCxfoCrd9RpseX9XBcFtSWj87m+3jMVPTSTE5zACMCZOWMDNrmU3TKlUlmMlBZTroUB487bM/TQc
XNvt19OoLf+D3MU6CZF6pSODIiHn3NgHsO2y3TWqckhrrqfA4XPDMZBOTT5+uYs/11w8azakk9ts
z6xJw50G+b0L1tvBj48W2TZmviYT3S6XI+D3rJT+Va9OeYeCZxCppZXs9ri6GQpDlAJPswux2Qb9
mJTIxYoU8aeVqF7nez7lEsHvMA48oV3n/7O9PiBzXDPNjDUpeiendb1h7yJMqBPjL8GfYCnCH0Po
x6t2l+ljGLby4SbdMEnjtepgwMgWuEfX+SudcWOnWuOnTkZ9mjkbR5eqgxOy9yBd5JAxXUwMfrJa
vUtQxfqdg3nzEtVF2TEHjzjD2BuIXVRSK0rr0iG1FoHKLrNQmu5InyR0QnDW/mikYpz9o0KjdSt2
jo+tf+MFUGshRvCLtvvyZzuc7iN0wQ9YUTLOeSscfkgXKdsv5Cd6SGjVXKo042+7XzNqVS1ZWYep
Fs5OibC5n4qmi4+mCAEYyk77r3HZgGJmuAPwIiCG2Q9OQwZ/xfBA4HHNT18QqI9Jv9bMDr3XT1c0
0KpNgq0geNlp8nJNa+48ePWoHF9BdKu/oYMIHh4LMH6M7fYy9QoUgfPvoSYM8M1qN47+MV/BAitI
on0v5fiG3r67K8o2e4rRQLxaiN148Oy+OUxoFh+tVsLJWGN1Mr2rESCH4ZeKb/h0Fi6oj9p5uZae
y3G3FvV4EqKeyIZubzU3pm6CE6+s8e7yaXB+KNjhqRo4d9p94blgkWOAqgo1BsCoE9brWa1GnBlh
dbMPee10UlvB/O1bG6KHUEV2Iqxh+jAqd9yUGg1557Bkc//Mcm93wj8Ari+noJuY1+kbqZ2U2AZ3
PzOJ/xdEo/UTc2F56ZRXtUhbED6T4jmCmrNVzcw21woNS+RM+q2SfhnsLeNSXj2FVv4Dd5L/8+k6
/VVgp2ke2E14pYSaORWKkLW0kY754j51jrOn/D/c7351VvzL3pAAVn9UttbPnRx766jlEn5JwTab
aCSa6D4b8d/SDFt/WGhI+RrNKvcTzNa909llcSitBWB72chD2uXB4p1Lw7mTxBxL6baa7jRMrv2o
Om8a0qhZ1EkjSZM4abvc3knBJH3WbT5fukWKOxvRylsRYJubVFMOODGXooDclvafWaPp6D1aoLVp
pjvPXrs3hDLyo6iD+UnqHqQRo9QJgUbwiouj+uUizKYVAWm83g3TGF8zxxPZsYOqVom/NDZyKWHz
mRaIQhuWnjprU+TB2uV9H+Fp/JaleWdK39kVdRHvFjqwUWjTXDW5hmN0FFN1D5dnfZWD0W4qitG9
52AXOxV46qzJDHZSs4z1v84t8u+xEZJgVoZytjLAYsNNAdAQ6VOMavEARmtdAKcQt0CIWy5pC636
GLYcSLChrCLeb3GsESGvGaB358ahOLsuktHEAHK+MmyPGhVIjJpiIzpaXPKaaQm+bJp2eThu30uO
ogMiHYF5L8fw9+yE7MR8cOZe2kX0aGct4jfYD8AWj+mhToIp6qqjpdAX3o0RnCjieOhB11ogRapg
HElu8ILwWTWN8nay6LN7e/SMf5I+ddpMDeXQLocRx0KNezMwwUXN3fa8eZ777IGGHDSsf7FfW4Xy
dGVMW1Lw6grg1PPsK2tGThMKSGL4us2qdH5rBsqM3zCCbrGyKqsOceyOr8ysy1Ws7OX478CuPJYs
eSgjzwIvafl8/W02bwFgNEobr9NjKjPL+fLxhyBdxXamunn0+NRLHszJZveAbHFk/sY9Fb+XJe2V
OWxYZ0VFGtTVTWnEueuN9wioQCDRrk/lfqYXVFA/mZfiFblyoZ82A0++ELi0IH0plemZ/iL6e4dU
NYqvLZrN/OQWWfNSAD4+R43d7Zom7n6hbHPTwdry7sT2P987tgi+7Lqfnbsg8sfijaZk+w1kPAr3
zabYrCcrDtwzLbXOAloSiW5hBsizwrn45TiGhKIXM7ZE05t5tXHTOM6yJfXaRb+wJkjvMdi4fJr9
YGrStJFSyUQVanoOc0S2RMBUj8uw9PcOVP5TlyGG5nIrRLcHCPOGZwQLEameDRKo+OogpKO2m74f
p3pkzGWCqjbDuhxnwJtpC+gWJx2fv0xpuuycXTZJdzo2tb+Vu7KfTH1EcUcN8QQp4UKkVsgp2HJ0
nlpMdFW65VszHlCVdTsb5w4h/G6lbN54xz6Xftg+8+uDM48bsu2kaG1+gcyl5TjSvvgTbHjIsIRK
+P55iArBmWxnn3FnsWg2y/agW0tfrDE2X9VQIukZgmwlfgjxRUneBn8EgbEblc+i97jN7aWfHj0V
rRNwCHltxz6WvBNO5OHqRk8Q/tBKBzkRdMVwF87i/+KRcY7ToJ344Ygi5ng3eGQNJIPNk0ym9UoL
J0dWJuDi3BY/Hit3n3hyLRHloaV4W+tCgkczX3awvXx6d6HTRv+R0SJPDKnq0bFmC+Lo9ha3DLv2
ybfshdsi9Ka97vFmHOrcw7EacRVml6KwzQGFAsSaJdxnbcjfLWERD+Va86g4Tr89oB8b7jhh83Nb
Q5jsZGePIP8DolgsQ5Y8zMu0HQGO3MMKaP4QCrBmb+LIYSkN1aMqPGPBiM3wzC9y4gdf9CLkK6Zx
8mS2rQqKU8HX8xp0kXjQKoBQa9DuXJcg7l4jU+kHIt8r1HKZz7fh0dL+ZklI4gSOc9xl6LaY/7jX
IBwwmp5CW4Rz6jFdX0tIwd8doNCTQAuLKJOB8KypD76l0ILqdkYVvyPK1u6dPHA/vMrJ3+MReQ3z
L192IYPiY+GJvwIsLJ8zT4Czc+d5XLjrb3CLy5OeA1qU7pdA73pxhxjkDz0dal01dTAEgHbOu84E
Nv/a7wjuncSdkVn5Uko+pXhT0DmTi/dzD4EOM9tPei1SCPvgX6G7BufPXMXXPs+t4y3M+DdyDEaz
2RUfq83GlRQd6ABeo8z5ssi7XTiR5/FTj318MYUXPkZT2Zy6fMkeAZvjK6Kw4KmZ4oaRxTdQfas9
WIe+8cuXcRDN42D12bGmtfLf2Nw0JC3I3T6qgN4bnJAtAgHMbS4mXYCgIFj+E+7As1S3BcoXM97y
xisonAau5pCDfNYfvu+O+pe2RwAkXELy5IQkVJahMdC6hfCmnT82ATKDWuZi3+HL+Qkg19FvdgOG
FNwGvOf19tSgt32QbMMpKyuvdue5AdEccSB/ihJ6NBwGeY6E3R5FWCIW0k3+qWx0cCcS/fMPd5Q3
Ase7DV8G4p6loCAsFkFkfmfnWv+1StHh5ULV/hiQ+n60akwNO2de6+qvH1bjuc4z8BHDmZ9wGaH+
SwMPe8BBAna9z82C11vUoZt4pVPMhwFnbnwBLdicX44gu5mTpme+BFJiZ3S7zVPHxpfVnOSyKea9
ticnhgBTnvyoKs9AYodhhL4kXOPuoG5a+SvqkWnYV30Tabwm3rDuQoywv8lUtK0H/NOMBXasRLRj
kR9pbRrnRbyyra7/nHnRcHxcgPE/ZaxhOVEFAY4e4i5LKmvAS7zVZRmdYqsocQvGopAPugmY+X1M
wG2yDTe5Zx5NYj47flfZpxFO+lLjoMA1qYIZ7nvYOJcdIb4rmlxVUkIKBEmtqjw7TWzFgONZaCPw
qWwkQq1Y+3sU6/63Vedx+bBFTRbTfRB43E8x2trEjpD57AQ1xct9GdhBg9ElNF9UJ0h8fFrmGAVQ
QAyH+TYPoLM0fLzkOYBfzUx3XoJRwdlFWyOwQ8+z+eFSnOcrFIDzHq0By1OF6sNie8wqitZ1/LqI
1mYZZTfBWbD672EbS6grU9f9sW3J0VDaN/ju15qlwp/7bC/qaoFBrRe/Ad+IbYSnnrCyl6YgHshs
CgdaydaZlhX1DukaFfqVybBYjihcvWO+0oi+W0EnHjl4SomBIMrqQ9lhOEf+toCo5ejiC9iZqiJt
WFfDcFdVXdGkUT7hUxKxrO6gi6F0WtTOUWIbEZ7mTd3QTue2sSh0DGlnG0+lHvUVP5YYavFYrPEm
d2qJxscVofFD2Ct3PSoNojkrxPkci0vW7N0e4xxu3AEdek52LYomfvQ9qCBr4eYWrLsEAWLG90uX
SXYeQh51hTFTDBCleyp5ZMmOowBVTQ/23DPDf87IP08m9sd/Qsw9RwtK3b8KG1T47HZ989Nk0/qR
oXPvj/7qdeuuVbKfHoa8xbFUyGgXu5G+N6PBCFlk7N3WWvkgn3lFb/OJeQTOkUNuAWUC0Dwznnb+
Fxbq+BunCSwfF3TMJ10P/cMkmiolA7krk4WrhqMWSMJPNTnbwR8kOQE9DV1Yqk4CdYxFj1NyVYRQ
tp5c1MfYFRqeW3mOf8yxHpXvGckotlVeOs6T1rlHQSaH/IrIAhiQL2FagrsMULtJRb+hR0Bykp06
kjl/RbEK1U28MjTgvG2H1fsYZZP3b3bn+k0pF6QOp3d3l23KZirK8jni3itG60xPdSSwyY31Jzl6
8FZTXFeHTTjB1DJS1xDyaxVmv5e20SLYuVK4h7jx1/twmKX9jro39L9rDUzy6GXjcIVab5odurn8
M1fYkROL0CauO5SkZnm1qtoEP0TLzFxMbIrk9idNZHkRI2nJco+PGIwq9utQHSZWBfuCoLAsD2CN
OQzhYt9kPVvf/WPTjcxjO8aO2nVFpi924HLfZsL1fsmVcINkFrZyOBC89lhJ0FaB8Z7KBht83DXu
+oEF9va+O4L7U5dSfd+k0b8aEjuLpITGRlzc+CjGnQWy0smHmHjVuJ26KhXadM5p8Ncl2jkWslxQ
c4H4DOdsjlhoxI635/KbWzdVtl8Fewd6Uj63N1l3nVoV8t+7lazcvwjCZberEU2LB5yZQu46/JAF
7pp6Kn7FKJxxspBkECeF8JHYUVIVhHt8N62PBR9HdBIjZ7lylfT38by6zaErcSsmpGPw5cW6zt8N
CS+4k0qegh4M/WoMIxIMLXaiU1NZTvmrpDuyesWy76iHGjwY1Qv/8RB5w3L1QwuwxcuLugNSYYhO
Ub3MD5mYdPifmSQjwtwiClGlaGKY7yoEckAqcOHv31hQYoGIleyM7hLh01wpCa71T7B0Qhx6SmXV
seD+hWpEeqLvuooXEbqKfZvUBOOwUKpqrIl4xP35Olq9K07eGCCJSraGHI7b5WqcJd9b3qj7L+ZQ
QNakQcfGWhx2HjBk5+D0f6kwGOkrOBJY8BqJsLoqpDYzdhNPzy/IaDdakyJ2vp1E0DGkXF7L/JRv
fcz+AE/Yv0+IMn45TifD/aSrcjlOQU+uhe9mHbQu1v+nSpvABWwC8roTolrjPexcCRDgoBrdKxyg
8MK99p7UGK1n9Ns9WldVlhe3k0gtSERQR1tszhtH9dB82MpCQClDcLBz5KN/OhMC0VSMRNEa3a0s
8j0veJ0PnzECndPIFZyd2ikqcPSOo9U9cHRoBHXadlX1vFr+8JwDOX4TIj6AU6rQH65IgwrwnxDD
VrnrRtl9tVDuVP1pPVXPLa5NiKAu3PKjDDqbstLGnoECyZkLlw/e+ynyU5KCcW6MgjSMn4LoKPMl
y5GXP3FbVbZ/ihb8/QmEc7UPhUuWONLloLeY4/xBHOG7IkgVPzLaC462Mwv5y8Hevjm7IMQofW5i
aI7nqi4d/bUYHz7E58ZvLy75LNFfdqXFH0FoO1RM3C/1lAfHAkOZvyKTvu0lqcmaeVjTkvHHfVA8
Bv6p6YyXfxKY4Az/fICgIIPn4uC97TZV5J1s7Cr9l+Bd0XdV1zQ+rBGUzQehWC7YvSs0KT1tXUdN
k0jfGOJY8naST32IB/cM7hg0D+O6BMKhpgBpbomo5qMrUEQT1x5s9ZmkA+h0OLT4n8SgF14NkqsI
8Z4ajffZw9/dNsx5831y2JWKD0uuwuwy+8643lnQKMXVGkdd/GxoCNyVr5sB/yPHUt0gUEBV17yN
pJ5V79HgueJ3pbX2sqTMOCTf3bwNSeuva+pxoEN12EfmbHKOQ32qvHIaKpC/WgTWXplQOtmvsqiM
Y9LYkW1/PxqD7aNoN2xwx5wE3yKqEqQyptiLOK7y06pI3hK7pcfFnAh2L0TcQ6f8Q+0025b2Q+H3
3IhNIMiGAtlZ4/dhdouPdcuj6i4eGfKTOWCi7o9yVjzi/+PozJYkxZEo+kWYiU3Aa+wRuW+VVfmC
1ZINYgchBHz9HOapbaarq7IiQHK/fu/xCUlIX4tGzw4k32ZOPzb/FtQM1eTZa1C4TB8O6RA0aBNC
BGN08yJDyHs3YBUYPwZsTOOFqT2aempbJ/gU1mDTyBYXu/wwekl9nBlgjm8YsKPmpeuH0b/DVRbS
uKb1Up5yx4vVC5/J+kyiLVBH4DF0FQWTvtdwiUK1V3VJ8LKXsf9aOoOmanYrhnj4A5Ls0iH42lMa
RiVHQzgnl3p2Rowrg8X0XPrdWH9Glh+cerERbnJl5pHlZx3DfcEaj2z2KCs0q8fBh+304OlyqS4C
j9L6ZBW0oOHghlGbHVXlz/aipEr5q09zMnXPOOOKjsfc3Sbc07Ku6S5Ab+V/YFrWAUe2M4RLeW6i
gFQ9UIOa8RHKC8NKTu3QVWc5hlrHXIWSdvmoG+xL/GNsJXghDBNeN16s6ZLyIUw6KzFC1cMQ7Sct
1Xo/NSmrnVCcBZNWlt6jXDG+xpUaLT4qXDPM6zkr4+y7W0mTkiue0uhh6GqmSI3Cq8dT1eOKWhKX
yppY/xsBkiHaeU6Lb5+Z3fxsmwDvS6ud9SHqsaezDTKyLVCRWTwJhqHrMSF/QkU1+E/NUPrLVdQR
SfPZeIrJlz8xd3SdRPz2ALDgOFB+E+8WlLjiqOpefadSIkK34Zh9sGXLg3Mph1cHZNpvl2qMU6cQ
uGsjU/bHZpi4JJeK63Y/6IUBXNGP+dlvvcA9QhhA2wOBoMrH1EAhP7ltQJPnjnl2CqKqeGMAhE06
TFjOQ7Jtqj6LpTHYYyyiyi43A82T7jdmFzei95ee3dzrNAKOsMwuUm9UdcmPrMFGuk/yGUvpus7s
DDJ51r32YYIzMZk3PU7WFsmsl0PtcsWm+RGQjfcJ8hRXFvl60oDFxHTeZ2n6uq/KwfndOxB5jjZo
nd/xvBp1c5m3rFDUFUkOUmhA4SdHXLG+wXhYtpbaJo0gH78wIgkStRkRmKekuwI66QdQKVK/oFLc
6ZI5nbhUKFNv27l4t+iOKzATWDqhZw3tVVYZTSR1A4m1JAwDd5cy9/9gUl4/skUxK1mFbLsBfb2r
rms0ePzX0DYP+LfCx0gJ5KvcdBx9TR7uqslkVzW26+Nc4nrcWUw/IPOnOs0IWs5Ct78lfDDR8WaI
cX7Q4RgZpnrQl46M4HJ9tgW3YHW2xPGTjky7i65VAjkZkmsYrrHqqDIblb6IxevVuDcLDvfTSrNS
zUxhx2VkQZsoxSkeQm1/pb3M/JtmPDud8mS2CeWPmdRtTGricCVqNQPLuvkO89HHZEDG7D7N5+hX
srbOH0ozPpOJO6Q6LD0JSSbtW92srEfplKYzrcmyQpzjAdPOcA4kHvFb5Tux+ujmPmHKFpNr5u03
ub2SDeaZyNslvuaW0hbbG26JXSAK/RO1kdI6WKl1L4qV9wXGVL24B7oVbhULw6J9XNs28+pXjCvE
1CbRi6za16tw4/pS5s3s3UJcgcS2S5xG+c9+mU3+kMptRnssdZswgopdRGiyI9in8xJsTUD4id65
XSJ78X2Cvf4LGpNZf6wRG4Zw2IRpIw9kYWoMK9YM5SmM+thFizYtkdrIKnd4nUoiGtXiUadZhhyP
HXai8jC1WaROnP94z/pFYJrALUs/F9qMaR/2PsolggR2/sQIFRJkDjCY7aIOIt6OVLQ0dwpn5w/c
5Ll+bM1s51NSxbV9s3TH902RrXofwTnirpWacUTpTT00t9kjW1enIh7PkRwd/ZkFPR8BPtvAx4Ts
+6G+5b4hLzGN9UoRzVuMTah0uvnLzlhI7tIenM8x53ls3uOKGu2oVMp0cQ2c4CehDj64aG0qfHXS
xeVXJ6Nof41zIe811Knp3DhWq/NoUOufOHq0mPcr5DxytJgbalzHQSJPLqUrNnlK2X/LmMJ241fb
4OAYCB33PDhtx1A2b71zAIZv/KUxbvznxOi2eAGWYtynFOG/1mECnREHUeNeVL+U64co2mXdT6Mj
Q9IxuZMm3E9B+zXbrJtupHIWcVtxY/4IxkHle52gU1wqssPxOV6d4ZefGfMTLZTOY6idsCGtWnTV
afXaaT7DxusI7kzJ29C4DPsMCltx6l3mtwdCMf0n49fgvzXGaLrXclrJJfbTFur0GIwsqVx+1dbC
gUEHxAOXb8JcVAZNfPDWLGiIpqpY/Ubl817knEfj/SZTQQmc2wG/OaDi9UpW0z8T8XW+Sd251x5e
qn0AKUH2W7cYSLW3IkTiIkLtLEps14Vv6vYUMLO/6SLDgR1WmW0eiSG2DXVTRdAriZqIS5XFp+se
JzX1qRk0YgoKr4SARb+9wXs4BB9QYYlRokvy5STEy+2Vd9sLf6UtbopdlPqY2BCguNKg5iU/NX0R
kQ20x2y3jg2VbT/X/Evu22ICnNB2jwST2x+uEy5vjSPdr8IJvb9RiBz37UiVTNeCLp4YIOnx0v5J
bUU50o5lsZ43HIs6EC9M8N1WLg3cMuDhuZQgyxhEYtc9zznSHzIcPLfVqZ8UIIflMIu49M8e3DHc
Liw4wo4aiiBFTx659wLYS1dTB5kAF+nJT8LYkXtg7Ci/XDiAySlnkOBtuDkOwoKa/x35crqExaq+
F3hYLxEwogdAp8t/TkFdtIOHCD1l2vJwuzwLgBJ4Y5lCEAME8xCv4frq9r3z7efOvO7ZTZ68ZDgf
P6QBybZjep4dh0x6f3Nmz+uOn3qbnYa1f78y1KYD4Rak7FXFpfNyDQmhz46i9LkYuzXTL4mX+k8D
IRUwZKBtSEZXzIBVN3r1QRqZPG8KLrYWLxCCV4YpejLjn/QzBB6nwVUILCqrfkje7/GqQE5e9QgR
CNdFET+2UtLjljqMryUYyfuyaMSrIWW1HPts3UoZQrxq39QpSAd3dR7AotifVrOuAU/JMgismLmc
eZqq/MP3AaKRiFHIdFUuyLc3WfgRdMAfIGZm4qfft8aDe9guZgeBGMcvHsLw0PemV7vRZbjYDV36
pPgvjunc4LDm9/V4+MIkQZjmmv0KBl3+yDGWMspfw5miZIgF0Jt5gBJ5aVURBQeqwna4S03Gjydh
/cQnWRvrbKUCWmKDd/utTRjZI9aWr3yapF66xPE/QAtNhyyoMWnoXJbev7bdRvZrVbsnwIkFNp9o
izn6MAhewTfQg+yY8fjOnXWr5CTQ7GHOrHw6P1gvqdn7kHV1jL82rB4xBZHrh6rljU80Vqo8j0tZ
FujvdCGPBEfmkOO47V7FCChqryG93lv0AIB/EatVIBv6QnAm4xJAxd/O/cob6u4U2H5onosRHuqt
KcbMoI1wpVzpRqnCRqbF8O7ChKMsRAnx93kzIUHuxkRK2FmhdlJ3OtspYMy9y2Td/d/kx0gt3gXM
Zt3fjqESOIZlZMfLwkyXqMrk1fKEFzl8w5Yd5ierUqlPaDFZTwOosVL+GMgDzdO5jvuBDkt6/n+G
PQ4voZRpe8CtFue3ycbZ+OoUWXGVNmRuxvTZ/vF405Jdj3n3ZY294mGAj/yPf90sh8HdTGo9bgK+
wwm0xI74b1k9YxFU6TtDL8K6/JZO9WJheURnTKc2OtKaFNgNC1825FoqbAFppfU5HcEPHUDZOH9s
REG/d5vYfoUp7f/KgGppsieR12SrJ9ILOF3pEficFdFvO84Rmf0YowSHAp447PeUrLLE+I14OOK4
hOjRZocp9tkUXdOhNbdA52FzRZYOcLNhhAgPZkzd6CNuQiY+2FU+JLzfU0ZcMzsSuSag3aakEc5A
GTH9VylXJeVS8hwRjUhpU2uGs41rvUs16cackxIS01ZM8C2VyLaPXtljeABW47xSHqbRrcbr6F9l
nNEGN61W7a02EQnLLE25CXal8iRQH1PBad3zpS2/YOQlF2gsC+Q33jSy56OAQtUSGSDI0Vb5w4Co
goqqY+neK+aJw06MWEIYOBFaw5EZMhjoow5pyCHXv+yipUYvT/GHvc+oBOd4zBqBN5cs3zGV2fge
QQja6yHtux8Y8vkKkzoJf+SeLv7UK1M428ZVfC4LojK7UAb1W29U9d4G2pq/Wb34/W+sWzRPA2E6
veNW2WI4qZ7H80pEu32K0S3b+7qozP3AEO5IMKqOzraPNlPC6HXeKzwd+YJ6XTEMqgsC7dgPWNxr
+CXtvpxM+mnjNb72yGHMMeAPnZhG+fGlzGzI+NIDfPrW+WkWn8hh98U5aGv8UOyiXFmtbRb9rDHA
cXjz4XDf84Sdw9kSc2865uxMsj2GMSYXw+9+teQ7sEQx4Ye04++xUiJTmKFY/s4r8fRrj+eZMdc6
yTNibfcca2Wb+00gn/exIme9JyQcxk9FbFiRFCFdjKd06twf0l2Kc+H5rXuPCShGz69rqtpZKF2e
cKSwrsQNkX//4megkiWUIp9pY6stWAEY9xZ3sUVrbhwCxs+5WMxZ+gItoPXrUh1RphrnbsYHfuci
Fj8vugmbf9o2NjlIEWbNLye3RExiU4bXEiBnc26msWnOIRFHdQ+EjdELdKD2qwd5ecV+hCelhePo
7zundfvTol08PzEmxBKqJomy4+qZ7iHTm6ExV7ofngNbMnInvJcQ7Wvj/D0L0d+JJGAJOy6Y/oIr
B3PwX9x7EmMrSY8do7VZnFC2Y4U9nx2J+Czm8ozUC3hilwEb/oHbs5jOCUmdLRcaNfpSh1nXA/Lz
5SD/edRJYDzrwX0nHhC843ugYKL7yvzH0AGntfd0Svg26Ujh3U3a6OlUqBUPWxtpUVw7FTgM5fwC
z3/G0z6RlFkCh8hVRqcza8+tHqVN5XqquqKQMKW3kmpw2+Kiwrz6h1iLUGTAy+MiYvUwZks/8T6b
NcG+OFGQP9ky3GasJhAfnhiJaKRTqjBVFGn2ECQoI39My6D2zNibCtOUGAhuLVSBO1AwjKIi2Qzm
0vprDKgwFAWJrWWm8j71K7sjAF96YA2CLmGaPRSUKtBWB9YuYRTQeXPCS9dXe3gMYC1mkY+/OyLx
8RMsMjk+YYaDMhuQXzhJIOXIwP3cHC3JUeKFfRXdJbJUXCTgLsk0lTQk29IV72Upo9S9y2yJ0A32
cEvB0MNJcmaj3EzPNSQdueQKb/AYkXDWrf0GVh28w9UlVFFmATnsnCP6pwoDju+q69bmUJqUK4+E
HP5X/IfZdFgKsigtkvu6s1NfjddCgfPbl0WHZJJ6oWK20Yl4ODmMV/ii67m6Zv6Ky62WuNf0WEas
pk8biJ3p2DMUSX1uFLBRNZWR12blV0SKsthlON+fBUolFk+SW3vi/MQ8ek3dDIPYNWcY094zSFVR
77k1OIiJYGzu1xSbAR+PxoregCl76YhMYG0wABp2Mt7+roq+iLnxAuFqRxfuQKxF93xFVhFEKfqw
OnLT44rx2Ebx6ZYF49WyS+N/2xUpdkEwyWcYOPKeSC/JrqgBPoP1cPN6Yv7EVl2cAcLiWKbsCfyj
loJaXooGnwEXUdWexDxO+VGINKuxVVX5cKqzPnuytPsvWZfadxWt1JTBZLpH6w3xg3I5HbD8ZWAP
fG/DWiB+sokBI7d69CboeCdIld7vOJskxMTeyd7qDucINbHHb7RgM5IP4crMdmGkesSwm1YXzs+y
e5TeGn9kZe3/CgbsYZABl036oj+79AXTm72o5ojYx5DxgVhLIAbs+jQ+pq5ToC+1DdEPg8H5mLpM
e3AH2YTUckD0gLLNJ1HGKfTAl1b9UtrbUs89VTSv+eQ9cGSQHOu8AqtM2PItgHAnTkXeastQ5U16
JMG7DWC6De9iYVfOiIxz/rlMUUgWVXNA7NXcYRum4KVSYu6qmbQ2qtiXBKKurV9xDoaZwbdQk/76
lgCEkqMpfI5oE67Jm2rH/LWe5+ozqVXm79QQbQP/NVI/zbohGbxx4NfGQ9z8ERNUBP7b5EdcRkQI
xCDvY4Y7X+kaJP5h03GGfRvBx92FPSPUHoPPG8W57I6qcfky6EDzl9TkCe6uTrfe29KljrpArcGN
ZuRm58mkE1yUUJACGL9X/9xxWgG/MNH5EjrB0KHrWL21xNi/arav9JcYhzVaMtqPPpRhgQmhlUhM
OxkZ3JRZzcBeuR5/J6XjIdvLKMR47NS414hs8ZbrxVSkgZSPvSJLt4c+DrkeynXhlKtBkXNB92FY
n+Wi89d22NDSABk4EsEtISnj+DWzZHQQUyIVJLZAqGEt3AJ/6dDq+RggV/tHmTHtPGzL4H5RXHC2
M4Mg4dtyLL9YDwsoLkZ+mj7DCVRz57R7tHWekx7/z5eTLHQByrF4ywiRKFx8S/s3G4YmA2UVeBeo
weh3KeNgFjqEY9kdl65d/vY6wfenAGHiRBcspIb0z6B6TPrhTg0xbV1cOeMvKLI84GXogH0L881z
jk+biBg9CxEIfIj/vFWyIwFSb/dpNFIVPyea4oFxCHOMfhzER1oGxR+PIHW7s64qXNYVWXnLSMOu
55injayr0/m//LnEZiTqgE6qhBTbnGffYlPEIAylhEVpU36z7ayjnSnGID/lGlPbUbtNUu4Y1E7V
A5Z2nI/Dimnr4gEktrem15DYM11bUsGrFMs18ARZHXwyKBv85YIBxyfgJT3KgIdVTfxdxNhyPI7J
hO5NIqq/AtLEF9iOcr3r8RzI06Iqm3504wJ6Kl43Ac8NxYAoqafQXmfL+UCfyM9IER1f44IZ/6Fv
6WDQK5wOGEe27bqJWONzFXlMyTcuK+dBj98Sy2DM6oP7NjL+cpo6KqWFmrG4w50xLLyehWovLa1B
iCcEY015782qbH4ovgX1FDBAG146WaI4gkuNvX2WUa7RqYSd7O9kmESTQYUEuXkNAkCuN86ZJn/m
NZgHTndqwz10oyF5CooKWwL+TS0ubPrt1LAHzidB9aSWb5O1sxZYBLPqb5a+SVaNEX1TyL6d4Q8A
VpLn9hKPbmPEwYh6XMdLAC804qzJN7JImkYTreDAXojHlmUoC5JhYstD7DOSN8cai9DQ37Nuqkxf
7cLD+mRcDchY5QnqLdZOLv/rWDANecxAtss7i5rsHEEj0d5Qi5TD2bgQ8FpIxNY22a0MeAUDxAwM
zmA7TU/elYQhI/MbxRLupr0nifaSLyoYog6XzGIZ/1ljusvIjwzCuwDd6QecJ4m7tv/EKmj7PY7J
8mfvNYyOj1UFtwZrfFYN3mNYjwRI5Yrnal+HtQHar2ZAOCfaJ8/BiGh6QoCGT448Z4KJCqMOJCSe
1QAXMsXDNPH1wy5KaD8wakzM1wz1A9GSzK3Fvac9hew/zE0esVygmNM/Zbz98+D5ZdwQyZhJl2Lk
Kbs6/BIODBmWOrDh5zBJhXqvyonnGHqU5z/03QTJNyuN4+68AtEYa6OEOHmXzmUY30dYzUHJt2MQ
3Corg8g9F2NVhF8QtpLNZYmLjWywv2BQI6HYNdeh4QvY3Bmtl/IlkTW6Tirsugddb5153Bl63KUU
Dfg+N8rl9ANq7FQ/W4bS5X8Z8ghayDKX61PQwxG+LJ2Ho5p5mxc/kJXnHBENKKyXbIT49gyOqsa7
KoYmeNDgyp3rhGcA9HAT1MGbDHp3ec68AJVMQLYpcUn3Y7cLcJ71lxSqE0owKfH5lE2Fn7+3dSab
r1h0S5Afy96lSIUqiNUDQ1Ny7+UtuIFJgJCKaAqGPQ/r0l3nqGKmuDjRlB+sy5pCEA5B98/wmu6x
rtjpJ3cnyKMkj8caLsNMp7qDUUgSSQF1Tq+mQUhD+o795R8ecZGbA8pNL2BRbU7tcW1lfR4KF9mI
GLx9NT42/b3yRfmB9k6BwTIwUiGp9LAfQ1Oo0JJHGR8Y6TjtPyLA4fSOkuEjmeBdYjxUpuHCSt+Q
L138GWUtzW89+S1sYxaFjvXZW911BJbl+fETUzCXstJjGcaPumi68hN5xCFWX7DwxTlKjBgEEkyc
yfbmzeG4EnZGUUHDNuS8bx1icXmyEcmbHE6aPQQFmL2f1RyP6WUCFEkbWsf0sqDAhr7HSppBmSeN
m9GH4wNnOIfqm1NTLBSJBKMoWJqyNXcxXf2S8oJr0DpUZQk0HMhiHYGXfWvxDUyHfjG+d07nCfVp
UV5mPxcSucD9MtVnfwlyFdmNGCj5qW35B97mNqcWAQFPDgUWQ/bAlGfzFtIsj4cWuEnNTcomqGlH
ZMufr5AZQ+eH1yis64o+3h/3cZYykWD8xqAhN4K7CsvlQDGCWwJ4pxcPCbCyyF1eNIFvBn1Oy+Xk
sT6u/RaFY8Ibh1r/xFYQ1l2oDcgxlFsBD/yVhFztNiJgkCzKMnsFA9A136qpsCIuDCDFC90uRsqA
5UnFCa/AFNwWJu/AiOHCIl2sE20Eh2J8BgU2lhl92RKHnNqtvNa8vySiA9/9o2ohxGM2GWcXqaQe
fy7AEVhbRZCh8HkkAZ1/Y5rT6Y2aamkfvdbi0DktA4YRHtyWT/QV0pcXPtGn5KcW+OJ0QTTgG9/j
8GXab9ysjV80n3Yc7XyK0pGJq48pIZjXbIYuOClUkj6hp92xxSOK7roymc2hq4RcmiPy8bgcauKe
/hXFZe6elanXWt+zJkGaF2XrKan2DKeBZuzmLmPqIRh4QH1diULkbwYlqPtX6xRLG+QIkQ7P7GfY
SHyYKeGWOjETK3I9XLuQ2JApMgVEEqCPYhzvxa7eiMsrZ4kHGHO5mKIjki1kOD4HoAfFnab5H4hr
x0P/0BKm/2NGkC/XjFZl+KPXwY8/W499nYcY0K2+WybMmS+uceIGWkawvpM3992jjfvFvdU5nICf
ntul81NuoI2cBtIEQuNL8jhMl3YZh4uBB+RC1BgJZ6Sp0eVDvFA73LHFlGRLb3SnvqzTOeWnjBfH
+c+qlWqYeSNHgQd8KNzJoQjiEUMmc9vjGuJ13xaSbAGVQpffoJbgIxSrOHo9O0bfem+d1keY1arG
8tDEiY81iMBXdQENxe8GSEl/9bC8mdNUBXqrjmg36T9EFegj4jZ7RXY5qvVDkC29OdkxDN+oquG3
CY+fcB/zanhwolFi9l6G//xgodyoF9kgqf2kUKw2UJbf9SeBwOOD28zpn2CidMsZZhPeNhrsAIP9
RP8875LCx/RUlkNCzyN07yCAzC1ZaRh8fsjLXyxvtShq5ylwpja+D1yEMY5/VhMUO8q5xnxgySoR
pzfUK84DHBrkh5boRRVpZO/II3gPxLLgfABV8YigoCNxTmWsE8NCJkVmgnccMNF4XtwY6G2wrORl
xKT65ImdPkSIUFQi+14w5pLbK+TLHRj/dNPtk+VPkGQTPW8bcTSXkF6Ho508gCMBc6OEpgBx9zQQ
KF4JmG83A7jmyDkBu0tD5vhqqJY3yX9GaoqTY705niFfoNkC7vzOHK9kkmsZ8V5WPJhoKmTyzSFt
FxX/khkDtpMLzSU8zSlDskMsk2Eb/ySdutMwTaI/bcDKJwZVqH7LjUhfgOfOQid3jmSC3YPThWN/
6jRZZsA7IMevdZ+ingWAmMzO4pP77JO+/RsNQ6KOEtdyw93tq+53atnZsmAWxFnPY0Qacg4QJ5Wt
8M+MQKAOtFi1B8wQFPAZGWbuzjD9OdFYY+b49zyvHMJZgxvxQU4dw7CUuLq4tREzNjM76XjqJzee
icFmynn04ho3kRmbZDyTS4IbHeio1y+xwnl0Z8zo5hQMifuHrqB0v2O3bN1PS8i19ECjAuysF5w7
x7ouEZIEy5/6e2UtYLPUp5p5kHWBZsblPgvCOT48PEjWLp7LdimiQy/9frxhH27/srwL95jHEbng
LfM4bLq1zIkCeSIMIY7BI9/N06qCxxAA3XrF+R+rBwYvZX+IsSlg2JUr8QLS4kJdXIhh1ZmGg/gl
HfLsOp+MLcbqS4CYlFcbI7njKEdP/egcF+93NuthfgIqEL7prrHyiLA21+8prF9mBnXHFaKnibpR
BlmCA6JqNfEZEh7gv9bcC8ntRFnTXhGSquUmKXrtlXO26J/pO2jYsxFzXkpEK3oTVU8LjpsKzESK
Nnpg/R6jmLjMFv+3Cce6ucTNXNDERhuMdxHUOzHNtGAeGFsaU52Qtzow+K68C1zmMn8g6J7qF0Nc
sm+OiG/cokvVMaswK9NFvkuHwX6N91ReGLJWQPMdr0a9WmKec2aALSt1Gjx8sPCVNc2Jm53sDkGD
NuFPI/1zNjX/z7cEzRJdFhPzoqYyAQrM5JlOjtuVzFNQs5Dn4sU+eIW+j9bg72hcHP9ZN8D0apdk
ZMdav/LIRCxlf8DctIiXETD5FxZFrY96WKhAvLTG17NbfGPdQ4XtKcbpss5YWdu1eGrdiQ5t8S15
XcNwruZtiN0/GII3v10Ll5KCupZut9eOnz4JKBgMSGH6Dud4sf78yBBBiovB5mIObBZwqoeg6UV1
xosunpgbZeFdXnSUuoqG8p+dN68qp7VvfparLuInyK7I7Kg55OEF1qiGyl5z6dTGFOqPSntzb2VL
uGQo9Brdle5moIOpQgko4xp2Xum223qXdkQPx4SiUihpW34u9i1yiYoyGsX2/+11kDPn3lsnCN6N
lPwSeKP6I2PllfPWhx63HtlwiSiMuay7n91x7m5qGsoSUQyGksOYttruHzWjiUNyqXyoXyh2Wouj
wKXCaV7ESbyn9k1HvJVW//ZxtUQ0YgWXbOVX3s+Ey5/4NYumPinuIfWYdIJ6GGcd+aVI2AQG0kiI
yBSsythxlrEw2cfDPj5T8ZCCop7y5dGbAtjOfiNpdgdKJPPgQ9Z377MWexM8n9ROXx5Bh+0VmfX4
znKeSrwVknzHZ9mN0cg2RUbXbOhJHUYFCIlJ+UToYMNJz1n1sAJTP28b8eRd4iVU75PPHOat6WTo
U72zpm7Ha8uDgyyH8gqTEn4PVlkvvdNUvOutlYX8JjYDcVMOYRHf4RXNv1MyfPmJxYWuYAVPw1PS
F4MIrgRf3fBlqQGJfZb82NNjNc1ee5tTb+0/BUG1mGVFMGH3CiBueFCFZE6oRzavMQD3Wcx83pIW
6qAFgUowVYhrCFs4r94YzsS8dCF7+x49Cv3wrI2HH8jDGY6/C+EOM74EsVDXVRL/EP3q9NOx1als
ntiFNbj/Jt8268M05qEPQKkzLGGi6Ru/3XUGamdw8vqPqKUNXXVpgxr39RDN0BtMbyj627Cflyet
li1NAbmf3Tuz6OtHQPkoSEvUwqDn3AyXr2AOkO1jmKLVqU9IWe9kM0XiQofrbyD/UOGrGgNI4JHK
gv+Y9MmA9cewIIGaAiWjAXLhzv7EyiJIVIg5nC9ZJO173ZAeBOroeZrCsFYnn1qkPBNr3SQn5NXf
jL3C8amkc2VN6kjpcYA76nnnftks0hy4aNsx+zX+D8gmyhAH3vAzczAgsOSUPLS4U7qZpmuDddA8
15MTVnesrkLKEW7WozEp6YXJw1atZg8cJsRoswFm1EUVoPwvbT2VQGS7FIYmjMTRHGyHTfUA+mhu
HzE6rhXm4TUJ3pQ32epKXhSTKXq/r9kEJYQriWZOeRH9LQMM+DeuQgY3+A7kt4g7+61g5lePHZsA
giMrIIo3ieUyf0cFb8tTVgVp/hSzN6OlDqZmCn5oyc6Ut5L5zR/jur4uGTPWrnNM6dghHTQiU0+u
HDgvlBYb7L8QMnkQTPr5tvjDxheLL2r+IzVCFm9HWuXja5tSse1jlsy4p5iFIN0rjRBBW1w9aoxx
IfsupAcfYeK/yWdihbLsrut7Bw1qZkKXFPHrgqQPgNznvC017qJsYNGy2mEBZADEYBxik5e4OViO
iO7plehg3l5IwZBvHedw6n4tqJ0xxigiX+tB22IUd0JqyOrYUxAZoHhuR7m7FcQqyidz4FtYmCJg
f41ea8fdblXj+9ONpChHhfXLIL/4BZTaN7F0EiRrC5MRJjMgtX/CUkowMViB5gXEz6ujzWrrviWL
RAAMsESFT34dcHZZPMLRqahmNFjh9whLVWpiQRyyXNAztZeGN6YlxB4C/AgBEYXBZE+DlBzJULmW
6IzmXrtckqGu86OVGfV7H0SIMqNPtvkAhEiIQy31dp3HMDL7g7uwnWXHHBy23i7vJuIuXNLF+gQb
N5idvXFZR/BYS6wz3ZnfewnvMSAv6+smR/Jc1RGkfzN18L4RnGIWGZIq4O6RZTbby8LwU98PTli7
L164yAJuQBYxWpKtAF7PLr3x2QB5qe69KS6ZuZHCl+dmU5PIlekimm/8WVFyi5My7W8jaZRXH56+
c/ZVmZ5QZmEGBnx6ybdY3K45CNQ1i6dlkvcsHCF2osVWkc21g0LJqt75rpr9qb+ZvOUwYX5ePKAj
bGg0rzdo+uCjS3mUWFA2v3yPyxwHJTpF2214XraC4sBj7yEDj1Yp+OR2dHXxTBFJ0lXVky24acl3
BSfVBaY+wDnIMQ7Jrhu/TJwEnXvslWmOy5RS22K9hA8OGT5ry0OZ13P22Q7e6LwUQPD8C9E2lFxh
SfIfFGZdMpcl4FiGdT7Xt2eKarrauTPYCRXIgi9DEL7nz2doj+i5rn7in/7H0nktyY1rS/SLGAGC
Dnwt79p7vTDUUovegKD/+rM4974eoxlVsYiN3Jkrc8BaGIh59RFnnENqlvbj0k9kxawwFy/9GIT9
L8pu/cdekfZ/YY50k/sAV/Bkn6qSffADc01vPluNbnrKFZZCTHCMRtuJ8JTUu6LNVlqCGOfsbuGi
McO44C5wSgbFbXN0BsjShk4qyiGzgsyvS+gSCcQHcR6XsOm/4ZKa+tgLnvgjTcmcA5wq+HHwpLXe
XVqUxLioYPaueq7HmXqXuGC9mvYEwbBmhou6Ri5psOPIXzs9s3kkLzuqEXWAhXjifPGr9aInFlEu
yXbCc+ZF1yGw4dR22Z9b+eR43FMbNd+LJXLSl3h9ee8BLKj8LnKhSF5W6jOuCRUA94bYnHlH2YFN
A/i/KPeRRkr5K0yjunmtO+gah76XQfgYTURUN9zyk47vnIXiIS7BCTy1PUFpimRzhFqVD/Zvlsi4
Rgks4YIbgU0UZzUZJ73DxEqUOXfd0X8dpmh0HwqJ29VuB2s5hnriCBfa9NfKntJih2qL7Dy5GSM6
gcyyA7rtDBRWBBLosUPHLYZzyhgV1gtZw06hsOq/ZpapRUEahozSOtgX7FVzbdBSGkYhH+v/RITT
kfi1d4y/9G1t8KVxl9N88u025psCttMRNgHliwlJglzyQMkRyY/kn8G2aveR1wUUWQGKNN3rwHh6
j2PCyD18vaa9qswnCMpcxsFLVx79URsDeIXy30TTAmCmldmc115B08aY8TWwnOwVtUqlLg5Se1H6
p2xR2cYA8MnF50X9AEGHx6dfG4dePY9mUgDabA7Hs6AhgWnCRsz59JHzxh9aYtgUtS0uqn0rep4E
hgYr7mmlNKzAXC9J02fMGX76jrZX82CNPfCpDE9V8ikaSBvgFRnoAoMbeE2PzOwTewhCLxWnroem
I+ENk7r0midahHlRcRDUHKEtkVW6vlFY4IjvfRymdXocEcYwPyxT0NZ3dm/34b2mASO6A/kH7Cwl
HYspJhhasQ8g4ZfQwfPMfwQVM3tHNtkw8kvwGez+vVpAbcp0AJgMSf2/e48lyV+rWjLQwc91BAK3
NfZl+e5SB+05Hzq3wFM3DltJaZeoaPsox9gO8ilQHIQzVjlJx4at+5cSz3z6CkYSgzgvOGd5gJ7A
emWzpuHx7bJUlrvB9SeIZ9hQPpyeHzDDTx480LiQ2UeWGJAIRrvhDuMR2CHOZzFYvcLXwdUq26F0
78TojdQleU3R2BtUB35ZDSFps+/pggV6oJnKTsi94U0we44fOHV4daPvEM6HhOI8KJJBi8Yc6A0I
7liKoWHxygJy1ZXOMH/zPgnESyURy2LRRWQl60LAvFiExfw+EBcPPkyyrsIT6kzefZec+G4ZE4u1
VlAyOaCR4xPwpNt2l6Z2JhqnpbXwXMYaA8kOB44jHwLbk96wgddMwyRXurY95S58gtsSFgasGVjJ
/eS2CGF46wK6+uAK4GZfZlF5e2ABiLITa+UYo8H6+z/FgxHWuRd2ekOiQWxK28XWN5WV3R9Or8J+
dFjMUK9bpE7xX+Tag2MtczrguOfZJJhZI4Y98XwQe6wdM7Ad3l4i+szf8Hv87GqY2hmy1CqFmkDa
0V82A4hrkMSRPVrKKtMk6QhCT9p/Aq8K0/MkfJcvm99OwWMTDW5xCbAO2FtuSETquLjG7SkIMh8t
m4xHHOuTmxin7R5X+pl3F6k1bge3ta5+fCwj4mpZoz7VgN+Sf/Fcyh68NtmLZk172MOvjsJ02rZx
Jvdn5KQOrr2avBhiyGAX/nOcgfZON0pZHbNpMq2qsj8j7dPc45toY+Bfrzbj0uVjL9uJf7E7f2nr
uDkQOEVZ0I3HOytNlHojjeKqah9OPqpgJRkTv/G4SPnmuAG3h2XocwtV1W1xpgHQDUpKAaKErh4K
qGL/vYjYZQ9bCqIQuHVUuuPDgN20PE+07lrvdl9gt6n7hZwQFaCheiIDxEJE+EP54zfrSVfNqL17
f0B0OnY1jDI2b5WTP2E75klnhU+WfaBmYPmm0ZPylXnKxk/qJKP8VtQjPyd3TKLgNQy91Hk1RQW2
AxCF/YpLwwo/dd10rzlhVZa6VskqLywdNmXdktWnWDRIpmpy8+pC8yu+Ku5LmKJRpdivoS5N9i6l
h7vjjVN43I5rvZBOYM6gi/EVs1pb1RsUTNZwbFEJaxzrYWj7RyhJAf+MXLvyy8toHtt09HuiWmDZ
r+/pDipIo0tF6gQUGrhP+p0FuVWcIZHym2tXcg1g9yzXul12Wexfe6YT6LAW1pSItXqzrcMlxivF
Xrm+5F09OLhwZtB2+9JvwvCRp4c53wSDlscAzWY8+JwQID9D3eMBoOVWUFo/yvrbYAvAUuUTfH+t
s5I2ZPrB8czQgYvEO1u9eMDLuww2Ohvbnr3vcbxvKik4b7Vt4Vf1uVSy9w1z3DolC9QlOQgI0SGr
j8yv3uosyT4Tg8JGjtICZck03gHn/iYfb+e/5oat3UeoRsiyu6qgIFgCoaTsh7A7TXLjAbnbma4q
NWFz5u2IP/4yjbZ5A4w3l/R8udZC94GuPaeotzHiEIYQ3N6LoMY7HmEBJX1uQ7yDUN8AEA/dOia5
OSXc7YAgcQhGrHzmp5ho0fJVejkBN8G6e2EqQNkh+5R4/3EeexikX7wjCyYPSBWLuK8QmHDTM50U
3MTgomEfomKJnw7CTuZ88hgP8U/M2rPZ5iMpng+ESns+w3ZdaLWMKpPgql6jC7wo2/E3cwvwE7ps
ZDZRA1gxy/2E/BWifYMEC2DLQQHNNFWvVTj8RCQoqg21QOn4z4ZnU+07b6Q5eYMzZ2XgMgWvzJKW
vQLA3iXeZr5b/vRxhREtQxMNThVO6b+4Pcnbx9CfHj1mdvloSXKoD+t6cthY9gpZEBjC75209kp8
DjJN3/l5lhnQNE9iZ8VYPI/xibKDGlvSUBlqsBCg0Vwj8up0mk3WNcBwzQ99cuVTyonLT7FlEt0P
LUzPKx/v1P+NSc/VF9flZwDOT3J7oMUQ9WWOVimJUzBxgLmwxxWu4VtNkMHG7RD1srtjxaqbUwLC
jg5iqZF+yUBE/iXi5cDa20DYJppLCTfJ3lktRxpcWO+nfUqnXUsw1dz6tW6eHbrnqhubG0JSaUUT
xmbwhqx9xjeJGS5MY/lLOBiL+I+r3qeVbRUxF7PYoJkJQV+tLsY6FycZ/yQ7HHo2TIXL0sJTFVAt
zrhVviBvG4CazL3xgTUPI1TZlkWx5Qqdq10ck6kBcNx1zV9pkZY4p1YagkYuFZQYrH4su845ETDQ
gH1dy2/faVFSjpoQ4A86Yqgu4xhnn4voAJaSTnRhMcc4G7Caeqm8+LEbZz81y2bb35J1ConCcFgN
fQfdv7XjA01bhJ7o0uNtoCqKTu4QZsN/Zv1HRoc5ohjmMTIAmR+tIfANrV94pQYyu/hfxr8stq1c
vTUu4ujZKcsgfHMxwaBssj1b+MKRnY1i9C2rQfzDECfUFcOR7CpQNQsWL2xtcLBe/KZFyN2FEXfW
C/1qzozHi5v/BEiMfX7yL8+9Mk0euMBigdgal6Jkfh1jHaVvE5wpxe2cj1Cyg2/iJbqPVU0A/KW3
3GKaOaz1FOsHHoX1TWbz/TGoZuh+60UzbFTIlbyKwPByPes/k4E07l3RzU0R7tMhWl8PQdrSdKsn
MGd0hTX9dBKV8QZahVxn6k4NnUS+tYvJG5XAlzOtl0dmLcf67XttVXDugFwq0Dgwv2O9aQJ7AjxJ
S091XPLa4SkeuQ8kv9megCjdzIkcxUfUQdaB81n3OJLyoZ1fMjjC9S31NME1XwXrJbU0bOo9Li/R
OoNWubC+PX4hlO0QkMVvBVT7xW8pmGeL1DvdngunOfIFqK+gs0v921cTfyKLzR/VroVDgqQSAKdK
ysMY41PHcipQMebC9u5prK25gXYd7lxKE4PmjmMzgG4BzfrZK1aLLvF41lbpWqcnPK2OKETOzWQ6
+wSIhWlORwOONPT7xTxQJBXU2wTvyAWI7VJsqaOJqL/DPqHY2RQI11zM+1X3CSqgu9uV6Kh3mEJp
uexSVkmvdu4DZ9v19IU3/RZn2Cjgak6BZHscOm1ITD9YOpZH9pracmGXgDXQNpEGLiajzQ2DMewl
IP+87FgwwS3PgsCOziMblWQv0QEpr2sF64c6SegkY4cd268RC0BWi0u9BPdxiyscBPcYDJj5rEz+
UYC1p1Mk8rA+CXqf/QO9hKa6a/AheBhTl/ypxOMW0Vq58p6TuSXEU8/CXrd+k5318LwGzeYoVK+x
SU167bF+qKfSOHN108XstTc9ZIm/zbGzFrvSTcL04qvFS1mgLcEfTmQLVc2K3OosinZlPxUroCBy
dPEaL5ZhnuF/PpF+Wlkb6Q7iaNhwA2CDGkEc8NDQ6ShAvV245P0F94Q25Ga4ZuPOw+MNFQgNU+Qa
1mofo4reiDwQ8I/Cyv9NZ5o+QgUZm+92sr0rz7rVIoh1jtmZhdTBgTN2AOtA5mwp74g68DA1zQQg
sSVAAfMzy2jvisRk3bltMyVnHFGNumF85rvAJNz9IbhpvmuVTdz7F4v1mlzCID2rBBz8vVshA20h
cagjG13+1oqn6qGufOlu605h4UHNl+YErLI3Pz5jC0A6GWAE/hxwub7De2UQLIeO44jicmAYzKrB
g9ekKR1lQD/4V5zHgU2SZFqEkmxNfvNTO3ZXvueulF8Q3eoT0YG8eZp7u3W+YyxMHQmHUkTIVtiu
c+RMWumzdq8LOac7f0y7X3HOuXMUThM8jxyST33kkw5Z4cIjQ+tSfNWRZzLU2dJznnKQ5WCtmylQ
XzIFiPEFO1OzirDQoSX9UI2D6zrOuACWdkRiTwd9+JKOJoSDHbtAxriKY+v97+6JRITDVvOIln+b
yENGASA7PtuuSJ7x8zIqaAVIfL8aBvWl8LBRYhpdV/N1vjL/CWFjoCh0kBBT/w+5aWzGUgtbZww/
mD1B3WJxqNm7i+8VHjbSLRDSYiRc3iBhu2KSsjxmYsLGoR8AJcTDY4Z+SXslNay9OQMq0MkV685E
THIpXWZIsDAUYuQ4YLpum8SZ7TymfG4DjmmJM2M3t2Ar/hBQH6aX2CxNavNaKFT228zRhMzAZrJ0
SUR5+RT8Wj0MnLUQA1R5rqwpphgx9APrCjSD3yURfEIQ31ICv/pk/15bZ4me7LDHFkb11PLFifUU
oXqfbHzPdxVbS+/RI/XeHrsyA78ZKyRTTzmxOMPBp5KNDBYeQAU8mIhArny0npC1c9uiR51Ml3Fp
gZEJF12W7OznAv4/QnKcj4fALqU+4E7rvziOV7rhnPCD603/BciSh3xaiao3FJWYEO/CrrE8LkHi
hmc74kd4y3iP1V9Ns+YkFYYs7z7GnXEJklQ8U8blyr3vFPbPTP2Feuoyny9VgJAFnBenbN7myEFh
DEjFrVoL3YAbombxuyQWlB4SeHkfqg3S6o5JQ95NAWDA9TBjqY9z3/pZmGJx1cYxL2DXLVnj4Bnu
ddoeg6YK/04BgbddbTOzoPUuHZeOwTe/gwZ5Gws4i+VdhnnkLm0ieLNjuEYGAjwcB8hHzLwY2dhZ
+LOtqSYuGo6qOmdXs5EefFnAI+uuaUxyHXAK1Yx3db2+DmIHXzdOrPGB/615U1GWnAAPmuYlSMik
weKnrYZPpc5HjS18pG130VzGN/UAN9+LJtYHwtYuoRLLCh6xaOJj9QZ+rbfY9bhUhH4Sc91rg06H
byl469cec2J7YZkwhFjuLQ95n2VahDQYYdjUVK8ldKztcUzjOlVwRVzuxP3CFQ3vV0Yx/dDRyrtN
WEpVl7KL5XcLAaE9YGHr3T2nFfdHpiTQpbzqgorxJAllp7ZhPij3OStDEJAmIk9yR9d7GOzdxCYW
0vf4sgTgC3gB4LLys0eOtsOLk1rdwWvUajBmxVafoKx1offYGem6Nv2tHmDFHavhHhSySxhwy3sh
bs8MV/QoGi2jb1Y0mEo3+IhLc3WwlZQreLnto3u7WmWiOZmoscKbO4Kgh+bihUS0XNhTV7Mk3GPA
F8CMxHs2rAS/cGG6kvhz9YGbUP5mY3EKLsKIdDy5upxfcj7TkC3b1Eo/27TGdPaZhSOmshPhyIaC
l3Lk/+wxQpFZZKib9xTwRe0dhJiieLOqmMO1UUFi76YlHSl8Zj1T3EjT4tXiQBkn+1n0A0EgOsRq
E/ONNchAD2QTnfAnbLDIhVvfm4vwPnW9CrAm9dCGwRNzmxOfIpftzD4yDHB3CH9u+7yIHuYpK/iG
dw55QN5WGnyBuvqhlVGO7HRE0vFRK48biohzZIRdT0gugm1Hcb3+KZmEi+6ogN7TJk6ibdnpzlHc
MijGJvMJNmcq73jsmTT91MZApUrDMQ+SozTVDQ1mGJ7oIbaVzfHGvzTlFFxSkg1GCKrk4RNr+19c
pJn5wxjJMpcFbe6wN1Sp+A7KOqLTecBleo27gFh7agYuV3EgYV4iCDOE/yphQbj7WeEHCHaxI+Lh
WaZE7e80Vs/5F+dtc6/MoFngqsp/Ga1e3RlEuRO6DOaAnIYmccPg4qXXyeMW8QjSx89OSTOuMWPH
69J9GfAfCD+LB0QZ9m2XEpsnIL4M2B6WhHIKvnXHGrmm+ml1YPgOxgyUe6ISm7wFGkHbIe0etKnX
zEnst+iUrcBVbkGh+D+TJwAz036RflXu4JktFlDZXZcgIKLsBawqOWsbpszaJunEacfOtMzJsQBX
JOdX913qAGOguTN1JV5DPYwIRr1wcFRRs5yTbyTeTleCWvRqpaRAezX4MW/RhrPik5aZ+gffIfyx
dZWzRn01WkuZduji5eDOX6FaHWxZka/NjDqm/3Ggr0GcZs4yQ35akvJUgccmxBHrJR8tZfys6oyq
narD/ATCzeGFKNRgT88CM2X1mML+Gv+SzcL6kkOpbb9IIK5VJyxjsKLOq9ECQ7W8S7MmN5T6LKCG
SVpAmTSmhEnX92xGZxONV2RqFgyMnZRTlMnS2mz1asp3Y2oS7j2yFeWx+U+QFF4YW/2BO3lM2/hc
oSgLMuH9DuZ62P12KeSsCa6n7A/B0o79GjGobN9C0If/2jrjI02k4hSw5Y0OiZf7wXGIrNk/posi
4jLzS/29hgHjq9DrRBbaZfeLJCTbjslu3b9OaQVVvqFdqJU3jl9R3RGm5Go0Tkti/2DXHd9S/Cn5
lg+Ku7vyfc4hYfVhdmOHYn6Y9Pi8lU8StS55oW9jpygNFfRW/TxLmy1hm9vtp59mbO/dWYDR9crm
lRjTaPAhJaytfLYsUPJsLimApULvJfNGVm8IYOoTN1ShHsrUko/Ep3WP0UZARUyBHHbDYU6CgLPa
C6tPgDj104gizbAO1+U1HkectEgs48Eta6yQpQkd90Aspzrpss36Fy2o+BKdTfZ/UcnIvmK1ALEU
wW9CI5nU70grFDmSc47K9DZ4i3lWPKRE1zgG1KESCECAV5xl2FGVzS2hTikWnHFa9NEW7zHNGTeM
kA2gdyH88VvEE1o0xcKQ48pNh3uWLxsA7kwOClH9WE1k3MDvjZjI3dJymRHpqBw2tpcGXOdLzErg
bbMXqnMQP0c7gWk2trjhjmkFJecP3FC88yQbieGmWO3ZesPOxTspQvOeohvA1KF0PiJaCu7X5fit
WYpGlXOu/YmIrYNZahsXXWDdr6Hd7OgvYQzrC3gCRn+40Py8UUqDf2yaWuskjC+svQgEx/dWatYB
b3QLJe2XaJH033xLwA3c8COpC0Duharj6AmZCocqnJ7K47AsJruHdpWb+N/MMxCoXUKrhBPf0ELc
8Z7QHDIbHv4KwiURO/8qshS+DiYzMP/P7GGzpDqzBi6a+winwvCCkNK1VAw36yQHBHZyrmg1mnYF
NuFudiZVzxCBZdi27imZsPo1x24XLn8kfLR5p5JBDI+jBmT448keADfftY2z0dgzRyQJdd+a+2de
q6LVG79rZYrTUfHKe/SogjBMYpjC/ti6ifT8atRMDH8zNFL7jEdM+m9WnCTpM5TOiYEaaRobBwAQ
L7mR9CynSwc7Dh4uPoN0xBnvFtG8rSZPLoiFQyVujMPsSwGOBe1pYYM8P7NRp1tVOzC/tiMFHwCT
4SnmIy5HOQuwJSm2ERF5BCtxk03+Yf1Dodb54eg92yLFmdqD6vBuM+VR8pcjm/kjLTo7PzHxZRQG
cPHz6uvit21y7RrgEFQnlE11JaEEq82W/TT+yyksr3aQZ9BB3AUhpsSVuPra1uBFvxToGPCEGKsF
QITuI3ZG3FW9bv2LDkMuRIFXzvqOwErWcmowlWASbMHTsUNu1p6/KGyfElzbxIzyMj7UpHAxvtE6
vSadOqcIPyVdOU7Fe2lhGGjtJDqpuRKfqXKLin5k2Ifv7lKMtwk4lFwFAa/98aAO8fcjqM0CxxOE
x4FsyvhAvg5CxSaY+DGTy8/+cDIHRbAmIIKBsAxyO3sTV1K3jp/SUVmAz5UXVvRUJXPQ7W0rd/Oc
4pl2bZHTwg4+eMnah2pqmv6+CmuuJ45j4WuFaETEmyZ3lo3ITCt7ShRkNGBXM7qQqkSiGRtieZQu
00gDltiyf5XJmqEtKnLSYEanhMK1inZ0UEJh6d3GdsXwxG27JrMjlKQj9Ac7fOHjBFfSzIqyXlO6
qt05Kfu8fb8oDOIlcGtrUxLoMFCFkEYOVslNA6iweIHlir0/bycxH2JSsOFxJtYRH7TPuHRA7BG/
Y7ZCxFbxzl3tOKuJQimbxK8ahPvBiWdLJhIalG2mYaI+/IO0iDSrp2nS7aOPWPuzFGZ04Jqz2LqL
PdTD+3QAxriLPNZjmwwrbwh3yrX1qWiGbOUMUc24kdIxPzymXvoMD3bRn/nAVfUEKwEDE+EpftGI
w8j6ZF60exy9rGGcqB2vAQ6LXx1EC3yI1CHZr6rw0ZjWLo6YGGT5MFKe6b0LCjg0R3rOZhmkh6VY
GrMOiPW7NmmLX7FzA3QvNiTEqHOJqa5PA1lclg4P9KGwmVeeZThiJ0qAgOqbGXyIgdKC03FxsPXq
65IIW+4Tl9PgZ5ip//BgXTaL93dmVZA8Ie65vM9Qg0Gj5E06HECPBC2xRT5xCEn1TNEtCY/kQn8K
o8rsGXj6KHy8LHoRVhyuSZsh5vr8rQ75UqIW8MLT0T0OGw5dtkmzueFTIkQJmWtKsfq3TGH4cSis
j8BkiTP1I8B53bzAyQgSqYcNG5qew2VJYnw/2hHB7565u1khb6BHAnbnG6zMOr9KeENceNp1619D
lNOXNKVi7Sa8DNJIT0qbBvt25L/lFYLmr0PuzLu8LQJnG7dOJw/CONRZQtRe8JiWEnmDDOdqNoDq
IpBivqlJ5pcEwN17l5b07uel4LOizwLFCZ6L6N6Zc7li65i6+z2RsqE7rsyEL3YHyQ9PFvOjwiz/
WzrZ+KzamodD9wHeJJRgytVHRA4OYpyX1qaHMptvcz1xbcVWhnkEyPl/98gViFOmAttQjVGfv6z0
eCQEDT+8qFbW9yYBovcH/iLLlBzC2meBBmBh2sxy1AYP/WrrNnX7SxmdXdioJdYOyppPiSvQ7BhF
IZo1W0D4PuivM8mZHew1JDJfLJgZEepj9REr31x6sqrzNYbb+wcrPBnpNHJyzjdNpdjq3SMtYSQ9
ZztM8+ipI+DIp8gGcLHHfdY0uziX3KrKCSjNhiLd4DXFTKt2+KjI4kXSWL/4C6o3GcIiwNjLsYVP
KdXVlbAeRj28pnAssDXxb5h3FoKq7Zn3cvTw3eF+AU4MQ9b/FqI0LiEpJHD3HBYOXw2GrbK8tBS+
gmewG3g9fYA5sKabZL0Mw4PemBF0KfIPDvcLF2PG9zqir/QAcBqTr4jmOLjPHfAQW9ihtGsB0y2u
EqqAOUPg56pPLc0wQMXF+EiMM7wwbXK2RpZFHFAol+lVj9gVN2wBDCVsbS7YOfCnUy6faXQ4XnFP
jZgYk4xswhuQQ/lh9Q3Rv4CJyX0UkgX6Tsgm8Z78AfwIoLYVUDKnxA0Ibq5tRpCepxuUioLgSYdX
x3dmwn3MZfljNKZARLAxuFisyYnuQcTw1zAzgc0d95F5usUdOIF1dzrDHVste1oW3I5QeNw9rXwj
rHR6rLqzwtJMNXw/wHIiksNkrYXF78fNcsbiaNL0w0WYv77jSlpXfidE7fEk+0++PXEJrHWKPzul
QBaFrhor95Fjh6HRx8obgJxsyG2Yyva6Dc+/Sc5t4lnxdQ4NHTn5yKLilmAhgm6BjyzeItnbv2Yy
ETuDRIgS3GZE4dS0Bnh4wxOxm9kuuG99ajXjW56G0NKyEDtvSW3hmVjnOnVQRMEYiaOJNyiFpDWc
Q5hHf3KsgOV2GWr3zcRZKL+CijDEVY3Ke0ESyA9VmHHsKgUKcJM7WemedShgD0hcuny7cYgtOVrq
8TlzJQq+MIm9n+epnfj0o2HgR9+QgsH/OE0fnV4ZhFHDTgpD0mL8o0uNDcMdkXkSHNNovC0acsG3
bIo1GQS86qmKMcod9NgConGpgnD4YRUR/Rhwa8j+HjKkA/WBEETlAFgEWMbGIniyY2HonfBFNNiU
E1e/EHjiIJd8UPlLP+Ox/X/2cDTq5V9EuIC2tL7PaY9m9XLs6wXLexbiyb7Q+mhOefFfls6lIwDX
dYNhjvSP3/EGoZPyTLMeCUOLJQblwz5FsvcxCDnNrTHrLiN2Am4Aua0eC3YNHaAM3/nSthPfR0Gf
vNomMBjbHOgTa3axn9jF19m3djWFuN5klWpDZKPlFT7ZYV2xPM79B9UtdrNpNdr/OTJW+Ih1g46Y
ggnmZYxB12z7IbAUJSucHgxMUXgkaUpSnHKcipsRWTHsG9WMoTbwQ3t8XpAYYZ10PQj6oO3sCcCP
q7CfnvyowDYV5Lq9hTjI+gc5T3w4EB/SfSBxHB16dFz3nnzgYB2ksdOJivdswFTkgsamEKuTvwjJ
jBFadBFk26ae1t8PwAJafan5GvFqI74fPIe5sslmNrTAZnhUtN9Mvz3KPSi/KVL8EGFBzp0G6qGw
iAi6LDb+r4YcABb5moi6umwD8sl+Ny219UNZYjohYugI2L1OZUAWDQ3ldjRO/I1Vb/XnevDXxFo7
sf6Yao9pugZow8RYD4yAGckaXsppWPLKseAxzJx6V6equEti4rG6XYgAv5wVi/mfduox8jYdq+/D
lKWs0B3ySh/BPEBBATtv13/DJquQVumPDT4CsiL8iXxJqHZw+qIEvh9o0XOZuYKmvt6qw4OcPd3j
2kpxE24jMurmYiVdw7EE0KnDB0qEl9RFGXkuJkzHBLS6yLSF2Jtz40SAZAlnN29zBFIPWwoOvkcr
Jy/xPdlzWPxOKd1DZEWVXasVEpPoc4l9XV4KZQ1sRw29F/mDaZw1bD4lnW4vUxx0Mt/h4vaRWZzF
KY4plGeKQw1Be4PbjwcHGZ8VXs5tNr+QnSTwXzZjykdJTTgVRjF9qcvJtFnbwDGiM2h8lGKF0Hhi
TcDNvCDHI+TG4hVKHYYPZSwsSu48uPyWsUkklxSxf6JnqEU8EAyq063umUv3NV4v+ezmHTYtNEu2
7S4vp/eSXCqRpszz2a77Xl+8VCjt5atFccD0yydO+lFr3GY8cEzis0WTBfbJrNd/dCUmhzMzbWMb
KYpWYl5mC1SCf6UeuxF+8FxgATv7jTvQ9slX07YffbQIX23WCuNGbAMC8WIL0U0xZ7f9wMpYeQbQ
LFiB+C3qBmMj1jh6yS88C85DGVdj194RJuX58j1eL8w2elSYzFlVx1TZMZPANK9q/Ke7EmrpQWBo
fMdDR21Sa6Q+Zy6CUkFUNC6c19y13OpXHYa064K/zG514lssWDXpIelo/9IrOdnlyXUMdH5aelCI
9nEVLPHZaSYLdGWdOeVv7QodHLjyhuk3LikEZ4rbnea58jo3fit4W41fRRugi7Ad73zAoh02O+8t
KaD1QPhbh1XVC/75keY6+w8lLHQNM0XXIHDohSXov37gEgEswWA/BI3huAtExXTItf/St4TaOKkH
aMdoxmEyw9pWsnvuraArP/sMusmVp2gy6U76NeVZW1Uwul5YfK8SY+zZdGjoIrSplQljVP7UpvH4
oZ96BWCn7/X4hiOisGYs/Tw/1hbfSbbGamAzqf6UI7PMLDW82qdEa2kVr6dBzIS3xtW28s5Gobbe
qN7jCkaiwUn/xmQZ4pyVDkYO9NMYHosk+hRhe87IPT/2vuuH9BVxJ6inM0u0MRWY2kzafAGKQ+DH
ZVTn4tlqSrv1NrUqW+triVvbl9vFn2MiFxTgYPHnB1NXzoH+MK9qd9JIVT1ZdE7UkAZsWriI1BRW
xI+1gNzOQi4KkEP3C9kLPR8osImVdVuk4v81K8jv7q6IKq/EYYXLefI2HZkIke6SxMu+slIssHu4
s7/EWZLOeJ26+kuzqZDOjZ5UZV/Kxqatp+JZveUJ/tmN4FZm40MNiIaCP4EruzE6zPWRm91Qh/sk
XVhTbm0tMfvvGwdH3FPXYta/R1bvKDUiezQOf8BNOvOfyqf59MbksoT/pILruu1oR2ivDRdOQaKG
9+4lJTUE3jVgrOCxIcd4K/GnNveGtpT2MGpvZLdnGv0cugP12AZiWEAwp4I0uAXhOBMRSrGlv9lR
2/4j0Z24T5PMFgyaRszFQ4Rno9m6sW9lxHAocTwlSLb0li9jebMqq/xLT5IpjpTbCsi3JHspmB0R
ph4HLPPxadKcItU2k7BX7z2D2qeRi8tENrvO9a3ftD/bNNq0fIQvNJczrG3xLuKPV0R/AfNirlaH
lB9j9s0yzSvukIUEwTyEcCaCMs6oD0fIBulJnxabk9ZE0w/ldgVJ+oKRiUatzKGrBBvkIKledmOE
wi2LpPZNpNPIMzhwRKBQsX68z1ULSyUgP+GcCXTOfOUj3UwMUiZs/w1lNj3lDqvggN2yrfo9W9ww
pFmCdqTogVxQG/wiGqdB10Wq+E3hT2TQrWMrHF8yniuPh0lY87jppnbwgU7zdW3CAYf7zQ2WSN+P
M5u629CXDsxIaPLBT8quzXltJuYUfKYRzI0wI9wSbkMr0LgRY89/CNuhDnjC16FMmdGmJz51821B
wBC/xxA6LBQ8Fc5bgi9sbtqwx1jSF8DS+dBsH9oQHtg7gjPimwmLL6uo8hhQlOTnRvVPHn5WiySS
gY0p8jYKjXM8Ys37H3Vn1iS3kV7tv6LgtSFjT8DhmQsstXZX7+sNotlsYgcS+/Lrv6ckjU1Ssvj5
0jETiiCbXSgAiUTm+57zHGJWVUsx78EQOXfYAnoK6LyepWpObxKQbxJUSF67DSkLhnkY0YGRU4d+
uvIQIwn0FwYyJeaB5dJwJmiCGahckodLiDbYdbLhkrZO+UL5WYmBMjTYEUBwll8RBSzHunHGTcpO
52mI0/qaYmKH7A5moIb09qTYhftot5rxAq8toWNuQkOgwlgqxyw15ZvDhAYzP1JjZ6foZo37mtxD
qmJKrArWu7AwfAUxzucRSyrOf9olqA6avmKn0tAgoTPdx6960Ri2L9Ikvz3rEu7I0mXLNNeUDIlF
yY9EjZFlgUCALVTdx6ei6oj/NTqE6eweQfekEzqEiXCDr7oUxhF+SoGbrY0BgHdL+xUL6HxkMU+4
ytqRkMBap5o/FG2I7TBtKAIRV48o/N4U8C9pmjVRwyfzRODOqbKSQW4k1FG8ViHgYEc07/TcGSPR
TYy4+o1K6/gAD9U90/waF0S3bZLhxcqlDpNKr98ydVAQleb6dIXT2bkGtzxjiWE9YZ/WNgV0QTzD
osoH3pROBV7HJs87MLKaoZcLtiJYjzB1hCMgkBMmzpKdsn3+WuNiFVfs+zRsdbbF3pPW25S9TKM0
X5LJkUeCoFHXNfk4drsZjw2ujkQ3MX4ji9hzW/V4zxp51jcl3s3p2R5Fsp0W8jF2BBv2sVfYyCf2
zANGuekNVWKGI/aivB7MUk3DQijlsYfS2sHjICvRMylD40S1zTYLagetj6eniIsuEihoyVkHl6Qh
cIky8vl9666tzRKEZ1nN2iZyjXrYU+jHZoKbi3pwtTTg/hrmN/VgY4RRKeqSYHe72oXT7fVMs5/g
ZcgoIGSdmYNiXYUOli3R04SFqeBlJNFtYrwoBp/ddVTuh06U5vt6ztDiH+bCuUbdaI4BYfDC3NlF
5iihwkig/Z1hRT6rhAjsIHvGBH9NhLTB6ZdxV0fGlvjQsTyyKNBMdEZK4bChEEvOZ/3WjzC1snim
ww5lYaq4XYraIek3FLN7mKzCdj2nt9UvBmygNyXTFNgfsWG9AXgdAMqsKAjpchbli3A0VMTY/bAn
jmhIBV4Xp8TECS2H5OpBNjeW1VONqquBZq+rO4e5RdJ9iHIkm6FrmSxXMh3xVAgxoadvqyE8o7HV
KOZVLif9czfZfXWBTaZLH+qmV140RZP1wbbm8sRuiTY7zl4ChaBsmOiv2G4R81YvRL60vUEgNbR/
5QF1TPu+6KyySY5V1PhCbx2mt1lp5pTVEtJTlDlK+aY2uZuzMmWjBp2SXmgTpiXb7ZC2avngaEnD
80b60IWY5RyzR0jc+rafUluQrVwAULbxdN50w5Ac6pz9WKD0bvaAHKF9sNiIHVQ2N9POJQEJUxA6
hgiioVSTe7fCzvyOPaOaL6uYLhg1WiuPgllfC8RBSaxHNCF6iWgnQSiuXWSukcmHXmrlfIlnte7u
86w2MBTLRDqFR1u2qZEYAkLfsvImfraFpKMfh5GmCLWSIq/eEEDlyv2E8Xa+MuH7SAza+Cl9jPyE
ADpu1VNOh/9dUp+bK9XNALBn6hqw7+L6A7Wrp4tUTcoi1JKiVmjkWCptf2VWokvg/4q5TdFuAsxM
F2hXxFtSj6voxYj9eTvZvmQYSlwTH6nJwM+hIIMJU7Ff+hO8B8YO92m8JGcn1V8mvIrd7IPhSS2y
YtFYPKkaJbJAllCG75WVLciji7Hc2bT5FIkXLkxjUvshe2NnuHO8PNDDcqdNRz8M4BUib32LtTjD
TBuzSr7EilKJ3TqxePCnerRchneWYrIQtciiTWf2mbkdZldxHvBco/P1qJpPGRmukfVEDJNGBg3v
HRFkE9VHLMekRYJlit088QoEVWRSCuz3LAhdHXgDQeHBos5xeuFSSapCHatDvSOYsyuuhbAdPmGq
G2HcUH9ekJvpOYSAF6mLpmFbv9Szz2qjrh6KbiiGQzyaZfmWRLVibrIy01srQG6TYRSL1Lq9KjDk
6dez0JbhcqyTurzCOyBWWjbZQgeQtb2LEkJt3ENf0Cp6WjSYriEdAeKmedrjZUNwr17dIzXUF/Cc
vI4fdPSuyeKXpknOPGungm6snSIEM5OxMnF1Yjd9KDANWR9an1Ti+kwYW8JllVymoIJ7bSIaWpCO
BtaYNCKktVEWKNVi2pbhDEzrTDdpm5uEp5deEtMQiz704l9tUnH6UJkSifdZtcTrPIvyzqJPk20K
4QxjMKQ5QjvbTqgNWhN8V4p7C6qMuXab57W0BbUlU3Q4ofJpIO6CciqgaEDaeeCyVIlOTeKapyZj
1xCWjbJ8JibDYKWQDT1eI3vGzh4QDprjb6FV503M02hDdVd/bLGG8p4rWd3hjqAWTyEJo5WvGkt6
JVnpneUrSfekEiFDHZc2y1ECrRipu2vdF2OatAnKddbDbk/dbtypOv1quAAxEdVCkr0HgY7uABzL
mqmGx4cWqDq7NsqqxaWGOk1yIuQnbnN6YsSBUEKmv1XvpEukY1h3VAmxfcAqCvsyddtwKcim3cPx
ZUWd0K6LfJYPrQhdYTUoGg0aZ0cy3RoUjBTiSRAvz51FVsbCp109Ol5nFGm8AUuHBd9CKUXm1nnj
iggqMZ1NZ4mW/GLJK8KDjKo/iYgyS2igrHkFTT99jaMBYSGQE1IMOqfh1atnZmEcGGf105gWy5YC
tT2EEh9pFq5doZo75i4VvRMboyutjoArr0umr7DxovZRmG23PDaIFkeC0pVpeU+njPU7VEgoMlzZ
ad6RFJKc4Lpo8pbdERhwZ2kWY89rIzZozjiAROiydniTPATazXRCeqnXO9uCcAPYjgiVTTS5rAWx
d+h4Y9pOSS9TBRuET+O8cneJ0i41vjJJiqPnpKOTHKHCZ+gVhqFOECKY8Wcs+6YOCnZKjtkEf/K0
En+5XrrT0NtXUA3XAfgl2+3AUhT7TQCXjT2rTUdejHVT5Lt8oT0VCgAF579J21OG1vnAwzW8xi62
PEb8mD/LOHeSK4z7br4nZK5dN2VjiVvgO9McEmiEn4dZcqofVmqfyIBwBuf4wplB2ODZMzI1Yky5
EVamPNkw9OQRm29UHe0yzWauCK1/ZNR9Ty3PrSIb5lUzhCsfQyAG+F2Uzwp4mQdbx8sNfwmJ/YY7
1q4P7NFdPSBUopIMpGZ5QwJFfqRdJxqYeGD55fU4tJa8yCZ7yi5aJ2fNtmKfrEN3rQaglz1iB/hP
bG2qcmjfVktOYxiRxjxyYmnJw7YaFVbycV02dp+YImwXR7CrIcLTuDcsMCdfNKkiZaVPmk3XKwEj
S6CMpiG3TUtNausUvLU85suBoJTFcJyg1stJUGMeK8LIa2aUDcka8i5f9P4rZm2Yfhj17KuoQVOE
hm1AFT/ZQPX3GQqdaac4SpoEI7XS4UtJ7ZxlZUJzG8TI1EZbgwq2FiCJh6ZeLMK9jwcF9aUOQKM4
jKXSV3tDtVs1oDWsjBtUVVT9LCup5UVp4e62iP1zvPGMe0FDGZ3qSccMDbr7Q5NsbBsAYCeDXvZ2
ccp6eLPKoUA/MjqvjiQotK30Zmt1lfIwGo3D7glA+m2RLvLKIr2CZx5uXcgjMW8rV9QfPSG3Z3qZ
hqiuiCLFL6TQbyQVgLeOeXCzIhc/WOoo62vWENrJjBRhbg2RszEzQF1+lG3ivnSUGg9Yq21Qhvoc
tDRY75jS9G2aKFoZ4qm3QxC35RZCwnIjR9XAAFYB1jM6+zO1uPFOJoSt75d1tN4XZuSjq83Kvumj
9RU2KmzW2hGNjzOJ6mNHzuQua6EYbdRhNi3eIKowAlkl3V2dzPah6zBH+7kcEZOmNJFvFLAqBjTS
zN4ic0rDSiPTE3C2vSHaAbVM6Y4HdKmDSjK1tNMT2OYh3Ve6KRgNpCL6gwKDT2ZptE+6dSGuEtme
hw82fW6zDBDrJA3yRpUUvbYHhhzdu9UZCYIKHp6ROFTauNRR++kJ1nDSEP2asFtRbE2fdnVjtbdR
bNAwgD4I06KJQDSgddXKy5msikZ6mFWHL0R9CfDPHXtlWAlqd6n0GPoCi34DXt8sX0jnbKqVBV63
WJiBoJAMG8ylC4hwQ7uifO9eJDl+ZWx/64uYFuOBmFQEDIYFJgKJpiuOXOMk3RNdl2X3Oc1CplWF
z1IbXX2ZcWGqO4CH5/URVb2eLtpYY+Xvc1BEDMS428HKWaeLpWIz6YORwXQBf5Xm0V6dM0ofLBjL
YtvbpXENZQQK6Vg0W23q2iP8OGOrwqS+ciBpPeYNwRoEebQbVv3dbVxUbbd1UhcqRcuWjVnYMfv2
qOfIag0wlGbjGamj0PioMfAHpDgtVBni1tID4uzgXknNtCdUyvgSHuMCunXTTOVdvXT6JVU7Ej87
+DOP09rU5IM1Dm0/BzmyRhfEHqt65+CvInyafF/ImGBJyE4fu4alYTVJXt6RC0WeBF5uIeIWur1k
dURhLNfscujYVPAWoF7UcNWgYUGAuIHbO+9aqU3PNFGh+K2R+pYS/LCPzMXaYUuq9jh/siUUMb6y
YCpWJd+bLJzLV6WBq7gxqnxCO0kqp+mr0m3tfczOL/cR0WlZGGc0xnaI3ElhynAqUpxvoeg6NizK
qsU5O2JxJNq0mWruds/OjrDIdd6mbT52iKnTNTriE1jdB9chGOm+Yb5laWB1hFcumRMVFzDmB1JW
6LNTq1NIdlEFOfaaI9PPGWPzKOLePKKPhkjdGtY1gqyZxRl/J+uxQKrZaNiPZZNRcRyGL5PGg+pW
bbPsDPvcNG4hOZBHilFxDuw5WkmFRra8HdsV46sk/yq6IiGx6gMYP/kJCFd2RZCcuyAaS9vD2M93
gGIy86QWGaYOShHIi4gcScEzwRgKMpNcqE0PSReCQbO2EyUKZewOqOa0ji2VaWEVTmW18qgadGpS
ALh0cYeHRaGkxAtBw0+abjPoIxrJey5JuwkGfJZF0RXa7lWZAwW95LBdcZKyO1Qs6Zb3CDm1tA/K
TrWcbgNGkFhTbHfITqa+vhYdFpOpUhrIj8QZwvQKy559cB+k2qoQ9LgMnSm7QGGrPtQX5AivxQPp
w4p8WqZu5FvJXjfng6V19Dr3bSNo5AQOHI/2Df3iiMGuJlqYfsGEfTbhIcetHQcWtenzkLNFTysK
IuPiK67p3jrEX7AugPSgLAebd3b+MfTSpHfkdGpr0vnskvVczsoG/VrXLEXdf/rl3//5n//+Pv9H
/FFjfl/iuur++Z/8+b2m3ZTG9PW+/+M/tx/16Y12z2+/9V//6vcP+a8/8kt/fGjw1r9994ew6tN+
uRk+2uX2g+1T/9vnc/jzv/z//eEvH799yv0iP/7x6b0eqv78aRQnq09//Gj/5R+fNE38dn6/n975
8//44fkE/vFpv7ZvH8WffuHjrev/8cmwfrVtFzKhpZqGa1qG9umX6eO3n5i/6jZFFtchnYS2smZ/
+qUiqDPhl4xfdRdvujBMQ1iffmEVe/5r3f0VtSlFYQ1/D/naqvHpXyf93TX/73vwSzWU1+ih++4f
n8xPv8jf78z5nITOkQ206bpGgqApLEvn5+9vtyllC07530ZiERtIQkRdqBDR3/o09b65Cn8c8NsD
6MZPjnD+Bt8coY6gXNrssvw+wLfgz4Ea8sIKh9cOIbz/Alr8LgPwew9X/FLfGffFg3MSwd9/Ce7U
354lF/nb72ACPy5mnnZfBpQ6L1OfpKmfnKfm/vkYps6t0gFCowp0ne+PQVMK6mmZrz6JEz76voNx
JffajrSMbXxpheykfHWzhllItPRPTu8vbuJ3hz5/tW8ucZpWy0yFGV0GGY1G/aUr7//++mkMtx8v
oEnutsbEwHuU/db3R7DmWsS5yn1aDtleC5ptdG3ute2yoW3iye3gRWHm/+SYfzFwvjvm+ay/OSsD
kFELb371yRzyQA6Git9776b3In0RRD85mnEeAj88CKZuYxVShSVswzh/m2+ONvIWnfHCLX4An81/
ZZHmXfL/Yq/7epgFn0ff9lxf7tZw2uRb+Os+7Rrv7dB60v86HJ3QDgfv8e8vwV9edRtukS0Mnk71
PKy/+U4mpUA6tHSH1hzlTSKCuiqCrLz9+6P89Zn/91F+GLjYRfG0JyjUi9bxjW7bqEdNcqfN3+f7
76b772aC81zy50vsELiFDM1Q3fPpfnM6rQu4mUACClFeHT4622fTxzLmjbvVU8LSH71rQJv73i8O
dzc/G01/fSn/dWz6bd8fG32mNbmCS6nbJzphdnx0y7e/v47a358fEtDvj+Eg/AJrxPnhjNye5zlj
F4dEk4TNfewvu58c7fyN/+erqannb/PN1ex6OtgNuxbf2abeR+lrW3T5XreTP5lc9L86LcNE8OJo
loW974fJM+taQg1ZevlD+Dzuk2BP4Pm23kIQ5AGgq+6lgcLzmPmVD3zY+8mD+Vdzm2GaujA13RWa
/cOgUTtrmAyNoyfGo9a9rcrtT67jn94NlI8M4VpoyxzLcn98yJB1TpnDipu7Ngfjvv+i2h6gKOVZ
eVQOunmhbB3P8AlU2tY/uYX6n87N1VA9YZt2eCAEJ/n9LWwsg4YX9jGfMqS3Bq9ZhHXBc9/L07pB
0+7p/ux515RKELaBl32egjX0f/bi+um3+HHmE27TFAbfAuxhCEfuq/LOzgOD+OOz6rue5t3eGgf7
GXD9u/1sHNyt5Sfh398E/U+D+Ycr8cNcnwqFRiUVPMaYRPPq1ayNT1MoPDTE3j723geSafxRCYcL
MJ7el58c/k9D/Hx4g1ebiZLQUa0fDr9WLHm12hp50UTbdt9fRFtQrUn46npXaUg67sE6ZLfJbXar
fVW26ab4ySD/8zP2wxf4YZTrLdbJWKHfNfjVftxH2+Q62mqb4TG5tw/A0Hww7UF3wShw4A50HtLN
n74C/7yC+eFL/PCgn3tkjZVxFdrA2cq9eNYQKIevS2j79xSQgjaEvNZZIWjTnx78T/Ozq1sAshyW
tbZra/YPrzoddlnl6AZtwFkhYSrpvrhTiWStqYqfPHWsu3+YOYXKi15wsswqBobXH46VxVjE4Gm2
7IMMh7hswPf3Ci1Lzx1KjIBSre+0bqlfs8YQD3aHMSVcbDxW4SA0I9kQ6Jb2h8J2ErpbzWghOXTs
8iXL8pXik9vxCLcYQzxJEwg8/qOizBndjzWPC0SwKLbCeID8iYVTttBbp6kWfAdH2dS6sF+ydG6U
zbpqs9zFyZqjoVObkRoxL4cjMWjErK0GfU0Ej9VlioXgAUgPNV3R6cgUBOwQBeGk6RsYJ1/hFzBo
p9xFDBVld+ZK+550nFZDJp9QfwUaSZsbahPhmp6ur6i7OmocGaCZMb3tyY37vMi4hP6muLp+SaXG
+CpWiClh5cSF9lllx6P47thhDcexXt864ziMkACzeN2p2KFoA7Uu9uwxopftaQRNKRtX/AaSwimO
vqFRVW0nwOVg6jNIKPJsRKEBddz8QhISdgcDo35tDUVedyRYEOutpTvKZLjgKqM5gLUYb/ldgMWz
hJOrZD0VmzMQxgXBgOlmCPpxSCFh1nW1+IZ71oyMbj/zaaR/+NTaBPEZTpejiKXV4NlTkz+R2RB9
iOEswjFiigkd4QLQKC2L2zgTCcgx1rIafI3kx7sR0FFoTOYD4X7jNklKl3qLFl1QrkZMlCnlE/Av
a5PkkROy5Szv29Ex6FZY9ddSjIL427SIia4GAQ2URuDAdGzMdr1+aBMYaplev7qQBGH9Qn/qiQGK
NeHAZUhw1c0QNwqrurIjYQPAokVuoNICARxjAgBFsTElIpPEddGuDNNLB1aXQNj8skjKFxvMw5Y+
XRFU8WT4kKKwcg9lWJ4J3nHatdTuzPmqW9RtWVSbc4Amkng+qc0V/KaT4faKhzoRKd3Zhow4jpjb
IzA2NyGyuUY8aY3LdNvgd7l2Y9d+VMjC3KYGjlJKNnYaonLQARf1/R7OfRzWxAo9nAEUiMurMeix
cHndQkpsNFnWZlFU4N8LSCkFS/se5z/eYbOycajrdEVXWeKbX2rfRs+EDGoyGHE1D2wKs2ftx5rM
b7R2Mmsm+g4RNcaVwmEN8dszzKbeG2bBEzboy42YkR9RQVK2QzcTIhe1HTYHt/T7EqBkzXbZF0W2
3uSFFpOdp6+BVGkOTAiamR2bfIuyUTug+4OuKxB+lCMGKVxPhqfPXRx5qqIlD9Ewcl9wqY93c7FU
N6saQVO0Jfdd02RQ9OVyqsFrbl3ZdTfWyj3B+JMUV91gxqPfjaQKQHqkwNxJJpWxk+p26K1KEPJR
WRt0IuoRlFP7gNSA2m4Z9x8Oj56kfR6hvbNSfKxjl/bbOG5NcsRyFy0gPDWZzc4TUknluculfgsm
5Dy0leRUN1OB9sY+mzJ7u9vYGTmZeWYxfE3ZD66P1db1BRrd0xoXI+2YOD+xn6oS3F6p+aUC36N5
jmQZN6pd/s6EhmsIYCr6Fq23gH2aC3RuZL0yotngk/NgPKSrbW8M7JEb0ZnTdWrGLEMU+0Sw4Lin
kxU9IdU+VbVS+KAVpo9ZPcR6wbAjTdCBjOVMvrA+VPetxskqzGMxoUJHUwWXwtPaBAXobTMel67e
CBLWKL4/so3G0rPsyvEqEq1Pc3kg5CVeqP8SKj3d46gPCmMvsndtJnGpMmtla5kaxsGHpDzZDtrC
r4hmx/rqHPTSZTeoUa9W0BWetTgZPddgTb6udhk2aTYxG6YbGFGTMXvKYqG9SnfEgF1E2cV47oKO
KstQFOzNJYOsUrAP2V+LYYNxAOuEfBzT9quqz9dJAcD2ro2QWkNVCQp1o9XbfNlCV53tLe4EtQ9M
9XJFdWv6SrTTeK3o7WZtyN+zspvJarcaI03AEyazwASNGw9zmIuCVJVF6W/cfkO3iS5o3sGhRjVC
KXjQRrQhaL6V6EjLiMbp3LxoU/EwOTkmqToFjjufZKnczLBz18GdMbA8j/3bWtNTsY+FeU738eWU
7526Pg5i107btrgRDe6U+GNyPhLzTXEcf+Wl4yBdThttZ8qPZhZX+dBxJrC+ulb1Zlr8M3yhxiGf
R1cZmHAlYI5+ZcoE97BgVEYYb9yOte538tIkGHT5SjXoGjrnFbm2sSLpxbGbMd4reNJIpFdmL0we
Zsr4rlmMxscBbdKYv7HdQhtOsiECANW8a3KQs2a4JvuuvzW77bReQd639O3q7AamLnbPjvuZarmX
i5tSfeqL19zYoTHyeEV4VfU29+9wilBMI4tyb/MEtnrWbQVyVS81DvTuie1ry6Pl0PRGEn1caUMI
7a2VhAEaJ4VoCSvhJf4Mrgp04ud+fGzsL6Wt7Iri1jJYgyTp1gDqAlGuZGLfGtXt6kCVRWyRlJrX
A0mXC32UMdTNdzXf6924xbUbRjWdj5MWv9gIvlktOA7OXN6RMai1DMtB195NPCkqyE5z1wyXsxFq
6XRq6+4yGeoXlnZe074mo+6bhX4qZPPkDu5ZNI6KNE7w5V0L4LDA28gy6PfReKztG0lhGtgbhhSo
adj64RQNWnZp550/ixs9kX7l2IEtsXXeO9Oz092p6UNMhY2+Zl+MnumSu5DGfkH8RzQNpzSDuPsc
r49TS6LHhyzfyxbEGCRifcGedA010U/PnR9z8RLUm1p3NS5XRQbmzcyu2mK6w6+36eP6EjTHQz4O
m7ZJLt2+rcPOsokLbS+L7hwrbJl3UMM2Ym4v56W4lWv3kEv35EbaA4SWmQHjPCS2el3J6dkyR1x/
1mmahs2KD9pHH4HUgnWqTbBXhvG4qaGA9uJZJXDguu4kPCSZ3YgpCuGwH2bbwbdG209Dg7vqm0zL
ArgJmyJGx3PuTa40FIHf5rusca7iXnlKkRZpA/h9o18/CkN7jAenvgBR0aJ3wS4KA7Pfrm1mIRZR
e6z1os3kdCBLuvSGlVQgG2Sj4uESUm5KV2OeLS1iVLF7JkgmlAUOJ39MISnK3pe6DldOSEQzC2QR
h5CMbepic4FyJveA2wWCwEFa+qZto6dIG0Be49XH2qYhPT0KSyVGA2zR5whok+4RAs4SmWy32bmm
ldNOPv49kjZa0i33Ck3ON8y4+uzlapQKplVUD+D+IAWtoYbANdlleiOwUrrLsF61SAKemmUg7ssg
8cob46i8X1I7LqDk9HICik9X2hdA4m4Rp61EHkPPTR/tMWrRrMBYpI+PFLbByzHZbC+CVdKn8hvd
7O9TfbC2Uus7lsCVleW/bw3/V12Se5aFdfljj+Tbvsr/pUaKye6aPtH/0EcJPso6b9/65X2t3n65
/ZDD5yLN33451lVMQe73Vs25d3H+mD+6K9qv5x4GBTcN+p5B8fZf3RVN/1VXz/4dQctFI+2Bn/zR
XbF+NRxbRWelWSgpKLLyoz86LIpm/Gpalg2G1jVQWfPD/02LhW8hvi8wOBya6jm+U/6nU9X5sfyY
kJjQJ7oDeLoHHxdJ/EaziNKgBb7BPN/oLA/XdK/0515iYxzmlI57RwbHxk2JopwXwNCO/g4uGtcl
wpJDJs4mMXOpgkxpqoO21OdKYGeSk1nT1YPffbD6xfIqTEmB6ypXiA/PSmCaL7SB4K/nuBYguXUB
vcI8tAeH9R3ZIRsrjR4suDiHoWxXeKa8QZpclYff/rPA4Tm4S3wlp2H08pTdlKEucJ8MFc59/BaX
rY0sa/3Ql6XFiTc0B0SSzcEW1uQ1QzsCzi0iBBGSxfcgN6K2vg6AbcjaPbCbLlYrPsDsaA6wJv74
T0pjGw6P2AHzpQ2wENqCFCUUxD3vIPm0ITiUxNPms1J2mdbqAMvHhL14GM+x0aQu9h5m5JaeL3bG
jcn60TxfHBdKk0yc/W9/yNKzRPb81/gEr7o1p/ABUvrQlGoS9IimPdFr414Z7noSEXZr3rNkVOeD
mMsXFY5YmPeT6VPe8OG3XOux/ajhyscB8gbUn7qpjrFG61fmetH5SZaanpFL6RkWwlK3iJ+wutH6
dshvSlpgS+xu11IL81zfp4bWXKuAYeZK2UdzfxzZBm4Va8B2y+ZPM0x8hOBTLwwxX1fDV2QnlmcJ
dlZb29WvmzyNUDqA6nBVqOp96xYHKFDhimgFZuqgH5auf15KcbNCB7rOVq9Vxckt8eAnewNak9ee
0YFqSy4pYYQ4N1t0K6X2IpTKYveYhzDpxFYbTaJq9Y9oLTLydDvGzd2uFaP5KO2JTdkw03frCuI9
CxlCTf1i5DrWD4CT27GMn8levh572EQDQiYAjTg6oibqSXSreCcEyP/pTcRWf8TAeKIWnHojzKRz
dkXhKw0JIyInB1RCK3Wh5g6Juu+avgkxg6Wk+ZgBKprlHt8BOIR4+SJdKhHZRHS5bnfzUyFuMHKx
jEy0N2nJ1h+GXTyUrjdUHeiPda9l8bJ3YxmqqnxuES9V6Cy8qmheLJJ22VJN+4lIy5EpwB/XgXA9
MKAbvOto11mzWc0TZMiZ1btK07EbTkAK9q1tDaDJZE6K4zz7K4rBwAJd52ftkQ4sGMkZOV7zyFPg
eqRprBtrzrbNZMHJMxYZzlg/cwxQKyheM7ODRHRno+4pO38J7H4X5DIsnmidCsy39TjZnbGbeuMQ
dRXrcygooSLw+rTussNaB0nGwG9QNePoV7Z1V1j9aeF2QHqCDjVWzSanFGIW1qts05ssfjgjATHe
oqnRrRw8+0rFqyCqQ2JTSiLlC4kK67PZaUBOR/MikmN8EK7Sem6RGFti1V6lSAevlLlyGaNS8Lqs
WoN0as2NaiaAjJYIFlz26KbJg54jYazQN/HiNa+cwfLRajgnOE6XFbnqrLO5764z5zCGNfgLdr0Z
EtO9ToBUauu004yG0r1mYKaU7ZNKvpnfqY7YFjUjUU2I3SDkwEN1Ak9m2DM33umOHDY4FM/pXe+i
phByVmP6Ud1si8y8wAHICl9UD8hPsi0e6yIE/R4MiL6w5XZJ6CTuZecQmQ6Wbe+izyQdsP5o42aD
rmwMgAfleyZktD29dWe5iCSVFv9GAUmrNBDWOdCIlpHyM8oTeGzwlfX5gBJS22VKf5Fh6WJXI+zj
Ql6kVR/IFSoujFbqKHW7r4TsqeeagxXQUPTVGU+DpqVD0HbGQ1cM4Shd8rQsHu7JoDdlzcccGoC/
kasqWcejJOocVRxhdF4R3MBOJ2NRPNk+8GkbI0R5WQ7Ou5NPpHJi68SjFt+zYKKmOJoRIbW9rybg
vUH+vOa98R6vW/wANsIk/QlsVhssRnXnGroL2NActoqwuZ28fOoz9AI+6CXJon7B7a3lmDyTH3Hp
qiascaAsE4VUW+2uqzHt9xNpOmucL8dVyW7LuLwnTFELUaOct7VFUMcdNSGIG7tUsvlBYfvEO6WB
bt1uMlDyIeTFUDEKeBHauPjqwFycjo2JuYhrUQU65BkWgwAv4nr9DNVoqN9XxJcG1Urwed1ESanf
Q8++Iwy2hi11q2ZpANAijCgmAeCP7tpUYdcljXcxD4tn6IhubGiiB4xmt2i2Im2mIwhc35+HvIKM
qL1GRfMk3InJgsiEKJdIR8/E5Qjzwqif9zU0ic/yQXNzfgNii4E1Aopxoo6lxv24zxwCZUgV9WEP
KQHKVo7shCY2/02mYHuGuofkWdmQ4uXNkNV94A1sftJlZ03ifTbwtWrKo55rxqYD2HT+KtOcPwLX
b/Zad2nHBn4I4oq8FI0iem7rvFcNzgJHXy0MJSCW2lud8YWa5pcxA2VI6QqFZntNIK/tD/+PqTNb
iptpm+0VKULzcNqSep6gMWBOFDZgzbNUJenq9xLvH/HtEwIbbONuqVSVT+bKFbBuN+N81OXz3Or9
qVMU6g17irQiHqB6UbiX6IhdS91lpvZZtsYcso9amxpLc28kgCazBjKs0Z9593mPAbIRp8HRMfew
vIgMUNtQr3yX8dMryr8ZjC+OXzSwn0TMyYQdSssxAQYT7ipuoOFZqYk8ZatElY7au4hWZs5KWmDJ
zyaj25I4D5a2/CuUCHVSdr5WmqExjmRA24j2brAmPdGjDYZeuSFLddUWwgOuUb+NqIEbqNB7RJR6
W7TJzRDTcI8jtMgeBSTPJYI9dREICUoWeN3ShkPGvZ/V2lVvtIp68uqFyiEXCKOLmU5Gg18pLxgq
iWZGNRKP3VgciMhxospGalMcjZZzXuL2PDf6dZZZiX9ZnoTY/ZTtrFtPM6FxADk9/OSIa75NzZ0q
8DDrhWuGP1fZusZrvBxMrItFN28ocYHakPDD//3MThO2SFN9ig7YQ5QvjwhJFgVa3dRUXAFAQOtc
dchN7zr/Skj8G/p9ig2JcUBqJZ2Tca1RI4QKxs3msqiQ5B23TuSCJLZAA8zs3Fr91hJMPJG9qkMo
MxOiN3yANNbjwBai9LvU+y4cUg1DCtCpqi+ZUr1wvXfr5mSnR8v7WMSSVM3sDzVZERR4uEqbeaAu
jQYawgvjmlicnXyzOExdyn64o85hDrQmNObMqC8gW99y5ONkEvG2aV1Qg1QNN8Wzp8dNoImBVRWO
m4QIeyJP+cHIfM9SVO5L70TTCadwRO1sSClKbAh0xCJk+HywlRQe+DHhHdtn1Kac7OIvI4WkR7xo
o1FHtfDeZetxfRULGgNH+mUm84IjA56UDVBmkP37kMEAjxwtDgT4ng16kRp6hhNg67JPuaTkgFq+
AI+lDInLjXsmHCrTID1UpEMDYV1AEP80qiRioRBmoLWoCiRiG/dFgTkTUbgSAg1KA43iQ0ulF1fO
BKjX3jln3CLZw0hQDE697KOq+X2iOyesFYk17yBIiQZGp/h9ShNhZs2UethjdLRtypmZfVvk9ai1
7cyUMMCGJgt2G0TBdoTVQNydDCn+LtPC1IsTkmTb6ZNadYOC3aCRVQfq4KlepyfVF1O5Yl9tsh2i
++RKnvjpWydI8nEMs+muigX1HqrgVmNUOgn7D2HvkMIC1BwQcAHou3kAJDCK8d1WB/ZglnlpzXI8
zwCPEtsEPQhog01ms1agce3ngD67mMCUk8NAdEkybB3rw5bjiXrIvP1F5cx4rBdljdGPW126T2LI
tQ3IrmIro46i7RwsSjadgWlY+67VkMHByEK17p97XK92NEyXSZWfi2uUt7oe/zL6Ae3lqdqvSL2I
AaF9ErlNCIZqVuBjzZbCyJzuy87YQRTHBOyQXXc6JT0i2h9cPYP34UTRhTKldst8cuGiwlBuxzV3
R3ZOyB+B43UO6ZC8E5PRbsJGm08GAPfG0peHlOMDm+hC3bQl3RimMMod5DdnS2MX6Ooq/2QgCjmi
+UVl8/SXxOR7wpu4FV5v72tssJuKBEqiCespHspD5+4j/GR7pnecGCbgMhOTtmc6GAf0IZcTmOtP
kJyuWB0r+tFE/0wM73eZ4ygbO3Y1wgzbEoGoUlZeXKKB3Scy4igJHnHFe+lTZkRlB0YH3MwNTtYF
MsM3sf72ani7aLGXW52Kb0IKn17eeWcPejzK+Ijk3WrDjl+yLyWruRGCVadSv2nBBvVvxVQRJ13l
l121NyG+BOUo5qe5uMrSyh6y+jsugreoXq6s6dBg6AJCBs/oRPFKIM7pd+sAUIwGSOVWY9tnTWe2
GEzw2Dh4MpX5+c2fD8b65Vl6ggmgm5pndfe/r/33p5iD2cBScucslhaVTcoq8AxBIujnN3++/L8/
M2ixd7LVF8rpu//7jsa1Wm+btKBozaLV//8//N8/3NkaiGoFG/3Pd/78ZZMGnojHvYUHIxXlf/+N
//3EP5/991O0GgJB5Hj/fYv68+/+fPn/fny3WjaeMxpMFPiP/Hzlfz/4fz+mPnfTYYJg9N/P8/Pl
//60nQlM7VQUbn/+4P9ei59fwr5wgra3DCJ0RfIgcIzKTBHV0r8ZrfMejXK+mnzdbwYe35rupqCt
50uiyf2kke/Wlci9evDEwkxFMa+zzk+bQn1hRt2EsSnmbasA6E5j5r2ll9ymyn4ax67449TMWpZf
y2Tot8Qrqiv5GDCURfNUjupHD6Jo7Zvg2EJU8+nnQ2TSbRVP3g3GnPdkiMi9YPE9/HxNGUEXsJFo
WQtdjv6eOYSOPZSPjEjVs2yeLZOiL9n9wWSsHYRVe4+4Vz9EXvyVbtLsDZFZv6IqYY/jxtSMrr+c
6b7LBE+9TlWGXRMr3Ysg67KPZmalCyfJTJSvMc2Su94eHGY5Wkn5O4eomAj5qeoYOi+tsTxLqqpZ
nZ5GWbO5bRd9FyeT8ZT1+aE36jlsZWn6OTwX3fPqG9uIkzn07t1IbfiWpuntUwIRr1aLrWeoXXE2
wNkEke3UO7NmzCMg8A79iP1hLLXXPKckLV/c8qjCsKii6M1Wxa4q7KPeON7NJfgeIuoxJKmN3Twx
kDFMXhGHKgEWDzluTNcGOqGPywVO3ojaEt3Jh6Sv1BFBZU2Wf9RlP/VVxIHPNJWLoxRP2ST1fx5J
liWRcSgMTTkwenznYLVJmlr7k04adM6iUo4jeNUjgtA/1aNotXem9nPouhtBMjOgCsPZ8lLjFmpm
fd2AJIE1jvnnsO6RvPR3WfehNImezA47HXXOugO4bmW3TJr2ZFPHBUDblIeKLp/QitSrSDPxbcfD
zlD1D5eT3b7RNFSlpp03JpSwktDGU0VkYD/0BDQGrMnseE3xxqsSzLaif2gtDaU1Gd5DkSbidWI8
nZBTeori9LNZvJTsFnpLVhlhNVXnvK7rW6kk5UEfTFa/Rq8f5K8jVDqbJhQz/StL5YXu5nyf0HbD
sZLdatUlT1S7HWgL0zezXkXB4hjGqXFRHcvRoqeUpoIzbOR3AC4jvY2peVRl+pUv6hiWfcJgtWAj
QYpo3QEqhTMHEjV+48BkCxpFH/0ok+7VXT+QX+rOlBASGiyWwEoUXuXCq89abzNA0iY2FRZEY8Ay
rT/1DXLLXLxn3HY74kLLSa+dGZgMn3mZg5RQ5puxZa3PTf7fRNVA06BmqI6RXDV1SK7qKI4EOJER
eHFU6wF3KrtoFOKBEYDwlnA6jqDbKYIDXT+oBLVYN9ohmZ4GT5NPE0A+H3Ty67RwVSW4gFbAQnFM
tKw7D0bylheLyfgZJ0OWaNeBIkMe9wRGlplxytJjtaJpLS3n+iIbK35odt8djNgEdZ3On6OeNafJ
bpNnozOpSnDybJfXpTx3sr3DnkLMEwzCYRu+5+hVIfVJKFMmZZIE8Iy7juodYD1IQlJbaQDWzQ25
5o27NB3Pd92U7VydINLK6rpYM+ftjJTAlWLx0CAFdRwJrBPUcgkPD1Fz5tirbKG2vukLARUwZLgF
yljb1TPzvEnRxH5QtDdK2EnQzUNypD/WexQ0iXCrM0P36Dx8cBQ9eE5ihbna6YEycbZTetKqnd7P
lxqaTBqlJ4Ws+alrJ5vcFIdDKEIfY9ziCqGD9rjMykNSyrMTFd+Q46kjWVs0ge7Ry+4iwJ4qODY7
KA3PxP6Vo7J++PkskQXvM1UtIWhs5VipX8JMOCYCO6e3nVJS8joy4OHQ+KJkME/m0d5pnGtVdFCu
v5xjqKHdx0X1bQMh3ps9/ThFZPBwnWiJl12o8P20zAkh0y3mu9OEWYQMuUIbnvOc9VNT7R5WhbSC
XJrkUeOERh2dS6OapittxsSUshKCwPzPJcDW9hoTyDqwgPuH8Pe+ON3Jq4ws6N2jYC44Kd55NDU+
FEWyr7TlKWns5ZitHwht2YhOEQgQlFy9s50t1qXiNJLmBv0p4yPv36YDLHTS6R3ZVYn4TVsnqAs+
UTvNXDfKO2Dg/dkw/s6WJi9cjT7mpfLqsLECnI05CfaxdcneIai5x4Z4/BZo6u+xp461tT/doTko
cYatEUNRmuKAcJoUy6PKzE/oo7dJOhIUWXrr6GsL81+alSSBU3IzQz9WlYglub/UjhjCoQXGDtHY
p0vnRV37VgYH4YYat48lU48F55vZ0T8XiwtLCpWwAsoj+hSBqLkN2lZcGgVTM6TP0fKe4J6tM8RN
Wko06JjAcpulX6Wb/yprFPPIWxEAfiS0j4IoO3gBfabilMZsD9WeY0WyNRrrIF3qDHVQphuXAUk/
lwenhPM+1o9KDyvP/Gc5PQUfr24i4HyJ6V7ky31CR6YL1BAcbZ0Ue0rHjBjbBOYWCmkiYDrrv55H
QEvqGV9YXwZ0/PpV3nFCTq/gZO/01hqBQm1r6IwWC8nMicDkIjHhtGEaO6qZevc40aA88Xi2I4kN
CsOH158MLX23jZ7nB9Yif+TJpA62ftJEdNAtsL1rW3EBYm4DQrEKtSY+DMtE2rh/0FPywTHhEQvt
tIwQQ2PmDrRWWQddlw7MIbivFBgHguYiS6HXZt1TciDHnTKj8xeienJsWrVQllcG6alen7qx2aJ1
WeYr2iLl5u2LPWpn1ODxHGEl6VM8XjgdvyVVtvQcjKsgynElZmCBD7BFrbS8F8Q38M3lo4xK3c81
/V/aS2A2CoszBXNLi6lkyl4tk+6xF0wL3k20BEDxgkS0qj3PVnUxVvJ0BCB7dlGfWts9L5mzV2bj
UhRPIFNCnCeW3+sMnp1S6htamd88NbVpZFhGPBnlU57Uci/pAQpRRliVKSBMlhPbalx0RGgD7jc4
BtNZ1O18HltXZ+f0YZeOL0cZo9ZN3XORd3uKuBg45Fa2U+gMH6zhACKVVzLGCJQqHMq0aAxJVpgb
AurQW6Eat1y/hsEOLp+QMtTPlkc02cH5DLbwzE8L3QBeBtU/1KJ21ZaBJAoTkFCAy/lO4aFsGcv0
UondyI9zBNWyzrZfM8xdiLsoDYWnP7lYTWHpmoCjQPNDok5j8287mA+65wIlCePStg/ANrkCNaH5
4IHAiTuImtxXFW1c4Pb7MWIMzGaifG4MWe4iniWNDU0JJRH2EkPfDWf0pWrOq9cy0AfSoplQfy9m
/FDdkYrFBkxc6xTVIeLv8/OYgWjK3gHh7NgRnXnLLC3op/WsqaTYdYyyekssnHw6pqdj6eKIwdho
HpYm2U98X5BPBOiLqSTjRIbSZ0GKD1refip5Ot65dMAlR+Y3Yz2YHZVS7HUkLZqQjH9KylMqVRGu
CPwDd9VPje6lDMxA2KvsKU+DAbIf2nS+t9vmhGdG8yMgf1vhCHmJWw79+AoJv0ydvLLuLhcHLKOf
1km0bfIl3VmyxVPZXQjnch1pWsG77PJMb8phy24Bswm2v4BHhitnbwMpGEoUjsy+1J7hK33EMy/k
7yKSXyZNSeSDnWMXd79tiaLaQeKmQKMbqJtOzgOuKG77sWGoIUvcgprDXabrTK/onxIwVB1wGfux
EMMb6WBNaw+26UVPoPFezTKLj5XdHmSZUFbqLQTJF4uGVI/72GCWjIdz2LrA7gJ9btFCnEIcBxPD
SDfSZZDi0fdJeaa3WOJCNqxy8qHspftmlThZtRlFQktyugBnLW2B7V3jGL5pYO/v3MUYd3nmZFvc
m1bI9iVigg6Lqwft03JTZTzENh3KO5jo7GtIIL4prn6DPQl7qLP+UcL0Z6CcPat7bW8LXsm2aV5M
d75oSfmnt7x3qm7PkGaQAAGR+mWUbw0cULEtsm1XVM/EcTLfzEfaJNL0wUXB0MzKmwsVRp91or8q
xW3p2muesDFhWOWGNCMnfr1MHpYv0KNg/vBlT94l0qqvaDF+UykE3dd4R9DWA+zJFr5fWW+HduBv
ZjJ1HNiVZJCpDsAuijPBbc9vATlg107yjTkq3qEY8bmDgWz5UQcM00p8wE877oqqedRieM7QFpfJ
XRvZij9lZ0AGoopA1cVpUse7lG63Hb0BpVfllOAVRVhY0GOgTNr7ZFnoThHYNYumJwaHQXOXa95T
ndPgIXTi19HATMWsvpaaGduAEYFK14QO2AYETq/cobNT9ofaCDTtlYb4v9JJxg3WfUZ3vXJIXGzm
lk2fnuQ9cwfzM7FmQIO0y6p1fqQBgB+GjXWPXFbnOVv+Az0l9GKmVRqMGYSdrhwfBsWGyIlpeSYd
rmzdImhmnhp0WIflzGjBMXLOAbO15VBJa5WX/okNdZePM1C05DA61DllAuSi6da/tUR2Aa2r+Arn
KGjlXIApKrMtSiJ7qeRflJZUN7AvREJlKJZC5Zrp2u1+oS5O+xJ+ku/V5RwyvM2vsrOza7d+xqqm
BGZvqdCwKQriJuQ3XU/nal8hrT/f+PPh5wt60fe+Qwl4AAooOslZAfwogH+tfC4Gdt4DK8y4ryoo
06B3k5Lhu+rNf0BS5yEVpyG8nHw70UQWKLP4ayhwcZReE5uyv/OOmiel3lQePUI4oHocBtEbPQQi
nxwWfbmnjk6FSIGhoZR/9dKaMUur1CvXCPmjadWBWlD0ooDut5Ox2IH45lib2Ki2JU/YKArNKl9t
9TH/qGw/OYEsPMQS9lYpTubaop2mUq3XNBvrW1bF8Y4jYrkxhK/2kBHYTUI3mTsw7iXW5IXAUFN3
8xW5UtCYYJzzRlWvbtvtKi39lSWKsS86jg/KrNyMdDJ3WTqa+xG273OjqYINHY/Jhh1RbxrJLUOW
LsvZ/QZd/k7R+fI8uOaFQmIvUHvjt6TtlOU29TFcaEeQJg+z5Nb1Msif/fxS1bG3dUe20D3OnLHu
b6xNW4bg0WmO6BjIvL8VAMotLSIscV191+yvvF3HOw2zambWJ4se0xA3Exs6Y2ZrN8IbWr2LjMI4
nt57vcfQ6JIRiqo5mJv0iwlLINLqVz+075PKpr3tiuQ4GF7CRP8IYoMOQvxzwCE/TPB9ja1tzWhA
G8dK0SPy4zx0u3NX1+8JQ6qkmXZRA62gVShozd6hsd2A//9ba/o2sGZDy+ZmhEr+UB40MpD4S6C4
G0KHqlX3D5kyKKmIqg2u8ZFn0Nh4XLLdor55aecPRhAoMta3UlcwR5xz0xhfJRMXJgOTHVANfJBm
gidUy+EspIxEoWWJNv2V1DhBbKprW69+suX8OpvGPpULNIA53dA7WIXZV2KMWzNTz07UWhulS3eO
id3Uc5EVKNkFV/0xaOorLLE6bNY2Qtqn6eqKnuHjf2fcc8FomZ+2FltBB+JutiMG7yb8ik6nnNg+
ZxYH18Ysr3nm/aEY6W8/sMi2TTXBapXbuh4GDBCY5TGG1duqC+vBXs5yh7n/u3N1Jp+TFoXcgBCE
iwLfzxcnRRLNXdMfikUeADYcCgk1s1n/St6+G0LPeyrwN+o6cyLLNotdwfnK14w2GNx/LacFJizo
AWv7+1yBB4KyvgS2zvZKHenysHtM/fnsocqV5jmNuvJ5Zhfb0Ne97lbHXV8uFF9SqOdF9hudePRs
NQiGCtQ2xswa9A2kepkRgCpbd0sYr9OPqSod7NGN8prOGe29s/ONfd4fV6NQUubzLe1TyriR82+a
VCmFNypUiVFNMdGUpEUSthlWnOhnVYBxRYm5K3W9fDWD8xSJpXpzFYeuCx6KYdLVBgmHvD97Go0M
Pa5PYKq45no4AlIbXuBy0fNu2M5Bc4rxriVL6eNaaL5E4Mxm+eVAKgazixmCEBVNe5kRKsWgnIRZ
ucz5rT/UM68U/X66MEs9WY4VfWH2fWCrqt8yrehD7t6BMEBinT1cNp2EbtNNYjrZEZvQmAkvbTvG
lyPZrapWkT3i4pi5+aq0YMEZTPeJ0OemkfIg8MJ99SL6Mhfbekl6Bamki21CJ+54byVvltFozRen
TlOd3hhIPPUkWLjReu11jpYVzVByjgFoFBpWH9/rOTG3ljmmvlVbmt/TWb9NXINmkXpnjOXfAiDq
hn658ToNsKa6mSmKJcrlXdE484/JON6Yvtjh5PYObosJx69KLYd2ahXY1NJoxr2Ae7dVGB98uCPF
cWOevZd97OwrA3lT0ZfT2NEVoIAcXLK43Mcwz47dhFEeRDWeHBruUNFBHbZZf+zadK+p+ZNCsILu
ZtyMrfJn6bNDulzZ0Z1oZc2O+kBTojnIHZ4gJTRFd6laJADkoE3rdv1+6sprhy9SRqm7ni6JKIFn
I07HM8yKtwSuNgS92JkW7V1Hb7sAbS7PsUO5EqUpXK+p/pLn1e95cFLS7e7Ji3vzSMEXh3lT29Er
+jJo2Y5Wkf5clGlYz9LAkVjvJruDBtw2e9UwyPzFmMWiF9pzFZzpwru4fTlx+tQ/aw3TNGPvl3EZ
SUcuknkkAPHzlPXr/nTBhscucgVImmFveh911xerM2pXYYW7tdBrqt45CNW6C3v51mL9uEzNn2U5
CK39GIV5LCfsBCOmmQJK/4zctAEAh3lAJFtoYvyvPfMhDBwQFrp+2K9azoiSGvK0lCiGuCM1pwfg
PRnviKgevjJIz9kJJyolJ1UMzaxiA6IszlMyVO795wMl5va2b5mej3VzMjuzfVoABAHRoXNESDyl
zNJAge+wGdJAKimta0t00BiSEjHGq228SLjT+87KroAwY18ZSx5DVYMGvvwpdCos6MLB3l5S0Ec/
3lsf2/rZM/HxeOklSlNsgxm8IgIr2pMWNb8zVGzJOx/QU8+zuDcX2lWDqLObrckQMjCbtsBim3zN
w28vgl6oMZ70n+1hbNmTK6/092qXurgboB4Odm71m0psEt1SDiKVvygsZ5OTVxp3RQqxI3XmW+LK
7kKtos+03TnhOwyoS1XBE1eEZCojCj2dmhIp8WrUhOe3eAeoZNODtMa0kFReMC42+ht2DYgryn4d
u4ydS+1bWu6SSeuPJG1VOkfR2dMNv6bTUdCv2WhLIJWrYzhfc9TOj9lmCKYy5Q0EPM20bRMfH6H3
gr39zH6akbxmLQg7Rk8HD2f9JiHzhLGG7gPogZaUj7ImBefy1M8VGHlaZHQHYqt7GsV/YQF7cwAT
hknWYZZjiDa+xrLg1GfbmIQdmMoD9PvRhN6U6VodLHRmEZ+qXmqOAUAhK38CyQdsb+YRMMEVR1u6
JYX5MspyK3rMex1t8CSp/MY0xqNh9ze9igdCqbt2Deyk3rl1J7F7EZhC/A4SJVT7gPjHS1QZ71nj
Ruexo06hXgrPtwTdEDQmbdZZQV1yxEB855yBW47p8bDTR7Zx0SBD6v0iGhiMhc8CL6m/4OBZFHkq
p3IeeaFzYR1ARe9T28WdZYBPKaMZuQTl6GjqGDR0g/xEYRS+K3cxi8qmGNVLNdp3mRvbseum/QI2
A+tYAbBc6sd+yL+TGFMnDYE0ybCZA9U8Yh+0K+B/irz87wNhwIjOPSSUTmFtoGoZwisVSzdbG306
EO0TDU2f2aC0eBNlE5o5icZFPoYyqXzonKBA+nAqnX/1agMsKqwYLUVtjPpIZtTjWgbRO8c5on5V
b6j9kxUOS1P+jtCEfEkTIH4GukDKEgxYnzTAr6xDzKyL4yuvfcagz5j4Z8Giu3tnEgF+Zobzdfqc
pfmX4mpdKEh94l7InlTitjvg7KQ14u7mABNlpMQlNqb2Xs/+2lpxaPoqf67ShPozNwm6evDBzFxK
HujM2LkPIsyqXSuSXUsVcTAPLc3l1PLtRdtjUUBZ7YZTNFu1P6UZCeXKe2RIctvSm0nC0zRAmSdH
8sE4qdGrdFXtYi86b6lgs9c+r2JAj3A/L6q1pVwJoHBSv7fsdvxJxW+y4ORN7PE3lU524LVl4M4w
frFq0kxBV3asViNS0nu2LNaxZM7meFyjPUP+yySjQ4qesZnZiATjQHsANXKosXa+t0wMVpJMXbxQ
7E71GeYrys7TRRYHM3Xcs+Lkf3GNfalJ4lH6PUcY87s725g2tEaHjjr3Vad7ihKhnHED7jmlqi7s
3FuuwqdMAEH2IO0VefRK6mHcdHP76qhVdUuT75xRZ6KW7Kp7x7ugp/1trNR4lH16NpuMEYUWO5sp
Vs9ejFBNLVyzTYZvwOikMyXoi3WPOk40V3odvtmuLt9Kr7A2jffbomwAU1hVs8jkz1Yz9j7nVppR
cgqiUGN0ZerCRWejaVUcc0sOpHGS0qxR0S5ntRFxhHTVocpDmxm/aHx/zy3EkxZ7jmJ1m26ylGOT
otJYewolHqUz/GKU9EXULN0bSD+YRpoQ+R3hs6+ZrPRPjcgPbA6oVHC1exEPpwRM50ZSqMFQyz3G
tT1usizWfQf7Cmpoi+VWAUA7ae9pLlqmEBy0JJbyRm9+tV2E28eB39tA8eLumG6TXeA/iZnJTJR5
r3u+/SQ44VJK4PNUyTZEztkhYQ2fiLHgBZ00fAJ0F2TZ1sk66+DlcM4Fr4jZgg0URpQEGaWCQI27
HWmhhx1jB4ffyVMBwGWhfVAUHzqt+2pVqRqITH+SHjTaNIULX+TPeTt1gaI3h4aens0nRZsnSMDV
fuLgir2d0ugVb2fZV6vjeYDRk6GXDbKjIe2L6v6HJxVORrv9N+lQaruJEqy85KKN02e2czuMXQ+O
ua8Otd+F2zY+ihCT8uoyxTYygpGBCUgAcbhlues1wrS/TCySOCS+2QiHi/VEFgH3E0q/z6DF5hjK
NqpYjqlCHXpc9vuSjpWNydQYp2YTbXU40CCButeos14dmYpnahB40qx1mP+4TtVtpjMTxYhD3N20
OFnVFPHaw6u7WFMIwZAFIAai38n+GmvlXxpdVUw2rJal0RIpwt5a6vxEupE+QYr9pzGA9xuUVQz8
PBR0/VZL9lNpAqB3aqt3asBZNcy6gRgAZ7rCW7CxZpy3hbCkz04VcqG9LRvBKW7x7W6gFC+lBWWJ
qNMzZ+OumEgKVWuyzxdfgiUF8KoH+WwhfSCV6hoThGMVdB5W1dOdESsGc61l21EztlHdGs58i2PD
qYwRuRWgaSPvik0SsEir18ysVvNKHmbNAqjdWWDhk9XoM+/CxgULd4VjJX5WooEKMQniGIovXkk6
YfCdum+9qd/rQq98TclSv6sBxEeMamrwvWVC8HMdygBu7mhC8Fvcbn7BO+Q7FFRtkhkbPI8A32Gn
t8GYnXA576N8ld6ovvDjxH6d224IkzamHqzSWbMsHNCzgcHAgZIcTfpVhU9KRaeINpbn8HwBMqvH
+0zGUeA2HWnP+khSnYN2zwSjQjfeGG78EUUST3bXHrvICG3haRttdD3ypE2xy4tr37LGVjrnc06E
ByCFv+vc+yx4zgVrV2/Xd3uqNvHLeSpSf1u+OYI1LbXUENZvUA3ivdUcQU2a3I8veoRmlunZkdzj
+8//LrVgsrRpjoPeKd6bqr8sPGc3+YBENWiBi6YJQxKbojpsyZTYWwX1LxS1sdWU+ZPyCQyo3bFG
ezp7EiLjrlIeRhfxX+tZDSn1OzrWSELAhXfrMiGkrya9tOzVLoMkQlstl04qmJSMbDNUknGwiSkR
xekZavgzqyVv9NAhRQ/Wfs0dKC2eM71kjNCTS/Lbgho2GoA/IxO0LoPhDw4YJLCd6anpjXzbRpq3
ucdagU6lVOeBgrLJAGYtuGMwyu85DVFirVokazv9GQPAHxX32cKUr5/NixzwJDWWOHnFvdK9Jagj
cmyZnXLgoYuyBpE7IQhsVBIbN3Pd8xNkRxpglg7RBmlHLzJo9OJ9ohHsNPFPdb1+w81MBkDRaKeU
+p4yazjBqImtudxnRmmhqaIyNVVouMcUV5kJ62PRjXd+u8T9EtkUEnUHjpifdNyg7G9dLJ4hJSlc
qbhQfMOmLJWRSZjaOMGU9FUYmUcPHMFsnZjQptGe5ggKjDQ+UwIEGHQpepfyXNhQx4HO0puA4zt+
KA5lkgWQUN4cJg6LqoVN2T1m5WDMownDc3qYei+3kDhii72CmS2Pvp7Y+aOAL4mh7OPS+DLNpSPo
g4G8Ss5ZjR6qZ1xMfWXScmXeSm94Jft3HzrcYZCo+0BAD/XTZDqt77/rWJk/YRczq+amT+NVjvN7
W81XSPPjlrqS40hNr6/mETEpwIocS7Cfvbh59G01TYgjkzCuaHaL0U4bc8D4UWxb03MumsdvUDd0
skrkImi5uu+pHQb2vD51HKr3XaHe5KztEQwIWXjuJ0dRXy76dWoIJ2fW65LNr0JjGZ09bO4K6To7
OZlNxeJQ68amj7IT6S8AR+iksHQpzFRY5SPWZaQT/Zyp4tBbrBSJqnzjWrd3AyHpaPhMEkD1E+b5
bvC1QS1JQONOJJ90lXfGIsMeDxgmI80KTSbFGkn1CFczPRqYgbihDma5XKFuP6sA90mRMRooiZFt
m73tJV8xFzrHm4RohPqg09HGPouUGPeSluDoO9J52miqwT1te4eYuxU/sVv4tLWDFnHwnrlm/J7a
Ypda1OJZXFnkj9V9j8jGDLzneILJbsImRZkjzYTNRaT61aPobe9+F6NOWcj6AlilcUsoI+g54+w8
A2sDMIUDmGB/TjJjr9HMgjSsw1FwGaVkdwz8RDG95ICGS7Sl5vtznhGWZpbgg/X7/yPpvJpjRdYl
+ouIKKCg4LUdbeWlrdELIYv3hf31d3Huw5kTMxGzR+qGMvllrhzpfoUaFTK07EiLttVVvRfR8C5g
A1NwXfPRNvUVw8mdzxCLzivSbWyDgS1reaRQbgkw+XcxHwvVWxz8loWBc1GeFceDoK6L60zhvVly
JGHqvDbr+bjcXFaGEfpPaRUmn6JmRJ/Jxw7AyN7Ms+ciFZgLLRmUqzNCOSWL0zhiLMCwPuvyOwv7
944+TBZakkMjvWX9iIHc1lA2QDpvJzP7b8jGz1FW/onusb3IwXzk4yObrdrqVTYyeUJQE/5lHgJw
4tr/CVs+pxIQNKWFz6H5PmroBl073fu0zW8XpW0+ev8syWoQPuNGYWlc+3PKpweUAYSR2Yawrrsn
xJrwkNXLe0F76zFL2DY99lkmn8bG0OLbIKm2gXb/x4Hkm0sdOth0TquxuI+mANUauEbKlkqAd0+X
Z3bs04jgqJ71cRlNRg31BCwGOvW9xGnUpBgpieJn3BivkfFXGjT61BFuS4PuoUtqcXSrlX0CSETn
Qk2jscRQbkDDv4y9FZhLYlKM5Z0lrwl6xbbSlXNzW/G64BghsWEIlmD/2FARMJNe36fK/3b8Gsy1
Pf/NqfoG2vyRJyNRZWu4VSJlhUd52xrJtE85UFPTAiBgYOJhluFpmD61L9NdR4/SZnJISjkdjml7
el4rlyHs8AyHl6Jil9cLUo1Kx+dpISqLaZQRE66YOn1SdfTqzPV5jjhoR81/lcn66NDljb+6PNFw
/jCa1cvUyyDilMOAsX/uB7G18iXbdWb/zs7L5dvd5j7dKb73BGL5i15xY5dgSpDGsTGTKybRT8Xm
DztqtV3lr6ma3yHhdtt0+lb91poXyl151cn6/BacCVEIKeJk/SIWE9Rxf5mc5szY8BFn4nGoqp0M
+SS8jg8X2VbKgeHtzZqDyOHb9IeSo1OQFTlGpz79r27FP8KcT3B+OHqCafKjn56HMErW3Rlxxty3
Nb+vrMMXyj3uZRw6B+ob5sX9zlT/njXhzVhrLnhHNwhkl85JCcuAaYgn/9vD4Y+ZGaOMu6LIluQn
TeeHBe5/EjG5FNOzaQGTxsSLZSmrMVtAuqneZJ//Lkrs29yIGSQtDyplUKXyQ0iBBPe56TqLJuBE
96TEuDVzYrJIJZuopQsiNUkZ6LUmZ2F940JJT3pJdS2ZLmd4gFSBYTUVG/xOhxCfq2cXR7LVe8vo
kBbH8rQoUCjad0/9YNxCJWgq4jykCr4yFMZ1Efayr66escGoe2aNO1RTxo3E6WMeK/LsUCd83jrY
Eb80oz/NtYmdGt6vh7GmchAffP3BlOYqdb5lDPbcc4XNLFTmlKoZKfV7G44clRd1Z8ROtJ+F9+ll
5a41WdUZZMa70CG/7frdd33ouuhpKS6uEjccLlsnPyJUvvehvhQG9Imet1VzJiZdTDN03Z1tGq9W
QWpX2QbFGG7PwCASe8eD1WZG8esECNxuMWuGTn2WH1RffoxvIRk8FgfKM+L+7DjRD92Ip4xJoxt5
N6f34QFWBGdk94FdhnALRz5TwaponZqFusVIVIPJDcW1kflDymiJTs43HLjPkAKO1ISrTQTWB8vT
obTd10UW93mjuGYQIXEkf449p/dqwW1kUVy8aOt91hz6Y7Hsi/ajmHk9BrT2rRr0j57u60j9DuAA
DiLkEM8ledvmyz8KSsbtesBrrex1cuUlM8r32OF5j7N9nWOHcVnLS5/NbuyrE3S0M9z3b9Wiihr6
YjjvE1lp7RSnjpBISBVggoMkL1anjPEtCiaEnWCUmUf5rnHrex2zqc8UGg1hTnDYvy2DEcxa+Gee
LjPWFy8aLgxvCW2HhGkmazeW6ZspYLKRRVy3BTWk90tefGiQH0iCzi7MvW/2wyaJeE3YZ1i0fsvc
e69ICCJ42ME04LxGWR1Ry+JhvJqp8QkUr9yDj//yHZQZzxk4+zdniZqdJcu/YknbTSdBirGkH2Fv
vdlLGTSWva/7kKRD6D8WGryNVf5rEpfu1SpGHSv/Yqe7MC3Dbcpsnrg2ThkWpGNXd/85RcsBjtNQ
U1PiN1GrsPHHjosyI9tLI+YHA3srOYu3xmLRHddNv1jmt5hlwZwTVK/wOvZds5V9/4xx4RxnEwKF
yG+6e5uS4uR5UCoa4EvcjG92G5UglqbnsDffMAiHG3rQ3ugvI1yPb3muAhp9SDr5t2gI6Zby4m2a
NMecYm2KM3mIsuWfnpM98ff3pjY2SRRqlLjxocuq+1ETysrvStvh2B2F38IcHpoy/GgzyAIu35DR
+G+eUx1lr9+tmIIeX1BNzm7Rpi/jjPNCzsVrabm/6fjjWdHd5HHVdLIfmYf+lkJuwuIG4fKpW6Nf
b9y82U/gK6scGSXbCk6BmS/+eilojYqBJ/gxuUPPfutHwjGT6RKX1eFN8SAZmkStkU0PNEc9Us1o
Y1g5LK3Hnj1RPueOQP88sW0bxyQpwELnGv3BsP1H7HVPTocoG+nxgrkAa0xlvy2kzEguZwceov99
TUZdch8XfGFVjEGfZW2TTGD0lPvrCDYHiqQ3vT88llV1GHV+Z6X5X9yior103vKX5QP9U+P0rP9w
0ZnnOB6f7Y5i4fnFzDVbadI+hP6nO7OhiyJB7PZIrddHBTGLwxhtnwPWWQsBebuuau5mAObzv5dI
lvHdPCnNIwQDinXY2iYZo3iICCcGlyzqgV7VEF1k+alCZBHyoRYECEswSm2N2m97/yzbOFcJVDuT
L39YiHSmNkstUJDn1IpMIn/lP0p7A6qzD/j5t05Y83N2intUc9I+Y20+81KiYPdJYKb9jyT2g6e2
6/c8BfsEzc1CqJYVie8Dc7gCvdq4GXJ6mFKsUVbC90/TG+949gS38Jw3hDTGmVN3gb/F9+1XA+4c
fbKbrMmwdnDhLAy2Gp7CeAm/CnPCmmfx6frMOxf1zOMVZGJiREEnRSXtZxqfH/CXo4nN+QudRtg+
YJXp/koBTBB5I8v1UHzURfo1uuGLr7y3BgDCVr52Ma9IlU/npdThAS8jczdy3kXMUcdc/BALpfES
YT+Kp+Jo9bx+fVMceFm3aB5AFZacsbZi9WR0l4vXnuNV0KrkqeUaTPuJXG2LzNDxAlq1OCiLH5H2
p49i9ABXrCWnpnpyrOU5L9Rr4r+WFX5I2VnvPYSNIB3Mc0LZgKWqD+2J6mAmyy20XMYi7jqO7tgG
l3CPifcOYf+xSZIvLcM7g5+9GviCNAegklPbNi7wO+qabaEt4WhxawxnfbGGaD2pTpyAnktG6LfU
4Zs2huJ+RgsI0X715HzXQoFqTvG6otbSzRdtPJscIK4lemjrzH9eXCaWs4s91tXVPbk75hca37SB
8d6yTx0LWRRxwSB2sMnD+Rp30y/VXde+NL5pLLnPOvu3I/buNtkFMzAEOcUBtiFFbmDriGDCxGmX
BNLyX5nJVLvSXq8YYadv/JI3OnF8DLXRbZtW+tEeWYxFOmBKbtlfC7fF1DU/2JrpdUoOHn2Tr7AQ
+k56xpPPaclOFZgxnnshiEJb04AssiA2cxDYcTd8rRYTVuVoqkMpMfAUnXOSqmp2OU0dnIfwcfhz
cUkhifK7MG6c++QgzPizc7vqZLnZc1jKv9karcMgYjb6hFsj/woensy4jnX+48YfKC2rKDL94mug
f+M9MieCHuKZafjziId6rnvonE17s4YXZh/M3eGOQaYXOVwGfHAp7peQykD6MYVdEj7la1ykwDvQ
mAF+UsHFJHwf8nw8Owg45kJwutCAFSOx6yG7UvNm/7oLkrALJA4sHQR8AiOJuALsxShJV/FuYlol
xuxO5VVIpq1TAYHLo6Q1Hidg+yeTjAbV+iM3oj+0wnWYOaJ61t1BUgmJ/9J9X5xqwq1zkJl070bz
D69HiW6JoybL4JhJYY+4fmqufh69sZpAh4/7NM9elYvHQ4zmDoEm2ZqkenYRDnUzsd9qpWos5PCZ
yz7chG31sTyVeJ0xd/HuzTkUgjDv3+3K4PfLxl00cjAPoRzwn0b3y9ijUNU6GkE3ybiO3H/JWZzt
FlYBacKrTHAzxeWRZO0r+d4NLljv4AKNmlT90mR86aj3NrBgzjfZumCJVfecsJ1udIdQJ19oYEJ/
d5lQU9mzCeLav09ofw/MdfFgyIaN3fo2dfnh5sxS6cQi0P/m6LwOyrLy+A005MqUgDrgtE1UrfuQ
d2flnHx6b4cMVO6ZBgCza9dSKaSitG8eZqh/lIt+F7Hp3+XSfpKNhV42JLgHaBO1s8fI+RKe9kkH
+XzwSLopDk9JpdQtvKrWNR5HO6HWqt7Td8aRYU32ZLWxo3+rJ/pPdEdx9iws6yHT3VeSEcuacR8S
D8KXqjwGLTZzKzrBtujwG34rG90Zka9L9abAYHQBZkJIgDCEa9l0gDLP2U7uB2oT+mfclEFCTvJV
9fFrrYS3c1T26xX6Gduki1K4xevPpZD7R1yzpvqrYSJaUsxN6ZcXOQAtIjC/nBpp6n2vIi5hZed/
igVuFcidHXz6h8qw9aWeDzTUo7yllATrnqhZljZsii3T1roIQPNARcD7RoTeMrvyVHKZiUPc0Zms
A0wMN20y/SVy/CZNxrEIx1levDGTQUvQlgLi2/bI56m7bwzIrT2ezWOpqsvIU/RgDWFgV/5jRN4J
AJFYtrLF21UlBd1q3kNDPcU28gaG4PQvz/10iHv1NuZOc9TTU60XBh58WBCKrrg5uYcQQNyasRfy
iV7Rxsz/OgKMYE+j1wHaKtADgvRJZ9zXaEoRGAddQ3AR1DHVqcHMpW2eRiq+1jMfeL8u5nue4QMk
9rXgoAPBj02OZkx3kCbWB1piKZ0wsVv7b8jVvACmis5plLQ7qOp4kV6W0DNZRGS9nzP/1WqkRwsj
CVL2aFiDIRxae3yukHFI8FKeV6ENZYIPSTkYsASRYNwN6bNcks+8p1mRFsmeBuJ9GOqzM1CuXU5Y
aDQbkKB4MqGFYUy5tz2NaIeuba+X6Ck/GQpfJeKRZ6/yQk4cJdTA0JBAabJst6Pqr4Y0LvXCoRJU
Lk9XilphXROnfx5c8AZIxRc7d86Z0U37gsMAFdEZ4U4RnYgzxjtJdpAdIX0aB0JD+TxyEWjxz3rs
PUGKz3Vs+ufWic2DM7w2ZDweMnP8VyI0Jkw1t1aJ721BbaWrznjKVIYiXHU6UN2TGfrlHnI4bnHu
1Rt4D5ioScRvBDSz0WX/KN2SLGvU2busTf4Ajx9jd572dgOWWk8dQagW+hVV1ZkLXcVsi/sOOttm
jDP77CwEAPxhZJHWcJRn5rFpRoA7nMmEY+0mdMMG1DRX5U3eESxeu88NpkQZGZpl+M80/L2ICT9l
WtDFLtYdqHe3kaMeptjedcxwSMdoQEMlSJdS7RwvPaUTPuKu9psDMeSnJZIFsnJsMPVlAj9W1L9z
jgi4K93Ao5Mk4tFMa6i6Mkx+E7eTBzPM/suK4Ya8O5bI0CpD8LQwUIKkNbc2cTocjE5zIVJysEOm
wtOPGdXOcein99LA+cpbs8P94V1SBz0mSV1/X3s1rFGd7afaxeMRUx+u+P+aukDMV/1AJ2FbFtZR
LcBbMdrivOKYQ+E03Z7/4Ls6wVj07cGNAOckP/S7jyenT3y8STYOOYv4cKPSf0MZ/eFKeXEmmXEn
ZUahq6kh2UNCFDtVX0FgLsxu3zOFlK3jP2mh7X1WX4E5V8eyOhWr6Fll0U/nB2sOwTEr6ucgZ9xm
Dsa2tdxVHb+14YrnXtuf9Li9l8skt46OHFKwwf+f4N1K7Mneclcxeb+F0+46+7Nr8XtkM+KATsZn
E0M/x6+QIPcnyfDxhKNvARk6/2jw4y3SR9itACWW9g10h3TXMKQkq/+eG8U7rpHZCs1TN7KUDmuS
zIEGM8qdR0s4eQoIbRPPc5u9DswqjtMoIHzP8im1OF1LEydpxVVXNAldrXo42i7n8JIsoFHYt15V
OT9mqY8uS+SBsNmd08W081CEDdGo4TgeBq5SEuYVw//MNDhlyT7eIrscEhL7ERSaXYcaj/LMxcgY
bq0kujb1ET6kyKEJx+SFnhjB7SFb7uI86jlyrGfoXnL5H6c/alne5tUw3Bah2tW1JAdgFv+p5bGu
sTiM6cKtre4g9ehLP6tPN5/fPfaWjfnnR5xKwRN8zTOf3tDNgWtBTWgilubQjdQuCb3faEpfYpyI
O1+PBy9GjY9HlEAyv5VQv1G7VAHdcQu7MW+WiTEXqx8Yjeyi5tgkdwB6vUL7A4AoiWwYwzAeTA8z
juf1V8vrkIAJp/LDVBMnnrgIwUfEzXmKH4XiTFgXeNyoBNf7Fpv7dlDqr3Gib1e1b26Bf4nGXQZL
46NBmmzrevmxHVsml0N56lfQMl3DuyycUBvKWtNDyxvzWC9zua/Hetf1ubpxZD2kzUzZPJlUg4Ty
WLX7cob3bp69AYkzIx1AeJIu2XJZMkTcT4+zT11HB8uxjjpCg+tb2n6UP79Nw5gf8n7ZNwujZR9l
mQEnhELzEieInZmLCxRgdXxghAL4vOZfI1Z8Z3Ut2abGg03eLxdRf2SeAbSrsXmbCs+45pnPHHUk
CDJ0X05oN5wRyb8PTqGg+03LJpobeG4Gjie//U/hIDV8DOk42JctPGQGO91OUr72auBmxNESEULP
5qk+C+Kp+67nNbBSov6ttgFR1jgcvP8m+MSQ3rlaMR/bDpjSYCsP1Zm+4P2AIWxrpt17aVOtECIx
xSXXh7S1+alHBxmONWHVbDJ3fAVC055Hr/utvSQ82CMVMmFn3GJNf3RNJ4PVvsddtM9sCGnWYB1r
xow19hRO1Yu9GxDqAvaFGVSEgQ0PHnffVUHskC+JHC79XbkcZ8DWFs2jgaibD0xOd6EtIQZoJvxa
sm6KNRA7CqZn+F3HXuQH1/Q+GFHbu7Qssw1sjtfEnd5tTByBnK3rGB2FO33FIwKGW5b/6Ab6anGk
CEHrqYbRBvjrM3UnWKB+d6YWGBLAKA/RaKXHJXR+Q67e2xaORmzIwJeCqSUxeNMhcUf0EcyO0tMd
EePsOJsC40Jk6o2y7znK62NEaD7XYCi6HM58lvGu1850j9o1YjDKv4TIiai8+t2dSZmowet7JeUX
rM1lLCLeansRZ92JL5iYjCKoIwH/kXC5wjIIISENSolMnnGyQTUWNGija6UN83wQmrAaHtLWfAZm
ts4b6aDpAGdym7Mz1P2lsDZR/hoNgLxgsZqHZY4/RAeGqY88Y2d5vF7rzIh7UbtZ1rKMbHbfsAqf
GTn5Aaz/cGtzQyiNH6L4353816cd2e1seaqrjiyLrDTf9bItzQZQkuwviaA2wcvB5sCjAaQy4Fqp
vD5whHtPRnkFwlRAvgr5lrVM2VctvL0YS/NkM50LhPPYc6h2eUyEi3BEEKTeenl1iqcyPldhdBOc
a+CE8U11hv04D/FPWxIxbyiMAGtbmhsfEyBrBzdFKj+/gOCl+87vuVTh12M0zoPfW7TJWqh/yQMW
dDL/FdEXiERbL2IPzJXAKmXPtJ5m8jgrziUDQRr8O9GXrfg8pZGb+xGnoXI8zMk4fbl+8bM2og46
zheAKOJf0BLRroKynzfUrMQQ6l2PycZEUzZXh8W5Ig1r2iZ0cR0T/Q5JAJanFf8hiJx9KJH7QXCo
crlTFZKweNsLmj5q6LVZSPonqa5pxH2UdAXDlBlvO4Gm46TEp5U2z3QUvMYRJrPJRa1i35M7rteV
eJyUV96LZKLt9yITgbHEG99oliaU7TwI20xJTbA0If7sBh8vHSzZY2VV/a6OcA37Sp6cgVAzTyBG
5qngpNfemT4hBbpYWAkog91wiIEy3pADchFObeEh50P20lma7xSPwDQqemR8FMrWH4fjmOdL4OFz
2/du/xdXROhztt2tVN6Aebzn6cMjvKNCp+GJLj9UlEc42BMRJJYICBdxyU4JzGdyOCZNlNARfTCH
hhlNmjwNTT1dCi5CFfMCbnHnEHXS/vLGRt51dXuSlJscEO8isgs482lA2MeUP3OPGb6lMX1xOjc/
aEzfNpN5dlOqWPU4jzAxqyc2smRju2QN07ps9vZsvOdpc99wod/lQ/KUpDB7sVvuzPX7EpizQqYg
dApVx6EbXgab7goyumUQNeYlwnJ5VpFLcKCMT+jTittI22PzAXwsty2awmYhbcI9mTtlGf0ko7Ec
nardNTPjgWhhT6LjeR+Hvh+4RmztY+dep7lNqbNMgwJo+iYGTcdgIKPNPuShwEI4sU2mf3a90+Xc
nZ14rrEZl9MhChko85mUcfsyySJ7GhYEGcyLdyPIVAI5OVK9lz/3vk2TNrwbyuwVwxNczlkcTKO5
MPCRXHR9WthN2ztKsIvHtk2WjZMl7wi9cUDIood0C+nP6uW0q3nxNtVCTWI+8v0tnkcgg0iJJC1b
dGAFGncitVPO4FKSu5VkQFUF9yjHHXfdis/DNu3s87FZoLMtX00E6NIMuG0ne1vCPvC6+KeySDuI
/DOX5mOXCvidok3AQPwkPZbF2vbc7RpLN/XTgo57KNqkvBoO1qEK0F8/FbeQPDiQreEZV/YGY0fz
wkq2F9RrHkCl0vlTMnWMKXloRcmz5XHKFc2N87DCOaPik7x321is1jyiPDjJtj5JsIS9eePXlWAi
TIp6ltfIvMsB7z+4qXVnw64IMicbdoO+KkMfBswvQRelryVpp4018gvyT8kRKzBOoG67LKWDptN3
PS6vOe9KboEGvaUeWNHsNfbFSVolH0PNcdbUEybuzMwRYzHnD58Y9/SRaHeCkTaFMKGm9iCy+bnH
mM34Q3vbWDvmXkh6xiaNnCWtCr/A+OYPubzgoLNUoYNyWd2pRfuO0YWkZYuXVtB+F6/enITbKwDI
u4lp7yFlarxVRmae6z7beChYLBeczJCxWRfe077+5AZtb1InVzuKvzJU2WVLjvSNutxLWFKXRHDJ
2td3GgHjhF2tLdvsZnrR43ru5GsQ3r1l3NJuaY42joK85TMTBADPsNrfFaEitETslxEWW0LCHKfL
TFJmGUXHWFaQY4jAL+EPRif7mpofvZcOp8FF4ojr33HGst+JrryXmfUzLahJJeL3zMS/TyIwmw0+
EXt+Gerxrh5UjMyfjAFhnkdJgizoY4wMnZjAeZ2lhnbe9vIn7JpT3dPhtHgGTd8WQYwFc3YomAdV
HCBVilk6nheOrfUDhCymfjijtq3Xn8QwU2Lah/Ik/LLeAoqNqKy+VglYYBupOJ+7R0spyuEb/1Ov
+DtmG6bu6S5sjXYXr7wttK9rOVYWj37KjHpcAqtXFKyQjeGW3HQEzvV9DXZ1NxmPQ09WvgGhyDhq
ykHiRJrk1W9EmittPWY1r54l4QmM05vhWOmur+i/QBVgL13Mee85r3GmWenI8WOxN5jfJbN3WuL3
rin7o1lltKY20yP0dz9IvOY/0bRvSVxSmJlrUjmjfUhScSxMUnILJz3miOmV9iM2YZvvMbemZp/3
CjhzH9+3odEco6Sm3sRegK8qiBYtruOqsOaLOdeHKWv/1MBWW7cKdjR0IiY7e9mCWYC2AQ1fdEAK
mKqRv1gJncsPakV4avuk3HhzU+7QHwkWJYU84AXoc7R05S7D1aE57jCbPlJO3bPjDhbjtJROej97
mcvs3laiOQETWn047LRFrcWxB7W0KSyu/PkF9o5zAy6+GcpUnhjRhh1EBGJs0bYqors5M4CE0jqF
xwnEnX6Gro+NRowv9jLc4dZjCayai6cgXuCVk7u+eIVkLPa1gdEH9YIKk8LEyx7HHd1avrdRVmjd
5vBRKnx9Rs8Jhq6bYYiNU9rnf//7H1its2LUj7W5v2WS+NFY8eJ4hX1ga8Y/6oYwYRq/3IZ5+RmP
qAIwb1yTWIkXuc2rs8pzVQqVRWk4OF3MxbkRZCYLztidnQMJ6m4FlHH0O7DM5LTeOWFA/+I4X8Tq
W6XWRdro91hYH3A5o9vk7aPfOdwN69k44CbYN/Hy0NSw/10yYpxWMJuK9gMWvT5VifPH+6a2Qqfj
thnKG6T6r8YoiaFZT0tWwHxI2LVjbAskue2dOzu0PkwzLcGHxkN/5FhM6AMPtocJuc6Gq+GSCiNx
zXnALK6WzZKHe8fa4iTQhvitJivCbFF9h6s+XSk3QQJw/DsL6CZHFYSUCrfa1nVz5pIFSEub221f
SrymC0bjrLHp1MxtL2AUiVUciAIqHReMCq9mxhK/T/PpwSriiUOYHxMOppDKzzMijSPY0Dqr9oTx
X7MOlsc6DI9U+EG45RBVpLImfEQN3V87MRXESSaPpHgICo+B1+rroExyoUVhksNjUsT3GUcaRsXH
TCX/EszuGB6w9/p+Nh+K06A5PBb1nRUj/YYjvzPGbDDnITEF30Xp3msXzcAagYOlOZMWs+9uqel/
0c4Es2Ymbly7eOD6dHjwB7aQcuAPFxQTHTvF+Lo3A8uD9IpsAnAf97U/MJ7K/Grihp0+jh70cHfh
hRgdpzj/7y+FjC6KQXpgtw2BGbqA4sg99BW9gEvPBAabIsUFLJd0y353Oqe6rmRMZBnhfTqLMvAB
MqLJM5gdxQv0B1rPuAOzmnqxOxx4R0tsXgClx6n7o7rkz7TzG0at8FxT82RlIiAA3u2EQzdQSjnc
CrYruMXOpDKQMXZkdci+Ga7e2a0ZdGV+0qnuL0Vv4CnSiJQNOd0WeCWlFh6orfLSdRSEoYR9l6TC
jwXbz3pPwTfjiDvOvgWdH2vUUKW7OY6KAyk7ukp6yrkKGBN9XqHJ19NP05HbFCWzDJdz0daJxvgw
mPlDweCGzCNQlooLWmHnCJCA1pWLw8KbsIJAQ2L5Nf7D77pzlZHs8ILeV7bKDgmEpwdVxMHIoW/1
OjDArklTgp+74mi2N/noPDqc67k2VBu6P5jkoHodov/0tHCPaqN/rV0x4nF0kHnOeF80xr5qIthn
K7Pa9ar9pFy8NNGL6dmIZVWdH7xuFA8hqtu2MqaGkSooBnrHj6GX8GTCv22thjxGxp6jrOboq4on
FPUJU3DQDMY/45zzDL04lnGGb7O1J32N4ia/lg0YLK+LEkoH3Rl4TzpcmRo8xrCFSAHR6GEp/z8t
5+PM3VqwGFuGqHetER4qDJE7K5wl8YRpm8cMxwfVzZQymgK3We9tU8uqmFwPIXZtcvWDC8K6J0fE
wr4issLhkcBssvUX9Y/RGw4NG9JptsKnWQQ77jlgRmGtsaCtzx0hLgNOFeFGxnsKYmRhUlEQMvHa
4LEqyYwU3xplzsiHZ7CoBdT2Cudw456svhbblKkA8Rh869aS3jXWznFxaaEQk10W+6iGOCfcVpw7
tzn4RlqfRq7XcWqpB2ceuHdWgIFq5zFWGCWxN0WpfDOTxvgSnbwqAJX8ESvBRBOLqammAqiqTr0s
/trQI+eZ3RNiSI7apUJkBQTaTOYv9hKasNUbbihNf1FV/QOmxiBoSwI1i6xv1C9nl7TK3DH6KS5a
uDidasrRjPVcJsA2858j+QZ17baY9adTu4wv/Mn4bHvjox6BLMyKAVPjibdoyfdY47bMz8Zv4ZAj
MKbxLuEUhRe92OcqGZ4i7zsp3XxXUG5I+54mG44ZCFpEVT0unxhr9rxXJETWwdkopIWbzMJ9QtqY
+zLar7u4V8rL740s9Z4pYWxePC1GhvX43eLGcXjhfIfpHfuIuXBiFh5O28jnWENdQ3WdOsh/g54v
/jIeLBl2p8w046vZPNWTaEh5VEe7wOxWS6hjqPrdDTmrR/YVxq7ynfykTEVQyN3SFzTj6oxY8z1I
yk6vgihZgYwexDBp1BIFd2G5F/GtGDiIGeCNLNddkMO6o5e2/bkQZn0TqaSQdrb2Udbn98S6yn3C
2DN1itXPw7yL6s63Utn93TI1qEq8Ldx5fFIHwHjQoR97ZLKgYsuguI9LByonXO9iILSu65cp63+6
OsnO5TDSy8fm7VN78gcFgMkXg6UwGs2bQueFJcEktfU5RXe2iTUA+j4zEy4d6Hb9nwzvI2Gmv8QJ
ocM/ShLjqV0/5W6l7sWAIW5hVanxOUf1zCvR+Ud7Ie66DvWtbIYHARfLdwE5JLmjXvCTFEgvEwSi
eFgwa4i7OieG0zruxyzjNdRWDq+rJMEpZx3bl1yPShfGt+GTOQb7kVC+tuOAeT/WUfaBt/cZa0p0
SjVUDM8zVxyDK5H0eoYYLdK/xJGQ5nl9AXOIaA22drpvWuuzjXknYGZSv+as9kqS35twEG8TSMhT
3xUJ+WORnth9qVvyUTwBGoxcktGsspKEEgEHitzcMqDDDV2pcsXZtJYMph5jJLQiTstRtQttaDwq
lA8kNfJAonOujsgiaKtfL3FBUo4LvVELqcBcnPJ86p+LUmy8UMe7uqr1S+ZO7iaUzryDsMxzbGfL
LgVUfvMtzMU1GvPBqBSYydquT6Aw/V0p2gnPfqKgOYbeayQTiCBev9rsmKV6to7eoRodmta8xZK0
k2sALKFU9WTGCcrjiNFEj0n3qql+QxXEXfW/v7XNsdgzGE2C/+PqzHriZqKt/YtKsqtcHm57btNA
QwdCuLGABM/z7F9/HvPqO0f6biwaJSR021W79l7rWWE1tC9ESGAqxyQ7gEI/JADNX7BbTfvS5aP9
eWkQK8VJNbOPPy9xzuE9CV6Ico7PrLoaHutBLvxv+gB1lkC5WK3BrZJiy6bp+hSbyUNLPt+2trv0
blkaeQgdOZ8Xk8Ny5lY98vMQNo0x5h/Y+I9L06ffCOwwrum9h6/8PZow6Tl1txzcca3cqDp2alb1
jUctg8yXoySeMIQRO4VaNHHaD6N1T7FUvga98+rOJg2zCXuAy5uyEyj3nwEYP+TnCKrPbewDxC+C
yW9YxL+Tbq4eemoDTidG/Fu1hyFPB4jIgChWolMwts1hPVr73chJSueomJBpRhdRt3LXZIgji0wN
frVesGm5m2BBKj0veK7I/EWCWDTD0e2bkv5pzkQgs5eHn0tJzOFuziXcE4+pBBr8fymNQiICbm1r
9defSx8mA0G1acYQOANBKTyxJdG6OqP9Ia1zCkj6lBH1FHw0ojGfFq/+rgJJsgTJDTIz9B1tLsOF
eBKGHTqqClKVhq8BAc8+O3lxiOjvkzwTnxMIiPT4VXoxSrIt+9zyG7s+1Sqb/Z8LHatbMPLLSJxF
KObLDNtfPO9ZDSEbllRSiF/ue4UnKRP2K0sqM6csEyh6WCU7Lw9PXkEZYg6tBOFY3YeA444FbvUj
WMtfRWVOjxhbqX00Nh7U+AzuOFZj3bPqY9+Eq6Ch7Pwk4b2qFnVSpYZ2mqfnwQ0fmOuMTxhZX1qT
icSUMvLv40e6iY81y6w/cLSIu/B+0c1tgan+WE3ZfZIn48Hx6O90nvD8yZYMqcP2WRrR/AKsEzMp
tQ24tPIBTwjypsBazt5C1UiJWJJPtDdSii+FGoGifSP1iElfNe0drc/qsVX2zRSDb5NkEW4UWlgq
OVAlk7FcMu4nSjAvPONbIeZyxLYx6mrPjuQ+Lw1s2fYLA7eNOni91OMxm9Ep9rb9wIAw+WW104mz
b8p8EZmfZQWRPzls/SzB0Ous+K6Lw1d0eOONh6xEavQserM6YTY0H73Mu2EZ7tlMVzIoBSzs14I6
pvhl2DCHRJR9dxk2zBBjyoZt3tiJzvvkNqDVVZSkk3QAourxZhmkeSQyk76iM6ZV2D+0IYWvGqU+
ELeeX9K2Rtehe6Y7y3CMmsrCTEy0O3GHApSed8Jx8U5qXHCaZPfcD60+ScO8lHk6PqdBre7DaH4I
yc7bmmhzdlY+jtjOl5ksiYT+nw0+I0UP2oj5bBXavKmyOdrg6QqYwX5eBL+MojPuQDWc6xknSY+4
/Agd5WLAYttBrPgrPO9xlnyQs4ZNVRCWvQFMswcVld+JAXBljUPkiEQgNwD9WWF37xQm+wYebmHO
EJSF8SRNpqxTS5Qc/8hnkgXZnRk1EUtmMOw9uGf7sFbgm0Wj76cMXUVXGfzy4FASM3pwGfdr1Cd3
cccgii7TP+VyVsSsXm/LsXvrC/kxyFmcJNgxGiwQNFP8xgRpRZX6tYArPjvRmnpLqXcyQQFv2gAX
EnT3I90HPAIY0ux6dFDQIF0dl5iResavWVb2b2vG7tqD8m3ZDf3Kli8dmm3aP/QD7ILpR1lxJC8T
G7R0CWiQLDDObFN2FxVTs51wRD6DpDrNTa5WcyLyVyHoIyaTAfWLCbjbIWpolkfCp+cDhgVz75F4
AhCCUoMuVbCtpdoFEeurl0e/MJDklCIi/DPuRmKFtp5S5waj6dGxUxZrK+uISREPQ2iowxh67wXk
vH0DtCzBCfeLWKR7J/PLMRT3sU3kLM91dvJ6Tuvwt5jbdydm3XdBR/M8JyhDsaLsyk6enZ9PnSiQ
VSiHY34ArdW2v3RcN35aYrdrV6F6FMNqjkuaYm5XrLr1XEFlo4sRUDbiIsPpVqyG58j8g3b7lorI
OTeeSxNyGhkpltTfRURXn6clrUNxtd1zLl2x7SWCWs4e2T6O9ERUID3PuHgUamJqPWeXEGznHi5H
I4qUSXpqb8Cs72JrsQhik+n6Jt03eXnjacoZyRIbXkW2HzvIMbKGY7w1CAfrNyejvl+qux5IjQrM
4yQylzQirMRe2D82FXJBSpJ3IxhwKJWhvQfF+Sa15x7SHGEymV2eUV/aCEiXrkOgR+Z5jmENF8jH
mmEaTvVYPc2WtH0FH9+qY4eRoffWGSYcGVVTkq0dn6LIbioungdn8ZcBG+jc4zFozR24xuYMmSe6
y4l/Dtq9AqSKoNe7rkijaytdh0mQAxRVBVhKFYFHQcRtMvdv0D5C4eBQtL8wLeHOmj+NIZUni7D0
YVQeEQUAbYwK9aUMBzTYbFtYy1/JYYDjUIbkPOmacxRQsypkwGo34tRMknTGXB9nc0HhUynczK77
kc7w7FwTkVTwpDjoom409+TA3S24oZIBo8NqcjxGg/f+n09l9k7CcvcEe4y7OmaMK+prUUbLyYjb
s2kQgZTkILEtD0SaKSiajT+59Ta4/xiOUXiY+MhzTruYgQszwnlvjs/D5xx02T3rNlrsNnxr22x6
cELvO9Go4qk1EGoK4NOqnctPWQfwGpj+I/560AXDyXpxfwehd2XfZnouxLJTPY93YzifhFzhG0un
/VhVPmNzlghNSinzUyLOQXKMkM5xy2xQDCg2zvu+NnzOVpjOOPHuujQ4YStfHVGgNYtQDxyph3qf
gDhRyjQOIaZwAHrRlebzwelcur09oaZQRG5rLRZMLMDpSBUsZeyPFRXvFLQ+iQ7YG8lIvrq5vMHN
pSQW6VOZQ9dzi966MBAUlEDN3yQexN5u1Hug5ZNIiKphiUWmkb54c3BYTH/0Otarppx8kacfU8P4
SkbWv5qEqt04+emqH5ZkpR1dSDmHBhy00ccvNtQXlrTiQ4OB2VaIwPZU4lv0Yn9UOuNGSwL3uAhM
FFGbv1HVmN99eompif4Trlu6/ZYa6kjCanWsGH3uwwy6EaAmc7dgRdqGjGAzz7zSzWl3eWkRKmbF
77ZDYk/l1s9JlKzGOqKpKtjQG6PR07FDizX2cXWX1AAuLIQOUVJCiPFq5gXNANoYIj/Sqao8pO25
rDnrRWZ96hZMYGLiEVrG9CWtV0N89061e2yXAkV/A1WXcx/+Pn1QVn3TshwQqIb4IcL+lGjaFb2s
P7sZVT4zpl3SG3glQYSDEBnvM8OcXiwPz1j1u3ETgnoQ6vjKhxz5wepKkTcvf+usAAXDeZ5W/HAN
FLczCr5h4U5yk21HLBh8xcaP7Zmdo0t/1SbMvoyohoiEk6H5rrKadmOIScwmcnwz6PENdZG69xDB
i/oLxHTBQoEKNqYDNOJbvBCm9bRUw5lOLYydjmZsY4p/Mtq3xnduLaeagnjCbbq1lPuxxnpC2mJU
ERGYDgZ24mlZsU3mdLUNRm1YJyOMg9Vvnqi1eKdnBaQ4PwedhhyvW2fvFceljDPCVi0OjGZDS7sr
t0HcvOhYVkTq4telTX3GnEDr0SFTNeskzsyBkigR8bKv1qDMKiayl/MdfRzeKy0kIwXPfghzFL1T
M3J0nF9bfHF0Z6Yj1AkOy4t9ziHBjGWXQEGVPFImD21CithovzZa7NN24oHi1QaawD/VxfhPhvni
DZWfB6gUcv0AO6B79mwsBakCYlB0/dFr25sZ/3FqgCRNZz/ldvHXrPVLqNPXuHwYOoeOeP5oZF21
K5zmGC/l2XEQMNNPI3186wDROU/ComcPDkRDsPXMC93WP9jSICeBwH2iZ8lsG2HZzkrQQBuZ/Zr6
QQkPg+LgyW2Sj8UOvphmXc3eXnPqaaAP7HSLmq5tFH0aAZ5T7DGt/Rom2GWb5EXo+Bl+22vcZpC4
/yxD/m2k3VtYtE/k4CBOBSkT0WwmVDl9gk8HeEyPt6qLzhhufYlQycXGQSfVvDQm9hFhXKWyaaV4
u3wswY0qDvdM4kkYeKA8oEggSoeAoVMTYsEZv6wluukWEYkYim6rFEYdK/47pSBzTINlOBuJgzDh
I+HKpT1DdvEmTO+MDk1KbOKsswWxjiZDUEkg4MYpjfYajqiGwphhpauyi0wQsMaNGW7pI/uMDZFE
OOl5lbey+1WbWvJPlh0dxJFjNNOC91mV71Wn7H1QPAELvLlh9leA3E3c5Q3lCYPV8ihm4kAzfNU7
YHqqC8qjOXpbfus7nLwWvRJivJdi8UhOyZ4i1X2aaIDsEFjgSAxCbL+XZo7BLFxBWWH8brAYAlRE
tK0fvDFEyTdvWrwRHvx6qzEQlLBV5LuKpNADGRVsBszH3ba+t1dJGmw3illV7KlTt42Z079NxN2S
BRcdkEdbz95+KX0EIrCOwgTtU8Fnz6nNXVWTbWa8ts58GSb7vhCs9yr4OyL7Ic37cVJYwpBgY2p2
2LGYa1zJwr3a43KmgAavmKN1RgUJHelNYZuoa3GDoPgh5vSV+EsAuxGLxuLiQR4xKuABjL+H2TgY
q4kwhYUQ2LWf6fTFVeYDmXbdfo5mwBb0/BHXnHOPh54H/6nI3XxX2Okh8DhQcFjic28omVFYspPj
vsna4KMrkPAGjQIraC/0T9IQmAfreGMgrMgJD1AGZTmxVAMzKPUZF2TWpgONLVEB6aKl/6A1wgLk
+y6oo/A5771f7LVy8xJFjP4dhcY/vAin3cmBqW6TGG/cs0zdKiQw8L0H2wHJHmOIpljxKygXBy0y
YiMxwQ3E8ekaEWUZsy6xNZGWhPk4rJGYJQrbraKXOIxovcbYeE17WEC23pUzEeWAFuj2XgsV653O
GJbmOnodJ/OzTxeGz02bb7GaXm1zfaeR2juIMZglzhQ9gHLX4OAJFnRY8pMSBMT3HlaMbbTXi4JD
6DYN/xt6LQaZ7BTu1OtkqrCNI8VjsrazkSVAuh9IU7UEXlJAZdcQbMycQi4E5J1BQ23lnlRr1qAp
IGUU0S1VvBsTI4/kHFnh+uXPpR0bMDXr5f++999XgVabog8jxoprtrvNGcC3u19CIbAWEZA4jYvb
tyvwfO56GUcx7vOy+EfKUXTnBkm6lmE4khdIUqRJMZgwkzg5TJPFEVManFcy8Gw1Ko1N5yKIsPN2
3paVmu9KZrF6nPUeZNt73ZKaq1K8pnFPDkY0ri1dm8M/YRPtIVeG3GfU/NvZctQ9yzftfqFeBlS9
f2BN2bvBiotj0Q8PhQuXdnQdqCfrV+hSreMcJvsS38BDlwK2JQQv/5oqxv129uKSjP1HdVRGeMQf
cY6BkS7Sc6RK7505rL5rMB5UyfJhNhPnhiiPD4FyedvTorhihSJy3u6Mw8/L1LU+urlsYNfBEENr
8atug0u9hNMbQpsGV5dlyg2DOkFYm+tzB9PeobPA+acwTmBUaIIpzBwUCW+DNIPfyxD/DlRGozNn
4uHwl1XkcsfKhb6q0/rCISumCPu7DLbF/YR8E0iDuQ+a1lrzvVDZ5Lp5WGlkm0wkYHJD3hrVtVeT
NJ1DpJBfF/F0N+gUjTlbYREm8r4UBLupxZeIz3Y4+SCZzz1fxRAlZmmcEsdl7l4Xp9mNT8SKfFsr
rhg/G4aCiKRVBL1bjVeZNAtvPiIv3JPu86yKTh9FNx0Cq2UskSzEuegk+EVQXwrHl2CuOduvtXa8
uDZSUurJcG6GHbOiLTGFXwjTxpOSv2ntLU81dspb3aT+yOYCXqV2DnbXhIcQxB/c+IPtps7GoEjf
5abToNG8OpTBtMZ4h3rMPJuYtq3PNhye7cTGmxCShVRSNBFThXN/zUgL+wY7eIs2roLecq/N6SQa
19yNCyCwIvyoFhst2SK/BsiXuyKiJNDarQCNcaGlyaWAGzDWDKfSkKPJz/ecTKLCJzmN7kfaW4e6
rN19m1n0Vb2HOh+STV0spGZL+k9eCOx/gqG2A0H7OkYyPJZ9ZBIXgvCFfveubqvDTNAQypsAsgbu
Dk4sX25USYworvOOJP44N7L4M7DcSGXph7gkfS3IH0AJbLQTrbbjwHdrz/NLj44p8hfaOQGwiK+U
EdIOFd5r7nR/1cyxOOGsdqgkXqKQga5B/XIz3b70J8JJsmj8FPN8lWF36Yaw2Eewhi/FZIFmakYQ
DKHLzFKE1GajgA2RyTOkjwthGJCuGpcwuaEv735edv0ZUxvFfmk/z0qvOjPueHPFAs7ja89B51h2
U/CQ4V7472J34QcaGLHHFriJZ6d6tiFZwg6W1k7TEgHYBsfk0ORTfg3pIFNCL/tSVcOhzbPnIiG5
YsP5hUGt4c37sON5N0gC2TDNmeHD1vldT6qJqwqqvaHwzbYVKfUIr38u2WTk+3Tl6Js8IbGmG68S
3HR4sUp/WC8/X/3f5ed7YAUxMw8Bwk6jJANtGhOoUQJlRw0H0YdW5/p4yUFkJ2TY5yqCN9lGTu1H
MkHr5Kx6UgvdqkDlfE4IfJg9hbe1Wj/Qn4udDYEPr/0825Y4Jliizj23etjS4tt4DA0uqawN5M9M
KSh/6D33NYOJ1AddqnGJYftIpollA7EFHmTd+J05YjQIy8bHUYjpBnWxR0Dd3QLPmEzrQReIN+QD
FG84SrMctjnOx22EKQBFMXO2tisMOMkCdUKNUn1mpHQHnbH+7wKbWqJe5zQ8RNY39vxun2pnldou
NMandPFNeD5HosAv2ppS5ITizzzh+1s08pxRbGvSSbGdvY9sAjRJUZ0yJmOegEjfNjq+1RR382J+
Zx7xrCjTMjDvZFEmVDZqBRJnM/8TdLzwnGmYIKu7n6MIaLP9ZNRiPNTddwVE7LHV5tuAflckPUCg
6LDI32bigLhaeF8bhEJb5da3eMlR1pCjmKrunKXmQaFgolWw7UrpJz3CeUWBoJXf1gjQigkzQ3Mg
OJIev/dvHil5lrB8GRXkioY+KENJsLMB7Pbirq75aPLSowVwGoce0VQTMPekuvdIFkoZCMcJ+G9q
8NtUWVeEM8cZ1ZczFbTPJTng1nQ2Rv3ohfmnDKJ31ZK4MweoI8qTk/C+dR5ZbMJWgFCno1T0FqmA
X0DooJ+jIZIxtQjwrYRzRCv4LvcgllZh8I+IrYvrdn6Kubl3euh4K3pxCV+YwmE2Hpe9ZRgITQdf
q/k6/cAwqseUONlN1CcvcTJ9myX4tQbfqV1pgccsODWG+2WkGnFq8FWY2G2MdoRNE3qncECeal1R
QR9DZEGOjZ3Qqh7JKFya7DDJ6ttxmgMc4uAUdbyFSfWgEDhEA4VgXzkMLojgmGbjqQ4Oox0NJ3gB
76MBMUnGL9wnhNCTQZI6+hecFXalWl4Lh1RU9rGjFxSfOFqZL8BQ18p8qVCYgg6oEKVRwcFUCDcW
Sq3ISfysip7dvGGFm4KD8dcyeOv0+jav71WcdARcM2+x+T+HTv17HB+Ep589zqQbNv9Tk8cZ7IIj
yULc0CYfA2BDjg3yvQX2FttdchCO96+a0ue4CZ5C5ZxYDNjHam7JceRUHsryHSTBWz2rd5m+U+fe
ofShta6xhSeYxHZjVCEtBr6qM0WTJDOuGFBwX5ALFOXDhxlzc9SDwiWRfDO/eLU5ps4jdzvY8V+6
FSFWRc4CKkbfDLii7m0GuSFH8u6JuuYB7b9fZ+KWCDM82ImgY1rVd+gkjqowuds0nyofEC5JeHk8
R/hDqu4xQTk0ZuKiufU3pqnv0yoxmctTZM6mtXAsxXdN54kTBHl7nBnKjqCU/NEug5vwDLYwo6dx
GRjHQFUInnNC6KhdnJCeRhwZAIR4g3LSg/uOG1ArgAUBlk76mXwaGIHX7lPwMBqgLT0T545Jv1VF
SJNr4qOxzAE0Czai599ndrHSarHcGoC8bvOvtIi77Qs6B5is3mUQ0PomgDcs8O9K9m+irY/kc9O8
6byNCe5mmN1nVAO70tYYukX06VTi2ApyFqV5AHVxmltsMbUsJeZV/rMEjh5kU+2VxJSYkw/gWNHV
S+uTiyEA/whMYJeMRXzFZKA7z961Bia5JWOHZs3yZOfLd1iLM2Q5VIfI67R0waWBxk+H5862IhJg
jIsBl0q1kuDm4NIs7kcM3mGWXyLHe2XUn6xqPWL+4HedoG2aRpz41XrSR6fh65IBdMDgjtDBjdBI
j8ncZQEYGEEny5dTAmJSZxf96yYMzD+kYLnyUoAdZwsDIbqS9lLG8rnj/rPz6m0I3uaQP8u4PNoR
cbpmbpAq2Zr8rvIFSB5QQYH+MmED9hQKcaORpN/Mp2XANRE1dGBEsnN7rM/hcG0pzKmheUiFRYvY
rlZV4RTtFWrmQfK3J4fGUeDcwMhyHHokxfhLhogHJ1Unpzy1+SUm666ERqZGY/QDa3p3S+6WiWqf
QDv3YM89GCAL2XQ3POYrkIcFC7Xn90L/HAVFRBokO6DFSky/sTvovLpMpf2dY9DjDRGbWdO+tori
3cVrdCxZ/LzZ/Uob0wMjw9ixe3YJycNcBlIuxRpHxxJ/shPxj5JQMjIuwfEc5NslbgmbrSN736b2
13rnEelwjOi1gRoa3ntszOi6TLYeFmw7Na9jWj/GLhPTAkG1nDElM8/orDW6Egv1pjjS/PgUfXgt
slUG4c5on/mQ2lIgiiRNAUjnp53zhlpoZ2cNhbhZhvdB3wBevglFyZmw8G1h6FFxrz9RWcMV7TXd
+CY8uT1unaQzu61r2hyxAk450yE5KeHCBFvlxRwJHjPgDV49rvwTexcI4jfVBCi7d71j13cdpTbL
Y6TVRw7ZhQ3acLN09dvXTAOWm8DWCtCzYJWBJ6ZgviRWCvDBRrGcPRb3evKYsUiaYrV3iTkcJgTQ
z4qKTi61r/r62AYlATeWz3Bs13c48Oxc4/0E3LxvzWvFuGbbLBIbtFne0dFY0U5ju6PXUg1Ptfsu
uNXrDi2++2vGayQ0zFgiF1eoXOkHzIM3w4w3wh5wg6XPTh0+K0wTcdJD76a3m3mvzlKj83JR0uju
UXodezxgQCqlpwGISOENkFbs19gjxzQYb41t7Ltw/o2gX+2DCO8L8tyqJ6CvhiJHX5U0sZLWX5ET
iRqqz8SN/mrToi9G8n0CYlusmjsqyItHKipedoZI4him1g2Irh2wwnkO+JXEgfC33HpatAKTRRZ9
VgnYAJUy2dPyWDO5yu0SR0p5LoR1aYociBTg4k2fT5fGzk9eyB01k/m6siBm2CPH3nj4WVYWyLpa
OX4S//NcGjbFaL420UBupPxws/aQ1XB90tB7nRbjCSpWkr4jb6fnJrxTMiV/E/QA2YTUSI+CZMDg
X0a47vi3Cij0attu6ehgf1/kv3CG/lRgh28IZXCyM8SYAsI4hzLAZGL0ERg0DPImiWl05tHxTCAB
aVn4dSqv7W1GLjVqDv319BdwP+VtXbwsrQeyRgPwkh50jvNaD1chM9xuVKfWq17iUX9KUdfnWoXY
QBZYm2PuPhU2bTANL1sm5p+iAScwWgPOqGGF8Wv7XIX2vyjKZsznKJ0dSxs02oyJmXh9HA08Xa7J
9gwJLIGZQn8HweXOTlzY6wSt+rNp/lss0zt65vBkT5N9qKyIqZkMyLqb+ZxsBRqs6vylh36CUuBT
pOkd8RuOn8cuEYzAR8iHRmyuYI9bLbIGzzXvByXOoZWIM9ln1zjgFGUbYbXn72/kauD1HjMNRaSN
2pYmKKWAZ8It7u3h7HAiTYfk2BVTfKzcJTlQ4K/IzkeECZ4/RkFxGIbpE9MvlHBdg67z9EvvNNG2
05GExjnuTArhTtB/TByG8qBfo33FiQQqeo6kbIoqfCQg6A4ynPJ9GAU7hhTDyxIYfxroV7u+wUuf
J2Ibz4yj0UTiV+Jcg2AUjKSOR+fSZQU9Am3QbkhjeYfwudhRzMfbtskvhO3FBJtyXq/B84gK+8pg
D+WWgnHnaut3bQQVPT2BQJbtyk1vBISmoAdC6sQou3cqgAlTSB1TAgAKi+HvOKCKMG0wvQmoK0oy
pjYD8OiJx5SNLHIRm2QRQli4mubSbXOUyiDan60hveUGOtR2cQ9xBfi0zrtXVf04/ZMP3nykrxUi
gSJvrplHRPgCVYrk120xl0SwnmLXTOOL7dJ0mIpjl+lLEjXOsVoQLaznZrcevvHlphzOyL1T7Q3q
7Wof8P7R5ot2sihofAxW5ZsOE5ufy/K/X/28/P/+SJ2FMEIbtuW4dPFn8BuX5565f9Kyo/cVA+lU
LgAc0dB12XMjgIQ7FAzI8kHtWvsh4k3UkvlDb0zTOUJPlbgcNhuIX+kxLhoKU7ovXSrNI5ZpcQWm
nZxXDNTs/GF05tHC6u50ah3aiKZ4XJXXQBj7iGEjUU4sVNKz791sKhjmd8Nu6kkGcfrjqCLir+MC
0WE/PpWukthgLSCIJAo67OvcKlhZyA0B49THuLMqbPQlZUesXzFLvISTvE9q696Sw426Hga5SXYR
KruiMKkZQogZHQAKgfB8p43ysRf1reWOaqCTW43HiRpXoN0G95LW6DYQKIcx9xvbqGB8hDuqVupk
4EPGXZr+jZ1rz9Z6KDsHqLPSNxC9Xxhtf2UVMIBFjv8qYwhBrnlfQQk6pjvLWEIen57DITHPXtgy
RF8vTR/QAyqDP8t0wP7HwRQY1xZp+6MrwzPWQh9S8oOIAYNUHTEJCEHqkkV4wKiAfS+BdxLdm2YB
otNLfDTVD0PUfWfjaB3FOsL2HsMZ+eXEQrYvF4QqnhjvQnf2e1g9CJSeEVAxWnQ7Fnpg1fh9sEdK
YEOMJeOOlMYw/mX0+pk6AzHKlLxlhH/C/LnOKwK3ZaZEMEZKsn1/QRXxOBptfw0WDM1BOf3xUiYD
3jId0ajfBanB7KkE3KDqk3TluWxhpi001Rtdn801NGTF/lpG8bdv7MsUz0zS2se0S16nfjnJWl/L
4MHFuQeMoLwBOni1Q3Pg+flO+4QRmUJA3uYG4+uGGcc7NA00EctQ7cKEEmZYZ3bwcE2K2SCpPoFT
H7A00PbIoTVL3UCTKutN5MU712PiVkzyxvweJ1pIg44I3uJeagelG24tve6nI4vvxggS4dP8LneV
9+lG2FwKrwdCEwx8pwPDFpRYbZrYeA4S66Oag4KA10mdgV2AyIyxtQXJ0U69FZmMQikwvMYX2qSt
8/OljjPgsU0PFSzwnGNm6nO/tlI7URf+T1P156uf73mnMXQ9WC34NErpTHe60vfSreKjDT6W53Vt
NkXW9KCF/XdkUEoMMz2o/n8bUZOoQVvODQ3m//f9kLSSYzCOR1IJs/FOt3Ptm4nl901aHB0TbhG0
37a233BzwZuRO+maLxTWSHcRNSHVBiHYaOA2YFt2SVI862p+U5n5SxIcwXrLSI6Y1RQTxObnZ8tU
cP4riG+BaMeOGUfNftJAt8sy16QXx9Ufl7B1EhEqzSfUEU4XuqjAa9CjHCqBbo82WTQek5U1n5ka
dDqU0YQBHzfTmmHeQvvopz0Ce/ZQixTWpaFDXPDztiaLY4ucfi7FmYjn6DRFqb1jpnQhB2k0kuWq
vO7FbOz2vGbRb+wxIVNJ1MDqecJOE6i9KbVWWDXuTbyhnL5CcuNR/a2SNoz5HE2cQByj2GHyNHBQ
T1Av0BcBxBaFlwVpXSxcuLggQOtJVQddT6xOUzmd6JvcB0HoMuQnFXzFoSNhMffEdFd+0XUdmSBe
HB87l3ktxav/c+EHVv99Za1/zsPotoV2D0Rvfflz+b8/9/PSaCebD788ViijfCr7cFOLAAPvQpBJ
7dyi3MJt/b9t2pp0Yb9dLz/f+3n58xXqT1Ch83T+eaXYAP77Y+qnz9uD1YpziUQqWb0566XGSOaX
6+XnZYFpm2g/YEalPTrw3CZgYx3eprKN8IM10L2GhYbFbI7//RBr3R699ScZrioPYe/dxrBi0jW2
uekztzb+uzih+RLDg17bFGudsDELGzIF8eXwS/DZYz4yoDfNv8XYfmWLKA+By+F2mePDPHHGl2Rs
NTALl5DgqXG5LSZ8JgYv9Hiwu9uAzS2oMwQmAjGk8fkrmtSRWCA0h7vYlr1fUzOZLLrEjy2/q6R8
wr9sqPoQTa6zj5ac0dM3MGu+GblvHkF9oe3c12185b15NUKOys20j7P6fkmJHxIzf8HR+SVOjeVg
W/+sGa+dHpavtDTdnbmE14weqNV78bGfyJh0K3nsxmxF0/k/v4fTVeeh7E7Mrb+6arqqAEqfJbWf
BPNBCMyVof6bKG5xpRbSwnBe7xRuevqPM5u3OWy76G3qiHGgy/GB4JGunkOZVeMZokxi3JshCnM0
tzbZn4eKQJSnwOV5qx+8WXjgDshe6NWTAgXH7qC6DsxB6n40ecteBHhjLJunWdInxbiwcPc2BFHU
H0XTPtHIb3cJH+YmWoYjVAE/aJDVm270pl5xO55pHowpmGQjdpp96Hz3oIAegAu7e7FIuVkifZvg
uB6YLb+Sn5L6osFZE3vZF7s3uu8nUJEf7mT8rnsQjL2c3ssod7GH9Q/NVLXYvWX0FOXJEf/OF2x9
AK5NjW29IQbPVX8jG0IGEUX9sXafxPImnQYa2bIMW1Vmd42+UdIBmdYceC0jd46W69D0TdW5MDiL
EywdnZCiHXJ4YkfgMtmexJst8whSTVKLA+QSN5cq/MZAtDNtyY2hxvdijWPMm5fSw9WA+ZZQzESd
cnf5kzTirgvxxRclhebYInSK7R6jAAXizyA7DCA3Row10U6u2SwpaZnxire3UJZJbx2fd3eITYj7
XqKzNy8XptM9I0qgnF4isUeRqOwho21xTcG4oUyy4oGzUkX8lUMNmv0PY2e23DiSZdtfSYvni2rA
AcfQ1lkPJAgOEkXN0wtMQwTmeXLg6+9CVN7qrm6ztmtWpQyFJIZIAu5+ztl7bYT7o0cMBJNson+s
1z6m39QL9Emtg1fO0EIz6M917+IyVBAm5u6l0TSKtgK/Q01rcSazElXUetqGKzRhRdzAGqDRayC/
zyqr8D2r2pfd8G027Xxkc2biAM3Mk8x4TWhsakxRWU1eGWTwg+spwBfH2MnL7y3H45yiic+e5rhR
xze2PCxrGHsVFW/xqOt7z54fVaPlhMoRYp4Xh5G46z0wdXNTg0fhTDbPO4+GXaQ3ATN7bjKIeX7h
lMBVq5BcbFjxGDlxN8V1s5si4Hq9c2A9phWTpMnBHLmZMfDWhyZ1mf2XhG1ZLm1iN6NCkXeaxQ0o
jOZcjqn0xxjfgUtxtkFRmgAuIQPCSgKhJFaXiAeyuyeTfgaTB3qlBsfYoDeTIE/t6GpJiWsdKjZB
IEp4YXLMo/nws/EOebZO8Hi+GCD0k14t0cUsMgjOzm3dULWpBFF21IuvxGy/RjL4gAQwRUqyQBeE
REKX7rFxQn26062JKxZC8hbp8tElYQIKV7zT66MtFhqJBMoRUdvkHlVPT88h1mKyS6dwOIRJZbIF
J8dqBQUTLSLw7jArJFKBEVFhGqim5Loo24Ie2wW+O35Y+WuiHDgtEUgTSGqX2CLCaXbV2XLxUilX
ebvxhow8ujCy2znd8JK6xruoOy6KmWZES9e3nOQvFyVO4nkvIwPh7ZTRh5o8897Jv11FKBUV0Ugh
i8tOtXcy8RAm0RwyHfA6Q7lyRSfqjXiJ7sL8jAaj3dCyIqMvxHcVX/UdIGc1oO5mFSaErNNhROsm
WL7JgZf50qH/IPHHDjg739G2DSZDPJReiU/bjJ4rI2KgbcwZM7ltbBkYJ0nV2hhmzYok5LxTyGpl
95LaRHg42mviaflOm+ZvmRP9PS9r1b23kzkNxHq8KAEkGHBptcmLcIGoNwNNNIoGAGfmVnOc27DO
P8wUbCsJ0A9wR/eDUX2OpvPStDaxQRXdLh3T5PBoWQ6Sqs569or612TCEVJe5yurAypHl3dDnCic
m/yEDJ+zlmjvRz27APu7l+gekFd6OoPewmFeVX2URJtYStKdBWfDhEIj12bayoJEG8BniCY7Jw3S
sfELmf2KZ/lkjCUelxF9iVYvZGAYEjTBtG9R1KKycAljGq5N3XkAxJlfWam4G/v6YneWfZiMvto5
orotm/EVmQs5RExQ8IMzGK4NnwEpGzj4nT0n+otXGlpQurjz2wlmaEGKtouIQQrG9JhmsoCz7t5h
4uia5pMciDfldpu1mBlK7Jz0Ae5Vl/bUPu8kNJxon4c7aTAcQiuB+lQSa1gvLFp1z32n1Op9gyE5
GiT2Sc3o/fx9SmYdPSWUy3Sa6s2wchkXAaBTK6fbeF4xwsN4AsxJjI9kMlMph4vkxAVXxxSunWee
54glf7ENZptRwwi/QF+UnhTJwyFNYbyzznid5+N7aQZFUNRlv6sl5bMNJbGzluFY9AZN59IXQHLW
xyFvvu4BXMGQ3CK0zdyp3oPHTbbLBPuqYKy5Tyr6K1S3Or0j0IuRpX1xl2uHzLgZqvBZ6Ebim/gz
uKnRReokQOVqRDG3s3pSxIrcq3YNKiCAa/vMBu07F+/lzK6uucnDZIpDS9or24RzmAoF81RhD4sc
YI6Wg9aasCdYu7V+qyXhwe0wFfRZrnZiGGaqRyZhDAhe0xjypJWlCOsQgV9VxFkgbaNbWXffI0f5
q5ZELz2hXHVz8FBhqT9G1kQ9xYyDeUPV+8uYX/VixUU46Y1KusgvaqZdUquePBI8j+XUQXCt5PPC
1khfXSP0Bv4g3O1L2EHBpa+PsmSpcCJbBU5lUfpWpt8Di1UPVgYRKV765xI1UCAZZvc8YqhxDE7r
xjfRvUOaIpQTq90+TJvv1uwDVxrzxnDh2cC5ZQqo7poKY3xHujW9Gu9kdswxzCxLGftyKnZmYTI5
ALCAZYC8CmAuQ9j8bKfyLZTZ15yNEW296nEMveh6yt90F+xHhfKKhpkXb6kpxv0QrspAqIxDle11
hn0BDUX838rN/V4nzlajobWxZpdsJOkea6PYDhqDPWwxMRaJtrqVMf2mxvtWXrsgAGCTJNbHJ2Wb
Uznc54XhJGAsx5+r+HHRE+8q6/rrCZ5fAOZUHAp01stkcUNFSOfC3Ll26HoWk3y1EWUFSNC3VK/j
EcB4gUIOfhc2GoY0jToNTtxeSCyfOCM0szKvYSTRFHQEMywXjq3jRhRk+I4wC3xjXl127ZrNXYZ0
jA0abL0hEYrrhOOlyMLd6hdn7UselXfuxIZWoiPADMuru3Df7FpTgGIY2IGFoDRyPp2uqvfO0GLk
6cKHkI+b4SUv2MzRCkek6BjqBOEuInDmWnnFGyyNaD936poOwoNrzZe+ICYe/KzidnFvZr2WNJf1
+763vKDjXHSi68M6lgNMaAHtuxVd+1SUV5Nl34dWJAkhIDe7mk1eaSe6mjt+aa+WOAiBZQCpg0QE
mXYhSQsvhsaSZ9ng7tcFtGDeMukgLz2B8D2bqV+jilz6R7gZ0cEkyZw5V4lMIq9ZOsECNarEppxE
vKTs2KCw5kNuu9/wIdIrzaTPaQu0GjnqE0ZGciuQDSK50tcjJKfvzoZNPy5Q2WRnBrVjPdW0vsx6
1rbCYSYiBvnpEX5IFnZ71Dp9W6qciRuNv8205b6AMuOJc46GIeAA0FZDeq7bOsGPAyPDYngb2FIx
/cabnhIZ/Eio2ba0voVnFq9WRWCNnfFr1Jl71PBljsWbrVnAIVCDDXoLwF277Qr3LS1670EYAjt5
2t6OTjueCretLpPLWIeGORFc+adDdOdmWWOgCuYDtLwgm2peVuyTmTWiSovmMCBAJBpbyx9sTW2n
GbwmkBz+VIJ9dPLkbZqj4RacNhkBB4QiEG9izGExJpliFM6pV2uDoNcBaWjQk/W5g+2SrLDRexfD
1YoezHmFs5dcY1fwyMLeC3nlIGyGAWfqh/p6yjxsDd3EBABx6iaxSIYk8rUM5tG2kHZNdzA0deIR
YuysjjsfKjiGTS6gHCm8b5FcpzQQAvzVrmTXGUZ0qyogTQ3kQ6MhJMOa074GNdxLGU9ZGEsde5qp
RziiS9dDk0W6iqWN191Alal38NBJqc42BSZuJKf3fA+nAst+IW+HaEacflWrGAWFbJ1rgR2CodrU
+coisOA0w6XcVhhZ/a7/SRlfg7JOt8XSSXKtC4zVQOMll8k+LzAyOqCu+9jTwKsjTeinPqjCjrSE
ath6vLAQjYilDONzbacn4nMxOycW2RATnsoxO7WNB9ATxim/HkKLLidxwB5Hj1UlHw/MmNFCZPlB
tYwyJTVwOZN6ZuAA2MSZph0cUJmeW9xEo3HgwKXvtQLUUKMXpxEXmLuQU28lW6qP5SjN+ErToKhR
A8BhDsMDCMJrUrHv4B5/1naTko8E7a5v6ismSbOw5bFjNFnU4R0q9SQwdJQmg8e7FnYIo1XeHkpa
w0GYaCyHXv7UdfqwNRKbxmM2sWVWKznHxOGEHRCn50EfXbqFEn6cEZEJAIqQ81+LCti7Uxhp/GQY
Pw2vhI5rWyYGnWzJ9l5bP1dN7wWtM8qNYDDloaR0xKWwEtqlSevBh4++vHZ67RjjjnBnOb2Ez8OM
eSCy9cdRB+0wKLWCMNW8N2B2aClNPLEu3WRzPs/pPeFQDFJpPtAQQHvn9Rd6+vgMegON2lLeKZoo
V4PxGC1xReLIREPeeAKd0vrJSvPWDIMWJkHqcODc58jCT9ov6sLBPdvWI/y6CRpxqc/HTrMOSd08
x6H6tjEo5LEG8Btz+2zR3pwU4KIs+xgng0w5nexiU29IZQuhLefYKhJ0DASSYWZPG+fodBJpbs5w
RUP7F1l3S8Esu2Iu5cEeYaDDMgCo412ZP0MXdEYSPaZJ/er1vBJlpl/EsmZ38i5yhqkfpFsw2UTJ
v1Fa9JOgr8u0M2YxHwkA8gK0yk9taWQH2sMx1A03qBA+7CB/7MICVZwO5DeoYPZjJjjCdFgCrLHv
jZHdMUL2ncSRW1dxhxmFxExRubftSPwVERvX9cxMVDkzjEwWAr6s/DrR8Ami1tqR9IJylXoIYiBL
grMiedAUCZN5ev5rbklwNJ21bh8RNI5RUBWI/SePELSm5OTNk2C7KHf0MMwtkWPP2kQPT0sLkFgM
kNRoDyeL0Ra5U1DC5bozJUWCUy29xbRK6qAK74smPaqm4NyLjLjlfsn6CYS/UXgrKjlEkGrtOevW
MWPdJfIhC7Z75LyfJfjDXaVdO5WFnSyaDQI9EFQW3o2ZkqVtzTLxW8YdrAgmEalS28SiiHao/Al1
ilgk5mwKZhpkk9RTnGLMvIu2nQ5LzJmP+mMZuFFtCOXIi69Q750HGWe+VzKDNhFKt4LETsJVz6o6
N4k2+FHJvmHboAC6bh32zzeDln/DqAMUgFzd0u5qMb6ThK4FI/spcUnNbyVOl5AJMBKd1kVF48f1
9SoyjFhDJxcCm53ZL5kdfXo9wqmwcT7QJcIJtxjBZbHhbTrqV6p2pnvUY0m2EKrM4rBwntam/hqt
2qq2xmqerherQ/1UewQcGMyPR4Ao1TpXnWUXBeXonUmz7Q+aynDsLm9o76D/gPSjLxBhgByioAtV
cRXF2RlZJCFnZjPsxtp75aBiH1SYkGEpXkMmzilHwqCxCGNSir2TgKcZ5bLSoUAPkitwLolx02jN
JZx1VMmWa1EB4f7+wsaNrVVDMOaxAFGrhqjD2f8s9bWUeRRgLgN9EMIPpCKBPFjAFlq7+Vkpbi2v
RetCO30PQsbH3sIgitHLppv6aNPm0b0sVHpJqQpjOcPhV8trsfbHrJH8hBKN+kp34T4nCf7Q1/ZN
M09nOAPGVkPIkLgOs3NzxReE6MzhmDH/1naYWikBJUMmE58lMUfwvXLIBjqx6S1udzxWGTbHYt7H
mFXnYrcMhMZ0a5BTJeaYsPKasBham0CPXEhtZ4XiflMMA5QqAOd+B2W2tleGSvNYLMBWRJ//amX7
grP9mNp0S9o01rawpXe5UjpCyPllMlm/XMs8Qg76jIF2egniN+ytuZygfRLImNKWu+GqexoG+7vD
GuXTiNxNEkB6bhS0dVxhbOuJnY9CP9LRZqcSfqAZKSrq3E2QNsB5ot59Qv8Hv1KuIx7H8y2tyI+F
+Q58+LbisBNEdfjx6tkSmEwZN9cKR1q1AsDrNDnlSJBQUNyJxn1KMvUaj4gdcd3JTVtPaBgkfcVU
ynvDnGg9aevonF5AU1HWZjREtlrhIHiaZLSfJBJHkTZyT0bMIzceR1uCFuoQgUmaFBfTvLLXuASp
DWKvooUlNPPNnNhgxRgOFq6L0mHo9tWS39E0xf6DtOG3Qh09H4cPCaIiNzRO40JEV2pWchtNRBGI
brrWCzkc6UiFqhmDOeag6YjtCOF6R2vxHGeUGxMDQyehUdTSyD3ERY9UVDPfOPkuV3n93uXrcXMp
x52V3UUVnahU3ZHQ5nK5SbQa+gdG5G9MyC9FQreFeh3F0py8DMAFD5EzHohbiLahu9gnGo6b3mwP
ujLyG3LdAsNVlF9WfRtFlOETZlgfGqy9K0RR+8k4O74hnSv+3x1CMajD0uC09GIyssbyfl6B+Vas
aaA40ZggONpHGF02sckS30XjZ15yPuyJ8CoibI6mZctVNXByLZR78FsZIOt+0mp1MEr1LaBvNTEt
OFLxZmAenO2XDjUtEXLpcSQWCMeF31o4wHN38rhf6QJ6KKZN7MsjM6Pt9KvQqLoH8MIm9wcVl+d3
U8FlqTE6604dFBGuYwIBXL1+zplasiGN9m5lYLDkrMLGPIFR+CkRXz+6GQgLaT11ZVccTF3+ynTc
8RKPvzIwIpKDdySO3IwiWj5x+EzqKDMkHOdozI7p0IptqoGXMlxjPtJ/JEtJHW2LOjeEXLJzZgjv
HeBlzfXsQ657DKtpVKY6eiK7Q/um5Wj0KuZEmJbCAFPAU+zob17hfCndPbeNeWss04edZyD1scVR
FBo/DcGhDoYBE14Ly09zoxygpXUPQU2rcXzU3KFjCqawwRcIBPnUsVUFNpiJjc5OUGY5/bUsCfdA
il5j3bqPOphwuoqCkdGQHMBzGCHwIxrG7s7osFiGF+JkGYFYCOI7vT1HifNuguiGwSIvZEB942u7
JtT6TmcWHNQz0z13ElcDVwnjlKXazDk90pna1Gqw+FstUyus1iQKHyHDJZvK45SD2MqxGAJXghNc
2U30jzhMelobHshdAmYcfrQuSUTOrH4iI2p2aNa2+tgdhcgq0siGehMryS+IWXc/RHV6iWLjcy64
SWW1fMQG08ow74/GzHjXoJWOv30eMbjwp98fCs41J6RAqOhLVjE06nquIMIghHTUXtNzjNMMo/zR
8YKZXs25SC70FNy9W9MmM2qm48SGzdu8adQ+1ObLWLNqklDiHJJW/zTYlvZ6BRGi69oLIu+UVG1h
Bs7UMiqMaAbaQ+GugWHWIaptBL8jK0hcwdtnL8CXNccXtNG3kjhltA+w8RrXDcoFf5dUqtqjSv3I
bN3cVyhcBZ7JeOBVnXtnz8D7w/CQCaXuRBKBDYxJNvO3MRRAa0rzO1X5hRL0SkMfunHaVF0RY9Ec
J7N40drFOOkW2wvqoyfEk96WnjDszrhNbjKsL00PMkSqeb7X3irLjHxNn8VBJbx6VxbcR78viC1O
+vqc8H4FTbMUu8YrIOZgtoqL8ibN97EJ5NKrKQ0NYWk76cmj3if3njYQu7GaokBAUG0s1a845bct
K7Ut7THbteUFL/m9St3Qr8WLrGYIgVF9E3nILKQJw3SsxHeRt8Y2dkksN7nrtMGTftOzdrQiNzaZ
Me8JN3RNzKkAbvC10LFtmuhdONY3E0TYOgVH6VpL903M6+athADDRHknhHErJBmchbBJ2ei/oPUu
uxn/1DQhIhB6c0/GiKKER7I5K+0ThEfCcCeFFdqI9LqWyIXg2ewYdBKCluvaltebwwcheoyvDEbY
dhJfg2tD1g3ofUkxY48DwI/Rpg+NTxJkgR4dsj65aQfnoavDFTsElsRl9pO0VVD2xpurGui5AK0w
rbgbhmzF3qtiAgsiLrphbmgRFumha2JxwQGcjNK+rEEHkOnsg2lyEsqK4+yG13pZSq46bj9dT8Gf
uNZFImfmnIec4kj/CfSls8CpR2C6RUt33w3M79a3DBb/QuI2pRJSAfCPqbrBTLlUNKc5RHa0wCyP
aDjGin3qY8VgTP07qzV8KVrjkM3Na8rQY0E0g8o138kWLshkMd9H/rChs09TWaPaUKV7dGBH2xXC
KDlNu7HXlwvt+tVfMdRPCJPf28Q8JuDx7y3LPDdt+YpWKt6GNIMRzxLE2VAT7yRCN6Feh6V3D3jd
gA6mCJQrxXEzIuxZaPdEWem3M4cVT8o6wED3aYoMciDAjROERWuLtgifQ2xcYKf8Gm90s0t2TC65
dbAvgKHUUbwBeAF2BEeNFw2rBmJ+brRGEkDd2ntZCKRsTObZsh5c08L1bvi2h+U0NHIEm0uW7mXb
OgGAQBRMZcXYfmqcs1h1/+ZoQX0bw5JrKPk5gSKgALAIiyuTmegn0kFxoqNfNzX6dgyM+9Y7VAQz
ULlpx96Oyei82KsKnZdF9Oq3XBpMjgfaQ5b5qYssNrBCXbWVsar2sq0Rw3zQu/4Ab1f5cOhI2UhB
7AoTDKrb2PcjALUOefKBoDe0RUSgYKKnIiNZgXw3VtgqaVkQzCFQthlT8JlbtFHfpo2VgTFKu7dN
wssm+10kXREswEh80Rg3dKy8XRJMPUYnAszBedk1EGUUxJBrroeeUWpEpJ+PmeENYTr/2DwQpbuy
M1mv3aYgvkUpk+bRHiweuCz2t4NWhhyI+/kQ8e7uW0ZMlVr2fVyGewJrD/EQokSyl8ZH+nDAxvFA
P3WmAANRjgMBJ8BE9cBwYzP1jGe5Z+9I3SwIGKBhMdnppXUzse2IQqbpQD+MHFQZRJaJY6BhH7Ro
zuNUeseGCpO+qN5jBJqcnIKJ6Tr9iF+2nUDym+wHXR9+KkmJXCnUVto9vU7YbnX8DIeFM2vpvM7w
Cv1lHXM6WcNRmbNIYNY48hfGonudJAqCpq+ovsqjN9nXawQBJxsbPpq702dPnELM2huzrm44AxGo
ggNsqw/Fh2jwtrcOUZyTmE5GOb2IM3iMcQ8+miFfhnTbcoDHe+qc407bAZnQcDOQaVrnBNohxjFB
AW8X1Jkc/+EtLUt5r0sr3M9bvbATf1AcnsGcOKdpwa1GsnSQym8FfgO4Bv4YPUTgwpx5W3TTyelo
e0tpO/QndaTFuC1wJWhmlD6WuXicscMTH58dtSzkFhL6VzabCJ0Pqp/PKVEJ2zJd5YUejaoCQJlp
0yOpsUkMNRy0XFc/SWsh3YTRQcTRhXbDMsGC0KddPnBbRobY5FSsWkmVvhi55jvahJiAxcTI8KCa
wWil5yXnbkd+zkZTL88GOaHllAHvNqdTm7FUOMJ6Zn2LtnGn75wyBJZZPjTMVmFZt4iiWwsYJuv4
7OWvE/xLP4vOnmF/eTp4QKuafSnHCwV/QyoOl+cyOn7hVc9Ckp/najoTAUGzPe5h6LXEClqi8yMP
RR0L333beojl4cJVNAqyhEgp7BYUZ668DCPPru5pWjV9ywS2vJlC/DeUNMB5AEYNKSnLdrXTaeyg
4NMJrNiB9yCKFgpNj2qjjVIEwy4CyjZhcx9Xra3NSd/UvmWjJSDSh28OjP7c4w2fadb78P4P4rQ+
zzwXkHDyZxNm6MZb8e9FjF45a19QUlJbV8mXQLFkdNUXvoYAtkBEmkt8PXSh9BfQLK2xXHdjK48M
nJeJPDMChcVM8DsOhWOFedZELRLEDa8ILc8H4JXGLpngj7hRd1Ga+WWCJIbtkn8ZOcCFxC5fV6mq
Z1ncjZ2k7Y+sUlgTeoF2IOgsxE3hgZsMIkmDICHrGN45i06c6bbfj6h+NCP/LFOmL1PoaCyojOUm
jwoJ/hS1luPh06/Qv/3449/+/h//9qX+PfpZgcmeo6rs/v4ffP5V1XObRHH/3z79+2NV8L/fP/PP
7/nXn/j7OflCHVP96v/X79r/rG4+ip/df/+m9bf55yPzr//12/kf/ce/fLIrexa0u+FnO9//BCTf
//4teB7rd/7/fvGPn78f5XGuf/7546sayn59tCipyh9/fen4/ecPYcrfL9Q/Xqf18f/64voE/vzx
OLRf6cf/+IGfH13/5w/L+hubqucCNtXBZLrS+/HH9HP9ipB/sx06+55re6ZrObb94w/4+X3MD4m/
Gbpce6CGJaXuuMaPP7pqWL9kyr+5hrSQzruO/PH/nvO/vHf/+V7+URJ1XpEh1P35Q/Lw9T/e4vU5
sQ6Yjqd7lguoCqMi50y+/vVxD0CG7zb+T9324+CYNtwZl3TlgZvK4YB/ykMbWI2T6OAQ66z+6ORI
Xyn3aocrz9ISoE9YEkM9CpZUHx84ptcXIUAku09VchNbS3ud1Kk6uYwLkHwbSpz0DH+GoWefQllW
UNCIOjG5uGq0+Lt1kS5SQU3ltoLhsMXqWz+Q/7TrXDIaN0vLKDXv1W3rRPMZh0LCsm7EkMc9tSem
5+73F8MOZ0HB9lBXza/J86q7hMSVTdMXDDaT9GrOxHiYIZDtcOLsvKjVwcmUItBStGiRrn+yhJ7/
yxXw16v9X19doVv6/3h9XdtCQm7YVGO2brv/+voSBij6siFEqCjHamMrOq1F1oU3rRDhjemiDjNI
i9ppw/S5og9ujNGmYh+nz9XJ1zd2/iB6w4AkmsS3tduVe9EU7hUEdvp/JcJBxNE5uXri+vcPlsNi
PTbRmTAG80mJZ+pIhHwK8E7tJeaLFavbkpDtu3pOwOeqZt7yYonj75/9/WnhlaDkuqCzXIBqSxnt
IL6vf8K3g9lHXmEQPNmG1zxm9fNkF4Q65QOTYytKHiwmf8eoQ7hYye7Cam4X206V9Uthhdk5jrBy
6GFR+p0wKgC7o86cRUIhV6V6xvaB6tbNzcDC0vRUFTuVZfE1MYrBYJoOEr3OvYnx8ADbsegpJDAy
Ax2Dgxu16WufwiZFLM3D9l7ymjTuiU4DTRg7IXImjcnb4s3dV01LM2Gy2O1RSGyWehpf8NJrWwQm
a3gqn1ahurQMfO7MGImBBdHL5+ilnRvJFubFxfI+el1AFF7GtdbFZCd52XExK6Iqyv3vJ0usirgB
inAkteoqQnLA+8ogQHZdDOrd4jqnKQAMfk7QBQ7xW0rv4sDCZu9AvsZvmk6tFCN19eWsZXkActQ8
w8ma5NxdJUUdFA4sD99WKBUWOd1YrQxvdQzV9WBZ52Lw3mp8mdemUZg7Y8E8KPpFMrN2GGsngsFq
6Tg6YwveysUCm+1AqfKqSPs5zdlTqjeAUpU6JE7vnE3YGGeYeA9wOcUewLG8+v1h0YFM4EdEi+qQ
Egm5kBN/U529OJLXpHLKprZuiqKfSKDIfbNWnBD6nMgkus7nUG8Jzqs48R2GLvpQ2nxdxqZ7hLvo
nHstlvukpwKZVWpRVLkBEXrN5fdn5DrER+UiUY2xwO1xyTU+sL5x08iVQ+Gp+k0O07B1GjwybW7e
RJr3trhVe2OGORswFe04a0xMdFAzIywzhK9fKHK6C+PsbQtN49w1qC2mtjkPSOQOXuEVVMp0SqBi
Iv5nLE5ohvwe9da8quz8ZZkK/UzD8CCwmFw31vhA6qn3QOT7EWHRt6i9nkkxGjpqMnmZo+YeWdlH
o2znluqV4ak9j++R4z5IPASjrJpz3WBPFnRWjgs1Tzn/dJbuFbFM/IAglAwLNphrpstPNIza57Rz
kkBWZnLVTpBMixQdfGPGD3jbn4x6ug/BQ+Gbrc7u+iFazJkcRByNoqhuak+jppqRa3bumB9Nd+IE
XlfOra0W51ZJWwu6IWIEZCk0mYBcbauiGtQEoNfFxveyImRqojhvYgA/6ycJ8q1c6OO5tUPndmD6
6BuqLne/HzBtM0oXCK64Hyl78ziej3ppRI81DfBDKRnYLxX6PewP764OuXQk0ArdhHL3Wmu4t2w0
3m1fER891wpD+j//LspH79BRxZEcxreYZYK9abKtqzFsCurF0tx7U1k+aiMm0XChcZRlTvHoYRq+
tTLEfOsX83mOyYemtUanAkXBlOXvS6z++tM//k4hsF4WU7+ROgH1Mul+IbE958Rev2kVg5y2bLCk
/l6RvY5Wp9YKhU5TDG8FzdHJdidm4YLuNGGJTzIrjGOaLI6v5QzBUrwb91kGgbJdhmLfywiZWGRA
H2e5ZAruvsR2vew0J9IPMif5YQMYSPh26EEYXj8MKLjIJJAnldjmbtDE3uy0+z5CJeTkHAmtJ9je
yPnc5mnsrjzb4YhZL69d5d6lVnIm03hrEyTTGP1pzmOmb5A4LeZKzXNjlPeUGWTEptvF4a86e7/E
XTBDDs9hbo2QaxK0ko7Q9o2WnZr8vR+Xs9Lzl2qVs5awhWPIPIXdHqjCAg/MnQudcM7ak4bnsvAI
8YTMjmFmfShhpH5psbBMayZotJOMkVPTQkVr7zLdoI8CcXtofKEZRy1yoNmIQOQmO5aEX8gKX82n
iW1An4pjmxR3IQblEfZSkeAuKWkM9Jp31ybExuBZpZLv4biwnAYmFs2BWZ8zhEcKxzPnnHsazAE2
03M8VgfiexbIhgXROzXJDcY4nw0UySL1sJ3in660XRozS7DwSTi7No73fRUdQtShmQvyhPjUjNnt
EE/XI5TF9UVcX4jF0W4Jrt0OQ3EYwghMkr2DzOaDYqZHK/o31BqovF/XyFk7edaRdZSatuHkQEJS
sXPw7qBY9TMN7yRAoIGFKy/cYMXltE3AaHqLC+za0uK9qYxdn6JbId91WkY/Jy6zN9WVObkQO5ud
Y0ZHaJdMQBCXedaZEPRLqGHXUB35ZtlqvfOXvDp3jCkyXV33MSOfsDyiOAja0fINLFnhoLNvqCtt
zp/byr1hYIAlIWeVIeurG4OoKVFZAF7Fs9MxsXFuBd5HrMU7epoL6FM6NVeuwrwafudVeBy5XIoy
uUZnv82ZmkE7P1hmcYccHUT3hjXPx/yGRmnYdjgHcjL8KiECA1VDv+qTIudOjzrs+0iD0N7CEnHf
Y/41nWtLdxjCN7SwHOwXYiT0FKlIrCu0rEdJ+7PDq9WXYJMReLCr+xETSKUzUI6nKzMaL8Itd3mN
JsUkaHx075v2yDQ0yHliH7GwCf1yz7ZbBKtuCU7OZ7GqlAi02K7/ptfPqHqdtRPpgzTC72Xtw4SS
MoLI370nbnhEm3ddg6hiP99htSaIRHe0r2YyfRcRtCtaf8S0p9f1XsNSkfCsYuEGhabdJpF8TqPu
vD5K8tgu6X4Mh52s7w3clgtXTk6EFQ2Uu6EDM+TJm6lVhISXQQfeudLgzWVE+I5rGoUIwkh7GOvv
pnMP8djSap/8sLD8tkv26/WcdPMZQxqIWvMqTJbbXKQnfnO4R1vOuJDAihNZRwjQCkLSSICu7P36
917rnDPyfppUHAu7x/qjn2OckOlQBJIbeqinDS4Zn84JLARwg6o/rf/tdPc6UcQxoP4YmnNBf5Zx
IVGl6hTKeEdcAyKylSEKlpf3uJM3OmDH2k52OQ5Yo7te32Swj8exqNkAu62Y4msTtH32fwk7r97I
kTSL/qIA6IN8Tcf0ypSXXghJVUVPBr359XtYWGCndxczwLRQ1dNdnUolIz5z77mO+VDF9t8XNwA9
G/sRXzeuE5W/Lmdh7k3XksaieY90Y0MI9851EW/K/J7m3b4ztI9pINx1V+DEjozpOrBlcXXU9B2B
iD/LeZaduN3u1uAgQvEOPaEJtkt4Fp8ufq6oLe1nijZGnwNPSHrTyUDVGMmP2AIHw7zZNujP1Hs3
7floslWZiV4e32tEptWcXpafQivsO7vFDaIvf66YMOvTxcPbmtXFew8gdPnLZrvdlNYNWTbjFiV+
uGjJHRo/mjC4Fixemsx5CaqSXC1t74KuaePugUNineeGX0ctDzMPTtgcR9eEaFjvDNk/APo5hMWX
KVElMfsZbTb4xBheo6CGzB1c8Ow/IxQOgOer+FyYA5twudGI8MlgZ9dTeER5vp06Rmfj8KiIBw9H
0gJKY6tq3N6jNb8iC12CoE6mMexRPe3Dwv6we+eSIxo02g2b8o2bE8NNWUMqRaG9JSmpklkVf87o
GBFcYYYd3O0wTS+e+dKkkICD/pR5Ga0ub+YgW5ZxjKJNZrWOaVzdWK5tkMgA9N6TGgsvU+FzHI4f
CLJ9R1PvBWFoMQw0pQTDQveJCJLzgIMH+q7Z3OGuv7WRvXHd6MEpKjauzinTy2NErtjkFSeW4YiU
8vAD1MeLBlgibkCmawSu2ELxb1tf2D/e8TheiCQB1pMibbGId7CsZ0EEDG3kPgtStvPMilOI0jgr
VrMrXxThAgjR/CjFzQCwSG6ABvIhxQdRoqqItBz3j/ebWv8cZMMvz+k/7S7e9hMRFTZlXWPwFIr5
E/SoqfEum9i4gKDefxuwXCrN+XaKEGhtoH7ojM7CQpg7tX6Tz3crhlcjivlUVNbBZTGfZXcjbdJV
isthPUjnG+PYUzNeR0vdw1g8W11zA7f62A37uHGeQzd68SJrm+LPK2qrWpEG/k4UG9CgSj2ictBz
xlmJJHRtKn6rwvgs53ectK+aalnI1fVn24Vnore+4rL3HWt4NaVbwa4qLyKVz63j7kBR7NJY7Wmz
4WjPW93WoAmYX6UMv0x+fMWy7WR5EALmmwtxRJcq+VCtkQWcelm9a3wIV6mseByvDPiextj7cBwo
BYRpHuNfVRmdamXvCjXSh228mja7NF/Tgufd8h6NIbmK8toY7qM5ZZcWuayMEkwHM9bq4I+GvdgT
XK5lcrMzYFeDOsachyXlWeMBkPA6ihT9OGrPhLPeE336Lsb8oQq9R5vzD8/sAY3E8nTGs/ZCjbux
NH3j6XAnY1qpXH/1FDgQ0brd2iQL3HhrSDha7C5ggEadn3Vpf5QZforiYCxBNYl6r9z+kc/MK+af
D11QjzOVrMrs1zyqqyVQtnRts3d48IvFeVHQTVvp+EAbgUByrYnkZASfRKd8dp5zrOfy19AgLemD
+cp61F5X7rKyBH46YL5jBq+sB3wyaGYq8QtdEJOlX8CjjHWX4rglBIEAJu2nrMEdk4oAl40YLQyh
fmbOzwJ/+KSiM05cHx7IpQtNn8KRDHO49Bg/l40uKEKrw0uJT2ofE8aGYRFGFhRlkkRiDByWU/Nh
7eUubJuBaiw9ZeQkzgaizbIrHxTZmpDq5tZXEjGWN2yQ3GtkXQDu7lxdbGeilgUlwUpjQ9lYexVB
FXC9tznx0MsktO32HpxDzxR5/M41Z9cCo23Ledum7sdkmhubpX1VlaQTyC9PNBiAwSW3IQS/Eb+k
e2jIVNH6HWEap5JTH2sY27/WT1jCen1LhpgOAbt6c8L+LpDhZ2g8cuB4wSciANhwSAC1S07+697J
Sy6u0gAqXV/i0b1UIdvhTsdLy/gPKToU03FUp57QBV4tE32FYmFb5QP03LhAXs3fkhXYIzNhNsHZ
uXPC6ombnb19Q1jKMDo/KaAhmEY4g1MKk8EwfCFMHzYN9ArWWNPoLEgzXE3TsrPkRftzal4MJe91
gdQguc31eEfxS9medp9j8WT1tg8h56HU3L2Zo3EJoGiu5u5nTudTGZUHRhz3ViL0pXn38ZyuZa+/
9KxR3ZwHgSx6kZQIkiUpHG7MLfNoTOqIoO46IxpKLr1iGy75YVUWGTJQ+khjATOQFp8BEjyTbt+q
hrWFc5ET89wS4JwIeTfQ7vNJPNlF+Ijd+EEHN1439SkKSULr4h37CCoC7ZDDuCm7175jixCkZ2+Q
vsrx1kF5pQnfRWAjSuOlVB4WrmBjp/aWqb7gEtImJA4Z6iDLDi4eHQ+xXLuWsnhFBudOIV2zzJc6
zLfNEB1m9Z0N9cZMkT0l3EWpZL3R+xMFvV5n68YZn7IClYXB8cP09L2D9S2QIm615qQD9vClMsZ9
WmIcj/Pi0GFbaz0YQJzt22KwHnqGMWzf9Q+a2Ce3y3sS7fkRVgUDAYF4cpKPPVQ4HRdlKpLzQiWD
0kvt1vjDOR2RyKHQenFHco/7moctv3ozHnzoI1w1j0zWuGYNQk3CBz3Id7ATn0JRPjDc3SVQ3KLc
u8g+81m8cgX9sbj38+mXizZPVPORR7ddV0Vx1aBOjiNW32LYE/O2bI6Jd0ZZDGoyoQCcAyzJKtjV
aXmh7tTqr1K4ryPqZ5Rjx6psfg96stV6c+3gJSbKjHvMORY1clGmxKRws18FVIBwTpwTt/StLj0Q
kLQpjeRZRsOuy1CfGxfBnt2MzDPyDKKjy0Mo0Hc6OZRf8sny1FvFcUj0HBey2R5Jp/eDTPPtON7F
Qfaq7k38PahsM/5eLCUYfEE8mnvbU/tWQunhoPkgvmw/APTuyNTstfkyWcFhcB06Q7XV8yWdlUO5
9ghhcB5j8JEFPlyMCIz6Bhl+Owtjru3Mbdm0f2o9eJxyRLym+1b0Kb9XBztgo2brN5EiVupxLZXo
3AzmDuh/bT9t0CeNDVIGCFiV+ydVF2e5jYI1pnY/aEDAJ+PeU+5JC3hSBowSQfRgtYjazUfVOb4R
T79j3b6ac3+qZ415cLkjWpKsOftG4OgpIBcbTsHNlulLOZVnJpI3YJ80SDxwWnSeNU5GQ/m0Qu9t
/xN38SGCDTpjwtBUuEYQwzDHhYOafvdLeJ+Vb/u52tdQFwj3AiiaXRq93joS9H7Bqa2rGCC78SYM
gq9SCmhPnaPM7ff6jA12aSd7F5NrjUYZzQP+QVY+0zlyoEslYYZ1jXlIZuN4DTWU/8C411YefATB
uKsb75TELBeHTj2golgTGbfKzM/OyH6A8OwcB/27ob/a7L+HUPNDzrLJ/tUg44jC6aGrAuydPdTa
kbPf+cNPkTcZxHE/ZwdwvN+D/SXHD4WEv0ZchOv21LSYdXvYPXawy63pvR+SpwbvnkRcCEGbpejM
yD4EX2EzMsNxPi27Ztm+lY23CcHYL47eLSmMqIzGtQhnRLUOMSH5s7DksWqb3VjrDLFMdF7cK3q/
b/XuyYuQWyjTvgC4XxNKtvGETXiXeRv4UyXDZZ7UVbZEoAKDW8RkKLXhwSI98svsOXC+CuPI/6oK
6nOIVm0m8GKw+1c7yYlOBeoy4GUc9gVBvCSyHFjB74mp9KeEMDxhoRDRm2Niw+bU2k0dQbUQ+NTb
4NRmBONiDWNe+Fn1roW7uvgDameCD9SfrJlwczG/ziMsJKAc8NP6Y7Y4t0LosqV37PqllB5JJMho
bKtkKUXg0uETMc5IHleCGjdAUx0xPB0cBTe4fmrbBkWKfXR5hspS5wiKjg2iqtib0UDWq1DqvoQs
rdnZ3Sr1YUUi+A5v/sZk/ATFc4fdkCxmE6o0y2vQ3juj9K5xBIAefEydbL0WsT2lzS1lGiD15qoj
esbCydmLnsP4Hiu5Tb3QuBbjM3DTZe4xfVXdCLzHfJzd6MQY+3mYf1e0yiQQfAyLAx/+NQNXmvzm
kIPjIYtHx1yW7PFxxSvbHyr0j8Z5qkdfc7znsI19avmvYiCkIxJXliN+P31bh4ZGYp05uL7E/Fhb
wc5T6goKdZukv7thWIdBuEVZus2EsSU/4KYz7bF6rKIdAqMAeEUPBrcfdhDrEzKDZ6X9ThrzHPeG
y/2M8wunEiG+m3q21jpsD9mLL6un97MwKxNwfq4J5YqRio7EpbY6ojNxBR+7NiXLyx6L7Urzqgta
SehuhwG50KpKgAu4TynjwJhN0RYLICpioBQIHRDr+4VGdO3EN2Rj7klK33FPlnYAdb/2dINQs3fI
RZBWACUTyxgbuKPjE43FggkHxq12jgdbQqGORZq1goK2y1rvJni09GSkBo9xjUJsw8lCt4tdDLPs
IG6JQZFasDyz1cWQqDmwenMbboVGarF6miBiOla7GfEWy+5Rq7cQ55qk+fGAa6KS20Twc9OoOcv2
k1TPBH58y9qtnC85GWMSXswvwpmPYKZw9tHArzHF+UvGttIPrnvI3XCvFR9Cf9aSFw0/E9+6/BUY
3m32oo3HVdAHiJFisfUI70703HcPTj0dOYpnrWXUuKQQspMi3VOTX4C7nqC5bx2wSovbR01odyM4
HtYMEVXhwARtNIxw7qMXJz41wWuOnrEo5KWn3jKwA2ZqZke7z8/ci3kDAm3oju5wxGe8oUtatfm8
NosUYv4768oT0IwVGbpbJ2JQ2hq3sPhsxRvxmV5wSiyLpBNQQu3vIccMYhftXp/klaRuDwsYnIE4
CUFuNu/Shc93gvYIzsY8WJrDQOvT7oPNrIgmLDAzOUccaO9ZTtIG+qkahDETJCRutXF05V4n+c3h
FMlmqJ3irbbMM70YFQCxxYMmvl0139z5zOitq9+KiWFVINaaaV/TOWHhrsGrLv2EMNF4hrtIwvxQ
NL4LTCHNBNnsycHVWUjlTP+AoGPzaI32Mclp8rBcbiZ9Wg+M7Cad2oVIxSxa/AQ9bRZqqs6zfCec
ICWEE/NshktlezQQagdM6obe9qAlzwiDID7sQqjwrkrNW2luQcSgd0X/fIZ3jsceZ2HSGcE9Wr7U
zL0Nu7s7Se9itFT4HJVXn2tqBgrTOsz4KE7yIe/GlizJ+thhxu3yWVCmMs4sWbicMRJGJ4N0MNOx
Kb30wbmkLFYOfYTxvhpr+0nTo5QQEjraxhJXr4CyLNmUsBZBcyXM4lCNQ/C7Gcwzo843T4TTXsSp
ddWsSPcJ+/jD2nI6CX2a6NVJJvj729rU0C/njaLq4//9+6Xy7M+4s9+QSNZ3AlvzmxSvYV99s8Wz
T5DiNhVSj4e/X+IhglmYElta6LV96gCXe1mov2GhVBubDv+BnDieb5dpWqyfPbDFPpG57O2nMMA0
2mDg1iGnbROVVluXfKFHVTuPxTRV+5jMckhcxkSOCiKKeeazYavCXqlgDi8ZqrONDRF1ZykgPLmq
s6vXBvZTR4RkOAQhsS4v48R8TkjVr2x6XFLKWo4pncX6GLT08gD3hE4opEBd/e2lvyxbDMwTx4zB
outswbCEx7+/Khjr+qGRU01JdgErvBHXRKizmxj5s2o9h8ACCzj/0A9gHOBKQwDsjM5+dsOOGVZd
1Kd49nb42+J3EY6b/ySz+H9EFp4DPkKzTU9zbeOfIgu0iRF2W9lh1O3GdUe4CZYNL3uVSSt2lhVx
SjQQvVSgfTMUKlSNcRb393n2ZV36ZWCzYDSyW96jbA3SIN8mbaMzu42MZ51GfvcfXq78Py/XM3Em
cfYbOvtqc9Hk/IvmJhVza4baQDKWibZyg+kgHNR8Fa1GfTCFW01Mxc0e4uCadstq26nh/JusxrNg
Dk7O3NKtT/iMFskE3Id7gRkC27EFFKLs+QfcLDghTthASVjyWTEMgZv1Hv5+mZP2d66//PvvSP+/
KiLP0gzNkZr0UDkZ1j+/I7gMLpDQCMZLGMOYQg7wUDe8zLIU11FnmwCthPpflsxaHRUDPZQ1+VnD
S5rnzCKkYz/yg12X1gSWrFWe/x9e36Ji+qfKiSfLlhIXqGc5+t/X/y/veI/0thcGWWQpP2xmv6BH
CpN3m1QJtEzpzPwj1pmbS0u456h/nrWp8v8nISXsg+2/f0UG2q1/viLeKs20LFtHWApcZfmM/Msr
0iOw3N4yH7UbwlM7XfRghcDA2wZphoXas9jrnpOUT4ZmHEtHGIcw0qAzhRn+8ASSWmEdaxMrlpOO
F5vlbt0xxLC9Snu1K3wjdTLIx3//mh1d+9+v2l46EtyRFh5t6ZIc889XTYhCQ9nPQm6I7PyNAfU6
mlFFCgjfnlWxotYhNi25jbaNW83aGyBvD43qDmibNgT4gAEl274lOg5tc6ntXD1gHdKQMMT0CxOu
ZLqS3whxJCxWy2JYTeDOsbU0eV3sQ7QlScXlRjojUar2fIXC/FNGXr9x9fKtIaV23ec6oeVIAogC
bwzGcZkKQEU5xb2czeCJk3iNFq3cOF3LRjFpLtUI6qpt0fPMWRFuujhhk5eR/jR5OXyd/qMPAd8k
5LUFi4R9nKpfsQo/s3AmX8Wp2VYtZqyZkpjdHverZzFdMkMwgxkcIxx3Olm023ow3+t8GNdW0XVk
/wi/NYlcxfh6krVrHwzqp3xi9O4RDgmjlkS7tjo5rf27ya09uHqM4t2MkSXham37dD30iJpUYf0G
FPcUi0I/Mn9+lKb6FO64U25V7CypPVnCNvbSHRB+uMCUxt+GDvauBmuxRjvKcjla5vPnSWtXtaE9
TEXOHp3mNC+mjwGWahZhsDf00Ecuy/fnoJ53J3Odzv078CgGWXPwmonHci4cMFreeRS9twL5QQ6D
RrAXYAn6MAYTf4N/6EE3VcloAkoYUMSCtrXiG8dZAHeVWcELSAez6TrQLdNJesPFMKy7leGA6C6Y
QOTa0aePllBxuAHYv6H5mLk0UPjD8efiZLBUwPEQ6qmvs9+66rM1bbdakyZOz7ZA1kSN3z0waXHB
4kRJ9BLSb7U969+2sM+sMUgHGDDDVohA2rwHHZJomF+jGergcEp79AzMKCLoeGxS6fnyVGeGE9gJ
S0bj07KZMYahjnWHtjCgXx2GkIhgoIXA3194mQAteGTBNyHKVhTS67l5cguk806MhWEUBYbw9GRW
2TkLw3hbKWAjjenAQk9oS9LS83NmJXS33oEoyWg/iclDk7mvIY0c0tJ4pZj5oyCOrdkx1StS97Qn
SCA7N8mf6zFKfDIKe+xxH4DRM91PXD4URljIo9UBVlxkEkQ77TqNbYIjm5eJFgupzcSg1zhBg/hN
MsmLOZHHXoxY/apbpcfBCnpv9uoQ1Wzn3VeYeLdYtTDbkZu5IviS6t2oxwNguXNoZlAPSAQKoXDq
UjJy7bNt7Tq3ugmTQ6OxgkxkkgNctGDmaQDQa+uGsFS/j27uPto1emu7Tef9vUAyTn/LlyGe3KvF
2gBmxzVLgoVYiIHXyBQxvkMpT26M9L9qTbUv+sh9UojvN1VlnanWXYTr4oslL15rPVKbtk737VA+
9vrIejxaYptCTFZO/hzp9l24+bmzsvra0/UOhJZcIymaVdKWWFNH7TYX8YdRRK2vJcDXdPvHch19
j8Tqrcbnd0T3tAuCUnLHyZUI7cc8NPN1DM1ldkP7lKJJlEXzu1FyWCwDf7rUw4Hp4LmvNFDCpvPR
mAxvPezwMzY7TJWVgTV9vhCHYt8sq4QZmBn+3+gqNjFuQhWIiLPbiSXkuW29+so/cGxS7hYPsMie
YbKvjbI6xgtPJOrDS9TAldMjD4uBiw8EQMYmaiwiKz1nZlS9aztbO+d4UFodL2DZ6cO1Rra50Vit
QDRvVmZjNBfTjKKbGdU3pY2cfuOEniiNUhKJmT4SL3CQiF7XQuRqS5DMc+D12rlNOH+lKCDOAHAE
RaAoKF9B7y+pg8TqjSOhpwyqkLiR7wizawePU/H5b86ltNNjSMNna/r0VBUnjXAUxKLeGXaQczOJ
Ge3SqjqNRtujjMFcpGXiE1iDPGW98yQwzzyIp4GFKVEx7Pgriemh6aE2JGRLYlguEib5NO9KQzUE
MnHTUlmNMr8Ks9H8jgRDjnhI+LSw4fhSlxGXma0Txh0O7q3A2aZEmT5ZTvzkZW5zGrBVXaYCl1eC
zEdrZ+/c6OQOwaDSIvlHFTJDTDXaB4ZjzDfKxjdIal3VyBH6CoeKNRo9brSwPdFJ7+KqT/eBpl2b
rIquODXMCpUfQEXDL0CXju7iHSLkeY0FHN1jtsFCHO6k5zSXJKVlJyz7WfNMxvyiPJdVclKaO98c
uu/IQaFlCwaPFdlIfUu0RESpVEJ3RHyRXwmG+W5Nq+R45cQ2eKLQBF1jpcAJYiJc98b4XCJ53DFZ
jfbWhLXBBL109Qiqd8dwPGQCY2YmiN7KU9w6CIIS1ZYbnbnB2pyxgduiti9mEqIyKtorBJ0I6jyk
q9rDdpo1EwUvyg8gEHVLrOboQL6ilZTXGb3aDlGTToCkTW72DESxH4z2mNQ2+MMg8AFIE4BTRue/
XyIPXTiSi2uuc+RgPWMXXqTDNRJBfGDk8TG3of3A9dv5QVmiRO9QTWKYew8m9R30KaP7FjlC0P/l
A1GDiUTb6Euird5ATsmmKLgK1+l3HbcITA2wzf/95QHfy5So/pAZyCxY07DNzhvkXw79YM6QSMb9
VSm93Vuzk289iQ8rJmDhrNwiJsBLe68XFXnALnwx+rQsjti+5KZxVHlCUGMZMyJJVHciNfqMV9o+
qTQILiazhIF8vNWctvmmz4oTg27Wsy5Rb6fCmC20FzaLOTnb+zjIn9I4+WhyrEpt/DIrpEBOkb0k
Rk+GcGih6dJbciSIB9jhYnpVoKJOPV3qEYgW+yFvDHD1e/oRy3H90irrUeLoYHQKuCEXln6KDe+H
QDfYjZO5oQHlZjbNYxsu3arpRLuefIMHNOsX5vkdfpaAQlIqDGV4tZAWRVxhQ22yUFTj1bMRzbih
5IqtmpNCrcpUpk4vhq4ejYIFYRNMR7IOMuKeEPu5TvCKuhPDaUDEamSyWKuN8JZE7EesPGpORGkN
LEuB7XeHMjJn3x47dRgs5GfGSD61qep4E0xsfgaLbtyKEWYVsWBQMts58xb2daGd9+x1bnJE9oER
u4QOmZgHVzT1fYk+HiLSwcpGLw6pkZ2A5NgPcJXgM5nVtCV4t7cY6utV/cizeNW10D2y6P/qvKtc
slMIpYLhazk/babBx/OafYxQlez5GdlUrQCQQG27EHrXTyaFVKvafYFXAKPCgx7FxWpIxMUN9W4L
H/RYRIj87RTEJ1NSfd2nmP2EERzgaT43tmbh7KOW6aTWbavJi0gnrzSgNKW1HyJUAA5D3EvV7Srn
zsIrOzeKwaOkjtqYOmMalVOn4UYMr1R/4jI79rnt8mGPjDzCf3xU0BoZBMJZqdprUbv142RQMZEY
+T5J9h6D9tNNqMDCHiq06WgUJZyZVAfEiibXGe781usQVcsZfWwlbYvr5UD0K+T8nK6J9Vdaop6S
+MlzNo1xaPxrsOTf35bsOXbeVL9lMkpJyeALNoV2NVDz4s8nDjaJHUb67vTmAPq8g8vRNrgOxaY3
882ccljPeLmmZNj1oxwgKIf32MIy/zf7wcnHDVxfaBKTZq6bknDY1BPpVWp6eu2zKruSOEWWk449
vQW8tTKaOr1qy5e/v2Jsk15zOLcEjS/JKhpTHajl9aF0LO+pEwiHcO1mM5TvxoHG5LH/2YFjWeeD
Z9xBem+6IWfMyrUUipREaY+n3wrzU5u3am96gEgCh5CqaUDClcN/4CbFSUomL9fMOqQneyC86K0f
o4rSTpGGUOlkERbFZa4MfMcTsr3J9H4MOT/lKQAFy7kHcXdu5oq2LYEHgDxApA+otRdKXFvAxrfe
nLw7iWh8ITP9D+5BBtbEBlSg/kcl/thVjgx9Lv1YmtyB1Nkpol49Gx+9LHvHI44iuIIBCc8253rb
LkDB2Gpzvw4w/KPDXtk96wDUxNk6NadiRw7CtzcDAUuIADDGgeeLLV7BJkQsMgWXICA9cfwKac+m
HNgLBihFoRkhGTJrptYem6JwLjTONaiYcg6f7bmD0JG+VTORqRTXBknSf5q+0raDA0ehD7OnuLR+
jEgMfqtmmktBoEEX4/kILyYzxI2HLcprcKHIAZh8NzEYoflej7zaiFgfGyjdVF3j9KmagEK7TgGF
2LFRGemotJcnp7Fjch4dicwC1iwN4ap1DQrzGB3wgg/fJBpr4iBgjFuNe4H4bh1Ow87CW7Zy2hkx
6lfSZtNhGBTCa1BVdpZ/V0iotqYW+JQH4mTPVHwDw2Gepc8ur6AT4iwCyHlv+xqlgol8qmdNpRJk
BwbDXb1bCCVds3bHCgqkuTUSVn9awKYd86WRkRE14wdqWzY6MRmuAXrBMATBJdzsw6yqndOgCDMF
MwCq5lvvmt5Gq7VFaD7hZdbkvgzaXdhYT/EwnYiWc0qDFReULiy2SIq6pv8u4mY+VA0hNsP4JynT
29CFpa8NP3R6j0PKgFPmzUvYOA9/j6V0lJDnKYbNks2VFVeIUNL0lmGj3PKRvXrcmFHQFOBV9XKn
8THwuQn4wzTy6JNqJTolDhmY10R3z1h+fs01HPZSQJ8dZXZx4+Y0dmGFDaCi7y2HM3XwcexANppx
WyMnJv1CafU1VAbKELf5Tj1WwNQrO4gl3IqNAwqRYbg5dCQnNd07klGOY42EHlgGzV55r8NyreVc
jBscufMm4kGpbVWf8j6+lHX8qaxB22ZWj7htgt3F38S3hSyweg5cme41B/VZBtmt4VsFHzPjGAq/
DMTg28J2Wgw7zXvBJH0PU7D1HYEYAy+ufgq99t4leXkqYxuKMFYCONjG1mP7zocG9o8GbgVo2vAk
VFCi4gNIxeUV2BwUK3zwua9szBpQVVduFOKMMMIP24MEX8wdIocAvK2mu8TP80eNhn4hThtZtkzk
Lh30Q2ur9ylG4DoVFWDHFZ0Ia6Qh2uf5r6B2iueCmA7DbR9kD52kdEi4zqrxdx6nL0VFNjyL8TwM
7qTMh+i1g7PTG/JUeBE86hlPspO+DwpKTQHuNo31l2D2YPy6L+k4xae+Dgb8DOr34CIK5J7h81mf
o442g5HeCwaLk1ZXEGhk1qCfm3EndYwLSr18tYpbMvbEp8DjmgVQua5mkJRXtb4WE4pmS8vWmh3U
u9jrMfc0r5PWYApmxgrbYGR00E3g6Yd8n+nFc57OP8z+K/j5FlkG0cgWhzhP75fkXmc2IrZDlCxQ
pXCPLWATmvW8d+f2XvRTs5kS0sUm24nQUk04s4kmCPDAYVZEgkYaHk02jxXKCNq2CJPMROzoNnK6
Sy0hTBeacn0P0AzoDKe8VYji/v4CCgBegsjwc6B3LC/CFMdz/EJeGcFKhvPlchafgzb/KTnH7Hj8
yxcl6kDRFkUgfRzLGgiRCU9cVpgWsupJkheBBb48D5N9LUf0Zehect/SMNe75iuAvZvBh2GdJt0f
UfH25WVxUJFRr/JFn5yZLYORqLt7Di0GmXapT/AHLw0QWPVcWaa+C80ASFvF3J18QlQPZuiHXB1e
3FjXShe/3DQ9oPk55rnzVeaovWsr/uL79I61hSqD1mRrGCznMpQXAyagWqRnJ83a15qdpbRYmSHG
8Yz86kx4riqRX5De7Jp154mXhFQnXlX1oS/1NMR6h2ph2UwyQ0xDo7tOKDbtJmuPQzZf9NL646EL
OxXsJoXOCECVJvnyGBw3NjQJJHL1E20eROIhOcwTbypU+3GbB1tKoL0qkPHDu3XZ4VbrtMk/lZEm
tzief8xupOVMfmV65RxjNa1soI0Pea+gBk8RuPC+BwTk2ucy6B6CNC8vKoPIaErANGpiyRvWR8ND
HGXk8tEi2VDxMSGyo99LkyGDY7ePI08X1TF071j3JDhSTFt8guq1kdfxrm+as5HzvPC4keg0P2k1
GvXavSNsd/cWEz83n75RlNHEOaQ4w/5GwxNFu9iObqGb7hTzhg2SbmZBdvK7VQhLk7hvT6KVzQbj
49YxmK1YHYV/ELnPGBL5z3Nm2Q2Jr6TA54cOu5CS5kUEuf08AOohHeSYL5/9mPv1VfeCjaUAog+G
rF+GMHzGbVUr9yor0XMOz5hdO9MfcRPmMLA1rZqR+c2vXQJlBTsvomjwcRKEBj0wqoYYC4uM5w/m
1ellctJT4YjhoP42JsAg9ewlUIvSfUoBkrpxgazf8JDnyS/NZPM/mz/Qg71zytuiI1pDhwWCQNlN
eODtMLjsAW/OzcVFa7DFRp3SshSUJstJpU/9vizHhh6NEr4KyNFz7PBSjg5RMsU5rbXcz0uR70gk
rtjqbuo6RRVbdYdJds+tKe6aOskCO0RL1AbkbTc9lAyChLPJ+uHgRbK/5JMBM9FGGsAEaVvCM9sI
dClZmCwJdMmr2Q3pnph0b0HOfDsBJMBYpJ+RM96ACQZbj/Aqe+IhA+fHgsya/SQguTdsFFxPcgmw
2r3Gme76yZ/Iw0Iy2pI8kPJEhHi815Oa3p1IxyGcn0yx0Tvpx3AombkSIG/E77Un7iQAgL/I7lmv
p9uGDYqVM4/q5SfcHbCZDHCIDIPJEkzISVyanhq9yn8xdR7LkRvtEn0iRMAVzLa9ZdO7DWIsXMFV
wT/9Pej5I3Q3HaKkkUh2o+ozmSdHe0R16zxFPdOnGDt0rUe8BwggwZbClPNKvYWvSHEzgjVPR7hQ
FYmhjxxhGx01765NV8y1+hNs43B0zNMYNpqsr3hL9a8eC+cFPzwTNAiTkHwAhFWevZPJA/B1FDBZ
1OzS1Lk6HLEsvMWDar3fhdfILQuJhyjr6eIRoJCXLq0NRGUXrsZ0dN3GXVlFcksLqziypEmoqjP7
OUvIDTUZQuCzgcNI9x60SIdBhJCv5TeIkdWj5Q39lp4aX+qCgnIrmBbBnzmryxPW8S+rfircZS9y
GUVGXLLOv2WNkJRBMiF34galhz8ph2cxo5KbE84oH+sfkFwS1JyKijO5Alr7HJep6MUv1TMezfOg
W39VMxp8QGhN1whpvkHmineCvIAejrFBFNYmkPVbT8lB+mRm7bFKv5o9IDjmXZRg0S3DIriZuxx6
p5p/Z6myns0UQ9KE/kPjEGTwhsy3LS3qiThnnMdbnAeElg9lGO+JjiMuZvBW6POZLGStubFdy0Np
47/MCdckXDPrfTaqozbYW4EAgBk1kp3k+qnYIcqr2PpEX6HiZsRtukHzO7QFKSw1V6lrfwx18qvz
6eODDhy15zCg7tzhvZZuclLt+N3y8WfJC7v3V1z1UFe4cNZe9ZKliLJFmPbbBvxVFZp/Ayf4ivv2
AiufsXHIiU19lB1VFHaPdkb2jIyhjOIwQgQQLyDmKIctl3Ny6zy9pskIVhgCou1AYgVViOmTvUDM
UUU8Z32oeh9V2+heCulpoKHzWxpbjGHeqwjdve67j0DXbz6OepD+CajkeojDk9ndEp0mG3Z71V4R
8i6SjshQrHAwo16G0rliC0aCn+BMbiwrIiMQ3WOZEaQTEgM84KNHRXGuowhxjYtoysYqsXNFjdeQ
vf7AaAvFBYMWMxtpwHSO0LChqQB67iADJ/HPNMLolIU+4LFerXOQkan6cFIEyqh40m1WEq9SwsEW
XO4MYpiVjv0jNKidNSokd+XWLX6hnjykJDcXDhGSdZLvG4epmtNVzP9b8oLopKyJTF743zuNextH
8Mz9hXpcFeYuFDRVM7JpQLZnGLlrXLHMY5tkY07+l8eH+QywXrKp98oLThP0jPNdfjysLS95CnVd
XLACmJuKdiipsUkLUbOKnCZovAzgGezFnin2+sTIHaByTk7AzHgqD+xTSL7GY+NX57gnzr3kfDcg
xFmQmYrIKNdYgetDrv2S6tmEzegVGHCLCVGr+WzOHTiuuCTxrUkIfPCCo03K9LWeRH3S3DTYlUlQ
m2XDFK1p910OdLvsEibTiGUnJz3QhRRrg7hOQLrJhx07W98dzh3pDKMtXpu6fp9F5PO+E72nc+Y7
9c1kl0k8rbXIkPSG0u6hckOb8Z5TAaxG4ttKrLpR0G08tGpxFnUX2bcjqrA1Aaq4SgWOraRBBuuU
/FDso+Kt7ZGUG5qmD348f5cLJavyIA3P8UcFhXoiv62FG7XBHwjNOeqpc6cpB7PNwhLUH64Zfx8W
/VWZwR5PO8S6qMWBMgXvXvJaOwZDg0E8JIU37UzB55iwzfVICKSZhQ3gMMDR/Cb/etou9rojlLvJ
mI6oUl/YUNSP/qKnVjxpdY0kGMUOw2P4/sSfRTsdPDEjerBixhaKOVNIqUuw1dWLvIwcgmrcsLCC
wtT4aFZybvYGJAZKjWZHAewCC3UAWrqjt6dch0lfT18ClUDuieHaD+q1EhnbYFsyNpzjT6sEuGiK
7DTEjbMlc6PvXptOYimJv2q9H3V7naaKwoQ49BZA4ykugteu8QHeIbng5mKyMU6+8xrTtzGL8T5s
O6yhtCgbXxGeETcnTsafZneXsTRk4Fp+sD+5ebCftvZ8mxhinPBmDqvCz59KyzbekgIvRcaEdIAY
edSSaMq2Fw8hRhnojTYBzjR+FLVs+yrbO1qEWAyt0aznRNEIhs2hlt6rk7GwLQmBbnmSNqPBHrUv
PECsAcZjTxLVldRBtrVi768QrK+boVlHk13uy8pvHqWRLZHf+p11X3QgKiki1L7211h6m68Ron7m
7x0ZWZ8I4KZ9I46CVMtDqIeIhd70h+hs4NVXS8x0Qj0QgaKC9Y56LhbqS1cKLqNm6e706Wft62PD
QqV3vsIQbJuL2pfPJYn2Cc9nRHufwFoDvMdQjIygDcFzWzuIzLWIsluF6NpFtjgi31wvgqEsKo7G
QCM/4p1EvXkJW/5JkGPcJHbxfZKg/2yXNpSUG2Slrow5+Bg9ksnAOi+PP5OsGm+ZkeOeHe21PzbZ
Hk7PUxBlW9R905oDzRDUVXN7myxQ6H1MO0PoAOOCL20T44qozkqAagY0NKticj89NHFNW5E60ieE
vJiSzTdmSr8HeoByDjUcT+asGep5bf9Kpbv1bTamqaGe4sx8okKMNi377e2Ql7/8iRCjfLwvUPnl
821tYhry6uQGGTt2MNi8WebfqLPkmVCCcS16dp2jo9YAD2E7WLnvnu3UPOoAmh+xwivO7A5J4ZOD
fHwFYxMbEZ+gcJgPaUuVjINJvregGmnHUkJOlX8rIf9AIh0gxFXhs7AyCHYG1YLwWzhnNpB42AvH
bGREw9ZjV6GZZa/2FLniS7vtSyUhM3Ytb6U//FGCXBa3BJZi293jhFFfMoPaJJP5UGUsRcO2xB0p
rBWVWbk1li5lZDlbo82G6xdhLosgRpBUvuxnUWCObtJtGvY8a6uF5dDK7pXYvGFPiQjKh/ZqdJCk
ezd8O/1cgtTHPokrndpDWmv7NurcPxXNpx5rMsPdsec/rc+cdQnT97TDLvY3yHlfkzYrT9UUvdhj
8oMe4c0WtqAst05DYLBWC3k/4JN7TP6mnpBrwyMmppwYvdWM6twaIm59K6O537Wu3MgZb6RMyh08
oH2b97/nBoCFTJj+2MH4eyQAkKQjynZcUvbIgAqctKUIm9DhEIIQiW+zzbNZpexa0DnuNVKGYA4w
YJdUMRAmEPBGf4s5/2FzloA08XcEp4LFTmM6L3t+gMrPp3+Y3hnOba1QHpjOh5uG36nE3OqZCTvb
SmZMgz06Yc7rsDd+Iv42kBgqEjvLNNla5nD0WHuwPNlanUUzkidfYTThLj1bZrBrfbU3LGIfkEBB
8MaG0X7VisExMpi5Mz+G2Gck9VByW8bjyWk/a7s5YriZ/eHqUJmiZlsp0Q8HbXkAE4irmdtvP3f+
ToP6Civzo6mHz7D49lvrB0us2vWZplgKBF8UPkMPZKjjXQFkt/iXILJbBjUT6I/0I0wRHxv2bnCA
qjvCIyaP9qX8clEbbQtW1eic8Lx6GLNlYLf0ASYGHocacWByi6qFMUC3q7tg3ZAB0EbGxR7E2e4B
7TOo2nFAIvuCIkFASrmNMkqtaj+587cvHfiLPNylF+GeMH4hxiSm0DSCjRmnO2WVj7j4H6ZqvZwz
As5RYxEHNVsD0pq24Tak6kkAlE+pWR+4oNt1MlGgx1aKFcw9jdp4MlT7t5SkQFRtZ66oNl9aJzq5
3skJb1XM9MZK7UuUGKQbaopPYeHD9dQKwMOIgprQbAcdJUpBYL6DyeehtliKRN60n4FOtmGM18A6
o7bahSras2p4Rvt8aSTdS4mFe+PVuImF+5vI7Q2mNmpWd3T3fZ78KYLsjz0Y361iKUTUNRExiCHM
Eb/UMM4/S9lz+9nfZgU41pTzCZndbzkjr3Mj9zfq+0PkWt+6cl59wjtsXZ0XYkI2/5kNsuXnd2IK
P2pnareeVbAy/4uTrsKHjhp01n/oHmi9ABdaub0PfN6nIrXke0VYYKeL4gGri1W7zlr5HmFBRftq
siZZz02nN0FCpt0UZ2wfACyFfIRsUjL6zIX/wcoB8inSvdY3166yHulbsNtBBmtyGhhvKL4r20fH
baOfopu5KUdROgiALKkcDB6E/CQrWpHRSep93AMGtbLmMSpwJhGasHwo4jOeW6H4RjLV/05MhLsl
FtgVkLHnKok/G4HjqNbip0n4BEsFH2VLB1WBXCKMSP3vtjTVLhq7z2Tk8Auk/iWi+nEgbXjlt6Rc
A9D/bLv2lPAuEbRLFo2q/iwm+g31PUsOoDAkGcXVkzmQ5kCf7VV8fjUKxxVekk/HGPAo8OtDwIv7
VmU8HQlGZTRL56kYnkDypogC22tXNxxMZXYISFgiYJ26v6DDxJkx4ajKbvMQ3VQVdjuVMZ/JpvCj
KmreYLs0eDq9Q16AxUbnw7ONjBjkFnqEaeU73Di0QacGNSxnRTfskhh9uR3moE7g8N1cj8CY1EJD
JLzI2sM+/XKUvTZnsnlNgloK8xtW5rSzmi7G/LJEZdh1ccyyDmyuUjEYaBJvBRA5D5Mf46IagcyS
SZERuDe4TIXN4jhipohVEVyC7jVeCKawDdFZoilscJCxNWp/RnH9p0yRKjXiszPlgAeWW4uP9XEu
g2uJT3flm8HB5jlSCGdsy7t2rnNwQvkjaz6cKeLYNJbLDDtJ0LDrixGpEIs1AE4HGlDaYKRIG/Is
9xurs7dTIDWaJTAvY8MMh0rRR6mB+Y0HPbpJzccmSs5MFft9KWf5EmwICrUOQWadEU1FZD+hKAh1
s80N81bMeGd82BVbcHqLVjTeZgQ12GW1LuHOI1QyPpl5NJrgTzPvSZqjdMqj8YOI1W/cCW1osmnm
X2Rv32wrQFqUkWyxudhWeTL9xEL9K6qi72zy9MUrkMGm9QyMbTupgR4kTXmCQrNlDTneiED6becI
K1A+MEeLsWba1JJI0PQqwPSznI7Z0H4JK/wZjd5jVh3yBmIsNQSQr4Cnoh7q3ySo0PSsm9jpj94g
P+yJN7khrYWxKJJB94mpdLeKu+Ex1B0bm8onqBFsgjuXqyaI+UlasN38JMku8uNHH/lZl0+3IWNU
2DLoFXzLNe64dQuD3Iz7dAPL310DPHjwNNFWRe6CUfaxCOHBfCbD6UfMgJdbq7Koi1yPtY+AMGnZ
FRdvTFFAhbe2o19hnBxN0aaAf4zftJa/hwAOlhtjs48l/7UuMnAFLcizsv4VacK+NEf0KjTCH2PY
vvboKoA2OKvcpeyCIeZtiVjbZ5ZzHGYN/Uexa6ir4BQN8lc7+kxU20+8gZ+2jj5iiui3pgj/SKYQ
mE38m6XDT4Kx8c7MLjNiQN7MNXZTHVz9SE175vikkA/1Iaui32wnvstGXlGjb9gskI6EasFjGGQ2
dclEGxFrWn4WGMFS1yFKxkr4s954osV6SrtTNfr7gQAzxUjHpG3b5MuPW3hEsbqpe25za0/YCIJV
Y8JW5L8gmTpFpKR5iv1wYY7g406xq+B2WszgVcw5IkO0lJscld4p+RuVtr2d3abj2UC9WopnOxLU
yNnN8tMLvKGYuccxAvcFd3qB6Ad0NoGodpiSEH8Y8SZKg19dyFp8ac7YNRULvyjUf41FyBMAW98Y
8JaoG+pdQGjhAFpxLztMGgdzMnH6m3G+nyFiukS8dPEPEmmuvRv/0NzGG+bpTOu85tNRQi3n2nc4
kbPg9H+bxSUfw5jn/Kjln248FgbFh7IwOdlEJW+yQu5c8htWsTc/kduSgSicyA7sfoy2rW5pTZhU
k33nFBSUbRCVI3MSx5yiehUxL3t008XoW23a7jcV8iHM1Y9h4CrO3lOELEe3RMvluYS71DELhzkY
NolJL5YXdbLtmnQv4+nNQmHKFfVJtjKGZkb1GwRrG6JoyAPIAvBJyYtoo/YQikZutNjWwgRnE6Hb
Ki1nOwrSmXRL3KypkyWB9lRP1t8UU7NnQcRuMu+BmmNeG2588VOmwRMz966q4KKX7lcVdFDVDALq
0XutEhHsVJl8mCJhNNIzVzQEULRiyRfSjlzPrvzk3dklFfkqKWiBxhzesmz+ks38HAzDXwvbdDEg
kE3wWy2DXhe1xCa25BdrXKg2kSQggPaULPl5MzQDZ/L4lhVErngNx57LvBw9uWA7xBEe8gBxw5HO
Jbpw17n2r3Ky4WwVwQhfoKFY5agc6bo2pokvdkTCEpYp0cfmLF6Wr9wQTCifwPGkS1c9gQV5CdCy
9bCAkO85Ul1rXb4MRuT9JkmRICuUuJioh30cdss2m5fEuMB1d24xg4/K76zXgbj7W2e2L30qRusw
xIm+3e1agQVcSIa4KUP0EcDmxi+h8/cuJh80Fb9Vg9+34CPVI518KjlpkdFBDzEQYE+tFV4zowh6
ECbIr1GoGdf/XjwYQHXOUW6HxQPucbSHrpA/+7CMdwkl508dGJR/NwxXFTNGjPxFEi3G6Sb70evg
1IzJ9IHOAZY6ujSv0d3WN01MhVVtsUxJ07cm7G/OEoqHDiW4MXAatzzL1QYQHR9NCyVt3OY5vNyq
ITzAYYCcRyu7TgsENMNDW+YMxB07fopNj8XyYqDTi7OOCvBxBJ65OEHUKQ6VfPKKgpUfibuxKPuf
NpgHXYfRW43VfcM4Eb58T8vgVMNcwF4orlbC/Hj5BmbDs14nr4pwub5lYTh91nqtGZJxts3Pac4V
LIJhfEzJsDOxfnlnYmHdh7S15+M/X5QQsAXmqC8v1JT0yvabjnr/Wab+n0j56aH1eq69Hihb1vbm
T+l50bORZB3QIPy2LhUYBCXeOyOTj8AjSNCt/D8TfsYVkY/ONcpbwZ8c7f1ccJejKw9vIn2tdIl1
eszNgmnPaLxZuCJ2hWfDfCmY1sgogsPIbNyFlFyPk96XYcg4u7WM95kDinAOVV58p7o6dhqA9UN+
aepmQiUQj1uj7gcWTJVN5MOSb1EbsDGCBbvawL3iuotesZWzl5mLVxo+KnpFjkI8E1OYJEZBJ/XK
E+VfswXzCixvWMmBrGqIi5u7t/D+4pvLEAPx387CJfdAHdetR47Nu40O2iQeBy8+hXVqvaZmwzWB
C3fnEQlQ6kCfpsFVF9N5tmXQvSgQjuVokhuOtx5rwosTbQdahOf7F21AuhIz6N+53RGjPsXvxDQF
8EzfBzlMnx6gVh1Y4hyQVW+uPTvCFcEFf9K+/ef+9rDfszHDYSs5TBlxOzVP2UVO34D9bLzl7buj
nW1hJqikQmfvdEnzjHW2aag2E4RegAsi8DNeCEApts53tGkp+EgJVZ60YQK76yiQgj4aCdxAdT1V
mSA+l1+3ycrTIIPBVgPhQAp727/PnDPqamsNxblww4szd5BJ3e7ZC6u/xJJyRUYFUr0GbfxHkZuP
jHempzL10S0aYfBWVtWqH3FqElDwcH9XUwtGK5Xta2906tJ1fYCsfwnrbvLhoqaoIbLuSOnxo57K
+W1u2bfmpQZjMIafVfiT8rV/68rxPAhUkgl0bfZq6MkVyDA3NItXYsfmzf2DkliUkJPFeiYpMZ9p
bE81ihuV2Fu8JyHxHvxi0Iv4m95HHZLU/c92aIpffiI+4tDeqoZQjrh17X1FrDZMRH2bcHttxNhq
SMr+fOjNIkSzkZV87mNTXUZXfoSjnoCnAg+glfF2PWPm52zQqD7a18B265fGnjn8kgCu1h2hbDaM
4fCKBCtLhjNHDzlzDvviok3JcMmS9upYJFn5RicPtgTf4gyOf1aZ9aOSrn1RI35iZJoAExQhVY2L
PDUCTnx/YQ+YHLQwPizf1ufAaRl7LX8V2dODzpGjR3CaIWaOAzNnGcLKDFjm87ppAjr9QSXNRVI9
BRw5B7LW6kPfF5SwJKLJUFCLTONrjMQNDiLgmcwwLZptjpDYNZ96yV4cSt71/tIKjNW9w8gNJ3B4
81jyX5sh3M4xMhVnSOo3Ftk1AiZiWUMxYOOyTlMGr8L3yvmFfJn5qNiSMLDwsUYkGuWMU/4ZII5x
Ej4zxpLnABvyKnd89HaO+jHl4DsKITB3JM4DLhF9yaR6bYIaZ4GnjS8Zxoy9/PGxn9SPbHLUJfPa
apf5McFmmWAAlogZlmSVok0laeSag2lei9kvD4bd01n5uQ+gkQwFRUzIdo6QXjSqzh65Bc0nvv93
u5sspnVduq9pgZ/oLhbHPxhfyIJgbW1im0i9J046xAYgWylegjQFEChBwXl5j44kQ6dqZRo2I1U7
Y63mEKjQXjsZq7yuiGII4mZ/xakWnVUz0MFZ7FKGsMW4UKPgNSjjV/1M6lKH3OVMWHBxzpkx7iLd
kh2Zxfi2Cny1D/eXvMPr53QszApFKMv9WZC1tR6JiewEzIH7v2W4OrkWjDEaOwK+baEnsBxDP99f
0pnOGBI3jz0y3MS03zJigzZ4nYEeEONpdNW7UBRvsZ9UBDOCSvLSvDlJk8rNdidz58adhasc3ipG
xfBpQoJQDkm6Nzzi2UXAN9fDYToxynrJ6mC6CLs8mWUzPOUKj9GCnI5KgCNWQvJ33oZc5130jpwR
sXCq0WilyTF2pPUTqRE4ovTd8fxDLEKxHaK8O3h9Nh5jr3tsWgI9ulD9sBaghNcBKaijozPOpylO
/xiBHR9rsx5OqF7HxyQEY5LO/JyFH3xOPfpICzAAuXn/XoKxfHJkW90KM3X3tIRfg4/AyUNv+KUH
gAaWMf2cJ48pEJpD5ffOh1PM1MZVPVwKBR67Ny7acC+9CYZUAId88JeXeCjekjRI9uy/wpPfhOHp
/ldma4an2qrlYYq6QxuTM2cy1fr3Uo4KaFYuk79ByJA4YOxJBJsVmt/O2M1braCfS4T/Z5t+Gb60
d7m/qGnwLkyubv9sxoWc58N/hwolsL/xJKY2ZlS9uzKM4cGHRXX6d5kASCWbXB6KaG5pmYi6PvvE
LtP3TkZ2Qtdjb/FgOID2XOfMCtM537+MZZbuWekxGynrC3Go9QUjrWxRtiK9TAqYi2w+riDP2Bsv
DR+CqOBi50xpBCTbS4YTDN2lCRfYGwPiTEie3Q9uszE7fyereeSUqceL5wfjpSRWpVv5YKYbBIOY
XOxp23Ncbw3y7PF062cKWh9l5fb+BfOd9jnpe31oYkIeamJG69BvAadTfDbmjHHXYXvB46x5soty
ey+Fq55fbt0+p1gGX0LGT36ksw9E4RKAXdHT0njZRxVIAGPUyXtLsiJy9AOj+vahjnX7cP+SvGyI
wrq41S3fJMFQ1BTLu0ZP+f9f/v09clc87Ldsw8wl6U6cO5AIh3lOb9IdWtboS9k00x9cOdyoXput
2/UuqwlXOOvCQZJvLpUHSjjUCiS+ySVUQXAtv1Xj8PsOiqiM7hGocLNvi9p7JwBzPMsFSxD7HisF
gm5MGfIjo8qei1ztGJump6CLqYKrgTlrlpa7QEfpb/44aNWA5d0iit7IJVqiWBxHuaYuNGTDRtAB
0tQofcuDiZvJTR4yEHWgQ2LzVCEBYjH43MxoxIzIVo9VsMgoCay+We7u/kXESUBRZHw3ZcUSwuz4
DLKz+qr8/DI39S5ro+LBWgInsFhw5tjBE9vE4pQlMMJ7YcGjaYOCXt8fcezO4aE2AlIkl3RK05Hj
i+mxN/a9LDkmMdoHkUGbI7EeRVJ7A8PGHRZILB1OxhIm97rX1Ov2RhnYyLlZ6li9qvf/Th6r51M3
boI2Sa55bCKob9r0gCPcJZieaYpoFPkDg2VcDX+AsSzVr1bTpYTUEa/d1IRb1wrkxRasQMpUcA6Z
1Bt5Ep/IKv9VRSef1Nune8VZOVLumezAfbdpn0feufuN7TsOLLAePV3JnhKkNT/SArF5ZhK0DRrc
x0wFhjWZoTLZ2MwBt3MThfJo6jg+WEKcUxTebDxkdRiBfmfSty7lYlzPpEuO8oBTp16+5N5DsTY7
b5EiaqrrwkMoCTiD8lFgwqi8cJOA2DvjrBYVygd7YQsXZHD3Ixz5LPIQlsxw6NgYt6waQuT4sTP+
9PSiLJ96NLFLxe+0s3mMXPnbLp34hvqe23V54zOz/VWa4ma72jibaUKN7W181PwMyhMWKS1I8hzx
qOtV/ArGKYBBev+BRYsI4H60Yqr/39FqR85nb0YueHBKfDYP5FLEmqSJIIBhneAPs2Liwpz5cq8H
fCwh6OtoGO48lQDXyZZgnXDlYdkkpFqpYWek6aNZdwfL8cB96oUGTy+CSOovC8D4gGwdc5uVu/s4
LgrevcSqLqUet1PVeXviUf7+VwuiGTOubdu9Z4RBHEomg5cIwFAn7QazGnGmuwqB20ot2I1odqOz
Dbh6GwKvBT7UI89PajKYVExLTYe113ycT6MbBBvhlhs/h/GxAggeiJbFd8ZGIXF7FpYD8cQ9Nqs9
mds3eszu0ZI1nJyCtyGZk/jqY54TKYzSZEq+BzWwMy5SWDV4iMKx6q4pF/CmG4NPv/BhnOnxwbV4
+MZStt8O4dh9IE/U2NZrz0TzKau7LaPgNgrVE4s1LGyxmo/ZPG0JbvG+jMmKt6oVgIwy79gxc3lC
ywjmvOFWahS+nBYUrMSvH+TsyawwdsC/KFRuYRruq4X3KhjHrpAk/tLMxkSKtGVVoWCBNGnzRNyp
HwYFd1YIHvSUioRAN8zAjDy9I7vAc3AfW7BJZVJtXQvsJD7ckPZIemyHEj6xz26OlbBrcYQVdYPT
mlHPcvvTMyTt2wx/UOB1/N+fYirxOeZl+agb/hmeX0TG667xykOTVOb6/m1bAWv1uBMuNnNYEwTt
XAdGl+t/7R3chvRwf+BnZ4wXgf0x1ZygwiVq/d/HHrf2xpl6ccrdMKaxgNhDRiHNZ1Yc73dKyy9m
WxFJELto7HDS1ZhMHlWKxMtO+8+s0IILKwpPJCDNT739pGWA3pXJIK34iKBgCUTCj9SvvaXxBw4i
Ni2bJBqvLNrGQKWOUDqBcLjoZRKdPPpOAJctkg9odKoHMqeFe3B1WJ+mMhmvHo5M4I1Liavm/CON
1du/xzke0uFI1AiCvdo9RJHtv/Ukja6wcv274zurEusxM/u9YRuEhYJN2faR7+4sZmbkYih9Ymxy
8URQHXRHoXtvy7E+zHKAq9g/caOpp5RuBGMHK1ld66epcL+MLEwupTvwjCgtrhIjFJCfjpGtyzMe
p+roDzN7Gatlhk28yD3zKLD7F6BPrAl6PkpBlZ8Gnrd17kfOAy0h0t1E26c4nd0PUTI0DqdjXcri
ale4Nq0ONgC6w7PgHiVQieHW1PKHmSkwdGaM0hNjc743F0YRXf7dS15ESU/YzXZs+u55qk297Njl
u3bHj6nPGFh4Q/A0EMZ7v5fvL2HvYYCaSJAIpf/+Xw1iTy77nxnEhIYwfIkjTo8I1eD23+k+Y0nb
9GXCCtnnJEo86zNJuv7Fk/njv7fOHvBrUbX+V7/OLnZNJNGVuoiasanbmQRZ8h+/vyiCSVZ+XWZb
D47MRXUdVR24CJZ0NR6s5e9FrnYOSSofc87lG5MPUKqtIjh7GUU4XUByC0MHbvCIby408W+6iHJw
85IrRYx6wLDKN/dumg47EDU3VeLgs6s4f44Rxmp65UD25bvpUV4mRdviiuoppj3tHxkQnaF6f5RA
+k4+WKtgZThBe/QnFjbAa0FVlZdiAi3hjnF8/ldkZ0jX4omPrBLGqwG88mRWjXzn0IdMtvjOjcZm
V6LgokQxO1Y9u19Rb5YS0lZkqvVQ5Ecv71i8Nu01a1gwyEk5l6Imgi9kdbSA0J6R9/8kx6a9DbYV
wda1im8NcA1gmOZdzufXiiClTITGVbvhd7nwzYKOXug+YKRIJK0paqwzwNnLvbPvDLCGS5HDVmXY
pq4XE30JNHJmtrPmY8p5WeQGA5uYytsT/QMJUuVeVIbCf8uX5hIS0GfTQyy6HmEKCRsq1c7D6AkS
uUod7seqYrPmOOLcGtnNSJmcNHEVXsvAsp89s3mpbTxOSlC8M/5BfCrM4UH31i/oENMlHsrnNDWz
58QIr2oGbVuZPVCYSONRXzYFurHhq2O0SKBt+auUjKNV51Dkq7llArSpmgHSCogRKoNMn5KaRLnl
Q0jlSr7AIEyODegsEIvZafDgJP2fuDZc/GLxwP4yDcBPhyOWdlaAhD5xnc9eBwgtW5BwC2ouparG
sx152/vn0hYh9hgvP6Gwiw4KFti6Irb7ZkfemWxKY2+ECpFOAFHcd6Fr2zTAF2Mqgo3bhGz9XALb
KpeyqBRzfLw/z+6kKnB6EaWVlPIoMrWfgROcsmEwL5i4FdQd6qBKqPzYddh83DrBAbxMpS0f0V1l
aZgGcmQV7ybfWe3Id/seAa+kzWIebtn9kogCAkkmEt1NGZiXMMkQhWUyPLGsmHedw36dks8jfsPu
1sygx09B/bgubX87gCnYOlPnPhhx9ctupoargF+NhWJxLkWzR3Wj9hb9+Pkhd3FrMoyhWYgfiaif
nl2RsEVXEKh6VtS4RzLK3vshWg5zvjUGuP6MqMdHoX8lhlMe2snqsEZgSVW9IU4V0AWjbaYbsRz4
G+4ZgZZJgBeCovya9cU3zXzxHBjmV56Pxk4UvjrNivbBT6Kr14ojotPiFUQ1zujuha3qc+k45I/y
5m2cIdDPpBdAEUmM/pqofnhgG/zcQwTat/f/VxGZ7YaNerCHceBgoB7HwyABQJHBSmE4Z8Rljoua
aF4GOt0y37n/VWBnlCa29xiPOYY7mTYY6qHjIPggMbkacdLMATEOtOEsHZhPc+9yxPlOcYDbH26I
Nug3emmv2mz8cR+T2BMyTgpCYykI55YfSdqXcbDxni5zKWYVJNEv8xQhffkoCR6ZSuPb7xXPzMBo
6P8YO7PdyJEs2/5KId9ZzXm46OoH+TxpcI0RL4QUiuA8k0Yjv/4uo6KrMusC3RcoqNwlhdIlJ82O
nbP32lGKAPVrA2trboixocthV7GKI3IrnZY/OcPJ0Dz3lkPP0sbmX9UmMTBNfEcTlZSaIpnu8Y5Z
WFkJSfPoM69rG4C85tvrUIET09jUN8JqHPRbnDrMitgG+Ek24omygqgwIeqJ9cA8JxP23tZ4slVO
muNY4c6McrFutEtMKfMr96uPsKewoOD0d5Ico9LC0txDvtiH2FcOge4SJs/Lw7dfMXGkOboZ7aDd
4X1kodajo6HHzamGeXAILBgmo81dk7L0oC/Tcg/8rUqhm/EV4TAPMjBDlvMYmvCJkXFNvvfpIwak
vsIaXHIT73Qv7o9MxBBtRw1wvcBjgKcKjDScijOp8F9/WL0P9Z+g+bCylcZJsK5wkrEQawEdOGii
e9HGYv7Q0qK9NpWF2kIdiJBq6ccu2FbCUWNkJ32wlGxEs8tgNRHEtaNkeW+mERBFIw+C9sG2kIjL
fdozayrxivi6wXnJM4r5NuAc6Nk1qBC6+Bs3RPzHhEXs/JqGg9eGCn2QNtcpCR+FLDgLSOYVfohI
LhewUmLcVkFT7AkWk/d54Na3Q1iKx9Gxdi4e2b2hdj3018Oh85xjSgjomQaadV+PA4Mgk6of29Xa
SciSMZJn0TbBriRnuGptRWLPp5sCfMjBYrdjPGuebd+sVlWZJHeeBrO4IlrOUQ2e1sPTwQYZHvzo
naUXwJT6UR1yp6OX4OxG1J2qKChQgNV3cwZdpmf8h0t27GNiWv59l9QCXJH3Rqc3f26ZrGhOil4q
HjktENRD6ToDXsbGvYxCpIeSJa7iYa/hDdX0FtygGvLiOt5okeacmtysbie3+DRKd9pbosAzr/6k
+PcbJuLuLxy2eIRYhHhLgKsn7aBvY6fsLkGP44DpkMC0kdanoOq+GRqdb7/RJWmmLuupxdm4npND
Wbv0yxzzYJWF5BbMjyhDrYNRouXF1jY/DxOCfrj5p9Cx3TvDDUB6ApbW0g4ws9uAyFWvqSp7F80E
JwBOHtbFwwG9ntXuZrVMX2TlWWsEyyBXi/KEiWQ++UFUbwhaODfosjF1Yfil2n3tq+7HGI3OMbeI
n9BAWwJKaeVlwgyr2Iaktg4FfE7YaT22FhPmcVZE+9RGWhWP+JKWmWnUW9mujzgomp0SvhPjprpj
S0/MC51xr4+PmSuu0xCD8xe0Tk/qqdFd07my0PtKiVprGJCGtzWwHNHlB7dmW3HG4aWhna0EJAHS
2Jx92TBAaRcOwnCu6WPTVQHkfD08NBp9FnW0GUH0XsRMaKrWEPnALW3i1+6Z+QsgrA55WlFmagfb
jGHwmYzxgAvwhTxiMeF2tyz9ttYSAu/VlKKm2IetUHVHEOsP1GPFChVCeCHF1scd7NiXagY7jb/w
7FaWjZuKnU5W9CiYLJ2EFZknByTaJqqLfJ/1ZBtWwwzpLaqGu47q4sX0WNh6J+tW7hATaoLUl/BD
AK26Hz/CCmed2ULyST/rBht15ch0R+2Dfcjv8h1WW/auzi9vZotl1GhnGgSxHFbkphbED2hHkfrF
vVAylVKzf4D04kipz6++qeUAXcghL/MQYoUvs730syuSf+SHPt9kKKNk2hf3pN/ux6zO35qBEPoF
4oq/AuX3SvN97xQj4z+zbtBJjz86jrwQsuSZ8gE5Xzgc57RCsg1SKY30/jRp8biO7Na+mXrr6lWh
vyuLeYcIM7/AFyPBTLsL6ZDRMEsfS8OPPzx/Vdo6WIJs1i4mA0Mk5Z9KnrIDVJ+dMWQ+QvXXjwAM
r0GBO0avnsEIVPcEb3Z7zxTZWpbK8xVBYwT3eoOPUdJANQG6oscAAB029MGoiTXYTlmMnDStK0bG
6i5rKhnvXTXK6At5LItAp8zQp03cOJxTHCx+QVxpON33hrDEqbQ5c/d04FrJ/RNeOzXf7CqDPVQ3
z0DB/PWk3qY01X/9i6vamP3eFugYsrb5hmMQS/ToGavZsOllmdLm3TetXVMOnNcp0XwMqgc5MGCe
pPE991GD0y6e3pwpHja978EgU5dVXZf6LWoJuqH8qlPjPS1IY6RWx9lBEuQXTchcqKhPlhqOOl46
HimKGdt5twKmAuHOI304cRTCj8+6qL+5c1wcUZ95wD1ojPZ9427Soe4uS3EncrO/HwDx2X4UPlYZ
2aaSymObTI2N55wtxc7gj0ReiG6iNt/5E20aZAJDI41HA2v/YeQMi41BC1aAIppNN0OkgMWVnltX
gs8Os5lOKapzX0cuzoEkX7W5mEjV7VPEo5w+Os3bDxVAy1537zN6ExdrRF62/AGw53mPIHCGlR/J
bUj/7Q2uhEob9rzK2C8nPRuJ0TnI257JKfWNOb7YIfQ/t0jgXEufti91taZP/rpANrDqtb47hl33
mjrEdJpB9z1ymGWyyBCplFv+JSrGYedgAnc0+GrtUulNMU5Z2lAYoun80hd3v6bnedLmR3ZBVXT/
HHlhLXc0vrvljzKOI0trW03jcTDjB32Od6Nu6rezF4pLmlSnrybFnK4x3Gi7WrFwYVd338YgetGn
H22bfjMkPIvl7MBSHh6LfJj3NKeQi8yTs7O0zxEc5a1M1/rsU/yU9P45HOM3sPqUiUteP4w53Dcf
wQHTFfyTvVIQpHKOTvEs6eAqYaCWdNmTXc6vsUYyNfqJliCLkWP/aHK+WRbXgXS5GUmwQ9po2Fiv
AbARdYXqLadGxr0nfP062s+9lofFOyI+RKGCZrpbvYPw2dCZ9W6CprlrVTy0UocYHqmTy/vXYvD3
LJPMacKyd/Z8hePD6sgGzfGQJWQg+8YHCHXfYQK70gHkx2KC21UOXhNUYfNppFu6y+YRUC7BVxu8
Zs5NlyfwzGfEs9CgKfjV8Us3qN9pPdPUzMOGXqh8jHoYE4FaNDQ7C0gCQU1geYCbMMpZdAJmSzlO
g3svKhgNVZp1I3rzyDCs2kxeWB9yMD9oAltGcKquznzo/ulE4oFmheXRnX9EmoWHf+kGNs0a+6/2
FMMGXJkC/3rjiWsB5OAuTtxjRQxPdpN+tKU/XrCDJTdzi2aMhg9VGrroVVRPxRZOKHaYwYdVVlOT
YWuU9w1SMqEb8ZNpUtEhGrrEDpAuBFwA6XM9uGka1hffLgBsotoE7hfIcxeJj7pDgWEzwT+lItVO
ln4YCN3bMszSN8tKqrqAmuzz+5i4kigBpmIP60RtsGLgOF7FY75LlOZjJOtkHlL54bvYCif/aQLm
iLzduUtCZk+6rrX7ehS8r/QR1kKW8RazHX5ldb8jztgjbswJac0UFQjdgTP4O3eGITiM+rQN/cJA
DfpkDjnt48wEZoW1MKEJ4Lswpzl03yx4eNo/eLGWQ2zkk8vmGlVwV3rYz0eLvlXE1R0VASMLpVyP
cV6expZWGF1buqBG5ImtE7UvxD7Me20UgPaZ5wMADk9JPOxSuzoKpEP2XkkYO5NrXMxzcKdL0D5D
RhhQAvDdiUD7RAaK+ACLzb7SMhU7DG5B3S12Le5HY5QnGLFiq+NxvGnJFXTjVG47WtHF6jUqMIM4
fS4fIjfvkcoBjs8b/Qjb9MMYo/wucXjLNEZF6ooemiohj4oZb1uXbxUqjr1Xqb9aNwbq4IpARhIe
DgzjAIhtfMLkEa3bTnz3WAHWZSZfymTWdpOJYzfvYXVqpQu6VF3Ky0YWwVXdCk4Qy2aR0QXEcktz
qm8GMMD+t3keeUMsVGIvOaNgVbToArUt8wTrS8NS+el8tszpZNRz8FKHrx7SsW076cNaTTKXBhnd
xdel2TgH5CgWpDQQk0qoF9OgekNDiBVXEHuLfVcnKh1eapaB8K1jFtplKFRmiJt8SWqlTIOULAv8
5WlMyxrHfrV1F/sc+F79psDLE1XT90Ax+IJ2uxxdtEnlKTTUnUvbhxOLd2d73rX3IG1AP16lenvr
oX854Jtsz/jF1lINOpoRKGupW8+cFxHyLaegnosyGAd5Wt7uzjLzdcPV/ah9prmDZLdMaUq79Brs
JN56ehfuTVfDGZn61SulL+ezoEsPvUkCXp4Ezs5zelL1NIAHMnfXoTkEJ936boG3puMOsAjsX3kM
QPqEtjlRd3eAyhbEvDdFGZIx1Y/QCSsJUpTxEzGSNOCaXZN74bYpEpBaTCm0IOBw7SXBJbIIR5lo
BDLSEOWJNIb2ZgBBWU5l8HVMdXzPvKedgSkxoviWEnAWW7SGIHHP4Fe7tAGSZfrHUm93KMqz+zpp
YbPAgT9wX04km0WPbH+NKiKSU+/M76NVxY8zOMqHScIKtEgLOny1PcqhdYFFjw0BKFW5JaGpfrFU
rDgWpRtmvsnZxhn9NaDJbLI4tHLkzfIlYHG4AvXs0zV2rAbgXtM8dq2hRqw1ei3OqwY8iDskRLB0
yAA8i3D6VY3lsAEn0VwhNT87xay/zqSiZwIxOqhr1t88fHco7IR0xaUGmXtJMgu0i4ECRnOM25wc
3VE8Dag732YBwVAi1rpZxC+8E0+BRKYztg59JGlReRjGsz/QcmDkhuErQN2XJg5wPjWVowNxiyUY
8aFOp03twEz4dkGejndjh62rm2T4RPMABfuIMZ3TRrF0/hwjOo7JEHwVE8wVgwtEQQRFjyP3w7oM
67evjICl2PBMVQpbbX+FfX1DgmewSslovxk6zTkbZpCuk9lyVoJu+zazgevlk9cfqzpvSftiy0Rh
CNIcoMCh1XU4YBXtiqPbJtYrJ6mBzSI78EsjYUiiet6PvaxvHT94SbTxDSHzBlVA/gAl1D+Fy3c1
VWOzyVHgzFnzGPvjcxS1xElxK8O+yFe5OtnKIXeBGHTyIHGvW0IwL6cAQVxC9SRRxe3LzkD/NDg4
IfDnJwRbHqqZMHh6OfrBx3q+IsR3h4o7u6u7NL7kBNaADNq0Uk7XyWjOkEijkzOg3qr7keRbVQWX
mOJqpKFbftR4nKt3klFIUSEiT08KcHGDL47UMDkH2IOGZnpSV3UPeknYW4Ie+2uXmrdk6bqHxqbz
5WKBZtDDrtbnLoiZ6DZhRHtH+wnBtNop2ihmzjJaGzXRuCvx5q2RI2Ns037lrqHBCJu7O8Gd2vRu
eBQ5eh1Ltz+qxiEorEcxbaV69FYXAy0K8hY0J3hp7Hg+hsBliFsA7bQIJz1qzDWHys/cR/DZ0Q1+
Ki3t18iQF3qB+xl45yp/6My5eq0G0t7jrntuA/jS2Wxar0Pto9uXPU49omwI/GVHWsqGZX3UAgbK
cxUXGyf2tZess+jkmzGZFqqnaVXNboFQ4ymBpx0q7rqa7DQWxV8QYc9nv832vo3EbznqdEaNOavw
DeT0/H65GbZgMnFpJdjNyJHalIOXradQZ8VXRz/DLN5bfodDiUKo5PY0smxak0fSfAvQy95caNhU
V0TliJKcatx8lQ1VrgUMDEYIOUZ/aFvSM6NRAE4Og+3sw0Ipqcy2y8XWtt5DEAl0YgC9n0ajKW6w
Nd/1AKwR1bAPmbhkt7OajleJ+7n8ddyW9nKOZOZqj+ARe4cicNHH0tqBCqc6Qa6CsyF79NbLet2l
jcmpTjVqqyBhcOH01jMqdkDkBBTScjFuu0jzDsjxBA1GfFN48tSZBZUdeQZVQg/KH4OtTlzijWvm
BO/IkpyGLi7vkANPGx3p5Smr71stdq5ZzBTd6/1bw+xhEno/WpV+CCcmXhUt9t3RJYkqCVQcCU5Y
s+gfEsYO+2USi2Dt0DYPgSbvO3XCa5PmxZDlmYqr/mbWpB9iGkG23RSc1ADutk4WPuM5ZLwvwyP9
Q5xYozccuwlmTjJVsPtx7uzhmZAw5BRvIZ4xnWShPkCF0wgPmwReStzH9fTds0gCQ0BNhKe8SfEH
7sZZgHlKaV9WitzjgHy3Qp+pp4i3cxFpq8Fo7fuxFfj16oZRFFVU9FA/BWYIOqWFmiRcKDqiUY6Y
+tGCqfXDUnF5CFtoBo0FVZhXpMflUpiHpD65FqN5Y5b5naRdcCOr5Nx0nf37eh/nWDvSkYT6EwII
djns/96qUXoWq5m3tQG7g6FvKR3YvwvkMBYaoJqRMlRD7grbY/IQTHTHx1Qe9WhAVp3UwD0dEFLL
JULzsTrE4Kj7WNRwwt03d86zax046XUI5IPqoRM7UZ3ztgkPvR/zdyiNR6Fb4jXSb/qpiO/D9EGL
iuRumHH05dnsnRO73891bQE+RE4DlVo84hDpGEDhUMuBKNwsV/nX8sYAGAUzkhk2kaeZ5GDyx+Vh
zOyUnMt2YxljfLd8SFBU9h70cih6NmhoGW979LhbOffkfXl1dRgJJ10HuI8QTU7n5ZxRNeG+rLTm
wrSMM5cOf84pIvtgt8wNRSfiZwOoE1EqvAhSP5aKzTG1AIJZT+diKqt1Yof5Dr+jZbb9W9oQ5BVP
NgICoYmd0NCeE1ENi86D6FqOynhSxFnxGpfVfTDE2atfdtvEQDVfJ6n1nNUZ2AnSxFedgb4Iq+or
LoJi3dhMcIrAf0gCBjxLR8kOAma2EYojlFkcDKBPW1GoHyZ2Zn4iodWlwPJJkQh+FZtlBSy/JNbW
9uZuXyZIYlaISYvpuRWRCffOuccToi/SfURIt1oIttrorKtEcrFn9JruleGdEBmDbHt93nAI6OH7
a/41yvtLD24eiRemSth+oAommw7OYMWkwhdu8NK50WaYXH3fefWzG/jGxaksS+FXPO84ZvLBGPLk
th3aj14ju9Hx4+oqTdp8QQCIvGWaTIfmY0okFhpvvi4rG86omLBtssMnuweyP9IpipMA9Hxi1Zff
xzbPM49T578EwRi9kocnscf7bKsd/NJJBWIZfcdRE0fVoWDx5jiBgLgNGL8Bp02bfYfY62RkxqWy
oKU3ZGNHoRB7eAW/aMHppwQ3wqbFubNu1RQh5TSVeXi5HNOn4TlHFo198cSKqSnUqiPOelC3K2Q0
dNiDKQHeKw/cdFSWMs6HtV2Y0/nr3ltkRPs+ZyIQDHUMWw5BZsl5cEV7fj5nUDRoQ+j6VaZhfCyH
8pU0h/gQNukHv038iJSovxGpYZ4a16tfPPrNG6lJdO2CWkAf+nyjmyl51P7kPLrdfa4qvloGw1Hz
460ztsnVL2aYI+6nI3QCL6que/Diot1oRfLp41i9svMzHbT0fAeZhH21rIjMTCAUlPrInMaZQGCI
gry8qfPWadfMJ+SFsDbmGDjMXPywg+ojSog8A+yJknvShbyRXdGehiazz2mvn4yRZFlMfe2Hz6i3
iPNfVtZ4r6CHOSul7k9v0l/UxGErPcCBRVI/EC4Eiu6CEElwruIPVaI0XxstOwFOawAZ4DdWhpoJ
Yq3JLvCPkU2AGKIp26NM1XMreAqbwtzDZvfQhmXuCeEW/Iw291/BiSFYtqP4uz5oxTEwoAOJwSg2
mRiUXskGPVMl1YU+eroudAb43AfpVQbtk6/AKqItjI0tTXFuMYlsXTu8eq1b0D+EajEUWnQe85+6
SDgSxyNthq+L2Peg36IRwRsUiWeL6fnJqvFBzHGJB7hvLokIxV3eJRDJSm3+XXq0GhLRZWSH74ku
6RCXO/yskEvpNB1yXuZ+MNGDDrqZvJmjTysqL7ILoczzK7wC2pxUzhzP10K5P8ZoOLt97TA2xxqS
ZUzLEO086h72kAoh6ZMf6CUUU/pdvYhsBCyVd1tGOFLUM1EU5bnMcCNwNHVeKlSka9dmyggOKtl7
M5ogsNMftu8RUbT0W9zYPi+5fmaCmBO0qp5nHFjK5FFPBv/RjjC6xpyJyjZ705xMXmIF9zfxdFgx
k+bIos9vDUO1L2J/3rRlqAGZ4YZYjk9pV0aYYCriYAqSlKVuyotg8gUIqUAZsjQhwvw9W+SEvQNT
Ywzykz0U1r5K2+Fk+Tt9Goh5UN1H1meLWTGIJlXYE186tjVQlE5S3ophn1iDfufYwcvMCBUGFFlK
Bt4DPMxgK7RheMpQG5FI38yvURaAYOB7wd9wdpSRhuKzQ3wTRCWSzc7aMs03vmUJ7dih0M9T1H+b
lQ5xtOCTRY5mHaXXiSccLO898swN0GDM+M6gvcjRO0YM3K9iqFfI7LFXtb35wE4PQ7vKma4XXQKo
SxxDXFhc5wPJA21lbkJ+qHAHiWqnOGRLqW0Eibeu2iq7ml6Q3gVFi+clzd+6T/pt8pIjyPjqw0AE
xdZSVM6F5gBUxr7SDgYDuTWURGIv0RtvA+X+iz2nggci2JGy1txEcRRd2Rg+KMcw8nekNxMlsc+z
/DLQyzw5qguXmtkv+K42K89orGU+XZdB5dwnwW2eV98YvYxnbfQYls8b2AfzgRrShgUu3AM55vKA
D13elPOeJgFDiZrpeSsKsVtayJD4N2LQmQTmAFf7Xoqdl3tyVVVZvEpkWf0YkxodTVy8hEP3VjOw
vXGEmd2nvpZcML+5K8XCsj8iIkVKtreKWSOxJY3VAPLKu5e07e5jvUOXq57lOgRfS+ZHezKbDYti
ziZNYKNW6Y+hrIxn5ECEZzDPg2tXbJmre4fWiKMVjcvy2cuPWU50PUnJ6OOsB5VmgLaSGWTUvkMF
vJs0HBnDrPNnws5So0vhd8DwGDhOhUCK/kFLIys1oF4NTQ41RDhXm97NhuaIAt/CYFBJt33h9zus
cOCZ0cenMeqY8MHRxnzNeK3FoTEQXdJW7u1cmIL03OHRIG0H6wdkXK31XpsACkBbEmM0c4jGr8te
5YFv9CG2ABTITons16clce4/fsj/E/2s7r8S+rr/+k+e/6jqqU2iuP+3p//1VBX87z/Vv/nn9/z1
X/zXJfnByav61f+P37X7Wd2+Fz+7f/+mv/xk/uu/X936vX//y5NNSTDJ9DD8bKfrz27I++VV8Huo
7/z//eLffi4/5Wmqf/7jjx/VUPbqp0VJVf7x+0uHz3/8YRgE7/3Hn3/+7y+qX+AffxzKz6qErPr+
//ybn8jm+Oe28XfdNDzGOA4ruGE6f/xt/Km+Ejh/N3Xb1H3LsxEF2hYBfiVLRfyPP5y/u75ukd7I
ucGwLVxTf/ytqyCy/OMPzdD/HlA46RR2ZmB6pu3+8d8v7i9v4r/e1L+VQ3FfYWXteDnqv1//KY7R
93WTtcU1HM/3DM/wA77+p/BDzNaU5NyX1GgNCQNMW3e6n/pghzUo68ujgvMflkxGEWZW3tuW1I7M
dq7Ls4J28j5vAffQLfPXix2Vec10T+k83WuBdE8p4//A0TC7z8Z7k4Iki8yJRQZ1B1N1o30zAucj
5ad+6hCSA2bv5BVEUNOirvkcguGXZfTOqxFmH12pP2Qkjz9YGUxwZnvyJPRkPoWeIIwI486DGWX6
Sk9r982J4pfc67PNl2Edsx+2Hnb+dWt1xmmyCuOxzwRL3Th9zzjyrwlKMU7z6OqP2JWuzjRDvOgx
GjMtzl/xgXI86dNoCxO0ffAxCD8sn6sr81eAU/AUTPFtrIrFpb8UGTmd16Xfi2sl3mipZe1KAiAu
yyPNbpOvR//63NejyLE49QLRlM4w0eEMpu9l+iMFUPzmzBIrivp0Z5KXig3VPUadvEF1kl+0SiOz
Xj2aNOv3o+VzUw6PJKDxeM4dNOoie6TbUzy1Ibz4SDTRaXnaFTCYkt7GKY2YaeojwfiBbIDRqKLv
yyNtdLVvf3rEgMLrvy0nv0iNmawwR3fXaBx8vNLbLJ9Dknb+0831+/r98/XqqfTSf12uvutwudqG
ZRpctD4XrUoX/dPlOtS91grK9C3EJR+kMNno6h3s7Cna2mMU7l0jt18bjKHLO1umzu/Pl1mUbtAh
iJ3rmjTJzcg6EJ4RPxZuYZ5TK37tzASv9fLVwaYwsPPu6Fju/EZ0186a2uLHaErrpsp5i6q2I9x1
gBPVWlOCJEFnd47sXzIkgcIemu+oDrqVbEJrR8IpTRMnvRiiEveLdsYZ8wv02j89kyHyVeSLY7il
aw7VMSwNOopldV0ecViurolMEJeMWnWN1KOkp/7IA1xWvM/24zzHPuJJWvTLWCMZymBvZ1q9kkoz
PufNfT+DQ5BM85fKZvlQtBIKe0BpqYodZijipuuSkuQp8hX/53eON+jf3zqD987HX6K7um8bugo0
/dNbJzRfDFPvprA3U0mShqzFOXIjTlH1tAvjfHwrbZNM7skIgTK0DcEP2varAxQz4S4AClGs6gNi
vCz4hHs7dHX4k8kJnR/uhrvUdn5ItILYAMPgve7FZjJIShwTeU0w9L4BPWNqp5UPoOnkHSjTj+VN
JR/rNW7t8GlwhIu12aGYt32CBoX4wBlDjAX5F3vOMcGdkTUtFeTkkEkvA6TbDFgQtTojU2DX302F
jGlJ1OUFpsRtBsvyyZ1BXs6ZJdbEbkzfcfvdVYmz4RhdXib1Ny8ceDx0RTlaq6dxR8AHtCuNGTZP
6e71x7lhch2VgOlpZ6Ik0IDSROPYnDU7+YnewXkUBBI/NnO1z+PRv5tcS980y7m7j40UoZ1Pcp2V
MpKjgbEF2pDtGzXJboccEQRu683y1EegXtp1+6ikk0S+yvd/PiibBAEmGkrd1u0Vf2gGtdhj5KZj
PclMcGhebcQfczHea9TfzwZN6H3uFv4W4u781uCHMQpSJ5BrkcJglwUU3iTByxcGzyZYnVTdw6M5
Avd2gmsXO8E5dCL3VMeRtrHTqnsWY04T0tT7n/TXWbis6IcAyIp8q5UPNSlo+6FFJNkV4fi/xAN7
Kkj3L0sOiw5QPd1xTWSEbNd/vW57GsOwNvWKEabU94tHG2IrPFFY5dvlaZebzt71tPpb0KBZ7Qam
Jb1ZDuDiqvxIuEEAzTz7tNom3lDxMzJi27hPjD36J4TskAxulnYCvqUGGwyaF1qDJT4gWLrRgAps
DiCLd3nz5s34EQY3vsS+5VzmACAmOTicPqQXrFP1qEq6B7dl7KTreveeyp/DOLnfDaYg6cokG/bJ
m2jwEnn6Ntio6AHrnaO8GJ8MaXcoHEd5wNFuv5JXc6tjBGVjIe8UuNu7qTRRI33wbep6/S6ukmiV
4FPfU013d5jlMPSU+q6mAncKlExdYZrPmqbAVupp6TvNaSqtnIO0eZdQ3zx0ffGwKBaWDyDXsfDh
hb5Zng4JSSn/yxLk/TUzmd0DVGagcyj0dIzMlFF/fSvr0gX/UBDXGrmMuuvQ5MTaBs+GwCL8z2fL
5Fjvgg4uj9yMdgrU2cvtAwC/6WkiACmBn9PmTBq/ZswFWTl9p48rERQUOZowPz0OyJfSqWDKKKea
ERyA/cKl6zxwOGjYnnJZ7BeRWRrCRxqMgfvaIm8SWFPSruPI1a7Loywafj9iIvUQ1bm+H1EXeYZ8
cLPkR6KWz2UN1cmDKDXNu029GgaWEhXhJfrOYtXfMktkFO7W3zuD9EaKFXN55nTS2zJiEGsNEPSm
RdT/IiXbgFl4n3IMTjmhJpsZOP7WtWxayaGSq8d6/kDlVu/HUXA2B968JjcJyrurrG/9NKYIs6B2
MMi2bsuZnsaXGciOhLlZXq/wR2eVpM8+Q60TYwHrt3lCUyAdJzFPZqOEFp3iiiIu1tCy8AEhpPmi
e922GPoT3eUMt2Zhbz2E5ZdFX7l8IM8dvI3fkZLk1hygSXg8Mofb2JyuLkzaOXtl2Y+syWkHkLS8
soauP1iD2Zl3gY5WQCb5azY18XMubHtXl3OzHz04YV/ylhI6zS7ET/lo2+A2UXGMNxaT7r1I7Got
yTe8wXyu36b4lJ6o4XcZmoHHLy1/KrTbjJTru+V2GeC+gAAHgjf0MKCTkVWgDg5fj0KZbSfpnyKv
m7cALaZdzHL/zYxCSK1AZdDTlueaDuiKP1nzrc3o9CTEwfQo829EJKtbV+EVrCqgUbpcWl9tUDad
8THOMRLPYvjulxlRldBB7otBGwntqkJapCzgGmiLqc+WSoRo1TEIEBmOnD49BCX/8x1pOr7+b6ur
i+tGt2zT4WgSBDrHmb9UBXPnabYVZ5gZ2BEOAW2Qm7RBgxSA1j0tH3zpz+3Nv56rMKLE69+Rxn80
qtOvId+9LWTykQBCvTN8u/5GUl62Zwf5KDHwXOnkaWfHoqq2O7u6bRZ/l4/ra6aUQCM2OCeANuJx
wHy1lI2N5bMwqMGeRgDGUEYGhoseh3uUJR8WEZIjTYiHIkFWoJbzSG/CDTSxZCpQ63vIzLdhhmol
iPRnZDsvtlVXe1PddxTQw9pUTxdvboTNew084C7TCgTsbs2V2gXxc6WzpUaZE/6cPoqM16jDDXto
DW9Lady+Oz3FpZ0G+YODxHnvIA0G3k0nSckRhFIp2CZOSwwIYrt8rhmJuxo12963obeu5Whcl7nQ
P58tr0Y9c/XMuH5NMv/7O3+/cFgtWcrKJx1aXJqq0aYEz7wPPrzyu/4qxwnuv2+Ht7HoostsMpEz
gzYeDl+6F8Ya2IRnyr5vdm26b+bcH0VYuJ+A6l5ci37ZYHrO2ixzPDSV5X42YC1pmop3/uUb3h6Y
rWkebl2tdx7LUuTnSJO/Kif0H9wpOgNYQ82npmnLh0KvoOMaotzR9VJOh8I+uxHpV2xZ3gX2knOo
XKB/X634xsuIW1E2VVwaNiSQEWpWyqwJGCInBJNBkUgq4FdDaKBTIx5nGTF5pCCc6ExuEg+KP+hZ
6xkwyi3ZH3SpzG48VGbRPLGv0YnVrFcHA/wpJnlnRR35Zo+IcBgAPHRNQX/Nt2/TsRYx/Rv7WxNL
437SQig5nIsPcVEkL14e74cBDuzXP4zAzmPDUKvfrGmEODD+UzLzqP74uueXHq0W9GInhQfh0Cuf
ODxpW5mKmCiFMkAA47ni1JpkiEESiybuBPUW+Ts039ShuF5upAQkwf8Dk/zVYSxfk0cBBL+LxphC
BSAofAXtxgMj9GC6r1//YWcsZ0Y1mVhFRc1+1UXuo8us9JhLy0J0O6wR/CCFzr1x68X/l7DzWm5c
ybLoFyEC3rzSUxQpypsXRFkg4b37+lmZrL63+07M9AuDoFQliQSQJ8/Ze+3iN1nTFfIA9ANMfuVC
aJb9tJrnbLqmlfamRK0MwqYDXmyxnSOt2cdtlm09pEH7iCtx48hTAlYM41HcLfTxAyx7Q7pHekSh
ai933LmiS+Kn6LK6Gp5OHdVHsJBM3AVtNfkL0hwZyDiflgPbV+d5sezwqJOdYuqMNPK6uBp/PbC8
vRQRFDIzLpvj4OszQdeAQZDIiRfUeJil8OM9ehO3sc04fNLfJSjT8+s7J7XFbqzaGNpS6e7iSqOw
d6YcBYfnIhh1ghMl3KedVe2DFnc0G6zRxNwTOe3OSDSMHnNuIEia7MssH5yu+PNQmcQWYaTok/aE
obd7aGVRph58ZzgRAoyLEU3dCY0EVXznG5ciL8jY6jxGYXEQ/VJCgaw0SLuAkbgPaq14RynrkmJZ
QCmQvBj1APf659wzyWPpxN4Wgi4Ho0FyYba097jch5c6qswNHkCCBOShVzkeg2Fvph8PD77p7WKv
SpYaqaN8ixD+vOLrye/TbBR4PhAEpIw0X2oPPqm3EDRWaX3YHcseI3zzbkmZRb5IAA2wYDSI1bsd
sayl8wdG3Xit7v8N5Zi6HAwUSGxVJjCy8uqo2FHtK5Mp/TozPAAhU0WyQyK30rHfIwe5qXk15Apj
/IIEp926thvv1TozLYbF9JmpBY0Nf42Dwdr6RROfK8+3MAOvIh0zSN+RwqX+sHm2MAEyyszqZh07
RnE7ilNElFGyvJV9jXm0su/aOjbdvWUjrFQ1lnrwZbXV5YZ+N6irwvLEWpVmyXOYTfNPG3ffyrW6
YBvLSEPI8DJjCYwytEwHxSt5oZ5XIzOuQibJjJnSdatBybBsY6tqwNgDlMje8leWcto7nJJHoXNi
lEFsc533Ix778Hftj+KM5MFtdwNWI/U+w/TfOebivURoGdmkzTQZgDQWy9wdorrQP6DsIPNGaeI2
3S9Xnb9pySnegERaZbKpxUr63DjmQxbF9oObBMPJ6+GnZSm14UAszAk42JG/y/upVfo7o4TmzbEf
Yq9rEc2E8xeBOW9GU7+Cg2nxsxDyB2XvfQjq9JEb97QRLJjrIOaY8UMu4PLr7kF3kTYNtEFfAcoy
4Av1l6RtyOtyh3e9Rt0P7ZHodZpCqZh/pOmCYsO04QKxk/Gwzq8XbUIwwa/Y9kNx7fTYPYkq+hro
ViPd5qGGk0nYt8N/xg16leUGsQJyd27WonqendutSm8af12VhCx7EpBjYdzD8J06Z8SD8VGdqGSb
cSppUXs/5Y8d2T3nuKQ0YjApS3mRn4nIJLEc/Dc6cpSAESau7U1BC3JBo9P5zhDf2VmmCwJGMjMK
z45uD0GXfrf7or3rzAT7e9BN8Fn+hUCDXFNNKVqwBs58L2sJp/CIMCGnUZm5HMmEgIOJy0CddsOY
k1rrI6CXgEiye9H0Gbq9sTNZ6QitOixa2qJlpNIJyNx6GeNQXDphMPn0GDcMXOS5b893ActBXPR4
EGDV3OeewFnkRdW7HoIhTEE77RLLQwEogitjaGNVRjT61DOaIfkmqLjBhi1ts6xiX1NJba9OXNy9
pQ2/ihRkKZbYN8MmkJXZLFSwvB/xu9TBTr3fbjLUTGPMZqfW1KqKQeb22MP6AX8IeKrt38/0xjIO
t6VqoZe68lL3JZFvcS7fYvUAaPVDh9d37vX5gAut+OEbC3Zht/9WZYl5Kudp3IskF3cel/AlyYcF
PHM9XVpaLeuYFdqIw/F6Ux/0c7BzS7JJESWwm0Qrv0HwMF4NOxLP09wEO2/mihoN4xp3U3CEJ1dt
1eUX5tZeW6jQPM0a9hnB4Rd6HDKZGo3g1GKjZJMFHSY2B2bNNhCbKC/B0bDZm9veeozin0HU0Mbq
P9UmUh2I5stZ9J8lm+Z7NQMYg969d9HLuVltnm/V3mL85vpH7J3WFKhyjlyzj7ndeevFD9eG6DG0
yPIq6BANxZbxo2bS+6NeHsa5836OaDalEQCvYNlSKBlGiw90dLGA2uLx1rn1hnnn4aLfqMOeoO/D
7U6Fxl/zyMMaSS86qwLCHdFu5/6bVZc9thiy5H1rbU8ZXTS3cZ8cu35X79jcW6xRsV/dD1biPeVd
eXs9KHyP33n6YM4/79T7V2uo7ky3eC3L2Hmom+L77KDoDJH5X/to+NLbxH3zdYg9YavD7dSJUgCG
QQKxtvNCZOw0rBymxdn0Yyb9SOOG8OIKlyhVBwU0pWC5djBYfbl4E9F4bEc/L19w7OpXq0zfsK5b
7yFMq8Po2rCnzGLXIFDcNLIKFUEOOE8eFlqC9E1o4qDmEg3bE60znypsk44UxSpxP2GUsqJFd6EO
RZD067CbG2o07TCKKHmPdWHs7YDwrYngure+au6mAbO7PrEbL5y2eWTf5G+Jr2w2Tm2zUDReuG7m
Ljz2UzqcphbxI2UXLabW608ou7nPdGYnv8KxPWuYu3rgo3IoDbh4pc5tdfpHpihXjKCdu0kqd004
ZSdLfov6ahVl/ZW7KIV08wqmor12SRW8VtO7UhS4nZGB2E1JmojjHIcG0M/cy/ZuDsKhjq35w/Oj
zzAugmscBa4EVT47VTV/sAb987vAO4bnZBENnFQ0G2zPvIflr2flSGabeu3vZ1Ecszqjfr19Xxmm
1dmK+VAsq9h7FRzIIW3jy2Kw76nyun53jOG9R7W80lk0zn6N3E4jyG4TdW3xARtbR6KGHN9oi3vg
VuW77nMyTgN7x2n+wav9WeHXGmd+j0bPPdywQRl/zJotarQb5f1cAOpat4WLElMeqrv6EDXGSq/A
XQb+yU9pAk9z/qKuiBro5Aa+MIz+CgoMIEBSHWS/FsBJQYZfJS/5Otpi8ljQiIN2SvQ8e5wGurzq
mXqNuI7scZGvqWeJH+0ivAArrUOX50xptCHcML9Th51Z47JNLaIbo2aTSD01A4D2wWUbtAuzGBpU
OrUng1BGAkox0ejAQvyZRMEROfTOqYP4GS26eX+7R89MtEKpjCQqeHi26umr0REtKlyPbsMZqyfX
XasvMhYcGRHMFlG9VFdRnCc/GQBZaYgjy57RCZWmeenaoYdTMBjbpgzsNYxRY9/b0rDe6O01z+ps
HxazzYk823dpkWp7Gx3iw+Cl0dbxzfZFDyCkZBn5ZgiGHi1vNDFKJ9YGlgF99uzDzgLx6RYPI6Sw
565PZ2WX28D0sp/NXEcGnelvOtnhI7OAO2VhUw9mPKBMQD57QAa0LuE4yu06vmvcEI8E4vxWBra5
Gawdt3NiYuzaul/AWsRwbr7VhAaMckPeDHQf+lq399hg2KYkbbLN6o4IaDn/VQ+9UwEGRCIZzt3u
tm+tqtH/s4GDSEP8kie+CO5k2/fXvxrzKd8s8PpVXREPHXcMb2k2PXZVcpblMY6CaFX6rFG60OPv
ppj5+Y7/PqN223tpUR8QQdRApgh1jCLyLrBDNx+MPeB4YIF5TWdot9LyaxlTfhr9OX4fAXrawqk/
HTZGhyURPtJ9nTwY6A1wzh13ODYaoj0JsE3kQ7OET7pmw2AyviVytkkrg7QkogEOiqKsXsvsJie3
yywerAnpHyaMTt5eXMxzcrlaGMys+TF4YrLMORmyvdTRXsLtO7xl0fTAVfXEEjh/oMGB+5C0I6mX
aOunlJGBM2RgmjXvIwCotxsL2yOCwY9fiYp+DDs+nYUwCHffWTaBZBpFlCxtuGvvQhNffbhg+qYy
Z3nSOIHrM0VZxZLZIQ0ieaaFMvB9kaJS+EPZ2QTo8FD5jbayyD3bpJFDLbaAM9L1PH3gyhRPLF2v
3ljVn3Q9DGY+wmK1ShnVyZKvj+e9ESPLq9xO2+hCwmnG/EXVC+PilQ/yqHPM6A79lb515okPremi
byGTisQfzd89ajuuQ9K+0CpuNHMOfwZG9dllZv/JWxiuBHz164ilQt0Lstj16bVbzXYKzclhqRi+
42zTd2jr2YNJTbsm2G7OXh3fp7DVX7UcMiHgW4h5hrkzpHArh5Tz2Mykii+ZlZw0v6cHAwlyl1lx
ufWHztuz8bkfKoGE3XZtifM074Q1GXecZ8T/GCzZZdkVH1FKFkJskbnKwLAN6Ruko6ffu0sPv5J6
luEJo+PadlC1UYAwL7bBImqMiWKX/VdNmyybRuu+zSdIvu2mjIJj5HTmr/98ItMRwjEVTIXlbtLI
uzMoU42LIBF3mSO+XH7EKaef/BSSVHGpiuJo+fXA5I9qMBRue1eZ/H1WpbUfiwvMFvHujzygko41
bmq4ZrYJC85+ivv+HI0gDxf5LJavqWfqtSial42uEffcD4FBOL28U83enSc9KQ7yNC3kT6y6a99m
zRO0hWvcGniqSztfqeXGQA2iBwmEbMtfrrnz7iblgFwgcp59MBCMcsvxa7BcQooz1KfwIbFgE3zE
xvOZlkNIQFSgHTGV57uBXMVtIwv9MS39C51TWgjoV4GyP88ya7BprGE9J5X1bjKi4JbQRLtksJ4C
Kxf3quXAJx5sIR37L6Pr5aQwiupY4ANcZ3670Mgc/21n1Jak3boYRdcWQU911bc/7A7ughwyO739
2fWos+PK+4XBaV6TpzJvXFnfGgUpA7VBt44cWPXdYii+TygB34IFgQrXTX+2oSrZmleiVwmCTZp7
y1GUkv0gZzedP0t8OMnZVjW8OFx1z1FAaK7mtPkTm1/3LocsvQU4FH2ZzrtlvY6RmX5mNQwKbwbK
obbMvFwBKfys7So9lOxACHcOxdH9Kea4ROlnZveWt9xpsVscm7EkjiIPyAVsNJJDtOoyVml/bqul
Y/Cp/x6EAbNaEOKxRPSnudmAJ3BTmrLy2aKewQXc33oXcnCyivtOz9bMZn4XUydOpROVT97gakfV
OA2Xtlqz1IGXSxkqOllF4xIs2s4OZLag7Gz7nVnt87SXGcxRS85S7R9vSzyhhIgcpjmdV3TXTJa+
nnoDJ3DCFpvb2nNAWJR6K8l34kJMq1+KAdx2IMkIHYxuIMQw+Wr9xri3Q2zPZe0/YYFGDgsbDOtH
VpFlOILfhgB0Us8Y+iPnd5ZtxxDvlUyDiqv/xUxrnKl26tE9RVIb47W+tXeypEOvE03rGi7DcYAz
uyOZVOxyHUdw4kL/GrvYP+UCTWgaVtl3QdRNphnf7aYYWDKt8T5op/IhGMnzuX2BGF3XtutT3PbG
JrVmwJZ6gzFXdJhoZQchKZjpZbjLTKZTZyo20D7tAd9u+bt0q388mXAPJtjs75HnBogUsQvZDWkS
ue9i9lDcz5xl5Tw0LmGh5NGZxXLupKOpkQ9GaFVw/Z1TZPsFgUvRsld7jsWLx505EGugDgE5RM+R
P69aJ2tOU1hXn7cggdklzScyC0jq8qS3Ers9qUP2ysadMeoE5MnXkh7aiepgmUXckZcSY4EvKAkf
iSkiEIqoIHl6VE7G4uAPdnFqJZDIGpDw44LGccFQ0hN86LkzPCW2T19qcayLeggZfl9achNPbPp3
EUnWGwsu4dqbuz9lysBJc3e7VK20g+TXQYKRG/+/uyxOODUrsgD7o5cwWXVHW6P9SO+jEWQuYyaA
E62aH5R7E9ztew07QRg861g8X1LOY0TMHX2/OY5fROmW+0V2T9RXGWCDvk418kj84SGK28cuNIxj
3S7kjruLuGJsFRsdwtPHXCRvcVRqF1GTLZ4X2YfZ6sHzUicLzhbSFWETpl+Oka5oWVZAG2x/Tzqg
e1fTh1393REiyi3euClYWh+hHYykdHy3vArhWFy+3YQFtZGicarKk7q9+cV8h50t+6InYrNUxYA9
uxxxGCdJZeSQ8cxsvl3DimXmRQk2cse8h4A57imVl0MYp8bhxmGsNAvsCpVaqJQTZDaLIe936vod
SmzVKAq9ta/182bqOnopgCw23Hqqr85EJmZGgATVjdVzR/6XYKDXAd4oZ8HNx/dlPIuy9i63gqqK
EfSoAW1TVclWDwJC7pv+iA77plHxUUZtCQfVjpQp8Zt8fVhA/paa906aWrF1ho4bmqndvka8FNGL
jisARJryjc13SthNDqW7yfEebQphX11rtAnHdVdhbCY/56wj4YFf+QWNGbkZ6remV73G9GU8KL2P
Aa4UQ4NnIPpOS8bN2ovwKStKk248yRRM2CZ3J1BWvxq11oNrxpYZls47nK7gSYumVy1BUo2H6p9P
6vJUElooFtf7VTjOyq4ThtQNZVlC/fNTm4rv5VhaBCwnJeO1uXuG8VJvLeLpTxgDDuBkcmSIrXsW
mZaR2my66BztP88i+ZqQX/3n9+VjcGCxfE2ovMirS0Lc6USfZfUYv7oFYxIrbsGc69VnrNfWzxwC
KFAtomXD9uQAjoLMR7ZWkmtwIlwKqSkw2fTV7Dk90XT4PR0HulaxXMeQSahLFPC3IrHZcyb9L6rw
r7qZTTavyQQ4dyBVuik+LNV8NBHEQBssNuowqVFhAUVe052cnlqLkXBIysoPkq/XnVSjaVr1IQ8s
P6vO3RjkL3XIWLR1KvdgJhNb6hIwn5uyVYpjKfQwzG+mRhMkbqMVYfaPIimcz7os6zXShQYTrFvt
MnY1VfQCD/q197vl2+JiYkTGHD/MLOgXL+hh+w7+8q0N54cBTfvaU0hm9v03WWahZWjWrPgH5Mr0
MmIgMbuFmVJdSjsmFPkTuSXJZpg9SucJf9zgF+ElbP368aZhJU/6WZctYqYCwRmjAawDjmiydk+U
gees1k6AgnAq0WB9BXCU3htoh59wCRbXKCf/2zaZS0Sk2DEcf7BSSUqRZXHhJBvThyoCDhWHE5KM
kxWWL8QtM1gNIDF7UldWGMar3pN+4vVJfRwgf25o6VzqcajYvLO8N6IwT74c06pDi9QCr3XstSUn
aSDNkafKZxDf2NYUZbCdU0Jtu1a+K399IaUvyaw0+5jAPVy0dnQPrVvia5cFpN5NM2B29LLGcKzC
MXhxRrYBHsHl92p4DheT4L3liU5FdUrk3X3oLXwttiV26pDwpfbkOYB+YEScG+qDa2KH+LjmgJ6u
tCda41JuXZjCeycDVyoTXcoMxjq8qOTozP2RjZt7Mjrd2hb5QD+GK5S4NR4yr3Fvz/j4obQVub4l
ZgHf6iKhafXQ/uupzmWzcpFzTAMUnBx/wdljRdvGItRe5rjlt8vC8qdBXoDZDz9Hz7Pxu0VPsxcv
n7kLVK1OuvzJgMMHXB+WFJLEAblIPWwn2a3IEVafvAoX9yAPUVKaq7nuh6M6Yehkr7s00x7UmRMX
M2wl/P0JtmumqegjRM4CaZYYMJUGQXjZeJqKnjBZWorUMd2zK5Lw2I69v01FD3CjxN/Ce9dZ2mca
5EfVUVYPrhcu68GEj3HrMmNGfWiG7NhkLfnyKGsrDJhPbRBt1U/G1q8jHdA26tPU9DDfNbnurwNt
eFT7dGuKG8giI3Mul4qjaFv9XAiDSTWUQ/QJbGsLN6k+tIjptTYK60AeEuHNdIItLR5+J+BRPeo/
JDn5k3Cz+RN/Plq5KjSO5rBoW788UrGjLZL9qzRwH3DjHZV8Qz3oWklaQRWJPfHEhz8zzAWZC6wB
69i0kbyDTlAlBt3c4tcPnxwXToXTd85HLOqv2RyjX2SarZgkzF+wHbSt0fQP3MisW9MYrXO5qUy4
GUQZzbvBcDR2YyRlhDOTXhKEHgs+lPs5oSugBAB/HbKBCg9Zb8K8CDpg2EMB/cAkaY0kXAx88QoH
cfJC1Jv1Ko8I+Ele/Kw43tY2KOWfA53KYylgSnT+NH80CzWQX5NhBM8xkBlE3ZMPhOAUN8uvXg7a
nDRxz0PO6H1EClCyAmyFkk+AwCMbhY0GQdZip75XPfBhHMcmgXPR0FQskDrQiYTT1jrG0abZiLCN
o9Qp5mvbug06XhfIR1pfwHjkL3ruzpe4Hq8E4XnteiySXem71oH19IcdC8Z3Sn7W9DS4AH57cDtv
v7X62bO3dHIjhn4kbcbz7Z4aZZZxDQwjx60etOy4+DERduE9GhaSp4tKPEcYNnLWt+BrsOMHdRYo
dQ9B2/19Pd1jIToq3b2S4YvpXjMpfE3a9JcUpU4vy92h0/PTgKVoBSNIbJC9F58M+GhiSvE0MW1I
v+uzVVHf8rEl28hrxk0wm/k1o6F8FbHBzmkE/tSyhV2pi4PWAg1Lc/pzyDTSPAJBAiLATj6hJqNz
HcgeHX9Mxpp89RaMHX2LFi5AiuwFXrKFo1PtlHBd6Lo4l5KfHhre8fbejIup3eowRng4cnOwwUVp
Y1hPxmn797O5TcZrlJkERlTpOgir8CJktxHPxQV1kn5KsnKmW1ovKyoeH9WmnEmLhtAJuy+v7MyH
Cy25AU1YDU3HEyAqamJl9oUXpts0J+C61vv8K0JMHkT00jSbzi1Cdu9pycOaClXPD+3SPg9knZ18
qs61PcwdrXHSXaQfIIw8mve+9pGN1g+HJDfDya/qV6wsJsjZCK0NgytZ9WNIQFkQIb2HbgHVJwJ7
xooSAXHcqEP1BfUtM3bxIxVUfBrls7+/Ktuat//g9n398mYgVKdPELWPoTURsJzE8bGkqbd2BB9F
Mg4oVtmv9gcnLJkB0nMAV1uRQyxn3vbs7vDXRE+RXo7PfxqbEyPnwLs609Jf/m0J5SWtejKbFIV2
VFPHtOMHEMaagU+AJCxHMKSFtb3Ls/JZ3ZALf3EedWuR4PmduurFWEZHA5TOdhjK8WClAwQUWfRn
g/4c0K4Cvd7R+xij9vckuy52f3WyYflpBDbey67703vt5vI9HeeWMHn6aQPDk3enS745Dh9IVRON
Ennn0ECLkkIw3o6gftFeiOodz/G4EvRrz4RHVO90AthW5GRKJd6yd3u9PTSyZQeYMns1/f6tW9z8
R7z4P8bRnaXrFRCCbJDnQwNvb2G8bA5sNdWLelHAUzTGM4i04hrQj5aQCnFO5uEUhCL/FeXTiSsc
01zYnVI+tJseDY3rBg6ofeQeU73XTU2WVo8Ji/bPW50/qt97qvDiDE2OUCR6Uh+cn0f6w7iEj0xx
zY3LdPAugbu6MQMWiG6mMxkDNNo6EBw+jA4Rk+wTA8yLKdSIqkni6lmz6QwWcsZepJhaNZDg78U5
FVGxab0BRoN8i/SEFrXPHEwLxPRmzVTPKTgLYvT0UcdLI3vGIfQyfLJlco78on+pRwPnamU8crm/
TNUY3y1+yQ5Krv4VaL07f6TIUPcZkbmP40Cu8e3ObpgDyvVsNI+u1JuhR633ycBf9Rz2GG1jU7hn
H/EX6Sn8rnmPfrGJxTawU/0QoWZ4BvX6W1WdssTMO296RUMzQPyG5++EJuJrufLGWp+clhaBMeMW
Y+NgUt3Pvt48xnZ2VGuYOnJZv3pzMQmSHjRCeojZchwKxdRPv+u6kf4GjdCHaMuItrauTRL6F7vO
2xVMrxaWGGWj3+niYo3Mm+PJyX9Amagas/1O+kZ3+4YprwWbdwbP//sbGksw0J7s4z++SYOxkWXd
//2//Osb1O/RWnl0hjVyYrudkEgIUqXWG+1zsqEPRgbImVjXl2e7R+0pX09wV21zq7COSYVJoMda
pr4f1mmxb+us3DMU7qAlmwYGFiN4nJZsr85IIZb2z8JXMnAZkb2xdZT7xKn8Q2pddI22KWIJEtsg
kwWza5zIqqDsBsQP9Pn2sZPtPpDPFkW3w0VnYub4AAXrKX9IMwRgjZxvTCbU9MKzXofSpukNe5Po
nPBW3GHTnPdFlf85zLNg3jdd9w2+t7dyI12gUfGxBLvT8Kn7wbvo4+kXkd/rOqRVusoZ6qQ1xZSY
py+rByFA+mmF64hFsjZK/zz7ImQ3jC60cPLgfdCdc1U7zU+j9971LAleA6DsO2SGtEm4GB9SweQ0
ddDbTBmumHpaSNDu/eKJXL9xV0yEe8UIFU84Pdo9b4Zz7dP0vinILVWnM6aktvaWLyMeDmHQ3auS
4Lbn81yuZ69o73XoUk5ld29WP1V3dVKWG3bB7aVb2GSpkZJVW+Eju5fohF4r3fZyFul7q6gGq7jY
4P4GUsPOvcV/lAY9230hkg1Se9zoSRa/qWds9aM/z9hxU/2Xa9Gwe9dwln2LkfgSEMQVsYwV/hi7
/WmS4gKNsSzeAAUQXlJ96VD30RMV0XDWT1OilbihmDXPDCPrVrvP+tq/qocW1JGqH3ysmQ+5sdxF
UwH8caI7p9YX4OgaeyL/+w3Eor7qslnQHHT43XKug9S6nSsLbVSt0+x3sYTbWeM0YYPU3gk/zx7s
aZCpM331Le+mjSunHCEF38qzE53o0NTeueiIcj8qt5GDshZNCX9Jpg3lOmA7u4MZSfdaqrY6NwCM
Ig8dpoFrrbeWfT5Vz51I8x96ACdcp+DYzH7E/ruZBZHbXnO7EbpuJe6W3vpz6Hg18iqpVsYjg0kr
TR91h19Ym0l6ykpKZ2gxJhaC2EUQW8LCY+lYSiC1SVIA45d37rJlRpo64vYD4sD84TO+O6tdV1gv
nyVUCeZcj6R0Gmd7hnWhaqcKUMAKFSupeMXiHCs2WUex4B3VJzqzt18qRGySTnRG1U1cJ0hE+tH/
/TADVYElXzK8Y0EmC4IHLVniP8/K4MwqNDwy4aw3OYyYBydIiPl2quLYFSaNWtkXg4q8S2otvqZm
pdErWD6CxWyfVL1dOglYFuqImXyijTV4/81I5P+nJwwSh+7plmk6lOa+aVmudFX/m5dRx6XToRwZ
d4GwxSE3mt3khhEICd/aNpZMXKki6xR11Wuqt/OJuXf7yNY729CcKjdNr7WnsTbbUyefVQtBETgY
pTiWQ7+w2SY7CUi0Xrq2iErEBCCaj+oll0LHaKrqvT7k4R5tNiHlAfQ2fLrG59i4B6gD4wqpR4iz
ikxdXEziKezNalvawVMEMfG4hL11FzvU7OqZeg1xvXWXyNeiycDuldodN1RWn9KvnU0DSJsBfPc+
wgX70rz6HlFPmP7AOUmyKngn4PT5fA4zEy+QrIme/vFlfUAVQm4zZ01VgQEM/faYBCK64BcG1V4t
40tmENhtFHXzvS6tfdyJq4aC8LP3nP200K1z6ZWs2HEFT9x+h11Lbx80dQ++mD6URisAAF2MSloe
qofKIPogmZEwyQslRZ52rzazAgvABGsyiYbwWOXJQKiXANTofe+80U5JyU3nbdna1QvTICuAO6MR
q3e1kh8mNp1fwiYiGPzK+zS5eMn9mIECOst91KBbGGmwH1qNykcZGheji1duwOy96MxsC3XkZ9bb
3oNv+78HOTpv2izacXqthBj9IyM3OimkGN0VIxAstEw8M5m1c1H65GehcXcD7UNHAvmd6dawihe0
kNgFBpInqI0XajvGgu2DIhCqvpbvl9qdfF0dqddLBpwLSmEPTTi88lR2tFpSkB3s+iUAuAf8P6sw
S5KDN4zOVv2ebMJw5XFNbDWSDw5hVjN1oMYy7SpnyMzEXx36ERGmQ13smx5t6lBT3G11/GWHvke6
qn61JGjHbaf15jrpPMLPQesfs7vSMTAnqn5gRez5nOovTQD5CjxNvB3HkKm+5LuqB8VWcqbRXf8X
K5IEHfxt8+SSJsbQtnQICLbueFiR/vOS9rAHo1xvICLDiF/ZJuBbwge/w12/PZGv6GMPVbRGp/nX
1wl3ep8aF7adCl5GrUPUpEyiWNRKVoUkyyZWyzwtG391eP9+DAbbh0RvX0GXvzUj2pcngxxqdX9N
3SaCxAqb7v//6+z/NF/z1xmGqWNeDXBeo/C2/4F56CiyDWPQpt2YGxpBtn5K8y94LuZ2xPvk/vY1
KQdD/BMW4ruxFDojZC3fVeM4o9vYqsmdYQSHaTBjXI1wDgDi/F4U3yd1i8cGlfwz++/8ERrPypVz
b0uzN2afuBdL6NnGJx9qp5SCNCvMqwoaNEVjXvkoEO3ppxCH431Q5Sht54K9uLIcelIEn1Ft3Dik
XU+gSKTHxdX7Wdmu9nB7niGS+f/fL2xT/zwdPN/2WHYNPOuuBxjjP0+HBPvORKZyuUc0ga6mNqNd
M3mY8lG1PqmHplt+a/1Sr4uIQUSn6T/VmJ0dEjMCnD/nxPGsxwXHRgSRNDp53K4vVa+XF5S2GRYQ
HSR+y7yjpfZc6ri6QMQ61hBWGUADU6BAzDCgdTV4f6Ixbp6CkkzQ3TSW2sH2UAv1slvW48sislCa
GhpSdZRTJcTUc1XPzJKwLkRTNo0/gbqdTRSmGetTPUvm3vqM62VnT81AGDW2wQmqMTNx8aFkTnHQ
2ee69Y9mMTZnRS/Iu4rV29dXNwHVMsXQLpP0Q30xJSBky8jKXcuXjFG3dsXsZjuV0DjKcXpkuFff
I1oRtUJxsQeBupAzZDtlWn61iiK/n0KbuYoV2WsFKWisrriEXv3yN7eAEBhDq6fniHC6VZEb4V4b
UTcVBO0+FyPtYj9tLBwV8ELaxYHE5HIPFDk7QsPx03eUbh8Ri+vdYmk4XMX0EPSe/4G5Pt+giygf
Zp8VajCjeqONxXfhN+jtu0rfq2eFOer7sQRHNWSH240v1l/0hQAdWPja89y0oN4i1GERwzlrQUYk
UBAy06PuCgvd2JEvL30YHHIbOHCOA5Wfve+tFgJQKdP/wszwpYXy7zub7wa2bVm+zW6VK5+z+R/X
PmF2XWuaxFdmgJq3xFisvGQqf7FiJZQKrfdiZE2zK2wtRYjruedSN4xN6fjTRzP3F7B65S+3a8/5
pNNJroZ5I0QRXzyPSMsIt/+dBUd/rC2ueDTb12SI1srW4A4WzfGoIQFTxxeDNhZHkLKyVAJzpB2N
VCMJXMWphUcVpWO/pdwwSP8KybfMo5Xf1Eez9zLaE8Q4/P1gwAfFkeRj5/Tq7KGEubRnP9quoF9n
DxEdXWI86eef7JZ/Jl+bCz8/+tbAPs+bGzBOxi/1wc1GZ+8XozfBntDpYCdCezyhCz1XqDNDqU31
8R02QHwgu/77vyzq3N6HDq32xRPFPq9nJBJwRq0VutUSkNelioF3eQP9QmVINGsmibkhV4e/uJ8x
3gkAuBaMwP8h7LyW3FaybftFiIBJuFd6W8XyJb0gZOG9x9ffkUn1Ufc+N06/IEBQKqlImJVrzTkm
GoHD/30L+9+3fMc3yK81de5hum0b/3igdW7VpuRt2Puyc2ngtFLW1c7ZhtS5+Ee4/QO/IBhHTOly
bVvRXwMdytms+VPC0rLTrKsqmaKu/CnmaD7gT80AYtO4CnAEDpeihqiohVb1rPYKfGHPXDAIAOVe
obOkdkog01imbNpg5P7ky+BQkSe/IpMkB53HypOVwfCFG47Xc8yPhC0ln7lDiEoxBM+ZcLVbaVpv
S1TFn+0c+lyCwrqD9mLpPMmkZvL//uA8yZD5e73wrHR1MjEMyzFNH9yL+0/ggzYjczRShvaqdiwi
QtV4PvZvRkVHmUv1Vtl2/+aX1Qvjxvyx6WNf0oAohfJobWakfHb2OF4jEiCuaq/xR7L59Ck5Tf0n
a9nmdWj5rbyQaZFW7/NEw8GzoBh1w3TBnpd96gvmI+C6JYPIHGGWORKQFGyUIjt1Zmt7VPYtZYbD
KkHo89C+KDGNnkTnXrQRyGrbOSZDP+1FW9bPIXQApEhi+dEKxle0OdcOtsCNV5Xd/ecO8KwrSI6v
oyBZfSkC8wxswH8qzWjd2W386rBgxJZX/+gjyGeGmiHbc4Ca2EYkqFXAOtRlVYnUIchhNC9DGRNI
xxjlyIyj2CUmPQPVvYszAyIeoIp1Ybjdya2pcxWJSJu85jmhxxPJGSoD8va/PNo9uTb7z6/XtB3P
EbbFU900jX8ghIzB0IH0hukej1h9yYt5urhIj+57jBqa02wLdBf/OlSZMCSbJMzXKdTzaxkhplDf
wyJCUveQKjrBz0gWJXZvhYcRzfJKvUSQOxwbMXxzREnHGZfFlTwzSQnu5EYdJSWgIccP1O3YuUjc
fwa+kz6q5796/tos4ePKPrao6E8zamB9rXbzqjRoWBI3ZenmJVsm6xu0ThS5i/8zSCnX5yybwQHG
1o5kveFU+4X24GcaVGFNc77Godji/vJ/LtH80zUJQSv6hLQDz3DOEyfqvi2yZ0QEzjmVm0akDR7z
Cox1FbFud0mlO8DXMFZ/h1Je40/3Y3p3i8CAfCN3HS336EWfcUBPt0Mg9BIRU781GG88xiX3Xjqc
zZk+nTgtc+n/l6JXPdj+8U27JssSYUM3E/4/V+lJ7oe2a5AAY5i9tlcOV3sgqJ74K2OVG85MxwJZ
AKVxs9GTxKWrIp23Sw3NjJXJtuys6la1r74cQtR5D49cVVlist1d07PUGiaaOHJoG2juGRdcsJtD
XX+rSFdVfrgutX4nsgMm0Aw8+qU1biZy0N+JwAGuFWLj1M1wPauumEMMH71tuXZQOn21SUbnsyCx
fpcnxK3WPa2f0WMWifl1JvoiqMxVqetXLS84bcs5veoOHbVJuiJ8s6N7iCdzZejo0GgK+WAPi2Y4
58uPuBj930Y63mbTyr+VJvDKGBXxe1kxJCzSanyinsh3VtIOV6thtuymXfxfnlDu/74SLRdPPykW
wvFd8c8bLVI7DRgRRu2yAqJYS31YmRjlMendb4nU8KmNOo4RV5vePQ/5knwq92QWkuA4CHSRLERx
ZdCJBoOgrkv0YesajcwHCX32IdTBaSj6kjy+VN5D7KfpicQl46FeQuPBTUl+IusH03gaNljSeUMd
U+/axWReYWJiitCPrl69tqFUlAlM0SMi1QfXnOTStTzZoxk8l7X5U6WsWQ4Rcui6jac+MV5HYLFb
Omknxv7FTYFG77RRVHtB5Zqv2BYIffQXb6eWgbZxHgWEbWj/8FFlT0O4toamWAt26mUi7Pmoz1hx
sBcdVa+26tEm1VpSPNStWT00adthUw3n/3JRuf+5MGKV7PvyeoLlBUxH2Po/MF5dCdPHQJhyaosX
fGXlXiGQ1CZulzU44OQWp3qHnLljXZEu0TrQm8+krCPmKBkE7dELznm2BPc9dcxC5Ev8LGL2Fea7
AW9XgCR5bOHINOVvtWhCV1s+qONqT0zkmHmVJGiXjrtZ6Fu3U+0TuIApgrypzM7TV6z3YoXfi9wR
K4ZsM5fUv/h/t8qZXsXhfLIT30K+z7vkr920ySbNzQHmYC7TaQLTqfR6XgGntp6KaBkZ1TYalFTp
tpeBNa3QYzifPZ91ayCfDQkOUiA5q5zeCtwxbsug9X5Fkpj+cIe81QEmDvgF5aG2mX+oAa16Lrrh
MP6Xbwy54//+zjzLc/EagrDSHdf+R0XTDphXpyIOjncvZQpmaRXES/LUDTmxITGRN6J1SeUtMmsf
5nl6sxz3p+o26m2c7fSFpCj1Ms/0B8qD9MHH5rZVOgG1Bh9dAuPCpW82lT59z0U13sNRKgOtUU6k
wRrdoEc/gIhemigR/ohiozA1gxE/EduSX1OPPgIrsvUklUOi9/OXpt22YbSsnLweUEzDIOiGiIBR
ct3lC1b1Fs1K4GmtRdcdQWp36oRH1yoozU3qIforJuxGcWj2TEDyRIaiO6shAqR479bTcnNIToTH
0rdcb1oAI6Zwy+hoZOkf53al59h2kHMMmXQqSUBFUhpSi4ycL6X02iZ+IHDVoN8wW985RxlrP5fU
jl1p5AJnkIRQxK345ukC6klC+KNctRulu6+6Yn4e4Aka1rIcTWOsDg2zD3mHIDcutDKcTcs7jlrn
OdCiT0OGYqpNgOP/vscdtN3ekSAASniqT8nI2JooJrcWXBjcMgj77LhbuMTm0lyIV34Yy4ZlVWwr
EfxWnYKiNmJ61nl+nOUy3ImrZusYMQxuggWugzvWx9bMrovWldeAOUO/QViKcgpX+7pQNT2ZEsPF
ND97E/rRKu5YSN1F+EOVGluFzxNRT5pElT6pV383joV1D7ZCXT56S4m+2/BXiGOKdtMJ8Wpry8Kt
wLsaThA/L/ZiPQN9PimiSgt8ubO7x5HhP35+Qu5Mu/EfK8skXKxO8kfPomgSyeP9uQ13sIbZjQEk
DTIWHovxAt1rb6q1Xw4pkk68ix5xCK2VAmykLuktbWXAWIxdTsOigNZk0CpdhQgdaW7K/nyB3/1R
4+xYxbaLywsG8Z6MvuVIEgHVvdgxq41eCo0CsQgclD3w2GtR3Mixz1/t6QcJGMEfTpPn0dXX2wpm
V1F/VdyBQiz3VwpBod7LxJthXch1fB0QdP508JOTCeJ9hjxnN7mrR6vWzY2H2Ah2ysta+I13cJGi
rLSmf1Bl0Iycf5dM5D6rl0ET05WQL6fY+qTUsJ81j2mQW7pvfC3tgZyzbG90RfQ5OsC7iAIGYA2k
uv/loiF6S8Z+2DFW1QikEqTHDiPsr55wLCQs1lf6a1wjnb6tsjbczzJ428EDVcigzXkeD9Dap5va
dFbTEBcYRcTWssxiVOmT28GqakNKNnWN7AaqjeoL5l7ech9hxS4bDsFHaBkW8V5o1Hk6FlfmWehn
ZF1el7BnJrjuUtGUDV6woXRt1laa1dsc3/M5H0qHftv8NvfJLSzm5ruhEYxcTsGvtmhR3gKsD7Lh
BvwG+ZaL1KIbnHIFms8A32RQKUp/Cq7S9nafN0ASm0NWuobdfSlbBuvfW5PUt3DaU6rXV3xj0z6R
e748ViKsX6MFrWQE4rgH5lcTQPyvP4z2Pd37xr/9+b9/wHbK79hiofZM/UbLXYIyCRJ47HLwVExI
30sZgdp06YQhMXIPPICGdVe6/skiwkx13EUCu833PO0WWnTKQNyyiItq7WKONe7REa+wztTpIcDu
ec3Cbl6raiOLiwPqB2efVnlzKLsWH5zEVQEp6Zsu+8H0mDTfII+2qVfCApc3n3iqfs5lm2PSXyHO
7H6Z+vc+WNKf+K91rviofZnxQ6/rKXgSdZt8ydsPNf21ms7YNWGZHfo5whxZ9btOWUZ1aC65TlS5
+vy7hGQIYoSnQyXMHy421+PfB1Sd4FbT6Rgkk6Y/mmkpI3Ha9pDotJz8mN+r61kNj5aAxCdLjaTJ
nlhvzce2zEOqS7ufL0yWVkFe21eeR6tmArEz1Quub4fonsbi7polXEbCvsHsrx5MJ9kp/ZItmcG2
S1J72rWGs2/8tVuJD/UDBFILezXnrXnMTecDs+z2/oV6MyLxBIt0wTT57Hd9ghBPg0pcxHBKiaSo
oDWgFFTiVCTw0Zr5lXlJDYNY8wjGQ2+R+CunfroVwEOhF6r2iAfWn6RcTkOxeWrSBUlUA/2JfOVq
Pt9fkzGQbF0bl5/66b+n0h4/A/JS/0S2R1JyHpCgcVfUDQPOu07AOJC0G73NxhNr759hNhZrNKgo
trKg+eXboA6TOWse7o+rMXTgd44xfQ4PeiUGPyAuYy0fHuJpVsQZouwPDJoxjFqa/tIxTNlNnl+e
NW2GTGmg5PXN8qtXZzH8/YgEClE+29Bdn7PFIhnSGcGv0QvZjfEwcI+EA1/71ofLdwnxF48TE2YS
u2cEsI6LFyku+IwLU/jIGZvvjS6iiwjx2gfAu7f5IvxXRJu4BEEiHswhbrcLpJqNaxGiPcl5Xu2R
t1OxltdEXr2OWf4Rm2hxQKLivGBBLKyDZWi/U87Wl7lujIMT0Tfp/OJtadIYDeKM7KtK8yP46+KB
IDywsZ2IPzu4cLNTjK/hos2Pfhz9VofngrixZXKnnSX/FMrUYy9Ha+NC40QsJvgMdEVD7+0rOx4+
Ix8b0lyaPVlhhKBES/LbZiTrgS8hVrAqHnsSAXEz58Y6Qd528+JmOtRVGhy8qAjP928ks1yMK57Y
+okgKkyRazyjsHZZpffrXJcRjER4njtMTi/JQs1d9dOHowenzjSRpmLsamqsbvQ9Vnec7d2c4zsR
9n0iMF1kP295j9TEyHILT4S1bIQDwvFe9c8Fqe9IgHbhaJA74f/OqTBvjh+XB2VcjIXfP3oZbaYk
XtyN7w4yrWHhXmSI5IrLo3yf+JTBmgFPlDwFa2qIXGu74eYZ1niA8hYcyJJwH51p8tcCMPB9mDNg
Dw3NUv+sDQwljl73u4a10AGVVLq29H5mEYui6G5dky8Tv+E5I39hzybcdal2rRE5d3RII2inhLnQ
rnADlkeIFaextH7o8+w9VTTJroUTkn4jlS95Km5OvejnykpJLxqGvj7drx+dAIZ94PbTWwyPSfme
uwzzgNYEYCODSr+5NK3IoWm651lPyL3yQM6q5aM61h4GpP7P6kCZls7BjScPqY7jX7Wi5ZErlYrK
vO9pjg91v3PWcUEntwbudemCoDklHVknHQyc1yatq+d4IKhKvtJIOrj/J50ZaYSs5wHsDrvcrolC
Uh77eExO3TztWDqL9Wx0/aMedsSUl46/A5LgXWasaHsv69BSo5b/xl14FdNuIWBowj/QQLH168B/
NWnOb416JBSl5dRePOoBZUIKkQOqvUgajtReYuAHbgoo31UZfckqbX7gb5tvXZZ/CQdLO4eTdQix
d60TdCcvU0sqSukt/os6Fk5YVO4zL32wwL1aDj8p7MtwzRgECiQD/NVUJfMnkYjstVO1AcESP4Qm
AjSablqTFbtFEJ+VuHr+BujxsZW2HceewDn6LkEew1TzqJcFZpw3+qbtY3NbhoH2Tud9PY1ieW14
aj33BVIiedghZutC5I25Aj/V7szW4OlKm3LN3T+7zUwlpJxkpD7xxi9WRBCFnLL/40+QQFDD56Vp
OeRf48xd1XNsfO8Y/xMCZbiEQLHpAtteqzccfGGj4+dfBQnGW2hNBohjGkZW6XWrrOwvg1okidIj
XhJbLzV7GlxjZzorYUY32+G1ixqcdRqXXmxHzl6dZep849dASTW2hzFxkgPOxfY46lP1OMdMLgKa
zZ9Z2zz2dfJtmsT0YmhIkSqtMl6rvp+3xrIU15ab4Am30MRA+z3THtRccuiqW1QbHg/sgAwVsiVn
LX2lf3nX88dkvllm7iIkGmv+n3ZMOynTrqJwsetKFa9J/gc/X9ailrZMO92egDlbqczEBKaUaeN7
7rrzbeCrxv7hALvt826LLsS64RXptrHcC+UxtaeOhc0yPoZ4BWaotuhWwbHcBf7LkB7VMVXYYDzg
mzOD4hDFJO1o9Tzc/KEOT4lGkg30Q/2tRx+UGl3ys6+y22gLJmAwBM6qc9kB5U+YET/GDYGLrWUz
hhDeMw3y5Z26uth1s6ufLKQIj/YEnZK7k/ujeO16w0XZFixH1bXq8oVuiO669PMJypFQoMwP3lyD
x4WeLl9TvSSL1FiCA67yZN1F0pxMvhZMb/zRFwPwrWguCOXGSyA3blLwXtIZWERRx+7cND4lRQV6
I7S8pyb3H8jgtnhwLtxxdCNbu/UEjW/sjS9+qj+nzG6ewzF3rmLkhq7ifAjdQS7l9s0VoXMLw8+A
bdxY2vtVbRvDKG9WRjuORt8HHiJxmqGUkcXuOnssgfnBy6J9wqLztxFoO/DE9m8GujvCaAVy3mif
kiG+7vyFmPaYZ2bkUCDUwWjcag3JSGl40fe8mJ5y7YW4xOjJCXqPbL/5nDpt8on6C/ORvtibpNDi
z6VfUE66XnhBvF6fOt2caX0Rarn0RfmKL4RY3by0ziTdzxeTmJGtrt3mKgZcoBnWUxOOb8sUvrDo
MnYdfLIrGQTlVe393TS9V5DWI64ixhqlplnIePJ323QfXUZPv1pSgp0lar4xyGrXSfXoSuODWcJH
oHgviYLCjK4Lw7hVZXWCuAOIBAbeH0V2FeB5x1jOmDPSvtJAX9PITX4OEOVWQzoWmKsjcXAp9PZL
7g4PWsWiCfXXp1bm2UFB523Hcc5mtLwyEclWf1uJVqdB26madB9wBj5oOtmQmadf0BIY9w3YSO6a
QQ2wp+2f88UMUIEiGQ68iaZLltZfmHYbnKx18TCOVGxUNtpWm4Xz1LEyUkSYVq6MdLky4rq2X+J8
OCxWhEU1bd8NrIpHyJC0oKRrBMHvvx0n4efXSGKZ7uR02u9SH7MCgplU16qsfxFZBKogD8QeqO3n
X0KPF+sru/TrD9pbGzMz0g98HNXRoPbYMl8fMZbWA7gGKYXpsqXncTr86vwce4NrnENNvMeDb920
Yv6zmaofdKQgzZuluB8ORxuSnWV2a6fv+rshrg1SYgXyoNwiBsvI1E42DTrRZzpE0UtiB9b9Ta0r
ekLefQI055KmVagPyG6nni9YKkMqNzGugXPopK+IR1B6nfIRCgev3ExDTRct77D9p6uaYWiYWq8k
RKojapahDjt6/gOjULjXhMzFznGqEWfmBnvQibcpstJdqeX5qg1ckqTtpN72nYCmEg98GHO/Yr1o
nhsyBc+V3Kg9tbHCqDwbTN6Cl1D2JuaiGlcu7rFnCjFrD4Yu/2OpoGIytzaNyLUG3+hr4zAaAkr4
K/brBzgiwx7EFABnaYEK3Qz/tj4su1y2DijXH53MQx6jGeXBRip5xIo+Po4kK2/qckY/rTOhJpnl
UW18ipudcK1+vaT9n2ONU3Xne827zNrPKKrfFaGEk3U5GB0LZvWyA7iOKWJG/h1pl0lalLK2Xw53
FCqrVP7V0HjF8uh/nwrrvjP8a0e+FdmsQzLb+fr//3MR8aRf8H5sdD15oPXj/Fwa+2kCffAh6r4h
5y1tL1qm+5e2D8Jt6eTFJ8mSD0jjQepOcfo4dNq0sZOkPOWwqD6z7JDJq87wU++QY3SnatxE2Kw+
MMRUm651umPXV9hs0vxLpfk2PTO92XaNW+1H8W7mqfWBZd0mOjy1V+plQlmH81OntCZQcUjD4ewY
L7l8wfpGbvxsf0c/hJyc2I03UwSvjnQXk3xHqHRqg/w1JF7Z4Zku16fQDb1zEXGudDEWEp8p3MuA
umpVSep0JQ4D8byeaL2bmuwVw2DumNLdKLzmDSg12KRai3Z1QXTa9qN41uKBUBnCYtduEbzX4dRg
4EHwi7uFhbAOmspNB+sL5IEVA4vo+zQgr/X6orj4fV0eu9SjY6czMlfFWUdCXxQPAHJQo2xEFL7G
chnXuB6BjZ23wx9TbAw9IFdkbodNN/TuqrdL/VTM5Jj5sC+Ok+7nz0jOSyq7R7oTPurf/9iLOljy
6lii9mh5bnA2tgcutrM6/8TQakd8CZQm0v5shGSWzgWQIb/6xj+xj2S3p3XEY+zgISpRHhd9Zq0L
8F2HROrNRxLU5PDXvy6dUX7gnl31NLJfi/4F8sgEgptWGpG89inQu90Ses8jUPFNWMHpn1lXrv4x
IeoiIWVcICqlxDUV4V7vouqiiFAWqrhNXvjJFg4zPlLfa/4wqv++Tuy2XAtN9HtjeemGuL6p7ygy
9Gp/X9q2k7n2guEUOvb4S+60sT2pnTF0g0ttJuXKJOfr3OQFzyy5pzbL4tMOqMKLOp4yqWCWgNml
Jls8DWxnS2CQt1EjMQJ+M1QPyCEHjbER09X+V9AC4JjM9keeyEQNvXKfBiDXe2HzYLCqBhpB0Vrr
OdVBVaNdgFAlfi8w9b+S3/B7rPI/O3FhcSY2N3QkOWxW5jqq+esUv0a7C96HZFkuXVgka3XYbwNY
3AVBD14WbsTck90AJNvCHceuRz6OrxOQUVOGkrBzaSw9vYi6444daWLYJIg9tkWEQpnaLrgr/QHz
/XkZzNnwNPfBVrX97NlbzsWib8vYaKxN3lvFquuX5qgB5kM5Yr0ZcG5f1CvpAksLvzuCc8gm3F9m
garUr5DHG9NNr6z6SNqxuSU5hpWqCM6+3Ki9TgycNYkxj0cIGnTZPH/43bn9ExkU8cVMpAPR3KdW
uAGmmROdAWhV4Ge7ucV0hvuB0zZOYMyMQ9vytLWKHeGh9IO0GCNcY+PSriADrmfT966MSJcHYr/o
jUo1tpl35yGvqEvC8lTL55KWRcWmpKO7BgWi3f+D6g2/fLLrgEJNxjSorAY8csbaCZNoGzl+pu8T
yyF3OZoJv0t0cpK14YFhrLsXqcAP9T+bRcVS11KS4Q8LHpWAgSrLreCs9tTGMAURyH720BhTui7S
Ytgqp7AyCIWKbNf1b0XFyvP+kaHWYvZaaPaWHjwCT/hH10z44dW3hmodmwRbH7PGAr+f2tsc3Bqn
etoQTN+/KDIFiy7A2rNhPQQm5iJs/cU6HlCvd0MNVsdOvzu4656X0PUu5eLM68FjFMXsDoajfEKK
KjkT3+CdZ/kqkg/SzgrdE2bsJwNb6WaO/KJ8RIxLumeZOGcb7cfWgEiwosntt7vq837iGJkmWOlz
twctnW6bWkeKLgcP6liLumtbwr0gIUoeo8fQaY04dhJV2pvdcG7lRu2pY5Nrciz26D2H+aF2u8e+
CcRJzSwmOamA/c6ZopntQQ0u+ASpFoVZr/uFD5Oqpt+of9nwqu7KAwcPPyU7ToYKPH0w3yv4v3W7
quXJwkhxjrRnM3DIKBHt9f6Qgb2yh9GiqMJ6FfxcEs/ljmZ83G9j3dI53y0jRVBm+T/60SGptY+t
V7oP87ZLl+wgpWr+ErCC6R0C3/RiO0dI0gIHKpzhL/4+NB371W6se7QwI99voiXv1w0y/dLXsprS
dGsdz4i1142eHBoaY49RPIp9YgjC6YPgBQy+/hb0Vb+f/MA4xBldYAiFBAmaffoVuO1uTlnhyCux
y0MPGFQ93Sqdbp0fJNZWq6z4i/wT+rz8hFOfPfMx+ZvSmPuTGcXtmzVPJ2JDrK1TtZiBqN+MXWG0
0SoOx5eqDMlWEnrxCWdn5Uf58rXUvWLHxX/s0f7sZlbZz5YMBnUTe3y8r4wixtQrbtoH9b8iWRwy
3tTNlwZ51Fo1x/EUg470qyOIl02SNIeuidovdYgKsmY6cXJq2uQJs+QhWKdTrX1f6vHX0OKOm2O/
2bYN+X/9AnjYzjqyTqSqKJmAFHWzPq/Ra4G/TGLuQyJFkCR0vQYPGNRrRcs3+7Y513ld7fC7kTxs
TtaHrhFyyrCOhSsCkg8t20CD3imtvpLoe1y7ay+03zUtmLYTxd0rj9ZvLakQT1mvfyq9Nxiu7/Ap
Wkh3nr9G+VOfq9z/piI4EnhC/RxOH6OHulZKfBG4AMSpXItg+cw5WJS49wq9lWW6DZDZNgMykccw
2oukGffDHGQrBSWu606sDXt8Uv+sAtUCIuPCMPR0X4uxeY17B228+di7friOtMyi5nCnT6Rue1ar
GYy6JV5Xdkdsu2zbZXObXtXLmVRckq6x3/OEALIa6DW2FxNgu4wbiTAf77vQMjdjngTr3NWKBye7
/CnCo7S5qhzcmsioxyIGEW8VAegjMQKDsogda/UAnFoUgCCpQd1uXaLnmXpbO8Im7Rcete2T1dCY
lMERfpKEf+hgk9AHSXP8CnHU/CZ32r677+ijnXzCdT45aQkazTHflj7Pn+UrpbhNGhDAZRTdAh7d
iDbb8KCCBFQ5q441/QAQfQCnK70YiN8DsALR2iM0ZH9fI9ASdx/KgQi62X0w5P1ULUICo22w55Hv
N1mB8ZhBO+h/CR9xDuQCr9yUGgm0uaORLWAUTyHRzsdYJsErteJf3aJRinSbYDtZ3wFwoWEdchuc
4sbud7WMYVkMjTh3wjY3rhQ8q2OjpIg5aY/PTMzxjb7Lc27hFagDHeukWy3zLheEtWT2tE1T0T+O
Pq6RzouH+14j91LIamunG8T71EwP5P4wUqCNc5irOdknRcoiVPG+GOJ9gzwhFVLVh2NXSDD7AgQC
lJ2PfAI9Q6el3prCTE8Brs+1bhfeA/ON1eRa1g2lqripvWTRnqNiYT4kj1uLKA/ulJs1xlL0fg4z
Ctakz2rInwiwaPVQbHVNQ1UkZ8/g1xGGlngrG1LIHSCOZKbrzLUzCpC969jtc5cVZKwgtUI+RtVQ
F+OPYhC41hrD3jVUeus66yeoqgEqPqIf9vz9/hwmkOowqOBB7FKX37Kievu4fwcWvE3IOkt4VRvu
1O5mnjs8qSQeLDJUOipoeRnaQNVRLbjSG6ZFshmZpCRVR1kCxkDu4dkrbsigDsko8wNzoBCMNea9
VQlQjspkMeACv97JfswsOj82LgjTjqpJoHoDnRujUQCzkg7+sifNl3JKSv2EEPaJWJMfrnTVekR8
NZikKe9JTtXBiwVaCo4EpveLZTAc8pzBPdCztF9m2wpW91+UVgrDlWLZm3ruXbRhcclQR+G6cmt/
Zu1Vdq/WTOCzvI00pr65nxl3kkUjCPyyGJbcF5uw8qsdaUYx3WjurUVEdkZh0F1WKa6jxhRHacFC
qeq2hDce7j9sMvgxOreNK8AuFzkzXcDUIW/Ei5HvOEVCeld8aNoYeifVirtpC6042nH94aejvnYC
hKZqEtwSdLizY0Cpf1smrWuEiKhxl3VUzaCLvN292eRH3gN2X/uII718wPXaHCfM0n5ufsLHl6ZE
bX4O2+Ch1NsBKrgIWbtIXQuX1qpg9XhVAhens4Itz1cCgJICPn8GWlJhWk2bWRFqJoN+scdaMZms
R7U3atl8NHWBYtivfw9iMN8IYzOvrI5+MyyNL/fPq63h/aTDIWHm8jSjjpVTO/vn1mu73/fPTS+/
4LxwfmL1ZTmgj7QxaMn4rjMSuULipsJmsBrJDxO8iTtFA6Pn7j5C13tuYFJmq75aEDlcVcS4Xaay
k3tSlzMuM/gms6dIaX1trbfL77TWq6twiuYysvZfl5KExF0H7rwLc7NJesireLm4c7unu5M4rSfC
SLNtVHfmw31i6BRiy5kPGyGMDObttXEpcdadk+p7EtgEtloDzAxWv1pYAjAemAcXUOdWvUqQ6sCT
n+7IoCAemxOaEXLm2slGpxj9sVTBNV4nbV0eIN63F7UXVnN7ieSxRR4Dw/uvd1Mfu4yauBiLE91/
Jz81duWQMCqdsfOKUlSHHjvzw8jIcptVNeE5iQjXQas5XzJrehXFpP82/VeMZtpLxq0eNDTD097M
PiBEcP9R10AUYrtSJxHG/mHdpg7rhsCzHohACvZRrJPJpxKJSsK26Fmue99BXFJnLbcUtXY4FUkE
JUWizar/2SsHUz+CygDJ8Kyc8kvkYEg17igTDP3qhXrHG8hDcpayPhAale+Fxcu/1taoxJB9Hyrb
YkyfnEwr9tFcT1sBxee9HrR0i/fe2id9NLzHej2sIxdQkXq3I6Z3VYVQKpai6N8T0T0ATvVuQdfY
SAl9c20z8V8nGuWCBpIYB2z6Ww9j+50zlrNNi4yd0cHy04Zh2epj7r9Xdf9aZLNzITwUgWW288wO
MR47oz5oCXyR7VjjPXaSzj8YlFjPo0mb1u3qR/WqHfWR6Hlvb075979CEi1gcBE30XdCJNunqkpR
oOhmRccy/mgJLf4IU58MM8OOH5qAoAYsvCN6KhI8k6EldjtAXadb3vcqhlCDx/FXlPr7yUS6IKV/
WJSYdi15fQGake1w4f0sA7vcklY5rHvZh4QeJGW+tbWtkgV4VpX/VH9TGfhms/1216/EMygWsyo9
Y6dlQ7wJHco/bcEJpjZeR/LNXCfZypmC5DQ0sXkjJHB3B2x5+fLojJF40GrnjXoBi5BU21RwGJsh
eFD3y5hY0Y0d9PrayrGqQCpI8P3Z4kWR3LOWpvZCR6xPRf5YTpNG/AyLBDg2+WvQp/PJZWy46nzS
ONN2M8M8uznBsICqcbpd2qQSjGQg/xE5GOre4XZhBtV4P+HvJ7axTfXFeJi5ya8SVkTp1UtzYi2K
DtuPi3Y1xjL+JrCIou+M2p8oJFZeEYaXUavdjVvVy2YgcOKonjdtqt3quBue/I6ocWLiS/m4ACUI
v2ijlMZYBB/zvElf1fFMHs+1eTiSTuhuSQxYqPyH6GgbnXi1sFooznvZIEiOhXvujHyrJqFxUDJD
LRG/yxo6L7SXSS2q74ugkgvnYhhWf26L4t0DxnH+u8mG7t9fqjfm0iKsM0cnWfw/ws5st21ki6Jf
RIBTFclXzZIleXZivxBJOuE8z/z6u1gKku5coBtoCCQddyKJrOGcvdcmjWSjaBZNT2YnSuKpnFFF
3hRxcjC9dR/H1PqQDR6m3IvWEepIZsaCQqjJLb3oDdQLKux1PyAWVYOrGmaHZ0fMPVNhuBgpm3D3
m+q4aHIPVJpy0tpC95ASg0v7oKeslEdEEEqzh1hJNfT3qfopOtWfPzWnPF2ZfUh/12ipckTBp84v
s2td2vHK8PvgU4SZ9Ygnsdmon/ZpXm614e6mptaKzji0VafEtoG9d6yJf4oX8Oi24iwKARq5LH7M
FoKZLtZAYEHtXKt6x+8yh2CyWFmNORzA3gmijqS3xkOsP8IxZ1OOikSdYWY8KFSSOqOcd/BoXBhx
d/Y0zKZED4THqs4Kcncm6870yBFQk5wtqK+Sl/isrtNqSzdloTt3poB7qgd59cju/15ZUqNmnE5D
OOlrRcGKG5r8sdNs7BYqnpObugOdmPTriX/wbEGa5wmitxFgT+kNPyDv3Fs5S5kbpW+DfomRpKqK
+sG14ceNqa3h69RqSaguDhlGBVZTiZWQ9F0RpVQhzBnYQjCBlPlzGDb9cXQCUnIqQlfJJMuPBcVU
HnP/JSon/8z4BmA9FvratvIn2/bCk4tC/KSOAlyKspzuCVqk0byIabQUP4DPCHg1nNi5b8u2W6W8
sRdbEje+LPvG1n3HRRw/lGbmoqIil4T7k4yzrF13sVOfLSOTqyR2i0/ENbm7qGDRprocWoG9JMh6
uphmbhzyOGr2bmjx7pAbgLbo45XaqyE97umiVbS4bWYWVars3Kg9srv1+UJKguUXh4Q6VS9YwlbO
G5B1bIc3fph6SkC+pDscugWcBPmlKDWdNTtpcl7BxKK1o7W6zUz+Eo+q4peJzxA8mSgXMxbHwosu
etSepLC/ZctUYjV9RFZeU27sePwMnTj7xkb/i9Co0d1u9Z9LmJqCob/sa5S6FhNuftCSsF8lnfj2
715MW//TuuARKW7ahmMZuvSEbf5hXtbrIpGWtOqTxo57j3oNqb0f23e+V8wXspQNCmvzvALnEZ2D
SkfaRSr2UWFg3Yx6Tz0RmZXJU9UYj9WSjYTjPL0mZfdVnfW5nVw1d/iax/4LernivdGPM3m+ZK3p
x6Sqp2+EM36CM1g+BGgAlrw3pvfcDqHBGtFOxjXRBKb7LBCOnOaK0PRmyedqA/1UheQL1SPVUs3c
IachDb1PxmMU1IQz9/HThPXnrFvDXj3fZMmz8WkacSCEr7yfshkZM2qLxjXFUUmo2rb2DuR2Vmu/
tJzTKATb5dlf2s/FowGC64WQ4WhtgrA62macvxiJSECgWu1jr8lgW/cw9WNQLasEcf1FeA6mVFk0
16x19ReQrxthf/EtqT/dgPYxfo1hMp4WDQttOFQkPDn1IyPlN5yu5TPqWx1dnVM/I+A2dzU+2LvS
9eKDhBd17oUvT7lhPisKQTNZ1mW27bXL03DxlZrVzgsNSjVtFTVI1k7swaIIUcDNNBdIfCVeTNZn
avRL2a3RTqZtmevIENkthAaUDoso3MtUKMKISJB2Wf6GxYXZiIfC86bPmUi81byEKaUCbxekTnPX
abMGkYXUNEsfjybS1G0EIJPs14xSfdd3lO+l5d8N0k/YKvEpgETJLsr2fzvSFxmaSmDx4iI5eDjP
9hk5BXg4k+lSZ+4H0Rz1hRDfBhYGqsrL7dxr87vMBAK0XFIv5u2PjBetrO2z6okRVrkfq348xdn0
Y2mP3DlzoT9KshzU15IXndgVUqczOgyk1IWW+VxAWdqMrvh6qxtkkceGrOkwKIx9SFIeZYPO1r77
JUR4t7LhFIG8S5IgPEpK4RdANW8OgtG/tBIdTocWdWUWq7KTY7RqgLikpuy/+yZTiDtVSEUaZOZe
3H+qySJZ5zgOD2QefExJHN2JuImo3nNkRoD3IaodCBsxztYwId5YFBxu4QRI65eQnKr0yCdJ5buI
5HwIoVxbm7AT9p4VDWXQXCCp6O0qACg3Zlu6JaQ4BIYgpmhug32PseuAOwnW7LKSUad2L3s4pnNw
jYT9rnh+RUfWwGBN3pFAm2FrI8ncjsWgX6Iuvqj6i3oxc6J9Sz3yaKZmr3EQI5NrT2U9pl+dmVmW
kBh2buEzoFTkU9gvV42yeZmN/uGk0toonofuUJws8+xdWHpLrZyK6VS39sbou0MHZBulUPRNNeAa
ADw76c1XXauKhyZI1tOoEW3oiuzcQk1ACIySpneqVx9+407Es3vqnLg65O4AlZAqGeInyEt6Vu5H
cq8Q78TeWqsDYusXP0vWdMfCD+LnoWYCvwUxu2ZxRGQZo9usX5TX1ZD35MzJQ7n4F9RLpoXvdeR6
qyHpQXf3aFjbFun4chR0Qb7qtNa5hrJ9sqU13Bt1br36bv80FHqPaQZxdoY3i1zexDuFJP6eKei5
W/7m8KV0zJnvE6nUrXijJWN9bqit5uVE2kXNiEexUtz3BT14Y06eDMne05/Ifr0R1AYef3U6DLG5
ue30yKMpyWBgM8H+k3ZdOlObpm6zDhp8MQMFrIM9lumZgJ8j4bz4gZabsCQS/HzVl0PDkSB3lDbK
DNL5xkKWBVOh0U7VDXni0LhddXaKYCzLt+DYmH/C4Hu6OH/1ptH27m0PODXLR5mSrRd7EiAd1Ku0
8K6JX1HbjqbPJV6w/ShsvO4z2G63GT7I6W5A+f1FukqwzsYOHSnMz0PM2HObba12SN/pHofraen3
87VgRFrkOOoFDRq7fNjrqH2GYdUVqX7fxm1yT8MI64DqgcAsVLTZcBk5S7o8pyCo3gGgtMdQc78O
y6ZO7ezUGrLzSLktLbPZxT40JhFA0I4zGnmaHeF+0ti45gG60n+f6P+ALgAlsRzC4Vnn02UwPftP
Vz7sx7kiqtMh6MNHipq0C0hZssWpHLwYOTSPNveuVk3UdxvJgDKpOX0kYYD42c+exXK9/nU947pu
xRF+7QzD/OzYz16Fctzy+uyk6vREEI0HOzMGiiDpM6J74PlNuu5nz90VKiEkYVA552Sp9bY3rMp0
zp56YvJWYpri94Hexiqw+F6tcWlWc9aAPr1dT53SehS2j2gryt/60YDtBQYi3C6nuadle9Mfr7+F
XBXW2AOFbjhgi7iLMqnFOIG32CDzs9Rb7GH9TAgi7bGIjJli2ky4NjaqAHwr+9bzkl8Cmdir9uQu
OV+H3FjqXPNfrjH+cYDw8HbF4MCxGmcFr1LDlMlbzYO2OGt2Wx80ok9W//4VG3Ihjvz24/Md2yaE
Nh21okNx17H/sA5bbOibEVHcScPcctTHyL7DK7nGVzteIndknVaRQamsnbNG5oxL9eF2qkeRdgqm
Ml9pHT27tnlVvjVOMka81+zNbLTmEqsEoA6XSh9/dmzilRl72fO7IUsvu62erKR4cB12VaZVZ88d
Pk/GIGTAGMQ0bkraWb246tJ1N34fDq/QUCjC5/7wzRs8EmZl9Ex8Ayx0E63WzEbzrrAJ8JmxONwL
EUYblBrGs7UcjVpermsJPLIa5JtSFrU0pZq0zN+bnESEpiI12e6W8cf1jh4OCtVB65Y2mq/7n6iZ
sjormuYxmebgAcpxKoS8xy7D14xXEpexXNwqDskzXkfdRFQx66UBfoHvnlJSme4URWJoHUrtC08K
KN/JtPpskxVY+t4pc1xMQBibPPDJLO5J+lgpQBNN//GieE2JX5crMQSnRGbpVmW1qGgd9RKw5toM
ofNo5Olw+031S7dfV70K058X+1JIwiwUb6+kdDbaWvyE4CnY+dx/m8SkFLMWbdetijSbIf2k+9Gi
hUvvG8E7uJqzMNyUXtnaZEq+m0fCK0As8ERkLTasvNWfart4kV5pvwejFm2palnHIgDWhJ1hvMki
lBhi1v1ix+ICfOkvlQSU5m6tq5VcndARUmrryZsM7NCE/tgdW/HaJP9SkUbHQVyG0TCvanfRyH7x
kLirwRgS4FKEQCL7Ti5Qzwri6XfVWCavJKR8V53UvHa2WLa6/3imrMW5/ccjhQ4AYo3ueAu27g9n
94Skm6u6fYLrdTaWTqKwBm1nG1l3s3Z2stR2cOF/ngZJsgkRUw9W69whlDrcmkC/TmlwHgJp6lC1
TLI3nRb5//KijibC9C5NxZDSCxKxuDyL/kfneuUNahSCGzpbdvyoiEfqxR5NFOohy1N1qpWxdvmP
YcVdho2/fQYOYmj2KqzWAV05jvvnFrGJwjyqOs28u5WwAp1bR3YFraDUC9urHcgVMbhusSXNN0Qr
oOmMxOMCG0M9n2SYLfogT3dGR+k/qrzkLNsqOTv0Ds852HwVE9mN3XQt6FIfJT3Wvek0xWMb0HB2
JqHfQRjoboFGqhva1vw9HdKsbc5HdoHMsFFNFUixvlPPW0Gy3YV1/INy+NS+qDduNjQsMGt9O3VM
vQRA9iSrieDoLKxrrFgdjvWMzMuweAwSx/xG/Pfvg6Jx6l1TAMYMYy8+ea1jrp3eEG9x2Y6QhvN6
V5WFeJP4QtdBkLtwJiP5thANVljp8iUdtt5brSFOie+2fGFG9jr57l/u1FIxaKoMKVfa7oPA6S9F
xfRrk6wtMXluMfi2e9bU1msbe0xxtb8YqjmtLOtL7RTFgQrQd2OMGckzb5Gmsc1FZQBrzKzl+fdL
QegLTgAyJH9fU0etMd1DsgJcZZJ4VLg2CHeBeNDUPH8/TAyxOc76jZz19lNluW84Ef3vfjitrShL
TuTgGgfaAcre8ReU2WrVyFB/TrMGFSqJYw7BqJ+tbmDhBze6y41wMzS2dy7cIjtC75R3aqHdYPPS
67hcDSM6ycaIA8QFvE24WfKkTtUuPmhsEykiJKXG775ni4M4ZRgQfftXF2KMr9r2HaygfcuLUKER
/kBQW25jI3ImDH3CEPqqntjVGrqLppUCyBOD/Los6/hBXeoEiTGVaMi290vjSxq441svux/ss9If
KVG2CXlSA6lGs9OFMOuxXd6mWLJfLgmChkw00xFd2iFH3EquysS7N6VLuzcsj2QFhNs6Zdur3lCk
pcbexNuzUW/XTYh7+o8H2P4nTRdzpwEHxtMxDjFY0cL9g8hUjaJtKSBB0Mkmub8tvyaNngErxhnJ
fnzIZReFgpS8PnkIhRMcgKo725z5GVjVohT0rPF7rNsRUU9GcJCy0l+iClm0AOO20JAaLFYkXYw3
IbfqzEeVARAiiT7qlCxPdUmpvJ3QF9fll8IFZ3EL7+vdsjyqzLaKEKqVZDdxp5xu8UCmJLk587bO
9G9FHzjHIEAdhN4i2LoQs8UKZlq5JZkl39Rl4TzU0ncIm12VEuKquiLH2XkgzfATDh/v9PtSHOlg
d+W4DnJ2+2RgyBLu6PLQ1ObZKllNDDl7moTUll+tfnWk6WJ3a7LGxHqEy6IgGNPivr4LIge3se6Y
X2+020qE73/XUyOq7kzmyXmU7D9kgD9+ufHV+mEeBt6NpQ/PsTSDI48bUkGCuInDjMxNK0LwM7V8
NKMu+Rym/veprrUvEyWEwa4RxY/QMgOGkOVg4gqu2PaaTc60UiZtEUTrrDHKqzLpE4JbbW4hVbrs
7ol+SYiPojVBHqJ1ynX2eb8uiTl/jCgRPvYFazMgj921No3wmksg9sqs7l/tGR6d4XVnNQvRIXfv
IZ8i+QjJrLJjC4+rQ9SoaXy5cUG6OYkOMqOcqPxYdAnRn6v+bWCYYlvHd/bE8KqSogqZZitlAiPI
s1//+8Ph2f+Y3BYYneVaiMRp6ljQ2sUfzwY2DVhrhRHvM/AWV1VR8OoAv62ejj+hn6hWP4LcsvlH
UOOuPSwh/YvazKtZp8pKi6gLQp+tNnmPTNu+0EAZTr4dpWtNxMEGnra4c4zCXMUULx8hGrQEOzPU
6WD5lF4m8Ypmo+dTeVRqGmaVj6Eu9XsxGN5mLFm1R5EePyEjGpkwg5aKHKfqhWyoFd9M/+Bkabsu
hEeZ5dftOsEfvsA/GO7cFge06tzNRgUMiodwp4kuRRbeZHvHqcyFi5C+wrJ8I/WbjYDpZPfV4qsl
ahdWHzSpT2ZKF4jmdHPbHCt9bWXpD2ywjaM6U5tmvm+4c23a7XMkDg+S8CC1pFOrPNR1H1FeZIeh
mDxj1wD6abC1PSWV/ALBD1/2MuyXzG7eDJc2DMRn/SuLXvuLV4OwNGcN2lDljE9eqf3Hao9b6R93
gyuFa9v8t+yfWPFBsePnf+OO+wGGZLQe2j7NIh/bbPmlw8cGB9X3jq3uudshKM2PeXxGt2XTj44p
zUlSXMxqHPbKIzeG+tpJ6E777I1gHQ3NRi6euniyfzjI00np9XE4TKK78EgsSYk+HV+80BvTh9qe
ZHNxmEb/qk16e1B1UlU2HUQ3wzyzSfqzumRVL8aiAjrnw+RqG7nggNVLBA1mMxKLvR+0+iEadOeK
7FFuo5lgZWgf0f42blkl04yk0bw1y9E+CETS70nwPXdT45NbNuKU5Q7YpLTZWVRImV8LfV/1goL1
8uVQAIcHwIgfRIT0VFVlPNwKjmg2NyGbeGtTUjE6JY12udU8IAdR8CIaQHfdeNXrefTsmJoGdD5K
9/UoEuxg+aOZxsU5LFgNYbjIEPI0xT2Nu/bYiC4+FPirH6cs+7gNFOpeNObusxoa8Jk2BzfKs606
JeyhIhag4ytMw09daaB/jtrXFO3FhU3SepzjYZGrbX/LqIaq6E63xejtzcwlQ3kd5HByOrw1WZ58
ZH2coRnFeNDoZvc4VlclJKhjrSF6Aa8qBfAV5gLnQbm+GZjlUSfJeMVuV/4H3c3+8171BCoCc6FN
GToE2j+hU7ij9Sh2rOGOztBY5P5dF04uqTo7Vf/UHSSnyYTtVjEEFDG2sE+s85qz4/XeOuChQxVn
FZuxcpPnWZ8QJy6A32AE9auOCnRvhZuTpieQLwxz5wF6AzSSG0QqDfRsbpmhbWWGJ/je0UqBOOrB
zbjhYg3LFttrtKkZ64Pk2axs7aB7fvDYG+y9zUXZP8bOe8WyjFw7aR+Dhsze8vXfR3hh/rH8oa0l
aFoCU7MFZErDW37+t4e6otnfYjus7rIQ0tBsDu2dlhlmdqcPTr5SGwAigsiHKPjsMHC0ncxP1WwY
rzhMt0P9zbWq9keQenvPNDY3RBU7sYc2aOTTwPZ51SrueI+OgYbmeFam967op1f3pLpgQRi8CbsV
Sw4MWoLSLM4dMo+zF0zhLvSR8usdfDxv25h18RjpkgaAoifcTP4F4omj8qjZc16RuT5tg0K6G88v
whNvX/8UhdMK37F8N5ti2gdt/IaeZKS3ldCFbbpHWSRkZYSYqZomuVYleQ+Tq1e3kaMqdmPYd9Bg
cWY4aJ4xmrX+NmlAGUaQzS9k0Q+bvmFjUNqWdzAlMDhzJH9bOTcNzb/EksX8LU8W8uFRiY+daqgP
OJG/iqWaqhyO6noq+x83BVnEEnOpr/xO9vX9PDncHkKLEOWV5bbBpvNy7yNasJiLkHGhqYe73MfF
8HsOpjT52NhwV4uJgDw2cT2KslJ/UEfxclT45ecq0MJjrDfH34tRzxHp1SRkBc+UQQx2ZGxHSMjh
1jbFD7tGxpsNArDTb8eog89he1vdzaUxbRIZN/dZVQGhixLYTQHSvTnU+YHfE1u3CGYSnZLBOPnj
Rk3AtY1nobMiYDoFijLVCynlxPtkwruJi2c/YQ+40DIH/AMH9OXomjALL9ZAo1y7A2AJJ+ALIUtq
PFcW/85Jl/0lRu1uBlOG2QmTX5qGH64fsUOtbMTVcfbDQU++v4ng6xzoORGTcjeANFs5WYk5xu1e
IsufzjctrI+9fCWJq2l2QC7kStWfqkiIbeER52bnKWRZsz/8/oKjQGBt9M1+nTq+dZVVaV/hAVWX
nCdNXTIo7q89t5Xk91l40fp+QPXtiY1Ro9c1SrPZJJNPfjcNrVOYmT+PGtCqO8I+N2qIKceUByJm
haxkW0MJjdfL7KNCC7JVGy+yD9/B/50poHUP9VBnd+5MzVJ9DuoUI+N+ngKSkoAMRqJFWG0NqAIm
Gq9VP7wQ+MVIGEyHUAMf+ihz/b0X3NB0CrYqYhsNZPlUp5/wWz9Hi8+iL0NEoET/PDekeDbkTGDN
aB56nfjxOSq9nwZx8G7Ef1LjUXtGmBHaWTTEPv+l/HJ2P3rb1q2iW2EebBz/xDB5c0fzLWmaXaI5
7WuHhhCL3xhId9VZgFqQYeD4y/rPbjqMV9eJEIXrxOGUAIwokDNALeoupepSt2tchObeq3r0UqRH
i5UnpLPmf0RijHL/ZVh9SJgj2WjZYAFVw76Zs28HWXdWtgr1svhmMkJCVgnD2j1vJ9mlBHFtxJxZ
586zQRGP0UENgHi2u59YFZLhCnbI2GZg9ohnErzk80AcIXJy8xEhN7mrcV0dHG73HeltBLb7ZXvW
I8felpbQngYHExmCzvpFixfKzNAMCP/8et02BZQjSezPrV+5nLaVMPAHdhu1DPGpstL4su88gjF2
fj0Y7JsWWTe+f6p29XTWWOVeRSmuoYZM45YvN2MNXGdWk+0ISmDKZIC8JGE0bqKKLC1cauaDgX78
JsrpQTEQToRXCWIwdegPdaAV/kcO1OTRyNhpMpzhuMaCQlT4eBpYhvIRpjF4lCjuV6rIGOVUZnOd
+rvd0/tIETa8zgX41aX/aSA/iisOsGGm6uDXj4Z0JdLmhepkRxIcUIOwGRp2zHHwqTDwsvBWNh7m
+pNPhvbeBbtJTQIVRd5XLBu8V6vohlO0WB6ysZV3uF1q+6HV3Mu0zPvhooVmXiw3A3jQjbpXoDgg
fIvd81JPj8NK3wT4N85WYgzX3giBVyC37LHf7WHYhQbV3GvZLMC22MUOoJAcZTyIh7TYgTa3V3om
sz1+detK7GsI/aZnbDPjcdzzaT7dhLJYZkC+LFL1LqWTWvvNT0UKfvloJavG34vZEwRBCarxywyj
XmzkD2iVEKmm5n5xC66Vu1UNs8r12iVWuXXr8RVLEoJ/3HHqBXaTe3CpNP7tGoqt9HKrbGt9/saj
SBgugF/qeHxQ6tPKSh+u2e+flLwhWk6ZeRcU2WVp9O3zjmyC21GkP8xxIE+q9AbWPbgQtCpSPjGy
x5LnwEaibwcUH9X2qEVXeTulWJVv0hllpzFm3X3Vv3mzGB98YnYe1JEVcpvIoYq3ZdG8hn1vP81M
yJT1N4lRUJucRT3sWvh9m3AIIs4BD/mobK/qz5J2N+xqae60EX9grQI+XTQkhnSfGzn3d7+vhx6V
6V/Xq9YpiXdoAHmi0ZExbB5fq0AFLzsIezn1piTZKYOqr8P4a4dH2BJ8z/iZP+Lv6q8yCcPbI7OB
4Zfly9W0NLR122vWOY08fUuHe9EX1/+xEbT+GemwVAXQ/pDAqNueMCCdLGvvvy0ZKXJpptDzdG/N
cAG85mPuvXAZmIYryDgsMKmO4drz5uJBK0g/tUcb4Tuu1LuqHawddcnqufFGnSxqdLIWJf1NTR8c
KraeP+h4V5LF9WkWHoqLJjKLva84anyWzc+EVS2vdqVejmusttG5dZmi7ZmijdretA49E7ygKCUW
9ziSibvIe//3dbP8Z2UEgLvnWKbtuNIyJEUSaf7zM5DISMtAeuPSOJtueLDSy9DaJl2+75Bt79A6
QNFKo+dp9qoHs6iogA8HwAasdqHjYNCXd3lvibdiyMxz17hUVJZT08ymQ5DNpL2UybFovO7TsFg1
lgBR1LZXCznVuzM5YHXAATzCLGr37E/oFfp4326Ly2VNCUC6Xdtfp4rGnczMh3qRof46axY3za+z
sWre+yBoH7IYjjDYrHobLEQ8y8TpkBjZj8DKhjvaX+MOLLk840+aKcaE1KgNBvzAq0EuVA6N55HU
amgI8s1GWbIyUel/ZerFaTNN/5EsoopPf+u8LF8BOF3TljRHPTQ5f3Sf/IG6bJ/h2kLl8F1t4dSL
m9fhRR1BF995hnuIcukg6rBeA9+AHJ/o/VOf0uIYluDRzIBsTorLx+TAIQhbGpN5H5H7QxFoE8Bh
Wc8FGzok8327GsVUQ1uUwd2ArtpbOLhJbpJmaIbdTeBsJ/4bSmjnqkyCbE/fFkI0aA8PFcggJKtf
YvrCSYZETAfrgQgZCUexqBLjqVpeTLPnPoZvtwuActCfjt5aIbpHyONI4+oqPmAEr9dNPrT/Ue3j
xuWm/fsnKnTdcoAoOYYJfY58gn/e1F3pEqAWVLQdi/vcNbGmhP7SY8pPt8F8agptH09etbEwzR+b
DqCG5fnvoYtBp8Dc8Ja5ZAhm2ZoVDKR7T2+oOCwcOfABfps2b71gJ/v7ethqu6mrj2Et9eeeVO5d
YFrJKVoyvAdzJPIUwxVNxOcu6/sXkKlYbHMxnEPT6V+SYZo3VZZVe4nqYEW9OL9EKXF+BjMkEEz2
ZrwJpEo9VD2PdJpNyMi6r9lrbopCiueYdfsD+Qo7vv5irbU1BcaFxd1XTO5JY96rvxVqQ7LG0mYe
b6eSRZ+BQGxE3/bkzCTHFU7q/IWDOwSnfTd4Zbb5TUhWwGQSh5pzhnsTJ1XrPYQwvdBXe/UT4bln
r6KW7k7MZa3tkFM8FPNhoLW5oQiJ3nrpqmKC6jcVDsMVeON+xTJHbHLICGupcqpGM4nOlkCy1pBM
mwVL5Dnlv5tIMOkp9ZjQUyP/mzJM9an34Hdjc8wa55taDKqf/zqLU9tFZeRb+0YG5j1YAZQ9ZTR9
sCQ0WaFM0X0zgFMUtdfzFTOPBW4pqXjk1NWmwXnVwmjnhaXxLkGv7exab/YwLPT3kZZ935E6QogV
+cDDRNYnVD8t9cp3z6/0VdiY1XWapHVIXDLZiJB5sCJRvdOPZPFM/+ug/mwEtCsSU/BUx/IIE3o6
+Rm0RaWxHrP0bqzK7BUl21Mzp/0ax0Xy3gxvasYsPNZG/jgkB23W1eXMzqOjhw52K93SOlS2U8JO
Qy1l9Ggd9NTSr7FlVS++a+wzs+w//fs84v1ZpyLni2h7qqm6JUiK9v6ssLPe17qyyo63xRvwtAYJ
XxTds1dsdvmvI5caze0aleMNBIj6FY/yygti/1UPwxwNPBssLxTZT3ppkY2oJ5Byzw6UWHsekZhC
S0FCtFzsA9c4ThacgCV4XuurB50Y6bscWzA46NEMtrpd2RvXzrqVXgb5/GYMDwghPfRxy0uazMc4
ML4qjra6nkyTdZGh90Hncnx2CiPZ2b1enc3CL+5qabm72MizJ8NMn4okerMF+DZ3cgigX44GosbX
Q4Yoss3AxCXtQVll1EvUGAGRSsjf1anp6zhv7Gxb+FV78/SES8STMvaYofFWUcC49Hr3icqCuKp7
vuWMiglyCe4LBNni+afTB5N0ZYuWOhwA9Rbf+Fo2nwqKRjvDaGyW87z4aWRfJc3AY+wkL11nfr6V
QFkg6Du9xqBzE//Vc+r/Vxnzz+qcu8jSlgqmLm1b6ipO5m9LrY6M0SyS+GxEb8vrjSNSu3srs8IH
m169eW8bU7K/VT8iK8IZMsafRWiixBGdvsHASl1lwNF+u78obrmIyBa+VhaM8d2tXue3bs96Go/+
qjOqb4aIy1vZIjA1KDcYHJTopmYFdpom70X0nscuZ0liEp1RbIfypUni+UkVcEYH8x14i+kQt6l4
zhGkJ4OT7cbUYjbIZPGpZNm/5NYVp2g5NYb0yWkG90GOlXz+9+dL/CHPkHSwqG6Sq2gSmLqkRvxz
SpMCU6oFD+UUA3dG/5m9DWZh/7DNE3c6X510i0unm8kXrGx0S11Eda7jZNumJ2fRF3gpCj9eexFT
3li6GxV5l/E8rGrCPC5T7GUE8LAAWMhj7ph85GlG1xuZ7MU2tPQIg5DQKrMW2nEiBK81uuIzIzSZ
4F1f7BxTjB/LdR/sIHqRCeZADdnIZ63iO7l16ZLwh1qp/TrTfEQUMh+aUz3M7h2oRsBSYy2e1Utf
tTsU7/1/6CP/71NEGelZFq1y19NdHS/EPz9FyiWuUeh1c7JM6y4Js2rdyhBYznLkanZznVEHbyC8
iheKCiAxUg1FB8TZl7QFCjsX0bQxltMqRoU+Dai99KKTLzOllvu0zS7qVwmGo0cHSHKZdZbormIM
oI203Wlgofy56qYHVctR9R21FayrGgYXwg6Kk+0OuDq9scAY72YIayRkMOmgwUe7OEfiPh5q46HW
hmWUZHJKcUJsIp2ghJtn2Her/tNg4IVfQFwak8/KqqLm2SryafPvN+X/66ZMYevU23VWWSC2/9QM
DaGAQFpOxQnA8EMcTqC52Gh9CurOxGxkxfcFuW5rJ8OfGCKXODRLgUq9WIuha0gDOhdBH29r2s2a
wMSkXgZV2yu7dm919FbqwRYrtpzajiio6SQz+4la+UyCcbS91fpCJ6uPHYUj+1C58/xA92zYh7Om
bdRm4fepugebGYjVv38Shr48f7+XnMtekqQmHTWmNF3bkn92mB24FtPQhdU+tIeJ+tMonkcrR2WQ
yQ/lO4lrHzx7blDcVSXeqtXJDB/M6aAAad3EIrB252FnIlOpXPIGV7prDwch55+cr6ZeAs5o/cIg
DufNHIXtU1HkM2hfjublmgoeztuJuPKwdq4D1r3K6vMHyy3q+4oHk9YmlVCr+iaa8LNKOtNs/+LP
4KeSyA9unR87pmO9WNbWv3vMaNIR97TVuNYLLV+CHcp3y4LP2JQd8XsBIluln8VAyhDAcP2Ijeh6
qwYJ6NAk3MUhuBPv4kqEO3PLSheM4rQrncq95svLlF/yxPwSVxWl7KY8U/XS727D/Rh1pHctvAOm
VkjRrgx2ekMBXxipsb51qM1pc5OuWXgJ18L3140VI80qoJXEwHU2OERtopH89eyyp1x5mbNKkG2H
azomxhXg3oZI8ee4maaXgMdtUxFOdfXj2jnN2YLCtokkMxkCNkrNoFSOtEez7X/cSuLPudIz2DwI
yV7OENxOSszwt7kyTDERUVJ3T33DPsudPCbmxUmRyf65Tozm1OW00+vSavYaw91Bt4v+uarLXYhl
CdtQ1764dDXB1iKtGFs0VPGzHf6PsPNadtuItu0XoQoZjVfmuHPUC0rBQgYaOXz9HWjqHB3Lt+wH
s0BwS9YmCfTqteYc01k5uf6E1Ml8yQKMRhBIoQDZEbEegdgGohy+sispqnT4kXRNgAMMEWPXLUky
WfKS9U58VS1DgAQwreLuW1mAXdWLud31dtLDykYdi1ILsouPxtQVyNDol1cpQZSu3wzLkNXaqG4w
CPxmG5BculNPncogGH32XxQSd1y4uDPpQCXK62ulVOQMR+WO3AxiExQns3OW2D1Ic7dhFHMCA9FF
5r8wt5/WJdP/21G0nJutcUKuhz5xDCGN4IQEFQTJovGnn3HmkgKgbAvGQCpxgxZnnRZzdA0jpNsl
FuVd6BjVXZjW3m5GTn/7P+LIvnXbC0jiG9rrYtP3Ykf7LvlqM5QWSTNHq+VoiCv3s0tNHDyLT+I3
edVi/oTkSC+OAIYG4BqOt1YAECt9/jUWZI0iJBt1YFe0jzZCSXzTDR11y+s34yiQXEaYmfZhQzC0
BS1uJ+mGrx06ietGSoavy54LWUbmROmrpbX5az1uBKJKV3A4YOOLMLv40V1ftsn7GLTa2sv0+FLw
iT+TafdqEcywDjLPvJchSQxtID6TohjWheM1j5ox13vCig2mqAkQwnprtD29hZmB+EU9lGJi2FSa
X9R3o57i7jr1vKH1olXovOC+mBgO0l/6r86es2zwf9+N0cgbKFkxOvrCM5D9/KnwQL4UBridtJMv
In07pONjw2zn+3JgBebtwEnq/N3u5Fdhd1D4jJ5etDkfu5DRlW1EaKaLYK14+VUh62MStePacrBe
2XR43UWMMUmJIcn1/7o5cdAIbm+z8ZAyfvJLhB4k+9D0qJ/VR6HJcjFG18+1l9PQTOAUt3KikEvG
b/X/HKRa/0aDnZZ6QvD5b8gcwoNd5g3NRZ1SD33rNfcV5+ldNxc8g+F/3Iso0v/xRvJm0iPFWII6
muO/F0x4wEgxT73sTHt3p+6zSdgYF6B6K+UpuZXgYVYBku8cWd6TyRXvRqs2AB365rmNgGoDs5ki
r9jVMfezmgzFx8hrxLWONeLaRfBIum/wWMwYwFHKsgNfzqkHhDpwRMryVGNswWDnWmcGUM62ovXK
va2+uMnIt66V92r+5E3Jy7w8Q5JacRvw/JUhEmiLjpmIU2Dm7BVQv4nWii94x1W0uLUUvEEO30q5
5VLp6I/5hD3bLTznsfeN7hBLWe2LjBtDOSXnPMyru3mUrHehnwLsbnmt3/HdmU6/Sxg3muxVEiek
Ly+lANDVjYFODlEEzyI6/BtvwZgWR2VvHWdivzqP6Y/wT8x8smM2V/pauXOELr82jlE8tS3OeZKs
Gd9QOxVtmt7RjqGA1dZpBH55BYN33aolLzXDTa2Ollet3Psmygi0OadvP7D8qG03rPKJVd3L0mSb
mHcojZt6XWQFeMUk0PZeOxxtUmgfKqKl1DvcB3mxKpH+g4HP7xK4vT+WgzmiH6XpbrGf+5LPGXjH
XulTtK68F65cAzMX2GQI6+q0qdu6xU/zpNW8O8nk9OvYZqYdNxXtmb491BKnj2N362AJNBlT6+zM
m9LoiYSLCL91wihfB0RnJdbZ1ue/ACE0mDHSn+MYHb1B+14gQVln0PtHx/syd1WxtYpOAOLytyFQ
vEzmX+cYKJJD6q5JgGRZmxhfCHmtsGzF0YFAFiCk2veQnfOuGOjl5W70o0sQm1YEUBv95J+4dDUW
NKTuVryLK4tw2JG/UfqnieTSfU2XDYONXW/tOuW310PC1Lq9RzG4LVu3w/Ggn4bJwYAx5unGC2E7
7qRrkuRSZa9D6z/HRXU6oB1JYwDLTpOcGVP0a7ydxVZ4cgfeyDKqfQsOXIZIZ/PYWUie9TYdXhOd
8V/a1QW9+JrvgU9ajzCbfcUGzuYOFGTGdMn8sFkxag6fMOIHEOonxDwTxjz5FBR5uBvm5tLQf2Ky
VZpHxzkaovYvXm35K1EmNssNxkSBv7ZLi/FEcOaL65qg/kLSVuyBMVnMbI294dZNinFDPsPKyFmk
u6E84s7+qByWRjOdLxJ+qEyJ/KvsH7MdD9tZ/2IbD8BA0pVJSk9PcEzuNTjTp2E/td4PZml805Ou
PYjAp65bzJDe/Jz5iWRpQ4zdGzbOFbYiVYjfhejcjt2Zc5qKisrENa9Gof2oDYO0k2g19Z2414Pu
muXuGUPUDFDCvVTYBqg2HNRPGnJj5DuntmvPvhYT11sn9BStbo+hgIl6LQ6suwzYRz9di5EKUuO6
FVVznZicOQPB1n7+2BQ/dfhJgYWfujc/GTW7W9pYfRUVL75d2BBhrOZANzl/sdqla9pFF6HX78pI
9NsOtJgIrFo7GLLzdpbIzLcmne7yevge15P/kAo929H5RsM36/1zUgynIdYI6OrSdmssYUwiYauF
HtM6eH37OhkADKOglI/t0L75xYBomL7I75J/rsiRa+Z2nerY6KLlHj/AD9uT5w56/q7o82LTzvme
VwipImHE+pJbQKezmQCzduPJd4rVDbjLDT3/dU+DOeAjG3m78qniygcnwX9T/4zccBUNlJxT90Ss
1h3xXevAfUs6JA3TzE072xTcK4T+EMdfJNokyCpA5S8N0OtI/mVbl4GYC7u4191DIw4hI5GeJIhc
340jwJF4lYUkBbh7/CKa/2wHqyz+GDpMZUQn2Pq4MomOz7YiJQhpBi7i8c07TSip6pPBLoWmNaw5
DXPOG90RJHX6OxyNbwU3nnuRPil+S4fjYV1hVqQs1558+DTnoHMuRqA/JMIJ11riZmejEPjC8fZk
J30UCAPKsTgXI/XUYOd/hcx40XrZ0T1yRwBoX6yBKE1270OSHQNko6vI6ac1AXjharRTfOOMxWaP
uFQirdeRyEkjBFVySvtP4YCW6ETwUjdBvkXH/j4ZOlbekvF/1r/2Q1pds06rVpXwzlx9+jGOwGTW
vsElMZcsErplbMLaOSBpXnprJBjO3EYm2WTH0dUwkVYdQMKRbzo98jCqy6s72fembgaPFRiYLv1e
7v1Jq7Z+a3z17KndskcYV1mdR7uOaI2pPpLRbR8Jgvqa+u9tUOrAwtvvDOgx4S6dfdXQr6J+3wrW
YZr/WDGY7JuNPAhJOzasRgwKaXTRA+9D4R7h/sJAELm5Rm7jAuToi8OM5PquAt21JUe7eMpLCehu
bnSMb4aPvSn0CXbGBV46ZO01Tg14s/SsO4vxBDqkbKHtck69GnZauTEt8LvXwUpeRm24aAzOzr5b
VHeeci43aAG2WUMfrIyb4R3iJfSQytirffbtj6K56Q6GUfmCaBFWBuKOINCFW7/xI6A1NICUQcSW
zEFLPtwDo9uNK0FcEC09rU1oEVuqKJ18BPQkEPOt97bRpp2fC9TjCzSDjww/1pL7O3VGSKqIM+9o
L9FHpWFAqkgCjkH5Cl2CLyIgkXsH/Q5dzPbm0i7RuuBN5mmZNuiFAFxuleLKHoCq1MjbG7Nwt7fW
8X9sfdWo8+91+0IqwcPiu8JBqf/nRJ4q2NX5lp1bhw2b0k4JgYosXQRkZegxeVcQNVW7Q205NNzu
3+pW/8T8Tt6hP827AQrVdfCHTWZzG+z19rmYPe2A77NiAYXF3ImBOfsQJZ9O42y6ZFF2SON6265a
5Q8jelLFSzQM1tpH+nJmxu+fiVZIV3EOTB9xV/CcmwQKSmn6x7HxHZKdu9PNOUsMOXNvW3tpRy4i
BCxfI0eGqxmC94uV6PPO0xIEKzAhuS8ROCebwj+o/QRf5Qlhjf99mGHyWVk/P4+6ESPTZYUb8g0J
Q9W7hlB4NeReeo0623on4D6qKgTgcd8QQ02S3bLrzqokWae94P3pi8d09PSdU3XuZljKzyGwxJ01
40Ec97f+Ga0Z/1rPaEqLghx1H+nToness+qrNnT5bV8qWVV2PpGDG0Bs1dpl6HjtQnwJYy8a0kjj
7jzFbIQVu7Grr9KDq5TpFFIJpSzgVnKIoouCWYouTO+97tUbrQb9ENkb/LZhe0WMWtyPU3xWDXhB
7/Qpd/pjyzT3+1Q1OUS10X7KshKRWMgf+o+vn7JO/+3r5/qu7rpYQE0fPbH4Y7eTYP+Y7NLJzmHT
Va+6o+Vr3UjDN3VU2pV2O6eOQLvTSIq+KiVXV0Xo6Gph34RdhD425IPb9gqx9uXmwAEgl2z1cGDV
iypzrzZwiiPejW16yq342ZyAxittmsLH03ALcCiIdGX1c7ZniE7c8DTriO7oHLK9HLcqwFMJzXD+
GqK7YwwiThHCpB180vq1nsT3kMg1UYarIoqNT2LT3ZXpeNFd0ETTkyGbF3VeD7Vim/Rxd0xdX7yi
F2fr6u8xfI3PPemXj4RIP6kkocmbk2MXG4+mGfQrdZ3Edk2AcBMzOFikZjcr2W0gY8Uv9iwP4Txo
Z2WrHofF/pRo1QFV9l2NXeaiDVr3VtTP7uI9qXXTvcQlxT4spd0vEIsi4jLxqvduarBBqpK73zbq
KSubvVE16SY3DVxUEW0RPSfj0EiJG2hFcRMl90XvbSquq5XfkNUYVL71Xuqx2E0Fqau111vvdmjh
iIJvWlRRTbCOXVO58dCL6d2Z7WJ90wNnuvfF87ryoRQjRXJhEG67mB7jBO8VYeLPWtw+WBpsFOow
c11aTfRNr+N9aXGzlk5Z7fva/TLEPvHiNEMWJleX6N31BqoYY65c8sgMxIh9+zBbrHNm4KHHLqS4
t12ovbeV5N+/+9af8yV/2eYjmjDY5DOmM/+gCgh22prOoP7c5mL8PkvIlARFgNziyI5IYDddcijp
7b4JQ6SvRQSZzp2JGKtroH63T3soDecibX1DzxJNMdyMjWzaX0e3c8urhTr3958LY/ZAoCUJeC8A
36k+fcIo65I2/f2//6r2P3oayL5M09B9rhPYyv4fepuIPB63tER/1pmQHXNvQlm68E3zRvdZ7zBa
YXk90EWEfJR0O5kK68VJ9OGil6N21zniCOYguSgQtEqoSStvPnU4iFBN/wqoicPygeuei5Hl5TrR
7sUKUS/TeCJxwTCxtdGsh4DktW0zJe6l99LhUg2p3KJZ0t973I2ClvhgB9MH8jp4NWnxcwIhXLhF
/PLvb4jzpwYM+TtDCwcJku9gNfnztkc7GpzEZI9nSRVCNVxjM1jk5YE3Hsdi1N5rX5CTMXxRPQBU
agfSB58U9T9xauPkSf+nMlhYhRMfx77eKeHb752EOiINFYu00cakcHputSXINDxYE9bFemjyQ7AI
GrVF0CjMXt+3s++t1Lmpq+ZzXejwuyppvvK9ZKqoDg9hUaOS9UuWlaUVpu6pYTcd4ya2zurmGkh0
JnYYzycE/hd3sRboc/MM0CR5z71x2ILF+vnvb6f4/7ydnu+bLn5cVzf1P0dBOL80K7JI175ZmOxW
DzYWCNltkRICrcJTaV58xJlWPsxsNjc3BDQzgQxN1CA2zSwAkYpMPkeGod1HAM0jsB3PbILlc9GR
0yDcd9IkJZjg9FTWtS1Q8mDFwVbob5TCPCjmU4ap4BpqXXdqPLNl7y8RwoHpnkf9PS3icNeZ40lJ
6+vecTbxp9S0dF9Lf/yIo+aJINfgkdbDj74q0x3LgbMfCnBibZdCvV6O6uVIleQO3B3oFQab/kVu
x5iYz9fGM14EbPuyuai3geG/+f6YXboldN5uvfDOG+Nz1QchPAiMC55l0OGAMPDuFSSVGpUOD2x5
Sv0+0b5pwmuQIRz3AoFQkUpXr6EmhWEWPi/PFMqEjyS8a0Kf+pS4ho1CCxWdIc63m+u/f9CGtdQD
f6sXPGSB+pIrxrzY+0e5Ok6jGDSzi878UHnkRjg/9S0ZGV7q7wara3ZkICm9Tu0Pr3oyF+9ErmzD
op/em6H9LsvpguQca+BSlkGvyrd+RmSdJljvp8GY16E50OE19WiTL8rkGz/QNvwjAaOIvxZ6j+sY
99yf8xesFOV5IeJJPXgmsyC8hY6okjeoM4FWbMGFtS1CVJ/OAMh8Rmm/Zy5ET/9STvd5naxCggHW
KktJsivW/Li+1NHS1lpQCp0ww1UL8jyo5hQyjPwKQSo7qQyxYAmTsUOTzJuGeexoG788Q3oxYO2z
yggnBSPJYABWPDrfWssOtrFoAxpdGrxYXMjE1oKSUFc/Ne5D59rjZYyDH5kuo/NoAz9h6Dg9tvgA
FfqkNNzTbQmCKdOcVMuEQZ12ni1mrA45XxvQ+AQraoa2LbJTxmbuKSoZ+qO1uytbAP9e5EdnJt0I
/qUVvJeSxU4EGIGRPBFZO9drc5oZjYCBOEFNBKm2fI3VQ1DE7BMcVLCA54vKknuttMh5D7dNocvH
NJ7uptbQ3uacFEPkBgwcFzqqoenJPuywmwLyi54SMqFKIjEj25q+tPAPNy0DhImU2Lc2KiD8DeTE
xOUAJJlokK36ZhS1IGRmGcWGhbQP3MXf1fZxBqH9HxNu+x8jFdACwrdYKxBLMwz4o0Aw81h0tqgJ
biL87iUmOTbuZBOSFUQzIbfNL2PLb2Z0VfpcJiSTVLRfLwKsCM4j4W1ToF0oA/um3435/HlLgtOO
lhT9vUqJU24t+L3MWHUCEAa7PKnAsjZi+gfjTT+PWK0COrKSEJ7wRcNZ+F0dgKfvmyp7gvrGfByX
94NlRs7BTmvz0LIn/8tyu48+iWq6tLJ5pDNvrf7jTqD/Q0ouEEII07LYQDgeDJW/z0nsOAzLdkbZ
5+VdsGm9urkgB1jFHngXi4Hd1Vge1JE6NwJZhZcGGJApnBY4nz3l3p1aXxtSzuqySs70NA/KODMn
OYtE3Y97fUnHqIhoYUs6Q0q0cWJIomrsQySInZhbQexrSLUPgZVME1LdViFWo7IJ/+dI5NM5qvsY
owUzhxG2eo9KcAtQJV60oo8z5ulz6TjzdSg8qMOLOU0PgB8tR00WzqtU5I+w77utbOk5aW5Tvnez
iyqvC8A2joV8rzJ95bZR/tqXHpb4rN4zkxZrUCjhXWHL6Gp6jDLmrO0PtmUA3mYcqfe98205GFLh
H+ZAkpkoh/tm7vonOYfyIZHz97zNtAsTFypk1vqDm6FvU3JJX/8opyH+TDILmqHR7ZoMSmEw6fYz
ag0chmZOSJfjrPrEES+jUnwtU+pG84r9QP3BdlZa5xrVpwpocSYamQzncfAvbFxwsqupjM137m1H
ErHH18hMqlMUoy+E/C7+6+v0TzOruThZLd2iLLMsR/9jI9p2Rsa9iG7ebSpFe7NHd5GQaTfGlEo9
LPJbcUHyOy6XRaZFlsSJ8LfwhEOypt6YnI1dt29UKe25GKzzDa6XwwTWCr+ghedRZfr1o9IxRCWn
gtl/D+i7HJkAEdNdEEbZ9YQf5dr4MNYV+UzLQzyUGFgz91rayOEHFJ7MQsYtgSfxpQKycHUTl8hC
/c4cZghJS6I7cSLj2mbmce4b4W64Eokxo3m3Zsievf06+us2Wbe0tHpOA/nFiZoRIpXQN0HdHZsE
20GckUOy1BeJjMZjV+6K2dCvc2z9VOgcuTwjyOQn/WTrFURLvNYBCxCMapyd5crHv0lu7BIlKJh4
7lCzlMcMsRgdVO0pabyQYVoI22gZCTaFHEs6d2WxYS3bOKQTAXbH971wvVRj3q6C+FT37lOSpunR
QViA88pydiKsK4A+OujnQRvvLGMYLyx4j3HbkphTVPNxjjxGzBGtIyYFdGxDiOijZREyXrTnVIxf
O32uNgbTzw06mAPjQvjziybKdydj74Bc/+zQf+6UiEzgnLuICY0I7DFmE0N176XOzq+IRJ/dPryG
3fjFzCBUg2yTZ9oQ0wd27Lyp9v9+EzT1fwhXLAT3PrtIG4YQGpw/lojapObxUgQBUsqEyIvprCoU
I5buppdSP3Ej9h5oEL+EY7DLNVmdFUmitgh1uVUnVpZ51142m2EZ9owu+X58e7KXktEM9BMiNPTh
QR2lRgQ/lmHW2qC+f65zgJFmnbW7IJpBH4axfwViQhiEXjTP3kSslkjp5DdqOenopa9KUrouqTXt
CO+s2O8lcqsTArex5tIiD3ee3wOzhTYkrUWuYqJkc5HjxGl35ywBDSr6Qx0JLYOLQkyTHfQPrR9A
cMDjYC0xfMuzVjT6k/pOLs/wr+9F4uwpHWGLLwoNvY1QhvXmGrk/nHi72Kg4kmpxkmG6XOXzjPFC
gxCfaJ15ubnbBBBdloPFhuYMH1z39mGM7wxy3z7TelyTTQ+fa/HG8DbZqF7Sg5lDm6pt+UP9w3p7
oOXHMyAv7LxVD86Nm2hPXozY+z5q8hAV9AOpISDkIsHs0K26S22YSEh0Jzmov0U9TQlYpVCM57ey
qqYdtSi0U685D/i8SPOtTSAoUcrsckXwdn5odONOdQG5m7S7Zgw6iPak386WKXa3m4DT0mrFszNs
G2zwR5p+xhszj50SrzkyQbQK+PNmLx+T2V5V0xi9Z2Fx1FFC0okhlKKah+wuYTZLCLqBdsdCmDvm
WC+jzou+JUPw0TQT+mmSCdYoJ3rtGXHaMjciaaEN073yDVUtJMIgF7vAtfBUSl0/aMnoHjTYZA+h
r7kkz1jik6mqPnpHVWwkWXOSTP2+BGNnrVEDyoel/gBQmJ+CITyrPQl8x4Zgv+GtyO2PTMDxKuuY
3LAAD6KTZwng5j48qmu1nIudW4FWylvr4WYLzIngYbr8pFx1YWZs2J3Em9lCjWIW3XAJ7ZncvsXE
J0v/Y3L86QmXwHCBZmqvdS+cvuim9lFARH/ojK8Knx83eXXAsVCtFFIfxQexXXlXA3UFA7udrGiv
/kL2uz+kGyWbf793WP+4dfgmAnGMeNRoiHD/lDdL4TbsaGYfN0pTbGkvEAIGt/Zk5QBxbxKK5ZzX
GriVjk3WpTcdqRKTtsDTD6lOOaWkEQDegVEK2LEeQTlnDAXGhbxF/TI6r0IK83ZGtt5HFzTdSbXe
q8a/hDM3aDix2hZuWEVE7OyBzMV+rvAfCgjCBIwUEC004SbbxWHygOq5/7H6/8NKQe+AEtsXENld
SklF6vs/+r90QjEEmhwu5ug/TkXvbnQh26NqSBnejCPZaF+DXLOvZUQnWJ0fTe6xElDVMS8LvtA3
IXwljgx45gMtJomVhQS/0TVXtWbLD68e5wMqKZqlLixhEiTH+2Ty4h3T5RHJYJTs1Lkwh89Oybd2
Pa95LSyTpnCRP4sg959gCRyUdwo6hnum2Ql9AAUn9dpSkaZ5CYJjEfVGs7nFxq+dCsJdyThCDTyK
n4qopZhYdTIv6XbkyxWILx762E3unIlkizyNHtQp9WC3pdx6DsEev8+pH8li45gkc3lR53Wpr6zB
766K5YuHavyS4sNZKaCvQvsGAT1JfeBUnNLlMqGjYzx91xtQ8C3JInrtuGs1AVEPTASa+8TMP3wx
6keTsfSRZ19Sy/b0Tez91TcUVRRPZr8f4d2u5MDIzKlq7arF1enfLxRT/OltYzBh6IZjQWv0dQMh
+993Gn2MS7yeUiagAcoBJR9K8uCn45Ti3srHlDfHAPzu1+9e5XSXxMp9DDOV/W7zRbIz6loMC82z
YJe1UUdDRse5pC+butAQbCf4df73T/w+SsufkppipS67EivaBeTIpV3mngTNDY/1/x5xC/p1jjnn
V2klM2QiEMkzztnTTaert4RXMR7YZ3NvwEly5T5ZjpzqRe1p3eyxqOLg08za899vrfNk06JEg2YG
ljyPEQm2imGgFMK1xb751g2gpUEo5nIjZEa+cYYufc9b8FuBS7rcDUBSYlvZwL4o95iPgOuDid+X
gTCvpbnAVHTtHDTBk0Y7mRh5rIsUDJQt5J3tBkk90sB+/eymdDs4JUuxPgGYllqztzs/3qrt3Jza
zT6zJNqsztda6BUTZMA6fe4U+XxChYyM410b5HhfOWIG/VZ9hDlesnJMu23YD9qhLEtjY8yCkVc4
w7XOcwMfWRE/9Y1pvWahvguSMNsHuqatq6I5GZHvPZn0YR7Lqb8zF5K5K+Z0ewM8MCLPbnIuR9k9
tUrblXFpPZUmIeFD4IJRERhnoc/cjsrG4CNLbTABAKncJIpPoa7haR5MQtW5I5q1QfT1QkxSD0Rt
f6UImc+Z23ZbP9fLPf9ihi4WOXh0sqc7ZausO37lpixReSwSQbocXsn4mnSoHMGgig2m8eYc/EZD
3UEgB3ferNqq/LiZ335DfeHsWDeKUzR22lqlnVP4tEBZdMJZZYbAOx5xZY5uciooGG/oIpMrhEg8
KdZKFdM4+AiqNtbxbRmfkx/o+FkSbaXIhDNStkcoVxtTdF6zxs2nhvlI9+RV1zI+9ypM2O04X7PG
eDWXks+lil9bLfGM7lKpx7rd77C/JRutT6fnP46KnEXLGHVmXtaD2np2fAAnRuxflQ8ssV2iXowY
2ddCZ0/FhG5EsH0IDIdBF22i6YAI5M2ygqe0LZ1XT7Ld5m91DlXEmzmGkIXnzyKiSalyJwoHE/CE
gOcwky+BkC049tPQXGNgtL7Xfle3RGl6b3CG+qdbw4liRDu43krVIyR85edUorGLihKYRXElr6Z5
7eD9KyaNXxMdZxL3sIRUlW4bXtW/vGJPtjMnlMoqiUg9JMvKrI7cYUdCiXa5/VZKbqAeSjOe95Yn
/3Jzv97Utu6up9kMx5WOX/J6OwxlcCpcloDIS9l4qoi0zHtwfL0mGaplQrUYxq3SvJppRBo7HVXV
PHOTR62KU1ylvIw7zQFjxD9P5vZDkkvx9O83bqBdf84F6DRYjo9VxrQwIP3DA9e04wSiWQuPjQsa
yBgr/4UaTOy6GgYpDk3/JfYa/wiLmHdweRUH1HQN8+CretEzhPtYdentT6ofaGhtzFOU7xyDrpM6
NZfyeapcCyw/f6EHEnvl2o1/Ui+yeR423BPNvXr19/9dvdpKGst2D9eY3WV2mIfOX0cyHZ4yD1id
UTyrh5rk0U2v5d5OPSV6l8UxlIdMj8rbT5id4F01vV9/Ckn+fEnr4OP33zFgWyeLEF4PO6zy2QuH
5FSjrl2pHxlxT9bA+O+8zn2OzQou9MIqsTVMPpUOrQx9PnE0nbSfDXd2N2KI7W2faxBqE987D1Fh
HqzlCAE4trcuF2edLeYByMrRbQ0uLzr92QOIKHcfdY6xVjzIqANP0wdCHoxaZ8JS6eYReT72kAol
+coj3JONCAE/leE/9n3SHTu1JefftnIZ2u6UaynQ2c3gLv+wh6+OFwxfcQJYmxAA1jqU9XQqK++t
4no5w5dqfuVom80p1+/Dpe9rjlWw0hsBQwzHQOUWxiZ3Z+O90Qb0emXwFzz+DY676VvMdbPOfHD1
ZRBZtM6XJreVod+ti77cEg5FoIP0y73aYedtQ5pEYASXyTe3eQ6CYc78U4c27IvedwW6/yB9CvWe
rsjkabuMRLNtL05AhtgNstrF4C0j6geveStcrGeF3uHoKYL/e6T1jDb/OPd/fq4BKtnQq53aoniN
c3504EYJbI9egOvG58Zlhq+K2SwkcYetznABNuHfNd5gp1dkNSBDR/IGlH2KpB6+ymWRHcaUfidM
ye5xHqL+ms1DtVZrvimh9GLw+ABinW+UVKHNGN7qAx9qMVXHYHQWcx5LR2Bhp5WGU11KC42NFQKD
pM+ka+HXJCpfkCTHuy6BCwcY6tcih0j9g/eXuPjllD2vJ8ILj43ARaLW/SGcNDKQsPaqRbrAyX4s
qIwRPtY/buZA1lpnySejm08E4v3vo1DGhKlXen/SlwaB02l0AfTJOlUeY4kFLIQeXr+AlM52PbXF
6vc5L2p2Ta5/bfrGAqfh+Z+4pntHxyeb+OAtafne/dLxe5gUO6K5RDmd63iazuro9wOW4PGoifb2
E7/Pu2suEO1i1hHAWlbP9W9mBcxsfdODuNkIh8Dk1pcb1XlTDLeoj+AGsVzDgqRLTPKOVrwjSpP3
bVl+V45av0uiIxmY46ZC17FmAEM7hqnP3qnIzh6TqfoUHnLQ0gbDPzeifU/N4nZeUrRsR1BASpAD
+5/BP4yk5f3Lxncg4Nkd1o4H8BfNY6KR/1vG8B1+X4ZWH863cymy6oNGrB7oVHYvA442NhSg39QV
Plb1Z+/nDKoSg0lsKZmZNrGbvXl+/DgbMvuUvo3pw3d2Ts3lqJqmqofaRa24q+dxdXu2tFXxTgK3
8sPvvcImaYEsdl2IdeD2nQcr16NanYwnrXDJvpvib+nUZqspSLRHSN8hsENiVU1CAW/f5USbD1Vf
dWel1Vkq/t6vphcyF5oHIwjeyXCie8W5DUnZ+zRLq0+ZtFhcE83Z9cvbK02U6UzqX8aGlNdUQ3cG
rluTLlRgrX6hUTw/3ZBe6cBvAgmRy0Y/qjlGGRHPqy4DdQVko/ue4gtEUIXmR3m5iVm988BSnFSl
7tjajj2ddy3yRu4KMuc2Kfjy268ysbsBZXFS21aNMPjN7LT+ho1zcRgydyABWzo7ZUIJbdkxRK88
iBzWPsU3/HM5iGIYhMuBFv06UC9Fg7YxqUbRTdu9X19Uu1f5ntMu9Y5ZL81VUOdo93s3QXHpYfJt
OvSEltmHoCM9YNBdOgB606z3JI/uuzoSJP+hxG3r+FRhSWkrV9wpetpEluWJ5lQI4stDv1y2u9rC
9TovnTvV5vOBxp9uXyg7Lh9CrJPPNOi9Q1ZX3MwXS7TrmCHpYIe6ouFUWONw7NhET0RSuQK5hX8a
9Hxd1c6D4SFcud0fewN3kVFp5bHl+l4ZbECOSZ3EzyyWDbvV9tMHYUBE7fKqQz9oa+WuXX3TbAMN
4XJLc5kZE9sC6PB3ZR90C+slscDPeiO7OtO/N+Fn3EszNc8uIYW3Z/973h8QNWca3DarNhEf847p
5FbA+s7rvXqKYztBF545d+Qwuls/AsfUzVvVVkjD0b6DaA9xs5OoydkFHcqCIk+9msP6g/zq7sk9
S/fqdxvNInsY52gbjP+Pq/PcjRtbt+0TLYA5/CUrVyln/SFkSWZYDIs5PP0dLDfOPTgbG4blbrst
Fsn1hTnHjJedv3RwBY0eMo0dV79uu4XfG/2OS5YFte4wzSjN9zxrzFUvEl7vSAf60nHAaRhcEdfO
rQnI++H687IDrDr5WO3x8cC79ruRs6MRCLXUctL6/gdSYnK8TqAcnzMFE110zrDLaDMUt3j9Px7C
lHQi/noTAY1EMLI7SkB/wfBcif/2GgVw7SH69cs6IwogGXJxlw3e3fXfuP7SdQjorokB19/gpP1y
aUedcr3sjHzLkl8EdlQ3t52eL2SELjfNKmPr5skiT4HMyOs7sC60hIU9po1YGMtzUWkUXVLdND7M
tJ1hGtrhWjrUhtncxNE9dDfChAYLpLtERHRUfqcuEcqmTV6RZ5aD5bQ8hYHUzcN8aivewzVmP+hs
ZBqgpF4SFpYqN+O7Qo/9JynVsUjqaWewU2YlheZLV+LTljLa1BgBTrWqRbP956xDRfLWVs3R0sf6
4TpJX78yp5Vtadb2sbGr7AaEwhDaHTEQCjHplugTFs4YuJod1CVYJJmzHbJcP3q0g094n96vqr3B
bhgwOsB8Yx2m6SrIkl2d48/Q/Lc6Jbd6heK4VUFqgO/fulHzt2mdeof5Ect5VajnyYshG6XpHzWj
delV099Pk9lvACSpPRSQkAuR3F4X3tcdd1cCu1ew3AJlt8frH88eN4jdTPtTVwmYG0re+8H135K5
kPuUjubfGk1mYoaJaI3ENiYu+QoVR31qycAhNexHi/OQFRYb+WKwThU6iK+on4m0X2rjiTgt4raJ
s0SxuYh/0ej61f+mZbCkx8nIA08YRpiklvPlErFxpbBefx3/XXJCJepyMBPqa8nWO/p+4TwAJuqD
mtdMz6bu+q1dfxBrpmWKoHgQtX4mzQTPn1zEJc0NkD9aZj7MXs1qkWBArvJ8TzBUz5zfA9jSdYl/
sqf65R+/xSra5SRFYWA5SyTDjgkyaKdnjx7qiH8THmvZXovyRGbVnVZCs16PbFZXHSyRDk3SWqPD
aNeP5lW6PyfceqOFCbxIO0KbFk53hp/rKmQdbVxdnR2mi2p2u5OYdF4ioj/aorOfRNMBWTFltucU
xcTHnOecKOMAAhwH3cpayEg1g2D62aLaClu7ijhqUyRe/bydSj8+87B1x1hp//2MSVDJa9up9ouv
/lxv69LP89s6mpjRiiZIU1/eNa5Y7iY4Mf/NtBRdxU0WdzErL3CmqRKk0/PxxbItyfWY1N3/+Rlz
HEgxerRf1wVnB/ZuUEHWJCo99gluVYaOA5rlftNHpKxY2R0xfa/XvS0DXWfXj4XYSWPwX6o42qwj
IorV8e91VmQl099YIhvnf8exZ2hU27OOPafN/zHEezO+9YzcCvWk749W33aPnV0r1MtRe+9cmSL4
yX36imrC9qFN3x18XqVnP+nsY/MjGfIe6EjO28Cbd4SPeS8oO1/bhspedBaJeS5ZvJtB0xfgrf3z
dRzK0ZoQfjhi2wGoeFiHzt7R8Go4GMXzoiPHSbPuvx9ItZxvoWveLjIrT9dfj//nHxLDrRG++dV0
1v5awVrK7C5WOzSBHte3V3GU2U304IY5PvYy9fBgNgQ9rW1i3648m8rtga64vH0X7yZm64RAhfyQ
q7Ph+oNGQA6u9j7bEPT7ZZea+UKgHqNEo/+iSZJgtKBzE6JYrzdo2cNKSQiuGfyyDKy68m6Wxl2O
BuK5zXU8Y9dE1mJbQpa/tCQwOaX1QjcRXllQdIXasVbmo2H239fY2esP7OOxsOQiuKZGjDqJppkL
TjSwGgEyx6XZjvJqvGPrb5xFYvPciqgNe7zBoVoguK58u8MQmcmlyYsB3L1o2cTlt8Rs/fe9Fopg
57Gc552joarXjX65y7RGO2N3LraQAl8TrSL3KebVpzdP3YratnsE3TJ3h1u/qNjSqqzf9sZTRwzo
7Vgo/b5f9PIBPMLN9W5lu+/t26wV28libxXbaXapZvMHoxFeY9xuLE4ChbPwfdJH41zbEhFFHGkP
We48DP8T7XpF4ZMdJshtWq9BFA+nnhrtf/H3FWYv4cMfBc9NEu06nPBy+VpEvn3R9IGXRiIsXEhM
RgD9RgGCPAJTlXkxCssNRynxWmJ4qkvhHybk5wgFctKVRufOkn/8vpsDL7aNbeo/+sNSPWJXOeBW
3HZl9ZTq/gVS2MPkKugH2FbDqV0eJ7cJnQESblPU57aCPmvF/XHUqxSnqTNvzZEzqZ8wYY4XS/hi
o1KBz1qRFoDEGwx4HzS96TNFtja2KcG7IW8FIgQJPuJvzAq9Co2Ox9uK+qeuwck1mTrWve5uMXxC
2LNG7rSEvkoahxl4zs7wpcG8eyaPfJCHfvImVsJRf5kk/12vkDvfW560maF2UmMJXOI1+NM65GNv
h7ITb3rlP8i8lJthku7WGeGyka/9U9lksvQzoMPEP9B4ZQFKRSROKTI/ZyZaqOxonZL5yWYBtveL
7pI6o7GjxTiNljkdbQT3tSrnPcrRPNR88yGRYxF0FTyNpJ6xDEMQDniYn4slHXlU2z+gckGjfPbG
Z4U1WmWwTEvW65Z7QZmUbmoiTYPYG9xAt4j6AqEkNrrLms1CCaa9rddL46nHfeEThQMvvMf3E9oU
ZpQ2FEktc4yjywpqY0n3wW7yG0vDj5Db8/PsamrrV8168HzXusQj01+UU347JSf4ApA+4qAYJmw2
ldec0BR+eo1z27YYz7kD9LG42KYoAEaJBbzY+MXYLGBFSGpegUFktpHnIAuBPWrH6pTO7j3TgO+x
K9+qFJVGay+Bx1Fl6rmBzLIZw8IdRiDS2r3fiBO8VHGjhvnIJiCmeMZguMzD20CjzOrdPWmq+LUV
j/pomhvdsciEUk9pUoIAJ2ePwOVnsRRkZHvrX8p04OPbMIOmktQ1UKOl0sOZF73QzRh+OtSqOqo3
haruM9sAA4x3ibMsA+1N868Tz+zsysn3QzeaETojCkHhoyMo9ZqnXKKL6HmltSl9U9ckuJFh5fYC
c16S3kTtTDdkRgABrZdyaMzQa0w3nDwNs1fVoneluwisKvmwhWVdPJM1Q+IG2oxEqkwinl09Rchb
HxpZTOdIpcU215OTkawrNmT+CCss8Eb1G5irj6IA3Ww2zAciU2ytFOQMTvIm8PgzYTj1n2aOvzRh
RDCkNuL4ZrjTbQqBrksfSxM+jtdm75Eod9rszaGTkn5Y1esU8TsaUFAv6cz3gdUkW/R3ciEv/dL8
UskMe+BuDxaxT4HlMvsyzOQbEww+Tc8UQVQVy2ZUbMLxPOOJmFmyNt2pnxk+GgN6iSUnvNgVfog1
B6swl3wWv3q9qJAa6N7uhug2dfpbz2fCl9jVQ625JjiUrA7ycfnpOu2nIz2Hy17Egdcux7g2WG6A
W5zG7n52BBT0KNF2VV+dOk2+8mK+02fyJ92UUUdB7C2u8bAAru0XbXvM4C9jnGsW7uUcq6osu+0I
tCSacZ2PlFrIA98yphebuCPpNrH3mWruXDd/ELrxIZwloh1MXyGSuZsq6X1Q2p27IyYaQ/ZsvrjE
1p9lmu2dHvF23wqyToTDFLZ8wUUgD5ODUsnABa+jh18a9YrwlvFsbISxiH8IX8hoZFHrwjAoLGZH
1k3foFKMjPIdFtid1YsMdE3xO5hNu01kDzhC1XuICnvVtfJixu9d5G4X4Q3hUkNzqdjLFD6DJren
uyIF+lyVFofhRIKsnfL3cKeGJPX0zu/a9xwf1KYRZD943P3yebT05cUjiyWpf81+GfY6QWQbmbCy
66vp14tX2Uh7nyT2F1cWVEH1uiy4plh/u9ZIXJ2QHCzdU9TJJz5LtBJJZMG9wPnrDMVXpxtcJwzh
HbP1PHkY+Q/0k/6A2U9/iNL8iEpz3rZd8lEqbQwmzfywcEGG6JffuxjztkoaXk0EiG9aSTKdPeCZ
avyNA9eBTIXFgD7QO4EkoIAM9bYKSo8pgnC9eCNScwxnAFn7lMXNouF2rPBy6Qs+YkI4odkvZ9lg
SnD88UkSBzOCKPIj/dVUhJwUiOA2ZqR3YT+LnYbzbFcn/YDttU/vZJmcQfVg/ieBzCJb/LDgw7Yi
YzvHGGJzQdhrYU7cfs3fJZMPhI8/QLwgIqgLJDnQG9txbhziOCppHzIdFb1bOe+R7Q6MYL90UZZb
NfYViN6UTY2VbMpRPBuZ8Y64HUHwktEJ2+CpGpACWeQ+63hEMN7HGQXBeOoHqvGZJnyo5+Hict0C
sx8/EtLRZlsj4G6xV8gMgyiyMJ6IhcYtYexSZoeBkpg/QHdenDH/BY35WGrWuGUjYQW5NgBtb004
tMR+hJZZP8px2OLvuMdtjdS/49NCHSw6HXdXV+U3OLSO9K/xuW2VsRnmxEBgIb4de3ksFuN+1NSK
6TJee1EWp1tGqt9VieHJZaOl+PzwQX+VGD72taVwQJ0TXcSv6djujXlmTQsBYOssnsCFMDk3mf0R
G9q5qft869j0ypPhcSzUF1hGbEdcVCf0cqNNlIQxqZ2GjEfTa1IcgatxLXm/rsvNNiM1neddRRIi
TI3QkyzljzLL3E0BU5G3ovfsyOjB1Zhc6xXLIJNGEI0s0VXxvezZg0kUuLJhQIY5J9oONGuUyHHI
eXKgfHIPRFk+8Azqm4aY2JD65a/bpk99GpVwjkus/Aumez/VpzCppnvio+tyhIifSv3kTAidFPJ6
N0fXaAEf2Tax4jntwcnFWb7JU+wKINxE4FuEV2fGclOo4qPokZHbTJmK1nuwOwR6H3FUNJvRoEhc
/eRpN27lcDMaIxWPRyefwWEzRTMcMpCXATmf1B/juzliDLdl6t7Iqb2vp57gGaN/ZXg1bBY0dkFf
xsAuWq2ivKe0jyGvBnPjmRtm7ifpDjNruRgeijP6W8aBMuxEmu/Ix90K1sdbLyqRMLsQUOEK56G3
sLCsy2o3RoRyGCxdgxJTygZo6p+OkRxbDqQsjqg+Yy6wLtSzlQr0mZ2N630tcaKo2GuWTSuJ12or
E7yxC1YKxPPvKTxgq+DWN4HoPJNz387O1hWJ5M0FUcWAjNUq829aYMJvG4SgCRPJiY0CpgNcU0wq
qcWZy9sdn3zFJaxR1gWIeh60rD9XnMHcPu1IYsdWutk94N32OIxqR7RkRdHcdncTOZvk5tEdWfZ7
YglgCYpazSBhNQQvF47R8jrV7SUmDnQLB4ab2XA+By8+Cabul8xPf2lr4kuyKBVYPlfO762nKref
/WQqQ+vPVMk6LB2RbRAy33tF5weM3LKAfd5NVxGanHT5JkXyTWy3mQbtYFTgagR59G3/NlCNY3Ml
qxU9f+h6v7j2XvMyRVZp2OVmskAY111BeZQg/ST1llCvqWJBeQRLemM57JskrVcwSS9jWF9vup6D
Vld4zCL0zaFWrO4h95kEHJTWxTIEzf76YLaZmYawBWvCqJL7FKDIG4iWMnNferCBTOEq+1ANN+vT
MvDtdUPJLhQIoYhf4qJ6J9diV/GxZkbHnxfpe5dE6ppVQ+gTnYThJoFziI3XNigXEBaF2mDPGy2q
b2kfats8E4ZZ0S/NXrBgcpCq+PEyNlRG3v4wwPDOvflji6oKXHQJGyZrZwqqFc5R3qLxWJPK4eJT
edg7Zclb3G63NMWYMLRW34+svEYTd7FHGnLos/ghCoBXfBxAkj6Tbtryi764jafkx/EJhiB4E6Se
9iAAlXSNUDei6HeLNo/w0/gQ2MD/6dcMlGLmLo3mH6suj+B8WPmi1rMrHmFYNuz1nsr8kaOAZQBl
oW+m1WlgmY5Cug2rIn8CjnaOhz4NcDgbjF3G15zZRUWGs3PoFdzjGOeGYKiO2s9yb4DwGe1CcCDZ
Php7N+YZGvYrfTO1FA7d1k7dFzyPUdg79C7u4u8NchsCA/sg7y/uxvVBRmD/M4/FQSFDOozdAD8p
NS5uz9ZSxSyIiqUM84fZ3ruTzD9bk1ixbEGqQ82zxbbWBGN8S5q7dj807Mnt8miwi902DpQYTDbO
UTLHeiQ7Ywu+h7RGGqul5LRpB6EHxozjhDbwu4uIp4N8eB7p+eYmuqti8D7zwjpD1uUbIVGE2fsO
tgTWhvPYIHCEJ8GdPiw0JR0xa+JtZrsZSJOxn6k1JDO4SRoURWWuwyT3ZLZVsXPS5MMZGUE5vnHv
x7hcImrdbaefCCMhAUeVCabp6MW3PBLLu3fR9qGhFIIoO32J8lqEg8n3hezx00FzgpCgDhnGTcRB
Fmo3VNal05iXlWK5QXiXUJRQ+CKUynZ+yeazi3j/j5G3Ex3DSNneFirmHtUOcs6ibWeOQEQTXO3K
Mzs2Fom/bco22cmINpwozIOWRx7dYh1tfUqukikrn6MJgUXafahHvhHIyaQt5eXlg+Ta5V393iZk
taTuyF6YddZhKKf7Ko3mQM7D9O7WP7xIOWQLXlgtnZnrTYIn2xsvo5OMQTyQOwwdAWgElLNxanid
e+Nz13f3qz/5wI3wAbu2AIG77XLtXiaioB76aZaBvbrfDYGIkUxpBQ9FBp876/rHucyak3A4PrF8
Vjrot1QHRqAlr95UwYzAY7advH5jFRB47TTCV4wuiPnYcu7k3L52Su5Ljf5QFqGf1NoWezz4HNpa
Tip6S9d/qvVqOuIvywJZeN+TxNplTkn34E0Zsa7iY4qRMlhWRZHbxcdCaVv9Bt8fgU9JOgVLUzhs
ecq3nF6DHCWEEOs5XszRh5uuN60Gi0yDn1GQMQ2dMQp83hcLx+BGGWW2x+bEBhL45FA5oM2EfFjZ
gqYtd3ZRwzxwM9DMGpWFIwZADGa9AYVDHCHmwiMzmO5kW/pfvbBPqu+/pj5mbUrbC+iNTBOx6LC/
S4eAMtIbJzhyR4tpd+AlGWhGDvTGb/6Wc/StRy6lqm7dw68HYJSpy1g7LGyH2t36PshJdtLWvpBi
G7eQxFQM8K/327+6fabB9I5J1L2lefbYiKTdZpa6j/l7Oslk3Kd1bQR6ZZcIfptvmdN9TLoG/J/c
eLPush2H7Z+WZdrQEDjqZskWPI3JuPhv2Y7uhjI+Dp2l/vYNfesmzkPccxKtbbDdoEF1ev2tSJnH
2XHkb/rcvjiz9rKMbpCZ3oMTu5LSMKIELsRzk/cvU1q5oWbM70bd8kjY7a0rKjA/Re0wp10eYFae
BySDT8qWfxVD1rPjskLw7YJaUGtPfZSi9UniaevPfsNrOq+QMIhbQydq1nPmz9kYC2SWhLEZ5qVE
3rObcDQ4hqNtRR3Pe1hPZ4wTD7lILDQS2vMw9Zyj3OmBLSYsVYzf8AoDD0rtXzGWp7x/Tf3MRw4p
o7CDBOcJMwJu5ZSbzKSFRrfC9RgJpmhrc+eqKQuMbNNpI7He2rM92fVusU+87iVDKDj5ciDSpid6
qBSs7VsOW7vbxdNgbuu6+/S0v8TRMA0aYX32M3iSZqRilUnj72CTB3U//VZg20JRxeWpTXqijRO3
OTpLwsuIaTfGIIpI9EbWZm6JlmmrCSNPvNDSYFSQma3QdAIAWTKQ72RTvAhDfqcMTeWQdaHeKRPF
IxUcW+yCCWTWxyfaIHcLCC0N/Sn+ylHghUbfcDvDIYQ8H0T+eMeT0nB6qoTMBf25I2RvLMXe0Vtk
i0iphM5DZAnrJZmlSaOmPZbZ8icZFqyBBW7JDDjqgJwylOs8BoNkoA2Cz5/sAuHacLMSkWxnwRjM
p+t0NefL6vx5A9345I4+i+ou4+TxHTIonOl5ZIxLG/LtD8oOJr8dNnbjQVZilO7730paHQ34A/Md
ttixvtcLZzo0To7f2gQgPTq1y3qRG5J/g+mVkYY6R14xMhNgOwE0kZM5kM6F9j0OfSyWJ/zpZ1bZ
C+UID0Y0mhdtyKczqlzosHF9sbS4D+LIrYKZ8Tu+ScwE2S1Ti4U8ioXoo5kUuM5+94vlPpOxtlW+
iVyZ0djUZKRtAjpxI98MjCl5RANwhq9xZxajw+TQ/3Lc/ql16/sc+5OIWNKZWaWF1gh6baKESHTe
l0OlfffGAsdGuTBTFVdZlMnnJFzAbAtT4aVC+TZCic9psWvRH5aKmOLcTcRWH4Ynl51e0NW9ucFJ
5aB8crTQbLO912XvozMXtCM2RKmo/8ravnmw+r3VDG04ExhPuMo6NTGAFXrsBBwYZXM+HtH+tSHo
YqZmgipxrNWdSaJx6DHUvTB/h9DQoF9rwFsK6T8s5gKzdYwAzEj6eOn/AJTaTBNHq0leLHOV78FT
Q6ClL1lKHnu5atLaBP1Vmb4Us0oOfmQHdUPRZWMk30Y4fDduSERkFjYOn07qp8+63h9ZSjPK0KYH
9uhUGB5VPdyHl0GZLCrieERjSJalI4kwnFysVYqRYkHLvcqTFs5OvzCWPX3wmJbdy+LiVFc1boLB
cBlBrgjn5o8tUhVMtUNY6RSp0OUI193Ewn2Xfw6tIMHZf2lzwHrGWEtoeipCAtUQThNlP7Ow07NX
mId6DXCQgNQqkX+QkElam5Pcxjp9na7Ivxq8YEqSPvCHhjHXeBqqPt9VGZAQ06BnHdjThzqVaeCV
2caoOzies09trVsPnZtzYtiy2REF95k30Uftdg+ZT+OQVsbWzV5nkumCVFIszUsCFbGP7wZCVSeu
iODB3TJTKUOfaseANwdtV94gdw21Nn3xG25qz6aXLFp4foxT9qmF9D0G9Kx74rdYivtEjcYxNXn3
GbY8etHCPNknrsbVWmuniinZYASg4KqcX3zKCgXySJYFOhYzBjGTqJIIYd45ddP+LTw3gG1JypgG
nQuPTBbNO4aRv/YEeKuNmrtomuszWbwyHIUnGYTtRYbNERVgH+Csn8+cYK0NwHCULTFLidwjm6OW
MN5kkwPOTzOSHXMREh6hDmaN5hXenDE7VA893yqRIjWmRPxi5mvrl0dbeq+pTSfT6oBW3XKNLbSR
EvnRe7mYHzUXC5ect86p8dh6Nh5bKwMUr9uHptPvx2W6LdHbB85g6/u8/tXS9FiO9cHuO/EYYeXa
l1a7XchNDUowbGlcbM28m05UAR/xPNkhwU3AGDuFZIjPsFyYdSmxwcrBFy3p4T2u0Wo6wPuQm8SH
K2VNaB5mHz5reuyM+LNberov3/urKefQoOkse+Onm7yDIeNTjljWmqfxtHTGndMYUEMzK9sZCNFn
alMIVi0XCU3FmH83hs/ND+A5aAre81Y+b1zJvgqq8xh0BmzQrv/tNwo7y35w7WjvVfpaMDmXqqwu
YOa+NCRdG3/Oz30ZfcDKjsOFhJjNUlr3lo40NLEqqJjQGlXLQorBxp/EMVSIspFOT1kYr6boZpED
b0SLGNRapGx076PORNupYsB8GY4QyTpjSJB1LFp0Y3vxG8dxMtV/hzJ3NyX0YsQvS5hXFpB0s2LK
ES2PtWSK0be9s5scqnTDRjPl+BJoKmdZ0wzWfeNE3x5rUCQhA+MTOlm9nVTQOkl9VGzlUA+yHRlN
QK4WdROFZvLtjcWwIYZS8JZrkWlZ85dMVLfv+LZGRRQBAg5Xqhcm8gYztH2qjf0eoaeN0hPB8cQW
GxuzIAIzxTLtv7gDNMeRy94TfXBAdsQmFiYfGIhyp84lviF4ws0zoIPouWAZBbCde5bed08w2bFv
uYv7npT6Ruv+aF5ML+B7H33LraJX8SEdhjisWl6WBPHeu+i1LowW6I4Gqm93azqq4ZFzzW1U6wRT
pOUuAwc1E5jCijB56RyKlJg4XW7a9Zn0/W2aDg/oUIFVzoW5cebsXVFZpughToOuEx9SdUejlGeZ
TecZQYy2h5hiMMCFSapVEmvNDgfX09XnQHIHVS0sRhV3Fwyg5N6OxO7Z6LEZ9zNchdwS1GMNks94
BTAI9xdk+IIJOTN/rYITT82HoZsw/4I6DJLIQBelE2mCJM0yjBpQRPZYKoQHNZosQuNgi8r0oJie
E3xnkBnneqHdljk3xxxtIsJjAfnojBXM+mxCPyQBrgwdnU/H7Og7BuawUwuqKvIGlioTIkdjHOqT
iewrnXmrG5V3sLz6ddbnX/UG2jMiyi6jyQKOHxi1XyJVJ4U8dpvT0mjutltLQq286DA4gyXOSwpZ
RFM4f2MUiahQaXvVHG17oFZnkU/9rnNPupreC6bwAYQnnj7v2+1u7SbtN5lXf1mT8Y0sZFfhSAgm
pfbeVDiH3IjY4E721nGLYoOmcm840bPezoeo0ywAbWz6ZH3TL/gsuqheEX/REU7dp/Bp/T0PDFK6
MKgaoaTW9ossmuVMn/c9rdbxFA+SNY+E21vFhrRmjoCJ6gBJzLwl4tpI/e+s5w1nGZT3shC3Zs1I
tbTLz7qLaSvQHu9S1R+X/raqHiOJNFiLd4zAaXrupl4z4PlOXuB39puI5799zdIq8zttMzvDxfIp
Z2yF0bHOkGAW6qXxo2TDaOWzJkI7QA/NkNSWCxaKL2EbT84aQoJTc+KTRNbit08NDxKVg0GlZObF
Zup/bW+Xwz18wZsSdpWMD747v1k1Kstu4I6En6bYheebISFbKSb6cTNk1otEkJI0xjs7hq+qqRsG
J2KL0MGCv7EE/tyrtWG5afLyxWnRZfujtUVDjTw1/azK9FvWK/xPdiFyVeDSPfP/aarmjeEQpWOb
m6R4GEt6lxH01k4n/8SssIX3Cn1YujjniJlUiPn7IBtvj6S92BeOth/I20Pqy9KcURW7e15DFgs7
gES46Bg++j4GL8pNqOA8FFbFU5c5fHt+gSDdNM5Dx/DYyHkZd+ytU0b4DDYbtSr8d0Kky51vQqfO
uuScjmJbjMayS6vkp2VLTMro+opPucgLo9RYauZWQ5xjpjqEI5YdscFmJ9PhVeeqDwvMzF01jOQU
2F9COl/FqOgpFutdNNxOusdNg/LQ5TSn4JHlJjaMbzHoOPt776Vadxho6/KgNshdpN2FWUpmGl5d
FneKEf7of+gzA8TCKOp7b+oIclzPnFR1O9cUX4ZbffmG+be0vkzJfNMYNWTrEmYjMhlR8uGpqGcp
rjXnhkVO0LH+2fdO8xT5Wn2shbbFRD8cmvjcKzK90Qgx5hSNzQTfq/ht0U8qQYgAu7lpNKLEpx4v
I1niFTuRqOFC2A4wrbnonjtNwLkVPY9WtIXa/RXxRG5nSdxtBtaRguboGWBvk9Z7dpc/Ve39YVvt
3PjWV9StwTpj/+jgid0pUCagEVjQF0GtOZC1h7s82viOy/lH1GxWeAbtolmFNJhQDDxj3lspDGlD
i2491dqhRTEoly7fZXZ1YvD8QBZuhqJCe9V68avWTSlhKjanMkPuiHjHECWBuyEI+NKgdG/mzmTc
ZSHemppPwzSHS+Va9VN9C7sCypLrFIGtt87W6Zir2F1s32dWZAIaSMoP8t4fSkSHf1cWOzMP+/Zf
0FTLC2m3tnIcduMfQnU2VlLhjJvM4xXJB/k5vrnS+HyPh8msM5Yi18haHUUhBUYlN3L23rHY1Wgt
6dRsFht9hjK7WUlFVSOnXVmDZ0PsnD/qbbdBLkRmdErHKmez3hauKG/Bsp97TPoHkGntYx+jx/MF
JeO/L1dwlirQRI+lBMDtCu1QKeIGWqUZl///My/KPxytRQtRmyjfhiW+ZXZ0qzFRXqWnqxfWL5uz
3hrzTR7TfCRkMIUuOMep9PC8dOvjYkwE504lIYxpHV9IADLfPKI0HdtLkR+vVhTi0g4EmKAxbw3j
RgiUjOmoUElMhnmw5ky7KVAd9vzKTemlq/NVWqwGUYCWFfl70rljKGaiL3JZYUgYL/uVW9SsFL3R
QRvpGl65G0yrOea85Tau4eNe1NLxjr69ugM3y6Z5zWS6/gPDwfsn8QzcT8WMDj5qnl1pL7eSvFa6
25wsk+t/B/iHcyNoxbaj3ph3sNfW3PQVicvmzTgnFHc1tyyesTR9rl2i1davGHPxDa6/M2NhIzIv
PfRRBCcJgMmOdEUVXsO+8/blv+ubiuFIUDOPT5X+/qNNqObfV1cR+lWTHg35a1oDSEvYBH6XGbHH
LZHoKhGv//6YEQ7JV2EuW0PXlz8qs6HFckQ94cXPcLt47YVYsPKMkHA75+45p2ti9QiQ01CUWo6f
WntYetDsNPvdRDcCJRgfjAsYuU1G99IYhXmHKpqeV3gRKeUxwmw9/ml85T6Uk0UUo9kOWJ3U/Ln+
Ovnf9+2svWHU9LdXmKQ9ELpGhkG0ZattvJgNNfBoyg/IgfqdsPL1CI6NO57cjHN+mQ+2HOSqfZeX
RQ0T2+T1azg8dJrXD2Gwh0vH2O52aOfm3o06eno/PUVAyCDdqQp8IehCJPDFPhXjQ531l3gyPq9o
jsWa9PD/EXZey40j2Rb9IkQACf8qei9XUkkviLLwSHj39Xch2Xeqp++NmRcGyFJXsygwM885e68d
RIO96qpErlQcXujn+absa9CAEnvIbOk59ap4L53ho1GSfH3MmVH70XwKK22R0kL5MQV/k9tYx0I3
kiWvHqBuamubu8K/Jtf6ceYkEc8J8xqTqZ4w3exLjUAXOXasX8wkT49sgeQeBt5xWhwr97Rz/HR8
9NW29cbp6+wCbWWM6uyZK05f2yTZRTmIKAIf6YrWkqEro+91QroFwFiOFpq0g22rmeaR5ql+Qawb
beaptN88wZkqJ1/ZjC2fwTQyciBmfZA8JlPpeWiutKXXz1aoKFVJaK0VvIpmzUnX/fYk0sHfpYVc
vsGj9ihtvukaMM0LQ7lwrTOoogldMOrW9X09IQ8bw+WkEw7Rqq/QYnEILjeJi4fC7N1iPfijt0I7
HF7tCGgZipdmbVfAhZi8BOuyLId9KqNvLBby6gpn3FFwoE0AE/Voa+VqcCOSUZZn6qV8Mn+R/pdD
kPIEEYNogrs2ftMEyKgeL9OxrDNna/hz/yp1dKd24HSvvnIotgPsugpNIdMuYb7j+Yq2bRTUu3h5
ipo+eTBGN92lpHZQqAO/CsneE7GePM6exLVeIaeLnLB5Mkir2KqUqPsa9yc1CtUM/2Jdh3cLKEAt
X4YjJB52TFdlU1fn+0c/1P54Enjxm0Wim2glVQoj/EuXQt/X8/rZU76LFPDyPhya32pFcVNEzq7P
twwP9JKCp0uysuKUtjbClks79EQjQgaMgAShFuysvW0kfOJz174G/VuPM+N2/yimmL+y75j3EL6C
7TvjKnH9Ve2F7b5lHbnVy0Np0SkyBzQ799cwuq15l/6OyHYCJRq/vqHZMjeurOijjxxgFGMc/cOK
NZ6APP2rS8XfJgN8FbtNfvrWT2UecqL5x2CK6i31p2JDNEPGsImhjBJum6P9IeIa4sLy9e4i78MW
OQk9wO5X96AkJ4iTA5hLcriXb6jmFU9jU2bPOYfoR7eS31r/rQlN41GZ0o2mWCNNJCVJLfrDEE9P
9NWHHBRUvB6kcPAvtqgMaoMUgShy7pFrU3acYn0RkbTTQdma2sJzjqUzP7KWs7NFmqcdWig+Dzht
5oMfuoh3yrh/4b7bq1vMW2yAUmLyV08zHS3WBHYugE0afgdSOn8z6/IFBHjzir7BxiZq2wu8dP4W
XxOyx74lGBM2Wga9SU4Ma4AH1Qd7Ke19MNtHb5gaZoCGntEnGs5ONpH5poLflgckcc5DZ8IHTTNj
x66F1sYg/UCthVR33bPufZi2ab9kEHEPfThlHGFfi340v3l0JNZFG4znIQRa1XIQ2iu/qzIz1Yh2
0b+NMNiNaEtSzvwJhYlbE+jQ3VDitYaJvD2prxqd5cgyLBoQ/Q/QBv6hmkp9h6DLeSrqKqWNZGff
ZeQzCO+7pyHuzIcEFNmqZBc5t0Bm3jD+PSR9N77ftwU7ZhsjTyuh11I2uzrHbDFG9i0WafFI+7Z4
bPr+hxU5ONLUSxMVB4qqTtx8pC6bxvKMpx6burFgIOflIWhM9ANV4R6bntnzSL9/IWA866bGwQtK
dZuwfatnIzXgOaFXVMBXgdzip1X8fYrQ8HeIvK9m1huXLgBDRo+L/XVOduVCLCfRtdo1s5XvY/DA
b8t/qX5A/ZeFjxQsaoeHYRyhkbjaRRlPtcbSD0nOMFPRjms0Ouse34WG627dqoRIxbkXHdLLOC6X
uT3se0PE6G05s+3nSFy6xVNlptQ5brzoG6e6v+B3J8ADuvgbcUj72sjOkrXjGc9lDY1oPqsF0a0z
9zDUWk4wXzluqo73HtXIB5mhBVfWd+0FQsPeLsuJerQe9o5e9RsZmdNXX1syROo6vHgwlcH4F69V
y3w+63Lwt2ZbvELFJS2OG3cLwyt/LfgETjEjgMTyPhkwkvq5sHxLAm7kTNpcvzwDD4KQhp6oNfsN
Smuyc6fwoo9x9VGkTcp7HapNNAzVh6HrH0WVZWtixYcroMajchaRLPNF9LX+Nna2SURStw3s4FtU
lX8Rr+44HtADkKfrLcqi8mZL4rVFIct333K/5XT/fldvhWX3v22zeBXMut9z6vq1bvrDRVJ7n2w9
NzcGQuLN3eV3P7xNkfMYanp8remVLnL0+TVIvOmB+L7+ew6Sf24iPGdTRty4iOofrke0ZGAzZ4fm
j9XN2s5tORNIwk7Vj073EDmafmHGIpnvQz4A1dptTEQCW+UZ/kOkKXx6XygdwqNPBwOfCKFAvpXO
X2GbgMqzbAbofuJae6c0zmobsWh6N2l9f6JeKVIaivd/h4AFeGc6WSEpSCFpyACPCLlQD7qtGUe8
gsM+kSEcdI3Dep6eZUhc3OwlRMj1AH22szp9mDowQTpXF8ZN41cxeR7DuDK71GWZnWn8fQSJ8znW
FJjK6O1Oabo3i0hHB8Brf/4AV2LaMOcGuPWjwkiMamRZnQdId1QvYbQZG+92X3XNDKKdLefkGjaO
tXYoq96rNnpPWyv4VeOdskc099AQbHrLVcmvUfoHq86zt8437uQ29brre0TL4aNhymO/1D3B83lI
+02trOps6cBdBb4HDlZ+m1gtV5YI4kdYScbBIO0XNlIGybVbFHiz3YU7s4RpTEX56rtMsgdd6gdw
Q/2T3zq/O9PhFO9gK0DBVAx39F3da/bRmwNmd9WIcaa08CpM3YApl54WncNex3BtLgxOH8bafwPN
WQI+1r8xuw2yPXxoc+YS9OHb/6D/d1Vt5lgGzaMmDWszDAWAz+mL25TJ9m7CN5zfmZ1Ma2WatfDj
sVhkp2gyi8/JQH8egzu0F6NgOTfJk4xsGnzPtvvsGhHeirbT9nMzGZu+8OdXIzUuwKp+u00FuBnR
P60ep65Otuk3G+w7wVff2jiNsc+KSH7luwdGRBL9ltbpW9F4cqO+FJ6ZIkUn2RhJwULmRkx36p1g
E2ipvCbjWLHvO+1lrvLHMO2CHyMXiR/46gKUYUczAlUN1rrYFsOKni9jbHWkJtAcbWFKc4X1y1pN
w9CcEtoMazIJxh1xEPUmomoD2EBksuk1BhChynyHBr6mWeO98mESI6eDjazgwz+ERte/9lF1bXWn
eZgcT7s1XlbtxrC/KW9laoktGEr91oZLskI5eCsBFv3W0FcOlwPqaI7FGcIo6ksGNF8Ees6HoZ+7
k7EcqaYAnI1mdrgTFEtLiijfJF7OkKIV7ou0am0VHmvDqnejAW2J/qmcmdpZ5cccuISVp367hfgV
kOfKVZhm/loiw0DP7SPg54B6cLTUe2yJXnDsHB8BDOt4KWspqh7kZHyRqUw/R47XD8DU+YrZTDfY
gdN54NDohmeSJTD8xvF4DljnQLt2BpqYuX4MSL9ZN1rTvBPf8bOdATuEBnEAQ4g5w0GizwW+mvJl
EJZP5PfOKysXJw5617//SNbZNLdLuKaMjKmJlNl2mEuT98Ov9m6X9phOLafzamy/1Zx1X93Ifi+Z
b7wgBsapFE/6dUAD9ThndLpQCEGXIvaJiKBa34/EBjwMCxk4j7toT9xLes//qZfgXxGCIbdRvK5y
i+FRgiz/JhoElYDJObh7fYLOht0084JrtYSvGDWmOA/cgrHUj4p4kHNGmsO2p/gOf01x/Yg20XwX
fVAejBgvgEq1yjUd06LdIPDUky0ynPpJPfSx1jAPxKavAlpk7MwPcVv4DwrU3OMiWqErsAimhduc
Syu/ybLcqxYSTZdNk9DlVJvRnE1H39DsZ1vPwmdNr6+dwQwOUy3loz83N5fDw4pjHKZSVzuhpdaY
j3t4uwoa1v2hL5LuWa0DRR8RnFvPzoNt5T+NBJLt2qjcbBms0JHBfU47YXSbre3X0X3lDcSQ35JM
nqoCrNpkuQRtLfnJfiC7fWIukxcyls5DMFV7gPnVGY1EtHFjewsj1ryGDmIHt3LqbUt5wADJ71Ba
GpS7VFcF+gYkC0xLcy1HJjijnYz68FIJh3krapuzP3k0vsn86Z9pgRp74GmglxLnp9q0+0gskNR+
uqjPKfoVmA4BjRxU+TS4LYbWFVhxTZj3bICYCcbPjLL4GFVYdIls8l9NJhuxcEnsbopqQypWuK4m
Qq5ybNknfJ5UIKFv0iZ3xK5YNoHemAG2+g16mUL+Uk0YzYmdy/KsFKG2H6bexOmRwt/HjR916Ss6
F+0NMMZtQBDIsMEQ91+rUSLtS8BCXHRZhq8N94M/wibQjFxs/+Ql+QtEJxvHdyRRFvhHN3lomYxd
9L4c1iK03P0wc4fOvRbeK6J+ar5XjbBuTGp/5qPXHhR8twxchCpEZ20i2/vhwQPad0gb/8uuhYft
/+xalm7atqvrro0RwfpHMFprVmWD22g+hjESiy4aTlKf55U6tJJ5pK+y1Pwa4PrZGAvxRppgsvBj
5ydKGe3MYAvyoIiL6FguVOFRzgsJGo2ib6Tf6hxA+pL3Yph0PVPrdt8H4f3Oa6dJIox/Vnj589B2
xRvxJvvIcI38xJBkhIrCdq32bEyVcuOYU75BLBGwmyfdRcZx9Iog4tRPbvkx1R2/CcOkO9uDf5jm
BV5DXhbplPbbjCVeHYwDbBYcxkgpYVnucTN2885p8Mg9dAsskPMUSzflgrBFtcrJ0LpnMfQ5U+AQ
KdjBR3p284L+KA309zpz1uc/V2Hm77wabZZd+sEJ91VwoipBCq2eFw7ft+XfhkPyHke+VKXVkMk9
MOXuQVWqqmZVceRTLJ5LatvjnAh/o4exu2tobdPbwJJJcwl5RnlNZu4uVRuEXtxSYRJHAb4pf6ly
xBD89alnfStg5B7U/zEAR33sPetNla0w/Y89pqojGYfx2vGWjNBg8mE/BfBdfJ2kyWWPwwE37+aw
QCDZ1d4pYO3+iwjNEKlg4A5XUQr8T+qnpT8h0lngdzGatl2oNQbCSju4zg03hAJx2SarKyz6/QjP
bp0MibZTeBI0HcYaq5u2ixrnWmUJM/lGmF9Ipx9Wll7Yh2quyifZpI+KIomvU1+b7mVcWmXq1NIv
V2NF4m1Ua9YmR2Zz/4OlYg4SF4A/1E7Yh9DC0s/GisAOmCUpaGgEl5fnyTOxNWDlIDnJ2VvlUDxl
OfTNvNb6H35GwCMGZrBBBFLrHKrxQlCyJM8mylMyzjj35yHZqB6jGrQw1J6BPb07A2nsqjBVDw1D
bBQDS7pG3Mt7EkDl4qZqhcEdlTzrhYYFaxlxwPpoTtJ1fmAja57NOhVYpSd7lSWjv8n6KthZYU21
mfbnmByoh8LA6RNYfnlsFwyUi3zlwcy1YddF+vg4LXVCXJJrVrXgyehbYxoZj7pvj+s6dR6SsXd+
etqEe8d0rBe9wx9nkeD2TnRTvQM8oa30dm53mlakVwZ0faMfWmuQO42cusXSYp7tUlhvIgAF4Q7f
yyJILxYqiuN9BzctBGp9jzO6xNd1UPsuzpLucD9eRMMvdSaKLRNu3JR92n70hOGEodlY2k8wG4m9
1Mw3t0Ul76WO9WqDC1O/0GrA842oAfk7eY0kBXsk0pQszQ9iWbbUIU8d/GoBYK4XomA2AwgDwu2p
xQc/QDrrm8P9bRpCgh5V222DSh4dal5vm2WrGwmTWBMrQ1LIsnSFvcveSxmvZlhVCevKt+tpo4Yi
hGs4W3d5ygK8JzfTv0y0pE8BpoO1mswUIrpqtDs3UqCT4oRdctjy4LNOaPXCNPglu3FaTt68Lpi0
olqpjnNnORstmEwkdBmdSaTLZdWSsjxFwB2aut2I1gsO8VFRJAI0BKji0mgVclZaZ1TcP+c2BTOt
wOx9HLHHAVRVH2LjFV/ihoRdphgtEg2SDRSdQoD/WaV1Oz8waf5U/yPFkMc0scVlW5J/gCV0duXt
zhpJ41etwpQ86s1W/bQ6ohUoZC3NlSmxHAg2loW9XvIljOhGs0mcY8TxjgMxd8uxtXju8Dp7jY7A
j8l6UpT+1s08vGu2RhGByoDKz+xu6qCZJDFr6sgvHQ0jy85UJe2WI0d5zDIUhIY9YDZ1DBbd2J9G
PEZEzt7fCdFYWN/HAARbmedHr58kOWzYUpyappVRMndt3O4piCoSepajInk7/mXAAzjoyWsHzP6i
zoMCvMaO6K+VWvHUm3ALM2GY6e8r3U+QVHbD2psB6qZ0yk+ZWzCgbDt929clDTBM6mi5mSsKaNWb
tvGHcyM660xGWrIpRwMxJ4N8HsSrBBn2XU7Oq0wz7QXZTnicwzA4SE8/hs7CqDFRRlNDMA43+uic
JXO8UvNJY5zHzTiwZjTG+O2es1pn3Dhmff7zAKyl24O8uKKtLw/FlHyBx9d/H0Nq5yXsxE1cxFqa
JdYQkELkmWyapPGwfxIe0mzuaSChn9Hk0zEqjRPVUulU8WbUvWotc11fCBm/4wVu4cQ11VzpTY/p
8Mu3Su27iDwWz5rRY9uu+9YFAVqHy7cHLktR1ifRztwgpJEBrzUdovLY4OSsU7Dw+2bRoXhKN56r
++ukNgh3RrkdmHF2AUuvDii+ycxdMoo6SUpQMhfq18rDHebafM+7AKWi5f2GPpPfSvqAqeGKxW8T
Xtzz4PfemTPFePQHnTR2Qqt9D11pZhsX2qkOzRBNriI8aaWOK4d+kgmfi7zl4V2jnNx5zpg9uBhT
cPva+8FHpV5bLdGR2GFR/5jvTiTlSdRLs62SYMJtKVZdjDJuCireRcEIgf4DfbGe5oW1fDn1mdH6
HDXFcSHWoBQXyeY/w2Ud//8kkUF4AZzv+5Tp4POtf1DBOQiPfu5lwzF2zfg4SmYp1XQF1PMUTkn8
w3aOYZQT5WZiKXPaYn500AUvRpWF1dEFjzLVduFIJC1f0vlDXclYn+5X0b9eU386ktL6t58L0+IH
v23j5PrkmY3CrlZ1Wlcf3cBcrbYLeRk0XGhpHECKYjKYh4H2BuCCAyNZL1CIeAq7ZN47Bho19ZTe
v48hJv4JawQNUM5QtkXdusbRSzDnsnb06mnvVjtj/pnhsYCyoi25QFVSICv0xkf1QIJxuspI8Gae
C2hihKh/C6rcv/XLVdWAdE7TmJbp8tRnBI4LVRiHDKXoOsGUBUd2zF89awgPSS0RTCxPC8v6MOpY
juDJm2eSBupz4GbNWV15y1Wt2+4GseagvWD0PYqm6C5Ewag5xNAGycZ3um6lzsuG1ojVXIJgSPI+
PeiFQL0uQpQ7qFv6lyqiTyJgsq5DSrKXPmxaEnvwQDK8ZnJlDi8OR3gEo6jE1d+nsoByYKkAW5bv
oOEVWGsrK6PKdNJTNJsctAYXIYKfdbu+iMSmQei86aqMrz3B3E/qno18DM7qtdgnCWIyQ9Z7zmzw
MrK/P7QR4qeglUf1elITrVXAzjhEc+PuujBvSbvrynfspjZHaTgjwzBLWpfxs553rEoZQ1jolXAF
6pNWmPabT6s8XOjnWexI0i41bdNppfeQV8OiZzfNx5ya5JQM3isSK6vdJMs9RGrDTfdijwQYCAia
Ywanru+Ck7oCrqGdxNzOp0Vtb0sUM2NVcPqYWLcMmb21vW4Ti/i/+ZMGTmQWSANy5UwVL4Q0NupP
564k0myKlwke/M+qTwUWi+qRCRImifFbhLcGz7zXHgHgmc8LKy5tMrbMluPv2ARPlTM0XyX+vjXN
PPea65o4CA2OYDQ1X5usyeC5cXODhsi3JlE4W4wt486PzGbXSJRSADCLq+br6buVb9SkhVMdbiAf
zgr5VOYlMxHzWWZSfRB7f+wDdq4iz631PFj12Yni5qyu1INucLxdphJB3IiTBGfI1xCW+TKHGJ0m
3GuTm2+jBvi7rpXEH0UuBXTYvqMBCnbVMNe7zJiGr1YDid1K9G8dsUXroYr1E9ImIgKgRFpDFICq
HyiSSzHTAsUXmp9FBD6BU9LMZ2EEaOZ6clezgplqyf6EXAr8+/IgA4qWRjNe4gE1sc6igF6FJVjI
+WXKUF5OITfD9n4aJOIiPEJbLg4xUdzNgurvloccuCinxMUbvlAQgzHF21s348aJ6uiQkW7y8OcP
6JyOG8K1rRsnzmX+k948nbKwmXVI7hMERLcrvSNSu+HdwLWVdqBA+to2ToHH8cFKccYtB9nJxnXq
DcibWh1cBLYN5+emtHv7Z09GF8vgClAcUqQam24U6M3pzq5HZwtNpTrjqMLpNuKHt73M/KSVveGc
6fxsbOOcJs22wykpqChOblVa13sPiAHrwOSl2ltZn/OOQWOfPJMUkXtqsQS384BI1jm5phD70DWd
01CN+d4H9Gz14gsT6N0oUvtJHZKDadwlqXsOpD0fRVYwPNHnl4qPYW1WBmWIEo3lOsPazrU2BHz2
yHsy/aNhqYI1OqKUaLqtRJxOXEfru5tuEsVKUfZIhitvUcUNVrJMZeHQvtJyVIOutkZclRvIQnyU
bwx5QDhG2KfoecMqsKL85HL4Q/ZcIp8pCu9k2hwxkeoFt7CpPRTm8qKG7xTLJDfo4q1pMdwmOVsR
ZNP8NmGSz8E6WJksX+pFFAVkZ2XGnnwRJZ7J2u7oYFIA8P9tKLBEF+F4obQ1rRY9F18xqb1otam9
VT2kCTHUL2EJywpT3qbT0/DdN4v+UuGee+CI4L9gI1g5AN04f8rxxKCd75frXmQdwnAAwxdBtYhY
8T2Zvi/kiHtQDURrvgiT5kExQxABQM5a50ujjKFbex6n8cxg6iodo/uZVPn9Qjpyu+RLZanIHlU4
U0xtrid1RoQKh5J7+oQa8IYdCUimk+6CwhDvfRr8NeDVijDZub41rrLZCdZYHaLLFE7ynNFLQb9K
DKwWiw4Gjnig+FvKUnJlVMJMVfBjrJvtw2JQP8QiuwwO6MWpc9qTo1kOOlgyntSDdFz3ZHgzSbBU
qvQnEf2XzV/Q7igHZBcI/ZcEpVG6fMdc7TELKfltOjQvc06WETfbB+GdGIKLIH7WqnZG0+KFZ1+f
8HtP7wJZNYQDtH4Vxg34ZlZ5l/4tX3bNRgzW92Z9swzkCLAT6g91ZWTuX1fqtUGUhFvqn+xp/VM/
G+0F6imTluXfrbuMdMIR5Sg4gIOTVN6NyQodn1yUH33L3Z+btTyKIRyvf0Uo5IAAq4x5l6Luhp57
I53xsczNvxoLJRKPiwkeivGATTUeS4eqqViGsYPxOKQEaQwjnI+Cun9t6z2x5CIQjzYlYj0FR8sO
f1J72C+hbgybRGKba2bXerHgq+/uNUSVaCaZndn8cG+JkMUZ71wD0FAlG6RByfQjzBa/hR7Ma63q
prXSjihuc5X3+tlzXOMQ6ylVeCha/VTiruqXbEiTHe22+H2FJ46qQ1tJWCih/4PcogTWBzTUzKaD
NEWeTXfD+lDql3nG7M6OuJtms92XoT1Bq+A9oyRqn5uQO5R47iQokacH7EQW3mxAmCVNYtVXH+f8
MwrcN5FXxV1ipXRWjU73KtcBYjiPOrvpGZn4dM4Ct9hoNHvftQK8SYeUvTJzxBixde0yE+1ByHHB
Yggoa8c/+wMGtHiy+MqHZ1VPDZQgdtVX+3sMiwogK1AYKxWg0v+pBwdWwV0Z6Jnjboz8Qt6I4vsR
BBTTap11fAtFljqbyc58HHKfnEqUhP/f31HHhBNM9nStEihhYqrzH2FvnWtXPmtWMX0pmoT4LtSV
y0Wog0uk82EeVK4jcDlXhP5jRX9qo4XleBi0E+pP+EITF1I0T64zMK9J7SCnomcpnuoh+Cj5fEY1
02+p260i+t1O3nehVcNR1IQK+MvxWQ8jbetNDe7S5WmWexyfl6vBQlGYLgduM69LcLnjbs5y/6JO
lvpYQ/TpXNoDlvlNHQz7Mcwx1jcd7cEQxLMDx7KjHb+3EjBfuh3YV6suvuLEqx4Nwv9eO+LO8B9z
CAjYkRYVsJ9iSAkZExwQZ2174mVOVtxNJ3X15wFPJZ6jLvovad/2P5JffYE029YdWzdJ7qNi/cc8
Oawrq3Bz0R3Nbem2L4lmoKNaEhzsmOE30K0HFwLYBlMGJhQlLFbPew1Td2M6114NyflUNoJD7Q09
yLY2Gu/0F784bNZBUHyPJDEExTgygiYFYmIaOZbQUpEdIkauqcxbMogISzX3rV72LwPeULpmc/6j
gZgAbfuTiMNi7SBTI2HNFC8czp411PtfnJ7z8myGFxhfzK0GT/Y4JCv6AstJFJH6BAxCMw42LpOh
RjajpAIRTR5AfUit1NOsBFJdvf/nolZ9cn8m9S6frOMZlmEA6hd8wKb570lX9mxC0udocrw3K9Ka
WQ5a5uw9DPqvvgy1Xw3G6j4R3SfdJ9PZpSWJ2aXrYumbwAD868qiKxkF8ftfcR4ckokw7DPw/r+9
vs6OaonrLMwwEYOSTQJTQTp9Gy3u+7+uIl4jrRTHocKUdlTboOVkvPEgeX7aI0qzZeKKWWTJlPaq
W9sjZWYQvWrJswVlQBb7apYzvoauXo22uXfYSTiS8xBZEflhInRXfL7hOksmmt0DHhHNyV4Bz41n
lT1nIp1kD0ouxuA1z5xd6NLE2WOlzVjz2qA/jWFUnlXfZyYSZUXRmD6V84DvURTRvrGTdi9zw1mr
ZVI9lDAUbHoSLA3Io6IiL/eqNz62LqDaQX+rMfGfo4zGFpq+DmdB329lC4oytAGOYOV700c5bKB5
mW+gH/aga6rnQfOh85OBjpKKu8Y2Sv2mCbJHuhr6YptF/rf/fKd4y53w507xHJv+hhCuMFyd3Fzf
/cedUkejqQewN3f3xpL0iClW+NVUn7WjRLwFDMdrLqyCjN3Tob1IL/7fKzmgavny58//XKmfDEf7
2fQy8daPSM81RJ1GBwq07LLgEjDrw+fJZFQ1ZrPA+Eo9363xT9fnJoxPBiHV30sLNbAW9OPVSHrt
IqU7rgQoGfBEOlMrK9yaIozO1BPyPCadt/ERhROfZ+ZrlTabFSbtV7qxO0fN8WyTXl07uTjdMtLA
DdCzbd/B926Nb2OBepmMWe+SGZZ30OF57L0iqB8LHzgEUSPDBb3wV9XWS1NShbu5yvbAhfTNfVod
zXrM4Y6un8xzGiEivGmJAbtXSIcDO2ao2S6NJwwXxWmgot80i0zP4gRZIztQu5Jm4fiVCK3/829Z
KXP+7bfsWlAwBM0tciKJ6PnHSpvnGZoKXyelw6OmSuscouqyxIVx99xY2AaL3qLymUf30uotaKg2
qQ7GKOZn0sOLB6cEnVYk2sEWc0gq0lI6uQPD4zZusUWG+LDByj2DThQvklvZbfpXOgT9az1mxGrJ
5Kqe5eExYTbyhFbCvUWm+xvVm/tc0OktnMY+FmEPcnoxUxLuciw84Mz/uFLjmCL3e3j5Ndg5aEZf
mooKyHAKutNpflVrqp0EMeRaBuhK6eoAsNpDXsKpdKpcp7gFdt/8l3BBDlD//CK5KMCgNSFrpfvK
geHfl9y60ssS84hLz8ENr6NOHAMObe9NLCafPivtNU0Pb1Vzcr/G5k5iFXzo9EjHJCo6A5fUiIZj
kZ62WZ5Qkol4/JIOurZvXM17nSUpE8scrLaw3xRDtI186F0qO8TCoLqbBhzL0usgNUCpxR6/iNjt
pdQlPwO/99YsWEYrt7Pph5XVXuhld1KzOqo/mHHwZSCtl+zEfmzwufHJjiwbWxGWBuXZJDf9NMp1
tsx7k+VBXf15IJ26eugtcBSDM2AGC9ldhZL/FYsS8G+Xecduzjd/NdZ9+cSQk3GJrW+C1iM8wZ2s
ldsI6vUuvXrEVnwdSzfcEGPEyZIcuwdPEgeHEdx9aro+B8jFKmEVwS8ShOznBEfJMebUukllyQhO
hWlOTSL3/UjsYJQClL33QJenWsLTxGgCKOFhta8WFXGXTTSmkUhtkkVGHNhler4njBTw9XZBls23
wMmeVRmdNc50K/3iOYThR3IDPr6JsLVT7Yiad5D5H0HMwof6E2Cr1V2MKkfLD6/tElNmPcbFhNgE
4sAnIS/hA/D03T/+MF+0UX/+qwGDlYMn8ykb67eyYN4MXDc5sdvUDE4SsZdp757+fgUObZ4H+jH3
f0M2lwbfWeYZvB2qkhh5GOQ6iXhVC21rb3QZP5v0zhIrgfpNEKpwsNqG4rFO3u42AsaFL3ilp89y
SL5R7svnuPet84zzkvwsv7rdf5EQKWiRRbSqZyNrSAfyRiLtmmYX0ta9X0k9O0QwytCeNzs7TEZI
i8ypzOVqXF5rzOE8IZTfqtuRkBvBClWNp2aE62gb1SJFg1UbmeWzrEgZDwG+3/uTjR76J81ywZKp
Tlbi2cM+DpubFdqvUz/rz3mANsoch+IUkslyHSABrIO8dHdEkvi7c5T6wyeHEbExa1I7/qV2TVzn
s+za9gFvFSKsgogtOb+pyT7GMJAznn3LS9E9LRNRNSSV//YscaruqU5d8tZG+vdD+MVyveYUB56+
UvtS0+vDSvsETVLs86Jn/k4yLeDv5fm00H/pAnIExU3QoUsGMrCNFplE5iUShDLCLbYtGsn0GA/E
ibeb+y8NmpPOqIVfvJpm1eint0W9xIotr0lWnIV8QdBVO3/pbSuh954k5yj63QnbvKrlpLYJqL7n
C+lRv/bRNZJMiwsgSJAwQs99M9PAOqjXWwGPriPncnsvXnwowHUorupZ2Hmo5HyoXwVfDVxcXnIp
Bma/Sq1vQ+29MBdS5pdkCvytk4/dAx0mj24o4VXHpBtXHeLGVVO56YuY580cerjIVUXDHTQepxbX
+qRl4VGh+8knpEsy9PuBRgG4rxxKBGDEFx3o03rOvWSrPjgCal7Hu1GjJzNdC2t4G3pTXTTqsmCS
xU226EW9qtG3ymOgHkZDA8ne5tvGcaZz09NSV3eD8hK1qAGuqdfdlMhHzRcqPfQ2fS0shIJdSULV
QGLGMjtQlWendbdqLJpzP/gh2RJVvfIngSRV7yw4qKSfZDhbHpXBC28DjPYSkSPr5Zde2p+q2m4z
jc2AarQLPkb1D474wA9qrySJFF8qhPiD57Hi6LEJj3funYEzyvwlrIDVJHCHz7n38idrQQfxso4t
ZAFNUho3FPTqLan38D+EnceS3Ei2bf/ljh/MHBoY3EloHZGCSTInMEporfH1d8HBbnaxn1VNoiIi
k8VkJODu55y915YPsZr8Q44zEbB/7KZzBaPZLhHOhkOO0Z+76TDRHoSrE556A47tU4inmt+ByK8t
g3p5PiXniSAO27m36dCt6JuG3wtz67et/b0LHBCbZQmoj2P0UeqAWC6UgzlEh7zSlxQfKVIWqp5e
fEiNZVJf9cB/xddv37SE86TqVmSARQE6W9lyMMsyXfv65D3CJlz78zmvQGm6XhJ5oWNDVQbNdUmL
Kr6QmR1fgqEEq+J5ByMOLFIohqL+vLSYRz0E+1DCRvr9OWuOCZM6SNutWZvY/uBWO4Ij7zzvbcpj
1cRuvcNpb56bPLLObQ5fS0psTA9SQ9gn9Vnt1DffjFg09Kmtzw2H13kDMYhUcZAE2402XFEyIAR2
agM5AV5y+VkC5qSymqwQXRUnB/ngvC8fPf9P7jAWS3MMw09QAZM9MQP1oYhD6wNzidsEvgJq3oCv
Dk9/ao1gOfOCdDDbsF0gInNyr65QwqgJFDEEN2gG/qWMAH7Hxdc2YBFtQgxiyrANi6q4yAdnfqYO
ur/rpJbD6PJN3CMn2NACqKge3GLL1OGkt87LInGRJm1495gsZW84GTwcBnRfkUNoibKTfwmzPPl/
tonryDdauC95+6Ep1Y9KZRwB5l/sWL5BQ+hWdpTN42QQ10VPgUjvvYjTcMsZtbotkxkjhnoCPaFd
T20Js5N5v7MqcB7i2p7bRGGJePX3UWkcSw/hP+o5+Z4ZDozhqsTbxzpu13oAVCXzZqWSWL6XlE17
bBr7HTujx7lcNe6erVYnc5xe9fmVwON+l88mjZ5VjNJ5I196Hp3LRTGkBVS2vz96ME7NPgSgXjnJ
fPTX+kcbmdaexC0SQ8yMI38T+v1S8uroX7cWTMeNdGWK2kcFYDfFXsYAs/OlRw5rr1G+zWM9u+j9
KC6MmcQF6rp68RWa21FVWuRNa9VqGPz4oWi6eks7YJoqRqjTr8lLwz2FSrAWGq1KZTr+fRmkiv/q
OOm2TgFkqhz8hY2h5q+H9B6Zn8p1rJ5y+Fl36OhwOd3ChdpPomOsCD2+5rryocHMdEuUJCAjQBvf
g8Jnas/J/THG/T5QwnxX9Gn7aHWqWeShwTev+pYKmuOiUZ3DmIbjo5vc/JRV7rtaNeNDnx8YrKmH
5XzC4XLt1c0lmsPT/W7uwrsFnaK0vcYtGVSe1oBAqRxw2Fb1HZ0WUpSCpAnwEk+1UwqoKkh7g0rt
93PLBfyve/MKCCSktpBDjpd0oI99swcdNN08Eo5HvMgFR/EjhzUCc8qy3Q9z5HaSJh+NhuzEcvJ+
Sm0d3LJ2S7/RPajsdWuuZdbRUUkPctY3jmNxnZL2jmzvWEyW+OCMZnZifsMt4WPGn98nq8ZEm/it
Copb33bNdwZON+x27otj81HWFUcUliGNtIXWpjlWtO5GV917GLIaSI+6Q7uU4kj5bDN62sX4ho4O
1d/aT0LQo+QtrVvXca5hMU3HXw7BIC6OdAppsTtwNld5wKYsxLdGZoWXWvc9r8PhH9TF1p/BxK6r
aobuWrpt8186bX+9oFrTQflQIXLPVfeQFc2nrEduwVoqYKkQqQChfn6d1SnNxFYw3vHhuVpt89ak
QYuyI6RMmv0ZPgP5c0MmyvISLX27vFSdPde5+q6HAuIK8paH0AsmWW2XLLNjs3V3cWRUH72ZyqhE
jKR8/K6H5UiPT9ZiL2SU6IJpXGLI2fu7h/Hotr1eQYX3vR9hJp7zOM0+pbP3LQps/ZYMuolyg8Zh
q6vfOs0AuNyBl+HYr3xJgCAVcyJgzB8MCs89u6Ma7zLlZeFEVIV1KR0SZeSsFgxwsIMBVO3dvP6n
o4L2ZwcLR5IqdF0wcXQFtMQ/Cm/OJHRMKsW/jAY/XhL1qB9tJ7nEo+gfYJIBvs/UAz7fN8UpqMfU
kIi70K6e9Mycw6HED/lKRk/5CeQqsxDIlPilGMI6Ml7MnirLsU5RCEG7J01TWgLpCl0KDT+SZ+Rf
CnpTQUvAYTvqF8VTiy9EketzcGX72hHbPhewxLhxyBdqoW+LUgs/Ny5GyFk7PrmKzQG/GB6K0ton
PMxkzKe1sgH35AOsNtmRh5ZZ0fxMo0TbhmFz4vgEf7gp+WZvCJVV1fTqIdDLDMSKOIazI0jBx7tr
okJgsVCrp2mYDqleBk9kNRw8Tx+emG9oK7FYT+ToGwQYn2YCi6E1yPOovwTz7DyatH2feQzYHA2z
oRnBjSkY15y9LgWub7rPPXf5VqXBvA7aPjnmgFc28uytmLQ57Nh40pj5LtNgbvt4aIwnWUKngbFP
OJCH0Iy1nkLOFiQfkV1Wbh3IQl9piYT1555idHgaI9s5AJjBoy5jUZUe7pMdIAky4m6VxKiE6r4m
XqduVraW5jcmq/reL0GZKVnpruoGzqLUyVZOexxw423w0cV7Lt3sSKnIckSr9dnCU7NqTP7AYvZQ
Zo6wPrjO3gFocCxh0T1G2yAyaS6spwl6tTOce4UPagDnyoiQb4id54ju4rhiRDysRZ6THxm6zwm/
qXOMUvZuBERc0SMCb1m7jPBUQZCTjdIO2s8O/rXx08TLbGR5/MWt6xiXlk3n2soO4TAV2zhqiXwK
zOYFJG1Aliy32jjLrZukf1TmWKwHoUBJQOrPNMKZjqo/KTcd7/WG6KWHlVkgEUEE0uwZb95cYcj8
wYwUkDUSNYHtuY13vgjb++9njlM9u1p1qwlkRjsuaoIuvPYIUsDYGdRYvVUhVcicvVRk+Lr/3Zri
8V5WavfBsbD46MmrWRknWRopNY5IFa3/Vh2h7KXZLhNecqpnXYHWmQUofNIv5NgvM9FrVRbwNTcw
d79VVJ0iYOtYFZmzf1VWGRWgwzmyXFWU/Irldtw3WWKdlxLxH84U9l/PFA53vqZajklIlWqZIDT/
WH8q1B+parjWUWEctRZcuimJXYW1Vkp8WCLDBIaRK7iYTWZwTK+UHShi4Jp4a24JiWbgja+0MPqH
nyQfZbCrrkbDobZyYkv8BIiyLuqtXU/e1oyE+0JWhLrCS+19nQJnA9LN+JmLZ5y+Jt1N9oSJlrdU
jcoHIXpSPMvmzUcURXfE7b+ByJG3dQ/lZIUmq14PiACpEEmj7ZqDU0XFvdA1d8mn9d0hPCBgQP1a
2I/Sn24yMs6nP05Vnfl32wErnDNgXIcdGjbN68GYzOa2aH5QIkDshkbi1Ogmn/IezQngmF/PCsfc
qQx0Hyra3x3GNkzNcZjcExMOo4feMAr9ux4Pxt3QMnT4DY3D6QOZPs1TA1X6yfHzt9EaMHfkpYro
dVaG1LZLLBlwvX1b0c6WCpK8qmkJemo8vdXMVuGZpt6F1IZF8Rw7MO0YUYaIoixkO13wUiETutsp
NbLinYU1XMv5unQpwSh3xjf5CpbI0bP7ehNjG3ub8vrMDhB8HRQL8FXhTrew4x4yJnOZT8vxNl1K
DNHLvLopX38tMAatLCUf0x0hjeV9dF/HsjQOAs3ttpzloIFbf20NNXiyhBI+fNJBVtqkMEkK2clg
DwQ7s2w6diMlPtdZ6u87gn+fczOCzUEzeh/QRziEnOri2f2AiuqnMmDOs0X/6kHXXHttnjFUE/VH
L852U9/UX4xa6Teua05nWx2KZ9MYfoD7r76AUSBrTEvUuz7538IpvYrG7S5A3PsLIpzhyDDuIHDg
X1IipuaMTOL0VvJ72npvm3r9uQy9EyTw/INdGYhuYy5iz4Bou5QA/3B3SvXuf04+HNs2hC1MR3Xo
J7j/dXdGqqggE2Rg25o5vTitTeubmqu0GLNguBYDvIwujtERTtGccB/Er0uyaW5Alc17+8UMJ6yx
E2cLtVFZptDN33UoVpwwwR70UAe3AxqTdTn5b2mvloe2Nb/moQqCPpgdC/I9N3S+2oXyc5FAlEVJ
QG+G4R30e85nle4TgzBG+RAzuboCr8FvqNrPqPY+GYOt3vQOImQTNIRp5ERDkiX5qivKSAoi/4yk
AaFtBo6+bTPH26kBjcxGS1mKZyhBG4unfHb/iTCHjKCknwIVz7wPe3mj1HSsKj3E8RlD/FPBL241
Qy2eXXuXQV1Fccc+BfT/2uvem6sUZDqlgJG0VidxnJ9ZItHGos1+HThb6+A2zLiPlJ5fLbuvQCCN
l8wS/aqk473tnAT6eWBMFdNbHkDw04CTzX8GzdSfQL5rrhuaKMjhfz0EWEj4aENqUCth0y2VL5S3
QFvmJca3bAVDIuPfedoXSj0+vG7w6KYm5irC7J5LrMuPrPsKmZN8rblPiidXJ5zJAZ6spLe4rN1d
UFjjiuOMOGc+mV421lqF08QJHaKzLuaXFbPIDWEQPmimIKQU6/FPz61Sc4o+LO3FZRZYqz6S0K4i
5INewO9emWzf1W599uv6BWTZxOmD3Vd+A9JztO8jRn61x4kTCtBv//5iMLRnGjvRRX4rZ35n/fe3
iu780XJzbIeGm84NbDAnRBH/11IGoiESkkE0R1cxurVlowhgtXZVwu2z7FSDSb+xz+6lAWZwJ/cJ
HiFJwdb0YTrozURuLEFbr34QMXiZM3094rv6OpmeWgbS0LcS4zhnr88cyeRhFwzGPb+sPxll9SHN
DP2niD603nQP2YrkfSNsXM/ymdVP29HV6FLGGqxvFSekFz+V5OX8/Udg/wk4cByV/g2jcLZxFyff
H1ZRvOmBwfBwOBZqf3U71XzLWf5OFaOhdVnk5puF1mznM4vf2fNXkeKjMxVtd5RfFYMDbxEoJvOd
gJhz00iO5qi9y4GWpQeAl5kJdQM52x3hVBDcVXeNZDNbTl9OSZZEMijuVh7GktL6dV/4IflNINs/
xpOqf84Rrc8v6q4jY5MnOhqNtphIgGpcoLG6k97LYIJ/zsX7xTTR/qt1sOWoFcBdx8eodyPlYKVx
JCOV4UBpDRk/eDLYw1do12a6yQwHiccxmIWsBP9WYNM7H7Z0ML+M3ZDqLhXfar1NXwsMMCtkOgrt
6ro5TqUHsRSjtXwQ1mQsz0xEXH//29L/rL3pUZs2RArdovzTqf7+esHaVoq6FozqSe8V+ngoLltP
Md5FGgbUrIxJBI2bXRsKFyyaUpxEAGdaZPimJ/TkxCbs0LXm9ELQzMmHpK1/pNAUC6X1Gpxyvb3v
Baw1l+yGZXfCEXzO0sT5Hk5YHao1tVOMRpf4nlIMsDeqJvmYxTDSwlTvN4hC9H9oOPw3gwOfPHgc
wFjznqZq82n025fnkBXpf/9H/X9tQdiFbnnlaciGjyMHFu4Kzi6bLEl3SWJyrK99CxqypqABBZk/
k46UCHVjX4ovof2kRYO9E/EgUD94Bh24aPAA9ZL2I/1+FMfAGmc/EGg0czsZRB5wrocXGIfZZ3gC
N40W5A/LjA51G7jvPWeISfUjIM8UnG7guKfYHd7lq6B9X6ZPZpAdbAz8C01FzXd2D2f1768Gpux/
rF/k6nLJsnTx+dBZ/nP9gg/fafSZ65M6muox7vTxeWwpL2ZRObiW/mCa2XlprNFefIsasz6Ucbrx
rLT87BfhZz+uPw+kGnydn/hFk26rhHRZuatkTZptlDQPNumgz1APMBKyjst7Y7gobglTOa3PA5Kl
u6YSbVMEE+pwKoC9nlEbIWj2n01PLw7IFaZD0w7DKsxozCdqtvVnYWyogfVEuN6vcv6uvWlqxcei
BaJGM8PC4+bkHwMTw5evc0My/8dBSZCDa7pvufIjakNwgihE8xjyglca/ksUoF+TC3FtfiStrGdc
2etHTsKkl/WWfvBFGX6KE6BbkOgupkX4MlmE7a0doncquIHY99LZZVlK1CNJh3uppJICKnf4Qjlk
HnOsHa+DcibrBmlkjhOCG5VqVHmOCQ8KQlV84kDbHETnMcb6sBTEEKS1VWRC9R2q9lmJfPVZit5b
NBUX5nreZrnVJgdEJ1rq6SEUH4WmMn4KBjDFZqY+51rpv9mF81TPyjH4ZSJKfqBKEA/w+8kNiwn2
qdkFPSJrWWFCWbsEHN2pc/6FFKxBUJwjq/6FP5JAvUoE09bMLZJ9dDN6KKP5WTK4OtfJD17QkKE3
TNl+sAAiWxhSMfb9e94jyq+wgc2jLMKVGZ/qkf1OPzS+hYH/n8/6qUvWo029Ije4cd7lmD+If+iL
Wf+1l7E0IkdRbRNJtaWqf0h+1K7mvAmi52R5fX4pSjN8HQxC1vSmfsxNpH9pAvJBtc92EwRXzjXB
NTHblLJGv2SJX26Xo3ALOgVHOBN2ZKvYAdKgGLfJBCq7zs2tCoHvYs1Un4E+LULluNsBCQKh1ZTD
vmpU9dhVw7iWBwf5splfIt1j/VRMIlhLEMxBNWJsmp/5aho+13MKG7vSoyh8ZBfzgc0h/uIhJmj7
TjJul0ltRbOcuTaBNsAQDdT8OX9PbLo4XumBJFP9HXCQ+5LY3CtpmZJ7h8p27duAoBoDb3KA/xjQ
HfBNC3kT/7yx/wd/oarJBuRfShDH1hAHaWxRqmr+16kiBk3MwUoVR8zn4Ykk3Pp5mKKtBWkTWFNV
7HIdM4N80AaCahYeMdQbf9u32Xia9DSi8OUOzzQwKxj7tL2BDZqojbrfJVZafc4HMh9mKQyBO7M/
ze4uXqvFD3YuKKF4AD456p3wZfpUVMhVmTGF8RweNdKXzvKBHzzfa7r3XTZDxdSi0wMBA1G6pnOY
xgc8evBDl5HyoqwJrNlcN7iXaGZpEUx4ZLGd3nWvntZSWQsmyt4lXvFopjii4aR0wbYF8r+Tr12i
3mnn1ASC9Rkra1gSeNXSrww2TqwoZEgzRlAa86WOsFtx1g4v8iWR0f5+Ukh6KwqUBUVllCcCeIlW
8AYiXwP/OlUCyuZsPLJS4pSmxjMvmTdFx6XOcLycHDS1Db+Q/cqUK4a9648thPLotHTNOaNNJJ3j
3U7tId/FdO5Xv0dny9TSi2EpWOr4wCTpv3BwJASpq6LjCHUG+LtorrYinuCvomUuTfUvX63y4Gpm
FhQzpXIewJDHk65Y+KwitTg7IYaIq+aSY5oaQXacFAgu3Lbuc5mQpYcXXntb/iHRNLwHQ5NSkqlw
cGM1RQJk4CmqagD/cX+2g6k6Q52h3zgzcuSDfD9nWvz7LQ/FwVKTJg5RW+Rl11tft7HjkhSDYDID
yG0bY7jHevezKhLvNVSZ8agNoZ/keLoosYfrAoE0mnJPngM0W+S0u5SnO3npasr4Yhijc1zqM7mp
psyClotdwB0XHLCfHZd+saxVTeM+RsnwraV4h187wHWFvnpqkpimjKO2T0bvwkeh/iZ5Lp3e5ReQ
KgQnnUn7A1ShfXGBJuxJTOKo7WmoBaIZTtQ5Y0obQOyqGeQWtRZybCUVG+CPJksYMODQMPdVRFz1
cjGkJjKJ3iKSiEXV34aDR+fdMHvzrtjrxvVflxIzCKhLJ4RYJAZBORixhGIbdum1V8VhKNTwpZ/R
142Dy7cuAucgL+YUw/4mCGHKxNg5MAvptE+c9qWziW83vdGirGr8gcwgb9dZY7bj6ON91LXx2E5W
+i0Qxt7vqmtB3fDdhYo+34nY2eacWrQ8glnuVhSjv8tT41Mx60wqyHrMFwv0W7wScagdojI2yaao
wK+VDeP9wIzeRqVEBo7fG9XDdBZt7B7B0LRrE5Ll0whN6TeUCq4ESEb3R6E2h+WH1StABV7H3z0M
VvO5RYkZD0p1WVSNmoD2Lyfc8kcIhVVASqHw1GIgZITUgXuazd/yC+Crm6OchFNdwMfupmRvFiO+
DicbbwQnNps0HKoNGKfh1kywSzbCbkAuWBW8cZ/UM3tKrgapjJg1MYDI+VRTvZXceW9Wb1nQEH4U
OdreeVwtH/Cc/Xom59g0Nns3rW4R/35sCD6RljZ2hg1hlZwn2abmjA/ZEdQCd3qeX1WzyU6+Ary8
kU1sptxCfq1nLVhD9fH2UsQgH7SmoycCV81BW7kN6UJ0VlZ8VMPEPGQIJHdJtq+1yDyPrvEut1rp
BlSJOV/lLWL2qHmdlMlYD7pWv0rWxjQ/G+b35Ff9ovgZF6DTu1ErXyqom5Ia4rVl+aJB3DR9VGdK
5zzk6tUKwnE4j+V7q4AiV0odpT/asGpk90ZYLc37LPy0qD16kaCzG+JyL0cJhVabZzQX12WmoNbt
1fA1oIAsp/KBVGOouaWnbEujDY9x6z7/XovEmJRnrJD/sTw9Gxbz49Yf8lvi+mgFbRXlmlt90SKt
Xj7G5ROUH+Y4G3ZtfleT4g50/Li0yqO882vKgPOy4DR4RNayw1O53JihFz01+FRehBkDlaPTYzPE
W8WRR2dJ95ULKpx05U9iuI8YlLdyimQn4ocGjfvqFtM1SqIEnEYAmq3PSZRQZx5lqX9MSD+fs9Mg
kjVa+dG2ydpiddSZ+qAAI2ywDomChMPNEYSe9jrtjBI3nk9KkYKENoV2vfUSWs00d4NrrdVfEQmz
e2Pxfq36JNsxUNAhl1fDZbRxpDtkkjxFts9yqSjeo0YQf+sbv92ZmOtuTjMhDszEHYwjNxiD4LMf
AJUfIIgQRUqSBPoIpqYBaHv5TL4H0+DXV5G4+vhpAXX8/mb5bAhTh/SgroPchrLXEcGnZkiMQxjR
+5G6ADAta87v9m4x1RLLoYD638olQC4Gejr4946kQa9FrV2Kq1xhJtkFSvF9WnRdEDeph7ydk3n/
/WyYKhhreTfubah9WwJAnHJE9T//QVWrlV9NlCRIy4OsbCXnhph3sshN8kqoKsNDmYY/pPo6tAf/
KVe+Z0EJTUUvMmtfj4QdTRWN197osY7Ae2gUf/Ob+yJ/Rp89tEcHuWmtTjkQ/2Hdex+8tm250+dq
GJZDUukTDm5dpQi5LTLlrtvW3XM9a29aigWHzWe6mXf5PmKuvVSY8j3MDdjq7LG+mognJz35FDkM
VbwaD2KNMWYfT5OzIHtkCd8U/ni0WAPlvxim6WrpTuYTeW1+BWCapqZ2x56kbJkBh0YUAmKfZ6Yz
eZBp7MFPa5Je4vDW9mPxwoaDZKkYP80tT+ZJ7LAi1l8aS1fyLS7yN8Ftfiqihpm0vPgWzRFlN0ld
M45ePiCOPvnaUFyWlcEzzxhU+qck6eE2MAnnk9ax2JXYAArli/yAQ6zgO1uBk2jCjL6ZXzWDQrMY
8CxZBb+hoUjFWXTjF/nbQ/7fPFdkG2xG7lj29ba54uP9Jv+dvZZod2OCiwZbD7ak5CgpMztF/k1O
Wl0B8UUndFIx8UNiwEln25fUOCnyGOTA6qSLV2zCKeyotgHyNoN7RCigo4pgM2VEzg5lVZ+7St1i
sM2OgiDAndH041viR/cSAP8h6X11Ydh7JJwIQBprAAL6LSOiIfKj9FvK2J1szPBUIpHaQfBYyc0l
yhv1peKVHJGGQaC+wN+kkS6CY+ym6mIAHaP62Qtqks/mxo+PUYP1KBRbXzOe9VartXvowXAqh9Ds
N0zpX7jzqVUj/7VIiWfLSQHjelLq43IlltaVkWNNHzp8T91xnbMnvHM+BbyWqdNZ0eucYASyjov5
wWnJhlheEu710bHwiuge55ilWPMJ/8Xgns62uEr7nOEpl41f6A3rchz0b0ERoYqcxvxJxXO3ykid
7p0mdPZTgwU4zFKGeB3JRlVGSlADyPLiqdV0KIrA3jQwHUDJIyyUMlvcDJbjGKgd7fxm5YAxNLu5
/KaZc6TKb7pn9JtF0tz0qb91CPhc0XZXd7niu5hALaPadoWOMr5Uiq/MEcyLa7AYSGlDXoECcZSI
3jjE+KkI1PMQzrl8FHz+1dC9a5x6MYpRw7x2mXhUYaR/sLXOP6X4lsqWkzn622BVGlbwImmYnBxv
C7QYYkoyC7fw0useQ5YFK01fi1MC4PZfyQsU2cquEniielV8TBWg4ai+YKXOw0oT4tQhD6f3tojb
taeh55ICc6XW6YkC2NW5Gtd+ExLLOSDqdHTTvhq9QQbi/AwmO0mli1vYp39jyEKMsdUVbu2b3s9i
Tlcfr2WwWmZaibCMR0sjZdv2uXE2iAS/u2gQlq+S39GenKDGm++Nk7hIiGTUcmY2MBMjH/iX6zTQ
u27PD/r4/7lR5bc5I0lNyST8baNOACYq+ShBhL6ji3OVoaQ3001Vc8pZ0ITyi+asuCQQ8he0cOzK
dBd2LOv1qI83oEwJ6vCbfKitiU2Rvg2yRVVr9svrqGHgC27/2uTlS9ko5llqtiXZ04/zF8sfrbMy
ptYjzg8iLYzjiOOBSxbuXhB6MHu9+k2+bwR2BtPMxGFgKqcxUcZXfLAEOJnPVTPVUGL/dR1LME0T
D5zikEpmhRPfR8L3jiMtvkPuTOmTU5Efo9o9vNreWy+Y7SnzH8HIZH9rf0cBVT48Ix4f7oxpobsi
VoNytNoOQ8w8n5TUqN8TFysyppX8KsQ77yiKOrA+5SrRQBoBMpNe9mRt587LyCHVJfiFcX5+FvqY
3bzMQ3Q1l7uKyqUXxFb5NScw8lH14iDvylEqcVMf6rBdVgURr1iOV39+iYirYiPfFNXEdlm47bqz
7fyq1AmsUa/TPxQjmnwOYd5J+u2S2DyicXBu0o3n1/NYZb4JO3k/TiWyhHAcpm0QEQxW9B2pCbbR
7MHyoadLr6U72tdUMZ+UKiqeQoraocrKD2FvvizTvGjQyaoaoITUpKotvNlwHj1K8uzvL/x+D2/C
cws+9xiErn1V3fY0gXw72UnX0oCZ/z7TyO2r5tj9Cj3wM+afhjH4v39Lji8ufkmGzPw7S7wOqCHF
6EWPmjue6r1l9eVdrhmeTzfINrAHTAPR5esxsPfdYCMjQO64FrSRD9U4qodpPo8qUF2wysTq89iT
0ZFHpnqS72lGSTwUmQfyi9iv3XM8mt80rIFrW49mRWeuvvZZxS2jamIrXzp2FZ0akflr+VITdnRn
ungPYlXlbErecNpTaw6m+bPTNR3jhuY9yYfK+6Gb/MOC+R2nNxl2hsNN7x0rWqsKcynABGK3WXjm
y3peeB8qTTETqLyzPNyCROfMgkb5ISRtYWxA55fLy7hwuqecrO5fn9BUP5b7Ik1JLTMm/wvgz/Im
dUhGb78XtYVTMQsmGImpV77VdgrtQROfapCay5/sgsbdSg+FUzI6N52p3cs/L19ySG/3pNS2ZwDx
/sE3OqDnvnINY9GAtNSyizWMb3LGZDluv4P9QQDt74tfDd6qcao2AUEpG7kflKZmXsOsuuM01y9p
WN2Xa1le1vJBYSboVMonVdW7g/wzqlZO52lsfwrFGfegOWcwfFaO7caKjehYeGawDyO3fINX9cix
A69+7X2JbZ0D+Px3KHv2EeXY59ROQFfJ9yoaQeu2n7Qt9T1hTBL9cyEWqX6SDgr8aPBDL7/cFLxb
pF32NJ7G+Tsyvdl6ehKSN+58kJ+XpTJyz+ueMGFfU97CIXmlE2d9h/ZwiSoxoblECFdwSOuE7R30
KdQ/NqW+CLFjkfu7qcx8Iifm1QVqikX+MUcvY24YyGdlgGW4auD2AT3EIIflTtIfyIBGL9tWp65D
jS9XWHKkHTIOR2NZggIX1pLN+eQs7Lrdu3ZT7eROP2/+hZmOmxbR2hpkANsy3pToZPnpx6oDm6P0
H4vJx0kSuPlyOvCg+oReVpy6Cbn1TA7+vcTKZ0HdQlysk40KB3lbGDgsh7kKxLeBPWsigXiIL1bu
3DyreVpMHcSOE1/dM/onDYmUbUoUED9KSO3PLizDi3D4IAc1PdQlUJ5PjjM8VZ4dXJb/AS02zrS+
+0rP2LgWDWmnRuwdfD6kPcFvJgz5j/JSGui/HhS/NMjcO2TMk+Zq8qAYOOFXWX9QIH38CPxySYWQ
7rjWnNiQZaCWkpnNQV6j8iQUGx7IEAArc2de2S8NZAru7NR7cfQPYw8mHH+MAZ1Z8WOixWMciC5b
+3OG75qFE/aGfpySyP0aP3dKDmynbW5DyH3Yobrb6TZpmxaogJRYQhJMu3yrc9S/4naQXiFEM+tC
ayIaUnh3w6piIc2s8ZC7XLaxnaRH4RdXDX3HQ75FL7DYqWYJwckdT0qfOI+uI+vZQvP2VYcoKf+v
aj745L/ksBPy9mQHHLzkbNKaJ2+ZMLY4KFu6Hk2JyQW4vMo9s83sBo1fiU3eiO1im6QcoSsbIQHq
5EZN/LVdCNLaM3N6xF7xpSuRt6ihDoipT74rjhUcI4E9m0N1+sgzRGVtG/1kU+GJNRzoSjtbqYLO
FGXYK4jV17K9FOTGZyWz8IDPVbQOKA1FNXEFBRG7JgP5laYHBJEKDWZlkI6vXtW8OrNeV/FyWjtG
ZnGbpSPruI/nROJJCsZCSTGpu2HG2OUR2EHc3avct+uDrN2MrCseY5OulWpULjgCgaEL7YPRxs+t
4o4zJCVAD8dEAcPm7ABnS6FDabw0DbhxSDU/nDF+lz9wrxT2TilLAhty+330QjxTLTbOebit09fe
e1GMzNsHbpxhWVDwVIMuE9vK1pytSVOKMMQi4VQV75bpQCK+KOFg7x0rYw3NjXY7pTk2pAgwU8qg
YZ3JKwnThPXsYPyOcjW/Fkr1SVrly7F2KZjI/HWkcx45CUkhQbUY6ZNZLWF42TbWlOSiRcTWdopK
Lsm8pE057WkvGJDlGv1nq2WXoML0xbbpAYPlIBCIBJsZB3sAjz+kVynn5PwkzHCfW8HnDsEtXWUa
tBXhl4Tret9CxoF6Fis31bT5vyVmNodKkSWWZ/ip+DG9lSuqI8Ly/qMd9QroR0y+DZC7PcZZZ507
/GKVqmmendghLXgeOyVpG62iWNgnQhSJbY70ZFMQpvkOkWOX0sC+qGIkUF0yzRShrD0axUiLsbsX
PXQjXFzEd3S+hpWyFmuJRY1VS53VmASgzqOLHPfDwBnNjQHmWzHEBOn1JyFmD9elPFg18QSKJbLX
OGhqKPy69nBmJnrdEXocEQvsOzGhiRFxLPQLpocPPBGZBM4wU59eZUaPqpfhbRqn8kgYBXdZOXo7
DjMEypts4Xi2Z3X8OYxE+OK7pNkquUEOEZCSvCcxdm37dXxbpkEFRDUctSvf1OwPbjY+41hHCRP3
8aGt7KMNIPDmw0kglCAjnWtujS7HYDpBdXX+e22E/qeb0mFOwxAPn4ipCcP+UwQJGLRF8t2Zx8z+
P8LOazluZMuiX4QImIR7RXlLV6REvSDIlgTvPb5+FrJ0mz09EzMPQgCooisBicxz9l7bfHdLVOxz
H0Uv5DIn1Jhmz7So28gCY0Flak3ArrZnnXlElG5dCZX0N6VvxPMuyFJ9y58/X1Bg/IYf/VvRx085
y+qnxDkuRwDsvHDJ/VCc8VPRQ7EXNg8lAyH1ubRymGJVHr3833+g5v6PbreruSaDvSF0FcPov00g
jk7WxkR8zeE+pKOSeUGNVnjIC4Z3ePYEKqaTf7Vi7c//FfUGGnaYd6Mdze4RW8ZTqSfzpSBEJe6L
aNe0gU7jedBZHhvdtce+5kk5m1JBVcQC+k3Nl3qpCvwXAcOOnhkx1vOURqehMZiJEjX3EJDR4xXL
y5G52C4DspIkxmER548M8iB146c5nGhgwLC8mmNjbWe/f48i01xLXUhrGtQVkui1g34zJanKHIWp
6rmeTrVpIX1IvxWY7B6IDidsm7S+d92turVNyeRoVjoM0MQoN2LhjI1p/RyYuACRtTrneEScIvfC
v/fIrcOslBjPskAnq/lNHPBAKuGNVZp+lU18mJTNfmKEMZ3uJzoyah6pOir4MOZ8bSgUbJK+Bqri
/iZgmwWeW9eEPqZOs5JjVSj1q7F/NjIUVmRLEp+5iHSYEM9n1f1wqaurywl4aMZWVWY8xwoYx7D2
73sYbPyHMTetjbGIZKIeo8ByFCJpehAdfistcrZfABgK7wFAUsS7wTBuZZENE/iiR91UC44js/8E
795HRDMr02MaKvnRV5nOJSQPk8ROAX8B7zsJIX78co9KqxBTYqX5xeeK1BDBBFz4neu+xvTXVyEu
CtKobedT63gWsMxYslF0qEeKYW/uj4tYZAYkX+aUXL7RX1P8F4G3GMOr+TetVfMwtp296nUXiSuS
PODUU/p0/xUTE/3IvdpUJVhO5UwDGupIm/tNGeIMrYdO8laOCmKifL9Hhj89UD7afJXAzBB9JkP4
KakR91EOi3P9oxyb5DQuHewhwmFipMJzSEZwl7ikdEkaYNHlIeneyfLM10ZWZgodgQGyI+2oy0fL
2BdLQQR42v99u5v/U9XtovvTLMYyTWDp/Le4pev9QAnAIeGAtSGgmlbypwqlLtw/Uo3GTTDl/WPj
zNYq7iCFLpUOicbOwr7c0dAut7Nq4w1b5gT3T7IOccUgoSOYOSuomFuiy0/yuOdmXkk7BVInbWsb
2L6pOVDaNedxpZFc+EKSg7OaM4TCWVd+65egZrkxrc8yHaInsyHm3YgH7YR/c2SWlYjDqJ/biUoc
1arAk1QuE9pAmxtnDQU/BaIwOtZpgBBmmdsbdlvQkXKdVygflHDCJCQjhAgsaCl2aPxl40B9tZCb
5lB6jmJJZpB8lzIS9R50729irVYTN/jFsS1W47nDhE50QLfgGnzEOcblYvR/uWn/CDs4t/ewwmjZ
LsF8wozIoNeG9ASRhOewKMNTGyYG4YboNuRbZg0TG5SGzquW5mc8ZXvwE87K6mN0ZY1uIPJN95Zr
HBzV778VLZhKrtzv/nIvlUvM8vJlU1vrZyuJS8/uRoG72I42uVWOF2Eqw6XM3iYWsY8st+sn4LLt
djaJbyCLfnVXCNVJQ7Jcf4kl/RRXKpXQa55FuRfgxfo+aOJd3ik8Js2VNVkHRozmosR9A5OofcV6
PJ7+Pn1HnyYq6dqkvweaeAtN09qqAPY35gArdxnGpBY/r8ylA7BMAYRZ+P8oQxtms1OEUq3JKgr5
QeTdD59/Hj30/6ZyepFT+QS3OXiHYQ8Ox3qMixw4TjJdY5Eka4bQHnvgFF/9quGZNfYzncVeX257
lE90JUkUW4Chigkbvxg+C9+yV5oZO0enTQG8IPfV1vc7kshKnkeLpzkmISBL0UaFJDNckCwi+IjU
tajMnvaOG77MDRoQv3jN2vQm1ynAUMqHNI9vzP16T66u+sIxWGkoBQtVe1hpcaz1axWuQLeN0zn3
2sT+NOp8fM1RHG/dWYmOWax1JJ5RCq+6Jl7PUWXuXdv2cmehXHfFc5Z0CusG1fgcWPW4+qQeY6Un
EHUyIDUDtD7EtEz/MARMtbrQ3nU/NXc7zw0GiaU6uHw/oQWoo4P+gGxIbO4P5yyxxNayZqRCrTc4
Nj2gUMAuINAQ8KTpfjpuVhw6OpgvbRE+dCFKa/B4BzlDlzP5gLKU0zCqUT+qyTvpb7KhLaVBeUpL
FyBKRcJTcu1m0z1K5Q3qeezBTEhSPGywVqDugz3Ei6V0IdNdt9uLGe93oTgbezn6epvCRMwz9aI/
KlZsPPZucEZ3uYqHPvxVAG+BITZEaJAybwSXtJJPG7fInYvMrrDs+nEokxbvxezplBYe5TIrmRV7
r7KGQDg1pp9TexR1Zm24XuKDG3QOobGwpjrRZAd0JPZay+O/Stoct5oaLIoYsj+WFqHsxkMpXylU
V052N0egTSfGkDCgCCllgnFcowlh+EW5FnD/enjWoisi3Vc0MtOedNVqW8BRPgyxv6+RpGQYbhxj
V04mVLi4SM6YkKZHW2snUCVq+Ems5e6+BOpLAoXk75HSk6VpPmKeQhVNPIgLmcGtn6wMfkY7cUuq
RkYwcpPab/evjWP/Y7aGYSf97EQZFceqq96T0m0vDRHymoljSmfxcsiXX47A5YjAd7MlArT5VIru
EORZ9zbplFfvp+UbBoOqCCk597cPY/VSNu7ZirOrnB7LjZoX2ar2Ycg0RkGIUmvuuQYcz24CyE+U
ygBR/+zi1tqkHfxkruVnNXiXyxwZMMn4pHncFQa5ESyHZDkSxYe+Kuwi3/URQXIr2YEhbkk7xjXS
AUAq5TPuvm1duD16uQCIzkJDDiiw7hDzH+TiqggbC3Gs3W0a42HWll5CbP7Qpra/QS/lgW+5i9oQ
9WjfwrgThII1fWxuhwQA+71EoORcCs2CDkvmPQ1hsBdTOgGATacVSWnmRjYUw7cxrpTXOCK9PY2z
E45onAkop1cUwOtHDLsdKslx2OVh3a5HvyJAKPypLo+/lvW81075dJ7w5N1jVCoVRo/Q8hE1tM4M
MTfG/bR0q0wYTYfCFOFKiqyk8ApCvADmshhP8WKK4gRx8iXwx23VB+1JtoBTyypJJ+rFL1cvDGiR
23zsH2w0YgcZvRTazQg4fH7r1BwP5tLYsSPceJYIpr00QsmNhYr5fP8M7lpmC72M50ryvV+KUyCS
6pwkOiUQuwj2FiWZjgS6o5xcm2h6GZwkY1/byb6y3AijXHKTGbSkWsLuoismqezuJrarlNtrMQDX
gT8dBjtDbjl2FVQOU7xYk1IfapZ2rIXNfcJC9l3EIVbouv697OA3ddBsDJg001TdGQWxrDAp4o06
lzaG4QpnA9OpcFfErymqTYrKPEG0rCw8X8FT7ibqm+sbOycKrJ+lXX5MVHdgfSwEX4KU6OSqVrZW
4rB8kXt5FXwnJuWZcX0+CaFlm9xwih9KOKxM/VbOFbb32i29dLR2aAf6vYOh/Kj1ND7uQBW6P2fb
DN2t44fM/UnXfICAgZSj97WTomnmuqQnX7S2+Uq7s7uQJ0JywdxkNLgXnE4vnPzU1Pzi/4+DiF7H
v8qPLtUCd1mCurpq4NEweP0f/oyBohwsMWwQpjTU838QnZWWUBlH2KjSSIRXEk3QeZsUpnU1QfQ0
8F9CTTvXZlMlG2sO1r1bokKa/JIytcqD0o3+HMq5Ammq+N4JcSayYwFfUVCl0LbcIrRgtT02Tbpl
Y/REnAfygIXyaPXRviMTnvLvR54K24MGqT80isKKnJb3OiqC6TkbW9NDKpwcarCDtwYWkhx0keCT
ktgV48Ps3+CqxxskCforz/t6l7ukAy32CVQUCdJdoZ55ltjrqPQR+yyIOTrAtndX/Og0b2TBrItG
HG8Em24nknhW82Cmexz/BIgs+UOElFfHLGl/B4EOTI6Yps60u5fawVGdaAXRGMthP0XTGbHfj/sR
EsQXI5zeupnhKSUCYCfmrL+JDN4DkX9iZy2HTE+KfQ0MfSVf1dUarmdOT5G5G6OUhWSnpduBmWtM
dyF30r5RmWR3htWTnki9Ts7DO7cdzgWRNfdDquj7vs6me4pOOURkbJpohrOQTBsLE4Ac+p2qE2Dd
pwVxMhO8stCXNa14HjS0nUu0sLQrQEoMNujIq6Ot6P8P/IaY3n851fk2rlBZIDquyj+cfv/92jQI
ZQgGM7Yuet5tRRnHa9WJyFEbatoUy0Yefm3kOQel2WrKCJgix11JPNLpi6OWL0VlPph/nhRdUBwJ
+QtST+7+4/3yWG6qwnzozGHayu/zdX62jZwUQOIVV1+voGP+z0+8f7O8s2II+Xg69LLisS3K+6aN
wuoYtEbOTH05SeoXc8FlIw9nZMJ726pWeUoTNprmnNys/+yNoVqt9KrFL/D3OfmWQcT89K93/+uL
/3Uo3yfPfX2bANAL8rESSLBVHZVq+rMZzSb0cl1Qf8DosHRIs+Pc13biyd2ssljQpkqVH++7/3hD
q8Rip/rxrnN4rK7i5U2mmqjzJln+rFn7xuBxyCz97NoTWrrQ+cXlgC2xF+YaLQztiIOo0wczqiuP
lc9DigvGa8Py1+SQXlCaEwREe41bxHRIcSE9PtORnDUxpQgjiM5q0v9SWclFucsoFjvnrOo2wvJP
dMaz7VQoYM7Jr/DqRfmlNDDsE9oDdgIZwW7WBtWszWjnxHSITV/BmlHnYlfl84Z8B+jnU2FSb4je
p1RfJ4W5rZnf0jR4A45KTC8ulVWZoXtK2288hmjSkv+w0St9bQABHpUKfDXufTj08bnRJjLIPkM8
8ltfzzYEa3/mbf6jxingxelTwDBDUKl71GNsRG7/1AbBRI6Tp6s9Xu4x+FHi8N1AeKYa3iee3/ea
B6HiluUYiK2T6MxiPdU+JbyD+80yIWuEfnVpiv7gu8YONWQdmW9JW/zCGUK01Nm2uS+iVr8NDbkx
XXirHb0l0YoQ7X6IH7Gkn0syDz0mdKdYWymR8kswvTZgXqz7LHzN0yd9QfOY+8Iczl32klASP5Ji
/tKEE1yaAIP1bP6yqum5SB3iCINHkcQbWw3jlQ3qww+wcBFdtRKC/DVV91wflAcfq8Ijn8CmVRxa
V8duhsNA1S2nMtcpFbYL0T+LcK68YiYYbwWR+r2LqnMOT9Kt4+fCb0jdtcdt5tc/WvizazWbEVYU
56HWqlU7+3ui7ELPatFNC63Z1xW6/N41r0ntPnJfqlyZNkrHfNiqkGrWzdCP8AK0navjNfywc/2K
8eyxG2FeBSNK1TT9FKTEr83FXgCpjUiMY+YQptuFILxaSGPqUP1Fe4bZQPIMQeLFCUHOGe4TT5yR
7IKb7xY/Rak9CATEibtPkpMKr8jzW+sN7+VHnleHjnrdKnXJV5917c0u1DVlo2abGeUbsUGf/UzR
XBg47QLzJbNu0UDMKrkPq7ovtkaP0pX7GolsY6xCo0s9QonGVZxEB5AQt8qOfmXDzeSyhvH/Tv1G
3zDjeanN8TnOtY+gQhsXKxQY6fMO6rvwI2p/re7A6iNXES3IG9nclac2MzD2qIALqa96jMprfJHv
RW7kq54Vz+SG9CKsI7K9fF2V0RVME2SW9r2Ipt7r1OEc8yviuvJwlvzKlfqnGF0WANmEe2cCJ7LP
sbnbZUDvachoZCNsL47gwffKqEw7SuG4boRTHqdyRKz2dez20dNULCWAZWySGzk2yvFJ7n29IMdL
ecikU1vTSUbQvgyJclwkyoshUY6D8qTcyLGQZ7VDFt7yzn/sxiSW+VQO9pHlTnT1+S3yo9wAS7a4
lFPatxQbKRZqGV+5PHLknnzPvw//fsv91eVQ7mX379CSs+i0tLblr//1h+QZyXfe1594fy58ncya
kOxQ+ToMN/4K+bnI46+PqRU96pkxQOgQqXwGxvLTncjP7s8Kufd1Th7a/Argkf9+j3z5/tVfb+9y
81NoabcpG8SgJ2t5Yg+mpf7ZlQ9hEmTw60ZRvhp0oe/Nmogy+UgLkb2SC2oHEC2jHJuOojCkhct8
IOynrGVM5NvJ46BNvqFOQKdOWqgnGkhGmCYEus7Fk5y14Vr3xbSWK3ggzyDJ5Xy2thScNdqhc6r5
Ui6l+S6wW89F/3JMpoDhr27LfT0zpjMTGLczyc6obaae7AIawX41aM/u9MwUHe3rcobmtMFokiZH
ec6qfqhOUV/NyPVAMM8XaTsIdZRcESHqXugXhPVMWYKWPt30SKQPqmRYO6Zj7ZSQ6HBSyeZ1HwQz
Tfo0PRoCtEi9KDijtrLJuZ+qg+ygZz1RNBoiXbxd9nF2gvY+R2elGbXjawoN6DUYV+FLTJWBS/m1
CDTz6rPg8Cwn9U/+LPxTXfR/NvKci4SAyTofV2U0DDgzdA4p2jYX5XZgNYJwI7KQbAMHTb6vSgJC
siUKLzVV/+h2Bh3LMgKm5ETaaUEEXEcatRcxxb+FQrsgjrP+iceDe6TD2Wz4lJIPno42XJ1PxY4b
2ELjdFYjt3so58mz6irCwJi4t6xr1Gsp3Bd5pCoZlgoqwfLovvGt9dAr7pNqD+6NPuxHoTfWORYP
KrLuW4rDdhU1YGrbRjFvbZCBHPWVhRjGoaaVxp4QGXMlDyHaaeewy5c6hL4FGp49GaTgPEGQ3oq+
zfpVZJgelEPxLL+b5dTvxCOaF/mj5tD6WYehunan8ImMT1y85QIol5TyQok6yNIpdqmo/xGMjfmx
7MypbX6MY/OjAD/yMbMzwsp9JznUi9HgemkcWYu4279GNlJDWRcQgsqrfKFZXhD4utpCObaW3Xmk
ClgbieGWSya5UAqL/jQZavtYxI8DzcK3qAyzR33W3qReop9y4zCpSrym1uh1M2WJ0TaMR9tB1tgl
tOjQI4lHea7XS/uIsOVNHnWLcV0LiltR9VdNi5Qnphv2szG2RwURznNUob9YMA0d6fXHfqzOstwp
T9nQ+PdDyAxi7KIfVL/HbxGP9XWfzMMD9U51H9hhcbB5wtNP6M5VmsS7oVMDfPZiJjQVZlVq5e5L
tlyq1JbtB/62m+vOLRzyULO82eZ/bUEuXS0TpASjSRrym0CiDRySr+Sh25shGEnjaNp9fwl9cqcr
jWS+sGuh53el9k0szZXGd5Xd0CK+KfKs8gQ9yI/ZiJiPFiJ46vBJn6tZY+23vFBq0YlGjftqizzf
10ZBWjahuGFsmpS8uuA0xYbqKXRhb6zPud6zAXp1Y97y1tZu01a+0mQu9PKpwBXnjA8aU9Jrm1jd
rXT1djWgxD7IZacbd/52DEdnPeGR3Wd6HlCOL8G/pgtHf9n4rhsdHIMH9HKeEhrk0dx6AuNqXeBS
Y1Va3OzIHLAzjSogqBnIiEXO4Wq0ufXuVabRaa79UrzuZqJxB9+HvmuN49ZNwP+PjM0XuQHQ905+
u4vOoPpzSp5v6Ah5c9CDPYCP13r0je0N873amxZHVW/1P9QZi5+Vqwpaf6XVLtHwLYgTcRXwiZtm
cS26YYhbzlIvPW2K58Z0bxRgrPfUmtx1bU4BEI5w+tZBvWT4tN9btWl3XI/EAQbtc+G6wLHGtnzR
HQWJTJFTvq9tcbxX+wIyL/f3WDww7v16sIEOtPm4a7S8unztGWr3z3NmOmQEfJDqtzMb0sfx9ASn
rO0xaHYlZazCv7RWQpM5arEKLUk+ib9QGDBKegs0eP0vDN4XEK8QZkqvkKC12qXD3C0B5HIzmWV7
cYx529KJfOwDYtaHyDKYUWZ8cnqX3yI/6Td164sLejKcOl2g7mfHUK6wJc01ZWtkCmI+6NwaN6Iu
4BknibKVh3SqEup6Dvz0TutvFN9U7x5T5vqIsuXnSvPnvXNS6wlpa3WteufP5x1mFvZ91Z8umRHp
i1OEuSv/D2Dpl96VsrLm0KTAisi7iNKGCMvJfxEKSF6SrsqT4eb1Zh4dUipV56WgkHNJlhjHGZ78
uxXomDS6qMf1kmIqjLItZProO22tyhvKsbpa/RS8taxxyF+KvhtRU52AiQwrtSurZ0WZP8Y5fdak
GtTXL0M+V9/nXlfwqbC0SbDeiriBAt+7+V/Caoa7QVv2XuRhZBa/ZTtGbmbfGfc4p1VrFzdE9/KL
+k9guAERpU+oe/0nY6KQY0bWk3zJjRgaQxflLFo/sm0tnbZHNJ4L3NkvQ4KcKateZCF5+BUL5Ee2
n+J8TwZ8mm69JrCuuomkJTwpKS6OhWTKyCxRfTpOVx5wl18tC8iRO+o4L53xL4WV1pIW0bAOLD5b
evZer3qssIdfWFTptlZFR2N4THiSC/s0zVy4wMdXBIJW5tHMkodBictDlb39iVUaQrqMMs031UhY
xo+ublE9IRzXi4SsVlr/dX8bJuBJTqQYG1VLp709lHQ+XIrTcVl9o/C+R+HJGjfUf9JNTB6doiof
cahLfZiQlIxZVyyimEy1+5X4iX+j/Wh5StbBF+XsKeiMz66ZW3g8qfgGYkRZ1UySjjJ9tJ7Do93P
u6ScwuOw5N/ddSmofB9Q5pjZmG5s00w2oW6TIOPM+hotdrYLwaXfcCc6e2cmVUu+OtSN2OhRwNwJ
NOwKtVHx0dZEuOqL4DJAEZsHo3pDum8QYmI1R3SKCHLytvMIVNlaIqJNn3btmustP0D/K7+5cfbh
Y/V/SDD8X0PLfY/18CiQOl6Chadq11r9tJyyKZ1fwo6QY9qDONFgTEwrjCvaeZbe4QV6HTaUd2Am
fGQlo//waIWZeJwty3gki1M86kP+rrUxUra/z1eG263p87qre/6xn5tPEtSoBNEhEPr8blcYLJHm
qKzmrfYQ9z6SoFT1P6fiN4x6+zvT8o1sAxsj9xWpa+ZaHtLqOOiwBI7ySG4ynhIezKJpM8Fou+d7
Uc/Qd/AEHBarXNfTQOUns0gD4XldfMt45k5qnd70IAcvUBFlje5vgpwXGedJQzfNVKHeBjbFjdiO
ALqOmKP1UiPdssxvZdqTmVRgfG/wU99qcB57Bczkyhrbba0pSKmNiOi1wlKf1T4ajkWh9uRX5Omb
UiuHWpqa5hkp4Wig3VnkAplunO25iOigLcR8/BbuKkhSdz1qJHuRQzsxiUOjGi5783Luay8YmvnH
1/socVB+jPf/ekNhDdjXxpxIdIF0w66ita5m9TpGX3UJl43cm/QYh6ryo0gr9RSRf7aqVMNldb4E
rPC/zMeIq3MP++BjAcdd0BRlN/xXwabqR3UrD/GYZPCSadqY8SAe5Ibx5kMVhvqPUxqFuwdy5tGS
iAcbjPkq8Etn52eYh3utye5iWmmEjK2jFSvBIXQVd9UERn208bXs6QbpV6vOi43ll/ZLFS06WH+w
3ittvFVuoP529dfOVR/80kqe+titHwtFA0hBi+HvIxnJQjsMHBreUZKe8TJKA4pv2yNBbBiGJFUw
cbXoaXlVrorkSqkc9T/vkOfkO/KG9bmCp4x8puQg1wzoR886a+BHuWbQDSgBY4mSVL6YRNzzdLLB
ly0rirRGP1oFNDxZkja7fGhUl+Ln3P4IrGk4BzVq7KnVlLemrK1dKUS5kYdZimfOKpsUn1PrXEyo
TUSihPsud6Fd9WUIcnXoSFOeZggHC+uzd90fokYFa0UOSyEe1mqyIDOGtnh2s4wyswKzgQmO9tIN
S64pPe+fbhPtwWcUW9NnKlBE4G35vYxn7jRlk3RJftEHWz9MpLfuYypGV84Vmw7Y3EbBsYEKPFcu
dlI91EE3Hyat1/udS3t4HYUOMbDLq236u6Jzz5/wHzYCAZAu4uCi2M5pVFHvWwgJ+ezWW+5NFiEt
4RQM/9u5L6dTg1/4vjGMoKRjFxsj/HHzIYLDewrc0CH+ejjbUhstD3OUBbMxrXukMauG2fOqcUPM
TaLV7ct9F4i+6tXA4aL2XLdVCO4m4uEoN0x2ikszp8Pa7swFHYuLKBREIS40Nkpb2sack3AjeVNG
q1orq2YSg9dNPPW5tjNn8iyCzBBPk05EjvYhECe0RWL/aeT2mrVtG7vb9nr4rCypTb3o9VdVxM9Z
Qxtmpmx4xfvwNqjKk3xdmmxH3u0u745DZVUNnXmzlEsjFPVNKPN8ZWGKawovzJNJHsqGRc63rhDF
Xrr00GGYw1rTkb+lcrapt/lDmjabu8x5xJlcjJa5tbuaxouB9NmHXkPSQPtMIN7PTHT2pbbS0ouG
MVrDd8dlolbG272RGCnBlrDDS71IZybf556M401qK/vKd9UnTVPSly5ODmaUiG9RPrfH0VLeg1l/
VUgFDlC5QzzkAlSTbAvphM94+Q00LpEsLVuI0Jpxsov2l+6CZTBwjm9lsysrpz+HYf0jUcv8Sc3F
9BQ0WP74erlBZ1+t7t1LJ3PXiMCYpAXFSLy9k1Y4hiBdy0gRjNLqIWyK74UZtA8DtxQPKZJsc/qO
o4aBwB6eFLPazCaTQLLK6o08Zc+JdmuUjARfWp/U+9PQKwt0WfXQUB5MSmAcAUzHDQrTZ1Hm2Waq
q+xsmpNz6dCuw8mtq48qz7EcQWRxglwFamqSs5tF+jYvWJGbk0rJSyfxq1xSwKx6enS64fLltpJ7
6BD6Te5U1GWr9oGRJvn533YoCKT3M0OGap/Ixz0BogrNJUPZy4+T1RVt3wovTZz20bnIq9/WcsPK
Tae6OsKGdqvK+1Weaw1nupZ1Q7OxUB40W8Qb+C3jozUAHgooe5x8s3m6n+qT/HBPx70H1qT5fX3b
r/xUF6fQmZPvKCKqBVvbguk8seAXCFWRZvUggndjFML9nKP8JFNiM3pK3WCSnRpWE6UxxdxbCXyL
YoysVa6k6PnROEVb3SWyBsmacTabFP60LaJPkeEld4bgHc1qsLlfwfg39qXpkym+mFfUpHYO8rCa
8uLa6KwMFt0OeUw1Oiiid6Sb6+ucoxmXzkiehFOcpBRT0yrXYXAB1G7HOq0nktCAd3pS6nk3aUnC
mhqP6Kw0/a9IinqSbpwOpWvGz67lWldbGbfWnCbP8tScqzxAQ/h9MeIRnNyWSls7ap/Hcvp0FHO4
HyVFS4OXWd5a6g5F7qhHvZxLD646Iuyk7o+y0+2zsD6F8JMnAjAe/xQ5x4rpvRZbygmzzgWE3vgo
N8ri/qQ28Ij8Yj41Ub+/Ewq0UTOBT+FHrxqlO0TLzCwJgvcUNucDYYjjWw/DnmFhP2kKkvblvgy7
6hf6xPwkj/olUVBRoq3y3EMA+ah1UhvTKexPoo7j556oGk++UDRJS5RSLx5jgadGoMnZSMm21FIP
kjS8uE3c2WCByqocK1VZnTqz3g+oC97zpiYAAAj2pKgLkVPpzzis02vT4YqvexoJFt0S0Ys/e1/n
hrLVUPdY6zq1w2fbsOZtPZfBmf5/ciIYoNihx1fw2miYEc1sPpZqrayFrayKZRGv23Bz4i6BQAbP
5SmEPAKqI/FqMgMerWJWLnqBXkLqVrKCkEp1yj1HiJTsIUQLlpynqZlLI8XMwSChLxEqkaTo7m3m
xllxYWlBjECpoHLPRLLN3AjHU2/zpDSj/hfaV57EuFEBXJO4B9giqoCZyc3XYWV3/ZEnB5JoD0TS
Fh5W9aEl8V9yx+mDf+xUbnpLqBZpGJceUGC0IxzmPG+gWBF3drtXfIzODYlFTFS8M4l6sHQzO/wJ
qwIYeqVAN0BZJGUWykh5be3gInVktJGOospqosZq1ras0damM7ylurWkq+K5KofA3dSK3t0fAvly
GAYi3FrpxcZZ9q4Z9XWUccptQN7N7P9wLGXGKxusTaHaj4FCUkGiE+6nB0X/0CkOKpMmjViQJ/Au
FQPw11JClXtKIMZ3lqQ5/gj2QEXn3lJDWiWRhnDFRUg/me1I9gsaXgsC6qqYh+oksX3xE8Fyw7Pb
T9ZdLBOFJdyeXtfOilCTS+2zfFTd7LnTKtzRSCixnBllepAquLCJTBoc80un1g8UKyknauZAP7uI
mH7FjvIU6Cv5zqRbLkhde4CvZxzuXIT77ZkRHhFipr97GAxFI1gLRLU7xw6BA8yZ1AWQfqeh38Ho
rYLST2FpJanp8uUysG94W/rDPQ9+wZQVWypo5YOSwlqMFHy5ieKvpdg7qODShzPsTb0LqY1xc4HU
N17nanC36cCiqVkUOk5muNthCeao4TlnEU8jXca32osJLfV17lDBgtll9ju0809QiOKhA79F6qrW
7cHqTI9tw60644/fmEo3buRTUCrm68VSppkm5ZFFUNWZwpuZ13wYWDNWwdgGD2oqhqOrGD+YRemr
Rg3T6zDBJv/f9opU/+erxUcoEAHfWa1jNUTHkJ4syxSiCgWtgvU4txc9S+2rXBTSw3xVwbg8pFHN
3Yq/bRNp9C7nDt4L+JDoQCG8wc6aao9F0H06tU5iZ5S8OmU+AINkLzfrxSs4z5e5by8yPGWwIz6+
bJrv4SmyACDP6QotqOivu02bbMtT5Grg1rKewSduQCS4VrPD3TcfhB6kj9QBulVTMStpZyXZVLZP
GUlZ9QYsOAnVGNPR/VPA28vHnaRK1CwE905bosla/M2lQNZ+z44iWNhfjWb0m584AudF+e3oWrlX
S0M7DMXoPuBFzFaiBnHnRAyYnjyponuY/OGY4di/yJ9eAwZYJ9CtmANR48JET6JNa9ELgrkoN2Ha
7hj9ukOF2+XcVo617+0m33A1V9+tO66esMg2iBLID2DrqXU0ezMg5QcRFs2zocx2BDpbL5XaF14/
9Pke+l6973rV98wUDxCz3v6tNwcPQ+pT4GevbjFbcIn4asdGJjqGwnqhDbGGw3KTAsMZ+h4LwfzT
1MS0ymBjrfAu65jxeE7mhVF9k3sRM4xvAyBHVC6GvuJRQ+rP8rB1+dprn/wXY2fa46iWZuu/0jrf
qQY2Y6urpesJz+GYI+MLyoyMZB42M/z6+0Cc6qxTKl1dKYWM7XDaxrD3ft+1nhVsYG+Ar9DqGj7L
op3l1+TspzRrNumcGGTwo459V/vWW0O182XR7bRR3xoUNbWVbEJr21fiQeR0OgYJYVsBOfiG2uxo
KWX1U8OS4cDwfNYmLKsOvLlDa0UkzNp6uW7RcH6AfggAWeyEIGGPflGPxSJt3pZbvV7tEtSu12Wq
Yyb4mRoqRetxSrJzg4lhZfOS6LdS+NMWBonC6MMT6vMHtbWVXWSk7YtUrbtSuKQ2TyHcQJPMg9EJ
6dbM/lZr3g1lDMUawYXioLOj+lZ9a9vb0muohszcKZMS7Je7NfPf3t23N4ei0T2q56curaKHRF01
1KfIAVJ1FAQzdMLKjPOAQ/3e7eKY0hlGcGm2ykulGcoWwhTpofNumTPr6lrZncwg33eGG95anOsr
+nvWzxQFRoI47LuRms6aWnQCxlE2x7zuxS4mJ/Hp93P1jNS0KSrwkek0m6nVfhmayMutd9SV9E3O
90G/kaaPi0rPm9KSrL+IMQ5dWrdezKeLLDoc4+GKd3ia+x9WGAHJ/OqMTGME9qm7LhPH0MCInGsz
/rEm4pmrn6y2Q2bQRxGGewJTObJq7G23JJF2toLMmepu73SnYGTMlOhwjstAXAlsdVOK3mKGXaq2
Yr3j83rAGOA++0ZYetA/7X2qByX9NNqfgzmQRUXwrtePWnujtLFaJrFfM1nGkEMbS4rt81zXBKVO
DT1Qd+DaseQh48q2cUwNKBlF8C0MyzMFieGx7FEFke2D4Rt71bc0J7sYRiBX8rCw3uybG5vpMW9Z
AqmZ3j+YLosqzELdGvviViNy636aG7qG3uBomib7XM8d3C5OdLQyrVjbRfxr+W6XzfJVmy5PHdXw
+rWmEI77LoWuMH3Qj2MCQOSfRq0krnexhRLTxHS9p/fVPVFcbshpzZD2zLvR3B2OdOfXshcMxroa
jOFaZ4LMBs2yAeTNZ70UUh71rH6Ph2zajBmaKBD+9k1avn3z10SLGjdzmOyvTWOZz6VtRaffd5GU
e0rMjMxGNflZcV2fIw/yCZZanVrdthkClktQujZuZpa7RpvPBCyQdInE3NeelzoKAPtTW7ffEGlT
ZEynHlAMNbba8XEspwpgCbNhWCdX4evR389bnlKnZf/1lOWBwHLxhwlpXx1BXcbp2uFL69/HQ3Kf
I4RYZjJFOeW7ULO17EQDbfBi83UomoZueiGxr8bVr6jKbmNJyzsuQa8WdqW+NmS7rCdtsB7HITU3
YV7WNyePJ1SkeXFJSbHbOyGOi68+1NCoybaYSyyb0h4vtWl1x8GG3S0s2aJzBkcTEYezWeaamTKW
O8riXDfMjFSOcb3MXlJzyB/1ZFwrtcnkco7RbICwr6vQhkQyF0GoM4v11zy4B+hvyCRYLw/otmkd
XVkEX69kK/2fu76mNI9tRTLD/961/MHyjN9/H4Q5l1fX1nZuTtoqHf7M4/fyTFgjrovlPt1qW682
k2KFWj98YM79vCT1SFr42x4T214hV5IlGsotkC6m2bTfsVDmKx92MKaDqd43Rg/BqbLFY1rqiH2s
xPoou+pUG0H4Noz4ZwcRpycy3LwO4rhn6aV6m0Yb9sJYZR8OObx16ipvYUAfJCJ8fIflhahVhic8
eLNFZ5GGYP12Vk1HbEQ/1Pe11R+XdybrON1gV/ePha41r5HC5Ht+xy4aEDqUcbdPFTurN+nqq6IQ
HxFodY+BUEkqbox7vzHEK4K95KD11rz4yWeXCGqBrzIHaMNNymi0Xw5xMO8CX/UKajJbc0aFNwVt
6yREJj/vLRsRMFHCKl3svpYwwhL43lKtfLXNcWPQyNmk+sQALakE5ML8hP8knkUSCvrQzqfah+PJ
FOOPpZT5b4uayyNmaF+1ygbwgVJ7OZ/FfJ6TJc3ErzG85a7f1wIWNxur1crrcpfaQHSTEzwuUq4c
Lwo09eDa6DskP+1NIOr+LYrzQzb8MgileBFy6I5GkUzrZVcqWblrAVfsll0mbOUa6Ya5R8tdrxRI
gBAxkvOi5gktOAymFuubLG+pHCblUxfEw9mfdMp2eqVd7MorGhcFEInfx4VlrKRS3ye926z9MfTP
gd2/LF6RxIhI3UoCaw/Zl+tQNO8vfhLVCcZVPo6AJNPqy0qy+HSWdLrM7//pfkNXLsKMQgReSDSK
rjb2mWO8/FZo0FVI/yHgaDyqCN1lEXYsz4ikQwKeTedEut3MpiZ1LMoEgYoufo2zVatHYuTFTSGy
74btOSfz0/iV2kO7LrS2eEZi2q5dBqGvW8t9DVwq9KEl4khJXYhADG/i8x0tg4J6UAOJ74jQeIK4
BDVPKZ0PHT/fEq3X2uLOBlTwDZUgSd+J3W8dPRfr2FCGKyovlH2ZDjy8xFsMBaw6aWpvvkB3WRk7
V2/RlhoJWbh2aYESmdn0wlFJ5dbNjYs5k1RBpolcK8Yr4SMldM0R5lxUTMflvmVT+xCF/QjYpVHt
ILCo61SzGJcSJnlXv4nB6Av4WAFwCCcIh6MYjY+RgObHJmnSI11PsQ001lt9fYg5pKtICUEQzDD3
2hBZRao3vdhlvwVtuAsUKbyShcM1S2qfKwPSvK4IJm/Z/f1AZFJ05kB8hPU0ri1gd7dlArpsyhYl
ss6MLC0D5HhM9wmAmMEibXkqNbEOZs5nL4L23NfaYdlzySXep3ErmcYx4pEzcjAil3bq8jtUTIVy
8Nhs8DwDjV1gbb+XmMstp82pe+mlsV52Q4TmjZL5xwpxhT9p9XkpLH9Vl/t22kRKh9kXBdoaTghc
EqhSOYiNF0p6JA/FILZNoo3X/ZIq3oTdvkKIyNijUe0TbiP3WTP8CQH8IgFmSboLA3W2401mvas7
savDqHvoabRs/t2tQhKUCSxG+9PS6Eau6jUyf6ZQMde5oxDtzC1wyVeZb8QCnv9KU2/1END4DSz7
MBpK/JAO/Wuot0gt5j07R1oS4ahd9gZb/3TbbtxFkTTOTmKrax/YyPto2++1XZUPogqMc0XbAj0/
9ZavNbrMbJLBFtK0Wyr2sSLJbZnZkrZHcG46PCZoxXeiqO29rSXOKzFVX9itbL5fm+/vofKmpnFd
vvBOWPWmbEdzs9TzSQMwV392PiTooOX7k4b/oyIS78/vefl2m84X21ytGpznw6/A0fW7Pjbjg6Mz
t18GZMHh+tqVMfARjCu6Bw6JdOnRT7+4a8tuOgCZM90R93Xsd29G31HIqpi45IjUUjSzRLsr9q3u
kDNJei/fu1b8NBm6HsxaiKOS8+Usf2Bq8yo+eiYt4JxWFchiV8pDQs3wmXyju6pzpu+2OwM4Sje+
lrRd7xxrUhj9aXFHdpdd8z659Jklfs43FKCWy41xvqc3okuulsbPkRtKYJqPiZt8C1sNOHkQBydz
0R5Ad0Ypat9PVkuQ9gjBdu65S9+3SSmMkYbMz9KzjEpoSa9j+aMoHBrmt1226th6LYf1YKVGeGgc
o7xIrZEUBrsSM2yTbnrqe89dztIRCYz/XhT6/ZgN6q+G1Qk4+g0YIgXziI1Qy3CnUxwM461VR22V
Z133I6mqOzfWnWfQtL5nSGl6Kap3U53qZ9NU73RdFPd6p2bPCWDcjoLOa1BFwdVyYG0tu118XTAQ
//kx/FfwWdy+IjTq//lv9j+KcuTZgHv+uvs/T0XGv/+e/+Z/n/MvT7lEH1VRI4D4fz7L+yyu37PP
+l+f9JdX5n//891tvjff/7KzzWkDjPftZzU+fNZt2izvgs8xP/P/98H/+Fxe5WksP//+x0fR5s38
akFU5H/8+dDh59//IAfrP//51f98aH77f//j/6RB9FlF3//lDz6/1w35UNrfmI2gT6cG65qO6/BS
/ef8iOL8zbKFYyOVsQhRcnWNNK28qJrw738I+2+qY9q6qlo06k3H5KG6aOeHNOdvFGJVnY2O5Ifw
vD/+8c7+cvx+H8//YHkLSTxviKsCs/BXjo+tz2/LdPiv6EYaiKr/xaJGCEUppzIEkhP8FOa0z9v8
ISO0ZVYY1ayCZHptGM6l3g5nLYdhkPcVsj2MfbuWBezKdSh9sYoZN9OocZlPmQYljwt/bUH+BiX0
29BMkXJM/kZtU5WoMDjhlGwPKL3zq2JLe0sRZ8YgN9HVqSkd2f7sU8oQ1AxyGztmfOL7+xmO0vIc
Q7q0MYOKMPbiPW7L5hJX+0mnd5b1IOah6KZXTffTq8JCdWUbVQ7VIkyuUxZ5qZn+8Bs123VaCVXV
JcFLTctrMIpDGrjaMSCY4dK6r2mMcoM1wzE2x2mX1Kzfx9yU17CKlB1iAOIU2yy4qr11oKJ5ELrq
eKIp+yvSIm1dlLMjc4ZVyBbJeZweukG76g3zsakj+zGT+nYKp+G6bJxZJUBnBwYsBkKsU/olczoF
vGrR6pu2MKs1/e+awk33KwzsYL+gYxbM8nIr0GW9wyggWEXg+0FWg/6u0TUVoiZfRZhXAI4iABId
c+lVWMIaSLAVXiv72Q+66AJxJrouX73f1iUCKrzhaVK32xSQxNpsOtyLZfrnZtktG3RMCRVINUvs
swifs1kPIXUDbyxxq9AXzbTeLHcyE1DQ/PdIkSPt3BRTdh3Is/eSjOpkUdfGsdOSQzTLeoQi7Mty
S5tvlZgPBsyJW7x0xaoKR+Uy5o5yWW4tG9XPJzzy/cYoUSo29mhOqw7k78Vt05+xYgV7dKlg1baJ
FtwvHxBBh77lRxcx93P9SzxvllsDv40kF8Fpeb/T/MOZpEg8f5lh47qQa1A19fZrP+Dz7SvQqGuR
5t/byk3fFFZG6y4ahvtRaZmymjMY1hdyQwK2dqSj5HuFEA201gb9ShpqB9Rz1doqKWyWShN9j6v6
rsucGd0NmUrgWVkRH3gKA6DQaqyFR3VesXd94z7SHmWpqvbZxYoCzJUONiMRdv2x9I1n6Y8ZCxgj
e20S8WmVFq0y42ccmHWwgsLo5YQ6a72d/wiHPiE5O+q3bjX4Hm5uoNYDwZ0qaStbK5fGJbcGC7GC
n65TI+4hE2bdJUCav4VOEDwOaNnXuuXTP4oelK69hpqBfW0CAZbOnyMkDCHG8I1tPY9Zergl5nHI
TpSuEQ60UPHHmOwY8KndrqVUbHQtZt0BkharRnnfKzoaQDA9snWLDzfDFTg8tmYeE/nuN8TzAciQ
dn2keItNWfr2nagVwxOJA+EQxKblZtalYoKwHfFWHGpgAIg9fVDisSx+uGq55fqW/2qKnLpK8BpS
2rvXrYlSoK2W9zivpFcbKhPX+T5Hq9EeST1nWZP8KgX2KzF0NmtDjaxdoDm05EqW0WUOps50H7sW
AkgyvTtm7vwi6ehx0BFuIkryBrpza5tq200lm54uRY4VbY4uNtpyw2qWnjk4AZjC4bXkIrbFq5M/
C4UFhtOgDK5NEUGgD9eubVW/9DR86iSi3SBys00yxj9SRGqHXOArdUYLWtEbkUeD12bmMaXHsikz
GktaGv0K5/Dokd+CYzcfUVYOx873byRrhwdAEOGeit2pVcbprWlhv5bwi875gZ66f67oJGzaERzB
OJSbCkT3SxfXT3SI5wvYYN1rblMcgia8xVNQbHKqzM+2mr3kYBa3oQya84g/RhC+fBODfTeaKusV
c77caJWzCfuwPSjlEzbGb26eVSdS4G5dG4f3jtldRubdQJf6b5O8Z9anboDSJqRQpYD84+fJ/hEp
qvlc+9I8U0tXiQT5igxWY3XYuNMtH7vq4JDIea1aLoibfgrEG8HB6q4Zi3dy2filc9I0Wfk4TcZu
qjugikFJUmPejS+qy17HMXEBWh64rocHdYpDMguD9q2PWYq7Q29dHCDCz1pvcjTp80kyojeo1upD
mipILGYpiGvgUAzouY6jcC4kRAeAHDJn0+jx3k7delumLJILHScF3OJyZcQQ/KMg0LbYaJw3QPA/
M5BlZLnpEjGI499nWf64fBg8siHfeXzLE9+hTt8Mb4gcXkTvFveREjv7qu4Yy5TiORlK7U21S5gi
sgs9mj3aGy1txFgsKU1ABUVWKXdWUCLKACqKSlSUZ2aMF0Y/sDGdRemoo4eXEV7walHZL6NM4yQm
OIfE7e4cMyFet7oTPDsm2UUJSUZ8Me5psuzxVXWvFLfwIXek3ZIq5R/y2CL9ua5q1KxR7wUVdAKc
LuZlgjp7p9fhg1pxvSTUGCAcGL8xd4dDEvLulMH5NEuCMkw03xC2FTJy8woepaUUT2QW7LsEnnrl
+CvdFMqugV6/nRljb4bLYOynxUQShN15vVMi79NHT7qq8uZmk+tNKp18q3teBDxu0X84UitvGNc1
7NlOfwgq8IW0ee/rWDxZVat7Hbe2eo3lz0nfyjb7FFXYnrqRjmGgGw+Rat7FXLreUFvrawE6cxC+
shPz2x9EBrWp6u45Y/ZhW4mLnUfPo920b6Kvc680ix6JE+KbPtWCSxuZ34l9629505cPmj/epJv8
GiOuRUkcvrtV8FON4mYblkiEVL39HLO2vzcoENbKO3yIbE/3DKxFKqf7pOtO6STXy7v2BxwiVWDv
XARZXK1T/a3yw++VlQuaEd0ucSL36kbVzaqD6m2igOZpVNxXDcUSVAS6/eqkZN6gVg7AImVvxeCY
d37xU214s0zz3sORJ2omXc2A9a7vIlUVsVO8NRpomkLBC+2TmFDOZ0+I9GODuo1gB9VegX9koTxW
6b3smxeYUBjj5KuORHH+3uWujbJib5sBrFgxlqsyQwijDYynWZmkB9c/jvwPb5Me5ueJGNZ1WkTR
m1SkshnG7GXIUIDaWeGsR2whu7h2n4VLeT8vXjoF+5g1wp/Nc/3RAKKIEyQxjgIFCmfOqG2XVw47
X13pYfwTuIjuFX6pPOv8aMn6GN6ozbqHoZwwKAGoNCxpvGY9cyARofrEYXvMFb2br2K52qWvESRp
lqXyULRgTWUbpm8+VaeVxvsEsWbtIeJmZyBClNdG5zxYZf5QMWleg5czdoM//oLx0Z79ej5LHVsB
p5jALA+BALlp/AQcB1in6O5dJdM90TFcZHlzbjqtfe1VVd0ojLyY5lSibou6Y9E8mhQm+dmbVuie
srrBBjQNr8LxGiM04R+e0D/Gl1r02ipW5SkmGO80wPxYqRVom0yNTiySs50cG/ksBJlttvBsZqqP
ihXVtz4W32IxOQcTm/VGtbgAJC4WKq2U2Vulj0wVCfq6Mii6J3tgKmB0VG7Djm/FaiHvuQBGhoYS
c1fW2tEkC3fjK5k8Qm2wPD1musTY6JmJ7z8OCkJHvPYdMMLmPUae+tZFovactMA9A6wptILoSVVw
zcJGEZdQWM0rdjCCsI2TOzKtI5c+urgjSSstl55XySi2nagIeaP76LsgUUKuz8YQI2mt1PzZpVVH
hMoLURfi1jNpPAnTwbswHy0tCiIwTfqwAu0Tb8BIZ0e9q2GpOQtspTjGKaJlxmmuy516DMjmOVCM
l2h+cvPID2RaW7rbvXLG83Wy9HDbEcfWcmwU/dOwquQOUkCiy5daf8qHQX3lKomJo3EPrqrmX0MI
FjLGhJTZTUaywk71E3enq+NTXo7uDXAftUSDWCIqcoojiUDeAi3rqQPWtJ4ZNK9pCFyt6LT06qZc
CKZiKj21Lv0tEoCY9g2UiIwZ5IZsQowrWrWNqGVvXJNJDSq65FzZOtkfjJh+77wmojSY6aufSlBm
a324l/R55WSRNVcrH3WItcaUEsanz8XeSNrL2ALKsDnFqelhZOl8EkC0aZY8jDD+Yh3YRha07nbU
OwTfdaGsgtjZBFxYpK4nz2GsnWNsf6feMD41jZheUxE+iUNt741AytEA01yv08Y/UW1vV9n70Ipq
W5UuOb567m4TlWfWF2mL8iEc87Opyp74mIwuLnqEuslfMUfCk/fNNa4bVLZZ8B7WAJOTnh9lWWr4
aYa5VedIQRKh9VLQwjsMrpZhQeNA99hnWBBvMVWu4tGOWRXV75kC3yO1EnHKy+GNMOB1/xlUmfK4
bEJ7eKe2rZwzoHHrmFr5fgRyiS6aqMpSG5VH1S+cszZp33XFV4g1amxvNIIfuq1EXlhXmCEDrdzG
ERxyzSxOrhJNW7WjxBeLaiM4XsQJVlhQS/uqtsavWBmGLSsPH4wAT6r1yctZ5xHXxEho9ACu6pNO
x7s0MFCWRRZ9Z/h6jzVVf4jGXD+lSXdHsky1yslp/J5r/bF3VQONUUk4oqp6kRD9ti9b+Q7Egcmp
Wl0TJ3nXcwVWoRnpG4r02lo09VvSEfaM2ZEaqSsT0iUHeRcbrqeUtfQKIJ/w7JT+XiTyOSMCMx7o
6JoGPli4KYoRVCdZwMgbZyfszI7T/JyKG4cA7+w5cgt4LQ20MMBapHdH+zi5WOQ+bcPeONuBOh36
aHhoQgUXjjI+xKZ7yxUUFQQ0POksRfAgsemyoKfRZBDfVuU0EuYciH5wXHrUBpRTEO8ekkhr7c4i
WRWv+oNpTDQqYnIAxqZMNij5s51Sac6t4lyPn/m4fjxSl65M+75UtD3djZ+D6cbISVzPt7FVOlZE
n7ylxSBkMiDpJf2wkVpxkKPabBFxoVWu12g7ThDN9fuqw6+RWZQKrJU5C//xT9PUpN5/MFvntc+a
8pxHGp6zye5gWtTpWbSwMaQPVVNrsPy6xrYK8vAAnglyqnKVbVzcyki+NLiT9xS9OCHn49kW9lYd
7eHFKWq5LivihEOJWqsa0+ZxdkViAiQPtUpQEIBR8Oy8Q1DUld92TZ939zptrpWlBMFhHMhF6ywG
JOxcfiTUdRjS/GpGqZx+b0qj27Ai7z34aKROj/4dn8LdZpwUex0J1EYz59TBrvIMux+fRAfzoDI9
xCDuTsUElXRjfBG9+hNmJCEW3balznwa9pUWNA+uis64UxOugFHssb6jzrtwkRYk0rKpZ1ZSElTB
GimEBhy2bg8AFkr74sPo7kpSlNDUXSOkmWbzZM8AEJ2A3nSVKVpxHGcqiNpDZRukRcwYxx3ED8Yz
XGwKDlprAnrURPMCMxWnyhy2fRS8yMF2t1o0HJ0a6maVE7vbsQCqw7VeSOcb0WuxgbhlVMo3TGzt
aqINuY1t0pTiLmq8YfK5nAPG3Iwz2kVtPm2fCjO1KvWs28ZdlAVz9WyQjJGgO6NIgeFv6zMSGiMa
4dteGybpz6kBFZWKUXuEOWh6qu6M1LrqtS3FZuo08cS0YMs1SP3IapSajB/9/eBon9aQ2GsLZpfo
ItaudF0ezLS9B3G58qV+QTlQv6D8DFeBXYgnZazUnQBieSxxMgBQ9ldNg/sgt6H0pnH4lObWqfWL
4o1MhRrFqeWemE1HV6jl2SYq8T/nIcV+m16J8BuiG8PwrDemPBlO/OrE2B+orFWXlBy082T72TbI
9OotTZOzrg6cIrAmYLHk3zKqrc9K21UbxzE9w9Dic6WHBcrQHBEaTpstB8FQzOdEc5S7MfzsCI72
26r9YH30HVv28GR1qrOrcMP1SdEfklxWG/r3sG18EGlaUhOGHOTpdWymaz8vC4x2alCxTNm6nmWW
3ahaKO5yXHajZu9EA4aOTmC/dyWVADXST7KHFFy44UPPtLgldm49yOjoMC/wuMI7q1RTtG3s96/l
3JZVVXFOOzsAr6uqD6asjpkaHMp24LxvwuDYOdZHQx/D65gROlPuPMa9sD2RatHGrt3dkINSmAs6
fQF91Mf+EU6duBZJXW3Mqpq9DdbHWKf6rTBjZe0C1OPcj1CHMdUK0RsoImHqQaHhOUn2Q5qfupjq
TgkkdG35NYEJvsWaRYpLXKgnlK/ZxqFJuk3rsbzUo7ltZoqullOMNK0HCCX6Q2lhwamzH11cprux
duApI846hWF67nr9ZxDa3QP20pcg0u1909jqJgzdYI2PN2aC2T4OGYENPjk/4JhYvDcbW3WoxdKB
NdDc0NKOilXqorPv3ZhltFlQlHWTGJlmad4IIcuIEEmegyKNN3TodMiz8MhYlJkkLtxhBIF0TYNN
B7U66r1/x7T1k2lovGO9oGwwwpyGLLc2mV+4HrL5BHteb55DYQ/P6IW2hMrtI2XM79xm2tjpNByM
1PI0YG7XXDefSJRJGVPzb0Afd8jRgIEGClAqc4g3LYEFRlNnV5qX6UofUOaUI3m1rsyRYHLtQbzx
YFQixT2THqbSdrbkiyiI3JQXBlObCJceLVFxqZy+3LYjFuK4pv6roSKu01dIHRO/xRBYlB7sI994
4+r9UohJ3eVVUW60RkMmHLQvjMH+YYrsIzJfcSvjfsOMJj+1VMqpyaHizUIQnfVQrdTUfaRMe7Ed
fg6M2B/20A3r0Whw6/lddvHLn7lNH6Mq8JDIMGm2KmHYa8CYnac2H0AbQ2CHgbLBbXxQlSTlcIkb
91zhtman1L9FElABkDAmdiFBTqWKYrAZulVq4Hf6PkiHMj91qcxIT1IS+RvFFtaOhFEVBMgcK0ZZ
N4/3pjijzR/3daWhRdEtKoLGe2sDZRicaNemjkGFerDXhlOBVtWnT7JS46CPr0YX7FJhf0aJDHZZ
5LS7BKsvxc44QLjEW6JfORztNijXWjYY3gCc4KrUur+yOudo1Hq3s/3w1bWKR8cZx/MhhkDsMf0E
Epe3+n09HFzcr3vuYYIz+9hDoHW9M55LmpBqoo3bdIxYuqWZi8r1R2P7zV1dYpOv4NyspZyuZpmG
j1IX4s4pSPgZ0L21SSMRfir9Xeqr/d1yyyhLHShncudWBmg4H8UaxzDblDDvmHi67nFyU/84IB9H
peVMW3nVA2nfDS7mk3yo9x04rpU2AHAxMOh8bRzLSFcOkLk1n7ImViwuoKLJG2FIb5GzSSv9AwVj
s5OqoZz0ugrOOrE4DD+zwZgvEvSPiWZCAsbT+19qEjh3elxBvJM9HNupj06uab4EfJce0Gwd6u0T
f3rK+LkRlBGQIMjBxkZh2i98pebWmWB7VLQkrDxFRNfl9xGqlHVl4/VGn9oe/TR6zDIWo6LQD0gV
jrili31KOw1EvpVsFbsbjjhVh2Po/OPW3CL2yM27QF5xrkMn3Wte5NsqBCKz3JUCtYuaciTwq2p3
1Nruu5RMoY4FuIWNQqdvdy2blm4UjFMuoji58edrVydkwjShy936tsHuvFkeCGM0BiJ1BiJh107S
ltdSEodJQZrE9iRWmf+ipWtCNX7x+4g07fGFOoFcsWpLXgylgmJXoA4OXQIBa42H5bHnKJeswJ+m
OtG9yVajbeZH2Q05zl1lTA16M2urtPOvMA6iF6Qg/d5QigZWDLu6BQa16Qs6DbM0ZlBi/ckvADOQ
JzwpTDuwdusvgvPTK2ZrY8VIdmtK65iWwyOKEgdC4yfZ7g8t3IR6MIJXoedveaoEKxvHJxrcWcSJ
T7S1SZdLBncbKxo1fxMbvMbsVMqcFUVzQmb7YiYQJXItf5pwjG/6gf59l0/9rjEjiRGmJI0Zs8kW
lNQhNoPsJIC1a51hnfvB2NtGOYfcN+UuHn/1zHzW9TA+sxyz+NzaD9qH0aGx+r3jM0AydfsWkKvL
8jm0CZEYgVuV5mdvYyftqvyXhnV/RQ1GWdUIWpAzZyxzpZHtw1TddsiI6A/5M8cY5mvYbnzH/haR
vBM2VB9DI2cxahc/6hfdCPBpq1N6KPKQGjf0ak+WqrUSRRMi6QUCKKBcGMUIQ3uamPHGzRG7X3Do
8X+sjBedDwwnKfkAnYwsfsSFr9HPaqbizor94q4h1epaBK9BHntDrGZHTAjPbWyIu2Wj2RELwuLG
MHzIJswSkAf0u6Iwpl3NEmcFgcSU6i3K4V0OWCj2WCGzK8hbSkwqZE1XFGdpdF4d14NXuZCi6mCE
I1SUdF6UjvK+g3Jj6ECK2/KRLFj9jjqY9rUJqY3v9EpH1J3KTamYLAK1+SldRq6Va+WEfujf4qZo
VmY/JXd0NQgD97FwdqQgnXLXfjCAHlM6jzi5Tr7kOhmDRqgIjt7boTgSTH5tmPhs6gpGL9eHuLad
u3g2wS4b0j99DpRBKIDQnBOLnjMm+dCrLQSfwATUuyJNXgPZKodlb9ng7VfvJpGQDaoq5yhLVqM2
qISMu3dczpN1odbhbqgnCpL8jw0qspUsteEu7uVAhA1s2iKf5aQTTOiE1RE4jurmzBtFLUkyRz2l
zEJl8izELoxo9uv4N9Br/1+u3mtHcmQLsv0iAtTiNYIMLVNXvRClmlo5hdP59bOY515gMC+BzOrq
7swQpG/bZsv0qyOrft/a9aOcce2TrNijKznAi1AqxOgDE3WUec7wl+qach5WxznE8f02murYedBs
RigRZ1VU4y+/GfA0N4aJ4QgLcjuR62jM4SyK4f9++P6zoqYbg1YQ82QOOacGOloK0KwvZRE/Yp3T
+Cj9J1veOWSDTn1p0scrPcJnIHXrr1EQIVRePdwwSMt3zze3Npj4r3oJKwtsnefnBFU8A/neT2yA
80YMCDuvvvze3iRjrr1n+tgdchoKkwCE2+zO+ReVw1rkBI2+58DBt978aVPr+uBcm7+i/Kzbt7On
C/fFVVl3zD3LCANim1+g1brtyOXg/P3t4vx0OB2fugG2RDca6c33+X+Mlkq+gp4u0AJW9x5FP/kS
uvOnSi2HznPGpc6Y3BPvjCgDdvg5zqV1mrTJ2S7sVj67gObXBh7/0Qls+VBWRjthXZx8wpHeRHAX
XLhukmmCAaSjQ4eJKM2tHrjs41Qv2BvjaFvJjwX7HxZT65ffjMi4Ws4e65VXMRnGXsFvPaS99N41
s4bfpZU7w3TtIwW2NGqb9vSguwXUKsflsJ3TCZsaDx2aAUEYOpGJrp15f3aPNma2xvo+/65yOjzI
gH+APISAORgVWaeyjGaH05eRy/GU0BkDCBpXFg16yc6vIW34s/k5+5X+zrZsOC8DvS9Z+j4RIHiP
ERjwvoE0WL/TeyJkvvD6TdBx6mhrRaKMiCqlsTHbdDJS1DPDy6ZrA3RUACuK1NHeVG5x9SZDHHLI
1GfoCyDsbQyoCTaxhWWmbZ/mvLZPMTfITdUwvPnlTLkFUzCAhC8K/vjRspirXOMSkOzz06Sc+mH1
dBQ3IHC9lkpUsRbi+HCb7hwZuqeVVb/SRhwmKIVvrD417N3GqS2SCRAATAfmMI+rtDfsapPbosXG
0A/ct9JPZ6B/zmsrSnuHB5z0OyYRbiDzVrcbHZHHpcbERXmZPgq1h0qaXzhSIFyo9k8Tl86FRbtG
nWH/KsQJKbHl5lG+sZbMNjnO274wHkylGtjMFKVnrv62+UIG1uHSSJHVXim9CC0zz5816Mqe//wW
WVweGBL8TVwIAt26+y6AfGxMKcpIFcNffIEW4nbtn1PTemLWJ5OVFBdPcFd2HZ/NlNBw3WGicDG7
8eaxlkPs6zvF6oYGw6edDnB+DfEaEMMPZxbq0UQo+jKbEu9gZne7uqQ5jFzcBvOVf2AMhtBIvnOL
gSG5uuuDIq171McKS1A7noEa/F6GqdsBqWLqsu0PFu1TJNl4arrx2/O5lJleCoCnBJufl7+7xjRO
wtSsRy3rz4QSHuqA7cvgL3xg8TUVnq0fWi2hez7yugCYGlD3rV9rRWgExcLMgzujsgFgEGDaBG5r
ssjLmCdWs86IC5oYnpwvheeQzUI5WCM3W7+UPydMoFsSXJhbZpAjjeNtY/xIrNmisXTyX7FVh3Xe
Wq9Y/340jrYQo/c+kk9P1/B/CjOE6u+EAyg9VqlsF1TdHkAJn/BZcWGfQoq5/Y2lzzsbWsYxMYe/
tZksj+nLS+BzapJ/dfpjKyl3DZ/PiKxuOMp42uDzhIWDIFdZtGAlTsE6r5KvustiNyhQGZnwNym7
LJlab3PnzKGMme+GuK/AwUkvZD/BjRmTXOjZqjgxL0QB7MjMsaqN6DjnG0V90F2HegrGyyitiq9B
2Nmh06jCKGOgCFlZMLd1tR4FBUCQEQIXe6XJ5I0HlSBHtC3GPnsxPT1CvuQaRQxoV6iSxs2hemQs
Q0jLSeimgEw8PbWiriv/KyKvB86nJ/xWyOvIQ2UWEm5attjBgNYY7Or4YKYUF9X+jJtG8RYcGFh7
Q/3IVYmJu2K/0HH8KyeEKifFLDI3X5zb/NeZxlLXeNI5lLw0iVluByOFwS/+DFnSHfENsULKKz1c
7BTt1U3OGU/baGS7YnrpqnHcsQxC+OcWNCXa1a11hCLyb32XbnW054ufGs++Z7PqE2o99lBJHArG
SKkpd1POMGTN2HujuvUdr5B51mMXda+On671RgkYpqzaZx0MPyaCjkodtJtpt5iUEaDCUEMa81rw
0s3gk2MlDjknMQq60rc51+dtx/4VaD5dsI7QSUMHF62oh7trtYeSW6LZWebTsBbIsU71wnYsituN
3iaPLu1w4zNlhQsOh01C/PRk1d2PkrX+zm+Fc+7EltZKAxOAtaCVbZZgTt4LugIPRhb/18pap28B
UmNp+NXRTUtC1jjYRypm9p3AcKJ1O0qL/S1mfw5VU5ztMzw0OyPtaVpUX2UzLgeR5OA/i4QN9Ege
JbDORWvR2VgzfMP7aULCE0Po8Kqjm5bRmLy6EBXCyjCxNFqmvWn7Rn3Iadqwhyn5zOTxo+pKsRpk
KtYCDFIVyF01w/zGULcj2lnDtOZNS2VrKEAKjlmeUotG06ZrtPqh7LWIKnYOxFV2s7hJnEyg7gKm
FPn0fq+k+pE1Q3UvHSPscwwVOjpXm/8yaJa5sP6HItHjNozdZAppsRcnw/2XKQe8be2HJr6gfdf3
zHk5nibIX1td6NbO4LIXOppLK0hmWoCgvfdk6fuTqJ0P3JKMKIy/VT7sYxWwvkJtsJBjpk774cPD
3ZJN/lPxGdpM6fLikIBO+Y3dqn3j8n6tZsqfK9Lkada8CK4Eqn0kSe1tK94FOxBz6caeQX+AogMC
PMobkEZyH0VKs+9UvI7JZ9aaBsvBco0a/Nd2ZnCqRg87IW5CanzTTSNzTscLIo3bV3tcLdYG460I
SwvvesqOao8jtavnMwQ8rojN1fUzxlkja+hD6D/6QufK2Hn5LqUXzO7knlkk2Tj1CJzU04AmJsEQ
9SYN3przq0Qr71SoFG7RWe/z7cLd3aT7/Dwl8ub4bbYV3AtrAYuVKz7intgk5ioAes5foevA7fzP
UpEnqCBkbEiVZ26Azh4MXEdzqS55Srs4y3CWot1PMWmhBnUzXBl6Q6aqiOAQmrqyOfYb1kYUAWVx
M2NT7RjHfMj5L5aLiCYTwG693IJ0zSsbbb6PTSQbnli9KLqoHdMwry3iM+ao0IEG9U5rguPL+dBY
87HkNhBjq3WD+d4NmbWl8Lza5+TBZT8cKBfEy5do9s+GFUij6dV61Oo2llXg3zO5H1jcYfkZvY/B
YxvR81p3PrESE6z1liOrkWflGYD4TeBlxMeQb+2g80n4lIcYCF87VX/zwLsIOhkCNR5avJLh2jwZ
Vv2LtkzZDhb/DxiZL33RnVxp04u6tlfAJuKQxvvm6gT6H0pbw8IP7oTLLmlSsoUp93UnLzhp2eU2
5bZS5UX5H1YyWSS683/Lbn1MpnFCHzJSgEdUGBPX2eemphPlzNLICk7jWM2RXdHk6NLGocGU1fRL
0lU3YJx0B/EE+zaDFvn8n25M6YAYxcuyWLhjTCdyDKO+IEjKZo1DaSQ9dZ0V8oK+mcwZdtKG5b6e
7BIolED6rfjYxZisKRCFZiWoKzMBEcQF1c/YD44tWwtu4P14nSGxlT2RP9hnNzb1LgZirMPIITun
tH0OiaV29qqS02sM/EEiHRMLTDTK+QJ7RndWKepdlX7o/lSxovd3hsXOd24wpCmzcRFLbSOCJqI9
+/VhHtsa/3GZnYLM+Flh+MKYba+9SzDRSDzEd7AO42ExCmtLl/pcH2PmkIvWCCjDPXjaBGVn41sz
OauhXUJ+rGrvOaJ9E4E/H5dKR3Oo7fbNAFL+MFhpWcLaJDDVHhYlLY/vr+zA3TUkia7f38laeffc
4TLu24faXMBCue4lzWfeiXmJUcedHWOXyzp70E/AM8x9Kl2/q7IPMC8gNf053xtSZDsgkf9Ki0yY
keqUOPSDuJhj86MwHXUoFXbQMg1AduSjc7A8utAa27SfiYWiuUz6vp/nFDsggqefxy0rQcAt60ot
qZlgJxwIb60PK3qpFM+40Z7MWLgHp68ubumQNSu236xAXc7DK/u37cJZofJQKybPLsLGT/OwmYne
EEVnCkhN8y5mgupxX1QHVVWc2sCSbz3Se1FMR/JGtDM0EN8WERbY5oTbEHuhf2+LynmwGrO3sovT
vT1WZSQYuXHkFgFvD2R4V55nhpwz3jV6Imc9FJhitwMlEnfiNR/Syeed74sXX6upevCelV8He8b0
lTEKFF51Lbr20Cnc06l8LgbiQWEmwR5mjPox5+fMFWGTq/xLAgsaOu+Su0KSvEo+ZQYUpQaeBXcm
zHMSYx3Xj7ChgDNkhVmckHvDCUDkJ35GcRln4MtlFabGXF89ebHjglmHEP004kCTSKabTmjxvV8f
ZK+0rU0jXgSXg917z+XKWxHw37FfYxj/6UTIjyTStTsNzM+sXKYoD4z+kEmdg+JUyA93PR3WEA5C
vEG13M/tGOx9PAtn/BT92VgflNV/yrEodmMSsxTQmlfAE6cc2NK1bkWyQ4p8loUbXDK2f4Lle4il
YTmMlEXv+qZ5V1jhV3xOt82V0R2sHFW/9sm30oQeZz3Ya546/4RN1QLNbCe8ehSCUf8znxKft21d
SFAAXFC0PjbPeFQWpxv3cTD9oKvj06364E2b7C9pxqCoVfYiaoLzFihlnkbw83Ecf+JJSe5FOo5v
ZmXuSlfQyLH46Z5RLLn76wNjmB82VlWEeYv1iYIk42gqW76R0qZU3Bsf39/xUaYnyoHeaKVg9Eg5
3iAljrT7/f8Pss1vhZuVp1bgOxv0BseRV+FUZveLR8wcLwQXtHxrFMtuKcbgbvRqOVpkzDZ2oFdv
g0VuIMbvTT6CKSAw4s9GlpHpcFuaW01n22wZV0sdAnrxfhgqOVrAUd691QdMBR78IYjQ/eLs82J4
TtgULLKlnw1yGRBKLfSUWT4NJOm3SmK1St2yPVrrt6IsH/gAqG4KmsdQe/L4v9iuNuNW0/qv0vHU
KUUtOyk0spMoTD9KKSXhACx5EoJyvLU0nG/Nielxsbz+mPj+r0DW9Rv/o5Jia8/e0xPn3Kqhe21L
SDjdzMGjdwWYcHug1Hmo8RHviFpjwnQSMGprCFP6+XBJ17YFQd+nt+jWhk9QG2LazkCv5i6M1RWG
r/LzUAcu6ID2eRxMU/5qHRwyydid6zHgBDL4+341a7j2oj9cyIM4guO93mF5tg2Z3oOuSg8OFV6b
lIn7lR4dgn83b+WGVkI/Cxcvika9OcqX0lJMOHp+9mORn0vgnP/7ysNhcCSAjACRzOfvB/xU8xlm
SBnWmdxoS2NuWdzHTwNi211SVrdAC3p+V54VY/4zh6t/qD07uQbbCl3i3GWCaAzbUwbCQbIa5IqS
duMCtU9zooaWDg5Y4/BI/GWPXqodu2qNqjvS3WqdWa4GoIvQ+/5qaOrHgIZ2FuvD91ffD8yf07p/
4ilkrn7nRtpcm4DLTtBE320IJqplz7m2VZtpA3YQw6/r5xrjgp7Is585F1nKPxyAqcZ2ivnVHGCa
c6ULXUaqHSml4WNIhmcSJGDqcfscvws3q3yC35MH+aGqJ8Lo398nRNep1kjRWsk3k9cS421wcGit
341++kGkum225Wfd9wvxoHSBOY+MqA/cLcr1z77/AXgvFda0q4XBbBU7bczKsJ+75WwW1B4MjbzM
BtSWFeNsWzZHKcPZF1zAnnXX/NH1cnzogFSSdrZOXISsk9M4426knHujmcJ6AR8S77sEDY6XWm0d
m/Q/rtmCN/DdqfVrHqAhaFxyqGKlgiORdXl1xFxeNe4ee5h9fxADimvKZETaHw+b7+0pek/usHaz
aaJ72MZNjEu23Mz4noEfWP6lVfTQA7TjRpV1xtHA3Lnx5KyfnLFkxeh58mV9z8kSQ6enwOJwS8GI
bl3jaj6YhnWnTSD4mBi3Dxx01toFjPSYYUmxds296qgVrnz39L/vZB/cqBaZBqmf4F/NFUcHOMZw
2TnMrAluPfcqDkbbrnBJOgT2Czsaa1tMPEV9ChKsWOu022URO85E3LPAdd2/HwxA2eH3w4j6vXXw
0UYcDIOrFEW7dyXZnnpYT19WNRzmNWrv6ErsNca/WxH3/c3DN5YrtDDh9jOOdzpkEBmy4/fPqleO
fvJ9I4scBUgcXWxBpbOxBKaSOom1wPKbXkhofb4OJiF3L38NdCKAJsoiFSA1K8iWOx78f8VwDR98
FtURrdyhJkLrjwU8jo4YBXfH4c64ydrVbwnRywCyct3i2KFeE+fk+BrMUxYuyere556GVNlVbOBn
pDkfvW8RbfvXkYLlREPJ/AAxmxjVezKBPUlc/aprrk10qINn2TYBdT4OVQC5v+gXOhbCmV31l9Om
2cEbiPpYY0Mndmme6vXh+6tWHbTRm5+BWc8vaxJdR7l9xOu7ZLJZVFhKC3Y50+8Ob+efRhspXYpF
B9RQzptFJ/1mlHCpsjJIDr3lNQDDvzwj6N6+YRtL/Cn7qHC99FTBQjwttdhOk1e8I5GLg/JaKt8q
ApYD6Qy6O3z66Rhdw286Nq+6dzVNlwFbU3+8ntYxpeX5zxKfXePIVx/Hdpbp+QuodriIHf2VXnuI
2xTrnBurcFgMihaHjvxCjfXb9fIGjUFOUVUV8oVPUYHhu0tuvirYKrKrPWqJlC+6HHII5+qGRUi7
xn5+80sW8iTk6ndSpGy4KHXZe3P7q7V9hRlLX54pk3Me69ZVp0iiEOS7nDQDUGA+J89VPzwvBXlD
RRx9cL/cubmTWjI+58qD6JeipdUeqsjQyVcC+yYmZK3fT4Wf7pJaeJ+xerVz8ZArkZd+Hn0rxzRa
qG2/mZnMHvOo3ZzioGmV/KF7UFlAQMgfk+nT9tx99LlqX/WU4BuYli94WNXb99HBYz4y2tYnA4si
OHMyoqCyUIekFNfAHe8IiSQPZ5HcVKwltyWmUIET3LLvFAPF1EMkSwiQHZoJZADu5uEwaGa+mfEw
HfAuuntvnGVUyr8dtu59w0lwlw5MlViyfhlcJjbZnLNi9ItmKwKdg3TtvDIqXNoqirM0faCYBPhE
bRFmlSzvfsxZDLR3AUABAQ7fnKRvaBcr/5YvPpsgKU6OXWOLmow9p572hZMjz8UyvAz6VP3CJgNe
1hyiuo3nKEXKv/t6Gm8HS9Zn8QExzvhc/OZ9GAeKpJ00ZpEg59cuh/0Vz24Qunbjoam7+KG8ALRN
GXvrnhDJOV8uQSqMG4K4wcCX4REO9mJFB1iCEcXF/njO2O1EppVhu5a0FCds5k5MwybyXO9v8Tj/
fwdx3C5EAKBkVWJBAcHte2AY4IBRWM9gUPoPQa3tBlK1vvEyHXaFS2uv64rmOvLz4XOiyiadgztG
32Y/Jlh2+olsZuXRKyIbjRa4wD5gGQ6TFbLbLdZwK8X4b1yJpmtVFTew/70Slu6dSVX9kwFC0ziY
JVVinng6+iSe/8+f8XGVVwilz8qJKGiAPOXqHcwH5hdF9HEj7OKpW1N+yQq6T2Q+pKcCNYatPyp3
nzvpIeFJAIDwZajUPaEuHhHUgXWux7FxGoedY0NyMSg/3hkxNB+RchHNy/pzRj5uRkve05yK8yrr
sQy2Hr6vuD7EMf18c5++2H3rfS4WIT3f4bOLIzfDhdjWJ5M06KYN7OCmzXL+BW731ssifzQmr9WS
GtNpJLfj82GHpjC4G+H57Q4CHJ0s6yHOHudPDEre2fFtBuSk0LhDsd8YMk6Mzlytt7kfdMjYZ97K
1UusmV+DmtP9uhHjHjnZ+UG3lz1bL3nuqjXMXZIq8mis2H9PYTllvCd99n4Z0qwPpb8wxkOWZVnS
8rf4dRYW4VUpkkc2Gjns2tlk65vvqpFtuO1h9AiGkUheZe1TA/N5YhjzRQZZ2GNq4pYlMfDqXlSm
VTQHUFxhqB4aDXRKZfM5Fji8uJFDxRqzhbUxAHBvedq2M7HHx6PCvAwUMwmOHLLzU0VrIMfnv1pb
GyGrx5i1C3G9DB0SEQtNKfuZ1yQkqfTSTcqrvQP3s3Nc0lAn2gwNGRUv5G9H1uRUrDmEAKKvim1P
dTU9GdkjF9J9NeP2I9fTs4aMhjvmCq+ruuM2wDBAPbFhRP1qK09QjEfA/3WQ6xEptKuWBtPGQkvF
OsmO2QbYZBVesJX46Op4/junCeWLXWG8NN6Scq6rGVPYtQfKDJfeizJoOoxxpY8c3h71yUL7LP0u
Gr0237Fsp2I8cf8VqTnvle+IJ65hkoKVO/wMivY8EU78j6oHinjGva7Vd1O8cPW0mNZabLXZLlO+
G1ls6b8MS9+DH2j/iLjmQNIAcuoW093R5UHYErkw1f4j0j4c9BkyHXYGDMTCu4LQUZfOTwEGlSyJ
8wcnyZ3H6cW6+ElgJ5uYj2PWj9kvV6d3RQ00XY0q6LEy8VvoqBucewrtwCS/5Y5A2Rx7N8UKoK6x
rVZL+hNTR8z8QyBa+y8FHR/FHd2IHaPHseSaRoCsrENLmstrjH/y2WFR4U27vNIq453cIukpMfU1
sIVBf+xYX2zKpmPDXLrzXuetGY6rBQozf3cit0buGiZM1u6MdRcjvDNaNyZo01oQMLT3ZGCHV6SZ
zZksS7aEasGJWy5AnsmN/06Nox+01g1uDNTt1sUGBc140C8OhROsfIewqeaW7HnXP2grT86NM/9j
zfflFymDZJ9W764GwMxVYTbrxWGE+QI0sYIGlUBUgLx38dZWNQTHk6amy7zeG0m6UBZYuM98aV6A
fIozkwA9bwrrjFYv/6pKb14KlN02nlbPXhchPP9i2yq2OhsTT+XvooRyWyVB6BVSh1qsBfCAjGa9
gFGkljZbffJ+l4nrhl1VXvwSTwOV58WubQVlKIpbcyrGY+lyz0ey3M5VsJeTjud7Ee9xF7+mppCI
p1BgeRKwPMub1gp6pmMi1iJ1d5DKcrQq9+e4EHUXSWOeYuW6O1fTYGjNYZwElzFLxr2MM9bLU09K
ibW4sqawEt4Dm+CjnlioCOoud7VVNWFmsF/vO85uhezqrTEtX3nBjgfl6k1LrJkq+V5GZiBfvQnD
XOr/bkGkVTg4NpqX3DoD1wphnzsB2ywc5nH6sBxAzMYk5Xnib4VdLaEw8LptdD0HezlMf4Xd8d5y
Ua7wdP+uU141HI27pOuDLQnUbcDhutJgbpPDaw8cjEg29vTdEjDepoW8QHEH8tal0KUmuSv7zD9Q
nuPpEyeOBtemHMtTH2Mn1Ec+xWp9EP/VELby3uYdWrb9ZZBXq9WImikjpQq5n362S7Jf9C8BS/qH
HEct7PxsOE3F1L5PXow/0t7hyJIfuGYepmlzawCpcktBiR/LsYr3ZTbmz4Sj69ZUL6O5NoSb3wI4
Jm3M2uw6FkpiRalYMuqAzVzX2KFZzfj01BV+P4F/K341QJ7gMtAfiri7ZafJGSVObZdMsz8ZXtHC
SYIdTDXbn8JLX6fJLQjiiIHYhe5Hg+PA5HWdT7j4kqu97yH61u4ny+whVHDCl1mKyC2q9j4y6VEy
Z+3UxHyWzeUfiXr1Uq0tuwsWSE1Zxos+aWuwfimvi83+XTR/FQyIOyAAFraEW+WSZmEcXPEpZPuk
XU2B9P8ABYEdMKI6bl0f8Y3zQShJRU9ZJkI7Ge0j1sPXKUsIfabja4JGEoErweha9rgxYLtzFr1r
s40qqCTm0SF/LenaAv3qrzKI6UXYCgt0uNo5zk2TY9jg8oktkFOWiOoJn6iugh+Lmt96bi83uiWt
S+bJfVZw2SJZduywwsE9NT+y0euIcWQgG+YpOAFR9TFhHmjiIsWE0Q1vC+nWvJo/Z/XTMZrfEmbz
wUxoJ6h6jx/GW5jD7GxbL+1f28Mk49slLDrbzp9scJyLPuqbiYrY08KTcnFXz6VVNud2yIMLPn+u
CFMqgQ8X3W1eFmYhQbuSbev3WiwlV+Zfucd9Lh34/DcBLEkMExu2tu01Xa5JZs8Xy0jVxXdHK5I4
STZwP4YztU3gIRYTgVuZJ4KsPv5F2No5SMKNUcEwzfT6ZJvCpVo7dS/cvQy8ciBr26A7sM9R+8Fh
omW2OX8/cJfkqw55Au/VuRwKO8KdyB7wr1HWwa0gPBoZI2m+Su+si1EyI45m5UfW4GiYUSvtrI/P
XNfHU9Z09Zn4WXwqc9wZaTSXajg5hpXvean+cCv2z2pS/hlPkTBdedSsnZvYzmkoJwesaxDTsF0j
tK8/m5XgynGrddRDGa/hl+0HMkxH15g+Ko6fz8oL5IMrEdwH8TTtWjv2fvpf7prT3Vu4bhfdvJsa
ctmAhV1ZikumaFr9fqiZNZAsRbsRss/OAJ1+pnjxdqmV54hl3p9Ut1l3SYCD20q0HdIeY3MmFb6H
toBlq9HujQUQAzoaOFtATB9W/XfwPJ4plfydu+pYYhtGfcw/PRaPqR/sx7qkj7wt4RdpYF6mHMcE
5zI2QCb722RdpMCTpXDvtW1i9yEnkHIO3VeJDa+0WXKSZviW9q1uvOOf8MLSHcZTxxl8Y6IcGXjP
R+0Mp3+5JJaHuZrpeesV/8iPkFVQ6mhXPWU9lLXAcbaPAWboiCNBtQWUekrSFq9CYPrbyYdn0HdP
AwDZpikYaJYRQ2rBlZ8FiPWW0yG6EU7mbzvtuZAY2M5Tcw2I7KKUjeYpqHKKXJSAXFK6JoZM2NF1
m4JiRBHK/e1sO6SpHAJdWZ2ZV6/KN0va3VkK7GADMEjZDorG+pHpKai6dX/GkZeuj/1bRjn1Xs2N
sW/a/Fp4C8nECoB/3LwBN6Oo3vCKSMIeCRosznxU7Ih6CSR810gRkWecumQ1XHuSm8GlsxM5HpJo
Nqg7GcU0SlK/XG0QezaS8Y15QR0Ho3+6LVfttAdF4zq9Qz56/KUM0E1T0f4Z3L7cmisWyuhFcfv+
Su/yn6pbpkMmDm4Z2+cGXh+Bq/gCDd3aFQvh71wndVVyTfN4WvH2GdDwvJ6WKg4RNjrRaTDJJlmp
fXGxBtvdvViovstz/5PfM2qTHApgY35IPcHrQVUzRztbP02mDlFrV87Nd5hhONdxeSz6HrNIoDiq
kMwWdUIzA6nwArgUhgpk8czFvV/16svMtE+HIthjMhrEJCcIOmpATJBmtR/K7j941+ibavjjFsLc
tgwhE5PCBscHBlHHv9fJ9Jpo/kjruFbufaPek7B+KRwWzKsVLvfHI+ARJ5pxDjod3ejcBddQO0pw
w6uz4e7+pN6xvsVdaNuNsfM7dQF5FlMVRHaeI/6qDkWj/1erAxFR0JPv8lLb1w1x5Eyj1DaNcimO
gKEU7wUQpU4hNrcAe+VxoPt405l/QHQVWxZwWMJtLO+SHTqYl/kQFzjUnbTfW+2qZcN329g62oc2
m49BwVplw60RU/efZWaHYCGwuuuQmesSdrORLW9ObWRHq+3BAyYvlpP+HSmvDN3YbckNT2mYxC6B
2m2fJvcJezqyM7O02z4xTHBGGMOGzaJWd9pvQZa/oh3baIXxTDiuJeYRAMfOGEoH0FPTRia47lOs
9y0q40tS5O4vg2LdGI5UwX5gs47a7GrFo5HQwDsI7qHCXr4R53GkfRhgN/Z/zRkijZ39oo3mvUBd
lwJMM9NVbk4WdwUT3/BkYoLBFKyUM/JBGpN77OUOPFqQbUP2uQI4d/VaBbspaa0yZYrlE7X6oXt6
CTbVf6rapgNcmDJctP4CW4MNLWFpnH7saxEG4mxcXk35aZQprVLWEEneuSe/rP6ljmudGrEeRGzr
POl8yibWsFHMEi/MbJczt1K7MqvyVy0jU6fnP7Khjo9cUylNEgsRwQ6dDtF213kKazSbpUsdW6Qe
bZbmbtyQGjxMcZG/4jBhK+ppb8QVYOEshtx1dvenDzq5K1jicCdkbBzl3wJo/H40qafzlM6yrk0f
htY/lMAqOGQ90syEbQZbckI3GOlY0/DQqb5l5DpfDUsqxZ2z3ueWwS1sbgn8YTv72C/qO1kgtrFu
mYRGa6zbuNXcaaOoj/YQ2YJ6HjvpUHsLf0bGs026r63gFq9X2alOGqgE6e94moknNJhDFMcIzPQa
NqMh2cKIoHBMeNPRC5JnrGHNyi3ojBgVSPEPP7qxouPZHIhBrw++xro7hzSERdOhoQFzjEMTz2ZO
BL6QhuOeX9f0qxTmS1/pqD76F+u9MhqC5GhUFGg2QdyGtdlxaGDJH1LWxNoLLN6zLkkoyrIRoeq1
YwMZ/4082Y6X2L/w3G2F5DMu12FH+Z+kGcvNWAbGw/QMyBuiQghQeGOVEU8nw+6Ds9UGrwXdfi53
rGOmce+INTUecwfYCSLJbSCtvGWnwY7dbP8Pe+exHLmSLulXmQcYtAVEAIFtInUySRY1uYGxFLQM
6Ke/H9jXus85Y7d7ejeL2ZQVWYLJJBCI8N/987OXO+3TSFF6QtHkwYDjzxm1+FCm1ZMkJAAtschh
0WWsRsgx0E7PPMUUbCcBKO4QLH73VeZeSHbrR14keFrmJGaCY9F97GzJUgT4LV1xfSFqOoUgZ2FM
bxhdD7DJCLyD9AB+79J5p/u9H3LfhdD170hl/bZRSpiDE5EMySZaHd8TEUxQz4n9bXLcDi3VzLZh
GQXALrI7w2+HIKpxZVodkKx+4vLAZrnRohP3Em1+y6iTE6Aazlianap3A2cYqh3w4Oyk0egD7LId
jPMTTJkfUw0IBEsbiZaB53ycGP22V3AQdaWn3cTzlM5DlpXafC3DVzt0vX294oO1GxUbeInOLhfD
sXOi6lARLahqeiLaue63g9G3N7EB7KLJtb91CJifM7c6TjWT87GYAPO1IC7oRjpZQjwtnNe3i4BN
iv2gCeaxkweL5DirNH8/y3F8pAqtOOxN4GD0WPEQsC7hWO66gdrceUieYyN5nGywL2xBAFSz5Q6K
ug2P7Hm6YHBtaz867ODM9TmcrK30JBAEztCzY5a36KU5kStKvajdultdS3u+byQszUSPga3aTrow
z9XiM7Eq4m5fx/DeB5sn0pKR/mYdnJRi1RLOHp9c0I2tuasowNgUfsdE2bGeyFsFLRPIfYgJk1r7
CF+mi4uBMz0Q49S59AC9h3k+8iZflzF+YrP+wPCQ1ii29f2kWOB8Zy8Nowk8P445eTciEIZcthAN
FVeti9mhXEnRjibe4OEqreR3yTFsFv1pgfoHuHZCt8XOEEqj4HHe079kj5zGC+v5ay+cF7xuNXXV
iuhkdzrQK2g1TbNtOihWqyKO+y57mYjv5ajnAaUJLpHIo6g4+DYhJm+Jjt1Xdo6x1H79gS+5vs2L
uDqTAjn3Y8u3Cdi/4iI++CQc19cBTe2X18ygPAfrphwrWG5Fjf6k6F4oTzpSIKEYKHJAAhU2qHEb
LsvyPGRYT3DvEXV1e3efFIropRkt58hRjBjIPXnOuOXwFN+rsXuMS57vcyNeqsJft8CZe0s1zTKz
nXUaGE+0kObcFtHrzBNkjQQ759aZToTX5JEYEodTIlA2Kv6jkbF1iwbcWGPMpAi9xN44vO1P9khl
Emv6OXZYZqFUdQCFINjkLJc7rC3zCejgxfNc865NDc34ID9ym14hFDQfjWtRdNWvTB01/4CtSRMm
djuCMt2jMnvgwP7sXYn07HTZt6fcoSoZ6KJ1SERl7qba8zZosYgZvCFdlKtLXHjDsY8aVHN6lmPD
OY+QjQ5m0+MdNKLvff3eGv2venGyJ6eSBzlYy4b40YXDXXzUkA828I+WS5Mn5HiQ5e8FCvOMUnDp
nIT2cCbhcV7YH16LrDhvqjaOsbnicSpqdcyp1IU7ytLcQa9ic+k+CTJCjP/VCy5TH6stuUJZn1sI
BR8lcbWkSs6NNVa/kni48ZfqAKhpuO+IcN6x2H6Xi32bFlLeGj1sKZ1ZxsYlJ2/2rMOGbn4vhqNv
hy5/ghDozFI+9IjaenIJysKO3H6dEkdMF8aSqKssfsmx8p47ajxx205QehzWmrZ3i2tWswdDDuhf
W8iIaE40A+XQDEdxX02eSWQ0rG8ii/pFgBcVZ5AKfJCH7yleqQK6bHESAUCCVNBANsFbTYCUTh41
5U+yivYc3Z8V/PgACT9in9cYdwy9Ll6a/kBTHL51ir/UR+xSeNxQCpAy/oh/MRN78TBGPDNYNI8y
ZX5dLhW53zTSx7qfuoccqTwbeKSg2/YPOWat/cic0uT5UVaN4DCCXDA4Y7cLRc85EyHgvBRZXcDX
mRFpSkUUvSz0+euXSEsUt6/fVvjJzqp16n0xIGJ15WIFEUEK3M4FMiY+XEOvHtjGHerz18cVY9Mj
cZi9XS8h3loR7YaKE/nX19TeDFdj/epziAleV+DhyKRi2sAw/vU7ckW4Q78+HmWXCVKD/NHfP9vW
NK47EVb+1IoMTG38IsM4PE6EyifHcs+xRlri2XtyVOee23ggZhhNUdBitT5bkYf7Qo8t19368dfv
6tZyDloyM26m8YzcNZ2/fvf1C9DOtNj0jklqyHOAvEGiQwE9Na0IX3wI+LcJFoSNM2v56pDE3ycR
VgTqLRTpSWz4UJP1ZobcfXWKsHhFF5Wp6b7GlPNdDa9eH9uJ92rRsrF4XbJt8WodvKJVr24FxCRs
7Ds90p7cTFBhKA5HbG/Ea6YYLzSt+1nGNQUrxWK+CmkxanESVJL1w8ZRvz2Uv7smGYonz8LKVH5O
RHZeJcIkDaYYqgFW2K8F8tq+jcOWdcSzXtF00g3W1ZOexuJix6F+SdOXL00yHxwLeDMxmy/Fsl0i
2gVZHjdVPdEfvL4BYWr/Vj0KJGDf9Mb22EDr4dccyeSV55l5u5TkYHJyQ21vD/dO6rAh6ZAv46ZI
XyX4m12TUPDKdswlbzYJovgx4rVvU/fu+EBqyNq9pOPT1xejk5jido9gzNeHNgGlHb4icSAzkIh6
eEWS/mnl1XQ35KJ6rldq1iqYGhO8JIBk/g78WRcolxNKxoSN/Ijdb+eysE4kDNI3p42A3eFQG5sq
uWfr+N3vh/CqDc6S7QwFd1DYTOUa8nSo7914bpHcVVRNPXk+vr318xYiwCgnhlIoBVvHDou3xZ4I
zcWFvnx9mCBlisV+iXXX7EoSNgEAB28zgIR/I5ADIaRLJS08o/OWM+Phs4m2MPkM0UF7pCvGtuIZ
PeYnRKj4llAh2WGsWe+c/c9Lk0BQjJP3TplAOoQ7B1EHSmIicR70cXchyyUeezudb3tKkzdu2qm3
bOHgahq2Akjiqjey/6V2xKsbF+MlGT2LPUblvxn4FIKmpEBegjYMsBFYbH2qY5bUeNxyermW3jrF
3iiPUxZ1OyQOP+A8zrrT18senPipWWAzRRRc3ltO/mmt4dhReZx02uRDDS7gXL+MPhK/RHixkjc6
f4+EJO/ZNc07fDP81OMheU+QxIO+QAx3JiTOqLsAg8sDRUwWOox7h+MUgEJLvsKfyyNCA+JKBy+h
Gn5pI6V7nvLA8wLfBvNU6N4iXhNqG5tzOJT2W1MoZKKUiUlqS+vNbNSPrprJNPMaH1JXP0T9aDxD
xdr2NKfzTSKNWlaOmcDOfOAFieBAjSmZMfWOK+ZRM1C9bWl2A2IuQCLhscpmWM/Z7uu9jhaHFlLS
P6RGeeuLcNt2df6gx/KOvXR7ozrhI+JK54l61W3LNBEyk++eGpcb18Nq7BmZ/05MQgdzMq3YVx8J
tokeVDkx8JTr/dTk4y2RlfKByNAzUYT5PV64HRocgtjTBsypRme88TQL9EK4KE9ADrESMPpfP980
BlwQa9I3ooqKl5Carq/Px/QFHSh+3XQ2i0KW6eZtSZKvWY8H8+MFCxPFzkalg6/vzGzZsqdOHd+Y
ju29IGtjLsLOXUzxa208JEKHO4N1/GhDun8f8Ri6beOdlV8gtzn+Y+dRUZTPo49CG7rvltCgxGlh
vyaiqR9CoV6+Pt9ZhsOuwizPsd2WrwWJsAgv4LsQSzDEjGgip+530TIPoMEod4sY4u0HahMTWUfP
Pbr1RVLyGCTrP2IYwDhR1+5l0Nk1pW76wQrDqwdfP6ALSFysgePPqKLhSFRyeq9Ighv2jsh8+KwL
6RwN5FDyZ/HyblfZPfdIidFIAi2p7YdkHn4unLYttt2zUzHViEM66BUH9n55mDVwJuYC0UbNY/2G
YbkHMIkDjfXHDoy+QY1w22f92kL8f8txeOC1RzhuShbPkNtNkruA2iz6Q2v3j1XOGNlDmmd0NVcP
JYxRQXvO8mi6OPRdiJjbUlDSp1yWKzO9bYwIzJud9t+yjoVexda3rGXRHib9E+KwfM/QzGzNz87Q
KNJTWQqexP1MjJrzQUJKkhV8LxocBHoIHxBaOmB5IHdoU3Tfh3Vs3C++vnWTyP1GSuxdg6Y6iPVZ
atdc47azunMgcfDUU++p8Tvqqvyt4IF/6oVZ7r4+LeL+vsyb/hHUiYKNU8Lzrz4RWZP3cM7rwJ6Y
LUbp4D3nvDxKn+N3P5Y7aCz+LlITiajBRzGKjk7ew4hnoMOy4S2ntJ9NyuHF9IbjmyTH+t5bFuYM
c41BNTw2J4eDeRU5QGoi421C3TuGHe3r8FNC8vX9W5wi9C29Sy+QHf9ciu4OIZthNaYWWGtAIoj5
wW6hWwmQQW/tfQGtC4pAQPinem8iIuJLxgCwcKbq3TDmx8KUzUM3jvE5dGHLcJI54jRmc2Jx1cWg
o2zVHoVhlu+jJHJj3MC3QY5vGtp45uqx0XDi5so9xmZM3Fz7y/vch3ehnTWPXd8O14YZfOA3w/KO
fAHdcCgxXxJfebShrH79/Wrsbo1kjLcsZts8RoBtyEmz/r2NG6RuEw4C+bJ8zsRuskr0ByXEGzHw
JggZag2JebE8Wx2rkuvX99VJTufCRgJKbO7kvtHLlvo1yJjS/iyJjAEBXseY3DlGTGS4r16a8WXw
wBlUzEfPGOcm7nPZvfs9bk62WCBpPutIYhsQubPGeZ70UHA+St1518I3QCK03o0yYZcN+ePrb86D
fIzyBgq1eioG8T0tAbfMeNOrpB32k5FdOA1gBkjmn3MabxfPzW6GgVm30bHJjvNLZYUY/sfq1ZbF
tI9T3VFny2TcRQ5juwaxcrCbdzUvyAmp4x1BJPxIEtwKUW4+MkfnTtZdemkljwYnDXpG9tsJ2iVj
Xfc4zcawi3iWycXkO0+JZiTcznnTtUfsZPauhnKGosQ23MsZkcY+x2VfV8SyMP8ECVzUgK1Uualb
gheGUkTFeIx3pAn7gTdXVb66gGK1n1x7OX/dUV5GHkup8Hs9+Hhoi+xQhGV6MrSzoEHvTLzTJB9u
FzkRdFxof89l+CQTuFtJrAIeIwmqt+1dkqx5rkvdPah8HdeanNLFZJrvoV9/S6OSa8z3Nr7ENbsi
skYOx0dTuy9ujxeRITw7lpzgQdvSkIdTh3oF95jzisZ1euBYFNsns/dAIVhQtiM+RpQGTn2J3o3t
NG1kmF0i6sYZyU/fqTd+qNCqVTdlNzB/X7jXD/jaXol1voKsWPBfYcLyqYO8DcGsbLqenU/RTlAN
mfaXwm6DpM6Q4GeWaKY9z2Fl0P1h/GaLB5lINTwmFar7KIGJkn4DXdHoZzuut1pF4rFzKu5NwQCh
z8IgJ5wKWMZuD7MQ2SFthN5hzOEJ3DUHTtAj00EhTsUMtFWzM+aoTRTfGVNAOFn4wUHuligd/Rzu
NBPKqG8dei1PmYl5d32PlU7y9zZPvsfEBci+52dMP1enI9TBXX1OF4LIXoYzQqotAiT5LoDVsABd
PPjrP6eIqiAfGg6rfsfMMLGezc5g623IcxTiK89U71zHGhohCewMVC+HWbuXzx4/c0qqVyTF9Eov
abUL7ZTvA3T5a+zBwuZHlbH3PcZOm22ScXgFI46vuYQAF5FX5IZdhyyVkQ34NgFJaFYjuSYUprt4
4TZwqKlAdKPv3SDevrOY43440iSDs4a2ZxbPxTVSpldQELT5zIDe3kcaGijqkfuuDHAayvuWDkZ6
j5msvMYuO/JUlP5HZ5ovUZaVtFJwchEs4ztICcW6GB87m4rbFoTVtnTrt9YUmieZnV8tfj5Giukw
XtDGZM9WiQAw3SAG1WTar8g0sBgpXfyWncHBxMpbmtWGlrywIODgZBQB9xWAQsG+EBX4lp/1DYMj
eKNyIQx163M+xPygaM+JO7VfDDrXNHDdWwp5fhfAlM9G5z5F5JW/1bzJGy8sr43JWuSN2r6opnIu
MN81dPTh3IA5/vALle5aMSdnM8n0iUdUue1Krvs6bjZJMTX3xeCq3SyviDDDETRV+7jm/Fm63TGu
b63B4I4AQHVsnaJhL2+5WxjsFwIQei/Sp6LE6OrGl9r34DXJDzSQGQYHXyXqb8MQMG2IVn4Il4RO
oJeOOiouzZaQLNVW12oNmXn8i6s58gQYI+OHH1LNV1rzgetv3rAZox4tTpOd4D/Am/8Ia+8YxkVy
M9sE76hHoR+Jh6eOwXGEdbljF9huetUPp9TpfzNyHeF8eC6AAsqfgaX57OKDEczDJu6p/WhCSsUy
8YNHRGBIxmi5xkncx8dFsLf1GR9s6qGI0czzTxKj3R1+QzjGg3haDWnJupfoMet1S05wjPPlEjrl
x9KLoPSY/6/Fybx5QL2mWJ9rQeljYqE+wUYyKnROp+Ug1g8sUKBFXXpDzohTvA++8TPlqL5nag/O
osdMOZV+0DYlMA1DZZ8Aqo6MtiFjAwEG/VZm7Bd6uvM4y5g0IoE9CyH2Gw9gtofbVul+Y3A6AKuJ
C2FeHtxGm9dmiCycZfxudELQWduBWDKJamg3i0EK0y4TyXSdxzxjcyYxbnkcTMqMTSxLKH8GafzY
Ld5VjBOGSGl1NJLuVeeWv/csXlDCJLly9MkxTP1Er023TYzuG5t+vR8R3cjUwIjtceHqZPy0lnG1
RZyNLLJhgc2/qnA7M1V+N0MAu4g1MVMGKk74ely2xCA4GTfmyAqWVlsjRyQ2mZleG/KKhImxadag
r65lPJYHWw7lDgQt9jU26gYDlwP5RizFY/bw9d35eAXXBdIuh/FiZBPwS5cZje3Rtq3HBv9Kbj7U
fgZrs45INq9LLfIdMGCa5vp4uKih5KJWCAtfX4Ik1LfOtgNlGN19tswuPb3iR+um1btN8QbC0kb5
dnqa8pECCralFflrDnkGm8r1YG4Bzt58nbv/eUTMcIddRLqEAduUoqlPcFOSnb/2PPeVHrceDLr3
qclYclQtb9t2JQNHONXWy0qYGCTHgh22MMf8MFl19C4j4wLza3kcGZ6SrAnLQ5kQlf7aWEE8PxYG
FvNeStwfJnSYGGhcpM7c1+FV5vdzSZZ9mkJzmw5bihwvKHXezh/cG3b5uKu7aksgzjw6XVkd6ta7
6Vg+L5PiA17Waeh/JBTW7Vg1+00UO1yjtkEaCeMk7Pceg0jlfSVL8bTkgm+q62mEAjNS9Xze8IqE
IGXbM6o4U77JBWEi91SU7G7CuLntvPQ3lD7m4TU6hBGZD8swOuQsfoWID0d6ifbz3HVBZ8G27unE
kBlDrchvgWwNCMQ8l5I2DIjeJ0Hf4oT1w+p31nNwRKTYzBiUDnFslIe1OLgPozFooRSq1ZZVIgkM
HW/V4Ct8mjYfInHxE8ccDG272DkUSMMp3C3KdvZZmb271NTvDMZym47uMXZt7rdm9KIAONY7iXLj
HGLiaYvHJaW0WjLUQsniLTNq/EHSZc3rJv6jlE2dF3v62Bp5i3MLOaR0CXpmhtntE97kIyCF1KTE
syHlBgykxTovPJdRF49bl2zUFlAuryHH4cNTysYGvaibFjALw5CKoh+v5Ji1VKeymym0TVgFUgVp
LXyYamc79aBv+nz0LzwNnuFdE68xZzazJU0xMuFICmppF6FSvdtgyMqGxdrKZxwcYKbpAF2Zw3fG
mE27tInqfW1MxFTcN2wcD1NVbkUGdUNaY7aNT1HmYgRhAL5kMSMlq78u6yRIFC18N1XXGIa7IP1Q
XQgOpXTK9SiLNdbCFZWuEzMseTH7jCCnxmfzMeBvJAFoMW+N62fSLaM9IJ2r8+hTQwlyjs2rd2To
v4zeoxMtOAzWKVhlV2vAVG78Wh+nIr0fsuUbabwXNt5bATZYdtWH4xBjrqLwOszZqe2vKEu7hmIU
ZcKhdHLONlP2gygkhI8kgphRHFTfGfvGSk2EO/LxBXeuAA/qY8fcWHlORrS5D9vvtBWUh15MSJLS
PquqO+KdK3b2JGdaTxlO+JynxxCjJs04voBNLJt2P+bE5YbuhyrxHpaT/YkX/OfE07e2U3xKxCGZ
otyX6QUsf3WK0+7Vxop/4EcID5PnNX5m2rqK5mKky4Cvy8cU0yHEabebzg3HbG4MKMBmMc83ZTmd
EpN3S4ajfYonVOuUuBwET2FvMajRc2axXed7oPi+83ZS9ZcKzu1im+01LRO8/AahBDPP904+PBQm
4yb6x6gdTYA8I2Nu6tHfDXa8viyxy5sBK+ECsQpOi2z8Vb/w3iYn/+4s7g3BZiQ5440dZD9UFhyL
+ZOFUm86PE5biArThtnpm4O1EetUtAM4t3AxVwmPSzvwRsRCQRyHeU9FedZysLRzsLyxwgTNxQRr
jw2mnrbRSAln5YYmwzNS0rhr6fta6nDfWsV1oMvobMPzZLnEzMz6igedV+/WNRbR9Ycc4RNvOUz0
rosb3F1OE32AFKV9i1jnjSn9XUhg+TghzxiPX+zEDBHlGMVEPNX7d3IDbdDM38fEAMidaS5ROgUy
ae10F/3ukhKlO569AHgSWzwVPxVhhLkTN8zercpugzN8xpy1fKuT7Gkcy/0AGvrgaOTjwcYWhjBo
BKIzGja/B8Cxj7U/JXsHgXVbdUTBFrZx6TUaTAQ2MpuTm5+HnLqwUXU3nMXAjCqBrIfxbJt0UJ7C
xmMNtbDBh6QW/VkJhsES1nvFc0siF5vGcO+hERx00/xqPaMNsggkDXVKXS2wjLbMLVJ2sYvrY9rt
rgBEthR1MVBwy03pOj8o6Go3afuLmSY4JxMUkpqaFz+UBxrLA3agT0qUn9qj3MSxv4M068WNy4ag
sfFDOpPcSyHYtcIt3ApNd1kXn6wWf3xS//DwnuArJZUazkQcQuPkN+Jb5QMPiRiwO+w4vcJ+bsHI
MAS/1Gp+ykgISK6itTiXzX8BRDjVhc/gSKRwvArQhc78AshN5elbLdkZmqMJpi3BiK+6z2LUFafV
ssbm4PySRgz5VG5qUxh7CxUhAMN/aezlFC3xLuE/R0DFxcWDvQ4gMarlZx7Jx3yaf5KebDd5ycQK
rzUxU/j1SPs/bPqlNsfaU2xNIRAwq3Rve8Cbqsxj3kTCJQ20oQ2O+zlFF0X5YjNAYx6LR0zwfWEu
uHyfbfme+/1nBvLOCaNfxlDwP5n4jxObb2V4lhNZCXwc9ha8MRHn5cN2WfaddbgJf4KZT3VwGLbf
+K5HCRBm2c7QNYD9KtqJ6DtukQbAAIlauFvORvbxB1A3HmapydXNtLa3eoKtS7FFDdF7e1TwBV6Q
n2hS92s8wSROzdjnMmz0QVh9eljc4lxbLhQ1z3+gKSIoqAoMeuhL0mzldl7Cu0iumqvyH0SB/KyY
vPOUHO0m6LDQFPdWRnR9cFcy057uwnM8qB9MmO5qVeorkt18ygvzwk2HZR4RXtY/+Rtw52DQx9Z+
0cSgapVCMGeHyUr3faqs6ajB1w2W228S7koOtkZ4E2c7FWF4n1VUbJ0MHJNSSAbVaNykOYGnAhMx
05aS3tYt7xAZNIMGOYI0haHmo+3STJBCMe6i8keW2fn2W6yoXfz/Rb//N0W/Nu23/3PT7+3n8Kn1
n4p+13/w96Zfw5N/E0JI15GehPhtm/Y/qn7XP7I832WHLmxp4oH8R9Uvfb6OaYFp9pRQyvbUn6p+
beV7wnc8y5WuJf+Tpl/TXIt8/97ovFYYS+Rw4gLCNhnMKJsXQhNx/eOTosyIYmDzf+vKaiQrEZrH
CH2w+15DVqlv/eobS1EpAYzd0UHFNOcM28uZiX5I8EzcoCLnMEnyOr/Nhu9IfD7unIFyDBhpSMYC
hy2mwhm6WPyzowBX03MvD3SzBpiddpb3aaTfHEpaOlAF+sOj8HXeqgx/6pkjV2sf8991wVnvo3P2
rXOXR1fGBTZjJds+YECz1IsH4HH9XEeKWm48+lmq6aLyvajuEBTH6WKYbwwrNeoRxYuE+bU82elO
Fd8GwAFsNzKF4pUEXvuhlh+ce8Jkr10cwONRu1QiXO32GT/aOLEwfYzFVfNomn7Z5Xfd33rmcRBv
dv28uPcs7Rsf/uXZk/eNRb8oVFRWcjaJyV4Oj8s6sfXPMvv+n9+KrzDd6l8/k8+/dmX/qYT7f6zd
/n+wURsMxr+60x6TX237+b9uflXlrz/2an/9s/++30zxN0s5lk3TKb3aGAf/Wa1t2n9DjKVgR3Dz
cKU7/6zWNsU/qrTdv/mWJUyfhRTql/Bt9R/dYO6f7y8PsIZY725ej4+lwVF/vr/wccetZaqTpf3i
EUYJzsCpfAKkkO0WkrthCum9CBd7S2HmKeuL49R991ar1aBN5gbeQ6u84nz8w9v234Xffyz4Xt/W
P97166vCgymkty4iJubZP78q2HEaB+548vBAnmwr2lhJnO+U0d3lE+ds/insCTXxCGcDtLHMygjm
qFEwKuY36m2a4F+/Husvq5AneSkSucWyJZsxKdd38Q+rkKmMIaRm4NQboPNl1N5Hggg/OOpHd4r2
GKeNYBmNkxV7BN60Ge4Ni0CWjeMD/+OVQd6D048Z55vGCpDobYau5e/MX+6GSEzPiWX+uxfM9fGn
N1AKxpiOsCSkRdPip/vnFxxSGcmuyzmCXO6CwpXXJO+bXbjOX4jWUvsWO9s0nz47FzogSLCQvP+0
10lPqWy7+HsE87M/LFcKkBEMs4oQfJ2hmKAvDp5x/6/fXq7r/+PF+pIhgeTCN3mX//xiuwpYnhda
R5UZ6KiAg7LMJxgUbc62CRIuSqKQ+ri3f/1FzT9XyPPz5C3yXct0bTB6rhJ/ucbMhc0Ur+qoek9e
opxa1yZsgqpACIkF9pqo6T5rATjCl2l5TEd151n7lMaW7b95IfZfr3Z0Dn5IviV86St8On/5YS2z
bRkAII/MPTzOPQtdyD6nsWHITuy0fc57HItLFw/4+ssA6RgW50A8BbKljgTFAajk/Me7bJrMQyJ9
xEqRWhuPSaea6GRLiUEoYjCe67qkr1E7NOe2TU7fQlBhKjzgXLuFQ1XdFpqwlV+ejNkcSWzQxYWD
lroLwyBZYzEagSIJ8fxFM7moBlKQTpzgFTDuCx/bd0H4dY/cv1MmlZDMwm+Ein8OFq1TCb4/TQ/x
phhGP1CLmx3GUX2E0qYNro9uR6ftz71Vdget1AdbjuFg+qnBzrfbi67Zm3wtLCc/yNBWh7aLTrmY
6L6hOyOYxcW3IN9EyVztRK/LYERfhLFqcZZIS/zGDn5SzqtBkUh1YyuBMuoO07fKVvEZOfZn5hHA
yMcHl8rPlf5+z5f+nbbNnW3WD0bSk3+okPMn4L8Jku8YjQ9hVrEFxhiIUhJncEshPfigVOyVFKYS
xNeCQpddxep77dHQC9q9KZNh7p13JkDWyamObs1sNjE9qv+oWbufUZ4Ps8WstJjJ03D68rOwehgt
9DVjQVKfsJlv3Qb5eoiQe/qs3dV23wa1CeLAaun4sWQTbxBnzZvaBMEIbPuOhHwXOB24lYYb+/xv
rl1e7l9vXlMI7iGPh4dnr+GKP9+8Dkgfx+nyg7lGnYywvMgx6y9AYrvAW9MrRd7dN5CnDpFJh3uI
WNtZP42WhZTDiLOp5GwfY9u/pO0ALwMEAPopRQyqfgzlch2j7CCXtsH7lf7UFEwfFJOqqIDrMlAk
DALZwhRxaAo00pR6R4LT5ym2OUnC0MwvLOvncNEj267hMa2X3168HUcOcMNUbd3Fesn6pjxaPe85
D5xwl9TjGwjzJW+x9lJR048QcA3gdEOt38rSJxevp9tybeOKp/iu6ze1R2dILQi/GSQLcWU3q8Hg
1zWlbH6nOJADg3IDGBXkBSUFj77+YYl51ZgX4EQ1OFfQ6DRvQGLv83W++6NwV4/cR5c0H0n7NPFc
Znub3EHWAfcDI9/sLgKrB33KtEI23RCk/cRk/okXwokcpKAqs2epiYyNAGKxprqPhWFduX0J1ayJ
0mIyftkcecmz/qycFQ6G6TWwHfdiVejJoItv5DwCroicwB2XzygXj4gnR0dBNDPcK/6wkOhLhS7Y
VFkwcGKdzOpoZeNbLIbnpqF/XqIqHwaTcmar5zXM9a41qnznVeNDQe1Q0rnpDTikPEiUf4JhY5WA
8LtKHGUPxbm9tq2RBOFsvuFEIQZAniWlYZzgP1JvgteXYhDCdPhBl1zvVe3g1qavx4oZQ8Rkswpr
Q+v71V7sYht68OgNARoPqG07eDexNbonS+qdoVPakPKPwWPt8qv5LaM4c2d75W+0XyZzMkkDFhaP
7F19bvrqKCF/7ChcIi756KU5Hvsk+pn241NXkprLiBNRq5ttE4BaW2ZbNqie2T30w2c8sgTMmQcQ
3okkehuX4LI2C0RAecExZtTqJjMIdEbp46Zu0m0KanQzMuzdVDPLwxzRSWD8IvjwaMcI73R2AMKi
K8oWL9gi6Avx6/k2d3Bc6WZPjdFqfGue2cKdjbh9171LoVbEF1DKjXfdjVKCL24Ve6J11TlX3yWW
nM3otcj7HoH7tqSBqxJkuiJWXWa2CoHIFmfAsttOmvzYhjd7tBdk2Knf0I1HxEZ608EXloIKxkAn
7wed32myxGcEF77XhpNT4pTeich1sW2wmx9ax9ibjvlTExfaNE18T4P7CurCN5To+VCXpXzTZGvb
xnFfVNs2wE0m5Nts9XK1GvK+Q7gFtobKcqjmUatucp/y4+q3LUJxg7sKP/FdWoERKPLCOFDQ84JA
CnzEZOUoeqzdxbCnA+81rgoGwolR72KwQCZzt2Q0MdxDMzn0vXg0veY9TObpMQ7LOqjtmyQfrYNv
qmMic6qszORjmamAcPyjq9nBMCxF8l/Mk9YZMiCPRn8Yd/7yX8y9x67c2rZl+y+vzguSc9IB+S6Q
EcEwy1tpSRVClt57fn026p68Z22mGIFcpawIkPY5ZNBMwzF6b53CJDYO8Kj3QiYh/TQj2hVxDzOo
108RfVZ3mKqUyN18uKl9pad2HP6OpAQnYVin1MJFG5NKJlhbbwfB749t71NidIw823EbazhZcc8s
R8sHZkW6sToFiwU4Qj8DdhlbWr2hUnsLUtNVA7Wg0Vx2wABIeJJah4xuMm+jOZDR6G0akbWg++TZ
BBO3n1VfmQ6JEDVF6eBORuJR68nZVaXSHoBOEu/UZtfEkj73Fv+ipA3744x62CQJZY89S+yk6n2J
kBhQ4wq/gqUBRuQHQCVBOJk+++Ix/u405HMgBNqKfHijZKgeFDWc0QQ8dAMZ/OyZB/AZXCXUypKy
Mu5D1t+Bni9Sz8qKim2Krm5LD4p9usX19bXy6OX6cxtF3pbemcMUbVhU52+TjBvm5OmTRD1JIimz
Y0zdkmBM60ZBDKl4k/MgmvzGSZts07FAz76+n3br76lfZLsqzmfFUyAPpT3cF0jyhUbdv/IHsSXZ
mEWBMVCNb8T+4kYBAZzYv02Wgb0ZXs3u3a0MfgveJezTzIs6lbKYEufWpmJh6Zj9S18nBLK6cszk
u67muMfbg+jbG6mNr8gad11Z3Kd++dqWGhplLBKFAeunnSMQBLHa0sTVTvF76+jdJ1Nrvo+V8VbU
6bHLq9dUkz2upQ6wwvRV3YqkJOrGTJ6svBJ76Q5t+Fsx9AffBIsE9dEdMZ9jG8ZOJhtqmpDvH4Co
kE1hkvjKMr4RNVXQ0XlNpA4E1Ce/Ny1/DKoe4NTuBQofbGmKNoBRQz5WFd+FV/6KKmJkKBeLtEOq
Wx0h+SY3iUrQaF0Ye7sqv9DL3Ia01LYSV/8pow1SsMruxoKYITmyKwP/4REBgJtBnwF5EJThedx2
hZHvDLvkMUK7MLq7BFnEThvKgZYHMmW7pMSJ3BpFO7WjraIixIrh0EgGXhzh3/R9qOYkuZzicXqr
gLAT+I2Uohj0Z8/HyaxXPvks4i0jJvhgjiMsqiAiEKqBFxI7hVtCad4aVdJum84npy8dX/JuJGw8
t+jGNvmrQ6jeoSMiQCM9ygh8azOUbeZiBBQHJcCIOoyoWcb5+p5TJ3lCcNO6RXVPsfv7GDJ1xYT+
7OgQEhfRXZlmr2Hb20QDfTtm6h36KFgtkKRaMH47weZiX1nFo4rJzcUOdW3qo6RJZ6J3GqNun6bs
FXyPP0xgbNtepm9xZifX8Mnm1xEdE4GSmyyM8ZBbKP3VxkTXO+NP+zvUSy47J3zOjKGG2Dkia99y
FeGlHpk9XsrkSwj4Z99Y7RUAoYEUYzfFeI/K4EXytb4Xmemaqm8fs4G4sgHzfdHl4BxJwTBDWd+w
0j+Gdfc7jDp7l9pTua+8nePXzEW9jBnARjd3rKj4Vd6t0u8dkRZ4LyMbcoOlUY3X3zrSaF0lxSHX
DTMdhN5wG/hYf0YI2ipLETDwjaak+wxHI+/+bUTHKlNDZddI9BUJU2ibxVTEc0CEvfXgyITl514r
eb38IP5dakq/62xYEUV6srLqp2zZI1QFlBrH77+ZPbZ06f9yOgQqYRX9rtTpiuqOt6XGT3fYEXxe
TOnPxmem9ZlUdKECKbb7qxJMThMc7Y5XXQ9suSdYYJ/CENsOnC+7Nxv51rBsG9hZbhEs76Xhl3d4
jw5QofVN7kzBSWjlp2wHtl1n4yD3Gh8O26ppp9vccvatUn0Cahy4I8E7pXYzQOvahB7CAWP6kaXD
bTWY13h19Y2p6rQr0TDQUWR3Dg1om1QKHS8VTi30AkTkHVeLNJwZgB2MmtTHuI7JJK+sPUrHlw77
El1HGI388gbVE9OIUvwcrK57lhbyptoJi5MzTdfG6OOEHK3wylSQCbJlJG0cucHLhALxZbKTozVZ
8imclPK2yuIfSQ3KoNaoTjUlqsJcuZY6Hi7Q3nyBRO2RDU94stiI7XLCT7YmtgBXKDnyELY0uAfJ
Cp77qZ4BNznTnr09lIr6qiuN6iqn5mw5KgA4GilXShk6R5t6SBRQNcGhXNFgxaZGLoPRFyej/tUU
ortSx7a74g38keDtp8nv71o1U6/q+Q9PUT/b+dhta7V6SXvvoXUCZW812Je57DlvTBNXcU0HkX2V
s2tMrcevyB9/LM0OdFlUUDARqhaVlWp4c/QxWwtBv/m/zcUdurqN3uqB+8drnGB1OiE6oL1NL88f
DWere/50i6VE3QRIhGklT4cGLPBWGcgiD/neSNTpm8fLtknsYjiWGMhYC0CL1E5HnZq/pb1dss21
JfWHkrVSg2kR9hTP0/K3tMkmtRxJ3nlzaPRcPjCJTHsdLGjK3VaUvkdvZFNPpwu5wc2T8+zxCw30
Ize11vbXRhZMu0hLX5Q6QA/UZ6y6vVsJVI5x59/VbeDsHKO27/784Y/OS2Bku6Ic0UY3A5GJeXr3
5w9CPp+7JCCIksVl40evJkLo25Y0agH8SqTkxqNvP3ZJQdyJ4N2uPY0i2JMlmbLipPrZahqeVPx5
RXyMPUV55NM91tLbYLC/dLA/UMw8FEX8JCL5wJx+a1sTAjxl/JlNrKZY4TdhGbK/n8xdlxoo5a3g
zhsQig52W0D7wBEvQAbQQq+i4E4xUvSLkbNLgwTLMYqTBF8iLZtjOMbaRvhDdaiMYtepc0r9jUaB
IunIKeN1aYb6K1mE10UBiQed0L4Ao0SSqnNkxdqSVZu4jkdik51VOj7/5GCqnVujpvRN2JlsQ1RH
++yH7F28rt5Z5jTSkaf+kTGJmWyrrUB7YJu4VzrtMS71h2FAEGTb93jW4IuL8nsxBl8DtRa7pvmh
Knm3baEKFCk+AC2x73yHOo2DkKVRoJjaOr50m0y1NNetPeydWVtjsIqm/q3FB2ZTFDepaPeZad8P
Gd35magRUBap+u/JkBnAIgkDbQnN1NRXC0s6O9Y7c7AdouRaRkebY5kQb6KZeE+YWtHqy/q+Gc1X
B/GLlZ3asG/ooW4Hy7wlno1s7InPW5+Fd1TY0fRFiXEaqAXw3mchnTcn6N/USPukoR4ziRC3p27f
FzalwX6gqz6cENqBs4J/jI9bHOXISkHF5ZkKZM9gAi2Txbh8Yt6eyFD7XeBjhRbBC2mLDmayHHlZ
pP0E2Yh4WvlFUvmb5mQ6oGtJCrFDMQdrNMlWdKQYveD2WIgl+FzS8EAOhEaEfyS10Z2oNxqu340/
YBhIQ/sUwI5Haq/dwlZ6suNZo+hVXwvzLVccYyca62kYJ2Qs6FGL2IJkCcnGcEp8uUpzayt7uLpu
wzFObaqYfF57T7VnPebE6qqyOKLV9677sWIYIhcMY7b2Wq0Mrh52Nx41oNHK4YFGdBQkpElHNygE
BHp6Q5phf8BC903H6FAMfrOTUVwhdNQka1+AwMM69WbWXfsWpQWkN3LHroqICz7NNnbf2rdpYyD9
oVCD+/E7RSB7Q1EUxckkv3ZKxQvmRRX7wfAK1P3XoQ61U9AVAj8DrlRPPvrYs/YOzHn2AfkM1UQE
5BHxM2UwuCDwy9e8fAXBi+2x1yvXqxhBEgQseiqca5X/w4GJ8lq3yExjuVXNwKSNiPXLbyy8fKSl
1i0GJb6L2+xLhInjVtOV14b0oo1S1fF2ZhdvMY1bRaixbTFVpG7ZE1BXA0T9vPVn1cYw7MIKddHb
GkdPVNUxDvjSRzixqwvFcZHmEjGSFOVccgIuwM4vt9j2Tg7jRK1G2o1m+YRsJXoAf/E6Zbw8mFkg
/iXsuBu9v0mvU6cMDwa2pZ3R+1CThUXtCjzGsW6NX5VaQ0KIjesAqePB8avwEPmQ4p0aPp3eExZh
kE53JK7pKqgEOM6KESAzOFR5Vj3WHogC0bS4gSsHGkv8s67v6ugV8ZNjlJ2rmaRe9Hk77KzSLMCk
loSqFwcuXxxM7tQhiOCZBzlTOv4KgpeFmrq0qKpNY5vxiXrS8DDldAs0GVuuZHuK+4mKngprKxiM
H5bvC7dTdB94RJntyWbjJRxYVcMJKtzkAkVJrpypy3euo1c1HCcK5wCKh70gbjfrW7KSh6ckmdL9
UGG+Lzs+BqJxhz0gBKtqujAQ82u7f2jZreJMItG5V8qbdNeAcDsQRphumr7kvU283rWBBGzAmOX7
0vNgYE5Wgc7aOkYNceNTEckjQtKcHG4/Ingt/xU7misMsIl6z9RRWQDtixJhEMQPo++7Az5sotpG
BnAuHvHdja5s28/QxEko9BwWMNPbgek2dkaThAhDuhdfs8kdrPW3FB7QrYMfLi3rH0XDtfoeDb6M
D3JKM9TTszib8XcOH3rAWbJyMI5270Gu0XAFqskz0qnvMYZEVCgjacMqmYak9jyPij1cVfgvsMiC
QhvxL1To7rVoPMVDfD1KuhFTquXXrWl/1ZPqE2EqBHNncnDjyhrdUBKUh0Fh3BMf/hlq9eiqNv4B
ne8nevn2Q6DmEc2+5Isfh4AaFFS6HYvzHnkOP7+U+axmPyAnE1e9nj/6OjibmoHtjkmfYlmMvykC
/pQgZvtImkl3yi0r2Gg+6Djbau8MmX3SvTh7DDyFqiHW134yjkYP1jHp7nyj2KvGlYGk+orlZty3
7J1xWDnX5pxCgtrauaUoQiwA+MIqnr50xXAjox1gBOC+ppHfYwcF7WjwwdAJtI26TkNNsMpvoA+j
B4xEsJURJFwTe1UConxTtfqnUlY2m6QQqq8Z7EbS464yQyf443cH3zG0+atV4qyJXaOd3xaFLCwO
j3ROKTVmxOgwjNoxLWT5QNVZgX/sDnRQbZ+qQG129r5TqwIpgPVJYY99cCJiAAQWKHT9DEycXh1Q
exTb/uBcFQB1n8qOqiHU2ho36Lip4nRuJjqsUxTYo0AHmGZPv/y6haNejA1xb3yCRnxwHIaCD7TO
R6hBa1sh5ZI24oBRl+/qoNwPtjQfA40PTQX7W4VXZYe0ifSL4R6eFMVSgYEbudCpJOVra1rBz1jq
/tdpJhHWA+AhFYi5StDK3kLGMUZAAakpkuaQXf/yytreWa1vXsfwgbZTK6pdlWoPshQnU3rYRNus
2dl0akTF+mSLaNoPHcGCYZRjQIu/gH0Tpwzq9iA6i8UYVWjLyoIyEY+EqXDXenMfJDj/+lanKQFE
LG7z53DM1GujyomUn+y7bsT18Kf5EzZ30LkmF9DKtCeJUKXNWZE+Fg3idEzlYQABtB8CmrZ1SN8g
IhTEL5ArRkGLKpkYY4pnV3Dk+CMUdyrJG0erIaCpHJpXqTyMSS5hMHbBE3kO4T4FbUuVTnEthVS2
hqDJIxjG27IZ+d761mW5uGlxGYkx6O/r+insvScA5F8xmIsdKK3az1mW0+BhEBhAyCTZhNDYqHeZ
Jz9FLqd3Gk5Bv/9CwMS4ywMV8QscpY1DII0H+NTMhoLeI95rNZNE5sKcfG7BgGGnSa9ACdlPdZH8
8pkdTiqbBrfMRbM3a+JAHUCix5YwoV2sqnxItMo2Kn5H/QR2JEBmVoHf25oFCLBEqUH0DSOpHtax
qIdTwFfMdaFaw12TOPGByS7fAdj+Znap/xAYvnzx0cqqVYcYrcaoSzYNtely8hFrQxRSJx5AMtw4
RjCdLDH+6E1aJgrS6puSfMKRaR5hbEGlqQmVa0XHE84KpdwF3UhZsXa+pSJUn7vXmRFlJxjUU8FO
zbG0Q2uzBU7rB1mENRQ76lB0G6jSonw3e0S4GOetY6s4zXOc+teGAgnAtup7WQ831tBQHUJX7Jrh
NMehRxOD8ZWPo7w7fFNLCn6+JIdI7cpbQ1N3Br4pfJbmT0+3tU1hAFHLo74/kb5DW1WWG5VuB1WU
RtzUuqvkerQjrCO5Z6G+SRIHq2hpH0C6g3uZUv8uhV2gp/UrxjeKWVFyM5WTsW9bOI658tOWU3ib
D9OV2sdzqIQR3pmHlEXoRlOheWpJVT62jvw5VDODXENCqUyAM52h79DAszBUESYuxTrQSHpi3wP3
V0xur/tYvTrxXNXeqamJ0emSij2F6jfHLp2zia95P3ZmVEWHPkMSOkCXhI84KW4GjhYKfuFSIFNO
FCuZPNvOuioBzwIYBrqZgwX265oV3OPrtc0E+d7HbLK4Ut0+DBWK+CyNqW5w1DK9iryY/F61cX1V
zWGuQR/HQOfFI+Q4fHI38Wgk1zWP+6GsLP9qjIbrJPHsg2QDchhh+KOIbQ66n31Gbko6WJORXEhQ
lww91i0vtraiVL/WXideK2qHbKPK32GMdlW1RYx3vN9ORGyg35yNDh0a4KCqf0CC6zB+SXZUk3KQ
ROScAjsu9q2p6QeQI3Q7ZA8WRM51Uh2FKFW0cIMBOH1ooEhtp6zVbxWfXitbzPLGaPrvkaf9DA2r
3o+xaDc16JSualhF5gjncBQnpS3uY9Dxuzo3vJ0IaPqUsUqqE91LPpywE6bGoYhS86nM1U924cf3
MXyo9OQFhnIQVf6UTHpzo3dswEYvvzGrvrwfe2KYak2fdh6sc6R50j7ERowRDob1nQ5NNIVhsNPq
Ktvbudc9DVHZP4GYdAunr+6LipiDrKPzbwSKf9VLay4uxdrTH7g/XiqxUVLC6//8lSaZfs8r4xrO
pKbswUewcwHTa8BuBwhydRfWRDPVx6mtqcHZsfaszb0gh9iN//q3VsdHg/k33tH/59eaYniJ4zB7
UHuAt2U1vEgjUk6eRlSKs0t80WHPNru7zhp45SYgMZrhmKA4+NV//ms6S2rsKmeTFJpQGz2wI77j
PHuKhoWI77ga/I7sYbvrc3EU4tZjquLkKdpn/GgIqBP5iHaCLwcZMbPlICyg0kV1yUyL3/NPu39W
2vm/8of/0l3W//k/3gv0Fn/9zxfCYvL0Y5K+98f9z8Ov/O5b+qteHur/Qd2fhh5sXWD7Pyv/F6aj
7Nt7zd/8f/mX5M8Q/2GibGKONzUbdsw7yZ8l/sMwTd3BMW9LC7ks0iDcok3w//9/iq79h+VQ/FXZ
E/0R0yI6q4Grz//NRCrISDAszRD8L2bV7p+ntnyK//77e7ndPzWAnEjSDuIosy7pnapN9n6am9aU
uIVGtpDFXsufyqsxgFeBrOe/xNn/eHXen2QW6v5byPvvkyzEXU5daaMd6YmLg5kwoRhSEHWWd/f7
X6/l+2OvXcAs23t3AWMrJidlyLtNy1yotr9tqlom0oK2NN3zp1j7+bP85d0pqCPVU5iDBPDUuJ7b
NHI34oG5oAGbRTJ/uTn6rIx7d/RMCAecMNJG6ORXQ9tfabQQQjvcn//xa4dfiDtBcwZg/7k/seFf
lUrwA14quVr29PX88f8p4PvvZ6svhGtW2Ze9mWSJywJjbQMrfBTkROEweTBrOBOS1NC+7kgssZW7
82dceRz6/Ca8u2FRp8d16hkxIVMa2Py+aH6EjgBteP7wazds/vd3h89z2bViDpO3a/O2FHx6Gam9
h8iQXTjBfOf/9sDn63p3AgSWJaABj9/v9ddVPzRuN+u2qlijkiO0N4M6iTcm5oX3a34QfzvdYoRP
uk15fprB+Bq5eZP+FUAIeGSM/tuqLTTXsEDlnb91K2NRX4xzvKeONDIZuCm7BwBHOLBnCKFFSKE3
xOMfF49/SZi7drLFwM/UQVccjxYHcR0uKVhP8Eya66SCFSfhV54+dkmLse8gJHFgKmES1T7ZYFMH
tpk9pFoCXW/Pn2HlddYW4x8ibAdSk+eTocCaInrfCRGv2/MHX3mZtcXo97FaN4PgJnkza8Vsv9Y6
nVW8CecPv/bbF4M/5cM38E3URCL05M1UZ9auSVDpnT/62o9fDPRk7o0mNq+TGju3OETukyh9zgbv
goBxZWBoi4Fe6XqhJxqHN8dY3xrSJm0HFlYU8tFcAlqfhHlJk73yrmrz/Xs35PO69tNYxpFLga+9
Lp32lyX6Nz6+KUfUqrc7f7/WnsZipNeQoEcq0ZFLSgqdZdEqrumMr+cPvnYJi7FdDxbNuT7lEixV
88k9C2KMMIHi2G6RSPOJHJY8vfBk1h78YmgnOpTdqk5I6DG1G6wQ9CFeRmX44JhYDGmtqsLBERxd
4BlGwfOa9fJ7lQwvH7pR6mI8twMQgcScGWIcvlVxl1qV/7u3ISHagWFcuIiVx6EuBrbXGElZ16Bo
El91bYG/iGUY+VoXfC2k6n7sUhbDm8jRJqoJkd3DoASJGTThU0EgApyuND1SCrn0RFZeXHUx0AMn
7oFIjGRFG83J89DajmraXLiIlWG+1Pg3rbAUhN3WHoqZLdVjJo7CBgqo4Vgd0sP5O7V2kvnK3g3w
shuIqJSh42qOeR0M014FtomZHFy5M6bbiuStCw9+7UyLQa6OY2roZWLuHaIOrrKskic9iwBwILZx
p2ksjwmQn+P5y1p7MItBH0S24Wn1hJjfg9Gb1PAdEpzh5w++MsrVxSjvWl8YVeeYlNHz72j7vloh
BETb+Xz+8Gu/fTHMu0ZrdTO1bNdsHPJmFXRl9fcPHBob1mKI98DBPV+vzb0/+gqaq+GBrtfr+WP/
dWBz7MXA1kZYdg49YTeTT0pxVDRaFLTndBwO50/w1/vCCeYX692raiQyamMQXHudbq2JsKrNOqon
GZqGzcfOsBjOtWnD22qYm6QfmgfRKZlb27Rgzh/9r68Nv3/+93e/P8/TUgsVMDKBsEwJ0tCsj4iO
DAd5BTrlD55lMaAjv5KRgn+PJWjaleG4H7g9WWJdOPxfRzEXIf55EUatkPVnDuZeq9UBUA7RSoAq
ta0ZWx7MfsT8nmibl/N3bH4t/48vAE62GMU++ZlkyTA5JWV1U+EWoOgGqoK+uYrYqRzGQ5lUVyNN
jPPnW7u4xcCeQtpy+qQY+3RMMZ4EXU9UPdmsYf4ryS29o2MXKc5r5Hhpezh/yrWXYjHYk0b3NM+e
g9wI0lVLBebZgCN9vLBHXxmUs9X5/TsXFyIHeMPhq5AGgArY85A0lrFrla6+m4JR/didsxeDX0qb
9VXlPHHykHn2zgMKJazPeao942O48O6t3Ct7MQEUWBGnVDG4GKycFbGTdmc/NA3OhfPPYuHg/FdJ
QHPsxfgPykTTrJoThAZWsnxsrysx7o1wjl4mBIIyh6FL10uN09gi07cR0tmoWoHFXVi21q5wMUUY
AA4z36DmURHG2GELCgJta6MHP3+Ba2/DYm4w4V8XDbYi1yZW1aw/Ub7bxOlr4v8LZvB/Vy/jBi5m
h1rIUdotJxgz686oDOIHTfPx/I9fGZz2YjLQS7Mhqpx7Y6Kazf1qh3KBcJZ7y3su8wv3f2WJsRcT
gAJeLQ81fn8w9Chz++0Ic+P8z197tIuBDg24LiOZMC93evs05m1/cOym3Xdj9sG5xFoM9qG2jMo0
ApsGJunJTfk8eelza5WXxsfKJViLQY6rhsUw6ImWIiZ5CNMHLITQ/zT1wi1aeT2txfieTIvmLRhx
V9Zwt+cQ+laktKXx8eDoOv8Y1s6xGOJ0fNowHLiGGmVKOLzmTo4vhwaxrVy4ipX31FqM4QJUnydq
hUFm1W6jBUdk7uDie1zBekAuJTSu5/PXsvK2WovhnOhTE2fCY0QoynUVZICklQvF0bVHvRjIYVHq
YQEpw9U8c1Mj3jGN3yXVo4/98MVQRhtWIrQ2LXfyu5lX4/vkCsN//9jRF4MY/mtR5h63Bc2mve2t
9ItSpB+cQq3FMCbQcyqHjjGGlf9aEE0pzfGAVOLVVD3rwhu0su0xF+MYfHVcdSbn8KlSobHXtm00
3Qx6BIc1Y2BIZDt5d6PQsP/QHTMXA5svsKKChAc1O55IdUd7aSY35w+9Mt7MxZgGEJqQvsWLpOpN
ti/miMmyGCXU77h8GgizvPBKrbyw5mJclxpK3azjPJb/jYoLvd0IguSl7/y5Efa3nejSKJzjE+ot
A5e69D73M3Wx9gSZtNUbwHwUhU9xH+wREN3a6kMiLrQL1i5pMbx9q+nFCCOOMArJjiMkspwpBZdG
rJcXTrG245lbeO/3h10syBrSY8fVUdtpqIhdCxyr8FqWV+tLSPFkIuG38OCZFlO7C5I43zUUIFQg
NOdfkJVJzFzMBVUWdHWts6wPPhFRcDqA131s82suJgJRyZhsJw7tV6LYNYP2XemxBdNLzLdBD8Px
/BWsTPjmYkowR6EOua+xaQjaym0G1Jvg39CdxnjuTagHWEfw7n3oZMZibmghj9VTyclqNbxPdJJA
WSLNsNjmgCllUV+4ppWnYixmBD8367qdN0JAEOVDFVjtyafYfGERXmAs/nujbSxmBTPU9Y69IleB
VAChKSC9SYqvONclOYZcHWL8Lxh60fyPwNJG6vXbFJwaAu/hUml77RIXM8boxyLAe8deuxzqnVaZ
B6gk9oXHtMBj/PsK50H97mO/KhAHYmkDzvisPE8/wm/Ji74tNzCyT/6TdhPtUbO9TgdOvKUasyWJ
bjNsAdEesk8Y/vdgEHcZIozowh1fu9j539/9HDJs0iCa39Gp76HPNMTgBnK0d+dfypns87fp0VhO
IyGeLW1+bqH2KHSxI8aHmjHC5kS9i8t7I9yl4+fm0lfSyppiLKYMI9elnU6Ma9E5r+nYEa5VeYRJ
1N1WRVp+4RGurMLGYvZoqgjMdcZZdLXE6GuktzikT4XgATrqY6YZuy6u53dzyj446BYTiZSjE6Uo
2V3PNJtv1ZQOX1SpxcmFw6/ctpnQ9P4dSPNpdovKCJuUzyw+KvUOeVm4Qd7zIkV3YS+xctuWTCbT
0ssoCJvIxYB948EeNDGlQpVyowahfedgo8WrpO3Pv3krc69cTCRsW9q4ycvIxapuAg8xnuQwfquJ
SrOc6LMNW/vCzVsZQHIxWxixDJpS40T0IHeR7IuNp1qXPhnWluElMkrPfKw+1cDwJHB0zPfphOvt
ute7jZ2c4I/DqXhTp5OOVmCGoVi6f+Gy1u7fYl7wLFtoynxZhIs8DZKI1WS4U3EOklNO0GQeXpgh
VvYyUvzz3UtUAn+ztKU+pEOWcEaEj7Dhu2McI3U8/yqsnWIxK/QtJlDycZhxk2TXFA7m7/AU+L8+
dvTFbABu1uqxpccwt3F/Tn06RxE333o1ti/8/nlp/UuxUy5Gv1FG9ZDOW8zECq6QTsX7QcpntZle
nbF4iwvjOnGyx/NXszIViMVUEGKCqGWOkJUPPWj1zaOqo6UYpPPkK6194d1auSBYb/+Yb5p+ioJA
5StvAIfmjmmabya0tNuireC3kJx06zlAVGCRXKqwr8w9YjEbUNoiZGJ+BeLmybGfcCTK8Ru95Z1O
fz+BIeXEH+tFiMV0EHlFh4uMM5mxj+KMfJvPCiz7S3W0teczv+PvlutWJ945cNh+ERyxacM3G5pj
TSCGDTLx/BuwtmTPur73pwgrFWkfoYOult2mzkuImhv0jVoZ+0aL3cg/4GOENnXhdCvT51Kt59RK
1lisZS64F/OmC7L2NlAhhF9Yq+f78pexIxZj32lTDF2tEVF3rMKXpCl0CSYlSwBIERBy/o6tPZPF
DJBGDnnXthm5hhk+Jl6EhBXnxTQH/4wBWvzzZ1kbNItZgEChQHXmRTqIaxTX2oMeeNY2rg151RRa
+Ogn8Sc8lvfnz7byWJYSPlC+MfZTa044SfVvJQwAgp7b8cLX5cod0xcTQCZss7Qy9G54Og9xLnfZ
oP6kBfmUeOX+YxewGPF86Uc9kA4uoKnzr3NlgVKSH2QP5w+/8l4tFXuqSVw0Vh4LMkRwUrpk76Ak
99Lowq9fedjgZv8xBptOjeaASr6yvPLggxSuEJ9NE9FAP/LYAwVw4TGvXcZyrOeALRzBg8BA/z0p
A/zgPA4M66FEwH3+Vq3MvfpihR9p05V6yrWUsvnU2vmDWZBnL02o8jNKGv/tTS6dba05F57N2ru7
GPNdnJnMVgjcZOCjezKJcpqDiM5fzdrBF4O9i6ZC8Yc2cB2SzbPwpq+ij60c+mKAp2ETjyVkDJd2
8H001DQb4zRwz//slQe9lOSNkTBC+K1A7QPjEBhBQ4RM91mH+XLhKa/cl6Usj0pU0vktAyJSQ9xt
Qp4GtTie//Er04W2GMt4b4raaykKtDatvSL/VkGREXK6szCDXHiuK/tdbT73u4U1wMINjJ+3VEnH
G8f7PhbwQ5wBi3TkJkN14S6tlQuXCj24GRrpF5zGqbJD09hfo9C5wnqGyanDi+G55Lo+RDGfkFq2
a/Ph8/k7uPb4F+NcG4Q5Ab6ac0yxnKvii2qTzhCMl7Yla3dvMcbzejTDLuYz3yb71BrsUz+mn6SF
yCPRSES/JPxdu4zFyPYKFTNtUAWunpotFBKzxao54a6Lum53/k6tvceL8Q1UrIRPPF+JRQ6EGJL0
Jm3Eh/SMmvNnz/X+LaPMHU4myD6l8UlPTpKbmACmCy/XykNYyvQSpYoNgubQKnvdQScALu5vQ/vb
2ER3Ijycvz0rT2Ap0jOF5qF+5vYMVla40mZeLVNSHXB+xhcuY+UJqPPlvbtHVtCMNZA9vBta9kIi
DeQas7owytd+/mKUgxbIW3R4KKyVCROnH+pb5JKt242Et5y/Q2tPYT71u58PKTDo2Z7xxS5xMrUg
k+tW/wY+5tTk0YtpNR9rxC0R8kRw9ZFGgDOXEt7XgqzBVN8b0YdMFhppNv+8DHCdbZ85OW+qRWIt
yheze0468Lrn79Lag1iM5LyRIBoBT7gltOdi69t+I4HGFk14Hfgy1S6cZu1dWozmXJTsAwnwdcNI
tb4IvddvBF7d5sLh165isWT7ss4joCtI6QEanjTI/aoS2PveGoILZ/j75sle6vJyyEbEk/C9F6K+
xI1+bLPyLWzDT8mgHgrNJ9mMjeEYns4/lgUa/H9Xp2G5//Oxt1LpLCiTDpSl69pQ8MUXB7OLIHv9
6tMEGuZLroIU9D6HnbFVNTTMxbYEc2lrv0ZZzcwKqD14TMvuLen7XVJeeNtXCmE0mP/5w+JU7aEC
s0CS4nxbqc1psNqjB/sjxAyrTJSm7js8qZ78HpF8oCTj51woT+fvyt8fs+0sZg3hqVkcTHRBi8r4
pMfgYpXqWjOnt/OH//uMYS/lf4BvCkJhTOfgFP0p9PvHeCJTKnCaadPGwZVlIuE/f6a1C5mHybu5
Cdrw1HuF4Rya8lbNnjqKoZfu0UrZgKC9xbGDFGayIxx8y78zBnAtfhgUXbtHkfweIjLFcZiW5oUL
+fu4tpf6vxGtPt9I0jm0mAM2muHf5U21P3+T1h7HYs4o0w6SDpT7gzblO6fvdm3qb/8XdeexJDmO
pttXuTbryzYC1Iu7cboWoVNEbmipiloToHj6ezynzabLuyLDunazyU6LzvJwdxIggP/7zym7VwnZ
gVLU3/slNzNHkc0u4qkOgmlu73tadIs5uFJjdjw51knv/q2Ntn+b8ktnoHhdz6/BdRcm7QEHWeg0
D8re/f5jvHFD3ab76PQiJk7WE3KiXEnjqe2RcKm/tY+DdPDnO0qZBiy2jgx9neRQI1EernAbzu9c
5jeW4hCC//zyhNvtVsB52AEWecQ/tQMRxtzS0/8tk4fE6ENRbc0AApZ+Lwz51td1/fm/jL8qGbwU
eioB7sAE0ttzeBfYGuy0T6bj91fkjQeGfzPEK5nCHgQKsp8anz11tub8rocJ64FnA4ACiofxEhXv
/La3Rv1trk9WY4dRh9RUFc93mLFRZHFa4bVFjY3WecUL9gEu1NkbBdxDYKG//5Dur1aHfz/XQwb3
52/SAkmg4h51qaGUY94bS7/02SHJzSS1Dx7PzGdnpj33dQzqDnme58kIIjK3z0M9OXpaA4lz3W/k
eiHRYH2ckJKtOoAgNejhqap2gbEoRQ4ee+5qthzvwSpyG6bw0A+QCup6TJ1wwCvuQTX1g9zeGSqY
4Hz7VfJgysYFkeHHMBQBRXYdEHN/JhuhVdN2L9jdjHo/dkParCRPM4+qTtGY/nGhS/rLHC+l/STk
YNS7qAEXceQMuUoOXVfr/ini7Hx8QUQv652gAGhskf6MKaCCxhLyXtjwGl7jTGYWpkvTF/OpiPQA
PV/brEurDbjdznvoBJq6cGkm2vmlk9bVY9Pl03im+mJ/RqCsWLcC7sHDjJXYwRRR126ogFWhRetg
U4VN0JQinL0YBcEIzGCG4RRZMEk2kAwh22wWvK9eva+SRgEczevAnSOkP+iOT97k5MMPK3OdBu2a
QFkrVrVlkl8BcpMs+geesCtue6SV0/MexnoYlLeuICIEw5YmoSvvAVpe6PtQ083SHbepZXAyGkop
kuGuHBdsiW435c+i8jGYlIk/vYoORTCNK7Rvgt2IjhRwHfeu9CD0ipXpmeg1AajLssKubBXzfIlL
3w3uPDqZx31u2Q6p2wVYxCvQhdMQ6EMh4OfvRxgbw7jOAi/1H0FvGP4pH/BHkKuPSSY0q9JenBIi
tMqUmsJZJ/WQ3KHqnKIIK15a9PKUzrbZ+E8mTY1dfkSNahlgolQTFG0YObauQD+Ka9tKKM0uCuJt
hvbMgcwP36YyUDn1TQDrUEzovD1IndY34PcU9FcKLfdCKbzCgu6sxGRg/d7JrummEilxguB6SwS8
CwA6D8rkOT2pPrCfvNm3i3m9LA6gqVM6FZBnXnzVF2gSQYgthh0mVREHP81G5hg3m3rA8blefPAU
zzQ4igrCM4wxnjRRbDekrarK9LsS0nIfj58m7JNlH1api+gB4m8aON+kkJDm1gKEPYEjK88yYZxb
N+9ho+7KOPBs4w5DWzFANE6yfIQOEjfWYPF1JTZ1StZj1gxrsyv7DGjZkhRFLiCWo6zOKMZNSek+
KwnbDJW5x/0W7GYoHObnJLNj4+tSllHuHtOkcT21mQrR+8m28Os4Db4Lo7erkrMA2+t/KD5+5l6U
vdiDz8kGA3960WOghwTaSjT7w8cIywgOwmZI+vK1GFoZoY20EElkJ9QaxXxJ8X4FX8nDLwgEsh6w
S/Js6bGNH3vPR/64NW341s9p2lvjV5NthQtIq3AKadHgbuDUNloEgRIiW5qIJBTwlAoSG3Gqqhri
Zz8z5CGplfz7eJmAPQM+JWC87egpSUHLk2FPGmqtjp6BOAVJNfeHuMU5cJqDEcMgoPYGdHOIspC3
evIZGRhPqcb5sb2bCxq58Y14vOJdlXQeYHrZ+9VZsp0uf85tZtbxVzT3YxMdfR7a3R9tWqYzwDEj
APJ1MoZMomByzLRm8iuYCBsr7EFFWR9L4bmZu0ZnOrt/RLU2JbhL0x/qF6s38brQbh24QMGnxEEz
0Kwy3SCKWSlPlyY46VwjsMf2s8hggUadlFydM7KBqQZPiJsh9mBbt9EXTiw8wOiTqErHuWNY1R0Q
PZSKaAtF37bpa2zldjdscyvQ8bRFJW2WT1mBldbisSarGsNRbnWTvy/KOQBZCQQHfqIe+4o2kBre
RNDjoLQ6MF7aK1XubBcdJNjWvZbDACQEeRRlQB4z1FUy+RCbkv5ucIt1U4QJbCcJx7lAA5OHlRbD
BB0xEMYRhJ22J8o90xR8xbAdAYTx/cwHG22NqBZlOFguTfEAEmNUFyC65dhdOctJboB47n0OSmUE
y+7FLEanzpG8OLF5ZbEKAw3lspQ50PBl9unkx99sxF9yDFjAnyevETKsWjQLmEGV1xTfTCIvsP9Y
YJQc4kdViYJ7VYvapWo3ZEGQ499wIm87eSOt1OC3Yw27N4/J731eiGPE8Acmf7JAAskg8xBHDnU0
fMnBavf1uksHA9tvOfOQ+zSaadRmWzNj/vwwm6mJNMvGOVNOWwAkfdZgj+1yhCWgShC6Aoxte7xz
AEdyZLwDyKHD4ntR3V0tpW73Y3JMy+43DjZSgr8xXJPqlKAvs23IQSmAfc5GUUhHOx/3e/pqKsOh
4RHPxFzFW9rM9CzX1tT31s+yzr0ROHRdZs2rZ8NKGkLhKC30qsSmmxDPbYPcxHIPCHdBXyNLlXyT
aTDND1oXS0DaZonrpgKBmrfWV+kNMOxhI9UTiyjhz6XEJVMBh3PXTcZ8RdNczykGZHob7vUfipl4
+CFwHCKfLszIJm7q+LDEQLLZKrfOndX6/Vfh821pyNVBZME1WkxzyNfZnLnqK8B5fD2rKjJy/9VO
Gn95nK8+J2ChU+rNr9pMCu+DEahm8lkVAbsFyhb0S7xpI0MVxioICnYsG53hFAD4alnl9IXmSld8
tcplVB/zCAcu7CzNXIbVt5jGpl+ZQ1AGJ4mSI/mCHjUdvpUWXeMrOr0b+/OsRsu+CjqXzH+iXy3p
9yKPbaJb3HHcqkjJlta7uhasOeyTWMxXImPh7vocJLGJssFR2H/TSMxbiUJ8XjEjIT1lxkhem2Vw
p40YI0mvrOPV+X6pi/ZbiUFdhXFjK1B7mMsAq3FG+COtRxtykeH4y2qJjOirmbSRdfCVTvuDHPHL
HSUAUePoDnN2XHSjf3RNFmd4FPLJDV2ffp2VMV57UqIiAB7rLCBrwjaKM8jBksfYaSpq4wPlklRe
TTRXDY6KgFEJ14WgbsWj9ZPggIckMssH46yAqy9bXonQ6CprUl0808AOHnyVseyrHt0pQWBXGl0L
/LvTEi6bn3G2WU5XIFxGCW5et6WHN6Zw3f6HoQAvr6sZ1zCUaCQSH0SuA0CeGRdnZ3hNaW9aK5gL
Fl1TQAa45I5bmSmcS17AKOJd2ugAgUHhj8YD9EnumNyeSI11uoRB61rZSw2YF/y90tZP/DZwJuy6
c6JVPvoW9pWqWkCnxQY7Xps3hhBonokxVO18RawblECP2nH7jg2ayPIno1f8vyzb5bAHo4jUN69n
h8xTn0GPUyb8dKa4dNArXYJ8XoO46IAguFKOoTvbjcPusQESmta+nL7PwTKKh6bC4QQ3rhq+s49F
dB0EZTnvC8id3r2jYfaelnnhQwW5WH6WQV68qgxVHmaBxWyuSGuIlavmekK0nn0ZGfC6uuhq/41K
UWy1TJLqPE1Fbm5QAYtvBKnGjoerADw8S20zLRZQlHDLOEwmSWRVwwnhV3tF09dkrKCNOM1KNGTl
j4tJHJ9nwwjBDImdFmurKZjmMqtLllPi2kDikiDQuFqgaJaHim1zhicnQqDUCozIa63A2mx0HBXi
yOwKcZ/YyBQRxCx0FdptrgqEKS20WTEy8X8wZocMsd2Dej3X41i0T72hRyw0BnCXoUvBiAdjrJpv
3Hj9Tx0XwGuWyXRgxE0xSLTJ5Gn+yZptEXweIKx3O268HMGGrwFHI0/BQe8D+3zmaafqsHV9zZq3
UvFVQWR0kP0qHTuHpTO7+dkBByoOcYp7DePgxGXzCmeoHjAvJ80KVYqYOApvc55z7ui09yhtDD/k
v1UWE/gA5pEjAOB8tuXlX1zhYv2tFdaykLW/He9bAyTHMSj08LkBZUkb05zCWGShJia8MBDRIZ13
LEBFEj3TTtUuOwf4bfdTRM083wWp5es7Uc9VSRjZZ29mZQdUD62E29yMII5XqIdd8wcU8SbRHJLI
7jnqGi0eWnNsnfX/bQyI97lj6H2R9NaGVt0s+x63omzyVeH4ff7JpxODHW22CP2jUDz31DsVl79O
G/i3zW1aZ5rbITZ2dc8iBxaoGE9GM+5L6oOu/2nwknfOXKzr8dZfbdtvjr1a+INJ67jRTkImdHcA
4GHFYouhEzRmXJjI3FkxVIhiF+viRemmxzczadCzz1WQ4LTgtNn2VubV7LwTCa5z874te6aor3O6
d62vRfuYeHdehOvHf6cuL375MP/iXd+2z2ntVZ6FrXd3vbaJOrAqPeR9y0rurp/jMOE+Kdwh5Emz
yiGFa3bLhv5+JU5CKQTtSGHji982oUdykk0h13jnpcl6sMatIMMjkl2bLttK7QklrdqqC40eR73z
nBP1i9NnFy3o6JzmaVfTpMBDFfLmaeojOJ36MMbmIYiWFXnNrS//0O4re4WD5aF6jBymxUnD2e23
atC7mUGu3dOQPHszZxvROefQLk2/26m1yZcHED1UY+hujIsQxDIHuCfbOids8R3D3AIvRM0ocb5h
3jSik9kXmzl7SlOc3M++/gMECTMRq/mF3wU53N6Idj+1d6qKT75cNlNZn7qCyzKxOQajm6h4E/ne
1Z/F47x/orsv9PvHK7nRiu4M2J2F+tZ47bpz6KHp2as8GE4CcrXe1y02OR0OyVcsAKumC9AKeUee
0wgdD0XNOUtMKd1Z5+wFC3goDd9ZyXgGeo8kOZpXSXXM03u3s1YiAJxtrCyw0rlNz25bvrjznfKP
jYuuKinXV8pG5+Urh2b82to6dXfwKHFYERtfl2fD0bOewNAjdUM/XDz75YOTXOSMb456qEw/GYjo
fn/m9cbB3m2PpabB3OQ8l6FjmutenUlZLHx8jZai7WHyn4lJ/L354LbdknnGb3F/RbtC+v2qAf2y
QnhUojrnwN2A28leEkte+l53vfXGuah3cxTbQ0iep46tqAPVwnowDd1l2bpKnGbhIKJpDBHilmr0
FZTP0ukyd4VN/y1NrQsE6omn4XAvM6VVheqoWvpy2/o1Zxx7FUfT1MEtTUpbXoIhqwrm46BtwJQv
xrhsCvxNjbXqTE9M6POmuKYhyJl5ILUrsypc+ZoXNhrMQz+Qxihwq+B/KpxN71bseNbaanVL8asq
asxmow1hFbcwuwgWqSZnBvBw2ZNOdXDIVIG775174Vdc5K9mpJuDZD9prbLFx3DgGLHERTMuXfAD
A1FHr1Fh2uzvmslpvX1Zq77/iGGFbc3K1SmtEKGCUi52+OVkCNAz7pmCOQaLtwus6olRQSvqezPn
G9P9bR+q13PiB7Q8OXip9+BHw05ECo6yWpfdiymX3RwcJ7r1MzZNvx8kb9RuvJsiVDS79VCndnyQ
eYU7ivM9ufbGAeuz4zYfvcJQ5xkU6zvj5Hp7/tVVuDmE5hQFs8qM2AD+/HLKg7XhDjzImqg56NJ+
r6nlrTN276YghcwzqFPVJwc3SNka9st6pECLq4aT2Ya93Rid0zraeyDc62FZ//6bfGtI3jyp2U0H
ad7z2eZGAGA3LE2VAjq/Sv13w1BvVPFu21lBzUylDaXzkAX2Wav63qs4T1BY4QDxZlgg6sZ+7kbv
UQ76VYydvyL0cFfxv7H5Xmjmjc952+FKaGlo0DkUG+1dV/UVe758DmSoMc28c1O+9TFv6ljeBJqS
2ajYAAL/Bhh3vOoFn35/md644W+7W42217XH4eyGcwqNlCU5j9r0eGJzg2Akdv4WMPTKe2UI/Evl
SvIMrLOg4TPUncuq0BEjnbpF8k6E+q2PcVO1miX7P86/Sc037k+lY5SM90uqfs6PZvTOYH1rGN12
tJp9HKBR4TIAiN11pWevkS1tTEHHdn5dIFmhm8kXyRaKpc+7se035ojbLlbO3Jax8pAhOi0uTvIV
ZzYNOFQ05wwDprO/dxvcTBEa0HswVcQKXUotK/YzGHWD/kuQe2eI+cXWG4vd73/TWzfzzbyg6iwi
XqZpRknLr0DXd+W7xeQ3tiG3HaymmGZ/CWgFSssqXiV+7R49mlvKkSOOBQ9jOJbpIzSh9e8/yRsj
/7aTlRI/kpBrqrREktnoMQySR+a8zd979ZtBbwv4clXP9xR1eBDtL1X9gGj996/9xmj5tU/5l8HY
JgslTGOkGTbXf0RRgbze2o8OsoK6CTlf2//+17xxqZ2bMU/10epMnxKS1/X3Cw5N33yvWfmNUeHc
jPckarVKLbpkjLGdVgYii8FMf65lXb0zIN66l24WAqMtbBUNdEzWqdc/+bZACc+ctRV1newA3QRh
oYPhTI/bP2ni/yHhxr/tPfXV9QRiZggm8BJObS5x9KXje0uNt67FzQAXcVz1jSJVOFPUu9oIi3XP
GdU7C7W3hsLNoPb9PErTa7GwjftTo/x919qanTZnvb+/ld7YvNx2mEZBQPVpouOL011jB7c73rix
+2oY+fdFNEgCFAdttsGCnS66dyb8N76y237TljUtYkYuSE5v/CGa8ZgmdW+/MwbfevWb8d2PdRmx
l+TVdbpXZnFIJn38/Zf1xvC+7SgVNSI3D2/DRouzU5nYIT7O42aRZThOzt9bk9z2leLoCCy/SeON
ivzhWzvBPM2HLP+bn+BmeEtlOtls+ngaMqPfekax8YFJ7koOK7am31tbIC/vXOU3bt3b/tEWawFV
oZYyWMHSG29sQJB/FSTe34ya2TeL/KpzjCZmA7lxlTdsCmXeexnAzd9f6rfe/c2wZvsYZ7aGU19W
uVe96mu9p1g5qet0H0XrpOZ71/utX3QzwtFCm9RzaCfxLQPnYi3OImnuoLdm79xQb/yC28ZRZSVz
brd8TSKrSKRq/UTxgL5Ku3r9/Vf1xoC7bRqtbSKSiyqjdcqVfhWWEecrOWTJO/fRW8nX2xZRaxgn
WVNI20tiABQVyJzj6TwaOtuySgi9ftoqzq4y70sgEClZ30sTfd3Sfep8mFr0+9s4WKKRg7vJvjip
9erGp4Dq769P/x+5Kv5XKSZ44r/tmDh0X6s/6yX45//tl7i6IIRnO/RIuLbtXF0Q/2f82Q//779s
+x8cnUiXEJBNy5J/7R78p13CCv7hEeUS4MDsIDB/OSn+KZeQzj9MNwBvGZj4KAKXx8F/4Jb41f/4
P1t+z/JM0qW+E5gk43kHt0/7ZaKG7rjxsq6W9LEeJOZGSh7rjuzJKnKHn8oKJkok6kKYAicSIfT1
YhG3Sn2v27DYvPR9fzaWpCKG1VL99JZVwrFpQ7iBU27jbHPEhqYotimsG99MzXlJI84afiddIz5R
0ZFCR9UV78X9fw2jP30wOwCSIYhBmJTC3dsYb2F2QZ6X2JYCO7kegcqrYtRINqh0u3XpjGqPZhkG
sKVwGidLdYnriWSvacUfbSpeHKB1R8PzckzF9IvPYApPplM8k5ojiFEjWCYBqcORHhLsPkW5dhI8
3tJqi62NlIYWTUlbYBQdfN2Vh85dF9ZUritj6h76U8IUcLUGqXWqfGtV6G7c2nKJLVQM43utl786
1v70TTh2ICxbCsuViERuT0EH161pFmnEmsJXu03dWl2sGv+8Sgi0ED4ayYg0lNCyqbu3Pf9QuadS
cWUWaE/k0ixauawcvxMut3RK8o3ZpC5yLstb/8uQefjvd/SvmpCbGYt70XFdEkjCdh3bNuUtzSh3
mtqgacJbd/ZVu9yl0V3tohSD51IVk3ixyOlQ3faPfUDlqfPh8bdQVzJJjq1y1LRrWolGVKXOpgjC
Buj6yieadgzc4iUlURYm0xy/86bt65Ptz9+uY9oMRItvOeA+u3ms6nb2kqCKxDoILujXvrMisTfA
hfTeNTknVO7WcbhlPCNOd0o2/Ojk5O3dmNV01UtUwClF5mLuprUikqT6cTqmk3tM3CEhylTupVUF
h0HZVPBFc0+3wmtfmB98R1cvnh7vpmqT2SvyR90PKqaQFYLlhBJ95GS/6O9xfuzcJFAHQ0Ttusos
g5RnbFDUL94JZv/FxXMcUhpQcDyL0uPtyjjtPNflzpdrgoTo1mLvxZ6yMyrIE7FkdZT9x9YfSDZ1
CEXjGOGWWGLwLDCP9xS479REHameiwNR4qmJX3gYzRfM2XJTVU9m5v38/b12c+D8614zgR05rudg
9gluWyGcQZRDOjJJuYkkPTBE9doEu7tazJ46BMSVnRVZzQpf+X3ix8kOmV4cYgzEKVYl5V0WOJ8l
scWTH1Mr+v17Q1Lzb/eUS7iUyIsUuA2Iqvz5kKopMjoqWTutJ8+wN1NTftSkEzdVTiKCwPWDq8dz
lSWA3uHoUc3SGb2K9oect3ZJR/TNcVPE+0mzGO6Npsafmm1dWdZ3vZzXTbqoT/5CKnN0/PYEkmNV
BQWq22rsMUPW7dpe3LOd2+IkM8CssuovfJMBLlRBQTzQ4y6u8/ykiTYF7dk2zJjLGNQHMmqf86F4
KtRU34m5X3NALU64t+sQo0n62Kr2D/glEpCgC3nFRels2ad6gD2kqFIZTOgYTmN1tIJ78mbTI4mK
5jA2FOwaqFlVhiJrzF+LcqgfyVZSo5wIAnZkToeSsJmZi68j1j+KaI67ZQOLWLZI/6j9NKBuWZfA
jBJz39RjtY80qvUKx6xB62gYDEH62W2udjx6oT0rnS4+Ze0doehHcKnNJqGwvbWJdW14MSus4fDE
caOfe21hjD6orh4OyVwOOxe9I5T06VGArQzLuFMHsi7BCjsniSjTltukl+1msewLiXbMwUudnH79
Tdn9ka4g70HRHlX4KHhL0jntlMg1tmRG9LxbiARtc2M51JO2n9gOekx5D3oKQjLHxTk1ouETkMB2
U+R9dKe286zKbYmKZYtlpkUvWTg8qejW5Z5GZwhi6kydZSWuW2XQMtFqVEZ6HHVgHPHAWWuHe+hr
7Hg7r7fNcMhLRUlGkMxzhDT3VutSUevN4ZODEq2sPP9zN0GeC2Lrg+MYzmkxui8yg6oX8ztJbBg4
JYv8nhRzu1vGVodZFzfbZ4yu9RmbIo+VQJ4GYY37FA8giCWMjkr/mGX/LG1lvcapt/alEseqQGft
+F1xFGRr1q3LW6fLjyzJUvnPbmpsytEgpzUOfnJ0ZmXfDXnM4zWm3p3jfkt08RmNWxKOlehXWufe
WkeVfm5IvO4aORhhG1fdWvudu+nzjG0SYrALsErq0Opx5C46V+T4H2tdOZeFqmWCJJGUovmxsIbq
Qt12NSby2XBqyCaJeDRb6dwPVV/ftfk3Gf1wOaa/jNeBLZ2Bwv+QFWEhLEjfo0jDAD/uPjJ792iN
MQp0zOSXKJLvTTG3M4wv7MCkFmgLusAEK6U/zzDVvJhRKjARd/I808b9ZJd4SqPcJheGK7KmV0Va
HkkAa3psm/zie/qxSOLrooXMgtcOq8WoH2xvzl68hQFsIiIgvz2feyKClDGfTW+wLxmp3PeeM3/e
l3nW9Z1LF144a1bP+7f2rKaLEuQEdrAWMR5k1cWH0snkJkrkE8uC6V7ZVrYmDU6D3TLW12Gecj1E
hDF33M4pGlAbVXIYJ32zJVIZn7JZfpisWQE6scrdkM4f00m3OyMxk70hp3ZD2F/vqvI9jiff979d
BUt6wnV8lmb0MHCD//kq2BYARzOJ682IcxcP0MjBYWd/Spw2fwnY0bbZol9ohSbhuRgfEzYZe6ft
Xypnks9TTDtI0qPhhtx5JAt4WNr+Zza1q5qE4SH3nfhM5woq6ig2VxJL49pVAh1vUeIlHK0mzFvm
HFPFa6uaz5no1J0ZN7s+beWxFukdXQvRPe0Uaz2RZRgWXR6NeHweXH3JiOyvGxsPp04YQiL6WFsR
wXi/eqKRtKYWWu2qoedOoBPlieVZT9HUDMXcjKtuSXPIOAlPHXoQzlHq8bP2NfZLc1fElXdRy9cs
cqZmNbayP9GDGR17siiRafCfyNQ+cmugkbaikKxyfLSjMTn/zx+BXwaH2JfrXz8SqlRrW3rXRXl2
7E2eAlPfkDhuLGtzNaUD69mnZLXJssSbxUiLnQVLPizaaTwuaf9tnC13M5See8w57ytq1YWOUsnB
XKaDYFt98rT9oeFxuO+T4azrtL7v8wOjxT5GkemGizkNoUs4eEXTUM0JPSGURIxnmTxaNcertCWE
GDmri2rG6mL0ZXVpllPQJMllbmlbGOjlSsj7VuwIdwU9QZcWKfOyutKtLlNtpxuWDz3vt8ei7esL
/SwmTdQcrXo+z3QEMd+yeWkujak/zLaRPeWOPlZTEYe9u+g15yfTZfaQaYt5/qK7xHky7O+qSjkE
WIzHeTSLD/FIM0iA3TKq3GZXa6mRsoPyz4ZZHodu8YlkWguZXfkYgSNeVSPdkVlcCzIJLfr5yWjW
XsLdGvXfRWd9HcbxNbf2SVpqXMxG8mQQGD51bfA01uzK6FE506DzA7Fmt2+nxtl1UfFzSGqHT2k0
5BLlN7efnY2d0SzrxuUXwb8iilns2kFU+7lZVu0UJwdqCSdeHnt8cGmLRmNA5gku2uBuEqbe200h
N8s1kylFGECpAd2rP2Bg8BJV7RybyGUs7OcqHWOyhI+dhjcyqvjQ2JNCtly2xyGvQRa3PRvJxNqq
WH3KODmZAnK/plXt3cbK7uegs4DpZV+YhlBuV+VLqoS7C2r3mQabMWwKaoVK1+qRoVHPMj4M2MN1
nbmneu7dU6zn60Ox218bb1ZLZX6I/LLa5Ik9nEZalUJHo8id4RYM7bQfk+RTtGTq6CtU7R0xrkq4
6ZZ7rI7gRVXKJWTSKRLP7fIY0TTbeZpEUJpD7WjsVSQXGmv8fE/fTbyPp/YlIZe7jZHb0kpSnWyT
NZeKCJKTo52OgVlbYWon+bqrvexAjpOZ9VGLfDiK0QpC+oa+0LZ5qmb5nSyks3eLsX3wikXz5LPM
kBTifGEKy1YY7cWG4Kdi28MfVWL/kQ/Od83GKnRd8UVaEcH3wTHZ1KVfc9/o6VfoGB1se/ldEjjO
rM4s0D43E1W8wsuYMkcirVCkZ2vl0LszG+kArMJMCZi1P+qiWu6yZVruRFyofZHLKIyLiCAXwdmt
NdTJXmhOQLqr9BfmThbi88352JW3ivoaR/bcF+3RrHvOaDtAtWvVjn94kUxDB+DrrjJgKBptkK1J
HdCzapf7tFy3wK3ZQrvRit3kXhpL92AMrUVfBZ1eeRpt8ccGd2PJV45Z/JG876qL4/Ijk5B89GR/
WIzik12X5T1IA7Geq9pdp0NcnaHVl2dUacW6A8EfIuzhkazdcrt4rXFPY1fb2M2LUc/uCw0I98Yo
miOrgmNu0iznVuV06R1iri3ogp4qE2iP9tANnEwEqVOyJ62Sba/kchzKOlRqHg9t54Sja8in5Bmp
9fPoTs1RpiJfE3T94JD5f2qa/qs5xNZH3u/nbk4/lMIej42nyDlXrOYLyn3bIgvSdWH3bqgXuzzO
1RwdsS6nq7ZuzCciDeZTUelzNlZfS8G6yJqa+TELjrKV8Yk0VXz69TfZdBR5AKSFAXHVs98p6/zr
b55udryUf2B59tXuamNL4L+nBUfm2Xmep1ei0vOONhKiDLIDMZyERWpNGytuuvs4K9SGNLMOcw7L
L0Fpm5dWeTUp+HQTKOGvWSv4w4rJJF9x1GoeJdFTEt0LsYU9NZvmgBz2Gbu3c2F1Eu/tUX2bB09c
4lNPjGlceXlXXHgwFxc9R9fCC4MebclpWerxFOd+cOi0d23zexx7J8b3TvWS1orWjNvdUDjRWfX6
n39MSxGdf/0sH/x+Q37CXmloF5ssx4vam5rJJ4+2nD+1D4CyurCed75hZB+TNsa0rE0WopqsgCrR
bM/FtyJWj+nYcZIhJ3FMC4KOUV61D2x1rE0/CjoRAArtsjLyznHtF+spMopw6pCoQc1RYd7F5cFM
On1xZfNZmxgthdNFG7pG7NXYzPimp1Ld9f188dCLXZQTndJ+7M/Z/K2JtDjU1qJptcgypmIjPvPq
zy5zkVdF5SWusmljcs/RGspsb7v/n6jzWm6cSZPoEyEC3twC9F4UKXeDkIUpuIIHnn4Pe2Z3bxT9
q3tGFAkUqvLLPNn3yygxMa7FdzeZ57Om1f1F8sRRI49SeQD/omrksZ7bXUQj8zon4rowHJooh2rW
fXfYgRUyTyDoPjTW3mPcadp2hsIblDE1nNloqKCT+2IpLcXdxM0MQAIL00l3FaKhSv0tIlRMtbOu
pCHExszd7zpSjPU4GVfEt2Fj94oSeIZBSZeqJcfWlL9eUSufRJxvYVJHPyX9oggeZmLLt7bLua9D
qa9zANJ+YpHCiNpIrK0onbdp7NvTNF3LcYgDDkSSt1PMJ8Ng/jw2ZrUZLZzH1BrqPwQKbQai7zxW
kT1lvh3Dcfbz2HhN2RM9h1Z2Hpp6q5tN8uo4fPrOlE03Ck5+tZhuWDHof3NH0jWPfI4SXCZmvHGI
Xe4TdXA24/jDhGEOkkLtA02qzbozkbkMd+OpLSXuTrLxJif0seNFx4Im8OZPcXZ1CqvSbc0FAKlg
MoziKmGyb6aRrEFT1Zx1pthXWi/bNBXN60N1N+KupzvIWnlcPM9abfI8NrMZmkfpskoBbydk050L
vTuFKX4LSXUkCJMwMJOxXsdDco240n2Wd5vinsZcU0S+lGkdrrCLm0d0zTe1GzJ/GtPp27TKFedY
Uk9FKQN2DfHv6MhXj1s0c+O33iH/xq0dPmljD9W7lotR67unZvQ4s+ZwfnIvlcEMopdUdantWnbh
BGP32WRHP51lISjF2p9T20+mJaP3lE12YJK/2pna/FbotrIeRmKwk1p4R7JSYhkXpXrnTJ75NOOJ
39q4K2bD6STtjZ06Nve2s9u3mbU4qADaXjQrTdkr5M42VxzvOPOLLXXB7tNureVgDOqBh1G9HTj9
b7XRzQ6R4HzUg4cKZlyO54ms7bKWiXtNXIp5ZiuxXoTStL6X1emnaYfXujKwVutyegYLtCjJNCZ+
LQ4ew0TCYZYN+KMfvk3H+8bm7Gz7yjMXeYFB2irKipRgRDTDTq0n4KwUDXkl8DNbGGtRCXNv29U1
U2KxMkO92kaRHA6SzfsjFFWfu1CpuQGt/sq5Dvl91otF5aLfWC3RkioCQN+oXvZmukQyMatrH5Zp
vadmV37bkXGc8yj6yzi3eCSqPCRHXzNeQMp3KWLC1mYARhw76xY0gWt/rpHsS90pFqUXhUels244
n6xPWB0RQ81x5LiCMjYlVffaezz0TRGhwIgJ4x0lxYHWheOzLGS/UBTVeWo9Bw2OkMhFjfAwVdGk
nZQmGfCOxxNnkaQ82kqXEt1IlX2qcoBgxGLujNh++LvxxQ8O2z1tMoHe5Q0Q/kylUH5qCCa2y8pp
FR+3H0b4IesXTuNMzFtaAlRJOS5E7FaB1nZylVaVjvu5zVBRphf2hmyIjZtGpeOGur/5oLLXCcrB
Sf2QDPAhUXEvzuBPVL0dVX8mLrbO0/SX1YWEkCemICuScUsA9nfINFLsUU1IJZFhYFgQcJuwidnF
5Ofe1dq1kzLqqKOJZS0Vy3GKjTXdj8ALPK89kWmleVx07aKienxtd8W3x6+zikJpBFVdqSRpHG9Z
0nIaaP2pQ055ysVen+3yMmisEVHCBLW2mozvOcWSQPShmHq58ISUW103P+pqTDeurjz3Y2cd/v8L
p81p1YyG8P//e40zsGF0mn4p29E8cHL77xfn8afeNBPO0qq+qmSkHtTLEIXGoXz8y39/+veFbD7/
G6cZDrimbSeSS72pbR+fKzdMrkrj8O+LdBHllDnc2al8Tniti6HSX0srYmorSwPc1v99sUOFGZJJ
qevU8n03F0s9GjxfqNYauoix7VWvQsWFzdXphnH694UM7gsxypVa2cVKQm44/PsSESpb9ZpZ+Foh
6r2qlXtb6M6mJbpxeLj8DnWBjTnhw1vmSZ7tR+dM0JdFf46GFiHi8XUgZksg1MtXelulh6K18l1j
cgYt7XKncwPuOLxmfty4LNsK56RCbbduFrtPehmjiCn9ZU5yv+W3Pf/7r7iXw8Uu2OGjocrVv++F
Tj3SC8Nnr0yKd2Jpq05lvCVDZhi+K2R48h7f5+Pv/B5psRucfDFFJtXgJvF2lS4wvOLw7bcpI8c2
rQ+WWsbnglPa3XOG3dRO0wXxJL/nRvkZT5pz/Pd3qcNTUtOsZv/vL0NPUQOLg/U2Ywe5gwgC7sGN
qDz26iA3rflI2cN8/vclkwNnbToh1YzJD0cN/pk9tNjzhXcTjfNeE+M6D6nSnf/9qdPzVdNQeyIF
4g87wSElcYM2E2m2vib26z6B33aeQlu7G9Po7fGcg6dpq5OmdIJuMC3dkkYtdk45t0E92mzoitDc
uD3Sl9plASdw9bkZJRk7LddPgLe7bWVV9WaucnrsoOAFHduVN61VnpzeGv5UJw8YSKvfCtMYX63d
6NZkSbzqC7s+6LnX7ZFEmyAa6udSOta74p0t6oa5/zh4GRJ01qBro8/szVo98o9+U/6EbKyJYj9H
fWsFBRSuJVorQ0a2NKGhqwtFd+RKTNOPgpy0coggnLMk++WhUQcdVptlOI3x/j9fpDMQbhzteE8O
Mqxza9cMWbeS3OZO1xM3nItmWVs0DYopPY39TzOp9ZEZqL7RR2/pVla+NMo6esV/afo1n/yByrXo
1c6q3eSU5TU2H+ZZumL+/Sv6e4BM2d3dUUuS7868y7xYWWsTczWRxVvkbuF70x7+x3BklpudRKn7
sqvVc6lMj1+N/bItEWqCZEhE0BLxXPe87085uvmTcMmBR2HX7f597z9/IbN9RD6ZF1282TVMbMcc
trNqkDoUSSD6c9rp1Haa9TOxv0MqGDA0nnhVRkYqBVSKlZUn0Qr33g7gI6762fgi2/9i56EfJeiB
jb5SC3UbN2hV0ez5OiHytVKUKwRGHeWG7HqvqTvAtlsN+WI7BHIIr7mZQLuIPGqGh3vLuswIobTX
jxo51i0oHvOK3ZFYxGVhLiYn/QXw/UawPfartN5JjR2Mm59QdE+koEMgJEL4WLG/KPstcBPY7ZKI
4cKsSZpZVfJijXR9K7WqM29jymJa9ESFRjSubYtKmIguEzNLxZ7+t1Ooso+Kf8hlMghI2Fn3zDo9
DnI+4qsvCm2j9+m7I1wCMxXGl6LeNpb2NnaRvYD2YwS1BYqlQuVcZQZ5TiqIjkrR/WlVywmnN1ed
S9NrGrvjssqb98KON2Oa+U7oncICB4+Ijpac+lNqnZn4b71xVH6Mxj1JWSzsfnK+bCKBqRbHC8cM
2y1R/a84dpQtui8pUEZS1bwynIkdh1eUARvINhBsgBZzVaZn8wFFxxP9OsRpfhv65LcZ5LOHQviZ
wtnxpUOMTpgdnzoPBAzTyZlhXr5kTt4vHvnR08TZbVJ5zoyqg9br2s2iEaa1yFpTW9dKme6JxwI3
zTUAQnOp7cHIp2skvnHZxvNTTg5+Ocv6VJBP3DFTQMl0GLKVrhK45UtrddgaOHPSGDCvy2L60qJa
51CsEyqe114dER8LJTbJcVp0IUPB/KFxuVsxUi3mFeSbAbvEPkuXjk/JYuaplWfp7KM4jJ7hBih+
3h3wOIuTV3drMlEpKfYzbKH8rFcXKTJ6MIgwUoL0yVn3Q82Nddc4r8hDr4OloGcYP2aRPQmj2462
8k574OyHJe0wY8STDmS3zugqzp3vVhGFD/DwkMTN0cGyWGPsrEFQHZXY4Ok2LWVREtPrk3Um+u+k
wy6CqyawNBGUmXFQGZdZQxOiN0+rOU1o5c4o7uydzvNrjmJunweitV/aXLCJZJjWt3TiFMlfrNU/
gJsqXglPmsyMvhHcOoexdK9pizK3ztGUen6q80rEjAE0B2Bvf+ZJykOnYPmhzGpbdu2mTkdjqZa8
ZS3xa8NoQVdxOznD+GbneNhQdI5Z7NQ+49gMqkSZ0H5NmtADcZBkARmndxLO7ASitdQzIPPmS2I2
p0YZUh9CwJdLvmrJMOqpd7QVV1A52lGQKDx+M8dNgkGNroApr/Q3NVg4Hv0RYXuPeaw+uOLCC9el
1J+zOPtTwbjChzjj2hv9mIdT5KT2djDKo6Jz8cwUDsiu/ORmQPlbpQrSpONtot7dmQ4qrDJu2glB
OqXCPagmfeU0XegrxXQyTDX0kecUSj/rD0wbxDH9pDRPlcsGOuuAbpjvnapfOVXpxBrtl2oeh2VY
dv6ADgw5yyTTlVAZw1T2YA3xnsTsvFY91j5hDM2mqJxvKElPlmRimdnRhpGBRrEX6M8kee2s/qMz
qvdUFOeMHnYKhM1gnJpbFZo8tEwmsd7amrKGs+L8089qQ36CGt5RRNpTS8TyYJbVKSR+SUzJV6Sa
c5pVKcdTtb8OUvToPIFFsdh+mAToI2tewqbqVWLhcRUUVn2ItJLFMeTSCTM7XnLietY5j6SNljEj
jXR/iIQSoEW/1CPvlGF+qo2mLVW4JORKu8SPRX8SXCJBYVJkE9pviZjtNfrYemLbJ5JRPeR5/YeC
DJwgm/0+7OagbOS4oNFyLVK8gpabX626WqMfswMEhBpYVvxbSdP1s9wC7CK9Z2dVVskeFE0bKKmx
63mc4jSCm5XQy0KJTora4AjzxuhIbPNkXhhAgIi8eq+ZXMZuYe9GGe0l+XoZ1t+uMpXEEylOVudh
hb3cRccq8kXM9xZN0c/L0CEIn1vTKondk1Xc81i7INYpR7I5vhImr1wbrp/nVR249phswlhurFTg
Zws1nkuFrw9V5Ud2eFDGSi5661fAC1igyiyhppLmVLRo6bD9QDLUi+Ro51B5YZSVgQ5zr+IGWkz5
8JeUFQ6TId3nYjpSgv4ug1x1ex5A7RvUjBjJpQyGSGJUitSNGevvcdTjurM3aEtZYJvKuACDgob9
AFnUDZ0fgGdevTlm7Yx+aTb5QI6vjvQ3BJpb0/k5RmuVdyFIWqAVBig2NZ5QBLLwLhnDlI19mxPv
RTTihBdJ+k3fv+hOiGNK7X1NpLdHQM/W9ZxkMcYQYaV3aeIvmTjE1Nj2g4cmmjknOcrXuiASCfS9
4vilCF/ThZ+P/HJhppcP8WLFy9/ZdrRNvEeaNIYygoWgZ/fpi71JDpREevUcyTw/xCU/HapGYGOo
W+ljuJi0MdxjxH00UfTLTlGzBTydr4HGIJwXCyn1a1hgAlFUYFQiWxEgcbE2FJchTd8L5IJSAu2j
OmsD1uspERaDoHlR9eH+OIcaeqVko9LK7jLo5rc6p9vMTC6CKG1g4ZTwYe+noLogmJgjAwfiI4K5
xcoyh5vt8oPC4oNJJ/n4SH0z5ua5SPE6MjUoDfskh0Tz80rdpr09BTZylx+rDSeTtAb8Gpbk5eG4
xJb4smblx8zjejXPrVxRmb7S2cgHc8rBX0ubhdWaW6UgQtxx7bfNUdUfpaj6c1RaT645qkvF+hty
qFC2wlnZE/ZXjaqGI5VtFdOLNGxUmAx7DGW/Yc1mVJ/1hqgnHCT9qGtSX+EAKnkkeR3eFfla9kaO
tGNn29B67k0Lh1ocvTLCfBHDI9cUxZ/Ae181TEDwO8IVhxQjUJgBm7JpUTtbsc/daZF4Rny2ZuSO
2R4QIx6fa6S257mbONrTIxiYZs4nkIzv40PpncIf8TjWa6lydHTEeABuvpoOCnaTQkFqQdKHkGLH
jb1gDGL5Zqj5GjvPMonf6OE5D85wSJJw4UzWpdXGixeHnMOBVqNWRXLvjpPk7EEaG5X0f/877iu5
H3VdWVVDdRus+nNg07VSrdaQbL86bV++OY1wdpoaRQt97HnVBe3ZaVp1+75x/vsnhzqNgHdsDKAc
hvtwNsN9pPIF2WXM2I5gKHCCMc+jjMg+FA6rGuPArBW5Sw1d7vqH63RQAECBHMlQu6S26xpX2/37
078vhTNyCDDTP8XY5HmnL5uEENBQxzUYfuMa50f6px7jMa0+ydJ2FxMIxYn6jY0oRX4jZrDLHOZ4
fR/DX2ZgERVfQM+qVVNr8TUfjmrfSERdK71B2oexVFQJ65LWrKLG1gCD9QPIYGRQKc3Qb0HkHOWv
cOZmgf+XgpK+ZWCoqIc+FNlSnRIuNae+Z96D+mDJZ0U1/nJdzqtSZMzcomSVakiWaVNOB4nkuymT
n3Css8vkwp7scUI/XD/2umMDW8XzsZ5KVpO2u4+1fQ4V+zWMT1FkvjHE56RhTq9cOwdd+4207F0I
5anuXLYczZEWlZVis5g5ymus1n8uwCFefQ/+rmTWwqOqezDgUWDDx5NwVTkJRrI2KAb7Mxn6U28a
R5GWn73i3M2UzWIbHTrmyXbdtEsz46bFr8O8ri43VPd9s0AFbTn+VWXVcZ6ZnKCnKTOnUq8cDQXI
5HhRYLctATmEWvpkE1UHcbYd818ltnZFd51xDRfluEwLDreZuoajt1MK9zWPnddq09fjXxdhW5iz
DJqZvuyFfClhfAFLvJQm9s8i1lE42VNgFWh/iy934NzMY/7PiEM0YMtvK+PuVfo9bNOjdJRVnHgX
xlTfhULxWwSMGIDTbLj7So+Pcem+ZqH14zhyMw3VpnHiPxDMNW6l/EoX9FIpmD5kFYbJvBi/GbJt
mjK8290E6bbthM994QurvqTa+JTN6okPEbJE0+4VJd/34j1szUtfoE/I5rVVjScrB4SM1DxfZBnt
+Axw1Jmn0RxWVYmpa4b1yBP+C+7eez/O7+AE7U4+s+V0fakiLPGO/YkiB4wWvshIiiB7vB1N17wo
7vvgumyXMSoY0WeSays3lQdAq7ejEqo3W0kY2XkrwEMPgciXEcRQtfkpFeVSD+w3Ra6s9VHotHUe
SiUxVmibjO45mTPIsljo21d4VEc10Wa/bvl2EWWUrcvdmMYvzdSey/G97LulKJpLA+sS4l53b9X0
jK9klXstb2HIlW9l9c2Ny7UuuZIkvntsInI1595CZusJIF1Q91G0MvBAm5BTF2MknYBTMQi4t8bj
zMgaQxq0ifCj/GhmesHWcmpz44Jr4OoW81dqe3iM7O+sY3RKEp2FbAdeaAOOMd90pvRp1mh9k6Ng
ZDirYuaOTSzwuLq+NlWuaXtEdJJPolAvtm7+ernypZXmrcmT90oPyRfNm1HR3swWLl5Ytq+q0u0d
U+4cb6Vn86kMm6tTtMe+3CSJ+w3nlfOSsDGeDBpO6OwnySfJ4SeqH12eq0hrP7LKewLo91shs/ja
NBystYjbPyfJQ46YxT4auo8iGguO/O2niMoT2ZeVpUUvcTUe0tS+jmr22k1vqaucGIJhEAHlXUzm
zTUYXZhtete1cFerc2DI4oOZ52bMbmz417ZTP2VDsRsFh3pr/LLwu03aC8bVP0CjCRiRDIKLHhgq
lk1bvCUmKwnzvzCQWf7ct9BpzMlrA0ob32JwuUgH+4rcXdAY+NEtPVeCOH4fUL8wIXDDPr7rGLXi
s97WSl2yf2euWgLzIEKXajQmooRbDFKrwf2DFLGbjXSEZpm0DHFumQvfW03zeKHNtOK0A7zTmC1g
5xaFnws4wLhj8KQYLzPkGJo4aWGtklNoApQpW5YQW58C6al7POlf9PU9DyHsTg/sLYXgC/ibO9OY
lQX2JsktDFnOFp7PW2jC0bN+eCDsU7Yg3rXtWPpIHPCim+pdnfpD1mS+klLvHDsbL1QXRPHvmr4S
iX6Zpx4n5HyQPF0bnY1w69Iqr/phW6wVbkXXRsEdks3AOzyPa5Vjq7Djg5aP2Lj6w1gNH0laXGyB
EcATaBv2Nizdc8VtuHQXXih+pxGFnRTfwaqUXc/xCqPgWc2TF71sXgU/0taG7TjVVNjzUmxv23Xm
0Z2H68Bh1W5ryLAWVjV2dqu2pdfG0usHji/f43grlk4avzblXURMPSsEXBS54Vq3I6dXA4JRgXmj
c8DPtJbh54Z1TDRuUbtIJ183vQZuXb1uZFzCqNF8m6Nv7UznHGLQ7FiXUBYPwumq1TEfeHHzgePy
1mi/VWEcrJLzQUceDhUv+p497ezKW+RukqK+uKxplqjfRAPop9eVXTxoTzGuq64fN8ylTlYyHJ0a
kz4uIIJJH1UvPk3X42BtV1x86NyAJb8cWI8IHaALC8O8mLLd9hOzsnZKnlvXfS+dF3odvtymSNHQ
HGYD0NmnZuf0yt1jNxbq2gkDMUPGsF1NGfy48scVzdlW6nM/tdh2y4XUuAHLyF0URnIsYh5pnU5R
o22/dFN0w8cdZi/gQl7KxyUMO27q6UgGp4pI6/IpxH/TiP930KOcBQsGo3fXKUdFqIqerCbZNzOv
TYOgUtTiAYtlvDHFCTnq+uIhHHiJe9IA6/mT7f06or+VcxToufmbJ+bEUYtdO1LQhRE9iuHaYH2p
4pNXDi+O7pee81LXWuQD3cTfO/p9Wd5kbzJXsF8GBXFYVbjWPaqq5iAT8tJ3/a1wbMzS8Ja8/I/7
+ABedrTd49BmH3NIiKrowk1i9YrfefqXolf7ODZH5ujtRifT4Es0u8ChL7XrYWFxYQg1f2e3BKxK
tJpvxWgOZftSY2dcApu7t5ZzgHmxGcYCdcladWH/YhnVLlW0HW7JgyJHGHRp9EzRp6l4i7p+BZp3
wYkb+5FsXhJ7uLKa+dEUXpxp6GGjIhdMs9jaVcpshk+Aetdr2qpfgE33cPE8lx+N7NIF2DWotB4P
WLoZceY+/LcMgHLbLvqNETmY5B8LlakzJoFyFKWnQkvZFSfqq6lk8ULXGJIarFBdyV1STsp76Lyo
ofupGNUJV9RX1rKGE+MaAbAVNSc1vF8jVkh5JZP2pCgl2ZgehSTiI4pT+j3mMHtzYupfEAiXUZtB
XTN+ipGlahJ4OEJ9vMUYldxpfND2LIbzkErVemhwNSsQbcM/ZbZ+xvhxKJyV58nrNkNSfqo4IVCy
+JiS7GvM7P04w7UqU4h+CCcIBJm7HiIuzURHf7OT9s/op1sLcQ9TXw9bthDXIcemoNsIYE73Ez3+
XRMDqSpsByQ44buyKw3A/tWp8uRGAkD3Hz85UTFja92P2z0KJGZ8dT3mljZjLtNw49pz/etI9s/U
+/H6WGqE85d33I+Vuo7z9ntuBaRpAT14fPDVM4CO8VB9M9cL6gLY4OhlDdO2eovDkjEPcwigKcVa
M6ovADaqXxdk/7AKGAO/hlYrY4DeuGzI1/h5D9tOdIfSYkumebbw47x4w8LHZxHzyDDPjXQRIqP8
r+Axas2sBi6/5xw+9GA2BCmUS7jE17zA2WqbV7RoNrUZm7ycN4VhU+NnHjpD13prYgarIZy/8Fvd
Yw/+XlLvGZsGsSePKTkoPwmZUmf4bmtqWtt2OqkeHB7LPfah85PO6Hpj/jrjHQhrkfltgv0PdZ4h
uKCcGIp+oMrqTwVsh3fxC3fqIqLCuq3yTzCsd515rSJI2PY871oMeJzx56WwMkyDYyYXegNIq2of
SgLTGmv6be2anU2uvzgJFNS8VQ8s7wsIYDd9wOxoCHa2itwyLw/CsbkQqDrbDtjZUQmbgLDBuney
VzvZi5o5B9B/+ODeuJdOvLcd7zrF3hnJ5aNbK7P+5EnlG/X+R+bJt65ma1c39w+Eu69C5GdkInxZ
F9A5GxQjp1XeikzsmOGedU9aD2SsCfQXd2X5YY+MH2FefKSFx3yL5CI1R6UeXuKRFaGtzE0d95+d
8gDr9M3ng3brqu82fGOMQRnyQfrk4bLlKlJ++4nAzTDuM5OLsqnGTRzPO4vneK+2L3puvXCEusXO
BLN7PnatdeNmfiq9+5TpP4PkiZVl7TtCzKh1nx4eAl8NkXfrcP4NWbf4HDn18tTi9qpZlE3QoTrD
1SSadmPDW689cltmVHyzw6Vn4Yyi9T0Ixj0G7t7Orf2azYyi6bfhohrOW58xdaIS932eyZKo/VMY
8Y5htkBEVZeGRgwrTDXIzuZHxtjDjsVFUebvts7uctZunUnMKFSf5WOZUCmX8Rklc2lWd2/2nuus
d1ENhrvLaCptRtKjiKwB5O2PFC6N4kSgv8ePxoj3mNomfXouWrkzNCR72X/FnPoNk7VJy/vzZDj7
KdFvTmYv7ZiROj9BMfFlts1zT76Hd63YSk1cc+YTbrz3WpZC2rE+4tH5yySemb5+dhvr1DOhMNr8
fKmlcwOI/oZ6cJqNeuEmJ4a7r2FenYlYXRpP3i3irWok9mHpfGJ/+ks59sGTfMZSE9gDowbbiL7I
i9xHNhm4/XBCNmyqWx4MC1xZh1HpP/QsZ/nS+p0I50AL4brG/SpL4KWbJhsItX8n4XrM1GH3mwzG
c5ZhuhTLLpk/m8eVbJrsIPSa0RnWbuFRFqdX0yN+8FLyALaNS6pGqyrLrqHklqw0sIeziaVGPz7W
4bmh9RqZw8rFZxSKHZFtyHcwr8sq4qNytM3UhbvURUKMkr2SrcltxQjUBBzs+CZ0Dxxjl7IsgcS2
HCb0SVv7jmVN/miqPnlXE13MImwv8i8QdncQTt+JCKNlbOXUzczDT2EYGBuip6xL34eWhELkAabO
LHWbE5pUG+6gpCSzBCpv3wP+nigj8Wu9OYkbXt830HkI/PFwD1V132ebqOywFLgHj3J1Oc1EqmzA
NyauNfgbhL17761TXymMW2RKuMslFmJrV1nGBQ7xIWmi/Zi0pB0U0MjtPuGS6eYFgDseOM6i1RxC
xPVaRPEqcaftOHdLFdhJKF3guNmpV/JVlS+8fHrv8Pf7tk2A03XOkej+vFpyaNCxgA7PTptjLOVK
EykdH1m5UZi76qnNWD/Tar8kH+j03zSJ/tW1wMkeclzOflQBU5hNXxN4s7pVXHZlTfPIcXvFoc1R
7Z3s8nDgeyPTPHrf2QzOeBSbwgvKRLJUGky6MFkP7nk2h3UacdKltORHFs45Y41WcrPgw3r4MemM
r235MSgNePTceSFLsNfiHvgzXO2FkiWbtpAbD5ub76Y41hvYbqJ3FlDHS64cmr3CcstQ7N0eJJkD
+WGRaqYU/FWftB/R9XchDby+74wKKVaxvibdIi+c7rCUrDVmNTnzcqUqPhxN+ckV6+6GYt/QFWIx
esKX/myMh9ylpGbW3RV+rrU3qNyaNHLGyaUy7buNVeERsocjPtnLlB4LgkPXoXB/zc77ta5tpH0C
fFyB6q4X5ZC+WlFyM0j5PgbtbjA2mAgt5b21eOKYtTjl7rg3re6jxAM7qH0UeDVP8tqQt5RBuRdq
19Rsf/pp/pS19kWOZkGZByl4mzCe1efrwdS3U0N6IkqHr06quzxP1qiOr1qh/uIeb8gsiwuhGvb7
zKw123lvzQ5bdLjSI8RUangm0/uzGLI5d9smXgT7EYtLI6/qj2H1HZoHYEuaxA+Ay2EKgom1ZIVl
fax96CpmMOns0IXsTlVDQZXX/LlqfRNT+DzbWNOsejca/R9i2ENASq8K9ElbpFetA2ighBy+tGJC
MyzXGBO3k2PeqexgSjz8FZr4GxgFqfXrqJLAit3haOke4YzyGU//c6m02/Y//xcc6mjLMbwXzJqg
2mKfeYqPPHtpo/SZ0jr2LtZbocZXleSGz5IQZCkpKAK/ucYiPOS/3YM2zrSB9Y5cQzRkJaNlS/r5
zEaip6vbiHAXjQr7KL4xKgl9H4LsSF99to/XGjFE+ffdlGHu/7B1HkuRLFsW/aIwCy2mqXUmMoFJ
GFDgoYWH9q/vFbxn3ZOeYJVUXYpLRbofsffannmLhp54MFpzXcvqBUfoiliIe4ZQYMlphLoWTGub
oYW0KdWBohsdm6FDbE4fbgsYhyTKhSNQankT4a/mPDp1IVbCk2R+bfF4NRbIqiFN162pi51XTq84
aEJCvBQLhXcyFZpD9YsJVTw0kFIhAPejWTx1deJsLGpvx1HRPk18/xbVySJtiOcYagPLr9yaZc/k
m7IfIaEvV2Pf6JzD0ZunNzZdjNAPdV4lKy3SLmJggJV4Obozvb5ONuITDdDcSmW6tbfLgYFtZ29A
beVbHpIechujYeXb95EsGwvCN//PNgswb3gvzE/IPEiy9d5fsES8GkK7jNmsy7btFxIYcnYTJtPu
vLjnnr9mEPfN21iwUg6JKHH2Tqp1aymbry59g6u9s21GrqmtFTsMOmdvZATkteFnHYynQNJUF9M1
M7K9nJzHaGyOQYfVA5kEFfY+TP0USQfp02aP6sBlWN32D9KzP+ALL+0xYN3oEQZjVCxWQWIoPkes
CBOXca/JfwDhGRDJ7tkKjTMpnK+wcOOlhkz2xavYU6V176wd0i5GnretOcxXUmnsOqd4lKn2rDHv
9NwB+7aWvbeWfNIj9RvDplrIKEfgL/YNyXM98Jl8ss8y8l660fpwhL1jEbQWffg+pPLLK8r3LlRX
SJ33ol5K3WNSznRECi6HTCprESFLXWLUXU+mzZ49ift939WngslvNE1UXkVXskZQ68oN7onNtaxp
Y75GFYDRSlyl6b07aXpq6vZJaiHMZXfjVs4udfGzT2GERorNN+EQ1WKeIC9r3lZ9nr5mVGaWgZbF
MSoG+2zikkryNsErehbxYxeF7YNqgc/Hmf/mP8kp+encErepib3OUuWaTidd9ZPb4Vzzfgej5aE3
dkks7n9/xMUuwfSX89mv0ZSEylg2A49C0kCWz51nVltNQ0C0meYMOnooz2A5FpEyeMPVwTfji3JR
I19EAiHnDZACkl/9fbs7O8jvVujSnblsR8uQQVi7NbXE/9CqnvKyvAZFcUUNNmc5TQz5oVbioCfY
ZdcwvLcmvTz5sfzvB2N+WRoOa3OFTyQ0eOsF1iojbsVwqpPsEMWWI/TynjbnVDgIe0SnJ5AgrPT8
94GiTywZpgVbxbrwyizmQvwCPpGG0IGYjU7XR3A4iSu4VEwbt6nySRSQKHlTozYwiZbZMufEXf19
ro5OSdU6JzrKV+mT81K5UX8wpdSODm92AGwu8Hmcc3+v/u+DPv+J//tjf78RMKODvwwIwk9CcA7z
B6eM1VomKX3v/36O+a+YjUji9P99DotJspS50eC2dQgcFR1ipylDxjM7+YyecRw7H37n77drAwp6
pAMh0CzQ/nHYNBeuM7kmfqtfalPcXP4+sB8fyZ8sgP1Li0ijAZvwts2Y+PU0EkxrU5P6lWgF+ObD
choRCCPfJ2bARiM/f9DtHFqPjlxqfqWBp95DecO7Pb+0uIm7nm8v6eKIpAS+gVWORZiZjRJnj0ns
eUjr//6qm3/19zLMfXsVKGTlEfJLse3YrOCesq1ibciImdXfa9H3RMmVaO7yiBQPs/QPnTPdasub
dTNaa68bjwv5P68ruaFSS5aZwFtqKD3Vt47JXyDEDELQlDCYQ7XUoK4/r558Kjba/mMyf8jZAe4B
ri6ZjHVyg3NPw6mUsxCxY0OsYviV+8Qn+aqAgAJnpbp4qQ50nO/v0YScjYDO8Pb/eSlldQmsitwp
vKaFYV6kG3o3d1Qec6/VYLCxSQQDDqeBZx+ZQ3OFidNuw9CaWEKDW/n7MIZCHWy9OJdVIE/E3CXb
qvA+ep9IhkVkK3n6zy8D19rYnhBH8mviS6uGJwqWDEcSr/4+lcTqv78KfHIrpH9tpSm3SVJbVzz7
1vXvV2Q9oU8ysRTXjMiMLPOOsVF7m4iAjU2ke+a9dhhAIY5uzmQHm/epX+eOjO9trEsSM4iZ+ft0
MerpNsizYtP2hXZxh/G7nAMBXK3Xt2nq5c92n7Z7rntkbPNLLXMrvEMII1J/3NmdW7zEnWY/mfE3
Yx6aPWgIL57/zg7be/r7bYTRu4EYMnzCstgMVmNsqJn1Sps+pckyVNdrdQiLgds/qPiBteoT5aBN
8UgkoE+XCIckwTcKhviziPCctG2zHGOVXvrK05d+ENl7N1Gs2eTACUzG3FFlBQtR5h19wkHpV1G6
97TWeWJopu8t3FGLwYqcp2n+4KKq18biSZnRnalPsknhj+9wqIjlqEXuKWlyJPE+zfvfS9OUc+vK
b8C5Egg70njjEKyLCFT8GlGZ7/9eWUnH6pyoCM4CBMMZ5kRWd1FJQJuC5+mX+8jz8yMZL0gL8xzV
kAp2sA2eRWO2F4ti7mI0RbzppKGxRpJrTOLW3ivQqHnCitGKhBwmE31VXoA1dq3MCBj7lh6pPpp7
CI3ROxCmd25yo9sbngQCg332cvv7ZTxFoFrmT+J37s6jdUXnI3bVPPgz+Hr1OjfKTZdqxOy2o7x5
WAZWU4pHlqHWwsrb4R3Vbr7rM5kiO+Ylne/Z579/IkgqPfSRvSHXzV/i2Cs/U5BHqI/df0zcUNs0
lfFMNWJt4sIn98HwONxsVNapGqaPVGcJwgTkUfmDc/r7fEFLSeSBUx6EK5qHGOBKVRQhKwxDPqST
z9LJInALbonFv7QRfelZuGly8zwAuDiQtzLegF/hq2rFKskpVOPUZC5J9g5p1x7GECer1hCjBzTQ
jn4g3a/ccQBsGpG2R92m9Pr70KKgPbp+ylsWHoNLZXV2x7Ow1XT6exEUjeT4rNmRyjwh9J0v/ff1
HaHMY2BBzrZBXP99amDyQGUZ0tKmxiGwxuFatdCidBtTs8mGZCLhYqtV/m/P3RlpfrDMwR1kup/S
0/bvWRgQPsaYcolqXZBTWEMjs+cIUHy7FndBPop8ZyEPE3Yy8ugHnzisP2sb5SHCTIbe+g8Oi5x4
iVEQXVV9fwdYIxbmxECRaAKWgZFJ6FD5OBDTnU3xuYmqX5GbqBNH+521JHFo2JLrH3cIP8zxIR35
p8yZ7yzwGvKbXPSgKe5dzt6L3IC9SjNKosR+HSmnUPh8TTnDVszpV1ObayBuNalrHFdNesPHeCs8
BluqcOF7lA95i1p+sjjNdFH8y8z8MbCocgeW11P/7McGsW19/WKE7j8SS3MZ/uTUzF5efHBBfJBl
EZTOd+EGnxrStsUUeLew31sBA3V9PBUq3DsNSvN8fEFLch867z3Ww3Pm1hunx04Qn40keFRN/NBn
9YYLmqVPrX8HAnGbceNUdVPOUgnrbuGb8ubq4VMdnHt2ZhULNxTs+cor/JLJTvqEAWSFdnzXprSn
TsRU20ue9HmqMaa9gww7ecumcFO34svNmWyRlURfB6PADxhiljiDVq2JZV43Pyon2hZBdbRTSGjF
yHQiCR9F2z4GibbqSrnJSvkJVOUwuOWm1YedaMu7Vqt3c46WA2b77OjBtgTFx7FwlTbvTOkNT/Qy
197Jn4PcuCDTxMel1qWVb1jaXH11sFq5C/KC3rhBqhueYzYBTqFBWC5uqu5vtgFqQSVHhlMXnO0r
QsbXHsZ/KV5K623KtlltrcRE+ngVPgizQnaQvA5mdJz4lx3Yb7cRvLbc50xCYlIaxmsUiavKjKcQ
nQ0yv+yldKMraZFMK3T0FwOL6xhR66JTwc9IuZVO2k2fip+a4R/HxEm0OXZGpltEoyadahaxmj4L
h+VGK9qVM2C6qNJnkST7AOyQpwKGDfpaIjXQtPYG5XAH2Ak5OZuEwGJknlpRuvT04VwmidzntrjE
ZOjxAJofJbf/ouwdf9Gj0y71+im7Mktl94LPQpkf+sCDoqdI8ngQ/7WYGlLVbmr8p4uc52eReiRj
DWz8RLnodaZPLQjoxdQEW3sQm7GoPso6Hrm5/LsImxtK32vljnd7Us90KlnlXwEq/jMD4xFk1JeX
Y+vC9+AmFI6VM/2KMFxyHF81IS/ZjUSG10n2+7irLvEwvQCtjxdquue58dE6k1okPCUZvZHuDA92
PtBHDuRDksvFPfcj3EotA+3D9MDakbuxSHBQrCwdAkjbv1hOZ7HbRu+eOODd4PutCI0rFhXaaIOx
OlNiRmWGcJDVXlwHVZ+oC3qiUX9OuuCZzGMYOOAoOYXwrvQklDRmhcq3M18KnVmgV5OKETBJD4vm
zPVKXpI0DibuiW0F7GRJRvzJ0NmiPJaCBnyo2avZ2bmxjMeUIrsPGCuObL5cjWcqIcl64nhbDARg
LjLqmk6IB6y8v17l/vMTTIYsSGOJVCzRqn9Md82zwNnhS8L7JhZ/QG9Pmj88Sfx1WC9jQr2WXuFY
K5Y3YNJCb+cZ9V2bCmZb3D+smNoO+RmDW43QModTuGtLY9FHKW8N+VKp7CnNLOYp9AuYbaJhVZoU
rDrLCXze3VPvb1jvxlviESf21c26xryhJnvblGKftek3WQThchxtRrTOEymmzWGkwQtDbVjFTf1h
ZcnddTZF4b/FOolGdnLIxugnswp/EZgMm+cJyBwKEsOVCLVvRf/PxcmcfrDZt+RGus7d/KQz0clT
n1jqN7BY701T/5iDa687hGOeSoDpsLBdJMrkf9uWOxnnX8NIYp0p372R+11E6dkW7bsnAVuHTr9I
kpTlhzduLAcBfDyoYhvJcVOHbXwpMzBkcRfUS7ahIOuspwnftEAxINgKk8yCjr2dhmU6BKcCWTpm
uV2UknaVkC+9+JsN6AO5pr5+ygYAF1EIPZFt+RonFHLJaRZfrtoAA0EQcKSVyvERbjI9zSm8WJui
+80dbjLaU6J+MH5omNnCLF3mFqgCiDi8EzgXBqNs1m6y6jyff+JCI5cKmPqiAJHIG+PogVeyguwT
GVyEwtB6TBLbWkbKO+sZEaRp0z5PQNOwR/J31c4dn9fC8mrYQwEaw6QwPn0tYNeYvuce516LCTpS
0/7vhYwjhPrcKmijEPIx98l1bpDcTz+GMDs0SXa0Y44DRnLtolI90H2FJKnMPJJD5S6um3ekklHJ
+rNztRqAVvbW+NOyL7MfV+d90mRfU4A0DPLIY+0VYpnOX58Y4ANLZyaWRPLMnqURttYywpKyMDr1
3mm/cW8Tnpie8hK3t9MdR411o5Kay7Ro2GaBOoEkQmWWo5TUbESHoTY+htWwpzt19/z1sHXQd0p7
fPExmqEEvEXJEBz6pB13AE53qUzTQ8c8qIpr7TZwh5rEK118N91muoM4OpZfGbNsQrQQ0ZnhHTMg
x6U3gNTQcEV1rG6efGvKl0YM/m/+ebN3Ktc8cgRPgA47ZWP7XXeCN0A/54LFCLtjI5enNOPdwuQX
tYCdvGmOwe698jejzs5HYW4A2aH6Xeg34zU0fgyQszxMrCW0QHtNoXEcm7C/prFenOx20KB0TJjL
05CVMxLbKPCNZcpqiiVy6F41Z9OGl0SXE47cbjdFrlohHDhbYwgcysWEGyQFlKmJ/IxCutmu9LJ/
Reo8sGtSLyGJ1quqCd+ayMOL5VXDttIyQqBlw75F7tJuRALtlPMKEwNY8ouZiS9LcOfCb0J7C7la
sbd0ofTZAbudLqqXU6IzPVcetqQJV9Bk9e9EXIl5SJG9QgZaFPPbrDw4mfVaVV22jQfMTiMsVgZa
YI9GL58L1Qhjh5fuEGvrq4kUzFVOiKKwWNZX5JwluLMgTFafuTnpj4ZXLVRyJz2eHxFcyCbRPzKl
ao4GWnerVCs5NgfUlKTQOexoaP2xhBdHD/qVMXVqX9c5A/Ipr4n9LgNUFVwZnZfu2UDc44FAQrdu
xM0hwBzj0MS2YwffS2wDfHIp1RJm/qtBkczSi4jxWp/eZI2HyGq+Yr1zHtxZRFWNIqPJpZbJPL1a
Tlgf2BVPjDoG50BiXLMCK0p9+zI0FkcDLGUkM7AVenoaNBzWqYdg+IjbD83dOXXM7gPc0DXPtB0b
YO09kEOw1h1KQpXhsC9q62CZ3M54ie4VcXB2MCji7+qNKwEPx237wxWyFKY4RwbRpYGMxqXKJYhB
OyOZd6Asr31ws2b/EJsMhRzxIVQXroArj9h3wxNn/U1EmnV0aUHIk4vGVThNP4NKPzKz645hYJxN
2zFW7QQboQxd+SSkjWoIdm1k84wZoCqV6P/FungaAXgFgzusfcT42NaatTfEpFpM6ArGehMkwDlj
6ezGsgY1iSijGfm5Y+phtvsSWmW0riHOb1MveSsa/a1vQn9ViYHTJXEehQVsiuHYc+tQ5/UdQZtM
Hbtl5Pc/beaOG2wpcx5fjM/G23tBPRzyXnx1Tawvh32SIdzIvS/Hao513+1iPfrFzH8ApRCuEGEy
887AP8tErt2Q680JvOzB1ocEtmW+NDv9ve6U/ggtdRsgH+mDb0ty5Q9FigjdfWhtN3pCZQUrF8df
27w4TXCM7OYjbjykZf21GWz+NAcPRy4+miazp1lEmK2mGt9Mgt3opLP84w+bcWLfJCBXN/f0PXLU
bNkUpHeR0H6Xk7IRE1mfFRO+NqOfx6dzVygFd8CTn5028Xi7VkddVrSSdQNGOH2KqKsvNQKqLNP+
mSS624627ZLqzmn1GMWtuepFfovb/uJbs2m1cr5LxejdatpLVvzL6/rsfPBNCgYAC8s0h5VDnuhR
44fDc+llaw2D+yqRXMU9SzCMIF6BxgH9w5KVY7Qm8K4h+rZ4QRl3zEzvB517vy5smz8oQyYoIpJL
UqPvIZZvNlSvuQ4tJh0Hvp4JMqassGGVddQvg7vPLcf9iw9+1ApKP3gUigiKqY4PQxuLY9QhgEqp
30JT03ZsLbXHLOXSw/G1TRzX3Ek18v6lWBCaGjcKayr9iFteI4wnS9eKyADB9rSIJ/rRumDl3BYm
yJgYU1aLHGFv2fUHFZ5a+no17qMiw+STD9TyVoHT2g8fxymncbITygyoSG9+ydDKYLHeAejYEotH
xREcFZyZLgEOmVbPaaH12OcujomF6QOf0UcTTcehqZJbOSa/iVF/1ba/7cYxZzyJpG3oWbQNmjHB
8JqTweNry0LhGTwIwZCVgSxOvVVGB+EqhMeuxobG+7NW4F4YQpyRRL6FLmZ6ySo7zc8WTQM5uczM
CI+/tVH82eosOVnyA33SYY2IkssEDZfbyQboCNVA1KKYt7RjThrfFojVo4V7dS3D8bepAhicLKR0
RWhs6stL22qAVLTqkRKTBYgWHcdU/0abgEhLtDPRBaYObtympBX96DPxbg45/TrEuAWWNK8zriFD
Jif2/1VgZugZ2BKKOlv1pHJtWmS968moup05DA67oebDZay1k86eLmXa2llovPWJt53ErhB1/U6b
5S21KguvsaeFuxrvQK4lkJVKr75pk1lsOTd46zkY6IX7G1d+svYYYCx6n/nFkFPHTVpJzmTQgMkx
EiY0Hd1M5j5zFu36kj5HkBm/jJoYYJSzh7XMEoeif62o5ZgdsfOyyF246H63LTuEz1xLnNtEmCqz
4hB04we60wGllWTMV17dPpjW+MyuhszuMTf/3uUM2AB5xmXKjgbcWGLu89yqNmxo7qJsoUKJ3np2
RvaHXdTSOZUWbqTQeW6ccTrAOf4ep3LYD017LpttWIj3uEseRNU8OzhxE1jryZgcHMt/j5R4wzOM
QdZJ+OsG+ew7/TB7HBeDiy7Cr7HMNegQe0HdI7POht8IVTk2UA7i2Fsh+8e0TlTxGuctzdOkJxuM
Y2fQLduIdKOVKeKvLNAuLQyRAniTGUbeCsYxbDu/3eANh+rZ+NvWcqtbUzQn9jcY452exkEiPphX
9KECjcaAr160c2npDEudnG0w/WraVIZ1qS3sg1707Ez+qz+qgB1Cw82j+9sw789S31bB0IF/5oEV
aiKLMaRCkUYGMCYIMLr5CIYM91uU4WvhpudUZ3tL+PWr47TeplMTgfQrN/FuCWNHrOGY0pywWLHm
lLytADu0KFfjsDs5GFTakM6hybwteG2u7Xws13aEDl/Z6WVscFulgbFTsxuQUxxM6ze0KAecAbrI
SctfW/5dQxPYgI1bS1jrUocMiTJnZZlNjhsUviHTF/iA2sFMRrSzcd1up6x+Ra3G1tAIcvwGcGUN
v8Op6vr7mFOVJqnAbKDmdFL9kXxxGCNunqwIbPPXyXx9OV5U7bKQflZvW4ojuS70YSa0TciXimNo
k3Od+eZBn20OqeT6dwI0OXuBwA+H8dEhFHvV1nJi1mjO90h3Ave8xKStr/ymotl0owc/h0NsGSpb
IsRbEaFRnIrAJG2GPpr+13vv6mglg5lTGgXLZjLiY58/cYhwFAh4OGi3cCXN9pzAZ+SXic18i/gg
qrQECG1r0VlWVnckdnybMQ/HlypuiKN2Vv6NqZoQHbkxU30jp/ZWNEaNJTHdt4WPu7hwVobnxiwP
ufG6WN6TakOeIcqvgPZKC4D9sFle+gMj6rTWzHnOyVBDAeccLVNuenZci8hjF2A51c4ItHIzMbil
miJvNO9TdeyGdB/lhDuGfhCfTFAJ0UBmUBTP2kaWx0NnnGWdPPVexDfuqvYd91MAtnArGqKaVXfl
mgkOQrN3NikQC/fup8WLnjT3AZ8AlKzXSBhrDHovWeY2Sy8EbVT03iFPy2qnMWr1bd5pVIaCVS7u
h7zYuDnMWZ//uFIW3V4IG8oRY7AhFNtgPGwZQInIae7dqbvhMEr2U5mDpnUcCKt41tPSfS8C/beq
C/bWcU9rNN8h/mPgxCAEPEmITRV/J+qhoWKDyvRRZjbNpj28OlYSr/wakUo4+kC4q+h7tM17nlX0
q22+CWduTbGK8IQtbEt8pCXpxsAvnc1kxjUPL+xSvZnhOG29t+N7rPYTy0zZeU+Qs921nsDRkmXi
gQh0KbeY6fdFILaJX6EDCBkQJBjquX0KY8M8j4cI/g25oowKOS+tTNMfTX34pyWBCfRFWIAyWMba
YQrtM97b0/A8lb6+RdlBHnWQv/CEwFXuGxcZdlFSyQxsW6KF3hvaOcAueCnHykNZ7BzdQj5i5MNc
r9N8TNZJGslX4nKpFo1WL3tonZwpQ7GScffoBTTokRGDIfeal7RCztekH5ND8YpJ7FTYH1V4M+Ly
ndFqcTBy98fzchAbrAIpfnke637N1pmID2KsXX5cuvIIuTboODJ/pHgY0O8hF7FyBmsZCpxZ4M76
q9YuKGztBQaCva+H6CwAXBCH3cCZDEt7nU/FhfE6OqHW/acL54IpwjjFlXEuJnzfiSANK7LO9aBY
hiAc2Og8GHKY5+HWU6NjcWlA+QWTag4qOLSVNeyNbvgahtw8NDggElERY9xPyJONaYtPz0BVaIw4
lmAEuU1iIMh0mhWX4L1081fTLQRRCcbDYI4nR+L9CIf5nzicYE9NlIHowRqLfsztvY/MIc6eQ3Us
vHTtG9mDNk3n3gvgpdxr0SN8DesU772H7GI+dp7MzqDYSTC9WGa8y5r62GqRv2dRiCYQhZ7vbzkG
XgEdrjWJIK/vJO/7yNgaNQM/G/jTwef5r+I+XAt3vEVa+oGNFN/XUH+FTUsZwtmwq9LkNRVJx/fO
KRcT3qOglqzF2OBaHHGCATc/j6LfS89xV+8y0dO9UzoFThp02DrKTyN4QIv3XNQdmNcU7Xe1MqiI
VshB8w21O8oeDtzRlUwfec+HuloICyImblXwd8bU75SoTyZ2ioXTcLM3keusa68+o8lZah7Oycxh
aYSHnG1HgACJWehXrmXBCa3Pt7Li01g7n1VMexs4Qb4yOxAyXTy22ISylyqchz2II5nZAnRJjwYm
ZQhc6p2jowNRqVGc19W2Z9xmtEhuCIObLYzqFeGX2rCL3JPUeBKis7ZlALsLFtmOEuIitUcMlc89
vosXq2phOAc8fU5ovGaRNi0rHiZGTSz7UeaUnnVu2WoERpTv7cZjOAL/xCd5l5bLebZRdaHrQ7/H
6YmDd3bZB1l75M3LnDKOfuA5shLpNEiWVrKhvrzqUbSZWFbzXoGTMnSoYTx+LBZRm3DAyTGU/oOS
4zs+zCfF3oaeFtU8dB/Nr8ZLaRs0nv2wCgaG9yJ1fls/fQziHz+Rn6pJ+qew2g0IvFakFLN18JpH
5nTveJWOU8qwffS1fWFfOLD6rcb6g2qMXQdCuA003nH91wdguyqD+lODt7CBoHKMKy+6amyCydBA
h5Tbr5VwflCb0kma/n0yko0SYGskXI59Mzj2A6uuksHZN+IwiO4hel9pX3R4oFNf/jLEmA6RVYDh
D8uEugCA4tA+ja5drWvyGXbOqKmVG0NqCi08DHZhQM82ZL+OpE2gILV+VpbrttOs1eTgJLDhYniM
CYRfHyKlbkkktX1rnIIOVvLg50+lh45JYn6sfXEd4hBvjuvBJcaomScIezsnOQWlHp5I17gyWGOQ
asH4coJhjS/lTm6ptR+JhTrHfIFlVY6vaegEJ8zETcVQaCrCEnmTz+KmHj1EXd2/yZN4YVCYhV3y
GET+cwX3ZjEOFCYhhWkup6XhYaRQo/VdCnObKYbYpTS3Q2FfZc6RmNNEjiqPqYZhEilCQ4Ik+3Uz
LmPHu1Bkl6vB7V4rJiLQCVa2aJCMR5Di2qYEmwwleCGb4Ky5+tpVpse6SXFF6uFPaMf1YwYvD4T1
m2unxhr4KF4bDboUbEFQUIUHSD0JrlrU4WVv1gSD5WszQRqblLRhRpgwGGG/uAzsli1JXqxCTTNW
pl6vu8zoTz3UG54SYx0DWkILi1Gsai9tqFFltwDtO42iLe+LldEkrz3V/jLIfcyUwmnxJquncrBo
n8Ka7I+6exRFd7RKjyQONvuw6VZ+ynKLH9giGnLuv6K+06zPY4XgXZjZbsBwTy/zaeVjsob1mcOb
Y1Yf5Z++xRic3PMFEuee4i4GlhjCQe3RxrOQ44xbNiU1se4DOEZc0m60kLkObX8DkMX5ZoPnNqY6
uoPaWVUVbDO3GJalDQ2rECzHAI+/xXXQbdPvOABSj1nvufVQB+IkPpk91ZVi/qBbO7BaBmVzhUPV
dj6iHPa7UqcoVWDlwZ00A65c5Y2nUJR7kO3RbrIUGjsdFvqgy7kc9TkXxEnTgH4MEwumHGfjskOl
E7OvWJrQmxaJh5EsGnPe3UTUwIFHIl6y+aJdR6SIr5C4y3iRpB0OyGLYepn8HuHrYf8lv4GcAFgG
3ZOXAgrXS4HGOnppzfo7gnixKtz4wNo3QdII4YD9rrZQfrZOhwHHchsEZFvcS4E92/GplCbX0lck
Wf/KUTw2eXSvPUKse1WcZRm8uWEjloLBbFM1+MgGnjmDUMNt5eATg4aarjqpr7MpO09MUpco7rnx
A5aqCEgHSLVbWduQ7oLhteyqdyIv6mNqdtM6SG5prJ3zDBzNVFTpvu5zf4muhwqy5FehWaUvQdo8
2OiLkf5w844zMx4z2C1GmLpRtOXMmiYUBblYyT6u90zFw0Lb5MYUzh0PA1XYc8veqL/Znc+HhkH7
3hjzRB6qR5wehJ8cSP3o+MzN5rtaljK+DD1Mg5T1oOe0O9Ul0XnovF9hmz53pv3LXgCMUBSCJA7W
eKnoqSTR6BFZQCtoyxyV9D9Sg/FTmyel40Oxsq9+mnMe1n2vraDYXKt53YEi+Qm73MM4Juc+Mvew
MZZekN/sXFLzol41avNTG5PN0PlzLfDcFvjA9I3NadeQQhSPw44EpqvWuNC7M2dlgwdesiHdFSpl
5UZrLLr7EEewbp2D3vK/mmqbLnvGSb7WIntbgIPIETrAKT00DNeZVh0St9kRtrAvfNGuoUu66fPY
xyfpl89K+Ddv8O7E6rxCFaSv6Q5Zsk6mCvoJy0IyIaid7YPvh5fMrB/A0x/1qdr3Y/OV0hS2aNOo
Mb+hEtrbUpdPbsZc1sRiVJzmPzd/h20enRoPkj+emlSP/3ko4SIvQ2CvI24O0o/O5S9qpre6sp4B
o6LhgBLRWdPziOupYc7epZQohXp1AuM5SKJ6MRX1D9keu8KYnlAYPuiBeCGV4NKrt9SqT75RXBvt
XVrByXXzRz0rfi3TIHyp522cLXWMXiHjZXbHyRDdNG86uhWOOFtfJair0eE9jCp8A7XS4qSNu/Tv
p5jNyDOnIbzHPUpM7nq6SSP4qKZ8NkeYhTLe8VM5h/jnC8wTWnFHD7HiSLlCqwbF+AgVblfI4WDj
oA9LjEskAJnB/zB1XsuNI1G2/SJEAMiEe6X3IinKviCkKhU8kPDm6++CeuLOvKhFVZdKIkHkMXuv
3X0nTrmffw6UTWcPC8RAPggyNUD7xXvdWIzKyl2YFn8GwTLfLRBGNWAlcO2NrHen4pxlxZ6sJnDf
4ZNbMACzsYLmvfsA1nobXLHujAgaOe5iHdZdH/xJQzpraS4daR0DzwYYwbFv8cPWiZWAWUCNoOnq
7mWEyPEKWV7zJGxEyETP3rLJPCGXC+34OQ20Uy9tk2i+lDF2fM1KltcQWS5elF4H04SghC/dGPEP
hIcyYqzNSxQ2/HpdawDc7Z9TE1eriuVjRkL0YjhqP9wVjqHtXnveUhhBEno1Dx48OCElXHxPbr/q
8v7CQfPpDNohU/l5YrYVTUTK0o5Pmbgo98rzckxC+2Lk3rU2+z8dzVI+dcce1EKDs8idrd3t3a4Y
9FoBI99uaSODyiVXSTCgSlqVdFBKb0l+Uy9mN12lQwqZFW1qzB5ho/bFIxXpow/q3SSN11buRab+
JXNZMYpdzNCUlafnsVpKrH2IZqF2n/x8OIdiBEEgL76R6fPGcUlpzsJTQWyc5+gsxHH7UmlHowZY
QQ3Lkjn2QuR+zgqyYRiAijQx4VPr+zJGxTnt1eTjTEjDZVmzAciIeTfLjylldpZ7ib1v+o67JG+t
/dCNxmEuQkQRfTTqq2079GEuQmcgL9TS+h+iOD6tCH0KK9AkkYThUXuGjr5rZ29j5pd3q7jDaL4U
8bCh279WWnrKrOweoCBt4pUQMZvVoLsDm7UqsVUtEGHTOo/CYJ3uvEXSPHRudx2s/AbX4tNHgoYa
ZUEcx5aedAfDPF6YjEtJ6FvoEtMMe7CYZgR1iU3kS0B5Mv9zrqM+MMqTTb2vJmPrjMV11MqH9MR5
lrXibfD2yvUW4HBGFySgXv9ppfUcaP1ZuGuHX6gS9UuVM5ckv3xo62tXKdY4Gdohk5RSw3hLjXLX
oChu6xursxXuoE+z4Vz2c/+fmudrQwYUv5ioTGkvc3Fj0L/oq/zSpMY10vK9xhtj7Jqz1KKTzxsP
uho9AoKL1LxnIZKoFHazjDZRZZwTA+U1NJWc+4mTeez8iz8hC0hG/T40Txrf8Kg061X1AhRutYOS
dKZnRpq1dBueDr/HdEKmhseEdn4S4k7sUkDlI8sWWt8lokdOcgOyF1oInoOkR1DHj+aKY+9hIK2i
CaO6w4zI/tRI9sLSXcUfiOCRMeJnR17IloDnma3ZPHx+Cfj99HjY9rHzxG332bSMvQupyzDtFfg8
1IgraxTca7FjJOJMStw+68CX6tG5yu+F7v5z25rOf0iWRqhTRFG32mm7JadljM2rW42nhvSVPcM3
YlXD6kaYEAbqKsm3SfQSsxJch15nLmuZbkQyOzzMqthatqDsYi3VeZWzIGmamaBXvruBws5DitnK
Moo3O2ZZrWJETkxJ+1eV2fdi0J4g4iUJbUUClnBRjQPI0ncGHufO64ky4hvV7Y9pwpsoM97/DGxq
B2iN1t4JotWWkCw52Q2nX0Ll9J39ND4lfaOvFdnyRPqYb81kPukGyAmKF7Xxs7ZcGD3dQtFCbq/r
9jk0pq9Rkdqld5gKMp/6ecgu839jwFx9gT5PzzZYjDgatNZCrlK7S5NJtO6Kf7VDF8Avp4E/4H1q
Cc9ad5H2HiZwzywZHk02DGl1IlASEUl6a23L5vqdoBxPer9HsMTrYEbkxbQTLl5JLnqVfBklBhdk
r4AXIkdi9fG7u2nWd30Q7ZJwTwcK90bU3Q9j6zuJWNo0irPZPvdcISslNCb2DdJuwRg8HKMFxr3g
MBaMqQLnuwe5uohK+PBmCX/cqS3c5GBmi2g4toUdvzFF23ayeamc6gjgu19KQQdSRxOh5CwUl0Xs
foV4mRZWO81S2iIAsFZd0wx7M2G7wFeB5Js5W3fI9Qv9zVHWZ+MYH/StoGGTuDy47TUlS3Zhq/I6
JKHaqLq4CW/mo7qQWzPD+3BF93emrd50a68T1UYdyGSV9IEfE9fY2W+yC8yhF9Ro97ycaL9t/98I
JD6eFPg4RS85xH9J9cI7SGYo+n5q1/598hvAO7RsJYyqud/b+srLtyBYkQ42zimS16GZvZEt9CoV
uBth0AWWFURVCAIELBArPsRRccqi7uBHiAV6ljWLCgsVLq2K0DBe2jU5SSw1QxAMcfDmlJB1TRt2
NfQouKcr30OYSwlfGNk/y4h+GtsPtq7MwSC13b22kvFAqsK/nu+0jBtSnmsZn4OJ24DUmYLb5Jdw
LgSfWcEpxmD7zr4lX9Zx/TcoUvTDmv3HjLUCOVt9IZTY2vQlJ29VKxJPkmtEn7JraDaWVRPItYYJ
aYP7OuOCsg+14SRw2JM7todTTRPBdlNc2LUFB7yg0Iyjf5Ym7YX76WpmvZ9rdfyOYI5LZ91Rtx5K
PPiLIUbqlzO7vuoRZP4U6RUbinv7K5xr9a1Rw3MTB3+iPQ3ALO4ECv2TmRqPHlcZcxk8qk3JrcRt
NRIQMrm2Rn2jd36/DmueuIz6sbbyNSLNlgiAgN6xq/YkStA/F3+Z6y0hx3zVjR2smigtKCLZhGFl
TjcjG40wE2B1quyTF35Yg354UpMXE57qYzrHIhggRUEviFBcQJjD50aMGPdvSqFrWftbBy4qmPwX
8pCNbZQtrdS49QY8xUb1G9gFsHdQHa05xTnrs8ldWBr3vMhOro1+HspwZlWaEAKXliwenl3lxMM5
9RZSWAJFZ8B/zA2Z5jS3l6bBzUYayUakXX6r26+EpmXZhlW1dkqc2YXNmkj02ivi/oMQg7WTJtr4
PPlD4kL4hbLuyA1oLsEDHfM3sQZBy3KGqS57VuRxqIlAcVuGjQqaXxUmVvYESAbETs6Y3rdZqdl2
NK7jdliiW1yhZytPoeIGRPj4p5XaL26XnwimVq+m1b5iI+Na7d34rOcZoYhs49tRmiuGafmidaCM
RNJ+EuwFt7JBed2W5IyPT2NMXnecyADOes/MD+0Qrn5vrGGLI95jtH8SbS02efDF0StWHWOEdz3N
3qVekEfQZzsZkhw1mna6zhLzsywbfN/eGvNbdwq3ImzYMoTmu93Ub5lkQxyM2VlpgK3arjBZ4uCS
j8zY3OqGEa40lWyKkbfDryWPAGI9/kv+o7nsE69bO8o/6TmRLmNjaK+Dw2LGaFVzSvaKVfQyU861
reQjg+E43sOOI6vWXNbBvSr32LfWbWsnu0GT28DQwQRJNraomi0rhb0xWE98v1uAoYGO9wWky3c5
Z3ARXM9IoXFRXdnjM2J0WAyBz7E7gslKXc645BF27o0BeJM197JmkyOn4T3WRxT91NZOQwQY7foT
N+kHZIGbn3pqnadcPON4SxSW8HrIrkCK3qKMuCK4oTXuukWQORzrJhwjH42C3aHum+QTPfFpkMVG
udpH4Hnx0kxSqCfNAO3HpnG11VlliqwreN/NrGcvZfKBo+Bn7jbQWW0dhJdR615y9CeLYYjIz6jO
qel+u8bwL9Xfnaxm99FvbI8ZYnfu85wjsQNf0IJNYl51aHvUiwOejWBAbJPOUv+qQ01FBGPmXywI
2pEYwfuHV2QqzBc/nUi8VDQKzEG053yOTo+yFxRoVyb+p9Qqn6ru1CSMjPo43YPWkuXO7esNCW+X
eXpRskkc27tRWues5t7tkxyG1nMqivP8DUt/WIWORrhodWPMeSpzG68vZoi20Y9TF6xRTL1WnvEv
su/Yr94jjZu4gohI1Wg+d7r7hvCM3Y+KYAT4sNs69IWInuB0p9PNsY/Yxx6G7n23GWxHIc/AG86x
mDCffHojzhEiCD1H/9LD+KsU5kbm/osfIoAtIOxSQt5iS30T4oT6SDU/qJ6etcpd1eglxrK6KoKw
SiZo6G5YsBbtp5yy8zDal2rm5yQ6+B58SdEP9PvZjTAPq+L8u2nre+a5N4wgwWKFou0P0zSuxCz9
AcufreLoj8uPZNZzEM+AMr732OUPfxMcXZyt5T2b0h0siIVZ5SekKnvUb7DezFXr4Rv22hlXwvXZ
6Em8Il4K1EOu9uRs3AlDIw2+L7QbS1nAFvZbAHTLi6cVqNVnGBAv+K1OrPdZvo0PNbaMLLRlrSHF
tPU33cA8oSfTp1b9oPFbjlG7k0b6OjIO8z+NgCFjbtHzBGbMEBCknW1XnAqy+qhC2GRNxH2n3XZz
nTnYJ6dKn8yQ4ZTDEWbUZEB+jrp7zePsx02sP22B1TVGwp7Hxy7sqi2MpT99yyQtDa27FQakAVgv
QabenIi1n/LY92fyXtTWT5YkLygu3vNy7zbJW4Hzh/Wr/pWXapl2/gPtnEsw5vRTqPqSKuT8YxH8
g6W76zwJPwUoReVOL6KxSY94pJwYC9qNAg0mw1OG/S6Xc1kZbDS624D002qSO+7AdjVG4Uufu3g0
J7QC408NLSvLTXDKWrQLTPOp7macDyLtkG6ko2pfII3c2mn4UiSU1CrzX8JE/ghYy4brb11Qfq2O
Flp2WIeSqL16JtACnuyh8FqCMgycIJX37gX5B6ivKFbrkWAwRE1vYYjSYv5eIZRijzq6cLmBxNIe
lv3A6jLy/LMV/PVMtkzWL8zOHnYjnJE1AAPyhsyZnuEZi/INtPxzayHYM0D8Z0ylG+RBuABK3nCs
a3xEgkqn38sz7iABbWlEhzCrumg8ijeQzqchpY13ItTrGuckllPi1AvxLIPwJUOlkka827LGbZeV
V7Nc428GyYP2w8C8heihjSmKpEQwapTBO2+Q+9AmZ2GlkkuBZyC1vbuGDD3S8V2FVXF0imSjQdrt
JO9BEHGXKG3WWT0rLS2AcWHM8071rDdMJ4C53qt5mWJIZ9M5ySdk46Ub8i8KH47JNI3rzoKs18as
UoPqKyeQc0l24L/W8bZGbH6Mifkui/KlTMJVxy+4FD1mpjTeQrk4IVE2kDRFHyHjNn62nudMM/dm
wF4w1r0TXeV9CFukEVoOjcl6GYKDFUcfuZP/OHr4p0nHg1Grp8Dpn1dlPavHqGhxkvHc5D76/rZG
jNMgvQA+tegd/IG1ALrm+RHaq3DHYY4nTFO3DOw7IVDWwlAyZDnBWQmIdLQxsDqCE6BvGFfYr9xX
Xhk9XYOAhaznoeCPudi6vt5lefniDfUyckCSmuXsWPKoSzwNyowQlzjYhYXzpnnZR9RlDpNRftWe
Z5e1vFEiMGwN7V1PqNgbIIYy//GqGVvBCc8h95KXIwZFtMBOtbO1tWFoIMDzcx+1DrkLEcMC0Dqh
PrxNufnmDOUtZrRYkq6gxzbDllIZC82a867FklPjXSWE2dojupcUjZcpjH8IbWiW4KtJdoULNzKP
HTLOLmb0ORbvETkwKO+vdmDhH6uCO6wLDA1sgrzeOYwKWUnU05ouuqi+FoH2HY46Kxbj6ljT1bOS
o2avZZE9xSo+D3Xy1PU62Ix8o2BFjWK8NwZokMb9nmIEcGEUHJK+eqoseuwqnU4ygMzQ9sVzoAPH
M9dBYf+dgrYH5YZNMnTowWrYVtAM0JvcYYGdu8z+50nzkuTy1Qy6V7fXTggr18iv1ppSD4tluSn7
RycheDHiTVVzpdlCwNa3X72zl312G/X+rmvBju00RyZXbclxRIZsa/KKjVzwkWQ1dkwmdrweCmdW
pYmWMb+bHnVc7vWiQvPU7cziwI3+7nUU/FXNMqGtTipWT+WM0YoiKP41DOiCOA78WemL6bn/mtj6
rCLt4RXfSYjkV6b3oOiuYeTv/EHcmPNvsmFaoeRZW6JdhfXMya2p6sgxSH+MKvoBjxBAmrQ+2bxu
pTmtGXU/FIHa8uiq7GriElr0kJGsDjNkVYwr0gbRDnc/oebNTi37XbnO0XfyjYssERHmIbWKbU/f
FKLQH2p1i9X4VGYFxIU+5BhZ+qzTSy1g3cHVPJ0TBv62F7+HRLQvslpfTzjkuH4aMJasXe6848uF
ZYLitOQhK8absJ1jnzDVa4hBqCf3IUd5SQ37Edv61g3lC9Es37GQmIi6VxZNFGoSImCnWTvK6q3Z
lPeWX35Q3Dqlq19sujizmS3P3rmCkgJvKSPlT0veWwAqjUCky1srU9nZaYmdcBx68InFjHdF5YvW
rSm5Q2kvYycfZRG++DELVkcJsBG8UEO3ZxyFOti56QQ5vaDowTRRSTC/6BkhxzD+8BsWemn57ITN
NsyRdXFrUysran8miOY7bahfw0KYS9Uh6LFKOHhtrG3tOHpMFfTAdnLJZrKnbd37T6YTVHsy5XZl
njK999Nsw0b1Ho+YqAY2V0TjxOJYIbIwVW98y8JwF1KFe19v/BUrRMmPrZXbstsKTcarKC3Dhwzb
8AmV9vn3kQv64Dm7Mm0+CWuyzkL967sheNi104ApIvvi92Hj47SuwRBx+0qDh9Pg4sgdQhaB2euR
R5ax1J4RbOp0EFZziPuah2U9bqsQuHAzfdhBWx7k///gcU9bjxlkQM179zPkO//7Z7//K9ZX1GLd
nBcNU+J//mowRnzxfx///nEbgrcZYNbHOAyYDVfqYFkuH1j8EfntvPpVzqmmKZDPKOUUuJcZ/jz/
f43f0CikSDdKcygOvx9cAsf2A8m688yEIWoIMeZALlt1wGH/Px/++xpwY3Qk/e73679f+u9v/D6m
GkhXII95QgYXe/7//aPf7ysitHRTAVyfamSQVHE929HnNAavVJH6YhjiL0P0jVPkZCmMprvTASHA
6/RYxj61XYXUvMSz19GWLTtv6EAnYYOxm+oERQYpVsqC2f1T03gdKzNWxxRt/xKmMajyZ2fkHc3e
Mubkm6fB1B4xRC2mS3LPpDleNbl2y9xgXPmhh/iP/ICV06K5j+ui3rRMW+/EYvzR1HgQfZ8gOmFK
5RGcdoyIVTlloceqWdPWKGXjY09m6bGJFZI5/nJEHh/zRjJeJnvD+7vCEcZ9tRzfyDHsVuM8aBpZ
K24jDGnbsK2xfE7cJwOGMTUkODXREJns3NDAEl9kHM2O4YI+Ow11ouNS9KNb1bOfVY5drgNnloC2
IoIQhebQCaD9JFa+GZWJBG/mrqJxGPdpO/QrRjQoLzzMG0OUPUc17pxGMYIyaiddldx0TlTUkium
MkvzAhoWQ5RRvieOoU4OKQwndySSUKOnCEgWuiLWMy4De1bHGp33umRaZr0N4H2v1FDa1kNTR0dc
uOc8t2n4aximc+AzGWqy3iQDi21XGMFlaMK/8AvZQsphx3VJrl/EsidtGv0K7stbK1zMmKl0oDIM
M1a2GecP7b3OjSjE9Ii6CW4Xr0hETBJPwbqWobu0ZppHNZKN2lvOUW86e6sRL3tQ0vCPXuC4m7K3
0gPLkB1Ij+gYCzNbuRVZ317vBiQfsMEaY4RgSPopb1Pb/YoRa4zNiRfspDxDvZI3RIcSFvG+JlhC
MzIulZn2YmesPlBS+MpKTzAH0SP1o4GxDWuMlUz5zqWMeLfNr4x9c0dc2L3SKvtR+2o11kV4b2vN
ejgOGsCGCKpM15+oypqXwNcWulrrCXOTIWILXcgwwHSDDaBiikNdWFdoZ0Cz+oZd7ELDyq6aKl7E
X5j62tkohDctmkTwaSTfbbrKkZG+JVjKEYqjuoVQtn0aPITXppc4W71PQchJ5aI3HbRlZCY5sgQ2
HX5RJ5usYulsTQEFm+7Gd1v8JpnE/zJHkursgj2gXyfSxBisZ7+YOI9EZiAc4OGEYXsbhnNuEMnk
z61MzevkdOvfP4yb6I1rKzjBsf2I8sn6ctjMc1nbMZtZRqKpQcCcz0r1xuT6m/EK7ywimM99EAcv
pBzkS7tWzv73IQtqDUOVtNcjZzKtR0HumpuMx9LtL+5UEErLvWuBz2j8DCnUuWeM986M35Dp89K4
w/jeK7CPNsFYZkDArWshfsHPUaXq5neFfuyFfmZe0B0TLe6Ov5+xBedOhjxaRbF4qcnFeYntt4wa
KZlMQY1FxCil69+0Y8kcodu4JI5VEIlTWgTrCWdf9bRxlT8upZnmz7/fJYaj9/tIU8SCabRDa60H
wqPhu3r+/Syvi/S/zzRNkyvHQUQ/WoW9GW0UosJlawbeNeUozvtXhz7dC/ubFmTx31m0OJKD8YYn
G9OF0HedUZjnbl4Hj8WUcTvRCGG3pgLxA4IZXBkPCdMYsJRhfGgD3R8ATYuUDNNjkOO92pVR3VoZ
vlWFXR41CyZLOINZpjj570vKrKxVTwkPzgG18Uo6o3H8/WCJMT/KbusGPXVAgMbey9vyCW1cv9MC
4oR7zVRLIrHES26OfBbo0ZUJdMtyCYgKk2xMQMZLGDqMwlMn3RgxKyJriPV1H+IcCplLrzsNlYOV
NhDOp7CcPQfsxvNT7zXxw3e78NhWWJSq+dVzHJrnpqV9E8hulkMq4b5hI/2DecBf0rGXR69L5wP4
5odpctatnrdG48SY6Sq5E/WMHq7tdZshnei1HMGd3Z0zp9Zv6RxFPtuPO91+FCScLbSOmVVC2qml
RRBtaRcCb6qfTJw6u8LitYgYIGVBdNOlaW8rgjr2orMvUmrD1Y73UTRcnWoy39uMCjFo6m7ZlgBS
U+kF4FlIuJZoOja6z34+sLp0FylLf9UFvi22KNOxHKS+rcnQIFjH0jcklOqsIXVN43fXDAoGbEou
4NtbXFbp2nITUpqoFGFQtv6xzlq45J7JICvwwnKD+xBDteerbUiN/+b1zSZxRPtsuESGqgE77++X
kVYTWywYEsoyfav6Md5OeRZsynjibRcTF8T+4ab16fAnr93/Pgn+71dy27xknd/d2maOdvBxgOCh
++66wUbTi2Blkc3Fz0z+Wld5PuxQXk67shu0a9Bw7leZGr8Rzi6LCWUOOvR/Ta1VF5mJgxXl8jy4
7AY70piWJfaIVV+UsOAIJdtiwx5WlQ6APGJ/jsMU5bIEF1NXrPt0YQtoMKl78FOtXEsG1F8F5UPv
qW8N2DHt5Dx3spnUusxoH3YzSFKMGAPHM0GrUBXjzvwLi8omIxzr4Ag5Id6AMLdkqUyIYpfp+L+a
Zhe0BKrOj7owJjy1KhgJzHbXIa36je90yHlUWZ2MCM+p5Z5aPLeweQX8cLbeUxeR65r1YjUZBOl2
2gY7iYllw52W0D4Q/Mx5cVPHEgAt4sotsvavF41/x1bL3guXmU2uBeJOlS64JSbaeZ45M9L1N7kr
tXXua0xIaKDsKui+W6vfjrMKq+9wdZWiP7JB0c+ZofPBKozz78PRETiPjAAx5RSfGp81R1dUz1aN
o3VkSv/7SJ/Qa2WJRlFs+YzoEIvobBKIts2Sg2rCeKmE/fDtErEnFgL8bjCcfx/CsQjXbMaAs7FF
qkn6wTGvKYC91Zw4yN1AJs5+MH1/C7c+nYNperLI9Ac01RldkFTgMLV6ozwcFaYqw7UfA3kbQDed
8J5mG+ooJYY9sCiiqHkRln5nuKxsKSGorRee5aPLI7lr1XdWvjcnla8su3Q/EYtDtKnth2OWDaYa
Ha+QZ8W7ju+K+mEXDXH745sCxJ8rzROuq7ehL7ujmVsINCehvaH5n7PdkWQxfAzeB6C8ps51JAJb
3ZD5PwNKCN6ln5U7Y3CpSefoupqjHUhgqPM0hDviIst7yB7unhPnsqmlH65+v/b7AYML6xZdpod4
/l8ChAR7abjM/BnOlbN7mY49fDYRQaAPwk1NzV0eg5ptCO0rLTBbUFQoQfNiQ9o/xxK7VV96xzIA
5O7nGbdEk3FBPmXTKpW1uLa5NTK1xNbCu8TlsDMCSXM6vAmQ9muH2ejVBBZxTRxGeVhGF7KX7l+q
suat0wuT5j+yz3Y7rHQLiMAQK/HGrZRBJL/Exe+19hVt4xjM3WgffIWNy5rVpCitolrbWwKn1xCA
yRiRlKxjrUlPIzPvVe+Qm6M8hhc9u5pNQ67xBiqncw2wQ/LTsq6juCitPANB4BpHp5+Izs3aigRz
INDsAlDhdiigK3TIm9jEo+yPkw7hgefNy51o06Ao/o7MMDg34/jPyJ30LCu6WdRAG8tFvRMX8fjs
16iJtTG7iZZA6zFz9jj4uAdXTqdzx2HwG/Yo+2LBwKyHsWJHQtt0wVBcWDxMe6ZBz4CJmiswBAFA
ht3C1Mp3j1Lww9fGp9BPQO802Jvqvm32XuNAVujGcUV/RnBy6+Q7YxJqS//8IISzBWqcZ+yQDegz
kIuKy+8/BRMNRrYTis1v4Wl67Xfc4p+gxE2PTUnX09Rl9G7K7NiKTt0cn8Fyje92VyJn0stRXL2a
08TJxJFdDQMWGzBmE/Z/dGf0d+gcvkSeDWfcACQOZ+YmSAkYVUJ/1Zo+2CW+f04G9ptkrF7U3wzy
ks8u+y4ojshJ166htYb0m/y0oI/aGFNJ3cPCHJ2qfhJeuG/Cle8SBriI9HirNS4pcoTVBAVWJ9lS
KFlN5b4GLRmirD3rrTXBIh97+8RKKVtrpIBue8Na0x2+ONIpntXQF2s8rvl+SOfJCKv4keLBFCmu
8hhYSx9k1s4thw72hSbXWEnoR3tfnOlsybqCc7dMPWK0wczvtEjBSmyN8dxX9naqyvHaGgcguuis
GeKYLXGiaYmWq0hHXDxzYwIlhglVNTyGsEfkFMpwU1XNZpId0W86FbKtJ7PLuRgv85Yl18WLOUs7
VceqMASSDynkqmTEsBFlDY51rT5WFTLXOs3d1TT2xo7yhAG+Gz1VYcUtSp+tvAk+F6fyIhDAiCEd
ZrWnoSKKJxckpkV1vTY8I1qBSGcUAeplVY6Jsx7ycDiLIgEbQcYMZ4nl3LzEO2cFZbKpFKHZEwrR
fBi2LMHjk/D7GtHDLNUHf/Im4KKZykzPTlOn6MbYR5VO6hxqy8UgMImDF8l7A5zj/PvBcbzkCCpc
Hgda07algZCoGZe2B39eR3az0gv8NE3m8lYkvChz1EnZUfVccc11s+6nqDRkDvCbVpyq8TrFDvLF
ydZlxabPO9q2BqNMk8c9mo50g+/IWPePv4TNi4vfvtYJI6J1IevwA2bkhwHAYQlqKVr3ZZg/xARS
xYzNaTvaJNoptzyORvPd+fjfipoDM5s/SG4dWpfw4mgkcAR6iKU2sestK1kQBV6mv0ZO45xZ+bpn
20mzZZN13go+YXWiCalOmsjcdWgTNkbWUX4fPFYnOqeINd9Viw7Xx+/3/P0glfnJDlgROsKtF8g1
QRjpMY0nDcE6rWk/RPaRHJzNhLRgHWh1v6ramjddpw9HzKtQSdRW6+3knJsbYoteK5G9UvVED71w
3IVTYMjuUca1nmC6PrXRzetDc2tFZn8cs+KAmRu6eWk4+ADTCW2doLI23Gkfx4N/hiL6EXRigLDU
1HtGIM5baI5nAjRmEeiERNTITyUeCCqn6fb7QcnWZnYdXppeRrcCPzbbpWs0ttlVWKsssMVetMFn
N4rs/PsBkROWBDLF8ICjjid2Z9jkMV00FstsZzf+K89icqJKAglLibIokOH2U5lfkrQYtiGko+Vk
qPAaSX3a2xVXXWffDK7u1xhZ8BLSDTs0fDqbJMfSUA6AlWXWgHx3M/453Etb9CjygmURbTFZj8Eo
j1GAHtUsBtaLyIyfyu+CQeC5qolXtwUApMQSwVY5RrNvB9IseEqZpCfN2mv05xYn20b4Q78VJF5u
VF69Z04W4gSt0EiG8cVqSurKZOHLJLgEvXzVSSFaG4PG+GowygvaoOQQjtvEEOZe5kxk0U5U2zzq
zHVhJ3+4xrKDZE7MDPnF1wiGbQdcvXo3cXeUyUFOqKPrUNhLcuCQaDhlvMXhah1M3YzXID6yFQA3
k+WlN76LKn6B+Njth0GbuRE9Nk+cCy3gl7OVTu+DTBQ1zVivfCcjBtMFYID2vcQu2x6Z2xm3ybG8
Q1+pe9AR8WqOg731AveMi6Y/aYNW7wnqwTQnfA1iNjdP5XbBDj1JsizxbGuF1t+yunwxIwhdKdb6
jSM4AkYTMTTeEmyWBkiKPBaHsUsUhDd9eG06b9FxXK8aipr1wJl61aQqlyr0WOw61Q+OrP7u2yNK
hihS01M9tJt2omLKU0lniKuiIV5rbbrOh4089glDGWlH7bqNoZkw/zmAF3UWTtVVmwgrdKDC+oCw
YvKifQ+ZdKFrZwjvx6ynGjP7AqKhfNd8TKOIvOZIphheMVKWJVoA/VZ62ZyH6NdPUZUy3k0KSDk9
4Sdd4d5JRyF0iN03bA0TEZrteCdC2dnksYtAGCfC04QatxoveR4bN8HKEwJDejJI+RGlZpyssngH
Lhptg7bYIgEjSLUzzqVe8xSBI73h5Xuy6qc2AIxfN/+PsfNYjpzJsvSr/JbrQTU0HGNdtQiEFtRB
MrmBUUIDDsAhn34+ZNXUWPeYjc2GlkwGRUQA7n7vPec7MOyntr+N3NvCRQA7pjYujRDqCapItdGW
OF2wNNrJoJtUFec/i5qvutNQz+B8lxNCXS7ZC9Rre7Anj6qYirPnf4F5TE9/Phk7SQKVbm/1Eaor
NeAp4Xo+JE7rHfLC+uxD3GK1MDadix46ZfwQDEKLd5xZ6wuaX3+VF6j2lyjcuDEUEi4ACAYNlkNZ
IMkYinReJaOVvGo2xyQt5QrHn1E+9GW05iitfdp6UM6lf8zBKv+zV6f5pX9w5/5iguhC2AxZFxUS
75NkorVgb2ZTuR8N1DKzs87jAn+yMuu+7oc3t6azUMV2tKEVjNrFoumQHqqO1AG5nNzIUA8YGs5r
0dflukAAjTVhHaYaLKV4jLfawBVcEFjfDWXA8HDAhu4j2mwPXjolmxLnbZqeCzp399QeMYATr9og
UWBnYxpD5P3kn4dKkqaoFqFepo6jPhcn3Ud592d/Jip7N3iWRceiYXNNsnGnegmZcRqGgycYCLSh
J1GZueUrO8fZYp7N9C8/6cumbjHNDlyPTOXE7K0TqiJGRBkqAC13UM00pnOgMXdnpE13YykNZ1Yu
I0o1MiixP7cb31XkmBZQtWOzx06krTPab8eqqMCeXb052oHvqu9UpxJassXDSFkF4Y/w4jqjix6W
2XYqJHbYWE3ot2oYqWlYRUHXZy9qzOgGNsDjEgCVecXoJsdNRo8Wd9tQoM6jY3SIGs53CTUoRnmm
kgCDbn2tv2f+XB0SET9FEWrsNgxp+9X2oQ8TsFgT/QotLypsSrECNlWfUA8b0NCNO2FKcexQOm77
XFjrOi3TjSLB/YiYBFtFr2ygmGQpdA56kjGeb2gSpncD09PRpJYaI2B7wHRuq3LsDv2yf6ixPwrZ
0GAPASjXQicpZHkLRTq7e+KVtnMeqZNRvP85wgze0zwAkzbHYkemz75zJ2/rDaW1YwiP/DssvlIJ
rHfS/UcAHZDsvOogOdwZ3oQ1YcahzwilZT0mfzEsFyD+fkwEcVK48bdgxeONXftosRHsrF2j8m8j
Tr5nO4m2TW/G5wFyCYbJyaFA8AHSLg1vz6caGow8vGj9wdUptzs8vmuUCtNpOo+x9O/06Zv7Y8KD
IS/Ci90T7UUcaA6hpgqoxIaRH6YrGtARAJbukDaM/v/0ESPJoKYtu98WWmE3HMtLbBLH8c8Phjeu
R4VeaHamm6Lxu4PrC+MS+fp7MeDOsBmNQ6JSHu9MFR6MBkSYyXDiVlKJs9/StDWwvAOwIeT6z3GL
E5g6pC6CFhERyZxEjHEYjKiDxlRnpSWE1sHdRm/mUSAv27TlvXS1nM6mO96bGmmuaOObwKulfcPg
1b7pLLjgJLzS+YDPsmtnwn3cfKjvyoViNBcP6N7G85+1DVOdY3nJ6tdf//GP//yPz/F/Rt8VxAfm
OmX7j//k88+KnIkkitV/+/QfTxWtrOLP9/z7Mf/1O/5xST5pWVU/6v/5qN13dfNefLf//UHLX/Pv
n8xv/9dft35X7//lk00JUnW6776b6eG7Rdr756/geSyP/P/94l/ff37K0yS///7rs+pK6vWHb6Iy
yl//+tLh6++/DM/580L983Vafv6/vrg8gb//ukmi7yZ5/7++4xvFNd9s/80Vuu76CLNsnfvI//XX
8L18xfwbYnQbAYVjOJbhC9P+9RcOcBXzTdbfhG/quu9ZjqF7tmn++qutuuVL9t9M19Mt3/Ow1goL
ks2v//3M/8s7+H/e0b9KDrxVwrH5778cy3F//SX/+VYvz82zdBOCoSuE74C2povCXyE/3x+SMuLx
xv+YnNJqMlR/tE/PTZh1577yvBPh4MkCFDSRie66Mm72JZXO3QkZp7pj5ILe+TrpeSO41aaMo2mM
Q2fMqH0ZOcL3GZcAiqwNbxq7WgRwTgRoRIbttl2qA9VjVMJrXr4k0VADs6qTDyM075y8x35u1TMo
97kaiChjifjzQS0rRqboH6h0PnTMRM9uiQ8ZPYWPx95kwlOoZpsRsmSsxoROptPD3PBHkIR/PgiI
iegck/Jpmt9YnNqrVdsjuqn560/ZOguatuvebeyTuaQR65qqLkav5UdKZhBFYQHjoDLuJ9KU7zlX
3kWdFZ04o063dOOjizmY6ySE/sGchDZ9KSM0HTQlD5ayU0An41bTXOtpBM5HkrjfbqumI68lS46R
yVVBKJmbbMMqhtpWMBtwEM2e3RZIEsuj31DC51X4zw+OxTQhGcAPjbcuu/+C7fAvSsrw8ufTDKJR
O6uLQTT3wfPGm1wZ7aX89wffspOL9InG1NpL5blXy8KDwewIXZWTIo4u3Fx4Gyp066ilwxcXZiJW
Fuo0lnJs3NCPm3fD0wL8egYiSUyCHGO+3Yyo1Y5o+1VSdtqhHtL+TgNgi0HKgllSaztCrbqT77rB
6HVIP5L8t2MCbM4cT9EVmiO6+16GaKAoAUTHXnUpMW8tlWZ18+df06QqFKa0ign6/i47vz9V5PH4
ytYf3Li4sP13UHSWZgpw56ZzaJN48/KuD+9N2+KU9axHpUXDTjOHq9ZgztGn+gz+K2aQzsBRMXN6
dky6j4rbBZFB3Tz2dHLQzBWH1rLv+2YYjiWb2mE2HWRxk39jdKRap7qzn+cEoNxoAIHIsa7MOqv8
FA47hQc6ZiJP2I9knlQhoXchX5ozDv6Z8dWmGjiv2U0ekNrhnzgyVsTMEqPDmcNm6JPi4GCdZju3
3kkQ1QPDiPTVR1MRn+zpEbfLEjGYELSrMzYT/syvdRkGJNJCJ97G0TbDBL9yxvyxT3GVWIvOADUv
6eBLaDRx9gPUUpDZkl5ElllIt8eFvc/fOERYy8OcKJvsnFkhotpUf7Q6ctLc6s3u09tQf4taeSjr
CnBWrxdBUc0MANRRQ2uw1gts2q0lz2b51VfzXc89siLUhvAgPCxso5fZQuWPVIuUavsnBM9FxG2O
kZ9cAbfwgwZT1VqyAgWGr+IAm/1rQUFDM+ceZv2xo9iuMvsmol9JcIBYY4SAHmtwbQn4e4nGyEST
L6JF0BcqZ9PoISyVwgj6oatQfS6P8U/RSN7ngPhww1qbBOTFtmuifO/dNM92CCCStXQttGpOAgyn
b5/02M/ufOlEt6N2NYvcv+kGwjurFn251r92s/dMR3TcNNQHZfQ5TSAsMDyQwZFat3nGEVJGwDJv
YxxZQRq31QmR2/Nb6bRyVTLk3enFS8LQ+9h0M1hQjHHYT6YNvdyOCI6Ip2qZ9l4HMOYzemRqhT2l
52yfjeO19yLK3Hywkf6iLbKRmOYu/5rDsj/WOpRQGwdBDbaXIZB/qIniAwkfPjYmVG2peJo9BLYg
NKpoPQ9oVJjzH6qQuYLhKEQw3u9Y+fo+9IlbTcNPhE/EYQEqilFlcJHc1qP75htxd83chrSgseaV
lbW2it3p7EHfn2LUH0Mefht2ck3c4lYT+D7osLtxuR11hykcLRHsR/XVmpKH/IOCghM7/BAibNxg
nvV2V6RN0BX6eWjBy40ubU4S4Tngy+mhypV9BGFj75Dy0DZtapYP2E07M2KgMITVLrHm94IJ79Yh
ShhIdLb1XDP+rhoi2oSO+A0IW2n1NDAdFCTM4rmwfHMjKPLuTFoKjCVmH9Apd5pOhx7gZXbVVJbe
mb1P4hfBlCNVT0RLnd63hpOOPuqxbpz0KB3ajHJJKUtiVGppbNhYUvBAiCyML0mZicBvDfRF0TaK
1HiYZWIGyrNunWn4wECsbpuhNwLaPNg0I6h7xv0Y84dWDJ+CHiltnZkoNCrT3vI+bmLC356i0D0w
jsaWN9RA1qMCMzshG1qaN89ay5iB5Lt8JH5Xa4ur1zjApowNuSNvDUX/gl/ROUM2fgnSz3uGjbgx
rcTgP2IU+sOOJfsySYFfHIO0Y7/n2TlnLVvpBsanrKr2PuQwJtkNzJ950yXeTkW4d5haZMFkxNOG
RuRtrYVnIqiJepU0jExk+GVjtPeZn2yNHAuH5s3uRoyWvOsTX8NHQ5K0laMdtJpXGjLb4X1oCa0v
dFgVprfk8qpdmfvfuLGY6VgEMpDVjgz1obHVwS5etAY6T53Hdzk/F6kvyP8Oj5los+miIzioRLxB
uhXRKJBsyqBFz3DA0Wf3CFAtJq6QsJOfzHZ/RF9dRZx82ZU3rJJB3JkdpvEJsJFuJLDHxnJXTP3J
97stNcXKHVlV29h+Ijp1NyErWsU23I8JLSyzIBLYNXKsi2uBwm8eCMk1YNX76lVTsURplj1NyxzR
Fbh+m5AGzPTJeoS1klZz0OP+gzuItEEhguPX6MPwaAzRglZD52mkD7okYqKLxSZv++0I+/gUEZ/E
ULPfT/Bf1tUIiyINFN6IiwDVvtaSpQ5j58XWSHhi5JdfzjigNJ3cl85hXLD8VGzQH1Lsm9rckq+2
J6Xg1YB9DD7OWxEzB1C7bTW8dUjnYkebuTXG89OljMx4K+yBLTJhx7AEEBbpA/8mBWq5cZIrqXUn
q4B2VEc6l1MreXZGUa3txrgbOZRwJ+fBKBR4Ij/+0KJD2k9EAjlbLUt2yC73BIlsSnM8jlACXG+8
mxxuOl1bScYoauRlNMfwQOCY2uTcm8FUaAQfGFisKB8HOgubyqFuLYlEXesN2/fch0xGe8rGvC6B
61mv0ahlu8Jn7mAN2JtbJtDgv2xkqB5jM0fMDwQCPibzmxrK+UuzuRHKqEOFGwHzF216qH2Bb3Qq
N6EtTCJLWyhENa1Lp6KxISsNe3pmPsbsCajo3zU0VStlAiHL6iw7NQkSWn20xHbOuIwB7QSzxReX
5ZWrp/jQSn7A7DDBdufqS/awZAoXZN00N+hWnfewNf80EvzKO+qVS1guDaW8PrSi1oNJMD7/dNOU
rGfNuqYaRsf2KHQcBMM8PFokeBr9tKl88TyMyMt8BmSEkKWEZqdXaEgXn76SoRvZ75qu8kpDI/mI
HLNdUVHjfwBy6htU7XZL/jUO68xDBV4A9d/NUfniElNdAafGYrPJ56Q9wiTBaWuHtGTLaDuP5U9V
EXxemye7BYkIaWXa4xeu6HgRFZ4188UsGjdgjV1ICQvthzxsH56ViN2VnkZkfc7GLQP+BeDIiYdk
0bXQnOYwjAMDz+zNGE/EvZhBmfMC2Kl761kJcAOHk6+0e//GachvqWO92sSeiY0ZfCfMH7AHIVf8
2MKerHXaU9ikXDMkm0Dke+JGLlKvxA5i5j34oRr45vQahlRdzFtm/D3EiWT6DwJ06P3ivvXYZDOk
8G2DIzt1oNH7nFhaIifuCrbRRs7GXvr+cDtP6p1S6xCqjKlQ1J80g15LJmjTY28z00pcVIZjAd+B
zKOfYRieE9N0g4641BbVAPmYpAUmNDbhoe3Rm7IGC8fa98oJZm+Sa5kkH34i1mSXYBeElrsqVcF5
TMKNjbL42reCbov0j602P8JOTfHIqx/HSaiDqo/l5ouztYDu2/nOR5d7F/iPM6b3pfs2Opv82hiS
hBLuY7RdNTe08cQGLtfEfCBSUPNj1Jnaig5Y8igH72oag4cjFxNtTuKMDPtyFTWqXJXUIFlGSnyX
XBcWwhwCa4ACga69f9PBSq8ALkG/7D0Ta1a/EVn+UNemx1PKUQifmZ9COu7o6IGav9fahg7NLPpH
HcE2Vcc6846FqZ9NwVFVnfu4vPek+2yAwjScOlAhsDlSFGEJdXO1yss53RWdz5QMxDlsir2qTYOg
8trGXAniSiUj7k5EBJSX4dr1pR3Yg/fMSXGfju4zuoWDQxx7pOl3/ty9YibQtg5DNy/GVN+EQCrJ
EO9XdcEJxLMJaM8795kzHDguFyW6TWZdwWx6xRz8YOSs8VX1yN7l7In+2XeCLEGtv3iVNW8Rsm+n
Yd4yAc5PU951yOUw7CVaXR7LNimPieG0QWmlbVAvHhqwtTtesiU9GQky3LQvv6xuWZi4iOeKYKyy
2WnTuNOYh0MxbI1NPcVQDJi+Zg3sAKORJxC3c+7hvi4uvPeMjg2dWFOQkOUy0Z/o6QUj2asrt54B
wqIyQMtxTVuWwqFQa3t6g3pgsy9V5dGftgNKnBVxmdl6BMzpdYtRAnUbSP+ESzjyv8KsfAN2pAIp
IiKRI87b0RStZYcYvDj2urjEnV1it7Ay2JjNEb0TBjAkckbRM6DRg5TyTHMzhJrEiSbKDgpzVEdl
OAcyzOgk46ec0+Ghr+jw2+KU1mNxrmeysULEfqkfPc6QBDDiYwQ12M8iXX0ZafTVuEO3szxs76Uw
kYXQnOL0zTLKaVdOZbMmUId5g2yzwFbVRhsdlBTR/JSHSyHuYOxPOgDRKMBxptWc74x8PC3napQo
iACdD1XX2wz7JRd884oOg/gZy7kxTNoRnsWkb46YnoQQ56wG1qUub6BhynXTEvhqOTFHqRLvSAdO
AIwhjuS4eq01VKSZZ57yCKpjdY51+ZsK6Q1sSMKEyQKPmGK0hEkwzm56AlkBYy5lqpASlowIhHQd
u935LzZunY2P9ox0k4PgClcuTaEw0Y4yDG+1fqYSmiGuRnmDK2yglzOwx9iW99zxZCXdk00bQzyN
l0xRyQwt8DOdkIi5PGadPKWT2NNufjMl6QexyalizDt68ThMAurA2xaNX+UbbGlJvPGt+sOss/cp
wpgGK8LcqTPTaiYxnbWNHFrXKVq6tU6gQkf9JvRLrritGigJUnES7Dk7gUddN7b1NsVywDdffQ25
+C1JcAxYFKCGTCQZhegFb5j+cqLq9XKb1cZPLZu3FjzAqlhwcq31NDk1sx/7oy/R+vbTstj25StK
llgeiQztH+M61dawfjoGBZT0WGR388DDElXVpyY0tpGoEEo3JGz1Sf4xx+x7Ef0M1iUr3wyp/8mI
nOxshpiqMboTRRxHDq4g8li5JUU9PdPQggwElIA4SRzbfprtsnrxRM8h0rOauKnI1rxdb8Qleg+O
hBU0iW0pu2ofQV9h1f9CV4mgG6d8LU15pCHXH5Htg29LORzZ4VKw5m9kuJdPtXRO3VT/DCDYWhUi
OCDvvY/nfDcLhpYDRoeNPlvPZcKRskZxRUtCxFRW+bzXCV0ZYmluReog5HfiAzXiAfdQcfrzofIa
uWnDocJQEUEIss95mxy9ZLi6Cq1t2oEPk9Ar1VgrRlIGGj8dWss01mvHJn9ROvQDmwalYCT8g95b
cHDmGRjtBLl/iG57PwuJlGs2I6eGFW0dTOBYP5hGaIQ0W2iIBwQhYzPcdpMnd61bmnuPapzGGtJf
m1TzeeqGi16kbGjIQw0oCdWI/LmR5iG00t3ENnIyq+Fnst1LKLUFbeOA06N6bPX6p14qUWn5z8UQ
YnLtjil9bM6PA9CVjIUn5Fw9V4IZgc5eYcYIt0e9XnsQrXrUDh7XKenAyatOK8QDyZWyBQY02jGD
OD+6khQZbbnvNIFF05v6dWFZKJq9/IRokRiGmAW1yoiUqQtWG8xWJyl/tyYkxCnP07UnPX1X18am
t8S+KDxuVlKhF3WYe5Sd+Y3U2kLo3aTYhXR5UMhuanPu4A+MDgpxuotele6RoXb1dDsWOasDsg0t
pTPsGfGBZpV2KDj9IjRxm6DsrGGLr/dkuJTtGhpHLHuc9qwaD+5N7YIyj4bJXxt5ecemeN/k70PX
hVtkxgC4XDpUevotIpSzCSGdK2VokBbTiJNNc/Yq8zGxYXdMHi1CaMpHOuYBQSGwj3si9dy+v0wZ
l2YdN696WIF3i6cVhIMGVXVYbtiSWQpr7NmZhc7QcTYuLD0Yp3AttGbCEtI8RGHmbyIrfE0K/d0w
ByvYWma3S2XmrNK+pXcUn5MMU6Afq+VYN57TCBmHPXyU/qwHzmOe2Q9dTSGbJgALBxRIN4qtiwwY
tlvrKWIavNP6AkqS1MjqIAy1QQgRVG1OVFw0f7S8km2TN7tCj7kwTeMzZGABSBK8N1bOTTOYNb+P
wzt18NqcDGAtdoqMyNM6CiVyT8PqjRW+DZjjridFh8mmglgptGEr3LIIzuQu7HVSMWJWeJNwHl2S
KuCBt2FbLxRdXBPyAFKbIXqNvFhbtRPs8Xjqr6J1XrUm3iDWqoIwRcEcZfXCNqWAwurFVgc6Amvz
xQM0vHaKAtt51i9dx41fQqS14P/IrEZwI1Cwdsb7gHDbNRAVDxPektSutzkxjI1HK27m3SkpNc1Z
f+ubKNzMsrgZcouRZeV9lAthBz7So1TUgokVy80smofez8Eq0P2VXSq2hlWg+pFGdmg680BIz9ab
LdKdBjZyUcsZ81UGnKx7aes7SQVCLjlHeqcDwEXIqQkEPhHDxgVRb6qcNwUBv+eBv0qNNrDdm65A
BZYx4l+ZLXu7hZNaD9NrHSO7JoLinZ7bO03JQ29Lh9miecbnJIO6E1tpGTEF70QuEquQac4oMC2w
B0V+OxhIKYFqZfltowoa9GICnOz6QHpgB5kyFrvxkQHWvDUH+ZNkP9E4JxjHxO8iqguknhWNRjw4
QeOgBRw8IlYrCc25rq/KIhhrYqjYx84OMWQYuClBjyMzeJGrL6xDNe588ZgY1WEIMY4Vns+MlXBn
gsaiW3s0UQ0kxEl1nrhLkpgQjSz58SucSPT8qc8lgVjc4Nuu/ZhDw+YO4Pb0bO4h21LOWmCW9Ds6
i1HOZajYVXRYOZruP1l5tWAxXTTq+Mzn3DUOtaedPOZUlIZDegShi6SBsBaw86s4AkAqtUpu/VFH
2YQfz0Lym0F3W7q7LFcYLwXqln4YOBHM/UlPuAHMuvvuZueV7CKX5uERqjOuXCN8JK7rCzDP0azc
B7/sI0xd6RuoFofmP1plxEMs7uEj7IWRS0o+zjYGRD98nRG7gt4ePbBHLTP79MOPMs7PM/ilfjQ3
5igJGs6Afer0TXh5joPYGGV3Z4wEpGEif7Md95kAtQ+9Gu60MiKtfmqXXgxh3KkJddd40zhWEUfy
QPcVEyLA7JQzufRbFGskggbSPZhWjYJK61lQSE7jvbflypqQt4D6QD4fsREZFZSYKd+rZtmW8Pet
i5LXUxWEtbUV3kT3Qk/wYXRqemodfJ8oJmzDQvXsdUW8YV6+niBZ09VCkdI5Nktmi2zN9Yqv+QRh
74XJO8bzcrwCEAsGjP5e+sRkkhlefZgM2I6Ke4MVoFiV24oJbSCflCQVo8ynjZeFJ5LIQnKOGGdO
kjR5W7Y7Eua5wU1QW16K94RF2dU6FTSW89z22nNIShksjUt1zTEeHQCKV7seq4cOGWeq1AN0QyoM
2dwvGg1D64K26dO7Evb6qkJXT+dORXufLKKVQV29VYw+a9iwKz8Xxj0KOepHIhJGAhwBXx0E7kgw
hIOz6+L8hkH/jTH6041r/C4AbMDXjZkHiO++z5lsVHQF6nY4jRWk8KJ7UDMkRmKN6ZWb+IniVKxw
0kG+7jh+VQPYrymnaGNSdEqaivLDnBSwUpymSe9xhjVeh9Z5Z6oNFMLjdXQtuzhXEMUFAU1mDmjJ
4GEtqNzRLxIGHNO012ptEzn1vG91GciopufPt4/ksKz9kLFLYnarqhjval2QoaowOuOt2YzQnZEl
49lI3CRCzA1Cr5+5XLSoeqjb8W4cSrDxGYi/zBJyZYfevCFAM94wzw56gqLXpoF5FBnaIs+mLTNY
WHjl9ELuGpuT1n8UFd6NMgRRTYSD5bavwJ+ZOgxgVmCiguE7V0ZHToel1HbMED/RO724ZLn64q4y
nVdLRB+RnX63vZ6cCz1/CGtE1D5rNcxRuc5RB9R2PDO+USM8B7hpGjgkmiUgiKzUX04GEd8n4FWB
vCXBPNpPyruWDPlKk4Y1k/lLXMJjzBscOJ32ktTckt2IodaTEpBFMe782Pt0AQ+OHLXWoGF4zXzm
AcwXItIJUVtVzMGgyvfgyBLnt5EC+g6f+fK4a0txqmu/YQyAJGksEDvOvjgyJ9qgE30LRV7ukO+d
EM7UR4uAME8qdJuDhUuLqZroU+NsKi7LqbwTmgFvdT526INXGBb3XbFWIVqbPKGGNxldClgzdklI
U6GjoKRhzgoKyMKbnRWm09853RmzxOOUDvJRV0Z8hHnDmY4HRpO6+g6Sx9ktnoFC/Z6JmVuZTvia
43jhDFpsRfTa9WyLaQnKPuZSJk6AoYZ3ZypshJNh0zCQ66JyX+0cRn9avIJQIGNTgPpjJ6XDzjSg
10Bk2M77GMZncgZv53n4kGq4HX34cs7YQ9+lsI7a+WPUrLcGfS/n3eGrSopyNzYM/5s95Uy/YahL
+G5sH3zbBqoHZh0eAfNoG3Er6cmDtvQnfZoOPXm7BEo8xCglEhHRijdIMCzyEpZkcuy6hnmGD3KM
RCbOTguMsmizFenEd9Ny1Qx+9JzW9DnTGRaLl8HZU7XDUzeqVdF43NPUkI2YfkoIhvQ8yhcm5eXF
BsO70ZnHuwZIKJ28rlRYbyNGjbWMc1SFDcJInZVAjuVI6GSJf5KJYDCP6ZNtpi6xkDRyR787+xOm
4oxN/tylnbe1DfSZHb+qJBWTlA7LO3blidjTZJ9keC0dVNCaqOHYDgkAFwK5PH926aHNct+3r7aO
McPPxzyIKJAyne1+nCbvQJrW3syYs011vy7ZhsEccRHr7fDTOkzNscuU61KbWZhzWiAp9q6V52Lx
KnSbBCLWAUF015oWLKGvaTYeKp3Joqccf2uokAA2BKAr2vvlcqTGNGA2L2pqHrKMaMsh2Wd1rsNz
IitSsFGapfHawIXYecaNldUVISNA1AbYvQ6DCAUznb5DYMTOuCRwvBmpEQdYiu3Ayh2IlT+Jo/9U
rl1RGpnTmnqDJLQfR/gvwGwXnffKMia1r9zhmjZWdZQ1goUQ3pNr43oIkavuEh1AI2hKbpsqBGee
KtoJ0BMrQ9tF4VBvirRIOC3B0/PS6gxKFEP/MuVLbmaXQQhnaeLMi5OTmcZOn9XdnIMfmsvI24jS
OnRM6DZmKz8qWpAjNsPWsafA67x7pIzbGu5Zt9CHUMbfTfaTPsRvc04hkplpvQePd8Ro1gfGaO3B
uQj4twlajGzrRsNPmse/jejUihK3Vf/G9UoemjVda7qw9Bqivedjm2GGTIl8TkR7zPBEAiqGODVB
OMsIANHgg6XkchpgqGihoBGX6H5T2kKl/2P0SP0KGz7FcvAXGr1XUdERBJ74udhDS7svaWUHJXGV
mxSkSMBOGqgouzGU4x7dSLvGo3k/2fVtEaH/i3p5qB8m3dVWXW3q68G5V/BPJiFfOM2kr159P7mL
/+RVGBi5iT3jqDOT/cxIvG+0ZGPTfmPE3rWQuGhT9CR/FGrfewZELqbyXEv5ueesUYQmmdjeq8WG
V9jp3mYnGhvxmGo1qQp1de384SHzh0Oc8FLNmlzbply7xMzGpnrLJnGCctLuHYuSHXHLbug+pdEc
PZUSfwuUNRGgY9ADXLnSwQVb5lrLSza5fLjaRnxjyu5FTjrevZDVnSGs4vcGxAHpK0hzr40V3psh
qzoGIHKNkpsMfkvttQ+UlQ9JW8bszxyBybS/IgBD3dSRV4ns1Fqx7BzajIaZ/6rppIp3fciuf22x
v+IMXYM32BR24rFOc1QBqMZFKG60uL+Nm4yJdpQzFNbMDXvxuGp9zCvGRho8O5qVtTiWxZLBi0Iq
9YcLuXg/kWEwB4uTw5SUl2IMwTnEj8vEJjSbU6TRPtW1qqDT238V/ZMSlKlTDsbWTMGcteF8P7jt
UzOgOKh9zmvRZHxNS2dlue7jzvBWmTI+Biu9f9DQjV+ALjxDhVGdYLKekEAmwvTk5bsh749wZEk6
RmCBLvkF/Owhn7Nuk7VkAMeuIpzb19Drh/uuCq+Ombugjhlfl/ZHizMCEBwdE3qn62ZsppXjT18J
T0/YXNBo82n9RmSZceXSwkfEP/ubEeFvQIw89wTEN9yQP96sc642MWpL0LF282k7CSiIYji6lf9B
f+Zs9eIVqfan6hkSFuBxlDqlJcOvVl1siy2LFEAz7tdGot3lkfcqzJvUU+ewIdqmmVHpoXKlI6It
GgS8Jjrb+GBDFqfCfWMxzveeKO6TAbuDGTQldDNtbq6xVj/gMseTjKSv/eEoqZOglxNySNOh6BGB
9JJ1POp09kO4+omm702rQnaEYIczb0E+0uxfqkL6lzTWBHa2NdysZD3a9TXzxSeALKKah5w3fYmV
o7Amg6jOQewbt64XEuMmZ7ROixF88YheXOvkwebba735Sm/AXLcW6S0ZG6huiGYrtPQlKaIDYpsj
Tnmywj3u9Kyz7+YJ6VdhT/mNdJ1i28n+IoT71LfTnfSYu8amoDe6fIhSJABO1KzLUW247nEeEC3D
3lSteTEpUgGZ4pwe1qUskRo1qx4iaunOGsy54iK6itC67AVnMvk7ICV2aAmJ7dUeG1f/ACHU8Nzl
7ybLTMLP4pBzBymAUJ0CXbe/a31piEZ2A+C/YDk3GDKB8m8goE4gLI6uq+1DBnbsj1swEPBgPPuW
NAF7k+tiOCZ1EpGqQ+TlHNIn0Kg73ASzmgalX/MKkpvSqt6grCoxQSQ4mfIHz09v/TJJLqlGz/t/
EXVeu40rURb9IgLFTL5KIhVtS3JsvxBt3zZzKrKYvn4WPQPMi+C+vnCSVHXC3msX8Mjgbm9r3XhH
SwIxMYJ24XiXskjn0AQplPRgDGp46e8xSBiGg9PfNEVzNFbE3vD9IkGgtLsQ8ylaLAV9DtllXnl5
k988iiQN2hoMvWf4H16XXtrOeXOAgPiOIp16meujWUj3EkHO3GmLKG+IDr5SWgAnpUvRlquR2vVW
V7aJ4WF+n2TObZ0a5As73VczevI4l7gcCLdtBFwBv9thcN6Zteu/Ecb9hXOrQjSCywekVqxDBx4b
8zPpi5e8S74XTX7SVhlsRpu/jb+AQhG7vlnyvTsaTxGhl4S61+6T6aU0uYIFXRZDYcvsvKaBa9PQ
tIpPy7cuQ8R6iKBKQLTZI/qnZ1JwLgxiW+QY/avl+JC801Uq2rXvHV5JkSf5tkxnVj/ynuYjIAxe
VSWutNm4jE3Nji1bGSVsd2IZ/QxJsh2Shuo/ZgbuyK/WQt/UKF6x8XxPrIWfOoM6Wjyb9b5dun/D
5H+ZSztsEPTHGwuSDlnb4biIBzqAg8TAxGzZ+cPSvmZZk6Tkw5ltdhGiCioUxPEh7sW3YIAuB/fF
MTWCvQZEsSnoLb29DvlqmW3YfMzytowEh2QMUKLkxqlFYEj/QrjSg19gKe4K0qKqmf6tksaWq4ip
mrozXDgNJt6PJo85nY1XtzF+OgNgNydqJ7VXp0DWIcYzzKDL7PQDg59ljyn3KjL7JbOQA7sxCUd6
z8Hl8sIridZJdZ0EOfe/uR/o3ZKJa5+8cruyr9ncP5m6YEDMKISmw8z9MwDoS4fxBEKzdzDS+rHI
gOdED5no1vuhevR1zi8yU5HZVaP2L6stXB8s3cGfU95OlKJOi0apzf6p1rnUVtEGnhV/ZOB8LJR6
uyVykRKIEKYRPFnEYm0cI/xhaCesd1naVxM9idUmFopY8Ah4BPWkv9eWD+S6uQ0dmBBhEacUZTv0
mKnjz5QuQgbNUH7iRbtYic9Wo4gupEy/QJXkIhYmFFp72ED4uGBCXnmbETRUaIyEF3Ws4dZ60fXj
YJDOU7T+MXx73LSdIIyhHo9DI5+c0T1lCv9CDGK4TvmHFp2yorln9fA+MxncI6cZYRq1emM+15aD
Tra9qZ0ec+sP+UOkx9vBMP44SEUzy6GiY4tVEFSRtfNVK0gj1q4rSq2m0LRdkxIxH7G7YCjb+DxF
QE4NA/tn99fSlns6utRBnn+wc+a6nbIeLF9OhI2UCCGH5CAb74U9+h8y1nCTI2uzGJX4pn9oGhLJ
lvKotdbVTOpb0jY/sdIehJU9Sien6sM5b9NDM+uLt2myfOqWHVbpQkyd9enzYh6Z67optmiY/B1u
0rSRxC11R9FoLn5J+TPoZQjRRiYcTnWC45GizqpJjMceCGn6u5UUw7WZ3mgl/6PSJHTTaAlXmg7s
AM/WLkO6NS36JxZWJjh9oE+o9tMpjGl4d66mXfWm5osu8a5mbQAv55Ugi40p9Kda5I850aPFHxYx
d5FWj82ckQ0dnRm8vmtKPeGBnQOT1nMD64zMmOmZcMiwGal11g2y5PWqa/NqH2b4SDfe+ILgcmMP
y3HLWtzYOiWdfLU0p8WefjX9oR6lxGeZcbbBGEEwZHPMqvmsWPiviInHWqer80e0d3XEyqBwo45B
PuxThi9QABDk9PvOk++2mI6ZztPXoGgEU5pf9M5BFzC9Q4j6WsYZ7ssQ8VXs9sF1pH2JOnlCWHJu
MtS+qCqhZ76pegYRPwFOsdNbv8YaZ/lDnk1PCotkydQf3RV7OfNTxcZx9s3PAdEJTN8lrEqHEq4G
xtEzUmkaCnxtwYpUEYo0ms1MzUtph9jTbqf7JF/pOV5YR11Jx9uwCCBwMBpOVQQTzeptguaLk1VB
osUIdm3LKUwHnzhGxqEp2x0DZXoabWpleDuc1/x5YtsiErFCjaE967HaG8STLY26EmbTkwlfXZDA
/u0KG9lJulODUFuzNr9QkJx0hNxNYt0ZL9vbRE7g6CjFzcTGDL/Ab+k6bH49Izr6YM4BKtjBZWDc
Mfvu8OsJg2dHJcHC3n6bz02grwLx8Tbhh1uW9gt1y4uWE+RR9cHAqxwmXyrheCJ7kCAcWtM8uT4D
ibFFQZFHny5xI8UCTQsiylPua0jtOKsRMt+KHNWXWfpogafQtexXUTLQLbMt92exowk/9upL4KBY
j2RtiB57wzrhm6s2QTU3706bfLdFjtxb471irrTbgpsPZtAnYRohkvN6i9pMZztXPUI9/qOxER9y
GrYup1Po1ZPvLu9cD5e2LZwgo6XcACgv/P7giOJnpKnU6+W16mbwSnoQL1jnue1Rukb2Oa3SP5kF
ztOu1NNQsnMV/gEixlkuC+bUr8JPHyHg/uBs/WLoe7Blf7JdMoQ6hAFN5DI1kvprp24sc5ntQHuJ
SXwZTf6cVYn7X2fu14JZ1wrnYsH1cIa/co0p4uoi0oPZ8PzcRdp1iJleJtAbRL6z0bkjBa+pztz5
nxmZb0Bc3KAx/AN2CtDRREWMywlVQs7bK9/WXvrXlRNcefOhbL0vOXjkBTD+oWu1RXEjRYYGhD3C
CFGTQIrDxJIu5IDjCcuxaE4i/kshlU7xXU24eRQzRwLJ5o2uIYwOahTWNQFjaJY+AQbMxUCWSkX/
W4lwcPnLmcr5jDT9nTgGvtdLlC70JNqzljAwHbGSj8iQpPBQSdXWxUD8xp5aJiFFDpgqecmoHvRI
PBPYFCuF5DcPZTUWQBIimpYBKljuqh/PRzaKwuKUS34bqMYi6FJ+xm6ph++qVnuH8eTV1eSPsNyz
bhi4A3Fr0alZ7ITj5ZWn6jh3f6OpwwLc7mPix1lajYoum4dVWYfr095K2ofdzNYr0NYBLEGsxDdy
jWdv1VrBdY4mt0LXrlaP0XRJzJ++0f5qo/8+mxFwKsdLDiXUPUZc87I3vOqR8JFbxknTr1rKKtKx
kgK0gkgKwnlUgDlFnofVQgXqqeh1GRgN4FctrCHsMZoF6ewN5xQSwwYdgceI0HvSx7kJU3bQurpB
5TqlfgaraPT+Y5X8sfiOQdLEOxtZtvAUml43BJ05HbJ0sSgUUG6Rotk8SJOutIiTnMl8rQILBsNm
THITE0MltopZ0FZErrWj1v5l0WIfoPdMtdimFGSa9PtQuR0+B+0GJOXHHHb+FNcnmrc96XJIljTc
rI5TEbGi2fuSxD/e0QRReXoaRMLF57w+SNW8OJQHGi71jWd3P/hSifjWxdUarVe+Nvu4Pvz9bsp4
FDnw/dnvJ8YhTX3WjJVlOWr7WTJRbJJFA+8GKzYi6Iqs7wfASwnqae2TCKN3o+wFQdYOEzc4fNto
0eDfZGi++XI4yBL2c65gAKQ1P+aMHkcfmpekMsvDqh5KMlhCFQfwxme/wCHblEEE+yLpTf+xKzvt
nIMfXFxxzZdZ2/oxoWBAw+81xSSQyPqB8AeXp58MtildvsoizO1+IGQlIdjTsTsWFIKsDcmvRw12
NWsNzxxxzdSPnOKtEKiVIbrmQ3evktrau+jYIBsSsbpaj2mMSEqkEWXgYBVnEpfsnc/uBGAUYjI6
u+NoTwjJ2m6XLPVt5BPGFAdGil7fK+qju9LV2NeIrUMY4NnDabNtcnaxzsJqeTCcZz1FJDMtbdCv
vwJovJ6CAkcbmUYAiuenKmWDKLSKOM9WgYddZgjHQ4npzlH7uu+PPQsycJToeJKlJ1zEcraUSmUr
YyDD+VPvSR9zUYO9msEDwHzf71ijONiOtEpcbILOiYSf0Fi5P1SPLssHS4lzgWX8kU+iYfGZQ5hF
p7/lXfUOU+OVCW8a+vPo7mXfPs0kfaZpLR71xdwTY/mPZhsXjVE9o5L/12mMlbuOuU8+1sxSeZXD
+xl2lKDk05KmPidsxUkpLjZtxZ7OReXkDfep6bsHWZLmYzGusgtxmeUY75ik+ztjQhHoRK58JhqA
mJ8J9RTesEPVIu6pM0Sek56ue+NkHwv3vyYtp5fKNumUyKZSNPMB06aHnok21k7AtqPfUi92zrh1
ezjus3+iKkaGwF+PDdZ48Xrs/E22oIX07FsbeUiKFetj9KLd0HwSQrQvUrs5ic7pHnQJrp9eDOQ7
Q21NomseWgZTyvTzwDcY8GtiP6I/OVhme8X++BOzW+DHVqRlFa6N8h6jAsqtcRsrO9khB2RHpD0l
AHe3Ldf7JuO8CdsKMVfWvLc+IlvkRDZ6TWfLs4qbof7x2Pvt9GxUJ5tuua9nd6s7KIvY/DjjE1oN
3sMuCn6nvrlxfkRSj77GIrpuWSv/fPlAAXc3F+tQICveQeaWyOrg9Js5qZwZZyy3iAaCCLSVaTev
dfrYK5u7mb/yNpmqQ5ciKSd+920hN2OjyNhkg4n+HXIzG2hJ1m/JQY7CMAmycSU5kAvvqd7AqLqG
7QJFwG7CcZ2tfz6WTggdpyokHIZ5JjZR7Pc6oN3hgyksSm3uoWzq1IPUWIKYUuNKYdzKuOevtPaa
iayPVlaBANONxzK1Q6slP2GehrfEzEmf01CuLM0tifFfmvNdGxoVtBxjUnP55man72zD+WA4lCLP
ja9m7n5ky8CqCYYyX1meWXxgTM0mnP++rgfeTGOQzjILFWGseyHyu9svYH96VvPa+h8AfzYe11JZ
+/j5MwaLkYVjrNYBALPSztbbdZi4o/vcljud7UCoJ84tt/w6MPXxBgMFCU9BMFEyye7Uy/7NIC75
KM32M/7kNV0yOhck3aX9efYsc5O5f/WaJ1CTNUC6mSSGdWo0E23ZIFZ8NNEFM1JukMhiulJp9lr4
YbsoaI3MnbZ1pfFTNCQX0zUzdrkmpZChJUy5xRWKZTnuGZdYMBgG0HHkA9QgGspy0yztac407wAI
YH7K9HaNLku9fcyYQDrJXqPnFzPrDc13yB+0qFx8QoxJ9mJyk6T7CenSRi3WGQ0c7RPYsi0gqj6D
n4RR7uqjI6F5iwn10izswoRtZICONhaoQaIIitO6a53tcjyMLjoF7cig/rmOxte25c7X5/Sxa7qD
pws90DQcXnazbzLUq1iEHZIjeEFVA688QVhcCKsPlCVyi77ZZ1nzp7QEA7PMO/jGjCeA59/0C+Rz
vjPux6p7bW3zakm+jVFdEnD5Gxsvm1VztrrcWBlZO9u8818BoNj3eEQx5fHOWcZdT7twmWb3pUgL
RtAJJEUGlGMTs9di8UXPdJijAieVwLxRt8vRoPjakVJkhnlaaR8Qep4s1LdZhkxqiJs9aU2s1Ady
IB6SEjtwFOV54BDQ07OXUMZ2gpKpiiRsJqr2KtWzfZNDcCPlhqL42GgeSLlSu8Ud5qlW+bd2Qg+C
oYS9XiefxkobH41aYH9Hug3BaKetoQJOQgvTLsB3FnvnDpa1GaP+QYzijY6nWccf/yIvf6bTa10Y
YRbcj4Oen1wklVe8pc+1ipDXO4dZDvFOM1TBigsdaNoRXR2zYaiUvUr1URKbc9yFvRbFF6FuugMx
p7Cdf9PYrLaHjzGaW47B+Y/qsYxkVKeGGSSVdxq04bR6XkMTcy7WI5TUKyxoyomP5F5ineBlZPcw
4fHsUp6zPvkYa5SMMxPaSUv/a6l9d0OLpsmPyeoeDTzBjO125EZs/ZbpXptJCswGdooxu/tRZyFb
5ayDwS2cpD9oR8d7GM0EF47FPIpFojw5wHD22ExOes6l6yUGaR4znIyxhs2k2uHgal3LnB6PiYZe
g11zdKL0o1GVqbh4cXwiocX/MdUQOInufCnEpJt5sLOXzgjhdo37aXR/tcjvsjU71trWWRnyQer3
DNHYVWaLdSOf666MmX2qqZO8oa6+brPN0kEeMkzhPZIxc2807b+pJfirEUO6x8D/0zGU28GqVmCr
4YFMSLyEvJV99Alk2gu6In22UkXyVW2u4aRwoLyJF77JT1/miXGtc2iwox1ErdZd+9npAhKR8puv
3Dhwa37qOYcQlXGedFGNmXHUKalLBUjHQvilzWV3HpXlHTOMQuBD4XlyCOq70nW7g6Ep/7KwbNmj
xV0gcWbkBxmk4Hmj1tMsNNWxILzJTf5YyA7oHfoX2CHTQ6+3zSbDP/QWmcDQNfxhZA1OOFvbQTsY
S4IMbXmJNdbqlGgoXNj/Ni7upLLG6oT2tzPUZ8w+hmAA67gUzaqCqJ/9mupr6EYj0JmX7OoZ35qS
WOf/1lZsnhYL5JBnvJD3hSzZ/fQ9AoWSPkl2jevGWwi606VWqFn9pX0lOSkYS7d+mpg1k/bV2kdX
4YhNyH0RCWpacyA6b+zjnW8+IRdER0kvhT4bEKqwZH/7feAtBSXCxHQn2pFWVOU3KasTR/hD4pvm
cY1d6KvyBlGvb24G7fM1y28QxaOoj66infI79q2rM+e4SGYBqg8taO0v7rVpOv+aEhqyWL33HKeO
95zEyCNrT/RHIUWYo9V9iKEi4jbKDp0NlDHSoj3RPeLZ6frxuqgp8HyLlIByZCLNfGEb41UKUP5x
mbF6mxp3OBRVhAvA5PcxnW8Fv5oEqiYRyYm8CVIMIXrWpCJsGiuOAGiiREDslJ3SbOyvdUmiPXhE
POz5HzcVj11lg+WejOoecTSMpnch9wOZDn+bvQdhY2M44k/ktSDRtBYFfG5eMKjPJxvXawpQO0zq
78yI3wYYXptBR1Ocjd+tHTuh206ADxJnTdFhfDVXBBTRefBmA2m5iSdj5I5bYJ+iQL+UH4QetOe8
ajZFY7YnA9ssGXgsbZfCDFL14Liu2hlSrR7kkvCGGK0kka2WG7MmrxTsH6SlGm9g0+2/Tbkcxp4s
lZnXgCcojCuV7ZMYQws4E8Zb4PgfwV/Ej4y5D8iwwG+05Zv0JuNolNYdhggZCEhVvhfQpgVKDBIc
zZMXEdMxRERvCtsp1+CH/kGqdiK3vsxZPlU7341fSNBu906VhAD4vU1u8cXB0x0wz8hd12DXteht
nNknV8B0iVlK8se+YTogyliEvu4GQs8eM3COAS4eQhn50mrWFR6XVT/hqH/AgXmqMUjiO0TfZ+lq
COOGliaKxEtBcfyTYaZqp8X8GtA0AmMlgKctjbfEBgYxNtMJ/4YzZwZgkC9/yYsj34fqlssi8kbz
qcH6sut05T62hvevqxkliW74T1Y95i2NpkSUw4Oz/G39h4J5d+hSL6Gh1Xl22zXohV48E/u6E4eU
ymR0amNfmvGhtCFZkAAO2MsdptOCqvWUFHIVmbPI9dIMZBJhMQvUmo2g+uesmNnmsj++l91Uh8mM
x6cx0igsE0l8AHE7Tu2u9bnPEpl0A3Y8OGXtl6isXHop0iCbkqkC6Em5S5l47+o4e+eFjQ5QXzic
SokpZ7EQbONG9dDNB+sXDfklXhYvVS+V2yowf1RtqQFDVTN9b790ZuBN0xxY9n/9MoJnAu+IqHf5
D/Y2580iv2KNWziXKQIwLXKDoiwOZqM9QmFM/sxGjZIgMjvMBFagL5VC0BT3BwZHL77eyTuWoBCl
qgr1deSmYOEOle9sTdBjYWdY7scsjcAfYR1MIMl2ef3HqxHKEcseECsqr1079dCsv2eU74GRIyC0
UhNWGcEzbqUb/wwtembGhWCIWc0D4EOCVTLsLX1LKUQc6jPXTxaWWbMlH3IIagQtEXj7E66mo8xA
Ddt+z4CzuQogqlc+zRItYb2F5ZVkt2mTQC8KrQE3IBCuIGF8sNGFMJAD4wdjoj8GVT11VDT1W6Nj
oMPmGYiEd36TjKFB4YHPxAfnLgipTTP7gNLrDAJHP2nrQ+G926k9BuQdoo0A43WOTPG6pLRiqiN5
fDamY1tmH9k4Yeb0WvbitLImFSxrr9GmqEw07gb8PmnnNTsxQaOmwAIqI0S7F0DyutdS2uLR8NP8
MDgMyZ2VoD/XyY9kS4JFyEMXA9Ugr/1vGzeEJOF4DbJXYxKg8MaDiv48xW5uwl8WnrGccfouhyXN
jnGqaIH8kQk8Iuj0FgMeCcrcTU96hmCNteISycc5ApPudct92uex9jTahobct7LxJ5f33s7+2QW/
u99OzaNcXUBO/adihXmNTWI2utp5r81iPrKeoCdLxl1SJnupFN7q+oI2hylZby4bQKz6zlspvqIT
9474A9fx05sJJGdDT2sc2KBM2Id8RS1V1lAhjXwiUnEaeaOSpcIyusJrVBsE7FI1AsRWytv5IqKy
N9ctLCr4Sscsu3KcF2kt+zZC9AK1if0xVxDXTffJtUlIfazkq2c0GDgIO3Q8hF9lpnXkTAg4wxoX
tAfjOJC14J2YDiCwGQNnhpZ992NEzvG1s7X5Pw9hEjhC+QyH4BAjIyaITOgPfnXHoEV867Jcucsu
yBxIIbTAApFbVGaEs9hGhYAkgR4x1jmQkeaux5rF2CgiDmySH24MJcL1R0qhbH5gT/4uSkIxU2g+
LmQsVmPf6EqJD2pyMpnrZess7lGPsFKPSTnjF2cdlC4LWh6cqrry5109aMANbM61jrhA5MwlQemn
KW++ZhvivpWnuIkGDAwilSc5Wle9UP/Kye52ppVQgi4k7xJRGYGRn9XoHf2q+qb3LQBO8FeeyscU
Dl8QexrzgwFBEssiJACOGR1MLtzMTdPAxWoamDmfBPwMycFdiX4LI6G8vNBVnfuZd8EICcBTTEZl
VpsnbFcxCNeNE8mvaOnl1jQcdDTuf+R2U4YAdy4ccfOi1z52faqNYuYQqE9dJowb7SabnCMxeFIl
D1bOKDNleoiMiSykHCBwdGFShTMCR9Im9ysHTmtS76QP4rzN+hdoadZmoqsnynX1/1gMwYmN0FHA
4LdHABP11DoxJyB6fbqz1nhi8nodyvTaQuC9tdbwGtflcrRoyhBsou4lApA7TguMnk1Sca4WlR6g
AlxQCoRUuO1WjaLhJ5vQsiIOw9Ty0IyYLKLE0q4m3SkugdjIjTuAFuPOYOBrsbBbx52xrx0Wk7pR
AY2QywWjMk0Js7SjKRyiNz1ULXHvAVkdkhf4qwMi9nSLAJ5Bb4Qr2a7jvW9hhmdc+Tzn4mTC7g+L
2nwcKDTVEHuQOZDae0u7K0T5mY6jfjCXYDQYpxVMaWiqP2m7Bdp37U2LxlvrtTd3ZTxRNR3SPj/3
I/d8h94otMAQV4se7/GMnFKjNnAsWxscxDkiY05qi816XauY2Hjjq4z5YEzUs67mN7NHJG3ZvceY
obxxU+gkAHBvxLn9Zyz1CNN+A+53JNUaSHg9gcypOrp4ZKFW6Q17m55TH4sXTWSApXQsfpplbz0d
waXN/hI6PzMsUNxB3iBMQiC8H7RlCCudqblM5gwZ3wwNIbYJqH7KNdIpgZcBjGGwsy+cBrsH8hVV
AB8ZBX8Lm2wKBm+yONSC8Hg8wI8NA0+vidOwzeW/wrE4Ce2x2beEZm/heF+z7N+SqjZAmddsy463
CB0VD5Z61x1nDDopXlWtu6FvaHNoFJK8uvoVvgvgWyO7mQaYJNUgt59aRhWxlweMvOEHRCsbiclY
aILLCWDaXZgk/p2hXxbcZpqKqTgwX5hzeXFMTLJL7BzbSP82LM0Im7/KNvCgJ8Z0T3gTRqWZBoof
OI1+YAfPpCTOSMcbPEzd96Aji0QEnB9WuK8ZJQsqaL3ag9zC7lD3VRh/F3LxbinZjeSx508ztwqJ
fhE4iWV+9M06Zm35pNzUgGBZvome1QDHqovsBrpWitIz7nAoaatSWF8TvhfCzltUV7DwWBPnhAW4
EpJQ5WFAGSrWRf2kmEVn/2FG4AXT7x3byN9Hkwl1rIAG2It6AeXfcUJhIzWnhsmqzTDeUdXdTLLL
OLv2Q1+TGG8PD7qPXMXseB6lNC++KIZ9BKKerfz3MuAYh3G9Y6b/H8SwJyTQ0wa3tAz6UgunsY6P
LW50S/oRjkqG7R5jVspXaqZC7+9G39MkpwTUlUO7Natr1yNCdNdwZ5eUZ1ivRjhqWZiVGIAsNfEA
d2R1rlhw51mDOrQ2gzfuJCQgNmDV66TiYGaiv3XRq2kGgjEk3odegkHz9SiweXJayrjM5XLIXHW2
tbbgG+b3IUF3u4jmaW2hKIi2jgbzwXbie4VpCX5aeu8qVMnT9BeBmob3BXCYShEmOB4NmZD2vkp0
aOFpGQ5Webr4zvIMgwxuhOe+WXTXKLCp/XvJa4JtxFpxVyaoPGdcjqONx5ul+47w7IgDt9xNcPcM
b/p5tuvxpjJrPkZxfqgqjyoeUu8OWfq2wpfW97h1FgeXpw8nOY6wFEqRfA46Gi6YhyGFDGOzmUkw
w0TGYnlhhUk5PVnktuZ13G5zy0h3fpJ+9CUi94whtyLqAw1bTFVlLeg+caSJmD8Xmm524MIP7JyA
plrNjyaGx7VWMJIG3saDqmWNea18Bi490kmXxWaLaBM1uGCXkJfxV6F4zWc5tjay9kY2YvsFOR5T
seW6WNjDsPYFutd8xHapb9KxwjwZ3XpSuhlSZoepF4Rw50hyZmOrsWALRC1KJOKo+dgJsJ227TCe
G2zNFDZcAVhMIQh4o5+suyZrr2r3w7YibzvygiTb2/kRpe8fFj0P8L4jvXIZkNklWoRCEtQ6NqRj
wXA7Qp2pyHXlzE8U96Xu1nt3YlxWZZkf8kLb4OdE+NskA4YveqSsxAyq9W2orxaTBVDwNqIT6LJq
9TGVn5mOs3Sw9LtvVH8wYOLEX+GgaTtc4XDj4V/TLLWc/8lZcPixG12jvcqtgRpt17UVpLaJJapk
ZqxMyte5OBnyTyOA87aGsUZMnZqleNHB13WQwQYXVyxlEmjcKlekJtvaqnjcDvehYMAJLgEHV8mz
VbcSKZQFHrIlfAzQ6ETmH6OrdgHM3SYORXR2y7LM3jVyVSShEmSxjn8XW/FF6UzfqJSXvW6ztWC9
GxCc9WIzhd7qoohYpRQfcHbfLCOhuljABhVMCsbVVtICK4sal16P9DeEZvsULhQHF3bbpvKAk5io
iQ0P07E7GyhTJylO7IQ4Q+3koZ2QXHJN7CwBYmTKYnHGYCBb0R6TGni3IKO5bCx6LQSWJK68gkTj
1UmmjDZvHWSZ2yIzkXa5ic2bBF0sLJl2jYCuJwU7Ojd/AKSe6roBjjGjRHcsXgirxX7IR7mdHLmg
zYHiFH9ZEtxBsvjfdCZRKNrqreBuZFXQ0ZJpVcouAzkqgmiFemC6LwlJJDR1PLjxx8g5G9rquzA8
2oq4ooCOyyf48NG2O0+VQJOyrkN0jLSsg/w/YKXth98HfbDDxp60gySYiURB0CERlDLyVhgvdThB
+DS7rKf1Pt1Qie1XO3CeyoepSB7gAJn7NuVNOsdtqGL9OSHRKjErtG/ejcsu3VdT/mD37cHWUFeI
CHSjIWlJF/e/1suPfsFco2K1v/WG8WVhOs5sRp18BNfMGnh/uquk0mQwPumqPHdFQRwMiDqbcLGN
17tHd7L844IuXbQxdrcJ33m0MIOSuV8GrOegW0VrVE0yUFtU3xPhR5uKUzFrnR8cdd8VVElp0ybp
c/vEb682AO8h1fiXwkmcHYlbWVjPJHG32Y9iJcwzxWvap6VCLfblm4Ii2wSYKr0IWFxFcpU5fLfY
0/Z1uqOUJYW2oBt0bf+5K0IFTHMiTo2+q+hC3VEsmGqi8+QcvfA/r1vIJDkuvvsOUs0/oZgDvzbk
19Ykh6sfLk1XgyuoZnRqg3Ef8uWUY1WCs4sZ0yrD7IBBcj4tuJgda0xPifFZLmPBmKMugsFHp1aN
081IIgzmyo0YqTjl1qoJ2qCVtYI4nUsU3g0YizSyzr8PFHP2udVIa8LIjrFggLf0+4lmvjpdPJ7d
5LNaMx8Dk1njCXNHYx5+PzScQR7ixQ6REvBz2uJT2U6HOiMhsHJ9sNcIp9+P8J/830cyY8C9id1K
ADxfF4E4I1jU6L3bnZf1wWrm7vz7T1F0s0+QJv/+/UyU2doGYVy6g3ilQ50vjFM/MSXH0cqHv/+R
c8o4GaY5H3zJkNqwvdPvAygT1sdOVhqsatkmr5Lu0BfG91xi08d69Ztz8PswEVeGLnXNPTDVsY1H
7/KbhEDKA3svXVyUzLnNfh8ai49mf1/VuTz16FqINuFBw2q76zpob///ZWW5fIBpLg/kPU3/G6vw
+0lDvdWyKG5sDKTZ3zkCwPETT0k4Ki22pc3JxTbL8Y0O4a1p4I3lGGYmzDJPw5STMmnnefJgtPHZ
9TUNn6HtfYppuvRuTLNhoOoAgxH/w6aBuXNIOF+1rNuBy3Sf+A3jAyNNMFOkP18G9YRxLQdJmTbH
whLLk1Hh8gK4bP/pZX2G52r+c3JWTl05/0EekeDcXtRTriPXj4HAYkywknPliY6YvCQ9x0b3fx/9
/rd4/W+/HyHIuna1jU0YZecbvJOwtvlNrK5sdxC8tNPgoNb+DfD8/acJp5YNCYGgdoVT5fezv//8
DS8cCzJJzIQUoMG6TpllBXaE8g8N7xQ2gz2fYh1ChdGRYmyVqQh1/rDXjENeTTFeL7P6UOacP+mm
R0ttJ3hh3WkbecJ/l776yaoi/68nW/fMCIK/OZiTG6cRRBkNAUuNvqzRdXkkaI3YMaW91KlNoFXB
aDz2PfNM77H1RQ6RpCXTk+fw/huQo8n/Ye/MdiRHziz9KvMCLNBIGml2Oe5O3z32NW+IyIwK7vvO
p++PkgbT3QMMuu9bQKkkVVXKM5w0+5dzvtOKh3/+J1CHjVs3u8YibUbHs/MUxNN8mbp5zQx0npYF
Ry1li4trRL0J6ZR3ZFgYL6IueW0Sh5S8qDYPspaQbnAc3RruLsLGuod//JuN0RuQt9uelwxLToLI
nHVd/pKp7quw25i/nf9GYRD6zrDGVy7qEOiletHzBBzNJtSxTvP6eZHy1qRW+mkoQQ2hxduYFqTb
Ym347FZuEfXpu6SLPjM5ULsZ0vanTsrXFHXNU9wt1g06VIYWdvSW4NdIJgwFu0WnZAR7taTQGsLh
N3sS6L/2pGiVR/Ngz5bH2wmyDWxBt2txiH/EBl93h6K7nOHpzgu7DSWbcG8ZXYqYbY5ZYdF3ZvMh
nBhF5LlbH1pr8W4RPk9VSd1uTTzLMfd6Csp5P5aFvrNhWCO5SJ0Dt+8S82s/8fvBfDDvWserj//D
8P+vMPwtAdeesIM//8g6+H8Y/s9fxf+6fTGPL/89xv8f/9C/MP7WX1Iowd6N1YPtKgFG/58Yf2H9
RfUmTf7lubT0mrCAf2H8HfsvzaRGKGXZlmPx5/+L8bch/PNLKUtqy/Nsx/nvYPy9/wTx54OS5SJd
4TrS8WxSMv4jxL9LwAO6o0OVWBaXTMzRJUlZjLq/lzUwyYPDlyuiJhJzAZU2XJP5bwObgVcM8Blc
MLp5R3rnIA/hCMoHlbWTdNX+pQnt+yHOj+WUXPPmbw9XbK9X/ZX+UzMZJWKeknxtP2LG6jIhE4be
ZSrKP3n4BZfvD4zlkFrpeW6Vw3WAg6MluKxLXaDfLroQxaYfToZfS2yOBWUa6217Z5H95BkeJsjl
WLl0fpPp/ayVGtL4/Ag541IySJ3cGdFjnBNe5KHTyIdfMQIp/cLo7TaF3Q/HGuuIFggVKOG5vdNj
f7Eady9dixcTeakrq0c3AEUTm7v/ecf+K+/Y//8V+9992/3nmAzeyX+9Xt5foLk8S1uubbM4dfkr
/3y99F/SltrUjIE8U2vXJD/j/7xe+i8mTabUDJpZViiPN6/9V0qG+5ftKRM9lrA9y/RM+7/zetm2
JHDj36dk8M6brF2FzdBOcgZ49n98wZKQRktBRtgy68B5ZxY59zvzJAOnQxnk02Vi3q/kuzWZ1O7z
fApnsiDkdAmGNZLQdbmASmgCNbTgjlg4NDy/7BxSuUO3a2eqOCuimtFugNfxYAmImAfeXuSJ/f19
aLpPHSEMu1Jab73MXkzwmF1koUWLaKTGbkIaUvSAw1OWUAyTNZ4hJj2P0wLpMrRAKJHzdJ3D8StQ
zGOssXCZxqW/FOtr+Bx1sr0oU8iHPBfuxlPIhnsmDVNegZVvCgmLmM6UYWMdir1V9u9ZvhBaOugf
ZTH0S9wQRS7gdGeFRhXijrwRCr5An2QcsAlgE7/RVUIugaNXxj0LPlL9GPvocyR6G6f2K+IXwR5i
RAlS6PsIIe++IikCrBc4M6QQkdfVt7ZanjJzvrludDfJ/C0v6uAgwvRDRJxjdvfhuGARkGyjCcUD
mMqMPl4kYBoMF4U7N680nyeA4DtvbgpWazWW/OC3cIlUVM14ldU6aLFVvevMnhksU+MyLMsdWsPG
BzkRbOXo6h1TMVqdwm2x5y/XaojKk9Whhsnop0UfF8cYgFOCiWSXV5A4mQGG1y4PDpiIx41pJ/hl
OpS/g5ofB5NaHSb9NY4QhOfdN2yiais748deQhwTEzJ6GDsML2Y9wuAprasX48sqOkDBgD7+xHHi
IhQitiyI0GxqrKlkuKREJJCSkRktpJzpXCfYiYbBWk46Nl/tvOh35EmCmSC+Q7RY/LjUrK3qsGJS
3i6HoW2No4llriE4r8GbZi3GsHdmjPRWdCo7WiY1tFwfiTJ2RZGzIO0JgxNR8jIF+invvCcPv+8W
kwcOBn4/Qzoc+4WoEADZA3LfynB7vgMP0E/oPSpK/T17zzNCqRAZbYeFyiho5ztoHjPG5yQHPlDa
kNmVmxKorGfWLDWG5Ch2fKBw7aGImT123C9dWjh7BMgRcy9GDzbbcNMG7IxaLdk4KUb6Selfecbm
bOg78aqX5D3yEPoRpid8fWV87flatdAGbPSm04Q+E6hYhtdj3E5eSDw70bvnGrUu6J0BzyO4XWgh
Fh47kHAp+rrPKGbEx1x0RztlPGkHp9pMrMVWNqwheXG46dAaDHaldkjm+EDAv3LszzRWyN/UjKcI
SemuxrizYRifrUvYKMGdVXjty0yeVG91j+xa1WEV8UAHAB4Z238Qn+MkcAdy/ZL0uHBXr7M+V2h3
Y7gTCUGIHWAPrfucrIEuhFGxNAktRHIUXHTV0UJZWeubrgJztiD+WPMSrBSyGnrmFaGBS7N6mpYm
enfN9DXh6yOkI04PjRk/ug3GJJvR0AYeYbipS/4JN71jUXecQobaFSFmaF/hnrAJKP1gsA/pghQT
7am9Zt6xBQitHZzMZFMrBGV1TGZMEaQfbSa+Is1yiOHtdxZDASs6vBVTEo98FYYFYOecaHCNVhCI
beI2Z5aKUJIG835u6qehBl9pRiNkcC+41cl7Y1eHtEmSU2VF37YbXYa6g0dd8bgSO76Rcqi2Xpi8
oKBDusfRsAlqGz6oIicQAey+78ad6iZc/DqNj26cvDklBtkgXJ2yCq0Sqr2vAFbL2aLvEykqxrG6
iy25ZU5sQBYHhsNRSO6zuE+mvbYHnjKjXUFfGrwjC+wD18J7llr2Bp0V47QAf7Y9ffWB0hAuKItU
Gb7X0XIWODYggUZPUw+EI2UXeg0A3CLKT5PqUpD7xGLR2C19E6PZL+pdWbPqAFEL6x2q9nkKmoup
0AMCxOOzs5TqquRB1mMODEg1EJ2wXWfMF90okkevQJvu2uJGxJ8N8N57F6VnHPRKPW5o4dhW5icy
bbZx6feNCI5ZDXi36QQhhpW9U9kQ38BA025iZVTFGgHhHhqFoMogJcbEY7MlsHlrwYt4i9132bAU
zED22cwqT0OXHmIcePtuDq/1TMKfhcvOH8lh7G35VA71jwlkaxd35FOk7HIGp1jxXYJoKOM3ahK6
0tVulXQHUTECbmTLg6T7h6T/x5OVnU17zSxl/FE0871RcG1aMrmniNzU83gMjOUu9AL5PHZXlSb9
uWPOv5stK0dDM/kd9TfPEHkympilDQfDJliXi17WzHucjwdLMvVrTbajGrho9wthzuwvsxee8NWs
msX8ntcByGKAA8xZc6YN8Rml8biDFcOuunqMm8UXdYorCrjLNpzHA4UPZF4wBR2yj12+cHNL7Gsc
9B9x7KA+IqxoY8eSSPMVfU7mPbujKD8BxmB4AqGVqntbw9NEiGNeouoT+9ipyyTo5DVR0uRk6MG0
e73d7/rVqAkcgOyW8tUUDenpBU9BFMdPzLGTM8E39V4KhudkU3RYr3fY5ll0AbprlB/non1EeKCN
afGJP3wIWelvWYGIvH91KjZWdpQeXC/6bct2zbQooE3hVMHjAVzSqTAuhOl0BtkFUM57pcpK4XXM
AVKjkW8goo6oMNH5kcCgYLI4lSx9VdB/eS24xwKrsUITOznGcaw9yM3qxCAToGz9xWbt2hZG+eC1
0ZWl4jsOBpZIsJMhyqtTNXSen07GBjTJHUPS3o87cSlizoARnEYjUSBio6s2DVC6LV4pllNWz5R+
up+sHsIX7ovdgNaZc5BRbBYeu6zcD6P7kNaD2nYxDmmbxTZo9YYvSFn7iRaOOEd8hqStQMZhH9Rb
8Qnx855LyaBUcpNj4Kk38125WXwENoke3yWdNK39AIjjVYak3Mdj+AYOumc7mQU+knCGaCjH2xDe
cZXE7ws1UIuKG8RmkRwNwQdnYULxWPxYw/AchiNCLJBNZts2/miG5iYdHhDnLdvemvhyzBEOJcnT
Nmvlja6r7jaP87zJ8lD6oIbm68IDNlvdcg5jz/BHWbcosHgvR2xWV/BX7tEWeUiQdHJh/sgacEGs
2ES4MRC9Um9kSIijAu664Qxs8+O7cMqtI5g1aDcJbu+B44EmAoQAmFjQ8/2WsAVEVZXgCAltjTqX
XW6/WumL8K0rzNfOfENcGZ4nD1NMwd4WNw/QR2Ro5GediO2CEi6wShauPIuWaf9cVi9lSwVfNUpT
R66zIo2cvecM3rFoBuNoHgxXv+HO+zYmiIbJNOwjVxzgZuQogTIukKWwL4mB1LV21XJnAc0h1KC9
N8yVj9fu80PAl3NP1vM9ikE4aDVhaqC3wzY7tX3zd1ipa1NWGB9NB8q7+4XpMDh6bcBec4R2MKe7
0sQzYAZwghv5bv6DEdAXD1KgEZAVGzqY1RQbkHWC7LjI7L0sAhBNGoOQSTQfi6mBCGV81roc7p2l
RnrVpbclQW2InE8x7drZiB62hojaPaY7/LwazV6Q59NROcBdTPuCNQHWseFdEAFquDVc/qsM5pyZ
zkExn+2oyeAy4Dd0Jk7HBHU3s0Dw3tom9GbFJymv+ZM6qJ4MWHz3BK5vYheIbMJfysewPmZthgcl
uswmA/c2NewdiDTOEqS4zigTTGHnHqvcadT90bCqBqCHw7nHTmsTTWjxKZB93hSiaofoozRPsAnY
P7flsCWw4CeRhD/EZMCuIbbaBzn7IwWyDW8oIR816dUNOfrSHqpljyI5Q+eeF3m3YWZXsMGcP8wh
HwlbYF7dl/dGG/WHOEEmX7QKngFi33hOzsgJnD3L7LOIA++SYlEJi2I/1vafzpDIgNS8C3I+L2sj
+Pjd77TmNlyFPfU0MmEJftY6u6m7n6xg4T05DuD20kIgGwFc9vQRuRrCDYe9ulTJ0wI5/WixuYdY
y8/AUW9WPdY4Rt2zN4dER1QDHZt4ntlkA+eCygTj4CE1fkgh+DXVROrQHwBSig92Zd95+aVmIntQ
OQlPQ4rju7vy42QsX2B4bUC0dLbzRVSR8sl4YSOOILgdnXsrD59sj3p2IN1OtOMX6XQ/KmAtHE/L
NluNWeRWik1fUoEXZYUXiL+xtqkH41XLP7U59EIDvRQWei6J5RegoaOAU+nPvTj3SKfSMalPQ6oC
zHy8ZU3wahDG44PvbTbGDfFbsiOKfViTtHx4mXpb2PVTS+mzC7vqPoqgk48WglPX4wrGrLwxP+3c
5dPYkP+ZfQF38iTmmpn/3xyaqRSjt7dGjxUtCyaKHmJ3cmDoQP0qbKOV+dQLPV4kbW3YoskuvAqJ
TrGcpjD5bkyyT4ACDf7kkf4kZuNDyeg+S3qO0sbhKmLvmA8AI8PusbG7/ohY8ZqW7l2ovf4+s1Ga
CtPYVhwYW/XCaajRsntcOIuk/Eyhh5LgVfmeVLtxGF/RIBLzQmwMegxUiFaDQGWB+woA0SRFyJWO
b/XT9xw15cEdrJWPl15yloHWEA4PLRX+fT28CLwSmKSMl5EHynfipCWCbvrTe0DcHPHQ4jyRd0vf
TWe0znytYQku1Is5QYPxyTbMV9WVqPHjcRMR0LfpOc6C4WiYzLobiWs24+VRufoDsJ+qIHs1FggR
Rtu/UcbgWLaoHGRE1puLsAHLGdpCZ/LWC16dxqRY0NxD7SiB7sdmQB6P/WXQZiB0PBI1eEwcYQCX
glGd8aXmSwyucSZSGQuLmDGstjI7w9NbTWu9AzwRtpsVHtCl01nlqP1mh97VkO0ZuWp1Dp0Ce1mf
RhvhFVS3NpB26rZnN9Ad3mnMR6XNSoXoI2HjPe2rKPeT+MUY8ZmGnf1swaULBYQudES532XpGXM1
Zp6pPZOlIW7RdPUmTFnhLfEIhSmJf/DNSl/RxyDGbjyxj89LACSB6e1jHS/ihnFoT4gK8k7c1xx0
6a2Omw7CHnpxxAsn8zuMgngfJpfZgjATK+OIUw1hlfAyNA1j4hfrl+LGagUBsQHpCmp4leL+oZxh
q5FWsOeqm1k1FxR/94DAxNZMvfd0rletEjJghNHzPtSm2CD/E/44RX5BxbWPipmi2MbeyRIzsd5Y
6hibmZFN01OLDyjQqEn0lV7k1PIN7Fl+HxV/LKCjEaOiwIxLpOWW7fyq3BAhcBae+17jv3SQ8zXM
nBfuO0gl9naAiJhmU7DLagNAw9h8LBOem2qKk6MawH2EwWlSqNSco6GDW+i2P60B/87MBO8avrKw
hLzj5VhBhpuM6xMJ2Hf5uJ76ztLTBCEnHJLgI4z5iuMgmImQnE+2ZxYnnKUXVO9ffdbfFkjaeC4m
3IV8ZIO2nXHnxhLNe462m0hzCPl/pyC+qziskGzkjDVMhi65ow9ZhU1Dr3Rtib6qFWsiQ5mclWDI
vpqttnVrHWnvX/vljn7x2Krc2DkLsnMop49uPJ1bjqtdluCcW5r6fqQA3uLXnla2LibjcNo1ERkS
tU4mxmr81gIucwKKBoSs4qkj+xJSZPEbwBwcgjhFhpuK5+IxAQi8wQ/wC7nNnjyBx7JQ8qghaXCb
qM8hLOZ9zx0XoGzDXsB+t4DktpB5fwEAsQ+0x/ek3S8piXcH+dFHSMX6V5c2hEotPielOHk5eLwF
tLNGZ9a3vLEjV3yKfXsrbPAEpv2d00jRm8RLBw0EfU5jzr6ZTGc+3j4xASUPjqIrnn7jRF7Zqa4v
O8l8lGeJRguHVWbtioGTN0KU4IKSMwyJL0Km9zyvepcrRLs9sWFGbx1aI/mY2+gHaFi+6Y3sOw/i
996scZYr+WM4HrG4pPMl4oNkVYpIJPub1kCLNmk8g1OlQLfoAM913xFshgAnB4JQoT4Mh/oO4psG
pFCMe+W20YFYJA/UUX4xe8CVBMk8eeHkkPgXnu2UeaGuqgHpIqGAmMFDg0BwIUm1cFaKc+JCe+gE
yQ9eyEKdTq6qJSAHkbbkS5oYuVVAPY5rM8TeUCnzK5lQh/DIMJhAutPMlH/WC54u+E4lB0DjZPju
CuotZV26tM+3xqzIsCRbRS7xRQ76MSPh9uzo8U/6YGVFARo72brRE3I7hfLKxAUY5c99p33qe1Jl
5uDNGTkZVjugUcBpD9XSbtCqM7kIq8UvWgBPVfseiuTR1f2wI8a13EvpnsZV3MpFl18GPVB+wspO
hqw4Yz75RcjWHp3oH7Nu36whCM4GCSDM9gAy83q60bfnFc+Dsfx2ejsnDo2fSR4RF/tWu1fTDszD
TOzkxpYADajwb6b+mbIYObhhfVTgjsrMgMPn1WhWOp49RPC2BeCwnwwUpZJEEEatpJdFvudlpLsn
AJnB6i3HrhfbwBjhRzUn3mJwL4b65OM0B758IOXloQwo1O1Q+54jTnbqfuucVxDLtmkIZn993DOV
AE3EBhp3G5/PFuoqHGBSZs3TnJboWksOpNjqVkk6F6eYvxFCVKsDF9uCi0qo6n/qnGpytHDTxp7E
mz2fTZTHBzGY0GAWQAChkvyKCQk+0niJFvuGCP/SVZmgxNPfcwiMTw3ZoV4JUXUwgXXmEPAic3zM
msY685aTEl06H4rxwp2evTV1mXgCJEdwy7apYDTYyqE+5329aztYRHNZPObp+Dk19S80/+jSAWBr
YxwPbWKg8AUgtsQPg9HFnFTBHZLK1zBnjJoF0c7mQzAD/wh7QmQ89dur589wIpIqTwOCZt+GTlK+
m/HgZxI8exc/tr1d+4OF6Ebr4lZg/ScKZtp2itOYIo+3dbR+NxiyI9JQw45dQQ4ylsnJDvrEawKt
dWONqcNq8bOPrH67INoL85bhNN7bbTgA5RC5eKw687tepeGsftmaxg8l8QDGcp0H8ylqgv0UlO+t
I7Pd0Kdk5JAdMgkCs0sgJRW4J+zJXA6FtHhe2Ph0xUikIWWWk7n5LpdYHidmUoP7ggpym/Wzt2+T
2gYz0P7CC0L/4JG7Umo6m1ycR1uDWwChwnXKyTDir0pj9P2p2Jlz807klMCETXkrrPjRwF+BdOdE
KjDfr7Q0h990x4Bi2aoF050FfXaKo1tqG09WnnNVcJxsJcMj6Ph+0stH9TwhiFina1/KEPQp8y+Z
zJecQ0em0UE6nFwF7DitUdxWsPnsh0yMx4oMvZxK1O5ROzC6KVPQYKVb37VwznT493r+LPVPVgof
oyvbbJuGlLnLSYKcsLizhK3XhL7frrG8YLcm7EGA7OcPdIwhCCdE1cMd4dl7UCsHYx7K5w5Q14Ys
n1WyfZdFxzEDT9qBTUT/95OpefV7uVcSJ9dQpzoDSM1vdeyOqsrNe2/B7TZovDSjaUEvsAnN5f6w
mKY8F0AGFyZrKEV8w+UnbyDB3BHEqOHF3btOj/EqcXsICM38hE2AbASKm5rB72bYCCYDl7ZRxWWg
Vp+SRTHInB8S1n8kS9Qn2Jev6I+9J1U4T40MQz+zugcstXTVsbFs+rwtDpG33Ol8TURBB2OZEzQQ
dPENutOiIGooVyxEhjb5HDvfrQlfkVQYJLiTTIxQUJrzS+MN9nsgGYS4JHDsWn4YbW8e3TF6BiCE
eAjRkVeF/kKq8LV3+geIIy5Al9bv2jr1g1wnh/CTif9qZguYIbJr6NPpd+TUP6BgQe+00zEPxnfV
tIir7L9VMewxgPD5oYpslz66C8kp2FVLcmLXJK7L1H16bXVLx3zFR06/FoUxyBspVIzq3koQsKF4
YuLJ1q5xGnho1nxUEUlWXTndty2DmhzxdiWKATu/DNaR6ctU6OgBsSYLTW70I0NtpBwzsUde8FQj
pIJjupOmxRuaXkKaNhawrvb7dBU0R430ozjYsRt1FAPwLAvVNlsJ/zPiBeilrFft42hK5BPNq5MZ
X4jAj4hJ/8b2eTKQ62YotQiTi0CgkI2c29RUVfZhnOy6Dv209+RuUfjm8oGsu5rndWDb9fvZQsl7
MVJqudImcR4uaAfUC18DtsLRgO85qmk3GpSUI9fbjsvoYUhiIlPD0v5M+quH10BGff5Y5Ui1bSR7
WI46Fs0Af6SKbt7sPmW90fglmcy7qgPM19eQaUHYQ103fvBmfmlzto7usGyhtWnGd2l9dfJhoKVy
XolZdhnNAANB1mZDIxwIJXCtP3aNTD7OZutAeke0Nb2pvYc7xnovTnZZLpSvRU/F1rajzwgZbWrV
7YgVhqS6qVw2tBg0hpMt0y9N/S7y5iCEnvyJoXw/xF+DJKKLwLh1y4CNl9E6bvWooxeMt5wr3sYK
zT9ziTslEf2ubQDZUm5fa4kR18zgN8ukvOX8FGEt28dOauJaNL8T7ipy9QDa8+BxBhImGJXCOTos
6nsCDwhpie9AIAGrDl4QOb7LsL6KpmIEbCX37M+IDg1XZ6ZJhhOnSYMbhDMfvg8GHMB86qtwgdC6
DkR+J7rP+U7x/jaEExN2BQ+R4j7Afwcs3JHhXU6+5V4a7ZX2Ml4BLqxXTTxVgie4QatfBykBtGn2
xbuD+7TnShmF/Yi+4NvB+MazWtxHfKyS5z+2LBJ/+4U33L3qCOOKCze/8n6FoCRIQ2dFEMTJnyLG
UQxnioNpBLJSiPgZnUa7lTriMVuRmOguuHm89iQz51RIuG+Ong5J9sS64p3srmUXTYzcvCXEVsz0
cVcLN9xEhkWzUzCsjXIsnwHbJDpkyiRuaUDoaPrgMcO35dA/CmFfrXZqHwHe/a0fm+heh8NLEdNf
mGnyi3cBo5wXPxsxSuOldfVhko+GNOhfeEZtkRH4htcfXYP5TmxJvGsBPGxCtgdOFIP2ycqMDXsL
Ugg59liIvZLpxxyVDDM15dlMGipFtXfvaotoXqF9gHlXO4ufeomDve9NxkvWkpyL2TwxYpyvgx1m
NK0V+VVRYD9oXR/VZHw2mnOiYWu1tQoi3mgkHk0m2A8xWke2dDngMF4lgLE/8Ug+dICSZCSXw7Xy
/up6BsVdWHwNZEb5C5zqHSudeMNEpIXOGpFxCk9lqf+Q3xLDJBiu8NIlEnaiKxHLf2iejNbJ3qKG
RjTWY03em9civXYyzl9ANWssjYcFeUSC1Rgm++ginjZJFH7a5alXjCra5Oyq+zaWjIwrSGPRPO9z
o/4uTEoxstKwUhPfiSkcUJyIpnkfuMSUpkbNRRcFV4u7axlSHwYcVS2r6aysoouiilmzdny8JJjJ
Z7GlLZqoumZYJyS/goT4nXo1sT3ZZ0og9CmrCUDs0+q5IZFgB8Ax2JoAJrECymPEzAyWE3iDyJpf
8LMJHDffOSRL1G9/CO14KSIqWSqdcsd3AZKgwDe5aPO5damy2wFJfAyMKG8yKH+JNeH/YZ5nSpmf
lQsnoJrYgWed8bo0jB3r0fWnGXZ/lETQdNnCJ2JjB913mxNd1w8l8xEKq6qeYj/Nm3IHhaUE1WYy
N1JNx6YyOwVp5R6sia26PLDC5FRJiMHJ7Ph5rsldc5P2QDNoHbkKwdz5ZuOmO8cJL7N87DtgTk2T
cuUQyLvFK+9sKeSWwxKROGTp3txnIVhaodsz8UECghQuyCCvyJjGkTAZ42oXI/PPIc++7cOGvAJW
4nNhnIleSfelQmZjE2fDTJnJY5TQXBdF9YdUJxzUzuAyG0JQNMxoxEdnD9CKX0bMEIjW3SM4IyfA
jcjshOdTUW649HOr4z9wxPuYBvDu0CPsoYFmW0+Se2ikf3euGM+CBA32e8ieeSZJOnosWfGQ+CnF
DSTRo8azvRku0ZRdKIEREMTuU4wGfAhSxR5LnK3uTD4mgOjMAEmx6hC6vKZdX50pqvC+EfRM+yJ4
jw2Dn1pvnFVFTCeYbGdf96euadW5sxgZ28MysKDD2xdEE0nuIryfrSACIdD7c0NVhJEW8C2vJKT7
bZ+n7J495g096LNqXZCH1Zr9PGyh6HDm1KCxiJInqHm+GWtRko3TdSkIACpKZI02lVeEbmxmwU9X
adzxFdQX81Q5PGk64me/DMt5TmVBZcuZXECIaOvgi6iupOzG28iibKcHlrNpPiNZnt4Hrxt8C2Fk
BNYMPNdgbCaLIFOLsIhNRGz3AQYcGIKWwqYl+dKJYNJi9VmkA20sWzUjA0KdKvGs7VByTE35nudo
P6xEIrZDIWnA7XvEbbAGX7DltEnGyG/ldjac6lkuDIDTcGLOwXx54ilIPdbhbDHtODMYw7sf4cqB
zqoGDcCSHBNJU1MVKGdCq0d82n9pNjcE5GB7YOOVn3RIXdVm7m7GkEg+AGEJhGdX/pMO2va5rF+n
yrhGS3R1+mTxK/RkIYF3Kiclzeh/mFnVULAqpsE2hXaaWFCCg++8QYDf6PE1jSomRSg+atYiQ7VQ
uii250k68+WktBBR9GG5siHggxtfpJTJDGk6sju4xpYOr0ruz8ObyAheoB3u4IDwiIOGlCf0EWfv
UCwm5Vi48JDGigEx0M7WbZ5sOJgJCN1tz93qE1HVMgn0OKegQ2KOSsBV6pIBpYu2Kgqrx5EUKIit
THroFJiwlMmDDjAZC9Z929hjK2izhYSAG/q1UaVEcvTZzlzZSCQrh+gmdkyL0fX7MaKKpyQBA2w6
4ma5BiHitOjDkoQ+4Ln9gNDvEHvW4xCPDROMngEKJmLBAUTu1SXtl1vY2Dmcgcw7y0iCMp+JTrdI
X1b18hVbxXwgusw34QZE0yjv0Bg68CC2Y2Y+jwTaXNmjntBVdhuyColKX/GDYLduC1Cl9aobIKEz
2DSoq4MOT3VnnsHlXEI89BsUFeuaMiGvXQSITuivvNzgqVhfIUcwUTNkiiQzin/r3HsLxrbCkEUI
qTTKixlmz1UV/sy9B9Q4Hyw/EXhBA/ivHV+sCqzxFyqtP4bRfDk1P2QTS4Ifpg1bHbv8MhF9TU4E
iDKsUAbKv9vVujOVFgknAY6ZoCBiiYco5b5nku/cvOmndBiiUvIKxnIGm1QYSfsGJAti5ZoBR4TZ
U9fnQU7lfZDFpCcovvykPGZz/jQPwyHV2T4bk9+Tg2AbO8NL1aILpV7dcm4MO9sdzrWM3uIUTnua
3JkD8Yi5mwy7TASAU1znzmKtAjI6FpfRHKja2kH6iBx+kSC3Y4M7wJ/UpFfYDJYDF7kcPALNabwp
qxiHktNw87rVq1XTv5O789w3/dELPfguCjgsVkTtpwKZS9835zDfk1xf3A0BgET0Y9UhMjwYhLbe
ipTvQInIuqQrXatybWBAj03Mt8kKmhlRFXqHyG0vtWUge+ND7oAOLViM2ctVOm1RRLDVZWof7pPY
ObHMJQwX2NYFMuIWjzmpYx2e9yqyEnqfmnPE5H9b0MKalJDkN5sOyPuvYRR3WjLjjwr7iGOM0AKX
0Z4zkrOWOyEBfKPvumdCA4FajeDKobOAAHcr31CLuBKTw0M7DX6j+KfiGAZ9Zlt3fWLvKqUQe3b2
p1tnZ4kGGOnXn9k0Dd8kq88s4NRVFG8expnwULvdM6Pb4t0SzJFRWbYqbElM6p8RO+4tFeSIm9x3
noB2G6UL1pvpAZ/id+2l7B5MMzpN3qXi3L3RnBkO0IfRO6KSMakPxltSQZkxIrpEi0WdcJYUuED+
PuKb5HfBplw5EvUlW+guvaoGOf1kDDhWbWJ42a+RGH9tFcsWBUQvygrCvZLfsD63jEYdvGUz1XmC
a85NbWqZardUnj7FhFsw7ea+LyKNcpQ+Y9swEcKxUmOfX5uFPkkoVdkluc3U+mWDPNkD7sBVnz1a
SMyIi6lP3lwdwfVNgDdmjg9zOndQLipab3Qb61LL+8JdSA22oFdgyUsvnZu/XQolEsJ2prGU20rH
XwxIx0vUPGXMnWUbuftuicgkmz2yEhwbJAjXuBOE6PzcRB9MfVFzhGMhVw9khtzmeuLZFk59XYzE
n+UtyJaHOquiw+IKGyktfTVyht6vYFO2kd0TcTS/ZmrEvkyNxoVrpf/G3nksN65sWftVbvS4cQOZ
CTvoieg9RdnSBCGVquC9x9P/H1gnrhn8Hd3znvCIpFSHosDM3Huv9a0ahj5SidD+nEHH4JC6PSYi
sVFeaVJUyh7qF3NagsePEujnQ18SmAXSbvCHH104PSW5BhFDIPfWSH4UWg+vmz09ohrb2MJIV4hr
H+oi9U7zmBVKCvAwLviJY/cwb2e5lrXPxTyNJOLnoRdRteT492iyfy91WtCMHsKD5wbaOUO1t1Ud
gj4z+Wri+UhqDQ0pntBuAo5xC2nYE0OoZloa5GwNjI+XFeccN9O3WtU9pq79e34iiaJhG3ftr0EO
JNbkjsQQ2r+6E+qQiRzPJovVZkrYMIoYKROfbyKv2TQcyCi5+oWUdsK9CyHFsj9BfrGFIWDdMX1E
RGckzRKD2rw+ugSF0QaO8aV4cJ4Q+NpvBH7LatooK+zeRVTU83qzzLlSYYyLY52P4qEhsukhLhuu
grRO6GypU4hbXTkMMrC3aDqDzwns9prkbWRPnv4KLoHsNnCOUOmynRoJz0Vtb6w7yaeFKK5T4mCx
7YUBkR6F6+T7aoGt70B3PUcRKhW9BXONLxicSFufCz9l0uLZ5Cpn+3iIcCxb5Axi2p+s8zgnR3gR
ZDHLbncB4tIt2g9+uVQW69zQccNrzoaDs42KMvkmNYN0vHjXDMYa/w/y2mkYNk627R0X0DbEyAdM
FdpatyEEZx3eNYg51hxMSo9/W6BVxHLWQmDMmE1wLmeBAKUb6PVhFC2h9KVJGBFcT8UB9CGoXEhd
zKIGV5JF3zVP5gBnfUT/D/eY/F0HZwBu/GhTd90bGqytTwE31TC2rJFEyUosmW0K7WeckcOLte81
CbPqEVNwY3b1UqOLvIBEySjPcT+lBxas0Do2AXgEgC7VCtwoXG6kFutGnvPY9o9cvo8ZKYbU8Za1
NEd3nfeZ3BYtE2RmCz89l14ktbi7qCyrPHGcRQoRYZDoVQwdipgWwJGM1CzHX3ug3hqk1iUTmZ+R
fTMIwmmaRG5MP2OSrz22/AWXyD4nMnC9cclnXVoO6YRUtnadLFyCV1c+GB22TQ/lSLoLFRqyyt6l
XlcQzt0V2EE0INwqZC23/bVr5Q3lWHJjEyOAw+pWo1/srKnYB6CWmyF6r6ToEe04bGXlyGSe1i6o
APJ0ZNK8NiFFCcqIkb2EAC2mJvDaxENhwlQyciwI3atk6P0Gb/rBdtsT0BjWGg7StN6tt3aWB0zV
bg7xNLoaTqCScsu8gni8Wu9XMzyi7hU7nFX+oM741pOCMEQbpawuX7yMITQgcVy3+bR025ZJdIDK
gE2EE4FRNKjCJ2tRu/m47X3kg4OOrJgCkvApJlHM7rS9yoiiNvCnwwdMF0W5o64TvKT+G8EzgrB2
JUaHpiktoazO13KUuFvi/tAr81po2SohmQma6LNCP/Mg6kGc7YaToY1hh1MVNmtIVIiXZolP78TX
CuXxQmIgXlh0PEjbpe2J7NKP+o8mrlhLFQoudL4PGqM2T2nGNSpKuRskOZ6xp1iosvpJz9q3yvwZ
BwHtC3/Q1nnyGTv+3LcoQQXXx9B1q32oD7Sx/PEkBv9L6PHRI7prRaXwlQJggXrd7qx6iDdMiEpa
TKS25zG9mon4ukVe6XgwJKrwWLAUpJb80XaoZUFxcNZXJmvJRw6tYRHjNEC9h+C2mUYMc46HjhTK
OPF/io7/msAWokVeWoWhRPOCilb0uW+cFKg0bHpdIFjPnF9A0YONIymjpwkZTACRfdlo1cHqGX0x
gJ+jzr5hymQUfEW4JLtk7uZOcmkSbUytStJIOHiXUaliy2jIrOpXTksQ4nzIqr6DuJ7tWVU1+QEC
xAkfSmr1EPIfksxWTM+ynf1GsHwWJC0VizzsftLEMlcJJJdEEP9Y5tUn828dNf9nQhL7Y5+lO6eb
erYSWrvgWb8mzUNOopH4NDzqAWhkmt/YYths2VIOXGEF4Bj/1VLWu5TyEjrljzAtAS5bwApHPmOb
OmYoKt78HguWF1ImkXUnScQB5O9W6z5CP+6OTD28uh9OFA4BZWsYWifb052Fm6blZgjzGeLPbmam
u5Iuw0yTJDi2ehj6mqs6tuEn0KdcNpMbbKnPsrVLMURXnRAMq2jOWsqBTOgjWjSHYJrUU+GmVACR
HDAbxDwwjhNdLfnAazNLkXc36+kgT0jfcY0MG0zqfLCnJoUlo0wSAVlM80Qi7DP6WceNDniwa3tJ
KZzTSvqyEsNaQfegsRIwJMO4yQjNBESbadkpjOmcx4ZBrViaFKNDDJmQNU8vp2+vUoKismZGS4ih
aJKLkcRY/0O9Auyx9+FwspPi9SHZJA2gKHnz58OpCAonrXs7MRJPNekf1IBvKRNtvu7HHGnSF4AV
tanbkG6AWUcLM0rbhVHQTlYiO/skiC3MGJ1Uax9z8soPagbvd17PnKnckKeDE8yNsJK7lbvr+3HN
XJNP00CuqFlEvwHekZ3cmvHRBLQFF/bB7EP70lT2WyntYoUNPoQjMld2NRcOuBgi3fFGWQP87Rna
Ah+CKHJoU8mg0tWQBXQzoZw1hYmHn+gEdRE0mBaz8adPi5TwME4PRv7klA5pxVP6bXKRmk6SLDMB
Rm24jKNIrj5gtwynKRgjwg7D8GrrhLpHlvtRa8nZdUFisxQwLWlfhVVdh0Sv976NY8DXi5+AJMuH
yLOfPOKMCPaNVjDF1cKdXLI/POJjEp9d3XCQ5466+a2ze/c9nYKxZHsxiE5aBdoAeg1y08n+Nsxi
XTVQFhNGMBuO4zmpaSe2sSl3271nIDJMxnL2WiDk1fWjWzKKpYgrWTTyNW3Jag+9Fk4MpToyUUhb
RNIu0xYqcWkOP5ST4CUq6asGEGqWzTiIbWIS9UFu7z7TvnUN2arfMYu24y679YKtui05zuPknfPM
ryRGJNtshDKB4ihl6PqsT7sqsR9TBbXTA88Yaf0u8vgTg4ICRolKDi8M036kjtsm6jW2ro6z4pCP
R79jHpi5g45VUWeY346rUm81NuCyPAjYXQxW2a9q0IEtFrOt62XrAEgGLZHmmDCd3crR++lHFnTn
iKGqGr79Ulnw8nqkuQq1uDXM6vYKVb1u+9k6zmuIwpPJUKzrTpWZ+MskYWojOqxcTqmfpBhOHMBf
/CqcQdFMDuhSQUayZx9JQPu4za9lmJ5AR6MKsLIIFYO9kfkTzu1xOVrawUIqhomLM9SArGGo3OBI
jcYJ1S8BuBbwf1qgYmxS5eL/TM3/E1Oz1PHS/3fggDBr/nYIm6b+W/i3868urP+NIDD/9B+LM5F8
WJldQzqIIl01m5X/OJznJxzLkLP92XChBMxP/WVxFvbfDTFjBaTBgoEvGfcz1XMT/Nd/8JTuGkh5
Xcc2UGSYzv/G4sxP/JvD2TTp86M64h8SriMYYvJ/Kn5+3sLMr/mf/efY+aVEHqYvO09efektkl5S
R33k9rngAvdbqngRUijD06cLq9PZerG54xq3PGJOG1bky8YgrXBuumsbdZ2wuCSbJeKEuio2o88n
p5ibXkcsPwufVTYKNp1BHsBIFIHkx4gh9it/1TCH1JE392c/tSlfn/1UAPv4nX+SFgR7NsAainSL
iLfC/iH0r55EOk8H5cvoxPdIywTzPEYsqi0zxlIsbf3NPPfyiSEMp5SKA4NghJCuWqAkyXISZzG+
dd6zW9309KvqYhA/kkkdZTxGX9d+DqCK+QEBR0a5c2J/w58HrDLiOX6/iMmyRqTLCOnAor4tzJkt
ai4SEn9tTwHHYQDK25a2xp65wQMTKFxv9S4q5uQsGm8L4kEAz35V5ocHICmMjhX/d/8kKHaRKzbF
ext+JA5x7M1HF1waq7zFZIkYfncgvRTdGyqCLlrQQD8qPyR+MWUA/Bn057r31w2ObHTH+CesBZaH
Lb5aHKYwPDl0ztqnqqsYzxMnylbcA0Mz6/7g1NUurOkXdSL7yNwJ8ZbybwSdHY2YqLQ8v1YmaGqa
d21xmYYQr0F1iWKa0FlAOHbt3zpYe/N7kHcgjGRyBBlzYoVz5zziwd/gjCcrPKbuBL7aYozs6l2G
UGh+S+nLrJCTEcxzvM0vdkpB3A7tAanYWhjUmpYLqjj+mF9GQQdhfuuzQG7G/kfU4yINtE2jcFLw
zlRklMrSPRaKJOboI+urSzupvWBgzP5JfYPSFOV8NJ1zhdyjNhjZa8fYDfcWu4sr1EkhA1HeypjU
xUZay8DhIzLb1TDPMSOOLV5AWFpzoJgl7ZuazRk3Noxt6bXrSpvbRRO9FRIL82DV6IyhKdrtMj32
Ex1CLPea762yzFsN2u+wGza+JTc4qpf8E0DhswXW4OLUkwvTN9pKq77DplvoKXxyBkBTssv18MSw
YZtO6XOMpDQlJ9WRyXaMfmjxoQ9xnzofTWmu0yTABP6iJ/1Saz5y2JYQdbnwfOMUgehtO/PJknO8
1g+8SDundg+cXm+ax5xBn1YOEpCp3pGvchqgeqIcoujupneUPcfUgnCYK161y8uhmOXz5GnaQlQv
DOUWehIALED5a7ypATgsD4F1PFhAQOts4nXRLoyfA/yPVfDe6r8E+3Cv+Qvd5MTVdEAHeI/bX5OM
d2jUFmMJIyRp5ykicy2kEBiGMwdZItTOSr1VYwVkly1Rh57J0V3MZc9jE21gUXfTiz0x6gt/muqg
0e0qiemMIN+BAnsIYbtX7Yenv2XFKRmiE81Q4M/PeXCagmU6VmvYwpvUkYsU83x/C+RFhRmE3l9l
RicbhBrJoQ1AKsC4mx7YIqigRcTfodvgYVkR97DrQiRoGontTbY3s3hL12FVYgqzp2CRJpAaXARY
H23AsiSbrTd+6RjQKeLhXn9ZVBcyindR1WKeF8sC4GJXTe/+MB1sXKTNPJ3FOhqMyJ7GeewHbZ+8
ta7BsT+s9KDd0hheVSzYA+6TmV1gICATCS5frdvmHf+XIj11Sm0nieuVtbvOcNP7AB6Mak1nblt4
5SrtsNuG9TpM3/W2p9PCclfR9eTHcqM6+vp0YGDxkJhfpmv+4an8QfFc82T08+xvFCdXzD7NvNkY
M77mz+O77//6jz97k2koqdjsLNe0ZzrHv+xN0tf4EOIZWlIvbM3e3OaV9mKANcemdQ0ZJGmg1wci
wwv+uGCVV0L5D4jNDnilV05oPYRGtBAjlIqKwAAeL1xt2SjtKMEyehCcbKDgg2WcQiBRmvZRSOpr
5zYGPiaUicMVwdEdmxndjsQIVgWzaYuSuhPBqsUN5kM706jYBhExFoeBCDAaUdxKRKxOrCA9QwAp
e8jxKRFB7QWm4cLX/RtAjjWNu6N0rBPxXetOS8lpthaC03LuP8WiPcz7RtFrx7KltV3hx5hfID4Z
zV5HJnJdFrpxio96160j1sIWsjwchFUuI77VJ72j2Hfpe2n5JzIUnVSxeTk3p0iWw5yOnWiPI0lH
bCDr1D2xDx/nxdZL9VXdIWkFljwvZHXNglWzaNssdnXIoIGYaxa7BhEFFJHXOS5QYtmwITXq2uNk
BLdI74nGs1/CmKIV5ICFFB76+xZV1CO76tF3ADAMc+9wDYV4YRfJVpesD2PDQD/a+3gkakudREfu
Cs5MYsE3BqVm32HF57UCfy3ZRNFq7lO1xXa0GZWxsC2i1SCQ2kl+bYr8WrPyYZdCFjqcfdbz/zsQ
/88OxJwM//8H4lvx+e8HYL77zwFYOX/XdaXg8lg0njiz8in+cwIW1t8NE1WYY1PnKkOAyfrr/KtJ
+XfOpJbuOrqUBv8FDPTXAVgzrL9z9mU5mNFbCsCW/N+cgNFacM7+l2WGHos0lGkIHU+ixEZhzc//
yzJjhDUGj04CZoa8Qmh6v8kSz3tqUoLMRrd6yv24gVPYmEeTIYsGqphEgeehB1A4zTpW1HfjB2y+
i9WXzLQ8FLC61orrpA/MS2Pr436vDyJvS/4Xl3KWaNuyiH/xofc2PVjBfU1Oy0i9WIKhDXxWm55m
TZXqT4jX/T2yERSP96dhQxKHZWKjEPaPLkfkkuJXOwNg6RE88W16lcGTTeRa01qHEM7iOSSn7Cmp
FTKyLs83wvDDpwzj/KUkldqvvPdG65PuDAQSOy9pITu8GP5zTJr4RvQBtsPR0Z5ahoachHv9CKpf
RwAVl5/OYM90k4VOd8qaAuum+5F5aQnFIL+KQ61Fws51irPs6iRpdEwSJlvZNO6r7i1V8XCwqrE/
dIPdH0JNlnuP9nQzd3FA/MdHmKrQMvs5H1dTZC7IMckPJgxkKDXmcxU0b2WjBefJHM3nKMQ/2vmQ
+yqtsp4Bdfwm7yI9ubqVvmRTvEg13bs5VZa99Aj1Gc6Z56p6r8uqJiFS1hd9NOdzTK3WnYuiQgAV
XYd139+YVK5ME2VplSWsNKDItk6OPRlej4NYDIzOlV74u4WpYt+WubntQvnpznFGbNLlobd8pCqO
bpeHIMAkb4nuKdCNU9oO3tP9BpLSRRbFcK5sIrEMg2Zq2CVXra+AMrZNeOnr6LuYvrFLz+3GKoQ/
WBb0cUilqXwj3HpNx44U4Mlqk6fU5YiR2L6+IlEbs78z0siVQdhvlKZscNjuReOUxLm2cZfIZcIt
AaPDa5Hj1hzyGyG/bT92t8qwgqe4pQVpBKdcr7vzVGAHiK06eq/1cJ0UJcMkX5avoWAuYw+kzsbz
XQBrKb+kZdCah/tRzXhyydu3N+ab2k7trZYZkbYtRB8+ZtVU8y5YG17x+Nb6dYoJE+qKVO1nn4Ry
E+RldrjfjLNwfkyD7KADrQRSL1ugqtJYMedvKVk0Nn+7h8jS9uQm/sv9er6vehpYZt8+wYKvrveb
gQFtaPfxmQDA6krcDd57i1hNpj6N6G8jMpGD/o+bwGz6QzELnu5f3Z/452Mk6bQM3X+15E7skj7Y
ht6EUmO+KUoGZKM9twmJfpfLxKo3SYQ4PMrMcE0f17gi3usJDdTiU5eFn60SHgd0CZrFyB/zsNSu
6XwD2yK9VsCS5jud4YETxTB3HdWwq9NsDu1CjEhkXXmsa/UiAmPYlJOFhGV+6H5T6s1fX3EVJht7
qn5MTsTY2RndYG0TtvfQ+gMGkvtn0MSqggJXCz5CKBysWz09TCzMS7s20rMXtek5sqO/vqLjxTls
EDpuRUTCzDh52plvWot/m/KfLM35bkL+0QoZULKIDFWQ5mIyIHTp4a0iDlLW7PlRpFM/QR58MDHL
PZqqJXyumcp10hYQ9keRIvpnJmT/49nhH89CPXZA9ObfVjGOZ1Ch7gkldR9iX9OcdziKGUexID+n
heczS0skX3IYhrqi47e1K+4O0/MUOvahifJjKUgKKy27pOrPWNftfgPY3fky/PHQTYH4kRcIydXY
+6ToKcHBzLX2LdrWcxsSLVOKjx6iJPLkyUnWgPj1hZYMxIPlXb1tGnBenqmipRCly7g6ctJrmcNJ
KiPr7IQocCebuEQUxlRktldFELThh4GOn8Sm8CHwoD+i6d89h5XZPUOb3NFaia/3hwpSdB98QmPo
J4MrIqbPZQTkhqe2zaKT1nGQ1N2aSni++88nnLgU29zrzh5wyEMEbOkgiNzDgffPL9Mc+7vpA1gx
kqK+oI2Vu9ax3xwvcZdhItRZkMTC8DO7YmZpX9D0Lyri8oqlMQr7YDE94201V2g46h8ZBDaU994X
Chr0AapuLqTOQ1OHur5s6qL5BCOWjytkSEDQQyFQi9jjNY0s7vaNFKDKqLDLQEdEhEGTHYck8wZ8
C9ODCDGOUSbCxMLLl0JTN7u36i0yVXmCVyCwXWNExbCyD/ImHZf3x3DUylPuGYhiwh6q/fx995s4
GztGrWxKEUStgdA9A+SYYMyD2h3rihnkGPlDBCyETqgIiXU7NLdOT5obgYP6umFquWxQKLNTacHv
vs+Sw/3Z2mWIOQqP0IGg+rBFYj3rUUcIFBI39lPz+f6QIKpeBwK3ScqcOe28c5nzzmWUdrZGZpcv
7o85bUugRoV5wbSZJ4fthBzPNceN5cYpoblh+mjAIn/w6ukUx71+EnaZPBops8ogacixme/eb6C1
xItWluPmfjcElhw0KYiltHoFcmS+p7ht1mFRtJv7XbB0p3QU8ZNv6VBB/OScGsY3bc/k3TfYJBAX
i7UWdMl7FAMVq2XQXMK27p/1LvzzuEhLf08eQLG8/5QLyAiWNaLAskbcFGehdq4rps2MbsnzVRFX
GZJn3+7Cd9fVg3WftAOqV5fgCNH9mKTdXlWWDE8iBmtnVkCZi9RZWg7qSiZP8tygadtbWoA/05mr
ox7nNn3S7ptpNsDKdo9pdVhmWu2eW6nv4rFg7RH9NMILkNrmfqyCSeXSY9R3TK2CJ7O0kEGQ+bAM
zQJXOoywQ+rn6VV3GMIPqnMenMRKwDSzifKS293oD96zFTZXz4j0T0uHNWLnI7jlwXDOYUzclzM/
ERftM7wZHUWbPp0JisP01oXEe1m1+1zl09WW6sPMdPVCzrW2EuYACL6z5EsaI3vvM0r2+7nwn3fl
fEy8f/P92XIinZd1Yp2VGoN3S96NT962tF3AQ5TKN13nV0hawgANrlRE9NtuFM5G2qhafROWXNTQ
L2wVB1lMAMXnmOBZQRQ1XTSmijuZRccYQ/IydCbznTbTtRUEgg8KYboVJl+1GkNwa358q4Ke/NJc
1HsQCVVqefveMgm283BEydir96oVw86nRXiwmlzfDpXfH2Vf0AYkIfw0OZm3jovEPEtlQ/lOpzfP
1uYDkAwvnhcEHL8n87PooaUMPjCqMnJ2Nbmqy6jt68fQBA0+6JE8Db2vb8d4bPehDw4IdBgJT5x4
I93J9yowu0NXmCMKjjS8cYJHSqyWflnX+yZt1KuOd1S0ZfrOKHahahxLfBxAxlj42HDn6zvlV+N7
Otl0zx3jJSf4F+pIsWIpMn84xasZeemnjk0Ez92uykr12OgW/RusCT/llK5sADkfZe5ry5FMzaOd
RvE5HHH6sWrhKZL5BNxk6g+tR2zDMJTNicMiQfGqWPUQ2t4Awte7tJ2+iiLg0vTa/KXAhg6Hxtd+
aWoRd7L86Pr8Q6jvKdK7J/6h7qlwfGJdmmDc3u+OaNUPQQoGAOEKAW1ocbCQp8vetqZ14O4stCNf
MWispTIT+xRDGD0yJf1N63TmDdfdI1dEt4pVbl9ig4sUzEeBt7GoN62d2McMcuM269PukIF5WoeM
9xZFZV/QubXn+800f6XHfJy4EI2Hzho/lN4Vvzq9nEd1JQq4PlyFU1h9swz+GrVIe/MbUKFhG9U3
kziAFZXUeKIZHaM8YO3J6PUSAuFrOz7+NkSXADKmRyCmpGe8wrGQ3vKCtBk9VO6Ly4jiwbY7/0Mq
VkTdbb+VE28ME0n9w7AczAjEHw7PNb4Q8R1q6i2x2mJXK1YHdmuAbEgPzgjQo4Pq82jtJVHxSsbe
ax1bw3ftBSfsffl7jCt2ldpRd+wAQ5yCziNVmDXsR9b3uwrt5Xcpoy9zaOuXTvcQ1011t5cJAp+6
K5EJTzQRI0LZPpid0ybNlHvKq64n2Nb8JjEs/5AJDXmWq/zodVb/JCr1GGtu/tFJi2zNypR7Vm79
pfb77f3xMnYmRvL9dx+w2EWN5730drrPIxV/Iskolp0Tuix9orwlwv/+8zgMfBpylnk2YPZjkGBO
H41J8il17dfY28Gtt7NtgN76mHnRh1Fl8rXJYSiMRZfCcLHEazU1Ou2nqlzdn808qhhDYym6P1un
JE45liYP97uBbj57otYu93tWEz80uh08JqIidiDDEApL6oAPMeUyTe19YrL7BJap7aYocAC0CLJR
TYKjQfbUW10v5XGGhW7QwItTbrbeGiy1PNev9dTNct0sJJd54LDUlVW5MJMMTVwX5TcaGfouKGf4
Uu01xzZAyAdjnnrEw8MzEIXwUo3+z762+28yzHYmgfc/clehZM6y9OSRRHwcPTtl3KNn75qITqPb
QIa1neQIcKx7wLtKjeCjCPL9xgAxEyV8qC+9W3sfBsFGK2/0sz3XrXsb8OLenzdcoLWtNYY3KxAc
Wke5MLAFrIJIbw9BFsmDNgec6XYnHsvOgFtvmd67STXtOTldz+qYBjkrfTWFb1Y8Te8BzPNF0JnV
I4KBYFN7ZXsImacdcv6gC1n4b5VmVudhDhu3/KQ/pXGtNo3eiKOh+STCdKV9IDEp2GmDCon9rNXO
s41yH+YswIGhpp2GpIbGbuwiPy3Aro1pvq0xCWCuJRiRhNzkSVUgpIYcFsz97v2mHtE1TkZ9jfDW
Pzk2WaOcuNimP9Gcek+hnU1n/ArXSjXZs3L19FmMEfym2Lm2JW0eNbnga5yFtIR3ySqv3CDOJVhE
6+S+6ZN4SzqdeW5r1u4KI+ITTZ8E0Q8Ry4LZCpL98lfKiM21c9ApBdhPUXnWN+FGX+STivewdjni
1mn6xIy4W5UTK2Ns9DhKSIvc6AM1sVnk5j50xnKrj114niDSrNw6tR69vvKXZuGew1JQAdpBgVmH
8popzwDg0sYkvrBjmr9TwZqWNY7Lsh98IXLRLhFTyGfhNjCFebiNfXPvDWrtD+zaVpN0H4Wr/zBr
o7ppEcHQY8/BvTGC+KO+FWE+B2e4G0F8BNHKoey21HmPLoxd6E9W+2whR9/IaQqQ4PK2Hu836G+u
vVXFe/64wVZUTflA8lp3aZTZXuT8FSw/snCYhsMV47F/PsF6mqyd0cf5/e9PlJVbrsoGua0OU45j
u39VvZ7eshFD3sgLW9/v3m/GYrxYgCVOee5nN+nSNQtMqC9mzoo+PxQLTlR9ceAvzv5Ql8MtyUjb
Q7AD8wYbzv7+WKY17TnVFMNSvqMNw/GmJJsY3JFidf+B+w3pewf4T/H5fk9jzI231DzoNs52oIha
RVB7SEf8fpORMIoDIgEi1fQViUS1uY2Tmc446fbShCvqWqrZJVn0S7QWwOLYc/ZaD8R7aAw4sXJo
9uaguwieIUeL2B32MZlJD6ylxoLgVWZCmsYH2XvG+5dCaIJS3PkKe9jYdvv7DRoAN/lzX5LgtgRV
Daxpjl3u6jDbC983FhPvDOA+Gy8L5J6gkzAoCS3agXl7aAgAgkwXJ+ih4GtZFiCGqjbEHpPtignT
awBo/ZDzKh9D0LTkBCaUUz3y49r6Rv+Fqrn2F4Fn2Uuks0CHjZjDhG4CMzJHGm8h2LO8XrdRsbd8
kyYTTle3Z/iCpvtd6sjgVL7SFRniZumxCPddvKc9hweQPNGSyCZqL08RighDKqbdNkeU5JP3WtHx
OCGrwePp5fanw1XZaIZccGK/YPDWyclMVU2kqWWfjK59bJosZyiHjXYYs0OZ1/QKzEczz8xtGRND
6GIk9wrPQPFOqGid4hM19PMgaQKLlgWzZCPXbLEzIJNw/uo4oGbWAZgYadY0KR+GE+RG2Iq21PbI
0+qyJO87wFRMQXFI6uLLBVyytnHH8lG1t0M9QKJIrEs5uIjNo47DlyKx0kTmv6GeOgMF6laTNWL4
HtpHcyge71cLnyW8bU4WveURceUJxgnuhgblR4cYr3MCc2/X/JoObVgiz7OrVtbV/s+Njgw265rl
PMoj9BClsgIKNpBoAygkXjRyhhT6c9+kJvYpoj8aVGtVYvXD7+JCz2jhqoExewB/DbC2Bdxcuurd
1Ntxbzj2F336GlkvVLekuCSIv6gGPnEYJWsxAFyX2m/d8/2Dz/yHbkWyIzoYXQjBY4+qyLcqbOVx
bE/wbMPVaPQvfUS3J0CrrUls1HCfu5WROI+0IUngSoejOYjgQRXg0EQNFoso3wcvrtYal7Ez0oO6
34SC0CkzdX/S2llpwZru3whjCUZ9QT+LFjj2ky5f9jSdtlPn6OQ+nc1QAh4cND7VdrvOq+ZCIitF
VBepp6o21YrQZYcLAOgWxQbYYEffNnpbY2QK3yuT/h+p2cuWyPTFFBlAXRpc6ygr04MrZwz7GKxj
OyoeBdNcTAdjdynagPOgWLsJPSW3gJXmjmPPrhIeDZO2cQ7kcpVb7KFau4+ntGR4JpY4pDKqD3hL
CHq/dCsWW4THESVj6G/RrkHjCyxILQld9gn2qFnK/KjFqHThsa89OTYXfQhhRNa/XbN+irFrQxWQ
PwwooJALcSH6g50jME3ezTik12jRAUbGS9GAHWNgx8vykolg7kUPBZsaSmK1sWgFo4Fg9C1d52Rr
04lYYtBSTvuk0jba21ldnYBIBpECN+ygKseYvy2bQO1QxrmHTF0zpO17J3z3HJVw0oPr4ZXdlhW2
YOfmJqWbH0cxxkAiqDJWjANYd/7iGIa6UVv3hoMYFBUqGnX/WOh9vwdG3x99XHpOWD4TDdswcGCz
GI3JWleEClf+8FYG/MIDNSYIRt65mu4DcpBkabrTmgGKvAjR/CbWeyeKBPJQFwewSTL+sC2HWyvi
eJilBEaz9r3ZWBZap7iJHj8NvVl1KDQs+w3d99Zw5BMWW7TI9riZ8tR5Czqmy7CSouEQoUC/Omi8
yH6ZngMOPAt6yy7RB2jNS/vFqp11UzNIzmerE5AE33kNOUc9SLv87drwM7I00Rm7W9VKNRUXvXp1
lDaQnR4SVAUCCO+r2o9prdC9Or96FVbb7v+RdF7LbStbEP0iVA3iAK/MSRIpKlB6QSkZGRiEQfr6
u3jueXCVXT6WTSHM7t29uqGOgWoDYtPda1lX9UOePtcxLCiHeoGNygyW8iJtl2O4R0Es0PHUw6zl
2axpGpd5sy0HvcsEF0ee2zenF3JX2d6+GYDUA79NfhuTjEhfOl9pU5KyA5lGCQYRzsAJGeEI7OQV
ibRBcVwaQT4zbzVPzUz8oiSzr23OUqnlhSsmAzCg7VF74LQqbNkLI7IveeVOsEosf5XU/vtQT1h3
0KAxVqYHFyUBjLW3lnb3oIL5tSHJ0LgYwQZnvgatTWVeh6PIarZWMfYfKZbQTZ+eszj1t2QLuEmA
WhCv3BoR/QqtEy7tikEIrhT2zs7g3Y/YmJvVc9fTthrgM2GqX0Mp0PtqhLRpBlPKkg8THRUkD9p1
f1r0fp9RGVNN8ez6RKVrKa3N3OYwabAHdM3gfTghqeNsBK0eFN4hUf6r6O/5uqCpb22S/3kWMg4X
+8NUZizAyDZs5KxXCEFgcNOj6yl95Y22iO9/ajVDwS1TD2W0wgEz5B+8oxeMaYrkdmiuS9SdfrzW
LQspNp7484j4xyBZLooXgshlucotLBV2CuY4mWmS0OQeUullG5my7AnC+upRETarCCIwsLcVWbhF
mWTlGQVnbXYsvyrBesFwJf2rCTa/0RlIGAyV3FRKWMzVuGYgDNRPVI3R+pW9GUH6qflvY4oR7kkQ
biJ0hZDbhOM4SWMTut8Q+fBrK0y390pjKASYdxxU0Mh9EDaoFTEQbqrMEnu62WwH4R6E9p1DmowP
vkNSFt3LOibxO5xDJGAL7TlzgSsom3TEQNBsEcWDCSdYmcu6BpaiKI5z2QGtso6q0b7OP2ykzi3e
lCVnHuZDEBz1RxYEpG4dYFoGxm2CK82HFwRwmTgpwhB67etyPlSdwdki/AeIlBEoFzc7iwlO8d2D
JxEtTdBGruLD4fGws3CYoCcnhxj+sKTi1zYm/FvTwawhPlTBm4/+RMyoKldOiUWuxqG4dQZF0Ajz
F3xSvRoeAx03e68c1w44rn3TQFo1NbsGR+RLx25PSskbY2u7c3fj6KJX8ZBZTdSTwAKeN0EEdtcO
/wom+KTAitflFGjSJomfhHbVtBHbFr7stlIsndti1XRElyGcgRWhTIXUUkzILJqXWaGe5Shh6Yfm
HpDVthaYTVrNpjc1HO5Bz74m/fSN0NFuZGiCBTO8/QSnDRGQs1SODS/N8KyHoMdz2i53I36oYiIs
bqfTuChdh3p5arznll1+MgC+gsW1gSv/hPKb7iqRnjD0WEdJvls0TbcXtDEumOGDBfuSF1Gzp0aE
udOnvzOqBBe+DYmss4OVHclhFfka+6ubP5qShVCabIM+IgM6PKV+4O5N7tAQ2XibtdUrJZ3ZY0hU
cDGJxqcpujmSNMGCTjnDSsnQOalA1hR5OefKFkDmbXOpaWRl8PMOYaf+hUNGjYAZ0K9bvJeJrh5h
+aVQtR2y+Ph2255+H1mJG4wpmlHJ+fQAoJ8Sm8tHm+Dx+XwfsjF60ZqPJ6+gI4pD2k8lW0VoOeW9
4dZvLf9YtWw6gL1s4uhVuoJ47OzKFbNkuk0m/x7Cxfg4hnTL9H14DruJHP0c7Gs8qWbI08n/MGAL
HrVoIZABgfLN8mPEKAIaYoF6GK29yvWpfJkVl6/5MVRAf8iZBo8iDTkGeGwT6M6MAre45kVWHjVc
M0ozPPmUpvUmAl0AtGhiPKqze5CbmmwYRPSWGU60ChlXZWYdkrwujv/90JY/2uAut1IS1A24OrB6
xQPp6tf6npIWjMQlBO5Z4wY0UuvWdaNaZfeuCtA8t8r0Z6L21A9gUk4e2ZnLddJEN6vhqR53pr8w
ijaGhOa1JGdS64A3bl/rajrmZb72uzR+VL0+1cL0OS2VJASUOhq1+YEzCrp/ylJZ0z25dvBirbuQ
t5ulOTyDGXXVWtVEIVsJb9E9NTO6VIG4X4FR4J3fJGLn8eihKlEck+nFYqll5LrYgddnUXY1TUcQ
fhua1Wx55ZkLRE02Tpa69FYzv7SUrXc0Qg0xjpQ6mwV7r+sgWvmpMzMj+T/0blh0rq1L1T8nSeQ/
dO6wE3P5m7gRBNHe15dx8jX3uficC/OExyUB9Wl96qCvOf22jPFQkBbdlBor4EbPUuf2ZYC6+hg6
E+/fMTiGdvNg10W8UZSPr4pk+gHdw3g+1s5hSKcfDoHjpQna8ZKwLALBCx4JAMx4qQrqe6negCyF
6TJnEsC9VhKne2qieMOayb8g/PoXQjIA7yniIKAFFkW3GydRCazepllSzx2uPNenFCKBlGHb85vx
zZEDe1rHmgoYTgB9n2/qivcxn0OaZ6ugTXqC2TRjZErugtHmNMgBIQEgizfnv79Teg9w0HWngu7B
JMg3Y8FesDLMVwROsUMRAswKKvnwEG6S4aXooIZ5kteMhOB2J6X3lbG0jPk5QSg9//dDVbMnLxAV
+HMoDkNh+9QMZGD08ALnlfeF4cLfmx640am666rzVrrdUzTgZCxK+IZJsIg7DWyybU/l/DyZqX4u
qNuJR5SHPJdYptvobEUDhWMdC6cuXBR6+tJpNhARTZ/pPnDW4YC3t6cJZSnr8jAOPDHdBOZWlHzW
g03yJmaqS9VOesMZoxW9yxOvMUQSh9GbY8edHJZchKUvJeftEyuX7zit+33i5Zsiq0DeSf7kGPe+
5ewKUZI6siQ1EjlNL0Ux4WblW22FZbtQCLG69tO9d9PTwFo6l4+Ry8Euj4K9wQss8jFsuN0lcEkL
iKQis+fnmIgqej8GxVm6Tx9RebwlaMI1XKDf0QCuX4XPCWHKZZc3T7CIaHbqoTDWIZ0srcq3Iord
pWfBlPBV2yy1D3YRH8VbV6d7Qc5y3TShXnNxnAbYAkd2E7uWsBNZK0J+Y8hprKW+hLTR3h4R26yQ
82cYLDk6oDILL19nJf4lF6hOlkKDK4jg1RpaBFsZWDstl2rfcscSuywhQw8YgDdFQUlR1BFvHAhI
5XZ+x0tx5EfDXIr2g0JzIr41ZxGvIW6L5AxRxp/evAlmM9eoyQZuDneNh2NOgqsmwrdOOyhJNv77
leqxs2AE3AYT2LmgH0/2DPp9Kll2sqLZWEZGuw+z+cIk621IzN0l7J6svQbW/CgE/miFPM6LnGWD
T2wihESg5vaG4hgeZHDUuqLT1xs2swDZrurwIn3YudqoeIoSf60muHUDFQZZ/1HhLF0lglyZ4w9f
dqpNogf9KVLxJvXVoxHU3TEHFJIL5ZJmBZsfusOxmsAGyTB+sdIJ4RUEQxEYYFMb2gscvg6VMRNu
O0300qTUAlx7t2I7owkYBAe4NxkhekVgTzHsuyNlDfgT8hWGjbdI3lOzEYJems+vAo7wEgw+YQ2H
D/q/H3w8euuK6pyF5YAScNUZFhRFlxGls2FYHTCl4UGEi2YM2a/oO4KTtVyKsaNjChdWOHkHlsh0
yr5VGmuE7ykENYpbwJdvE9ezAa0WRBtUx+K8GggvtIy8vlHtMnf8LcOEck/+UlMMPADU0GsRwj2l
tusTVW3F448cW3Zg+5vsDTYCnGyDks4Ey8ckJ1acVZj78dM06hr64kHhElwIlIPAkx+NQQQknaA1
pxMsk3d/JglLDVWzq1/9VvwLDWdrJXRKzIXNhdEkj1XXUxIYVmdbtudKR9sSJd5p/G1PLfKiHsSb
ITsbHz6MAynkvHMsaFCMbIhWtC9r4kQGrFE87FWM3/ohSaPqveuDp5ykFb1c6kOl8xbc1NtgckLt
3LDgc/Y305U9R1JX3rqZ3Ft1T6DDjSt388Qm3GAeKiWyATyoyYAHDI8pcINdnoXcpHn2GYORRnM1
+43n/uV+T9fOhAbY+GI7MjEzB24itxcLi85FwhH9FfGX06jf9GtPhEcvcyXojGjvjy5MddbAJxWb
u0GGF4G1adnHPJqH6T1q7WQdGoScqQIDUKDS6Hz3DtbJ6+j6vLhcUR89r/psFFcjwBfGr3oJFKJa
ansETVBGzYaz1DZFOegrG8pTZj1bRvGQa1vssF19AvQtcKLfcYKT8zr4oAEHEMVuhYytBE4XO442
Qz1XZy0nd+HyAPdrE8E2S8d9bORYVcAQkDVqVydKcU1Q/WjBZFP/ell9D8IetqNAPbbxfRLoNDaq
GT7JhXwGc+lfZ3phSz/4pR/JwT1vLllW0r6RpjxpERmRsOlwHRCLtBUmPOrV3q0RkRqzeEpl7u5R
Px5JuZq8jks+pAheSCQ51KqCqOkgCO7YTLXrNPqwovQrp4hvw3bfO8C5464SB9uCnkf8v6aCUAQc
5vqVmau/VuloiSSylD4rQBRWHvV0VARCPwtew9I1p7NTPbV4jpa4PDjjecYA1tkAs9I1127Ips0I
LXQNkFtRd2GVUNercDUTo1hiHzkRfwfUX3jGomyRRCzoVqu2u8UJjny3mV5JKx0hTPUnHCcB6gV9
oVkUkYvJSjY3JL1pscS4io1mH1BRVaXkbWKyKlvsK/GCJfZz24zggTqA6yLG9ynM7JHemNWcHRxt
ffkOpojCwGtQ5PqmiQOk5bQTqvgphkfQZN8dTTdbWrXfu4gAcZ3oZj1yGuorhnUXbf0Qz9PLXHhy
PzWaau3MPVArElzKaXrBYnssTPPEocBajo1+wwG9m2rGrsR+SQrru7RkcLATk3iG0WzHItrLBlEw
7b9S3owU7TCeCAuR33XjTSSdfa9Zewyyu5UmiW3Be52WwRBurRT0DBfJslchXKlAR5vGwvgEKuTn
zkLfRG0Xr1q/eSHo6zxO+uIEHK0tCCUUQURL9zDzQ1k0a8MXt6p5kHzPnXYwVlLU/hr34U8YjTtU
bpewkNip+xstn38ogyJhrz/ZxAji+dVzU004QbrkZCGvrFw7OYHLz+9P91e/ktlmtMXNTKzqIQLt
HFpk+rABcfrmxe9PR8y6vJL1g2jxVtRkZFZJ1t3E3a1scQgbJm3dSXC0hIBrx8oLFy/PkGJEWC/c
eXpPG/86jOJjnE1vQTqDgSxK9lb2mUWORD0nNxPZ5Dj6JuEYqEWyzDJEeLiEiyYZb5OrL9jzmV2a
X7iqby2gfV3doJ9CDyYDlNe8PlpFHdOcPihsdvg2wHTYDh2wOaRES7TvVQQaqE7V59B66Vq7rEcz
KT44SO4dWkbvFoVLZ+7ZZc5krf33ceDpXJPTFx4oR9lifVAuDvMANkSnZ6i/iOjL1hDQCXGNT4mu
D1lIqNEhE6kxXvHlMVSqOqBn5sUeqxpkAVOcMSQ7f+4/SKtuayf58j12PaNPKCqADhj0xnvcBUSM
nOrHNZ7mfNy0TckiyjB+/DSglTUc8U4U/Ekhv7fEILAZfY4maY2PJPuKiCIZVS/pgAoectN66kV7
rZvo0uuDqQqYmWn3q/uZQX6qadeqN8LBodfIIN6yeTrHFSLZfRtPwGr+DCzuZoK43OS/PTi3nTlT
5hUZBGD2KT4v+GL238CzjGndTA6541+DyXrNnOjH7vlfhdtdWyxYXJJsTFQc0nvTRhCz6NhxgvgL
dC2VEr7zE3ZrgCenMuo/B69+YTfT89n1v0FHn4PEXlAa+qvkX7uoG/GmXTgqyG8duUN9M507wcx6
wbn9NYPOQbKJiFF1H0YARqXPzrjSaQucxS9Q4lsZ6W/ZTc+JxTQOuHBV95LpLaQ9UJPzjeanpjWO
2DTmr9blGWhR0LSMJ/fJAWSJVraah8JYti71ku1Qwo/PN+xub6oXGK/T8hSdR+19FrZ1w1rwNCYN
5/RcsS6nucaV+qms44RWp+jsFyQuY/pt+1j0azHbVF61GEg98yuPMyj6vYVzMsbwLqrybCv77tRt
+60y1LjrBec8at3lf9HfLFEvZhvu0oQe1IEiM6oWk72dFu/3l9a9bTFIOP/S9MCS6MWHGQ7PRXMG
i18Ke0iwErCGmbxrWufFyUtfkwmLILBJpKIyvNyxRilpEvYTNvU0I9T/OD8wbHw2hfvrJuY50HBX
hy452NP0wQiDSyQpn5X03pwaPcLU7SWlVwkQyr4E8PVIzmLX+ze+5HFK7qzPF8AIrGeSdqWYPzdQ
tThyTQ4IzTnGCR5QPeWK+NNIet58KI++Lw4skr6HvEtYhwEzNP0SCaKM3l2L/Wrjpt9Q8U9JDfTQ
cJOPFOGAaiyeK112q4hNguM82YXUSySxZD1YTYtvhbfxXUCzcsqWW0VCM7RreGH/sHRivogLYBp2
yQFcbkrDAcgyiGvs41TAWg2/31GPmY9cP1eoERUAMTaXCEgmqfM0akhlximcD+CpM0ZiRlpWv7Nk
U9xYI5U1Jt2haE7hAsGPoC9Yp6INX8g7cNAIsgdKj75aOmX5Q8F/6FyA+Wvh1mv7sbC8c12M5lqY
9vH+bC2dO1rDbasFER8NRncMF33GrxkqsNbYHEe+Jn+NXvL49PxxiegESgO8Y0p2JXP6i6U+ZeTx
8M0UTnF/+ocnahnfr9wglsSw52vWs5ihA/MKs+mpJLUeuIYgrxyPvKm5toyCRfio9YJ91qm02C3S
e3hNGXZXDmWfkCcZrEAnWeNxijo2H87Oc4A6+wW1L5p7RbQYjFFeaD7JaUVJG55tDjmO1kxeNYYJ
drDxhsXDaw4HbdO2lzaK+q2UAcNH81eDl2ZknBelnb3OHp4Xrrut1fKsZcu1GWMqjQxowYtoDijH
ql8kCK6D0Q+fk7DppHTh1XUBmVn4zKEvy63IXAL6U6d2RQGlsdHtsbO2hWuJH86LCDPAEl2syVwN
pED5oavWeRbQM5zqLQp878HxtbLmVfr2x5jUAEFaMIVNsg3DeljynlZHfFurNrXjUw3tp6R5CJsf
jXmdi6bIzZXUcmZxPBc4oprsSN72nY3f1u9oEBruXz8s7FoiRHX2DjfJP3XH/5K6T0Zq2NCkx7tv
cfRy8zFppXh02vGBSANncN6RS6fjEKq8Yd2l8rGU1V8GU4oB29zSo2QfmmBE3EzwDaE0LThQM8bX
9sqwzX/gVrdW3+YXSHu73irYfJnuwLLt3hSbluSCC5aiI+gbQe92GRTL2LtDFJTP3EahuAOWb5ca
5C7ZBPBtj8rVpO4dsKofd9PITrxsT3XXoQJp66VJKyojnbsG1+QtOYVqPGZU1tKKdc9lUwqCIrIj
GA8SRqorh9fL3GKX7SAWLeqCGF0cVsHZSt2lKbDrAh2YXo2S7XXuQIshncc7rSsBTabiMkBFFHKJ
gjVf5tH3D1FQ4R7Q7d/QpTXrTaw3o8rTx5xznQ0IVMd1/tr4N+VStmtb6r0ysZuDJKcqLWa4zcq/
CLDKg51kFY9SfiCzhPqn7lvMeTwYloCS1lDeKjp3m0HmfgJ0jXnUxltX9We3D9OdgAVIN4S6xVFW
wh4AXO71tFzHUUEIiqYZN27oj8ec8xpalrUdpzn4/08xMSQ4jcy73YrVAX7PrcOMoicN9REf7DJG
8zl2Xhe+KQ7tRkwKatTDCWdrvuXG6/ASECRL8Grcuumz05yF2bIEW2OmWcgQ2ltJWR1LTNapzU8m
21t3VDEwd5bzspDtk0W50WNGinwBi8B7mBtPbZMYahr11/uG2xJ/CA6H/+jLee5162loniH4tVuA
OOUxrOgQdAbwwLP3kjYjYQD36PkhEcEsec57kkWBOjPORbukE1xocX9ok+k09BZVq6FHkqWWEMAx
7NgtgCE56rdiaO4BufNsR87Km5iP8SMkmOR3AXcVxNA3N+cuKTR8CYPDYWNK3BCBdc6JA04je/cK
d38cjkDIePJSflc+OXF4AKT0FWkixd5cfwBkJBqeF7cCy9x6tu+XAktFEVy8PgIdEPlIj3f/5yiD
clU1EKU4YMSt+ApLeW7aEVpx4XqEr+9xjM6WG3ZynzzF/8YITlmZERoA/94fxtZ/8RqgSFZPcVr0
jGeb/2sMvjVvFOw4dAfC+N5Qe+SRyHdbFkXJIx31fL64aCD8lQsnpYEoGKyCFxy1uvQN0iOexDuL
Ty2QONQH1V3TseO3a75xftPs1PxduOXFiHmjmyWxuoRFNpWL/tAHmyguaN1jsb6Laa9fITHVs2/u
ZUS5koNnoJ8vliiqZ6e1soMLWGkR/rrB2K3VzG/paBPrs9/BIvHE9xlVSTJRoX8gGK5Gk0E6Dpbt
3IEUSagoxrPxVrH2ss3uefDl1rsjsWidpCe4O/Vt/ex5MYnJYl+gjzspmoUiuU9QNmUjyi5nlYbs
wYPQPBuO4X3O5nfbJd9xeSsFdoc6DL59GsFQjBqGPxoaMD0tGtPFlxTeeoonQgoQ10MaPGKUjBZC
Tn+Teya7ts2C+CEa/VUO5nTBSfHXMgsUtuydL/9sjPo55ylVD1a5cmdxilFcl65NWRDwp53tionD
QbYb4uQZ3yYJ+4geTLCm+9AB7lTRUUQYq0XmT0kNxA6TO0cFszb42bTPOsDG/tRiFOOCtrJsY2he
RtVTrfP41HTBe9vPPvK1PrmD4VMmED3wdjrVBiWeQyyXw2R/Oi6db9iAN/hwsyVmeEIkxX0up/6i
DgnPthlOQdlG4L27U5PXT5ypMSI9G2DBJ2Ip4BeRZOdC/fg9S1Wvv6X3BpQiah4jDTjTRbEBu+wR
zseWdf94vRvY4oPmsNgkA8N2VbAmmOgopVosHKfPxnHPUWT+y0dqq2P/NyopQXVN8wqJ5KkLvHJj
sUTwaX+kbU6+kzE1FyPtLVUQHUcv+K5YJI3kxUnGDtUaJNcyZf5PW7CmfWnc8xKFfhxs8Y+Pa4ky
RiQzsBGa2R0GUwD/j8lzgByWgPzy0t8hgV9cmPLKYWCAonCQA+eWmCWumdP6PkQToFpzYzp9tPAY
wFs730bRP0z+HM8sC+cRFW8lz4l0dkCbACXbJM05re0zpkhqkG5YIP8pbV6zBJi+WY3LEj9tigVt
wJOOl38R03LsVN3IZ2cdKfgCxtPx3IMzxqnHANjPPJ3nsPKsKlqlnvE9NU1PdpoNnl/STIITbfJG
2kjysF3VLb2q5Ujn3abxWxIAgYexM/5JKRdZ0PsEbpHXbVMUZ19Pv7UfMZ+70bOF+aOxLqWNcEGm
ejOE7ARcOHQjiL48uspKnXO/bteYduGEzIeu8X6r+wExZCW6KgWfLofrL5yjHDk98ozlg9XiE6fx
+rtUTxPhKUCcx6kLbmSDC3ZVFldq/xxXAnhvAZUCzLye3VeyughgZbiy6aWAML6PLXjsuLE56+K1
wLCApydmom5p7Gmu2b02rKJxnXgWMR+MMB0JL19i4IqNPztOyg0EgW4BZI+3Qpsd+k6fKyI1q14p
Rq5R025CxTarppdc3t9kZT5ztORYgFD8h7XsodO0MUjrE9LAKuV/5LxP3rBvseNYZEDDQxCbJ1xC
yV6VnNHRJxZRQYY+UmZPJ1CB2MkJLHJQizqOgtjSNKnGalnj+9vi/3+bfEz/92WHY3JR2YbvAam5
uvHoPuiAwNRIJnpRmT1DivwYh3lNHT06/BjSGxO/wGzmW0VGCNyutw3uP4sR3ztLfxVO8FaPISV3
sO2ttuZheb9Nah9leTJh3I19RG5E+aeqz4sDxE8MiRLetoHdxq3ZT8E4+Q2V+GgxCyw5s9RgUdXO
MOwTEx/DkQvgu6xxmIzkZVU1M4DN9WJ2LpHD3widChBnQSGrNOdr3ODyD7O/rOcDmPKI208Vaxal
+9BLho26y4aRDv+s5pUU8bUYxUsxJO8JOoLHI1PE5RvZZfb5zifdC+3TZGS8G4qBdWT4A5jgucIv
AB6osfjr8K/o3vjzpy3OvguGvHbCsc1pXuHr3dLFSSKbcqtgrjFRJuxpjXpap3hdcAknBQ4H6+A7
fr26j347oIUd3jFx9SJtHib/p1XGu03dFq6oEd3cdtH3U4Sn4D6ez9zecX+N1PDsEJhAik1Rs4v0
CVIfweyoBQAmACsVSJG+6pFhS3ac3ps9LJWgEDXICYIESfjNyysgvjtFWC/9PzbCW1p7m21Wwy1T
qtn2MXZiryfW7jF10cn7MTLaWy5IL0eO4cazY771qifqBf8yqYx356nwmj9GV9zhjbUVoT7HXnSh
s0dvkgn1S1M/x6QLqjKlyol1t+ZVIW3Cx9nGbV4DFX3SQ8XrKVnLOH/FK/logQJY0iIJnb9GZ3FJ
YnUgFYdq3MZz+qvvnU74XrJ1q21kG3pTew5RUTbay47gy8qydLF3SvdVM9ZAsMIazBOzdwNi1XH7
UhNGT0l7ixAnGxAk7zCNIYWKXJFYR4p/km5YhweM82oKTNdtsgc9+ePUbQdHVS09B4fnRBkvN/74
HHeCWYxRehU6DKOdczVclhuI9VYd/ZYyf+aAZVoYbBztsZ5o0HJmc1OYRboaeF0uLKxEFEJH4Ayc
l9xJP0YHb9DIopmC2enoEUzGc0TTih6yQ9lptmXO1rZMLLYxNnPW60uHTQwSm0VFmF0AyuLuiKlo
rPBpHmlfo5ws9zfZmN18+EJk0Y9lRusCgOgnJTAacc690TOB0AYqGTFpoLzdpt3Kkj9jWDKcyjzk
ImfngXlxWHghDZU+SPdFJaKjVWc30Zov6ZSeAswAKqNs0BMo7eA8OAxyWJpa7rW+u+pZO/xzg5u/
chruD9sjWxI269lpZrZKL1NaOgez8F/UwBnJcc2lTdxQkaKyaj1A1BZb/LrcrWP/3pZOuYHGibcG
40KfPVuAjMzU4SCGEbGcwIm6hrUiWv+hjRlBufsZoIAtC9KG6JacUijF3lQtUnXT8IzWwnjINBUB
zOcLkwqmAu7ggUJmhlMOTWE2mGvqoYBcDf0dUe7+6ZTSCZd6njFxL4hEINAVPDT0tnmO3qexeMTu
idsyxa+c8j2s6IGaKjrz+qqgBabs5MZRA1lHqctNb9GHEzfMxrhocIlgAEhJkdF9xIrLoxNkWJf5
/UlS9djPPUJLBgPohDnXn3nG8Xv0we6SHUrlyivMB2wkLSYyE0ibluuRTeRqmACnIR5uocvuRoci
HKmzbk3N/SFuuQfTUW1oCq+XOPWQubOvLDKusRNcyHV0ayy4heKfjyU/P1GgMnDiyz2XnQQngCPT
MGsfy6UnjdZmi2umSlr4JNVdnbZPAagvShuKbksHG4AHK3rwaABExTlOOSJK3Ibq4f6l8pkKQo+D
sys6zGVFy2vAZ54am3leRmHtbacJki/Bj3ClGyNZgTFY1fnwMyP0nSQFGgt8qvQf9S4zbPFX3jMW
kxwBioUDhTiKv3Bv2ltD0gosYZ+tYJY4rKmks7JqjF65ydRhlEG6ccvoayoc8ACg7Hnj+Fi5kpar
Ej4xVs1TWl0nTKcLy4bc26Tcsno41gGqYWuoC08WPK6RXKtW+AsrwV3eepQ4tiXPqBgpgbH+lBXp
rWyFS07EPHUCMcD9krUQeEEj7mn3JY7VG/c3s1XDi7ZgwZjip2qSabyOnnIWKegN1hpr3m31yvgs
M7gDoTldoJUjegUBmYMcF2por5iaPuEQsC3JRuD57uwfI2T/BYbbJ0o98xZ1sKIkr4it7iBmtDbj
3tXmPnukSdnLFn9mIr7tCUevORmwK4qrDNURBeR7nv1/1KTny4oLee2ubR+uLjGQbOmPVLpiSyA/
1f9ILfQBCyYtfcG4KNweL0KZ369sezU7dG5J7Dp+8sYe/xzX5r84bkhdV5jvEUE0m4/blKhdqNt6
kWEP0OOokfKTB3+6ydyQ59b8lwS6fvQ9AhpwoOm1oqFy0VKbsehK2NQwf69GGFFK6OHetc0Zrevu
oM6bK98ZKMGEgnzn7HIrX4YwaC5NmumDk2bPrTvg701pFtCSD77/Um5+tKcn5KBtOemf0cLYbpOl
O9ZsdhC30y9y5xhvfNi4U29A0LQQKjMzfBMFepTNumodl/JzpHKIZNJnysFrU6QkYEwKT3emO73X
xcDhFWc7F0L3rw+uY2RkW9OPPtvGCOkkdHYCHx1xIg5vPb+26JpT5eFPDS2PhhTf/A3UbwKWcYkS
nB7bihdKKe4MhaLAu9gEb3mJ3Rys84/RELDw3OUQVVyT1ni2GU9j8E/ssmFvexGuvxhT0qofWof3
ebgbpeHsLSkPym62z0ZCuUFhlf9FecAmQ1htLPVjZvhc4mCnoTZtgzwc1rnoMF4n0CVJrHiuBkXD
eEAONl4RpFzVyZAusN/mG2HdHMsmvCfYHU1R9CVHWqPS4tBNIVUzNo27UU2KsevMFyJ33mJw+Q7T
vJltZjPYKGYokx2WlIxOdklmbfJQ/VB2cfh6P3Wtn7tOUXsifnlptuuEUw1+t96hUiVARvRMROpu
LRxJPhpku9BZRWbElwuSXZuW6B37F6TcxP0XO/O/wbG8A/Wua07L87GwUrZgeUydl+RgVlKXtA1k
dnLYiZGMbawEE0Ouv/2cRmBNbHPJ4ooNXB/UF9bleCeM4U77nB/4QuZ9CfocCuK3huq6Tc5cs1SN
vWSynFF+rW2UoVSacGsWrL/ZSBsFhniM+oup6E6JmzyB0fBWY+0/iFr8hSygGniZQ+S4ywY9ja1m
tikDdR0VdWOp80ZZ8dKgkPlJUmSwYRam8GI+4CP4mgL4CFnzokP4g3HJ+3/CQdvVD+X/2Dqv3dax
bdv+0CHAHF6Vs4Mclv1CODKHOZkm+fW3UVXn1j6FDSwIlsOyLFHkCL23ngYcjUTHrNCYdRW4yiko
VpUP1pMlAWAkXEPpWPwaeoVnYA7x6QUncaBCiJZo3BqjfSJ84wKZb2VO3gsL/WlbaQzlWa9uxgLq
eqryvU71oGfJt9X2SBbyPSuB15YAoZXmumvU5OcuZZrReuiX8FL7aytLCHtp4rOJIn+bh+M76SPj
soY0RnTR1yTgU06xhWBqmDvMwmA4HS54IO3e9Hm/oqtZuoS5DuCS9rqqflRbPOiOnuwdbdpoM78s
QTsmemZpRT2+Vj5O1yipV55fYtjs619yx5vVAKwf0elwzvvoDOvBI4Q0eXKJkSjN5xwn6WMiH+zQ
wXszR9QZvfOFXAvxlnNJh63jzAg2JrCDsRM1OzfN6S5of7FjZxlYVKK3ODPUxCQ9y5a87glNmMGp
nQtwTyFc6BYbxcRBKtDcFzE+2X6In0sn3wWaYDfURDZJkowSg2ia1haH2ohWGwwe4zxSupAGrxlQ
+scJV0CYzXGblJZD+FC2qqS+7E7VZN4HeYF8fFDfo6X9OlrM22Tq58GKvRu7hI7E8q8safpN5616
LnDLSQbvlfDeOjMDj2xY5lViZk7obpeY65MTqzi5abtYrWp2REby1sJOxhB+9FnW4d1aeiVxV3aZ
Ln2GZausqNRatsk8QSEFj2QMLLhgRoSxDbPxkbp956fJOWmqi8U+YcqyCCWTeOr1kYkURDeuhCEm
L1793A9/+gB6udNr9JwRNkX6ugnGyuRAMI1itS6b5tXuxEgAQr5raDxXeIC/tYsUOPbGOVVjNA41
SrA9+Q1hFl/CMTV2bJDZXxaTJFmGswqROYt6FDjJQ0KxsDBoSFYKQoCpCcGoE6jVLAK9ZFo5+rum
cu5zGb+5Vn8Z/JfQSNh3cPYliQafY+Ca726lHrPkh2oHeaqpZlknwA1ROg+JtBllWs5PZMxJQRHR
omaE/AkUrK6BFSMIopXqTxLSYRgnEzgiJnb10lg0yT6p0g3pKNZ0B7HxTOH0rJPptU0QPkZTfylT
cclMEy8XT0naMQicGb9uTAHtse2QnYaIEOn4pFu/TUzG78RsPgbVlBuMBUZl/gyD+8S0DRIfmUZ9
owH7RiuekRiay+yE2hWLOxOREdiG0fgciyS0lQ14a1mezN5tlg1n95Xp0qEhmeNJKTFQ2Xa+sQIL
Jg/n/bR5JpBarOJykiwuqdUY8btb1dKHmYXABqnpBBtwFBz8aiSUJ/rITatbId4YgBRFIJec7pj3
/bglsn3N2ThYu+jYFkw/7zqBgLTIwk1oV4d5g+ZVX/M/S3Fu9IP33GPmJBCnG0rNgveiQ0qnv+Z2
94nysIbu04K6oKIfQ4AyHsau0pjWeQ872Mlw/aczriuKYUs50kZsApB7IOKxjsZw4ye8Ys2gI14w
nMd8aMRe0SCqmkQYf3k/St1Ys2hDMzfs8h6TgguAbEEqIGrE9HfqOLY6nrh10RiPZsF+Wk/Q7sS4
46factahrBIWMrwLMg2dNJmv5WGYo2lVM+dv5xpQb+I7CxW+xAVDtNvXYtCa2E7mb7vdBD+J38UH
HGWc2HITPYw/Qudl4D3/j8QW8164kuFRHihDykM6f/TPXU+IR9Oa5niGbvnPo7h9q+iPOTCIfVi5
ZIimwV2TRoQczg/Jlm11yHK/PNzuNiHE6dgueFzVOW+YFi1u/0MF1QB4e0hGLlNnXOX53zcRDAjL
mIW+9TAbyTWXL+gmpmKCRed66e9n4/aU/POwbnf/+dxff/M/9//58u2v/Ofuf/uW2+ckyn+cqPMT
/6/vuT2Gf/3m//juv371v75++y/++dX/8e3/7Tf8t8+xV+DxuEbrboVmb/79LXiMi93tkygqkNX9
83Uz9fFI3e7fHpTNFnHiNPq/f9jto6IYgr//WryzaQOC83+f6P/4+b9+9F9/2u2ufvslf/3/g5qK
3e3n//ozybmBNEJELgnAZT/AxMYgPBgSBAXte5EmzxHsq20BMX3ptKjfzYQw+zi897Wx2+JaIJUN
44PI/V1X+xoQpvcOE9VSohhiRY2KwvjNmIDSwKM6mmSYH1J6q8kmfjJmgBkbCbbyKWmpNBir9rO5
18czjsmWDcvRI/IZUKGHXFFHGkOvuLP0iqqF3OgWpHZmt/auKlk9IFVGJqAUEjr+p2b2R4nsY1DJ
rwULhtG+9xO3KruwQ3iloL4YMqHEGmJJCFm0kkP2mjVUDUU7fGemZpy8wd1X0dSiWk+NTfTdjK21
YVrTrKy88dcmvuatHfjroLS8V8hTtP+6PHCVsc6jF/6qZmgPH9GMmsmJbw0D44s2teuHT9R/DObG
6k4GdrOP+zLdBhgOsThUXz37YOKv4h1ASVYwfS8uDsljCGAcYk+rA6SxexzVBCHX7KIyn/wAnFvU
Km3z6UretC2m3aVldQNElvYsa4Bzvtx3LlrIvpxlF33UoX93dkYzqyLiAU+w49nr1sPBaDg4w/jt
C+m69Uak6Gn7xlWzcR8fo0fdlUn028MUvDJVGwFtmJ9RloM0rdgwwDwjIoLxu6vSYRnl70HNgqqb
I4RZ0zAZpa5eGngTV30KpxcImgTHSpy49aOIfEtar7pOXX7J4+GXfUDynCNPWY1g0yj+jK/QQtXf
Dj1uB/1FjndR4JLvG2MFDY1hGVj1vVAxhrxsTlgIKiJnk/sOqhihzF5/SpS+pM6JkciwOk48tskd
5s/eoFMtT32GZ1jXg3c8jN/C1n4LtzZXQOaOwkMR6niKFYE1OCsrNLY2Di2eiF5Dhm9uBPJwvYtY
ugnK4Rb+0KojHowZEEeWYeoIXFTypbNzPNQp8NssW2keakvHYSA/ZGySEbQbyDAUSbsM8TiuLkqr
e8yN9ifYuP2kh58Qb/t1baPgJkbXqByTOGKNDNek5sfrjr6eqevUMcIN/KsW+/5qQGFJ7tqspqMV
THKAuOTnlmv8Kz6Y/mzWvwpzJVpabqJBtB0sXfrLPDCPWsb/2qaSiN5p3rx0tIlattOH4oUG+LUF
hbX3wlfWmeCKUGYswiG6EJ1JoFII4ETXrIckpnCxJ4KDdUVChIeT7OgU2yJm0U8SFAz4Ng1OWl08
BkMbbyC44d6BMRHJdzxjCtNYt626zrhz3OTbbpx2h8URWK4L08QLQ+wkIwudmCcXWtBX5HLu9Qbv
KSJuj93lBBHUqhZ2UQZL5eQY/E4TKPiFYMq0Lir54ilGXUo3X/AE8czLL1ywoDhIDBjJ3fRjNISh
Xyw9Oe7qONYOfWAfJmqVZQ7fvKrR1WtwyF7NfVawfBghFK8TdGBthxCAvVK3Y2OwSMg+iVRk/xp+
u0OV0C0w05RHXk6eD9DwYYMuIG8Zo7CvSD3jT2dPzcqja1/Rb5zHqJsQXGLtyPGipUQCCNMe9k3A
EIWYvif20K9cvskKU5zdEMLyswmb3+Q7YDhXZAJ7rTURVKK3K4kxcjky63EyP8EOGdWM9siabO1q
XyBlWhp0yLquSHR+Myv9uUMU14rZLouw2QwpwbNE2wJFvsu6+LsHggu9VpfrrBtPI8GQI5mI9MrO
M0ryNeNpgaiL3DLpd3fClK9NQyBhOQIi0Nl8b2GGV8sUkVJh6ltL9XsaQHUmwZKT+ZpzRLiMc3DD
AeCaYQNo1tlOXfGhtXl1oiF9dl3nsRtqWoQ5/GZOyKa1iBRveCdC4uQ3GZeczHno3RpFjdpZMZEv
g47/g+1QcEQ+uZbMjbeOQ8Zr/UGA8cGpGc/PwFKrmmDQasmTrIcNLBDSa1QVIRxiMpTn05LR/bUP
8hczbEk+BXG3FRnSlaJFHap7z8Qsk8jqooYbuv4jEWa0UwRtlHl+cm2Urw470UkRvu3dp645IQZl
HzOBY3SLIid9goAto2N2lM/zsZygTqOz8kVap8E61okaEQOsf9b4DbGQZYlmgcjojZCFOggENhzq
qLQdjfhnG99NOfx4hnuHQjwaA/TpCUtsXoiX2gC3ZKc+oQTrEOb/ko1us8fGWGAurZsj/cdDGNj3
HA+Q0WztKvVu5xSbMWrUJSEkG6N1mxAorDAZ6ptMIx2uM2iVhY9XvhEZl02bNBTN95ZZ+aJFySuw
hmEbe+2iXHmj/VKaJCDUktYA4Alzfy19UK7j7ELpbMqYIEMCdlv6Mq45Bo32ozT18qhF7bEotV92
WES5RDyMyrPe3+IOT49LuNlKmxMdfYKn1xEWItPI9uizxYWF7j3LRgIR67dO5v7B62aONRVLa84a
bvUceFzAsLTD+ij/MKv45mNv5SsupITZYXE1Q4b0+ERY3nr7eozuSkbbojJZeuQQDvJSQ4DDNsJ0
OyiI7Spilcr6ktBlTMZ9tA+h1C9CgSAE1Bdq8iF2H1iQWY71PJgB64J0cvZJK/ytXzPpcCO2uDWm
FGZ/zGFz3XPuyhzhqq7tkGiNDIPzpWc67r5OBhZVyuQh5I8wEr9ci/O8G38rFvo7eyiekUaqRToJ
fZUlzdNomMTc7OTo+0evH2DlauAg7BCRjF38eLE4ydF9xJpobOKRUJWyP0lMrmd7xGisN0m2iea4
VrhJi2aqaxYlC6EcVHCTs06R2jgRepYarLBFrjnHFqWVZZKmggNi0BlffBVstaNyvLJtYbGQuJ9T
wkhITkyBbcuIV0IfH7IkP+X2U+winfG1jeYSsjSwMpdJyKYCwirGEf9Dq7o7DsgrbIT5IkOX7ybY
Ga12mygs4wTInJSX5/vOIXUzqYxXzIuOJNMjJ7cdiw8rVk3LDp0z3CFVsBZByBJYSWj5lgs6hXlK
yXeFc4RV8As1iPg+I4RQalgRRxqXzz5nVlf39J/gPHw2C4gyKUcyQuyosdapU4rNyPWXA5r1UlMn
u8q10Yewb40cEn0DM/5j2i+9m76Y7RUZNqO0obqP7QyAH9GIDJCct1DGJzNC1x6NTIAcRak+dWTb
fkInlIs8SIZjGlBIR2h9klG8xcF00jpiIeuR2JqWk4dVVCsnRJwkEgaOqiQhYNCW0+C9t6b5Jqr+
TZ+wIbkOaT1JohFsE6G+IjZqxQG+yQSDKbvGhqvPmCxzZVojNaSD0ARst4O2BT9mqb3OZllXcRXW
8xE0dpBvAAi2W89UDwybiP/kJ7Zenr3kEzZJzoeMTVl8W10K7yWziDKoy7Oboyk2GwezFBB7Ml3K
RfDQk8zb5f5yCs2QpAfcVv0naWhER0XuvshH++C6PWMr5Yu7DJYRe9/OfpoAfmK6aZxDFwfxGj3I
T2w0LvIFn0DwIEEob6vyaIYFdsGIRfFAibfhwD9kgnnvMmSmwLHbOgdpRPWm7BDoIRuKOfFE4UMn
A//YVzpysSBrPnKt2QZ+rL0UzrCtW8dC5TL014Y1yR01yL42/f6KcTW5963kbHC5rYg2ZRbVD+gz
9OanhsnIdla8RTMDrYA6s23M3F4ZFuO12w0jEH0HrOSguzYz8BTlM0EU5rOd4Any7FbjVJBaz1Vd
/X2XnKL+CLqPYTv2V0xnqX7WXLt/FT4Hiuu/1kpF59JVdH4ZO/pIJ8MRGXD94MeEk5u9p2Ex5i7D
tvoBQFKNASUB+jN/rp5vkCqYS44Mi2aXu7ebFvXfCtUSQ/P//zlQliN2NWKPbj92+4IsRIMBQL8n
vQYMBnzea5OlOhqX/tNgooF5yxn3SorxztZa50qKuLcyk/hDGr2xQDU3IJvTh7vbR4Eq33ipdCIo
/8/nu9o9kLCAYNbxNhMYvReoCzbJZZ6zCcEYv8jOsFck2Mc7Y/5qkww+meo688bIEyvcHnTGnhVf
KkQwx252uM33VOWxuwq1Z5MZIFdzOkm87t5DnYv32k7CtwEZOjBZyz9QWUYv5dDin9dC8BhGs4mk
Iqtp/jaVkdUkxdvEingXRMLFMJgEG35XSJ8tiCqubcBMlHEjHo59YAjvHDG+XGtgPa6drVN2kUvw
PsciSKYEL8Cgn0hlGpfa/KI4YUAOwXyTtIW9tiYK+A5nRz94zdUp4+gaNn/dcfWyvdaIvfC/ZCRl
gRZYNpVnH4cwzI9DhPCly2r93tLidFXGzYNjJPZOeIZ4joT90gCWuzTzvSTDmyZC3zjdvgiIGOCB
ZHjGNcjetUWUwAFSLNSV7h9zqfptqfvZnSB1a+31tvsoc9TIScMmEFwQnWPCNjFLzHsvcNVjiX2N
7tYjaTusXVp+H1UKKbgSp41Q069yvWPd4vQjZfwd+q54Z9LfImi1BP4enLQj0DmugBQck6gDUscY
KmNg7BlUZh7isRKtueW2O86ExdFyBSoHwxP7kGTW05wavNAE7WM4DN4DVhPvATjCyna4CvYlb3kh
vf6lSmDGJJ33Bg7dI6/KHLe3u6WBkptz5aHAwIMGymweu4w1BKkG6eF2F91rsO3G/ruK5WuUZ8Cn
LYvVSKXRO+TKeMrjvKbrQODZhGwXMo4Xo9Q5gxR3JnP7Jx2pKQ+4+cU3Gx6nyB63o2c9gs0Nj4ns
ulXUYrPmdCUv3nxTuLG8TP4A693D5XL7gkuYsIFmhq9AojjaMbvaoVfb3qnHVQZmYx1Gljr1vUU+
jFq3YFROhTFRtvTlg5n72DDrQtgge/gwGeI7WePKJUbhklaifojj/qdyoJKCKfcpLS3tCEJybsD8
CpivSUL2vBwWAg041deZGZezr2R6n0PVW9Pb18eqqsdLQOjOKsCXSU0blKyjknAtKrtcR12CcYHr
JGI7SCgkQ3P9Lgw9fqyKvuClC+pPOuUPMzHae9MKOBPmI1dFAUHCLzLr3g8eClllj7cbZaXOPvRZ
yjYp8s8gqQ+3GzYI9YGwoPrgswxg7LGh8Xbn7KH40oxWyWA46c+hZtHcsB07pST4eFkU7keQgaeG
Pwgwrr9wQX2eTb8OEdMUmwRe14hLrqS5Yzyw0jBYPofs31mD0U/E6x7L8Z3KCagQFptKt/1yEfm+
GDmhQlRTrB0oa3TgzlsjiKxnh/xejk7HQPlq0x6olhzGKodxlSrzZKv6T3bL9Aga/8VXyOorHIn3
Bcd27gKZgwyCRCAZKe+BKp0njahsRlPmcbB1nRGLDPcuPLljaFvzngVXUtdMWyPiPFh6yJN5IatP
I7PRpdfhD3/8tUzAY0u241Y4xXe3G6h0b7zj6TI7V3tAzuKQIl2438NrPSqFkxJxpgAY8zBWuBEo
9JdMmr29HTjtGU8f3ZFU7lWHNriwVGYApGvFsZ5v+PFjq8xXX9TRcx34wcbRRgRx8aA9Yfu8eNSm
i34+KQdxsqktPX+RQW0fYmkc5Vh+Nb2WXnBSk+uORVxRLFC2RJO6aHo9PHCCNAkUby2srtHwVuTi
QUEvX7FgAwqWaM3RZyA6YbE/Y0TXNzCWh8PUm9GlDdKrTsrzU9PkW7bu3R3UIUIph955GZNqT4sZ
Hs0YJoU5YeJiv0wT73poBwqWtLCptUNRufLEuaDaAD/RHqmCcMknyC+aPntLx7q7FgnbmzxN86Nd
JgMxNC4cWE1qT6VmODv8eXOuna091ShU8ia6GornORqwGXscqVoRzdMvyPxOc5CBC0Nn0p0jDFNa
+II3VYvy9gIi0SbfwBhWzVVWtrrEaYvec77RB2u8YLG/lmap9kH9XtB+F2i28qIGGwr1d9cMhHba
FW8vtCxoVDl0H3k+GRj0HV4iopUsLCELFIf+Rdp68YCm7XuoEo1cuTjCF1zQgkXeISszLHbzTYVo
yNf19GEcClAIDFEbzeAwG6Pkjnl6dawsLC7zp243GKzh7BcZ4Zbj4J5uN/nEuS8x3Gl9uxtHMtgU
6MVRTmb6IQrr51uAFMPw8v52Y8VINIYqUDsJafro6M60voa8ye8myXyPCUC6rdCdb12cUmSY5vtI
xhTkWGqIdnHbswVeBt5JqvCSYECySclZ+4Q5oRQhSeD2EVMdKt4IL/TgR2cleAO7gRVswBrTUro4
i9ZWnvlrw3KnR4915KjRLJpToT8Wou72nQJmd/vimKGScFWPKZeNztE0J0bytw+n+WxUdSkhwLUN
atvW3cvg2dm+UcLaudLF9IXIrwF/GsAcJv8389N6bcAJuM8n4kSRoOAzteqBMTZJ79iaqB5562ah
cQSyH74aPcIbyA/PXp+FjNxNYsIiKa8pFIAFeIlhn4R1dhxR1S9y4RUkbrEm5+Kh/qjWqVfIeAEh
Wn84kcOG7F5VampQeHOyCG1xicZylw7E+FZ9hltdkKkCDsI+N1P1903W6AWFlTnSHEzlWWsLYAJY
l/ZlSDug0UgkKGR2EunRasSjRfIkEzLVUeBPffMcBH76o03jumP4j0ydTa5NA4hqtjqpLPEelC3S
TWIl2MZ79w4aRw1WFUCyBVj8fhDwX8zatsGhjIOx9XrMev08tKBmZSQpqw2XI/hunI9GpGjQC4gR
V7Zlsx8vs72NpZKnqw4OyGS17YCi7BJl5o4y6XOICgGLVDDF/J9EtmPkkEMEy5A5+xBT3KKYcegA
oyPH8XdhGeiLpnTH9viDd5VcwHY3V7INmZ1g3ORquvVGV+7TEaP80JAnBv6PRh9bWWd150lv9pZf
yM0QjKRE9+hTqSUNFJMXxrtsNEqXZUa39Q3emdXUnKSiO7WQx7McWzWSU64dOcTOBekK+wBoT0sV
TLg4Qi13fG7MKT3Rv36VLOE3dm4fFAHCe18nang08YiU0J+3M+e3cQmwoky9KkNTywGL5bKtqOqa
ig9YJllR6R4Mp/7iwHwvqvE10yaw8kWTnqqOAOjPrJbh1fbt4FgxhKXtlRt/mGfFlqkfFMPJLq2f
UryPeRIwdbdRrU3k3yTBvnRafxHH/ikqinTN/gY1cxl8xR0FXj46X13ZAXUgPqBPhX2szP4SW/5z
k9Scwo7NcJ4sTzvyhs3XPUBPC0NhG6b4WvSW2LtYXLUsPuQ6khaQSWzAyWDqsn6XecD40XxuDBFa
W7JdvrNhF4/Wo8hjlMSIgJdt5IIPaZhoTVOmrVPPi8+tZ/obpdBDpYb1OnkFAsSuBV3sAvqITapf
6T+Ypb1tIwhDbeGzhWjT77IdPpLghE8UMHLGbqsUci0cdytNNKXYYO+xbHmx90e6hoeyLeAMYyMK
Y5R98p2IgZVHA1TZNPxZBEGoMLKlXdcXG933FgfrN9uhx8xF6qOBsqtksPdaXjmQQ5+AZ3bDUD+5
UbOnHAICkTF3j46a2z37js9MtCkWXdF+JI6/5vl2IcslOBqwVTKmQls06fZekPiFdfFuOGcRHDgk
ZXLJCLO/F8sGLu2dL6pqTdPXWiMWZpeRsXJ9Dh87HvdpqdS+5PGfhmo6iUbnIkzRGhOYXFc2Nhf0
IspC7uCxZFwEaXcEmL2h9i7v/YrCKEUH2HrAomvGM45RjE+2l9dnEmw/Y02c2mHojgggGLNp2VMy
5MOydNF1NQmp4yICpDIEk7a1yLgOUr3eBKoY1kmWT+fURtrNmKtep+Ay7Mo8a4F5AClRQdOJ7qwc
NkekQ4DxynUVg3UqtOBHEMu5AL6NSYZ09FIzDTK3gKp6vrFFZGbfqzj/7BGtT70LcRf9HyqLTTlW
0d7soz+B/ogrfSgoLqJWXjnLXLwSLWBrMjXI7hKjGcHda29V1X7hm0RtndiEssHxF9b8M4CL3MZ7
Rp1RLc1OP9sqdSEKdIcK2z1QnUnPtr0af3uVngdZvPuIX/e+bN/QD8VsKZIv9YeOm+WHSYp4ZLGV
Cl2eowyNHZNs1mwGe6dC//QSiInCyTCcS+1VoZ0h2hzEYBG/m/b4hHmC0a4BBxo+XOp/1poNQsRm
ZFW1jHc9ZV477TqGmbcIAsn1mpj0LI1RC09Ns8hrtUWzVBrmbqBkGkjTWjvteG8nZkKKPZJwUFXP
RiE9tg08S0MvFkKwfiKz/d7TQZvb7QzdKbmiQXaKddFuGAm+Ub5FvOc5t8+LGa/FNhCwzN+Qppdi
T8Eq0/dwlBoM7n2YIePCRazp931oXAonfk9n7nRDEMCKXdeKnSelyPhdN+PE6XZ6KEltK3su21po
J2sVPOYeKctFWKGnrnWA53p+MROcUy5V2a0NZvThfRSktAU5IfLN24Q4mPQ09U6Rcehwx5C7sTah
Qib1T9k1GW52oHZc0I/9DH0rouE9NApj5/YANBLUZS75aRd0NWRyV596P34jT/5KR4PzrJ9/xJsx
rQGW+LyPqtE/Ktn7xyHuvtMEux5j62TltA4BGom9iO3yN9DJmOKs8YXg7qU1cwOjNNUxW08PKqdR
Zgsuaehosq5ZtlKuc4kFR7BT0gOY4YVOByu0V6Ilf00dR1bV3qcDfWM7J24YZf0eVdUDRfyrOeAI
tlIQEQ0JyHp9Mufpo4H3XwjnJ8a7DDm+O4fhRdkpGuR6Nw30cUTjrsZYb9ZswhDfs9B1BOv3Mfsa
CufD9JlEaI2+JDwMB1+KOl1o4k+baPeMjc6eL+nT/EPspaQjPKRdgNhbmo/UI85OKrGB5XZAOBdT
CrZPTZCefIY81PFGHJ1j4TyNYXRoYwi+aYB1hDSEQyELJKEtYGM47Pw97Fua5CHxfI4TcNXepuBK
xvGf4vUam2FB6jVSsP5CTwRlIyc60/vVYk4fIiiDlb/lDLVPPBTLCQ5Y5PuOiwkYLVk58xLOpAo8
GmgdOx+pvOdwKYqVNq4TM/qI5NDv6uEpg40Cod+Ge9TjXGRWUlr2MSX7RqQgrDJEyag4n+2eZW3l
VbP4GcsqYMod28qLz9uMFSieRP0xQKFLxMxw8IrgHf2SWLohyGKf9TUbO/xTQ3WyAJ2BCIY2blbf
eWtmpACHp9KOGKurjndibOU7OxUPdhO85Z24ihQHddGycykxSfYleltA0YtJr3fNlH90icV5LynQ
1EXuXSSXTThfaiW547YH+8wLOuTEBOdFPss/Ok6HDm7rSIPDGcSGDv5MdvYvtm1jrXFRIsJ23Rv5
OvKx1VstyHQiBZclKp89Muw6cnv05gaVFnlgcooRiHj5NxHGy9gz12YIi062e8dC0sqOdyvj4g3X
LiIOKfZ58t7V4UdeD9Z6jPqPShvTZWlqSOxypyQ0gOCOTuxxcYC8EsF3U5H/TC3ZtePT6ObvtZN1
K1mjU0zT8GgYL1qGbsXxqfl0HWRTy7t0BFbNNcZWGXGGA8qFSZc/9qiHq8YkMjGxezzY6YkhwFGP
oOZqbH0L8hA5mWoVVjDCiCqr2JsWsEr0fDqXrn00kYc8MAvhsqqD+5Vs+Ajdqda14f8gpKwBMJhA
qCvKlNYkE8Y3Xwh4BEkZTQ6ayn7tlYV1QuWXuYQVebFcm4LFU/bZW/awydg2Y4tDc6Fqfa9Z6WuD
VjyEnqWhHZj12o2GxaPRqvuptmwyA56qAb+YaQxXTBawukEMxgmGgURoV3M0WSGM1R89uAaVViMC
8peW6vDhwK7cOPzewp2uySQAQbY+KM8oX4Ou6OCMOOwCFSNPw6BT1G0Sdhiax/lXX8O3jolmXpD5
EF1CIQDKNRnehWe/0M612xgs5OCccjhEUX4bPsq52ILsH9eXnMNX+yNMb1FVZQDp+ziVBjjIwIGu
0wQfUnB6jF38tEFtvkn8IqsqJtBPS78SBDQHzdciRmQj23dZfo6UCANMAZ7TzyCmnXayTyqE/g5F
L5fnYQ0sAJE182utZTZY7REVF4TYtt22H7Nz0bjVBglFszBN61HX4obQEHij02B952dXkLLhEOOz
LG1kqkOTXLhYLNyMF7mlaATI06/9OE92FpPdJZi14k9FhJKo+zuj8x+8vv/ROZ+x05zruxbzM3Il
u+1eXIUqKUy9re7QjdUgbxIf8GkRs5FrG/zmUBbuvTqVVIm+xjZn3EnGVysLB8Yq6vpVQ5j3fWMF
92ys4HYzW+SyoX8jB9lQYpMv0E6rNvTVKopjLNwJk18/7R7MylAn3wb94EX+J36LWfWb7Svsfvi8
ip01JdVKZsbr4KsHLEcIeRTDpSmHDuF5JzUX7m1tt1vcccimzGLZpOQekMsCECBT+hbKKd56G0AW
ecUrxw9+XHo2TnHiME32kQi7I2XLqYm0rzBtj9gi1w6ZYGHVf6NpqPe2m7wj4NEPBF5wkGTxEgNv
vCc9l7F2L3aTjj3cH/Ktw4YMqTCFJuKyM8FPrwh4kBST4VVP9SKllyGkgCl0CytKBhFv2YlXmahg
FBBQM0pno5xrlBUvLt6HXL/WCB62Ii3etIRuSdj+DrD/oQUSvlOk2DTla1QgHDdCSbCCBX6xiy0c
5hKknD3WW2jMDXEYWJYl+QRF+1WSJ0YjgKDI681npmlySdYmSRrgS7sSI0AGfTaXIzEFDjz6xrsM
hiBgZHzC4XU1rAGFJhUbI+I8ImvwBW+gF7cHLzfjg6YZ73nm7fNmZhqaHpIevyeDko3AMmmnl5Fx
ZzFMj8JkcphNyI8dIFnlTOwc2jnF1C8XnTuhdDdnhUNupGtyzJ8NwWrY0NvvCVwsi/29nrR3o5zc
le5FO7CV4xEn+hunw00DujbTxonzFSsDP/XPgd1hERvxTldZtXGDkUVEA6rSrPqNNVlPVea8uS0H
Up8o+s4wCFbCDw6RgdpdhcBFFYOGpTXqSwigxtYc2azEZPqUEAlyQkUIu9OgqEneuFpzKSMIja4H
jm+aGvo2I/oKBPOAOAx5XWFxuSYVjPx/nJ3ZctxKkqZfpexcD6qxL2PdfYFM5J7cRYm6gVGUhH3f
8fTzgVVdLaGIzDHZOSYziRICEQj3iPBw/34AAGHecVAuuYQBxsLhW/xpoEFNApm7z1v9pxIJ5BiT
IGDGVAxkRPfQXLmBg/i5c0ukSxDNEgM1YlgHqkB0LkG7lsyNDuuPJj2XQK4dUvmPKeo/K10xuTEO
KspCABeMrnJXINfHU30OiaNYg3pveAX0qeqEInURaKWPUAFEEfPUufVxopVXbibCH7RcIFYSMec3
Q8r8MynMGPpzj1okeqbf6tyyYE6RLNm76quas+ATkSZ5Zip54iNL4U1Sau6hIY+hjZryKA+AUeWa
8rEAaDbVdc0agJm+1irNiayYNHoxFLlBJ6pPWVuf4Q86kVtuo3FJeoUQOXSPbC1lqDlcMLiOrH/T
0KDdIInqrcoebS3yVrIdSZY29XDdOixMEjC07JPO1ea+EicsL3a9B4jhxLXtR36+LTmcUu7Fmc7i
izuevA6y9LMv1c2uNOHb+H4MRFrlinD47GoCLEvSVbgWXSswR9vEurfcKDlF4EYTSb/rS0JDFcc8
rWui+4jiWq759tzsP7RI5+QVOniKezcI2QQfKr/53ugddBSf5dxoTlUbo/1DyXSLTNdGoYuoSmWK
LWlo1qbiV+5pwLTJiGk2LYmEUj7tEWSlWvt5zsnMCLh2HvdD7nLN0JYPCWoTMZxJwi1k5Eo+KZ3s
bQsU9mTmvujD7GgsFHq5vKAES99UqRvvqLh89BULxbhYWYkCrcupdRCCAG0D6KAr44V7BIQ7UvIT
5XrvmYSemM5ElqqRCsUa8BD5BhUrggBFIehsVTAUbERMN3lqGJwBhmJVaOo59yCNU9ZpUunVfJYs
SG9ltG/DHjx0PgUhMq6JGj28LYUW6XlFPr033CVsaEtd5XxKAggXPfmecwuWSBWuSdJDDkwOSALO
F5b4w5CHwiYV2bQoivoqF8hSNuyKcAgu0oZ7XwtfCAvfgcIAwyjXSMCLQWkHhgwhYIR6SooXfz0k
jPbX3/7jv//zrf+/3o/sbhIHy9K/pU1ylwVpXf3XX7L219/yf/zx/vt//WVKpiKKpswxWlSpXZIN
nZ+/vUKd8vjb0v8hY6KLDPIpVpFfFEcLIMdNCJDU0gj9c8Xbn32Aii4wLsdvtZMrEHiTR4mgroKs
mlISzLQA/gYdOZBdCTua1F1ljxregzHs+iYsb9vINO5qXaWTZUqNvTKlSbTu7ZV+GL/3Q+X1JcWQ
VE2RRA0mvznrhzl0YZ6koN6Bt2zEvK12lHW3tuwn7R3s2hAYrZqtZW7h74sw+gxBgjTjpDpbsiHc
FKZr7Xol/1ZEvXDjmxutzLxTrAePoWkOB+QMUjARYuFQ+EbpCQWgptQJj4aeujfSkMJA9GtjfblL
mvXvXZItS5EVmbOXoejq713qWA8oBbECB7BZyMBy055wwuAOJzh6bix+Fj1127F9RQ7IV9awP0dO
XNU9DMn4R9AVW6k1cA1JdMOpQOkl9fZ/f0H1l7BAEH4qjPhRj2vr9P7LCIbiRLi+okov7tX2FuQh
QWAy7Z+mo9OqyHINMj+wprZFgahLqDHrq77aZXm1KqukvivFwbNVdvCTNcWfSFPlmGUY44GrvPg5
N5g/BCC4jQ76fS03OaHmMLhpJPZOsY/W1PtvjRSnP2oxiSBxcqslirlPPPXp/Xex1nj795H+j9+s
oHq3ireM3geeX89++9/n4K3Mquxn/Z/TP/vXX/v9H/33U5bw/8W/svig355L8/98vfVr/frbb8DT
sXreNz/K4eFHxXXI/5jz9Df/f3/4tx/vT3ka8h//9dcb5PR6eprHivHXP380mb+sYEb/chfT8//5
w5vXhH/39Bp2r//+D368VjW+QZb/LooGiEBFVmWKoPAsHDmnn0ja39FutyyVuWsoVBT/9bcU5T2f
BvW/KyYC09N/iq5Qsf3X3ypI8NOPxL9rpmbpomJOXkmz1L/+p+P/9GP/+GQf+7Xf3QEhUa7dTImK
uN9thtLQmlzqJD539668paKgXPevyeMvo/CB05x8yf/6zP99uPz7w3sKCl00NeNzHxP1sDX4/s22
Q3D5jcTSy01Mtv1RE4zPr+5YTbt+cNGF47brXqAUuD1ffq4kLjx4+vNf/DxXwooaKrw7lcxIj8eT
ucH/ATRJ7bfdIX2SXvFfS02Zk1/7pam4CDw1j+hDLBMRdIYK4Jjtf1OkLfsIS7WpoLzSqWlUPhgt
c+b0+4LdG6ef+FyC03hq7zgqc2zWb+uv1W37tfp2uZmFb2JOc+2X/shuGas1md7nYVLVSG+E4uby
g6Vp4nz0/rPFNyGpUCY+zmz9GVHiTAX8UQbE8iCrTsxlz8H/0ewuN/X7mvKvqWtO24Bf+tCbZZfC
qYzPrFWjuW9u9Bcy+cX9+Kq9XG5Bmkzso87MlquoEDDrkCa81/4tfYt+qj+re+GBOu2a3f9bfZau
tLTUl5mNC1nXd8FAQ1FpV8/lk/Ag3lKaJmyzK5uKpQ8+fa5fBkvLpCz1p56gXUxFzT0k5D8co5l5
oyCX6TGpd2ceTOE2aQGQ7TmPwUn+yaWTu+bCx/3sXenHNI0++iIzmye7IhkR0orOSJO6VP+1kEdS
TIWj8OX+/L6J/NesMqYv9MtASaoAszUI4jPBwHTrtVm2il2yCnRya1d/1sTMxBO/UtAo92mCuC4l
9onhWIL7hw+fWbZVZIYo+ry/Yd1GyCFFLRGM0r785kt+cL61ptpDV6EwY3NvQrzipEMaWPxZfjPu
3S/QJi63srDgTavwr5/AD8kiLMcIv/7WPknf0KL7Yv3hYmTMLJrs3Da2kLo/1wMqnEPbf46H+MqC
tGBjhvL7e4sxFXVKzbNjC60I6GhPl8djYc4bM9tFqEYgYc6Lz2HnwfqzqHkSTVKj/T6pSftNNpeb
WdgKGDNDtppKS02PmWPFKwkNI5ZSkmZtRCFJvfqzJmbWmxajkCBANG0FSOw9phvxzkqP+Wt95QtI
C59An1lvm2eBL07WS6Qquale8zvhoVJs5auy8l7M3QpgS3LFFhZc9vx0Rh4biV/vjuKn6gg3+kn7
mZ9Je9peHqoFI9BndgwB9p+Pb3j8uAuf9Y1/f/nRS4M0W6LdRI0KjQv3cyGpb3nOUl2GV+bQwlTV
Z6ZLkhuJRRrjX7Ioa8JTBePBRJEuA7rwZy8/deoX/yzXSS0NnhSdC27EfRNylORcfvLSaq/P7Bde
CiFJY4zOPixuW9YSb6cXVvFSVTCD0DPn0iOhvEiv63KN0mvttGnZwNaSk0MGvecgpaN75V0WbFGf
mTx3EVmt5FMvqZSE6vnFI3kBcB1BoCvjOH2RDxZSfWbtDS87+roVnU3SPKqYa4jw1e+yK09fev+Z
oTexWgp5ytN7rhizHs7WnSv8rMzXkfJlBvqKP5Gmt/2gF+/xhl9mQ+WT5IgGRnwGJGxYZMOtSGmz
4DW/uV+oHOXKpjWvfJKFqa3NVm103fKGvNXkDCxP2idx4DSIZoBA7VZIuv7hwGkzs0/DrlLkjlbU
M8njjelwlxzdEaUh0HN5mi9Yvzazfu6miHNwH3du6md/iiT3p8sPXvwY01T75WOQKOZqjcqTh/uQ
my5whz+SHKQztdzEWle6QNzxyodfmL3azAuA9eLqKi3YIpCe0hivgn6szSv9WBqgmRsYQxIiQgO3
WHfwbMGMDofLA7Q0g2ZGbUiDXyaocZ6NCQPan2VQOz23ru3Tnz3/30zaJ3uqiPmyaF8V46GUd4FO
zYB8zWcsdWBm1b7EeUsPmuhc9z6BYu678ory2iK+0VL5+XInlg6Q6mwJJzU0L8EjRGeZ+A+Qodwf
HiQhbR7gz4N4Rot1NXrWsKsAKzgU53RO41JSENUQPySv7Y6X32NhFigzMykSIVahn4ZnPTCjT23t
t6dp076//PSF+avMTCUPAjNPtSw8j8UkwpbUaNEVkgJFHIfpXXHCCzsUdeaxUqGknNcvojNMA0AB
3OJyuTCd9/t1Ae0tv9LMQl+m0NivZq/56CR207JZy89egUDIvlWvfISlR88+whi3OQqnQnj2uL8X
QJwq37Pm8fInWNhgqbNPQE5pPYwqpVa1S+CrqSV1q9ZdsvUE60UMNapBDYSzL7e11I+Zu6pJ+ch7
LcnQYxuAO5u+iA+ovVutS9QrTSwdzdSZ2yJNom6HmAkbIuqHKPpUYr9KVJvMq0Y4gMyB8ni5N0vz
aubHNCVsA2+kpTZepe22/N6TnjGuGtem2KD9cbmRpSGbObO8EP08kWPsj7RLWSFph+KX5koUYakH
M0cWBXVkFvpk3BQJuHYoUfdAAoAzuGRG2v6VLiy0okx//st62BmUxUgtrSTPYDmop0KI0qWsIV1x
VKaK748GSplZeZzWBclvZUiFD7I2d7VyaNVrwbxpPD7YXk2h9V974MqqFIdeHZ41qNNKhUQIwJKj
MLQOqQ2eOa4LivCV7MrCuzSFlZmZ6Ej04s+RBDQpPL8RYXjY4PGF+/4Tx97t5eFaMHtlZiZFR4Wq
H3fGKe1VB30nMm3HerAVEiYjr35Uyjh0/qylmZlYNfmppUzNgGvVWyo7b8Yo/xH38Xa0xt2opfeX
m1kwFGVmKGi1wPiL0cxRKZ4MqBJqu4b0xp9/9vSZpVC7qMixAb1F7qobJPGwD/kZ5OiVybtwTpBn
JmIapZaXhdyfPIkaKlRSuNLmSv6Y+Q78kj/qgjwzkLLqPI94X3/yq6e6egyMt9G7YuFLrz+zD11t
UPkVeLRVrxKRXGmE3+30AXo7GUiX335hHyLPlsAezbdRptgaMNTXON9H6Dn/2YOn+fSLdxKTHpHI
lAf34Cbq6JGky8sPnt7sA6chz6y40VopgYjbc/26hnk7SEjR28hj/NnTZ/YLg0MnKdMbTkJxjkj9
7okvbMnOufz0BWOS5d8HhbLC3rNcBsVV7t3q1msOZfj2Z4+e2amSDgo6BHp/GoxqJUbDMaqSXZ60
Vw4XS28+M9QkdTMV6jyPb04CO/NIeKFo7Y9eXZpZKcrs1C1B3T9J0VeRkGBR77zu+c+ePbNO0ibU
jDoWchYhzhfkmA4mJ9/yiu0veHtpZqCGq6hpr/VYT2ewyE9YNZJDpdy61UBtkkn7+XIvlpYuaWam
Spn5aO+KTPoBwnUTkiWm6ORnU7CqG9mpVZQbNyiIOKMHLauov19ud6l/MyM2jaYcVdkfTiJFH7py
cAEOR2QWZ+4nEF9XGlkKjL1HW39xFUGp6X3W0IoPq3lb1wEpZ4MORrpkUwbPwji7oymc9NyPoOgC
3aduaVhRDK/CFynTVQjN/so0f988feBd3t/xl3cxjMTMdB/a11hmwn6MSuTF9aDvvxWFqZ671ENm
ingMuYaE6kQjCF9ScQSkHiQBahZyuFYludgUtQ+ZBirCmnSjfufHI4ejFlWDWi77l64gTVv2Q+02
8SOKb9C/W+VqJq71mnz1Ueu8Q8we/oj/7DfIaY9nr0jNF1UuQK95sOQ+B4rurYPRMk5mQrjSHrSk
fhiGRN6gppM8GFQa/Lw8AxbsXpy5FVOk0C+sIsaDq7e0vQH6tnKVawH7hae/H9J/GW2F6gA1jvPx
ZGSwz8RXmDsrc7ziEZeO+u+BpF+eTiFrJOqUkZ4KCch/h8Tw8CmJSJ61jE0svohDQUrbVrLgC5Ey
3/RXXM5SoOrdiH9pl6qsOgcKJp6gulA75Wjql576EQvGOYmFub5vhe8mir7qcG1nO7mBD2atOPOg
uWhRFNjTIleVyU36ZN5jpLC87hHlOkkHCDdOcis8udc27tPX/6i9mVcVTE0G+Ut73s3wHN5lz8o6
3ynQsV+j23x7eeYt9WnmW108qQUnBO4ed3UTus1AN0vLN14WQcFI5PvLzchLfZna/+VrFahI+U1T
IP746D2EJH4/dT/V5/6+WGugmezCd4KNdDcc0nO3Buc0rNPztQPQwv5OnLnXMa/zPhJpuj+h97fx
9vquuru211haM8TZRkkDnSF6PbAhck8PXVfdozu6irXCaaDFu3UITxD+ndD/SEjNvTyYSx1Sfh9L
SzcLzRJAc4lpKR+D+lvYmRpYWRnWG1VbR6guJNJUvXVlt7bgP8TZfspDaLgkjWo81XK4EVz5VomM
U9KrV6agujQ3ZrseSdKBJcKoOUGDWEfH23YjnIZVyMyIzu1e21Q2FKt9s85WnUNtj40ywaZf3RRr
a2vdF5tHJD33g/NYrsybQ+zgY47C5vJIf9xzkh5/H+lUMNBjV0OsA6EYqF3fzJAS0SH5o40qRX2/
P143ArjEZTycTNSlUaT8WbvVDYS8K8vs0tvPbBuys0plKePaNadJci8WblQINpeH5uNJKFszg656
k5IssrNPGaShkNWxLB5B/dgB/E5Rvk3Vl8vtLHVi+vNfHEdVVxlLjMBRIcxXivW18lBY6/aXH77g
lmRy+357umUGcd2M9MLcBkdyX8RzfKTk4wh9Ob2TdrUzvppveI5P+meqAh7lU7W73PLHflee5wPC
IkhbQMvYcPU2StS3Jwpr45fM7684iQXHJFszq4W8gIq7TNcq6hwaWVwb6s4sTVvVf3rIMRT7yP0U
9k+XuzMZxL8vVZQd/j6OmQuHmXrr8dQiZ+RT3dS2r1141C1QGMjL1981CogvN7U0cjNvEVAskhkF
ImbIuHsOBb81R1MkofIw7w9SlA5XTh3SwsybpwuSrj8IY9COJ7d86LJjXBSrvHkVmOodtRinxN2j
1wn9mQvLg3wKyN/3VW91uZPy1JsPBnSeQdh6GqI2Fns2fetum+d0X56qVbZClOnR+pTu2oO5ASvo
+GfXEfbhlVYX9lTyPKMQh5SlbguqoO5jdVNB8kRqceBKNkSrzgRLdWyB4dhWlXtbK4jdz3kgeoAY
8+7hcr8XvMo82qq3FF4gcSCfPPkpCL9V7atibuI2gixL/VJ6pZWFDBN5Hm6tU5Rkxxgou/VIISuw
BPIOV5DUYJh8QRFs791Ft3+W4fie2fyrA4vAq4XvAHiFEtcw2JpoI0vVMUHfoK2OEqW9HQq5l4dP
nrYAH0yb+YWX2sCWSRs6FtzUe/WgreOn/GQekpXAf8kTcohb1TYO9G/vPeUr4Witr5UHLDmc+XWY
7JV6S6kTgg4b4IDOD2PbOtZW2GtXDPL9QR91buasXQqRZAvN7RM3it5N8Kxsiod8TenZFq72utyP
m+Q1vpOOOtKhwlm/y7bBp37VPlsHRHpvvFW07jbe2dgW++zx2qXQguObR6L1pEX0eeSdJLOjnuA2
yX72lCPXzZ08EfS/6PFwxe+9B2o+6L45W3EDpGGRx8MlNCtvJ/LtOiffpxswDCudOeu/SisyEVfl
qrOvjPjC2U6eZ+dWjZDUVUOT5tbbUeNpU0i9srbyWjl4m2ubrPfwykcdm31X8A0Nd9J49OHQ3Vib
bKU503QtWX4l56fwPdj4h/Sai1tyrJPl/LKfKDyRVLzQ5Ki9EYOV8NpsWgclrM86fvSyES4Zgjlb
efU2r8EJGsOpkl+68KnVv4YaiXj1UZaoQk3u4/yx7dQrJq9MT/1o9GZLb2qklqCY2nAqN/3adMCW
2+1as401LIt1vaYG2UaL3gbsYScrbw9pd6+vt9E+WI2r/MAiYter+MpW/j08/NHLzBZntonjSKUg
QaZT5UC9eajOxZbisPQI63NnnfUvxR1am06+olxry5XaGtUiDn6XR35pLOZ5v1bXkmKZ8nETp/gq
OubLW7Xv1nvJ1p83ycE4hpvYzu3eMXepfSdiLPL6TVoBFl4336Jv4cr4fvlFph32B8NgzDb2YTtB
FzW+SdK8jtk+A1TTarcN17kxFZaX21jYBxmz3X0UFpS2+8pw0lmV+x9ZeisFZ+iIf/b0mbMZUlMA
90jspKbu19OfhhrlqOpOoGzwcgNLe415gnAmQXZ1Jd4/CcdD3yCNqU0cigTEQpk5WpscTZHEl0Qu
n8cBPKWg/dmxaJ49rIFESPrJYGJgKbaQEHJrM/kFmYtrGdYLO8d5DnFhtaZrWvD/6+CU+PeyACpK
dq8M3MKKM08kTkWrihHh5HZDbF3QSAaFa42pnKpShNpTuS1UfSPWV67GdgbMZ3rFthc69W5zvzhO
kZ2hAY1aOkGLQyTCt43kR2loV3r1fhX2gcnMb0BdQ0sTMdSlU/FMj6i8u3Gfi3N4GxW2uW6eyl11
Gg/BntrTn9VO3uUHBNq3CIl+8rfileP4wsgqM+fV9xBRdHilp4wM0jVIKVxFLX8ZU1KnLRP50S5f
JSHbt7wPn69YgbzgKWbeu+wsPYoyNrzuWXhM99/C9d3w1q7gvDvetVV8yRvN+hWMRO7HqQ1UgLf1
2rKLlb9m02CT0beqNtRQb/xPl/uz5IHnudsCWHQjEtkPaQRlICxsn6ms3jUOFyYrny22v0mc0f4h
EbnhXOiYdr4tnHr9qXfyLXiqvW8/Xn4TaeEoMU/tzqEyZGgksjO7HU+do29R474tVtK6t5HpXXur
bm/cF3f5ObyWt77U4swjS5YIpm1qsVwnD8PPkWht7vjrO92WVsUamaR1yLKHNtS1Bj8OnMn6zEkH
heuj6ESDFgybJ8QLdu1n4Qd8VukcCUTDLo/k0ll0ng9uoBHilS3NhHsVbsCJs/C237R7ZV2dwWnF
G0ABCN0fvP1wJzmgrZJvV1peGtHZztCkkEdPeloGEuokB2sjO4iLbiDow5BCfHut2/7DsK+P6hoa
3gpGIc5Auxu2X8n8ujKlF7zCPKFc1iF2VRLvMCo/gua2108CWqqNe2uEsGl2mdBc2ZouONh5unhm
UbTfT0phefBJhz6SdcdWHK/416Xldp4q7kW6ESHNwVyxXtEIMCHYdBpbpPHO1c6J9U1K2CuCFNMU
4VqTk3/5wKXrM79TC9C05Okwqty6n8Cuvkq74SWT7fTmWnbOu1v5oIl56rg8SEU2lri2cWNtlF10
KGyEeO3W9jfuVrCfzJO5RsHkoB8Q09hYWx8wwwr+zEY/+Ewf047WIEnXhPx24/SvcItAE9fSKlih
1Wq/Ql5kexivQJ3fdlhUvCWB/+RCQcS1odW2j7fNrjn6DlEK51p503uiwke9mm0fgeCWkTpNuRLf
2Z4ap9mOuJJoKxL/RmX+XN4Ed+oXaE1nf6tvzVWwuWxwS0exeeY6NRMsctNx1nvOXruHcd/97E/G
Diz2W/ZEicFmfG4e4x+XW1uw7nkSuytnleirNEYAFrD+Q1NnqzQHMvQtQSi4BNl8uZ2lpUCbLO6X
rQvqhEqd6zRU9LtE2ZMV7kr3RgkweBO1+YoQVkkurdhSexzfDN4DgO9M2Uv1XtR2BWDkK6+xYA/z
fHdZFDMxm9x1FSO5tdZX1kP+DHRNcsJzcGWxn1z/R1NndrzN48A3w8kgjARt8zz4GpAEW6H3rbTW
l8v9WNhOaPLvoylZSH2oUze65DHvn/WJdYkRuUeAp5dbWAp1aLNdkZK4qdZqNIFG5Ca+hRixIebq
NJ885zPHtm2/VTfiBuX747W5+B4h+2jg5s5qqEITVUPpBFgIrbftuDE5HUJUdsp94iQP8RpZnE3l
6Ctthwa4XTqgTae1vXyV18DJbPFWO/dHbqYQkFiLVz7ne47LB681T6TvoEv+Y/WpN2yEWfOqLW7r
CUEnW8RNsQtfC5vvvnN54Bc+7TzZPLRkc7SQYzuBv5zCSnbtXNtFLEVF5hnmfhOMupRPz7ZuMuNG
SjduCA2+3UegACuVlL6HCMrt5Y4sLNrqbGfUCnmMWiCN6QftNB65XXPC3Xg2rqUCLKzV87zzRGkl
jng839wq63Ht7YxNQGhMORBBvo3WKOs6V8OeS32ZbYJUJRjr8B+bINFJN9xiPwPmOkj2eMr3wY5y
A0fdNhRZONWzxCLW/8xO7m2zSU5oamx3FPHs5bWxlTfcADqAnvfexrhiqEuvNvM2cofUgkwp68m8
l9ZPgOdvUfV2rsVWl86E6szTeG41AKnj8eSrbPXD0wPKtoQgH1R+GdfS5hak3q0HtElmb105z97a
XV2rFFu6I3i/rf5l0RCVnKP05IMy7nuSm+iQrfbavSOvY+fx2vi9Hy0/Mu+Z19FNzy316WhWrzsC
d+FW3or3/TpwQtQLdt06WBmOTvyqoMeoXzDFfrx88tbRBsIAKn92sfsTexHnSJ80TbvBaAzxCLtb
fzTKqLodAjUkz93Xo/u2srxPQWFVaJkPg2FHde3/2RlGnG+vC9UXB9hVoP3FLqeiSpHL80DaFtRG
LfPvoK9yqdxwtwjXpORz2L6iFj/MsRmSVSEJ5P5fHoGFU444336LgN9AXgzKsaZ56InZY65zuZdV
ynerbPeNG6Nv5K6yKj1k5QQHTNiRRd53oC6bBMpqk1nJqnQ7SBzjc1eIb4qPSHNoVVfKHRbudsT5
Dr6DON96fqEc/a4S3HUzWmLrVKWHDiKlVPpOl9XQcCrNFwEJWjrJyzGV7BXg6LI+QVkRPxXa2N13
XNft/YzPacOqUfZICNXoeyIZTOWHhxKjbgj1ixoMiEtOoSaGAFE5JwXGey2E9fEmRZwfDPrSjOVo
zIdTg8BnY/dRODiy1uePrh8It8j2XA2Of7ygifPzQZtHsBbJHTyNt/7pdp0c3OlWyP62fq52UW2L
W640RPsz0si2+d0o7UNnP054PuTYV972p7d689hki4l91a1MrvHfLV6cV6BGXjomhtUR9rTF1bfx
c88xY7q4uUewj9jA5cksaea0OnzUziwYUZmqZ9a1THiYO93VKBXpHnZaK9rGWFjfUq3UU9sDJY6A
QUs+FhpIZrlSQjl8GH0yd9Omp1hvRH0vjyzTLoJKUu0uhYF5aAG2j9shSN3RLo1GT5zGZ0F0MhOG
KRrOfQvCvLHAXitRSOfkimIQN7Xa3Gn0rnsTkoLseiToNknleY+DUSTIyPjclQlpf9cUodyDmvNS
xTaEHtqqzLzuHtwYLV2LR71wmzplAfvWlzYaQZmOmrwF6oTH0Pys/KHFXkGGiCy+IbnSrPvcs7SJ
0xoESC5j4Rth7HJQerHUP4D6JyoUcBFEOZR22yPOiPSRXzWfwaqrshNSFbereRd4/Ura/JDkUIic
fPQCkoAbo/vM3Vh7qlUqtCD2lXduJR17kIDrOJAs27TgkWW9rO2SMaUEnE0DJZ2dmvrgpSsUEans
uxElRI6gWnsHIeXFmavyvS+iyGuPUpadSjmNt7mkitsha9j7lbF/UDPUH5DxQcBMSixuQiX0SLwy
TR7yzGsehtr1Glvr3OYGgix06qr2gMh3qLTdIDHBBYSS9o0dEuR8KWLY3E0oeY4wUAOtA21bd6Fh
Hi3qCl4UECcrbzR0ouSu9mrWOXXZHXMIVRltxWR6EV3uNBCtQa2oJXyuDuVdUKq3VtVTrQj5ELlL
FaCqqpxalQK9Ma05Z8W6ghhPmK4EgLi20lnnOANXrQSA/PSok7mjCSPzLYmrgZVeEMsjNEdIULqQ
qC+GJaCH4ZOR/ICs6ndVy78GMrKLHgq/tiuk6Na6kWUnafEqoM88SZGR+hR0hDqsPLtTrWo49jp8
zEwHgN7KVPHGQMknGnS267nKLWwDBtxGNRAVQ4T0e5QK1iHQNYvEXHTIFe5cthL+0il0r7f7pkq2
Il/yxW0i9U4URHPVSUgHeIRadF+56WrjpPXdY1U0UDI165x38fdKM27ksB/u/AoVtTBK1EPbiC9p
OsrIXDcquICw3w219n1QPAMadXEriWjtCGTd2YIWSg9l4UurNmwj8q6Er4quQXkcRGNd6ta9FGB2
VWIgMjyE3+Iov/MCFFuHWhH3WVcTmYX1gySKBOTYndSu9OomLygO41Dn2Rw33ooiRO07w/fH1nDO
ROuLWGQ93z5T920j3RME/56ibhnEk+qcP/7UTHBjSSN9rQL9O9qe6U7I9edRGJV9XxeoLyDMhepM
1do1gGTbN4zIiRkxOwqU52pi7reVH6wRk7/z3OxGEiB1jjnuJIQ9XnTFVNuFVMykYrHyQ7cAKji+
oOCSr5Gc3XlSe6/UhgkuVvAwMbVut4rV3eRuiXp5+4z4Tb8CXH/n6uiLtk0YvrLvyp3ciu4MXXoe
DPcxEoJHHcGrFdI/vhPzMVdDq6AhHaj+OdeSxIEpZO7jrD+wxCp2XivEO+G9QXUuEd2r1U3saio6
I/2406NMcFAaQU7P5Gxcen3zZngAutHpaI+NJLFdT1gGPqdSi8ArXPsYPvfRGBT/3ETmK0pz90hj
KwdKwqKbLDK0cxpUqIF5RrTRFNHf5LL2YOgIbLWujyPPI/ivgXn0/eab78boooLbIVVpLdX+naFW
yAsgo31Uu5Y0bMbnSHE800Ms2m3RaCKZnaV3O/ae8ZnKurs6Tc6pj0tXA2H4RGaTv2Gr1a3iUnhC
4ORFdpGFoNr5a2eKn4MkG58laQTonQT9TirzUy1UaCfnVLP6tloz1+ISVYhQD0buUeKHzPJEYCKt
cehdtCO6seMKKyAlx1ZkZNWHETh2Sd4TaDNkkLr6DrWqaB8KKbVljfzZE8rsOA6S9gos1BDskqtQ
OwhVHznw5BgB+rRb3bs3ZPIS/WFdjByRM/3Va2PUYwxU7sPhsdGQLa7ESaVj5RamMyAkBYRy2KRu
ivW5Fl7ACMdHKXSbddVYA2rJprdJiv4xlMHep616UMf2GKotbAQlXHVdljso0tiKWn2iVq3epgaK
ILlFba2SIjcYKifB6M4eemVZLK61YuLalpX+ZkKgJbFMxmWXIalWyA8lQdYgv5PWLE61sNU7xJXK
qP9JsXlJ8t6YO+Wg3RpGfC/qJhBjKiBCoOpIhayrCrGGdEJcDyulQmVoNI1doaN92zdSe1ARARf1
caVG4W3sZycPycUAC0HZm1CC2n0Jmi5ywMnvok5fT8A8ymC6YtNWZf6lFCitLfxAJFORS6McrBBU
VrnUque2NVxUgL0aLrKrfI5M4SznA+cWRXca4mvjMB5GCBIS1U0bH9xzlCBq3mOVLMCRT3VtkB3L
WCG/ROngTMCrF8WXrAfEHaOJgV94ioTwpIbRpo506ZgVk4J3dWgLHKaZPuuRsY51b4PQeO/4HdCv
RHS9Ny2Q2CgbrlP2RgZVJNqgL21nJfXOSo1hIYp2F/bd6LA9OjIuyjYOy00AgF+OYfq28Y5UZ6gd
xHeb4C4s/UPGxAmq1AE8dUAf/uyPHnKp3Q1ye2vRQ9W6DxTUgJpdWGb/j7MvaY6UZ7r9RYoAMW8Z
q6i5bJft3hAe2swziOHXfwffu/DDa4qI3nU4oqEkpFQq8wyP8MOAcnIIWzuBo4dC6HpUFAM4jjZQ
ZWIKjE28Oor3De+Vx6L3yBX5zQCzYG+bqKOjafyJ+gHTiT86rAxdERYdXBxs0hp17qKy4fW79QpY
OHK5U8NUiSNKYatMOw7wKDEjxbNTFSGoS8JxIwb9ye/82hKgySvK47lE4xuSPsIkRwPP7S7iJaNs
6/dhLLNjzDofcVIufD3iiG9osNtmuiqqe66NSgNJBMTAGxV3tGQyVm35YSfFEPJWKckgQD48ZPCl
1IOu0Q4SUAQmkNXci9YDEV9AZVMX8ihyuN7bkhBOlOpQOn0nQtuAp7uMxBt0EAdTiaFR7dVCtJVy
Gb6rdVKagUYQI7Hlo7EWHKWElVxDr4rmmVDYBXhXGt1SgVl7O0A532Pti1IOr7hXhkAlV62RdeEh
RUk0Z4kV9n74hDNFcZsIL/KretTFoouNjrBL6McPI8li8Hw6T9EFXtzAczbWx4SrbS7GVlUaDQ3E
Ar5CPvBfBy5qBYdpfP1ME1mzgwzdRgjbJ9RHX4x61CA8vKv0KK2fQCTrn8pxdBKvt33CJa9EJK0j
yaBLByVczQEnA12aiehiMERDIa/Kc8x7QGFQ6aOu0XQXZAeWBdu6y549UTmExIcFO1TifTakuqRF
wSaACZGF5WalBZwSPA/mRVm2lRTGO7HK90evgYZ1FxyFTGbwh4jKbSF6Hu6OEWwBSIWdohgwv4YQ
fwUdcJhwuBFplU+J0gJQYqHewDJpyzK4juLdfJqexx7OL2mRSnqFYxpengAcNQGi92CJgXzLPeGk
yn1qaH0OI4DiNsiy0Rfih5BKHz68IpFEDHBDmFxLIAiJC63qRbqsBBf4Jj2KWWIPNAKZeKy3UgMv
CNxvGRJqZD9qmP0ZsQbjzCdOINUx2KpcZ/W07q1K7uAOLvCplXcpdIiHMLIiXtE7GPf43AcbxwMc
b48VPCiyOLUTrYSxT9x+cEHkJoN3JF6xG5P8wGOw8JS06qi/elBxhSy69yARuB8HA84EOKO3XGVw
jfQ15EJ58GXR9AJvMAdfaEBmQVOjh1UxOqhbztOSbQSl7a3Qa+csAjeqblPO9JFBw78RqvsNX31K
fX2toMINyzgbjo/UIpx07RJmjzmFW8bkClFlxUOu1tKZwKbMk6VjUCA79PktPwwOyBT7sc9gdKVh
gdZJom7jpi51+GucUOa2atZYSh8jm4I6JYWtKNoSojnAYN2rZVetpEctDkedj6LAgH3RMRLrAw9x
Z9xx8LVhcG1g6p5hM9PqsByapJp8YP6lXuc0eAhB0h1mo2iWhdm1AbYPgvIM6V33XkHefBOqWa0r
0P1xlRpouD6oUyOVG/mIFPok5oVRgQYspPGlIt1ey2A1kI+ZM/LaBxT8v2Ap4Cgh1aVWcXEJ/VKz
9C/CCqgiUfkyQr/LCQZy5nvlqeW08+B3ua1BsxyoWDNtBVi7+EZdwgejBlZTg219w1sCA6nEDz7B
GIbkn2DAI1GAE2avp7WCflA9HuGj8g7VWChMRJNfqYTNyqqLGkN2yRfE1vRo5fhFgfpvIcLbLQVq
JKmQiAv8DjfijQiTQ11rm2teJ5uo8R+Ykhz5IDWUkelSDRUyWKbECnTg4XBBteqP2JanCNeqYUwT
ncGRJqkryOBqCHCRSgxN9mDuQTN2ziCHb8OUKLf5oRT0Skge2di+qyA8ndRAfhd62sN7Q4QrHX3i
QXG8ilVO0QMVRbMPgjOcTI+KKh14mT90DZpvMDq0RSFrLI/HnUmTeBca9BuBVNCKT8QzjeHpDfIl
Dx97Kaew9ukOcLM+pEJx6Vh2SRPOyIb3CksibYQL7JlTAWXphJwF4U8TfmQ1f8n4N8n7SzwGXzFc
hjSObGmp2Fr2t2XqKSPeLa/Szygp9qkQAzAZhSdf5hObT4Z8HwU5IgUHEH5Nr6wsB5MWnofVIeH+
qsaqqahk0MtC2SBuw2ajTiBWBbKooMDiowsKI6fartI64D7FkbpjVnLwoxSFc6+O4wnWiNFVnI7s
EqavuAdmfGmVGQ9jOc4JCOoZCXdR1OmiDqMxGDe2yER05LJHmCmh0nYLCw6iFz0c/cJPOtaXMEXN
pajNBoYrRQU3tazYNXljpaF8lmKlwSEUOzFuYZ4GetHAN24nwFHFgyEJSeVNxjjYRiSm0pQ21oXR
N76FoiwKjbi8cbCgKoVNX5eOmCmAtQwanBQC3E+QrYUcIheMXCWnH5puoyAgcnTyDIYMWTRCZ7du
DFZVTp5BBSIzK//ajX52iFTsXS6HUWeVn0IuPwRxDCslzxYauM2BbWEMKi6jIJF6PGzWvDJzsgK5
DXlCcrppeAn+DcIVzq9w8OFjK26HT97rkT7JFpPCP0PlvXU+Lr59bauwmZKST2hSOBlUn2He/Ypz
CzdTP/0jeO1n2kqvYADf4E57i7zcEAh9zOqRN6OqdWUPpai8hHnEFXbyhugFJz8aznnj6URuOYNv
kEUFAcrGGUJKeZNx9ObCVyVGTzRQHzhoz0dNZkbFjYGLmLIvsXqp26e6gDW899xpZykKcdt7gX16
LDV6X4FnAVHiCvhxiFEXMacXkEmnN+A0Ijh1lLlqFLjGD4GG3Tjslab9G4zChx+qoDK/FWR0B9yV
VfaZDPyRLyanp+Cg0OQtxxUNaEdlHw/ZsY9y3E0L9X0clNz2u24n4nt1w4OqicfYp6mp4HZeorRT
V7tQVja8SAFaFt994WuUNwlr4N3yFGb0pQKhIZRQ6AKJnU32DCpc2WBwKOH/c9xV0C7TPR86PBWs
NBG3t3IDY4o8dEZEK/qXyK4iSBYYY27St0BhQoIv5E95ZUMpGx7xx7CVs20/DqbPYFrNYNql8vCL
CXwrH4/5cK3poYsByG/c6SP4wFzgn2DRGWV4pfUX8R5zevGKzIS7nunHaHvkMDMVtznDbwSF168f
FbDTBXiQxPSvHI8QKiA6ng/nKTiYeBUyMek8jZJpB4Kb+QB3aD4zWaJuqupLYZUNXSgd5K5tJTHI
ePTspOKC19Jmp8qBERRv8GqrJuFYuL3LW1+GUa7SOEKMhi8KLGnxUcKsBp4iX5UsO1KPlF+jjiQ8
i32K0hOcoFJQ5sXOwh1UKiLYYSZGAqO+qIsvmsrcCo6KOvCfYNkTXDe3odiYaZrbVMEClgGhQhhL
gKBkcgLMsYQCWSQ4tdrt6qp+aKFLXgW9p8s92XhwEKGK8sZQxkNIsftOOTIJyzkZoeyKsAzrTB+l
lU585aFqPsJjS1JewvAjFz2LEySYjlG9qD5xxcDm7QwvARKm8p7l1IHe2tWPUHPuCewz+Be+mWz+
bn36livhgQI2EAyy2QhPXoFlBNtPGKIgmw7zB1gzGEOqIcFE+EyavV9S2I0Pf4oY7m1HrSht2DpZ
jeiSMn+BT18LYyHF9KGGamaQQZckwYMjPO+kfuHU3oU1QJVx4FXj2A1uJMRxKYjpJYT1cV9cGfSE
9EKUjMFvPvGxj3mUwKSNwD2F8jJMKRssiUBme7gMBm5VaujdQNK4Giqz5WC4lLWwMvxL2wypsR/c
MiweL0cQ1PrmqeMFtJ8jGN2pHgSiP0QOt24OaCiED7U2xtHTW9T4fPVRRsmJQb4M9W69hEAl5yXo
ovLHLp0gVKEldglK5iXklUIjD3Mr60QL+FuTAh1Gx9zs8bUDAeY68lmmwA4h44XhtFUXtpSqdqCp
AhYDrDzwO7q8g8I+/H8JlBrgGp9D0Ao6FG2KSgacLCUk5QLnxLGyyfw3kAgdpHJWLp2VtMAYOIPj
//YCRLG00CmzYgMs8pOcOXArg6tRb6GwbIrxXuLAWW+d2qcH4mHNVI0hso9I1s5a4sbhrZfecIlF
mSA7SARCF22QgR2OBD7sYKZTAswPTLOUwiYtSkVTUhASERbrMIKtGVc61AsPOXWD+LPwIGVGUPgN
4dPenGEVq0OmFHYbZhYeBwhD1cHJQwio1S2X7bSi1VOUqNR8NGMOp1lXf2hh9NFnwxOOhldFQhqb
AeA4aOUzy8O9hrkVJiV3Oho5h3tTj9wowj3DFzOUGrknXJZS+JsNgEMK6U5B2Q+fE+5OlJ9MM/1X
eEUYYV7dYtGOpqJLFHwS2NzrYQoLzfJG2lObVZ9wIsUCbJJj0o+HnmiqETS45vnbUEvszvvkJdxO
+fJWcLzVJETWIVZkNWRwfRFSPxmX7rQ2Qycmc9BhQURUTQnfMeAE3xGaq1ygM/eokje+VLYAfFih
OBwjJUdfpT1IYYBbjhbtyir6qppqx4XyW9GkGiq8ubdJqXpj4Rfz2EtOOZTbkhevxt0JOnKoG0CM
wB+eKqrBkJ1/8LrM5bTq2nedeKWctqmiMyuhNIZjpFUdJd4OuCqXieuh2O5JV3iN6X65oUVvKPIj
HR9GbGsO8khKuyUedNUbML38DGZPnWxj+T4RVUGq38L96xoMne80QEvjIs9zdqzV9KWIhlhCci/D
XTseR0naMopbqKEBiA9jXMgpfqVFKzd75NbsVNZKdx5CJldwh5aSZzUug7dQhO0p/PwauC7BVs/2
YoKSx9hQ6ORwMJKGNQUsfoWnjBu4RleV0MtRYkZd3K8zugKS+R37wUkzbAnueLD1Qrty31ePJTtw
1SVUL/f7dktNu+mVPzEHzRjjfbWw9yXfzZrxMeXV2/1HL/3qGVSjrf0ogZMh3Q8ovuipjAsDNPgh
LphzawYbv7d16VwHTOslGBNpKuAa8kNSHxtw8b3PED5B/zICOpcAG8coC3sBjx8jEU1B9FkIIvia
LOrv80PprF+KQx5tMkXh92Ra+H9CrCbsgvu//HsG/rcZS+f6Xz5sL0nH8HDpAynQkd8KNkXas41C
3bOyR4Hq8qN0UE+i7j+h4glEagFM9bEEmMdqDrlNHOJGK/SXJYznt/PWj0UmhNE4Yr8Dv/cFU4cD
Dl/hJTqjZTQ6faUXX4JbXKtjcJGv90e/BL+ca4kpzEc7tJ8+3Ad5GR9hrt2AqPgZ2cUbg5rDqUjN
YNSHrfDQbcX38vn+axfwEjAG/e9mgqJRMsKQkt+f2EN+bSYmSf0EH3cz3Y5fmus/ZA487egOFSmo
HINFWp6Kp3wFULOEt56LkDUkilHymT45j92m04N/Lez4ID5wLzj1+H/a1fRb1+DHt4RPJ8iMjcjv
FeWdL2MjVj6gGLuybJe2xAychCzJ7wcFD4c0ggV/+ZUP860E+ctu+EZ9/vjRyVDD8m7Ac1sXiB+s
BcptwhBikah1hzvtig6Zw+8ojGDIITwTU7xUH/Uu+FNcgGRD9U2GIa7NvTRueqhOveXtxDVOnbgA
0f1ewj9/Wib7uBXgp2HB7GE5LI6bAI1NkI39HT2nf0pRB3Pa6E7cs/eM2jGUR4tbuEV5rtvATEhQ
dRR1UAqSjfDQfwk3nGuFC4t4yeyeUcWmu+CyJh6yhB2by6JJrO7g1S7we1QZXhIbbXkIWIyeg2yK
lzZjsSGAsYOesSFEl4prNqWbuv/qI+VvrWEnWHVplg2407De5RRDMcOTcL6/95Zgq9+x58c8jhoJ
xLIGlQqu3RvZGHW0gI3ERuVAl82/glGfJsGfNfTakozHt4TDj9eRIazVvsDrFD20kKNYox3Yst7Z
snkudMFgVqTDh9RlJsLtYQ1lswAZQ6/3vxGm7LSygQcnGv0OdZttaOVGrU902xFU2+Dt7Y3bjNZo
TajLYgXZs7An+VlQq2heSl2CBdqkrxl8W8IywGV35YRdOhq+eeA/5lHporLwuhJAeRhl2rKhbnGA
xzoaU0ck5xdqsgNzUtzsV0bz/bN/CwUzoHchBxzfdjVIWh+iqBeFSd596MU+NC5tnfSDm5qK1qq+
3wJc9Rua/GN4fZdPmBK8rbKZOVjxJkJEbjbsnVji9iO6TvSzxKE78gi04cpOWPhgc9GwJEi6sVAw
pR0dHn0fVaNW+FsqUGNg5UMZZEepqx1eDY5iV1p+Ml5TVOj9qjlE8XCNFHEFPbiQm3ETB+PH0GXS
tHkbNiB2jIIV+JB/xLkE3zsdtfd/HeoshRLTDk6afsvvRWew6mO/43fRgw+iDe/KduNEqB/u1tio
S1uemwb6Y0ChmMP8cXoZ7D7dflOdUrd0UYKxyZHt2K6xcrM7qZvIAl4q1bsdMAIrX/R3BB/lpi/9
481jQ2SUJPFFIR5yyt9Kt3sC2sBK3tSX8cb+xCvH5NLCmQUXAPKyToDZ7F6lnZWhwBbnQAHna/pN
00f5Zedxs0DSM4ryICmQ70IkA9I2JEKh8aZRl0VrKs1LCjpz4TC4tMopH+Ad1VmA2iQaGMCv+3+U
a7bpXfohAFGme+KqfM3SjM2CidwmidSXOaKXf5FQYZGa0BT4tZ08zftvEzbLhuSRMiIH00YmRxX8
L8bWUKoLCTI/lxnjq7CPJAnz1BnkFINyMpqQs7QTUFUHu3BC8xUwPKO31khC06b/36Hwc92xokN9
riSYKCBu9uQYblWdnL3r/f2x9PBZFNBauAd5AwYjgAGs6Y+NXu7XdJS/I/Vvv3y260WVtFLC4eEN
WBfDEWg1Pdr0FsXpfv/XL75htrtFHxWTYfr56P3gLPedyKZbCFg46sr8LLD7+LnmGFQN6jKdvrbo
QO1tn2wDIzFh8mxoyFNks9ZxFUPBXud2xVOyQUP7eS1hWRzcbNMPSL1jOC5PgwPAbDMFSkBf3f7Q
rQStpY9P/xsb4UcERYqex/fhKSTVuiSF1zwuXrki1LYnZ/Wpk1LpBQQEbbPywabd/cuSmNPRRMJG
fsgZkrBLfBWeQfzUiwNnIlvRP++/4ve4wkuzuDKg+8W4Gm+YtiVIkCu/fOGCykuziEKVUlMLhufy
9o3ZGMCheSyd6BoepHfIO2zzfbDJt6mN8wsdZiM6wtLbuD+kBWUffs4rA5qG5kmAfAAwj8gA6PiI
1vSTIAlO04soaWL5eYIpEbCbagAYxmrv4Shaefnvtyx+rhanhErXld6Iu7FgaYBJORCuyCS92PWR
G+yClULHwmfTZtPbZ8KYo/mGQNQB6llqbl6o22KdMDKt6V8W3lwfroxpH3sUmynZAs7ZXZpt6grP
/aY1431lNZtiM5iVIbnJW4YLAOcoj2u0oYXrFT9XhysruOuU0z7Ob+M+/iPAsB00fOUwOt5Dkeig
JeMKemyc8HXNV3ChngFb5f/u7Jgr1GCcvhnrS7MDsnSAaS4ZAUHnL7Tc5/E10J5z+LUL49P9ZbIQ
S9RZrI8J3M0VoBb3oProQYAml0As9HyB1TNZ6evwhNfvv2lhpajT339kdF4nsi6d3kQ0fEiCWrT8
B4b3K3vt98SB/2Zo/Hg6hdV43Hp4ukLeGbtFirDy4MVlMAvnSdklsZp3WAbWWFvsRTlRN742EAWL
t+MluHkPzbEO9eItt+9P1HeJ5rc1P4vvvd8rkd/ijb3N3dpbe/Rd4Yi6pSlZgGe4xBQ+ZCh5ZFfO
XDPkXCDi8eos/ObSWJYx8ImYvwP/Lh3Q0YSfmr8NLl6qA0pga3uo9a1owCwtulnQGIApG2QOLxus
El6AumRJ6Nf+XauFLqyFuUBVHim1SqIEJTXNs8OKQ+svWbnhLSziueYUrGhjIEN8PFoApUFrQXx4
FvrL/Q//+80ZlJTZDgHVgVNjwu1Za2io2SFDcfMtyGL5eW3ml37/bLtrXtmpcNCFnrdXIGm4TRjO
MF3L3qcf+svCnatN8XRkoVRhdtCyehLP1aFcvYouZVVzQSkFaDlCxunZe+Xq7dlzvs9t7t3/ElcU
WBbqMrwy2+i8zw1BUWL6x1N/8t7YtoOh8Vl+6q4+NKd13gE4Fe6F8G+S3+9/8KX5mm10jsUiV/IY
E/oU3VfywNyJ/7hC+lx6+GxHi37FAYuNh8uX9hjcUKcjr/d/9sL2VWbbV/GjseU4PLnZTlnnE+8k
m/Z91SVtYfvO1Y08ic+LJNW4Pc0ePOED3MJ/O4HmYkWRyicBKfC7a6t/T3bB6tVymtJf1r0827gy
rNdgxhfye+4WPAqbBtlJDwCoDpNyfVU2dtqiv71ktnWHeiwDIG0mmR6U8AFdhNWC98mdQesB7B9u
Ch/QP6yfO7dz5bWXLnzpuShRXsutUsPwbS/KwBqlXmTGrDyMdfcgFIDPeo0hM2ir3l9WSxtwzo8G
ekqTlanaNKlZwdnIVez4UuxC1LMbg7yCN30BetZaedvC/phzopNK4yMpwykRbEWrfFJ2yku/jV2A
r+US3UHYnAW78pR0GyDw2Zog30KIn/Ofg4KOIpxHkAQBZCq3jc2q2GLd48QQq0Aa64EBbNjj/SEu
rZhZBEgzsRTbAb0LsTi2IeglrwUHUiDrzfvP/+6s/rYkZ4EArSu10yKMpoViByyqXerEKPJ6j8Wu
3aO3agxWYAOgdpQ33abdEDM0NVOElI60EokWQsWceZylIAbAzwUxrqkMxqix6lD+LYn3y9jmFOIc
CBmti/Fo6haQU5MgbRm6zWN2Vnalw7vSBSDFE3DVwMlD3AYSn7IdmgE0PSCBcVN3tQX+wnatZ7A0
zlmAUYhQawWAjXsA3XUVqzGWVhKaBTFRfg60aAicf3Klh+7YHorUNvwM8iugwlBAqnad3evFI5Id
VE3kc//lv/Zv4amOjOpWn++voYVdOFcNKsrWU+q64/deZ6IpMWhG0wIxp0MA/P4LlqZu+vuPiwHY
d43UpJi6uHlqxFyv+4/7D1765bN0YSAyqTSCiVOrD8jg6WX1qIqbDiyGZHP/DQs/fS4Uk5AYQEkV
+3fo1Oc4yK0wYSup5kJoEGcLCkRj2BZIEmpULdCWYD1vgV2zm6KzS3C4V6Z+KT7MBWLSwm9GMNcQ
0E3xadzSJy7WgYk8C8+TlQtaXBCuHiCwI26ABy/caKq/OH8y5FdrBfiFfHcuIdN5KJZFU6tZCFM9
l/dN8kwAUrz/fRZOR3G2tOKBjbmc4eEKAblRyd/gZ2R2CXUyVTXlsNqNGr+SzC1VBsTZamPgtRKu
RzGigNQiLMDO6YaeoREq75qnVY1o+nuKMZeCaTNVCpqp2CJn2kUKZTAmq42i9X+5Kj4mgU/12E9L
3QfFZaLAlCS0U1Bs7s/mwn4SZ6cV7L6ingMFbg938uqBkwwP2hnvgOTef/zSSpidVSGcqihR4fND
oj8C+FgEDaV27eowPeSXw2KuqD/KE19VxMM7MOk8M31iruCCBAqGEIr+9wewsGXncvokUxR/ovjt
08G3Gin+LBXRhn3YttfAyr3/joVJmruYRhlEDjgxRiIbQ0cUUFBwYrhurSI5rdXfZmmWwXoVaEEg
0kx9hc6qr+0hPfxtdOhymOqGHVbFbpZeMw3uZ8Tvk4go8G1H05LZ0NHRiy2/SbeR7dmo02jnxLg/
WUsdpW/ozY8XUbVqAtBWURmC65aBk1O8ZTt1H0L3e6oSagbA/lZgxYCpvyr/lvHMpfCVUunCmqJ0
AmY82KFHVbneH83Sp59iwo/BtHCm8uD2x8HtNbNq7ZOgwBFIKxtk4ST7TrJ+PLyjBZEbUqEW3T8T
8pIFD/d/9AK0gZ+rCQ8Dh3oDKE/7zu1PqhtDAkUXz+QKErTBPYOdtjI7C3n7HHUJhpomFQXewxnV
g+z+ZW7mMidy7g9jYe7noMsqkEnIdchRfCY7aSpZqtrug26tB7I0S3PYZVYy0mgyfj2U9ZxiDxHO
nXBkBmT0JnFNnLn3h/ENbvxlg3/nAT8+M8xXeU2Z8A/Zllq1E7vE8i3Y07+KJgBCDgcSx45uFcd/
SJzoSTmTbQCUOS512vb+L1iIkXPUZZokWjhSDJRyya4BGaYGFXZstQcllVdesdTUmQMtO5GjU3dx
UqUTXURJDFLU98TJIVAorb1kYcPMYZXVKMWq0mMmyabWve8XpQZzQfSDoQCYX6c1iMdSXW0OoQRs
BjiLaTgtVJtrozQmYVeYsxhr59bCuT5HT7JRlIKhGbF1wtDi1WMPoScqAC2iWS2Qqfc//NL+nJ3u
0EABrZTiJU1tTfddfUTDPTxXl/T5/gsWtugcTinlOSPxgBfkiZugYMrKv0H5dP/ZS/tzDogMtLQp
Bx4PL8FdTE85D3wd+YjEJw8QKdk/0twt6GM6gGQ46nX8cv+1Sz3yObZRy/2aQ2TDl6l0/sRPRGMo
UiJ92VRboPt26KxZLZKxTXYDeNhtbpUTP64hpJcmdJYM5EI/sReQ7iXFoRk/tXzQ5ejx/siWnj39
/UccKisqhmGOgTH6Jclf0JACrWZta04H4i9Bbo5HHLzQT4sODx8fmEl2+ZFa4cXhHQm0/GNg3R/B
wqb5Xik/RiB5XurHCl4CJhmU5MdLf1gDTS/g5Pk5/lALIWQXQ4AIlQ3/T+7I7miLhgfx5Qd/45nD
a+wMh/YAcIQJaHx2JZex0iPUMuE0Zueb1gDIK/h7f5iLS3CW9IMrwUR+OlfpoAdn6JQZySl2ZVN5
Sd/YM31RQFMyof9w4I0EojKQIDD9RF+9FCylcN9R8cc8V7wYq4EEvFF61F7AOI5Dg0HNGl09szSS
Xbn3bMkSIQKiS4CdrrS/Fj7uHK0Y8kUCm0MMOobUFV+6ITuMgDOX6rWIVl6xsAPmSMQM/D6mTMgD
0LRFUMVBD1egbnH/qy3ce7lpXD8mLYkE0gXQqttTLJ7yiCPDUNGuWkmrF0L5HHNINJk2qYqnM7t9
E4HynUga3H7Ni3Xpk8+Rhe0YjDm8lvHrO1OV7HDDQ15eTzidRnqPKh4FY8uUQad14jOZ9vSwUs5Z
qm/PXUzzOApww8abky2DcnrtsH30GO5SC0w1RwX7Xlc/wGxeuS8uNa7n4MN69P9/0q3G4ELq3Q0U
4gfZBJey01tzdBtDeYS0PvRW1wpWS13kORaxVwjnDdN2al7SWwlQKhynP2RTML1tY3G72F5zEVlA
pgKF8d81SLMGJFmKuew/wBaFFAQPMEZgUMt3xFNiEyO6waoAI9MO8WMM2QikNdZa0rSQnXGzbCOD
RE2fTZBLTtX0phuhhrBWU//90dwcpRjVYl1F8vTo/FP2qTHp1N3ftQuVXm4OSIy7KuojEdfvbE/f
UGvF2n9uPgTIsejFnp3LQ/iEibNCJz/ne1ptktBIXOkVZLaVoPR73OO0WdwgpViErYqgxGRZT4fH
VhENkjyEIF4pinl/lAuFMoih/Hdh+AGqIVTASzpYEGQ2242X2hYMkKDdNceM328ZnDZLLwZgygLI
JQHZeQrgj1PvhZUt+3tg5eagRSLJJYuaXNwHY2aw3D8WSWFEANnSzIfGk7BXx+vKNP1eJOHm1qg0
G2su6kc4Gonobpeak/WjTQTRGpNDBh9TqF/qDQ/aivI3Q2o2VFC38nvn/tuXJnBKrX4cIGoFy1Re
gVl0Lgg2TJwMFYyjPmj0pOFXcGn/L5353zyNm+Pfuk5SUH2uUdBIKm+TeDKsRNERc3KfZaYmdQXA
3kEgu5ShZtDm4QdUR6Dilnv1JmkgNVy1SmWMPcq5iQB9QDkY94EqyVYplNBm4yH2mfEBM/1WzSwW
8pDKJiyw6yKW9aKOIbCgBBoEOwuQhqRAg8pDUBpNHCJ/SojiiDIkbqIuVzZVLOBeNA6FHca8cFFD
z3uOmUe3AbbrnyjwRoiLwUa2H0roi2aIqONlJFpkj5UGX1JobBlpGSWg/idg3VMOHG/OgxxNXoEn
3mWSA8uTQU+7IgKopJUMbqC+U0RdZXhBk247r/dtNWfVAUznApTPenhK+i7eyaJSPGgpE/Swr/KX
oBgbBz+zRybU1n9blKEsLxJTp0I6AJJDALAY0PTChkB8CJoM0MaapNJgnJZ3lljgpOXknBjeWKVW
B5E3m1awgsCkwFg61lKbyxp/ExYsNRuqwZvQD7tdnyRsRzJJ1RUJLvB9E3PG6LUyVHB9VdcK/DYo
1nhAkwndIVRjKCjGbXTiAppsoLpLt7JIcqvpi34TFW3/KALiYWhlFBr8iDsihCM8t0k7wC+jSFlZ
eL9nXtwcENm0SR9LE06FKoXhV3+HLjO0aM1lY2HnzOGQ0ZBhaU0Qhrb5iHxZF6EEpzmMfNzfmAvV
AG6OeWSFwI9lPz3/SiDzritOjzJRdsCSpyutjIUJ+h+MoxjBfm4CCbXaMYlem+pDi/4tfs7BjK2Y
K2074NHiAYQ4k4NMOGw0oZnwj7MzC/xqKcP5lccJ6r/BmYlYzOgl3Tee+DV4wMIBMEcxKpFS+ZDI
RTO2PPUQwOgfYQ6qBySD5vlRjlaaf79n2Jw6nQk/wi/vtcyremRpBd2XA4QpylMlFtCie00EXheU
Xdawf52yWaj3Va6oMwTifR+2Ok9eh2E71mdaHQspNDgCsRUfilL0n+rM3BzF6HVpWNWQj9h3ENjU
vL3Ar/osLe28Wc4XckJY9jGMqsnOc+lX9oi2uKsYg50cqw1/yR+zWH+Inu6vtIUscI5gHFNI7jc+
xiFDWUjFIoPa9MoXWdh+cwRjV0FYQ4vrcZ/IcKVrRYj8QlPs5f7vXqhkcXMIIwmVMm6gBLKHGBe6
vuTKbzLYPbFbuQ2AASErraSlQUwf6ccK9rMk4YUKr1Gba9qdhhwC8tGaSMEC/pabwxgHWdDypJ4G
cZHd6FX9P87ObMltHN3Wr9JR9+gNEiBA7ujuC5KapUzlaKdvGGk7kwQngAM4Pf1ekmufLmefKp84
EVUMMSdLogj8w/rXt0G1+gTXv7jYD4fytjohmSBg61Xf+eFXsfGfXfHL1//wigan8+YSzeoj7x0a
j5VkcZtjivCvr8ufvV8f7nifBbQu4Zl8VLDZmSvs6z6NVcV/cTn+7Ml/uMl9WfSLZONylIwNN17S
y/UEc7hf5M1/lrjID7le4QgYvAUNeOW65d/Z1KqVweWP+6GGX2AbDGvFu34zwAgRLlGTu5cZc/YJ
cFO7bICIs6GwN+HQaEROB8cZfynAYmRjsVaAPaxyvcC9SThwivME/Jhav77n40SHY+Jj8vsXt92f
LB8fNZMBWEuZJiWD4944win/olXq0/aEaIFs9QDvqr++0n+SY30UT3J4mXg0aRhKyYZ8gd8pDKWn
PF3Dub1/6EpSbUwV/Gp1vw7n/F9ibO/DpzbzidsRmbKjXgwMY+tKHLjqLnbpQXGvF5KsmgnewEXD
ItS3j6LBklwFsbbNcYEFHqABXwjN4eSfzSDP9/BCFTnS+eHiNJzrBn6Kl2Zkj7jRab29qiCzCajG
PIvooMLN3YekHu7guNoDX69AqCmyQzEUn4Mq3yrBYpbOm8mmK5PY96qUKmwDWKk33VDEnoILT1q1
mATuK3g3zl7IhjSHH3pwYjBVIQ14CmYR71kCc8imdv//dAiwjv75Rrf+PDiL6hneDCAZKqDZQlpw
OP4NVfOL9OpP7vaPctRkRBtMFoE+FQsbwrFzDx6DrRe1n/76M/Ynn+WPREwLQENOa1KfhBV2KwCP
3ORqhFWYmvnK+HT6RSj9J3HKR/Vp2zOxCCk9OFLDaVJy2eyQ1VWfaZ84cMLTfo1r6Xj3U5FCaNiX
+ffr6/uvb9N/p28oYpRzquvuX//A+Tdt5lalWf/h9F8n9a3VnX7v/3H5tf/zYz//0r8edYX/Pv7I
T7+BP/z7Pxy/9q8/nazqXvUwM3xr5/u3zpb99a/jKV5+8v/1m397u/6Vx9m8/fO3b9rW/eWvpeCO
/Pb7t3bf//mbe9H0/Ncf//7v37x5rfB7n9RbWbz+DcZt/WutXv/jN99eu/6fvzl/lwH3WABQGWfC
lZfiwfh2+Q7x/y4YxW7iCOkywdxLBFZr6CD++Zugf4d3tZTU4Y6gEBritzptL9/iwd8Dx5XwmXSk
cEXgsd/+9yn+dJX+fdX+VsNBW8OCqsPT+Xnt8yBcc5Gcer6D5+bDn/FDqEYHpoQwGVY+q9+BERhg
L9nfcVasXAeWW2BFuA8mWVKAvHGYaA6EbOtVN7Xbj1E2ZOPeGO09k1x9Zclif3FXuldJ5b9Xy8vz
E77P8LbB6chl7CPkuSgA7agTDVimGfqdGIY6qhi9GbF7nmcjeJiwLtlcT68H7SLPbWryuRnRpFOq
JecWcrCoMcqLTQM9m9vW7MnlgoZBD3+HyV1MnNNi+VIFUFCX3qYiQ3vEdase27kG3aEEjKMfJHDg
E6yhOyArROftc0HpDpgZ2I32FR1CRrBTwgpjYz2lvsLxzImQ3GtQLfhX7aX9rS/hXeySGzcdPEDE
pzHuAV7ZpZzkm27pq2dwy84w4HdR2ekcOGoD3ACPfDHB5M8U885UxUEvI9n5he0jL8uK20axBRJX
50sBlMHX/OKPXTeSHeChauA45z07HECGyi9j4nBM1kKqFpd6KZ6rALZ0sDqTsHWizpo1U46J2FEd
uzGoHscZBnaeZdT5/bW1KPFLbwR2Jy/tF9bw6SzE51mpdM9tO2/gkRbcBWBBhdMQrINGka+EwxS5
ae0bF8475b198h2TrJax32WSqbXxnXMqA6T9RVOHgEhVjxVNi8d5FcDaET7WBagHjGTxILTaLaIF
UGZM72GzP+IipJjt6+etk7nZFn4Rj6U/LHcNhyEsfAnKo6tB1dFj7W+6oF8NQZptbEanc1+R6TwR
Ucegh9xWGC6NAqOcRxgKo1MN4Q3qJDgtRFrdhpCB3LoDjIpF3iS3oiU/ziwl8xEgrb2c0z3wHJWO
Zh0gTJks2QADIh0PV1YZ7K5uvVuKIhbw8n3Ku6XdcF43MSi6QeEvNwXoI7fXQ70MMMUnMOjpUrjP
Gawke9Nrs62snLBxKBbO5Th/LmErFxODvpvnlfDcduQjn8buTvN5Ohc5rFvhOg2OxeSfeFICmNbB
NF8r4u1Iat56x4cVUF/CCVsWlQpBz1LfHVPtkp76n/O+qFYtzH27OZAPjssfYENZ3Jq9mll7nGnT
HXF5lj2mNy72PXXVGNiwEBTZJB6oAgbxsGUdHFvhkrkeOfQJe7R+vmxbGdbuemzEXQ3L1W8zHpB8
XF7IbGM+qDREVEHvW9B49op7AzyBMF2ZKliSrnMJe/upUPLOYBBdFM0djEvlnajyEgQU+OY0pD+7
yQIXqxnaMsRCZeyk7r03Ld3heu3KNP8u1NNCq+RILxezxhfyoIARgO1ufGPkAZbzp67nFGUiHIJ6
IuiZJjyGTTvS12xeNqru5lhLaVa9bcvXHIOYwJY0j3TKD7mfAgNAKH2a+mkOMUuXv2rdnNOyyr7+
YXv5fe3+41p9zaX+uBZK7kO06ACCBt1M8B9DtmpyXCpJMIZuM9dnnZldx1HMa8tenUv5BNfI6QRp
GnRDA4RKdfFZSVId/NkXp7pKWFg5wXbUfnLHljG5M74U29kKButifM2ScpN67Y1OECGm3kx+PNJ8
4ltUCnYgnsyHERCmBiwgOx9Kjl4OGDU6tpOswnJx4UY7Yi1zyXD+8VkroVM3cNHpGtd8HXQFR+J5
KqO61jbKZC9P+eUAI315kn4h97WF+dPl7Pr1RIhh4+XwvSUegCjSzy++tY79BMAXSu6DOfCOuDYC
SyrZXtf+ChI/3slb4Ib4ealruJCqhUdBDaVeMWGCHKiYemVmuuqY17+4ogE8QCfzI0xB4h6O/Ksu
M3TTk1/VD5yr/PyPl87z/MCTHNu970juftQRLEoUdqQziuRtUG0qm+8nRuYtU07dhgllm8bTy7EF
SOnMck+sR9lAXzTQ9LQIHdzA+hS7rRjyp9T4EJ4UubvKuuRcsDk9tRXDdFMP63hYO8CgGcHdLu8D
WA8PMIKGvwIIWqpm99dHTg6MdB7EvSUB7DBd9ylDDBJXGH5bS4jAiJ/MX2qDIppL1UMHnJgTt/6X
EluObJ0WkGIcKBHBgTUQHcMtX534YIO7kczfqrqE2TM2D0rzlzpTzgv0Cn7MkF5doBn550m9tlbJ
qAfE+HYo0MUNsjp4hhMQiZjT8zAr4d65YOOI/Ivb9mgc7JWqao5Ull+H3K/OEual+NxrvAvOcyvd
g3WF9wm+rEtM8VE/oWkgakpcbEVCR27lDTEExxHQH2AO6yTbKz+R4LdMl33V7wHTSLJxhU9zD6mf
Jd0pKdYocSfbpS/H0LfYCny/2LTG5aCDJABjVuW8DmZb3S1sVNCuD7DJgGYu4tTOe8/3nZBKAHZq
UiJRyoYVcQ5Nbd2vswLyI5cEZSRQg1azk7JVrVR1Hi+PCHY1BDkguDR8AMDV98HlAe7rFny2Is6c
6eLHT4pzZoEIkbUvL4A1c0M7B49qHbIm2A4VeAEDTbpbVhpsLuUtJUX73MtgNwtF7plcAAbiskow
yMrXpGfOY84yH9CbdNyOmOB/NGUCqD3xSBxYfSCJ5Gff42Y74uZE6d//Rep9VWL/dGMgvGWBdF1P
+gHS7Q/xJ3g6DZsamKZXZb/Vbpe91PCLn80IPfiSsI2Cxj7STqrucqeIy7FkBzr7QWybRaxnp84B
gGmaNQMYGxwGfzdicvFQwL59RxFD35ER5DPhjfU37HsbtCJNhK2rwWwQBaJI8+00ee1JFdOwSoZO
wLnV9+KiZZeBSmzCXp8c0oDYnUxbFWqncMBUIAwGzsL/RT0IoTuy2Q9vBcAtWCZczoVw/A9vxTCg
0SZgrxxh+yPsQsRahsemyswKQd2wHnXh3dhWv8CM1o/6qsPV9ZndIE8/TwpgkWtgWw8y2F5PfewS
B8XIFAepg0oOYsKdaXR/P7XpyU2xrkIzSZ5FUoLsqok+XU8TAwYbd5+R5PPjCOdoWG2YIE4Sjswg
kwAzTqryIy3QlWrK6N+pQUqz16qne+kC8yMxTJdFouL3aUH4DVZb9sQR51Vtv0aiZF4SZ36zDlgv
EZeg7bRMhiggAJVn0+wI0CecmfqE3/hkc41k+pZ8ZzaBqO+y/DRzlcJ4PIBp75C8NZhDbleOMGpH
BEsO10NN0KIdEOrB6NlOa7+GITCmgjRAUPCAzR6qKuXvDCM2s+ic78aIO93ZVV7n5cvE4ZCsLRTG
SwaowOTXxc4OjY+ZOVUfKgpgW82C6r668Ecw03e/OHulaH5vfN9d9XBVjSfE9Pd5btHOJOgGpU6m
DuBmCGBZENF2AycKQ1s2PQYuts5xzPhzOSNwKuVUosCcuXBYkXVksJmvlWTnvEuHx1l2w6OFPknN
VXdLB7tNu7zclsJhK9lTEKQS3sYKi/utqzK6CWAaAGNinDrTsirgBH1L9Uw2IJmtHTY2x0DMOylJ
ejf175rkdOW5S4ooIXPgYnB9jrJqcYnRlz1rf8ScGcBsLwBjVjEIOfmBon4WVnr8XvAgPUFVmhx/
rC0CUTBPT9dDbsw39E5tSFjQ7/ypGm4cMUsE4H4PO4NEri47wHmwyWdWzM/Uy9tn0E9uK5OnL14B
7zRvOBLwQ9qm14/KwyUYC52ibdx9I54HPlja3NG0FA+27r44maxXXlYlcX/9cF3Ph84H64fC7PL6
+nxvItDW4kMIx+37yoCaIlot7+TcxUWyJAd1OVwfYeEfomppnbALiFz7PqoqQSEjZ7bjiohOf/Km
ogsZGlEnOJ+m63JqMGvcKkhrep9uSRmYFww6hT3I0SFMI9pPANYwAKze8gXAmCa5C2ZDbwmRxS1I
KA44Zkk4XRdoi8/xbi4cNxxSwiM9dSi0qYLf2EyNK1FewtQZBM2400sX0bTDGG7fF1sF0h+YGaAv
eu5tVfBirQNNzz+uTKGaFl72SXHIU9TRStOSPZonAXBQI4vgv2bOmUtgEqkUGITNPdHIR9CXgh6q
a0rcS3kg9g6y0EOb1PJOFbid6hlkoeupaHxxNxQW3m2qquCGT1Ts6Jzs+wJjMl3OgpWonXxN1Yzl
1iumk9Njok6QJ+cF/BXph3UNANCvBrKv01AfFtZLEQWBFwomHg0+lNxTVJDxP2grywDEKsHqCcCV
fwNcMfCUiCtyDxxK4ejgNlHWxC7y15XDTLWSyExWRZcgPWm4vufwauduBewUYqzQaWH9P1XNCUEj
7Mi97j5hFNYcSWNePCp2qqP2rhi97TURUQ0QlD3poZRU4ksJE/VdV1AOpGw5roelE2EJ+h4Wt3xS
bUhyp1x5aNGeumBGiJyAi/HXycR1nvDjm+IgUHWkj7qg/DhA3hVND04QQiSQEScQSmR3WC4HtQR8
Pyfn+bKGTUk27JxAozns1kXUBZm7c4QHrVg37Rv4/D7AOCGEzZ2642LYezVlT9fv4z3cjlW/R4gB
UDrqzMcZu7H0uvNYNOlJVX0Fk4iCIMRHxA4saydbcgOjor7DYD6Al+cWygwUlfWq6RsMCqd59U0l
wNTktHpmjp/F6Dfc9LAtO4jJqQ4uoJ+bDpYgu79+n67jaB/eJ4nYxOMughTX+1iAcmhGXXZ5nzLp
0q9zhpn3GQNAyBEndV+CJBWJFIEqoE83mJw12Hst0vWxnM4GwLWA1ALgjUofAN92n5RoYQLrMX/X
AOndNm13C7ut98nPwUvBQgO1RxessRGna15D4FoSK274hediOW7V1K9gwNXDdwjctiVI2ROwDD5C
hFVZmWWNLGF4KAt0drS9kP3Mr3yXPxiDoRonqPRRqaQcnxrUHz/0MIbaywtHouThDYKtNbxmj0kP
xRMoprjAODDuxQuIYJ8G33ynfoI6APORLGLW5Q6QbWAj/WCDXhFEMKlYBXZi6DPA16sSXn9KmTpl
o0l2o6i6I8waf9Xocei1Dv7HyylAUOSOH0CJhleBOYefWwrUmURHLEfcEaRflHTBbM/m/K67HHwe
zLuRTrDwA8D3DnPk+V07q+KI+On2+hPXL5lhwvXASghXppKEYFsAvznldgNvzPoMf2+2C0b57Xo2
O8lxrqtqE9jEbJalZTcNf7DLLu1ndmbt52vu3QY1uZsD7e+9W6+9NUt9QmadH2TS5gfvcrg+uh4M
YMBRSzkHcslvH1XqxbJud6lLNorY4SDtXDyTIquQNzkDUL6gv7IJ/EIf4+uw05Tf81G27zl8IlQC
LW8e2EhO0lt3ZSGec65u6sH6K/xMt3VFzTae9uEAb8/tiJvfsOUVSGN2RtbDzhUy+1UF3MiubpYe
BZa+iecFS6hCqnaXIj3hbl4/Bo5NIJVwg93iLMBsoWYYA+LcnIka/LtcsVgVsnqsB0EO+CaCsiQd
IlylZNeWaodaKQCeRfNYu/m7AvYyxUcG7K7iXNtiW+S9AtNnVqgjFck9Q8trE3h0RcouW1834ES0
kcxqe8icFsCT0UdSvWT9CurpYMO9rgnzYJi/mtwCxyW8z8ggvBisq8gWbfrotigHcGvUqio8vkOG
UqyoQUrGrByw7gcvnl+M53Hub8loixWIGEfQjLpbVB8rfBQPZUEF6LALAIdUvtGBAxPFIxSl1X0h
RLlRAXejabHONpul2fXGK3YN8VDTbpI1zCu71SKW4NMoSRLyIWgQh3oInQAVuYXgrYbwJa3uUZHO
o1RPZj+UQp9I3gFdRaR9ck0HG4sSlnq9yO7MjHVh7CqLLJAWTyLI06NbgZNtL6d+8ta7jrdzQDnD
toy29L4Xzu8HRi3dGZ2jA1fX564YKCp72vw4nS9fS9wcA2SVy+KGgEw1tO0t8hgHaMhyihOCfGIw
Iz8ilaMKC2hQ8/YmDfr2xodb9o9HNWggkZMVw+r6XXn5EXDh63VvkROjN30CH51/zjV8OQbKipsU
lh1bEsyIr3tPrzta8TtFwHJM3Kz41FZZCam68Z7B6zv7wKfC1c+lG25tckqGndJF9yxzewyYNV8F
uAAgQgX2FkBmccxwD8V9NemvqA6CeJ3IXVr2Og68bDm4gDBHAj3d59ok2LNBZKHAzosifUxJVtx3
3D+449geqhRw29kE6gal+3trmg2I6f4aTNoA7Ci5rBDNHvuhlY9tk+SPAqZ2907htfcl3mvgv7HW
Xk8T6FDunTzg8HOXzfZCZjTpcm/9wnm4HvK2fEbh2JyuZ4A+LWuHCC9WTfMAOGa5p2k1RYoCIcfh
XXCTZ2T4cZibekAv17X7wHC5xbTCsqly3jzCWG+vSA9H+Qoaz5EZe/zxEGxgfZAdmgKZMTvdECAk
/cOM9eaJth7dNUPr4kYAzoHqKQYRhR444mHMay3wEAU7p0Gh1MMxyQOk24tEfWZJ1tp05CZjlK51
U3URCr/+6XpIJsDImnKLHeQ1QK2uAfP1neX2TGsQc5KKoHqEXC4B7Zkgu44xc+TcLNiPbuwyLTcQ
UI80XwPNOqwGOFw/8kZogOwBM00GJbsIadbQm/mBX5o+YoQCAmIfc9CYkDwGoFeHbemSuOUCBoYG
/BpWtx0WGJusJ7Dlnha7eKuc02HNjHwH3vkVVvP4oNgCNq392IbLlKI8hFvSzXCHFiR7mudzA8HV
2VlICIDlDjFO/uKhaZOjBF8lsI8bpd1PhV9GtAxWmiyxVQFohu4C2L0eutg18J5w9ARCRwOmDDUo
JEplYpZBQKlw5QI/uW+LnZ92z9jOJKDRbA8ZJKybJ09ipWu3Q0kfoDL/RoMcHEi/2wYM6lemjVp3
PubbiK7AdmOvS1qsmlYuccXBjXCgUQ2WXTXXr2xRcMrKMWUkGUdeG6E+cKpLMPTQK3v1ZseNM5TX
d2i0oJm4JHxTey3wRu4yR7qN/dJinW4M2lyDfoMoScTcQA2MQtSnIHfLlQWLievplZaqDEmRHga0
csNydN5LtPPwgKCYUT6BSF9uEkQYNf7WQQG4iVQdH/9Gf++nie6pxy2Es6xbzVam6x6NfgCDA7QP
AnR8WKM20DEsFJ63F3kx+ihFqIl1YgPOasTu0RfDFtlB+ezMZbZKyOhERjNzU2KNB/GNghNG+RN0
410UAPm7HqlwYrdbAZLrblPdoAjRlz06RIeJD69Vg5KkkN4nMYMVjcYckLL9G+7Br96wtfx2ZEii
2LxGGaIARg2xMcU0eDgC2ovtAoUyuqwCEGhBc+UgYxco2hpS9zHzk30G8aBNm/ykofoK51k+K4I+
Wu3ysMWGGHfecLIVzE3FDECZPuQlvCMG5pl1X2MYNCsPpkWLqjOwuuMjiGZk8rzVXB96kTxIoLt3
w4L9cX4T3XQoWkzmeL7a9Fn77qSQHcwNXFkLIJYSNB5CwX2oSZBNLAG6nxnkQaDzPY99lcaU2zu8
8djaHLDiCphx0WQ8oJ0XBhjaDx13gqufg0qKxBWNG9Nt1NSD/tWzJWZjBjX6kH/pu3TVBBqs7CAx
EQG2SyX5Ya6fRvdCCsRo1MF6bh5pDi9K9L+j0QFVzKLDGaVJ8CXo39EBqSLAz+9rHzrnMhevvfWb
kLLMjbDcM5PvB4hjBUiboHQpR0Z+P6k7pt/UhXkOK1cvbBQ+DqgaYvnxHRVBOoSsp8sQQVDyNuXm
Uaf1az3R2NjivQ3Ysl2Ss2+9Le6welummFdlhdwJqj+zFGzAXLhrD4EB1gv0DjXrt71gSPrv86WB
a4Kx+HFMus4DIAE+6GoL7kXr2XkDfNUmb5A/z30LDRPkyeu+HCp0OFDFaiXRx7IDXU7Xn31/RulM
YsWsvXl8KODVl1WWbNMEPAWYIscJmifICytI4f01G/rbISnex8BglLftUf4APVjMaEN2CB0iaVHi
mtHyAnt9iwgInzI7jyvXrfHkGqT8Mzv5MitjTpf92NaoowKkFbVo4PutsyszGmG/XYmppqte+p8z
d8oxyCH3TZUCN85h9jWaYT0N46aa9byuRAAIQwcq/Vw0u8lz0I1L6J435suSbyCrcleO22C5dx+K
ADOtltttuZjPhl4iPaeGPiCnhxQlEiyaoM9PFtAFEWC8v0ue3GqJA2xVsWKdjwVm38wlgGRmKFZz
n6NAoUObVOsMLUpQEDcMojqA7xBbW32TIklE5x2E7BTxrqTvOVkvHNp5jXdTL1xsAVQGeI8jH9Lz
JwjmiqgJxjXXJt26jduukuJzx1HIKRas10l34LUzbrQ0gN2AhxqxoBPbgSEFb9ubznQiIgyzqKpc
YD81g25HyUPZyh5NpgRlpHwGna+Y2qhJmyEG9RqENtO8JxITLBYpEtC4/vepGYeT04hdk2frOXce
0qQqQsbq9yLNj7VONgoOebRup501fmyhVEy5/zx2GvtQhr53kTVklSx9j0Zc+SCTRcQOej2rym1e
tcfKqICdTMSnOtR+g0SvQ2XIlDzBWkSbyAYI2tzuWTmZ+OQNJJ7GGVaqc5FuyulCOM70nW1GTPX4
mxSMMMRh6m2ZTB1OrSPCvEoTxLnjbZCZ917ntzn8scLMojOQF+Bnu8+19TEViWEWXDrEFAS11QJj
HHFTsWY9EYvSlS2Akw/2iN2gzdLpVwVjNHSy7kDMPhc+PyOGeJT9pUUzek8e1kDbM3iZdZgFqlE6
sWP6KamDV2eBsUnAPjtpvnJAIR/85JPp8BpHJZ+ITr9hgGcI0QwJcEuCNux44ptX+2Kby+y7avqV
h4GMnYvKUt905c4Pkn0tvIcsVWgrTyBc2tTFMotlUIEskTb3QrMH1NjoMUvyI7pwqOpZF9zs2mmB
o8WCNnf9nQVGNB/fO2X2AgZ3J6z33r3otQ4rWoejy7AXNJ7daeZFk1SfKGs2c5pfOMGbasjqUHb5
qVXJYUQjz+k3CNVckaeoOlZj1JQzVAggR1eV8yWDfiUEXVdRoBz7IcWcPIP7cjV2PQSlDRxeGpQs
qXpDfOmtGNG3LgLhfsHT7vm7lIhOre2a8zykbjyji9NWmEVCJ/qri+qYLey0FRwIyJk0EN63A1tn
SAXx7bkp14tbzlssWJtmyT41i49huU4G6PAAWJ4UQbjojIFPizugruQG2zUiLuw87oTk08SNcJ+h
hX+RU9CF41RjIpJC15N3L5WPgMOzvYkd4Btqn0UpG+0hHy2Wi4WB8p5ho67amCVsa6ZgAjl1hlzV
wMWGDyiu2gWd6xm1gcp5JaWTxJjGiRDoplEiFPaEKlm5cwfMlEZHU+v0feiLe5qDtQ2A5NC0fIU1
mqEDloCMW9bzeirFDaJREPl4ekTqGTd1Z1ZKiRBtsTIaRyQeAkuarT2oMxJsX8xzt43TgNWhXCRA
1fjjfcks1lk2Dd0BRvDvi06/4JbNVp3XeqFqTehAQARnR/QKoc/aoAEi13ybKNGgNYwVv6jnOarZ
wVFvzDt0ELNHwm/3gUXImiYL26B/v7LGpmGa1BlA0s0nTwgb5gK/nLlDvbKA/ZlkRhnFx55D9bds
aadQIg0L5YBJR1igQB52cOnw1g429t0UzmEQtAwJeDSN4BFvvM/BgrBG0unTkhAWEleqnSnyqGwr
+uChdz34jo7yxK8igukpxWoDWiiAp44e2AoKHBBFkaOno7FxJYkTy/zL9VdY4Loru6IQOXTK0agA
AOK7VItc5yiOpuiso0ffdSh9mV3dVXCjJPpbghZP2uEz6pQMZlD50oeQFmyXzgOGPkPckxX9uyVw
cRYL2UCN5oTcf+xNnd5iCZahEF8ukh2GtjQQwiNqU0XZP/S0peicDCK8nurL15IGS1i904qC3+UJ
93ESPUqBo/iF1eFVL/5TvSyQFOxB5nGfOyiIf5geIO0QlEkqFe7oS9dqMH5UMBdRBcbl9tcacQlb
znsL10eis5Xp+hyj+vW8RTMMr87Ru1YJtW9rH2h2KWISODcuinRrrIEaUMYePQ8CYVgyBWwNe4Fu
3zK8cPdS3LyeNskU5jKFzeEYHJOycA6KTI9Gk+AmW9Dh0gGmmX90rqCwxYDcKDFzxENtmgUCPjcu
mZ8+eFMC7RM1xT7jNHuYfXunl1ZipJbmO2J6cS6w+fi2MpsMtf6wnKru7gYqNLqaLtKrueUv7VUM
gYaW2bQ247upz70NL1p3azzy0jh2urHWvGSN5x0bPn6WZtCnpCt/P8h6PkHLLH6l9P9ZWXxRSMpA
QEjKHI+hiHZlgf1hGiIphhkNNYwoAqk8HGfMSR5TBNKMMHni020hVX6boLL9lA73pGXkufHNJ6M0
nDnv7LIEtw0P/NuUQ1fEq9rd5LnJwhntvG+zTB+KXntPfpmA6g4cazL52arR43SSAGn8daX9P9s0
HlSeDBIA7uCFoCP3c2nWNoIY1iFe6RHvZ4mHLuRM/OPSDu3OqmUETJq38Ksp/bjVl8lN5OTc74Yt
crMMeieE5xChFZ8z5r0IDxsbTdoXgZbZpxzJYg5w8hNP5ulWdDyEfiN0FKYfgE39ggF5sNiCDrOp
FX+A4Xq7GY0QawLQRF78D2Hn2Ru3sYXhX0SAZYbkfN1etLvSqrh8IezYZu+dv/4+pAIkkYFrBCHI
laJIu+TMOW87dvu9NUDg3REHKLLLJ9P0pwcfQmSjOvuLV9g32bnBAath+AcxtyF/k+fa2NpZf2eo
GtWv8wGuZoS2gDOY5TgVbR8m1/C8HMq+/vvsn9dkV+GELniUD4FCetLIYRO1rbxWwGhPteGLXdWN
bNaRxjC4EGrLNlMiWWAhmLGUPQ7GIJ8t64dtl4zknS86ti+m2ePyXS5pGquTVTH4AHFtfiwtH86a
m/Lsh9Vw4E43bm7S55vKLNzbhMThoQiGq+PW/kPahDN86WnBWrpfOiDjw0JqZ0Hj7bUpTAAKtAB1
OhTiiagPbVU47Vui4TxeDSu9DgCb0sR+remVPrcOmJqFgv6JKkLt+kbp26IqCVgsFDcIJt/eN61T
Nxqfp6mfN7DBPHRaWz00w61sfYZ+Qc/uNSW+LUw9G5T2RATSTOJbpYP1xdLardG7NeaWlPoiGs92
D9JdMXqum3Vwy8FHKwGEZQ5P5aATNdirdpfDJ6Iua9MXw/Sv/eDsNaBCdWjjnEa7qIo1kFi+Apc2
VgHY0TXStISh5na910Da3mWPbiDWgUkfrk96rO/TAIo6o5NYSQSgr2lfhUdfb9V6ETR2A/B7JQu1
XnhG+sh6b6txhdmk3mlC155y7oa1F5b159IevxJg2x/MNuFtiYJwPKVGhJ15PvR9A6CVArXUZV4z
6Smwg1XuQf4ZLVKSKRF/WXk/pWvkUd06i+x2F6K4daaksjZdhz28i9IjhcJwTDFoBRtM0cNDKudB
5UI/o1NxLqHFeEB/SjocW4D3CusYwmPL3aQuBYpuafWd8RRbrx/aW5pj2v3/a4z1X5vHTGDZs3Je
SuE4yrA+ElgTd2Xr6LQg1KDyXBTmQYlW20imtD/LIuGgnqrB3QrNyQmbRkd8NuMyvyIxiU/TUNe3
hYkUM/2FYnUGBUt/05WFzuRKN7vCQp+B8l/dYXLvXWm/xZ1iDn2uM6B7qGnBdcx+RZTcc93bmU24
HRmdaK4M0a8SwzB3JDGFZ6OTf7LKmfNC8e99nD8c4gkS0zEtKX/bxz0ti+O6z9L1O19SZwasyTsj
5/9UWOVfFOTALZ/aM5jtAHrh8Qh4aKmYjv1pjLLs7E85tVE0PJaZbt5biCcjHZ2VCs1iv3DVQaic
S2ubv/7/hyZ+XwSVwe/OhyZcgnYXj8C/drieBB2tqCmA+2H6NoqGeSgxswk7fdegRDwFBBtuhpAZ
5nHseU9ZhqywCfrsIMKETS6sPRSWTniAsmh2ThMEl7EuX5YbgMKQZI+s10+JL/XTcmZmYtwzBWPw
josEehi78abs5C7qEeyngl3rHSIPajpW108RhFWPAZHTbyNNd7SwURotmz6VsVx1/SgPoUp/mfWU
3rLh84jbYgvVXJ8dq6nP+nxmNnG/+//vmfVbVWBzexsW+7phojb4qHnoRB/aoxmjtk1LPz6FRCOc
LKF/ijW/Puh2ZG9yrOVPy5mvLLmLUtMjVmfcek4v3yyEI1eHug97Qf/LNfovWTN41xTp4HUsGnOr
Cmi+pEnkc6LpO1HX9ottEQaEtKPZaenIGB6r2hlTG/0oawYsF1YgdmZgQ3+rtno07LS6FHm264Hx
FYSfFf9JTzf7NP97xyORVrqwXZhFWy7JQv++a/zC8WXXxWjVqLPz2FxHHcAcXgNjHeVQnFNmxbuh
ldYFxElcmIKX7JUL/KKGSD2MYfR5UVF2gSMuTQ5xH/Rxu5dhjGvzP5TswtVqo/f2/z/DxRH4n7/A
4XlF6G05qAGVEB/Y9kyZqAcMnX6qk8QQaVm/6SY7fMj75qcfhOhDY4nRcz7zfaB/TJz1prcRmGrN
pEgLYAITDS40a8J4zWlK95NXjZvlaW9l8NzmuoEHsT3O0pkH5gz7F6r9PYUSC968mpmlW25wsBUb
YYwmO9xUrKQ2Bmtlz9CoVX2x2hwqgr5tg+LYvk7p2Gxgxfwjy+pz5zfyc5CiL9VlfXSUm78JYw2V
On4VlRHvpQ0JMtcQhZ4Mu7RJAKQ7mKXlLJnPNKDe//+mfghBYgfgTVVSsqK4ymRwyYeKCr0pKgQ9
T4i1QE2xWYRguqfLs+fMqg6bed+Orh6C2ZGSVdonS47Ooda8kTD5arBOMtkmVJnnHLsiUq/BuogW
fmAcu/xxkTmQIEqjWfjmH1qxxe3439tB161ZJysoyJX6uAxGLhLMVPTJWgLrVqsqdD8PAXD0YMgv
rmF8tXodES/Q3b3OuvweFWQV5UPzWHVRfs+FCQKXhvXBEtnWbrL0wa11ey8d2m1YsPiO88Xe2GNH
qqHStcMYJPl6sUT0cRHvI8MDb05JonCa/JSAYUZSRc9D6X2T0KoDuOo9GKz6wcmCfe1ahHszRfcU
mHZ9H5X+UvvJ2gbwNlXtfLFdYCivrZmR2jWYq0RxH0x2xjCdQBcWmUiNNsuPdfncgLGuR+wmm/ed
q5nsv9DnMtFsPjgJoNNQV822NkzyP+ddfVRD8SUcss9a1PYAwmlwxuVmMO+A0OkpHv601n7wvs+3
lK67ls46Q1uh6x8H/oWMjgmEXaRrmXruFgmxeI0t/ziM/V9dNdGHGHZFM2v95fTD114Pwh3j5+Fv
nY5wd7hXzQs2eSH9Vewg4Bmj0jpIh4rQDJs/pEl9MB8vv6pAuYP4mJ5ROh8XRc+Gt8jQ3QNHsAj3
fMSLatifjOK0XApX5fu+pZ2sw5BwEEf9kLVodnpXjOfl0AQztpE5zOZTSPuKsDxPcWnsUcDVt6lk
pm4HFLDOyeZ67Gen8SDgLZ1Mu0TCd9DAxL+WK1cz1AotSUMhZdY3s6/V1bES46n3jWM/5RrOuxWq
4v4mo17c7Dxv2cZs0PG+qi7VMDKg3ei7dTW/jUVOM5gkmYEogcveFq841PWL7jbNUdPMP2QDfEjp
X95HaQgccPg5+Ofj9pqBdaR9mSbr9wWsb7RzxTxzAvNYGTBUreMs6aI1ReQxiSemxE39+JU3Zp2k
T0GYhNvKYox7VUzayRp0+YXM1LOrN81GOm2wXSr5QO5aEPW/H3a6OOFNn+pJfPnDgvhbpeDownUR
tqEE1FkbPyyIZk3LaGoi4fmYS9FkEjO6W2x4loJLm5s4vn27W3eV16+GfijukQOtqfSC3iarX/LW
09YLvOOo8lCnQjsueuBInsWyTk1Yjy3TEXeMyc7x7wLJx1eQ5WW8JjDL+hMi8lut6yD8EmI2FliE
Cn0EEoJqUl5oInA3m+iLGBDQJ13nnn0bHYEuU2etYh84Ptt3XW9uyhi+31etcdYKxyxXMb9lP5zN
NpRvmU90gjPmzo02v92YGly11icPlq9IL9eNP0VQmmIGOf67yBuMn+TTEJRt8jc0BxdQ7yOFRMyT
ui02ExE/LPJJ+433P/nUwcW2Q3nQmjTYM08ATDkUKLYye9N79bDuPFU99Q5TrgFeFxVWoiXJY1HX
+UrVMjuHKrQRO4TNvciEv/cSSW8469a8xBg2BuvYmj+rfhqd8VTEFr716GCVaUZD6tl7CiMg1aYL
j0g66/XS6FpAgY+DMHezMHOs04cOGng/TPrNrEr7YuK+uQxm5x9I7vWYKDDVF8dAM5jTO8hhtM+e
EaYvVdttPMThkeUPD1nc2dssmkjzyoLhkpXpQx8a1jXN7Pip9T3G82jypZkPKiakIIwwIFffIX3q
p9pORrKkgnzv5qhEEbKYuwWnlIFAU+KaySYZQ0SVenDHB5fsU2mOM8U9RXr3PMwHOXOSqQWdN/XO
dAhYmm7RfMhMj7zTQVxchoLQJSPfHFNL22Wal697K+hueCb31Y/Ot7UHJ8/CNW5cZNJdefByLb7Q
w5jbos/yl7TPJ3gqjLIuEteICB40AuWD5nXq5CGIfz8w2ks7aGP6gIgi3zSlqB6LgunsjggplTxd
R203FrdptJKN6RWKCI/pIEqR3MLIf2tU1j4gN5fgqXUWR5/HODc3oUQMEMRkePZ5tCn9IPuiD2Ny
MEH7dlK12RdIh3voTjd4xXCjCRRnceX+XMxX+VhBAXdYRIyqPEztCLYywZ5iU5J5pJ6neet1PdN+
axOvWuvFmF/73WK7bbLR3iduz//cNMzDIpMOSgEPLqInJgUGZ9b8zdCV8bagJjkYdiI/aV3zpmOA
XQ2lU26XagSlLlpGL6Z9VZqfbKtJWldfRPY5rLpVoKz8aITZSZ83e2W6m6y0rwuu8De4ADPW3Xrf
FXep7O7aFAK5TDh8Rn6SPDR1ArljGy954uYbLXIr7AltechQja6rpBu/5rNLxXcn6+jHYbjGS9Mc
hWy+x12d3/I0gJ8oswyWp44Pyw3SZggjmEQEPpyRvQL4PMe1PVloHnrVP2U5KXhbhu18HzKERrU1
Ri9aC9qFGPJrV1pU6VguLz7qL8m7sa1r17G2oRtmG6l3WPF8vzyx+yG14grxKXYEfZAQRolxlrPo
alI1qtvAFyfaOAjiQNGQqvFzDv/0h63k98XLUcpd/PqsXfrSlP6r5So0tBVWMcL5ZmaLhkrPr523
t8oM18Ls+W5hqgomXc0eTygs5wIARWb2UvBlddMdaiW/MOPIIn0QGdOGeavZUU+0HWUA+GT6J8jZ
+D3+YNnzDMdhl3Bt8TFmltgMaKaafTzvHPGqTLYCFP7m03JmQraiop2uTVnpn0KvJ+iby7MWF/W1
njOCqygOzzWo9bWcD6PV4DtsHHN9j3TZveFbQ5qp64eRmTBRyc6DqVetx6pE/qUnWEPM4uTrCawR
wgJ4W3luGx2OzIyzRzmk2W55bWoQ8hoWg3LE2LmrMGjGdd/EL/wK1UNdUmPvF9dGATY/9Ig47fKK
MM99mvUhrj9M99ArTpoImk+jqvxNrtzsVLRdd/WZknQ1rQplfsodPV8tr3eOFe0TJppA1TNuSDdi
97S0jU7X418p0W2EgFTg8GH5CaHnuo8UU7yKMmCLgLotpCgRhuUED/iEQdPZKeShRbR53/5D/25h
lFr50ot2ApB/w+jc/qEe7NuAMPiEah6KzNEIWfO6nrm60SPODflco33cNEMW7pca37yWM60Ua4bc
QhoTL/veufJm9ydXx9f23uNJG2XWgnX7qcImblPe7kbiLg96F9nraK7NnCz53FLm8ydFVEFpifgl
9LPuRs7oJsZ2dSdDN7gn0fgHjH+Z5/HvHd+mN7PAJ5BsK0ew6FAR/OuhybD8DWk/gMwl7U3r+vIL
XpV2BazrXR3zrTD84VQZtXMgC4N23ZePZtERs23b0y6hsHp1fO9tjGr3aJvIVLzZI6RXJulC3qkX
9e69mEz8+D5fJQREBl1WfJnKaiekxtsXa9lGyLbaWnastjhBwj94TbCVfKhq+Bstc0YfhWkL2/kY
lYh5d/R4cpL1kBeI/Cx9E/iSRY5pY/xZXfqdpzNb1QvBprVMpx7T0zRrivNJd2c7Q+DDOgfpPpFQ
xO90oN53xKRlsMQtGU6fwI9x/On3wnPafWa4zl1ghNKyaLeAu2k5AO7WUPtBIqq9IihWtnPCRZCg
/6sglc8e4wbPTGDoycM0PnlRgeTC6L2Hyij0F2VhrxVjyxMGMSxKwnVWnTwzg5FOmVCLpeYdUkW3
JwyGWoZD+mhEbbCzIDOYeMxTZE5Te0lbE5QwicsvUuCpdou8Xmld/g3HXoatjm8rrSi+2o3znWTR
8Eo6S3WVdfSjqVuy29L+HhNYsgXPlCe7zKdb07KTi+TJ1abnVETxsZ8VrgDO7j5LjHAzUZEM9HLP
cpZQWwGCMsPNXpw2LG+BgsvRajt98oTKVomJSmJlhVO5A04KV6Q5kfsVyOhzgUQ1yiv3W2Lo5s6v
s2atNoORez+7XIOYqbKv7li+euJ1gcyoIuAMAv7kOXIhbJ0AM4pQ696GfpLzc5225R3Xw7Z3k66B
aRj+NAxgya/88FhZhM85VNMOt53xoa3xczje3MGi2qvkpZX5l9LzhmM9tJijIXzWLpgA76C/U9hx
f2XDcNKttDmr0sgBtGK5Rmpa3/LOZ3iNP7g7p47rF5n6l96afQxG8SmvlL1uqth40mauJQlcG94X
ZLVznG/2kCLEIPppb4gQN1Pcc6vV0nnxghxZRVXKXQn+f8iFkaLOqM5Ey47n5S7SCiTDVabGU8tC
H6dG+hKAmT4bGWI1t5Vvg0EpVZmoYEuYIcYcam8TzOAR3zzTomZTrxhIgjDxr6sp6M9FFAX3vlLB
yk2M6Vuqt9xzffxayRCzvRvNYG07VsdZoHVhc3OO0BjFCo0D0nYtJhuigizUDeNa1WFMFp7eveYR
N4iqhvKyLMUc6hMmKA5Gbq+atOteGC0VPA6P+uTJc0WVt06CoqJi5TLyxPgHo9ZvDAdrDLWfbWIj
N2zrN2hDVb3vS2wM60irmktphvXeJ7d5Gw+NeEJZ9KOxu2RrEaC7NA21k2pHS0zcqnPG/V4HPiMf
oE2PvsVvaMfm13RK4j0CxOph0rJvaVE6j+C18drwvD+loxsfiSmHRROsEfrbdk2inT7crqNPBC/V
oVgV+KAKz8JdpxhvShWx6gmJ3BN3ArxlVVfN1JJNz+o5o9ZwUlMp8TVqCUJK+0Dn8AcY3fgIowNq
AeSgujGVA/XyEdyKQXpVwl2HgDpsDy04RYbf5ZN0KloBfcxP/uDh3LTT9iTYmN/hiqj21rLTUaLH
AGN/KDOXR/ffjza/kosHDS01TB6pUB92TFZ72wlwVlInUVizKItrR8TXNvNICHCm/kXv6790wzmR
hfI4sDVdLD201lPS/ym+QBAJ/WFrcwSsvVA49oVhs9B8yKjrPC/wx6FECgarHuvVcO34HPo23zXN
HCpTTd2p8v2r3+n1mTpQnH0jsXcqCcSTm5DXoyNJStBkbNJQ97Zhq+pLmQE5zyuVmdr10RTGV9n0
tHijE2xlLuvb+zImcGQCYceZrxPzAw9fe5316kwoHpfLRDPeXKdnmKOHNxlOEAf4NFsLvcLddZb9
6W9qE0Bf2lA91hwaVHYl/HSW075Ah63c2McW5WIv15OAW9PotG3tgOjM34sauEdSmbnbuu+KbaUh
oRCpWvus+N9V25EmhFVxz7yhdJdLLdtGsp3h2nTcFqUINuVIW/Men4XAwL2Mcatu+nxI29gCK8Ng
LcsnmWpPZpRiRW483tf3os433Wcb8dyc5oU1PMK9tM2rYsR8v+RbmDHsGvbX8+gmwUGvw4vTT7ix
cJHLyWoAIgzjxbXbu4CLuI5jbrwgYATQG4nM8UZ3A6XnbQLd1XfSYw9NPfZ2r5fjVtObfOUh6EVZ
TvDSZGRAEEMln0OUF01SiRtTArLWr16JP8be38bqIYoj41DolYfuuWH3ldrFrYPgVuHF2r1LqybX
CnY9eeePgVIb1w6tcxUIa9+hNSQV+GdSRYwLNg33kaC58ASozj2HZG4dq5Fgp7rBSkIcUH1h0vAq
IpX9oXaL7MGqpr/PgodGCx4mi3Ss1eSl9M80jw+eXUyXIYcYC60Q92Erjzw+mJ19I7vvliOIYH5X
MTlSfQT32mRRf3CCgXhM1XwdsbneRDdqmzaQ4oRASJ7KLChxt1tH4XNnTcOFtlYeukBmrGhKIs0O
zdViZte8otq5KnOP1uhiNa9FstfGvlm5ofS3kekSa6C75mvVTP5WL0oi1JttPJdPfdTeSUuZ7lRB
Ff5DIkFmwPr9oZvPNDE+jaWeH5aXDK2BFXP6t0FFn6ciF7tCdYRN5Xp+aaoyv6gGgzM8JvROiKtR
lnoG7eDRVWiII9ZhMGF4HWXzWM6HPnVP7zFtnkdWqt/H/WVw0+YpSeRbWD7LePQRkJa4m1RYmBiC
rfE6jc6wsVN2kLhQZ+IAjDsQqHEfNWFtcruMSWQROgZ1Dq0AXEj78XG50iUaTm/uSQJiwGYSFjOn
d13O2DnsY+7pz25tg5J76iVmb94Msg0Ok7S/mIvxuHoea1S8nZM6W11PNaZWlta5z+zkTL6Ad9Gs
WqxNJze+oxEZ401HGGqeW/FjSvDLvbYyDZ2rmG5u3ZI5miBB8S5stvWZ3AM1x8N35H6lScZbmIZH
zHf7ctZ7mK5Nrk46YqTJUa1vRNlQbUSR3+0mw6ypT+TwKM1OJwKP/Q61jn/zuq+OP42nUIJBYgtA
t7lco0jIV/3Y/licxqkq6JStWF6q3EI9ITpJ+pNF1keCjtt2KntbC/0RadJ4WvL3Om333mDI0nNI
yUma+yhRa1fJU2aJ1/evAep89ReoLx2mjV2Z44YJZlj1zFDueoHdZ/7vqkGkT8P4mMzBFw5a8V1o
S4xJ82U8ZsEFdjPZVPFobONUby4JHiZRO8ZLV8nkucx+jjJlYZrNis3wo/LCMaAIqXdtXWt/eRlS
9rFTtwL8/Ir4qtx5A9lj0eyRrcJhfLAK8dNwW4xrPPKad6A5LB/zfqyecicpbgwVgI68//Oq5prB
pWApLr9jAhArOyMBJKqNY7bopeI62XgiKPYFypiDlQ+KBPX+i+KT/4wyYOVAUHyl/gzIsHqOZRpu
SIEc7vo4MHrNaFomPo3Rtoon1FALQ0QI7dbMUm2fiX7tJRNNxdQOLqkCXe/tbE+178+dRzrxyioG
HETzE5h35Kdgl1Jkzc5teoO29wSZ/JCWDoR06cIpenmG7pWmX/QjJYarYXjL0uFCFNKQ7w3JGzmM
7VemzlTvuV9L+JczJ4AtZ0pYglWmI6jPz8xLlCh/j2E6Y1CDZQFKNxVw4BDGDHIpnj3P9A+DFj2m
PN8P+XyITeQvplvsoqrBRcZO/lIojXhA+AWSFSHzCMexI9zBuPx+of9aD53rPjIA+5dqkGd6ft4/
ANu0W1p3fbVcLl+oveaFQU7mIXFwna26wIgfXLKAqmDUmPmGLTZIKXHkknOHyDvYayCvyQimPRVB
+1p7br0uDKsmC3/e/xCx6Id//1FlXAarLiOik2B+4zKw6DBFbj412zdk0dtkiqwHPZH+W5irH27n
W8f3RrtB8LFySenw28L4Pp/osZXcPE/mm8yFxfLt9rWpWnpRWexbbUTcD7bXYyuYVhZeprXW21Rm
mT8RuZVCBOtF/h2hE4y6rs+x1FFV3PJf5FUHPfBHE3bGIap4eLpJoapHp7sl1OPSZWp6cUQgcIJE
RbwTZTJdSGZgeEZj+tu6LQmu0CvMB3PhFbTRsBmiGvuLEx/C1ks+mR4ev3iU7jkVrQs+ML56Zrlp
tTI72Tzl0P//nI4KX0upO5/fWaGFIOpTIU8+1T8rdV23B/otVrNaVwGGJFdtfU1W+5EWZbX0/wtk
XmvWeBPFtzJKjTdcl9NxbNjRh3Pta/WjNEjFQXAabRMpkKsbOZO2BqmLacOMjxVsBO7z5DrbhWwG
pggMdsZcHy25PjF0+a4Dht4m9tg2Kx3IcFUGMDpaUQXPBHhEKxp+9WAvpTiFvHFOUWDahfLOwF8r
t/D7UzLH3QT9YLImllSTCMPeo3v+CfFpnC+e+2nsYhf8ycW1pLOUL5eJ3dDmxgKmZUoYIBCjn9nb
HiZIwAdyqROZnXwj/rkIJpGa/C2dzE1nOOthgjzONB4MBwW5UERDzcVcPVrx3eaqVsONobWssHaH
xrJuvWNRo05cLsPKGZ6UMXWHAorZSJL0c2nov8IBeuv99sB9gsZeJkwEqBK8zozTJH3jGbOj453L
OB9WE4W6ERKWXRXYWjpXu3ihFgEl5uPXJtHYcJVBedu7uyUDJk9qUiHTIH6/7EVfHUJTYD+Y/OJ5
zLvvaqjcTwZi5JQ67rQc4vlsDLtPbRVYF8TE0aPy/J9lYI2ffTZQ7uLW3DMvd/zshMhB9dAkFoDv
Ipvne25egigPL6URb98llR08zle6BkwTHhsX4ndxVAi2djrI8qs/Nq/BhAEMcpkkANsvb1HZH3N0
CfhG0/iNpnctzFY9NcSJHCazm/ZFHoQvHtplFgP7oUJhcvUNFcA4BE9lkhTHaqy2AEvGpWCM0yWB
trwsl1HGZ9En5TeAv+yWhW1GHm1BtWyhg1suly9o9VO5JHSNbncYe9tbkzSe/jW169pIze/TMPys
EEYuaYHAyW8urdM9SofySoFmrbA5R+SAzvp/0urKbVnbFtrivDoUtmCQ3mjrxLrVFr/5OG3LuLeI
L0DpTXxlZmc7qjjcxRURppkTrOopN088qO/9E1VBvdXFaKw9Lc6vIDFi7zlMV/LqvDv6fQ5A7fv9
JW+LhklIen+hrmr2gTY4u9gY/pp4yi6UxdM6bszqW66Cm8ET9dqFiYEv0cTklNAZkHr6EhRaukkJ
GYaNm6PQUiIs20znci7Olq/Kpp4OdpVquxbOYouoppsre0JRpWe8aaH9I8MafzW8ynzD8LoRaTU8
V/nQMhQJa8ic9HN25w4HfIpg1jo+LVfL684QWyW5T3yL/OfUJYXB3yzf1ejffFvpJ3ts3A2yrXGl
Esc/LwdnPssjuNf1chrq8uPPX35GqeqfWt+TsjdLxxYRWRFr3mbIRcYuiDS4jJEm4yV4R1pHTEq1
7dq31IndR4NIt8V+30x4+7TG37qhUz1580GmQ7am9VqlaV7eoyDCSlcH371cFquktbYjEuSdPocX
MW3078NySenYr5vcHIAFPOtamclTk+raUdhatY6aQjuTS+NvpVF2e3Zn6xWC1KeDzbfErKYXyrL8
Ggm7X0cEvm2zqYwQbbdyi3/F3/rCGr/Gjn3k2RlfZVocUIC0CHkMC9NeWkCyevYPtyF+w2maT5JQ
KT8dy8MgXH1NuyufpZ6+xnqpzjjUnrAHBw+LUp+nYI/XlnvfMMZrFfnTldjw8SrSBu9hqR7nf7PE
frRjazjlvqe9tUb9JkKl3VwE6JfKT795RKBgUrd/CBH9quI4eI3x/u+a0jZOVrdTjjO8Ot2jEGHx
KSPd8Bp04Qtv7ZaBCM7PoqZdmDX3k2vebBnrO69A1OfIsl0jSa8JV+zVi2yTfpsmMbkHM6pmGSo5
jMagk385YIajIw7KgobJxzkVFymZnrM9uTeLz4LA6X0zy+STuia+Lg7c7cIvTai2z2OPNRFbbfpi
pcOw8rORuL8UkV04yPSvpqeBIADqtdHkX0VQfQqSmKYIqQSNZO+DQKXls4875M6GAPZd9voezjL8
SqLqosZeXobBRYmtiNryZPdqxf7nfui1GwYx8fquwjfAmY41W/HRzcN7RhDXTWn7hYmEItoYiVc/
OiS8nHAOkeHqI93C6eTd7UDlb0D3HXutoKcKs+ALj4W30iYnZz1v1MrO8SZW/RCjBy8yPFFx/S0Y
+4Pbl/qb3gAVmJQfa78ofvlS02+kEeLons+IU/R3E8z/jWab1wqdLjzGp0JCGCsrUt9vtcbQCJ7U
H9grSa5RpYnTLG4OUa5dDCsPblY0kHLhdDQCDDTqVEuBCe99ilt+mJv6Gm7x0j/ImRyKGtL1Klbk
xLeCPQRPf2ilEe3jinwBOeu2GmPTdiJ6aJIk2Yu8+Ma9ig2JcW9ADckuGprTrI97i1OGvTXD1J1Z
noM308GvFlrEaC5fLRr9e5/L7MHHlenO5bo3H/zBKHD34dBlREO9U8HQ7GN+NKhCaGyX1CBtvGPU
DZ9HtKebyM7TIyzRLLrPID33gVV0e7ePeZOzxtuOxRjtR1e2hwy1/esAWmfQ8n3HNwTVmY3pTdfH
y0Co0o7EnumY57198guKttw1d9kItWQyDe1SOIPYDmyFz54K3BX+r89RHBRXd74fkvl+0Ob7AR4P
SUmIbgpPg3IFneCcX23GjvbYIHMZw4YpGlo9kJnOf2Or9PBPdbeUeJlZnLslVLuOiekpowH+t/fD
bG22TNZpfDM6h10n7qanwT7k8YvjGrg2QlXtiWCnOk2y3MQ9JPNDOTTfqlpVL0q1zHxjTdvT5R8C
PK63VqXUQ0ZW/Az4yCLGL2hxtzJTjxGhDKXaDTkTB20tSn6kcuOmJGSFIv1Wk56yUUqlDxPWm+v/
uDqz5raRcMn+IkQAKKyv3FeJ1Gr5BWFbbuw7CgXg188B2HP7zrwwSErtliiyUJVf5skUVOTa9tP8
898Ltu5dARhpz85YcLiva877ceq8FpMIXkPfeMu5XF9lqPXXsqTbw/MuuPOHT61o8ovjgNWrg0b/
wMmw6Qz5sTDQ2yBXG6cgISxy43WMuhfZ2t6bm/SXOHezj6ClXZrC5peolnd7jnVk+dCtAzFua1xP
b70r157fl+ee8y0MrAYjeEm33TkuzOwcWij7mp3YV8OJunWc6vikZmaqrvmHslF7RTKzRipC5wKW
29nxiE+pqHbLQ7Fgc3tlbX6XTjVcGTLStSSFA/OoLCEalx7v1cnfYtuvr0PdyQ1rK2GieQbG30Tt
tUYScytQwmwaBHaLOblP0z8uqTY7gZaajIJPJuGzFbYIvDdyfKDe80x8517fI55N9P8aXX+c4uZt
kE9JBS2HSfsTIm57DAe9PvEgWp6d5FOYVs47gkBCjsGt8MFZ0RW2efUxsfxqGeuGU8l4m9Kjt8Ld
ZX8aPq55q/Zoc/QGJizJdKn7XN9IMzU2mZX6uwJ2gU0GuKdsYKaCM1bDmFa42i5xGgLuPb+toYBe
JWb8DcQERFF6DSWi13LDp0DHdmSVu0CO/Yv/BIUmYJbqbJdLQu9Uxb1tdAoKLG0TW1zJx4FMFoEx
/nVVt3+akVBY2zjdAcvjwLSsP7Ykzn7pMcb4XmB6ZmdIVpa90nJDEjhlI0lV4vIQO9ppaEmBSaEw
hi2usMEMb3lm7iT2zFfD/neI2epk45d5e6knzRMjhqyAxz41JLnGmkbLxb0WO7l96hb4vq369EqS
qF5p7NCPtW8nL6EqstPjx4JCYfERL0lTeU28jubJU8XbcuM1FQbMBVnNiS1F2pw/2fmYp5cWULWu
YKxMWG7Zmiqm4zK9Pu5aWppeM4N0SaBYbuuYEHwY5+Zjts5SKzfVWHnW8W6g60VrMTXoKWajbbvZ
R4hrX14JSRzl3Juw3PiJoW1tfvj1f891xM2uWRXtGh0JFXGdIUAPvnVjx4O1MfOx2dlcVzcs6B0b
m6Q+54PZbFDKf1ediC5LSUVvtdWJqQOdHbNHqjCkwmkXUUHqAdCYT0siEXAP4qTeCBEVl8b3ORLM
J/1BUG1cWdE/zEECdhUB8O/JCN6sVjPlOh1p81i8BJPpQW2KwnKzPOyMKT1Q1xDQhRw0OyFVj/NM
Uv/QVM0J3gPr+tgX90olwalMzBEAetj/5lS9nVLT+YHRoN118xisiGwuhvPhVvFG/F83rdnfcoOs
/tTqf7LOCv7qyR8VDy8tV6iTbNJNxaJ8jg12MMBYVxP+EK7k2Ah20zByfR7K+IDhPLq3sXykbTwg
dK9di1siAzuFDRM4R6rpIBocKByIqcsNdOO73s6O/2x8T1t+5Ie86aRWfFs2mdL+YWduduvspntW
BLq5+oVnb97ru45KCOzMj/+9W8FjTiFCX0OvvLbTqD/J0pCrdGz9Uyx1RgfYljB3hABfmVmjLpIy
ei7qdm+QmzkRDkKrm4+49ahDa1FaemHY9Ro1o88H+0KGpH3GT02LytRb/zB+gG9TyOgyyDq+pE3w
2ysaTqSyHbeNa1ir9EBvhfm39r1XWrSndwIE+1KXf5c/X8v26MXD5OjMiuv8vr77FatstBFDAp2l
0pyz67fdb4PE76oNk+wTfqnJG8VNT4o+j03iMnqZpw4phRQ37GDnvjU5HECzWfv9SHLI63rIQB55
mpxzVeuV1CGg/dKhwSBG47fNoOddKHOkqiMNo68Jo8U6r4V1DuAVv3Y+50snbO96FUSXvA8/DX6P
D7brDHXxciyP9Gk9DGX+kQW6JGELc9XL/kSen3wHGXjyMdU+Y5FMW4voP7wqu35qQN87bfy2gMNV
bf2O3WEEEw+tJC0r+zzVMFI9owueisDrt9Zo9y9FVtng36f+I9FRNLuiYJqRiWwLa6c+uy6O9Hkf
uFzPGvu97gz1buj6Hy33511DzGG2v2I1o2Nl/CYRP7C01+YrXDaU+FoV+9Yq9k1HoMrKOuZgrj+X
kAwkmvtJYQWan1y+HBq2dymRPlbW1OEV/J/OoeVeCWfD9SRB5NrWsm/SR7lWaSdlcsHmRDHfYphA
c5mfdVTk7aZWfqRmUF8LS8ekMHBRcZoWZMX8cPnCqJv1sGqdur62te2fSi/bLl/971tSxTC3GbR3
RQr6NgK7PVKxSxoXlsltec4Tg7zyZ9yTg6C+R8ermuhhtXerSV7UjMxb7uXdF9OfjroQn0FB6Xny
0mZYabSxwg0C6gEAC2SlkGH8ewbV/thGyPDVoH0zX4HBE1cuxs40hNjkRGfNN/PLfzcYhpo93/G9
CI5hrs9wamj5tTqPpTDPynXE2h4dmX6akZDPim3DpvPgtC+riV22pGlKyHX6II99G7frLORNEkXJ
92IuKdpEHOMUxLylA5wd8Yrtl+sQ4fL0ojITWpa8AjjNto6Q0Ssa2bEAvH9pZod0NHYD7gpTgTVi
VfBBfbSfXTR4h948dVZurm0W9a9Bs27lUEz8Ep+sKafQheE3cl55jX0WajWirQ+6/BWWdndISzqf
XdkflW2664aTw6lNyWxHPiMKfeyytWi75ssLMyzEurOZnDnCpE3V3ZM45WeHFO4q6KgKgro7JFdl
+M0vYit8FmojvCZce2+2xmueKREcBUVO2yXjMHH6WQmHCca/2i9n+K0UzPniGIAHFvwJpkndnhMf
y4yk2PGME3iVVEI9GyMAPN8lmb9cOxcB3FQezExR/tF6zT9XjneWRPZXKKj2meny76ytRyYmc1aZ
KieQj1ZNvcmvIG6G25j6/hqHy0mfZdNmDKotqFbGhpKhgEEi97dW8ivWqvyLuv2PxMj8ztqY7Gob
UxDyv7xq1rYOi1VsAhd4VGBMDiIvbgB2P/N1dOwi5sHRn2p8Hvzm6C5c/1YvCcwSXhaZelKzkrEE
QRVYFSmId4V2ITd9iWu/0Th8GKM1rO0yfh8GJfePYbekg/BcipPMG+ejG8kgguPw6eYyz8QZ7SNc
KGbgqGNnVjbU9RzQeGvSUTD/34KSC/SYI2CncwB1eS6x/3CdpIDZzqOnFl/KWo09vIAymgMd9bbh
n92FiW2/zWrzEYAHNu75YTwG6dVO2POJdjd2mB5wjFXgs2b6EIqn9aJMjP3zVz03C8+iZY/C7N14
LXGp+50f//Db2jwmA4waRhDmiVLyYWMTyksdN333lcr3Vp1XR4aTzp0OpmlVBFg2nZDicSsz1lmv
vG3ceFq6FR7e9F6zt0qKT232I/rzzXKv90QCusxMLwzxPrBuTPfWddJbbYsQC2EQfmlFVGyLzL4E
CEfXwghAaYNr/vJx962Vrpnnrvfjdx2OBRYm47TYHB7+RN01xwOXNcHWLRlvfaTdmPZoH2Yzfg05
jepNkDCOCOXKdGDl+g4fHsp0/j3oxT5M4v821IvmqBXxsIdq+U45LMM8EhvqWDjDneyF1+jxinGv
In0bsqGYh3/Lvd6pf1L6qDMEQ66bXCN8cvTz4GhPS1yAycoqmaJpxbbAvlTpcITQ2GzkXLgWYYyO
XKO4d4ZuHLt59ow+DDp9Kt6lA7sSm8BPVVNk1gTGtP+vZig2JuzxRYFRdtDhF1vJYJAfodeITpyb
NJqJDwHrZahRd7/ywqm+xIV+9uqAKZsN4eDQJD7rctWkF1oHz2XVmQenz4NTy0G8nkOKy9dyLEuX
qm6fqqARkvNQMLEi6DikMLWcvJaCic6T0T7TLPpiVPHmGQH1CgtIIfbEtHYfszIXi3np5uFW8/of
SWSwInq/tTF7gRgKxV7YR8q94EG31GrkZvhXYLHfYY+gi74axye97rAjJGmVwOoKraOoKXMbTf5A
Wh6d/CIlBliyG200wzymevTv6dT1JrV/vFUe1RC0asRoCxx3xmxod2IS4aZLKndtMRtiTGryCZUM
zqFO7haYTwiE+mV+JMBs3B6/l0S/uDuhfm8H2insCGbJck5ChB/2S/GHckJqyUw92iwpHIGudwlE
424sMivrIGB/wkA+vmCQJFs3z02C6k0rx+Iz9dsWk0Occ3moxDaaQu0YyOQtU7yt7Vbtws4Q52Wo
7oXIMCH+5GNVpW9F1vwcyYc8G1mCBFLp5U1jXMjRsW0P4AXzs1M5oOkacdcKM/rROhpHe04LU8ZQ
caYBLjasoPHjddV1oCuj+ndlIp9anATfmB+9ZkZUHn32VHuRB7iiEEf3C9tDzygSXAzD3aGaB/rV
RI6Kn2Nj8eb4oWL18vjyRBgr0zxgrpWrrcTktkeSVY+Sxs7VPoDuBfsIbJlFgsJpTec7exc4dY6h
H2T72phDLDPsF4p9Td9SO201t/M/1EDjDHVoXmeCvTPaW6lfrNnAI8plISXJ+CCqYEvwH+dxR9nR
vuaV2EzwsjdJqocHo0g/sijWnpB77LVWTsFWs6CKqZ4xk0rm+QFAvt7EhuVhdnpCx/jQsza/VZ52
8wo1nhB1MIuoqv4ywd+vlpuolO720esBTnlEFnuYHvBkAfRh77OKZsrTWNvGceljUD4TooDZJGye
AP2i8Urjaml7rgDlU+uYRxsB8Likipj9NnZY7rVAWvBi9dMyfVgyNYxX0xDv7DLW6PN+AGDujfsU
Y8Y27up60wwDMPYSR5CIo60KA2qEGKg/pJgaC9ExatynDvPPj8AdMxIw/ebxISIUlyRWBEW4Ep9R
iSJbaR5FNSTSXukd2FvNRNdQBgd0GUXoYAHjMiR+rxAvtdz+VFqefEcZTpSeIj+3Yk649CsE2E13
He952G1QJsBGtefWrmgRrtlF2K3TXZabSNd/moxE2JJjeGVxTbtjLLDexQFAtlJdXWL4LIA5NYqL
fVJPnNHYJA1Ln8EBpZ4jPvZY7Zi+ZXzacuvZ93WSOo1zXz5aQWtxZSzUcxtsXJvInSuD+WQ2vyH/
ejJR32EBn8M2NEVMzpuAIYIveLzHQl1LVrnoxY6rp1jLWZIIzTw7tBnctprletWBEztPohKHuCGA
ooYJNhdnsqOtu+1di3CvLA+NCgzuUusUhZFxiTsc76SOVm2jnA+8AUfEeFTgetwsbuaWc8hWYzx4
R78yIafz2lQNv1Oayz0vTdv4z66RM0RfXImZ07/I2vf/10P+ANojpKLyMkMkYq+rMtrZyt5JzlNT
/7O8Q0usV0w1FNJYkdBP0oSKlhkPF3Z5rxuPmb4SXXBMqKzLZq/OYkZG85JU8r1wAaDZkHWYibVA
6PMw6XsmPS7+EPk3iCl/EGX2KsTX4vqRe04q+dt0Apzq865JhVy/sgySCT2H5SXps/CF4epOq8V3
Z0OiTCzxf41raWpdZMxAs2hMRs0ZqU1+alhUcS0ILiUxTnMrz2mHbIxk1ffZW1UgyAL0so+DU/S7
PKC3rx/yLSPH9C1qi+yVegRiYrgfImS+h3UqSWV4fnwyMFtPb1LRniA8Ko8it3PRzueOtqlEb6gz
TRyFov3UmOk8jUHuLqyGBK0+e1VBF/3Wwpni1osZPer1p1jY4M0n88Nt2JwVvk8PqCsGsupsd/+7
WewMy8NCWe/a3NVnhDX08jkOAQQsfJNAYPZx3XPFt6Szi0wus25CkcDSijCZ5aptqYxb6hH8Dk9I
47FiUMNFU1xWmE9jAxpd4UHsUBgOiSzjXW+CJZiXJD/K7XURJ9E2AiYGzbCpwCtRzoDvs6o3NM1N
HA3moTJrxblKg3LfEhH9Suu3JijLXVkOGcOW+NVwS+2voKig5aS9MgoLYwVGK7T8WaTSApFoTCAT
TAQWvEStDz1g0oJPzazRRPCQvMrgslFB2Q+J5R/oFi72ZmZp733v35POMvBOFCUH/MiHZtmGIADc
wtpzjHimKgvbd28Rb6cmadraUV/ufSey3urgq2p7/S/h2O+BP/qThnWYnWtbrwtCcu/LPYqEG9QM
DNdH26zVKpxHKNJhDWqs8Z7lTv/qdiwRdpbeeKtqGCIZ0oaD86OpfPOwJMAiM79jchiPDx9ZjcuC
T3x4pn7DJp5pjj+nFIupPmh0Y9XSfZJOYaMCrk3ClVwPIv1IT4a2ScvkK+olJbWBV//w3Ma7uKBK
G2eEsu1U5HbZj+wW0clyJ/egdNAyTsgH0iLYvMPAXt3ohcFvzbnB7RtzHVVGRqYPl1ZIh1XYJ912
8WxpxDV3y71QuNlOMTxdh/X0s3fkcK29LN4HUUozQhIxEu2b16DCbza2xHtQQ9wTzV/mfswEiJqC
QQVpZONe5olxT02qQFjsRNCZ+xZU9brlanGMfaqFlwUoHtxfsnGIuTLff8l96+pO5R+ddsDnhDoo
DL8pH5cC03dqucGhk9ZrNyXaOYv6HE47/6Ce+eUPKIh/SotxN1y1dZS60UsM7HTPgP5s4io80JxU
c8KLb2Zm9xT5Zt9LbLd3rF/EL+3DwDEWEyDFihr7YppJ0vxP2nsH6JnpjyCQWG6GpjxVFDavWtsO
mf4gDHT29EvqQYznjrBoOgzgLOrIWpkpqM1HLMWjrKlImhsJvGtv9eZ7pqXJphWae2R4ngM1y631
QF0ERZmyYhSOAWQzCd8+OLIZX1Ggd2mKq8okInJRdtbd4ooMmQ6+cIszRbxrMa3PefTDQ70ZS1U9
LWd7FngOUepVK/6q2U2UG/OP5ubotNJFUhbaHkjOa5i16VuW6XwwZxDmY+lzpPm+SOJ1ltBUFeCo
WCRxuo7XsPf3hl5LeIid9+GkVLnPLgQnxGKJuU07alL80eDUMgHWrZsTes3GhJp4ZhMVvVm8EDRY
3vTQTD/zLP6o8mT4mromoWshmV4tL2u3/Rjvgl6e3N62ILaInzbOFEToLnpixYyeZGB0HGCdcl/o
JQF3kLxPGsn9tyjF4EA5zY9BYvrSudhtdH964jrxUg81UgKciXseeriDXbffS2HHr5kORF2EVxOY
33r0wcKFhfa12OofOsFYVTrg4B5rsMzznTcOTwiK+Q4HOK3D0iNOkLQgDqehXg9+594ceA/rbARO
VeegknPc/1ehNdY9a6bv5W9R/s/zilEdYNuYCUBIdfZCdsOPeI4TRarVUBfhBL+sjvRyFnjiSTeh
g+pGW3Mqw8RYOD0KH++ODbtOfK3Q6nrkXfwqcDoEs8IYj+6PhJLsdZLDOrUcEgoD/IWtFZmfWmQw
wokbJ7rQi+EN4w+bGre+L9Wh77pkX5kmuC18Z08SJSip8qd6iLutsoA8jPPFQuRIpfiy4R/Gpnkc
evNXlMFdMWs+njgDix+gGiYYPJ+G3VnQCGhrVXZXfIT+BIYb+YrkTlG+GNiXV2lmDqe+JNYnqqK9
JEF+T4K2uY1tXV9cmbcbDSPuRqszb5v6g30SHLzXQxyAyEA83zeu5W4rv8Xf4DifRu01F8SS9jKY
VbZjOk/jtP93Sa6IOb6SE0hc8fYJzlA6A1C9e9obs21pC3LRifjAA1vd9YyuOtP0/9iCSssgxHe4
6CD/ySK9qe0qXbtMdoU+OYh9ZtQGeiSCkdYT3QU6Ps8xMpzqblh9+iAxEoSuFpjPO6dWErWexWmN
1p11XubTYZHkwwTTbUJ2O+Q4EM+7xaxsrOMYDGrtlc6wK6eeZXRWNsGZybXplaR24uymRW70Ra2Q
pVIwkVr775202BKfDj8SrZPPUac3kH0lpz9Mb1RgrwwEpHsydl++N8tbPpbNMEi8y2NXjtt1Btq5
5SquLbFudFvtHMYYuyEqs9eWXaovwqeqKu0PwFHVpZkmdqrzQ4NursPEdHvjHikrqgvYWxmdsENg
YogE9Cr3oJCaN+b4DD9zq/wrtJeRi/36kcd5rEVWzDqXiEC/9FmebyoYGW8iKN/clFED1pKfrhex
qUtRaeoa00SfVq/LS4MFbosh78ja2d57NDmawbIPpnfifRIzcL2XvOG0ePbRdHLPYoXnGYbfW8tf
Z+tqjreD4ASlGw7QJfaQFXwIAEtkgiNJcEgnoN6piPEWJ0WP4aiwX7XOPmZtPzzTZWm/wkN0mT/r
mKRbqlE6wgu3srDw2KAO68zzj2Mejze29UTKe9snqtTRHMP1bu+6HpN+Byp/o+R4f4zOAujam7Ck
YrvLEL9wPTR79h7Ojn33uF1CFpS+/PtQdpN8n25LeZ+R4ZxLJuYP0cxHTEJ6qZmPkRXK8UGQYVPt
s8eHDjxBTmabWFVYhZwj+cI6X3y9WJvqtRfHbEZnpRezlVjFBO3OiQBrD/H3QeBokQOf1OL+1k3F
7x3Q0RqYLm6cjAFYG7pgiazkp/Ciq92P4puL7hVG4sZyS3FZiMdBTc9sM3lPoiFzWBQj1QfkU0eX
4T19wN6LpnN8q2xWRxke88epOsR55JFw539YniwVJXed/A0Ge73fFrmF8Ynh08fjXoJ9aVneDbNJ
V1VYYp7MGuclZcP/AFosP0cGA2qDxjX1MX+72lD2mdlac+zC+q0s9a3CqwoQ1pk2rHbxdzX1sMLr
Xp1c8MeInj4LRl/+MCEdbPOOwe6iUrOD3DxeH+lZAFfnK4+RhNiGuJqcBiPYNUbdfkwYQY9eM7Rs
w21zHSuqzRKz3jp2GPxtavOl0t23sBrrN8vPvkGypr+IRH2roaZawFBfmpOfuLpZn8lIMzGjRmby
Q5SsIzfZ0J+Q3XsRIWKPPiGdbtD3RenYr9KjXHCmpwTpkD33uAFhZtMyYXDN2gFe+0fNtc5+1FgH
v/Vp4EnymzlMGPk5YT9UMz0sJG/22Fq5etB/hpzGsUe+PLDVnrxVwstWkTNlHxyneeWKonmWRI8P
ZtLRlCKbjcbG+7X2g+YUAoBe1bOFb3ku7P+6JTxQAswfep1ZOyZ9HyGRMxJ5tfj0TZ0GIlNLLsYC
lq3THBtoTANJjG0PRDBDIRL+4+GxttDPnVwXBpHH+XsPovAclt6wmi/Wf5T6CmTIxm6cYDOtOaFM
FBhUeF9ys0epNVLzdXBR79NMufRFIsLH1HyBriFjoM8EIE42GBfn15LCsGcPr8q5r9poq5fK/Nkn
7krKrNxzGsZpP+OFXIcWmCEQ/UEslwniZKIMxcuYl/paBH16DAlf+wDJgzC2mWL11oYIkrtvwoRT
fTymF8vjdzUKV96tRjFDsqrrlBXaJqiAhK0MLxtPj7sBw+Itch3JfyoIm7j5xo1GCVFd7DvABJDj
mdXOa6ZujpLYyJMrK/2pZpS/V9DNLo8XULmY+t0E42WJT/iRDLLr9tI4wtpW883CqlG00Oji4KPE
HP8/A35q6sX24XOcovEp11Js8z4gpP9mSR0TD0C6THLmyFMuB5qj2aRi9mdwJ9uXXCScnCpPrjKo
mefHTwYmYRXMFqQlbdNGE2iJSO833iJeZzr9O7CuDyrK3FUIPPFiWVl4SJllPu4tByHSLi074qq9
R15knE02lxDYQGIsa5tfYNGKonGWLavTQm0KdEqmwpAurMTIcVvUPVKuQ+fWFAUh4JYpX3Fisn8H
GPl8rqbvfaV+UIoHLbMI3e0i8y3rTh+Y7aYe3N+TTVSkt6X9IsosW3tpybXOEk9xoutr3WGCVApC
CwY2oZYUBjiEqXoRuQCjacwFE8GohevCF9/6kHSnPEy7TZK38T4TTYt+mLaXjAJoztmAA2LTCNb8
49pTSzSYvTWnfMSFs1Y6+d/5TgG46++YdmeuScXyzP/7JU01j+9Zvhn5i7EvBe6l4fCCTIVzC6MM
RZOp+BYbZ8vykNh7UWrDhWwL1ixEqC/eUsR+qVJ79r3EfUYTq5hpuNoXJGk2Y/9h7Jd77oy2T9yt
Vz57GhTkBJnx2Z7BDjj124uAMPGOGzCiGraPrmSlgnNXlD8Dzsvn5SaJTfC6+IGotrWOfVQR3qoD
60gSBi2yY+feYFl4T12KoDqHtV6DyHtdHlJc9CMYQLBuG4ftGwXKxZeVBPizsE+OuhYcs9k2QkJT
rkYQ2++WUuJSmZg9ksZS+0xSaOPPjv827z8ymfsvjYqbTa633sHt5WcyVcMpNbwEuUTXX2DOwGZG
NDeHrdPQ0IsCm514Q6Y0rzXgnGz8Fwi1W9kBoVrUZNdNKI8gM877kWpDCDICcq7gDVytAeQyjDd7
K0ePDn6Oooc2jWdZrGvEjX3fVP/4JOR+jpoisk3r9CNmKh0jZNiLoIZbzd1QwVR/4bv6J8j4WVSm
XvQGXkmkCHkQw4RnRHysjvP3YX6g9Ty9fEOo7ORx779v1Ss5PIu2GDbErepPwsSbBYnjd6azzZoh
o/kna5Dv1CY00HFJCih6VGDKG4LJauzQ3pEXAMBhFP1/j6VVbV/b3DTfZfqsSV9uXNGJW+OOMAui
6U856qwXlabf3LRsTxq9SjsqmujlYzB8GHSVraCExizAEn6ngSwtq2umR9PclRxuS8kml0rR5FOv
3XoFynC8xnWefEYxvdiCUZBndjXe2PJU+2H6WQF6p7aMGpjlu4K6+C0Dr9hXir4lywefb8wXkOWm
C8K3infOOUz7f5+qRPcCWDo4Z/7EKTOywjtJjPSyfH/qknp4ZMO6iLcj7Gz5Ss8zVTIdcDZzwtyf
qifHsXuMOrCXco+pJPuedGPNz7Eh/KmajEKSZqA2kGgv83FkuxTRhxEnvkNVN2rdO6SO6DPqX8sW
D49pt3xUhma3WD+Wmy7x8psnSAwmeTruCvnrMXFUUU+vQ9V53/RJWSjJf+sEnxcvlXqr8eCulG7G
B23AX+LPN5oSdPnaIXIMyam0YMtQjcZznAv3aKJJgszGy6Fk7/5MJ7CyRpR/NOYwIOj2xjYnjX3S
axhZWNdmj5ybuPj+HOdMaTiqUaf89fKQ6B58snw0KUPym12ZZNN5yBAFcR+XDDGcFkyWnPgzJBv2
wPfSS9TNTwqm3DFKDEVStMSzEjVmQSgT/OiyvWwtM9omESxBqzPVZbkXLQ8dLg1mn99Rz+0XA8ia
FWb7zn9pa11wiOGmF9V0duqTx7BnXYuSs42YKcUkpu8pedd9E4UK61dpfI39zZwc72diT0xenHtH
LdHVZbpPgIbgz0o1abRbntSiJtqPGqbetKppuMd0XjfJtNL9rNiZIhtWqmvLU26NRJIzn9O+dY2r
3tjg32eqY4m5HmhOiqmBUVG7MjGBfaWa5x5Kk8BZXDkpMEdpTdueKH9tsWR2ee68lBTF76KmFqc2
CMarYzakBRMxfdAR9su0NO1va/E3chF+oQz9MVFBx7IgWkzi/tMvAU6o3H8epDOQ3ZyH2aEP+2Nw
jx1x3ZUx830GcI7HakYhJJ3NtJVJythUnJYZ8z9pYBTReGFZmS4dBUIl7Wl0qcpEKhrXTt9lp7h1
oRCpbJsiVLwKqy32YQVah9PabyNOySNIBLYuH8Vpqqz29lCGKtNZ9XN9SU4fDvE3iLXd/BBYvL9x
s1Lsu7BCuDP7+ky6mVevwwNPhFQ/VC3I8rY0ok0Wo1UHjlXcKFSNt1ULE89K++ZXXNhHW5H3k0yw
9mVRFftRhcMRb5Zz08c2XveGU38ndDI0Bc4yP/MvNDgBWBri8kh2z9vrxWifje5lDsj/akY92Ex4
Bs6DjplqNKdjC5v6rKeM5wDlxrIibOEO3asZhs+iEMMXV6mx8fA1z4dmjIXNiSwhWXovpLJFmPzi
873Otf7kPainybnMQcAPGE7nSEbeHdCD/Y5EFZYklkiSNWhygbnOFNj3QvbFLjSc+Joa5ng04XKs
iMOOe0P25aNmAn+UuCiMNA+IE0TNnRrC8nkAZhhHL0txBnMydt9Bv9HsuCZ00Idvy42OYZbk5evy
wCUJR4bHsHZhPU8Xc1rg3LI3dmFqjitrCTQjfTNSwEW6/d9pW5PzmuRQDWZPfDlNLD6byigPGnNt
rsQ8FIjw69T29XNSBxe4WC7OWqyzXBuhP9XHUBuRZazfy0WZFl/9UutjQbnNKB8GQ9nPkULiyitn
zsQuUdhxrINzwRKgz5g8ylk/0tq3nod+qg+922VbLXSD9TK911LXPrsJjpRlem860ACtNtr41gCH
bArnlHp9acbnpVqE/I64lkN9Xh5xMKJmtZ9LlR77Wlc0Fuxg/quRHnkCfWm5W4LrTo8pF6LxV66Z
P5epZDR7RzON8AXdqwQlK2HtZSFRY+erckas0Mny14b+sXbSYWFTprwLcv9JjpZ/GfskOYye1x4L
Q6s3tdkzqkZFqusq/OwdkPCxRdkgwGbvhbqK7ZJ4ikW4k31XXdssvmnT4B4STadwKmi7jWVODKsi
w+Ei4JT/PB7CeJkH7uDTitJ/oq4Re6sU2DIjae8fW5rS6F8XoZu2Q28NQLB/CN2UdPCLTDEqO6qO
Ek0OiF7tqSa/V+RkOBfzSyITUrtQXBIcXheNbi/02/muh/57CeYbJuveXmTtR+8HTC7chOSwb4V0
pdXVV2sozp1F+tyZLWeNrAnPyGzkscSkbaAzrDMPkPEwHzPyDIJsOeYCNQlN26M4+bmxk/owdprc
t25Jn21a3OLOKlaVO1oHgkPvjjcPprUugvcFCNHAiNwQRitixrP/h7Hz2o0cTbfsqzTqnj30ZnCq
L+jCKRQR8tINIUvvyZ/m6WeFqmbO6TPAYIDuRKpSqZQiyJ+f2XvtZSwa3dUGiBKoA64b6nGNfEhG
TcfWq+zt57/EYEuaFEHSzqYbT/HudwegDKgKcW4hIFLWWgkqqUBOOOnHawsg1XLzmdrSXWwO0bsS
PdHIHJH1ZF+GOrzjD84eCyuNNyyWUv+vR5qzEgUuesqsnkb1k5vqnODSfOLr7od1qj3RWt1jsUxw
GuTO/NZxTFr46Vb2m37FsxAP17B0h99fxGT9/TsA0feMGNdNTZ9gHO0k7W+c2mBw7qRXwuDVAdJM
4mnkAtn+trtG3uhhnhDSysvyg+dAOev1mOH9sq3DYmrPmRobN7oKckBf1Ra90RRdAMhJAMoQ/luU
oH+9LKgcGOcrtXP6/QWhT7TBLDi55Rz9/d9+/2CxCkyzCDO8MZneOHnQr1ttdcirOb79bXZrCwWr
YmCynVL/d3c0q7lxSQsMx1dxeFtMT32i6OioHcaKjqkdfn8nj8bDAoelCyC92Ye8Ti0PX63yrBbJ
90AQ5Dfdq4ejxK+Mdca9iDUpM1A0otyfiGW9Wp2j1Mi9339TG6EQ9gUYIP71YBSsT6oqtdAWkD38
12hnXKD4JUX5Vl9dsfQC2GuqXj205QzbIikBjazlAX8RMRy/v+UkY/Ml70ml1Y4CVgyzmP7mVx7W
2tVCX6TPASh74iyt3CQIMVmuybcW5q5+DmZaGZ1ktyk5/f7Sq8mhx8t/YMGYgCIdhirEBsR8cNQk
3qmCdBMsj0tphZMsi1srGYc9adLM1Vtxu1z/U3LNIo85Nf1h1eBRd4BEpO6mTcVy019/EWNx/cXo
3ZbchWA2lo6nHQuGSjfedUWq3VrmaRunpDDKoCUPdb/y0JG4qX7za1IZwS9t3VktdXFgBceu9zrQ
SfMx8uQObVbOOOMeZo6bXk8RDGHxDTKJ9xioX/j70X/+d0mZidRQLBeJDm64xr62W4tGHG6T2+h9
WTpIzM0/Z6JyCIexPgW/STL+C45yg0dZSV7heVDL8k6y4suvMKiLRE/GApUM2oQS1F/3IneXlLHx
5wyoxLOZkt/K1QrUhrtdE3qtukj8mmB2YmQ413dtyGDpguuD+FyXxomsaJam15WoikrS6wW5UMkv
fjjLDZZoHiG9kCOriY6yBTOcWNqCYkN5rtEIuY3ZYPLF/0VaeGuzpEZeEI80HObKNKZlX3eYHNpA
R6n8udTq429aVqaw2OT63zG2vcZGK6z/mY8+1g5nXZQ2qMxGDjyIL9JtZYkja4Toaab3hR0ezUj2
0/BXI24v3V1cMGT5FRiaU7WrCH9vnPmlN8zIV4z6K7aldp//mi7anJHeUgGvsoE2O4pUHk1JumlY
UNy3VvLeKor910eKjCDDxprOkIw/zJN0PiLtevr96PcXgUTOWIkb+P3IKhVifyuirI0UrlZRzJdm
bn8URtdZlrssjgREXQaNMqH0lbCcYyIhCGup+N+oh71GsdO7Upr4BQQjcgRJcdsILbpHohE4+Yq5
pZ5HLH6LdKcrKwEHljGGKrQzdd1QlRVc14Z+aK3XScMM42cO/9BgTCZzySt/LWP/wIHFZq+sUHTJ
xmVdbXmn684z1tICe1yP1pVs7eNgly/o1u09/qsyvIanufMs4o15zVWy27I7r8PcnUch/51b8j8+
5/8Zf9fnv8B8/b/+g48/62bp2IkN/+3Dfz3UJf/7j+vf+T+f8+9/41/H9LOr+/pn+H9+1ua7vn0v
v/v//kn/9pX51//+7vz34f3fPgiQ4A7LBf/qcvfdj8Xw+13wc1w/8//3D//x/ftVHpbm+88/PusR
tiBfDQ9n9cfff7T7+vMPwKP/BZ99/fp//+H1B/jzD164Pn//v/7C93s//PmHqv9T0YlesU0D5Yth
G84f/5i+r3+i8CcsPXmcGLqho2UGfoijekj+/MPQ/2nzFhqODQratHig//GPvkau8ucfuvNPDO8g
Dx2LCC3tGob0v3/wf3sD//MN/Uc1lucaYU//5x+WYvw7FZJ1nA3pUEGxZxAnoms2399/hRajbtNj
ahxCfaPhJOFhwzTHJoyUN+VegGnzdEnzVG3xieNkB9XvCxsBVZ4ESAiQVGGu7L6GbMTKl+9yMtol
oyQRoKIXm1Fe6KEoXjPzGM8XbozUHqjtFBL/as5qdljllg0YINE3S3nXpdvIFARXMR8ieUo3ZWaO
DF2oTNrhHTISwY/guxb1vXxRkI8tPZAaQucm/bM1qRnJ3xXEMovlKYFOBGb9Jscuyr+gwb4fYqLJ
uevKt3lAgKgtod3gB36uxuzurWQ+tLCQmI+qc59WG204aEtOjVl4PBw8PFFVf1tOnB0Zk6mN1E8e
Sy/XVDPf6Y5Sc6EdtZzYl0i5Nww3kt6qAsvwwjdBRu2Q+ZW1oPR+afii6ngS5p3Dqlbz0+ad1pVk
XvyxTIJSn436vu08tRpdkns8m13MCIJM2rQoUjublOZdz6wAAWBO3lF315C7O7FnFhrtsb4Xyo/V
b1E5sDiev0XnhPRDd2Nu7LECJx37arBr7CdH9sar6edEUYkVnwFwgUwfN3Ek08B4Bv2dMBQGO0xD
dX7GrIWZqD1XneV26itDHs8C6x6HyxT59AFUHAeV8lQVbq4/p+UnUR6cg3vD4tRCjbvW65aT89RK
O3jEHhoAcgMyxiUzq1wAvCDc+iT11EXGs5wEmP3dAu/LKqsBYBwEJReKGN6E2bd6vwOVmOkyzSds
sbxwi6T1mSP5AGm0+wltr1nYuy6CMd0XRx1xYzWSlla2nhwdbfN+od8rCIYXhsDPLrlwN/CcTW4U
3Tmj6Y1YIXvWPOj7K90fJCy8OwVYZGbjtPdnFra6cRbJSEd+crQGEVjlyQkv1Xia0Ulk4rwSlp00
A0nhZbC2pwZDh0HwR7myg+sk7GLMrLr6S+CBs8IFFZr+lEXkyPh4WrpuJw0bzX5DXFra6V4AvGFz
6BbcIoSAk9/m3CnozGa5gnlubzBsB03xaOdcNAzisnkOZNq9cY5ArHRe7UgHuULdCIE9rdkXZnBV
NYhwbbyTUh7CyVnDZ6gka8BMyJdBXcoLeIb43dI2RKT0TPTFcSAO0X7KoKLqaIzccU62Ruet9dNq
4p/HEGG6Ku4sPGbzDCGj4eLlfq1Z8TjloUiVTaG+d+uPdq2y+YrLeeqmIOrzsCVoqBTGwe5QzKNP
AjmV9knuJiyrEF159hpU6BU1Gyp/ux2m6WEavjTyw+Nq3or02SbQTJ+LDWaMTW11zxJj+FLIYP32
aPMCaYas9Q4L+0ZukXpumDWyaedq7Iprm/QGcHdoyKn+sGTqKvIajIhLz/kotMuKBUN0mrtcmXdc
Ug2vt1k/QocEP7V4zPMOrArDXAZLSx4xjNax6tD80eIZUN/w2HGJChLqT4tytLPc5i3o9sxaNmn5
IziJLJlriSHOTE1WqqHW4PRoPpgieYkoQlunENMFLBtnHwv8imKvJpgj1Esmt66jnUr4YeyLA1zD
130DsN6RDVy7EatGSLEVyhGwkLzbseFyV9KMVMI3cRFk0PD6LYuzj6zE32S9rIlZ33T9RK7TkLwT
om1mZRtk6G3coYjVYLCcyqsUVvMkmVPL4F9Caohpt9fIFZ4itKN9l7gaGTw+tJ79qlhHw5nKW90w
H4gXajZKhJDRqJdzRwVYNUrq6QKwxLp+6WuhuupizhvHkLpjvZckT51dW32R2/QT7lLiGpLNInO2
9qqRAhlRnU0WS59OgucX0dZ+xgSFG/mxNLBMVlZXYQotjC17flcW5W6R7pc8S72id0RgY2mp1CxU
iQ10C6wJvt7Tq5mIHpU5a0PZHr+Va59BuT15jYEfKXfsNDCd9D7n0UX7wv2hAZ/ohflSLwQLoiBz
qyF5tVpCq0kUA0Jfpz9xJjtbjnbQgSOgBa8y2rO+MucSqxc7Aqt3hDGzJaakQEEwXrty6K1zQz+H
IliEUmPOrn5RC4mesyNLod4n1Zz7Fvhwo6NiTNr0B5UtG6kmcGSj8GkL5F1rZt899S2vYNtAIl8w
HkqLyhRpYZo3DBtoD0P0OivQJmxA4+NUnEnwzd2amnXrzOyuA6uTkmBNsvO6zCyCF6fcDWLaJZns
JdB+PtV0uEyL/sGuRL84Bk/wDp/mZuzITplY7u1Zb3/PzCChg3AwRsttJKeQk3srsBJkkaADCgtR
ZWv9cLi1dPadvQNcxfmWTHeQWq27sStuwaDNXgqHVKVPOikR+kKtZ1FULJtUXbHYlbQu9RKFerqO
QTc7jzlc0X1hLW+ZmD7UpaQlWG3eWGF6TN35ecuHnnUMfluV55crWGQ0Q/nUR+rjKkO6MFpYHt3L
MGfcAU7PIaZVLKw4kwfECduFk8SYdG4OPXlGieiXzGVJb1yHjciEjdaZ9j2OuT+cbtpZirZPEmze
KOn7cLLVp9iy2JumSG4jAbFmGT7bMh73KkvanhfHLfEI7xEwyDHiTSXvnggQK45JqzxPdEEQhSJq
BqVED0VOzxS0CyynKE5WYpwEjHhT1zf2XED/KG4jPU5O0ZoZtxmA98GmRWEGRQhm+W60BH/RVH0Z
GD0CkB0cWlyjs0bil+HEQZXUN5omYqTtSxUMOSZXmKb3S5yjn2Vm7qYajxe6WA8ba7pzCvMeQRtO
XLTvG7nVb6fGw9wF0Im0BdkfaGBc0JbG3ljAdI7DAJG3mcgK6hkmzDyP+bTFl7sUkCYBR9grSxcL
UQd/vKvMIUSZ5zZ2Ntx2fDJPVFuE2aC1gBEyasC23vPTXWlyXzgB7vVJNj09K4frFuLGkLQrcXC6
cbJaHDGv7mR1CFGIQdNlfD/at6oOXaXTzgwvfW3I4FBjmFG3eo+PUviYta5pi+7Ew0hVa2qhg1FA
sbypNEwZ8YZYFKL2GJ5Lo0dpieK+jXpvjEMW5PBO150yvJPrMCkHczz1LfnWleyWnJgGKhegqCe9
2BfJW6J8mvVBU741BzHQpqNoKPgJkv7eLu8ZCId0FEClVX7IUxnvgEA7MikY+Y+Z3eZDc1si206p
l/AkR43qj+ZZKPsBVnHTJLsChXVchcK+j1BRkQm8lfFrYYF9X4zOnckhEZqxVTWmVFXEqr1ingdQ
O32rhvJd0jrXKLl485BzhtnLECrCpqYYaYOfu/R1KfIQRJMsRrblh15qPYv3V9TxIWdF69xbU/cM
jfmKfQ0l8w0yRhCZt63S79l2dWeGKw+whL2Wq18u91prMg177UV3l2SneWWHhV23KEPqHNdmsaYl
EoZExxWUVELXKYnP4yiH6INR+iU31qQFbJyV9a6ucneyyPSQ8HnIB6aDDyR4ZK7hOOclrlFY4zNW
cDk5Qd++Ok2JykjzMiPyHWOzSg72a/wO4hrlzfRIuenJ7Fq5sal9amS8jNyMF4HkcaacINGnUygn
GA6Lar+j1sYGrzeoyucanzRVtbP6XXRkw+GV6ylSm60wVmTVEJU/EmiyOj9ZV7oSfcWMc49YaVVk
O1u+yHkTjCOLc6H6nfkJpFIbmdXxXhXzVXtytJ3FX+evvCe4LKfhWgniGr9HhvgLepOsK5iqTZ5p
QVfCKuUEWXeI43fRhXN0loEUpJSdxREZKOqm+mjZm9x87jfoIShtLmuC/ZQ93fgoseypFINT7inC
GBlT8TvrEBQ86qLyesMoO5Zuvq1G3pqe2mjwanbhPZE9CyAg4NTs0be9sdBXAUSRrRgwCC9vA5pR
tzpXydanUTguz2U/gy4ORAG6venNDapRIumX5JxOqF5ivgvVoEw1gwGjKqVLquwEy0103CToKPW5
0XnaSWjh72wdqb5JqyXvEmffTsqNk76qc+nJaRfK2sZBm0FO8n6CZkPyqw+JC3jbF0G8kWV6ZXex
SxoAzHtZ9JYnOekhZF9hbiZxnaoXretahZpOygler1hu7kS+3JvNrdBnZNT0hom1rQjGyjSyruwk
AAfmN9CRBpv0xfHZluqNNh806WAlWPcxOs3DC08vRl6rl5nnvKJDG24Te6enyGQyc1/I2l5Wj9yM
mYm8UnR+W67gPzOEci8LGeXKuqPfqa1LOs5+W2euE2MhoCBAZtlE72PmIDO4E+ZJw/XtqnIcKtYj
SXHeIFpkuc6uVXFZpFy1ds078GJ04lFHwDtaV0T6SVUmf1lwparJqWrGHeExXq5d1zbhKB/jloZw
os5dNyMUzMjewi97UK2HmcpHS1A2MvXSzK02ZlsJuNNaOz3d+o6hMUqfh77M/AJ9X4GfdK1mr7fS
YO6aezxBD3jaN+n6ASLkltTKCqoaFr9lVRiRHSy+VU0BDxZt9WTgVOu5iKwhUMxtzkhibiR/ng9E
o/ixuIN64Arpc+2noBioa4gQJ7CoBwwAvrEb/YoRRJRuG6XZZJkVdiaWLEIDTzGklQr1xazztGVJ
n9SnqnydiOIx42YncQ+0sXoqp+yjTjnaFbRnS2zdtBVr4Z3G4aVkp1i9b/FBMiXfWP3NymbISEy6
icdmXnZSF+8Ww7hRd3h2No6+7lHmHlaAM04pQZ/SaWZGWsj6nmMBK18Pa61w5QgxbV+CtCuemI7j
Q8ZYzINZs1vY2sQO5U/w+ty5PiyE37Rx4xl3hvVg9IPXoHJaUsAOy5K/OFmM8QfRaB5amuz1+Jej
fCQhj6durV4s+UZxcEgA5kbxnrqppb+VNi+9fuoS6WhxNiqxHlY4jekZl6PAYx/PXZDpzqZ1sgB5
cmoYjzOamRKPhlswE4pjyzVL7WtW2d6NvMX9k0qYtYHjLIkkxJMSE3AwR5V9Sa31YtNCAgnFG/+a
yZfYAZhdf83mQ7++sEPeZ3ZO/ftoRj9F2jB30DntHc4NyNkZEMsW9kM91heR6gdl+WmFEaoxQwu6
hNiYP5tMD+yl3jVDp/A46ULTopAtAtWeB7cE6a0u3TEpeOQonZ/kfdgb8/OCrlWewynuT0VapW5H
VLYlXmxQg6uxcSYuPQdTI9QdUZ1UMg9kYe1QN/uafpeWW3mSwYlzua+3TPbB4FGKAueJUN8gO3hS
8MTlCF+U6jVziLaiVDZSXOX99+w8L4V8iGWNPdLPwOSogrGtTVgxkSzOO3PexySwDfAqgE/xUoHv
0qAK0bjLxwh7M0RngdsjLT+wxCADY8uqG69K4txG8eSxprok1yfZ3Aepdie3LK16/XY1SC7m0TlT
t6glvFga09i6jqZ2RnWUf9j3sS0dMUkjP8DJy8ysrR9t4JNZkWNvQHDabeuEVyEHoVhXnobhwlHb
vRUhfbLmG8CZPIl0z+lvJfuCrt7UPca07AleQGUpmbPPa2dTJ82NXOvIEtF0RIeewOKqSS7RctaS
jgOWw1U7NQYKq0q9ryd6xbO21vfwYIdsX+N24a7gliM2T3dnEA2i+yAG8kFXWwQsoHMQ+/YOQJUt
ST1unSwfbDm5IiISTHElxZGbymUoqep92j7yHO2y58j5GK2PZLi1nIdSnYJ1WbyyUvbluHPKcsN4
DZGgIr2AaHpOmdp0ZGEKGTlJO29jrQ6XFTlq2YeV5rfKHtXqNoNs4NyznYp1RNEhAL8ejbkT3ehn
k9yq9dpoDl4VMx4tvVolhGa5L3LGHf1EPCWy64WfUQGN3sCnrJNpWxq3Cs2dNZJ/hu5MRHSkIjum
JbxbsMlaqBv0V5h2bXfIOTyIym2S9EkwrEpRX46qe1nrblOk7Habh6GwwSVjjl9ZdsT3snqwkxEA
y4uTQs5c1V0/TmGj9TsrHY/cDa62fMUOJZuugFIChdbxf85BcoDYZu7qjDeFUCGZ8NdpvFZebIsu
s6ozUKYmNFtX5JecHZJKqVLJzmc+avjcE69uCoBFebjKgLmRPk3LZ5v8FHjVVOgzrRUM3SFjnzP2
IiR/vprEYcZtqs4Pffoty2zHtQJSRke3bvqGU7uziAIEjW6snmckpTUWVvZyPCJ0TzJfLUIREyxe
JsfqwoRxKIBYLqc87rZw5/lJKo5Uh4Yuu9ytRbJLqz6I0djoDT3QktH6F16H+65EEDbkp0yrcVkZ
LmFqXsbtVif1hYyCOxNRjE5LWpIEEoOA+xyGNXJL2ToQyRw6U8gYhN5cdi2Oo9xuvfq75ujjsdQv
RiBrIbMhatZ+J/j0UZE8IusbJw1jemWHCcBYMCw1uj0w93TKA0NszIYaJ6aIq0h6NSHVYd1ioQUq
XiVLDabUAvAkv9UdPtmBOhEKh2ley1hFH4KO8Q/pSQw1ifgZ3BbVUMYP3E8HZ8p9B5i3AGg3LbcN
fOAkYQppf9mAuBey7UQ1MYFuN3q5bLprFdX8FPMzyvJtloy+JIAyMuHNCqo5J93aEA1laLzcpSOp
390wUi6+rlzL3fKZd07AXhP5+jtCVu6NlclUubXarYp8gGe1nLslkhHJG9pnCYn0CL+WJUHDyzA3
x2mVGcJhVp7CSVRelg7HOTuly7uVohPEz3sd+joKxwXCZwp5bqGS6juna99X+hraxVYxjlNXu/Gy
n4ablbQh23oxZraJbNlrEpKL02DucM4yCa49Nq/BVAl/fMqmxUsFV/9wU1JitDWkqKNaEJBa8wi2
T/LScnIiWCS+c4i2jf5U9acITpY6SyDdHhrjrRGOV/C9IckrrtL0GFsNvDeFXel6koURxNewdarK
4lNPn9Zp2VnahMQl8pLxKhEZXzXnEq+yq8VZQCtDMbMpIF5leDJU64b0uRyfQt0ELHRWednOBTAo
Ropsz4LFkXYlqibqOySvi3kvjH3DeDaeC542h1Z6U7oacEyoNHvE3m6dfXZl7udZ/KWRe+Q89LRR
Y3nXTAsWv/ekvV+7j8kZN1NOIaTALGKsRp7fVp5fTAdPCrl6bXpok70cmyGLe7y+sUcqMOtx6WaJ
1KBHI6mqtmcQc87Zg4gOpvf9MLUuDzqVcy/luiv9eDUwhniJcdQQ5me1eSjWb2XhKaBjV1XeLZwi
OiewNDMcw135q6bapHP0iDoSDmoTCGV4q6lFr+NeSQ9Lpp/rem9wbo12wYbns+IY1zBNSypjAHnB
lEfkdo67lO5OMfJ7FsL7TGmRyG8Ukx0DdVdsYgcfSk9MAJHfSZI+mgsDnMAs81CFl0zHCIzJT9kB
2XPAthutDUfFmuFu+zKyBRJxdRikY9M+zFQy2jL6c5zy+iAuwzs7HjTyTRgMLZSoYjn32rSJ5G6z
Aq5mpMIzA3PsVZ5S9z6prAAbmuPSdF7psL0pT4u9PFoDmTUt6TwASKw42zJgHB0sfM0enY/r2Lj2
lVdIv9Rp90l+tJG2E6z7NHAtWRFSKBzSyrlqHvT5gzSyHTlWzEwWv5UmNnmmdxVr6bUnDT9NEyzt
hNRVw6YKYpjk3mgqeROzwIwnTJiojZaXlS295RvWVnmJxk+rBBaDlN8g/z1+BDx8X7ys3annzJpl
yKG6eISqyeUsnxuwqwrmDmVe95P+TChn0OUjoBv7DofSVHJz1fah7vobwQQzJ5ivU4aAMe4CT5pS
XHOb8mElf175DTtZutdZXiHjMB0zeaYT1DFV/bZlGBQ7wM+W17Ue/ajjkONRCzIIs6IR1PMH+Lpb
PXtappMD+Fgx/UUFharUQVQADm6ftYwtlFkgEpA8K3E8WRM3dry4g+iRoCvw5ce9jdMLWYccqsPk
q8WtbUHLkK2QWL/dYNxIw8Gx4ydBzX+VfOvRM1ANFjfdJm+veiKiwqWOh3YczFbFnFt6MGi9M7It
Mlx+s+PTVfpVmT3qbOJq6FKjhTcRzyzya4yE5yx/IOs06B1GdVMfopD2CC5xZ+KzkAk+4LQDqqZv
UNQcFMbeipNvB/MFHR8FZLKdLPs4kYhjmJeVWBQiBTY2zZ/cRWESS6TQPJhOFGT2a9E+j5n5uHTz
51iurnOL7tTTxhbM40EjKYYBqy8EIIEDokPG1JVXqI9W2gT58OgchiY5jUkTqu1ZlfFZmwcBgiKR
WW9H97V6SkGPuwU+sLVSXEMk3JUUdAyDxU9ukcqXV5tkTTaZEM8R/zqIncvUlaHFHkweh92iQPZN
kNG3X31PYhKuKbwIm7XLDoPpJ3Z6Y1XZIUGZkl6P/1PG86Q1Zo8Zv+csN4OIdpjxASglHsRLIMzc
XWLDcHPH+7AuRPp1NCNirzPNj5VXHoRb8clJYPaQlW/kdZMKKH4PqX6fhDh0UG9/8SSWklOewkXR
/Q55ZvucFRc7Oy8ktQ7nskZGZrrTXTNs42Q3wFWGTbDLxVHFgyttUE/3DnkwAMFt5h/mO5E8nySW
hrNEZZfoIdxUTxn6nqxceiLU1cvILLwqN1Jj8Hz/LhV9b6btVoHuTiDEcwaRkwB1n80dI13rMtnn
gQFHad6jVMSSUKJeDCfOdygUx+qqI2iWuxQBQdtn786iukZL8CI7Gb1UfUshQkhSmT/erlhZrouP
es3DeQK5xSa+Fc0up9hgb7iXWTi0PGFVgzJqJlXevq+4MOIreireQ9xhO8lStJs3Rdv75tyTz1js
tOhVWn9M/CrFOvNkbDzEcC8lKcxrb/l1y1JU4RgoQRCaN2kXM3Gbg6lm5TiPDPXIppTeY+tecqo7
Xb3ow40+2T7+ehcj8W1rqkxzn+2eyUHRQ2fH+a3eWdBZcoTahvWhKtuRaf1QKRDHvmWMAxYxMZn1
TGC8Fytv4BmIVH5XJ3HkLNBZJjcrnVuOUuxU0QionFEWFx5OBteCxmP1qDkt2thmemvydxNcdlKM
GwW5knAGPy6GjfUx4KuwFyhl8avQLaYdVz2GyrtySe3HWgGjgTyA4CaJzRY+64V7Vz2kb1ZUn9Ka
gkX2smIA6f1RG68VusChTL4lXMdVGZ2dWOC2/TCkPTQ3P1GfEks+DuBPB65tSf2enNtkVZ6pvpGX
9F6P89cai8AW7TZjSStljDRntt8JT3V98JWEcgI9Gg909qkeWqmnynqMy59KT0g4O5WMw3LCmTJF
cReekgj/gwlVaFL29OZ3tbn4oHfdtd91uH2UEpJcIQVysXqr/mk3/a09OTj9kofaWPa27uwczdrK
440tHpcsZnTALIXabnKezfLHqHgNoIrZkJ5CZAZhVK2ewdO1ZaymFyw0r0Q51B3U2qhVYERIDygx
OAE4InlbaOemxjXMkTgamlqL1IXC3E7FrdXUeATMbJsUia+O887Sp31ciO0oJfcEQ9jFdBaD9KkO
TtBa4x5HPNPMYTM0BXaK2lVkpn0sWoeyC2KsaIMVSlVBUl32bSUrgwtkBbiyjPW7EJukfcWkQF8t
TnJPsEnzreJntOkNbFZGg473Pu0opZ4Mmy13Dkk4chtEFxWMXc2Jnhf1Ill6mCr1gb8IwgiZsc1P
8TyuD9eGgZX862Dy2uXL1lKdketLMPS6EsDp6n8oo7al2jyWjhZmrRvdjSOjvEhHs+d8KSsuzBEW
xdCjRNr3s7admv4xJ6zLQnyQjc9FLm9yyEiWRB687dzXDUsmOfNsRT+lETEb07am3NCjbKB0IAS+
bzfDLAJ5KW8YvB8UQ7rLsEv0Xb3DAwitl9KRmQCRL5tu3Mj9dFtb4w5hrPZFFhxy1+LdYuXBy2LW
ZLJTgavKvRaPBxQBN+3Y/cxVWMQIL1Zz04BhT/o1bIxpE9vJoTaZ9qTwj5pjIvDAqhAo0WUiO51n
9pJoAHfaGCFnOdTg75RODaPa3juz4stwytleCD8dLVfp2caWq4SbhoFjN9zb8/gJDsg/5FdcPuLD
JrtbCU3Dh8Qkr71YPNYWjZH89BHpPbtNEoUYELJbIAIUi8FCagJJFED6KcnHO/Qi8BnLjUwpoWlk
bBqmpzKkllTlBQX5PuOhpUjkthmaC1cSo4/8zkLALyPLp/rcNWiH2E56RXSZrm6/tDkPSndjWeiy
AHmOoqejeLUngCGlGUPCR0Mr4cQslnqLHQ1FUoSPmYa7qAOi5i5iHEOLkD4J5UZ0brG1QTpEFDYL
5J7Oa2fH1L2T20KxLnTmbuizxilI469kpDrh4q8VOUhpHVv9gC3BrST9RlGHt7mUEKA8EjLtphh4
YrflCBi3ksGWOQpMtnPr8j2vX6Mk7aiY/KWIwrVC7KPqnZuL6ltPrnPvYV+p/a6nJJOSA2XJ1CG2
v955CUVdP+5W68dGvlTV86ZbVig+kVeRTmhCIa0RBxWWhXFSfULk52uRjX+94PZ0rLMihF8t1KCb
idYkqoe3Ia+3CTk1BLRtgCs1/bTNBgK7qleU3D5Z7thXY2kr8NCRqTszsyAajtxdMhYHVHvomNrN
0l+GISHScvYjXnddZ+9Lc403TyC1iEwLAVIZNHYKtL7dStclXCw9cWj6dX42leveGTZFd0u03cFA
dYby4sALQogVFzfEplxyi3Q8xdG2VwQZBdZBTYljInWRXCav7wngYkTPPMSFf+7qQxPqCg9PqP5d
be4btTpFkJ66j//F1XksN460WfSJEJFI+C1Bb0TKlNwGIVOC9wn79HOg/md6ZjZsSV2qkkgC+Zl7
z3V5Q3YoA5dVEZN2ZEHlK8ATbZDXTC2HO2OFeLhfGDMD+i3PcR8KevMgZdJMZ1jYzbqEtxeyD+1X
DiZxzdJ43qvHpJv8tiwYILyZ5ls8U4g6tCJijQliNWJRKSQhWfmzQ/Hb9A6zOTzKFtSF/qkiJKSx
gi9pchWXY7WPzf5BS4032VIqGYW9a5nB5BhsmkkdDUVgagfndqIqQnDcExUmSGeX1EqrIRSbNpFr
U+eJl3ThzC9quQUszlijHu5iXGLGaByA7m87F2IVXWSyLRTZjGXKDCH4xje7zWnKsjT8o2UeKKoZ
9Uu1vtUe7tfIQN0/H5P5O0XANrYkKJbGa5AcevZbk/lian8rBikjCkaveHX1aRfCeR/q78nYGZLu
ILrCXWN+1a4rDxGdfNJGfT/BbIwtPDuhuXeIIHGwdtj4psi9IFI6Ye0t0dGp/KJjiLaj5GCm+bpB
G2eGhPS9z8UBLuW27vgvPsym/ay8R5lo+8oiIwEcPGv+mciQ6kGOH0PBUMjcJERCdHh0iIVZQfzY
90Z7383uXydnkMLJQCmrRi6S4oNECbp8Aqry4RRp1ory8VKS0AWxfTe5M/MwUEhWglmq/YzF8Kbn
OigOfWVqJQsYe6+xKIEVsnYA/2nEJw+0AwhFuJlVs7ofO2oXm7s+eQ5MemASxYSFDuFCfvf+DnCC
GkbrJdEAKCS6S8PNj6gT+oTxnSxGLG+fJaAsvy3SCwvq1GjuuKFa1qPQsOu0uvTnhcTg9sFrZuo+
MMBVfoc4lHdD2K8qcKDdXD9C/LpYo+G3E9y5VpwWOaNbrQalmCx/9cxrG/AJc/bRjnOyqgJTEUu8
zLsbTpotWWw+6dXnPpU5jC5oJgx3b7bVxac0Alg2494c7FE8D575HaZiSe5569uwfHGR15ez81x4
9eRX5BLgyIiY3qqG7bU97YJmYjZatKtFSBU+WBoRbCtJ4ctFTI2wKhutehQDm9Eq2hjOAEYhZemh
rPduMIl9MfP+ovNi53PbrEH+Qq9iV8xUIXsr3GzrlCQs9njrUKqzpuc2N4PTWRWAdGEepvEOoQbI
quE+gMkA9YNcIkt9ux1Jda3peg9BjDTJ8xCxAhba1rn5WaYiOkJlD9Zup7eYkJ0fjmF7b+kg/BBi
uSbEZkcss9UClyyUwXCXZhUmdIQDLXNAC3ynRIrgJfgMKSdnyIxCn48qeNbOesT4z/z25B3QahbW
r2F2P5bjicpns8gvZFodwElsspZJMrvTfKnQ0fDwF6KENH2RXKFtISTeS6dn8S18zUw2pZRoz4gR
CF7UOG7JUjoI6tnKPhSCdwyTPzb5bOONkx5Ojwu/7ETIbfZkkiLbyUE85zHNYv48mRw2TZLgR15g
wgn7KoWhRXELs0dzeMlsIt9ZbEEttsm70UjnDaLbICt6Q7IExuWOUCpCQrJ96ilj1/dJwUJz7LZa
hINiRIm4KgeWXCXs4B6Umx8A5fJH6GZ+ONEFj+RN+2hQDcpLdup21mxD47FGklzrHfJGZuMjykeJ
Kkm/RcTwHPV6/EwYSO0HQvN289iPWMJT7UkXKMz1Aptp5bDHSAXNXmFsLPuKGVDjzVY8jShfpvAu
ZnVrhNFa9V8zM7c8Eez7UTuDRyPDeuUxXwtgPrnEAYrxshRWDAt9Uz96U+9DMls1QFkkrrGAQsjh
vmDAfC9NnHv4i0K8kgxj2Y6v9f4now9tiPntzT9GqPaD4mSGjDw/gEtnLf9Zo3MgbGSVWB9ajhOM
NU9Woo8Qa9dck5pHVfDtGKx68XtXoYW3kO8m/30Rs5dphoR63Lew7a33vFAAQrtDYH31aLI1C12O
90dPUNjbq9FyWN95KzKO2W4xZ4cJNNLPQ97ZMvr0x3qXFfNWN2i+42qdDczJ2PNpDMxd87WwPhKT
3ZO644Btqqe8enEZGvWiPSw61rk8loHJ+u6+jMaVp7HrcXFMeRSxqF3inkYy8PN6b5CbW4r2HDtn
7tsVSzs8WetUvA9iYtL4smTUGylWtwr5SvBki4aNzWtfMNrlcGxtpgYz7dLIgW5mq5xnjSiYdVyc
ZPVDC6FRHMQTd/cB0QHeVPvqcFwYDmEAERt9MAeMnov2WCHDmWKCjIbBzx6ZOE30wOos4hMjDIuo
Z2b1ArBCpILdaO4GOn3Heu/1h4q4iDGxIJJubVbb5byJDAO/T0/7eSAkekMR73tutcuhrGmcjiaj
5+ibsaifqzN6B274ZCTiQYy/iX1lSEfSOlaA9B3Q1toqr0F9tyyQNBYcyI/r+qPMMR6wvchZuYls
Y3TkPmg9ey/kCHG9HXlqZHcOmJwCqtOcV48Rbhe/Vjw1o8Wf4VUpET+X9bbr47WLyHZRYjoTVcTL
zFDa0u+qNoFDUa3sPl449qz2XpP2UOcp5KcjViJ/MYvpJwBRMrhVt4C9bc9hN8jLCPcCBXOLD0rD
UmGdBpwCih69mpeIe478bK01Jyd4kohFHO73RYpOLnvKkx5nF3yN6nEaNmbzRe4OV/itjr7r+Ngi
ckJnlA6Xyfsb9MxWw2qV471FrAHIfWUMGP9mYmhR2U57G/FkgdD4r9fCoFg0blzEDZ25Zqmt7f3Y
GXeXmSHnaJEp+FdENIbDRhEJ0NPCkwudmO1KN/+IcRdwnHVRewySTbQwIv8UCqY+bWgqt3H1gxJ0
Vbi0TfvSRFiTMTDa6na1CrLRz7l16+TLFKso2M0WCuXFXMytpBP3Wg3uDjWNTi4jWBV3NyFMa4BA
2Kch+wqpZjvlroLyeRxOArL4tBMxbEHeOjBIVgktkKgBEFQfI04QYqzGZRx3BJDhh6G+Qt83Fdtc
vjbpDwftSi74Ve6WRlzSnvBuSMgRqyntdB+AuJE+zfbftt+H2Tv5oVR4ZZyuS89Hf2rnpKcFf4wK
IYlVNwJUTksowVyAGMlYlo7VzS0fnEm05NHTlTR1/zUNVbgupW4f9MnKDo4LFq5kV1s7Bc0WndDW
CrIIa0yirZtFPaep8j5l0ceQ5a8hzDd71pAwEw/CWsIKHj3rOtAkOXpskojrrauBWbskasgf6uk7
snL3ue3ppIKwfiW00sbBULIQ6ASjGrbmpcsE2cl34wjgrk+sP516l0XikJkhyZYfGU252n1tF+GD
mX15QZ+xQONWpZkk9Rm2dKgc+5+8ml5s8qZZpS2v4H2JxRIQ4WMbNO4uggmNOf9NZ7H6mddRuSLW
amWyzqKxXHAUHTd8LRL6hjyDcJsLvxtQzVxDvb5O3R/BZW/ygxhOzCbkXo+5GJBPePw7rCsY3Eo2
0liAY/E5pmJfFA9FeoZ0jNyTBZP7A7PIEbeJGMgJE5FdzMdG/gSKmeZQ7ubhRzkgDZ9q7exm3wSZ
3cc8vWiiHYr553RA6mpjfOo2ncEgDinNYPdrp1Mr23xoEZKE2JSirEZvfCnGZ6837zzvXcO3o/W/
i8XlcCQShjmyuUmj4dyY/DZRfkxH5CfouAfiBPpiLWlkVSzeskbezTn7c9XQM8+B51tWXSGNLbnN
t+jfWtu3bX2Vaa7+zbh1Z1pdeu6JtAmi+VbH7SHSKHlyB2RUYufRlmgg65QB099x8r8obd1m9XC1
OnJT3JkXJ2ztfQJrbEelHOJbIsgjvYt77nfoiDj89IGNVWqTZkPp5ZDpU2piXMmqGg8eZGf03/Qr
srbQLwwJ5hrh3DKYdwFrzmri5sy1AB+NWeO2xsWcDeR6Qvl6dhdYluyaaANsfFh1c3Z2jY7RBavx
h8C8Y4H1EGfKwRfXYrZeFFtzjqYUXJ250pR9bXJm5Tk5Pn4ck+EbH/WCSONhiCQhN82qHSegSDPy
c+TRe/z7n55EoEBBrO+o6cgHb2deqXVXak+EWkZueiUhuPRhCiWbRFNsmPJ3fepDmszPyRIj49d0
rbXWvGvTmnV2mv1lhLPocZBlctmyUOEH4tnA5KM/l7E18B668cvFVHvuyMA/3jYB53vTIJ6xOwR8
sQbbhrXnqubppOmGWmAkOlRrsE1twUAijvaVV6hVXEeu7zVO4c8E2RLREzLk6G1GToyTF+eXRmwz
3QmVYigIHqGjbpf8YBQYUfaIEWOPXoI6AuHnXCNNKHOO/kYv3wqVHHAGHkOTky+M+ts02sbZsTOe
yAqmR+LtuyJHRw8OlSgndrNopOeQzTRnnx4jdxgJoqj6ID79fm7WArK3nj5OY8p2cHlIM62lW18+
/P3i70NmOdMRlqdiLbl8+PtFVWusUoz+6hEbcKT5GCz/98MJuU2xAgMX+3aZND4NO5VMyU6zFYU4
dsvD6ATzPw+/X/v309//+/++9vt/lRr+97dVxRwd3eZYGrwFfZun/zj1AWIWvU2StaYx13AMdfP0
ELdCTMGHY9soT1otkv98KHIHbbcnGnUgCMfv5rA6oTwsT//8D53bq8CtsHAPtV8EoiW66fjPQ58A
PSXkiPEpNp1msp3j70fV/3z0z6exVR0MFHla0uenKP3vB8PQU1+6oUZvaaYnC8kVg1nrxEZt3iGN
DopJnSQB6P88WAm7PmN5+H9fC2otO2j5kvkImWrg+jv9fkQfzxgqnZhJMM8w6WvI/ykMiZneKndN
0r0NgbEgsCOlzh2ZfGgfg2JbyirZMwC9wTcxT+6YxkCtjNhi9zqYJy0x/s/n0RjOp+jl3z/w+12/
f7QruEoC3S42M4D6MzPc/zx0c9Wc/hLYsoLHm5x+HwbPoBP693OD54D9aMfgwMS/sBsD8aEkoVqW
VWCrccGz/YY/zL37UimFnoG+RJoE2eT6XRAx/9AIMu0NZzMvIDTTUPGRte27xBeESgyFOsIWdzco
GhALMtxlSS+9dNI7zkpHoYxHZwOgaqYZSqKzncgPBDrWtjVFS+SpYtDKBPP0+4DBs2UKpCF96Kr6
NMa5y4cY5GVHKsRG8wOnAb42t59pGirU0Yhl0Eq0QaltqjD8EwZmzRIu7U8OCy4GVtTxhTtcgob4
0ogJ4yqJ8fiJqj/94tZqbUH52WKfO/MhLwZkBe1YHmyHGs1DaFrZE07klHGcHrXbsjB2lj0jGBN1
sxnDzGF13F2TwCwP8fBkR672HKL3Lnq6CjkTgSMlHRta8+DgkHqDB1Tb9eyXgX16W10b1yXsw4NZ
xPRmBr2V0iRh3rj7hBBE/kZadJR0vas5ZbngTmqrarHsMkge9xibtbPKzpAZqMZyUnkus6M0ivYh
2sQWU/pYR9PoZozJ6iVxL1v9/tNkCGN+CIQFzggvwhDPTwV5g7Cs2UxZqn+yNewsSFN+/+BUM0bX
aTYPhUTtYpTKJkmZWWvvMdGZMCW59DObvo5rlnyl2o5mALGn8RKfiOTofkC4RTWfvzUiARXb5fU2
yilBE0Oz9znM11uhUZw69Zzv8P/MN89RIS7bnhG9mt9gxQ/3Nk5IB01bKttpL9GmRXPyU2Yhsmpd
T29lJS79XBkvvBZyU+bETUUzq0lTJ9uCkhakgk1+eJ+lT2k5tkg5F61pEP4UCx1EIhUO8gPDIeb/
4AYviTFpCLDHZytv0m2b9dN7jD/GqYrmFqr0YXJz9wGmIQguzWGX0DkPShr9TjI4qniyo1Ha91Cw
7XsH5S29oZFv//1anSxTaWmhpOrG7tq1AiGkULd+Zn+P7x0ELaOR2+9Dm0c1EoT0QRqCeDjLia72
LM+wunGNlnSsLXzFVauHYkfQdnMGmZtuddUw1jZVeCJjNlwiQvMdCBiIjwCzEoeDUEXnDA7qmQp7
Ib2ktsliOvaWLpWRmpzCneU51QXlTHWpQ6qIsqq8TZc1TFUotLetGuXKgcN3VyvohtK0mp29jNTa
pi4vQVCj5nU6BDEW9pWQYfm66rrxTMEfH4wku6jl3fhL9Jh7xB86AJEE6a2qfbsLP42UuVnodfoJ
2yRG1FGyny00yMB6e9Ywho9mJ86/7K5OdoI1YcdoxgXuUQ2nTI+dW6SzNQ0Q++1bJOoehsL7NCNp
tWp0fLnL31Xn0l1bpnlTNWCzXzyW1IgJKCzcSZoAX2iKwy+BxaF3YpPqcLn8sVoXUWobYOGhALST
zrn9pmWkTkBWLCMdobPu4d8QriLhVYs0knASrEKdK5mkgvBKulhHVsyat07uxi4SRMg+tE3GnCj3
3LsQ5+tJKKc9peM0A2WGIf9Lwvll4ox6eG+H+Ll5qUGST1FwZ6RQWCQV4drVgQJqKHf2LoEQWBTt
+9DwnisF/SUoaOvkwuRrB6DXpnsQPfdmtOjDgR3Jg9FhNPWEfSlhe+7HYWhIy0oy9EXTU48U/5xZ
DD+SbolLy+ePyq2eBokJPEhEfdLiPHnyGgw2jEx42dM/1Er5JqCKOEiR9mvdQIlSQ1+pWKDeSHZp
nfDJ9WKJNWtssKTm1q6rUc/93qQCi6F5XiVIGSL5YNetuVfuQAuM7K/DS4jX0GmmAYoRr3Y3OsPJ
MmOIMMLZkNAdr6wGI+E/9Li+5c3lRunMOJgdWB8q8wirMdZJKPp9fzm4eDQ5dEcmjygwhzG6KO3c
EvjFt8ToAH/jBQdYwlcSo/qFrikCdsAChKJv1861jibt8vuG8lLGYaJMSHiMQ3CZ6DWH3ktPHF/t
pq4c+zVGS78Ip6o9OVX5tdFJgircEuXwoGfXFArl1X4MS127wulC8xgPYEermk+Xr7nUFnspsT54
AeNi3eb47A2D/LDlgaBpBLLxLP65oqfevLglLEHVIaIfy7vfC24mpH5LMBW63F5hBNHac6VR2IW9
FyEhIKuRrky2V33I9X3Dm3PFIgw/kOifgySVVxoYeQVQQDVQ5IwsantnZ2Z8pwIVoy+Nk38+apXF
JLdDDMnYfxOOAdtSi4c1bN0XouJ1lGLSWLsWQWspqIAwIgBnVITx5D0mdegzr7+hj8RX5OQfwvIm
eGphl8bLhiW9G1Vfr8MKhhuZlwxcybZWk/vTglHf2W4WnEBZ9CIJtlM1/fUiPVzrrbENAgFuy4jz
dTxnDH6c1NwIjYwWtMh7VmA3gzUnKkKBuz3IUVGHAQvQAYv9uLDoXc891RbDFcMmu6Pa9qCifoSs
UfhUsfGnz10OFCa6Ez44SwXJHr92cswsxMptamHW4uj3WgQJAfLcnWP22ykfrqM0117RHhDvUuhM
1g1L1EPdzfuWIPVBl/qW5CQKSeU9zHH4lMF0GHcDUmmyRN9NK/ceLR2MpmyyxC/rjRej0+yWFEQr
j4KjHXR+NOFBK+AVc1eZr3MDEDY1UoZlVbrKeus+L6v97MK7a9BuDea+sIqaEnYqtzkrLLjVNBij
9pKP6kL/2V3EIiapXYw6GjW/PQTXgmfaMRaxCHkCoyvXcUK6XuK6V7OiJxdurI5DP2Ggu05GyglX
i0M+ptyHmxvDYMAmCh86cAEbnZ9fORlJUSSPGOkX+JnwVM2EyaRdwaosfwZ6wRCOpDw6Y9stBNrg
NvHTJvyQSWb4RY2OwCaoxeul3GvucuzMn32YHIRgIik0Mjo7Y3jRQ9RnlT5f9Hp4dx26LdUqbkYm
+nW3Q3criBMizao+1ILVoInkNh0xvyWW9VDEtseKadD83HEugqtmo8e2PE6lSRZNRZYshGWPAHIN
kJs3zn9lzOidWQNir6gj8kUj2UvLXiYbUglihYbMidY8hZMB81PbtNwj741yAMRFTGVo6nch9Nvn
IeuRbuT86lN177kz5GnhWNdQMc6bi5IpPMqxY4bQlNNaoU3Le1hxwAHsWG5bqADMGaNDZDbdljXH
oqa1F3iw9xZJsC1TCjXNiuq7gAk6wgy5KXSCcrgCEFk2902SaW8CSLl01WMWyWvVNPU6y9ujhukP
J7ac18Kz+HGH5Eq51uxxl2uHTgzHQheQT3KwEoM1P43ZUDw6eBnPVG3PnRHd/5Z/v0Uf6UHpUXPl
p2tUyE8GmwK2LHYsIEZUQsauW4wGwiGkctKnGLUAmnQrJoPQLDn23IQFVr7EAJtH1lTKT8S0kQTx
bFm3tv6cfQpVP9sR4IHACTCCNGoz9vdB0vY31zM2sazKfUd+Ha+Ph6mGLrQXNryXafoQEahGR4yf
SATw/due8nvIyeshqpdhNe60CsDQwM+Nrrajgsdi45qWsW+nL31qINs3+QNPeMdcn22V6ZHq2/LC
NmayIMHGDqS98+mUpnUS4/fsWkiwpqMyJPjN2HnTSWVawzy3LqKzsKNPJEEPb6rQwrUgUe3oTkR8
jSXPtzQxxg7NXw0Ww3pKNKJ3W0SP0T05OATFoETFL1L364yhFRienriEdN5pHaPlpLthFJbwzPPX
aJI/uukYq4z0yXUuGW7lAuF9giQ8KFDmz+zmOtTFLnfctad0dOS8/U5QQAxWzMpIXlqaiI1KQJ4V
TN6/velWtNlXKTNyRfFzFTovKjGViZ9bOrj2hEVXljeaj4R8K2Qj1jO5CSuNYWIEj8ge68In0fhd
OhNctOTNY6m6G7oWSUBXX0CfIcxRJRqEjua/1Z6qdGBJl2SvndU9R2W4jgiQ8E1LPrZkl5IyuWFa
KspMvYpG/tXzITsrzN6e5BgUFAZwRTLOrCrbWbXRnWCirjsdNIgZbCJSSTaqtrZWn5BzjTpFOcX9
3BVvkcUSvbcQFA4hi2uXmTw+Sm6A0Df8OI2Pk0ogjhNrVP6EjhbsioQkQqGDGfDCv0aav8YTIAo3
whzFFH8fdWZIdBJUnskNf8xBAuRPscGbmv63tCPGzMP4oTvan2KAqVcW7GsmKhlbRmejAeLkDeYd
lAXKgrL8NttX0x5GpOX1J5G/Ek0GJ7imk2gbUOrorb2xuxJVGLqiyqAi7nuBOoMhGDg535buWbEi
LidypJF440Weg+2o93dFDnIJwu+TZtOhd4L9S9G+0vBg1Zk4Px3jAcRGsL4nbO2jyWqcvmHGhJ8b
fGAPr2G0mA47529YktIUZkyaEtxngi4SHoj+oMdfaWg/Kcfemf38PKUsleo2N5gssCTUa5Yp5sF0
yEFVNlDbNIn+gN5lbakSKpjyw+oilPklsrfRta6LtUgP5NYyR0GaQnOfSItRXVLv4rjl5uIyZQVs
yYlXTGxQdLFtKoz0Q7f8XLF5cCrsNi7ZmZsxMp7NmcGYbY3r1P5q0tw5esvad67Yy9Luu8AMMjKd
zLZ+TqhGN9AwwEWHp2Ac100arIeYO0NsoCQEOBNDFl8VLICtysi21FTsmW3Guc6EDU/i0ddT7I3t
UK8Rjz4mo3MKEQ4SiwoVIVDM3nrvzNQZY+8ktqk2/alqTPJNlHHeDPyDrj3De5jApnr0LeT/fJmL
mlN+KL3PMTVCajcQ9TjFxhprhzktw4yKHy0P4texV08TRyfgF3vvRqLehJ2zK7lt2Tl9EY584DXx
yizyW2o7cIwjv6DpF8mtcyH+uCWvdVLQteVV+J01XCSdU2HdgLmMCwA8B6BvsHrsQ519oD/ApRF+
H3CiwdIuTAYGVfE4NCg2tMLvdDID9eg7jMYvIPCIl2Ok7XSfflEgOec2h4ZVrz+8FsmZXmX3cz4d
CyF2CWzUpxjN6EATxjNZ+3ExZMASc04XTiVQPf2zApN3iJgucRmznBU5Gg7YYtFmmsCdgE85Mfsy
/LRO1mOa/TGLZo9Q9V2Ih0FVj1VRgEmA1ey7neGjK1+eGJSJzURYUsn9JwjMvaijftuRycmWoLk3
k+jNTT2xsjikVm1bnLJmyDd5/DEVRHgZBnAWaxqJTcKxIIMedTOgNerRhmjRbE9VxRyY87tpRb1V
I09S7Zg7MaqNEHCWNA93n5M+FrGJbSlXEDj7lM7Vyw4EOmIFtB+qCvWIm7R/42BadYubEMsYGsWK
WWGC3dQydBuZ3P3AJRAUDd6MtP7KksneNmYHHSJ4ZMuCN2y8pMzF113HJqUe6gsjp3vw19G+WZ6/
3oFxo480opGXHIWHnVW3nyLXOqdKQ+cwdj+AJoO1rfcwU4ol4RHhiOkQ3YeBeCUM80VKZayKCT7r
WMnvTmU3pHOKwSJsuykK71KDwV45J1ejErkP6XWrhfYLP+TMhjB5zaYoB5mE5mYy5wtgP+Zlrs7U
kAtgN1f62mkwsOL6PTkee1DYXAM8/DhMQOYPlr2mi/arpcID4lOjYIE9FevkTnRgIyYbspdhUjuU
DjocYqiYjSBJqLQMZcyA1jPFewpF5KX3qnHD6oA3clMTNFlWEOENAM0puyu4B3ORnSveTq5hL/jj
7kzi0r1EEGcWzqsedCduzacu9H4mm4UcSERUbtCjJmk+MmkDdBgZnNzp+zx3zS7M1V3WOC+pU4Ju
KXZJ+Rlq1YVr9Z3MCxA9zCYLXDYYmnLeZhXR9aG8ZEl3nsLhVgQEW0XUe2w2LcpFzDz85niPHZYo
Fgoq3DIdyJ8aGhhxc/7sDKCBKk5XAArv2OAYj/R6cQXz/zW01Uc/uSuXDenWgEDMbPnqJOFwzPMD
KGRMMM3LxHqVF9D+SBxecjmb7XrshD9p1Ne+xolBTZAZd1C/V/Og71JGEzSBbejzmzMQscnq7Mz+
aW6rP2h88nXRUv5Hei1W3uyqY8upTmH2jvYMaEdoAj1gbHRy1TiveAKeUKl7eeLdciNalwMutsGt
YBpK5wHBMEISlBbAe6cXD6uzxY0+U9dBGs92yO+vUxoHGou5uQM4mHKF06dMqJg15FZIMFinPUyt
gWsCHvlKVOLbOVtzwx046woyxhwuIDg66zkz6xNF0kszsoyHB7MpnepPQa9YJVG1T7ManivgFSeL
GeQamM7SFpa4/JwxjCkzbNk8pzhqIor/2Qy5US9V70OuNdwLnIyNiawRYxe27idjnfm2m2QbQCwR
qruU7ggY4mTCDgMbtp8H70GPcBTYmjP7Q2tF/GNMdEvVwjCrUYq2COMaptYps1Nf2nxz23v72ggA
tmi0dF0iQYG4L7l+PzgBNSIIkpXwUrS7zYu7UHxkHzy3bffe1UgMbMX0NSu3qaH2emY8tsY433dZ
it9J57snlSOON8fd2JIBZK2SzJZ3TZyegmBEZaymiJxX61qFII3HQSAmabIvfTC4m7rhZnCzF84M
3sihpyPMHHkzNvaJEWW9MT37KuvuYrTPVmrokPX6tZcM6OLdfBv28TtWL8p+vXwgHhmIZOJcukXt
W8akq0A7fVQlmCQvM5B6BkzFp1acWwCKASKYnRdKtGm5/k7c0kNhOPKQ99zMu0o/cBFyW0mkH0T2
dxWVhJ3DWqEK4WatWmjsMcjKiolV5mJeDuwGh1lAiG9t9TgcrKaiUOOsdufsgb0dNiAPaxRg66eu
DOgIDOaRcwXtygi/csaC1JSQTth/PNWjvJYG42qBUdmcU307M0dnylftXMmMWCRqwtHUNzvusFtP
87ythgJRdJj4NZP9NImX6aUt8kvrsfm027y6JiO1ldUiwnbjyiK8nu4h5GSPmg5zAdAoPcb5MxnR
1kgLsQ9qxvIdG9XZ7D6SMgVWBbifaQG1CyZrAwdjKJNTHo9ber90PYQfhQgQvZbRilgTHAMzGLty
AO3gBXKdOSwki5TpjJ6z/hhzGBXBvG3y8DlDrZAu2/Wg6O5zDukwW1dkApTwxliwn/LAIw27R4Oq
R9lT4dK1IUhFpoStG1CjM/enSMeAEjhwGIVd3FSqfYu80vCNOKMfutX9TEq6GvT3jjGaXwYAlBNP
v/1+BimwXBcZPNKQncLaYZVC7M2Q7UNumYEh1Mp1EG61E2bHkLyzwLZ5ooNhK23IPFXGStwQyY9q
BxC0cO1aFPV1HP2AnkTqJt15IT/u0dv0fzpZHSnuir3tIfhJLOxtskLTFMVmtxU2yllR3LoYOVMo
0KtNSbKdsWP60oEK2OsumRgcVzEhJKsuxCNVmMO27NWdHvdHNJGHXkvHWzyNPzWdKXWB4TvS4cxs
8Q4EAersyhlPE9HjK4sIn7UBnRZRJJKgmINpeXvAbqnA2iycnZJyD/z7e9ypcatBB2jMUfdV2v/E
c/HSB2a+MbSNokPgMh3mdYcdrpLU9YMJqNLMEHskiHm84MKqiPWDGy8abRwQ3BZ79VeI8DmH+HRu
5+KdhMuJukndu6OdnuymOJPZjdQO4mCcNvmFLdlLTQKgb0URBCFtFRiMUqlfUOg0xrwjMGfBZGkv
lJrTuXBTlhozXagbaWxTuORKYzplg53cKCrHjOnwNAY61Vgx7qo+31NGnzQF8UGbSYibbRWt+csM
xH24Q6290qN9yTiohRHDtQ+SaY7HXRLzF1sEKyUGiYBWQdZejMyyys3UNzzeZhGx5RtmLLxF8mMv
HEYzZPrZHZwOa+J3sQEkNB3QwQA3Vu4MJlq+CWl8TcpbN4uviusyElrEbZffQxTNY6BqTriipEVa
orqrOboJsviaGYt4iNCJU54AyQrrQD40LsccWHYtHA5TDGdoHn8mNp6rsWvdrc3+4SR07ZYlVnhB
ZwskJ3kZvNjYpjG5vsLEP16H0ILwd9Qt0ZuNSY1dQwtkuYZyrI93HXYP8oeQf/wXe+ex5LjSbecn
whUSQALIadGTxSLLmwmiqg28NwlgqHfTe+kDz5Xuf6UIKTTXhFHsPn2KBsjcufda33LQoKsoGu8X
Zjoel/gp0iiPYHGksG556RrZZEFZZSP6aKplwUCtk1Y5/z7BbFiHV46E8d5x6xe3FDYzsWjnjCzN
/eQ9ZHlIPhyCFodxHxgPjqo1mK0+hJGeYPlq6q8q+TJr8osqjnpqJta+YsedSvnjBLyPtoDooqOF
mCjTje2Ir1GmT20h8XcW/Wvj4iifCyixFRAL9EOs3HRE0gz5nFLfvh+gMrRI0Up/ob9/MwJ3O5TJ
18TZgiQI/6KDhec/4gydioJbzkS90Nb6OFmwE8WAIKvoX7K+WiVlx6AQsfp2aomYHZ0WnHM5HfDM
nJHsI+jvy26TEhSw6grkvXSe71IRsJOAG9xaAewSrvtVEroriWhee/TY4xBbfVsmIAc5XA2YFjbZ
HKJY74ddxmhwZbfJgsBvFnHS8l/4eCzT8EkMJlsrSlBvadn6zYlx1XiHcZBVPUU2aXXQnjrxt2pi
dK5Z8JXHEdmMeAwAcP7CroCwFH6r2X8yg1gjU4B2bPZio1P3Z8rGZwQ9eCPrbd0iabWm54w5/toz
HhWxNjYt0iyg2VtkBZrrkhwgNxag7zJYee0wHPIgIA+COr0IYucYsaCgzOpwDSDFnnPOy4K0tymE
+yBb2JBMZlRcfOYmTdOBYBeWoOE4a59i35B6Y+1iXUWroE79fY0g30yKZKfM5It+cQUJAo5tJ4ff
XgVWw8XUZ+o2J/+bFuQAQWMkqBbaD2L7GksRcnLeEp189O91XP71skDB8A7mnafTtxoRss4bNmqS
KVfocTYxwXqqAyqkfUWjt7umJZbBWTIZdEuaLAata7fC2WjxxRtK7LXwYbghieMLs0y+ktRNsbGm
HDBQH37H2EU4g16zyKPn1DgXs7DehwYxZ11bfBSeau6QWod0kOdN0woXv1RRInHFdDChrKTuEgSJ
sETF9KXv3EBS6lUYCQdJfyjALRxFqMasEJEM+WTthZCU31lWvtawxArLSE69BVoApw/fQt6iEBlP
LmrGO8cZP7OCUFPPST9cp24OTht+mzHOSoOTcN9uShMWTtNVw96S5kMwEX7WNC/CoiXN6BCAQnju
Oe5iMip+V004AsTyP+1cfZepBG1bXUw/eekjVNCpURcglLIVNeSOFPWLpaF1MFZiKi/ZVrn/uTXI
xxCYKxl46u3gNriHCCFHx5kgYKAbtGRJVamBcRdgr++BRASFfHA6/MsDoZhVxxFbMSXGqDaw3jU2
3ITxMrulXPjfj0aKEytFKSwc563pap8v1SPDMfsxgj9Z6qI28gQGArqUQAJx/zamB8KROMo6QpMV
DuWpm+y/sTv86gYEh1FFWKZXVlsmiqii1a6FuOkazhcTwO/QHAIuO0jnwIxzD1lsiD2mCChF2/rH
iPujYZfqgJ7n4oZNdZo6yrbCHh6NARtfZ9CmDf8gAjklxHLjTIh/sDC9zVZs4EMykLN7n6jJOGlO
9SFn5aC36iDNZcrS4ApZDWMGGWt4U5+Ddv64rsW+NPhUVzREstH9DijhVwP6nnQGxYu7wka/GOxS
c45WVcFoSCObxvY1bp2WG7dqBnpUnnPXReNt3XrN84XAfsi4CUh+BnVJtjOani1fhNwhPsByZ04s
YDgeyMyki9z2IzPG3H5OAgZJOa19z6exLqSPl7T5GjP88lqaBJRDZnF5C60o8T4mwNyUA+aMlCI1
2esuECvZ9qeM4+NunoKX3vfFqev3I7zDY2tVW1BQ0UF246+wcROGasqj8VIQrRMNz6jqUYlpcqdY
mSeVNLtai0vaKyx4FerMBm3uyk31kSAzu+ue+6ZrWU7CteNIxZhkBQX8LkFAhJLlSi/pQCgEIL0a
8ndvtos/FGZdnOlXRbI1miNN3qkgs75QF8c1H1MH7k4T+D+syvSCCVW6qyc2r9boESyF4xJgvO5a
Lps5gDJQ0UaidMRAdwGQOn3bcPXXSV+zErRw7QvCXVbM7bs9ZQd9AcuJ1rYqfoqK/0GUvdXMSxlo
ItGK42bVGx3InKDeQ09MQZenx3jA5JnSC7PjGuHEUP/paBJrLf5oA65awSrKW2Bu3bKftBOKG6vh
Gh9naBNYTNyZQ5mM3U3d0JInQmjQTNGX5p4g0mo70rEqx2nrZ2Ay24GSArb6hindfeWzwvbu2eA9
3tmNwjIXjjuZlyXZh6NcW1Ra8YBwvog78Hva/MrdEVg/CAwH0VhBZ0fTTwEAV/vrZPR3zQxOp+SA
sSkS401PLFqzCwcD+w3kB3puPlKLslsyH+f8fSbfOi3/dNo7knGF60PapDvFe34R7dfQYfAnGGUZ
M5OyLjgUhjqJGPNXhjhbhaZ7MMPpsRjhjQhEO3ce4NLSLN6pPczN6ONAQtGRI7XvhjliNu8zUpRM
39vXLq6fG+REwCsAOXUTHbLefuZ8tettAQS+zhd+RHHiuEFTxZYbg9MPbQ2cUCOiKxgr98E8v7DS
tHfpRHZAworexq7JkGc5GKc4ESxSiCaDVUA2pAJRhBPY6cOvhYNz51jlY6ZP3gRW240vZoKZY5g/
yuhzNKyDQ2oSiApOyUXRc/c59jmma0qBBcK/wM4iiV4wbEYwY8z0nTn9VjHr4b5J/c1ycVR4ZZhk
5SgpxvEclZ8mO+TKYeLEvl9/WHR3KhefYJlMb3HWd6uxZ2XRTgmnfxVHoPST8Tev4j6LvctiAtZj
ew+E+7XuQthOzSaN1bCfCwMnKD3tzAHYPIf602vUdIfkbSLydGvQrK0CrwRra14bdRkiBTQobt8i
H66oei4i/ZNC199WH3NCtVJ1AHm9yn0gLOyDorNalVYjNr3zwQoq0ETq69wZVwN0KGIX2s71Azfh
yRvlHgl7jxDQxWSjmMxrIukrgdsZnUW4tBGMetxGgqM2EVtcK4o+kmVBT/UA+QnT/mZktjaimIlo
XOzthc2a/oz0XHdtUVJnaRxwQ0THtFBLi0nv474m353UqtyAkmW5/q6WEpxvB6J4top57S6Txs54
E1mlcM/QCQrJ1joY1StBSqDJofZalEwUUVBGbIYyTHF2Jrmj1MpLLJfn0AMU3UkwX5wGvFO2DrPV
VI/3Ksyewlz+zedThSdFcZHHdCZXTaR8YECQ1V1NhzaivUOFjbevJpswy9V9S2TdCWvpclBfUpkb
pLq+827O3OJpUQ+bxP1lOKD8lKwftBA4NML+JbLpF1RD8YYAHmtTwBoz0229a/JgbRLCzN7eVgwA
NDMojymNhk0NH+3bSZkvoT/48UPKJumPLxmto3WkhwR2AR15KejqU2al696Da8uX3dRXhhIICXzn
d+6Ke39UPhFqoJaMBsdzC3Qhmh2SROU3+eaIzV2GfLXksMQQakppSthYoeICONJYpyD//Yy1d+bP
DZbsO703jOlPZDfvSSR3HGyeRpJDKivAG+tcubMHtFV0SCMfeFskaYNjH/SDfs1AZ0C4yp0nrH1I
nuDKo1lSADUP49y9y4rA2BFX4sM+tQkEG652atVXEp95PVFzyJlxunnb77JweBB1F2/qkoOw1sHB
l9WvkRGBMTGySiIPUXCP6TEbLiXGLA7vI/iAwlhTv/BORSoOpkO/BzLNgepxbSk6zl5r/UJN5/Ih
sR4QYbBpZ6bpwBRJQS+SX9FoPBZl9pw4w/scIBugJ/yrVFa56SjMqk7u0V38ShqVHpCybwjKu1h2
060xE7V75bobawTiVUXfpAJ58GbI2gKjiocu8JFC4lwX2Byh5k93eYd7pa0BTSuk/AyyzqE5G8fe
MV4R5fwQsgbNWw8fUzwyA4heTcC3qz7HnSGe54lGgUTkMac5COiOloCm3TaPHi2+LAP2h3w2rdL3
IKVEbxDXkr4kPq1moiNUfLG/e97vYmxe7YZS3QiILEnaa2X0xy7lAFKOxVfiw1vMxac/JsQF1wz4
0yayN7WMnwb7vTSz/VzHKYmldNmDjcACvUoxdC3JxBQP34MtPoumuzip89YKCskhto9IrSGFlusR
Cyrn9m8s08+iQe3TDhYYUZls7BLNrGCW4Lk9B0lhPjAmGNYWPZdNzAdr9k6JsKK4NGy5xli8TZ2s
jp7mB3pDR+HqS1yj/+5JrqRGDq6JxD4eAlTCygchU4zpc2/6zFJpbY7da6Bonboe2mOVpR91SXZF
UtUUYluF7y/C/11t+wY2DvYWnGXTwpSADEwI270bo2DHA8QC2YxQIeCQbOXFLwYm7Yspw6otYJNO
+aEcGh/T9B5KUJwWmbsAYQp+n1NvrP7qeiQc9QwRJDbrdRIAivGF4CQ/hdhy+2UHpflFUjFSWmuj
JveN1BS4uTFNo/wDyWO9HUx+E10R1OsoR7l/HELoQHmNf4spfVC5WgKyp4cBCdg6bhKauOIHQWN+
shRGl4a2O5cnrA5bbqMU23tQuBdSGt+8Z3qCag/WFAJygniR6Ci/1Jdq7K5z5lZbn5LcZr+jvJyx
/pM4b+eMdevkopuluJnCFyLod90w2A8STpNrYcL2e/Z4M0InJ+PmIOrkryjTfdu+ZWn15UVdBGWr
v5YBLynXa0d5n5XNclMj1VxnUbc0jomv7221DyzxN9CMgKy6WQud0NsiNfQuRCuOsG7r9vIZAP1b
1cNhAhO9LlwOV0VtbIa4/3LTnIaKHu+7jljtou+sNbF295a3EQkIDN+XPgGB9kcljHVPqbZGZPia
mHRpLeKf1kaF2LUfJghwGvUW8k9sN16Buzr/nTClX8e+Z20dFEzpIsUT+fSbKBQKj2586eOZz44m
wh0SzlNmyXkBuuJYXtBgHkixyazEHbR5V7zGPjo4Wtvm2vboPlsTA0uwCUt2kHHo4KAjQ9hgrPsJ
iZKKA+9TOtAUB59ewuC/mbTqd5XL6LGEnnXE91yUbrVC0dDARWnfqlLlKFpBRoR9vPYWukM2ocQJ
Z9TJk4LQatSvsoZagpWzd2Cg9ElwzCP2bTMx2JVc6d35FCOBjWo1iJn8dm2/T2zrJ9TEZUsb7mCN
6RYQhwf2nL7B+BjHeq+TjgbYQvGaYqfGIV591ZXHF1LUhGKk8k+o3a/ZJyundGPGexyfI5GzRcj0
/lwykF9lHZtAactfk/pMwF5YmGnWYLUWA5n1Aq43WY0ohNY2Gv71aJioY7zFsGVBjstJPOqYCI7g
0dYEOmD6i7Bj+VH03jueu2a7PLDrTWs7NA5zo54Mmx4vBgzVODs4E8ZdmKT31ZJrxmwDK33mv9LT
R+PYzVyawqALrmsCSqgVSBYEhAjQlIEd5WTt/RlBwpPXQ1aPwFrHSJw51euYFZQwCdz/FmgnncBO
Pnb2b1n2fyVfxHbIXX8t0l+VT0Of1KJVhpIiDtA6cjDsV2qA2UXgljO4GYsSuaJVaW7ZQwLqWjSV
vhg5LDmuj8uNgUJbEP0UopZAh21vO3RgKyMsjO1kM7y0LXNnlq2AMuFd56G2diKErlDO9qrrx5Vj
51cZfni6PYNGOZE9Xif1qxH8pbF4ta38mQNsDHOC3rKbSfJqk9deMuNrqvgPnpIPi9gkeIk9cQtC
SJAqABDUMG+niHlQHFfW3jTsV6LJSjc/eSU+liqqWF+tiswGLue0W3in9VfRs2pP6LMGF/WcJ4Bb
oUifw+86RELZTm7BwC16Lfp23y8Lip+fjKb/HVoT/Gs+9DKBR4N2507+9ivjW1S2tx3i5K9MrGo3
WCbCMScFjzFz5mbrOOdN7z7Q5DxIfIFHhKOYkAOT+t+h+Vy7GFppkZwZnLFIKyTjWQA8O/p0pPEx
coLYukP5htzzuVVmh0PsSYm22c5W/9ca8YLWKakcToEUpeJiyxYwB3oQ5D/uwfe87sAAZeZ74peP
TyPKn1yQJwCvkcFVaI8HejC/kTZtivCH5QuM+ILBWdyT3/OS9ae9ZWN+WtwuUTK9zyJDyPPZOZqh
KKQsszrEkJOc3N1FIaKuSp0QRiBeDKsjdT4vpzz2mC3xtYAhBUrsrMgQmPv0qlhIenSMOUxpe1ng
sX3Owb7p0/2g8s+aqiAew9M0p59iZkkyxm3pfzYWx3IdQMGwo5/UYB/6VRfuqYof609ZhVch3kP7
izvuqNkFMxhA8BmZDKojkpoHCqN1UjU/LjCJlmRH/Y5hlgC/fnhVw3hmTE/Q7iKo4CXCTe518VHX
fAo9xwHZNidQDqmTrXJUB2wyVKfmbuxQD4uNXaitujAb2UgJUiITjxQeX83gbPzgGtDKVKHzKCGV
FGTQq0WV4I6MIPrgFGTgjOP8GQf36PV/Q5sx6KDs6U6T4KOVOLgkqfdW9C4rMA4Uqj2fDCfSzxLV
NWX8nd1bu8gbX8I2PRYpOs762lvDb0u8CuKOWE3uijjdJCm3J9RRx32azJAzynQXGf5DXzxME0eg
W8jo/09j/b+lsQrSUP/L/wg9/d/SWN//238tf0XTf4pjXf7Fn+9b6Kr/b9IkztT3fdM0Hd8nDvWf
OFb331wBFYhwbyRSjnKE8z/jWB3v31BDW6ZnCceW0nHJSG3/iWO15b85vq1M5XI8tG2pnP+XONbl
dVGIkD1ULDmznin47a4jTcchK9byHHJn/zWMtZR5PXeKzX0ubVrb8nOykBmkoSZ6IpzdhU5z33j2
C4RtryCvnsE4GZiuS0/defdNDSREPzcOwiQd/mlr7Gn/8lFe/3kl/5oXK5Y02H95gZYglNY1fR7R
kXksbf/5BfoVUGLLY2aaVgwddRVH2/gG+xR9s6pMOLVOhMjTK/2QCDSyHbx+WwNToJdtqVLdD/DV
9r0Pih2PHgfoKQKn6DXlQ5DE/u7//GIdT5j/y8u1wAYBbbIscjZo2wvrP79cVPVp44jFSBiXOllJ
i8woMqGb+y5tnYNR9E67HZoeTbWYJiJEJBKbyV4Kt+l0bgkRp4Ff1W8kLdLh4xizavKcrLNoNO+1
92EmYPSmNg+/O7MgXYrji5jvx6FhFFfA1/ZCF6T4lHcnPzfjg5wGH0Ky261vTzNr+Pe/cFottuiK
3/p6Do9pLxDXRIF17/S1se1UjvaKwm5DzzJ9Vi0KkbLNXqqReCVdwzrSnDwhc0GTweBI4qt3FsvD
0PkTxh1IssplDFYkun6YSjVcUX/SVGIY+gxq4Qv/159ApuZ7iUhm5WR2/WgTQ79yNAxhRNrn/3jA
NsbFOJk4/MhmfrLxeS5nI6M7qGoDS9phQPtL0ZRZjVOPbqRLD4EC9NXSj3+texIpUqw04VB4yNDs
6FkavtqbbD536RwjSgdBjrkaZ5ijwnPBO4rDXj3Oah7QWbTMcb1evECm9XcGASAiKhllDJokL21a
K0hN7aZw8+88bYOH24NhR+05xsxLS4UpduZbu//4eLLW+/Zr3ezdxRUp6+i+Lj19yCk/0kFNX3Jx
KOTQCzHwTcQZAaXsqvZFRagqQCQZv2RjYsuwgvKxHOR4Aj+i7jBAcyysnHwvFu9ejOCD0/o5z5v4
VHX2nwl7y3WKkl+pXsDajpWBLhqjXSpgvNeyeCgpAcMwHt/KvIzAdBAVOST+4zya7kOUgCghhmej
FdFlgjktsVVNc/SacS/t+yFzjK92YOaLYj9APYQIitryBVO8eitk/CFHn3knwWzbqsiY+ynm/1YS
jMTS1OzRo3eOkEmdh5yzrMmtj6ceTmKiUO3fvq6MWA/M7A4C80ue9tPWjAiZaRGAr5hp6XMbcDQp
+yncRqXpPKuEpiGo1PTBZwu/Obpd7MquYzB+7fEr2ZFpvRayBILHke4wq+pnHDmRwVMB22tSsqhi
3pWO0RJK2qePOfzsKe52GNGndwYTOwL+6o2oh/GBH1Cd5QCxKrvHGPfpY4SLeItmv5RLzX2kHVJE
pIPSs8y8+ALGob3EGRJ0I/cA2rp/lJvpdxO7a1GSVTo4ObBPPevnync/UHgYFx2Jv1ljm/dM1YBX
mPneMBUgnsL0zB08C31KQ9PAhsdPXdgSHdfGAaJ4K0TAk/unYUJnWMUJR/7G3/eMMjaWMbcnUw4T
0t5OPjsWI3oOPQDyy0Y+0lmy32XXvBLMN+1NTRabNIJnxpTGuzkGH15qPCuIsF+NtDGjpfFroFNx
jGMpEaybe2zLxUtJ54eDixNfAngSV2OSawBKr3POIQ6I4GooJpe5SpoD4Y/9P8Jljl8FZ4tz3ZXR
gnoxiCH1SMqbmStvdEfQJWSB6FhBuAXKk0RPfWL6e5nAm5xmdWCvRJtpOvRNZSg3tLSg5dlKHF0F
7gwinEaoGQguOvpKtoeY3Q6IK0nTwd0gjfG3LX4C+KyoPEXGyRUAp30u7X09NvIZDj/0L4w0e8dp
3WNJo3CHlxTS53IPA5TLip+MlBu+h+kjzRdQlKvfMEGyiTYaD4GXpNfep+vb2n3+0hPeup9zmrT0
T7nZ0umqFnMix/Jup1SAUTb5rsame3JNcn3mQj41S4e7TXsUoKZBe3rmhLDtWt+zNwzXOgA42Klb
7rHz7afYss61A0/OXm4aG+fiQwlylv1jNaeh2nRTTpjh7IVXhl8S9MRChluexjb1YoVH5CBSzPAp
fsldpLsXdFELPHKELJI7wdpYum+Nr6J9xjDlOlUU8ak5HaLG6144ff9MNSJNFwP0o9l2dAdhVJmd
DV8NAhiUBSqKkk60Sb/nFFQxJvJxbxYqeYj7vvoMmvSjdLvwDEyO6QqWOMw6uXiD/mA7cfVuRTV8
597HDxT4D1EeAwLGqvESMAutquQVoWz+cnvwJwAwtXfmRUTnwWuHlyhECI4RuT61lnq3BQiPSYMV
vnMJ2FsFnP7BtYN47KX5mWrCL6ARvo0Cc33nxcG6j8kgk8yr10CyzXVmA7QjeJ3V0BrI3VHL6Vui
FB+NsUWUOpMxgeRtW/Vm+YAhw2oRVjvgN7UdTU/FhPMzQonVqdFHTgpkcnI4shgqRBszvTcB4eoY
GcM1wpP44ibhfYf8flOYPszyMcXpTFLI3k/n7CIIqxTtQEiemzpr6Zbc6j7DVhdFwLbl1MnEu0yf
PEN4m38oECET0VBOxsOw2Gk88NSrpIqsh2zuwcgH6BdSUkloGc3frY11YFDtZ+O67M6u/3cEPboJ
pVmdElm24FhK97ewbMm2B13StLvyhbQU6JVnM6riDzbhghmXEx0hkiYfGKxw0+TPOfELp3T5tkYa
swhTl+A304eiC/TpWusBtBrhScbYe4+Bm9efVkfrIKyfmMPma1iNPvdEJ49DisFrudL7HPZZvIQW
JoArJkP4r2mVJYjQjHnFofinFbNL3Ixr1Fu7vY1iFO6K1PxrkQR87EZ9VDLVD+xK3cXvBlLlQsa6
Vv+WFHw0jN3KFaJy65JLROjmyNqyMkcA3TqTpAiaSD3aJGy28VJf1pnFBj8T9upoUjcGqRVyrOh5
uN3BmnoGMwn9NfbdZlfm6Xy+/RQu4Jeq6eiBRN3JjQm3H8ntqnuogF4bJCRf5Oocga3uDh28q+3o
2fbV8eJdZYXDmVLafVAzbgYZWg+TSj8sFdqvFGXzgRHnu10Ej1ViuS1bRIMj1YHhtXwDnoGkLlTy
ddBwr2olk6fbQ0sb0HZMcb0962rXYc1vP2oTzV0pQFLpKelQ+FBIryYtxfaf50VSzpfW6r9KjYNS
q/adzSAAH2d26h7eHBKdwUBd7BqX2091HZCfyDBz3VdNRCQF81+skfIZzRIE/FzNJ9rp8nnKZs7Z
2vgoF2xj3sWIZ2bGZGd3pBsNeNVc3q0VFuXTkkh32+u5j/DtcZi/83wcGpX2ub65Wm4Ptx3ZpREH
j1e1anq6/ZMaRl87jtOTyNr8ak3ZPd/oVduBfZ/2VvBIyIx3FfVzX6AYDBlmr6ZldUGKr5glQSzL
2Lb2Zph0q46L5GgFzC1un2Ch3XwnKnfaLFNmUQZ/usyI7xLu5nEypiePgAli1MLtFOYuM3eJ1Tib
kufWxWhLSYo+u539vWCkj6zOM7dhE8tHb2kMEnHI6HdUzqFAinxIB0zGLZGpeRlEuzGu6/0M6+WB
rCNQJYnaaLPO1g5S0DNsXHBfc/IBKql97EZvYRlSkdK6ls/or49m4LOKweD4RL/3lUx2c397iAr7
lHQIq9LZjqDNhkCpLQID6YI8wtqdgWlL5zy8C1FWb2IRTXaFvoTEYbl2Hz3rnAg86HxMsOZZXWpH
+ZeaLlnj+WpltQEi5gUbIpdtlrDFkjIPMtiNyHB7wIzbQP2cjm42T8d+fCjbsKYemrFlkwyrOPZg
F71D8tys41fX8bqj9E0kZ8xzqbO6wtk0/N2dVcgHxzOm/Y0VcqOGDEzP7qO/Y+v1wCOABLm1gSUt
lz99SoxTI4A05b1PyE5uPjLZ2YfGkxVPCtEeDnZBEOrtAer2t6T3xGrJsOVY1tnudsXdrj07x6oM
uzI5RC6ae7PkYvIUCa6ilc4+6dlDK/DHT0CRrD1qMrmxGTTEyO4fZhFPD7ef/MrcxtRNGwmhgDYT
i8HtQbgoIVuvRVzgDd+JH9Vn3Q/6YUniUjSknyF3k7xLleEhbgEMnF4ydC8eQrzjFAKFxUy79KAL
lM5LdTJbeb5JUYms265UCACh3qUWPgpAqHgYydPFKK30JmnD4SUFvopKD76lWXxHaIg+ltKKphvd
N5BQYmHfhSdId9A1m4AVvBg/7M70kSRU88Uzcr2LbMjarclfxlMgV0PEwSwA6wZZpCIdxxAgf/3Z
Ot6etqSEhm0TbbOK2L4i68cnvsoTkln7fQ5T40CIO03/GkF7ODj9qc669yLKppchCsa9joB2ezK3
3wxcTZ2Z6W2SFdQfmOEHiooGGHqYhtEfVyevDEe8LzXQSuhiOzmpGBnEso+eOuQe6DET+/Xfn2Im
uD1NkSXs7Ro+O+bdlQOQ61NhWkVEF4sHOvzD46yHn6Bz403OWW8LraK4Vg08QtU7+BmXp75tP8eO
hLJjBi0ZOByGBfXwC5BRrqpBIGxKCzqAdhRt8nqMAJ2DLnHSmSOminB9OQXJFcjeExCvWA+cpzHL
nSeRex/GNKJ1X/6ImbdcD8Uy/+9zkObLe2mkrk9Zwdji9rT0JdYjD+qRglrsxJJjsNPhOJ7hGKLI
tl8jE5lGrqpP3gFnszbalTRLgPWN+UvQde4jm+vq9izO5/SlXWEzxlLoOd0uUjOrcla1l7CIfyk6
N3e3CxTWQX/UyJ/naT4xqnd/Jzk+5C7+Y4hieHIZOK7yug1OsPqOk11Gz4Dm9oCz9/k4/QFakNB9
WYq8WGi0nZQdrIud2Fkm68Jt4Q5ntp+CxeZu8tjZb1tmjBqF5AYbDZDs7NdsHuT9mLxQabFc9/H0
UTPD2pQ6cgAL6ekDmvVuklXzoMPwRaKxO7scwMkkbYzPRe9FGOGEJqGZGg7yaUalwJG11JwqQBaS
zIAee9+ZVvwRhuMlm4x0LzRKAwo6BePb4oWrtP125XBf58X02qOsupOR3x4Gq1npgEKmXx6ovItL
PvC5IrtBh082wG2tdX0my0Jm3WYJUPJgZP3Hg92gL68ENmhcMRrtE8PVaDcLM39tsl7fj2oZwsnY
eHRR8uK9drYVe/fvkHKMnW3Ri4pPDAAjCU2ePppd6744Gh+SJzYNlxYxQaqAxjRXf+2oeTHJRHy2
0vbqkpW1AsEbPca1M+xxIdn7xIztax2PT81cRAAlif+83QHZchu0IT5+J423vR3uutoezrPr2ldc
7s41FgRM4y5dfJ45iorK/ShHrq65PvyzlzJEWqXBVGLL4iiEADCoV5bd/sKEzRwOxBK6N0FzwhDR
eAjC97hW6b3b1en9GPnQ9su6vpvcTNznkwgPGNg+Ro7Jd01cZFcZaxQIQXchx6B8cOPsnDFaecwr
REKYyh6jvCL8yKibk6wNjpdLqymDmLmeWJSZlaEp6BLCLQqBr5ASyj5kSw/I641kbVsMYIkCgQNG
sr3r4Hmt5aj+nLuWyHN/aFAmJJ53b5oMKazkySCMJe/F8ELtbT5FTbkPQ9863xbmyYNWA3Iv39vM
Z7RWMEyXYrVqC1zV2n+k+Qjng0nM2VnOWnxeK+dmnBSdunIp9gyXpvT0T6cChWj6qJfVZ2Q/OpTT
UkbKZxrhzb7RyF6nJD+FuXfvOFN95ugePKLqLq621mRnGwVdC+ATGDPp6nl+tQ+qbgHNLBoA3Xxn
ZEKWeOqBIaORx974CpO2f7RndnSjt1aDS6463UDnmqXjPkdGek6YrjBtBAs8zOOD1cmPovf1yRhn
77EOiAMrwHwx3mn3LuQSdH38+eDSeNDw7W//1e2PkgmaN0ABdpwW6eIoRk6/IEOeOkC7gZLPrSO3
aZihnbPZ8kMdISQpnObxVj/FWO4rsShfkAduraawX3G5q0054Vb459Du6XoF6YdiDN76w7IsAv1R
LFPeXK3xopvvniU/ZxxvSLyW/JMQx3UxN8wbAbRtoMcCQ1u6rWScyzIozx63GZl3wIMDYZ/JERD3
I1P1e1lwxQE5wqjH7rfIHYe1xtSco6c/cr5O76Ohi/aJTr5QejQHHOzxqotsMjbod60Cpmxb2aEd
ctz4F37N5CkoDP8ehd+18xpxHJtanxsd0alhUMon+11kDOWSNpvXsxqrz64iNRrI7CPQcYwJwin3
UlEM+8KZHsxC1uxGeXik7PnvRJ3ZkpzI2myfCDMgCIbbHMi5RqlKVTdYTc08Q0Dw9P+ith07N7Ld
u6WWlAkx+Oe+/OQpd3zkdvRfslYwRznXO9tuvggeWveYYz47A2HGa6zk06n0Yx2zN9Ik8QJ5ffWh
eyUTsmpm8+f9sGTHdoIvju7xAW/EL34LVTsisFp+1CM9pxUDhW2pYqiyqwFMfipXyzADJuFMKcpe
kp5b0Ll+Qz4MhSiMdKSORKqQfxj5UVs2H0ZltyElsJAcalrbNjIPCEP4Dt5shpELibyw5pYVouA/
BIKvEg3eZdVuemr2aqavoExopZaN3C8wU/cB1s7UYaeIpkA/K02iqjGIi0sCeoelbAiaR1RUCQDU
Mi+wkqYoUkkxbbVpL2FlFFzS0o+kaeRhieRjR+nPzl4xF1p5ObsdRp86sd84ktKisLCgw1uMMKts
hf/k09815PthMOhn4Xru+PYxHUrzFEf5ltYQoD70L+wYH0E9x0yXO5SxQnqlBG+6mydaljoxnCMb
LveUZvT+YhilXOjbajhfLfnfzkQcFgjADE3tGdvGVwJyG/yBfZSzXB/KNtrnTZ8zCoEfPfm71mzm
B+SmLYbwv87k/Ovwn6Ww0I3M2BfEw7d+TOKbjgXK66pgfozS8SsWU7leMlouk+mOJ6c8x/29a0Z1
GDGvRgEOqtOwqAl/CwAfLtA/Cagol++Q3NsRXtEZnaS6KwksF8W/YZqjcEgRSOI0o+FgziUi64KZ
wtD/5YbTXILIs3eI9kjaGBjGziSLYjwtGY4TZYGqq1oi09Pkt5vOKGGYBAWQzxQorxOPT77tjTcv
4SZo5ozV5o4hy6zLtT6kpHWctugDs4pp47Xp31Vnv9LQ2uxGpgQxMhDp/0tl0AolfDzqTYDOq4B3
4AcF6zLiDD/YPGdFSrtUSx3JoFhlzMkODiMpBeyVp6B7mv2SDCaAJSrryfGaX7Xjf1Vk1HekClxO
3Vjcc85hy0I5UWpwPzBXRK7XRicx76vScFfWBX+Cp66nYdvojI/MLPcUe3E7j7wP3BpQ31O8t37L
BXHkwDX1+jvoXQmu0sHPtJDKn+FeHJM+I0Dp5LvIi/PfVPOK4/HO7nxcZHDphoDMzwI6MPZmDMDV
cJxdTrE1WwMxqSagCLiyowALdQrTYLoai2UdikL/RESLdIHe2JKVjW2JuIkXHs3SuWBv9gimOdOt
Ite6lsAY2MB5bMDnSDU+RHI8AdqxUGrEH8pScOomtAUsKzvezAghxUYehKhfz2RQiivQ/MNgjBgw
mSnZ9kA+ccFdlAYQyEAjL7uBKLdLQzfO5ltuTzvAwDQ86z4/tdgW6OIiy9Maz7ppruQgT2nbn/uY
5alpJcU7JLgH/sIMPFkZbOqm6GKAIOiM92YdjJBQT83iIKLT6JX1/aEf3HkrJaay79qKS7Q57J/S
LFvA1nxik+vo0EKZWkz5LbE6YVWe+o1GzmSlEkiMrgKB4OJ2AUdwzCPvmRNgSxy0+apdPFQF3WNn
2+0erJHKLouwaR7h+DWKu9wN3n1zogA7TR/G0sp2EZyIXYL1QlvFw3JXWwEZII+MtUXSy13K76D1
F8KyT1QsgB5ZkvI4ThKyAzsrg5J+bC9jI7cURm9he5AQAnW7lyU3cuXQPyFozUAxfjbiqMKUmL1o
4IJwHJ3i1LktMHFGHPsRyIU74cXHneYubXSZcCBd+carg9tk/zUzpSse/k0OPHPIqYw+Rp/C8qxV
EC7awxRN2cHJwIn9wqzF6F3dXDwnEZlgx0KlACiyczMKlkCcQSkd8auKZBTUOX8i+tyWoq5DLyGr
bMdjDMQNPiXQD/BzdChjBKZ1JOkPleZ1XYKnJEGwA4ymU7O7ySLHrDkU96xZ5sHhC7Jt8ojmMn1j
0qTbpOrznTPbPwVDaUARCT1RRnWzpTmcEKWbzZxYA8A5/DVuNGOxaj8jah/Xuw8q3tpzWzN33Ti+
xkOlA0JtCQMbrqYlcxH6w7p4olEBlatmGkRqEP9Y48E4s9XqlokV3VSWF29bsHF7aKp4Rf2VzWGi
xsbVgm23ATEy8BJEDpGKuA7hZC1MD1zw2WwlXOr11Fth0aJ80vbc+ZW3U5FkHp3v6fBRODjL9uBH
QJaoFXJvMBLb+D+jn+ZbpDm2xyxIu3ayIbA2zMOTyA/LYtk7beDiyfsHFme3dLZ1YAccCcgyz067
4U3Y9r0n3H9Sxi9SBs19gBms1zw4nJcp/3Tskzs/En5+Mxn8bpgFfgpDpljxOL46Mj/hipKPmfpQ
IBh20KM+SovS8pIwQYK/ft+k6qsCELDVYmaPHdexh7X8SWPkDJp599KvnkoNiqxzp7WTIN2sJYVO
5EYkUjr76Hb9iwcrUIjmmM3RPdgPvSNaxs+B7Us5A1A7JHhC/MNARMf5FooDBmfkaJcspB5wHu1E
zibLRgIncSTPPMbGj+x8PICRdVf7aUX1OPmPpjuWkk7IKn7hr31xbDJqzZpvWBBFUe3GhSvcVHWU
TbapvUO2C7aW9ebyioY2dVD2ggXAbhmZcObYmNEKD2B2yle7xqBXqk0k4Oq0Lfub7lFC4nk4lVT9
bocs+zRq6qwaI73OUfAx9vZ80+7EJxR0Z3JX11KxoEJC3TrLB6U0oAZdr+Oy/uV73StP/jPT/WJv
FZwqqiixT+NkOg9dQcFVyjmtBLeSUBt2qPXwPnHCOvjcJNEl2UYXcysorlpZDA+uD1Uiapp2O8Rl
tWcUv2KEBF9lBNk8W3AQp+0fsJuIQka1n4V8sPLpIrQNDaICn8cxdWtr/6MnQJiQnAPa8I1tmaea
W4xBHpdH7NmpclrsotI4z41LsLpKr5Zb2JzEaZTo84R560gqKemLASZfSUFSxnEfYBx6PqjZDB7m
Fdodak/GEJsWJqIxDbRv71t15JMmukajhglxRyUlRFDsdP5oHyeURVp+B2gIp0gj8kWB+zqMbOTw
46YdqeCbgpsritZ4lerFduoez6z5OMmCwjpee9/leQCmu0tgem9sr30Z9OhCdWnw57cDcD+foiWR
qCmc8+SfxYabZvUZ5+VpgMxVcXrf23n21CjqxgtpMqoX3PuosDyMBvUKpVk0d4Y+pb3Vw2ksTr4b
sS5y9kvStt6PIIS37uBfF9gkR6I3cn0RHHbzMnV4xvvg0Ykr9rvCPjAlhqn+5BbR9NV49N6QMJyV
DW6TiyJXPzzK/cRZ3DQMrtERNjt/am8QQAIuO0W+n4vsqzBJpMDStY6MzEPKxVzi1blNIDp5dMQc
X0f7jpFESgEOkt8QCYR8IJfcmOjDmRRk08b7iKoevonJYio1PX+GyR+2gpFpkz2p3PZkG18kFyhb
alVh7c0enGoyDzvPBWNM/XfTYslHBufoVWheGmcIsRw0G9F2zzqwixB48Dbt2L6dIIHQJ9aHxXfP
7rSeqIugv3AGNsiV8N6yq4NERo0kc7ktzTY7esQynWz4A4zBPFiedXSEaYRFMFIOy+OAA+LYLTMZ
RunwBnQiZNiWEx0/yCX9HiS56dbyDk4LSTqxFSarhXcJ+gcRyWE4RV4+Ag5hKYDTdDcN1r5OA05I
2UXRhwRXk9c+geKwtHf9HKeoFxIHvC3CudL1bnDsC5MEhM+cNINEiOqgMNJIUBwJ2G2XaPg2k+DJ
pF6Z+i4yDnk3UaTd/hsiIoQTXu/dL3Ek0AdB6hQCWn/2DU/urMDfZIgROT6rjS6psh0AVG1EJSSW
2OEd77TxNDNDS8f57HqfVdkHb6aHiWlISTKOcuDuAlQoKjt5cOAE0P/WdRyTQLZ5aGop45c4Ai9W
yqjjFgRNICoy8nO02K/8h/yAqdUdsMrnIg1Iu2LXkqjiA5QT1132kMmoL4HdDRMySvZ0DDIcqFCY
sSjBaT1MfMUCKyFAXDo6XfJVmPn781hDeaLdpKdO0XggcJLet5N7TgMHYONUl7uadlQ1wzWiRIdk
ltqXrKyJBRWibGYQeMT32iwALhj8cNBKDuXsPSD5b4ZCMTap9UQRQlmFmW899CzKB59JOmowLQpS
nfm4b0lOdE6OEeiU+jUtwHLSBUn/9rCn5JF6w2hKzjQvYxBqd76V4qsfxXfjo11on/pJRl7bGQsT
4lqGnphwUAf0vpFxh0vOJv6+dJDVcLorvpVTnpsvXZEeuxQ3Qlbl2M/dFajaPI3RpugxocQBAkdK
yUfqTALbh8kzlXfvYs32MRC9d2zLP1ht1Z6BqzKo28S2z/uoStIS/WulpybkooLDBi4pmWYAIZry
CU1nvAMoWcE/2Y8+2SmL/zG15vwBUWVYKQfdvnfBOjP9XiugIdBN1h3f4HJUusWnEPzFCz+eOkFV
lBd9ehRRNZOBfTfuJBgB7pA9FCgYqcCLRGFI3FD8I/HC6jIwFcSX8Q3I29mhgMehPR7sqbIPnWvv
bAuzD6QjLvvU4pAk00i/t76PL22pYfwZTvXQ0hdt0IcDLIXb5pBTqyXJm8RmJa4D1LS96Jqfeqge
CTsp1geGJ171hreP5t90eatZW/jMAEVkBJGj9Wuze/aMGEhJ2j0ZErRvynWOrZA10DE10mdyCDzJ
fd8Tzt6mv0p4znEc6+o2qJkYQAm3EcM6LnDisvEF/6F/BEyz0vHgFVGiUWz7uUPH/shti0reAWmW
BWJANXHv0mWYSOpWEwUfKiTA/hzZfnBNUv0ioJztO+PRMpJ37YlHr1ILImSSh+Qiuq278BmlorR2
i2NvJUYTmDh4vlrnK4dx/NgY7l/sfeJiLEDcu3+pE99hZfNoSiNB1nWKETr0FJ9z2A7EElssGUVM
WrQbm+DAMWdKlgSHgb2G22+Ud7IyUUR1ex4tqrgw6ST7wMEpnmWvXZc4e06+yaGYubW12ELgJXIQ
dMzkWEb6rpgTONYlt18vtikGgmsWN6k8WDZf5VjQfgAyyyjN/gFPHIYvIucbaefnKFHePij7hZn2
/E4/5HPAn3wzAZkPlehPnVybuP4Vaan38ZEcW5/azAWGP6bFTCrRM5WAOsXel/xNIY1upDOIEEZz
ssvwjLaO2I+NCFvbuOimnbf4rp4Avul9O30uWGL3SUmrSVlVl74dj9M4Lvd2xhsdEIrBYfTE+GfT
Fz4ksAayjOpwy0f+9DftGnfvGWApZ4v0VdrgeLegfFqUCXGuxfXQ2hFJ3vhZD6W4FMNH1uTe1eo2
FpTWcInmUz9jGwxojt2jBdwtCfiFRsZnF5M9QJSetG0Tn1fMZcGZdjNl7Vsz9hSUEjIvbN4OyBOh
33f3XlwbHA/0iTW1OfTp+C9SiQWBKf9kkEvriN0LiGnYLMFRYJuzjf1Cte3z6LlnbLabeQjMhAAT
tQ5v41gNBDjVlyyyn7EQvDHByIWB/HZEeQDsgz9BVcs9BcTFPijMH9oxn5B5KyANNrWBvndP99Sn
q0o6mAm8bQ+Fg560xO28G+AwdXECemVCyVicTJ3pOPtbZyhC9Mq1hIPQ+bMOBl9KMiOMsFUR4iP9
lQ4Xr9VHbREm5OAkj+B+HrJkIqiEbOV6ag6hCZDUmQdSWh6+JJnhXHAm75BIUGs2Z0IHbObNLMej
8CU4MBIuh0ghNXEBZdxjjhl1zF59iGaiuipD6Gmb8dCppT7Zg/0PWx1tpktr7i3xBbvBOIr0WVPF
hV9ufsHe9904Cb9G4lly0EnSgc481yYAN90azyLMu5SwLIcF+6cO9J3u/mTtnej5YmFfSjgofEcy
tVGpRUWH6vQ5L/3dwGQNi2WW7AaD41+Fqbb12DwV5QQbt9DHgeHuprOGxwh7BMdn6j+yotkiCjeV
BI/vVR92V1y9pnAw8Vq3Ucn/+gRaNS0O9+4I8nCxIeOjxlVRASVCS+Q6JnFWklICf217XIjcKVXH
/TbpEb48Lh1J3tJpPETk/fVwiBcmmjIlJewVt4kq8Co1dtNkNEcVMV+Ta50bW8Kb22XJTZYYPqyx
4EDB++ln3PWmfeNngoUDA9nYGT9a2C8qMeyQ+/fRcql99BsGvJbNTULwu2OvuXGHhOs18ozwWL8n
UUeHI29+idO8PmU24l5L0OecNaswS/XBisf06RQyLf0xmg3VYn71gRhjbooWtbiCaP6YVHdY6v7K
wBSAdrJ3W9TZjtPVp5L0mKD/8hb048tYGe6V5kHBa5hlEdSLGWToXC2XoB9sfCfJK0qjDQKEYiJo
TLgqkecP7Wz+l+j2AfbIviXCe4lM3AhjToIeSA2Fyq16NYruaDbUw06GqvbuCkzuSuGySD7hswI7
M8Yfk0mfgV3FUMvYX7fk/RXTPXqcBHVybQHlRIK+6XPBFFMX72mS3tsjjgTNzUVRDRiDkdpkHs9i
W1kP2VjBVCJZtNeivxlDcj8aNRjlGIeGzynSl3gEyX1SZtpBGGQL1Yy0XhNvyO6J8zCMie3OPkQy
KBGaABDkstIg+FXY9fOGZLaiBQLv2OCYz1Qd6dCYxGu6XvNH1Gq2ne0IefvARQeRZJxeO6N/M6Ai
EeoTFCVB25NTUT7HBq+psuZbZZ2bPg3B4wyho+COs8F/98sSb0dZPPoRrqGOtNLcUbWrhJ3vJO3T
pJg4nWK2cHdWV477Dqwy3XLpqxIpcL9CHSm04MCXAfuO1go6J1fpgw8YLvFwJA1Mxy9RJ+8GYlZ8
amC5qrbL0XzahFE9sWy/hzKz1NFHkoEznmPeXycy6CFe3KepzoywdLwyBMtz12c0nNt1+tCVJhB6
J3uE4vg8eOhwo37RamyeG9cLaz2+kWSo6R5IX9xuN8xWdJur6FZ2M2UqeIvcNnpmvMHFz/5IZ/T3
XHLeVh9tD8xcR1Z1Hf8py+Qyb/OMJym3gSE29+Bj542X9vm1VqRUB5VnOxPaMi3DqmC91j9tZO1M
OxPXEXe2nLt3K9Bo5z0/kXLOFFEo+q66tL9MGZ9UsIyUX3ZMDVITzK9VRPn/fuAjJnoH7y4GxX4Y
y/ir9mmRsfPkm4Qa5ZZpArPPDmCN+h5WB87IVcsMEoJfUDHKnGR3XJqebz4vDzmt8QorYOU3n53A
u0djk0TFhOBrPrh0Jmyr2n7Pxp8ZEWBD7ZR160fNZuoBdcBs/DkLIIwlFx6hMZ1W3xo0x8aaED4L
x/2XBVy4c6sl6Mb1QRXivUqEf6Tojmg3YyZZxaiK6LBQLGjtyA610VsH36TqB3ujvGHZ2KeTkxxt
zBbO4mV7bK0Uly7un456Pd4iruNxZe6oql5BVlkoRlLntZjMY1NwlFpoczFxBWzIafIiAq5w2Ofw
0xg7qAM2nPTVlO0fc+xCzQLWre/Ez8C0gXD358zVknLNfs8BnpYRNFLGFYoz/hKfVGMidWEG4sol
EhKrEyr9zIbRCULss8SEXr0IEb84Bota1r46OCFBcBKkNFX5NzIWNnwDiAPRPvz2Plk93Yxnz8x+
hiQqzmVdfXCze/EXLz1hmQWHrojvr/1WHUJ2alrOVswUDVi0tkn1oR1Q3SYruizmv5PGo2T/JHL4
5jMHVp0hh2dpDJwQL7M9R+Qaa0rv66Y/BHR4PcKcAdmyhOlI5noBfoArYKN6SLj8Qd/lGo0mfPYa
sFx16XrdxqJlG/9l0Fq+h+ZMcmdkHVhHCm7fnVDf3vwGkVna3IvHVu/VzINH8etkogYmcnRCz+WM
xFJZeNUub52bkBwLnIICgQVxKOSO+x7Rv5jXUD+reN7jDkQCkQ0a8Mz9muMdAeo480Pmv+w0kPz6
Se8FE6RdLyEXVipimGg41zwjaq5bO92lfbIDw4lUpblZBYnzvASqOBN+fh39JIU1CJwiMymsoOQ2
bBXqueeGfaTdW8dw64LUs1OYtfaWZeGU6w8U7jU3TT95gkd+oS915xU4yNoe3IiyWGtkUvxNKWJJ
6LY8Y7bYuGbB7G2u7q1IEsiKErA/nb81Oe/aM12pVOH0m0CRT80XOK/EMk6QSPCgwt/FKIBIEAgX
IYxB7tab6jtLIBVwJpq3g53cyO1TMaE+bREAQ3BpCfZyK9/F9RpFbTQ3ISt5al37wGQ3CunfU2DP
FtaX0uJW3x+cupTb3M6Z/MvXJpnsE3mgUAiMzaayTsw9yE0sybgL3Oeqcyh+9YtTBZpg7WEjeAcN
Uv6MeOKD6S3idhGYXnmySvfZTuoAK4aFqMrho6ddjHdVNZ9w8Vqd/hvMDjScrzumuDyIdJrxjnA4
hQ9J7zwdCvA492XisAEEXNNXskwTgdcAjenvPJ9z6VijrE8Elzf4bzSXLw6fpefw27EaMElT9PEg
zwxliiwwJPwXfW5svRZwo2qcdmC5t/X4WmKfrGWUP3U1tHw5jHujA1atG/80IwBwkYf33xsEtInP
HMbivVl4KqFyvMVS0JW9aoOrjOJ2mmTHRMq3z3zBhJT4VWObCHr1LcAZRQ+yR6GVl4PQB0LlWYy5
+dxPfmVQqdWolNx/eVW9tLdMwjdjN9FizFVqS+uAxZwQhTCnxXKM2ZBq/kuex2dAgAQ8mCWfjLH6
Djr2WH++q9wYa5CJUD7gbEmzxeX4TBcCZeLHoIQD6tRM83vnFeMFnk3K2G6IN9m2EzUvWdnWcDNX
GA06+QQLdxfI6isTC9ZtH8TvpA+Zg6d1TPny/XVqhEOguuEj37WCXgBM9BWqnRnvuEiDkSjl4xik
r9PqT3aIldlGTQjugDvqkex09OgWgkl2sdzc3L9SIwV/TNYXV1JPE1Xtf0UwLcBtwcNAnCwv9G9u
yrhCEg6Mj5hoxaFVLiMoYFqkIpGeIWdfZBw9meTO0Y/4C+nW4PzvQQH0we4s0uIA0URb3QUcIkzv
zFxzjXGLzRLk44niLJx1aGhd7GNmXuAVeuXn7AJTiAjFchEy+yd/Je8ZEbomkRNS4+NBcwaWnJO1
lXVkLYEbDIpClDGCx8FpBb9F9wcDzsUCvLRblinYZEp5x1ovW54b/6zHHlhPrDdBVj82LTXkBvwu
wCX2u2vTWpU90fNrhBxxZMgqt+mU+zOOwtzNc7OEqwXO1/5f9uP6RExq04lWMKYLusvCiiAGDsFW
LOdTSqup0vqHqxxYIJenltuJYfRQsSp9KSsLAJ7Se6fjDqKU7Pcle/BAKoqOX+su6EHL5Kr6I1r3
JoS/3MFU80gOTPnKDgHdmMg9reCg3tcxJC0R53gQT6DtZuwdku42qNFb6V1aJ9Fgw8q9WwnnTHaR
V2Ft+/Kn+eio6dMcKZ7B4F3jYXLvkRw5b6IZ7MrZ2u2ZZy/XhUEbpCMRcgzGOwE6ZHAzcVz+FpX5
PpEIeqbm1j/M+WcSFOU9/M27Lv+iW+oBqUJdGxcJqXQWQlJzQcQGUQfzzbm2CJG20nPQzJN/Wbdg
3ATdVjMGJb2rmaM06Bu2+x8DNYngkdw7co4O7iCAu3fWXyMLbmA8b5aIGhycprHD1/wYE/xJs7S7
OECWt4VpvajJ3Po6n7fVoH7GtC9DrCEgliFyLD0lQRGOFIGfWnXvVc6kp2eNXlwe4bTgkh5Y9WvM
u3RsV1ejuwgMC4jVY1/v7Vb/oTXF5S7BuQSSb07ODCooIQa7lLhxVI+USIArjmV9LMXyB7K/edWA
pnXByMpcjpA15NYnskM5AFN0qwonkxIUt6bDT8ckCIofpwq8LU6ud6OuByDqVigBC3Ihjv+QnMVZ
XhT0GMhdk5pqT8qrWwvHAcOEMfZUP2HQYHm9eQCf0tuRf2bwFhareV8z6BiS6dGqDfKBpsA4Egfe
WdRPXUTAezjkHiY0vBfvQa5Ahy50a60cnErhTDeFtTqBs2vGicp3RSjm/wq6kHb2+GzGFMC0PM5z
23GpMkX8mIO6i5d7Ktj1ASnuamJ82ViBAd4cQ2xY9k8QIzTqH22RQKrORJmjkNDEJhqt6lhbMiST
4h4diF8MaJydKE0EAKH3ct273bFUV9/ktj+7FDxkpnHzNFc6bJcjTBU4TXvb8PJdMkOa49LL5AyL
h/r0JDgpOxtqiCHkWjhwHkjBAc9rHJ2e6Xm/8Lzx9Sjo4t7ZM0A9t9J8sZAZZcUrwRQwAcNmO1eS
bC8BgBG2PjsMgnpB1kBv7lT9OA+0+HU2dnaODw0iFBbg5FZGSUDNYnUH7AQZY74fqMMBvM6VDUG/
3TizZxwNZb0roNLp84T4jhxJdATDkV+XFlhMLisw+kCyGuouRnM8z2bzJOLyoEiSsuB1wWWmtNai
xW3TCiroDOW9cZxucZ9c25zMhkuXw9W1Gv/WYm3ddFrdGc0o6V13SGa7ww3YTR562YNtPFj0R15g
vHoX0ftHwdmJLgMj5sLom/BHsTfKudH8N/wgpLyqeqjNFfPbJfEDIV9Jj0SNyy/w9v0a7Es1p6YE
VxzWpEI+zzxwlEtoqIA27k143Pd9Sx8thGH2roLZJwpeQO0t8nxGSYQhDIQYgwsQ5l7Reu7RFzSm
UMarDlyecFl6WDlLhv2ILn9+faFWxdJlZQZlPLrEl5IEF3g32TbGIc4AH0nv96dxOswvuID9zW++
e9Wu1nLnIZt4DJeeRF2K9Rmv2l/sSSjEFb1JhKcQBRvxl0+Rk1maAcUF10V3Sfyn7vz15KI+wbtu
HcM/mGtZN/tW/4gH20ZkA/aORN5tfz8IISck1wUrINbXhRNEChmQc8FIm0/q7xcMUqcOx+vfviJm
t8DnnleIch0Rs4wT6AYJVt6/yZRxH1jMJ6Wqp2Ck2dQ2aD1bf1NL1qQsul5doxoioJ3nxDJVUv1R
wQduZg6ec90ffqkDnJvTXdKT8U34JRB1j5yaGc+0gXjtaujZWtEZKjMfkv36jblpPZ8t23uQ86Sv
v5bUJC4g1XhOfJuwQFBsIOKQrCPodGtA+Mbne+9ZrXNPnL3bRTTCERXSlHG0Fn5KZdPEYbfyK8+G
FBqMMziUeU/YYFYsrMFpnmQx4TLEUshwvx5uRI0w98PfjO/vDxV9R3EyiIM1dg8Ls5TnGdbyzNB5
yirj6PrlyRRG/1QzBN56Q8IM0yAW7Fbe7ffXj5AvE6BWL3ImsxjjQxJGcfA44ygk9n3QkD7yKMQJ
p3oGCgkG+fdvq+QSHTBo8tvYM+FDrbK/hDm7fZFQfSALRVTKVAQxI5T0I7IulOCmWGHWKjpynvqp
as4QVYR3DU+OPsSGA6jdl9l1UsUfynsmQqxBT8KOIE7uEfLj5aHvu+sJzXXtH9bIN6c3zZOcMVFh
Awn+9NWpW2N2Y8aMbk0vUMIC6nSMIw5IMUCH9fTWlJ7GPJ3fLBPkvkP44eLUHnQhChS26cD6OOGH
M1Qtv+dCkHRD3x3d5I8u2ZUKgsI7y6p+FihKAObJNRLAgRux0HJG4HC+zUV/SPomvcOliPs0mfKj
uxT50+T4oc6s6FIs3rP1G6Lsy/a+4p/6bi1xiirzER/W1jNl9znC+lndCsljZc0CmxVfXeYybpnT
Yfk3Z5z4StqSEkXtEIwqPqQ5pgvrH7LwdJsaRY7crmh7w3Q4T96bKRxuMOPcgID8H0Okt8prE2n9
AOW13HULcHKq4y/E3ftHehFcRpvYra3EHbHq1ThrqSwInQqzFUuPeymXb4P/f69JSxLQ5enCwvHs
QQLYJUlQv9hUjUWArx9sOwflZMIeZo/wqFXN1og7OVU8doyxncYHARpjmV0n3faajFHTpB+aymSc
Qa4e1IDg8oudyk2ym1VkytqChgMuwO6bXrCrdVebyQJE5NLYdYP5gdpUnqmkmiFUU2NkdevTS40e
oxLnrovahb3LezDWdgvwMMVF9x0gb8QbrRPsj33mEAybLCRTZaKGv3XjzP0xG9/AxnbXCWfiJtUA
2IuiB9WctGdauMVdHQS0c9AVsYsBjG6dmMYxSdcbtZxG9iCYF68Z6N8PFWvCvmlgymJ8xfJJruE3
ltglMA4EevO25gU8+npSR5y4Jdfk1SnolPrao1Ula74iji7SEt79tObz6ONOwkiQdp48w95TlctF
e/1KoqQnsJ6jyvPzyIYwuL0zjCQIKxuYE1EQa3abW0VSHPxkxCRZT+faoULCnyqALIrZK5jdiioq
SqOqHl/e///VsWl+gjvw7ruRsQeX5+JYiARuOklRYu/pTGuPgwq5n2ur33P9rO/4P8I8aC9cU/un
dk1pVCmCTVmdUlO+1MkQ2hDP3zoHh33xu2OWJc6IYVnXjeR5ruxuE0DB+V0QCVSCvqiK0O0LrAMN
159ZKS7JtY9mRcBzmmPqSyldqMt9WyrKkdbNtk6dLxBmCpJHNtG+yQ+jSQZqEtI6Zv09o5Erm/S6
vv+/H0r/zbNr876Z6qcJLYHzEv/KcaOvZnKK8+8/LSKrOLxPYwhofU1viYj+CYZi2BEaHgKpHfFk
VD3k+k69VwNnXMyE4hbXZXrFw8C/UAgaEtMa556XwcKC4M/6n7QvLojmU+UBIIb6RqPc6DGqdQ1u
Fp1rIUqU4jwW6ktFvnhLvfaqzH9zG6U/EG3wcVhI1P+jBvW1rE9J9BObCWELlwSA8OoXw8gRAOTw
hsarvJZUTTvHoZXjAnCwGv4yZIa1zN5CWRduO17tlXcitfWSl6W4denL70IbRUFxwfT7z+syc8ua
EtzPTcQfooofsr6RTzYYiyl39kokbPpTW90wlT1aQ2PsHLH2R1i9c2dY0ftEBORMADI6VkVMIcQo
zTcVTw8QYil0zHRz0oYHcU8HT9qvgjvdWulf2u1R2bxMXn7/pVjzcJIdHYofR/WFhXuQFD34uM1p
igSCZ1mk+pd+olpKUdnbRBaOWm9S56HoqLrOpvyxb1iMewdFV7PTnTItn+aeo8ImmyAAxPGKVymo
i5QVlhgkgrRV92lHVN6w8Bus8Z2lMi//2/BbXwU42xlWEfQzBv4oszBJRVvh/74c8lJUalp819v8
/yg7s926kXRLv0qjrovVwSCDA9CnL7TnSbNkyTeErZQ5zzOfvj9SiVNp5YHdBRR22el0ak8MRqx/
rW8BmUgym9R2jpmGLpcI0RGX26CdhoDECt5f6iXMqTqH8WVZT4AqDnstsk0SK644aOxCrlIulL1l
T/F5AuZ5QKfg4NAyYrTjMvwOzuDOZsU6U+TLDr+pnIMQcbnpeyo4+rkBDrrhcCmTH8sOJ+W+xvEV
7pOcq9zjRI9PH/f3PLZHoIfFc2cqF/2W1SgwCQZi+Cg3RqTfF0WYXzsyMu8jZq+TRbOUK8yRbakv
EWvoD3ErpjWNAZLSHW20x9E78KUE+OcCDA4JmKwZHh8FjqqbxsuZi8/3JWZJzt3HU8BUqOH36Yo9
pLviy4g5cDbbgXWpC8CCUY9hEJfr0QrMZw8I8U4PmTviDfD3LlyhAqf93gWaTDkYxwMNmBHv5fyX
nFK/zUCmcETP7yyNIFoaexhLWP7JEeOlqtI3ExpBU7f5o1+JCxZACw3I4nds4FcayfjHrOdspUUm
MbeiPkdWVt6QeuPMwOXAWjK+kPHOP24LNqmqttM4rBF336IW6Ocit9a9FBWVpcAKWlX8ifTJlhug
ISNKSno/XSU9LmYm/IxvFB3LSXGD8cp8qxkJcFltujlEGDMRMhrDvOt8GgaZ1x6w+VxHSVCsFoyM
3kXmrU8nS+bh9MPrDtfX5+rgFz2VjaSmwVRU6mZ5KjoiO/xKcmssq562CVqCuchJuM9qMb62AbPb
tK5vSOGoB7d/gnSwm5Io+OZTc7eKTR19MrTcbSyYp8Cv2Q1eyafahQBgY+M2b4vxq52z6ujkI0sC
2FcToT2ccH8eWYjPdARAc+bm9mAfotzF9j+v+ipgr1z69kHHiUSWMgTFM6/7NQ7BjarZTi7ntqKT
coVZAuP4fFLDTEXvUxLmu95y94Qfwh/CR0rD/7+l1W0+wBXGnhQyzvY5fNZ5vXmI+o48lG1hPyyb
YdNZDKO7hTugRwlV4qwUeM5Af5sgtTm3o4zNWWNIAww0yuF7LTC1ZLFcgQWGWJ15UE4+fqmRDEF/
ATecl+rZcBz6gaNQ7XE4qOfOCZi7yuxrVtvxOQNhxWrU5ldtZhlrHdvXvSKwdPLC8m0wyT458/Z9
rPCxiLlKQ+aO/TDWjbuuqh8erTlnxEAeCsmYkFqiFdJjzxCnw0tL0G/rpGZ00DzvUUEcuqlYe8rM
oTIjo5+n7tBd8l64VxUcvK+8P2zRMYPMW7bIpuN4ZIeIXYudDoVSjJTmI0Hh2OKgh9faBP9d6wf9
PvNg/vZx+b0oR40xPF91JeCdVdxylrVyWTVZPYuslYyET2DU5kpBld6SrRtJyyEcLM8q0YMTpl5/
3RSq3SsbVlKvGS6sK7kXuv+jQzbeJmPKcHU+zI/9GSNKunex81BxYZ3Dogkf0+bMjr54aUxQwFll
hY8AQeyPdcfkCzD/zWaOeoSTX2+d3DVXXLb2tnLq7FjMxSyGZTyY4FDKRl7VdlC9kco864JZeUiQ
m3It5wehM4kQZ/3IYm+6rS048CBet/oQIA14pveYQ0PsAmsHwRxHf1i0N3mj7QcwevtpYBLK7Iik
ZxKa19LnQJYGHlbtFpTcvIHXmhoH0rxQ+sLhbqGaNZfudO3LiUEiK1lv8+3ugnGXlWyqRovQswpQ
fLPMOnQYZM6mO3z1jdI/2WpyTqyRMQQYZl5UHjIAZz3z0ql/rCWHVCcxn1m2oj8orbgz09TBG+If
mayN6wJVfz8WenXt8LWF7c7obMhbWoPmZz8PuZHZxvPynMfmIXOG4lavSrRpnX0B7aP12dCG6DA1
4rDczNQcn65MwWW86WKZYiziFrf8U4rcXjWYRZcgdOlmS21nE/rVfa73kk/ZcY8q6e/MRNK6QtS8
LORd3WuEAKzuGMoZiUBV9RS1NK2Drxm9cQIUwQ6KxrQrNcNFcj81mCzOX2GIi/d6W0RHLhh8UVPL
Ht0Io60SXXX37z+IE0/RzgVXDS7frTdLCmPi/cAuRo07jWPIq8a26nOVXDd66F8USd2VnTrOkSPl
tw67DaNx1i7NiO1NSGsHRGV2FUHmHK0Q7EKv23cUoD2Qh2vgzfjOHBZjOamtYJ21sALY748IyB01
1SI5BEOdnwlAe5cWDP2qdOLitvEZyUpuGrSNFLWxJv35grfS+BIT2V4po/wxYUA4JHgDuW/5FFng
CSJJm39JXSjStjejqyOikdwf/Z0yK/NSZB3bHKYZRBL0i1l4AXa5YSvoutlTDUYrM6y2m6BKbwo6
sS+gSdxtG8Qn2nSoKOEAHVdIg3B+cDJZikMMzSNzWoGDNagrpipRTp11+WTFY4QIR6pd06Mjbww0
ipYs6/KPRq99UtBpVirVyy2ne39du+HXkj7iJE2+tIw4r7VafY0tdMEiYt3P9Ae8gf2TotVyk7e0
3n8sJEjW12mDKixyZT3GkbiEgU7mMlPRPkv79PDPgv98iHapXwVuWbLfT42NQcB6+08hg8xG/1Hc
7s2bXBE915KjLohqFKb/PPgKMWJal2yDBsKF4Ux7d9PyB+ifcAoPuF32KNBfKa5GHqjMPaWFEDBL
5yow0B76sEfSr5+zkZSDHpDowzF+WzfmA2bKDZEpbgeRfOgH93shrU2WA/uhelNbxb66rYvmLKF7
IKzzLMxonxDg9HPK6HRb0WfqlG/Yhp5qGrY4c8GWczK4+3Y0028ozSnj/j5omysq5zoGl9UDJz2A
RIxyiSw3bs7EgEh6gQenChuUkHGjkZ/Gg9x7MVFzKh4s8KW6w7ixNBgr0W3lm6m+8an9nu2UmiEE
s2TeUwqH9lm1/ce/Wbr/AwDW+ExUhVplu6auu8oBtyrtTwBYTCFm10R5ha+FaVMXW+xv2Z4OeXcy
bKs74Um6xxxqMOX0u6cBDFMywX5p4zA6xxlRCRux5Kq0DUhinGgwGc39gmk8HNzGdHeORjmYiZPg
iBTzR8805oHdkHXQOi/cBrVQr5UN88ahCgaKARGkwDU3v36Jf4PG6i5QUouORdNVUurOJwhvz7o5
pLHDBzofqqfBFMNq1ER3RQKY0X9OR+tykNbsmjJihi0rJbzo9JtnAW74E2nXNUkiWY7ix9g4a39G
14Ii58o0mbAGFTn+lsWIIV7FFnrmgX7glJYNCokoeaUBDV57VGVxqK5XgWOVf0wEoqD7hdlvqLr6
/IN/RgC7pmWxPTMNFxTx8udv3+4xgdT/9Q/9n8DhpLY0eFV+Cs4r1c/5LIoQWS1ndOlDridvrY5Q
r4HEpm4mQkDCyj7bAbC82kb+m3fKMtWnZySFNC2uLodwDJ+a8fk7GeSZVXusLZgjHercdwuuNIZc
NTaUtg5eDwiqrXc+oudr4xRvwrW7h5ps9GGuQNoyZU5zH9lMcGdqZJIctaAm0+eyFZqoTsN5ld0h
eOgXt+xWSaLaCtc0BrVJuM9BloDsZaTja/V0C+H0Payt+FgOzsOyf6b3Nb2ZPKFO1tflOLFsuT9E
a6WxNKEAkWvRresoiKP9cmUs6gtww5reOi6PyQ++1xmIWBIcM9Y0RPfYhaFW3dmN+8p7e580U0OW
1+tvXO3kZA0vJQzNR+K/NwvUg+FpciedF7H52EpCdGlAGhT6o99ziE+avj+I+TkOuvqOpspgZBYU
wyy+zYupPngZfBLPob4wLLdi3oLI+SGXY70SrQM4xewC44BBksbuOiJFODQjU9gB6HJVEwRqQ8KU
2P+GNzP7URt2896DPriCNclE3E3DE8G75qYj33ZlcRKHfZgfxkilX3jTTeJzYSya++WlAOdk0uDJ
oyVZL3TlGVdhQNgkNFRxchqXIVfn/Ui8utkyu81pWePeAF6lvBeJyI91pywQtjaEKlNntDhEr+Wk
Fe+Noa8IwDKxG0m7mRGNQoPTp5fKre6tpBy/mSMiYxy27hdvYMLtV+nw2OOGQQrMmruR9NvgGXuj
B9Rs+NX44o8s8Mww4q2Y8F5x7s7uRkJWLNfG+FV3MmRx9YdvTOU+iIV6qLm+JcrsVhtbJgHzTqG1
8XXldn82Rre5mLVzMhJAnbZ/36bacGvTOzeLSs0H4rZpWnPNJQfUSc9X7ixELkhHkKAfXxsmlFu6
Uo0nI444G1qYQIQ1YFQO3K9xHh5rpb+5hV5wuZoCOa1P6Vc1+iMBH267fHgHEz0lm/cewhr7g1lF
15mqq7uQ+Vzl4ogyRko+MHHzVQmMrSsbth25U0mC3NVbSYrmqUP8v/7v3zW0SQGnpQmBIhT3FjOA
cdV3g/3s0FJSOtJBL9bZLcw/RMxuz6jPG76o411ci37TJ/m7hZEDmFDoIy4a98thuC/9cO6Jrc5W
O2HtnZjyViIxcckjDMkpW4dM+naeQdMv3JL+EJQTJNdWTZzSsCt+LK4TYtDGFmzoDHI/oxPgttH8
M55lNpdBn3ABMh7m+sRCpybF5szrvqgCBgddjLcetbKrPpJ/pFI4DwGBvn3RUP2jKPNcFNq087h7
ufofZaQevZlAQ2eJeS3y8AuoPngx5AZGfRT3ntZBltJbmCF6RcuSVoTnKU4uiPbDbdVDPcBZAlRd
Z9DiGE19srNmhCthy/oUevPwL56OC0lvMu0/uch2abfXmG/cVU7TIa+koc41dk7LvtKD7kAZ5Tl3
+/YgNHFpIie95a6T3iLeU34IoWmLwOgD0JvqVSuS5j7w626lWfiMJrO/G1o/vywP9YzD9Rsu4MlN
5EFYafhA8UeaWt3DMEb2lkTwQKwEALyWYkozEDx3TGV+pK1N+pji5oPubJUe6cy3NfPBmUBOLbdl
PEDi0A/OzuqYrwktqrfLs08nQfggp8Z7/p5mznXsuatovmd63SHCTbCDsjw8O9I7wmiQH0L31HuQ
EytgUpPnGcfO7hPoqvStOVSKGAOimyb0baXALCw76xRqQ9M67ObmfQxpYcbyYH1ug4bRIcHp3ccG
3XG0ncunzXwdx5Yh0h2MjVO4MEkD506oyDxaJtGyym3mHjnMm5rT3oJ0mVi2QDhQSHnBi1uRTCR2
P6S5WNMwNe64XcN4NONrkzzhyvDVN/Cm8iki0Hw9Tva3iZjIqRKkBkYZ2RfJNXIxdKAhUgC2GEeQ
CwmzxZOqQBNGA0Jt4hVo3GaV7RsV15gQCNLL2i/OQaxqaMHtuKfqD640KXx8CGgHfK+j+yy34c04
CUe75dCcBj0NjIZ2GzU0sS9DicJmTaMyiljeMGQo3f4uVgNXQtmQ5iMBSnlWYTwI3TjCpS13pa0y
8oDGaWzz8WtmUpw4Di3K4iDo+AzgP3fxN0QOZ8NBWdvRFv+sek9unNgFOIiXeFf6mFizSZMnDo5w
g1BxGHnr+1CWcl+TwTVJyZ4B2cQ72Kf11i8K587gVHrll/2bgdQB00hvNgDf8DwnGL48iAd3Uu+n
bZek5dkFD/IxUsZoQi04gyfwy8mbNlIbrmj63C+T3xroxJoIlDi7RfsirR7OhIK70kRG96UTL8SG
rj90cRKPDt+i92R4HLvuETtp802LJopD/siKSaxEmVWbBVOFskDdtBlm9WszjmxGZi9FZdc7lSE0
qEKkZ1qqrJWBBfXFao37cR+Vg3cvi7RYFT70xf1YWjfLs2p53Ujr8RVz+Hhb+Vp1ZnObn/Cc8JJ7
8WabiUNBd++eEAHXOYH6rdN27akLYUbaHWNWr8WxYVVzDkzRD0xPEFxS/xFTNrHO9M4cjW6XI3Gt
HNebnaIBYbhu36ow/J6OPRn7Wt6Ny+kUJzTGo3lOKJOu2aVl32JSefViFX4RRn0YMcBusl7XT5qJ
wNjTUkEgg4liGtHvredQkETZf5tYCgEEEOSTZIQS6udB/YyYxUodd8M8Ozbp8E0cmFJM5fZioREa
NGismgrWle6WaxpPzR9JF18aSVuU33nZbFEk0EJIh7rBHk/MrJfWEEYOoRQcQbkc0g/CNzFClxM4
LwW1A6enj/sC7ydjR4FWHbTZk8ZmFejSENzQSlWRJzOZ7M6D84nELvPEc8+FOedPiZ5aY0yW1v0y
JHH3ivYWILrYwaOcoWVGPjwp0RMVmbGSOfG9u9LaadoPXxc4wTM2pCF9YwwAjfY4ibzf601I886i
MCbPwBUxKcyAQSiPkGkzPTs2C8Y8TfN1qcbgFn8B9rZqNs2z3h26GRGb6RTkzif8+Z1M84HARZtA
YJsXk3Z+aq3b7Cw9+aIRoTu2Ci5IgD5T2Vr+KFV9XOoaUhh7yyxCNxAcLVq0L9g86D2gaxti7jyh
jm3f2MXwHbamiF9nx8CWXRpTqQp+1kIUL1q+WaItz78+dsnPpxsplKELHUeuqVu6rqyfj11ZVRZu
M0QlVqp83fMeXI/zQ+zcxjUzptIcCxyTPNh6wYNl//nb5Z/5TcOeyiV7URG+vmAZOhp+CVlPyxKO
BIaAd6GUcffxUDBSyXtmbb9+CZ9LZFh4XWk6cMGEKy3TMueT5V8OaNRXSxd2I1VPeNauIlOCGSBe
AgNBT4h/Y1PMpYYtB3j8pvPqY5BHbzWTgoeQlPIhJ8K0tT2wAORezSO+TA+GCAgWrtAfv36m6vOb
zWnNdqW05om7ksKa63D+8kwTMbfsqIU4juKa+/brFIzDJbeAJgVVSy+oX92xC5jWeeNYFH5yQqnH
tJzLSZItDhW51wNBzWNrHlRaZgy2kr0JngkdijkItJy9BGNfD/JuuW832L38wlDgpuYzy5x83jXu
+L00QjJtrXeoSwylOy8IszU2gPbGqV+I1FqPQxnRKi7iiw344uQxRd6WeOmCdVqBALI1nLYZvkrR
AfOrB/uH1nAf/zhqZY6Fq9ec+geYttCQk2m7zH2bFsn01++n/lkz4P0E8AF4knYjaYjPnzy3vEJv
ekArRUFfRYtNjdoyzmE5vV6xQ/tf6LmHCGRYM3MJw0o9jjCB9xHDIsrYrPHOdtqX3zynv3/GumEI
DMiWKZDvP19QJdsqIIUj+cbSHG77ShvO2TQ9FwMn1r7Bi8nszae3+r6Lix8Toi/XzjwSyQWNNLr4
zcUhPzUscU0gXjnk3YWwuNAXLeEvX7kqC+u2g8pFMFhgPmoCzJZW1G97/ADMc/PXBjoq/pcUvSfs
LRqHzbSBHJWZh+VwIZ1OP80HqCMNGoecEbvT9+4L4SI4c23+5hWmdWoGWDwO8sg6nSJJvDMODm2H
SUtPR+bQRZ2cMoOd7H/8Vju6QW8lFxVpARSany8nknsyJovZYukqnk3OXesCDzXpGP87UsVqIJyD
8tqOT473jX7K+NRLSjAzo4G/mENk/vXTmVWXv+pEfBV1U9iONBzJTs/5tAzRIWDlOenBq85NSbQG
3L8l1yiHCMH4SY9uXRTKw69/5t/WPgyEwpa2LucrwOWD/vktGLspilhschqouNeqmMWEWczqg5KK
0WriUzSbQ8C9EWtu1j1wQnS3qTRIdCUvKvHZP83KeGnqL1IPvEOgw3wFeWGufv1M5d+atHhvuSCk
QX8YYRP3k2iF9hxmCNz08CjjC10DdAwOunGBBvL6ofWIQqt35WwcNfN4Pfiud2/1jXeM2hYcBNjI
rDb7UzvJLx/He9hkEyx7rqh6drbMTjaRVsQjgKgEeX2sGjfGWjI8u4Oor1UKUW2EoPllNMvhN1cZ
aZlPH77OtaUsW5rKREvVzU8re9jLcIhxkV0lVeweNGnv+saobpOmhs8deiBwRvvRS2X2UGu5f8bz
T0wwK95x38q7+c8G7A8PpE01INd5sPYNMCccFEhiVU15iwSw/hD5cqIXHHLOdjfZ60D3pm2K11kL
O+euVZWzcbX8xXPzbK9Z0VfIcfVj59j0Mg90AorhyRV46qNzNTjEK+zR3Zstx1BLkrr1XKGOpW1n
DykuNW9M7H3tSWqLJGePTsXxPhDl67KRiS1/YN940VKPQZHv8/JM6q27NgNWqC7LvjMhQtQJI7jQ
NSE+xr7VXJiUTVDfah2zY1HjoiFTz52pyDE0SwJDy0yXWcKjo1F+mAiiN+48DhOiZIxHZnXRxFg1
p5vIKxiGWJJwZ+SSRi2B3851J7Ycz2bMYRaXl9hOY21v/Gio9pEaGLL2gX/xGZ5jv8AIJvjhB2mC
laPnpOXOfeCg5V8KSR1mY1xawYIIDaLYsqlnqmx4JoQoJlOtZUbXXRcC4Qnpl+rmL98wP6iJPaQT
14+NtLurybPINyx9CrqpFcem0uTe1KA5TjCDTsUoXzSYdieZBtqJrKzYlvD5MTdW7s3yUE4DurLH
hmaB4kfusB4wPL7nCugsalrsf81lA+7ZFQ5zMa+iuLPs4biCmO1KJ3uWVYvDwxcHR7ICSCWNS+B5
NOAUDSU75nveGXAiHByv2dT455zYTyRy7eQXCWmM+Vc5kmectfldE73WvZs+1nL2vHRzYRSBAerC
Q7u6y0a7BAhcM7dRYKhwxLz4Dl4gK6umuwavMh95SeC2yOSxCV0D5q7st3YD8UEj/LGYoBwcPzR1
YbemKy3JzRRxt9ojUBzkVHavpsmuxXChIvmiLk9R2xXnMhy/L0DwNCs3SaxdlgvBUY5/X/v7IM9j
SP7JtBv4CmOVc9Z/irc2MEbNt4HIab1ivq0/kSSkgoe8N55KB8JjBKrO924nPkLqauKwPy4iddyz
q3Cw3W9q6IaLGd7KHObGgvgIAPv4ICun2sOum1ZsVgOYdOzhlr+6aCeag2gKL9w6lJFtnTSreA7d
Ljq3hbK2eemBixPTix9U07GCMLvDI8xEV4T+cSpVuzFcn9akkg5q6A4ni03q7DEAn4lFITDi7VBF
1hkUJUgyUz0sP1s0lnVOZcdws4ILqiV1T48ViCzyItPWi4f3RV+KHd9aYfRrVrWTVU/cU5qVUDXx
xPlvLd7YyMitY+8277hh+jUD3ZyoNP7pPNcEKYzG2y87BuiGmKwn23zo0MFSVISdqawY0xze5UrC
/jHJ86z0NGRF0Wtw2lVwbIw2fYyJPD4M4Y2PJ/bKiDt1Wl6B37bUALbbpVIt1RgYh5awb+cRG4k6
IssZeiJNQPqwMWT7FnFmJA9S1bulZa4op1Obqeo8SQKurcmYxPcT5+CZI25THWiRFtwZNmVQJK2+
+7kyv7jF+IqmejDrarxtkffPKObduuMch0822JSU8B6dYLp2PZFcT3nGBNIDRheGIrr3G/aerZvv
a62f9kY6eCe3QQ713nzMEYciLOybyUqPXgE3FkrXV7J4QIF1YsldHw03OEiAIgCP84bB2dp+H5wx
kaETDwo93tf71+VX9Sw9qbF70cNDIuzpsjiDTRy+f6rfhBOsPb1s+iawydKAOu0ebd+FB2nET4UI
u3uuvldbjeO2lM1MTNX9bWQDljaVw+BcBRZprY7y3vnB1vORCS3ilKcsoosNm25wfLfCGL4zPZ/p
QMiVweBtzM50D1w2CpsjfcpGQY9BswxzYv+IMqodORpluxEC90ZL2nhVRIN7MULMeDXo5B1GT4jP
BfOZMP4BOLc4+hGRZz3ECSRyOihiv7mPte5ZsDE6+FEvj35M3p4mDv+eeYIPF8monkHBffdqlvKm
gpWj6MLqDNIpASUFpNKq4EHX7I0YhiN+4+7RGmprq47VpNQJArKOTsvQItRuhra/9vL2tiKKdEZi
DnY241HoG9NwyvECfdg8Auwk5+XE5Vo+Pcw+Wk1o97d1Ym7QcutrKRjB+x3W8a5xgPu18Wucatez
h8yMjOxGcGbYFZpxvRhDAu6oa3u0cdAno3s2cWUJaGQFjYFr1+tIdMwan9cPuFp0Y1i7qTtuwWAw
rbkNmUndTmyctuDH9jTiuegTeM1LIlrHIsTt0zje0beJRhack9aJD45tjPJ+1zp0sTXFPrAh7sTk
qZYH7M5zUpC5fg4FZUcZy7A33CI460YRr+woP03OEF0SyBNgyEN3g/WvvxwJaeN5nx+UsDEO28Ow
XdzcDATIqTd7TDCpVgXrmqn4Uxph7k8N7yZasi0uNr/YJGOONOk/UV0yuT0GxGy84mvo3vRR3d3w
BOkXa4rpAbzNTaV1+252AebS/d6zeVotMmg9WPgHZuNPMFcqVOibvhFMp5IOsnsF7iKEd/WgeoiM
E56EA2ZM0h09eevCSS+9Klo6aXEvkabHUlglUGJmu1E41xCJwIoOsZCHJVggSqc6V756C7IqxaSj
XU1Gaz7UfU7iYjYCTpr/VGYUmxduitm1sftNnOrxPrWoV/aWYtYRrj1kATpUYtVcRUacn+T8n7UI
5q0iIFm7fqjhDij+RpF6NMkN5OdqVtnVgDJ5Wtw2XNBbC7LuvReKR2yr6U3lFTqAinpebSL/Lg0N
vgf47py41zdJcT9g2bqbhP3Q+kQIltNAl4CZkT7xXJh0/W1f8yPYxUx0ZDHua4dyek51uYtCToqQ
BbrpD2CWCIH2kb0NG16fZHGaFdid55duZP79opbjguY24Hhsf0rrGmBQduNNHcUmXbgJsF0C6Hfr
W2nc+HnCWFDSZ2HV3O/UmOK7bkJIDUSJUUzOEPD6Ladd74pepuZ+qj2N6w/+b2ROL05U/uHYaGmy
cpked3kT7cjgmpxBiVGV1KZSUhnslkQbobJ6Q0r/aRjaF2Nw75dAw2JzrQM0YCrZ526uSgT+CYso
I3cBVUGZnjy0Ph/Xbw5Jf3ObWJyQhGm7HGuVZX3u73Ut9AtDhzmjh+FRTI7cpe3Q3HPKC9aJNnw1
6qFkOOMcyzLAQ+rU8Uc96dLq5Cf2poGbeVe31fflDQ9CaRxLwN8HiX89SqbfiB1/O9NZtonuYuuW
IVm1P+tZEghhAj8NINaQjB/xQzmFUB9Tu77koXdtko9HS2TokZvjcLu8W/9RIfjuPb/+lr7X/2f+
W295MVYhAbalLPvfv3vMU/73y3/lEr4REs9/NJ//rZ/+u/X/Xf7Yf8/nGu6ffrPJ+KKNd+17Nd6/
123y8Rz+/Df/f//wf70v/5XHsXj/r3+85W3GbfT+3Q/z7K/13sz5//K1+nsh+DuZsvY9+fa3v/NR
Ca4p91+OMGybkQHqL4oFhp/+fW4L12zjX8AQDaFsEN0udywklYwdXoDTRf3LxmaFfomC6dpIW/9d
Ci7+hT+G7y13XBfeNiKn/Z+0gstZt/m3kqL44hs2gvRcV475hUviZ1GDG3/b09syrSndoTLP5k7L
opo2+XUKlOgGql9ywy3jPhPfG1Svi5fQdwoDnlAUUbFbVXp3PovhuRo56DRmiHXe2lqxlzxKD2Sp
p3fGnq/RHwSx8hujU8O93V4Ief5G8vhZE1DKcdG1aVCf/4/xky1/fhleCZ8rcPyJABuN2x0o7w0N
buoq5+tzFQXsUruJXP9fPuvbj3fpr43l8mdNFAcVMqgSWJU48lkKZfznn+roTU13uxhnp1l4PXhW
sR+ngGylJck0F6lkh0mfhxWmdG+57aZ3jJeqaNs7aqGObgScQkTBe1nR5ZvwJj4FEmyd02tq7Qzd
HZexAzmmg91PKjqqyXwNubH79Wtg+fj0DeBFzMMI0xaObgmlf/oGlH4N7iUo+7VlrespuCD+R9fL
Q7lUWKsuo2DFlEczB/TlWlV7jTP3nFtuetHciYSOM0Vnv3hbRld+6gb6VadX7743uasx7VImaGG6
70ccWxNNGVtF7uW0PEQlfc1Z65aMxWladiMiR1U+5t+D4b2fzcsalS9Xkh3g1u0r3JJ4F8/LQ5Ma
hP5MzDv4H8jDhdozTWkunDVZQu2J/2A9nxAkshEMBpMozo2bEXYyHRuiNPt7WD5XIMVobiCkFYMZ
ifi63xDoCk58d278qjW+6UPxDVUExw7kx8ewM3+UKHY3YpDFJiQAddU3vXddxkDWQAP6W8uqXtH9
7BecQuFaLwA9sA31jmHsxZspHB0mdY5z7WUZjRheC+nKGalt6hQnVzr21iAkjZOT11iXjGk8xYk7
PLQdbQmpeWpma7sqSnPbbGo9rc7ZmMVfEK32AvplMAWnrtOwZgDRxKUxPyT5ACZnxPkDcqeGjcqD
gsR10qKYfzGI50dVGtdxWcMSgo4xFnZ8MtqZH9VW8Wl5CDvx56+W32qacQ/gbtx5WpSeM7A756Im
nj35ziVLw/7gT1jVU0vny5tIgmQwyY1mAJVrZdNDSZVKEnbvTXsORR0/Ji0fSYqXRDG+jmr6n2RD
p3KZgO+h17sBsEvImgqv/Ew4f59i3YYDXzYXaFdfFNlbsAL92ad04xrB2r/u9uRp7VdQRpBvhupL
HOTJ0e/yq6F8Sspcu8c9MF5FSmXvGYQlJ34ff+MXNGb/5l+XUy4m19IRJx1dKQYBn7TJMWfl00TV
knXQQHJqLY0SmfFa424zzMQ7NnnyGlMniO/dRu1L6m1MFwyNERFGORjOUxN7exn46FkFcf9BAsPo
sZmcE8ySKy+nEEfvPdSTKoO+GdS4D0fc/ilNMHcawA38mSb7UQfvUx5VN0D39QOQ1+E3q8bfVz5d
CGhUpsHwRWLY/bRoVIw4GaEW5Vpmnbsxp9E6Lg8AcbcuQd2VETf+bRrDqezmXWOKDHhPMwlMAjE4
5h3rOJPZsCE5O9QUfGVD+JQ0hNtjQknsA50K5rixr2wEpTEpRijoNEH9Zun7fNNwdajnrH2MZA1e
gvp006g1iBQM1RHAkUU4R2NVcrH77weQ71ddn7wbQaSv2yp5qQD1EDgYNgGZknOfcTTwa+qGfFyX
Wy0CvaMlZg0VYyh/M3f72y2G58iwwbIcx1RsBD690VY12LGnU8TiW0ROervAqu+wav76rfh5csWN
jJ9isPiYGK+R1T9PdyjlGUwuoZjKTvWCgSvcCMjMIYuSyYuWHu4iN2cT9L+X3SA7sf/h7vlJx1fs
iLhOhOSm40As4Cb0892Tk1OPRDkW7K1Dhsd+4N9E7Uo1trj2hpvQ5DvVNhXFSkmAPq+M7xLPB4au
qX+GWMPNPnl26669rzoTpl3aP+O8q45uwAW/6Ch1lVGJWwGEb4N8Bz7PuDcHM7xpCneXhW6870vA
+NlsHeYO9RL5oJRGY6p3JGb/H2Xn1du4lmXhX0SAObzKsmw5Z1t+ISTTYs6Zv36+zep70XMbmMY8
VLnKliXy8Jwd115LvQaHAq6qnUE4pBlqZdrNaBb0NkhiUcaAP0r+ZzvKpu3H/JEZWfNhoG6z9l8h
v337vxdL+4dhYbEADZg6uEQOnkv//X8vFjs4VJamzredkevbIorN+3GBy81OTDjMabAtBlwgU0S7
MXfgNm0sDfvJVNv//zqIszgtdJYEyS546X/rcRbOosU4TdjNXRW26/KiAVdDFdFNPhTOzzCp1jPd
s89uMR9BlIguHHrP/+UiZNP/m5W1VUMFqUsXkrF3hwjrH504hgTomZYVenQOxNQAYWEpzNCF1uF7
eYiWor1r4WfeGlVDrWpsXka83aVFme2i0HPaNZCZ7IYyfbOGobnSNGO4/i8XaP4jqPpzhY5BYLrG
/fY/HpfnNFM9oQS7LZLmJhPnBO0Mg6Exl71JtTeX+YTHFFXJHa5huVzn5Na/DABa984CELQnl7ua
/bi7Hz/G2TSRBoijqxFFh8uBdhzDxLNyo2TDcj3mhnJDufKpjzp6VBBY3ZQ0oC5ya4T1u/e/Ld8q
nrC45qvN7YPgj5knmq/6XgWOMVJqaabOZOoM9a5urKtdBcvzdZl06sWgVu6712qI54Gwegwd+JYo
ujNh55T1iwLVLooXTn8z+1m9yVtNeYIN/mEul44+QJNQTSrB6hVQHtYTB51RZuYlpSw8FhlakTDQ
MIZvh/ODoWn8FWnGLjaYUSmNZUNkIez9Wg3xkqdfl6b+6wtiTYfl+KJlOC4Eq0aRNHVBCMINgU5h
egMIAFXw0v+OXTf5RZDqogTsNtbdeN1DpxZDEg3xDrs1zJ0BmXViljEzEwSvDnHmOLfrX8Ay0BZK
PCSnievHIoXtKQ7hqjXnt7CP+yty/eYqTfUnFyk2ZAI3NsfzqQnbFm7vEePUDOFuQeIYfCEcAqtR
WOgEX+kWhBqGcrUCtyhCkWalrr0P0U4yyri/h9pPu1bn8XWADeK+KBrrhirnC/yYPfJNc/8zKwTq
cLtOs3XP9aYPsRNq725Iud9xg0mp2icn0/QbgMLaJs3ip7o2rSuQGN6jpabfsPuYmIoeufms+i/H
Uv/fsxIYdEYkqEyY5EJQGPxHV75rQYkXXpdtQ87UMZutt2H2dqHNfix6aqfqUjAzO4/unmmX8ApV
PcgSXTuFR6dRr9MGzlHtnWrw3mmK5T3ErO1m6NuYzW22VO7rj7BNCYDr4oS0ULt3piLIOfb/zcT9
521omu1xcKkO2cx9/cMv1a2R9vFAfW4EfdZM/ps3FNVlUsEu38yFd11pC3R7uWYG4awUUBDAy4Ac
eQl2C52dsd15BaVtHtj/bVRobv6HVXGJVjSDSpAF0YO9AlD+zfjS3KUtbOjDhdmWJ8vPTr5h7ewZ
3M2S/86xdcxGaZT1r9XkvSXjq7xk1MqTV5d3uk0LJtYDCNtPsaNuWgR1Qqc8KVH+5483n0u32+X5
mR1zkTdLYA360ajzE2xPvxC6nxWELHste8gqPXDRMFU1+15+3W7Hs2J234P9ktvWF43qk/wxFWsX
e/Z+iaEo9fyNn6enJYqCztUDvSkvDYiB0Gg/9fVydCY9mFFj0r3oBQHoc2fmpyo0jlTlYmMJtB60
O2/pVMs5i/y3wtsDo7nOCmUvF5hysXKfjqofweUHSs7EcXQZCr+ZM7zLS4CIB/K1jNUjc+NPSgoV
rJGckuxuSNMvEDqnWIHIS37OYFhbLp89CWhEn4rpJCCn1WsYIhAztWFgWNmJRO/WBjrouvwUychT
6fs/xCQvic/UWoxEWDIz2FGrgTdHrw0KGm00nRsL8ufYcQ7IADNUqDyaXhxIwouGzAnDQctq2CnR
dJS7yamvm7oFm49xJ5ceIqXgqocqJZmA6zRwdeVmqZRLN69OnhkG8pgWNwx2ldOdF7X9BdX4OWsw
vxgfffMbd+l2fohV5cFWlgAtp2BEOjBUqydZcHkwbrW8yUQwziPAAwW6OZ6d4hskz7u8xG+qEwSD
rxayjyY/0hY9kOfmOc6j4egbeTjVzDopr0zZnWWXrBvMh7qnriF5UY+y+VRsQFwcu5DfZoMlTnay
gbDHM7MThRpEZRSY1hw4sHBuatbPaKIA4PbNBBLZSYtTo/XnoSxOvZ6eHB0IbAHDinNYn14+JEFj
6EG9GJtJXSi1t7+yO6E7XLzmE1TiHfTyW5on0Cg/FoxIeKX37ibXZpwE/Vie5IRoWX4qtDAYNBM+
Qui2zrK6ZjV+l8V4rnlaQ8EmgCZ4aBi9YDMAvz7KkZzqCootF16D+AUCtN+Go6i497Y2f8pngQFB
I81+kZWR/ThCHm2Sbsv/BzaayiBLZRz8RfmV5y17clyil1lpEUaeKMxYF+CeTvJyuc5Y836S2X1J
i3NSNaeoEJEa+yRrBNfCtl4Y5rbTU+ZFgXyN9elMPHeCdxFtj/to+bIYMwWrVpzkT+H2ZyZy4BCA
d2ycgj6fzn5onswhhkHJ3tOFCxTTPsmONaiMT4Bm/rIdWasf5d95vu1B4rrosskxlIuUb8tBWhcV
Cs0i5iacWXiAo+26q+1/nTq914H9clzqQ6QW+8xbruyJk8FJUBGzYwZlXxvlqcimoyxmL3YtQ/wN
wedMHYPWAXId5VfygWWSBEOz7P163Cm2+ysrqdSsmnlBPHaIUMaBFz8JaJGeDPHPoXUv/2aE/X7I
xq3VsoU869GFxXTE/MjvwnIQOEsIUwTFUBeSBL4XefnWqi3IF8azPED5bHkUEzwehtlcm8+EDl+y
OnplnrImDKBNJEqzgS6FQeTzsDgBWo/CI8sGxYHwcMgZsdmOxdh9eyoqVoqGhBYVktWSy7bhznXK
mujDvsonTrEKF8HwLN+Hke6PxXczTF0DbwOjpj9DllzoTXztpdZVxbD+RsyabPc41G8Ug3EEsUsp
p68a+7NR06LLXWjP1AAVux9zhLNSm4HJ09F716fsFxKsnzKzaXxYD5C0bi0MyhhOgc850RXrMGG1
nVEESQOLfdDpyVWu9teJ7f10Q3KwbKBlbNZ5CSZ3QeiL8jDallrSPTSzc/D84rS02m26RPtGV3d0
EY92kZ1aRQ0KnZ/BRK7C3JPB6IU4wJPs3vUGxN0pRviIuB/iGxziMQzuJ65LLGQ4jmcDi2Xl/oXd
KQ9ypv9lIDVxUFNRMOs/weAXBut+YaXlTTyLR0DOvKEycxFPxqX4IVhSfhR5FE0SpFZ56i3GIHgk
4CWWefxhamP9cDkEstRuZv4wr089rx6OclXyqJbeP4jj8mfUMjPv+a/ToinRRw24HuUaAzcHjJgh
p09Ne1o/WHyUXHrUNB9OdyO2QE6RmBNt0ABQWc+w6PyW3nKExOHaquMrOSkaGP50UcBfcDr42WA3
2JjpCFL2VW9PctB6b3rX+6Ocb7m0Jh0ousJ2zDaR33KXJZBPK+rwvme4SUxtbUM+N36l9R9HieTe
sdO3ci1idM1+ZPavuy7shKEVfAOTRSHgnkxOEidMbqM33IPmX8XaeJaHZBd4UzQzvlFiFJcDzxl8
0EkDMircZQWN0lF76or6gNcgjI5fetf5zLLHqclOHluk7mDV8+yPWL0xNLZ00/Bk/Vo9FoziwRgM
W4z+7odfqWOuLlOMgFE9zrP2rfbqMWz4uFlTj2N+3RKVWH12KobsRC5B1a44ZZ3G7PNyNtyXeMo+
1RhjzLf8OLpx0VQDW3gQv4r+aQh/Qw8bTwYpME/MmfqHYTYv3Tn60qsHiVM6C6lDBoCTFDcZQpeO
DekL90BKtVf66Uqejs+2q2blOYuWs47/mTnRSrXs82rcuVqOTkuzhoGE44HZxTuGc69TVC6yUscF
E4H5zmGymAO0+31XRTuxm+IrxWchcPU4mAR0hCUSMq4nqFPPw+Q/6UD016BmmKEgqfOLtqDICND0
1xlxma53YfrNrTgb8XzyjhYUYYX+zrjqt7x5MpSkuChr4Ls7ceSj5v/UqdBnt3sJikAA/ELgdWQo
7Yqpa4baslMKfaEECYrjA+ZEFG2erycq3LLz5JDJwdFIrlJKca4BCe8S6DSqHWGPNuCUcE70wv+8
AztQ1kz2rYNdu8rK5j0WRyNnQT5jIPoAVn4L6kGIxFbvNebeRaSEj7LjIUO8SZwF6DZxGOdFVlju
U3gIzbJ+bCNcmp8dEKsVzybGv7X7X+fHzdTjGookufUe558SlMnBlcfZzPN3lO3ETMkijeqfzy2K
dluaQM/CiUpVEshayFe5egXdo9o2n+SzDUML3Mn/KQExts53M/xrbRtfB8JXbBpnObdF9EJ1ZkPx
Klh3g56SwyxrbAO38mnufY7rBQAmhpqHe7l13YwDeW6+1kCQNt/L42EENujb/gjOTuXBVOV6sZkz
vMy6Cdp+WhdstZul1d5TtiKpXM61YgRF2H0npQVtwPK4Hl9YAgMt197MCi0BsghxtGICxGpkqkml
8b6Ljy5oZV27F2/bR9UpKSsAiK51YCT1ZsCAgKs8iss14+XNsYlRQ5wBWgJT6jx2pvKDAvrBQP1B
rZ9ctwalvhyXMTvlHFELxpEui+7k35JrTMryEee3faIGQBjOq6GY69syU77kcEv0C+cC+o3KRj5J
TNfUEn6LuzL1o6tp1+CY9oyCYFtCTthC1KoWzCQzwmsWv3HS/oxEf1DCXWsM2Daz/1OomIQ+Up5V
F/LJMDnVdvNTxMlpQDMEetdnQBZHJSTkssZb6TlNUfySNAzwQLYWzAia2mb7RhOIY5jUF33pPmae
e9MuJXIFU8AbQXT1WUBOxGQBPBhq0JGTDMRwNkpqZY3iIHGyfIDF43WsfoOUygsWMWjlPZd22Ctp
ef3Xizxzfk8m6K94Y7nS9UW281GY1Yc9su/EHkTct8eL3Dh9k2+aRIhdRp+43zH4EtSNdehjAgLI
vxhv3sj/Yx07TaoDBzUlAYuG6HjUUvMkdx9ODaUU81muoc7y35h41kIr188/5VfKlOhJrX+M3qKz
H36UuXXoGDKc+wra5gxDHN+GNQTIwC3HpXj3YWTRS++l4X5Ncwqabjqj/OF66ZdcuCxP3soQJiJO
i6Yzc0i0o0+BrBlKmOxn9S5MF/SK00uAQmf5OaOqYE7znbwBhIUQhivDsRrrX9/9QFnuU95UXgcu
/lwXLwk1sUZJQG2zUxaoKQdsbVWfwHE8d/EShDGJHqmEEj/zjneVSk+SZqDT19ip4cUEPt0w9pxg
F4152s9AyOijnD0SHwKQTVnXr12nHdv30Y9+SiKj0oxPCF6hJqde2TgjIMOBV6ffqIGvPglJ6UD8
9jQ1H6V5UHKG4IvqORsJINjlETHblOUBqKXa8L+WzjkxEBkso/oeA8oSfw0q3EXcSM6v5OQSVI0O
HBSoSjCsFyR58kwnA15K0nnP+VjcHwVePT+pX3rxreItoZL4Rq6nD79RQ0mzQOxD32XXDPTvo4uy
t1YXK34UsVy9CWZCRHtOApR8qEgwc4aV4xQPqRboavuRhXcdgWGMvlC7IOAupxJxWdv23+X74mEH
/UsCBAkObFX9bozLiexWw2ApHQnNjPRdlNzLAurpHBhGfjulyc4f3R/UWr+WW51GHepPBJdEw/JV
Xpo8Kqmx9Sqmoof4lJJk/fUTu5g+NPUlc9rvzOFET2/9oL20pejrTC9ty4H32++yXY4VMXSduNCS
JbQs8AhWcWo7cl8+w5yzq7AZ6HpuYDb+bsM4gNf9FPbcn3w+5M1teZQryoanOZw/XV6R8Qq5hxq4
ruHUL0wUn5JuCCIIBPmRzUuWyD6N71Rvn8dfm+JZqJBKO/HJtb2v+gZkbyDrJN+VK5mhJPe0jyVS
tq4/wMZSnFC7Wi/QqxcolfMtlMfHdjGCvOweNU+/gL0yaBLlxyB9SLTxeqrSqylSflqqq3rkbmEF
Oct1yoK0g3bT9iixcBvqXJxcZsSi5U7uf+niZ7HkgEjRLsRvODouW0P8DplskHpSnJB4XioQmQtt
jpk8ybbTyCYmzDgW3S+y4xoBiuU3FeUS9nSEboZvMfHoQZzhcmTzzX0c2JMVME62TeLkQTaFxJg0
on6sa713DuLXqmE89jkB3tBfwg4+FtUN3cFAos4ox6G3A8i1eJNM41FeLtvULsK9Rz1QainijHSn
+RblA+pflmjmigcyrPfIXz4G3mJhj6qVc0ghljKJSin2kDnwxLgbp1CvgNnt5fTKHUu5xlRyNE2U
K/GZ8v21hoWT8giI0gdrULYSMQ3EQhKeSBIuZcK8Se5sIk184t2cbSpDP6758N+BK7TQKLl5r/qi
HuWjq8I+gKFGQOlkVEQQ5XJsB8YBIK5CxjFQydR8MrbYZsdMUvn+Bu50QJs+6VAwlCc7zGz3AWdo
tnvZw56FC0K2rE/bJ1WZApgsKeTO+HNvY7rhQ0kpoixBxqr2Y2jNR1iSglj2fUIZY1HRrtKOgIUv
tCIHijIHGd+e5KThjI28uoQ55k52qY/kWacWj7I75TTLaWimXxznm5gG2YRdYiE6aq87zp6197Q6
yisteA/lnXXPJU5hlqk4pZTzcgV1InriT6nHuIXv7Xxg0akU+yqqf2L9Szt5HnX0BYfp7FbFaV76
s3y/Yk48tKNX8QLK/ALw+iC/EkPhiGAyJ9w6yf+jnhScryrSvXBWPdhSoYHv6BO1BLcz1jstFW/L
8POdnB/ANkFcG6dG9y+zorut0WmkHREA5XL96kuOYMVRLCdM23Dv9MUXWesXdAxo1V44avcgZiVe
ipNRDtABQE9oRbdRHH3qyUnp1GBUI4qpyo8YDa1WfjzXeYnms4+gTDPZz7I7YV1azYECe4/txXsx
EVWkBXIo5Byj4Ye4o3+NU5MFd+Y/zymhGiXP1Vf0n/yqDG+qMT3Ix43RHGhct6y5YT6yLT9lj8hr
VeV6LL0veTBpMh1WiZv2O+HJy1ro4DO19kPe2OJzizB87X+t+KANys/U3ZrpTwG4HPL8g9wJOLZf
ncJCGJ+LyHsT/zDE8/pGWoScbZuC/J6foBq4EKs5Ge33umdq5Y4xsq3cGeqYgdh+rcufqraD67w4
dBBEYhEkzFzNiNax6gjRW+5P1NWn9WPm+mOGERr/Je8i70owC+odlmEzwjKwKBG6s4b36lLKgz9k
o7rNM9OOZ4k7JI7xa+ezT67kv0BFAtoCAYihfYxkRZXl9zrSQ2KBcx571GJ5WZ3QQCQnB+OKKZQr
Y9dR8WmflL45mN54ljRXW4qrsm33q8mdHZJ6s/h0nNUDS1mjrgjOEdm2OKZkl5K/EGH9+HZ23yew
rkrWuCZ3hFyg3eJKCRI/AjcYBSVBEo1OPrF91dnscLOew2wIXBWpcSiFipjZVW6n5rLRq/uVanqW
zjcqP5f6zlqqlCrmMoEHUT/nRjuC7YLIFn/EnbLnF0wnMP5OoYlh2owLuHZ1g5Kl0f6kuOKGpyi1
q9ZebofJgvZkDkor3ZaoUTnsY3LtA2JEpalSWebC2Cc9j4gS430dIRDluOsnSRGqwiJM8XdrMP9t
HP+uojpEfXEZI+i73K1rkQzebwpGu0cdA2RzMCT6UZI/u4p3sOBcywIyOL/2ExIGrioDH0IkbLjQ
ZlMCaqqJQRz1w6r3kqDN9p9ELYka6Ey6nVf7ayafEFSDombg2Li1KzD5vO2ahNNqrjz9WbJ+v05O
8pWe2h6KrMverb+lMsBbyycsfbFfavNyqtxfKcBDT3VU1cspbU/yQKUODBfOlVNOu1wyGVAwPx65
Pcql3qxegj66TEhDfExGQQURLUUiXaPVCPa5xg74eulfSaVhrTIk6vxaKPZGKtWub/8SH/+qhfPi
FzRyKRREYlGL2gjAd70aeb6heUzUO61pKVQlT33KqVTfu9j8yi3/Z8Q2kFv9uMNHP7sfqCoE7hiu
vyHjCeFYv4xF/ZuyfQbLv/FV/5JR32CC/MZspwd5+qAOg8HzXrzwlWBP2lVERWyBEbswWaA+nM+Q
k5RNw4OPfoyG5WD84UC8FpntO9M9AcwJ66vZX5f2NN5GE2ESznCqieAQ39wopbnNYQzfwMp+yIoc
ZPx4N/X+A8fmgqTnJBVV2V5DshyLKgY9Nt+nxGNyDbAgnxRYqcz2y8j5MYG+3dfUy76MIfnIYbvp
U/vJL7PfCQ0PlROGSklAWncFC8INuqjvJXuPJE1aVWg8gaJETFQebe+9yt40kWkpNI12MuUhSbUc
/Q3SIgjvzYsU0TZpUjW1fpRighQcc73ZGbbNEEIYFKZxOy3Ia84mm6/7kTLhMvuHpYHxgdobUQhT
A1e2rlxNpDs9+xN5St5QqipSbZHWhaKU18JGWlH2lv6KlEOnqLiHSQvEgb+xGEOVyshMMQLsRryh
PwoYSLsXU2FX0b4y4n2Kh1nwFn5vXoE33bd4G7Ea8hoxQbTkt4qb3pYVeqEpKabKHhvfmTUCqrkc
ZZ8nhn1bDcZWMVzRKLmRAoirLcex807oum4azX+SSoxcsxE5p4leiKi5yokL9T+1tRyZXS/U95av
/MiCynvE0Q6131NBkiyFdqt3dp5h7fumf1+NhfRb9Oa2Ss0v2c9/Gz0I+x9iFAydzr1SUGYC6fDH
5Ng4Dw8XlI8LSdBeqvXweql6+63hIMUiylfbHD7D6lqaQIzlnNLuNk506hwkEGZ/1jhkDOv/ug/Q
vO9gmLqW82Tjgv5U/Mzp1k6XXWWdspKaJ9ctt6KroKnQIyYvlZqS2Bu38xEqVHaLAZEg9TqJSSWV
lIxz6qx92qGzQiKHOtyf8ugcFzdIr2OpqYAv8bVNxUVCULt34YCabuXfEh+vNSZULZn1+dPi09vy
UEzU5PMpe5lchhExf3JlkEuhhOmha5JPdwt5styG+Jk033tTc5Be4trewKg0AgziJOSEacgYntSa
eoZtXHcJECY9e1zdT4SEhrxI9/tHdud2XRKzTtdu2mr1I8+6gvpZ74dL2XWOPR+BAwVArQPklk+R
Ut4hY7pzR/txYcRKHByyxj/yc7h+jvO1eBhdCY8pEkaES2KIMCVrw2MKbweGfyF6oBskBiAOWuQg
Us9+RGxwXzvj1fp9Hqw8Z9kvsm8K9xISqzfF/EyS4Rur+vv3TpLD4dGJmfuDntu3Hvo70t6R33IL
7Sh3MJQ7aGCJ5dPTHDLjRUB36XrWzXq3/kPnVd9oCPzGIy0h+XRf7x7cCNQQiZHSYTdt9WXIlDf5
2TxqR6aS1aw+1QvLa8nqaDIBHxN7tumTfKhfaAjVQkDIklh46Koz1l90fEArbbF1jXe5Ri+kXMy9
gJFc7xIazB0DFOumd6HaSKxvpqGOcCmuHSIJCYZwP3noMBrhxXoOuCI5E3JVYuwLh+pCOz4btXaL
ZPXlwIeRy92iHk7tfvQORVyhUzBf/RWtTBAeWUrx4BDVx0zGbCSskbVd0LADMvmSSTVpRJoq/fMw
eNjettarH3nsVv1nP6pafDH17YvszdXNDW315WmfUh8X6yH2EcjCCyI7G7GCUsFfd7sUg+ex/0zU
B+koTf0Vpd5vMa1ibSXBk69+b+wmQBFIcd2olH6ltrvW371CVGTVa235EvcoR1becdpBrPuzCs5q
KeiuEroaAoWcEktoBWk47xuGJdd3xtUDVXv4u81Of/tJ+qPSF216Ckg4AvBYLJ7V7MzJvfGK8Z1o
XQ64pJF6yVhoS3YhzVf5xgr7QCzZTz/WOnFLwSrpPcruBbPVNCiS+pDh/noTucfE23UWId/WxPut
kXUWXSry6sLGCuKZCfFUc753/IYeNB1w0hBHnmWBm4aBHuMyX+Zw3oGupI1HLUbqClUyILCW7RNk
33VwJL1BlGJfSYmi5RyUaKh71rfEzwUpjZQAJN3ZLZp3OxNDpjqHtSdCqAimS7LpepnfWy99L5w/
Vk7S8s5IL4rcefI6+gQKhksKyWse3+5j3/qC5/N3MKO7QS8uJbUnDNg1tLxmszhIkuAhY00x5E0d
B6QtLXjo7sffsp0+4ml68WvuwqDPCo7FjbQvlQ1g5cp1gfcs6DGHqhkoPWX0vN0ySn0vHfysrg+N
Zp/05mVx8k/xRhKmNZ1718G8kEQvcGB/SIQvHRkjo8frlxeVT/kF5+VLDdnYDh2FbvEHfCuCPq+f
2JjjtKI1ook56R6RcBhzJVJcTYnANVLMLeD8Nrafoblfw8UMQ20y8YrcwY3sZukKyAJJLOHm2yjM
f6QxOJv9p28e1o0U7c1S/4hH7bbKObiKeYhqkhc+i9UKreVTds2oh5/5+KehKG8ApeI92qyX0swJ
o/HbmmA5yK/EhwlqQNAD4sHlz+zXcAd2ry1zo1ZU3ogHh9ggwKMHrdG9uOWHhOLyUjlD8nzD3HvS
YmstFBlq/DHN2qYJyxczt47o08o6SrQu2dLSh1QB3qVZgy41TQH8PhhN3FjzPFMdWLFDYh4sr7hY
ckhy6+RWn8mRiWFCTEmcqPeMhmkbMdyLqq4/YNLzQ/N/5ffkfKspheaq2/WJtk06l9mDKZDobzU5
00QlQ4VKrl7TLHkbxeF3UIrX+Mwy0V77+lOyML3ibYjn1WhnZ8XXakmMDDMv2KYF7Qc1mR7Exf71
uY7PZA+ylWiLy7fWe5Gb0nTlSUd1XAL59ZuybeY4R6Cr2jrYRlkFSY9smCk9ZsFlzWUHyiIvybdm
mO/SmBZMhLTGwrR6b31ExrdR7Jx8xKD+dPeocUnTqHJtavNZe+H82DVCY2627qm1Yw+ARlqtqAhe
jU19vUYNsv0lCLYe0UOONf1DOlwCUJIgNKu6r+FLkicygG/SsvWhNxkl5xTeo+ZJR+gecU+Up2Rp
4PgHEz08yPpJNruuF0qPP9EV9PS7JPauV/chadZsqsc838vNy1ka6JYwPHwzw7k+V8lpBIc/dP2D
OAFxBm35oavdi1mAipGMzDaffbVc8WRydHSxvhJwA0O7yZnrtgi6G8JnCVdlIQWIYmfjN5rpBd1R
qRfWY0jh+FlBOmlDlH2Qgv5q4md3fnPiF7T1/uVe/nI18lU6/JOwOTT7qZ3vZmL+ujNP8jl9kR6T
u5qWl/xPHmPbpu8U4CSuD7WYkhW1e5Y2RnB5caOtYTzodJlkh0q3eJqj237urkOdm5EoLq6rT8NG
VpPrl5aLuFzZck2cQbNjX0quM3qw08uezNPuw2gu/zqtK8xF9gRxuol6bhdlKEZkv3IUJFBTsuRI
5itBnsS10g2VBrGB4Rk8QDfsNGkroxCO/YH5tD7InTstxAh+xOAU4Wo6HMGISZf3bweYq6huQPqq
2/nd2vWQcrR0OjxGxOLVRkijxoqRvswexXnpZHdiuJj/v9Eh7Rhq6bNgtaQrsyja3bIkl101XIx9
xIS4dqWM/gp0sowskIzMs+pnhq03guNoJ/e2joZtPdHvrgUBkLVb0ylvZfVli8lDgXxlY8pe4ozJ
rRdT+k2hTg6tWOQ/YICu3yaVdb9mW2KvJr9FR1e70No/wQz0pQT05lWjaFvZX2JXBXqFXsm00fPw
U4/gSZWiEYtqN+29BteCWdnf5YeUQf49i0pgCSlCZydF/qUrt/OQ3UrJXPoREZRD1hLdLFNxU5J7
SBlRKptS+JRqn9ZB52ZurBNi9UtZv7fmq1QMgdAeZntk5Z0VEDZKSJUrz17lXqh5i641+5OQC7rJ
jacUT0yKvo89TGt4JontCtVD1bpcEztZsi5h9+WcncQY1/hNYjZZME+9HShzyT/lz2oFUkRm1Eh/
bogi0sx8Q/JzNRGWQiWTChHzGlG1BZDjkqGuqy2/Cr/pj/stcaBc3AoSWozHuUEIsNuU9hcKsG8d
3dG2e1+RfgKVsxbYc2GNkRSTq4S6I5CicWiW73mKfxGPX+fVYcz38hG5GCvxRx2B35ck3/LkInIo
xvZeveh70f7ksbI0FeNbcaRvUrW9WQtTnCNw0KRa9gac3KPuTnvVLK4F4CBwDAkaV7SGD/dCujzr
COltzO5u8L0PwVXJ68S5G9l3PvWfax2Bb2Xs5jSrYE4UBwvzMYPseesDAOgBH3j1oxGqW2/BROnW
n/aH6ZjoanivU7ecBR+MTsHRT5LXuIe9hOi1h8C5CvOdXJAAwJK+OBo6rSdQq3zI30e1LqvbZAIY
Y5aPTaZeyMXZHh0MEnd5DPC5k7GuGa6cFDkxbp9vpBAiDiFSrYPhPfqm8WlUOXa9vhZTI60WcRKy
zPGg3ExLdSmwRQH8uZXLnEK0k4eLPPUNTBwAfvOTbpgAer0f+ZrOxt5v0ssyXQKxSRTpFrrgFZWH
0Rg2cnbEOclbCI5Q98qHGrnwv9BmI/pSo6KD8PyDhh7oL5u2y5hQ+wv/6DH3zGBcUAErPuV+xcLZ
iGD66pd4BUGPGZ17kRT9vThKAbS0lv6uA9CQqNXSxrd0el9D/b+e5+oxfF6YwsVoIx4Gb9alPHBB
bIgDkQUf0og1zi/WF68Oh07TpY5cqBhS2QtFd6mY40mekGCJ5d1jLtCsYdCkiwx56J0AxSRIlvYa
DajYM7+kVSlG1GzG5zQ+U9Dv6uZN+nJSWk907chQ6kdS30g/UzqsJrU2c45PfWldwvm3z6aY6nsH
T+HwjeE8Swej6NodXIo30s6S/qAEd8bYwdac3ksTG933g7xfp8Rbp7Fvw8n5LP0PaXyEPokoWYm2
TJcIYd16lBHDejibU/aV1LQUPFJA8hu57lDHhNFT0bqGsom6y8YIaYI/jWGbfBkA3qkadtLgYkgZ
yIWLDjyTLwIykD6RfC0dRFIj+zosjBXokAjZediACXX6R8M23hBVjPZqi5J1mTfXedlmTwYKQBcl
LYavGX3bto7Hc2RDBW7ogBc7SFOnYnBfjQgxH8sYi7uJoS9I05xpB+QiejXd2tkU0OOcIDS4XH+9
Xeb7HsTAYRK9OQ9RvqcuNuwrs+gQzNaN8IGR2fCSgcv8I6U6u3G8BR2j666fh3Osmr+JHg4fxaCi
NeIi+aEj/7JH115BAszQn5YcquwUls8DZv2hlgt2acNYdWlRjiJ/GLSsfoU3utvVbgoJaxJFd5YG
MUlOUfpVHXWwka2d/9hs9fXX6YA/1UWXH1oNXtB+UtqnPMnza8Yg5304jeODnSnGtpzeagvKA3uk
+AJowdpEebLN+uLF0phn1SI4jOPavWRucEcht99mlJC7yrYu02wsNsWo+4RJhvLRLN6uTrNrB27y
Ox2IY68MyUbrOvWqAUYMtOXc9FO6dVp73BoZg0uMj10seir0RDHVhWJv1x4hbfOmUcuYlPw9DltH
hK4g5awu6sI7FQ3CiObi/UR5HG9p8Tb/Q9SZLTeKdd32iYhg03OLUN9aTjvtvCGyspz0sNn0PP0Z
uP4T30URkuzIsi0Bq5lzzGxc2drAy03+ALZo3yJRvA3aeG5RAWdd8lnq83sktS/LrpYgjbvTMM0P
MqmI6St74obtXU9aTwBfduEHAjZGMOvWB/IUzOw4A1Km9k4i7UCBJg4z73ec2/0xlTPlZDY+BX0Q
ieTkWvl9FRRmg5xqXcK25WPyqnsOuq4bjHKbWHUIDmsjTZQrJSboQFuApKo6v7cieyNRhE01H428
8g6jwa21qFYMOGoAt+0fDSc0noY++HJqv9xEkTFumjJ+6XRBQtn40htAx/26CRZLmEE8+t5RzMxK
JzD7wWyRMs2iAV9Gk3Th4C3vhvq9EGgQiEhVEK4QougjMTn+fILbcKelpu8ZCV6tptcu8S5Tow7K
s26LYGyMQDDHehBAf9cOZbIs4eLtqrJ8xEl1iOLhzF50PBrplQXcuNHHpgj0rsQfx3gpwwvF3m8i
rI7uelR9tfGG6c5C9z1K5xgz3QGT8rvJaGLv15ARIle8C6dAYFia3MP+NqLiU+7lbz2K4SJ2Pokr
abdeo/b86XexiEVIhhqhEs2hKfkHMbNme8m7WvbLP4mJmh5B7HHS4n86Vvp8z8A0IMqoVUrID1O9
1j7gNYzqYU4fpbU3LKYw3VLlW8Lk916EMX2cR8hvCaVQM746C1nQMv4DY6sln/2WwSw/DK6zo2m3
t9xJ+ZA38A4wixtby58eTbP42yli77D0VxhQyaYDVRkSG3lkxnRoScTYAhW4G4P2ZVQ+VjplbBf7
2VQ66tfUIWAj1f5aSfePB6Iylljrvw92kR3afF8sXJuU77ahvhG2mW0ACPPvcYqVDbi1BoA+HEYy
mfOJLIAs/jWa3ckwxpPeEX2iuoVY3IoQKZHNu5yEi6LRYtDridgk1p+wJ8ILdNzibMY2qTeT3W3Z
JHb8Cq0bxq7OLBi3ONDrH1J3S27HxsxIzWgO/TBeycpcxRLzKTX799gWDyCWP/PIeOp2uvHj5aP1
FtTjCWBVHCNaChI4r+tqkxqKEJ+2caB/x0WIWpC8uLwiFLpeZNDrpRcO9VLxNN4Y9WBzEeiyrTsU
LF6qbDstdhymumvfZWYA0miKmvgZ1o/68D7adRLYS0uOkIOTUzX5XjbMwYvq3pXewTP7edMv6bIF
YHO2KgXryUrrXY2rBSdoHDbQXu58rIelIq6+9XcKndFuyuXrPCa3zDB/wZ5nLpzXu0pTGNdw1LiG
JGk2czdV0/PTaNqGlMaF74kIaOnTve6V0K6WH7genUurJR8IdpYwBX4HBnIMJschCKEh8M0CrYhQ
ZAxgKaEKJR3N8opfnRTDYfJK4hj65j4kvyuj4wyoKyucDH8HzIDNvg7ObdzqNgqcDCMBBEHSHMRA
ggPVYtP6jwnxDbAL3LG1cfGkOBfFGBSMqe20DqXLsCkvsmDJR+Z2QQwLGqtCtusWLpNyEMekdMhY
588ZWAl6pSo7EsgaJpxagTncptj7hbORWDDT5J11usBy52xvz+sdm/wULzNpT6pD6hv4+xLWhIDO
MpsLTWpxjUbBG9R69L5YXh16s3NzwZkylvfuayRLPgzOjqCIf5jDf4z9j2EZuPBGhjiUQv/E9zhi
b4ByILxXF+4Rswt5SEuQaL7LnzMvx2dH+veBTrN0E33TQUQm0wiwj09EC65shFp1gxmlczb5SGaX
bnmbJOGMGeNV2GhM7k5UjrbxMyoLCCFXt/LTsJX5rsAMDMVTWqEaHloGwm+K1v9j4h3MWv1onDU8
Gkc0TqgKjKHlb/2I91qbCj7DZbpZCK/ZVvZo7W3BZ4Vag1t3nZ2Wcb3Qm7wvWvZ03DghCJqrulnz
e/tzHercCLlZlCQUtH+TPl/IExqdfefQ/Haa74aytS4tw4gNepwjU88i4DcAsyiWIYgq+w57Zgxb
N0HflvyxSmB0Sv+nbVudfAPyCrJhEzvcmvxVQemIzAuLUr+a1G42wtJ8qpONmBb0ZKYOYi8lFjvK
Q0U/zy85rjcaqjJkVhvRE3Qho23mjD9gT+dBM3LiM3WhEUqXP8WYbbPefKxCSdRwWyGy6zD3vyA+
gWsSqCvygqzZtCA706ZI94v0b+kSYW5L8HdSD6K8RJgcjfmmnNdKh6TotEmLHZW8tukQzrYt90kL
U8MyIAPVohcwZPkG1kkO9W2GCYytNOUaxxCayBYSn+vpkAGWCORDLcVwWErTx0X95Gd5NPFAysRM
jeJxl4eqe6d+Bhbkelgou2fDNrM4tQgEYP81PQDhWvrVzvT/6QYyMSvSEcLKCFulfdVkr1IC1Z+D
6UYol9C69rnNfiHZFr5bklWin2T/QcyyuXElvRIIhWBemq1tt/LiNwdXkwZpchXnyGQ/vNIqjwCd
vawvb+3g/W1a8nhpAlhYZdcRwVpQVxz8KP1Ng8TSuB3DrKe2xiLHSFVrFTPUbgter8I3h4qXqjvJ
p91k6O+etJnoJt3HUnP1bmXjw1i8kP7H8tnLSA9V9wjzyibvh1ej178Kuk/ydLKgTzkw4z7JiVBJ
aVucBTgZTVlR1nh5H4hWBnHWiS3vz4rFbn9GMgpwlbyQ/AUrsrSHULTev/NzzPTXko0D/J9hpxxZ
h0ZsnJed3bdqb3cELkcjTvN6GLEpTLwDLsznjlMoMWb77joTqSVLjYZhzSSPU6579jz+lLN5Kkr/
4vec85VZU2/SFASDlB6M++ZRjkhm8r6EbChw9CpP3GpXP7ZeWV7j3ve3nnHqBorwvr2XlhXagjVZ
EkNHj4hJ7cf2XA7yIUXqX1st36Fo3cRGdsyGnqBbYESiojGJiTP0K2/fO2a3Kf7FSQ0wpyMrWrO1
XbTUFplS9b0vWdOAD+8h0xL1Ihsm70Ij8WoutmmtpqtoJgJMVxLAYME49BQDVmFyNgMGDCs/P2K7
5DLbp6cMku2B6NagkAxbybAKG6GrLUxmqzSMU5lws1tzSpf0a04K7rUdkAVSATaCU+HX4GdmOPaa
fnFUP+6TtTaeErsNE4Ain+4EyqDTkq88qn90RVP8zFqlELqr6QL1c7p8P21dL6dIqH8kpc1iN4PN
Dsub1n3RGfLMw17XJNCtzNT3lt84L74i2aYCd7BPJsN5+X5Nr6wv0AOsbp3cQlKZVCi91+gRr114
2FjkkWAfjJTDJqRNCaQeS/deCSfedBMCzUiXzt3UozBT2bHSxulVroe6GPhnGvZkM7nOGJbYN8f/
d4DNlJ8dpM3C1H4W2C8jZXzAeTdOdqwlIFR4mjR5uuGzUwdtVrcsxHrzreIvRvZG9IHTIN1paVZt
yI5vSKnG6I3KcjhPrjGQkMAjt9E8GUR9LEkFGpdwniPvmPcVEnp/PNLfGBcxdwYqSh7l/Rr3SfkW
QlB+X2rAz6Y990cGmqc2Mpd3krGSgzbo3R4BJ0j9ydyVcLdDD60uDY49PYzezHZKLjtLL6NwWVHJ
MGJBeYGO/UqRmGnuHMxuVd8jxdKRSNwmm5zn5JO51IteHOyhvKe9l235W2VHqdndNZNWvhv7mHRD
ZX/6imW7EjrEXyhkbdN0oRYv4rZYpsfdoCkPjOk2ykjJbjf5pKV1Z17crOTO5QGwnrg6b5PJrX+2
5fRCWebG6uA1/cDt1OY2PUzl2fMmkHWD/jpp022svehFpdVjBNBGujTcFM3Tf1i9/K3WxGNdZC3O
tCq4O7DIRQAl7W82caZAFovKwHeLbM+bMIc0zH0oi8E7GQOwMktNxXVuuXpa9RMMhbWD+yoOsN/8
t85rLrFrjoTKFPq+TUszhE9tHTSnrX/ie3HmWr8bkq7Mn/xH69+/8+5U/a/XJt6x1Ssdm3hEJt16
iJR1VXb8+Q2ezQCpLZkiMc5aCT5lUR+9ZGFnKFhuCcO2t5wR+pVOrwycWIn31MMo2izJo4gLEMf9
E4br/DMrf40xk4PMaOTFMmMkV3Z/ZTDxohfxeG1ZFdNviYqo4FisYsLuH4Mei3HCuhrSxl1btJ+O
WfjniT/2vc7m6e7ZxUlvBTz5xp5PtmpS7Bed2JeJ0b5kkC4orfT0wHZkCJe+XUhrXLwtJ6dNL2tA
ox5G69ymtOX8UM8kxaOQxPlvkPQYmBJFvoDTZIdINdpxbioWzWSPEC68aDfFx+Zsz7qxdVPH++lk
8lR727p2yi8iWy51Znb/DoZzR8em/8nr8lVNiYcnxHtXDh4m7rm/3LFWv7nofDETXn45BBsG/mJ6
n9P4VbgdIwEmaluaPID01mRAY0mz3xGTMSNy5ZtUJmsMKT4JCsOKmGCFvZJt2b8QpMjV0GrNX5AJ
803SqeRGWtz4mJqcrqaLjF8ZfMdghG1JwQhdQbOm5NINHZCLEiDzTBTH1jDt4ST1RX/RJZmkymEg
n/kZUKjFfmhVlr8Tu+7s0UxGrJI1ZrVHuxckUcWZ8gLg7R6Z8+l+Hub0YauzKZRxrpCtjWR/vGZU
l0+vopooxvkDVgcg48hQ+6WaR35Lrz1MFvUl7YB7IzEtPhVu0e6xtRG7mJnYiWUbv06W/5plOfeg
xhan2V/qN9uvCZ0cB//w/bQdp4jOEmeLCU1p2xpuHMKGITvAzGR3tteDoWntmRwYj9NC3/ulpV+h
votrEWP8UQyS26VTV9s1+4molGY8LLP8gTQuyBd7+KwZIobJRKQd6E9jw6KcwYDbmxvPGOMjxHzv
HrcJqa35y2ykznukpvjhNdkbQ5n3OUmbW+Na0UtelNupipK32AeyGI0H4kyvRDekf1bhrQAI2adq
da8plwlG34Ym/8Y+lg4umrS2rW2V4L5fpsXb5xG2Oy5B7ctQQO93IzrAkdidn/ChyaY2e/3kMmL7
WSla+py1BZcfiso8xD78WUzT8jeHl9bU8d8UoCVTpC5/xx2zHWfvVzchhCHv+sLfK7+JVuW3ptDP
dtNoEPj0bd1VxLS0ZhXakJHOTCYtLDJCO0M0xzaYmj9qob0RwUlz5ztOYCz0K7quD2QNZbupr8ZH
3njDY5zik9bOy6WQNtVjastd57ZcnmLxrNPEuVtc0+9spO27nSfNto+7a8JeoK4RJKg1SHV5CETv
T7tdBuoj19kak+y3eNsX/GdwFXXg1uemBETMu+Jtpda7TxtfQuotyUsNCildDAPWlVi2UTotP4gU
p7KL5S32/OUquHcQ5xcphLRj8cxZdqg5Kc/myOZtbtL0GNVRSL6tFUQz2lDdArUhl+r8v4NUXnU2
MhWFwBz4QK95nD5IbUrkMd+3tV5TVnWcIAIBsEsfv8aCkeq2KFqounjLJ00PtSa5t2vdZ2Mkhcih
tmNb0DtX1cMGlkj+RCx3gMx3LtGdQUdPfKtzPaBOd+5z3Oovw5ydEHTVJ/J57Is/bYf1f+ymtWRx
ySOoyfXVQEB0bIuImOYuPuNE0k4CueB/j75fq+PZDvNco5hev7CsBx2uAaJI+Wm4ZrWr9QZxYF9l
11TT7f5ktI7YTCPXuF5CZf/+yqJZwej5+ql23VYcK/hTyLgWUsRQcVwizRGo2RUzUbVkN5/Bkpcq
MFbNzW9j9aGrrDjknq1vdRN2LW/MfPAHkwlgLKfQmEfG0TKd7xFzSSfQbHhmltGdc0t77acJh5NT
dHtDotnWRM1Uo+4ujJ/bC0HqPOqpPIc40cPBcb3z98E1LZSLRl5sDLvxXgDSUjI3hMfahea+6Otr
nT68OgwiCu6ox8byvbtyyABsomI4mrVrP4RWBw2jw7uvb1z0lBefQBWTzKHdNFOWxbmev5RJk16c
pHoo4oZeuiYNC7r0+5CV+yrzTo5aqktmJ+N2Sghw12bMkBhnp13TabQAa8qlMxCQp5lZsa30Wl1L
I2q42XIpYnVLgD1sLbkp/OZ3MZvxZ0NC4caNY+ec2qb7ztozKGh9+UjiVl1qxz1F0HZPhtV+lbWG
TimJGtYDph9dic2YSEu42ZpBv5B2adC3eoIljPewMuRx1HP7X1syF8j8untYIKo0ATWldRIiYHMB
F6TCMw/dND2n7vLS4yLG1BxLulwIGBYj53PsGfF1TBPgRAxXt8Oo/NNse8u+0GFn2a03kxfCPsrW
Rx+GkWfCCBARaDB72yc2YiAxzGSHM2FIze7QMkzfi7hS6KuL/ELq4H6pzeQWmVIe8jZlhizc46Ig
AvTW/PRMdgZOC50M7dm7Zrt3J8oRFVsDnNl8fJq6uPR+4VDTMNYcQJXunc782xvTEbJzsRec1wFC
k+Je2O7HyCegOuBxnU4utV9gzol5aCL6NYqg83eSfds94iiBfErq/TlPTBEuxkDmA2CvtE/nj7Lg
VlNOg3fkMxEgArTfSBw5RJ4xh+1iNzulR71BDxtpYbwSw4yuJOYjj6t74zTVndv4vCtydENZ+/S9
VrsopOJMOKruzc/yFqydnM7/O1DFIWr2tHiriPwM0szqL2Wthsv3I5JbyfZ2wGj5/ISAjNNF3TR8
K6MifdeEv+sy2b/XpoNGKR0OSUlu74KuLRhMcHxjZKvbaCWb2BX5T+qc1yixUCNr3PlInDF2hEgV
XGJYim0c6oFQ1Il2+z5wyp89y4qgJfPSwMDrROTAs0+n8sHl5hLliX/WW7MMo1R0+9SZfvtuSgih
SmVQsaXbu6D8L0lE7ozmqz2TAx30dO69wzX9OWTAB3VZjFvp29nTjtk7+H2mmMm5+CIdLCFNya6w
12coo30yvy59d7En+WWYo7g7SeiMs9xaDGMeyi1CguztS+mW0U2jZUiymDshJsxmFAmf71QPvk/T
TljMAMEG7OqyA2WRZdpBm7KvXtclcxLvEceeA5jhj9Kkf7YLgl90JKIRA9e7Xmt8lNL5S8X9e5u4
/dvk85vGvH/vFdu6YCCJ19NFfit8Lb+N9MjUs8NwbdyjLuKvyluhwvDVcQML3h94v+pKXyZRpyX9
voKXce4iUwQeqaAwJcALlVQftOsc2hpJQjJvna4xgjFPnA8GjTVOYiva2yi6e1mNhHcwUfXMtCDz
EhWGNKK/rmeeLJMtAIXyz/VBrGtrskg501nW+YzbHLxjOQOnFFPL7aOkzEzi23+5zQUpDN+PxKpJ
qE2S7bgYgNMmMGnY2pNYNs36weNKyUzCV7fvZ9+HNm3dPSrgNbajiB//+4KksglIPOkOjdel2zyS
WB9sYbwmagqdyfQf38/MuutCXXb5/vupP7nyImf9X/it0QuBn6tNHq4ViEHy0OVH4cQGZ8IU7dL1
qUwwLWlj8xCtU19xRtzGMnvPfDH+UWP/afdm9KOt7WmvZY15WBMWXrmtI8dpZLwns8s8sVaQ1rzQ
I+X9I1lG49fg0t84PuHLpmNchjXwKxE1HzEtLy/+Ulk7sI/Z7NImStu9lShrN3Hakl0y6dpxyrl0
W2DAwrpAYg6uBCtpSbGlHO4r80A9OwhMMQ4rS2ahdmCYyXSOq2T3HVCvMXNn0tlyZ7Tn+j13OhRh
yRSDjhKH6DBr2rxHnf9V5PXCgDzxNt/9PbTv/EeM/Kj2+5NIZ6pV7m3lYRlx+oxL9LBZZTB8AhA5
LoLk6NnfwggjQmktvSZybc/WWn99P/p+bRnkKYrR2BFR4uwIk3c2TgbeWsQ11/TlnLLEMYKIt9wf
qIFIiY7vCfcGPjLetGfrlhWKMORiMf1blNfmq42aaCEl98EazHgd4XuHY1y5oNKJfI+b1Ig3WQev
syjr5TI7Ewxc10235erNTQaXmnH9gmVa/m4Qxmeku8PJV/l40tbD99PvR0U9Iqin8dsQ9GPeCIdx
13S2DQXy0S0X5wSCBDH9mnb8/SieGbnJ3mINzEtpzISbdaq+s+dKXpgdm8eSLq8ez4LY9SVu74g8
2vv3ozkZ9MPQW2y0mk00Z865sjJxLf0c6a0N/5V5XpGzAI6GZy3hhGaMugJI1cNzysqbE3nOvbEz
iDcs0GrMsaxN3G2R1cu98efuTPIGFPEpubI+HZamPPOul/shwR9hrFnFnmCUuvTEUaVIzDQP0KIp
ZPpISpP8Mk3HYJnOJAflDbFTigSPrmAHOEAP5Q5AyWIReuz17XDt8tS4eRZGLB3rBIGWr9l6oHaE
NIaegX4sB7it+6FocMBP5ox3oTfuGVSxS4NUDwICF0anU6HtGf0vRd4Ayj8FoCydWP9nQ3LFyqTt
oTsY4WA13hvvbbcXdVFsoZN6qAOUi/heW7bfX80FgNiKqW7ozM0+Fob6yBjkkOqgpTe3E/NbNAAd
1mr1AYq+OI0u0j0chjk07IerhHrxqY8pfRj6FNSCTp/urJ5MJ8eq3atXDxVTqrdZ96ZwVIu8oM3P
77lYh8iVsgjtrbdM9BgoFdxtq6555pmZnKWl/qoi/8OYUT0ZmE8bwqLlXQrT3Kyxzciz5HTPSnQ2
TDEyYEG+v5drOs7cD8HoZBiq5tjf9nhp3rlBgh+P2wxVVuO+F+rVE8XRnFX5x8hw7sk+T15BfP7B
pI75a1L2q1+a8bGfq3pT8k5uBjNSW4IQtC5omMTqbOKmHPIrOZD0AdF0avP4/wqQYi1F2qaeITyR
kqE9YxAgGLzn7hbpw/wLAQkb7/mSDxZTcu5g14LLf2gbrruBuzzfltGcb9KwH0XKVhz12zU17WQ/
LHyDXvTOvsaaEzhSzh+CLg/Ba6pCx3LtzWCM+nsWi50qC/9pT9D7cpOIhAx1xg+T1srommlPdh2L
67hsBpy6sc9so3ZC+KtY/FUTHVyR/RNXFlTjxcs/lwhLOeT5uxyTimrVUz+0KvlZumKm7B+aQzx6
845m17z998gaKAwj48bPxye+tbWfqkincJHxeCRXQvvpSwwdjhc95xg1CmqkihQzxJOExV8Gp0me
TSOdhyc+8tFInt+vVN4vlLPioiSWvaiUDyIBavz5bv0YPJ9ldqqZu+8vJJ0FIynqiqOzZPFLdEqG
OAepr/MJacuG4b06F5EGg6izppdssclcRMZ7dFlWvuAF4MQalohJmd9vOuROf2bjPKbSR6ibpMdO
72n6nZioBnfBB+LB6NSVdYdnr14Glf5iqFEFrsbYu5loSFo1WUc9rpq3UjvaaT+fpZMe2goPGsNn
UqBvXes3Z4VCbJvzJr1P4xuqq5fUq5avkW1fvtQQFVqkt0vSGtc6N4xrZFlGUPdOusscGB4RuSya
b+8HU7LpU7UfLk42v1tp9KMedffeGsb0XjtgbTNR/wDugCpes45Nn/6t7ST/Jcpq/VixAx9Ktt0G
k7gSFws5WnrCNe2TdffVaRv7BQEQhVNsfMVF3h36qJh3iQ6hTUeFw4KGIgs9ohu0otGtoGRMbs4f
8t10Nhn0cG5V0ruMRf7hR3b8YiDDbHvRvhL8OO6aRHOPhrv8mBxh3sDOdIGeYXEnfsAIUfhbwJwd
ZuCK25OdmGoXmTz9fu370EMq2mmL2+K6HTbSWHw/rOyh30+uKnb+RGGLdKc6f8+IC9IZwynLmt26
x2Gps7ywD8lP/XIYMvujn9nY9UgcUOz42YEsL4Yw9VGXVvTWpJ75koHCUNL4ES3G+Myt+K/yDFyS
HpEUtbNd/2ss4V6/Y8c4SdKdZ/Wkwq0pZGoysrAvx3hHnSXuFaqsrGaB0UdQTL8P3utkKuIssoRw
jNy2XlnBdNvG1gnZWWw0NOSAYdxi4a8z/5E5OxMAiYFdMLooLEqimkl6YKZjoA+4wzyu4bsFCclt
jCH/mBnyyAmT6ahdfUJbgJwtUEi80jzPmfbaLZvIaqu7ryjYchqKHamDW7gmbFVzIExGRBohin7+
Pq5Wv6Zt724J7ZRkwCv5CmfIY2jt56+DbdU3v+9+tsY/hGiPxGB0/kVnX3Wkh6oDpyxQRvuJfdDg
6G44sawrUKszANCWVuX/FwsutdQVQVtR0XprxddQtzHTvaQ7DrmJvo9m7dc8W0+rW/eBpo0sV5Gs
01se82AGovc6b7c9ErCHA3scSLFLQMvM9l1L9Iuud2gAquZprAcvAw+E0bnYc5NZva2ddan6LDpg
VNU22kTzOSaJi/GKsNHWO/TZhIbQT8cXKi2PBkS4z3k2HiTr+ifJCAfEQF1GTPj7CVSO7DbfX/l+
bRxVQKZgQYOQRLfvQ2qxDOeCAYCJWVFv3/53GLOMi8REidqosHBEfbTHGXvfQiZsVHZv+JzFlas6
vfP6etawryozKf77tiZvN47VJO+WURdXaZDn/t+3dXEXCttIT4VmT4dY95oQ3QETFNMdjz1qmmdP
6Pe9bzD0r8+mqDOeOVy5sJGGv22/v2M91AmkuBgQ74ITatvo+nSavb//lb//HcsMLx7i3JjJzGcu
C4vf2flEEa1fK7sWVztjjqsjWcCCmuy5PnnvpTPQrev8YkVVQ4oEoogMgERNKBtBZ91JdfU+qiqN
jqZsl7Benw5uTrVP73vTksZ41Zby7Fo4E4Uuh72n4w8tregQo8MlFtKzHwnv1yaRbGHLWd4Rusx/
Fy8NiR0s/kye+bbY1V3rxv4MZcl8mxY0ha2serrJwXwrPcYg+mzztDRgTTb2/31VCEG5PtVfkV4Z
l9ivq4s0t99PpmYyLtpYWX2Ako9baWEkO3PU1w2XBQIwJUIgraNjsSRqS3HPfYREqyN5Vv+b20RM
TYmEpJ0zZL1VPVeyqu/FfVn8d8l96RRLW9xdaJP370dLe9KrNrp9v9JELAkBal8MiFRXaXvNbuZa
Gdjd4Fwn4RZHav0HqTv5lbM6vzbfB8vzz4nAz8XLKgI3VI+9cR2rLdpwco0c6W0xw3rnqDVsdpwQ
yzAE4s4c8uVeuKI/OPjftq1jnSmQks04NP1ecnV/1Yq04XNhPFU1wa0zc1SInraNo7scfIWuoUJI
7NY3hbN2G9GwB2bRY4vq9FA3c1xn2PERskWElHD4qewPsNVU262pbbJBNjsdh9FlNqZDrWP4nV79
UZmbooPDQMU836d4Gc9DW15cMjnOdUrrJGhLTb0Ki4gGyxJrS1UuqFSZeyQiT1+WbOpPinWZzNr+
PlIizbnBdZf4Es0WWuj3mr0tCPveaIXy96NLC+97idj17dpYdQ41ozQu8yDKOyoTcdE7G4Jzo0H6
QITjvTprEoF9NUk5f/CZfbVpLI7slPFjFH8zOHnaWNwMknquaaxuc8vyJE5AG8z+PzqJC7s1MWSH
Uj19LH2x0WZWzLqtfpJ86h7XgNlqQJwysEp8972u2CY6P1Gmqd2oQPVZxMdslqhWaO+a/lQPrv1k
8XlMLeQOo8v2qi6fruuOb3752ldirQZTNMbioaRX4EKOEsrh/qkDUoWcZUGTisdPU1DbjEqfubeI
YteX8OL10q93UJAjSAKu/YK2ncaZhjcvYkyZU8kSx16TwGeRhka2DrgodgpjfLBV/1kayyNf6Pnl
xNADeW5QzWmH9lk3NzBcsk1qWelmlORaTBVF7Mx3xRkdsGW1TQBEsAubrIReaEE6lj+apVCXchJh
42vjyQdwFBT07juZ+avIDEZfixjCR43jthYunEy7Nb3bbaSr04bG4w/b0vaq7F7aLj97o3UBfDHu
ZsBfeje0yFbjj8rlAzJXNKu5ROe1VJQ4w9o6ZPdqeg4MlxDeECk6LwSCJm38ZhXjG4v59AggmThy
UoGI7yxb3mAVM8MmuSbFK1WNmzxFQkhIGBDrBcLI76wpx08LSao/pIL1Ce+amtH0JSYzKJ2MqlBp
JWQzlEZWX5MU7FiBa2L/jyzUdUKTz7Y0uR45alvY+W8mPuw4ulcJLWEzUk2GcxJL0nEdCaBNXLFi
e5sW5FHgRiNGbfX/aDqz5TiRdos+ERGQCSTcAjVrlixZuiFs2WaehwSe/iz6j3PR0e22QipVQfIN
a+/9ih+TiBoTzAganpNgQfFgl/K0iQQSPd1He96WsazLAW7w8645mcKSex2Ixwu9bKyjAhc4WXcf
xBk5DDmhdrG7P7Igvx/J9qBaAUUjZ+LYrf4Inp6/WQ53EeKji1XIgknLxhSnd26t/sW8j59lZ8uj
Q5BbDhzBiV+dBLRFSEqhgD4TvzQs7kElHvPGzt7fpDfBjoIgEObCWi6B5bHV3mK2WONkfRGXo0MW
cBcJWRsarVJHloOHsSaA1/gVp/MdwHJ+dezrlDIe6o4L3ylQvm7P+ZQS7CL/qo1E+sZoUnbOQT9R
sI9KyojMECLm+yoHVGtp3GfKLgilh9kYf6xL7R4GVg3B2o5NmNsZcswYjXWM1R4L8PdWlMNF+M6r
KtsfsKLP5ATRBKZTNHmYHvnt2d5/hEvX26wgwyVBG3zeQw7S9zkIV99y1jg07XxRP4sT0faqAlFk
WEjnGmbK+hg0N22NFGcFGYyUpHu0YvGDWKfhZHjKo3L7pNyxTu2Dyjr7RNL5tubpEU4C+MVoxwNZ
mGNExNm5rnQfWhsPwbqE6yfbj7UJZ3OSJWG1R0+Phc/bjb2wZkAYcVLMwb/EmsTRL/uS1Ir25Ojs
dxd3F7Ze17U1zlM/oH2Mu4d2QOqgTI45ZIlAzsMd1PFRLok4LWv3mCOYDEzbSe/KfLzKxgcSzAgC
FgDE0BJ7DZA858K2TzA/lju0J9vK3GCoxvyiJJf9nNunRvYsrNBig1WPbbzeOuiuwDIVbKupj7G9
ICcf5X2RSXBXz/xh9z/HqsO6rHBYg8zdA8AZG8WFRWS+JZGpkkfJxpyETnmtuTBmOa/IJAqeZGpW
LMJAWHukWTWoybHvQ3N/uXXj+xxBkPU6zghiaO8T6R+XLbPCqSt+FvOA9s6Gg8u6+ZJwFU7QzERb
lLj/b9VLvxpfre3em8Xq3nsD9F/D8inQjn5D7zCe0vk3HchwHqqtCdKyzp5Ldp14gjME5YnT2Zg0
DnF39K35Rh7PpaZYBITghUthm3ARnKT0ZaxYWPTZf/qa7bE/owFekY1swuXtFUV3ntv2wYBWDeHc
kwj495dlrwdrK16Ean4kpCdeO8+964f+nj3fvc1m62It1qfbS6IZqKXHmuXAWtV3A6d9Hie47bBH
nUdw3HJ0cX9IFuc4QyxHfq6TiHwXkvZ+9f5L0sVeRD9AyFLlGsfVN95ip4U59M/kfBXci8lwKTN8
xyuNZyuldKw2Zhty+pg1bKdiSdzKsr7ZLsxrqbOw4xFlbAXb9rE5KVy2ynV4pI49jaIB29jl7GvH
SwDHCnSDbYrr9UwQNtoaUExzHBAHjMPfzt7N2Ptr7S830Cp2WPg6tHR/avPf0lW9doU7YF9SXGbk
fEa1vaaT55B92l+mJI9aTt7NDbJ+e1ILeqftxdg2gT7Jv99c918uYpglgShmNJw+7OGE1YnpBAxG
vrL8TktCoB1zpkzqknNT+E1k1YzIQGhvzt91Y3LZqo6xmOWcpem+kOf3VyvVXIG5nhBIVYcpJqGQ
L86MW+7r9JUPvtgmTFPG6XOxJWAZpiuJXweOzH9Y/cI2mpMQoL89xJKlUu68rQtGf76aIyx5GAZw
j+Qej+fFTrNoJDXT03colk7Q1RtMILWhP/pvSTX/0axhAm/8YwxyvRrEnCSiyM6Ni1VTvhGMhHt+
WX5m/nAVOTM0Mb0LSMxgWfMfwwAhPbX2e4Gvdpj880R6WPGdoa65S5kfzvV8X4jxLP3eiyaBbqQq
mHl0dAb4Wf42+v446vZxKonqdsBvBjMqFu8noPYSLFTXLNLDAZ9UBk61fV9SETepL7AZYZ5sIjg5
tz7nXF1040PjEGkfk8J+TTrjc6ajDa1GTUG2kTvSTl+FkSpWYK3x4KRlf9Ft/NEtiQrHuS8Ppehp
GWXCumQxKHP6FMZrOmdSylv9v7jfcYsIhm8jOzVqVDG+DOLFuNvMpgnnjUR7Qn3J08x9dRrNeATZ
Tu7MameE1yVsF/ORbAm747H1Y52sfzJm4qCKF8fxvzIHx7ehrB5KAjI5psguMNWVbXlzqUazv/k5
xgi5MZ7sTPunFduvB652It0kg2LY+VkzFiZRi03rGpMhssGHNl5qv8886PxCP/t+iYiLDJC6uS61
ReJsI577Pvk5ewvhB32bRaDYaHzN3D1kE8aOiaXP7dL/nuzdwVgkXIZpGbjF8nvr4fK9kSThnP7N
Qtu3Fv0r7ag8JpkiXQ0ZitFZ6yFlKz0ylDy0k/9k7gFqRkEz7jFPLQYnmFaEyrwD977LMrAWXNFb
w1i6WO7hfbsAc+T5tNjaP/LRoRQxAi2wVkL81gZ2Up96E1S7ylGT1AbeD/yVDSJ71/N9AFxY2eY/
Z9d9USQadpLUzTZm5JC5QCvjdjNUx6to9RMQ5MdsX02Py1lu209PeuDxTnatccDrveZFe8XVqW0c
OSSTO8eejs5CflVcsKuGWeX57NkXLtQXHyNw8hjIH03LExFI7tUkgG+2N+vo0flwonY3w6RNH80u
WBwEQuMVAMeNSJbKGecUD5wPE0eZbYRzlYF84xTgmc65LftTxlqQlVtgVlsFkOJ+Oypnn5JaF7Oe
37HXP/pL/LOjcKx9/NAazhHP+uHGXIpyUSHEMbL31DysTfNzLb17OOlD5XjYTCQivSY2zVbihYsy
z1rljyR/vo1OtaApdD5kO5/XznpI5fiR0brwTDXPaz4ey/JUGeW7ZdkjXORmBQIZYwvkqgm4D602
sWkJvSbIvZYOAfqKwWR/JMXp7+xV1zVlaGss62HFBbPq/7V+cnGzuTjIPn9c/PHTrMwSrvg3S3Fk
DBR8B3gZNPcmin5MI3JvZ7jr8nESmFLnQZsa/TmPjQMiPsZZCRlXpR//MGXqXzAzT8LGWg5ytckI
FSO15eCHpif1TuvvbVD+6ZvxL0JxHpfB9071kr4lLjrtBnHfuJWRLb7LvmMBuOIqwttRHwD1Ah5G
C/rcsjTng44Tfc6v9bKat1rWEx/pDDJEseKjxh084+eqkKuBC57G2M4O1qLmcEEKiRtL/VEL+8eQ
xHifMxRKPdQ7tvW2KVyTVU80SF/gt1K9GnFC+VrVlyRO7ixzY761sDu02yP3bM2sesO5iwxfTub0
gBajG6cPGqAPT4slSlr74irrebHk01g43q4iOvkGqoymfgO88dBQNTdzblh1rKek7JiQrjR/qvZe
1s0/Qdqes5SkoZ73LvHGJ6807gyVPmY47LpJ/EE3gVJ83Dl9rBvdlgOrQDmdiY5NUNneTTJtDmBW
fdig1tTrrjPwBgjH5MHqiNyTbd8e6INDf7HgF1zGT2N7LJkkncd41wlJziGikANP5OlbluAgsk2P
qkS9OsTjeLEYZB4G/NIjSCf/KswKN6a6elTpX8sx5CGzzOEsnGW5kM/tRhhgXDtmg6+x773DR1/F
2ul7zI/sHZDSwHLWLZ9x5knamFGFXENvMS8Vhz6zCRQ/f5S2vYCO4rvuxoto5B0x1u1WpkHVmyMo
ypnRKHxzwbDV0gh0iT4Ps6EublzrDKZ/jPyU67Il96aFnYlHNVutPyUjPpxqeFAIfLX4YfMXN9wu
T/Mfa6N85fHyU7TrC/3LQWJAhq3LU8LFNdby2UfoQslR0SCxX7MsAbwhze8ydu7xEXwwnfvSO2dk
ZpH7UmGDn/IoGv5Zw4qBSvHBo5dzaCzuMgiAYTKO6Wzj/I69gTV2Ed/xs01+obB/a7P2jYTIN0MI
vIy8HNxpIm6I4ppnurDYhpo0vot/8TP850G22nhBZOXVY1D/qNLUPwnP4xiRpGQbZlDQzMJyWBxb
1pvnS9YiIwaaqMMoBvsA6QHog5MvdEJfZbbLZhrMaFWnybeMKZdXA9mKzEkIScTKDy7GoxhkS9Wg
T4Y5DyiRvAF2l66Wi4uCPm3/eswDQ6PxTgJ2ivOeZIxSdRxjA+vWGgGcJVz7wWzekzL/HE3vu4Uu
BL5dD2IDsYeVeaoL7aFoGBMOUvOpWg9+Fy2jM0Vx7OVIYrA9c/ztggv+xjgEsfe6frfzzhaN28+p
RAmVOdeEpcENn4R2zmegEaGDafkSMxxaO4ns0PVsUwkcj0aZp5EvsDKlYkVwHqy+cO/YL1VhxxQs
qNxERqNZhLmcOdNGclMXEx6s6hf0YuWL1ffqjDd4AA+bHjpZfMBpv/Gd62CX2EGbbMzIq/GItvm1
m/yPtEPB5kzmTE+AvLAw7eRY6L+ZYu0DNEL/RAE6avuQN0j7/uM2kIo3qsB3AMXVjB1nxBR63XuN
okw/2q13wjy3k7CQP6i8ROCn6tlJqzT0HQb9AwAuoUXrGc4UaklgrqSokPQqj0jrrWgp43evpHVD
TlSp5BmY8Sfpmcz/FHMbxTGVCtsNivgLDdrdijo+mFW2ooY370n8/qGc/KBTdd4TSOGi7Wvi93Mk
2MD3qs7CwgT12vbJ1QZB2/eMSwzp0qvPr3XGehNnpS44H7Vs0bTp7igzNPDpRkrVypK6dJ2LgSjn
mHcxypxs7A9p7810Uu2XqcV8qHT1YsfykDZiefY38WBTgAbxQ1KwMkT8xa1kfMZqUMdsEO+C6dtB
gazHBtUrXTUxxlL1KKLcaODxbs/bGo2pcfPNhU0rC+YhW8ZTUjtUiZCs4Gg6LBucTtomO7ixuNqj
hfkLDDvKJ+TbstlexTC/Uexw1pDKzlyHEdDihoZd0if3/UByMDrt3CXqZ8z/dRuAib+25zZuvywx
qqgswPaE132YTX4reEtCc0ou7ahurLYe6wn9lsfwqsS/7L/TYVpc5qyqgQz3X6qhfF8+m/GfKksX
OLp+x1Wl500m2Mt1qxYwiVcZ874kgCKsJ60ldHGz8DVTTX/X9Q56RibxhGkBnhh+91U67QkK4s4m
F2m0Cv9qpDzbdVXTRhF6wgPtaFAFHoca8V6WfUxsvqK9QXAbxDYgMA+NsWeXxB9JIw84EuHs67WY
PGzywzTKNdg6cAb7ZUKnHkzwOyEL73uvT5ktOUev0hrT7N4E+R4C/EAu8bIy57IkryqrGF/q+wzO
6r6waW17C9WStyfaC+e5s/v8YDZnq5W/Ez9/bInifhjEdks2BE5jv0G8+AiJRk6XwlhYBqfZM5cZ
+TOYNXFarAVmHJopxHNaVWT4QZDdczbWsLPYi810+9X2YMPpvW7e8u0xDfxlxUQuu9kDzok4x0yp
OGo/oQvT/hmw8H4u5joyV7N67jS6az/BToKn+jUepI76YaiPnb9tFzGl2U0vXFjmZL/VEOmR5BK8
SzP6vA1NDEL6EF0Ga1CjeYPkooKojPe0I+XQEOsUpVgn3EnHOPT0Px9Y4pwKw4kPY3EQsyeOnud8
543tPKZfnURQOWTUQWq2I6l4Jud1zg2YQh57vnvc6vjv5PjGgyQogprbGl5Mg4AgXOnuRJ1ZP2wk
/BFN4pfV5vLYOzkFXZ+896UI69gdiHPX1UPB4CZi+VLeFS1OaSU6pcgw0WfhQB2Ye0uvE9HfbZn3
tNWlDmVTqYtr5pSLTAliWJ1IWq54T/v1CoCU/TZaqwvLAs5mVP2DU3aHDfm+BAkJGqt2Agt4vG70
W5K1PxBiVBc2a9fG3KqLISscwdbDIucfpddalM0wA3XziU0DbvAqo+XV9b8GvrtM7Zd4LZ4X7Lti
GcUGtgo579JIn0RNi/kX3rlHf3D/OT0ziqWoDiCUVMfG+4JW9wH247Yl/nnU5XLm4w2T3HmNRdKE
trmbmthfoofw5m7AoKSeQyCr5GyQUHRyVHuKdfe4dtXXko0WkUsM5VU2Ib7Lfqmszc6JwsdiYaJ6
WLLtCQlqRZec7+f6gA+IwWc+ZXUcOoJhsB7xHMrSm6WxGMgQXLpDIUA7PZMcbe44PlVgqTolghPj
WjMm/jUpM+TvCR7t06v2+cW9sb0fcxiq5SVr3PtEW0duezolrV7zFM/AcWeCyphYKDOPj9KYCANh
TriVjU/ldFnNNj9NG25Zsq5PZro8zcUUWVRUul1dNhaIwHuEve3y5mPNtQMcJBvm7js4GLckU10g
t/qkDES08bpmkXQXbv/WvFnfLquNUPXEskEv0YuSbHMwY3k0F7Qric17zSbjCXVBpDQkoGXxlW38
z+jT9kJg69OAJ87k0yXnjQGoi0eoidOmyJfI2OSXq/1vkHWDvZ370sb1v6Jzrrp0dGj3Lbf5igbY
btY3z5HzUVZonmpcaaD7WYrE115l8Y96WE6zvyK6GMmlsLdHhxrklmvGZzzO4fAWEZZzdhGrNYR4
f1mBpTqeWKO+I2h5Xz30V/jqhzqrxXFops/Mwktz9mzzgLiFPafdm0G7g4jtgjcIivqITLkzYHav
7EeXW/s/XeU+7SE0/WmFLwncCfORlpiJI6Znd9qy1jsqigqXpVunKe2NMcoN9xlj+j+DN3/xDM0w
pk5S5hmcPNKiCstThtJNYwB0UxINapwvaIDvG9z5UKKwzuahGZoJSjNcuLFKMRrGezWWPrnPMobK
KvAa3kF/ASByma3BCodph0gZ4BJjdtOpGIKX02NRfFQAqPdTbF23mMhBCLbkUOcmDHR3qLzG+BLO
elvcbwKiLaye0WJvWMYeqpllt9/T+Ol2O/g6Zsc4nP2dP3Vr45cZY3+iLEOEmKH7Yeo9ik4T9tQu
OqgM8S/V6Tfji+nsmNW3VB04QInXEUzuPvDouLTGp27AEWQkzDFUPpAi41AeYwjJe+SPUZ1JyneN
pHxhcxspgO2lJq3Ib7jP0BedZSyLM3azaZTMzjfLlxFmUB1t3zorf2KKI+L56B2o7hCfr7zRPES3
yM6rD8NY5shumvW4whThjFQYHE2O64dZVXEiKmT0k/Ni2To5o42eT1V7tYfkjO0S1hOqOjFG/PBF
ieJDKVQJGEaVa/vgaovj0XGOjpt+sfzBDS+9B+li0v0Bv8fvXdNr5fP40dbJV+MYv5C9SKxoYYoc
Ey8V3KwwDOufjA7fmtHo9QHnoQljqazpklMnqiKcxgKc0eqjThnPnMd3OapiuLGvaoux3U8nvFyn
09hP3BlG3F7l7kaQy6eqmv2w1Xb+oE7Tkr8o9ibc8WI7ad4BFwvUwWIoMG76zjC4fBu8WMVq2vf2
mL9VNXPwouvfJePUS1eXr9qtL4B+LM8/GL1bV+AxDA+mXkQLUiYOhAz1vL1CgwmcdCwb/X2wbOtn
FufJY42qNLdkRXuUsaNCCD+644k0HDacmOAEmCoxxNhn5Yv/HCMdDZPOGcLDaDfmofVafFDnS1Xh
Y5E1xdda7E5Qm3cxYj+NdEl4dcWAwmrrlTXdcHDJc5oGYaLfbOlPF17nrs9AXorju3MeoUlGjEmV
dTHsDsmRgai9n3tIAQYy9kAtTrx7ja8BnkFV/li5RXEwPM8NFaOQwbhKlGCBxCkwRIIwHEiFOdmM
6s6K04dKyD9K1p09qMJTbwPXzbp8W5nLXrwZTqkfCxnUPVvHqiXpiWDfTuvlWTNtG4ZOXMY0p3/L
FEfPiJFtZVx9U721FsgPz6LtCvb0sWH5lVVuGcbgOUgxsHp0R868jP6cvlZyWqG89Aaf3636a7Xl
x+BThhbQahEV1MdmOy+50YhjZdUcjLmfna1ueJ7zxceAbl2xI6JOHeO/HNnyAmdPQdDzrXN6OsJk
NSSgiswYHwCrtRmLD9MdRUr5CDULSi66CMMCZNsMT1eHi7C3u5NvWWgcsqu/MpEuivolWfGrwmPv
A5w15q6M36e4v5Nc6BQbZL8joOPxBuhhW1OEWFoE+ewAek9XWQwGVjFahCBC+anfmr/+lL0qyaw3
Ln2GLnNy1zRpVCijv6/Zl7hG/WWtiPe6PA5RrYk7TDgoHqDJmnYmDzxPaGRwxTrOWCkGlnaucjPd
cEa/GZXz6OM4kb8yJHXOVHMFXejRzso02pas5Rycqa2EE0iOVibOjFJcPV4ZJH35Y9Ndsh6harF6
Hg3WFaUoTvseSnzHLkN3mZ7cljHh4GX37UyhVGXMtJqF0BrPf8oLLS9FRw/TIoO2J4WnibtbXWDM
I/Lu05Teg72s01HAK1jlep5NEkpU+pzp93ybfjYKUW48cv23A6DBYCHd2eNs5/tmAh9sLEp/Ltmb
ww6qSeuXeMnMaBumCzNsP6bbHEfy6C09PQocnQisX6WNi9Q6u1jduHjOD7kMN3PFAblHwmvT0g40
npEPHEndEpQG3wMHQsRaHsFOiXWnkvk1j734wmRcUBUPPe5g+jk1yJRaZi+E3AuyNn5OyvbU+wgL
l4agHrmYeB9wvvc9fuIK/4V1LYsIeybGjmn/QLLzoZRyN0mgzCy8r0o55GmSbrZydWZuT+R5lkIx
KfaadXebSyYaKWhrUzr3eA/uYwvA8LS757iE48IovXPPEMDPXl7Hj4tLkG47jW8NLbYpljsYP+c8
JAkh1UQfbNkcQYdxqG/QO4NLFa7YTNi2/NcmikmtYX93j75vIIqIj52JmdIoufcMVnEEG00nwmlx
5Gor1g0ZFtfpfGuGUQaLtfxm4qPJxuEQUUN6txRiuxQJhw+CiXJfIf6YjPgLrOuUWuicPdeIjws6
ffJAfvhuetO5/e7LxT27rXtNhdFHw+7YVNcm7TyrMkH2wHHw4/LougrVCJgqPdyhi8frNgkXQoDn
JQZTWIP5DlZ8xfISljWtCk0Qq/rtwfcc4x4JDQHgNetDb6/y0WUTOJSZp6yQ15SF9KXvhieiw54M
3s0od/Fb6WUeGf5eGvJrLGMbcrS99Ysm4jv7Npku034PSGim4ns2CLv37Y7PyG7PtUyMwPaHLxbP
GryX1qUUsFlMurQ34I2HTMZQjDWXTeaPsyZqwa6dw9DN5lGPB7bcAIfbOFG7qwBnXQoyp37LFx7s
U5v5kcsFnVcM9CvC3Hy2NTU18mGc81e3iemkK6pr9b7hdjMhB7l0yfJ30+PIh89j9kehUKEp/OST
xidimrYk2BA4UdRB69CB1ueNGYg6u079TxI9x/qxwgPI1cBn1cFw/G8Kg+e5M7ACSjn/YFH+MvZi
YJXU4tkpNuZinivvGp4BPMDjoKhA4SuCNnoiTmwX1FpQCASu6l/6jHAodm7bzY3LP6TL3ZApgHvj
jPpB6vw3EqH5MgpXnmS7Bl7tvFde6YY4HlwUdsEqMx7yur2sgnFlQXr9Cn6nq9H9zbLpn53IJ7J8
GuwIqnfLbarIbLzpqWz1cLKgtgNH8FTHB6vitmKXM7IC5zJ9VCC4jPZcIj9cHeQGfVWCgVvk8YI3
5d4XmoZEmQ7cP1xW1lvtKSdNfAVwx9r0IzOsq5uOn+kK8cqkvTx4jWtQZMUMMDk2RXI0tRy4uQuE
axCle209CwGJWD+teOVAKGQvhUMAJiG44aCxD2FVWls508yYzqAd9ZtEIjWsl1Lm/4DyQqWNmxDc
y176vfYEy3K4WvbyOz3F88QszHP/AlxlZ7Mx/jiklxzkiAwVAc+QTB9ukX4R6U6Dgl4jIO2IyKIK
DYS+bXX94lfDH7BnpmBoMUAy64pxp2CNbm5I+G1iAVj+cUkHtbLwIuzci8GHkqP032IPgLH+cmrz
y1ze57rNw7SmqxazuTuAbeek626pS0887ZMzMjkKyKNKLywvzfmSkqMzmx4qHJatGEJwPuK6mOSI
q5eZipk2N9gII2/+SVncFRj+IY0tcjbUB5dQWuXPuHwwrnD39GPLRJNBgUeGF0iQJPC0G3D1jllY
ZDhhVFlHv4rrZVrxwwrk4FuFWWvddq+u2VAXbjFGCkZ8QLT+SOEwH638Af+dqz+QrdO51BRutVIM
DHxYCCRwaIP8GKrikmh0sIY0D/1qvZRwmbxXa3nsBwZSOcv4rGa4TitKhFiao4jAqChz0FDO9T7v
IAIH4PJW1SxKPFQs1L92MNWK9nnpTtmaufjG4YiaFskbnnDsQHt7jHyP5M9pMFhMF5j4YQilM4dM
0g6Ew7EoAiZs6By3LQFGwDwY28OJbPZnK9S1inVO6prg6doigYpd6Cw0JrsC9QWeFo0LA367tt/h
+Tz8RZ7g6yGT04YIhMK/OPvx6romz8zUwdq0GZ8hN32oqoqz32aRh2+aTqGEZA93nOWMnZnxP8Tb
duKgwieyK53QxESDxOLtSPQfrAWcNJaz31S3duQZW4+PzVc2ib85/h6RMYjPnLoWSThM7JZgdBQ3
QWut812ijzRvqGM33uhEzHuii+ce8lQ/TZn/mTXXTZZXOayAtLuxI9NJJq7QEzXnNXfDXaYrnHwa
5vQZo4tynrC27VznZBtRx2XqWQOtZTleLXBjIPzypEoO+QnFZZChuAs8hGkOFTt7AQX3kE7vlXRZ
iu1v3ZQnKKll/YglXfJoLPLPVI63Fo70pHJZniv1tZjsT23tyIvTNg8KZ8oLP2nP+f5c56l9BeD2
izE9dZnEaQ9PVEJpx3t8WCkIiyI7DNL8yCdPQeEO32nPPoFzBmbOGd7zheahqhyfxy43Vlw/bobP
vLmtnhPCDbNyDTUF55UIceRa9qpYj0KYaoXeQXS/DcgYSAdUxxnOD1n2u2oklrN+PESrgZCQD7nG
exJfKMJogCvHg65JZzQr9bPgUQ1YqSHj1pNpG8VLjjpohYw+WS6uP3PRhANn9JFR/2c2th4TDfVQ
4CXYO5onMY4ukhZgVM5y6czcwkQYSiKe+C8LDGFTacsHTt5wjKOr67xsuB9dppTbSlTpcROKYXnq
PFQ8kU7rwDPPpr0oixK1XPko26a75WXyPKwYNIqUVMO2ovqZ6j9q7U4DhVU6Cbav8WLfQNEf47pV
4dKzA2ZUgIjIGfzAUOxf237STxmLCJP60tJt+kxq7Ey2J7ak/WAcOuQSfJocMt30YFoZnvwLOrDb
MlTe0TcxmsRcBurFTZtLnbZXTNrVobHLNrRby7gk0vq7mIZ+SwXmaqQ2Sbwhroxo2qOhOdPW0Mr0
UykXUqPqhKwCKIy4NwKjwhSs1xAdxv6iU43OrDCrE8RRHrmemyPtwB/OZQCxKZz3OSlndqssoPa5
rE6vMxvuw2IsAQEjc4QBnf+Q5ubFseBmU6d+YnzzFwLfDteG05ot/XQsJEifFRtPcYIIK163W1/L
4rr330zU5zeLCuDOlBJvCwO0qliL9uAKCl6j+N2R0DGR+JP4byZLmCgn2dTz9ugBZ/rjZODKewrf
Nv9KcXIIqJV/4tVlucBtyy9WVBj2Nz/Z+xCzU20rKycEgt7/AjpsZucGJhWZUp+SlIQ9l2Dj0+Nt
f3LN9WMkmYWT/AXzkqCaSN7dQ1n20JDcJ/2ws/jdjMiFSNj/vOeU/RdOtn/B/o/pLk9+wuxrf1my
xwGsGR8SQbIo2Ek1vJTNck3IVNqt/Tu5w3jVb6e9F0Xxrkzxa8+L2QMvtjnl89QszMSf1g59sfza
Te73P6aNfrTi+D8vfZrw33uwCyhIIOLx8b9szYVE0GbKH70MK0hSYZQmpyJZvjCn3pObamv9t5TW
BwSWnQz3FYGj1tx9cp3992KW5dUuE/RVxmnyMVvmEtv/ao8kKMz89x6IIO2URsY5ArZEtu9/b47i
jcBMvhr+epWJh84uMP5foJiL2XBZ1Pf7K58S85du7fOgs/Oeg1KTBGO3+osjBydO7WKMxU9i9nsq
xHreswPwD3s1ltf9C/cXUhIvsH8ZpnKBqcaXVMjHEnjSmOPP/Y3cs0OGrP07z/mDDcsqyELY8w9m
AZnDVB4TOFyqXbYB8tkgTun/A9LmeLy3fBJPyKBxM95mvteewzCu4tTYw3+DxkT8978nIhb2v9o/
LD3HETcMa6LxexiO+6vc03NmrKrw+8OpaYr2i2tP1vDK5reXPaca1QIhNT3uQEENFVbO+XmPQNzD
LPccjd7yr2pqD5tFBvAe6IiiNyiR4qDG3nOQ9hjSuGTll+hgT4PYoxz262UPh0IRBOAjX/evE8Sb
7JdjMzqvMuHhvUd6jISSpFVzayFM9i+IcRymyC228j0jBiXtJNZs6y8BWIMk/qUmxmDCt+11/w8c
kv77hgwBmWb+3P+4Zw/u1/+eZZoe4tE4Gjm+IgSuDISf7/GljXvRjCZXclhiz/plZ/atXK1D0xL5
tecw8KZQnwdGpl+xgopMbPtjgh5QzX63HWMnlKXuoL5Tgx7T9pxPj0SI3m8/WG13ApfsNH3EDu0X
0vnfrtR/ehJEYq6rzSb3j4Ghxb87z/otiDcri+kPRk7/R9l5LUeOZGn6VcryetEDLcam+yIgQweD
mjcwMskEAlqrp98PWT2zVTlj1bNmtKqkiAgIh/vx//ziQ6m4oEtOJ1LKTkYRfs8HnJhmyPSkgBDC
fKfDEZc7+WNY492yRSTNQT3U5PyuJyaG0BRIdUZz9DPcdw7CAWW3qX2YxEWw7/1YY2QHXQDRtra6
lrFlKS9rWOb6N2vE0885rMNBcpgEmrMczLff/u0f//Fv36d/j75KBEf43hbtP/6D77+X1UxOYNz9
8u0/jrfvcLzLH93Pl/3Xn/35Rf94KHO+/vJP/K/y9J5/tb/+0Xo0//W2fPo/j855797/9I1bdLdu
vuu/mvn6RfxN9/MQOI/1L/+3v/zt6+e7PMzV19+/fS/7AjXR9Su6lcW3f/5q+/n3b6b88zr9fpnW
t//n79bj//s3rtut+FqS99+85r343rfp+68v/npvu79/o9us/s1ScXVSNIWSWJe1b7+NX7//SpP+
ZrC/4xcmJachWd9+I56ii3mZ8TdLly0ZywtNh5NtyMa332je/PydbPxN1yxFtBTTkEVDVKRv/3kd
/nQ//9/9/Y2Mr0tJK779+zeJA6h+v+3recJI1GRNpVyVcbrVRIgN/P77+xXLpPWv/49KobDomE9g
TAZfSo0hHUB2L0+VhbC3Ryq0KacsuUf+9ngru/Ck1up00SVaKBMOBIGFGNxNDfOtZRd7+330/Wnw
/fHgVOnXgzO4PJK6slFNDRMP8c8HJ0+tNepzLx5p+KqezHr/mKGjoRdLeIIFdGjA575v4N6e1Eh7
13FPfk0gkgGm3dLE+2leU+0RNRX3mFTBwMeN41Aas9zbaTwrG0KBTD+pSmzpcAOjUPH6PkuPulke
EgucxJAnvDZVBTt5SXmbo8NPcXRZaoMfzahaqCRfEIyBkBGivhhqf4wwdfSw79zFc8xFxGnG/sNI
++cN/OM1WUfMn2+YwU2zkPppuqJqDIM/X5NlqiooLPV0pIGjOHgBps4A0nFtEMhuu593IUvVR1Rq
xo5zIB5LO+LaePsAZTIRM/e04lBlWUrfBfKszY4mWK60XtohCz9jvXSl9f7HaYMbnpo026Lt3QLD
9v/v89AlWRQNhr5uMJR/GXg3EUOIpJZkWBpauPkpeG870ynC/L2XevpeeKHNtli24rYgKNOfTDCN
qRAWekY4bk0dCmpML/MHTCPhaohGxQbZfGBmjk6R+F0Ki/K5zh46fcq3Rit1W63PfKUUpeNfn4j2
3wepoUsad0U0DUvFWfOXGxJ2gyEhIj0mg6UexJu1FUzhc8iaT4DX+QUr2CummRpBCcMYIiY818ag
0NfAv6qtpDKIGzzP5Y7624QGe9Jn6clIJNpHIw/UlW6p/rnU437QsPmwOrO3sSlur+lk3OdZuhD3
IX5M9Qr+1KhwQkmEgyKZuCWVn1NYV6+LBkal9jOKq7L6ArHcJlHSnizI/1AYdsMtrp0EZihRabBc
kHjAIRt1xD0VlRCqto0ymHEgITwnnKQD9v/ryyczzf0yni2s/i1DNUxTEUVzHe9/mICEkjwgtZrF
42jh3k9kR6ebxLB2s7JvYZJt6smZkzF/VMUgbxJ43/gJ7FFDIQaHfbj6epR5Hu9vN9luJCi3zWCC
HHWodjJ1Qi9YwrqZF5RdYV16pmRmV9gHBVpRQryVrGrPkbW0ZzOqX//6xBT9lxNjXpU0STFNiUFu
mRZLyh9PjDIW8mkrJ3d5I1DiRjMgqAol0kmtGPmelLR3YifXfjrHF5Fdn1voaemWY/cVpdMZmlVC
qPdwLm+f1OfNZRFppC5gcG7e3F6rUtE/zZTG7jof/7zRWiJhiIGDqA/kRS6Q+J8Psv4Sy6nmp42C
caEuPkscjqsn5gHHVMLmxKYKg78+d5X16U83lRnOFOWfy56umhJr1J/O3SwnRVQXxbrQHUgyu6md
4jv4nm44UJ47sj9P+NOaGDzILrkvubHRHmrcK94QW86n2yPejex14G9KYD/JLs6RiZKEsQUKFXSE
stiT4s9K38HtVSjlG/a6dYh3iiOKQGY2cgR6JsbgZtEOJO+vz01fF50/rpg/z82yFJlpC7+2dW3+
433NU1Onua5ZFwiLsHZ7mqmCk0q+hR+6DG1QdSFXEoDFf3GBBEpWczcM3ei6eEw+Y7ohoDi0C4Pt
NZoEmFzYhrmaYUPEhjJfVHTAbOuZLaYOLYbIDWSqECsxP2Rjam1qkwaIH7Vwh/BVOJvfR2GHpTnJ
lV3nUW8Gmm7HaF9St68cWlpckflf3F2JpeZ/uAaSqQHzSNQ16q9znmymXYT5l3WRm6sBCighcdcp
t5sDpJRI2lUCwpTtAu6d+ENHfCIUjmOeBB3icjSU7IBxsbj5jfmEHXP6EZZudztoKi20RXJ6fT8W
voDbXHZpiW+oXcX0cJNayLeiJoF9ktpiAs+YHs6PqHqOrgQvgcFrxl35o6bxoGyAMKfGod02YqX2
DsaWhGAPrtl6GszwGYtUvMdta/RFnJnKM9VvVEXeEJNxtyVXApBR+A4QDJ2ffZ6KABXbvcW9mfsi
AW61yYKQchBiaG823f/icptQLw42jUCBhCUClvVtS95g4faM6ehD405zAIjmiGxExUcqXeHyIcZ3
g4k+ctGBAOV15iP86o6+8wJWuiHsZfrs6OjWXJXDVDmtxuTmtbpdpLZeebwLet+O5KvH+QnUg5PN
NgatV2jvYtDkNiZf0wP0Twnr+xdkgASDRjixcVokvpnbkeCgFv26l5b+jHBY5YTAEydQyg3nNZPU
82nWG3CnEZIv/HVwaQ6fvuAX7AYLxEvdZGiedyvUL7k3daPq9mIC+OJp76rvHI14p9QvM4Y+DygI
kEjAKzCFTdECeiDBOSsSFjGeiZMqSXtAj0cuofAyHNqntIardGU2gKWwXG4IGs37fLN+L5C7Zyep
T6tg7Db643qrMrtDBEYeKXlkIDf4YnG7VtwNBjriVNpddokKJtyJuOM35HPYUMJzgmEYYtho1gDn
DBo4IHZb+FXrzrXNQfHaMtlqeOzjqKh6yKcQmPQxF8pdzbUmMEEE78g2q03T2U3+QBkiXMNP4UN9
5x6QtE24IOrGdxXUm8+wNnyHs/00YEREJ2IDT6pPL4woWMGjixUxTryYRE75OqwYXAw0g0QxKqHJ
EYG9gYHsUN9oAyi7K2cYUYOr8y6QXu15xkG7shWAJGaOZDlIFYpEuu6IGIgFcFA94zZhQCAMnTzd
Y6uUmTApJJ81gxwK5ggyK7BcMFLckNMXrH6mO5UfdxvtjVZHF3P+OAJA/N9QrQy83NjB6yWgZxXo
FJhgMNxoAbgquvLcBmt50BmcGQ2aM5BK/h6/SnDjn2l7kmCxqE7yKH4kJD9FEPf89k17IY2vnsm8
smF5Lr2rQZTALk9+aod3AbQZps3Elfg55qfDMPj4/KJoWODT8dzJDhcbhg/tJxjwCjeMx6lx0Fxy
+eCddPEph7xxJ5JjhKJedhsTNw9PihF72OZ7/LLexE8Eti267HkPsNo0Dq2+mrw5RgikrX7XtfSS
XKogSCfrWOOZHjgEyjEbvQWTUIOHHRHZkNEdafG6T4teyWDPOQ6z6IvcGr72vJlwex0dcsrgVAjQ
wpr6Lq9Ku2gwjF1tkxTyMZxC+Gzov/QuaiYjPDJuWDlLnRXDJlmLJzjKnwcDVqayPp4k6ZQY5qV7
rNk19BGDi7QXYPVeKp0IKfPs0M7ZpMdOe0OGIuMJXPPI9T9MbNiqHQBFJdkdLroENSxUTcYOtiLB
7rNU8XjQysv8rN8n/X3ZPBqWRxKw6RpQaRYo+rUrYTNGx1oQ9gwuIEJo6ej4YucGvUFSAg0j7M5R
+614kb5499bJflh4nkJTpu0jo913l9gmDadEyhC6Gh6n5QZwSXtSX4r3CsI+chfJiWsGn2MNAmaF
bAyIk3WxAMH/Ssr9jLTCw/iy7DB+zTZzye3aqC/TTr8fyG0UfyiDg5VC+4JRFiTm+L2a3dvs9ep1
JfZkNqIbrcNOJPcT7L0bbt1xUr3kx9yca0YsttK5SzdN09DnwENFE42txQbujYwIHJcv4vUsJ6E7
xPIsb2r5519amzJB5YCk3I8Xh+my/Eq84iMmCYqCK3FotODH/r78qE71Q/wO19XYde8L1kIE2lDV
VIibN8ZR+MKVtAro8YuvdG0ahGjjRngXkKo9oe+gbxLzTONQbTMPwE5rPYH5hentAbIiXA/KC3zJ
FvYe/Ua8N8QdrPpqJfM6mONOqHtkquIXRSUFax/SgyUNStoO8rEA6UI83W5E5Ly1Hbe0684t1NsX
7CKJTUHkZH5AvtDoEdB9esOdtiWE+kIbYr4XXtk47pprxp3fSPflM0lENziAGsnqxPfSd9wYXzHw
NW6UqD0WvEFgHPMwbNIXgOhScBRqH/alqds1F0yrcaGkK2Qpd2Xo4247KD73SzU90qlNywOhSFv6
K6c2cRvN489o1GTZNk09gc0EOhPLF1G81S5FOChZOMK89TrpEet2xlfDvh9njgIK6SFUEKXuq247
l66WHyvECILyiD5j00/bVIE8dCxXeTWa5I4pzrQOHbzv7xhI3pS9SWisYE9kstZonqDbb8QfwBJM
W7Aqj8QIMxEjqIwjh4a91G6xfklQp0B/BFcv2bjtmxI20k5brnJ5kEsvT/wyoVfjltM9lAa6cXQe
WFMpYGoYlS56txspO9Jej78jh16K3S1xhtkx8i0EU7QQkAANFQ7GO+SMnjCazOklZh5PWUlvbCWw
UmWB8NA68mxJyxaPQikFovd1maZk7AIAWVSnUHAJWFN4aoWY/fiGL7gykuQjJuxjV2sh+niJ5XKP
QjanEJVYoBoCkt3lLaarleJ/s4FoOKA2HzZVTvZKQKhdTGUm21q6VdNDTmyjuEU4DZ1AEc9jdmh0
ZzIRLjKfuMldeg/jE1F4Vdkz9PRqfTEeL8CoOBd3FlRnHzSmZBWmKUjaU46j9saYbKV3btmDNLom
ThP0seGSfYwoD9BPSK647r8dxKaMKbwinpB80eZnk9UzWjKbMYO0MRWcm7KpPXPxymjPkePYkE0O
cbxrM3L2jPmqIgpbbeE9q7EzySYrx6bHuQbgacxeXgFDXvZKpC8J8MNaL5mpG7OVa3x07Z3lSfu+
5OQCS/7QNN9ija2QCG8EKAnIQFheWedJ0sPDqdKvjJ0IatstQJemoCE7jHBw92nF/eBa0hllZePk
IGfBgDhK+Z0weHwewmmG6qptTJ8WaFG3Gf3EM/oz/o6jEL9moHKWDA+iJ8EDfe8UEhQz7j+ZoNAW
YK0cwuE1GQdotXfY3chcWaqKMMT26EmTH83yTn0xahvngtfqPacKQSBEM7txlMktnmvJW+CfDcyj
zKISixJZMIiFEmZU6G60422t3tQPpAUyn8XUO9iMYtgrkuERVDWkXptlnuUOch999Dj2YAWkiZNg
eiDhT1I8KoqfQNIQAlhkHHiPJU35xGaZHQO6Jfpf5c03BjYJggsZs7mDjZXLeA6RprFJnkl7QRUZ
YYiLWmM7DB6Vbvhjeqgfeb14ITEQ1VH+wCsgZ7L+WLDRwB9sU78oYJKiz1Hnn3Pnik6NPJC6kPKO
GQD+M/Tp2RYwXImu2rF8WbO2hY3c0yy2HDx5buJ+xgFXYwvlsSpM9DkFiFqUiw5kjtVnuFyPUoyc
sA5wBTHYI4kuZ7/g5/PAJlCjxhHcyrITiw6VDbSJ3wnqZ3jh1bIRX9DsrFSH0i0kd8i3FfZYz7jo
45OkkZBCSrAZMKMy4NWfk7ECgsKegTcb5/3tIfzOMo/JNLYXEauS0j5F0jP+gQpsE/LtedIqlYLG
my0vMo/rl3GWUxuNmyZsejLV8fd7jF4ITYW1XNfO8EYfdKjpVvmhGtxur9hWjPS9yiBnKifucc0f
SdAWY4Rj9/L6pX1V13Lg6lsNWXJ0Kol6675uzMqm5meTPQGmLE5oYHD6EUFhzu409YRje2vgXX+Y
ERGKjH24wm7OyI/KoAVMFFz8f9TFG+9xfYira13TSndJuxMK5hpH4FlVL8sQIISxKOqVDpn9u6Y+
CxF8sVh1olh7jgvigmiXw58f1AvIshF+1jwKyzVqnvX6PtMYHM+5eNWLY5xRkXEoWDlvcNXdzDLS
g+E5jM+z+dAHdXZUiIHshdc+Ow/aK68wBxIJ0vPYPcvRozIdZ+kDo2e3EaLN3N6r7bNqMDSnryIj
Soh3XFnPXdJBeiLkE3YIKZZQuj/WX3PcCTLXfHUbkx47FTrsluq3hEK2BCLIW3wEr6iaR9OAi1l5
lU+FFoIDQuj04u6xohK0UjasVwWWdn7OLXgZ2BDHOIWHr1xzRTnBjOrKOyE/q+n9MO3nbFdGdyib
V+G4n+f35hyMoS1jJKafSvI4K+MSk7JV71nvdWWbpbjMXrl3fXpGJm/JD2MTtL2PDxeaUbMkAtFG
70TtTfvWHWs0aMAsDugOBBRV9Ov5LElflf64WvFP2Wt/e47ER7FFGLNv8y07/WRCX39k45/LmIj5
JcLsYcs/bpX7LwCiXxF6mjaiodPy1DVJRkD8K0CU44uIC6F5AYN+sPTIQ3inzrtQuLIlyvkmUXVX
X4KeXXrvjzmlbJAXANxB3Xko1VxTtT4qZEndrovem8OwnPrpNXvK8QMn3RdXXnMLXHxZBDL+zCbI
D9UPEQgdIyBispnGBejrELpZB2GJEgiI9K5o88CIUGqP2B7GNnJLf8p8AQ4rzg6xrdTYMyxBSt42
omppnQ4KqvpyfpNRZwtgrdm/gM0xRvnvQJquW5Iuoj3RVFWTVpDpD8ivrnRTPEozA2G5TBRLxUnp
Xof4EWHfNO4z+VCFx56lX9qJ6D3p/7AJz132Wgr+R6RgMwEatsSWUyWtbatXrjydpSaYw+dYvIzD
O0xqONzs3Bb1AH8/mhz6GuPIw01h4ZS3rRGz3i418uidEvmDhlLt0OKc19vQEYYbdCukhsFIMqR0
XNLHGAplohIzQSjDLjmz5SUmGns/9oAqSajjfVpdMCfhJzUCHOUB2szmtkYtv5SyPwouHx13blsQ
d4wOj6Cb9ZW8gF/h+ZVhYAUWw+cJrtJuibAUUm4folJoYJ1x1HUYMDscCABLVp9+xZEx/wDSDacA
V4u+PkURfMBgPUfghdu7EOU4dywbDPzezOXMrrzkCmD3BpU0utfHrYhjSbWLpoDDBdfH7NfANANy
rr7NUNjnLgFhE8XM2gdzQNY5Zu2QZO9cSkq9Fn8NvE2gmnugWsS6jvqrSp6QxX5ohW1yzS9HQCpH
Qmre26N2ktGV41uK50VtlwIXbENJXC8+JfFU7zTLA21qRK+7sedp3QxhnOzBwlJkTw9t66D/4LJk
CU6MTiI78WX9SKyXsD4YAw5fSrw8w1RhS4mgtMeeHgBGLetVVgnE1TwuCp+upWeMP2anoky9uZJp
J9BpvDJ1obclJrponz2tKntAWXHtpiYGKGtFZS2OVgULSHu9k6BVV1462WS1oVS9Ta9dv8eMYZR9
kAZl8Bv2XjIxrOi+dlbkznYquJ31ge3biJGf5Kd4o0rYb1qkKfn64ifDKdKexeSiyFsRbrqx3qIB
tmiNCtJWUVxZPneczYMV+93gH+N+h59mHPqEPeXtjv3bmEBaxaCAQ9/jeCWh+ascFpQivuThU7fg
7Yqv9Slutm11OhIHhFJ/l/Y+e9ulPxVYTcEDnxzKVdXk/u80YT8jnmJ4fifUFWyF10fTu7J49alr
jnH70EinUD5y9KZ5EBMiKUjGZmOX3eXle2TSejjKk19GX1J27PRdh4kwCYgRljfEazJtk2C4LauD
IjgiFwdHKWVD1F8l7OOQcmIXq6Sf7HjCc3kbZwdLc6sUustXF1ZemH6H3pQpwSzdU9lE6Minu2j2
R8QV6YOk70bm9ai32+RDFZ7WCzd8Z2S04yuOG/a0X5DZxdMNoD5ne08xi2vJXmhOU3fCrSWJDnws
EK7yrBHwoD0nlIKKsVOHrWg9aqXDvRHMqy4F6xPBDA5hSTpN2UHGOzK/Q3EO/MRyf6f3R+F2V1mX
Rdtj4losZ0sm8vU8lsfc3HXmPhb9oTlZBmGy/iJuyXDqm1fyQ7isGujgbD5G9YMRXnQ0Rla80eOL
hcMGOkAlubv1r/nwoHUnPoiBY83XxHzVRUblHhbdIO2Q5hT50RwDfqjJW12i9QW+R2BEEKu+JD/S
WRnkLUeVNKxPgRbusSvG34B7JyvPunVFpozMrUuPVX9isFSSy2ZyIPNHIjr8OqqnGWUQulAt9rr5
iqeUCRUND5vqUKUPXO9e3krxgUu18JiMASanw3KulHWBERmGwq7FM044aOZ9WIJh89xnmJbhZorS
xLXyG5hFUPdBo++BJ4cbZsj1s6yccMNLvodknqYnbGfz7Akf5UG6ytOx1h5SEecNN1XPQkKYnGpP
yUOvPHN16nKivt3eej/Mj/301LyJnZ9HrlJ8oUrhKsz1llQBdOFVdscQENSgafx1RKrblXeV33Ht
ygWClQfgnpngY9ewemADWFh7I6XLvEOefxt2XP28ofVzYt/V4gIp7vLoXQFdTe/9UcK8nBrcZ0SI
SBI1F2eUeQiKj06mkDz+vG2kvF2n9I7UiogSWfaG4pivPN2gZ6EH9QS80myVloH2Kc+nYj4by1bt
cJvYNeJWbRDmgTKQyiKSF+3zvkrOKk/e8N4yvEHFkpGclPU29sMdV0cpd6QeNsqZdlYuMhIfFpEN
KLGFZbPheDOe3spV2AeEnxgXihNwq7qlD85GhaKEquxyS54qbIuGgSdKIzx92sloNvEREqFhWNLj
fHvisca4eFK2obiv2NFgxp69q+2rSTVW11siGGbJE0kiCK/rs5+A7x+l4Yk955Ieo/Jg5HcD0cY8
5T0uwDa3Qgkd8sbAWrE8yd/YHWIkwxpgdJs1apH218B2xB0kl+rXTNbVDeZq+1WFWzG9NFXABrcE
FgKL7U8dg5b1pNzLZwBLA44l9gOC3QhrgwOgP5QCGjJATvoj6JBUbVnHBnqOtcdEYYzUrWtTpGSf
+Ub/h44d/Zbxqj8NFxnEA3ogKKfKiLY1nItIInJuwFLDCuOHT9qH/JXzVNIZOrc/1B/hU/HZsqFT
yXthI0qSLtI8To8YHLoF9E55+SA7+GJoNPxuQNRohTzaWlnPLs7FtRcNLz+PYYYQHLvY/AFnTsoe
76OmfsfuQsaz0hkqoOKNDGy4bNZPYYyzYFQOJ2a+N59ADtFsc4kxuwEP4/w4iJw5nu1WzSK76e9k
MlJxVwOBZV8OnnjAg+KnXkvx52yLd2pDvFPDG3jyGKRvjexy03IEto8Fm/2bB8YE5SE3HZPeCCus
GhQYEliBJJ4w5et3XJYaQKXAJ8JOxR1FwoCctnPXiowMFyBVDPrZgUxsNdF9T8TlBCq63JlydcM8
yJlI3Y6eQPvUlchnnYSCuHETuPaKTiwM/7eY2fSjyMVNMQupvE5wDFQwjY86glZsLH3oI3MPBnvG
RccdAxxF9xUcX9CYiC/cRnpI3KqCOBeMoUhNBZxFu5lsAGe4UjO2tBXG2/uYnRi68i9KaZpNA5J2
/LZueJrYWejgG6NJLododCCtqZetklg2QBi5QYu16UNIkYOpMy0uGgqtFNCNwE5j9NeSQ93FCuRA
xMkw4x35ZnMxeR3tiaF1KJR4XvmJ9dK/i8CHC8IZBNTY1G7HCmMdj6soyS7XJmTWT8F8cKmmy4Wx
5YZgPO59jJYJiAEnW6D7Ym/xB6uRBLY+oLZ00khtkX2GOX/Hx+KxzMyg6/jZUwVjBuUQPt5Fp3qz
Hg2EWQtjBOymI1AP9q75DvMjxijIlsLJtWtDC45lT7NY23JEWrVeCa4l9bLAF/gz6eE8eThcRz6D
vrzqyCnw38gCik8GLM85ojUaZSgEcb6WMGQjiZtID1gs04HeKHYXC9K41hkn6lKXZzC/BfyWiw5r
hGasJG0iw2MeiMC8M9u0MOl34e3yQi17TNYAcmzE1k1njlzpZmd0YN640bEaTAZijxXf72G/9+Ay
3EQXsI6nKEVTho5HRBgOerNJMMRC/S/itwZ8fzbWRF2sSzcMPjZd3FG+0imQWX74nLee527GdMzH
HxzQl2+lZ4Ynb1R81u/hEzjAFgcvwph4J64vsyBfzTONunF0l61QIg67xtU6MVL5ldORFm2aOdRc
oXExK++W+dx9Hs81cbwMaCNlSMKDkIYTTVc6V/jC0iHtfKMmwsCt8/WW4/zE/cSyZEJWBfOisDk2
/guUNX9WtEemFxlN4c0btfXMG5kMD1s0LpD02U7QuU51FhG7Es5c24wNBrrXn48Qtu5cIOYrUmSH
xGsXbCc5s20mOhVAU7TtULv2p5nSjOSMyqvjYAkdVCDtWo2zPaaCBerCZUn2Cup2A8HQZj1X3NWB
EWs/RhlBewGZaLHVhzvWGL7lprEgjThA0mLDksBeqDzBiRO/4nKUW51+VqOCRaJd9FlkDFqgeon8
6Sh/MeyGe/lRnO5MrOZhJJPs5EiCveb4IX8mO2wIH5hcbjXRP5DqtryLMR/aOCDRqaMty/yEbkjH
ZfI5THy9XP9s3b8Du+Q2Nv8Yl/EwQx2Joq2q0pVE2nJHeFJVoJTyYEcweVGsKMZdoh8n/P/a/hwK
QVIG4cTO06I7iqcgbb6lchuOr6Ry2+W3Q4tt4uLopPcwqiXA30MxInLDVQhssoFQQ4cfXDm0G0Dz
t4WyBxw3RRnBbGfj/zXgLkfTCnBxRFLVu/SIc0zrYTAwg2F2dztUy3aZA7nwFHaKBc5hVE9LIMEN
KV0gc5TVGrMWboOESdeEZ6QueGWPzw/PBPsYibOHj+/0n78XTP0QWFQm2D+w5ND35YMLe7EcKrIZ
n5E2p6FRbYT0Rc8ih6L3lvosDnQmodCU3AdF2I94lNt6uueR406S5hvBbmNBxIQjAT2lPn+cVASP
d1juoDjjzygD1K8q8axyK3X7OvVv6HwZcalbU+zc/BqTgwSwFScilu2XWYaT5y+Wt76ucAQWIdkB
ubthMCc67FsULLuVIFRIArP1F17KWxrchgjVPM4q7GjYYPOw3jUK/s42V4aiBMYrPv6T6YWGy4Ey
yDPNnxArESOAbjpx+AffUqbrONjYucqzY/N+uGSxOeRJ5Gh4XQkCDyVLDvghIzTPSKp0K5neK8PA
EWnIz45+w3Hv0ptbS6LiGjciHNnomJWXkBiEgmz4s0hvWfwg6JwOML75WyF5qJgbpezF6i69cp+l
D3j2MVppKWcv4+1k4Q9YbxkAs45CNTvWyclCoVtNT7+TEaoYBa0/IZ+n/EoOLdJTnWIA9ZFdIgGl
Xxk5pFaiO2KUixR6xkN2OzPKxIgO2ABFpRydYqjfJ0SpKr75tPkD2XD1Zsc5kdohgXzhee6mGUIY
Z8TPgPRhEf+2c6l+T9abbH1he0+75VPpLgoovOEO0zW5PVjQjPDDjrW3xLhrx7s6RpahuUl+lIVr
I16t8JXT6PszkwSI+CoMFP0i/+Iai/1W4b/kTCoBGl8+MuK2AD7I3Nc97xVpNL7V+0V5TJYnBsQI
GNecV9Fqtcskl0qYERYmUBKgsgGKgKjbGCqQhNupwVx4k1+BFFDRorCrdsmMmfubBf+P3e7qYet3
tbe073O3TbLem4h1HgEgJRmQBmIarb0Bi3kNQ1KJmHhfp33GpevxRXO7j+4DogAxbiD3NGdJFk1v
Dga5GRcPP2Vsi8mzxy8z3KntDjxluQuDrcBkjxRiCaAf9GcJd5duT1CEhMEsMzNZ7swYiS+NNIAc
mnUZgZrZIRLOGKtXlN9NsIZSt7tJg4Dh9cVBAKIDJoVrIQUT5kMdxSFX7kS/t262IhsihG7a/qfP
vS2FNHj3TBfwGHLka73HBJGbrFx7bWRBhuhwIP+Nd+Z55TB55rntPLJpggbRJc+TZtU04zaLQGeP
/yVPU8c/lID5GDtgbA8oRRDYy4IL54viaGQ5TfYGvjoTiVRBIvsquN39QscOe4fGkxpix4Im2zFI
S2GX13SRkvVzKS/1fmstr1m2y/T9eu7UP/Id7V6zOKxPwXeQMQTZTAxStSMCUjWoEHeMzIKd5c/x
TROSGXoks2/c0jJuh2M9BEuyTY1rJftmdRYR0bRbMIeavIXksRsfVcA0sTjfmsCcL1PF9sc32j3z
FvMd4xRPMLmgh7HOP8w8+FvNPfbAdGZ9nl1jflu7tEtQp55u+EP8wDjI6yP7c1N7Ai9mfJA8QMgA
kupHHjNoF1w4KsmaTkHkMPvBWeOtuQTtC30+Do74FF4lD/aIF3ayY4e7LIGQ7qrOEyZnecNJj0/u
BjKtqUHYDjg8mMxzPNJFetQoQ5qdKrvwwOjvctknEDKcqHFV+WKR6KZTFwfJDO7AZoYmDNSWIJYP
Q/I2kiUmXjGdool8my6Gjp7LGREaZvT5hXqjEnMEP1p71AjNoSoN52tMK0OQHpKWEUoT/ZzP5Mad
hPJyEy+pJDmRnN813VW3zqRFD/IuNQN25iaUtSjknFbMAAFujv4xLhvHoD4StmKOdTb8PrDrYyX6
tDDrhITtQ5R/JCi1b/WR9KEK9o84N4d+pE5q9YtY/pgho1QqHIa7PnmjiQ+7g2UXogkreWF5tX66
Ed6R3d90P64PmDyvzhvSUYm8iZaLFCCNADYygrp9Mcz0GSu5Uoyd3sJi2quLlx5oUDzgztCw59Hv
oGJ0GVKuk5h4ZnGc4u0tpIENZ+SwUI5Y/rK4cNeRcjdv9F9l9rZFOLILVjbx/FBiDgli1h3U2Ldo
0s/ZQ4pdUUolHNELm1J8cwI8rzrpCPelEN9LSnTrMI7eGLoSJKh0D5NDKVcweGoQJygvQ36CCJCS
Vp3uZcvLtaBXMbhxIvOumndVf47YyLQR1b4JSC1CSQ0E063x/0r4ZGF6lzEiivtNPRtOZdwLIl1/
6fu48oPw1ScLiV3cS9K/5XlG2OS2vT32B9mk6U8BIdN2VMeLJDyp3b2yslmUD03ZjY0rcwwRQudd
P1zC4RIPzmi+CRmL5iNHKxmNV+eUPUxi0CEkbNYsaImJfhHKA0HUm5oq/kaIbTwAuKUPEwgpS+vC
TCJgei2tbk1Z4cotWLta1nehgmsjiFWf80Pdv9FRC1XLRvcPTI/BLJvxObYchf+bsDK6R8xlAHZp
LcjNMa/oQZgvy3sORXRcJieH0bR6FOUtBIWE6oZwogRetYpVVRI9DLeXLI681jhWZFSZtKVnc7OE
lK+0YlM00T2sBeKnry07AtyEYMuBOeB6MTxWXFxRY/Xgr/D9RUEKSZKfpeLimqTYpRmwEZjONCc2
WU7Qm9Fiwu4wpUfyl5nIUYvT/zD5fxKDHskvJRN9XUo2eRbOTWzYca6Pf+nCtNHlxi5QI0rKyaS+
MbsxCCleFcTeaYwS/PYwIGpcenMTyLAP+5aeuWUXnPDwf5k7s6bIkTRr/yK1uWvXzVxALMTCTkIm
NzISSO2Lu3b9+nmc6m++qmybauu7aUujCyIIFArJl/c95zmg0lNWDKwT5vW7hRLFztiD1NS9qm3q
pScoA9shCjcgr4DX1ft4oSM8dVAaQkRFwUXD8LJa7L3AyU9rdDnT4F9YO8McuizVwkYctCyI5Zmr
zCZQYpXfCZICWUz0Jl3pbkar8AqU0JCuaQ7VF48RO1BuFvOzKOYNFOs+CXG/onKAG37RUgX0MDUg
YZphyEAfJERqvUhpDxfjRyGeUmwPD42HG5o1tx+9RAN9e+RDEwYoxKB0ThP6EG3GjESRa1jexuJh
6T76aLmwdUZ1EukHfLx0iC46KhAW/z8rhGvgIs52cevbNwqRN2KO5YloMPe14lbWUUkLBWFEta0y
GP8vi3rxm6Nd341ItCxgXdGL353dCMw6XvyPFu6qh7TblNwt9bTIp9na5yhlRX5vs7EIOGsGstGc
LbQVzvSkuDO628l5algZjtlb313VoCTdBfbGvDLu9FhdVgLtnzykUr73mnIWO2SbLbq/9M249pW8
7+1zn7+BgNkJ/SbXl3p9SSZA9LuWEWjedSyVMflfdOK+HZ9A4n+dLYfXDmxzZr2Ive58rt2b2frg
gHt5/iIsoRXgza3x6+oh2OjecnR7y4uVP4MqcAjgGSULECz9pD0TtAwICwUBle+Jekt4juSH6/Nh
zcmRkWpL2stlmr7RAiZ9ALkI8XBPy/DWoi+jRDGVm8D5aOs3a77vnNespzvjPIEJid5pxxFvab7l
N7xU0BdjZYx0oyCupXqp1ieYFrDqP6z1nFbfhg6qB/IAjZbavgnC3QDehayB8EZPGGNz+OuAeId7
bo7ZLN+yN6dk3f3hYl7wkLO6UGTpyIbp01I4G0cfObeuTW/qXjBskcpVZ1vE5bN68twPVUMvo4h/
P8xvoiPGSwJO+2ZxyaqRQXe6D1mBh+v914kIXnsKk43zHvP6pOsN/bG1701OEYAdYd0ik+29u4Sz
F7qv83jPCYS2QErULR7SRF3F64etjmF3BTSPbIFX+Gv0cR5FQZYwK8sX2O0l6SP+S5TeSsHd7N/3
xcvEiSmP9rxr+/Oy7jQrXXwuF+NknpyLJx6ciyO7hBYxR1uSw/OCrFaaaDgu//VecRcjUg7BtmTz
h0WRnX1Qzm3ifVS96XYuyHeR9uSkblCnqj9rQbQGJ5J37+a3jT7S0CajTan7ZT6O/QtdLb+9F7h2
lqceHQbXtIGnSbgSRLIs89kePursA0ACE8RT479i4brwqez3iKz614Q/ErtUg1iBB/kn76DuP4r0
JoTICtlEP6Vo5uEFkm+FAv2sBOnGz2P3akMWs54sdCUDO08+Xk5yNFHGZHuLqrN94wzX7ZtjEV81
3dfejdSMXf2Ly/DVU5VtarS5/CgUH9HE+aMs5cJSmxwUvcX3TL9oxPQB8+eEVF1T6qVpL3fmPmjP
ZfGRovNZTJSDl1609YvD9Q9+WS6vnUaZDolmYXiW6KKmpLxIt8H8ROQS9k5I6ZyX9NMcuLmuPIbj
tcCAjuCfC8TXZ3PX8UBA3buqnpAJTWh7zC+bpw8sFsajeY2pBwn1wMnmY7fL2x4pVcbCtPpZUb7l
8BOUdVRPQyRbS3BvfpePGw1SMX8sy9mcgYhfqaLXQV0t7ZPw37kY/YjC/GcSXnT9JakbNa1ldHjs
kdFw1leQ15Cj5KZ6tZvr87BsUgbCyggGmuA0a3gbh2T5WO0TT4BXysgZSXTWO6wv9Nh5EcCuhiU6
7xWGyGtnuo+n56S9CpZ9O24Kyo3Oc8pSC3/NgihsYfl8yR91ln3I7JVQDDdC4/BmGp7L5kGO19jk
mBvB34T5jstSh1vBeplF+7oLxYZvK33ys9sivVU9vgVogNZhQMuTnVqyztyTXu4ySaPgcUwelHwa
sgNawgWcyC8pz7Y+2d0pyO+s4JxzGujyz2f+SfpFqKZerMA78+LDAkg3BLOMyccIRSr5AwQbR8ap
IzSo8JGeXVJbdml1LS+FfUR94NbvEwk+ZqlEgTugLXLg5QvuY2ti/cLKixricWjNH0VKxClXOeic
I3hBHkIrZNHa7O5srnzPBlZ8X017B1UewtrlwATKw4oNNKuvHmb4mX958WxPz+BS6+VYd6/VYKSF
+7XfhLXxQlUuv7DljLfLDRCuyqP+ZgriZXugJY/eBNkHGhGexkn1rA/+TD1d6Yb7bU+ks2aVmByD
8cBDCfmcsXftLmeH6JPpYCb/ON0N+pQ7H2hmEtrp/RHNSpN8180tlxxvckh3S0zx/8w9lqgtb6Ec
rqP4FzNIy8gZ/XoONCGR8Tniam2OZfacqMe2Pv+9MMr+3TUmYQthibTdyBXYIqPfBD+zJI89q0Nx
3T2Hk6ZYnkzJVhTMKF8uxmm6Jiw6f15Jis+4Tr9S75s+AKL08w83rJ2UzJsmyHZFkNjFY3oNkpE0
35RdYPYGB7CBx+ebD8b2kcRCnJkVQ/q/eR//IlyyHWh/kYtd1XZD4RtL65+ES5Uk/COto+w+m2uX
dmBzCOdhG6PXAWJDH2RcRH3yujnYkap+Kay3sfO6g5UApST/jSNE+jkMwbqfk5A+SNmhBrfX8dRF
qOFH5/E/PlxOtwhwKIcCULvz22kP2srrplRn96OF0m70o27bjV176ZNNyrDFW7CkO+5lSoHRR230
4hpPqUUu+9Ug1+W4RhpJcEuFJAJfvZBASU51ez36CG97Er6r1M5Pf3/Mzu+manCMHDRfZRgwwX6R
Af50inWct60UFQSlLGCJXDvt7aTHmi5x3OzrZS6ulJDdN/ocY4mLgaT09geNhogYxYNtvsmLGG2h
2RMN5l3H3lxeQlSAR5SO9jdO+Sl02JHeTYHjvxFP3lM6VStCzuHXgCy1EWzp4hLa5lhOy/ekXL/9
/Ts0eIe/2EgDN/JgLwgpcI2L0P/NNh6FSmD6JsRq0gp9z1KxjAXUdpJlCRpW1XdzX5BpHtl0DKZh
IMm9fG6nRd9LAW26GHPyOZrq2sqt52whBt1KrIx6RPurcZf57t8c7O+SxgCLNl19GTmOi/PV+83L
DOZwBhThWfctQFfK0MMEz8d4HrMRs/X6UMKBuKilFlf4mvXlkM3V3Wzi5VLQDMLSVBcJXKWMVhfH
vz802/AO/mzHDbzA5YiAIQR+YMNG+O1mLJeg6PvKuR/5tE7wecRpVfJjxpKPf6ynmhMs9Fhy8C67
HDjipqtdfS9AOHa85LUHjAVLmgDs15feYzLB8aF8PXqRh8+yHrfYXJMtGajg5KaGl5ThvP/7t/Av
l0Lo8D/uTY/gcAHRwbzFP13s0rKLZA0sjyVFLH7GE7uQSTV7dwRCPvnDfD1k6O3zfhQ/vcqlHWCT
PN+VCJbrKJrvEp3wyU/s4mqyJo74cTOKYOhdrcVqdmLJg4d/c8C/XQ4RqAPBPem4mPaFTSrEXw+4
75whdFanuv2ChqSrEJg+LI3GPyh2QU9Brseofo41ciaiLOPruHTuCTX91fux+x4iyaQgfcDQHu/+
syNjxCCEBwhDhAQ3Qlf626mM075ybYBrd1+sAHdpyDBok4XoXds5zNPnl63e+OubRWU3X7dKoWk3
tqM7XeFb8zfweLeQh8Tlvzmy369T4qPRBXuOmQGNI/43VXBfrZmdDLq/+Rpx8ybgqkrxOLljUh40
WuzBcrIrkIZUfrMVVXk0vyo/Bt8LlvV6qDE1fB3Rf8T2AdnDv9+BPH/m8fzX/0bt+cuT/ldG0P9B
to8BeMBA+oNC8y9sn1NTDtXP7O3PQB/zG/8E+vj+P0I/Cm2QPMKD6yD5mP8J9AnlPwIo+sL1hf3H
Y/8D9JHOP5zQcYlFgRHC5eky2P8/no/7D9sGOxGBCUIyHrmB85/wfL6c938aDj3PB6biBOToeRwE
08tfb80oV+VUWSz4iCfCswRoUejOfRkaL95bc9tQvmmzH8Sro4vy+jdLQhImAMk/aBpCt0tuDbeZ
kNBEuuUOzIxPaFH1uSy5i4sahwFEoOTgCOIM09OQZC5xH0FwreeZ6oszaLWzLbqPdNKi7Z8+hbs/
3sGfuTe/g4p4YwyOkiE+gATEAPTbKsaH2hmHoIh2JBIdy4DizMhmCs6svydkdd4GWur7aqaxiSwq
Ls5doNR7M7oPjVvjnhN0Bstxtf8dC8HMfH8534H0GWaE5zKNQ/v4/XwvU5uLukroNhGnVgHpfuyc
7l0hfT/pmR1hkACptJTHYilrKPllsyd+OAgElE7mw9+fpND57TQB9mBV6nMgTiBZ7wGm+evnr6Yw
XToHb9bS6G7r6XgPpuOJHCE87QXk1Jw5um6K+mzbpCADLcUTsIBuJ8DqQWU+Ge4qGIqbPMvWs/bw
pKfF1JzqGSkwbCMKdTxICmlB33g5rPY0He01i6+XhhKKTJEia+C1rMo1gWU4JC7rwY2uv56yznDo
vTV47weiKmjy93dpsvaHr1/4eprj9X+8pGte8o+nfT3Q2ZRew6QWl1+vZE/IgQJSS+lnePb1SrbC
clFE1Tmq8gC9Ztgtm8bNnet67a0jgylta/OUMcn1MRvbgzIP/vG7TWcTA7zQ40lahfrbvKCbJQS2
LzPb7P//Q2tRJA947fnrl6e+8Q5Z4Jy93EFj7yV5sUsWDz/F1/fRWLIRb6GOxs0QkRjLl6WcUfiM
3fnru6+fy7z454N9h4jIDeK3JEneKp1414UsIEwr4CFgZNXp62f14iaGLyHYuw8uVYxB4aozz/76
MiT9jWuPCwgLft6krI6HHMnG14O/PVdbgTiPKSQ9m8YRZiG1WRe4ULpBapbySROpgrcypmhTlD7R
yyL2wmuibrnzo2S9JrZNqV4N+6+fVxlxYZ0irODrGQWx9wikbNMqnBEjwH7fpPMvrSA2G3YKZzx/
y6cVpICkQi3tsH62tUKssw7EwY343CyFX35ZIYpXZR7dJKi9bFVu4q79JMEEPTgDzXaesMnVhpY8
kSOH2o6ib2IidaSIfBrVboXTPHyKVINcru6hQligfmOrOtvRzD7CDe4rNhNnnZeUfaOV/n+bYH3I
ULSUPc1OWbSId6aGOCSv1EdO5o0x/oDfaAuiJxHLLFaNrWMQ8aXbJ/fw9eJdHy7fpaUJypjOrPs1
EHd8VipJjvWjkwffc48iWWFySGorhuU9JrtV4rHulpDknE5+ZrPVXgRZ/0NbtKjV2H4P8pwij/Wj
BDRToSoejuHQ35FkQ/2CHb+LZRQsa3JYvGbHvf5Y9VB6VU63Q8Wafiq6v6GnKqyIKvbTrD+lNWki
SfjYdHi4lyR+L9Lp0Xfi8wQM9zLr0AoSL3bjxiAZPAjfvrIJMqzQlIiqPqEfz7N6WwrXaKqu51x0
aFeg7qbrWF5AT2iLrLqawQYEdX1wIop1PZ8QEv9zkZCVnn6uan60HV7d3DnbinWq63josJJfwkPp
qh3vPRGz3mb0ZfoES2VEWSbp6ivZ+6Dt99E4zpcT4pJGUo8JfKSlrreta7wYzWuyuO9rjP1hLuk5
EKt9/XV+mTie29nnfTRIPANxN4MICt0UV1t8vw5kgxGZMQbqznfGU5ZXRLlg3A41OAe/uY3XMdiu
jcJbmtj5Rs0RLIS5Rb036M0q4nuK+ek+mNTFILoOPof3qfthn5JpeOG0eArZmyK9tFpkNcHnSDw0
W3EuOMlpK8C5Y+zO623kZtdWT2dwUpbYyxn3sEW4ed84aCHa6rZw9JOn7Pt+pEg598mESi68gemr
gtLZkuaHd7nyr2gqAHGZ5hn990Wbp+G2W0lhLxYC3yAzsaNsf+iJTAwd9CjP3Bu2UOJRdtkdQGES
c4WLZqYt6531sCxeSU8TrRx5tbie8dF2vqDpOCTH1uVjwom5mxv7NS2tnXCs8iwT+yrNgmHfRQFi
lDQAj0BHTAX4wTNkt/bavEzsgvYo+nRAgy0rc0gVXhphNpSIMWtMoT6t3CABJGGvWt4VGWrTyD9q
d8wY9kT1VETiljG9+VGlR63c5tj1HIdrKCIQH6+CkPZ1iJxYTNNe1rhkvr4EOgIM005+idyKkpjf
WQNkNWjwf/xn2th8zx5r5xfez6kOeeDrZ3FGYi/pUqh/FfVHWm3oVP7nSxIFf/726wGbAhC2xPZQ
tMthYfPuZ8ktaUqvFvVkapELQGpu86Woem768NJbF70hQukii8crd2EZ5q7XtIu/y1wxzFQtaQO0
5tD5+DZ7BEWqcGxJiDtk3m/hn+9Uj2bXxW1D66jMBX1BPAoT7tgkQI+D4SidKgfuKEVeWUHZyCBB
SDJFmBaHCf3TiITDYsytkYlliPrQukF2bpd8E7korHDoGnQ2ZK3sWwBljD7GfJWSa78dPBygo/yR
2Wu+tXR4PS7NbVE7TzEzAJyfJEbPOJyLMdvOqIa3A+EQo1juQiiGF9J9aXP/l3Y1+Or80SvjX1F5
Ofs+0WFlsPMZcnZFy1U80n3MW/JlcCQiz86HF5Iy7+u8eyEVFv1FbcFLmvAD5GOLusToxyzEAZZH
FGhJbGUh+KujPgkgIHoaTlmIwy2wwsNiRXdOA/xHI7td8uGOKBPoFD1iesB+SN6diu4IvYy8tx9F
/DgLkCkV+BHR6O+uj/J20J59zDVsZQKZAlj2I2dVpeB8XNs7tvSl+cAitndbR1mHFA2en9OYiCei
+yhQj+mVWwNYslhXYTusb6iunR1mUCujh9iDOswh8OT4ybUEBKBj/a7WEQQVWpKu32nCW3KuAL8+
RyVe897irztoj51IYvyMwSU0MHhxKksM4gOk2X4kn6Tn5cM7rVHVTAyYWMq967ivTjESmrmsf0Tj
tZR5sh/y+gDi7T4QpLIp6mYKQ4Nn2Qhv1+o8FuH3zBkfCdE6luV8603hvmBUE4pO61RfFZF/IEic
tSfC6dBEAacMurLMH6Jg+WxG1Joh9hs9ufdy6e/6hISdIVbXpSa/umM+REHzOHbOSWB7KEY6607d
f89b1BJdBNuchaBk+tnYYtup8Bc0dnllxVerr8pd6ZdMoxaq9Baa4KavEWUntE7zjkvaij0UWD44
kD49Jdb6bvczynCi9EIavgDnS+ga8tBHyftKAQGdsgW8CiLDpVMktwFe5KP29T5u2emkxVjgPqep
ogLO/Zqv3yqBwrtLuRNT9XNVRU8XiEzKdUYckpfw7hym7LSCFu/3uZH3izYjKKJu+SAIaBKJ/mXR
xM1Z1w7rZ7e2zkYEtO+5gNq9N+tba0Gitsag6ikE1fjJ82M8Epnnr+P3cpm+2VbyMrb6GKasEzNN
eGXm2Q922t9I26FW17rPaQnvq1cV8SJwNwCGkrAaRhAqynMGQcohNYviCVkN9mg5m7Izd9TT5CUP
i83qIp+6Xw5WGpcyYIjPsFmGz3FGM5+79UM64xQdyNvtQxh15d2YuMQqLNAEYvBqrYLwkFjG6oXp
YJCXGcMrAi6JQLJBri09hUwygtyKWBvOe+MyXJHQK8+Cno5NpNd5dfRmmdFF2DqCaeRzPfiej1jE
fWlielXriBE6WoMrmWq6OBNKf50mrBJUel67prryagRdWOgxSo/fiDwO9oJBWA4BilHyJy8a6f3w
UvvUJ+RL+Dm2aR25OFlh86jva2JvK4FSuZ2z7xAboZGMaEp7yRQBVs5vYCixYuZKglQIkCqrUKLN
eYUBjTMWZf23soreZRE8NfW5bQIL0JZ7S0C2OqZ0iK1CBPuh5+4V0Ue5RHdJHn5SKKdT7Fk7h7XQ
KUg8AhiLX1W8Tts5R8YXqY40lYx700Xaz5kL4+hGlQiH0tnQV/IEf4Lo2S2hcMz6mrV9+y1GA7NE
qxFtzgzt0BSDomSnmNBjj1Cgdh6fh0tkPAaH8VqPwZNSmMqJhw4uuXrGq4zA8ZSK5CDrrYNup0ph
APkWjI4ZrQcZffe5VB9LM6IbtmlNg61w6mOVFyiHWEE0xzCfoHR9/adCasdEZZ7w9aw/fuHrd52x
CuHJmIe6r2dF/nOJbzZm9pdgaeCLHrw6uI1juEu1u2B1Rgyl4TF5s4uQmHQBaaRm7mvosFFNM7Pr
sLrPQeILKGGBEHbxKjtPMlAFZ0Xy0EXd5xQMAjw0w8QuHhL/hYOo20cXMwRAkwZav1Yn3+vIOusG
JF8uZ1IFYY9V1ikbWUDZmKKckaClxggyLEb/Fsl1npC4PAhgcTKvLgsPwkE2KuJsflnZ3qnlN6pI
m7IkNIVwqZxwdLhTwU0apIhrR6Pbhb1kIQQQzco8vahxG1n+juToi6AOoDhMzsZP4ZSQF3wpmPOo
PABSagXWtBbFqKATXiv1WKHaK8N62Y+rfBrZuIGI3ZGxh4nYuknoiXuTZubFFaPa4HlCKoR81No1
2g6Q5GBuKp1zb2Pxs9fhXSyolPxpoBVdnRYWB5dRD1SK9g41gYChYnbIYxgQ0FBnvcyr4Ja33RxJ
5m6OQ+jC0ZyiZmsURGrMsUzlHdaVzEOxkZSQYMQ8cenbaETGdcy3sSMehaybXebQVO9myFutUDhd
ghnXX4PA1/c3X0z8yO40uzlkTHTyko0M4J35vroa5ezsSffTlylmnjJ27lvkkly9EoNmbyN0kVPO
HULdndVof5hqQDNtkJwGmBh90T0PqkYDBDmfazTdU/+5bRUrQtdiHchSxj3I6ux2sbsjdP5Wpbm+
EIX6tCfUblJb6jhnwz+/9IQjjVWCNLicnsrO3rd6rDayTN/Hgh62M6KE9p8ITHewEyFmEut4LBpb
7F0yqaAIEm7H6rU6dt343SzCWppfrBaRNhF8s2kH+cPtmm3Q4D3x5fQ9cjosJjZ+Rhd+F3AIdUzM
WbTVCEshpbk8NQ2lea6StiHXfBXwZbgL0NoNDjbxCcpfLScwYhMSrXmd9kHjsffjddrO3c2T41+S
UvhrmpJ0wyIOBBrYx3G06HUzAMUSgaaH+atia3BZJoN9rNhQH0fxbFkAmdgJ/Gy4DChSrljwWLqR
+jT6JvTOHn5QpkR1lITprooOYzhhiFbnwO+v8vJeK0qdY4kQI/aQuso5gCtDhzX0N1mXM0V063tX
FwX+fhT0BedkIXlpfhymY6FmWicpeSVjaX/TxHbZbtzCBnHRqfrxs1/GuNrM0Eog4nKVWYixsyp+
Ku8GvTDwBjZ2FcgpPdZeRWcMqtzyZnkSeqs14beDKtXGei8j95ciez1RyF4ANYIuyUkhY1t5T66Q
b4GzgDU/tcO1ashdC/NXGV11pSPQoKOgbEX2bWwTgmTVbTrOuN5867WPbOyYov+V+JChVIg7rg3b
x7zidhgEM/9s/Wym9tnxNNl+1G9jF4VQ72ADiDqMNjJ6Z/Fy9NRAJJV8bsto2gTMDfkgcCkSi7Px
55WbSs3YSfBYJpG4EfqRRPsa3GpDEl2LkFfceBPhvYI0pMtmcA9zCSWtz+FPUtQh4mVyz/kUUq/V
+JYrdJojkUDVkn4rCmyl7JRx2pTP/aQPYUz3s5l/uflQXTkZTDqvgEbUBBBe7VAhaG0jnIDRSpYS
gvymIfBxJQT5ItvkiR4e21mgyMWDVzjjQckJrxJvhMts02bTLiDs7DINZvr1nn0KAhCESW8DyyBN
CWIvXNjRyp6UbWEzLAzTK5i23B3BUeevA+HCYvBdlggNY6HKf+YadqrXQycUnQLL5cTjBTnl+d72
kLHFVnNgEyJPbbXczG4F+cwSLlrNOt65iTg72UOHOWBGwzLVo00O+6PWQ46l6C0k5HFfDRG1lTyh
Vx+HAFNtyhErE1Gdo60Oqx7sAzdDgz6oalLnWcz5wc3pIdfBkO8jcl81IjbbcRA1xlxqBUJwb6HI
xXZ90zgIWYV/TUge7mJPfMd/nBTDT7tm8VGNErYu5QTq+WxyohkHSugt+1whx5OkCX4pcjoUJqIA
W2J5D5FTQcLy8Cpqv2ebuNJIk4CC/JY3bdZSjpGuE1wW70xtzrUwSPjoIFwPOUoeXOWVZjNFZuNm
GperqE83SxukqL2TD9ZkzJO19xTFEc2HXNpkb7G7wCpbOhA0c6NmaWb3OBPJGjuQrhvwdCE330UH
fhtIHMTBFXy0iZOPi4Zrj/465eDu2HnAI0oCjOFskpEWeSAIggApsoRLsWoPMoZlI3eeWr1PXdRz
BVoNC5TG9HNmc+WV7bETTIbV0PrQJN+cBEZ1j4l4waTnuz2ndOzlDTWut87W+XbQWLppzfzUqz0f
BVwBo2ETYAoucsc9zSBsCqpDexNsSmbumbQx6z701w5QItsL/ri27HdhCoF1wQgiAoyXwgI1uCAg
jsIBBAUrz0Mc4WMYlPqwxUU0Sho7WfNsly47S4GUeI5waVY4G4dBvHhD/rZ01vWapBDbKvdbu2Cj
G+0AmVAWwAouQr3zFXYPjdo6YmW5D4bqsdJpeRxV9tFYno+UetOHMM1mw77wluSbrcdzH7Qzbubs
RBTiu9TfstRhjyqplaKkP6/jAvNgQTA12Zdfi58pFMcBpkObte90yCfWMOFDGIIhC9sBOa7dH9w5
tG+9cdqt7lMrxu4ut8ONamMiLVu9DarpSqUJ0VgNnXv6pvWWK5ZbiP73MUEc7rQd00mK2TfPOqTV
etgYbv+GCwvRf48hOEgVTi8muIIYm6FTH7UsN3Prbkq/BS9RsK6uE7DRXrY4VIvblbHdu41dSfnD
v2Jm5CpyHMnCQl45QPYh548/WpLG6QHp51qOWFyidL5tY2y1Xkeol2WPD5ZQ79LT6wVm2RHwW+9h
IKzsDjRufUMz2yNSdqQKRxFFs0PTXXDrdytKYkUPAFqACRZzSBjrTdRYQeaY2xI+Vpa3XLTLuQkh
ok9dcWkvcDhoON9wzaJINSFmI2tGbrvuAMjqwYLEvuJVFyb4zGZbaZkotJjqzYU28WiDCUpbTGQa
5dk+QJxdhkzuMrrxqyG8DMMGvApxaxMsS9sEsK0mis3sE6QJZ3Px52oT11Yihpbkt81fQW4m0i1S
cLIJ7ZyvCoZRbrpb1wTAVUYn7U8/U+ph3OOExCXkzRaq/0lCAknUMBZDEygnTbQcd89yNMXqxss+
RUT8nCCHbjSBdEELB4uAOgITsBZ43fNk4wPMTIxdRp4dZWumcxLuKhN1p0zonTWxS0qgIGkTiBeb
aLwexb6JyoPDZZvoPHj/Ma6dhokPV89iAvbq4DU0gXvKRO+NZPAli/ORT0sCiA7qgonps0xgX+xD
T1v19JzbGJCiCudOiL0li1tyX1uIxA75Hug3qn3LGu2SqKZjZAIC9TRTdiF90ff2pAwh8jVhgouA
8U48wrVNzqBvAgdFRPRgw1rMhR+4xmiLBOmEeXMcySoss+GORTtRfjYxhosJNMxMtGE67ZSJOpxN
6KEOOqQ6fgkRO7tigvxRmIDEfLA/k+GV0UVTKzVO8US9R2Qq5i3hiqOq110H3SdKcSfT2UR/SxZj
TCajYjnE5nlErCtXYA2iJ5zNAoSqfFahXbRb0SBSIcYjX8Du9k3040AGZG/CIAsTC1lOqNE4dR55
kVHsvXsFQ2kqHno9A7810ZJxy36pN3GTWI8ozjNnB6v7IzWRlLMJp5QhO5iZsMRLWqYXUZ4wN4Sr
3rBxSPFT0uTpCM8wgZeRJvrSNiGYGWmYzQTVKDcBmQ2m3tFEZrYmPDMiRbM2cZoNuZoN+ZqTCdqk
o05Tx4RveqRwEkeDld0Ecxac565rQzYThHZWy8j0tMiH2QR6piR79kj3AxP1WX2FftLPCkwMqDaB
oOnA4kwK+qz5jTSRoR3Zoa4JES1IEw24M8CedI99U8TgETlqEz3amRDSgX7mhDR5s34FlOruR9vq
t6St6svKhJiCPQpMqOmiWKGG0XgXkHc6jNvWxJ+GDkJGneXn6d0pk10Td0zEJS26qaXAmzHHNGSp
diZUdcIplJGy2sThiG6Vy9QEsBYsI31rPGYks7p2c/JIanVGGoCZCW+dTIyrnJ991vcz6a6ClNd6
yUF/q9tGUTMMAG9CIShqCv+yJSDWIik2U0TGeiY71mTImjBZfRWTLFuX5UOux5MOSvib+cZzke7W
jStpuKavQugXga+koWa6YgHbSvJrYxNkO8nos1Ct3rDz7sRPUDarib1VYfrukIPLrHaqsWFW5ONa
5ORimpfV8JTXPZd4CDwPSHNBevHl4icCOysOVzJ3lxHX90rRi4Fm2xLMks9gfsyYHzJFbKcK0BqN
SUeEx4IuJptOtPeSBv3GX9QP1QtYSy+LHKrTODp3agjbfR9b1t6qArzXnGtLhNci7gHPQiivqTsD
SWVRaK/hyZlZZMV9epeg+tgsgDvHCP9IT4A1WDZQgClrHSpd9Xg3h30Fvr59Lj1NuHHiodVWvxLS
LX5mlXtZ4GbJJJSSgmRk9l0gldor6aWHSsBHoNb5HOAUmtPMeOWRJiOjfxfCly9+jkVuKtqTks2H
p72VDHL6RQsHTM+IwtqMJpbq5VWSriDtLAKAesofrmwxpxTuWaICwP652IAZMDl5S/XpabqjNMTG
Dd2IBwRlH163dQcWjFjhYEakDM9qVb8iTYazkZY1V1NISISjYA7jpec2YAr8cLzgLRQjlvvvSVKi
dsdM47vrp50BlquL4VT/YJtNlQgrIDaw8lGwv9gGkZ6w27cYMAWZqqQJhDX7kKgFAW21T3FKfTAq
Q0AIJmxgwe88AvlLbbGTMcveAGqhrAF5Bg6ehLAPAdEClYkmBnmKRTagmIupJeDbI+m7caDR1r7b
XsV0VicTB+6RC94wpl2GOVPxkr13Mwz9vHCfnJkw8dLEiifxr46U8cLEjZOuHENgKO7oxt9lE5Hk
OdjA2ISU+yaunNgbgyUQd+tEH8ujtHuta3nTJF12U5F3DgyM6PPYhKCvJg59LsSubuGpaJLSLZ/I
dGyRF0gxz70JU3dMrLpDMbkxQeu9iVzPbMLXg9Y/xs5MtHyOMZR8dhVO31bgLJGP6C9DU3Nh48uJ
+/A1brJvwmyqCkoEPN6vBwdOQ0PzgbEbMu8i559k6bHBjgiMd0mOb0mQt0ui5FsTKp944A9NzLwW
BM6X3AAmgJ4SuQje25ycGId8+px86kvpp//N1Xktt7Gz2/aJuqpzuBWjGESJyrpBWbINoHNGdz/9
HvS/w6lzs4qyvWyJAfjCnGMmO3ULr5/pHq1bnH2YvTF3hJ57C7p3CGatGSc1Q/9C7iHzF/K2LzML
FrZP4R4QvPHbQ6uacxkyMhA973QRnlkcYW3JsUqz/j3OPTmXWm3SsC3W2exHzLv7YxkFz3n8lc+a
4ORxwTbDUKNl/QZPD2zyTGBNE8XppsNWYKh4/QlQ4oxr89QlFrddXu90K6+9D6F1Ym6vLfXbb0He
dR1RIVXt3mWCmiSW43NVSfJIw/hHiJEFmOFeKjF4BPKRD5pee9JGE4vLlRE5GzlVedwxKt3JFrnO
zOL2KGzzVzSwzM0l6NGlCMHfwY1ud8O9NWk4LApvTLE8R3NyJMJK7OuBOZQ5dxVAv5mlzDoi+dfq
6c7rCHhWtgwfqXmjq3sytDduPuNBRtsqWvzcXvzgpc1nyuztlpfO3ekPbFKyt7wZvHWWGY9AreSx
Ju7NLUvMHi5hJ32sz8jUmRQt3SO5X0Qjoky+S6T7HbsH22TJXvNBxRRt0DY57Rf6AzY2MOooJMC2
NHOArYS4kUrwlaaVjMNtqqH02rf9OVlh7Pm85By5wJ7SLuCDqKNDajAIT8pDh87fsB7mpV7JQT+b
wpXwFlz3RDInG2M5fERW+cUmAs+51Z7rCuCEN8KVQ/mPqGveCP6vbqn+jD5EBGachFcFk0VnTq/S
DiDd4UwnMhrWSWFTYWlSHtz2MUoj1qc21jRXvg/dKLbUIe9+0fDvZOUVGROZQ/ogHAebhN/sGtTG
q2jhi4wRdLdAbGgpKQpNt9x3uJpr3p1E6iq05BHAbWNOZTri3WbfQSjKfB+0tYegSvypBxItEnRV
JqUFcJvuyaSJ3pcOqccZi6Kt7QdX7sX3vIqBC/FBoKoq3zuv/oPqJ9nx3n4XXkYrlNxsylAeXPwh
uF275BgSWYrWOkLhU7+HsbShI+b9uo6TF+JFOfajdW+nOe6rqll33uzeV+CwZxlPT8If6On4N6qg
xU9VAQgvvQAAt52jJCtfSnZ3dwQly8e0GM6DLwBKhoQ25IHee4veVSxDmXzpaBWhw70rLXkc9Stq
EeKYOESZVmEMInvJD2kego49CgGajLrbkdWW5R4kSag7K3Lu3T5HD7lqOs0pEtBe6wL4M+//oa6v
Y0cvHv3LokYYUpfgAKFhT7nwV22iNcAVcV/GXA+qyr5cUoJx95r7Jq7/1tFgb86Vi0mvSFNvVS7W
Uz4rQNWMVdzslhaj4U4pWo5e5XRYjIk9H/rzYrwVA3l5SbTzaVFuJaRCLBHPpFi2YwLZMU5Lhtux
cSH1i/QO8Yl7cMx70ES/TVXfz235nOYxQwm7fxMTUCZ/yQGgCySfogOAlbNNrdlfpukIURgUHxIt
zC8LvY8IUG3kV//A5C99EJI3odDB4xKld2zhQb3yY6zGZNepIVgRYD1vq6EAnjesu7Q51ZH1JAqH
NJU+e27dgs1K1YDnFS5I+/vBIjNWtgs0pbh9zAr2fhhBtqpAYVNVUMdMp79bL/nMME+WMf9TOOn4
LsCHG3tnf1DnjiVH0mRfQWgF27D2zswm6wdCx+9yMAFT2vQQj9R7GxU7qwanFwCWK+tDY5lx5/pG
7un6ryEiNBKaigcf3eoqt/w15t2FuOsAfRs6ERKvgpQ6FaXjWs0WrDCf2cSNz8qZHCcc8Ewt942J
aJpAeqox+NGS0EOfD8k+lMleUAus+tlnttzP+znH2GfMAuZVe6x8QxIeRizQUY/9q9JQ7vSwsnV3
Abmk/B69TLMxasLBn7P48aNG7UK7+EkGM+y1UT+l5f7N6omRWkxryd6+CApoO5JRtkOtwCrJ+lXT
6cI82AeeD2RmIOdTEM+OAhhiXBIaYlnmHrRt7mD5/nHz6SiGUHyhmdrY47ySFMhrb4b/5XaMdqxA
n2MXNyJRe2nq3k1spuj7qOi/lrBmhgX1DiMQRn9enalBVOGmZASg2FxooSoi45m/OpIeR2vCN2Ji
EVe32potx7mP+vE+tg0bi9sTrSxsyQ5TilmR/dRPLCJYy+g7u+2/Wpn+JqXxqdSEZ9jZpXAWXELV
naGKO2W1OjlDiFcuNwRNlHwqmuUxtmR28BcjnkJWa/lo/Mt0cOgn5hSuzFAzar1xWd2sssE1QMBq
+IF58lP7rq+GT3JZUU1J8QAKuz1wYb6z3DInN2q2ec2Y0mOYQS4Ge9Rhon/QHkEXVfTSj70+5tFE
OmGBjUyYxzY1u5J5y2viHHor59QocWP5RXtOAgJ7pDYvoYVV2r+9v30axlXme4cky//6xr+m4WLt
wzD8ibTzlXdA/Vxh/cS5IQkb5FSBHGkWtIL28ig7hUJW/HUdQJKxKc19YZGUEy6Pyid1y4FIsHGE
t838jHiS2MR3MSHb68gmsgqXvTMffSBclPgz/7vlDSuZlKBUb1eYQwFo0vDNNmgsRG5YFdfTC3E2
XWGIzOC3dmgM7yJmIouaHhtHluwn0+fFrtMd0hk7r9jEjDfHvwXg2U45z8X0e/AChepk0Bs5EQfr
tQULRWcbDv45dMbrwOe9r89TMvbsKIbnNpRoH/SLI9xgow2fs4AiMXA6l51Ki9SGBeMq5PLezLyB
akPIFU36oW6A//ROw05Ko/ZElrjzBS86YhSegjIutn1KWnsZQfQuoB2V1FL7drS+QPDj+52od3QP
mTdkmWBXF2epdp0B5sMVii4aslPX45L22oU60v8KbJ7rYgQop9LguetglJh82tscDbon+Dqv0wdr
essmcg3QkG3Clq5adOHfMMr1Vti3Kr+3sf0j9rP4wYVggUgk3ayfOHmuPnaSCP2A33N21F4UMWz4
QKIELB40C5zb/nUSRK/AfZdTC0Df6w5VE+f3MixeFzW8BAiWKiwE0FAUc7UUPQB0TYsOpMgQusiG
IJjZm/W3Bk7lO6H7Zs12vK6Au0ek+e78qojgcxP2ZSNDmqTbnpwsqRjoctNKZ1hTpMD8qr12EzvM
tvMMBX1am+KhEowrupxgCLeVbx1we7dOYVlmzVdQQwb32D68qs46IQzgOfed7upzMlNws9m2S/Gn
YsO+1Qofc4mEA1vZP1GSv1adnjetR87fV1b5wSWJgx9vRPQ4AP60KNfFIndc8NY7MoyNXlRxkjch
v25A8qI/e2uxPexiq3qxI944eTTyjy72jwbCsngmOAVOVa2dwX+ZJqdnvcLoqGVNf8+ri9KyY+rt
Fn0AJlsx7fMwuM928WSysYRH650H2P37KZFb3BXUWz3CnCXUD66Q4NUG8cuOp5/AZIpqdHnoO+BJ
xMPHiLA2FZ+hsy7o6uvkKcqZ8E8z1OyEgRTGfNKNlHzKrSk+sXOCi8vrObS4k9XiZ9veXY45i/YH
BNAXt/a+AUSy4U43XvCU9JT+wEG4Of25u6QsAPguz6mG0Cmp0ne08QARl+lemPauLsg66Ty66XCm
fmZ6oIm1KFRXEn6U/A2uLJ197BGo98oIK7cNva40bNyq3N30Rfx+05N7LVjqGMOWSccVUjXGkJ71
FqsR34Fpt4Nh6ZWhfRyL8rmdF8NWIoqp+ae9ntqTQvQ99BVYHsMGbIFKgnxCRwm5esZmSR58W8Jh
b6EKrOJDAQwafVoUFkgSelQbfh/zYzj1W9Kq8K7u/86fZZe/MXG9IraHFDuFdKTMR4Vb/R1jKPkt
qjVR15dcJ0dnkODrwdA7VXr04oaJc8s15xK+1Ij6S8z1vl0kBOM+/ZuFw4EeHFqrVXQrifYcdf0E
wpfpnMgtbhzm+t1CvCMr7Hzmu3Qrl+1Lz/sqEpjg60qzGBw2kYEvm6Zs8lUZ7HtMQbvFRQ0u7Oln
APdtMjgD+GxRoQfrdHJbEL0O89fZJ0yP7b1Xzs1mVvYb86toKz0k6DwvKuuLvfUQKBReYnEfNEqO
p0CAojXFNTYE7hR9/aVb8r3627FQliRfyDbT2yIM7mN3kHc5wPK0BDZdtmDBhsysN9u5B6rBeIRm
M30OUbLddW2c3ZWUuVZIgGaMfmbTRSUAXCpxlZAMMtWJdwgSqJKVv+9D8gB8+erk9pmMcMAlLdxH
lpIn4X71SHjugoUpu8P0yAq6nNfK+SggrIMFjxvaEieM3rjinDWmkG2d0ChMOfdIVyUPURFN+8ly
OCoUt4iVyJVQ0dNUC4po7zVLWSc0bA1Xea7ekXvRk+d3C6vkdYKTGYMpSli9CqaMlVRWqR+rNySm
xuW0QgRO8lr0lJs/6OkR9PcZrAovGDlX5gyUUoKMqnwOYeWahsQmRBfkPrXcDmEG9qLTNIKw3iLP
ZrjHNnVI02shNMsaKiKrzxcg56TGqQS6ZQt5tRXM5/oGfh3eYjJrZsnPhGAWuF0QCDg6Q8G3KsS+
9wxaTBsBWJF++SzeIBs3FBrpmsRqeUyDw5gDJmXE/9GM6EWW+Wd0yOwV9Y1Akiz3YqQIExr68dwH
dAsk9yFRC2b69VIipa9Blwbx48Bn9S6OJqhOtd4NNpG2rvy0o9eggDI/lZyZNTIoPCrcvVNYPXqF
IDGjjndJxmx9qIs/mcPbVd3ktL72+bw46JX7CWgD/ScSxmGrXHxO7PsN+6WZ5CcP5bWn8MDnGeGV
heYkTIAFUY3AI0CLH9d80pcG2mLVbDvt0ESq5WWo0CoGbFyx4JHkZzsn0p/XpeLUr14RU/W4LejG
alZ4iK+PvorvFQmDchmaXQ+HhOioAFkoY54LsgIijKPxpdH1i9bhSyN/WWr+dA09rultqjwXB5SF
ZRmcWp8BZmUZNNTZuwuJKoz/BCp6FcpadmERd+if6DrPDLQeJi86z2r+cR1C+jxrPjCEGWEZWnxg
CudJxdZHVNSP7qh3rg3DsTBXawg+Kit/7qboEqMxY+c/fsFOgNCWUJe3KT9sGowfTY6gsO6+50We
BylxtS2vDWryFF3NMSfsmrzUlghB5V6bSPBSRjs3Jf03v3HSNAljEwLOvrn3QWjGxidtIxp+uyEJ
Be+xXu7Rxa1ULTK2JdzIprrxTMJxgzfbBwXRmHNvlwcrid/a0Kmel9AcoqQI114wTfepgwPFDSxv
E6s/oYcey7OLvws7+UM/EBlZZ4wyQy/v7xnQgDFql+EC5j9BvfXSp5hneDnuBrEA0tPAaId6i5VT
MlPCKABLjfcQ6czB0KDlhqslS9WTFEbUVpXfx07dsv6Myo3J61PqNv4qh8Ab1Va/04N4YCgCblok
EFqkIIeJJOhYXVBqn2Q0Pvp05pDNFEMWG/phsvOlf+UyhUEYQZgu+gl1WclsrjxKjZJ50jCHrPaJ
nf9uyAIob473GOEFUCQVJIZMCtaY77Pq3mPCcmeJR4eUGCskcouDAVYu1oZ2ik6uTaqtEvLUFxg7
LEBPjS6eVZv9zoeFRBrsIzJwXmyFcnwgAa+X4qnt3VeWsu/zaJFghnlmNQgmiPVSjTsDC7vnvSVI
HrMoKUsFvaeipUeJOdvH7ACnxOyL3B43s+3/IaBkIl4Do34JjXsCidISdBe4P5wmmLyWCq8QhY6X
kqxAfqMg50BV6jvKi0+0x8wJOgZMJaM24zKO8WcCzWuHoLkOLrbjqeS+SMTrKEldtebbci8kn8cr
uj06ME+WZDWWlyyeyd1Y/jJA1DuV0ZDUAxEr7ciiRprvLIjyvUNoCJOOS6TB9TiNvmey97cx37by
0dA282sKldMJCeFqCFZQ0+0cTbpDIXjy3Vr666n0MLDV9BPQp4uFvZ/r+DeZOWlOOaBnIKUeSEZb
E+bt9e88Hw9+Pe7zMnj3Us68JgSJFqWXObL3400k6Dvwa4U6iEmSnxh2G20lNDnNh2FHj45f3nXe
RFQB6QYhDD2XYwjDB0xUzgipPvuQgWs5vnHT3zuC4Yk7Jj9Zj8PBY2usy/TZ6dkPKa6RgX1tAfF1
aZJb9iL+hyLKH3wLhczCh32tgMUs8yrvmSYLO36rZHOMapR2g79AiWa+nmgL98NU7hyCONXATZ4k
5TWJ/fs5IQjJykgldBgBo0z3h+2ivXkblv7vKc4OXVxdK0QIRaAP1DoK4ury4cSDQcV9HLP0vaht
84gu7W4o+uVIx7ztbVrDArCrtYhdKsj3LdIPBuNM1JFsBNI6ebZhX2u9lSnrYxwpXHj0l9KmS5pc
fkv1NiqY4Wv2DWl2gpkaJxXRttl0tjFFLQXA18mOaHmiDI9LBDM7GRGNMrJEp4pmn+iufLAeOSYQ
GAhrLVsmvWQikM97W/ZlmbfVsn42dbNVHcrjpF92VtfRe2bT98IAD1Ev51ARZxcnqb6lmveyZFur
7JTgYd6j4AYJFzbx1Dx1rfzAdQUNhFJMO2N1QPmTR1y4mXkyAAxrlP9vBAGT+YYn81ZIsmgyHWkA
leDyS7xzC5CdqfT0EGjDwVMhJFFetC97uz3Kaq5Y9RGh54Kgy62b1Kik9WLqFQbJF8/A1UcVOdvz
32l41SSS/jSTDQcKuLZTuPslkidMkf1qTpNoZ2moR2ah5EIpUa2syTqVTQIAW1klYUAkUI6QZNZV
LrJL6t2CPtMBqGerTiX6uMGT0UPhtuHDgA6JpYkkVbQW7yHl533LQfuQWyo688qlSx5f3Cri+vAZ
7mNY/sqOohX6Ugd7GsT+ocE4eBOUxYBKRqxxCohaERJhyFb63E+4Pf0KoGqU32PfIjZ+ij/YueIx
NXu3ZaXRtZe0bLbSpN9Tw0s4FZnDe1B8sjfm6nP7PWq+s0b/KO30FCZkSGH7qX46HQOiZU+WSaKW
8dO/eh3v5sgd3rzU4MBvD1n+aSHYogAevuqwp2a5yS8SdSd7bz4k/e9pyBlsFOPvqYhecLJMd75A
O98H8S4G5lbXxzyMibvOPHOImSO1NuknSuA0py2EcuW+DAyl4gYUldXAT3L5YIRe+poWsmJuXoPs
8n6xxfzMF741/DpZYtRzqJGzu8dRkLm7kA5W5fZjNWb1YUr139aPr9TB+z4deS8tPhkPf3CouEeP
1YyRfrWecC+GNkGuOmdAkc0NoEEV3uOFJVgZNQj+1JVRt7bHZVtih+Ff2SVnaVPklss1nrrHpnEe
SQa4aRoZB8IrbbFRxMRlg102wv5gMH5P1dLdlCxYhZid4QGwgOxi+pabKpmOHT6D2q++I6f+E481
Vxt1bHEbIUesHZ0KUqkzIMjvHKjxJi5utxyK/dbGDt5cLBP8CfNyR9HbrhpveGQJCpbcizeJExfH
kvTEtCAhd2i798JvuqPq2lWPZ4nXKr0sud+SG25nKyrWvYu4SrvJS1mE1nbpCRxXmA3WXXLN2uiX
m9z5dcG3MFIE9gXh49PEJNT01CUjwbOZkAHJf+SOzITxDGX2ECESnQM2C+4EF83rovs08M6sBM9N
Hpz81J4PXlS9Kre4ulxZnSd+VXmHIsRLZuTHhF61XbP3KgGWcKDKFWP67XrGv/N+x/5iM0vWXP1F
wwdBwg0WlGjVADfARPIQ1NMxExkCQUYGayuoplc+u+spuUfro5+6Dqh1Fsl+nyTfqkwH0sCWF+Ny
YmY1vPe4isOzM8UQjPQvSDDFtc9IYXYXghv4ecUUjvcUU5iLwuF98IqPvCSTVsKgr1V79r38Lzoa
QrZThnEZOmi2qqsUO+s2nrh9i6Vee1YQnfuFLJ+osmeE1nqHn9w7zEq+2x6KhoGgVAtnVNRWHUOk
7sEPE281CS57E3wM9HVxSsq6Fp53VggUVe6brWtHq6Ycb/1GuRwnhMlilu+y6fhhG8j+dgPs30GN
O5L9EyRLTcNNryEDrLgD6rzE+esOaJoAJuyQhLYb9GQHO0/1aewRxudjd4mi0r05ibcmdrtT5HjH
IQ3KlePab8bvIGE61TF0JQT05TB3HewGjWS03omcMZdyBgbOd0XFQTeNqN+GsXpBT2Wvi7gmCEPS
7Hs2+biIZYgpz0kp4oqpCswQk/b2tlLD2mVUupmZ8lAW1GpLYEs5AAnPHxffd3ZW9hUFVozuoul2
Uxm8Wvlwkz43gDcS/6OTGd7A0n+f1h5aDrZqKV46nHCu6+Im5C0yZoLoxNAcvezTtXDj1QEpjJFk
hRKizwWG5hOznsPwbP+UA1kqrSBkMBqerL599ZLgGXdedz/omEFyyWzNhiud+fq01OiObEcsHF7Y
xKPSvNZe8tDmqDYkK/K1oSbY5Lg0cCMnfB9qSNZ8BvG+KvjS6pYpFP5hr7KLE1PvZ01rnGyFl4/4
I45FEqZA5M0p7L/VMuyLmwox1/EWSREvTrfcmwp/LKKuL6/NyayniMZTGiHJciYKv5T6tO1e0JGB
f5fxm6+SYZP1wa+o1t6hmGYWCaYkjKyglB5Ao079dLF9JDiJ+IV76+gOSQHf1AMbOWAjbZaAsVT+
EhJ2R7SDwPyCwGdKiINIwPsxAwB4JaZ1gpZj1y7dO2qjv2jxSqSVCeOgDDGphW9Jt8tvr8fVRa2P
3EdhSMIswyIcn8AucBimWRy9hhnqDksfcfJL/2xJUtxqvO727CH+7KBptBZTMsbS68oBHJHYIY2v
NM/OPB1UW/7CPdptYiJx2WVfi4j8FwSm6cbhOJAL+lSLoXEpumFDPDVeTbZVNx5CiaqJGdGUAac2
0bApG9t8DuZXJx7aYQ4u3cwdBhKZKbIkK6h0em7jwMm2fjniBkf1m3hfEj0bJtT51Vn0a2hZBPM0
/LkoREBfTFdP5pfJZoEZZKJ8QG61mqV3XiyEX3YgPxyOctCNyCXsxQCf8U+d5NQvx6c8VXtX9+al
J6dkjiwCti158QppU7bh1OqdzieeWhC9LXa1kzQE8HGUhgjW8WoCWsnG9mScF8U3M7vdsDWyhWKu
eFr9EdJmMRP4YzjuxxoclfKJ79U55uzCsz2OOrY/bom7YuJPpaD8qD6Wx6RN3zPXPLJ5Iw+zcDbx
FPKxhHiwGSZ4+7TFDMDwAN6qwpPXlOGTyl2xxcdUb9GQhnjA4nwrE076KIw9ZsfzZxXK8hDHMlmN
pUHFxYd59HTBufBEq2tY/HE6qeXZcrgDRmUXV6cg64wx2+Aj5evL8Dok83Dg5yCvcQyjlYwLfeid
vCNLEOGBs1DWDbF5i2Bj8wm6oVoyQm5hebwvMr8vi2JF6Zc+ooj0yWLnBZ67H4l8/FVHcfc0h92D
G5ThOW3LhzKnV9LV39SQmFwSdRz7+hlpY/foUJ/q9KFwXhJYAc20WPCBw7UbgCMNM7JAAJ2Ahu4i
LoMmYahSOdsxUgTL6JCMr1iTKIhlArcjNvMp5g0SNiweHJxiFHKXcjC/rSBAr2uN+mkhXE2VpKTJ
ITR7BeHhskwV/9g4PHKLoXmhqkp1dcqL2BwrV5OO2OeEGBS31X2yPJf2ccKAYEtshKxwmu1YxxZq
auM+wrko4OPmocWAlimO42W/MbTa66Xi9fHcCaNcYN+WVQ+V08lNH0iUC/Xj2GryNz0S9XqfYXlR
H0tLF68y7OYDEADUAYFA5Spvr61NaMFkV/nrCPtuM3ayB9M6xsciSpncdC0M5cx/WOjdHv49yjsm
1aFGOh8ujrXLIyRFcdmqczA4RH9bfgwZTqnz2HSrsTNEGHVxd57xtR9oe51dgTDkMUH3xwZ/ER9w
1fukOak8mz9AeyPfzKOY6Bi+bBeaNUxszsXRSfZ8+2Mh5oC7XtjuNY91yLay8ce9cZ+ByDZr2trk
smRDcvn3qJ8JzUD3fvj3S/EiSNyZCJaQNwhHBcbp6z+Pijp+mIAi3nAT1n5Mx5da4JX49x97SiJ7
7Tvulp8uPf77tTQDTRGm2t5YZRncs/FGVD06NSBn6x10O7NHGgwYeaGBnQnVjwWOLo3VsOWSKK8C
eiTqD9Ikho8u59sIWuvmqynak1hC72UkSKljE/oZpWW661vuLAEN5ph1Hgkd5Ag7ifRepVWMV5+v
YluO+8LzS9hM+XPqaP9VFGTbqe7HyYvi6lnA2hvdWgd6NvtQ+TD1qwwBxYD0VK1rWRFpYo2rRoXI
3YJ8CijWo3IboJbISChj1JbZSUcdbRNwCtmQIoW7TgZcGE4oGLIigXpwMvKIx4RPiB2MF973vBkN
EVmOibtr01T9dZzzs28HFXd2Zd/npS8frWpmuTjU8xf22BBHaoDpk8phx7KyHVFFzBMDAcIqZ8uv
kDhY9G+3L4GGqk2riIruWaC8FKFqN0h5XkFw3Win/Il0hIkrAovgWr7696f0SBXkuu11tlmFRHEb
biZfdkfZNecGMky2WYIeZVrOvcoZrFDb5GyNRMxn1b1FQvRe1P8x4heGJOdnsWfkRegMr6Hdhrum
mwjfcSPvglwpWNXaCfZMbvKNzKOfiG3mr9uD5H8exK5nvTZ+eyXnaNtGowe3bY4BsOZkKty+DJMk
QATbPTgWGMqe3AMwvsW0qafBe2GVSBtVFuJH+wC93ZqQsyqrgSor4rikSI5YdOrnKKpf4qT17mfV
FJt6HsK1FXJOhxBGPwOYM7r59EffBiZU8mTfhBYsPs+Zn0je/DzKhWvdCkKNQNsz58Fqvuc6CHed
nHuMP8bPzougzMgQlbQs/Rt7z6b93llEgN7DCfAzCu8wDInV34Of605ToMw6K/vwFBR99eA4BTYY
0xQ/Xnfs+ig5U7GRtgUuNVhni+wuTWyTltvHlNq3L0fbWg63hVLvWWanItLQ/LqeP+ZG/iQjCKlI
M5r14/6r11nxk8X253DTPE0qKasLDbs+qNECKlCjksrbtxYMBYk6SKnrMqDma/vx4huA6ksFiMHG
KQVmJkgT1Ewh76yqZZaKqt7ai0iNz1SBxTGYRHEnYjVdfe+ZhbR9qniR17a21feYcMYJP/1c3GTZ
FrKfV0OVsXRwghp40kBYVD7yzE1mgNJuRDrfjKfRehJN/cnKI2Bbpewt9aP9YPyB1F+aif88wkvt
7eKMsyawefm1X3WfTe3eI5wJf/d+faUclk6dPQ/CU6cenS2x36S8B6Z/HQKQFKX2rQcltSSqT9hv
CFcsnGY8siz137/273fj3pnu4y7x12WjvmItw99W2e+7egg+KbVZxHjDbkgcaNs9YNVN3bruHoRf
+mHHcC4ad/6KSza/aIiPYTPLZ9U0xKZafJvSf5s9NzlUsePzo8Uf4xjo79sDDDHjxWV2Wt4MWcM/
wmvWblTLRNlMzdaG0fPo5swrUb+eMp+/Nkir4MKwA7wS5SSU8DzZBfbYPtGMkNtaoqtvmVBt0XQw
XZuK7in1gcH9+43ZHv1TT8Lfv8MqUsR9acs9/fsKuc949iz1cPvlwp/uqwAjaW410AhTl8pAa3+/
+GH9MPtWep3hTp2yvnPCXVoO239HY8Nu7eH/PSQ/2lTl53Ck9K1dt774DTKkcuqms4uHnVKLWUBh
8n4nHdwRRFaXTHwowVQ4/Z5Che9CZO7zWCdY5MgdweQ1/EVggbS1HDIweK73DqztYAmgiF0Wuvtk
RiYeVeoCHpqtTKKe5URoVRQaOF+u1SOJiltqXOjHiM9QtntdQUjd7dfYnC/rxo7dV9Vl//1HKhZF
p7GAk1LfOMWZFDfcvmHSjk3bzbjDMAWliIy5DD+rueyvN6Djys+bjGI86K6eoHDoxpkc1KFncWaT
DDpUI7LCrPmsNcmHlh4S3sy3SfavuHD5OPg2/XuDgHTpu2TnoJEjuTpHcswS/1snP5MKb3d/fvA7
EI5rv3H6HUqaAyjon3Qaw98BBpM2vbk/aouYhmwgbkl3Ym8HMPZp60lK+t9HFUbf///X/u93/+/R
jflByeauhlzYXwNChrgT+jcXD4ONsR+v4TTNe2WXlDURC4MwL8Dpjen13/3utzF+dyYHBM5zFhdE
XsgoM1edBa9A2XjGZDt/eCGRlUsfTYekoWOoUlozuu72ycurgHDx8RkwXvu0OGn3RE8604qmnPQ2
QFCd01MNbJuI3iTnDiGqt2r8hNGpj+FNJb57iFlB+tp1vxfX/c8D538e3H5rbPtPp+5OtJbptWb1
eR4dyZKcQSN7fkkDXQTBaoxFdWqXIDgKx0W47Yy7f/B2X7CXy035m35vB8Xde83rPny6fTU2Yc0O
Ygk6rMpltxMmlsSY8x8HAAroKBRu/770ORLxvHjok8sKfOGGcpzw0VtFIQ3nT++SBP/vo2rSfL4k
NVqzUPLXtrMfHjyTmfc+OKeDnj/oTxCvasapMSGoY3o2t+psSIkmdJaYWshF70EUWq0K1CO+fWqU
k+6XPLxOnL4noUlo0DGQLlWUTEdcxCNRav0XW+exHLmyJdsvghl0ANPUksxkMqkmMKqCDIiAxte/
Bd62d3vQkzKyTp0SJBCxhfvyWxtH84wF6BnN0toWxC7UxrkAA8RabQdZ0bqXgR3Mn/RKEbMYDM4+
NeLonAs7PE9e2h97nduRTrpiK3mvBzpvwsCL6l7E/jwYRnv3f35ks882kJk8IMnJtqWO5UKwdXgX
RAsOjtMxM/CNfTUxhikr8sZK0oyaGatfOeH//jRDQjxvgRAI6hDSKfbdz/iKDCP6skMvXzeAzw4Z
K64qHqYV0UHizECcwL0aGGPLzinP2dPBacegGq70op+WhNN1XW7u3Lj8YMyFaKY3dujDENHXhA1X
MPR6H9H2FDFS7aquf0E6zCnYEahS04Dbiu0F3gheHEyXQxfeHcSHttX/NKN7Rtf92KRyGxBmODUk
LQ7QTnNaPmnsHIFP2wlJ63Vxu9ZbVdVfmubJZRIjVcrz4peBpOdrn1gMW/IacYslPMDrZMLHSUnC
GCY4mBH0dZFMBbM5ws7N+KnQMcQ58b+CZb6e9+Iw4dZOoYZsbS9mrGusKGnJI6zQeKlwD4+mWesK
w8hUUn/7qM1kiuXYSFyISatuloJNrA9c3WPoomFsdpmBog0VbK0hjVK3ID3CFreti+EBqMq7Nm/6
hefFuwz4xMIN8Ob1nXxvnPnPBpq50ASAC2UbIPTCOXUiJzfVQGuoFX58FINxUCkJuIWG1Brv9qYM
vWezBbGhm4xNTSYAoHrUpyMNYuRA8qEXDljy9MFZhN1bn70nFaLIaMzRxtDTdDHxJipmNOEF9Rtg
FXdTzP9EadhwMzXgIj46DCvPN2ln8JeLTUhYEds7M2auDnf8JU5hnQVQMCj9s2rDGDKcd9dFpRcr
rdlUcxRTJmNaFc39Kqce+2nZzmmNYtnLnITPePriFSDq48tBMw2Ovi6OuMmumZr/LMtieeuk+HBe
KGoJE6EoNqbPXh/6fUG4HNSYEoqiRZRw714LVWg74qbwQ8FmRXTPQiM13GvZdR9p5GuramSOpMWK
xzkFFOR0Hzb9gha2EXZijGsWmKRM10lXbqxso3qWOI0b/+ReV6yEglRT43GKK36lSfhmJPxhO8zq
fAYQY8dENGj7lR6RpoQoqF80OTsOfFqRcZBlSA5pyD8p8fzvYmrerOkaKtyG3IwRWSP3urZ8QvTA
UTqNeqvt/LkJHEYwE/Ky0S236D7XBq7tnV7JaFmG1VMh7XrbBvgK9YY07/J34m1cmnWd7t2cTCw2
8Q/Cmh18Vn9JdMwkTiZgwNQbGtWex9dKjjw1Z93tUDLlxVrF9IhOoDeAd9RDlrtHGm68XpZhHsa7
6n3xZMUdD7dbq31DHSLCXlxLD1hQmSa7mJSkR+V6006GeJ7zNqMykdhbZFQRee9dtQHcHO6Vc9wh
chuRsEgZ/GvnakUotVW6hQgwzAmgT6uBMPMekY4Mz2HUYn7ghJYjFc9NpMWvZBp88ZBu+CpNTsJ5
iH3L2uRRZaxz5IoX1xMc1DWc36Fl+J23n1gmkq3InM8c0fy+a8A0aWAcIILKpbC6mz9wBGqGP+4F
ay9VuCDwpoTk0pLG2KVZG8sAxhc7Rm0KnQNkQv06BNo2jXkoe+wpdUsqYq6sa+Ka1hX1HfYpnhGp
8nOOtP7a2lKcMTlsGBC81lkycqxm+xbJxDWV4pgzOkKmjq4ULqDHzgS5igyrYp9TC2H783Xq8rG5
6XMY10Ab9AGk7opmDnAMUpF2XifjM7t6hco/DHCH6OF/AKE0T38/SPTfrqkNj3+f9W0GxQYkwf6v
vo473TpMdfsVtDDtwlSH66uoRamsnQfTdTh0dIfjvEmiuzUl/1zgPj+Rra+LPHE/HBm/N4V2hD5n
3TmeATNrszluvjR10R9sp5CgEPzoxJq2OLeQsFeKHfKdW2MZh4n81rt26Saj4u/tnRxHJq+Zqr9b
TD/P0kYAmSXWA4ys+lHGQfbI3J54wQ+wdfI7i+r3hE7l+X+6MH186XOnQ2KX5PYu0+q5U4vwj4kg
TxeOKVridXGMBlnYbf9aCD0ZxzWjI3v5N+zJ2gQ+Yoc+UXOp+twuuU9UmbOT41PXOmuXIM1Y6RZx
gnDinePfRAVXYK4Wtc7vhOVJY+1KPKMmSLSxmgZ5RaB/FyH+omYa5GvfeFC2PPKvbG7sTVyX5QkN
3Lq0wHlAq1CnUa/q099Hfz+4OX//COcUaBt3b9ntcOcdheFkVeHalZpxTNKBjVYfMIkJGxaMzsjB
LybF52hXF36cW5sSGeyynoR9sw0GyXiOMPQH00OPLnmTSwzqNOdeLhgdTbXfgN2aJ0uwsVmOvw6w
ER4bQ9mXKEfDlOG5IGfM13Z/n7Iqsy/UlcNam2w4Qn8VYawOaGjcfmX05rNd681OOW6F3WCCb1MW
Zy4IuqC/D5NgLM6ma3wGtq3wRkm6CNojQh4j45TMP+hBmPAFmk03oBX2TBjG498PsT8gEv3v538f
BSYTbUxssA/C6uykVfDw94Nn6v/zkVN2Z00fjcPfz9eezx3597ceLPNJ2BYJWbrfMH/D5MVVPrCa
nH9AQSEBss8VLGMQqA1h+jYMrn+bWZ571yVQA+hn8jHjCpkt4qRSTn2R0nkxwjK5J1CdoPUMatfL
KH4WRvNtDoyMWBuYqxydERWAre+wjZv3v08HCUqd1+s2cqdhddAV9bPr3JDZVftkIJ2X9oF0nRqL
amQ48iKiqdg1De7e2EzzC7S+finV6B+6ytqaVTG8FY1Ej2k53cH3PO1iJxqJTX1ZM6bG5B+MCOIc
2/4qtRykZajKJ4fB3BabuJhjuYD9uketZ/X491FejNZuHEP3iFbF2mkMo5edUBCi5vlTOubR+e8j
/ucZ4biseguhkmUWWB0mtnTIZ6tjajVQfpB2VugfBJKneQrpxUG6V5P17PI81qaTHNl5liiTZOQe
8HxspZllq5py5FVp9g8rCuNXibe8KBUax1x70GpNvGgpgepBwfrAZEr+93X976d/DbGTSm6ccOJb
1rY7+BDGu2ed3FpObyPjr70DPHQttEnHoqZeUiaRTwq99qJwFelbvvebmYOFfC+ztlWWWmsXiPVr
SFkc68mqRZK1+e/w1CjkFsGY/+C4VElVYlTHcAj+ea5sL1E6GBfYOL9/jbINH2JVuz3LNMs2EKrq
HXQ3n72Jnw8nLxY0jrGvrf0OeB7iECusvHm0Lp8TiUCy1JyB4Z0lnwWoOCKe8Xz0RHdbPZs8Mxzl
d0WXy77ZeZcVAVO+ZkMAKLDEp7QPeIX45iWl7wNfL+V/Borz+dj1MGFwn3Ld70azVDuGEHKHnye+
GXNd+Nc2iz7e+FMRvHvxaK88n5eYpMVgIIXbT2X1Nqbx5yAN61dU+I2jlltL2P7MPVL3wQsPqg9Q
zWEhXePX6Z5jezCOKffgwpw/1TSNb0AgKXK0ka1i814w5T1R47IbLgRpnrOxfZ4bGkbbLMs2Jqbx
//8KkFLBx8CvsAwyF/7zwhtm1C0hgbz6YC4fM0ZoL8BFRNd2L1NvmxdvDK40LNgWRIfGIWPAlff7
MetsIHv0o9Jz+AY50Er/czxNHEjv4CaNlQkGiPX7rCF3k/qRUq8m7XJ0qK3m1rYe6bdR8nK2jy3y
TDlO3jqRI4KFEgr39JdfJLQh2nKkh6umzIOTMXR806n4bok2hMsaGMjHmDunwLF57MMRtSe8LU6P
1IfEOz/9WJbNu9A6NLhju/z7b9wLyHyTJjik4cwMqArz6LppjqJIPjPBzcEPKfkNHHcJVgazJQzs
xUw1eGp8XO65ZT5OODFXpiLKbgCkgYkUMFetIgchdN9tA3PAUF+0DutFlK8DJqH1INoPEz7Wro9w
PdR6+M9pa6Z+/Bb+ONo7gCWOCtlI5E68cNuCsr2uDoE2++2y7nvorNs4lmKX4aLvsodUpNrV6Ua4
p+Ryc94/RQ1qubRnUGZP3R6juL03RnAwLs/BorNvEVmim6ngDHOZ9K6r2dUw1DVetxo0VFUhbR1J
rOg16CrkCOOsKleYmkEFm/HjIOkaoky8spSucfujZEfPny/E8+BreKpreUpUT5434fO2bQJyslMs
fzhdeS/WtlaEW10nNzQGPLmQY7APueOW/SToRbGi9FEcL5Rk1hX28Rb5PWmllvFieqbCyxRt7MnU
zyHFbjbp3prB+kdtz3hcvgoL3ZvBZKyDnDDyllTo084UVzXhz0XJuRvSOT0y7R58AMIPvRFdFU/c
3m5tB7yg4GETxpveY9JH5SRXlo642C9pWHvNnFae1M+6ZrLsd8tpQ7tWIpOcVmy/1oEhnkLusx/E
RZm3xrpUhKhsnKfCNd0tnqp2XeVtvfKA4UQJClciRED1CAveM3G0wxy9AGCNjRQx6lDCwa5X2kDL
oh7TrkB87+XW3oIzjzsI4sNo03MqfGorFGYMeUoERE1kHA0reAaQdkam3+xl+yIrhE4K4FecnRgW
FidDJwW9cEYomdVBBVa7jmT446KrYt6hpzv88F+aUx2DGGEcsGEwscNvR2QWk3R9Q8DzuctYVGWl
8R2SyU6qwWM/jfo2h+Sf8gysVONBbY/snUxRlxjd1adPxD+F/cmevbCObmwLmAUbP7mEFU93wi9H
Bn/22dvM2ICXwYoYgWo6fmSjDNbaXIsxfa3RMZzHod05IGJisgqhRZJREeQfdlsIBhX6DhrUWreH
CmP5aDHrLLamOYm1OQD0zs7WnACoaVhkwsabRa78bKAFzbYagh1Upee+GpleO22+ouIkzhjAE61k
cABiQfJ6lG9lC3AJ8ljNJCfiqDB+8zx+HcKqQVAGeCBydnEM6wmgRLcU0UGOGpQ3063IgEfX6VXh
l2/IZUYs86l2C7TiTfbQd261AK1BEd5WV4Rss7x8dLY44Uj7radkQ0K5tYuKZOvIklT7jKV+P3nU
I8DiyTyGEzbc64pcCGWBHx30ZtxE9kLwdVwPE7ChfNLhpCN0znBx64AvM/arixI9j0jvQ2SgfzJ7
HdS+zshej8ipmbnaodM/VHGBA5ykDmFqe0OfPubYBbd0Pb649CEk5QQrfdRR0HW6e6a6ujlG3O+E
qpOzMCqE/WAmTbtjnNLRbxREsWAsiSAqNDl4Wf27sVcO3808AV6smIU07HUDay+EuGATCM4ZUukz
otk31E/FVkeR0LtcNaDI8Sb0yR4r5W+mgjNJz+0itL1zX4g3aHYfjRcdvWAEgJCtvNL5bgVaFPRI
J3eCAIDLZdhSFIag4HzNfKOKGrcWKh7ek1toBU89YM9dqcDfmSFZBYV4Am/40US4vf2yIADY2woH
2raXolhxS1I9nH/pJMFwSbGtULUyRCqufT66CMbAiJX1JsfLs8uj2jqZvQeX6YU9ukUES/eLeiBF
W+8hbJ7qdRTEz4Xtf4EkAJobr1tGN4tGT701SwSGTTZsz5jXVedKM0X2aqXxb4hqNrJ9/uUxJ3SB
CqrybHdldAb8Qu9NUnjG1Smbn02nkV9co1CdoCd0ZltsUoL4lh3V2UIey2J4VlaQbvTKfWMpsYk6
vI4GL3dcJPXKodZhrxjai2wKL31crWhhHxlSHqpWnAODCO40B1wS53wjvGNqbyhF7hnS/o1yWrJI
/ohkbcpuvzyWmYB7pjp3YwfLwnR/PQ/feKtXTMp169ZW330Cabuv6TmQS+5z5aknskTwClhJQi1l
Jg/hl8TjvCtq9wlO/GLSi3RJqcOlxLfbtJnVmWhBlrWnn2qUPBlrREjhELL4n0DnFEveZSEATLWT
DVOFlIEO4PGyR+1eTJlYdij5FiP8u2OiFHu6MNpMftvSKncXxLFstk12OK2v700soisIzg9qmGG7
nhpgEpbICQj9hJFGyaIPMX9GkaYIkE5hQgXJF7pbaWQ7A72xmP8gcTS+W6K2cBApmPNRDWhUIEKd
bZB6A05EJyyFDWyEwWOJVLRm0AEsvO5Fvwyl/mpFA9rvGY+mjH2XGodk9sxkVr7lUef9K7HLk4wS
bfPYuskyQHzv414wkBMzvwVuBf+lYWXbE++wJTkMtXkpad2sn9iPnp2mUiw1m9VAbyAFtg8ElNgd
c9CwiqJoUvZBmunXUPvBQ9AGe9NPCehm5N8QIvQ4Zu3VyfR9bDBHnYjTBeHLgRvVolyy0d1ONviw
LlYwwNpxnbviZiuIbkFIAEE7NgyzgUSaph9euPvnOyYHYg76kXalYxJfI+V08lVgMpU2Kmft9rbY
sWzHudExm62s6lUzyunJGCvgogBPF8Nk82uT8ZJEabJNUjN6iBwvW7DjBmlTN78J/lxEiVNxr7K3
rNfcEwMKmyTlBELqMGFnVkphFLPHg9564AtHpa8Y9tRwJnlwnXbEIN6Q15BEp8KkB8eEoXHPLWVN
yYTTJDOtmBkskrE0rfdGax896sB1Z47npsI6Xfho5LH875GUVSutdrBLuMlmvvSYuSMgxpewMqbh
p7cYRwVOQGSX6S2LccT7nL4lNXi43DPew07/8qJ3Hk1M4C4MIbOaIwa8SZIuz1DSdy5W6N4n4MZI
G9top3QDgWbkHq0qfcaWRyUyWczIVQM0G21On7rU5f53NAH/HBVyqzR/4Gz7QCWJ2Mv/CeEmBjJn
5stgfGE7IliUNIXYIDXYTAKeXNGtp8Z4sUuKran2oN1xrBgsZiwPAn+cMArC4L8EB29K5uD60LgX
lAb3GoNb1CUwo2I4212SPsU9dl4WijlrGc/DD5SMdb5y0IVnSIk07TkpDInqB72N12j3EW3c0ov6
bE2KVUwifOiJZmG61KGDs2T/jzlzaIpF0OabHrATk2TUYQMJeXwfSxKQvZnGrvX4NetiaRnKfIii
4UWELEccBUYFWTyelRA1mCFwEbvpta+19KD7o1xjkZwWWTi8Q1PV2XImq6Ji7IxITN+0Vfxs2fVX
kOlzk10/6nX4mY0PjkLiNHWfjQDwZrDSWQYcVBRTkHZyhNMkLhnM+JAlOwv4bCDUhfZc4nvuGxdB
XHgOFPLHdiK/3qHaw1rSfHsdfp6KxO48M/qlUM+pzK5ZULzRQNB7YB9xpXt2xogeGAeUZuIBrOAd
KW6zNHR4GfnGrfy0u2mIRNKxcHm6/XjbgbPikHNAPSbuTQ3ac1oLvq89BuZ6MOWqN/ANIwlKFVor
oWscO7bnLloTqC9ZK4aGMBmDI0RKuXxJvAmkVhHKfT2f+la6iXOhgYrAvNKjRmJpuSDOBWtDZ+zF
flDVLQpk+Zw4+uPA4+b52ZmwuSWwOxpoapKEtW8md81YYyWrqDm1E36E7SCMc55a31Uksa3EDINz
M7ib9mMWdDn25CJcKV27Wf5w8HSTQ9m2zoOT3PE17ZA87HvNf07Yhi9Unn0QT4J7u8PRZjBUiKyN
hhJ+IfYC2jLZP82sYuweitRFJl3YR2F4y4SxPb5mRd4SevMy3MOh88HzVXtYqg848mqAENmtRWS5
9D33WNkmTxiKPMqTZhMW1X6w312+qr6cKSdR9hGgOFwYMXAon3zvFXJsOJc1MFFTQRifUPa3roZb
FsQRFCK/+63H9puAp79nrHFL1p93x3gkGYRfZEJbahqLqAyKUKnxjeNuXDD1Blmqj2vP0J4t5sOr
oUC8EOPycvvx6AIZ9IiANcBvQdGen9h4ZzSA/bPW5KU+mRHgya4jLz6cgp3tld8OdVNn+7OFHvt+
I6pbJUnAcPwrd+Kw7bHjeb349gzjZgUYtVO9vrVeEiEqGK8YeE6OZX1GYbENKvpWV6s/EC6vdU/9
2GMPYsepy21h/zNxEplx6+zzbHyxdO+dUxh9ob8ifGhZszoNq+piVkn7RXscYRKBroK6MkoJcgiY
w9IB7hTkyjClo/XaS6exs4csmPPPtC9mjDvYaMZHpbOniZvxUkT+ioqRx93Of0cAVuugIjAn0NHE
JDo36MQkkWZvSLOPselfapqfBas6Z8mUnccCOZreopBpWUuOr3bKqlNX/qszik8gFf+EAOzB76eG
bK+p+AdWiLvoUCuTIveKyZVcOP3R1Z1hCQ7RyPCo5mQ1ClD4eAafq8T/DHzHX2fqNUVXvyIX4DOJ
QVOSTbG3Q/Mb9SwgCf/kj41ckvw3IQNh6UcXMvTlW8OciQmF9+x1L7boyHnq6lPDmkALGI75Ggvw
xKKSsMoCj4CLWEP5oLQ6elRsD6wkIUe08Y5L2aAxZ3nj68SgFXi3uvrmuPgb0eYWsyRpM4U4+DgY
VlAkqTx95MLC2CKQyR9ELV7j8tDbxrUYdAuPQn2kor6Ah8NSH3qAfEjClj68R49C1wupDAmgYzlt
4+OpqVmKT9/T9u7AnsuAcrZ1YnyDDhy5TeuGmygcf2oGGJPNy1RwBKGeO+V4WcsSl3no3zJdu8p6
uLSiMdZWSAxGW6NscWrrN2ySkwq7SwoPUXPSYyKDX7s6EHdYMcPOf9qIKh04VcGggg7vpw5JkCx6
ODR1cOiTXq2wmK5AlmNE150UMj/jbSrgrS8GlBdadpbY6uY71W3znYuLfZqoEzqoDYEZH2fjbtpz
K44aK17smB95WL+Mdv4Yuc45VdlXirUgmtVd7ChDDjF9qDFZzsbaHrkvyAUMIlQJyg/Iz+q5B+yI
yBfMGoiCx6VnGqTT2z9jPNj0zLW/qJuFrNnCuqSyFBrXO4XB2c2qd3XVRpvNLTcrOtNqCxn2qTQZ
74xmXjGbeWDBTAZQU/drwMu3XoDUkdE/skclNkIYN6ax8AYquhCXwDSxAEXdgpFVVigagYckL4Aw
sYSzyVi0YfKugzZvJZJa4rUgVCaPJXO3RWflX829N9ciouKYWhIG9CDd2f3APRLwjpeK4ayKboRX
DgvENy+Zr05e2t516RdoU8SnY6VvkEBo32LjOysBWpmFe8kHDviOuEI3fkMMjrgywZQyGt2NF/+a
5fVdEWmCwZauZE7OG1vMCG5H9oCbzSZzDWFZ+T5oGkTZpAB7RH6OSVGNaAh2WELmCc6lz7ZlORu0
F7cu8AMBt6ZK3uQwqpiroqJ3SbstoCZ6YLa2+lC9JCKeU/Awr2NW36tcAkfJm83oGVe7oxQc+nzP
IBVwjZ17i8nbw7f6AG2vTZKVk1aTVpGlX6VnropGBCsnZf3vmKeJcpNmCXSIyEE55fixogppv5dw
kA2xXGfha9t0J7woN9eaVQaB8zFPCj1G2wu0xyhQ/aZb2Bv0vUn+rRvaU9BpMGrC3ofhskqJ7wHC
32PURzpQd+XBz7IPCRUEgyxm55EtYg4k+6AVp141Bvr98TJW+ZsO6XVd69N61tgST7Ni3nYMXedb
ZtWqtYKrV3NN1e3QMfuChzHBmuxGIp1Q26LlK/9VCHD6Dt5H7BvRxtVSOBXlmyMtVBoWLbgkmrQR
xa7Wkn1qeq82OyCHiW3Spo9p074kY/iUGvp5wuAyX5adUm8t6k5Cwi5DxckqErmNmGJVgXsx8Nwc
faFVUK7Oekpfw721CW23Ww4ka6jpH9MHZsDBwDIVJkDVkGorW6dd47a8y1kuWBmKnX1e3HNlXxud
l2vk0uV0lpsYNyzb1H0woVIu7Me6cRNm57jxPdgrIz0LjM/X0adqqBShbKEWdWvm6AdE8SbOkPGz
Nb6YCVW8zUCVYjPYTnH2RnKBZELqnQvyMGqESKeyTT5KSj83c8+C3Lq12ScUx5oFDlz1nOpJdwhd
EOZFsHK9xjoYab6Dq1AvE0zp5BnCTYLFlLsa2Kf4Dd3WW1+6W2/U98oU34kb7JOuuvL1OKGbe5Sl
mJYxyDUMrq9mnM+6eCqoBP9TMPqrUWtOjIXIUmjHY2w7PoQUi5A+77cfib4oXXgczXHouNYp+e6t
NL9LG61FGaDiD21UtmwWQ+1Zt3hRFC9oYfBfiSp7ZvLsjb6N7sbxqIBC+PU6xIAQBS7eA857UDyj
6m4BzBrY72eLQsmPW/1Bc3nsEb1hOmAbDg4qX+WKPz+Kp1sadcjenQPPwg96d+wH+EphQTAW5P7L
jbHnJH/qUzTO8cBSfQx8+LsK4Fk/z6cn9wV9E5sps+V8RJvSGdoF7Qsjv0A8zP+OYSBcFnhjK6FE
lBO3LCYfC3gNVixS/lJgafhOEcLP70XIGC4SH2EQ/9PGxF5b3EB5VoLT6mTDo0d2VUlF0Bcx7i4O
J5tuRXOB5DqkD5CuFMY5ZSsubFwZp6Ug3An6SAhfOq2es5SYdWqo73hqzm3Bwpu+agEZHWosXoEp
HGHNU10Ets/UhCeDtTga3nQXqX921HecQTNUyZ/UuvAGvnArjLlgmy2MRKNPJQI1BwQGFunGk4+T
0RAUYGNRM/BnYByvLMIDFNq8QT5S5M5+YCKXrGvPachAyT/UNqhgX6fsKvP2mzplInDOIjgcLYna
lonzppXj0ZP1pgiJ/9HZljIaTwhNz+wQFrGMWVX56jKVp6rsvonn2FSz3MPLq27rky+ZTOmuxCYM
IQ7BC/eKE+lvjCVOTlndfNvZw9BjkkmUFArr2eK7dksDkEVfwQ0M7fcqHom60i9+YvE9M2hHgcu0
TX4P0oBXjaHtwi0Ovhs9Vqb22VR4xKF2mZW4Zz9ZBWtcWuhqgJLvMCIVKy/LcVxW/auXv3Re+zaa
hth6g3ltI0duMMGk2BbvWgLuwLOudUJkLdJGsvSwl/fGazgHsmZ2e9SLEpY+GmQrG0KWSNWTbDyi
2OInu3jL/eIzbpx4k2jZiURgsFYIYJdWm9P5M+ZmQON94xdcmolWLZSm/xKcwBd21F8GtHcB9Mhl
rtV3Zv4ffRI9EY5DnlxxCUdiU8nqJamM+0qPCW2Vxsffv1nqz0XXnWnTcRwNjJe0BzExfXZn5o/l
Zj8Tz/LBJ4cbRZVzzbCPjwEDFelLh7l+8+EXUb6GkyEJnbugcH7B+YO/E2l+3XXHCmg/1uB8h88e
kIRfPbl+u8TBQywX16NZg6ehNIpIMAD9FL/lChdxzzPHNdjye6aOSxte4TBV3Un50SvMhLe8gc4V
V+LfCJOJhanvGOeaBLJOS4mW98xTB2eXsRfSx3wntfRLn1h+W3Jnaoz/UidFHIcXeYEZ91610SPr
SaLbOBCM31IWH0qqn1AH6SZoHSWjT8gPZ+TtatHW7m+fI2EpFJXP1ACed8dHlHsEYGcorlGa6RIg
19B3T0xpsNXAOhzTdgPE4imFRpfifKfAv+LN7DcOOCQTR4iBysK+6Al+GJiF+Y7RMh4inUXgmL2M
2dV1tTfTHBjh2MYZtMvA3JptPDsKpiYPZKYsiZNtV2EWPfmVd6IpB0sZGGeikm+2p28IGFhBYNB2
s4Q0xTayShpmbKGXXjBOe9SG07wi2fTBsBTesKjQAqx0s3ur+XkvaL6YRR17fAj7QGh36en7+cWV
zr0w0GmTlEU7R53jEhDs864viIVHh95pLx05xgtPsLoSdXEl5v0HJsC6sOFh2QVYcRqeORO6zIpH
NC/fTt4ech2OjSoZPqdJuHHDdOV1GuThHmlgF75AxXkWWfhTGgAGw2kuvAuKfb+7jdVEa5I85QNi
S3RIi1Af9lxzYlHwxfU5h4zOfMP8dMrlSeQkcuhZtHSlz2vjeVtUbuZ2xKlaOxRTxXie4OctHIv+
0rfia1BCn6C0DKr8FjDdpEwNNsBTzlnobE1IX7XXXCBWvRhZ/KNjM5zM6TsnJmlpOfWd/diLZhsv
7KiOnUPefUNr4OPxpfpYCao8imLvZtr5z2DhkfZY3gxzmEcStzeNgnC0xYvKOJLMXoHb7ex0O7E0
Zi6265CdbUko0TchYRJM+pZaP3UfUGgXeKVXeW3Yax9NLrGJ46V2yq/Ge4F39e6gKgOmxIBOy+pD
xGFIHve1G7e+ns6KRS4lC+ECkm9CTKZ6H3cBRtP4YDD2WEUuuH7iFNZlw0+PzltWFI9krvKT7lWW
0T0a6bB7t97PAcQ+ylOXhHufzHa8f2lnrTXGBFz+XBbDxDxMStIMoM27K87px1Roa90gxMALGVuS
e30cQAaVxTcpVSpxXtCYbawmUqDHo6PTtLcAD6OXDg91Ai6x9adTXmqP9tbyCOmT2agxKyKnte5Q
KWbVp6c1L0QH6Y/wDI5pKZwHEXSMfKT1kv2wNuTfXD1wFBFObpgvdVg9JhMoUnHB1IVEVxT7qotA
gRMMhU8GSJXWrwhhRcVHMKBbyr1VNHsXoWgwXiyfeJXQ4TuddxCQHNa1Xsv6BrZ7OcdPT+OQroBQ
MKAH6d5T6/LExBNqHCxlXVLcY793sVcXO62FX1xyiuvYfLDtIpLr6uzVAKCXDoCOhpT7NHNGkrHw
OnfVsAF3MasvultDp7FtjDHbpRyoXBHQsxP/alLwblJJOFH7WlFrqolNsGzdjZVq2nKUzRnVJmHR
bHe4tm9SwKkRDjKsqd3Pqc6gQHb5QFWVxu6TMJjbFe6zm3KmVZxpWETmNL7sLYznsEYPLy9V8Ar1
LXJp80RTc7JEqfbzfkCDkLgqLKZ8eCwoADJajTILllNChlUXkjNRmkyrJHse3JjdyKsPyXjXwBUd
tOSN3bfYdUV6q8vCWHWeootfB+4UIeX+wNnDgG5ASNQS3AJMn0zMrN5qsGJ0uzyEcoskDmm7/k91
/4+yM92NG9m29KsU/Lt5LslgBMnGrQN0DsxZUmqypT+Ebcmc55lP3x99T98u2weubqBglEuqTCaT
ZOzYe61vXao5f62GrPTioQCcIwwiwxI2UKYDSGOoRpw4wwUuCsxPvPwMSsl8YCRTG/x2hnOiH5KL
sOfmxuK01DUSf7cnEaek+diJ0svKJVtFf+8CGBp4JT7ta1Fx4ynubDu8ifvgbUDmc+n05th/DVpg
r4mxxaFLEoucvwZj0O5ozX8KaNmFQfbSpzi27AI9ZlOZJyIDKw909IOeZSYwh/w9Hdxq0YtGm5ot
0VQToIvIvyuW/OXyq22G7Eo5Inp6+2JgJgiMCD4Qg1M251Fcvem1TA9R89HoKF5DQEkbKv9jbwIr
o8Rx/QBGg3YEUfU0VXGzS+SL0iiSaGUihjBb4Mna++Ri/qDajtc0gqUMN/k837pQUNl2w2Ts24c2
yvHfExK/ZQHZdMDVmOe8ueS7rCgI0c/iUpwKeXTyRZFrPks0UlxQdLua4mvXdCBaFNX4krLtlOIM
dRJyv5wfkP4/Eyv/bgqxG1L7GbX8M+ve8p1JgmuRWjCicbFCDhQYfQD3Nz/Adgtv/JInJowNIzao
2SH91IXzWX+CXPQ6EC2FXI+ZgZ+gjk0JI8WhtHJRGq2Sq+xmBrd29g3dWLfCFsiT3n8r/MrY+Amh
RGHwFkf0i6E2EOWXgt9akqqGtmaJTrOjCL+ZSY/gUYOlaTE/C0rTWGcwmwsUjrUoq7WeFzjkUOo7
NuIcFPRx67j7QNAe7XJkjMARB2iV6ZcuEFimQ26uzIofRN28JZqxt9E8w7LuGKCqq0hQw4H8MEZZ
MHY/MNzmduT2WaVN/ITmaerotLoEfbFAxzeIdplOZWxEjMQXaDu6jd+4H7OxeRjbmsXQounrxu19
LrAl099pNknZIsJyq0f6XTdmVvFZyLQIhvelJZAvAM6Y/aaD81dGVCYZyUXrtIHwWJG6NuRkx9D+
Xw9yfmRPYK2+0e+8nzFcrNpxpJmlkLSreps0AH4mYBLFbCKAIb88boc7dNFA0ClGWh/cYBV8qxL3
xOjw1PApYRukd0lQXWlPLnXKHLBJr9P5MTwB5YeZN8tr71TZfi7IoXO9ui1QiUx09mLMYtxMQDjk
JfdNGGJ4RdrOI2NNwyxRv0fxx2DCdwNxaIPC4Zl4dfz1iBac+WHGFImY61FVPERJNATPtYDEP01N
/AzzECpQPNFFKeqD6KkFGSFGNOeiNwJUvFqjv+OAbQC5iJKl3ViAzhGj5xHdKIOCc11iUaIYQ1WX
NxXpn9k1JzEzchjhGSXM/Tkb9a0Lud7Mm0/cRPskMiZqUHLahP7cLTi3Jv+mBvrjlZpvrPli9jPt
iIoQjDBeuurYs45G/kXPMWxETPvbsX9f5OhrfOlb8lZ9HtYFUaMzYsLOpi2raeMn2pPpqoHyt9Ha
kskjhG8KTAXAviFyMaDpM/TUxPS82f6X4Ds1Yk4sVcqtZpL1M9EfpkdMgFIGXiKc32rD/T7qX4Vg
zQUtNLNi1lcZvJCrsWU3doHbuetclMewuS8bPWMwoa4lSSshkVOkbDKzZ2UmUrxtMBehF+GoYDhl
H0eHFnZnfyKEG1VVUm4padCTpdXdiFqMj2QzixON14/idixxrwFLuTotHWpAwS96lGj7tJePTpS9
wmsCbDbflbKHzBehWDHHrwOM5BDB5LpzGV2XpCsxJekPUSlB0BHWAv8bmpNuTgz5GAk66vP3/+CX
OTBlkOc9Ozk7gEcEzZm1Ug+vydL5mI2zG+IFB+nDmL8hOzhXcp8BoIBAR+HGh0rcF3+SNSyatZvz
3Q6zdRQQcv15vio4sFt4Dk9CeWbaE6Xqy4qhhcu4Pae75Ryidnyl1zExLU1fzXE6jfTW+0h84gJz
aVpJsAvBEqeBdx583pOTKWKv3fieCHCwQpVzQZg6svtFjBUwTWhUvGei8Ul12tpK6A3LFAptOtzy
3Nx0xnwlAGhlWhl6ZPBYlAdxRb6rcDf2dB3xo2cmwq+SNm5T+ddKp08HGuBlpPapQsAkphhv5rES
YDXzBC8+el9DofW3GMvlQ1w+g75Ra1rA2slw4foABT9Vpu2+KFcds5i2AcMUyF7aPHxyUva3InoN
27ZdEmDinU5Mz2sHJjlq8zs1GriYKlGycmjjVlCBPPPo8/xuPmihUzw5BA4eQ5/ZbTmGxathpo+T
IHNYs2R5mvBTnIMETpVuUrMzq/3kZiW746w3d6A4zctcsvs1c5gH7Lsl1ta0vsnDsjnQt6LgGv3P
kgLndSCZboMAV5y0PqsemSthplXpa+qWR922q3XP6nFIVU9QxSO8VP2ojKHd1BHKXrf3cU986xff
ddaBm8UWe27Q6awb4viaEtd4hDc46cqjiKTcWFMb3pozy3SSMud1TPu+zu3sUtYVbMAo05gRIvRh
h17cslJsnYkyDdUV4pLlRNIZ45XrvDtPeaE/LCeRBL/grhCSYOFWr+GN4Ow3u+ipltXie8NlMBVk
n0aobZmmEKJK21wNyCyjAXc8wwPX8J+yuabT4T4OgQqPaSu+uIL9G7KVexxj7LZmxK5QYmwsmB2o
ax3mzNC+9j6Lao6+gVxjwLQq/CYj+EsoGUj3w+yWGZiR3cegsndJyeQ/zg9anlXnZU45OANwbSd5
NfBUbSHt+itogdgqFWj5Jl7MAckO/vgb8It229KXNCtv9vXQsytOUNFEG2Rz1MZ9tIXmuuwtac0I
9xI7mbWxM3TvDk25MPSfNVt/gaABnChP+y2oQ+kcSiZzm0iSWhHNxRcxo1lHSEHbZjH0CPkWqRaM
qjDvMk28VLrgihguikTsvYi6YhVPMEkZiYyTeiT807gbKDCH/FxaQXTtNaWIyfRC4stXhY10EfGI
SaYpzW8mydM+h6mtCpS62kj6T35My+KpNmKxT49sXJ11qYnZm2IDc2PSht6AENiRoJNdiKX6ZJJP
b9Vr+HnMvIekwt2RATMgIim7xYskdogkavIG51MopOH5ESNIF2MC0USlhyY8p9FLXz6SMzT2UKO7
kFZbIfQ927Q+IsI46kegOBKxtGYTXfRijNhjB7dBgNx/a7u852Zhg0vOCOJAmtIhWN29cmpqfo1p
ixannzSy0Y8BAPR27gMMLME6z6Z0Ixt0xTZhl1sjfitgUB0MP36qbDdaf/jjP/75n//xdfyfwXtx
R9pRUOTNP/+Tv38tygkiEzrzH//6z8ci45/v/89//85Pv7J7L24+Z+/Nb3/pEn2ti6b41v78W8vR
/Pcr8+7/OrrN5/bzD3/Z5rj9pmv3Xk/3702Xtt+Pgs+x/Ob/6w//eP/+Ko9T+f7nh69Fl7fLqwVR
kX/4148Ob39+ME3r+4n6r/O0vP6/frh8zD8/vMbvb3nxFbn9+x9bcBif2+mP/1V//tIg3fzlZd4/
N+2fH6T6h7DdpSI2XBvLoRIf/hjev//E+AcyB0PaAt2MMB2Dn+RF3YYchvqHjpnacvk/aZFZyv3w
R1N0339k/kMBpzVd4RqWDa7K/PB/TscPX+v//Zr/yLvsjgSgtvnzgyE//FH+17e/fFxb2NJxTAxe
uu5Y0rGVyc+/fr6PGC3z2/8DzbtbwhGgwfw9+cuqLgRatyvNlVdBdbCfQQp5YQcnps8+JlaYoRAC
qhS0JEuS39IDkK2uaUlg1V/O678O9IcDM/7NgVlSKj6irujoqx8PjIFxJguf/qUUS6Mskv3eUIl/
hy7iFhHRvSadj7olgPgC8BUyuadfbZ1+fxCc5V9ODsksqOpMy3VN/adjwGDClKwgai7PPKtss1NF
cKAOzHPHfvXLrNGHMTKmKY2ZJ4f//7dG/iGlJYRl6s7yvf3le+nqRllDRn8uX0zTEwaLLd63aTfV
EuzadOq7QkMm2l2Bs0Z/87GXC++nz+3qmOVsafCxlW3pP755DVy3sWOz3GAx6mPyYkeYkDV4a0/V
WB8M8LYsFwPrM4e4Knt/OLtR320JRtzQal39/lQYyzX44zUKyNHEJu44yw3x89dgz+jJBlzqGyZ4
zr4LrRsieKaDWzXGJcqLXcqgJMhFpLOfx6sKrnO1bDSGEkP37w/l1wvCtSwdoKgOCMTSdR4Wf/1W
ep+gSClB7aeNAf980G0ME3V1M+OpzFWSHOYW/AsN2CdTsaf7/ZsvV9tPp8FyhMI9g1LDEfbyrf3l
kihs2ic2YoZNbU0a007xhRanfnADyKkDMSw3v387+9e3U1wDtuQuBJyifroC/cB0SgbKqGgCq2cg
igA7luXXDj6s2U9n6CrV8ffvaCyn76dPqGyHN3Vdxxa6uZz+v3zCsB8YuI89DiAxTfvZBGZWh1iZ
YsHcuKHiDkRy3yvYpEOAWUlU6yIvTIRumoHSEq4EaOvb3x+T+W/OuuNI19EdvnEO6qd7IS1CUc48
ZDauLe0dYRnNaahM/sjww1TUxhirR5pPAQ+pKrkqZxSHxGmeDcFMLaOSIL5+cO5KKv+1dBlqOXDO
aSnjJOi0ELdkbOmEtDn1vr+PU4mMcrBzY6toLaGcCv7mGhK/3NoEFeq6cFDo8eSHLfDjKa5NWamq
orAriYJbDzZGolAlR8HAeQWwXGxqY/ycLd7QMJxf3fKFgpOQDbws7MMUxnQsmT45W/R661VkZJ8R
AYxea+PWJlD1tlKmSUJI4x4NVhvE3rI+mLp8Ji4eflOq4/OGkcrocDHcDtjAw2J2LsIf5LZOiu3v
vzvrl8VNcQ3x5FA6A1kHrOGPH7abJsOyULNvqplovjLI5zUGtsKbAVKi4pL567j821yhB86S+fSl
xnp1HM0ZO9YYPox5VKARMu3jlPPEc1LnUZgCFmJ+hIuPWcnYuXN4D2E12Os2QSZVmB7MwnwkhKy7
qXsIcWmmyCIHi7dB5b5DuxV4RrBsI6IJOm7TxF6YDzTEpIq3eHBCT9oJjNjZjZ+MenrDtXeEGlF8
6vToJkuxPvz+DDk/33BKFzpaPiVcU0r9+wn8yw0nMcwhHgoIwpsakCyjPdEe59OQ7kQUhRUhMCg4
Hscdg7+5r8QvjxfeWkB6kpZuGcufP343VtoGLL04Og3oaR6dp3c56wSqWHhbfO0CLy9EFxRAOgNo
uTYmjTx5QqvQlikHUhWTj1aCWdNK4MN9qaxtoez5JMMSgsE8zjdByHPENLOaVpSzpyUQelXUvrfO
pG4mY3hSkp5FXNHVxZuL5KooG6bviXWIUmTC0C1OpcNqEjtjhnt8mDatWVl/c4H+urIpajvDkdyR
jCipc348CYp1D4jcxF7YED2cqAfDZuZE0AFMusbX1/MSD2XLPl4pp8OZhHN302RsQ1gEk83vrwXj
129EUAbC3ZLKtWzuyh8PpnHomVWJmkjoMpqdFaX39PeYqXt5QxIGFd4cJoyI8czRLtPefbNMDjIM
XnsTS0m0uDyHVPNMibOJrHbnb5beX57DyjJNg4KESpXrVS5H/5dLlSCMqOqJgtokIj2o1GR9MLhI
k7AON6A/87+7M359UHIiYGguNZCwKD1+fD8/TYsxARa2cSdxW0bawR1n+xp0WnfFfhkRImTObPei
5Bg7ETrKPO+2vYDqOwA+xSAGDSfEP9U79nOkt5ssWxSGwqguNtKYtLiEmlleqtw/hEVXX2h6CUIo
J7QFhQ+UDDWPHNDgQrPUjhOuCiWdYVmCgsvA9jnHgH4jLYN+nqtfB3K4fN9KnkVhnWtUNGsSffzb
wVT3bZ2OdGtqdRjmZaAMW/IpG0vIjQ1Q/zgilAIF17lVRUTKnMcqaMGSyYLDCJN9ZbBa7AAc3lR2
SmhJhJz6OzsO9fDaRWl7Z4zDOUIX+WDRORnbkEYJuXhMagmx9PFvq5HhpG12Dyz71WqO4cUpKyGH
ufa7s26nuO8sPAPss3ctM8wrSxe4r7A8zTaTvsABl/b7i9w0+dp+KDGoaSxDsG8SBhXGz0+8DJQM
epp2oPmRaIx1wWX2oxlvaYOl64SNtgcSi8ynstml9HoIpDdpKffVBjGC6TF5bS+JaWMEiJixaCSt
en6CYrCVFl618QgMAr1JG/Z3w9i7u785+F8f15bFY8JSFgUoFdny4f5yD1iO6xgRvk0MP7N1W2aA
9jPc7S20OHL/6L6ioD84snnTSFVdyd42nprsiyixqawooVeIFPxt11bBkcgJws1K45BmUIGDUsrt
NFXJoSYMch+Hb/nkaAtWUVursdNheaf11kRutEsKesd/87H+za1mKWmj1qLUZEn46WOlY1sptpDD
JqjiW6Ny0PBiUiHEeTea9tvoMAc1U3Fgklg/BeF8Tu3kvch8/ba2s4OdtQR8NAkp6wuiRWPwu446
fN1uBa3JfXU7M/0YJuJLhaJi/fsjN2zx61fC01s5bMZtnuKWuWxj//KVZJVvOT1s/E3aNzE0iDbf
NU6s3zkg0TawKOTzOILvVQRd7HELo1SfAnp+IZFWGpPDZrgx2AGukJLezIYc14ElXhSuir3hMPRq
MeOUgws7uERmo6rBWued/wBqul7nlvYlLnSwdD6C/XIKbkGs4KRnPOTiZQiWW9vFIoiSh24ZCMwy
mt7RrB4xLPk4ybZWlXxzRhRjc+9/7EX1bA3MPhyJ6D11v8x1QCJTb77hRQVMPIge3V71zRnA6Pdh
QLnn47szi71tQAypl+a7ixXBZqJvEckH0S29CshHYUV/v8gT0Enugew8uQBX4XQ7e9nnHx0EEsih
nWSv+9Nj5jbuxe5I8tL8NTMfpsXx5HAa82unzcDeLX3YhLrcDBZiE2q6b4FWJdsspTG8zKHVkF78
JnxM55502i6mkWxQeZUo/bMJ+JSS+qGgK79KXyYtAMMfPFZVNd+g40naVrvt3ZncJRMUnqp59LSg
+okRqubtVAItmRvhYu8vXmaf+Ol2qk0y2BD8QgJMCIDZxVOa7LWiXzug7MamOebogT3GKQgsSZ0y
BYNYaRBbXtTyLRyWLztpj7YBf7Q1GEvJahnWBKweoKm33IjtWjOMfB3rDXkNqBDTmCiHnskSbuD9
LGPqZjSWEpMlAhdjV1sdj1ErxKsjcc3Du101sTsA/wdsT4KDRF/vQyTdzVpyaHSIazlAmGYgW8HN
inte58aZS1wBDVedkbzY+0jmb1mM9tjRidxKreQIuKXbmjlmA65FLw60b+gjaUsGaAwgUiY0rsiQ
J4EXPg1i/TLYWtmSgFQhwNCjEWmqC9HJrM4gkdotBKt2L6H3GIFaZHfe6AO1SAeC1EaZn8eA6k0l
apfiuTXJibR7gpOH+t4Vo9omZo/slXSeqj9ZcVps0tm5d0IAv0WPZ6BR8+esjnHBp8kzcI5rZpkT
nu0aj1U5H/pwvta6Zq2xXtFMN7Nj4dK+pR5D0g/0vPN75hruvKL9QwB1BE5xLoq9oXsiKKITGYSM
zic5bd1Y7cUUL4YbxFNo/XdWGDs0hkt/k6BcZezJjp0QRjLqkIQIHk9NOybnsl8m5MTmVoRkakWJ
3VnJZQZrPiQBmB0MZvycFyEbFZsn6fRkbCBDcxNGu9aCsBV1QrAePDgIHPaNCMyHqdc/Ic42tvZA
UgBKbSRgjNEMTGERMQWoW/RefSv10l53ZcwcAr1yYCGt7Uac3jUrRF3MVDCjjqTdjo6pxFHSgRjB
MbebEeIDZBTEIpsFPnTbaVd67h6c0b04xGJvevsYd+JbESUftUpjmWQcWgTlelxmy1RKBK0NrE7m
lXmNh2t3F+YN9mTIo3BtyISta1QVbl9+7Obc8riCUIH61dc62afsAbjzGhS/qjyAlGDEyG1SCVyw
OfpXNETGgQkMokvb1TwdAQjayH7TIg5ZK2YflBQoOdCzNjPagRrCJgowz2om8CU9XB/pPg0MO1eE
pZfcgpAPA+jbe7PvHr0ihEzU+Qg9ijETHsb6M76DZy033+yseWwn+k5W5GCFIiJDEVlJyikCVQR3
i2VDkObmHCetWq5kVAhBgAAUEUZUdkRGaMG+r1r00zj8pEtDAcHcprHQDgFcoXPAgHRV35UhajPo
0txM1al2y9hL6/4ZhHcHZYVSNHU5BaIjNtTM4mOBvLQ1OnMzxbwgBizG4sZza6nVoEMKtJfE+bQC
1p5O9u1QFi8twa6oVL3JlCe2R2Q+lOPit89WXZ+yO5b5R1mUDMVK9xoP8iYekZb4IidQeJ7XwoJz
ELJEVA2g6Dh4aRzEEmSp1ot3ZhvK8TXSmzWKq2mjohERrk6ilGHlO7OZH7LZf60bB61p0zAPbr/W
NnCcpE/QdatxS9TZpUpmRIkt+ZxG9jjHKNryhI+a+vOpwAOCRnKB8X0MZkYj5NwnWH0USQCzcfEX
W1Abju2CboxW+uwc23BXR0w8FUDJbZK017RHiBv56HQ6/61UTeuB7RaTi5h8Dokz7Dne0dkQLbW2
Bxsr+kjCrHQ7NJx2sqkz7mB7vlOt/dz4BKFFFG8I/rN4VbU0b3CLkh4sNc5pipMpoBmQjK+pTzBV
lL8SkuTzpKzJ+YLauaoaxk5B1lMU247keWNftNo4yYqksWEmJx2v803cpq+NnohNPI/3DEtJL5aD
tUkGgAiNGpnbcl/L5Bn9BcawL6VfYIMga8dmImhMBGXbBFkRCEGUVrofx+wbFAPhCegCK71JNwIY
1Ep3inlb2fUeRMSNcvTnqYLzY31UNWc3aR9wDdmgS/OYPz419Aq4/iH6aE10djsFjMcgYttigGfB
Y0Yx8O7Ec7YaRfdoz6SPl+ZdOdHM6xKsAEODH7Lmq8OOfIsaz94QMIjkPNlaenJMWvKQuXCMwWYt
EyiBFsvFDMYgN3VEFryPcN9T9vWjjQY/Q3XUmwULqMMjR9bAt4aSqJfRlUjYYJti59xYFl/qItHk
WXyGyI5PLBDoLzFy4MtP17V8Nl3/02TL27HSn5ffSEymmvhH7DU0/BfIKZTVx56PYI/gE7VZNvyv
xa4YGGgbreo3aYGlKDDkNljWo3p4GDr0xfjO0aIRy9uz/hkPNjZrVk1MeRjEXrJmdtdtIodNPeUH
9AkP1tw+jxbzPnhPG2LAvtYdYvtIdh/9o0s2UyKtL6C7kV9nJm6MxNgpPESjdAjeTiz8fsjGS+sb
F8mr66JPCWMs9EkweJNloWmuY85xAVtLNvup8X2wYOPVaq09aWsQWgZ7PevMmVkSv9pautaSDERE
z7rjNk923rBnzcz6MhBSsh9cdWOK2Dl9/6N1nCeG99nu+9+asAx5SCyBzqWajyqM9WMTGPPaILZt
MwTJkf7PfOThLMlkC6rAY5yJ3kalxrmdm0emM+Q4RimCcdxPkGkpBSESBKYhdwED1EHmexM34WFU
Jr4KC6HKZKtHnfO07oB7YNneq0mNt9VKH5CnVUFDmRN8ohr6ZhhNdFAZSisRkoIcNWaP79KON1Mw
wTkIzXBjVyPMKErwi9/aL5ETcp+yj93GhHYgwxfzjdT6HXtJsFY9xU+YY8dI2CpGGk+qgki5Ywj/
Nl5EVBmULs8ObwMtwsMKwbrWBEShyn5vg9ohX3TOwKyXch8nSGpnCsBtghR/hIsCRALSIo7l4+yk
tqfF9oMPCvXsPI+B018UqMVGTuqhmtFVB0YKFqN2XmXmBDuwJFZsiDsECdaNb0DZqYDj2OikvZq0
dTD1NMwUILBM5RetyfKLW7P5rtSgvN5pb2KjGDBjM+hHtnYSE3bqXi/PydAdrIR3A73Hoz4IcjKY
dNT3JA3tSm5ieIl0EgvyTAqlkKNQRiXaQEPVjnFgiurWCrm40b/VXmAPZJRCVAJofA3c8b0ZB/uM
lHp8NLE54TybvLzq0l0RFPp5aCIq6oD/ruO8wVGpx+uQJflkBvGVbQRcaLwv1zbzzwz1HssWjX3e
tcNj3QxeGgzDZ5WGJx11NtIP54uFJZHsJX0X+InzcWqxeQckTdkgavbZFPo3LoKDcO6PQ+c4W8i6
BsQo8voyvzgZSHa39DHU2ozC9mx6k9ubx24qrO1oGeFesItaNzySdiMPeIJgsXjn0GJNTd/QSX4y
CzY6ST+8gJU5uSqCn1bGL7FhkkumUF0mkgdvNoT+ekoLLyTDFPEVCP4QnchWEQbnKKygYxez9A0l
Udb9i9+kJA+zFLUJq5+OAzkHlb9K9epbIs1VU6bk0nMzbwnbnihhh0PYgcwf9Cl41tknJMYATe2Q
EUO/NwR5ZnDbb0x/HvaQL1Kk11zMbUHbNMga59rToVw3FcMDkSXyygy2Yw3xPzfIMG6bWmEZKlV3
QEbDNs6USI2MG63o4JJ0CrPwVLbbdHTbc10n0WGo2PH7YXAEfU+uWskKAoWEuBwdKgaYQeJc0v5q
Dco4NER/7qY2aR7xQaLI9N3uTVaOZxqkWYRVS4kRYprreU7dx1TEOGBGeIx5IE9DMOOSV1i7cD2F
d6qEmx93PiLyVjA0TAqoBmLITzjayw0mIFS/db3rfQHYIo8zD28a+IgCUqpL0s5jVeS70s5y+tgN
5pIsGe7zjFQU6v5jWRWZR+HmvgIDD+ds/py6wbU28ZA2Ku32EfKUlwbKZe24/UdMDE2B2SnrapR+
idE+svfcZgDEjpkMbiVT8rWOGecM+jLnJqQcAoBzmXrMD11fnultgbm1T32Fxkmvi/g6F5O9TVt7
VbGAP0EbXh6XyVlTNX1aYrfW9SwvVSUFQqsZlOlYkJvKe3md28BHTTyteaNpUZ8hBx51gAsHxHPF
Oq4QRyuKtDNRXdY2UnK4FlN8cTpcSFU/z96YtKjHNBZamaf2mVGYWDvE/61MWUsM4c1DN7FTgojG
RjaKT4w4bGyHtcaQiW/TypO9USf3nL/wGoeZv7GxCwDhma1LN+pv0KbC+2lGJAZiL3oqujh6MtLu
c6ncgHYIeaRUg+BkJ/8h68evlMzlfY4+wxtsA18lULWDITN7M5mkCMVTlF4wEaOa7RMdeX4vjxby
ty2olGpbZWRu+phBO6mxq1gInTL3L1UwQuQRvr3DtTl5QcgjoClYi009prJACQ7uEiBFHAHyHPwl
qxXZHIGW7t2kwvMUwiw16lw8aSGKUDPEkVmD3xn6yfmsIkpvJ8/u8ACTCwXs3Ftei4xnwgCIYAV2
MoNK0aXKtt+j5gZR3GAtM2E6EfM6RwQRJlV9rFyr23Zlymw0XLbHckz3vKyi52pDXGE13Q5J222H
aLhvLbY7jdA0BNLZVxQp97GM+9sJlrmZnJPQahFsxl8KrESrbmjch1LZw0FyynnIDJbz2Z/M7C6f
LShlWZLukVnzpOqA0kyO2LvwI73cTDEOWiyBlpYaPB8dd9uUZM+p3LgvKgcnyRKRIHqfvcRU3qaV
VMcOVOt5Fp8xjxYYnlKmZL0jIRTG7trQqa/q3thrI7E/Jakkd1RbOgQuGjhOUNdrK8c9UVCmnJPA
HNemyX6dxwWlSJszq7T6lidpwHJayOsS6LTC41hvIGO1+7AvsOZjQl9LqyQPlycgVC9z2HaLIl1n
hdkp2/jCvrzmmw6V57Rj6pUdoyQrW+p+f51lTb2J0u6xMW0IEkEvPwFV1D3XnZ8iZbYAZdr2hCJ5
OqDTHQm1GlmKBXcq3et9tWBtm04Et0FIgzCiTsd2BAe3L0T60sJIr7HMrwyN55Ip3OEOaOhwh408
OA1x/OhGwFom/d6uunafyjphxtj1NCJQ7Lm24965Jsk4dcryNaIAdDWWtJLojJVLcugOzTX1WHw3
j69jaz6ZydhvQqP8EttdcrHnlVayjyYCojozGvTikfCLqkwy5Nwa/e8sBl0w6v1BTVl1awcLzbtT
s4f1bwQrrO1ymu/nSugJVin+rbCma6sQGwX+nF1IZ4c+KTACAoSA5066rTfU9OljO4hOPWQDsdwD
rRyaS/6xgtDnIgffhCj8DvNCc8ZahoqYum0t9ezoCxeN50SjXkISX5dc5Kzk0aGL5vLiFoNXjB/p
hp/rbhpu5yZsaB+YtefUKMwV6WFHbVgyrsj/OdXz7JyLTOi46gx6buSuS+z3bBITRqZGYCxZQvrJ
nMjZcRKn2BYy/AIlITlH9DKE5mIBl3ny0msmFvtcvSXptDOpTuY4Dw/k2FBg1455qbAsuU77CGR3
PcYkPKDYx6M3Oc2mTaFROwkw1wTG7J2I1HUilOM8LwE80HdzKq9jUXL+cwmAd1TubSXxgMdlWRwk
fLw1iwQa5rYjuamnNLYGnk2lXdX3EFRX/RSGj/gjA+7+O9W48XVqwAoOdRw/aQgsFCkljuU0W8ZD
KOcbK7s6c8hWk3nFJgJ45CHCq55JYy3iAK+OHjq7orTuLda8xxBNR9f15taN2KLgLTJuJajxtDRt
BgyNfOgGsR8QvZ9tFNKwLyZx15OJuepBeDlWrHnlYJJNybPFsy0+ojmhe/Rnqit3csV93j+NWhsS
cNI+KfbKT1qF7DoBCHBQBmQs/huwtRAlU1ZdmeS8sakmGaRG9V1L0COW/zEX6pwlFgAe5p2e833E
1+vBKU8Ma0OjZ9dGVBVFNHa7ana1nducibAQj4Uu6SI0uX9M04QmnmGHp34GkpixWeTiQXSbNNbH
ml1gD6jZTmHuZSRu3+aVNd9amF/9epSnxiZ3aCEW+q7VeqqDT2gNfXrqRys9jWF1q0dufiw6C4U5
js+91rT3CVlsEH6NrZHm7MoxSXixqMyNsQxrp9439n4b+xBMZ+WVOi5ApFMt8vnw2c1lsknZ0XJ1
4BzWMNzcTmOvkQbbiSuV7fP/Zu5MtiJXtmz7Q6k7TCZT1fW6dgcHAuhoEESguq719W+Kky/j3PNe
NrKXHQ3CAxzH5ZLZ3nutuZSsidSiB5R6HunflndrfQpbnt7nsgmA/NVSg3aOAEmrOyKFtFXT3Mdg
QDeZalvhNBB7yyFl1wHveyhxJXRprw7A852tqWsfvTfFIEnN/qZ1fbONnDg6Eh1+AwXGp3KQ4soQ
/kCVSqyp7D+DpE2O7B5HXAN+9iDpM3XlLQytVyv0ejo3ih5+Jra96Xr7LBBvXc8eIVGFpDBkXGso
F1hozog70NLmWhKXAPsArmXLpoFOb4oax8e3LVW1zmgDH5hJEzuUpsEWzoNaUZc9zCpTjGglbRJs
NXPRC7WEAYgGXCFHCco5YtCrSzoSU3uQx87xiRvRVbSyHUN/HAcfCgLtEZfbkpH/Ir6EdSqS7dav
9KtmGd5xqgKih6l2GtOpF7AUqnXX9iiFUCYwfhfVrcGbkZtDvgOb1m5NNo3rropf+nmh0CYay+xA
PRCJd88mtSLA320yxw6s6fx9mPs/m6gwy0PmqAe/FO5+KGG0uo2xH+j9kRgE5OvwfcDlWR5cv9cX
uVDdlhHFrW6RMQv2IoxOws+msiHC2Vl/t3SfGB3fco/wZdwjMtKSLZs9IzY0YEFlHH6avA1VGfZf
ODdvlRvnb6JivoqFqLn1vZfQe4gmzAx9fxkyYaxsC+txnmk/pzHkd85EEtuk30N/tWUS8mzO1Fxz
rEG4SFEeci+iA4ZX4sGbTBTptGLewzE6fr9i5OZbijb1IXsHENnQt48dOYcbFiuwfqGvTiPk97UE
R/iksqDB2KTqXxXDu+8fNwzvmZoieHWMEVN9l3dXck8Be6MF32HyaK/f//H9LX4QvLTzuwQUGCuk
0fyiy13P3LgJ/0Wi1o4qFAU3v9hwOnejuNwfv1/W9ws0CbX9fpfG2j/SbO/f7VSHdOOo5uH7T0xD
GOPff3aA/H0Ncl0++yHYocyq1e8qXn+/4vl9c+c3cFTt7MBPhguKqHGfRGm6s0TZ3L7f/Nge87f5
vGbxC6W8RX/dH05/HWhj4ZU1YlhMohhOw3zAiIZPmc10UM11wPc3fv/Hnx/5/soplbfOB4VMbH7C
7yf467m+v/vPE/7136wW0+gc/zzT91d/+x3f32aoAYgZUd40b+eX9f1gOL/M76/++vZ80mhBVPb9
z5P9+ZZ//jmR7ey81q73/99XNf/Bf/0EfcxolSDNY0j0f9+KAvY+r+G/fv33U8R1lxx0rVj/4/G/
vcC/vepEvhuZm23/+bL+9t3GIPR1USp6f/9+Zv72PX/+0lmzRJIhW475/fnz+D9ejR24pMXXpGf/
+XP+9mb/+bnaatikMEP/89D3V/88nw0Kl9V/RMpKVKb5bJHHLjjE6DkvJWM4bv5rUBbhk+of0w5c
WM18fBdXdEUarY8YKfHPYNKW1Tj0u77+ymubDTIN80UlCAowqbwXqS7Ka4KH+uCTb7PKO9Lpvgf6
/yPbw3/nafjf6FZQyA2wdfw3boXnuPoIs49/MybMP/GXMUGJf81SEilwts/uA4ne6y9jgpT/0gl6
sBwcCNLGnoBO9z+NCabEzWDOOjFUYtzeLGRa/2lMUOpfyEqlRDlmGBbmBP1/Ykz4h9xLIHMxlHAl
+nOkOsa3WO1vugpcn9DiaoCKvgclUpOfYNNvEW0UPEWff3tTbn+Jf/7NamCg/fl3WZA0kfcidTZ1
ZDW69f8Iu5Wulwmxfh3hB2H9kITaWsIoecCK6T44gV/vMrzFjMFH+ltAyUDvmNqLC1rtmNkjSBSn
I3przsWsjF9mgttMs91s5wR1cPPmQ2J41soy2n1feMjnpqYCOKVdCaMT16xwkBgWndy1mZ6+iOjg
oWPfiH7eYueSdem/DlQFC0nlvTMKIV+KDGQio/k9gYDTCnauc/BQHG+BJLur2vQ+mkh7qwIruulV
82VP7GunvgKSxkpNhR7qS6MXzwrJxq73AjryrSjObWwbc5coYJgbDRuuZyZQnf4UVIZ19NwC2erI
GLq0J3SX6Ix2A6kKFKWl/jhLFumibYmQhxykunov5rIkTpKzb+fTiZ2JWBB71u/gr8QPQqmbHpNP
P3B6VrVvpwDwe3lDcctE1xxJ6ojhuNLwHg/6fAi6oT8gAEy04sHQ9oaX1FclMjS3PVVCOA09vKSi
PTACTLz4RAdXbm2p3S2ZqVOmty5JTtnz0HbhPo4YmSYq3xMylGznpKdsiMU9rRSdmLtLg/aZaZx+
b9e61tDnTZ+5adUwDfv2ZHnksEVmbe9G4JGYHzcdJvZ7NlmkdfkTRk0hnvTKK/diXbauT/qJDdUc
DejSNNxgCZkHDQX8WjLvsegSR0KPQfY7Z9BrCMinprC6u+Z5x6JFgBb1jLGsUrQvhDa+Ra7RHePW
aY+6mJFIrrXru75/rPu4eOyjztppCuNxVtA58calsoW5Jw/ilWm6OtHkzrZja9oU6+ahFFOxw4kP
zzKauqeCCPabTldVZseeRJ5r7bv2Fca4fS1iVhKafDjpqkRA6DPE0c0B+sSV2teJ6m/fh5ZNSRtm
4+nPQ2FnoHnp4I7380hDl9n4XKAaWZg2sCV+A/MVI995Sfw55OHJkISO07nZOQ2hGGasr7QIi74e
OPc6zD9V7AAqTeIONEruXs2GgNSka7n0gPUCDDTsC4OgdtNNjD5s7WzC/HyFMPs7KsNkR0CrCa4C
IaNGv/rUxeR8c4mFyypX5qlL6AROnrtz6sE6Nu0TGPbw1DdGeGL3BI51iJ4Dx7uDAOlfwojkSFVS
B4xIO5EbBAnl+WhsuD6qRZab+r6XOj1xxx0fwnocH9JgWuc2u+iSfsq5Ig0k85mJMpUQyIS6eK35
GiQJpxsOXefdrL4cDh7ibGJO6EWQvoZ2NNrTwbtnAWxyM7HeRqyiC8+Hgecw/iPghUmLCbN7jLud
UPFX1ZAvmuigstq4ufmAdTZBKh7TuhQr0Dz0w9nZUmIsmCDoIRTLOmIImLbyWAX1z1JLqWfi/i50
a1yQb6BtO2fa5PH4nDPGf9M1n6u+I1R5KM3pZpT1U2ob5UZKmuhTqg33qdRgoNfRa+yslEGEJTVT
cwh1o/7b4fuxqDJBswaNv401JfZU1ONaCCRJgzs8aEaDQixsASfZXnTK2/A3fy9zexEf58zuVVT2
G5wXBEXHBGZ1rhvRJxirhyLxj3RYw/0Q68QO0dhoiNblzlMjUq0Zy9uGcauQTkoLzR7+aEot2mQZ
Pc6THev1qZdefVJTbh8Lsa3JqzhmxE7/dTAi8DtTPawnLyMGprMkYCrei1b96GgwMrQ2X/3cobPN
j6wFKuCPzBmHdZl41dIhLpQRdVHui758dNQQXexWt5Z5Q4BHUCXjo2l65H6UcC+9zj0yHivvVJDX
uvXCy6TZPgzg9tSP5MtE9fChptTcZmBkgfCRtmiTX0NohKpOSdq8tE4ONNCPXGhSKKUaOzRxpsP7
CWssz8yEg+e8a/ZGULtvsV+w8E1qw3Ay3+U1+jxTb3e9YorZM7g6eQXpNY3dn/JumAiiix883Qoo
HLPp7Ifm0xi0/UEzbXlzbZPm70QCbj7f0wOLx6axj7cwhjdpKJfdZH4mwuwAqvQpHQ4BRxF5wAvS
5XwnRwGdIQnytRsn+j4Q2kfCHvQp9CummVw0W8MXmKzM/CnpxvDTSZHMpH2e35FT9Ospcw+t5w2n
Ujbu2lNR+lSNuHgVLvNPZMqwAobhKxzgiUbGIooFM4J+eGddM9EOWtNWQTXYpXoW3oVPrkIOoIkM
eefFicCo5gXO83GcYvRornYhuYHVlDTlQ1HX+jGrCWZRqXxLbYRQXU56IoHv5aUb9OhHOeQLPD5z
Z9psj+Q5YehukmjTJGP+0bfw2eDidTNCV/ewiEv+KzfzFsl2xniaGA9aivxTIPTc9uQKANB31q2W
xAzFOTAIoKcvbAuOWkLSk6Q5Txe+PKfzYVJkFFi9TlPa8PUtfsaHUZ4lOkSJ6uNMpZYjTXSLs8Xt
jRherOUyybktoBCm1/lpm5F91q2dKUd1drFnnr+/wu0Muz3cC24wMd17+p+tugAl8BZxLgs4XIyM
krQmSrbks8fAED+OXms319ThWWXm3UCfWMO4IDdFBPepb/UzSby3OrcvQ+mGj/DScRq41Q87DeJf
hTcdPD22XtLAJ3ZHe+0HsiUYe+ZnFWUNyuxY0AMOZ04FsV9mTVNDNQzxY0ShyZCZGwdE6qGwawme
GH3skHaHnKSjlasbydamTbxCcVFcczM9TNhwV35NnO3Iuy2HYRPkZBEA+qMpVu/NUBI0ZEb13iqt
YAeTctryTDTIuxoSUge9vqh1cTSqkulwr+x1pU14y505Rl0bIXnWsfk732Mxo/Xrp9c2EKCp54Md
xS8ICrhOdR2s3+S7566VzrkZqvocE5PnsTxWelERy9aVP+Zs90ylxluS9u+5nb0SnQnGh0V0wwcy
P2peGN3c+RC2cECU6jOWrJjWV9SWXHklat0mbw8AQj6//5Wq+GGKBu80TCWBGXh43mU43GrmBGPW
my9tZmCtocF/idzYPZilnq+6usKL77Z31Q501kjg/pmIbA3oX/9qVX8iuCvZMvoyt3lpO4vUT8sn
Tc/8de4GUK5BL2yZAzkkPGIzaxsrRNXrJw8l9MEFb5Hxsy76SxRFDts2JiETiu/L5GcfRtVNW9GB
Iy2nXCEBhjdgJ11OIIB+ET2jXlSuwUvjhuPBMlVGlcmYVneIG9YFhSQW7asyMo2dG/PXKbbEyUAE
RVOT2bcVpK9tbZ1HdrSMdvnBObWCzgahFFVhADAq3SerNsjkLiATRVaQ3+vqJw7rhBnWPPrHrLIw
eIev8xuLqCgrGIYSxVm27XDSAjWcpmp85wIutpPt5Hs12afEJzCEbm6/7ud1qo/E2Vajsx+yAOzY
fABsAQvTsKZ1UKLe7JuDFrj9Vdes6aHyYwTKhMVnCi2YQkE6N14Pfq63hBxaGpe3zy0NJsuZhOkA
9lTWnYUbBEc3kQxCbf8d/567lEEVXePSvDhuOq7G3FVX0zDXMOCKAyczJLlsm+vzht6prPXoG9We
Vt7PjlbYlUYn4yjTvTNoIqOzPVS1srdDFR9bsxi/+JaNG2Cj1rt5XNIB8kg6OIJBF47HwCTQKdDT
eiWsDB5RURP7GerjwfPTfJ+0yPNSdCLLGk/yMkjK9Echa2Pjp6hsIkK7z0bQfKlOxzYKN8bTWZ6c
2M+uhVVm12w+pOZwlRB3Dn8eCmBicc8dVr5JPk7mzWIbpHz7DHepISuL7SmHQoK9h5asrcJK9cdU
cMvJk8R/pfdGrzn6RegzqX6pfovxFr5iGDQJfOPstP5WC6RxriJ/oERDPNjk/oaU7WIz5gVJvR37
g6YKzMc09RFj+uD/ldLvRTnStB/L/vdrWE8/q6ChCV1CtE+NqFwxC6peizxH9UD+1CklOXimAI7g
UwSPiTp+9DllkIDBWXdeMtH5LOsXskeX7TxIJOkLXqjRyF1W7TIsAlcCR4Yra43LNNSNdj05KGwq
/QnPOxdAMNTdY1WQXYceX6uY/hELJC7wWYBIq6LftnUxrXz5ZIWtsx1Eb52xNQZkKFQeORAloXlw
YIDjZGwFxBA/jQ6B3/XIWDqU+FEyhUayg5t8LOL2Z2ePT91cOnvcyBZ6DThGit9pEmx1lfQ/VZ7g
/eiKaR3z6dgw8gphITbaY0BYyqoo5fTQJ2ax1kLVXv3YI3mudUS46cDtX20JhTgfIfI5Tjbt9Khq
L9Goe5TuU7+uaj3YJt6wZtv2wDWlrikyTBUVqBm8aIJiol4LvCaLcORKNjs9PNYRquzEDRDnZdGx
lfqxssd7UpMsKabGx51QGAewd6wXQt0EcVmPtAXUHLUZ4DNUxLkRwMpQtV8ggl0ndZNdGPvGD/gF
WCJsUnHC1LRvbWgeWkR2RzRhAXtT782MvPQDDdeKm9svFiue02kPk8+kj6jsjfQnnX1VhsGJxLFt
4AR0ivXSWAs/3OuhwVanCBlADFVyIYCmO9B3K5+BVuyobqOHvq1QXhYJboxg1BZuE4zPZc90iYnT
tAc4l6xVw/DcUmW/ywe5QnnfWwBqM2G+1La6Z5U1rKjRMbzAvIwmuCyiqxwikHJ9QcotanRfe+3M
Zp8QYb+0oZ1T+Bnk5Gg6XLWvwah+OKXlLYeYSjI3QBS15OJluf+LDKQHShiFZJ6bQX7RzFNa185B
nZu4SRnJBfmSbMkBjWTorfq+hKZIYJFZQQ4osGCroaC3KtUPHaq3QQsI9T6FTWVhs7e5U+9opTxj
MbWPibpKSyBJT14kbHZG4LokhYA5uM8XCICfrdBAaFbU1VY0RNGReahPRBulBPYsvBgNnaVfPe5V
MMqfJh10fd6fTN1VKFvJ3YuD8a294IR+ykuCImxznTru1Y3H3zILvY2bYLEIdG3li8bZzzwIBim+
jZbjI1QjCcVixt41qLyjRBwMIwAoKOPLYBXJ3kcSjip6WY4gt0GPwgpNwGV2zPQrKFcppyoiMQ1C
Onoto4lY6OOVEWrTbqx+1ia8aHcikEInQGO00ogiRryiF7rjHcbMgPG9NAZ6I3YhV3V9IRTZPcpW
Xq0hH0i4aPF6jHJVBajegT2OJL6hjE56L0P6yAA3ZaVB9oaSWcznAo1nQRrWpoklyZFaAST7+6AQ
kQD7wURkVkiuYZbJGPuKVkDdq+3iRJbZ8yhI1kk6+6MvrEe4+G9ay8ksGL+myj0RFD4HGhHvXfjj
ujG9WzjIF9m5ex3c2p7w9HXsifYAtHrABQSavNBKcowcxj0FeWz5ulXNr6oJP8QIEWHSq+co7K/O
YD+5cXvvYWsulFveB3Ryi25F2fNh4b+wMhuJ/khUFmqr/TBoIfO+CDJhaezJq4t2RgPUuh92I/XR
ojLJkrBj59WmnQJe/KspnYy9tUkH4p70yGgYZxdD/9iX5fsUOtcsih6Csbi7bO5OVaNOkOa5PWjH
uCH01GlOeSljspC1O/qP7VCTiVH0v+QkX1QCXb4Kfg+N/zvjEwP1rb9IfazIEQp2reevGZQBRMUa
D4EBOYQHm8/WJ4XAPX+Ci6KWiC6gLngigiteDxtRGM9Bh8rX7e1qjS9sjhlwgEUrBjYacJCECKyF
GKKjTxhvUoSI67grCGJ7F1o6w5qtFuJik5NT9ZNRC/bLpK0XrEVcwGNQbgfFW5sa0x0l79qKCm9Z
DXi00FcRVpSR7KDKn1B4vWVd2V+5FpzdMjmgdnmiRyEWZFhhVRBRCxqkQuFaRgRU4q8ajQ8X0+5K
T4JP0oa7Q5v5X/1gYbYjonXJVn+KiAWsSXBdBjEdmip5SwJUKixsPxyRPNgR0S3tnAnhDQ2ppS7y
AvcjRpS4qWu7Whqa2o5j/CUmvK85NAmct84rE/k7XDCcwMyPs1G9w9wsu4CAxwLyZRzpH9jz80uf
qSdNEM4rBxvHGVpOrbTnjBUkB1qE4H208WYZVsn6W91iWvd8NENjrWJ1t6UXrvqQREEZlmSBAoFa
Vm4TrmWi3jolX0lfzFZTRJKBhVctykg0KS3NXFRFvUOY0Z65I+STm2yMCmcUeNBFSQZQkhW7vMXV
YVfYQPyqffT0GjMzdppOy9HdWM9mj3+FyPffsVH8roxbAnE3Roi/M/yjOcpfhQ0MGM8dMuvR3LVj
ejJSdLiyLdsHEF8QfEdLrJWNdkivoJsONnf9jlT4GFwGnq0WTrW+FXQDF1miNVt8Sf1GG+x9BlyN
G0I67qzUf0BMwb0mICk2AsxFFzm/lo63GgeP0EMBtjbtynotS4I1/REhBI3QtgvkgXEyfdEs0rYE
DrLTpQKSOMS6M3Op6Q7uHEsV9NYBicm7q6aVha9vkWltwJLOG2ULvV7ksCno7PbO3iJeIrCzrabV
SBYar13ih6WRMFTvrXGmI0URZ8KIJkMBZ41qtk6KgsPtTCy9fResehptq3xw6OV5wl+FIqFsQokX
42KDIi/DVZy+dH6JGblyHrTAhBHUjuQwBX29GfVE7DSsZabffYpkkidnLM1bFf4AM2XtuYh2YJ6B
+BJqenTDALYNOObB9CzmHVilkH6/eQbS4Jq/GnB9MWxyLH7LhrLAaE1jOQR1d60EYrrORNiX0DHb
aoi2QAZmayamKZbu+CJG4HSOXS+JS7h2iOGj5BDWhCAogKIdInTdqL4a2T3FjXbxbVYWdvm/g6T/
7cQQ9Fhc4Nn64b0N0kNR1Yi/7YpEwJomAJth4rKaFLoxyiCLq7oa0niriFpfTPIDb6p3KvvH0RW/
3UZ94cV9KIjjkmGB7cSyAYIaKJDtQj+ZWka/aBo9GAjatHYGYO7uSMw4obZsyNqHWgv3pcnYu9ds
75LS+Fo6YtBZTdTHkATZhsiD2U0II3DKpi22OEx4NJQHS9M3THsSgnoGEnSLYguG0lkZDlpPkZGK
4GEjbfUCjD1dYiphvHa+b69JXFtZIAgWVuhu1YSBq4uNdD1JjCdtCsI4lxFUOnR8KlIfXkSAcJAH
BIWFIC3Deqfq1j00boqfiuYwIFV2VSXN3CaSIAK7/qGza2L38LKmdL92VkMru6XcK2DNSu7mQ+Rs
sgDslafbT3wULZ1TT84flKMJGbMxa8qziqA+YkR3etBcMy9uuKjbPLohSacEUZHY/PUgfid5kYBZ
Yd0uYFOvApklm54UBtz16XCcWqPeSk9Ds6YQyGdxcKSUZ57jSX/t2/WpGSy0uFV60CPXXuJJZhGQ
/Y8OecoNM+AbKb9bUZrqB7Z46PYo7A++3lY/NAqZ60R2HYbrlou/1w+Ya8azS2jN0Pr5mT2sf5RB
CZiwrq6JI/FtyvonkxpvJclgQmsbrx0v+In97AF79kgcXPjSjNkRMdqBpKvqrU+NzzxJ7b07n3Ta
X/iTpbvJ4nvgjsF+rAcaHnURPFhetA6F/mJGpX3C4Qkoov/SBfHE4bqiMbuyfCrsbvQBE1gfaTxu
Jwz++6bxknUezGZSbdG0pbyE9JIWbdg9hmbhriY4j6uhNn3mLXQ46UKJrZh/Vz26c2DeKTa85gB+
Dj3VDJwMrRWFGy2wRDrrJGbxtXDT++xajmmVIuExiS/OPXudtyC0M8gr1K0ofaTMMK/Jq5H650DK
8DfIENA6aPsaHf+zQY+XpJZQHBO7Y7ExkGH2U18/1T3JuX12w6/fn8PITY8AfXfmqPqtlgnETpRe
pADZ/Zot8bnxAntp2kF2miKaKpqCuqnU8BIFFG2JV+RHhf2A+tbpMOSO5lwZUbBi2D4AsiMqJDhP
OkxvCf8Z5Pi8JhrZ2rLtDd/XrjKzs8lMiO2rSikuZxtLWFfEiurPbUEipJx67qMeOQPEQjLW0e17
zfjjw9ZpU0djaxzESBEtSUcnjvBDdkrbwq4qF0EDFKgy7F+qnrASKk6lmZFxqUvSZ820vtvuWN+N
kVEhMWxEYc7/zPU5XzDq32x2TUVjm/PWnv3b4DxQw23sUfsIGWY+1EK9xjSDBoIypJ0lZxR4cWHJ
i2MxGvJ0tNPG2Ula66CLXixpI1Uryj9TtAjiNe5zTp0g9XdYRTWJl8NMm1WR6+spltk9l+N07mfO
B61jBhTVJfXiVZOXqCcrcAMYmuNVnRvy9DkFdkviOLFTDp1XYRrNWvlD8IKcbis7wBHkV599p0gP
FudxYUOtOJs0agMARkvmv5gyDSz9RmYtIb2E+7xCsNuReErV10wrlY3b2C3te2AMBTYZPTrAYuPm
1zCZnFrmpxQRRDYkZA2GF6U66usONg/dX+h8KOiPosSIFIENADwwKw3d/rU1rfZxqgR7hp6BoR+H
Ww0ewLGQ4XTt4r64OOzCGeo9ZFBOj1HbUz26obYFYA1MPxsI5OnRobKcB7dhGIKb7tevbpeTWl8A
s2IcttaNoXuzg/EGBHTiNlzZ6IDIZ+NC2Aj7BumJ8Ob+pWkLB7e4vIZp8t7Z3HRIR7EvCOS0fQoA
ZexZPqLm0mgMpAXXgfUZ5T45DH01PgU1qUitJQATWNF0BeDF9Fu81LllUEwGZL4UXb1rAtqaw8Ec
6oQ0QXwF9dXl3CPd9ijLjQKPdJUdySqCNtpqFHsBi1VRmHfXD4YVsKSFPREgL2KMZJ3zLhmKu7Z+
AAjCPQzGthD0ugofsHinV9MmHLynUo3FsdVlv+dK5q460oxVoTx0uXetoDeuKx09w+DH+8Zs6lXm
aHCK8+fYIFC1DpnVQHXWH4VL2GeJV9FK83MoBKraIRtxvnZXuNoSE405bkorji61Z+ARyrSGHWm2
J/r5MrnjJtbtn52v4TbpBxS72maA9rJx+vbLLzPEykHn7Yh6SBYNSMOL4YDarQwVbhN2bKuxYkKc
0Gfop7E58mldjaJiuEgFvxzygDat7VIH1/U78X8kxIT4dAh3Hy/5SFAeWx+TviUQlkItrXkEhyLv
odQq/9JFDf2gCcq3s3MHchLC7ufo2Qdr7N61zIQHrDkXqHj5tVVibVijvaSBtWhGrd+AcQZ1TnZi
5lyLgqgYGCUU8fEHNAAs8Kg+1m0tLwQU00U1KYaq+RxLZ4xXUeQeU3ghC91LB/bEWbMOFj3jzotf
YYOZEsVny+qMQ4jpBbo2LhfCNH6w8qEEr1mUnGrckvBE8zjWfpkRoatx55rYuOOjPVrPNgYpAxbQ
NeMmjjvJ3wajAnaMp6PE/He0504iIq3h2tDqZhJFtghS54ZIXK9WGI7z+MeUXHMa36veYrAQR+Q5
iEyQ0+GSpD3IL9+Vm7RnttipZaSLcdMBCnAHZdxUNG7SGJc0z7kwixQpCWoJkVLo5lbHPkyzln3J
FqsydRv/fh9v9Iw0A/aRxYp46ltPQiH1WgESO9FrWCXMdWyP3gmjpMUUjs4FRBhukqJKYY7QRgb2
nPzKaTRNCbcqkuuSE6IGyKnm6MDuMpJT0XvpussifR0FjPOnAjYh7cg9N8VPWBivgRTUDCxaq1ha
BA/pI6D8iiGdVZofutOAI5ZqGcYD21jknWAnMlzNOhkfUZcdXLfkpFMfJjL85fQK5Y4X7BFHPNNV
mvYxI+NxMNVN2Rb7PknsdB9Y+ub7gAmGyJCs6o4jIdwLjDQoi9Hig1zPzwb6W6jQwW9Sxcn3CYNs
Z7vNehCpw050eEvI5gMGORKTOeprzdUJYsc4YVIO4OhoIVJlawkMY4GNDmo0iY7sVqdyY3rtT7uL
mw3S+3DZ1pXFthOxkR8ASSlrWLKDiLZh4TYPZp+QRMJmd9dwEl1uvAsLedVNS7X30jdwH5GAZFrZ
cKg/A9gUR5/NHamQqFcMAM273M1O2ehVzAHB8Ydppx++D5nvZfiG2vfSdhlXUeDiVqraQzS3Hehl
7Et+cAJGR3WE/mh0G/vGEvK93Y33IfJquFdeJ1eqZeZTDY1FD1PrcR7r2tWzKbOdlpgu5qJIVpDb
kFVsDoWCJ559dXbxpNLUfI0y7ulm9WA1FjVxjtQ8jeEvDTJp1yLy9QXtqphcuYE9mDXJhc17YOR9
xyxleCPBD7B7nm0Mrb1FvqOhE/Lx3ImViY9u0fd1SxpLnJ5Mc7A2nxhN/S/c+MeyVuPR9Ay8fE3w
5DYx4a3ZzI/gU3nX30NTG3d5Lp5HryVbOdO3rEr9o5yad1HZycktQea3trWJZ9h4NElzExg+yvCp
eI/6YDlZlnHT5wNDm2pp4p3DTheN7CxSd12Nk3WJa3phaZJvtbaz8DFi+ylTGtLivaKBBFO3gXMe
Jdxg53Igi3PkEx3Ox4TRrprPooaCNMhT8ZAIo1kZ/vTscwbw/lv6iZgKbR2Tg0V4PZFdUamRC6gE
/hxmCctcFzYbnS5F2KbfzY4xaseVDtnE7o8MRofj91ct89NN6mo/lV3gNcOQmU81ko6uZSDFjdVL
CBiA1rKZWnbKcPuXctR+mka1wcAXzF22VZPaCaghL3xxRpJbOtfAe9YAFEgz03x0m/QUp1Vw0Jzp
t2FbEgeit41T6Z8EmTV7pYXPbQWaUEQ6ll9n7Vh0ST1pGp8KlhOw0UeDdxohoUsIcDhto+aHO8D2
CCPA8+mcixzpdFhbtAOUbhECgjjclKKPrhoLQJiO2qVBibvojqQ3GPjPwn2iMwgYo8LYMli2njLf
HxHyuEeLkmOT+agXIjsDUTVoaqOqDLkFNBq7o/FGH54bf3wib2jjJ02zaE3kEL0utnnukG6aDNWT
7w2EYJUuQEw+JaIRyQo51gkGHAB1kbN9iATLFszDBTNwppbYOtsBVlCt5bBV8j2AAMIwMPYDSh/3
ehe84cNMd1VciLPr6y8d2+hNYUd3jUTRRWDPn0mUUkuB9fai5I9Ul/JeAYpPvfL/cHQeS44bQRD9
IkTANRq4kgC9G28uiDE78L5hv16PuihiJa00S8JUZ2W+BHkVf1UWiHeuvG5HqPxfXtTUHAz0bmvu
JpOjtiur8XV2VH4gEwNoo6iaPek+mjnwhKfXPF3GBzHoRAiLBPXwXpmZHyUu5I2yKbwIKVj1WWoS
g7kzMEan+nHw+HBNM4vxYQpf6Kri6iNTLQf7TNUkB2uWUQcsS2Vg1QgzyuWPizWfjAZCGBaxkr2N
JSNqtr16iw+XB0BaHxx2fqJWdNGT26Bpc3FoLQOTzZHBwcJ1EFk/bambylRTXhBmKUpsr3S4zbRV
zOnOpD8qmcsHEoDhWrdlFbhpLMmeTkgNllch/xKHAX3eX5Imo7MxjzZST/heIf7bZp1vRQ0eC75Q
dBcwNuymv3hdHYqSJXjsUQjs9Pz+eUi3E13QoubdJBj4405vL5Yt/xHyz676i8NjHhIdL1lCFuVa
sV+nYxo7ZFrt5nQb0ezBIR+1iMjEeFpcxI5kUjuj2IVJ4p7stjmXtr6SY3RwLW5kugCirG2PnU3f
+II/cdEn7cQTmtNImamP2TZ0IAAODC0eaVEcLSdaRU92ie2LXNhX5SjYC1Y8Bix6j0A6UZ31MWKp
Nv5NHQUpKlnaC4h0OGntdNZjANfZQD5LD3sD7wATfs5ePSgjm8D0ZNHCMk4BjjdvQ7FWSktW0OOZ
BqCRYtIVg1/28eJDgX2sl0psmgUagrLTU8Pez6x44LSGXfPCoF7RMgg3Gm4cNGHEK6mgGNZhb58P
g3Xq45eeZSpsH22bgqZckXCnwiWXj25Io1/vjq95h87EcoYeGkJOgbBYRIEQPLsq/0gWilhNgAb1
XGb0P/PJdj2gqzy66eZbFlvuPtFaJn7Mc4WHaV/hNkwrkB2zpfucf+R+Woie5VWp+NruOrTqrq5B
HDYfCD/gQBzIVU5fSVVVSGojzRp8QRr306pN+R/inWsnEsEj5LSisRFoAXbEU+XuolS/hVKfDlZK
EaQ9WISnRxLjafrq6AV3m6WGLUURlDJElZ+G7GAGb3iNwuFdMMj6HH47BNYMo3OWaQDzvM1ABwsu
VKZC2lkHbbmyt0Oik39jp8DCGOO9NhnqVdg4xcUdnNcqBWI1jvLhvkSreT34Ye0FwrYqXLndvRTW
PWLmekutF5AlHsSOhlPthHGLquO8sKNLVsi7Jhch5zTBWNvsxMTIudVucTh6+BNzDZhU3ifB2Njt
flYM1/coOTMWhbpaRJcGKhZCKj6r///CjSrOceX+syZVbHIxtoeWtq6V2bXZRXUEtGQqLoxEBj4f
+xUOuwrKXFzMPou2IT2CGMasA24SRRc2yzbW/6Q01QttqumlVu2hT+tLHbs7Vyej6ZTxOU+xxXAm
rEvBQ6378EonqLsm3i4mPh9vVoGT1WrrpVQAM8Py5OAlRGZx1KpDook/2DTunm4R72JW3S8wlpto
zAFBjS1uRHKGOnGsYZ0Jw5BBi1qlcuJ0/iBm+jvnZs5WkgrAdd5k1wlQshOyY86MiogyVaPr0URL
jtOFCTYqznTWvA0ha6QpiRHTYoLCi6Cjg7GD6k/Hg5Yj244Hk/m5ePYQyHk8U7LLcahpeJa4yXCG
5yKT3oCu77ETbRjaNJ4MG7BbTyLqSbalxFPsYty2EB0R2cyQdisDwME7uBWb9Ff1WKXVJWRzHKX9
72QZa0oosJzDgZlb+AaZHn4vBt8KrtTPmZfsipHhn+jaHclD68ppgyDYHczhNeX9xLGVZXLTrU6c
9bxk/0xdJc9xqlIxmATx3N0ZPsCNurzbSbpFdKV5O2qjWJGUXKuSd3pA3bLAPg36qTCtY/ykdYSd
E3COJX23+zws4h13QxIkE2NHWrjzrZvloadzhzcrvepslOi8nxONc24DxEuBM++lqvjvVU+TiEwG
F9bstf6ALpxsO+X835iIX2axrQBuXWkh/y8FyFJiEOmuzsztXHMeYxM3MeDR79LJHIAvGHekeslM
LqLDYFl5MCjkgojnSuvk6akEoAObxA15Ho71qgUPFPDhUxJMpCLUWbzZDZWKmf24uPoD8VFeCsvE
Kk7FPM4xFAR9jn0CnfIFz8pVpPj8qc0gJ24VHyYD5XowbPqSxSYzYYvlImCMqH1qowEsxg6pC20u
UAm6Y6YPesAL5DhFkbc3U52hINQebZziB47nXUBh3LTureQa2yxm3EnrgjYO860Jxo1VJ+vFqErf
DEM1vi1ZBqj7T6eKvevxj3I7ptUZ4IUyrYUnVfTlLT1hCoOwaRoOIS6f6rdgE7/uZMcwBhRYbziA
UP5FF3fp6ScXP9d6MXqDjz/yeLhwDmylJy4FSKh07Hhuu+m+qFCQysm4diZrLM9p2L3qd73WG4xN
XhHYQHWJpfYJvEayN1M8R+P4XYbZzXGNp0HDRUohITiSDHV0MPyxia3nGsA6kxFlOvczfpEk2gaL
0I+mx8ZWgez3zRZOpAXYMapvCVM5/rTUOGcJ52fcJro3tYcor6wnuZT6zuI65Enb+0sOoXySHQL6
vLw7Fi31PQpV2vEYBLe0ohRHrLG0+oy4tHoP7Va6y1vZ2u6afde8XuqbOR0HDPPolGoKUtP8cJq8
XtlaWwR0Rta+EICK2EJ9KUcNfArlj8aUrIdxvx0Sw4EAZiKJMBZL7iafCMstifG+eVn3Ps0MOREE
pxfH46NX7UTam9g1Ixa0iomWIt0oq6fUY//Sgvo2qQIETyejm0zaYAFEsu06OzC4tcGZFHUwITNO
hluvQzN9AJECVbUsPzOWeas5dZG6Ie7tIrN8aeXYnReQJwNhggOmeQyRFFCDRA/AkDw67nfdmYZv
J2xE8892njFWOyODI38XE0rscmrntaPktE9HcrY6SYCwisNt0+A96LFT7TQPEJZHWRQPVvOPqD0F
qCGiisl8u6kaOlPLBhuiEdUbHRP4Zp7c9zKHB5XAx5hDRFik9TR3uq0EzNNO2YVz9M1YV8J5InNg
bWhPTDZk/hOAdCWMB/t9cSa+Igzmq8l+nhT1m84sTiZPEgIabPiXcm82KQbvSe93gG0wibCgXvN2
SHZOtNxS2eEV1Bl8Wtzq3f+cyEjf9kPxakTyhXE02nm4fECT2H9RiUaem8M9DeMv1hzR+06js56a
XwuL8M3iLWx16mw7xPl5NktxtpZabIi/lX4IjhiFWlsB32mgPGbWTrrp0+Rlwk9CneZ5QNCrKl/S
CwDHo6VbD0J05bXXRhA4lBFDzFglOXJMMR1GsNcocpWJN13ifURA3aqjARUhJrl0IOxjbsM7QRQ3
ZkSWWwn0fVZ4lQDjZigmauAOp7isN4NDeAedqDqg/z0YjMmG12E37lmV5zzQeUfj5VxS3MPMXocO
cfKEWWkPTtLdmfGoHYkFpmshrM7HwCSOSCTOMTfHd7BxgrLzLEiXRRxEJb4X1RSUj7sv4GnH59rl
5RQtAEi6/uh4UifPZb+FE5Weiy0ui1yYMQ3v2ot/JYxPmpuDRERolBLW9zRYV3c16s5TmkgbXa8d
t01rPBvIqJsB2tJYsvJ0W+th0txpjYeI6uCERuLRKrv7LfZgq8k41QR0xTCmftfSg9k7SXUTMMJ0
ibAfW76Nv2VdpwQ6jOrA2MeAsyx+ARhgk9CxwIydm5dWFYE00ZqaXFinhoZfjAJJLuWR+NUPlbzm
nc0Aw7Mv442tad+twX+krdAIaGldAuUUlLKie5QsYcG821tdjNi95lfDHXkaI5GsXaPdkSzrH+o7
rRSD7kZE0ChUyMsDIALvbyes+IQICbWuc+o4ya/1WBFzK5Nni/rTVW5HL3MboaS50W+h9l36Y+ps
QNy0/Crpj517oInmzNQDivE9i8WHYQiiUm5M+Xj/ClUOdW/miJLZ+dqjGm2lCriuNZQVWs1ZRahu
q2JuvwLbx0m1UZC6TeTHDY/LvpET3mw2I04MSQbNIzbSb9PmXwwLAJ7In5ewH78nirh5u8hAV9EP
HU5ya2B4XS3Ki/3KScVquchJwggR2rmImA/xWVc1FZKDF4oDbcsVDxfXAa0gzaYKtNS7sVsaV8zg
w9q01DGdBSNY2xzy0lM7V5pfXjoF0iK9w2xE99wzhDPOJohgKwLKDErTs6UvpFjK0OPydo+9XT7i
InyjKBSImqPfaUmT8r/mqUWv1r1nzP74vNuODm3VBTfV1BOMCo7pAkuUVlvNtuqxYDcn0RRhMMCW
3+TtbWDzeTcD3nBPXvWJtKHZqz8dmCCdlG5RubR3cyDBdjD+hcOraZp6MEI0bfpPLcaq29vJYZzI
CQkCpiyI5J8By3ioqzcHzUJwX64WfMXkA/XSXs9EUtiXO/8Aaa36hZeXwW4+nQ8svOqAvNFhzCwY
jhFrXraI27KBfmpyt3DNU/6bvcp53kz5eCgbZDw+XNwt1q4dqJyFuwyHqPIOEaChaYHxnU91sGBc
CNKET5XmYpjQjM3lN8mEWy3SFydtf8E+Nv4ESEfBbQbC2NfhForYln2buWu7aj/brBPqh0wOv2YP
VLpgF2VGn1hjr8084+BqSqSOQjU4cLHfFK14jXkKWF7KPsfo3uSAwpGzdHHcBFdAiulrJKZI1oa2
c5O+1AhLCDcWUI+WcSRYJvkkuqpaM3RLv6jwDI0gghmUDlrxraxWcbdp35xuEcoVANcCNzzGA0Su
+wYFTsNaeo8Zm1u/C9VNutrT/RtZ4kUeF2t4Un990aoNB3XkixlPLuxnjtXmMU8ZH0WXGNtMZEeo
INWa6kian6k81MLyQeoLuuJIiChbWLyFEx7+zOU+EI+sJKfgw1kGrO1NdVRRfocN/SCwoznMFKAX
8zaKaT8mc3AZwdWwNkyOIZRXJWgibcn+8Coj1OENFBLWgx9Rw76yFs4vbKP+LKfbK0qjV0jWJwRt
nCiS1Qm7w7O3lNzk4jyM0Wu1MPB7iBjT+FaIxYWhaAfShpQEYDd+MNgZNBPbcMu+uGxyIqG2qtP2
lDQmO4sm+aDpBhS4LP7j4Icigodm5VoK/Fqbfull8dQrw35hn0Kp2B4EmXgmN3nL2Exscq9pedsk
l9hS9QckjzsXlC+Uih4ccxlNGom8ug3WspilsSXacOV54teSLbPZlOGzW0a49LiaVhIzt2+Qg1+X
RvIEb+5KCpxKcZNrlCPmd22hSMF7gu9pPhEY3RQt6eGeR7VduzY9mOBZIYsZXKjxvGsdLMBWP6ZH
uxr6LcTwMx7AcoeJeVMAGjolkuBT9FSGi7tzWMxSZlmjzHABzwOOgwaTWK8P1bqApsHxb9x5KRps
Vo77xWHkaiwOHnlR8QyzxldLM6110hrzrtG45V3uyISK7WtV0NrRu/PK1Gke4jqhgyiGJ1MVlKyn
xdlS8OAS2cNO1RXnutnwG9tzr7o1PSnBj4vr9pMc7F5WDACDCwuu0MKzqVMunEQ8hs0CsS91MJBM
PZhficK/wjnUEOxMtmxPX1BZPyzIVoeKM71eYIaLME2YnaTO3eyak+J6axCcCSXGtIpaJpjkENlf
A9HGavIPUn1yaJVLCQFRlR2zkAtcXdfEtivH36QJTewL3j4uFOYeXQUys7lU2+eZh/Jgix4zMM56
4NKmLwrBbCPdPXrvHQtsR4eQwl5WcuBjow93gUO/jHVyI1LJ+arap0R0bqOnAafoVL7SnTuzLrqz
9tw9PsxPxLi1B/T+OmXW0cpp/W26jI9Iww3VRPqeGBl/bg2WM9LEU6vzBijJ9+HGfkTkwdmWqWUT
OdoLc+i91Z5mlWnAiUlZMPhpjzErPKZTco7DJj2ZlfNsOrgYHCRa7o4O/mREOK+w7vaf9YL75Jwv
y69V+AJuHG+k0jnn+ZvZTl/anFufceQCdG8kq+DSMHyn16q1Ro0gGNaK6Gx3Hg1kLUd2W53T/z1X
022aWW7GjBx5iAoRtOyMV1OavdD90eOqkRePFdkF/tXhDq25arX9VHX6a+wpc6uNRXPQex698p7T
4mREQHX6oLC44ZN4b0LB4Ue2JLjbGKdtbb/o+TWLnGKT5Jz6GS4BL5MSu4JaSsYGQNMUetuxoBPW
TeCg5qrv1gT9kwBw417A6wMrzfSiqngLVOtULjgctLyhwyXXR4pgG813e6RCO4kAS6YMVUxLBzPk
G5sitVfcmY/YGcjuQC6a+t4FgIrK4AgALgprkhUR7htQBBpnbEFhzrto4ExgeAQMze7bqu2Lni3o
AzUnjhiuK68pyEWjk29SN33FwXH/8O59BroZbRtNAXaNs/GEC/URGpN1VJS82gseTSv2HtQ9ysdw
A9aaoM6+sI1vsNTVBjk/vUP6qTxOjHPFyk/DbL7yeAWJpMBTmm5VnYlzkpnPY4/4lmTjrSuM5tIj
DiyZ3CbMGj8hu4JV68kaQDxuhIE89soEa7vLc8x5ZhxBtmh+eQ0RR80la9k4oXMbTsh6pJSSJQj2
ddr//LpkeTDZ885y+UBN4hEtqLUNIW4ZSIO/74UalzVu+ylfxmML4dB1EJoybvtQ91IIDqa7DUP0
uvs+jcDCm2E5/2yXHrQpr3GZkTLvZWoFHR5YFEtGDaq7amFyHmazY5bdzlhmz6/vcGC1NH9W1H5a
I9jqwVi+Ej29Eyq5ejyJlG4O0Qcii3ZwNEfzKxvPKn05lW+7yMuA9QhtyPoStuh/oiqDvpb2uf8s
PLs7oDeTgY7gxRnsIAGqNfG6szkPJ21YAcVqwsBhJV5GkkM4v2GLwPGQl5UbCFruZeW9eUQ/k6TA
Rhk3x7kAFd+4I5ui+eqxWEH917KzpwDZ0uANoNj9GBI3PNnuljapeXMXcqBBczJ9xCUW+hHLz7vr
EM4r1sNLQgoivRf4uBPSdpbdAVRm5tdpvItzOlLLyPE2xSTXqtLpamz04TBJQQrXoycFvEGgzEX4
fdp1ayzQHJmECrS6Eego1cUzCNSC0cArJvSgFvOByZproi8YLibt2Foczr02DDJc976FmICdhD34
ZJWrYWTvo9M1c1sicxc2n9mU2w9Smx9zLNA+HvSB1I4Pi+4J6v2nrhB9Ozoc7GhkQquNg6vbP42x
/Hq2sV4mz12Jb5wB7mqIrGXrAjuMME3uw3J+mm33/nzfz3PB9qOxjnmBN21CQRvTAXM4IsBusTDo
VF5vBYuoGWtQDklC+eaUsW9b5K2vGwe9unIPZf73v/PTnszyjKL+yxUg11aTw9lKaRd3WzyJXt9/
Sac6AsdB98C9TB1lwpbArgjQcdXZnHGJ6XNaTsPzAlig9O7t4DjczvRgbbG/vtiVcgIz4YTk6NOv
5o2soDQjWUe5/jK13EuDwR1UZakfRWyFaVihQhtXMgwWt273hbnIwMm195y+1gOTLgHqhjeRbolk
XZujYOnewETMtd/QLTUyP/dSCCnxlHlLglF7GFY05vJFGAieTsmitd9lg75r8wGzpt3/wr1xAoD+
rwsWFzHE07rRrEeMuWiqbOz8HCdyA2XlxTTErotUs6pYCgXdgGrfEvX3yaaAgM2Z7e0YNyhiE0e/
Z/J9VKXEqRMYlTa+OWDPvf+tvzHrdMFRi7BRurGy7LXL0meMedhzqjQGWi9zGmSInEy5Hq3z2ADf
ErnHsHJ/mKYx1C41B7yi40ZqSSu0bn5LNRDCbvJdIvH5Ja5Mv6HC44yDnw1tug/N5ifFN3NF/OgR
PDm0SywDvZFNK2kW1YWLmFmLhvYUJYfPomnXBotbTMEJOJWwfaMVBbTpCE/RMEJ8JnjkTNqGOYJ3
1UbHtiH76Iv9H4V9dkkcZZkQf3qEuzjC5Ta5+hdbLOk3dz9R0evzro7sc1sR8IB/Xec4AGM3H7Zy
YnJ2C1LJ5Qv6g32K6kn3Ry2nNaKor0TR4w2L0xcC69bWgbUdiKV55vECk5cDqF/KD9dkpUo7E001
9hW/VHjB2rNU04LviYnLI7tqL9A3oY6C3OBSWlvTnZiS7HvlC2YmDn7Yc60Sc36b0/JeUcJRaosf
smhHAh63dECHmHeso0GscEWkqdmMlX3sNUiydw94Byikn72AoS9fIavOPnYazNpW+FqyRd7RbrpO
BqzdiQ5IFgthtumz+jRWnAMI4qfEoLfk3pE92NQjIEEFyPIqcDSNsNAdbuoRtcT5cohaEgdRUvyb
xpSQ7uztZjspz4vIPxMbM71Hn+bBZIE033ltuRH+9GrB+Hirw1medSkxY5ruzg4j6StB5CtZtNtg
xMt+quoPVkYz8u7fFONGLkSOBYTc+MTpZD1Arp6ps9kbWMGgaBz1/sEAz3bzSBasRUTRjUzD0q9i
QtLJ0GF0xjG4gMddHDTgKkLZbpp9F8Ih5/2k1nHS2wFjvOCCmkAD9SI9ckhAEq85ob8642IccboW
uhkjoLHWZseUrOoS93+TRe6hrazh2ozmlku7388a32/OKHTr23E/h3BFZ3AhK6t8zVzDOTJQ+HFe
OrtCzSZgpW4Okh4TZnqHy5WAUdjYVbzihweoEdqh7ADmwrVhwVyFlW/1mP/aJW249tB2wnam6atN
9wsNWPTvCm8zDTBxYiTRI0roDSC+2E1z3K8Xc+l2Xe0iWcTetKN7h5UTx7NgYHW0Vr1eYMuzMFRX
/R8j+HIkjqofSZl8Z0aabdoFK9GKJiDcBwhRvt622pF9ExtsD9QERJxPR9XyiLHzJwlnwcGMLp9Z
Le7WcirD5+Ra4uVZAGulZAwNOxTXLpGHL8Ls2X4gVK1yTt2WUTfbwSBnoaMGB3XRO3iE7elKCJP8
bBxGP40c2aiwb3Pz54nOkcfEbnepSQfNXFJLnFVkpv7/Zdga7tbz6oqNA/9UcNRkosryveKxg81a
owWyHsSKxMpwTCznEOOMO/Sxe9a0GMdDxbmgqMIIrqXlD4SKz0upfWmx9Qf/ItkAV7WMcNnQ8fI+
YRxb5XP3lWh24iMM8vIdnHm+zkZ0UQgoB7Pl2AJFXW2Metsopb9INp3rAqp+2PEgxShHrn9NF2Z1
zCMqrukkQ5ic52FdM0ARfKOGjxodLyhsDGh9Us04CB1/GCL9oRwI1+t97INm1o5Tkz9nFSsQZZOA
6iXP6qnnuJZpZ0JekhPScRly9epKlvms2hxWINWI8ajwwuLcUKFwPy6B+KRi7dBxxp6nkhpUEqxu
fc+biTK6mHqLUeBTNW131WlRwFnovGTNW+J+zHG0KdznCF1iQRuRJRNCRQCPg6LtPERtcRqke+7a
ZGcbyYYCpKkqdvpAN7BeHJlH6BInEuQ+j2GI5QGaK0uQdUOSqmMelHybSQZO5sbmbFtMI5hv6FaY
I8aOmr4ifakxASxUBjkxnhDzoHj26ob3bLDi63qoAVOzn1oSWxZRnqkl/c2OYHozunnVd2rtutFr
qI5iwDIV7bVF4tRODkZ+MeisVCxcZUMssmBjQaPEsRtIFGAVQIA6lWTYqiXyC/5EZuqs3ebNQwFr
AHBgND80mLinyUddslL8TvVlTL5dZQeNqe2akiMg608NpJUxf2h3pnXkslbq7p2FxPmguseczvUF
obD9iAV34hzf2w6eKR1gQcxeoucIhXlOh6PSw7so2+5Ue96RowexjC+tcR757n2hZDDYb/q0HACQ
UvXWk5+abyzsgdipF0PD9WzTwdletdeIKrQ+ehGi3MLFCpwC4vh3DXVvR/SgTN7M+T0C7yMj2kwb
jhEa54WGXT9nKqs5TQ1rwqoOQvVXENXE5QwGYT23I66qyc/oRBwbkNjTt3Sf8gZYA8EcGLsD/C5P
e5EG7q3sDOggT4nip58uuw07q1eRwtuwULO4ciI8VXiPvYYi0KreLMghucvxoj/wHa/VUHPkno5p
2/ogadZsIN4AB64G7Nua3m6VhZOgvLHNIbF9wV67ycjGMwFN+gc5t7V9t4Mx6XneU018oi6OBlIa
fAn2SUjvQIrZjpbOGDTWidBXLzB92xUqCAtZBXv0WtjFeVo++3GDC3GtCUzuE4RyPkZI0FpR71Mp
6AFNnmTIqEwwFQHsjMFyuwBkWLCgL02+TrufEKnF4zU8lE+5zdeDLbDA7WeHW5m1nzg4AlJlm3gK
X2pz2A6gvNS40kIOnLazAVq2GF82q+caPTRb/iWVczSNfBWJMxt9bRaYJArfHAiXtjH3PT/LPD71
bIDcqGB+u0t268yNVlNoBlYZnmJYaKkF9QMNOXPsTR0f6uRIymznAGZfpndc57uI6R94BrOOta+w
bAzOd9Q8ZcaXEstWFY86Im/mPZvqXyeSX4trtkx/BEEmvT4AexMc0Rz1VetHbczxE7W7no/KeeLw
64PCWOfnCUdJBWAGYte9P2plRTq7hX3LBaeHl7IBi0Axbku1pWR5n25Hgm1RGlAMvjK9h77rP/KS
kxEiAevs3TzOVGO+qvwHx/eKhK/OQjipr3pxrhXkeeIFsclWP7lkdyDCwI0uPrvyucCzogkFqeua
t6/gw3a4Pi66OOhYVMPy5lb11shnVi3nRjtwg1ArciICsR5oQyie7Zrd+gxdOqnWITURnbOnhKuM
duVdGJ3o+urf72vwiMoQNpS4N3Vx7sItm2Qsr4dsyg4SJ3xBS2JKN5/LzxYTlm6IWCYDFtMvbKhJ
oujyRucEz81Ke1j0tUGDSZdvy7JbmT3mWbS+5s3MtXW+LbA5lOQqDb6PnYvtM+WxqBE07k1i690u
bb2gmX/u60A1fDSqf1UkkDzauQ10UdlTHsbIjkcY86ZPoHPDctNX8ULJ5BtZ5IYCLgvNfOqb7WgO
wdRzkirBerT/ErYRFPCsIu/SuzhzKiCEY+br4qgRr65h6tFpQgTtPLYSALqgnwcpEDJST3Pa6AT5
SJgT43N2AV5ykP21Dbnp8vgsm72WnRRpWnO+wuUhq9CvDCbIIQ1aaEiiPagcMdGkBU6Z68pLNj2o
W3AMPQpdD0STVCUP+E030AmNUbTMgvIfE9DaYRugxzSWuJIVD993t8l1eWTGgbx1d9hA3QohSgAc
wbLYjOqxjKuHBOwfb+r1mOAksLBfZdd+4kkSdgfG3LVHIiayKDVDyaSfMZjzeP8wzekDaeatzuEG
CwJG/Rbi2bXG2IqZBLQ0L2UPpY4gdOh8zBO91SWzPdt6SEkrOlyKlvPsEAY2NtMUa7bJfEVggn0D
ZU3JP2N6vqMnUnzZLNfYgNC4TiqoZfqTAVfaxJKpxlKaGz96yP+nfGuMdFPW+cruSI0oAr8NO1By
62k4cZx4AOqzciyIpjy3yvgBhgGHEn+Jwk1O9y0mEF8v7x4Y9IsZzb6iHJLFmG3ATdHAYv3eswkE
w8+V1e1d3M4qM/Yu9pHReNNJySxg3aMnTaZrra1J4jtnz30qEkVau9s+3sPhznxr6UjyLO0FkgRb
KV4iLjWXJCAJht59WYe4EEFqx+f2vtW626z6cTfh9cGyNwLdqyi5YrrcASFZIdFvW4BdWWZT6lk8
RXl/4Iy8Ts1zQeyAIzFf8dW6ieqs31f3KZiGDZsMjuDiYeAxPnFTz92BpW1fdGSicl8zK1wqA3Mr
BzQTv1kKtb6J33TtHbOWJArdl9sGWHjJfgxwLPt/FLDnSF365ifsfqzxLWnR717kpD9hVtvEEbsX
ju0qDv2+Igwfz9/27PHrXev9iQEzObdpNbREqcbn1vkedSyOFdqH/pjzZ7S5U+MOPf1oLtWTIW7l
eBg7FGdRHDvrimfuTqMKivDW1umDSytfFR4TNwkgfvllTCFZKLeM9ocy2dVCf0+c38Sx12odug9u
d3EwJJXSw70Gijwf1/QzH1KDu4YVSzY3/LgM+32zsxQCdbYGZHeoqxdKWnBV7iI3x1SPZAZj0/2x
y7NR9nsJfcXJ843RlzCVqCZt0hUog9a+dDUR1CSFCKvoYuMxKsObyeM+LuQFYthHbELnyDziK999
jg59p5rOmG7OBYIzUXTNjTdZNj90tnnQEHDEdGhpeEcZri28VeGlszOM2n/aYq3ZLR3z9t3s/tmg
fSL0zSHWMG+852a5mazx4VaQpwIKK80MIfye9yUhXF0EXVALIdGZ13j3KD3HNwa5t0QUSBdBBAsA
T3V3jLez2OpmxvHnvWmZm7AfILCpa2eja0wY5qa3KOM5hR/svp2EHnLmsBkYLg/hoqOgKCWM2G4q
1Rq8x6p9RbM919OP14JjiKw955+NPv9xFD+WffVgNglnEE9tyvEeKvG4Q+xjxs0pwj9Xf0lQnprU
OrTL++g85/Yv1UqBpQHbgXsH7q2CoSqXh7J0H0avXE2uFkSh9mtHzbGg5zPUXvCoP49IISxWfjUN
Y5egrqPABDwiqAFOeHEINnrEgW22EUSwOOfwjpzPhSapuyWN6yTGqYm1M0So3J2OsbQ/F05jTEzw
iXiuO/qpqkyShuMKKgzzMCM+cxehvyxur24aHac5e8dNxXQKsdNm5rfls/04Y1mcZ+Yd0H7YR7T0
lbvCN93mVOGHspz2YYkjxM8cWzdKQmj4nuT83XRPdGggC1VPoHCxhVq4CzDrUZSijfGJ2vFD47Rb
EplCnFoR76tp3hP7URYRiEXj3j9xUNnOFTVKEAvTaxvnm3zXQFeda3GCY/ofR+ex5KoVRdEvoooc
pkIglNVS5wnV4TU5c0lf74UHdnngZ3dLcO8Je6/tReRfoMiPvpNUvlpMClhR7YGP7lr9vXcuTkyy
AfeSRbe/JtY4tcQdyApnDWrK+2on+DeNLHB6RHxOE/QsKJvO2cbRup3uANxJP8sqlEqZGQsWc0eF
1ONci3fGHBCt6dUqU+G1sCC3PFiqV9MmgqxiBqT4IToMHhatCPJBg8T5LeGCrnX1OS/LB6hTT6b5
K3QcljzuMlQjcwBdph4mfS+T9wyyu4VzkATWHNgGTCRJeA6IK816TofhOQQKtPabMvTXzq1kk3E5
lBOiYgTT5BUEKva6Gl8Z5FMEjmR0XgdL8w192fQIq/v8PV1/1P4Gzoy1cgy9rwH2VkeuIV40QlOs
1qLLNa+LuK+KEGX4Mi3taKy7xehzJiw9FdO2tp6MBa/2jFcNnfN7WaSc5cR7MsFLSLzvaZe6c43V
NkzNg0YIMra2pb/kYB4z8zbMkGpZ7TvSWw0rA3uNz/GzVEdHqnaq3b51LKJ0nHwdsCasBmVd7Bm5
e6FsBCr04JRzeJYIcxse41TeE4KtVMooeyl9HVxu3HRBZY2+iPBMMcVOyPPFRmIVxPOoqOctvmvg
G78tFGAIOdsRrHfXJIepAx017pak9RXsP3byAbDyFDHfI9WQyFK037euu7ft04p/gTAs6TdLuyw0
SKgWcijsE2VybHrpBDkuwgnEor+RpatZwVi3vTKkAwbIlK3AVpVFFCpsOV1eHR39jUCSlYM1llHp
ynoFkggBXUoQBCe0N1FNUMaVVNJ12LvzSopbM3P53VRlX8zKJuYdqDkbGAb5qhptx/S1WtNINcT4
8QshshtJgTDyRKfutrvUfBuUnR2VZ6sHyopr3z5llCpO/YSFdRRf3KPp6i3A8Yi3M0KHSqY9QYqb
HrVOJP61tUGhxFowNjF4/srShLELBCi9usIgWkxelPll+1Ogdx5ETHR77XX1E/Lbva2tO1RUbSNI
hA3Q4k0ONQFh1pge6Bg9h4GsqK5JTxY8gMlw3hpTgSivdKO2vSlywLoSKv0BW8ux4SbrksKnxAFK
57KFeafgR6+saGjNfAilezM8JavvVR4vSAyARtgHKq/ECKFTYMmuydfRP0yGw7J0UXAsTFFFSejc
2OyyElYqpFlHTZKPg6VS5FGnLvdIOWgQp2Q2OQmDFcaEfh/fWLzpm7bzOrDGaixtLX4z1Gssmku/
DYMRGnAEuHLu77QJakNYfLifVXOTyLPb1tmzGt2ARGQt25ZLBSYiND/xbiAThHSR129iQgFyF1V0
NNlAsepxy+ZI4NKGGLQpz/wmwQvxFmo9zbrl6kbnF2showPyjfwW+WvRF18gYj8n/WjS0eVlGKg4
f6xGD8YIsjejz7qyvhZavaEsA4c9rFVBEWPOUhHfFe9rZmmwd3rz5kBV43mLnRhjDS/KXHJ3Xyz5
ryY8XCoAhe7RwJSF4ncOZRJnrm3eo+6RFTixa4bLls8OMi3+mRIwlJ8s/qyc/dhWV2Aq25CBP6lm
G3lkyiOug8Kh79X2V6TIe+BCmwKoZ97htdhW0TaT1szCdd1muwynQC7ts/bU94GVnBTKyQGsYFVN
KF6BwbHPhLISm4R6bFpWU74xtNulU0DMkyIkbDCuzleezM+L2vsCz12dheKclcNJl6jBTKM9VUA8
3VEfgCgJ+aG1v8YwpD5kgEOowo3SRjJFHFkZ/KGGvOGMRncBtUBSDeQNwoG4NA4JUAkCE5wXspIF
+FnWxdD0GM6EWbQ36jEYer5gc9Z0GpkYrGKHX0JoqbytV0tWYcWk0+Uu0/3L4HToFGMt202R/sjq
Jtk3WKITBBjenBaEOmW2HnSx+pjabryiuySYx0QwuTBw1FI94kRFw4mQZ0THsXHKSva6oviFqzBw
lhdfSVMxGdIYsWhs0FK2tyFyhWvUpBdbSy/RMOk7RTChKwabeaSGRmfc1jBAA4Fgdb+wbtILzd46
zvyW8wueGdu9dqueoCDTMJOSQ8YihiX+2gviqG6c5kdUyHgSXNd6NMdnCFiv5RpU3NuNOEopQ2PY
rnvd7Hxroe2z8sR+SZlS7oSeggKquq1p0jOQG+VhK79OiTkF4GTwrA9DGSQ8OUbnYG5w3tg33IcS
qI+syC+M818JnEAKRRoEZC1B4hQzqmfFpB3n664WGzPDhPattPrvuhmZvoU1nHzrhS5BeECq/ZoR
qJckg+LWXTjtLGQ0ujzs1D4R19XNUOcyLgzI6nARzDsH+Z0MQ2DPFfBgIXMmkkP2pyBKvwCN18wQ
Nj5nfwgsoreW+cIiX0kX0LHj9A/9tzigX4zdMtTEbpowaCm5opHFpHyHcfvUm1b9k4NwhrC1N4RS
7Iec2mZIY/ZJRuzN3OHVbwVQNxgdGttiTm82MK9R0QjkDT9aA2DRbm74qdqRKXe1rmvMMApMkPGb
juC5+J9iSSymFuy0aryQAkxCxij9U0JcDyW/Kahc5AAq+dGMXysIifo1NaAmL1JJ95pC8GkFIcFC
LV0zIYv7K9YoXkad9twaALyScLKY1Y3ozshdwFr8VFnnBMog/UPqTX/KtmZjheF7PabcSXBnAK6b
77JB2PKMkYuj4ck0Ig4dwnSdETHZqMqjWy9sN7qs+xfHzlr4DFwr0+zVsiptWfGw/5kTP7MlvkNt
4BGSQEkuDxst2/pcNIOjB4sOoK5QnGbXmuHLKMHiMqL8YMfmMYkkUNWMJRQjeUUTbh10PL0iYbm8
NMmPpb4rEyW/W3IJSe1ZmU3CwZacbHFkVAN6TrDUQDHbbK9XjKDDtSKeAHNphvmsO2NxmRXrnNfd
QXUyTj/8uFWtMDeEQr4ZiAqjziKfUvSZ8NNaWfDjc29OsakwcsiGjVli/EOJMPbxFzhwDqxprE5q
/z5AEA+18TvXmsBOuPmI0+Nml45oTzda1u4XhopOZ/li0c5S0+w0YCKakR9msaARhrBmIoHVrlpM
umH7VGTdFuvdoUpe+tQ+KKrwMkSv0ZD7raXBr/huTQ3SpIKoKfUUZFuwAywVroH6zwA426r1wS6x
ldK6pRcCk7HVVSAKuaADbEce9bqvM/BNowejG1zSs19zrzX5jP6ea7t6wThCqGkMCpeAGdbiklze
jeReJc43/XEBpsQkazhavif9h/QHpqifxDm5KQ+Wk474anYZOu2lxr7wZdlXpUW66hxIeGApUWyi
UryZcbaDJIWvp9law1u0zIHagUwOf5imPWdhFTQJ+ZwKwSHe3DYuRiLS3EM+WjZbMEGzDP+VqR2T
WN45XeYPhASYzs3se6KtXprlL1O/JvSeI1iqmiYyZH4cMrBWmtnF8HxRPoqa6uEiObanKa+EE/YT
uPf1YyqZs9T2aydTlIlzuyNpz9R2svjKmLtAY2QMzr41I5YhG8ijJlOVIYMW01mAHExbL+bwWzD/
y9ofaAjk6NxOE1Iu+ouExi9p0R1n3UHRn7MYEA5yqpGPG9sdDj/nPjC2ITpsOyASF+W0gbZ50NKN
ahMZtyvTvWl4ueMm4ZPWvk72yeShilfs9m9pL/sakhhZNjQr6SlnWiXRuCWFF1E1lNAb7WS65cpp
EVeQLG5Ul249NiSzAqkXT6pu3EbtxXa2if38/9TXCmBlMIthxdxSbK56CluYrhPeB3wqRqah6EBM
Ok/njKSwJApdy3zYJBcXDaKI5aD3UG+y8lyCu58V+C88UZP2EEHJiDGLG+BQCO80hNOlum8Qd9Ca
5eGIDY0dHK+BnJ5ptGl5AMPzXjJEQUNG3lCcMOQgXTqW9ouD+gYZmK5ZPO3Iz6U9MI/rXC0B9hg2
T8U202lNKPGLn1R/I1qEXhDMWQ//xDdHB4mEx8skjM4dss8UnVKuveGW32m0GB0i5U0ryax+NCjr
QEaZLw79rmJ7scxr4DpjVsqAguZGOU2i2lBke+QOipmJhq3cl8z2nVH8q2niS8RMOc6Ag4DZOzBP
gsLpTuyaMwSS07ErPmAsLCOKJPuA5AJT3arQQwbvMpvCJOJWFYI66J+OYPjt64R4xvUXsJp1dCTu
irhWqD3HHjgJ8S4jCq+03tos7or8jOrJNvAXEDy75mlXwRLe4oS0B4KTIQmH3ciuaEfmChRfhjyX
yn5KTDIicGERKbDh00qiHTW0NZ0VianL8riwH7hXzZtV31VklkAoXUn7aMF7tRr2JwRmdoiIei+l
3QnwPZvf15RNHaAqj1U1xODflAN06iBIJ7xRiF3lL4kKLxcEloefEnqnPufiRL45DTjzWWY4KNkr
5WIqX03+WfCKyOEOmZGrqhXRJ4rbAPkggUUa+dnPIv9oFMN3qF+mCqQIQ6FURdXVAJ3JqbjsH9Jx
WdXEOzmLPda3mzBvoRHzOhkYYaBFtIQqup3yyGyZL6eiC2mPTdxdl1mnHXDOfWpdevolslJPevGA
++dzzzB3BmGU4JerZfStL4M6/CpNcwMWHHfZIbGm5zZXdilsJ7qLTduH70NaukY2Xcw6/h3U+M1K
17QZ5jt8iKNDSRVr6IlmS/xN4IiTgsQisCTh0ZoA8YYWuaWVpmzMqduSHfQUYrCVl9vQaZ4o9U/I
5k/9SsWkoosvVmT7BMuyOL8TO7oToeOWnYpIBbddujGZzw/NdJqdlFpnLP9fFQ2thB+Ja9CuqU3x
EeT9i0DcCOjlLUOYo6hfg1J9D3CR8z6/lAUdIndqEYmVMc9+KTnE2qeqvJl1dDO/lP6pxXwWdr+5
dAy1+Fvv5EOnJliO7Y9Rmnx1WY/K7COdCPvhk+EA/+gEwyZqWounebX5sg4ZgMqHRYv4LbuVuLjZ
3zL0b2lohtjGJlQdoiTZigjBjsMwva4dHmFzHzn6TgD7dOR637RsZPR1UfIhKzkK4/ltzLNn0VV3
abQCmbeu1L46aBSGKuhY7OMyfSkCVI8GNaoa9wnc7RI8gWkvVCwb8mZ/x1Nnwul1c08dXBGSk1vU
G8Wy2S0n+yUGZV3fW+x5aouCX8TXgjD0zuz3dQwqqjlKq3cO762aTs9o8g5OLdzm9DyugcY0OfIg
3UxlwS+nubXs8RFIFrFh14KFITstDBfHqjaew5kd0fxNYajQH297kEM2Q3X4cqzA9YXSnA2r3V5a
aSAqKaFg7Tc8Q3Dn4pXMWKMc4i+d89xED69w28u4WyL9HyqCEis9CjxlucaOq4Ve1Jy19CB3H7lj
P8nJzpnvSMCpZxPluLQmPF0lSIHxV6cYLUHMMbtUPzfeN3+OX8gd2qIkPgoTvmzx15dKsL4UQ/IW
1w8Dx04J1CoqNI77K0JV+BbEvQM2MqAonovi2jY+CxBkbJYSWBnk5y3mcbPB6wQnUnB3kqTXy1ht
trB5sRJZXCSaz9EIEpV1Fm5Wcgs0ADRP6SuHN451Ccg6VhiD2SUKSG4x15J3VK4lamGyCh4shs0T
j0BrbKRX9ddpfOAGHkEQsnBV6rzs4SAC3SQnBCdspNU9coj2L9XUl1w1AG0x9FfhjjgY4W2wJEJh
r1zfUrMkvjU9Wy2gvLZgSdlZT32huz85m8DYlveqwjeD6dbDty43ezuuXdID9nmFmUqMDEG560W+
LzLklJBeDSXaKoxKHBY/3CgMCsY6IN4v78muxo8e8HkoZ1oFNKHTS4Z6fouaNG/dMNwUN+2v/JrR
418r1JgARqRDsp/33fP0guGUeGebUrjeNh9MBRzkzIP7Eb1Xz7xuq+L45uybG+jdDZaWGZPiHTkx
nmw9fybk2xm5yfkerzmcgaFAQjTMpL7lzE7wLLFNpJacWZxNyncSVozOreFPGrba58jyttkurnNA
KCCe9ZPCLaRieSbozHX+0XA4ENqRmDL5YDkChOS3uCGpwzxH41dKb7DPWe2S7643Z/NRYYSxd3xt
fXaYam7WDZhOLKI4y1EHLOcJOfAMtH1T/s3vUAnQKeO7oAxdsMOXnqN9ENBsZQFzX7TD0QY3bmnb
iN94dimCNtQKPPf8aMNCMA8/ID8KnnOx+A0rwvxARl2f8zOhOsR454f1VqoeeGqQB+DhHKNTLnuO
QhIxzcZw0KOjZB+L+MjtV897iuKoZ24cSPURlRA6GAHf6FBBq+MLhAzPtfle+f0Zk4QabjrrF5Ov
9Y88OBSzFZSxMWBzwhiF/R4kvGa5KKzTo3Njfbc2k9PpaAp4RNsGHs4etatiXGbtha1ylD/L3UOr
faN5abm7aEajR/1Z6YFhn4Rxzap9lF27hh9hQrMOM0dcw47b4/xiRLwJb3LqF0bQowoAjEHVFvKL
mg/BP1XqXZrOBbR6Exmw8hPmvvRX974qA+PzumgT3zmJEEgzZsPARzGYuCjWUbGxbcl+FJSKQIBs
7wVlQae/0Az0TKatM4UfipPO4MDaGVCVd2wP7OKso8fHgwytiQjxAhScy/nNtRxmBCLSofpZ7uPe
btQTMfJ68qKEXpoFaDr1ftfkvtrtodqMzTMHBY93iCGC54ykIBYXTMyibzDZYYyCh8eeNBW/1J5t
4fYpqeG7+TEW7rwcxzeVkXyMMuViSN6ok9g0IMTeOp8ZZy1eAzxo2jOPSFkf+Xa7nj98DoddW8Gx
ZNnFSRuY9XnhdYnCs4GCele0ex5iVGiMw5/ytxh1Qrpv2/VX0khAfFuIurNdY9cYnKrxlyGfzelo
VceuC2TpYBOJmh841RXbTbfUPvOqbVznEiVpLDOZ31s5po27LORmFUD29V0T/SyWq1RcFvXTYm3t
GnfW1pwxvexU4oGyfVn95dpBUw9gdkIopsu16T0dZMkfHwXfIfdk49mZOxlbzbzAbeHr6ffTBe1v
jSIp3ukOlRk42HjHDLFUr6N6my6uDNag3dJ+scaVyp2yeHX7yyTbgiDX79sIMKSXgsLgFEpZBXgD
Rm+UcmdKThayIbb+0iVZPWVz0L0R+JFShoJAQaxXsY106+HRUc44v5SDesfajZX2Fliu02xkqqEM
Z9SmuWI8jK45fOzhjH2LhTdPQPgzfC7kf2RQsFwSs0S5qVHpqZDSWFwg0MUV566MI6LnU+YqhwGh
OmFqig/qraUdQsxglER4YcO+Zg98VWp35M+FiC0p6DetyTxli/rGfJP+Em6UZQ8qggLe6weALLuc
G7F68Nbwq5NLM+yY65dwQ3O+wdda89PPFeP3rkGScw7I9WSqlN5Fb1fwD9Av0w1xsHzNgAf5dMm5
afHCsrFCqfDcj+a+Z4THYUfKl9GgbnpME32hTNvNVAiAvvq0CkoG6W4RCIF+CB8LbIGdNQRqe24Q
HWE+klEwv5TqjpVbIg42ZzAvSA6ngNhNkiu3rXKeGaUl8qXnkNHnh84y0/AmRvI6ppsgrXZtx/Gx
BXyQ3cbth0ZXuMmiY8SH9V5MPgexGu6LaJsjMZxuYM7YpjQyOICnha0MW6v2wDzRaVzmA8SXOurO
NOFrQzmIebtPBM3yHs7IcKettXhNgUOMwcRmPK2ercVTAO4S51TJ0Fk5sX28c3n8FNNCAMRBYrNV
UUwNu+RjctzZOY8JFV6AlDMkpVPfolTpZVercX9uIysAyVODHyHAIvNVsYmema81PwrRdS+8YxRw
fLIgFBubk3SrtSctvnY8OAy2i7vzVc6uqJHI4Ja7kimVreeBa7aM+Em3C1CrSWkQI4t3Lj3IZQyB
tQtSrIm+iHI0CTpTD7Uc8KtVsZfpXgWLgF3+v1HZ8vPNMOBY1XxGyCQfUnvRbwb2MXAoLCqJmTS4
27ftV5awmtjTQiFmxcWjvxM9Q73EnQkuqNffy+pHbrZDeydqZuBfab3xtyPzhvrE43XiteBr6/Y8
PESR5F/xZUF+xiaCrL9uPW3hmsjjMeOrXm7QImadIRQphBtxkrKHya8pXBYrrOOqdp+FBxYZJj0E
j35oX3XnAFSeuW1PUnnAQW0QXCC9MbCfCpS3fsoGv970+GU37OqmC6fBxNBFYOu+AxdkCYq166Qi
GegPBmQpKXybrQAhnj77nfZvIa0gwdJ9Hf7w5UEP+Knard3vZufLtvYdaHYdwkMbdA3BSONDK49x
f2KMlcpMLkEoIS0LMgQFrfVg8qa9cFyMV27mAt9HElRX7bUyfgrre26DEUdwVzPi5j8qQH8h/wDi
AhHV3lcouiy0934LG6cNzPDQ2LuBBTe1OkqN5Ywdk6XnyLVQ5K6OfBz7xkZlnOHxDnHFYi/roDFg
Z0IXvmzoBSreFRQwxlolqssRPxZHGvrUBvgKRyTWV+pj1c3eKanFtb5YTysGcm++a4eeWKV0dPMF
YSSMhrtk8cB7kMDooKhLLABet8im/kD/t83lKwWqGJj/YAnfMCsu638UJYn1g7WCW4c3Xyq2ZJ1l
zj6rr0sH+paGwbdMMqfAqngjO8TwC+utK8jkuBJ1wfac6ytj0E7GuM+9TUWPuLF3Hln6AgMqdtV3
SHDmyFTwCN6j5b5TztgVIgYmw7bNt0Z5aBEvlONJJ0sDIQdxamN/ruOrMt2lFN1vzblOjAiuUYsa
ST2laFKeF2TwC8zeyPJ5zKirKlpIIMzVdMTaQ4wt7wXHHS9dfeHxs0Y6ywB0GIAadGJwr3ZRe45l
MipXngQPnfXCk3WoppJVADSptXzlsYrLHQUtFUByM5n+v+vOZjhkJ5IjOTj4O+MWShleclVjlfYy
jgeyNFjI7E3Mgji3LU9b14fMl10ND08EhYm8XU6fE0xRoD5K5lUsBJIfR2zBC5CKFP1OF26H5rYU
j3mEOSvfpJq4BGQ1cGhpblkxy9ImIZOpDad97Mj7qE4OYhFBBJ12qglVpjlFG4jEFt1I45msVc1e
vq9pHrPxj0t7TEekCoTCiHdSwqnKLOLCnxMbDdZ4lUZkePleZ+zClERTAnedaIPppJVMztBWVlAa
gy2JkSgZeIzDkBNO5O7yzFVys1l0CVn1c1cTj2HgCHbKrWwR2i2h0aZDEMMNxue2uc3NdZ4Efca5
rL4JpOF4R2cXP7Wc7FX5qbWLV85fOfZttJ7lZ8fJO5M/lZLyICk26hcEMsqn0fXgrGvfrvicB8WT
kReMe4OhWA0qIRMpX31OnQF7DftRZnGs8LI0l4XTXx/ee6uHTKTvO+KjjIZd1qicp3zGzoJww3iK
iAVMFyZNGq7H1rjZOdQgHgRrYuacW5tREGC4nHImPqx424FJtgQQPfKFjgJuqzfXRLDL+uVD7jPO
8uUlUX/KltSJiHDr5kuH4NLVmVsMI7MvaHzUcXx3HbPP6NbJb5qKFev7pcxvugGsgAXjT6efmdiH
w+dQG5veYbR3m4BN5c27rH2SjYXe/b7Er4g+fAIR7zmqY4iTZjANb7neMO6MDGAga0y4TrsTU6GK
nvCxmSwFo1qMvWhIkDJsIhT08S6UydyxcGsVHD+27lDv46UfYuFHOo2BmnI6K3YZRA4bF2nqCnZf
Y0m+2UQdaHMm9gIpy4SbXXa2UjZxzGDrQ3RFUj27Fq9p2Ny1DGjZPf51JbuhflADq+BUMhcwV9Qe
qNwyie0UnA+tgRTQsKJs3EhpKeNCm7EY6ncCuRcp5boKJZrxmeUoAdpuZuxiM88OEkRUVv/1aTJ5
9KJTYovXBKpL5BghKhDjKZzxKxjhg4SLCCGwxHbehLPWoO42HRt9lWq9df8zeO4zkiTpX6hr58rM
gtDmO4jkEZMjLUTSvVVIKSpRsJK1FVhayk0ve4yGmhdOjLd6c/CKpH4xOJWIT8LHvBeV/oHrbaAb
GnxDc/b53F5qof+0UvREEqznmOFO6RkYJAvdz2qwWmYt9gChYPV4rXrc6GHVH2U7ei6ULHX1O4W2
3kDBXSRyeDuLwdgsOzfhFH9mZ30PZJqmpeYPc37EjL1Xmv5fHxqYyWkjalZfZWm54xxjT1BpNdVD
l6cftRxprF7WUMHqFA4aKpvaJsh3OqkKJIH2d+LMNOpqQSmUQZ1Und+mkL7TmsF9RYoX+g38PU5f
geuKULvYJmF/VX8Iya5lv7DGtN0naz4ZOHa3+bmcsrscjikL8PQIZgPPZ0fR0JMwoNYM/ECm6/5g
Sb6QgIcphm4yb2VgQxA02vi1Fpo4nXNNtECk8Ic38arx3rVZe8wgp5XUrnjtWUPi190icZTRn8/E
memkXA3DBCSIz1FRn2U9fsor6y2boAgKfAQgH46iKO6aLI6rOpgiubEVEtTTCIt7e3Rk1hGNEkxR
/IsmHVY5gEBGhBDWWiJvcNac2ABeyCbBbM3hAlaUdGRbG/bxeDYYsjXEUBkhn35lmTz9xVEqzYvq
iH9my/tvSe9TeG/mtc7tb2oKVjxi1A/nfDHSAyn1h9xGuj0Jfr/cMxiDlqn5N7XGsYfzK1njUwfF
eWNPnCrlcFRI3MiQE2d8eYLVbclod1muNcuhVNF2XWt9AxTEwkJgDaQuFE5Vhp2GsX4W5t/CCt8y
Tt1NjICLH9GH4voMOP+sLBLvjVnuIQKwP6wOWhf5hpLsa4eUlhgkLYPB6G4IZKzij5HnOdSns5jt
Bz5Sre+fAKeTdSGBeAvpLVV6fB6jwNNo6Cg9Apvtpgz8VmPMrOVb2o/FuUKzfdgK4+tW37U9V+w6
HUvIN6iZM/Z3UR+aiq2mVZzb2Nhlw7GdhyAruqum4aQ0nJdECc9N+q6tKMh17a+hNsb8VfRJkGjP
rYYNu2dCUdCuDQzK0lOGbNKGFjdTjJkEkq8htyn6M0HiI1lRFeXM01AUzBxzFELvU/qdjZ9LOsAb
P5XaD9xNOFHLpmPlC+UpGHuCkhbmWmwI8WmhSC1ZpxeT4dUUIEmHaJRKfMAupdYT4UQ2/pLQTTGk
NassgStFb75qtGMdn4uSSNt6ivEssd3JWTMCQiMmE51Wynx86UxXyKkbSqUrzweFNLfk14o+2g7b
E50yh5kvITWDOshWpgNkgrxaqVzBMRtllTeN7639qdmfoM+IGvfs+FFnH4QeMOoZ6bNQZA7FqesS
hIb6thPRqU04YPp8n4PXjvqrusZa6sCJwm6XFoZfgiCrBLNKmSSz1oQYCxmAZAdlcFgFk9JGcCuh
aL4KxVoH2sML0NdwUOYfmFwb46UT/aXSIj8xPssSNXLnMPr9A4NJ5k68g2voEXWChlPz1LDmVUPI
DhprAhDUzad6epdt56zkLJdzF+fwKV3CQ6YtB3UaiEURpL2VdHXs5NSDPoZfCnBpVhCnql/YnZbE
hc3oNmQQc9LEnhKQeRwSp6ycWKfsUmJkI7yEo2ARP46MkcAaCs1416nFMBKQyKJP7UPmBGY3vB2j
GQcF2IHS8mgiGbSAQHEjp3NV6t0Kf6Cb5kxXDXnb8KeJ/KqL+TKEOpgc66ayaO97rNkjY5Cxo9cQ
yNBDsefUvCFCCqIs3tVlyUaCThbU1E1nuJnY/NeZLc/ldEuaiwFgbuMk8i4S2D9C+dISps0ZfVMX
cigN6diw/jAK+1+DJEha7DsFSIhxX1YtIF9g1844ognqqwIEx3kd/knm+EYY0VFZ1IcZLwcsqCcL
pSVxJ1DdSWmRAMBbyq2EQapWkIXtKYjk7y4+h03kj6F0KXfOwC1cBRBLn9SpuDiFtsuW9rqYjLTZ
2TiKc5+TFv4pvO/BPMWY/acJSA8kz5cS40qENCdBpqyRdANYbW9B0y5peicHs3910pYM9Et5EWOL
BvnhLFAl+vEbqx9TDIXPFmsDjsKsj/faaDNX/hVMdc3RZz98UeN+L5X61girP7lHNpxEz3Of+1Sl
V3q8nk6kl9DpM6czLflFMxXwLnrA/5OBlPwnd/ZlTma3bzQganJgACgxQK2lnfrWjvW7EN3FGJsj
eZiEBL9PGRpmVT1BuyRQfeSKFM+mYRFnBTIrRlmN/KtdhncWRZTmO9O6d7EWJJNE+kR2XthAQ/YB
Q2c9CpaTzRDeW+ayRoFqycJ97NTv9fDRD/N5yZpHOSzvspqcBWlM+O9hbWY/Yrr1JJxG06tEG5c2
TJHw8oNjLs7qwhOUPlI+3CmiSi+SrRXXd3hmrHGigf1Rd4J7BUSXPPk+83IgZJ3yxPvqo4Y6C9wO
Oa+hEWs/9hQycqzhxSTfct9tmqTzoyh56lWHXFqSHg1zvOaI11kj0wyN2N7IE35RiWJAKXiZpPzR
L85rKUcPgzG4wqAO2s++UKw/WeAhtTKqqhKIMCMk6Nw1FmUZYpDzKIT2rIJWgiUMRaO/dBWL/pQs
RPbyVW4CyU/OA7LiIhQ/VsIjD8d1y4rHop/g/7oOhQANGNN9WoXMywPa8n1srVenTd5au/HrSPtt
O5Q5aVW9x0gGCCf3p7Y9Q7gkn9h0LobT3mZDdRN28HKNtspajs26RLC4w8P2AxGELFuBYSgfcW9f
acI40e1TW1UnS191Fm2ECa+/2rrfY0kuctPZGAJ/DWKSfcz6gjCvDHdBX3Wv0GVfubx2OYYNfXqB
AfVWE0tXifxFOk1je7Gb7KWrlaCoRp5S1GSt8lPnbhxPQVbpiEH67lGH9zAUvxRIKBoHT1+/blLU
MU9PaNuqB8qm71k/I0q8jVVzMJTsXeVDAtOKkHDXrB0bdKogXMJjNvOwzfIv+NhAihL0/ZeR1JEG
sFM2sENLk6O6pkQYKGXrQaEtiB9NrlwqobjZKHZjO13irv83i/Kq55Jfms3/UkqkY8xHo57Zcz5p
pCltzZD2v7W+ILjctHW24BBGbUwfitVdS6U86zPiTTh+84xyvfogau6qgnTwlwzvlF2cqCsiVXsz
l5rYK5uZpTTs7GqtOsJjFYkTfCQ4ELnbOyfSFf2KyeYocQBBZIhyJWhRvrTsU+skW21EvHmrvSn7
LFK4QOpfhd0PCg88rP84Oo/lxpEsin4RIuCR2IreiaRESlRtELLwNpFwX98Hvaie7pmalkoEMp+5
99wf1a2lduipImT1Dm4eaORbmjGpwRUXIsWQCAZ4ZY3si/AFwrohQGxabsGZtZyDIacBfOoruW6w
1+iMU3NUDDJmQyXeaiZTGna60eqw2sAwgVniZstwxre0UBrlH8GwlAqfYmAGSxE2Bh14MJgHLUoI
B7RlBUETuyNzCQ2ISzoO5IshI9OjbQ9iKSK8b8BgjrdmW8GMNA30CCUS3fc4RbLANyfCD6iC5MuO
mzypSDIKt6r7qZpx2TMtrwCRteizOp/Y+ZptINsmyxeLacwg6JMMaV/Sc5BQNfbNAazHrpchPVkA
263GYsK62SvQt9mrCXFMjYLOQPDgkQeXlt5OK68KK1ba3YfyrEHlaRKAtto/j6legz7WkQ7KKLyk
c0jIgGV7bDcJ18uI87e1EYOzVkZiFlhgiGEIYJvsBh15KqHwc24phCsR4zWjQdSLN1t6C43lWG22
S7Iq2AYOKDnFyg3Dc5J0W61mhNa3e8reVfCs0HqmHCvzGxDAQpZwUsHY77hGlpOb/1jhnTkV0rwV
1fkwsv9mrptUV697raphTz7Ium22nHH0VfwQOqaMs0SRYIEGi39Crm0lGQ+b7cqtEZXBjYjZa3iw
PI3fEXfuRMgVR6LtXJFLWL7LvsTZVOxwMJA1lLn8R6/erHoXm+4xtLs9um7zA2fb2i5/5i/Tz+NS
bCUNAv78PMAEMsEgBgxwCeB+iphDFchy4B0231yJT708om98yrE1N18jgic9ZHjsfKuCQq/L2IBc
g5wH5D31X1FrTNUJ9AGEx2E3o13NdN+531K7tGrD77SSO+R/v3u3i63Z/WIXqY0v/LFp/KGwwaXJ
mbxcUwL6egHOxJm4Lity6rjhchmfCCs7RZgqsHM2Oz9kFVmr51QMdwBOyFiqE8NjpouhZxzIS0a1
g0ThRdfkFqw5NeynLH8k4qR87zEXc9S7UOdJTP+X3Vn2yTtuq/wxIqE17Jc67gCu+0i+PFwJK08t
3Ons8kr66Dxd5AdMICmmewQURTwudST7zfgu2T9RK7AsupczzTv7A53OUuheAYlCWEuqLLNxelUk
yxAUIJlS3BjMQp16CzCF8auBKNt6hn+XwkkzZ0WU8pcKKRnuTkSV2y5DKVu9+RjsYuehodrH9sz6
HWINV0mDJimdjhEOkwknv4LgJrFcy8gAjcFDgycArgu/1VmGkVjPBwoxqysLnUet9xuBuIT5qoI0
YOnnKPCZjrL140CLGjzlvbelDSeLqKEfPQaIFLs+2Heg2RUT7BKL3wRNQQH3cVCEatFIuYXS3DzS
+di6u5M1AwTG3RIQnhiGhc6kSaHBm0q2PiFUyxr3FTLP0dxmMGFc1Dk2X68gQKtk39HX6V7AQhMK
4AV22JDJKKisRRlhxsGUHGhvNbLQgSX11YX5Go80kLhoOR8ZgwFqS9eTzlIUUa6BgMLnro4YEyK3
Rc65jiJgCjFjQUwRRHuV8AxGMFkdrhQ3QZebAparWA+EdzvF/xtAQZcxkzZ/G0umBulWSiKjeiJO
YhQEvfExiuzEjbGiadwUGEsCu1ibBwZorMloRtYVy5gpnJaA3okRruDj2s8aubUwKyx8N+MIrQ9Q
TR+luyy1NhV/hNRhN4Z4iUvrSgroiZSumi1EEEEny/rlrCmNq+QArWnt+PN/NxM84WhV1qbHNuX3
9mF27JJ+vW8NzIghURZlTm5IDwVFJzsLeSySYpiYxNSya4MniallNYGcNrYFGldldEtyzpc22gb0
EVvCU/Ba10/8JmfUV21UwxjVlrSTG/ChL5BB1lGLvoibPurjHazsedWbeG9S/WYpO4Pu6s1SYM5Q
2/0nmTHz5pfZTWLpavIZ/7xg/oeof1zaOf73+E+Byexrtdb03zql+/JuI2MjwIDr4ruBkcNL1pJm
4BQfXX0FZfi/8wh1jAvoUrfpw6lFiSFHno9NBr4z/hetYBf7SBjWoZNu5T+NHiuabqF21SfEvtzA
CJYOI4ahML0W4i1tL472EwZATJHAOB75ZG8q5/cBH9HYlbfs9ibcpuY1l29xfO2jh9n8EhmeNR9e
+6ist4mBrcXatdGIUorfQUEK/aOkJ+/QVA2sVHLk3726OOpkxJuBesqPv0Y02sAbbQ8Px0YfzmFw
ATuOgfwpRg/tojY0nwC9968Iq6zsoqvXyXxkya9rQw3PYefBKL0qOr/hFkWky65JKh6Nu0GYbA+b
xEN6WkF+MNjYduKXps3Ot2FeYoVrF37CE4QwNu5+23DPKbe1ScQjjo1b+JEY+Y9DtZ/jAG5ZGgl4
H153izsoMmO9tkYTAQAAvCzfBORyjOwbRoQF+cSVhzUsAgXjpZhHrOrkXwZyXRwNoI8PUZpHKSxd
RMQpJVi/uOtBs8BCuNZ9VrYpm0QmHXTSio/BZ8Ropld7+poVwgDDwTjwXpnOUxO/deOjkwDtYLLk
dHMeFs6iY9Kd3XJBI3uemIUZdwxzQjv45dqtV3X/F7v/GCh3kkXtXN95TG8Ewl5EMyCzkWKiLkd0
OKkK3ala5CXVR+cgfXWWs9k6SZ8n0EW9uQIQKaZ1qjNvpzjJCSHiygiIVO1PQDX5Zo5FeBuqL65c
zX0nwY1H/V8WAoF4MeKfyXrVUcTb3a9jQYa3X/k4remWy2tX/lUjRPGzELtMLCXjl+A+dOE6dTAT
c/XKLX+QbLyq5hjO8amRD2YGUD+zCu1RskKT+i2J3spVmLyK9jNHHAOgqMe82fYpSCiqi73n2XxQ
p8rdVsabw+K+La8FNUlGCeqr95J6ILIWpTaiXfkSLLFdpNgEGD25zpXXsZcXoj7RUYDESV5TYCST
/laWlNoomHD/hD1qbv9S9v96gz12fvCbs1NeJxRtIoT/wSxc5pScJltcHApgQ8JyljLyllxSl1V1
jdDG/XAQh5d+Ry4tMknni0j6BbCIlnc3y5hHRjchP/mGMIa7waPQNn7+WaNCa6z3wf+JQVGUrESi
+JuJ1LJNLnb73MzdY3lU6qK8a2jvfOs5Si78NY3WYblP7TPa/EFDgKMBCkdWaNOlY7jm4UET7822
KLtisUfVmCD1TIYdRiBmfNNK6uPOVsFZKFrRtt8maE29HtdkqT3PJr9J7gYvv8//qKn0MEU1O27U
k3Si9OrbPmo4dccTEAYg6WRPRC99xUs6YXmFtGQk49GMxd5M0GbY7n5Ij+FA7Nz4zzWNTQ0SgmCs
tepptQyLmFGD5ETjCOIZ+J9OOIEBBgxMC0B1xwChmNobESg2xXQ7pUCemVyg5j8DCv8O0YAGEZNu
r32JY+PKrufTzprNMFuy8MOq1l1zw1aZ2sXMNnUGTkIBe/PLQ/wsGxvyUnz2elI4IolidPgwG+MF
qT4uiOFdD00yS8Y1/N9tl95jy2RNCVGoTBhwFhurT16I6tyPvba35nDRcDiklFWF6FbpDGhvyuOY
zc0ax82cFzOIj5JLzY0x3anx6KmaXCXsGn3ykHZ4I9302pFf3WMzky46MTPYkPG5zRlfZea3hpCt
J40XLsI8XzMmZ+sFPW4rd18AzAqSfDOlzi6gxHFhTgLIQI/u7QHfa5HYJU27s5haema0DQNSXMAO
RpR8JlEjJUNtEDlWi8NSs1k99dM2EcGr4+LEs/K7aQ7ak+l0HtbnXdiyIC36/j7VbCZDtv6kiF07
iy9pFubdnXmwUcXgLuAJQHjEvpMd7izm4nAcVv1i7BVSkQaZLZFN1GXGT0USp2POPUr9kD2ULPNa
Wm13mHNd84CpShbWr5ZmH13Vboy4ZgunQUaxnvkmdwlKmZKV4aLTYbBP5cnOq0+pd9sJbPrsuMzn
hdHM1+od2uHR/1IQ9UaipJ5CSVSx5V5Sal2PjAcugencWBQWAbxGWnCg+kuQ6Ufsjdfe6GFT/XVp
95xarBmHSP/roNRR8lZgM3Ut/zcVPKS2+NQo3bQfF5zHRH5UDehjMEkinq1EGBz74UvUh/QtF9rN
QZwXoF5rmuqMl+kzxzZS5qR3k3/FKpC1AE4JRxrfgw+py+34puuYxQKziGB4bgzj2eZ7h+vz3Hv9
Rbr6JWJP2CXQRapXU01ftYouGD4+q4cXj9SirPuLWSUB0tMN2hvU/ePAOWbl0EXprNn3HGwxvkgo
+55z70W8DdrfFFpYJbR3qYuLXWcvDn0gSoGV62YHx8di6W6ciTl92V0n1zrDlTy6VnIcWf5JOLBS
kRWq72um/EU8HYNm2pRd/gKVxyUMNyfgXNdChjXG8Bon0SMQrE2VwmRvMjMuwLXntHJeYa5wo6yq
oVlZxF743saCMZ0hoskScWrR8sZauBlI0yVyGMh4QPQEROq+ZC2Ky4CDHcTGRW+JAiWXXnHxkKkF
LLx9qvQ/I137zDdxaE/WdxEAfiqYTCkWBqXRbpOQQti7KXAjTfoVd+NuQqWT2GA5Y3dlle167g0j
oC9iurtMWR22uXwhZzSOelRdrMJ4F+m0mJK722n7hO26gGw1hojxradlql8t7zMBEgYGnNyAGJcT
+1AwnSAotm7unxExea+Vb+NsZgBO4DfGo6UTQxWxmS4AGHLzU2/N+7gnBfNBSB7w/l/gjntgu+gg
jVXUqu0kURHaBtPDT3s6D+hHCSVCnh3BOJV+f3WC+Aon9BmsypaISx0xUjcFaFgRQLcxcZARloxc
rYVGGUUhMXSPJPORhpD5l2QYaIB6WlRaCWh2BM9FzpAJHooLabHZcmub2wIyaMRLXwnzkvDLct1L
4IhL1qLeB71lphoCdhbID9cLryElLuzJPdC6fwk5d20V73I2DErZW1OrjiM0AXNGv2rFLrNoz7xx
2gWxdyzrnxYpr6wc7BrZXvo+XgSs5Lp7EoN1dB7RxQ2rZ5NfINmupCVAb7euIsIpUZmfNarmEtzf
kDlv02i8x7r2LxyySyinFQg571GO6bMj002mUECSyuW4DOgwludGuC+c5p1G0o5gFu1i5F40/R1E
MO9mliu6If5b/gaQCoAysmZwCSFYKi6Tt5vEZ8CBVIQbu30hAbg0T3hPvkoSBuuj7LdGs49jgGk8
jke7v00Fh/YWhGmczlVRwJECmiB4Cev3JPmOAKk5/GrzeRofIx9D4TIeo31Ji+DbFzPfNUhdaV/z
VSlfQEVNxPrZ3wr7Y3UzrL+xip/i5pIkn83wyuh1eBjFeco/WIEMFPf2S+ttmb3R81Xdw/M3ubFT
xk4Te63dlaB6an/hBSd9/Nfj32S96hUfknGDaN8s8101YA4p8PCJtNoPmCaOsx8MV8hef1IiD/r5
2x2J3LF/s/q7rRCffZiAnkrzR9gvBo8tCvTZWrZGtl4j18ivUwLM6taoD6psO76R1o27jOIKd6Gn
/yJBYF3ayWw1zSMLlIMpXsQ+o6ys3vjDd/EREh23GZqkva0dvOLF9fBfnloS84pLWmOtxXTT0C2V
foDN6Q+vxGpqdjDknwmUW1hQwlPJm8sv1NiUvVDw2ocDLVIrzqZ2hLEhpy8lD0334fX7kMJPckQw
+NNYYfeHLNgP4zPojBohF5vI9NRihcWTav4Nih/V9Gpm76CmJ6SE8dFrT2X7bPgh1tj4yRK/sRD7
DDcT9W8AgiewHTarM8t1QYYh63nSe5Cl1zBRh+gF0sv88fJ4l+YuCtGTgo5M0WJVOfT7I/WdjnHV
/nYE++53o9nxnfX+QTWHCvC0B5rkLSx+WvE5QSbu+nedWV5bEDn2sLVjo9gNXJBEJ7/0FrA02+Hk
9dvcX2vk0JOZrXaR9RKKZwr6DAu34wF7+PbKfwZtHzgLW36lEIaNS1A/29MK22YVkWzCCX4rK0be
7a8j/ix1q/IXMp2i8s7A3gh+MvO1pYpmvcg7IJi8esFLprFUMj9z5xTSNjdkVbvjV2mfhvbMbDhz
YLYsYJA2DqbMOy/NlODeuBnqJE0o95h6Z/bdSz8icd8H07/IOebigPCqaJmqkptzdhnbine6l9D4
TLA0N7xxAwP2IkOgc/ZBXzHnYsxzttXnyG4+H9KVwFTQgiRibfJkDOnCzn/nfns+J/jmgWwypBgv
fnkaOeuhuscdePyvXH7FkGLmy+1Z4/gL3nxUxCQHoZaJV11+yoZ15P4Mw7tv/ibmn+u9Kh6vgZG7
KcivwZ5dkbkZ0yJ/dT3grmrpNoi8qnczOGrQZtxljA4bx7s2K6KxMkYXYYNu2bbBuWt3qnnOpoMn
r63xLNxnt7nn2cWT7wmCLN+xnjysJ4Z/k+kF4LvmnIN0w99kHIwGzoziLwjBDoiHgDoSQx82GKXD
cAL8c4rc3zrbk9GuIyHVL6l2Gc0bkGdaBLbVA864Ox+9juEE/oHBR2JWb7V5s8NTg83ayNaYtkaJ
Lujk9giP3qLwz7deGaC4GAcVOUbFl8m0ycZQaTNz09lRMlWCm/sr5WUIsR+UbzmDUi4B4b+O/nOV
/JPTyYJbY7xn9b/5BcNjqs/eNwN4qvHHRLHHYDG6t5Rhd1g8qew1tPa2earr9dQ9s2kbMJmbrzGm
ARG8+OU+Ty/+iLBn2ah3okDAgyOMOxgsOm3z4FG0GzsjOLP4CJjXKlwGw3M3gwswUbYK8fcwVeBQ
oPVkQekuUy10iXF23ki0f4QClTJChss4Yasbg0dEQxCaMZpLoo3m3GXaVEKnpfeSa+69KKIvLa2/
xyxdKYodY5S/HpXm0u8eKe6/p8pkhiFYLkpyfycC5FjS65fBpTwelHzr8h7dfahDHAnBjAtPLAkR
IUc7J/TKd8nSrhJvlRPSWbf5yTArUFQGoHYjRAQLUJtPpNZSFghVsoR8b6PWndFrWv+b1hUiInjd
nhU5q9KWCNIDbBRsWf6gfLANi7IZdUBuPA4kF23+YG0Nj5GPskvGuDYejMROaOUSR1vy8uUbty13
FPrBIWOCjF59o6n64lpqmfTW8v+FJ3EbqACbmtVntJ5yBLheG0VMOFwetAk+Hm5WyOKTWjedvs+I
UWG06150UbGOqoDOTCO9VTVsWkeMz3BcbR1iv5MwMG5H1PmZhn4d7Tg/DGcZqMhcE9G8HMq4XbeK
A9GMaaCqyf/NjdZcp1DNSpMlbqLtxGjE4FjkUsU5FAjdxTJpRyPv8MvQWYdcjwhozCTzak072hRR
LEtzqkG6dPIyuRjYZHj0YeSr1ecg8jeiEOSUSJIsBUPdrq5nsk/4obB4t+P4WWr4WZqZjesUxUC1
UR5EilayDDlC5s8bSv9OEM6NcIn7oq9JGvd/PIblegFAzgEtVwPA5ece7/oE6JIm+W579tcLj5Zt
aCEve8PI/QC9gkQT7Wk0MMGwtT/EtT1u28b+a4QoiHz6sfNspnRU2kJ1erSbiD5fZ32F6rthxE5i
G+DauDHXTDoL/c02wHZO6BCUYx4io3yp+6Z6MXjAWSuDi8Xd1TvVtwPbhigfeWBLIvddyRVv03R2
ZQrbQAPdi5J1EbW4Imo3uxWogmTzmDAERZZjbMhG5NQ0rGWEvnQxyrLeEGu0GguPUK8+WbOMFAhO
5qnffK+TEc0c3iv0tXSNv8pkwqC8Gj8iYwG+spD4gkeMymanvTqafwbDUmBYJHet8Itnkdc1CZnd
Jqje2wlRpSdAjsa5XewUeVxjJ7RTDFMg0M1+n8SUPhEOYMj+R2nhFcu8BCF5xFWbqYPRjKd01j7o
XYDetGo2tkYH71ekvOeMvPG+sJuBSE8UVB2Zq0Am8HAGTNlDzBtrM90pazQTVgPkjn8x9UHkHsdc
JGelpg8hs2I9iXija7a1bAEU4ou3sp1f+O4mUgRT5SIk3QUt59NY8ltcOVATTRaoZWBw9kjNbub5
ZRsTHbmqAh1ftBc+hhwfFDAjD1VNol87OSGln14GpnabrGKZ7Cjtw06DM4VXcBjKHghLi3skjzXW
GK3BhA/MWe+dRw8AwVSC1jJ9z6Ou8vYemVjUIOEFDhvCfFkeeKr1hRan0PnT2Vvt2lfyZfAGpNmp
y112GQk2gqh7MYpkmdmsmBw3Mddxgwk9RUpu2phWqsDGMKsT61LSPrXBUzX07bI34GGgx102PuOu
3p7UwhpcxMZm+dlYffZUlIRK2FqDewaVP+T8cEFiC2KjjiyOglGYICIXuSkDXp2dc55p26SmTXI6
H4oLW6M0QVHvqgasWh2sTcZ1SKX5GOysYJ3ARllVLjuyqBsWkjAOYhDjVdM5uCj886CQyEsxgslH
WgVIu9t1Y4GONpkecURGlwYmfc1k5TXJ3TtP2oaS7Y/JM8DVyWY82vVvwPctLAjlGeDVw0kk62Oh
qASMnwDCjFPiyyCDZ4e26poGfMZJMkpeoGiXmVrPlCj8q00MXHJkKzkgQQA9pRY2na+u2muWYyFO
8h56nH/1c5huWoAFi7kFhzsCxYxM6ZWqvbekjY6BpR2Yu2kep7RfVo+ut28ghV4UJjqZBsveNEzA
+TW5ovxwXQU+T+r+dwbbd2OrZF9aLL40ZhOohcKzzLlFDPMSm91+ZPUJ2OKecGYvXExAoWutypaN
gBjDo9lHDJNGtC2EyPMja7A3skrL2vQGxZ80Enf6Fpb+SUrFZ25894yRktEluh6yAynDzcpshr/5
Pe27seYfaijM4iTd2NrFFkQBRYhLRRbdQnjOxQu51b2sIzw6gw/vArdtIEHi+GAdwXHyZNmIg2Vi
6ZtmKt5m6DyEZbTeuj6sUo1ojrAzl348r6fQm00Rk3FnYlOKROPVgTbtDw7lrmP+xHCfEfhASZ/Z
eUluP7KpyS4tUszBfu6nbO+n43dUKpO4FuZ7XTBvUzOf3IU8dNZQUzl6MQulo0cS0Z7qnUqOR5Gz
KuCSvltEnVX2nEnFG79u/Bp/Hb1iVf/mHXPaMKrcdS8PbHBRcUvBRh7po1sH19H08i1Cdo8bkmzL
fDVKr+UwZO3dZTX8vuLi1jpbSJJL/RimVOLKc4yqFzbXqbUdwPN6ewta2EgRtC/kturos4JpLawg
M4cT9HPQs32Ujw7rCYt2Zp0nBEznlo7L8yb6XN4vi0umpyz0m23Q0bmTRGctixy86YTcdUz+aMi4
Ow/BxPYzsPhpaqb1Gnt6dDT6VYuv3fRwJXktmWKVjTeNpSQkSYlfrr7YAz9Hs22tJ2cI3rTJWHQW
h6mKCAJULiLrssTz54zcUyMeao/3OLDsD6FP11KzTXrj9jia5aMm/yMZOjQjEW5c7Sp8Fa6BzfMj
Y6s7sgcXyvsODX9dgp/dVYmeoQe9dUG2d1qsTH2UC14e7gRUu3w6QQM3DL2LlruUpZi3wgR/KsQb
1v4C4wDRdOineLsK7TUvgBfYsvmp5QzZ6ZpLPrr90qBsTDQXmRFUs5KsrzR3NploeoY30GcHDPuZ
94g9E9QRdhjksjd/SnDrMmYImLMupZ/c4lyQsxVXD4lufCn/R4s0uImNpV7m3yM2rrBPQKdHbGF6
Yfwqzb/pfroxS2pO06M4sN1NwrkL0CX6lCp5sXUeS99H362cZWuqBPPUa6D1YlF7dz8BDkrOy+/o
1eFubMHIsR6f+cwBvqiU0ajDFoQfkpac3dSfU/AAzQ8e4QDsQRLHwYPRZQSz+qZPDot1LDr52bXq
OUvuzHZ/o7Dbxlq3I/1t66CqEfqrUWOYGdqe5bFT4ztWv07y56cWgy/FSqnEo53OUwOfVFDlZY/c
de9IKHgy+CwSC6djVpa8qgl+8RT4rJmTn9UB2+rw8IBl0PdKY1mb6hZs73GNKQFAM6uiLhr3IeWv
VDTktcmnYYnmNDioVZKwvTvEwRNBwOgGY922pciDKNMb+E5YB7CD3HVzCnEGTWWsoBR6msU02f/2
5v9b0dMETCmtfW8vy9F1cNFgiRUozJZ5lp6dgMllkusW/2OrLXLHPE12h2ZHJ+TPTlEZVVzkSUKT
z7qX1Btyde3xF+wUFonQigm3oeNERhLYdUOKS2hsqPbBK1kWyfM+u1ELwlYtcXLo5CiaNpZ6Mb7Z
dv2SVRuu/ZXe9L9eBlc7fG4nQCydiw6z7dTWLJyDM5EUXqft8v/fUc7/mqlMLkEyvnl9SdfU1lze
Ft75HMnBEIDbBzHO1kZ/9JP/GZrcszVT8SfmtJNfcFXUGHPHXu6Qv/DAOt0pA1xskF4jKnQOSYCN
WtPMV1lgo7HGgvrrojS0d6FUcmHo1T2qKO3iyiSxNKtutQQTZODOqRThg66WkM5j4oDSUugZHrGf
eY6prGyTm0vbig7nKx9pt6M/3/H6dWMBPIzoJiXZTrMBC1ZN4e5drx6gRBViTQ74Tmpq2NtVhHW9
Q9XduMwyfWQYcX+E0I3FoOpv+sSjMLUuONipR5puAyFxce+VYwd0V5/WNJ8TTUX/HTCeDyNUSzVH
QaQh94M5XOD8UuFL4HaCCWqyliJP0LKnbKbjDhEsQA3Pvbep/uYPOG4KMpqkl5/7OdgmyNS75Izi
j43mRZl8kPb4jmiaCoe9KACAS6/r33Y4K9ile0z16J5EzAaHsEY4XWLmh/TDjrfX1hbd59PYIcYJ
wlc71d61AId4HNoI4gy2xLXtfTsh1RQiDKRILWDNIYB9wpBiIbMw2QgMmFrrHELojwwgUFc2wvef
xnR25JjFVpcT7LTqRsryQremz1LSjJJZw0zH3YtCbcTQAy1MlbFUUKJRqKM0FShv0DcWkABSDVsc
9O+bURLDyS6i5S56GDMijXgxBMomyQmBd9W1hI8y9bHHh9E6gQSM2svzV105Hiqpin1e1RzCnBWD
PIKohK9gxvixxyg/4EMhALbZ2TzEY8IEoknBs5JOpTBRONG2m7KfwaIiDl3sB2Oxj7P+tyC2cuHX
JmnS6TmtslfDbKxlar2htfpo4+rW3vMzVclMq4G9P0bImjwSpxhWrnsPabXlEyBIh/eCGOsvHaIQ
f39zb2sGt5m9NKUHbDpJZwY0twAzZfh2X4VTPJmNtx4T516h35oS7cdrkE87qtwUJkqLSefGr4gc
yGNO6Kr/MEqmrYS/g41otH4rW5eYEoUgSx+pLGyS14VG5kVONd3Bp2XUrbFes/x6FZrPbgENtjfs
oy2HdrFPmuhGuw7+NIyjQ2jZa69KTLjB2AhCi61IvMYoCDGL9DAmGWV96WwDJ03viBX8tZEfD+kw
Vv7mK6blArKEVhNkqUSI2KVbQmB96G6p1sEclNjgMJwyag5L3ZUVHbnk9RCpQuexbLQbu0VIC5oo
G2ehmsNoRhWCWAe4woMut3GHzM2HXN/kgbk1sgiOVUviUwBmeBbH4SXF2NPupIvAVYNi0tK19GWM
U8dpXyZNnitkfZpF6AGVG8Ot/CcRHTPf+tip8Ldv9a+crCWjdbEEwD9JsulmCOMGPJaWoYiwFBlo
vpzmue5AnbkxxvgMR5UcYAtqzkR0rDldVUZVTUQpy6jI31o8J5TK2k4jKFsfYAmn1HNFHX+pMHqn
m+PPELd0GNyjrV7uaht1jGYQkByl3H39THMp16FByskY8rV6FG0sIHjoGflpYnjN2vo50abLLMST
4cD3QDOQqDTaxdq5rsjMKwpnn4Tq1vi877VQ+ZGk7EUpLLbYnodgZhj0p6JCdpulMZWGDyTSKRA1
1MbAH5OMqTr1ttyM7z5Zd61mX6c53lWY0SsOQ6wDXOu11bgcCQUeNpNUBM9sJZU9LxZlLclkGYKP
VzOPYjT90SWetQZYjdLR6Bfe/JV8vG1JR5pfILTdL2llMJHytlv1/kvdcka0tU2Ig/7uhVxBjvVJ
KhGu5/pgh8khH9QXRwyOtRRTBrODLW7ILYK67yDojmXohQtPdhc+i0hp7z5B4A7GYZakkBixTwK6
yefBISV8mAx0SWGGMkOew8pcj3OsRl7dx664thKDSaxbWFeNRxDptF6Cb6ZNq3VdDzePMCPm2pwu
Iw9LVcp/GD7rJRmY3ygvb00Lu3cssDjEJtFmk0mVkwgm21nvrbSuCpftb1WWF0sTO8fTEO+UxL5A
67sKtDazO0Au9MBGPUcmRp95dJt9827H5rRvTWzCRQ+SAawrVAg9ZgzdX1sv2zpVjbGwpiJX+eyJ
HbBkE+rgoLhealbw5dsMiPwhfNGs7RibN5QUfwRfiNXYw6v3JDmBNjrsiGyTJ4fBiRbS4gb+AJ2p
uis8+7dp+PZEyM5OZzSczsEhA5vZro0eiR1jbKryiQEzo+7WGMhvJk4M6EnKVKYLL9xVYC9yDzqH
jnyrrsxxUSj/IxpbKrEY5m2mi3W4skgKRjxIKVERo2KNwFB7UFhMhEndSKAL2Ml3Z7n2k9kaX32X
NMjJZqMgo/fadd6MMLwy1ToRGnzIY5v7mjOGIfOyBaM0WFxLjqr/ms5cMH3+J52cgAhOeIONd9bA
6pp7SNTaKD0+aUIYdtv7viCsDwNO/OSKbjdWyISkZD1iuJzBVKjzDHEB4AHSpAA7GaD4WehaAHmQ
JCiC2/AW0M1kWXKONLvfN9nMvukWkzN+aUnxcJgTCdvZCYFccML72qFGZ2hqvJmx+kp1782NowX8
wAHNEy+gqIH6xGiqyXfo5h+xCTgDfvSnTmwu3uLhiNxoyUz1M0PmIBE8tVgcTTsldrb2KaWpXCYV
FstAcAzrlfvaa9PZIUSABhoktTvfddaGQq6DaRLb6wJNjnSIQ2iIHQCFvw/a5J9J44+U1SBgqmc7
5bumWAnCwrociWsepDkpZ/HvYKZ3T7p/IuAdpGuXBYb+orwrJbCaU32bHeAZ1cKFqDOfLI35L6SZ
wK8o5p0o3j+2+5BGDRcDx3+cndly3EiWbX8lLZ8vqh2OwYG2znogY2JwnkSKLzBKojDPM77+LrDq
divRiuA1mpVFJSkJEQHAHe7n7L22Jbd6kaRrtzAe8MPiSUAXlk0wD/BuRZIgp7A39hFXejPY4CQD
LIpONLMKSVYcQ8xvjQVPc9bIkOb2c5hwmiF+cCfY7MJD1la4It+QazoXnh25luLnkLZfbC+9y0iW
l528BUUcXRk9sSeagu+ajyBR42q6MwKPeo8/V9/hzwb7aeQRBVjWXZWp92QO6ZMXISQdPUqAM2gv
9WMomUH1XBLolCjgH7idmX41t8ZXwQozipB8TEP0CvDd8NqXaUoqdP70Y0iGnSlkoGoMwp6vOwYl
GSNP0XzdXMcj0wUyorFP66x5NOjPWDlU8K7JEbEWJP+U1JHWZhWPK7egf5KZrHkKC6Z71ebV/AG/
jaP9VBPqgevLp/OD04KY62obK5DaxjTRIY6/WiVFQeWomy4v0FhovlwF+q5rIXembu5flbVTn7AK
l7vcQK8VR7jpM2TJ6CcRXpNLFu46Asa4lNyfnlEaZ3VGiXJEYQ17k/6kPTqALk0s9Mhf4SCRSDyy
VNWyExHDqEqG0UDauu8Q/FK0RLscYVWkcMqprVadAyo876R74hVNRccs5okebsqc7rLbuRDsJD1h
I+WfGyaUCtJIBgHToyQiF2280DcYJIcgaaFHjT8KBJ9ZPn6TczZXr4H2m+x7xsqPbrQFSt5ErhLa
pCnhgbuoGB9yifuyHVCouQnMucxUVEAKKpC70uEIZp4FazRCU/XWO2JvAVzVfZonugLqHQGt0TJn
3CtISkrGzcZLm2fPTpN1YtJAyDQC5Cdu0CrIv8IoeM7zDkxVS52As1JoAQvY1p+9dDcOEQVU2LBG
pRUol0rifp7oN5ymhPr6lrNzOwMgpQOwsLXujDqxN6aiOaoBfU94hp7qCf46cdVXhr4pHCJ4bFaY
dlV9QcRPEE3zoMU4GcppRwn5a6JscGH4zdRQwIPTaYnq2Q/P6/eGlWksKumId1N7VbNF6GO2jo02
kOunQEAlMFUgZWAGCVeEzJWnkdZioGzk3FnuSOa+NVv7qfSpgekaYDtvtMkA1st91Q1nrQ0KGL5r
thp+pn6oThH1eyzodExbtBi1R62YmsuaTGysosO2NrQdhbkbbWzq04oaIrZ78gGJLDs1NaDdBqZz
RqK+lqq/U64BpctDD6xGfWOEU7M3UqSTOa2tjTOLNrIWt8hkUrewooqenkOSOchhhfBrBmAaSQ2v
CRNU3ZE0Wrk5+ZZ2KahwD9qqon18rjeUdnJUCWW5r0cSM5Ohm7e3jM4U3UcY9awfrJSw6h4ShkvU
VFrmVCGgZhk6TZRBXSXCwCRvkgHuB+IhzRimBYvIRDkdFtn4tso989ZuhhPLJ3/UjlFKUwslLEeh
+CW4i0RSdjP09zJ4Sbay10UaZyuj8uJ1n+BZ6AG5aIbsbiwc52N404+W3FmSlEWLIiO1JFvsdGKK
Weu6qDYbS7uN9GLnQEHrsarvgzH7ojdpd5bY+YXtAZ4xNIukHt0gqmIQawI0CBsZaWv5pfZKJe9n
nUItdOzimxa4YKRK79EBOkNFgJMdV2ThNtwK4TDCLJUKUnv4ozXBuwTC/t4pQfg1us6ix0iDxGBU
HsD6NhzXVjTtejbChDXJ/jTDgBC6AgU1vFFjNvokYG4RfWP5YKpeIWnWCMhLTPnMjvyliKYBTCf6
9Kmky5P2RMu+1gPPCflsIoIjbosaGxtEZ5ieYwtoXWC9DtHFMPKYNIL+Go4v7QH/uq1NGK6uwEHW
+YCtOvqa07M1lopYqPILAcz2Kaq8u9xMbnuNLBkR6C+1XdySW0WVghPGI5t6LD1aj4oD5CFgwW48
N7m9+fRMxbfQGu+CGul6Y2Z342DeW+PUUf6CRdPb+mNrJWcs4OlbdzgqS5TFvG3kXbIzh7CPboSA
FFxd023ZuvdV96SRaWnb0wXJJPKE0h1MCwBnrUN1t1FTt0tptgYWEZ6Vjf2kgBgp9XFPpcmnS09u
MNVFdqNk8bQ2SSI+VbHZUDdIIBTTgGS42HYTPD150tBtM7yOJyaR22TltsO4zQGkRci3yX3mggCE
qTBIJP1ZzaCcQDLq6deA5pGXvPludZa10VXJVFz/jF2e36ql1tHRm6q0vezahsJbAleqylcxzfIt
q7aaZRKKjVxbi9i6DcP0xUv9J7qAcD86ersuWidv47Oh75yJfhlVMuRhPm9hX3pE6OXujatJ5k8s
dYZc2+g0K9apQ3Yx5Y9DgRdSwJyu8se6t01UynBUXaJJDKKjPYfYEtrkjZG/JHh3ctZAVtOjVxwu
I5j7KXIlHeWRTx0mBtCaSf7fAUcclSdW+lqFN0nbUaDDzIoBpmXNTk7rKsTyQ6YeddvvemPsiKwP
GODIgKYWInQY6KdynphKh9olCiCOP+XjimLLiQDFP9cCDcjnNZu6nq1pxc7aD81TTKzGOqRUnLou
qAEawkW4y4i1hclLqdxu2VZStqIHRe8bJipKQrOHFMm60PxGQsxpRytQsIHG7LQqc/3UROuSxqdW
SZeomILvjUUZOHO3wzS1J2NCKY+chu6UNc1NH2H7ikksZwUIazIgRBaxQqKVFvlNFgAybfbcbyvX
5aFt70rtucAkW3cKi0e4KQglSwDbxS0b9CK+mhPZXYSyg2Dz5CT7Fp8cc9sFG5aGa+xf+sgPuuxV
qAeL6mgyZ6Y6KcFEIc85dNICx4j+5mcC3rFTPjlNa7B8yd2NbeTYReF5ep3O/tpDJeP68XrOVZ3D
/WxcvwJwy6gh0oUHHFHABBqQsrNPuhHXTHZB7RlndXnhWC8I0FLLsUmFRRvpM7VFBJEYNX54Nyaa
GjfvPGXjcwD6gExyrJ/1ovkqPabF2FLXsjGe88iFmq+zMwJuUkgpTgOD0mpShPS6teSxNY2NrWWr
JmvuG8EexhjBAprerJzfWhLUJDbCknxcd1VEufUoCUOTVR18NXNMonYLEoFmrnZXp8h2hqSbLiYL
pXBn2y2qJbPZp2SIgnuBx0PaN1tIl8dwZ2ivftR2D0YHaKbu2eMMTzxsRDs+2lPk376/oAwfzztW
cp7SHpNkCK6E6rHRIO2/9h1wll06XNAlKc8nHRqTyrzsIu/pdY1OF9/QPXZPauWLraNVFrEDUDgm
hXvZib6YRdXfaY1jrDpjVGd+15HkOVhXoVU4qJGKgoAHrgLFmGRfFGh/GCh73D/ji6ukw6U1+r3y
2/xx/j1hFb2BGNf2Zr9wEP/wxklc0O3vzhQxn0bk5M9mHdxptWHe5k2KxY2//f7rKbZtkk5KZx12
Ld2vpijZeEbBLrUQlNeUDx5nVEqdpeRDGq3a+4IRYthT/GybOXlLpboyK23c0O/On4IpuzN05dzQ
7Sofe3ie77+mYkOdv8D1k9WqPDVk4Hx9r+tHg5ft+hyD7qBYoNcDAnlM4S581Xk9NmbWmn01PKtO
k5sCddN9nsMXrw3VcOevgyEwf8ihoFjrNM5d6CIyyQYqbE0d+teqAajet0Z1Ity+umgm5D4VYXGP
YR9bpw5OjHvVoDiwa/2lr83oinIbIQXmaL9JanTNjXAtcevElXsd1dWNJUGk8c5PVQjsWnhOc9Hg
16qSno2aX43PYTF9L6ygvKH6192V6Xjt8sQ1Fe3pyd/WcEEgd43GxaQ5sMb09i4h/2rlaNZzUSL4
TTOscVNRxVvHQK9joF5gI6TV59BlTkIQFLsRUfm9RlaigkcW6EV+Vstm4N6Be5THTbGNbP9+bnDs
lBm4l2PQflVGU5+XWFvhMQ17IG2B5fMnjdSuWmbymOLi5RgnDfGWw36sE4kqKsQhlGovydTzk80z
AzYY6hk/ua5c+HJVSxRLCzzhOk4Bldesf0lWAPj9/pIqJEJTnDpb9r6XtuCWF57sz+2omzb+5IDG
5w66GUz53QfW9jog+QMSaF4ZEcGFVFFp0inPuArxWA2MVupRdbe2vSLhPpHmRV4UyEBssXEEQYVJ
VX4dPDID5AAVfYIBOvKsCnLAvFU4EAYgJPySftoAwoBnrPffbH1rZqwOT6ZQbSZa3Gth2s2277ic
g3LBp0XbYOwxQ4XNqxm2DH8nHs8DGwYyfJTodILqJk7soqrPDDhvam62B5SwJj+/cnV06iy1geFo
UAIqeuUb3ZwTuyVLVWpGu8INEAm1XahQsqFz7YWOQGaS1Zp1+V3TZ/7lYIPFdhKWwGk17nlq2HsV
A2ALVDN+ReWHX64IIX/X0gUxNr2KRlYPWYEJqW4A/tpOQslRyNOeWvXFOPIcz/umPDfgRjqpN7Es
FGxVpIZALAdbwfPsrBwkG65RP1dw1vBGXbv8d+dIBHZ2DG+J5KYmV84eiET2RHGMVUDcfG3B0CPQ
pR4N1FOrgruxhf1UtypfB/QtaQmL5jQSOuRyZL7FkOr30kA46HM/fBcyu06saKWNyKVNS+svI2gr
tGERa9ejNlDOKhHRsMnZcNhoX5obo7DtC7b3mHA1qdYll+MsMcOzxunrZ2nA3hCYLCxmCBhCVnLp
zIAae7a2wy7IFPtpv2tYn1hhuaOogszEENHWHiNnVw4m3dpOVMXVGIBP0oGcgfuo6Oy+v+CmgAg1
ZSjvXujXIOynN32NBYpHajJCGGsSJFvzS93QUdcmlOUoX5y9MQK0JsTvMk+QdIZtd07PjH1kEVUE
O3bi0hThbVv05i5SbXwJ67M5Ccoq37z/aGpxfHkymRChDAbJyQRwctZpUrBoqA5mShJbqNUPWAjL
G8fC9qc7Cf4x7tYbZeo3RHXjX1JNdd7ML6JMIEEJuQvL1No7ju6dIUGJfkAKwMpVJeOdRHOw7Wvj
RyOs73GVlueuazcYSVxByk4WsyapzwJWsitgRM0DIe/9VhZNQ5MPSreZ2/6ljVLhpLY1/dqVBryp
hDCU1o3Gq3SQYC6cTT1YzlvmIRqN5aitKxcKqt94JFdNxrSRX1AzhRTBv0u2kb1W2+e2TPOrvmU/
6w4Ga+0eFxfADeuigY0ZVmx2Wh2dXDxk1KfcmhBiWzy6/SwNtKFI52y095UdtuswyDHvaMgRMw0x
oAacr63c89zyzS8FeU5dxh2YeSN0mAifxuRR3Qok8Kq2xxmbV8ia/Frctt6sGSHsVmib3E6pMFmR
jjaOdKhAj88bnFDncelu2szr52ntJBPKpmNtxue+1sXnoks4bsq2RyL3+TJYxOxMqZ7vuJ2+NbBg
rgZJddWuUxD7MQ8+x8wJn3fbszh32nu30Isbz3bYCAas42N/zyYgOLcTGk351i9qcVWwLbtPi4x/
SngVqsXxxOmVPG+kN5w7GklyDUSv9xdaCKSqUK11KMdf+NRiCyAZe2icAK5J+dKf5dB4t02rn1tm
1N3P0KM2MFoUXoa3a6Lzlkn2sqBWQn+wy+6dkjSTLOxvmHDPJ8yTl7pZStx2VHLI5Upc2z6fPA2c
1PzC90GnEmTjinhpg4dQxFaOSUauQoPmW14K4yKdX5owehzxJW1bEXgtfGl+9/6nUZ8C7Iq8W3Z5
2exwfaDgBrQfGsDV+8v779//q5HTy9iy+l78/v1HQ8whRLIlYNutPBq/ZRmR9MjSPo1H56qGQIu7
NdrlUl8PXd/BGmYGyDM2NCTvSiwoEgWFx/BxnOJmsn0s/ZMXXA2Zhhx9ivVk7SRzgkItgisd7uDV
+39xAtxzva7B/zB5RCzBzivDFXv6whb19BBVX0U/atOZGhS7oLvSBCUzq55HzzvcaX6hrTxtHB+P
RNhl7WVCPbb0WfZUbQVBNYvc6ylu3evMQjEduYo5UpYPJi62nd89Vbbe77Uq7vfUzQXIp8T62gmH
VWDrejA9InWpEu/Z1jnPfSEacBPBLaoxlsLzFXz/r2b+8f2/Kkkph24NqEK+ZzHbIfPWPxOymEBV
85LEMb7hCb9eiP7Ct+KS4zTi+v0FZCge29o8H4U4M3yv2GEctYD8+80e0mCRWMZFNb9EZVVthaS1
ZVnZTzcyh7PaKiKQOfKnGRXN+f+8FLhcd06kk+JcOZ2YGadI7aAPEHzCtMY2hjZyW7vfXVGTY8ED
BZvozyH05RdFgYyHwNxfdEmrdTG7BgX+jaB2WiQ5Lh4hvdQewwnbZRgAOk776n5W2LRsZAfNa8+7
UViX7y+0V8K1OZVQVSY//Qav2CYsoaWLLSEcZgTp8lxaoSoZMZONVDuQSeST3fxM2HNVNYYg2/Gy
jUI1sUcF41zQvN07KftfWeXXRdVdRZgJGNPMpvGA72nsR4o01jUqY3hsGuoKMwm8+xEV56lsqA4Y
CetxoVnJPHych9jNaAWRggi547Wkvnrn26CIUrMGSdTySAO2oeWEhEy4Wq+olxDqJSyIp5rxPHWj
c14liYsCnp0aDkvwZ55N6pryi6dIGAXjhnVOBcEwRYKwoW2/bxz49gOWcI1N1krPoP0qEF4rIoLY
KhqOfiauhJuT12vG4qGPUXh0FJq88aVEDXOKryO8skFknIeVuOMfPkWdM57JEZK+RyMHRco6USnk
p5qyVAWpde3BzFxn9QW9UUK7A4oeBczKNLQBKSqB4yLQ76iUrPRC/Yjckj1N5xo3Q0xukxfXCaEb
vkUYn0G1JTDc2ygn6iEdKrZVwrik9kkG0HxTQPbJ6ID6mEg7Lpmny+9mREGpp4cbdYO3M4ZSXmaJ
cx+F9+GbN5na2s2aYQOmKfwi+BjrbBKkc5OXti6ayGXmsNAxefvc+iFcZ07Nm01vWfDgx/K5szK6
24l8yB3oUwHRqPthjg22Zb5vWsxFqRTXKmTXZmbkiLCqC7ZRzJYhnTDgjrTUJBKWdVeXAD0cMiIj
16wuHRdBdh06AnJWy2Y47R6ExEUvKvISAUhmWMAohwSmrV95aSKvSokob/K8TTRPSZKinYsiHFEr
xiA8RLCXZPaSBEaAU8x1Vp3dDpdoUXLWpOhJp2CHO0Cs+0ArzgYQQFpozIEJzficaGKjaaV+73vd
TIfK2ajgSL5CWHgLEjPd5XoLGab1w4e+UygxynDXew7l7i5pNr2uwkdD/yrsTt5nVR49ggE+L6EO
nxQNKdcIOseHYDSRovv9z8mA2o9qTe7pxCGxccH3c+VZ5bVeu3XbYFwZCWwz182pXYSB8TCxmwbY
RFuo6IV8SANUollJqdrK6a9rP/vi0gxkfd0kGt65ZJ5MWJ1tw1BEd06fU7gMRIJNBEoMCvdhH4Tt
sEWGFVENcP0v0oP9AOTZ39S9uh5ob9xBu/jq6Vr3XYp5U8t+3ZrLBZMnn9y6pRzKOnDdaIm16dDg
gI0nJtUttBzXfke6Sze8ESDa/evZ+v4ILTTsdH2P9zZx7Py6zuKahARPW7//mI5JcZ0+6SAB1z7R
eKz8dKqW2g3ZEhkoB8t/zkgbciYPL2hrb2szrc8KBxs33isCCliBsMGAYSh9J7oS8wuakHGjV2z1
sDAC3TWhc1R0H++iVLPucnXrIHOj9j3gyDBLOiWylDs3JaEQQiQiFNSQCMrq/FZU05ek1/oH5q03
MYAB6azA32XC8O+VdjIRNs3IN7M3t3hUBr6u3myMfTxoLPzmRecwcyjdk0mD3wVRWrvxch+V5IB7
UgX6U5p7dHSz5kaVsKPyTGg7LUeZUhkCPXCKhlNvCn3beeNtNLbqwnGeAx/pshzJ/lF1TMapPRCh
woaYuiA5Psb4rYz6V3SI6n7q0o0L63WjK9PbJHUQPzGln5NlaH0bKsJElAWYYqRbgo6lRPiFNPAp
t1WKi5qAYr/Pxjtfq8+QjmerkC3ktiJn8CGoUHL5fV9vcDQzO081Vqt+YH8Wnrw6AvijCYP5ihIv
vdZQEcIZhDiS9E7sGtvCWBcS/QoVFB0C9jwH8qlW99iLQTacqlaMz2CKwtGoLrIoqEHMIbgsowgN
SwjTFiiuBGAi3e+ibswzpxrqtUqccq354EhmYP2lm+L/ScMXssa2rgkMARsQe3TY4qEZXSKcJZd6
kMPKyr/kSPbghhDhUNY1BCHH6NdK69ydb7PrmEb8WoMdV4xzaEsm/0Exznz+Ufdl+h0BaEGZKKTU
7+Y3gnvgzHVmW2Fl34kCuQL6zHoXaIG8HFKo+7YfmNdoRuTKskyEKk30yNZXAxZnlpdazmiXlUXg
UZ0HF70bfc9SGvpDAQ6Xyi8YoZoNqXKSe05wfqXMulz/+cd//PO//uP78J/+W37DJhEXQv3P/+Ln
75z7KvSDZvHjPx/ylP+9/5v//jt//xf/vAy/V3md/2yO/q3tW371mr7Vy780f5r/PjLv/u9Pt3pt
Xv/2wzqj+DHetm/VePdWt0nz/in4HvPf/P/9wz/e3o/yMBZvf/35nYSCZj6aH+bZn//+o7Mff/0p
Lf39RP3rPM3H//cfzl/grz+fwrcme03/1794e62bv/6EqfAP03aB1RuWcnWh23/+0b/960/kP3TT
tE3oegCMlav+/CPLyUThHY1/GK5UppCmaxuGctw//6jzdv4j5x+mzm9dUyrlWqYu5J//75v/7Qr+
zxX9I2vTGyyATf3Xn+affxT/us7zF9OkbirTJvTB4fffX+8ooPGX9P/DexLtmzDVV8o9LaifaKOx
++Uk/Putfj20deDQfKtfD11ELDpzUFd7gl1ph4KiKp34Oqyx8h5/g0OfnRP66xtQG2KfJGs0MSMI
viiGXViGDJPjRz/08eff/3Jm8q4QY2ml3T4ESrgGykHOVa54+g+EHB9/i0NfYP79L28xemhvPBDX
+5G4uMQh1FFzt8cPPZ/k311X4++H7uOQtV08dnue49RYuiyssYnrQhk3Ku1DqHgpa57TFLpR/Mlv
I/7+lm5TeSpqCqIOG+2yJgqojdTz8W9z4FqYjIJfT5Te6i0yX4UOSqkRW34vylsZNEQ/2khZj7/H
gYthLkYCSIWhG1l27qtCKDr1o0fdEz/Gp45uyb9/g8GZoiGDpLRPp35tjOYNirOfxw89f8DfXWrm
qF9PjpRpkdQpRRDdDfwfGlPkqRNV7pZOfh3sZe/4q3BuGWitC7/n+HvOJ/4372ksLsggJkPVFpFc
cmTJV/ntfiBkcgzcc9cpXlHuno21vDeLJP/c+TMWV4eOClWM3mj2qK2KdGtYbnozhApG0PEvNM8Z
v/lC5mKy8hOTpa+Wt3tUefdeUV6UjPzcpbmQTurl+HscuFDmYr4qism3J587TPkm8GSEIKDxqWd9
6RwvPEEInaDOGItT19Dj1+NveeimXkxigepdu6Casde7ycI7k2HBXvGYi84/d/z5fX+ZwRwqtBGR
y+3eKEWzZWtQbvUWM+Hxox8a9otJTI5NJZlVmn2JlSjTjOtOArJmxfnBRdfnA/3uqi9GpZ14ejJ6
NGVbMldQOwH57xCaarq1rsZqW1TNjVHBI0sAyNJznXpx5uTFDk3r5vg3PHRLLMZuEbcOUuiMaUG5
l+x6yJuLjI1mOTfR1P+sLKIM2yL/4OseerPFBB02dp55sWj2pqiLdTG72k0ql1WWXng9CKeSUDNp
Zx88gQ7cesZiRPXofvpa8G6hTeM071E/2xGVwuMn7sCtYSzGEnpQFbeC+D6RuiW2YR2uRjFqX9u+
cT64NofeYjF2GreLwjHm7psKdZsXzY8yn1LcANb98a9w6ATNv/9l7MikHIveVzXB6lT5t1lm9tgU
Oj3+cfz486n4zc0tF6PH9H0fVvtY4Q/6kUls/kSATNPjSE38c2+wGD1NVCOe1oZq34qaWEB/nWms
NEiG8bPs7PhbHDhHcjE+6K/itgz5DspFit2H5xZerOOHPnB55WI0WEERj56lEwDpW3uiWW5SstlF
auyPH/7AJ9cXT8hJNTEmjLDa67T32WBBCVYfnPcDn1xfPgtd4U26nVW48+PrNE+/YMzbdpb5wWPq
0CdfDFzaqoMGNqTao2dQhLLE5bYN4Kh87rwsBi6KGzsoB84LNVU4bdOqjeTu+KEP3PDG4obvbdrT
1K54vhbZU+H3T7TWEQPE6Vxd/tzHNxb3fAUAvNMKnhhF2j8AeNiDAvjsnLa42fu2j6oCUfXe7YKL
oJ1WJf6YkfDW46fnwG1jLG544UK2rQqWaubIKWHl/7VHFliR6PHJEbW45QPlzpsm1mhuHNaXNEa1
TQl9F0JsM31w6x+4N+Xi1m91D3cvmWh7t9qOKFgkxORPnR25uOstGQ08GmW1J8Imie/imjJ7+NGI
PXBnysVNn+kKlVGmMWLLepuMNAYIUUfvAR88/WCmPHB15fz7X54mA3UHLSqmCkQgrbdEmF+botkW
nvF0/Pwc+grzFfnl+CKQ1ZhWDbNCq12HQB4jJ0XiI7+0VfL4qbfQF18BiYdT0S6t9lNgXAeRjk9S
h16Q4vZ01fTz+JscuIP0xfewbJU0hs111g3jJRhzGifV5vihD1yC91XmL6co7+kCoUTlYYUXNu6i
09a+w7/1uYMvJp7CcKzamedNbboKfQKAQCRS+1gfP/qhs7KYehx0gRn2kveP/qPMAFc7o/X9c8de
zDtjP9BaNPIKAxJrQGewv9VFsDp+7AOnXCymHMf0oVMlUb1Xo9w2Sl+jhz6fpu6DSWEe/L9ZQonF
dEPvD/41NAQQ5sad51sXvdJ2eTHcB9WwtfXi8nPfYjH3AOfVh0KxFBlaeiAYx7BKnBZ551IQj5zq
6vi7HLjGYjEJaWiT66SCFO21+s9OjE998vX4kQ/MDWIxcNHzjsVQcxVqMtBo7+S4e+yIImMHtyX+
YAAc+vjz738ZXX6di2ZowKhiDzsXVnI/dvXnVjxiuXCYXDNyU6ZnGz5gNSAEr1OQ/MdPznyv/O4e
WgzcPBqmFHlJuQ+1m3RGyfWrqHscki/l8BLj9T/+LofOzmIAp66l+1PImnDwYRC6HcYurZBfPnfw
xQjmud7WdsvENib5Wjo7i77IZ46s3MX4rV3CXtyKI9s9Tv8yOUms2+NHfp/Q//d5V+5i7BZlNqJ8
8EpQDP3pYIVrdqTYw4Hb5oGDIwzanppBtalxX7R4oHvi0ZU6Qd61O/4Jfj83vVf1f71hRWcI3x76
ep8ovCGyQhj7UrSczC9ea6nH42/y+6Gn3MWgdquyUXbECZyq4qTFrtDC1xI+MQGkZB1/i0PfYzG6
UxQWQ+G62MrCcmVhY5jjLNAGfXDnHjr8YlzHsPhYdzlwg8s3QPhW/9j5b8c/+aGTsxjXYrJrkU98
crNOL0oz3hmORm9uXDnJ50r4yl2MbrPFrw+ZsNrjzVcnLbG9YHqr9fHP//tBTdPo71MeBYGeQBd2
YqT0pmdAh0F1kSm1PX70Qyd+MaqpBrue6c4nXhAm5b1F+ks8fa4Z8N63+vXm12Q39EHOqReWuzaT
fNNgazz+uQ+cFWcxsONINQIjQbmHT74FGHllxeMHm/YDp8RZPIjj2rD7obDLPR2Hk3z6atHpzdKb
z33uxVCF5NqqoOR81yTJd0aFtUt+8Iw5cKM78/f55dkoleEbIuSUhN1jWZ4XZnWaD9ATyJQ5/tkP
nZjFIBUtM1aB6nfvkXjhljoA0ctRJR9MAYeu6GKclmaWxM3IzeKWzmkF3myo2w+2RYcOvRif+ERL
IrINPniZGXcqxZicFQAkP3daFgNUJ1oB/4vJ1AiYH+k2vGvxAIz/g9vx98tP5E5/v6xqqIPJbyly
GkOnHHIaNfltHHSDEDbcAT/EVGUYFMqiMj93IdTicVyhEY3bLGVogYdzzPobcYYfXeT5GL95Hqvl
sPVKUiLHnuWnb3zJGoK5qH8+JiWmp957gVPxQmAu+M/wc6UapRaDuWx1za6csNznVbH3uxCOxUfn
6cB4U4uhPEZzI9Xk0Dp2qkBLdmIS52YlNm5of9BhOzDi1GJIp1Xo6m2MmTsEeqjMnQ1+DiPM5lM3
rlqMZ2pisJB99gJNn0A4tVWTXs/S6hM9kpr5uUlDLYZ1n1e9NzR1CbhDE5iKu1sMMfdWnJefvF2X
g7syBfRdIgf0KQKJBB14pVLDWn3uHC0Gd6VDRzZga+1tcFsgUpEJDqisAjI0jr/BobtoMbzNdhoG
FTDaSrfbyzI/UzlegoiwR61MPvgSB+Y/ezGiKbfGoERYQpRDKuSKwKIy3EK66OUH1+DAfWotvkQ3
1aNB15wHPTSliKfnibLzreqM++Mn6cAXWLb+vbogYSdrSvxgwQ3wvFegmx9NSQc+u72Yktp0lGaU
coOyuTydUY0lAJ6w/twntxfzj+bVCtsmkwTowpUd6tdN2X3w3Dlw59jz73953nttERGFFPFUGwyS
vfYqJ8dZnEjdWx8/64fOzPz7X94A9YbbRw0jq9bEisLTGhsOCvH8k4efL/Yvhx80HeqGSKs9YWUJ
rVU0lwQDVOG6HOvw7fhXOHDj2IvZJwqDyPKSsdj35jDdaeYQXNSTY33y6Iupx5GemwYRcIoitr9r
Vn2r2fKjp8uhT76YeEbYi7Il0JzOqfutCJ2LDjfUB8P10LEXwzUMSIglWrDc94P9FjeE+ci2+Nyx
rcVcI7rWzk2bq1qUqZ0ilgy9cC0NvZ5uP3VJlxIdESVBkBUkjDuOvZOx/6AC43OP26UODt1nn0mX
yV4O2a51CoyFZB7X2tOnPrm1mAtCzUhGKFTlnr7C1WRZe/z2H9TFDswF1mIuyI0ywSrgc1LS9NzC
/odvaFX5DsTejzZz86f8zdLNWswGgRHbmldU1d4VOhaZSZqi3PV6VuB/k1kotonvO3JFSKA2fPCt
DtynSz2OjbivbOgU7h1VroGNncnauPvUtVjKcBowQQWof3LqfVxW/Hjl9p/cQJqLM5V1YWJo1cSa
Yc6js1+i7Gfy4ePq0DmZf//LrFkXfhLF0ITJTk2fqQyszcj7cvycHLiJzMVk6bbkI2t6z1qZzG3D
gVutMGUSfnk/je36+Hsc+viLKTMx0wF9oOI9pH8TZv11hoXz+KH1eWr8zR1qLqbMxKzrvAtZheCv
IUx4PGtJS2tyoBph8KiFw32vF/uu0O/JG2BfbHwk6TrwnazFJQHJZSQONND/y9mVNEeKM9FfRASL
JOAK1ELZ7e62e/H0hejlG8SOAInl13+v5uTRWEVEHXzxQSWkzJSU+fK9SzGLv+cQeh8lZAHi2191
NZp3Popqm2KVUH1EYzXubj6NEVMrcIGQ1ANTQnL7Bwy7roMSg9CaQTKLu1Uj1m/AuT30QwgK8PlX
p6a7ig7+FUD91mZLz10a1SP7na0DCMghADelnAXi0+0v+Kfw+84aEe08wyWCtNs1dYDmBnBXk0Or
eACAZTZDMBVyD+gVWs6t20B6fQnQEk+PYQn+T7aFsTcuDxstD6CT/THUY+JNG7SzUUpqRzTBt3+c
bnwEr+9f6Hw6u/Ucd2Dob/vxBM2LBwbG9dtfcL1rvvMBOpKSLCtF6wqyQmUho9zx8SHgl//LBY1J
jVasudw5O02/o911C6g0DODPRI7Fr2MKZfQRGrZ1G3yoBvBPViBruDJW7RiW6ce04444GSMKFBso
NYE6vRBQie9BZq1w9k0gpiX2dzRh79yFDS6oI8GElYNrZrAFGhH5w8AFxFisv27vjcEBPS2ay21C
I6CPodEBCmkAH4z59qdpzO87iDwteIAzXzGk6XsIlchvIaQMXbV3xhk8W4fCWPPqzVOGoyJk4sNQ
DF+akny1ZJBc+XdvL47pJ7RwvozQEvHk9cjIINYwQ16onO1Ehu6nqd5Lgpj2Voseo1tVTjjgyJiW
4gTkdwqS3dPt6ZuG1gJHV4yBv0xI9YI8BiRX3ZMCTf/toQ1m42r34GUbp7J0KkgLowEMZNjFx7ld
Eg4an9vjG6aug2CmANWscMPUCfIGniMPAXrjbw9tmrrmuNY08R4t40hoiuHTMFrQA5ufuqXaSWia
Zn61pTc3GMhuee7m4Zj2pP2VExt05dXOQWMwRx3/AvowxGrV9Jcagu6q7s6c06dgKb9AMeLbfYtz
/ao3s58Wdy6r6yVJjdnJKwYBunx+Bn3ijt2YPkE77yntRFOiZfni4Dg60m6ZfmTjDBZz9HeB+Qdc
rre/w7QLmuc6GUUzEOQ+Lnxs01nJJ0b6nWu7yX40h208sU0qFz3IobzHAKzeuUuvshYf75u55rSK
LpAr2HCIMXQ0J4NLwbKb+/R4e3TDM0eHbJJ+YZMC0RW0buQX1YkDCJwPqgDZlyX/0dLaObEMi6Tj
N3FPdbyipP2FyfZlDXJw7Hsn8HrvoBlMw2s+zOXccSA9BDAxFdjvR4i3e/EItusd8zGY6bWP7a0b
gBqrDPIZZuoX8iGXy/Os5m/Izh1YMx1u74TBQnUkGPiKIPB2Td1bCz+MYFNtAmdnk69B+J37lo7/
KllYr9aAnN9gDRIyXMtjSd1vFrc+D+grcTrnnPdFMuX34eZ8HRQ2ZyD1qkBjeamQ+24H+blrrPMI
EkYBefKdHTFctxzNodtR0jHLEVahVHOuGSTGVPHDz2QCsqlXtPUyvHiK5PbWmKxL83BWgDfDlth9
qx1PPSueQ7v+IhjfOZZNPqh7eFW1KixwcRkdcE9X+euEC+Mmrrzl1mcnV/f5iI4byx2XocMf7/Ry
Bh2gky8yqtbm9+w3dybDdOhYUVs8Ux30iLPhqrhJf0Blp9nZb4N72JqHz3YGTQYOLOA2dOhVtmwG
VZsQcqt7CR+Di+tQsXBxScZ70l9GYoE5EYpzk/cMEcMzCDh3TgqDzeqYsbnhE0NwQgJ1Lk7jtqZO
A91gDrmfYA6DiLjVo+DOTnbPtGDX/785uXlN/S3D4XSxa+8DgQSOz7ydG5NpqbRDG/gbzwJdMJaK
gwrD49vFvUpXDv0HDyyIO/HQ4HRo9f3X/LOFjNBnWfoL2JMPPt2gezweV7D63OXTtubTLSkFAScu
cCbZdPRl8wdvHZCsgpLw9vim5decevPVZAUd1khChslqmqeibM63h35/ZZgOIEMK3qKtCJG3LZxX
Lw//djnYkJi3V956f+pMR5HlbJXA5CN8s5BC8xIM5ODf4WzHeEyja4482BsFf185XJQDHpGw/OTa
1s/bC2Ma+mqvb0zeW6XlCYYzIe9w8oM+PwCvqL8HODEt+/X/b0avw3ZTFUr1F8GXw2JnB3BnPiuf
fr1v8tePejP8CNfxXGbhBTWvXx1QmwP19O2+oXV/dV23BT57uKCQEFWuB6B2cLhvaM1LIWTii42g
aFah/PHkTx5oqzxvD65l2FA9be1yZrtQOw3T1oWgymhdNkF2nmWG3dSz1rPXUiE7DO0AceyNWxJ6
0PfdbeJ6/0xnRNtN3kNuRELwNAW59Svpnc8rWhWi3PdPY25/oxZ0ve/bAC2OhVYfAjo9I864kC21
p/9Nlv/99tCGJQq1ELYMIJRtLETgcnKisS1it7YOlbfjrO8fIuzK8vDW3iFetLU1iFUuYAj/NkLA
KSjsB1RIP6J4tmP3hg/QUXOO3VULZBHFBcXXPxWIj2ZIrlYuO95eH4N16si5AfAIUHUhEQ5pABS7
8+c8oDvW+c819r9XdhZcV+1NNHBFKVxgTq/v1ar6FXSgIwoV5HidbQCIyHbHWFUKROP98JSVyknq
tUQruliOVIIx6fb3GSoMTIfYOXiJh+jUFZdWtSC3sX4y6TyjlvpQivI0IEVcd/YPQboPV3TZ1pHX
279rsgzNd8Bw4ZIGZHZgYf7Msy/QcYqD5rOCvPLt8Q2+GWjh0CcydEAshvFb9XNrvekYZtUzI+Nx
88rfvvD3DlKT/WnBMcydtRp62F/I5EkVIZQCWbw4e+k80/Ca6/s5+pNCBvuj2ZGh+Jz1wfPsiB3v
N+2C5v28HQcAWgHGsq0cAsL2pxIqepkUYAO9L2PLdOhdEPBMOIhgyP/bMnGl551QMOvjes7raF1J
s+OohoXSYXg56Lk6yPMh1MwleBEhv1wVaQ+Jj9v2ZIgDOuiuCCEO4wlgmiAEBhGO5rgysnPVMw2t
hYHMViWEz+CBcnGhQA0BYRAm3J61aVGu/38TYXBPat1tgfXU/nb2r0JiBHradOexaZq45sONS/O2
t65bGxagkG6gm10X5D7eEqaj7EIHAbFvESHQExwPzH0AZm0n8hrM3td8FmnmGk2LqPtvYBIkPxpf
bdDLcmz1jdS466028YadHTDEIb0ATYH7yV1XQGicL6jE1f+r6vJnBgI4i8pXKfzn2xtt2AqifVGZ
ya2FImqYEmsAp9mRgWfy9sgmE9ICUOYtYIMssMlhX36aZj8Nt+FYgZX29vD/pL7eOQR9PQRdhcRI
FiJp6EJyIiihj+eDDzN7XDv3ANHfzy50d6ts/iAyCAXy7YXT4oFs+VM24kQsg8+352FYQB1PmBHI
D20Oala+rQ4VlY+glNgZ2mBtOhoPJ6zMuhFf2ED7MoRMHXfcy+I43/xqSO6b/dX63vi5PxWypgM2
KfBD8O956wu0le5r32Y6KC/nPIQsJekuvQ1RhpYNz8or2fdsnU+3Z2/wEaZFKTS/NW64+D3YZ1sP
IhdjEgb5I4TTTxS4AJTjDrd/J8BqvGNqTItXSI0VkB1CfQn0+RD2sp3ps8O7NY9qR/Yj1JvYAOkx
wpvXYYAYyu0fNe2+dhEpsgHwQgW43jqLg8/LM67y6DYA36+c7qoeMKY5/yTbPg8l8u6zwsdMHnae
CRDg3/4Ak2doAaAroMQwjqhVtjPz/ua2LQE4n+V9RRvGNP93PPQl+qgOXUAs23wdCRogO6Cf73MM
Hbq3WP1SbwqVbuVu/AEvTCupGtAu3l4ag+Hq4DrH4zMIC/EuW5D7tnqeVnUyX7UcphX9dtVdZRWm
Y+yQhy4h44TUsfQn8XXsvSoRhNl5REMw/t/+Ese9Gss7zqHD7VoKOYwW2h6XYVMb2C/7+tsGYEXS
VtDjy7OCgGNygXlBjLl8BDy3P1ic0F+WBbFSyEyCvmhkJPazcDz0YICPQRYIgXe3bqKpXfCcaUL3
MC+dB+E9TyREqf810FA51arN0wG4jahgm/yGXGB+aOoF3OAWnxboEK9LtPAM+lxBW5yH0KofNgkh
HQZOpmTN7fyqag6B8LXoUmsEnshywMYLumZ5LIdaxFCqAfVoDc27iVZ5LKbQSkE1O51X0jUReLZC
UMWOVTyqDD3cRf47D7b2AAau6eQP0DjzrQGScQoynx0EKBLIFbVxvvbQCJPNmZJmeHJ5DTlfCbFl
tK1DFK0HjSVKYZAqD3v30HhZ/bkd5vXBpSCtHS3RHaA9IY9Qx/hWjryPBxcs8IK4WTyW/UvboGfT
hmbY0Sb4KeLKGkLfEB5DEO7+BAHxYspBat9B2hB6MdQ/raX6ZUOt6jlzoaWFSjFog3zqHTxB/uRB
AJjEEBZPkG8Zn5uRFK9Q8e1PS96BeJRCdRkSx1ns24t1EUVRPaC3OYQWBfnirurvTJR+PHvu9OCF
YANZhNUfOwvtUb2l6nj2UWKwwbr3lXm4bw9hDeE1i2SgYLWnSE5+DulbPiZ56JY7Zmq4jOhwOMcm
ULTKkdCx5AmC1zEFgzotdyrtpsG1SEQ31F1rpw3Tjl31ZROwW0Th/NdtBzNEUR0OVZbLHKixY6mP
CBdvE675DkirdtbFNPr1xHtz/pMps8DCXfopEfaYBBJ0VBtf6vsCkM54BT2NLLfCgaVWQSVEB7P8
qpTonHnfVTuFDMMpqYOdFupbrPZ7ljZWyVNqTQ30A8BUBprpLWYZuY9NhOnIp1BYLnTRGU3LLIMq
tHWQmRULdWcyQAcUt2LsSeNs7WVGK2Rr+Shh2Y9t0e08Qv8prr4XpK/7/2afx3lrfVTAq0tXWeOL
XRX2JYBMS0pUW8OnIbPRdIA7OtJ3/xpq13soc3/9yxFS/Vw5tMAHBIUdk7um8N6bin6vWWZFZgTX
dFWQ+eXNZeucxAXzH4fK9lo00AwPY6AOdq5RpmSZjumsQ8iThRV+T9aR9V0+BXXUvrgvdheJv6yL
B93E+8KAjuwEo+ikigE/1Fs4yenHEaTyqD/vLJvBU//TVpQ5BUN2IkztkgefG9q6z8gC0p0oY3Aj
vamo7dCoDd7mMJ3lz0G92s3PKYS+afHnriCm9yk4eTVAxLIP06n4OY5t1OV7NKKm2Ks9YLJy7kOW
XYsA42F2H8AhDFG++xhvmY5HDFtR9nxTNB1adnC7Hyw7Bf0eG4JhQ3VEYhEGwTw6E0u3sY9y9ovN
f99ebMOS6IxcJJO2B1oolk7YwwQ82Z8I2NMTn447hm4wFk+72PsWEkOtBSFyq8hOjcrisuwfxnl8
gVjY7U8wrY12oq7eVgonB9+5dKHWjttSDdU78DjcHt2wQDocMW9ZQeg2g00d1Ol91j9Q9KBAwfL5
9vCG5dHRiE6Apiq7wvAQjoJGxQO5QqQlGl3uAgowVzN5KO71AdBAENldQc9Zrbi2BsT/04NPIJyz
Y6hEBplTfl9PIPgu/310QDIGYs0yxG4vs0zQmtZBYngEg8hk7TXXmVbsulFvT6e19EbVwM9s9/NE
vtZ5lTrieWuH++4h7tXM3ow/z0D/0lbStPX+CEicZRa4/8nX29ttsFWdVTInAvoYxUrT1QFhdVBC
JiN0yN77yjS6+++p976F8oPE6NUGiZRpc4MYGh97OCnT6JonW8ggj+4MU104fexk+b3byM6am4bW
XHginPCxQZDoulb8tFZIaEICr7TG413LrmMTq2kWIyR7aVoA53qkNaQ15xayu7dHN12YdEjixgNW
2NzCfa/60UG/KVRQsfTA2o5Q5FXfoXAEWdr2dxC6ERtcKPZVsaisnUutYe0czcODWgFE4+LHXacg
0PllXcyCKtz5NtPomkOHgnUlFMFpOudlAJ0UogholwH5+vv22pnG17wZTdw+urgHkrYQJkRyNs53
2c0MgULHKtadg67errbTbs4PeEpESwOK+81Phrq406606+mK7oYZ/XA27AqrjivpAiHH+xZG92Wn
WuoWFf5UZOXXTdgvotmzmOvavnOp/qdI+ybCNS2vq56rLS1kj9gJQTx3C5MGukU7RmP6Ac2dmad6
aHhDwYmrIJ5DNPOtjfwBBaKdO4VhfB1/WDWD2kTDt3S6FrKLtsjxCwJ6hECtlzuXXINh6gjEtioX
1yv9JWWSfWBtcxhDe2dog2HqAMSV9xT10G1JkXKJJ0JiwaG83AYQqutPd1mPDkGEKl9FhmzB7EG7
HM1r+IUtd4LGdOxhi4RdkCP/lS60h0K9aIcjJ8hpV7MVJLen//4GUx1usRL0rhR0kmnL/U8gNkmK
pXyGANedq3Pd8zcOgG7lkFuQFEilDdapqT60PNuJCKa91SICC2dnxNkONVPVHtyZQIErP222/5St
7evtxTFZphYZoJWW51A9x084w2NQL6dO3kdsAsWffy9M5vaofY2WTFFPSPyRpwHdklxuO+v+/rYy
W4sLyPbKsVBcpc7yva0/EuJGFv10e1XeH5vqUMYODJ+L72Qy3cAYbQOc7sj5uO2+7t5fdKojGUuy
It8MQAxMZoZuF/pWT+MQTHc9YehVwuatQdad1ywet2U6D76fuEFVHSBxtbPqpqlfTfWNtdcS14MC
cpSQVayOlmge8tnZubeZFv36/zdDM4g1FkGXqxToixM6V1IOdVSuph1nMg2v+anyRE4o9MZS0Yx1
RJrfqDxdGkd8u20ypoXRfFXMi6hXyRBlfAKJa5L4c/58e+j3wwDVie2CUAV9VsAaF9IBP8rZihzg
t2r4AgxDsLP4pulrzkqX0pkG25FpQ2kPpnGI+ZVhsCS3v8A0uuarDcTNvMJeZFq01vNWQjasYr/u
GlrH6/lgRVmoXcpUbdCk6f1LsNU7W2qwGB1IR/tWSTxUZDrh7bBQSO1JtD7We3xopuGv2/3G3iEl
vC6zhXOJDAJ1HUucQZPyc0F96PbKmMa//v/N+E5dZujZ7GUa0gKkgkHsqWRo88Pt0Q1GGVy3+s3o
0LSeaICqUGqxMwAobeicigpo2HKvt8k0fc2h3LYm0GOaEYMLVw2QY+kX2GThoYiE0pNiL7e/w2Ca
gXYALhAwsrtQyrSEivc2eMe63WPqMw2t+VQpSci3JpvSsOpjFMSO9rCXtTcNrTlUtnn96nZkSgef
td8gAMQeyILr611rogPgGBM+zhBrSldISSR2ABVdb+nW+44QHfbmc1XKkhY4/UonhnjfscqLz/dN
XDv6PJsEswctx3Se2AmS348gyz3eHtpgjjrPXEeaq74GdBVtaMwK6N4Qbzr0ku44q2FDdY65rVKZ
4818StmPQB287s5hrz/3xkt9PCPDvgbRg6OsmPplusjs6+0FeR+aQv8DdvNLv4CmO4Qm/detAYh0
nD6WkATpiy3JRhZBQmXnI0xLr7moRxZl8xprk0+0T7Kl6FNbWc65V/fGYl9z1WZhkHuq/TEdSvqV
iOHDxOcfIMvYe8SGWO//vpKpDhmr+1qAJ3udUnSDnoVSKqoCmoQO6uBW9WKjnSBe5+oE9fL7QHCQ
M/z3zrvj7IUgRxzTpXHTSlZPvjcc/W5PLckAwqY6RIxzvyxU3kypCGjcigEI/C+sc2MbaRcnfOlt
O6qXIaF1Fdl2u+OEzjW+vbOO/yFyWzyo9PBySonMkjFnx0UIpGKG87hB4ph6qSy2KAvEY5uJnd80
WJ+OJWNTMARlPY1pHqio94rYBufIeh8JGNWBZBQsCm42YZsyAFCGih3ARnW47aCmiWu+P68reNxY
CZlu7pKzbdVZIqAZn/hVu6cBco2r722H928jC60WdVsQ/oAusfQuM/DrP9sxqDnewUq4B6/MFIs8
gWrBzslk+CadhwfqykEGGTWRUu/vvKmiTvSoONzXtEL1gi0b2ZgVJUZXUGtNpgzg5imw92oBhoCp
Y97stZvRO9Fjq7fgO3joq6gJp1iw8rPg4hRYw+NC7LvwdZTp8QwU2Fag6jFtra0/SgEhbLss7+MC
oToArrKmpWEDXAIiBnaE2DAfgkLeJ2hIdQAckDzrVPrBkNZQaLE6PwVd+JGzoY1Kb4b+OkLl5gDk
02dyx6oMh68Oiptrpys2MDWnARserL58XNXeo9Y0tH4jCbwAtA4dhl6hYA/ZLxcijXf5tw5/QyoU
BxTgXKk3vzobiTPgnTa+xxtkmvjVA9/cHOwlgMqAHcAXnDDJ2JKMXCS3J24a+vr/N0OvTXeV1dhE
2nR5/uraNQdPTW3/um90zfQ72VkgmoYTC6cEVq8+58se8ts0ce3WXQ48z8O8Bv97404J6fLl4IA9
bWdZTEeqDoXor01z3gZw4VVWevHQWuwDt0yiPjtl4aWGLq34tTjFkazjfa9+HR1RzA0tMnspAfFy
UGbK2nr+1oxbY+3c3AzFLJCZ/Hur4VdZNgJek/ritZys1M3dh7rvz6MLxE3TvMwiOIOD/RX0Sx+o
lJFEVcULlh0PMeyX3qfJi2YbFCn8s+okZIC6TJ69zGqe7zI0vVVzBcWNhP4YO1OPRUsRRmXx930j
aw5iTwURgDaq87jW4RH8XE6CLrt2515guIvq/R0ACw1+TnN1XsiEzCBIC5wsIuwxY3XksPFS1B+n
vR4kw3mtN3l0wehAEBLrXrdgz6GiPAKW/dml5ZfbK2UaX3P2Gnr2LuBP6lwM65fG9Y797D/3Vpjv
WJBpfM3jQwuSG/2ItaKZDEH1Xj3JHq1O4EE53/UBOsjSgwwcmZcQhrlJlXTW+OzWEK4YRP359g8w
eNo7VzRdrbfJuLLqxZfnaaJPhfsRLU8PxBFxNu+UjA1LpEMth6Zvx7X11Nmq+9gpeXItPqFHbyeE
mOZ//f+bw8LhYrWAWZfnELBqu07RZBXJ+rH3d6ZviBE6vFIOTqMIW9XZRrWvHsu0s+cduIxpaM2N
aQ2iRd7NcLRAPDitcwA5RXJ7V00PIR3D1aPs5HIu1Nlr2k+Cjl9FNR7G5urNeSfijrg/F6fhSX9F
04n6vlIg1RFeIQG+fpSdOvNtOQZO/1E42044NdmR5sqqqZBMAOwThup8cPO8jjlBvxkddipdhrCn
ay4CN6GQ2lPqzNh6XFQfy/WHonihWtZlZtMBGG0YFt/p1zPsvY708lu76ASv1HketzjH/W8S2V0F
a6qjvMbBBg1Mha1vc3ngnQfqJLEdxMD2ekQMO6HDvCxVQnXbrtWZFLN1WMvmslYbO0Dt4s9t6zX9
gObTUKRR6Adv1HnjVrJYr6r97XF3xzVMK3/90TcBww6mDqljDC6tEkzyFbAIzuH2vA3PXR3NlQ3O
KvwKQ9v9HxDhRxuaHK6NAyL8HY57z0RDwNNRXYMUULAAmdC5RJ4jaqz2Q4ai8mDTn4Nj75w6pjVy
/71GAs1XdFhamFBpx7IXicvXnXhteOXqMsEltXPl4O8cehz9acNLR1SsrEc3cM85aQ+bujMXoKsG
FyREyn6Ci3kbOXY2tFNrmn/vp71Sp2EjdJxX26wjeHI5rDR3n0Y2R6P4LH0P96M9ZLXpF65r+MZU
RduF7thdt2H1kxIX/oqOkR/aUS72isEGV9MBXbb0yq6csR0N0n/r4p2daXyQyx5+0jS85skdQT7T
QVH1vFgVmni3SI2/mbOXvTaNfv3/m/UZnFBZVVPiSNieWrVBIn2IFrQk3fZm0+hX53gzeu2qzlWW
Jc8WY/HmeRGjS6TmZscRDMHinyfRm+FtMayQ3EUU7QVdYmH5L2h7Oq7O9pk3fdo6we/bn2H6Hc2X
w7xklZPjM8Jw+OUH1nM4bx/cUDxCVyamst+5J5lsVTue/RqKR12NnwHPvxN89l0VCf/DEvzv9leY
htcu2rXDN2aDWuhMvC5S9GNNXwt1acudq5hhr3WQ15RzRqcFlhQ0WTQWw5UPIc7HPS8zxFMd32X3
jA9jG8hzdhXpCOp1jJuKuIfba2OavPaI5kHFwO2IN0LOWAdYfffF38KPIwmLHVM1TV/z4uvj358H
TB9drKdls04zrpD3zf36TW+8wPFdd/EZw/PDFX8NhCeT5AuQn3skhaa10ZzYk96EVn9PnnvLt495
0LsfoNIn0Cvp7Kk6GPr9wc75728Ipy0AchWNh2KU113INtF/5H0os5g6qs5e6tIpg3NfDTM/scAV
6M3sLGEfuW/n/JiBK2BJGtZX06WyKp8DPhcuWTRVnNx3ZSOhtsy0xjmo5nrEWVj/lovzzEe8gaHl
+OuebSShtsyqsmjWQJb1vPXNXxvxHmmLvsrtvlIFCbUVVp1HuO9W47kUNRJd/S8wJH2Yg+Jw3+y1
ELltjagCgMLPJQsm8GPnvytSHshs7x1U7zsQ0dUhOzsvlg26aedFQfKVkK1HnjffO0lMo2uxUSrR
jZPA4s/MXYABb2kkHXofEp/oABqJGg1U3zD3jPJXe5pTb7BOt9fdMHEdeancYuOKZMNZunlCcPkA
4f1dmUuiY3NCXJAdZ4LFKOtzUco6DikKA7en/f4VlugkV/bc17QAacSZOu7PWr60dEyR9TnmlToG
hYcC4B7Y//3oRXQmK4UNRb9zLc9lSNqHEAJY/4PEQTBHrTPep4tB/0NYqShTbbuMZ9aKQ15VK4LW
rmzF+ztMdYxnoOxgKMNxPDshZMxmaqUVFi65vQ+mwTW7L5qcQq5uHs+VLQ9zgCLilg/Bzia/nw4g
OsST5Z7kTTYgqLf8tLUZbh2sfRzQ8xKXefYYbLQDcxV5qm37Ph5a6Ln++xwBg4bdAGf3z4MFChNF
100/RVnd1wVKdNxnWTa8cux2POfY77QoBX/MV5w5XabmHa8z2KsucSzDGfS84OsHhOFrwfMozPtT
Jfcuae/vN9EhZQ5SJPZk0/EctOA8ndvxd6b6vWay96/JRGdX8wqoZte9C/aAsokp+1bO4CetE/Ai
8O7nbXs1rI4OJcMtwWo3gZ/IQv8bd9kfqPd88wmktO8bX7uC51Pv9O2G8Z1ludBOnkALe3HlfQgn
okucsqXqOgr2p3PuYGt7aUHkJq9+teDy3/E5Q2DVcWUNI+5gz954LuaqiQgtf7vouyCuOFXlGPtt
2KHBnd23GzrMbPLmbSh6MkIwBoXqa+xTVuIAbnl7MwzGqrOrZQLMPD44Ic9BXhS4OHPot0mxd58z
ja7dyPngdWhOx0q10oK815Y0/XC+b+JX631zI2edVYKxABMPi/qUsRYkhmwn6WlwAF3K1O6Wgq3T
Np7J/KNCa9qkIl7cV4ohOt6MLgCWgKhgPNfo2G/aR3CI+MvOxE3LrV0QS5tXPfMxtrAZfWrR3oLb
ubt3VzGEHh1cVoYysD1XjueBWVUf1XWnQKfRj49+uZapU/DsAzrX+H1oBqJjzVxw3wb9OI3n0StP
Qe5+8Ly9BmPDBuugspD2Yi0E7hJb3XQxmbqnLFg/NaBt2Alxho3QUWVi8CHiOOE+UZHpNCmV5K17
32X0P9Axp0YbWY2hQdl+qQsvaZZmh+TCNGvNWzOQGGzKU1hxK+QfMpsVR6+22M7EDTcVHSJ2RXGD
0NVucQ2ynvJcvEIa9XsukUdVgXNxO/Z9bKvXJpiC+7xBJx3bGhIOjhDtGcxGthvJQFY0aiir9izU
ZEbac49aa1vSum/Prlte2tF99Yf5yMv1y+0IZ/A3HWjVTO4gskqM57U5EGFFgEA9OGsT41ejQO2l
Pv/JA/+3skp0jBUvx3AUTiPOuQUOrfrPwofnvIcCbD/F3Rp+yJ2HmtiJTb7mwZfKaQ8gQU2yWiZ+
/2ttqsfAIkkJIPG6q9Vh+nDtwtxVjizwAl3OyAT0VWR5U2klZbVRsF+TodnibuTO9IUGWb2HAw3+
6dR7Zxn+A9dqBHoDq7A/t+jTJF+g1cwvwVLT6RGv7ax/mX3HLb+MeVUUXmS7w1qXUYuyfe1ElDJM
K0J8GocpysCy3KaE1za2yQs6/7nh2RxeJXhkcRnX5Yr3G2tV/kDPswxOdeB4wQFkUBQtFE4zBY/d
KNrpWNmgbz84s7DF36iVgVrOJlPZQRMzC8FMlVMLifYZ/RbxaueofTjelOfnjI95cFy71v5dcKtb
kDqVHjt70O0AR9HQSEhBozbTRN0yeHmy9cjmQtyuI90LhLrV39sCupeomMsNvRz2KFeI3Y6i++PZ
Tj5hGH59UEiv6IsHtDbUwUMDpv/1Rao5715AlL3KMxqtg/ZRrqJWMVM1noVcgDH+U1/1Wf4p28qx
OlQdmnTiKg9bFjdemNnHth3R1FFXgqgH3HL77YTqWoEn5DUs/QDVju/FoZeheUJ1ubdEVA6q/AqN
VfVXAap4O21ps0EsUfaoZKHXVkKEI+vR8z2C59yPl5luQcQm1rZHBpqs+iFzA0qSOhOERo4gYLXp
6gr0YNtakDYu3MUqkrLuyj5BYp03URAgFx7nImN+Woeb3Z8Cr3P4iTvhyJIQC5dFHDep9VDWWZkl
VLKtiwMeFP1ZAiiU9ZGC3GZ+GQHSDo5ynTJAAHovaBOgZwcVC7FOj5TO1I3EVPR+lA9O8csGjSwg
G6W/PZYdKrFJ5jau8+LKGiLx2Vx0MiJhW/fAqlpAzxWS+s53f+l8+3+e1asitso23JJ69EtyXNuB
BxECO0gE6bJtWdy1HRq9aOWP7oHSgrlx2wQeLJTNSxYrNWxrvGw859HkU/R9DG0I4xm9qmJJYFeh
+rJuPvejYgHWB90tNBzAw045OfRMTtu5t1fhxk3j8vJTK4Hij8ByLdTJb+cZpNvVINsvFhP1VEcA
Vdn1eXPsuvvorCFfwBwHQG73P78IhzCZAIhbD0XJILThLGg7BC8q505Udbl8cYK2YnEgusVPmpWx
8gjWjc2OpiFf6UfKZ+h3xRVEHLYD6EVn2UX10M512uZe4B8t0H78n7Fva46Ux7L9KxP9Tg9CgODE
9DwAeXFefS276oVwlcsgBJIAcZF+/Vnp6tMz3RETcyK+4MtMO7PSILT3XnvttZKD7DzMHZepH0Ol
QHI8ti2mUe5GGwt/6wupX2HF+hT3ZONKmqK08MP+yNq5q19M0lbPZAnrn843WrwZnXSt3jRmbZXY
LOMctg88Llv5iQ4BiTeQpAiSKcNAHI0Pq6EQkMrkXEW1zAX04DXEOI2/pJj8byZy0rEfzjuxxFF0
SjojWtg6ChCsY1xI9zK2XjdfK6hdVjveia78DCq4r/Y4HbSrPkY4K/SFAwi05qIeZzDXOoJ2YAvy
4nwoTQTjSczrz9G2c3StvzsxiP6E3TZp8jDCUn1Sg8BmjCZZZd+8NK74YyxwW25sjVmdc8eaVOy6
aQjENjKzWERuDG3BnrbRGCLljwQ0/KDAttCCd8z2u9a2XQfFc4Jx707XbMkoG2R7AmpaQRMsYRXd
BLBXiYveRWl8bjxveY9lIvs7JVwxJXHwjoEhHWPVPQYQQLS4tSVKlzCrS5s5OlxdBTFEPj4Ib0jd
poFn5HeOgfUoj2Ucm/uVquhjif0Ro87W1QK6L9I0+yqw0L4torDJKfjg30Q4+0MekzjIZA9LQpZy
CN+WiHmKJQK+l7yjOwxepe1dNDF4VyAo/JxWfhYR65u7eiL1e6c14RkPBcEt0XjtG/xRhcvs7PNr
1Iwf+CfFT2Jp/SvQvpYPSiQxlLVcDGcNiOD4bOM5iIAeDE8mlyNrJbYwulnFQ0uFry+24m7KDYnJ
kJVl20PfWyVxde7WiG5h6SezKfXPELdG3GRr7OZTCD++Yce1HWWdCeOZZQv3n6o/SzUQnKwFoSt3
zSxE1ivS0yyFUMeU1WIs01w6zX2YrmIkJ5OxGsu8ryy4G8M0Vd1Bh3awRyrMrDPfsQmWqJiRSrcL
VULu0q71bB5EPErz2ksCSEsiy18PvqLkbKlY0RqFBEOcL0gLIzhmkcBsemieIApwP56O41pBBzUI
F4VPqeE20M90ZFDds1N711UCu2BaAjAq+hFRMI9BbU3OvPN6LApncSrCuHFhFlcqHr5rN/X8jdla
RRk2tajZajJ0YZFOS6CK0bVE5JKm7fDYVs7vT66K0XTzYDYYYMoRc2SnxnflzemxTJpN7yndZLRl
FS8mJyZ6xzEGAVtYcHivnl+XJI/CILA7L+BJmddaes2uh0YqyRToz/4r8Nv5e4QdW0NcUvdrrhZJ
wsJG2Cju57pTasOdVOSgoq6Mdi5oNVhFS7jkKPkIKeogYSRLTGDbfK211+3B27JNn0ECe+rOvl2m
Oe+mGczUeYAjLFRBF/PmjemksDricD0RnaQTZJJxadFThJTh+8zGyKsLsFBm+lDFqDwyOAekdLeu
LtqPE5KV76alY5lBabvzoV/fxRwTw1Lu1qEM1wuMUSDclEg90UImZOjzGUpFy70t4XOQVSbFGY1K
qF89eHKVzZU6BGsssq6dbF6TZWnzWQ+r2SnINtaHgUEGp4iNlAivjbZrgX2L27cWTEkv9wlIXTnW
UQeZ7GrG/Jbs47bcQ+MYWy2aVS0twIOoortu6IYl65MQdxrjZinP0RyDGYFZL/D1B9xFbZ4MQWDe
hV4Td99BJycucH/WA4ZEO2OhtjppfUSa7AWbIRjAGsD93X7DNBFETyKxjOIuTE05ndqQ2u7eIfp6
n74ZQY6Iuqi5+T20oCf3PcyGM2JC9Iic583kEI5kTMFwGDE7h2/jPidJARYTXgYc15glbhvrseUb
4uDfdGUdpOG2QmHFAO8iusq5BzVqKFt5S1NwMKGjbC6j+QfYjY1fNMTnbNvyObaPGFSnYeGsFHNO
5hVD0hIShjznKVyythMbeJvVbhm9TcvEFB3XmmOQJCrRtSuESvs0s3WgSL5MU7AWS5/iiiKX6uIb
gUIN28mLwoeps3Q996oaq10bNnLaaW0c1ry0pdkQhOsOhu/cjzJdoT+0E93ahkUpjK3ePGECllll
4BjBXOe/RmC+mS1n0aI2ENivgVcx0UtY7C1GHVkFFdywa6Ij0NaR7lIQF6o728gufAlstRYzddfV
4ISoAK6yUxmay8LBO0AYdd0HhY0PTIck1/AKm9dAjUcDsfNwW2KLuNAYltyZI23g770QZmZbdDbE
dOAzNGmQJvomKhCxxJMbyZwegzhYuiwNTEoKYxvXbNZg7kmO0F9Dvhd5U7ehfNXtBZLILdslJkKf
s9Gh4jtuy9b+aOEpCP1AZ7zoCndHO0PoNl0reAyaJbjrFyYHeMB1ymwT2HeHVy+IF3jxjov93cuZ
QlyJu3iPgmHEXrsShuDWpJ4askBSfqJR5eML+CTcdrODuhDMZZMS7GzdxRuB+fAyR4wx5cZo6ngG
/4Ik2C5jnWCDdSH7HdSM1HCCNKW/qTV2iWwEf6PLfVYbfxPZBspC3ZiG39tu8H6WPXLEzDZMefma
QvPzWAqYphcLcvgTUk5/BylqrHE3CbMRhkGvn5UC9IDEcPhu+L1PspTUbM3CoYZIrp7WNTjIcmLP
9QiLmHOy1rAyJ0nbp5cKqVVLdjUCifdYatRb8Czs5/s4ZPWNUEroK59EC3KS6OQ1ar3Q/JocW6ss
EWEcFx12aX8PBD+EMBJY0sgGWsI3upxhNg5OG7YGWEMbxGPcMnUGPmbQ5x4amajPOtliK5zRY75z
U0PbXKTIiLIEadBjA1P3AILKQrxHSJjfklos6R5Fy9DmbauXcFfaYDmP0zzcq0Uob4fdfYTdKbut
s7mdF7arWOzXxZo0dbVLlNIL9qSqjy6i8ufxkkZopmzJMln7kA6DCN9lVY8fK+6RTzt7UG1esAqh
UG7Xasl7SxNdjCUEQnZ6ALnq1E8sFjuKr59eI99Gl3DVFJsin+ijr8rl3Ti+yt08shDlVw3goEig
mUQKCahLboWeZLVt4xU1R+QcdLd87jGS2yR1y13vhkTmjHNNXuTAHTnTaYUvlEJoqSGxrCOdV82C
FY64KW/TljFmtQvVQogv85epkttQdOFYDEOXtltG5cgvqlKlKCAcFOtNTBpS7n14NHXn0ZBb2IKE
Fj12Q0DtMwWZ3t6BZmHJc1D1/fhR29H2L7wVI9vA6CBedqgXgviKBEamnwOP8C3BlCfUZo1dXXyN
gwmV/9LWTj81vtA/CTy5gh9rHxt69Oqepd+VNWpBQoiqNI/axk83aaXq8MAWH5G1VbB+y5XnL5BO
lo5AY8qTFQnvvdTz31EzojaXfS/STTNKvz9CdnXydw04UGK7NmHsbgqUU7/3J8IH2KPBCgCVuyRD
7mFisYG4i4vDM+kxqbJ3warGi15RoqN2jDq9tU4sE2CGmBlYIcaTKOBEJ7y7zlQOxhWmrl+d6/u1
0DQFx3sy4FPmQTwSfUmwSwZFSUMWPa7S93SO2GEWOMB2crpnU9Nv8ADyMjONO7EtE07ST1Rk0bKR
rI36vecnYMv0y0zaxxWV6ILSYC3ru7klLBIATqxnthQqfekbxYbKRTbqW6KWsKELsrq19LeG4+lw
1ysvcHcdNiJMmHsy5TZjYTfOcH2WWsyZEr1dfjcLgfQSXRv9aCAF/i6Jo0Az6rV22RiF9cdcN0m3
D+PKfxFNmAa5N/sl9BiIRf2rJuwjQOaZA1MB/1RbqNWf2WaEbnnyTQ8Qc7xrdQS1S9/QOtkx4QXI
2cpKht8SWMAGmUaV3xSN9WvGAT+A4TliW5Fr+MMztYh+Jq4HPmDnfkIFbBwaVJMIVr4BkkJUtrZd
ZP+X+cn/oVP1rxOB+H6i4aXCoBK8xvaMdX3RczLnIwsiiGgE+l4qF++SlP5v5pX/A4b8r5L5A9FE
+d2g9yvKqwIKpJhjXs3f+0n//mv9P9Vvdf8Hjxv/8z/w/JfSduBVbf7l6X8+qw7//cftPf/4nX9+
x3/ufqvLe/d7/Ndf+qf34HP//u8W7+b9n55spOHGPky/B/v4e5xa8/X5+Ia33/z//eG//f76lGer
f//tL7/UJM3t0yqu5F/+/qO7j7/9JbhRWv/9v3/+3394+wP+9pc9Hx0WKkfT8M/H/eM9v99H87e/
hH+lAUnQiw+CNE388NbSWH7ffuKR5K+E+bcXIwpKT3Cb00MlZ2q8i/6VMeZHDMEP//NvzcVRTbcf
BeyvABX8OGFRTHwawZP5/325f7o8/3W5/g26+/eKSzPig4OvxvR/4aoRXIRCSlgYAiZFlorx+X/u
12nrj1y08ydHerIlQV3u+BIN+ey35lGm79NSLU882lok90jX8kGGw8PIkVYpyqFQ4a3uIqLQkcLx
7tcYl/Zgp07eTRFZ8xpF3AX+GNcGxqNbFHAU6mtPFMDqoffPcwy0a+IVlPGHlSHV5/0LIbcd2qOv
k0eQXVL43Ip4TQrBW/89EHE2Dov83oJXux0VYrrpKbjrSfASEugKzU0kdjP8zs9kQh089xDmr9ZQ
PFsvBDgU/lqH3t6XY0SulbpMcPm7n033TSTJeDAOpMe+8ktg7bcA3gQcA5HycaC+ONkW4AJ6pEAY
/ANcmKoNHDbFPWIn3RjWdMUaMpRMU2nowUzfWRmJh1lQdy7XqBw2qio/5tvng7ucXmu+/PInBgBr
TFGs89kcu35B0hx208akUNGQbDHFjNGwwlPgc9TN3OxCEAcBeeD9iVQf8OyFbtDtI3UjjmM9rHvP
JMnehyUU5HmNuPgiUJvK41ftPHupmyrAiBMk3rmd0jvwySDVgLwWAAFj3qFLrYcqDo/07YA8upQZ
HU2ZSagTFCiBgH2Ce7rRibSXWFt7MTSxF9/EKEDARAtHL5igW3IvTLwFimnfoDXZ7gBu0N20SP8x
rM7UdP4M+MHS+6pMoyfLJxiHTb3BhONUP2FybD13UXrfAmjbjZPGmgpJNewBn5bHr4NpZFTYMjy0
y4MvkQBjUCV8TZoFhSgSzk2QPDdeF9+GAUIAKdHbwr+HZRHYoftlyAqv4a+vSdPphCJT5rBTVic/
tOm2FgPfIMGqc0AO8c6iYn0IAAzmEYdKJqQAgk3s8ST/uooIxMn1z1+TpF0NbbtR3mPqcd3EvRvz
eOT+lLGy3Kc92uuidOXx66CbiGz/fIXQtaro4Q1xaGAhUth+nh4XCIvGautVFZra8JfaytAjP9dA
3KmoMtd6Dc+Iit6hhNXJXkSkRnW/jFd+OzBkxYCesQaTEPXMyht7wHJqiiCNSlR1C7mP+nNr6/Bj
GNmcmfVYLn3zEvfglHbjSAsgsVmN7sKvUO606pAlDqw+OiHlfcqILMwcejjhYVBvknrEH0g+IjCq
TyA6dfkwxtPhzxnx5LSZy3R4cKpn2yGumwyl//clapNv3lwBqZmTX7LTyeXPs7Ah+2QB4u0R5cHY
AxAZGgsMKSl5EdGAcqruSXQcLfDCam7MhgUDL/zI+U+QP2Z5yP48AXzHi9mHS4XXAZqFo03Sp+SZ
qOh5IsKiuBzre2zV+nsyxT9WI9VDwtvPZJ2bbL49i0QiNl4jlv2fPxXI8bdxncbr1yHV7J4N9olQ
5oM3LuMHtNo+0sZjeadDCbYDGx5abVCMFp7wKAbnenmvxibESIroCuCdDbjPaM1//abnlVEBbURb
BKJXl7mMN3ELYJsx8zuRn3UVQR5chPUFM3jLD7s42DDFpHzkEvdt3K70tBD9ikvU7tISWiV+rNVP
bC2RnH+2QM4KBqnLQsWpy4JB0hfPsI+6CfoN4EUFWCEOXqa2/Ig7YgqAg+s9eETHwAvTC++JOtrW
jzZdGi2vk1ku5VLfx5yo80rW6ElUy6dtKp5BbmI+3nozm5k4do2SNNlUE2C2oNKbVdbr2dcLyf6c
TQOvd5gQ4o5i61BDOzDOKr+W9yCGX3DW3BEb5TcP+dmTV8V3aJCRwzD6Cg1NV1PsQvGTKtu3VUBt
cACIcrYy8c7AGkqX+cD0kdHEYDkOGSLNlM/tYt8mB88hzpt0H9XBeHXa2aOT/hETPMOhFebTv93k
Q5Rgv/vavRdZgVqyWtBLuu5+6mv5zJsqygZx7WzAIXVuMRwfcv2aziCwEwrKdoBWFemT4fR1CCCD
tkv9VwkcI4wvdqwgUkQBpB3UTHfYQO7CVo/XJnXjdVixpzIVAZCJp/WMHhzPeoGse65WdVkmILur
LQNIS1fxExK3F+Bb8+ELmGTG9kDV8O0rA/S7NxYASy04yVq69HdsdQ8y8f08URSlIFpLZwM1ZzqH
6vq1+BKMSSlsybAW/ymm6bXqA30IUy/KHfq4J4imjritofOahuDgtZ55pIt/TMRAsTNia0RrR3U/
mlaegeSGn5MZijT+1TFvhqYwTwo9MrvVA2mxghlmwJPV2/aLpi8a4F2+JJgJa/hwbyDmD78abd9U
aJ9L7mwGxaXlXC983QsyqwLdgOeQBeww9sN4jaiwd5Bz/r7qh1ub8oKhvvG6zq0HrDIedrIE0Nqq
dX1ownaCD8+gLvZ2iJzXniy1O+MM/Qa87J1o17+hd3PULK0z6q3NQWhGjmIFQpOsoikq19unpfYv
IsUkfkYbO3z4wcGvFXj36PTtRhFFl8416BxvFkbr1yhRzRHz0GvuJeggejPKn6TVJXDXlO6Vk3Jf
xl3/fZ3m4FQtyS/Fdff+Tw+qqlpR8gXDLo08WWbWFMFQztu0Vl3e3Pb5+naYsUROJKi2Aho8RVyX
8a6h9XQa1oYWZg2W9zr+AZdniGeq+C1dPaRCwUgf0euMd7xdGnCw5xCK97AsQuJaI4FbKZb50H+P
UvxLnuWZDyWDu5439IW0g87W2EKtbQh2gZ80j1+H20uNhYKHpwfgGtJtwyp+SyZ1rwHJ1ZTPzxMA
6uchia/oJKeXshRBPsDT5iD95sjQ4HgKW2eua0ebzMFU7QAkaMn9Wrt7C6WvGUXAYyDDd9xbaXyo
nBrvVCDJHvlpipwn9PfhZPRGIKXYjuUS5HNXhkW9MHZO+Rwel0g/V4Gqi6/9Dh5RqqhFtfvamUGs
QMyGRcV0bupOvgL7m3JnA/eQBpaDG5SFUDa9q9OAvXDMtIVeObyXk0TvFUa9J1e65VQG4wa2UeMe
SdNQrI66e+57Pxy6AtnslfHH0M+5DzgnowvIQCKS8VmZQGdIbvRrQprvc4gbIlooAZBg++/N6h95
oqMjynVdVJ3+3bP5hot10Y4sJdkEcR++Eko8tN+X9jhGEQSdhmSDORBYFEMN4VGbplhoIu4pr+Yd
TLeAS9kF2XKPhIOHfv3klomca09AH09fmGiib4kK2wwoE/okQ2keYwn3r1AE4r0MKZjpPoaM2fi+
rv2WViG4m7B424bxnAG0JR8zXlbTXD8sZSOz0g3iMEuLBtbajQ+87MudqdYZkp9gD6SgXuCBz2t7
DuHbu8WT6OvVGUPSt3DCpqADhIJxYIyXhTCEanhW6SE69aCtn7DwgezJ0UGTS87ndRzUQShgyis6
Vds+Wb+3kNVFRIgFP8hKnb5ChYcewqkLhnhXBh4yJ/AGrwgLfYGeqyximM2AN5CCMye13YOc5HYy
Tdd7IKLo8SHBvIR2Ci8srheM70UyEx2J9jZNprOJFvzxo2seGCJC0a6TepkMQkZfDdPR1D4EnkgY
HWoXH76S5q+DNYJlzA4Gop/zpjVOZdMShQgGqY9OrQyBGFK9NfDbAHICWu62WsaTQzT4uD1Yp2Z8
iyPvaQjpt7JuYkhzt+OVNo3K+QCzKwY0HklHI04GhZYgpvlwo/kUtTbPMWJbhlEVgGcQpTsnge52
7T8e3S7s4pL6+PX6f/0GWY/hkCR3AyXTYx0CXlVy1RhanXSBKZeNwmZZZT74UAJt9JxSH7NeXyk0
1DOytMFJY5LWhdK1RpVktULKMFcFSDToaPHxFNXq8CdP6OdK/UCekQl0B3+NKfCir7IhcmhvNM3w
4jUzovatCm1WdO1dAhWCmiJTYOjP9I2bn1HLzM+Bb3d+3Ab3YRPmJg6809ellEmTbKAgIXLs+wtH
q/LrYOagPg23w397zcR6z0X3VqP/mIdYiofFG+5Y3Kuzu9WRHKIm80jEqYXFUB6tuKBx0KnL1yGp
mnoDfBQoWd/lX/HrTxC7xSyMHtDCaxDECmyAuQ0BrzZLSc/l6NNzD0/x89fTGjfYBtM54DWlwS69
sY3DOq2eeZn+kjVndxgpHbZ8qH8ogip30OaWBAm+a/2he01DlNlVT376CfrpwVK+a1Hz65wmkHKo
WwaVXzk/oTXurlEw7JGGToaTZ6+13WMHXPdP4nh7xoTaJmPNdkqb6MZcMvfTWvHT0NnTgCZlDww1
AO1A38HBQx+b2WNNPg97Na/qQZQz35dJVOdTQMeLWKPNn8zrdg3lYP689IUmdF2pdl4s4qOpWlIA
Foa7fNX9mFfzAxduOXmGD08lTc0ebXiTh+s0PKF3MzwlZsqb6dYZE1w9+r5Gy3Xsve2aijSHwKh6
MKxF7cXIs2YTQUngg6A5T6c5xpvidRl3Pegaj3XTVblFCpq7dNXfWSvstR9dvF0qCuSfeUdopZdb
f+X9947SuxL9nac57RCsIxBe7j3VthuYV1cNCt15uLSU5L4Jol9ly3AnCGZepJTY273PJk3t29y7
3RSkwEXghnyXlPKbcn51nMiEZT0ClczQ+4FwPe/kW+ipS+jDRY1SVoSY6c6/MmgKsmmWarJsv3Lu
uo+rrJpGHyFi7nfOi/2DDbzfFpIXOz+aJWaERxTN01BYtjTXZgaxc1jLLgP33xbohK7bCpaWOW0W
FHxjnZpDv/TtbqL9tIULFY+r8YEIb76C6Y3NMNZF54lC20cZz+9x0DyA+DDlHSHgZbAy93ULEjh5
Sjz1NFbkxQ+szgzS6Cz6ZGj/oWnyWofNU9c0Lzoqf1ZJsKHx2MJZsj/1qWtz3qHcD8fHKswiiO3n
QciO8ArTN6ITovfwCMlGjFeDhTSD2uOJi+GOgorp15sQEha6P4zG39mhAbyEZhynQ7zvXPKjmR02
p+TFV9FjMvgeerQBuBrDs5p5cPRKdyoZIGdYu6Kx3AcgBKQQsffhxutDjwE1dLPzyIpYjDNzTGex
MbMqv7cxgop0n6gkwkKlps6h6/Cz7OKg6MYgzARP2dktqGYNvSn6wxCOoit+bvtfhHdgBKCtbEP7
g3kLPcUQa8hh3z7VPhqy+pIGdbqRyVi0Ngp2JfjqmRbQ8EIH6YGu7IKuHcWWU9pCT1vZAY6SHck9
ui5XuFXDRriKmwIOMHKvTH+JG1A3Y1ho7oPetntYbMRZU5JHwCpYHWX8CllU1PxkNHfghXlPYyh+
YOZOANhz36qEY1eR6CswrzpMiVftfWD1XelfMbdDrjOaJ+hELHepjreTmKs7+CMjSqhmOieVtxN9
tROjqk8pAsqpB9y29kTfLbgBtRyAzAsf9P7ZbMJfraeSbTNyfFlEO2NH9H2fIWkvj1MQbECpky8r
nKTdlD6kaG9+jOraOi9jk42vEmNLWTQk7uQF0c09dLd6DTyUJYCUoTJ5Q6Ykb+j60DbgXYIYVqBo
9bMxLLzEBY8JgXOknJXNJw0TjAjVJZLAroDu3mFOe7mBRVuUiXYUGZ+Th5a3GDKRQoIcHG0j7h4V
dMGyriwbqGPCybseisCDLWi/Bq9p10XPAqNg23BoK8h8hCof6lZmve3SM/SsUq4PFWaDD05TsknR
gcBfQuo9sCukIVQ+eHb9RI3x2TRoU7h00HmgLeit4ZJkJfYgNB23qdfrI5Tljn0DrTdebmhF+4wS
eOOkvUYlYtWFyegwa3JjSKKmhSAc0mH+0IrDKFN55/sTqIWAHvIaEEi2CJqg6ERndNAzMhxoY5wt
OcFxVR77TrtDQnBG3ATBNxW0+5Yte/iI4iUwsPIx9ZbcNlbdwV525yfsk1ZADjlGnHeM+OEmWOs3
nZjP4KV06n7gvnpMbJO3UbdrlqRBKwlwRwOgj9Fv0zJUGzRJRY6t/LBGw40yIDcjA9SH3uF+JOGx
XcwxNV7R+r3NKZrQgLZr4MmSPK3cK8qUj08y4PBCqqH+NLJbM1SS12Go9ukoDsHNFnaa9dWv/HvG
gg9fRzdjgou16LRR4cF0UXaPM+cTmBW9PGCGsMo7b6wLgG6AkBmgLNrNB8aWS2XaE4zi4TiWJjsa
B8shrTAd2ExIg5L5F0LUmK1LcMUwylOycHKUjd5gdNnsJfvBDTj6OCckf+TKHnxSez86TC+CBYJU
vB7AKBrB1xhszA6zv7wBsW+LNpHfPZ/1Rw0y7YwGLSU+6GNhHyKpBAMyrA+jCy5qcG9pa15KwT9v
56BImXi1gf3sfVpv+5qJnW3NtbLeJ+2S5izp0oAEMYvzXAUPEUoP4CAeV6C/tDK9aGzKJyFkAbCz
vQMae0cVOLogHgQ7B7OIx8ok1WN4b0d0FtB6rnfgdidZCkpoIuYmX1Ti7UI9QOGFKHQ1nY1Adr0m
Y5Ae1np8GrR22zr9VpPgMjjUCR2DzTBhz2LqPhpMLlDVjJkMsAyGkQwF9JEh+7fIHcABlmEgFqFp
5EgXlZ/HdfBaO/s6mAQUKZkeKwoe/9B0n24Kk3xQQKUNaMBozrplM4kJ7V5QJbLRJiVwaMgmqkXv
ocM+bcRiP1VcHYEH8o1l8h601EtjSwJe1tIcwSXykbgeOPYsz83gfvYQTwWPPNkEpf5BB3TRydw9
tuCGZAFo0NhWUJ0uicqU6u2b7TDvFFKe0dTxuzWtpqyrB4zHNBYTpuEJ477XyfemA7zDgoEhToLR
i7QYyqbQa13BLxcfwOtHxDwqttolSJlorO9hcHxBrvuzwyAeMrQwG9OruOVS3GtJ3o9zdfSjZd06
jEtuISBZIKyrzPkt8G7QY2mtwpPl0FANOvhVkWXO0qn3rjN7XpxuN/T/snReS3ErQRh+IlUpa3Qr
rbQZFjAYuJnCNlbOWU9/Pq3PzZYxNmEl9XT/qXP9lS/HEhXW3uFGorWfZy0gwZl1SLUN5k/n7Ov9
lMM+5+4uccpflJSvBkUqXVe1E+gYfYWCQlru+L2azffkcLMbVexnJLlyD/d7vWOLZbO6F8nQpjtu
9viYtxlofpaHaNdHYsv6pzWHaijajltffMKyVV6UmN/RjNY9TrRiV9vWLRJo85dE/7A5xMB2Ota+
RKL0lEL8TCskdk392tSV9abW/bcBNha2stkbZjs8VnVphrxn380KilPJd3XS3CMPyatNhs2pXhOG
GbvpfBpr4Uv4rQzl4qmpitAYajaFYxRAgGBl7AInOsRaMy10+1Daa+o5WpbtDN36gwmUaHj927a0
3+i7ACCAcoJsSV6lbZz6FsVtl7ErnMv2EVc1XS56Gl+f2uvC+IeO4NEtjD5s0DLtliH7pDT9Qdir
eZgenjvMBwEa2LpJvDJy5rBdEAhqdzFz1O/n2n7aVtFdkMiBuNp95ckxSsLCj1OkY/3UBnD04mSJ
ufE4M0Awhzo5khjnKW41PifxN6p9JgdxiO25D5K28FcpPqD9S6+eAfwoyzlNXD3ybMidLO34uLYK
HgKO/rEf8z0z2qOGQOcoEj0UbTzsQRUiNqP2Nj3wMoX8VPJmOt3eVOwOzdawc2Obzk6q2etk3GrM
/KeytspDTCh2v6Yy3PJDfccZ/IU9qZ+mXcxeEhm/U4etCnWmPiRFKKeigTtKZVDAKXqaiip+KJpP
m8YT7RiKPifhV64tdfIs0SlhPc9miFt6bw4V+djOynAC6G2qs9ejbkLiovjF2Cte71ZDAM8LXmS4
l22CsMh18zopFKRK35nT2rsqrspgHKxLjDTIs8dp8pOsvhBTfZmL/GhvVBLT9DW15S8jBcDMo754
UpP8FFut4dWIW1GkEUzXAcvAntRXacHvJPX0sa5kf1Va3XuRuaC5bKIvcvcpJTgkpNbll1HDVGPl
MSW0iIO8RfzcIn471anZgMq7HzP270eu5sVFROpSD2HMrL0gEuNkzxL9WVUcXXR1x8VJM19WNxmN
eTiq1aNhzc0D9sKdInODR9td/HyowqhM/4i0a27I8MI6WwRQQdtyoqa5v1hL7FccHVIRv7HzZMFQ
ArHltDyObAafnRJPSizAMgs2C6Zdm+1ki4xksYhe0i2FTzju4NUTIEQ/Le9br4SSpPaVqa8ZE5tb
KSIUi+5C+JqO5kO1NFblzea+idAM6YBytVh29Knm0WGmbsdFHKLsV2yvbQh7AGKbyV2RGA+qCYWl
zKgsynJUebjSD2NliWPW88QyIhZG5HqCmZKVnWp7MnUXtL9IT3ocMbnoeexbm3h11dV0vxYZDKH9
s1WNvyhY/Kw1b9gmClr19CFOFDh08Im6xlQ6atCPVvOSSlpFMpCPWlv/VGiQPEOm5u5oa8pf1sKU
tAojtVDE8U63uj/kznVBUsjkpLZmYLjqcoFHBrSZpX6ejXG+TLoyoIriYFwtgzOXl3KJpjN5xYfV
zKpjpRQ/7389p5nJTk8M/KNr3Ix26UNLCmaQEt73/neV2Ns1AmAvtmgYFCSa58RF26wuiNL01LnC
9dOvrDFzKx+h7s1wmZkZKsq8ut5fEHJ/qJUp9mqk1/tKNNzAg6k+YwHvTpu0+9+Hjj6vNwOKq0qm
25oL/ae9OmUAfgGCpcqKrssZg0zEtpfrFYR6mcA+F8xUdJknKZizi5oNUbNCxTFT5Ad5NRXndZ0g
WmNVROdiY3jGes4uZDwMx1rLGb/Mtb3UVqrxIX6i1Cx3qBA7f+rRwa9rZQRyY7SJGJHnuo6Cf1/O
7VEVZDMKsmWdx58OJpsohXDWsOyMyKJuZlYiXVUM3ReTiK5aNDp+m8wc0/K72BjoeOPTCIf51IvF
8VzXWgL4PyucZVN/AHcrDD3GdDW6IigjM/oop+Q5K9zx3Eybs8G10mfgzSe7bY0LVtbsWaw99cqZ
zOxqjulyy9vho55b68Vd4+ZZl9+bPAO1MxqDaWmfIuVgp7YWcqbL0JlqApmW5WhVzrCP4jvxg1Fi
gpM6zIse3Wiqg1irsZItinu2zcQba+a1+0s8iHNURSjuwYgi3Y5OquFstsf+PVKj4tdkxr6a6+ar
7IcAKTjrqoTAdVKax3+waTlsx1UXBTTPzjXdXoQy5ucmqg/NXDtnfVUTlKWW+aJsWo0pkUS9IHtd
NgbMjUw/15rUT6ek2d3vwvuX0PNIDbWRGSjihnyYcDhx9cTsTyM9HRYrBybKss6qGIuWbkZMvqRn
kSFaQQwCXYR4cHvJorWuETEO+a5rSHLYoxsB0gGivswGioidlpWJpyFlAHWBQK+ytDwUKEweyn6W
Dzi3sOAwfPn5pi1YlgZ9hD38MUgzCQXwRF/q+SV3pPGg2av5kMx7pGsU8diaGSW6BQOdU7NFc/uK
9xcF2HNXy5ZGq9FY5CBKV72QTpxxy6TnedmlhW5dzV4fwsoujCCqRb6LMQ68pEm/+v++eu8yuVqd
FlaZ1F4iKcEGVGfFK1FzH9m1K8/3n9dVZcLuhg1dys288O/vu7q97x3uO5T4sVmfycOiN990ISu4
o+2o84nNZ9GVQYejK5fhtJTNY92lNgqAcoOmM35vvU6C2DokyzK9NKV2qt2peZTsQfHSDMl4vxBU
43VjQWrnNP12U1juRbV5WqPOZcMRmPAgmvHUtPnvaEAsZ2147lxscHGz2CFJPe3TIHFz9qV17XKJ
mvr+xuZJjXeEuf9cq/b7/WnIeisJeth0P3IHDe+NqVEt+VONgS4k6AvDZ+fE18z8ff8uJhP1NXKO
5aYyajbREUNNdqnG9vlftexV9VIsGHvraPr/JdI1L6209KwsK5/MMlqVqCfEcIiqa9cCVP/7UxoZ
p8HJg/s1uN8u9wtBPGTL3gZ70XZqxhzXAMyV2XY72iBTrIVbsWUlIrw/hT2SQc5jrdcf27j4azeE
17AD1HwYEU2GtiBMlFSUJ8Vyp0OBgRYfJyjVqhs/BRuTyJsfzGvRmd+6as17GILkMKSFA6GXKVf6
9dgzEUX6a2Ire4Dc5b1sy4swlPxl7IS9q9PKRveA2jMnL6dDObO/3xygebD7p5TxZcg7+zHvAQJ7
GB3eI3WH6N0+aJh2QlJZ9lSq8ovol45ZsqWRAuv1lnzJQqRt1UkoyuEfcEs7eiHY1fHuZZeBLjv9
+4Ro5+9MiYu9VUT9DmskGiYi1mK3Mm8dBw22sacR2f4BUZzLs5nlRPMWw6XWbATKTapieSn1gBUj
QC9OYdO1cfvWyN2OZFnFx6YX5cOw0f8Je8l9PD449rp6r5iJeEV28Yw8ovhdr1Xwr8iNsnmfNJMx
zFDnI15Gnqh/h0lnNtFJa4isGk3d5KjBG7UlWGEHk/2fVL7EnewPk5Z1oaZq1VGtmLD7MY5otjbk
ednAb1amLju8OPFTdWxsdbgqy0JtbJLln47troWqx9ncjW2zGyfUYnYMmXMXEdSOKv0pozzDRn5j
DFZ+/nvkxVwGcZr+wZe8fKp2Ce8mGVP+sTyuHo3+XdVkbJzWaBi3LB4vKhc0zTPlp37nguy4/KM4
dcgepPxZdyPkLXyEm8Dx0tFCegPx9iojVr3aRL5o6sp2iX6+WrZis36tFGfEibvRHPXXyXYe76cl
Mpbw/t/qIp336gwwuGwKlvuJOW1/agqQWCTFvVfOU7LFjemfru0EqzD2/970yaDTu5eI+wOjTaiO
hNIMXq7GhClsp8v9ZY2WYjcOHBt2Mq4D5oV6v2qx9jrrxXOU1ePvyKqeoxkkTl9LuDHTH8giC4ue
5Pb711/dQmHmxGSrdax1kiYWn3vzteAzCfrMXva8ib/MDlYDL5zPrj7rOLRm+zY5MXv0IAu36qu3
6c22Is7xruUqtNoL8OW/XzmO7OmgD8vXv1qmWcuRw7L0/pUC1nQeBhMq1pSGL0Wdf1TJ+LQuw/Sb
sTk0zGF+vauK5qAXNZaMrPjdJqgK8CXAaWrquBwpZe5x6vD0TpX8q0V5/2Y5Co1KAelstQvSw5Ep
gO2UHcfwGAfoU9Bw9goNvNsVCyVnXE6awXA8N0ryIzGmfc/gHGg4hiGsL0NfonHO2xdF15Crofpm
0flI7e1NIrkIMU05lFIlDp3eaE+KljJyz4xsFH8KsDUhdIqaUNtur2RGSpQ67lErDOEPseGeesyO
e5mhiGmiVQkiw0JFaYnykc3CBCEUcg1Fo6r7jpXefVP9utNJwyTHnRUpwZxUzFadtDhARFofxJg5
L62R/uqUtnnBL1mGxACE06a3sqb6K0ts42Jo44ueJ3DE6tg+ZQuLApADtmGh9O9Nn0+HEuwaZuq9
mPqZ1qrPDuX2YR5PLwvoy/X+M2S2/Z7hnD6Xwv64E92mJuqrMS7w61XyVZnm8q4O5Rxkqfy6M3U2
PfpurAVTBDjSbWonB8EPIEPSOM1DKWS7g6uAb4g062FEaoBYR4CZe2Q1gFhX1v8aOg0iEihLPyjF
8otJ3ECDNvRHw5i2CPP5KsZ1REWo4nu27InrM/yylWg9KBZ4V9uQxlAbZs5LRImS0VJhY6AlSNgr
HJrp5m9u4g5hSD3BPD38K5YxEt8p/wEiAYq2dalVSQ7Pvb6JqYjDqR5JmfnFT62dli4eH++KxzQ1
UTnB9OxTEKsryXkI9Uw5B4oTR492Zf7WQD5+gpmYx3YSCme/exoUG3eprr5NpnjGNJX+UYrotWbv
xVtRlkPoCEwfqubkF0N3D2pa1v93Qabetzd1+SmnNHm34Im0TROoa7rCNmz96IzmBoBNZninvakm
7g7LAGtUJ01BTJE/3Im/+0uyvY98+VPLRtedVuU3uyfdwuwlNT9ZXuO1WL9UtDfeoKimtyByCAEf
y2d7mH50hCd8aJjfOmzMOzGBxmubeHAesMqXhLSIOEleTLnCX8bkYINFrudU2J0vHKe+tdPHfdRA
/DzcSt1UbyIirYKMAu2SaY12KRT193SX2rlFtcdKKK7I4Zyrjp/w2jg0kvagO/4yDOOJlRJ5MMyP
ZcssbEgIdjrlGdRl00VG6eh1QnuUpOw6i/wbRfhI2Eil3wZJVopaRF5b9TAjSG+kullVnPitMzX9
wHgNJuwOT8ZGVzlw9F2rDGgvx29odkVtyocxqhlFpKUGSnNkH1x+s6JnW3MBZuF2pJhumj2sL3Me
Eu2PSrrvdpWjOI9dTmlFRBNOAHZB0VVgGcAvaVJ1+27JYGWgMifTYsiGLUfqmWNat5tkN0n3C2X0
7M2ufS6KXBxsKFGlvpYxsEDvHBfCD8Gzsitua9Zhze/0H2qYCffKnWbgPusJckci7KGvoxra1cEs
wV/c+JaTqOHPAgEXM+pXH9lyF5s6lor2b1MN7l5N5SWao52C0s7HC614MAe/7FUh5MNxDmk3gtHG
4mOgfT3OSXbWjdEr0Yt6iGWJZDGwP0YOiGSPw7Wvh85bbXQeEGd4XJOXhn0HdM+Pi6OfRrSIKkY1
AL2vrkjME9LpvZaLbi/JOyBL1ug8LSsuOa0Z4r9vUzYChTyu88atx6AJ+N2+haYPZCxot95dHpyJ
2d8ylXGPXTTxI7RyZnPtXjAKzkeu1UdjbZtnxjY9ino6Yl1X2N0Sbfrsn3h9lYtVawe37KNHpM9K
2q4+nM4RB/EX0U2jN5IvQKc5bcZjzKF2K7YyDQpSr99R3i6+qheGB1x1gHtpd6xUcXd1nIRLpmrH
3Gn8tDBelgMFffTLvJNHxeh+k40SHdI2TzyiSCqm++yhmqYCyQwDYI10azLUELUnXQE2hXB2FDNA
R5SHSK15rm2fKIrZWyZ9N4yqtTcRmIzgNedxmL/WRiWHII03fKDzJXe3p4rl3LYkHKSCC5zWwH7U
UdBGZM0p77s3q8MQSKO+jWubc2kwQ6jbTbvyFpEO4+tpc1li98UuzcYnLC5gKkKzFK+fvV1c54mw
GA0pkk4alUHjOzvNbcEbd9IXVXp1D9EYETQD4zCJB2aO+FAUjQXY+DphfvCLju9VCfa3VwaUgujt
63uN7xC4Z/hEtCL9DlOC57bWTlVscSxlfJp8TTTyYNUJDJpZPDGmB2apIxfMyiWIXSDpKQ9Ju0A1
Y6N9XxPrLVnqr0RuagVo1r7r/uSRfYGokCjPM6DqvpmI3S9ubu8Gcxq9Z8BueLHGvyiin/oS4jCK
BshuhVrAwUYXlP5qrOb9vI72R8pnCJOpPIPAjUAvk+U8dE+mFfSdvRzqtgxTw9ovo42KWMIbTcPr
SG7BTkWKoa3UO3yEK4ilu3iDaX1PdEwYYvJny7Gi/eTgYp2K4Wdvma9D2vCUbccGSyL8ObJx8NEd
5Q2z2yAivzEGiwEAZ2RCzKFImx3wDmyLRuSOgWU1niJ7P1ZfU7vusxxkVzSCnJYsN71SEI/TrtlB
EmPB9a9HdQcSDIgh8nYf4eI3S23ft61yWirre13XUGc54pmis8YtHP3KykoWQRvEuHDzEXPywwUb
DMw6exu4kQKWkp4dC6c/d/SbWVOesqpw+Icqz4Pp7BGOPWR91gQkQc8hdmV0F6q1u3+EHPsRa2jm
Yf5GJ5WZEJg6mLs1HGg1juXSfakqXF+5SpppA1+LVy3Gj7X7YUcQWGUjQpDpflPWViz3s4+zbboh
/t7s1xT1V4mI4azZ/dWd2udqVMvTU5+vyQ0a+6WOJT0VUae0M61nrvKXikMz1dyWhapkAyFrGLyp
B5xshXkxSiZoYRZzMNn6W7xYRE7MEzo0ATfA/qUoflS67BNqmpu9mFhnrcwh6RufCF8pnazAw9M6
vCRr23qZ7t7MVvuuW4IEXDe5cX9ngVNX73GM2g+p1kk40Aol090HK578Jin+cu8sft+CM6a4Z6xh
mHdrSeR1vN4qbLHh2jxWeTcGyZbUBCtK6sHas5Iw05lUoKCgsvhL87K2S0Zmi2YfxaBczCRFsMB4
44s5IoMHLG+ppBJA+H3waxWENcHkVG75ski1QgRn+d3kOkGRkicNeK+c7fINiaYTNAWPpZ5God0o
xECkvROU8Xnk63QDAk4lC4wxe57rRPENHSCn08uwlip4NR5XzOewW/0DUVKkFSGM9RqDWJnGsA51
obDyNh5tP6Vuek1cb0NxD/De5q8oEVJaoeg551zijFRxN1MibL30q6bDca2tiu8AqjszAgkXuA4R
2ODXKzqUTmG/CwI+iMwnJ8q/5lH9MqZW20nzYjWRslORHB8dVznhr68stw8UoQKmapAQSofcNWkq
oseKPoFJTlDGLR8wg56GKHDfjZzCIgnruRnPrZhgSf/2FlwoS/g0/qlAiS5in/SzE0Nm52fJ+sep
o+yxq1qO0pZ1aqQlnns3wUEnHyo9+pFZeJKTRDyo+qFXrb/dFE/BYk6BW60FWjD9pRudyyZoOxSM
lamBjqSMROvV41KjMzJ2RgvTISrmHXJffEegG6lXWiHzto5jGRB0xk9UxdwvPZYGqSgevarBbTJs
uiyTQmZoXegMoDTaLWaLDTYfQsRYX1Oac3nspvG3Gclib5qBWeihoaffmdATjFVIq6n9Dw5vUckq
XNK1ih1pGU1YsgPRb/v0yBig0DyRAtM/L7H2Q6rTz77AHajyBO9M9ApeP/EvCDcSZvqjJNHkWDgd
whP9Bb5H23Ud/SA6NM+eBuRAVeopS/GOGe5P0ca97yAOG7AC+8BJOAmYUrAPp2gufrLBkwl503oV
BpwOCZgEK8kTiVKEVCUrbb3BjT4hQylOPboMthB0O1hNHkYXsCdq12Sn69pXZRVvbYlmfUHk1abu
XlizcywGxMhun/tqFS8eIurOWI5om+Nwaa72bB24zghIanlBK7zSw2oElxCdUifjburK9Y/EpIUC
9JUgLYp0d6lSa/QNosLQ2XGb2I0mQ2XTd5dvnURvlmY/o9Z8FLKwdqDoB9uwXpUFuAlX3OfoEj+g
xB+asJ6c2FD8LQJgGOIdkXHsk9WSkXOYH0M42B6FkhxyPPQxKTxBQfsUp+oXhb0FBXp1DRdzwDw9
2xVzIHfN4tkZhsAJ6tHTisJ4hkbJFuVJmyV0snxynIAktYLYt54cDi2H8ZlfO7uLbsI2Hkk47Wcr
fsNW4+eGLnw1Eeh6YP3DJYIN66o/g36ZUrKS+oRPJ80w7coxX3xzVa6Y4QQVyQopSslZjdZLp+th
oapR0KTzl6NXkIPC5n8pyMyq7NFdPnLXfMx1t0PxriZ+gSxwT5rUJ9UOVlSZ8lObqZ8wF8OOhCZy
vRvQkCVZwyrOAyKBXwuMsMIa+wsJg4oPskuKEfMS7yagjCjsp3x0LzMcta6aH4Zai320rvBXFqI7
JPcUpbgPWrcjUEu3g7rqrpLMCs8mdksv4jOQtMYiACE2IWhg4Gc5Ymh8NCJlOWXL+DSpsKvoq2lF
gTc8uZWiwlSaoIGFV5tbnet8o0wrUUKPUBcRK0Hnhg0XGbPjojkqoQjmQ10W06WF8eVQWuM0281O
9UcRXG9CbDoSfQCds84+FSO2eRSC844Ilso36urLtCSbStBFoOE3nmc1/i2l2XpqRgBdwm5ZoJ9j
bSKpW62Ea4rd1psUYieqsfp0tWbAopJZvtpYe0oWnlsTl6FZKAehR62XmDUs/6aLXpWHkpHmsDSo
P/Wfcz1za08kZHQusS1kS+zyItGDJJHwpu4hluMlWZufMku1wBmdcIhMeuoN44G5uxmLYIMh6xgT
xXgUc52G9kh2U+L8nd2xQT1EtVonO/FjnF1eSibPuCJ3JhmCXsutcKFa6XRwnzp2R4Or5j67q3lA
Cm/I5wxKA1WTjgs9bKA7o5jHn7Sjgzvb8VnZXib6pJ5O1cqOyZ9k7aErNRadd6p9Ri5CVKC7ULML
ZPbIZpADptPeRrngkzaPqkjs6C1pPRcCI3oqXzPgfDQRfCQ9IStuTiMyEGs4vyIaOjKvJZ4CZdwN
pB3N62lSiVly9YGSyOlQUHDicvqtsQiLonNK+5Jk5BWmHKD5IjD52cwCIztYvFGb853hKAGpjRG+
RvfvPLvBNPOkimXybdd4VQ3SiJY++WEt1Q/ZmXsgxkPe4aHcNp2xlbYZ3DNpkClilXUKFdh/AyVE
MsnHyC68uY0+VybmoS6uTcw/SKrN6NKgXJLvHASEiddkfcZKfdIq059tOd6WvqYTnjuEPRyB3M97
oCtiI3RhH9q3gRlHlIoKNSTlLi9HxKvIkoNSalQjiEdo38HGJDL9SgfIfn1dWDZey0DfBPSyNHq+
24uj4SNe5pgkIeWmMGMSRhSpJ7uns+67NkJ2wM1ua/SzzpfGeMZao9w+D6RvGRXFPrXfW1cDemyw
ZqNSgJ3xjMUlF8TACs/kEJF9RCWMEpLU7Cj1dNF/ln3/6hTOhu9NbTga47us+3cnsXsPW8qK1U/C
Ln2Nuj2gDIMwc/xmgRdMF50KPuL6rsEmw3IcEISYlgilgZZaZznYLP7qNA5EbprFeavF57mIaTHr
l3gbznuM6I0erTfNmPPLpCoHfRnU84CI9d9LPetnBEfIKgpd92XxJTu8nUyP59JmeaTESB+McSkO
bPy74fX4FRm2IAe+fWS5DSnAam4HMSdA1s77sQW308Sza65X4Nb4aPVRttNyE4euWDJ/GYvlSk8T
lP4Yc0qOY+bulpQmpiozSa6IDKukKDwlBmDMZ6JCmlbQInRoutquA+3sfrukR3oN8J7X6eMB3f7v
ceuliep6J6FEOSdOhVHVBV0yB8PXrbKHr4l2YwPmCd/pa103AE8tJDLpCg1gt15HAZVrMJVaVfeW
yDUiHvUlXcynLi1fnUWQ1UZSgpPpVrgu8yvbEIGbenXZkdHV+TVjidbbA+6L+NsoyVkCEpseUCs8
QVXloKkuOKljXCFeFoCAlW9RDj+IOQnyqOweS3f+lY1bdFXVzbuqGX/Di85ClOEwJGpgahYYglah
8EnYM41jycNm1Bzj5M8WzdPHibovisoJbPKgORkCMm/5BZUsu8bkli1AG4tLZOaIAIyUTZTu7Y+u
b8SjaxBOx1Tbuu0Y4Ox81iDQERWExbZ3bunBCHnOgAQQjff6fLZkxL3JU4HtP0FpwH5jXTOZl+sf
2dzCt+b2wKUyv11nzjxpz9FjjoqSFq7FhJvl34O+dvsqTdfjaI2h3ZsXt05e2npOdk2t/Yj7sOyn
JyV9gCxvaFSbZzfLX9PuVmOmvNUD15S7JFA0wq0tBWjJdOiuC5wY7pL4ZRy1iALzJiBgibxB3Kyw
5xVJV8v0U1m6NbSKnGuA7QmGZ0WoXhpBEltRGC/2Xyt+6ZOrqhTfJnkuiFIbfBTCAtdrX9eIjCue
Uo7g1M59msGQbrs/yk68Y8nmREEa6tkyHLSpPaXqnpDlDieoxmaorPxiWwKd9eIO11qv9h1iH2Jd
CcKQ6/DEnJI0xBF1DV+m1Gj/pFX+XXMc3GkiLiykeyf6AgFqpKAS5B+vgKHuYB7cvsI1N0XaW83g
GsrFWv3erI5tIT8VY+UBzcAuycAs5cs4lfppMqC+Db+xluUwx7Ht2w310h2epZTrvrXKMtDSpgk5
EXAnfSd2sLYaRmyFn4lQDz0YTOReZJIepngmt/iYn5baviV1/uYYBBNlbvmZD8QCKQZ+zyxKhsAZ
IgrWeFYHpgfg+V9JPBxQw5e7aoV2lVBxS9HgdKXeBRW7r5CMZH/WNkIEOuHcJSB/3sGIts/4QCOf
mfawzuXyWlQz/jt1/msninZlj9MYKlJE0DQVC2FiRrg5ndydla3aQcvcrxlujtYERFWVmZcvCVZf
vVUf85OsRudpnIk4yFEBsTSo+hjmb6XWTvHEdKUq3bCLnI9kHn53xmcF9Tsm024ugPk5RPdT7X6w
TRdzxeukieU09/jOC/dx5mD0ks5EuPCWkp5s99phhnzTOL+cdXlYS+MrJ8Wk3yLQCOD2CJ7bFzMe
u2p2b8TTXKFCPRvJ7+BmjMor6MBSoErsE68FEEIM+WsuX7ROlze0hxvgi9SjLkmFTVTrvLHTkNjx
Y62Ls7TMv9yPzY+46vu9ZTB7sVfyCq1audMudlgiamVvaeu30zoHRmnkhynNg5yfBlPDUB7qqXcQ
COktyCrYodoyU/LWvjG8aVitW69p0AGbHcK4zKR3gV2+9TpeId0wTmREr0c21bFJEbufqAlqGPlC
zr4Z1B/rnD9TgxucOnYcukaknqEZ/84IRokcVvYtFLiiU2vjFayO+EQ7SI2E6bmMLoOJFriQ24G+
jvsRNf4WAaUNVQ2u3qOdi+KTyZJRht+9Tuishsz6UBGC69dJNO1cy+n3MRliBKshQGLxiJ+7alDo
c9BJ3XnFCyARUe5iidN64BOSp3YTgz7ouOfC6BYrrnvUa9sIF4Ktw6Zdjyn7KPCxeEBNv7qOKVjA
Z3mtNA5lU3G2FA43xaiHjYndr+28wVqE31lYIay8yw9qlC4Hx146Dx5oAa7hcipN/hPJ5p7xRfGS
FF0rAVi05gqxjdMU74jLNT3X6PeqAsaoLPVTUrrXPKaXGPJXdeH3HteXJh335hoq2Oh8o5hf9aXK
t8wCrPyk0UwxiMJIbrSPeBdDzvATFf+mXG4+E6gPvJ+OebTs5qVRfpDN8K6Y8o1oCJwgFnWwyl7y
ptEoqRGYiYtZGJcjeQCr7aH2eTKl8lUaSkeijHjQjUJD1rHmu7LJeh9nG2b2RnDuN8a+q5OvkfdK
cTpU0PktLmWgNfGD6EsUunL9dI71JB7rnLjROOdhFlUEqGWb+8nIO1/RyVgGn903NFK+049fQ9Sv
nL0TlhqjIgHUiF+jbPmc/qPuzLbjVLYu/UScAQQEcKvseylTSjU3DFm26fuep68PdKrO9h6jzq7/
sm7SIpWS7UwgVqw15zcRGXOO8kzNVqxS7N/1Lxim9qIXzhtz0Hdc0omg9k9H+YFGeGU7tCBKVttt
Gp0Vj3cFcR5AvuKndKC+mFn+jJn2zjSI1gUtW07KfsFmZuNWg8G+zeaTy5FLzPZQiyZUSrQXEL/M
OLEMKXTDmt7fRqF1r2gV0AZ0w2jrd3Kv1VZ18Eo32X8jiRTW4ARu+SrBLYwzY2ACNz+UTCMcbG1b
lgR2590gD4XZKHfa5yfu8uETsjh2BijG0ZKo2IUDBOMTZUH4jrkf8CEo7BpvphmyXBBoL0xhsmh0
6qqVruBEo3+adZQXnm9Eu7ot7IU+6TXmQ4OBEH2RSLl5ISl0uoJlolKSk5ap/aFKjGhtmbrHPZtT
qUTvvWMiyaWHqjwRufGRjaJZBrrWnpgBe5vQxZY36tV1rLmXQ6KjhWS7cKRxhNN5sdBbukY4DZnW
IP2Gp74KfiCrCx6bsC4XTppYRwD2TOzthQI8bG+DdLh8j46NPDy71FCHQLCshGM3fDR6fa4EvEXL
0a6+gdtkum8V87C6NvkbozxAy1MOOBsneY0XtHewTMi8R/8ifGwq3I/yFfcyeDBeAercXFfo+MD1
Dx+ZkRtLEYTM4YMQ5McIEFmI6De9veR5rk2zvNKBWPk2WwmTCGnSKJYyIbrYHmgbyeRLdxkHqB5j
PiflZLHN3fQmcXaXuxmQ5O+1kAiEYbKXp26xZP3DbT99pWTj0eormr1J8I5jtdszckIwHI0Xl+iQ
DxeB11J2v02ZmEcTFerOb/pkV/SedbIsA6djRadKL9C0jnbIPSnTqmb3DV2hnlWXUjAM0nwnuBST
AasN2dmOiptdh5aLokSI9hnDmYaYaA+Po7dvp0k7zXKzDZuTZitM+Sa5aaNxKls54tfv362wm6SX
eAw0/aNpB/noqK3cu36t0dnlP/AX8Nu/2Wp/Zanpf2bLfpPUTMOcUiVUXbPkFJvxl+SjIjNgUAjn
l+YY3CEHuc98jbFtah660JC7dozfQ2Bdue6L5xDJzgpy4hG4iEdZ8q26mdVGCV54rIf9MbQZn1mV
CHdFkflPXOlAdw0kWe4TfoduZcvUWgaNmfxD5NScof0nEk7aji6k6WhStWwQc3/8R2zZsjhnI1q5
QgIkKNWNnhRXv1ZWOci6FS2sYjfJ9dXMe7aLxpswYL97k7J5CIC+UBCyyUTwkJqUx25LkQ+hgGVN
6hclUAAWe8o/5PnM0U9//JOlZQhTtVWHrEaYeX+j2HXYmT2/CNIHE+w/g5rESDZRkaQbAj3cdYQF
6L2s9Z09KAJHeeTt4HxGp6yr6JOOuY7HlnbNJpN5j2QydveeRb8jNbVbZYX7ZJLEIPlDDWnrB2dS
X88PORRa6XrFMrFdd8/S155xDdAV1WxaQRY9AdgS5TIYRzIZrOjmq6O+cgwZ4UBAiWKEzF5UB9RQ
bajHanqYv5K1+ACjOsLeMWg6gQ470YpuFlWd9ZvBBW6VUjiP9KcJ7UAExJbS2HjmiH7BsOy3tOn4
SvEvhaWUr9M9yK/y7FZXysGNA/SaMsRUpMYOnYrKOEd+12/7nlo2h6H5iKCGK1G/09VWDgh2wmsr
9foxowyKhCj/4ZqZE/3++NxsyxacbIbgDwPc4Z+nGhWjT9dLgSnCEh9kxa7OR+821LIkZ3e4YLR4
0H1FJhtdyYOFKNni5CpDthkgBybCvHlQ2xFjV/hOxnzTTdSm2kzRAjES3M2HjcxxB+YTzEGtr0UT
RzvFVzDG0A+9gt0kkdHS7Y1hl1PEgNatWoe+L2G8D+wn/FtVjjc5WNGpDEyUrRCTAZpk56THrCwc
hniBk5pHSfwlzUDvMt+uB6tvlxIs9WFitAPeboKDaRjeanAdOr52lRwQZWzBHVt3G3LetrQhMgNx
xxfkxwpd3RgGEoyT1v8+NgtBDEPDRADb262UQbEdW/u1T5ynWYc6PyAvhtfeoNoxXGvlJpSa7uA3
L6BtMQ1KtX+pS+3RLQTb9j5BtWHo9GQGAqCwnTHsiHBTHL1wNJd+auYfTHOWeeqYX/ak0msbGGSS
8IFlKxWWBJzpmCZi5zQG6Q9K6mj77+cyT/5D7pWckgf/OEuciYRpOrZNKW3CrfjzLFF8yYYIjjvC
P8tZV2isITLKaq2YdHlbw1dJcEe041kqbYauck4O0NobTGEshZxh4gGJG4jGNsd9ayP4swJtqSni
pW2C+qlRBv8ymm8W1shrEdKU89yA6qtk2xNqT2pVJ4BzlPh33sW/nXw8ocxUDqTIdDQlmYjkY6fs
cvD5KyIz4tUMYxkrlJydJjZh0MarzouHi42VKCjt7DY/ZE0DMgT107OeU7MMfW+jIlXNhQBdtqqn
e0EvSnRTY5jsOlP7FcRB9a5kPgrtrH71APzBYEhISAjV+A4WclhA8jQ2/31JM6Zgur+98bbmqKZw
HJY03vs/33ghhsbEWRU/WLaD20TmOXjiZELWipWadB/wlkdYer66CNNMHt3cBaGRVp+lEZXnUkXR
FSKwQ8CVMbZBa0GP0/JOlWk9elHYX0Pw5tyr2dcaJWbPiRrIzdXaW27/Pouv5we3oakeaN4Pe9Bx
DcnW0V8gAa0ZwKsLopD6hQsdkkZGUqJGQmzWGd1IagJmrNCiH+NnZ0+oyfK/vzea+vc3B0wp5G7S
iFAdGdKxJ9TuX9b7CjJd7hYRjAzL9zfK4KlbQDSU236+nYlTNn5ByZabVp+1MFNVvPDZVhFrznd9
kmvFwqX3fktE0CFRMMvD2PTuUVjdqyk9hisgoLTDTAhsavmLDZQGtbTa64lWvSipWu97TEqQzrxd
WLnDSosyAUyiS9YkcbV0j4M3nE8+pCe9WdJiTE56Z9M/N7LkFDSkhpQj/XCHTJ9d5aceTXA7WSnU
J3f2Hc4S4tCyJ+vk1MaiZk/syCfmjqhpeEe5i+pHu+geiI8Oqetad1ya6EfJQoBQFpvQKbEKINtO
wRJFwMWtodXUxVQkCPBdl2DE2B3FRbfWpsP5OZu5z1YpAhCP2C68IoQFaxKn09TOA1JY44dqyBW7
1cx76DVzxeTJQ7HQa8OhkApOO9vv9kPIttCspfFcivIc5BUUzcb6QIvyO3XJs1AVdjUkmT0EM6RU
wQDPNJs2uBwfcVJG13zyQaF9/AmcMTjMR17eBP9wZWliWtn+emlx0nAjMymzdFM1dPVvYWqwQMfY
8YsItHhrbGa8aTE5wtBsEieTVzYTJas7ZGbDWMPI6vQzao0vsOUfrWmWT4x7XEgMNYSzZHSWokYr
ycLRb8pSbQ593Vr7EfjmNq8xHBBk8dTJmvSosvCOfiESJjCTmrqxM6Zq7/MzFnf5A1ldGcBNXjAE
YXlRMlf94UTNsovCfF0ZeXcMek3b25yJG0GO0FS7MIfRMFXbUjogGupd4/vpV9XJq5FbZ1bs8TCT
hFrVYl0LHSiMRTduHbcF3atAYowygOtVs2cIlf8g3glHBV20O07o7CFQxws+C/dotM7ztw9GQbP4
fdJ1GhI6BygBEL40GpYdLe69mhbpTZXaD7+x/B8j1J5g6DcMDIc3RjXpSlQasWuDPSVvMXn11U5f
xXxj4Te1ygh+IPmlr0LwLmQnL2KoZowFFfv8vUITqoym3tKKi4NSdLLldSjCFkMBbmU+8+fbf1c1
1YEN04Rt6R+ZU1SLMW6M9XzYTthhhBpPwk6Os9JXTHJfdZnBCDyJNHd4Bw1saoFTX0CzDkssrdnd
MbFYT6ROnMTs6yX5H/O2syokeVjKAPYqXrZhzzuqk+ZTs8y/hjS1l+gS3Q20TG6dTahWG+Zv42Ks
uvE9jvuLFJ3xG+bWQmON+4eqXDOmk/jPk9ywWJsN1bGoVaX5t/Ju9HotsQqNXUAYRbAGi3gZcknd
e0CeDwR4eD+B1mBwbizvwQIVySy9wqutF0+61C69roUvzXCpgfhdcjXcpqMPhIQhLa1nT4pNlKHT
qGEvAIMGQsJAF3GkCZ2VicXor6xY1Q91GC6KUcUeaFktFJkgoNJkWBHqlfnYmlbzkmfZQzUR+WLN
MU91x2knUAeF6XPOaPZq9dr3FVH7ff34vVsoHWXhBR2OaVUY+6YQ/k1qSD/7tNxrXd3WD2TZJcf0
3YLff5ofZg6nWVMlcUmpdM3wMqjOg582+etAT32dWJxDhuXlr1Etn6WDHcw34PW1CDMelED6E30O
gdtkEuLflS9NoWA/mZTy80PnmUTTWZH4fs7T+gipPNI7E37dnqlNvFQL4ZwqJKuodKacrD73H2Yz
gRNXKKvKFg4PeRnIvRhQ1fjMh7S1zkowMC8CH8Y89um7PUHuySlRPnvDHLamGtko+nX3UibSWsR2
4UPAQA+RaVq8sUFUwjkIJ+ApolMrvQVNp4JfEtmmo9qmlmWgUU0jb27I5Z5i3bgCKVkiTNNfdGF5
51IigIvKb+cn0rk3u++JCXRho6mD+h6Akju3k94zGDSop2nnkHWYROzNJCsWempme2axaVx91DY6
zfsWhTsauzOCcOUfUo/1P4n+lq5KnZmkNKZbu2oArPmzKPA7bRiMyEVZhAOE7MitFaE6yMYr4ens
OGomXPSG6W5ike3tnWZk4bb2HoVg+un6dx/ldAhPbdDSg9U14plourPj2avvpVJDb6VV0Bl6LKZg
CsDj5dScDT3cnazT9X8vcZyprv7P5ct/hqtWmqxPwpEmb9b0n/1LhTMyVaWNVIUPTqAgGUV78mrk
DMZmGwixS/jbJhhYIIoRUkWzMTpSyeZNk5oXiBqrbq8x8sVhwA7bSxw0CTPUEJ9usBuB2yIxHF5b
C3YCaSJ5JuRP3ApMn8Pi4/uVsq0VBnxEWzAAW8eaW0IgKXTIhu24mt0GQ8+V07CUBJPcKQi0oyhi
JGGzrdFC7XgoTW1jqk54rAIIvLmLiksPYEh6TDuf6ahYq7qPjKPd3+KBYU6YcuYotXnDztKdtBmq
XcS/cW3i5+qSDMxAgQODS53SYRj3qGiys9JtWr8GbpvBrtC8ZaU7EfFdaAPYb9artDP1lU9UO/fl
n37kMhjOu3arOOZuBP296MNcvDqg6BaoudN9lxB0OdUn4Ytnut22J+KSyx0zbBGrX2DXnAPmoQDK
afQ4G+XIuiGmqPTM7XyYw0/7hxPb/rO7ZeGREkKzbY0BsUAHJaZq+C/ngumTyuHK+mc2sTGHcXLA
6/N7k4uJNM3t5SFXPeUxnOhQrq2fLGzWVwOZ8SJsW4rk6fJXBrq4E3UttXpk4A1GjV4o7gLXZ3QS
PjDtrqk3Bf3AdZhSSmBScBdxWLZo4o3hAWZH+zg0k0iVqZRGcbWj3AOv4zZin0VoCudTAvHYf2x4
BBh6m3bAt6DbRv4+CfVM7nF6p3YrLjAS7p2EjjZPQvIH6KpaEqGErheTCemImDplq09KWt5Xm7hP
qqdwBKYcjQWc49kwLfOLZLQMv5SgTS3oAO2EbkWKwJM7DIvMFerD3KtBqz8cAz157nC/7JU2Y+Y5
feV10ljKpsmuo82Skx51WdngnTzIL954qN1xQVRpcYy1335lNpR1Ic14VF6O+xnE5fN/v+bFnzHQ
8+dsqxSlFmBlzSQ89c/PGdQa0TBZ/LPX752w2u+dDJvvfMma2m6D2C8vycjGoon8u6X7W5CPw4fW
wlWow8fvU6IL8JaEdUvtONCWMiTvQyuK98KlTZDEJR6ZwcrfkUbCln8qEyv+RH/zNUo7uilxG+1z
QhJXMDJIWdLVH57XEZEp2Bmxs8sXbbpURuGd5gd7WmCBjv/3d4EN2N9ufbS2QONrAmGxBjPP+lsP
lJZfQGeU/mVXJqjmNCrHsNXHTzOGxu56H2mqjuskjF+Hks8GM5ixtnQcsHCiiZVt/Ax2AaWLKlCF
BczCP8lDA8V3EnZVvps+q1McG0BJ/fwt91mQhyQYHucHGyXo3vBHwFzum5ZkmAL5Qq2ov2vpvU0H
4/9+lmqvwjL92qVlhK4GzBXuyWIxFyTBVJ9IQ3lmOJedQZUkTOhGRFv0C9ej5224omxGeHCQU+SU
qH2Aaflhg2IRqnD2OSQITPBAlidPEnQ7jXHqNnhrejPC+JF/dUXaXCyhXBnWR8e0d9/akViQmM/3
ZARKs4lrVnZMo9XD3J0KEic7VJH4SdgrkBOJcRs1Jb34MNtivzVeC1dAypM4lkpSstbSbcyX1jcA
/4VQ0XGYbnX5SsPhZzlRIXJR56whKc7qoISphLpw35JAO13kTk7cIH2ythbGZr7sjaHWt/HUsmPw
//0iEz/43msmU1iYPtbDv/HIxEsgXILbudV6xCN95/7q62RbxThSyxLcBq7o6iCmB3bn1QEHjtmp
0YHWq7793qHobmZtklQOL4FMlm7Yrr/9tl4ZddfZ0zn25sXpxdkNovTUlp57IkWEPmTMkPr7d0S9
dVGTsISJ/5qjdX9FL3NCLqisEZjmKyga/g+IF7lT0WQeChRRXkoB1jzr9GtfEt/HWt/Y29zAq+yI
tH3MMzkAcYuNfS5ls9ONjjkL+5dMHeNN2vjeQimt5zQbsich4nqdMZ/fJpl+S4ZMeTJrguK6oj5N
Myrov5GzV4TK5KYX9TmzkCSOY1OvQJEaS3OAzwrlJ17WZWOh/Q6yPcEyFITSmnIQMfAqpqKecrJb
7+Apuq3ZWvGXTJGQz5MxV/1qgGvCSIzqbVKMW12Yw8kdB/fsdfA/DdMTm7Qyxr2hKg+j12ZfNbct
jAnD3aA+PlewzbbIXTapN2A+KhzxGsMyXxVVwVxTQswY2FVo/eswuCWEReoP0SohSEI6UIUof6c6
b4eSAgfxBHFXabZGX/rDG8MzGNz6WJlqvYnw7K7dxuu2lRnW23ZQ0f0U1c6TUX/qAtg0NbFaAsIf
eC7rWhpWt5yBrcR+Dftv2rFhq9wY7O6UuurVCwNyWWeHu27GC+yk2XPmwpuMunjldc54r+js046G
a6ixYcLR4sY9zDAAhDe1Neqn+Sb4PwpzOgVfZVZlv+u/RzX9ke70/M+RT/9vv+j/q2AoloT/ezDU
LUs+47/HQvET37FQpvYvAg1ZZKVumHxY2v+JhTLUf9HmZhNBvvX8LeqsNJtToTSNb+lMEC1dQMkw
Jb/u36lQivYvKXlOVSFmWoIF3PqfxEIJnIN/rH+UeTYtKSaAdMZt1WYZ/LMMEC7faAzFf4ilFZF2
S/M/Tqr8o/Ws8qG0FfuitnV1MWu3e5i/wb+aVcLNMpKBsvCJbiw/O/0EjU9GC62rH0tD2lerLV9o
ZuYfOWr6ogBfRSmr7EfMFy+Fa671IFHeAeYVa+6W6bZmUXjHXRQzmHnHOq9vczaxq/npyCM6UKJJ
0cipQC5G6wmXLLuQLnipAPGHXup+KYNyoVHuv86RR22Zm2DG8DJbY+S+ZHG6brvBeE9Bha50uttp
UfirMWmiq0qa5THCXFXKms7qkH6kAVBqM/Uxiw8uaySJmEsgznjjclagSoVeFGmi24cCVzW0seqe
Ku4NZEr40yzCZ8MpbHDvMt+PHXrIEbnIsnJiaJ0pGp6KttlGBmPy3nbqHvezvhQOM0qR9gcWAoB0
ACUeMuHVN7r/5bbs6sk5l7g3jWb4A2kF+lfue+cpVg7kF+oeu9AIDHGRPLYioe3qkQMsrR92+UUC
a/crNREU2QFKFuD14TqwUw38/uifSKtMVrDQ3budjq/zaz3olppO1KRp43IJKrV7RDwvt9weufOJ
PniCFHjWYlPH4D54e1FE/a7tCsm/C8Jc0qXmpgnd4T6mqJoJLHcZcSd3G1XFwSllsyS3XH8iyh2e
ErPbSx/0PRKjwDmlvUKUE9Mx5IvkMbjSGfaybCnbp8P5G0NsGBsyIkHmGiGol85mepfSTWKIJZ7w
g2DPCBXzVqmTaL4r/Turp/XQ4Yt+M7sJAZeuJITL1zKgfUBqUXWVuTnZG0r31OaKtsU0H+0nw8Kx
KgxlrZtN9VjnbbfMeate+Gyhq4SG/kFL8anLM/u3q7xyiY/+g2wFHEBpfSF8+o2WxntrQzKAgPnL
K3XYSEAja7kfnzuLfhbMAP2Q9Wa4H8lV3ikgGo45bt61URTOxWLEsOqctrwZlQuqM6P6rDuvBDk4
FJ+IqK7hEMpfnUKTjYxeVMXiiFmBnXVjeHvdxHpl9d7PrrIjDN3YrNlrJy/0ZsG9ltnwpLWFg943
Kc5Qg+CLJMqqoj24z/q6WQfmUD+xkCpg9Ub9Hndo0wozEj8cxGqVKSCqOdaWPBvWIxnVj7HrOR/F
wCgzV+3ghfYFDc5eeI9YU/NN0VU6GDVf4GFswm0pGuuMw5Xoei3xz2ofvZgYIR+yyiy+6gSKbqS7
rz5MU1ynabHHA80Zx7CDiLeCV6jE5Sqd926XlbYytXT6rymAE+3cJv8gT7ZSyuLcRLqYduLZ1Y+5
C4goM+5AFLFaxqb4zAS0LMitLKf1WxXFro+ZLFz5tTSvZgGlzDWdH3FYWK+4aNHTIxR7whDskXLs
qoB6u/xAEHu2cbDDPbqG7WOl64pXpa5/157wfyWNeBhDS/UwO9i7cBCY/o1RfciSQn3W0NeuErNs
z3KMrK2wC9LBwCughEydR2mwiSjNwvqq8uFBsZzus7NEsQzNYjhpYWMcuVJIZ9a0AtuMtkxGS37R
yR9RffbyCapqtvNcP9u0eu6/2Ln2oRadesS7WoMRs3AGDb73VFWhfVKiHMNKoQ8fYwkCw3cq7wna
gnVKIIz8/RtaalrfPzHPAeef0PPsnRZqus9C/uVtXv4INCV8p15pVggv7K1A1/oumbJmduC9msLn
DqBWIG4aK3pXQItgf3CHk8KO81nk6D2n56MMDJKb2fBVp9/WD/3J8T5RxKRnmCLGLc09G5IhcBdN
9YwboD3naHjiff6mPr0iJxfebgPnPL+gsK1ipdWcKEpe/x4s33mrQVLRpLDNC4sxyiMLj+H0fF82
MN8MUPrzoejLIzaE5oZNGQ2T6dwd5JJQJLnkIVHhS6Eti2e19N78iCUwb+hdB14Q0WYOl5WB44S/
JdHxvvMTuWUXSEhSidiPw06gke7V9haWvf5IzO/r/HTTQeSOaiIM58MkZJcQx11yaiziYLL7/LfV
0bQVSDlR4wn5jjfV+GiK5rWqa+XqKD58s8KLl/PzSZw/gq5Jn63GWcLhRiwwMDXH1UeEhZomjyZS
s5VhKOq1JFBlobtq/tL7jKxLPVxHjhe9e+pFnRAnKqYU3PG++WgkKZKynhSOsM/ylxqfStOL6r3w
huubj73q3mSyusaRiXy7bO40v4zz4FRPsKcOphqU+0jpNQQooISDztEWsYpTM2wYBXmIRJY2kRDA
a1sGOtwbeDF5EMY0eCoSPb0OgFTpEWQBGqvgLo2moZ/cj8+1+igUNfyVt9ywrAwYb2ojvVKVIT51
nk3baCAChWJIebJ1hS1yi2kFpeF2FCahmKQpYhf0PxUT63iDsnhBk00l9oEbIbR88zn0pjmm25r3
JjegsaGQejNpOz60rep9FsJ8q2WVf/l2cfahCa+xx4O7jNplYcv+owUXxiLCMu+J3D+ZIMOXo3Sq
D3vAeaSpypff8YmKrs/xSGAynpaAyiqdA5bifjcQIrZLbKM+FCgPt3iEulNHVwVVcG9cBtFhX+ig
k2eDHi1Bh1rPwjBwM7S19hrPKwcf70cVsw4auf0VBOOeOQrjVZTsD7VQQA9OBkSgicHDyIKq6wQo
e/S3r1BqmGQE9q/CTPZKUVe/itI8lK1j/dSb8aTjf/3Zx92FKFv7a4j6pzSL668hUW+wq5wfrlRe
Gseq4fu0b8zH3M82DD4HxgqfLWDjhMnuJ9aO3wDK+g9YhESjkSz2kYYoOuy8Gw/5ECSLrlfaJeDd
+ujY5nBxywIidDT2PwpHRWRclq/ciMINe08MIo22xaORXnQTmEcbFf5NL1Sgo3gfXiMDWJHOHOkT
yftZxFPIkTNJ7D2b8b7CuEmbVlYUljcracyPMKfqHYwmvRtp4dCkysOrMQTGypN1fS5k6G+xwCwI
S+93kVVV+yGO3G3Upxjq4tBeJ8zALmqtIBALpXIdRs521i646OG4VyusKSKsml99+QRfNPjZRI18
cPOqvHLHxYsbFcaD35kNzu6ofXVH7NGRCJW9iIf2VbWR+HIqXkuIGew6i938qjJqyAlVmePPhwjY
+5XaUJbNh5wfsEXZB5/nQ0J6Ct6nV0R8WCvTyHugXNhVSt7eOtkhu26h/5D2Ub6BY3y3zEF/9BD7
XXFzn+enAQInWHkmwxF1yRsh8VDHyVLZq018rgvqqgIsCn60WH2PdG/ncZf/OWj0uyjL76pslVUX
mPXhPy+l2ClWXe6pqFYzVMe9/7NWKqjQNPW5Sclimyks9EiV41uJDv5hfgmC8LUKUvId8hZ3Ok9F
yIrb90QkFgC/xHI/mLss5pd6Uwp1rLX+tSv5sDxawxsGt9EzcbAHFoKVCRz+zhYdOWYryiV1pXPX
BgB3DkHwrLSsjy6ZeB+qT5OviN/HBHOMgu5vPT/tRAMrvDPc6ahFezcNvNX38yOFc8Pfo4EuPzRk
fn7/GiCqn6LXLHI0Ix3qLcp+ePHph+VBWhSupV/GLEFQKYA3Vz3OgVyRV49W5pZ+ULlMuWHd+W3U
jrR6V+AF8rsfZPkq0YwGE0OY33s2Xgs9zasdbomflWohCqFWWAW1AZWiqMpnEi2oey2oCwSWV89F
GnpP9LrXgrHN3k2i8gES/UR8sSnaSmcxHxH6kB2iVh4b10qPTquruzLDehlFzZkoleZc2UZzDnsb
zaVSHOfnnXxiSLUVluSgXTNGGpeCs+Q6P2RBzyKlpI+hMSKLxlrC26eHG7eg0k0xi91smjc3iMUL
TRbu43ykmRiS0KvjuPZ0f+3Fbbjuk7HfqnkQT14A57WhRbWICoEuknXwtY/SB5Vu6j3zuxuKuWE7
5kpA2pFiv+sFPX8t1/oz5on+KVOyH0nZ2+/k35VLYWYuJSlBvU1PlYsUbql2cfieeEq9RWxsUESO
4Tvt4bc4gFAdJEP8OFgOWSjTy8IOr0nYcEV5Wb01ika5Kj0RrXOCnF3codbnXwCk80XgR+pjWYMU
t5VG32SMQNmO4t9CpH6Y/z1W2JirLo6tbWWU7Tu4i/nptiE5yi4C4h/S0MbWrm81W0tfisrBmVZ6
49rSSjgm0w5NU4NmV4LchcvdDXc9svC6GVq8Ds0820wQZf6HA3EhESHqujlMmglTITnFaIcl4NBz
1vvZR+2ISxIEzs3xLVDHJWdapDkStYarIGexPWfr9vg8HaPoTrYRl6vKxjioqDkMT6KSGNo1565X
5cWqbXHM6vgUGGxD8hrzbF9oziEuY5Z+sCw3GXJ7rN2kPLhMv5aFdH7gWTffAAbGC5FK49Y4ZC9I
h8lFjHd404USoAgjuyxtmncTvrJXGG8STelu4HvLSkKTj9XYOE9eK7fCisms6uo5qf07M92rpH7Z
dbmAiuZ28ow0beUYQcEJzxEpqO2ullhgnVBnf2ewVxeT+kQplB3DM/2mBZ/cUv2TZiJF8EbPfG91
Qi9wEim8vJhwuh3IW0k53oROt6bRbV9aUd/IxsDoEHFNzzdZvddISsu7R51KPyedAs8KeSpzxCco
lc8WOzhC5qrbNpxiawTFoPZU7atny/EA9WzS1LQ79HHxIay7F6ZvoPE9LT+NaXu0ShW+yxDuEbX7
HDXMz+Ko3Y8501RiiuP1DAqEJbyyC20TBbb+afTKx/xFzWJup4m45Gw66f0Qrdy5ww8CeNpFUXjd
Oe3ZqFup9SNDaboxKOr3FkOeg0fY5EZTZfiYpUq3LIiqHFQ1Pnl2PF5UNZKITyXhAMwe+5QhmU+s
hhrkn2GKsCGMnPgxzZL8u+9E4FW6KPmLTn2urlSqsNWcf6h7er7L0FOnvmKT3qBUa4nN5VWz8TTm
pIcc58MOPGSagcyrLM+95G72MT/dFCboC/bH5JLXdyMmdxk5QHqlPe/tYzl00TaDzmyZnUMGTRiD
fUg0SK/ApzLVaI+937bHmDL9OB/+56GYv5v0P0YvCTaKVf6UGZhMt5QqrEdpHdn0nyDPqU/29JTn
mMXeDZHZBbbJnEIQIlHr7NNygHq+85FnpUFiOQcCkftaGTAyxQ6xxeqKib94mr/2hqjYtjHFXj7o
/pPOSPsp0sJ4IWEHr7tShufKavDwoJPBJxjPwTZPuqZUN2hE4ohytAXy6ngfeUetnlcd1sxh5AJX
NfPR7PyI+6W7ZJ02H/XpqawDRwI3OdpECaYSJ7GHBV6blI+1H4/fz7FmLwUMv0VTRvVJ5eQ/5LWK
26i2phwS60jclvVE3lrMpVs2K6RjGRIoXfcOUENfXcOszoQIVdsC6ik2wUbcbSvHSUGY13lI7BY1
KN4RNAnr1gjju2IHNzxip4Sq6UondK1hMbsmJXHMYnTyzXyIACJn/dWgoDgkoNRh1b0BA+loeXQA
o5rW+fhf5J3HcuvKlm3/pfq4AZNwjerQe4nyUgchszc8kAAS9utrgPtUnRvnvdeo9usgSIpyJJHI
tdacY/r9GJ+RsH3o9XuBDq2fzK0REOQRw1a+I65kCTggei4nQuk1lDtjlYIP0qLm4OtVQ0/QILxV
aG9ZRpSP25jOT0uUikt8AZz++JKKsrzrMHvfkVqe79F+fcpaO3uMoIZwNDdUJC5QzLI/NcEwrOEt
78g2Qus4tMbenfC2ktT5rGnhqfCwBPWj5ZzDtOTki5J9mCcyBTmabPLODk9dq51rtLy7272/D6IC
3htm/FmBBDw10D49DrVVHD2TIKbM4HJpzmpONTX9xce/V1smUs8heqLscc6jcP1tjSdvZfBJe+4B
Cx0oFLyFbXv6hgRA6IaGZLc1H/oplEfdnGFmqp0jugmDdYjUYyveBkzXWvWQVvjncjVuSzlOx1hz
cZo4lcdcP0kaaGcNMpCUjcKgG+IpCepoRwNgLUziYG5/ppz/OpTvf12V4GoKJCbSgY5eOe+6Cl8H
QZpgZbvRxS5DDwQsj4ds3ZatwSUgG0DXTFl9CZoZXsRH8MuwTrEEihpF2u8Mxf9hSEj8ISNDHHwV
InRKDG83BtFFtCq/w+qnnnB89tjdjZ7IB7xuix77quM56Z3OK4OPpTkbA1QnEUQo5fQkOYTdDOzO
Qgv3KYsarCrzUDimyfLDYbIxcUV27hzAkCBBogGxqWp/ei254kFVGhpYr5aFHV/Vm6kFWJDGXUum
ew/WZL57OyTYdkBUMq435idDyIMO0sbTqxeUhzxzGPAZPrnLLmNEoPLgivRcPXcWSdyjyNVucG0U
ykwV116i7ZusIGMjElxEQiaJJ4DWzqpnf8Ac2j2ZVRN9OJ4YlmC9i11hWO/MHILL7TBJt19UtfnV
sIFe5ZVJ1NsA401zOypTXrVjNSAgIZLlpekm81sNND2rLvptARPCEI7rxgQyaEfeu4Xq+jIMU/7S
5umRJkp1vd2rOoxVsgufpt5xzknZ3lled67Lkl5gKX6RnotABZz7FnC8TqK0NgfHmC9OpRH+EsB/
8YzQR1RYWzlyUtQtlDbI8U2j+dbyddnCcernk9MmGznnGBIDEuFaHseEfYYiJq8rfe1sGo56Nb+J
w01fq8kKkFhDNg0mMgNM/3dlkyCgp8IAqDtOhKOjnAlKcjgJjbt3ifuLDesYDOClQG3z8W7EMW63
UUVKutUZlBiFgfqE8t1xtfbigNPaNqyFmzrPftdOP34lxfTtV07/WBMu6g+Q2+p46l7MgVm97qXR
6Xa3E+ZLwrRjLUrOlr3V5fYryPgFu6z+DKWf6AzeyTOcKnGO4/CnxP8M+1BgEnXM8a8v+EFOdnEj
1reHzAhTT0NcxUYvNI1yh+y/nlSCTTdO2lUWqIrHpNIXeqs73jqefSe6bF5kpurnIuyGeycj6ZpQ
92ffMSEm2rq2dGRBQU8mwO6mx70dklmYXqM2/vOFIM7J7h0kBg5VZWyR0P3eMkrCvnWWfe8ZqzJs
41M0pTFZO6nYQoWLuYo0yesUY3aUTkAYJFmbdV5CKLfLk+10fx1uj8ni3hgllLuSdsJceXtlmiWL
dzwBQFsbvAAAbYiVnLLfk2xpPfmJcVCGUexHBNt4l6PkLoR9vGpyt3+xUsSamcG+/4+SnsmUtiTf
r2W9T1vUQTBFHac3NypPwVwYBCy6uXPCjK6vJoAP1CTa7xoD0FEVv0ROZyJwSGJvJPUjmdPwJrLM
P5qu5R8xbsTbgtbC7aGsr1E8l/jMQAiuW8st8PnNRqXQU0zC9JDdBSnJONwcgwTtttvfkOy3u4P3
RLSleWCSFz8iKHjrAWl9Ml4jqFAfvbPZyeS+D7SVl+jHYBoea/KEsOq3w+l2EPQy2wU04tdssjFT
9TTWejTkhxxN5ENne9XJGPW3STrQewx3IDaHU2TtxM1TSKbDRxl8mg0oSwKl+91NhWImH1VktA/Q
zMXjLMOgFN5ZlvQ/MRbv05YoES3Q3K3r1+PWV6TS1VxHllSOE2nvHJzI8OAjuoA8NSaFRYD7YGTu
5Uatc+9ZuLimDgl7bnr9scv6iWD7ygVdWMUwxwkeGU0uMFFFRp7MMNjpcGtwbYfSf4ZJ2z5qBGtU
ll6+EPze3zPeuENx4bOhCd7txvLOVo79F6FN8eINtM7xALsLBrnFi2PTj3ZMymphKvjDluWv/qjX
Nb2djsUwLG/2Upex36Y2KgPOUlg96227c7kWXW/3+Ng/1A4ZGYGCR1ubcCxst+/ZTQz/nUpi5nG4
62Csrp0BIzHtHQJ/vaTdWB28/So8pp6sZ8zcykdU/ep0r9LuqnNmJPU5h+1xrkazODdwYbh9e7RO
jK3Tx8mfgI+8CUm9iXGJ+wxHKc3TZe+l/KcpuYox8LadZTtwe11Yi5MeiDfpA1VqbEGbFA4ng8uA
NnFKshDBLNFGEkrSeWr6jIKBOFhfBxUQSMyOgHnOlVacWl8bd6Rsb2iMxMcckJocU0CFs8ZIj8ti
U4/iC4oeBuXJC5/KOiCMqj/i8o8BUxnxXWBzqGFuRJbmHEWI00aL6E/brn7XqWAFOFgsws5tnY1l
gElmwuIsMVvQrs6d8tUfmn7RYAOF7BUTctJERDdlf45gsRaQzwbsV5BPsKb3mwhkz2NmoXsnlFn/
5sQDMOBnv7VqZGEe3bWLv2xvNQw4I973g+373lPnasaqKvt2i2NYuqG6oy3r3BFQwSZRd7d1nr/Z
UeO/FxOTiaxm0Eljunwi+/3UZdOXhMK/iwhG6xHhHH2jKF+UHmyAGXQPzsKdt943dhl2no4/OPZW
URZm4d6QU3Fs5pxWutVfObPIHX1CG36rHTcHZXr3yqnyu+5/DsY2oV49Cd2cToSz/vtBzncxOZ0q
pUPDtnvvMJi2d5hEtnKA8S282o139VDbj7QMTFw9GC9DCYoARiq49a4tIKOMn41l1L9spPIqtuNo
ARpp08i+/ob7kEM30wyASvBC6Z/pB2la57Q1QS+lyLzCwexgcPnxxY8Qf2SEBRckNH8OklW9MnS8
XbTM9wRlPrECWB8mrYBlOYnq1NE4f6i89KNVgfnh2ZyLSWrEZ29wp+tY67/Z4NFt65tnpyx+UhdB
JRbFlHjHRr2jvsMR0w4QqZKMEOLEyl5Z2zDyayNKUJXXZFh67RqBWraTYf4pQEr9GE60bZuy+dAy
G2hWqAyIGWBwGHGT5EgR8tTH/PuYnWAeILREp7SBcFa/jnaAt9Q3HZxzZflB11hlY/lpR6631pso
YmIdPzoiyh+nNk121ZSOS980yGlJJqZyBPB0UzPuM9/GCQ68Gc6M9+rXmnG0SwsKzgRhSteBG97a
g6lP1AaJhaO9Rjfg/ZFBUg61R9uNCRd3S+2cajYN8ZJhRlOw8TTqCNG73b0k9NZW5kBckV8ZznaE
BGbkANAJ+REPrQiMfam79UZifnszfeo6fNBHg97asimFfdKx5hE7nFBo2u747MDiqQnKfhunZNgR
KquvGSdp6C3rL2/AK6KzicP+4XzcHma3b60d3uedUGn4zr+BDi/WkbbENtFLOgbk+YfFkDWggjLz
qVUXvIioxUbNT2Xuku+jWbV5+510QBg+Vrp758Nuugbit67PmkPpLT02ftsiBmtFqoW19T1/N80S
mQb5zMR8dslguTlPFF8HVMi/aRWwXJh6/p4P+lwQfw6Gau9EOuPJ2NQf+9rqgdILbx1Iey89NnqE
eGA3GU+0gEHfKNQkhk0baqC1vI9lXG1DAeVcQxO/4sONcNRnMg3N4oAT0DuIDIxVb0tQd6HQSJb5
7qNA7OiU47mltfeuWXhXrLRPkG4zNykMTV8x1s73c4snHgBGgaH05m55+WN2BRdQoG5kWEneXBVc
i8i6yBGrK8W0sxqcSzEjNGxhEUnehLuhKaytJut92AV3w2TC2pyCtZ2B7w1qSWatGvVlJQj4lUCz
ax0WGAGsD22LITwLSo2pgGg3QYbZebKm+i6IE4ZzpQkA3IEvwkTn4XZIegD1XIqDfe2a4WLsLHlR
ig9/NhTV8UaESgw+bslk/VAmM/ssql0fxNk2GqyfVFTaqxYpfUljPX5QQM022h6cXHjJkrbfEvgo
Tv3X7Lw59KxeWkzjoPGuFH0FkHIgdF6OIhJMSL5FL/IauIb90IaBeAgmrWEmNyW7hDf0YcIZuZRG
C2AoM05RmP6+PezNzzf1bwZRj0bfr7B2dFubjtGazRXm8L74ZanhJuXaJYS097O/ModVJ/zgxzbb
a1hNMdNNX62GXsxlfkeqQowzGFlVcnazHGW/C4gMbZXxMoHApEDkT3Wm5lzm0JX0IvqEp0COr+fX
axXCe5vwxUL8i8u1FRfibM+H2y1WpzklsQFnRYdoOTTSXIWTri5ROkJZZtOwpGE6B7Lo26HVfudI
XhZ2nIA8p7WfGuaGJDgXVyLxho0E79WXvHYhFB0RyuZS+/pAPzfYE0w/rAQfkBV9MNANZnKIkJFW
ljBWWW2SUdsO6SMgSaKNkoNhYanVc/M+onf8mvobRwDBi4nDvHM8+UP+4Dsuj/CQj12/p+yBIONp
j1wzTiGAUFIapLljX0JLp2ytR/teQWCTHTKTBiwPf6fVHdjog7wyYwhLaf052bAJRUIoGgm8PdgU
3y4m7PsRZWbleo8dURoLM/cpC/3omW1qtayLuHxpWnzWQR7LC9GmbwRSqrR1lynRP0/Ajwm0tKbo
5LV5w+UR2kpDjflSSzK7CV+L32pEtzRkwmwvbNRxlBRcAitIbKZyTlEe42zqkEZV7KG0+wJXCA7W
dG7oEigUog2mY1K/Mf75JPhyJ6mSLjGSOuLD2/IeqsiS6rAP3AvatPGgKUlwc5HpK8PtH6gkvH2Y
Zt01ng8Z8jS3KOUWBD3BnaUTEYZR1mRPD6+x1wTbaudrXnEYXONJ11LvmmtVtAJiN246z195vgjO
mmV29wEzDCLNTKZDfgo2rfeugh7YVTpjuubz8cGMBIqeZSXXPozw1RsFdUTvAP/qZ2RNn52mgBrX
bYXY8Az9JFrnbqTZv3J8ArrRQD/DxiB5ppPFldh7fGn83tXtrt5F1n1F61mxGbWbUa1mOQKLi5rE
EiO1v7FMUsQqfVM5gVzmqbbpSXi5tjtmS/ZCN8N0h0fBI7OVujfLsmsoocdPVlxTrbTptUsqTL8W
3DgpHaCYSu+BRbk0ffqU2ZRbrQZTMy+TGH6qoMsOjI4mcme93sFcXV8dy3CW8Jb5plAjkaqRzXUo
cZj1HQt8b46EsHodYebU9le37RkF+3UDq0DuYJL0OyhBUFdrW/KHTBrMC3gHkmkGIVnyThdpdZW2
qKAi8Grd7t6e2yYuQq194g7tSgLCv5J+66D7IjkpI003MiLCRy1F8qFKwXG1db+ZGCGh/tYvhfSC
ixinJTrF7OpULTNEwhWYLg3neOrPpFwgZclL1sP6G3yvs8+EDle87knvKY0rZlrj6pWOOPbYktp6
ODm3l4QQ12avi+pThw+KJJKKNzDSGHeeWKUMV9Bt8e5JA9anHSUvALjHY9Sb/Y5myrioVaoxm+Pg
O1lxUkN9wZeAb9mvdjDafnUge1fBUGt0dEtnXvHKpa1v6iS4eFZmbIZIjCCyw/Ia5Xl8F5HFnXh6
cfVt/G9R8EsrS7V1yuQo01SdWgnoUHRwHwmm2bRpaV+LQa/4UfEyCX6RBtzdw/hBxhnw4uM+gCA5
zovQSKwcottr7DI5aLTW209aEKGl++pq02abcA4qtrqoHYydYGeDnmJ404P5LHWB6dgVkO6OPx2n
frEVnW6iStz7MD5PZaad9MRQIBHH/tArgu4aO/gmIQlZXnVwApr58WA61zTxmDib4FW6NHavt8cq
kzgBHt/WZB0t3Lr5avXKPNzO1cmevXMN/KvbXXM+dfNqS0fSYVvsO9uC96fzCUjoqVBU2fm7cV4J
8o6TgGDP5MHuh3wT2s4mrCST1ccMOaRW+uVHFogf4mvIyhj8Z+W3/TdhcMC3kvyXHbo7FZNMZhnm
CrgmiIAA6JgLtDdZiDcvkF6ysM1rLXUgyq4xLOniYxcq0hnsj1gkN+qT6QfxTxEnjyTbt18shp9d
YTsfBmFKLLZ2+c71rFsMdi1eScz1SB3y5IsFq5Q8qcx7SjQSMnpL9Y/xQNM84TP0ENPRWyET9u9L
6ejriSiYu6FLsUUS83HphlnvkkfqHCaFt/UqvWLIgibALNEnahHyCUoyooGaZmTWZzf7wO+GY6BP
/a5OqukkXAFB3rSNsxgDb+PYqXOxESPj7je1O/wnHR9+r7g6PfpKUfj9g/KInxbhnF9G/AcM/bJ4
9ouyWBZxY6AgRmptCj190xKuYOgPjXcfV/MCK2zx2fUoA1M0yUFYXPW6Gn4GxVRP94rfHaZfR4UR
8y0MvJzTTJtjb5dgUkWUNK15VbgU5eQ/GCbYfDwa+toGpfDbw1cHk038dKW8l2Mdf6cEB4J7aj8d
k01qrXQXLB+yWVlFSFM0usOuSN0XeumEVw+6eub/Yp9GvC9kNbCNruzMh5qOKnhcr7laE6gXNQ5k
wbRlvOmCWLuYyWBvFDKUs63TN9LquQsttGansZgci9oswZXBTdWJMjlobSYILSmz48Dv3U1kNZ/i
KtC2PaFR58lCjzZqdn0BZYQhvALskBQUG1FRiftUWvG61SzCLPhnV31fV4+gPvylMg3zaTbu4ITS
4pe8aoNF40TjqyWg1rLeRu/trJ5yUX5+yGr60rMg/ypV8lRZSLRkk50bUY6/euaxMpK0l90gYALg
JGivxtc/r/scI2XY6EURSvF5YFdPtjH0Q1J19DZnkuipX1Zo4VuP0aub7lNMvtVXz3mViLT7GDVG
g9XY+29ioulVGq56FSH409T1g+dWmoQJSW146kc67g24kkezAydfdYl/NUF8A85s9fsmd+x14Vvq
ri1oiLQElwMgw07e1DI765WMdyVMZbh5lEr2CHmp4eKzZ1SfHGzE1Qda3vl+jEP7WKFC2pU5Kuu6
SvptxTzoXGMrZMdlxXc+y/GmJ86DcE+zWufS6a/M9M1VOaIJ9vsmXTVTmj2hsAOcP4JXagNGAjQM
NBJu0IRXntW9mQSr0O/owo+Rj3XoGdNnEmavMYvAN9SSuxKk0Y8g4LKMbP23PhXrANMH2jN8cyF2
CoiT3vLPy+87tJ2CWQwHs0q6Cg+Qz5URGG/8m7LiCJKo+amVf/WLwvwCR/fuor3+JGQmXpCX0b/X
5qQWhEOFdHvQTHR127/kPspG1cvk2dYHwaRHsjlF67Fi8Wke4jr2V9EwJVcuO8Ma+6V3BwuIq0+W
HrpII7wlUdGxjc2/btkKPrypXGv592O3W5ha83Lx97Ob+Vv+7St/P73UCEta/v3Mf/yahibNZhLG
9c9P/Pv7bs+73Q1ykIBMiBI29ml0rIgqP2K0+Ovg/s+tPMGlt6wVgknscXQ5y0vW0n6SY3S0mC3f
ZbrRnEKS92730Bc7NuPIvDgSJXMyw6i9m5DkXjKQTaHv3pFfj1mBkBdOuNG9w9CFnFkOEbEhURNu
bw968QmLO7VwoWcHFWEHZxerwSDXMtyGRGLT1F4UtZ5zWS3lNfNSi8sywXMWxlKHPDoG35p7FVn4
PaAwXpvKRnNCgRYV8ll3C+fUS4wit7uICJ1LW9pPt56unyUN5BQmS7lXv8rII1QW3sSlGfqfuiPC
oDOm5ohl0tmrCtugWVf1qyexjujosBW4qb0Rtvpb1bkrQwC2m3ridZue88opUkAyJJ8heq+sA5eO
tRnZ429i1FpG6A04LhQqmAES0C9rE9icoyIXKSfrN6PPtwE5NgSilfKSrVsN9ZF0yelS3ecoiZfJ
RNekmZ9fkrgklfuMioqwe3aPO4NiiMJR4YdPfkJEC6JFnhspjCS2gfNE6+tk6VXkqwyDma4DHHpL
o8hjBFfZRbOEfxHzsm+OYbEraxYb9poEyYWVWnZuDHbKJGCr7AzGzpIoitKBHReWXDZrwtZK/OYt
6YJ4a5O1OdQSBaYuD1UH/yMaGgT6xSUGNbdp7S9D6y5pHz6GWaSzBvrBoqMHpkd5uGLKSufKuNr0
Dx5i96tgH7OWDQ/S7zMewgotUY1WfoJ/DEOlfkV/pZaFY0ecaOUbHSc6aH1RrZrBwZXJdjWGGbJw
ZTHtIG+sOXvnxCFJ3D2R635ERC/hHm9O0NhbNVJymB69JWYndeH2p87vAeWjiibnFhgvl95wXbQ5
OHi6NO0Y5cduqvKj4b1KmEAHGxXsEco5fYERcm8llEUt3sF8D8Zpl9gp42Ja+K1NAhJxKoD4SXNy
uYIWLVZRAaFznYC/ASnRf0iIJUVXdW9GD6s0fSbQoP+VTSQ+Rk3/kU6N2oQ+kdURrp1louHyjej3
LmhOr4nZerTko94Y/h0ekmkDlkehsWfeqYtwW7Yk3znN3gnbj2Lq6aA31lMmfwex+HDVNC0tdyLJ
tWgPaE/X6VTsJYb8V2F13SrXS7ExqvEBCY3x6JmgkZ0GuVqbvqu69tZA2Ra13lZ8zLR2mbthzvno
E2lq2+VXi0fUyv1tbk/5AydIc9DE7NB4IpbXeh2ILerRhboMR74IWtZJyyjDi4xQ9FjQq/nkjfWX
SSJT4FTNW9a7SDxUse1jkIF9jIaRePllpybvI6wAF8IzmVYqJwwzKHT9wRHWQTr+3k9s9Vnq85YH
JfG9oJA9eQWbhjYY3T3NFmM96OQmSaE9WzVo6xjq66Ynf+9DOuA8vYbOysTgBIJDjkJqH+OxeQ7j
8HL7WmzgNyjqSp7LEpVmq2gwVvVTmejae5lRY1VuZ1+tOtWOmq+qlTlW6rPI621q6S+6KNhw2dk3
ArbpIyNpYNGmOROWwHuftHYfCYZpMo3F8+h8h6j4qcPI8OGdwd/E7sOkWfObT/8xMozg20P734SZ
YoNXcQEAL1HNF1wVyRevc8bveXPStFpJa1DV964f300En377U/o81Hr6FRb5l9949kc4sM23Mxpg
nvAgjPRGfkBNkx9ut3ob1bvnxS4t+vkrfx/+8Zx/fN+/fcvtR/z9ZaNOw60WOPjAyfgrhjAk8UOW
h3g+9KINs7m58tf92y2LjPfD7ZYJ+MZU69TLioUPPTZfsJUfD6YVHp2xAKeBLhxkrjccUotAIE2C
WY9Kuz6otoKgB63IWdU6nPzuoc4ssOkB1M3RltVKZjSlxkeRTeypHTLQFjDROHZNVhEIpL5Tm188
jOQdLUD+lQdgZcRo3m4WmlEebrf++ZUW/sb/+fx/e/TPTXPUHhFRVJvA7YbDRAPjEHruvtL5l2Qr
WGchBx1ut9o44u/5vzz291PY9q4p/6qdnF+bpo7GwzQSutdmiCf0jmsFG6OxmQM2mvpgzYc/93Vf
xyKuJ/VBy1KelYwl+6CQdO2wrQ7Q7emBGrfX5vZAYZiUV9ZmGMNgbxShoh9oNQcvsSOYNBExeV26
F30CqrBvca3ww2+/bBr9+hBNJCC5gbLPt4+HbGJYMPNnrWTPdgAU3rIuH3kHiLVKrU2DThYe7vvk
2smfV+n2UhnzS6WuPY08LkjlEh51uCdlIUqH/BCKcjpMGglRbeTC73FhlJBHrw5e47LlIIVGpJq/
aOnNr90mhYkdYGTI2EGqhmmb2TF3c5BB7QorpAqqsmPZmP06dpmBxYnuH0AfeO5ApzTSK8z+VYFT
h8PtlhoKisZwhJPAUhuFfXuwNQHX83bz9qAKx2BXlVe3nBYClfcP1k1MpW331drQwA2tIuS9atOt
X+b5zqxcNPkewaPCnz6txH2fdOO5smsUWGUfn0Ytzdb6EDTvneVugA443x2xcMz0oU8as3BgcHah
7jlrI0ohkVg0vupyKQnmZiDYklw0R3rjyEFbDL4FAWkyvhFMtp+GPF/JUdNPJX1zgOmSDa9tW6u2
yoMz0ZbectSt8LtFYKAC8Wkbg0NqFNG2mhOe2zweTmyc0NqTCbUjRQ63UhbRO4HHr4lm5dl5/V55
nTcnzldnH7vAHRFCWADwG4R9NbxnMlx5NSGro9f5d1gHt3VM3rkbx8SQJM3a1fqXNMGRMohgl431
WSHEX/ZuUn3X9gUaUvzl537LfsfElIKYB54nSY7W/Im9fWyZ83t/qCr/K6DA/4+oAIG7//9NCjh+
5r/qtgANULBTG/c///kf8zf8AQUYzr8MpqeA53zPggvgggPofzXqP//D+xdiBcfQDdNEp+M4Amju
f4MCrH/prqeD7/admeIzc7v+AgXACbBNWzD0N3VX903T/99wAmgm/oOTYxmGCb3AR3Ph03oxrH+g
efXIyQYUHZsuxDwqq01e4SBp8PBxZZ5g/BXkgA0bD8kPjp72KUh7gCBiTQL2OhXsOYNIfGGz+jKq
8uiYiu0N0XgdiV8rIXP6YGnGio+g2GRUmk0j/QNL/MoBj9N70TCkRmKR4Z5yFMHQooYmoAtseLLL
HkvXnw5EcHG+WGhvouqN/jPp4o6P3Cx8RKCTESMolqD05YXOCdl9jM3YjWIyCN/JpoLB5QYnvw93
kRR72csHgysXu37ajKn2i23Ek98RrzCU7krX6ZgEE1vkMMsPUzx+yLR6D/skh0Kr59uWzAbRNmrt
etMiH1o28iImBCt/q4JiFydlDxiRAK6uAp6lxxHymAECSMHwbyQPmIou2zELW7jKOWS5j3J5X7cE
dCI+IaSyVHiljekUu29tOtFZkYIZGAmsWCyqxUR+XjGVh8xjJTds+ClV5i415OPm+Fkuo7BiV950
6VLL64mazFNURx0pVCF+zr7csNlE6eLT47BROJp9zrunHic3vxcN26y2TPCFOunRxVKuG8b9kEy0
kaS/Azm5qZ9BED4VDAvL8kAewZcvvZC4mOQpi93vuB+fem94CGv1ookx3sJXVqxS4VbRI7QGdDae
Ub4xctyTS4AIfMJFHWS2TcdRbLWk2kaR+crlSa6BUwYLFTX6Rg7T1jW7p4ws5hOUi01iEDo6WnJl
pDb44oLuRe2H9z6AdiuOr7kwG/T0BAorVxAd0P2EE0utRsOehPdPpGbUrV1sMU2tVlmJTGQOxnbi
dxXf3hHtqxXuazwbYWkmkjDc6Be7+BgtGp5kE//WJEIsJrjYt1bWIEkJtUYTRSkuO4JKx9I8DEPx
GhVZvEUvppYJxZuMtDn9hN2DSD280fJixNG6A/d7NLAZQ+cZiFl3sz3pRe3CSvQMc2bC2JG5fusx
HA0HdcIggi+nfiLCzVtNnXuexvQnQfnlRXnP30RaAqM3zc8fPBluurz4lLLY9yF5veTyUtpQG+9F
hDq5nHOrJgSbDcFQTv0llTrm+JAo9nbSsh5ETTOQ3en8ee/cskT/kzAjt2B4jI8qFcya4sSis0U2
IQg/J+Sab6XkCcSqWKQVDFB309l2sh8C7W72KbnjQHwF7AvyKw1Ba6/lNWnMHYhHtS+15Do6hKGJ
utgBX2borlIyHVwiYPC+Y27JNdpfyTNw/r1jKFLx7OBSFSimrYB1IhD3IKgox+Q+wxvX+QbR7zaJ
tRaikYXrXuJRPQ4uWUGNlh4UFiv4pTaR6ouJ9z09uYncdkzCWmZ92zaN/U0Q5QeBkndLoepvh3IF
5OGp8NTVZUL5YLvZLsktZ6PMngG4Cc2qJpWNM8jcmylCANNaDGVNWGn6VA7kljjzvLWKDpEFlqtS
yUZ11j71fRYk85fElUB3DK4a+4CewGKfBZT/EbCVS8hJB7RpCfuIcj4Y1a7PrS+vf/ea8t7o3bNK
Wv2hMTV9Y/XpNwPBe5P8J2pcyzt0TkYor4r7Q+AxnZleW4N1Sqr+6Mn6qInQPWemv5Rld6cR+/cb
t+7K4Sw++JKv2C6edga1WZ2fw5q4TTHqLa1ku1x3MW9mnxPep8EBWJPlQss9Is+G3D/sUFbrYkfS
1Cchf4fMMMuTiGSzpnYbcEVWLhbqhtfNClOWIMhqa89zAYlJMhakABqi1Zcm1atNOhzKqj6Gk4dF
LAnI1zDc+IB66kGHMkC6ECPugUJrY0H+3+ddSgZphmwU/wk8TUPbu4Xwd30qWiQLTYFncOyuRfM4
EEyy8stZg+HH9h7eKVmw2D625ZTdGQFnUSwJLMELan1QKb2knUlOJrwbNCr6RRu/g+Q7Ssv0nd7Y
M6NDg7a9niJ5LZlKN5zZE2VFLasvkWXpFTEvFriIQFtw/Ol9lvgv1dZA0L9p+sjZGWByctd50TX5
Qe6nv3b0+giUFp6xm0UUxiq/71os3EQXRbuCYD2M85ZxpxvFj6a1L2PjIAX2qKGsUbJfnK6JgJ4z
gMtV1fzJmXnCjl69IRLA5UBrBNesWOfNg+Ghc8iqJVttsWhK1hiaRufapAoiKZG6RfwXR+e13Lix
RdEvQhVSI7wiMEuiMq0X1Gg0Qk4NNNLX38X7YJfHHmskkug+Ye+1B4pQf18p/40kQpDO9ku5WAZP
KbNFTTqfffZQy/dKcYIqb/iY0iEaU/efu/lI+JKdVeV5qFWMvQeYW9r9kqOQxduKnYo1q0CSlvhC
DxircofV6UtDijdDs5+qdO7/w6/dGS/C37J9Sx4Jk6qXQlZl7BBS1UzZkVi/39Hz5mC5t7Ct3C4z
j1zCWpmB7lGrGFnLrS7DOp9e4c28eHjqWdM3B4vcErspd8Q//wVVTA5UVb/rsvgZ/a8MfA7LuAxd
0nLxMue3BEThpAdd/pT4Q6WW37QRc+IxIUFl0PSDI9ZYTyDr1R4m9T7s/fZEgNRe1HFOMqtwL61i
seW72oupsWjtclNHcaF9lx1jao1An6BmSewi0nLXagn6hhcDS9LTKAGeNOirKI5eKit/QYH5N7On
CAk+5hFZAVp3H5Y6xVdxdb3OIRUlXejZjGP/UqYduTjz99hIwjjt6aTVzjem512lza+iNjm1HfbA
xYQCd7o2eC9CnWywgRVIO0AqtFF2J1XMfOuv403crC1aFLbywVj2wJN50Y3KUpjWWQ4QHg2+mlCx
yUt/rTEHkepxmHJa4BGthtNUNLw9Nu8R6RqvWU8K3JCJJwXr25HW07Q2T6XFR9DKwB74qDrL9o/R
0nqtEskG6yUi2AlhEUn3twdRgWZ12SIDVr45Ip+c8IqNkjoSkfTAG2MWQWfPD+nKr6qhZDHpzxuz
5a3ZtZM3hcIov2mu6+ZvaTEJqfNvq+DJG7t3D2cHwsqUctV4aUrnr9522r5/nhtdA7SH7thHwye4
lneYtE7VkuGPGYq9lTKR9ocPPzcyLL1kk+bZqdwSEihnEbMlvdVaRlCCsR5Sb3pAW8QkygMlwmjI
DJQa4nUTX9i0/vrUGeJPy10W2WTUcWoEVcn348sJ7WWfADqsgG0MsLblut5Grz+1CLMPQrdD+vvl
sVEDQwT0FkVnUWC1n5uOAKjnbk/9LhBSMRPK6nfYqa7jmUeMjn+IijrqTjvENVjJAOcvCQDpp7PY
wVyDJZgN52tt+JnMVrKY367sVKLVembxduPRjM2aDSVOu5OYCQ81RjHtKZdGxk35DurDU9lwcWWF
94WT1phuqZVcOp8adua13LkEqDKc+Nb1Lmxzdz0tBsnJgqICWxEnqpEa32Ov/SUSb1c5nNeyxjGi
d+4GDoVYDxbE8x8daQJGp/quRHszRPWpFc4fVWB/djv9e8jaa6lLeE7zXfx0GVYHSaR295zg4JGI
08O0WV5Kp4Kp7nZsgzRkH0XiXnIUI5TBoAYYTaFnncPRXa+ILcswRbCDyAM8hkNJ0cHAqPxIGhbz
HLd/cmBnB3PKh7oiDxiyRNjZxAJA/5nPBs5h9n+UjHbXRQgPk7CvvetU3+/95gi8oGMFiP3XgGo5
pPZfMJJN6M/Wv0Xop6W0tOPm3Q/17rvDgrrHHfU8K+OmOt68acm5w40LG97NK/fKEjec1za2F2pv
FqOGW2oXJhJHIpWsQFu6Zp+bZbHXG4p4dlSbd89YYuuJJ7Udt/xUJM0XO2YUuPnKAnembVjqY2Vk
S4yQCKmg2xLGSyGFZXKJnXneby2FhlepnUb3G0lJGkUl9W5P4hi36sikzcfusdN8919Z6PbZIsXa
tHL3IG2Pz1CZtbvR1f9OzMyetO3S+3JBPuW9VcmYg4ZTu7Zk2Fm4lTrJob/imXtCHUxi4zbboH+M
uF9qJx5r5ApFOiMCm9na8RcQH2ZaI2YKvUnKc5WmZ+g/Ftzou+igSl9A3G28aizJ2vFpnag5TWbp
AXHSNgVFH273VFEiYv9tg3bJSsUNq9AgFok+7PFokOds3AhnVRH2LSKn1UqM+V2puKYw1/38vKEf
zld1AGwEP1d2j8sbmNBpPw+YD5nJaWxnOOm2adpVOTZ39Ac0pdkUlYzqiD/1duagjdGot1+mxgHC
Tom79WkcF+0zm4qHjo0hkSavK8jMzeQNclOIcdoTtD8ucIHZoFTkXSUOQHjuYHb5L6IbIf91XcBc
8ZZUw5dA3Rut5CiLUl0H/f+B0tx+mAawCgHgTOt0Nw5AnBc6DDM1mhdlzuVe0N+Emb8dFsM3ToWz
EGe3uk2UErDl9TQGI4HxV75G4mRfuYaQC6Km3DW9vFpj+4TvqaFTB/Xiu+2t2XYb0G8KZKi7XDah
tpl3NjeCta5BjcpLbhJKXNS84mN3qnuXNRQy9g+LZKOgYS2/c3XrWffOW8tPndR0/WvrUo8biC+o
H16rxudD1pBmWZQVmapIKOOtSxS6UOWzE6guKGVQP831u5uRXXWPc11UUb+r6iAnXJ2V6TiYWwe0
VJlUx01O5a7MCfzysiFSmxlKjTVVgeovIoP16Bvz20h6Ka19/ooH0Y9S5YPe0teDxoI2pgb7EnaK
09VgMdtMadybXFt1nV05rrNxaKJNyHU3a6kTe7aD32PMjh05xPP0kuf9S78hD5LV/LIO0B6Whaao
4Mshhn1eYPLhnQR9J+7oJasl+09ufdisFiYxWX1O2l0jY0GaIsEsbJXBtbEh+uwRb8uswhE7PK2i
SHFsk2NLZsGlhZf04K8m7Wl79a3+vRu5nGqPgfJWpA9NuZThtCX/qXvuNQr5Kqv2lMC4izLj2qaQ
dHQWl40HGjiBvUzo8VM2OiE7S3hg2uPICOwwbBYLLPvurURFkyzT+mS7aDiJIuW0eWWUkhwa0DpR
3UEQqFwnyKkF9hqHnu3XOndcBKrEj5RTPc1dycPN54ZAL+QvzfWuiAyWejToDq2nYd0uBWlwpqwe
Ejk89N49ilZYZyOBApfOOF9JV/NYZBLWvFvBUUZ11iNz5wVyqurqD+DmXZx2R4X/+zSDBxwZnUU9
UsV+1B6LMv3xrX+DQ5pJ1R2RfXWAMuBGEs11mlKFLIEX37PcZrfcZsRLcYv28jyK8lJ27m9ZYD+a
hPL5jrk1l0Jey9q4KlVYQX/yRrxjM3VhdK9eNYN31u4/Wt6PrpDPKQz2qLaLFpHJTt4L5cGcQOXO
l2yywFW7LJ3hJkX68t9s908zG1MuIxgg1vKkz9PZmcUMK2mImGFNO9eTFDTgktdZ3Ei5/eNWqeDe
RXTHoIR2ivD0dJx3olzUvp2pCsZiObOat5l/2d9TpyBby13ZFz+dVryMJJsETaafyrHcDZI9DcE4
C/dH88cMR6Fn50GUV7VMrKk5hxNaEQMi5o4nlf+ui3KPTlK38n+keQx74X9JzG9sGkmONSd5kwme
voJSNN26d6g0CNx9wbxroVzQr3A+2xi+qBElVjSNDMhb1z1V85zD2LqLOTsivHw7ZTtNIdsWXInr
QinnIagVjkIMgKIff91eklxxNJ1qO7Q+CwO02NmaYj4r3fdq05zAcB3mL1p1mRCZPJQiN59ZVxjP
m/2+Ib+nNR6R1fRflU1xw/I5rgWSlVpr/nW9ec0rTYQMPEWs1F9UHEWcmhx3uN3080CitdHMgNNb
2BEpQoEEkmUAstQNJjFSm/SueSgwHbAbqnBgQBiT+fRe5cU9TKPiUPEttlqoo+IN0RkfLY6f1Gj/
dHWLXlzPkoh7vI0YGB+rNsd4OzgHk2iHsOjUM3enOOFKwdRd9smj0W9PlYtkwNWyHefoUZJodVwG
+adXpMZrhkgPbDu5QU0aMrE1Os6sfTbbcHPqmk2FaB+5vcp9D7wBswrtc582AJ1E0GfrDG1DPxW9
DcSlYbZZz/m3IzZEJjTRaTmdO+XU4eLmv570H6xi2+k9FCgI0Te/3uo40bTuYNbIZGzX3W+ELDCM
oZBsKjGGSQJKzm5jQ+QISSjG0QHosZsQMFss5HYMlQZ4rqYrqU0WpRYZgWk+xhxBL5mb0panmUZi
o/lNhFfDqDSE6kkgatIRkLFYh6UxopR6vahBarOsmWO5nesKh2PNGgshTv/VOldy43aFqbm7NBmA
CGAzm+9uAouZRoDzgCjKbGKntsWrWpChKSKrs2GV8Exqzj98A8wl+RZT4b3SHT6kBt5/3B6gzsoE
Y9ycPzpJ9ZQYeZxuSOX8oj8OyLm9Zueb9DWNn5BG0f1IvTkYTI+KO7Om7EgNXG7t3B77vKbrJ6ww
6Rsud5emJtZoIrQ0iVstOTrSPI4VslnmKSrOO+PTX/uYmLmfilr2ZE3gdoyUd7+iG9ex6hWji9yB
tGFW06+COspMvZknus8B5dbMDlojTOZ8JLmdqIG6HJ6JHUDEDQXvecwa6hcV2ha4+lqjIazwyQT8
adtlxMLLCEvb++tFzyy8EDavVNY/A9PS917WPuh5fbIIj4iAvwx80jqegTZ7H2Av/dcIGXrKpl3D
Se4lKjuQpkJm/JR/FZpsd4U1P9hy2GIAqkxhGN7o3tKFUIVb3HPIB/No0It3r0m1GH5N/zzO45kz
DraNR9BC2j+VdTmTiD6+4YxfwznlVzBkP1ZBklpiOAAN1zVwXDIqx+FbqPrX6sfhWKQX12huvElq
sBHN03bs2zyF8jUfJkdcEWizQm2dvWbdmzS2nBK4WElpeqxbf4r86i1PNIm1m2LMJN3YG/pngTrL
SMsXkmnrsNfF2XDkkwNQ1+Kk3Xr8XmWZRqWmHQsfgx6eDj63sGAiGv+orbrLKOxprxu5CMXZkc0P
oyl6BNvdrWVtM1T089AzyjuQ1HrKbLlEiQ8uoqqbr7znG9dd6o2RRyrzlzEWFpkZk+Z+Lf6Awzbj
wbL8RQ/dkcz1zjJ4y9lmBvg0salP9Y5X9vGuYohUNz2ItP9PrTnsT7/7bqyCwnh0vzrBSELmvYrt
bY172EchkVb4lu7RrkjNQsWMFw2b/OuDdZq0/qXNCpRFzcj2x0e1vizFWQrth95IBN427YyJO1RQ
j+6y6VqYVP4aW/tXF9R+7mDVwAjFId6qN8XG102rn2Kuix2vGZM+czqRslhMFPKwUaZgHlLn1amr
ZxsSlpNV1VHUyFj8pMpCW8fDJzAZhMsKs9WB/RHYHss3Xft0Z2OhwO/PhUh/0umb11+eFUQ7k04u
GiSKdRAjdytYIj9qgpG0btDPlcWncFoYGTgWExGB+LwhMi3MhulZ5U1Djq7x7FWlRxNIEeGlY9zJ
Xgu1dvjko8MMXQps+/lo7UiqkHhrSjdOO65VfBmhdgC/m0bzRpMjWRxRrtO0juXyj7R13JKZ/j4u
u0HVpxWR/YkNEBKiZbTC1Z8fDfd95Wgs3fnZawY9sJYKJztJvxFSXB5g2KSxvdynF5u5S5t+3Tss
9XzdnU5y0t+ID6jCXGKaT/z6NVFWumPxH1MqEPmVEQ7ft517WTMLMg+f8SXNHsdVPtq5nV+ESD5o
JyFp9y1cOH3mqpd2UOZYHbr5mfF0x9dY3Ug13nI2K0aOSTUdbcWF6vO0BwOG2kCMzEon1INrq/9I
o+p3Uzft20X3iMSQKlwLDW5T+VPba7YXpv+v8JIzVOCgT+7KBOic7L42KEp2usZLLh+qcVCxq8wV
iwebV8SZ8MlQs/jyqESvIhO8jMTAxuaU0L5moTh0iFbkgFZYuD2RMr+K6oHDDHTmO5k1a7BoIKG8
YpgO/ToNNNtEEpYflVmMAZAcDKOu/el47EfyYs5wm2LF/CVQhyA92Al4ScsiVAdcV4zDDRF1m3NF
VhbmTItCOfVMXjb7K1fMEKwM237uc5ABUgkxKXaB7vKXhRAV0vd/YCeO7UBGo8dptrS2/tlzBGCw
svRRYJcg5khqfzUxDTS/ZXao1NjE2uoY/OiGw8Co3CEiw2M1MadCRO8iP6Fp13EqRN7WPRSZts+c
+r9lIJSdREpcp1yFHgzrVfD7WPdCjZnI3HL7atdrEz8MU0p9xJ7mmkwbm46pK/ho8PNCUiYU7eeS
dC0B9308GV57VP510e7BIGRJJu72mOUG1whkjl1FORKW4FmjRqOhMcnbCFlsqADNEimarnYh0hmh
D/rZaNmNwlWvLnqzqck/rWQhZxbT4CLSJkYdFo8Yy8LKQJgM1mc/tQlTiLx48FwfDU5GHpKr5/e8
X6YaGH4/m1G0RwMSejS09nPu+cEdTQXitWLGyyYpI6C78LVkV9djj4YW09oif0lg+cqKkldjdsGa
9Eb+kLq9iHJzl7n4o4b6zlOWYEqQzP3kenkdx7pmzILtu03cc7pwReJ23fdCe11rf46m+9Zd8kk+
0A3tQfzvBqfRo0Rj1C1Q7uLSJB2+spI6WMCHhp7WIgRbvIt4ZEbxXLnbPStSI3y5VnvXmYy4zQ7m
oMtjDXro3n4fU3+6UCnhxPBYl0N7u022/ZgWLCo3c8vjVSN0a9uYTNrIodpypnVaVMk003mDxvua
bfRRGsU7rzG6vKw8kAbyzjD3HuXF/Ah7RuChiNQtyWZvWXC1whfqJpc/C16ypxhu6kvz03oCeEOC
CafiXeRnwMTeO+0xwTBaCp/31d55kKdjg3kW3AdQWK6JdczB5cRsAZi98uqDJ6e9M4KMNHYE7k0P
Wn10wTLtu9xZQTjRc5TjuQQFFuR3q74/ZIBjrfI6DRvM43u+YGJkx342iBTL6c1qVJiwPD8KcJdo
i/BAYzPrIhcMZsT6/AS/WIs9okeiWU0Hx7gNEOQPk3mvuNV5EkUVyQEF0+qr2+Tvxo6faMpdRIXU
nZmSYi8z/2OS1T+nbrSdYXduiKMZqWkXzTpuaBPZRym5qpkd3sCfQIUTh27t2cKm90wZgJ+o9o5Z
h8QU5d6+0q/CvWMdwWGHjiYQDteMD6suh5WOUGZPPiAKUcIL7iAQbMdG89/cGcBoqVtVoSEZyeYr
udG8dZmkrfhKbBf/ZXYgXPeYT0+tQZXS5LuuU5FxzyMczBOT9EjzThV2W+bTjDdJNkCmBVyzuzq5
+2UjGffxA9cndmtuOyP/Z0yQm3fdBptPxj5RZmk4cY37WGG7YWH7bi0onk73wt45I91xfjc3+5Y5
fFpSKmmVOnBSBHeK+lvP2zeBeMxjTPsNxWYaW2n9u9QV1hcTFZl6GqDn2x32TiiXpDKffJ+tC6Oe
T6ab4WBN7O+BAiRm9Zi4nceicjuze+F5p9KoptsECxg/x/P9jYEqEDH7/0NV84xu5KiW8XBfW+b1
xmNNbo3K/CvD+BBHG/zegkurcnHPrFerHhVZR+uJJ+LDAD+MisH5QJnRs+iG1G9l2U5fHkQGMiRt
33MwYFAQXyzviO6jDfwWNDhhCFmmkMX73QvX1m8+j1pYjeZrMn63qR9m+r90fWMSYSIv3IjYIs6+
7M/CxwLBIWboCED2bLXuiGvV0ghkb8xnVIiJFvAERuhqYjxRJa9Fyj/03ToHWcJmpdbVN43QdBkr
dHDzeG068zgsxbeoLbTruWjYWbyiut8bFYNld8Hmg5/o2Stf155zTBOJYupOzZMxSNBk38dqgVvF
HvILSyZzafckezYoVkYH6jlH6w6vATrIAmrIYbKjVRZ/51UgwNX6eCT8mW2sA52yBVknOPAtMzAd
PmaFU1+tNQu3EhtQOvq3rN4+cqEdMnP5ynXjBPiFYAaGQpFhsUdbZ9SpZSl2fQ4ixJR9rEv9SD3L
u6mqL77wV7vaN7QXVNbjo+WOV53kX6oLWIlNjf84/zay82opCKQAXk0X9IOhMNLPv8zW3nj4WLwp
O8Q2cFRTctNq7brwGdOzlROZaWPyO2QanKlJnvvVe8qc/MW0eVkkgfNJzRORlVPobhmll1f+Qug8
yuols6k7U1V/jUhHqilDC1k9ydQKJyg6hpbJsICvuCPklYuOeloYXDRjW8VcYyGusJWFCP8WPcNo
UQd3EutGweYr7cSFQG9KMXvWg9KWsQ9i5/6K2O5tMas/mIsCf623WBLeA7XHfFATUgRwtohmeCZ1
o2ZFXT9XnPBs5XRuAvPHoeao+XopER4JlCvkZ9Th4NtYr9KPUWPhDrm7PSToAyTwA5NOLQ0Gtb4P
VfZmQMylOHFZrlo4ACR36zZOZCTSCRb+1bCqCaWtuoxt/Vk4cr8JJhKYoK6U4xHaQMEJQ6KhGjma
wERlw/Y+Mahj7yo5qrpfaY1HzrpzngkaCV0ib02u4ImYjQuqkSrlOnSxLLfa3/6hddudHOue+Qum
X3Z8ZWD244xAo3lqV8OIiTa+eHb3ZYqxC5zN+0nSEaCLFlpVx4ntYqcky3nYNoFIoP31pf+U2uUR
QMaT0lAh65vxQayszWxknQIrZ6PGXRSNFvLmBOofut631mnIEDfXYzZw2224b0pPXnlLWH3U+FwY
HjK7x6JCrfSQDZD92XaenV5+FXydA+bMNhihdXPpOgxQXlM132Gu1hKrx8bJzQu9PFsRn95/Yv0P
Yekh4RZJk+TWuLg9vFn/48/rY5H3eQQliSKmzfVDt2gHqkE98BcFPnxOz3Lw1sCtPLATxoYxBX6m
lzh7Zgl6WIHq7BT6wOGh7ieDNR4Sjso7ePfZ+tL/MF2FETCvPK4y/zaXlJV2BbhrHq4oj5fQqBm6
A2+5CSv/dBXiqMrMUCP92bb1gl9DQQzOvdC1ylMKA8cZuTsci6lKu8Bq0ymgx/UbA7IIfMAfqY+r
wnNWUiVd562WekXgtYEszP9aM7MnE2kcgrfJLNydbI69vR0bJjaeKF+bLc+OGu4O1DrtzjIzRr6k
VoCp8/D5okZwqt3QiCcXjwud3v2ecMY/1kCZg8IcsRxfC+2a7JFpDjDf2rQf9sx02UwwQlSavaNs
xmaS515sDO3dbvogGBSH9biZxwQdG4OdxOOk0Mr6OZ3RhA3ZzIJcuwcetT8le5zC4xvRJx6nVhAv
ZP7pDcOgzSnfcr19mUoHOCmEJWF2O6KdvpBK358g/4/Hc21kytpNg/itKoLpnP5Tb/V3h4SipUFK
mSNEuKAnoELT0ne/aF/tRrtLiHj+bdTgbC+t7zlNr9xx7+Bh6MlbhNwawgsv4V3PLVeRjVtEnOx3
0VHKpsI6q5GqQoqrHQ48jRyVpjZE9yQpQidTuipUoGVLswhJbD+JjL2wDW3zPl3SshmLYPI8tyA9
uFpIZpI7gxRFcOyQjMiqVF1dxGjhmKAguLJIyOu3DaV/rh83Xf9mg/idb8AGCEtOzyLPPhqnMo4S
q8hOsFAIRmhKD4MxHPR0/DbWYdtv3jyGYtwOhr4VHy4zbtblIansj4uX+Aho1XuBB5ubZsq1I4/G
Kvk9uuz/w0jJmFS1xGzo3Oa0SF2VIJAROv7lLOOiN3+axjVPUFzNU6dloDOa7KfQir0NXm4PaPkf
fAgZ6LX61XPn0dpyd2f7JgrBhjVvaiIqRUiDdqg4113D2zxHmad7D2yC66jS7TbqoMQ4llYdagZH
TJZlpOXeNTU9Sq3731p3a0I1rIhinDdSnR5aJii7yl65Adce0q6yr5IFc5j3UoZ675ww7R1dchk3
w0N6WBptIOmAiwlMTTKZN8cbjAMroXT00ofNW60HOGj6ThAHgabCeKrli9uzktLAoS9hN1cmTDgg
NIXv/WWz8m6ATIy8LsrhUz80dec/rHLzH3RZPxN20AWG1bLYQkuUeeR/aqN+VB3lPU6rLFiBwIzE
lB34QOuBXQ2/0tuuZnJOGVi5snvH4wYyygydRr5D9392h6GC9LB+tQaeSolTiznBkO6W+dscge/2
G1yXpDI9PprjxTUfy9S9idy/JoWKGM+fLOBh9QDbobGiGlkoWiUyfWv6z/Lvljk3XoVLrzvfiAlP
Fn03zeG3N3TUdSZhM5sOJxAw5eo52CWRD84LEsN03vx4MCpCrkZ2mlgdTMdlnMvfMk38+rrxo+Fx
5AJvEz5s3X9lQX5F4Tnfnc+sZca1NrbJu6eSg+VrJDKy4PBaF5zuVqp40sdjuXafKTVPY9ImTRWC
p2HvkSqeoXeIsrYQuzaJHVf7IDLNenieYMMMKNVTZfAteNkOvRwlRWf/9NVdCoFQezc5w5tMtmcC
mVjOzsxTOo2qpJre+nT62TR8WVqS5sDSmMAJMwRP/apcpEIOY2ZVHOHGQFjix8v9+UF4rYR+4z5n
vk9ApftoeHvAltJfzrZLMW8AOxtTfPeESfDsZxO6Bo+QV/y2DQSWivRaBOX07hZOypQMTPOtpDwL
CiO5jxRuqOmROB43p7SomUFYCjaEH32zvWfOfcg6sD7tDP+lwwNeIA5TVv6IUPNJbd7AByR5Tkfz
pt/b1G6biHBNyjBP2MBW4DAJ0fxM4c4u/vhOfPmMWN4yGUMlz6aj3kHVqbgBe+SMBRyaEg+V9p3M
wx6xJHQgFGCHAaP7WMmvfFp2NvvVFQV1mnP4QcM/jjAn3J4GQsNuWi3Jq3CGG5itg0sBUbfJrUrM
WHZaVPv1JSnpyAs8CtCZFSXNFhIuEKwJexvgSSwAEejFBI3gSURYZyFGJu5oxO9k3PrlPFFiKVnc
oEl9Zu0Wp+rZ9GdCT3V2/D1rQdKB6mJ+yr0WpYv5LFLtnbmUc1pqeN0zUL2RUJDN9syY2BZ4jaiV
uSC0If/rzSw6IY9wiVDIg4poQn3yk7Bu/F+76IKx838Q/hcP+iTvBIxw0lildNBFQmf9ySqTIxHE
eS6xj51UbtBBDBwmVVezOavsQFfzuwO1JmS4+KXDqRLWyTKTG1bp3xRFDZKBc+uAHDFZOg2dM4XJ
JE9DhpVKW7FekeT9HxBVpczrSLgOenQFkyTbMTli7kqg45jTv1F21KL+HrmrYrexjvg2nFhjThh4
urzCnDNY7Zbnaa0eLNfPAFykj2Nr9SEHC57iCzTJLjCHNI/tjNYEDtZ+sisMiLB3SlKhg6zJRJDp
bRL4juXvhe0wH0vQFbasxHPE9oCvaZ2R3h7UnY+WNEfb8z+lUfyWydeqm2sEmRiPA2gFkf2alWCX
NEE5AJwfJu5AWAu6maSTzf29eiKAO8qLari2PwULqMsEhAOX3z4R683Xi57Cz/7WTYbjrdNi37Bf
xNS9+H332dQFPKFaNJjBHR4KtlYhA3R/N9/pr53r8sGta7rx2vYjy2Tql5A2wKNKlktP+zu1jAG4
ZOZ4Lcwm8nJhBt46/lLyIUwr1bZLumriRnevuSUOVdW7x0ExCJlbKwShyP1OzOTeTT51MjcPFsZ/
dCMYV7cEgm1SIWD2U1wyjGX0kW9dJSfTU3Slg1fycS+60K7JWmsbd+cpTTtnkgTrsRkv2GrbOK0T
gbM/e7M6BEpWX/iBj4JsryCZM7nU6VgTNx5Vt0Y8lV9eKvaOAB+i07aClrew0RfNQ2OUn7Lgj5rA
J3uTkQTKcAK68DawR6bCXrmRqz62GALQPi5++rHVuoeBob9CRmFoNqJAy5o2wrwxBpOS/Z50jVPD
2H+ivQhhLc4cKMVR9yb3ZUYH6LPjtz3iBRpc+HCz42xJYYwwHssK1T45i8kuspqjsdaI8Zn7Q5WC
ANPq/eaOP8Bp+mhUxldqz984rl1mHiMSFpPJH0MXSxu/UdM/jV16cSrrT6kE1H0kQKGOym/JdedU
1N5uNYtbOsmf2rFunttGzWoAMholYnNxXSc/oh8iisJoAtNscE5tn1PZ1bsO6YWS3q3JGeUXGX31
XH4IW6AL7MBeCwAhPlaYgQnfyZLNay2HjB3QFpcq+4/XF3KY1+o0SfzGwkFJmlb7xbvbhORGUAMq
/oS2WRFnwE9dG+4QbCvRU95GKuWTOSl2sxRpF+XBBvB04xEpcs3rLo+z9DsCv7wz4Un1PnXWr6Kc
kPfpHjEG3Ha9Z8cdOrxANt65MIdlL94RSSvkQ/+5JRPjbsFafvG1criULjyepZNGOJv0cEYGMRIR
Q5wN9l/fn/aWUxG7mPCxwFnPd4jfnQiteCyT++DEeXDncdxLs8FiJd4B6qcHkUFGwfkWoa1NL6aj
3Q2X9Lg5Xnx2nj49JMrD/I4NWoT2ZXRwTixm86GyeujpxUsJ8OTSptk/hCN/2ta6AZhixhfgxEgf
xqR6IyUICgEGWG7n/gIBmTObD0jgcKZyEclUufupSfAJeVGtTd9zg8LR7dZPXGgYQETSxhCjQsPI
sPXkBmur/O6vrbK4xake65Ogq7bFGiGb7OJ+nK7wgV6ksTGrrzCI9b6vhYNC1jD3YBWxm3SwkDoI
HFt6acn5dnLmD5IvWiEii7AcBjRckFTRzM5avh0kr6BBHs1hxCvK8cFobNpmN1R68aI6RliEM071
xa7Z4fcaP7otSHYx15uRM9T2QK425kqn6bJWYvbHagrCaas4CJAoMQUrKp28dzdQLqiS3IYouggg
BWk5cFCOkVYW89kihxycXvk/ss6jOW5kzaK/KCNgEkBiW96ximTRiRsEKUrw3iSAXz8H6piYxSwe
g/26RZGsQuZn7j13i+juT4K12Wq89OgWvyLca1fHLK99kVytRjt7DO3Lt1CaR/NvWJqghYhqqwxt
PtWh1zBvq/ift6D1uNjtnutPmzA+mnHZfzZp8tgVHgNAFBjAVFSfoVwpu+e5LB96V594Rso9M//u
WLDT7wiVTPbNIN7s1n6LCWdYixDAQzRsKwWYx3V1CEo8bvf0BQQnRc0jrjTyTQZ1LnIC1SKUgNkz
qm13TfxuIXLUviY9PIOZBitVjArRTV6GuOVuBBxajK+ltLsd98b7BPA2//FaMa3YlJPIariQwQJQ
m1EYb9w+j1DQ0VeGLvynPihW2oGqGAAAdV2yCqpLVWB+5OimPyDEd+OMNsTUssE2yFfLbYWzjT07
oq1glQ6SNxkMLK7WemJQWNvrkqFkxeGIOIIBN08sWvxbE3jTsfCz58Trt1ymn0ZvrsgsZJcXs3Jr
+uBhLvUjxMtv23HfCGL6dJjSszTvHwe1nSGi9JL56uhhvDTH6ub1JimgHnFFgqSmvIi+PQmBiWHB
2jZcxM2D+rDTkaKyuJuyHvFcqHtdEMUya2hLNTAx4IyflQ+ZKc/ks46ykxjKHzJ/741fkgPhnIQg
XKLPeHQnJGgJFElXgL3Vetz4gpFGyYDNLzincanysiTfQ+gsqkFj6aCqXRxS/wqai063RzKEIKCo
IjkNuq82eLvPwh3No8tWfwWa4jHB3cnF5L2k4JGLBr1bqXnFiT1cGcAmdVE6BABgJGEwg+ALMjHK
si8S4vHEVmm+qbNsE6VcNF4j/tSm4+4tz+Vd5ZGCZiM/JjDsapHhzFXJZR+ypttGZnmcQ/CfgF05
Obofd2SQ5iTWRuXIrrG6OPt8yl9aO9qHdf3KWnPYDkwXi86cIeVBtgXnj1t1TPKdrNxfQs8xW/C/
pq7+epaEnXLvlUNsQzBDxO7UwRzQAg9mBLa8TAh32XN3s71KbrHW8z7wibu35TatAe1mkY62E1UE
tKhqnXnWBTm8Q1qpf9R18+Xm6quKAvTRQfJq8WzkvJeZz1J4d3mGggkIpK3JgqssVBUcPoHPpUjT
mMZABiwEvU3wR/b51UvAzPg9r2ArbhrZgW8n+9QPpivTQLybaI5hhKU7BNlHfI4pGyR2+j6Ry7uS
zTFRj91BONWz63nldllbbapS3r0Bw6SY4b3zpJOol1+hAXFczsbnhNZ8MyD8cBBI0veCkalIqCjr
lQNmdjuM8hT3JpwUVT6UqCS1HY6sCsUmiJj4oH/x+1giuzJG4K3ZA8I4iAp9RjL6BBAnWpTLierX
whoBNrDjUYH1YVbdqwJ3vQpZf5MU9o7h6VoN04J9jFBnA2xbzVXXrQksBIeZqFtuQnUpOsJyzQnd
hsVATi0PQFtk+wLeDl0OAyfm6phCVl2nMDaaOM3sCQioVkSUUHohoWZ77SCOlz6xLahnrUcRzr+D
VNlwm4OasK9pK9uFgLGQh3JGDlELbrMSS+eeT5tIwyAdA/slFgZVjLEedR1dUyAdCB9Mf+2E1rP5
lNScI0jHvwvCxftuuEQe4nLUGIhuosug6EIKHVKw991+HUU8Q9M8fslSfWgTvpQWT7S7QCxLrdh2
dsWmt+SWpBkG7xPObnISz5rNzTYZCLkzl2F8m8JjMsqPSQ8wmOzuoVK4uWaK4nXXLY7c5jShiMSI
VdOiJMad5I95CSDoSbxCxOYxcUAUtw5U+MdNywsB4tNKUpLsaDZYzxJWkj1K1WLucO2Rs+VKFFON
GIA+y0uOkT/5Kzgk59nRUNtKSEb5GExb25kENtXoGEB/Xvmxn9IoZVunr6dbtYb5eQhCT6zreITs
bBEXidb+wamN6giVhCV/1Ni7srf+zPXkEg7EJiUwiByba+/ANn2Lf8/Y13nIIhJrN66UD7ty1Fmh
8SE2h1jMJIcibobjRjPzQvtjUxpg7ezwZGDbKw7U3fG+6y3Uxcn7YBCtZHkjvzcmtEH84eq0XM/c
M0zNnjtM1vnI8DommQVxEFZ8m00ffbpSR9Ppfg0e11IStAR4eF9d673Ri/vMpYu/NSYJPNdynUuS
G2shH4K+++sWdXLuNXEkrnEsMZcweSXt3WyaTTvyLplS/VBXmFamdHgk8M7ZtoLA9nzARGL2/a1w
gZvLpT/mNoH1nRAdR7bwpgPcj8603oLQ8NHJXhMD9MmseXJSa3ZWZauOg8P8t0PCv2EYiO9n4rWc
DQSLnR54UnIUFwgFiiGBfFKbnA5ux3QjPMlJXhJ2dQR4oFxn6LaNMohZ/z44mtwV04mOXuL8GaIK
hTLiqkwgCdbRDKou4K1J2+PBKbbfyjRhj+1yq8xhyxM8u5c2cfQGg/w9kMVfl1EyYsr8pbJ/SU31
NdZEI4WS1X5et8OpNqkMpzxZg8qFqWRmP+FUE/6xeCo6gprhvfG3eV6+lbX09mjM+FlnFkNGwJOd
+tDYJqw0KzYv7Sadxp0R6rdeQmIzCQM8lhlQTidvUQJ0zqMLYGk3JP5vgSt8K0yEEVOUQJWOs++q
wdEmvJJBU2Duoq6sz5NGJieVNPYtKg7wzIBNgOBt8J0P9yiqTn/zoeAO57/ySqRGSLS+a1ltVf1i
Ede5MiQNJL39Z6qnv8jeGcBl+KwEPe7VnUAHG6rijReT8SlN51fYZz9zhPm+KMzPmihulSYjA2Ju
3XhYpR1anSqZH0xt3gz5XCDy3MAenjdhae2mMHa2zokBl7mvDaqwQEZfyq6/U6HCrW5Qpc/uqdf2
bQzxpSDwcrZoxgHiO4uby3Y/CxI5eZOfyxEUjiOnA1FpLU5LC9iYnl0aUIhoPWTTsHPefFgYW7es
ycBFCJHMSbpHVFAhEg5ufixOYxS4W2/uP1TCDiYl4Ingj61675wRiaEj8O3PPG2td/G7BZs/I0x0
4/zHDdtnpsHoUZboTs30IzQqJFaXNASEkHrWuRLpC6rXjyGGN6WbEB9/yYCwpFtZC07JPjaqTSse
Eo1lmN82jTcEC9euh31ks6BxPPs6WvydOq4+jIGrfcyq3fKL6jhsaL5fnXE4FyFgD/4QEEDD9Naz
Y9brCuQzJa1+aXoL2kdLsY1jeq1GPBxmGzebMFhR4GHW7PFbl8rSayweUCKNqt+Pnf+79Osfz0ST
RxJiwKEzkOARPBcB+DO3CV6gF+cXcqPnjqQuO+yfazN7Q1nAvNR0jgVBA6cERYmXmuLsWfG9kPma
YA5O/nygR1ZnuANr1kcnt55SJiuywFXmPpAYavY0reEUbtqwPNeKejEokNGLlCTg0P9pExSveTf0
SIHQUk3hfJ/BvuLKzRVEg11ThcVpxve00ukndPpNkXELpk3y6sv87EHdZ72O0ndWrGPRVFB4jR3m
QQMSB03JZm7yB4PWZ0QNZhLFU6SouiKFPN5H3dLkzIxVC0u61nstqn2Z4Bm24Qevxya/1V79YxWY
GkasTZxkKRn3jnHw4rJd11HQAtlb0E3TXJyyyKY8n4nNZKKVnWe27x3aRVXa8y7UD4PKNLvP6iDN
0TnQXt2tbDgEfbGsvJhM6PCv62LpbS1e0Lx33wpjoG8fG5QcgWDvlkFnRJyNS5lAtV4nYgd0+UOK
6dHFhJMKRvaj+0bhiq3MefP8StLOMn8c2PVHqFXYqCpvXZu1vPY1/nt3sslDb9YMu61dXszJPjQs
fkZMhas+YO7qk3FBBNJRVS5JItmTc+oD3jmFZRDfceIEwdxbAf7iNAq7Br9lihmDgN+bRyg5eP0L
v7NdU6MSMBbE9DBs6Y8R2wuQxeayqQun4bMY5gMZRRm/IgRHVvpqo5JGZbbXg8YfHM9szDObYyo3
bn1HyGfn+K88ufFddq5AATHjP8OMFE5RhSDafMnZzsHrir5bEyVP/hqmGE0McPc6xAU6ZB6BTM43
obsbCDyeNz7mMvtGHUVyWP03zCOUHe54Nyv/pFv4N2gmKcOhPJR44NdjymGb21iqA9hPdRyjjkYN
pjvgC8qxDzkWRpTq+mDFHoNO1OiI69mLJVgALMtdS3d662DROoV8g0NzsZNSsfueq1UcuLvZpjKU
4XAWXbqZImzEU/fFOEPf2mo24Ykh7OQHeIRjulAAerTRoYIUQyomQQ8HWz25VsI0KiUuZ/QOzSzm
tSBeFNqd/qhbvzoYXfPEvEAhgIwfXJKJDzEhWLXq6MqM6dIF5bEMDPB6DXvzVs3kp43mHr8iLQD3
xsrMM5+EUHQBIg/GNbkVNw9WL8NeA+VBea6M6DMkTDV1x+YoonmTRGZMgp5tb6Q531SDorNt6XZS
ylaCTX7VqFhAZnAR9LnL8nvk5OSc6zBZkdK1GLxrhpNWG1nn0vkuJPoXyA87D1XCqa3JjQ6c5kRQ
OLgUaz+N6W0ZoeZO6+zTqZFkLmEHgNzLTKJ1z6xhPG7sldSoG0g/C+9YjJENGWb6K2JKVBnmg58k
DA8RVkppMdbV1WPlqzdSzynoo+M46ztDPMLLdAu17c0T9mud5ZgA/sbWiISHgp3kh2O+WLdL8qNK
jwymeSta65GX+msCOFe4wFRq8riZVGWI/Gsf1AeJ44WffIPE45ePnIGag17PbzEomlrtRDUio669
5Izuh3/Zs4Q0o+HLZ2jXCR6BmC/gzxbg89aPEKZnYFdGDTpkzLe1ZOiOppJYdkvho+w6KnqBLjSV
04+bftZddR/x9D+DBrIZx0OKyGGXJ2CzMIFM7U5riSnVMD6cJnvMGlrBgup9ZwjIrzMxGhvp0oiW
EQE6uLrirYnZZM4RabPAX0NPhulkjQFKOeQozfiSRGzcZ2e/PHzdGG+8FJ4KFiGEBMQqhfupk7uU
7IuQep/neFKdxvbKhsoEBKTb+TElFQJdCGMTHNJ6ZeUtB7/oz1kfvs45VYVvTDjNI868Qg2sFIxl
bUXOxG571/aIbJgHo7OjEdF5K9bGxDveq6goDdl+VmH8YTNyKVJz1xmH5XQo5uiZtCTigXP57vtU
hDBrfrB9go5IcOEkjt3AInFHdkg4NgUC6bBlwErRzSt1KIOUFS6pCGcn73c5pYlB1UPtHz3n9oRM
nrc/iTN3ythiVeeYI/t1Y5IIBOCmYAkMGCuafrcBabrK0+vZWmzxc/oS9hFBzrr5UKa3wfh6teDf
jFn6SgQPol/wI7hcZ36tiGkBmeCx3neRfPFG/poBJ/0ou10fYKgBp85FLDZT7uJG6YtDpFn/O0BK
vSj+8YbyNZHu32YUf5JlWj5SAJ9Lw+A4rJP2Us4k+uVDh0qpVKhzDUS16fTg9/SxnGhofoA21IW4
IRNot9p5w0BxbEIkbL3By6DsHy/waQVdHPlMq0OPIYrZw6+KnLfwV+FNu7iuPma/3PPeXnYcNmGI
Q1s9Jmbnbq3MR6Dlx7uyMdsnu5r3ZmUlW8/h2G1EcAlFe5vNiB6ShJJ1T7O/Qn7LCHPeOla9RazE
xFiH5cGg83Po2VeOe5byy/KqX2Ol0LMKhjfpsK/96D1PkDbZRrpl/f02DDmiZurEkRxr4Z1ZpXwS
DLQljekt4VUYY0mDxzhyTevHE16/JSwOGULg4M+p73RIW657Bw+EGb1g292a/SAppYd679lo5cAF
48SuzA0RIW1vnHpBotxAlviaELUO+Hr3HZHkV2ASX2tmgkeo71HbZzxAwkOGYUTklGM/HaDZUlbR
PJptr/bmEgEPNzg5pVnDg8egvuN4zeyCJyclybEn4WANTip+VE2MRIAKZGAassbA5SOMgPevaqUe
y9a2GGTh1/Do2r2qpmd0mhI41cJ99r5srG1kPIBmohFA98p7f0rHL7WA6C2ixBLbrvdySDDiL1sO
ojjtva5TebJy/TyaAptV2U6rssdaGwzTJUsa5ht4hOgQXVhHMfpxDzv/tzXFz3KqGU/3oO46Bosc
rLu6Za2YsOP109tSVyNq/TNGCEBcrlEzwWJW54JKlDQtVFokLCuje41D+QlEE7pBBrI2PURTjC+u
81i22JhxuWRB2f0yWIezn2dZIbPjpAPEAyamk57+hTIBLT8ZvHho4gA6K1V5LkIfWnK2b6XBzMnA
0BUUwyl1UVcEckYHtHySablZNgKACsbXsVFE1Vf0q7h/n4xlIcSLePBm5lFVRnZiFY9byycm0a4o
k9w4rE8tRZ/nxvtmojy+Zob3Voi4PIMZK9anjmRikkqE3BqJfeuKJW22jHE3y+/aE7/doObrlc4b
XC9k6gmqMsxSuemqqzmxnerDWxtNKarf+gUQCWeay4/pq4LBexIk+3KanmqECUS+k68ikw5fZBk1
qB/PDXBm7HMA4ZySnYtwvL+VpP1TFf76uXh3B+vYAGrG2tEN+3hIHsOAlZrOcUNKx77SyMLiQQuG
pBShMorzj0pV9JC+yNndw0udGqQ33PHIoZJjPrEnK8q/lkepOtmKX/+gHoyZZHYTmzx8BWjk1fjY
y99GRGPnaWJrk4rdUdCdMhLX7YFg9bwugZqwK2eM6QzJTVQMBCXhH8F4Tzu2KmOeXDq4rNvSfKxm
TOO1z6lqOMabUEa8GyFyx6N+9cNhO4qITGX3MttOsWMVhBYtuaspQmCJh2Xr1sgb4lIybe+5zJip
E1HUr5MYoZpoGMwVaVqsXg0TJQneEmNdKfsrhGLAryfBWeYPcjNqlHDQB7iK8sbnbIaoUoFMKPCW
bYPZFKuJQLZwQpAfz1W6YRiDsoMl20zil2GMemWGLAnlgnS2nQDfUCEPDm6V/Wx510HTFnilGR+x
s+pTY8snJZB99YH94COhvTuNdDaMVMdNFZPtYRGMtGu7ZbXvVWyN3YAZb8rOnlDrW+e2DjmdCzMR
kY4MoMDZWd4+zXa5TeYwwUoFcd0cIWAyYmHG5hXfbTtLeEuVuiQcF09wa8FRjOKxbcaPQWHCMwW4
tp6TEgWBdQ5Ubl6mOUKeHyDWiGbG2qBdmLgJ4I2uJnuJYCAWAnFb7L2pQXqLXPdX4JXIGpqyRdgU
uofI8112TDO+iLY+mqCL8o3XR391OKRYexBxFhJY1VSZlypO7NdpyACoYZBnqGUf524aLlNcOOsg
hgcCov1ql6N6qiv7OdJT/2aSsGa5tXy3bffkhm7+IBL/SyQ4PqjlYFM2yliZboAITiew7MsBf6+Z
/40NfRAlxth+6tn9YapZzXKkwW7HONlnzA5Hz8s2KDCsV2cy33SdkbxDKiRVITCcewJx4MiYmUll
d/DtYdyGgtG2G3TRQxI21JxhtHU8Uf2KAl6x2Q4f2D3IgxyGx0b3KZ9EvwSkEMSxyJwFAU5FTeZd
2rb1d0nZTXFrdoFxk/9yslwXOoduCT2lHGfZINNhV+POgD4ieElMEMT4uxlBc2Swh2cKsjIZya0A
7BSPhbY40POiAKhvn60pdQ9JF6i1mcrHSpXq2ZBBe40TubUKy2SxGjNjt4v2VEVIhTVWmoXu/NUh
t3qCvr7H4VnfEMD+NjOKZOpD+nBl1beY+2eNhGrYAF7DJmUTnlPJ8IgRz990CAiOzuB998ILHyOA
ghujLoxdiyLxAgxoG4eRyYCID4uyd2qSMynL6Zo+3r+m/36szGdBT9RMuIU3aD24g622PslpYE6x
Co7MA+5pSyp6MC6iYlBjcrq7lv6NKBudaR2/BU0vrlVcgpGcAdE4gbpqHyOca+Xl1TK4RafyWblw
jLqBUiOOD5gucBaV3YGQXgkpHzCQjKt3w+7yfRb08iqsAg1sV72bjXPvSsomW7TPcxhB27OYb6rY
zPYZ2qd3q7Wfxqm7iDppDmMm8se5ieGTFFcrGm0WpLxSlcZwMCfK27sKS45DGhfXbTel4nWUBiwU
lLLb0cVznwX1/Ix275l6bXqVgJPAN0VmeLKV75zz2eB0MJBJdKyITw5sXKZCDHBkq5pb7pHLRl0S
f4dNc4uKcGOjwXhPQlwq6ZTMb07M4xNEbXKPA6BBTEz8W9Ebzm6QzVW5uT57qqAq9Zrm0/C7w+DP
/Z8JMrTneLwti+za5cPwgkzWWbtC6IOk62jD0b8FWntPPgMYMdVP//6ht9HhwSO+lX7+ErXpQASV
Hu6tjTkN3tZRg40hznxCVvm/H8yEuiTJTmk6aJBfUXoLUeQccKXBS/cBFVlD+ODwXR8jyNgP/x4+
R8Y7u5DyjCrYvgofdvB/z0rr1UQk9VAZTBeOz5R43oMmmxll3fRoheV4qaJ5LzFyhpuOhQOu+wwd
9LbCXgfgbvERFE51EQDqshGWD5clQYn/71NmyOekJFZ0sitGC2rVjWxfiH4ie4CeNLGJlxgT6mTP
zfrnviH0sLwPg4Bp6c7HLMkRifbFLVQIanOEsiqW1kYk+jFpwfLli6fdm3/71KUW0kqThmLlOW6N
PpP9MLkYKzEz8ZPqGMwsDGQRvSCgv5L5ArwA02WhngQSa5gjXGIGgy+Kj9zcGzF126D5/0AZLYOY
dstP1q2Sou4O1bwMoFLoqKEMEIB63xolJO9MqCt2iI2qAxEYGQDiClAP7As4a7PDXMCPcCSqdXQ0
0Y49M70BTtwscV9YmnKApPGi6/qKiBGlEz/Hg3jtFWb2N2wcu4EmzxDduxdS9AO19asFMY4zsggk
3dFfclDD94I4y7S0t7w18kPQRsihu2W+2ATxqyT3feui27U8qz1zqYKtC/MD81SeE7Aiqtdsbvtp
/+9PqBA352KyK07//jmTIH9LJz1AWlsaCNmUK3sJEWEo5hCLy0S58gDdRIzU57REhNJhzVmySYa2
KzlGiZHMpMu94Zjj5v/+xb/P/vvwT9+eBZ8uZIjjnENXk2XZH+FnGswfnHaiRI28+vTvM3MSHB3V
wHsTl+2prxnjCFQS2erfpxxGTA8/sfzH1yYPgUyy4dFOrPbuRCqG61THYej/QoGXtISRsosTlURx
slie7JPa2uvR6w8zxLvKYXcSN/XnKLD3p1RWE50WgpNDb/f3zKVKHBkR8stI10FancswJ8faqveN
0GKTpZgkWO2uhMMKDNt+3WPhgX8Z7NBD7YkR8aP0GIbDPZUAepY/x3R6Dzae6Xc1/zItDf6WDdNI
2ngcGvRPUfYG6YsNAwJnL5PFrh4mIGmTNaxz0jjwsaElLauD1/rMaMuEqVj+U/ThfTDVH4myIQ0Q
U80lG6wwKWPIXekDCyTz2CbuZ+P2T1nbMBnkjVzQ6DL+AsiCjVP0+LboVL+KbDzh5cYGfw+4EJHz
dmdpDAhq5+5vPs4PulnXbLJhn5jpppttPL3VRAQrYBSmBY+pYt8guhnR1Pw2WVR50Sx3Vk/JWqbP
1iQpSFyJPuijQG6sjZEVbu1SfNHeebnz+c+z40J6LGLOZbVPo4oWco5uJtPEvU6JESz7K0rVfuyb
TUp4086I511jvTP+1Ssg0g+qNNHdGW+R3f3BeH/TWbvDHoFAMDI/wcpyNLHddbzhEcrm3XQXIydR
IEnm/YaRefQi3AGmvUE2hmuXvStZocAEgQ6WzsX+aOBaDO20Rc5CzCPp5DC1h1+1GJ9Zb344UYOz
NymYXmO7oEIPHwoPALSp4pIpI181yslGjZEfqeRo9Y+OCR1LISNf5ShfMGrQCZKMkj2zN3+ifWZa
lTqf0sWHE+6MqN95CxvHMRo4VPM7v/UHL4eoBZ8x9tfGc8mFi7Kmr9oPT1Z7ehHqBgF0ugC3K0C1
xj4DgJJ9d5g9pvC0TYTT+UQLESTV+WNOGXDrBH+fhmKgbLEEPmcXDHDYv5IREKP7B9nBoxjo7eP8
uLjN16i7HHMpJ8oPP0QENO1BtA0rOaFvsb1ty2qnyPgwdGzBYDpzwBlol0jyI/VaP8p6eAGvCr0g
qL5H1+72mcugskjO7QQ4OvYbm4QqcQuCi5GFwQZTByEgQI9YsiKTNASbvYFOBtEU94FR+391VTG5
SV5rzcw9boA2l+zDYHn/EB98KjV02JbSsSyRcVqhccGtOCq26VA8PDXsAwPPjZj9Ezc2SxKrZbn/
M7C9vdHVf09zOeyR/pegvnDUc+rQYVqMDar6WjiocCFI47ATGiBh1zxjUYemP43kU3Bpr5KkZxYV
V7RcpqJYcewHR/jXHr8Bm2Km9XVdnkAJ6lVYuv06JKB2g6MOYnOPOUE1nMN34HwwYOqSJXKTHQP1
NHjmG2nhPGpMAVaK6e+aywrlthwPzdCTclii24/mRzVkh2lq8AEH0Q7VptiQcDHs2SfcvDJ+hV6F
u+tnnlF6RRUXIKyvt7D8TRDguzOM4wGtS7uRmZK7drmwRJhdoCJqw38w3PS1yvj+AtB6q2iEMOjC
lMk89ScwfTgK3a7uRbVGEsgczYGpj18n1v7eDyGpkyPEvHkpqEBhMTUoFj/rja/0nSn1ZZn5jWX+
k6v7n+YIWoVKOr0RnYJeUR/Q3hFCEzhfFGkc50F9dNLpQ3KgqrnfzMQUst5CJZxOv7ppF9XGvIVA
6OM94V1OHBzTHgFwojZ+VQ1f0W0be18758oiakaPDsGO6mFYMEwOXpjCbSDrhp/TQEJ03unTaKNI
afLPulabaVoQEJN7GLT5Fgz5bTkCxYyHtLSeR7aTXmJg6f0nW68+crs64aJ+dMlzM1pKHz2LL5Ge
fcd9MXz1brYVUjvF0IcqzJw+o6zAb1r19z5HVpziSGAiPcNg9kz0R50i+ZsmyO3+pB0hSFjt4RbN
aAOapHs0S5bfxElfQnd4cHtcDLnzu8PH1jbmtUCHauTlwG3i70j73Xt1CvCdhEz8L/u5j1+XtAKj
t0HwHHMYM8TC8Dt/dPLqwFNxqdv2Qy+smcS4jEXIelP+7qn6Fk1a4bCtpAq11pWBcB7rB2nltKuE
qwBbae+2En9sTcHeW2/B/MsIiyPxXKDyjW3aaQiwHUSDzMVQwp6GbCbIAy96SU6nlSaRl9FaVyEH
L4dq31beb8vxX+aYN2CqwOS1+ANa/5ZE9Yn9+w+p3eF6DuEAiKF78iODzcXCVSTZ9CeR7HcU2xCO
E9s8SSNPjxPShJgAdCNJy2OTqIYiyMP1qWyypYSbX9tEjPuSudTW0hlDGtuqTyPSp/8+hMs/RtPw
zB7jjoF/GfYX3WYUVI1Gj6GvVmh9ugIy7r8CaVwKKWRAnNX/PnXwnI3stXcpygyP3NhNmHSAF2HD
sE/y4+oklw9xgNl8sHE+hTbSwro+a5ZEPNfYEqTJt1UYPe0DgtXTvw+ZhRyl47VirUdpmMYBRUsL
QG5SwQmnJKoniWYKEOeaT+rTvw+GhU4sbf0BoZFDgpm4ahwlPErJtknLj6Yd7NVipahrew+6+uRb
7u9qHq1DZzTwARtHbpqBETjM5Y1R2mgVLcAynXjqlj1XGEQvvSnptnNawaj+UAaaQYo7IMiO/XvG
KEuV+WHn3d23qQpImxDPbGbSVZwyWgumPtpGg28Dg0sWPRyeIgvH1ofIOE7bEHEvHH3L28EkeMcK
z2yR08gbs1vL6IoZZHRKuplaxtXPFQguillwsNVF6dlDRM4uUNmvVh+XT4bCGl1wtyd48X0xM+OW
bwR5R5tk1NHa8+Kjm/m/EKALK4kuQZHi0uEACxHp7FDLIMaFt0F1N0u/ISPR4M9APjes/Oj69mWc
GVdLemaO2vOo1YPT+i/B4sJqgV9MOqF6UP05CcSfNrQIC/gxURaD5yfjbcCev46w7BU+nObSifdR
Jx9cPf02bfONge6PQ3Xk9RppSi33GJb3QhyauMcU3PT3ubBp3ezkMFrRxIQJ6DBU3LXkvY7vDNgb
Q85obPydGLuPieaKl5qTkEtoKzPMkM0YH7GC+dvGwhXCz9Ljy8m7sD5EEWnGEfvCvB1Z/zV7uMrs
p0belIFgNMfJuhkCfprJNi5V6V6h+iMS6THDFlb2tzWLd6+k4+JKgfPtEwLqMzgeyXwZR0pxt9fp
A7imF3d6djxeEYNqoFfAic22ZkH3JueaNCiD3EQiGvhSFPReIUZafv3bzRAbjTJBP+21l0o5ajMM
5VEkUXzC4lAwS6cUFMPB6R0GOVojRYYgBb2YffamH5u77i6JH+evzTjua9N+g9iKrZ2tYEwAWcEu
l79ApuF3P9EOArPqATIiSzXjfDNgiOFqRzCmi60Tzp8eYyck7YiHTHQ5ZaXYB2JbYw61tmtUMV0z
rKo4s1ErDPcyk5SYbG/msHGv6SDA91GtO0D9J9xKaHsUIyU2tKjPjK1oWL+d8YQvogq0Myajr1rg
w6hjwNQEG16qRF6d9seM++fZNpC0Z91X39A/iJonfTD8rWk7z6G0X0lWTNkmrlOvxmPcyYvvePcO
N8m+KzANdt0PO+gXFynVxrL4lsJGsB+yvycZMppwr8FM8YPwOlQpCxjJwk1CYK6/akZHK1zhn2NO
XxZkT0B79+5cbFKH/7DqAbJoJ3ubQSNi2bdYXvJOdKjUogmBrzRDfR0mCc0aK0421kznynJfmDRG
2O5PsxAFOdQ5zbo2jnYrd0HgTy+TIDleieChnPQdZ/hzkoMSrJufTpgpbmwKgnnge+5hLoI3wm7R
fwDPQMzgW3/6IWKMKNhjmhavGNutdm8W6ZVgN30SunwJ4uh9JDFs+z/sncdy5MjSpV9l7F8PrkGL
xb+hyGTKoirVG1iJbmit8fTzwZNNsHmrZ/rObGcTFu7hEUiSyUzA/fg5sdXfkzao7yxo1ppFAz5Q
DMgMUH6+IT1zNsMPdZtwn6YjXzeV+W8gq1E7pgpjWLyEsoIGsFtu1pdUFlI/2o2rcwMSz1NDCwn5
zYZf9NyVaFJkEZRxCb8fQzPonOQ2t6aYByJC2RYZOh26NQ4g45Vz5NY39kx3C4gr82BOrrLpI2QJ
lJAvaae6g4aCDGzZQiJhWT2/Zje/VRPKwWZHVgMYglp8gwvtSz/zqF5rA/2zRnrigxeBgijjjnXw
jT2k6vnIQ2PIDYhR0RQVGzydmhaS9kqzg8oT+HFPsdtVdSgMoee9iVV0kkiwfVCyT0PfeOTreFRN
AIRb7fgANTGaA3oEnVBEyW2onN+LCS4LIFq/t3V34I69uhYtsf+vufY8lb//93/9KLjrqKfH34Oo
+IuEmvF/0FzLv/389lZybYm/SK4plv4vG3pfR1VV/hPB4bB00VxTNHNVWXONf6Ep5bqm4XkmMxvp
M4qwbYh+m/Yv27ENQ7VsmwXd+k9E1jwuVxY8URb5ogVnaZ7pmJatqbbjksp2HCTgyh/fHoFQN//9
X9r/1MspcinfjPeaEe5M7tD3aDnZe5lpr7PV13K/ENQo9v4qdg1b9/9HvtLxzG1JmiXoS2glg5l6
rEcx/yC2s8y6OH1GeNTfvPNLhPgu28R26WWlIrIctq7LMYMdcPZyWJ+ADRCfhKRyUbEBxXy3PEA/
gLdzlSf1LIVH4q8D/e8LssbVLgvQvVjZ1RojKzyG2bux/bi63+2SBfHJLKSgTYZ0OXndssasV1tD
+FangtmO06aeqfwmLmnbOENgB8mnJfUH9g4GrvCU19nxjZ7g/eWt8j/ol76nANfyngBrh+Lf2/eQ
zpuQxiHHoKYNsEmV9TfvIfKjuluYtXOfa0ZyBuuf91b2M86B/cAAWT1Aq2jBlaCiZudbxaNua0il
wKb7s9VvoqzKfk5zT9uLeSoq2sCCFv5IOEDUe6Ae2TnyofKQBaWAtQ329JcFcO0vC3A40OWi+wMd
9cbMs2GcJeh0j0FD32XWcDtfFs69Nc7OPeBf9y6sySutvqpulRM41NsxHTs6eZc4JDa4l07JQCyW
DCgg9VfIC2t3le0797I/NesQri1QuhJiLMEG1a7LJcQncXRIPSCnC9Se71SaRt2nAKrme8hsn6VQ
1CcaJMTIj96IGVN55UFw9Pdi/vsmWLTaqzx1f8AHVz+YS70wLTaTk0DAG7fpsXD6L6kyZvdNxH2Q
Qh/u18rS9JvKjMP9QPPGF3qChs6vvk5aBcFgjq6DOkbVV8OvfkSAoe6BEGf3CsxEEAzil93TwB/O
VGn1obg+nQoLhvgqL+OPRgWVXmYrzc9h7kjxmebCfv1g0y8NwZJiXgMVNu+dVjG3fZVl+84NXrbn
lJcv26ksPUK0cQrzjmIbZUcNcNfDiPbrR1hQyFPgjtp+OvUTPDKmE5Sf4Y2wttWc97eyWjsBDR6D
Xu9ltfXbB2M5g1zu5Qzd9gCfDh7ASYukYmx0KuAvEulSDLRQGqZnDBTweagAjlVmFdxYtkOpmFyE
8qRoecWX+z6GYPOZTqLseUzhyBiRL+AhpMueYQNpbhNyEdC2sMr9cXaAaZvSyWJmedo+6cZODImv
AjKYrQ5BmC8XaEx32HTxmGzlV+703Z3mNdazjaIiNJPos1/8VkAHEqQzQM6H+ZmfZCd/4JqPtG0a
V8k2HPh7L9tJTpto1Y77NhiLM3xbxbmO5/KGsl91I6YshH6Un/Tos/waJMCoIGESU4Yg8/jVuLn5
snUA0MbDYdPvFEA2Jxl0M4TSEUbvzu5eXOIfFjMJI37fNtXpFr0RnqOTeSu/CDj5+11LYhgqQX6F
da2EDybPP2JJBLgRHi7HFvUCfouyPYu86bI9I4O3qxtqP56LTrvr7REO7J88xDA/LJhPGNuN6Uup
OAbE8lSirLKcvkAWCHDP7Z4KAyxYCAHjlWcm85fM1v4+jN4LCHaW7fVyWopmwQTLQkjzdpBtChd8
Pj1VlQtbSVkcNHUIuBNcpu9tGkPBHsqGy7QMvY9Jh5zhG5/sTMq+pElzOeTNJrHJo/ooJV9Hk2Wf
ZptODiDv7sZpe/tkLYPM9DK1T3ZbuPtRA4X66ieh0CDlPqGJkjV+fCtxZgwCkMIgm8H0jCe01eR0
qOzxS4jYJgjhm26phMG7385AwUlqjC0Peb5Pj/GcJo8U0OPHKjIhNalpHRBTFoaOdsSq0ZP9JWSJ
o4kfls3+QTyN78eHvzunC36i31p/dvSZ/3MYbQ6JW9afEJ26cYay+tpMqKkm3phtrMU0bZAUrRI9
xXacnwdgDiTugSau293Rap7GkU7WLv89S4BLdp2VHMtgSI40uSZHaDgnBOJfbZlJzLKjJBO0kTjx
J5ptI3cATQXYC+86UXz/SWZtWSuXWf06KwHH72bf1u4StDzuYgSEttx+GJ9542ybYYy+2+jrgi2p
1RMIVPfcLTRbaqSG3yHjPhpdk3xCSx4W72Xn7OvG5zB5HiHUW1/j+rrXH0t8+mRHUGDMp3QudcBv
gb73oi6nT7umNQWE+SLS0PugAJb1i9PyTZYkVlvSgBf7ZcPrMS6E55t6bH+W/kx1ZxlqaF+gGhyb
jfhkSCDPOL0zuzC+h31oA35a3Yzoz59kaOrqZSZmB5fDjgbC0zv/u1hqJlR7ANpuWprwLydJiFs3
wLOqvr0fIMy+TqzBOFpZ4j8bjQ+DOp+bLZ0aW7eGvlo+bb0cGo/J7p5rtY1RGJwBFy5fiOv2yBn8
Z1+H69n/lpMnfayG0kCu53ZGz+Zj89aoVVdfVhJdT6nAXMIMs/0CXPbWyC0yqCaIeWfKHgRT4qbl
tOsWvJOYMpQKuGC6DvxtNdbto/jYNNrKAGYgDwHew8vfl6gE53H4iaRP+BQBezpG4ncWtE9qtCgi
IThG4rIIjzXVmobPQHoeEz+ADkkP6JJYTJU6yHbI3Q+lhIhP4swmZctqZ/pn2NcjhDyXQ5ZDL8ct
s3e+y9XSKCvp+ltQyYWt3FFFnQ4y1DCdVzRr/GnrRvAXm3z/S+TUtekmsuffJXj1X07wkPRrovlb
XJsGzEdd+9ijkP04OSp8sLFFdX4xO9Up7s2ouBZLBnqmwTv9dZdhN78lIbUf9Wrgi/wm1pIo2dqR
s+Tt0JBYhBItOKyGTaSMJDjaup32+ghEMVbLh9jO3aeMLI1W58bHV0vvbf1iLUJs6l+sde0/21d0
kL/bKjWcDnbVL+RXlNDoP7exlp3SkBYicTdzOtxSTM3umiXKmj0gUF33wJNT/2gn7UmiuGl17wDs
Kjditjm44YAMz/HPo0217D+biv9ytDPl6ZOuTONhsrP2PCxDN6KtRFo73qRBpSJ1DE/eOe7d5lxo
/nMFD9IuL8xFoAz4WomW50kiLsF+kHaHidodAtO6SSvxsreana25sPZneqjq2xR+01sdxjL6ZWcQ
B3K2XD8fnJdLX67wekEJgffP5mbPgCKt4AsgCOwnPk6jhyocnqxUMT57muvdeRrcRJPWmJ8Hg/6U
sp/dfbYgu4DJXTaV+RQ95JR8m/GLzXPBnYaciOOmFKHVfnIPPQ/el4H/GO8QoWlQX4kzkKld6Ucv
MIuXPWv4+zMuNlVW79qMxvFaIuVMmYEEBdm4bl9XXl/V5YJriMwux8r0sk4xoj2oC11jevZ8U9nO
s28dIugjLoO2mO98svrO97q/8nL7zf4gCiAxicf96BjGvTuWJTA1WlfEJHtlIsxlF9vQQeRLfDJo
8ZSfPC+6y9pIAXey7AUYtdP1zD2ODm/CKw8hkMtRcgo9mNNhCswHy6Ok34XjIjYbxg99VUUPcUS2
oyHNR4emFj00y+BltnmwAclKhPipNbpIe/DLXjat/ij6Uc2B9WF1w015NAdvPK4uqnp0lMYwl8nx
sjB1JMm9OCy363WR3bFuZico4BeOKhiwltdrzaSR17Pk9fKvumi4//lKErAIhziyH9Yfqy+cepe3
4d6O288+5I9f6Q0zbvWQWrCYNhlINRzmTxqMFIe25ssAMHn6FZ4HYPzdCIU2zxnPJUeIH8YsdJC8
yochjLCwHA4+xcSnwC9pBpxoRBR/CivKNaLpw66EBlAxxgHYdz5+CHuwjaFbZRt/cPG9LrQ6WBdS
yFCjLAvuMsisHMii53m4X2PFH9n5FrxpfXznz6gyAl4/r+5gjrpTZ07X4rpcd3ktfKQEB0iCzvqo
dyed2rRjaemxQu7rzSA+x0V4TxYgpejywTz8KrT4xU4X2eNdR2FyPXYNU2l1XiB6f7nqoGf0HYTz
13f+d+Yke+VU8BVgE4wYdrPlFdCe5+5DctmjmdW7MKV3qQtVUPrLAPfYeD+XPF2lxXRe/Wo99LQg
NTP/GIT1S1gC2ev7/Si2jejuwH8RQqd2BK6Ue5tiSoLNoFGwCaapJCei1/bRfB1GOrB7+LDQ3NK6
YScLsvsSfbFBDcASMHxH4ix8Ak9iPJKnECM0VSSHaqu+hSpBvRVfM5bmI6xOYsiQd3N9q+iKeivx
Jp/Jj1SvU8MNnkqVWnAaUKgv2hGhLddHjHtcmhdVeHK3M3iCSmu4+6XP4SxDtsRVMzgbnz7mjfga
m0Qaz2lsDpbNndhkU+Hr8nSe8q8aOhVMmHEP66D/1ZQFz++TQ9XYX7ouaNBIYIO41l2a78XvfbL6
t8fJjvUAOS9sZwibOxqvG/rLshz+kmvfbPptB3IXTIy5CO4qM0Ae/op0Sjb1QwPE+YEmyBefmLIg
vhb+2bSgEOqcZgju99oyFD6Jaag9/rSNMaFdNzIqf3+ZrkuX0NwJbB76lhK6LL2Jmuau3i7HywKf
4vodnRWbzDLTG4XvVN61lnFMy4bEm0wRYrAhSopgZ5nj8k5zIhOlS9p+0VBZpkt4MDXm0e71eY9E
0I1FhYs3I88gG30g/ZA75oI6Y2jpY5/czr2rdTumpXDxJVoUnrja+xDxS4TTet5Wi+xHDzrhvTXN
2r6yKm0vpswo/L74fmX+g23GmIFa8fPhM4i7p0Wi767lYQ0RAlCV9OaXHw3D5HOk84ofugHJvFvw
RuwR4J3BUn0HvAr9stVrgEEAR2mdGZ+9DjJRwty7ScnVy0mUhsqPbgTjagavNb8ovlxsPTePZTu+
DLA26rdRAzON+GTV8XI0Y8TOl8AWJaGrekqBGioafyc7dsxjZ1dQDCMG5B/S5sPFkgU5YmxKWDHs
vx5+cSqqU9O3PFQ08dWart5AgKgeoUSmsbv5A3jBsKBacMkA2WRsb+oQ0n4+sCNk7i7+S1yy2L6X
sCWk78Qbg3kvPqtpYXaUExLSKPDbJrvk2jbrbh+1Ic++vVEMex7G+/1s5W171wQULV1r9g06ciiL
Xsnav3nF0c2dox0kYD1mjR96s4OpfDnQ47Uh1heENxA+NOe29erLAPLiDKI02L/zi5mShkJlKDyt
8eK3rLiFOr8DFvTnOev2yGv7XRcZj7IYNdRECrhQ4XXiFj8/hcrcjvYuMINypxRTf4hL+4Oq2MMW
4GOP6g+DzIw65c4QGaburS3r9KggFVLCyKhGpX8t4RIoBwZZDn/aepCs2D1ClXR9vGz04IEG1rVc
7DKVnRJJl267yR1wE/LhT8PNsXaN5izW3IX13WyDvRVTvg8sUzk0xgRKzbeaWz/o4Fkos2RLC0J1
4zlh/5SGJXSUvD8zm3yheFJuESOzye7E9CM/Pk6B/VOsIOQIxNeehoCbpItVQCQuB4pJ7n88DA0S
QD5QbJu02LbK3eFk5RnJtGUQUwb4FNIrdwkZ7QzKnctKMdAuu6yMydLKPdD8wIPln0esG9ez19X1
AusJ47h8FFzOXo6RGDhC3r66RNW+jK2hbUej1o4I5/p3I3dZXRSBE16G5nUmZtua6lFiQ1QRJHZ1
rREykzBZfY1dj0z4t9u/pFDtLh52gNaeyfpMv/GMRc934HuH0fTLJ8cpn/OlLrT6C20qn5Z4h4r9
b2g8R3TVwzVkwxrVlua2bniE4agWCQVm5pCADCoVultXW2YXp6yve8ScJwNxIEUtb98t2ONID7k4
y+VwmV2cqy1OOScxRu3OVfTLa1r971+OvNrLMdbIf4XqGeCgrmMNHmq4/qoD9f/q0C6DmDKAKb/2
aVberS6ZBbFLbXN1NjEEpKYBSeXFKfa6LKfK+cuBtFLa14r6ReGD/ROkYreZmltUE3wD3iz6Q8SM
TCBM0Et+bpQs2CPx6t2If9JBoXAf+tiocXDm9wONyLI9B6x9nRWKBtpV0x/DInjWrdj+6rjw5TXL
d8WgaWfIxrRzOQfamWakn6WV93cBn4POTRPlGo0U0dFeIi6+zjbba4/Hb57+gRxdrSfE15ofzi9h
Jpwrt7OtkDNb9pI6pIYlU1jZjnWsjUu3sq7DCsl14TmfUKLqfsyUZc7Ia7nlSJ3MOfaKFR2iYIwO
ILxA3a+2OPOYLl26FFiXQZYvkWLzRFHRlzoZyGr80zPWg4yAzJqhbtI5T09FN0PjmZAVu80h1rmG
fsyvtzGIkpNt61+HnFs2v1GNU5J4kKK4UEYcojKin5uIai5MaEKYSYjM+il7OUpMGfLyIdI/RRG0
rW3fnMsQku3RRCq5bPTwQwstjKzJUPHtdZdPI8KTS7wMDbRC120YhtvV99eDNG66ToC5tnqRPypD
QumqV5PD0HvJwUZgxrmWaaf4MDjLVNbpaEsOMyRWEC5nHrQL9Mr07fB2+I98FCRe9sq2dj9NPt/9
ryf+g8PKHB3bK9kip6kuz9913p9ap+02RRg5uyHx7YfW70Dsw8L3o2qSA1z8w+esQAfe9iGAofmG
/JeeK1dGNoT7qAn658T38w3UYgNk5BZmEUQHnq1oLlpW1YGEnefF0EI3/bMMUWvuqDrE9xKvarVy
Neg8S8uixe3A5bQmgZI2yNC9s/N2Kq8co20OgMCag8xWEwBBB59VFN2KT7qnVIcWqrx7TpMqOjWT
lZ5lgEauoIb+WLottTlx1WBxeWq1AQ8uvj6pd2OpG3vPKLm7g73yuna06JBMwBLSpSAgQzcq2z4t
g734i6WCsC6GuWsCloS0IVL4B+8cqIpgNIHFtsk/uCDbTnkM6Refl9H31EBpvunTL12e8z1tJ0jM
uaRfw2Q6S4ATLZL2y86FlTby1OpUpnpxLuCgvWuG9Bv3osU5hDDlPC0zxyim3UspOEg1C32BDtQW
7Gyw+yx/jSO3/rAVhbHZHb108razmTyJpdCXfGw7WonfBg5w8NM1ArL1zZLfjtVdXMSPxVKIliEO
aLkdG+hbpTi9Lsis1yCidevk7mItNd7LLnhBz3DffmuVpLssxovLqhJUoGtK941NH8tsx94+t5zm
ubdoSHEcOFamqm+e7WbwKQst8jDLaqq69gMfNddTmM7glofm7MIW8sHPi/aZ7rbx2hgd905iIWWA
9CNVuhuKkuRcqnAXVI5OY8NCRmQmpnZ4b4e1k+5I/G9kdY2bLTSXrsR5GTxYDdG3BUFMqz7fq21f
POtJVd/CLBXC+OJXp3XI1KK+mB3J1oOtR5eI1f8+tje+IW9lwv3O2+FXYf/gWmZLRTIKZ7g8ZotG
/bmKYMBbfmiIXd4M4hvsgl+MrLyLEbNaTtCXEyREKeXXmNU39ImPSnYbqfXnhHIGLUW24x0bEIPH
PLeo+DfZ7VgP8Kj0c+ofL9NxmYoNFd21Ck5w79HVX8NCxOaXcHemM6xMthdTTrwsL5tlprmhQVNV
tXRt4XN8rTyq1d3g6QOtkV2UHFoeuwoAyHxY64hLHcSpLSuTBIlTllNr/l0rUMmVkF8f8ea0y1Ri
I6DjNwWaHptK7z7VaT/9hrAyTc/wYR7DNlf4smo+Jb3HrSPd4r/y/yJezoGP6SU+NeZ6Vy20UxOq
0UvF4WM6KBa1pAF1q8BYLW2xsmm+rCFg9mL9dR/IiXenrPuWtXRLW9y8nrpecVldY5frr9brmrw2
Z5H7gAqP5h70EY0EBrwYRhf/rplhCu2WQbPyGHaZKcwOozpnB5lBYA4n1hrk5CMCx+FMV8yy4EAl
gbbYa7hqJO21C6XwDSxTzakw+m6TgClAoC5rTuKT2djYzUlmzRTUB2gPKF+ywV4GmTlVOkHLvWxT
q/lgFI22u/jWU2RWB1ZMZqsBQbtsXi+0XkNehgPp7OW8dUF2yDVfX0bttZAGl/Ay+bNq7jXQx+qd
TA2Zep1n7v20LV+8smT3Ch2KoVWbeycdgarJ1JrV2oWLuYWRvnDHa9nq1oqlHGR6OVB1QU63Kfe8
QtKARFJ2l9UQbKeIUdM2uvABwC3zmDlKeKD/JrsXFx/HL3FiyiCrYZ08xq4eHla/nOm5i7q51uSX
/bK6xGZU2Q7+zFXExfPhn9dfYv1+Bhn/GrfutxE+utMsDdnA5TWtC6+xq389M+ED+1a3E4tvSj3R
69sBlnS416yWN0DulLc9REXhbeYvmYE3NqIWV+UI+yLokFt+nOlgRt10kNnFhH4f3PzrigLN25VW
NXwcda61T6rU3kMjiVLOYv7KJyEQEn9UFbWFI+vP2HdbxZT9EpIEdreNeDBFTykpaY6j4SPk2Yuu
2rwOgdyEb4c3vsELdqHhXiLMeD40pWVd89nMf6dlWE9FVqj3ETLBVPStJxlcvUhAp+f64eIb6OIC
QVndiAkOncYWnUYFl143mhJqFLJm/TRrQ3ijT3X2I3kC7Ot/X9fL0iCfyovlqXLyFfNmQOzkQ96g
egLhYHd09bjeQVLt79xeMQ4ahKXbCX7Sc6+H7m3hQRyj9zrYgDxznsPIDajrDP2XwkR6HH2a7jtt
f6iZD/ofrcLfG6Y0cIfDJ1tJ6WKAXWCv0c/8g1bg7ypMbF+jgOR6XkXWR8Sk6LnkNTyG5dTeri8L
1F937Ee4GuRlaSYVK5RDX15W4+cu4EM9X1LBzS5LavsRnsToDPPJsVisNjLsR7quAlo6Sgg5Mj62
rTjQH7L4WdYkKiY/ckv/angrAbJgVuNNb3EfLREBvGB3iglrqVxEfKE1fNSbTj9KPPey7n52wDLI
GRLRoUx4hQaMvhOz7croHJFdXa9i5W5wA9dGupWISav1B09/ohg+3UzxNO1aleTgZx0ZnE9erD6E
o5VBvARhZ+9TaOc73wcy2mTb1wiz61NYZl3Yg9y0b+FomGvS5159lFkxwrKrmJVyLSb1+eaysMZ1
Bbys/3t8sAae/D0+2LFckrW2YbIIbc07jDnvOstVeUC4r634DvHI+JPuIr7Sh2n6zQ68+3kCMIps
/FUBD8oiKTPf6F4W/e476pe+StWvVBtdaKI649mBfe6mm836PoOSdRN1w3hMwola00h7OkJySRWH
kPAB5AGnehWXafTZieLskIZQVIi/rlXqBYltnmmO6R8hcX4SRA9CUA4akXp7F5FMymya9s05m756
AVkl0oXfuxq+XAVANf/vU/FhpBUcfjoWMn0+ABebP+W6YvCspO41GG3hVVFtSqlt/sFRjA+xktvP
7li1z9Aqposhnt4Mj6Rz/Q9F41jP9Po+dsNMC1mYP9tqkJ7TonwSq1tccB3AGgYTKZ8F2fOQILIC
Wz8sYKiLPc9pilhqorU3ssFJ6mkTT3V0SGerOKemAT+1Y2W3Njf/8DopSXEOCneAzR6nkc3fCjf/
o0nMkN6xzIX7tJ96BUWnWr3TBZtk7aoWtpxywR2ZvgGlUAVPrLqw38gg8VY+q3etCgnIdXUoYQN/
zJApvJsoAVoZSjC06gI1plnGLKfmMogZJMjmXYGe4Fm01pnm/fRHV3TKrQQig9EcZPXdvr81L0fJ
NjmPG0TE/X7vNLKFQevQPwnDqOYp9pth9VEzt/eruca98/2DuH8Q4hZeu+UB9vgPYuWlSFwz87V9
dbH/+sO8O6Yajlo7GnsIK9pD76NYIjMZEltvD9EyyEx85WR6m7TJPq6ud1vXhXdbJY6ve5Kt68lW
EBiwZfzsoxhCQjqoDrGZ1BCyMsjs/8VXl4ieaU62q5z2346z6JC+bZAFutUcdbiuURj/DfbJu6wY
/d87OzwXXl18dR2YWPuxGz+Yo5bt+Hgt71IUQe9hCTrDV3tMrH5TOwvZ7kJPYFcK3JVReOfNik2P
bsj7vVs8rF2iDH/YlBD0/mGk9iEPh/xnMVqPaRD23ytr+jbxgfcbMjGL0L2fPHKbMm58SvRk5f4c
nLIvTm4SRKfx6zvvasqsU1LlmiZruCXDFmJW2RkWVgBDzmU/eh74zRhez6RtNJvCxBCiXRzZ4Y2W
KCriItH0pc8fbR4YaAM2q6PKrei1uCXKNd0/uMO1YWYNyo8aTDzXPgRCd8lijubCIsRffGs1bflR
Get8k5iZd0vVsiDY0badYWiXvU1hQ0Azxuq17B3yJCajHZuw3LBX88gq+SYC4rLXsJ2ID0Yo7ufc
+wHT/gdl5gM9scJ0MweOuifb5fLpSlc2VV/3hzbBAZonPzoUU2jP661z2ajTAb06yBb56fniHPla
RSnWg7UVtsTau6c+mJ1RH7xdXVBnePeLq0YS8SxRsuirSDLIGatP6YADeik3EWluePcShzxCtrV1
KC0lTo7rMy8/eIX9vG51Y7u8D+Otlbg/WpeMJ53rJAF7egJ7z4ShxJgHpCQjJwZ4hlOGTslhoEDR
zrhuCp87hSrjY8ztoYlLHWSm30eaSvsc2p4GrdkSSHvETU1PzkHizMGZT5DkmndotNtLar0dihsa
3cMgib6Ycc+bV287GEPr6UumGzBmRV1yENPObjy7CL+oRugcpqLsQFuWUKrVNozjUZ/sm6H2N3yf
0+sJjS+qMrn90+RlB+1kfMur0Ly2La/7sMZWZfcSS2O09rkJtV3pQz18TRNXfNOkQ77xIqd+0EHD
70cAyMlJncrj6A7fooSb4WQZHOjaL0MfKG9NWZU4CfmVKQsSYiuJtYsg5Bo7e4RMIfWTI6Rc2cHN
P2VlnRxTkr5UzpdpDavtUSLQ3NpCzx+fRsfr+gqqYy9+QEAsRoXWDU4yoJtZNKhiqeXGdJHf7Jqp
DbZllfi7sG9cEFVFZgGbTPpDq7f9oXbqyr+WqVspFEjXpYtdoldwqzq8Vlm5OCX+jU3vckdpdaZI
pun0StPM4By7kP4wI6PT443Tg7L1KMvw2LT7mhSJvXUdX99puvckaGMeQdrHyqHzqfaR3Orkux4k
/qlLDEQultuBwBum47LBkBuHNVhWJ4U71LzW9isOfEgqEr1Jj6CqBlnXig1f8eJ64UH9UsbFeFX1
4Elr176mng9z+tJ8sQ7i06UB41fL9Pe9RPtORx9vMcO9uZywBlPtOMCk4W/f+d8fmi1Xf7MtUpF2
Hga4XtsINH9h/lEyUQbT+MNUUZCai8skHPG8xixLg2Nrn1H0CxxUD3oTzaEFbzn39R8xMsSb1Krh
2l0xmO8gle+Ql697A7ROebrlJAFtvjmF4j7wOx45tLM5KxWCOe14kKGEDRniW+PFnApAYUkZ3r7z
iykbJPaduZ4Efz1idrJsAUuHM1rdySo1iJdLiPkr3xpilxMEYXaxhyIwOcYdotixA2RezHz5J5z6
qEbDTf4VZTpW2h961fYb8amjfuc20XAX9rSC9tL7CWqmOogtM6Vj5W99+kBdyvn4q8h1Y214HVSN
VsvHBv0La4tCEkDw0PaIT71bEHP1ebF228SBQdLiL/vRNeQLPFpOqWg/upyy7qVkBL2km7W2Smt5
qiGlUTdH5Eaa41T6+sbw/d/FtQ6d7jfH1ZSZtWxAPDu8pV0ATPtyyLqwmu/2zqA1rvlOoVluOUAu
uwaLT8x1IeBJ6mpUUqSa80q5ibsZrVj6SncabOEbPax6bkLqA8yh6Y8642nE9FP3ocs9G0YnD8X7
Dkg7zNeHZqiySwTAeqglLv9AWj7l16+AYYEKX1DDfwsY7gVA/A53LChigSE3SVgjs2S4B78PPAgE
Sw/BJUwYSjRkIl9XfPJ/u6EcN2uI7JABQHO+LTwTGfIaFm59URNpY4/77knTbunJsT7zw54MU49+
Irf8vc197zmkOWVrGvmwQ9wtfUghmLqylghT+R0ekPw7qQcf6V0SNdHQoLsb9DDr52H2cSod5U73
NPNazBiWvgP6TvrVPKjpRz2JxtNUBj9lsZ6G9L5xqWAtO72gjZ46w75SvDb7KK7CPympkW1HpV2I
qv1ni3zlKVo68sxy5C5kSLNtu3TwuRma6KGWeBDQsDpktf1gzz2sWs58Vy3IxJLn2k1PmRqJxgWj
OPTdiy3Qw1mLG4rP7m9+iaIoxEYu4C/pHqOYON5NVANJBdA4Jj6lodVBcXw4SBefDPZofgA64h/F
isKs+lC4yps2tHcHSRiCQP6bgwbu/iyzV+CU8Eewnl6Rw0WkJ/m9aqaQ1qMn+WHo4/pwMcki+eAs
q5eYWu9J5y4xlpcVYKflJ4H47fOUDtOXwSjJ3JTpc1Gr1nlORlBQi78p4HtVpga5rsWENvQShnad
dQ678Tey2f2h7FRus5KqOEdwQJ9TJJDhHrV24jfDJNKugsT73DRxeujsPDkiH4ae5NI/G1uOvoGm
td1Ih6xqBzFcJZZ+0Jd22jpOdohJm48eWi1PuZZtJaqnRfAIm4Z3abqVM8JIbzfjMBefDTiXrmPP
DPcazWfc5SLlmy0pp3BJPtlaM2zzuvuEligJKfG1oeUg07Usozcw30zg68O0QfmOWte9DGNezB/G
9l4xk+k+hLPs4jatCmLvlmzCm1C6Kbc08MBKtwTLgk69+YNpXgxxW5aVHGpvODvl3B2bGnwpdO17
a7HExZ+Ed7/Lv0AMmS40fItNRmLeIoDxSax3catPFuSoRIEMBBVzsqvLfjMYqfjK8mW67vHgrpOX
8G8x62Xk8kqcfpKzL69LXuJ6TOg857GHmhJY5xJmZS3K7yO1Sk6o6bSPbTyFp8ky73s1pf1pGfwA
+cUiqptbMW3bah6zsLyHT+5lkw7e7RTa+mVTHffIynq9dzUs+XYZrCUdLzOENMeDpjhnY1D0rfgD
xYgVSByXkBHC1Ms+lHRp4pI9l+nrJvFJuO82cEAPPnd/y7FvtkjMGng5V/YkiQ3KKEP9QK71/rI0
6PJi1p0dhXQq/ojUzkm743GebiwjMa41Hj4v5tSUxrWsGkutT8x1VYL/L/fq2QRhTlHc6cBvbkep
hcSU0T/Q2jBTT8dZKOmEbJ0PZvZ/kXZeS3Iby9Z+IkTAm9t2Y3oMrSjpBqGtswXvPZ7+/yoxIpoj
7mPiv2BFVWZWAd3TBMqsXCuHuB1+I9s6T+xgvYptd0h0rDr/945aZVJ0axRqCUd1LRloE0DMs6SR
Fs8myS5/5I3bnVst02HCLcdPFluHJLEm0M750I+BdmZ7ouP97KDZ/nfHOTe8PxLIfreOFcniH6zO
/6Jrd/AdD892RQrGlHoRShWqPS4xwhrF8rjqEcfZpOIOIMpVFXWi/0rcSCfHUNlyNHRRhaNLOhfk
QiZjed4CN+P3wY3VZMuh89qjXGu/6h5XgmYlc5+PU8GMzV4Iezx37hT8e8j89SqFFYSg/ZEYr89Z
yolh62Y6B0vBsl4dcUnVjN2whpCtukugQ7/fmtKfhKNVO+7juZPOqg+6+/rsAsc9iGcz7kEjGNrr
zSABasecQo7FXcVm0L0E3lxXwsWoN+l4meb19znmdBCa6uQqtSHhAHC3mUBQVg8ibDHt9r0JU/Fb
h922D7fb/hdx0k1dsXKGf1yxqCO0FWQ8x26RQXfi9Eweqf7sFr+1ZFe8SGEtcKpLDT45JFS6IDq/
c0inwP51D4VbVTMP8JUfE511wRj3MDmk9kNjTLCgqwItBufqqeKd7WdNUlxQvPOsrf8ArPyml3TI
amdAqnMM7sn4/pLA8vWp5cDgWdd5MeaWZv7WRWgpdXO+PPvNCgnfkHwSO3zODUKMbfuwFJH2K2Jx
YvabCcL5Po/Id+it36APviasGL5kkTc+8UtkX15GbYfpwI5a9OqzR/RxhS1M7GyukpnjehOZ2G3y
jaSnLd6fw/6uq0zSdNSwOpSenH6lv2RQ9pIvD33xWvHfGRKt8ehmbYEQMVSn/uKViH62IMTtrQGt
efXZ7uPp1GqNfZGAmCniKylq9529Vuhw0CdDqhMZPM2/l6aRZtOTZ7m/SUuK0kYuEync9ipDrqvl
P1ROCp2E6l9BSvWhrphBQg5Y+vX6uAoJS9zBGmbkTn3Z2l5CIlphttVRN0tOJfqaWQtbTx+FY6Vv
kfiavfhVyFYiC6SDkX/YaVrU4K6+rI/iF3uWdRDJASS+iG1jeFEXMUH9HHebXIjH4ylns9SpyWhA
Dhn2yaVBk0o10b2G+LSVUlyb31WM9y0Elnufdx2laVr9cqc70ZexXzhNVIXTTQ6bNcBYoNPozq5V
/W2L7NSFJU/8lgJtD7CiS0c9DmzSscRvWdFyCLQhOHXFZD8K15gUK9n9jwVrEXQBVVWMEoO4OQRz
7/03oUmls3O3D+XX5PTB4PMt1m3/5MbAUlF8tJEoB9Pp5YgnUUhtb+pc8whqE7SRiqtH14LuTFVj
d73z9bB43BxaeD82ZviwD7cPIjWAftq9NmSvepoX22US/zNiOeXTu8h315T4fVippYl5mcuWpZPv
Qs3dBYv3PHeTfc+571dpOXaFPoCj25w8FvNfoctcx8tH1J13t1/ZW48tuM2WZ2aB0DT0n4CSoDyt
Dm9z3XkeIAz+BZJiWxFWDw8SUUMMd5C17PcIu4Svz6vM2whZDzMdeE5TG4WiH8fQ0ZiAuuhO9uxz
z3RPXgtIQJqoS54Me+2+NlHqPLvZoB/EHtazSw6+3z3Mar2h58b7sFHZA5uN//8UZqvRpLuM9uNF
pznqt4tqU/N20f3eZHB1UQlrNQ4VLJ8VX9YhIxoa1fIxXYz4EXUR/pPC9ffNc4KHPskKdsvZBJzz
YL6JQENBO6BE7Z8EqNyaJUwULpt7OwJ5Ntklr/p1ethtIZqAemmtH6TXMs/OddLTX/eAgq/qfxho
NnNyw3sHWiHTXx8KXQ8P7Ls7n11VDNkxHr3us1jGGSlM5DES0t5d5/MeLwozEmJUWzyU4Nc4Qrs5
WwckRDS0Kjs+wR9j9Yf8VlyQJIg3xebLfwjQCm05xnb7FoD2YFHBAxM0E8ABjgQ+oaoEIU9czH9W
/vrodq32zY9W7Zw5lfGol1X7YS3sCBw3ER0ctsuQhZ8qPfmQW2n6VFuwH8kdy0fR0uoOLsvsg5hA
4C6nFITPJQ5N6PY5/z8jVmhfQ6+wr/GgwXiwt8UoheUgrJC2g3HYbVLTetVFqj/rh163w2zSWXMI
BfSqAIFi/hXMXXufeSF8aKrQ3dV+CQoNpSt3+lVM4H3VQb3yeobzFyuF9l7CeitkfhHVZSbBZg6h
PVOcCDF2nv4FKkftzZP9pl21cUlW9ou8ILZHfFd4/3xBTGb4PDhT8FjDRelVUfyyw7rcJYtJQvUs
SBy0v3FhKg6OrIisBGVrKwMFv/qu4e1/HHhT6ujBw6qfulNyMVr0IR4jb8iey2BGH3bsHjdb2pN5
3xnk72ZwLWw28Nj5RWMpDGTM+vDfoz84A/0HO1xg+YauW17gmboe6DrokFt2uLiHwGruo9dxBJgI
vTWK2BWYsMJ0i3Ov9v0LK9K0i9tEES+OAG0HbalPljtEbPfPpva0VcWPiggwyNgZj5sxMJm2z5pf
VpKWfCcwAYEE7FiB/wgdGBRBPWe5sEErLMIOGLhpCnTg3VhBC0Gn7cfPEbn7vKnX4rd3Ndsay9/i
jq3v0o3L996uKT/PSZlfTC3Wrtpqh8BH6hZ5p2oMr2KstRr4QQaPvPLudmlKYRvza9cU5gdzOad6
tv4+IbMI6SxaEY4W+L959pndHweZ9I5lmF2Ty/wdXRaXnyB1MT6JxXKZCiaB2p5TAYXvI28Yw30r
2LSJt9fVHoZ/OwiVvy5DXtvg3nQPdVwLbl5lbIo2eQ0cI3nl+NBArBuGC7Ft0XmbJ896NxzFNgcB
m1F5Bh0QKJoXKcipto9r2ZPLgKAqtNP18uYhT5ItU2+4wo2PQ6L1oFsesqr9vNn4Wy0v0oM9tBC5
Lt07vR/GhxYhzzKQMDHC4LFWd/dRpkcvY1C/FS0Lu3DoOHjFkkQsSTmBpqrWpQe1sXeq6/ghzsDK
MzH+mvbN9MjBin/iLHz53Z69R73Tq6/wmk2PyQQfYK5wx8o+BsyQO47/71r19fo2ycbsoOqPnIU6
nxO9ghVxgtBKvHXUhh8rEz0eJ9Q+mSRsIBuHomDvLScv0pOjW5OFcEkTCENcJkC1yo+IjZqDMats
LQgzkFQWY+9PXKhOQgcpAq27z9ehQPm4cB7i1HG+zEMywQuBqIE0FyNa702PP2s1dc4XU1+mJ3KB
QWSpJnSK5ccZnTiJ1RL658tw6DjX/SQBk5n+OtZ6+CwBcqmi7qHX1b3nRim8SbEE0ZqeBg58XeeU
kX977GAweAWp0L/6JidOcKw8ikk3JzZCNFgCr3UxbDYnNrtXSxVV2ixXjhoexYQG93yZ+wTVnwC9
DZVfU2RArPQlN17ryFjIBFxRuFApODBIuxfXs5GHm3Jyp4DVfQtHa31yrSH+7JWN87CWBl6QjxVk
9vON11Fe6avPAX2R8f3G170+tbZ729efkI+PkUA+aEaZZ0iGrRCPjYF3dkKTU5xeEVpJwXZv9VxV
SwXymN0z8UY1YheJ60CbkaJB5ZUJtFRaqv8SFs6jp/JaEKFsjrHZTC96OJNjl7RIj6hMmKUz7t15
KRF7QT0EACAi6rIqSdQrS15FUti5Bo6tc/zpbPXq8SlBlrW8eI0ix+Ig7QGY4fOemLO4JmfWkoaj
R2wSM5fdvHt6Tj1lKHZLSKNOaNeYH8+A7MyhIy381VLPCanVTcJRejRePCeHLV5sUgxkIIc+j+E9
Vuyh0UIE45J3vMdKDSkaG8I2LqF2nR8geE/BcY+9WR01E/KyDvGGp0EVU6Vf4C1yH0aSWp5G3Rk3
e220UwnBByGFV6DUUqByuMcEU6D1N21wb+u9bWpoNLABdpqV+JzlJGw1mzpcF7SksJ3+Xx0C4E8g
hZkChs56KZP2v+Kh+OolI29Zt0t0FnhSSnotNs3iPE7vMjjehjJEHJBfAHp881eDNC52FfT5K+dK
b7VV2XpAq499ZqKLohLnfJVrsefJ5dG8QoehPLt7tAbw17PG31I5bnLrnBA2tLfwvSfJ7vwUbPO8
GsmCWGC/vKwJijZpicwyuowNmphiVO5mzX6HC9O9F1NmWzyvyabOn+LQPu1hUgvJEjBSLvg97asr
2s/1VLX3qTIN8vAS7/4r/B6y/db2357ETeS7tKi73FelZz7mLKQfC1UbBuQoEPig2u1V8fdxZnHu
2P/EvyazBxGeGuWmuo11M+w+TFUg1Ja42uX9lW66SzQKRY8jA92L1GaIKu8TjApvhadqg7d8BWbv
3oldTHuEdJCum3eZ3sfGCzQgTlysl1qDihiAe/rSzSWHP9nvHQRBX81pGj7wnX0RKweqKOyyboJe
y62+NSvCrInf5Pfi1T2zOEwkqLObC7Q8CD6ZSg8pZrrA+pZlsayAt8VwmUcfZi/tH/ZV8R5nOisr
D5JSDmjqZuc4bXkEoULO3mz4ivoK54DNj80U2VXxmikZkSh5IW2PUB56wa6TPdcpKGk3TCr/Aapr
m5MlNz/7joPSaJS3z/GqGNqO0xIgnKmYPYTUQ2g8TGciycGOu7OZVjzWxP3GAQKj4uYSoxQ79cdu
09UQk1F26Dzx8Djsg29tUo5vx9mMMhDzXFLcHE6+FyeLQFws2mPreRoADGpia9Pkm1ajLy52zuPe
ImbTRnXhZ93sBb0CgIdE3lT3sfcxxh45gHxE+SNR7yUyp9SEExDdOTWW6aEsex2Es5px7sVmNDP3
kx5l7Z2FdunBipf6vFP0vePf2x07J9/PQqYOaFXG3mIyQFjYac4XzRhLxOsWNCxVs0jj4EON5Hht
cFR8zMd/g6CvP+vOAlLajn5J2qR6kchusRPOubUIzT06ZmXfnCErXnlntO4XK826e8dOo1OOLMBr
5sYPybzAjQBkb3pOdDTsvCSpL2SiwsCgCtBb6cJBBVVEXN7cEi2F240pUDrja0RO9NXT2UaFXM/4
GnrWH15nwhnhTHfa7KS/m2lXnwDa1y9BxUZA4/ffRFuGJFiX7A1UZvbixmYtwXHKnOjoRDYagz8G
v2vKAHDH3g71s2ssLordh/1yP4vZh/Ym98+3dJG2Il+X7wOFLrXO4IS/PqbTMD0Xfl98TB4Rqi/+
rOoICoA1/j0cTBTGYHi5jlXvvNrGkh0tqyUjUsvqYz9AsJorblVSVcz7pSuQDVR0q6qQmhSrny4d
Mnl/G6WbaTjAGP/u8bNu72x1Gn3I4Jt6RUervDY9omGmi24wPEfoyXqlfq81gfWtXYpfrCkz2NbQ
qi9OtHD7Xfw6lBqavIrA0s+9N1JLaXY8rU6zheqgMFtuVJhCdyltidn7be5BuzNnDy6V70PdMGrq
uZuwJ0KeDPrGH/zkOgAZ/Vgrau+/LdJwFM93zzmsihHLpAKXt17SEHNQeHvMD+MEqf8V2es2MtWq
gzd7NgSvPMQC0AxrfV285cVQpt2eWaV5CssaiXVW2WQPRMFzZUb9dSpXF6Z723oImC0DIYdQUQ5N
pRmQ4cAKkizIftHLzSsHruJ18+zNm5LnVQfQ1hQmZJhznT+4RuwftwUDCJeHplsgqUu9HL0wCLxP
EEI4r+Zs2Fthm/FHMo2RLfhuD/TZf7bROZeo3T73ZXCXLRmMZar77kgHROOWpLPOnV+692al/doj
JhlfvBBJYr+onOLr7JrtESpF7kXadZ6Xx8VDxyhD31RvSHbVh8fZRwnlYCSQGk55iFhm5AIbc8Lo
AP0WpMWzFj+ErQPg2IFSLMzm+NuEztO9FVnjyVdNkyfRuULe517z0vhbWkNf5Fdx8SxNbeZRDdzr
s9V05IXE0P2jPpUYX2KDnH9o4EbzVKXAOlvkgI/j6MXHgJPlx3Y2gvW+V+cBakucGUib+mepcmOu
tUWJfwsVVyq7/lK1I+ZDvm0n50X1H9gLQ4hZDS3uGLYaEF01kunuxMSuKZfoGmvo9B3fV30JCHIv
um7VBmDXg8fZ/88jTVv7FiyJV1mftAiheGeJgS6VEZufq462D1PxCoEqz7SOpGpa11r/tHQxjFir
5b66xpj8PjGlZu8S8eSJP9QlM+z+yQws65Hc4fUuZD36QUeV6FRE6/RNy8Y/dQBe/2Yct2iAuHqn
HjFQJELWz4ZCDKjWBHhyby1mRvobFCW6wr4mnNrcc48QBaumZMvMyWgfyEVLHsRmg5766AenrKuN
15X9p5wZIafjMe/xCkGrRym2trhu2oMNAv2w+WzTNY9jxq9Nonp20K57/G6T7rujiuzywc9i6Aou
ZQjrZa4bl04lUJt+Opyt2DIfVs0Zf/mJfQrH8NWLsuYuE1BqrOCli+IEhRLOuUrzxiPttbz0BRQ0
EpaE5Wf0jshU+h4v9p/2/Lv7wMbIzQUcY/rUGXnkeg9lHOsHmL/dJ+R55T/weqgD3anhpcDoOOsd
2QbBgzmndvkYZ270aGjlRbKg63oc7pbGenEN/y0xGqK74ipFtdZudZA4cYtRmlITGyLeJEZLW/Ki
pSaFj1zc0ZuVgleLJiWnGkG7pKd0TpOrFM3UvdXe2UK0vq9G4XF03lQ15btw8eemDvrcCSFXV+Pc
BG49gzb9tSIjVokPLH6AhkPBjJ70OHnUS0HuZfBqZHN+if0Z+TD1Dtgf/VOd/pWkc4U0BHaJLYoV
SXXGKLThsU9bZkCKbYHd9va568J2ZkeXNrx4J7vjhXZjkxjxWhNK62syRue+Wjp2Q6aGjuIfNT+/
96z8mwQuZgSrTTv8scNrZ4HtohQ4Qw7yITIG+IwEv7uHCD7XZ+99Q/JKc7dtXfj/cun7AlG2f+CT
xLABj9o69B/n4D3iSbBEZuj9C3KdP0l59a9SIMP4VntvS5T8cUDG+B4HDcht8H/uK8Pr4yOPWRLo
VOtdrLME+TkKq2F7asj/8O3JsD0l5P99oR4ohjxbJKC9TNqIXLl65OwBUrt9tmz1d48ULwrIH8k5
J4UBlr1vScLeqq5tkotY2g9iC7IiJcNBwcBG+Vb9EThO6Zp/Blm53PnFMB5rhdiUItX15miw6YGo
GfoBYotz994yzOpFTPHqBvDJI1bWNWN2lEEq3sC1ZZZHS6EXSYBuzlHmh3eTwiXCOK9OXQ33Wbxw
nyEd049ffW2wPxSW9ilSgEjDRotgyXzyEv0mPVepFUXDq+YgDCIbkWM8/dk0bHnJxmOAJIsD+05/
Y5Mw2YhU9r5j82w3Se27XaLEJIUae4/fO5UmG2RJ+2i5o3OR8+x3h9pybF0t3voUeHfvTtrFtx9z
Ny5666ztIJD/8Vh+jxNHQI7zQS4YGUnygELsL/wzviDvaZ+ZSiQXVzUjUrehiJ3qo3i72O5ejAW+
YG8wvoxR035ZkGZRkWKZXfdDBNPui3QuhiU5LotGoovf6x9QL7y3m5g30KBPZ0lgTYEHP/lphN4r
a9bu2HfwLYb6Z0ln7YaUU7Sm6a7SZHMsvThF+5i6tX7eMKVoFrdPhQsvPCL0zgKhIcnt3J/zvCNS
Y3vaHAJADRqnfsh15LVzmCCTIm60c59PpOX4fXgSY6x78JdKdUjtENIHIhu0ErfaypGhdt49NwOJ
cXa8+WFq/U2XYRdn2HUj3tkqMvRPNZLYR3GUag0kNSl0WRjtbVF2AIRx20W83pC7Jx9Ch5OXtqX/
YIcDULfIhG9/stunUoH768QsnGdOaesLk4Hs0LQ+X534Xcdla2XkEbu5dAjOYBpQXSdU5YyL9Kq0
JTtsbTdOOgCvHDcsGaBe1jnRFQFH5oJQtDHV29tmwLbNYfOJWQLmLIuv+u/A7tzHSCaOez9Xdd66
SQd/zf4NCCO5RGHDw1weONtTJkk/GoVjw62pgJ83DltHVrGtveKSBtZ4jfsIOuB5aD9LEWQI+Tpj
8SytbvF9tIFD6yhNU4WN7EYZ1up9FJPlkiTRNWQhan3CQZTlu68IMFzEuRoue5lgCw9DbNYPYpOL
6mwTm+NyidhxZMc3tuenJQxc++KMLvmmNrtyfYZ+tHjKuESVMepTZB50aL1U9I2jGQaShY14eSrr
cEC4I25PYmvziNOy1EefOi9/Tev0Q0De1Kd+bsePhT1+Jvel+pX3CZKUGnxPWbGWzBQs/muFY/Oi
zb3+tUKTXXpXTbA8+ilkG9JkhcdCIV7j69ZEazRJ/PqXDNTqM+qD80FGi+yFs/4oKu+lqW4BpHzK
BtWyXiLbJctQFWU9kXw0kmqP5pu7OTQ2Dzg3yUmE7lzO8lRI6tooNm7RVlqfqiqcWYqmGPdx1s44
OPocP3tFbm5Di7OIyvGCDJV3GHov9U4krRsvg1Z8XtbJ4PmgWjKU03Xlw1ol3+RC4pChTGS5F3N4
rezh3CAn/GzV/K0NVYSknD7OufZRTNNQt6hR+kAce94lpz1OavZQ/WtsjeUhgWn1dWAP+RUa7/HF
BEMhAbtd64P1boo78DIqdh8oTWcUlsPYuOzB4v1+c3E4v8xkAt9bodleoV98K9jDVwij722p7THG
zOafj7DAbtpjxcbh1O147+LE+84mA0SNz5+OFMDTPsDP4mxUNB+qFvlWlfyhdY5zRrYVSKZs/e7t
baMYAkTnHFvZcGIpyhaJ6oNO1j9sEtcz2zpp6dh9lGAZa++7fL/ebvvvx0vBRB45wSTN62Tornkj
oyWCWq5j1ddoDi8inCWEbZuwmDhSGyXRCIo28e4KXCNCo3uvvesW9oNThjT86B7J4fpxP02sygnh
sFJnm/zHE0ZmTM0AHxl6bLWB7PR373biKG0Swm87m/VI2pF4VD/wR+Y9x3rtcBKbG3l/WfCvNpAV
psHzlHgNAmVjCI+PIhhIFZmA1JJaR3uQhxSk37d2cUpR+ClMAe+67W4ZSjqLLSSB6RCGPdCi79fY
g1118b1pCQmBtP/j5UlT0iZ1eqa6StRNr32od7fxs4v3/hyQOW0CNP/xNvZgb50NtAl/vPN3zf1O
jSD7sGbVcLePJ7H7tyEOsVXyLf5Hd6b+DDZ/BumxwoDB0q072CP0i71aP1rJDH2ptDWzt6HuVFYp
btqGRG2xCGPrx2KxuqNpc+hHgnr41mFru2rsMNWgSt26icGb3Tq+SHW/ONO6ZlaSo6rLNvrWZbEb
1qXL7J0R+v7oeuX60qTr+MUy/OUI0aDHb5LmkpGYZpoN6oaqmeVm94RGSwJZlTZ+sZMg/cxGvPik
UIO1Y4+Y1caGNC2KtgHV+Y9SrG74TQd0fN1NKROayInSV23RrI+T2zQfUvOv3e8xD2Lemn/YTW2v
tQ9rH0D4GOlvI5twz15YdpGwpsaRYLjAxlMx+aiDqzsQh+377gHqgfFebIgfNEg7yk5jgCLpQooM
gs9Ggtacz6t6aw9lYl+t0GYDDIa15rC3xZiYo3UN4lnDk5/qqu6uNyYJkcJQI0htC5agdYnsu7f9
IiMILETUf3HaNWCCVzHvAE+BBsvszIArq8k4uGiznVm++0925iJY7sOLcYFSIyKryjSKz7mx9dZX
+C81hC5O0NVBKr8g8vMU81Z98nvTPxeD4jTQtDfb7i2nIh0PEhhFK1wOngUkBtjUeJCgFGxDfbKD
sXoCuS4jbN6WtPiDZc/ueZA57OjzWfRoLM6+mr3K7BYChEZhZF3rQKJicTZ60uW2ObH4wz6JH5hp
vKB/Hn4wek4d27rYWvawhh+Wjkdwo5sk5KkIKSwDZI0RMM/ebVlgkifa2MZRuvmeH3zwtDl7NKf0
32KSWHvkZ++YGtLqjLbboz47u2Nh/v0rRnfJP+zvuWKGj3fomcjKa0/ec95sREdD41mwvzed77Zk
QXBhzAKHY1XHQbiycxHkSsg7l7aVGFRnR+O4Wk0wpCmeUWVLaK1pHQIwhBc3X8oPI8qtpFH13oUj
XNCKdj1C438pU9P4zbHQoXYTo/vkTkZ3WZeqQyd9sB7rutbv9LbTH0DgLkd31u8El7OBc5rCOa6F
pZMNC1YH2cnu1ajWm4iEHfDjrCKkw/eIqHOzY7/CZL1DO1xzisB1KeSHwEECPUxA/WTTRWLekB8K
KHITmVohxLD28rKPwypmvnvLvIY4wjwaSFNd/Wl9K5w5g750by+eOVwBakuY9T32ppfFabuWiEbp
DFr3PCjC9T6Bib13ENfUi/lRTFIgZABeQBWa7YHIkrgaQcGH2hgfb2xbFS7P4m6qgfN+ZNH2h6yA
iwqxsyJaHjx+x86z2H50RHmU9J9mxRamgmH1QONy4G/W6SSnOVN8RkQAgVav7R+k57YYR3T+MAbI
hNzkewLOYRWZ9CBAPfRAtmzRIUDvsyyCmXzjFcBN7OnjU0CO43Uy4h9sUTU9iTfsw5GHBIXUViQq
yS6yp5M0kXvkj7sHNvHXpWqrp3r26uEUMP85pAk6vJoi28lZTCJxNCFEZkT6c1g6arJU6xdY1Vyk
qI3kxfQsj3edn/9Zt3f832j/RRp0jwbm4txVZp8wEHTbNdPNBTmkBuZto75LwVKBBIRpW7xRBZH1
YSEl+B6dqU+JNPkG39wSQ162AUNXZJ/EESCAcf8GZGDJAtwYcNTqAbF4kOrkz2xxsTE1H2ITLuyt
La4M0GbBwr1HAK4bLtFYpuhfU4T85KGetrsKUWyqw9CELmcjhf4w6O5B3GGYc/TVqhf6Vt17Lq+h
Az2IAAzLxpue8vD8BjRUQES3c0oAFcqxZDx4vaK7BSP+7ZDuQv1hzuQ6wl/YWHcxCBXXz8OrAYHK
xYyK9BDHAShrMbYKp/C+Ha4AFcSTRWwGSR9p7o698zvbNtZk2cspdsy2Xj+TcqVUZNrqcxCbF8fL
isckWYInx+ibliQCqsZGsaukBmrTPN94EGkxx8NguOtZ13sTLUUrabb+kcV0a+jIHlRDSFGwEX3w
vKE6y2b+tnu/bdzLZv9W/YdPM8Lwjm/n8R9BarZm5PPCaZuqrq31qPDE9zuKI1Df1d5kKWqTeM+W
rTiY5PNNC/DYqRuqEintDSGieleJa6M6t5rHd449uPBgRnDeAG6i9QAZ5L/sjMWFZhqA3m4BcOLP
9OTPOYNt+NYvnhJZX/aSOHaUJ7TncWRkLcav2wN5e2q/A+jJ87xxum+soKe7/Sm9P+ff2YLMOE7e
yGFYzglyZ05wMzRGfZraqC0PYpTi/9rWFavc3v1/GsNQXHMSJLeQTfU9+38sTUJtuO4qKO80VcT7
v7ANRbcc6yw1NlEWEVjZu0nt/2Tj/f023qbNogRbirxg37d3HmT7c98sXULoKmvf6c+7A2arvzdU
f7p5Knur7z323CA71Q7LxS/H/CHIav/qqaJxNe+m+JktScAGkqoHb9B/Cv7vxxv95DK2XgcR9N8X
mxEmmQuz+ddUZp8aJYRUqUJqngnPp9TqwERc3Da9424jpRz1o3eBeg76cwyjB7FLIeMZoqkkbWRO
mgdUDB/3oaSWw0V/aYd8IMEcqvbOPCXqSLZ0FGXQDTOQz/tnarP0nItHgraqkANlBZvpt/FqkOR7
p32gm4G3PkDkyb6MwXK5yZrzWoSHvYPO5AdVsEQJhNV5sL5ph0lbRMHG6ls5F9BHKEmxrd9N9af9
xC+dnbVcnOMuLgZH1PCIwhIJ7MspCUDxC+m40I33geIkb6UUgxST8JEDWRyRmdi5yaUblG3aeZrd
PyVSSMfFvkWLUdrbyKQPxsllt/5jTDdPX/yKI+f9nmTMvcusXrofNHUCzBKNs1+pRo1VvlWlLQX4
ArRGxBPCXnuVdjTr2rmckz/fxZWVCePMbiw6z7l7YyUxLPuDB0PI69An/kuH+qlqNHYAsZ7U/CK8
TCNLB3EYgat7hzTn8M/LEV4SYxGiBWT0q9Px/8S1a1jfK3h9ono8yc2ltRfFl+0jBS0o/IPc7n5D
+0eS2s0n3j6ihGfFbAIfZVAJKoAtvk29vYINZG3MriMaCzDGJB1Zy3bGO5Es7M2jz93cP4lVIm0t
zq9LAuvqUYwI1gAkR11ubUl4Rh55uhZ2uKCazBQuiFv+98gkzY3C4a7KEX7fjPsUT6Z+TTG70N+l
wfl9R2k3/h99V61PWpU3x5UUx1NCntd1Vme7me+M7Kh/b0tNCmto0d4JIEJWzr2Qbqvq+862N0t3
Ls8IhJIu+T0OLW5OuLweaK+rj+M5T3W3AObbADr1cv8bhBHl+EEmgCQS9eAQaiXSw7pc0vLTxrYR
hENbmzkbvJ5i9JMwu2apCYHM4LDPnmTQ63JwsQWmEihGtg1hYlmst8ABWe1zuCBQ6EMQe4+C8oeb
9JVJZYftJHE/hux26aELPRw5wN1dmp3Wpi9+W8vxsaos97/AZv5ilsb0y2hkznm0XfMKibn+HI+L
floCCK7JJS23tVbFGXJFwtTCHllbPOzrr9ke9CeDrRU9L6G3iUzzZJM190se53+ZAEj+qhu46WF2
43v8vdOm8VsxlO0pG/rxtZ9Lg4k/3KLtWsQIHVWnaB5R3fuJOBiE1NNzw/n1cYwNJczHYpjsnr8F
xKRLY7rT5n7v+C70VRfadJSLyIA/vZK6yH4f24W/DyBNGUXuQ5qbKNl2CyqwVBfZ3dsISsdsH2u/
D7nVva+EiG0P2b3vPpdcKFFf2e54f7Xv38k+8j7eFvz9A0tz98qgIXkVD6vLQvH7p9ovtv0ZGvls
3y9087fZx9pv9ebb2gfaPyzM0MgYtYrs9DsjRwS2hEw0ELTKlO0MGhuZhvBtbNXNt9VH+KjfmDak
387mIeQgMLVwoueCkIM25XkdkTQF/U3SoSIxaEazGS/SdiQz6MeYf7glMgr8Z0ONs3URG/mfpDDK
mD/GgKYLrx6SRUiYBFt6yJYPMpFzlC+fZpOF954hsipzF9bmXeEOJGG8yzPJ2wICvMxj50j6W+hE
6/oCh4XVBDOkAXXOFAcO7e1+bj6YVKWQoKYAxiL3FqUpGVFSFfdQZJ909GsuoUECn6OolU01o5fa
O5uWOj2gRBUDsexw1zs9oDNae5w0AYq9DSXN/x+bnXTeqWXniWXm/AZMhppWe4yXf4llgxxryrlH
tJCodDc9ohzkTNYhKRBFbQEQXyGd38OWZQwrRaFigkXkbCnxpzZpm7tgjj/6Y6hkVZR61FYV9411
gj+t5j0ZaucAquJDMp5tYN+vcQ1VRxQVhX3wqvq3mnzzB7GJV4owNKuTS7Lp6Z0jRaryvmBP6rAH
S02zVI7S2xUM6I1T323q+ONcJOtZ+FC1CDm3Q14Ff+rsZl3ENnfecB0U26rU3tkgeqbH1s+vkUKe
F5sjiWBh/72dQBotQMHP0vYcK7xbu3GIz2uOos97//v22A3lZe3M6Gu4duHZM4bm3p7q5jcYhJEQ
WSCJqPT6WpIYdixHq/kNhZCJPCZLf2kXpCuhSf3EwaL/4vnNPC0XbapASLML6N2VuV1cUyc46WyU
P0irhDsIpI1yLAUJ6pNjetVhcynjpIziERuHHSHzIlef74douNua4tHKprxqZvZ3b+l4M7oGVaxH
fhxjrnaNrnnjQfj0bvRcY4tHrraNLP5ErrmFyt2tFY/HtYuK83YRNebN8FvX/Z4laLuz7SOqi+6f
UH0fKdPrh22I2Eo4X++YoGhjD354IxEVst9c8YkGWZAA6Y6ri3ikEAfCdqx0Ci+GV0+xje7urnCT
Q40e1mWLEU+b/j/Kvmw5blzZ9osYAc7ka82jVLZsS94vDHe3mwRngjO+/iwkZaG6jnvfc18QyAlV
tiQSQGauFb01wvZ3+g6YZnTjiyJzPKaiFs+ujxtjfRV8d3dc8Rm/UtpE7jr6waA/4HfLRuArW9Us
njYsBK+kJn8Etv/PxraNLekfOSS1H5kfYrVIMyKTpJlaVKoHwINeM1lqX9IhqQ3uSm3WcaQLWfoi
xiq+BJnrvIDhoEFpgaj3I7VfFq55tosSUMgiy4WqVdnizzQ8DZH5yUS1+JUlzRYd8ka1bXsgLIVx
ghML4Sl4slnMiSLhoaFQpDjazxhQTbVCrfIASjGxNudEmuJHBvzJECBdp+VZkAby5U4EkdQLOCqQ
zDI4CNYBFzw4ACxcadDgBVMYhMTQPuILLzL4hY5BGZYHDXFMM6eo/jOgww19eehH7dFh8OvIBpi0
aMODdNw8nOVch91ySxonrQ+b0T5HCfYBKrzhjdhZA6pp4gIpQpNum2118WwV43QS6QvpGaEioHXd
SwF3iurqIganxRipnikrMzY52HjW1CmVVGK60mxpqUqEAnxVZmq2uuuzWpqv/hlNDVgUTdbEz4v1
+7HVEEO9M2zwizZyegJAQXfz1GAZVb0Z6rnfmg6aHlaxBeo9AF2hUiLtbjSQc8SBBdiaQ3vUhswf
HJSl545KEiKWHGMeAOKBAXnGw4UI3YqoYXIcoKGnQOkjnTHNLU7A9h8hN5tTAATpQ9KgVhpFSTMK
1Drwk9aFXOH+AxCXXlfdOOhZFLBl4BplBBCWlK0GwGKBUgAeeTQAyrKfrD2a53GgVbopNuOtzVBE
bqNw68r9zr8G4CHY+gpbYQYuqgTvhwtUIoEfX5um9aVOcois86r1CJyQq5Fmqxko4HyFRvz3mdKN
4Aq74Wed4pAImOOOODfjschxMIWsh3DyhA8QZyjJLNHksrLioNho3W+9A47HKSBlxWnOLWODKtBx
bwGz9yuJ2L2Ne3PwgLeorGhbne5EstqzFF/rP/Ximepgpi9R+FGxlm0ZLF8swX8l9sLqO5LPwzcr
qL2ZAn/77xw7EKuC+mJajlx6W08nhjHAGxUAz7ffnR9IV0ZghwL7+e337Mu/4peTgw8cIDmGx77o
/KfBtv0nhzDyQK2w7pRIOrKGQSquqLdYkV4HkBgCaUzduhs7MsRuO9iAqynMg+vyvx6cac0xRlIi
G4EQqz56rnD1EwLrez/MvMFzCMRvToESSVxXJU/I7eZsFakpC9GdXVffEp4nT64dOiMKkFEdWcvs
SLoQfQ/vAdgXO2unmd0NKf1QduZGL11ge7bG7qZc0/8xHZCW/5UxroFuMYSvD//5y3GKrAGs9N+t
z1Xa2WyTCnDYxuJBbrUCDU5q6wKWIP8MjhxQtTFAJicowYvVQLPB7NiutDj+WJXV7OrxSfsxIOas
864OURMAA0Voa5hUJxtbzhPp9cJ91sqdmRYD2qNsNBeDDLFTCVsix15SJEpcMAFI/vC7091Nl+hf
a9EyqazQjUHBbfP+IVU2IkM1z1NrrbvSzw6iNoDPmwbFrVMDzQDP9T2K0/xEEjq7y5uDiuuD1XCQ
3H+4kWGcmu/GjBddz6fiRqo65ICYVr7SrL9Esxcfl6e4bqGdBGov28q3t/pNQA90Guj5Ti5mlziK
QWNcXhZkKJcXyhij+0qW7+Z3pfoEctcfQCJ9Ct7qz7IOnjPDwAbLCgDCH41htVrkBHQY16y2Lbmq
DHBC1ZV3TpmAJ9pSAWGizIHVJICps7sNiWRYQux+zM5u2e3uF6PP4TbS1XMi5P5utdkf0LcQ/s3r
/9BO5m5bVdNOh7Y/DnFz3+1/yJfk2I/wizX8eefipriEalAHiv6kvGO4yZ1qb5UFuPut6ImfqndD
ooZxAgdG2lV7kOoBN+5DTzPSMTt+ZkiXMxSHBpcw7aw1V8CysRr6ATgzmSMKQF9DtBUyrTYIH8dz
0tEwKKBa4Y/VQRvImWK1oSSUWwp5WJ+8Acn4NkYZCGQBCx9vulE4qETDAG56B7isdnlu2f8y9oDn
O7dqIF+cHlGdTDJZGHIBK6DdZDsya0ct+pWPEC3TjAbDF/1WOnG7LKgN2nkJjsP5L3DhuNvRj+SJ
Bvzfj7haVTIAv4cCkDggnB59C1ObW1L9cH45vJvg6rCmXQ0CzZx35iWoX5ZW8bSqDqLltHj38WRZ
wh8//sG/py9GoTT40Q5o5/UpUkyY/sJ8iUKcU6j4Mu9k18qnPej7zosueHCncIqhGZlppg1OBpI0
ZKOxLjY1wJig6aLVQahzR6eiY33RRW1pFcbrskI18EyFcf9exrbYqTBulK44lc2I32vUxVGILpj7
bQHdSItXrt8DXDQ/A3jida7xwkSNynBhiv2ZmJ5pILpnmpEhAqzMSTTz+kH/O19abkisYAMKHGP1
r2s+xH58HZBClBd0kXZGD4S+LOAX3GyP046mzpSnl7awL2BN6g4eL0euel35mrVy3kg0noA1VcXM
5tginafcfeQS0s1oxjkAu8IUwFS2ND7p5dwQv8/gEVnxwmzMozPa5gplrhGwXUbcr6GIz974NRoH
FvnhEZSYX3LL9i93zy16KlEY2tTstX5w0QwEe/51mSVf70K1G4W2rLBRpgDf5WPpYbh89vsn6i+y
eCDziIsKvDgMPEzXTTIb19Iv74dxTJ2TJ8VB690+ieSKZOGOn3BKqI+/CxWdYW4Elx7Ke/6xJjkD
0cTWC+cfHjNHHcPK9tknAy06Rx26fGynFuVNf7/oRaD/AReRFjBtcs+yTui4s06TiUZB9A5iupiK
uAdGjmu3/nbGUePgN8XWCtzWBnwanMhMs7uYYOpZeNamxR8dtKu4aZOwAQO1aaPPQlW3xzgwnRt3
2AI+pkL1IoamC8onEj+M5Kr1NCMjEL22D3pag4x4kSzGh3ADbGarKegFqkz9VWaH/JZ0Qfy5BPv8
xXPnZ8ar5POiklW3n40WvAPKgwaDTxIHCCAqIin47sc98zYnpg02abi1WVbfQnNc6aDMnKPjmGY4
0Nsiy9bAaau3VjsXAIb5tYjV422NNh/3SHFkMBN/5VtVehuGgeFZkpXjANpuVfSIEsrLoMgDDNxl
HUpWfiJpbvPa3pHVJlaBxmnb9ZikLe6tf4W4xjAEVzuYdjYaFY+L4xLTBbzczMJtdm0Ug6WicP2b
iR7+W9WhnQYUWu2WdIuhGYuD4WIfrHWVY6UAVUiPWjWFnQ98DReNnJN8Ij2pLEC0gnrOFsdYfYwP
xCtzBM6e+s1g45TjodBN+7gAecpKtzpYyoJk2bQnxzuzO7N/xDBDxmj3+dB2auGHrgqy6tXoY5Yl
yWIWOGLetV98tGToVX95V/iW9K1dk01gdcPv8kPg/Yp1twqMuEWl0gfgGa5oQOqNZzKhlmkDkK/t
a2nhFuKfCGkkoqn6BY1H0ZGkSo64KweEHeoQgeC/JWVmlPLQLjXsVt67gIGNse91qqew84KTo6Dy
UEE/gmxaNouudEEUskI92+LnNGl4oigafqMn1ce65E8qvS7pFpE+EXCJQFE643asOoN3kT3TEKKa
/Lnf0dyMunetDQ6scxBOT9qRjNaQ9HvgbeMa42MFqaK8sZd4m5jW5sHQolMNz6F03uvVKcLApV8N
4NEzMtzNVXTBZrar5EUaNerdqn48kdgywP4Ww/hX4rDkhVRAo0QZnGHde+SF/IuMIPyJX1oLBTO0
BkUlonLPHx7kJqrk1qFbtAYIyAAMuKOb41lEQxNZ7zOt44NIgNmBEh3StR8uD85VE5W7mldAoP1Y
Ty8qO0cRdXMgWvuo7aRYvZT207FIld99PTlNr++1/jmP+yOA5vGuoBeGGlI1gBEC0GKkBA823jVR
jSJH8MovEhlclLHhrf8RqNep1DuKDKS7W6zV6yKP2NjrB1cKunNaPqjwn7kApRyoeQFHgjaKU1L/
mmmdCYiRjTB78PIoF20QXh8Wi5IsD+b/L51elcKyIY7+T0ubYBIYjQRFxDVAODjqoRMefXMKrztW
A2Pbwm2furqpL+BNuRA2jh+M0+1DApjjIhGMThLjOZ0XqJOz+FhVx6UPFrhBZ2+w+DEEyRyp7tpn
69b+kYEissnOHCdjFJnhORczgE/VRnUkSb+R6WVsOoOLUvQGJWu/3uz6Rf9hJNVD+L8uyyJ5xN+p
0R2jOGz3jpzRFaQGc0B/kFQDiWk8/ZyS3NySxHDFsOhJJDcKIPH/oIudvAGiilr+/YNsyBSo19Gf
brnYnkggA4HgaULtDihDwjyPgOvjmMlmVrqO2eBHQp7CP9Mwe321D9viq1ahntFKNssKNNWmrERD
koz7eaN1d+6jmM1uR5+DsvVNYwe4m2aAeM84CnMW2BLCINHYJXc4JQ9QJ9pHh9BsCKNDafvVgTxI
9RBKOoI9aR6gUnTIb30+librwzcQvYeOXdv5QfAtvj1gY0lTGkpgT/kzv5BQ1UE9oHvW8y7LtLeF
2EwlusN0BM0el+GgqaxwztFujx7mBJ6C3y1FH9e48qVSpHttWGfXuR+QdJXx9xrNOnxvOzIDOCIG
K5mTjTWweFPhQuca5uYEZN+gAqkYBRb+9F1YKMUjbx1HRq174yX2XqS8W4fkSPYzGLywk1hXvtOc
RsEN7zUHnW6VhfLCEzw7Zrfrv0obyUkkiqOfQP3DSST/mfOgXblJmH+pZVDtWgA4o8Kedft44hLY
iUaOFh6AQ21jFxQNMSsswB514BoHBu4Pr3IABYZyeTA6xMLfLrLyjtwUdbpOlW6KrI2eUCcfPdGM
GymarVDAtiNdW9Uu2Ddr7MPKCpCC2nGx9AC6KkT/JNQCi4pWMJCP2S0yLTuP2DHSCotSr8PnLZj1
wN+svgd9EJ8Blr6pRbj3WMsvoEprQWGOZjUTiCOXib8+HkPpBJmhtRBZp8kBAu6II60+gvbWXOLM
mMwrX8Roo1A7C9oL9FW7z7CJeSYVLrPkPmO+u9bbiwToNnnZgv5WbSXIQ69BUWqNVHmQJIISaMDq
U0xb8QtKZNAeCuDSnpsnCygmpKfSOSqMo0H7/tNNe+DEnAEMCQ0cfTgAWwuszjuUbvToduauRGfv
FOyYYTcAq3Kn8ZADN2Rf1u7Bm6V5oqGdZDgtMrNrVBd2bWACgJVzICl8eGl/Mt95LlOyk0l70iy0
xzo4a6Xd4L0CjKTY38eWd6AQWzreymuA6qtzP8Fczt1FyzqxBUAjlH+SZckatXOdbXMT5R1Lmmgo
wHM9iGgDEEHcaPhF9KSHGqmEazq/kWYuS/T/zhPq4K2uMfakbD2QHK36FJSVQI+LVlFcPPVRefIU
qCMNSOR6d+KDrsvxiv3vLhQxpx2QHfWqD8uQ6Hx85hDl4mjU/hLwr8vnMRqLxFSBZUjd+IFPxjkJ
9YVItLAzK1faQjMykyOJNHAVrEWyoqgFwdrxIY4NuMkeXPYf7fGwlJgZbgj1t3HbH66NKziq0NVd
VZ5prfIZ1RxL99XSdNVOjbe3/OYvqtdddIu9FShyFrIHYxL1cnWATQBFEPLJNQGjDEYvcNVXJYAZ
qnDFMKLxc0NKJ8Vv+g75KbCIK+rU1MhBceirptLFi6KAU+ev7vyX9fpm3mUWttNjDdwHIFIXaBND
9imvmuEpUbkpEk2LgTobe8Qt6ciq/WzWfeatJcES+iuUZnMBUJPejJcltZHW0B/YCy9GJWJV7MEE
6l2GLC/DnUj9AIys815mad9s0InjXZapV2dy1czc3pqTZ9dPowJYYyC/jpJ5Qn0GnlUrswMtNcXQ
koJ3aEGfh893P7o+lWaw1T/ku9+pO5Mb8u+elKheavBeW9MPfVnk4ZfiLmb5BatcQFCb8RxuhEJL
cfISsCveLH66gefvFpEsnpdNF5pFCmaFxDwu8DKrchCRfOjIRRQ4fi0rxhxQMg3/D3mYwNPt0UeO
T9IRTYc+qy5ik1HgdcbKI1MIOgmeOl1qdKfl94R+DwCHjdbIFJYWRWinu1+TWYWQnOHrbBMQbUfg
bUQjI+viNWph+H6eo3aNHDBkA+mEIzCPwD5OssWFqTL4n0czbOP1YI79Uxm5m9i200+2aNNPY5yk
n0SKf1Jt3kYu+hhokGwPMHR2JRu5smB8iyYWnRaPfmAz3tlsPtAaNKCoHQnfsJ12y2cJnCG2AsUS
y4cZ+Ek8RUm4smoLDFHodcDNqS9QLheDi1Dp/K6FQYk0I13d4OJjtufzgxsZmYrqcmfajxn741/X
IEM2ymjFGXty06LH/4OByj174tXGyCZwCT7Ic579FfBeXiav6W+trK+WwjKVSpqEwNYO7JBtZC42
TyTskuF/FNSVZr/Pcvw59yF+Yfd+IEUINkcTpWwxyAKMGYDfHXcuKBgPDtjnAvs9UqjfNKDMh11k
lOa7aARPMCghxMpuavsQUpUIoKHzvQ04m7VBMmC7u+fCfvX5BDhrz8Pd55A4X4oqEFtNhzs1E3qQ
puGZVK7FvUuOi02SiEO3tCZnZ/cdzhKaQ9d1fTwRPFQQWCY2HXNe73rU1d06VTLFR9Zhjw2RdCiM
im/F4L8UyYgXvtKTqnfA+Rh75hdyXVTKWKFeYW0bA16LbZgFKxm40XO2JodhmpKbYfD8mnKx7Wyr
Ovl9fWU1fm/tML8fojQWuwGgsKsHg6n8zBAAvRxYXlttJQOJoL95tW0rOtDCweR3d6t3zlW4jF0f
1erLgPrlanugcMzRfD5n3Acnc+d/AkrSbkDv7xNJrJDyOQKvLVBpunTNoxhZ2N74i/w94fqfenOI
9zjoqbwIwsnQdSCFrbOx35W4+k/xpw3mpDln6YlCwJeAc4Pnu9soHfD+dOzGPdEwBQmwX6V0gT+L
GelEHfyNKq9pa2k39CkBu1356TCaPcQ+iOSil9Gx/7pUwPIAZ/giAzhu2ABqkVps9DCOwxqkCf2R
ZxX6p8kQlq4THqgtx8PNJjq1VAePQ9OqRTG21Zff4hH1ymXL0cykmreXbm2a0iBwxZhGyG9RFzep
cESsrjjgN5seXSirBs1H4by3YzQu4+3Fm+9+PwEJigGHuJWs/h4W9U8gwpg3iSflbSyiv0ltMtfb
xP3oHd3Kzr8P2zBgxRHVLKidAKnMphKlomlx7FcA01/dQWafw2Y2P9tdde6ixn7NMsFBsQqYWdev
mq8hSBGll5uXOQ/YBR2VbJmRzs+s8czCP7XNikSzDUPTBEVTW96s+hVl0eDbUbWKkcRg2W67nSQe
Z6SjAeebn7Yc3X0NMK5jMg9guQAUPg1oIAFwvZanclxcwEsEQ/bh+BsXraJZavLkKpLhfWVaaURv
uawBYgKAhU4NvcJScAl1geRl6o3ibyEUvSR18vaKnoM8dQzpSuQqFefzbYmNATyNkpJqa1sCuK/S
wW6lDdHeYOEvBhjvs1c/ZSHwCoDATC6m8vOQf9nipGhtDVWzCLCMwnwpm44N26I60YYdsDATLlVl
sS+66X6vn4BocC9HNq2Wjf7d9p6m5D7U5YqF0ycDCBXgpgT2r+GH4Ce2xj2BAJOKo2t8V6ey3ZBI
hjbP/uxx8bWd2znZDnbV7vqsNF+BcXeyZoCr5+OA9Jr07U9FkkbH/7cHQGaqtcNMuXcyxzzTINvE
Wmb/XddL/oKkf3MXakbGn44RMMDh8veuqX82WOEY/80ahunbPETOFlzS9jkOzJ9Li2wYufw0NqoL
2QJQIc5S3kUPaPvCz3CecZUzoavgIltQnUP14AHk7HudPXLU68Rtue8TNgFvxJhuM+BQ9m3seqtO
iWQA3UZ5AzoFCbHRVBEqMJBVLZMwPQBt/Auygi/WB5r44FYeSj0M9Lh/6GiWjA4Sf5bhAsb9F/Q4
zfqyW1egcrqC3AnA0H4TAkcy57eBRBklK1ugcJ3LpLpMgCC+lG5XISOQbDKlIj3KkMp8czfFMctf
MZBSbsIuhIlc0zozANrkmQJsDQMKARMAHfYK0nuZqUf/nagMTR4lG791gsW5EhKghuTtNlWKKoF/
LiGUSLqAWYCs7dWSg+eEIKJT0zttQ0vpAFYAVeMdpMiLgN1Jd3vLveO/wifre8KHq0V9J2hU2EBn
RtSsf+c8Cmsd9Hnz1qbITISt+RrmjjduKs6TXRFHI5CF6vn8QEMhMonu1RKUxegZcsPVIpOnbNAJ
vkPuR4Jbl80ny8v/Cos5ekEBfndgs2Pu2yApvg5R9S2N0+JP9NX/xafo3x3QYgC04dzdl9GwH9we
PTiOmSaXdrCSC83iOMhQWvQhk5IJ8Llmvt1vHwwT7xLAw2Igv4lWJHnIcL5A5fB+aNv+MCTBKRgZ
7uYaMCUvKf1FpsT+kr2nbL7RsM5e0xTJAuAt0HSpDlimKgPUMVVTsIQNHeo7RpNF2KJ8BCzT3uzM
Q19E2P7E/fACPETgcoCUHqTywJ5s5QCS88zZktGbGvs5tN09GeME/mXmgLsWv/Mn0pWh6R+rNrBx
dQKrhy2XVSfbuzN1lOIkLj1UnFzwwDVBfBMkX5NhR8wDJPTVjngHflmYwnD/JZDFk8BaKDk4F/2y
Q8MSqvsw1r5pAyYcWZg4BJgKtTlRg1OOq+P0OAxttq2kHa1M9ACBCA4kvvVK+i+DRB7MRdvMylX4
3CTOClW8nxPk2ZSVhu5jpg3kF/Y5QMX/ewitz53kKMpqQIVnPL+lQYYLWVE9caRen9oAhQuAKSmd
szIAJBQp8wZ0l4t5xKHynMOQgdlhX4dxtvKBNHu285/U5qq7XhfkII029MvtDlyIjBRG+EMk4nJg
UKvZ/rrG1un6WKzRy/lqzMffpYcMZWv8u6STDo6RH7v66YlyTiAH/FN2KQBTFU6GhrQo027rMrs4
apVGuQhzS7V0VfMA3pt/hJFOhC5bs9B2QgEslSlRiArik1QwkXZf/xh7VPj6uOdO1l7c3oup7H+Y
s/TAOqXIjD6cmxIQlSAcETq+tjL+KcrR5cWt4xACXHnu+uo/lv0zIR43CbZpizf+uUfBy61nqB2u
7Db5Y4zi7wkwF14c3NUfw0+NGHpUZoF3rOjS9GbhwjjHk+aFVIY0/3arFmQrStWhLWs3IlmAgkKI
BsCUtT958N65828NFu3cCFVhAXiUzmMzt1t/il/HwReXNjPZZ+m35YUX2VvlhnOx7u3aXUcoStmb
cWJ+ToC/8Bk5CbKNDgdslOq0p0gaAIn+anvhtK6C5uCr7icQSZtnmmmRzTG6Bh3T3T4YtKidR55X
pwQMTlQJjnuQGZnSL6nlgxjjlyTKeqpQeqL+LOJ6TViaVNKh6zrS2Fl5NsC1dUWJdouFvRranCmy
gRkkD0DwljJ8HtRgAUgB0MfGyVOwCaSfcP97jizjTCqtb2IWgYOtHzekC2eP7SWIQqdPGQutE/rF
/C03c3YKgMd2m6zIWXXSK/6MvGQvWNVegdNsrxeaBfAcd5vIAwsskSUQl8LvqBXIql3m0pTrLkP1
mEYFigkGiOTOwU8al+sKdsky/E3fWuDX/aAr1ahAWrcgB2k5SL33OA0QRDNg5Ko6woEdXeGmtzjs
djJlwwuuxocXCTgmhcwcHSel8wJUnLuZJ1eLVen41O0dEMk+k6qwUOiO/dC0JTHvhIvHsKgPXYIL
6jZin2kYQtHtwBk3brqkYsW6NJunGh2O16FqzM+9YwNh2hH8LqIJrWJtAtHqQAvgIJV8UmvOrjTX
bcC+x8FobfzENs48GrObOxXeakSbxB9GlCBd57TfjCLFhkHW/ABIevNrWnU3cgANoFwlrHFupRP2
5zaX8bZkQfJHi0ZbtQItPU883ExtL/H/9IeRc35bni1x+ONfJR7+aPKO3+Y+wTMKcabd/REArWHX
1mDTBIRrhZsotSkimQZvjqbgAlCVJ1m49p50Td9RCafYtpFTvubjF+L4ju1EnhLP5gBXCec33/fz
dV/67WUCefyrE9x5cTeAV8/nNytBd5j26uqvpEbV7XyqnSRdvGSZvXsVIdiLfFbsJlMOoEDmaFdv
puQlsmzrqe7nE/PjPNk0CtkeR086hC7H1oEV8571+Q99RH086JKLjKs7Fzq7gkwb+zsjviSK8AL5
Gdxh5M8k1MSUUYOoFSlW4NMpB21gdYsuM9x17DM/N/1VlDarFG2Pc4XSGXPY6trgh/JfiT5etLhP
3x9KiCkgQ5cmPipF8xrJflGEAKScYqBLA9F49bDWnbshkzUu2bwTxem1kYgpN2iGw3Y0r8eVG/f8
BjCxAOnrvlnPnpP+AN3RayuL+iUqwLJVmp6Jcgbos7nap0PgfgtQanGwgMmzy8GM/UP260AO7D9A
3nN3HfPrA2iI7FfckmzIDkZAvjVwSXwaSpF9GYPuM63nxAXAY4eiuJbC8W7GaGC/oz7IYi16nGOX
39A8eyqLASBPEolrt67nt6JrvS0QR/khdDL55jfsbMmofmk6Z3pGXzTy24n97jaLkR9I/Kcby91P
jig22APscCnpfumnpH7ChUG/cNjzCPnTeCzjI/2KOnADraiJItyh2jjcNl68UnxLSun+qH2QK4dO
bj+P7Vhc5xCPUjK4SX7oRJe+Bo0M9wUwzfdz6IWv8eRsySGteYYeyFpeAKzS3pwKCeR5ztwfqPL9
wdFg/WLZaXtqPaTTSe+hFRHFOT/iwvC2tVv7x85pjBd36r5FSLQnJd7mE5joPneOnNZ1gLJ0zln6
mYY5y85sBAcCSV2Z9E81HkhpaoFHoxRIhg/4+a4z0B9nSNxjgQIExncL4Jbs/7IALR91XfvEnXzX
KpRp3mFfXQTzGVXp1bVXKtKTSEPaoB2086dqrXU0036zzMVlYuDuFZsgisaT3mSCat2vNrTfpOHD
xSduVY/YVvXu9MMH93jTqXKSv+PMw7Xtx0actuScOH1oT057cDJrkWaLj97Bx3nE14M/JRvtSHGO
F4F2a8n/WAYgDfwS/cJx0DbbRHXUOKqjJlUzVxl8A4xTZCAdWbVhVA02pNMGFHG8R8TcV6WeaYZT
WetUKPyjBiHLzvx1CrrDU2aI4CbaDN2t6k7JmnDDMxrmW1Yl4fZ3Hokn9jUaYd9sw0MHMzfEJooc
aw8OmOPYZhIkw0NkbLIg8bcJcDQL7InrTeEHyU00mfl5qEp+nNsGdSPkjVLIBrU8fXWKe4d9jo10
elJrxXOJPFZdtrtAXdbq69zlTje17J054eY6+rD6SQdEI+04u+WT16PejVSBM6brcsKFqOcgRc8V
WSnNHPzydMgYaTWIG1DR0RbFvOmx215P6CCSyJb8CkMEOuiQYwpndNtixwbEEGUcJvEeIZSFzGTw
Cvn2fnzAvt3c4OfhPBFCEmpu7E3iGtkGx+NfsEkEiYTsi+DAECa3BVMpU86Bm+UbUt5FwHl2o3xx
NkeePr03RBfNsWutfo8TODZuqbwFhRP+3Y0//CB2VZHxsEW39fQX0J5+uIFpvAk0Pq+Lboy/xNjm
gV7ck89uznGI6GsX/d5Ze2KgcjhIq0YbRCGC7ZBVw85tCiRPMxP0IYpDBEBWwbE2oq1WkZ6GyfGn
bnUnd4PES7S4ahUhL1NswsD5jYq3CS3lqLKPc8af8M3zr72RgS3KHd8mI22PviO8TT+J8Y0B7Rkw
0Km8MvAOfQ0mpFqVW+G7YCFKA9BEGMX0VgUhWhANR+D+Dp1ux8ironUF1IVrWqFIlnE87PrWBCoV
an+DvMyOERNo6yAXGow0xuV/k9nr1mudYU9xwNdUD3ePbZLReqqc8FuT4Hkf9HhrWqqXOZd4tpJo
qk5nLZK1Us6RcmbK+SGWrEmWbYDZgkxu7QP+YRkTVL38mo9e9TEvwN7hMQu1MGFvnmmw1dWvFrXu
Po60H8HLZ/wvOzmlAkeeOcnOSRnbV3MacH/I4mQfmgBAwa4IShoCBYGboziyMxeF1lLJRVaD1CRH
8h5Uvr+J7EYfd5/oNMfL8teSVNJR4PA9o7oetO0uIM/oY7QLuon5NnbQ9jO6UbX2gZ6HrAKYO/I6
GZ5TNYw9svlhDAxjMtCAjp/hucyAIp7UQX94iOBz+pbitX98CIiRGg9KHIz1GjQzRrGL+DxeSGpT
JDZX3M9WHq4EnrRvaZmoEEIFTscVar4acEcGiF7sZxeRdFFeKJxepSTznTc2cJ0POvoPtqyYhSUI
JJE7JPIsMvRW+NIPibiQCt3X6SbkMfBphOdvbQfJJIDyVFfkRfAwpakezJ7tzdyoTlpFM189gxdd
yu5XIUOorFl54LjD+RxGA/72DYGMsDrY4fwyHIsCexnQaYKMJwyHjYl2zhud/Rgu77de4oMdACSu
L44Zl8+FDI/J0INt9mEpVjfDcaiscNVN+PMoMsvbF210QA1Q8gKSxeTF6Txc44CvZ984Hsr924I/
50aweMzxd3TCeTmwp6IIQH41OMNAfhMBt4l5KJ2vWHQhuczx8+vDeNiSaIEh1diRecYmeIOr3WZN
YlAmCPRVoI72q+lPxzHEQZckUjFjaFn46WVVtcfLFMUpRcfS/eijK2euEmMpV2xjsGZVY/7Guxzv
iiG3nSec+ZwnNyz+RkFZeyBJ64th4kf8NXxnZus8WWqIwAt7jRu/+Fb5/bcMSS+UAa0m4sasAvur
wM7gLeoMubYsPn8CcEaIf1wkz33qjuAKKI2dQOQntBnjvDtX9ls5td+mJGnUOoOYvO/SsF7oSgH1
CK+NM0Y7kvSgmR1JV4elt1BEPrg0XfgY76E6tQekKh3lPCSextVy3BOpsSoFSkvIoo+AuKTz1xGI
YBQNR/tsOSiHdHEvppnV0JxqXkBNvC8sQFYYogj2Cy3EjP74GCytG0CsD1+8OTOvaTG/sYpH3Rpv
kNwrvxCbBKo7gPhS1VeKC6X9+2WGQHFJiTA/+lk7HriZyD1yT+Kr1Qvwh2bIGxjpTzNzvJfFwRvw
GvFwxcfsdG+G4k/iefepPOR3DPAffsQC36I4bCML4eJt0FRNAsqN1LnZaijN+acDAJ7j6Nv2jfRR
XwWbmktjo3VzhVdmaOMni8sDI1qxImK3AH3MCBp9BxqnM+8WClzgbE7YQYAZ2pL+tpM8PI2WG5xo
Jn4jahfyAwTle4QOq9J2JRKbHbWvP4pX5G2bHY7jDMW2//wI7UefqEWaPXwLiv0fzr6suW1d6/Kv
3LrPjfoIkiCJrv76QdRoSbZlxZleWEmc5kyC8/Dre3HTx3R0cnOqvhcEwwbEWBQJ7L32Wjd2PQTg
VkZb5q41ESzWFaJYaeZYW3NqQjetmwsapb7FBN8Z+G7KiRFwMQwH8GXSCjSlqsfqgC8WYiS9M+4H
poaDVgrgS2TdbiqpZR8iE7sYw0iC73ak7xvbh3StKYG3c7j4Aelk6Db1tvFc4ErXMpHsnlYCdehw
SNoIUhUyazc6wG/3MkjSPT35LU9GAH+Pz/TkpyI3B7UVuVeuZwVFe4IyQ6YckDQRdLHbB8bKYGH+
SNZGlcXLAjwC3RoDz7BgILiyasjf4T8dZEN3XhO9BhXvCE98ZX/Vm8S+j5nPnyDd3hRGcKVC4Ri4
EZGpbyLAma7Yg1YPKvuWZ4mF3Sj2PevaA6v83B4ESNl70DXdQTcU4+BOXA2x5T04Ycgug42rcOoR
ef+Fd4ka3bs4ObR3MwNRGWrSgBzTcZ1UQm5ollna0QNyJDVA8hB3DU6etJMjjsMnIxfVQ9U3r0Xu
iGQj03jrNzk/2YUzrFsZOd/67lJ1RfpDgugdV5w199L0IMOg49rTANhAbifFtrcdPOYtiQOqZ5eW
u8DXQC+GWDJh0qjIAMyQ41AeirEzXgegbZvOSDi9G/gWX8dHrdCxj9DtI/I9JqBXUttHCxfVHjIL
rNTUNqE9sh4aXrl5BSRy2yKt0/a+KiOGz2OccIQk00e1EjKrB/CYnf0keoGwcvlctF65ZePgwF2u
wKXXFcnasv3ua5a0WxZ51stkKkyrmE3DNh+BEYvEHSJb7X0XgZPAAvHrJ9Vr8U7GQ7ZNRt34NEp4
UMYxj840im8zzaT1cZkUayJ/HEcVIBF5ItwD75xUq0av2yP8QKcUjJpA7L/11RNd39x+bz/XezAY
HIMUmniGU4pTh9+YG0Zj+qOIn+3B0b/pI7bseZj1py7i/X0CTiy3AE39VosD0BVPMSE5UZqLNsdF
UNubokVUg7woBMB73rvLgEMRpaVNtdslVOEPWz4WP/BXCZCUDhqdpaA+OZHg+lXirPEOfh2lgUgL
L0FbB3vuRAPC/o1AUAeMJKdmUJCcKoA6oD7sm14HqDaSNVXzAW+VVMRQHG9DEIUVGeKXk3I8YiTl
ZUKizn3mpC+/9GFrHB1qbiGctdjQcO6k7F5kPlBNXn8FZ9OwVZ2HwGYcR2dWOAUUm1j4MbKin+WU
c8L0D63JqheFHLQVsFjDFYI8w1bvs+wYx4grA9v/rLOuOg8I/C2XlgTZ3LVcGXUpyzlIbNvu//2v
//q//+dH/7/9n/ljngx+nv0ra9JHfL119d//5prz73+puf/w8t//BpQRujymtB38a0AC3JzGf3x7
CjN/Mv9fQVKWWVbnxn0K5OuOqHaIVocbyVbjyHFcuoh5Z2nO7DshdFrwLN/acR3OhDxkcUP200oJ
gldu6kD3efFJWOA5CBFZdPE6jU/wMeNrpipEHGLgwmBDTSogdRG7TaxdwsE03Rzxym/QKHfx57de
BugHrVLF1AeGGNRWq0Ryp6dD/WCYMZ4JOujfSPqHCXj3cdbz97OiHrVxsvT3CUUvl/aswIedjLfy
rTDYkzje4G1GuZ7ff5EfR1vFNA2aEQqARGqXU3uwUtGtAZZmpxgPNyRdXjLH0S9hACn0crAfqGWk
Yf/Q1o1r+wgYuC0o3Y5IG/+w2BtdLPbQWUTKN5mkVZBuU8vL17QAFdAYitZ631fb6u1zNAiar/TA
9g/z0mFmPoHkLDnR0ho3w/tOhmCoksGV4gttkd8n2MmeqRUpjUPtB6EL2+ty9893mq397UYDutQB
XsCSps11w/r1RisT4Q+xL8d7zdb9I+koWWWvgll8aVZXypHdF4Zwr8zDUJ45gkk3a+Z20PI8WP9q
o43Kq7bIycTTjSgMNbxeD/VQ+ytv0NNHYjSkgbjuf4A6zDggXAC5piHkmwE31Zb5qzQa7O/Z9CLT
a1OdA0jXnyU3cC0AXgLeKLYzx7cImvDeKg55j5SsnW+Amc6vHHNdgz18a4DXCNleBVRYKdoEVlBA
0im0VJoJFEWH9MFKEGaZW+ATHnelnxQnCIcW97UOsCAd5qbTW25khQuR0Xo+vr1ZaANPczcJKoya
4euoL77++avCT//2u4LADx4GBgAfEsyj9jT+7qHQtqzPU9Pp7wHL9Nx+dE621NlVLyrnNDqmclXr
8y84hBorpO6q+8aI1ZOls2fq9wIWbcbcGA/wEuqfA3Zndg3/gpS+bj+EurchKwvHT6tI7I3fVPXe
TFT1kAF3spkCrS41IzlWD8FUNLHxfkAhM+/cjIgglzxyo+mN60H5bpP5yt8PkTI+dSF4CSXANlll
qWetAVfjZDWUPYNWDCZ5zfiZ+1WN1OAY8CkNz501M0rp0pY3lw48sIFM1xV3Th7Xui/QDvfcyu6M
h9ApgwMU5/Dnx2n2kfMCuWPFOH7Ng/Cgpod/nomTOWSbiAUY75zqSVpBvMqdmt9Rk8vBfOjTFo5R
4NHd0kn9HZJZPEg6KXZgkQ2Peah/HpQXfZ8q4OONv4eodFPPVKGet6FMGxcbDO14lhRHOi0uBZ0b
4Ymw11DuyV0aMPCo2f757jFt8/buMSwLCAXIKBg63ir0ynl39wx6bMd+IKJ7BsSdW1iOeRb6gJ+U
hPZybfCXfkpIoi4apH5qZpGWHo1A29z0U5OKoGvrtd3kbF73d3Y1jw+9hoySfPrkZSp9wtBDJMiO
+aebfroGO3Pau0j5O9FEzp0xFVqK2Bgyfyz7rmc9qjQ0V6mX2lQDx4Rzt/Td2tByyzDVkGy495Hd
u0+64Iqfk759/bz/uNS7i1jWuln69pPJkK5uXp3Ml+tOQTCbTp+99L+zWz5lWWbp61n4bLV1tfXw
1d3JOIYgHFWpiKCddIfjnXa39FHtpg/R9R6MCtMSVLxr0xJz2y5CMDTVcEP9bo3f9dHHAAyIXfrN
cACSulXBymzLJfANPPd+AnOHcKQcP9ZJCT4KU3Vnqx/tO8Axoelns/CKMAB4EoEY+DFJpyS16f3k
in8Db+r40XK6vyZNm5RC9e22VvYZe/gEXKQ8yVw7q0bkv8BhxzIW3MedOHN6ng/TaN7Er6Npq0Ia
RaQ4uNKEsQnezyeLEPM1BOS2nROH2x6wipOtG4mbt6DOLkO8xXs9hvwWb/QPTWMAcqSKL9gfhrvY
QM52N9jqi55Ze6vn/ANNHxxgG8RktkyX+D/TdESxAogs41w3A+040+QaouL4v75h7GbMHY04XN8W
dtasWzNPPmtVe29XuvWCQOuFs7j7ZIKYZ9NlZg1O6cw5pYYRbNJKTz7Lvl5MiwiSFXXgPDuFMu9l
ZYOQpwbv59RKbM8A0dIIZ6E1cM0FKL7YkB2NUIH0MeSkY8ZN/witcVcbynGjd8Dis8Gv5yjXEjlb
AlydJbAjTbEpmeJgc/yM7FoDSLzGi17n0oyb4Ng0F28YCHCwYEdSgXHKkDhJ1RbhtXrFhb+p6jC6
o75cSaS+0YCyR3bAe8OCNssoFYA3U0ZxIQp+RzUxNam2DDRT/nFL+cdUJWuT0obJCKnUyCBeZjZF
olaDrACwlmO7tdP6h5h2XQXvXouxDaGqRG0NPr5y1Uzil8t4nydANqTAx2RTBgUV1ZQaUVK+BbV7
QNZWuqdZm3iCryyGyCBkBx+O9/l/TP/50MHmxsKDY9ZKTKc/yPxH49HrCP2lgEfhblRPqLC2yY9Z
nbwWhSfBLL20aXjQJ7AqdVIb4i76BhvBcDWP/E/WmFezqnIbMc2Iz06qEriNQUTLpJSP8JV2dxz7
083AAeYAUmNHAGqyKPBbedQd0PGQhQYCzZUqs3QNZIA4gXL10Mm2OVCLCjn1L00kEzZ3hV8C54pM
QWX6OfJDtH4zGE1RrIjrxAqb4Ti3qRoUIlNbqlKRIs6tFbmxBXlskx+oj1ajWuipCTI+rS5A7gs3
q1WfsgqH8qgCVuZCI8vn0By4qUsA/DoWuWXH8wPBLAdQCBwKGxrihNKkvm5bCU+7Ul1oON2RuTMR
nCMH6r25X7WVa3mJckEbLS191bTty8gNfBL26ztKUQxH0I9Rk09IZ6My0009jY5Tk0b1KMl3lME4
pF4KbnL9D3MXY5rrCP0u9xNnVSLN9xhP95kJjzzUoxHFR8bP1KupMUNoDHmILrUTZFcin2saoiLS
03bT+QJBwsmS+ros9OMttWnRxXqe4nXt+s9bM67x262Z6SALUNct6DZyaVjT1u3d1szWAmbBLaGf
Ad+K6oPzRYs+G3bhLujSG1DqAjb9jyaIDbPDtEig41dbe9AO9toH+Jbyc6slNfKfHXmKZXdJm75+
oq5GV/lGNFWzoSYN/GZS5g0XMqCimibZ06RlobdJndkWK2zYk/nYp0ywz+WJ853OfymUJECbPgbB
Cs/h4kCdXMdDP+rbFslxqcP8zd9kPPC2kXhe3nUk6kFw+IyQ8FTVoau2tc1I4YWWIV4XOy+msrEj
yIdPuQ8aBR2cIBcDJN/b2G/8UwVOQuhj1uYuGg3x0OLsDhArt579figRguuc740Fcmk4kX0g7J2V
7HYSJ4wj0gQh0LrEIpMolmuzwgkxyIXfr5YA5dyudcR8p4khxLf/fAPJvx0MTccyLUezNG4j90W/
8RZFXl4X+Om2Z1+C9Mc3kOG7KsYCOa954hqGjyYrUqhQ204G2i9knIDpW0FILUnNNXVSwfDL1OBe
Gr01hFsr18u5sbGFMWKTBB6/FQWwogYcyk02ji41IfsKzNBUkPUygD9C/UAmywDZ0YxlqWCS7tKU
yL56VY6gJ3JSrl3IIK/shBAasywkUCEpy/U0gfyz9DMYEdReIGznVpP7tXmTTKEa9SHPJN5ZLL+S
lMrS/zvbdyaJp2/brh1X0TCE7lCl2klZpvOxMn5aE+4vgTbpXWYjYlcPdv+ZrMqg005IxJEfRfbT
nKyKAZA5XyAgR1Y4ik20pliLrLAWdS9WNInW4uDaOv35zuCmuH20IFRscYPbpu1Aj57f+Ax0EEY2
gTSbszlWjjtOzNpUBBGHpKAFjpylj2rp0LugYInug96DzATZcbzl3tnhBJY+2uUAh1QV3TdO6B+6
xqxWuUrSK37rFGan8LmDk7Qb6pG1oz5g87WT3UZf58j7aJWfWGmwE9nWHBQ8Cb7+NdmWWVFcs9Ns
2QW+dJuyNOZ1GmzxTlVUf3FiACjdIUw/OzZYo2kdrdHHXaHXDCw3drnOB7M6VKBLB7CZy8Ngs/gj
/Cy7vNCHr10TvO9XSI+ifqmy9/2TfaTF41cvGb4wUV1rYd4j9bx+wjnUe3R4/imEu+izVdn5bmIf
3Ca8Lj4bvnl+BUVFhgnYmP+Sg7ThTLibqTX6vncmUM7bmBhr/fmtRZCct9bbPFAIvluF1nybB7YF
70ytzI/mT0hjADt9HyDWaan/NDmB+Z8ujy727RLI8u3yRqdy+6xBQlhii0l2Xlc2BGMd9sDaLoUS
s1BXH6cquO5qdc0067VvGV1qZMfayviH34K8dXVOTnVH2DbHoxLuD3HzU2g6gPP9tEvOykbGGK9b
bPMpAjWHpUBdttPNeoQQwl/xKUMWiJKL/sTGEhEIZJ+4IM2yPjDmx2f8sn76kRAfzMHxLrXVr22e
WB/kVCCtG5ocQ/pEBtIufkSaVZznVo+k87ap8wOZIvQJTGPA/S01uR4PG93svoCnJFmBzdC4NFlj
XMqqSnd9wACrnfqoqINCruPSbjZLH2u82B0C294JIV7tAPF90Rsp7hrDhqMZkNZd4vnqnmalVZZe
cmyDpk+hHnjiijNAm8dlBaNN/LvlimIhAkAU/Oxu1JAKmleVeESqXTf5SiN4w7Px29AAv1d5yScZ
heG+bMN8VyhN/5x4mksGUMnW171A1kEPV8uT4eC2oQFa0nZcxgI4oleZl9iHf3gqGrdPRZ3rlqbp
pmGaJnIDtOlWebfhKtrQ7yHCxE6BAJv6kkQiEOUTiPXMgtVL/5JMctMHee567Tg+UliQxbYKUn98
R+e6JPMEOcQJNGkO8+gyQJyxegpJBJq7DBgA4fAVjYgwqZEGWj3WhFzONSCf4ghYqWqqmkC3bqXp
DysaZnAyxjuqQm764Om+f4dra+80if1AmjP1WYEDys1DkW3zpr3P8eh+8UV5U5mG+khVL+NY3wz1
6BmnoV9sEBNJVoboi325sWShHoiu1aGdQ7GmnrlB/eWGY5v+8EsPEGvRqtIm4EIuazebUt/TieuK
imy0+CkC01FNbFbwy4KZJLb170XO7P07u2maDZDzpuVB444O0Mi8LPmmC5EEZQyHhccmVKqpV0SP
RLw2SzFld46d2rYTXsBTZXAVHfT0sL0DzHVqQbFi78HPg19yYyEdFcrMSQIpww4Y/nJFVSqyqZNq
jjOC9CJqrM3tQDtc/3yDW8bNW1/nNh5wwkLmGjcMcRspsKoRbH42wACZn8NDhIT25y43P6tItyr3
CSpUyYcQnEgfmowjl1ZE4lgbTfohjhTQjlEhwHeCpsagSAEMZgrAk4XEikZOjJg1nApRoknAQeJi
R0EcKiDLHp+CIjrSPp7CPNSvqfyARIa4v2hJ5O1E2LBaTVQ6m4C99DUeS3j6ffNFhPAu0MdIXHxr
0igO7N/qtyBx/JfFHA8mC7AQX0Kc+eY4DHiBONCZCClR5MYxMn7qZPKpJ59fazQcqmPt62hU9/zU
YLSQSLn587cAz/rfvgaJ37TUOZcc/Md/C65ZhnCw5YenpI3NEWmIYCYfXT9uqwC8iFqBDB1f9D+K
QYvuSxypr3qSbsDVClkfQJCuTAUGjmJNi+hLga1LyMdNLn3nKcqQM99ntgGJgsp5ihVrTzE2U6C/
bDN3lEUENUSp78k400A7CKaffRsXfeaW7ZCuVeZ729HT7CeVGGILqLatfRvDTLuYY1tvQYDX7MfQ
w24W5BkV4pdfg0DVcEX38IyX3fAZuWSrBGe0uX+xT+DjWfp/tad1siZ+6RwIaFA+qwat4Z0Jz5Ar
KJd1adNwloKxT7S6Bx3fXp38CIUYMghKjRaKiHWHPE921EWDi5me4KEJxDfs9BDJ207jxMe8ExrQ
jCgMJNPcN7n2QZV5e+iSSO1EZuCY6vtjvZKJVp0cqvZ1Eu2aofw2N6HxdMnHwt8OCaj9Vwwehbts
lNodjguomRKd1H5XfWc6V98ZzNOmBZal5qk0ElQNBF4KoCZVwY9h2Hxph8DY1lENHid9YChpBGBI
fnzXns2nOVQrDdA0dHhwbeYmTZ8XgUApaLnU6s+3vmn/cuebjq7ZmmGblilsvGg17cajkRfWiLhy
6oCPyIYcZFs7SEcFDddMWV6yEuAaJfPd0jfTnHdm/joyZ70iQe4cN45+rnKcn+kOYvByroSJzP5e
S5OH3w0oIyn3UVkq9wZ6Ts0ZVS5igNJvhsEQILaFqX9e+gsDqW5FpQIkA7T5fTMVqkvjVSR7bUfN
TvLyH0704tcHOP39DKBApLRtaQrk2v66QRGqs8LOHM2L5csLoW9Kiax9q2xcUSEVFBSgfyF3Go59
Qhgjj7uMjXDDHZN/7OzmG8t99tNz1MrhvvkDfuRJkEkhzFF5DqT1NOuuFWF/hnMZj0uTmft/lARa
FBJJFshG9ss+zIz9rXTQaOr+2qgM8IwaeY88Nqt4groTXHGBis65YgDe6Un0MWvCn/C8AJajnpFh
WL3UaTGsoiwerqWhxq0ThfHmzzem/aurDX9YUwOZmcktW+gIgpo3N6YlAkQksGm7OAV7JgAXwbsq
HRgvqoFrPFr5SAHZ0CjBuBa73/Utc5EPWB69dN3Y+UupOfpz75Te+a3VTi0Wpy8FGMnnsamVltWw
Mk0QMfmKmVe90cz14LTGFrRr4gpZEwgx9OLHiFdf6Y6Dvc8bbjyY0RC7ODNrmzlt1gdiaVNNFw+H
DxzDS1ot1ebOkPuaG3PFNkDRNW7vsfgcdLa4gK3/JdM6fskh0bVqDEedhtaxsA/ogudWB/9XXSnv
Z/C1iZn2U6WNQm7pMHzQkKoMqivdA1YGzrU/f1mWvH2KYHMubC41AQA+R1z45lcAsb6IVa26vKoL
QLJIu1Yt/xpMQLrI0b6MONV9EPh/7LqsjfYcxG8f/mSAPNYIPJZGccq6BH8/I2y2N3luhgleuyJ2
6u2S+1Y4tnZQRfOYWrGFVMI8B91iZDxnWm5hs9qDWyvV9bm5jKpp1OADZCcgCMnYiXIjKT8R+COA
HgOhVtSkAc8crbWmwb229EFN97tRFwWe/cij9OrSf3Ri1w4CRH/ggRTHrg+tyRcpjp4GBbxV89Ze
hsuqfgqyoNshw6I+/vk7AkTo5kvCUQopGhaABbg2XbNunI8jttZ4iRTd1baeZ5EeT4/rrY2I/Szi
Qxo9/SLq865qTco+bebkx0E+IhcCjR5u5C1NuZ2H2/o6YNu0WzSFfms3r29GcBEKrO2SES2OJ78V
redxnSH2voproXax1X+s6sHbdxycbc2012SNVp5qiLWoCZkI6dbyIv/qAoYCW1VqVk73ICqAFcmM
ulpMoiWo69d1yNSRxbw0eE7NE5M8rcDV7bD7GpwzlyLTnTsRtN+pZY3VcInCLDgUkKZcOWUEeoVe
xNVOhnUF2oRpBm6/Q4nU31UVazgSjVzYB4OlVwuYMbbL7XEPh10HXWmjk2tfJj4yPWy2TocAdNSs
AhDcigCwdXztITBK7aFA0i94/31/7lsGcr1PXbxbwYs+GYNao1+NyTBx9vyF+CQ8KBVLX14n3/wW
1GhL12/NpkUqH9g5IG4zfwUmiWa7GAYTe9U/3LvG7duA61LHMQk3rSlM82/blLjQIW1QFOqqqs4o
vgOUcAyGyjwhoc88US1h7H2TBsCS8q3BnnA3tyZbIHvDFjmAf83NmZMeE2D6l66b5QA8DcAoz60U
mfkW9HynZTS/rRCOzM0jUO6QACyyz3XFkB3OdPkkkHmiiUF8aKcugMkRNazyC3VJpJquoPjan6iJ
HTtksxm+emo6SVhvzabsINhSWh/AkGse/EKmLq3UCiPcvuYG22Dl3MUTVTLS9P/Gl/yO85aqZLjw
5lLf0lyWAUf7XzzLN/Numiy0kUU8abTerKUvNM84q/Q7M+2rM1EzgUx3xXowWc6twdHWVtDoW2rW
XZzeg7j0gVrE7FRPL1qWBD00Uqz2WuPQuGdcK1walaq4tnAwHCzp8DNvjW9Vmvv7fmAmUv78NhnW
8Sc9y4FCmQyoUH6mn7OpCDhEB82Kfab+oS4xSaPS7LIczk8wUSzzqEbzqFbE1j+8P7GpuX02Gxqw
wzrCarjNTf12txNBeKgES0Z1BVcIeLYjJs+1Ut4ZL7/xmLXGWnmaPC/9VKNC64FIUEiv2S19i51U
EMbRmBXNay4Di7ENvNiYJuWRPnDpp09ERqpCdrPCY2e6ppv5nt4glwKcJjf9y8UqDmLb2Br+cHU9
g0jcssAyl/qmq7OQAnKk1lLQxbbhqCD+27xeHU1d/he2NMbj2PM1dfXgDQgRpwcRiPx2iEC88c22
VL8B/qK4Syw7vragURnbwfmmJaB9nnIkHsE4Ep4cEzgce6xa5DaU/ca2/brfplNEDm9zuYrNPA+x
bQ8lnJFIRab3otShOTFbYocSnhq4qQrftw+WZnI4MaY+FoK7wlMOMi46WYQ/hlCrN/CitSsVdCW7
MO6VG22AUucAHMq+8svvPctTaBuMYIWfCmoOoDM8FDy8LF3UX/cyva89SJ3A67unLsQmLQ2yslgE
iUHZiXutS62bJSuIwp590INOlsuyi5XffYL3KT6r3ja3oITotn5lDmdZNMMZqibDOVQMjN5tkWyL
fITaOo3AFfcTuknjzmPw0K+qMFXgiteHB6c2swOZIJlsPDu2yvp10gzg3dSDow09yb+sTbXLPeBk
wGtcDqtYz+x/OHdw7Ih+/S3aOHcBuctxJDakxYHk/XUzmw7Irc9Mx//EEOtY4aDZVmH4TOLTOuiD
3xp/jSBErT+jEUPO9VmbMrdLKHiTWR/rm8oOihU4B/PHOhXrSg8BQS71Oll7Zowki4mnpq6tjEap
JSZ8OVjk31vEVTtb0CCZdcaQrFNLR3LitAZ9Qp4aqxQZvVN+T49b+ag8lTRbJ4YOwlxFLuYuNEB1
lkJLpIROeW8DQu9rhwE8nPtWjg5kfJGJhXz3NsK2bCj3NbVbdh8VsroksiuPhsgh0lhoauVnjfoE
WK3cDaIAc7LtK4TYlO1yoDXuaBSZVE8DA148i0rhZuAZvNo53mlOkCcQfOP2Fbku6UE2FUiWptHO
Dr0n1pxpjHpkzkAengfdXWfWztUJ8Xm64BJsBHbyAMjy1ihZcQfSkPKOlUUF/za1uf2bKg2VvCvv
qDaEokxW1J6r3bSKpFWoSqsijwfoqQrZt23H0r1WjNqq0nPzsZiKIda6e5UbbtQiP5mKNEWecGHa
cCLn+UmFiTwI3wmAqgjzs8wHoO7h27rwmOdr+MX651x2YB318+ZrVzYfVB/In46dunGN3a8NhNKO
N+1DCBK5i11yMMRVfnXSyv6BWiVCO5fM1iE3gC7/zcqQqjoZmHjT9TbR1GvjVIxDfc9tpAVqVZGe
ct2JzmCulCA47trPUP07WxP6MLbYE/yw6afFtJhMswT71aDw2s++EQKeltgvJbZBUebE95CGelRt
Wp2tzgEJukitXZnU36i19Fd5VrdrxVadNYazKTITun6VTVPJzkz6/9dnstz1ncQAdu9sDRAX2Fhy
JPiDzkHeW6oLz4aSUB8ddWzMC7hEw7L+mlv4GYrBakAQlIZPMpr8+yJrv1tB+ZllWf4hMWxvDxYc
8FTUSCzOFd+RwbJ2G1u4MGX+w9oFA8lBk4TZdsyrHP4/O3NbE94veDXHE1hHmjX2+vy71bmMm8n3
VIKbYow6eXRSSz7EceetGs0Lwbg/DJtS+CDiHIGhAQHpa436qGjxWoA88G9s+iRuDmPZPTipp280
8A5dEygL3ReduHSVb12pq6r5pWzT8J5FmrhqPNE38D6D7HhqFlYWIHHUvgTItbvmqoM8seXdO8ST
g+xVtxigyQYeWgk+nSmJiTKWbCLQmYYBadTv5iYN88RorO3bCPXNw/MaXeYhmBcy/zvPgdfEtX0V
UmvXbc3rM5z346nE4W4dN7z7oni+q0oWvjAPhymR9801SoS3C7Vg3COe0Tw1DigQyeTX1bSK1efK
18aTj0Q00HOL9gtkkbCRbrvzYARql7QVHOpa8B27kgEktsI7a6jdY+OmALPrw++RExzbJug/hqpk
O8CZ+50c9ZNVS36ujLo+DYZ2D559Bu2EcuTn2Av3Xu7nF7hBsks9pv6DmXLX5uVrV2Rk1aMVn2kc
bK14njXdPkoF0KKU9X6TBM9SbIJ7aDCsb5LlqSmk/UMHz+AunLS74wYcXlEGkAuftG2NqVAk+U3t
8zipfJMlDS1GNNGLEYJo4tB5nUOGAil4VVF/GoRYZWarvkciB1FzYjkP4PQRh24Isx0bNPMKZSmw
UViZ9ZK0cMZMtn4ev7eFXurEXF08ZEF+108S7VTgAdyfo35A7t8At+7dNEp9NAodQ+QS02ibWf7d
0KXz3HBIk2GVkgg8jUDmfB4RYQmJ7E7fiWoo7orALiBQDc80ZHtRxdFR8Q0NUaHFrEhWs6mpXu2X
4Xfms6XPZLGpGmXi3fsXRE9LEfmxIZl4R+C7OAfjVgiKCWpRUSbgonYKCDQ15QRjMgLmGkFoPegV
3quJoztfEj0a3ckJenLiLPyAjN1zz9P4i1Hs0h5U5XjShndQxqmeI1sdDc6sryYy0Nde0OXHEfCD
K6SFrtTPI7yTE+hXnmq/Be9Xof0Qk72mgL6zHWadPacbHvMe6eO66q2vHXKAQP2fZg995EQPKZ6w
K2z3nlSWHxzivmC+OmiDfowAopjpL4jPYmlSjfpic2cRvfo0kWYTPwYVi1VhDU+xr5V76pd5aRzB
jrSRzOzdqCrD7x5r9wUICT+FjTVAA633kOUrh492AArttNx1vrGzjLSBy/GTB17tI5jvoh5vHTAA
t5xvGEN0FJljzVc93/ZSJOCP6+NtFJrRAbu49GNclAe9ytNvlgP/e12c7bj7kVUZLgS6LE99lycn
2bdfoLspnnBiE0/+kIALTzXBtlRsLVSBoPICQiD2ynckmQGrok1aYBMuR9M70vBSzIYhcWpaBdwW
iQk8SgAqy1Yf472jaRkUUGKu47ftWKuAyMmLbEA6nly1U6L2hqybHOwUs/U4MZwz7tvAfAXgYDYe
xMzni4uQbowty5rYf4kHeM5MaLTubyOgx8yxQUBRekOIHWL5QHNtQLY17D9/WWtOY6ApChkh86fM
nXjsGwBm9vLgVfXWau3khwZXwkr0wwgCdCA8UyjxbAzH8L/gqbgFkiedLTxbpMfYAzQSJBJPqlVi
5UTMPwDKXD1pomaXgLtGJrTExVuh2adFF0L5DIO/mwCFO3YB/h2vCO2MePMerIoTPNuuT+NoVNtC
GtGKmjRAReHFzWmxo1oyzQCOKMQG5P+z9l1LcuNKlF/ECBrQvZa3bST1tKQXxmg0Q0+CBqD5+j1I
thqlGmnubsS+IIh0oFpVLCKReY7v4G38RxRS6CmwCJx+RXPLrc/oCw4POp62I7feFttBTlxRijwF
HBlB1MXgf96P8Dl26tjZEDZ94AP9ykRvOhiogJLt5Vl2CAG69epG+eekTuSTZZTpJwCD7iIr9F9L
lpsnD5CIa19ZBY3bbkDQbh1Jmyb9OUpy9qGdY/vZCOcn1jnmH5aL9NhdSwOX/XfLQuZYtzIsrQ1k
V1U46t5RgwNuGHlv1nxPAOq1MwGKXtoClQhizgR2rGiRQAs/2k/DpH4zoQ4Jx/HkIWvm84Lx7ztf
OTpxz4TxnxB1AyH9z4U9bMYBlSNjXILzMQnEtyzFjzlpR2cEBdXAv9YtgKvJdwm3aMkDsCaPBken
OxMjGglSOz5KC/29akYDun3H5Sorvf+QJUpLJjP2Lsjv4hmELsEeADRKU+NbX67itIFquQYb2KkR
rXfIJHCDGao0LoGV/OHZMdvTTMtRTW8uFlrWxmAud1R9sjaWTJgXbUJXJAN/FSgqABWy/b8wrnM0
H6APyt2Q8d3iU8+7c97auyQC13EpiuyrGSXNGm1ExbUUpvlhsMKXxk3yr1PjSRQnS/9UxjZ74sW8
NoH9enQK9s3q8P6E19K3KSeO6RZZ/kf00i4mrFE01KpC89Fl8+9lmoY6L1K8U2PrvvN8gFigdalf
vidT20zYpeGvaCbpKWiiMlroHjo+fPLNIj7T14kGcm0lOoa0LDKYeRnxFkIcEXXTu3vgPsxopK9x
Ogc4wD33JTAr2JjiIcuChyAS/A/RfW6VODBK55I6nqvS5M6rdqKpbQOE9Ccn+NkhWpTyeOYcBXtx
cw5UvfFRNuz7CBaIXWwJHL0vmnFqznRFg3A7IFGH/bgJflZo48XZELw5J2AfenNm6Bvuy0yuHbdi
a87QPl8Pnfupsqx6F/aViVoj1E86KDQ5olSPr2nK08S5+nHwhWytzrY+tOj6p9ligLPZSLWsLcEG
FA56wFu70PT/x1ICBHdoCsaWswLgoBqaZHq7Qt7gAZSm7HgjejdzjKYDg1ePGsh3mfZ30XtxKoP4
rJWuSADwR/OUZ0tgrdWuf5VJicrPClRwXoXydiBnCvYQgy/g4uNE6B6bcZ6DURGyiS3ZLS55joYP
I4zXJCMXGggZ0kvxMpSX6OK4U8h2ulmDbAkrksz0OqSI+/5rbPcZGKwAnddxFM4uH1b7n8jM0z+M
Jske0eJJZzvOK07IkciPHH9LVvgx+ZUTyNRR5RMPf7eofl2nXSw/WejlvPpsfE1bV34a/U5+8kFv
6bTZMmmH7psoneJKKry815sMOZg9TW0kxQ4Ua9FKscSiGQVELBD8ZZ9orTKX33Buv7ISGzCJMwey
hIXbNh08gANfNam7wPSxjU/CZ3hQJEN35KDPekFleby1jLnYl06Sv0iARe5cd+LbIrGyFx97vANA
cRhQAzA1AyHPqHwHJomaGomP5v1KvJIr6lHkM7KKO5oFcRa/jDuyo4U8gTZTVDFdWy89zf4QPzHR
rabetJ6ToLaeM9/wAAaXP5hKRPJIVMnJBnY1Did+mOFhYO4DFtRrkuUujjiqOTrVE0C6Zh/IqsQQ
ZKpXn8m2z5yX4ZVEqGQGHXic/UE6GsgpSGt/S1N8xrsPOL87p3mgYJ6H8JqCjXUIVxlwktaysrCn
9+J0zdWZOk1xJ8ntFM20604dsau6rf8+BUSf1b8ys77l2SwMUBfiMmBh/JyZbXEI7BXZ0P6Rxu20
ZS6wzxMhPrcsHQ91NbY76gng2Pv7ji8+R4Y3HFyrQYOh6gnwYA+Q8zd7Lf/ZvlFxJKoxv/b4/b6z
p/jv61L8kDlv9iq+z/18gxLp8ViXbXVJMrQ0Si+uPwP9et4MRTge83KuPo84zc7GoPhUekAzaUMz
XpE8svJpl5V5uicve+Z/+oPdPEnu1R+TfjyNKpgzIF3FJnxwaWq4hr8aBx5im1iL17A9kDNohvH6
FY8tnhdYkqN3fwOODxNwsFZwwouXcaWh4agezbsCZ0w/RAbhmdJ8mPKvyZB1B5rdKABHASpGq+fA
lnHeQtloily7FfYEsWniZdWd+QH1TOWrayJT00bA/0AyrnrFZhc7oHl8KbzOe5IW/0BiW6IlZ0K6
Ym2glOq1LPi8TVGzvacYSP8C5LVMcpTmQNsC7DRn3/NWgq6KarCJ44MGtvLV0YU1m6hCYCtXTXxV
1ZY6ZeNs2Cp1gIgL7IjW2fzKgQtko5qW/VN1sjeApQ1cGg99JNs0LISxahxsx3AOAbJYK/WfktL1
8aIexVe77Y8kykQAuxgMVn1eWg/LdBJ1sRpaExvuKQEuWdj7T2RN8bn0+q2W6TUoPNnF0ZhcU9kc
tYgc1DrpPFgPy+0t6wzoG9W35/tiQqF2+5AhCVWopuCYze2lUleC+qVpXngTCq0zHIEcEhhqG+1C
ssX4PYwAc9zBNPnicBNP21VuWZwCoE84ST2ju69Dq6sZuXhhsTg/xybL+UrOMQfXDYYK4HPLlZQl
NDdzpV7MyZPMmYoxVuYuNCQ73MnJYsYWZPPfzyOLwJ00+BPz0aSCr4qL1+HA9dzgvvgvdZPeDscx
enkrewrq7Js7tz5e63EMQCcD6QS2cM6APaSPBkJuhScgL/2hRXTF7b9DfIIetdiTQ7taIrohUlns
QqVmIIMTe1bn1YYK0UrRBE+gV9h481C061QVgkdDIM844XI//sq4D4MNI+MibG+Nq+qI8gPziAQi
ji9USQ0NaWPnJ/xmvsmozKZF+dVJFH2CNrLwrfRGy8iEFORLdhTqVzIdj9YAKzIKDyuAFYnK9s5W
wtaTylPek60HJgDQPByQbEk9TwWguMewW1xurBcadjIPq6rdIpvmzJtEJUh/XiFTosWRQuoVlhAk
JDp38kOYNbnIyPwKOPxvTmYwf9NX3aWXCbL2CmOBBtOb2UM9e8YOp9I4uFQK4D4AQpEuxdgsHigR
dP0NE3W8z7xhQtuTBagkFbDkjQ10UhU/RJfdXsdZgrWgO03Boma1HcgvQmzKFFQGDbXZXNyGtw80
IwvbABItTQnuFuxk9xal6D7+9/fF8f91suriD+ahrYuhtDNEBvPn3290eKSZ4J3/4oXR327p9hIl
TWiEbfjgJBtQeA5opPLqrZH7/hnA3v6Z1AJwQsgfaEsTsK39NJxZmADYkBST0i5zcqQQyxwpFBxq
IHm1WtYhVeoBt+yo1yhy9s8UCL6bG9NOQPH74w7AHP1jDW1tJjjdaC00QiEZglo+5LWOU+3tNfIa
AbER/NqdLDKmftW39bwlBdlVMm124MWIV0h8mefofbBR98N3NJeoed6Nykar6QrcgzNaKA1unvG2
ijZuoxiGBm8i6jqpm2sCVrH9IgwHlESQF9knw1ycWBRsfNRRX4uRgwoJ28AvbYkCVqtuzUvZms6n
3k6PAN4TXwC87O4KpxB7mmZVtx3sIHxpE8M5V216QVLnaVTUZaUHeD1H1Hsi4euB3Hg2Bpwarzyh
uMpIWqO/x1/7HUpaF8GNjgy6WRGjcbtfuTHq4OywBXIcxaI1cOKNUHqul6IrsiEtTW8idjifAlVV
tTAE/tZOu92tQQqSLf8EikDCmOc48PW7f2i2aOly+afdCBYDPypBayKiHQqANsLr/T8zyflGRmV7
sWek/5hdDKtRBv6fOK340+Z29XEqqwZUHyXAKkCXfGnipN0Dxe+bJ4CxQo08hNBmGHV9TB2WgDYI
gG1aIYrqW5ZE/mJLPUCBHwNtwvSTpfufbEmh4oY1YBdstE6ilL1/Ix7GP+cYo63jSjTEWcb7pyaK
Vx2RFyO7KM9BGn4m+0w5hUikofAXPU2aAJlHCuwCR/BbHdeRVY8z8GoAWx6Yqi3gXwFBoABma1dc
rV44e7TWfLWUSMuRwilvpo3pJGur4tVW25HxQACrFCrLcZgPKvEzKbQdKWsxAXFmmPCY3bT/5Kie
xBmuC2YV1Oo9JgH6eBrRxYe0RcKpJC22I09VmA1XdP8HH1B16B7RxgmIe2VMA9jlYnRNoo6JptE8
Ivkp+7/Igbp/VA38yk/RA00WgJwE3YAjrzpGN4c2XidTa2+oZiKgOXZPOLdeawtWxaAVBDr4zkG4
59i6lAmAvAon6k9dii/uSs/pSg//w4bUZL3E0fO7EHpKV7+1Az7mZwsNSOio/XGH2pW3/dtdz0b6
zWhRZFSr8k4aDIu7KNCOC5DcKeFo9K8imdAo/rNJ3PY5ssI2rLvZ6I6ZzJCJ/RFFh7qTmeDNWbNJ
APL13ZiW1FPty5rPA3AqwHiGVbR4WZrm+P4G2wR9PcvNasPcEN06MAHqXoGDZDsZOd9T03bKprcp
Oq0sZAtQKlVmUfHYirl4ZI7hX0Rbb2hG8qYp3NN//1Rb7K6iH+dHZojeRLwhmj7I64K7xlvU1jBk
Ovn0UtVZcASx9mNbuvYXH3ezlmVVP0dNKfdm2U0n4EwAVyoxTfWlGT8FOExfYbPp/JU4/ZpnjP3D
CrY247/KApXBzNm4XeGdorQsz0kucaozxTgnpksSktnd1JACz3oSklp7k8zIEAeReZgC7kLEct2o
EigaZF6G4LSlEigDEJS7OLDmXSPGb6gCw+s1abQ5JxstnNj8XBfS3JMJinljNHOgSdWo24+J25en
XiWul1ZZdaXkdmuXKNmI3+SUxn63JzmJ6OpdTnEoC/4u13EqypFPff8xU2uSBdmSl5Lj7Ls8pZkc
17ZnoJy5bqozDQb4oZarO1mW9mG9ygsDI/i/YMQcnCPOIB1ahDlYfKBSiDvk+uv5YksGFIXsg1CG
R4Y3ndvw77dEJsuSShaWnG+jEUhyVlyDOzIxkmUQ1VTXyPFgjiaFH5daX4XVn70EBKMW9SkqBu/C
kPZOJihoalf/q5Q3pD6Kn3aFvoUXUs9Gmgow+o591wxTthYTyezEL17piSn6NM2gBay8ohMb6gOn
lm8p5YuIJo6S5vc28Lwfhn3dhn8BcB2QNWS89I9HzvhicFAUkgykFwFOftA7JLvIRRIUhYfrAnvg
HdFFlGAffOC2jcFKi0OCwxo0oHMYkpDUAN7B/3Q4XWl2H4bsFpfQHUFOlsDcYmMOHPfwMRsiB4we
JihdzAokFIbzV55b0+VGRCYBjiX3KY56AHFTsyvJtC/J4i73VxnHI1IrlqA0L6vvdZBMYBpU69RA
lAEdhee9RcU7KAe2VcnPUeiBOMfE6UTIuuRxMBjf9E0xfwbP8lOjIEWtodmhGm/6szJxXmWjP+e5
7dIICKj2dPSK9M0pT+f5sx0FT4DZ/CsvnPzoKO5xlC8AxLS+xAI04yQZ6HiRLoNkrjZlbOD4WdmS
zWCAe9wYJ1CUyyDAO16VtBsZjOjfZHzqQD2bgzCYLm01pysDGK7LlZahcGjrxaBpJuXc+92ZrpZY
NP/X5Z0pxfZF89A5EyBfVYibO6GlmimOV2MsATdhFoCbqD1Q3IHGZI1CePxCR5I/4BV0dsCECUx5
Vppy1wQM3DhkTnr827rV2I9IXMb+cx8b7REJqNzEmYkXP9jgWN8gN+Oso6keUZsUGOYxQt3PMo3T
InnovGIzlRNgkdRscTb69ZQ1JSqCVQJ/EAyEW0g2bFpiZU2npjokadw08baU8XGBpg57lRBoc3+z
zBVS/TbzIm9jZ+WQrPV8sPIWH5vO3MRy/JqNRfsBPDT2xcRR1hp9DYCd6buvqK5tP0he2Jfcwn8y
qCSnr1UkbuyxO7mxN+fm7zEGJkaP/FZ38JwGryauj2Iell4nX7wNVVQ3AwjQMR+MAeyttQ0+FzW9
M9RT2+/5pmtxRHdnl3ML/D5kiDZovP0i6Y8OYiW8WYb05gjKUiH7aKdvRa+gZchzovyPvUQzaDWr
oG2fYsNu8ZafAw6Fo3lRgTEsMtKmRfEQhSk7C28WgBwoin7X5jgLIzuAXYLZb/aPPGDm42LShyAr
myZ72lLkKEL43mziK7ph9jGoWQ4gsrO2iltszQWfvoad8zkea/NDVDoSZ6q5u46Zs8gNM5g/xBXk
2t6HfWJBTvbgo0dHv31qOOseKsOL/gA9Z4hCj9c5H/AJSwtz1agTWzSb8B0+Vdne9hr2iuJT/C6Z
af/uRFZe7L05VW7vHLgBtnccsq/mjmXYxjP3kTtp8GU2GWDU/TB6zpvZ25lmO+HnLnbP2HHbO5EZ
5YcmNPm6j6LgS9SMR9foUW5Ze+7HuI6/Dnh6XEhUlEiB4Og93vrKAh1i1WOTpeci8YyN1/NgjxbH
9gqKhuYqewdYlBP4y4DPlcoNCd0MNC/O0FgHO0q+zWizPy64brT5AzXT7UZx2S1i80d2GiKCbJsx
urUlrdpUsvcN6OLuoKifbGk/SrL3uLRZxTMQuHLGu500Dczf49Emlbahd/HIom0Cse55WW2Bj4FH
tBpiyytwdWyn4U3CvBrP4DnPUAzSRdxcG/hbbbRHxcEgiBzc/4pAEb0IiRT85fGqha0uyJWd4QUE
sONZtxFqkeWh91BNgcs2nJdWRDUdlIOekr/BVKPi73wtCy1jTtHnOIer6+CQ+oW8DiZKbhWDJ/Wb
Wjjg2SdJaK1pSgqUIudr5uGkgmQ0ZEWwK0cQDC6iH4G0028DAWneWveZ8zdOGM1TneT+A5LaSJSB
4OQrQHq2piW872HX/1OJIX5xUOS1S/3MWkyTJL8xJWYQZdq5OCPVpsUk/IcOVV0b0Ux3Uck0QjXo
jm4gTVPQZI31sNYbhbkEa07ZmdaWtgg5unP8Ne0MbnYPN5uNX19SvJrjI65DLdsS2qZQvFJfdh1Q
lR2OB51r4+8a1TNKNEf3Iw14L/9DoDL/CoBK92MJQprd7OBomZRl5QGAN7Fu7Oes/SPkaXfNjsGR
qVaKvMWhs2P2T7ZtBS8pe8VpMH/1UBP6EAVI85NRAOqWQ++zfAtiV/7aDoDed4UMjiNIpF8Dr3op
TGRoErcOXubiM/nMw/gWQhiWOHboNdr3sb33nYH904f9AanG8U8Uf8frMC3YB0D+gX6j7B0cKLcB
cvKj2JlVbXwwui5azcJ3/2zhDlqOxT1Ksune3Qlma1cBnGZlIH+RA5HtBPT3MEClXVAf2qgR+KYC
924RvtugKbZ88gqUOZJd1wqxytIV71e2Aiit8Ol9GH0LdTOYleBwexg4+wwYdPR5K52aLZZlv+ho
5tg4Do/t5LHw7PV9EeQYB+VFKajokWoZtYkti+oS4F1AQzeTGVmQ0jTBzwEyLtSOIxHergHfin0p
Dg6cGEXkzNpa9pdglCgTwnum58bR30X7l5mE2fcC/Wios5XtR+kwe4c/QnIWzKivRQhEfNRx3Pjw
/lvRdPn3TPkIWeOMthGA2sBjP5mf2jgvtyFLwKmjPn2DB4YxPP5fCSZ2gY6NZtRE9eEDIcumAPBC
0Ur9Zg9SpcU+RQ38Zohme+uYqBA2mvzToD5XgE2IT6Lh0Zq6fEJbVmiy8MFcrrQuPnarMGfGlbRi
+O6iY/rlPQRJXWzVT3jTAAGt8rFav9omY4ejxKr+KMfAAFyh61z7VjrXCkdBmyFHQbQYQ+wDSEhq
a8zYtUOPAxpYfBApw5hEpKShtCJAy6Nc7k6ubVMbFNS9Xc1rveKyDs1VdDSM+AfJJvMQ86n5ZAKl
MUfSJlmpq7gFKe7dFShN3mQ4dH+7Mh10m4hBfEVxQ3e21EBoqH7VY0NA8+WSpDfIqQYf1m5tWkdS
0KBD/NqFjEzD6M6A2OG7pimbQ2wP3SP+sd1j44lwX4d5u8JReAdCFb97pCutIDvy0ApZ1m8eOhQK
pMM9KbTx3RraWIeixfW6jlVlKztj3XmytoQ1XAg/exluJxLEZXjdAtZfShoCLC4BFfECH4IrrtUE
PlqjfMpsXLVoHpjxxt0Pzik0cjC3zG79EHmldZz66YkQYrScrkYZfq86Lo859ugxWvLfiVIlz+IN
i5i5rXlXrTQMzb0Nze/Uk2g/sNqyWPJXPXrZMWn6+QQG+LdhGvP55A7diYcdgDbtoQeul9KS3TK3
U/vWWqvvwpDdr0OMbBblihYjJzKlaS7BjIq+QQEAXeDgtziE2hd+bjx3pQvGNDt/qLmZXWmWjFb3
1IlqRQbAJDGeUQT/PUbDUvFnZqcPeHB0yMLiE0cc1ATVUWd2jIfU6BzuID20ojYKlDeTi4+Gz8V6
HAag22ohB7LcgaY6tpOnTybQ8wukWYDWoNiaNbI8gD5L0PnOKNMCFj3JUfvwg6OZmyCPMznA0jQM
/aLuQrn4kQvv/3GDavgK/Oidm/Hwc4laZoX/5aiqQfvJbIE9QqXrAWghSu4HNxYuiEr+24JiOAUg
SdIRb5ktoCJQCJOcsrAKTgwolCepSA3pahbRWKE94MechGR4J4uqYapWpKbBVnHoKgZBVwVsOcyX
S5LOKM1YB31Srm+WTVJ0zt3M35e9kZENhbhZ8uY2b5YjKz3QHUeNbADQx19JLu9WXIRq2ZuIZrs1
elS+5kLUaAwc8ga98ykfV6HhyVMT+juSRZPHUaQsmityAf5K+tW0HvzJuroKIIC7tQVttm5kEZ5J
LpRyQEJgWqVDhC4k1z0leYbjezJeLoFU7QIkyQJl+c+xaEoDQGjw4o4TCrBjqohqoAi0sFOBi8U0
yqM7i6ZaBYXwTjSIeZLbEZCwKGl0gAEFCHS2pkttk6NyyDqQ0FFGN/M6CDjCoZUc/48q6BJfptgb
Tm3UFs9+C5jkrmItsEwwROV0ca3cv5CIYN16tN2JXvgXmpFcWXX/FpHjbGVoQnW7JZZ2fA+/iNCJ
BC5elCmgLdN8yCNbrvF6JLd8ji2wW6F3c4XGTOuBZ1tmusXDzArTBlgbtEE+ogB6yrP1SEJyoTBB
CwzXxGVgfIDrEmW2yuFohd0n8l3CkLGJjfcKPBr17mY59IN5V9SYLiJyofBCSL4VbgXSP2sGwlPt
uAcHqcdTb6h3rV5OBc5HfclPphqWuSPZj0tS0Zy8aEoDaiVK1GsME9q+8H/n0/9/i9qrapU7M9v4
kwl6C6Wa2hjCRXVrdntNMWgYyHrxMfEdWD5OWk+ymyVpPobWBCiwWqx15bsH9KKL7/ALiWJqN2Ke
eLbLAK8tVEhfAQVgW9quuQmpR8WanPIC1PfL0rKCLowCUMN4XTPR3oySWt94KtsyfgY6VbTz8qFH
XS1kNDCJwliryf6hWa3MDDw8rwXSjeSkTW32tfIb9qgt+yr+4LilfdaWjRHbqyio+IHMSGHi+7Ch
e6H4pJiT0vjtvbSpNFCq187LfYBiJY6Xe8Y9gHR6vERl4BzMrK8qwHDE3gnkSjVbs5i5J08NsxdB
RZeh53JQzhfSPd04kGqZV2hBRXlm+UqyiYIumvtQi46kerhZitZfboXuioxuFqWbaNsWPK5+/tpF
CVhIx7T50k/o7IjwsHmMzRq/+H34QvKikfNWzKFz6GaTf6mqf8aGz69x03qnMK6qzay8pfJ2vfbN
2wKlGZkPHRAx7eSDNUXVuveMFJUpbj+cW7o0I1tlSDDnOZIjpeyhn5RQa8KC2ftyMh9uXEA8bEVr
bXPvvQQqwuRv/EAXwKqizAuWWRR67k1pi2eBWlEv+77izZ02U9JtI2GB9IU7OHdQfRSAX1M9kw02
8zik25OsUn0b2oSmetAmvGngq+d3Ng2wC1dAwkIqWwWkITQF2j+WkVbQKh3HBb7JNouTbt+2qJtH
VQ9AiJPKRt9o2CUGKn1BHTA6TrZZ9I5lZY9emA6HAF6rBMREIHtG6vMK9Oe1nbTQ8jh/7DKvZ2jK
nw6zDVTGxblAjXOIxr5jBfB20HqUPk7qGDqpzkAmEhvPQBvEIkTHHgxk0BTJjpPx4rKMpivKZLdY
9kOXns18+O6AeXubj8h00rBEWGz+7bVEWOQUQXqbXILS53b5W+flJpYbojvOsb3YzEY+owWoxxNu
F87u+DQbfnVNZxwWpKP6AHT5F5lF4kRKGqJsZNuxbbMNeFbQq9eC5ld1NewTUBQsHv7Qp/ibFuj+
3Jp5h3OdPiu3cY624XkAkDkNAbLqF9XJeWnaAJW4dLlolLXRFmgyHtLhDRBdO1q9BEr64q4skw6W
vw6kopPjEtwMi+UuADnibMMslsbHtO7fKhNRN8gefDVQmSEwCHceTiBQmIeCRhLRAAjHcieGLFlr
W1KQXce9HXb+7Jzl7G8QNwJcWL1/Az/Kv9KV5zUA+w3GeqcVNr272w0fTnaWHJGrxHt6F07+dbkk
n6nDF5eEjdKMQXlojHQwPnZjll3BVHggdJbZ9KznKk5wpGA6L3LMrGe7SQ+E6RKhj+6ZYUbQLXGG
mdJpv3fLd7+gdM/ofAUPDk9xGINqbEVo7J7cQLxdjWXIbmQ8MXMAASsh2Qg/t7YdDqnWYCwQ48oE
esK1itARif0D9mSYkaid+7crLcMz7zWwguxgyKS7ksWdmagae4Oi4BH9RvC/WWLm9ee2Rn+ctWp7
9oFlSbwCbEv4KbXArmt05XxiLZA0RsDc4XfKMb46Jl9Su9q2aIFoZiqUcrKtrAHAcv65TGX31ID3
9yS5MLdRVPEvwQDwaAUBCZDPcPWfFnUwhSugCPw+hrZIew8v4YQEN6DDAlsSw8ZfLsUJjgLzpGmM
PepKMmm/iII799reRMpMG7dqqo1Jq6cUuVVQoJ6Jjhrtm3+fw9Le6a8BfdrRhdfhp79cvh53XyA3
BZhc2tTV/u4b1KVJf3LK/CELxuwBFZee6lcAzdA3Jy/7g0mtDGpa+n1/SDxAH+/dCXAZSvuGwava
GZRJo9oX7mTk5lKfxFDKceVVRr8jUIUJ2cmdE83WKrHQV3USE7oMTQ40mgWHoQASY9CFH5GPBNX0
mHsHOgFD9dCn0PaDpy7L4k+Zi6ZfdXzWZklydsBps6bp75xGI3a3SISleBTI6qOPBDqlbBo7qz52
8aROQ9DjXUvUcIFFHuxXnoefNJYa13Ji0RUgbD5KAqyxPyh6UZLRoE0KZTxOcpdLNz8vDtrO5SGq
QBswvWuZ9jXLKTqao39Z3GbHKI5dGT46aP66pNyLLyLtkwtNF1mBg8yemd0KP6W3CtJq41/5opbk
uTYqtv+tK3npxSgcCsWD/eiIp1+GVDdBZr9yzV0fKXQ8ebZaq2/R6L1u45k1AA6bjm0cD6wwRCDC
3JFthAASOBWqkZamxIyip6TVxv9PvkWVeqfSKP6uHD/v/q482z6VIxheUdbconJsdg83sg4tlihv
xE/BjDOI2jlJif5UMBIotyQFc9KERog1IJj6+cuEPMGcZtco9u1x0zt4jSpRqb6rTGleMw/Fa6th
KswrzYMcaEEMWRcS+YM/L3KalmGBHIO7mIsQSCXLJSnnwh+OTu1df+VJgdp06ncKL2mVAvBxnTi9
t6Fe+Zs2emqP14NuwefdBJBRS6An6p1ZkOy0yRImGUf7WDXIOtjjfDXjCufvKDXe5F2bPGb++AFF
uQkw0YcSqRMlm3NgkYRezLetYSWPJKOhlq63Dwowst1YGw7+JAmoQVHG7sWHnMkPsWiTk3ajKEHn
u+ARL/m2q6S1kUikoNgZjAZ88j/iLCx9oBl6xiUgpFDKTNPaq9kRX7p43Sl+AzY6/XMp5cYKhI+q
yQ4H4D+78km2e7KVIr51Rb+jIFdSvq88taAQDYaq+oS8l9jcuZv4sVtWdpR7O6Kb/33lUDT+LjfK
rzLIJ5TSYGCKKlBPa9sf72VkYo32X+7MwFbxO9eYaAO1Wodvo7T5H7Vqzn2pWmCGYD0IvDA0ga/6
b6i7OeW2m2Lz8zI3SbgBZLVzTOIInVQ/kHgsPGEXTB6SxdW8WCxQO9qOfilIizeJ8wLBQzIySRVi
j/Qb56hKdWZZD3gHBqNTA24ErHRjTpYh8ipbVWqw1iF0HJI1QVxsHbASgs0IEciNFEssHeH+H6Du
hFzIBPuktwi/WolM9CLk1tMJaIyfTuDAPkuAESNf5lzDzLSffTU4eP0/WoBPWnHRfUobT7UZ5qjy
cHFWj1+5Gq2pjzSrrVBcgK3zEaBrOKoXiat4HQtwWL47FFhu5WZOdCAPUvwmCBk0rREc8GAf9qgq
k/uxM8TKVRs3W23waGhAxQjQWnfv/ywnM0c1NEnU4Gj7NGryxwo9y6s5Y+1BK8gBffHVBmj1/kaH
I4Ve3+GAlMhAF7AjBdn5Ftpr1E3IOZcMSF1qk1riXbpQi5OdXkgvDoCD1MArCDCtaE1tQ1ceODH2
OKwQaH7Bvxnlhxl4j9CEArapToEfC5AR1rUP5gf6WVFznPHaJ5qOljuFZ6Ri7dMIBpgjOv9WvWl7
6FulkYy0ueVN8zqZAOQ2TQ1Q1SvD3bem9USzEttmpFmVIq2E267okga03TkHwOYdbxQZtuNnbZJV
SXQmWU7OQxrZxwngL4MKqO3ADQW0IZrfuwBBjJ0ykeJ3CS5LmMVQLVUMPoqD9Jyu2sH2z/7NGkC8
ndLNbMfjJu0mpCqpikZOsViNThXjtfdH1QyyInWIvNU0HKdsPiZGL7OPQBIRq7hP4p3MC4BKkznV
0aCCA3lZ9Eg7o+fwhxHwi0FgxOfZUXDkBWAiLNaDrgoHJ9XFcFBus6HLRWoZ8qETHj947VxdplJW
gH/Vl3XT9jtk/38K0qpIZESB6ErL0Dv24KDl/3Aj0mEZ0TLqeyNngFE/BbMXH8MEiEioZ0A1bJWa
IPB1zzeilEpleeNc0yQpd0XMrVU1xva0IQ8aBtsrgPBaFPtIGVo587ZxD5wovxUOYGFy55LhjWW5
AnTdh8gQ5UGL8gj1mSCKqcAFHXwJAmdrGnmA7D6glocJKdXSKsoVTed5CJ5NhpayaQ6rDcloCAdv
XEet5HstC6rua5Mn7ZlJA1Cgk0xXZjB1T2ThFUAM47571Paid+ujNY/DshYp3KG3kYrgbKPvCZlx
ENbmSXwgk9gDmngUs0sDLKVzORvikHnBgWa1Ernj6PCVM+TibFRTfyYNDQ5p6HLyMsZXdElGQe2g
/ABHJtv/w9l1dUeqM9tfxFqIJHiFztlhgueFNcnkDCL8+rtVeIzHM+ecb90XLVRVKnXb3TSqsDct
XBTL9L0LmtPwZlt8KtqdTBq+2QvotOF//BKjBfJ3aAObaablqKB+dGxHMrG8KxofTCSaSq3SHjrg
GK1xlL0JMfo/cMDaRVUAlHUxIaiMZuMIpf37QIvV2B26C+d6EblJla9aX/jPVqzuM7vWfpS5dgf8
zf6bXotvzNDKC1BkfhZ9m19UgC/hOA72uUYTAeB00Y1tJyIHs5uV39d+OblOVVV7Vc2Ke1J0wzZE
A/bdPEExykGzEdJeFlk2npCiMi02CUqgXbMr9V3Saf5dbVRfU9Muj1qP4icvCXYBnjnuZh0ork6x
Mt6DVPsCFMsIYIVYwoSKIvgi67zSmnjshdxUPOG32qY1K/8OgUblDhSpXy2eVse+BgW92pf1KpJr
//SP1MP9vLet8Re/lvZQaRO/0ZLFPe1Oe8hXnfeAAE+AD1zFm9yPTTy7+KbMSFi6j8CBIdDAzcMP
RWc0qyZq/W3ICoAEB2O+qXWkBGmapKBhAolSuBoB0PxhAEfZUfhgYSZt0OEZVJ2Uz4qKpcGQijtg
nG9IR4N9aVXdfqRrv3pogc5+6IbyGI39sAX4nHFo5WCCgwoP9ymels0a/8wuw72fNEU9+bqHpAT0
SS9qdUc6lMKaB63MGhs8z3AwXyaT+IoabGc9+5stf+22rHuzpQ3K1BzxI7k9iVFlnv7XN2PGPv+9
nwK8FY4hKSsMEx0V774aoeWrDQqf2o9MIDfci8Q+Ak/pEzqCgm2Y4kEC1Hn4pI9ssLZBFN7sRjM9
JC/qdWSo4QOwcJMLF3hIlLNBL0IAx+Oxz0dkd0cyW1qgpni2YEYQPQBzGigNTTju/FAtji/9/aMH
5gv74lf8uQFQ4idA1Ou7rMEhmaYIfzYrxeiqPWC/UHiX9F9QAs+uDORZHyvbI6mltfZl1NjsIVGZ
vuMc52pSkgd7yqp9WgJNp0FB6xyEET7i0lUMktY5RkPzjAk+P/92GqiF+i7Q1zXKr91GwuYBIvuY
6Ur/SY8qQECHHcgm4pjfocvkxSJj6MDStehOb9RDlynDzRjxfK+V1bNWxuCWwEdkVQbACVL8qvDB
ex9qnunIXmWJqTXIocxrfV/G7fsVWoaHWVCtofhtap1qq+RMuQpHKU9qku3rWvGvNJC8BYwdQCsV
FekIKMayUmatLz+ocRGcFrmNopIDfuw+q9IKdOaaZ8dZhq6uKt0KM7a8XOPVvZ4k1b2amC0yEaq5
RwFHdV9Fo6v5BbuMqZLd0ILAUWkXd1s/Zyg6zKr8hgo95ahY4YksFnmbDNwN9KrbklnaDTqgQ03Q
7qBmbBU3GiB2QKp7ytswB+CzY32u+3YvHDv+MQKY0R2nNnoEJvG0bQ0JKBTFzh3uBog5SpPEib3A
t5qv5E3LGudsaWN6ArZCvs6ltxLeEsBV/dAbBxgMRRg9pqYClNCs+sH05otQ8vQ6TBP7GOEjkkWZ
8lA0evA4McMruox9DJyT1gw4enHU3EcjPoFy6OWQ9xJVMULPBM2G3L4ok/1ikWhJjIbcLt3NWtSv
62CoRdiujJDVJQekiZTwERUW9oHAKzSkn9QBuLELlEUZgZN7TMAMnAG0RnGB1IguPDMdPRYlcq6Y
BZ7m/NM8fXXjNAY/zzI/rW23s0xw/L7CbNe5j0CupWw14KneBT5q6VEEoX6NknzDFRBrTWF8l4tq
/Nz0cbWqRBtcWxAD7IGM70iMhfeLQBLk/7TC9K41RvQr1KAY38Zj/tyUer0nfNdAAOcJZAgLlOvA
UWU9NLipRB2iwx7HZ85N8MiHD2S6cfLUuOIfZFybPE+PYA+6ADvHuFaNpc/yAcjAmxaE6t6iIC3A
lYD4mfrKGyekaFtzNwJY57Q4R92LeUI6cUMGi6O+AkSdIgYNPES/XgiZMLAcArdy4Ot3Cp+19zYg
sfDV+/UycT8bLqb99Z1vNcTtK47QYBaULUBGSR3W3bACuo9suPm1nt7+VNk/a71O9+/karxDNhHn
01fzUonSA2uyj4uIPFSp1a8Dbjtv/lCkEBawI4RRWdtlxfwmbbGK0r46L+8RuM3aEbSNeJzE32OR
6zVI1fMuSN84Jx9oXk+9qmim9/+FKVOPdpkx8Dr9+stmjszdFPVq+UsBbDTeVGCdBUhDqJ1t3/mq
dnhUyeoQtCMkC3uGy/ozCjn7M0n6sNHOs4UJfrwd+vc+kwxnLe2sISA6ribwVq00U0SreT0tJP0/
brS48D/QZiSYX4N8cXRFG9Y6/7w4HMqux+NQiNueUybnKkK41M3Zx9BRkxOJdFRERttRAKyxtNpz
guRWu4qjIDlnIsShQDPBZgH2MBBmLCrS08DxPXfrxFTXqKgDdOOioSvBgyPKx4f9vDNOgsCCIo3O
Mh2/Ys08S33HQ3blp+UY6ZZu+vRDMA32miHpcu3k70AuQAtm3Kp6qg5lVT7FidLeYqd4GVRzuuV2
2SJb+Us+CD1BwxRHdITMpCJ1FP2aAalUSvoANfqjHPwSNAZOhPKWRUE7FWb9tGxCC+ROHXgsj4s8
cBy0s8qdyBspwpoDcrNAOjgE9IblFNN9GjnjPSqThrXuBwX+rjgXkiwIh72D08SFZjmCFKAeBcQP
TWkYAjPD41FX7WgV+M36u5LfLQao8gi2wMgIVosMebRPrIuKE4mUGl1yWZE80oxeUBkBvA+nAhRe
ypdGQ2zn7pjL8h4pEqap7VCtiPIZOaVVfYVqYicPswPJEp8H10HrtzSjYXmPy/vmYtxHqXj7HjOc
id+8R99UM093WLWjVUpWDXe4aS8bl0wLtkoShm/e4xCrb96jFhraqRJ74L5XvDvWxXeTP1gaChF8
Cd2MQieEdepC+PPcslMfRpjWyTBFq6x4ZLoVHtGUgxjNbE0LO/jbaXpjJmeTTY8N0mAjDt63MOxA
coTvGWrwUU1KU8ea1GuqRLtMMiD5PBQP+DUcXKab5YGmDs4v+7S1DBepaKf01IyvWZmUNyWAOxVI
8mig0wDDKdeSO7tMdqSkHchdJ15eUNMj0E+95YGF6lsepsGWGszn9vPoVdiPQoRrFogXoxnCNenM
yi3mFgQmRnTJX3rbCLc5B2MLz3tn36rtrgkFwiRSREPCovDNlMxstDK8k6evC2gV+MDgzanemAF2
Pu5dWkZbJN0ZqUVl7IHBGYHPx7bjA6FnFbE67QyrFB5NwTzH7vGBDCSnI0lSNNC5fqXGB+AmAkDL
AT3XO/sovydTGiKjRG+19P83e7/q2T3sDQnGNfsPQdNCr8e2wvhkx/F9Fxs+DnIpMz3LKNE6gRZN
jqqxN9eoevAPNPTSODG70a2iblq9NfrzOg9DZV72Vrc4mzcKVY5N0QWIETBV3/AziGYcDt4oMG5p
RzNBtY/WhNo8qK9XJCMt2b2b6k5RubHOUIEvV/zNjhT/vgfwl+7HKmm3tG1jjgYodaW//+FlkF3Z
oG02LbX98jb+tuPfZLRFq6IYqY0P/8ObWEzqMsW3YX7LsT7tUgfRsf/+WwZBsdHUttpPEtCKyaGR
QFiBPOiiBuHQ+vq4IxEp35mRoiHIqmVt5NvVFu21j7P21d3iha5oi8Vkce/HTuvmtdasZy25//fF
5MtQUQOmZtfllbx7tcsWdGWgv2I1To29iVi4NVsbCAYS7R1txdVRY+WPN8ClmkBDJzDAQIENoFMa
9DbYJojD/21RUWWKp5gxd1OQfp1zORim0p+LFmiZzAA9hJyhXXI4a/1k9CvdaHa9Nn0AikF8i9Ui
vgEAq8z6CgHUpLpLQPd6i1D4KSckLsc+vauO9asJSdvecwrduZEduHKrjSnw22TooJfvQmNyM3lj
oyGRV4FWgTT4b+pKs3B/q+Xdk8d6vAFANPB5rcje2E02fJrCZs94wb618QiAaxzhrtMYK8cmLMxV
2+TltzZ1yaBXgWaZO3YLViK9vqLWB2VIiql+Gy2wa7Eq+1zi9xJYY2a7HzI/e0C70zOtjJLsW6r5
5gOCacGe9s4Vo6e9LV3/Y+98iMwVmuSWvYGu9rI30LDra4M0nsfaJrpyjtLjoAagM4LgX0EdjXxN
3YprWlXJwWA5+tWbvHi0ei1xg8S3frBem23Ria0DUDN6sVW4WXtC9e+pCsEXAJabooTvaJoi9LUq
gga95VMLjFqpXaZjEyLf8Wq8rEWFmLi0g+IDZb8oVo2TB18GFWAStq4B8tJKLw1LbRSnQa4DMNJt
crW+2LYt7oSSfa+kHLdzEHoBufmIc3/2AbAaCEpAXjmtvRZxaO5SRFafkDYisQGypS1SAaBYBVX8
GqgslRdPhnlx0Iu/MgocseyoMy9N3ue6i3Kw+lygoGGekiaV1oaODg4wAStIv0tD0nRouzvmDjuQ
Q7Kbtb4BKDaf6WwL2P/SBgg6t3eILX2dfdU5IIZHq36sWg3EiwGOfUPJgmPp2Qwhl66N2nvWRuZO
NKXj0pQGYGf4rggSbeeolbHKYq6tWifU9o0IR4/+MQWQdfednFK1yDKl/xNN2yB7azz4gM5e1pJ2
MSZXpAUdt7b/H9Y2QbrqRWjcacgg7XrTjrcIKTWfxeCvMvBtfEXvcbIyw0E9TWGB8BFwXZGyhEIx
y098sJyHwUyNfQnglbWWFvxLNKImDvqiB9u3n/YBmOzy7D4e9HURBReg7YxfVJPjYXxsdCCpackd
zxvgwUuwgyJPctCvRS8KLUX6hRRtEOTzCjtAFEpHTwKIR/RSD4F+rOqgdwE1Ll3RoLX1sCrbAhy0
rwowHv5hNxsnw3NUMWf2RGZ/8znbOsfIGcITWflNgawryZcB+B7KFgALj0bktCgDBOWbgZoUjn6s
HniWPtvlLap8XDXpnGtUjNna7OtyVUemc6UhwRf9Oin6XT+V/LDIG79iR6GKE4loOV2lOQi5ERTV
QLAaX9u6lwzMVaW6SoiciWblTuKZ3bkCQhWioHF+j55N0FppaK+fp1JmBZ2+suLJWS+yHk+BvK+6
kynzJGaZRVcUrm8Wg0CJ0Dodi87rwSW7R8Y38AyzGo549T6qMGPtqbVCEAIFIPlqCq27WU2LfNrA
2FNUsmyFAF98jBkrP+a+siK5OhnxdgzLfFvK9TUO4EqQ9x+zKFcOqdABASblHF0aaDYDYQewmY1r
XamFW8SSz7oGlng6AcmxyMbiyrrcOQaMo/6isvUvpmkC1K/Ovv//LJj0of/mox3u2gr5OaKsSswa
HNcpSmqR+0Av2dEIpiebm+ZGlTPVTp//A7HsDwpVFWd6natAXNJ1C8hl79IEZWboQKsxk4eu0TcZ
ioc8bciHj5YSGJswLcKNiZTzx6IB56QPoNgdaYUB6Ow6ZXg4lVrfrz4XwOq5krKYtJU/Bv1DMfX+
o5UF7izuGxzb4/JGSyb8nJ5yZejcurT7exvnHpQVgsExqQxEmgd2wI9p+EBDZVTC80szAT0NZI4R
aRcHcTaa0SKOKidPwZ1mNwbOsBKsBOfZ7yekjiH3hhKIcbMo6MCDQHnRrBZ1TQ8MdFzqpyBbTwGO
NaqTVMc26KqjkANNS6cE14QYzZuhs3K7mNDVYkfLSNZ3VrRTRu2w2L4zA28sfJLaHvUbfkheHC92
L9vKl2HwamPzju+AioeyzGUjes2JakWbUoumKxqGpmvI8FtoWGGxsdSoi9ehUvwE7nGMWy9MFrtp
AGKBUY8nLfW51/aqvwZTWY2joMKy04hkw9T15qYCoMeJBiO073HweQAabmB6kWy3xNnZPiiOqW71
JD+ORacYIMlAqyQiTpkPOHDY9NSDSdKcIRHkvjcYA/By7khKCwZE1xuRWQ+13kRnZHK/5qjxfTQq
I310wC0wqEF5T6Kiw1dMN+zsINCx9xhUNig0AHWn93Z4Y3IoedgidFy3Xj8M4Y2GoM+jmxLZd8UU
+eivZ7kNKjIRHlD18fTODHVzCgCcu+t/fB11ieX7JmtnM7wslABzQ0U+G3g377D6p7FASzy6gB+A
ANidkAJDfb3e7B3kqZHuL/qThSrazqU5j3NcFgb4QkIDKBCLEV2F6tCfZhtbrpyX69YOGE3NnmaL
fFk7b0BeWx+1KO93JbeLOV29vs6yR1dXYKLNPLTtZ174zmOqsnGTmdV0UBXHvuhIW6yA6u9/aVLA
VTcgyIxhaqgDyukre9wgpf1iqioFuNz1xP/Csnrd+5n1AzVRkZmp8rjDVwtATiL8+OasZ8Cb6Rdu
a27GxmxJCsLESQXOJS+WgoBzFitfcS4vsQ8Btr+1ksclCOaQ+aTB1MJzgSzjhWaWOQm081jFbBHK
LGmlKKd3FoXiF148lmCv/YuWdkDcKimAg/KHd1pbGBKAwrIT4D19MMB/kXgB2A4Ojh7gl1AJg3uu
tsF9kgV8Hdf65IYOAC8ESGzTCRB/fpSjBE1Oic22GIKpnudvLvEsEEWruo090BcVBzIfANvD7uhy
HqKh8ZwEzTg07dx//+TrGv+DrN50EDrVHK6hqoOBrOJ3mOs+tYsGoJPlg8EK++CbhYF28JGtkrDN
USmYaFcaOlZMp9yxNiHIJa+zGSsVf1tkU+vqsSiS9cDjfiVM1NfREt/vXhaj6D5Hy3HT7RaHpJUb
oVLrj42CBAfF1+W0iDYDBn/r0rS2vsVdLU5U50j1kF0ZFscE/N4kouFN4SfLjZy0S+3kzNlI81ft
mxX6FAOgXddALCw7I3Xw6aF+QF6intM6FHKgK9uSjZKkyVSg1qmh/UY7UV8kukytQ0vNlrRwltLy
kVouF5/JVHwIYpSxI0VenGkYB0ci6xvtxldDJZ41hQaap2J0dmTSkfHAlV6m1otzqQY/e6MA56Ai
tn1kpvgJHYpLK4e52UJ2bEhlG0cZfmQh1wofoYQWoCp9jgZK7jvTlmoF9BQ/RP3QNGeaZnbsIV7k
PA7A5LzTEW0AiQgKDHC3PmQ9oJfIinwofaPOPuImeetjmhKwBevOY8nR9zAj0OkDyL9qHUkaGghy
vEzDeg16WyScpGKBIbeqdgQjTeonQJuvX5Yw0zc8328AtoZ68/VYgXd76Cyg/dHq8tX3O2c0pSWx
3OqdV4DLYiuyeTPUBigtkRUHf3W9p3dcjv5TJFL9GpiK9hG3SvqzoEfNvAR1A8RpWYYxqThLqI1h
rpDZy65KGzYIgNhfgknkT6afooq8LNtHFUQOiIT0yS2MFWWj8rg5oW7P3IfMTvY9UBvOKR6kNkAf
Du50UVSrdMrbD0bZae6QJ/WXhPHHtoitn0Fbo6ce6TB3cHxgtnfRs4PSLRTCnCK0zR4pTZzFAaLY
NUqY5qQwAK0NF1+weE+JY5NX9l2XATYibe9pQSREs8OJKEb4AjIagJ74Hcd3HeywAy+2ohjHFdHr
hIYdoSi4GVfExVNq7dtprtV8ozlRthV+3zz6JXBSEbz57uf2Z5wLjEezqPwtG+xk97tBXz4Be0g/
1jaYYlyVg/ERHPfRWY+/vRGBS7i4DGhsdI0OxYRm/E0EAZhWRjUHcfT4jfQxoCXxtwGbIt0PwOXq
NFUxF19HC4Ur3VV+Ked7xZt6cCiA2vayarnP0CIkPAyATE6ARkiUaRPhWI6kFMKBLgCB8hM4X4uT
hU7iCpmHQ0KKRNqQNlfVYA3uPwsPG8je4mCfDWAgQP0SrZtaYatnurRbcC35qrHhBkqKQsVSP+T4
07pZYefPa8dqsmcxlDGqY/LpQyz0Zg263eycmqUNtrlY2bDMQJEb/uAAB9TRV1E31YagQrUaJXim
OAWTgfrYBVy0xg1pVbPK9NiAUPBKlP2aZYBoRyU1qGE1iRq0DJNE+KEpgmuTGwFceVXpw/Ri+Nc1
b/RvLsmJ1dXPjc57gCGmzyhmn0CbAPjnowr82mijK2F6VHyBfioppIFkTdjW3KPLii6Bj38FQC5I
WTsH3b5V90xcM6PiRNomTxS0sNrgGju1uacUTZvhUUrKZqOwwWUzlAEKQlsXKW2pIf283rYjZZ/V
gMC3sub0VuMUJY70OTqSJQVeTCx6KY1/XjeTjcNGIHnwnFo/KEyLQJvKUVaIJpgSUBxpBYJ7qU7j
fNvEkTjYYO7Ep7qwMxzLWLJCZaZ+tmX1L8os+OjSXO3AZ6RGIQJ8zVBv80IXxzToVmnf2SNq01Hl
O1+GJddxhjAdd57HZOBIAwe8vK5vsdzFSTH09DHsr13d9Fe6Uk0gq04mciI0dfDTZLlKlz8H9ujv
yA5NcoCBzs3xJsaaHWYTskZR7QboPANgxH/5I7kC+t9uHC+LuM3wE1aV3yNLE29212onP6HmBZDY
Q+CyNqlcymvFaVhejKi4UaqL8mldmD2wuLbOc6KsZ9YaCLzjmqYF10AoG1Y3MqVFr/YkSkExsvZH
PoDrC8kzspf+LaKu0dPiAfCJL76TV99zog00vnjSNqzqm6bEmjeyUXihowyISKETg4Y+EIcJoZPz
PAO+8sWqUZwvDajVQilyawvkrQpVD78W/ZOjqgDPGq1COersCI+z1krH6XDd+cGODYOJ8nCgo9Ag
RX6bm2dCRyFsFSkqK8c4K6PxAzc7vDqJqBKrytaWlgswy+/+9LFad3oHMGfW5Le0TPB8myJyTIcF
GqpGBVqpX80iws8kuezy8xog2m4UMXHbZYWfnROQPpKnZT35rKTdjBlK/hD33LSWrhRrwNi/bLms
IxPpirzMJ5Tlpb2zk64mP/jQF8bFiUtx5Em3rrocoEvFCDKJVLNL1xSFA7AElL8f9dgH7hxdzlJa
RHO5chgA1zQr3ix68cLsvYqc+tGU5KL4aCI776f2tjdEH+Lg8Wuuaj1S4E0lwd0ZnhVRFsa3szA0
u9OQGWBSKZMPqWZ2B6pYzFoVRY0j6Mh6G3T1spIR7IEvdY6pjQd5fJ+VucRxUcSs3gUNE6dFZJsA
U9A7/pV8GCOaZdxO01rPUexqQ9touYojERg43E7FL0iL1PeJrjqr6fHiwJ1sCzVxSWFqPY7XpJ4v
jQI3NiPWow0Jm64HQqWl7mrpZvFFV+9ko9E2G1+6jgC9gYBn3KP91kD/7lpPeXy0cye7cc7wwoAe
8z3qk3X6u4VV+O1uGqvwpAL8xtW1jP8ogwc/9pvveqLngBOMddyJShTdB5kB0A+b39ex2QP8VLde
TVGpnyP+v2kdZNwcN2wrvmrMTTw27beh4s3Kb1lwBnZldHHKwvb0YMy+/2YAeGE0Olns+lKyAMpc
DXeLZPqMvBz40erwR2GUfFPqyqB/KsPkB+gF+MY2EQBe6VxvVmOhVh4Z+74B+IXXdWRIs0xypIHo
75dWLJfSY5bycdPH6ynmIxp5s+lGV1nwA0hM5ZUmNCDWj2ZWXjfbQFrNpo5Idn0Y46dALp+6YbqN
ltPczPvFFZmzqOtRPDQ1u8XSjniyzVEGiYNHCgxPFQCQaKxBU6rcoOpEjaRNiig16qnFXkTDgCYM
ZC255FqjAaGVl6vJsdPSXTTv1GJiN/mkvn0np+n7tYvXxR/JfCcdV1pSME/J+Rn3l/gk8Ezmu4bG
VC/sK8AEARLGd9kwcUDX5ZY7zw2ENC6ogMFpWpoPXNdvTYjbvnRBMxoWN7NbgHS8uOl0xUKdNzp+
VYkxKtCeXss+dcIRbX+b2Wjxs2RHO+GPJtaLJc3kOi6ah6ERYhc2Bm7YbYQmWnkF8NPxHNfAafQF
KnxIQTLS0qDUsEuQaFq1bdV5i4N3dnmQmci08H61rF0cCLu8KVP+yUoa1OP6ubZrzCK7N3s1u0dx
rIc2lfRGIlAR6ce4A1hZaLplbK2BE25fa0ReH2Q2e5tNiGpZOljGaj0C1Vhpry2jta8kWixoAcle
fSwWed+++Hi1IB9/24Us/nWXskOEWyv6Er2XanHhXfhkoIxrRzOBnCBgL6QCXYuzomYciJqdZm+K
qVM9UDyyVTiMOHW8CXY0baoCoNtkq/lgYsYgc7GjOIsuUx3b2yBst6GGZjiQkBrxCvkNf61kZvCE
pOAmAaPXB+AL4ec3NxT5JQufQJmte0PuD0cxWvmnIgbupZT3QVwC6D+I5+VsmiK3rnugDkyGdcft
7gO5zfo02ZhATd3SqtdduGaAJCm3Aa8rdxc66JGn33YhOe2Cw/Nac5w9MplPU9Yl976IEgCoOcq6
wxF2RdNZMYVo41MH4PVLE9Sl34w+dE6t/R1A4uaNpEOXaOAIyZ5C1FshrvfqZ54PQdq5YVWqe6tv
rbXiIK2cNOEtUzh7zNsuOlg2GJNxd82/xmzAjcQPnsZBFYi6+9O283XjM8LtLhmoQFZcA3QnP6RF
1z2aTnZnxn72Fahbk5d1ZXlWAjbgMw52XVKMCojQJls1bpEDUBhDJGu9QJShmpr86+8vgyGgtia5
fBkyxn3K+r7fGHZwiNN+unL82x5Mp29XOVpat/O0V0Mw5pqNS1MQJfh4Ln0IeWzek6QGSbGXZFW7
p2mDYqodQjy9R9MyiYw7nBjnGYlGE0jyqgowbGa6Zt8nF10OdKV0P0Yn8E80wfPti1grAB2iDMBp
Gntjv8jJjIZGqEDVsnrg2kvbd+sV9KZ7USOc1aJY7JQMz+yjAry6xTOqegekVhlgZLmlPS8bLSYK
vo+HsUHBN7260BrV+e0oaRVeou1iGQEN4dz4MxxhPubNHtBvILEDBVLoLXPD+A5CgxY96UWp4GlN
STnbCKWr8bgl4ZJMMYD9gNXGioQ0GHFjs42DM3dSxGu0D6FAFo+tH5XAX/eS59fnBg6SUs5/kwc2
5GTf6AjXDyMiO3IR0HXGL9waByQrmmFv5+3sjOTLotdNcpzdjqk5VttIlgoberlvTIudhCwXJtHg
N9UaJ8Z2FcnKYpL1YVVdhgD3+XgCdg7JonJkyOuC4HqeSmOe9XhKHqPEBWczA3+P9Cr3CJOBnRa7
JsqrNYpQsId8FTQ4tVpdAJqFXBdEZjBN+PigXChUewsA2uIn2nBBHWcK566zrIfCitCKEvJpo5e8
3CoTrLKiOwNikiE1OgHKPGrPTgJkcbp/N1k27LohLzw2MuQNUFhxjlqeXOhO/l4bjuV7rTBr0FwP
jmzS/+W5apyTkRfpyem7ds0m9IILCRA+SuRwuoryp9YPwmsXDS/iSoC6dzElqyAdg3U6ce51TquC
PWOMQCqHhobexb3+zsBj1c6StHNOm03RdmAIRtgGYoLS7o0xj6antsutTYrnhRnRuQg4iF4EAgd7
M2Ark7CdCY35zaVQ4h+AuGYbBJTECaD64qRWBduoVhfgSRdxeFIMY+u389z2szZfJZbxMc6qcUtL
hghgXsG+5B1oQzPjO/ACemBCmfqFyOMZH5tjn6a4W2igemoce4dnsf7WymHAJ2wbqhYIreSUFEhl
5Xi4dBcJXTmI+LosCbXtooDbfucw/DpYuLlu28RAH8KQrljOwSWRR7GLb1MTg7Rr1UZ2mLioDWdT
k0KCwkjk3NHnXSN+aRd9Ktmv+ba2Wu1nnZSnwXGKH2lp3FVCsb8VQ/7ZyIFGX9T8p9HX+ReLIcva
Ct3BpxHoWXUwNp6vJP6md9r40UbvNwVFaTahPKJBKdeHVx3FT5fZq05a/m/r6ihyrSZvjkg36dW3
KUQyuUFICuAPwOuVxDEhDlpelVnBecp1n+SJcF7kACcI/1FuA5x18WMayns/5J8FDqiFhnirGNGV
6pzMsYvxVY2uVEDF5ex3XeAEVwLqIUs5W9YlLLlS8ZQ2mvFN6tKh108Mfb3eBFQDb1RY8qlO+txF
T2T9DbfrY5JGwKbtwjVYutDiNqH7UhQZ+545aJYypuozfvVKT1HM/kEBfoAbpKAr7KN7nbX256Qe
HE/J0vKmG3UOPNVx3Lep3V16pNZWcRtPHws//2nhd+cZXVV+KJ7NNnvGSb37KHyHr9DulV2CO3zc
8fA1mPpNRWOwlxWa9amxxq/yZv0MbjqU9CFLkCbd3WR2+hPvzcrjgJ+8n0QtNrHhZCfg5Pt4/tDf
+jGNmH9y8v7VDxMD/FSIxjDeaZspaqdd2KGiEnxK/Cno+xTkR7iKpSwAkerTol2u/t3unfYf/ZEd
qunQfSgskBkbNsCcCidFEQMgygKfvZ0u2lpCo9W1+aKl6aJVqhENYontg0gcLCF7xO3rQ1UDeYFO
v6hJBF5hgo890v5bIuykAQH/DygsVI4Lh6fVnYMhUXBDjvidZWndmbfTcZ5JTIIMAH37JkK/05s1
AWProFaQ5ZarSFGoPPVoO0suI4UQ6YcOgAdv3EX8RNvRmtoKBOp6h/nltMBb3bOxSFx9YMZVfQrw
ObvaDMCxJLCtVFIAm9/qWKAymGRdjs8fkvnjKgsbJQH9fPE8AhByP7S1n6xffPApjrj7un42XZb2
CkrIrKnd4x0lRxoMGTi3KJwegJjlSPNFPQUWAu0+ABDZVOg7Uix2edvYh0Z3STybvrNYPNHV4p2c
vJMJwE0iPNKKmxVWKwrA4EMduXEdDI9Rz82NI+LqEBh2fkVuhXvpNLRfQ6VaUQQma01ADvCpfyyS
CF1hIGktAoA4ID1WJCinxWU6/h9fV7LdNg5l/6XXjXM4g1z0RrMoybJjJ0684UmlqjiBIzh/fV88
OqaiStUGB3gDoMQ2Bb7h3gxtYXmIzKFVO7OaZKQFP2p6plkbKtqwZR3Fup8jxYHGTf1rXmXtPAvN
8n0Wq1lfDPpXmpEdaUErpn+9s1t2yePSB5fSnxwoVussMwxcxxm+eyk6E1BAxwojtm57ZswBnTnK
g+QJqulCJFy5Dua7sUHPbZEBBsdWS5JZpeWATuczSSqgLc1irao9VKGBjIsUPbLyla3LC/l4AuHM
yGXv+5DX4MRc7UOLuMtfUAkwvLAnYgfpBRerqgexTlwxZ9sBEeOcJQ07aZkeAVbEGl/KHCmLztP1
v9hTqSjvFp96EHyLZmbp5z04xlQdCMihJ7DNOvxIywlfwufJxTN7VAUewHW91QJMA7yzXFyJp93M
uhd8n+snkOGBtaht8DujlgtbfK5NNyJykrDSNUs72bKUT2SqrKqmuxX9uheXqdhVka5vRAtExDo3
wV4TVo8Vojm0woV7XhFWp5vX88pWGJ+/Wn6sSPdhiYyPu0mMInyQdfmoTW38whsbHL0BGt+9KJve
lLwp4vjFy+MvkRuJ/QBkkYeCyfdhbJGURjQWIGd9yDSwvP7UOLaD7m3QoqwX2eLMZIwWaTvJZi0p
UP7u4Y0KxGE7IVNvtVjjmfB+Hsq1+t3o/XJSkSbyiD7o54xnwUNu6HIdD4m9nZfNEDzQzIp7+xCE
8sednJYlvo8jxL3OoR2WKOv2hoMCSHgEfTPu8DFrVrTE82x8pJmIr16H9jSSRDbEo4lfBzkiMrSY
jkwMB6ncyeRGgRtqmIrtO0FO2YjPiSKJmCkeEPl7KOzc8yMlm4j2wYasdkHkckMN8SED5LQLGAL9
zTbQmQ0+qhN3bPmJhsbz0OLcd8Co+pCZVvHFFXmBoDlS7b86kcjQzXcnid+Dk8wdlCxsCiSj13mJ
KgH8cAzrPE95wgDOkOXd+kYIWDVA73lo0sLt1DrHHwOb0idD5PJAxjoon2fl3VLXOwaObW9HcnKf
T7vbbjk8Nhg+F1nefA46AOmfJw9viztR2gOw10LNdVF1atsbZjrezkIw86UASY1fCgmCDbU0dDv9
lIKcaShyYO5Vsv7aMq+96Emfv5j2ZG9GPt26jgG6AckVRAzTY9rKPztLq88jl92Ly0djkw4i29Oy
1TrUA1pyREgbWhMgGw9NZDzRigYt/x6wIH5GiRP0uNeiu/vnZnllvW+WyLB7+d1mujMhDMwYXu8m
FORMuo0qBfxmaG2EyrIq0LwLrYWFDKbtBvresypEhD8UNCuYx3ZjhYf+jfNk69iCS4RLeOid5h1J
3+ootul5k+0CXocI8YDFYhwlmAzsGCCULM9QxOeiIRFAZenFdEEHv7LU1IqtT7EB9G3ZowYHDX2Q
NarPGl/U1skOKpTMYxX2utn5TgOAKx4Z1apEee2FjMsoq+O9pRkI6SYhqMrpmPmEqeoV7U1r7eqh
qP0pS43Or4FAdGxD+7icNZ+Nq1C2jVs9WCU5QGT12r4apaqhRQtUu9I9TZFEgJKVBtJoSs2zP1uk
uE8dmDlbcKgoDzWQ2bJEKUe0Cmu85oINEYbLVi0Hf2PBCx+F7dk+6Uu2skKOWKMakrAXj0HrnkvN
UaXkP0UMTZf7Hj3OK7JYHALwi1lN4vmLqEg77ZBEIDTuoiy72Ze74VuZiNgPhGO6aLIA1kZvjH8b
6pgwU7J6BImtZbv5sct7y10JXHn9FhgktD3tRx/ADcN65Q6op6QlKTIUJJ9Gd3ya0hRbkcxtOOI4
yFPvlw2yULKTl9inpnHi9TSKbk954rKv8aQFNN4cCwsAf3IF0ikoZTs8bkmrlmRL6WIHcMXkMFvQ
cvSs2YLMaI9ly4897H58SY1A+9KbiJ120oq+8C5F76TVao8yH9gO4e7wXOSy82Otyw82ABsejLTJ
t710+TNy8YglaMz6pnj9wPnZv6VZWqwcVw47PU6sx16lXqIytvd6OCKpSfmYtkAK3s7bbV1FZrPV
+vLC+ZidZ63ugpSLdgBoHbI3rIB3yYD6rAd46zLHwdwh8SqvN4OB2/zYimAXehPSt+Pw1XGrHlwb
UYcKIYRW8FnaMy1pRrLa8S4FAJzQqRm6Dcp7YDdPyXBQzl0RRwetyj8tbjcmmSz7U4H6EIk8LQJF
qC/TpFY8amkDbOWWR39otf2SAKXwpU297JjUTbvrmqr7pocRSGCKTVXF3lNXRflL30Zn7iL5bAGF
8iXOLAchML04kDIbgTs0NuiWSoYCheNjFD2aGTaklXL4cCd7s5mA7Fql5SFC6B1BeBThVgk/uSgS
/4QMgfuYJOYXY9LTr1GT6Pu6TdiWlmDTlqsUDOIPnTEAMqIzV5YyK1DFcTI5otZ0XUfnAXoTjQgn
mGj9OHPLOXV40j52ddWh7il1LyEDaDLJCgDlPQL/DZFIiag/LUkxMjyfgGT0limLgVXRsRbJG1OF
nlTMGZYxOG1sKhs1ptHx8fivrTVVgpJVKEDoXjHEwvKplBY6KeBK6tlpRC2It523oR0XA5rRUNGm
vz8lH03ELUA0m14GKm5iNv661ZCEQ3zqP5ai44A0MvIOjyYoEhYnpyopKvCpk3Xs/JymiDrv66F8
5W7iHgogw29SBR9lhE4LIkxEz2O1RCbnezPJ9loWXviaf2GOLF7DLkLrpJ78RR4s1PjNBnnJQCKu
NiDtqPF5g9ACQXKANv/1pJpBEmq5YIMh9pPHn9D4XZ2kGkhLw51s9iANfoHw2rFYzkK1V42C7kU+
u/DU8oHh6e4js2uctYuHYbHyxiE62SainlM56NtZWBXIm+3E2Il3g1uPeU5+s4U7AGlBA4LYHjht
p3fZsjmpb6Xz7qjUjE60y7zm6oMsn0aCAxwXJdjc+JOa1qSZHUlI3gEdOv8TWkeTzjpDICxKEP3s
FL5WG2nDozsaDnhGhoeZI4dkgQ3gC4DAnGaZHAHHGwOgatMoN/L9N7c+l9aJLMh2YNxFHNbh6N7E
YTR4LnNOgz09LCKyVaeSO5pDtBO4DOdnIj36KARNT74G3eOmBsLuOzkpKUhNM3KwS3va2TyO5pD1
oiDfZbn4Jk37HYHCdD/lOdrM785Ytk/xJDuivBk1UT+f4rMHnXvnljotiIUzBCeXDZZ/0J3MQgcu
aKsPd58ukA4+z+JFR9S8AiQaMoTzl0lQDjuJcqpzo1IQUxgPV9c5zPkF1Auh7cYL2g2KgFOwW+HO
DTgUs8eX89FrC2gpZ7GYkF9pJWxtS7Cv0ZdXhB62VQbeqz0taaBvugDw7avUSxGSV99+Bbf5qcsr
vtKd/up44QRUWye7LoPLEpRoRFqwX2Q0Gx05oGAM/GSLogfF6VWfknw7xGkA8E8sSUuKssVLnucA
MP3OQ6BqBeXU+ec7OWiw7fOUj5tlD9bj+33lJE/WFJYPtO0Un8yyF1crLGvQpAUbEbTBFQRrwZVm
QduMWyQK2XrU+ikD/Yb2jH/x5C92paymU11558h8tUQzDdyvJKKATtSAAScARNdlGfTWBr6FLhiy
9Lid7UkDUGb3EKJIIsjsd+OosEMkpcvufQ0AsHc/8nCn9kfZA4xQ14EECaYrc1tGIT+ia608d3iM
20fL6YozrZ2sYWuUL+pr1PcW50XR6gzOy5rUnjQa3zK1dRlOrdigJirf2E6ZrbvOQwwxkCOyOijG
OrUT0KQPNKXBi03tmEikA5VhwwIY0nQxoRnq035uYXZpxdeLfjG3egZNAnoNFFtZRzKZrW/cSTrh
ewN9seoTkftsBRrN9ETCcdIex8jBNw0ZLkcwlJN6B1rP/6oQVxod9XL7jOOiwrSqx8vr4DgnGpiW
uL4wXklZx22NViD8UaLjVJlII/w5nXVCC4pdaBp/k9ruxgm4P8pycq1tn+MHZCZpdbbVoF5M5qHF
ldGNy96/k1eoyb4xmx2UbEAZ7Sp03Jbebs53ewIh6NK2QXpweWadJHq1ARum490uAqvWCWwfeNMO
e58UNCx2tMxQr1ahIBF+d2pLFGhmGutqTQrab976znBxJptlWeP3WSBogrbnXz7VzS7kQXpyy1Aw
sJl0cbZCFFt3oh+/xug33cR5M/hxG49fjepVskK8JsCDO3uiFuiDgBjhqXcrjj/b8wT8iLV0cV+2
axl9Ax1SD6BFwC0EGa+feYGcrJJbLRAg0BMPuhC1zLLibPNyfAaJdPUgEJRagU06/CZGUWzSFDQ2
PGq1r6kxi6uaxX5nB8OGrABEX4N6wSrXQ9BV4B2x5Xkc+89TkKOzpksApKwGktMgouZ2STItwI1c
vY8vZv9q61RGdKobcIOoo2igE+is38m6fEgO7ZQ8/euWdx+pGEB7jqBht1oUYDHIN5nA9Xd6LgEV
7oddnpxoqLsAz9q2T040ywZpHhyQcpEyaH+a0bINqqZAGTyEd24k+53LYpcwS747D0CyPthlPB9y
t9+yTEYUtjIwjGmN5vldX3s+zUa1pFmNpyKAxdR6nt7pyYdX3q23hjDSKtErc3OnIGPDxE19tRxI
NnfL+ah/N7/R8wFIHFoZ5lvU9wPMG2ngVaEI3DrqKwD8Je7MTHHHkTRCocA8m/W/Xedqp6YyAQRN
7in1NIS6IoMjB9rPA1WH3zsHwTgi2Fwbjq0E7pEjbYDKgPQtvDRujze1D81sSBqjAP8bCJin2Ydk
NIAuEQqRB+k+jsdklTRorA7xrbpC52Xs7nVWHKsGvYCN15loZrWCf6h5JT41UYA6pnREb2Ytu12s
Xs2XOw2qCeL1CO6j+Z19UeRaH67RZqvNCtFIlGXHlhvgSVuZuyIs5MkB59AGXFZfKwURjXgX6lVE
hi/0SpG0qyUpOIpY0H7vuDs7ZZApBb4B3oJqqk+0IrkczkFTxU+0SNLROhtVcB1qhs6sKU/AhVxO
wINU3mQCsvdmYwReMm8bd2WBiu4xB+mBdg0AvQFweXQv4IfQbfvUcbeVQhWzwgzYHqb3zArgjpHo
w75QBrZkt/YIYgOecQRpitrsw57HQf1AK7I3TPywRT8fUfDBoCPGtAQMBPf6a2KPEpFWMK6bY+Nu
rCE1UWXVT/qJBsAEgN8KQfd1wzJnvShuDGVtgvuaVDfSxUlDX/jJ7Dx0L8UjMATrEkCxRLzeKGr2
Dhi9K0t4JRqDbMDdoxtrJninJbK8zjkon2lB9osVzYIIDLD4PQEKrRn8mOqJ7Sh9SNlFGiTlFJc0
ZKYSkjwYQKfNrMOShZztFr8iavcaHzkAbxo0IFQMOToHxUcohhnS7nQzHcyh2kSpx1a4nnUnLR6F
fSYvrZyGNQL/KSKuAILBdUrRLYBqKjghAABYQJrq0SNPgc5MSkuAlGiz2NEMvUsosPjwhUMp8d/W
5Gm2Q4R1KPYVwN0vqVY+ZHktARaWAdMJMSX0Z47NtjdNYBEbTnNgRXs7i5u4nWXhx+zObvzVt9db
vFLk3fdq0soNy8wAN3ANkUevBeuA1nu/rGtHBY5EjqI9so87c42OO0+hD5YcIdYaWURasWpAliuJ
su285DaigxNwPwHzgaqROES1ZyHaY6hgEXNAk/qtEzYrWpIHQETB/IS3hUAhHcYM907ajix6rZ23
Ewo4sZgGcGdw/O9UMmFHFBV9rdHVzcGImXiABK29dSYqbTsqIBpNDaQYKm2HvhUHMFn2u+jDnwwW
+bIHKZoJN493mhtvqDp/aacVeTiB2aLIvkS9Xe+p+fWuN5aWpFjcSKa8Ri2U+zv5TTsu2XGuXToU
WR1oE49XX4x6rPekm21puuxihLgaZXJA0P+mYU4IQ9X2hEdqgaPhpqmO1u59t9zcObfoaKY2yvMq
PM4ddbMNV/15IKxDzFsxTv53Ez4379EnXANIMDrypVwzbM+4a8GvRKX3qBKMPpXEEoh6wXEbevrf
ZT1Yb2qC0Kf1lpjW34jo2i+pNowbe7TzI94dzE/RYGUzgXtT19dwiIYvU+NUO9bX+6oqy/UCXzmD
rCAh+A5n6cS1s2kiARjqX2Fb7sAuF7sATEJbHU/tdedxILM3nrurGjd/sIisj6bciruVpXfvGpRN
oC9P2XDVch7XAF+KrQEVBmDRIo6rFI/ZszPYPyLFtTVzalWvtWd4n2hhZGjnMMKK+7REB027Q3md
2BY68ECKrggPQjWTVSWXu2ZE7xwqAxC/CDVgUpR1vzUMq0G6zK0v//2Tc+x//ORAPoGeYjBTuR6S
KwpX5Md3AGSG8v/+R//fKuZFgiQ3ELYLwz33DIkZMAGWYIA2+WuZMTQFoZHHTCVgUF0DdAla4QBK
lbsoB5b8U4TqfFQMB6V7QiXrp5ZqFIwpdE+dLZ+i1AgfvQil5zQz6gkdGdRKBbDuR1cNpLBR92QB
TMbrEJNdBQLn9LzO16R0mjHF/0QVv9pAOUE+Ti2B9cr8CuTYgdqEtxKhI3AbrYgdFnghzZ53HVvN
7LAAbeHXpDvO1LEqpR6qBLpW2B26XuPmMJuRm+zxAwFmBPD3o1g6V85mt8XXUG52XjUH3pWKe7YB
3/x//1Q8zfvHj8VzLFcDrafLPSD13v1BuQhfMRCHhs95k3SHWL3h87bGIMGnu56nar1o7ES956XF
kZSLnJaWVwzFanEDhxzWAOvFOM8X3XxEoQPeIDE1FKh9HH7rRfa2+gi/38V0PRHvyKBE3fk+ZvX8
L0BbgnV0wXuZTUZwlch/PqVx9z0VafWt7ftsa9SopqZlhExyACj53gxzX+vZuCExeFtSdMBG7BrW
lli8k8rItkC9KY81R61O4OH1Hhl9fTVFobcnfOcZBroJ8yMbXVytVR32ogDgPSKFuX5e5IVpoVS8
8eSGZDSwegLaYIskvZ6hApxk8zkeivMXO4FU/jGbcJFYkK1Jm2vy6Nqedl7klTqnzMBuskBbd0ZQ
0TnAucE59DkHpMNXY5e/n9NUz+C+qh5CHZFIha/yPTb4s+oCeXHTVB4zxCp2mu5mbzL5QfrGRgea
HoxPrY3fKwU+E6pB1pmxNlzN3pMsDQ1xVRbEzkGiSlngV/bdgmkhkEab9jBM6bRKbbcDjIQikDHb
v3DE+DjTxyBOdwm98cHqFSGNK0a2xxODCKzZzEtjZSGgRXNW7GZOGUUs0zDj72Rkpk8kMST/ue0s
MfH8T+LhgehpSIQ6wvet54NRnvq0bL3s8+vWJMe7eaILAAPHHcg8HBqZhZJe8D2AdLSJj00c6+dZ
NKvbxtLONOCeGJ376kiL0ga4C94FjS13Y3Hu0RkVxcDSw1Uad2ISqZn9MbuTBQgfnDwJ/JOfVosB
yay2A+UpTWkY67Lxs0auWW94oIrvtbcaECZxMNZvZdtNayQqzEdRxdlBMuCLumiTv4bALt2g/UF8
RbblRR9LNNrmcbMDy4bY92iEAOqC5nyeZOHs0KukbTM34p9HZrQ7tM4Fs1bawERt2FjuWABjJPrs
bV1a2o58A4a0/Wj3w8YG2owhwuxiloa4NIlloQdVTUk4NZa7lnh53JhRBfbzD8OqTmFI69YN9iCq
SX1NaReTeabcel42BzOznxclbddMvfm+CUrxgVBer9sfI5h5tg2CI1ctkQH4XnL9tZhyhjRtZ15p
SEejvSKRPhuQbYuC+OPEre+mNDxnRWaTsMQWaDH55kbYtEiJskimB7LB7t5FmGiaSDOw+ebh4Aue
55/NjvnUDZONobtB6eYAIBwt/5whjGLile6E9qVi40k5bUYz805FFDiPEqUkK9kP8R/hMH3VphI1
AK2mHdF0l+ymrs3evA7V98qAPCf8q2dPNuI7C3WkMWpvh69gQXVnzwjvg7vYwPNBeZIBeZZt0u4s
QEGCiBjftplkaDgqy2M7ZtEjDWaJKmQObLRaCplvTbRyACYVAPmLCc3wbqICjPoDHqzYScoo34+g
rwPp1QQM19mm0P6oJ2EcO4WpRiJRif7UOMGFRPOnEIltr4EewlGQ+dMuCHmKa4NVh8bBKYCkWk8O
Y2uncbVTrQsdUHcIQ62AE4durFIJSEp6p0y2qdG3x0U0W9+vZ2+S0hYiF59ahZBNogmEdVvUsuCC
xIEUYqqhckp3PYKxZ73IUPIuTzT8TqYpWBGU0JzqkAd79A2N5bwfeSybThwh1EX23/uRdjGmc++W
aTJ9TfGtdC7LBE+/yRE6IIpc7YybbOJnmbelFcnNftRmJck0ZUazVk9SHxBc28AeVnG0cwX4I0q8
y5yGNI3mGckcpaCZ4QVxsbpT/87lTsbRUVesStut1vGo62tS046018S1BG/9YIxDkrM50eApGjvA
BuuqCR9CWjMlXJaLNeLrKQpgknRDdugcM/0SUJpvePv5YUZR/yzNAH8JaBcFbnaVfQW3HiowLYS0
PAtUckKgKC0enU8OysD3yZQKULsF5qPlonA7Kfrux8Aedb11/iTTBsUCN6acl9Zsmoro3tRIgQCU
gGIsM0yxQmwgxlMd1MHmiBIkmpUAuN+yoWDrO8WIfsyjU/EXsgXAJliIycTwXtHiHFxm0Rj3D07U
Tv4AlOWbE8h0OSFrkVVbZDSjE8TovSzy5XPhFANIpBfScVvkoB/99d+QyShcBzn43XZVCfYPAEpd
VL+tT+BGhIw0KngkmgWCz8pFtJiBk3VWkukiJ9tftyVlKQCLQrMP5Yy9tLh+bLmIFlflNY1B6Hca
KmiRR8zO+NJDpz5DyU2hwIV7i1/R25a+SB5X6GoDWgLJgWt0LYdmuCBH560JvDNMVIEHTe/XhNJ5
g/NJazfg2tYCMi0aEX/iiy5wniSbcT9dp02Plp1sw7QztM/kV6OrfgW+jCQ+Wmb0B6pbhjReNzGi
E3SdGVCIdg51thaonvbn+w9dhRYtl7HWrlzPm23mK5T8uB3RDqnbsL3ZlS64wSK5G5LSfM0BMbBC
5Vx1iSfDfJ0QekX6+zV2JX4WKFsEphSsXFCK73/nRFqkYH7nFCgnQ500Wbi3t27fozT7J+q7RGWl
7wTFdiD+ClIEugKBJ42NxptERRJSr2rDPUfEHzBQAAuXDi5acdL6NKNBpgx/hsuaZokyrEFUh76k
ZNoXXsL35DfLbqZkfrdlZgyNf7/vvJ7HeZfFVUrXEKt7j0WfRi7i/FHubbJUBg+1aTyy0gC+qQxs
c0UywJqiBac0s9mEZLMCQBWnoRj8RTRIn2Vgw0B9QROsJ250p6I0AsRsgXKHbvCk3Dhh2J8qEpJ+
UEaiDGSwJpUe5fbGGKPuwcz6fR4VUbgy9BIvWSxA61g5rfGXAqg3C13kRmDwGNXxj25UoEXbBn1T
aoIkowyd4BjEQeZPtn07/E4m0YqLTgz93Y6Wixsp7mQebj+owUCI6E5BbndnLCbzGYVxDpjNdgAz
r/3ESGrfRAgSlLtqPU9lxCu/wAVCrMhgMaXlIuOsSbU1qbVIS96n8yZkdb/JjZXRefu+YDZqFXj4
CNzG4og4Wbhq6e6kZKRIzQTfBBVIQGu62ymFy0r0Kcf6yqE7W6MUmWkDaa0BdBttgGZ0RGr6afLD
yIrPoWCo2EBa+Yq41RVv9vo3uzZGFASy7Klphm5fZ2LwtTEVF6CTTlsdyHovCXfw7Mhz+wdYCPCl
hoY+S+ufjS78W6J494CWPJSTthwZKDRB/ZhElxznJWkQa/6e5GN1K0sAuVvb+XBMvH5C4kr1M3iu
fHVrMNyTF4livNldGyE/T3bN3v1J5nXts4zHzCdbGsAMI8EKZD7VGW9meVHl/n9HfAxbRXRuAXxV
h4PuoVLT8gCq6BJ3/E0gTkRxPtT4D31yqi9dkqQPmpVXfhyh8zsuZf0prcEzwQF6/QeytWiqBNee
CIMvsirbV3dIQTmspbj95lq3SgHWf7ZibepWQY7W5dQWbySj4cZmnlbat9aengO8xKNrNPK+I18F
umymf8Erf3QoHEfucZd1X9suw2sGggwasnNrvMIE59xq+NUFFMYqz0zFsVns0xRU7evE5qPvhtPo
m0U1+qChNbqDo9YkpAFl3i7QWJtrx8383QXlxlWGbwYYtllQ21vaiEvkVddeDxb6uLfAq9C28pTX
zUNlOuyqI6aNV4nGjDdoMunAZW8H2bbO9PUUBM4F9IAMVZsCv/FeXxzwBStXswnYugG8FyIoQfuQ
jV4FAMoHSnibNSbqHBRNmxZ03bZMxnitu6Z+oYEUs02B0uuVVQVyt6gXG5rVVYhP7hanOzktvaHJ
/Lp3jrQniWgQxFiHjnFtW1YDQwAWh9/ZkKwwUJOPMA7aGZVJ3fX6senTP12uEPr7xsaLdw1Gt6kZ
dgKP3JcoDIpVAjLOv1BgxOOs/RONRyZIIcE/XaDbm4n1pOGr0MPL/bBCqwHyf0XvbjkPzA44N0wC
QadsLqqQf4s8UrH2yqm5hKmpZXsP/xMHdHp8DnowbPoMxInnSPfn1ZQWf8Zx9K3y4hRRIQOMMl4y
XmWJNpmgG+KnWAOylGcyDWkBmW6C1i5fgNnXrQVQSr5YTgvwqdqbLszunN3Igmbf5oYJvFV9PAx6
XJ4AKOscQdvlHcGQnJ0SJ9EPbSH+Co0OTPVTUPjLoOU5OhWBRaltFyF+/ZPisKxphmDIMK1pSk53
6kVmod1UzOfkVpCI1aK63+jG9GZ64zVP792WDW8++TxdVDefd/moN6fcTBP695LrzYE3BjdT2ms5
Ja2n+P2/ahHeHH3jefPP+u0HWnZG45R7/O/Hq2X8Ax8dyQ3d4LZngYfOcwzt1zxH4mS9DV6M+hPv
LFXIydKHAUGGB8kZ+H8AJLjp1NIeysbY2FUudnwAwyYe15O2IkvSV3ZSHlin/0E7WFXRGhsv0y1/
clAui75MEJGqvfvcQvlR5gECZ9v39l8WGoIeNMN65LKOfEOtWJxaSDph1hTZsBfuWKFqOcCfGmnI
pjScRwN5En9WkCzommHvTLgeFbxF6f3H1m3xBfgIXpJd9Hra9I6efhu90tkWdT35NRCUnooUiDCT
ZoY/wjjxeRwbABkAc3BoBfoRX03VpzDkxWxRjOEjrm7Fl9oxc0DHiASxLqNBNYZ1HDnCcQSDtQwE
l8XKdLwwI0ajxOCcSElyAH8CnRaEId3F21pWDfBXkpNFl3ioh+A7Z8JjRY/NwdsglQag31G2O6T1
AZMGOk5zxROP7TsvzFSuH02W6kK7DF78JjvhXEhSfxjQTnk2tbvFlGbVBE5Q2m0+koSO9m3ZBOw8
nzU9eHGr0noQePI98Oha9YN7cZRkEQMbHjXgBaC1bmTKnuxGOTvRDjSgW856GAF0u0mUE8ksM/3a
jLk4kpJEcATfunuhBXihXT+NixOt6MSwBiAYmbdmwIwVaWrz/jT6THSauo7Mp5EpKX5+xCgKenSr
ZmmKiskQKaZJpDNsZ5q7f2RtVyC+AVBOL2zLJ1Cw0oIGgB0CrWkAxOEiKxtgRuj6hED4v+wTo/ns
WseIcSpkG46GFVBMPti60z4gcN09VLXWHI2GP7fgZNdXpKVBr8t8m1roUiI7vN/8VOuah+tkZEeg
Jf+5V9RIJIBcV2xtJFRP4IRVWIONl9QbPQRwJy1nvMBMQQfSWi+BtCFtAUhPZT1jCBZKPU9JSoOD
b9Mby5uNdK0DVpEl94sxHUB7dy06tFAgKwA0ar7RSzIiVgAaq+ekAknu3rTpnZtkNa7DH6YkXl64
C+DOF5vMW5nir2hKdLzPD0WjnbkACpco30vAqBhsGrl9pu/vwBjslVfWoC03sxTNcFAAOGbbVSUw
OkdZoZF/0k5UL1/hOe8XDv9Kq7mu3vSMbwXKTxHlsaoaXfQo0X4Ra5obShAX0asuRveiO0H/EkgA
5tlSjIe8Sg8lAnpXq0IJupZkjwZAZwHNBYIjkHel1s7OwOYoE1BGIvVrGr37RJJRG4w9EJemNS0r
ZSAs/ZvRifhMIkPP5dnIolceTWa2Lq3WWnfG1O5Ji94ufWuC5X6duSzam0BVm6vVPVV1vpSez3Xs
jYZHJ8vtw31lOtWjLzssfqSgYd7B0sSTHof2Iffi76aL8ppUkbLyHrTCegk0VlrGSlbb47rP0vJx
yAZwznZ2cQTEk7kiJcmyCjx2TVIMRwALMlzZh2glWlH5NPRx+z6z5VAIxCJ/rheb5MN6cWlxd0I0
Q2nu1IvNsoNru6U/DYmxHbmVH90iQAvSqDXrkAoCogqtxzdrWcts34q+AUCFKhhY1kU/1k+WQilY
9gDiTP0kzSrF3RBsbUyAMKN1ps8AakYstnMngP5Z+Vs8ZZ/A4dI8Z0Kvz1am8PeUHB/rbwbewacw
95KHGnfYFckbByklgTeZK0gm8EZQtajvRlP624ifA7qjvP6iCYc9VUb43Yr6/PzfdxAdedX7dzzk
8x0HOX1Xc0xu3TNV6I7ClHBE+2moJdJlnDO/VMNgWEG+mtctWiLRFLHLvJH5JLLQEp2v7tezz6yb
56OdAsD7w41monPhO+vpqFa3hmX/O5d5NzqUvO/XpCGff55Ou/dV+x1kBc2OgXtiFwZ1uGJuqwO5
F1iv79MsL8MLSWlovQJ065b1Ja4NZGosRX2qA9EzvNC0cQp4Rlni7acseSAXUbZh/TR7l0g3j063
mwutuuroZuZwarIMVSs/V1SXhUDpm93GGV42M30LkILiYIb1+HVoa7+sC+0Z8FnFtYvwR0ByMqs/
zEYmfQN9K8+4Dt2amUa6tjQNIWB6iqYW+lK8qjxb6mGbqKLbSA2sBzC9koNqUR4MVL4DwAK/+UUK
MmbT5eGqodIZWgNLPFzNfyjLmszpL0M3yncfWpKCZCitClf0t7TsTXvRkhRVBmq4sf/LMMZuZyNo
9xzXbfGUIlTQmQ6wSKK+0TY2kAl3xJKVKq2e9Si9jKFNlJZ8Q46sWlo1J9uowmfTTOPDOIB98/8p
+7LuRnGu61/EWoBAwC3GY+zESaUqww2rpmYSiBnBr3+3jqvjVLqe7u+7YUlHR8KVskHDHqga23YC
FEJ3I3uOl7rOUHM67LzJrlfUSDFvzG5LlxknCoHr4u7w9oJbCQ05OSsFLopVWtWq9ir1BMiVvU4G
EGaT2lJP8NTFEYXIh1uHY38EX561XJI9A77oGURHsbFzVR2CNmvvISm34H8VX4n/twyR8HQ3d4Z5
rACuKLq5fM6hybi26xFUp9zvjiBQtWvQjsenTJr3jhZV9oW8pGZWl64rJd6n4pl9Sa21qLJOHSAm
PLPhCThna8N5O6WrrJqd1cd6qiQowWl9MDA5W0G93L6354RvE9tbIFjhF6Cnl2UEyfziBQcQp5p7
zs8REsKNPTSv9uw4q9qV2Tk3WLAbOnfYWZnW70r8cdWB/P9V+P6mbftyx7FFEiUtuB6p7aZwqams
es9FuaOYqzlVVGK6RFWTGFgUpAsfk28MlgEbSqGQAqgA0vlQ4IXfFghX0OHbD/r5Tjo1Kjb/jtHX
/1qnZkqkGHQ6C9hK+v4p8wZsKq5H14QI3hTrr0Av7uAxyD5Bvn5v6990knvNThr1AkhCoJ4BHgDb
Z8repTk6Lc5+S4OjBWCIc7ZO8OLczSZEZjLmeZ89R7o7bmPrczGl/zmDdC/+JEpFUPDwP/eGsLaY
G8ZRM1v+Z7OHu81Qy25Nfc2iMDduN/I19a2SFnQLGAxtqLWUmIZ0TQlXNN3X5ZjaBgDkbqkVTD0e
zRNUkanaBhCs5CZwZyIY6zWrXWPV5z2OV51MgxX0SattmX8X66XUZF594CoNC4bMsbGjdEq89PnY
neq5ZtDlYM/giBPq7LmGRYu3S8ZYtcG5ShrOGjRNDawDeehdnYLg33QhmV2R5BGrps1ou9Yd1WD5
NmwbWFWsCqUgN6lb+7dWpVthzhi8s8iS2bhpFLycrv2ZzsB+M55Lb6ML5iefumJ63//3+5PhVuZk
7qYGR9CX5hb4xOEpHSuAdaArgjPKpX9qxMlN4u5L2SzzXamMrxTtHUj62Dl3IqqCpZtDsC3n+0uf
bHlQ4xCfl6rjjw7Up2nkIvBWaZ90stiXLkwctINPVcPvhy6yy3Ha5sGj6dqAdSBkuqhujD1EvihT
2fJXZumlkPt6G4eqlHKNJY0LCzSBKdHcOi/EBCtteBTkZVxtqer7w4MctPihO7lnnUWssgDaw++y
Ut5dsubUd8+wx7mMRVl+jo2BLAjm57est7GUZqjRHSmLqv/Mos6Vn96pedpyDdu/ftHo6/Wn2FgC
dcvaAg5Ob99K+pJevq8U7Oire233A2/AViLeLTTsJTMTTIDbUPBwAhHhE5DiD8Cvs5NMzeUTVAKw
/EtLHlFjv3jueayWKB3AeQU/dDChEYv3MLVOKRB9WG4lqynVoA9WNMCOCTgC6qFcSMtHCzgDW0pu
Ctc9lnx6uQylb9vVhXNyefW/b3tp1BkDDmve3dqrfHjyzYZx+UfQHfTtRwkpebcuhgN1/dNnGOvl
hfLhQr9c//n+VGe3MrH3g+ZhqM4bbqjU6eq/x6YUQiaYYILGrLv9f/X90z3qDr+Duiir9Yebc6KL
UJfGVwBYGj14qF6OaZPXZ2fsk6UP2AT4VDo+f17MysRx3FJvlfQhy9NUBZa2AdsUHh6hJhanD3QB
7hjO3E6W7/osBwika9IDg8D/qXaW9KFNYULowIa21TUKYRcIa8IidqAzjkFENhqg9dVZFCS7KudQ
6XTHZutMufe9HvufEkcdz3PZSRyL+fMnI8DnqETV3LHeVdsU5JqbyQKdUy1gkvTAx9z6HC+OQfTl
Q+dizTyUrfclVyZcOawk/7ao4NjCSyMJ/+t+MpbLp6zMinWfNW2UuQMUmLUYRdwteOxREY4Z36HD
KTYB9+obulCcSqxK/867NlPJe8u+jNWxTK1raI/gBMxZWTIVZ27DbTuB+8QOmL76PFTMXg2N7F7h
8LjH2y74KZvl2LSOeuEeDpZSlcCfD9sze3OZ4Gdrpsm2naoNDuxhXKwvliaNjK5hr4uh9zBv+q1h
KbJXCAB6OMP6O95OcXz8fYxYb0KmQV9HU5Wqk4BSwGnWJV/ANK4enB84IYcxPcUoJQ2sZWsK74eY
4hwWa2/duhp7Im6nCRfoqjOobRgbpF1HD4ClpIHpXtd4pmYQaq+j609CKZVngWb09nmoR0X3vo7w
1q2IW+hmYdk7A8OMG+mPEcxT7R7eBriMV5h+tWoxpVglPpy6TO481T0ERM3cjc/eONV3CXgRVKM4
vrXx2XanTWDB/Ad6b54RYsWSActn23vKowvHc23FTFih9F2FHFGVzQYLBm91zcmmedmrxcihm4W7
UYMNk+pTEAebS43Gt70qtHLV39HN6WM0In1y8yW5uaT53bxzTBjFFBNsBcPRi8Vt5TzAGF3gO5K8
vxiq2g/+sNx8iPsFKGd1zjC/0h0qdzChkODVIpJjAD2Qt1FoUKC5+KZNMh5eGyDUN237MnZOiwV0
9FI5+a0wnemUysJY5X3BvpnOj8Bp49eWW3LttXF5A8EQG3bmuR3Ok2V/A1T3mHej+0UoVm5jaKPh
tKqSjyYbX1I9gjRaKDcrAc8WlU97cOshkN+P4hkK+dt6bv7CouSBQSHpnDWDc85HrlZLZy+bRFcp
ppQ1b8WCjZBRuc6Zkg2rGU9NXmypxlwAdq2JQXZWjPEB1KdflzlgbqUJVPGBWpy3Zqra7Zxss9k5
f+gGoO//GGXJwKwHIxF3eVe8DFbhzBs7W791pRZFnahYquQ+x9nzhvJMJn/6i1DrJJ7HA+hJ48HT
FzhdYmlARdhooEjtORUpi+rUTqVr90vOtfma/a7lMua7O13vTD0/3ug6HJU4W37C/5bH0N7NHL6+
kn8vfOGpF07o4lT30lJpJvE70nDhBMnpmnNhElMwtWpwh/93+/VGVKIx2Nt9rq3WArVWB0YKq6YH
2aKe8e2Dt3O6F9LKtyw3yy9eABmrJC+//2vGbCzikjHX7WcHr6BdUwQQDZi78dXyggfbH8dPedLH
NwF0sCNAQsZXtnRfOsf0H5IGS23Pbd0VxetCvM5d3jzALdI/dtxQKxpn4d0P6XrsvogheV/B9PcS
t6QLxeyyEveztbyA2lSGUPJsD3Tx3kp/inmVM+D7o3OKov7+HzuBFv/HRqDDfdsBNRcq0PhkH9ya
c7COgngegnvMBvpj0Hb5CV5D+YlKELD6VSqBDRVwpt1R/H+m2fK7mFvI2ekhhMm6KfRLO4cuNAaS
ou0OfYPzBl27xj+MZoFkvZWd9dclDaacU0gp124Wz82oqqC7+aHhWqWSpb+9ZbqY63efBeZW1Qpg
uDrylV1vGaj10cVqAObf61zpF7rdqwcB/87Gcm/oYiXGtC+Nem1pF3sKCXK6p2JRuiWESN6aZJb0
N5kVMQY4UdjVyXwj+mrCN0UX6ZLKId1WlvG4jPWvEMWb2NmmrpUdWsxLIADE3ObUG6YBhLC81Cik
DLCxohqzOnCB2594yw9bAb+9E7V2gwlBSqozGA3BTBlGYpcBlSzabZ5DgCOe6+9zX9Z3oyjl0455
Sf1U4HV3l8f292la5JPTV8meQ8IdpldobJgNsuhYpXuqtuw/uJuW95ECaGNXwOamaeEC6NHHo/FA
meWQAQB6L6DIGw7d0HMgCqv84JrO57rIzbtLDKildKsaCbG/DAre6z4tzMjLuRVVVjbt/QIcWLAJ
HDGvXOjtnuGyyu8yPHqr2MK+xgj8iGEoHP3oRrpIg2VnFk8QbBzB236LsxggHJHjyUOxJYXBd4gz
ny4s56zZXRPbumTHmLFtXOp7cDApQ1nYUArBVB4ojupLkmQoSV9+AU89X5UQiv6SpgGOxTzVfcHM
60fA2ogUki87UmNZRy4gQXAzDNqLdLLSMbjxGWuDTi9wKFhHjt3CvId2raY2/dWHxiHN5Wvswzjg
rBlrygM6xV2NvGzWvCrVqZEAAQ9e3EQ49J1O7y5yUpcqpWBzrokc3YNSqO8y4Wg/7Hvr1wiBV/Dp
3TjUERJPv3UcTUxPWz143BnJygisssu2DRYZ0I2AAAR2eeJwYhJSVIBa3hlYK+Cigp2DE0GK04Xi
aS3xa2vNvbAN3wn9uMqOlhX8TC0HvBKjzndOYZtQNWzNW4lV8a0vM3YT58vmQ5yqsYN/IvS6x4g6
0KXXXamU2BaY5WZ8Y07g8MElJQOzMY2hM5vOBiwfpb9JgZkMK69CVV9KOBwt2krBOF2iVHzXhN08
6KJnACFQcMrtOZQTmHIGoMwPXQP/CwjpqQMgq9bD6I/idpyhvtoVS7lqe0jYdwEI8Zc6F82qd5Lx
TH0nhc3DBpL2YdMUOKQUdvsf0EHvHy8T24YOq8kAHvS57bsfXibYD4COR1W6Z3eeFXRyR5jiHMnx
M4j7LrKBuMWOOVQvZGu7MFutckwnoXhBsdFJNhVgpkD8sxmdczXuLRxP7ckykqwre8YYpODUd7KW
pDiVQIiGiKAZp3CJWzjDjiDMQqBqDXkVC5qNmyafvr1TTLkIqZAEi6/J6FSiy0Vc5Vq/5lRY+0Io
FsC6zMjPi3aDywzj1s6a4mzpWoIatdluzz4bPL2zMzO/tOla5zju1vfyZWUUPMAzyphgXd0CmlG2
+brljnqsKs8O8QTsv0q3OS4DdkyhPwx7nmz8CzoWT6yC8Uls4uwSU6HhwbDiYrOo2jhaWZvv/n1m
4Hzk/dq2zX2f8wDUXzhOeR/+L6FjAt5XH4/3FR9wnBOmCq6WarTWsZ8PsFoQ3r5MghbWkVV7J2q2
RJZbii+Ba4gwCLr6h+UPqxGuLUnIIJorVTZ/TaXkod0q/imxsN9szeY3z4MLkenngN0HAYNgaD7g
sTNP/IifT9dERZXiW5HIg8NlDUCpV/LjJQlS+iNkGrH/aEzBV5k5a1EI+ZIMDK/7vI8PgW10Z5yl
AqZnYI+8LtQYXbD2rWbtYx9GHZt08w5+z7wv//5XZPY/X2mO5zATu/OuZ4Iv94E+HSQqWdrWye67
HApVXQNh18FTD7EsAbx2k/4umAZ104nl+8z77y532F9QdpaQJyjz772f5E91jKV37HTF3dSYwY6X
ZrxTfpffmX6tIg5H2KcJXfHnDkIPyji72PS/G649vFhpAEmCPg32TevZz2OwGbgcXsQk030wNsOa
sgqhPveTLTDhsWHCasMHqVRc3SZOir18aS7gPWR1VAV19VjCwvO2rof7bgrKR5ar8rHxzXWvjOSe
alyYAhu9bNgPOiPAI3nrYWcnog7GImH0Irt7Gow6eK6GYEOjCf4peG5rrJLpyva2BHkK7H12wRIR
tshK6yqapG++Qw5RgwGlKt3Bz7bzjMcdd93iHjOD4r4QZqTw9oefmq+SVVMU51wAJU6NYhiK+zKB
/4VpY48GyzSkGEEehzZIc9tcN1MO90ZQCuOg2LBumRPsViw4VIl97U+AHLqd7UOQxg/YAAkCPY6P
OdcuTiV0uXQO3XA22/gAnZPny6dJl74+dWULsuGgzr9Ey4vC3zl1g+OOVmImMtjQE7fc+LbWNQpd
L3+KXfq+dQMdLL7hvohvWGaaG8kNL8yFHXzO5Lhy6hpqbcpnexM6S1EPv+XnbAaoR4Itf6K0OoUi
kI6npcn2sKrAV6JUhysEiABCF6yP4wFzbRvTV2qFjG7PN16cFWC4108ys394mPXdVwM80i1HDiti
neo4AwLvT/GyT/4Yjz24N1hwq1+RmClpm5osg09GUtxddFShtgSO21hr9gNmZOFctMFuSX0J9oOu
k2yqUQJr48AB6RLz0lRi27zNItBbf8B8yniuJnaEr6L8aRjLLQSep+cyF5DpdXuA4To/xSTf7TdV
1piPibKLENLFWDDa9uuQTd7nQAwybOMx+D75WaS6VDsJdSm8wbLgaxIA5ryUc/EosBm5bmNpn3qz
g9jqGKtdEPjZXQ6sf+RPXO5Lr30uKwAZYcDNb3KtYEglivmJBHF3Mhlw1H838NKusSOlu1yKlEn1
d+PMcL3nM6/xlH1LbBsAMoFlWeW0qEn1Eqjt4qqFjyOKdOkrGAAWkoNtarZVGnWm8wSd2H6TLYt7
UIPvHrJG8ANVCwmDtvBazw0L9VEnXTLf+qTUQsFrM1V7t8c2XPfSWVWws/RiJF7c70VbVne0FvmR
ibh8yrBldhcEEAnRGfbEYMSedSqixQwr/DkCtNy4rHR89IcSUPmr/8ydCpt6qr6LZYE98pPD4ak0
HridwRUlAbedLo7pWsBRN8mveqFZUlUtEaT2+kPmteeH5msDDUHV67CLjOfVv7+JAucfbyLmA02k
Z2eQRzHt4MMLPYBYOE6/8/E+zZIGJICGQ1kGTvffIHISNdo4RrHqsS+94GlpijnKF9eAMaK9xQss
AVUfF8dvXiU0jvaesH+FKO52YFJ19lRFHxrEUCcHbBo9fIj7MN25g61SpAJYZNAYfWauWWrvAIDB
Mk+CHxRDzOUZ/t/DZgIGakvVwlNPgdUFZ4flw0Plmbdp0DbPYwrUwCLKZU3VJm370Acg/NYekvEz
Hp1wgEdaB2ehwzwUUEec3ea5UeDhF3XNb6jVzVc1prZP/ZAOkJFNt2OOL3AVZb66z7M83yp7hjkL
JAzMm7wcb3Mo751LGJBfLgMMzUJuDdOu4VIEYWlNwR7yud8o5RJLPefVb+sMgjE6pYBF5Q4Epj4U
eqzrgMIdTl4ji53lm4/ZyAHTSo2HjDvtqS9qAfSL8F6MDDu3tQdNC+x1z/dF7n5lduq/JCBrRR4Y
YodpwePIh5JJsyzeC0Sz3I0f9xvAT6YVtyEgNCbQE+r1hUqJAOOFW8u4/dBAydQ64iRoSz0+DADW
UBmWeYZtaN+x9pm93PaafYm/sXUctGwFVS+lseZAp5tyfY1RQ6fzqEQXJZTa2XBs6dYFxIUfpnxp
HjDbk/s4gKWvP8wQF1XDNK5as7S3l7pbjiu/ggseZQP0Ou5keYYCIDzNgMuF9K7HgCnp0+rGSlp3
d6mOvSOPLXYOoOOrk6hOpSAW4Pr4DVy4vEbL/OrmS2ZqDcuuqdMlDJhlrONUTM/K9bYE8CkWy8ZC
cEzvmyYfD0tutuEYQBQFkwv8D+aGdwvJews7NtgmgCVO9s1XYpsKQOFx7tluO4BpdoGqxBfZLkdK
WMakBNkc/rDXnpmZ5J/AacP6M8EiaGTpX1bXPVejiJ9jMbbQVnTZQ+tBfhCghfHEer/dm34i9thX
dE5OubB1Dw2OT6MH5UJ3apqXDPsRzYhFBwsep8WetxJIoz1AipE7LNVzmwDwstTtvAVbsnsucHTp
+ubwdQS9JzKlVd6YaWsBBoX91rYcviq5sNAEYBR7Hsm4wvsX8zSN2urzOrUj31H5bdBCbhd46kM2
iqC6AdWsb7EdQG1Z1yR21Dvq7PmAMrsppCZgWWYEOMXISpxjGXcLjJW/jjAgXE3MHm47GyLrXQm0
LUhh9lfPmM9VbBuPAgTR/bjIauMagfnq5UfD7eyvuQ8ISNyvKsAEoUKE39VFtt8b82Td2qILUwiF
DGdqESNMhl953OY3Rdohf6wqvmOLBVoWXr+rCSuPCYZfW6xdF71x63WHGe7k3Q8zhXKmATXa1WAV
PdQ3BsE/UTsWYkgdeHnuljIJS5yMcpXh4Dh33UezWn7UwhdwEBP8EcA/taoTv9hfGnHSuwbKJFjD
VIY/Wswv91XXTqtAJ7uZIU+LsvCmQ81z2uKBQ06AelII+JB/v5Mf4GlPY5n/6040WgZl0/91p0uC
AGTo7d8EY6cfLngpgnFzY9fwKnX0xQBU8VKKIb8JqVRdp8ulfk1aQIV8ly7n1TB32bsI9XqXBZHQ
1UUxLG/dRw5M5VpqO18sbcAyKJIvfeMlh9/jImPGZ4UZ25/iHbRHD6xOq7XVJt/xFTXClDdwnvBj
jBobz7LHOi/oMnXMdRzKkHAc7rIXaDHNf4qn86geOiC+LvkDli8WDk0BrzNTJ1mVmJOHmQmA6QDT
WYj72InYWI6F/SCqW9MwHIepwsuNigk5nfRKgDsr6w3FWFWIX81i4RjEbTMoUmfv+10aKJ0uLYvb
dQMzI7DI4Z1CsUsOWaFc7lgu6Vc4dhfby2ehzBZ7sLgZ2CLbqosfLlAhvJm6BLyjloBFFKOL0DCk
a/VdTGTbZDK6fQnzFWg9vnYyb7FWC7pnH3ZICxaJoMU0zi2efDKkuNOXbO3bTb4rzbZ/DloPK2rs
lvV9N55xEv8VO+b9s7SBu4gtJ95Qp2ZcnoWaOTxw7frBmvldPXQZ8P99tZG5WG7o4ufTvJvwk6Ba
2uAotxhKoLcVzJcBK64RoCiUjVD3J/arIwWrJoDe1GgU0aUTBX3WQdeexsNbvN66ACbOU1j54tVa
rPrO7SYLx4fwRoI0AEvWI1RmV8KsShhGovl6wRIuwFqtq2Gn0znJOpGjFeV9PUJCoXOT9QTu7kpC
DzaK9blkARTntvGrow+cirMO4PF6YHBecdbUDDIa6E3Gx+go6uSREqiDrzxs95RLv477wN2aXjfe
m57zF9wA1KsQSbsyZ6M/kcbEULUymoCMiXjqt3ez8l4bdzC+AMGXHfwOlhlU7cG+XwNuAC4EjBK/
DAyyAbF0wOTXye4i7sagKu/nJQs+wwLX1Uk0YJW4r1SjAV2z4iuq2jjfvwxIVaOGeBu8qUMalEJ6
UAnGzL1SY/C5cm7pzr9/yinArI0G/fApqQr70fzdpzQZiCSAPV4GdEAOburk6fdPmaVLvCqycoRL
EpbnedV/nwqxbGjFTmt8ilPpP2Kq+dj12h/PXPjkuC5ODAI5QzMCyPbBaoB0HBSIOXPi3IhGpcAA
/d1qiEmb/pW5Ea2caqxfJo87+6aLvagp2uYlH+q/AIfB2zib53Nexz8NiPq+1IMIIkwM2Z6qOzwa
f3Ud4xzrU90Vy4G/3EGoM+Snpj2kXusd/gDW4XpZgEE+1M3o8jUF8ZOEPj4V096ULQyR/s63LECE
4h7bouaYMQgkdKvAgG4eHGaBNKlCia3fG19buxQdfgZHPP2hxa5MK9kkAnSUZg6qraq89g6MwmoH
sU98J1IYBYc4pe/u6qZsdpOApkWqqftqEWiRyu13QMsXv4LUm7JzkNbwMM7DSyINoSZvgXRACtPU
CZtbdWHfi6punqZhAgoWZtEZt/g6Nx2xh8fLu3i+AG0F+IbYcx1fsIbFond+FTpO+QPPmgOgMH5I
aqM98NGZbbA96ZFeBUhnPO5wCq9lRN5SSI+UFRC2Z6LHzCEEawdK7xGEq60tEOU88nPLjzAX6s99
yvozaJDdScvixUEGQ3pq8HsYLbSlZe4E6yAJmFmijbwOJpaZqo99KUu8oXRxrHvo0XCc0VHMmSs0
N/izRu8y03g+gra97KhZLhzsBN35Y/boi2GFjeAqSioPd6D2d0XqRN0tCSGA2f7mGL0LvNk8r5xl
HnZUXby5BvPaNUOqVpLjBMJ/5Z7bP3zIx2za/WSO3q/8tFTZCmD/BqdTC+za9yKYl7ukcAwoEqd3
kgXLHYXo4jsA2frgf4TXGKUsNgeoByJcETVcu+HpGIf42gaba6zUg6rK+jxAkvRwHalX0ryzIVsB
h+7k9jpQm3H/mGFr/BqiUuIxAadt9uM6NMVdjn3NxWr7FVWXDEg/GHrhcTwrd76MQi10QzZq6ELv
DDuK0Vj0Ces523sQWT1eh/fN0rhNsfp6+7NQpuAQJ8qc+d1fioY24KmzxUnkAiEOcDbNNgkOeSkA
TgLB4CtfrP04ZTBthGLUauiS5UdWG1nIDKhDWB4sij0AgM6pD0LC1BkQt8PZw7Gz+2aT2jgskf7U
rGSTLS/mwB6abp4SnOOGYABl0HrhUJjIa/4MhuIMAQHLvR9zaW/45MFptx7hDqXqfmsAlnJWbZFF
FZZaVu2obTnCw8axp9wKqdipcssDIW/exQqdM0OE2qwr54bSWq30RHFse9cbE34MWFUuq8CH4jAO
kOawrDvjxRLua6x66/uSdwfpzUsSYiMC+0+NA9Pm5K8eMgfQrBnTQwwd8O/xWL0GWLi99lDTAwo+
tW9bcA9NTfL1jKoGqiIbwp4ouhQsaLvdMm+NYmkOXgMusasvgzTd/zgbdNg/ZEVc6IlwDkFexwtg
+fvhJCTtnTy3lmY8FyY2lWxNN68HKFXEsoEG32AW/naosl3as/Gmbwb4WF2bY7GkDMeinXXESiuC
/SAEkbt6ilRujp/SiYuH2XrBEnv8NMTV+KnHPszKbYtxR1XLUu6N3QXQnNGtHBrxnyA/CjnKNDhR
r0LW/ibvzC/YF89DCsmqLB9s95kqdJ+5U+9HTfEkiIQF8nQqWHOUfd/0YYd54NHHxsKRSrluCcri
IXeLeEu1Sx51oTrleVP9KtOxxZfCmDe1gGBbjYXmi80cADdE94TDj+HQleaMbXrfekmM+btrteKe
NWlzNy9YSznTYL3kamKrFo4AN6ATis8Fq3Y0Dg1rAka6jcfPXnWY7MJYNvkCjfY5d6qjYWDrvoUr
egcVJOtEMbpUmI/ii6v5ijr50o9aqHMlmdGFundVBAPsM/WwdV55u8WDzecsFCwOsbUxy34IsRtg
nI12cG9kgv9FavDLb8kCBK6ddemGVS7bB07OPv2hY2cx98ade2xW1mx6DabvQRaEbrNktwSvbbRY
O2Q4gt3kARN6hdxSA/RMoVYofOxRv2FxqeH3QaiRB0P8cZCWucWN9ItXhnmlAtPmaVgAssa7H+tv
/S7X8VHHJx33f4tf86GY8y7fnhzzqV6wJ214wliLMbiMc82n8XnppPjYJY4BXbcuo8SptmXqzpBR
cj1rQ3zwi225bkmdad4T17voRwiADgw7f8nRSf36qVPpvFGC2fsqrdOHMmFdmCm3/P6WEXhgG1BG
jHXnQ2VBtJ4yoC51xCbIv4whWR4lShzzOPD2NAEC5BY+lnp+VKrqC0Cm3n6yjDFd66rQaYocnt9S
3sXIFPqt28X62cfCYR3jsQ+XBddNi+jirQaj0DrKgY1dJ+S9JoymvGucByKGk9XakKnyHOu0VKeJ
XrkniDElIOnnwQwRnn6+nWXQG5+aiic7UPUCTAaX2jj4v18c3zuBnNZtr3Gngj4N5LMSUGhBhzvw
RkD4sDukrWaRkjBnEmjmqaafchIBpSDVqeTL0zSP/ATrn5hZxW27uOw2x6sJAhxB4kSe3RYRBekC
NSK0wH/FHdviNskh3kFxHLVBy0N3EGzcjUOGu7+dGtISwpqZi3McHAu34aVM4dI1SpyzTt7635cc
cw05x3YEBzO1hAaKz+0QLczkOGnLGhcCiag3xgiDRzs2QiAiIWULoXhwGEcVLr7hr+1CwpqJ6tQ0
znN7ohKehcONH6hVRq3UAK3mX61UBYz9oeXxjZ8WQHdl+oevLxUbNRElnswVYMxxREHGZXY71gEu
eTjhrYbnvyvCLHeKdgXJH6gPYrFP/inW4lQgT8l+S1UTIJsbGz/BMIXnyEPMTnEs+hYaJ+CAXi/Y
S2yiKnaLVWK8NfeiB0+0WTA5pkyqX0qLo8eoykdjTNptAHm5w4yzdktiS9CD5UfCjubc28dqyoDp
oiL2HmQkG2tZ2fAGBhL+2t5KZh8bQCXDOh7N9bt2yDP93V+K7MFL52r3rpk6vqvj0CScoN18I1wC
2+tbgBlqXz4M3RHeX8MhCRwcEr0NffmUI4Rat97EXz70oGpN/xCcvyRru2qT1dwBmMQYt0MIa1t3
dGHmEJ/y1gl7VduXEMULz072TYmp2bWh1Sm87+R6kWC7+ebicMCHEPSqwAqzeYQAkx4ZIPcm/PfT
M8/7CJPlPgzp4cxsc+6Y1keYrBK8sDsAH87gYYNwAUvHOwZ8ym5y/QnzXg4rnmoJosLp8i9lgLNo
Af2znwkM7IC9/WsehyfH4smzbSUimgY8AROWFitRYCfbmXtxyrX2pGIQzu6CL6by+9tBefhR6rA7
OTmQ7bPcUJU6ZT9/aWR2+wbA3s+z19z0mfDOLY4trzVqS0fo+eo26VvpBpMqAFM1J5wuQWe/YFow
7jMm+SHuS3WD3TGob4NRjC3mAZr4HPp6hdXnP6T8CYh2/c1STgD3hHq+zZZgBpmBzWvABY0nfJ+P
Y+DnP4ykBUbL4I8Dmx9nnlbqHlyDae9aM+QtMyCDYr+0AEFdzGNQBebxQxWyQct/AJrsj4Amh3u+
hZ10xgEPcGzSZXonaxdbCl9xzCseFTh5kIm2juk0NS+YS6jNECzgqaiseTF7tk4q0/rMh1kc4WY0
rYwRaZ5GTghAZE5zYILgi+5uvew9VdrNNzNpMZdVoG94ikWjM9qfS+cIjdXuBUeyB+z6/h9j37Ek
OQ4k+y/vTjMQoDy8S2qdJbJUX2AtpilArcmvX0dkTWd1zez0XmhEIACWoAAiPNyLJ3+I+l2SOdBe
mkzvD/enyc1PN6jlumCAglgOSB1MX7BPrFLQH3aCXLbBxS2qpWijS+uJCPXyWfMYMLFBTMd9acGr
seOtBYADZBdfApCuLhrIOuyoN/KibVSN5eNQA6fOUKdFXtXUTJtRgoTl0oKY5a4WU3oIoNq9YBEL
vwl3muWpZb25eVCugPCut0MAXjcjKp/JIWfY0QkIid2Bnz5dNAm43ItBLRhL8wfhOdlDnYTBxs1Z
Pr/ZsA+K5w7rICutXahj7OK5b5nJHU/Cah26tQn5QdDEgSj+OznkSTaiADo3Zz4UMw6+V0Z8hfzs
sALDbzjDC6lvZmC+eAENLjAgmee8gURpiWUvIvYM9PIuh/CQXY3es8NQsa3tWWdNS89v2u2Q2smu
DAdUUA47pR/Mccpj3A7Y+1HTNats5Y9FsiZS2DKowQ/lgHYAQlTOM9jebHygX0bwBO45flk5qG+u
D8nTZSgATZWaFzNy5PfeV9lDmNV3kQlKHhuEIbOiUOxST4a36PKxOlco2Fgboevv2ima9kHZF2s3
jdI7Uxn7gAO2EFRlfOjHRcvs7tA6dX+gM0Df38/IhqIrRPosDvJqP21QLAi+7/9+b0Jp+R/3pYdH
TtcYMLw4/wEjrIekGfM8DS/ISqf7LLH50RXtpiApKWqOMeieQgnlKJnF4pjWzSYd0vpegfvwHAT5
HMDp7i5PvWGZ51Z3Fyj8z+iMbB96awdicFXnzRue+o9J3iwtDQQBYf14mKCcPuO6WYNSYF0DMbmi
3rYei3npglWKekfW7tPUSh9QhYB85wjQpkzNXR1x81RZTviYqF5tirzt5o5ow8ewysaDU3rfZJnN
ko6lT7KtnPvEDA6I9xrPikFcWUGYfEbNxK7bNQdtzpKaFaLbIDGMJujUwjmM+r/KzLDAfI2WnhHa
E97Oi91keu4LhJ/uC4Ddmm0uNZ1T0S7piwC4npp79uTtHbrD+noObG361I+Re24q5yt5OUON3bUe
ZJvNbILOWbOt3d5SR+TaHzMLhHGBBEkqhPrKHfZRkNUyef5q4vEXYwXCCsaByUDwBdI9bvGaT8CQ
MNnXK+Z1qH6wsTfZQ3zJ3ptdBLRQPeUFeAlAXStNPw0Xt/48M7/zuAD21/S7at8E9hqKQKig0f91
P3Kre1d5X83UhTLLL5Mc7K+o2cHymggqMoNfmzSI3H6ZxsEC7prUgcbMA39s0Y3bAnqBoCPFFch5
CjJUJ45ahVxfMAc4d9WCgwIiazl0C7zuh2/Y5WysVfDEAM6APFJSHdsgbHcI+A9rKEVk95UMR2j9
Rd6bapOTlxbmT1SUAS8SZt9VCpy3mxoS8gaFsbSwzwEUYkj2GV7Tqwl53gfbLZHNx/37NSntrYot
9yV0sh3+y9YxbBL72BYuznRzYJk7wz7aX5LNCYCMDSAbjgWzt3QmYb46Q1wijBcLzTfbPww/C4nU
H9RM7B8gFZpPone+VqXNQcFhDWcRptEOPxwEkJESvJBvFsblrHQ56FN6qzowfSgqr21mndEinIGX
URWzeE2tq8uEJGyfBWq4lx4EIMHIxldDKtoFPSn0fPAmnbOq9O5QnlveN3S/Qbtlet+qoWpwKaek
O972amAHqVaoz+rntGsrx1Pc22LZIgn6EpaQ79A3o6Wwt+K+kUP+oAD9VF14gJfzPFt7QVmtrtex
7Yht3U5BySZAHWoD1q1FUCbTQ4pUhGWUF/pSJ9Zb4aW3BogWygstnOBGPZDgrA9OmuoHJvLdL77x
ADIMMEPXIWQ3hqn8aVnYYE+orvbd7NlO2/arXQFXKlWcvCXyueUH0UzO3C9VsXEkeBaGtJIrs4RP
38bTc25G7SK3TX7upzHemJlQO8hDRkeELr1l1Mnmsc1RAwFdoehrjUievruKLlH3RRSLpzBJwUb1
d2tkapenPoM2yISvg85ecJAQLT0ZhItIN4Xekt86Ji8JF/ieIMHR6R37zZscaUiC+qcoLodlj6TF
DgJr4F7UZ0HZVYtJ09RRGIKY5W5Ec9eoRMv2joK+JNm9hGdz/ILWzOjxSu/aPtj2gcvefvpeP70N
rI+2vEz7pREW5ptKyvtJ5NFj7UXsCAJAsAto56QKwrk95sMRgbHkES8GqHvBH9K2w9JLCjVzVWAD
n4uIbcjDYj5NqE2rh2fDzpwfYQ35ErMMgkcgRvm668Z862CvleWs2RuxlUAYJHCPQQxADp2Rrde2
SNvojGyRB+k4wNPv/w++/z2n0Zcfr0jzGbHxnKYhsOua8NCJxv4cQSrx2tJ0hlZY8o3KoNRINjqA
fSVcmJpV4GYbLONOaEFTQL8B1M+iAoyGCBYPqDqQ2CZugIsMNlyJ6ZI2/lvdl+n3PzokwNehZHfm
ZDz+gYjtNiwRQgfFDSARpqsOPE/lkQVlthjjuPlqQAC2M9L4h1sh9TJhlXWf5T14CnpgxIc0jy5+
iirJWoTWuZHMnplVY2PjgeRKlGb5UxYGAq9LS22pyaDjvYD+dbeOzKB4ShMZ4+WdBCvqtVJnWkNs
ji+o15GQjOkQxJ1nEQr589SRSP7gU1hgTY1nbhiRPxzyb2AxnXUydX5AKRVIZ6mcxxzQwvUAGrUt
+foKZOIuoIWffAsgaB9L7dtpX98v3dV/r6Wcz3tQhM+FDX0t2/Q8x7eZ5nT7sIFpGzNiftjyx+u3
Dcm3dQERvxWz2/BSIjs6A0m9+muMv6PepfoOzQH8wTMrvx8UEMXIbaPgpBzK+7hs4rnbus13r/py
HQKEPhTqlPFop423AgljvRP4dJwsb1KLqKniL15Xb8jXGLPziIf22xBBqMervOrRHEx7kxfGRpkm
9BvA9MhAC/oViiOXzjSziyxQguBjm7gkO4eaZ2JmX/t2DPElzLpt67sHEGWG+14O1hJMV/GdYVXv
Z6O29YER3WXKspajPgvkW84FsscNj5dEIoN7t51VblUg02FbF57WUPGC6njUI7pKblPI2j8sbz9p
FiIYYHLL9rjDsaW0rX8ULFq+25l24rvHashCBCVjvZxzoQEZDKb1hGXb+1k+4hVEttvZ/+qHxQgo
ryJdeiMvlTCSt0lXK/tRx1eEIvLKJ3BAJ2+mNkeuyVdGKMpjp7IEqGwIqKK+wDg4hdU8Wx2gcvrv
IDugLMwRsm6x5snhlffNi2yuUKVbjmfoGWL9HUgPCtHYux+DNEWaz2zFnbSKGMVuAYh0NYDJB4Bk
luQWv2tz+bGDRsg2fh8xWrgLaIRMMFXQoWMK2PsIcAsgmR3HmMr602Pi+79XoeGfwoXpMzCKO0Bj
O95n/vrGZl2P8N94HJMEq4KhU8WsisB4TgcQ/xd7pg8JyFehcKJPR7NdDoj8bsnFSNti7+TICF7H
fWhfvfUQ8rw1awlgrSWNcJZGQCPgg9Qvc0B4z/Fg5mc6a1xlLCCfBVaH3zsgvtyuwgJkxdShsqC4
jsiVqzaB66WIJv49VaLnC0cZ7WIxPN5mJw8APfJDJiYs637NoUc6jmOe2nR9c6dpaAzISOZplYdY
UCoTOJRhOJVFGq1AiwsiOCcdTom2JbxGLjYYse4qPKd8Sk1d4ZqO4sdgRzMU6Fs/oyJ7ZH3nvBa2
dOdmaQ53A8Sy13UVN0szQA1Kr2qxqKr8S9wDSAWtmYSt/6WJHOS4wdcdGF+8qefGCDKUEMvr9eBz
BgCuw7CdMnMf4UCAo/BzTetW8DRd4k5zR+989UB9hrlukSJAPZOELw34NWoCD8e6YUV/mnxh+dVc
iO8uKe7JYAK/+mhmqJ0CgJnbPvjdCY9M7Vs32UzErZ2VgcrmdibadprLDjj4HEn8fOHVWpPmOspD
hK4YjOGtTjt/zi1DHl2u4mMpsmrRRdPwDQTeTaTS7612YNoBG1G5NSEpsCfV57qV7sofHNBoDh7i
72S8HnTtbDgJF1y+SEbcOj443roFFfnq0l5G1bpY8EgkMuN0nmlq4SAIX4wQkd2EWqgxPgT60HpJ
1yBjrl1ccNACgHj2B+E+JFUW3aO8bibHrMvmw5iUy6Hsp+XYx94DufDpRRRGN4tsayNs6JhLzzIW
dd634FJDBWg4TO4BCDUwLoBQeJ517i7PsCaOS0BqaQFKohg9/vi7wQGMTy9jQ1LWKFKIYVi+eY9X
34TUkstz8Mb6D7dRdDa2gE9gjXz5ZMf+X26RbHr6MKXIR3vrNN4zXbQwEuh+VHjhbLHreyXbdRL9
Q/S97LZMWW92GIzhEji2cmuZ5VdaSd/cEmCTwMIsv/mlH6wTlCrMbCt3j7U/usdSHyIDzAKFAdTa
73byIJuKgNCGVnC1BONk+z5BiB3JEZ/Z61hy/tB7Hew07+PImeaCjps7F9gw7bos2jlmnX0Tgd3O
/LRlTw3yNdDBDYxzj9K09dDF6R7psXaP+FG5BpwVnMDBALb6BkIIpQedQexJzG+JwzeB7CNQXZTx
TCGq+JefiVfVR/4r8J7VHLuA8sQH6ItqVvRc8mrbjuLlxod+o1MHXmIFYc/4QJ1XkaCq9vncyJpq
iVeD8YFxHUT61daV9ssHMSEap2fJ2u59FlutinJN21KGL9AcrAjy2nRtzz9NY7elTksHdozS+ejh
VJk8Bard3ra2Nw+y/T5HJaLwEVDSHzb0zSq3VfuUywMABDWExoXWkQERNtlEbtdntxvAGew34PmH
rEm+MHRkHFj2pZQi2Rk6WO43YEV475Y6Zq67QQjI5wnUIJmLqrq6a8MldlrRXsTJsQBvOK5TGVh/
186BkrG5NMSsB8J9TTnXW5YWIj7WLAxQQjlRSpZAbzfjNf/Ks3FRgeFsZ8Z5mS4oEkCHnskXUY/V
+kPAALUtoG6hQIGfeS9IIlfrD+NiI0HuesRAUw+8eicQgJwNkQznTgf8ewNqvb4Ms0urD25pvoQx
H44Q/04vjZVaC4OBzbYSTXZBIjXdMROEETSgScC7VjbRnDppwO/DjUggZxhg78r7ZCmtAJSkKAZ/
NUD1nbQDu8iW1Sd8BZoZ2U3t5mk37FrH17qyV5GPqGxcQi9IJD1Yn8dmhpzH+Or4yAADjexvQmRJ
acZYz1g48n1GstOFyc1I+euY9OB/NIPuEkfhIsyQaDcNSNYqGY0zClRyAO/WbgsEIDXdUnQglpjc
HTU95R/NuOb3NEeeBgsyjwi6H1M9B0U3aY4ohxRDZTgLoEANgK5TecqaQQL109BH/2q62aFKICDU
C3YIsjUO0tMzRNKarW0nL9fmFDooKOvrA0QcknMhtqm0u1NWucxYxMFw8hAh3wWAXmHb7zjJeWxw
Lzs1EFS8dicDG7k+XrgZcoVYV4TzLmzrVdu5wZkOHCLfGwCiANpMw1wuvHTEX5JvOq9/9/DrVEH5
RyHIBa3d7bVJY82+Nhe+UvjIam/g18LrpKi26rcdXvLkdrNTc2p+ojjLOpqjjxLOvpnWyrKxHAlA
eLkFScWlAz37SRoKMC7q8FFsClp3D99HINkJzj62CLnO7MCaS9Cw7j7YCN5OFJlXH+qigb+8qcXr
cl950tv5SzEmxRVKQcAIejzfrWS4Aimge5n3oE2LdCyHHnhngVQtFIoj+ymoc2NRNU5wTIJejeEs
qq12XoLta+Mh/gTOuXbZMQNi70SqgAI7xLjdsFmhFAPGzKyvPjc+BitQ2GWDIx9ZaBBDXdmeVBlc
KaLIBtzd3nNltb1ROtHZlV7K8XdDieihX48XIP/8h7hVM2p1rT1eejs+SgTcz2RyGh7M2VABT6o7
Je/lEks1Z0m9UwzwATLmPwpbE8/aqoOAxoi1ts3AO5u3/jMI7OeNPXZvcW74a9DWV9g6wy32ggPe
ycFFOW1y7DPQtJCbgeKN+dB0BXZ30nlUmXNwdNyqQJpjp0D3DFYo86lDVTfe61XzwGwXyQ3mHhK8
dB4yfTDKki3zzo6WNxvn9QMPwLxJHoln1vOsRnGUle17zuynwWXNBRAvanRlIsFf3cyoBaVjiII5
xbzC8/YUhaZ8cFHBc/X06u4BbyQ82dK5YBdYqn6WIzzzjpfx8qzDIh7V/bSHVKh5h5aFr86Na0zn
MUXNgcyF94RdxRMVcNPhWtlNRd69q4aDBCMlSvSuxd0gbhNrVFJNiJlYd0yF2XOsWbmIn6scbePB
bhoFoCK4uZR07oitC8XK7x7E5UWcXf9HD30VaTN/z5FVWY4VIIGJnbJ1FNeth9ClDI/h0K9sNQT5
EmHocJGWclx2yCXeWSBuv6tDL75DJq9GZomsdMgzH5EJjkX3+0Taf4y7dRmVzuGDXyzttQGGg1mL
pydfjrEDRHsS7mjaq58T57vedF6uHkWUQNqwN8CBEEXd+4/YVyjhoQkKu3j/Ea9tY5e3kXG+Taf8
XiwBWQeXDg0wnGad6x+Kg2JgEXRuuTby7ouLNMuJAsG6BXToh5YC+TlK4Th/suzh2lfLTjzlVv1v
4371NeDqAFrG2CIkhnuu6b/FSNYcqMW7Oth4MhVzag52/pyihupYjctM1t7DqHGYHeoXFzGoINed
xlyOUD05QgHhggCahxs4nL4pcB8cGt0ZB8n7hNfe3lpGvoWJCtbPM+4koOTFe0Q54x0V+9/K/sGD
gYVzER2ooJ/spUjEArwVIVIGbLgj29Qlw95w+jtyu9l/DQcntYOkQ9GvvKFXM6udjDeUPr6f3Wyf
zoopDL5M4/S3X4WVXAq0xVRYxx6lC88gIVonrjE85An2zPnw4gL6+6w//XdFyB5b7YPyLbFPDMeb
OU6cHZPQrJcWH6uHnA8H00+sF0Ce3e0YBtiRylK8GAjYL0xZ+FtqonVw4qF9SKvuzC3uQIAtKiQ4
zgqw5uI3l09B14DuPvQkIJD4888qVIJtRjd/1iEq4DJZc0R5LH/umQ/CLyd8cKzCeIrbNVnjsLLv
qto4U6tOeqjTiASijHpIwjq2KfBCXlCzCaBpgD9+fh2a2QXqKqOC7Vy78jaGg02mVRocKm4CqZ8U
6orzATw9PjgENB0LGE2uzQpVB6eQ+39Fyh82eOcVPvSlph10ksZ9X9U9tIbD/hwHdbAuGPSxWm27
dYz4Fy5R7GHNbzY6S8q+BvQUWuefOjzWo1jWa5IVddx6gY7BS9NFMIEuSR10NWjUffNVW27JDvaB
6Yh6yWlpj28SOAfc2252oLOaCovpNGjRE/pDgMy7BI++CQjNgozUTYeYuum0Q0x8HmSdsRAsV0fe
A4HhlfaGWkE/qmNW6Xc3tcXg+vsAKHGwm6oj9SY2kLb/HYjm7u9QGkTYhI/drscQQLd98ypx9iES
7Xo+QKZA/B9ZlQ+zjiXNQ4rQ7QILvGxFTTo0ubdxStafwMDSPIxTL/YNE4BawP8/B4W57UB3uQP0
FHvABeB3muknzO7ogFiJhADW95vlav7lKjvIOM3IzQ+/u3UBDch0wUcenoPGDS6FZwO3OOT52ged
8CVuHbYLnBESi7oXcXP5iBi/7iJD1IQIbRi1tSN35tUJ3mlI4lFvFTX+qWycI7VolNHGx84Hi2EL
OCfyVXHwNCFoObP7TO4qswue6liBdCPpkXjRzSxD8tazeo44N5zN2ENFcTbac2qCZtndR3otSc5F
zcvzlKG+nXzrsnxMe0RSDSdAyjTBV0yBKp0uM5npk23I/kSuHUTnNdWN2tM8TghyvdZAerae5IZX
GXBjVRgsxt+b1Gt2DjBmuteo3I/OVVN9bP7b2DIfZ53q8k1FmA/VscegL+09Jd4REAPSAyYbgOb9
DQFQMH41+aiSyQrQiNccdB1XVHcf8Hnk6dW5av3zpA9hlKdgC/N+EoD7ZsderZvzXKZX2Pd1kl/j
b85hzdzlMLF2AQ0H+9FGXuOg+vhLrFtkQs3OzkC9NwQebOsRShwBcN8gf7n5G0bwhVplFZv3KO+Z
VTrG5nSa3Y5o8oghT3YmmydjaC6uXHnklIEwb9Vh7zNv8zA9222hb5x8/FID14o/Xzui7LFKz00S
mbNMFy43CIpeO2hE5OCfexsRSRTYgGTKQQwuZGuuGcoQ3gBvmH8RIeNPTfah8XcPuZVQZ9Buf48B
bOQBeoH+CluBxTTavXgx4zHflQoBINrjY0OQb7iobQUcI3ulzz+tDJAkXxkOk2dqZak7LelATerQ
HrQEoEVCZmCLVdUs3FGTzpwJv9j7suDv6egKIPF6n46cI9zoZ0/ivQHyOYBtOjyVoeltwSEJAbBx
8i5uXE5gWxi+Ukt0qbpDTmeaTYULlVljjC6d0TEssMx0QU1LgR0zxOIiK9qyRgV3dEyEG52BgIsu
RsCLxZim/borjegyVSzexQoU/jRUgCr+ABK8BSRA830Qhoeu1BJmwogLao5SS50ZWZb+ISdlfoJc
4e3sOi6yhI6wTBM0L59ZNEURFyaiF/hIB0YBqTJsXbzC+OED7WH0qGibTdB5ai0vmjWtjRJwC1wr
kyj3KTbE3/F6+GoBRP7FsnB/IbdlP9csRqQB6cDHsTOmRZaq8B4lmsGq8Or2FA9yWqeNE+PjjRxw
UE7BzvStbl/HMt50A7Ow+8zaFYQB8jvLCIOlqMJmztOu2UCKu5u71dC9eGApASAP4FI7CY4AqI/B
LG8fWFOAUxG8TsvST6O/hNO/gB4USy5TAs0VufVTj2KrhZJjfj82HZjZy2I6AjlhbsLBBPFC3U+Q
nR7MtRXExsnrkYjgCqvupBGgNrVtvo/H2p+ZsuLP1uBGG1c0BtZWaA4MmAlUCttramY5MlodgBN7
aoKs7hlcW/xMLTBIzKCgaF2cqlOPVRivyBwI5CMnwE6vF+hzc4fEtFV+s23LhrJSwzMQ64UFFmSt
Kpf21PCn1o9RZ+pM5Z7rl279q9kjvX6HIOOjlOl9O6TDSzL05bJvp+ZQupGHfHsQLW3o5r0iOXAy
zdb5gQDXvR3b/YvErmDZgXPq0MW2e3AisFgJqAiDKLFfc9TW342KpXdCZMg1mOMBEkzY8g+Jkd4Z
furMRKH6NTXJ+ZdfLMp2zQAWg5xZPCyNDPk81K+JJ2pa9eBCbArvnlsvUSd6rOqQaYwAEtDfndCC
iHNQhI/UarFMvbWcKVgUNkKanmLWfFJqBiQN9pMWvnbYAHun2oNA2lALZzEMafaVmf9nj7iA8tAI
yMq/zREDX/4H3TVhahSu1rLMs+2P////8Gj6UCBEylg4pg8KL1enLj8snJhEAtwoMXElenfbaB0L
B9zDBSDxTbePlKmWMegVr81a2wDTw3qduq+eNMg0QfmzIkF7atNI7PCRbLrN6ScymjemkS2kCNje
0wdsKKc9Ne2ignArnZKRuhVPooWTOVBR1o5YB8KHTm8DP81zG+wDUoV6TEg3OR3COcDIe+BzzLI7
aMFWSGijGo+ag7YNahSg1RgvJfk5yfju1wNytrkaycfk7ALuSb2gA+no3Ov1FkGOP2Ompi+DAKcB
QPUN9PKS4Z6p/mofI2QbyD5BuOBe+xPbh9mYH+3anzfGlxAL8Q0kj8yjUQ3mkc5QVMCOYbv0hzH9
YDY7d0IwNfK7bZhWJ3INoP18UMK9C+zqHhx5gzvL68Y7p8iWonjHthbUpANYJaDZZIx7i8fZBams
aYHgVILIeI8mWOGB35NgrCwF+BWx2btvYhtcTfClAWC3e0II1DnehqvSA22Q9h+T0ABJtfM+3AwR
/PC8Lt22VSeOQ2uLI0rjtBhPvWc1mPiRHMcqKqpQ1I7A1gu5dYNvjDNDmXKcCexCsRCu1ZIG0+GD
E5ap18nIRnPd/GhWr+QvZDeZWwMnZR1Yl5vFjBuQZLsdRIwClFvTpiYbSgQN+eJmpzPyvXroST4N
JZfP1yAfkO95SzsDUK3LOIRLbgMbatdGDCtNTF1jFGJRE2V32L22D6BlFNsce90Z+C7bh1ofJgYm
DuZOakNN6gCtIUSjUTenB6XAQ24KAQHhiQfd1TbJ0ALqARQi5G/YcX1v19c+r0QBdOyKk8BqdGZN
df1VcbGTtgUSVY9hr5j57Y+AeWrWAhr/HHAbxAA86s5R6eegN4zyNX7sTeBgSwIVagiYWLnxhY3Z
ctJfg7yQP30uvUtapdMqwxoW2x649sIz5k7pyC/TlC/pw+FFkD9AwpTKSdLCGE+s8l4JL+koNp2w
jni99Q2+/UqISYMX083zX8ZpT3ye/TuQdKwD10IyBzQSxxigzlUrix4BdthuHbbupSZK9MYlCpYl
8v8DthRkbAPUlJVVBQU8M/VWqDhyd2VW9kcOzNKS5XJ6rhvza1ODpQLVD7MQCKLvvhWhsK4EqFAK
55x1/ROke8G/NBotVgz6EJqi3kUDEtmodPv9lPoNMNvvFPVfB5UgBPw0/IMPnUaN/EPRh/35a+Ki
iNrhjuX4jumiLulTRXU3OnblxhAmaCB3KrgX7jITvOngxUcKhdr5NPzdLlMsqwvdPyJPdM/0QSTR
sHFrPqu4CDaU+/SM0T11lbs1+wQkIdYIDY+0RO2sEfU+1o4GtI1AKm2vbjsjW8XhTCnDwCcaW6NU
xuDujlV/3UoBOpDfeQOyatgjC3D3fFakpTYkzsfVmIpi5mrdWy+kPXed5B8kcGVkoU45qrd1bLH9
f8c0/hHScBGdB/BAmI6LAhqXdBI+fJl5UpZmizDBYUorqD5qRUk+u37DPJAMzzM/BWAXsErQv0+I
gHvd+P6Vok8X8is7sAXsKutMGHzphfKg8OG7lnAFXKnVWNSIimmEfu0LNUuxBQQtQDc9/3NQChpV
reCVb4izXfKoRtY2yLc3enjUeFdXG7G8U0cgfvMj0cKbrSl4tUQ+MK8y1CihEtoFmaLrB+mD5fPg
lJWDNwvw93lLMwUMGWD+yLQ25UNfTs9kb9PERgFtrSWGIBngt8W8b6XzBr45/GKIaa6pydiEXawd
vfghK3cRMGELGq4vx1IzeeiAUL1ejvyrJH+/XCod+w+oSXxIPq25XFCSY9nlmbbgLkr4PsEmVVfq
uqm+gLhFP5t8a57Q82HEPDoPaFaZVV0fB/9/MeHGm/M4hS4meeg56BmikXhy4rP2oBbo8zYV/s97
LKfznSFbteJAfL3GHUJh2Ad9R7XsBMafADDMoYJHXgPHUWWvTsjuwWJX34P7r3uMeLihog2/4AxP
7YQrxoV4acHRskCKWm2pGcf8wyAocW1Qjm/M6rFtVp/UEj+L0dXDlG7spj/+m9/NBpHtI2QYLOcL
klA9iizD/ATVQbFBuSO4gtECl0t+ojPTrfJTqDux5nqddItMNzcaOaHzapfiHnJ8BngcT7Smh1i3
mNudARaEJBYHVohhUcZF8G1SV4faQCYaLGvVCdVf/+3gyLLYTlo8ybJcyGT+9+viHxhDV5jcE7Zp
mwLiycL+tJDPEL/RPAzhfoygUNDP+qjbpa0ynxvLnXkxay+uQgWdjPkiLAR77sfRP/Ey+ybjkj03
1eADrJDlcxrjQ+IY1PCqWpLvWKZygSuAv4xmhBQk8pnTAJECjNUbTyYlO/+6HAMzkxiaCQxHCJHS
IcqHaeEboC+82RKfO2efzclCdPp0ljBURdxcqYNc635OmV5UP+bAKoGXAo9PgWq0zCrLRVdAaJB4
dkFu99Z0eIfFPX5/JObIaugypqBDLJrYd+MsNjcTZLuuUiLJ71MUrnmdogWUWE8BtqMCKrvsfQqa
kdUuu04RaHTE7adQXvUT5P/BloBNBHFCjuOOew5AQQSUukGoQh9S92VspTPCXN06eKj+EIjxPuNQ
XXyXPUdgk2Q6qH4zdWnch0+KAy41Zyqmeod4U7WkEGqrN/w5ChP3tNOtf28Cj/rea2dMPN2c68r6
5jPTO8SFlS0bxhIoWvv2o2/I/Fhb6kXpMOUAlpNHG7Fn127cE5lYLN/9qRN6R8UxbqIXav3yz7DM
OF0nLEEdmXvjHDp9TmvOK0tGGzUFqAlJDIC1BvGl0RT2lT6QXYBhhuzU6u2kOPldNAfLaLZye64e
ywnbGWiMTV9HIDYASpY/07Fc9SzvvsnO5jMrVe4jN5S3VKBfPDity3ZI0Lbr1Bwi/TrkcxTwxW8i
HR+yMpc/6+RLmMfpXwNewjNboOI6iRzUAvj+BJwJxO9CxzXussp6bQrDfWUlKgNQiuqu825wX5Mm
3xrZoC5B7Bh/+JcL8elb46GwAe8TXSbO/X/iwdXQW+aUIUPldR7CQFD5ANca5EHDhi1Ri2YcyXY7
SEgrbJgV/biZ6MxAyH8BBsMSfPfjcz9M9l+dL1FGi8T/zC/qRRM78sdYmV9k0IRvfMAKBfhl63GK
PLWsW4gFVIZnrzuQvO3Dpoj3YyhSBP8Bmcz/8C5EWPEfvzUXzMUNCCV5UPtQQPLDja5s0SEkmld7
CxykB7f23E0LVCtUkvPgNHi2Xp2bzcXwEclVnMffWGNuQInXahIlVPL7k/E9S6dsxmvgCbkw2IJB
XPScOUW1GUfPQ02uWx4TySygG9rpccAbE6RwHKFKFD1eZwpbbB7+h7LzWo4cV9b1EzGC3tyWt1KV
bKtvGG1m6L3n058PqF6qnj4Ta+99wyASACWViiSQ+ZuhCP6aYZsu7NZy36bAKldwocOLqg/OVu+R
4SUZp5+sMMo2dtNZT37iQ1AEEPvVdbRHrC1b9JSUS+/64d9emn0PQ9WC5wsIWV4CEZa6fuROFPqJ
I8K4bpgJJ+z62oiDolf/JSaHyMFyXBllAG6tpr4iLusuqzoERjwO9RMYRWuu9auPVAWkn2Lco5g0
LmRfOE7uQzqSBeNfWb6FVDqASE/9Nz7Nx6oH97XQvFdfixy+JxNl9AYq41RY31B4Cz/YTkdLlzrR
w1xDDoEE+PW+eMSEAQCCnnyVS0m5dvxnKE/AnhW+XWyDECXJSuW7+M+z2EjUcDEW1TJINM5+612z
bwMLo9dD8yS3kaKVp+5vLdknN5V5Ma9NMVJuKj/nNULpQPTJebKvpPW/m/d5lc958ipQGTxsKg1o
4EgsHB1NGY9lruIU3pX6LRYgrXu8H+S4e1OeyRjKxRtk2ZEOGpQC7RVxvSKFhWlOPXbx4irQ63+6
WPzuVWzEnxylsLdRGDZkEWj2s5c/JRiVLkN3bncy1ooYt8DC07PyIkPkh8pjZDY/ZKsLYpgAKlwg
WFikQ4KZ/B2ZK3nQZbJKnjaUGLcdeWI2WCLPlc7qGWE7clmy3WkhcPWpiVa/zblfKEiKbOE6aLGa
Ua3tSa2TTgQLfEa6xcddN7QOFt6QaYpDd9EnwbRvu1LdwO7UlolnOMIMt9xL++skQMq4y8vn0FRh
UwuX7PsIGcvECADFz3K8PPDc+ddrxE7xQNbrtbOi6LthNJiAjeYXP3CszYD83q6steS19POrHBDG
trMYYV0+5rHjnmYFzvssRAwqrV2prAq+ZJGOgnOnwcQXv50fdP6GlFvBKpKmZgbRcwb2wq0zIOgi
xFPx1wjZKWP/HCGvAY28WAE+rx9q1X4GMzpsPS0ihRi39SUGT7M0R8P9XqIDgIuv/dNtUNWCp1M+
k4X4NbacQus0onMfpfW4nJCD+Gqm7U4pAuWv0jRBivrVR+u14WrMremxgZuypwpY7XSvNC+JmDSI
Se3Y7Sw9a59sAM/8Y5LkpVAyLEBs60tvp/42scZwU5Nk/BIq89dpVhx8Ou3y6irmuwwH9aCAaTQo
T2fqo5cOS1TOnKseK/a1xf7wUBbWz3oAXLMEGAdeX9EWuAa5+3BI44/k4mJO8aFn5rzXNNDJaZqg
u1FjuZGWxkUp+4Z8QU/GSwxDIsRaGVXj7s3ZiJicz0n//t9X85r5ZybFxezI4t70HEtHPuNPap1v
oT1Y6Fp8bL3eyNKFNkzxlxh2rypNmChbrVGkcH/YaBwvarPR39R2QIhLS8aL4YWo9hpmc/RnlFaA
RZXbGqD8pTXTHfcZZTbYaK9mR4Gw0SC/QjJpXp1+JuGfx/hoiGblAMWtrSFeeHnQvrYqnjWsu9/l
VDdvc8RbgrOcqZiWckVudy0ndmroPufDz5ZqzqoJQ1TzRqOAacKhm4Py2EcDia97GwYxvKZ7W7Fa
FAKToUaAPOyR1IjdjIw9elmtrWdbmADKQsbuBz2pDwbi7dSSGCsPv421EParUuUjyBQPmfYIik/W
6uEG0SZ/QdVSnVhWTsovKyZ3VI1jxfNWejJljhmcYyFXKs/uh5nKylHBwu8ekhP+GCuHWUGyWFlj
qioLv9bcy6QZ56bQipPL2kFZcPfhG5iP7taWbRuIwZrnxvRrjuN3yq5SEoSyOn7PRVCUmnQFlhe7
zWFzuERQc3rw1MC7yI6qyjESguQIKOvJbOETqBKdMJDBbe3hKXFS8AsylsOmWVnZEJPP/Ax2w3DI
QrRBJolnECJ1QPdvc++hUMTxiKwpvTv6/+ARInckv5enXNZxLGBdcTs4mmH/kVAcYMQFRjvFR0eS
3SuSyaSQId8uERkMvTx66iojfIaYHm6yHE3p0JsxrRYCADd6/H+/L80/d1AwKzUkQ1RE5xwVEtYf
O6g4Qu6OBBluMo6aniYgDnxVOcizezMrKvAhU0mKTfTypOk2nov/jZJPxgXVOfWhdhqYI7TuB9fu
rlkUTsd7KEbDaVnHlG+jzCDTPCh2ucvhHC2i3jMuSeVRwE2F2kXdjvrOSyBqlhA1N5JwZX3Squ4E
K9NU/zNEULTuxKzbmYgNofH03z838eH8sST3HAeaMRlNzbVYjv75yTWNP8IzaqvDL/c2N7PWvq0O
50boBbA7CRay2QpkqFErmLQhjHPG7814zVUK1glc0FVtk51y2jA8F3FLod7Ijm5eh2cZogAXD2i1
0rYz5UlNRvcalr63nfQ+X9dCrVtHP2yVjEq4l03FUZNFYk7xg2zi4LssPbd+QclzfoJ1vZOyJ7Wp
wm0peDLKphv9UIPR3JkhXh9xA0HCjkv1sQCWMSE3/oKcf//CTbaMwk65ygFBXzaLqaj6o+yMWww5
YzT/EPhk+qwlsJS1bBTqGAsIisU7vDx/U1Pc30jShOPb+bKLeZjLXvYOB5ST6qcgyc1nM3fWkkvB
46wjR0VCpI1j4xhCkFwi+KCYPyh8/oyR7me/ZjXraQSisKzf47S2n2SO3UC9Yd37BgIQnbGy2zQU
OOK3wDZ0sFB5eAmLgcXUZAQfRQ6XZALZtgeYGH4oAbWzPovfmz7SjiUKg0s5ncxBuCyyOmJB1qWv
YFA3aMOJjSG0/n7wuV0HACnmgI7nrGT+Dn+qdKHM5IsyCe7XmuTDncrscMP6zx2i1bGNqSU2G+UW
csoEqMC8qmYNGAhBXiwlx68ybE5jvzGjFF6Y4Bn3mX01oiBi0cqosBu/DmKyk5n9Rl6rC6etT9KZ
PZZgXzUplglBh4hryEFvV6bJl0k2+ilKV+bQo/Uk+hQEqs/AXF8T1fZKbF+Ub8NgtCffCfvnTlPX
lh1pa+Qz2B0bHcZ0JfoEdowRidtx9/uusuop114TPARfVK+Q+5957w15/kKBqN9Og4pPlTs9KJaS
+0K+2jwU9vCG1dR4kQfFTKZLkdi7LLNdvEPEsAzhtBUi30gljzM5BiOykK2rkb9y2O8Kc4F8NYos
+VBHfxUerg6I9ysPHtyXhTk2zoepxuyXTBjbrZG2z27UXEKRhY98rVzntd/tUZ3uv0zlq7xMFBfe
VjGESqe4amDw6eP49NpC5TwmDlKGmBdMZPnsdEHywNPIBFfeZvDyH7dm0JbhMovw4C0WbdBqe60L
YeSlKIOGEPhfjK73dpHvz0sk57QXtwnVs154H7Jljl77HJavSsxIGeG2O+W2oj/KyZaZWos0rxA3
FJPNzKpRrsRqjiLrWkUr9qkUVAm08M51rbAFESHVDsZTrhYvpMOwD6wTLVjLCZ5dYV7gmG/BZPUL
sgb8lCCPHkt9pmYl5LlkB9JjxuME3fdRbYzfO3QxQ8Hm7c8Z945aXCoRwqtNXK51rw67fUElI0wc
dxOUcYFJrPr/nSG78Cs2YgXPh13YyXkCdr1kCU+O32/eYB5ka7vSq3OQ1MGRnD0lMNKa/IMTjZ1S
Gf50lL8gc/t/YZ30o++TX3OMAgI+lbmARVxtbpB6Yg4GOwu/Me9zkjb50U+Nfxh80sOtSzkHVr2z
V1zUp/j+dAsp4tHiUadTw3u/jzDLwL6qkf/niNqa+zX4+L/rsQqEvv2c/bBMp910DUkRR5ueQexp
jwmkl3Nn18pi6iz1A8MSnjxdOZwndkXPBnorSp9rH7mfT2t7RHwB7y7tw1upeTl+IFEf710NOK+c
zObr6uG//Two42UAibFJG6ODb+TZOITyL68cy/hpp2f5MaUNQDXWCtZr5oX92h9G9nAhii0Uo1bT
OO3QFUnZ35EF7cWh6bN1a1bWRYa8ripWwHCbrcx0AkKbjpNjpKBy8cfxnHhtgh5c3PjHhbEbbUig
N0FQjXSHQ25yd6Mq+8jYIjGws7zm0Qeo3+C8NMD5mrLkdGt3wSjQup2VAExKYTQZQ7ppW1wjWxNX
qje4lsAfBExK8Z803x9edIHJzI1nvZt+NaL62R9q/4S8JwqDZTMY1XcUSBECi/Bzecsz+DtWZ4Rn
qT1XFyfcRM23PrfGB7tH6VSGEbTLtqmfZJsBmUN+6zBctgaPOLucpocs13QkK+N4JZu46/zqkM3W
nC5D4nl7NY2ohcpY6GY+TnjR4Rar4brtLTjCO823NFa/7KWjUH9pqRW8dMqQUSHwuo2KV/lHbCML
IgY0uYZYOzpDpwK2zAVLrOU4xryNlap7HrKhW8NTY6PcIVqi6U50CArolZBP1I1dtMW1ahRlOZW+
/ValiFFMBWgwNAq3SdzkiPwB/3LNLP47SJU3/GKaD9wd0mWWIhVUTaMPaIpFQ5SU6DrmCtIgYvmg
oi60HZTEWsleK+VdSd00WcjeRKm8J+Q2F7KzF/NDx7j0ARWOcW4H/EDJ4nY8ts5Jah3x3EqeJlOJ
n0wFYmvVoCYgm7cOV89uE2RMHvR52vbUgB5ka0wbXCq1IVpQt6wWPQAGkvlB9ZJqWMOrEEz9ctZ3
mG1Wa0kkNbX2r8JCIdzyn93c9taohGsnElH+gY1Dsk1q9OzBW9ZLs0BpO867k2cMmLTAk+nqLPwx
ANJfKGZgHrTI/mEJywTne8ES91mee8GQLoH8Z3uM5bi3ohEpqLYIsE+nWQ4qBr6dMm7l+ndw9H5Z
luxD74tgudY1627YRShw48IOvzkooYnnaAPdziJiA5BTAAYxsFp5dh/3z94IaZiFiarp1sHoZtem
ymNqerAaPw/JlLNkFZREQGLGvnasXZDNzjqqazCcYw1nLDGyf7R7v3HWjcHP9pyNOXvYA2fh2RvY
dUPXDs52gkr5KhpD1rK2c04C74fmx/X7aM0vBto7zwWf9zFh4bZKxdsk5FuiDjzu51bzj2mm4ZKp
9PF+AIawBNQSeHwNivCr2UGYfR0r/duM11D7jMg/FnxehyqvcH3HSa7dzaVrLEIrBtXRGWC1osk0
ULKn+5aqvcekCbycI8fIS7hROe0DszOxwbaB4gtUuVdRhTbAOTwarhXu7JRMWO1n5jFrV0iFJadS
PNE68QD7oyk77rFyBMaaa+jGT0pwcKZBefUAg0tFdKvxszXWLMFhAFN2j/uT+Xsctbyd/Mju4z0L
KZSGR3OoI1YmDoGPcIZboSArWo0oP33GRwqwexnSo7TdqCKnhKFvTPKhDS51rmOkZenf+niqPgB3
pAh7BvU+kVmnZjOk6vyFNXF2cBV1xlCAUWySMXKB9VPXzxVLGK0k3a0lly6Nv5EJw82uZnOhSmDr
iK6kloX9UeLlZa9s8k/BIlwMvvemYvAk5hrieS+bAz4rS5//x1IuTOOmMdZOElINE+vUmXrLUS5M
ZRMx1egFJapYt5uli6eqUJT2jmlAMq7GL3AdVQhBaDNKErM4yKY8lHlVLtrJm9cpcAOcxMRAeZAD
5ZQ04JUbZwUOKwujVGv2XCpaIBbIn7PiKQsHNOjKzlgySmwCDM+ziS8mNNjAeLJtiuFxabz3URMf
BAhoJUehnlKtyri6jFK/8rZUSlR3wr9qzs8lafI13EX9BQAX5ooKbrldiC0tb7O/UYt+xHtg/Gg7
ZV6OjRVfKbsL9UWlO0xj8W3WS4tEuWkupSqghxSnOkXfK5TSVlQrrJMzRuXDfUBTnqJ4iL/jl/CP
AXryNM42TxUP88E8LvKXMOkf5bdSNZC6/Zc4KpeQiJSsOEIqyeR4+a3XlKZbhS5vmsLHJ1qHUuZG
p0EZjmSfw7Ms+MhKkAgZaUGqS+JRPpuIOEKJsRrvoe3QZ913WZefRz9jC0Mt9fuE1b0q0HwQkzE5
VbviuVOUYQuTvNt7ZZDvpiCzYc9bta2wANJwQyrd/Pc3u54Om7xR9aN8p9/f/QkboH2mFW8yZATG
f177UGmxqGQ/s5ZXyp204gFsTgv5/HHnnuVdMxXre+Xoj5h8ENmf42RTDv4zxhITXRn4zgXgp/1c
Kd9YiDaPN00KlPAKigjuv8YGVhQ3grwUtYirQt36xnOf883pXS/+3rJQBetm/7Qm3L+qcfaeA7tN
tmYiiJS2bj76YHOwsiz3Vm8ZlwwczyqfqhbFWZe3qJ0gsWLwkgTCo7AlnZJHrLKCdQE35AURIGcx
+1P7tS30ax2JJbRm/VqT5E1w7Mw+/t5N/GVhiDU0LlFvo28izjWm3VZC5MPWCNdN7bdbuTKUTdkr
14b3pgTQN7H3a/D/ae79yvIH3eeG//w15M/lI3QfbgvPhqQh4L8GtR4hVQO0op0RDh7zM9SxP5AU
N8jFSGZnCQp7XElUhgf25TiZ7a5pFIsUDCmzqiuvszVZL42NWkyOAuypE53xjORP387qTjYdN+ch
PZbjWg72+sDEXKLMl7KpDZl3Tlue4OJKbZy7T6k/LuRM+aMSFIYw7CObgpIKdWHnxRPb+cBiJy/P
3NT+VvZmenD6ku28pdbKOqkUb+nL7b2NbOI5U6JN0+OJA27JwokRP65ASHtkjmFD2s2Ls2I3EQq9
yOy4qIOQkrP3aWKvbp8eL/srhkNwyauAh6HhOPYh9PkJiT7Hz3nRBsvBdaI1HjRlTyKTkamHAzWy
CmUwbhHVTS64MDYr1YJiT5UOo8PErn6kbbkZAKFAJOmilQMI9WfhjShx4nj0HldKsLIQV7+M2Ndv
RdHiOGhGdJTXdHulWDaK55xyP4FjbZN1Gt1O32MNV7FjUOdnyAjVwhY3jGbg+KAXwzXz8KyzWu3o
INXxYFYejA29RIbPIfclbeTkQTMX1OJggyHhWb16ib2v+yC/Shb6oDp7F4bVVTLNB8289XWZU22i
Fk5HO7L7T20rO86BqV9t28gXskhXe+5P+Ev+k9EE+HE5A9Vkty2/KdqmEeU/tYGgg6rOFScH7XZL
oSjBOlQ05RdfNqdJpSlev/emvKXaFJs6NcQwqoi9RYHL27UXa6wqsq8+8pgn2ZJx3k0wcKbwJFuf
IQ1mEaRf5sihYpScSMqwfKy16LVTIPjdBIx1fCy37Mn+0Y54SmAHQfVMiTHNnMi/oWh+O/mM/H6i
FKoXs2RGBsCcWeyO6jLQQYIpavAgfwf528iQ3UUPgVxD+kg6A7OJHu5/I1p+JLxcjMdqHHnbuapP
oM5MZ+X3kb1uAySy50HDckRP5xUpGWu4TTabsrk2cb2eg364/UR5URGq4aTfRn2G5MT7BxRG1VqG
QvFvqhQVtGs1LtluGe+8IryVyA7uZBORqleyePbFT9oIAm+6kWHNgxi0SqHMPGL5JH7b5GkGGPc0
8WzdAQZyFzImDymv02UHO2dzjwG5v0Rh7gD7ZRYSyMWjNpIGkQ6JZqgry5FCwjYTFoneZAGgUwKR
JoNiIXM+GJVfYVjzhZ/LZnfTLUca59o546/YneZqxDXJqZtQZMNSx1DMjTKToKXEUX+08UWmoWp0
5m/hbEzrD/jeMixHk8y7aYGr0JkjTfvZCFpMV2Jko9bNUQmU7Bv0GY9U2TQisdbwv2MXfi49Lzx4
RZTtzMieHytH7VdmqfZvjYBQ9XgHPOhq8jd8LPNhQpSPhJjvbGWzl2YzgaKoe31wn82J6p7skAfE
6bHAStQXt/DmK5agyzDwMFgxnQTJkqDyDrcdpDZ4296y3NuWEdnJYHXLhLCfQbUV6AyOoR5kcaCU
sikPdjr/it0h62Fe/4pJBDs5b2NbJF24q1XTAp9I0b8SYrny4KvxCnFA9fHWUhDNakLzKluO0M9t
B1K044Bq5z1m5OjHVNwGeH4MmyjGGkgeoK//Oush3QeRdY5MkDuIZDBChzS3dT00xu9jUy+iuy8p
BOTiUpYZj8t0SMVK1kdCKc9TvH6hCJVCDW1qjMFbZU35LTarYC/ly5qiZFwW5lgTRCDzZDDBuGbT
W5W285wo3pklixZtVutnty/q5zFCC6BEUydlu/RsRGzBfJJ1a9lZOT7KJipOU6JTTgKAHC2txoj2
cgSijcaRfACrl89LZq7/puMRebLFD1DED+XfcyqqHE6wHqkLB7GAVRW2tbOsSJEfnSbocJdUwvTo
4h/mUU0lKg8yKCcZRQn5zvHzJNmBJFH3KTbuGSzINNrUUdauI4xRHmeT2mNi+X+VmfVumWrxHlvo
/iplHOBbr6JE1jtkuFylf3KzEKBhSz7DHsplJygf5uS8I2NcvFcV9EA5KTd3NslRjJDMFc666SUe
qUXIg9px3xUqip1EZJ/JrnKdpeixuSQNfhuqjSVqObX2cL9EmAbeGg1tKGpirB9YgKS1DLcbwMzP
RY8gpuBzYmn/W+uzT8JBJ938yTKIVX3H7dMkvf4ClxmrAG+Kz6MBEnxWCqTSTGW4WkXULbWszr9m
mn4q1ED7WwWlADHT+q7CBlvAOwYoF6XpZq7i4uT0fXcMusHY4OkyPY21C5odk8JvjVXufMeeX/Wg
fXd6rFmwm0fRY6ytZ7OI48OM3wmPLZry0CZX11P0J9m4jw9KxXzWxfhIIzshe2fDe250NTuDpl7P
TeI/mkJZzyoATGgpKtWyGibF8yrqN0PV+48y5KeAzJoY1wBt0rJi+S+9leiFOklpTVy9mXtlYRfN
t5S07abG8fUtq6cvXjbrPzU9OJRksz8KgC0LFwjNwqDsuaudHu3BvH5Fq9+4BEqVvNSBvy5FuHHt
+Kj4/bC068h4d0PbX5Hrs3gdwHWm1lSxVAGCjDlPSVZBqweetLm7Gyan/LDSL0U5OO+1kmsHbiZQ
nCJcDagso6/cPPK0NK9goN9tCyOFcH73zGT+UtgQEpx6eup8YBXQsn9WocHfgBHQRglgWfdFiGV6
ZmB7jamIHtpP8ulKsReNFbPWd7KZOUF4mGGvLgYjtJ4LYW/K+HzYUNOuzonOGvbQ9Gm2SpomXuhY
cqDkwh+plrAVFIBgW/kRlCREF1WXqw+WNWCMOD/IMFVMH/0hJsHO2Ti8QIdp480ndtSXSu/hfCJM
l19MswJaxjZol8K8gTTjQnwXYwQnYuk3sXWU6PJIiW3IWOqwvUPS+TDcYxf+ArQH+ohauSzM1HbN
NwKcBYpa0fc5xv8TOejiqUTI/IBJXrWWGeZgofh58B0buHpdJKp+IJVZP8mJgU690cnzaN/Ubv30
REafapQoQgGkMXbQ80HZyiqUWWGN27Ku2tnWbF2tcGOJxU5pliTT/P58y8eJZmFOw1nuZvGENfGk
mydYn1nxAMqqQKaOA5vlZBkZkbG+xyog0r/1Wk5B4kcMvnfIwXKuI3plhzxQYPg17t57v7Jqh3uj
J4kSFcMXV++4g/x4mBeBCYwqruPoufGr4ZSU5tKstW6hZGZ9A6Rns2kuEFukOiF42U7totcneuWz
SzbvvXLw/2Iu8pvgy+5V1JCHe5eCWHPljitEuWQ5AJPeyPKqHNe5rrIf2vGHbJXQNo+l2Vxvnnhl
nqHWPLvjshgD1qSuGpI7c72TdMHLC8o+aaekS6PJnHrxG/Fl7CjxuQWVf2W0/HE/Fk4NbafoydKM
cfImkUwNbubbzAKzKJvYsvLtLVv3qKEve0M8NXoWLwEUTDtdq9HdbnG/1nO3WcZCecLVyidZVJ57
sn1gdaAKilReQEJq4w0sdWUvt80+aiilSKlPx9C7VR7l7VJqfcqYL0Q+5cEVZ5FtxrvGMa7TVPmk
bjz0lEv7sfMzjw0bwMt7vOr1qt/IoK+OxSbxtWR+G/XiscsrHynm2N8aAc/H0tdOeAhHz249wVyD
DLZAfXz6gvQr+oGRH50lRwRWZ7Z1BHhK3rN3BknZVAdxf57wMsl3pttHiz8SxDKHLGOF636huhVv
77nl+9ixtYAUkpNcge3uH4fQ+ZXw9lmOP9b8N273m8MSydrYceeQEwj8jVWW05e6VF+npOyuba2W
12Zo32S4JKG9gguxixGat1/V1sieGzfoL16RbmypMxyHaFcXk2OLWivvO56K29qO2pXWsUtEJNax
nP2XDIGg17qIWePwPI4yD8ORODPQ8qbZZjwKRxjmZ42yB8q26PklGA2fSzyeSm2E7quWWfDo6Y7y
UPrTqwucZ38PIYQYPPqO06+4UYeVHCZ7ZYcxzCy8teHVBLID0kQMlkMGVI3kj5FjQW4EZEo5sGmw
Fp2dWtANad6mNaJdiJ7fgp+/pLxozlevA6BmJ6V7LDE7O87Cy/AqT+9B2fy32B9DTMvWuSlR97p3
uJ+Xvsf+uB4r9HHHrv4U9Q5uJy5CcLd00i3jhCV6hiKCt5Y5pVvs1i/Hh5Fh3rpuQcnukXOo169/
EYNE5uqesbr/HFLd0wYBb3XR9COW9NoQbCEc2E88ImHllHX3A7QamSXWlTYSJGo1u2+Nj3ZpW+TG
GWviDOwk68K6KoN3qGE7RZstYH9l+pJhtCYhTzM2FWeTR9BCNuvJ8HZxRi5aNseqTdZV77GZEeip
vMc6PE9i+5TUoXMIehvXHLTSjvLgqgiKB06WIK5Px2AHyIjI4O30NihNSfvLU2ecKmysOfx2DSxJ
N/pYBCteviYfy382Tk7bJSuIQvNGbpNkR6c3Tw3c65MMhUlgAv218dL8z6R2YAEkLzSb4TUCinKS
b8UgJomBalq2VExRw7q3O1mvku0S529yFz6m0NW4kgnisO6wcxPxe75YjkV9MlvKS/9xfVkTc+uY
HDjl+i2ZWY3dA35AIXRvEhyJpe1nxft7rKvpcos1DlJ6oZKijg8GQR4ma37AUUe8KkukEFJ5tKwx
WSaZ164HoaNwC/JwQ1JBHPSsXYakoI+ydZt4G6i34a7XXNwuGBZEgEKMrA+WbU565NzMaH/UgWut
M9uJQpx+7NG2VqaKIvE/gQUSTJDzBj8Mao181CfWQGIPcl0pdoWl/Q3MedpWeulvax7ab6iQHILO
Cb+rCLUsQ70aHlR/DB6MqR+XXlJF36mL76D/5+9FVsTkbLyLrfkhayAUoEzN8C6GElFhGbwXGZr6
XVt4yYuMOEn2AEBgepRdgMG7RT9k6lF24l8SrbJEKVEy41qNZdcbjA7mtezVmrLYV+ggLmVvxQPq
pJmQVm4XNvZAJkrfuc7jqKxHO2tOsFywogrMS9mX4xHRFvSNwNGeRleo0st2X3G5WhQueR1uEyUB
tpKV4I9l21XZ1VqFURrIAZO7M1D6WdSk9veT21lvOdrkC4UvOUAWmnHf7fJAHZ8U/jGv/LNYwRKu
o3h6dMbiC8lC6y3xGu/QxaDRZGcYZum2rFprLZtR15WrIFKTvRsiJZfEMdtFNdkkaViuJSalRRvk
AT1t8C3gVQJB6fPD6a1uO2HBUXVHM2q+3vjxghUvz+SBXeISIGV9lGx5GbLDT8p8lYXJegZ5zTr7
Pwz6rLfKvaGOxx5kONWbqJt+nfZugodnNbY7YGR72WphKhf72xhWqcdbGtuYu3ET4D2G21cSb9uy
ZwPfBNCi723QEcaD7xlLRVTOZflcHjIjjQ9GNG7vZXUZ71LLX+JQ7q9mEg6PLZhmTH/tGKOfLjgE
Jl4HCaauV3nAVdhYF01prqLPWJiSgu+bWt3JIbKjrcJD3M9U6cWwOC7sXZe1f6FZtQ46U32SByVg
Z92i/AKIwp2z5aT42PygLCh7/cry9o6W9Iv7jBbfbKF/gJZxlWhPwwQJdyi6dRzo8TGKtVe5JpOr
rt8Wnfc2z6WTk8XN7o9xVme5a/Ae1UIt8Mlc6O5YrWolxavtU1UZAB49ne58uQGtiyBo95XpuY+O
cLSoo5B9/mwOS0s0ZUz2um74NxTBAufV/8RJ3MH/ib2lHMDLlvKGOj6gZKaxT83Lh1xp0sNQqy1b
8DZ5wvk2WI5lN39XpxCLrNH/y8umV0/Lrcehn4yl3LjJhaEOtGwVmz0qAYKKfO/YYw2dXabKO2kA
TkhQedbObAfzYZ5bbzW5ef+aUnBejOi2/dDQSQO4i+YJ+olbquzN907R5wXro/FF6aIaVCTEQjO2
mn07hDMaiiy7YpQLZTrAKvk00cO6pRLQs0DyH9m2JQiekQoBKPNhr/ulmh9c1eiWrsbSq0OLOT+Y
es27dqAwro5fZCPkDXUamshZVBmpHNQr9RaQ+egc87LHzznN/W6ZtTGAJBEcKxiWK/V+Wg+Fc5QH
GYRnsfOrSNnJ0O1q8vQ28XYakBDTo/lsIzRZL367mJUV1rIbw3qliywsAm79MuBNtpapWBmTZ1EW
myd9HJetzN3eUrZ1iueijla01Q1rZ2ymD7cLUMjFqpD3Q7AsUzcV6rjJ8V9GjE4aLPVkTC+CdHn0
dbzs9KrNH0YEFy51jXe9kRkB6Cma8qCOaAxpifGk47h9C8n43PsLXfPIN3/GSbqPCxgS3U6OqIrk
QU88vB+FMP2YnC11SG4C9TIiD24624tKqbWNzXfRWyEga2wp3ZSLOc9Hb4WN8dfbpidGJBxWTMkK
y+RMFkCU4F/adj/569uCpGMLt0pa/3XidXB7tWBuWWar21sm81A2HrufoZoWxx7Bg4Wmsr4EarTn
1jUOrI9qYyX36TzT9qqIacocaIt7VkBnME8u43Df7M9yiJghrxIZWWXc8gifV75v+/95pduPMBRY
pDo/uiizvXzr6yBzUNoL0wdjsOoH5Iua21sfjtNBrXrrLcRfZav2nb71+jR6751k300u6lB6dTV8
W3+IkuzLLTnZD/pDbMS/tXLegxNVvZ3hBT0c3wot8tgMm7VqDe6i1m34AUlpVCcsw264h9Gxln40
s6ysTAynUp4Xtzb2U7S7z/4bJsKy9F/jJWICwlNx8fUH1zCFe4A8yv2x3C6bYe5tkfJ+kaGuq+c1
5ZGcjwTp1QjQKZoVFBrkL3KPyaaEXPw/xs5rOW5kWddPhAh4c9uW7ehEiZRuEDJr4L3H058P2Rw2
Z/baO84NAlWVBZJSN6oq8zfSh28EWlgLKVd+otXaxkr6pHmb6zQdWmuCz5hxuDq21VzukzQadnJG
BBn/I5tdAPD8Yc9B6T1lUwpG+YrMKDBSBV6X7IWPUJH2vIMIuHD6AI1ps6bfgyp+GpaWdE3Kn8D1
MZ1cenjJg03CXPVKf0jDxNyEdZbslUWXpdb6szvHpO/Rzfy0QCCyaF3iabyuD7eFI/DQkbMH3mKy
QNwG2uY5RlJ1YN15LszUfhpd8zF0+uiNVofNy0QqpfWiN7uwWIDzxj0vSriv2aEoouitUhrtjO0a
dbJlTh+10BiiQL2TUUr6rJw82S9frnW0q2Gn07wZeNDuu9jVXiyj/w6ULfvN1+THAFDkZYbieoeR
2YzjRvczX3Zgmp8Wq7Hl9C0bso4qTOJo5jMgMOelm0j0L7s2y4e1nUTud5mDPptxHJy5ue7a9CoM
90aLkarEkllD/rPUywOv34DtXwfXCvVfPtQgDLqBfcEYkMJsF6xCFuXJPfrd3/ql5aeIP+pJijaV
ki97o2ofmUX4JIMp0rCroqjrszQT0uHroSrYTy9TDUcZFvswmGh5MaHSDSpEXoc62+1VMDp4X328
XCGvqTvFpZp0e4saVVifI/73QWSZj7d+p3CpsTbWRbrkLd30eLWyxhc4RlU/szg39uAOigvboCTh
zIvXxqibrxLhy74zt6puM3JQ3LCrctZhn/70ORzsfRmQQLn0CcfeIHZekYpFPfT6BInBEvxn6KQN
KeEMOHOQQfbXzSk/VD5gdfCuy6HNN/OnAZrk+fqaHs30qQa5w3aekrrrUZT2KveEynkAWriuisv1
FsBAuVXGMYQTEhTo3HHpluFPMZOebXInYu1y+/RUY0D7gE+Mt/eyLLsrmrR+8ZzpJ3J32e/QmN/q
qbVfgEZS8LZg3H4EiExNVY5vfprmz4OXJdt8oSziwBNc5G6C08lbb6EwwiiMp6w/Q64KcB/4Q/2A
THQ+vmm5UuHGCl7U1Pj8FE6ZbBQt1X96MAPKUov/TMjKrDqv1J5IDiQHu8C60M6VkkyC8pfudf5j
5IMs9JzgW4CS6Rcgx+nZahF9V2MdFWJOrUnj3zdIZvL+GqzxSCHwXvqQnfLvbxenG85RV9nHW5eE
tZ7SbLwCUW8ZMJDpgUyxt82uWjdenvxOo589ThN/tGr5lo1+/EXRqFEE2GocNMofj0o0oxrmgrOu
7P6Cy1b5Bcb9wVteGjkGLwcdBYGNNEm71yg7+vpJmlX/M4776VuOxsHF5xYOGpMgGeB4glnOXqKQ
gnu1jV57DBObDYQzv/qL4D2mxh1KOdxRceivdwg/vA6qa+yk3xJ1/FuIJ5L4SjH1pywcklMX4X0Y
ZOVdJYLVqLdZKxji/2jnpBU2UQ/0uBtMaP69p60E0xka4XyyrAUNv8BDb02Bh0qwjFZZYLDPib4K
vz3GGCFmu8aRFlJ5Mkz9wS/IvcugXMK/I6RlosZ2gEr7HhGmbXeXjDHwo2D+5SbVcHJsq3lWwt68
VyNr3y2S69IFFKDe4dPa4g3/d98yqezsTd+86ovdQG9230nhpI8Q++2XrMk33WI7kCo5AqIY4qyV
1jReTZhzWz0cYUiGmrOPi7HZ8c0sUJJpw52mond3tfALoGvgNbL0LpkJEMgEtctF7mJ4BvaUBvs6
ni3e5ZryDfmfeV9M7FSlWSyv5Cqz2oM07Qq8Aypu0/012J1WIdnwF1gP0fPUKUfN74PXmhPImdeX
tfL8+U6r+t++kSh4esB/7CZP3SiF5++F8NgrEapa0lzokNIcZ81YzbqKE9yprNLn24ZL7hA0x/Vk
sOadbOBM8Sq8jUSkDqiNU8xJ6zDfdVienzDMmudg+Gn7/rjlrdIeixgFEi+N/pLNmmkggaxGgftU
psC0MAOLt3nPRr3GccQl66DG6rfOyrR7pUMBUvAvNiX5/eDm1O0ENFMmCM5Ng3+WJpPsvnR3kd9A
FVhOZEqoGPcx6kfSuh3S/NaIcMphy3TtWwprsTbCGqGC6COnfLADi7VcwB1DsjExb7iSA2xPyde6
HYSHrvpZohe3L7FHuihqvThUL7fky9t1X/fptksMBWsg+vTCwDWmpO53h8bA63tzGbnFKE6ytbNu
OGGZGexcJ+ihq3UYInklmU65VUlhAcPm0i8j/61v6Kg4pOb0/K/YUp4inX52LqvaBZpf+2uMJiiL
TCrZ9SxOzraOc2GsH8sl1e9aFY5rvWOdYz3JH8t8WFX5gD/50kqlSyn0rW2VwUb6Wm9askg9S2FH
3rZoguo0SqL21pbOJJj5m+T2GhTVxpq3SwsMnjmBBuVnBbLw/RnSWSW7KpvGh7JzlFVZNNmnCqqu
J9WZksxRjuVyDieRNiDG7ngrWewx/czxijzfFm/pvjW7oMs3AVpV69vAdb0PEV76G9zsmXm07Sp1
/DegPPrAl8vdFXR+RZkL/jypSz4Qy0SwvmZO3awP423KAdspVrhXTUj1JdH284ZVNqd9Ag6yTt1o
K83bxUGDRHF6/6SiOOCssiS3jmoZP89hUl/M+t0NhhPu+Ohp7R9tctzDzUemVfD9SB20drvFNAaM
/vSYNKaDLcr7zHmw+4MJzMvba4WbfA/sgoQhRtDbJGAb4/jha5652h4Igb33B8f8pvjpUZCLGRuw
NaAHjHjsMbmfRoy1RJBETZKDM5gzXudxsnfjvj11xqyu28kZ38KGjS6kvOE0KHr/hlmDpRQveHLs
Sz0aHr0R/utCrU0UMqv5AG5Y+Lizpz0ORV48L75cLNXpzPsQ0ddvitf+QpCs3aN6UO/FKuBs2t3w
w1469aqp92Is8F06M4zY15UPv1YbrPYCI1qBKQfWAWmkhs0vAJ9wbOuvdqvurqAHxOD3gxoZ12aV
Fyenq+Mv8G+uNYSMUw+aW+ZRKgaxXflPzv2tvDA2Zn9kixGDm2YVXsM8wM+1cOutxDeGOd6/W1lF
VIAws7CPMwnfW4FU7m7nQSmkSrNaUjwhmqaCEbv9SJ2P3AZwkQqqmSKGDCz4MH8BikkXaX7twQrC
zW2SQMzkQT3OChtdgK6Jy5moCocm+eYHQfAM5eO6dofztIvBCz7Isl1XRrd3gsBbX9f0ZbGP/5cI
2QlUY5Ge2TScr3DjvP7plt702E16+jwl2ZN021SQ9i0mdbuhQPNiYa9vRMBjWoS2oboYHdY4fQyo
RHrmRdhEafC6kL6MxTt3NfWSBOO3YCFrun4UbfMq0w8q0M23rr/MHVTPWgm7uxIt4p00C6s/V0ke
vegTZmZ4t8NiXmZ3oIHhvKj1fccu6nl5ahl+z+s2S/4MvKJ3pVKXd23gsL+E7bcXv8bO6VXETZGn
kqY5FuWT3uLRUzpwt4EZPbuYeNyLm2NrtadByCTohRpYuuBhYnvueChiDomWztKb6lO6rZYm+hzT
Se/ieiWjWqXGzyWHMxmUSx0jq8PJ/UFafBDA0yKcpc+Gdu7adDqljm/cu1VJyi2sYF8V8V/SZelz
YKxsGbCy77ifhocJXx/8HZSXIIiK6is87mrt78uunH4Avq72Q2d2ewOv8h/+PmAV/UEtq9rPKnJ3
0ktCK+j/MyNsbZeO1+yKNnKeYPMiBuvXwWOcFuWdFRXAClX++TvOGmeUndjCj0mwaxoVvuAy0NvN
cJY7AAdwDqR9va3s+pg6enyw9SFAaX6ZfZuDqoWRLQ4FQxg7T2pn/BFEjZP4+cp1A0TJ3Do/8Z4N
toLBsdyd4Q7FT8DT2ja2jOLYACA99hY62+iGI+e7AMiRgF21UVX/Glt9hKiU+g+TOZoHH+uPPawZ
44vElt293+Eh6asWbgZJ5p61zMaiMxvWWHeMZwvdirOxXOwZbedd4/rtCmgf0JzWCpv71MP9TQvZ
3vRWP/ZoWEBMUz0865Q51c/s2W0kFxSQAE5zYoOPUZcMGOXUnKzl4tfGMSI/uY98sl9r16/jU6HM
movdGbeWH7ZoYdZJfdf0KLTio3oiR424jdxaXtqxeM11e6AU+il7b2hOh8e4vrqm8ZOFqBhqJRl9
uf0YvnkkUpPnGCntFM5iFsxIkHlmeAcc4i0zrAojk78vHHWbcSXtyaNsm/ZUbKz+cwjmzvV1RtVO
2dqN2Vt+mnZ7FhysbJdRR+icFP22GEAwInAAwY0KQ1IzKQ4Csukks5x6WX4ngdLpL/DhK0RniVZV
Nz8YS6ZaRuUyDF1+VyMfs5IBPbQONUDv46Sq/f2wXNzAiMmol942RcDj/jYgd35YHJOG06oMhqGC
peES1qqKfbIUNBiWlvRLvDQ7jTVqDhChkqYMuFXI1zKE5leDeHuA4/8NfwmU9po6fJCL9OcW5OgS
/yCwcv8cUNXizkpKbI6XAQmWOyMus3srv8/xbDOvg9LvTPkdfE/MCVPj7l95XDlCpJ36llKRuJOW
XG5nji6Y3rDBc/djSQbhxfSibH3NpOAP++Q2TrIJZiu6V5IyOCeuX25Jic1vfM2PbuNHf7SOIxNg
0eKFIirGhnETYwow6U+dN+orCUEElCyMNv+Up5GIrdft7Bf7InC0DepLyldtjnEeb7r4TxVaa6jR
VGhaYFT43Ro/zQwQfGUbyhc0J7AdKOqJhIhqHJTRY2ksjewhVYt5gS8egpD9Xpxr7kkoIe0kUMHo
c7Nza2Aoy1lNgqHxfW7OtTauqtTqj0hjaevAgieGbdxa2CoADznfWF34YvtBtA+AwRx5PURHPaC6
OI0Z5aCuO1k2BrXGcpE7V+uzUzpzyM+T4b7q+vd+Gaw7I93VKrULad5GZX6goRvQUIve3UZvT/n4
gTXHzY59+RfbxmKmcdrugAdG8L2uUbFIhteMZfzkd429lm6LdwV7CK++wAi2XoCb7K1FAsYbcaQB
CA6qa5ntptGL0qrhc1OhdWE6+Kc6S5hVIJbgTuGD5EMkuXHLjPx/9ElIrs/KwSltFI1JpVzzJEP3
FM6xRiUNGonV8IEuxiMVHfbcdsyekT1AuvtXMlkv3HWSdtrl1p+niOwt1UnZwQeWsqN4Vx3nJO6q
jZvUzl0Rupc+SQGZw0eFF1UvvKi8Q0/RSstxd43ULRsNuxEJDNQyp8fKbp/Q/m1PQu2SS57nyVbH
u3dz43xRQ87OJqYdMulK9CqYai5Tpe82VcPcYRMnvAM4n71Pk9Fb3PJTW7W8K5GcOQmnrvRDpGnj
pLxIs/5oCvEo8ZL3UWl+Gl04w+Kmc5srwWpmFxdhKd2CE63strM68dct3sAuW2KlD7feYgBsbT41
wj2+TRiDuzElOhIPHN8TUzvdLnMT6p+b/BYgBD5isoKUEfbvv2cZUOc+2uRN5UCnU6lIPIX66B9N
GMwbdECmH3EwXNQOoekmruu9HFX/dXKVw2+4IJlkVC52k6XbtvVQXfsY6OWofGtLoExuawOJGNC2
K3sR3aoXnzVs6/w7DhFP0pJ+MV2T5i2iN9qnaQTzsLoNSJwy6/5dbyFldjNsk5BqwrA1TJ0D2aAX
QavbC4yd5Y4vRpO0JOJokrHFftapXqQlF6QZKY3MGGXLrLZow8vyjFuEPANdkPdnSMTyjNtPuT3j
9lOWZ0BOcU5Taf5HzbXgxUvdrzYgiAuucOFLVEGwn/q52slgBFb2hE0IvkjLqPQpIDULahvP0uVx
yl3PaTQf+iWiRv2OjBmwXBmtwqJ5rBbTw4/pcEP2jQU9cGFpp9XWt/LwL2QiqDthYf5NjTWTInWr
3hfKVHLs8iZARuX8wJeRSqyXaa/xPH/3SBkeTaRAql9NAMkwpdptOK9uYZLecv3pR2VQxZ+nBJd1
NE/bOUZNbB6Q6qHfUXz606Y8qciC8JFGM0Az/HwnmLA0hvdpaBrOuYIxIw/2j7aMu/bgXbFlZh48
h6YTb0CzYMvmV9l4nMrgyfQLvjh91POKK/1H/gb16+CknJRr21inTR39sj2L935vvypYqe7ToSvu
stgKv3GSvUhAC7h/zUkY+zEsdzDuCQ5OC0PF5b/p0oUYlCGO5WxT16u/ufH8Okyt86cz7ENsFs13
R+mmjb+EanY2n6bO/xQqWqH/DGXJjI4duY+CD+XZLdpyq/ql9jZAgki0Nv7jOkYA67jLXxCfG/au
P0cHWEYmZiAxSkhLSJm4qzR0xp/5bKVsf4bwno1gSK7orTHzfE0dB1Ce1Rc/lCb0Tk2rjM+Z6paX
sFIeLFb+Z+lSsGPYlI4d7f6ekG+B4KkPMgpyEWmZAvh50as5J7jRUlZUX407GTYNO+f88fM6VfG0
EGQVNjUyGLRoqjTUqHeo7Ed33axnoAq0+KGpe94JSdqr57ZBQXvpw/yhN6/DqocPZOXl2Bg3kcK7
kI9waPTmvkdU9D0mylSV3V7FR+o2UX6M0iPNoWC0EyJMd3ZVFbowGaaDPSXIlg8a5/Ilu5S0Zrmp
cnvYKv6COsxV9qsu8HK/CvIHv8RAMPaK9hHFp5Cvi9fh+ERzgs30iEiOvkfVFfC1ND8GEryuFbg0
OHkuYUt/oEbo0mYwT2LXhZCo8gE65451lCdd4/oGdGOTu4Dr+85Ld9Xk+kdNnf1jhyoULPiljW76
ZUjrht3JR19kVO+BEi1xn4YrKofKVoZul8I3VGvtNUm+fIFSODkRO/sycVScr3XLPdqB3ifnECaZ
z4d8z8se63lSGCQiWOjXkx5DLVcM5yJ3kWb7qDDNX279qTmA3g15Y1xaXIpXWZqNezvJjXkTL52a
Nl2nSOvTwKC44cry/GEvI/LEoeMkZBfUsUme4dAJ+6wYO/zfw/Fy7UlzY7i2gXjkTndBVma8pBIt
Y3LpgTAyJvNuve7clZwXvW3rpgieKhZFVqzin1ulChAG2hkFjCSAc8gH+4ESwVJe2orafynr0V7s
ZdRnFYWhUzE6P5sQ4Y81B40J3GjT7uNhI5kcyd/gF+ruDVyZVpL0KcVPDUWQh6nt2pOEtEvux+pa
d5/lofpJzlWessS2ZfoeC4n9xN/iXcY2aXAAs5Oj/DK6NWj3VHIOceOrz9I1WDDOWHVM2IX8ugMa
Kc8mllSJXWLFuXQFDoASF0jr6jaLMuzvxvyTtzMFHD31n+omfPPaSf1OcsPfWIONitnUFW9Z/LXo
A+1732i8UxvISZhOat9JciC2mFYv+VjOZy0y2rXM9o2COglcufs87R5GFzWGYXVFy5Gr5YMZOO6R
I7Sy0hZuCzTK96b4LN6aMnoLFlNGJ8IDMa1nyJjlbOyztFUpTXcgvuGO/VTMZstK6P9HiSfEzef8
rQwCREOGlOpb0luHEZWUdTEDlJg5qxz70aovUQLPOOgt58VOi2aV6F78B8mAlWMW5l9xrD06g1J9
zzVPW1fYXEGoctS946GN71gNfHwn6I6sfMohSM3233cJeL1jXwfK4f+OY7tU7AZkpnDr1uonVJBh
9/0aBdTZ+unSCMtyRJI3MdjxB41lIF6FUjGYr+O16HW9Nq177rA8/oRnsj7YT1rin8tlxu1Ae8VD
LQMpK87OS73lf8svw6/wFnehHlh/pSGGqlS4f1poE697q6ue2yKyd2poNSfIsvk5r5Rsp5Hb+jL7
rrVSTTJMy3QH7POWilO+U21IH39wVX+28aMoZs862Lk/QeijmSJwuUopBNyzu6uR1V7wxUuV7HbR
hu5L0DqA75f+MjX9XeaZ7toJQHlYQPmum/JbU7b70qySMLqI7MCt+WmUIvRFdv8y2hfqX+9c2MZR
qHc7medvc9f0jk4KjeVObtOlPUwjGhRy62ex+x4VoJtzTEoOS7ExPw2YkeQr6Rus0D8C2rB3xTB8
cYYZ8YblYo4Jm3y5VU33vfM2LH2DYnzXy1bHyOPvaa0dwdI3A8wWa3YlR9gU+JZ6c3sak9Z+qJQU
CvhoZb8jh0OCWpn3nqP/AoarPbimggSkC+nMhpxoA2alcxg4ugWJ7e7qsdQfpE8u1hzcuzZncqsq
+d7Uo6Lf2/aTRLUfoSgRQxw25x+32TLYWg7lxcp+LrqaBOnfsK+kxUMlT9rzFW4mzSUiw9a5LRC/
gacFAnS5yGnzevD005xCWh/vpO8WkpdUxla3NtLQ8L1g8mwlsEIEmxLx5CEJ5oOLdNPCPOoqTEM3
L7LtkPg1svJJvL25VYMd8R76eT7mZa6c0BWCkBPj2HdnaoEJzZLX738yG9svwXCHfllWq2GBb8vl
U/vTrQw5hV4cx0X2aQS24w3DpjD9+NfiI9ErQFMsFzwl1gcVrNSkOWCInO9HTUfAs+//SITjwAhC
LP4tB5GyzctCJ/OZd/eOpilrTWerr1gKwDQnzddw3Moz5Pb61U4WhycYWsagHRcHrY00/2dUBI3g
DanU96hokZKVKOpy1RnMsTxLuv3B0o64jYQI6vPoW1TVPabQ2A5JNMTPCgArrA208JebA8Cxqa6z
R43mIwoi7bZPWutn/VUNkuiXYSTIA+uGezTnTR1x2od+Cy3OiTv4egvzTi6R0kLMThVve+sjxwZD
b4mWPiR6wSVKYNyn/tYvEmc/Fv7X/1XbPO9VoN4+/MObrrncIeQaXEbBEkUVmjESEy+oom4I6pOB
bDriTqkxABMiPx3unCU/Ddac/LQpWWrpCCWNHZXg2DGadDYY0KJxLxnrZEleXyc4ugalNtZ1YNRV
rp8REdwrfafeabU+Aald0uWm5Mg7UGdoJdVoNNaWfQe7jP3NOL2xEMWHGXXJbaAiUOhVCV5hbZ7e
owc73o+NR47C6PfhgPy9aIaIJMit76ZV0lr+e5yESPAtTvokWPomDglk/xZS0S3m9vzbs+IBG8My
a3WKiegX3Wyf5kSLN20ORVsoZTJwJY9Vuqpeol+3ULPys9VoBdmumzjuQvuK7ZOLEcfKV6x2awMR
Pkmf3MlFxS+r2cmtEWl8/W7hgZ4X9UqGNC9Mu0VS7T9sU6pduFTO5ZJIpVxuEaFj+rRouoH4fGHR
qPB8JfBTTN34xNymy51MkbuPedcpHALef4yTjb+LkaWDUyCfX/koI4rlHBf8gXzEpes66lxRt8sH
HwaFc8wgPl0/99dxvlgNWXj8ahyjbU59TwLg8+1oG09l5OV7Hc2gk8QYYVboZ7nVQjs7BmM0s9mY
nNrjXyXMmlXd6+F5iFrUdT7uXPbBClS6w7/6Y5lxi7vNjT0+t9WwpBI/nnKLUwJyjsix/EOsIp+R
AlnEK9S06aJdrDjeTm+U5+JD0OKT1gV6UYRzEBzXvayQId+Izb8ZOh0GUSdy31dujhB0EgFedhp+
GQOA1610uthRbN/V26Gul+tGgWbQBn1+J4VK1AqtfWjgTSLNoZjSC4nIX9ac9S9B6ccvnAllSC5K
pb16w2xepCXPinzlRXU1Y9v1sfJqV8U6XjyVYU3Hu3Gy8O8Ej4kRhb6HbGqtouXQGcYzmN6Y0ygv
LfVe+vrlSKqAhNjgiDxsIzmNzstpNOM0miDYi0v5ctgtO60DPEu0zJs+Hu2xgmNJYB30UTMf5MIf
YK/KvueDsvQ5WmU+zG1gPXi+uTW9Cg2Cj9gUmY1Ta46nW5fcGSkpMKfvsHxeYoHIlBhnWf0GFh4Q
SRBf+hoduAnDFM51cmnjwDrnpdZzItajlcjBU6Xu7wyAyWQEsKXrMy3bxPY4HaQZm97r2GXBY+TE
zTelOIaLO13tZh3IO6eKfthuRK4xQ5t5Sijm9kYPpt3r2KmZrcN6y2Wq47+GKDWO0pL+cvLWSe5y
ilsmoQbo3JNx2DaW1eInpsNeCbUCWbNlukygZjzuIh3ZRZnhtj1FyyS0OPqnfVgd6hx9sBV+z5il
L5dr24BPbikwyIFU5ulGRq63yRwW7LArc2dV4Z8EY0kOKUtfRNDOLHOdVQttCUAAS/ZV1F4D3ao2
TYx42q3vanSwhIg+rIRUS8hsZ3zG3PE5JHt2jF1YqCLpDS7xKziV9EtQzOE5w8QQKUcUVT/6UweZ
rf/Sj8pWeA7b5L4cA1TVHMi6natvRQz2pg3bSGVV2qbna7ipse4pIOCD/S1SZvtswjeQB1xyQSpn
aeFkeuAm9XZt5nxvmAnGVjR6YBtQsUjNX9InOj29iPzUPthec9LPdl3pm7iczCM2Ar+LwCt/hlZ5
vYn/vvkYWm7wAqt+So9u5T8s50fpD5d2QSimdd0+Li1BM+b/aH2MZdAz1z7/TocrUMHIx78U1PHx
IV2UvYoYNdopNt8EyxC5Nh6b+Z2oLcY6kotAa7p6YZD7KWD9D3HFv7slRqIlgHS/RI/DQP70fz5A
IpsRfIJT5H/VyczO1YSC6Jpleqf2JS4c2jSd5M40AkavMbhLpMpaups8Me+KQYGuQrjOZDIlKW6r
2O29P/DTRAm6XW5Plz4IdmE2Zm+T39bHCDXQjRTT2kgHZFghod3h0fhFV8uL9IdjpoARSkI+ItTc
TMM5Nz5C+Jz++/vaHqnjL/1J0NcbY67aI0LJytsf6TRCfmOK3HuU4WOIi2xs2UtjZWFxDllALa+F
/lW68wlKSAL9+fr3yi96/cPk9vrPcvtDrv80GsL9KODwB0lQjzLTVquafJUN0dCu5sGsz0bcuNrO
8KqvylSrezeMmnNacjqxUc5nn79DBcX6gjuy9UU1PGcFesY64NJtfplqCOq5Y5drGW0jCA5duSWh
b3v1GkEqBMDPEwLjZ83yzbXvN9a6NlRUgz8Gbs00D+ZmhbPKfOcE2jHAz9hel/kUnP6vWxfRfNDM
Q1yswPnPx7nbSpe99MudPELuKmRxd2h0Ig00o8n9zn9poh0IOuUslUapQEZGbx/QEv9hmgNHLBno
DRfZyaA0ttfOIokfzbLF0BY0brVBoXeVx5s8w6dpRgrDXIUINz/E8/iLPz04NGOaPlTLxeKr9KCp
NXoK1mI5vzSd1gKrXeBjsk0A81GocKgBT7GBK7Dp//7XZMoKNpgc9B4TAPwrGZXHVKO3lt9AukjZ
HNCzUM+Gp4cno7AXGwvtsR8LzV+5vrnpFD+8b6WZ5nO6LpMy3ReZrz6aiCA+IiFlgWXk5Ncv82Ry
mrv+PXI6710ytyzbn6kzlEcJk4tL/mMLj0Tb3Pqop15/C1AyC2fK+zY2NVq9npHv46VqU6ObkJY/
pBfDlY9ew9aLH4mKrq/0dmW0xM56rzxhZV6vmgKBl2Yc9B9lX19aJwDLUCDcj5ts9p8+AoUACtX/
lnd6uYljV3mI7N7D666rj2GtOmdHr8Fd4DzwRZ5kNuwo0z6tmgjELEjqcCmZJNjU7EzFTV843qSL
NYz1py3mdd7N1s9BYafgZfH40Cyiu1Hc/2pHDoq1raOIatqg+IyofEqLDvGjCIWrpSCI6wrSbkuE
ND8ipCWThsRQN00ePTaYolxfDaXifzPbOXvi6zc8RUl4fTXoLd4IdaRaOzkoj6X9zcyq/CkCHvqv
KJSrLNyPcF/I4pTd2PIuD7PgWUvyBq0WWtJlLK91iifPXe/Xn/qzHgWsZsBsYFhMBacpsIfNYHfj
BX3h8eJlaLjmkU3CE8XJLS5DY4jBnvPUBUZxPZ/cDiCfDiRxZuGaJIeR622WLGYtlLVXHs7xqwnu
+2PtkrdTIdBtRUbUTHoyyKy1i86oWXcJIgnhvMdVddzmhmbdDYtWdzz+1MbReI3c2TjavVYAgMJP
LrRZQ9ykLSkgas5TZALwWfzk2sQCJTAoL4YNvsIgT/SU6IuSj0sKUMsC/0nlT77qnqYoFPnzH0QX
3iNjL32PRFkI+KpJ1lEwJzhUuK36p5k3OumGy5X3cKU4aN8Gu8kveKnBjBAmxJX/oH0L/SjHBQWH
PET3LoIpUM0fceFUDy5nCX9VuhXrBPut/RWioHSBBd5qydtdtWrjWNkj9wkKw7PTs7CXwOPjTkXy
4jkyU+2Q2cO8g1GWvZKsOdulxZlTvL1QNSAvWBSvGYTiM4QO9ZkPQnHuC+c1EEI8ZizWGnmEZi+j
tqXOz3/kVi4kbCsQVImz7puE0kWiVq+kaWBC1so5NgFcrJJhzte49sxbT0lge3idsx7UfhHWoNab
k8h5hO0Y3muGGa1l75e08/uATrXjfmDvvDZrM8IUdtGTLSrU93Nf+0KlplwhQ+38aQeS/kXa/lJg
0K37KKMCGYTmodDmYh+x19vAypw3Wj4MJ1Mdy428XsyketIDw/ki/S3nG5I+FJw/+sFYXlAWq3+7
Zpq/lkWv5IfWoUjlqG1+ASyNcNoi50cmLr+MNTgwKRv008pCOOYeoIh/UtjeCo7r33CvZTBwYZ0v
HJgb0isavPKIokS2KvPtsHCr1IaSrJF7JUaoeXw3lql91xgNvGCk59CQodbzpfZL5L2GUbt3XNu+
lAalUaVF8gMjxr3VFd0rdhb9vkYDafnsNN8cA0hrMeeP4A6GVT+lxQZuuwlU3dZetep3M6to1XmN
dZcF40QVj6aBphIJY/epWESkar+vVtoYAQZfZjcRwkQWVJh30m4ECQWKSnd3zbKqVv7evpJ+eX2/
tz/F64ba3enZYKzHtpwQhIzBYgBJ3/Q62nNOVwS7xKnt3YTh5jcj1ihDsBIfZJQcQ4Jye25dZNSJ
zTujT8rnbHBshLbvJAjSlfOoVdWDtAw7msBUh1T9lufjjUGONUV7N4cX0VlOh22Dl31RfwNQ7b/0
y8XMkbfU0anaS7Ov3RlkdvFDWjLFbaJXx1QDXNSIB8LU72NkFjdR4Rl3uH9RBV3qcJVRQJ9Iwmot
9Trpkzrc4NlAFtCIv/UrSqjtlhTo1ZZRYmU0TwDeLrHSlac+mNtq4vDPv/ka5PzXKh8njFnBM+Ax
HF+bdoQnFJWDEUR+7t9bZfNNShBUKP17Vym/SbnCDT1PxqRaYS2RDpGCPvov85anSKRfQFy1qI/t
IjXby/ZRNo2+gmK9Y4fxWbaZoR8Gey8fx42MsitNH2fjddCxFF40l+VSImt98bVhf0v42ejxSdc1
34cXhIeVeb/3aw8Fm6RI71K9ePUXZloamsNd344xKEh4a1YIhLwJtfr/UXYeS24r25p+lRNn3IiG
Nzf69oCeZVgsX6UJQipJ8N4l8PT9IaEt1laf3hE9gZArM0GqSAKZa/2GzCdNCLJbs4n6p9yM+rOF
pUQVvbP48X+4w48E6Mb3TMFtKZys8hE7PGMXgWO/ZgOE0ltgzc4VafPi2+WHF4/Txg1wYkAWvAC+
intrrGv23pGiM+DH/9aW/enc36U6P+EKushf9Nep7ouVJORVYdc84KHC3accb2WoVgrkFWP9URL4
5AG8HLSU0UIXdub5LYf/z0llSLFRSDauGt55xcTbyWJnGzede3Sl3oHeue3mF0O3B8S9c2KP3V3R
VgBXRuXZgkMt87+2a5tHVHXGTTOyZsGMIZpe6hB0YEpiaCM1UKQ83SK8148barS4LduGtYdJ/2ib
hXMbRR58m/kM3hSHipt/WLbj9o8OOWSgzoJ/k7ORrTzDpS4ViISko2lvQ+TZtpJAIf2FPXOH4EgD
wge+hVZqh4Zy4ZWGYdq4ukDERO4fvaCMriToa5K98lRCyUgDAO4Xf+tdrjD3yHnyUoMTq1sT21dW
+w4PKVUBy+9UfabfGP2H4OGOiDyZT1YWLOYNeTonSlutQAqQTUYDaFNbNQH08Kwf9c3yZZJt4Rn6
pgDAre4v/cuXaUj60yJ4kQkP7omGkEfQt8p1PGnqrkvM4EHFexQurtG8D4b7EEvVaP5+SWGpP32n
f1eRJn5Lwxx+dx0F9yn2eXsxOMNBWPrHJLrHViKpGrvBXITm8ju0Yt267vThMSqV9dTqi47AggcV
/L1WfJbcW+U+y1Xi6IRz7bLhWmJpgmULq50agXED8GXQPA1CqK/dhvun8UqxTsczI++AlHjGKya4
6i4yGmMne2sXmy0ztICNWB0YbbNEU6HzIpTjTOwGjIJ1ozaG13aLc6z89GWsr+N4ZdjA5GXTUJ1f
Q2RTHuRV9kCJh4M2qYm6r0P7y+SJ4hfqlf+JRv4rWVdJJjZVipAVGtVtsJckcHm49Fxi8myQZR15
qnUYJCB2DI0p0q70wTnGIVwsxzV+6Ip6k1R28D1PgMDA4ARplnzrU0X/Ylc5GgN9nrzXAVT4qQU1
pjVAjWCMxS+Bj5SfILH9NJS6t7a7FKqmznIjTdlRTSG3xawUJ82zshMFMMqvdWB+TXt3n2Yzmg8i
ftTV6tfeY12uZ439AHBJ7Cre8HUxco+3a0rCUnasVbrkqOjiIPXIZEgestk9SJ5dOqSAmWwOppEd
+zQ5XEKVMr6Eg9tDnen6xxGqbJdgO+3N1o4QnpKtH/qgBOYmjPL4Lg37K58yAsJboKYpJSvkTjO7
f0TPrz762lxUnq9UkgVhn2jMLh9AXrXfQNcL5DWoHL1axWDwdqabv19gr/Ls07iE71WL+Mb0QsbE
mHd4XugAIlXCe7mlS3rk8uCr8XWYd4QypiNcqbtTeC9DfFGRGMx49MnOEUH1Gwi2L0iq5k+Rk0+k
neDN9xHPK1fHzXZkzSL5UDnOLGswEtXR8NTsKQL/uheTkW0UdVB2emUX60IJvALeV6TdILG7Qzkq
uFpiflo/5v1g3Dmr0jALhH8yCwsNm3LgvIazDe1nXhUD6EZjOg+W9UOGqZZ53KUd/WjkRfjUV9X+
DxtiK9Jg2gQTHN65bi0PyOH0JxEm2OJav0IynpWBvutqI13z4fdA1GaLGoec0Y2UAVvctVy1xmGG
NNtaqoQFVsRd3M7zVYe4A/VzmPVlUd92kxOcuQuG53o+mEXkrU0LcIHskDHZG4GtV2d0xzxeXsIO
VG4QBjj+P66RFOo3UXjaUU6UnYY+PCPJZxy0HiZO4eLgJ+syyyGzPsuxJXbjACxxjp9G/FZeu8QG
S/9Z+w9QhvPDssPTwmTa54FwVwvCXBNjdM7NjY3RWLNFIwYByHl07zT7X5adBhsYcNe59Tg0gf0Y
hW9t4w8PMpLmgwBd0QwH2ReUY36llC6J8ACE5bKHAvs87S6Qjzwa+fpf2hLq8Qkc0jb5C0WnYH8Z
ogvslrG+SY/SEA8dSAso+iNitujVBEWAJV+o3si+3HfEZiynZi97IxfV+igckdsFOP6kWGp1GiNt
mVqPWr3KmhkLLQJzjY5ETvFm9mSxyWkcMzf5EaKL0WxJ5QDIj5Xb5W+IceY2ndA2rQvNpv4MUCcF
83gug7I+xbDWL3AeGVf5n8BBY6yHKsinsWRCPo31Z3Pcy9ixFD+BeAM/RmLKKE5wscVeGZWC5SEp
Xc3PPppAVOfajLsHcJR3MhzV8a9REvegT+XnUYZ+J8MhVQof0btNWDUGsj7Cu9J9PEhZ3hrgJ8pm
Tca7/BI05k2WYNzX9sPG0JX4IyzciR9HFD5lSedu8SLEaHhEXRI12/bBRrXxGHZeM1tNNA/yIHi4
suro1T2cEbxWYxdiJMrX53hGs3e2bS71NjtmIx6b03SQRTdZP5M1uA7gqkC/6xKeTD/AH7l/lYMu
8SJy0q2GedXm0tFjwf1XUbNqfAhxZeFufFAVaxSQMEAc8FhYzrRoPOEQ+5BayOVe4rJTZx9y7fM1
D83ZgUHG5CF24Yx2jv6TvW13lzsgFUsbVhd5pleh9tM16ZlkjQdH+VoJdEFtJcJsw26KVxhy7spJ
zexG9gaTufO0Mb7vUjQ5rU1a+MlWpmimIfxuhZV/lPwPySmZYF/uLMez1ss30g0U+xbexjJBDkkF
zssKssWYHWMmldu+cyvPIqVwb4dAQ78pntzbcT4j8eB+7o3NF/JNwRqTevMNJZKN9LvxWatuglq4
N0Kr9DvXJ3Mv6eZCwRiw1pLnwcUNw29aaxcA0V7bfescwdGZ60Bp/L0f8IDksdDeDFgpy2erfGZG
0fSMEl1+K1vG7L+sCXiF8vlqzO7MvAPZJw8uhlfAs/KQX8aQkH6vrXDf551x384H2/VyDLJV+xhM
PEHXTWbeNMB9b5empxwpA/pnOdYqeHj41rCT0wugnfdTGQbXlia+/RoezX7WpC3XWteyPSAnNW61
Gtlof5yvniq+upbvQM62q/51NHQMKOb6Y0aCbO20ZbC9VCdlTfLSvAxxnYTEp+wBakMlQNY7Xa3R
NuNU6XOSrTeq1zAd7lkjkJGuxytMtMufk9Z+bUuBBlJl+uucVQQiYOWMVcCPM7KrjPIrhJI8N8oH
KL7VuuwcUFJecaNNQ43TIGlem0WVtZ9G58+K9jgU0SYJuAnK39TlAHfliW1idSVD8pfqBPw1Df+7
jFDgQcQwqDH10yevWMlg7SibwfMRwzIErKt88r1Dn9a3xqyDiJxr1a+W06XbwJSy5/uAKsg8HAY5
VboYxeygdMI7YwrrlaKU+t5AwPFuQKfPXE0jilaxoeAeNweXgfOZQfX3StHz+0+D5WljIfQ4Je3t
ZazjKtahcZ1nCWmSEKY4C9z1QM15nUvIEwJf8bXslocF1iQRTpc5n2BRl+FLUF5TDs8a5Lv5j33F
Qfi7LffxEVlfFHzFd3Xe5cdoXCLSRK7hJLAPkR3LuOSvcW41RQdDFd+H3/LALV+WW43C+a0SGd9N
II172RlLbWF5OkZ6etO26uoy9o/5TojllVXmuIX9vvAYh0cNnb2bxumVOxxM5D3qwk/rwkqsSssv
D5eOhtXFvgS3sJKxzvGmuyq5ld/1AjYJdl7jg0+F1royaoWm1j3UuDcXezvMtZt//+t//u//9SH+
K/hRnIuUB37+r7zLzgXi9c1//9u2/v2vcgkfv//3vy3dc9nOOJauo6blmqau0v/x9QGFHEZr/wNQ
tCiiIE+vwHZnWytKoNC5/Mjn3KjMoMvMuQFDl3S1/ihwemn0VDzpPL2PuIa5W2zWp6/yQLnS3ZKi
0I5xXo9PnlUjrzNTWjUtReG/HE+aDz68HgTSuGasfkX99EGITj/oyWTDZxugNVyhn2deIWh3XTrk
9bAvt4xTjk/4Cmt6f2fnqqJj9ZcHN6hD7ihpU0bCHXfJ0AXCxy6gggGu5VEPVmJuRilySypOEU5h
xWtSETGOFRySEX10YGXpHrhDssSiMbq1Fb7/ckRRTfZJ4Hx8mQSCNDvIC6UpzvP//Gm4+t8/DUNV
PaTZydZYrmVofB5//zTSxCDtAu7iKk3A+YxWUJ9Tt64pGGrNBrfdcitj8oB/hHZbNvESQkcO1lYH
/Fo3m3hDxRV9l7Qa7uDT9MsBQ44crGjBcxdgNeIuaTiAUu60/RgNTbRtm+o7ur2bXzIfpdu4J6UV
wTpUyS4jigW98dKm0EAFawqau3o+kx16RX5AxtzcAYjQtXjryeAyu7RaHcWAfWoZPlRkNozLFjNH
MWMqfm04lZZnfaoZvzacyAXGoI7qKzlUThrNhk1n2BlX8hEIp6I5Xi65xLhkWnv2WbbkJbtCxDvZ
RM8vvkOxaNmzyuvKS4KVNpaXkZf0dMVH441Nr84P6PDPH7WhGn981prnOPzkSBMbFshx9Y9fnqK4
BmZjeXiISlW7EqlL3r7BHUJP0QDGwcDdtOEInscvSNfJ9tilNtyYR32MrVNnlhjmNfjnrpG0qrdL
24uU5sZD2M2Jur/G1A2fgojRyzXy0jmFoL8PtZYNZNIT72n0ki/Y5E0fxpQ9YaLkPY+IlO0MpeuP
UxXY99zruYe5nfoRtC3cgLB590MqhRMZyWusdHyEHxqMO6dh+kBurh3G6MP2bW+d1V1+0n2B0zjf
dyg2Vg2lEJKfyaslQWOvPGtQzlOSp4jSI+1heukj0qjBlQEZ7k4e1Jp0Q5gnDeKkkwuHFvqWjMle
oUfdruuMYF33fTvbHjIvLMhG4Gt3u8RyMTMve10/BoPoN8mQRDz9UzSufb0lD8VXH346ajjyoJNT
aGy2tbI1OYO4tS1xfRG8tpDOw1+Zu/dyEeFSZm5YRGwvF7EKNDCAIMTLhdOqqo7kwDLcBGON5CBO
B9zeNcpIsVaeshRfoiHRS2xPqvJUzrEWNjqPOdf+EbZRfFhGyx6zjV99pwMWIufOM+Q02YSRe6cM
APlkaLmIPNUK56j1rQFRxeDCMiav4unGS2FHe6uP4+t+ArAgfh90u0DSAEV5sMSU0f/okM0waGHR
VMCKZVPOuIwzbcU4ZujW/hG/NDuUzhwPN7P/NH2wR1hjGQBIOcHp9GkThkjWXmheau1sXCXMrgPk
aCmUS4LYTBubO/y54xJaSGXWbeayhVS/KEUmvnZRZa2aphR3mpmat3Xl9mvZMWXTCXH6/NmxpuoY
t2mCnlyZfUU4U/ZjEN+ttNI4qIiOnEhCtidHOBwAv29NUPlra266ACJMROgpaasAJ3ZWALJ8I+eo
VX5n4JV9NF1X11ZyuBWxIwflNF9OBpY+v6rto2m352WQvAZeBPkONqe7kqN7+NsHNsZk/8noxo9l
f3B0jPfKTr9pyDGj5O+a94mBgJAWLY2YrP2t0aVH2dXNg+yeHx+Fvgz3M5oyZrL/orQIG1k2ZYc5
KzrjpZGS2macjOlkP3CxH/LlevKipRawTJshO/Ory7FDDFItaO9rY7JAIhvTbRkgPGUDARnJWoaK
jppDB9UOv9kJC9u4Mu56XzXu5FmVmdPK1t1xHyFLZwMFodtTi10zOubNEnOUuL1JWcDLziU2NBQo
IN0CG5IvILsaS+iQiHF/kM1Pr5KSHBFJfSXmF5bxbBrgjfazL5sHYGeOl8VIPrAPvy8x4J23//yI
0F3vj0eErrquh1+bY3mcmta8XPi0OON+rzsAmI09xh8z4iu1tXQnGrMr3/xjLKrhChku/2wqiJG2
Q5V9mKq6r7A2eqtNHiVVMX0eQapHvJUZJmZ5rXncDyigV71Ag91t4ALPrLwpbLu17JWi07J36mAK
W7lqfBrsOSj68tM6u5PS7ppoiHgSuVDAk7Gc77Eu+jGV0O/j+SAMAFExXt0HGQuj+iUaav1auPa3
BDrnFZLG+v1yUJU9DuzxSbbkcHkmr6MlLR2MQHDHPrPKLa+1Wevd8MKuXk0xWtGVos3PRFTfm1El
uJzO7SCFQfMfe1Bp9Cb984B5vLzyNF9eTpJNeSZjstmx9tz6foBlze9XQCmD5+ynF/t/XcvSh3tK
COr+cr3l3c0TPr/5y/+jCPPm0Bra9eVtLVMuQ+T7SrP4qGdA/GLP9m/ZJhkroTnZu4sX3Rq2zXAN
ItF5GT2Q5CzsUZcZxU6bqSlSZemT9tKiusQdDoXgeYt3OSDrZ6xHy63Y80NkkR2XSwgPdYrdHz1W
3+C/2QXOuoPff7Z74wNVC/846iWub5BgaoyydHXtKLML3GSm5KOydoXsX1+07hs5kfIwxqrYoViF
cFf/I+kUZwm7Q5Jv7Mr295k2GP1qyhKcfEOheDfRUBW7fiZ/yGY8x+TZMtIuS/+m1agXdnZtXssn
S+NUiMuH2n55zki+sdXpwMgjXf/hj6r41TM/aOSYyDKadd1ZSPax7tobrYPfqhGnr7br7LuxML/a
nuOusT0MbrHSDc5VTFa4xIX0qw/LdED95rG1BJYIWOVtZZxfadAN9VcLE6xtWOXWMTXM5ClRMvwS
p2A71ZSH2AbPxPQEqzw16BowGkilLUGXX9Z1j+aNjOGsbp5aw2frNEaqt+JW2MDOJCi7q9gDY+IB
y1+Zyz8i6pJ9WSv+tWs08VVSFeQmerWm0pfXOyCmyT03/HID7qN5LrrMwB5CT77YWfUCZgmzD5Fu
sPkT1yLEH7VTFO1k5zr1clGwlPNU/bTEMrakq2jojzF3/+u2q3511POZmWMiD7mRb58cJ4NyHpWk
jyDCdaTqwuAUxzfSoTZASVz1rfCkx3DdwMwqO9kExghFqS6i/cT9+iSda0Oe1Ec/DnrlcUnMa57Z
AulpzhIsKRKl3iRx3lwbTHma4xK5JONxU5z/+Vavud68tfu0EScNptmqA6hPs9gMWPYfWz91KFI2
6b2+Ex2FYh+431Frm4CKEIgim6L1V4SsNk0fpz9sK/6RmG33HJshrOwqQ5CvSLVbF7T8RnHH4W1K
8xNPxO/TxHIEPcF2M1LOecWXI9qirpodZNN02EeFFDfIe9JrhOYmx/nvsdQG7cEEUS/DYWNWN+Zg
m8jY8amWIpuOzfgl0Dr7WXNFf+4iA7FutXzFeNU/GgMyEfGc8Q2VErelVE0Osrfso1ddeewQjHuU
LoiacteKIXyQkbYqUS0WfLMRkMsLyihLpyqq7BAGYLw9PU0Ak/51EKV4rfhh790EVYOgdOOl00C7
jd/O77bsltNwHUG41gicbWUV1srUvOmUe425btyweB7GLFtnk+W+kFPQ0U5OJ0xIwIWUWO58Udrh
QwVI+K3I1McOM9Xv3DiuQ9WPfoJe2+mqiNFDcADDsS6LVzGAPKFmL62a1iv8OoZXFwk6KKkdnPxC
eUDQ6ijDWCqEgJeVF9Vqbvq+H4q9ZU+oHPiZdpxj+dSTCNURgFpZSZGw29krpeZ/oF9O/jWd4nuI
Zd4hRsH5oLqkitzKUNG16JAG15ADz/6voa7I4pWtmeDc5/GwE/4Y74TQ5eWldchEBz1sf136b0NR
M7Kegs79iKZavQmzbtyqANyeldz4WXiV/cMaXnC8yL8XHRm7OFXTRyhT/aqcomcRGmS/HN07shRM
ngoLVcZoMoCbmWn61ONFcwIxfqeamHBhFxoeGiUozyVwurUO8m7fiA5ShDLczKmra9lytHC0VmXZ
39hZa+ypbb6nqaK+AE79auHM/cPG6sutQ/Mjrws22nUXPZpx5e46NXOuwgI3MMsGmpTPk7C9+urM
k4AWrkox/Jo0BL29SVv0hCVIIUEWExn4/HZpwao7euGE1+oMfPj7CD3B2CpSqvNoKBqL0/52Ad/9
bi7YvLAtYaqA81UR9gZ/XupKfyoirbw3KUZp+07pM/hAlcNvQ7XvfKRjr3snu5Gh1OhrShBpM27B
iHjrqFNsshwc5ODc4RuaZikimUPaOKtBqYMrvYNBDeH7Xm5wB7e4Uq2A4skcUhQI4iE3n8vm1wzQ
cWtcSsKXSdromds66IyNjKltukmEgYR7092qpm/d6fNBnlV6a/Pba4w1eSrtIDQYEvJOELUBm2jh
4ABd1uGjq4fVvRGhjjnfK+QhtVNt43lkWOWEwK3Kex/xmssIeY2sKKxtn8Fm87QnF+26q0rYWN7I
Zttmd71o7hq+ot3aC7ddZSVPss+0k+cObZmTbDk10vk4gR1bX6vOuJb6WzWotE0+tCjjojPEg4JM
+3Fpt/m7NSXueTSVGFyPOV3HvfW+9F3myt4Uo4CHy3wZA6A13qHvs1Ih8Ywja+Kh4C3H8Iwf2iSq
9i0mblfTZMwuPNSmc6xKX6fKepFfUJTU1+rvSZmhVg9+CvoeTbC7Ss+yk10qqHP75oM8ZG5cbCYl
Z3ludfVJ69LkJXTZkmFB8NiIKnwBe92NyUsWKurjoLVrNojJSx6M7f2E+Z2coIITuLN5TkDgQ2AY
ES287kskBSdEjmSzJNd8XZfJd9kS84jBKjJUSKrgOraom+GlvGtdUKYC1fh7so7xGkNF58OKj/Le
JXJU143a6h/ySVf2cqjd2eEytChK98ObDl0Lg970ncdmliqEtR9CjXe7vWRp5UCPAOFr3SI6L3sv
zQztpM+D57noS92m7NWv654Ne0bd5N0w/GTNLbi4daOyfmTPfJZxRRPDtnZz6Nhgdd8xbkUvNd6q
RYEkJ2pT62oM66+iUA4Yc+s/K2wBcYOwvjZJpaxyUTkPwqvHnSVi/dqZgWKdwP8vCtJD5FvpQW63
TNfvN1RrsoPcjEEwGjaiHn/1ptSiNzklAVjlerIZc3wbYdcazyLPkoMi+s9Nb27Wqqs/F1b7q/fS
lHNLfGUei5KH4xC6rHoyKiZ2CEMQw4r3qK/2QTWM38Gn/xj91HnyvdDeRUVB4aCuwbZ0VDgzxBK+
xcMPOVJPkZWcCuoFOcpEe69h9V+bZXVF0g5L8S5q1+XclLEAPO5y9s+xkrL4FLBlZZVh478OAldF
LzbYT/Opa9nVesgF1vKNCCmgptGtPJOHDNjO1hlbfaMOswyEjqKFmhdvQ4VJIl6h/bYtteLNAWuy
iitKwFlWRy+GgcbwPCxAF+0qbXp33Y/JOzuXVnkcqlLbWWjLs32xxJc2otqggAk66aVaoPhDhxT6
VsFBolWn/OqAAlCtpNi37LjMkB2eRU5nMrP7kAT8AwTSI4sz9yRbPlyjgx/08Vo25UFp2heWji8j
t/lVHWY/pSQyN0jzJLmF8jC4IaDyLjpe4k2UnAsHBIWqmMpWUR39CaWqYpWqNmnHzagV/g/L8rNV
1Jvuk6r0YmtEOzMr7LPXeyZSSKHyhh/Pg9YNzk9PfK+wVvtu2266qvlbPSvCweHMJQdcGJY46tjY
QTfsrqwsz26jIHRZk2bTG9y4mwVtP5Sgy4rkFYeqaq1F9pURlohIFGX+MfXFoR1B5fAEuy3NAZSL
mQznsUz9L72mqSsfO93nAgfkzch65JwJGA56q7826Pmc5aHuKzwh0qpeX2LybMJQYcqAM1/iwuq0
bQ5cdVP9ni97zegah5nhDpPr2FvBnvBmHvmK1b6+1pQSRSLPS79l6mBcowU6PfgRtHDFJONm2NOD
DKkC5W9LD/qdbMqOKtJXHV5+Z20eVseNfbBMkiaNEfbIBXMfyjogh2WsnlX2Z9eeD9wyBrL2LXwK
rbz/FonI2iiG61yHoirPg4ma7ACF65s62LfCt9WrOm2qnRn7eNRIbdHlFH5bfKhHpLL+MGWR9iwX
xdKlW8qYLjKkRhokh0DJrztkILc5ULxbJayc9ZiixTAl5Vwq+t0GfQpsyAHzXwHxWGUeNYqusONX
tJWxJ029h9wb1ccGeweeffErapnBrdNjYSSbTqJRr23SZpuPefKKrzhFeOi8uGMxWDeMLxhm9ney
07GokQuF1U0c3ucwvFYqRqjPeaMKeMBKcU5YnO1HoSdYe2vpFWIc6iHtS5wvYtvaaurYPmRTqOLO
mIlXlCjjlTo25Ydi5odYOCSk05QSUTnMUovZnT5q5Vc7S8VKhJH5HDVKsRmK3jlPlgdzYBjUm2lC
hXcI3PDIJ9fdxgWLeKjw9n0c2s5aGN6x6qoGefSwuQkylWLJfHY5OL5T7dBsrFaN1+Muh8FbS3Un
zjc9+y1137PeXdplpxZAGOdBMlilRb6p5yA7hvamqdOnQC352/iq86CGnv3QI24WZQMbGcr9D5Nj
9NeJlfyULXlom9qCpQXwUY6P86g9+Ua6jFeUwnkYMFaFZieiPaRttCjcUlw1cTVu1EotrnLV7N+s
5pDMnLDG0oujJ9p820vmWBF9RYIyv3firFi3whp3Pn5MK/YOxbsmWO91NsxAAevyLcK5ag5PCOHj
F4tO2dJU259B7/fnflIM7kr1d3Jc5bvdZVQ3m7g/Bm1TvPfWFlC2+pYbNfLVsJA2Mlz7bbYye0ej
bq+O90UyvCWdinu4cIcbF4Hs7RT22iFjK/7m+3jhUIR/5ueFYWdCDtiuJuttcNxsoztI8CKwYL+N
iDa4QfFW9Wpx7UJkQ6CMcOPDXOpMGCtRAr1I5Eq69THZeBE87F9K9MXu7anChZwQqfX4RmdvtZJN
d/LjQx4WwTIhaiKU33n0H2SvHGdTHdqTs2rBaE9vURiK61jofL/mQ1LlqzzoijNlL+fe7jCNDNFX
vwwoa1BJTgl78BLzyWHuRrfPNmlCFWutwT1CyBMUoryKHAi7/WeB8uOVbMl4aNabXMevrTXNdGOE
9pBv/KAY4L3ZSN3DZda2Y5oOK9PWRY71lN/faDlZhx0qygfNmgTuVMQmzR+V5VTO8WOIUrJHXk2e
DYBO44wdTOSK7hxk0JNHJRy+GFZGErrKw1MwaP4510ycg+cOJ+JL5mgKpI4m7O/JKv00kOT64mZl
t9Z9Jbmt3VK5ryP923KhWUJXzR5x6UxDdzr1OcQGJ8brIJsEtSEQd/pKnsZl+zIDhI+fYoGSWVe6
G6AWw1z0aoS9wQM63FiObm7ktMDo3Z1Xw22U9toaxm5ak4V3Uj/1d0i1nODOasrmXsZVsqdylAxN
VqNRXofohPhNwXK80VZ6M8GHcNPysVat9NrQEWx2HS0G2GQVL5piof4oBzskk2Hxt2sn7JISqVkd
qcqsP8verHQCNBKrZBsabfGYhXH6YJoPy1Dw8t+icXhFm7BcXjkz6u5kRthQzC8sr1AX5a83s1xQ
i7LlzcimPBRx/ekN1WnQHCBkYOQ9v6S80t/fVOd0N0Eb3E6hl5yRok/PsWqyeCCdBfYbGtPveNdo
FKIzv9xdOlyK6aeooPg3D5PxNFVj+PLujCfhlljpOlYNcJDZxNAEnZPdkvV+KGArAZyoWXaSD4oO
shemmX+H9Sx09fa6yIf6ijoullV4kW4ttMXMY1bVYhvGIRlgsKwbvwijndRCkwdB9WxTYYfxKZZ6
Gv4B+IXuitAGUoiJRm2KetcadfNit/pj5QTRdzPSwPlGOdkV3DwyljtXnhtHZ8DSrKvnEQP/obJQ
P7SGjLSlt92dp5PkoJwb7SJbV16K2DjX8YAwveW+WmQln3usf3Z2Vtc7PTLOFVLJkGBL/LPx43nL
I+uMCq3/ozbqnZK34utgw5/TWVLca2nl78c0G49yUuxjup3q0/SWMkm6FfdtuYO9NX6alBmRvx/m
STmaWndDpEIdnyf9fiVnRDVg045m+o4ElLbVlQQtPp3fegV9BjeLJPsYAuQ9/3HEyAgkyf7zNeCH
px9I+C7XgH++mewgvfWrd5Eq2VkedFje5wqi8KaAprzNtMR1eWZ04R3D4qljvS/HZWHmrR0EppKY
ym0n3I1ZtOmLkmbRKlc07UecXmW5afy0NPe1tQr/1ZpU9F5MkMoaIL2DplT9Uc52fs/25tmqmuq/
Z3sudLqRtAe3P3yXO9tZSd5sXkZgtycjPWuBNZ1kh0xjl0LlO4uriYTSKV1sbUOHEmwrKXD6QxOh
qJnou9BqkoOqtcm76z7LLUstWMAU+UwTGZ3k3f4c/ttouY+Ro+NBs1dDU713QWuZR+6n+U07H8xi
Fir1HNakTTHTvD02TAG3D9Z3SfqgxY2xp/ph7at5hzppxYejcgfvzV5/RlTyU0unlcAHBEPGTnce
KVth3YmPXHn02IqAG9HKZw/VoYk9xGsQJDpmbmOxNLshTbYUC8RB9qIjRb18AHmEZvOj3uX7Xvfs
18jQxivE2Kh5pzF5S2Fr62F+v5LAL7n78qC2UXtoNQMZP20Wfy8Nmwrd3L4w/fUyb9DoYfVqBV1M
+jC1SHB5MUT3AqV9y3yUIXsci1VdZOU1YAPrUc16DAf+PgH242aQTvVWWCOZ1ySbqkD23QzV6Sbw
wx4mN3Kl8nvdZo+DkVpfAc9OmxZ7XLSEmv7EF4AnRpi94/A1w7ch5JG2gDZoeGInU5Y6Ogv3uDCt
4rHkiXnpdVU92tqQv/Ya5R92Up3Yd61RvlXd8ASsrb4Xmarcu45/FmZZvoE5pgimKNZWjtLZHq16
WHenxkzgCaIlcT2MxkZ22rmlHFXHBe00XzFJFQoAFHquZa9z73Gxq0qbh5MlvCqpkS6HisVTvrq0
tcL+1VPDHF/B88y2bP6dq8u8vAldMkLipOcIjqKsbB9RCK8fenZA91724KP78yAjKWyiQ+4U8Vo2
ZccUBggD5JF+kDF5yIvd/6HsvJbjNqJ1/USoQg63wOThzDCL1A1KlmTERs5Pfz40adP2PrWr9oVQ
6ACQHGHQvdb6A2R8jGky+OfC7edgFHUZBQsqp0cMUSofVHnyIA+ji1jLWNS31I2qiCxRO950nc2X
bKJGXe6A/pWBarbWxkgstEr0xJz8tPK6izzUZdFflrUICVbrl+wKq6W7/GOeE6bJuawBWq9z5ZSc
XM4xhRydlpp7IlJcUInOQvckD+7fZ/8dkdNje84DVEYRzlonyj559jF7TnpjH6Hua0RlcoYSl5zl
2f+v+X/q89IBaQrHSjdf94MhDtUUYoEi5vEiD6Qkxku5QswrMJW8Z93t16D39zTZN6vYjOaAWeR8
eSXsGuSn5ak61umdQBhQzpWXjlb0N76emrqxnYxGAyhsqneRsYQboCoYZyfQvuw2UXvfSQZE/BRd
41xOID8YfUwwa0rTn4JWRdhdCGzEY6Iq2YPZPkaoiGdI+aniGKq26usmquYp636FCeA+mVtj6/ZO
/IZYNbXqxkMZm0TqN0xsW76Yb02kpXelviYr4yp5G0qwgSoAjaNshv10lytoTPRAQh/GTHuyRCde
WxPk3wREtKAuYzcArWTTwgLX9sNeeUONUzvKPmd0xxtcMSYb1VGhzHGWLdkP4UxcDXxApe1lktTx
eZkQy5bNvnHdTaW61oGNqkEJUn32gCTfl3gclI660ebcvfZDiZQmxkchAhPtY4NjCekhqDWbBPFX
fVXI/QcpStiGen7ImuFbPygWLNIxelzUECpAByzejR6LJI8esfeMkQAXv+T4uE6q+yzfDS6sajlD
DsTp1dMeqtR5IWNZ3bv6GL2W05PkrOhY7V5btczJ7lLQnNWuPMzY4mxl01sTEeAgrA+Cy3oLx1bh
FkD82WK7WG7M3tTelGz62D2h9wCsch5+TK1RB1aylA/hFCmU2bvpmOhGcsv+vggv64+LSrAZ8iKD
tE7BzmtdAOSKIVA31L1YPMiWkYPB6SCpUQ9lTbFc6LWqmYMsXC+QfUWT/OOCGWxxh/thdulN8dJF
6U+xyg82WTgENsjIS2T21gOprF9Vrc/fkb7GRlRBfWNoTfWhj43fcr7eaU0QGZS3Fpw2H2oX83M5
EKuYeFZTO120pKpWE7UYfkxoXuLC9XaatBdbD8UUIVLcU2dcncW++mWztcpxQCSj6DZ4kWG4/e85
CQhdtKFGWN22cFHy5X4Ch8rjJ1VscrU/5qV7VSdTvPWjveaN2CnXGorm7jCqR5Eo4ho5MUGeloYv
ooc66S5u+7tT2SCb5p//vtppzPjj6tg2/3n10EWNT9Qxb2QSBpuh8prgXnGFVacHCmaRm6EfIJbL
dEzdxfYWIM/PDh3CYK5D54Z8DjRtAd2bDRMldSNmndbb6tmbrOuMuR6oLtKxS3OXx5723qwXLt1C
IdBxPi+M+3m491LC1sn1ynOJj3TQSDZ7PMf8JkjtjKSgjx97P8mmWPv6te9jf8gn/NGUg/gNe8fI
TMetXWyBIzv3tt0Aq0jx/vxq9e4GWLl7n02ifUDTrX2gZzb6b+2YVDeguOmN2EL4RtTMb6TmUDSx
RwK9tdmHmA6SeX+S08KSqmFpmggR4yYSRAhiSoiaJfhsY2Me72QZxPh3U47ijzTeTVkRbXWjZwUQ
5uusVtkL9V52lqDFD1mRxs9VYfyUFuJiWl6NWv+coCs25L3E2CpW1D7U1LLu5+7JblBk/+oZ4qcP
OQ85TksOtVof7o1xVnw3cZhukxhKhrg45OsnYanDZ1+VVMVBNsO/58k+PVHJXtVXhLjdx6TPT2NF
8Vu2MMlRDs2UsAR2yK0H1ui+L6EQd3JUd9oKmSyddK49zHBm2DkP6qwdZVNupGUzdhj9asrRwt59
YF4MQ7+3Yh0cPz/m7DQgm1csv+ySZ7HXKGcRdQcytd0qz1Lzqk7jQ8Uic0jscHr2tPJ7H8dIKubu
e9F5y7OcoI5xgoIMLBDCvI8JuRa+1+74OUHeIR71zF9dCO/+56xJqeMDUefnbRx+joE668+/b/M1
Qf4irWi+64aonois7F3TKlZDrnYJz3gzEJnpFngNm+3XWXZmk76rCqs+/qdfDsq+j8tkO3T1/VKg
kLrvhaY9aAJwOURrxTem1nmvPKhdQsdZ1hswAmNr+TaSkv/fAUK66rn/oeqYjudpDgwdw4Ikotq6
+280KLitwra1yjqy1i2HGHOGJfA0UZxaoo/54zTnv4GaydpL4nQ4VrBqNL2PdibmDlttqr3nNg7X
2sgCQkC1TZJ79MVdUd61U1X4VKS8Z4E7IhlD69Q7WGIEwgfb5T7LmcmSnB0NY1N9ndh2boHSBrRN
OYi4nkVlyjUPskntRNmSlFK2cnIyYe3iRu67g6ZvAK3BfrbsmdClI8sum4ZF2QvO064eGkqM6wyN
X7Yr4xwbbFpJkb3iEVVeZQt79DhIdDM99f0MJ5FU+cmMvOk4kdjaxMjpHvoRlJKXlvWGjwgtjQ5N
ItGwbpdL6n2M6pFnw/rrq6OcvFRGoLmYrpXolR37buleBkTXN3ZSCQrOND0Va2x+rxwSr+hewGdE
u3jsEaZeR/W8D3elGGviHpqKoYT7KcqmTaqpCYw8NDPJ+qUXZz2wV04vi616p9nrN7KFTNpnv5z2
1UdwCMwvI5xwnfJ3X6rlRR7spKw+zr76NE2/nxLHOXx1kXDCw2w9yD6kIuH08A4igfGvATmqzGGC
skXSnEhjWMePvhDxUS8C3rpY2VMCx/tS5FEI6Bsm8c5IgcbLzn+MfLVHiPKeY0ew2bju6/BxB0Os
4s9mf69N+ufoUrrIGUW4juiLUB9ndJRqs3yUjYyX3X6OzTmQTXWdkNv1Tw3zj7PsknW30soerNUG
RXYVKFVsIElSdF/7ui6O78uh2lQ8YGQ7bzZ0ibsoHsdH0lGA4gV8EtmUh8zUQRc1TnJEPXR8tG0C
OiFwVF4vkAdktZBdYi1H/4k+yD/jY5JUv61pwUF87dKxhb7WuCbKlrzPhPDD1nHSciv7EJchRVxZ
3k6Uy8VB4Ogikqp/jBuruUM84kW2KlcF5oU9NvxYhLlknzwgFnUckAG4ylYHOffsZc0fcr7sws4E
3H7jvBrZSNFIddvvg/lLGXvjbVKiBc8/ALcCdjVPuw7PuXbVl9yZjM2k6fGmd8V3qymVE16yxd4p
sykoRF8hQBf3gbZo98nITkExFrJlXaO+D1py0VzhPSV4XuHus/wAA97uGxhw/JBx2aJkMhymqY0R
biiwf5y6EzkEnG+m9KAWkX2JrDDdT2yq8VganGvjGS9lgxaD2xFiePwSntbmxxbvqq03whgcG7Gv
bbO9U4oLriViDbe8AdMDjd9otA9anu4yo8oOaW2lwMhz1Dii2a/mBRpKEdsPaojrtaEq06mIEyqS
rvZaO1P3A4lm3i+VqV4rpbYA1UTsg9wq2ptOo227KTdvoHKDatajR3lAJEE9LoAcuPlffSAts21T
WQ0QzL/6Rg9n+VjJwyNO7vHHtVFrkGLI83s5TQXKdkd1+/Z1kVorI++esEcH+a+LMsiXgaY56V72
zaiO3YWxdx5MMBq+0c71iZIo5jeyXa7IC9mWB1sBKhvNuG6jKJf7H0cds7iThgTEKVMGTd3Ktj6Y
1UmeQTln6rKOt/Iq2ft5qVpNfiio/8iVSC5SURqiLb8eZN9X86vvP/NSuZbJ4Y/Tr/GvW/BldT4X
vI9TIQaE6SDU4J56mtru85BEWHBk6yF1rDj3ZVsOy0559tX3NZAlDeJFX8P/vcXX1Z8z0Tvf1zD7
grBO/DGy3AcF+dCnJB+OqET8Aj643NQBfxhziPRNC8gHeLoIn5ZcVL5CFue3Zf6uognQw4jNLG/x
+IH3oHmovLaCCRabD8MocMNMuuxX4R5SQ0t/12Ia0LoKxZPSVe2+1HLzaCi5DkETrT4XoO+PdHY2
i4p9muUBUY8QNNhYaEOejaXKX3AXOlq4S7zH+ZDs3KgB9TdiocYF1IujNHrRer6ZfZv+0VEHfNEH
sXVMYVDuzLv3bMm2U28qL2O71IdEsfxucsazjQ/LGRH+/NyYW11089HLi7XkSsaDRGWxMezGO1h6
cUyW1Dj2EUIPYMjqc2UbbyvoQb7Y0zXv6BIIbsIXVs95L+wO5TRFS97ThoIdH+hjmlSHGOWxK2lT
TFDMHEemZd4X1ZjuXbFsZqVrt7VYC+NVh7gR4LK9EUUqBTAQ0zw32XFWEORxoMUiauDmeKGnj0qj
9QdzZocTpiT6wWDbfyC2f0hLivHxFI93fQYUk3UlEAqWYNrs/F6i9MH0FJMaQhqYY/aSI1jxgxBr
m0Zu65OWzq9lFY3XEFnJAO085UfpKucw6YtXG23hQ4GO335xCOEHgGxeQ13dTfqfFZgEf3Kb4QGq
pnvM53TapaGmvII4uIL/r+8gZRcbERZmgGNJcwYAn7+p85a3oBYsggcG3ThvY8UQfGu93Lf1VJxz
l2K2U5c3YkWsmLsoD1rdMDcapaTboJneZkKD1LOrzdjaxr5PTO9q6+obuD80KDokFWvMSo4p5bIg
jvRfjj1lJwTGoKCZTy6vMScri9OQgqdWKnXF1EXVsTQMFy3QpCbFVKkHWxEnc6y1oLUr30vybuPp
Rb0pkUy+OnaSn2w2dNA+fKWrfU+1wY1NbvitrxH97ITnPKXHhH0lMmHk+RuPzYklSPcmQD9V19jP
6fxi9HXxVBytMXkYOhuDbWRt8BYAnxOTd9rZWcNWflHcbSPYhc36DYNi5RQaLdUdMQHtW4l/AvGk
1EtJf6rNXZ9OD7qdwqR+UHDF8mcxJ7zus/4OAksUpsfwd5/O2q7FTfQkD7XX5JsZ+7y5dFMfcZzu
VFdovNfCQ76ryA6WYu4aM9ftrZ3VfVAN9rvKBEfHCmiMn9gJdbtan8qTPOheUn2cyaZS2eXJWw+y
GeFwy2v879n/Gc7J0FHzH32DmPLUrD6BhHZz8dFui/KP2PrDqS2eg9gJ8KfTT6XI9dNixhYhOvvb
HJphV4U+gOXvuElh9c5bBFAwFsKQibwlkKegnl9sPa52cTUZpzG1jZMzQ9OENDKBfzuGWeL5ZTyQ
IRkxAEuFsk8sSuy+53KHsqmCNO1Z9RswxLWLEDUOHLODbI6HLHTAOx6gEa93I6VMPYkHe1R5vlVf
1efs2DR2oQVTLl4d4WBptv4GsNJsT62Oc/dSV8V08qJxOinrwVM3eR2ju1gOxSlcD3KtkWeo4MSQ
eEhh+nakaJtxRP1MTcf+RBIIE7j1bLCGn1VTPuPAYfu1mvEJ1OsSS1bO2s+sCBjHNTzmY7hbkuyK
dLlyalbzR3kIE2RFlNwk7Z+h7tfORyvhD5P/f5pZv1qgebcdaZbTOC/FiQ1Qr+TDqdUL82haADxs
TRCjOVTzBqMvtqbao4aCrOip9MR3o2ytbaGmM8WMssNFpS5eI81rTnxL4dnxwZqTcrZTjDz7GbqQ
5+zlHxajTBYUlQD/kejLKam75WR1KEaRPkc7zK1O5CvqE3t5d++kCRuSQj1lq4+caKr+42P6vBEf
kzzLi3r4OMvQez52BnFfiIwHcHxdBFHpgiFVm2XX2taDUQo08yIPEX0lbk/y4Kp1e+ozqFlYdoCt
hKThV2XpQ0xvTyIJv+P29NDU4AGrqO6CVNc2oNDObtP7auieNWs6RYl4TGtQaAY4kOMQNae6IC2v
OdZ7YyvhJZ2GJejS4qFMxYSrifYHqvGInbfjWVCuRQ0+QhbTLlzYHojL2kASMrV7rLM22tg2O6Km
yttdgqx0AE+XymttIqYFbhLw4uush2KHxEu6QRyg2UYWnhRKMkZEfrCElYovnJnvitD9kSkkwC27
e5rLatpMVeRyiRcGja7Hvr10+S4msofANT7FDtXVaR5Aoa8JsLW4mlk2hukO4lLg6vBBdVbefur4
86oP0Vn6VsM6YYdcDmgrwqoNXyq4gG5jHcAiq7vW69gcWG6zjb2YRUI8APrEI1MdYUdHk3WAgHTz
oo3SVBHsFr4TWlhMe/SGDH70pKMax9+Txgv5zknzI974GAfr/JU9exmyTCK8z7MIedbcU/ZRkt9P
qdUdXLu7s0PFPmdxdUxZs05JmOx7kXZ8lIODzAEWqjlWYj52XGLbLOWyhSaC15kSXbNEVEHWNOqW
d6u9xZYamJeTv+ILqW7tFHJRqtS4Gk0oGiRxvh09HcN6JBe3mRu9ChP23EjhJ3K66cpid+M71JyL
GOtpZ7hbl1Uf0v27ihLeJqGkExSuAXaEXffGVR2qlZr2fXChynddE58AbgdWY8/YIrdo1AxJtnX6
rt94UX1t4uRYxAYIAc+8YRALWaj0TFg2uR64LVDyPm/3fD/RJ27LB72sYCg07Zb/rOVgu8La5/aw
nUa9hQVjNj5FJB5qYZ+tOOH/VUnTx8XgkdON40LycEcwcV13/3dtgkJUPk/lUTMGQoNBpVbJbjxb
ZqD7PQs9lY1grJA2tFDLOudq8mc69wKs/qqcNKBQTV4WU0ETZzUV+SCgunieZix+3niLstnxLWVB
KQL0+13e37cL1l5qxd/fzdkvq6qLreYqxkWxcP0lA/OnZ6ZoZ+XNC8HUeWl1tLstSMujq97SFLGE
ylv2uuJdzDwug0zrvJOlAXmvNHRkstTdZaiaXzvvMkVahI50nDw5xRQS/uTWwVUGZ0MOyYLy092n
poumH/GZbnveSUtQO4/XRLYXhhco1RhxkCK71nWj3BYLvyygvXpZzycl75c95OrvZanpvsu2+H4c
X8o8x8thxG2aDZ+2ZR81Bk1j3dl5bB0QtEflVWt+TjPbFcQ4wjOr0TXNrfowTzdk8yzfgqq9bywn
Pdu5Snk8vjje0G4KKsPNULm3eMJ1wmi6dN+NIJIMcvB+GmbOpV5U3vpLb8OwNjVsvthRjYNwN5En
9KDrjcrXAMDtpsrz0UhzHmEcaaDky83gCWdduC1I/E4d1AP+S1GNkSWpLSRuwexBvEJutLfWXyq9
xkNxT8EFncEobJEkQfE183hOhE1pUsmSiFKfY2/75YRWGn8+xOKlduNAWeDnIxRZ+LpLWk4zh81S
ea9zprNEIwC3j5Zqhz3mdx261yZcKNcmGqjQskryWzmBNQQPHUTq1PHzCmD+hVUFYwwcAenPLBhJ
3QTz6EynUWj3etQ3O8HyfBNeAavCgjHEIhDfR1H5gqnlHXJ315708hXl2BlzMQp91bgL3cF7MK1h
n8+sP7Woja2tqkiJ1om4zcps+N7Ur38PW9Gituddo5ZPAP/brWvU/aZU+h9ZIbqd7VY4PgkQF0aE
t18WIxFnmBOoQCIn/iMI9sNFHcEqlWjeVckITRyuYea+LKWpPHupcg9O+qyjKn8h9THsdDUlALLb
8arF3c7NKu0cr62+S8arLYzxqiqRdbJxYYHvzIwkBu3MGyLIYXwuQoGg5OnXJF70q4C9tmmRGwpk
k5f2aZrTFtORdgK3vtRvkQm+uqvq9q2qxtHvjb5/m2Dy+55tDG/kdAeAk9H0FrFm+/AYYUMSkfgJ
QjBvWjH3wB0obnpL1gNoHYy3trcha/NAv5mY0iEZ0jhvwKVaHwFB943tB9EPzObN1GkIoJvkZirQ
/m/EOzxRTad9S9sF0Kthxt9WGwHfCMXwWsUxmv/oCbw0iQKwE/PTpq9fbJjFQad21nPcFwZSG1H1
nAjeyrNN3czxwuIwtS0KQGihPEKBIwI0zQgExgVmcIJiHQhtSwNWtjSOfvPssd5FOmxQ2IgY8iTN
fPHSxNyneTfflU4zHkzsoc9k2etj57TaqQeWj7In1sIu4AH4VW54UOYcfzw7zQ/zWBunDjDlVgg7
qFPLOcIjdDb4LPArwT5Gp6TNt12iEsYm/UM+q/syasU9CO3m0CEJt/I/LLSXiucmw9QxXapvJXTn
DSAhNShNfMcK82wn5h3OYhpRkPZzaI1XULt/FrZC4oXNv6rXx4z9AyBgsZlq2BQTgXgf8wVf4vHz
MGTKqeB38Y3Z9TZUTu8sL572jTO/olg4bqzQXt97k7lLRoReqlzUZ6ITPy2gV2iONh0KBMaCCR1A
3zX0KZix/Q2cNZRILWM8mqN4NL1311H1l0KZf8cDkbnJ8xorh16J0luTFwQTnvMWQk/0K8vqX9wI
5heseMBDTb1LI1K6SqMDO1cMgvG2uw7J6O4ir9B9x56xTSV/O+h3UOvRIFrFGFI3e9PAj29qTxwt
j9y6MfBCTUQc7wTSoUhyJo8z5XZfy+PXymkhHvjGuIC36U9VomiHWEkeWLg2o5lOgTajEqSrzZ9I
L2t2U4IN6f4kITuymneg3NQk8a3ItE5i0YbtUvQFHuzNOdadbF+G2hu997DGW6SzuidLUe5yJ99Z
FfhJhU3gR9VmXKPGvHwhAUBIiSQkCUGXFGixa4Y82evmu14KY8f78bkeiiLQRTpeeh54yo5GtEGo
fO/0TXYWBkDVsRphSdrjy5TX9j4Kww7rmuG72pakFEyxXeyYd98UDpeE1IAdtijuwXrdUqV/F1YH
H8joX6JwTkB4+PkCz69vUGlQElYmpaq2Zac529xh4a97NBhifGEg7GwhdMTPrburc8wjS3XwsLdB
2Mkzr0vVU9dF4SWNveW+ZCdtp8NPRUeCTHMzlClDpHRs50nof0wOSTNq4ew4p/79wYlz95cHJy3F
xAAkK8SJIjqFrZZBdJrw9B4X7wFNR/vU6fPvZi6MfTauH0jiNrfZQe0vaBOSnuj63iIv0XdjsbSn
Fq9CQHPI3Y5rrkDU7UiqiBSFaIIus6fmpuoqD3jiEXdUMyFHUeEKDqC6P7IRHvazHJYjDaQnfFvb
lPmy4+MG/xiTd9GFejITMe9t58+sDpvj0CvUTRo3UKGhnAyc7XHngZqmVap9wCAnqGCnBxXSrlqc
2ntj3mYUsR7RvLnmaIgGSdcD4yrQpp0oP75AXcUjZ4CzVGTbsYMarmQFL0vQQuRv9kphOz+jlNo/
FqUsBOWysZeSHH6I00aCzLNKEsrPWoM4vxrPVdxt+qG/p7xW+ZhawkHVAJjaRv/QL8IAHlKZEMm6
bRwd4widHCPHNXbOzBoZitUfUmRiO4MJQkYtfixz1is0zRS8gWfP7pAgsgz0+JpwE4bxcy9Qn9Wd
UzcM2kufP6ugclBeiJprX46/TWq++2Gp00OtxpTPNNa3BWgT/mZbqJpGUE7AHBRlvoYeEj9V074k
YUNlLvwzHIviWQ2HH8R3PQLk7W6OwlXRmu9iVWVXGyuXIya5UeDZ9hZJn3ficLSvRb9seyck2G3d
77iF5odFwdvGSAdKR0a4+KJ2Ih/rHZ6r5jUz7Yj4qf3djNhPOenybFXZLive6jI2f4R1d7GbGjsL
dG/F/C0SovTRHMfaci4fcczqd07iPBpT/q0scIFP2vds0l7Cvvtd5OxT++iHmsx/uklTsKPweioH
UURdLlHProbykZUc27rfq3a//KgTdNlCDH71fMABtfbLjlSKUmj1TquNbptaBTz85FeHyxqFq7K7
jAPqlELNU8CCNVqe3rjVkrbdKPqJOoLIcGoWVvhnu2KzLAciAbLP6v3Qk3njyU0czJBzMKio/sJB
ZvcxANnwFschtg6/q91obCprdv1eLN9zPhjs5olH+vuyNrzdJKr4PpxMC8TctfTsTULg/Oa009Gy
x9A3Ic7t0T9+UVyR3FYa6T4NFZaozjuQjvb2LLw/FERtStWIjkUYlo9Rk/1E73HyXQ2ve91Qzn84
vCDYPjjlKaLU5yPNj52yN+SBO/GCP7Drzo5ZZl5Hl51XSUotKLGsJKVQAI5VDb4SmETURlVsEnTQ
eP0TUCXgb3YLKZeNqptIuJXmdJVnRke61YGRpo4lvJKwGaDwNMkD/uXHqK2cg23bSlCmlXI1Sv5U
B78ZC1saHuHcuNbJbF0oSxU+GyTl1ZsBzFl5tqz7JeXVWFTo6pGdH3Srje+VtEwhmsY2MsVert2A
RbfkVTzS2lG6NFt77vhJWJV3TyAJ0PLO+7suCqnxZEuHtEUJEunTBktkQNuH+KIOvIXNJc/v3NSG
wgOVNSidJbzA2d90dozmbT2mv1WIYuzWY3J/GtKjOJ0lJoTCGveDeKYgRf5CwXMitXwJ1mki0Zzn
DDaTZDSXnlufe5ytfInsUVMS1V+T5ahssqEMrBT7t5xE7loYHrAeihqxSdR43Ikp9G62Vn4exhC9
A1ArX926oWH6uIAc65ZFOrp/Tm0UjO/TGdoKiunocvc6pUIyhbwg4aPDd5jfWuT4Ka25t7mBl9jM
yEKs3XKW7bKFwB/tY5ZLmHVbWst91K3hIrsRkro6HpW/DI4cVpDNg9Sa6Uf0XfMsO7P7JO50GhUv
LVCyclAq18iudQbpIhyEZHO9h5HpRyj7MUu15dzLgy5+15iS3VAcZw1R+T8BMZCcviYIB43FhbBr
y5YLkIqZu9M+nrQIIYf1Egqr+IwhMiEvKaql2thpRiHJTt/YVc1PVTc3J5W0y4e0qxZeGlTNvzvx
3O5qdIaPmhXNeMQOF5695Uc8qyNpIdW8FFrb3ZxudHw5AInkza3aSz8B6Jg9XCXyNqM+CcB5r3jp
t2Hw4v2SqhSJJhCTYREXr0bSvEnzvzQBxbeYw3ups9WCQdzf5eE3XnzwcVAVCGy7h5GZ6kNGOaDb
5bnpXOVoVPbNxcrbS6aHfQaZKMz2mqfibLXqM5hI/l9B8TwPqr1RgGc+1ityqkTCWrYkr2BtzU2m
P0oGwt8zPzFW9sZ0s3mTdsYNdWnUuFZXiw8bi8XqcIcTSHTNulYcPjvX8f9YX6STnRxXP0HpQA5a
1z5/OJTjZ9buSaE/yQH4hyU5RthS5w/D8nJJoIN/GHTXo+vcfehka04RxG1jnD9lg/9qoleNx47t
7Nrm4Diudx/iULAz9EULvLUpD9DUstNcit9fXVGCTC+88QAlDlNBqYW5OPtunaYSgDX/unJq1dh3
i946UkkP71Uy//eLS6YOf+lqJ+fJAZT9XGJh0jA/UgMSSBWL6SETiX4Zl6HbCDKoGz1u0pumaelN
nk2JgRS+O9f+fwZmeynuMivfyf5xyQbzY0pLDF4XwInkTbpm6E0/HBZEN9UoIb3G7b8Oiq12mwr+
iN/302+pQF9Mi7Wt3KFFfnGVq5/1ya9h4FzkaB2Hge0ow3O5tOqD26fXZJ2Vke8/RUMDMAbELlGc
N29L+Pm7ekTeXpqbdQWp08RS2POtXmcYReBYb1rJRTb5fO70Xu0fZGtmebTHVy0ftIca2IjsbLum
vKQtWgLSX42AaDwabRxt+ilVX+O5GEjyUWEzXfun7mFPItqh5j8U/ApCU+I5i2cBfgY1cL3CLGuM
jbeyBK8r56ruQjapT9ydnGsZ4vPSYTVFkZcSWn5eOgzWx6XpVIpnp7NsSsiOs/uYS9YEInxDEXIt
GtdOrz1jTZDdPHe6lWvLqxLteRFbFOeTj4Yo1BdeUflVDnFoAwT0mqO8WO+BVM1jp27laFLE2QlO
o+LHPUy8iBThzTHa61iP+ZsQWgz8t3P5QkTdHXDGZjsv0/Ct4klzkfT49e+ptqt/Th1Ut/7P1HHu
r2iw1tkhiSvgc31U34Ojs4ELlb/U1bPFWuZoSww8H8ceIlj/J2Jy0Xs1IH9VsKfZyEny4hAT6Xs4
rva9Zeb/uBie6XyU0xriUAuvlK+r5T11GOC+vNpqyNgNdaYE4QRIrUXV9KAloXfvxkofjCH15XrR
9zaZ7t+Tbly9pUzeG9QdVm5Ne1Mx2/PxjqeOsrqWqMNIcmQZ9UA2Z6EkjxY2oLLFe8R6GrJxwgBr
gccdKZRwUydfXrP8BuWsRSrRqA9mpOawVnUUnmUnNBNYXVhm+AZuGR8T58bEum3sWMMhOfpRXyR3
zeiJZ2XM1W2XdspWNotWg68cgYLR00k8I0bjPrnQH9aGnGBWZOmo993NRdueLBUnHlg3y1sXsfFu
G1M/yQXahuLcdt03VpIaIF6n36tE94W2KFcA+8ZLOqSvrFYKzF1a6ximtco1wdfyWGMYvokyy+df
+Ltelnd90kK29kZIdn8wWcFy9TS3S7zHm858tGbMOnKlb38avGS0or2vWmnZmk73prOJeOtmfqFv
4pHSJIVm0rXi40RBFRBzHkoh/2OOinXZruo8HJ2cUT0MLan3dmW5YQ6pHtS6EpvZK6rzx48y/x9n
57Xlto6t6yfiGMzhVjmWKgffcLiWl5lz5tOfD1C1Za/uvU+fc0MTE4BKkkUSmPMPttBFxM/GIEkk
PYpmM/iENRecZShHFXdNugSMn7iQdVtKTNszLGwmCALTI2o9mJGGQjS8/RZpghafNfnJS9rgHjVZ
nJOKsPkcOxchlTB9LazO3VJgt7Z265WveZafyWk2n40DDCA3FffSpHV1atkgryrT6455DxVAEmWw
0Op3jZY+9l1Ghtwpfw5Wviv0uvqpki/780SMkZGRk8GBLq4EyOA5ONSuMgTE90geTuiOTKuqRAKv
VakpJEDEFvJnMPWxvYqHsNvL5p/DoJ99DRubdz3y3obWGsK1OiYYVCkzqmDjQK5EYQcsVBMkil+e
OW3grExNRXIGSYcV1YN6j3C8h7lprj/844y39xUz8qE8ul6Y3gdKsJnZdz02ma6/iFZjqMUj1BId
ermOt2oHwCZknaNg1mw6zyx6LOTJQdgUgn0R1tMpC8HdGPxez63rKztppqPp+FxHCEBueNSBUekg
255JCW2k6U6koqibKKqRnHM1xCoHgcdp0cIv2zYT9x2UH2A+5WUbAbIA0wdco1V3yjCy1QldSuyo
MmcnhKPiBWVpu5wmNCTdCfgbZ/LAvmbc2CVqI+av2K13bOA0qmzJtjJW4op8fQFj7O2zEZ2wsNZR
JhlQhYiC6DGby+nY2juzaskW1wPFavDO/YLLE1dsXfdxJMitA/AaWB6E5KFvkNEEXhLf1eY8HW5j
5Zk6z+NqEk972QTK5O06p8BqoHD9h9xoNtrABrATrYiK9x2WixQCackDhJVyb9gkwm4xsFU5soYc
5CzZ4ZKyWah5VqFJwlykH9KL0+drdyjIcfXGhberPs7IbO1b9HzJXhVqtmy6jj1XPSgonFbaY2oi
84Mgz66VvSEM8XWmK/gZso3NluL1Ej3sLwnw7VRxkMLqnBOY2osyzg68hdx5SDUFXnASAUIQTdkx
YlHLRD9eW2nXxksl9D1c+2DbB9iEU8Q0feRKzPEkR3viteyHlA3u9SWjPDKWsCaSDRRRpWidu8Hs
uWqs5H9usfYBvEAuRT47ImWKTkWBe982UZxw1RSIZjSsCVfOiFLDykGkhroi1mKZ7lfXw5i1S56y
/fEWH6gA9KuyFLaUnlHw1TC4LSYKGrd5vlk72zLTv91C8uz6MvHaNjdhXQf3rf73bX8mI5iZX7dn
XRME91n2M5WqoXOOnYVlB5g8g95Q2rWuofVjhYOyks4YqCfuyTn6O0z9ZvL2Og6nSVttGnNCyFs0
k8jHgifSqrtS04O3yd1ghWG8GbBmTgh619upRdRDSnfxwH6+3giuttKBNbbow7svWaHbp6uvnWVN
+z4d0ToWVucgDrj2yVatNDOInmZS16s4GLJtJLi9UW1G9zh5rCNJ5rWFVguspK9eo4rje59fqByb
pqje9J7R/cZwBG7Vb7QAkoZkODaC5ijP5EHe2+vsIwsmZ62Q6z6MmqGf29RV4FkhpJll4TfJW2rB
6rBO6/9Khp7MQOTbjzF5sy0Scce2if1VwN39yUQocj8GQNUSQYEeBXGtNZY5MMEnGSGPny9tdr97
FHAPUREYryT0hmAaP2NjRByVz3ducsR8aor1lOUEXYR1oRNMvw3o21k5mwHVIrWe2scG3Yllbpnk
TYOgT/bZXQcd+TK7JptHUAh/JSSU4X6E31BVLNfknPojZIpwpYwY9fqIBbE60eqnkEX9zpttSruT
Zr9MnfVYzmNyclv24LE+NBfd6XqhLKZuTeH+Lg//qUPGMguVRSrk9sbNPfQ1DbVdhOoktsk0ZUye
yYMyzeopDUwVoHnO3Z5i1mss8OiO/S972kTVlkoZRffS03bsu/YQOaC55AgZczB7WFoCVq44/kdg
GtM3v0/v6iYcnpUgi46w1sYVhMP5G3rE17grACJJo3zFXca3Yrwt4pmIx6in7jOnRcrCC+IFIDDn
rkRc99VM3yDNGG/hEFkoBCDI6qQK/FC9x2sadb6tJZrq6D2oZZDPr+Q87BX23NDRpPmjXgVPWCV6
KdpBNZnztoOhuAdN4wGMUcY2oKrr2idIcTNZvRLBWkv/XuAh/lg3mfNbvM3UazxSmT/04NLt3MbQ
xPOWeEOpH66CdbtYXetDC9YxGL5lRoU4jF4M92an9rvJrpUdhvaYjjkWf91AJSax4+YCwss+ZK51
h8rxgEPeiGypgfCBjFF4YwFtNCVKF2qCBYNZKj8Mflnts2O01qM+sEjruvbKLgWYoR4nVYmXcnua
Zn69qefO5LtiH0rpD+W5PM1Osulk7kazau+MVfyTxrV4akovXklfciQdWDlRks0TSkoIKFJoKobg
RS2cBzepok9VH4VbwWhdtLSIvphiMLymXaC3xppNEKY8Dh5iSzU1ywWaMMpeU934UR5q72SpBvCp
ukgeO88vj7bWf8ouGbKcVpQ6oJxI6+xQRzgHp9OQO8yY3cuYdOOGVPOpaZUL9wTJFS9BiDcaJ7IZ
qKwMZ5dSRKnibHuNzQVcgTCKDoUK7zlINOvhdjZnpbsKx9J6CFjCrrAVmA/xlN1FmpUhmuIhuK07
8Qpydn4f68nXwYMSUCqBfSfjQpJ2qXu1j2AXK9IoTrSHqUe0IEyNauObnvHmCWC8uOPcRqTB+DXC
KGrzLSmK6widIsuiaNRjn+WgrSVj3P7tyE562GhelgBl7tQTpj+No5K18nFun40p2Add/1HPlnGH
sqZ5F+clHTg9/410TLerohabB7f/G32Y/txgz9jahlKsU0Xply67KNQKdGQshUljq2FIomVoH8Y1
jDHHMO7x5zbvdXGYfMwT45LHchvhhINeEcCZTq9hZDBOHqK28je5ayIGI2bImK+MJsz1/JCaPjBI
5CjYXvqkereu0CQk+8S7VRxlkU2qf5IxKVEoZQvLZmzXpKanpYzp+KyYmW1Wn0nffncjXPWUiO8j
xeIgQDsMga/MX8mmQsWaZJTJvd0KEaidleLQ6Jid1wjDLSE44GTZYJdziXz80KXBJwULigJV7+6u
3fWIxDtSfBn8bLjUureWawQl7puHW+yWtS3EuKYXsFKZtsXl4qt9W1vIeX1Z4+ajau69vHdpnnJn
TbNzNsWdrPAGEy5lyfUk72aTFV5krxwbhqW5a/0W3VlgCuBTKMCWXn0KTbjA8pCJZgICb4kQ5rC6
dYx21lyHaP04r/sOdYBBHzqksaZ153v1Q5golBCut8ywiqgdN6ylDUydDsDT8+e5MOwNHEpnZYj9
OGWF6jzVzUcnNvKNOGTVvLCapkTBj/GhhtcAqKRtrHcK7B1w/yHCBPfznH6dyVgsYqOIxYNVbEYg
iH9VDZjgxhvDg1V54RM2otUJAPpHVo3hk2O1d4Ol4nA9DNwzcSSeziqFhn5QAn5qPghQWMWbSmzt
Nce1kVoJ8Qn4sylFYaH4O+tppK7ptfAteiVZUJ3oHzqhNMxuCrElRHZWshnDFX9CMoBKR4rAmqDK
fzmrm6AuvDadOxx9uagsMG8rClVY/4oHsXwk40dDN3X/v1l6OgvybN8jbXYvlRImLwCcruIIll1i
Mjhhj+YJf+2Owt/aUjSqnUIrAf+L66RW6/6fJk1Brh37WnzACsEXubYMgBLtZVMKv+Jv8tWUveH0
RzPBCOc6ONEVkFFB/JrVZrUqXTQT0eKf3u2iWaRRPb+qiuXATwJ3ooxRtjG1OdhnCrtLrzTqx2Ik
QaN5KK+aOCJ/FmwxecTgv1nCCVVMZPOs4tGbWBl4osODvKrgiSPf4oze8x0+DO/yHRb9rN45MyRy
KAov6IH/s29iZFiP+CFGDsVMq6H6UkJKNMscqr5czA9hAMh97tW91OCSY3oct/9jzBWFHDkk7O12
2w/gHMPVHGmoMWfVhRyHe7FEFUqeJRFJ7DwGm/ePDhzWzx3iJMdbvABpdjSneJehmSFzqTKDahnN
AcVdygoibRsnIMtQ+R52MlEb6263A8djLOWESem0SzYZhzlPygOK3sNSSxPk0e0g3FtKaz3lvq7t
2begL0fB+akobOsJpdNSzSqkgYjw3P6MAe4F6BJ8RjbGXRjIhAMCoWqUe2cK3Ok5jYdq5eTUUVr5
+291vmOxlrXLKjpT2US2i5Zcysp4m6jXuAyN8nL9MyaHyVm/XkOOHUBWXV8IGZ01OJx70LUgd6P8
r4Ft+GK02prC5xAc+W3O68zEOEOM6F3jcs2J1Vq7hpU2nuUhKurxHIiDbJL73sYW8PMRDOjCBESO
COKhbDIQKcNUP/TifuiDkguH6d4UgnsyTMTNnOm+Fd3/ihiVu0WcgTQxNCdWSBgaLa/5F7UsjZ0D
LXMh0zMyCyMPo+VD1Ym7gz95b9owhcfSJKGXR97VjkJWAXUnXfkUx+/k40MeImhSqdV8heSj59fE
63ZVNBu9ObR6DTAtU8b7sa6me70poAeCqdjImD1o0z20A+g3Sct2Toy7lm0dkDUGEnB3ev05TnhH
RCEL9krV8BmJigP7qmgtc1AirnX5Vzxx0mgNw3r+9ud4Gc9Y5d+DkYsXSaie2jQ0n8ag187KBG5e
Zr1txUShz3PSEwJw+ovKwvKaNK+pYSN2M25kFnyuyHspWNy1OXDKtkLxbNU3B8Ba4d21ZbUiL2ij
Ka6ItZBbpY/XW3Wjti+oHqsPSGbis3o7IxOOsHm1HnGlJCM5Dct51NT3KM0/tFiPf9r9h9qlAuIB
TC5PY+P7oIPgSEfLfm66QlkV2KrcKQpYvXH2YoE0MKinBhXY9B4giQvT9ScfJmG/VtjJuZlnoGq9
Zr2GXuxvsLGAFC+buKisvM5t9rLXHBy0ljNXP1dlYb0K7HuZ1d5j74b6c49xopwEUjW7ZIH1Tc6B
/zQf1LLvlha8jTsvRKvRyfw7trLVqh9wy210H8C8DKotCu5xUl9kSx7Q8iONJma4xnis4l453OLm
mOkUpMFJ1GDlLWDjm0g4zVeR5V3kWYD7TDSx6bvFrdZwdniDxgsZAx7qXTRxkC9SuTW1jCC6Jz09
VSwDBfZESdPdTWo4U4/J5KrH0dWqLXr+73XtItQ1DWZ9ipUUSkWvdPWpC7xrdzJQlFzJmBlD2N0E
oDlW09SXyIesBl01D53ik4iMezU5Xk9TcTr0XnKUZ/JgDUCal9d2MM5cwWLQNYo7gebU5sGfbd7u
7B0rUduXzxBgcJgpRQ//Hrk+csqffTTFDxN2leGSwbIlnyr/l+kKxfpdlLQYNDR1ePFSBGnjmcqt
bNaKFpJUpAMSTXmITXA55mwFO8oiizlDyD6fBxyAr3OLpAE0pM/b2zTZkaroUtphtsROdQSIro73
8mCEZJ8HFKJacZ+4xa0u2FP8cE6BIhAfQYBC5G2qHCynOnHyKmdN4lYkz35NdajgIKGWoBMpp7qt
Nu0LrjiWdZ5BSlxxqBrE8f7aVLTi4uPcI1tWq5mPvHMEpTw1oMhamo+FOOCa0JWs0uUoF+gcDgih
vpR9chQIvicoAu5JtlQ06I+q3gFhFLPlrMSafmYwJEk9mPtByuzVDty8FhkjKZ9ESjJ9Qj9K9skI
ZhXQgP5/xqf94MOwjcadA2BnbQ+DtdGFH5vtuxOklvL35q1XDpa9qhjsisG33ttcTXi5Ka4OHqky
rI01t/rLP+bemre/GwYgpSvd2cYiW12lKnvAVls0Mh3tTE6+aVuolsVgThnQfP/UeI17doWcghlb
1gFrsWRhyGR16VXxEvmdaTegvvtgOp+Gkec7zaUiJRUjtekbGkfKe5cEv4ej8HuH2eD7bbRUowzC
7/8YLcNj/x3mhX8dbYausUbDkF+00HmO3eINjs5jVXpCnSiqXgL4ATJsd4l+Rva1WrRdWb6BDXe2
k+81WA91xZuShfby+hrZN6fG4dlE1CpGSoNfe2vCtLBaM77DrgPHiEGzXsyZVSti98XfVvokVT5z
TX/pg7B+r6KEfHc5JPcKGdhdTUJ47/yarf2abZdj/rc7PuVpYf4Us2PEyN7jgDTjXDrJfQZtbTf0
ztfsQIPm6Lflk2YN+OX4IRhGxx8/HA0TJlNX/25g7XGrRS9/xDRq1mrvB3eybwq6oe/tiNHRoAL0
GSyKGA2JrjvNzJUtKujeoTXBZDmxMW9D02gvKtusVdMm6XMyvXnAzBax1sY/UBFYAHpVvjuREqxE
1vMu73XziIlht07KsHg33fboNj5wQ8yq0Kgan5G0KbcVXtiwl7ETiUETAIVM4r0NzJqaXRke4wQ7
EoF0SrXIuQcTrN+Phwj/OTSQvJawXj6HzlwcrzFkefvl3HCxyN7rTBNdk2JAPCSR86oRdpEdoGep
nF0lMr8FnvZTnuCndj0Bk/JTU1Xjmzj5r8eI6bOY9cfr/Pv0X2PUKVv3Rhg8Wr7To64WvmvxwJ4Z
jcrnhl0WEt7xo2zZCSyh2LHzg6nH+TMZZJYN0MVWrj/2ZwDnycpIsGgSnoyF23dPvgNJU9wRYsp2
T7/6KDZf+yQWT/ZpzJOtX/OQ3wCfMkbF0cqqZJv7pJBAU5gv9tzcyU3ZXPrhssRZ4pJQXjkXyJQt
A7QIP1XUR8jNNK9Ili1mwT5MixG8RUHyNRZnoGe/zmRM9spxyB78L723VyGpA3kpnNr9BGkcTQ7t
o/ccEqZ6VO/MaNA+GuOhitX2PQwVc+9P/GU5qpq6N7zaI/ISen8XpNAQZZzCTYOKZa2fdByzn1v4
WYPnRShF1dqjN2C6bRddc2/ptYLsYK5ibaCWH0GpoQqCv1NT9Moamd557XVlvZM1Zuod+6Em0drj
KnCp+iq7lqJDoHXXYbJiLYaxzDaeZhv7nBrBk+uw2UMcOnGzpaqEhoBhFtsCref/+ex/H+emmno0
fX/pNEaxJZfx379So2LfHiJShGxgc2nwFVk2qK1tirbBWiuFobhoJvwsJMQiCLN+Kz+/Hrb3Sq9U
j+mQdveIK366mtuejIo6p6E22gmu7qcs8MgiTqDa+1AzoAyKmk8pmK0GCJONLPcg3tgtQsBWW6gK
QDVNNd/IMptEq8oz0NfFHTQfGz+M7vde6VYvx2mNuZ561IWFlZanWWSNFSsZz7LtKOQAVHhim9Qp
SIjiX7XDzjk4y0Phz8GZVMlSDTwUaX7FBxLcO82oqWxEzWkWi9FKrkuLeNcrmn2UIXnQ2r5vsT5X
g5VTYOfoOEBNMWmrn0yN74w0Bnp7lV7ea13YQi+pnU8F8kuv+PaPfnrSc/1Rfq+wh8mNefF0/Zoj
S7uwneseix5IEWSBvypdnxe53QkaGHhpb3OrwTexLnyItJ+y8C6L9iqsf33hq3WyrOwCzGz5ryL+
bQymwnhUF95Jluox8mtWvprYW8vvX/TOMV7nutbXYBzxUy25FQ1RY1BY15V3YGhHnC2z75qLdGgJ
cweZx2xpFVZzcYfImZ7bZ6saUEUJfRbCpq0G2wbJ0aWUDJTigTKWVvm47KdwA82/O6nTXFjnpK8g
kcryDqoIUN7YEeyMOatZ0nvGvTwMft1dZvOvbISjf42ji/qa66MLj74wr6NUseo0CiBlt1jTxu6u
oNhdVD+l5p2qD/zcjcQKd2HYlDApEcgzxEF2y45IwMlVOFbLEqnMrfT1ajpd2+kG8PdJIE1lrPR6
Ho+RRplGQlXBH99njmed5JAIy7bL4CAdIibgKAT0XAKJUKdrL9ft/TTXQDbMIZ5fq2hft4nXbPCN
nfZzk69xGeqRbJzZqLTaKYMUcaoRZz5NKVxSrfOeccwatrAZx2YhY3KILeEVWe1Hu7FzniaZpNEV
Rz+4xoTsh1Cy9qzEOFj2cOlFWqbSscKJtQSZmOXoeOFSfhPiG/MRmr2KBsqQ/K5E3KsQH7uFfo3/
ZzwCvWiTDl7iicG37vfNfJf4gmrHm/jVEu9hHJV4gQ/QgBoUUBztXmZs4oj67Ihdu2Zj8fmvFlWA
Zh0VIjvPkuVi2+gRKF2GL5RoZlnaHgGWHK+fXPUnCBehv5ea3Zij3V9hC5nen2UOptPgBISkwnZX
I1HPx7M0a51+9wUYEP2tBsZJ5mf4r0JKv69DYQ1UnO2whWgpT8d4Tlau0YPkEz1O2RdneXY7yBjA
Y9UjjSYGqXCeN18XeRN6HzJ4fU0UVVC3dvEwkMF/vJxseuJPqJ25DEmYHm/Dpq6q9xH0h2irCU/Y
WFMPg62P+l4YVKzzQqfSfZ+jfUU+9te/Aw8C0Z6+/v3V76L/hjgO70ffkap2r0j1PgMlGWW5t7oC
0UkKOLs+0BqyHKzx5EBk972z15rrK5w9EB0BEJyJssc5lis4bzaFlLKG8RXquktcMO0VkBp9+G7r
6bdId4ZNp7f9sR2T/ghbs/KRistK6EElrjHDrKGDi36wPLsdFJ/Cqu1Mu1voPw2TMQBAPbiwKb4i
kSSSSC98bu0AZJeyeTvk+dTybIjWt5CELqHc4N+lTQEVpo6RggK/1AWmvUfSApSDz/9CbHrW0qwg
1NmTbzkrvaV+13o/r4a+4VyHazdT1FXWjZgUIV2nGqN96dW0fZyNQj2o+ZwsZKeMeYkJecV1w61s
VpP6joeVS3169rrhilHVA39t+dBsLEPNMR1Ct0Cm4boQMFmGSvg5N3AGDNzyFA5DRWJMAaNs4Gbn
B5O/sGzH2soHcoAi9K6ak7fbg/r2PP6z8xavhnrjU/g69JAzrwwRA9G2s45Xxhd/hJTaWfZKe3LS
3L/3dqJ5myt70TB6moOy/a5jkQF9Es65XH6x+iZtFkyPo4J4ZRDFP+IJo9q6H8ZjMLJ1OPVDnNxZ
uAkuWSnuvQL7T7XxIZZG40cn4Leu7hj4HkKACBq/3alxO99jvjWTPg3Vb2KSP/RHTSMDLfOrg+/M
5zFUYBmLLMiv1Gzopp+jj1KSDMlDEIuldDZjamOUw13iDauoxF+VCuUXLWWgrGJZ+I3ItcGoK5hA
NG5xZzjNdZj8lMEQB0gFz/82TClH7a4SgEsfXUpnfJCPnHhMhKGZ/0O25CEh5bruSqGILMwqZazG
ZXXhqHp2+HK8NNeliX2MD0X9mkqWHyIO87cszvRDKLNDGQJL69klgX37nHFkKKfCRPVPfCVmPXkr
X3HclXyGw4C7AJHAfJBL/vrAzj3oRS75140cIZ/ahRmFO1A4xvUxL2ODxqKwRuDxtiLQW7dEG1HT
qT7XWjJve+RK7sBnUM8SBuJ+DCwrmXpvm1bu3/LB0PXTrqbMfpSt6zqgjcffYnIZAPuzXg4mm4qH
GmIhBIiFYdYunkKDvZ9snmg8a/s3t8A8WgAC/tMIPOz6N4grv41oGqEjarUodYllTRQr7qnQ1L0R
JSxp5MfM53jXpGhw3z5mmYFT8jognbcY3Jhwazk+djBi6ZPwrNvPbgxvWGk/hyGvX/SJDDtMc8oh
XVNfqN2C8cP6gSzatICfNf6YGpdfmN3CbsLAlfSba+/4SseHlv+w6xDhmKnm3l/ypQddF0UHF26C
YQeLIoneMx1BR7zs2kPNBXmwq6DZODiIIs2X9c992I/HDE+uRRXP/XON9vbjHGCBWkR+u/TT9tRo
7XRprMSDnK9OK9vk1xbEZvpQw3E7dBrglDxWK5iW7U7WiZCh/xrRihHNfzci6bIKHYPut9fw5rJd
qzjFLcFcJFtXi9NlbsNxASzr1xcl/ugmB0ZcMkGL9cPY3F17O9jUK7NKNplekMZrTeNNQSl0GQd2
dNK91HwzKT5lU9G9TEDTL2TT/pKjiqD0tpbRMYmPwEebjjgksqQrAnwE5KndK/zssXmC4yK8BdDO
2PSR4KYLsXG1ULxVF5QIv4jmDb8sVchTzfIQuErM5a2j7oA4WyTNVr7jZStvgCGcpsbesQYPQDco
EsjOecC6ETMcSMpCEAQzHCwXkRzMzRdD6/o9Ghmo3DtB+TbkIG+KKZ12Yd6Vb2oMLk6LDPVO9oYW
9M15eIW36F56037v3AifGswPFmqFT6ithN53y9cPppXhpZoNH5OXpj8bbX7HZM56n9uoY+Vpto8h
G5gNQNrw7OaavXdzVd1F/TBAITHSlQrLIMbnciPdsqRJlp7m3FVFDO0D1oh50Hy1B1HTkwNlzMZu
4jpPxnx7QE9C17uNhEq0KZgUvbVYSDuuf5qj2T9NlR6soNMqS4Qi7J7dbqacZHemoyaO9OhyUt1v
KME5l9uhtupkZQ9YuMiY27GzAr8QnjCG1463caiYz8c8bhGbY36a2uGi8N250Zd+jCpJoPbxubPL
dUVW5oLokXWRZ8NQJ1t2sa4QmfuKeaXeH+rY+jFF1lJHQvqFbAYuInNkolflje/dhESq2Vvq3hTC
7B4qggh/PX2Bd0SlWNaPZWHZiPUtl0JwL1uWFqkrvGK8jSwq1yOI8UyJf8qSNBaO36mOOWdNHOSZ
2qrvfua1u5D8X7tlhx7u1Mb7jJz2a0SrVtMGqS72nl4z7BK2kCwYB0gWdjFRzR60bQQm83xtoi1P
3rYo6pUck5dOc2/XLc46GdbZue/wBEagbgzt7COfMgvBg3k81slgv5YjKppJk31Aop1284CYj6lj
qEH5aVxA12l2s8HUqQkgbSJDWl/bZCr5Gfm68WT62sdkWvrrmM8vTqNjud7HRy7A4CNJfH2VAA45
W2PqHGc/16neoLKleobp4UFqVwpYsrGrVmOIJXPRGocurw1AWNB6T9wmknXQGZS95RhTr+0TzJlh
y61whiagIoekmxFE7+KZdeNX9uKWryDlnKDvB1j65KvPk4VymBOvUdjq93bKdbSdHTUCKZFgW2MW
zvkahA6BqThjNgkUoUWJtc9ZmngMXKKmUb8BO4juko7MuQyXKsQxrXf6jWzKSaHW1EurH92l3Dzl
TqW43mLk/2RDtq3bz6n2lHKLf0prvpjCRA5FAHS/2ZXxNOEO+Vu8Ec/pP8fP7IRXae9d4xNqRXG+
1RMfcr/c5aZiD5z/OqD+Lba+8ghzA8ILZhsb+GnI7dr9Swdl5eCjObaSf0pr/f3gzMMLCpXVb3Ex
PqQmIrDTzTmv2bQbvvlgOW74VJrTXt7ZW9ODOtc5gEap4b+hH92z52SXYZdp8vAFskIrHhSRZqVw
s3CQaSMA1YrpoKaTNhS0BsCyV8yf7JYHO80tgPKZXn36pePvK7QPVk6WDVtPCBzMIT7lU22BC00c
+FOlmz4k+Eu2Rgf1T4RSraJIxtpHjlfRatbr8pCSKDj98xkj2wizaSSAatQ2fSXeqHqjLIeo1u/Q
D0VyUYtJS1sGABOlG3bQabF1HmvrKbXa8dF3uapozBDnD4mq/5U7ZnCOuqJZTjUOg7J5OyQU/8+y
ib8tmh5gG7coOw0QBVy+CYut+aaikrSnJvPmjFHKhVLFW1vA5nIlzO9Vz2EjIzDAhaJ/dnanoosP
5EOCRG+HOm1BbNTO91tInmGQM57R3hjPtpGiYmia1xEogTyFpo2fW5ntW62ZPkZYcSugxe656Xq2
mRpq+lGuZq++qb5jImf/oGJFYSM86UrzphlK81iNdUtpMfhZBHF6lKECS7dLO+abWQyQIdvy1U2c
KNkqDzsDybqhWQdjmeAqYQVLiYctZxXXuXiy93hUNacIkQN3YeQ/FMTCtVpzHth6OPsqcrrNPDb4
MqblUSLXgZN1C1sUB5Bw4w4bhHdJ3kASDYyXWtURzaNlULG/tpB3+ssIkeoZ/QnBLQn4adjNLkY1
Poahrj9OETBfN9cFrhi0GmqY+xoBLYDFNKOxi1Za6kYHeQGISdZkoVZhuugNDyHAvdmziyMbqtPV
IZisF+80DE/I8mSXTmb4Bm2DVKTQtePbk9+Q7vjT0vCUcXv7Wq1yBKLszvcyhNhPcAgS5A6nJq5I
3YLayXEeATltVethcsoPpZk/PMVoH8Ja0y8OT4KFjKOdiD64H7aHNrbz96Y/O0NZfTjuc6/jcR2m
yfSeGrx1BZLIGbqv/4I81jVuJZW5p8aARkPsrMZCre/yEXzsq7ytBIhTSPSDEhUO2zTkL0BByIhE
RsSa5m3mKQ6X/+jISxSW+lqtd7JD9/xg51u+edDRVxuD6kXWb6x0GU405L6YHvQuqxckKec7TQPu
IjLftvmgBS4+VVx6xXYwcClptEq7b6oqFWq62d81Vg9ZYP5UleHF5pf3PqK3guyknt57aDXtWsM0
9ngExHdDiu0LJh3KZczRpLJQxjhTWG1O5VC9sD1ElFUxQ381N7W17rHFe5QHjayCncT2Ocs7RDJd
P9y5kaUnZ5Ac2tbM3AfoGupF/iLj1H7g56eSa+U3KPpkC8ib9zhr8zoYsk1tceefHAXL4ZG1pZbk
9iFHHWqjm2H+Amnpx+Bn9g8xdDCbbFmEiV19YvCT7HtSYXeFFr9aVRlcW7i+FncyPopOqw5ffeqF
exlPgBFrCzv5URvmW+1NDqkYDgbPUFiU4nQAtDgFKt8zD1DZ6aZ9NwNwUquVjmfqqkCrZnOFI11p
eE5Sv+KmXq0ijyWQ/I902un35q1XFvQM7PiW/Ric9Dzh4/7xC0Kl21gB3kU16M+OXC/vei+oj7d4
k7v1UbyGN9XFppoxtes7yziP4pDVpYKyaUzBIoVD8lvsOqZxsl0wKR+yQx4SOUOeIguRL/PYKddd
3X+9YLTFnBxUUGhY86fTWebOFwpHYd+gMCkuxyh0MIfyVFgrjRu+qOG0lXHS9xSt8PDayCZKXYc4
T+pnPAjSs5xeO8HrVUDAK4OzOuih8zGF3pMHRKnEe/mY+GVxZIseIF3kqgB9+w4oAiv1CPQq/S3p
g3IhT39rXyf81ue5qr4wjLLYIanpXhylvZe/yyTs3AuQt3sNE8bTGA8Z4n2I2WVZWZ6bMWcnVNdL
t7KsZ5w1m4fSmVEIh6IxVYF6sEmpLQ33/7B2Xs2N81ga/kWsYg63yrKCLcuxb1jtDsw589fvQ8ht
+fP0zuxU7Q2LAA5I2ZZJ4Jw3yPmziyLwssbiYS0mNb/VBnDBuBMY5lB1jLsiggzptpR4m8G4+xjz
3My8tLgCOxLFP3Y51NG6lKIb5NM1Eg/KDShwA53b3rsPk+QYCx5aYY1bzQWq7DRjdWcXKDvoI552
LxKapxWKgkd3NPq70ExaHuH+q6RHw53ouvRHzbpiS3jwKahd+vlRwwVPe/JBCIAcLjUav0tvlNbd
YOwlvRhjFC/DNMz2DoKoBxTq84VOsfm7oSOQ6ydACWp4c47GJ2U3Ym94HSprzZBwjUhslNV0Nfhp
29KG1ZW7vSyDaktzlizm3Js69c/1gPrfUm1RX9L0Ot982qoG5GZ7fTfWbIxu8l6FCWqkxl4LEaNW
5PAoHlHU6MK9nA3P4hElujJZgQRFrvXyJFPMsDh0TbUvQ3VDgk17rcegIXFVeUc7c8odszHYgfD4
hPnhq9gIfIQWoGdRUQ/eQyvX9Va9FvlPaM1fQ522sPajFv0SKyIMqr3LssjSpSMsfGtzXSmJ5dJg
KtBThgh2/QdjJZceCs+NbgWHRbBWSksrl9bgZKB04bXkqXKUpNrelK4KZM7yCqSaMWRa+pUFbi7v
pPYG6aNvQ8df1feb9jy4ani2gQ8mZgvIwG/P07t1Ho+BvRZNJ5JxFhy876Il5lRZ9TSEQ3gQk5zE
rRGbS8IF5UwZ+5hRXpKX9g71CMeFrAXunVPJVRzEgDgjbefvzSSB0TU4w8w1QvVnu/SmdZYeFoj+
tZp9ynU4rLYDiGqUsaSLY5ZFepfGy6gEpY6r0AMMIe/HP04w8/BFDzuNy4mdF9azESfrvMGbnaeN
cYrsGnggXuvLzq39txIeb1PjoGBQ9zdYUtyoBuKqjd7/EuNiook+1jyv1PgWod6txdrw3vK65qxM
0qni/3/kXZhjCzOTzCp7bsYJ8tUgViBGsxh5U7NOeAD0QfCYyfqyTsEjQcKDeeavyxaPXK2rnVfV
v3TLyLCu5Sh+7yZ6lFyM2lylQwbtsZqeHOwVmgcaQgFBNAIdJU1YEm2oihHBR//T8NwSaUq8ik4X
nrnRZADpTAg52KR+s2MEFyJ2OEdL5VEGABCQLlqbD3ZV/0YgefhuKC4ZmP65wkxpM1I9PGQdaPX1
QF/D6ygief4wgE2CMelnB4FSE010m7ODQKmNJeJiYpS9qbpqwihZ6Ab2TZ0qNzsLT9lzEkp3BfeU
HoKyuTSVyOq/ibDMeZNHMDBjjsbslHzlT/VKhVd5CIIWq0W1CTd+KSPe6Nb9xtSV/tTBBxI7CnGI
nchYqIWRr8qJX4tw9ECW9z2i1E02HlNEag45So3sQ3yreEDvOT1pOtoklRZUB9Zb4YNpIzU8iYXg
sKKvqiau19UIlsQ3jZXNqgeiStvsw6REvq41K7SGpoRypipHMGz+OdLZA7gu8lwXI96hkhZeiSmM
GA2mUU9iVHj4xprtncfKW46FGd0NZpVuI5ec9xOV+mjjx4jFaDJuBRdIaobYHzUL2pagLYk28ql/
2mOrL5oRlWa44DYASLi4Xi6hdZqg7CSaAgJpYHeEz8BZ9CROjqDlFB9O8YaCLcQ1XoTY9V/jtSSN
ZoGPHWg5Wbi2lqYupLQaSVg4Q7u6YKizqAtIi041XiWQ9mOcDnvcAsX+NpWdeJNT2ZoH03ZXq60U
Xoa1Fztgsee10hFXkiK+E/EGZoEsWHRzYyJtu6Og/IrA0oQhlouHsMDL1slA0CLRWOHBOETlMpWV
cW5WrOUuH0FNzBEaBqsUkWFExwnGHAIAPPEWHlv4E6ZA5clGhOTYxtYEbeNzS25waYpBESYipMRY
lDCl16VWwt2fFpZ9iSGFk+jaMggccjMf60txxn9RunMdHS47687LkvMybai2ajSaVPiqAPkxfpv1
4EEbHqt+paOITjmbvk+HrEMFLHWqS8h1YOhRuJrx/df2eqy/uQm1blETyQyvvsAgmkBBvH8aEDV/
K4UwCoeTTssNuku0qJaIYWcqnooBR8Fk61dmxwVOx1je3KIAoq87A+qD+IPV2Osewyy4g+9ioW5p
5SuUBI3Ln04C2TlP/CHfdlHv3Q0+JiLdMPz0ZQmZ9WkNH6Dory3UNEGs+TkIwUq9gUkcYFqwyff5
gixCmSLylzzAhUUqhitqipfha3JARBfJKM9tZMYu24PBl8pdy2tT3PbTjgFXFlYEAeI34qPY+gzr
lBBbeUSB7bSQVrqJsBy6qtMW2+p/gHtis4u5p2LAUfYK8wnFGW/Zx1W47RAhXIaT7o6AZMWx7R3A
3C66IkeBQTQlqVyIiBiwv20nk3ZsoB/FoSva3ynpi821SwYbdfQGP9xCrXwR/WmiwCEwy8nQ1zvY
ReIfxBniXuNSTxCOuvaJAV01gnme58MqTr1kpwbty/U7XSXI1iEE9xJM/wgBOuWQVAUnG8IM/71S
a+9Qtoyop2cUgVy0d3t2879MxMWz3v0VGFDy5M6OHjstNZZqplV7WQEqWunOiM06mgCKNiBoYZvh
BTPmIBt1GMPySQDKBIzMxT0tSVHzgCjbz+ImN1fpGQF8H6xv1twmXfCm68G0VPfjLUoZ7UI0a5A6
i9TL7Y1oWq7007KH4Fa00vPoGHgRirTI2CIMVZsI8ySaivnZpJs0ZpmGvtydpnVROS8m7aREaYMb
oaxEGTGdN766kifomGArCEaDOLscCgMXbSl4EP3XMEl1y6WWFiUEr6w64mm/vBQyvjRjr9x0upPM
26TyzjxQwjklg+Eb0nmHofIrSK+dP7OATf0atf53zL/GM8bpGURXKaDAU1trxE3rGy1ydPzTcEpT
cylZmV35K25SJ96aCanTyCi/t+rQd99HgPEoRMGOnNAVLCPfD9dmFgwkikU7dQdcRdhh/C1O9KnN
EgUF7yCeU+b0sIJyrvIAzO2ZeDBdH2BiVDQ9x1OXmEG8h1wHKgP1EEW/9YohW7pQZRco0aYXzrM4
C4NbKbDy22s3j6HPodJI/J/QxoiLT6F1HNyBAT1iijqcolaSV51tpHtp7IYbX65d3ttYIjR1pi4o
8baPbds1s5EV2VvNI/5CLnINZaaZaY7Cbf/Dxl/uuewKfd6UNm4BJAXxdCjMuQ++4E1CmCPuSEKW
gA9XbtC6WzVT9Xs2xeyppwj4TD9Qye/OkZM3W8cdEYBWG+2l0amNTAFDCOMUj478iA6eerBMnmXA
yaW9zUPzIE1Ao+uhqV+bakj21x5x9ikUVtcC37F+fu0jS7WwqAneBWWVrxoHsIphpuO5xdvxzkGj
EzjzeO5kazjnldGy81T6G9E0c8nfqqxtQAX6dTHX2idF7cp7MahPe5E+JtstmqzaeMCNxtsl1K3R
6ZTgH4nB0mJNVifeDkAv5pUkvI5IeCHsHIQ1+sD4V8NNJek9tUYl4DCFhGPXbMYo+in6LwcxC8Oc
bD6Okc6qSk5vMjBTMzNjC2irTnPb8B+5gGHTPiNmDQrJM37H0dyQ5PQ3KuSIx7jjk+PoKomgUj8C
08PXPZTb5SX9NZKOTN1FNDlZOV1hI8wO2jZ0nOGFgjyi8Thz7sImGF7scJlMUYOF5folaurWyZT8
M0oKCunztT6ixhYpb3GtP3csA3/hJvAcpWFhJ0jnjn2o3zdZGK7RS4ZyMDVHwEL3LUx1HGHHQ9C2
tKwBYzXFzGd41sAWl/AwxwNXVbfeNOx7XXtU2vpGzL/MyCpMfODYrWKULJkxLLoWD5wLj7rPQL3k
LaY5Ud+Tww/J90zS7xmW7mIJDHQffRqUuMVwPA37rv8+TMYHFuU02x4wugnV4tRi5aogdFdDq+wo
SX6pBYD33ZlmbWy/vNqvtQBsRnZ5qhpbsV4QYUUodTc9ijp/K1tEinY3tqa8KXED62YiBNgLLgpi
w/4xLAbUMMuw+ZgqImIUocrL5IGE8J8Z+K6ixM7OHK3aaDd66HRfTkU7nzrFWfOK66R0I851yY8v
vaaUEn+NEsNfYkTTk1rIbXH0miROefnRujb9pYWoglMffE8//O1HnrIUctyml0niB7nmK8SELknR
gbYGlCBzb3Jnkm1QCV62bQLV3wGIej9gz8Eosg+ev7r2lnah4Fs7hV4CxNCkGJNYGH5qubGuJiDU
vBnTJ1nPTFDatXUaooCDi9o4i8VLI+B7G9rGzSXc7b10i0w1mvZTfDgd5EojdVUH6kLMEAOeJ6Vz
a7pNW0jtxs2lyTgH3MLkeKBWOyutsYixWxdpaFurwfhMvYkZeTi1SM7y64gh4iFZUAPqFm5U5bd1
pBVgQsLkR0npPw1z9VsH5Go5hokNHYHSqQO0eJtp6qyQnfCEpakGyAh7qdX7+l7qviNfED27UZtv
28nCREjcyPjMW16fzArKHKu0s1wwNWVibdQhvhnzllqoYhvLIYhwn+uxNctL7O0y0+QLa4mFX93w
TexsZB94oWuzyURkSiSwcI0wiYSWTe4gdFVWZ8VS5A7ECI3ryJ+wP3PgAJICiVKN8lU7cUPrfiaw
u4JOXQzwRbsAIXJXn+AZ/UeMGBZMbFNN/2UeEiRYh2vV2SWl92B61os6lMkPZ8jQey+qh6SlfgGG
yllnVebNjAzEHnWv4AaMHnZw9WA/D6nBe4ccQYo+xsw2je70nyMaI3msyrDG4rKpbi8aPj38pbYF
FWIrPiBmIf0z9SGqK+2/xMlTX4pR+9qXKzb3oPdXqZJ7e1/qsz2LamvZRqX0oGnwSLA/d38ZOHkr
2i+tt1HpVAr5IZ7mDP7o7dHiyfZup1tApV33AbbE+5xm/2WOuI/T4TkZ2sGTwgP+AEZVWaLfgcHn
VARoeociALq5GrlO2mOX/vL7iL3Z1HIRGBlmYh6b+XQ/ZJjHfMSK/kuI7nZHVEC3jt1uFKUxf0aq
8ZohBITmpuKvqkIudo3W+XgDgNKgVqu/TqFFOo4zN05+U5lzKpyXrbZeo+w6LHlbYzehoKTDU7E8
h6XxPVVs/y3HXX7W9Up+wmq323moMy5EOi5Q7igNGN/CSnsNwlYHt6QMG9lFWCaYXoq4nuWkMXBS
QKIpfEgd8odSWG092dKhpFJ+442FFHylWMXC9AuWouagP9UNWGiQ3ygTZh66ivGQIK4I7jBaRCpZ
8zGQ0P9loG6MaD85ts1HOzd2vqKfK80N7jvofrek8XFvQcX/tfMx7CncodmKppm/uip5Mq9I0USP
kZrkieK/+h1JTdvQqkMQ2toDPjlr0Y9GHc/ByGETPV1suokNCmqGaLq5KbPW3YmDaccuotD6e7MY
Qhg+jYq51kdICWojWNh9P+v45Mshd5tzxaPjpu5xkhNNdVRbFnJ4xXiRdASz0p6VLE+woMNMRwxi
F0RSzjDnYlBMilrVw1JMyrau3rCD0Yuer9KIQZ7VWvdS0UVb6BX+2i+i6sks2YIUafXY2mp3U03u
dZN+YT4dbNMNbnhgxLwqbPMkBlJZAiPuoGehuGoVzv1JpBDRF399aSe28jPKGuvGFXKG0zzEm+d6
Hcq34ioonqnHLsxWndRkqxaa7A1uUj/rIEp+4Djw5LtZ+qi3hbKuTZ4cYTi651LL/hZQ9EmzSVsy
k4oVrWIdW1hofr8C1wU/6YCF1FsXJn+svQUd2PfGC9THrsKG1Uv4QoS8t9Z5napIf/ThHnl1uCJa
V51GyOaA1VT1GZ2Un4gVdMd8qviI57HfNkstdJqLnqgxdKgndM0p7B/R1A+w+lEzkNWx/dya5lb8
UDBR2AnHyCG3Kc4irM7SvTyhEGzYSZnsa3eilRaGs7UDE3H8aRAwR32PQEM/73NfXl/7MAv8OsvQ
1GomJogwozfxA2L98r/OalNKOhCCqwlOSgH5OuPSnu5RDs2Op4W7Bxzpn7vMGVeGA2NG7mIWjHhe
8c9k8dVjPwAiJJRXPrkUFrATJKRnlEyed6qUZUdC8tlo2Xf4codTUuPsfRtRq3ZSkhpjmaKYFkc4
WvKA0AjTYr//FCb6RViTIPlA9XZ4KQDIijBPid6v1n9czZquJppTWA7efDYCLz64Onv4WFQgeWE8
mxSMVr2FiBZ4PLYCkj/Z8NrerYJ9waOrxnPRb0RttRsQFJpHPqv8uh6UhTrk2VaM9vwwBWqV9+bQ
6yfT7YHFcDE1pO4K6ctbimY+Ug+X7NLdiabX/saztgC/wgdyPWOBCJo5K0PUmEcvCV9QU0PaQS+f
BoTVjohy10gFFsFL2SNem7bZsEZOInhR7ehVkfT2zkpt6kV5tBXdtVIM26THyUVMKrweLmHu9jsx
+s9ry2HGkn26Z5UYn6+NzP5rY9XtXVRn3d+urU6foB0nnuLHtZv0Re7IsWnafrQ0H4UWDrJcv59p
Oc8RS5OEiJl/TPoUz0YRiAiGu4i1CGG/KRqBVUbE7N6Oq23QNCeYt8FRV+pGWYgpcIJmUufr+04v
jA1Crk8Bqp/IfEox5UPkklq5NPAWqvN0I2U5u3+3VhYixnAM+6DuG4zYk52m2K94ZiH3ME0Xh+jj
TB/NeEHmJU30fpVO0ku+zdqltfyTpXfKSY+lM7tndJH8CpmEHJckAemktvYlSkwWUTLq9uigWvo8
5pl1Yxflz7Qzwu/TSf7nRCdVIHrEyeg3P8WJ8udkCv6vYv7TLcQFQZce+J2yRJTQwpK6fNiwAOhf
srTfxGkdPDTJVIFSgnwm+kWYqyE0YLJ4euHlsvHdOHwAp/YvYc50NREmt82nsKKV2DT5yEpfr/Zx
02FArb7/59VsR66X4qYGZa5FLmFf7AcYkUUD/AZRyBJNQ6+lvShzxTxeLqNCbuE6KoQcBsn8f50r
Poa4kbgydXFpf73v9UNe7ytGu4+PMQR1u4ZXaM0jwwYz4TgHI+z0W1ky9VtxFlZ4obiR3mPUMg20
TWDNCkeVZ+lY92sRqIrOqiwWsVlWh+vk/+tFp7t5WazfXi9cpxFGtuKeHxe+9P03FxXzY4B1l0/7
6aIKSGLZ8j9/Wl9DccDTpMuv4BL79cf/+L2Ii9qm3K/FB7/+zP/uwp/un7pmstSahRDAb/3ouclD
GdtC5PckGw9dsp3+WjQhwwH4SEqcK7tJji+v3VMeUB+ZlPhERKb6n6Zj9/kv0+0i/Ty9MrO5uNjH
dBxIxlkeVvLBa0himhPIOdK+J+MQ/KBKyjYWRWo0I23ohBg4rnO3jc4eZee/hEZm9R7am/BxROig
FL+irpvrVhA/apmuL+MR6gderPYO4B/wU9zqHsYp91aWQ8eOZFbzsP+VoQdFT5Ksa5ZHM2Uqa4zT
Qctbd652OuZiUx3EKFs0ilAD1HF6PYsw0W95BjY7kkrJtMWupUGVdSfOrgcNDwRqjvZ7yHXgS7Bo
uraWzxMLLCBV4O4QuSWMB895Q2G4QhjlTzMEzp2BX7Xw+2ulcZlRUUBDJAYxFKTDZAfZ3bB4NM4u
SmJA5XDg1icxNwQk43uS8pCRf6ORGD5AAa4fSulJbLtFI5eexIY8Q6X2nyPR8Cns6xyBBuD7969z
xEJT17XqQa6exaXN1LNXjmShez88/TcT//qZ8AdT536Pk6csN9lcvJ0wLJDmyPrrN+IdhpgnC7L2
GRhasnfsgW/nxFbwc/1zlKIc4NS2z2xf3qPksXyL6zEFBScHCFj2ytaRXeMcdu4LBSX/rZGBbI1a
Z6N0Cpl9GBHvE+K3Yfarl+3sWz9NhI+pbCvED862b7+IcZAsnyeGXoEeznTFNv0tJnagYFeB9lSN
RntTRS5m5mgrgZtRIFYZvDJ790l8g6XA+VnnXvREiaBYqnYXHdgtYdH5lzlF/ySsKT7mtNOc2k+j
Q19kyc6qtXGlZptKl9QVi44CNyHb2LVJq0/yCci5l/yP+VTVXmMZKRcoKN7MKWd5nrnT9+klR0/g
BZt5fd7KTXLSxjBajxE+yFoyia+C5fXPmHw6y1GffCH7PrqtrF6hCN6FP3J9K5BcUhCH8yDshzuW
/c62QVd2lWDv9GjmzouIUAz1NtNAaubNdykdtLtoYrqNOYZsWAFQvKUl+jM/w5hg5LWayzXLdAmf
yZUeK+5cDIuDKWtU7xPpVIqQMHzuTYy9AUWEB63KzG3RevKGUsdwNBw9XtpWWD1UA7Y4Pqi97wgP
HbJy2p9F7ON1Xf6dZ8OT1Ubh6zAo5TwG2X/vafw168TGrKRpy5X43xaH1Mx7hGb5V7eyNyNI632O
AttWZgEx80hK1OdhQPXfuZVaUnlvyJNmqNTD0ZwJXdswbNaBYo87SzB9UcPLV1YTSvhgjvqRsrKC
Umvg7cIScOTQ1I+lB0QystR+E6JodtZs5RcCGdmdF0XDPFPbOdRWynv/PMv0AQUgL2rwjJ3O/jnK
cpE+NpHvo/+My+SKx5ONX+o062usz6xQzP/nNb/e8X+L8/J9Ynly8QbAOoboosv3vM0R2au6HnVj
mqaRNLd9hs99jB3o3C3Gdhmwpl52VUQbr7R1xSbwVgR3hYdml0xisSwi5R6hrmStIbS6zKmxIIz4
neSes8wird36iZ8/qqNxgGFTfTfsCIF5ZKsOJnzEO/yempkYiBMetkNvNqcUX9R9bmJ9Lq4kWfkW
FHiFHnlubOpCb1dVbGnfdH1RF4D40Iwp1r3JOwcS3yMZWCQU4uKngMSnvmKts8QYl4IxYlaeP+3v
4r3Az0+TKhBTmU9VD9mokdXY5czLS/jRIX296PPAsn4ajayKuo2tgLNT+6Vc2hWQH3DrOBJsx9E1
z4ZBERs2MoozlVuc8SbDGKf4lZqR+UPxpENRVDzhC51/sVYDpTAAcQ1jh6WEJ+MpFe56LQcF4prO
HD/I8miMHph9EljLxtSK11z312kSWj9GVYIyYeXjvTWiWsw+SlmHSlk84OX9yxhD987yE2SOQ1gd
qmq8VV5J3tkp7QfXU+NlV1T5UZW9eKvakrftzL5hZ2oGSyNVg0cj17CR5VfyQxpd7Do7KtrTlao4
Hd/F3wMMOFBVq6K5qrUmiareP2b+gA6m3pvfDba+No/MJ6rkzcYYe+wQvcp68SlH6RsnOQjobdfn
2oNjHoRasGgAYxMjI4Jq08insOQgALr9+8g/5qiQMWGI8USMerRRcqNZUmpRX0mrLwQ7oysLf15g
4Xn3nyPGIEt3IOtLv0Y4aoY/LGYhKYbRHlaZHb8TBDFWNpd+GeBCrKIOXpOS6jVQxqS/RMRFt5ML
P38uMLNfkWJrWLH1yr2kSfF7RGae6jS3H7Efb9ZRTdZUKXX3bHvpj8tNmvG19sfuQaGYu6kAKa4R
RrfmxsQeBOR3l2iWf+9ZcXWqte6B2m3+IitIiZGc4G06NRX4erMujZxjYvvGQ0mCV/RnamFtO0mp
YZAY+QuqBZSQWKPtxajzkqHn99IogEEKGZd433ayl8YQcnV1vxVzoJOt1E4qHtgm5reSjaYwttbJ
Y6b0OqTJDNnsE2/RZYaHJf6nnI1qx5mfmp/6wqjCjj1HKu5aqMP3Ol8k2cCj4qM0Jgpfomn2mb9v
mgcFatK+UEeSeGny0PQ5hJWpCzBzTd1lOr2GXJvizJZwsm7gtS2+DMRy1qGtjsk2RrfwQtIi73eI
WPe7KvL6nWHDNrx0BmUyLxTV3oqBa4iYcYkTI5aYch2/hoMctZF08LrFp2uLUyeOnBmKi8MiKBRj
x0PF2Imz6+HaF/nhI4lb6ohGmZazv4Vc+6rK/RNTG95l3tD3P2v4my8lllwFvobfsjiRb3P9FEo9
+Jpc07cpUpgXmNbYJBjQRwn+YEC8rqVccSb6pggT1NVe1HNFvzi8ewf8Gb0OfC0bO3fvrE3D1eIt
OSHtonSPyyWWPLUtL659DfwhSO/Sd/VDEF8MVsrK6aXooqwveuALRTyQq3o7tpOAMJnbVWWjYg1N
qo3XlLSK2aUdDH52VKwyO/YfI6IPNrqn4FKoZkcxJ9Sxn7x0+rB8l2GDxjruMrdu1fgvttWFS7lG
6qJvmg43tgjyMBimZ8M17gRqHb7vLQJK76F11OHM4ZPQtuCI/iW0VCRzzl4X3uxkaBKqXXVr+IYx
t0Lc4q9Czxd9Z1Je5AoYuAZ/GRAXiLNwnFftECG+D1pR4Hw6oGHzsQN3CzcQZKLovMIVDbXq56ZX
AKT8C8BR9F2vcL2qgAt11tDv2CMu9Dxu1mkP8FSxzfQenk96H0G7xb9NMnmXJdm9HbXpfTm+Vabn
3IlG0TnGTZFgaWEZKvL6KsV1oPO+vezyRormVPLPZqJ1e3G5AHDnETrcSrTEBa53jYG7L4sW0vlV
wV9I+1+bTjZh/Bw9nF+l/cVohQplkrjNje+UDmxbwVgvW+MH3hvxtvY0c+aksbIS2r4N9i4XzV/D
q/Q1skr57Cr6K84ucc3BkLvoEnrt1sG2zihPiZddD0h1Hg0KRtqTsZloOmVdbcVLUu/G99FrM5iC
q1Q2tpY6Lf3cEgsUv/8F7ukt1uroJUgsZT6MiX5ylHrCrZIOcEu7vlFdvIB9rAbRpDJ1fNGa/BGX
w242Dn32NpQYbCowiWd5SdkgDvDzEVD2FliAVbUP8Zg3S7VJkBKpvBbQOsUHaPrUqKZRBR7cXSOV
/OsyeJlAUrxxq+EyXSm8jgIlTM7E95M7VYJLU6QFSs5mD40vw9myTN0NuJxxLprA45SDaiivotVg
9X2ubTIZRHqRojxkWouesazeXqIj4LOp2w43wTSoNn6xLKteXwZUBISEgoFLwjy36vJGNLGEOGmy
450wCkoeQ2vkPYbuQtGG46HJqJz03Zg9pzhKr53Rb5ct74+91pW/Ux8IlThomV1v+4RtY4vKwLU/
/ogQfWIU4VJsNWXXXZZjwXPpY4YY+NK8TgNER3IeRv/iS5wIud7IMkHezJJeeXWhAqyvn+V68+tF
xaUuzQp0SVoh0z195H9/C2P6aRuYbEiaNvjZgQappNJ8SIbUnDfaoGzaSjJIrMjlSsX+ZinDXn3w
AkndpjwL5qIJV98+SKr5Ilq4M5r3USvPxMx6mi57oOg9uziJAMl1QSzp5rAPRgP9wJzfRiEN5QHI
+hLDPowWh8S/a6ZDBOBqMeq+shBNMSBC1LFd6TZYvesEX4F6TakVctt0kcuhRwatrNMaE5Qw3Yg+
caXszw1Vy1+2FxeDPqr3iEwF80u51LExY6Oq1C8v7dzhLcS62tlc66eVrOxBhCNoNlVTySwkJ2QE
LvGphN5cEapnUZwVAV6Ffh5pemRKDVU6QjGaszcu9wLYim7yJOlN9uOmLuyLeLcYVesW7URxeokR
px+BAhpbismXgQlM60X4a1ijpy/aXg/zFagDlBtq70bTPExzq9wbdo0+BvlKnALdHXa+pECiR3yM
hBqCpCuonuvMtqF3DRLPBBRXDBOL+QwhkyKcZdBqA4RKgLC3NfqY174e4cbr6PXs/xLX/mXudL3O
A4EhLJK9SEVtlW2bl2fK65ezrIrU117Wk9lYqP8y2k994zT67+PEKAmL97gv97je92tcgAZbhhD/
lKsUOiC9US+wNQios5OvxHs9WsDqRrtyalZpBfunsTC395uknE/BVqr6J6Eqcg0Wl4Oi/B4sRtX6
Gwuu5i5X9K2Kr/dTWHb9EebGj9weqqcA77udbA5oEk2DAS54W1mxY8iejMZmZFGSV6ylGE0dA9u+
xEQMYApu+nHCBPj5DUvK8ikNJRCecu/x2J5Gw/peR5P3TrS6KoXibfRn37HqR/A6ojdLa/PkoprT
DLYDjxYpG0krg5WUBs2eAm2yw9gMhyQKlfdykLGn0WrtGzo7O0vr9N9a0y5TtGnfINFj7UTe6awb
TbCsvPtJLA8Lcy/dpwoaJFNLlRBRAV8A/1i0w0GtqegO4fLSnBRUxFnXS9ZNFWjrS3bJk7phUQ8d
gnGdAnMP7Wg89ZqjHozIdI7oOgZz29fOjhWZINSUwl+RPmAZKtZarjT+TmTFuWGtU8/YZ0Y74UBi
yFm2KruxXIqmV0stVqHd7xGnDShNxk5J3PwsvEvG4daEoP3ddFg6BEVuPoaJ1i8qRzNu/bzW4Xsq
xo2UNd7e8MHq16qeQcsq7HmdWf1zEbu/OuRzf1ZeNredyZpBsbq1m9fmQ9expLbtAd7NkG1FHsWJ
1TsEbPsTyqX5eUzVjd8gTzDadgfNAdisyMWISSnOxFEJ7Lac+0WMc3tewfCuVevQDJ59uDYzu5i5
kVnvx0LSR3CNxBWh5y0jQ+vmpZ92yyiT7RmGZeXe9eSfWuDh3NePmN677If3pjgdTDXHODkulrHF
5yh76wDAh7tNZ1npteP0C+Zd43gVdGo6TTnmheNX0ModvriIJ1hz1za/mXXR3/jV6J4yKifHrtJB
WxXSSXT5rWNtRqgTM92T3JMYsOLGWahexX576hOHvDCLWeQCg+up64STYeIiKcLy1kN6e57IfMvL
gUSml/+q8KidNWZrPioRVttFUUdHDa3IbVgZbOB88rML3x6LFzu3Hg3bTn+3JeD3rRRC2URlcES/
Qu7Jp6IllhvY5SlG6J8qN8SSimwC0lMAi0GLXUOt2JP4Nw2lTRK1Pl6kf0K5qibZ8UOgj8Msytxu
FWT4MbV9mchQ7II5SiRnE4s2DEzkcqkWynCoqbEgddYYa0CzGm/dyJi7LqleSK8neFT6bwnhYTeQ
6p/xREmJ0rxYV4XSLPAnK9jH40prlXYJCRbLe5G+SRTzXrb4aa8RHjIrnyIM3b6v+WM9pp3K0g1f
kPUnnhBVAfge7BLRfcS3gbTwc6pYGhJEhbSo/RhPqD4xHpo24P9q0nhEJlU78PXYJ5P+o+iqNElZ
IKE+9xXHW0KJ7O+1rBzufUki7WAZB9EFurLZ2Vr9ky9ilqBphbqTaTvVWsSKEFTYlZrXumh44VBs
NBWNf9EUBwncKgqNGMuLSU5bhrcWtgzXiLSEs6oXoX/5HGpjP4cTQAJYaQsa2IyP/0PZeSzJjSxr
+olgBi22qVVpVlFsYGw2G1prPP188KzDrObh3LmzgSEiPJBZJBKIcP+FpSnVfQM7cd1bUfRX4CtH
FW2IN2gQ9r7oLX3Pqy/4nLpAWpcAmTn4gINbdVx5/OL/R9VUdIus9Wz71Ubi5PBBfJW0qnHRy73f
2soO3CbOxHn0wWm0xMsGocCiO4lMdYNA1wECpLoWRlGDn85zDN8iCygA9cD4UHJCRgVpFwD6OJPv
9aVZ4k669Xme8EhDVuU2KtoBMoqKDenaX8HSTLKm2JMMxZLXLe5cddb/Xk5y0LZyEgRZ8JInNrm3
VcSGw7Y2RTe7b4ZpU1vH7OFudqP6Akon3vZRE39twEMMCuz6McY93dGofba6b+xBodiHss6TZ7vH
7E5C2JXi0T47n3KdtY1h6O4movbw2fAcYzMF1nSQ5tRC5ukgYt5J0zPbLc9d9aXQ9erFMxv+lzTl
bcb78S7G930lTd/sm4Ncsjb4533XsY0Md7jYEBbAAqrdk51m7TkbXJwbO1TlFR0srK58s5AZ2caD
EpHJrPIX0/D+KhFk+JLi14C2dfclxtWeUpPaPg7LobNqJBjd8nzrN/M6Z+0c61AriJVDP0buQ1Ls
bj1yNqYxcokVHM/bQEpJ5KTP5Ze806cN/9jtWg80Z85Xaa1hf1IHwPnxaMfKIzSjfYGU9zDtwKVa
K1ECRihlOgdO8SqtSYubp3931YuNjDLM1yhp/XuiHpNmX/+apCxOhFM5qvdZ/O5ojazecz7p/lFE
Zm+as643+5sqQyJIBpqixNkvtYHTpU74e3CZ2fp9Nn+PQxLuhnq+CgLIywyAXJ1tWJImSNXsEnf4
B081+6y7nnWul7OmBrG6+nAqQ9Ew2Gef6uChMJs76QoUIKPWwGomTFTsfaMuO6IOgHBMTDOwedWo
b2T17RfpmNsuQJMSW7phzFh44N02hhuzLouVic3qOWHzjirEv86wtn7vA2DzX6O3GYGfItmoTqBz
/xA3lI99bUaUHgn4n0PlA29xv30d+cDAsL4gbDCeCr9R7uRQecgXaUo7Yb8KrOQ2cG2GIyvGpABg
+WvGb3G8TvG41O9u3RiNO+sapzOeEFUdK8ALyopC7VSd5SwO5hLPw6V9Pb2NY4bQro3YMq5zZMBN
SRCv5FQOkx65h6jQDu08ew9lb9b3MBlWIRzNbJvieribogFv5sUOT0LkLBwR+0SC1TjcBpqku87t
lyvd+uUipVPn698Gsr4GG7VcRAbk6lWfkrVA0dqZ1a+Vg1VinDXlIanDcitGinOiFOsmjtSzCNN5
VrYJldT+ZJgw6P8wSaJ8B/gLv97/66TAqs2n0nZ/UkfBpsD1UC+hmjNiQf4thl2x8WynutPV0bjU
6Nrwywu1r8bo7dS5i/8Oax4cfYQPgIY4+CFRHQTF4XM8l0YCklRzGnRCsvnYDVi2DMsjsm4y8yFH
x3016vMiY9TfdYGdvql66QMD9/S91fbTm+XZZwlogyxcp1nUPVThZF9UvchYZCfVX8gVrXI+9Btl
dmU7QXE5asMYvPC4/CkzrYVKaFWz+tz2Bc6tY2uhX53030xkeySCZFeN1iWDML3RCSrCT/FoXR0w
ci0aD5qO9Uu1gOhmHbct3YWDZQ9q+KlLzIP0S9hk4GNlLVA91dVA3XW4z/i2E8jVfgsTSWNtudq/
w/Q0+8LiFFNodi8PyYSwnFqN/QYnMegXklS+dUpSWXLRtwEDQDtifuSsb0lqL8ZEOqsgw5sqqrf8
VKZ9YdXGvkpD+3PUGVvS/fN3xUe9qYOwdVEVpXyywqxYhc2kfqcKhCBBgUJup5toGIOI28iMqcPd
nd/kF4qTFeo2p8ixfBRMbP0VUoV3bYqM1615VYYy2HV5ludftbDHJm5O/fDS4O616mI3e7TTKX+c
E/SswXS/Jmk9nW79Bi6JB4nlvxX9uPFfcde+TjfeY4asmqCQGdHWHy1w9ypUnIJ3z+XWjDHdk6YX
Obxpl0MyZs0TN/faTOvsASK188SC3TqWExQpK+1gaaVkjneWl1eboE27eD0XQAZxfij317ZS6d+V
AT9MxCOcJxZczlOGBe9YheGjXBC2eXWPbNJexjSeRNsiqPx9obV7tSjnf5aTMbWuJ/1/Tv57SHrU
3tjO4xB9cF/PwrE4sq/7LjfELG4Iv/rk7sFQFPduPuNDnAQPrcMt5BX/i36gKUA+PKe+Fi+k9hDp
/vIq1h6lJnHdfktpI4VYcfT1+dHuKXGv6kWnYVbGYRf0hbbuh2xaqQ6GRqkVpq9hXKLMBoxdDJFr
5GKuhsi2rm7H0D/ZJ9mvVFhVbnrbUe/8TmvvMCRhaxp14Y/6iPxdu3p/eRSwEA4xAJ5i5UVZdgb6
s1QmoxYdkqUzSPrsLAcsnd/PpPlh+MP0W7ithfPObIDEhZNyh0I1LzHsIJW72SPtEuSlspMR18bS
YOMsIrBBBmdBYq7hMl74hnZH5Vwa1x7DXQUIojz6KFQhqePcCwEhBIh6tq3ux42TUKPevOHfqttJ
xByM5cntsnu9RCMJvXx0K5YyBipo/2ku5Lcsmt+bgra7NQUh9yH419x8MZxSczNH7TRKyXRCHUor
GI1lMU/pRov8AosAfoM7vPD0VVJR+mnBpNlHc8rLC4XgBEj8HHg7JCz+ujb1ZQR9p9Q+ovuG5oCf
7x23cnZREFmvzuxTAQKDkenda1+7zmvshfYONJFxhPudPkX8763iBc+Rw2/0QBF8D9oGHZxWy+40
6IsoMo3jJkDX+Fs7Nmt67B/l1OJa72v5UzVk+tE1Rmc3l9Z4HFooIVWXf7NJHPxtt8VhsH37a60g
TuFAdkJrVC3PTUcqDOFM7/VXKECna2hnmn8ONfzyetXQeg9tltBuUN+vWtrjh6umpKrYg4B0KObx
4iDmc2AF8IyoqpdvoqVPBuQwquV4QbV1vGS2sdWaEabM0qUHCfTK30+nZHG9jLJxI5P/dK3rRJdd
6wE7nDXqdtjO96vJDdLFaNB4TfE3YcvYJZd+cS2+jYrBsYyWnZFc2ES8B49+GW96B7W75YemgHwE
OJaa2dlffo3SmZvDuHJKNoG3vkR+nDIsBxn5bd6HGPDy/Qo/+7A7uqVu7MsFNpVAoNm7Wc3isTPV
5+vBBKxnt/NFWnhBKOfGSL5dQVlTDwSw07VpL6Mo5xfPiEzKxaQnzTOETKtMWSPeoWYgENPX+t9X
q7jaFdJ1u5pcoOwmiOnxOhb8V8HGete6T24y1Pu6qNrHtEa7Iorc8W0y4OZ6YWX8iKt220oR0A7t
jW1Vwd+ajxFrXerWmxoWKeLsqvqY5062txK1P5eGV54pE9T71rFhfowFBoZsNR7kUKWTg/Nsn29v
fUHphA+Fp7h7O0Y8+bcB7iad5yvb6F8XkQnS1Lz0JbRt/ygt6W+n8FAAqTllif0UQktp1l0VHPQI
cM9YIQYyt6nJLsirDrCRo0+ersTH2bHLtYx2vlM96XPLhr2OP0XKFH3yJ+VLFtkFwFDi44kvj9FZ
vZPBznLHs17yvZPObDBCCwFodv3LdRD0MhwfX4VvytTO1IO9blNxlqbToyCMQt+TtOow+poswu0R
Faudn6bz00TeYYM4LtripIxXNiIJ31grf0KDZ/7paN4amBKcoiyMVlo6+P+kXf1Qlpn+fa7MalUg
iPOGY5oO/tyfnll7jltPrY17LDhs5MxR2avdeT4NrLMPg+c7d8HyybEBx6lPQvaHCkVOoy+deyTT
zX1lmB2GdqR8zR7QpNla5l1WmPEO2/f+qQ/jdOM2nfbaJgl6+25XfXOK+TVo5u6nX+bI8AZ813b8
O/GUKFgpqnk/aaX9HX1UFjZ6En6OwT2sy1jTn+WTiwzEq6Jl+qYjN2ZsSlbmSHjwglSb7ly3Xvho
9RSPlSHxKZgbwVczKmwyM3DU87Ltge/PBwun5K+ZUqjowBRorSxhOdJgqmpVz32ddw/Qg1lkLv1g
tJxNpsfq0VlmjRZ3tWZ/bhdSm6GF4JXSzlgLb20qELyatEE/F6Gdf7FxGV5obo7XF2etL421kOAk
qoeICB0pL75YGPj+iqJmZqyFzXaLkmu52ZVBB7awAD9PFHqU6j7sxpR7EjhIXqnWuogt/m+W5bYc
+mXVZE9k624DEhwsM24DkyzFpLP8w2Vi2MFn+PyPspuwrcRZDQ7eGEAJk7cCORHp9zvbOTa2P6Aa
jmUIoo4thr1B/8n02K96RvYMo7j/NGQhZFdV1c4y6OiARwPX0nYCBUCprT+idYlExTK1NrP2wbTz
OxkMCkU5oJCjrVneOde8V2763d6vnXkrabAx5aGe+tp0lGat6D+rPrHupWWkxUppwoyFnOo8zRB2
JcE2VF14KUMTybXCprpfORbLr7wNq1ctfvWpvgWrIZweWhTrvml4R6/bptaeNYgDu8Ysh4uGFOAJ
ZV51zx/YPhrtHG9qlgefjT7428my/ItDeguHHDJJaLivSebMTb9ydbXd9DGMKDuYopVSeB0qeFG2
o7xUXBwEgM4kbJ1djRfF84z7DhW0UkGUtzx5umn+4+gxkoZu+xcXtVZeVypbZ7ZVuNGlu8tK0tqy
Y6Eogc3EWGSHqonNi+xOZEDiHBR3rnGFbF6mOT+EugWnb9nFyL6nHjH+zkP32PYYkojKmCMiZDUv
hd0fO7s6dlfXIIm/RQ41N4in5O0phxD40KFZ+G/bC71AvAHxVLK7ixWGgaTcKY6HrxH2qQe3Z2vX
VQZygXUcvczzdOkjr7yXrloz3iNCcxHGiCr10pjT+6gResGh123z7ISRhXtTor1lXdEfassgtV8a
6ls+Veo2wq1mL6NdSD7dMcz+JKNZVP6DOkR7L4MlnjdBbAQvRoKsbqT8vF6haDL2GMXLtaXxEkdL
gk9Tqcc5NRbtyIH0J8XL0rWksW9NSWM7Gp8mo5LG/tCUJPcf5mYxvz9Jcn8IDlWW1sulkmVUPijH
xnsf8lWcLLTPuUJ5QqpzGS4CW/C7yUFKelqcfU8ax3tQ1Sp6dWpWHYvGvuuVbP3CONgBKjI/97Fz
BhA7UHQZy2d1XLybRuOzH5W4bAVuvrGo/Xx2XCdBmN/0j20dnbA1hWqoGkfHtppnWOHtc5qH8c6f
Ew3uKn1ysM3gqxqp3llaqmUjsMykNOdHmBfdo+L607dPrZ6O30JlQOjQMOr9lKXn2S7wT8cxBHWr
1vpk4wW0qqzR+8nbCLWzKR3ylVUGzqcIjt02yef0grp1clnUDN1pfphSp9tmJRCVQSzxpF2GSARd
N6Vl7Kf7JA3LtW3nTziRd/cicjgUGCFPLc9iaVqx1x5zT0nXIrKXY+v55Nv6tox5w6O0WD4l3kI9
NjHddH85XN68LucFaKEJOCOYDW3rWg6KVrdOOSWPRapYTnNWhteg2zUcFR8BEwNtxDuL7RiXxmed
B+PaL9T5LM0oLTZIClmfhhIFcrUvv1pRYn52VaM8eIF3mCb3harkKV54ImJtJGfRPO3DuKvvbv2Z
CvDEM+r6gytSaar+zq8VOGvLfDnAqDAvfVyc3AwrtjBeUjiLfiUVHXPjhLaxE1E5s0Oqs5m8H5nr
wtVCew4rEGiJUhq6xcpUdaZgt8TKoHSFKMoFrm08eEY1PV6xHcnUehdJIpiZZ+/nuWlW1//i0Nbe
2zLcGUD4UGX6W1TjoZmlW6oz1VXzO3Ug8K5qO36pef2fGt2hGWZpdNGwVZMZVWR5D3VRQ7hrzPrQ
f6m9XIHhM/hPFFi0M2+eL0Ph+k+gxvynHnnNHdxXay19Egs4CDXOws730icH9PZeA68NESzgQlOo
Gk/+tzBAfPcquY6mTLIOu4r/lFobWBBwVkzusI+XM9Rp3s+k7zYKlidGjDJxzn7LxquZ63ZLxt95
rLExeHRwiaCu3ess6Omjps5ApUZ3QVUcpQsRkFbhxYVHd6er99eIJdYoYdq51twcb32lWY+YhfM0
xtgPZ1XI0HF9lxlWhcmDWiOXsLQpnumnno3shz6JqSSmCuJPro7ipfTVVdGMq2tkULjm5nZdy8B1
u0IKSe3YGptKqjx4IzvGdqiyHz6GfEmnWl/LPMN56g8RyoCdyBDZ14hG5Q4IWXQ+dV381Yt05a2y
8Wzz4hwZblhNp0kPgMPrXfFSGdBcvQLDCA95kWxyflaVzj5tOK600nSvlgSiFG/ULD2V2oWHI/eV
dHpqrK0sy5ohhCE/L/eUDFxnX2+520wZl8jb7EZ3e4SH/PpND7JNhazS51Rzo2PjYzjcefEiDyWy
pWxjSuh6IaI2LYDVzRSb+QV8NRljNCJXTV4hZyqdH8YlHrspUipVsDdtfThKyDW6sYDEJ1YImtJp
z3IwR/gsq9mOzXIlHZmKqLJtLCbW0mlLwDXseh4UU3s2h6Q7fxyTyRHbkLLQg+PH+KjoUDkDJdKe
h5qN76JytBHIdgIsB4V0pL0c8NwC6pZ+AXE3vbrPgLScf+uXCM1EM2iZKYO36e2INYZieX8HXqed
jQQTKTn7U1P6lNKhlCunZeJ5mzjkBpF5SjrgMDT5j7x5+/PI2+TcAsm7nklfswzcRv/Up+kOVhvF
uPstVkXnRCeHNVY2GWK1PSQzqGrWlvlDZw7GQWfVeLHc3r2gTlj4u7IFsZTh8rW2WitE+dIepiOO
mxaZgHyKfmauGiO+p38ROiXvujVWdtkPa16wYPyYngF0w2I05+FU17N7BxfN3WBrkfM7MvNN6Vnx
89xiP+TPlbqbG1bk67IInpXGmPkKKeaHGJw8VCVc0yVWDlow2AfwytZKmjgwu5uwB9yPwiXP4LF+
AIlhvFbW8MLmvH7Ql0XPMiYtGYNh+aH1a0wil3lm5dz1/ZgCwDSGuxtn4cZvQBTmZzCrI7waIuRw
06uT5hLR1vDwSSr6u0R3g2PqNPc8fvTXWlUxzgnq+3pJOkVzmT/+GisTJ75gDwDtgiStpeNI3KlO
QXWvRX1VOnMnV+70Oin3I3lLWDI0bwOW5HVVXNisJkfDnsFrl5w2UcCO+ij6TYO+KSOr/d7N47QN
bac+eVh3PCuD+lPGvWwReA5y+ymAuXnGkzDalgNkH1wszLWDCuF5dF00xePmQQ5YRzYP0s/25HxV
5pKBX30ScZtQKXCykDjBIAXB1hzj0y+Vhi6PV9ktNyhNx7GPSaQCYwsy7bFEd2MIMTZs1UDfO/Ho
oQxNFGrfy7ap4xbTY4jR6jcyaQiT5K1+lkvbyHMfurGbN9ZSIC164wwIxDxXpoezxNLlod91cnUf
IRu65NAt9dE6UHs8jxRK+b9iySCra5Nt9goUa7GNAwUIZhQtlmSt9XXOjE9Zak3/1NUbGzrKd9Vs
HVinWn8NYUZNt53at3EIllSY6z4aJq+JoeizS9GE9al0gP5QhNXu5dplH0XryQ7z8Wl0wvYBmU3/
EGAwsx14In4jY76mqqp95h7xD6XisNXTrfGbQn9c1Mkd0mxfuhajq2Y5yJkcnF5ZdamrnMQAS7pG
s1NRHKUyNtVqupO/PkSI3GMVdyd/vPzblX41HKNo+CFd+AmpqE5YqbYuk0jZSqccTGsaV3aUvRpA
AR/qJti4TpreRYuWsnRhlQAQbfIPKFSazqa3hkeIn2wI2Ho6QIOjYa9ooP5I2da4K+6icbAwKVbJ
0mTt8NWjVoW/5Bd0QaJTY/poTmdK/7Uxwr+1cVAeVbVGtaLuWN0v4ShlphtnCqIziuzmm21Pa7Sz
h6/kb8z9jH7TTqYXYXPSa7X7ZFaKcYFEVa1lOjK2PNOw/7orOiV60X2MZ5fLypdScndGO93WucWw
Blu0lte4ouHNtSg4yQFm6Yx95LOYKo1xrhySKMFF4VfAnybNznWSRPmxgqOHm79Pkgs5zky5uWdF
r3vxZwVHx3MT99Uzi7ifaZE137vOwdG809QHHDvcO4+bft2wM/oeJ/1zqjbVJzjiyamson4rE6z5
h+IDXAYCFuyjXssOgOebz3mX7mSeFUbjRkVn4hy2cM1nNBwP4kqJhrVNiSC2KH39y66yWjnosjxO
cVNdriVj/DjxdVxevupyiB3/7AGEPUkrUF3n0qCIFeYxax0vd7bTEOADtTRrWV1nqf2981TtKH08
wrwHV9fTOzNtt9I1LcsktrNssmcDRy8FASj5knKQ9IHdTc9Ooign+bbXvyAIikOCaKCBUEAamq9C
mSkCP3j41arnInyIKvtVyDbSwlvg2hqyOZTIGfQHfnFVjsar3ihUfgt9Qk+kML9IuqqrKxDsFJgu
ksvyY0/beCaynzJqUcM9tFiYXzNdJbYO93YJHHkhyciB3GObOclL1s3B2S7CftWCCiL1prCL6gsU
+krSSjIgTYAQ1UvidHemMfESn9X6xR7rkFoorBAZlLBkXyKUjYgdV7CDot3MHv5YEu4U8XTvNePl
dj35yCKmfKegNztEYfZoJGS5h9ycEctOvE9aYuXHOMadTpqLHPcFHWsy88uoOVbuY6OXB2nJwTP3
joVnnjSold4jSz0/SMuynRbDrJrV1TLZ0qdo47cdIMmlKR88jXvL/NK7OTLds5qo+77AN2PBvQOi
rGN170At35pjXK+x/jVZbhU2gjiNcuKnTfUCYlKBAFqG403XIN/QwhJTqgZmal9lGIN4xXlY8HW8
wB991XEfHa3N32o432mhvBWTBT9ytL5Iq8/m4mRYvb6WZteFi2Mq2bdr7HLBaKwvyOr19304l/e5
gi0m4l7NtrVjII5xjqVgaIwI7HPwyrDbWVhZIbcWTY9WG013OkU+6kesdCAAkNsAvMJDgCb0v/em
pIq6Wvmvphlp78G/zZVgGe3z2MLQzay3bG2zO/R007vGt9I7t67Ny6RupFt6bmPdEiB93PfJTsO0
fSWjv13jFgfALUNvuNd3v8UNagMaXxn2Wag4PWtlO56h8E3NvtUokkjZ/5p/uXV+AJ/ood3sqfDP
ywO0C9kSI1sgjI6yc3y8Q7aD5Yd3w5y1GNW9t/JRraVVqV6CsMa4LZFuvYPQ5W4cx5q/DPl8sZZy
a5prL13VRJ9z1xu2bq3Fl0LJpk3jmj/7xXrN1c1hi705HKOlKcZGcVw/N7ljXaTLgOp2F4TGvYx5
bogdkLjtNEX3uVHAunb4oM2Op74VUPnvKDinq04f1LeyysicKZq5ltGuMazlvgp3dlBrb5VqYGja
OMpBRstw5i08u/NlXC41a8lD4GXeowxmycFLe/f118f1sAp5pJ8y1wvQRRzKz91PTx+Ut3Ty+wcy
St/NRbR/tjBljNW220hTmUwN1nQJ4r3Vis9ON/x0LMU5Us5WtuWY2hunGCg9zmaOIHSn2Sz3prJf
hcjbsunEjxBnRbKxQWBv9O5okNcD6p9BJBowwThbUQddKIhH9ibLqeO1mK60ZNI8T6NAVuqfxZz1
at4KprXewna3SWIsnydDI1LuLBCVEv9Ve1HH7qzLXnIL7oTbo12kwfpD9kBO5TCRPTiz8l5Jy1DR
u9jLaaJUf02gC69Xka4P2QmKW8B4rrrFNg+fTYuH7pM6uuZTl2GGnOmqvivTBty43eTk+b3EOV7b
mZOeunbW7iS678oGRsE6qEE5r51yQsyscO6uoXkLHKZsqSNLrByQvCp2npUXmHLyaXbm/oV6yffR
a0nUhPiio9xzF3tpx/Iv5LWoBpl+0LrEfZSQwDWCbcRXxMvXch6D5bAQWg5DbeKLulxFBjp39hcL
yu2tS/q1kIXp1qcy9bmd4moHZyDkz6nmJxw6h5UWoPUb5ulJIrK4qnb8HoMTAIf5KVExcCG3nv//
RIQZ7IQoY8NtuRr3rupsUkcD2HI9TmYUHS1Fe/mAdrme8kvYF7kRnK9oF4GxpHaPhJQJn0wpdjz2
00+2ARrNQvrpZxuR4i78n21hoZDe5N0ra1PgPT65e8TKtHNdW8UuKOLsE8/s90k24rCt6f/0athr
ZaZiOs7uahtU5nwZSu19kq5Y2dmCSXJl6iOnVe4yEtQ3jv7vPH5tof8L3x9/zaxeJcjz8wtULjzV
6o0fltZb10OJNg0l+Kkjlcw/MnlyABSXqqzdb66nKKvJC8qXvOdtAQgHdbrUR2LfHYIDNqjOg1wJ
PhDeI0GrnmIAyqcy1L6Xw1Q/Cbs5XboQVLl2iZW3RC1d0pJQ6dI7rKkabmXpmrL8r3zEfRKGyE4S
Vbkku3pL0bc59zd1JxZw1845ib7Faescb7mvoeQvbfN0F3j1qbB9fQAAaEdAPq/aHHirJQfMjPda
2s/fee9GOK/38yXKTP3RGaC5ykCURCFEfz95dpuI3FKtGkhfMCP1cTqHWPolG1A3yyEyH+rJjj63
7BQ0NKhWbVPEmJ8b/WM990dhnfYL9bTAmYc09ov02FX1klLKuxce6pSgEwKduj7JYDUgBFBlprOT
iVHnRAf81gGLLoRYnr7u2cxQXJO5yHHkW8eLsVWL3R9NpETHa9r6F+U/ba0P/df3YGPo174rnk5g
ljwxfrTT/ClXIDI5bRjeySGKlC9VVVj7WxfLqPBuSjQET/IC5Ax6AGAq1MJDp/xmF1cYys7q2uyU
LIZy0t87xU/b53E2zK66nQvN26CwEj/LIWt52CVJHJ+cJbsjfalxsJqgfZLGFGjpORysH7c5kzm8
OtA7wn8SVBJWg5h0KaX2WYNo+BLpKRUC6DUIopUs4EyrBPDY8Zgy1fAFHqqBmW3SkflbRtOpgkxi
2KhJUPZsxe6WtVwG5LJwUVkZUad1euvv1LhUiyHQWPXBqrU681V1omELSsC5qC5cHr0Iul0WtoAt
I/8ezTh9k8b1tNPHDv5RVycP9gyUbGnJoUgTY9V1VDik6Rixd4LhWK6kKbM0W39UmsS5k67eCru9
W7ng7ZeLKG1UY7t2nPxufp41u35x1Yr0Talvu0Cf9uI6mbvWo58pw1M6JxWVxvkgrpN+m4wnraVg
Jc0qhatXL9K1/89JbgpXb1rKRLdJOVVnXlW6tq7Q2cclF/yDuE+jgBYdBz3NAcHXeFN7TfMCadue
UcL5PXZo+ug4o5K4DnBKeOlCS2Lj2CQN5Nk8CRFvVTYqqL0qfwSi6G5j9Bd3sCl6Hr54pSQuhiF7
Z/FOSQ28xNPaPv7ON5I29cdsp0DzXNlhS6Xx9yC+9aloyIf6mfWfy94+S60x6zTcUVWyba0AE3DY
px+ueHcje+3n0H4sB+RJfSPZSbflFvE588NxLTD4dIr9jd1Advg1Sa11zERzDOq0Of59kkS5KapZ
MikyK22dqv14Dh0A9NqI4Cu2J6Tyy+SlXvh5WZ4ZB4NS61MP45g1FSHILqw0Cpt/eepgrBvMhB8K
PeL5rRf5zoBh9db33uugBM3fvJvJ3XXTZ2/E4DepG/1cRgYmteCfNjF+Rd+XD6Yq1x2ckhe6kyVw
mLwy21qaOr5NfYLxQAVQWx9zJPJsLF6yRu1PMjr3KACZUeDfyWilBqfG090nGbT35TS2yHzXyTNr
8aOEmFWT3IcxWlvOcvk5a7RT7rNlkyny4WGn6uvKzA+mmxrfSh859cWU0rW6nwmF5dfCzVFx8R3j
1Cn4T8UQbje/Qoepdf72CXXImvwx1MnVD1f9FRoP3ftVlX5YdPLsD1fN0f7V9aR8xsii2OltruzJ
SuJhDWpVD6PyDSyVccZW3cBocKi+ZklHVjcM03s0cbIXbuIHib9NDwfCUKP/4/TaHt+nG6aVynS5
rO85cK0SKOFNscnb8V1jRIRDPKNzMfJMX6TV6L5pgGQhJKoMWBvdcJaB1p4hKY1Fiwf1xC+wl/Z7
II58qCa8fJgsc35d4beP1HEl3QSg4a7fxcyg/s1U/FfxOFNNj8wWdb3fT5OxGFZY0ZobGc80JTjL
2azr72e3vg+zZdhz0RR4f1+Bm91Ubj7dJ37gYcOsbaV1O1hA5O9h45bb1DYmnlDEghXmNySnTgV7
0prCI/fTdP9hWuwj7OEOZJqBSsl72B/RqPFQmthJUwYEtY4h/ceB63s5b9ibeCkMow/7Vel0I9Pf
3S4rl3CXa/8vBiQ44ik3eplyznS/ulNSVkhlqJ+kJYdcLSivLoNyaKagxyZNNTe/DeSmWt1JX8KF
D0gqvyATRT22LWDarGRyX2C1MrkxaotL1et2uNW/BrugzHVr32JgniItHcb1dbJSV80OpjbSMYsV
rawmkE9aTHyWhUWW879UGyEJD1mASGeuOBl8nbrB9lpL/evM3i+Skzn0O8i2DWU6fGHEHOZqAeND
zQrVLDw5VZ/pFxm+mslcx+syuu+gWOMeluohUP88ZuMZYZphkNk8A9Ty7LXf0StDFRIlZYzbQ9dV
PnCQJVwCdXKVx2KsV9Y4tPZOsuum0qD2idTBTjLuoKOnbuU0kQrseUm834LS3iYozJ0Cx976e1op
CTI1BmZlscdueG7111tTpK2lmXmQGPWF03IbFWnrW/Pq7xqFoNZz8ihIaha5+wy1NX1zn217aN60
zOme47bal2bcvJGHj7HO9r5cx1R7+SKmyp/B4Ix+wjGlJkLiiplNYIBOGEdWSctoOZJxUfSh38to
mbg8+5yJpcMymhuYAIWh311kFDbJG/KJPQJjDC4S9PLFYqPwjnOtDO+iXFKDjboGuc3IT7bX5iLM
9a7RtYw4pfk+UkYaKFD+0vfO34W8biNS+JWr/fFCMjKT5VxfPbOUGOY9rtam/t1T3afJtoHC1G65
MSZ0JaUJJ8l8zBrLPcQo0ayMpSkDaqp2/4ex89qRW9fW9RMJUA63lasrdJztcCN42svKOevp90eq
p+Xps/bGgQFBJAdV3W6VRI7xB7j932VjDcUK9R34qvMgu8bZwjzRxmPGIsN3AtrrX+zB9S+6VSKg
aMQD8AiSYBDTR4yQRR+qn2fVKn+g/rKVQB5VyZULmzvEXwSAJ50R73R6NndI9Bifcnv8u7Q047FV
2/IvMWmo2mZrj235apXqznfH4lsFVnmrIewmFg/A8qgQH3T2pG9q7IYbbHtcocBByGR35Exxc8H/
t3mBqcOuElHKCGb5vqiG/tRPGM43CCR1YZl+qnslvsSxHe5kv5yewKDJnVhHvLkRisvhGCBDbSG3
hu0tYmZOOr/7nm3f+0p/iNVC4wSwnz9oyUmLEujtMn37a9QHVfaKVm9ymsWoDA6ssWHpMdLihRzG
MRSnd6Ue4P9zsvQwFDai5/eYAaD0vk8VnEgyZXwiWZNSAvE14NGQR9jXw/pK5vhzF6rjk1v5mb+p
QafHhh7fZJ9VUboA/nLpycvtHd9QWcD8U2VcimUmKp8sbs9rf8wT4wZREiNgypBrv+N3uwks0Ywl
e9Ah15UlZnJoA3bvaT5WqL+o86YRkJb/EiFsFJ99fCzWCM1ECVxPQw1h36y69TXaB7+IoZLwmfiF
v0fbSF/YpSs71IqD72rUTmdJIpX9VO4nYDF5eI/N4kfU6/M3Nq4QqMqqeDKCXrkGseJsqWPN3/xh
OI9JOaK/jMGLYaTeobac+ourjxsZoITYWZdRHV5ItagvWhA/dnLPBtIGhHZVda+aX32TUgWQ2RuW
+Er2XMaUwXwTLbpWaBgMykvihPpX3Qy8fdmP3hkp8+PiY58a1M8pOw1bJCfSL1kHhF8qM5MtNEvT
+2nV2ec+M5vPTYuAREZ25xmJjQRMmwXLXe/sS6xiF9N5nr0oPJdjgsZrMaO9SMn5NR/1eqdYiX0I
xX7URFrsqVKlanN1S+Oh3XeWdYLD3IVbb/Tnm4OMCBRFuH/Qbf5r0231w8Br5q8EsCiCxP58BACT
fM2Rkkow4SY9mrK0RvNTdnMzhtR9vv4RLe5RKqyvCgTU7ZDVj6oV4n8++p0HtIOH+tI2TfZimGH1
pxWAEQfFXscJ7lF2NaMV3MQFMjVWNomiq0dv0rOnQLh9All7czu+sqnW5EtXovf9yR1QiPPHnIok
384E6ASqOuJFH5MCxIlG2cvmOiCbEQpwaGR52mEom/AxZnGzwbYI6rFOocDIgDLJplvhkq0k+nTF
i8L4lJk/ZrIN716u7W07sBrEgCINuXfok+OUADnBXucom5baf/Tlos8XIVGj7nVyfbtBON+2g+LD
vUJfwE0s81X2IStaK437InvqweVBWrBLtIrwSev78AoXrH6wgZshGVFOXy07fmjjITw2JlW+92ZA
QUJX8X0FxDAdEbKN0IDV1e1sxP2XsE6e0iwwf45xtNVDz//ujx36XE1ovlVKOe59G6aJ4ZjRNm9a
PDrN8h6rNi5jlCaSTeAbzcVzwv41aE3rNFRqsfVLkNHbAfjoANr+Oc3s/hXqp7HzLAfGXwgbZQjR
CRGX8vES3ww+XMiVPBDZgbvHjWbYSmKAHFiYBpPt7ANn5NvEO/yWeeMWJXVeW00G6RLiu3/5rV2r
PmUFOznKPnmwSg+vrIQbRC/9R2+2eJx2VvkQWvPXwEqmJ6cveeC6g3YISTvdZMQSVrNjidPcxWqW
uMGO9GNsqngW60F/cXpUqsX9KG9DeXvGJuuYRE8cEvj/3JpgzrpL1uSPMmLtd2NN3cQge5c7Ww4M
ppVcJv3kRdoDefXgVunCfjIT6rQjCDzKsXo3nMnzP8g+eUjE6H8LGagVXkGks1SMKderxX3hsGjI
R13B6W36Lvwbgo52KCO9FIo4wV/Iznv4G5GgjRFrfusnwQ7K7fdQtKhGpi8utCQ5JuP18buJFvZr
Ew7KmzOljzm6/o9yyGmQOsh11JlluGpSb7eH3APwz7VUDRqrLUT55OhkZ+HJzZxyp4xkIj8EReap
DlFOyjFsUPBi2cVqH+wqqMY3FP+N5YBgCv52ipvd8aGYznLAb1Tjtsa5IaBZo1Iflth1btAWxza3
LrKAqpYqaSDH58EjKrLOGB/rrAWVoToOj1wT2DXdY9Tqt7nvi41szmgzn6IOmwHZTEfAmsqY54A0
Mu1u2WBr/KotNnJ9zzIXeZqUPOBkQ3xemusC/7f2b/uD5RRuEK7BunXBMiq5yoOZRlOzcceKQlDb
Ingm23Jo5o1EpbN3zX0VO+bR01LIcrj+XaTdVhjBWALtE29kc3DgASJa7pz7B3ceZ4y9E/Me52Vg
bAocVQAq8b6RnUHMSM1u/g60orgtptkjqR32QKXvYOLmPIdCSngStQR5Fstagmwvp7K3lvrA4PbH
o5ijU6rbfTCV4zAEYcHzLsfk871GOeTo+KW3T0UTF+Z0509ZdZ74Er9jEJ+LOtV8k82+wYsOtNRL
6SIK4TV4gopJk11Xj0EUfpVB0OzRQhcfECIKdy5AOh884EDYjlT5TW9Qjt1GTW3BBOg+SWSdMljl
ro/87tTDOkP1xf9orqNFrXcnwKHBNk8qXgaTV9snubCL9CuaKvrjsqwbBi3Y8gWsj3IN97GQc/qT
VXfdRk7oxXJQDjA1thKDr5NY/YEDCLblnNSwyKoCmRpW3yefRO7GkStGl6fS4zRdcrvmQdY3VGNx
L8cpsNtZ2ZQcpZm5qQ8u+RHwCIa0M6f+gf9CEewdNQ2Y2kcnwV/GIFR8hPwp8p81FNqn5UOMgmy5
Y2FpLn9M+QOvs5YfFGNQHpbf+V6Wy+8ho4LetijAhubym8vplMaik2c1z6nZnWOISLywhQyeVMST
knf4MWwSKG/XAp79P/p4IpDNvbKLFHfYGmBZTpHTGWRTSwVRsCgNoKAZSnluBC5ybco/V9455jIq
cZJrU46uwTav0E+u737tvMpBo6M5+JaJvYZhJYdymP2/wTGyngNGBJEc/lBtm80dZdrorFdufC66
obrroYtXQWx6b0HrAJXGve6s+ylYaBvmuJm48U1CR31bTXjCpclNokXlqGzOAnsROIyuwVagPkOc
xPa7sR4RbK+f2SZ+lbuelkwFoI0gO9tDWX0Z7AfqeLzbUAAddrKrxHtzY9ixfdaV1N1rndMXR/hd
mOBmlL3ZtE/M8eEOTjW+NfLGkndBOuyQrI0/bgOcbVwKT/n8222sgAJmU8Y0rQ72oVrAPQd9n4U7
q3KSUzKBhec1riOrxfoF6bB54KFZ6aBpUEtCEK+71qZ+A+3QHiIQ+stuRo1SoIDk0qGY+pV/Wtpx
3kV3sOIkdEFZLn1yItykSzR9y4SAhZSymIzu09QBKpUtINXNcxZUn/Ixri6LHIZTg0QTTV/R0jPi
cCqAHYRmAHe37i5TSnUjEQN/ggdAHqHH43bGvHcHVEijujq1YQEq3K+xJcl0Rd33KNi9JI2vvjgQ
djW3xztEtIaSJ5hi6Cj5FcBFtm1Ydxue1Mo5oAjyEuWmcxfXy7Gi3znDgKPHDu8EAG6Joz6xOYAz
pvVv8gAF9tDHqvckW45p6RsldtUH2Qwm1dqbbeXvZTOvq+5hNma+w144vOlN0xzioTEfdEzhHln/
BtsxJNMNNCwB40yfPABY1PdFpA5bTdPixya2cVthmTmc+6j7JPvW4EBRuntW8za3bN7pQ/IIrHp8
WCaRH9CuCbZ3ElXUj6P5UFhKsLDGJDxINheQUWP/Ptr8u9mJZolm8jY3nPKa+Foyv1PP1PYo3PGu
V3xyK+juCDUj3zmUQnNpPXRCoCkBY3MAUNbz7mJUUWtK/PLUHFT7Zt1/65Hdcpa8pjrB19EGihuQ
mcEDZYl/i0Lbu2FRpeNgUlEXlyOyM1UUguoEKQxIYRejnFuVrxPhbRQOOyBECrCb3rut15GjpsrS
lTcyOmTE/nYpeVr5bbUJHTLEsinnTmVzshWjOZqTB6POaZCFpI5gm212bizb39XCaMkfwO8MKCw8
6GbLnm0ao+VZvzzA07bb8ofq7vKbLw9q4g18LcrxsLzHIi/oeLxSvY3C/NOHjD7bIOtWmlq2BZOb
nzoBUpIHSJUkf+bnNO/al6RyCsT2dfjZIiChYnetut6lJDqH52qylBerbRORC8q+B4r+NIPve7eK
PD4WCGenuecelahtbjH74P2U2iY4DMsWyin9N7vpHpbntB7jiZyFzY8GJxbYu1wjbFXhU280j13K
l2tIVGoPtoLtvYMqVpXEWBWrWAenXgc+1HKhkNWp+5BRkDh2g68+w8Vr8W71sq+DEd3kDqpFw6Iw
yYtYOrgwMINf1KFt9koS8Ls52XRzdW84BeZcX2fgOXNXH6Y2M1gTgxYXBZPlTDblwB99pW8raF/x
B1oHKqX2+cuLK8h5FJVpr5ddrz2UfKxvpqd1UF5GUwf1wWl+lgHGxplwPO6Eu/Hce+0xmwZ0cP/V
3wcj60kZUviZkBvM3pw4iG5mn/bnmQw1S0JKLLJPHgr2gzd5lsaegeXg8EW2fotbQ5SBamqiVmij
/HGZ9VpW4Dk7W+8L8nZ88DrwR1ObWmPbOUq5WwfUYIi2ZpKZO6oSPkiACB11fITQvNBRLdA980EO
yIMKSwEhfHmUHZYIlGc8YYpLhVy2O9lbeNr91lLZQBfYjwMUECo6q0aHPPvfhTrkMLJ/H9If67x1
CqnvaFuGYFLtqtyaBfd60KAZKuh8AcnfZ9M5x0qC5usMVS+yzPyixf432ZL9oa6qBx15v53sk4c5
S9stMJEJICvXkX0ZvEF5aSz5go3jAlKYDpbluw+wCOqLX1IK1mc2A2zrzLv0ufIA82ApkgwHS46Q
to+us64CWL10FnYnVXw3S1IAC744V3+OY8dqVrDsU10fYED77YJM1nxnPmU6JixylFJucdc9ZZkZ
Cw5/1N+0yDJ2fVm4O/y6+rttW/0dtcvhbsbmfxzXyk+yyxT9y6AIS8t9aWvBErlO7FngnNSx/Cyv
oPn828hJPqW/nZ3NyW69htK9Y53Cil7sobaTUiIQYmBZnFvoheSNf9ImDQxIoTakXw13axjPciHZ
F+aWDXDyKrcMPjelbPm94m5MLTD5Lx71ttoGaA5DdhlGbzmljo/GluxdTptY1/eqV6NovEZRZmwu
LD2nk9EbxXaFoXe53h9ybBW2RgbIYR3Qc8yVwrK6tWH32mvw7WRZcWgdaDYTnFU11BfptLVfqwzv
qkTa0i+LgbKQ+KtfdrX1iMJrCaRtLdX2rHsdqDq4gWX+fe2feqopQHXG/donQ3Q0agD3KF/Wfs8l
QYRzicb3SuBj0ZnXkU3Lky+2h09yVrvjrdQc82LOirH303FGpTR9N8ki/hChAuzzW+jgJ9YFiOZH
KBpk72Vh2DI0AFl94JtR9u8Y7sWVVlwl1kwi0uDTHEensm//7jIVlggSeSb7LdVbotauXxNXkJro
khPnFDuVsO7L/TQCR91MylidR1W9rxYoAI3Hm1QQk31eYlfnzpq4m6kTL7PkqTxUVVSfR3+410JT
bO1PsMe4wAPcKbWeqhu/6MP7zK5r1xpl93unK0ZcxQxPUZ/+WKIR2hEuykKYy2/hcxPhASG6h1GK
oKicIA6tl37WWAaf1v7Yz/pDKbICYxcUt7ktQTcpxXZqSK/vZJ+XxML0E6jCtrGqCFUAApfOrOaF
sykmRE1VJgV6niZHOS4PQwDSHeINeurwcm/rwMdss/JO+eBDvQm2SRQkN/LNya3sw5HK76927GIy
BkGi2LRemdzkwGiFMBTkad/lQk4LhtYysRZBU57k7U4X3yKkC85+CidouaQrT5VG/J7/+lh0H+qs
qB96CtGXSZ2zSzeF2UU25ZnsY4mCHtR/i8E7g/y50YJ75gLRaBAnT9cr6K7mIu9u5hS7bATL50G7
qH3T3YsUjuOQpcnfDfBSt/GjH1bu2Wj4qOUzdZLmTCI3P9p6ob9FTvpDRti5fyn1LPmMFDlKNKyB
ZM5jFHpVyOLg08WeWv93UxVNUBgfo57hfgQbdt2fUQrV+Q5Hrh7vNVDnDy5iWMcyLwfgeSlVtsgI
vqqDc7MsUtJRq2xt9Ma+t4k24h+el28VhuX7qUu9qz5VAAWW6zVGXW57FaCqm4rdVIyGrpTalX1s
qCp0HMROcxQxSkV70eUVgU0NSkD25TJGziF9hFX6IrZqUZ7cpl4TKjtqkvoGRKBy0MXuJ/Ir9kbi
bEL/cJ/4kfsRaCA3elL16TuL/I8QGacWjX6L+gwYoNWbG9knDzG71azt84tsRbMO/bRJ7X3bQqsb
wVRduyhivVG0Z+xgMHX51SUj5CDGJBll8ZeMNc8h8yxzN4/kGbZmh/KnqY3PpWDdjE0nDBPAVEId
/wr9SN9GTlA9VS1emoOK8IHfNdiWRJGzDdLI/UIKFZG9wP8PaL1dkEzXfFZqnLohpoZFPd66vkLB
ULJYY7S6ojJvxJfunz4ZKA/KoL/LuSvjdZm7XCZDCEVcWZ1L7jbYZVuJw5CIjSGpPvCfso8dg8Pq
Hf4caI4V0rE25Zn6e9RvyI41DO279TryM6IEmdRo0Oe9J4tmI3j+MzsWm90Gv3CnhtuEJOBFttbf
A5Tt/ACn+XtkXiNdL96bqo+ezLz5lMVu8SkhX34OAMzsQNgWn+xmVEDi5hCkRbOzmnijsy+5y6YT
3lgcxZTXHGWDJitSeFZkHaVWkzZZWEbU9gvPcOXRL7OfsruHzXgYf0UhS/RblDbEv0XZLVngyPOm
z7wAb2CSP67VGcFPqf+0XEsf1UNp+JgVVUb2VmDMujOzMD62XpWhQOaHD1FWuADKGe27ynn2MGGU
g4HoSt323XXI4ZTVf1pgFsciyYdjBxP8rTHnYNML5fJpDNGcibXPkNXL/TxX4bXQggjIWMt/lD1O
36AtLKFIBaAYmuTm89SbwEC7xmehJhZjbtynm0rUvWBrAqYOEc+dUnxa3Ryl4OJngM4izqr9c5GE
4X4cvI+z+dfZOrqeIVE0PI+g2vf/H3HFBAqC1/DRz8xS/+SO8Zaq0ASWEey3igTENkbP6EuvZS8L
Tt6rjrMz9j/zoflaK5ix6aHvgqsI3KcSvXd8s6GRYg0QoVvIdQpFrTZmJmx6W8w5NnUPjPexs1+X
InPPDtkyuxbV0KS5dl7X/IW80IGVPcadg9kde7PWDy7wuC8CtNRWXvAWoU19s2ufYpfoV9OZt/pU
VcBpi+FsYJvyPE/5VS8q691wI/WKIrsQGDbIu0/FcELXFHSwaGLzCetFKYyjDJ6qgSqtjWOLHA3K
8SXvw+5JDpr6oeMP/970BXZVbviGrLR6NfvJLVgJ9Oexd3gR5Z56tQ1z7iiRg/ad61qp2l0BeWn6
ESRjvQ9U9VTUuX5oDdh8qYelFgQwbRMlTvZma9b4UuXZRg5KaRxoMN+sgAyr7NI8cIf1HLADN4ND
XzbV54ytm1v301dwuCwlfN26kBtpHptxYrvl+sHBgGiyXwg4Y0qSmWTq66olIuk5pdVTcv+lL0Ji
7JAjhPjwu2CIDLT6bNgmfWpgn2OBlBMHOc9PfdYwFFYtdunYmO6KobHeDFtTLoOVlphSWNZbXjfz
E3KBJ9lSIrowny6ibn6VPWoWv6k4gQIaZ0jXEEtx7LB4kNfSetKRNb6BB9mUn9SGEXQnrOyoKMa5
re4nysWrSVOCp2fGhgvsXJGl8wG6W30FRuUinCbUgfDOFfViMT66NSrholMGxQocmYMq2rJT7+KP
mGXOGpmnNomeOTnirZdc0l7vWyrenM4B9yOgQO2s92V8MpWcphyRBy+3TO+kmbpzUinOh1U3X+B4
YDAuT6Ekw+zTeny046w+/zn8W+RyOkSOwutxmjZL2x+M+YJWw6Rs5alfYX+Bidc5t37ZXhpDXoS7
Iq0BuzU6inqi5EWVtQwXI03ZloclUp7WPcQ1s5njjSTayD40T93mgHTBP4SIABb3gkHrlHg+uVPy
VSLF/hAO0Rt1koMLtmwd/TWwws/WwTBzp1Ma518XK0l5YRnnKTqmLlnLfYCaFfgglv1qh/4n+TMl
2btNynen6W7GqJmPahtYjzDVcpJP5X2J0J0kOGD5Pm3XEFerzMf1UqgdbIFZ7Kw5Y0s/6tGDSY5h
401K/+YMTvoUF/NZDsqubiz2rmc3z1U8929eYCMT40GskoPTkI37Av2CQzeqw73XIZ6ZtpAP85Jw
L0vd+KcWd6CvJBPEmZVegzGC9rMNxtx5lC4rvQcsZignD6Ew9MGk/Urglegs6p5+WkLkwMbLuuHh
wwZickLt3GNmLFXH4oSEehEk7lY2DTsZd3ER1Muo2qdPvj1oz0Wk6M9mKbg3zj/6zn6IyIOQYjT7
EJkjoe8sm/3cThjxQQwdIPujs40UdJjvpRT0EjpBfwGIP312Q6Q6Dc3yyUUS9scVRRgeSNPnVVi6
1BABMmKb7xsq69mgVDfTMqxXbL0SSNZUjyTNou8QxkQlZhkMBJvCdof3sivrmwyQ8WAAAdAKWgYS
Bubdm4cbkszWq+zSJhInnhZumoJLhwJnwXd7eoJKaKKph4qOL5AY8mCqmnPukug/a5c8Q+9o15id
f5MteY2ST9pajmBfiKvJAdz3nLPVKD9klwz7Nd2YSMwvH4wocqGV9QJjRvjJRr8QTqgEJC845BXN
rJZJdZ30T78hk1eAcyKgzgjaoKDv19lxmbtinZOMAmzJjQFEiqxvkl8jbdYuRemhSJKKtLDmXRLR
JcelF6hXzODgZZtB1a0OVv03rwztshTLfLd++6PZGZBIl9FqyN86w0nO6Wjoz00HC6cUYHhZWywr
7q7Gif7VrOHtyFKjDJajstRYi2A5FzVC/0XVsEAG3AbAgoIaqg1R9FWkUGBexOZNbUZt2k12m7M6
Dip28IwoiN1Pm2VO1vhbVHA1mXZZ5mSsrLZhViMCfC6j4lVmkJK+g6CTJvFh4VWvbZmLkjHyLLen
esuuK/oIlG05UQ6vmSto1ADeZOrITsnOli7FoEV+SMoR+arlXn3NzR8QizokUrBo8NQXQek9GVKW
yLRwV1vmocV2Brj3IFM7MpmTNq0BP7LsTmu6p4rHj77Qitl2ara4u7qwOymmaDe/xjvNpr1e48/2
wnPMEBGzQ884lBYLpLJ13/0On1l5CMmG3xXFde6THj42plY/YE2HDmoG/O0+YbSydzXy0zJY9smz
piC5Go3Hdbo8W67bIN7CVrE+JBVJRRArfJj8aNTJ3nuve8wG1RzCXVOWBkZ1VlCS8EuLC3+t4iLP
1kPle+HH8B8xtV0zEvRa8tALkUVxhTXEiDBJ05v0Kt9N6wuqa51XVQ2K82/OyHJUDBgkcc4fIGsB
3P41gDPcPzPWSymAIuQM+V5Ed6A41TrAwaHQfFzJkwjf5S79a67QiCKPdnc6tPjnVNVfsKLban2o
YQyXn0WG9k1GVg35wWTOnmULJM6nbCzrZR6GIuiEIyNzkYMYQA0o66DZKK/aWaGzc3tEBeSoUiFg
7wlclGzqJurQiYnibiF/oKhC8Eqv2R2Kpvxx6xnV5dCd0XyK8it8J5BGyLHFl843oBpk/vxPh9uM
f/vQCg+/BWm+Gl+W9hLp+bxxt1ihxeS41Grr6Ll5rdrRvJopxnwRRZxCtDRF49cCP/3PqYzRwd+j
G91Ge9lcJ09NGfWbtdOLqy1gg+Aiu5bRNVpRgfopnsbtf3QmkpQe9mvX0FF7xOP8fjlb+8ymhs/k
pBhFxzleb/9roJxs9hcKfDgYiSsNCI2cJ6WZUOvvEJayrHNIkn9CFiLBl8Gyh+Xwa9TXeI1Ro2Ig
loEgQS8w0q88IIzmgFhoA6ulCF9d+2+9iLVnCc8ttS4/qDA3d3JMHrzyuyoCZANt2I8AGR9o/V92
SLa33QmO+Gb9rVu8WHZml+ELJ/47QNkierz+V8hAV/xm8mzW3Y2OvsHD2r/MWNvaEOzqIEteBtvV
ppM39dW5zefnXhHcN6O5p1OdfU4znAEjLfCujhO0V7ct6n0x42VZIkTWo42zNfAdv5WuZb30k/2K
gLPzhVJrACZmds8DfP9PGFRtmnl2vmRFNx4zKiXgDgizwdV5OWY3XaZpD3CkMakXYVGhfS0s1CfR
uyWRqaN0JOOhcsYoLSbDDfuc3WSBAe/96LJQa3477UYv3JYKYjmyc4HWgW+Ofw9delkAjftkUJWT
YWIkOMBDOBiiaK6o7U9X1f1HLaydF3JEN9fr6ufGQe30FriRD5Mms69zBroBuBcM+WmMX5sodzeG
pxZ7jBHn/EHFW/iwoBN6f6L6NRqfVH0zQaz8FDtJjFIRbrYkXI1PRlu5hw6kKqlrmsFgDBtbwx1o
iC1Karzc91NsCN49Kd2wc7GeihECw17Oxcg92CQl/1+TR3oBQa9NU9U1H2cG+74z4kfPSYNTTOnm
QQtd6wJ+Lzn6YMUFy6TeIb7p/IVAR4visq3ADcutHcRoi7VIT/a00sh+IeGCI5g8lYe40Sv2SH60
W/vknMjxjE1Vud3Wxyj6aUg0/d7zJFrRsvJsUP1wN+Ahyd7+Hxhtr1X6fUCkWnatkFlliqPfYtEG
Ns8V+IOT1J8LChyTvXC6roJ1UySU7cwOl50JqXlc63tb3cnxqPKBRIbOzz807mQzneNsn001Dqwr
HESCPzwU9bZgvLu9bMrDEjN1YSGggd9auzF7EjmASUJb3/oCvpFWgKVj9tBSoFQe8k9p7qtPa4cF
dGWqeoWMBnKoUvEUgYd5G/rqtMwzhSYqQEf7oId9B6eGpuzLzLS6JI7yKrvkVPiGXzMzRpYoC0CN
h67yPiBDf5inrjnIZqeDs656FBhk0220v4zMj55ky3tBcNl8T/yqe8q07rW2OuU9bkbvQV4PsRTU
ykJE9ZPheW569bs4KYpgORn/n57/IyYYmvZzRA5tdgM0+OPq3QYAuDegy19Ta8ivbhKBDwOM9Vfj
ht8HDxl/A+4ySuDV311OWXw2/ABbox46YTDrJ7/pUAAulGZros38reTODquk+09U+19rN+/uRgfq
enLZhMeunn3zYXxj7mRYj4rNLkqNHEAjGAF+UwP7Lx/8PApXPXoUrjDfqdP82xSZuxEo2Seb6uLJ
AiN7rFB7+GJaT/KCtaI6e3POhzNq3eNfcQi5TXxQqRoB6id1hwdiNT7bHpBsD4motyQYz61t2Kcw
tJvNlI5sZZsOtE+nmHv555T3hPzrsuk+5HFn3pa/tbhXrGjoEMob9dPaV4dJsDcnqvCqvFz96/LW
PFPo8aPz4j+01hrjAZaXO2tHWTlc+5cyoxgdJhKtcjTozEdgV8WuCdTyNqXhuI/TwnxzCuz8VD0O
fmRkGHkgmT/nJn0KSq/7Yuimus1ZPD1TqwD5zFfkobPNZJsYmv5oWn62CXvTfQtA9+xjb86uWZVF
V8RulL2rOvpb4VZUgavK+U+wQ8Yo+wu1k7snkoa+yCbOLbpVEcnFvdum5BB9N9OWERTVaTsyshNi
KCJonUieqIdLWZlHIeuzluYmz07O7ajCWqLsttbayrmklLXGyZE1RjYxgP2nmLdW+ORITkFuA+Dh
yzC2wVaCLyQMI+MrtJvcPOQ7asGuy4sSv3CU5x5kjERzVIkKRtNOnmTXGDXNbSIph2Oeg5kK75sT
r58AP4gyOSqmVt3zQs37H0qs6F+NTO/3WCqGsLEm40keSnibNz3LjzUSckuX7E+d6aFihXeNhJq2
7LJNjJTxnkC6TEyXA5WXtEd5SR5lmIfAQwtG33E3pTvsyYi3NwSusqdJ6PoPk98cenKt2y4as6d1
4N+xclA1AAf6mLNsZZjW59AVlWS+IrIoOCP2j0Ko5wyKWSIqp/THPOz7s9GM1VPiknRPUR58UR3t
tR9q76H2Gj3fOJUHqaEZHX+vtuo/pzJg6ZUBS2xLMpQCadzvZKcMqny/trZYgRfnFNmXNkyA72mV
5V9L9xVelXfDHc27jQFeuTtDiKtOGi/93Clxi6jHajjNRvVZBnoUp4FgiAuMtXsJ6jbCeE/EpdMQ
7S2D/yQZM0Ok5P2Vjw+KlauHGkqrWKQMX/I+Qhs0zr6PyGGhCZ5nTw56EPiRBnIZs0RI8JztaL9H
lGCCNwYw+NDpo8+RY3ZCUdu7Yd07vLsemgx086JHO1xD385tveiz31vTrvLG7ixHLd04c29Vr13a
qU+dGX8uiij6jEuXdiwdF+q2hRHjhyCjFl0Gpwke60pPrm49ujuTnfC3HqydFGRSoLqxKw7hefL8
2EtvvLqLgOvGzp1fGl+lOPjUDWBhNcFAVq3kj7FWaZ37/zUPb47hoLEWxwHQKe6hGTy2QeSSvxuL
u61nxV32y7N/DwaZFwILEiFiANkc99yKWevUocm00zimX5wcJZpBK5FzBx3hCUxEaMTYWokzRFNh
5jWht/tjQAZHQ9EdsUJKNuuM9Sri97sm2X/WHm6IXiPJnL7MdVueUVArdmXtF2ecGxHJTJL5MWxy
/Tg3ZXwpp769JGrZHUd8wdE8RARX5Tf5S42x2HanfvhWxvkNGxIhJ/teYa4RbGoreSxzNfiGMZ2+
sUHAv/Um/BawyeyJ602v+9rjcmhU/RFfuWmn6J25+2MgAQEOpYJ8SqR4hg25TES78d4YwO8tfUHv
G1cXFVYUTvVHR52xKUiUOjrJT5Kdk5F9B49TbgFPA0FToqS7+/xcbW7el67UdxHkaNJyF0fBjB0L
TQThJ8Si0YFjeZxOwMMEmEbT/e9AwXWe9aI1FOzm1hceVhLfjQQsk+ySE9YXYWymn9wgqY4ybR8a
+s9Iw2xYtkgAsi6Wp+vhT3GtOG8+KndO+1ILGSAL68kijexvma2S9VCs4dl0Xes4oa56tufOuQOA
bdgDuvXnoVWecYfyscr2zXMAGCpvhv678j+kfVmTo7jW7S8iApBA8Go8z86xs16IzBpATALEIPj1
30KuLqrrVJ3oe88LgaSN7HTaIO29BmhnTxug6sn2YYDYwYTqaPqdvYe9FBgmWdjckGSHGgNEE9+i
vIAsICXfErgAQHz7IauVfeq1/UTHrcUvTVnFxcY37RwZBQiqJ0jPb5vplq7vy8lkSikt+qxv8PNt
fY7VA3Ms1J6edWvu17Eph4+kx+G9dLJCyCdBHQC+NHk8BqwCjUo3mTXyo2TRV90awAJ7BHv9oUnM
4dSFRfdInDzZMNDDoSyPwc4t1EMS3cc8cKGCEZDPjZER9wJjsOWsjxtKB4zJwfUD1PjNDLyQydGv
Ts19permYexeBiduzukYQWyYhnyLtC18imMboLmpbx5wseBZ1FX9va+ZzqqC8G0Mx+/FHIyHhRem
6qihS61wXLj4RJ/uiKdf4Ewa2CTHCP+5OLzjnwaNn0ICYoX1ZLHQVXfDTQ2wMcd0MYiCQYn3qQQw
4dFBXe8p6mFj6o+JedChiqY+yAqGNdF97BWsYp2V/qe4ZvfC3LHb65Y+AABjbUMXf9X8Lx6MtS+H
CAoCDp4eu58AicChgkVrAcx1Ry3GKZSzFmSCKWoso8UUS3bIUDIYcfTjvqK5GXgQg9xAFwLeQQyK
wrlVqysY3c2DWVK+b1iEX1VqoukP9FKGUMPgDQBXMzBO/1JH/Tt2GlmtUd3oYV/y43d9X77qIX2l
Y0GyOnVAFZyKxubYflNO0x91hRiytfUq8ai4F5jrVKQH0GtByprqzbWA+JUVHkTmpjeUgJYt3NCA
CmJZuMyLGJClH9jYGSWbDQ9K2M5JQ2aRWIo3ndYZw1KWWCBzZZMliSb75kc7bMZH3WFkZhq0noTM
7TQeco71zRRuQ90JlPepED09lth0qBqvgMblKkuVc6KDwDNLd+lDBg/nqV83Ivg436EDtY9fUxkN
h/kwdiWIYwlRB1G3ogJ1EG23ryHaXYq9jtNd8xX6zFcmKknluZeEH1oWV8CBQny8BWIKljBF/Fdc
5J8ADuvxOX+nT1FWPyia92+xNzHwwih9UPUwrDsrhrh80/JD43fbpqJ0AZNziA1NhwykmbPRsXBd
89K6D+g+PSocbzi3cB7i8GRe6q7Gd5AZQyV+I6hfbEENgsWWI+ubCCmcjnvUre+lE91O6/LvdlL3
xV63WQUEVZBP8botJ5ZSRTs4jcioWg8mSijU6cI36ZUQ84QeY5J1ex8VhE9KTrokkMu+KjFa8LGD
obJBR37950VqUn6cLsqR0/s0Thf5v7lIQZ0bVglJA2VSZMBr27DPyNQFVQn/E9MukLZPsImECEN0
AnEJe8Lp0PoZANtulG7nvgjwRAgW1f1S9+kJHFC0dp0DVnc17Sd1n1VMFqMMRQQJCwUQaXHQZ/oQ
5QSWjW6FJ4Zlfh+wVGQCzvB3EznFSXm4n5xecK0e0CHzLKWTZ4uGAtg59/0ySyl7CIuUDXj+f088
T8Ki3gON9jj36Hnm91rVRrrjZLz+0p/22PyPZZLsquk/St0JlAKuy/3/7YXq5ybBZqbv6/asY1v7
60D67AZQYrcvQYBd3P0yQxeadZx2DNxJ+G26tqqvxFDB3f+yB6dw3VPJlrOBJqhcewgllmdsps0H
7GV2RGTO7g6R0OCJOwKjWgpIEd2RFXVfI1XgW9vR4tCYyn1rkViNDSvZZjjPh7Enw1mwVeULftah
ekx3j8AKbZIKZJE5nsP60AbgHNNxPwc+Zrp+HtYzqHitp5u79Zmw6p+n++XF5imByr/iN5Hs75Wl
xPPZzuDk4ZfqlK5FAQz6kOmAqbo1l6falBqrKPbzYC5nzaP3atXc1qUxPkWTNjRW+oX0KKsDiH6H
V8MNP9yst/b3WtskP4oS+GfdpUt6+jB1NRIGTPcKHQQ07s0Z0A3asMGsax4V0WU0WPxMe+xOUeln
B24J/pzWMHYmYMjs9ChLxmoVJTVd6yac2VH7UZaz1MHWiEK2wWoR6NEeBDJAsPB1jaapuro3gLtw
UE5Gq4oz67F0Pumh+2RwVPFHPHN0q6LyQb+rzAKaHQnKV4VvF0g8VfyFkt4EWmNqwsOWH++nsGfC
KZQLj/oMWpT8CDGQBnlsACaF82HFxN2DTvz9QKamM7ZVAQAuOk3fcCH16pXf230d1f95qkPvV+kJ
ftueX0nHWICmBJB97pCE+PstMP3Cus3YYMIKsl40RhgdU4matU9VfJybfOorxyEFGdBW187qvc0v
ISg6ZnJxj9FT6GuYIgncWGANMk2tL9GDv0yt++YBHYdM0UdKPLKe+0ska+X9XZZ5N649K4eGKJA0
+wRGiHt99rvm/9L3y8z/far4T28jk3GYLuY3+N+nSfMez5Pfxfzx3fh2CdbpMFz1VfeXu08DGsA/
Xvrnsd9N9+tb/Tn+pzF96f0VfurVr35/RbiIgdmrO/7jPf371/351fU0+lKZtvAzmOeeR+a+X9/V
zzP9D6+fZwA9/PoP+qn908v+dKrf1u/btT3ifsXCCltSXuzL6aDPesfJf23+LkTHTXiyvT7747Vz
yBz3y6v9cap/ce0vU83vdH61P07/y7X/4tX+36f64+fSGsYNAt0QPZ8++j++23ngf363BtxUUjAV
/vGf/hd/9B8/U7j7IQP2bz+TeZr5M/ndtf+fn8cfp/rjq/3285jf5fzJ/3HqP4bMA7983PNULjTJ
eBpB1KWF7Z23GLCAOA/YPQdOL+E9Cly5BdghOuMJHdO1oNunIvdXOlD3zaN9l4DrMI3OA/cZgGTF
CHGAuJ2mgVjz9wl1M4JSTwCpPbhJjCUcK2S9rIgyT0ZUqGMqIgPyE2x481DgbgpuP/swGAZ8ziSX
bjr43PWOScagfI+WPnDQ2LHpz4dNESWTqpI03PsV0QAwW0pb6x6tA/UlyEGgKinK/TyBa/TRBVLO
v8zrkxEKahl8QEPlRy9SWu6i6Mf2UPUkfkEJuEI9uXCPiariF9cbPkOtGZ5CU6tIIOYA2uFFt4CD
h3IgCEW6VZIRGShoBulZo+zR7H2+ENAnWJd1NRlNQQxr/9MpDaPaDhTgQ997u/lUxyL9ISEml0Aw
hgNXCHC4A51mqEwsPTc0NuFfkdeSlxxmzqgLlY+dmUavqvG8fRwn8IGvCYSMQmyvicqbtR6VpeoC
nhrWXo/aij8rFNSubugCf4GipjWVQwUkXhc50O3vILZ9hviS9RCbCVTUYz55IRT9OytUgNIE3+Q1
PLBCovoLg4LtBSYMe94V9OCbpc1XxIC0AKRmznNECWGYs7TedY+LABdyzp1/aBoYok7zlN2kI4xU
9xaWHv4JicmXEDAIuEqZ/VMIYSBD8CeGzANM7o5INrA1hen5xfUpsHsNdPRGJGRYLNxnGJ3ZEGvs
cxgEoum6SEdDJgqgoqlZxV64AezcXkJa3nl2HdhkwqAl/D4KXcnNGKUFSEEIJgo6ujlQuCsdXAzg
ykBCyfk+OozVOukUX+vgYgR9wIJCy1oHU0rJCioG9n0UMNR2ZfldBElYEzObVrbKIAGy0cFCVP6S
Dqa10X8CQVILfkpGtNUzZ7Yvl9g2y62+lhJgs0XnkK1rwLXLqWJk/PF24dvUFccS+YRX34Vri4dt
5likxqNvOLBInLpjWp4SqlCzHcfklfSSb520ylZ6NDZhNW9AfX6nRyGh9wVsm/BMRdmf/CY8m51K
lsyzQhiAG/VTC7Lm1iM9hHempiCNdS5y72qooX4ibS2fuiEPokSkD0ltvFBAzQ6gqY0bKlIRdA1V
cKLrYUveFf0+9d0ClmP5Z2gBpg8NYOKbfALPZ3YJ1h4f+mQNjD90VnzHeu1SaCONdl4fdbMlFLYN
eCTSyUMnHMSTAJe0ZAB4l9IQT46ZQjEUIgj7LAUzC7+XcF0J5QL6R85DVlNoEdn0RoDx3XUuxJV0
XwyK8Y2ZUbeuImh06z59EDn0qJrUR0JoulbH2RWy8iiOZxCyxVR6wK79i+w688j9JJ4czh5G0kPa
wgLrImV7u+X4OoeuQnLZFzgyqP0f9EEPcfx0783GzN8HCVuyGMAkPsI80Umq+BEQbez+mGxfMiVQ
+oDp5SfRijfILEGoZ3DgwCNFs2oiOqxRWajAmtnPBzuVEv7VU2cTyu8jIfLUi7SFfpwioj5H3Zc2
7tITXN3fVO3nG7eGctrIQwoEqL2MIcNjefYRho/jNXHUkrduts0GWW+YaKIbtv5OYBslvYrMPBfg
nS5j4LI3XebuaypBswVOIiCpHLetJ/YZbdjNrR12M1LAme0ReV/dZwkKKUzcchYyHpKbZbFNAp3B
U44PWPVZuIOGpAE5PBxqGlUbg0X5AioKxok5brdWSSsXQF01DfS2wVG5nwqBKnPZdemqgTLIsZ3Y
LvpMx3jIEa8as0iDLkY+yQLooejpJS+4edU9SDFMhiYxAxoOAXqg9k0FEUKoS+s+yqwU5bkC5hVT
RVzRzwVsIc+z7b3bwFeMA/Oy1H36UBR+cSXsGb7q6cVDGetakKCASfiTl9KnBHII5ypr6ud+goE6
IKSdDBnVz9DSA9MbHCBIBmFzHopI3HyrFjdsOzZDYrgnD5IGwAJAThE/uodJAPKhZKO9ZKVpLOOp
GjiWqtilETAYNObtJPe7AJSwXoW15wZeFPUHr0n2WaW8W+v5CmyJ2F6FkmdvnZH+1VRGf4uHGh8l
hEtRBa3zhWUYqBgVZIAi5fBO+7DdOADLPKAGHFNz2UWj+9Uz3CvseyC/kU8Vw5pAxt6mapd5SEHQ
JikedR+wXafOrqCGWOIZmKWi2BJejUdzMOgGZZHEj4HlyB1ybWshltBG5C9M9nIBpzoJ5I48dawn
i9qzexRCBnbUB1PCI3Bu6jMqWL5FVvqxqFrIoOu+zpkKfy5Ry4w4bD3AlSwAoXo4Dh68viPfhiMk
s7K/4MkU+KlRBBC0Zdu0cq1neI8ly55AUCOihnMLMyOASdS479zpE6rhBreqjCxfGG3yPMRTlhrl
XbtW6pszNO/Ebe1XEfnA2zUZ30K2pVi7AAy76gIrVHWJsf7a0aZRMFSPraUoUxK4UK8/kbwO94OE
YP1oHyHkCzEUr3zkJl11hgRuYXA/0Y5kR2dEpjKMYDvERFmcFEiKq77rx1ejgZ2DtcGTxDYWRUH8
K1umjnKv+hysWP9aOdZVGMoFjhatKKwRk1B/AUQx3cx9Q83KVWRJa6mv0gNWMppbZUHdcu6DQl65
BO3xrTSxUy4BzHoOs+xrxlvrq+PXi1G0EuXP3l+AilI8tBwip8o34fVuIxMnOgMUvtSHk2pRvBUw
7yz9hF47VEOuXsa+Dp5VvDWtFa1s2vU7WneoHpQNbmehAKG3Kx4a5tCnuvWArQL6jXVec26wrIDo
NtB0Ts/BN08bsdSjRQg383is7I3RN9nJrpSz6ADdlBQSm263t6xGXjMICD2NAqxNlzsK2CTmbeO+
ilYeECFLZTbuRUFHcmOOiYBLse/CpQ0ko0bJrdVLsWGVyG8xqIUQcyuiz3nk7quia1/TrEYuL6f9
zizy4cHrcXvUESYfbk7U+89m3MD0BaSiLbfK6AnSwB+ZD1k9lnfDGZbzySqTbXKwHOneGo9htQkR
u49c9l992rOHDp4wWE1ChLw23eq9KNcMDmkLC06GT6QfTpHfW39ZTmEth5E4J3zrxQHSScXaKziA
8zEk8yIBq6tSqCCXLP0oQOmZlBXk1UugxsFUfSizRiCZn7TrsrPkgxuTEmJTDXsbYvc6yhhEgdw9
WW6efBsd+QHml/06Mi9a9ij9XBMb/vNMGuYGim0Q0ODQaYxRfDHaFGR2YgF+RuozVMvLbx2Z5OlN
SKgNDlSqyvzRMmv3q5M6K8aI9S78vgrgGJXfTDdJtqbDql0p7GzVlm0aNCG+qHbr0O3EQLryuiVB
YxUSVlIK4AiA07Dkg0JtVr/hf8mXPPIbeGDX9a7tMBuwhiAJ1E6FH/0thcTYE9iPDPIHHIJwVSNW
FrQgLrYYQqj5C+8YFeA55vjP7QsQ43HDrYAy7aMrtKsBV7ewW0rgbn2pUmdY+xzy8VHo1psqrKMT
s8t8C4N3/+CLNNm5ceztq5J/c13IxpjKOE5YV6gp2BB+L6udbul+feiniDmsjd33NCXdZu6aw+Ko
a1d+qvCQlcx5yu0iqMa8fyimFrwn30lsD6feaWFkFdt1QAAD2+mmN5gHlPM+RpvmZ3i7lVd4oERB
K2S+0c3MaMtrZgPf6lKk2KcI3aUHUdEHZtBoQ4ASsgoYYwgSFTzqltXQN4tUEu/Y865/7uijahP5
DQS8AA8kgEn4myU8rcIF+QhU8K5j0nwUvQVslE++tFDPZnkDrevEueRyuIo+9vdRf3ZAzA/MxH0Q
XgRzQdQFvaCDufwEewNeOZ9676d4VAxBHo3lGl6n7c4hgBcI5VUvNvOhe0GAzNVNXxXdSknsmWOb
qQXDquJmg2Rx80CsW3SWM+zmPjGmH61ibD8OYX/T/SmNb45bC7Az8JAOesW2GRQGT3oQ3rtfINeb
A1pbQHi+l91LBmGQvYLSYQCHY4kdfPLcdxlc2sPhOWSiWHqx/KShkVA4syDWZMBGQrf1AQA1dJZx
tCljAlN6hOh+jbWEbaO3s/z2VJltfCAG0NpGiHsvVjVq4dhdf2ZlYTyEg3vBbzp/Ey2Uf2F3A7jL
1PRbfxViVSro0XBzjtVUoobdyKMHWFkUx9j/KvIkOXQJLY7Kqa9WUspTEVkMHqcWuOqW+WzWfnZp
Rf1UupAM6b3yOvblXx0brJNwhHUC+dVZJYZRB20UJ7cwJQ9lZVqHfmrpQzJk+Pu8bq/hVh7szGDF
PeG4yqzdO5YNQ1pHgLeQMfw/YUnMHPzim7S/1rCt/7BKjy8iGH9cirD9q+XEXQ9Fq/AdyOjrkEn4
KQ7+IXR4saqqcE9pqrYpdg4H4ThsIxsYyKkUuQCG+lGZe2wZdfnWb/xbIoT/DRCfznRAOYx6cC5A
rvysPIKdNWBAry6YgEGHGtPGxesAGQJNXCuk7Qct3FejhkQXpPYXRSkglRvBL8S22vGdheZF4gb5
4PkhpKUcPGEXUPcFxHOooqATI7i7AknFSWliZXiuBERjgBMdMetDJEKURXnl/zUSOOLa60Lw7pvR
9asC+89oYYh3ml3A03YO+tAr7h7gU40bUVLdVA8J87Hp48AGu+RzmpNlGg72W+SWJxc689h7Qege
nP9wM2ae+woYDAjYXf3ulgw7dQuWuVU7kIehqj9AHA23WMtZ21jIRRZ2/AscLvpFx8tozW2Oz7Ot
ukel6k8ZrwEiBdLyMRxtA/pTsP7FvWYHTky4hdeUOMOItVwBFwMJMZlciVlBH8COh1eSA6LoE+m/
tVX9pQHu5yNPuhsfGXhMVW6fTQ77Gr/ixrlzmxxSbNkXkTbOG+G8xmY79PcpfASuLI6fPGgSw6HP
eqlj17oA3veiW1VfSSw+smZR2mKqKNaXGUvETYihclkk6yHHqtkc4E6Vx+ZTSZW3MLnfHFqYdyyb
InTgUiPCdSFB4RAwsltC8UutpzLtTkwlTv+LgnXyDaqXoUPYWUSuv0iRy1r7BcOiBbdqeZk7nakZ
xq27RFm0XLiQ9IP9GFT0QJyC+3QL6d4O8DWz6j8BOeq+A3NxP5l6fgwJNjr/jDFT5b4zBEOPRgXw
bCjOylbxAr83AeyIy655RT/3bVi9mWYSryJbqp22sgJJ362hZLagXUyX+BOQ4SFAR8Hougt3MawJ
LrUCQQjiffFHjF2hGCr/2fXdCrR3mm8q7vmvuQ/Gvaz5BxJoNICvVneqwdyo66VWHNYyxPpMqxAb
pHePhXj5pXsOxeIpgEYaJO47vvDjyc/DjpCi6Qa5UpNpuZczjq9mlu2G1Myvdl4V15Q7cNtNq3cd
gR3uRH2PPaAVQU8s1hGJwM+AcdA1rGwLycux2sSFPzyGVQ3r+km2TMFV0M4H8YGFJkiiyJ73o3gd
fCS4fMaRd2NR+ZraebIMo5Lu9Cg12xdDNth+8ix5yfqb7g3tqjqnHjSGw1YA9wHJjWbnN0CtgUVb
LLucgJwyaWiChkE/A9WJhSD+pYOBB5cRGtkGb1Q86ENN6GboEuusW4XN5RoW0tsshh2Y77j4KsJ8
75MdbQ0jbt5Hxwb8jFjWzolD/6lMuwvEzpt3oNdUAHJLf/KGiB3HIefLyGvSNyaitQY22xY4VhaA
QnDxIwy/LsjT/jNidPAV7blw9iAfPtsGtw/gTpKlIDL+yIxXEAL6T4RyYwUCqruDvGOxqnnrLGrQ
J7FZK5ygg431o4AM4m2ALCw1GuexZQ2W9ES+E+EAEGjX1So3CpCc8VcuBgKiT5mZJdYCHvS6NMlX
pnJdyXhvQSHhPPq+fCnd+ABIirphq9685PRSREX1zJDkfMQvDKQK9Lp2Gl7GcHgsC3wKkZt1SztS
FUznzbxcNJYhNp1XOQd4Mxfgf8ICCmyUB32wfEhVyAQyWVgbdmnggaq5jCqVrd0R5pg6puo94BpN
6HxNl/WD1V6nSeIO9u3wsIQFww8+lmMCEDl6bYSPCBwtfQCqLtmHqf92t+Ro3YshEgE6coyP3HD4
K09DWGVAsPVV9xU2PK1/OdOjhXB/jjMEeD7CKxb2YPzFtWsjqenB8PvkAjimg9xlmqxiMCnWZBIt
GPskPk2xQGgkQWn36drRbI95zaLJISzDAoxL6gV6wDBtpAqwlDPUEui87kGfMWR272f+j7PfjUIx
+cT0T6SLTCwd2cKFNuGXvEDSzgxT9xG63flmKLGBK10Kx9sRohhs5OJjigXjnGJfODl0GKDAkJYC
Y04IENetO14gP9zjvgpVo96BjBWdBup/DugrbG5eki55iVkDUBFPyDOHdthGN2Vu28/Y79ibSqCa
Dr7gcoR79d4AhvZqNHEZiNJKvmRfnZLQzw7YE3CTx7ajGbm950DmrT1GzJcwHR+MCHJNJOyfixG3
C9nQDrourVyFuffMK5OVYEjGsDQ3TJKeiiKJzyQr5QX/m3Zn1NGnzgzR0l3TIcJWYcc9/kl35XFV
bmMKdwF8L/HDjMrPsCvgp9Ti9GAXokWu8tq7rTpxTbUFJU2d4HmDNtAjewj5ujl+bJsYxlkQckMu
vQajNrAabBDXuHmM+wFoyW4ijHAbItC09KtHZvFuY0dwCMpB3r8mE6jOG0Av6o2hgGgBbt6gCdrP
pd2xZV9Qa6Od0AZIFi9NBl9u7XWmR9UUbE7B9RQsJSDydqr4xRehvMrI3iomIXQyKZ7mKoQXbJbd
eA05U3xjJ8+qiu31IFDPgONKVA70aNP7xX6UJVS2pkv9DlUcKNQGMuzIc94Z2brJZAbHDvzXIbyY
r8eoLlfCyRZwycT9ym+dA7iWcMicmvoeZhrRGlrc/VV35VEnl2ns4UvKJu0ZAWqQaSXyZnZ0iYed
fZ6V9KauKMrIuWR+f02jNDBdMEuRqimeFNZqt4TA+lajjkkWvhiNZ57ohDum+AIuS0nijW4ql6d7
famhoDxXgF27iMEgQrZ4TI8moVAXnts5acYl8DiQP5iG5wFO8hKEEchomwxeHTJJhoODBNqzY+Em
DE1k5C5IDgNUFDxLVsZfxuibxYTxNQN5kBQGLOKaBphYEtUnMvDokDEgsRwZl4+5SFEkHd3oi+y/
NbKE7t3f19B8zFfw9K5PZi3Ijqe3LvTrG7Z1ZQBfGLm53+l12/KBiGumYZ8yhWXJqJZEDvnSpC5f
awSqPqBoB3klaX7v09hSHdcDdbUep3+HjgsFtpY2kQ5+YKidBoYBLGgRNuIposCf6jP+42weNXpU
JWhiIrUKLl3Tt96ldISP1VPUfWSUIZkg7ZekAX9qbLnAEtqtn9s6RModAYrBSA8agdFNpb1AZgi+
eIPDCR57ax1AQ3uAMlxh7Cl7GiZbbbDAUeAgO3gZ5veG7kZtItkSQVFkmqLm0IZSb5HwMtvoAejk
w7Uvgy9mSRjMQ4wHvV7VHzT+nd6BdKClTp+r7tddXLKH+0evmw4i9CCdLMH9sGGHEKyGlLCjXgtx
n8b70Lf8QDdtJsVKQshgqxdBRMFDmg7ggOpRr/2W08h6tip/vA6t85hnRrcrfA7md9ZDdQysAoFs
OzyDwx9neWOi8FKTg+7XhzlMN/MkhQCSLKpgHoAkZLYhfMwWWgg3asPuhALn4m6Iqvu0Ji6elRz1
b0gd6755wIuRbHOBmA/mPiRtzV2fJO8Cup6WvzAb70IbZFc0FF0j1DVgnYOot4df5Fl36UHdr896
UCsg3wMayE/yzz+u0CG5LWKymKOrKVrPRbpiXU/0Na27qMKs2hPIRc+Sjro/1f5c0F4D/htsNuA+
AZRFcvcL9AXGjYJH66alkXql7bi5pyUBOQ8injqnoq3pmZEWqPbSgo8Ri44jUGQvZjwmW38EMZB2
/hoLJPPAW+Fti6E3D0YX/ccZttDe9ndxkRMdG/2sHiA1pW5YfEOzRxwNAT0kvSBhU10idIZwpxck
Li/pNgotGejR3mBQn/PVBeZbHrTM8KzAchKk+KmpHx2gELbYY6KpHyyqSLpAStgskCzmEwUF8H8D
tsvQckuO+iUcbhrrzMe9RY8Sv8qu3Mw3tIzoxUEx7K6AOtBT3Ejr+F0AFU0DGIejHrQzSIAP0Fjb
IFMgH1q/Abkq82OoqaEJBafmQaQ3FPbqm+5Jm2Z6nkPdXo8ZeQ6hWt+F1FwGV+CMvknU8MWqs6dN
iJdHO036L9zRWFu8aMFIRYGEpSGUxBtKXgWPoYLGu6fKJCCYO91rE1bklfWTwGBGklXUIqqumxYZ
xZ5UH/dHOlLrJiQOeBve7t0FIZe8sodPFbapyzD3q8PYwv46rpKrKZxD9V3HNZv0C5zRL85W2Bqb
ig3uOkER+JMHH8geHtOuKsk6H453d8OkgztMC2GzpM6dow+G6lIkif8sKFSPWrwBOIQ/aWElOEWh
FkKTe2sa0y3bacjzj0gtsjS3/h6zLYfCIgYiQtqBiQyuClQOI82KujCgbAU7tzVErSalcX3osVr9
HgEGJywqof/TSnqP0BfNc+gLmAH5nh9zDCklV2WjemiBLgDCULo3Est6qrkcV6GhijUSIBbUIoZq
B2iIDPSoW6r03HXhc5wi1oQ/4pPFVnpIhzd1eTE7ll3u0Ra0aQi0mvdmGETxpEsEv8VFw1S2ZTq/
UDmgxlqtKdfORMAj06Ga1Kz72FMHLKgC3aomCev72TSow5DHUweQ6L9HTP1pxdsFL2CFO/DSC6q4
ghq9Cau9jgEwMHj1O2TlxpMTFeZ26P2ndsjMk+5iYCuopRMnPqT2Egf3mwHUlaqbEgblDe4wA6iK
pWnmJ/0DGAdhHLHCuunvv+6C4hu0S23UfeYfzW8uQlnk/hvSUT4sL1ehqZqVXSA1G/y3C+JwlA/z
q8yv/OMilopuKyvcgLq8KPcUTNC9dLtyr5vEtGE5XXAZoJxAYdassECUQ7Fy8c1bOnBPW5UxlESQ
qA0E6JX5qscvcMEk6ba2UjZDMpKPZ8P/em8ROuRHr+92JpJw68jO8fanJ7p+euuHv8OtfFHlNT7s
HwOq79tzhxuGjqAZBJS46yfrFrWtq1IqWuPLZgWjiapGPeTxVQ8MxLnCpZUfrMHnZ5Gj7t4N/OrJ
xNj5JgQROcHyWE19EtV8y8/9oIMCT1DZUnh7aCug9paLZh2Z0JNdJiQ0T/lEIeEiOTAsIiDlQIqF
E2GvvszMihylCdlfsNXCDmZ8/ZvArelIQT5eulGG+nEJAR/UEBgyuGl11gcDBpT3s6axNywCx9Ae
PBWAiV2fh8JBRiUOQZHhJYQiGbZzS5C36nMTwTMHZCSIWHfGuIxVXT3asoLNc2iWz4ZNkiCitH4V
DnaCWOg2pzTjcRA3MGZIAHsD9KPFF5kOsHz3IO+JxBGKSeGnAYZBy55a5YtRwk2hkp9DJxyvpKHm
xoNQxhqQNm/hjbQ9pT57TF0QiKUqy02BFNGykGkQR2IAZxKHNLfU2uQwPdd9MJ5SD3monjKRmKhJ
wWa1AhGXGwmwhmZTywvW9mWUsGIF+4d2xT0jXVYGwW4z5Mn9ENf+WrEuPA4hvM8dH/5cJlTU9/qQ
AUAMvc5cnCLw/pZmmyso8Tj+S4VUyMJK6/xkR0X4klj5BkKrEZiNuAWHfrzUURFFZqUD23FBBMwf
I0uJXScGcR+lIOzAhSlRWD5gjjq1vAXrVbXI7cwOmJUX+whi9XvoTX0/m/v0QCImcrYeZjagdMAw
IVwfdOR84dw3h+gzSOsXgCSyYdXa3aeBKBepNo5ZROX+8xRVKLwVjwNdO07oad3WofpM9xlDA6Lv
MyjHzcb2ebn3K9Xt3KZ8IqFvr+e3z9NYBfUAXapGAISojAO1J4svwBf2/QT0JxMU3B2dL8JyS4A3
YmfhO5ER4GbRTHeMZl9JD0m+/2PsTJbjRrKs/SppWjeqMQ9tXb0AECPJ4CyltIFJlIR5nrH83+1/
r/7goVQwmaqsNqPB4A4HAnT4eO+551zSSWtCSVEU+WEE6oCZFwXBRsaHLcIDxEPHRU3a35X10Xji
8Bp3YFCOlTKfWjz6wEvrTaNHPaRrfbK3EtZ1SQn2wzOWgpgBM6yI/EVaoDh/EVF1oorF4Vwo6FQ+
yflcZIvyl6LsC839JKEalg5Fvm9XnPKsGHm+FxVYMrR2hFXyAcYepy+ipmu1wxFRoGpVaPXdrN2M
cY+PYM2/VL/4mCLv/Ikuly9XLnni7HIQ3+WSfFOuj2W+eReZwV6HlgENC9z5fOBLMUm0CpHuQRXN
55fOQH7OHp6dGlaabADDyhtfDpd3F3lh39s/bhRpUTOX0uLszS1vkq/+8ct9ytDw8sgRsnNNp6dE
1+xlI1pAZ6nZ4g3E9fvQamCF6owp24jPhbG7OF4+9CUp8i5f9JKUpApA2uWDiytv73Nsxy8qQqbi
UC3B1ciVjIu1K6H/4NDgo6M951K7eCKDkaj7carnQJtRZnmaB8yCU3k0GLuPDe57Gud6Kg4oz9av
03kMJXTfQUcqvs+lul518/PpuXaLxtwMTrCx1JfZZrE/hMza6yFZ60Nbf+dXyV/liTvEBXHbJSny
sIj9eJQ84hyWpfH7kDrX554q+qQ49OtAIM4sEbQj0qIj/6rMr/KgkuCzXK68/QVxRTz2/AtzDjaw
qRMPpB1WoPXfvnxT0YnFh32Td0mKsze3/SrvXz7q8vg3t0WOVWOyCQc3XsfIWEZz8sfpmh7WFiTG
zFdXKjbVGdwWXJrznFNxq0ifHyKe9PP2GbgFam4/M8WZOtTLru2zvXh4DWOov2gbCbrLc38W3VQM
XZdJ4U3epSdfyv0qr1TWyA3RFEXBy2NE3iV5eYxo0pekODv3+Evmm5+6POZXvzQoKoyB4XOmdbAx
r7PpefR7eyrufZV5nonf5ooCr0qJ00uhKK6H5TyQj2KMffVbotTbp7LyKg5D8HIZNIwVFHZJpuvA
IkYXkSeS4uz/Wk7cK25L9cxfErXdn4fVy6ufh3Xxfn85Fd8jFiO5OA2BOgHg+XypCDHViLbdKyj/
aAPB73IY0pjFEJbhUOuuxCAh0jmwxRVA+XOIq1Ea6bvny9AqnvXL4XadqC8dTRR5U+7Sx8SFJHQk
/NuzfJ7k3/TjN/cGuYQVSz6eX94sXuZKLg/r4n3xIA+B0W7EcaEu2VbH0MI5KvZ/LNZeLQ8iscAQ
L3I5iLe2wgRVcW1j4tzYisq4jPwi+SZPFbUIek0sztookjeizxbi1AYevdexfu2kSf80A2xfPLHa
QkVIItxv7fWieOD0T2MEq2rc2q/WoOe3F9+xHRTpx1IzEwvQ8zcVC1Bxem7Mly/dIssrBb25F40G
sr7Ml5Zihjz0Z42I//j8KUXmq/TPzwieT2uW6XBpTOc29nPNKx4vfvbSWsWZyBNXf5UUeb96VKa2
OrQpvr7u7cXLiaJdWv4egoZlz1D75+FWq9nhQSzggOJlC5cOswt9yrd+Xd2JkUicoRrxOllGeb4x
c+V7qKn1Me2xQoLMq48BjJr7IMbScDPUNuw7ET4YRVrgTBjq/aspjVUxs9tllhRT41Qm6eKNZUmQ
K34EF/TBy6VixJk4tAbof63otq162ydE71/maAkg8xak4kkUlCZD8dHtZR9EODWPXmflDFThviXU
CUYusMYIJcSx+VC3DqHkU70TY87SZCxlSiLINwNVJlqv6NmO0TMZLabJPr8PP0qw1iHBWeVu37aG
L4ooLdz+0CAyAZ8PesPvd5Pii5oUB9ZCcGdYB/GW4such6oZgVxY8+xHkVcnseNiYrkzjflrRFTN
gfvefJhslHJ84l9FF8/KaKMkQ8eLOJ48qUfRTRqn36c9JqJlma5YKOVY5VTUN8svzBjpBnMjbPLr
5768nwTueQPJxWf0kJ4Bd0ibFsmIxeuQoTgkMuY6NMEyFyrbj5PjaBujnesjCz19QwP4Xbz8q13d
eWH9Kvfc1cRy+9K+x9auV6gEloWfa7ZLLSpWimek6/aie52rbN1birYtHvJmDDr3b5H55pZKwm0b
VdAjshefEXtC8kYsTINiW+qwQ6OOhe8QcSkGeaK/3Hy0++08Vff6oGMHAiVK2P7eGPN7HGeuApdN
HgbXZpJ6+dLdm/ldGTvWRvxqCqXn6nF0oUvfhhX7bloQjWXtXNBKuYZRIdyn7qWyZXuS6Qc9arTz
JvW8iz2vLERHFP38sjh4k6eJ3YIocz59c10k//UC43yPaAa4b7dyWga7Nh63RJFZ5+3Sv1x9mFoD
73bR7s4DrUY1Zr83XWTsLm21MHUPzNC4F1l41JlPxJhyPhW5Ii3OxMEMJQqFKFiwfhy3urpAvoGe
j94am8vAcV4Gi9b7c8mtlmZzSJupRJ8W68dPO4RoJlNihm6PtDdRM9mrDngZRUWnPK9nnEVO9owp
mBcNz8mjaS9aJACYmVAD1YNoItgpSrYV3U98cTxtrjrE9l40vW4ZzgXEb2cY3fyibJbzUlG82Zvf
/VVe1Duraza+7gZmZq+aTHkLiuv2PJw147CFu/JOvLZ4mtmG5S7vfphTxBOtqZUxIUWf1KhQlo0l
LXjzs90CT7K4/mqGF+99nijPvUfMaufuJP5DQ2nj4/JoNrrfNVK5v1g+8kFT/X5RCvfVglhWUcCs
dL04N+tXTfDVqXh5PS1KP+y03nRbWOD2ZW4xSYA52GYJrVDM8WL/26rY1CS82WEVb4m77A7J8Fgv
sbnLWn2rFRZrU9GarDaLCLzpoE7vvgTNqkFS1yps8+vOWvQI8cPIVC44fgDjXZqfaFhvm2g79g95
GfjI0+6XJloj7/6wWr2qwXONrpO/OBO1KAP0dtupQz/357Cl9+Xsl3XMsPdzpQAa6Tjo+QdGemxB
MKytSyKjMOP9BKAA/UhGYbEHPZ+Khd6kRybuhvUZr06XoMJIUAcxQn7xXofR0helRQuOwpqqFekO
Evk16u28xBG/92rQufT6huWen0+heq4kUTVtFHd+VajQW4tdvYEhYa7Tw0C03OLpiTptVRzYortq
efdo6AlAmPPcP2JCQJvi06sl1wx8bZP2sH9hc55Nz8ERjKlXbakME0Ww9T/8UVX9525pYMgVa1DR
LEU181bHCO79VVHA6XeX+ncUHEnJOt9d8s5r2W79vyBHVM82kEKpvxrweW8y7GyHIr8VTUK0BsmZ
F7r16I0LQUJ79FtAAzEiiV82JyveRBZMj696jTg9H0rDzdTa2udri8Ei52xq1G8OFfTF6wJWauSd
phAMNM2Y3ZGd1897f8PKiaaMZFZl6yAnPoc4UxtYGSGs/zmSnl9KXDs3GiWVl404FZniIL6aONPw
ZXvBN7vLrfuqL3084B9RSVLPmzo71gvgalI1AgrVA9S3xj9sdlbfSbvWqnrVG6GiFDVzXtmJ8Uiv
Aa7vxenZUCk+/vl0stvwaOhfuiAbD5e9HooHLMR0s3bfbALnLoCUdclg0VSWR+I/802YzW5m5sDu
MClF8nc9eppweO7nnbF+R6h9ABGIdiKGrfMntsDhuulVr6/mB7EGXO2o2Xoo1sMCCd4mDrP3Iksc
9PpqQA3gIIoX0Z3j8MrZugqe1h5pdg1iE/mzvHweouupuVUJAfWTYjtU+u3QaSBbJNyqlgU2olUm
TzEJc2GxEGb1XgcPDu1m5OoNjcfE0bdhs9W7UqOgnQma8FazzfS2XzTtAM/qXbgqccVJsewCKf4K
mM30C2mQfKeGDTgEmIQx32pxtYflE9yphtfpzY9kVeHMgotI8+LQ8InLz45Jb0d7TdOknRnEOeG1
OCrKxdbu+6qpmC9jHKhrEqWdD7FqNFt1iV1EQoO7ZX5aNLTyCnB/d3kG3El2cgs1HtxvgzTzQIB5
zjYmZPExnb+34KbvqqEy74yOtiJlTU/odgxTsx0771tCWH1QtzIjnOSe9UDrMKBJzcShSiGhmN18
jU71VcHmoZUhV1FhAYglWQenYJzsZHF4UT92pmiz9NpeCpvkU6V/WLRI3iH7a/rpKD0oaQhHnETc
jNb6RVFpH8zo40DkULuuh1FQQipgdWoia4vj/3s75jvoL4n1HprvGrJykpcoLG1BWvoAPhcfSrPQ
q7Ok9pd5q6TqcpTt5H3cTwQ15Ugiwecuu01SjltT15PrQUG5etX0KSSTvlqapyIM3WpmcOxNGzJ/
I+l2CtKIfpZUGsLFYXEoFuWJ99GOE7CCoxPgeqT/lcFABGYujkDhJOKCDAeBtYbfE8GI4jBmAJPr
RR08c32CeIwlStvd16UgUgHJ9uzZKT9PFYE5szNaz3FbvzfUjvjRLslvu3ECIRkt9skc58LTY6Pd
XCb48zYKEvzUX4h+8HrIVa2+Kk5wuXljSCWg/Hulrp9UWwkrQivKfDFv93rgeLmpzZ7ZO9Mpi5TA
C6CL9O01KWvyHdEJFRAf9SDlaMGjeoi7K1bnDSI/qtemhGURutCDJq6UrVrAIbkg21DvCidzM7tX
0MtM+31eDVDQx1Pqh31q+tbSEGYqxy4KvuHpcuiJvTo6RQ5Ija9b6/jM2J+uMWc3c2AoyPDA5TZI
zT1CEMTxNZOGTJkHe3fsqY4RuZ1t3jt9kVzhXQlcYLkgqaWBeASrTbFt3wedkhDdMSXQIZ66EbTt
+TDrJmqx5V2SqQZKW/H7bsgQzu4qw63t/JBaKSIAoYUuKgolwOql6GRXYXe/6E133ybNZhggpRMp
rZiU63zUDnnVpNfpesgsaPGb+W4pCefRnQksbvgNbEhxvyzpvimt6TilyuabAacogDL7kKiDdgUh
fr2HbN+dprr0CAmOEGA2mIPw3GxnmwZlQ47h60E1uVK9GCejGXamlbeHZiwBlTHxXYmzy6EKYiKF
tHRj9minjtPk2pBV3gWkukDW/cYySvh47acSsSCQDNnJMcrGa2zYdY0ldfZKLbc+FISENhp5eIy0
wQsrW3pJS+doozw6Q9nRyV3wAsF9CgShIWamnDt9lyTJTitLonSN3v49SeNHpURDU1rCAdW6Fqee
BdfAiIQFBMuV7HZ1BJX4SoIvFZWxR4MPVxVMfl5XFiHOuhkCwrhCrdKUwmPWh15RLJ+aTgncLCO4
IBqhLq31R91oqifiYQlKdwhCrfiMeW+GGysINLfq+09DUKJmlKWfpCbZyOZUQ8ERYxZI+5h/27mu
kv6zHpcxjBkByjIBbck08bnHhXmYaoiFaaLlIc3VFpki5yHKu9u5n7t9T5CfNyJxcE2U20M94ISW
JMdN8POfTEWW3LwHFUtU70oLwDiN1UT2DIRgu1SyvNQkO9ZwfDZE5HbfOiX3FDZ8RKcBF0sCe9et
64AWKmFcC2uIBCCIvV0TAueAd4EVDzFPvUMSMpU1vwoj10mg/FR6i6ChtTGCA+1dFdJeD+i94y51
+FCr/bxz8q5xzRIsi4oWblpYBk5xqk8p8mcw9TnU8ijfGX6Xpx2qUNM9ptZJt8ybVg9gKmwJ6IFT
O3ZV1Zg8Qwd81uY3lpZU7yOpe1EIZ7sKSOvPLH95VzT4av7dOmAwazoJ7tlWGkGJEysVqmGwSQsX
t4BbSLqxEVrQi/aHRvRApGKvTjAoNK03pDq7wLTy+3HAYJqXDNlpaXm9RNi3REDAkNWqq8uKcaeE
5gfH0Y2j1NbGHWrj3wc5abeWqaNrmHpaHev7JseakMRfRxiZkcfIP5j12OyN+S7XbWWro0Di4f6i
m4J4dok40o6VuqheJ99lVdV5DIf2ddYrX+Jhhg2iTwCvBW22KZsyeTaXgP0G7n/sGAoOMUWrrhUT
/epMsQ/AWLFZaHN4tIjGupYVqUZCHqZjZSBcaSGsJccspCoP80pn0/fNaSpr5aGYwuYINPd7CkFE
aXgT4Ve73pROSv65bkz5GWLd+RDlZe2bijTuUgXjo9EN5o21Hgq9v2/6+qoMIvXQNhFRHak6g+mT
v1RVaBHGo2ibvsDZDmmnKzcpjnJAcldGCw2EISVAN5vYq9G89zINolatLByPvkxErmF+jgzzSxmE
2TZ1CmXjKPa41ZJuv5hV6RmDHhGLN06APbrat/PJOeRNtWsbVmUNQXzsxPYStO7XLFYDL1Hnu8yc
OhSx0x69cMXZyAkMKYRZd9cWPXFfS+ZzN9T1vRlJmIUm1c8Is9lII+peS6d+SBFvZWabwU7qIN20
Jm03tIPmOHZmug8LbaNiGZVCQ904mfpYTsNypSIK5WbGJN9nIX7WoFSviwaBB2ORRloYondZNUZH
S/0KHbF06owsYN8ow72RyhOzwPCBsFliemP7CLQcDYSfh8SuloalJ5mzA2cSzyGofHkq4vfBOA+u
1ibyNg9C7dqYUWVt5zH37PRGjlrnbhnuKx1MbkuYA+BarDaITvhDzRdaJq3fsqTIirmD0F5DIw1t
4S2hV/jsDFSnhsh+tFm7lhIG0biFXkbVnrMBwfZ+GO3DKnvpgyeQaMTZodTkk9RYjZ/VUuUaKOXw
dcJ9LHtTQ7dbEEDzlUq7MuTI2ADr8YjvR/azseJdiderb8uJ0ATl++iM+jbre+mIONTsK7ENlWi7
DrOJmru58wmAhNfqBZ4S9O79fEA/WK4ZEaeyOaAVQnQTGl2sjvYpSmJeZpSPSpvMfo5l1nLqL4mi
QyNEkIrrVMONhF5YowXECpv1h0yXcUIX2XVTtfYNknc2ylZpt41auHHQ7QJOKY8VuKdNHQJzm8P8
xp4aAqwbfayO86g9G0008Cb6RKi/WZ0WMMaHaLaA0Bt5+6goZvOYsu6VczW5FVkD6zXouZE/FheH
Kh0fAgOSn2iAqcFJJC9s7QkTFXca+bzcSErzoE998wj2Sds4c8iKyiFII1SKdFtWEpomyFDUUx8c
GNH4YZDyKx5fuurHST61SQCo366hp+Lz+aKwyNMU35w0BzAoUWgQJd9rndQcbKPC69tlVLnRdhBw
1Enkd2HzZTIL+LUnJz+Z9WDJ7iSHSGGUycOrPHFqZdly1KLyKFLiNjo5Gk3mfI2sFq6LYRx2BDrI
D6bcTQ+WL87FwQhbeHRHTHeXvFoxf+/DILl2wHA91LE8QT86Pl8KjEMX+lkDAdclz+y3X5FKBzw+
gIG3ZTk4qk76DSKG8AEgVPjQo4q9TYnH9i95WlMTvNYC3CvULAYJ1ti7MbDbk7hjKbXlxFprJ1Li
0LUjVuVZ1Wmvdvhg2ravWkV8NzTQcaimlh5UYlweyiDTbnpzvhUpcWgNuG1rog72IikXyXyaFl5y
La+qdfjY9QQtoMBs7UQe0QT9LSEMO1bxawmKzTVKSsTglucStZI3d62Ogtn5GZQAgN37+ojWt8jL
Cqn2i1wKNnX/vZJ664GAUOvB6YdpY+dxi9g7ejMg8if0daToXhSJc5h5CyZsT+5UMObgb6/bgmWu
CdLtQW1HnDnon7mi8PkwjiuJeBHsq5CY67LXHkcVvWUWAYNnrcnJyuPHKtnJo6k9pqxnHuWlCT2k
MPqDKDCyiToki4R491peFIE9JQ0cNrzhpB9yU40fpMopjsoM/UGWNvFDsh6qFVra6HmJpYqkONgR
O9QaWOURi1iVIisDlQYB94Oslx6AQv2pQrzFyzWVFWNTaE8s5saNoaAAKq5SQc5+Da33SmfRnsLU
LG/KqXoRZZE4mh6COjpfS8evMtUyL1GNpLeZXhdd8j2FsYEA6SY6NoHV3uLiUh+nJMo3EYGsGcIn
XjJX/WNrjOmtZLHhX1Pi4JSramZQjee8INQ1AljZewQqemT2eujUckvsd3J3vgtxpA0D9LwRF2Vk
ee9qdN4vj+ydwnTBkyoHkYeq13yMVnZ/cYPICwYC/CMiuM4lbNwDBTKVG5Gc9Li6nwKi3da3LJDO
vM2leK/2TuKZ0OcdekWXH6sOSLyssTFr7FR5xOSlPE4ObWvQunuRZcYmQuuLme/EDcFkDteDNn1h
UaQ8iqwscW70io4hUrZqmQCYpGEjkrFJZcn1sKnLZF+rjXLj6O34oI8TTB+V+pHJcXwQh8VOUIYx
OmWdMH/kVY7tLaUS351LzKWNXwGcvYYvYJdYENBFPRLVihJE37ThRjCmlLP8hcBs7T0VYPuSXqQn
vTag+IsUZUcYdncvdajMlZ3qfJrr6KAvS/Ud5erjVEjxzegkL8HKxeywzL621oNZW4FbE1V8q2n4
Teq6bB/7Kvk4VxLVFmoLrbyAiqM2fcmJI78gNPmUusJEEDWweExKXm9lSW9c3cilvd14xaSe6kGB
TK6Jnb312Pf5xpE+gVPUb5FbbHDQEmg+mUr5vtWdA30z3FqBVLsWxA5DoTxYNgQV3UubIek0wtIF
ObSF+SOy74sB8hfd0SqooUNnL38oWoDDoezPiCY/8q9vG8WM70rGxyVVHwB4zj7Btw5bR2e6MZZa
2aSzAVPIknh2pKWfhnQ0t2OTYG4oC9yvhrVBVVlBxBGbazdF+pVGrKjWxN/GXpWPYWW92G16tZRO
vFGXhQgatc4+hOZOtlXWdohllViBPSep5fdyZknbKIktfL55etvF0lciHmGTqWOY/iwwltELfUN9
XwbTnd7Xz7qSz09lm0loKdZfqimXD+kqAsF+EpVNVCQPitVBWQY1GovRXnWTNE3uCkLGwGzLwWdn
PAamCdXDkOXng4JwcC1N8IrF1eKK5XSmNQXyGLgL42l5GnV4DS3EX9OpSE5o7iSsEM1io3RKu91D
Mhp/tSD38OQqNm8LSDJWB7DJsq36qs3R9L6drYfUMMKvSp68Lwwbeakc/i9CS/A86HV0pdRTcLSG
Jts3+lSdoGov8aBAw8k6NHxUcqPwYgDAHx1LeraGavmuQDxjrcpHRZDhdoabAHX32R2TKnu261n3
lzhq9zAJKK7B1gBB1rptjlAPsjQLZURJ0gpNwSgY7vqh7566wOye5jVEzMyHB5HK1IItaSQvVyI5
qUq1qdSq34rkiHjYISNCwO27on9KzXVCI3708rS6kLapahl3orwSWyYStUYFVx8/Zehpvo3GZNqI
pEP86BX6Guwd16tRw9RvGDPcRaTEAZ2xk62PmNDWLMp3xAhAUC+SZjcSkgem3RdJpHCW6xAL/o+n
Wbm+zmDimng/o7I+LGah3oh3D0Yz8Qec7+cSc96wC3dmrBTrT5XMF6fMKJ5Fqhvm0I/0NHPDOYhu
B5TVbgEtpG6edAVWB/LEIRkCxVfmEMhHY0r+TDQ9uoZyeIs4MJz7MKjeSrJUHK1av3uTL5IRkajG
sMzXQ4eRwBV54dCxUgHYvhX3j/h+wNg7yaYfauc0T7W8aybsjq1m0aBFpjigLecOMh37koWB0DmV
AOq9bkqs8wPEVXFBIzD+kGXD76jSn+SmGthYqaWGBz0yT100P822vBxe5c3EKG3Z0UI4sBYp1MY8
KW3ELRbgBot19/U5ye4EpaJ8jPbr9IMTqDU8YB01u6/1Hq0thxP2fJEQB8h/uAglCQJzc4fDRaTF
JXWe86uYiCQ1V82Tvh7OjwJcnLujqlg7kdnDz0d8ejtskzpbTjDdqkei1ZA4JSWy1Ebdh4Ox3E3R
fCDEsoZnZ9SfCdlnHdTL5xRyfjtWfcF9Fzn6c2ok23oxywdRslHyzZJNyzkVz7XfxotzTlUgcVGr
Kh9FSZTA3WZp5sc4qIznXmXjqPfO+VrWfFUDNqeLY9hX0AFVz1WubK1oUu6z0S6fJWKx+zRpb8U1
KEjhKEM7+6bJqnyrp7gbdLt5KNH6HQw3VsEpaqYNtlNKW9wAOKiz0PLjoXpMFlTt2mjRHsC0s2NI
5NX0OTd7qCoKD75/2j9NL2Nzt1cH7CrzoISuZiN0pFVlfXD6mSlQk807IpCUa2Nqb7Q1fjqd7fA4
TnB3iqRSliq0MiaLNQOYR4K44ARRjQezou1HQEd3KTRmO2n+1CRN/BKy/vPgKWvvHJgFXeL5U0gI
rWpHB3pvt3AKllJSbCpl6b0iX4NbiuKqIl4ctiW4QZLHWumNF9rHgU2V8Tzo2BRC4mOjLJU+APAn
zg+t0mXqixib8uwmJ1u19dAdUIhsbFX+lkrSjRNozUvuJL/XgoZsRjerzZHrw7Cq7RHGekG85MEI
1RjW4ToFI6Ckt6EWaDdORcNes5L1IM5sOdF2BIIkbkCkF6xKwSMRXK40tc4ONevlaSq7u8Gpy88J
vkQiYnLF1SBX8qxM6mDTU7prVW0sf9EsSIutegY1KMVY55sPlunc5sHOzNMGRAyHGFEpYpP8spAk
RLe0wouG/DGbCXYpK+THM73f9opdbXLGPi8cxnEvF6HlVWaiQhxSNttmQrR2LILouRhSZW+qhO+b
85AillHvsryPN6Z2qKqxeYJYijmmh7QSitV7keqc4H0vTd3JtMzseY6hhSIaiYDtNZlKUe/pyjQf
phkLZBcyeo6Z/CFIB21XLHn/rELmsWk10wAbOZqPKZS6GDvWHXMDRn24z2M1e1KnMN6F1pBtzKzd
vvvtP//nv1+m/wq/lXCzzmFZ/Fb0Kzao6Np/vtP0d79V5+zD13++M1jF60SiWhrikpYiW+p6/eXz
Q1yElFb+Az8zsRZJFO97a/6QyeZRUJnWi2xTg+oUuEwuJaK5a3oKo+J6LaPG5cfQWJjXqlq5Dxn4
/TJf5POZyCv1PABGwdUIvT2+JKqjohxkhXACE+t8ZtuZV46dCv5btmZGvhf8OuLA4oFFR94+iBKt
bbriH//PP/3nraiJl7KamfOIoP1z8n9238rT5/xb+9/rXT9LvSn0VOb8/W2Rm/ilKdvye/e21J+e
y6//eDv/c/f5Twnoq+Juvu+/NfPDN/p/98cXXEv+Xy/+9k085Wmuvv3z3Qum9259WhiXxbsfl9Yv
rqwt4GcLWZ//4+JaE/98d1U23z7/dlf+///Xfy3icvz8l3u/fW679THyPxxVtkxFkW3NsXWeOn4T
V1T9H6Zs6LYuoytgQ+L57jewR11E47P/Ya7tjTFFcWRddax3v7WEza6XtH+oMu44JGg1XbEc03n3
Rx38aMXnj/cvWrX9p1Zt2Rqv5vB2uqU5pmrI8p9btZEqZsjGPIS514TQrqG51YG1bKayxVmuOfuw
bG/UQkUyC7ZZIqUrVzaRbCPWGmM1EwgLtNBFbe6Em4mRx65m7E2382jDGufMt/xX8RGTf7QbM653
U/hdqrr+JmIHpDVrAF5l7tkDpEA3qm4HT9RQaf5q6DzKw13gWNGuS5VpD5tZfhNpp1ef7BedWvnF
v4/Sva5bsiGblqyof/73myoyYWZrQvTG0oK9LpEbWih3+EgDwm9vSvwyG2XB/B2lsXJswQeUxdT6
89w1HzWE6rVEvZpU+TYcLcmVK7a/jL/TuQf+qQO+HnoUGsKroWf9SIoDXFNz+KO5qG8+EvyYUadj
iLtLyzjxLAiAt7qDxbRRxuRY1PGzUSJ1lYWzBI0clk4nxxg2zN8XOZI20bh8Np282UdNoYICNpPj
31eibvzl9Wg4qqNQh+vJ2sJfj4xRPLU1XGaowinOzEJ4AN88jV8U2VR8qMnDa1vC4Zk2wXVJ5dya
3XDlBIqO0hibTvqmZ/U1Em8YgU6zWsa7LN4OSdleL3glnqqp8+ux+Ka3eByifPpuZgTa0KQRkk6m
fOcM9rFJCJLHDmbI3Re9w/QrAxe8Ksq0emhYeuBBzBXPRm/bUwxrwgeCX9OcrXon64PkEfTOihic
ztWYhpDiL2G1DzX7+9/XkuL8tZYcGaZwSzZ1x9CdN00tD+BBwVOf3RXNoJysIPqMV6nEIt+m+0Gb
a1CoBUazJsv3RgW7UVxa5XvHJNxXS7Nii5zDZmQz4poAJk6QFIKMwC+2t03pAdhQsv/719XW17lM
d7Q5zZZ15jlFs2l6jv6mzckDfM+drWq3jabJmzqOfXTQy02hzo9aCeYh6Ga/NzRnF6p1v03ypN2M
kgGldQzTwWy+jxHbBCReTodCtUuf3Rx4GwXEZ7gD4ds9N0Yy7togQwIQX4LktPoIHcQY71r27q4V
qzeSo2C1YPXG5pUaM6xG2uAxGP2//0/VX/6num3ILJp1h0C6PzffUk+LKMoj4xbUZkNIXKBs5mr5
qibwddvDom0VZYgxYwcb22mOGGjGLcG4md8aZY5ZuIZbbBqTHbtXw8XfXsPDUmG8Xg+5BNGQk5oH
OYs+6H0a7f7+3TXlV1/JsG3FYvziP3jTqBg4YAWVGv1WUe1ruYzLmwgKeaK1FXykGaJcTj/m1yma
qhsm1hLsHby8enuIlVb1wrDsfVb28daWZANe1Myz4Z7yAglMRV9lOgxa2sOS6x+rqv5u0fndERCD
W6imsgWpA3xmjVupdTU+lOMLBjvnOARZsfn7f/KvPYemaKiyyT+owRkqhsdXK6+8z6QxhOnuFnr7
GAr3uv8IdVa4KUyz8yR2ulf6yiN3jFrVvkOw7vc0srDfDvKuXLAP533aMAUZhj/K8XOYzECAcx3i
0N6e/k1bUn71PUyWikyruqJZb6dTvFFK08ijehtnEFSCpDSwaGDkTFDkcIekqo7oZXaw6cyrhRYu
NMcoMj8Ex+f9m0r7y6BMpZm2YTiKZTFv2Oubvqo0rGnqIg2ZeguSNzxg/v3eOa12o21hr5J9Ay+0
21tQ6mmxuWlG27hKt2Zc54ehVVGibW2sNmj8/ZtRRdX+l7DzWo7byqLoF6EK4SK9ohsd2OxAUhIl
v6AkkUa8yPnrvQC9WKRKnJpyjT2yBAI3nLPPDn9Yrw6PxDWhMn233pwqcTX1c5ZzqvQ2ZLeVOSOj
jTbG80EtdJDsZatpub2Vvi3wyBoqiSSA3WW2GK5E9UuBsxwUiTil1euAJysbwNAYz3pN6V+ozr86
mgpvtA3z9MEL/cOn5Ti0dZfTkFNxPTD/90KnMFFAW1Pzui56nWz7fWFr/46zwHmpjQgSx9rvhrYh
91yQpX257A0tb/UPvqz+hy+raSb1n0W6ta5Zb65bfCXV0igt62qJSj9BzX/O8sJ1vIBZ7DFsxLPA
eW+rRPJnPqrRKXD0YtsMOhnZQ3FUTCd4yIdI26x/O09CUFtlw17nzaJS+YrzkdhhvTAwL9eechdb
HiXp1LuF7fH3N/qng1fjJ6Eh4uRa7pvflyh0SxW/dse8ZnMy7Q3sFYLEOCamwsBKgVhkz+q0I2n5
iCinOFrlCDCAK6gbEhM+ByoKD6kHnh2VlJOwv/ZJwDhfncoz+biLNIA4WHIOziSUhh98A436++3t
iBaOi5Em1+JQWiq2/y2GkIQXQwxDfKPTIwIinyyfcA19Uy6qPsfuD+DW2iUI8Gx4pTdU912HPTUu
DUdX0tVnKkB60xKig7tiraXzB/fC+7rWcFwmPI6wdJJCHHfZh/97vt5sjHyozfSG/TqlDme9bPRv
tQQ/6Mqq/qLNgQ9qpLIFFedgzNlhjnhLmG3NGxyc5KZ0jB/4649ehK3ipkuio91DUvj7CtDE+03l
qiqr2LAM3VENZ6nP//ecE9ZnfTEwTyba5h4PXkyolr/Y2nRrVOu+j4BzKrPgYUWtnCJnsUHXq40O
I2LD2BxyW6Z4wahN+Bu3BAl3iwv1svHGSaXIWuoJJcCGAy8y01PJFTGnBsAsI3DCngdxNsY2eDD7
S5i6Kur40vJDazI8a0IT4ELPkK50TnZTv7i58aqxI/CWqlO/vFn9k6G3wl/dvjJL/zQaVDlDyZUi
lKb8pBLfg+sMi2Nifpt5dQwQH9fCORp27OJL1YbHPN6S+1Aera790lYqR4YIzhDEQ0T3PYFDVfJZ
K6S+SYM+2PZ5XZ5raHv0CMORE0bbFGQsHyziHQ5tWQYnx1JfDYyq93UyFjtRzOYJM+b6jH/QBQ4B
L2Fsi8dCx+xQd5NtbpQt1DZT+qYzGueBCANPoXi+daHp7DOFfJzZEvq2wIpjzNpDXt5qiHN3wP8D
o6D8fijCeJORfHSc3SrxOijnYKzpqcZXi6CCPtmRwNt6yWhrz3Kp4GjqxLk0b30M7h/bTXPECv6f
rIk7mHk2/gVl03o19K69jJlmaGMEg7Z2HybIx1PS4dWXVQ/1UqiPg/FN1buLkmb4GszPsxrgIYfn
eBv0pBBwIo9Brx9N1dyvfksFCrht5fb+oBcDdNoZLqkpIO46YbkY2tw5cWi9MIMO2/mj7k3/0xp3
lsLfseiNLO3NXgyHAl2ZyIpbSGqHL4xUnNSF19iL+5GpO3nJlek5ExRVLdSxqYaSXRbu6HXCwuu7
sPA4qVN9n49eHknlCVtvxjP2vCcbL99qeYbvC8btH+zM95cM+Soq9YNuLfvTfFNYWm1WzZmSVDf4
MS0+u+U9ni7uadKmlkxf+mCzS6A85GS4V3CbkLmewi5rKLbo7cz68+oWNsXR578/l/GuixLCNACl
iSlxdRcK5u8HRpTqeiadLnlQdWerCafxdIyPdlaj3OFjml7QWt6UFFXEsp/6FOLcTLTLWu5GS81r
Z+XBEuUz4hJ9p6rqQDVrMJ/FQJ5gY35BoQ/4qYgo2kEtlj7U4sAnozlhJuGXTSh2Zd3GDEX1+h6P
jEerFz0QaaZ7OAHu0HKk12rhkel2rV3woKm2dQCSrI34Wf39VWjL9fj/Dk3QrtjIFcUCSWrvOjTT
HbBe0mr1GsCjPDQ2gMucluGhMTGvHQkuuRhRc6m1AmRC74aDgzbrg3vm/RUOxutQFBFUwbXGvPj3
z9GodWJg7J/fCmkUR/CV7aBYRExF/W6eJhogQqqxBANUnhrjxJiqc4NP8PT/1TKtIBDr88D9Q7Bf
dlqds5IQ6HY5tMelE7d691kYELn//uLE+8tbtQXtkm1zfRvqimf879LBr9iFQFDEN9vInxVJvPTa
rDaGeEUQEn6SCpFss+KcUp8ZutpZyae2JO2tzvJLb7jfiFEh0mrpbx3+kW+GRXmoAjquwkXbJvL6
SzTL+fvQDki67U9wReP9MJEAMQ1bLTSj03oa4vCIt0xRnBMZ+lj32PdEW2JsNE/z1kwCzmekP3WZ
yE/ojnyla+7VypoeKrved6OjexZcTNnMxhGWO140Vlp/8J5W8Ov/C8wwNEpF11B1qE625bwpNGF8
mvHY4bD560bVRu3S9lCxEWX6Aw7mvxrjtY6UMNkvYWk9Y4RunvRF4/f3j/Z+pREpTRsoTEvVKbje
wu+lMKQSGrZzjVScFtxJITaxsR67WuASEcnnwYmu0aCLq5jwLZt5ulSleIDaM2jaqQ0LfbP2pjmC
nHyjiM7ZGlY6Xga0xM1tGNPg8e9P/B61MxwTZNExNfwpTUDc3/dGO3IPxVFnYngOGtWb7RGXVWsL
kBXvEFfEWC5awOV9cDJLeV3bBTUUZ2kylXYMJEOuOiUXEadHO5zTDz6u8X4TsG81+kOhC9cx1DcH
adeVhTUnAorHcp4VDK+2s9Niz5Lxx7uTpt6NNuM1y4ZMXMfDU5VHh/WAxO/riw5f59xVBvl8lvas
k6h3V1sPRWAO+Mx0MMpKaOE4GUMjGCgqAP34ozYrvNawxZvUnB6gNWHGa+4l2OdD6rY/3WZGopqS
FcLbIYbD3sca4St2TA7sB59mub1+X9kL4C44thxqY/EWsczMQShj2SY3LFLNk+qEn3ILNi9XjthG
RpDtI7X77NRhdHIg6B1tZyLDC0/XW5hcP3iUFRJ48yxkhVk6W4znATr5fZlESTuIudGj24oYhYgS
j6U8x6SjbLo0N3ZGNx5qA6+8dLZxntRAQGQJeXmKz2PpNFs9mfCD0oAJVdFsY1zDi/ZbQON2D927
7GCKNqQWdtBostIafMshb2P9y2z05V5rZeQDnDBlauPHXDjgfH0/3zOPdjYThm2btQYvJgfVfBE3
+7Q0PhnWpF0aGMjMt4l9LZt5S1AZVUBAv6DC0U6A0UdV29ojvZmSgpG3uIib8xcZGf+sB0Zupd+z
mAo4huuVNYV2iUK5NapOwcy+MTZrMZEi9NeK711P6GanpBUKmYlbRhAslFRfXWsKd308hvu51kYv
jaRFBov9JbecDXPpa9iO8iUnsEUJU9+OcC/vivw+ZbjyEObObu0QklYrvyWi2prEmZzmutO8YpjD
e2k7j2HfA07y5fwAKxZPio4vk0zYSPQl+utK/GvCfMAXF76qG73E+WDef7A4/rBOQbJhbcI25vOp
b05guZzqJJkmN7cczJMm3YsUCPmzSH9x1NGB6jGlELWm6bj2m+sZ4nRNTcKn8sGBsZapv69TLgLd
MYAeeBjjLbQlddzF8JHG777EShaveaaW9XzE9RSR5oALTBCwFBYfm4Roj0EJv8SWAoKq9d3OVuyf
H7yapbJ48zjLtcTcSmcQxm7+fdu0trbgguZwnfQcrNxVzoES1cwbMvR/WozMbcEL1hPr17kPJrNR
JElDKzrTLt363x9pvYLePJKhU+Jz4tvL4G45cv9XVwSERoYKHeBVH6bHslOLS1jNd7anQ8TfKyKq
9k6jNJ4Dy8yoe/veLVoW31JHJDDuSU1hHIYMTJvM8GQPab5tEKooJqxVGsXSFhuiKUf0voS1aZH8
sJ58v9gYKFrLhcAW4Fu/uREkV3rJqEm9rm2zcBRfQaljp0N2MJtA+sSRxRsNv/9zmY6cS46vqy2p
CVgef/AizfffVlgm1ycP4YBcv1n2GnQppxCtuMKMSu5NgQlpSG81MHFMLmmZ2oe4UedtqYfzCSrK
XsBkgAlAZmZp0TdLMVzTlbUyXMJp7g9KUvDyRiddtDF+XEbjUUkwgcWEZKvHZAwbC3SX4fj99x/k
DzARSxNsQzMsyhaQmN9XRKU2bjRUFCV2ayV7N3Yzf27TF3xuKCDdUe7CtCfUsqifDONTVVmk0Qby
aCNmQ94KEQJFG3qI0DQ9swy0o+5EH04/3s0WDWN5zRC+6CMMRtG/P6JqZSmneSyuPAW9SohEo3Xb
Q1+ZlzyVAo7zDxD54riWCXMEaLtEaIZTdq3L+Vtdi+lhJKx3KgbDrxkK+L2Zu9AgivI+CmlJZOVg
lclmEzirQv4i5EhPdcKPhuaDW31ZFW+2328/yZuLtHMqCQk1Elcpra/Ext9pbvLREO99L8+0nBn+
igG/x9Xi2h16UnGd6zovzBGebIM6GLc59jhekrs40i/FHor5mTwd2qGgxnszFeVHh43x/vyzXepL
1YFYsMwb3uwRPRZOlLezcgUL9ifRhteghAfn6CN667h3yHFYNH1B78cBQXkEOCn+WixrLjh7Vdt3
imm+hIuNJMGVz0RA3HVL2nFePueAlbvcfnbrnjjBgfaV2zP2qc9AaMsMX9EE1ZHUtNwfYE4dQxyF
N71u99s6ITt0yp0PxvR/GBvww2qW7qqG66q6/WYf9U3D7ESGynUtRpRc1F9yjEXwoAIQzPPqZCKh
2eBAXXrEl+KSoY3mptK4Mx17xFBhtLgJEBBbIZVEvWSmlVsHD+XPrQZLdB150OwgwbSJwFTN5umD
c+D9gYacQDWZCBkcbNbbe7wuosJUh8aC06t9KY30jljhFv1S6AKmADo4PfmnVUtPwITytbBalFb4
AKz7hhyupyIcUBcXH+Gvf2qqoJIIjRud7sp8O9NAZpxbAwTT66gPiIziYL4Q4XM3u2P5TYvo5Nb3
HcDPOM2mdkwrp/HdmMkWLesKj+QIWfxumI9GESWn3MVxPxXW05BHr5b5svaNRDQUx7+/T+OPhxYj
angbjLfeXRDUFEnthI5+1Qk1YgoUWr4YNCgQhKFtUy0gghGdqods48ewzAOd5HX9p65SlZ6eJxk+
7gl2/0MH1KAMzUEN60uM2HDTDIQraLLcJ+G4DUls8XA1xeCBhMRjaZffl/vz0MfqpRKJPEEghBZn
jocxdL+2hnHTkGvdIwTI+T1INJGK8envP7r2p1OOK1GlNQe+YMT3+3ndJMYM+TExrkI32s/4lDxp
MTh+X2Ma388x7A+1VXc13MgNkVs/wjKAmmgNiQ/nVQBLzYTK57X4oI0x3q9ww4TeRPvCfx39Laai
mO2o505P6pft3FdDaXxuF/Yp3EHzVEIEKC39ZMgg92KsNW5VSpgdzCRIuLmxF0q5iLSFckdEgvpo
8K8tGJCRzj8yq0tuAaF227R06q0D3Ok7PSk4S9M6xGwdVUNu19eEZq9HcmIPSOUJ2D44S9NmQIT1
Cjt0v6DBPFStvP39c7xhBS40CYMDmFkvcOkfMBII+OZg6o2Gjnqsd/EEU7RQh/sVfjT6GCd6qe2t
BtdzMEVnZ4eR6ompd330u5dYKdxtB/zqRQN6CYNYQjfAR1XFdoH85whfbU0/aWJ2Nzqn+KELWjS4
mAqth0ZSWV65HAxaXv5c31hS6ydpKzmavuTBMpVyhzGR80Ej8If5owFTzBGQxSwSkdeZzv/K3NmZ
ESil/Miy/JL01bThyMb/xUYTy6gFsFUh6Q+9vbFTivGfuHN+zgSu3kP/8koRGbS29s9YsY82cihE
ssPnjLGID5W64GMy/u0BZWs6QkZ51fdYC3ddWTofTHONt+Dp8t0E0CmnMri89pZTkJXuLJRKYzy+
zBMAi4U3VYo8jckQ+vAvmYwt41KttvNNECT1sVYf13Ge+aiIdLq1dQbtsw60gx1b9jFvpNxC4W52
mqE99h2eMLJrEnT5cXJPZfId/cEGvEThiNLbA8Pk3puW7OQsIj0thwP393X5B87EUnJCLjSoVfgx
3xwTqJgNvcoz7eoyKQiTeThZWThsFan/1HrH2TgWRO+S7IN1pZqSHLA2+2ea2TNj3zd3hTN6WJ48
Ty0+OWNnRmeksPaDUnw8WP9D32FRJMMeEwb901sOS2+VM4kVA4+6NrmtyG466QCocJvs1JHHty2C
nBcn3adJMVQvVcMY/5JDVZG++sFrW17LmxrSsh2xDH8YZ7wDhtxO67JayXV6IIXGeuyOAPcZl5p5
JInlbI+I79Y5QijS+ZDqdYJ/gyV8xPtkdM2Ne6hT/FvGOQ/wf7c9dCWIfzs1++hB/3ANcGWblgv4
jyWitZzH/9uELmzLUBkT7RpaXxmAxztVj8sd4YcetlzOw/qM3J/aSe2G5zlPv9RJ5z50C7mjkN1D
VH3cP76/AuCjatBml2Xnam9n4naHktoY9flK3E7vJZmRktlduvuaWagHHbTaaRG5rL/GKrEATFal
dllBQXhh6BEYJG1C4vr2+mD0H4yanfclA08nmNYzMQDxgzb72wuzB61s7Vwgb8wwsZH4UWzdXC2/
9X1oe9DVjS2XarUz3c7aBFXxk7Aze9MOFDqSoNO7rAlOWK+hOevaclcYuesz69kNRo5D6TAaSHGU
ZpcEsFOc9NlQgJVWgClu7uOiHs+qMV4rQ1E2osa+xmhg14dmb+2QIXJBNU75bf1fISJAGgcIVQb0
Mz9Ma5sekXBSMgoxkCOJm6PClpqFmqM+a1bOpH7FXCL9pgyFslX4j5fAOYKqBaFXpCRXc4vtWvMO
ZwVi+z4FndYf1LlTdwpARKgBDq5HHeVyeovJjHb7gRF5KctvDn3MfY+CttAGY9OXbeYTO4VYRaTQ
JkPoZfiT4c9YNd6kxPMRhQxCpkL7DkHH3la6QbK6gipwGeY4kZBeoujC1wJ3i5aPxDuzDj/4zPov
6sXvW3jBddkXCFMtbqo3DS3JUFUadlCw1pN9LsfoUqmHFVw1q38akzzYzi7Low19zCvbydjWimSA
kpZfnRFT3SQrH8fK8oMktC+hYX7FeMfZreyOdV6YOYXqGUbI/GAcG1+TtuFPeZl74yCsTUWklj/d
xUKNnhxXl7y16DrH7qtu2BXizQpVal7h/OJM42botOLYlNV3RbS4NgECFfq5pJa5dYp5Xbs1GUh5
nPSxP4VtdgjT6tImWEIoMd42Q0W57Tq4RLvEqGRJr2FQJofdLzJlSnMRBUl3TqeqPIokS37R9dBS
ouqLAwUvwYLUo9pqWQ5pgola6UP5wlyxLyeKtupHDF11M5Cnguoze4mWGb0dWsZmzjN9PxBC4eHe
JXHwCF7Xl62rEzTAKAz59aa6i6F7bXP3h+nmBNzTgmX6uGVK7+e1RAIGFFebanzmSNI6cuVldTF0
NhJuV/tFgL/Lu/wWmkXjFwQI/6J1ZJJIcGdU+Denf8tBmQ9ka/5s8344j6bzqjjKbiKe/XPWqnet
xe+Mc0QBIsRwMsvITy5Ny1vg1o2OYnsTjsPZshW2qp69kNZl3kQVPttqjzyJ4clthRB1FwfZTiWT
VwcB9gYCqmV/aZ1x+qoH3ZehqzMv7btXzBBilPUzE9Dpp5yT8GgN4qWzsccqoF77E+/22FZ24Vki
mPZhrJQ+UfSJP6v1uFvkcuXYHMk1ZLCMXQX+r3SvKZnD6OJwAXAxl7cknA5+ehBoyTPNdXkzSbmp
xvbzoKbxfj1a+5ke10EGGE7y55Is3Bf9dhR5zxdjH657Xc1inPldZaObZbofhKNuGIa5fkbw/Np0
whfBrq3KajxSYs+igbpUma4fx3z8bjl9fsrDcqQM5fxsx3jP8ORhqkcS3LMav+56KsgoaYpNCLPA
r/pdVg/2we5s3msYOnuR3ofYs2hl89AxfVUzlOSttoQZUWKMmCht2szqN84QCz/CNwGnLfNkXJmz
IgNWWYWRxFtBxdSkbMFRO7WfwXzll8qccWTEDu9ozD3qZrf2u2yo/Rk8+GKrbudZY4fFC+5ISMEl
TjGpYH6iqPvWrYbNUoYa6Pc25pqt1mrjs3FzcJ1lsN0SBZFGPwyZmI9j20RHpcgyXzbmTnbCZIKn
noH/mDGqVAhFhrFdlC7jGK0MfTR4hr2RyxjYVZnV2mZ7qLlHsJmA3BxnKrnGE1LnKpnxJIPnAmfu
OU9EzdjE6f11FZZiGnaBGv3UAx4lzVNYB0vAPcCs+ji3yaMRjRcDnHY/W5q7DZayEvAnONROWx0Y
Mk2Xcsju4d9rl9698kf1n3RNvIwNWvXBmj9VGNP47hF6ZuMrLmt8+bGiplU8LLlgVFZ4KGI9hsU7
6dtOtFl9XN04Ce/S9mBE+MCGo/XVrpMJd06C59hS1yBUzmvFKPjjPGs2oIzP7ilnBnMIZ+0XvoGf
C0zKhjTDYG73CSNVhliwJQytgs4o/ym6ry4sudAJs8Pa5ehqre7SlkzNZeGbIFDYDC9LG9bmuHWy
/l+nwhEL+fo9bgJ3ZEYz2lxQubW+XBENKWvclUvsx4tA/xJxNDlK9yVi3ytYyMSuCzPKhDaZce4B
FXTBjtTmvdpy6g6Fu18Pu7Vwlmq4L9VY4jIlL7XMz0Ntf06rqjyPA3aawWgHJFDFPTT/hxQnnSzT
WSvTr2+6bkVsBS7SiJcAP8N+qFQhHpouf17/P4aTPedvLxmoQTC1ZPxa6el8TrrwNJbqj9EsH9Sy
iJ96l3eQp2n9lMso2/SDIa6YL6nb9UnzTjH8nIQc0iPlNuib+fwLmWniTd9m8m79VUGa369kKTsw
501KOCi5SuWzaiTmQ5q6L9UQAKsnxSuUhB2jAjyUc8yBejyhHmcsgdZPgH75h7QKXAVcWV5cmI+e
WGYH60iBpr32nZAgJBuem6NOLB3toLOSdjK1XsvKzM+wgDMMxUpfXQg064kVRdo5LNL0lnfYoDpC
+uvzutFc7lvGY5sFVFuX68AkH0GspxVt9dWc7eZMlioQ/6wXRzlNn9WcPKhRdmfd5CGwWLWeOjOw
7noIRw59xXMWqV8kThinuSdmTiVXeB+MOj26rphHhidQ+NRbYTeoqhVYBU4FijdWGXpkiTDiTnAi
zZBWD0k7/iyKDvwhkfMuiuUPRhDs/qXBEVU7eZDrg926FOf0u1Y59X2OQ8LUt4/M+qe7Gnp63Kfx
nR029WZiMO+hQsoJUzHAbl17QmiQ17sxVxHPpMpT7cpwG4qGabAczrNonAdFGU+UFfWBV8TlOS4y
zV6DHKdFzxb+VRyivMqbmRRn3N/+bRbDqLVICgZinxXSbPZ6VuTXUfkiEMauRzObu9is+b02vwXH
ho2cPnxIUXSfpkKIc4BrgieHJLvT45r32k9+KMxqZxUzIjEFr2p8JBW/NNPO7xq32C6/dVKY0a4e
lHRX9lPqt9P4nAdG+Igu9qg1DiZ5Bg4xefWYhaFxiCuWJYnBktuD4VSNq3TtnkVu38cmpEE02lTs
cbfrneVCVJvkqP/LmsL2IhwJtIfM2NfpFtrnuG9SxyTtQHaHojSPqIbJVjPz8td3sZOi24XFk+HK
BntYgECIjhV6fShmJRZlzLwtQwm8soqHW5zUw892IqUUSfK9NIaHuYDXzvRqustIXtl0WrBVVOcg
urPmjvEpkoPurQpPcMIbJBA8TQPydha+q9S7h7zETnIsLBzcKWLQB2LgNLudfBAy/r5e82pVXiZ3
FBen/clZoIPeFpwfSzNA93MMLTWA/szkbN16FpShmzJfQjHt+tHdiCADa/p1DHHpLX/X8Y/LoFLP
plkgCWgKKnU1Hq5KHk1ePYyva6Oxbr3Zjjovasraj0mzPuj4/26H4R8rottx1r+YieFhBoHXucRm
Qo0P62kZxb191Gv1AROUTWBUWACU6TFV++zshOSuEZfJ4L+Y7gZKbu5qhIQCoxHQDfsw4zlzwavi
JXNxl1QGEREzUd7FnUX8XFNzkht14JORiK9nGG/78vu0SIecqKh9pDjkyqFDwy1nt15cVS/C/YjT
QAcav5FtiGtrRlVIB4gW0etJLrpbVUdq297FmlNsRnXUkEYOyWkSxr6Ll0Husp2zZBE4QoEcea4j
ObwtY1NQThJz13eliYErpC+rU+bi89kK5M3I5DyVI3RvhZjnFmUoT7LpjW0v5447R8NnCOwo1IgL
jcNvpqHA9sIqdsvxhNGD2X2jnvwpRm67YFEagNsfpkBCA1au5Hp8Sp2mx2NSG29pmd20WBbIy0vl
HGZ3pay7g56Gr7M5lsdGkCIympa+TS02RelEmBrKJtwG7oQxOgard+uCmiNOoWzuU+zWqxb146Ed
Bu0StuUJplqFrzH4Xxb1jwPE1AMCbXZF0T66zqGFVFOXGBknGk4rVRk4nhiYBYryEXKDxJIwICo8
QIYfzOmPSnmeNdl7AZy8y6CwKWLFoQF1DlGn5BiNhtFdOIgH1bBiyJgkpaghBfRaIIH/K7vGsnfz
wlOjFtH9Ilbo6hcaAOZmLUc2zTxCmRczV4xD2FXCK/Vxxl/5zlLxaO3bp6pXle0gh9eANbSPqora
3eR2J4nzpYDVEEHhOapD1/xq3RjWW+jyty3sP1+gv9z2pv5ERYUpVeFaByrzbr/i9IPGMmy02d01
SxQLc0y/zLtgT8mhHkpVFhulGBxvaE2c59x0n7VD4SeLiU6cqu3jbHfFZhYz8Y4ddl4IHyNsA5rM
Kw3dvSYOMb4LIK4ZWbt1EjncrdiDNcd+09QC+5Bhk2AV55E7gillBa2fE+NpzuZ/ZBtTgJsFhleN
dT+c145jjh/jDnleGuEozK/chyEaoj6ZXpUpes0wSD+mo+Sk0jq+gAP/AmvT/RL8OaES+zUqdhK3
9nqa0gXEqLaF7O/C9ISjPoKxXv0WJvpTEopnaLj9pRPjqy3sTzEj/LuWMmbX5O5FuFnpJSC4p0Ba
z9UonT34HBJWQ5S86MLwK2O6kXw3+UkXxZe4SFsvCF5VgQONoZZEk5rFF838SkjnnJrWQakJgYwN
/ZGE436XBjPJpPHniERt7NKeI6PJt0SDZ08tU24cNqrHtWpsmGB7g3DvtaUcCFOZb6AU49m9vHFz
YUKlqbPF7gnH8IWMGBnJzWxzcVGjh9jtk5MCtumXIkUd2GBaPcUdvqpZ9MN1nIScUvSv+MtBqgg1
fcPEqtxV2Ez6mdCG47p27EUkiTzH3Ji1LnaREGAxQRXu8U/4GShZvwtNQqwJ1X2Ys8I4xgU7oc31
r9StBAkv/JLRsV/MKcIWAQeSmVmXLbTiFrM+aoGp9i+2rZl+j8dh2JBzmh7XH8Ue4H6XccqWL1gJ
UtrxZiIm896InOzCS9tEqnNRyjF9YAQVoSK8caCHCLsVIm4mg4auET5MXKqGKM226FXAuaK22gwV
76yN8Y3RZflDN2v3SoT4S4rzlb92voNUn4oEvpmJ39mF1twg0acDuMQdaBztXZZrzUEGjr0PEszn
lPC7iRsQwdDYfqVTk/MCAK7XD9gN5j8ahetD+DhMTrBTlBYqJpjBZf2EIQYz7ZRP93Z/g3QTwGC0
zZ3Wpd96B7taELF2MwjBqKLD/oIpN0BcafN94ITRZhaHdsZ9ssuZBuJgTmjspVKclyxx0icM9r4h
fQo2YmqbPcPJc4XxxUWN3e9o373O0Yp/IhPtjRV+Z+aQYjvu9h7RB6YVt/QCqqfyAi9Ka51+3Z/k
PyadRqJGPWlPBC/BGsrcuzZvdIAS7Ushmh9FOocPOlAGMutgySjGwNscOIuyBsAj1eLvqQjuGpyw
sI/ty4cGcpzVq9aPAWdBL8S53Aza/jOQPN+LiIIHB4Ld1Kr11jWj+FxZmX2s8IQ8pGE1Hfmxn0Id
A2IFr8EnVzIt2eE1F0CCtz0z7c2TNTcvsePbjW69mHb23eK+ELgj/aOqXxvS7MvCsF7a2fpeB67z
UMBbc+ygOqgJPiaSTYVJV9QDfGVfgT5xnEdLzomSfcWfID1w1mNa0rPIYh2d4JieBpnJXZu03VYq
BKClmsh2zKiHkzGR7bOMTBtM53ZjE54Wyu4ummKSR+yaSIg8ckmTfShTMyI5djSwvto1WpQeWzhf
1wTtvSdV/L5Vs6Krob/5pKr5y0zgFsFz7n3ryn0ueaM45tibqRonb3biGqSjfZ3ikJ8rmFTQqfZ7
tcBRrdOgm+mr+yCGFl4NLQQrghrv0hqMqR+zy6wb/waEHh2QCknPyUg+izLcoYZE84nJy+7REaFK
mHCsabppfFEx9scK3PL0vnYPw6DvAwr5DNIREx2ps0r+nbPyRi7454VRK6I83QSyDTYzVPWKjHvF
iqVf6coPXgy3BJCGV+ZUy9MPG6mvQpWghMVhgqftW3Fwp2CSTd+cY4yVExAwiMcWmtG1TbpdlA1f
uyIz9gyLBywH2m/4JuZeYEv1zPU0b/QJI8lY80gwqzdN2oJUJrPPJRz6XdBUnpPQPMsxOU9a/Sia
cPTxr6LzKbK72tS/JCR0xCKwtoEcrnOoI1Kq48+VLj/XkgjpoUunrRGgfQOM6oz/mDuT5baZbFu/
0EEF+mZyByTBXr0s2Z4gZNlG33cJPP35QNU5v4wyxbi6kztxVLlcIAlkJjL3Xutb1Z2VUOyTw+tO
BjSN3Ckjf8gK11pl70kBa13wCYiX+hX8SnMZZXTpRq1YtgG05jx2aoqB+vNgJCm6ElQnUHEXBkpI
EhWwfA0J5yZdCpYg5e1lIr7XxKLwIi86bmx4JQXab4eku4W5kkXpI5F11iTPA9hk8m2yAQiwcG6t
XPpV1VAnVaXOF6VPQlgFn7/jBbYikCJcVOiZd6lM15+R5nTGg6BavJSEqiypvDN2sWKlVFtDf1D2
neo8J6qzsVPyrNE9yPhfOLoOdbm2IzzHwJVkVIbyNbyshdDMX3rfde4AjkxoAUzjhK6W7Yi1GfDO
KlQFyRybsshW9lM3PeHQNdlbONjE2rIIMLY3CCgq+iZQ3qHyV8WS2km2kq1+50mGswPY8LsMxmRZ
dF63khqYQsNgHVDQPsRFTxHPyrJlYtGRlKX0ClA76SxVmG46Q2BcTm98e1cFAW4NuOhNDHgeH19P
+ArCHkd3RbR0NM9e2Xn/mNrOb6qElKzqryYOyWUSw9jjmLerUbgsy17zliQ0gIz30IEqJTtd23vm
8eTrsRsejTB+GS3hQCnmGbdSd+Ozsee0us4YOktHIrKndAQGOuj4phE/1LX+O7aql8BXHvyuhrUG
BTOQw6/RQEEhcm5V/uUit33VDTXlsYP/sKjNzFhBD107vfHVbIzKHXA8AA+p7K0dxIQCSSFfXOcO
3hPfYPHKyW7BqIcwFUHNx3KyAfLkrYav7CS6daFYyaYWkAi9+MEfiVoYguFrq7MTLDJ2ZSBnJVdt
lEVwHbIxxezn9STe6F+AOGSUeaKQTlH9K4nqXSPIbpDr5rfZddmWXHMQDJ4G4YWYUDP/IqfmuBpT
fpSFGbtX7XjdDMqdDZHRImVzJ0S+rDPczzH7eaGCUrH1eOeFUsgYLgc3GKONp/MFFQrE+1wyX5Ug
6mBGWy96W14ZwLcLJdpYNIo2bZ9tQNyDaO3yPaTadUwVfOG39Yr5r66ArLSbJQwUeRU5YqdygHV9
FdlUY+btcjSNaunYvnUAZQuQ6rqJVX3n8Xbc0vEGO6WvTQncfCGDWguFbi9SI/gmmForTzcPUiaB
uPfabBs5D5LoOfrUib1EMrfCAsVeod5JanjTyRzYuZnLxupDnKrGjemjPQHGfTBxwQ3EGVrRjzJQ
X51EoTGHCbiuzVdfCX5ldGugAqxE6juPZZIj5DYSZ+mYvrGIojC5S0p7Pyjdt1jD0tbnRob+M1L2
ed7TUoanrkCEO7QG6cpUKJxWrTah2Xi3atj0txI9l5zKXp2H6rapW3E9SuSiSMAniExgwZrSprkX
/bpLmwn6CAo21zXMv36i8PLWfgai83alQ4aTKKIj56x6X6vSg9E38mOusnrmuPCuxs7fm1ppb4nR
QM45JPbRy/ofQsrTa0X+VnrmK9FE8VVNTgudn72ldMS0pQVRxNSzttCL00PByT+2vIcxl5Pd0OoB
XgUj2PZ6BRMo7xc4+8ON1eU5wpk+XEWpYd0GNlTsQsgUuqtvijYCIGU6JxNfCCZ5Ztt3pz8Kkfur
NtDltWNlztvfKZn+yxxlY3/6q8rL8DJ247Dy1cI4nv6wOLMfG+IzlrbtWeveKct9ojvfozoPjpRj
ySSnKAJpm85epuuQ5Q3CmIKuxM1jQW3vhiGi5O1TF6pUGnMCjpmVA5WZSgXh6FHg5pxMZ6P7Eeht
Bzpy5fTxvZ/k0uEkU4+VoXeF5OBEHR4QOe8mss6i8017kXG4IGzyt2/WFJB81jRnuDXGRv1i5+Kl
qtCkFT5IcMGBDJ51fyWpD4oSZBts7MnyVPk/Gc9quZn4x6sSjz1hX2PCOSp8rthUw4RTS83eZqFR
LMsYWZJdNz+UsHSVKi82dlVkoAAtcaXzNqfGDNnXqKMFHc/UybonG9q7r49u3g/VHfbQt0+g1Pjg
FCitbUNC/Gsa48KoGcZ1PKzzqMbramN/a9jZqn19o1b1j5aAk32XEmGBjR+/r3bdZj2AfUorupE/
nrRfhedscV3SZZ5+heilX5YtVS7YGoIGPFaPwLMfTzIp9GHalSyH6PCpURwcFaJUZb6AZpGo6g97
T1ZvMa4Mh6bPxsWp4py1QX6FvPbfOjRaKYQpFg8DbrwFVwrf6n1+iFBpiMX3jI7VyqH0Q5hVE9DU
y8uF74Dj9xK7O5oOl40p6y5rTqireBjF1pBUOKpS/UDear7jP5A1o2jSmgMXbXkaZO1oHYyWZhVF
vxZEQJMnS/TT+Ad1rdyD2KeTT/yJTM9Om0AzZgHTHuofFnrqAUp821rtuDQJcVuYdsO4ObX+GqPY
+a1iHg3bue4dFINhVlWcTXP26WYbrxD7ZAutA9heMiYQyeMKk3L9jl11sj41Bgs7/loj/1vAyjMe
pFziHV4fdNtj3wnQfZ9l7OAnqMOmHeiT9wBc9+mw7j0zv6FotDcb3z4kHVbVcNrJZM5bzdMXWPu9
ZIKmpjYu3rIdFpjMvHXfFktNabsd/lH6MWYP/L5jx1UTf6IPU6Eys/srnyO8Wh+8qOgOlnZlj/la
U6xyr+DmXXEMDtYoOWDjWOUjjm8Kt23woIhsLfWWfrS04YY76jCDHeJXAhI+hBb/0oMJGD75Bk83
z7cI2Rvb1NiIQPfv3u5eENs3WVrfyiNHsSKMCBAQ8bafqrjIbq+DtUTvgReNUR7DzCq+0XsPDlJJ
vofRFgcRU81o9L7fpHqtg/pFAKBr49rKUoFq2+T8nLxVdAvi21CWfymT/qmXWodeHufhaexkVX6j
FeLX0AHSV0vsIZH3/bTajGNmHwCNIkvyiMzyopzCggXWrlUw3nodldo6XTuiPtKbT69keCxO4zd3
BhZi2W+CG1sk7slWFKNvHxwk5On43c6HL1HMY8skX+yLAT3WqVSAHh3uqeK57H2nBc8fsUTnlLKu
B50DLVOPIniY99GyTXThosFBpSlbd95EKOtMCiu1tErk40A5Z31qhQ1Wrh2UKHkWExPsZPuvuUUL
koGLpS0Dvj6JckMjRD0pd6tTb1CJStT3hKYFHmKVslbX/RTgEnAG9yykigKd3kPQYBLJ+vgKNay/
1AKLB2uYKAjAhy8SVHxu3Vg2k3nUNqeKPKWEdEvFa3FqSpWl/EzLol6ftHs9ewPyfTJldRomFHvs
lUfhZSOxMtN/E5ChZPEaSfmTmWpfTaUK3bIxOT9ZBbFm+O4UW7x1Qq08p/nggexYtKFC0h4/nkM2
SV4BKSXK+KIl0JniiepkluZGtUidedN9pjVq2GmKJ1nWby3f+y5JCNCmAQJenVi/0SmOHBxTl5ZB
8c1KUH/4o7MhIql/GAyUmUN7r3Ha3MZRny1FUFku9u0fDXfxQOYNj03ItUmBuuseFc5mJzGgFZLf
28rVTQ4T1D31QBinphuHGuf/iB6NDnxNKvJpq2veWl3183QCJ/eADHAvF5Bt83GhFrK3lG25XRqT
FqPEg7STtVTjtHVrUcdaev4YrNXGpy8w/cYh0qYy6mNWV8ZKrfDYLuwSvfBYVuuTUzPQBoLF0tRf
cytpajM80Mn4NcphIQ65GYNb7VT07hTWVjoOgJ1CLZpqoSCEpuvppHoBoTfKlqZxTychpVpkyCuW
VJsNH2E0tbLi93g2eizH79VHKS2OngEJYfrqfkh5GIDtsMENTjBfGqITqMBfqEaII7L8wvtLeTB8
OuaB4e8MCqVsoYbM7aTeLab+jT9Cy+tUZRupgLgk5U3ZjBzh1SRT96ahsHpq6gBD+y5RXlhlJkkX
TLsErhfwnHIgxnUI7evTxzp29DyW0N59ysbotDJYzYV0VFEqLHFAYdJFGLamqD0sMtriu4xCY+ZX
izYrHmLfTujUAkg4Mdu8Or6pqRodnBruryXlt20gi1voFrd2vogjO39uJ/A4kOZdk5r9a5eJ16Y1
4iMtIqDGKG3HKkWzE5evwoz1jUMb4jZCqHs0Clq0CihixQO8gFPLMcMX0MHGQSqAjFNeoM8RA0N5
63AVEeuXf4XWa6EVlYm4OvKWpdUO+7K3zZuwJlP6NFg6VZfvaqYHBMTysWpx/NK5SLIDZbL6BjVb
uCZcmPMRAAcrl0nCIZTT8Yigxoi7qYzWXLdxA4KjoAthSnW9bNWOx89bcdMiFn7lGXEys0dvm/gE
6MTldzOuscKSfALvb5sLLTzYdUVrcbSuVc8CSh603SYcdFD9ZrLJATevUUyOa2Tm9cLr6XyWqvIK
zaImiHv0dwl9v2UY10SXBpTj7OF35DvprVxRfzVUkzZWONz2hfqjt5PwqNYIS7LSk49mjHP4TcqS
p8k9QrUcWU5kIDLptXE7Or18rUx/aE1jLoJ7X6YUb8fBoY94Yfg+uJR2UtgLryy+DSPtA7Ua7ceR
k60CgeOZJgZxUQJxiMK4d5EjlQ9BJaolmTs7r2b2RsFXlaSrVW2mnJdPXIeySpaDFyYrS+IGNWmN
uKccNvBCi21eGhutIHw4YYu7w2TgomzOd8hGtqLhs1J0OyddRFS/AoLPt2VLlyShZbEjZqNEM7Y1
/MhYkXJK6r2GTsbPG9yyeZGufF4sq9RzsoUd6MZGHem4EHm3EAXsFE+wF0UJeLDV7uHke4FOrS3l
wqb0OeKHl/TqWurqp9OrSPW6ZDn6iblTomGbQcq+iguXWAT6JfJTqBe0Obx61xcYkfxpT6s0xhVR
Rv4i77poGRBagpVafTlRqrBJY7yqpriY7qDnif62xiEMo8mphT9PVi4za8dFEkj1tenZL0af3XQw
emjihs9DoIlbVKiHQdMPUe7d8kNjFFHesmhrCFSMs4XFlo9OO7VPDrvEuUabwqJX3PD7l2OssFUy
zF0moXOIU1I5T7vmmjF47ZQFDKGyjpe2P6HE4Xy0uUKx1Zi8VFm8o92HbEqyvjBYYZ9roGA7YNLs
5NhCYhelS5zWYiUHJSSBUntoNEneqa22ys0IHhkgarOhQAJNutwguHkdSw+5f74vU6ugj1E+nXqw
gaaTx2jp0doB6o3NrpZ2IuRVWCLa3Jtsd5dUTTlXnuQVgNMOJYKFUgQPemA4QDY2WU1uYU2jz1ac
Z03u5MPpBdZl5OdWxE6Zg/32UafNtJNHR0RD5aZIA39RTSrl6cnSs0dZIzVbBby4Lam7zDP1Aygv
FD5Be22RMQgNJC9WUpLqgMubaDq8sIBlUjRt+5e+RCRQZ1Ycm6cufac+dTkYT1wiHMa8EIu/Raox
Qd9iYWX5dDi5Kyc8BEHs3xUidJBEZd0XQ/WVRUmc57bsFU4bhWwu25TJAkc9pVTJaSDNI3HkAPSm
DfYAQ22EBTYrQb1F0r2lbXpDt7CiQvDJJaJ806RaadRhmZGcSBOjbpemkjs3PL0VkZmI70qIHpEt
hTuIReOkkpLWvtw919Pp67RJLq1R3mrGlYZRBbFWoyLkIHG7dfQI5zAVOTZdjkVEc2KU9TLyCwLH
So3tSXdflWq2i9oePUtHvzGnYtY/NQT4bWs7GFyL5a/Pm+bYt5zkkhKrXBF4KZGCiX/FEML7uEA1
Zhw94e3okPXHUSBV6mwWJxbo2sf+qDaGs6qtYJlITrQvHBXbOLtKXRHwtD2E0r2c6ZxJ9OguJDOP
BbDZ8Hg3AIL3Rlj6hyCKfgLWF4tab8QNEhU/piWUm8GrX9jJKufYvA8ETPpYk/dRWVPkLaorX6hH
qSPhDezNN09RqIyIAXtTl72YgfhJTmzKm7XfJ4PFFPOo0Rv1tWfJ1aKWy3ozlP430wKDWJvkqTpW
uiUEjRawmW91ptobRsZHZs35jHp1iXSwlHq0U76N0gMhqQxKC3PVNYVNVBH6bZbm9v3pHEfgr9ua
9HB1Y5LYBMWTnwTW4QRYMO2eJpty7wGsWWpdb2zkJlDYZWAJB2aWbUkOaFeoU44nBYQnpNQ9vWwV
xGRbp/cqgFHGwLeKTHbFKDy1XKEhp1HLiYGfmW37wDunR3FFy1MKE32bRLsonKAR3vdMa6FCqBxX
1MLPkcqPy7Fyez9n3oyiWZtqEq0rtbjh7OpQ7VAgIBBTg0flAIvgO1kc3upjV8hfHE84aCwwhbai
GWCyZ5LysmFnM+SNcnNSHMaR793ISoSbed8liE2bjoObLVOQKMGmZKrvQ2VDdaBUsbWxEwrPvZcq
aKLJWamNAw90QQxP8QyX77ntAumegFwF7xjoOo2OWcQmPdYuGEb+9hsgE8iALycEmTU3jLSiotJT
xOONrI4W4nYrg/eZF1d+yekHJCn1Zp+WB2pZr5jiBqOoJZU0yDmsCH2reaSODY0mvtUQGHdbe6D1
ZEne79aKbjyo1S+SZJIaKIngeehyealG0QVpv2LNLRz4tSwL/jWAVVgp/0FKsdg9FUY7tDent8Lp
2FkMxhZdNbirvnPtcnDWUpN/bRt24ktGjH30SQxaniSIWcp+lnCju7YizfyugTLohOZTEEzhOGzP
R0zN+8Dxb04qOFn/CoGg2Z62m4HH208p4d55Ua2v+ozwCd8yxL7B0rWis5le5S+9Jx1OKrnOCFjy
rIoKNhEFC5EFAnkTpXWDIy3ZNukVxsxNy0L0AMcFhUmEvX5oEja/TWbdJOhO9azZUiM0r7ve9FfZ
6L/26iAeBtV6OmnZB/l73zVHKixkOhstO4ck/6Zq+qtmoKDAEJqv5Hh01dxv16d2emQ18F01QRus
A9SStkYGzzlfORZvokCzHyufQpBGUWY52AM7QFvb1Fm/dIq9IqlLrHDyl5PsLHXKbA3p9EvE5inu
yB0LQ6LaT530k/Xd1KWdyjC/Ou3UBkFuiNRWRwv4cFwMLOKBdcfSm2z5AeG6bEOmQHklW9Tj62rQ
3DwJf0nWo69p+5rtOe4Vzbo7vYPzOmXF1t2M2Cd2H1a8Mso4WFvoDMxGrUEWODRLNIFeLigIw+61
m7r2Mb+ZlB7iLl7bk2r+dJVSJb4V0VZ5c/pRgwcyxs96iT5PjkKeLW3XqOVDiAdsegErnPaXVEoL
WknihY5x4fpkoCFlS50FqLElzYxwd9qs6rY/nUdJcb7O6xK2IpsSKp8cEcSQHHVgaVs5DIjMC5Qd
7DTsA+qtqpCUYVXNfdtW29MmIjDMRxW6+WMX/mIfLK/t1NR3CG/oUWbw6/z2KOk5TkSR3WRAxJCN
J8cMBcEhU98Wjn8HLNy+OWdmeQ+z//p/Hv8fkh2g3P8TGHEuR+L/x/gHh1X+fPzD7Usc1s3Ln4kR
0//lLfXBsv4FUgODNpIW2eZ0C0jiLfXBlP9Frxa0ooVKTYF6yv/yP6kP1r94yyg6bxpbwdznYPr7
d+qDqv2Lf6/it8V465ikuP/fpD786dSjtqyjpnKAWf3pgVOiMYjNMTPdDlUQsFROeSUWZXgDFwz6
f7oT//mACVrxzpVomkkLSI0PUKT0qY3zfT7qF5hI5y49uUjfXbrJNT2OnNRwSVikFupXFCSj0dy8
e4j/HuzvoxbO3ZkZO4SkWnIbW8rJtiluCt05hFpJ+M8lLu+fb7B/7stsAzEMtmkHNHFco9oKh0ad
0a68cjiGpXXhLXnmB5z8wO9uD2X2OiZiy3ArucQbULiJiF/qvr1w+TN3/8Qbfnd5H6+0PorUdC3U
vMu494CpI4i4wMs59+VneA+tIw1cVxk2HhbDpW8hEVQ7uloUGj9+vNOF/vEG/u/9n7u9tcKw2JV4
hsue/hDH5XMcslRi8rMa7ZgjirqAgvrTRvzP50w/8N1tMlWh9HbFUxBYAeVEmiDbXzFkbWxeb75E
NybrkgsT4txvmk1mS+XIazee7jaKQ2s441whgnjTJt1KVlPsCmmL0eDj+6f8yb/554fNJnbtB2Zn
s8V264p3Y1JuE7GWY3VNtliXg4K7aiN7HQtAX+qFGXluxM3mOxS2qibimKjpnnpJiYU21csLy9QM
ofrPz5lN9wRsZzKqNd40FTUFOxbhFBs9k9etHm9Rtj6UXrM1DFz/VfPr41t47vfMlgCMmAJSUM7v
UbKfoLSOYVrefurS8szajKPC0ZRpaWR/vjJS3e0xK3986TMzc44RGPXCrFU5MiAMoSm3unbYGF7V
70aFpMuPP+LMjZFnkz8AihCR+mu4qiLvgsba5v2/I6zYWvw95ejcpafl+N10HPXKGfsprtyxmqsi
6Z5pIX9ueMqzmd51QJv9xOfSaAKBukfUyEY/vrCOnPvi09+/++LmEKFokD3h6oG+iRzsx9on36Py
bCYjzjfkfFo2ogE5GNM1lvsL8Ikzbzl5NmUVrw1lVbINt+0VMpxsGBc+Zd7fRWHGCwrB2tXnRsxs
9uoGvYsi4nOwTX5LM+doGrr78aXP/YTZLOUk1w6ejKK85OQUGPa1zmqwkCNWtqT51LvUdmbTNYgH
Ok2tz2dEziTSbJNVQQrQhaX670MHjdufQyezC7NEiiZcsnDvlUh3q7T6+vHNmYGB/2fZtJ3ZVJXg
jSG5p4Zs9bzepGcpj1xPu9Ok8jYznqraXolyHWf1ypIlzHHhp+YasNQ/f1Kik1/Thi09cZq7emJc
d3F3IcPq7+ub7cymcTqaLcDbfuBsSi20mDqDTXSd9M7Pj2/Zuacxm8iDlpJvIPccWondI02o2xha
+/K5a89msiqbQWmGQriybo/kYFJWAmRw4cb8fScDqeDPe15XPYkBDf69nojTAb+dSgKUk7fb0qm+
MXrRjQerj3/H3+cc5JA/P4omMb6YiGeAhfu6zdvrWCeaWpj3ZdleeEOee8yzaa1EWEacuBLuqJLU
EZqwFzTbTp4Tkdifm9VzHqlZDZIaF4Vwe81+TQz9IU2cC2/IaXr95+6Vw+GfN6jKjXKI6c+6qjlI
i04o64jRSsn7zhIRmdvy48cP4sxgtWfTu8MmryldLlyA8huwdPd1Ji4842lt+9tPmE3h2BMYrJ3J
+Ey1hF7IQmBp1XBoKGgba02Q/dqtrUsr7IxZ+78LlT2b1gkO5rLyS+GqqvTYVjFqs43q3Jkd9I04
OGrKeE3u3GTeWtA3EJVJcftSRsy5uzj9/bt3d+RXHhnW1eBinPkKVhpsb+h+7gHNZrxvO35iT2Ms
zqQEnwqefDPw5QtvjjPz0J5Nec8uvNpjHLukLrQLkgXA32iUhJMRUWr3/eOfcG4szya7lqnou0rG
2BiT5pYRKGd8ldJ0I/kq1KT8wmQ8s3rNk4V8Ke50SWHG1MqwzVtrH4XqESDA96ldlQaoiLQkvrC2
nHne1ux1HsVGVkpag6apaL7Sh1NxPIYXAJjnrj2b+WRwBJVuTevWgA1Y9tAUh3G0+vhRnHnec6hm
0KlSJuMFJNjZuql8JIDehBw3XVO+MF5PqPu/TPtTRf/9XFCqzsOrykek8kIQcE5BbGtkDTCIoXjp
ontHS7518ppBQFV0MbAoZHhQdb/a55zIoDQtdUD4qdwtcBhSZY5O/6bsjeuWRUMKjD0x7At4STi6
7/H3gZ2qLqy65+79bA0pNYJa7Ab7VOBljwavoxGywsd3/sz5E9X4n2uEiGAIWP6k8lOlL5b82zCO
Nv7f2HhS8++wQxLWdxamjz/tzNprzVYNPRNmU9cJi6HtLz2ynfL8Rzelykis9AMmOTR8l5fec6Nq
tooEoBTkVo2FO0jPjiztmqqbKu0IjyDe8XwlUhX76IoWI8A511TLlQhGN0l29BVUuiEf/+ZzD2+2
zPixUUgYn4VLpjjaDDoAaN/TC6vLuYvPdhNsr0GAOzG+88r6HQm8FUnTZZ+7+JxT1gO0iX0tFNAg
gTqZfvZSZsPdp+7KnB0aqCU0aplnI/TuEcrupjel+48vrUzT4i9T3ZxtHpxW1pLAjt6ee2mtGrjR
NQYnpIU8+ekZM8byUVs2cHaH4QlzP6TpO0l5+PgLnBnl5jQe3y01AHZp75Ot4SLX/xK0BWn0GhRW
p78zIEv0trVSG1g6ynBhVp0Z5/N+aqcMRUPQzuDa2XBP5+sRISK6gWrnjPIFuOqZcTYP+quSVC1o
5Qk3MLEwx34V7HukmKuPb9i5q8+WBUtuqsj2mCJkFzpU2TiG0tsPP/dWNGfLgBVHklZE5eiSd1l8
68MSR4iThtuPv/u5hz2b3pEplNSuDeEazbBMBwwZsrzsq6+SZri2US4ZeRdXtHMPejbbG9TnRFwb
hqtLDfaYGlmYIBSI44omXaqvnnkWxmwPUVdJKVcjd0sTcBC17KpNw8ePb9W5S8+2EJIasdbL2K+U
sL6Xm/5HqvSfqsPYxmzKk3RQN0qTj24fBBvF8NdEGq4+961ns9mcOFO+xLfGlZMhIW6/YDe5MHPP
3ZHZix1Njm8VYz4JiwrJheMpADJIvz7+4md2nsb0oe+WoViuBjPOq5EDrLeKGoJFzKfpqDGd2PC1
uEV0YWt4Zlgas+nrWYSAdHS7Xa1PfpKEcu3Y5a6Ke2TQ5Sdv1GwO4+0nD16MFBjS/NsYjVuF5IWP
b9O5ZzCbwMMYCZkgO16hUXNbR9lzgBL/40vPMjD/9/BnzCZsQqBxmY0sbKak7H3tR+7p+Emta5xZ
dc6+Mb3S+itMFyaROdFDb4IoMY4WMRFN/pMd2FBdqoeeeSXqs1mtjVoyRD2zegyHB1+OrkylBrN7
Cch85h7qs5ltBaXdWYU0uFmRbvXMfKj1Yv25e3iKUHs3jPW0MG2WJGyrsYfVh0RY/DZClPiXe3es
sWE30y2Ukye27noeLVM2kwN/HznBFQyI6ZbqwPg+/jrnfulsNega3AwGpGkXFSKwLu/ed8zV5y49
WwwCYIkOFMrBNcbumeMKBiX9wrc+M0PnIVN5IoNzkIvRLXzthcirJymSfgSwQMAfOBf2ueeG2GwV
MEPKsQCoeRFK6t0IyixDE7oIA/3L527PbAnwie2KY7lQXaMQB2HLd/jRPvf2mGPEh7AqQghrLMM+
2362HpI7WGbxyec6WwQiYjR1NHgDwSThFRkzW8lv7j++J2fu+Smi8t3cMBs7zGX4Ga4CYyXUxUMd
dI9d6nxuadRm0zoMHD0GiKK6QkWNZVKOtuz2+XNfffbG7uQaKvow0BwIh9eE/JY8sb5aXf3z48uf
GfGn2IZ3d8bBs4E9hM5G5bV3WmwkACmgPivBN9ts3I8/48xacAoiePcZCcEImerlkFhK4HNmvU8j
6cKqN92FvxxhTqz/d5c27TgbC3McXBl49Y+w85ZZBd8dEarFogD0+tKsOjeCZrMWa3wi1bhkXalL
n3RMSIM6rsf8Uu3+3O+YTVqvUYFSUel2ZSoWRWM/9ON9n6YrVd7Zg7P53HOYvcEtuRaDpXOz/KC5
j+EPkGXw9XOXns1d32w7+loUi7UgOSaOcptk5YVLnzk4zDMZyTscMAPxrdkloMdMXoj/ZF9Wbya/
jNJs9XLcFumlvJIz82GeqFU1Vl0HMWSTMCrEKkoGsSMZIFwPCsp3o8cl+vENO/erZtM6qf3OTqyK
pTTTMHW16bDRdExIkajqqwIP99I0ejKR1f67klxMUzz366a/fzddxGCTg+Zz4s5M5dXu7CO4myU+
nY3emS8f/7BzHzFNoHcfoacGLprpGGDkOkw9Z+2ZtZt65Wureq8ff8SZuTjXxAndsYTp0GpHohss
DOpF4NPjZUal4uMPmNbtv6wqp2yjd7+hbnBR56y3rt1gT9TWWFcXWA+8GlWLnhCgXV8YBed+yWza
a4nqmUHGzeoT7zh0yLEd4iEbBvfnfshsxveJOfYtVAiYyg/t8FU0AqQnQWUGzQKhfCmLC59zZoWf
q+3ZctSepU14lxgGtw8R+4uc2MnniipzoRz2kEzWCh5HEwZ1vvKDRNwY5YT3/fguTXPuL497rpQb
ijyzYDsJF+PLbdKn+7SJjg3YwAFYSzuEFxayMw97nizXyHh2yp6uAxl8m0ix19OWmNj0C4P23OVn
czsLDBkcKm9y0UgAiYBWAG4a6nXtKdrnTpenQuK7edHmlZmEQ0R9PY8fKr2576ipLj5+CGeG0ClE
6d21LYsQDgBXvGC91Ds4ZFKv06y40MI6d/HZ2xtvne4XCY2BJKh/5YGfsEkblE9+89kkBhaKpcrh
MCUHBfzoMfsyHRw/vivn2g4ndd+721Kj6h+SgbGpW/l1NRCF1TylQGROUTY3I+kXY/tysXB2bgzN
XuNC8rN8MFmPtFj8qpR+LVv5tx6I9YUxemamzWVvagTVF0KfcGuA9AsvhmH87NMQt5PqJ82Ej+/Z
mTfQXADXQN9QfBT/bpnGT7Lj76PYWVaFvCzrVP/cM/8PBZzkNF0QM6BUWMK0J51xo8Ft+eTVZ1M5
6q2h7gyWU8MuiTpu72Lt0kbz3M2Znvy78RQUWsVGltI+yJO9p2ZPUiWR42tApuxWH9//M4NInibh
u4+oawqM4CGQVYDVtqNqZWIu0jFXf+7ys7ncy1E5pIAhWEYh3jjt3gLAKAME+fjy527QbDabSYds
pmMDOEoNhFV5uDLCCjoACRmNLraf+5DZe7mJNfJnUFi4VYsotyhWfp8+KRJJCLTXP/6IM0uePJvK
WAMNyBI8hdKMfky9HCcuLwiN/v6AcSX8+YCRl9qhU/LtM3yIKuHsgged2NLuM9+cFMk/L6/E2ZDn
Vk8PpZW/hZq0RafzyW8+rUvvhqZpdsKKMoX9rz6uHVK1C5iAbeSsP/fNZ/M292qi04aMvpmkQSIK
tUOHy/1z155NXKnKUQyHBq/3slvWXfAA+eTLx5f++6psTR6W93fFS2tyeYDouHmTpkurVK4CzkAL
XbTRCuxfsPUl5cKoPDd0ZpM3HySrKRyHJq8hbdTIWip2ty0l/5OXn03essiFUwUs/b0uiuvSCLtd
HerbsAv7C0vz35cHa658C0YtUnSE4W4Um3tu25eCUrVeRHfUXp8/fhx/n7nW5FB6/zg420hlABXF
nZ6EXGUHDxD1py49V7yJgD5/WWkcbDRBmGnV7pzmUq7kma89l7zZkWbSPGGAYum/bsL6QALahZt+
2iL/5w7d+lPmpv5XAR5Yr5qpZmrdhF5BZIvh/tcYj2WQqbQUvba598da6IvG8TxtYZRASjBwq8QX
B7raH8rWB1Ha2j6kU7+SWthdNMHAXhgx4QAMj/RCi+fM+J7HYMOCqYWkc4PxCN/qqgdrYCu13YWr
n9kNcvT8c2iAsTArZJ4AupPfANF0jLChYmwIp1wMNCnozLMjLOzxcyvxXF7235ydyZKjOte1b+gn
QjQSaIqxnc5MZ1d9TRTVHQGiEaITXP2/fL5JHt7CRHhWVRGFQdJWs7X2eqZUV7rwy2E/85+6Ya/d
rD7eNhAXC+Do4goexxS9HxvUlw4wVqm29phr43ARPmB6wkzWtZCQVOoRfGXkwdnn62+90rtL3Zgz
ZBVD6fwlS+d8jhz/N3Z/GYzixg/Xn7/y6uFi5YOrFXHqFqWqImwhoxJREaPIbatgbu3pi8UvS0fZ
qQ4N05CyPMBhLCGRuq32B9WS/x2ZpVdpFPnjYtlmNcyQIzhSbAm+V957qQyF/kU3HcHEwuEb9GuU
Ayz96gAwto3ZZaVXl5oNGQZ2CCPU4gwl3Mg9bPjAZgyz6LZOZYuYbeD+B7f5GVVEDgAUuoQPYwPF
3MbLr6xHS7meVwjQdMF3h6duI954PXyJoK9QXniAQQi/6dwfhpeWe7dtauHuXUMorffz2GVkD1cI
70ORl8o5Xh/3Kz2w1NaJiWfwQ2/03iXVP8VYTwc5weCD00km139hZQwtBXU1hwmAohdaXgPDwn5y
diha/3jbs73/tg4ArNT1FN4elINDZXC/mjcbeYu13l1Mk/MwupltWjQ8kHSFJkeV/7b6jzbt1gx/
mRX/srKGi9myBDTDbRR8oyLcpnuTl1jnN6SNKvpwuYMHLAypVXqManje5G9Ybw8ihXmW9OHi68Of
Bw6/tq7eDE5HMuxPtDwzaU5dd85S9xPH/+Kq2xUu4N7U/8j7INHw56/qe1ytAsABgB8MKDLnO4E/
GhIbEayI82J+gBZsn/KXm7pnqc4TBsZfaEJU1VQhjCBw94Gbb88/XH/62pK8FOg1mWQX3zQwE0QD
rxTciIJHA3KAPeQRgwPhoUFNFczCdtd/byVUlpo97HlABUCS/YIghHtO9AMV6KchqP+5/viVAbeU
5AFwQyNYudE9K8F99Rv5RAFg3ZVw2y4s3RjVK8G41OEFRDVTZ0BhhWdCFnfZfDZAtV//gLX2WQQj
bO8Lk8ERGDJdQBJgOOHARx5XKRvdvfb4RUDWAN6FeT+hhjAdXgYQakIzPHj9ViZ6rWUW0ei2IXDF
AjXtKe/bOJX8Dwz4t85eKw9fKtZylLK6kcG7kx6gS67vmE83NqYrw4YuNi5garfKV6gGb334Z8+f
rJu2SEGXsMcqo+R6z64UNIdL7VoAG6kesAa2l4NqYfz0KcM67Y0h5pfhUy/sk2uCnyH+CoCf7cXX
6z+70uNLRLKaPQvFTg6bAeo+w0X1jmbpx7HiG8f6tZa7/Oy7pXVovFyPGlJFr/DOpUpjkrVJgPMJ
SPDXP2DtFy7D4d0vZBlQIX6GMaU79qHIsn/8Okt8NBtyW3pjF3Lp57+sIktlWzCHzCtblHci3UpR
9EBPcJaEFWH1FGFf71f63FN4q13/oLVxvAhx0OKUZCLEj8G9sQUULs9uDG+6CG8QChjF4RFDDMaf
D50Ct1TOoj4QmIr/vv72a92xCHH0NwHIDG9vxfDZmcmJCedu9goQj7cCfeUnliK2dKCTB0IY3Yeh
+NbPHmyDzC7UQMLN/PX6V6xExVLIhkI8bSfIIPZgvCUaaGEygZbWhPvrj1/p4qWWDcwfYABy+NL2
IazuQf977QrYb9/28EuzvQsIqWzRDzWah6Xt2TVmiD1/S1O/1i6LcE4JRdVGjxf3KEAVtQWVM4S3
abDpu7HWMpd/f/fyYSbLYM4sqvstDP/C6omW9W0bpWBxUIHpKyvBPaUAA9WPYnb2Kszerjf5WrMs
QjZ1lGAzxPcwMXNo3MJzA+7F6aOEIerGiFmZgZbStE4WgCUFaJf2viAJ7u1FTl+8uQXF7A2eTzcO
+0XwMt1PQAmOFJlSkCS8c+fs7KDrjYG50kpLlVrYE0+NA1opmnTwCm1DcfCmbLofQK+6bTVbKtXE
CHvGIkQfGwvLSocUHwHoPA5N9/GmjvYXOYbIhVexVbAAcZroDM7vvZpDwCOcjV5ea6FF6BIU6tYl
KIT7sq+P1gsAGo0uJPSNxXhti7FUqjkZquBRIoDoUvrEjWMAIBDmiJrtP+Xkfp/D8alAUMAEMaEu
4xcPt3Tjty8t9JcldKlkk/Aj7fJLiExBd6CWFCgsyL/1FfvpM/FUKZhHXu8ivvJDizC3jhu29YRv
DBw40z3joOLWAi4eX+z8zXc+u12VbvzS2ictot5FMUnWgS4OoCwc/eYWWwGTdRrmo/CWNUHQ7WCn
sJX2W1n0Lu5d7ydGGnVk5JeR1zvj/BGGltXz1GR6DxLVD0JAELjeeivzr7+cAZBuJtSBDU1ZOm9F
GO4VmCg3PXopdHMtpDoIULa33H9GYe1OdPrutkdfZs13q0bbkBo7857tA+wyB0/uIYy8rUG8RcQT
XJhm0YxO7su5Bt2NBjtdOFtDaKVXvUXA19aDTeCcwp1sTneX8xbgUm91Fh3VVGy0zdpPXOaad21D
YZ4oBpOx/b+SgXAAwwoIwQ5arMbU5caedWXiWkrW3EsBNTiVKNSV8hPwRXQXoYLCAC144w8sonqo
Q+t4Gt1QMVvsylw4uO7Ip19T5vBf1wfR2jcswhlUXiweAZyyapDSknlyyjMwYmLXwon1xsG0CGJd
uxbF8egL2HTTg0By8xmWdPTn9Q9Yid2lSk30QzACxcj2+QDoISkfy4sp9vVnrzTOUqMGDkNq2x7P
hnfnryCcn22W3pfjbeUU4VKipr2qqjPYYsIfdLw4H6sKhi502AiBlYZZKtNs4ITEpJg7YdsN4EFu
9ayBvgnk4bbGWURxo4MGr48ydbhJHzXAzRb+Di4ct68/fu31FxHMcnigFwZtj7XG3ZVGDruRTfP+
+tPXevbyq+/mB8+roczWGJMNHNV2VR70SWMa0K4mseUdtfYTi+DVFX6hcxnmUOAM0mh6BgvgvsQl
8/UvWGufReCqUgI7Qi/j3k+bZ94W5FOnxvTDbU9fxGyOAkVeKAzN2R9/1co5RcWWE/Laiy8W29wp
sCOq4MHYGcCUi8yzgKrVeXzTiy/FaCE4AjLw0SwU5k5YbBUonmz+dv3hK7uspQjN1MXQwW6b7n3Q
aGO46N7jNu/jxKLTjIMPGMRv2Uje8qoSG528MoaWijTHVF6YOUgkCc+e6ry8j0IAbUB5v/49K11B
FiFcjBkIFAW+B/YcIK3lHTmE/dBvvPza0y8f9S7GRitNyzWy2oxBNB7MHuTJALLd9uqXH3338KCY
BWCbl5ytDGTSgKROuXPb4F9as+WWpTPIcmj1aXhw4YIppmrjQLDWoYuoTR3a/98I6nl5cET4FvXe
sfTFbUdZsgjbwnLpCA9vbobu7Do6gDtY84cZcE5va/ZF8DbS1wMtUN1Nu/kE4o+N3c1rin93l/97
WoLH7n/7lDpTWUI6j3Omb89mGj/UgROLnhwH3bzi0BHzJnoV0yvgX/tL0GXuMMduzXAAoeBhoxJy
IH+UbpDjICftlS8IRDDmMHnVcJLWAnglbDvh/l50Gvy84CUbwWe8pWHYUt9mvUayCLqVfRtUNPZU
2N1z05mb1nK2NHwDBJZlVQV9jOoFbLmak8XnX3/xv49ItjR1AxEEiTKwGPHi/lHAehNu9Me8HDa0
zn+fBNjS2M0NobvMQrQLbcl5YMWXUOitFXbt2Ys5AHx5VfUhroX8KQdrJQJ6iKpqy+Tp70cIxhfr
dwozoRQO0LiUg8N4GwEKgNJCDP0/eRZu+eGuNf5iOqgAjKcodEPr1GGfpDRQieW4B4FiW27071oj
LaYES2C94Y/oAC3kb6nAFcjGVN04LhfTwRikUZ11eHgaAeHZAdyj6o1JeKVplqo2nfUSJFlwhb0i
8wE1ZIAqxQUpBqjlRYr73puG/1LgNgGqJLz2gi9OlYSCFAxYICXGnduiauH6T/w9Y8L+q3Nz/19d
56bJPQzTrjS/mTM+B01Yx3kA0ABh4x/p0ZfrP7TWZIvlXPIga4oWkzMRQ/U2pb9CcD9A5QpufP7l
d9+tuUWoccsh8CFuD4pZw05MNyeMr2/XX39lpC5ldkEgnFKCcrIfBzXG/jQ+NbX74/qz15pmEcxG
umICyQazHFPnOfWSBuwv8BZuWnfZUlOX+7TUluHVgZo70HYOAA5MU3gsRRsC9rUxtIjipoa8dqqQ
CXecqtgZxp4p8MfhkCXdAPqeW/Db5uulY1vuNgDC1OjjufIfauG8sIJvGdutfMRSaUe8YACuzQmw
io2PIw9PgUsOA5H/rvUl3zJrW+nrpeBuLtqZdASfoLPmQbHyvoeCJQKnYmMPtPb8y+e9CwPPlVEb
BEi3O4M92zz8kPHw1U79bUcYtlR/WccY+HKgmYZx+gAz7AQpxH+uh8FaDywimAYOCKYOXh2X0Qys
5LxwH93wqebNfTb+vv4bK2G81H2BngeXnhEzalh5F802MHcwd92YrtcevohjPxCVHEIW7CnPq93k
RfsQycONjl17+GI1dtPGRqLCwDEifaWZOIeD/XK9UdYafhG/yAWA7WsuN3wy2GETdmopQLuSZ59c
kt5VKt3QbKyNzcWCrFQJjQlEPUiYe194leRudyjNvLHcr3zFUnWFioJ0MAYmz6R2kY9M0/IE4/75
XuRwjvSRxIKjZ7u1c1z7sei/YdY1zaBFh67uChskrWThriJ9Cz4gB/eUzSymIK8n1/tnpeuXCiyH
kUqRS7uVqnlrFXhm4CBef/TadyxWZadqx0YJxJyPbPcsSTKh1iYGlnVfet5dv+0buvYNi+DmEjv5
bESyoE/1BXT0NKdbksW1b7j85LspDzSpwFMcHc8a9eXiv1Vq/aEphse5CnBp5mw01doXLKK7CobC
uOayVx2dBGL+hwmL0PVeWHv0IrYZWPC+BpRrLwiMrEqQx2NnAsTw+tPX2mcR3kUOVhz38eKW3jmz
c5LN10CSB9H9CW/bxrNlYDMyzPnlfEnq8uTDzjYe8mzeeP2Vo85SREYi3wldZGn2KIRPhrZJyuqz
cbrnWWxojVempaWUDDM2YWHoB3vN2U86zUcXl659uGVyt/b4S7e8G56DWwQjIE7BHhWcPPZQmoHZ
W+2GNtvYmq79wCKGi8jvfVmDeTXK8A1XekB1lvu5kN+vD5+19l9Ebj8MLK1Bc4fSylFJqcW+J3SO
Uel3F/XstghYOqKlfBgsA78AMihUblbdc9Wz2+J2qRTrvMxIbwKQlBAIsed+Ap2428iYrQQuXQQu
SVPjRz6avqzyI88c+Fj6mzd4K3G7lIYFUa+qLrvMa6oxr343DB9Y70ZPHkqajxFM9nfCtM1ta/PS
D80BXRXSaLRSXvpAlZZ3FTSNJd+60risi3/Jni0FYmaQfelCyYIdUV6/EdRJ31tWiVORapFMgwV5
nRrx7PXt5k51RVrBloqxljuwqwxIsIc42pApLvxqV1VgQXwO5O8ph8Go+oHNTay9YWMDuBIqSxEZ
1KCzinyDQ2JHPnhp+RSN2WMzq2fM7RuBwlcachHsM+XGNj76qaTNnZHtvd+mP6bK20d99qsqcY4g
IP4kqsNYvB7/K2M8WMT/AFwlJxYf1bPwCXbEAAjbjXVjZYQvzc9oITxieijZh04NJG4r1CV3oDLG
fSroccx7N0FzNj9v+5DFAo4bEEmZgGJQDfQPHMZtEgJ/dGMrLWaCmUEmX6bQvFoRgdApn8R4mxUl
WwrNjJVOFTS4ydfN4N2zXgBUH5Rb18hr3btYuzuHqW7UJti38DAALi2g8IbjXZrub2r1pcQshbG+
IrIN4OAxRnETjvHghPVGwK28/FJcRtJpxtEZAhZSNMEZlOI5RsnZbcXVbCktq6MJ1kIgiO6rATYO
A+7VkOSHFdT1hlmZLJY+aK3L8ixrcUVdBOanD1/XmKjoVNXqLq/S226iIK//7+aD4JK65AW23VML
yi5kV3HqZmZjzK/MRUsBGc2kiVKCOpe65Uc+w9MxmlsY26NyCNF1cEqT3Wsn1T+DQG5Vn631+CKI
y7YdysZrgn0AKT6FijawW3F2aZO/rFH+IoT14DpIPuNamcEC3aTuZ5mVdSymeWPqXnv1xT5clYV0
Sw+3v34GI+LI1O6uJ9WNyYf/kYlZYocxBLKJhXLHAEgB3Xdjg7wyUv9HJtYgk66UC5Vo0yUdl4+0
LRNHZ3EDmtXGWFr7jcvG4d0uuWxGpeQIqU+Z4wQdZBwYrvKzUt7ZGchWPepKDy+VY5NkDbcw2t8H
pHseyv7YV/QoS7DIr4f0Sg8vtWNVocJJuoTtEcDVU1DJfm9QnbYxYaw9fRHLrtf2PrUunu51BlUb
w1PdmLfb3vzym++af65sruFPD+hnOdn7Qvg6Fl6wtbtfWeeX7mYNTf3cv9DnmfkF15cDEY8B9xOc
4NIb78WZt4jexgLO0jTQwUfF8CPsKbIyNm0P15tnbeAsQhfn57KZ6yLYu3jhuwmM5i9hNplHh1n+
6bafWKzDXDulMrhw248C8APfr8/h6N2nmb7tqLKUi2kGLmolmkuAhXfgxyb9ZiX2v4TMv8ycS62Y
0FFV4EYS91RD9TjAzswj5aFEe8UOH76U2j+Ikh9CxeKiCn7kpPoUWGDAUucYDvmRmWhvSnJbcTVb
Sss67GeU22OHLPzBxiIryMHH6TiJBjneFolLUmgztLITRgX7vufZPmdNDjHPjbpitvQ8U41Vhkd4
elW2CSfB0cDZ3Nb1XgTd602DbWl95nUpUPUTOJPAOXX/7jsKKd4yvpVSWZmq/kUuvZtO6rpXnCEG
UQFGHtLJ/8L1Vrnl2qMXcQ50quX0knl1hXi5PDqMtjyS1h69iHIueUW6BstDZ3kS6fwsA33bSeff
Wt53DYKjJ3PoGCEJVM93bYEikVF/hXPGZL5K3fQb43Jlnl3qy0At75u56ZBFmaaHSpx7e+KoQE77
bD9On68PnZVGWsrMpGw5g807DqBpyL5T2stvpGDTVkXK2uMvn/auoaZaEMexOVTFxH8oewLefVVs
vPrKfnWpKHPIWGpVppew7Z/5pNxdK1AqrbUfz210smPxBxzQ+ggpXZVcb621Hlms2VXZUB+6lQDu
7mPwrXAlKXdW180U88ILH3ledmncqLJ9uf57KwvV0gmtK8WQN4NEGieSzwU3Qdym9ccBcqLrz1/J
4yzVZ4b5gJpmWMlR4E4+2i4dSWJ0CA9qbuCpsG9GS524MnNb71RVObfh//6Fnr8fFgSbNdpmjr9n
OTQW1u9/wd15R0v3FY25v/5ta0NvMbPUU8nbDB4re8oqE/cY2SCTRrd5yLOl+o1kKKEH4ApTose+
1KZTO9cVWxW3a6++2Dz4vQHQRgp/35ghjyuGtx7dasvn8++dTpfSN+gqnAymXAh54j/CsPvZ5dXJ
KXBKGhmKF/xmD43KliTo7yOYLrVq8MK3gneXT5nMKQ00uF7TLhPu3S2dTJdiNWuroHIuxNOugGep
qgP7hutguSFQ+PsMQ5d6NSjMIq7zNoLblcTq1F06osrmhkLWV4BIH7LcaeKMO26XwBqHvdi+jMxG
Cvfvg4Au1Wykra0oIuS34HpBgZsKHP4o3Kq9rVSCLjVnM287Eooi3Pu69D72lOpnGyl7W5E1XcJE
cSiWysnQ8SFLd62M5rjVbhTf1u2Lpd3TnTdKidhGL+TJlPr3WqbDjQ9fRB9jDi+iCQ93ed4ciFP+
6OZpK4OzQirBAPrviogzn2MGB083WKtEN+/kPD/j4PFKSvIatrjWzuQfRzT3TVG8diji9zPcvWkH
ZiqmIzFFOsAAkadS51df6W/X23NlSlgq01C+2egUcoF93ZvDv5XHpjvloiGHsZxaLHHDyUXN4kZY
rYzspUitHeFmksmC7lHJPkEyH32/VJRd/5K1Z18SEu82HLZ2p0IRjhqjWgB/J8GzyRI30O5GS12e
879nI7r0kmqVThVx0FJEmu+DEOeUeUmro2e3ct9u+4TLp737BNKiJG4aMD9bK7KdY5sMXlvVVo51
7QMWGTdGSl7bFjNm7+RJlLsv7jx8sFp1ifHK/MZeWKy9sIuQgefgzJMPH3zfO3pCbSSv/P+LlL91
wSL4JY9mIgfk5p0gsmqXRYEuYsdnLoR2hDwoA8OWbiQmcVJZnSbIRuF8FEyn3Db64PXNdAduVXRf
ONP8KQtCdSdn0sKhJpxfUOidJpkMvb1kA/tU6/bbRGZzbNsue54n2z3I0Uf9eTYMD50fsefC4/Wr
ymF2mcvIjQNg7Z9pm0LuxAMy3YcqKs500OXXwJT50Y1S+Vz3A9aPLvN2XVTaI+7p6rMjivkeamWd
MJu3r8Yq5KWrHCgHXJ4+zMMMfy4k9fPxscdbw+kI1SxRUdpdzVT1xW3n6kmCzhCrluOUPoQoq4sl
NsDpLpIewKeKpF+r+lJV6bNSgcqJIuQ4CGHDChKk+CGyvn5QFOTXMGyd5yLIHLiEdsPdKDpA3Rk3
9zRvVZx55h+XQEvaT+qXqHC1OObWSWzrkD3UTOqoc5futNP8Ys48f53hxLXXujU7ns7m5FMzx9yd
HZ6kjS52bjM+d64uTw6v3MfcdaeD6YDKaRyVvbgeb/ccQpnEG1Hna/wwx+mWngC6eLYe2D2oNst3
9TDmsZX1PaeVe5wiNh8Irp6+B6Puj37D6ngodL7rKqh6zYX8S2ZGni3UDMigk4ccpdqJN9Vhgszt
i5c7H6gN4MY5yJ9pqH8aldePlqph51XDfAz5VO2ZjeQdpdGUNJPwingsO4Bse5wwBaEVcJuhuGsa
d8C1rmoTrx3yfWRrGdNh0lXSzKY4FPn0jzvN/MUrcTiFT9KMjAb3QNz29SNMoNRzCUNDxGdJTyZs
vB2hBK+PDFXctRNUjBwFQb5bOEmaRubosV4nQV3PsaKo8fZ1iyv3Pk0TO+ef5wBEzO9NNtTPVWV1
ko7+q0unDnq2PAJCDxTunV/Yo57n3sbG65qHua/EhERLzeK0HiSsMlWfkDYrDnqqDejN2L0f9BD5
+yrMFKqqhrqL4tTJcAqC7EJ9xk5olo8zZV30oJwqlS9qUmZM/Jqg2aIpY14cjqqb7/Ow4kMSRdnU
fVJz0VlUJvoZb5O5JIQ8aupm6H8IsI8k9TySqKYrBNoYtvo7pUPPT4pRVeWhcDtcUEiZNb+iVjax
7X2YeHpjU35BCiC3hwKB/VG6XT4ehqDIzV5NY1Xej2qev6MNo3M191EJJ7LJkzFgjt65TYsgfxiM
S9x48KLmZfIL8UXDKeYZ4dWbOEhBFYnbCfYQVI75J5CvZp4EpA/Bq/WY6+67tjTf3JHnXwBdrO6q
3Lj+bnB7E8Wz7kfYe4yed1JFCjz5AFD5dOCB25M7KbSHSYnXOa53YHVFgQR1gyHaD1KM6QtKtEwY
S2MifzdZZyxR5pr6l9sazxy171XBTnis5fsJOaxnwEHGF9z3um1c9symAG6HrX7KsL1Ux74eC7OT
VAxu7EBGUcJWHUiahPuNrz7YnOcqUflYq0Mf9FKfi0Bz/5CJVuGwNuvCTcDnMJ+8vPPKA5upOyYG
kdSecDCSUVzaOmo/56aY5oMcK8qfgpqL+gud2zDbQyBQtFBxwJg4j5UB/O/eRu5UnVBr732vBY3G
jwHzPbQ1FLZafCxKZtQ5TVWLz/dVO9YxbNrb3wIpkvGjzOcmfJS+AzVowYfoEwpdRXhuuMjkLqgb
4El1Qcfq2Vc683Cy9Qf51CIJD3bzjFuth74b2WMeDUr0IFP59XBmlY70F7Dh2i6G/8g0F3GOsnHu
xB3rK/tlCklUnfgEciEisBlnq6H2cuvukfRsGpDraCIl8juFkjd912EFcF64O9ZsjNkc1vK5JVjo
qxh/1rjy75rKr78344B7uDg0wLJjKlLTZBJ4xBXux0KkvpfIDEfZvTOXrrpA2giFx54f+hiPhQyT
TNTBlyb0mieWegpmeLi++OVNre/fzSKl5jWXQUf2rZBm3gWNk2OFsT1q5sau0OcujFyeTG5WyKSF
vXgRtxA/ImvpEvLshwFmpTRs9BibtupNEmXMT5OigynY0W8tjHYgjqhsrHq3bPeuO3RVTLxaw119
KPAwW4o6hIFli0EHFeQY3td6NtnZ6NH/Oho2UfQ09dp4wqQh7kqpU/d4MTPOk7xPrfmVZ63u73Q+
z1U8ZHidR5YONflha6LNrhJe6uDCGLnnFwSryk4GBQrdawWoVrsz3aRoghqYKIwdyvqvqWKGPHUV
oMzHKPD45zYnJEIEW9+JlbX0Q9pMg3+Xj14IZkg/kYcpBEUysX44GlyHVhO2E4Sn4S5wvHDa0dDr
5Gkuit5/m7uutLEs+0zHdS/68cTk3Hl3PnZyaJran9qz0LZCFfMs6/oIpHufxpLpIoyVA6vMh6bg
k7uXui7dN6I7C3mWzFt6AI+xlrvCsVHxMgWVVnvNVB6eqA2xiDfNNEJPkDdSnzSc/sRHwTnp90T5
Qf8WahTnxJjLOax/6r4pPvKZFWRnkfCLYBlnh7rEInC5bkRyrR8xWQdRiRhKcTtFRQraZNq7msY9
WBvF8yhpdNnbDZ1+9V1qf9YU60sC+/WeJqQ381tAg9DBesq1+tbzDtfuBBkfP8mqdDyLtEuDHY86
WyCf6fnTziejBlRqQFXkwVacT02cKgG/D86dfwIB/w84zlAMuthMiIsXWDyRGmMsLJ32yYetcfkK
h8m+vWtIy79myNp4X/LIgSnKTjW+Gb9Hvc85uBGQloqHaJ7LMtuDNWP6c55rWh6GvMVVGcec7d0Z
BQYbzBhTd3ytLuDNZ5/mtb9TUkoLS7KpyQ8KtaHhlGA1cfWYXPIFMD1sxgyajqkRpkkAkg3zXTG2
I/2NZa4RhzA3jrzHLpyXsYDjggtVUV3m32hQm/MoKsC5BSvL6GfBR6OPDDUM9Rt0T+l8ELZrvLs5
YsLErIqIeZ1cgxpDf0RJ8B5pO5QlRtYn/Y46uo1QKI8SiLdRNqGL40oLkzOdBqJMjIwqaEejPmgu
u0TsJjIdTX9K3P7PD34ZQtjhEwNrEprmWXDvZ4Or+52xZuoQ+gSzybNF/Td75KqQr6z0Cppo1A32
8QwT/xJpWDbqpI+Mn52dnIf9zvHwH84kBELgbqYd6iqDTrvZB1aP7ieTYYd0VKDruUeu/aZ8Kit4
ucalCaTcAavjtsAcDHSEp11bhsCKu1PvHH1jO7Aq/dyb4igfBdt10EpBcEsiPkNaenH7O2Ov0w7f
ykK37SMqHRpxyr3GT7+GdcR8SMVEVyZ9ACwhLGYcWxwx/WtHxtVsIo1qhR68UBwquuqPDrop2vF+
QoqsnpWj497tXHI/iZRgHRqmpv4eSKw1h6IHmxE/3xZj0ooxKpKmkR7gIbMzNnlMuA3aO08AZXIA
+CUjscDYCT9NPMUVBXOqWnz1MyyEJ2S2phx46XGaf4wzanx2EngbthsQld1jxMLAj8NZZu1h6ANn
uMdWAfu6XmlWnQQAf83BE75T3LmpnsxuxF0I/4htxix/Bn6bY26mbofxX5U6beAENkbprihHFWJX
4w/5dAz71slOwzh46ZmOrrjYPGF/+5plnZyOArvt8c4zmuln2MIp/zG6VDHe4RwiqzseGgJnVlr2
6rcOi5p88brIZJ9yVMHy81z1uGXboX64HL4HRhf53ZzhxhQ++I4/HWsF+OyvLveL8pB1dV+/DSUc
0A4ZdsP+zpmYaR8aq6sc04Fsfexew5YBM5+CoT4euAwdCr0jOJznlmBp3Ln+pPLjEMF2/1SGrGwe
EM3KfphS1ZOdILhjwbCocNkc0qakO5e3pk9MBOvZQ+aLHBpljhPfgbsTrExH3Y7kYu2Xp6e6d0Me
yyEzZC9DaPeexWzmQMYFVdip6nGw7deeRlrE2CaU2dvcDpy/1eHc8722MnBxljQ22Jk6aD8x5UX9
77mJMhcqokZgI1bVfX/n0yzqE/hItO29w+Q0v9BqGtqdrFvbfyglzNEealhM9jt3qOwjadPOHFjI
mxc515UTRwPh45fay1J2181Uw+Rdp373BxSX3gV3AEvGmSukOndeG0avaUa76s6mENgmwqb0dzBx
4XU7tzAe0p0QTwXq7PC+dk6O2+t0hzm1TpMyoLKCqrDL2dmHaotje5+1455jchxeeopvPlFUjQcH
CjfY4qeYR8yOiR9VwRT71SydnS8ckiVwFqt8nDhUF+m4bWprP2uwxfv/z9GVLUeKa8EvIkKIRfAK
FEXt5fLuF8JudwMCiUUIBF8/yTzNjb5tdxUS0jmZeTIPeSWol2JYkos9QIDFO+GK0/Y7PK7gTPrb
jcypHPC3c4G61w44hOvtagnxtVoqDFOBkKU2VvXm3eI6AO/DHV0JzO7fdUk9Fwp6zIqZEw2HmmYz
VNGKf9d6GhqN4beJYnwbluTET4ZJLjP63VXXMfFhExdDZVS0O1ZNlJ6bQBE3jFAIyW6JFX5zsCuG
aVpFhIizziFYjmZxP1CpFT3Ktr6uyl+BWRormcNOmXRCyFeRSUnVYeJ16UfBgpvj0wvNEH6G5UDV
Q5eVZA/ZMnTRgoxosMLOnhJGONkzFB1NrKTntTGa8yDDKrDboPt8gtyNrvdQiHY+oAEj9slF+FN+
Ca2xfwSo4cu4YwIJvrZaHEzbT87U3yzl2DB1nla9oxSC3tiFRwrS7Np+fvZtqenOVzJsklaNU8So
dNilzMsmT1wmRok/7im72LKy/KhoaP2OF62po7Ep5X3xcHvvPDM0cGvupTovJYN4p/Ot8gdW23gT
XeBtMPj1QSLEMEWcPhdqqQ/c87j1GhzAN6YHyPggoJlJNLdw6hoXPrSp75iiTnzWW2UczgJKYdw6
y3C1tTOp/YSAqj4ScmZURJrMvoAJNSsG57mf4BYVWfVQFvFonM0oPoDvFf8z6IGicy9w38eWzO0n
HuQdVDse/VdR5ReRpjOwKOr19D64HTM7bcB0Rt2E1FhYFfa1h68vvQFyyQYtRzkoXAlIrEU/RXv4
6e58t3IqVJ+Am54EPB+RRFGweKCulaD2Lc+lRejNq/0pQkqG+25V48ARter26CaX2cW1oCu+q/B2
FxFBjARwEa/xbo7LfRF7SsKVwBLdiNqgWwJ07Z4mR5wL66t2Oy9e0VA0yTJbdYZmuinSHk3IGfe9
2odlbv6OavwGalZl7tTyXc9ItwvI+Br23m1UTZ5yWMIdZYU0Lt5wGzUvclSivKgGPEZ/YREpYfme
oBxmN0eOK+AxqDrkAc3pAF/y0vHVbZ0oKDorqGFyX9YOj7s5B/pg+g+0A3cjSXDYNuBLsZrl2V6b
59JfRrTabnn3S0BhNVWi+DTYdUfgQDqI1dBUSeBW6uFUnngFVyzoDsgnjJF16Fk/ZJhErMv6mhP0
3qJhZG+rbo1Fj9ljK+rHwo6XcKEHGL0UTcSAHDzMYrdtRGAFkLTcZt8wrpkTTEN5DyzNcLXa3GAm
t3WetZzKX/CNXTRIpJ/5kCJGaAm7Z1vLykFyWfCJuEYS1WIS0K7REnmzuJLtcupxQAgOQ9RSBwkS
4dBnhWV7bZwcXY3Rb4URXRLWbh7XAzzXj+24jO9Vi3nLpEIIRh5vjWY8rzVLzOgCzu+Be4VIgvH1
vMuL5tnCfZFNokbYCTIcYPXVYhjdTP+cIO+Bpk7HMvCeTAt+S5YEzVKrXoRsT6QRJ+KvH4XTI2GW
IoWeq+roA21aLfrXFLqPsTH3Ayuex9A8CCtvQ26Orodmiedwcben9pn3zQU13qubL7dClp/5CPGE
g1qg+r/q1Og/mnl81sb73n7Y4m0QLzJ8oJppnnDeHZmHJmCl80fjwb8U912b+MsAa7dm2M/w841b
5IH0Cp2eNfLEEWKbSyz9I3Ch5VQFhB0Md0P4z3jepxMIgLmDN5rEyrt93donmCi+OWXxXCHnOQqk
9cZJeGiV99sGnQ0lwdQmKlyXGPHYKpKTjSgDEORmLM6V0xSguFBPBu2c1SPetE6zc7WsF7SHT6h0
AKXkZeyWziGc88RvLFQvyHlx8mo32vYvW6o3dId/KlMh0ETpiHblBXjoRx5Yx9XG8mIu8d/Ygkot
ncxySOxXzRdwxBNA2DdiOydrAWsk1UtZgMvFvQdL/uoJ0BGuRD/La/KvK7sYrvt5PAzWnailjAGh
XwsSZkatz2gZLgAnPnI//NHV+OUQ8co98gr4A27fwftYAb+1RiervU28xO/t1L2Eykyx4zdg8XM2
INTBxuyHK3YyAO5gyiqumnY/j9YXLJedKOSdnfouLTJjTZHrVCdXgP3iA4ooZFnCY2PzW/W3NHMr
zQdXRCsnry1d4L/SY4irO7TwhcbAu39fg3HX1m6K8/+lbcKTFuVOtCBKQ24dANfiXuGZKPN9p5GC
AtxA49C18qgNhhhaLycybmunBk5Bcl4VTo/hU5R4Io3fH/lcZrnqn71VZB4AXlwwoR+ZpVWxYuq4
ekW66HY32eN3B9tiwmYcH4ibQBwSMbMXTYi5cRv32UZ5jVPkUiD+qgO+levuHXj/F3PacueM5Lty
txvIsbNC9m/okfyoX3Ta4ncRMDR2wGCDuu5Fp5PtucM28iTB1lizGxXd/IIQu5OBbpqDHeArwosC
ZDHNAdurvOKZVzbPg6pfkHQ7xJDty4g2zbeNoEHtQ53ud/7eWP2V0QoTokt+rAr7SSn9GQTOO7Q1
RxlUr04IamWLObMM27uo98s5Pxd9VUdlIE51IZKCiX07F+lcVn9gUrXzHXsHIPQUhiMHw1Dh6HO6
2MtlJnLzQFJEEAMuS8o2SGiHJs9D+zxX9ldF+j6SwkcPAGVV1KL4iuDQw4HzzG1COvVqS17juG7K
ZFi9D1wCD8+ZUqCqIiqgTTuYZb0VhfcL+GYPl/1DaYJruOh/Ibc/h6o6mkpdXWNurF3XiJXoYIRM
B+RPBGR6njyJPyszazZXXpCzZu2vUWUCI4ekwCUFjHB6r90CluQiBfV8Qzzes+XLfdXIt271j5yv
SRMiiHJgCDWdrYiXuIi9wX8j7ZhZfniGL8TLFs7LkZqMmcqTjdw74sBViEj/X2/zrLKsjDZFBkD0
3Frli6D6GC488Wn7vDp+2oD2BWm3M4o9Icz2DwtHvHmgvVtQ7JEhzt3G3RgtZZkWzRTECFH+14br
oe/Wp6acaIx77VFrcbWK/kqWIWObp7tea8j7rQMd0NPiMHv4rkmByVwqP+DR7JLP2p7v6Co/8ql4
dtd8h04tq7j4aPs1YVaFWhc3g+ncF8AqF5RRY8T59HfAfg9mK65c82zK7l0uxbEp2lSz+tBwtiuC
7khRa9Z0PMwBOfShc9EUp0dJwxw4q0gprRKPtvu1RtCQNd8hwn7jtQIoT87U7iCLl2jVW8Qr4xJC
IKu2kQjXjU+zlVfARICSQnbrxg5O323VoFo+wDJ9hw7t0gvAkdzTHyMxT0PhfM9d3UWLmYFvkSNB
Epapmr0NjF54NaQrzQNWAB8tDkgTjofJGhJ3yPH+yzsbsVGZXB6snE5ejQkDspYcp2+QNSY/YSIq
ARSeyYI9LwXbM5V/9Xq+WVRMkRr6s9VPl2JojsS1b6EJrxhouq7L8L3tWCVpTIep3Mm12VsjQJae
HoPReZV8BMpi2Yem5c+QCF2WuWwiT1LE9toEaWbg/HqbHmQo3xzjfI6BNUc18e5lW+L6rd5CVryh
9L+GuJWMcRJOp2tOi5ceqlcJVMXr1C6YpqxGIbbNcQVJhUIEsUPy5hXjbxWMX1iRZxQ6MDodUwQ3
/c4tAIpZTLeO6Cx3mqdZhPtVu9kK1zH4fsZLK8/IZ/lj+iA2zIX3DV6MsHVPdClUPGuI4JHJ/eLN
OUmKgNymkX0LpzgMZV7voLTLMCSVlXnw2fpY+sByIwbMadeCYESbh9WSw89Cy8/tZxeBqfppOVHm
/oObNPIO8SgRMXBfqJ0JLu4tkxncTB4KyEg5rm99a110t9k8EHFAnGEEb0wnWoaqSzwC/Y9eXijj
fxFnBg9E/8wKgGbU7d5Y6J/gSO5HoYU0uAKhEWayLl44vVr+8qqY/Ad3pWsfWJ9uCH4HF4Ro+I8n
ZTYE5loP3alY+6NPh9STxWNq2r+LMz9UKX7K1rwwAd8br3r/f6OLqtuvuX+cbP86TuxWz9hstlvc
Z5/6e5gWlzEV6xv4acAPbbHvgXwlwMJx+WFVMdl6UoiwxX7dh6q+9rQ4eF6eRz2hXxhzSGeS+9Eq
w4s/TEPUAovzQuD0dVkkZd2+4wC4WB79mSU7jZb9I1Vz2E4wbfhXmIdeBFDmRnTwJiScB3Jw0T6e
W4jwTTUGZ2f1Itm0safLR1mixA63M17XNf6hcVf6YdLhpvaZva+QX8psGpGlbiNs67ewNEsEMVE2
LtMrDGKwC2tEz9cNBUgJyh/IQNS3SKOoe7Ag3BqeKoO+aUZgDrqzB2xPT0vf+7Hwux0eBsGxGH5Z
iuPkaOyrjYtl1IQloLfvlmRHXiw6guirQAmCXgtezacSJfHo+3/q0Ttb3BsPAl0lxrSPYB13amhJ
tLo0gI7HDi/BsL6AJ/6nXXnaHpdU3p5U9bc10xA5b/1JjXOQGjv/nhEGG9sz+dbAPOpIale8l30h
fnS7vhZARrAYPQpDhiLW+gZw6nyjHEfEOEze8bTRUYMWrKsqnVpbHdsgF/u6g0oToOtRTFg1O2Qv
tVUumTPbfhBXk5I/VtUh8H6a8TzG0AP12rWpHN0ykkp8FZ7HYsvqzj5ilhY8kzygIfzxRLBfnPVz
O4B8sfztmYUbo+Ofo1iODgecPnb+syz91wER2TE1KC5AAYS4T8OPEZqCqQMGxbHqpSMvCzcXV+LE
wn1RdeD4WWk3O1O7B2eu6q0ZFREnfYyRAytdPDb/WaF8C+LJCslfeOj5qeNLCfQR7rvuJPOILXj7
YI1pYVbbYhmqe2wHSI4jEJx0BzDcuvFy0l9zMOcxyAewiVUD3KXzIa10ObrXiGq9fBSM8WSSLEhH
CmzN9kJxIS3Q5nVpbTuCDHBJrBAijgL6HKQzdsFzp+sd5ncxPNXrqj1PRvIwGvAiJhPMml+NWZiT
LKLyEw/WpmvUhBVabSsQQRjNKy+u9dy26GgI37tysd5V1c7piBr54DQMggIgWWiBXFakNUz94RAT
9LtwxYwWX1YEYzUO/wrA1L6g3kYMUu96LYiyErwOFLuumGG805M5ruA148WeIQOkFa7bt68WX/QK
rsMEMqqKMXhAuwEvf6RCyARpvOsRn6uDXkQsTtwPxj8vee+Ai26dGaqN2ide3LsF/YKDM++ixvj5
V4Mdd0ZPpU65CLyDgoc06A1/fSt8ezo2CoRQyDmYBzpeFjKQp3KqC3rhsyxgt4h8lyLqPDV8ltwt
5JmLXlk7MY7FsQKJvfMKFAxTP+EAcWV+tctq0JGYgi7dYoSDD6mM4ycMKpcqaTBfG1zdehI7zh33
jrrIaeImX/xDjXW+uaE77GZFaA/LrFY/6sVxjlr3/gtsWPjFgBK+5J5EnTCH1tHr6zLFzq+TPiTB
3kH8TcQ43ghOMX7i1J4PslywHZ1LegQ+XMZVuExx4Qf4BWNdp30PNUm08e8p0OMlRSyP9dlO1P8c
FZFPXmPzI4CaYUlzOrRod8x040wH+77wRh11K1DdpXGK91VbjEV2rsP9OHZdJpSrgWZAJzQLEwDJ
5ONhdASfkx4AE2w7GPBKgaYKblQvulFLLAAXlud1WjyETpkmDRe0rqtj/MjFGx/5mgexVeM9xZBn
faxo0MU+9CpZ0PoJQEUOeKHPyKB3Xj8fZlfGxhAAOQiYRSnVt0lde2BFBH1Ds9DH+FBFVAf2qdJW
5rJw5xj25IarjW0RvCNi5pWR+l20GgUagOoBnBZ8Qe4oLq/wW6qjRiFTztEAdoIALkldjz8a2B+7
Y7+Lq6YYaK+I52Z8WPX8pkRoxzKweGygl7ECcgErte9EeNZ+xeOyMjc9g5An3Pxz2HoR3lBFpCd7
rO/Vskl3GfLqzHGGmjq/qBbVxGLVMXKCaKJDzVLaLQdfOp8Np3DzLPZjR9LFd84UPs7gb66+K38q
qz0Y4aZ5K29ygMqpaNiTVZqzPw5eBF9ynuVuEwc1QAe22vvZKZyobJohRQQAJDEUBJpua4ZuoUOj
tym5bE+jmFByB8VLnYC7R3XZJ9KRbcRqXA2ycN7afP27fetpJvtumH8IXLw6jVsZ+zQJgxl7CLFa
o9yvSmeWsnczXfal7R7hp42zchSgNCCbW3uQWWL91xDywnFCJw2BN8DaC9AhBNeT+TNbQR8tSr/V
2DKYi2zvIwRqrejHWMGmxPhgjuwtzEQXuKBnBKCPOEgXWbQRLazLNHlXfzEps+i+qRHsZAc4Itmt
GxcUP94LtM1fpPS/Fgf5gC0jQFQAMvZOun320DJ72ftY9so5NNS5WgxdwlICDDIt72I40Z4dbDIF
PVPg8UuHp723AiZTGpAjpkQBtgr1mML1thblWUFbm3N0zK1r+9FM6+CCZX6pYMcxwF0v0gibR1RI
l61Tjii+MbzP+EmvCZ/XwnspHOfKAvLIJT/35Zi4FWhFaNWgQDB7YH53C0/dKWRkWRhlV8EJnkbp
SMpvKqx7WeVI9DPH7RtNDJ5cIvyoXX1Tvf3pUCvVJHyFzg7QcQnZTTMlfmmjEyZxo2ueMKAtbj7s
4WwfSWPegXIVoJqhJezcPYrc2/ZE6djdA7/Oury/ulX9Cy9/CJzWxB7U0+ivJNJQDcB8/BcWu8kQ
Vu+gN/YtrzLiQmg26SKVhB/r0sTonzOdPxm3eG836QOxyB94yz/c2U3IMESy6t62pQIZphNochI3
6BJb/HEq60oLebIpvbssJ+iQ7D8uKIrt/5DAVU0IsDUAD2B1GVSWoIQ6FFxsjXA5nCG/TsbcZGDA
cDmzfolzKHYEwR3hqLjLv/ARnwRsm2zrzWLlQRNIJwwAZKS5OT8zIDhHOnGBE4BY2OZyeto+h/SH
C1Qzuy5obuiU7j3BvoO9VB0iQ1J5IBDA9f8s8HsYA55QsLrw6Iq51qcCcoQ6tOJCqWeLBTnKJrXu
jYQbMCXmiO0OamRK7VHfcJnHw4TmPgSwCugNBbq1D9sf5ETj9wPFjAR34iGU164S/xxDH3ajYzc0
Scnl9xY1aC0Sxy4wznI69DT/045ghU1/lPRrtPjdHXRWE5LV67fL5gNy7vEcMQ0JpfDgfViISWGj
nRI7yHIfHVvQd89hIDKYmSEfDHnahdfE21PY9kc1m2QtHQF9qP01yHXfzZvRWY77qhW/k25erV7c
dL6lcNpthpb17/9fAV5sqYNERJ9odHvFcZjrfbUEnzi8ThhZ+gkKjcbB0thoDdfRyJsoCOpfaGy6
k2cbvl+5nxlXf0Cspc+VspZfi5bFdAQqI/qoGysoXHLXafDWKZFq316OxOT6Q0g80abCEWOH0FOA
LAfVMYESHISFCg3krzvy9YTiJ7yRqRdvgSn8Q9At1d8cksjEU5N9pxOOEcKsEa/5VM7glXQK+UaI
E3oJ765DJDBsyD1t3y8Rkmmbd1KgT6qL+qabcUE9CMqznsHQ8B42QQva/agM63yFVQLBQ6EoRV1/
8C8ryNML1H5rKlXgHNRQyrgzThDZSoGPB3O1n6nE/EVZelAZcffYo+n7XGx/iO11nQ6LzvkuDCp1
CKqyn9EO6W8PXHdGyFCtWSvy4lHm04sEF5noomY68hwLiN0WNQTOeNqVCkLgpXGPo9P6B77W761N
c4zRru1bCVQVsXG4j3n+HgzdK2kxuSinOqWIkYwW176XXNdR0PA+6sO5jkHmu1ATtHYE728SgXIv
Ilb1Pjo5IbMG/+IZWZ+3cS7Jbhydfh+a1YmpA41u4dG/PdLdI2cC8IGD3DvI1bGw/Ux9D+VKAKzC
5qrQRlxGGbxwxz5rD+rPACb0QATSmQ525OATRoa3J+VYf0dvnYElCiszrdXikq3l89SrMtUTCm9I
ZZX/46P6S4JmfPKdYfwcNA9jSAY3PSi44Uapf0CSv3Iir3oUG5Q0hTFZ3HfGyFfYTaBZfA0Eu+uG
PYw80HXR/mMGHwhBcfCC/clORozV0a28u1nmzJYCT2GGEGPeB2w6eBZ5C1ihIwlB5Um5QK6Z0jKG
rOSkuPdc+KLJFo3StQ39DofW1CRgI2Fg3+OvEtH/NkQxXFzruO+llz8K5n2AvdPJrJqNzrOcg6jb
dV/iCIp8f/127Ak4L+QOM/YXRIlok6uTmHHHSYpxbeMXRzMgk7DTNm7PFeBOD2w6Xg2RMW0MvjSa
t2Jx12gyTou5j4W8un5zQ/OMHFpSfMMut4k1GJndgGzXCMovkOi1elLG8HQsDLRtqg0xphqgz1rG
R8e8Bhf4IiLG3PO60GdQZ30E356vgmJmfHMyRa/jpZXnHK2y+oTC94kK/6ccZQd1ux17sKsAdoSe
c11WYPiITV1k/1OV9M/A9LNsRgsUG1oSvDJ+4oYdvMzm4KN0+mtdLU08uiEWQEKetcjZPsPTwYoJ
4qeRxQFwmYFu83uh4wCQyxY1uQy4bqDZqs8sRz1e1tOHjYaMbbse5Ph1yqc7CtcXDroX4kb1ITCI
DrHCeoez+TUcik/YCtdQTwYf9jaStKJ2oHw52u16gcR2iqp6eIF2swbYtQW0EjDRhSxKTN0a9gER
ijzyBTCECHzgkc2xWaoTkVO6lP0BgxuPul+fPEti7HQeXKixpH9Wof0XlnFDlCsnhPcSpM8NAMKE
bfXS6ORAPU02lAvdGRckWpmHWDcNaBZ2oFjWjhgBRQmr1iCaG9HRaB5W8wASXX7YwVJeuqK+zjgk
W6cuoiDUI5rXNsb5eappeW1BDWOOyfcgFC8u3jq+s2Y9qAYkcCeaP57D9zLEk+Q1jhF/Jh/uskyQ
iwfg19j6nhdGJ63LvJSgv4w2M/g54E4E6PZAbcxwuNbRd50A6F+X0RHKJrOc1cCzzg3OtKz3K4G+
d1XFufGKh7T9H3vq902g4c3HzIDNxXCIW2840S8yCPYhqhsVioNSFiZd3adSzSZFpNmEXQPQYBog
LuzzJhsZCL5CQziqyjChBbtj7ucVj/SLVjjwu25NhOie8l7vOg+Cn9CGVGJ28LA2RlJPR2P5DLoh
ne82t+EiX95WCZrLQOCFI4zqqK28RxEwgh7WwZxGJQEhTeYv5Dw/yPi8riAfRVlUOH9RfyuAmwEF
DiE5YIvCN7/MV8cFAwNc2ie4+D5Dyp3C/TOu/WK/mQWPa5jpxvnxcwL154xydm5QlM6frWnfw7a9
BpqgPiDNW92tX+EIygKchooYfGY6M94902B7YeKslQRlMIsR1wlU7jH0LOvBW8rle8LFjhMHF4h7
5ggLcOEjEy5PoifQlJ+Fgu4dKy2r1Ii/Y+1eR4bUKvz6FiDLvGJtTFp1KFM1KpAlPKOEK5DfDden
GILdZPvbm7GF53OEbudxBbtrWAm70PjiPw2fgL30RYxo0qSZgL1OEJnjsBnCIS18fi7EnFoa2pxl
Tkok2k+aZzZS3AgGahxqPxEXSGTwUizXvOY45PExqWVO24fHq5Lk1rBTywfitxtqQPViO0/eo0Hg
w0ol4B8YY+PZrI5MVxgDN95b7c4HBNZBWlD8quEdXzlA9W/XMp23rCh4Qc2j+ilMkwwiuOo6wF4f
YnwKIvM42DxCquGYw07A9Vx01cuT0Wj3yy/8L+qidrcVGA5wLQ5D8XL1EZUctvWO8eriAEu3m/oH
5DRQINs81yjCdAzFZXCT0Fe8dMr3KdoicPCgGD9H7T005iE4nswwAn8HJWT7eTTZZYYBFZxzCPUD
1VKBNKY/VfMP6NLHlsVcz8CeQgxqj+CRFVAVMzrQjg5gKYUEn7qmg0xtWV+9dYEoF8XvKnJMXjdf
hohfT9MzwS2JXwip627AXt2GvpX3IcjbOuS454Y478p0nsUJ8HK0vQUY0HjgJt/7ClxXScZo0GGH
00NEozfGwTo/TQVJa2NBRKKAxncZ9gZxRQaxZdJ6EBODfWwkv6maXybXfxD8Q4BlTGPvwfueMSyW
hIzcqbSygk97XjfpysDgIsLNcuq7S/mDmRmYJEaWcePjnlqTNtAA8yDfS3Or6RJuWYl09d13m3dI
xQ/eMJzxIKCX3kKlUVH1mA5gC7KZcHuopCb7QGOIc/mwYQsSCYgxCBo24EkQjPvLCQu++PJRNPNu
nsNktbu71+x1qL62TWTZ1a4GXlw4wGiHj2rLACppZPT0d/P7IBKGbCsBtTe+YBk5FC45OZPaThi8
Cw0bnpAjt3neduL/AcACcEsIShjgGo529VSpN+IE90kNV3+SGHtwz8SnpxnaYMii2/9fPdsNfkJ7
fNl2QGNgu+SbCTMd3VeHI4jC736zrGqo9ZAKr9zyGOt8z2C94eJgxmx2Nnawq5/65dvl0632dNYs
702IAmSGOTs2WoVqEUSFXC4Cr5uYcE/a4QgTmjKD2aNvQenfrjcXFQYdxqTGt0cTEzeAF02rdm5f
Rissy2zqpkE1QvHfQmm/HEwnshb2kL2HWbwuLtFNivwi5+sKIUy5jbKhDdw2EqbyHrVTHfBLj7Ml
bnXNXgu1ZKg6IjLmkcJYI0Q7x9Ynp8m4N+ZbJnYD9bKhfzA4x9Jz6t3rMk+sSUf1ojKhUSJQG7nW
Z8BR3+O0ngU+LgB+lLT5QcFFzy3XnVSbcGp5ybfWeiT2y/8v3ObgOXj1B8MrL9wnYhBJX4g0wCGF
tLX/r6YAMKwF0mSCUlxAThRCN45JYhxeujL/IAoC6AR9XB2iZi9ilMtZDyhv6dPth/hYQxsbntrF
2dWGXvAVOtRdWDg9LPsZ67RRS5By3O0Rr1z4m4cTugMFVft82IqNigMJtQGBIJNjgVGEt0wp/HNi
TKJ95HOX9lQcR6vebwc6Kb/6wsXMwO+2TjgZL9uaILs0ZoDGfVOhF3YS7Nzt+NiW2GtNVq3fNpD1
7d9lPjqS7UdcpBAYL9+p0qQh7hTTp9uJgicsITSrMTLdIv5Mivpc9eOuWxDrJt9KHLMz/PK2Y7sS
1ZWP5Su+LlMEjDCcWAcam6q6FdpOcUYIoSKCEUoPFwTUeCBCvY8gzKHvEuhbWkhh5lgF4aEIWRz2
LF2Rk0NNkPKBJRA9oSNzEsiADvg2GrqweLsu+cpfvZlhxkDgCIBRdOS3zqUBPI5uKjPMf97O1w6G
k5r3v/1qnwYGORWoyPxBINPGGcKxsXCGAqzYDwtmMtVbLfNbzZEkrE2yPfgWPFAo2t32AWq3S7Dl
qbZjnIwe/rMOH75cH05XHTgYVfzptty4fCHmTLY3Z4AycTvHVngULeUMKMaJMDZzwt+EgB1wTRvD
OfvSMvpw0SSOfAKgJc8rntyKTV42f6AABL3wH2fntVy3lmXZX6m4z40sbAAbpqMyH473tCIpviBI
ioLHhndf3wPM7K57WSmpQxEZiqukeAyA7daac8x0wR4hVQe89Bs+QptWK0qIHBkRS4/YL0y2it41
eWyoPUpumX3loeNcFrl/6AtvYO8NUTajbbjAcmJS8K0oAOXpS5T2L8QWfHFr7ztzH+YxzUqW8dRc
xXBNlzi+yLC0GcyWD8iptWk+Cd+lGii3qotDECo1Nbv5+Umcl9bwnwzdvi8bjB/zBaRzs0r9Tt/l
NNLS+QXDkCMux6z7auaxIiK+sczpYqSUVyZOcdJKm+VUjgyyWX03z8Dzz4nT/KJ3+Xvl9/mbnurX
jhro8FjPOBg4J1R3nUhWk9Pdqn68AlFyrSzjze7EwdZqngqT2BYtb49p22OrGb7Njwn92++JnF6g
q3JtQ/e1y/WbLreo3Ulq2466AxCpNmLKya0xOTHFnnYzP400cm+Q+p+6LP+axNPXyKrYGRRXYMrX
FBU2XMR9oPVrmXkIg8VXuzQuuDROlRff6TI5O3Zzr9H6tuiLICDT7hPV4R8uohvhe+OxIAZvg//z
0BTlUxCbD31iPAeWeStTNgKR9La6Acozs0S4MqyeKccrb/yuvM566zLZ9clha8B5AihyafAm3QfH
N3aadZJhH3Kzmh1+OnJsNbJvees/I6Y7cVyJFxgYHIBjclaM0q1NUg5G87hvlD0szLS4GuxuOzn1
VUFhgEQf4wZxHgI0753KB/ksFLRhkmTLCmfKAnvSi9CjelGpkbpO0VwQY5mLwFLPTO33Btz+Nbfj
qXbGkh6D8VQb5hc28Ne2lLe9q14DNQKaSfNNNjlrvvJapyhr2M59HJpXtnI3tRutO5ftbW88l7pk
hmE2YwWllluk3yo0yoh/anMlDOKx+oYyEFT9aUi/dzpCjbL2vSMYlfkDpligbMy4edRM+EJp1cja
7deCQ8PQxGvNKetTOuQvBRcjqZtbhfur6VH+odO8nkewY9O26btymZbmY8+OoUg41swT0TwB07Rb
+Bkjp5e9WpqW9mYWs+uKtmNSpi8FgoKqb54jOahllNXPg4xeqezkrNySBkS7qmv5lueIUhoXk1Fl
iW1t+19whTzQ+d8oi862zqwqh/xJ9SUsjFpbiFEdVOXdMMVjWqqZbzXvtpniM5uzB7vwX4LAxfGi
TQfX7RAiyztqK8chTZ9qVEF5mu/MxjnClOCj81F86ub6GB1c/WtL3yp8SEJv4+vJF5Wi50IqGi8B
h+DdS/eRPuGKmthgFEZ4K0wmKWhYd0R9IRxv0B9YMRPb1CVrrEBPTWPQK4zvxnR6d6NuY8fTuNPC
rt9gl0Ksg7qwXExuURLNxgofhxx1tdr19w20bMZX6+DdD65sXenbCU/0pqnxK/mCTF/ZBdESGXNG
g7+9hRyXXFPIQBWNAwvCQN7vPCo8O7yx0a2TRkjByneszXwdQE6P/PK5lHbwzayc7FAjf6CNPU2b
oUSKZhf6lQ0g+ZT4I8Lx0UQ3FshuYfR5u0hdDrleLBJ8z7gahUqirR7b74PZbDpZvpaFeyuiYV/G
8tYPW7mNKequEbFn0cKImX0D2wbzOaQ24G8YcW7p6pusCbSllF30HRulhzjYz8//y7Zb3L++RUvP
M9QyKLZvxdRTK7KrRVBqpykLbzAGb4c02RclvcDsYljV+++RNT6RXWQ5NXUhI+AdUeYe6M5wTDG8
/hfQix+QNT5HDqV6k9nccV4dYvcMUdFZPM2OzXqvJ68//wb/HkAmP+cNBRE5Q12MNnRCMChs2u2G
fSkYzzMXZmbC/PxtfkBRcT5h27B0mjTPBkjeg1jSHznrWfoLgMePXvoToMXBRYT9df4GVG7wLgcG
dJPaWf3eB5d/Zac0Vq0clYLNTVFcLFyYnmL0fw9b8zlsSE06iJ4Ye7nW1Pe14V4p1I+/xxxyPlFZ
sonuVNlm1tolAHebDGGzsBvxKxaTmLkr/waZ4nzisUyI9OKoY9AlWUU3yKuMgh1m58BKCEdZ5mtc
J/mjZmVGh4rV4LzbN1OPNdLugU2DOs4wKxYoFH7zNn1CuJSdFal6hH6BhABhXlFg5ETg8Asy83yz
/923/TTMhanG0HcSwmDLKmuofvnjXdQbw8lAsBhvfv6k/WC0f84natoypooGuDJz73JOHxRTsQbo
96b28PM3+AF8zJ5ZTX/CAI1jTNkunCDMWXMP5yvnF+oAQfGqh9/m0Z5Sdvj5O/1gSNqfRnuZc+gh
8hPOZOC/Fn32VVTur4iJPyBL2Z+Ge5s70IdDXptDXK9uJyrHNiJoOBNYTYpVTcfx51/iBzfd/jTy
IwAlMkZ+sQ61/NnCDSrLYl8F3S9iU350jeb//093w/T00STnivRJXILQHsGtdO1v4szsT6MfEks9
JFj21h8bu/kahb38VRLejz75p7E/TkJgPJ5dII72irS1WYkgtX6Pv2d/GsjI9YbMlASB1OR/rKDO
Vo91kdu/BTmW9qeB3I2tI9phXlELEV4EFGJgpcUvZokfXJfPQURhYbY93TMeGL8/zkEGnE1vfv4s
/uCh/xxB1A6T7kc2JH1B4HhoVXTv7BWFhh6jYCkx7GPx+fk7/WA/ID8NXbdRZaEJ+Pks0Nk5riJF
A79DWMqZcUEHAjcl3brrn7/ZD6Y8+XksS2ETCxDCbYMTSPaK+NqX2t7SRbScT3I/f5Mf3ZZP4xgd
hu7ZeiHXqemUSwcJfkse1e9NEvLTKO4CTEoTSbgwD70HDURYHkzn0JP73/vsn8ZxNkSYBB3SFFXU
L7Wou7JwWvz8pX8wvclPo7izYRc4Lp/cFdFGRxWHf+9Wi+vf2/DJT+O4KlRsyzkOG/LosAQqFOzD
VBmrn3/4H93TT+PYHQVBlj5J2jFl7PVcCBLlZG9+/uI/GAKfs4gk2E4MfpDQ075VBYVxX/qHSkfC
sjCLHH0+VrUEvaQthuCf3+c/34b/Hbyr63/uJep//Bd/f1MFav8gbD799R/3KuN//zX/zv/7N3/9
jX9s39XlJXuvP/+jv/wOr/uv9129NC9/+cuaXKiGqPH3arx9rxGZfLw+n3D+l/+/P/yP949XuR+L
97//8abavJlfLYhU/se/frT/9vc/xJwA+p9/fv1//XD+An//Y6fSl/xb9PI/fuX9pW7+/ofzN8Nw
PJPxKdHou57Oi/Xv80/Mv5m2IaWuG9S58WVInuscLG749z+k+Tc5/4RftKSjmzNdvFbtx4/0vznS
9AyPI7dwzZkT/H8/2l9uzn/frP/IW8wbUd7UvPBfnxCHicOyiET2XEo1vNxnnvYcZzJAIvPQ/ZgD
G7Z87pvptxrCunXppedctN4uB3mDex/CkK1iLIb2FO57HZN/kL2DLebI2tXuqXYTZ1FG4CiYnLZB
TmJKkLbhRgUEqo0OgvUS12tSd1dp4W8FsvN9X5XetrZQ0WNMvhalsYcYfE46qD15OBCSJDtqx7Cw
NBbsrRZr71QCo2um1+EcpApZKfNh4kfjAeF2c0J/QTm/QriZ+grXf0Q1sTGqe1sy9WD5Q5ObOodh
Fjn2kQx3KrDwNejU7+Ts2Jq69Z8ehH9d7T9fXfFvrq7kHsHgBZ1iGsanQa5bI2JNF3TVGBTXaSa0
da7kSE+mFLfgYwbqSghbKPy4GuipJn4yZNuuxpqWip6qalfH5osn0jPcrofByYdffL6PDeB/nwY+
7r50Xd2gGmeYhv6ZpT2ifM+qfkTk4D3KsgoPoQyu/EpYx3YIDk2AXtMl820ncTEviK2irpxQv5vs
4K4FBoOSlm1r0PkHJ67VEa1dVN0UVjATH/BrBi0qSA+vOqguWtfz/Y6QahdF8oyaFzF4Yl99PAEZ
zR/SgfJN2wzUJo3iqx7q+8EpYA01ZXaY2mtAdhusFNMONg+Jtggg8byJXWMm46LmiHYxYtNcqKzb
BKTc3zFvi2UIJ6EA7HczWQg89SL6bnWNdlGSinoYm2ffcYyrDComsqeFDLxuJ3wjWYWTww1zkmkj
+8Y/fDwgeTb9KkHN+uuy5ehCN0zHphNtWSDErM87ucIOooGnIViGJYokWWHo8AhzLZwQCz5wjn3e
ePctamPAKhhqqrGv14njnbHkJPsWq+pklMG59CNxsCz9Js1RSIfRIvPCDkoBpjV/2vLAd0c0/pSF
Iehthi5xjyjnnxFQY+pkMK2YFMTZjDNnaQSesbQDSx6atJOHogz2UZUZt0629honpUKp91Qo2mbd
zcO2Gcqdl8LmCt3T0DbvraRq/vPx83EG//R82p7hcp2kZVrGxyX80wkDh6DeOUnp009LVoX07wrg
oWDDxDUo8+HYCc9bmLXt7YQ+bRwfg3RQjvfEfzyQCG5tvCIrZj9AtuxIotpKq8qXIhucvRnnj56D
NqpWkdiMGGPVNFx614vtBZVOLLSkZa7NGodgheih6pJurWuCIvDUQDAQ01a1k1gqtwcSGEXOcnKS
bdZg1NRheOjS3dtkp+w9nFsXxFbj3vfhOIxtgpg3VfUWUnoCWaLtmPdKdcYCQhu4at/DIYrPyrCi
M7jIr1Zb2ltNNW+kNtTbwp+CM/c0ONsB/kqrHKItUBgaxAFatmIK9l5LoG1VC9Q8GXJW7s2X0Eby
YnuDsfUl7pNWBAiTcj1a/vxGcUP+UleYZxJA3x6bXfBmLHSf98G9SXasgCmKxSjsNwEQM+gX8UY2
8XUbmtWi8sxri3qsFyh8tuID0IUALnbPGKqc9ZiFEwrzqt7o/TgiWX01vHJbKLu4+ANak8LoqrWa
KnuJvSZcg7lujtxmsJLI1pm66wy0GyKZytOqfYeWZZMIVW4pPmhPqV7OOADz6JkUVB3AhGhH434b
JV579BPt3rXqnP+oDzbKkGVZ4tYFd13tItGwO5sAm0058gi9N9ZJMsCeUPeRbuws4Zj7kHZrAUZh
kv3cWa12Bi74YxuvbeHl20wlF+UkTwkgsJWrt9VM+to1lvtdK1pcCIEQe2rIiE/Rk2wUgnC03vD2
nI4GF4W0CiAQ7C4IgVh8agxmq6Kw3kwJokmv+m4JgTYAJhTcoBpxT7E+HjPHR7EmBywaLtNFLat1
oBDYeF0r1kICKwv70VtHgdYsMjsddmB83VWh1doSlw9SuRZRiwN29HpKzjzkoDuqYOdqnXU7Neat
UuZrENLsCvlJYGuPjmU7G94hXIwjys2kDmOALfQyyAeP952OnR0569eoNsOjLOyNV1vJGgh6Cd5J
2Mso4D1zo6oP0je+JobvL8toeC+r2sNHnTJw/bUt8ZF/fEyv1NxTkn2dDL/fjo37rhcJdsvK2bbo
+g9GOWGA7WBOdOJJOOg/K6MMycleYQAtUcfAdBrDyjmYaKAmrV2nQ39nA/cFxLJrOzdHfQqrbOvl
eTvb4/Gc4dJL01hfmFl6hJ8LAlIhJMhie6k3YPka8m6XodUEx1LX7lUjTYz/NlCczjahUnb6ZWT+
Wga+vu8dcShBryHGSGiApNiyHNeizxv539I2PXVNiAimVGAyTIS7TbnE7PDk6eJi4Yf3sZR3OqyF
uNuzLzTuWokwufYcWvFu/hKP5rWLa2ZR0z9oRuQgoW205KPsDKvGTtLdizZsNnXoP01292b5RrRp
wD3kHcCDgbI8MHOYlTa8TVQo8wnZdDHe9Ga+cqfkCCMq3I1+c916OTYXS6CTGfV9UZT5MfqeKVHs
QXg9WCgWrdRNdkOevrWW95iM/jrwoOwgZKXvHUekIvqee68hpUlNqH4/n4U+Ap7+vFywotqmbXHm
th3bgmP214JU7nam46guXPoYasHpICWhQ74QgoEcNkGzlDDzVm1sDDtIg31odQj4FRo5ntVNjdlp
aF8bQ75MkboYmou+zpLaysmMX1TLxXx0/PxBLWm6kgXKFvbnfddgaopdhhEu9RsfgNs6oZ13LwBF
4VKegmWbQ7W2PNrypJev+gxktPrlcf9/bj/YlaIwZrPMTGUYn463urDBYCN5BQFS7psh6Y6FT9vc
G+tjJmR4cdSNnyRf8q7Kt8d/Lo0lo2cl0b5e5W4w8ugSZmf7Uh41gtTwNORy1VVWi1iW/QGCrWkn
zOAq9wNkoxlW0yRR3lbluJSQO2mHfP7j47/YINVbNCX0VORsueKPDlz5oRgmjhQdADSdDA48dcNV
F03awQAnUFr0sDHIAoVxkbOMAboOj8WxcK5SLuCBMBXyqJEM60Pkbfugu7LLYSXNNrybmgLBtuZu
f/H8ufr/uKiC3T7bfVtCOfX0+eT455Jo1TsIHjTCzZvJfs2ablhMVbaZ+oFgDJXfmnmeoaPrkSBr
m6btmlVqZ7BsRfJYtvHAc+sARczIRTug3M4XZcbaqA3JSSSFu3WH8Ib8C/y83YNjeejBivCFVDjE
Xe69j4NRRN4XK5RI6nE7LAY6mMvGuZ1chGRIPoEr9Ajo5CoE0LQEAersq6S/SuBhY3SUL3ZlsKOg
cY4b2HgrKDMuS4eDEQKRw9hjQIPmU21Yd5Z+LQUEMu+gtChd29t46NAEJNDF6nICLmaDuKiTXaNb
NfZoJs22A5cShw9WYF8NWXToMvPJBEJeIAgwNLUprfgF0I11dNp8g2+nxhA5QDTWqjd8yubWosO+
0Cr0OpymsBwgYp5N1hN3gDBI5kYFJpr9mnFnIRMgBPcQJH2+AMIiFq6lc80LsztkGi4WXTsi6vte
o0dexG3U8pnrUwa0CykTDd9KQFTx057bI0lJqC1MokbZhVsMVU9D73GEyFEmDODqEQsvDJ3EAN1z
0pWdcLZD040AolsTJALFw+/adZXny1DO3JYiu+BOWYQ2qkkUK9W6TZ6ayf2WivrNkrLEpulYkKv6
4+A/EKIyLAqrg23sXxsQFiGB2tsKiPO2FchGlPrKh3Tw/hralfdWy3xn5xJBDXuJMKEkNnncPh9u
Eg0fFjfHSQ72Oasxfno17StHooyDmaLZMl2FkXmTesigRBp7BzMEfELg7HX0oI3mczsXxjVrOIfm
8NzLGsBG01w4dNxyG145xEBL9rz1NMOPnAoMVIrgZE1U4RLUGcC1rhRL27cM1F2quLHc9FWh7t0U
5OgtkML2K+QyL76Tbzl4bANQsSz9NUYYbohC3372xuacaigTjazA1QBxOMrEBKsruJpauXdIGuP4
rNLTMNl3ulsAPrKqR0C7j1ByQdzhhAcWGNyXcb0n9KpdRxkKDwjb6SLBIIwf2D1rrTfO+DnqZRlq
vgnNRXubxSkWNypPS2/I7KWJrXHwz1l6KbV178n3DmAIa3HkreGQPzfUH0CYlzPoBS1dNu7xLrDl
T5t6FRQPZMEwrNL4sQGht5aSkZkzPBCeaVDTPOtoetNiAswKFynccCDEudBavFgPwyrvu2pl2NfF
pGMzxMOGFM1Y97nmIpY3LhPnlJURfTPR6CMShpAQGEBi2f1UcbMwRs6+4NQ76rrp1gxoNLldOWz0
qD/JfELWAgfFFAJHhl31C/C1VIA6Uk7a3pmtpc5V3+PzgPx+nxf0j1GwNAud4knCKFzCrZKLQqzq
GCAiejuU/T7k4qz4rsMaAxs/GTyKsJBtQnXSRBb7si7DjWd09wXrf5o5T7iE7oFVe8faNbBIGxy6
QLpMpVZiRYSmZLnRYerruzBmm5cWR62fCIDx+lcQLApQLdNkNb12k6stdDZncJjTmzB7Dsdh21YV
isIJsWgcOAsDKcaqyC2EPgCS46B+IU4mwBGNwj3onwSosBOer+QQtmqFPoTQQFzJSc/pxWIJWsq0
QZXT6/kiqU1K8KpUC7h40DEzNLXA0ZC0O5JQ4AQnaFCpywgfE0G/Zi97Tj+hAUZNnz2b/WYaU6Lr
4Bf4Y9CwsRSEF0jskUmGjNO3UfrnlungD6I0UcX5zroMGxaucmnFwIHQGGsGqsOxmhQzN0O+7jYE
rHmQLrSIw7p7pTmdv2BHyaV2xwLRLbnX3FWwpPYNUxJmnAGzpCePLBT8GpyaVY9jCPVply51kfgL
SbQxhGR4rmkwHTrPRgbKmSHXiCLQVQLysWJbbFsNe37v6GIXl177PLg937b27uxpyLDyeA/IxJol
+PbTPUeO8cJK5YCExSyQLIyW3iGUPo73Q3AzNT3XeGC37shg5w3amb6W3CSGfpJUhQKuH5DwijN7
7LLBBgA31PI+i+K3IB2Y5uVobqpAW7vY7xDw4i4EobxuiFkCCxGoVVbo4SGaku92j9u9JIsUSK3K
tv2h98rg1hUWWJBSY9uLgIfzorGdsq5agDoT27bORnwwag+GcGs22F9r/YnFHvdkbC01/AWitFEv
Yj/Xp4LDgRZspUQ5WSPAXftuyHY3bDiiFneJATE+8FhXAaRmu8RWD3rJMQeQjSGQjAP7TEuOkVWH
JvqAps2rqGrkbHiiUglKL+JCitTajzVoUJx+op46aKsVAWyFjliTQn/TcgOya2vfC1OnJma47kVr
N4T0qZWCcbkirpyIIZCxyykqv4qMydfrjRuToNd+becsVsyH+zAcT07BuFEVrheI2R37Olq80WDE
q3rrxM4RMjeiN2ty9lOX4lTVrmwNFhyGufrQVba7KyVmd9cZjw3OIdvRihsnHL6JiLcpex8cGW05
L7emZRziBYC9u8zD4jnTbQtEWn3da2m8bV3jK2ER5yBJL35hjUvYmS7WU7SP4SSilUlURefa5a5R
EFBH3X/y3obOfWcCwPvZje+O+93AkLJrPQq9DeA3w028zQSRehajUbOZvKPhZ29OyiKc4swJARr0
Y19th66q6LllAn6k/ep3SLF5ADBi266FX9TMd4BV5+Nd8pJF7VtH6sLZBWDZTdW1ZyvEjugIsI6Q
uFNzqnPYMiBb33LyfVfIadea3WSo5Jpu5UmTZy4KeAhoHDPjHr0MrAbpYP2h81FEiqq6CpU8Ok2K
J5sjVZwK7catxlM5S5I0UGaU7iZwwfGDqz8M2JzOesVcZ1YpBDroPHALxFFRkT7aMQAkGAxjlOBO
aZodQQUKLnBtcVn0/m6gdsWSEU2bQqFwL5mgc3TdoRvUG5ztmAmpoutCFqfMyuGR1Xm67Fy0woQ/
9F+0Ou925YjE3+6ICHPGu3IGWXAa209szrEuU211ORdDNRvOoqZFywn3Bk3fIyQ37yqvl25bXwOi
fxUhVPCprtf4obFHiOxIQe26NWdaVlwoRuLBFT28fBuOUlXqDyH2dWiHAQKaunScZQ94qSYOcxUa
wlvk0t5EohrwB9BbcJ2GDWs62UvXGCEspoKyU/BgUvvAmm+DdRzV99iIq4NlbpnXgRTjzZvwexT2
BGiJfKvSCamxKLSMxHpQ6Jgo4qTuldeb07EtGTki1KD9QkmOq+A67Pvi0EX2Lk5HuTJK0aGY9R5k
Fe5ERFA0001yHMqaUcnfdEz1p0ELMwwYKfurQXXH2hqiVa4VxpJ8aSKF1ZBxTWGXBHLob1lKXvFJ
CzSMpK6EaRGhSzdH6lPV89A78ZGUpWnf1zWIIlojbN5xyuEI3kRaoB9kNpv9hQ9T2wPKZ9bars0I
xABKmOiBt/RtEB9t4VjnaFgXjqNtXek9hU0qz0m5GWaZdDymm0YbnoGjd/d2ENwkw03gmHei1vZU
U4AyQrJdhJBIASAkG5PtRgIDG44RmU9G4xLbYVlf7WTcO5YJxyaqQesI615P8m8Q5BD1VukLdL9m
N6eBjFTOo5glRaEPbR1zuCV/BPRTouQNqKUl1mtcmaQHbGk2cLAZSkyuElRVv+YXjDvBwQu8QrIf
8gtazhFdqAGGNCkGAj2CdZd78RKGYsnD18V7X2/waxp9faUGSniso+9WfKnws50DsG/s7Yb6nAXj
Zmrko+7FxiHS3ZsiQMSOXdvHSVygnOcjyFE+NJCh9hY1GHoy7grSsyX68AphrEPuZ6SOzWjtGo8i
b2sB6xPwbduRToiKjv1obQYhvmue+uLlSFUF+SjI4mIS65MaLyrBA6+ZEyanhKSdReRb9kYWCKrh
XJxZl4N1jPt0FTeDfaWFVEjHaO7s1Lewn4xL3vugDrtsZ4RTt/vnC3oTAUpD7bS0hKgR5A7wgbb0
dtSQqqPd6ca2NMubxjWqvbKr+2Tq9EVGvMIxyJk3Hb7y9qMoPrbnIk3TS1xkqxrH8j5Ix2Jbpvi1
x1g9+il25UJv3yKYIDJ9L+vxOfehs3hesiMJJzj4uaefGhB3PpLn/SiIiuFBO416Yi+VAmaSZ5p9
/PgjMVKoLHpE+DBtxLNstC9pgfU0zNP7Mhwhfzi5ds44XS8EirJN6ebjJUznOltNoXCAbbyUgchv
w7Z49McMaAe+iAVfW9sSkfYqFZbkWhIUp4famvXIXPkFHmkDb/y130C0aHxfbP3cqi4t2aLbPkRf
nMfMNQ5brS3FOLpjpp6Qk5yEK2sAJtsO5b2BJ5OtODwmjtx6yt2tcvPLUBQbRezByrJUs45Cjm5C
y8QxxNqYBprEDEDHzLBv8yS8TyT5qzlS3lUlKWaPNMDA6pv9SCFz0jANpuq7Po2nxoAz3xrNcNU7
7EBbOk4Gq3xts7ckyHdbJ+pEemd7j1xshR8hOmpl0R5ralaBqqKViMJoh8m1OlYY9BZmU5B9BXV/
W2JpgL/D6XMy1XBIYrxrSVS3mEOqBw/D7XVal/XDMGGgNcG78SVyTKbXndBX0Aede5Ldov1YDLeg
TnpCA4poacqJZdmRhH3ZrnGqQnDGHcUTgFPBYqJDBkEkhPwUMGkFevauY7cIneEEMQOQ/ooeGhSc
uc5t1A21b9V7C9cWxaoP+euELXyYmktsxaDiINxtvCasloDT/O00kkE0pS3kx2zilIQIG9O0s5qE
jzkAr7lryYJiqLN23BkIiSxnXRurqm9vGWc97fJQS4EHQASYDahsusS5piK4Sib00CzRlekOBzXx
wBS6faoUiNm+wwCWnorIYlr1DLJsmny4H+vwvbJ172Sl4A9AaTKATBzzqDn6fesAGZWadw1qoiY9
RtabmB1K4436OXZTUNeB224ap2wR9hicp1tMeG3TsEvstcfS8mKCLVM6T1RNxybOIKRb6ZXP5EWx
yt/MQTmHTFEY6iwU/bUa6w28wtAE6tXi446n732I+9duoHP3fvg9NEhV6HzjIlKPKTzw8VI5M2Y9
LzmkVR1RIJlVnLBfA1Ic4z1BF+YXs2lOJljCTTnx+uCL9SeP80Eswf5ZXaRuPdxCpKkZlNEMkW20
0NlZYIYAPGXB3Rgz+aUS1KhljS9NLjgDBjzVtp5dzJBaUNKE+QM9yxaGnPs0+0r2ZHy0e+HZHs7p
Ul8Bgqt2+hRvimYaHtMKyxHxV9FKG7FJYkYBytHVHJG6AdqtGp/rwj1HyTjcmx1nEdla6xJGxR5J
cH2qDQO7V3KwiIe410vwGMmof4WjARy0Sg56TnupK/QZidTfoJl4oD0DhYrLy2TuwCTsDyT1RVu/
oK6XOWw+iqqJtl7XfEWQiiEMAuGq0DNexYF2P3o9iSdM8ssqVPSyx/yLA8dvT2IchceAVpOOL3RN
s+XkY4k+TvqXop09pf3IYU48ZsFMwbXWXihMioLgOSLp7KMYys0weN7SIa5kZQkcTSov9tlQoUbA
TDfNruGKdnVEZWyt2ErP63HlwaUaQnCKYQk3tj18PPGN56d0JcZimZMIQMW7e7T8vDslJZZCdB6U
TKEALoRD+7DKnHhDKssiiyBP+mPO8a7r5bqhBNBgntj26EE2va6KTaMK8Deq7C5NWl71pYtu0SLy
jhCRMPH2xjQbQZyq2n0MwmEkZ4x7Em5xzNSgWDYoMIBKJA5ZW3wP7Ez6fjqg/L6tAehj4Ri7a+Go
13b0vgQFHT2Ydun8CicQjRoF2Ln4WfZAi8ldyenCcGJE6OiesDnojm5RQDJ1PHTqrXM4RcG5D4+C
hMSkj7Zqrtu4Me6iTDsVycROXwp9yUwDt7ZtbgxccIti5LJpMncZMk2wVvSGbEA8BW2Uk5smyVqa
QXsJGlhHH7004or5rpWxpfqljuagQmgDoPz9bACXlCIPKGoM4fhpVpSo0y2pSlwx1J6GSa/c72bo
nu+WK2o+eIW1YIf7q6fw2DYU9AG3htaeWEk4hkZYnSyHu1PkT0Wri6vaC286ZYUw4Oq9pqppHxC1
sWrBcKzKAb5FJs+aKAi+MMVXKnE+SzuCjpnAnGBQC4Nz3yf1gi4byTvg9OP56Zucp9w2q6sGWf7a
zL/kRmQuiAOCmsYIavA25xSdjv3OFBnQbMlJaZybg33/rM0PeqXllyjLqw2w6GFZ4q0MTGNY4eFh
tiY+5Ja9ZbLJhT+ewOOyInO+nZD0y9wYSOybzvE0dDSBU7jUZWdtlI3apLJu8MGfaGVXO9dso207
CAiA7jhtLRD/S9gNYeXd4rpSx8icCERR4pCAaKUZMIdHGlF8cNsIkL1lbJ3Q/EaJwSHFszmMFefg
KcopyWAboqfpUgiiuGBqZwpPML+VVGxatWdSnxiaVv4QhUTziRJLJnkgwNEKcqeaBJr4VOf5BrDJ
09To3qHt/w9757EjO5Jm6RdqJkijUS3HtXYPDx0bIm4IamXUfPr+WFUzU9Wj0MBsBphaJCqBvHE9
3OlmvzjnfMrj8SLaiVxa/KjZ+N0WCLEy/KOJFNOKBr7Fx8nh4acNeqDS+5JNC/oKAp5bin3ZaV8N
Ima7b57HIrDvtu4/I1GqLl6sk/avN9FijCXNkUI4IyprE9JkEdMYM3Sx4vyhqZCWxS5qHcWBq/n2
pgsHgdAifK4jCFV1x96/HY03mUyQbKpk7yemeyyLATKIVz1TboD5YSjMKGZtDe8mmMlzx99TE0LU
JnqxxTZ2ywj2W/a9MjkDZb/B8Jmc//aPAKMK139vsCCOeXBi+8j6+61mEXdWe0ZuR3gMV5Lg240S
6Ib60X8z+gQmnOvCd4mtr4nxxaLABtK0RMBGrOwIn0qtnadpZEF11Ics8ilmXEGTKT5k2x/Gtibh
JjQfI98WuzHiHI74TZ2e6CTmkkvLNAG6amSmTbzi3uFZ4YuBrkQU40YfnDM35GPCOcEz07p7ozfH
i6VXn7KOxxWcIlJzQ+NIiHwPNqXe+TrtqFWKButYmB39zhm2ViMuDk605TRFcpmGGCFJlsqWnAKY
uNX05icCc5lzLvNMHfXGbm6E/PxIVYfvSkc9YJrK2yF7+bICc6TPjf8IvSA2qzHXIUE+lwQNQEqA
F8Ej74mWvtCTuqA8PElPRkRalh9KjPTkKqqV10ufvCVUEPhE6k2fhS7BnKp+M03Odmlqr5k1PcGq
nkMeibQxOgYiOX8bKjrj6bEviSrxh3pvqgAGGKkxq3yaC+KoOyimp+eMbIa2TXdZQdK76ux6O/i/
voqz50lM32kRSabdjClclx1r4G6muie8R5DflXQ8l6hK0Yeg1jQxAIfdIc+r7tC148Bniv/T8L5H
z0XFQCW0asohPgdSlLveqJ5mD93aJTF0o6z+1SgyZ5PJYZ9OMbG3eEFXmuY/jkgRz6bBUL3AQf0o
LQ1zJKpEUGgcV4n9OIXRWxOYwSZwoeREvO+rI29ZThp52W6AsE6+u08AdO3chDtQDfVOmWTtDWH9
rHK/2wIQmI6T+ahs6gXbVe22GsvgSKDukhOO75pgaTuvy9ZVZIpFiXjyVjXuSK85vLaWuKbd+BLU
w9pwKX3D5qUV0QU4FuNB4D1On9yjSJtwrqZYQBnHLVxASpI0NC8kS6b/zEtKhcrgHrF7ZJlNfi+Z
ZK26HgN9E3nZUg4eY/gk/2gigy1bTdMmTcYxzuCvC7f6YvC3NHLr6pN+2DnOcfStPzkPx3J+MTHF
Hfmf3L5mxqssAfKZ3mNm+o+qscENkhZDDNrCbc3hXLX5K/Ca6zDJYYu8dACSQA6KaKeMHB1QvlWh
P48w7h6F2WL62k5kLSVmfW6LtiQuCBt7H0HB9rUkWJM0M6EbmjP82+o3rbp0k4WDtlF+u2+hENHD
+Rci/nHrMsLv+yAhBXv6KjPCS/KGAWMdBpcuYtwT6sZNBfUH9t7mXNpHHbN9E1lvebiv+sTdhgNC
vabqxnNl6yShtywuhENy1PgV2Gwb4qx4lh0NVUV+owdyYZ+63QVV80pQc2yi3HRXHpHzUzmuGjG3
J92L4j1pLUo+aBQrNTiPmfLf7JpwbkKc2Kv30ZfWBI8OwyFSxN1800QAE+B+F7pkOdua5BkVJjUW
YyMY6ekSQBWOZ57DTV0XxYq6110E5NMsCj93HpjfLqHw3rSKu4Bq0qHC4LuF9XdZBoW7ZEdLDULT
O86MA35B32V6o7lPtbuonHYZFcGR/NfFv/F/ip4uxlrQf7+jgLvJOsRMPWfXFgTFWsO+46vr1RcM
t+f6vnXNHiHPeIPpfAiD0F+kh+GUagGh9LTUUzd+isQACiRfJLyM0m1PTSb2+vQrw3qbaPGTCaGk
CkiH/jddMiGtMqIh3cBhkcfMuCztR88sDn0aP8UsCkVqXVp/yv8upPu/rZ4/R1+qqIvf5j/K5/9F
cf//ksZeotX5X2vsT21S/xDzroJ/UdnPf+jvKnv7L0twwKKltxC1mJaJMOPvKnvrLwcNPStoz0O1
qCPD/+8qe/0vwyXbGiAB+24k9fy4f6jspfcXunh+lud40hOG6/6nVPb/g8zekLwGywTNTPiBa+j/
QQg+llYYmC1ycyYQzWIgmGEFoG3ZZAEhUVV1jERS7OKiB3oNoD0zCg5E73XAeMiKwa/XWRkhEA+7
tSRvgItA5pvE9L40vGWhAdqqSyZA1T4Jzm2dskX1/IsPY2oAwL4qCmYQ2hSLpcdwsHXqB0Djq0lD
DDsZfY8kpgbDN7xT92wpxr+Dspr7SP8yNkcSDdhGm87GtaLfXGfi105cP02xhqDZLCpzOHVEHxl0
+JGAruH3/kOZcs+GfbWCAU79ENUwH0gk6TqfJP18oOxg4NmOK5X6N4ecLb9LY7apAiv++O450SVK
idxo821sWqQbdWfEBAdt8vJr49vrwGIRBXseoq8fvLdkWBEnT1mbozmgQIFbjbBxJiZEeV0tC+3u
tUgAvIJWS/OII2Y+tOjAyKzLPGfJPhLiRi00X4bfxoAyyQ0YRDkTN5rfyD8Bef9EFEGDSjS6wJ6w
HNdMgDapHtakVdyDxAoX5m8akQWoqycmLn9IIKJjavp9IhKWaprPBHeJ25DBqcdii4BjVoZzsB/1
BwkbdYD+b8ACFALv1vvBXs5ba5mNz7LuT2l8qRJi1dmSvaW2R7JEeEF+PfE6ayaC4S+5nH8Ctruh
pl3ZUJ6SqHpyCBmhqemfcCC+6BnYv3LyyQB3ugA/K63VjJNh1jdtQIycEmP6Vn5+jSQFBbsZzn9B
OvWavBXeQLRYxGi6nyTl+98edPRlDTJr5ThP9mB+a8WgL1u9n72+7isZKp+jp/H2OOWtDUoyeEti
b0kU5jMRU3/OFc0+oy95d3XUDapt5CZjrIesuD3585IQvcQCRz/8ot55zucZKOl4i2pwyb8GVrpB
sZQj45s5tYRVTKWi9q46mFjwfG0YJQ7vua59GMmbyEidmprpBYW7tguFaax8P9wouQ8YViAyOkQj
aW+1Vd7p32gsgHQHTYFCwEYoPXVbwbgHnkZPIAVLlaBrWkqf52qoYQeW6sUchcNDHZJ5+5WX44Mj
yHGjUTFZgxBTibihJsJJb60Xuy2e9M53lxQrh6r3Tu6Q3KEPvQizWLu9rFaaeurLkxtGa5l8WX1t
LLtOBptpOEUGWC7hs9KWwj53ef2KyBF9V/XCIG+Vhui8Im3cRT6TUDjGhHQY3aul8TGR87yWonqs
DfTzcE/OjWzhwSbtCWv2ITFqBBQ0Og7YgzI3N9b8shkWfhqqu/k6ocmmV73XvrkdkL5UbLB1tfGr
jiYuTb7MjAB17N7EkMG9CQjs5+1ZTVb0mQhI4WTPDCXySbws+i5ws0PbkK0RBMAJc8/4oyjs56n1
EsbFWgvyZyuoi4WPGCggD438088iIROWrOkvKNNk93oUtKmIFDYim+/d5F1lot6UYDpb0+FZwAOO
Rl/voSiiEeuqld1Ar+jJdQ4QzxW0HXYtJbOs9DNm10ZGUfga1ggnUjemA1PtOw4L4v0ZqCtCk7Pu
xi4V+UnV7ToNdVxHJGVLNgYZhNNplOIQThVjaZIa1mggy4Xs5VmTQXg1NJVQFIN3J+FLkRl9bLwW
HgKaJN4ShH84Jnjc4XUN+36y6cSH7E07A+GDVMZih+x5bUUC82/TGylKOqR5nl09MpAcV9InhYkQ
NlUGh4D48qxxUPEOzCm6+DaoVqPwYleDfVyQ2N7sjIkNKcrqXBUPrW3spcbnUfQs9Jryd2zQwFY5
sStkN6997EcRKibyUd5hef/h3jn5TvRQEJzDEHR6qq0ly7hg5Kqp/dKmO2G0NUlnDRCPNGu/3Gl6
QlmoyD2ZiHqiTXeOWolcwKpsYgwTYuFRjGz4u2DpuCClmnJBkfuIGdGjRyprgg/1V0OZW00LSMWE
u5WhitES0olrh7RnUpY6j1yhGA6CWzH0CHX/zoQRee/0CUHlyTBaQZthmGR+gRvJ4/QtsnpCZEL2
X8k4bTiBfMSF3dZOqnE9n1y0EqxWLHz3Pk3BVjMS5F8RpHcOZUxPVXSSSUv3ZjAhQNcO125iakYS
DuMfuU2g01sRrLmqxFpRMjURDkxMMeSHUPX9BQaGezBNMAaZ7u7czM2Wg1so4j4FCWUECcZZn161
1LBWE9XJyjBGosCBcLFUW+pmfFZ62yOfqA6tyVxKlGG+CgIk8Q/UzLfI6+NDGGKV8uzXOGRODeYQ
wlGQ7kXp/XIVXNCLuwwGnvyMjErw8oRT4tFYGsgKWVV94tC72lGYXM1WxS8khBxbrb3BP/qeYveh
gRTDNGQbRTCQjTZ+C6oeqmzgN4uonZ6JMAA6Xu57OaxTipYFsa0grMhLskrzK6qlsYqSHKMGiaCM
5e6Tbmck4E3H3NVWmTEA9nK2FafWWtX5b5FCNnJTpRF+QrShpiJrKxz/C3u+taoSICfO+Fm0TE6N
Zgh2cfhrBcFbia8h7uwX3CAD13J39r1sLbzmVIyoJweP/PzCq989vx0Xue60Mwb5Dgjk7z7z/1+z
/x98sf/biv2/qOwn/1dT7H8r1qX9l21SqjvUJujfsaD+12JdmpTdnuMwg9Slx6HHn/mHJVYaf8Gu
ck2HatxAVTjH/PyjWDfdv3Cuori2hee6wsUt+5+wxIp/TSigeTCEZwE+M3Vp8Rr+o2nTHey6NUN4
nUmFUpeCxTVyRFrFBE0b/kQfMjorMzt8sMJtTsI7uDJ328BmWmPo6A6TJtWqtJsHC/wz+wxv3Rvh
om31eON3CWUvo0o4Jcgmraw//+0faQ0JqWKuwkxEXP+pUfqfeFCFcGfR+T+5DUxL8j+chrZuW9KV
7ixa/ycXXdgPNdtOPElo7d6SInuz4cRv/aYN1+qtxU+Fz0B5DJQglvZFtTMTl3pJTw8FDLah1655
Ws7BwfjU66w+DkPAiAizSCQjAH7dtz54y6bCt6QNLcItw1yobKpnwiEbj0wzVp5nnBMBNQIIKOG9
40/Sh0jxM45pjS/vUUi4KUkAZMYblkGu+6u8jD9CYR+F0Ty0FfE8BQHivUTAOZs8kCKliOVHYo8x
Op7B7C3DpvmxFNwp2p9ZHToh2Qq+mSC+qgCDZ404kaq+enYbfZ/oB+SJD1Ff36QC/TTlH1H4q9UZ
OZKLZoahjrWbruoKkFAJHZfl5gJ5PkodEjMdkp9VcLWUznQpvpl4cgLjA5uG3qZnK1BfImR1E/Vv
JmGSZd8sw1SyuIoe6uc4i9H7MaeFYKIH8TE35d1Mit+osQ7sqHcTWCaMEhxmYxd+tELSFcWP0oiM
hVDirhfttR3DOyXpXksJc0tgk7Nz6Ft5HNV4Dgs495534S4eSxZK6lqYSltmGhgOVGcsBDdVeK7z
fhvnPp5S/V7l09mtwycT7W64F2YAU6Y8+oFxHczkPXODS4jeOwP27qbjwYvkky0e08K9lHH1oBPQ
5kBp8MpwVk/tdFLSxfTZMq3Wa3NriugMqOoOmfu1mtKrxfUioz1u8WNCTjUuuy056kFZMt1iUAzO
Cr1teZl/GeFo+yI4sAg9OF66LfxgN2qsyNziwcVnjoryPKDigjHE4Kuq9q6eveMvXA+M7YwYibLh
rzEHbfLkqkdqKRvzC5/Cu2VN76QkPra0XoqMExSQ+0bGa7fTLq3RHRtbnkuCO2MtgdtC5Vet3HA6
E0xOyiKoucAy3pwm1JbME799syB0Fe2IKh8SVzvCH8azCRxLRKAJy5tbUw51A4tAJE9pwPOf+Kfa
9G4i0f4ktM0VbF4Ei58iolUQDenNkw9OKvLfK835MMn1zbJzFqU7kAa7EpUx4/cdkS8n0GibNNP2
DdY64qz3Q9Ddunap0zBqvvMZ51qE7s2rFn1LKVGrP7mrP8GfoOtovhIXFzwxkaj/Z6xNxsCyjryH
outPTlE+GuLFaeNLGvP0q+eYtCsxeGtPYlV3UZNZ4bt0nS+kApcQQHbYkmtsDizY6hfmn1RDjfnL
yJUALcM5b6AU/v15Quc8/yfIu2fqV3b34DapRD/rgXEXTvvW5/Ih9s1nr9hVmfVRjUy4lc4MYfoE
EPFJFslje65q8YSBdEcB91gWxtlT3mVq8/M0hPvII6AbibFRMTjPs+p5qpFJmvF01TNvh/PrSLws
vFEieUxa9sJPqC77n3Isj+XUn5i94llqR7gI3QxAGQg1YA8WqD9R276V9sGTW9nW364+fAWA85at
hwiyQ7SiClNftb71a2FUDfXmkI08LKzzEGwa6IYr6zUIqrfWE7Pwn4z75Fq78qet9Fs9sGUrxBMK
CWvVR9Wby4wIvPafMR2PBjsSYqR3QZF9DGX8lOb2a+43j6HM174lGGXY55Fvy8iZEw3lqmvY9Mjq
wRjErRDpA2GUT4L21DcC4PURuwNgca2hshnocmoz7yHUJiLPYKuW2YeYProU+USlZ2s/NMWuhKbA
S+E0jD69pnlkBH8SwFcq7OlmEJ5xJF3sOHtotHzdE+Op3Bf2CE+ASN8CbbyXfrQFs7p1pvGxDtqr
hthn/iCsJHkU/HHOgNdau5c1vAXmrmRUXcOyDHY+Od0RjMoYNdwiUAPt4biMpdw7qBvGarz6nrnN
PHHWa+cppVDWcZQuwwIish3Tz2nXlHF86MS7wN64uNMQqg7HOkvZ1GjHrES9xu6vKDh9Wui8Cgm6
UY6n+QBr+nbr9nvEZOc8wuSD5BKE1XRR1dYq0g0CyLPXAHrFQVabCOUsHwEp56TrkxstNpDI7m0s
3zRreu3c8Y+NXJtBX7j0dDjVYX4Z1DjSLHi8yYX2kFbuIU72dhqcXU/chkJyOgcvra89FpO2y1W0
47FYiYRghQEWnvFUR9HJuIwgqfOufWdj+GBYbPj8l6ibHsmMuJlG9Gxt4Ls+8tLOym6A/JpYS6bn
yNd3XlASAGC+aJbxIEhG8ji4yp5cboOkXypv2/ksTm5fvPkamdUx2BLXOWVdN1+Ilpk+q0Qx8cae
1z6ldbHzkEslDOkGp98RlYl9eQi2UCIe7KB5q+3qxSUNiT2n5IQax23TiGqTFcpZNut+gIoHzWKE
bmo89AWCVACSyyyCXCeG/hVwPfGbEcpNjT/d+9VL0JiHSNsIpS5mnrz7cfSj2+GfTm/vEvoesoLu
mvPZjn6xMwMOtaS9qiq8x+A7Lad8rWyujDz99brwiWzWbWh+AOPBEpx8kPodLSwJMioJTjg8dLo6
z47PWYHPUDqwZyV9kXucDP3QWOv5vg/gLgXJ+IW6gri5tj86ZsMiKn0eNb5o/Di3yP9kYddR3jlU
E3qzArL5zAy1W7p+iNttuoX5zH4Z0NVF7cMk2mcQmz/kwOJsm/KXCmKOAfQmHU/SELc0Cu9eVj/K
sbgrgYRGVq8/wCCfu7+/+GQVlS6LxGlndtYKKOwhAeLlGsU246dYXNBGJNd8ClOWoKXPt4VlPNkt
kpopzhitBkc2sqg+tXcgE89K1Nw91u7J1OuPiFoF8vi22CKZAr+uWC020Q0QHFn60UcMxJGIkGtu
UTCZOqNa/aNNWXAPTkEYsKD+KDDa+BYIM3RIwU3X7OIqo2Nipwffa8dzY1X+Q25YGseF/VM44drh
7r8Erp2vy4CZhJ10h9DrH7UKtg9KbKo8tc+a/mE0yvA21Ll/TiEeMY04JCOhzzSzdeI3sIgw1o8O
logapLcW3KTmiY0u+xczqRCVYO0VdoLqkt0O+ehRvLU0O77m3TdOTUkSfH5rQJcdzcLYxzrgeNBY
wUIPh+fESPB51drGguW4tCyy3UMLV0c/PtPuUO1NoKPnkO2xTj6TINW3o2fuUvJdIBqGH+gPX7Ux
UNvA8L+Qu1QbBIrl0RmTN6tWTDYYc1Ps9azrGYZS0THoLOij+TjILwgodKEzrVHLIFfrcGpVRXTx
OkYpQrwoHy2lq/sWiAx2pUN4l5NRrLWk6bbkxYU530l/Ft/TXd/1PrsCOUCEGXxFZXUqu3jlV5p2
HlAVrYd2+qU4eZpq+1BEggDpjtcVg1RnLo0RlOlaqECwyXmaC3NzGp1Pk0Zi7UUs/wUgGE9mL+yF
sdY15vw0ruuU8XYQZRigcEVFDR4nW4NaLfLHeiBiuRPGSpU+IAOW9lGqX7Iw+dXIlF/3GRdeiEFC
H/I/lK/mhl/9BJ+JAkzDa9CwUWZ3yAx8E+lzMDFVERLk5IVUg3BhEH0/oRHapRMKbtaQbMrBdsXx
Y5/P4pe4nvkn04JpoPlpMfZP1DCwFj1QaCAD0Ugb8spxWQUTEJTKDjdsJN47j8ZFETbAqY44GU2y
6XYrX3r3op+qbYN5XlR2topUdLJDHZNAiEJnapz4ag4GPvyEHeXII6VxlV3dwXSuPlihhZu4f+qq
iVaihW2m3JKJpy0jBOkGgBUChDaSKU7r19XZ7OtFYtGleinbmNbOA0wGooSfy6LdR8yB6zLJd2Gr
UxtWzNeQmPwWhquT5J7tG1dHR4VBu0Pzuc8seJQWUSh4jUkWMab+uZcuVeSobqU9b48s/Zux/7mJ
MWJak4kPxo27Jd9jnHaGmLVKTmyvBblPJDHwLW4PFd8V1xcPgIf80rmko7PXpEkINLCZRUmSyDJy
BixYo9K3bUzCRTV2OREf9pMgqyxMc7A7VXXpLJpIMC0gJCxMv/WQz0oTbiUHwVHrh3cjI6bcjtIH
yGvG6zjjZMtLXtr6VQUZjIZpOKfskZDnf6aO1R3TAIChaXxZ2nQf4PwGdWMfG/5qKGWwd9D6L9y+
K3hzutmfbOknJVhYmSY/OaMNhpJqvmI0fLDhwmyNKMqWzPbjJ49y3G/u2IaiLXDEAjEze4RSdD7X
HbdBb/TLDt9IWuYg762ewTLZ/xBssNMiCByKe2INr9Aw5bKSzVFrIORgLm1Wg0Gou7yFlQFU3uaD
cnVroWYPgklvM6C0NUPx4LbhTpRwUEviBAqvyJde28xWsuwSVTwbRfEZViVbgbmpVcMPWnx4qWmI
0EEx0Gxc4J8u0OnmN5/w7pvJlmA964DgNUMimz9afOamX94w+3xodvdHWu/EaxsnO8DoW+JSaCI3
21hVPSw84MFR3p/KXnuLyMRiGYIUTXdIN8h9mBstnHBOVS+7R8Ah8l6gsDWxqzvppTCrmzEBWwxd
FCRD7TurJDfIpJgdiRHoEFwdbHxS2b/FwbnUembZjNFJeeY9CYqPIakO3lhsyTMEx+G/Jrmqd/Dk
uUNw6SFlSCvtEydC1Us6+OHNRlc2RToeqjGBU6JWse8sS49tZYhpdSl1xaINHY6V29c4gUzRNZT2
OWrIlcV/1Np2e7SsXdsOL/b4ZhVMMcvGFBuFE08IMhGE5X6kqrmhkaA+ZZhaSQYCUKc4DY/EYRII
llkSgbwH+kRPj4UBvkGDnWIYT4E33aG0koSGsCk2jGIz+vKpsYNkoWDWrqpy7BcE+7L4GeRj4Lfm
k0pqdC/ZFi0bIovoPEyIscJSa5dY09/7eLyb854TeWitQSCDEY7/na/SyfYDuYI1F69TLgWFetWb
Yh8Gef0j8UBoJFKT+vaDkvolmhUcnfWRZt23O2i/PUL4rSfhDZSa+5uiaVtmBeWCRWEUGZr4IGEs
XzdBxfZoGJZCVt+4SW5gH8DGpPLiK1Ccc4mslf4iKAnA5m3BimCWLQ1zeugG3dzlTnFjoOswJIZD
1fc3X2EiamW9cWsOnDDiwoPQNq6zinFWZccvpsuiz45+BuRwQ8BWMaKY2BB3JoAc/cYxfn1Gk195
NBPt8tZc4bc7jbE6RwFffHj1zcYf5W9v6O/KSx4UIHk8bDHHj19ja+Fy1X04DGwV04CyDPOhtuiI
ynIiWgMHQyYAEAytMRd0iGR/oRdnvEgHviswqCWdRqi2rdBY+ya3No7vWmVyw2a4/DqM8CMrjCUG
51nK1xA3Ls3nQLSnILZOhmymjdEr9DvjKipQ3hWnoafFK5U4aw5ppzrh/8bZqbufvuW8KHUW4ZES
w7oKsBpaRoQzzeGbE6DjLavGWQIN5Vj3HXbkRnXHFnwgqSblc6BSDAR1cQoSM3CvsTfkDDU8YpEy
yQRxBvyI8eqUW43h4aKLX0c7tug6CXAYmdB1ZtGcRnVN0LLQ8ePsFpgRLEdh5KCNU3pQr7pa7pFT
7ScsqNwByV1LphfkjhYPz3x8k58Qx91rIIZvqeVbHF58Y5H6c7wtiMf+HmZATmeMzq5Q/QpxdEEf
IefKO7yUhX+OUUISjjgsG76N2FlX7Uy0tBxrXUjtijKSk0I3r6XTP7hA+lJMnJBsLphiw0VhiwcJ
H3vFEflEQ4rENP1O0HLS0hEtmTwjUT6w6iUvR/blAqlavE2c7sv4SAOyqfpUIw/Cw37u1NmwrnO6
6r4BK0E4YYsfYTGBQkM6ymMiJQkhU6Flqyri6jZre4FudHoiv3NT1R7ltOZ3+2nWGbtt+1vxwjxi
EQc/+s4sKBReaP0ZHF5Mn+y5V38SI3s26HiIyFgVqO7OZHsQODa8hq7vLd3RvxlBZ7BN5yrF1/ns
lOa9AR0U+dbZcCBdtxlL08LDDJw8Y2FClR6daJt2jpsea0IGVpU+zXpBsjCSPx5KZcA2ubMKLMqG
UDv2VvVCr7CLE3GoO+9CFM6dxXmBPTPjKqCN8dvocTbiFEbzKM2fNgPBGAjKi/ZvbSPrVd/mq9nr
GQ6Y3BGHoizuSJnTrQrU2snYJ6PBnUP+AXhkk79rJooxrG/7GCLP0h0QFya1fjjlXLRr0yDdUhPo
4pj+vHMjsmnCeSgrwkeUADHckqNQy4r0qRK7etPrB50ykVwlaxWHc71BdbAgR1MD++6RNdHLRUkN
tRz0GLaeT6vfGNmBMq14sUx9P3SEhckS/XB4b+qNrxpjkRj4DqD5ZsTgWgd0tyw1LWMjiviZpoOR
mJgN2iI9gXMhFdN2bsAHi4Up1DIydCqnml8wMjOOH43QrBHRtFvgSOsFH7MNHsxrQzipcc1YFgHn
LPRws4JPsa/Ya5NKcyjyhG6QwgkzbrgybQMiI9i2Pgr1ZeRnn41HHm3ZaMCUhLMtp/YnmNi7Np35
GrcvgL4OMFlvkyrPRqIxftA8NBxdtEJBgte5B98ktP4Q4wtVcGWoKD1/BVZtOfX2ZQiKB/z2AUlw
zKKWGO2zVTClP2PG+RYMkLrb5mCU05vdtGqFgzpBz1DenLT+CjgFViSovdUokDZJ2n1PkiRbnSwn
3yWkmtcIqcMUpMDj683D4E3z+nvW8S+BPnHyq+5bKha57GPQjxAf5HBs01Sv9bi6aS2leW+G5TYp
RIMihgAI8l9YamMA6qqixWM1XBWWI4xqzBvGIPmoTNWihXaXSGgb8g6mm2xI7hlKCXRxkiHnkA5j
VmcbmYB6sRS/foxB3sagXvFCJk0Q8Z81T5VjE+VWSlBOwbIhtu8CYuknjYz0xYEIgnQxEVtR0FKC
l+HNJ//UuaZCFJvo24bluizMEV9Pb70ivc6T7tGIpx/aH4izRzLI9nVoPPn59JFXKZMa8V1GpG/L
qf9OEA7XPF6owz4cJKEkgPZ/0LSXa2fIobgCt16hz2d74H60Sfjj1P730FRy24ykDWbugIjguzJC
fo1Go91rCYI0u+yk+vRuhSS/2lQMKSbFSduyI2FCNGwNRSJLp1fJKp5SCHWOxQAORCkVY8zOA/F1
iKGL1x6f+i5NN70xngKlI+oZoUGxBfcPaZY+lk0LPF0l2VqN1a9ReQ+4/EC7sIlH6wUcGqZj1OJy
aXIazdzHC2AUZ7NEhDRKomeoSc5D0Rzg9BR2dNFEeptIF8103CqTYH0EMiSzueVRSWEQN8lrlbyD
W1gwqJorOrGoyc6G1fKs9dnG6PicMtfEDMugSSNRZuJgMfHb1TrBG1OwynMgjbE5HsN+gmEhf3ND
qxei67yFtGmanRch+oG6k3e2x74ZagJMX7wujSZ61TWeILPNMmJho2abkvdoIEDPfe8+jjlaWOk0
i6A+gsb4tHBPO82bi5Ji6BVOavMX7PFHUgtet3usrK7fMbUBA0skTNydCWNNi3IfB292MBwyc02F
UbKDGlv9FVYyyQ+Cnka997yP0JCnzqVNjJut0zjY745WxT0+s8Ja7Cu6Bq9iHnZm3T4D+YPNYz7y
NLWAJOX+IacDDbuyN1ORxmsLsO2CTZ3cl3jwdcNbcbDvnBltmPUvOt9GsgSGi5aJmARiPExcm86G
anXbhtFn3jm/jsqQapERxTZn9rBVC902km1OaMIoSocb1L/gRGW6o6irinhpDPm0NCIIGEUdL/t5
IOoO30lo4J6rHMBXSfctxnBrEadhwcJZoatcFf5EskpEBSPLjf3v3J3HcuVKlmV/pazHiWdwh0MN
qs36akEtQk1gZJABrTW+vhcYKYKXUWRFWfWgKwfPMi0iHy4Ad4f7OXuvjQgTdG82omoAm9e5zzZB
shvDCYjTcA8QSeiFiQM2cnOFA/q+jeIHX7FxYNd4sOfvve3+8AxEOFIjGMPR6mOhqAJWQ9EtPeOL
yGl4yeu0hpgUtBRvla0/YNnPVrhtrt0yQEmBCN0s2YzVndZvg7q/C6Q2bq0JlkevAjKmCG1Hd5kk
YAIs5lkf9SuCf3GwJA4AAxeCSZZm67TCBOQ02SaLXA5Oo34RuBmqKegzUvRXRjbUS6O1UT71z00z
6iuFc24bu92tzJ2vjZVe+6m/oVgAibdiyWusPXI89Ih2Q1Ry3bYLS4CHrqnyB3go8boEqMEK9zKC
CbUq4hGN68CCtYV9sXP6aWe5JSYTpN1ydhhY5nUtJhSBISddx4BREup7xPKKBvJEhSIY5qNvVx4c
bFp89kRyhNL7Q++jaGc4hOy1OcHZR2wM0aor1ZfWNAlSHO3ujCjw71gHinWFH3GlhTqNkOrakjkt
SMqPaWl1WG0RsxKnvGiUv7S6Nt2a2biLATJvnS6YVkWTE8EdF6tkVF9qrCJwn4p43df8W2X0aRwn
Wo3OvvXTcxI4sJCQwueZ07JLbyeqCEubBPuS87Y1lGwXHRbZUIvXfkTRmSb4F2zipIpFLpUlUHvL
XuqrXL+Tgf1pYI31oKjVU1VtnIb6I5rms9pTR3+IHMz+KTmrxWVP4xb9LjYPhPqUIi95DjocB2Nd
hbzKTiXppuM0ugTZOAQ2hqQi0hBsxWtsp5wt2d+fB3jYzWoiwZDtJYUlodiDSMjPTnoVzz57a4yv
BTWuDfffHVQ3FjuvAdZSc3NhHMB8Q7C94XQfrsKOeiBWfgtPmrqJun74WvaoUZU3An/l2JS7FwCV
cHWNGkDXMd3qyGtXbODLNQ2ccWHX+kTbBu5UjAJkUxR1RifbMrcadmL75S0VkXHds7xbl6wv09Zp
TJ9ioHhwDfJhuH+M0nHWH+ZKYcUg3TnK+xGAgVqaaYHkjF1uSFMyQdkbVSOptqb2iQ/PU1VW91JD
W5UCLgwSF6Vmq1kr6ej+akrST73bXaAg8XaB2HiB2102Tkk6NCwvqEzR90H3QR0isis660fqsulo
W+R3qr7ww3wFxwlSuUsSqcoMfWtMajxUKcfNzPbWmg1OSgRPntXs+kFrbqW8z6mEB3l8U0X6ahxU
vm/we6EfDbdOjRsLvV5UN1/M1o8+l+Z4hBTWr+MO+kkH0g2fc3sVKpSJ6YCCnKDfHd/l8SzLnZsK
tNDRz69qbfR2IbsktzCxWrBb27A5Ko5DZm4p2lO18NP0YPntVhXaF48T8CGMCmMTdkFGXTVfGY3s
zzpdu611Wa1Jn69ZgvYVMXckPzjs9zz7gpatgfa3VT3UdxtQcKmtFP31Yzt/BHsDhVsmLQqoHv0T
fYL/SqYQXTesOw75jVhKfnTU9c+DVB7R/Hdn0sFZCFyAWm1yS1rtDlIYUJHaH8gDKr7xhuNdZ7Cx
Mn8Uuk5rEtP6meHgAuL4NW6FzusPDM4tVpofUyYm2vX2rCjuAfiZbPBN4ky9ycNlGYrjIIBd0jhE
5V8d0bf7BBualFS64KrEsbJA730HO9U8xKp8NLFXroMBQm5XwbUyQ3k3RPaS/RlouyN0r3M/IiNu
kOcFZptF2mm7ODgzynET0LQrKaCAELu1XCwy0+RcGjQkC/aSno+JbwDnWMqdq0NzofIzNOONkzT7
qEp2KF3zvtphCL1w4vBaaMml44RfekhYPipRO/6uJqIT8/QqC/Erh/XwIzX8T4YdbKzcPo8T8WBV
9OGqhMpgj72yxrHvGwWIoZRImMIEd2LHqMxXPQ1tSHzfMjF9kWH6GZDlV8YCnY27gMwuF60mspAr
PORPjuf9iDpxVX7V5Hif+RTj/NHj+91qZ7Ze79I4nvYiDc5rLblPuuyp84018DO6IK5332fRDvIz
7d84RPmRXhPy+FipgDxBXYdtNECIofkzb0SGiY4mqbEezweShkyPTq5djbFoNwlRfbnfg9NEJ7X6
25QlWlzlpEd7Ex9zo/2qhoLYWnEmA+97mlBJGtL0k1Dtbe1YD7ZmXRD6RfBgT5Xd/Pq3SE+awo1p
zwxW8jkOta2vO4iozebariKFP19SXsuneG0xBy2D8F4nWsvA+Rxb3hPKlGTA/kEOGX1O7KN4pB1g
UapY+hz/J4ParG97jxoMorkA+YOYe/Qyc/W2Dw5iDO11jJM2VLuqNUF1JnRw7fQ6r8uvked/+dvY
VoMt6y5dG/6A9sAyD1pC5UTEZciZXIuuOsRBo9OuMUgEq8hwdoByYFfa1Y1tENaSGWd0hg5APQrS
T2ZtwBgmq6H3rRW+32Iv6dv7dX9Er+VxWraaZZnHJOw4DkRo2i6LSfVXqQNE0Ym6/zcpI//jfFJg
qn6R/81ZJ6+ySG7bp4dX2SUvf/+nRWpWSSrLMcDSKhvysPnPIBIp/nKQDdp4nYSc4bX8yd9Vl1L+
BSOCDbiOi8qZ7Uv/VF06iDilYeGrMuHaCcc2/0R1+ToGx+bfZIPOlTpFcbIQiEN5rVEEgZDqIxLD
hVV2VI2cjZN61788it8oIU9lkPMl8IHZ8z+hHusnlzAdnCmygvnj5GmfrUSOh35RFdK65uAtJBvo
yG0+AOOjV30lveSayFzxvghHKF1YJxFFbRK4WGocTBOEooaDvhdOttDykPXbXKfyj0KoXh6itJG/
4lozTFPO7/FXoaeaWD0QUDuLAdutx/oxFZ9rG8BaaX5wX795llxJOehwdQgZxvw6f5GUln04jW7o
ObR/z6fmWEOS8yFtS5Ri77+03zxAaoPw9FxTWZjoToxzEyKwvAgYF6rMbjPDfkzULF6P93FFHHXZ
fUDmPtX+SiS/nAo5WenIf40XKe0v94WyU5UtyuUFPEShhg0dsjUkMNR1cJlzEiXCD5LWToDRBuNd
N2bGjInk12Kv+PpBsqJOTRZBVW8LtfPszzpoOLp+HzzFt7eF9peprzuK0BFHnDxF9HL8iILjg2vf
t/B02OmQkm5VZwBlrpLm3vWf//C1Kct0WDhYNbA9IqZ+fVs6iU1emPIZE/TFHeO6Kv1jxDfF5rwv
AKK+f7U3i4einsbDw6upM0pOx30tm7rsRyTVaAJgNYRU0rw/ZMvPL8rSCbYQ3A4D/3TEO4HMKR5w
WrZmaBF0rFLAkEev9jmZipu0h7afo4/oFAHGGdhYKlq6QBKHB3wqLxOFB2fsVvYMrqunVZx8ef8R
vJmQ889zHMaRROpt2ScTUhu0BJs5j8BHhy3onpRpu2ZV2+F7W79/qTdTkksJ3WTBR+TNh+RkHW3i
yg1zG5lJ0GmouKiTzTzOKr8JySQv2Pa9f7nfvVzBIiP4By/ZORlKRlAjxdKBA/qKjmHCwi0/iuJ5
+/CYe+jSsReYfNDkySXoj+Jam6CHelJc+rY8i8L2LkvGvVvrH9zNy1T7VYzP6+Fa/EMZhk62ycm1
4F14kCBowVG4GTcaqLu51URLADBFHUP677rhvgvRrAcye56h3pv3n+dp+AAj2aa9hePZtKRSvP/X
czOXbpjIglojO8xPUy2/++AE9gZ8mr2ZRs9C+ofJr275KH7DxkCnIcqTm/d/w9v1CHC8xcfe0edZ
a5wMoRyUVFxTe1jENVILq5THanDugxroAaBcSHUUXsElv3/Rt0steU6uoTiwSVb407eM6knCX6Mp
X4T6ve1rP6gLXHQljbv3r/N2frwYWwQzxOLzf/rJUuiVvbZhKqr8acQNmVgJPuMvqUT4mBcfTMbf
vU22bSbgEEHKnGGcjCcRwLuGoMSBIctxFprqcRJdT3WM9mBXR8+1J7eFHn3phPriZsa544jdn98v
T5T6qo5a9c0nzNLiFjl+ivKyTNZmUD5KGbRwOGhZgZ/8nNWYat+/4m/mK4NG4hTSLdYF++RzZouS
oozgo+kJgD5guWhBiwfcct+jwqs/eJ2/e8IOWtl5X2CbQE1PltZsinyVND047ngzGkflTPgf0UJK
j/40yZBKDBg8MGvEzn0SyLv37/U3o9aZ/TuEKllMl9MNQlbKGKwuMRZF8FhYtIazW1aVDz6gv72I
KQzQrlTx7NP5aPi6EDGf8UUtFDyaB0BLK5QR/4WrMOn5bIA4ZCaevDZN0P7odY/X5l6BITZTKMgf
LW7zv+P18upgA8MDxQOzDUOcvKxIENpNK4KXJeIzSVb3wkqCbWc9aOZ5bdFTJDx3VRnVBr3tBwPl
7aLGpdUcgmUwVkh6PFlXA/aptJzg/I9yW2mw26antsGZXz7RSl22w4/3R8brEGx2+wwHvvSmIedT
hu6eLKIglFXdRLQUYzZWvTauOsPbduIRac/BCcd1aYlNaZc371/1N9OBJZuDoDBtTjR8k09uUxh9
jA+cTqZerrHbfCKZ4rxFBjZpzobgEUKr8keQ+AeP5CAwQR8seG+HKpdnXTVcc97rnc4Hr038kcxp
yiXRfQPfuvYfkS198Cp/92gxJ1pCKKC/HKhe3yP+ON/MCkaRWR2Q1iDhxtIfPckhWqUJHT40PHL6
aBL+Zvxwvfmww5Ol+X5yUcTkdo9B2KZi7JwbRrO0poOdxMsq6snbwLROztwH7/LtbHEtniUfYMvA
HHi6TSc7DQ3yvKltgHuWNT5pu7mvevcYk+KQ9NjsWWqUERxG9q7vX3ueiK8nqmtTc2Bh5X4dbvz1
Iy5pHJpxC08vTM2rlNRQSl92/cEN/vYirmJyWAg0ndNPMYB9D28zH4ownUMEp/QhiOs/Sh+epyGn
bSks11aSaX+Kdkl9d+DjzAcYO6R1wK0DhUT0prb2WiP84y3MfC2GiEstwzGN+cP4y/GUioVIy/mh
dT30lcwq62sN+Ou134SR/8Gze7uN4Y44mM4MapCxpx9ZN/IzQ/hEGZGDc21O6gYTDFgyd9pmXvsD
DszwwaR7GeCnQ+LXK55sTJvBK8Yuhy5AOZWQONa9kt6U7e1xvaPpz8OG/TJKE/Qx04Yg7/BBK0Y4
BwkakEAi14HSbuyzUTTnJEOP7Kkd467TtPCuLzvx/f3x+5uN/BzzJEwTLQTftNPtZO77RHaWJUyI
0H9CfAyLDyFOGbjfQzc8iDguV3GaBgvLL648O/n8/uWlkicTaC6ZKTYFtLAYDwhCX4+FRo9sIxv1
u7Hr6gS1VEL0FM0d9qPtniq55v8YMewBSvCr2Gu/6my33W039qY6WrmTikshAHI5S7boQl3xbcz4
YDpG0P6YSsyb7iaBBkGpX7TIje5HASWgICpoTgBe2AHxblAf+Y8zrHmnvUV2h+f6Mr6lnT0OGj2c
zPK0g96mM8eV3uv0STcTfUSdXAYx6gY7KY38kxBwXi86Uuerck8wiZmWXyTdRwz8NnpOlW+Tpqqa
BqFLgC9kWVQCbCs60WQSBsjVJC6gDCiV5rShVByZz6VNw5o+jCuQclRBMRrdatSKUk0Aw8IJTkqX
D2LEFEuQWYFUt2nHcZf0gQgpVaTSRaqHJikRZ0FY9vTsqrwlx2bp5OxFV0OcF+1Xl26I+t6EfWQj
EAQ0i4YlCmfbWlkRuHMZExtpECWXJRmerDwX9CZ9jXJ4QVQWkDwjIHo7WlRBrMRj1+uoRAgoNhGf
LJqSvICnjoLTcNGQ+SKPtu6X/AHmOxCnEScnthbeMJVy36LlmIMROtvHaJMb3tDe2nVTEKSEixCx
TZBOWYQ+zqglfQuc6Y3YRJ1tTZdeTmXSQmI6gj6VueeIvWHRQPvU448PKXwZoYHOICoDh0gUWgC1
+RmGfQ7KSG9LckzKto3d6SKbpgBJtF0oG9eqFeMsW02tjJBdDcKrJ/xVnHdLuaiE2QyPOu7mdAPK
hi4qTdpipDGbe3b7HWKgV921XVUgj4JMzYAgnzI1kwsIoVai4HnGfnqsQhsjTJ6kZg6XNDRHIMtt
6l9YbBmg92U8431OrwKlziRofmE/GvLc/VQWRGleOdAcPXKpSk1edpDfnS1JGqCXmjpq6PLjQU3P
Sp8w3KOOSkkjdNirymRfECTTPyBvDGoyafzup1ki3o3pNC0SnMYodHTYqeazkUcu8JvOrJoJKTQS
PURjfutuQIbCiE8aN3+mDB96XzoJqOsR40nKX9GVIEgLYbxtDc8I46ZgNVShTiCwSf8e8n87e4RK
P2pwfObKuKF5yhvKs4DelrAE7GHspYUBqWDMJ2iJvjJXhjFz2huahpitKQDiRRRaCOmq1wIQgoVu
VilOwtIMCBfAWe9CJ8tSnOrwXLQ0cx61WmVkAPcZEdeI+xcDhaduKmmQuXU93lplE3BYOuJM6m0J
nrjw57BNvklgk7Qab2uwSNu0xoFXxmF43bpphRi+w+bkEHzRWKTGmGNlnXlWiwDIUPkokJbGaYdK
L7LAnrBo++5utHuUXVbQ09IvNI5onwo4N7de6AT1vjVjHGnKo6coFqKre1IEgiCusETZiRVA/oIL
PB/Cg5Ae5WeIprrzg63tCCC6cqRdoVoHG0WgQifLgSWRGh5BehhcObSb1RCqTZbnNqVtMzX04E72
zF4tIgiCbABMxjAfCxDST9LVWhJNaKeZ/XWH4zb/TJ0w76YV2hjMuCLJGys/x6pqoRZgo+ekz1YU
NzKA+ATAdN+jSOhv6HnS343qUYTXAS648cBtExjMKK5FexZZumZsmX5adwneMvUOxAf3nLMDwhEp
90cIMrufBav/brrJ/0esQfbV/zFp8P9kT3n18CtlkL/+s4Em/rJR9Dpz/2wuBHBU/ge2RPyl8LHQ
CQMlyER2pPHPBpqSf1EJpwPEH9kv/L9/NtD4I2Uw3vgXcfJ22ET8SQONdtLrDcGMP7E5vbOh5nhN
be1kRy3dTGtUFUeLUjsbEi+fw6Jp2SuDVM+AEq2okWtXoPGWE1/lRV0l+d6sD7bWhdceMk0I5c0u
quVaQ2ypTCe/8EoSYqp5qhTIFNxEW4/UYH3fPzpaWRx1xOku3AZb9RjuXkLMUtS+GgyE9VAp0gHM
6TyMoBP7U+lsAC2i5R86MK/VN6OrHvl80Jn61GnjtVck3dYmZRf/SU9iX7ireh++gop3MgJlaHLo
ynDX5OTwXGt68VSJ8JsGPjuzFNZwsCF99b3M+7M+2up2dI1D2IB+ra67tvExNlaIwVJtWSoIng2+
Lku0F1MfPXtsact8Al6K/wVyUb7oErz1MR7pVNoQtWh8o7LCC4Tmttny2PEYNOkyZttNrtdAfkr2
GGuOtlUauSmDM94kSBGIzDwzcEz16DDWLvyVhbC041gPWw9xQ6HrFzBjkJwKYkE8swUR/jR4PgpL
5SMHJLcgiNIREaC3insgjEIdaeDsKnuge+C3eNWIpUGffOCZxMsGFco6tI1PoXNHhuEsuSZwkp3U
1kYWWIZ6fkOk4ZW4F2H1g7zrzxmQjXUZtRF/YSBFODR/tF61HaIx31euBky6xVNRSpM2Bg5vF036
LgI3TU0Fag2I7QNK0OxnI+y/e535H9fRF9RQLNaG9xal24fM/3VJ+tf/5+fKZEMrpWlJ9+fvzXjq
GT/pp7bzlyuoev9ceuYl5h+dfYNFyyTLidUHzhI5xJwv/sFT0v9iLlqc+jjfCAla6Y8WJmc+ifzr
XKdJoUgBFy+r4q+nVXi9o3R629lmI3k/io0En2jbAfGcsUpAjl5W0g9X5KjB8wdKwtYEolwyoQbK
EmBoemtW93qXIQgrmv5eE7XaAQQyVkbYQQbkRLCS+HzXsoz1bdwBzCPjDp+4TxzwwBBdKx2TfusO
aGD9pt2HIxwBH/8uLgvylHsaditOTxcpLuLFYKQzNH7O3R6wFhEzpd9WPuTfdKIuagx6t/D6kt9d
Og/kW50nirOd6rFP+EZ/MW+jNkUmZ5Wn/jjWxdHqCfNp5jzVrrLWnM4gOI7RzrWyTQfshz0nDtsm
7NSVZxE8qEniuM2OTHhoGiuCGuqdge9ceb55mXq01QO7ZK2wO6Lz2CEdRAk2xI3cryAyx00Oeh4V
Lk0yEh/OUeW7VP6q77CbHuSYpcDwhnKDzhqijRHcedjl9lFSfZ4EkMnEwUGgMpITNEJzL2RFfjqH
WxZ9q/2aj8llYmpPpgthhOwPpHCVRAlk6j4p8dOwNuP+3Ld1UsqMNCMhGOuQ1kaXhXLEJivaG3oC
n+KyLAigz6ql3Ypyk8Rptu1qdpSWb6tVHmD8sgLtFh8slt7JQlEwiG4dTpn65OQUAECy+Jm2ZI+f
7RtdfjUI66MTghObLSY7PgTp1njutbLl3VkX5FGy/OmNxoEwBSgEIShNNSRtwf2siPSy8kpkYthU
KdQtfHb4yPQmXkSFGHDOp9qmVHwHCNALUM2n2iIMHKzWlZmdk0kDoR9379odLHc9mhXkgsyKN0FC
xJfybANqDMY4nOVnE0HBWzoH1aH1kPAmkTIOZckUcPyJo01m9Ts7rkgdM4ph20i9ZJDb8RNWYrmE
BzZ+qTnTLgyiwPZu0+JZRt675Ehz6NHCr8CtzJRVxss4YLh8WVz+aCn+z62z/+Hfmq/1PS/GKvSD
pv7fL5hq/zmfBUuv/gdM/bAZr9vnarx5RhTQ/APcNv/N/+wf/l0C9QGuTrKMvbfxqx4ew4d/u31o
n8YINsOv6+3L//XnUmuaf1n8x3WIZEZHYc6Eup9LraH+QqRCM8qkZGbN7bh/rbXyLzp0OqQ7Ejfp
IM315L+vtcL6i3honQKlSefN4JT8J2utcVIdx7hkUBWkUUWzCImTdVJDJqoqJpZKg6Ximt9eotnp
A1pHSmKIKydl7WxiWta9OdkXXRAG56Yit9BHQHHhVHIi1kF78ntN20WNxH9iyuPIxtAOwvpq9FUI
74jkp8lVD7qkCRbg38SQ2QRgx+bYbxv3Ii7ABcYHcqeSVicMs3vE1g4rdKBJ1nK1deIFl05p9le/
vKyrn1+Tf8va9AqvZlP/+/+Srz8yqKy4c3Nuvyjo2kg05j//tTRaTaQAZcgjcWKChWuBenaTVlyN
tk+Rp/D9jctHZZ+F8VmaRsijImDS+PWqZRAOFfEKD1mtc9Yf82gb0P9e1n1XnRlgmmA/uONVSFI2
34fqA/3P/EL+9W18+dngDgUjjM7z3I9//bPBLpVTHPo5W9Px3GjwjxDetoe/Ma6M2BN7S0Uc6BPw
x+8/L4bpyXWpHdrAEhEj0Kc+hRw2kZZ7iQo5C4ygXNGfrkTs9BthG+151O+ayFy/f8G5NP36Rukr
mqjuaG0wE04vGIsg7+wg4EaLKN+jHJHldSBwihTEQH3wUMXbuzPZ0qAYcSSHIdqjr58qbJaIZF4n
w9U4BAc9JSomqzllsFVaqDi3rmTmdpCCSIFQSlvrLMsGvIYzr5cAEYV+GZOsVWuGhqsa3kuP8+eD
8fr2vds0eVg+hEQPQsPy9S9E84ay34Nl3RRFtLe0EktFmmOkIBE3Nap4k/vlBWW56AMc5LwKnbwH
tnuzRgjlDudRwPav5klX6K0LqwK4BFxpNXx2+yy7o9CY3tkqXAZGq66E89UvNHXrCvezhxgK4gcU
b5ptyU05cgBKzTLevPzPttOTG1oVd/5HnZvfvEJI+XNXCkIozRvrZGKwq3WpsGCWrSeYEW6Z5mfM
jGe3soEnQmRZiNHVr9ueEN10GyZGdt1q+gRNVsRHkfUuwClP3DTPhZnfUd5zNu8PZ/nmOaKcUVT9
Xxox86B+/Rwp3A50BTAl+EZ7lL0GLzxhewTECCa1wkKZM7u2OIMTYtL05zzs/DtPT+8zkhw3Vi/q
CzX/I1cRndSySkEOsAkR0LT2aY/yXy/iZNtUpnEwNTSIGA1LMY7f7bJEOJ/G9kbFOsEafltSNBtW
798dxNSTUcIQ4UjwohPWEbCe3F1u6YVrjQrYcG1CzbrtNb/G+Q6gu6jXfqzvfQDizwCXJTXsb6GZ
fspKT7uLxvonXJftAduBq7fruvGbX2JasxQTCSht7tN1QxbA4EMO78t44LvhuoepIc8q6vU7ls0A
l5qRgWjTzizNbM4iN/um6oS2JXVFqD+YclSxJUgqvopceztSvPnSN/1qdJLuQhH1p6yp38uRk0SQ
1dOh6KPuamCHuAEAnXJ+WFCwLjG9W8PajSMSPi1CTSsRk7yi5AcP/eVWXi2RYG3nRo4wqCLRHD0Z
8mOtR9LQTPDyttmsRgbYXuGL8yx/OqoaOBxV1efGLRW5vvOenyzU3hbdPlBTNdMdPajRgb1ng36p
nP0ohXehSm8/DpG6MQWE6fcHyUt3+OT3Il6dm5/zhoP9y+spEFIun/hocDwbpuvcLSK6Xt0N9t0J
SUKBtqqLiX4jy283Ds2dW8TesQul2EqaBlt9+jKMnvWV3Bl3Iyl8L41QPFRGGNwKzyw38PJJACbj
sR6NYktMM2YFUeKsTFQBKJZ+a6Is79L2K9gNZJGzt7SPdTQU8MHi4HNuwHNLUGNiBeF0AhJqOkZ9
hl+K1v6mqoKKXIusv/MVRCFfOcWZNbovnRI6jUFAIGY4kkbeeRh8U1AdwGg/dTncqbamgGVXYgFX
3LxuXOep0LXwFmCNvs5IHMy49VuH5L5c72/9zLH2ZAN+8OTFm22eiTzZMcETs4jz+ZhLgb9sdurM
zPGoElCImxN8BnI5pX8L2bTkQPseuwRLjDD79AjjIVuyK2JTNBqXeuGsRYq9PNXwwWiGsX9/QJyu
GgYVIaHPsgmk5/ww92TVGGur1QcFtoN4U3c55Fy8NfDuJQZnFCfqq60UeLXy0dxN03iOK3o+gz0T
7lkuwrZ7fP/nnHxi51/DfootByYIHtTpryncqAlki1SD0qRDEjAMFkAHGPw20aTvx1j73nZWcXj/
om/bwlRhbb4KBMq4iKrfbD2cMAkKunLgt4RPXbUb1pZfA/6jZ3hvaN1D3stoF1TYpOEyHd35L3zw
E062wpw++AnzD5jNHNDkT+alleLc6zxyc8MHEfjn8Vjod72NwkI0bnc20DAVdDlWdA3vbNntgm4k
C/T933AyQPkJyC1mfZACPj1Lok4GKIwXaEPYVw2th5XLyunm7VMimebvX+jkMzxfyJRo81g4Z9XM
S1H8l5kQjKEoZIX4AeDKcozjT63uLbPRonzRYIrSXbY19Xej8/5U9QFO2xKWjvrKpu5/KuPt9Z58
aSnogXsF5Lz5DjGTRWAo+G/v36L5m3uca3EIrmG2zpuO1w8z8SwzqilILQtcssu8TIcrkxLvPvQ/
62n3RQ2lBI8bqZ0/0xfZWToXuewUTixvBCOtUc0KksdAFum+h4NyDYTUcc+sIqzOFSpccIW+vaN4
3pJl37lnmkq3bhW6y0KExnWcNPEWDO8hVzrJdPl47NkCjn4aLom/bLLSWftVD/Gr9J2LaIa1kLZi
N4i3mG4uZnAC3oDKxt8qkmKAZhr7uIEU7cRDe4zT9ipmn7Ecyri9Lg2WYklIA7AybVrTpiWf0VJg
VwKz20gn/u6wk7owE2u60Oj/f/BGT84MjCTE0MgGmbMKXZ11sqZmTecUUR0Gy3ByyfypB0x8FP46
51PqwE53dYgkH7xY3tsv38+XKxrMDtxInALejKFwSoIBWglrddnd221/36Xtvc5/f/8yb4ePoqww
7+bQ6wvn9MaiMFIF3UH4InjyF0gm7wiTA9xDIQrIyVr53VKr8wsVQoR7/8pvVmAeKbYytEMGk5Op
8nrghq1uO12MG73QnDWdBUI7wglTqolqNnSlfuhbwncb56MF8GTPOD9YS5ooBF0EyRxZT647jeiH
Kim441HCW7MLHxVokZDhVKSAMgZrkdlut0xjVuIsIFgvrNxuQwc92bLdFGsSFT847r3VNvGTLD7Y
GBgYYPbpXqnLYs2LDAwSxF2khxIbTFk51UHXRhd4j3MzRiAOEr1MzoOAGjZmFvCwftmtijw3t6Gn
mRvc08ewt69HUNuHOB1B08mw273/yuS8yTwZlDYTAWkpfiG+5SfTIJVD75SaQUytacXHNsUg7Ds9
soR0UY2GfiHCHmcroIJlEOs1Dbl02LH8obeIvO/rIAAvVbmeBFDSHm2kL8vRlvlZONmc0jRSUGcB
Dhv6lr9queeJ3vof7ELezmMes27SAsXqyK2c7KJTfLuta0MGKKvxXkCtBlgHk9tq7vm/pfCkP1g3
3n7qLCxBCMHQQrLlMU8GGwpYx++CkdSjaXiZxQ4z+b8yi3GNyFmjKR009qfvpSnygRJUC8nRQfJD
F/DzOLJt6osqO6/9NSIt0mF0Jz7qdhp/9AV6MyYwVxHMQWlzVrydDt6+gTWBf4xHWkMx4vZSPTx8
fItv3xxjDmMGx012MJyAXi8XCULDGsQQTIfJNw5NtdOAHoH3vkoNlR2joHl6f6y/fXO08TlvzZVZ
dtPOyVA3Ay2sosZ1iaesYJwWRD8qs6e88OESPG93Xk8qFmDcWYJjtfP2Sg2y6DCPHDIpjQwbY9X9
3A5qgI2CoFeb9+/rN1dDsjdXqUkwmRUGr59jSobH6NWDB31y7K/aFOINJTbYWA7Nnvoj89Qsbji9
ufkpSuyFBiubmh/zL1swjohhqILGW0Q6gVpDz8LqSXgrRYTCLVPVdUX+9cbLyDbt9SG5GMLkMbH0
C4u8wrNa5lQNbBwckeBjaxffu9440xsSP1xQ8UZB/G0yppBEausGDc1H7o63H0d+MbV8lyIoNpq5
Qfrrj/fGOvPs0eRZkR+/1hHrsTpBR0j6YdrrARwg3R9aulvGTWKRgvv+m3p7YrLYoDsuJxWqleab
xcMop1EEcJdhJ7Ye7Xj9+8umLbOI/IvcfltovrfRK3mrx/q0V0HFjFfxYwFV+UrVxBy//3vejBxq
wvhpCIkx8Im+KbrFKdiZ3kLZaRCCxcMIV9rsbnHtox0AiH7/Ym92BxxOFK1vVjTGKMSF149em5Bp
Ka62aKrpimIC3D20XXCFjPi2nzmSxYi49P1rnrYJcLhQ05LE+swpQxQR58H8y2BtCfjQLASxuDCh
ZeV9UaPSjaIzNx/7daqTSBNNVGCcNg2+yxo2TuTzpXPcL2VTFWdll9fHMLsbLXohcvKvaWK6rRdu
iiGwzlOAPouJTMKPytlvDnT8aPpKLMEvQ/X0kDO0BvwJHwV7GxTkDqj+GhbqDADOEafMKD9rKOxN
EdEmbEDLD8ZtLKrog0rcPBNerWH8COxdqJv4qHIcOVktwTs5nBEMtvQelI7IG64dPQNe4jrRB3uQ
0y7W/JK4GC4aBqFuvNkY013W86gEXTi1ARnLP4aGaqpvbSdJDwYikbYaWHRumrh/BmSE6JACziGy
u+Do1s153XRQMrMYxvtE6IZKy2YXQJi9KoSElBRYVywtIFBTMHIRHMG4c8dvQiNjG1ljDq2tuLRi
CRKr8PRDRYlKBRnU4ibOboOJYtVsjD1MUSs/GJsvlofXTxj3AC0ZTgS0L9CVvx6bYzNVhQr7eWyS
i8le/v9ydl5LkiLBmn4izNDiNrWuzBJd4gZriRaBCMTTnw+qz1RPze7M2t6kJSoIIJPwcP9FTeVB
rnrmvnd2oO37EgHwAM0arG9ISDLBDa+5i7INDtQ3fYiuZeP9Bx9en2Plz52apg1ASKDC8Pn3TtVY
O+dKyAuyrYpmjyQtjs32m9ua47ZCgwor1vFC+jvYdJGNBlUQaqdyQwzbXtFwvZmGd2cFrbqLWuT2
nCgs7nnfvuDNmlxSR9nI2H+WdpWteiC2DxiAIawcG/kdmTSksm3vWwJ680Y2JdSJGyMrlrusRh9L
UbtdOaT+S9QF+jd+td0uq1AYKpsHU3jtfa8oX5sRlYfa901KHeGyKwn2MRXoVpUlwMkTL11E39VL
V1LhYHAuEaryyjtcPX/kQlOPKcatpRw8rGd9c235OFEjp2lsI8n0ty7zJ0c5p06T7SuvClHyRtFO
LetX35DpRU0iHRtI/1yGzTkLHeXax2pC4tOTKHSTWdb5C+m+WJBCcU8G4vuHxlXvbKWsfqw60SEL
BfkH6QgP25Jwa9axmDTYv0gktVsNcKgUIrqNffDLSU8yLsZDmnjtJsFkA+N3O7krJmt7bPz6TZMC
ArSM2N2rVvncZa15yBCxYxiRwcGVGHrjLzysbKPCP0drn9C+VB8VRvmdUgAxqYdkgJjrlJRU9VuT
Nz9Fj3t9qQ+oaZWg9MEj4m6mm8EhtBTrAP4ZGrWhKWvUeoKrbuBJADP1R4a16r4QdbVUSUBd6rJA
56jG6mlS0Ye1ek5Rz8a4r0NqPdXPeZoqj1n+Ylf4GtswHc5umV3d3LE2iYyRAjR8H+MW+wILQDmT
ctgkwWRprgl12wyBe8aA5DGuimEHK/NnC01uj3E6UxaSGJisa4s2j7tTHKBZPxrWHYC4AbGdVrwF
wyqRzXCUanVVEG4Gd9EZ2zK17F0dMhdSpZycspDtK8h8kRvGIDULMZgSUfiIqiG/1D4qjqXwxXIY
S4loU7/3g6hFJ9Mb0a9DaCpvXe3OcOJXwxtA2vtVfKxS6HuKCrCyTcSXvHoKBeNOLCL77FZYrWsB
jkAiNZnzYXu88MY0uUvS+s3K8uLOS+xfthUW6JggJZw3d/VUzitz9ZeTRd7ZTcZn0z46rfRPeaPV
51Dr8XuP0ZhtC2dvjOpOqs7wMKJIuJ6ALEzT/LM/uMkGffg3JfTSQ1YC4Q9wHYiOFBvkVZOBvGYI
RC1EOsnPYvWwgziQXFVsKVd1h4T5vw/c/4hMPDhi4Fp1SqbMED4PgTWBax+3jgfl19gHGvG6CIW2
jlTEyOnGfw1B/wzMON80L0BLARyF9TmB6XdjCd6WoLY2yPF5rUqWSxKhGHa18xLVQUsbVeacwf/S
Nz3OENh7eVb0RVpgyRB6/vrvl/+PqRHdIUYFIGLyMiZm+vtb2HV87i4vU2CdsPQGxPvB3af7Hj2b
hUjcYu8k6su/n/JzeMbLloQjgGKVFA7e6Z9OiZp2WqHyoCzKMsvQ4jW9RaxL40DoYW59fd2WKIqP
Uf/076f9/KA5LVEhZXuqjsAiPiNYYleJRqvhtCPwJ6QMeeFP8bhL1vw+l/f/frJ/ZOs5m6fqEzuQ
aINy56cY1Aep39Y4yS5kjjGdp/FWibQRK7oWrg3Gaagu9422LVyiYN0gNalocfQf4/7nZzv1wUC4
kIk9ABZi778/WyDbrT8Y2e9hP8FQfG206JiEmrLSTCIBicXIfyQtZnbYn8P6fFJ+3BOBmN/TJAb1
ZxwcxUVT6D0hpVRIrvpxdsJrsFu7OMFhFqRjapPgeoUWrBsG2bc8Kg95XaQP/3H7P8eUUy8o7fLT
JeH0z3lxPxRBabkozQ72CM/FqcB2MjMBcVNRNq8S3L6U6tIVCAunuZtv4qGLznDacEoxOgxcAKCP
Lf65hQur/P+jbzwOe8pHANH9HO9GWPG5w2QdPc/Zq9Jtr3aXrEXVPkKbO6soOx9NLfuBdlTxFCUr
t672I/Uk7BaUZwUi+kJRlO727736PF2dbtiEiEB5yUOr6B9zJqXSYkUg10yaIQTyCM5gtNThKREG
3pKOQNUH9xpCzLvOa3/jAv+vtfjph/j5N0NMTnYGOO9UgPz7byaJyzYqilYBNEnpuUAEeh0Unvkf
Nx5Nss/zHR6xOklakC2Fb8Er6O8nqiuc3kOc0BilDV49cXkoHJwkneSrnux9Vf1poFu/TvMhPntG
/jNM4wFpSv2V/Nj3Jsy/enV7YW5pb5xhXKHl92JYctzVqrqvOj84AxrGiQRJyEo5VOH4K0gRAiUH
LzaecEi2MvdcpVGnbsqwwLIgyJ194Krg5Kyi2zuW+uQp+k+m0ISviH6uErSyd7gWxejXb9vRLNdR
ZnbQIRXKHPzpQTSLi8b07cxjhXwY/Egdvd7V2c9YR1XPiDA9ooT5HWepeKuN2qoxEdYK8/zsN90v
BW+zg3DMFyyq253ZQruwh9dGHYNTFUpcXPHQQfdvZdhoCaYYrRXkI092NsKSqw8SHNSxCf3XqgBY
FAp94L1qXwBWb93spVRNgJnli4VS+x7FQuAUCiqGFGovvC3XaS3KdelC/bDSe7sjoYQrdbJUI38H
uW4nsfUEy0xKppGoHRkg59CcdNcNv6GL6UHEiJ19Izt3AxZr0m4VD71qPkYRkuc73B6A6inaLSqH
xxyGHL7aJw3nsHWRmMZ2cN1vtgju68r4YY/ITsM5u+h1+dTH3tqMBm+nZxcrKoFoUGMcoV5V+DRs
Cw2iSN2TQhzVHhsk6WgTBpv0/xgurRZltNHVtj4QyCyjdpd2xt4642kSWjh4h8xkQf2hhYgeDvaj
pboC145MbotifoYjzjhirhGaobFwRLXrVfJ5YegSOGpBtEBy6gF+ZAQuAAcgBHyYhpsDnJLMBufq
b0dlyJaZnlbrsbTQhmrSeNu0aO5n8cuUid/kebBFnzFb17rzlGmdIRdxr3gnEQa/mFhgDpIXr1IO
0TIxZIGoo3j1Cv/ZNPNsC1J1iS49jtyVHV7acdeI7lX3zfpUI1hcaYh5jjjzACW4Oe7XfBjljkCi
Q3BoYWk+Utiq/6s2JlBXHK7gTldL0Zf+Snogn22LSUUdkLLMhblInWDh4kS7sKQcl1la9bsoB2Fu
YcNWdoW1LHPYr1G9dQBJrLBjf1ZjCjyFI886BKNNmKcHEGfWQjHiS4bU7lhga24ZPb7xVpkuPKM/
6FZbLtBPfRhsdTslChaes6h7AxVYJmawiopHfMyZJ4EQKdQHJZG3qkju7I4gHvLnJmoMZ+mHir82
zDMkiDUXE3GTV76ae3ucXQ4Rk7kmwXd9JBPUtCWW8OVTGYAWqbR0Y1nhE+gc6nIRROZvZqej+5v7
OeLUuYXMsXJJYrXZuJbyU3eSJ6WKx6vJP9mtkvB+yPurU9Y/fRDeD2lgvnW8x1Jmri9B3m1k0/2A
q+hBNtXp/Fitoxj7PGTYKJSIDk3pHpPUFtmHbVcQdbegBEJjpZXNz1ikDlAljJMTXx9Wbfgq8URd
wMcul5RQobO227qyFdTAe4rRVphdIWCEqMl7P/VQhdZl+NXNGdoXMZTfwzbEcNNP5KKSWnY2ISMl
GFNLK1F3qWKKR0cmu14jPUKJF7l9R23gbpXuAtEG9aC1dzb1wyUao9a+64JuEXNHzZHmzC5BYRE9
2b2Usbq0C+WlKjEIg57q75NwrBdZQ/SKjHVshfFKr3G+kDblE1k8aE3BO9/OqCXlxlKTabsgNYuR
xIBgMPDiaKP6x4LXyqZymGEWLbyqqn+s63Yb6HG3JCuyhD2lMg7LjZDqs0zB3kz2cqfRTqxTg4wP
LwpPHobM3HlO3XxDCP5SpOkOoyb7G8P5Kaxd/4vFa2uVxe6zhfmuT2im+lgGhnrnr4rBdjAbFI9R
WuUL2cMmQQyoXaiktF+TyZrGh8WyQ9y+O6FlvChrzTsiG26h5qzKfUDCfjk0fsVDbpRV2kxhNYZj
WxECpLLqQRyM6UMgiYz6hxdtenXA3890yvuqZBZuRMHj/BFU2CcMSL4d+8S7VLWfRJM56q/Ub/07
X/dIOYTBcV7KwATc4aTDH32o8B0NlfLGW7Y7ZzIgqcySiX2IW+MiqWCH4hxdAzXYCGFg/nFlgKUU
b0wTg+ud68Ths5fDnmldNTrHox48F/m4wXCrfBipZzzguEF2Q/6o67zcGZMetDZ9zN86u+6QHPSg
GAd2n2HOYBabjy1BGPSneZ953fuO6RiPW2oMX/5Y97HP3LYyt4g15GUomn73qZl550/rihFn9jFL
D7mFPw5uInuCjOY4f3j50Bw1WWjlYpw/PzbN33LMIdsxLnexroTM9bosJp3UVNq6hv9DgkD3ytVQ
6OZp/njf7hryV9Y2/mZeBzf691Yt7aiMB6rAfARNS7XMv4cqr7EksppbkcjkwGiRbzQt9561yN5D
/8+/K3HQLxJcUW4w5INDxwi9cQNPf0Y5+pBNbfhhLUmr++bN8XJ33/mYL9h22j3X+HvPbbhSw4pi
qP3b4JXm3qjfXHc0/Uds6qxDKvjD+qPhYD+b5i9OzX/bjoMvYmB0QUOgxb2U9WFk6OuhUIPdvGgI
5WZgsnyzq96+iQAAxbQX6JBoN0YZk3XUCF5gqoO89s+ZEP19PLriXIfivhNG+KBS7UDAO6IAGHvR
PhRV+ACkZTjnuXOtMAIqlr4fRcshTj3sxtk5tkrrnMgWaBtLcyNgROGVpdIgPpG33GjVJ/2XE/fF
z8Cxu0nzLn+wMxXrAcUJDtqEFi1bG9qlXZVvIxxOVwtKXGmCJxI82bONdx2A18Y99WhHnGSmmetU
6YMvVhR+m5sNB2flBdbw1RLZuGwtJ7lGvV7s+1h3twUst3s0CxAUha7/w9YPc/OxQN/PQTn8wZI1
XC0dRlcBRfjC+E8Guk/VV9ODmjt1m1fsrQYl86z6qs9YLqtz5anDkagv3IRR0TwB1nm/Qs/tlrYo
ym+jJ+tlNaTa1SdM2eHWk++SpOIHI+Dog1OuH9u8Pit+1cN7Ilb0qzx/iluEpCLPBlEaq/mT7yja
CjKGup23KlgdbeIoCjbutHMGb2BrGj7J6GnRyU11D4oHB9Tp2B6uHg7LPGp047KnzmC096Phdd7Y
QJ/BSDc7zEeSaJEPDAmLeWn+qNynYej9h3nvsW130vHi29ySaehfMluRl3mbkDGRjQ+nYz4u7tIC
1SQ8jOetkaPh+RMPISrpUycEtNfJOgI7JnoMxQ4bVqZyvy+gctN9m3qYrU072zFZPNU3wHlOOxvI
jmMOX/0o7NwEn2u06JfEhL5hE+QnH5Xx9w8qKNlknCwWRQ/t7499rCR0ktW8+/tapbjFVVkf50M+
Wpj3IOTMTm6sc4L3zUqhbLok+fpHg+9f5wP/aFUgw7BUqNOs5i1m73HWfzQ39VJCYxtj3NfmrR/X
MS/+cXBkBNUuz3l+01EfWz86Om+YPz6uBY9Ee+mQNZ/CZ0bV6Ta9d+Zj748tnTZe2kItdnUTXqJY
F/sAhfizgy3AuRO2MyxwVyEUQZ1iq5RO6B9iHJO0pjrXXt1X24aQZ6t0cbCoHZRgVx9HY+5b4kOC
58kfW+bNrW5sPVFph/cmBBTava6VJ2eAJ7/yplPP+6k1f4MaTsUy7top2v+rZ/M+yhi8elXFcIDV
TrXFt6g96RMLdV5UEIFaj8KSS6mKC+C+/pRh9Hsrp7o4AfUdAG6C9AEtjeVIhsEfRX5KQSff5t3i
wLjBzAxPkkJYuBTCvncnQ+r3xdoPHgXGxsf5gLnJOK6ecrPF9Xxu0lf1L05Inn1ubf4I8vCl6dXs
dxtGJ1/Hbgjf93jvVmK/BSi/Ht7P4sXVt6AtjcN7k1UW/PCLavi9KPr2J/FX83tnypQ4CSaC2PWv
y/RKJD0bhxrH706leKyO5Jj3H73qGtwlVLK/+/d9+pDZLEQ6dT93ad6RrECxwIyj2793TFMGDL6c
rPp9DPmsemG1bvZHu4pF8V4wIXlfN98ojFuZ+ZD/3n20ncKiRXbUNXfvbUtDEvTmUt1R5qXC2EJv
Zm7AvOm9f1ZG0SjQcFl4X44NKor5oGTvbb4/wUZQLHVl9LtNZtDKogYYv/24boO56NLuYnv7fh7b
qpKlO3ba9qNvrYMBs2lAwH3vW5cS8WdJ3WzF/JAh/OEQh/PLH+32AdZznV6n2/f+JToZiUEJwi3z
vt8/LgqjjFdD4jGJn35dtuJqSxf1oN/LddibS7ufbALne1B7TLO9Apfc9zZbNQOqiT8lxGd+zfNF
BaofrDKQlJvffXONeDVYebaZN+saZJJGvbaNWy8zBudtY64xeD0aYRPuo7LCD72ymovGLH9ekkNT
bQcJsr1NIv+MM/bWtiu8MT3f8M7m3xeZ82+9yKluSZ/Vt8GiGqp6w5YyrgyX8+K0x/vx3f9ufV9M
pOWerQwa+XRoNn3MqwKexEeT86qIVaoL9bn0Um1lq7K6eaRqz0xLt8p09nn/PHMi/OqdzdyWf6g6
i1QEYnK4oqUuzuf6e7u90te3WEj3PLU7n30+fl7lRzir/nVBfx04HzOvl4HjnKe9PlZlU/N/Hfi+
HmsoylVBu0rKbKtpjDxuVJW32pLuRWvi1ccqr/LVSx9/RaOIKkPX3ajpdLcCL3b8WZt1YRVYuqX5
03zZWkESpgxQZYPsuew6N92KSm1olzs/XaHFy22RIXG0n3vrDq59blT/j2vSWsQjC+H971MRxfse
vx/StIjN6h+3SmY4VOqsen+q3bTHtDjfOT9A4MJs07MUxK9dHb9RtNY3Q1q5Ww3HoFurFl9Behpp
kbz6fRDt43Ac13HmOq9xlZ2zUTcuRRzdNbxHT66pqMuxt42d7yKDnOGPvDBL9dYPSnrsvbGDZgQ5
EAUi5bXXx2pJHK+cYLGkD4Nb3OMsRs6pHvVz2ob+ahiS+FDqdvQcGgiANWXwpiedvelBoW7nRcXa
WohpkxR7ycw+26t1QpHf7fxXIGInIAvFY+c6CeLU2AWi4hzcxQgVkYjJU6KNsbpiaCTvnJ7Afu5T
G1CDjJo+OOP8njyQmLhH3c3aoMhCgqgPE9TLO+uLq+EWhpzMeJVoI2z7Jon3bZaNq0Et+xOWSEkL
bouv8zJzyt/fDD19buxm2H6smr9h0DzN26cj5sOM2oJ1E3ra4r0tqtX96Y9j5hMkaSJOAMQ+1r83
My9/HDEvCmF2WB6rTCjmU30cM5/v/Sxm7kG/T/W3j4M/7/3Rtq6UJDtlevi4xPkwgYHNn5eCUjdv
yECLJ6eo/70tn04/N4E6TL1PHHf3cRt+X/x0+z66NG8WlfNQIp66/aODH7u8H+eM2HOZZu+836H5
nO+7f3T5/VwjyrodJpx/PaePZ/e502VvVjArTX/9cSs+jvvjHHmpAXsZ+h//uJy/nuW8N5LB9r5I
vuAJek2doXjVKp0oUBXNNYuzbCeHYdjbIu0vo4njso9M+pcyV76hbyZ/cYGFXZs/UXPFNYgp8lNU
YBzNHFU951EtDqVPhrd3zQbUlQZLSy+6t7EOjrWIul92GG9jhDK+Gt30t/PM5t50AetAMYiPnlma
p9FIzXUrqvEx74mrg9ZofjSU+tCEk7/CMPzihjJ88Uhjr2JlaO8yLXB3OXjVHWkAeTdvmHdh0vP0
u8cTy9Osf1g5IhIGQnePYzSY6yEKzNN84g5j743Vd+393K25g40dkvjlnPEQH0VjyzeFgufSbJrm
Nl8ixRFxmC/bHvEWkok0njKKEgsH5NFPzV+pQyR/TfcNFWTny5Crxirqu+4C/2Tc952f7hBYb67z
za+9pHgt+uD6fpfMeGWjxvZdwWMSrUhHPlRGIzYY4nrHOrC9o0OhYiOdvHtoK8jSlRij75qLjtzU
4+m5UjOg6sC4CLUjFYcK6tz7x1D2BULnjbEnkRnv1aFaq3aeX3ItCnB3BksyGm25BLTVf3HVuly1
st65oabdZXh5LhMc+SDQjQyivg+71amapYLJQJAxR2q0IjkkFmKC3kOvedXXtIjHdV1Zj+FIcJSY
XnDWukiAIGUUzaU57JqhqzeOxBPZ5oV9YMB6AzgPfEdxw4tECe8U58pOiComBpL56+iIV0RUy59N
hV9zp6ZbQIvpHj16/Ho1vT5bbtLdR2Z5UG3wQ4iCi3XsmP3Z0tFn6yvP3fi1akCe942zGAvzHPVi
zZgYrQIvVndZm2hfsto89JrxhMd3eeB/kDyAb0pX2Si2ULLH+1xQ0oihy50PReI/6hjfAkCI8NvK
mY62mJyh2udxc/J64Q32zo3guLuyiRhQkicZxMFT1Uz84KF8KPvmO5pU1gqb3vqch2rNQGuUayzB
8ZwciofGHcQdRKFhExgKlm7etoI/HVATIvv6ass0f857gWcdpr4XERfJ0tJRlqBjaIXVjX3tE1xR
asRZ3lwIqFrri8ciN+qN1jnygCigPJBMQj/TtY4mHNSzgbTMebBP5GON87wGHNiP3MlsIltWqV3+
E+twBeH8LDzmulXsPO7ruSLy2RiKTG6pvOJRrCzbmkhSq6A5On7ev1CUimLnFRPT6vsoxNMgHPmk
9yqYblHyB8/jc1v28VkMjb7XIuhHqTtCQ3Ci5FlFgogEGWlcvTxlbaWcLEvpzoVd9sQDj25ONs5E
Q+I5gQ++LpNabBXCoXvclyO4GWipwZIXmMeuoNxZuyIuvOcK17WyU9RbmMNBR03uaPnFsKyMON73
YjxTJgbRoCNbLRqEuxc2idAzOqfQqZT4oKtD953UMTY+kRY/hzqwoSJxvtUaojy+0NM1aVew+I5u
7ux6iKhLoubKW0JZtcLXVo5UwyvwKdubZEVViFO3rs0XDsKDDbZo3wQWdCIRMMKsBPib3RhXt+/N
XYn6EclTPb9JlId0M/whhjy55F6Mc6OG3W6EHNs2yJHMmG9RWQZUE/Wg2GTTzWoUAo9K+ukxldTl
i5K3L/n8TZo34z1cyKUYUu8VlriysAXFsnH0szUUXJ5hC6ykTCZTUa98HaWJoCGmq2TQzPxkoHC4
qNBti8UKO+4KR2Br3YPp2MSg+vehEluHIBkvVVFmuIpXzRXSnrvXC1SbrMbeGFmZPhNPjatuMA9M
a517ZwifEya9bz7idkty4OXJ+Nt6MqEvaVP4e7U0XHWVS3kNhio/5GoBZU4U9Qp1oWzTuUSENVoL
KxXpvAPis/nBdya0eFBd7dY+KYHRn3Q1GE7WkBrHdnjS+fveeYKEapl7zkHkRXQHjx3jUGOlBN1a
s7LsVfQo9WJ7lG+MabEpx5scSVGO+VDsNKOud0kr093oBv5NIU1djOqz0g/V4/yRDo82znYLd8ic
YxnFxhN4CV67mEM3IuOe9JteimIlVEfuGmqpKwirxRlj1VVLZHhwutI4UWxyWwzpXSRQEM42Ov+Z
n06wHQLjC4QXBpw8y04AHMi3lU67rLLS3KRtYF4NZDHPmo1JslH0R73Su2PZK92xDpPXoLBfSipA
rW2CraRmd4/2dHwfk7fk53zN4JHu8VIND8LGTgLzYPueug3RgA1TFktw5z7XS3wXxvGuk6R+BuU1
oTAApcJwg5IanNLcF/jOjnZcbkxo6xuC9nFbe8G4SSbVPRTy1UtnjN8MAIZL0xydO6+ulFWVC0rV
ef5i1WV9471PffNZTPeunIChqlZyqzIsOOdFFM/2koJxMPHu0cTi3WdV1yp0wTRSdLkaiXoHhLDM
m3UzhOEjVenylhkjxryaf8/I8dCMVrLqIke9V/xH9AqbuzDV+4sVKOSJxR19NfcKr62jVjXRxkot
yl8tOB3hWWinpsGB1OwlDXPnFbv6q11W4lT6uMdH8hxTqgX5aEmsJqNH2YqJuFm9DtbzEFvmGxxA
bQ3RpjlYflkDoTZ4CZVudgDaaaxRiw2wKmv7Tcxbfi1wGz/OH32cQwaLvkQYfmd2V92NAvWNQej6
1a/vCOmybe1iU44Aj7wHuvhoZU33amiNXHekHTCWYZHgw8yGFldlV7mOhrZprSZ/GQqmaEZgJXux
5RrH/Zj67prUtIXAeUGGIcj1M+wa7WwXYUKCnaKLmWnlESW4YeVS6PyaUvFuhXTWjusH67gHOYY+
pXXoUz1aWV4dra3At0+kKUhEaaQZc7+qeKq+vWrAIB1QNzMWUarum7EYNjUiD+faKON7q68BLRu6
fudGvKy1FiXLaCjfEDYzCFioVZLqfeRmwoUNM9x3CwsL6kYxTz7lNSjnikAMycBXp67TDQMyhZYg
+gqg23907HKLnoNyJMEeXlzqp1R83XJRIeN5i8vYpw4/RKshQWip73pqQE5VXArj0gwoeM/w1aBt
j5VXc+3u9HpzwvyJ1PUlwBD5iKAmmGc9ASqPpC41uG6jGsmwbV09e7MLyGqIcSLzG2zGsIuPZtGB
BG2aTfdN9GaIBY9ZXVSnDL/2/KmJ6oJd3YXjKcrVXe30iBokCD3ptaVeyvSoNHWzyx2ifDRpwfYi
wls5AqGQWIOMber5BhCBOCSY1+5iq7lXaqjnhdDkxU+14jEiV0ruyunvMhtHh6xQ1APjKIrWRZLs
0PlFDEPvJcarNcy3gkKuQsVelOYFI4qN2oyA+QOUQeIYZZA6trxtJxgqGQZLXlhuQ4VM8Vdt0QNf
aGobGjHvzo2o3gBsjl+Sthw3ZDD1r2aGvVyU3AWJP1Ba+trpfX7v+EQKbljVa8TyivvYoXBvk/BZ
WKDfd9LMSd8p6aFGhqRzk+FodVq87hGaO8akgjeFF311S1mcszjxVtjzYWCLo3enSOVQKm1BItTP
c5TwTIti1GAvW9Amq65x6ru6KqtV3YbOKmz7Zg0xMyYdYMitDMC22K6PTbT01B+uJMNt5/bV18na
mJP0iYrg1TptFO86ePu4HvuHJAcgpo1gh7tyMHAYrVpsUHTvLpTR16I2zL1s0MkwPdktihyRRllV
xrYArFQMoXXyAd4hJG+2Z1FINBGjfjxWvm/wah7MXRcazRVlUWuJ83OxcOqB4Gp6O6WxYiwbYfj2
kiDUWw0hNatRs6sHP0svSpcHpFWQoXUSSmeayvRA8fU71I/rBz+11p2auY92b2zINeCa3lHAHohU
9miIJViPjN7r4OW3HLF6JJtt3KQnQ1izssJFrLnBFcbmXSk1/c4c0dKOGVShHIx4apHDcZwBo2Kf
x1HjKNBsgqLqzz2edSsD0/dtVl7hrh5yPd1JIMYvjU7NegTFuakUMznyoPXVQMcHtf8We0VzbdSi
O6NSdOHJE40jrvZGAegGmnX4GpotKO/ynKhBfIZca96QKnSWY+SC9apS/ahUrwav3ld9WXh2uyx8
oMWiK4Z16ejJG7k4Ol+JC4Rtf617X/zOK79ZEXL1qtMOm9QeOsK4RAedzDidSL9eQaqWywax7UXY
aohYmZFx0BXgKRZJvTOQxzfZeuIL0Qj86MgLrkoTMsvQxmZt9aAWRO5mR3EAcm08eZFWkbOgwKHB
03AS8x4YXOOuEuZui6o19r0MU2ONIIkNAMEEP2e2B2ix7QGjWuYA07ccuStCEnVqGt2rVYF142Gc
NiveIA8fiwmFni0j/8arku7gE6P88fGxriqAYqV266ySuOkOHRVXdHlsraMOYQNcaaqN3fsdE5BM
3Rm2bx/Q+1BWcd5jBdwF4zpKLecu1qTGIHc1Q1/ZIye1Uzr41aPdXLBXXgWFph01QFQrtSyuLoxA
EhS9um7Rwl1pdVcxg23Bo0QpUr3BwG6ozp089SQqnNJTMzxUcNwuOf/FvUA+tKvrK8hBpEMlczQ3
y9ptjF86ijYToTdW7C+Gg5mPNPRlgunU2SxBr8VNgdCDABCVobR3DIRjYwE1pS8tcPapfwmdwX/T
8r0ijeikN06/8NNxWKdmf7PyPt4J121P0OHcBtUHvs4fcSTkxqI2NhVP0xMSm51Rtid4bkQaZRq0
p3k5BVySloa9EzA62WD45iY05M8qqlgszIxxuiOHpHlWDTcubk719DEvzh8g7MuVoprNUuu9LR5i
LdCcrAaNw0dQd3wL665ZZEHcrke1HIHXTTEVgnXYVAO5Seyhbd5X+pmALtoM6wxK4jnykmFvJKAf
cWIA7xd3vXV2sm6DmrJ/LUArlRZz7EaoxhFBB+M4f2tSP98UcfxrXvKczPy9ftrt875/rdMJgSZj
BvbB3+Douy1m97kGfefTIQyq/9JMFdL5WMNv7v3g/9fTz92fm/awbwgiJdl/Ou+8+GndfEBuTSHI
vMUUtocMLjL5f9yO6ZL+uLr/UzsfzSZVuex1zID+/TL/OOf/MHZeO44r2bb9lcZ+jz70BjjdD/Je
SqWrrBcis6o2vWfQff0dZHbv6qqDe88FEoIkGjFlyIi15hzTIXB73XXY74shu4aGpX8YIiJSxEjK
BxPk9kFNrQGG7JB8VT1Bk7AiNaNAfg71MLqg1OqYs1diOW+qBd/RqouvcZbl6wA15JHppXLrYupU
8wpBQ3CR37gv0rBhlmiBsROOGz95bvF1XoFxqr/gR5k85oNS8y5246ZvSvFKqX03r6FSF1gaXPGu
o28Lxr6Iy8fUjj/sfGV5DlazEMdoZqn6KY5y71Kg9vw8Oj9IEfqOwRt1omjjkAVy8IIuu2ektHwe
Xpk2T2STx89GCtZctXx9Sza9A5Zb3uYXd2pQLUFY9Q+N6/UHY0h1LviW/TYy8JzfG03241LgAr7E
5HyfA8EIcd40ip84+RTvxFbF66Zs5VFGlADJUjc/X1yN3YOvULJnfsU0jtLobqSd/Rhm4ce8B10p
f6Th0DyqVKL20Oz1zcho/9WO+bpNnwtZ9ujgbFtcJ/DQMetKpM/MMd895kbTCv6AQjMRlXcy40q/
wHNrPt8agAirHuXrWxlwARtrNTvY/KQekJow3p02lW7wKIqsfsap5++CXLG3jdmMz33lPcz7pqBJ
qToszActyuuD6HPSz/txePO8YDWv0dlo+5q47S8+nOUzDLB0xZV+ZWvh8KV1tWUG0u2Lh5Bm4+aV
ugu4fD0PTXxBK+i+2xPGjNfQLklbBUhVSuj1hDe/C1s76KHVvmQO8rfayott18fRF/T963mFssAz
bPBtOYUW702Qg5Ee28F5j83shXFV9GRK6hSu06PW6Ub1q9Vc5+XItIO1rzTRsa6j6J56DV3xecPQ
ixcYIJ0HPeBLrnQpc4FpgVY8J5qUX22Cbjam03b7pK/Kpz4JnuflLjJT3OuNdc3CUZwalUoZNCr3
XbZQzHzPfs0tq95WqRYg2hXqi+eK/byCY8GPzvqc3LHUsy9KWCLHnd4XPphr4o3ymYqcubMDqMtl
VadvKWPOeUvXb+RK9m14MsveOTmOeCxS55IVVfqYZiJ5LME4L4QLcWt+iDPbOzZa8X1+9HljMS2L
yrE9fm5FHsbBdyE8Klpr5sso8x4yj9FVMe0zFHW1Iz6oWcpK/9dLOAIJlSgY7E1rUKNH+K/pzWre
+/yc4d0laSj3eRujztq1jI1xPa9g44B5kOG3n4dsZrskQRhcqWV/5HTRvOYV54c+Sx47BAV3LEHU
59PmtWiG8BhlVO/nhykI6bVaWugVp6VE7JSLJOdNrWh+v8rs7sRN+iLIs7nWlnib99xKlLJ0k8fV
vA3ilmJVN1m3n7eJG/U5FaW81SZoIKbT09mrecXcXJyzKiPccHohDBuk15SwvDllNK+JqifLIlcY
oU+vW5rEAUV5/kgkVnuXVKDnjSwcBEc/hSw+b2Q33rgeAc/z9WAjv2WsXTbo9OallXFlIFK8dIaq
X0tv/Dqv1Esq6CBGldX8kKilfNXkwfB57J6VPTd41W+E4VTPsCsX81qalWdcqJlphO9hpxEQ8dcN
flblPMp6PJuhXazdlP9jXjov+LnefG/I+L3LTrdXPxckao+MY34sB6TLSRQH2/948vNuKajHFYm2
/7nhxGGg/BVeYphPJ386onhwJeXN6ZDIqA2PKSk5carirvm5WZDW6U4t4refR/65J2qh5hrfHMO5
3zYxpQFQOBqaz93gllQXTkxBLVNhJfq0EtJpippp3sZT8/qN0jBEr7FYGVqqnCx3CM6UcCwG34Z3
qbgi8RXIlsx+la/Qlnw2qryd2svh1cijFXVT+7kn0FfPi5wstSZYKTIeF5XpN9f5xuuq5toZWbCt
JKr83xbEsaZuRG2K3xfkDm6ZiGNazltQeG+u866MOhcInnJKgtNrzM/N91TwrLDXDYbpvy4I6Lys
IQ7BDfp1gRtF+DSiKMWx/cuuygF5W+B4cvVz9/MqWaVIzKc2rcXp35qfm2/GwEtWJjKX9W8LorZw
l3nRVL8vEFWpLrEeqOufe5nvUbXj3ANXb/PbAqXH4FF6DqFj0+H+vFEbdD9qVTJ3/GvBfBgYbiF4
qirv/bTg55voJfh0msJqPhfMS+ctBsVmRkc60u8LEKBRLqnRH/1ceb5XTwZsfdTH3xd0VffdtsJg
/9sGMaoJujHy8/kwwyblmwGCOE4AD2h5k7Ur+uShI0xxnVhN9NB5arbmaxw8uNGYr10mcLcs14q1
VzfurWsEXTCmMjeqetW6y0l7dFu/WbtMLW9ZGst14pTqrSMEae0a2XhLmBesO9Xsbj41UV4taG9I
N5nSlKK+dcSrsZ5T3ognVHi1rrihhFXZn5HeOtXX1zjB4ls30u3tfBHyarHJ0hxWglaQxNDY3lX4
FAtdI3avuN2dddcY1pU2hzu9mnnNKBfxv/k6vnAhWE8oV79NAug53nD1a8wSbuR1WOz6aENKprx2
FVdkfkXN1W2NhKVDdc1SWgReAk2i6+p800VZdiWGoth0SZbwagp2M9FH16y2q01SDsEVt2tNSs4g
LklZyk1n5e6FVdoNZWP70iVjt0l81byQOtdvXB+tip9GI0sD7eI3lbLx3JDytjGqm8Qze3yTjrbp
3KTjHn14vXNDajPUbKinv4BJQAYU9HR8s/xFKzPl4o32+7zMRiR9IhdiQMbBqmBpgkMinH45L1Wl
G+0o7xmreVPAZvWmk3a6mZf2BCitiPdytvjZ1UOQVOMSCrIxVU/bo9K71jNzZQxQdQo3fnpIo6hc
xJ0yfj5kqjpZ2tzk7MrSfs7K5E9TGc3zvG5chu/MSuvLvCyym5emiILrvEwXxX0MCmWn5mG8bRI7
2xQFinw0UBZn8qCGkmi5JuF58M8WubTCTaLS9PrPFfSsWsW53h5R5fx79VAE3IW4tXeEc5n3M9/4
w1gBTvBocfZlqy3n9T5f7PMW08E3ugLOdl49n1+byy5uKlGmfByFPIeALJZpF6bvnencC0CcT3kY
9IciUaJ1PD1fEgbnxFb0pZ6EUPxT+Orc1H5T5T0IlORdU8lM6cDa7AUg9GfLB6s4bWfpI1EcWZ1h
Q/CsB2KXfdxqbDAUqYHrV6+uCY6EywgwJm7bZNUZins07U7eDIYdWMO04sOPxofCsfLn3I7bndkg
H1OyYHh1A8bC8wqtWi2LYRwuOV7LM24ac9lXWfGRDVDispZ+T6f3sKpdquNw9586Jf8yb5lXfoW1
XHYPfpZAFYhLzidO4r3X4edrF9AyVh1xUHR+uOAVVYheOWiKM32v8jzfiynrn3REWr8+/fnwr+eC
kjmdlcU476bnfKGxj+le+Ne9uh7R6+Qu5QieT9Qq7Re/rWfyv1CFFtufz3++zl9HU5ea3OgD9ZCw
E+zgc/F8GPPNtKJXeViz8D/9x8K/djA/p0JzWQm9FZ//1e/Hko/6cLQAonyufK8z5TrYef6gTDeJ
OtJet9ITSZo/aNKGm9I0aGyVDXWipN7XOnoB30mAHjErWQGFXFPXoiCoNP5dl6IB1TswyxOBf5+f
K0CkrSLwjvTnlGdQKX3HNMzDIqb6557gO0I/xY3moraTY2wuTHv0HjWz3Augl9sUPQUCo7AVCy/u
VgUmyhUcKdwBXrzpw+ybm7rOQRmD/pKFmr7Pu/GhQhGgEL6JroRyUGGh7zPDvMMhS1Bi7ifKqmG2
8rVlSBRXcDlHPe92MiyPnYDbH8TtQBpuvfJHrb/h9wLcbFp3P1Q1ul6BA5NDIGwjtTVOZLoPQ6KC
0rhUOZ2CNIgI6th65Ndsda/M15ZGDK0Mi2TjKKJ/7Agqu4DSPAtJQb0Zhu6u6g9hkr710giuwnWL
F9n0KIKz8D4/CoOt+DMYKuNWq0P/MDpDclPLHxF0wnOVBE/dYIp9Imr/mjVavIp9V33z2/6Q9pPs
zPKrvSbQmBqlX69sH425wr+3pgiwCBSnv803DRWOC67WS9Cb+Zudmy+ICBYFY3Qtqs1rzWgSpa3t
HISidGs6YMNu9Arji2qNGwCaL2WPwpEqeOgxivRiDdNpmO/jsrPWXGsPAV3EI5aSnGQ0j0ilAjvK
ohOFt8hVoLDUJI1d7HBpCBgLMGmvRlAR+MkILFXQAr0FUINWhkkBtSinFjZyCfxudHkKB3iUiSX0
Gxr5s66G0bMtn1zDii9RYDeHPqM6lKfxhWvr1olFcClcM7oronjO9Sg5leG17B8Duw2/4CI2DL0+
9MTdHprc/xNsCnjvqZJI5Dy4584oT4qzyfyo+JJqkbKP2ivtQv+cBPxfJNSELzGzqaMzEq0MVRJv
qaNgsax0sTX7tFxlcY0qmPrnrpJegf8f35qUg700JArammuy14XKqSYKc4VksH/16fdBili6hu//
MNLkh+qOKlByYS3daAWKMDmRieutAprk+7b0zGWJTGyNB8Jez/ApAjglRp17NTWhU6r3qZH7D2XT
rEMvb+/TM4nkp6eY8i2iKH8WlK4W4SDFxozNr12hKqekKAy8XAsRIC8p0gLcps+I3S5M9hIIh7Og
mi9UXI1XneayEg75h+MTv9dCGTgUTv3iiji/1A0iojr3cCBXabrqNEo3OpFZ677176ptpwc7sOut
YfnBib6Ws/eyRm6hey7qqftddcRSlVYVHUQ3OkcP8dLSa6BxM8qQuyrQ0p0flj3YH8oeRJ0W70pS
voxO3+Jid3UAMxmpVIG7UTnBaWLcxV1iv9mhuNRh1IYLZfR2UasebPqcT3z/82UGzIhGrZ/sQl12
p0zJkp0/3cO8lND77ZK98NOD8OmPEOaZdCfRFVdTiZu9l8sOwJlu7/qKyXxS1yV+96i75fCR8B3I
bNkaYXSlOwMaA0kEIihe0RgZJypxNx5yz3fJh89BuNKe8rAJbBsEcIwQNGKiunhY1pAHngOmhoYk
Jkyf3H4hdP9Tr1FIsp3EORgwSxZlm9a7qHe+5W12ahgnn3WlKpfNxC3KmrcuKPcqqWMvRfM1i9FJ
DqbbXj/HyfIquRjfiEFTVynRJSu3GvV13Lj13leKhmDn8A2LNnGjxanIregNIaC600xGuCa6iK84
vSY/ocVc0XYos2nanRgaiyjBiAhEX39V6Q7cy8D+ktZY6hmrNMz7U2U9xPYAbj43n7wExblaK6+q
MohjZ+Cg11LiFvROvFgVX9I2NqolWstXMRTmix1qb6aN+FNxJy2J0Fcmup5tqwfmYzmJ9z03Ots2
Bi1aqRcpjEvfpdrJtcQ6HNqaHvCgnQd031agfQWCFW9S6cm913XNkrch3Skd4ZFhkQU7W1VCHAqt
fqoSk5s0uoNbC84VgMXHtD72dt0+qVW+h3GvL+n8YEwejet846blyWk099hbYbTBwg3VfgzLm2AC
sbLxx+1tm/mnk/8p8ui7bEOiETztA1Sc92BdIjrlhmjMx/kmbNJX8i5OGlke+CBRgTVVPX4t1fSp
USQBmqFm70EEN2s9CP2tOuPjU+ch495eH8rs4ChtdDdUJOCB7uhvYat8YyrgfFRdfOkd3UO2r//p
B0a6AUlqrKagnHsv0u+KhVa9ntQsSZd9r6tg2KZd9UTNVkFtFZwVLNl7BsbJoZ9qklyY1T14Rlx0
bv1sVIG5MQt+G0GMHkhXTO3Fs/Qz3AvxIWxIfY0vQ5REqDtJ6Y5VJDBqeANJ0YiIyDarHlelU2v4
OYlw0IYq/VajBAFw5n4hHNtcTy5Xp6Lj2AuNPkBn9h9h/72SarO3ZVTu8UTv9MCNXw2twK4B6GKN
8HPTTEqMNnCjNVohaBBSO2hxlZwPplXXa40WKUIsLqVK7F+qLI5OnDb2aqw6SHA9ezH/lDrfeK6H
Divf5LmgigjLjdlBUYtrKgPnYBHrvfIHr3yMzWiXVJ724BAfvQpMBrYMlW8hLsjDUFs1LT70QQhZ
43Or9EvJfAPLy0XASP+S63q7zJMsvrdhCHSu8dc25badxIW1cs1u2cfOYzKa+cXV3PXMIXWoAT+p
WYe0LfZuAdJXKatwLZPkEFKfjgfdfzPVDQHkxRdy1O2Dr0PhGklqB4GhtEdG3uYiyUz9XuZ9svXL
vj44jd/tQH43C3LnioUWhumL2jbeQVWKaNlFBXaorPsGE4hJv/unVFsKi0m5JZouWJuy8/dwHWja
ObXzWlQXPYzzc6Dpa3p3HTq8Mlv0vjtuOlt7hD7kH/HnR1vHBxoQhypVRmOobj2ZICQwIkB2Qkm9
ti2sXRJp6poCT7LShXB3hOJA60Yeh1DLXqGHzm516hyaUFLlrttgJzQBSKSOkn03zfACRXlykDqu
J8ziYysPpu0eDEf3HxpLFi+6RjiFQyGDk9EghPWWGvY9wNMXB19t1IXLCi7Fph+KSdKr4QEmEysq
KiRlToagp+66FVbm+Oxm71WQlc+R3lZbYmpH4j64CYxa/W6KXawnC94eU2fEKrLNOP14udD1q8hA
AjP/lueHbV4ZazBzR9TKyVttVSvaS+ZjUNiH0YUv1IgiXOTEslMaxEMiZJ++tpR4264yf9R2uEpw
Iq1EWxcMoBVgkIONO7z7zztofZAa9VtyCWp8VdwknYjg34wSw5ozTldlcz/fy+CHmj7lh8gOHvVJ
80rnVqxQUKKgKdUnq+uOTF7ca2yEd75mkgxat3rIoECOmsRHG3n2iSmCsZcijVbUcOudK/NyT4LP
d4TQ4d02aMAZmmbysTThndmvc6lToG5NurLdiS0SNsmmUYWCX4zihZ3yWesNsriCvnuIGs1z6nIX
iPT03kbrcFJeiJr3talideUH+IKLSjlEYSW/DcdqIA3ek/APx1ZXjzFgjK1feY/GJPDtICQfUe8v
W03mp8EbF8SBmo/hIPqrYQ77YiATza8RROStr52BQVVEEAl7T1OlCV3vPfI1f61z1QX2V6k3k6bu
wvZl91F7EZmZcGYKvsHLBITVtSmfLAz+m8Iv6o1UDATxnZmthlB5Cub0DWYrzgqU6kRptLwjTh6x
6nxbeaMfRkHLzV90WSbbLhbnRhvjdYYv6S1K8jUz1+GbXxKhOfpD+aCR7UlYuBltXXIqF31gxy+e
lP3BrhimpFx4NQ1qZsNJNu1s84vWUdCTnM9PNNe0c9+3qHxQYI/IQ17aZgABWGBSSkniWampLvex
hfQN2LjNZwxvKGibZ1l37wyquytgN3tFHcDZ0tBaa42I76Bi3MfYC6hm+Fn6jRqgfplv4MfKE1Bz
hGpcDIAjFdsaew1ioUTsyONEGuYbuLxRqawBF3borHnO1LuvklE0RT0PIlhiv4jWEJtINvGOBmfp
1WhqpxtP2KBxW8VcB24vHyXhGRVKAmJmg2mQpZ7tLnolLZsyxqA2a7swCPcLPLKJckM/MhwxF7bu
lEc3ify9sB1mM72p8qNuTfrXbtmEX6K8YpRW9s2y1rVhE2luA7ojJPvH8c/zTSeyLzUJPWstrMg+
pbH96ovpVGEUZ8Pt46sZe/pGa3z77DRczBj8jCejaPK1hA6EEtDpV13mBc/MKr/kjZatvTQzl11V
Fi81YYcrl4vuomi0t7H2wqtnjOHVkn6/64bqPZy00lkU1KdCL9yF36G68fNo+voh40lr0e2GbMSb
1ucXsh2jnYgQmfgtPMsyUK1V2fHrHeoH3XyUA/YWzS3NB670yaqXobHDTEPWCUVQYk5vtICGB6sm
B8WxkJXFln0DS7NKZCPumaquRZ3k54hTuKoEe0aXSOW46KwNp9eOpoDtgv9kOUuVlSIReyPkTXVM
xoyRpfUPU1LPYPoQqirkoIHqBcdG0aEZ6SlXe3uMT7IiGFbygxoRcG7iCWnl+f2GuEnMbvqA4r17
15XCfqzSNl2keocnmEvYG5aGAB3VG5qsb36ME1E1cHtkeMfOGVTVlTD5veUqQgCz6Kt17urPvKH9
Ii1zopbad1QsHpS30L5O1qoDap7nstdHDpRAx9Q2aVkTTnRxB8xvmAXcy9jnNdfvCb/aFKRNxbCb
6BMPNwQI+3yK/pJaigp8UkXTIFvWAbaZwvDVD+ZVXMFy+YY55LvfoJYu44ohrcEcIo2qe6ko3p7S
3qXPug4aDKBagSdiYTBsOKYY/kK1RjXg92dyTLw7lO/N4Pbie3eUwXAzOYW9ALeGixbFa731yycR
dN5Nz8dH2hfRuqU2fImGbZ8HEvxo2D2kSmq+iXEoSK5E8xsrWbXJ2kqeQBxbqz6iUe4+EWXhXhXT
TxaJR9OAq8/SU1Ui43F3D5KzTqe15UpDVXCoGV1x7kmGu97SY1VECurZ05A22qP5VBYMSvzR5SQv
BpKSI7NfoSbTt1KR+c32tG99QmZupIV7J05alGbR8CUkQhFKJRnBECM27azOHA2U4eA0IffQ1GzL
8EcYNPGXWETeBleoAvTQzZe5WdWw4loMfBSMcEFl5p2Lhn/DN7Q1MiYcvSrfAq/FntW+ITRnhpSL
DwNIwcr1vHxjavhdQvMrIZX2ngBucyFVg0BpijWAZ/oJMldVQAzL7KvIcT8RO9JsIal+r4wqfNU7
atRSvuZyop5FiPmjOpCvjtqTpZ0D38lTES9ROFu7RjhkhODa2Epe854FD5wGaDu79VZR8/Fal8ZT
zUAl52P+Shnm2OX2yvby8ihM6khqSFWw65XXGepdBbAURr3+5vVWfhQh+diJKvxjP2rKwhB+tKnp
/l+7uAEn25bTadX5NiH67aJwf9SOvRiTb0nZBxOEOXhMW07NbjVg5PCVoyYfbZs87mhoIXNPp1km
1hSUSvnWFUpz8/Xwz1GzVmn/EtjUB1M7aB4SE4u/HHHfNuQ5A+eS25LM1LVDJ2xdeDH1Pyd17umQ
FquqReGUyzjbAJagVyNKHBNjezXdSN1ZQ9wz9XafLVnSS5DmNlZ67VCM4yveWWzaAGSOvl6+CK4K
y9RBSZE7g7hGtWMcakcdl/CjV3FsUdsRrbnMa+MlDlPEG1FeMk15ccDofIhGO7eVc/OLch6Phofe
UHfS7v3jfKPbFfIltzhlZmVcdC380XdlBXK8n0Q2PT2awjjmgVXc5huVaq2uieJie0iWbN/ZQM3z
zpVQyq1H5vTCKgxx81D6bGn8SBB/K60J5BtJ2ku3kotGvNjKYD264Rg/ZeFBj8f3xg90rt06tegy
vKVlkK+xldS32O6++FIPN42Qcom4abwy1jqWVWWvUpxPI+Kg2xDo/a3zPnpTSmwsXIZIgTv4zIRB
Eue8y11ZbOZ6S5hVdPumvp+IOHXinAmXqg/coLKi9BxIr4ZdFY3H0LKuKUgNbCcpHeVE7ufRMV+P
c9zozTHTGziM+KWYROWUsuvwm9Vb1i6foHwDxiJdFh8pFeRV1ZQqZyVRLGPoNtUYbgVeCIZw5rYk
mRmjTmeeMp1ypGWn2caOrO5kdJvCZJRRKRqQnCFaJ1XiLanV2nc3iNFN0E5Cyk79ShkIUE6IOCTw
KmVKlClHEWW7zsJbZepnEEIqYDo7OsJMYz7XO2+K4D+Oe2szIsrfMLmOTxqF8E7jR4hhwVv7/McP
khboMtyMeuXwm2/Mp66yXnvNBS+QcCVJR2z6PhmfEBrefIsjSZgE7K0G5BYj6g1uSm/XmtUFn3j2
mAyg+rQW70iWDx8MznFmuOU5Dku+sIRK0uOpH+s8MN5pQYCJQaAA/SX8gfvCwyqjBHDAJs2Q9Nwn
aGC4xBiGlIqWfoRNdYXRWvwZIDPWKs9/QIMdrdK4WGuVaN4zyslLpmLRrfZs4rxK56aVj6PbYxKp
beNe2sUHJMRtKUxvl6vJu5PiERNI6u7+o5yw3rUXyFMJW3KPgNfYYMlH8iZyBo/SAL+C0I0oipcu
w781tHLS4CnZwo1BgNdV/D0J9I9QD/VTEIKit2uu23bllTvHCsaV49bxxlVpdjD6Bw2kU+0xsud2
EhDZTq3uGXLBt/e0Q9YN5TeSd7/rMJjeMru0F9hP82XiedU2qurw7I0x3jwsEa0R2OsUGgrMK7mY
GspLQ7Fc2qadezKDGukI8vvaFUslqDRMiFW/AbqlkR6q98gXgdkRPWLeglZU25CqzoIZQGOY+Akc
p0XUXVYEFDdhRUEF0LUmBZ8X8wBH+vWhomq0kCWMooV3rPPQPeR14x/nGxNeyJaeXXAu2oy+ZzO4
xyEs3KM63avliCauUrMNp3NtUfSvI5iAQ4tGj4um7j8lOZplJSVaEx19f4d8jc/DqBjPxNLZOXk8
HOEVGytNTRk3C/QwRmQkp8bpv/k17hnPNXDN0pAfG74gCcp7mj9uU6/JQBvxB1nwfULjimImwLAR
r7FwHKXbo91P1Vvdu9HeGlCsI0YLLrEpEqo7NhpVd6DNaOUrR+/tjWw4a1UMBJai4qSpaVI/GIxe
S8GvPqthF/i2odOhrL9qMj1Gte4/mhECNmknYj00AS1/Tx02iMBNiNr4TBnBgvYkqJGKjhquo0wu
TYcRIGeZ5h4zl9oHrfeM/JtvZpHZeAmV72NnEylGW9VUYICMSgU6Ki1pVkR5v+Vf+qFX9qnoGi61
vvqjboAERknW75R6SQeK702oqWB3cFwp9lvsZ+II82rf+hgq+pKfNY2jdt2m/vRbnKajAR+eBCjo
VMbGqoMfhtJAMcsH1Ai4hP6X4If/ieEmO1On125olmlDu/wVwTsoA1wJM4PMPJ2LujqlcB0YQLBd
0AtD80l3/69f0ML1P/+bx9/Ipq2IgWh+e/jPpzzl77+nbf5a59ct/nkOv1V5nf/Z/D/X2v7IL+/p
j/r3lX7ZM6/+r6NbvTfvvzwAxxo2w4P8UQ33H7VMmvkoiCue1vz/Xfi3H/Nenobixz/++JbLrJn2
5od59se/Fu2//+MPCyD2f/3n7v+1bDr+f/yxylPkt/H7BIv/3N2/t/nxXjf/+ENYzt91XMeaieIW
VrLN3jq+SCyxtb8rChGcU3S2rijMaP/4W5ZXTfCPP1T37y5bTTMPaNIaqoM//lZzuZwW2X83DcMk
foSNYMaa5h//PrjbJwj680P7v0Q3/4pxNk1U0LwER0ZyM0dp/8YYd8us7Hz6DGsFyuEqJWMEAZj4
MfYxcwxG5GllP2VubC2hFzDCYxICkbeA7RHa+iJQEwFRhYxbH6bTCtSTLGpjbevdxgIeRbhkz6RP
31mRp+81LEWoyjsVa3HCKYDBV+1+JQYrWXYK0XmN9J9JgBH/SyiBatn/83/ULEdRIfQyS9EgVv/6
OxHQTcK2ZM5mq7LcK1n8Qnv8EBhNe2Jv8Fe0mvlSmiH6ADa+jeHULLJMmWgGubI2ILyYDOSWNBiN
O6xqcDU3MJILxa04S3ijtQEGsQtSkD0lg5YaZzbEGP0WF+B50RK6y6GO/zTdIdxCp4Kq68ni1PS8
DyaQLazdYpu3jdzJBI1rP3YLYUk8MlwL92NkLIpUaba+n3T4HbspQhrVVtsqyyDxy4XlBvaxG9DO
gBPAtJBzXEWDCEWO7DtsgRr6KgRb2SBWMCOQyKoffCiux/xkim9RaDhzQFOMSu/sAJs5C0truyUj
tuwAwJpPtHLe7AL4CuchSItCrjMChtZWPrjrgrPqIsyNZRJ6DTS1EaxBkXWrea9lS9YLiklscLj8
lYDZbEUFdc004LlWjQ8Kgf0N1OOr27jwF5gD1Hz4QT15jAOxh3EbK4B7bb8m8GPEVK9+BQJerUVY
jOvpQ0QJG2JD8q7UsA9a4ibLrEP60NMXMhIkuk4xvsFSFUvHwXalZVBOalFhUVPOSBbCbaNor91o
GUyVtaWgS7yyrWRcxpppE9Ah8C7FMoR/zZSKM3i9AUkW0hy/ELuqA0tKiwU1CTJGGNlTaRGn2hr9
rYcVKDMSdUmbQ5KraIRbKe9mKat1KvyDy2DbDug5gaC0iZMfaOi/dtQdV4Nsp7FY8aYRwrbz1AL+
raM+Kes0L8kJAfWd1ur0gcvjaFfQ/mTOu9WwK4HoDvRWizKusZMltf1wO2bOh+53+bkGopHrOc2D
DrsCceWnuAIhblEh02g2YOTlZ9+4vbOoE4xfXcWPufZw4/YAvW1n4NsRUw8th5c0wE/GeOQR2Zrk
l/J/2DuT3siVbTv/FcNj84JksIuBJ0xmn5JSKakaTQhVI/ZksG9+vT9mXVyf8579Ljw3cCAcVZWq
MplkxI691/rW/K3J1YPbpUAvqNuh+lVeYFkjgkj4cvoUXRIUh5tswJxF7s9WG5hhlxFFkS3LLU17
eMioD7fwnTWekCre0sPydk272tZIWPB5hr7PC+GgsnQayGfcqfcLNBkjMRD2sp9qS3GJeeOemX2a
mdcfHKH7Et78w5irK6SFS2XZ6aUk8de3+UxBpPKn+3mTxJHDDm/XXPcv9yvWmooaBwbv/Ur2UB18
gljWXBFZ7GO3xJyYcsW13dJSjWa69qt0wKMPBlRDh1VzrDsw5FgUDzhBrYB+AhM2g1NxG3a3yURM
JsvkM+tz6zg57lO9qN9aPZs+cozqHCNg8Yly2+ucIf48lBFr1Wbsq59VjlB3HhpcMNx3bRT+1D3V
HZU8rilLAajlwZ+9iIwh4hkE5q6NvTRYTtb1euWduTBO9uvvkanrkk7mjgD41qnVUjMOkG6CrJYo
QLFo8RZbIT7GsH92yVXYkm5BTmBptUevRpvroes/hLHjN96U7G2NAbgXVePli+WqZG/gI9AjLB/3
qzkpo97GREGRd9mmmwF8EnMsD5Ww8VrEyF3oUawYeZROjJLaKWsO0RIUWCJP+ENYXjzF4qFnN4AL
mq9xC3H0HgE4c7eWekoffr1RS3y27jRvkXzyK2EHva0x4PpqOe5Opf1ZD8oYfQBEUDO4Px5Ae47d
7P3SZFQHSMreR95XoKWqvZqG5/mZ5tanxV1uTWnnmPyo+JU3X3M9e4LpW/roQPqdmaff77eDaspb
Z0bA8QYmXICbN5ozRagCV9g0r9V15OeyNL/vL3fJjLeuwiST2HK69TYpTBNTfR5NPh3HQebSNCn7
DaHvaeJPU2Rv7zf8PKzPdp5ee5UnJ6wR3GiYdGnZFvCBrUJuNe2TAZPpx9JBBZ88yWJ4HOIV1lMy
JWuaKQ/ut7UBowYRyHyTGp7Q++dWJ57kTickLDWCZJ73moynQ1E5tx5v0THGZ6+v/76o4ktid+M2
K0OwDJ5zWXJepTe4X+5XAjrDdgSTDq4MXrTH6WNxluP9RbhZ0tG1blBPdRw6un6FXFvmstOmRLBx
Eeq2rh3aOHP5huqYFjJi1KQAdGvQ6GmI+yPAi53LEK4qZBUgd5i2BCOBI2SoEhXTfIqgu20goDeB
EtWwXbOCuSvIxQWz8YSR6SPte7m931uaBSagosHZtZhjOYsawchzd7Zp57Oib8xZWZuIxsSfJ94r
6mTvVKwHEUyZYCZU4ohtPJiEfoLh125JxoL0YkBGAwzPj4fzvvMMoO7glUgqjOx9UYBV6As+CeKo
dIr2nVUt9cEm7zku+JEo0am2PF6u0ovmUERm5XttBghkLRpYJgI9Tr09wow6YE79NNeaS72EH7OK
7SZAmIy1V/aDHw4IEztXvsPKLLey5OQnGvyTqvECqbfdbiHFq0SJgDcY1iHpDdCg4A3vXTQU96eI
023FSGpfSq3Avw9YuV0MUsvdOTDh6jDhnSHAleEZnNZaLxrvYZl/NSGaBc0SfzKxQ5uTuAdukNHv
s4LVjoNROui7DlmLzxJUBgbxS5XNQhjBHgisIeeYjLWcCvXohtGvpa5TFEyYPUwCSMChk7rZjDvE
K89RVveHxZ0YrucWuIU836oxW5Brhj8nQoU3+BSKnaWtA1nCgXpMwHMIs8eR4rqgAAiqOvoW8XQS
ioKSSZECTU82gbdtEmkpW+qX1XhceeUXr7Z+JzjygntpGymXG83+Go1Z/DBaGPDjiCSNOSSNev0I
HCA4kQ+gwbukIV125gpknIEwM9ctblj3gWw+KdmzO83xtXFFH3D+3wlFCwcGePhCIix6RxfMACvI
zWHlDbXyuaCzeHBMZCaFd+G8bb2lZkgMRp0hyRgc6gngCEZkPpdM0ssOyWQWUxbYprMPRX65F+g9
4Hce2Dj9U68TcH3ApntkTl2f73+AE3GyTxPBMKgqjsxM5UbX6o1gA/4CUxzey7qiqlixroXDThZa
6+OJI+rJ3UC02C3NNO2NafH5+cXHJc/pINI21VqhWH1Kc274Hc2K66DYw6eI5wdHmj/hTQ7MSTxN
LetG2jSxIplAsk7jLPYsVirZDBlsLefRWMtUr6NEq9fKTY9/a5AjuGWE42t26QXtoLf7Mc1/RBW7
mq3meOOp6qQV3puHMmhqk1trtpLAO/A6mjZ9V0Bb9lQjdNJmYz7kyfDz/kvAkJjY0T9TXQr5iJQQ
z0ouSYNNLESE0yB8IiSAhzFCV96uy8UgUxUs03tcFnTu5XiMhPWeJtG5MbXhoLn5swy5fPeaON/l
EmtnpcNHmUQx+zWafMQdvfvns8m0fGL6m31z1iLOK1Peq3WlZxlflrBdoxHJXehdZyszJEVpDbN1
JlzNEjYHEFcAVnBG66zNSEcYbW1s2g/BYHs0JNa324qC92xk5N9R06CTqqKFaETnaAzrv4b10inU
sCvN68TO7wutIwG8sx3AKeQHakYWfnHlBBG+M2ilk8LHhIqsBoPXHIUW1ArZexvirY3HJkMrNS7q
FyzS6TDjBN245rwJo5gQn86k8VYjSVQmge4Z/OA5lRPim7rjLLaWLbUz9H6eA9nQs8XazOCPFuZN
M+1bwNNBxzw58Yd1UeNRTM6Um6ThCD2FxGqPr6MnnQ3DMlq4pL/g3vyedc03h0r4vHTOyxy6KU7L
Ya/1HId0a6z9JOsJZfK8GmL9uA1zjJY4MjgJy5hCdkD34I3JFgTTtXfFdNMEO7AXzcmW042ziZHy
b+xmZCBEyA7xmrUeqHwt0alokJEG95vGS5vnZAnjTQpsNejXF1+MoC0wJx/c9TCFZv0adfN0SDV1
AXU872iXvdDgcbbCoOUIh5yFspy3I6X/WVcqIB5gCZKI2zpuCYMxmPwT7ewLOxMbYuPHfda3B3Bd
cjs7Y7NtgCNwfKjO9B213L8K12zPzjj9UjKlsDVd8hZIuiHLNFOn0JrfuRs11J4M7QHtoMFObO/S
M3ri3JKJ3YhJGSMcCgMXzItfYmfBvIC6o5hrxiYAyQcnkRdGp81zthDUMBXkazh59+CMC+L2MUSj
wHrZ1dO3suqvNqz9rZio+8Iyy/E78Mhxy7kXPe+hn+jVzivzcUP04AsyNagt5GdSlRRfAXjx4HlV
522m5Mly2SuUU/KmJ2ONhtWYTnrNn71Z2LO2AzgXMbBaNajKCZqxfcXJMtKNqN/byZn2nun0vpJd
5Ltd8ZnZnKl0Tt0+EdfNbjDiZG+q6bggXuRsTjEwmN3znJfVJsKEvrXm6Md9qRmBleReR2hAy2PX
FZrBJVhdephc98vg+jg3P2rCDTiNueOBGJq9Wwy46WJkoetqSYIId7nWIxEY0NuhDUYw5T0MFO9s
CcMlr9shoP2sYW1eOJ7gxA0aU49xJsQ9Q8Gh3zU6Jaw+fp9TYBsc2QaGeihrG6ymgWessiPwc34B
vefMGSBFI5t+2lGynFYQR7kk/aESCSKAgd47pP4vuqgR86ZLdoMVex1mjVrW42/NFWVLr1FCABlh
urBGjvafgyFTaozaws1NG5779H6zqlR5KyKBhXKIfIKTPUx8HDTvz1YP9c/HaODAB22Gw7hM/v1+
twknvaG8SXnMzLWKnXXG/ppr0VmYfzBRoFCUSJZyoQfpOoN153JXwwQiN4m9Y9B4gQbrCGP/DY3q
38uANT6FkEELOX/oOi/1WTZqv1Gp3LqzsWMTSP3Czj9LNKLESq0STUWoRhg/iyWXF+FVSWAOx9LA
sd4YvCDHo5O1PptxhuGLXsUOx6Xjp+QQFNOg79P6JdSST7BmzcHqlm/dgkE4RvkY2s22luMtTc1p
wzyMtNKGSi/PcMJNEfB/2glQ3q4Eo2qb+0pOjG62yXrrU2EcS2tCZkZ4XftFmW+DpDzPGqDOaGmG
vUJCRpCgtklJ/h1QSBzWcnlbR9yCVPUDKiZ6Lg35Cibi6IXT2dDPyEMIrcPuzX6LyrIfRz6nkiG1
RROFtDIQ/o3N3a+1GknDT4k7tltxItmW+n3dje+rWy/mjW7AMYzQM6K8zXwTyyRYQuoXe2FH9BCC
fzgowxBaoBu8r5IJtCXTy+dzqdm/Fk40hBrkD4BoD0ais82ve/iqW7Rzd0RkgzQsbc1sI0QUgnup
cmDRM3re4L6iGoOJesBt0KPQp5QEllxyWC69FMufX3LbR00YTMSpSneZkT21a/OhWXhKNcQM/toX
oRcxOMR5GZscf5QYLWpM9aNfqCr7lsWPObvt6zgoKHXGj/slqVq6fNn8YoQ86RHpe4H1LZ6psXDz
4AMPYmURweNZUD+TTyS/P/FqMJ8mQyMFMcPWE++Fx5HwvlI0bv+BdGlmI73e+yxsA6wNdBQ9dDib
eCi/joqxhut0WyyvdHusebpOjLwPWlxhWXA+EsdsN4iL8Cx14sf9WeNIhtq48nmsPuVIGIdOL81Q
4qeU9ecyt2/cpDs8LXRKJv0nwz+QbYNHd8+OCLBDqTo0w4dlVgD5dRVAsv8+0Q5I2J36ovrs8bD5
cZFtJ2RqbtGC/J+MjGiurQXNwy0q9JBZnQXuPMmNzSASlAKHPKiViJjHbxmpW2GK+yQvgyYs3+Lx
0LXTayfLL8BWMUd06tN0CAaJWX/YeiprhDZhPE/FQLycS28EVQOoBHaRfsqxGs6ZL/NOPcZa+8aR
6sGse+3RAfOy0Tty3qq1jYngnvbQuIQ7yBk5XVzQXSKzCEBqwn5TkETkV3Xh7XOeoyXHccVS873r
i4RHN2XDL3/ZINrpgXv0tegHaZ521BO0R5XQk0dPMWkvoHvZszi4TffLNADlLuRixTM3hCGhbyra
vRhsFu2LEtnBFQB2nfwhDCUr9BJevLH/aObixSHLJ00OFjNJXyTztEExgOS59AuDJ2G2sRK4Vbsh
ZnDc1oN8SefcQrvirDB/iMwYBwOTASgHmGSnja9d3IlzHeo/xzxGXyegbLEwdvGy6WTj+qpXuz57
08VbLbpTLJpnWyd1LVxQSyfglHTvd1rEcsOa/t2qybjJm2+h2ZtBliyHyqaPONLaRyWSluqK/2Yz
GQv4q4WKWxt8rSM1IKHMa3AWmrPxE/rvBXrXDMc0fffaxPGroX6sGkRFqMAOkZGfRKw9lhHvy0LM
iV2IJ8w5mTFhfsjFIDjV7g/aQWgKWfvt+dUdHdjw5S2a0WJQD8NQWx4tigcA7KiW8x53Pk2ddAyq
MTn17vCdudh+qZ1nns4vgFbe6lgfjwgovzxyYtk6cfcbIcpzAUpyO9Tl5Cu3wrRqI1prY56Stwl3
oO/2/A7BG6fOkIchHn8vUUsbr6npbiQ4A8OvTa0PAdV1CsvNpu+UOJ90yM5mLL4ZiTcc0xSDS81N
2TfER3sV8g1dPVNmPkfJiIfU/anW6bpWnKiGUcVRGKoDNu8aB5aoiV+Fmhk4Gj2IMe8eMZbQu4qr
wBCmS9OUopuBUGBa1tV0p2vatr/6yNwnVf6qRPLRIBUNK9ugDuJuKId+I4qu3s55ei5m+0reDDFH
JcKfnDnjGHIrDqo6lhSH/gy1I5hysF9CIDeUuvXk2J17RKz3mIKe2rglHrOolsgBQ+6HBkReMTIO
j4svoVH/EGQC7Doz31tpTuHC4aIdog1DuPGyIZWsejLLcj4CrP3J/jbsFF4vWwf9lz5akxaSeuym
+6wQHdciQ/ywwplTxMdxtBzhxiyXMYl3adsjHiWU2SeS46hRcvlNYk1+Q8gvGIVvC4+6b3idzniG
w4BVojpHDeptRkXJImtnFzneh0W4HK6o+nk2c5QXAGMrm+SiwVNQZbPaH3tiicepMzfTIMugR4NA
JC5JN1xWJ3pHn2ZfGoH7mfTaA67Jbls+mnkPS8Hi35sswJAEiz7KqL1OwpuCAhOgMwuDAtn+StNx
x6qJnrN398rEv4UTAiFfUftFOMNMx5+Q07SKFRwPEVtfjMI7E+P7ohor2pJmjzgtjZOghh/p6Qg0
l0jbMxd4jvi03hQHzKv0EJ1PtbuLPVjPulm+J2nEcTWX5bnDo2C1muNDk/mmQjM72e1IsyXJXhru
3d5rbvdvjMmdtnqTj1s59y9GZjKg0HgBcZJrXxuSeDZ65KTbzlMGZyEVfvW0j57d9Utl9AexMGQs
aqr0UHOu1YCYpZitfSu7dZKY5Ci/cEktLJpuo4IolF8tpahtyBgKW0Lru9+ZgDRf2yiZUFE9xVNh
sdwIgGuzt5FYYdh9yADuxc+Y8y83gIUJpq29byGw2g077VnOkP1ouaDuMJkFUC2B/+NgQNBxLezA
mNRVK1zdH00p9uOce5vF6D5yAyFDNXyyQZa7AbjmZiSG06+YCvhEn4qj44HYtZhmFTPM2fs4isoU
DFtp77K1Ma/pLeeMhI5HrqN7nu0vFdGG/njvPjbpZxvHWyNfgx1szDVrM/w+weIBkVtAyjeVgYB2
+mxvrIOxmdN5lyT5nwLcSKnRIs/ZtlorD9E6Q5olCIpRbAYHt6E90rmGeMXxGvZVII6j0dsXNZPX
yz3qNTY71pyWm0KfBOjIGUQiXaJVFqttJr01yOTVjyGtEblWr+EqQsEp+Y1kSBfw8WJUH4vDOWKw
AeitERBavUoJvfdKlCOl72A8VmsbFCNghoQoBrRShNu/DOn/OQf/b2VfXKuE9DOm5n9PTl/n3raJ
vcQi3oS0esc2/z4Tbok54Tws6u29Z1s3/bFDuUV0m6BfP/5GCciMW1s7DMhNzIb6Gg4lfc8crxoj
zXTMbsVgv7TAJwFTLEetVf9mcG3/Pcp5fYkg/+h6SsMgedwz15zpnx+3pIzWN/Q/ioEJzeyY1fY+
PIiVMPdVc9UXsj1NMg/8dZ+KOLVuQkA6u8FBMJs0zCyAdsgv90q54tGiax2doijxfPjXLPRGwSkl
0T8rpjuP3it6du+Qeuqahb84yNIf0up3R3dO9uwcqQgYIZg1BNCsbWiFjGuod5/sxxxFnEuenjVZ
7rkYAXwZoLXPrkPb27aPpBBVT6QS3GdMs+QO9GAaBomHsAn6KgughUiRuTuC4Zyd7T6X4DJvrDhL
z/eP+p/KkL9pHv6lSfn/upX/+d9XOdD/Xbeyaz7Kn+nfRCvrD/wRrUgkJlJaiELQmaC7FDw9/xSt
2P8whMu96KKHdj3UI+JfohXb+Ifu6botdduwDZoWPFP/FK1Yxj+EjdXWAx9oCJ435/9FtGKgfvlL
yDnPq4X8W4fk6lg633n/MeScBb0JVan7eTHOh0GQksfwj/HZYGJvTrr4ktuN2FVUcy+VRwlavot0
pGfodTbtqgUUBvax8VIttLD+chX/TwvLf3pttiVQ7bC6uI7OVXT//tTqhaa6tiLas8SLTpupJzk5
7K51POvPFYbDKpnNGhSmSPdEkboXWQ/aASEuq+Xs9QErLPN4ZoOXCCh18F+/uPVz+/uFsy1MTZbN
x7v+5/Lh/XVJwYvMyUoHXMDcgM2uJedWX4bmMSw9ezt/Hzsw16mQxTZTEwl9SrNeIAYHpf023E29
zYfKkddphLtcGvsU2o54q8KkgjJT10dRp1Cd2jY6TuuJFBg13sN1CprMdOdzK2LrH52TmOJmvx6P
BlQKW2coKt03FB0VeIxP9y9SRnKXCF0gPqjtf3MRjPUT+KOMWqVZ3C82K6rUdRMdlXDFKrv660UQ
UGVgZYvG//NP65F+BIo4jUv1lW6I+0gWKs1n65X0JvGG1PBsFDWdJ9g+f9QSRUuq7t1Vl6UhduzY
uP3XH9N98/nbK3RMi8eEGSgPk3QdHsy/vkJ8k0T4NihQ5sGG3j+yqaMAqh4iZS0PlYm2ULm0ZnQP
QtkcV48Frs/tYBsTg7Bs3E05BNE6N6m3l7oIlhbO3jT1NFWyGeNiUvyQjfMEffaKkaE5NtQ4D6g4
ryLLjZsUMbtKMZ/jNKW7wbHlCeWIvZF2HqRtju7ILKmR6AE+/nEDQYpcVnfqAp77GN2BDlO0iURu
/IAl+dbG5fDUJfUW5WqCWxeB6R0SITMZH6yIqkjR0m9FX7yKntCAf3Mp/9Md73ANuZKOxaLFavUf
9nn2p6oA0oRwNG5+DXre3RCDddsWRWe1zMZpVvYVV2B5ZfzE3CqroifyQz71GttU77SHPOsqKmqZ
liSsypta0yUKR77zs86+n+fmIXPjH9VCUqsxteRIDjVcg5GjJQAKOpQVWIF/fRyj4BJJBKZwsjBg
TCakKZz2F+C4EBwJYI4T+xo1SDNwFtug0GHlv0L3qr8vGF9JVGFCvEwUS6MyyTb36mSXlUddaO3N
dXBDk3T91BQAGBe09M6U0PFoy18yn95yj2Y4k8zo8m+uL3XI3x4n19QdYRJ35KK7wyyrO/rfb1Zs
GI6cbAfPzJgyHp84pDSdfJwm87nOKFM0g1KXQyPVi9cGoRnTG1kew0wQztBdUI/pZPc44jIr490r
6AeFQ/Gg7J8N2qmHMC4wmFcwl+eRELhEug85aR44dTQzGJTxo4lwC9sTJCOwAp+gOgKMMOH3CaGZ
6y5opWjK+ISo7LNyJM5XBwFdrmkQTm2SM7wwk2Ik6POnUEk1JvE9/esau+Q2tFqXyr55qfdGRroP
pf+91hfnoMgARn2SvjWdvsdDcqK9mxXUPbZtCr+0C+xMW3uctw0idj+Jm5urZw9JTEQFFKiztbYr
NfCjVnuLi/FZyYXyfKkvpsPo3grFVmTej5xGEKClF1DtX7Vwohj3GdkgOJNEiTSR8dZmzYtrvCwq
R4suXYBFSBniBVcIDqPnwhk+qvmGPAQdIMtumxnTUxF/MubjHMhxwi0MX2efOOPWunqalh6lDqAd
MTrFfrLE8BTs7qEpySGJc5Ft4LnCcC8f7lEgdvY0eVq3XGHN4DsxbAn4enDU1sBHyBjPNILVb4eL
xMOxa88mY7Kxupp6tFec7qB9y13bzE8ZgPanVJX//GKbesP1c58qZVYHdyiWb6R0n1xaGcFkmdYJ
gGseyMiKbm2M5b2XsXpyMajsRc1BGhCjPJR1ebVtw9tj+ECi1Kvw6nmCiS1gpa9GvHzGuef9GhlL
GPnOLhzzsdWM+On+RXYhGY0zVzkKo40wcK8SZBhx5C6tNSW4LTaFCiMu87rkVvHoqymzflvZV1VF
pDGYhTpm0xz9UmH+PWXO9p5wJPa1vLK+hMD4GWnb44s3hIFZJs6lx6L2qDOfmUpwEm3DeChS0ry4
uPtzy30liP47A8Dp0Rgc8405Il5/XK9yGq4dg9nXZMi2plNbXzPsPEmE2aROBBFVWtQimuQAMI/u
3mrQfqo6jq9ExyA96OznBmbv09BJLAu4SuueqOTOFjJwGiQowvSo3RkmFZ49o+qsJkz1It71szJf
mo6pesw99GaF0cfkmtV7WJvP1WykVyGIRcR0hcmh7I2t1TWf9+9ajhb2n9+goxKWo3Va9Ji2OXEG
GpOx9YupPdZEKcWsHSAwIN27D0RsJSfEEM99lVzNrCifIrOvL7VFo7YuY/lVho8kc8ktmhJMOug/
K/JBnuAoMayGQ7uxpnLeiZb5jESJCAd3GHH3Wrp3+fPFdrxNLOiAbPqB4XRX993D//7SmmF2GCoM
InJlfQxtuIdXOH4LW905oI/oaUfF5kkDCnTJrFjsZG4NZ6THlwx823Oq8wbNSPVHujnh0ZXWl8R4
1pLut1tE6PiS7BkTS/PkFrVztjPUQ2ZsXIzaMD+cYVdN8fAjqRldm0TQtHThe+CTqzVJKcs+WTTK
79+VGLQCtTb7e2ET7zlwUCXY8oL9+aHir3/uauvcJl13TDK0Emk2R7vMXuqg6SsTvgE9hAK+CAVO
xenM/grT7kWRlYC31pqJANKNVcpk46txKNB0vW85mzPOHIysOxneMB90SEOl1qbrPGe8tYBwgqiz
9P3UBxo6h+96N/42mvZHYo7tUyyoVphjUz2aen6qPW68UBXmc9SWJ+ZSWDgSp97T1peT2d7ofaFX
krc8UjcOu/UfjsDANP/azDGXNyQqK5WlPCVdGmHa97aulRonA3X/Bl4eDqExu0xpaB5Rvm716qQT
jVCRdE2rH6jHN9umg6GhX+AEW4S+O0bxt3yQ8zs2sK58tYna2MIt07bd+m1WoMaqFg/P2Zz8ZkTW
PBXLsjeKCTJwbL3og5rP9y/MtM09qJL8i+gkZpoCcsHU5B24kwbkmStrUtzmMhgmQWGBfqHbpEks
95YXfuieIORJ66j0HOYzmlZaW2ckzoVPOaJ5bA03k8hGsvwYR1tLMdyQJBaXSOZfB9vpbxW2wJvL
fC9IgKggKAUiMZC3cVxC3T7PWRn5dYpnV6f4PI8N05I5ZruWa4pRgsiSSJ71f+/f3//PK9eepcEg
p+qjaz7Sqr+/tbDN8ktjfW1EPXwYaUtXCAhHy0c6Ro0JudcqApVk066geMFxbpgHUVNv8nTIfZwZ
qBmMSdspAS5zYjPaFSktujCHANPMGZMdZ2aCttaeCzAKj7khze9pO5iL+UClgwG2L77UYek+axhD
n2Xu2etO9+v+PvVIHfvUK64uGwma7wbKwAqLWYasCKw63hsMkLd45+F9VIpDZNlvRZi3T3I8oTgj
aTHP16wrr7wQbcyiv5CAURcVcJqSBXYekUnXcfka1qtqLUFwG3VxuItcqFLamq1Cn7Z+iSYCcYRx
uw9E5y3Te7BtbQPJvY5fl6a6sKUNQIWWbl94svHT1HtWE0MnKA3lMa4ZbtSEMe5HieJc0fnvvOjc
On1/SYo1FD5SAL7pug5bYQ5vc6lgUk1es0PYV6CNqNmJPZE/ugt+ROT75S7uZkymc/zA01jdovJ3
pwznK836EhHWlF8bE0nJUujti2bTFy6n6Jduj83u/seLxkxOkbNWH+34A11zcqlr3INJZrzjbhou
EhfcS1+goiOfgrGCAXwNhotOSRr0Y/qbzk+FPfQpTZfpqWYsnjgckdlV1Fy0P5fU/CXGKn4V9jhs
Y8a6Ud3bp3Ye6Dk2te8ayntw86y6NCCymPpc8iiud9FIuFbakXphjhn5i8MVx6E8LwqA3VKV+1w0
N4uN9ESJAp8MjTmii+yiS5rNzP3pjSc0dVHLmAnjpE0aW+/WBExiNIFJuAklolrI9hq8J3AEMIhd
jloTxMu0KBJiqylN8+ZhjNMMSP3wAIL6uTU0HpaxBSCxiN0U6hWSw+xLakQ2uRg6/36SYUZrzRcn
JRWNu/7MtRuWfEcUir1J8+5cW3NyUkzcU6IxIU6E8/wgUoATKDYLf1qGH5K/J4pA8RI/2Edxzqem
FdsJcEhXE2Jv+qMKNUIcweLqnAndvgDT1riwWEjS2i5qfnI8CmaAaKuW2jlYvbXr3a48tAgJsrEO
dyjyTgLOLkuDnB776Jb0RrgzpUYRWzLsKU3trBhJED70pOfowFWL29QtRvrpJAljIt6K/mWKhop7
61MDTrkbckJi4gt2pBYswxpdnOnAMWp2gQzLrT7P73qmM7oq9qAo6I3faAK4J1MnasWseCl9PD7X
S7ublFDnLlPMiEJ4T8las+l7Ga8aurF84ijCbtiYU9Cc60QftgldXY7zQWki0U6m8MUpYRZpAHgj
tRqNZf9uk/O3sSEA9nP0aKEwfJwozBrY6TvTimqf4U2yAoYSHDGHKf+1SBJToljHqry8xojsDzWw
7WACpxUyLzokc34htB2AF7elO3O3e/Hk+AwZX40e3bstv7vsLcyclLmJXcvD71F9TfN43AwSS3IW
U8ZkTF/H5r0RcuQ9hCn74XdjYrIBG4hU6LbYLfn8G1vhtBlHnWa88cUuUEWkkHXOsaYeet17xuyi
BaYIFcym4iHKJHRT483tRBSMlR3u6zYlYce1tyhuPtFlMzc14WmNzGP92fheChQy7PDfQO5YfCZI
32e1nATw5Z0FLSIoreVEWBCUd57Vy5yP1zb7OTrNYyLz4mnOfmiI9ffUddNLUerv+lvPfX+Q45Rv
4qXclLIVOz1Gv6fq5fIQDiYyfqYfvQthFrHJU29P1cWbAWeTNvLD82biHeoQgH/rBU4S2SS1gtVT
OTqEnCNU1iFFsrMd2rEJ6aK4GTMHtAw0CtmOa/1e2iyXHRgq5AiECSBLzIEqp5n30BrMESXEdKcW
j7Yiky+nYdgP3M6imVrORtCtsVBjj5tRHHbTxWWpJ2fWN60x98d5/p2CNDYjezpaHdmJOoO32pXN
uRU1hESKyVRo1ZEu31tSWNd5ItKMZAGiKyv5O131T3Nt7/S2iPblq2vmAneP+R5VOp5ZctEhN7Gc
rmmePXoKiDjeCaYv9prBPegLSkLTiZwg4oiZL+o1gldBahczLNGSd1RkpOEaaYMYNG0p9U8FMp99
odK3UgvliwTR6KR6e9OyaNzMDpJlr/gxrqkQbeSJjYN56zShotBlBrGPM1Gq1ZU/6pB8nJSHBAcP
TWFtR65z5i8LtzBEH80XTPRgVxKeGoU3OJDLGTVY6NtqOgCCGMi90vGnSO2jhC+8Kd3Fl3ZdnHO8
wLRcxoWgtfIzobcQKN0mSmbS1sShC2rkhd1AnMEPkTuhnGeKKt3Uqg/P8p4nTnBmRYhK5T6n/4up
M1uOU1m37hMRQZMkcFtAtaqSVOp9Q1i2RZP0PTz9GawTf5z/xnt13pZUkPk1c47ZYf21ZjsObKct
iVShGnEtGDSIB64dEgl29nmDT4RmasVRxOaNYWBvPCQjHnNv4mqkoeKZXHbGsCkGo7beOXOV+akz
qKskFDOkDLIqcKRuQTRajnj0mPTzn0YXEFbGBps1YNgVoSBq4ZudwXUGJPdXN2wUCRXxiSsltrRi
EbhVwVyIr9xn7S4ov3EYNIvPE9IhxeDHmkSmD1/zAXkRRwS738DNitO4zSMimcDEJrEqBRyAsNxB
Zl02VyOL9OOq1EWBcjwtE5+Z3S7GESIgXFfb3Ik2LmF32V8MBRBerb86Y1YHXBfDHqDXKTcdcPm2
d4q7qPCBlmP+W4tjbUfqDokrrIcPvNWxj3a927ur/exGlMkxdRwhRKUduCb7stlOaZUbBGmRQfjc
FIPNTbplx9Au35mzUfslRmafmAYG3yBmQyCURHJwlpaJQFqIQanEGuJP7nw0xjQ/JDjvYtpnQouX
1h/0ls9gST8hPSXjWINUKHlvNRIARwMRe1J57CPFyzyvxQkr6Amt59eoAfK1/y1p0fg2YW5ZskO9
d4L0VvmRfHFWBJTalM2+MRongVCbFa27b5LJPA32R26q1Leh5PvK7Q6ZTv06oJeZgCiT6OpFe4kS
2WSwcHdqSMcZSlJE0YgRJEeCWWbEFUWcZUiKkyG7xqKBzKswULoT3Ey74SrC6U4wIzlCPSRCggC5
u6XWn+D+w2CqyDOkvu94sAcVGPDy4fq4xJtEydGM7JPBFFBKfFrbuiHFunXOEC3UeFjfJsPZQ7Bs
fTe3amT0aLCmpBqCFemvPtXXtjsAygEVT+xyOBdA4kXXwYDx5JWxcDtykKamCTpHMQ0WOtldbpJi
q50/Fo8Lvi752Q0IOti6I41AILnUAPCQF3ClmDiGBDIb3Rr6sCXhM1CDSbAUZe1k8Fbg+MLQAbnY
FNgVx3Qcg3x7KmVZzKErxl9mMV6Emf8iaL7fV+TWBHhVeFQacU1EBZmQnYMrX2BZir1wt5QJ1283
xbXZrWwltwONobkwu2CySN5rix6Hz4e08cNqzhCkaf8K7/elH5r3pByiXUm+SkiTFNgLn7C9wl8F
GaVpRHXkGqEr3A94jOaj20/4XUqoVYtN6lVm698mo68A4lwcdrDn/UxnzB0L9YLkd09xiihUehrw
FHqHlToISYVrAQ1QaLT71beR/5ArvQRELWARwKTzgMOC0SnS2M4hg6Sf8SoXJaDTzHzTEtiYeQ0C
SU1OeS10y1+G0gyMLbmycQhXHxPOOFcYvEPLcOlmEloluQ18gw76TYs7tSDe2M065fOc6nvMjedR
G98sL0PyFfNe2atB3EOngq6g1SVanXoWOy2//7hptFLgtnzAGSGBEeLQlbL6oSugEus9JaRtjSxz
+NPXSltDG/NOocc3Kn3GgYKjfWJxPfSwZwoOvmnlJuztY20xwKnruWau2/En9GyyR0Kc6uWrcacn
5O/DKWamyyTGfu6W+TFx1Tm19U2VajYh9eayofjNBAmbElcZDReWBDZHmuoOLgTHnQ3CDDmNTha6
XAWpMklIO/vqwWhmnsZdwqPUNMClbdEig2VKQr/XnTWrorlo8Xy0bizPZS4rIq1i4XetW16Mei0B
9EfYGWIOQKic+BpFe0QK1FLCkEkYITVNzGgOs4qNuNKJis+hAOptlp9F33w1fD7XeaP42ckJC1B1
+N/MAlxO41Jk57ZD6WI0X/3cLmcDfh9aooKXXi/inWaA63CXdzxfduDUhoUVtD9EAwcwGirtifYy
PSq7Svaiy5EDY9bE/XYzS8BmRDzuWolamF3S0yyfFGL13dD1P7HE7tvL5GabcTDY07cGyobmINCR
2lTuzXO5/JKx+t3pxhC2wAMpNHZE9u69HoiQ+Oya+rejEiitezlhEljRaiXOn3nhH1l5Af9lOYE2
OQ0LJ7WsXofG/kM1dlf0nlzsYy7/4X1BY2h/1TzgHaAjNx7fOztC8kemV1M0pL1s32Qzl6+seAwS
NJydhBODHGVFuBs5X9minF1r0B/b2b9hAwo35oOBPD0qCYizw3HJGSvD/XZwvuAdPVfyTz2J724k
Fd0hmwl1UsW8trwvf5yZ96nI5w+jIAyWkuG1x1pzAEhpLki16eIxy8kCJv9K+lPBt6k84y9kDuaJ
xisjMJ47zvGxaOALRWiDNHLpEskXmYGXnTouob6RwbIMhj86QAQYmjRKxzs6M9/XtxcDn8PTWJX4
NCKUjGOOnx/g+mvv9I9a8ZxFNZXtBL2s9zJ7n7mjjR5Hf8lV+U68KqPkucajE3V+66YrpR9txaC1
pI4IEkNIAvmjmh7gc8H4txi3y09wrowvGDPaq21qx8QYSG13bNjKOFXgxVkwC7Ucm71dnacuiWnx
jB8vlRsYH3GdDs9s6vaKhVrXEs+ZN4r9sCCUfKb0201jHPYeOup0Ft/UOvO+Tb5ZJ4UWeqdH50+H
SgvrCNHM+JIikJwqhKOh+1Bv5Vlztvs1uw1UsadsYgdXcrug1Yo47XNK89ybo1taVP96cMJy7q6a
Tnb2ZL/3zM/5emrMIda0WeciXBR6hF6ctDACquNblCC/0TnAnmt8v0HytOjVAKEdNFnD74Vovee7
JcqhMgIC2X6hhMQU5XaPemcimRf5v0lnnKCr36j0uAGc+RMgnI25E/J6yZ6eAB5RHCdm5YGHDCvr
0/naMgv3Y0lTXlkra3lzucAw1D4iS+0dq6MGQ5kKM3n6ENN48Zyl3mlVku7JVeieUenesYTVe83o
4bjZQ4rNNSkJ/XzjLo+PXeXuoXIpp/+G0/UGLEfddRLBGSio96abpsNqkqOX6Y/4KrBDjjAuso6f
SZ7MQPqWOd07qEA4JYb3pKF9jcblkWk2FokEQSTz1KFVyJAR31psIZyyoScCvI8RlsHHYHbNgyUt
fFFF6I6hTPvpW89M32IEsoOhKoOyTV4ikxenwzVKtk3lvgAV/9ttHOMmXz+zPLpItSJnIgugOpuM
FXd674Bmzz7nxWIc3L70ua1jHlX7Km20J5Cb5GqBZArEEmEDHMZLW5X3CqWt78H+xC2BAhXfwDIW
E2EK80EYwNnaDuZ1XFUFhiF07uW6mRzUcEY9kgWNzYNlOQLZXZWcPUmaeWFMt9HRz3J4I+Zj2hsK
F4CQLodn7DFZcCmWRiDsbewgRuyzfcNIxR1QXbAyDhqOX0IZfm97xkh8WnGdHk1hw/aJO7wo2kfj
zNEO+eRWJpoBup2fPvGqY7Fob2bp3PJh3Nh4DC5J3nyoytx6bLWrNQznZtD38eiSID/rQdduSD5i
FooSaa9O2+fQehREfUdD9Jk7yVYxRz8xY5nJ5J4f+2nXgt9/talUddhto/1ZYTfyaShg9fUtvGO7
pgDIqNQZn0WevV+MFqXNc1R5pHUYHEJ8uPelYvhMHfslHWp/vmLPH0krKJp7tYGYUfR8io65pbwa
KbBR2ShmZRZTrLU8uuQ3QnOabEYS097s3Q+l9zAM23cF4yOou+7QMTryZ9fEBJrWT2WOiw14e5BG
GZ3FSHUyT+oyjtmrjLo7NakfzeR4NjpMNSCf+X6sw3LrnywlEwyYI1WcxaZvmsywJBSKcgQTpdci
fzAtZwzgPbLzFAMIAy/HjdILm+0dYqJBWdNjXJdMx7KVj2upWKAxkyk5dOc1Uw9Iom8kKae+TjLF
7IxwMucar4+L443RKlzgGonpTmC09WNnxDCqw6jwPpLEAcrgGUD1Ru7lccgYzFYUmSDydt4UXVoD
iLdhxWfcucRk5vErSSFFgMwQzcDSkpDFks/oEzKQtrTi3IIijBCH9xe8so7/hm8zD3SO+avBYE/D
TRUoYu+RnFbzE7mfh3iO7nhf+CHhsc5qhUqGcbVnpOsHnKAOpQkzP6NLoKe07r3TnF/S7H84GnAJ
A0n1R0ZaYHaMz5y5sm/3pKBm2cVw2CsDw7FSk1GS/ro4xiHRGAUQWq72bg5NdR0f7LyJHicoN9ni
PTAILbmqViKqua4E1s0oWs/pt1nnAJ3t6keOeLfIsovCZo6fB45ESALGznNyNMH91rpI/ZS4VK9s
RHeI2dyDVCnnZnE2CK/I7fQHE2/l6ykjuAibCM7iXZ7Sis1JL49rDV/WxAzgN4g0IWfUA10Hu5SI
6LPoe2zZlzkVYzQIIRan2roc4m76lellOExs+1y76c/5qi7dkmMo4HE4z+CfiTAwz5lIo0OGN71a
5MFxYoqUZYspMn8P2sCLpueg/CMDZBKrFvJux+7UlHwlS/8HBdzIXMIjSU0f3hLeDGjInJMmuQvm
ZgYPKmX/ytlMvydF89R0xbCbDF0cMgaXYZPNXjBYBMfHujyoOWVF6HDQKIfgsoqIPVQoNpEip/Ep
6lV2WJhx7ea+faXiF1zUEhIOcHRfCvRUtXAsFkwz/2eldot1cOT23B2s9cGhlwzjwkNylfxUbJY6
02NkYGlYynrxUorm4jigV7b/ndeGKqZLsIa1H1qT04kJGAI96yNtLHokqq08eCR+2kn2rFThUDKx
HWXLEk7oyUPDg0e6XlZG8gBIWYpVGVqLjFX6gCyn9VRHH1RJv0e1fu6IekCZcxmmkRwXfcYdxdBh
dbP9Ommnqll/2xW2f3xbAeGMLHHgTojiU3XsgZV5o6NvRsJbaB4NGf9JatBQiTaH0Jg3WCNN54BJ
cM8WO9p5iYsSqhY8kQWFivhHyx10BhN8RiGV9tzIzywG78yYhbtsWO3HOc4PxHscFtiLpK7bDM3k
S0Lgty+dGsA4Oj6vL7ujDrZptyAH6VzttY+iPHQ9aBiLOyWYGMZy8yX/q3Og9XODLzBmq+gxkeY/
/zR6/CyG0tbD4I5aWBOSwmJyCuAhqlP7WqukvppAZxQWSkABcLZ5mjhMfo95+QRPfoLGMtFstfTy
SvK2McIMPZs3RXUJao1ylgc7aa7owrSHyf1suiZ+MFXL7COKcSw2Azl/6Dg8+bfoSgcYevc79l6S
qsOZyTV6zlupX229eF9bnku8yBP6jGS8CS9+TlomHJ0+6J+ZSXqrbR7J1akOXs/Gt34S1F3+RHDV
jmr5ryqDpJEfnYYkBWuGJVz7bNbrRScwAko1surhO7ZjCrkIARygIC2A3P0XuF7mtcipJXHp/Cwv
3D/gzWWPR52zOu1a317ED1lyQFPyNQ7ZeuA0rXFEpuOttG3MPFUexsP01OpRtnNIxdg7s2YcvTa6
1MPUnkQ5s8pEAWCRb9gv2m+sNITQx9RTqrDj59k7pBtWgwWxflZtOp4JB4vwTM/wvQAwkqJQDAaO
Keg+VPIfsmR2vOJMJI/2hghuXxeVtS8HSA/kmQFGT7BzjiUTYcA3614XpLgoVy+fDSQ6O0OWBC1J
0llqoAitRtuhciuBCuRde4ej3NJA9qRFses6B05YqaWn0v1qWDESleCcLJv2CrLzHFQZOV2r9gMv
5slYksPEg73XG6JzVvZs1QTUpF3zkPGZtYOLluxWk3Qy9vX+iv+XH6KLIq6K9317qdX8i+PK9ccc
5gX0up0OKwoqtG0FqnHNa9epm8p7vtR+P5AAMtlpTl9LGQAFD3xWxNWeUdN2fU5kzawessIEXwDU
Jujelky+Ll7+Ddyy28nBvuKHwaU5uqilmBH74zaV1VS3MtzfzY7bnxJ7ecOZvrSs5lQMDJ0w813k
hh0I6F2ead+lkSWgMySbWFq6pPGoCha3Yx51nsHiBMZGKrOj+TnR+if2xubBbLLf6eo+koKI12aM
mdaa7J6H6l6J4doNKg0svUF8Au6Edef3PGdPII/0YKLjQ1hMO6hb9S7JwLFG+nBdBXVo7LU3XdMv
ejacnUSwvvLM4gHQ6w2l1N1KYFIoSdkl108QA/uKiI6d9+lsvSzwuEbDOqdZzrWUY0pEnNkGpFQk
Qd+p9x47XZM3QVUxkzKn9k1bz92QvHNMdDsXV3HPCvFcdincr34Q4axzWOEtwb17FcI75zNr2y5r
ucaWa2/UX6lmPaR5UYcs/F6h2JVn0bSXAUbESSrnbyNwcxkGhW7BrHw3Yr7xEYh0KMOGD2kudKoN
92+WYvyp2hlJHqH1JlbzU6kzFk+VhvVRegeklciLNXG37Ycc7Ayg4ojhb43lncBgXdWcSci2jvS/
GCwAQSSz1YWTRNqjAwIg+q0Ht5FWT7aeH93W+01xtu4mWXtsSQrERhRdu7jhHjBWvd4XwmGtB3xA
6DAHSoB2gHz+5TLVjmmLvrD1vqZm055tk1OU32Uo6J4GRHklOhguI5LYnGLgnnK0p1YaBzkjg0xW
j7qRewwJwdlijMS4Ubt0ov2IyanjCyHbr3Dc07JKxifoYFJ7wSCiolMaTwFGE/jMMfVZ4fUJWkub
1J6jmyNVhEr0B+oH3lizPkByvzDcIWwbckoIsgSX5VQ9Gow9o7T0/KGy6z3YG3VJ3fSdD79k+qUn
oTmK+2TLnVHOus+UXPg20gfajyCKOHmzCnKxQTL6geVoFLAM97O58VifEzObiQJfydUekAPI9V+R
GlfO4yVoEGfyDvxSnfPR2yv2c3AyyUBvSeRyGHdNQ9VeUAEmL66INwhg+cclzzathQjGjqVTsyBE
Utat0bJnvKD13ptS1o6CKWSurerAiAdC9U/UlfKJiazROIeCdWmuUUj3TISNDcEPhqWL7JurY4Uu
FLvmgpsDmytwmQwM8VJC/pnRQ5nRyAvvmA+ZTdpPL2PQYf0rVrzf65D/YwWDyVwDZBtjzkbFfaaP
En41WQ62uPJv08pXZ67ZIVs8gCw9D0ny2xNIEdJBZ5MPXoJjKMY3Lq3QNRjLrUX9yBh8XOzm0OYF
2h4rQuiq5j78N1iEtZQdYWcSVPrkDsIf3AxbPlNEdj8MIzxyB3wFnQ9fndqJpuFjY6QmozpEfs4d
ChW+d/iaRdrhQIUp4iSc3g3bdW2KnkkFQm21FaeChCtrfki2dtVDQR06A25gvb2oNf9JG6zN3QSM
qr90SXRLYLX4SFz+wk44sM/8ojBDokSMzyhKAHFlxzSteZ6z7DveZgVcRxjiUDQBLWjYvHg3M6Vv
RfbD3kcReezNKdChtf5QjBn1CFCU3TIej+MhHCyQi2UPtcswqwIT9Qce/ShErw19qcIwnXoEy1vV
ZU4pSwsWSL2DTTcioGxXDMAT5XQn/28I675dyKdtvhaPdVRNIs3O8voHDe9EpzH31CwKn1ES3ZgH
rMg+VfJj9nN8nCau9DH5Xrq18pWDucJyIqjMqX2IUo8BYd4SF4LSZact6qepHS1IKnkoxPhYuXDq
+vWi5Xqxn22yZTUMqpnaPi6BBQ/3/uJslCew3EiDJJXljNrjpI3b7nlY3wq486CjMHHZSfK5COiJ
ddtTlRkhW/rn3kz+DYl2WfGwoERxfsj/s1sehAGjrp+LCq2CSTs/czlg+CuhDG9DZL38I8rn9r0Q
/xAzvbUTEejE4rCAtBEau/FvVnqTl6CjzYZfS+9Rqs45UvtGpYjfvS4YJ8VGI4ug15E9mlkSTa26
MIIK48jlpWnt3x5EKyAhiC8XUmJc/M7Eb7IdKzNjP/VDy6c0/0CMQRUXqU83j+Vx76x8wfbcejRK
7q7ymm9X6F9di821tGbKC3gqGVQLv5LyW7E8wkK3fqwNOoGZKZdWoIBt56yiQjJ+DzM56UgRjdZp
T3aN6ooxEEgYIyG6p90bKJ8Cjfezi1i/DMv8Poys0bCWdOEdifNnaWAfzG1H7Qmj2VbIjF0XXZyZ
xafAtrW7OaeBzQsN4nKIPv7bh3caCIl+/oUjmPCzzMlDfWj/sf1/56cG5g39jS8poPl3GXhLvYqw
NRSG78/vteWRXk3eKJTRfekxvitr+1RZBpnKLNV2VqXnh1XS0LLirQOOXZIWWXJRt5oUMxXrAOIw
inVMTqbK3klthDTh1SMOPgHZkMrk0PH1UBwmfr7ITy8n62Lm9KtG/bVsq78jF3gQx+5za9KmD95E
UBEMoOXqWmpbRkACWtntWE7/YYoaK6vbP+nZrnOru9kzXxuK8kurIGlH4/B3bWm6VjOvDg1HzbVq
iOZdHTD9mpiD2iIJIQFHQCzkDML9lrnxD7Gs30wL79Ogr7z3aItbayUGprC0Y3PVrWwbDZMdtdhy
ZuGbhc6MLEn1OtdIJb6BVE4VwATD6Z7ZaIF/GKZ76h5s8jMfXJfQOXpypNi0d6pMdtFUvjmY6M3O
xkbcR37bppdpQHFNZBmvip4HubOGSvsoyvLFJayGqTMIEtS1ASG2lwx63mG2QuHwHcAphgbTPJR4
NhFb5gn9U39sY3XxgAfouECPZt1AK2joKTuv8XYe9mKkBE/6grSG9fNZ52e/FvKsyzneQx1lym4w
87Wa5q1rYfD3M0drQtD40pbsXwu2RpJdBCzQIUwz0lGWkdGpZpJN1UGOKdLmYUQt14/pQGYwaMvc
YAXTGs9AohN46glx1/QhZKkOh5jy3x9ieU+ADxIOQw9RSeepRHsvIOoEwtO3+FZS2eBE8oTxWo/y
G/IX/cTcIstrjFecAlQZWNtbld2xZN1TniLqdyzl1foaEWA31nBIzJnpCS6lK7HcMcm31Bdrxaih
UfEnidxyP83rLa2z90qF7EcJppTdYWXrdmld8wwvOoe1x4RniLlcJUFSRZ8FiwboI5sxzmOgItxn
WOvABGpxqUrksYM2PtbI+veIxjn+tHPXUD3Z+vJq8rnoRCtuJQy0HtIybpseunJQvraN97i6GkUM
9yCEJ7EkCPq5tjsBb578CZjLNJReOXwb1ioPkwsXdSbjrRmpQrnaQQP05yXWfXyRv5oYKnGmlYy9
VWX7IJBKP4P95TJnOktbv4o4YGDN7r7xSILNkm9pIW+pt8aqNfun3qDpcllP7oB4lKRMsbXq6wfH
mr8gQZDTjM9tjHsQC3bz2UTFTeZeHK5DSd28p9gDjnStBXApFwrXjlMmhDAC3AXdMSaV9le9ifrR
+PpDQgSDtLt6X4FCTlyYVB7JyGuxnFey7TF778eMHzRWgyfZyvGgnLELLOIucfdgXyrebHd96aYG
AaDLHwy9369p4hA0QpNYpiMd9GsvzBcAq7G/Kgqdqu8/SFA4zGn7mDb4ObgSwNsa74k9foxNw9pO
B+kba/WpkeyXxhHQaOK8O2bxQxbxFzPyxE9Vf8ur6dGFQcNJUeyxEEW+ywO502Y+hAblu20Y0OzY
EugThWzTnqN2+CC9Y7yiivD8tWfu4TojhMLqWBUku5qeAF+8dim0pfQ+oh3m30OuzXXqVDyiLiXE
bhFDIDnpdzXVASXZ/EElhWGMi6yOuU1HHfF2hnHuUEId1jrjh8Ubx1SqEGqJjxm0rCatDJHUdCc1
CDZWGpUPheUdJ++mtey4iP5i7P+d5OWzVEABxMSUcWzUrl3axddYGYZRVQEpg84gcTfthVN9E7OC
isrNronbnJrKEg8ew5SjPbP6X0UCqHlG6+h6kHkajyJfENyHzL5vB0SCAPJAHFFpSB6gmirWyYzd
2NGqDjYv2FiJlDkpySzSwRrYbxhMgDb1sURIEGsT2yc0Jj4ymD8W6ZwZdIxJim3KeGG0mOyQWCJE
Q3oaOA2FctXF8pBvtzauQpLDBmfjCE1U7xMSCAvm9rx23iY+fmJ7Qwwfszvf9by9p8F3GI2C2evw
Z8bDui+1+tsi7nKX/0hHKF/vjA3VmcALr1MtzJxkYK5P6bSVzwUsCZ4ONhlDlp7d2mMPlgPTjcUf
bCzatejm60L/fkSv/8bihsWSE/a9QpyYPyVTd4OzSBWo+3Ux3zCn5CDz0uelzMTG3nsZtdsMMtjB
6E8HlEIYW4pgKaMDPYNzqqv0c0LccgKjDGdNXYma4DFtE32P3sK56FUWHRZoHTvoubgKrA9lJuWB
cvNQl7AZRsx37JTzjpa3tm9EPCJRVcnbKJXHucpMxn63cYUd8pzz2ktj4IdTjHNufkyRdnIY1d8j
Cs0+5nWUK8wmhJWAbSA4GGMgsCnuRNHwoqfFvUhsdsEZVrbE+ZXl1lGoYmEQhNyLoMvrPBG8Oszz
t1MfIumOlziPzxPD9O3Zv4MVTZ+ZBPH+uZBJHlI5HHInawk0YWAzZOCh0i50p11mCtePB/fBmhFX
5W51GkdkNiwtwyQZhwe36EgeKrKDg5MNoanjwxriL4w8fonRkwPUD3SgBi6jfobvSXFeqrd0HTRW
fTJwy6R5WBABGkNiBRqQCAzbj3VklAdh8732+gV9TwnSOeuZ86kQDBQV6Mo4dq6LUyJK+G+UGkU2
wgRxLOY0m7oYkozY5waXfQbmr6Fa32Qx4lxva4F6HJ4V9MySZeq2LQVayRkA1w6jBETGdMGLg7gC
1MxsWLthiH6V6H98ockvTC8eovHZ+3FsiK496zUrcwgPXOwDxNZul67LVRvSp0IXTHdaSEq8ho8z
iBwYpcC74eDsPSd+KSDSnSwy8drK+q1Sl3GDoWt7Q4gGyVF6KvCKhlkTmnNfBSB7UTpPZePx3g0E
nNNjEN1WxGSM9+lTvgL9r5xs21fygbmSHzR2MNAfZItP9l8i9Hp09jCiI5Ff+JrQVtpmeZRM8Gny
MaS4DAJm/Qi3fbygPIFYXP5pcKuf5tYKY0FYDxPMPzgn7j0V3r7javV1CmxbG37XxNSO2269dTYM
y2yEo6ehHZ4pkA1mJLuleGWPhk9/22U2S/vdFhViUA9tiQUOgyYhD/s0q8mh+nZNmq4Ub9SuQZXA
NmH5suGCI+pqGwZ46hwNBONxMx9tLu2qx9lRMQQPOwiHfrayZ8wqyjObEIVLQaWJJR8JcKJtyQJ0
YB4TWMSE1qGcjD3AAfhDXY100BD6XqvImOq4Geq+wa7UkaonF6n8yuEPsyipTPSmpl795k8TcUZd
siqaWfJtvA6HzjLRLfKn7QwrveJtAeNo+6Yy/2pxUxEDcC45dHjW1oNuPVVM+5gvERyNhgLE5kDm
ZSsJm2qeEGDoc4ZIXhvb25pAD+BU0CYEpt58aSZ6iBRAlBBwSllryETp7HX6q96ZX/XIw6Pzn63Z
8GBEw8Oime1jrumCj49SbEO3GpVrha2XXhkpO+imhoU7HWXj/GpQ6/nI+aHTus3dZN1wiISD8kKJ
V9x5/zJLJCeBb4pe2DyAaRr3DFNxH06T+5gp6+Ix/j/iePjSkI4hJ3LN7KYYg/juAsBeV4m6xQYr
21klT6Ts2eKolVhb2s01usK43nmSqQpwlOSxlFw1KvYONonB7ApU+TyNG0pt1L9HGk2GR8kZtUkN
6S9CwCuaZ6CNLtWTeq5Ef43mpbnUUd/VXDDL6yAaje0+8xFWtWeu2OZITgeeEnRCi9Ff8jypzl6p
sUGKzbXEodd7MQ1rYYdln/0rlJOebG+dt45SHS0beUHZj3e6nhZZwFT6uObTX42a+t06iflRYk6/
qd76JViLl/kDz3JOTmP7B11gfFrs+cGOPO2JHcZ3LWcsNdvfjfYIcY6w9UrV+rVLvXg/MtmOWKwc
ewztzTwhmrRrpFktY5wEwW3IBASFosqWcFw1QkZAsZkoOeMcTnDt7dliANBTTXWztl/++6vR0ONz
O0bX//vnQOJAGEsvP8IQUkn30kgsPisKfn9A+GIgwrmLGSUREYKH7j9gMJx+oJcsCJPEi0553yYH
qJuQAQYdiypIiACC3vCEoNDF+sp/h/OIjYvKfneebYaU/KSkMiTdYbdxcSmm0VHvqblndz5BSAh4
n4tvVP+cdQjglFbK16VY0ctbW//dOfarWXq/2jTd6h9zfbdyFga6odKbKMF4l5xukIT7ezo58s10
D/9J+Vhvps8WWI7/fkvlGu7DtHg9c9l2ucM0gEVrl2fHRoVotKX19v/9LdceaebOezuY43PRnqzY
KO/29guCjuqE2OdbRyhhLYO4RbpbXaxlOozxjEzN8C6DJuPbUPTObbQsoBhztC9RYV6i0hMnZeqv
hVotuUsIf56SEi3+6uRXr4ev1Rj2xVgj+8Ibzw+WsFU/zR3n8n+/zKNyL2PmIupy0jXEM8GM0hX9
CVOeuJdqgPjtyKPXFKZfFi0Z6LLM32rc7Sqarfs86TlUvuUm1GSBxsuTmzTH92bhg5f6YBzbXpvv
pOTVz2X0oZZ1vncLYCRRzB287My5amaFpRczRze699ouoppKP/pr8Pa6IoeoB17mpFZCSJzGzfer
dPpQ2m50tDcpk4NuJOypTo5ZrpqvOuMidNviA4PZuRo9YisxegRFkhpfKWZx+H4FpxQ20x0hswDl
o47dVdo955b75z+GBgK9zeb7Rj47RlUgBQ5GYkb/i4fkUpl2eSTuNzsOvdAf/vsFlpfxv3/1398a
rAB2aQr+j2HYUZs8DykUSmRiIN68JYmvLkxRFBe9HQyis5Hv6QoccKwjppHTu9mQFzJxSZ+k6MNk
qIdLYdnN9f9+cSIe6rLZvt/yRNCSgUbk//0Sa4l5nTz92qIbPpX/WeRRxna0RtAMJOw5HyMVNOvN
YplPff+AZikckJbcVDps3259kTErx51eYSSySSQJkEblyYMsuiOW9PgorOZ/CDuz5raZbjv/oaAC
oIEGkEqdC3EGZ42Wb1AeZMxjY/715wGd5M33perkBiXKkk2TRPfuvdd6lu1rKjLczePLPgY+hp92
pTyAEcTBpBOLIBuEDY5FVQocM/K7oppyf1jSz8kwBHvqVjvDco2jO8zGMdG+mRXkhI1HLM0bG7v2
xL3c3jmwoWNJFlgQkqrqZE/HKSiKta7RnCWNVF+VdpFeHUHvbGbmYLDbPCYJddz6OW7lrZ5VJ4T1
3Zcp7LOTW/Je6vO3klSJFS0d/dllfUOe7gIFnrWdaV8c/EPv/Oc6LBnjcLLp5eaJ9WGknY5nFWrl
pHXojms6p27h/RiHKD7a2MYZLkyMCgNz2xfxdOixEFA2RBxjcliMuFgOoH6Q242Gda2qwt2bcP7x
1WgRCMYc/d3yOjwuoY4Ep6shLVo65cdiFu5NeUZRbx6sxQMeBvRoY5icz4YxwxbFr7JN28+/i0WG
e4C8MDb4JHtnAkOfYKHA1CgK1vpMKujjnddn1T31SSx5CwUCf6xE9ZHZVaP2ZmO8pziTGH6J/Mag
0doU3JJURLIm60PgEU+Lc6Il0cYdo/Go47sBqEfHVTGeRWriHdH6BkfDxPU6J8UI2FnHIpx2zwjI
I0RmdviMYu5ApAobuDfnZwjoJAFqTkxC6G4aOicm13hH8KFsjOb+9zKUFWjjJViSSCsV1LeBHsgt
aWadfnbs7dQ8f8pKin1LrvzOpPSjU+bcckVE+qB3A4rhuTrNAyRerx4PSSWyd96oyA9NDQSljvQ5
qw1/EEJ/X1t5ax/DGBqhC/v2NJZNjVzR+kyrgQahFARO9/K1kWH/VjlNspYzdWVriQ8jJuY6ZUu1
CruHIF6XL4bN2IjJQkxM7LsDBVcMfY7mJcu/iVHItVJVdrDb5D0WMwiIyXxpjCG+ZHyIQngvP+fM
uiW0aw+hwXTHTYf0w6LG2pArUMCcbAl5nrOjINyUg6iLrRfCDkpzHkJ5q/fz0O6tUaxKYCsHom3I
JX+s2iUema7oMVFN4GEdx76VBDgBdlENzdu62XUowS8ZIs8LJhKeS6f/BmE1b7AhIHThiLBmZJ6f
mqhCl+QAh37ApdLMDW+09XCU0ujazfZkvzbxKIn9wrZF6nB6qrXc2zWxQ6mUj0cLABewWUiRWHOm
S+q+Y14czoVua6tsQCaap5px4i5UXvTe6qV2phDtX4XWcaiu7v3kmhsaRtQmMrIx9UxDuh87ReTX
A36UzR3DtfaHrbX2i5X8HjqKX5vGdIXoAroPXjkTISTrRIRNLk846JbJuV4AD/hQzePfxScFv9At
uCIah680XWklBoNCjROVV8tAdQ5W+AkF2PRdIvkwhZdtmuUoMXZwomZKO5+PZhbwI53BPGY4RHmq
3wqt/U1cA320UBinJi5Jzh0b+8Ws03OE8xphFtgGC+uqA1ScF2BMfbABxW1Oooy8IUw1UY/RwDba
P04l0GLxvzxPepGfO4gR+yYXz72J7Ug1BX6hsg+O0SAOscweNmQaeT0wE+nq0GFKmzK+8DDRypgA
Uaz/JRqTJyxk5vrxxgZu/yz0AR98nc/HAPLpDvNkTpXmCKLOtAADkccROOq0UySmYlkcaIPqajqN
FhVYIgMkE6r6pUw2+ZBDwGOFItK82FIB/wHB7K2jxAVXQqIaW6EbHIwlgBDH0UxRPGCAmBRG7Cj+
DCFcvJQhDWyKP+fgcD5Z6b0wYD5w0XKIo6gBPdC7PaKkqwumXFksfZonMpziBqTQLNN9sLgwg6Cq
jRHgCoOW4GPxn6I5XdmK+8AlOhixRmccH5fRnDh/E01IE8ajTE6NmDl9o9m7yBq+oeHAHNZErCHE
oWGqaNEyu6bhR4wSyXwYgd0ul7F1ld/S6rQD6Ayco53JT5aWXiqSi6R3JzVqopDJ0JWNXj2Numz8
Ksm/ZTDKzrhLCr9A67MksejcpLBGSU3s2WRRUNi4/XaZUvNlKpcymvx1YD/ergwN6+/ZR0GAeyuA
XyymxnfgBva5N6S6F/O+kVR/jyVnjJRvdxCGCyO7BmT2HGwx0BiMmvGiD0vOFEvRrm1dd6ehe9Wf
lu4x7TBGMUGeEm5lTPsurE41eoBnJOBw8vmpXUi+4FNTFHJX1PIpiyg+CEhrT94oB85i2UvOwrPG
0DS8U9DU24wMI7pTEpZOP50wu2i7KlD2FgOI89y7LBBzupzp7ZjDpozWUppQWjO5boN+bzV99FwE
1A8Kd3EJ+X6u4+akGivaioV+8feZj/HwfVxWQOS7hBKZ1JgTBxzQERGgnaXE05AH1wkmt6KpxrW+
3DIGRo59tjwUWR/tJi0m06zyAgLg6xrNerpu6iIBe4Gq2bBVR8VXwi5TAdrNlqZgrJvINMJ5JytE
3zif0xNjz+QQ1sUHwPhpN0au8JNcJif+Ro6/dWVdwLVC0l+ooUzV312ccnvcghlHfzA4EHTxsARz
eE4geHmS/Lnhc5g752qX9C90OpXkirbXxz3nmJWxTpzWOQeDVfiRbr41iekP2qh/DAiqCLOyXjDR
NlcCgC6mlGC+qEohu4O3kVmereu6XFS8eEVyFMhGHn7P5wmGk5fNe1evuVO5YWkIJuPp8ZWKTqP8
uXiBZhnGV1xf8mZQlt5kiqqvLo5jFhjIfP73t5HHAWYCu5aNOcf40d4kaZP7XUYC0SDsck3exE6P
pbjIlsEYJwWxT3pP3AxVbycOZ2e6aDtVJ9WJyC91xYIQHJ2m25NHQskD22JdkIAGXi9MzxoaQZaz
9Swm+aqXvXvE9EPEKn3sz6l31ux1m5zUw7tLV3rXtZgFGllVzCvj4DTZRI2bc9PfCDHOD0TEgl7r
w/72uNSGOId6/qVn893KHWbeFJce2QFZMAfHflJwqGyUNt5UHWPZHsvELo5N0nl3Ww7bx2YwzHW9
/vtZ7UrrG2yzKylU1sVo0/S1Jg5lXYcmWGDoNDv4n+lBeLZNaowC/tBO0ImajvClwT6aXQZZZ+Su
nvE+HcvKYGTuKYo/6HnIJc3imQh77ZPuJzMLW4Y7WczJKsgxU9UN2ZFggcLL4yKFEV7a0Jr8Jm0O
DF31dVkReE0DEe5nTFQVcrBEu3PnUUukwbNnINEzOrS+pTPXDAzxTCe1QfBA6GkbohbTZ2G9EknO
9CAgLmihBbVMSXcm4V/6U1WnlNCpZRw7g5FPQrACvf/haUqiMthGkyZJo5vTp2j5TOOBBdwAAmMj
KTuasFH+HI/ZaVwusiOkPChHtpw4PcKKr7deNWPuRofxOlE1dCRpEFrtqm01dN4e281dKiM4diYn
QAvpta/wnj7Fy78kFhFe7dTfC0BzR1t00UuM23xVm3m07/sekA3iqR2SIZS5uoOPnVbT1gEBhPRV
ZLdBWpc+zGwCbb1p2wQqu3mGvDxAUGk/dtu416dj3CHaKmPL2bUpMwGZKRhrTfFed2QFH2y7ctFV
9KSNtxlhJ84YrntvHlYaZyfyAlqY7HROi9LML3lu93dsT9VuQcMgHTLPQWzfafGoFzHTy4iT7IvS
d/hM8SYNWpYBxCN9bKEpacbE2cvMat8YvD/JJJpTGxEySJ4GR645mg9FgNIsb4xobUxufbMUaW46
/ky/kRGwiykUdN5JNkqK/EqMO1BtwtPIP3Xdp8dT72ho06bMovXjIQYbVrQios9LUjrHSs489hIa
2klsTTynM55j2u2mR1SAbR1TwynxTwuksFJDOx0IuKlOIC4su6AfamCLfY7NNhk1detbiGIixOlR
td67sCgriJ4Y1sYMW329KOpXwmzkiXJNnmwRxIcxIuuhLvdp4MW3mSDdVzGQ7TarRAPqjWSwJNj3
qEdtvY0im3m8K9edbsbfUJECpkCgeZlGcg+l0ja5bRc3otp2jwVVAzuZGnKgAXGvwlA/Sgf+uxbJ
M1L3pZ+6/C9jTCc2e8paMxCGzJ1Qrw+6Uk1uszdaF0hJ1gktGJwJxwrPlhkz2/eYFqNKbevpZslU
XFP3M7A1qpdmIABMk6Q+dBfDyOlYtfwbGAgZunB6oaUihD+pY5UnEnSkTspfdde7nino0tXi1EIo
kNIuRte+eFWQsmDa35Sc5oMd4Trmb+wZlB841wbrvwctE/75TKMA94sX7ho3WzSbXj7sDeaWx9F0
2dRYp2kmg2sU8/dpBqvxwEB1pnerhB4e88COfJlRqodKHsww+6o7Ak3tBJ00CFm1sbO0Z2Bbelcz
iJOzF+sAODj6NmYPmMGa98pDlYMwvlwPHF38B7dNCueznhsmhbixN8Dm2xPE0XfSOuUlWS5SyetI
toBfwxMR4bATTmZfuQEGEENL8hk+vtyvlaTlWMvfyizBLaRD9DL97LBzbLOCn9T0bj4asts4PXtM
BYdzag3tvRb0yGA+hcxBjfegzcMbkKT4g8BnHBd1Y2ZbE9HBNk9AZz2syMVUROeOdS0rfjjQPVoD
beVKEVFx/edhXlu9T7KI95d8luq9tyPEZMbJkwW7SK6Krq3eDBPtra1p06YD0sIbSvaVpbfuzvTY
fFWKLLlcCoo+rUNQBAmu17h608PZ16IEVVj2sihWLxj849vjkhK79STTShzxJGtviIOecv2mtU70
E2ArI9hQfZkp3sReS21yYEbabNYuGkL6RzCuoAhg+yNNAW+m1Lx6U2p9wPtS0XCfp673g696KHu/
qdv2GxNq7lX3m6MwnlZZkL945DxIPeIc3hTzNkg9C+V33exJk2nuRNeMjrGcUyb9s9QF75cXP7s5
Q35H9a9p2hMPpwGzq5EEuJGt/M4llqyq7enMsSvchhZ4uEB2gY8oHDOOA9VQaM23Juz6Q4C+6hpz
OF5lmQc9bbTmYxoHf+hUoRn3PEhrLJosxujPjD5y0Q51xUUbfXvQa7AsgJY1LWM2RDW8xOuaJ0uD
6ZEb8kfh1POzHYsLmFXraqDsN6Di/n2UYZAVBsFWOnSCbzOhKuSnfxa2TjN1zIatGJXz2dEbgj1p
v9FPw6ZqfYDB6zfl5IiXPIFqqDE+P0IxAAPLzLOLs0+hTfWhwcSzXkJkCyg/Lxo+qPXjqzhhUPj4
aqDlhz932FgtMuXEjs3742LFDYpBBxXT8q1udLPLMpdtSOhI47o9Uizmz20+67eYHbtLFEBTdnCq
5WYCONDr6MSWy+wBGKAXTaCJUd4HmetbK2X+D8euRKKDJd9FM3BCYuQ8JRaIBjlE3oHsEEJkQ04E
7SCY/2rDuXTHE0HvjKJMyqGxO3A4TY7WUk3UA8cer0lfJcSjTxgkH/iMNYoBEBWxkbXndKL6HpjP
7zOw01u7RsEuoKRghXC+aiw2t55Sugp/03qM748LY1trHy1PyCmEd9P/jA6WT3Jt+7st8CRGdOzv
qJY5XS5VGen2RM4YxEeGSf4rRQtLj12l1xozAbET1q+hlNUruXMb1HLAp7PAgx4mJTFA4majPHOy
vkPUXK5n3fsaVU70qRNWH2uro5hCsOo+y5YXsRpBOpTLTVKm9Z3jVfiz76nHGjhQ6BPUzrGr/K1O
mNyjODCQUZNQueAq9LndjKOGaUE5rkGf0YIAM9t8TkPwBaSqkjffgxvsUQ5uIK/ap7FCf5469bcU
d9tKRF8NauZjQ4Vgq+Ze6Ph/H3VwX6oLNGQOAFrnWYi3KslGyYFLd39gW0a266A6pfcWbPpRT471
6CWo6R2ExgOrdF/lR2qOIyMhAi9D7xAt3TJjjsr9Y+NQMRKXgMp7k2ml32fD9M3SyVxSuce4g+KC
VD31rGZ9Yu9HpzdbhJ2OGMt9LFgm//6XXgMKGUavebVRS0I2yY+mkWuwuDeyDoenTEcPMJEF9upg
TtokLWEbj4e9WcBQa4wXMFzwEF2m6XY0uj/rqr/Goi/fB1U1O6W5yLCbNnmN3OmHUIZ9USnBRfjP
LGIbcTcVaGr25Yxkb90R20ZorX5mFowzZOmL1qVS9wUkw7mR72l2qO6jKTMfNhFgstjhR8JW2/c5
b2eudSfTGyfAgvRC86y1f+jJ9JP6tH4mszDyZnVluav2ADyJqMkqdVXEjmNWiqtdbtIbpxGFYzlO
xJulOJABQ8aFONF5Hmb3PdHEuZtl/ktBzQotcwsSSH+mbjeeEVMg89dRXlseEwUHxsC9KRcZZO2l
P4yy2/U1RaMumD64TTqfeot803l5WXNnPPYukCGBhA45bGduK1H/xBaCM7AMDyw9rh8x5l2Hs9O/
kJuzIt1WfDDERcBiYJEPVWIeabHkmxk37m2svlxGYCs4IcMHRQBsaseprZ078gbHZdltO7OMzwCO
4rMblExK/3ksuuSloWmxf3zrn+8/viqjlpmKBlbJy4NhC8zGxt2kz5d/Lo4CtO3I4Heihe3+8f1I
9iNDAuNLN9tU2080oY8j6uXjJJV5CDrLeIZB2r8RNWaiEMRBgFOzaacbrzTTOpdcN1a15hoUIJO8
1ou/9eCR1mFkpQdj4eU3rdpj+trrI6UFRBT7OQiCM5vD9K1nEEqdYQAfK72XMkHKY4rfpcBXEeqd
9WYmbPDxoPbSAP31OK8iybcIKna2ZP8objdUc8qjZfhoStQ63I8JT8xzLbT2ngY7AirdpPtVTaQn
m0ReXg1ZZiRVkzRWS7iQPb26x2XQRzgbCGx5wd9oCxy8svPOznIhWLjS16My//C5tMDum6VOnODy
Jzikd2rQMYL/n58G9zWDC5gpQ3pV3UZn/k3Dwzw8Hj0uNcjoPdthxU5TGhV2KLRcjRyP0mjKtUWM
JJNlIooL2QiftvldpYF1fXzrccnKyODmB7fzb3/gBO2bIetrU4HedtsoOmuzCCGuZB/uXHd+r/fW
hlf3Eaf5Z0im+hP3Et3/OZSH2s7zT+Iwl/llaUnjQIDSjWKVzrBjWs9K9Jy+Cf5+RzHDJ0zTq7fY
KZ7nxt2WXTV9H6SnNli1GWzD6zvApttOOHpf5qFkjyZFixSjUF2T4ohKelXGofBbYsp5nkTKZlMT
EIHVsKTTq/pNNDUnMLNo9+GETAKO3B84Vovxrimh24jmQ9f1gxYCz1JG+QKRhcjUikcgRxl6A2pi
hD5jGXtKGuuWJgR86uLPKD9o/XM0XfLAiBLGJ4XQfNVZCZHi5JD5wkQ6remN7yzuY0ZaHjrCbFlT
0ag6tBGa6JNjhY4l36YdbHUOqgCBEiRY5/DQMILOzVZLfgomwXtBvo6BxvOAaGUdOZBUZYL73KPc
dNHMMdzG0FEBUwTNQnivULdgaJE0qahalSSqty03SDkECzEQSbCtiaep9sYnhsiEMilOolq32NPo
0iF7b+8yqBmGL79YgPykRZFuPM39VSzdT6tDlM+If9UZDdwODoabWlGzRRFn5CH8PdL/tqkzV/iD
mdIAKW76or7guIJpTHsv8K6T0BKAmK570GV6iC2QJQxAKz+zxc6FqbJymxpEyXiih9lfc8xrZWLV
T3U1txhTHRMdYR5tZpujdYcczTMUQEwMLzKhgGIn+xEGtG0IMGqRQizWT2v6DJC/PRW6UZ2nCqly
aLX9vsWOnA3YQmlA+qOy8vvcslzEzHMri1bYYoH3rOTQB/lJdcWpDtWwaqnTn2YhoGDE7JH039ZT
99UQkHqgpgawW4a3ThPeSSdgpHI7gCo9p/y4wqlNNUPHUh+f4g4bb+QgO+/KQ2Lou3Ik+MRylbYl
LhKsTzzWLPiYumxo9Ks2r7/rOgCJrK8BvZhVsAmsip+gtakZl9hJq1UUomGVqKRHSUK4ppPw7hGA
pOYEeLChDjlKjn0Z49DsxS1idvvmRhLfxdTRa0O6LhxEi3Yb3NAK0/xeiKJzoC3SK3Y0DkFbPR28
Q92bV3ow2Y5h5JMGkv8QlHF86Gtt3XCmWbvkDGD0Ar82Z0BApsD9jJqcXEjRbgaCUPdxtY6irwDf
+HMA4XLoqvgwd7ACLJf/cos90C9aPAphYjxli+wbr4zdYp8CQrvuCyc9DRAZm7ClXYrpqJ46cC+h
MwJuZfw8PTXl2KCeSJ+hGzC5yvvfYOy+A+GYQCiKdlvV43WsMMlhEM0WjqWBMms9OeOnS2QVER2O
u6icfddO3xDsWRuIZ6xFPYXrYH9xiNqYpv1boolYe5IcvGLcWnNqbEWvyGgtGGtJDsFPZldZWMny
rS76wA9qRJMZwDgmfeAWQRAy6psp4kT+lmqMjgsRfuJQpdVYfpHHYm2dweyuAh2pY0FLnKv2C8e5
/V6xUJaeIDA4+EhyzKLNxKDSxojpj7H5qTnY6Epp38LYyDHNYcDWIusrdhxe6Uj77tEo3RZjt3ei
/l5BFaYszrZpg8/CN4jdvnqckKrZOxkc+7+LqN0lbeJsDNZeUFF83qz6S7n9V0Am6IrMkG7Vh2Ri
VFO9Ay3wI3KKn6OdLSCQBYwEdX0VoeY6l8ut4OrC2NjwZBG99M0BGPDHzLbcEzKx6ZzXiv7BVSQQ
+EMT1AIU+60ZldYpjgOE080IQIXEGjYAliqzgmwj4H3V6LTlhCNCJ+rvSZVkRgwWSQb9SsnqJ9Ew
l1jI6gZZnZ5xAuCIrgagyCb9rRawj2SOSBfXqNdG4yDBtg+trnV+N8jrVFinykAGz4zo5ppwyi1v
jg+tKeNF3r34lSk5gIKiNOjPHdlUT2TMYs7t82cSdPC8B9X3vkaHMdWYQIO5r9eRaW7mprB86IeI
npNjAXp8UfNcRqe4eV0bbwhuPKa18Uej9bMpSNxMh0zzm8kNfMmtR1NnntcY+Ac6Ow1lRzkg/O5Q
IwNe/6MBfwT95R3r1o3RpOsffJI+6hhuIdq5rSvhoFiKQGLLHQrwrLxiymjWpYmKzypRpGk2PJEu
/w1zDVZhvCrqEDO1YYLbfVcVQNks717SWvP8NrjWDU5rfCLVClUpKiSbCYaXghwcB+ea1RBppnBA
A8e6sxU3TbF30GMKnxsPraTJQJ56zzwIpZGqDDQBSGZDFnvhXQh8ijeBS1iD9Uxo6L2ErH6eTe41
o5mSszZqf8asvVa4z3aVTnzENBh/qqL4oPOCLipI/1Rd/1Y087dmNi8iwsuORaeykD9TES6kUwH3
hrg9K4Vk3NSfYwuaptOHb+ThOb6h8KYNfB9jLVzbjIpxNrh3onLy795cMohv9WKfO9wfTrtnwr5x
htg4cmu9APThlJEpDlkThgIIcYjnd8mkDX6CJMxNCkmUH117Z7hI1P8+OgW44EHs595IQkWI06TV
6sLv4rjb5gWfpRQ36jhxzgjq/JIOcouR4fcc6re2r65GWJpnV6V+3YR7GRfGh7vIQ5DpZMil4++e
F/OkYm2d8GcvQxAWNK1Y1tHMmbRwn0otTrajCPSLOb1NxoS4NDrZjo44sWQNNgUWJdNCLwI/XdOf
8eHhXccNvR/j4qcHxyfROmdjt/lK1026zWbZkm9P5VFrg74KphB9WWtvOtzNZ6vi/F6Ag5KNiVwE
yUhf5l+0CPtL36JttchQoIG18hY7PiLLNXzW+yyJv5id5N5jAgvG09z+LCpCJHJpbVWu76os/B7o
1e/CHlEzgUWg9Q4XwkguhW6lewYKT6m207SOBq8WZhsT/8WOScu918x3KHWJW/40k+p7PPa/qtFG
WYMlZ0uzdkDMPJ2JAO9hOFd/cOT9SURxxw2FE4GZwN4dqQj71mO878WVb4xN5VMzMUI+1/hfnioP
wo9oyBdAiGhvXWYVr9VofhjQhbFyF82a7nIWAN4u0jLA8jw/I67FQZ0W+zQGTBr17j3JEEV7pQeS
CRjFxnQHRGA2CjLb6lZtNR7ynu6sY5APE1AIPjcWswNDh2c5rtMEWzmjq3tsgEPoaJ+ubDs8to2y
DoPW76RyVrJx51OTp6irGk9e7Yru7XyNEMn+7gftjgF8MxBH89aycjULgNKUr3ys1aVGZj9nUH5l
726HP21otBvTAurQoiIpUQq3vVcdKhOzijVGp0SVXEiFd7DHzvi1zh7F1VOb9uRbVHLb2DmARk3/
4YaVca3yQL+C725dLdx7MCR9sna3qKkofab5PZohjDZW+h3Lj/ZiGao9hIhdnsZAfrSM7dZpYDzT
QJCI0exsj9LE3k/KBadAJI7DXbJnUAvduIJMEohxuOa4WvO8FT7H5f8WDQyGrHRBqLSEq4bacKjx
oiYhqT6TThcMxlyMqV2jIWIPCNWJicnD6oLVT7zKsjr2DjSsUaxR95gCOe9oXMciSvZF7Bw4S2/L
jCjzklHmPkxJUSjnZ5kGHOQteo7T9r/OzzIk6VhlNoVlsYTR0R9yhSkhKXmGY9qQ75Y//79CPhFe
OeD3MGg3M0kzbgc4J0otZ+OSqMP0C12Jw46IaDAsNoqXGnUzCoGic1/Myf4ZqpVrxoKhGcqTNB4v
//WzM/+fbC9X2Dr/gCGwQ5J/+m/PDlQMZ5+p5dmF7BtpMkLrD7Pg3tlbzIW8lMqJt3aukw9qTc+G
aFE2xB+2EZ3ZdrStqqDq0X07YR0wQLOwkhQmneVc2xP/oX/M+HjwIlf/n1Ayy1gC8v7lVfVcXbqm
40ih6w5ttH97VZUE/ZN1oPceAxM4tOkFvzf6M2+SJ3Ra+TOL0w+spMV+psL6q4mBlwMfTLNIDsI9
x+DaHujDNdOWEG3pD66n/GbsN6iR0lfLTF9Db8q3IbphhlbdllW8Q++Y689YHPXnDmOXpmDQzZi1
SbGAjKDXLpDG7L3X7f7UFcmAl1iZsB/saG23IEExKwGDtIgzKEvwAoEbnxB858ewnMd1jYuCQkls
uqAub21nqBdeAAtwFwkQWgXoSyUVs3CDDmWmF/Exhnu4Qj9nY50cYpbsESZNm8SsitDa9gosFww5
vE915bq8uzZUthobOmet9tgXkInS2FgGvHA3S6/bgGBjbTBTzw8xBEKcBWnL32HiczK1XVIKdZ5l
Ge2saApXUWa1W/T0tW9XGgz+5fJ4CEb9PUHHuP3nW1lURFt6Z++wGpiLtSltNDaJdPP4kcfvP37V
iSQ5BuTGWMEcXeVyqQsswKbZneamwoJRcjQ1wHSv3algvMmYiTXA/FUPyr0h+H+ql2ZiEw7uC90h
wj0MYOcmp5+0bycg6VwyBXeis1HmY2C7PFpflSGmg9EjJQlpZGxGrcgowTuiSGKTrkKJN/dxkYZ8
Q49s7fBKJRvcPCWkldrZe0r7pZI+x4cM6YPQy9J/PLTS+DoxjnGVPvpznj93rV3v6dXSR9Uuc0su
1izMc+8hBYUg9s2gFjxMkYDYblQJiQZg9kc1ybvZVEg3XJIewE4Ep8elqDMgFY4Ca2pF2inXS2pi
vSU5hjqLFPlKvMUAFT0tmV/mojARFM7mOqSWMqLQ+R565oBvCwSKCMnoMUdGTW09rGRMck1Gx5sZ
Jwr/iffCm62bWZ1T13OvrVlaNzVdnNTStnbXer47IigYmhZwrZAjR2pb+KTRQHmvmul0G/lUnvAo
N6ic7RB+gGraLSOQoHuandg6tZzLtGVYitUr8x86TDZbOjDzcdTC4kKgWM34sPkCOkqWqZO3eDKq
lVkPhj8KDy+pOWnPdEsYi9INXdGiTGhUE6dQ1Ma4Spf7pF3ujmLjhTLbk+RXfvRVkT6FjLdEk1fP
FlhBOBkzUQoLSICJkneyMUBsBpZzErVqyPhkjAHW1b+5BuALqzexZ8GxvmUhboGyKJ11JJczTJxB
61MOQrY5VyvHGRvfxG77RPKCyhV02cbFSJ2gr2AcG/uTG/5W7BCoU6bTPFsoeWHVm2ZNUIYsD62b
NAfTqyjN6X7ttSlWlzhQeElLlGRB7TExWb6XsN6QX4b1pFEuRxVKaBSgbl3zvmri6GjehaC5lGdb
RSc0FL8COx0ZZp8pGqxTYNnIV7Pikzk8Ac/BEEI7ajAEpirfNBaWyImzZ7AkworK4niiF2oTk8K1
G/MCAYZmfKGmmL5FCy7dK3MLtuDAAAdGsLJHrMaowXOkVOg8XS/6g2vX3DO3rA45FMn1wHKzUpMG
03PQq1si5nCPZfboZJ66irixKVar9K2LuEW01i+tPDshLky2vXL1i+bQ5nAbL/OFg4rXKoezwAWO
JVUQ6lImkG0mP3WT5LNbAM5T2jnEGBh0NdA7YEdHy2EG3c+HD4jA1/kp0T6IGxhhVPnuhCgIfqzd
vaP2PdJw8/ZePjq7WG//9FGf32OixS+FoTtPrRDdBQWjtZlaEZ/sIZ32vdl/lj2dj37ALDw64zrH
mDkFUn2o4ltsIdkNBWeMZshK6hMImFl/ae1uma5o5Q67Rn91pecHkXGOiVC5BoGlHabCbQgUiZ70
QFA7QM26UEsxkZs5dRhDoeF/a/ptXnbLC7qMKgXGNI0wBfr/8ncFW+iUDFCj2jAc/Ga5WHTQVl1v
2htoJuygTm3sGbblrzN07r3DgYNsIEpFEYBmykwYQ6AxDzH5GGuNdsFPrd+D2CmO9GrqXW4H8yqc
UCvR40dpnedni1fhgwhxgKZBMPoMas2/ib///df4P8Kv8vZ34/+3yO9/e/gfu6/y8iP/Uv9z+a1f
ZTU1Me3F//jXh/zS//pL1z/aH//yANNc3E53+oTT85fqMn71P6k7k+XKcSzb/krZmzOMBEgCHLzJ
7Rv1vTShSXKJfd/z62vRI+plhL+ozMphmYWFuUtydRcEDs7Ze+3fv/zykf/Td/7H18/P8jCVX//3
/3wWXQ4k6O4r4GEgefvnu5aiUFrKpND677O7798JtTcu3+s2+rt/+HuGt+GK3zxlKkbSjhIoaTxy
jv8I8Xblb5YjpcuoRDouLqx/hHhb+jdLUO8hHSb927Q88q0R8bUhkfP6Nw5Luaj5JOWnaep/J8T7
l5xsB7mo0qQcO462AACYy/v/VPhapjMqTke5aSElpTBZR1o4svsX+b/S+0slyCdfvox2TSFJHddS
L+//05ehqdvUXLgkHS+1GWjgJfMtXr+dxcPL9G6FSB6YB88AG5ZGcFfi6k+yw4wXDbqDLY09Sna2
4/twjFdxfix6wsouXDpVSTugcEXnRpHlIP0DAQ1fcT1Vt2HfrZrZ3gZWfRDS2KkRAq5HZmFlHnRP
Cwqt559e/z8W+H/kXXZT8Mo3hFj//z+ltmxTaMexqdfFLxm8Bs2xcZoEXEeuo4O8VOh9/PHrn38R
IX9Jzl5+mdpyTAdXrEu+ufjlNQsoLYUZOfwyRUSvF3Yuku5+X9Zmf0hgsEfEw6VOtQ1766kanY+q
c8FwwCfREqOBf9dNd9oPHnVG4iZIZverK77J1x3I55E9BAdUd2FP3q98rsjSK3ugeyBTCwddtrv1
BskxjC6yBe3z0C8TGgXD1P6Yh9uWbkPnyePIb3fo6k0LGy8jE0V36SZwoco0vNr4Chra5RAA912U
nRpfwPMfNjN4xKz87HuGtPa8dqdu7ZWXIkNI4Ct87cOmNO9N5vLW6OFTz8B8jvQHoH9BKydNa58l
WAUdmsaYD9u1KYK1HX0n0bRSAQAseIAyA/XC/gmZH48imPGSkDasMTjOmz7dkmfKbAgEjfll1SHq
ObWkZ59m6M0ucm5tb4mAA+AkNmZ2y4G4aoDfhBlmAP492InE4L0cgH33ODctgxqmlN5XUyeHukPt
L+QuDoJdBTZ6KC6Xe3hVGeRUX9rzlzsaUHEXUmV7K8PyTKNoa92SVbWVjY81zj8OfLOcYZtSETvC
a9PTgk9isZdduh6ADw0MusdY3ZY2jSWXBCgvBThVngvxlUB90VTNvvExI3Hug3mtAK/1EPHCdGVI
Jma4NJbUI3d60h90ETdFtZ3i+iDjiO0gPZCDc+RUXLtjdRlGLzP0E1W/KV5ga6aCW+K2i31DZEzY
GKeKB1x49PvnVU+zV5MrM0doU6Y7HHAk1mDmn/ujbQx3fjihhOawcsH1YE90QRpl3SdpBdSfHa/D
W4ZtIMGQF4Ea726XYHWHLz+5sEcgCpNVZdn1DkzHqpvlacTrOJuPDha4auln1uC+6IvHhbtrCHAi
ae5a0ukZqTnKqUCkg6MJ5lzLKT3EgEQg8ETUu/meX8cRuU8beZd9Y2EzoKOqA43fLnpD4JGvNKP6
LWLuc+cjj/nnT/ffbiHa9hzSvE3XNn/JnJ8znOnWgCjdM9J1E32XbI6Fav/FRmX97RaisDdyymCR
UBxKf96P42Bx3RTsVCZyaRHdE78SZ2C+cXjYyNEWUnv8EgXc3Nt+0xqQHxAbFrCWvAcyn0NwXf/8
x/6b80Fbf/p+fukU9FUUEVXF+ZBMwEewFRbfmXduM4gCeMZKj0tf9/s++m+VIw9Fxn9/rT5+VhT/
KE0uo8+6aIrv9p9+1P+iusbSLIb/vqq5+aq7P5dBPz/8v2oZ/ZurqGLgAFlSLGvn/9Uy2vpNWkRn
02hQHGtS8a4cDRMFi2H+ZjJ018gDTIsYcsk5z7L+o5wxqGekDcOcJQ8uW9Lf+nfqGfuvK5uRLQ+P
pNRyHMeyHfHrGawJ9THI86u21WBaGyJEALIgizNaN95XefWM7gvMq4G2yKqEgqyMyScp621dMuyv
tAkf0QZX0F2QwojSq/k0Aj2TZdLdmYY8qbm96dQnzYqP0STIOejuc9Fx0Yh2URdv/TLaM2p4mSXw
9LAnbtjqiBiRy2A29klpZz5R5N4T02nCp5R7bsVTxjRj23fsRAkQF+8F5zRyDjqJq9/r77+U33+u
TsSvvxoKL2aHwqNytE1LScrNPz/0uWcFI5HwI23XlDv4CFwRHIDTn3vy2GJNeFIclvbZMakngNqg
aNkWpGUHuXKxHs8TZz8GOGtAGcytwh6cCyvtPmtKodNQnYKG2Xcr4IvhMCHsbDGcCmKkjdz4Fz+I
9dd+KN1ZzTrRDhG2MKGg/f1SZ7GjRVBxS8iU+NQ2RK/dcCxnmzqabrWbB+semDS2ujg4NQ+4+LM9
PNdgy2Z4+NOT8Tf1nid+tjD/0eJEJO5IC2EOuyjtWdvSv2ykkWyKOY2yfpt42Sm7o8AenoMBw30S
PoRto1CEgmr0itZelb4p9nO8yCjIkNmOrndFoTfvcIvtloT7i3HIiSlhUkcKWoh+Jqi9ZyRWzl5b
D52dyrt+Nwz4kuq+gudsbxtjdC5VXgMVCrNDU0li23OvforFqq28+iKfzOt4rrxdV+sS1gddDa/x
NnZVQsPgVQZDxEsdZeUR/qVJ/lUO1Wk1RDJ5R261hTr01M/mKQfD8HKZizZ6V4IRMlaCFak25cPY
zUxlnJBZaGE9gkz9rEpULoZu4iMdJJTaCSal0O8OOgm9i2BJFKh7RfjKca4CufNZpSQl2PWx0zX4
FrdIdpkWjwFaTuaMFVT8BY3d+/MmdWMARhNZ33gkCuJd43d0Kull49y3ljk85Nehb6Rnms3vI7ki
FyTrkm8bgBWt5teakIsDNzB8tXFx7jy0PGU4vlRIEYm4Rr9LsA7ukt7d6Xq89kcmvHpSHu73ssJO
QwLeYCYPTpRQ2DMSBHHUFGcW54sHBQ+QYn4mg+S9zhhkFeagkGAhfGiru0AOep+XvBITDIULo00R
tA4IPZlIXZaeW5FwBJ85NxN6vyOJ9Co5FnbVMwckhJGo1GkLJfmsp+BI/KX1Xg+KlhT86AtAaP0W
cjBtfRGdZQWHyqj8GfkJ9IC8TM5tt+/MOHgwU9JjCjPe4+5GTdeXT0bECGqG0rQOHBfFS93+MCiB
QSLes8HlyBdckvLqPmFuFoOaJeSBkGt8sMsDTw5mhtM8Le1rsv68XUhpuFImM+rGycObOej7o2lf
lV0zbzgP9igYvGtjbu6nwX3QmX9VVU3zHAGFMeh1r1pYrvuugMQUh0S/2AK6tDS94/DZTj6yBJqE
YoISrwegf03v0p7DsV2UWbuD8vsNfGplMvK/SOmf0dCgp9KgfyEINR+B7mXWN0/PWxjzA/cX6Mj8
HfKiOmo2KQpXGvnjsFcTc92YtmfB4GpNphc4ZB4Y+HLBzmLqt8l91CVZehN0C2WwIDZiLJr02sU5
ahDoTARdXm0GK3ppia4/eJrw0mTUWzCn5Sksln6rsC8JJ7cuykgSZhdMV+WPovVMUlqAtUrH+AGq
h1mzlyw6NVpM4qX0WvzaAVQ94h62ZiPJJ8VRs6LSprWZPjSOi/yMBuWKYcoHvePz2DCUgybMuraG
reNaMLxNQo/nLn6QefwiY3KKcbrfkgzFoJT23EIZ26RmpL8833uYcWCsk3HOb5Dxnvu+WtVOPT0k
TNBYWHJdEy90KxACrycr3jfxsLb7UVxb7QSyLsm2Vck1q1/6sJ76joeXBLnRRRYz+R2wpjOg73bB
FC2qCvUI+wChFgy0FTx7DE643hBFoDAP8nPrO5AGI1JDx3GuH7GZ8KhOTcaQ/qHl2mXP8tKsIEzq
UkDrREEe09McXTjuvo2NJyJUVsh5BS3X4DaSvTeN2qYJIslu7p4FoJcUSCV9yjw5tYn/XEnsMziL
ytp695MxWkuPK6pff6XC8Zbd58M0J36NDU9B0t0TjGzRcaxAqaTptLc6uVYGl1XKoXIf0qK/jVnf
LMXsRcdDdpKRD3jbty6icvC2hKFUuzLrTYgS0wH1PtM3iJ+5OTyrWDWb0jXInLF/dGIwn1wa0jf5
SMswLAk5SJqahFNSdNF0qlNHL3kd23jaREBqmgE8rx0JGdJy2IQMjWgwnlLTpYObtBC91LL6caqF
ZWG9a8841ga5GGTkHvzRFVuz5FiPm8UWkrwYyDRyfTtlvfeJHDtZd8ZEBPJs2NySiGwMtM/UBeFh
CYBvKq6DUGtYQygthXedj59OaX5o9J4l/ozbFMyIpq8dTPI8O8QDO8zMsQwMwD/2flo/zTBNV34z
vRU9vN455UEAN7FuMAAxPx7CE3Fae9TD0I9ccXIL9yl1EGKV5HWsU6g8e1HKe1kjUcKdjv2yGZ+h
LxDqaOI1965wm0HCKrJ3o4L9HzroLFlbqN06xemg9SeRKMvPRQKZAILGOPuq1/kAgclOb7jXm8fl
Uo9ZdF0BKQw9ZOOLC1nxOWkF2ETyIZ+CUBqayR19+PkC1P2dZRuLqZX/delVKFuf65KfE6hW/PHm
AS8SJSHwj5//0OyNGmUz3yBMs1WtNE325WNnQicudDM+TY25qWz11I5MML3Jix5rt8YXjRCHQrs+
mnnvbgpmPlusk/KQW2CcWODVjkxj1J0kntV+NG48j/E2guuY0uTWGaJHReuFSKiGwf2oiDOyrqsA
o8wU9u2+jOeX0Ywe/dp3d2MIPHEycrig7bMv2A+SMX6tyGYl8JAR0lC/CZU8FIr4PaYCWMqy4c4N
sk2YwD407PqO2Izp0No/Sr9+1hXBOJ7MqS+C+7gBXV3TQSnz+rTEjKzoUZqsN0BfA9ynTqMcH3EC
G5GDiFQDucsT5tyzUqe0aO9n2V+HHSMWQka++shBUkdqzWr66hR0Oy+u+WZc84OzdEVQyDeagwIF
4hOrKd6CEgbpXzEHilMTJ14jv5FKrrGHY0W0EeFIM043Pm+C7nkIXCa2Q53KU1C/9V0RcQ8YP7y+
yW5CVX8HOHCwTDc/uq7aW82S3z3t7WiBztTEA8h66G7FoMlHClC01IaJ1cu8rvMIIDS6mH2+sOME
Mdg3SVpeJAJoTq/Tx6AmzaKsm2+HbtNOfdRlAAsfOvSC37/PKpRqo6JppjgAU8O+rJLkIyJ0GGN5
+jW7mNoMlNKrEjA0Yp8C6baTEIgdl6BFzPpGRjTSZJNVNJWu3MK4G8ISzmw/wCJPC86u9EfHBO5K
DOWzStr4kpzCYzq4IOPT4gfsnPJK0uBf4XvHkES4Izrn6oiXVcJCocZNohnpkbpmOuTBg7Xuw9YS
EI9aKPdje+7qEi44wNGtgfXcSGKN0nMzFWQXzOV1Fmb1PjVpUAEhzoi6I4KIOdCGsTWNYpyPqLU8
dTnIqdnXbvrRxBinU+emd8HwRGSEc6ebiYMYyGCeA0XB5BC9pDvzPSzkIh3GyUd/x3eK+jRAoWwE
TDbRml8GSXRsuMbGcsv8qlgmMHUjL7VL4B5D0+dZgAQtOoXEzt6VtuffI+YncJJkJTv3iZQSQJNE
oVZFUKDUMAN3LcUADtXNSqJ9a1KTVHkb50jMysyuDjjB/bXrkQId2RHyn7ja226xxazhHpWDIMhM
07saeGUiGIrpER6CW2XXyYicUCWe3sFrd3aEu78QiSlOCU3jEySoi7ol0cmYQuBHBvHPBsGWKcyB
yk/upsjdgwGkn0MEmarigw/AaDVQFm5nxWgbnvSnhcN71xb9NWXntVZtdFdXYX0lvOCKRt8uKlsC
uWQCy9HIv0I1tQueEc3VEpBIWM+HFbVnvvWnMh/oMc2kjltpfpeYZLjaQ36I2+GxGDWYBamsdWVN
ER1LhHQpBj9c63it/SfaDfTecAbQNjbOJdOUTZEZxoYBJkQBfyRNpcqtRfHG8olb81AFGh+nTU4p
6qF8bWO5FOjI+lbNe0Yq6+4RemS9MkvR3CoK+1EyeAuj7sLjdGMXzt9IDgdkUriHhAauVORhhk25
L5RNhVMC9mxGRWSzjl7K0FN34HAOU57eDj3ztMijXdnyWw2b4TNe3Pb2xGVPHol3tzaOS5/Tp2mJ
MeAUzG2yRYSzaFPe0mALFpw1orASdWDVB8aFSlC4C+zoqb2LMj6PEuGG42TDHkYPVZFtOh7xAMeg
zuVX0xtvTYxNbU6vmj4cIadSrAFRqLbxgCEVbZLA1ISyuzwZPGC7ikE+YTBEjjfEtfK5IA0ET+PS
lqCOuUTb+Y4v4Ro9+yHvOwBOSfGF1CX1H0YHOZZgtm7peDuT5WzCyl+1ynr3uHGzUVc4J+YJh/GQ
LdXDvpPlUwTPxynBmPGtRWbGpjeDiaZH8MSwNQDUIy/z4qgd8UyLaes4y2sGcG9rR2CaAqJMJusM
HZUyDMgoqfKMCwL4aRpQVda/RgIn5MxGv6vQ964MdRsOzr3XYKNtgmurUvcySS5dkT5gwL/2He8K
SvomDqtjl4o7xyBaQFivacLAdcD5zfj/GbrUsRnlPVCxbsUcfA1QmkInno5zTv4ysYcrZeQP9LSw
5nvZ3shAnaJZxIzATxe5yE2tBxkRhYGT4Lqw0yWg71ZIc4c5Gf1fxE2fjv+UuleBXx4wab77TnUf
GYBuzaa6Dmo+YHTb24wfYyOpSuXygLXJEQPPOdTuHt7sp4hofzT91jS+yE1jfhHHt6Mf2etERs16
LOXGn00mJuVdNt/YFr4BgpHHprsxtBcfY1jbWdRewLo4xniSuJe2+aailFxBb5wX8uUJRHG7bVX3
3tnOEaXVrswL4D8JP4ORS05VpzuYJZO1EaSiTwp0VQgyLA1QhOCpw1NWJZJ9cMkpw+69rdJ+41Cd
bZzARpRvFW++i5iybCgUB/dgtcCsLG1Ga6ERvkJ2S5LiehloJcOwTZphgfkwFU/jW5SQSMpd2hGL
eZb4CE9RtdrzzmmtaeWmCuFy4lhrEj22TNOidRmhMCLWhHvMkj7U4ARBHSihf+MTNRAllbumjT6z
zr8gsUCtmgixIq+sqW3S4glaxqTFtd6AjjLsmW5RONrl2i0R3Ga93vSwdkn2OIUSmr/tETjlYGpP
3AAfk4P+h2vLqk6Cfd2Nn8NcvaCxOqoWhLJH52Il8O0wmjvmVf5ORF6FsNqPttJei4Hgq0p4P4x+
OGJU8Fe6q+fNUKIV6vS0x3CMWA6ect0DNEwK9yUMAV5lSjw2bXXAS/Zt9tVzn0ztJsjUEzSS7zke
nwtBsCl3sl3YG7Blw9twBGWZmh+NCqbNGCT4x5DCYTDt99msn4vMua0sVMmmMt/yUr1XZe5R/iYk
NECscYgkW8OuvxPoxIhYHffBlFwpa3zr3fTLb+nlFLZ4HHvz5Gs02fCecdt9pllBoM/cTsyWkmmL
0GlX2wW8jR8Dl4u1N8z1WhbRAY0PUXXMBoJqvrczzGaB8+r7FvRg75DkMr+rhm7tRySjtMVr3Boc
wEY3Ea2VopITKMasYFdjeFzRk8s3KOkn5xUCADRn7D8SnljfgKgYAcCsHJ88LDPIjjWuH1uQ7A7I
xkICnpBDyYICK7CZtPUdgXq6ZG6x8VMnvq+CRD36Ckpa6Dr3Mevs0Wqe3W5u8fsYpPvoonm0+dqc
mtNdluj60bQVuvbaupnDcqnnyvCUSu81qwvvEm5x+MiL5zLaap3Tz79aU16iidPR4edfG4XsMTKL
YzQqGKWZxuSjHHsnm07gfVMcGHJ4L2SwFhPGItR5W0m/cW3XjnfHje1CFh7PWRfZ6PZV9gr1Geih
lzz7pVWe40l4vGRt9joiAzQUcGsm2yWNDRQsPsTOR6T35zoU9BSwnyrbb66wwGyyLi1eoeb5+2oy
sl0/yPy1TNybLAvdu7FQ+9iq2zMKgAHBL19VlSPs26gwTklkzM+e9RHMZf6aN5zSAFJIBeiGcTs4
enhlsH0vWte8m40kv7IrNGm2bXUPdtaAzPK6dd337UXUO/phmOUhGwGRhYs5Efkv3gQR3Vmjc2/o
jrJjsl/8CL207PX94AIZiaLpAH8SjxCoswif133VcC1xkHVvrdKhAyMAyQhBGeBWNG/yIlnui/mh
rbnhdRTsr4PZPPaT5d2yuVMEC/2BQz0DkcaH+k08rRi/Xnkimk+hEY6PLQzXShbNW4wql8Q78ybM
c+iB3bRNZg9dmxriIzNi1NmueAKb7p7zngCWYfKjV13aZG1kSH3wykcgybi2VwoPP3W4w633nNDr
ZH9NcdrOEUiCxsFXU34OsAvWk0QTOXvFUxdNYO4K9W67sNP5Mg9gkogorZ3LOV7S3+AOqrKJL9Ds
6V0E7tCradKERDokM8x4jE3jNu0J/e2De913Hjtc9W35E3Qg4pnnWDBjVtm90NCf8xynTh18w9so
d1bc7JxAQfZEHj7mt3ZMhkq36KwBpCNfR7N2EVNK0CIk0sDXQAenArzAqEN7Syvmge5vfTmafXe/
0IKpIws0o80VetMPg2nTtnkpCH3ZqHYGOufBSSu7kzNSNAdBfWcX+gBtg8xhr3/riZ4EYNVHsFcx
Czgq31lTOq1b7CmdiwnAC42vADUC/gC6iyQi5gjqyMto0S0CG8G8it5YcukEgbqduq5ZBZL4MlXp
5zGsor1NhE6SmuYjgvljD9LeliiN69kFGKYizKWK2JgwpWWKJKngBq3umtp9Qq90ZcgBDiJP4TYT
5XUXWPCrvNbfp1P0Rh38Gjfz8NBn/bXIzLewHvSxI5F1VeAaX3lsoNZiw42z8ASyj+m4d58uVVNQ
2nsnIAaXztGwq1JzOC4gCmpQ/zrIuW/lI6OEIMD4JLBVQfLBLNsQo+LGwjvgPERvqwq3Pc104pxa
ZUcH+/7JYXly8tE9Lyk1o4ETJkkdC24uBh1wTWlwbEoaojTKuaw4L8qLpg2MQA7qILmUuR/vYaMi
1nDqFo9L7MWoWrsHQ3139jmPXO/w88sUSTuf4MERLJGT5kopnpL7YRWn1gGJwCzCJtrUaq/FwgEh
wvlQLOR28g49NM0Rlhj0n/R1EocBICFNczOhnKiX3Dji7yDuH6mExIn5GwrZ5X9tzjYrkXAYFiMt
pMjohkGxnIrla/7+V4P5QeoSv9enmJDxZxAQV4V7d5iuVdtftENGtnIdj8g2cnxRFo/LQVOtj1O4
q82ivKJM7BgR3WZ5/CMb3jPWADh8kWy7urkqYmvfmBGSWpMc8JjkXK4YOsUr7PtIcrOcJLEpQB+Z
zs6iBnrys+Eeu2C0mq2WUZJUZGU69BE8Myv2U9e85vd9WtQ7xax3PSG0RrdWwhoywCEU7KVtSXJd
jpXaQXHNbKddQWZ9DojDWGUBtrhs7K6j5odAaO3QlgxKGjZsbXaNo5Q6+BHm/lcGQxjJ8PTeejha
Y6u67XRECELekN1hcnkYyesbyIvl0qnQK0WKiN3QTrfkuLHFjpStgzFceLMHFu91mtt5lfnxc+tj
loWt+d2LDHVGRJwdPCg8O4dKE7SQBAW8EoN7sd/3B6eHyVf21bjiluWR8aUf0hy6Zz7py6QjXX4E
rMxkRq6bMIgPXqiCFSEU5K9V07RiZeTbAQ1Oxvm5b4L4YTaxeM3ToufF0qUDRDWZZgZQyfGrI8Po
zGnkgQ3dV06U3ZYqecdT/iDM/GzPQpwdfn9xJ+NrWe8Cjw5oa/q7ZsTzzIyMhJcFHl8EpbNOk0zu
ZItSiAxoeNwABKzOgC1WAbXvJhCaV0U0+7cjc8bZAtTWAyJf10t1bDcuZXNiyLXGqkm3ExC8P7DC
PXB/TB2POtaHRJfYjjMrA7Y6yTuXc45JAHd1/LS1huHhZO5X3t9Fg5Hto6Kud02/Yq5fYSStH0N2
lx18AE/Jk5h2GZmIZ3/SIKkgRA2L/M5Iq4c5Cm/NJgXJHjL+TGh2t8rmTO3CDRJ34P0VRlRFrJpM
lzG9CFEgJ/eJSbp57N55SUBuokxvbUb1zpvtX/ahEWzqgv7HNLlrP0nzZ9a+l2UvVmX6G9p1CKHg
8F5JfeWglSoMUOyoWdFU2d3eqYfvNDC9tUsGdjDjzA8IxzhVtJUSLJjbDNUZbG3k2F6Yb9umzA7g
bN9Ik2qw9tMbcsqcsIixSh/qnEAUQ4v71xjI+kaAZcYwFazTeN7leXFQSQ7RtyeOi51w4xYIziUa
Ri5a8aPPzXfd5MxaQH7R9xQ95WY2fONNuXCjkk0PegbENJPk0pG97OfbIMYWJ8KOx2MtrvEcU5D+
fFO9vP3nn6IG6zM/7E2CjPj08+1G0edIqv/rrxxqTFTpwaz8hfpWZopo+59//PmBlWVUdNDtAZ51
7v3xnt//mKf92dVRtE+KlNc4jP3shHUuO/38E9v1u93EsEYDzDJiJnDTyA/TTCZNn7fZZZsONKUR
GZo0enYoXXkeKR4IZ7B2hEoNtCmTs2WHgG1QtO/z2vhwB5uaHzj0qmjT297N+rXpOnedUezS0r/J
tIaYGFCc0Jj8KrNuX3VtwqMUgoRrtbNycsm3EiL1NNV0r6Mb7RAwYEAa5laOV9WkbOQYQ6Bm8aj0
0umu3SqNjl1lvcApHS6Eb36VFICroIWIbHjWl/BnSaCTi9XNaI4lNSUL8EYOqrkYQDJ0NvLAserH
XY9JwJsr45jF+FVTScgZj+teJ+Nj0y+gKrLuKlDYNPLI3AJWtep8+eXm5HrCuvA2IsMTHhll9CgS
UBt+9e4p+8BVz9+Qk7MmYmE4c6LfCIT2nEvzRs0mJEZi8bxQMoqu/Atu0ZrSQzjrhdW0Fk4Hbxlm
yI6qjaketeMqd/yG+LO23fhO+AMGQb0rJ6jPtnee2vETQdBSAuJbzVm2KGLuohpZPI58e1MT5ppY
p7aUfNbe77aBRp6FxubBayAsWdGscRVyk6pHIkFCa51ERN4T6Gp3mpTGIaRRtCzbUox/rF3+rXuE
Z24vy//3pb6s2n+s8NkLhp1r0rJYlrRoGtb/z4X9838G1ID1QCONUm32EEFY022mzYMVm+UWvvqB
PgeKX7D0WwEJmRFItFkygjYAmmiS+VyToOFVl4GUxBfPMIjS/Mps/ffGMI2T6jiVeh9CCXnR8670
44Ol2LzcYuCpoLFzpRPYGRMNiq0dgrvQxvTDArZ5OWqb4VBffTfVjyzH8ZZBdUIvkdMq51YPMFlK
NlU87dxrI/LKdCmfnNkhEycXGnag9Vk1ubkFA/c5hmTBCEQCyDX8A9rAbQan+7Jj0LSus+YOaC+G
srSjWsvKfkfA3BPcJm9FpDMl+mAXSFQxJdGSWGx1BbiTar4xlKXWDT65TRO1d05/08UfNPvgDhqd
zWjrYA+WzSCj7y7tujumbMaYQLG3BW+hl1fruPTUxuzgiWTJsLaaodyoq0nVISiwdDyN9kHhKljx
RN0PejROuCKSXd/10CDS8Ak7HH5fRKt7u+4XZQzjWs+Tj3i6cASHPlPvQfN0BHEBcUavWyNzN4Fl
ZQduTz8FHwy+6q1DvsMOn9kFqCH/KQuO2V7ASEMSPKqVMVBgMweMIF73poXMgn4kyJAp5JJMT5Ar
mpd/pZweK47pJ/ZmfWoKpr1q5Ezs040iTAkIhBI7WRHI1Of9NUNZWB0FMol5Ho21GRYfsSCZOp8j
QokF7qkAFnhSIBa2OC6zULnH8Sg0Yzg9jfxay5GRf380ZpoS0G/IGfUdWtqlXDMmxtPoA0OK7Gzg
FiAOCu8anvYcK5nxox18JrsBqkzDHHez+8a9j3wjorUHB8q58EFXNjBIG3pBjUMqWsFCwN0XPsYb
YmaicXC2KXzTHSzu/FDaieRy2+2s7EUkwYPtALj0i+HC6Er35BU5dZlv82JimyIjgR28kNGhz5dU
qbaAMKC79RRNP/y0s75U+Co7a1iRD1sf4zz8nrkbRAQobgs/eSq1ys8Td0/fqtp95JP32ttesQnH
DDZ9zex6JvKRWUZ6g4h/k5U6O5mhLDdO2Z7LNhyOKX2MrPe/HA2grLfu7FI8jOHE9IpOTetaRAtb
M4NBXl/t0HfkeXuAYMddAKNYQ3WQ+emd0IiHUL8R8D1xQDTVnp1PcZdkupoCRtpnHYldfm4RdlsI
WrjUbCuj8KGzslZNRMminO85FLkoxWOw7VMPJEF6PRhQG+mrHK0spZ0yRcyIPO9Jo4iQA89kreZb
YmbPJcFlQ14DmfWqbMPK3gWqTQAdaoZZKVEGiGZWFEwJF11rq7P72LbSXRP5rJiJhn8F5LYX8ovC
4Gxwr1oNVYizCgJSFM1ICkgzZJJ/MXOoiSouNiA0rV3jJS/aFcPBmVDsBWIkfG8snANJJuDl2/EO
lxXoH2Ddk21fhiZpvki6eSAbAdzJ19+F+RKDLbulBt6OQgLDs6nMLI/nIQUGujbartmCw03JSdyw
9mIkVDwidQUjUtmECIqkh8sYGbhIXXOCnNFPZ/KwyC6MxlfPThVLAJaqAj6zHttxxoDdkGIBg3ll
l/WZpJuLGkHpqkxKlChIk1pRfdjIFivzfUH8TUn5iGWQ9j85oZuCTkqYVbS1Sd8GYDHdY2c8lqSa
ohx36wMbITL8sOBsQPvUJuDbRzcsNil7iXaaTaQ8fzNN/cJ+5CX1JJmXEzkvpj9bhzEOMCJ4gGwM
n9meC/pq9NsXPRAizfg+3yzRygzzo4OrnR+JtWV+dqmJFY9rlW9TE6moxhBQEBGHO+HB9Ouz00hW
qFM329apzolDozlEgjfVnodAPwGAJpnRlVyG2hG5WGRykU1pboZ6AF7iIEYyuc/b0XCYk+QO4Sst
Gculs0K7Yq5fbRQ5ovM+MEzitsTPzJjIQvKWkg2z3CX8qDwP2lxPRn8/uqigeAUrBiniJVDxol0N
6Rn45R7W6obnJF1XmJx4ooSxjlxXMQ7vyIpSdNIH971Oxv/k6Ly2E1eiIPpFWktZrVcyGHDAYMyL
1jgpp5bUCl9/t+7bjTMekDrUqdplPhGy5zsWKBSsjhb7OpIazacELhV1qU0NcXtKcoFsXpMBwhQD
bq3b+BkfqJwG1nG2+JZhnsF1eRFhOGeQwX2LM2NQEZFumXc3GPEYeiSK5KX9Z87nEaiEuc0+r4yz
yInTGoyTt3OdZMtzeKCjfoXnAQt5rx6GHb8oU1vBN7i2vG0LoZpmlcLNWtsuLrNExz1hMJolwGwn
ZOTogsZqEVCnalwqE72MB3BjgXWfWtxd0oKXpmQhoM9l7/mgngynzJhp2/0yLaCmxH80NTL6LXjj
8ENFZGIDOmnhvxCq9AHZDMmaDeXdIie6jUrqPOfsNSMiBtRD9DZSZ5hOAQXyA+3ScanvYmDKm1rk
mPAcCnVN42OQvPMR1fGg9o1jC/R17tq+dzrlVBjSnjsjDGgTb2dKbXCVfYFFhdbBeAqPSO/0iXQU
cMwmys5lUt2DGp+86v8WRqbSYc5fyXzndPHHUJVYB4V2Qsx6mkDjdHGSrvSQqmmqGPKVPlLQRLP7
PFTE79zmoG8nuY76hGiQyndGiDdk0qd9N9cnBs2xHlNvlThsIBrkCBhPsKlWnpF9OTaqkFaX6Frh
R2dCELC9LuGkTTiBqNgPhxkqPlKyPiaVfispKPY0hXZrDOUtCygP6xzWDJ1qH6lHeCFtgKyx0VXx
u0woPi9FTsVI8t53HGkLFomrskW2dnCs8eyIGdJEuJffy2ULbQqbbZUXLh2qbuFxVIp8+5ob4YoD
WEAoON9kndOejTpDSTFsLg5lcbG89l66740KvvK063bS0lZhjZMUTahFrjpEzcqkUnkEK8hwZLKz
20B+68kyg/0IQYp+UUpE6znj5OAgyiZGtiXdqbbT7Eyr7fdFE+N3AyDPZGncdCWjOTSXH53u4qyH
3VX2ZEABbQsESlJSbtn+pM5c1iOqJyszAeS77bkCGbSqEcNHJkeA+c2XXAGkiaEhesQmT+la0E+I
eyIVXEeqrSmdZIPJlFdNCRJILIY4vbJjPBhUobscYwLNu3CD3TA+eK1yEZ5BGdBBxliKNoSgGIID
zsF5J8QZ0ZD5BcbqmwjVoYYGW3vU27eAngO+u5iLaPHumiW18D7d9J6vPWvIzujhIT0utiQiP70G
WctUXHtVnYfLsUeCs+HAp8OqmHvG5IDJMaY1GC0Yty047QXEUW+Y3a/WIe1B2Bt9Z6yI0m+Ejz3Z
KM11yhq+mFoDQFZo7ietvAxDfM10hv9tAWCnu4Sdd+NXBI1YIz0MKDC1S1YdzT3fD5SKQDee3mWu
XWIxDxk2ZZAVW9nCOrBmMYZGqwrz4xrEjLlsqhYqVStJLGavGtGXULPvthcchsT/88P0AQNnkbqY
KtzhMaPHnIqNChH4ve3CnzR1kVAwzeghWKbIz9dlpyOAUByp5cfKwsU/82RFywQSS8yGKvczh8Ny
g+cBwR/SSjaczKTeDePTlJGa0F1uNhxPd5WC9pLYf7qcv6TMUbu6yHjc8bBsonpuSzJ5aoM9464K
4xOucgvrjl//Sb9n6+jrLyMavtza36b62FEvF30O2PN4093loOE3kOikCw1LyZpfbud62XvhjgZY
cf2JGaPa0gEkOC4y0GnWVTuTHn2rWRTJvH7LlRb0l6iRa8ivnR38aweMkFzUoGA00buKO+3JL0Ox
oLRnFdkdNCyz+YcQvWTm9OeOgbFvBDrPO1O9DZv7twiAVcjunZvc3FNZLgtrOJjcNjdF1D7wuvIH
jGPU10rmG9b8daBHP8y0zjCim42uUEKrXWgF/zr4XItxjtW7Dbm8dCxxZQs+NvnBfb8m4siuPXEM
XdruIRsFvvWaiUWykx6BO9Pf8FuVC9fH96CC9lA7RrV03AoZrt6lVfzgadFp96s9XmtMHcGItyk1
L/ODosXjSyQyB/IyupqJhjcYK0ptrn0IgbRgvg8N7+bmuEKDYKF33rnua5yxafauV8w2JAA2kgqw
ZeltPlG/vmtQYK2IfzBURGIE9edlzoij/n86kjwiRsDLpqW91urpeucQ1nr8PBjOfoPpaLXDZ6kz
ObMqrlpCJxOwcD3/1M8HD86UbMd/uYGgB0AhxAhhHfG473Qac1YTuUsMb/vWniqGYWJVy+qNuk3w
RNF+/pcxNCVI8/EAnL2DAa9H3p81aq9pTQATEbuAiFJPK2g4DJG7pV0341YObIy2WS5sNkdf0bzp
M/GE77gqtBpxTP3q5AEXaVS/jPQ99CPta2H01XWZx9eeYA7Pxk1oJgpIo3FqqXzdeHX4ltp3J0Qy
DYZLngXfRd2JRRyhQPdjeC1wR1HedS8q0FVxlG4pG1yOMKaX46R+p2q65+0QresmFFtOeTgdkS7D
mrkzyaq1MJ8oK2+3psofYmgOXkSeuKESMycFhcGJuh1jwuFQeTdhEedkDf+Nh+AMR+1rXrIIEx5w
E25Br3GViaaLRSCmhlkiZzVp7LTfpB3wUeuvLSMtYKXmLshcDg+FPwd5zj1RbrTs9Or2YCHi8kc0
erK0e4SkHFb/MMICA8JidhSQg9M11Ru3AL5cadjI6vZ3KKoXaQi5pijh3BlyaRucvCC1Y52I9G9r
PggLkzOKZGEcv8EaWeva6S4tSCwnlpCNEzZkTwPWV8EQiSjx2mRcrfvyw5imdGd24l11zlKmPhfa
+WipqZciGM6ExDnlc2lloiD5BeyapTx56+N+YwTNFv9LC9xXjk6xyrMBr0CIUa4IHhEwR3Qc/JLV
bL0A52K6BCBG2d0Cg4WiozYXqtLBs38KDYps2bDbV4rCLuQXCqvkt6+Pd9qKeUbc4DI/J3bH5Jzb
zYq6SDpLEt3n8I4N3LCee8aNUdnw1nSx2ngw2RK4fyuK/vI1f/CUO0qhbT0L0qoGsoIXZHKTetnY
xusYk8EdkH0XXczzFPxMKuBu1hES6PntmAQvbDHfsM/cDY5xZG+t2oE6GAFnEdMlkCKH5a6tOjxi
sQApnx6jbGTNdIm3QrBYpe2QMUYUWM5Yk1Foe05gxQ5214WSIprWMCBr0XuB07AZyj2mBBRufm4R
+dtI106MNAsYSOXVyNFxSi+bCc4MXvCK8u6jC+blT2S2+zwDq8KeHrvexSNe7I/eM6vKGoly4bg0
v3nU6S60rN0bMS+ZmvtT4+nFsiJssJLrf4aR2eH6bKn0LWckXU7NIXIMjpcDVbsFNakV/ShT/oT3
8ByPCNDAiyN+NNK/KeeppGi28+JpmPnH/x+i1CU03nI6QuhZJ0H/RINZuy7KdkO4nwhSABWtPqc1
TcGe9Rok/aUvMBdRcSyoDlvEucE1NJorutNH4ZcPPvwdNEwGpoDcgtLBJRwG32aWQnyTK9oaDy4J
qY3nGKeQlQ5YxLCNvF1DZ+9UjA989PM87SX35s60iGAsJqRyHYfiTLrsW/NOeWadsXQGSy8Hy5TJ
QzWxyMSjjigN/jDnvDd/IyZc4VC2bKvz0CXuyzXUOSYoXbuhcg7uSH/zx+KH145avWhNyOvm5+Nv
EvDEGjXVIZlzKib306pDHjlFxWhCsBwY1XlCVbAG7XN0rdlUoj+XwqcnhWRNmlrHzsrfqmy4WQ5f
de3YewoCBhIVgbYUgf/SioLEWGEcbMfe+Z1/g0UwJsxNuQ6ii7CncHHhPQESNM/CC10dzXmzcqF5
LBFrF75ZXRgJfxVZsqYmNON+mT07tb+eMuNKag+mterfHMOnXw8fPnaMlPq0vIZgyCI9Td4/+O4m
hsYHTa8GWND+7omGQiNbPWKsKn7tHrkKfoDwvSf1r61pMBA0nMAJo2rq3s52We1o0ibIkkycH1Ow
zW0A4G8SMIO9FBMFsQ07rsu17nkF51rvJTawh3jeXsQ9fwgTG2r7UU7jrz7U29lzzTuK2strkdr4
DMvAee1I0ORgE7Ztb15cTnRxPz4RQ9tnobuqfeudiviVbh4cnRp32nFD+J3RVP3hIbm6tqJOHtgO
2s8wdy5pv8rWXuui/cFZm7Luuyu7Kv85JkaOkR3NiB7SCux1DQ81f9DAXmOBOrVjBR29T/ej7vFo
VeKku5tK49zVNONT4hikJOiPoZFHWxWTf5MFH+sQoy548S4WWbOM70NosDVn0R5OBjhq8yVqw5/c
o9gcG65v+QE+3+R57NF16ProCdjQ+AqtS7o655Toy06cPfhJJEMq47jG0QbQozkFo7ZqRXigPObB
hBimhMEpXr+3CQNIajRvqB0YZ1OWBVOREWt90ax792yakPAShLWg50BvMnLWDxwcwJLixtpRJ7fw
vPoqayX3ipWDKcSeyvaHTSfVok+ZDTieedPEEC5znQlulxoEODr3qhhW+aHOUzriVjR0IGUcETIo
+MiBxYcbEWjUtWTTFwnVttpVQCrOQR2i4v15Ca+yAT1h0J2TquyX3J3FiJCfqsgEg4rsHU/SS+FG
HAEDXK7xJrG6zyg8wtekN29Sz8CH1hnR3sqn6yN131vLuIGxOMByWDgQ67au5K8E9ioOqdY5IZPl
x+ZTOwpn6UHW62IEHpKD5cbFt1nW6L2ZEffrwdOpH0oPafqkwz8GphTFmHYlwmSNxgHXml+1AFNU
cb/yTdmuuSm+hTSTLdE0H3oL73lyuju3nV3kQhSgd3oTTTWROezg3LAHt9i3DCdS45EzyVk7fnsx
nBaqdAopg7uw8kyige4Nd8bebCWIk6l/lGNZPkHtLKvmHnIfZlNah8p8sxI4pCRCsdDZjMLHq1Xk
n11pX6wOQEgU3zgP0I7Ydrech4U6+kuVxc8tPRplrB8DzNgDH6RuW8fCbu6OSlLGWsxn65/MNe/z
CUbGLZ65QTUb21Efc5YjmD9jG+cSDkL70yicG+00j8ryV1TYPFXOpK3DIacgsj1Wqv+Ix5wvW9CW
JytnlzrhP+GcGCyxqBDx8Yziq6ziu4i0cVOjBMUVMhX3v61me8+ofVzD/ZrJr3EJRbkyNK6fjiyf
euMLdzXpvVOOWZNupWeCi7j7ldZsVatvMcXwwkYrH4fP0qqyi1X2z4YKcIWgcHpOjyoKOk/13t4a
erBx+YOe6tbUTpL5oJcwdM0esguxrRpvTqr6LWjURTBlO7YAdx137Y9eTje3c1+E277kmXwI1b54
lC96rgfpGWDzIjXHXZCSywf/n2DDCOtrkUEiHwztxNfL+U1PVjo64ZZBMbFp5IZMFLy7Bll6TDiM
IOovtMcD6Mwb8mtONynfRtF0RD7IYi0fPm3UKzsdP0uPnkDafZ9JgiLw+PYHWkZByAi5WcduXnm5
vUjRBwqEkjq7pJxb4gBLb5aiwfBb0csKwnXgREoo64UzK9ulcQ96fVy5noO2RD1RU1PK7GBOI3RG
c8CJTuerA40ZDSm+ai03i1rC+o/RNnMeD0ebNpqZ+bixiR6VSGVCS18YC/w0yDs4rQgpRP5lMIl/
Y+XjkpJ1Z/11oC+ZzKEkVIu/r07DayyCN7fRzCcdYXKh0Z3Ep3SOEB+rusVApREZ4ywG1cE/KHbq
Kr11jvewiawsamgNi7TIjwoeIJ6JGqWD/xZBj36RjHNC7I57ORnvYIxfsyg4RDHB2bAGOlMWJDwp
USR5Ue7nHSeB5R25xc2yJnNn6xxHY6FRe+pXC/vmtySwg956z7FEksyVj5obbDK29d5vFd0C5oen
t8+u5Zxhbnvo0CQGE2U5C5weAbJ+erTNlLl6uUqmamd07SOtOuyZLi9l1Obsv4LGC68d/glmrGHq
V0u7rY+ukf+x9W6D3jhJxugnq6KCk2s7kEmshpp6yAn/tNVoeypygEKiq+nuyJ0tX5mxxLo73Jkd
k5ubxltvbA3dxwJWN1jQa/UyiYnjAXdFVAHsWguzW1Gc45j6YazqXWFpn7zRLMs44ytpHmOk1KRQ
Prxn4ujlcHBB8TXSuVDDec1TmIYpMF9bCPwPDYnOJOGpdON4k7v+FYfNSS/kW59ibrWX8yVaCe1D
tQwqnXk/wt6OQmmmm8QNGTXb1lOfUrAcN8+cU9m7PvzOGnaxlu8LJChehFVmp89NZN1Y27mIdXRy
KfXkdfG+0SL02uZoaTGDXBqKO9e71abGlGMcj8OEn4and6Sayu+YteA/A6lj9c8t/N+iiOu9WQ8r
kRGUh+FuewCHrIqInqz6n7FQPxExGYdpNMRNVzuU7sRoHmezoCKEpmEClxHdCz35+xLLsqyQ3Asf
q1UWjTxTo/nJW/o7JXVLsjA7eLlDxHCKf/2c/H5oSQ31z2FwV3zLhm9xIm5bdZp60lqmh5ppEXrt
66tb97eujtql75PCGDrGLA0RAw7o8mr4OMlig8lKHNSU9pr/sjp8gcQkaRPRTiKFI5XrsGJ1Qq8Z
oODqX+PWR03IZ1xdzylAKr43HGQh7QIIEUx3UBxvgVdRNpNdzYEdOkBGKPuYNvTZhW+sIyO9evZ0
kjGnhlxp8To38J7kxA7Zpccpa9c6DidmQs8laxdOde7DSX+t0u6JJr8XE2MwYd+vtip2Gt0x6yyz
PtJEQlDHw+FN1wlNjwsdgxwPC55bi35hRuIcuOqupo6yPAcyb/LjO3CzPAzRS/CeO9jWcKGnfF+1
r56gybjLtrpXYTK1mTgMwUdJu+OMo2X+Dl4LGLdo2o9sDjxSUmvgdZieseBHC0AQe8ikpIOi+E/J
9tHYOvoWaS+aFnpKojTO1haGhKAGuJS5l84MV/S+n8KYe5AO+jT3vDMg+2cjUxs3IA8sYItZWXWA
RUbmRiMQRMeokZJ0mVPEGmdLIPj4eZlLB7p1mgovX+glNrOeu68SCpUr3nEFOrotb1atZk4Y5CvG
ZUuLtWzjcjEUYba3OgLdA8Fqgj5O4L10qf+ZcJRbJKT0R+zvI9XHpYalhrrM5RDoC2U31aoY3Rc9
LT/NCVoX81ikGrdsdl45kWQkPImaYXxlhdBWpTfrhFxXN0KP3qAOQ6Aa6H9RiNMZiY8d7qQNoNtD
9sOL9pbrPCES7+yScp4r+ou+N5MfgbcJ6dPhO87HjD9GCG0YaHhUhU9kOTjWptkds4m/8AR9CHGf
GDtDNza0CMKMbDv6rroCx7b6G3yMyCZON5xzn1GkecfC2SdqULs+pk2R4LRtwc/L6rWM2McSh1ku
6Qo0bA/twJkyShycgUJsnrDYcvB5qekpG0uinH1A3uJZJzIh+xxtpWfPzUqDEgPcHEtjNO+2KgTV
KLBHzHl3a6PNlBg+WrnFeuOyuHK2NxK8/VV5rfriEI4Hr6y6dUmaJ9Obcae5Kd3UCft25ckALxXi
kQZ5XXMxr9thTDCsYAX7jlrTeMFJ+I7JKwI6RVS3gwlGAG3n9/1J8sQUmvWpWfpL4rZwgEB6gMOi
I0/6FHOAGhu17GtGmcJj9rwVUXGnfPIL1kQu/v4WV/FnZhK36QHC6dwWSXChqgTeyeypmbC5IZoq
IuLZYDntoxVFegpkWgcwlunNZlgOXUzuyox/ojDdcrXkJaHoZ1lZYmPpKFTmgJ1eF+ljENgeyCKu
wjKvjxlsxKyS7xGmFOW/+7nhrXt47nyOQIPteElDw6/uZEyc5jM1h3y8NfQY6/yvBpqecNiX5cRw
gM7PdqmM4S2wGEDkrfU1hG50GPz3YpLxJjAC8Axjheerp7WMMRMmcWL40udOzelr1qwV1BwAS3Ld
melVj2JaoGr+juA93AaaywDtVi91p8P18/sOQIak0rPLkodtQT3TGd+fSDmvK9C0sOdtBQtM1z7b
iVC5lWTFSXqxeBN19M4hgdU2t6NnOeGnsWEF45hU5jXVn1PLXNEMTcIiTtUxN8utHH0mNzz3URJ9
Fb3ZEWsw2tVEn8OhvzmO333KXqv2aR7KZdShoYLGfVhFd6IwuX4n6mE/hTT0rvzezR4a11JA0y2F
ikOzH7NenqOOHSiXg/jkXhQuZWeDj2Yct8VyQUrJde66FvWP3k9IFJZacYSxXD+5pkoWjijeM1uV
D9wklAS1hnaYnLK6Br6+b6d6k1A6d2uJJxC74EccswhWA59ijpVIYNF5eJ5ItsxQiPDPn2SqP2wT
1o0BbmWf6/lIu7k41G4VfNKJ/DS0bv+O21h7ynU0Hm/oq1sIOdKJWyre+mo6U0jHiHeorZVlDefa
Z7SKPwJzpfYpddoB2jp4HSs0Pj/n/jwOezG+wlPwSYMXdJYmgLU7jXFXh7XNNI1XW49Xef/sZszj
nbQj1trhHrHje9e4yW6YQjoKsbs5fr+YBvdUzK7u1ovemnGAXM6OZ+S1jRbdLFXMaERidIP6p999
yY3QxxUhk4cK85Hx8/DgLLWXWAoSXo+EeCVhWi5608xGt66jbyl2WeM1SfOFw6HqEBTTGWleGx2J
WOB/AuXZ1GREOdswD7R3kuwQf07mARFP/GKgEyIzcJPq0WvWsQOK0EBW6MsX30zAw1TkezRsn777
TyXuhcOZy0rGPyAVnxGqcOasmaI1ASeF8vHR4KnABFPItTV8D7Eh+BgU3Z3T9DKXIusjExecAqTk
gx1S5b1xVH0QIngxuhw3nW48C7tvNgrr6WhY4GKy+qWoMZplGkQD3oHFPCRtY0hP+kcSsFZXbGkR
yj+15Qfb1zlFMOJEjMwMInOp++q7br7xLerh5YF30uequh1gJcYa34op8dc5Fg9enP45SEINtqAl
OOufmHx8SQnsApMlpYQWwq1bOWtPY3OvqnRNGMVlGwbaMpg9AoOfU3YCxVQ2IcbwLqVzIvbrlTui
T8qRAwoq1kJNo1rg8HYJwDNMqYdunQqCg06FSBlzAjWKZGcWX24xqAPWzGERoNswG+WeY1enWhvO
zP2Yllu/nRsQby1uhsatMYuNceN21s4qmnvQcNrIB31tVjoGPaHjyB9s/NKvGMbsldk55rbmsomt
knAcVpeswJ8DQg1DMPFxr93oJiyHPuANcepNG8Y/aK7UYCgMU04p92lC5MPNcEYOTXJDLLkHlHST
tWDQzRvc9u+Wg1hnDRetnb0S9OcI+zbgYlyFA4RO4+Zp5e80KW1ptfRdsXsEJmkN0zmZciBvmj5h
NKTNrC3thedv9LL9kmSOdpXhveITt/bGsWiMd5WyqOMGumG/y8L6tYD38JKqes+GhV8Chb8O/7rA
/BYxn6SpGkK2gNSJ6Yaco9eQELgwQ+lKEdJM3EMRNAkkjzl4oYdv/FQ1tk5KK96tFhOYR8EW16Zg
nzfNrvC5ProxFrsmJofBDbRMiSuxne94+38LhG4LeZZp0Lnw63eK2tlsu4q6FMvGOJ+0b5gX+QZa
GeDObC5a48PPwQXQ/k9FojerSSifamV0DqLaWU2dBtkY2HaTXFMlSOrASNvLam8OTnlGW6PEJF+y
2LxqJSc4ETWfGaULtmx+Cju5ONi9Z9MuokOVfEHeOappF1g/FIaEi6LTfcx0zmsQ2h5FsSVbe/ap
iGhDy2T9A0USVTDTZqelq0HTsVLlEYL/6zPkuFbqm6gjoRXg4LZHjk9pzLVISf+7I/xBl7OxioX3
Awp6WTYBTFmG13aH0y55FewPC4t3WmReM/ssuYJlGuOwJNwmZvCYrspw/jVW/VRhgoD0iqtIq9bx
EOEaLPaRCgPgfj3095aG6qDFNVvXzhJLDbVIZnWzXfuWdybh/fAXuevm6sMFJZUE3GQcDUUyB48x
S3sNY9kiiI7OmSGmLxqpM4z8A4KMihYQbWGsVUG0Y0xW/My4XsdJVl1bD2tqeo1N117AO3ButJBQ
EnN4ducSDuuEnzTBezZPa0vBEAILiUOL24iVaJnKzzgXciuS4D3w/cPQB/dRWK+9adAT0h/iZhh4
VXkAk+bDkA5p36T+YSbL9bEpqkW17scSBYbR0U6a3Jc0ejJK0MMzQF+N6wn6bzOQwhTtvFf5VCx2
xS82P1YEe7rQAF9vKB54siDG4AfSCLGBwympEphkfo8GKvcMZ/q2VefifwdS6Hr/vEeXsIZ2pXPC
Z/8tonPuMp/k++kXPA/1XYV1TD8ci5Ne73JKHjeGj8ygBo7SqsTRx+DVm5pz36enomnXTLEIHtV4
76aORC4jLKTnYKX3J9pLSNQK2FRDSgDBmt2TKf3pC9lj3ZBT8WjUifz+n2YPn6G2AbZx4F8dIp8K
B0dC0nJ0c5n0FCLFeKfH8EF/H86HNZA+fg8YUuAx0ottVN7OGKM7e9iJw84umavepcJBKrnxmNa/
PgRspCekuwRF7Uu/wB+bQNKqLEyCSYDtEtl5IaNR7uGxHZktHklwr0F7rMglztBpTAJ1nN0xQxgr
fmCPjXMvcFVp/FyQ9d9KZMolRqUdYu0v4rxwrJF3Lo13qXXRADMidydkWfP2ZKca0yNS/M2EgX4s
ffD8QIWLJeWA/caOvFerZfAHQwP5QWa7gTnetnfaCw0eTFRTMgiNs8odzj5jGnurbGD46Pj+FVrK
R1NJeSD/ys6JNTxUXM6VjSzEAXHdJ+U1jYa3ZMrfma4srT7fcsumA1Hei5HDVWuymYpA4h+3fiGq
kYUrYUMYUNImLQIaoPUYEkijy30swD+ofEvrDlMX+lX0wCXFASEA7o2+x6a95zCCk+UlnbiiiKR8
rnkfUyhKTAzPnTuo5fBv9PSbihvSChD9zhQjPjnKm54JjN2Cqfine/IrNVngA6PS9mz92qrfSOk/
B/l4bNkTiXMNZz7dndt2l9iInvAeE73jzmzZ5q3JSGtk377cOGTKQPhjzTX4VBJPQ9CunsuocFdU
XgarfiLePkiP62zDB9M0yPbNfggy0NLzSKbZhSmDJhcu8zhkmF6i6xS7rxxp5gwpTKG7n1Dwidmr
WRsAl4bAsFadER8SBUx1avYS+cUW5FanigsuTo8WU8Y2B28WOz33heZQGyJcuSEezJrRZidurVN9
cRd7qSJCd3PkZa3HkMdRY5MyUw9QSgjKHYcUd9p4WZFsHWPcFX28lgrndi5IyxIhpYaYGKak/0r5
knw5PpOEkR47bbo07OLHKMWl8NEXR8IZI2eoJa4q+u4xVTfTU4ivs2rtG1a/qzfrMUVjfhvYZM0s
/mk4ArSifbFE8owhe1u6OYdkDJ6Mlo/khy50IhMbjPaOFb66lNEtdJOtPi7HEyS+85ThaJrB4cHo
bV2DI6g/gg0kOrr2xJMGU19X5l3k/FfKfsHa5y3KrN8rk1AxPtMVsbW30ey/aru9lAgUfYOe4We8
+RbAuHAI3qGWcV7h6WgwOo2c5RotWGvaxFl9chhkmc0hDtxvCD7PaYZPXYwYOGA+VLZir6/W01Tj
MylffY94VG9y1pqPKcpCng1CziKekzzD/T2CFCMqYgheeOeq+/Ilb6e9OfrXsNBKMtvVUyrlF8fj
RVq1d5nknCqJpQ346SO1KcyJvcnyxZKp2YvqR2opXfJvUR6T7w+03dSTZTaBs9p8pIFxwiplLp3J
PYaJ9trHBYaOIKNL1jtbYcaakJcxK9Gmx/JhmcwVPFe7T9mrN2a3OsZjVFM46mOvIJnEUbC3Xxz9
YOp/PrE+Zqi8YKT3PE7Eeu9xJs/eaq3ZNA1eKDcNl1Bf3xh/Azyh4H1ZqCgjjgYx/ll5kI7wFEAF
CNtqYU6QgEZOYkEjTtDdymWO46M0wLKp8sc3sodvGL+UqWG5YfNInjNc0D3RsYVAwl5amkfbUFzu
DKzYhZZ+haiJeBrA0pKAwKnTa2m7b6lQCHArQBqARbh1lf3nhX4DWlbeaz/6GIz2WGbdpbF5dGVp
5cvhz53QLWW2aplmkSqFdh9wdC8JGTRJ/JNW0Zm+Zfb7+i2S+A3KpNi5Gad/Js1PKvGOFaIzYxr0
FA1nAL9kpADe+6l85FborF1aVjjihEi/eOKUICrgzC1hafITK6bvWog7SrO0syCDbXrap222JxN6
T8naHhjjA8Phe845jSyAvSlJtFMU8WyNerzpI+01TrIHedJr7vGcw5qBR2DezMjr+TWtXyshPDnV
NWcH8U3GaFrYHaeMJoqJqMsQW6iWHZPWiTelz5C9vEdW/Fa04lyJGrlvCLeD1i2NkhQ1GNmnsuEH
btPpQ8Nlve1GjtV69ulyvglnkk59FVqRrhnYcDMbzNfJNLxtL7q7cK+R1n7oJlgzhati1UbhzuTL
2DoZC9Lwz4yca0ltwvxnlqb2L3CjZ688iJC1UMMRuOyM6jok40llLo7OxFqbkf4iY65YjDLJApbE
I3puOjbNvkwP7SH8suWEhQ4yEHO6C/mYoxvpd3dqjxS9jijHnDzwaQVgcMmMqa10+AEYm21kpb4J
q8yvbZyzm+Y2iK/Uar4VbQSAfSre9KXPKhTW41OdOPdEk1u7ZqvIpmRcNwz/+m8nYBdM0elRKrSD
gsmy8h3r1caR4Iw1w6CS3s95hg+EhNl1p1P7MyBKe6NcOXb53Cteux7vvAuWdOEKl6qQzOQQnmPg
0S/SdeS6B9K6sGtDUWL813Eu4JC56zwGDESYlkLQxaViFMFRuQdpVrTroAMohLBkak9akH5HxlCT
NmveSc/CFuRGvN44pXFMJFtSFBf7cOjHReqsQq+7+6gjyHWo+7jp454paTDithX/kXRmy40iWxT9
IiKSGV41S5ZsybJdtl8ID9VAMpOQDF9/F3VfKtpV3dW2hODk2XuvjdbBORhpp1eb1sGXVNn5f+4U
fmIBJu6NrMxJhME2aYat1mtpclP2u1vY4wPTRRXSVad3lLp/VLHxQniFexb7i8E0rngwTo21+F6I
g6+j2XtbRirVkkjEbm5QCeEQ/MlQXgzruTKnYUlPcaOxV6UhYbXFvDyWXfxKxz3lif4hi3T/R59Q
Fl215aKODAFvo19xU0qxJpP4wSh2MRISuF7R3cORtULBvhEhGNfSwE7aVVjrIzAWCnbuzmoueVi/
ODm3P2rmmJkp815+Dk+0x0UL7zrrGJasaDgp/7RJ8TppjpNurB7wd1+cpDq5rvs34spoiIqtPG94
ACCEu8rozojqizZXLfYY9K8if4oG9w/Bpn1eUzpu2vWTbGcsyM2NsvOjjt2fQM5Hx3D2Y5G+h02K
yd9AYI4hqKIvZVwZUxQrYk8AQAKqMomIJ95yxJP6FLRYwChEjhgCJVePb0zbSTmXcFm2R/FnRvST
KncEGOVd2jpCsGD6TVMr4jGPXiSWdhHzu/enLycIrQ29uQtKRm/b9v8EYfa0vvEn8h1rJcy3vl6S
k3DvN7WDXsxcaOmjnPuBwvZiN5ukGXqB3Fu1zo1DwOvk62JtodxjXkpf+45d9gRFFvkl3U4x10FP
Bn6V5dZ/YbjnKcuOQ0FiDlxKXurHsSA+n1hQEJDOrwBprjRw7MMKSqhhWNeoqK++073HNY5Mit1z
U1wyzEY59gtjTJ/4dljcjw+i9v50hjwu6wB4kiXoCUyvHrbjVLTvU0k9WBUku7hTipmN47qHyUk3
2MT0NG8DzCTcUNYsFjV4dH4UbUc3FmG8Ce4PNM6HoYDeFsC7FPPWNLx8Ozflu49zemw7cw0xqEpy
CdhE/IwOp6cSaPcihX+KiGQSZF4gGqGGcmk8Qn9tYs7OxhIXME3jOZLlj9zEB0U7JWriorWkXPYh
8YB2CD6BeDEPZtOdyMqZWMs0ppgweSKt0qb8yEualoNyfBsSyD7C4QKtmHK8LP0dUGE2ORVNNNp+
d/A8N7HAbzFa6yqTrO5B98tglbCNX5kpDhANoXsOzFuMZxHYAGcJNR4jR8Co91O54Yb0FkQKLg1l
OmkXrulfEZuqYofrtrjM0EMmM5XbJO6uVt3dPSP4ypDZw4Hp157hni3ufVdWVOgYBl7Zqf6YIuPD
x9I4tXxAJxUl64IVMl2CvGCqNz+KUr0GTnnzhu4OWnbxySAdkK9/H4JtNXLvsivvWuC/2cyp+RNa
LIYpd3p3U3YYMWIbyVK0roYkrP+WGri6EmCljs3gk3JKdiiVXAezPNiNL9ngxNxCrW3/CnzqG7bt
opfJp6DxN5EynV3QuICP449ELPdq1y2BYrx5bPDRW5ttoXiq2AH0fbu/hiMEkRQw6Krs7GlTkFoo
WN44NZN7efc6NWzVkFvMuY+zVTYHbqV4MAwDpgYMz2jxUswO+bmbnzcfOQ7K2rBrooP9tCtVsem6
Fdst9K2GeoC2/mVxAbBzhlEzs8Fq8IJS5ESaQoXRg6VY66F4E1hc9ClGFEGcmHM0O03bwgrm7wMv
e2XP8516nHmd8qmK1Vsok88pwysmah4KhicgOSYPpNqyDciMQ6Pgb8riMHXIo2jzEAwvETIAHia5
N1L8CATisuPQkH3wiBaNcmiZfKlarxZ7IqenLmx/Yye8WZW9opXop4/KXySLBjLnKSuiv7GHWyyZ
sJh0V8dOzkw1f4sMecGP6oJIeUlWq9PXegpvznDP+ZON7ONTFjrnmjiqcPBOdwhYaTz9MsvtPBdj
lkcIGn92Oe39kbhqFFC5V31Zo8q+tXPpY0zQYYwA6QQ9PxYWucSLuaAJLbOwa9eR6V2bjtXYCKh2
dJAA6lOg/D+ChcAjNNK9Fw7PFC837BwV0ZqFipk6u65QFSZSnn++Xvhg8p6Y4PtjnrKeYbMNJsYR
aZwf0k/ZOHYXTs3UXHr2GnsljdE2tJsIkDERHyS/XkuoEIoacc3bp9983Ow0XsKRGup3mTCU6QFz
AGTLaKI4PAjPavFNDZbzE0YJzyLurBTbfUmasDdZ+4emjHBby/ArCZJXzeai7ZNvK0dqCLzdlHPu
aY2nQpQMenb9h7qjdUtsYgVjnesuP6qMC0ljDnP0f6HhfJmUT7hZka1nKHaEnk3OXnUHX91jRZkl
xEwCh/O1Z09vU7bMxwxBMyUOAiCGy2o0Uvx9k2NDX3TKvwpPIvMJMkw3XSkY71duI556ww9WDoeh
ssDJi+bGyxaqa5KxSiAE3SrIf6EPMyRh4WspHutp1u6qJZAv+++kaa6dJq9ADp6WoA2j2ivomw8s
H28F2uOxoGi7WvTtYK73ePq4F839b2LgrDPUp8ERa53G1d6z7S8+S2c3nm4aFOKiJN+diEGe09Kd
1oKfwa32Ua3HPVfkrS2cLe2LdxqySMA6oVqR/l67Qf1DcuAw6GY62kks1j04XM9a1bBMNyAMnaFe
ohq8nSFkxyVg6eF4TLtkk1sJj6/A9TaqD1/w2Gx9hYIimJSiiqdlUMl939lAqVVrYe4v0GHia/Xa
L+9Ev5h7fP3ZTf2PH+q/BvF1CS3dgArUVnu7xfYrFTQTZt+ADwqfpqQBmwlygMhkkkMNY+/s8XEy
C+Sl5kiifxd2hCKoKnAJ/LgPRYZN0DLyuwHDkMG1eDQgp0rLCF+aGLUZSHbfIG2EwLbpScai7jyA
/OOYaetHKs1iSt25wwfwFiy+D01TPT7gDc+jqganp0pE1Ji8Z1zGr+y+qGbFSOjKV9exL6qHluKE
40kJ4x7YVUyWX5eAMZ8qK3pNUpbgjHzpocrsn8k3LyWopjGJzqOuLnXX7jovg7TFh0xeRqOWeFYd
juH5hTTFPnPFU8pc8jK1zR2hUJugv6x23YUpZmTpsOVn41tyE4ISnO06c+tVYCGzgIT2lRtDsS6H
4YmmQs5D5IwK+Klgpln5ZCi3gqWeC0gjVyOpZeJj1iA86oR8Ejyj8dIhCGIKodAFvyCb2TCF6cY6
LHbte5Tpe+bAbs1jt9qqDFFShQ8w5UjiFgY1NzQhTh1jIxop2Vr4xSN9AyBRtXGfsYKt0zQPYAFY
Oydrf0x0d647lgIWBHSAEdEZF/U+tMa3VPAO1jnirEU0xSVdYNDVjEmfaC91isZywcrZpmuUa4yo
6FfuTVDeHsGbfwWGeuKEmm4dR33rJn2ZZkPs6saWDxUbftLe4l7E4wcJLVzxNHRvR8gtJz+7WT7l
8GE8WdQGMOV4bZvvgtjptmkyvjksjx/dlPssx3R2dnTvbuIsYVbAMFRGiVoS2TwH+xLnIc7Muk6D
PdepjbZ3JPPfISJ0dAhAehmY7WoEPJGFr+FgspLtdbFVTshddmsSP9e6LDeKlnB07+LTnFJ2zOFj
m6TPgn0YuVtK4EVd7Zi1CcilzCcQO9YsaD2/gsoXYqqItLWfQCm17IRJuK/zaMF/tx8dweARTKzF
06jR5slm47ICHXCVDaqh6YTHop/eS5ubclPQeMlWIOab0br+of4t3gEWwdne8Xexm/HpXcy/E1Zq
EzfRuIw+3JHVW7mM64Y7B4fK5NyJFDTp6CNnHIcY+F26vCCxdMVKUbpuGn6y15LMS1Ls7So7OS7T
hJdVr3PXa6RE8WPhWS1rmxBVGWFF4XLROjkywHLCtfRFKmw29hKnKqucHQRu9OWGyggFUj2JHkUd
7ceI19X7ijQzZ1Iz10wSAFfWDt8LX8OZhbFWQ3PvpfefLubnnsGw78p97r0QnTlnU9ntHdRcM8rm
baKYze1FYu6g8Z4yGb16akJ46aMXryqZ+xzxTKA+X/dhSccLhnmnPCoB0c4KYJuoQE6PAhNvRDxn
NUsnRwBs0hONYX8GOxU4U/VvbgKMgsmxjHP9M0XDKBLRPkLQOtbRqe7HgA6Q7kI+5tGTfKD15FwK
FbOF8KirEJP3Dth53UwccWb1ZpRpcXbEj1+62zpy4BX35r2PsycXiNbidrI3Y68PHYfIWoh2E1Tm
h2ZJxEbmk94UytaHrj+NOWiouXpJK1ZlTvYL7NMvIrENkDlEHd5M9iiRaNdxmdgAo5yfEQt4v9h+
NBEBYncfI/uIZQ6YWcCB4RJXB3VwZwFnBXo2bkdIoHa21yNWedb8W2jLT0YzAkHAKWOTZh098MBu
gQ5hrTsbDgRNi+528uIzEIVzlwX/SV6g2EeW8Fi+8GQf1svpEsTMmfnw6jg58B/T3WX5EJASfMVe
k7Bun0PqjJB0BAC2lVuFf5QFKnk5svjFvG2E/7cbK272vbHUL/1tW+gMlelffGDaSTYcBmdtxEi1
tWfgO8FO72YxTzkEiTZtzuXMHG7SDcmjZN2W0XsVWt8iWO5WNcNDot7mOvkcW+NBjkCfnAzjcJKg
OzvZzjUKgpJI6Im32N7SjR5v3KCgBgREEgElsPbjhB8FC31/gOEvGM+rmOkpTxdn0eLUI8BOk+sP
uxLOYlZGjQMCQqeudcggoYemOLkxSlD3MNZ8KMcxvGAUx/MRys9ee3/MtDyNArP7KP+j1nyjGj4/
neAho9p6bzRcJ50IL4BFefpZF+HSktEH5VPvhiB5FhDPLacJaONWtn+MFKnoqo4OhjTeJ9fmJmgQ
ZzdRm8r2zTcd/+SnAr4jDChEW8R0v6awAlEVlpZ+yhuylXX5js3IYefkcERQ9nNCKEqG/X12h3Pf
1fcM0bKsPXx7+YHp+F7jeoym4tb2AdH+mhWov7b94RFs+xOPXgh5YfseLaavcMKRwa2UAZvJN87e
pIg/3Rw8jED9JdK6nRxzQjAc5l1ifo/ucJnTuvwRI01o/oP2upvjGzxjqctaYB3yHBBG2+b1SKdQ
MX9ao4VDzgwK8G0TqXR8HnT8WePjVNBv7ILt4uP+2PAofLBsrFrZiFDttDHmlyzwr53sZ6IfPEhb
VYQ7yyuBKf0Wtc9kWgzqijmFpe4UFUev2yZJnl7DwZmu7og7PZdBt/V6VGqLwLmVMtY0SSCvDSo3
FEKi9KHp+edB5kfT7+crtOj5ajKWngCgvWPq/3Rxo3XJ6d//CRGQVhiwHHy+/APBYGoKXvNkITLI
9k5AwllNbb7t8vwlTiVaajid5lCGW17vFZFgCg01/eXCuQyuyaUJyl1XEGg0SKQZbiFSqImxvvib
Sum+ua17m/3pITDkey2r8BpkVkGMbmzPHPbUpcx6Iu/tj8iH+LPjI2v/JyUKWYD/5SHXlDDn8a2c
pvFORNvbAcQswX6RP84UZ0PmhwmkUC1/uuQCstp69iiJIhwe+Kssw1xeZFGwzaCAW4NnHgc6qvap
69YvGREY1kWB/sVYuEVDjuBpnZohsDd1dmQ7MGyignMYa24D15KoL4lCk7dmq/iMOmtbL5c9pQTt
dgrCYe0u36gkQbBG3sNf2gcnUfnlHlf3pbcseB9j0V85WudQDzDbmel4xb7FyQNLkuOkI90IycLU
B15TGBaJzXQsDssHdCOn6pcQBYa11PWOludDA4+Rs4Dp8LTMm+8wQ15qCKIWfeY9nvu+wgxkDr/C
cN0tjmFSYKEDVC9ub05eiF9sLVdLJdOfkNMkr0tC/irr6ICr+vTBEZSPtGBEOtqjrkZb8QhvHswm
bX9Dr/+yQdC+jvnSq+eHL4Xo0x1WJP0k63g3iwTebY/3NOu88OayhiQJ7DShpLKnqh7DUtJsRpnQ
c1Zb8sC4MR9moqWXym0ezZoEXcW/P+hg/o7aY+xBJMImOG9aHbU7Lk+KeYMhID4vxHaO3S9/ZLln
mPrCUX1ZCcFeMQ6+6M1bqLA9udzQSoVYr8DBRN6MJaxmhm4JUq8aKc2brWnpLPm87v99CVSQnXpo
0tNhL5kcD4IohkwosmXRHDEVLHDCWCDTQeWitujy76ukchF/Q9DXMvrDGrraWp6cNiwXlVPcAnNG
d6Mkr7Ez1hwcvFmBBcNEvD0Ip5sbN5yjbRc6VEilCy29T9wP1mhn87XAMPJUQoseiJ1baScfww52
DFm1t6DXFX+LET11vCMlGbpMufOmCAewstQzEYY3bHys4IWwurStpW/AQocbOQX1yA+4I1bJvmg0
JxRNSTK3VZR4ABO/hGN8sp7werFuI3pBKbK6gZVROOaN47+vTB7QEAfTszv5AJ6V+zgDQ+4pGtxw
qI625MfSWxk67qNPYUSNxfvsDuN6Xjh1fqNvnZt32B5hbQBWizE3bqxSi0McVryBUcjxqrbObjrJ
G6gzbcysEEqW6CEqX1oUzyO0C8oC+nmNVfmFajL1KMKYtjWSUNglqHlr8ms7JmxUTOSSqmBPW6sH
e+DW5Silf6d8t7wfdj2Jx2xgQYZD5rWnFYoDlMzOMFMpJTX0uedNHgjWWo4VfeiKNPvUXKxat5cp
IXEFAGjtc/esnWXBPBvThUZQoDAj4z47s3zGauOYntgoqvVOLuE/73cOMu4sc0UexRqvxCe3EUSU
lN3fxgHZvQpC78ea72kGcmzch7hwHgoPxUmlxE0FkKfC5tsE5w7PxsdaHFYhwE12HU2JedJM3Wez
BpoUef7ejHGUpVManAm74quzeDb6yC0h5GH8QO0IoDk4yDh9ztr+M4rKz6gvHlvISauCi39T+IjN
xpwBvCOehQNslgC4xyWUYLn70iIVTTGdeTF8fEyQFUGziGDaSNUvneKAzxtwujy6H0ctWaT6+D4K
kUbrmFha2eN3nfpon0VUw8/kDEnyE4oPOYUb4M/xp7UHh4V3kDwYuLFWg9dfsTqCe+UWK5w72R+E
XJdIhTHFeHmotC7AS4ILMb7iNv128cWtuNMCJuW/IDI9bGU8fWV2fmFHhR+wiu2DVaSkrLpx0/M9
K4o71rAx1k0AvmBo83inqrMDGWszWfzNTWltE8mNrS45GLMWBs5CGVTrodeHPTf5bDiKAjFFsiKs
oCRSmzKvVVPw57GrLv9+aaj685NksZC3W+Cp5LQ5G08l3ihXdYBp2/lKVh7RLUCagfx6IUpxMi1a
swPLNtd9Ag8lmN0z5Rk4qxlKWXbSA1IP39hR07UTD9NGT18NzboXmlDJ5Pndcazst9iCDAUwGvEX
fw6BJqfT6YIh/67c3CRB+Z8PLFxhyfECI75YFDIYTXGsliQTdxH6crBFrcaCZ6pKtkoU6IUKAv40
A+RiNLrFwBt3Y0dcIu08F3IfmoRHTSE2QAZEA9bGtsRiTookCzD7hPe0wIJcx2Z4cNjtcUrQfHv7
Kek/QZ3TUDNXnPqH2n6Nstck5Fho2+586FOWSkuPVePzn3ACO6KhcuDvmO1A8q8LKfyjZORNx+CI
qMNbZAYcJQbrkpIrWx5Za4+m17Pt3TVH9EObZOD7+9+Kjtg1otWfSIafNa+rW7Ndq0HX+awXVpNw
qFHmxEoz644CKH6ijoFKeiTYl1/qgfeoHQzY54g6674foAYvl0Ht7/D9LlFhOoaQv54anvF8esgv
BFD5OnpBRTlzLk68PWEsQvbS2IiqZcglZrwXOQYZKjZMDpKIdXnl4HCIfw3hbTxdQTAOBJIQtuo1
SHIw+DlDS66oCfMDuDhDW36RbgQnOQcQ8yb8kJXFEMJmzQfFmF+B6iMWOLy/SV1QmLI4hkAw9CwM
CcYbwyYTttrXInr3fZ48WUJJY6lfI44QcTjjzQGms+5q9y+EkHLrQ6TwSl3eFnQj6MRdWKHBVvM1
Tvj4xa+2SquTr6q907XfqWC7UvSQdUeySlPIWc+E/uylX6GqrwHIRrxXytoldjI8GpbcFyQ8ikkP
9B+RxHRbcTYxrfBYKJ4qkxvONA3WqrMjjCqQFBpvJvROTCSodLzrbbSXweBeUDH0bkIlxrW3JDri
kZSGHE0PxpINiYn7ENY1But9q/GHRS4jPRz9dVjzGA70gEfNmn+NfD5xdqs2FT82ezmsxmOBv25E
JDKzE1nWmhtKgseDRAG47q1LUKfI5rM1jJSVFWxqewTh6oUlyBXGBJ15HtwV5bNkdSVXshkhJmKG
WHoWjlbrcdHWHlkf6j7X2UTXt9XV74QYl7kS54LNTzgPr7PunF2RijdBPQwkcCygPo12gK+TQ277
W8+jKnAOX1QlQRiZ/dUEhxYkfnjM5hCf8yB+CuGCqSqQ47sCj7Em4QdmgOg5NqU9eS9OdTQfDxiO
RWhchbR4DrrJU2h+Uf+X70DtvtmMT9LChFAGpCVhOynfnbesy5mP0HLJJDfUSEUE14fgieLLdENS
c58n7opb5m6B+3NT/TH7ftkwVUztUj3abXoLW6e5GMsvqrcuFPBigs2rR2gx88ZAe1oTuO9PFrue
NDRdOvEoIujjP/CUrBMqmbWOqxiXl0l1IU+7YFt4Vw36YT3aLlS2nD6E0Kc/yhHt52Q0uHWjCw01
27y1b/DDyC2kLAlf5DBnlA13TzzV2dvMxntbOx+dBjnEdrc5Zjm4lCHYwILGelAWR7gCqGmldJYO
2gP0WdPW311Fwq0KsfJJfCFaxgtzwjq6dCm5druh/nppilaEpTDuUF4EXcQTvwSn4ZnPiV4clK+u
gWgehfKVl0xxzoA991mp7LMw3I1ILDpEaoYvKofJ0IORsAnH9Zxq427YsGf9j9Kb78Hq7krS1Mv5
Hn2BBxC9LUcHSEMf8ez0cuALjgn7JzeuIIB4rTBPJDEhBGMaqw0UU+5S3lma2kRjjVEB7Yxji/Vr
ieGXOMdkDrjITDbtiY9U5lJuUdd7m8uO2PjYoKUm2cE2UNuzEY+023lkR7xmP8wFG0qmt2yu/iI/
A4c2iWa0lLGvw8iYV5PRflTwe+p0mP/MNF+krkmL3ryoKcGA8LiBSuZsw47cG1MU6VDY+hQrIpxH
nODQzkJ99YyR0KBFCmJI9Ro4OLH0WJ6qyPhDY7Mx4udjHDQHyl0JAxOz6P+6cbIZQAudaWkkZAJ6
iYMwNuuO7xtVUJGxQ3aj6q/923VftX30fjvRyFWoCHuELlXUom+AvjKHJWnyyiD+3enh7hXCYjbm
ds8UvZpTedCuOlJ83X4ZvLs45x4ECbVFMLwB3SXgnnPgh1R87Dr7ReD1IgQqGSprCEQTuDK3aZjg
yHByuUzvRRU/98ie8020bCWScWPnEn/QzYQ5UkbWG0q3BKFJGiJ9ZX75jMzyoUI4+1c74B4XqSdx
ogNP4aslxlPvcA+dfRkd2jkH7ltw3VQvdhEdCW5tJUF3ctn+S5r71io1sN1L2vgyHkoZN4zVbEE8
oaNru0w7gK7egoq8q0mHrGdoegJwxRfs8XjHkUBoViBW/DCnMzSK9Bj34q2u9LCdPRIhiztBGWzM
grT4tXPeWT2Tt3bnAr/3/J8QUuymrrsbI3Ml7jYsJizLqx5vwDkuyp+MhfCmBuNUd9lpKPjM0UG3
sVv/b+MWh8Av3kQVX/oku3X4a0hj7tqG6mNbXfHgQcphvDnP1MpRO5RjrTwNill0HpJXx5fk/4wf
lh84ivO7aTCaDJ0QK4sgCOi1Q1FIsrlxqh68HliTaSqcheRXvfgWj/N3hRbrTzyFcr/8rxOBs0Ia
sv3EeA45akNPMB5wx78pEw48ovY2FNWT03n9ugCWOh9ynlS4OKEjeqg6U6D32Qy82tf7shlp5OzH
fTdSv0Ph9bomTTaC/+fUvqo0iVm9Jgn7HuNfotf7uwk80HMjYSR7Ffr122TzemcVKn8SybefiZPx
k2LMDshRwCTKLdor2JKbuAN4iwSKuPiYCIx2bpGeTeQmu9lniHqRjJ8pkGRR0EznNlo+xSMg9lwy
9hKtWaDzo5MCtbbjbSaBwPPE4GGOh9Soxj+eJLI+lEQsYlJRmPqRxLhFC8IvYOyAAm3ZJcljyv8V
S1t4DnLzXds8AzrodR5CPKWe9UosO2i2WUhgM42TRvB3ZuCAKHJOEo333+VHKxEmagGFDzVrBGKf
MgfAh0k3Rv5EZzxAMV/9BxV+Hz61vvntQfBeW21irh3c9DwNA/I/+8ghYlVICKGFb1ZnCD2/7pQ8
NWTOjN7/E7fFwLY8JulWRRiqOk7gY7cxxvYE4maBILIe0FLfhsKyt/FzbWATKwYO91bQ0jJvkxEd
IZOi4XkrrZKHwNL3siCUix8LHmRTFazMu7M3JZAZC/swy/k/7F0I2Br4em+GT8bEQQYGe5pcJnZS
qqq/+xL0TUm9R6iHr7QhSB27jDJBWieIFxabhZJ7QVymj9aEOBuGoNBEdsr7hljC4q7GaxuH/AN6
Nt9o0a5dZXL0w6cyCzpm2tlhwKb9qEDUb0SwcVX4EkUujujkufPZzY0Ld003jBARlwFcy/gRUud7
a8hn2wLplFmf4OEKlHCv5PPL9NdGbyLBrG+13U1G+DWjWLM4qvlEx4tiM58xGNtHp/jhuI/PnEdD
Usx7r6pgkUnnDXIC4rWswHB0lc+SRD4a9RMMNKi27uxv6pLzuWSMCJpBrN38yQ/6bkO9/Sc7oNsy
EXKjBygKLCLxAfyNjakORudgLrQEm6lRY9YZD4McEezEthIwPekz2kZN+as6RVs10DvMEg7XTk+l
nxd9c9R6jRrbWKWzcS1Q+qYlFGGyph3rArgQT9hYEDTiKAPDkpYU/pK0TDeU+GEwysUb+5L40jXc
bybL8feEW4uty638gv31WCL93/Jiik9UPiH8Jy0TqOinU4wt6TTg8ByN2GLRnSXPaTmIKyTIf18k
XnGeEb3vLLoyu/+Ez9jvAXRyfXC7idkaPsRt+0Zlj3eJ1KmypnoLf4iEjF0l9wQ0H4ppHW5RgP+U
RDwercY3KCxG34zLNri5FlImp5+Ntp3hok3ffcjtmqvfHOS54Jsm5eQwsYELoLWKIFxkfNLNGZ1M
bKHPTQgAJ8BLX5AA2XFxWa918I5wQdyTM/efHA4s2GMo5v++1KrGsGUZAXJ+fWwzltcaMNDamliR
Thls/K7Bcck0sta2NTyy89qT2JTPnj32xMVMuRP9Pk4q9rH8w5AaBJJE397ClPy4wXqwDyLnIQLi
UdAJu/WglZ2pO5hgTrOJUlnaP/QxntTSbJsHo5xIyU0x032bPzISmFgDKhzPBnsCnfTYedlvG0M9
beY2qi/tDNdnAHy49iwXKqoBE1+1vVr72cZxDQ5MtYNFWaEdFFmhUWASmz1//xNRlEBEvHTvXhad
QgIsrKVbXbMwlBH24Cn5rELRnSeZPXmRNi5GVpFSVeoW4xJHdh7rjw6mAk6sEW4pjiaPgXidNMMe
SOp4EB0e7yD1W4yS9XelquSJtkF5aYIOePRsileZRBvDQIuKpxkZ3HTkEbQfDdKhai6To+4c0THr
0wT4pQX9zlmZVkg000LrYQzuZ6WOyhbiGCqH+1trx3uthgiDWuRvAgSojRYR1xDP8ScF7GglOhLh
EpTQjpMOtHjZHRNOcuwjgdZBNCQ7Yfm/AcXwf1v/PcBVuTf7AEkp65RJNe5s6kOQlBbSq9oa1Ew9
yFoEtNWEHJwBHnAxtsHVIKO7LT1is2VAAVpgAb7quXC+wLzvRkbZv1lsXanhYTkgcDDMnIIudELh
2sMX8wYTOeAePbE6avU2Zmn+xJlCPeBq4GxQp9MnibirwfrtpaEfYd3NGRE/WmTXM0Sn99mcsF2W
nTo6eqa/rF6q2PEznUHNmQ8MRv++aK3G3CoV+NjxyaWs+rq/dHHQXf99WjyOWf++sgpc4XESteuS
Q+XRqKGfD51pvBWiE7i4q09q7P5ry+FBK8N9Ee7kvoyEwo25fGFTZ5xiQiSrMXTIXDkJTQSDOorW
useDI3/8wbknAwJHHPv6svx2YI4XM3QFwGpjOuoe67YDCILJNvV3g5w4xk/98Janaj71lLo8erV1
aAs3uv37xTI+0h436VD0zsvS242x0atvuLJpxCRJOuEg+xg6HayZ+TE3WG7xkM8W4s0yqNm0iy3f
PxrVVeBKZbeO+z5rWMzb+gNMWfw3yxUX/uwUOxHDByQOQf9EnQEwm0cwkwhoHSRPSGXp9O4VmKf1
1DpPKILOkcUeKfXk1+7Qn5Y/py4i3PdxQlOO9La+rrilS9fFFJ6+Zypo7v9+yzSq/6wWS3VLq8u2
RcJ7iUZf7bDrwdkozfhlbjLnUvvnpLHvmW967x0G6Z3TaHvfJvT2ormcxJh5d6N2x8fISvm7lt9H
W6V8QekNCUZa+tIqew3c0aKUYcEIKh8ITAO/qm1I3//709YCjaMQN2AMtFi4Ii94Fz3n6bwrg3PL
6e/VqubNv9+nROQPSyHAbDzA961TWpDP8pvZJeZ3UuDj6GWhbx6WplXrjvNmYokIA1fWn7mkfrUe
zG/pld56nBPvYs0NIwRwFKxGXURk3iuOEW2FmGZ555HO6q12Bqj1jQNzIEjsfd6Myd1U4jOHErVt
TbzHduo2HyRXCdmNmphh2TxNDS/+IMLm/h+UR7nWyNUfRYxJqIUMczYroCSpig//fp+wFaP+nLNM
G6bPQZl3s2v7eyToTzUKtscSK2vrQ1LCJG2dofqZPAJLsl3Tv7oLJuSMUHNklM5ripdI1IN+J4fZ
HPITvCH1FGqlH1zfP/HRnVz2rC12i3LOdulkt2c/o12mJAUT8dlcadx/+5D78WMPCmRNfNg8NPwJ
dUA56BPP8R/CApr9/xg7r97YsSxL/5VEPg+r6c2gqx7CeycTkl4ISVf30JOHnvz18zGyugvVAwwm
kRAUVy6CQR7us/da32qCpl+By7XXCi38wZiQDxyaF43xSNiW7d1sI+NA2NXcrZEGJgw+XqVQjDXT
kmrplZp25MYScy8tqrUpov4oeuXc+V75jGjvWSguMWPsIqQ27YWJQJ6lSpkex1rD8g2/eEWNCAeP
Gz8WeR6S2k2MTRVfGis3X4qAUopctfIzx7bkOtJ8Z5N8sI0AfaHR3p0Ji+AlLny0oO7vo+qsLLe0
PjNy5eZNErxwRy42paVrJ8tExfY4u2zfX+DED98Dhi2oDOKj1rXO3qglbbZCC74quzii3ldezLSA
rd4SZVnRFO1ygHexSZPAr0f1S4+sxVCM1W967ehJSXoQZWvscMnUa9EPGI/KsbunWrOKQPHrveuf
pSREOlK8G81j/ZhPj1yH9D4/SC10FwWSo8S2twGb/cdd10c8OCjquB8BJy5wz8oXPAIOG1hRvBtx
9p2KcfhuRm0i77DPZLuO7Ke90U3PP+MKlX1RufHdHnn7dNFUT11PmlV97UXWHcbpw+MztfbaQ2G3
4UR4TJZVVgWvNRb1Iqdn3anQS8BwoyUHYf5W4QgwLYdDDH6P3BmlPNRmoLPtN+dB7X88zn2WWOat
je+dNCbE57oAj1i7pf9sCrl3U5RLJWDlw9CUbAx91T2rDTFEhjQvWjvsQisbAHG2Oh6snmIVl/xK
YaDLBDG0MDX4+kedVJfEC9kXgHUGH93eGeszziy1Ky6bcK2FEsIR+4uo5V3P6AuBZ0StZEpCC7TW
1tHllS7tkkBhbx/EEHc8g0CGHIabU2AXdpznx23OrIuMWTeZMpB73WVLt4T+luuiHtB2Fqjqa48E
EUWOZa1zE7tKH6QYDlvCwaQRbtkZDStnxOkMNpjdwdgPb3WvuqsxFspSHfJNler6i2nibwdOrO5j
DHlm0qblLLWcYheobn/xTIgVwFOUNclx1DUsLkNXng1+EbRqWSzrLNRpQZIGxXjrFZaEXMNavYUB
YFxK/+ENRiqEMs0xdzRxhrexO0oP6mefmBoQPULsDlrh16smzLuILHhBOE4O16K3hpJRQEoSfaIb
e1KZmqlcOj3mIxaXy6Ft2dhFUc3ClgylthQk3mz8aurCoam9kdj0VaUGI58qdbFPv8DshcLIJx29
gMcnCoCL98CoXtDL3lrP7k912rbPZktDRFdDlaS35pqOLWMLJ/8KMDPPQs8b3lqPEJg0ftLdijDi
xzPwfHcbhkxuDM146xAg4ZhJFoXRZhfGoOFeqNrP0JhbxJfmk+s2N9GX8UrpwmIbRkqyf3ymtJgh
Q8bSyAjEcbCgnUF+DjZBVqvHMPV+K6MINo1k/phwEtYkX4tZ0Jy5ONRdYxfqWnP1e2VgB7XGvDkn
kKHBjJTcWUIBxk8hn5PrCEJNE0WbceQu4tHTUHCNIbCbYWuaSGEYjxicyV1TEQ4DZ7pYP1bINvvS
kt4HYVt9M7HnNBxiu9qXtn7P8A/lhv2rxfjQZzXILKAByFfz4+NDqrjwFjyQdBpCo2tRKOvRa7OT
33UO2QV6dHExP2o1cnuihFYNWVwlwiTf3/x1NgJ+6DauWiBrL+1+adXMmxsSqiX53U+al029oj5c
WZCtsS+OzsUebnn0nDDwfEJg2D61I8MxU8TVJuybl2B0mpvqJVdivIdnMx/9bZJxH44LLzr1bFBm
ba2ufDfLnuF52Ge3irGuG+JVLUoshVYLypkTGQYHGR6qCLd141cLc2LFcW+y8dMY5e5xIgEMbOkp
1LzPNvwKt9bWmT+IhZJTEiu5okK0bR3yXjqj2yDr2xGpaT2VsYbMu4/xTBsvo4Xvha0mOs9aT1aP
hw4A6twGvUia/eO96zyThowQyiaLFVJ8APBlcXXqzBqWcVcipWhKk/toYB4en6Hyl4tedOF9LKPo
bCkWgJs+BvlPBF+j197GQRhBB2NWa5DXbIce2rQbK5vyJ1ewYUPUg4mBIuhUMp2DeAqpiglx29fd
WtMLkEHM9E65QtOoxxuK57KynpJ8XqjasMn9US78npiprIqv9JHFnDdolYXFJ65cElkxQ9qiCG66
Q0JCPWTi22rsk9bi8xhD5xwjTr0AYXhvcP2+IZ0dlyqTZwOZKqtq64o9YFWeo2+tmf47T4nJLNEv
u09rLLVLYWovlDz4zz3U/48z20wMe0W1bS+nMeXdHgooVwZsDjdK6LhZdrgLdDzzedw3myDWtGcV
d/+KiF+GpfRWgRFBDXBGz1t1JEJBW9ObHeJMvEaWuX/UQWRU5yf6z1jAFQZMCnhTS4ZII5LC+9Wn
RHZNC8/jA3m9+w7T3LrweqizQwLOtGrkzaebM8/xZlwgoj2xOWE233viUplZvg/quFli7wGWHp18
sn9OoRF5c7PFboUTx9+P7kV13XjfJxIFosHeU0e0zh7Vi58ap3kXGes17HWwWdKb6y3TFgHfG0DY
qhRBsZPTBCFPLTRlQs3XbuVyZLjv7xt/fG5xRa6CrjO2SpPTaVY1ayfsY43T/Zbx4h73mSId7mSB
6GtlUgErfaF+iCBYapld/gowYjIMKIubF/zye7hddd4UL5k9ASdLQWx9Qs6fNgnBAwK5n5qQao2N
t7Hjyo33dW9H85CbaFc4OS6vWiK150pdNhrT7x5Q2H6g+7rX8ezuHw+BSKN9G6rnMRiNQ64+dfjZ
jlGDl0IWKjiVx2P5K5MdYkeYNPMmxFowS6WtbkM1u5NdkW9Ehkrg0WppVERoVoPm2qCAerHJHJ/3
imluhkgPdurUxejD7r1zdHerDKN6CGr0xJUPvELqtLWDYeOYqUqTo4hWlYME2UjbbTiJgktWpENs
Q77tnVRFiavZi4DU4V6f0/YAtt5qHk5j6xdmkJY5m/vmIjKhUY2mpXqtQgGXPkS0lbLy3FxPHiw0
l3d0/Nssr8CScSkvRlw+FZWlGRLBMd1QczPVVnVe51OzLF5pbTYs+r5r1rnB4u344WsWZJQ8lXqQ
VWwfcp1CrROO+t4jAAOe8VyHbfw0pryKXkE7JGi8Mi609uVUbYca9gg7E+6q1U1GxVV/9fWaegAh
+rPgvF+F7JbeXesjqvXyk0ZWt2wYQK8UJTgrSj8clBxuXmb6/V+fYZ0YDh2+60zCx3p8x2AM0Ybd
0j+/N+QFukVn7QMUhxDx2NI8PqAUqM5q4qJ19kGIQvfa1XQ07wacliUkdGvu5fDSDNIG3stgUw11
vvSFpe67jiel+Ym7mgyUL1NqnqzjpddXzloUhvqqpJgNOpUc9MdDlyyqLPJPzZhXJ80Txous+o/H
IzxsqEE1tT+Q1V4k7fCR142+ahjubMByJO+uyzDeJuOH+8geoyJZGUkKEpO/9S4Da5EUmEjoEz/p
lu/CHg4hwpRVgkAiRqgat+3aitv4IKTpUdbRDMqy5tVBAjJjFaCXNT0cNfsUsbW7PB65GCND7soY
gYwPVZBrWQUquC7fWHpSGLdOl4cSpMqb2mXBFpOvAw7Kfykw5b6Y1jFUfPfLLaAxNVY0IkWR/qUO
KUxD17t3cXBmRijPpAGIrWExy4wcd/u4f2dUOKdAFxgV0nj9V5EoHcOh5QLdNPOddEeuTbrL1GTr
ZEa+kH1pPWU+CBU/Dl6cIq8X5XQEx0Dd9hh8PNUojqqhVDcjDHLGl5m6yCxa0lU/dtfC7Td1ZZvI
33DAPd6VBkHMZpDOVmfJgFI6lFelqD8D1Q9PJSh5G8X0FxY3GKD66JwwEDMwFGT6omsd5o/zNdHN
M6k9DgYPy9w20rjpWc9TKavszettbCL8R5iKFK8O6cTK9O8W9hG0paOzrmHQJ0N/bkZHXB4fyLk3
Vp1rpvM6Np44fOrhcbA4LlRCYyJ21PvBkw9Xf4KjvwNXJ38aF4IWtm/0r82PhgGZzOkApn1uQ+5p
lU1Y69GS2RoluSlOnetrWCV7ZydKjQZiEzVXzeveHTqkjF8Dd68RCbYHtv/uIITAAENHd6zd8wiE
atFFaPKGIdeetZBU7yqi1FIibpRVFZFRkPw8ilBdJYRM5OVZsGfHCoUiN4CM4scahCL8KKek7fIj
ulGmpxOB4aql1mrItladBO/KqNpbx8kNsLWGeI86tlWJMn6YmslmonLy19B776PCuDdWw54ii4Et
ht3PQPzPK0w6PdcmwoinnpFRKi86aT8jmTpHFftLBMrTpZGrtBvsGjn1WJ6mG9uG/kwICx1RvHyW
ksGWVMJox3X65cNDunQyJpLT8ux1KZiOVCBw94Kl9C7zYJsmo3KLRaWdCJJgZdPr0apWbPbFUahB
dknvSPB2hltB+XA1eiF7WshiUxACcLPHhP0Ih9ms5Y9tF+EOJon+Qu34RJFcnnWrNl5U6e2tMVr4
IKe3CWaZ0+MD9kpnBXEKMrDTAJSz25MImvYpZXa68qukYEjg09Jpqm+l3RbSKn9lGn7+sApoXuO1
36Zx/1bGKGGDVJulvh68DCGmGyfrjTNuuZEhTfwiWwDGmDKDY2QMgjeNDUveD9deDQewucRx/esp
5WC8cY0Uh3/9uyUzb112IJr0ViOUK6xb/ND/9VNmJ++hw9jXIlb68dKdnLuJ7M2/LtEkq9B95cOv
pA3tlcI9btObVf3eW6fHDrWSrPBe6CzNcSBActoAeXmPAjI+OPhXTmh8JafBd+6VAhBwgSA7glxR
hwKs4SC1S1kDs7C7Sn5VQEiiyiUbSbMGELe0aQhV0U7p1KYL6EOR0bPrpVOj+eeUQHSsH9vHVjZj
ZsSo0r6mdmx/N3X4YVd4n1WED2s6ecCafONSuVWyT8BVLzKioN9Ul8anpYQQptBUtgzse0V79yDH
e6Eg2HA6OXRi2LFj9YfYsi6FGusH6Lj+tQq6eDP0Ljwmyx0hoH48TjMzSfN9a03KTT29JFqVXR7/
bmdIwpDVkbNjSQDeTtU+d2xytpbKXgkdVr+BP+ytQxgtrpXY30qApqTUK/sqQHpv8THLVTX8etzz
a4FjTljU4uGwJREC1CGuki4uYD2n4mNkl39KDJcqgIJ6PdCWo7PEB3X6gG75YgLAn6bXW18G710T
69D/wviGbrXHnWTBVzUMsXmcx/CRy0NVql9hwoaSxUc5oLoat1GSA58l2pfyBxMM6rIUScM5M2iJ
RCPblbj1aIzWWTdbmMC9TqMSgV2boky8CYLtJY33VUNfiwpGQUQxfMQNyVea1IZ1gH37NHTGcMLJ
RQGH+r1z8S1bVv+VmPnN0rnhqFyU5JfiQu9NxncFNPjHaMijttN03341rE6g/noHjW/fxmTYqbbr
XrGtQ3+s0YVClVw8tjSwS4Z5YnkE6XrhDvqkOBCXLZdhXXuXx2cZCpqDatlvXQov10zrDubyZBdt
hXMYsrh8Tmpzp6VK+x4kINRETxyb4puMj7PYe4a/Rq6X6vTLx8OuB/eb5lOblXnUrJJqSB4lt6NY
0dSj12rxJfI4oG2ZZJ9+zk0mERhXx1QP10EbwEYa9PhDlcqBFvzpzz/+4x//+R/f/f8WP/klTwaR
Z9U//pPH3znC7lAE9f94+I/nPOX/x8/89/f8+0/84xh+l4zoftf/z+9a/+Snz/Sn+p/fND2b//7N
/PV/PrvFZ/35bw+WWR3Ww7X5KYfbDwy/+vEseB3Td/7/fvEP5rH8lueh+Pn7n995k0EruP0Igrv+
/OeXtr/+/qeuqo8D9ddxmn7/P784vYC//3lrUjYTn//XT/x8VjU/7P2Nd083UBJqqqp6jvPnH93P
4yvq33T4GXh3Lc8g3cC1//wjI/8g+PufpsuXLMumvehZpqZqfKnKm8eXjL/ZOlsTFx+7wQ861p//
9cr/7R381zv6R9aklzxkFvD3PzVLd60//4CaN73X04tzMCWYpqU6tmlbJs9RM/j69ydDejH9wP8K
qr7T/ZZWc5xqFXpeN9rUhjjT4GMWJtNDOuWIi478ay9BM+V3e1cyqh8RMBpDK9eu0GdQUlADuTGt
jDHYN02qbCw9fac1Pq6Yz8FNsmQFYc60MVlVU97weJep77xSg3rbrL9XspEPy84yjTemadrLQH9F
fhMgLCEfZxTfg25VDGSScl7qyc5LiBkbiXZZVGO1tLl8qbYqZ9ZoJDZI7D9omPJlMnjPeudtxxSQ
Vs9AC+yddU715JYyQjgqGkGfOvEcfYShO8WW0qZdu6ztlgav4+yx6jD7QIcVG+mcDVYNuDCvZmUe
7ghfpVfU6k9DgBy4CzAlNHAsSJXbFH1lr5wSWXJbqTdhROsoEEjAbUB5jYO/SPowp7R7UjGu9PsS
zWLveku4vNrcoAs+Ew43mQY6IP36buepDTI8/PJOyjeMMVoAz02+RNfX10LJN9nDM+VENw2Ne5MT
XIZ5TSx6zVwaBnlVAWpoPWmyI8I4wlJ9p0KqGAKLY66pkiO/s4oWnmrl3gsVuElqhyR30WHxbbQs
gT8cVDcOdx1tF7M5DHly0ULXWLZs4tk1nvqg/CK8RWeNdAQ1jflEe0vFoo7EC1Ips9DfFtC5bWA0
1zhv935oDpvQ2tPYmnL1NJzindipIztCDfjgitt8H9ekdWnwID3vJy7BHltdIZe5894XgKscPYEE
bzUHs5QVGKSUMWuhvsmecFbkLCQ8moAeW79aESCKHLI3sIdh3O1o8i/0tF1qvWKgP2xxOxueWOXp
NjLRPRN9c4xoya/dsvgUJnzwge30pp6wKVX8iXuk2sQ2PLSUECnXdyYTwC8dzv4iMutsLhukqsFA
6Kx2oIrBW8sKPwIZXdVGD+w/RL5bScS9EEXfO9+vAKi7N1RXR+GTrKwnLbH2tfrWhE6wakMkV4oO
cMmzCH5HkzrJz7kjOcOETJ1QUjQKEjIUhqKeJSbOHzjnOyLH2B0juUe7ipW/YHbYBNq6ocIBOJwR
9EfUK6pO8oy0IF6NsplyfvyUGUW/GGg2YKZ3cfv7DKASJdhFJAbgy2vpCmC28wkRmHeEKisiW0cq
0AjfSj5xdzMW7uulV3UEgjQIkuiKrLx4fHMbZFzTnHOiud3VChOT5zCJC/Rtl9cvBUc2UFKx7IvW
WdIou/Sd/PDxoGr9e4dWohE5MTUDwNLBn3dJxiQvJHAWLKO2uFIB07d9ht8JvP9N6pay79jVN3GB
gACL10akV+kROp8Zr36CVmqcdBgeJzZw8mJpet2ppCqho4asOle0Q+l+Ml2v12nIaCg0m23VJsYM
ttJLVXj7Bm9hS1ruFkf9SoFtv8oT/aMgcPGA28Wu892o9wuvz6J9GG3VCE1Q61rEmXDgYJEWc7U0
njEIgnZB9jyzpPmmWeZ57AQWdtPeRArd9oKOK5mOrHl9azJZBkCYO9pKtljWjdbeDGCrgP2imHOs
b6I6eaMxewJH7K7sIvsZdIoVZV8xB9TO+9XiefcIGlz1RnvT4rHdJC3ixBqpV6hz7QCBCHAKUBrT
Qz+qtfwsmJBvOm14TjHaoN6AXhYEg7notHBvQVIg6MGArTNi93Ar2txNsyg6P1wp5FqzKa4XhQgQ
yobo31tobTo2FgxdYXOQ6ndmM3ZKDVQ6aegtoIuBQEysGIHrMzB545I1yVtixEcMg9oCK84vuywc
GBcBeRVA+RsvsTlrNY06iZAneEsztU2LBQElzbUqNB0vhoLVCGE8cSTe0gxlf80HqClYncKFmVYs
82yUlxG9vKByV4FgmoZyCfmPQbbckHIAIy8N16D0hmnG+hSEDiEFhXqoCqEeasW5qo6lbeCWKNjh
qy+C7uxT7ELQKNrmbRzRBQjf7ua+gfRTjtqbUcfm2gnyu6+J8tA2zyKp8bKO48KtVbGIG1PCbuQ5
1dhpmDoGA9H0TcVudyChRfGqY0yDcoHHXS4sLWsu0ybE5AasluIFEUf6jJvPAW1LFjo0vlkflQWJ
p7BHRKqjI+Gsrpntzw2BlWpIx2cVfs0Rdzvlo08OgWfCYZTlPZ62jaPVd1yX45NjBS0ClQ6pRHVX
s0jsEvSotDeCk+3S/CgRZ5RIZ5J6GDfmgIsxtKN3yxrljJwy5QJzFYWscQxb2yRb0XzvQvGh5kOx
Q/cAtm8JMNhYVmNcvRhueVDjPjw1lkoe5YkM++LTNJ5zQkyYNugaVgBW+6oY0XdIMClGR9+PQbku
pbsyjTZ9MdFwq/OcpDY0W/O4ScxtlsTJrre//aCnfUqJAlsMaJNS9jVGJ5WxfREhHOU63yilvqzq
Bnn8GFmr0iEsUtVRPOT6FHWPjKTpxVJIwDPCYcfLnCA+6lgeZoaGds2r3HJBu6V5y0vr2sWutc9V
U1tSl5zaTET3LMDx7TdLchmzg2ka0TEwSATUeuzU2vjpxrsSd/ZbhUovbEA3FYHCLN0wArRVwbGw
ZXbuixrXBrvkzeNhlaocKeb60P3V/IjAOD/qLDeLltT3RVegbQVFi6yKvOq91wrmF6SAr7nrv3u1
3x4CFUTG4zMzN5aqZfD2qaXmM0zjWLm+bhKZJuJj4Hz1Wm89xTXmEEVNlrFlls+hjhs0UwJ1VdvG
IjcimvsOWW07z/BWXmLwkAG9WJbS/dRFsMs7HXswwV9EcueduUqC0DxO3LhQtzZS0P1U0vSdutK/
SmKcqzDED1Cdx6o2t/1UdyniBMY831hp2SKYpAcF4GhjM/jCPA6a2Mtx+bXKNCpp5KJQnInKrodb
OXpr3aNrYRveXULTD2oHrhg8GnPQdkqOLd7Pn+qe9O1BX2VK8pKyaiHUR/4jdR2yG2h8E+Mzvhhi
yhzrzdXBjwsTi7jZvkubOBv7opO20KHFM3ycQvBrF2ZVolO37OdGIOaucC9nlP308c+e9dEr8uBK
ucyQdKagGzNaOgb2qh7Nfkkxi/tOYzV3KM0KPZ5FMDN8EROsMMU/thrEDny8jsHIWKEbACGLjm7m
ynuQqVyMlvajVrG6iuS48VK9XqWGT+suZGDgPHcZSLZmNjWGGq2vZ6ZOhoQElugmOwq5g0/oJrYx
IJrxKWm6TSpJXZfVxmJtr1tnI11/XSpvTWBvKiZrGfk1faysqgJjnkJmQ89cEbre0VHqCU7PpKif
jGN2e+FSBH6OyIo5Nl4NcJoo2SiGx+DblrA1M+AzU/YozpyBQEAt9HDfVbM0oJkjv2Qq5qHdLgrv
0g3AHrHVk881t7EUqW4Ln9ZYjLtUERtNaRa65SIzRE+PAZceJgenNhcC9GWNNde0e5K5sKilPC9A
eaxHCwfrbwE2qyqdRQPmx25cZv5jg88vTlahZwZ0Co1NTvSI1X+T3DmzcDO0VO0jlQZW8lna4KkM
L3b6mUTM7KnHSrwhKiJOUOWzAjdniky8RV7uATBK7HaW41UqipGgz/Sj16/Y8HFSQMlfdsiBNbs+
151trqv8xZkitoYi3qhgUbNDhXPIwUICEGzZWpM4DIPWwIxRm4UHYUV0eAh0kxzJbthM1B219FZR
4ZxkRkhDWS18x3u1e+KYIuMaJSGik5oeLLVihVpzTRxMvkByRX1Ok62yvB1vorZqAaWa1IDqt+RP
AOs7mY3cNvqv2lC5EN4ynbwX4lMtHS93r7FGG3hzJmMeoYIwb5ocjyAX5gBQYcq266ltEM5EUlsH
Ddg7q6P1rwdLUHlYql1mev0+MLELGRiA66niFtwo2TL2Oyzre8Wrka805C5PQX9WVLUbH04ypq0O
cvfQk5dBbSXj4YDndqkE97LxnnRzvDoled05vO+UjJ9GusfwWUbBGUeGCuMSHivr67a1NUb8QHbM
AZutrPSngI0i6k6a7tZwS8biC+qhRpOX0SdoCl6mm5KerK/gUaQLslzhg0UTqAchqTop/7LEnBVm
clXq9KbgP5qXgXwlkJltKtUxoOkUEsg8QDk9ayvsI4o428Jtl06MXgQf3iyxmaDqn5FVHp1+fIPY
K7ifMDEzgmUj9Td0f+5bY6NzMCjVjCnLQUMbxNYh+Sik+qYrE0YfwA1RYTVpPn0EJ0iv0ZKYeUik
OR34FPo0bjkMy2gQ5mY0bibJ6VLm+DnR67LZ42TjMoz6Wl8nvvHtl9Je55n4VVb2GgKyx163J3XZ
4/aFZnPh1TGopdJ/EaFHOKldfNVphbc8SH8HUvkkabSfJ4XU2Jmpy0gzUljGFsFfPjzH1M4POpN3
4hayV2htxs4regyoxSaAhXYdYi/Y6Mwd5xEY0Q1bdCaXelACGyA1L6TOu9is8HoLdQICQVJg0iz9
eClT+JSJ7WD2zawV/VWi03E6JsD4457oK0pIuh/ojmyUOSS4Tu4a8xqH8TV1WGakk68AKbgrP9PZ
cCRwPBEsUCKeTA3ZU5ZglMxkznDfPGsdLbnUSpVVFIFN9dMEVkeAvhs1DbtiwFetlLs+z84BF2Ud
vbmymOOfJW0VgNVMKDZDZhT8xt3DjOmbtPN9KDOBNtMJWcTqBHUh5GrQPoP6BILFxeZvL0e+7hVP
PXvyzoP5HmCYN8+xeMqLG2Ok0s5WBHCBv/6p5Gc//MLR55nnsrkM/Q75TEtM2EvO3Nc9ML+uIPva
9hOd/FkvSKf9rTsSxUszU1PIoKVYUAnOPIWQCNzsNnJbgTGX2yUz9cjeqeVZqT+T4dyCUwnoyOT5
cwRsloWU0DxeYhDfrPQDzQw2/w0Q45UuyP+8B82W1HYveVNCBldkHSM5dNHsKcRiSv8GJoh8D9oN
7MrnqsNG/icg3SFgFyq4njIUpvE99Z8azVyUIIGNrvoUHuOco5Vv3PA19n/7yrfAI9Xpd1zJ+J1B
B3D34VIBkbMtu7UEJzSsEuJ1K4ZK/NmM453Lu9XvlO4KuRF9O2ZEr95Z7qYL3swMd8jt2Iu9YsKC
2xNSaRCzEWQeShQE3N3rVKYE0co6NGACnA0IEKw+BOzFs84/IZWxxD6tMYJ0t4QAOBG9hTrZneSm
hZkBim2F+CYxj5XCGso9fRMhHYmew/g1YhjcdOZsBVEXe0fAz3ymAm5vheGq+92qh7InDN3b9vYN
8PtCgkfx/E+cKY2x4vbey3Vr7SrclS6zFZiny7JYC7DnwD1VLOpKc4H4R7YuRZS+a4YP0XyW6I5y
EIaddnU95qX4+7iOXZAz7l6ER5PY4+ZQ1b9C/VwTL4HTZZbqK0i3NlwIlphs3+LUM3t2EgWyx+6z
tkxO1q8WCoauxfMOkhVdnOilp6k0XczvgXbDOk2yKjxlcs1DEDjmJqMyoi8yH5JXK35PxMFPvvyQ
5A3EdQAmCvlFJx09iW8ciEYe9beCk7a1SZbdZsxNmSaIcVVUmKXIpV2a8amgveBfiSNHNRvNRhMW
BEZ1cuG5ihaGckE+twUlCqJi3utwMPZqtoK5HPEG63NV7vuWoema9ZMYHFLqjaPPessAmr3D6LzZ
8UdE2Wuuc/Fj0eZRld/KwFDOvjTGHkVpIvae+Usz8UAzomhTAtPWWA1bZPXtKlTILdg57a80PoFt
xdPqXmWXLMryKW6wnaMwx1HPUtEpt6L7bbv+jpwDyuRzJZ7Ymss4ZIoczti4uhQqvqlszcqf2/Kj
NciuPyv2zoCjrXTuKUUZVFifKmnLeJ4FmS0J5MHCw7K0bVNITBhoRTjZ/S4+6AKrkSuRa2uzfeF7
UnHW+ovV7BplyZ3d0wQ3/ldSnLll+x2tyMlqG7YreFAzTwKWobBq1VMnCAd9UZwbfwPqpeNsE+XD
KQg2oMzD5YuUnFCvJ0KQQsLvKNl7F/zIrTJeDFA8DeU20yUPUFwWt3hXoA/vuMig6eLHc9Jn3X+t
lN9B/+PVe4VxVAUnmw4AyPqLH9wV45aZt8c2sFnYye/KuwzUmeHFaq9lcei9Q+6cPeVVHajVf6Rz
1cxL3WyHYdMbc4JCVBfGyjWpKFP9l0QCj9op9K33jv0SD8TKbPh7XbrEYUiIcWnAXoBq4Nu7YnwT
8XXUT3566qIdHdQu22P2mRXQkGXKEnZQu3eb3Axlo0b8is+WTIeBXHVS2GEVAgzAXMpRnpBp0C34
06A7gflJMCHgS8yD5h+9kp+FEXBqsr0SrxzzVuqoPvulDUq+CD8beUntfcHhAzydp2uLkKqjFxwy
7+gVx7S4xPJUw4wIrmpzS6oNsnpekT28TDnt+InC95oRR/QdARrDm2Eal6G43rHFzATrsLbqfQLc
Pgvx3rRXFpohPSfuqY3ewOiMw02a9wqxZL6FLqqhs2BeGLzYHdh7+hK0ptIfR9wGD7rfa5ruUv1I
vhNeDrP4zC1j3iLPmZZX4VHkwcil7bQfx6dCEU8ZR7uSvyQqcRZkbxHkbAnVu9t8aViRRfFjj9uE
ixq2rjI8JVNM1sK3TognCnutqQt6GzERnPm+FlOoEZIK5hTbITrp8VemMe1Z8OxJUxJLaZ3M+JKm
r1MkBkfKJnG4OafgjfuQYJyJKjD8dOLeiLOZPaXaVocBbbP/MfU1bUsUf2z8OIwp9MeWVkcGybzl
RUXhuwvtldVh/X9YOo/lxrEsDT8RIuDNlnD0pEhRboMQpRS893j6/lAzi46ZrqjOlEjg3nN+S/81
2r4qRipzlJTbmlusCF/x8GgYmqFL7Wx679N9Hp70+qeeHkv7msV+kV7ahK0nXcGlzYjJL4w4bkZl
W82/qe6IxY8avsb5exdhnOfB6azJCWriwg7A8GgeUM/Ok2dNlxzwMJkwsqQnLmVl9Hh+HGBeWn4A
HA986hoK62ZXxQ+JHb+wvvvutrROXNlptDeWG/cXn0yHgDq/862gVrcpLlEjWspOUnAoKjePf0aJ
mQfczpqfHYEGJfcz9+ZMxcz0ko4XWqXYEC98BQjA5uGO/5SWjvVSzBHozvsg283jM+fK4fktP7j7
EpFDXPetgG1sOwvvGoVmIf6X/URqJ6nbks2lanR/Ghur1J279HXCFJ0UH8uhae+99aYabomHqhrR
4M1+IF146cJ8q5jbQNyV8zeGu0w+IjRNifkifI45U/jJzIthnVT9wF8qNL5FIElF6NmPxOLfHZbW
X3NzhEuIVZlDNBH4Q+8ZuU3RmYldzs48rwqwHxZt0JA5Q+CwF4cHx2lmPZf0kWjHZH25Db/Q/U47
kd0I3sE/GLyJ7GV6VFBhy1yvaXFn3lDE5zjtM9IxeCBE38Sug0zJHvLOIb+soknDUReNUXLLf5VJ
48gI8MJ0H4bA/uY5NHjVUzuBS+FpYLBGrzQPp0bdjcod4zgVRb3dZDoaUNXO6IplAreRP1vJJdVN
mrTWV8ag+ckYEMQSGEEs6bBLiZiZqIv+1omOUpI7kl5W8zTxFwbnEYHMVzptaspLJvLHemzXwmNs
efyqlzzC7UpCEPgFClotv4242wiNBOWR/FE81WRu6sL7PH4PfC3EXyfVltsvGa49YsF5Ej2j3nc6
FkZvHB/55CCaF7Nt1+3o4yHYEhIEOG2eX8bKE0WunfifZpwynBKa7kMO8hQrwWtWbssR7cMmE/24
YQ7hQhQKb2r/FrpA1piEeYPJfhNxrpWuhhxdc5X2Y1WZYFUt3BkusQlOveHwysojKW4+yEgROmW4
64Np2zO/AaL1J5GRLnJi+tGWXbCcTPMMt2i024ZHXLy1pP8YQ4TmzsFHDOBM6IfPn1XUJ6uDWtQ/
6sINSasV/Ewn6g6rOQGV2zR189VShvOiOPXTaUo/GwNLu7oVh22LdZSJOE6uyEETj6qSZj6Ie9NP
GuqdOejvlfbM43e9uZX4HZctUpJSdBVzj5CHH0QvEdEcDO22MCnIQNr3iqWw3Jc9gYXDay9QxHaG
fiDb9D9H/yZJPkd0DO2dHH3+SjYzGisOAxUjsaP0vsp7oDIc3xTjuyUrICf114vhJeV8V3RO0e8S
BXgh2WRopRQ2+nG5TNN7nt3l/ltTfqKKbFCacNR8Q2KxRsRVdG30Y9secYnLfwrWK53ADtiqNRIr
+atFmwSEQH3V6+sU37LsEVRnkwqxhn7FTb2JlKPOWEPGa3eLl8ug0vbrkJkW1Xu6lHTprkq/SXKP
+xMR7tsg8akcIlrZtjY164UzR6fuGOiHVPms6NJOjoF4ymicXxBdXZfxryUrKlY5qdeGE5EoGXsi
qpy5qzyU8bcrQ+IqrN5vdE1PBv4fr5reWN1k8TAU+6oGY8Slogn8sWQAb8TobeL/jMo7kjqbpclW
xY/ILvk3HMAe6MGdnmBlPscW7nRjE0sYbw+y9d4lR4tGNyLAtItJFTzkiJNLH1a1G62PKT+2ExMP
XpeXHO+qMWHJbclseevKD3J5mFu/avLsCxeJbVPgY/0IhSNpehByfwpJjeJ1mr2BmBGdh9CerC1m
DnKS6Pac+RpHO4or0LW3JjzGCvvUNpu8jPDy/hiACy9fvcFnxOlZWA9FvJrSCSUk5ePr/NWS642H
0fLB9ZdLr5b8mYMzUOIRzHafO6YBP+HpFNFMJ0Z37T7DhUiDPaGrJ05jg1PVqt1GBXHt33vhjdiD
DZ0rFHAlFCn9oxgKUO+VDzwfX+WQ1/BQCQ6+vI1an6uRzbj6N5G/riPVIh9Pll/l6FSqCLj80PBU
nFbqId0H0yv6QHINP3gl2+wcweSF+lnM3ywKtwkFz7q7Gf7lEDxFQhL++DkDHpNknWrnnra0fE1P
k2leIWypT8CPylsa4bXKLmmxh24PD0C7s405W/7sosD+0uLHzGos+6Fl16UrdIfaPGb05sX8Wphz
Nk0KJs9EXHREcH9w/oNg+098B1y0bou/Yn1MuLLtHrpZ/Q100U4yNNTyfiFci+MovEbliS+L9MWF
fIHoVSggWgeumX89KYs8d4AFF7olNvXgxq7glr2j2mXGTJwRurKd7WcLIDp4kP7Je2VskULq60Tb
bjPrsfacJLiiFf4TILzM35hHyvJWaSc6PTvhA6NHB+l+WoHrfSLejNzCUcrAN/+yqNrz8oIR3h2j
P5FLYCobbIDF0aKrQ9SvJcGC2mkyP5fuSqFtIT4s7BIuLWBQqmJ6rQ0+SbKjmE890RXrnxCMCWKD
qBbg/eF76NfIK8B4IE7cpkVw0qa7Vn1q+BN60CO2r+SaY+SgyjcXfltUybOcELRxhMhbH50mdkbj
kKHFz3D3swFR60OMM442Yo+pXRqRoHdeajlWvVeSTzG7mqMrj08teMamCAhcEIhCb4Uq+HgYyQu/
GcWXXJ8H5ylDY1F0zraK28/VBN/Qj/OEQ/khA6y0n/O8Mx+icBTlfRT4jNBMonjOF/OVYMSy/G40
Xyy/E5L09IvFh9BKuz7bxqQNMWNU+Jf4C7TA2vNcIWEeo22n78mMrTosFH+KcReBlAfkMibsqkHj
c1Uclui9jN8IGZ75KlpuYBETJWE9zXcrk3LvNxMfxVaSiMD5XADAmCKQ8oIY55+CsbPqlzB7r3gO
Shknn+wsA43r6wANPQgUZhV7TfhYcTFVpdAxLN1oligZXjAhvvJ2SIHfpcUGa8ks8YqsTNRvBh5t
kQBSvXYLFemHiCHGuGY6VufoPhvvgrUrNwQLe/m8NY1XLX6Ls1Oq70v1xPmWKW9R+2LkX1XDtn/Q
9K1Zs/NsTfNzJiU46p2G85PIKHsEppPvpsDyLb6ImldY20V+zhmt9Zx5KuiNPNmcowyRwcXYELdu
bDmyCu7ROKffoMP8JF5hdokoViRMyU4lPwz1SyPwnI+UVJ2q2mtMHANVtkgct7EkkKa3VUgAz94B
18gokJZjU+0rcqBi3e0gL4Z6nbl02QOR5H2VfsBOJg+HQosiqnfHch+KpKQmvO+eDonPWMlJr70q
zWkkOSul8mWSHQ4IRfDqPzHZN/0OiZhc+0b2HIR/NGSD89zCNOSaQNKUEGY1PDBWAqx/ka5OUxvp
G021ZXwFCkpqHy2i37RA0BB1mF3ZHGr5Esi+of1rlU8xvxfNKUseRPxJHfejo48/DXloQUYK0YX9
UedVIDRIdqYjACFhIRQgNYg9cIi8FAFhSNs2+sjmQ6h7UfJtVQPpCr40ehdzOgXZGZ9LTC9svJHl
j/W9tyAdOapOLNrtn64jcrctTHnBoacUviiOE5Gsik3LeUbaZgahA3MtJ7nf9Htp8MHlRDDIwFlD
pzpvMbyy3wXlC+2YpXgI/VZ1hFsN1d5+KYnhRLinMCJvhA2/F8+gtS+NQx2dtFDc5gb+RuWzyB6i
mwIhqwd1fl2lUgKjjbQe4hnA+ew0BIiPJwAnKKJDwTmSFu882ARL8oviuLa2Q4bV8m6lXwYmpfrQ
Kpe/N9H8TLhalBUTpRiLWoZm27Ao5+TOTUBfmNDVt3pWPIHqbCEAlVwISXhqmCRz7NXWtasBGYf7
GLgJm+yOp7O1jtP0FiXwC7mMr5AmzH89IrCRNkQFX3XPX8KLOqbQEQpRJTUf+jXSGKpnjsLuTp+c
3Zi3abkvHqmc9c9oi4TTeLgBvdFyxg0Tkko6UoSr0TDsueUKh1aREd4KMGGT8lsqABC7nOxA9Vjr
HqpEs3pkTGEB4QcdRTpZqLvTBowXUoFiqFU4zAyIhIVhLVV80aatk+/dxWBdvxjyLwYde+pOJLWC
B6AioiJ4fbmhFjosRYJ+7GeGIq/DzTjfQ9Ed3WeN9dliqqhA9sl812Z2fwqjDLKYtqNC8Ja9UA9x
7dn7xacwvg35KVtBAD1DDPcqlW4V8ZzacMWOGplcOBq3NL1hEdWp01c8oTesoB2Sd8smXFe+rL9O
ygZC6wyqjhx7JuULIIhkXx9a6dSuF3rHtBu8a9alVluXOqdjSQDa99Ccqv6Dj0ofwPHVvUx4nGXe
sooe0C2cGIU1vB2E5nae0v+j6nOTzx+EsyDawjAb89fjkq4agkMPo/q7CPe+uZgaCZ9uPP/DqAK4
80t/JmXVt9x65sI3LlL+fXYNm29s3tX9tjuoO33IHJlP1AK/ZtvGzL7DzoVIGth6APlS/6Tpno6P
EPjWMnfMWLP8wsdQ44mW7Jo1fdhqK5YvfQs8EpQtEjV7Jw8xT93Cqcke3lQ7xUvYQJrtQswFbQrt
saficb4b8S2sz618EsMPSADSDkBbu2pfSHbXHEJ2gwGrVeHh9yFO2F+2wY6JkYWdi1HkNgnT3ZQE
don7UMEGqsx3SmkJvmQ8hL8VzuqQ8fk9Ih2wKhacPsO9BSRd59cB8VlNUhEef0GYVwc3qZKCTVY3
PsJH7ap+n+xxF25VwjD9EdmLP1ovCjZpi+QHQkNT6SYCXlDJLeNIxHabtkfQvUo+I4sFAVlIE1Hi
T/U7o1TT575XaCgk5taJNvzAE5xpcsAql1IZJxxN7cPqZ7ut35JXtbpG8/t6+gwpQS0H1R9dMfdj
4yPjFJ9Sk4DblCegRhT7Onmg4fVL5aigVT7ZBnSV+7EXuMu81wNhI9AmJhuf+nRRDDKXGMs1c0Oc
09qltKNqmm8FfzO0dnOxZLeoyHUCY7+V06sq/AV0UQVvykwK817vkUr+zd1JKn/0+EuRZoADYJT3
LPsLdCjD8z9yPq0rkAMAnKWd2CmZMULsxfFnXDwLGmWV4R8y0E1kE9AQ+NAZ/OSk8Ptx8mKBsEQ5
ZQ195BQR8TXFH8gRs76gXkYRzd1mYtHcLw6Me3zqXeoiqqsIPyf5nXgWgIWwXfbgOsXo6jaNUVzd
y7YIfsL2nzg96JqblZcpF9yWR6Xmdtc2BGIHV01/YlqDMzwAcNjjeGzgN1sWXtQtDvAo0J1tOWG1
zT9L4TTPFAd4mUSGtAnLUv01lQp16/XFR1PctOljaS4kOFA4xsDwKyN2EuotkHDBwU6EVau+1i2/
Z/kiIhOMoH0kAYOH0ficjE4H+GdjZa4AAo5qeeVGdtAubqaLyYi8i/xqzO2egI8FPmawGOmLEzmL
fXCYylO2CjRatBOhyap2N/u30Iv8EJubE3vjr/WPtAByVzgvgWDX5MD+o8icALUUIWDFdVB+RIEW
605x4uJK6wenaP9tcoUNQP+NTIl6U7plSy8NANkiPKX+ozNuTLwNy0jkistKnoBo3Oj2jiRPMt90
tnplYJTSfIUvsKuw7vqKjVEclVTv8IJI+q5uP4LqNaNu7EozpbxG95Q0DI4rYJzazYh5LvgXa5Qa
0NG55YmQkJ32BzS/m9y4WqiYeVKHO0ftxJVFQKLJSxtsoWZA2q9JcesnAubo5VLdoiHS1xazewUL
30LGqZ9QQEhvpvDIOVaqGxohFM6qeFdhM0bQMWzYV7pToex0wSdf0Q5lT8DcT0QpW0QRcJYwNkxC
wrN2n5yWAirE5i4umV1e7MBT/FY/9e0hYmVSftTmuSrNRFRLfc9tJAGGTqTfw3jS0uvgtif1Yf3B
JdCTccV+4fwiLSYcnvmZfHqjUXDmpiQD01SKrjBBW6I0zb4uFlcWexaf11z6alPsyg5iQFITDDw5
/4LxllbHSvXV8qsyRE+dzr3qBvGxtk4j3qDytgImYm7tupzVOkkAkR5N/pEXK4DjNY1HKk+Wv/fG
b2/8VMNTJKhNPqFytEth3zpkC2cOnyIojkNkCw5XP3FMp0+xMiLe0HkEeGzjHzV6y/uX2/uQ0PPJ
j+dLTuwy6iwseTp5lArXmyZiN6d5DQzWvHdKSzrjlqUnf+FWMIH3Cm67TuIgUWJidfHkCT8pLC/q
LA5ci3IbvgSt59uOYD35h/TdgPWopo0u2kfYCm2EHIHzt7dp3hYc2kYIRYovddW5M3SKBM9dSfci
BlunromPfKtKpzA/w3cAVg8sC/yltsW8BFknA/CojPxG9xHfDJM4M+CP1iVMdab3FdCRJI2Y5ld8
BuS8yhgYyC3mf+hbnSdzFaKDGI+5SltVdg0BOxc/Mki45pU7B54CCXKUP2tmxAjto4GOPnv2icvH
S4cv14EvWZ8gBRDnr0H2I04xKULIIoobmRAgX3Yc7rr72jzAcMs1ab5MVMmjJbWpdCCF5lfv3hKf
07ejTILmEWQtG9UCMPKqDBxXe9bhjX+ZaSt41sJh6S6S9VbgkpNlDg3xEKhsp9W9DlRwFa752sb+
xKVaNX6GMCQZGUhiYiR6r+qaTal8ZMY/owUNFK8dW3iseSRsgBjnTwDnTfJVDzbii43Bq9FQCjZu
g/jSrhGmC5E+COubhVYNzlUaV+2G/xC8iM+WX428e4S8lvIogz9a5FHfb0cLL93KinGw5D12Y1TG
ph/9jYaLAiBdfFUnQwAYc6TF+7jiPNG//79g5Dc0QcmO/u/x/t+FCtlYkKj8U/GcldOPUpHdJe3N
4lBZu5CHuP+L1K9wA9VxYUUvqF3y+aHrU765WMikmvBbMh5IIdGshSHHDQnB27CmSYtAUJxNRDDV
rix8acnesOhTJh17T1aLxbGdcQHExAed0uVCtS7E80ee/QPHdnAg7uDJofUFUIiLMrxIZLxvA9Av
9InWmoJAkxA2bo1PNSz/2GIniIb1QhnBtO3WlZA08DZkwylPrE0V/hgiJuFll28zBK4BohtXIGc8
/GfS7mHTSgbGOR8m9m6eppIHl6FrMHIn33zN/3F1KGtSuFon0XYLSBm5Uq6g8ibiBeqeBjQ4ue+u
Ze5XiWaGMIsIfsAnooRBWkn4Hd6krrrEVGbT2kb0/PdYvaNuIUPiLDCiGFyDGIPdmU1MhB3aRlwz
egVqissGcbojGKy/oJEkPcThRy+/EL5Yl78y9pV++tLF1wabEog+TWbNmaktKG4xPOmAKGAF33Qc
fwWbnVh8Ex3TtSiP46M+eV3+N0iUWwMBhoGN0AzQ+q/lEcht4i4wlrLCAGfJ4ofKr6ctBxSsyBNp
H2SDGQHtlI1I4PKaM5LzYb9rv3P9Lg8xAUO70a7m81i96QoytdaEw/nFotRYvhbB7J9G1Cd813Xv
QXmEkqPmn5V5prTbIRRr2poUet+F4kOO9wsJ+2JMpgPx4qWGROo2cS6zCpV4YIDhaT+Br3opp8uK
CMvU76wqGy18k4cEsuNnyL8NCIgprAhLxtFYvvJJcSKviNv8Sc5dPJ9k7XUJnkp1yeb7+kdbwpcJ
wlAgB5pMCnk4+Ei+sarEmVnqpB2Sqk2m39gS1Int1SG3CnWkLn2o0OtQpGn4N8WfT5hafUfGDdwM
PKm85wLYEXNDFt/6I++tdjuJDhLhRgnogrQVFAZl99UEAHRQRwTUUqi0ECwJRLDiHTN08ER+DgiW
QIDHqD+M4o1dYJMTd44RY5v6RCkgaoeXYiQmhdeusaQgaUa26ov7YjdCx1v79VeJDC+H5Cii7x5V
41cLQ72IFLAqvz0KMSP6WtjE52FhiHxfPiAP2/Rd4vvFaIRAO4tYcA6CUMLJexgElo4Qiay8lB3t
Ne15mJ4z6/Tsr/sRDcnsWw4veuNMyEBhogo4S6iFeXaBiHL5wP9qmH4GJCfrIpRVAkgu+LJ+Xa9u
bTh/IY/D9k1VwzNt3sLy2ooY1G3aIyOBkSN5i5Ybu74UfU7NPUOytMIXfX6DkxRwG2ED2nRBCwtn
eRla+63hjrB1e3Y4uGwh8sjNwPXiCtyt9UDd4vijNYOz/iwArOjXJGDL/rLO9fWK2gorJ9Rjg0fM
Sz/rRm1vofzSQmlKnMzDA4atWY6Y/VDACtsncKXGRMCbOKo96DttzhItJTAvkYjmzDVp1KCrUPUF
4kIqTvQXFUtxRVhG0X2bDqF65N57qc+bKAE+R9oDLl40DzMxNWtXkvBaz6LN8xZM+6K1F+XUzZeA
WbH9EMWrKFzWhIRCpX1i3zsomK3LYPdQ6S9yvw0WDO/1rgPigc0lgsenM9qF/1ixJndxYljSHLcR
7qYJ9bj8J+f3hsysz1q4oYwy+Jyn+ZbS3z0Yr4pBCNVmgXIA7ojNQ12fCdFRoZ1KtXCQ3MsGR4bI
HLLch/m+no/Ek6+7XWRtLAfLTnyokquhOtnsG2XvYgUFezsI9a7OfTnd4llhEKqrW7rGuqG24L2T
JuCfd0O/xNrdQLJK155Nao1ifvaxQtHCuMFJ7WYONGJoQxCtMxS6syn9SlGpOBNJJbtsfbE+pPgc
OqZbL06Ps8yOvUHxLCL6pacQ/XbyPTZYb65J8iVglCNBDUTBREZEbybIQRIC7dWfEQIejohQ35hf
ZK6sSXaOZnml31fwWV5bXEiQptYAjHvlMLBLrE8ZWiwwDwoeeUt2JUhJdRCyYzP4BonpMMhp88sW
yBNPPyUD1g8usSjyeutCCakFj6gzmpQ3U/ObTeyQ7oVMizHbwTprqfuu2M4WJTDq+wjBZL5GyWsy
HbvpRj5Irh9BjuCZyBjiiVqsHWac+FYsni6/JPzzJSeuqY/tON2mKht7cuzaLa0ukze7/Czo7VuX
b5vP09xN1k54VkDZ074b3pjiUdxsNMleB2FCaZCnIF6jcA57nlNTj6ybOeGc4DycD/Cx5AL4AbYS
vgLCvtemKdSOLEADo0uXYAG1w+bQageLA0TDNfWNrwwj7h4DNYXzwBomUQoN+kSijUG3lz+a8OD+
Y+vW8Ho1nc6Ggzyiuo/xmR8x8YZtMv1rXyQyORZPtdm20/IvsVY9R4phXvZmYwZC5GWu9wvsCtsY
FBM6q/tCjSqYqAGkL+UnJgashn5MG5qJ2HYluEbWSxcuJjlKwldQP2f9c650Vp3eNTDedy1gGyKa
t5SJr4qIyMZ5SMsaBdugQ5gwN6J0mHl8Z23aqjVde8OvQU67fuRwxXrDizts9d2g+TXzyYb+K7ea
7tbMBlCc9Xg3w75KRLyz+Gd3AhUAa1CmA7AKl0hWuAa9KD9iGlPkR8oytNyU4TfhhNGq/bry6dlh
AogY0WAqMdJ2oieTFoiZ7x+RXZR+NQqom3WaFRBkPXPoidtMw3so+Q0T4Z0wVdxmlHH8tCOsXC16
LJeunhzILnWh6Na9olqYfxhIspSmW/hs8VNq93l5pUJ1HbiqX464Lv5MDJZsk92v4JVfYfjJ4RSG
1phGbdOQEN7ClIe0BVZk0Ya8eqx3qInE9osWCTsy/Geckv4FZ874ou2Q8HT43CbaGcgAYphtgmsi
QFpsiCfBwvNUg38IJHBRGtCYZ5Tg6wW+Qtb2k6YYlttk8x+C1h4b/Un6EE8+CamQ4zvornG48Rj0
mT9/Ff29zc8i0tSxpMVZ2mRo+Mmy8CCmbCUC77EDJ4qOtBIBtd5W4sg0cTQgNleuJUE1JuuH0aG+
esqzrVFPr69KnNw81n3ttymXI6NZXHnIX0SEECSMoFsC6V6PufZRy9BqoJyr/9nhZZa0rWX+xuI+
Kl6C7muGbS8Q8q/viWWiDGJFqjdj9jNTJ4KOmrJbYoS9me/RA62gsY84dzLvK1eLr4WNXXZxRvkx
DWgmYNbW43QBAeraVRjCxj53X3Syx5MdL/uV8C6Dt4oHQphRT1XwqvzuvDao6Mgx9VcOIer3Y0XC
LV8VnUE71bhOqHs0fqbxtV+jx994Ydvim92nVm5x9QpKhQ2IpP4cWDsYrsX0SseLE3UPU/3+noGq
I1tV37Bj26Hy13sjqGyJAescbn5qllQicNx5bG0YpJJM3JcsWrXIogT6R71Y9wj7rw7fkz7xgSI+
J5PFzvqUqOkfaPxluJIt3FVu1v4VxW8fUEVVIbfvn6a1k5lumd+kVrW774IzeEf8dfkeI7nHHPpP
goSqgtBdI/7W14HHS/jgzKkJke63iXJOSq/u/iUjpQdnlkrlyKzA3fqr6FCgJIhz+x0GMm3E+8r+
x1uxDmEZQA3HFwhMMqTJikOUq+fu2CAy1PbEP9M2vEES4hBEzJ7CmUVM+y7c9vqHFn7TAgaQAbwQ
Ayjg/oVCsYX0q6ZxUtFBbBRXGPaceap+pqIbjPuyahumlkd1fLMkMiFdVvEBIo9bZRkwJfH380Z4
uW+gFfJilgmw0rj2hHg1VAAyEvUubhlOAX2k5qBZyByCL1P6Wwr2MR8Nx2YJT6jQQFxy+6dTfaK7
tuO875YjBU08qOchWgeQIkYV+dHSdiX4lHtvCB1GQP+W1PcOP1v+srIuQgHAaSLZgvd5RxVQV+ca
j2A9fAO4acaujd8B1AjxtVOCBpMdb7NZwX2N/nrIJwSzrrJ7pSexDqC82BGPJxTXYtnR1UOcTiv/
yzrKAwgBpxNr0xXXWKSsft7onzDR5IsemNril6aUnKihtJo0vAYJf5iZrKovfGhTcqxdbtN5u6I2
QU9xCAoNaSVMPMQKlGQqEXYmyARqFBMUTtxCRL9YRNaxMMTvKRJdmptmuD2HNYBwH5p10C1C2K1O
vzOXMmn8eKZeM9ATVrGAvcwZ5m2DlEZ+USRfJ4mckj2XqWud/VCXj64QHqFD11MfvWuTE0QMBjTc
quVgpMdWZLljOJzPQ3VCv+IAK4uwu8BNQvYkYQLX1rsxuL3p4cjSNQKqpjvaYYB/GZtQ1n/of3LB
nrzrTF+Eb1wcnWug4qXhUN4mSMANPM7iVNAXcGvcxR6rk9n6LSlmPGJcfZibNONvdUkI51Tm52fb
aOHBqWXYzBGUnXnN5GdkvvBITvKOzAbfhBpTyfhQNyYoxrvhEtkxHompRDW/SdKX9Tzl4hoQK4x/
UbUjS3wlYQZH4EkSNycJcriFm6mUX8H6Nps3i8bICaKDBvptJ8W0hn0PSOyBjyM2Xq3813sEfQSc
95MN9IFKPwBGxBYwBCbHu4lV7Qf/pQ+7yHoyu9xr/XHVxfW5ryBvGOLm1JY/FEs30sbsgS2VrxWy
75NXnb81GFCP3zj6yRVBOFuCT49gnxgVVgZCvEVN5uXy4KUyqtlwBV8WwwaBK86ihWITfE0jb027
KGtUXoS0x1zVdb9wjJzBhrbT+ROJWORbINS645I1qAnbh5GfMKhnhyT+F1ovsjRvvkmnUK69tdWX
Q9Cegh/2i/4nJGS6ZOw1+TsA8xbOOuz0Ac19Kug+GDGzLrrNhiGPiXFMRXrR2Pp8XPj/B/uBpbBr
df2eFW5DIMG6rBLkt7EqegP/zW+NfC1rb4S85FmQ6HShV/2kofWnmAfVpvxm2Ox42Q0UownQHX3n
p7n8LpzI0wj9RBiLNXNKXzQE5MGPZdFxARkKJ4bLg1P7n0nhgPkq8zUlGUIVwWQ7hhAVWOuZz9JD
grydgZm5wPxvrNLEK2K1S8MTJgh7GXnvwFPxMJXmanYngsZ9VJ3qrvVLHxiFax+ry4mZIZCwxkc2
BM9QD3xvb+QgECbxxe8mDqdAQW/haeCFRFEyzYXRd9Q/O+nrP3TaenSI1kgXoYdvY2AW4eGu4ytV
c7Y8WkdyLTi/XnTe6UI6S8Jpchg1pupSI3hlZmJIoDloCoAlG5SO2St3ET0M0O+BHYEAE56zaZRs
BbwFbG6rpGtEdSJpp/wrtljl8V0AYCCdIYjCQU/aebpfhS4GDvbvLcuAZ7YHSjWceMFN8GtV32Ri
zcmeXTmLbyNNAcJ5BZT4/6xm2KwjZ3eEUi57oD+VFmumphPTDWbl49zduuKzpA9uKyJy8KN/cgz1
y5nzbSpbarkR6//E/VkoHmAcNWmC33P8oTGm1p/l9BjZgFemetV1xuM3Ug2OGwVxGmB+/S6ptP0c
ybe1zaG2Vce0fv/b/UHkU+EvdolMobhg1W6gUGeoAvtu3cUb4FCwkUNUPGZefuElFQmQPM3plgFP
R6B2DoZPQfuS8wlqfd7QWurM4W+ifQl5ebfG35I0ssQT3KFZOeZR+Fsnwzz+FbtL+49hF0qtZwcv
kscAECWM97VTZNFuaIbpXjD0PUGVinwRh0OcfxJvgppm8tXoLOuuiPt5Cdjd4ivsAfdA1hHwcRmV
z5U8aekYJM8LSYhDqgaDUb7DpGyb6SkW/T9U0t1n6NE7AHyIpX5tuFir7ENevwbRUG/xCgCS5qx4
q8BuMb9b8ZVtxqARWPRHECc0gZVDTkaIY0gZ3uboV5ZWTTj+mveavqRitw4/U/GyisCQGw3Dfo5e
dNTJnfBtzYesFjdd/iCIH/EyPp5heRMY79V2Jn6bqds4tsN7K+z15GZl52zRgEZ588Yb8CIOASjh
rSp46xHAyEi7E0CjPz3LFAvXvp2AJI519CeM16l9V1D3UY2SXsOFm29bDR6NA1JzzGYXbii3kBMM
s10giOuhkFxiCgHvpPYYj8htAi/sLgtx5cHRMG+9fo+jvzh5G6ESeuRdwJc8Io0GC8aKq/LvwS2f
c9pYJ5dXiF88rH+HzoWx58D4bhEo0lWySevrIti8b0LyoitXQXyoUHsG4vhVcZu1d53pPIrOKye3
LkNW+mhRNBIGH0rbztwadE25XCSw5PcUYoWNuqtwHejXTLl3M0NE+oyH37RHXX6FBUDrxNo2YX7T
Ggl2+E8XtkN7kBA9g/PWtpzurPJzXdPFlnTq++/HpGtO4AJXaF9NDNzc/0PLRqiu/IKNcZKPOdd7
Inyn03d5huWPFcZt+1npPyuFZIDhkAC9MQrkAQ39aoCjq22xJ+wgpplvlVq4JJ2UaHGaQ5F9NBUp
zG9p+Rj4ahTpca2iT6M03RGMXWbW7v96zVifc5IqmeQN9s51e/JbZpnuCMTUeJTwIdZG08rhFIY8
3aZrhf8InvCgtxt00SiTMRRibun+It5rde3Xsx7sTlPECP7ENWP0QNoSQovVKF99WYQJmBnVqFhs
Z/ksxP8j6TyWWze2KPpFqEIOUxLMmWKQNEGJCsg54+u9+rrKgxdsX4kEus/Z8eKUMPecBQJs7hGE
b5v6XMSHOltm+TZYMp1yAQwrsA0zXozY5wquFoGR6P0ar4MgyNFtCmRF4wtRYvz8KJOafkvHnStk
GnM+r/pNVmMKt75kk6BkFzZaP5cZyvJ7EjHbUOgMvQpq7g+3MefIw6gjqJ+2ZKADG1RdMWJAFaJI
rtCKMbPpdBkGa/Ajo/q0q4FR4kdhubVenQnza31rDST1TCs2YHgRVJQvccLjCJuCI7eXA8YcoKQB
eQs1VDHr0nyN1ksDLFDjYq5Kp453xigewK5cjshpyzmzLxUjLNcd3MiQffo9VTscKhJ/g2nyNcIK
E2MPs1uTNH9udAZ1+q1nlk61xkYh7rzDIBGGmBXqPzYEpCgzpUxdKwj4ZKhyYROu6TSsnjax/Hm0
m178/gJ2cLhQ2LXlkKol3jn4z55n76Q6ZyJMWuq35XtXvWfStmjWAckVwJjI++BHTZIZlk5rkltN
jVR2MP0b9MGc4pFZy9FQFbxUkDhyBfaOOKPCpSjJj9E7m9mvXzHuxHtD2rYl1hUkNXgLl7STvsq5
gC/8N597ouOmrLvVyGURuQSwDJc0+hE7sMUpaJO2oUAMe/zOSfszABvFitv1nxLTJYwzZYIItn1t
GSRze4UpHGTdO/1TWEznkLGUoBkbfBoxkqx9kEQ6eDeo1IyMqJEFX15YeTAnnBavUrPwGogZIsJ6
xOmWDXBCvtlkG9uEFu2yQn+iKhzL713TLtkpXTJxKn7jmgi4f2OAU20ib9VCHPvmWyTvhaSwiGnw
hRVM65OnXYPx5KefhkOF0ZbSJ4ZlDqc5ZDUy0nmwqEjCm2GOULcNwiVBcrim3M9+vyuaRfuaFBKZ
oOk52GI7iK+liC/NeAUZy0FUA+vSam/h7Ldj+sdFjWwI3GhZroPNoJ+T4l56u9g5otTkoycPB+Nv
PBBh2t+ElHvyaExM3q3gFurfjXqbkO3ROJOTyLmmV1r9pkePOFCXzMyZ55oEgFRix5wXKEP7q6Xt
CWYPYupARsMtifGqtD1qfzTy2HcaC7qM61YLVzTT4AeEREJSi+UEwijzm5VKPq7foXnlGN+WxYOv
InC4tTlfqmGelshiKcTOhgehtz5fNPTDAqKJAYZVEMi/B+hT2qvDLUpxS+8iOAnc2ILsc3toPLxZ
7FKQA2va6brfvriHrB+2OS/SW2QhDzcuiJPx/roRG68vziem6kqe6Tm78oI1m7QJQCyQNkSGDO49
vKz2OejvMcRR12iLvrzZ49Mk2FEOSWT5TYNdxqS1GF0t/xmbEmEeT2sGosCILcfAA7MnYSulmi8p
k1yL58tmFQ2JzLXtacOzRkfFUc0vUCIQ/gxaG/sDZYU40LyST/atZ21SJwp6F7iG2BeCAjdx8R53
J3G+eij/iHOc/0roKfTky1N+44gzKUD5UR/49EB5UfFR2Lc2YISC4IQIqpkPWgEV3KG27xaJZc06
5UqTGbFnVyvfaPYFY0KF1cHXyVq8ZgO8HySI9YYEl3Qxjv5oS2QSkWzvY8PVhYfbpQUyRCkkLZ3F
v08u09a84wubCVscg3Z1xAcI+8zVB8wBXyBwQZ1btzyoq2lpjWdpKePoWqTWh5r8wc6b0ZM4AR+5
vqxf7G4d5nspQUFFxq1D86tJRjo65FShb7GkQZEZATllId897ycYs2WHhxBxpS796M5fmN99IhG4
+flctWhJ8Nts1LaiokxpOTP7t5gNFTPxpDzE1KiFn7SLz+BCftCW5TS4IIWKh2sFky0EXclwBLxo
EYg0P/m0Qp0jvoimxKmnq4TokA5TOosU4PCb6g7gVn469FzdYcR5HVMWTeQU+KSJbpfNYkds8Ywm
OIIq9GpB9IuYwbJ43Z84YTA1edPjI5jp6L1mXwHKNS5RSgiRK6MrjwrbdTjhS9txOynlBEjmG7o2
bJ8W2RIs3v9QUO0Sg01YJ8YHNhr1pntb0Zb5xdMWMJw7w08C7uIAeAUAuXZRf3sTsDYdYxlvfUDO
krCNEKpVsYcgGf2QYs74ZD0UxwkkoGusmd8/UXBLcy4jqEdhWIEy7teCOGjCV0N3VXOw00fti3wi
BygDawyvej0J2TzUIcI47JAr08tWnXXRM9IN8adRvPtN0BtqG0FYmpchfh8EWcJZK+DbCn9Msh/5
FvPhi2edVxeww9zB1JiwehVXeBKIy1Ur4S6+spdvgek1f1xWPEThoo5GRnt1rqFSiTFvjgNYBxOq
Wr+b43Fa+ZtafUqLcDUZBwFklMnKW3Hrwu8JkZBCpk+LIiPmSqTmlaJxYlzst1D8ENz1GVFwYKbe
0qs+VVroAw3NJYk7ZMaH59ZH52L/xQ0BDdqfD+QYP6zozJfmEujncVkg/LBn98o7kknMPfClGy9g
e1KZcXHtPBfJssqn4DiuokyLsOfH4fsj/xB/31ocGgHSUogsho1G++U/4bnDCwbvqVlbO9wNBlBl
Dyqmfo7aOZXadW5ZKB7qFXUISON2dYA85wxs6LIXzxWbozRAnejGcyLdN1qBcp6Ho7OzmcnkrZd3
/asjWhtntRk+M8x+fDJU0GCu4aTg9XwUDjd7jkiI1QyMgxRXflIHoLe+dOiJ8nwnToLKIglpkSB1
sceX2vNJxNjirc+soj6kRrGkv6T47BjnSD9KxIjLfxaN6CLOCLrTf4/Ln4Eg9Ex0qge7Oj3X7PUs
nySUlFsjvmUp7t/VmO8ZmQGoKUJBtQDtgBad2jwXKIf3/V4Wh7K8tMa3zb/4OE2bCQVBogjQq2IX
aRAuMAHPnHmrMWRxO/JHCNcU9bROgiV4l228lZ+8TcGVIB/K0XG9ed0l0QS4Sp5sMJFPAHtYEvCA
rMffTFurxRDEDVAHGmu7Cn0Uuz38WAknQDeykZEsUs38OllYVslBOa5seo5F3peBIt/kuOBX8CTy
EnqHvYLZnpSrAY6/YZiXGa7y+bctUHLutpAEMfH+wIKNaG0RdJXJrIVC5MabK0hMiEhiCPuwPGqW
EexlibUQSq7JoSApx5sBmhcq7CIPUuGM6t1TPlptm1dniHq9uOKYsZyPOLH486XlGLF4dMFMk+cO
3Gez9NkuvazDfEZnLQST1z9xEwIcg8h9ssmSZgXCyMR4wj9cYnPmZ/YxN4fQwKp6M0zpn8abHPjW
OVYobkn75mWgJmevtTVUUjtjDTLLndiEvAmr0LagcwrOeD4aBxNpGxxPra6LaB/LG0NakvQrPyZj
TV6vabP9Ig3lmdSnTwspaLKmtd3V1D3Bg2I5wmQ8EpWCuLMJllbXbJzwqteIxhqY9HXCj9hzceKa
hete9OJnkTnyGe7sDgQUVXxXJJh73c7+YN0T1oOcb1nMwyq9joP0IRXrOA0Ym2+19Eb8VP+wvSMO
zT4kInOc9w56byeaOSZaf7VY0H5AEX26sECCgPg9g/ELy4Mr+xu9/GqlvyK6AYdn+blDy+EDlBtI
BRWYWCCDRd8cPAth+bFPvlSbiZP4zxrMBrumUFVZDLbV+MtsytfIvguxa34VGQuXdpAMfomaq70L
gVhK3H5Xegqr5DOIUMqAxNJ+Zu2T7q8o31TUHuRj8WyR9TkU7pnLm5Am1OsEOzJqwcKabo7kQ1o5
eCFR+fDt4w1iTiO8ZK16xTzl2yeCQrfpls1xjH5RiWzMXn32h+kdJOGn4t80dndrfBNfR2U++vBQ
wMPEK6da6So2s2027mNAX03oT+EaTdmexxynFWG/UceFmD8rkpMk7iiMkcgBs3CpPcmbEMepIm3h
nB1yXIjOBkd+ZAY+kGPrwXT6eOLJtS4xyxUbMk0L5RVqjBXOTpK/qu671UAfswqJEom9tcVtWswL
Cwkpikg/+LbJE+OaRJrylojruNmpVGSphzJ78xASiDITQcn6XLU9e0W2ICQQrZ1h/gK0+sUVIEPn
pk8WmnMkBRbZlsh6NGby92h/sUnOuXJSD8Dv2xzfI/XLkBvXqJ4azAEBOcCS475zQpIKAIIQrwrY
0y/+xHcaSk+yJ+cDNg+ChzBRbzie+SKaYSsDf+KoSFnmjbUeLtMS/Pbdlt4L58/Ud5wKufT00FVY
hTwbsyefjNQ0mHBAKLpzHtEnzDffsNHEZJKs4kW0jAhigJLR0M6jzKFLXbM2lvHKmy+d2YUStUkC
cCAOxwXgAheXECW2pKtOV4VNQxsBNyO0j9HNzvb8FQMDRegROyYGW3uqkcZ7m800l0QpKwCHcS17
rdSbmP0XXMaajnlH6wH8DWKUMEU5jqKD+SGxDwmCs6TZwTKQ/JMBOkZSh2Akmjcy/xPzmtq9CRkT
B3yoc6AdtOZmGX8UtM+C5gLJQusK/Y3g6eew3wfexa/vWNEAvBcea45ZSPy5bHbeB5l3QpECsggx
wVUQ519edwhM2k/OFUBQ+hOTaTqu64qxsrFdrQ7nqfJru0SWej8INOcJ62YUFihzCPmJBCSA3Nk4
oZcUG29Xq9ioMPdlSDMbBM9nleisUvrUam1WWe+D8TFN1cYwNSSV0yKz0YckNyK8MQS4QOZpiX8d
JR8bBZrwzLjWgYrhoN4nFVg1+fYFETkBL0M8OZBrv0X45xg3tbrJ3t35G5ejC8fCEEmZHjZdAf85
3o5ZvcJBxrExu3ZEwr4AOMpt5IMsOgb8wEHEYIR4GiDWRHyY8dOprqltcUlE7NIz3dxDVEveu1Cv
W91Dm66q8RR+vokTS22+sWaJhZ19OEo/peAVjI9+xKq1kxBt83LwUKqog2s7YyLASYb13nkLa5xJ
h2G4WGM0T/t+foetC/9qNKL1IwkvWRWSm/Glp4Q9zQpG7DfiwhGDYOpbE2/t/aFmJJ2UeEUT0my8
Zc2bXH0CLDCHLScNMGzVI7HP5Xd6T+fj3dg19qXkitZQ7eFBRLnOxSydmqsqP4P6x473QbZAo7vv
+1XYCeTQX5iuVL0FzoV/i0y0RanPEJvMVAQA+BqN8EL2tmvjLPF6aPOKq2mjqNuexHI0uqRiYdfg
Ppsr3NVfZGwHR7k/emSk0HOHhqdCILG0+/cazyYXlbiXQQuQaC3lbJ8k5O5ynhHw6f+o1gB4jjGP
d2MwLwQJ+rOzjgBW2mlPkoIqD7PXi8pTuTgWBe8OwLr0bTXvk3MHPaUi1bXZwIbpWIGxeCD/jyS9
9ACJfYWtY7qPJV1z6069pZjZompmUFhQuxMJr1dmJrf+QOdF4CZhXvnKWQiVx6RcR0yVwOxq48wV
tXMdyP7MgBY+2OoOc7Mefxfqy2KZKJE+8qdmZI9h81eJsIkWRBDK0T6l9h7lX7GLpCPh2LMKM62y
zhO06pyWBnUMiAHF966FzlzTl0a48bKPunVmo+OvLVAsIfhtPL4qacEHJ8aunMgB4TVHzCA9BWaF
22FmQz3o3lF8Er76kVq7fCJgEtZ/PORh5db9R22Sv8noZTk7z9zz9Y7BGe8DWuUKpVqE1ruBl7Al
IuyoSkduIRVHKV60w8NC3UJG+yz2Pu5Q19lldGn8ijdlccpUlq2T+AWi8KnJCNJciF7lDiVGeDDM
BkcGwhZr+B7WIfARyzzS2DNw8jwWDV3SucazgTpeIXR8KhaBDb8wy2i2mi4JbA4NbFfN5852eEDS
L8kgOLGey+lHql8pE5oZpEf5+ndWH7XibdI/AyRsKpq49s5AhRZEeifuLexdBqGwWeq84OWhcWmb
nwBIKErQiNZ0iG82eNFlJLqT8lto1wZff7TIQJM9jEhxclMAcOtia7dnmKs7Ubszw3jV8iHDT0x/
csZ55b+P5UNF6yjuWpWHMdNQ2BpI14GqO7h1tAko4zhMS6TeUbGx8pOBJjxcUUzB0ADJTCwg7E2w
i1K3Sd5SGax2/uXYEeFEnORjxejN9u59OtFB4s0FtkVr5xJ3EJRbXX8TwhU5fBefrdNjPqpuTfjl
pPgDgewqYmdcEl252T/H4qVY25bgm+RVqethpK73PtKRXb9L2W/UvDKDWwi+Yaw21HEuIg+5wwk1
Fe6jXVM+c/Bp+hj+bYuKSmL3oS/JLWY+5m7PyzPJh371Y+NpzRpaJdMZy/uoZxA4L58+V9oh9RF0
9jPWPzq0TXL7knMa2Odc4Fn4UZneoUMqEmxl8PhI33Nyo1n9Le3FFGIiXVqEI6rrQGz/5zo/Sf3d
Nha5TeBAfknStT1jWSlOsf7Xyubcxkr4bSLvu1sLY0GenyB/veCnHy6IPSfxkVrbzrmVGFtofABd
+eI5K0skydbKC9kb+RjqrQCHDHQSNHawZGnBEj3FKJ52VAPlM0JZPibHOtuahWC8u/EpXkSsHyM4
JgZmhTQqNhAd8NZ6RTwQkvIoYVo7/YdvZpKPLYoa30a1p+KRWCqluMF2an7Q0lU0nWTtUUhvGt6G
mPkYOQbs0lIhHNFYpHvDeM+zj2Q6WNoBQ2EVv6ccYYV9QXVD9uqKiUFXV6aFwOjcNethOBcWygVn
GRd3KhAylBCs5TWZ2/9bsSBIOOzTZCvw/4bjSTeWovElpn1k0Tafdk7wpPUpZJAoSVtziViqp7iE
SCfphPdgxOrMxOTsI+Wt6gke+qgrHjuhExVcJMfXYjJYV1gj6qhZq/nPYL4KtM0x4NsiX6Ttecip
SNkN5lo4+aJPDfcxbl+idL2VECfHwWHoVlK3cjqIRlI0UBYX/rlBAsX082290z2n7YSjX2m4N4Tu
bmPLa19d9/osq1aa/KIew2nOIUnYqHYI2F3KNg0k9xxeBWH5rEL/AlQeqetfZv0Gk5I4pOHxrO43
99/I3QdyC2UYHO6GMKc9HkEqbEW9rB9WvYmA2Pxlpl4t44RTI3nlRJDIIOIAUKX/D9l07P91B+CQ
8omMW3Saj1FdGSpDCjvDsq0+U+S3xHIPR4jaTt3SQADDsUGgi5QB3mleMJreafyZ6+Va0xhEdkP7
ywiHkBRklx82zK5JhOy3B7C4RxQNNtxVph8uwZrIyDiG6TfXQ5DeLJJ/pH+ZK3G/h21FUxWB9yqr
iRytmy8fCh5iE3LYGnBpfoygGRYZ10p1QTyVyutMFnGqUrx3liwxjXWwiGiMOptVfKJs+q/qjkIc
QCIEcm0+p3/X00lgYFH2YdG9IDxNE+G8Bra39MPoQaKwXGP5nA5pc82Km2cQcPXdVCLA6lggUjdB
7Wqd7J2XXZw1pNXS1qI/iCpJ9BnxBodNEJIudmr0PbNSWnMIYUzCxVus5C+ZgiDkG45IfCD8h1oI
EMAbaQDJ8FN4O5tJnEKGChRJ5tppIH0Gcj1gp5nsMlQqhyokkUhgIrz+aBXx0fJ5LifzRBF9jfK0
MDd5t7cCgt7uDlMBKQMFU5yjchVA9mvHnAfbQ4SyBeAv0O+1YGM6wJlYZ5JBX4X5tY1z3JGJO9VP
osS89CUe6JJGj0QD2FqQlmgn57YmJS7IgPhXIm3QAU4TWazViEmkpuQUGOKsme9O/eKlnweYleC6
OSAbxKGa8lm1mAJWbfvnY7JmWHLcqUGxjNIB161gUzP/TePTCZzzoGzGpb50fOzyOdohegytx++3
zN/PZpj0P7rQalT2oup/aJgWQRNuh3Kupx6WptX0L6LJKUVU7fz01p/4GUwyLbyS9tH6UufAjAuP
EfFG8Rtinm+xd7aEhnW3CKxSUr/IUZaLPf50sojUkawch1dOW436ZZDuE2HOlvYYk63vX9Ao2vJB
04STGkjE34Wi5WKl+1twu0G5N+0jcZ61g/j0LZePvrcpwoMFeDiviJDboGCbNflPzPU91ddSX+ja
r5X9ZRrxDHT2LJvmMyrvTvJSnZs8CxZ+e6GxYT4utTll4zKsgtA5mugarCFj2soxrT5b+icJrwl3
VsRausRd52X3DmxAqcx/j5HGo0Hkwty3zpqBEWPTB4RquoiWXYJfOGWxskz+ogWTAvMPmq3OTKA1
K+MbypXMGjSGpAEJw7i54EWwvoGAQHNR5dAXYB4s+1an16T/Dsdzrv70obpp6mtTaVDKxAFRwqNb
X0m/n7JjDVObcOtNUAQF/d5vJvqHdPPv6oQZ899E8lVqPg30hsOaIGke6SMhZ1r1Zuf7jvWhcool
gTeEZAEjiz1Fbb91DBvjU2S/NP2q7k5NcpEJAsv3MhAoYJbtGlg/Ih9Mj7PSy0T4ssHwxUuZrriv
o+7YjfupRm+bkHDMKwVuJhODdeQIMJnBEFaE18D441AgM8XS11TYeP4vpwGCut8JkcYAqMug4mGH
1H87ZuYJ9LCHeIzVD9IGaHvkUWSy63dxvG2nDeaCefiX1IiInp0HpfU91BsFsg4ffL8okOfpz4R/
sX4ew5dEpTaHRU/E4PDWgaCUMtMsUQs6slsn+5G8c2Es6wk5EuTXXnhdVUw75aaTuK8tzuzjPxmV
dAM9mmcl2ZvLNtmp/saWHqpBT8wKq8YmxvVloOZoeYGSCyF/otEQYSbnzhSeciBglgSR4YHPVDgB
epmwvj09Wtk+HAkVXSGPXJA4kXXPHqt7ne0sZU9UXFUcrOLSzsgkRItAPExxU+srrH+B5dxCb+5G
6ZI7FJ1U0x+H6ERNKYMbBTnMjhDVpN29t0yMeXmr6/eReb6+WtWV2vWZpq7JDqQDfB6j0RFAVSld
DfVOP5DVHsOgmqfDR6dzYE3f0PwitLtBLYM83+5qnHBb0tvNDfB3T4MjnaO4FDKgPoAJ3IGshFp5
cd68EX/BOkIgPHQXy/uz9cOEPrroEfdxYsnBQMPnSa2XhYY4gblrrUc7pz07w55szRHinfx20My4
e8Y+5119tFnkVTomuvBkgtYXWYN86KlpGynfpvpROLCnaqUu0gW2Z6FZ8I8SWodIiArYL+Jlmq1I
Rxe+GW14WsCsMREUcyQxOagzWcf9bjLXjrk2s7NSHiKkWtLZZIMrEJs/DONTGa+ptMmcnUF+Vw1A
qtRLKShJg7IJ2EDzhyWwOTISzjPzU+EUsLwPwZcR14s61crew/5ESMdMSw9TuY0xlSRod1i9F712
sb/+fYDjG5baBf1/kXeQnbe++yLphStG8g5IqzMFeR9S5mwlViY9fhN+5ogXR8bKWXtPxfkKkbrU
xCLzSnAy9kvLwKO384MfkThXkQyQbzM8kI727tfyCj23s60blFFknzvWvFi06Smor0Ut3ELmtsXK
MapP3fuu7V9kM26DINBC7i1OFb05QYPYEWuty4xMehUxttoAmo5jWSEQkRYmD8XxdtAgyq8NL4y5
T+1H8RwS0lMtHEPsFzIRe3zbAVk6AX0kLQIWj8dy0EnLwHCS8V+tvT1sg+Gnt0vQaRw07KxYzCBV
KjI5hYU63dX2cRqQh7tMpTFPlbdC+4MriT9bY0KA3QjVN1+hJByflnE2KbcSej6EMqTj8vPmAbEG
FDvNO3OrmNsUwCEDHmvBzYqefjLiCM2ln25oT0YeL47R2lkoS+iZ92Z8Ru3GZj0abmRFJhKR9ga0
kgYNMI0cjwfmlxT8Da1/UhFZf4FomHO+yNa+oO3BRXncWR+eWNRJgIJ+WjikIcvkyu60qxo+MvxB
FrY7WMbwTGrfGB6LdlnbDzQ0yO55HbG0OuNVCW+kSzvgpmrgHQv1S5S1cAK1jCpkCbSApYQ/pcNF
ao9y/ECv6gbgzMRMxTtkpaF5rufBEsu4gcHcmI/e2m9ckLpg2axt/Riwdq91exHFJ2b2lMiNFrGx
jBJG3BId6ZoOHjquCL0lPBGHK+Joww6QCBP7+AFppoVEOjCN2U9k6NxRbXLWjWeS8ypZyIHjU5Lc
EFKQ6asSAeoRSmDtA0FcxNDwpFIxJBMm/E8vFPBKx8e2WYJYseWlCWaCpe89Bo1Q3uPYromBilE0
9dXaOuj5wXLv7If2bFrkBDDClWCWoT5n1cVgwVtCNTSG9XzbBTcbybvkuL1Hq9InIsNoDiAZXsQu
j6ZMBZhVj5UBVP5okD74a0i7YtiLKR8nqsTbxhvPwzl1W2ncEVPLw6iRqUd+mmGtH59UBZLrKPeI
s89Jt8pFwhapRM49SZfC/Vdc+xyuaMOt8frlk5icG8gQrw6R2eTa/gvsQ65LqC1EpIV8JpeJ1F4E
w5m8BaysvmHPMyz+OcH2sq0vTG5GQ2uoMpgxR89YJZfk5rE880x2DrVz6y6+QJk8NfLBWZ4RMZIX
4RvPnDckmL7jiGI94XMg5RM3nOfmw2EMtknF9iwgWZKUulNtIX5YaQPBSGSHUFVD9DzeetzVSrvi
1yaRpk+fY3Swkx0SdI+YA3ttI3QyrzhH5nUD47b30ciTCJ5q25AAYoOSyiNEBni8rB6jGqQXTiQn
0iMrSFLmFwAhTlD59wz3o9sghxHwJBKVPl5N6XtG4J1T78JxKwzISrkQZmbV3hX1JdS2HDKFg7iT
CBse1+pe48/VdylDukx9Zcm6sHUs9jTUAyObFdQ+R5XaXejiKMZr3kbzyYeLFMEUkBGSwXmBaP5/
abTCSMS3N5AwSpB6sZAeuJS7ajXdSIr0UZlmw1ulE1fiH8LmNTirTjhm4R/9V5YuleJkplvKYbBI
4jdFon6bClcAL17qSsz46iFOnrRg4zB5qMpKoTeTZY9d0SCKSoj5R+XWGu/CixV95qi+7ekitjkr
PEpuNFe6g4/MyqcU5OGXm0lZ2959eGSArtJJ8t6qcmc51DevogibM+GYzYjg4poINXcABhM9HwQL
wPwP2nfonE2I5tj6iFbBiqTDKfwpJY623JwP0l9Cpl++LlviHBEG1wXuPeeayTu9pzuQLY643aM8
bhzZlQmFGIXWTzm0zevAx9Awl9bVmdjDfLyUdPkM+ilKDjISW/2M+CUpmxlIgLh+I23Dy1uWn/TT
8FXHEAY+JVQiXizgae0XwleZ118ptYMqQz+nJnFoOQID0N6SwdDPVw0LrNBPSqcaoYf0Jn7BliSB
VF6N9tOnyjTEeqmmSFhIRYzXCNDbCm3juDbipaQ+dKAASlAE8FLuLaRkLEIWPsdgQ5/crGEJRHnW
hdxl3VOnCzv2TlG+0shxHRwsENj2FORuBAyCJ3YJN5R9Ml2S8vKnFMdzm0MUYFIEFwgkifs8xU4Z
jiuoMa5SEJxVG67pDdaqC/bmgY3erl7k8AklvP02iVmlgyY1rkLHPDjfYsXuNyX5HfWn3vaLDLvm
i7fEu3TtrksPinYXtmEQWz/emcOW5my6LOldmZpfvXxvzZeP2iFHbKvUJDADfRjlctQXlH6PkKlE
3wXqSqxtoXEV7iW9dCX/UDlH6O1VjfIYWoeYAjEnK/alV94B7y20AT5pfJDAHKHlIzeWffZb9ncG
ouSNSTdqyD0Vut4w/GuUa+g90t8pOr1oIu6X6Daz6TfvWGuEnHUXUd6QbSI+L5k6KmA3rd0W6bx2
cIHJkNVbgqlIhASJyO3zxKUNDUjVZvdgOwazM9MTWSMxAZpoduTsREfJMuEhHeqr7B1I9xOaLjLW
mKP5x0LEK0sQWLo4eNT4KsQop6m8YgeRDgUMXWCWMVC0Qyk/M+mjcW44mA2AB/UtCz5qQlvNGzqD
VtzAIc5y9NFb3abl4S7Hm1ZAAyZq2uaSlNsM6QyxxTpT9fjKa0Sojgu/5P/29K1YRDmi5xHScCLi
GHos/i9qRoeIIweOmhQt+HHytPzwKOYNOX5B+JP9gWq13wDyL+h4GMG02n2qrUoQZpWh87sOtnqB
VBZtV7KG/XGMA+GSs6bcCr8i7LVAtFnxzUtFBIcSEVqsPbRq07QiN9lIll3KD0THyF/l2qTPqpvE
/zJF/Ih/YFjnLxLbjZb+yE1BMGcPK3vPFBGrCRFg3RqVUN2b5atwaJBx3Mc+IHKU53OVjdwkQ7h3
RAAXKq5lvGFV8FAtstCHZ1k7qg2vW0bK594mBALoIjAOwjAd15/iMY8X/ONlv2D5IRtZzSExiFwE
P65OxLgLcFMLrxQUsMU22tkhBDdnCtAQOJBkJZiFSPtVm2vas+hAYSNaCjZusQ+zo2GdMC5SFXv3
YeWYZ+Zdycol4fm1WFZIv67Ch6QdGw9tYg+t/qknq8yHnAoxQlF4TUSDpCNFApFT9qMJ5wLoVWY/
HTlI6h5ITgvvgXHN47Wpbkvprc7RVmwNlC4kR9pbO0Xooy3AlXErcmbU0a7ofkfm3zQ6Jh1K8Ix1
1PqqYg7pcjNQE0RbmdiwNOWrSjNiZD4Srj6LEq0OwpS0LT0csZd4j8osv1QFrpM67A16MGiXHmdk
tKtMIqWKig/RzXv/Vhn2sZaiv7YqP2ku4a7yM901JOU8TcJ1xKyYZvKfpjvnIJ0eqUwAVaUQ0gCe
r0boxwJp13ARV8WGuuejYq1HPX/102dPm6TNl6sN9HL50tEkS37KzWedEo8WdCsbPCco/V1Oxn2U
poeKSTKUWyhV5Y5efN7i4icmpr/aKEmJXUVaiP8ti+ndwGRZkn7hTfs+ULlMsYGU+tqBTGk7Hrgq
5tAcl6zWS/T/czXUDodgaI+d3B4tR1n5hX3t1VSGcGk5fxcF2kAtkNDNYAjt4mswTCtJ0YkbdVZy
zLgpDScVLhJJhp07JBNZy64xlwN7lsja7DlrKrn5sfUIqsG6WI7gdtglEvrPEb456MbGNN9YIX5R
Qv6QmQegTmZxLVWSYkey6MyB8MVhEeWkyVjjKp/QudA969lIr4iW9PxqVUwwwFBRjfriMJa6fq2k
dA5q47aXpUMSZPuiCykOm9YJMsEW4YPic2/CIoxpT/eaw0uF9EdNl22hrVp2zpKA11BnN87j85Ta
987B6tGZxrmY+kMQFSvDJ9gXPbKVKO5QitqcgoVuQmuYIHyUDma41VOeCCasFN8bK5iTvie4TwZ/
OPqYgkjb3BtkCMhxuWgsMkXJfRQ0Rh4pl9ohho2OMuqJlzGvURiU+55Hg8GEAD2VTstyFeUWxjNi
iYi2J7d42dkEaUFfTArN9UIEVNFFo3BTKni+7W6v6F+S/JoIVCnE2fOjWATYWFQQ1ORp1ZCeIKYe
E4XOBRgzKUHaEun44f2IsSRBtmLA6w/nKAAth1qKUBsGBmsSysDYhig3oP1IbYS30MGN9ejoJO8F
e9XosDlTtDEcpQb9A8WQk0k6DdFaDUZnA0DVhCYeJ3RiDZnPaexGLRvOQLwrtHqR6nOVbgqbuLCR
O1tl3HC+HLRLJe1gClLCHoGC+HN0NqzC+fAY9tuiXQSxMjMwXHEC+zK7MZtmOC29aTcmH+VUL/lB
F9RsLhIDed3EoNv96A2YEjBJdLKtvRfuMlwfgKlMyi7SJK2GW+f8sPArDGIbDW6BsbYUOsBgLqmt
ZyL87KYrQ3caPwo8vi0dZKGFyA5sAhlaKPWuH6SrmnYHm0/kP47OY7l1Y4uiX4QqNGJjKuZMkVSc
oCRdCWjknL7eCx7c92xX2aJIovuEvddO8HokZAA8+QzKfF1GeOxchAjjzgLgFqSrGm2nxSBES/UX
Jootx+L89k4z14YoBA0Gvou62rV429DOzy9O0dAmOeeD+daRYdTP8kv+g4VDqRLRh86SloS0QRZj
JJqMAZJ37B4jNVULb2/Efs113eXLoNdWhkJv6w/rDAnehFfAzbZFyPqxZrxGU4kwu0CioEaqEtBA
Bnr2TABMxUSZAoHq5kqNr1KFXAu9AAQBNA8d77mVbU2gXoUfH61KrNJqpNuggWMwuCqde1WwB1O/
OeBjhxmGwTd8pnvZTbqcWOfmcwSkRx9d8wZyuIMvrMabauiM6USEy9gNmWlOcoaH1KFAu+5CsXMh
GIfUy+ivmj8r/ZJYiWc6RW0wD2ZZOVes7O9F8lZ1IGfNAwyvB+T6mk4YIBAlYvajKSbFjMhFzyXG
RLuoKQ1ddGDDWK8CcHvNV5MeXABoA/Oumt2czq2d81pNQCSm7m77Tn+SUYOyIlpgxsLVlPOkNBUq
2s9OfIcBLNGUt/m5l6SY0krWK2PAFjIRDtAbh6R6bxxcYawR+ua799+64eyFL4l3KczX3DjV6l2U
H0ArZPWiJSe+/CbtpRioUmwaFsb8SBMKg3qwBjNA/9HQEgz8fT6s29riykBCMfh7r/NZT/2zejDA
/W+LaG2eoM4zET16TbhnCpcvEH7K54wPJY2vQ8lG3/jKJLOHRLwUEXhXmCNYLZYRJAU/w2yQE0qA
bCOHIj7oPzPVgmWm7ZwERKnRBXY8cou+ZAWiPsVn9z31V9f5TFFDJ5O/ms0fnqXQlXzbEFX+QuPR
tgKyBTO3kGEsxKQGl6NSX6pmak8kFNEG2V/fIp50UDuIjxqjQQE4RPyK+E8ylSo+M2SgEc3cQ0+/
cSlwBZAO+azFF1HB9PpQqKpnE55xUxHYdcx7osqXsQGYLX3aTThCy6/OenGGB+9EjxeElTFouVgj
kEstMns/6M9B8UgJ0gV+FB2IgBUOOUI8gWy9STzKdyPjIT3cpGxm46uILx1ErafWeNcF7b+2DlkI
JnxGwC9c+jgTh1pZb2z0bKO5SJW/kGwCGqrQsIQfrRMiohVwxDCQ6rwXOCobtgW2fOcfIfTD+uR8
pZwyQ07VIjcmX/r/pdgJWj9M5iY3divDtRk4h4x+13aLZcgozodkGyc1eyWIkcOn381owOSpYQ9s
MFSgKUQwTCgiC23+BCNJBH6+HfJyG1fLOT+ERsRl446s4sKoSosJUzlbxLDRZqRb8t6gRoNYfnJT
+of+RM7NiISyX+d7fI5TuobNPFfsxgv/ppavyvHqRMdA3TTwemja24OOexFXj5Xvcg9u30tS/ZvA
vWpgP1vGFLZ4zF/ytPissKUEvOTcG/ijkawLQYR9OBGyiqlTQpcbpdM2Qh2ErsKge0p0UPoKhbr1
Ykbl0uyulp+vTXHTrBeNdEnT+Bb+w0m/RfDBqnxysv+PnjrECe5QtiOFKtA9NcNXYX9k1bl1A/hH
NkEbtIe/JidI/qwyot7+jPBskUg6P5ZZ+qu7L4b7XQ8Hw78UwGfcQ4YQRphMF3+TqliPxmscH7Vo
V/L+1sHKVHLtmGgixF/H8Nt/g3UGFLbyD7yXSh6ZJrC2YxnTHHTvSBQPvvtaHirslum9nK9Z9WXR
943mQxQfaYrI9o/f2RuPuXXnCRmn95xrNht/eoR8afkJ6DeJ7ygMJ7iY+tmSNQHdpCUbO3d4qakD
UtIPa9M6SRYpzPwbwYn4oXP9RDjbK++qt8yoTn55c9qfrNyWg8TgS9+iMPERGp9NXPtspsrixQhd
npiXLH8bR3BQ/d1ubnOFIHS0uOsc+6a4ZnG6dMKjIW6dfW+YoSRwi2+dQ7rZXq6N4Bx1N4PifTxE
Jb3cmYR0/t1S7nrQFtM1ZD7iG3dTflSFWNjcqUl8wdDGPtHT2QVeKk6v6j6GP2n6JdItO83WuqXo
u2nW7eliNDsceKZx0EkLEdHB10dMtZuyfVM6YsdjEl9lvnf9W8jgDapd7x8qVpXduSjXVg18Yd/a
N7NFZKm/TM6jR78gsjMU9IqWUQqGN/Ulx7DDG++Ltybb18UpER9qOuvD3eIgaNULXxnBMYD/ufR+
Dc8+igkxGzfm/OuY9KJ19t2x1nXjB0MTMOwq+NO6V8byYjypiMXpUwEWgZIsMI8OyzrMiyxRAgyH
zC77/FGIB/FCCGAvToQFCd/hdNXAQs5Li4cjdw3DIOuY4PWN1oXHusI+stse2/eUjXyP44fOdta7
UjfGG9++8BdVfNW9h8MoVtqMKDNOdKQJydWuXlznHFYwh57D8pCGqPh3w4QkcgtcT4bXEPkikRGe
eYlsufR1qvANlxxrcRfV7wAtv++fneQbsEPCJ5q36PLIchkKai1Oz+5OEHaR/SbwNct/MddfegoD
tWpRLMjQXQr/1be2XYUGZV1iWfK+tOp7DL6m6M2ReFO1o5de6Q6WGyqQELZxxVmam/8K7hqJB2tA
TVPnaHn6aKXYbuXBlz2QD02pRxoO2s48OY8hOfV0oDHrh1B8xeFr3r05zksxsoBZVdkKM5A/Hpru
aCSfFtv57BKEN5v/BinbDBSM9mR1D517JfrhcKztpRHgSVgo1lJg9JpLYZ0YsNRMijEQIjNFkPCV
oqCU/s1jgVb7t0hQP8HdMO6G/0/nA8hf+EaU6c1q+UD/CmZliBj56E1EumBu272FsDzgW3uVwyHw
v6x6XwjmY/nnGPw0+sbuGX8Xp344R8TFdLsousAzpoGX/ZaMOszVHPDx7/w0tde6PQXG0aje6bF1
iJ5R9KbB36SMssyfrn2N9E2JapK1hndIcjbEO2W88l1Nip+62iHLGySZo+lTjgSJYAmcJKQaMzx5
VZhtBFg78VzinEw5izvYkOBsIbUvHDjPKfQwRqFLysJCBotISmZVv/MDNg8PioZZ4SmyD5nYcLS1
1mtBBgD6RTv9q1jjKzIm6QAXKFFA6/DKCrEnDDnQdrrDtAtFKqeJ7Pd194EPopmYce19cWR46OGq
joJ3gxk3FfBT3WMV5s80WMs2Shd01GSq7mRL4Kj5a82BCtQ0Pdq+GH6tLmeVPSeq6z7L7GYzWCj2
YfSY2zRebFd906UG8NwlY9i5MOpQjLoVeRk+6qtjlvyaOJI6xr8KY6GtHv34TnuXU/5E1yh9Jqgt
89dlOZse0oCt9lHGdyv5bQXrff1jsH4K+6fM/0oE/dlC9KQK7sP+nxMPCwyuc3/Yav/mzMOUPqyr
7pbxBhespgrRGOaHNwyrjNE/TR3hJl5SsqSSnS/3abPza1BmG0Ggjwu8ajNMZMPfmvguJcPu99A7
J68VuQtQFXUYd0jsqOSzv8S7tyh9ix9uUX75PrjlcHAA1cyMWUjG14KpiGKZeOTlOs4aqAEhlA5P
HIXdEw9NWL7xDCTmRcOYlb+OzPWSrWFvx4xw1IcKji5MaGqUal/xFyVZuqsXC2tsfeI6pv6owI0j
wiUbHTIZn06JI4ENDfuoJzZ40DcMUoLUhr+I3EfEgIhzYnRRruxs8iVRpzUFsA9tZ464KDgYk6Bg
jVJzIfDIjEjhlfu+tYpxZY0RehDvs0unN88xXgu9YsjEstKYvqTfzazDZ8klYKBwbtPsPPInOTev
MVM35VqnzsQ22kuwQdG+Nk0e2Rwxx49f2VQQ486OYcR5Q7pLZXlwBmqDIj/6qOhTyZZYAtPTEH0j
BRhAVeZJdXVc/3os2vTY2u7sxlqFemaj33GukWuhnCPfij+Cfi+CFNAow9gm8dZM68PQm8dei/HQ
PU3SX09jsdYYUnpuBMIQFWUIISR8H3xaFBczINoCHK0b2242aUcIRVUQX22LZdHdIJBtJzc8Cz94
rmX73AwQOLyRlvvYpPcAqHT31XjTuaM4akJAArG+ailN22LYl+pTRzGQjtS18J1aY5Op5JQSyV5m
aFNshMOEujndxeesFzTrenfHIFC4lzEYtimjvSYEIoLUamSpY8IAipovPX+e5bsKF0xMalwWG08l
S0TNeMTVCAdsfIujDOfOdGzRcIgB02Rz9KYXlQTLKSMaKSeRhzyv2BoXetGgSh53dfzd4QpjZBOT
KYHVb8tHuc4TjCr+bI3LfwJgyLSjBfaV+M9mGEImKFQrA3ldsIn5QWlOSC2N7ghEHSPx0jIQdgGu
17px7ZFf5hD5ZdMa2hRjBUJH18C1jKyiJm+mK4HyuyuymTmP+KCZxRrUjf4AesIvJ3a4BBA1fXfX
Nex/bcK5Uzv9DZNbl960atrkiqSyNjiaYtzLur3jT5zy4Yg886gnIw+UuGRZ80wDvLFIqcNZg2sU
UsRATj38hDy66WT7lVJ7S8b+rjW/g1Tb3rVfwOvacrwZQXLoimBrkaPVYOxtEvNYWtVDK6NfLSHu
ypnlvXV/9F7cofgqe2J6nf47qrN7IfjuUJdi8+9le+214dwLcc6c6RzGSIw5JZuQmD02YZ4z24TN
8aeG79SSbDRr8PUVwoeMFKSkTL7qquAQYW0xEMlAQSPvHmSwgRYdyVzn3QQ0sdJmSQ5r2c3Ue1Oy
OjoBOvtiQrASWvpJ0ivm/mWv4scY6n+JaQL+irtz7f0Nor930nrOLRsSbbd0rGnbk/yd2f3S04cL
DjNUETq0MdNCiEd50fGi085mp4AKOkcCaqt46fOd7h0N/Kz7geIBJ0/6ZfpH4DJst+xZAmNBxqw9
opsEvBLtzVDlnVAbmNDmMQ3Ke+thPkst4z0f4+5gXKDuc5uW+XvQTxU26p9BG/8NPcEoCBR3Jdi5
I1emx1TeY3yYtO1TVc7lBiKdJCecrYylOvr+9OKqlOyGUT0TgIiwSbOeclJ9wwZHXM8JmpUE7Jrs
WwW2HCJpNnBo7la1jaheFlPBqsayq30RvZuEVHkI6wEPkNeittIIt9bk701Z7aoRci+0FSSfTREd
DFraNkH1hf4klazbZbqfQpt0ox5an7V1oFN4+qkjbco3cd/BIClYj6Cu4h3ayFrt8j5aTgVO+6Z6
1keM41EI+CRY4CzZuWZ/dAJY+bq29EPnQwHlSvx0oXqeM7Jv9b7eVE5LZCYO4bqjC4uOioZtVPke
rM5NEODOl381uViSLYEM9VFa7XZssT61+l5Eb0PHl1tU4ja1w4ce1uR80GpH4UUX4qdEpJsdpO+j
LAQiXA6rMml3sxSAsXzLm8bckew1APJD/OUELNct9h1RdQ2Kat+p6WciIYFn/OpZzm5ouStnBJvD
DW0Vy6zrsCvhjUcNI9LpVGt83vZ0tEL9YAfGoXWheyjo+hQILtt9K/rsoV0lMJZSZCrhSI3tQPrp
j20RnctI7XuQk4NAcgsaAeugX4yngWFjaDdbc2zXWgCtyc43EYSAtPHOdDX4s3aBVp7nv+0ApXZF
RIpwz4pDne3WvzTs5KthWiVSY8g37OqoRiPU7CdWgJKpZwkKn8j4NVAlokiFs2hA7SeBuBoVYJ1L
mO+TcO2bZ+KT+d/Q2sF/6NqrkdNGM2dpzmSBVmCPlPopBvR54M5H719tvlVzG5l+5drG9d8L/cW1
n/HWiPAxKMEQGKCFf6yYf1flt2IcFcQdQ3YGW85HUznLhOHBeA05x0JYk6XQFi6kDi8UcFZZYELK
wgasCxwU3hX/bOvtew72QH225nWG19s+MxR9b+Hy6rLXebIZeDePfsEErTHU166ZX5DFZLQkebWu
wJ+5XwGHbcPsnA07DXbYknMIy8RUzw3uMaqiZkTffiI9C08+ddAxJHgiAJxtlSCI43WtffJDyF4I
X2X2KLh4Cvy2LjG7zcLjkrRqDzH5MR2f3XLV6tuJdpbKtyFh26peY7Hl46iTveZfRPBVWX+Gibz8
4VpfpXV3THpX6L06yl3zbqh/fN/TAOL1ZwrWMnDfYLrhO5pqNGPHtZpJcqccKGEZqiWI/nZgWsZs
3lkjG8cEo7MijuPzgMrLDqGPMyjIMDBoLmksbUHuHw+4pz05LVxC/CgNFI7GhbaONbsnVXdK3iOH
CdIfvwgjIE9jHLs3XjrQkQbXmDxpySNndiw7DCEKX1wPsrme/dHvNWGjBgUSl3U5z9qYCtvTtwkI
s2CiRmSPRYyPJj/dGDEa+6I0QOLkV4vvKBw4luNlmDurhCCeivWcoyVkVHsr/zqYLORib6vGFjMe
mnDeXHSlJC7wFLHPGZpsY/vJOmpm52y1dphfy45+Ydwh/SARjQUx2RwxDl7Tfwe1TOoDSNgMSHGw
B5s8MGH3IxMtUrMIHAI0sL17t17+himXos42DPKOxSjZDgaWTi+8/dFaIW5ric/KtyJ51owXP0rZ
UXyl0a9uvIuWhuLqDzuydb11xFEhnXMkPwsbOFDwY41XmV7wnbBCpJCfCqjE6ntGuxlY2trT0F4z
djAj66v/+206OZl+BOqpF68ZsL+JbqmDg5CUr1mA6/udMiqV/wL9zTHgibzEHNXi3nZsYRo8/U5K
i4TUvH913KPLxxD69cHR/iUNccKvYfw80TYTlDGZLzwdUh5C7VlNjwA2NQOUxPiKWToE03uQY3+F
U81Wn5NmETn2gguVmTmbZ+2dMCjE6Pcwxd2kQQl5H1jKSoR9PI7eV5vr6ykWeLgeFTqZKvkdSGfp
BIeu+rNTm8Ufq+9Rw8i50CyCqpiRFskDHXyD4sV2PqOElzYFQDTJs2Io2/7GLoR7pB2sM7G7IKZf
qiZZssNb5453G5tkM3+V2rBczQyyRqwCao159FbLYmsHaBgHCF+iIw8WEmqM+hRhrLGajHDFVAmz
TIiNB/ufka28wth5GqmD6HkHhytVtMvR9vch0ya/tw5DXKwc9qmFBtCMHFTHYyRp9euIK7iHiGtF
A0kg/LN6tuHvRamf+qB/HtjGJTYPC+bnlATPIYx39MykF5Hl1ElW1vcg4rycrLOyiq1AvqH5qOYp
MVwRrqWernnVZI5n67yiVu7LTRY5q0kmCF/ER6FgnZQDweGQ7+Rm7O1zUOHVykM2ILMAgpVM8BJA
tZAxQj3Gvj3qD8qDZRFEq6a822FMKiOpdiGaG7UOJ7Z82JV9G4UdAt+EBlrXNWiD8drgV4gGnnDT
P5TZRcnsiAUa5EiprZ3Je+Vf7aF7EiqK59RZTDqqAAMuiAERq4xhXxNzBSnEtqDCAUJIATJNBnrg
gQMYeWTCwijvWbVhwSmSFdyiRQ0XzJ5Hz025zClxqM3C5jiQABNl/blR0ypF5ZFFkO8Ctv+dWPbN
uOp7f68xAUKbK4BLVfy8oXe3CoSnnbQbObpAPVmxm/qlZZY2+enKW1Tkl1i+tdLkuBo98tXpsh0g
lTQ4K7vot2OP7QVFRuOpdQc6UkfqqlwD8dKEC+fkOCjX2X3noN6CRm5KJkGMLEb5Eolon5ZyS1/S
6vnSbYl+09z3uvaWOoNJ6nT+EFTB1yTaDlO9DyX5n4tJOzo0dA5lVczycWQG4gH+0aklA4LTf3sm
QRaKk362KP9p8ZteMHWKh2WPLzZ22Q9hVPQUdrjuu4RJU1wg00p2cKazyOcVddwiLGa/S0RbGL+7
JQHFn4rl/ohT1G0vVvvmsCXK/V3t3GL7x9I+O3r+WKeaEc9VfI/w7mLOP9giXpvPYXAK8pgt4dTx
mupzYWsPFVU75jP5KiaJOqvVaW4Ni2Jaevh1BkJS8psJUKZbJ9GlA6mQqA9jeFTi201OZvdrZ9tB
venaOjIfkgTPbBPr16r6SeVuHruPeb/T6eRM7Rj1SxDmvnj1IQaXz3Ybr1KSVUT5E7MzUw2CO/nV
iuNsOgrApaMA1eV31qMIv3lsNGxUhr41S06CRdPmK88ldP0jNO1FzygvZjfX2z/67M3EwLS20nav
NHxzioLy1dNfak0s+D+A97Ai7I3loVnClmA/lxkexPTgCLIXUMfRBjrQJylJHIFDUK8JLyIpvCLC
mC3Y/GPSFPOEO7Ke9Ggw5on3Vin052ZHzvrd9K5jBGOf4rIB9o0DkQ0EUizdSf+17MaFWe8ajlAt
tlnNq3XCNrLDa6Sda4HGr2/2QUUKSwTbIAgY4MLdhxWZQ8aojGZZ4d+zBtZhzkvGfVh7Lfv3eiOy
aTN45qofdLSpw7oo6rtmfvoc0y6DVzDlyusXpheh/qo3XmmuO8dfmr5ai8ZadrFcd0WJJvvTHGlL
4OJ43rlWL74RPk3eNcldpPoulM9hXeE90KXPoWrie0h+mhbDW8zLZ5U31NSBoNWtnjAfYqmTSx5b
V0bD+pjwhs+lBnYPMvZ6j+AUVMQlMlI2ueAmYdWTTUJjnaFzScNxk/oM7YOPDLlThKwisN4MtMKo
rErSz6Yy346NBx7FXg0xfCbUFmoi33EcCGxHfI/ZtSjJNiNRg5ze1EC0lWFYZ3OVs4b3OB47ncl0
gwrlb6AC7Uk9ms+TCG71wO4X/9u8Zq+6kVv4tWFDlEnWLPa0qkd/MRQ1sX8YKXlxDWaLlozJhK2z
QtFiHIyER5nyWluEBv+Aq45WdBOr1yJC/YaRg/Ku0Q5dB07oX8GGLDcw3qR/RkPpLT6mtiU8KVii
NJsHqsW6q9wniw58Goiu09S2cKcVdxa5QMcGbrdD0mgRtMeqlwdZY7Ew2o0iOGNMQYdahWC5wR4m
OXZxSBJU23EJTBeQcx9IQVKmzvZo7HORnQy3viheOB1xFdHruXZ9TSzra0zLUwEUbBIXS8CGcXk0
nowSX8R80duJtp5arpmaUUk1nJO+3RQtuUqJOAdeeC878To7j0yFyNGI1EEmPBR6gS2EiHrjPD8B
IjK23aj/I7/75OcBODO5rfSRB62B8eWAWVNnR0C9y8t9PznXyTr5Xvg9xfndZzCVavUb8zomzzkk
/gakhN/+A9kYNvU9yS0UFADn+KmaGH/mwWDbtOfYg68UzbyA6hwQX528eC2QLQ/dcvKSetHKxRYV
R8Nrm9dgTqhW+vcEaEutWbtkZEeOIgpZFebCeFznQX0xwgKRelIfeICOnXDQmVicaUiSbfEhEGLM
NgOt+tBddld2D+l2Oogi3jFIRYGFaN2rrsqh17S5wcaqOlU0oioiy85J3jurQpwRmP9qWa7tIHiz
AvvVF/3NZxfn6Q8CAG4Jb9KogdrymKc9qY3hcK5ImkcCXn96NA2NxZQscQ72iA8sijd6xavOq7Mt
5u8BZWcmHrmHGEaML55GnMtg0DYVKnlzp2gjLSpjx/rrg3ynJ+Va9Gpd9f5tyN1Xfuw9toKziSIq
KBEL9mg3tQRWXUqx7zj9xfOw6bWU8my8nitVc+qg+g0wHFYF5EWk3KH5E9Ykh1XkBrnasUjkWhbP
MPyXkjyImIctYs9Zl/XRhYpFpz5vzYpbgHp8ZItmtiVe4ps5DdcpwiqGnU+rUJHPeNOQMHkERAzj
owTYCSvKjhtOGOqUd9M7Ujjq8/HENx9t4ruO3TlhvMnacjWSIt/aNHOTe48RUOhGBM41PuGjXkuA
ik52T4N0g7NcC8b3BpFCFFprNK4sesmV96vHxBi/DYi+NIzjGHsnu2ES1zIlzg/+RGB4D8MUuqID
VtQZEP6YHIul+T3RzAnMWX6v/1V6shK9vY068zDG5ksS6Gu7tXdFwdaTjFZA/ygP1qkKHqJpzugg
/oLcWpphs2vgxrv9uuPr1hGhDqM9acJdiVIkRJsVkS4WG8l6spvvsJHr3r0h8Vt2ZXKuqG1Ufhy9
jAURCw+msjDLdy5WrtEOGIem17wjm6D0X8Yh05YUJJfeOQpPEBmvAP8ImjamV7rTUjKTJY0u2hzS
s4zq5yHfEiMLR3LwtXOaAQk1EaR8SzlsTZ7fKcVpCHxDsTWWROPGXPbZhMRlEseyxxbX6gh57QM+
7De7df+GP5dgU0Myj7JObEYF9AsmfAtLXqreuY2zfbOxf+fpmhH7B4P9QhmW13Jyj7qvn3N9xIo5
bpoBEJdDMnbeXWfxQElX1WsTTOjsKjPoehlIKktqa9Opt6Kor0EPlAFztvCSZk0z8lQDDBCBD6TQ
hcporhvQBGLsDuCEW3dadpZ8yyusoD77mzyuF8wkUL5NK3nOMmTXkno1wJyAbyW20EU1xd1DqaZS
1AZoC813u6vWA5kH3Fas+yJnEct237GDhmEvxhhsjUfoOS6O2GMj3vq3tqSLiNp+WabjcWAlROL7
V9mQE1cfZJZuba8+mkO3S0zozMwsOzs6ViHSzJYwd3kqBzx6RxGiT8rYX/U2ATnFrtGg+nLpaArV
j8McvzEW5Kmn+PpyLkEyDwrWBU3bnP3XBMFiNP60RbouRm8BSs4cmm065esY7dSoLKKuJGwBE8yE
segqZ63r3boAv57bfPApuy6/3ugW4pd8WKYQ+NNhQzO5q0ndbZjxO8R813Tk+DCPJcFUOl1ZiWEh
jz9c0Ik1BiAwpvKzlFDc37Uop5NCGyFQJAfhko94rRKH6V+69GfjJIq/sm7ALXwMZDP4S6LnPfx6
DZTaEcz4XHUXDDZJjuppRG2mCvZMXMBVp5iTmLNkDRF2+dVUqLKQbymaWpN01kzh2ChgO06MwdjM
Kwy2guYoJb96CnFQd9H6zTXh6uhc2I0H86bEOoh8FZEkNQORKT9ddcxYdMvwc4y+6+m9m0dEKRhD
B6MPPD9+za9Ma5c5RS5XFy69nH1jvpYmtk7noLOGUpVkPsPAXbdRZz8MFW418Ww4JPVVqoGmTYEY
moKUndYg9zmdwwaJaMjbCR+CRwcmLFhfhVZ0u6zG0ecpZEB2C8TagbU/5O9uJcOlZVKvh2/p5Hyb
UfORgIRZCl0t3QnDb2OU/Pwo+DSNiNIrExdVkfHjyhhFqYR/0mu8WsBHRoyYo7aMZ6cEcpZKhjU5
oLmSXyGPbcpAF0F2pseQaNLiLMrmWkOCDEqFaLfN3HXTHDWfK8ywBrlwU1SeGoGq3TRvVRK+ZKEF
L2VSslhnxI+YiTC2CtyJVxacagLRt4zRYUZWFrEvpuwcbBFuHS4f0lApJiH8+kFM3CLSqsHpXUbb
8bJ2/fqYYy40XIvkTqzMmmt9l70LqnUgyNFPHsIls0KL2x+gfcsucdaxMFbSwKzMgGkhaRAyhWzA
+ed0MxxEqSNP0kxBdgDaFv7WCOFxUf9ibSaTXnqIYdVn42aXuNAesWUD2gno+fNj2DfHyC63SV9Q
RTsICeppPEr8W2HS7XhjxTpKqXms4Sob9x5lPoQOw+9A0UV3LwyfXZGu4hSv/uSYtOqNzroEcQCe
f0CTCAF7DTmDkITFDTN6lOAB5cAPCZS7C/A0GwLHRtnIUxqDw2pA2esEbvQGY2vDDlEFzv+TZREr
UxdAQTBwh+iIeu1I7quWtWpY3I3B/jOdZxI5gDNqNtE/wXXS4Y5HzltHjK3hQPfnlUf3xkjhMQ1f
Q0pkApvkfJNZkNHMkC9JUD7MqMCGYg8bK+HhMuv+oLmdufGyg2qi9JC2/ka6jJFTlx4rSPR+O6TB
sSxAryjlIxtfSu7NxRDA+Yx0oPhZQiDYlCRrMYaAPpQJ+N3vVk2FT1EyqV6Yo9VuKp6ick48sqvv
oHXjVRBOswY93cb2TK+B/jgY07QcJzyazqxyIpdLtKpfN5k2rGQx/OvL9KcxiORwRE2LzhTfYEyv
Ry8Vqd+7ZJIEciXmrw+WsnRYVrc+O1uzTvd6iUjMZX5YyvIk4pKlegsNV8UAumK3gRaGk0KyEFiY
r5TQ/4Imx8EST8gbxFfWI9Hui2WUMXurAvunLop+VYGE1G3epha+Vg+pRExkLqbEU9RpYsC9idGO
euzfnegDd/JjclsDo3pK/0QQmj6x5h6F/2EjBMin4KdKUbTGJkl1EeJtL03fiy5ytqbyj1nOIs0B
nlWOgBcr19n6rFiWXUZDZ1rWXYcwx65vI8gWLVzA+ozRpm3R6L8oN6bkUU4Ih8YA/OKgJpN6eDrL
nplO3fW4awW1EJFCqfqyExitvf/oDJi5IetNkSOy7ESwGkJCPTSee6txviOjO0QVSQTZZBOliHHC
KP963/8bBfOAgbpAFYjnypi2FOVAFihYye65ptVaujpyfE//9Jn2DAOSnsgwltY4q6kNjMvK9Pal
Ce5caO6HBzevg0hTW/dY0kyYtv/LWZNyYTGoqG82XhPRjf+EWWqgTYgXhJpluKAiuMASX5/YiCTU
JN5LX/NkZMNn5GAzjiZyYYXlnvLiETOecqJOIPnm47Bcxn/aJqcqfpKuszDzABC/TrSwVhGyJrTM
PwbY1EyIcnJmsU15yson6d87r1zZwKz8VKNhQzvdBgaVTd7gve0KNBV1SbVw8+L84FqArmtiuKNY
gbLpUM/6uYsWqV8PmcVCc4wAT0zmcZDQLYwivNjWhzLBAfg+yFF/1nVLYiMgJESgqIXFu1FCwHDd
4daYxdG0DH1ZToSZst2qXSg2BitgSdOfJOUba9pLKnOgwL62M0Bqe611yHnHOTmZOdWJf+/48sD8
hMqqmTg47LpcTu5y8KngHe0/zs5st24kW9OvUsjrZh2SMZDROHUutOctyRos2ZJvCFuWOc8zn74/
uqpP2yrD7m6gUMiElNrcZDBirX/9A/OzIr52LbkQqXJXf78TtUx2biPOaQ9u1DaEpfUdJA9l3dbQ
6jLKLvBTNAt9jrxrorfxfNXDB72vwRgyyDNI2HqCXhTaw7FG+75WQmmnPpgWcqcZTk5YoTuF/t6E
oF5O091nDmKf1qVYyZsFTybseiBdObJ8llHIFG0KEdWlMW1Ug+sXoUPz0p1E3IptYbGz16jq1ByQ
iA30YhVQb0b/U9JCUpzsglG9kjUckOthIRDE9Q2wvIXjHBTkcECFaOPWvd5HQui3GhZYq5v7Fr4P
PktMlqQpn4qgYQomAOii28azXxkOvPebhoBFsyfaF/K+GXP4oKjotGZ39xyYg4EXHmMmOWVLDlma
E+0QN/2Z9xKxYoQgrV0ddSYXFwx8AeekgN08GH8LA+Axs7srp1PYFhEJwl59lpB/adaeCl5TpmPp
JorJ+qhau9nZNjHDXfxVDaQWzG5Nz4cdL9O3etOAF9eWOvLGMSmbWOrBhA35wNw/S0LGDgia3NLa
lanHz6UDhw/eWz0TZ2SaF2i1IKstPo4pTrlRmX4YXFBaS6MxVPRPXhhA6QUbGnh9wGjuZVZk2wHx
KwV4uRlHhEUm6UOmEc57bERLL7Y3qjEZAcXgigXZtDAWYVInAPW1WxFv6RgMJJZhh8ZwDnJ72/Vf
VRFQBMrhSbFL1S0+Nj1zHtXI9wUk/0EUGJXPg97NXYkXgn8XTt4aML7gNjAwrc6gbESt/ZQIKiPp
jClEaJh5PYxa6u5l5xbdE8K5VCa4PujwTlStZCODvpRG3qXumf4GjMb6JW02LFJE2cO7xAbSdpVC
t+0qbLayMzEMiA0ZaA1Wez256muwMH8Y1Ks1tzbz1gn0PwMmk1odq+yUjzjId+1LZUFQWczqsU+n
0ttPkF8X5oDKZAdL+x8pGHCNi1mJMics14ofnXQ2gHvQmebKvIubu8yu1wwQjKGiHt3QOEwPFd4D
MmXSjYqc2CE3WTb3S5dmaD4DZIQSGq2Ko0fli/CoBZhlPBh9SNqModaABsLU8hRwpF5ZuMZlefIs
CnU7NzZx1/XXqOXItFKXv9F9ictKsdIWXEfix6pw5qumuA3LgKdhg9P0E95qno+jFC3rEJaIq9yQ
iExkEnbMQGQpYvBArDCnMiTWF18BZ67ZDojN9BcAtrS9HF352AY5RjwSbW9c2MVaK7JumMAnfVuh
X5zQpM/lJy9ZQxhz5gwuGgocd4HT7fBeuNVH5i6zppyzEnx4hkYBKAZ3mS8CVAPOgxuAd9bp9C4a
fGJlAiF3w5hep00HbOXHN246ocWi7gpj5g5Z02Ke0fcEwYBPV/YnsijiTandivdyQlU1Nl8RL8KO
XZAa2YHYpV7UnYNM31Vd97kcUpA22HuHFlrD0Gu6sknfeh4U4rEskUXRhpjMdw5BTwVng7ZVbOqy
JMO3S8IV27AIX+389RjF+G4y8QfVR1890c17u7laUiRCPYXyhWbATIeD0VSneCMBA/KeZrLprq2l
upksD3WrSP2tmxDIFuAu0tIhJkEORjQiahItCENq4ODOZy06EnscA97i2zepTQEvQvxWCxroJoMd
iTgwiAtGe2F/JA1nmwoLJxeHvrd3iVUek00FTXvjTOLLJHrGpAgNzEKbaSViV7XDGbv2z25kEFo3
jKDSwoAPc6AgHZKC9rNbqXAN2QMyrGzMA/VDIOF3x5F/4bc+ksBqybeutSu8+WmIvlh1/lxY9XOX
ABYEBiVLGbdPfhQibut4/GErHx31kBS4e+P2Slygx340djsndb8tlK68xpwIidVsItJOuwkPw7QT
BipNfsji8pi3LU6HqAyQfpYWGjjbOPuZLGkkjxdthPtGcF2NDb6teHOuPx9LykRohoR2XI1rMF4n
QcpTiHlbrKUDg5tvW1mnZGVaRCs3OQpQ66i1vl5AlatV4N637Sci1188OEz24l86Q7Yde9XAV6MY
AV7Z9gMRln5JhTyPzvspZEBOijvYwYtUvoO5FleXmy86n4glnAmljGIoQACS+GIQbRuvJS84IkMm
cgc856b1xSeYlF+qpX6v7X6fgC9tsvHOEsPKjmyxBiw/FhMWBhFzrTZcoA1kax84IZAWDnndHZ4p
cXfoMW6AXdKO2E3mCUoSPe5NiJfHHFvEhvcMYD2slnr3iiS3EYvKOqH1iwZaaDdiXNwmHW5rDlQT
eXKTykOJUuS7wuL2egm65tSXR8fiFBlHdyJ9Njz6vQ/h2hbopHx/v1Qo4yB9PU158SUqwZuWhiEJ
lMmPftkiOZMHa0oI+/QNIw8wx7gIjt9/r4vDHTHP92VuP4jQfWCC8YJA/bJXVNauoC3Mi+9d0jGK
Cm4zs8hhzXd38ai0k29hr2/a+n0CUIBBDYtsXoan2lpeCwErxkaiGKSP00jvI5vusRQougvKsnZh
FpTeubUkHTD7VJLs6Nfl1ix4AhQgBH2u4JQYdehwlM356xd6/WRh4Q5lc5rMTEMIx1gAi1anlTTd
Vo5Ff+uOB98iZkAIJHiJgXNg2+xW/FfgVV/aSL7ksFnjOHqKcoNz7Xs1ouOUOtNbo6DdlTHqyQqa
IQcXw1+GnWwFTe+H2zpqP2nkZUWEfrgW0DIjPbyMlfXYmiQ6lB/7IJnIXrtCC/BZRwstZotJS83Y
ICqBoMJoxFPRpK+keLgra8aN6X3A0D/Qsx5TCJBQnFJJ+bfpe6SdGGhcymEIdxi8YgvkSQLi7ZLk
3ivkhK9DF93F0j53aY+4mwKmVLgVuH0rUSJDGkonE+5yzdES7TpN6qWHGKEKzLE2NC7V6Oc7pTi4
vXVJdeoB3e6NG4ztNh94ZsbvHsUAgWzxXmxLuUy3cBxnr1Lzpy5ES6qQ623Cjo/k9MmwgsrfiZTm
cu6d/LIeu6fcPOahPKdFscngqc064bSbMmBAROElM9CsKOfdUtOJZ1P1rW+8Jyc8NoG45You0xCB
4qQhtuFQDH4d78t5ovTogWjG1HkVpJEGHfO9xZTn2MwrCokdmjV4R+FBjkpHXNMXisFehNPWCyiS
xUCxHYUB86hpW+NrKj391IwSN1Uhyy0n0sR432WOydHFXI89tx3mjeCSwIfDcEcU/YOyATGZdT6G
uPkQhTIz51iZfCp76nzAkWYqR+bTjdnkQ8yK72ZrW9OzL5UTQF8Yv7oWe10T0gxNy3zUFZaPjcdq
6ys6f6kZcfbRpcqoPabYry9CO6v49msF5uyryPpgG+rAIqpoZRxx7NS4unTA6giIp2E0k2xAllEu
O+W3pYHMkecOzbxqH3QKnQjCwLGcxLVhU0cxyZ2pA+6cFhlSv3y3EN+CheiIQ2flA5xn2PjkIKJ1
HfuHCg/MqUI5lan9hJuDiOzbQkIUrwILv6SJsMq+wyelwku2spm9dGreTQ1psdSCTlzsvKgKIBZ+
ytrHRVH2p6lAMedieiCQrKIG5V1TzFCLHFP9FheNoikhLPBOV7I8OxMhz10I98hqvROt9TbMWY6Z
BAsZE/yKohDEaOyYFgHFoYlYLd9CHwJjMY8ffNfzzhXNvpeATwORJwtMV42Uvu2L5LodrPuOfeyQ
TvVnUTNuczz+rtJ9eTkxzm8TwfOySypWZ34femV5MpN3WfflSrC+KUrbO8cMMDeqdC7niL2qisLm
SH14tBoyocMCkNcOLFoFUqCyEHdaNUtvv7RsXyKbno0Nt1V7dXRhSt8HwEeGBvF3pxJej9jF7bjs
8e4YWZmMvOwb/A6S7VQgOGsMERbl+HWpKPW6oL7tLURNKWPN0ifrsSRupkjh48V9155lr+78eSjf
F5DRGOL3jLDe0evgrG9jhxxEqDy6Azv+vLMLQsWW6hlsizJL+GA2lOjzgszTztAzcuATXdhcwLjh
iVbvgaF8+ln/WQXOOzXzX0XKoVFuvE0JSWGDfOYIJImidT9EhGZMdt1DKwEsWqoJHpci1TKlQZ+i
6OgqjUGfYz+3kbBgFvTnJWhei5W7kJy8hE6zyLD69eLVqHOkShIXQelSzcwBrgTVsAt4K0V6SjX/
7rt4iePJ0ezg87N/kSVap/KjA1Ozt3jN7FjNzGv7b+A5CxwubB/ZagtI0Sa/6sjW9Udnn1flscvF
16VciAXM2eGNtQtT797OSXGR02rVGNkvY4dRUjmK69GB7usUr0FYjZtpwh9ZIDp0MXpUTszgZ4YM
G9ER106ZkXVbHSrlQ41NW4aeRXyZYQOCjTKKmsrzHpQq60Mqpy0+JeGxpUKGMGK+pbxpuyV8FklT
HMMhXS+ZNplW664KBaPRUSaHshPkgxPwALXLcrdtlJNTK6z8KDRkt7qbsk2FAZsPbEyyL6Xy7L8g
rCoGB9ccP3thVWERtgzs/cWymUOJ+bxCBBfS7TnjCOO+zXnpWzaXpoXBz5tNFNCA3mOiYbbUBNOW
ZgUPazhuQY51RwqacuE31DCimAkEiNIW2Xe1D9Luk93TG8VD9GGJhuYYE8ulwE5aD5A2DqrrHB1d
VEOTDRdoBfM8j5uxJjEntR6yCfTGb2tx5OxhHugUu5Do8CZPlutYOqjmw+WM38sONQW5qIV5SfwP
U40DtbbhblRhehvGw0M++7hYlS7jF9i8hce+tBQrPTPLP1dOcz3ETGScnGVTuwl2KMVdlMFpd80q
pY/EY6eTwyTmD32hX3KHfilIYWTKiZk9Xkw9YTVjwsJkBpIv2NYphrkRlAHYT9/sAKf0XJDA4kHp
MGZapXZ9vE0Y1B1C88yW2W0cWi+kNIBTfZFujN88q4nzWyi2+tbRT1FnO5e1Bx/PbWHMx+5nzqr9
JDHwVBIPgTSq4FJBmcus6LkOqbzSYS/8ttyWZjsq6JOaNrZsKLQJx/U5ycxI/E2E+1aIuaLVMC+I
fMzb17MFRcxeMsYnCfUyzvr5uNCFbfjtkyogYebsJ3h7qG/QELMBI5axgAk+dfCX58daB/0h4V29
8Pv6lKoALNDQ/aKWvC08/ehkutupJWXmGMldFOIb01uEr3oQ17twSXYGf44pCrB/1JLpXtjfpxks
VCQYUznjiul9nQQQbGvKfaMQbcxh8DBFiqSljING9tFr5bYKvNI6j2FADH2CQIZYw6gJOK1nwI90
InrTpbLGrZ5WrumBHc29m9OWBl3G3Y9g+gx6rg/1dBUYb+REt7HAlz5BbLm/6+t1itdkwWFeAM7m
Ak2Fn+b1MbB3QzlfzwZNX1nIk3b78YTRyc1gf+iWghT0oYCIX3KAIMYCAvDKPVZBquKNagjqbAmn
wvLgZcLAts7qbwwYk50IraMaXTyADdgq/ZA80jugzAYsjmN157U4L1SIANDXw6ecbyJZ6zMsyuG0
zM1rAusDL9PM2s4jvV3kPILANjAsO3YEauGhU2QZ2ttgjkm80NGuGjv46+QQC8sL+J3sdim7YR/D
7PYwbuoM9xPyGJEWY7ETkfMxj6pix9TR8rQhyK+9n4hYa3GYIRWDZGwPFuqSda8xVc/Z8YY7i5SO
bZOZpzQIvoRtk1yJjqyI0IuCU2xVOKBAlMskgWjo6WDxlezwkQv2qZ1wv2Ql0NBAg95mL3AXsCd1
Xewb5FQftW++pqM+JbyO7EvtzUhWTW9n2Hla8OgZcXjb3lzmks9wfXUZ+biaqDkWTBg9TI8sG/u3
pbF2UZ4++LOLWf2MJXUZvTQDtL4iHbAd423PbGUwEZ9OurmM5BjeTgvq7IVqFiJexjlFTlCYMm8O
UcLkZXEjRzvfThHAZYAe4NxMHfpBTjAXJAsp34xpAuy1EY+Egzdg6t1V8uj5Q75VMLgyif+D6waY
DhWA1GAT2sOlVVcNolIGoiii0mftUETI3h232munvcjLp+YlXswhFGhYWlS6w1Dt8vl+MXG88yGW
b13upp/iqRDG5MWFRbxdKuhLHMifee8/ExyWUlVPr7OU5DdZ6IMW5svGsaqryKJItXCESBkApe7y
rmi8bffSZErslW4fZFJcLeg7l57ROnIm5oMki8kvDjLRnd+muHJb0/28XPst/WJZL5jfZZCZJvjW
DgaMZeiI94auXkaEOqhEXaU9DWYsx+vOwhFXrJTsWUGjpq3syHimVuyhtAFheu5m9Q2x3K/5imwj
1MNmJ/uSoAaH7IAdHQf/yjyGKRrBzTQdKEyRQL9qtdBHOo3IoO4ybb2c2eWPicdIFXwUREwVd60r
rutFUH6OMDHWHiaDgYlEjla+rN1lG+GlKp3pFu3Vs1ReyR4YoS1XFc53DZzBEW93w40p2+GUB87M
O32b9VDeFwsBTRdIfFMDaOodZqYrTcxOmgCzwGlfp7qDQBqd4bhi5xyUAOqOj2pgbLB7h8FtQsJ6
JJT3PuC+5U5aoJRv8AxNHKwXcRJMFdsDjDnCaOKy3ScN28e4tCATfs52ETD/RGe3Fw38qboG8ewi
ClG8aSF+0kZX00h+ICwxz2nCw1x1j2mNQxNyz2GbN/zT2LqPDXOTqG2L3eAV7ywM47ZNsquhqG2h
VceQLTiOYpO3V3a0J384vBpwl2bnamA09rikNUA7VnyoQnYfo/PxmETdjRw8tqlCw5zU/kMQ5pDY
O6CRvsa2ZW6mq9T1lqO2Ge6iRLYu/vrbf/zXf/7Hy/Q/w9fytswYNBbtf/0n//6CmLCJQ2iHP//r
fz2UOf/7/t/89++8+ZXr+KUp2/Jb99vfOryW7z7nr+3bX1qv5r//Mp/+r6vbfu4+//QvO06Sbr7r
X7Gvem37rPt+FXyP9Tf/b3/4t9fvf+Vhrl7/8dfL2l2sfy2My+Kvf/3o9PUff7ni+336521a//y/
frZe/z/+uvhchNnnr6/t8va/ef3cdv/4y7h/157Q2nY9/IZs4fDXxtf1J77/d9v1hVDKc5hV2Zqf
cOB1ER+p/66FY6QvPcfWOInrv/7Wlv33H9l/V56E3ukrpYztu3/972/+0xP8P0/0b0UPxy0uuvYf
fzn2X3+r/vmg12/G1NTAZ3RhVXiOhhfpuPz85fN9XITrb/+PPHRnHVkGaxvNztfV8WOa4OPmWTsx
47xsgkTuCxuVah8gOGXw6f9zUf20pn66Ar7kT1fg2cgiFDuA7/mO8M2bKyjwXmmHAlnVHBDHFDrE
cMdNdAcofiE0ncZckEXsWD4NqoG2lRawZoXA521q4TTBQ//yw9P71y368YL8X1wP99yBEYIDl1wf
1493xG39EYc3GULUq8o9Sbqr+49ZyFKoT77nfbFllV70PQDa7z/X8f79g6XtCuUKafPA9XphPzyK
YmhmNF1ufOy2FIB7ZiXjySzS2ka2kUSe5w+iQ3I2aiizIie1bXxqoLlCJUbdWA8WwpvkcmaU//j+
D1f25pb43A3fdpVtOz5ej6yTn6+MMmsZM+U3R2ccHqlk8GUe6ZEINoJ2Tl9MSEbx0o74BzF9yMPF
vOvEpwl0DXfM0HsHmKXRg6ZF5V9XSNGV4+9/f4XC/HzvuEJXOApqgPQ8zf+vy/yHe5eOgwp67WCU
NA6v2uvxotIaBVifT6ewco/YfcbEoYxb+hYyIFAW3npB3J8gh42k2xAkm869d6BnhnHfEFRmdUde
nXSTRnq8soZlO8JP3rod6o0x6RCF1ikdgFJPiMnBmYlE9aG7LxWsA11aR5OnLV4/yF36aijf6eoY
dIO7j9jfydj27PfMcsSfFtCbd/n7TXBdm23DVcJ17Dc3IS6h7HaMEY+1H/VYEFg5CPB+rj+rGklM
50LbyoYJ/mb1XKMOO//+GTjqzTNQUvDe+MSrGFdqz11//sMzyCe3CEWLgfBQ5MGlE3+KCTHyRm3f
1EpT82HRdYhJ34u05x/AhKgvgvZsxjLdUyuSQJAN94jQbn5/Wfrt0uCybMHW5vEqO458u7/kNBaN
1QfpsekKYnsXDe2rTBBH4Hq7DipL93IEsz9TVi5YI8l8OwQzBi9dhBttEhbYoOHSaOPU7s0MpjIU
nCWjzisodDc1daNh+Lbr1HPqw4gctoEg7SHGWTWeq21A1XzbyJweX1IWZqD2fdrsZWWW6ymvnrKo
uTRjJa6MxyjJdQVaEr99rCKdnuZSB3s/wZ/Ii0s04aL8Ms09JIfFrdFFJEe79rIr31/2U1rLW7gE
UC0KFDPCEzUc5MC+wGdSXvoCQrptVxA4R5yqkN+5uNBCcLU959KPyE80Wc12Msd4ag7pczSanNl4
SSBJkrQnJ+/c3e8fiXiz5a8L1Ve27yiPU8yW6s2WbzWd3w1d3x6jqkrIqR2mmw4BPcOd5NyE7SFq
kooEDMI/Z9z6itCX9xrFTNjigEUWkjyOdotpyKiTfRFHnFJ+hTyvn0+DSB+rcf7imSQjNuKpEInC
Ntdqn2LoJKJT+MIDCChbHQSKqKObLUjwS1JIuvreFa2z/f039dZv8sPx6q+Lj7fB4bVcd/a3ezqD
YoeTmUTs1OA46hHGxqtgX1WBfERlggso28KhhvVH0gTjy0EYg+ktb6rIg4doaepd1uiUUZCVbT1r
ns5+PEKJKWEiFqHGgKnNKogaEmqGlQDCSx6uXtrr3u5AfqP3gZmKS9mB8icrIQjmabaTQayZWOwG
Bx7QAjj2Hj5jBuScBUwrmVrPBtwqzRy9VQQTSbg+pyZFhpmAoXlkwJuyJBG4wdhd+/YBNAaYnTnf
KW3hIAWN0B9EFe7TCGM2V0DktpvySsC4hYGUNe+8AoqfU4/yne6I1oir4TZhreoC0y8r9t83lkVe
fIzfNuooZNBuSpCUb66kQi+GkarXtO3m94+JYurfn5KntHYoumy4hj/vXPghAwpaUXYMGyxVvYTo
vV5y133gjiHWx99/2i82JMdmd3YdoQ0N4/rzH/ZJX6VeP3F9xzpeoGv3Qw7P1sbKPRjSfaDhhC3M
FK+50mBLLsaf6ow3Zca6JB2bKfF6ngtHu87PH+9Nbc3C4uNpjMPrqSZYWe64VuINMcft/br/w911
35YP6yc6WmrJ0cSx5L75whBTjJ110PizcUiuFtjiijE4at65P4XDOqSfwvFKpTWiRsbl+Mdh11jK
HnBDObyXljku2wO60uZcpeM+11N35XYYC+u0uE0qcBrXWvSWxFq8GZ0Ex/R1+OfaqNcDaMMAIuMf
HuEvzzrFl/KEQnxJTfTzTbRGDUvFTqtjX+IO3fGaQPAnqkJJeQ5y6N1u1pwsnHQuvIhXtwyVQYA9
Bjv8Eq7bfqZzb2DRmwIt0O9Xl7M+vzdbjsNS1tJw3kEZe1OsQZxJGbAhVheRuGOQjE+XdSVbmA8G
GGnRfn55ccxmNSKDdLI/ffr6199+uvb12pc4yjX6zaejPKzbOgct6OqGZDZcJkQpxSVPwRQRPlU0
GXaOizb4tOXW/jn0JqwZRqRVuFelWwdboT+URd/rjreXhJeKqz2jqPrkm0uqYewvaqQEK3BB2FSo
DBKKtWMW+j6Ttyd/7v2rOLzpmwlVDJg6rt9ZgIPdXdhhg1nALs7QoFaBc15CdODgmPGhHjFOI9Rl
k8JjuewEjPXKsXdy7B/7JvhDCeP86qZ61Lee8j3lePLN/oQcIWBSq6ojNjKaPgmB2dyF14Uioyer
8MeECcOECMp7U2KEOJI56s4h3oHthLFRCkMgs+/+sMx+dU2w8V1ONqNt7/vJ9+MuRpVh1y1vQONZ
GKsLjxFey2h8IH3sWHbY6adhFuMQa0DzKrW2cO2wceyJ/sbI7K4ZbYY/lr/9/XX9aq8xxvVsKgvt
0dT+/GJWEHZ8SAYlNtEx2+eEyLQq8lM2UPTkzceiz56C0av/0H/84lPdtY11PJ+F77tvKu/ciEYt
YL90QNXjrDPnytNYroqMoCkEERSKE/PKEPON33/btz3jupm7NhuR60jp4A31ppLKKKOtyhrZh8Yv
lu+LK7sKMyT+tTw7oWI82TfpnrqJwTZGV246E0bVouKV9ChhKN0Lx+5svBV4PvZSvzZW8qcN4Ren
HYc8tZ70jKFDe3NrmhKfrmnqmmNrtbdBi1Y/dSoYMzS1Gwy/zTGH5Pog2/bS2AUEI4v91O2W0zQM
l2NWiKtUq3dp6finsqAV99xm2JV5GG9HS3/+/d38RRngSqEM5Z/jeFCEfl47Fru36GhTsOPTjAgm
nLQrh/DJ9DASHvCHU/E7svJmW+II9jmLMSV0zduVOggAPVzZmiNSJJh+89wci9HCub1/B9nrIU6t
G7+8G8FA9ktRTaccjgBOVcMfHpD6RT0gBAvIpUmiLPl+ev/wIkOoSeLa5CWDa2CGRdqPXPDOLUeM
VllLc+Ouke4rPwHa1TDiFlIFzLsLCd12rqYP0+rAETdfp6wvDpgDhAQC18AXfhp+iUQEt25ZMJSe
Wow5ZHQOSnzNBsc5e2WUXOdkA+whWHgX+Vh7B2VBGTFdOGz9tMB6xU3d+zIN0bLAdotz5twZfqoo
jgJ+IaFvXBvdtEXJQ+STyRb77Ea4qVfoCvdMQTr0bPF1Kjl34Xr7OxqaC/dKLi2gbW2dSq/aG2XW
KPgFSinmeb9fT7+8s750yewA3ENH+/N6WkZZp25hYTohCrnnn6A1OAW5e2Orj0kOY28p0j904d/L
tzfLCmGJUYwwjQAofHNWlNFMbz8zyRd+OH9pZh+vmSCo3teubPc1BW3ahQ49IjFBSWUhNmcFLglM
w6VSH/vOIZq+gkPutuFmmaLsgyXjZtsmw7AebgIDRRfJln/1/36nuGIDrMkm6pu1YfxhDfb2QpHi
YVuYS+rdvAsw4utxbcwdqOwarccmaeTyh5Xv/GLXFpqN06cugO3wFukTqdRrLZwf6xRRbA+AtG2N
5e06Mz8l6nXBJw4bYihDOcPH06JZ/l31rDI7/jjZutyKPsjORUVTX2Ky4gpG22lOGMLv782vTn+h
md6CEhvv32tNQxCKN9lefoS/jktx/knLur9MsxmjiH499S0LUjUMJmWqdI9NxQMhEETiLv2DTRGN
0tec/n8uieaF+huhtHiLNC0ymqIZ6s6x6PBsqFvnLEx910I1JKgAxqJv11B+BhAxHAafOYSffFEm
R6mqvYzL9+Ddt7+/Im9dIW+XPcikWCFz19DX/LyCQqWdPFs0gm0h1bYpSQ1eprq496yOYYljquuh
J2InDgRKCPQKL4SrbCiskGzMzVdC1dLcZvTYdPhUAMXMnnLPlQnEcTAAVUncvOvCIDyiE562CioB
8lPP3/HtGDUO1BSg249OBf0ZRahjm+BAtducSM0hPcUhKYA8+mmXdXiN+8ssj5lD0EBSL4T7Zc7K
ksGr14LtvZ9cgGXtwrTIVxEjwr700nbzjw7qjtslSPBV7vD0s+oKQC0dz+wg49kEWBGEAWJTJ/Qd
ci4PrU/mGQQFaz9p+MESBG7TtNLfzyp3bxj9nGdn+uwXeiaxtii2XQ72Dg38HdyC8TRkZAtNqk6O
c5R/jK0/toTfX603j0vanH5qbRNslFA/Py54OW0niYbl1cN7zjT6LJU8N6JhINvZ4zaobRpxKZ/T
cLiNgC0u3EngNpP1cPcixn6/Xz6/2AnW4pptAGckvNnUz5fjAfUz407xN0bUup2G5QP6fXg+MCm3
Bg+20LwYG7+q33/qL0ojxVKnSmVuQEf+Zteb7borZnfOjsUCIaYnx1HP4sssq5tGk17XEabiWQ7h
xhPn8O8/Wv37N0ZsBqDo0FAgDbHfPAAsGKzRngKsl2q0rEFnYBibkTzIKNnX2fw8ZBxZ8ZJ+lm2f
bJsFeYdKxHnKRtTxIThnVLUpIngciLJ9aEf5pwwaDRMbL3vnUsdwuNjtoaojiEGBtj+HDjNWGU7F
/ZyWq5qNlLVct8OHRZ9H8aLQS+oKLD0c0VpZLc6OSS2CnXFw6Ebg7FN+JPrar4OPKmnyIzMrIoWk
e4uk41YvVrbPUltfxH3h38kkwx/KtqgVVY0n5Vh9BEoQ+NLlNvlQsZMkxxGdHE6Dp6L0R6RL4uvv
b+/39fvz+sYiaMUHbNemLtJvFlQt51bNoP1Ha9AfsUeBz+Qkpyoy1pGeacKHr+hvbafa5tQnasjv
BrzMMQSWcosEEE5u6yFjLQiF7+tFnSMbY56ERIqMr1uAsZxSJ7A2soOzPEy9t3dnAKSyGMI9zgdX
oEt0Y377acIBZCn6mzDGDFIOScA0HIPezACLRkkAWI3vXklRuSWW69TbFkwt8LWLcLYRcEYzeSGY
S4eh9VxLaV2VwXgd+O1yGPUfx18KjOLf9nBPKUwvGAbaAuhwbTl/qALMArElRNJOzCadrReb6jaD
p1wu5pyP+XuDN+U97j/WTYzMv2nr6mzjuour0dA8muB5NgZ7q9b7IHARuewirTZTGawO1gSVS6j5
78LxRuXCpqUAaJ/H6RkJ98oLZiQD3Iha5kNq4ktl4Zscxk91N4jb8pU0FOyyIdPhtmAPsD+zr8kI
LJqTjOpVhIS5fnNZecERoYW3Aw8mQxSeWeaOeoeL39Ef+h2Q0HUW44nU2/knMfobCzbBypS7ENNA
ZqFJrqsImwU/k/khQNXrze1DY5Zl1zswROzsYSrFLbOoezPZAKNVvZNV7d77hbcJmxwGjo9VpoK2
aKHo7q2PAcb9V0E1fguLVTLaG4Tao8QZJ0WJKMCsnHSEB4EjZFovr5UF9RofJ3hMcQ2B6H9xdB5L
kiJZFP0izMDR24iAyFCp9QarrswCHOmO5uvnMIuZRXdZV2YEuD9x77kJzoPJ6/9bzdnFdVwD9lE5
mswFR4n0nruAHIdx4AH50WFiHJBJ/ltKA2J6Ehlugt+u/Nf62b8xJbBs4m4CIdEdal0BszCwXxVS
c2rgWd7n4H5VG1YH9aeFnhKVVfArE+sl8auonwtScKfkiUgZRN11D6efXhrGhf0yuGA/y3J6rFrN
1Lzz3uwAL0g6rRmYimKPy0RF8Df9nf9rw5WKWBkCYYPohF2dwLIOY0jvvvjZjC84uHeC4b1oPSRx
xAAyLKFmDhy09U25OVItvPVbVCQn2H4qCV8xg+kz9RcM1cA+qTmueSPeqPWhRWaXMVkNWJEyBJHh
2QdvZDbvmd5PPlbBDotRy9TSOJhLl3PX26T8mgyX9IbHXmiUotaqiUgstwRM7HyGRVB3uAL7xt8J
bhlTUKWPi1zdW9E3Gh0jQeyG+tt1w3oWc34p/GDFgpj7hD8iKbXRjvZSnQecbQyEQWKkImpKgFyr
bXWPU/kY6kJf8ZP2p7T3rpMElFF6a37oFn0K8C09Lm54XdOKTJUlheJaLSRTISPAdLHl4WTGuWns
Nqrt5i7NrH82YoargEwWzbZyd6UhR7TlJqziMTxbcraPQa0+DKP2yChE3dRbqOk7W5TkS1uvqjeh
ZgqCqlnIHKx5+ms37SdYDsDQsAUOlJzr3lqCat8uaPvbagiJPc7ulhayvUMe7YCTKZ8sesFK/Tha
XDCzEW2RPqHqM+6qFFJOuYwkQBLQ5+fqPgy+RZXk7MKCe57udO8ymmIwCVesBxy3s0f/GJTeMQnq
n9Sm1pMrN81U4/iaigVzEZwwkliwmubgkrEmLZjxwjXfLc5r6YEkylM0w2T5HUNbsV3Es3Yc5zHa
9J73jeoepWb4bmvgIenw6wfqWnbzveqXL4tcBwM/dTykpAKn0zt1atwrSSQ43NeyvBodWJV5GtKj
5edjDM4CLFaHNqC6y1Lxh21gfprK5U6IzyJb7NO4MHQVEsy4wWTKyrO/1bLJGO2e/Bd+jSIXkQ6S
BxAE/NM6O6QLAv6i7U5LR0xdVwYXx28fsqCOqS3JxFZb/jGhUnpI+osFdMZG7zf7EHss6jrXaQU7
pBKlnuG+kKHg35jPXllV5gfP4t0B6f5YtoEbm1X+MNy8GWCVyNbpYHXmay97MqawUh5qWwOUs5xj
AlB955rJaRV+cyua6VG02+O9dlfPG+/zTn/ac3AHhmcPmDayy01Aroa/lkeqDfKASzsbV0ouIJ4e
9gS5fUsrACUbrFaA77+o5d/AYFCBoPykMvMJ2BtiZxyLKQb+vN5nsELQb55dYVwt5z9IYBBKVPmf
FpzIsquyeBx70iwZHu39BtNAUnZfi02Ei8ky0tvktYmzxdmJ8ZAmM1G71EagC+q53jGOukuZ7lG3
NDevKvKIizA9FJ2jz2Y2fi5VTuSSOLoO31ZuNb+h6/6dMb34a06UcPjoBALXumm+eehf07d14Vsv
0TmH4h4aFuYj1ZEunv2f8nUxC4qfcS1+JFAN4YBoUQ2EJ8sdT2LMqhNK+IOn0b1ZYfA1OQDTbO+V
Tnq/KAuYFGvbgcIdPgLud/hTbIl3JiPozAQo3jDWgASymmRhT8GWVto0r7RO8mCOoF3aghpEsjc4
4AV5C1Mx3o1ugYNixji4PXmtX59XODxl1cGmUy1XwhJC0SWX3mltbh1tYWagz+wK3EKj/bt4zl8F
WpQKdgs24LPfzjnQxI2xztjiuDFMNyfJw1iOayHupF1dun4+hUH9GabNs8NsDSLMUzYQWmC4+JgD
WnhtVsW+GbLXBXuOAQM9IPFjU9Q/NonFn7A/XFy0MKXHnM92em2H6p3mhbzUXF7yVuyc2nhrZrpg
9od/PSu/4xAArzBrjA58h4Zdf+dQY3Xr35gCfU+hPOoQJUrFT94uJnx6nloFekcmg723L3qZSK2Y
SaZyuo/FCE5GR0xdF2Zfa8EtgxGepnRnt8XLPJVy57TmyfXlPV5Cz9/uWDI5O1Uji/RDbgLQUMq7
Q5wbT7n4Ub4Xj3ZFQrFFNZWH2DAt+1VmBVNliz+VcIZP93rF9Gc7/G1pQiEwQoiqLIodOyihSdoF
OdJWdnXYYXoWu69FEqLQiZtq5vfBmt54DxW/GUZ/ZIpGAdh0MJ9cC2yZY8azxC9ip80/UQPBnSjk
WoubEhNZZ6KG7FeH2Buc8Yutb5ljDyjui72osiH28ZWDrzOOjijeswY/E+sRbw/MhkhC4ylFKhqQ
eDKP2cfAVjCCboJU2BUTqwj1HNaziRtO4D62ph+nwO20hgd3Tt+kl5bHpcyYeI1DdpAZVPIECTr8
ANpsAp7ZHYFddbG27uYUL1TYkgnrTNC4ZpQUBf78HCjXVDNnwx0xHdsGbmEwnYzSOxNZbfFni37X
Bj3FALELhS6Pg8jgMYDOIASaGESJirPuh/3ggwMFHmxD6w6+nfCtNTAn+M6WcSD8/pisGcYc/ANk
diSB/lgxGxAny9eYLx802c/rCtnLCXN1RMhK2TaDjiiwJgNpWHd9X+m46MqHzlME54JBkf4KBiF4
LJY+nlqO3kou//VY3k5ZXcAUb7GKrN1I0rck0HgQlOCKOyJu1vKEpfd30Ljdhp6UGneaYZmaFFuF
bwO6SOCBhIA+ArgA6RZTFKJ2nlHaELfMCduF+XRwm9y6paR2XBf3jRHxfeDBrUebHZncLxn+ZKjo
9XQcR8RNaR2tG1M44NMBJ0NxUKAWsJZ5iAzL3C3ZXER5ZwB79ybIFgTzTPg19syPchIfgEVsha+y
OvTp1XIQG+qgAIMC+5kIg7pt9nbVWthEAdfjkONTzutbW5nTZSuueuzjIVbmDnfJjPGLTc3BDlT7
pIUH0kTBQXG1eGaIBqqmTdJItB01gAqPXi8PCubrXbNMLfemefI6vMalrlmdkQXR4Bhx2wLRjzTv
DWSY1riSKbMkA2012jaHbttLH3u1EnfM4T0tR/Rv+qLB7Che2zodv10Gz5e12da+Pfdk2KEbIQ/S
wS9wN9niB6V/GUCJCibwlrPnfxTZ1nSNteBFtO+XwvhR0GXX1P4vbb6bEYeJCbWl7euXriSuUBj1
syeJn0SjjdX53aTHxAD+NjoT4QhATpRrnIa+/ArHPxIfzw585lsmCGfjbAUKfpYLPxubHtwbvB5m
nj3IZD4RjhJ1/8c0APGkWv6FDmvaFeYChuZR+iiyP7OjwwubmYHVmvnKd7oBJdp0/UkIlKEHAPdf
i8il24Kdi3VOUT7LnjJionbVq7iNhEbsiiD45O3hC7noNjujDb70g97AQZLSI10Ogw/YKDQ5wSDV
q9Z8ZX5NdSnt7wGmqK2ArBIVJ233ZyDABiO1PgjNxTQ77k9u2lQidVQOFZmHcCPXJqp8tO5SPaSI
IeFC119pECpYDfez4RVUHaRarfnfxKrf+Djvp/+PQjCNFU1/L131PDYrZ7mqN5wXgJkQCzRWDXnL
S6TvawL3PevBqZQ26yNbPAVG/dv3SwXPBouUCBn4Jenj2HGWMZ5Zd8sUqS4hxAByGEKi9046T2Zq
HEVLHekZw4tZESAa4CaMYOMHXNwms7jgHFZ0/ppaBNJAwo/HQGNsz4FhvC0bJtN/UGLcs/2FNLiC
iq2BhMPGrpz1JyA611zyUziCQhwbbK20+jFFwa1LF+JrGuNjLUwCJxo4MG7xXza5LysUgM0U8p8O
25+lwMWTeqQ1BFwNBlHW7lSSpINJFP+CeeAnhx1RP692gLclwIxKdzFFYyF9gGycqfUa4+AFYAZP
zOOA5YUG3LDGVpg9k/eOmTejW+h77zfw8/UAfuZ+zRzc9vBvwxHXV648g9COpTN2A0pmBkzBwwpZ
FSnbyRu638RCwlJa2c1ug3+D0+eHWSIjfsB50TJFUc6hnbG8tB05J6UN/QOxV2Hrq0GvV4zenWgr
omIaFYWIE8jlIHk8R/Avu9C5MPSu946UTLKqObt4sxvbnfuxprwnrdz8wao91c4eI/kduizr6JNA
u8dxPHW/zuD8sTGkRK1bn0srfw1C/tPNkn7USQGnYeC94azTL32CEb9LahQ6kOusOsdj4YLiGkmp
Y1S2g+nFTk17f43V/dEVbk+S2HC7+v6vbK0DqTdEJ6yAK8FGUUR14Rcm7h0ODnyZMC9dYFgnw+gr
1ryKKT2gjHRJGfWVJbs/TvQJnPi+9IPmRrLGgjVEfkw+l6Iuv7guY6AcL2RFpdPs7tscS6wjKUCs
bugx2UIFX9+RL7kHpmg0r5wmOPDza9hyKFnY8cOAvhaSyFvhDFgLneUPc938mEJFNmoyNquBELRl
S+/tnystMGI6E8FEYbIfi5XwM9d9DomKt+oiAejX98eCsiMDlikLAI9F+EfRRgKa7UlgswbsqYwR
fEZO7UyTtuTpHWI8XJ2GD9NsniIrRemkYf/lqfWR9/BjvGvdLT4VI+019MW/XqZ+2ZtoRFIt9Z3m
eu6BtQbm61KrcNc7WE6XpVnICq9FnIRfk5qukBpSwCqschnedDFDl4p7UJ7EQtw0nI0Vo7zb7lUn
X7AYzVGXYXKtZ34nF98npn357KO0ul9F/VlU4LxDHzxSbroXLlls3djZp7wCrKxhUdTk8ulB/K62
VxxCeme06vYD9xyy0fKAMb2Ie3a6W6FORRBQFpC1edRacGvqTh9qioCOhurAYno6sD5y48QQHWzw
+wQv7b0bcPZm+Cr3krkwO4DyI0+Gf+QqR9Zcz0cjhxWDZ8uKw8lkUwyPukIqEDvM3FK5OpchTylT
/dXgL10fB05r2nP7sPQrLteFYLoSc2/NO2a12Y8lM6R4A82gzDcqHMJNvPKggpGXto56BHibRmlH
vxYGorm3s+pF4IR5zmGe9rW9c3QyH/5vHnPd6pwZ0x1gK7F3jLXb29n4CGCkPiVjG+7JaXmpJ3oe
k8z7DLU5hh83waDklJcSdit+KB+/lfeSMTpiAiW6Q9eh8XXtkREMfWCxr54zvyYYswUGnBdEPCVp
xoTM5JkNxyB4WfrhaIrZO/SL3E/TzFANM22dBMZLzhMiLYDABXIsRNiUj0g/q1GcJU7QPWs7UKGV
9ZPl6X8ACp+msqpiy2rkg0l2kZHV2bHHhbz7LnMBZHn90PjHgRcUgJQCn7iMlH4vLjMQ2S4AN4fn
jFx362kp9XfAWRSDvgKx3XfZvkkJv+bgaifQmj45eF1H1ZP5X4nKX7OcLKG6Ig568olKn/CB5Cl3
eKKB4QSwSSK2w/UaVvtxxqc5Vt49BDgGofjoA6M9W/UIYitfuKYgNCSGC2y4UXzW2ZRFflXoJ6+D
jB2Y6RkIqLpCxhhHwhpUgi3a1KnDWNf+NEwRLaKsrpPfoU8Z5FdoEDLRrMtFggjfo/J85cUjIK98
HcOZqeqmuJqz8G31TQbK4amSkkVd7z0xuy5j9m05UGRyXWBMkmyh3n0WzqCkGDgaAzAPbdWIouV3
Y3HYuzYAT9WTL4VqNDKajX+opxuiWOuuTVos1/n9WBc9uWzyFR3vDI2CUiJoreMs6NhtXMFkd8g4
WxjGOh1gj65EzeakmEuc7qXMQ9ThvoAzm9r0MzWdMDBnELaU56ND1IHXSTI6sscgXFgTzh3QpwZW
id9me2HSIthJCMPXaZ/bJUiiQaTioDNorJjVvVhI9ZGZQJQTJx78eS8GStzc9npOJ8QFrkzOuh+Z
YbCVSHFTdPNiX7MBER5D6k0Mb3l3s+ThQOkUPnMEE2FKjhfrT+M0n5gZuVeIEM1sEc0r6odmbvfI
yb8SauWXoMaoguXrfu6HSwoCCx/P9nUN1wbbH43W4tyy0ryE6ZzGpepPo0eM+7QgL5alwZEAvYvA
ioe8yj9pAVQ8o/+vUjIGeen+GPNGYAU5hrYs5MFxCzYuFmC4tJrYj7TI2uGCTdbyPony3go8Ss5y
BnjUgBhBmgHb2j6zV7MJhbBe13W9Q5T1avYPTdadJbOgY0rfUvgT/VgakdD7RFWGSsGZCK/T5c1k
pJtDZAp4vYFX0r3bivSbLr/USDaY0c48RBq/cyOz7tpn89ksDkvLjEl3VFgt+p2DFN5n1cjlRWw5
zJJZk6rfQw1wbSNV4OJ9b8XoXJ0BKQ7A0f1YI7CFjez3vn32g/JTkBO0UL0mNkitlnhOaPXHtRzK
u96HYddnGkOO4z8MdLh+Y8SJaSbXAI4n014whku+cwz3mKOf2IuNNmstW0iESzXj+Mu3trIskrWC
aQx9Rgim9m5eTRGF4IsaqITnpX8fwY/D2WDQ6dmPyrqgXf+ey9GI/ZKE0q+icmSstyRVa1jlYw7R
+OSVzq/CWcCOpqS6C+yaXD9ok+jA90SoVMynItPmqRZW2R4X5d7BCt6rMUvv/IF3OzTT9xYwLOSc
VseW6vu7NijuxkEEt419QmDesnKiq/SEUYu7bctNaDbLq3SSs5zCO5XyVwTr9OV0Xn6RFen0GREj
KyRJCMMriR1C3aeJfl+GqAOQ8JQ3/keb8cXAd3sQXjKetQGnbvbflkrCQgrslhi0PD91kNRRHrQs
YYRFsmF70AbGPVtlpzHBk+93TVQPaG7JV2HcV1yGwl/hIWZPQ7KSW2gMV9NRCOAro7jQjx8BZ1Lz
VOVEYPn6zf48CoH0HWUiiKf2mY1mFItB3x7U1ACVzdZ4rIP7ZmShLerujCOMOnwk9nfqGsLp3OpS
V6jJWFcaWm/YFvgRATGfuU517HZgDiYjOXkUTYc0pNGhQDcfB8zIrrQCbN/OdCmK3joBmmEWgXQO
YE/gYZfmkhXrDLA+n//gc/9luR3Epl6907ZD9qUR3jwrGQmbT/mgUQGvY/ln8Bfr5gpMjsrkZnFy
aja0JOYRag46JKu75VPW3TSIqX0bLpHm22GbFXsu3lw9W0ztchghBjG6OlfM9WgoVQDX3WXZxVrj
yZ/V1S3bOGPS6VtzeoZHyy7MYyzJ6mU65/wyx8xxHxdPN0fRbVgjHkSGJaF36muPRAMycw52zWzd
ozXrhxU7cbZZKAZuUoqY9/AGSAQ20iwhvU+QljjBNiNHG01u/Tgk7RAP86yjoWacPjJBXHmVC1Sx
O6OyX0kN+KNJzYDtPVEYJZJ2mL1pMD5MOnhwh96JXKM5+cLLCJcgC6jMCVpvl5NtpFAuh4bkDyaP
QUmE3pyZ80EjmM4JoE6yvD5g6GbUPDEGzsRyXSv/hs6L4IEcrYARNHNkZtN4XVsqMOwK19lacgSQ
gAB6OOkBDH4c/dW2Arbi3gGBmEOviFNJibZqnzEUFI2ob6b5xvpuvtW1+2J2Pm0jVCYLT/rD//8P
hGXxkBJfPWegoaHYyHI98PZZzykw7Qc1rJ9sPqqbGzJxUxkwf4hvAG+2wDhtm8fc6InIttwMUyGK
OWRImy2fMp6+gDXjGryWQ8+ap4E3N2whXBK6wTpaS7w07Mzpm9zKCM8yUyxAByPZN1xG6O3+qpWd
77pZzYuk5jblsdsk+SBEYJ6GrKO0YGhoN5V1YmUJPqI6hk1rnyik9graZKydlkhNU6uY7xweGOM5
Y3DfcrYBrKmMl7RP46oBAMyOCEv6j9NpshW82WK+SugcLshOBIRW96zBi/mm5HopQ5DHppP5XHer
eDSXjDzJaU/J5seL3w0Xg4NvTYgRb/1tkT2RPGd6Hzzr3E0ByRUD3HxrRQSGhmAP2NBunmcz2ODA
mlz0hksxUYj8K1XwSdXG0S7Df2YXAmgcj2Mz3JB5utfEfgJ2DGYGpOw+CB2SU4yEGGS7YOKlHDqn
evmmVruuHeWyTYYXvwD2fEPeTUurT1MxvEsG7WdJAG5Qo3AaJ7TEhkkxkzqARjtH2WeUx+eibe9z
F8CtrICxuWMdJyLkRkNhSQ2oLmQNtFHXFMwyJH8to5/cEFfJSoCgvCdZ1f8Ed8Eu7TLg/4CGmqW8
MFN7dlTW7PtuuAY5seeIHb7ZE+xTUy4Ht6JhDSbv3ZszkJfDwa/7FOAWGL1UNyKeNKROB8JV3/QR
XSgeVf89rxamRKNj0PJxoq62ubOl9Tq1iYgAFn0iHITdRlxpLhuDMRe/TF/LNXb/nyAIajWaRJy3
vcV/3gujviOdsWcPZJQQA4LBfqgyfAVWP0gG+QiPnIoBcQjoMg3tn3S0IrSP/i4Ltrjhxvu0eOp2
CzXp3s8GAK2sfrq6gofj5SczJ59PqvbL91/LBS5RaoBVChvjnGXhk18O81G6RcX2JDkMYXLzJa5a
hNIA1AserpSq3ZD1S4Nit9s4KWTxIDgh3oUUtW74tZvwh9ywbPdVahR9EnI/+GSmvvbNz6t7syG7
MaxZUZScLDQMUSidqzbWD768dW/P06dYiacnm2EvGRkSmGkvIBsOU8ZIpprWs9mr57plr1+xz9Ob
os9Xxbu2K+K2dEi8qIwLu/mk3X2VuSCMy8kIdtXyhvT22fTS8alsWcuK+jhhJyVaoQOsPlU1ZIfA
j9iDDSA+6ObrBiz52AeHcKbpKOuPcTV/5VzedwpCXgFPHSU6k27yUFrDsg4dcGgQv01+1b1PiIn/
wE/froIXoLzz/dQ859sBzY5wi58nOdZZ/J3M9Ic3YXoOnPyasf1xOypHZaDjalb3TadiJ1jUXUYK
9Gat7sfcvYhMji92nz8m05PU8wL6KccD265vY8GKaFTLU8e1pTMEXxD1wbsrAgbltWZ3u6v9weAv
mq5LjY4YGS+zYki7Hn+h3U/MxMv2a2rFR+JJJlV+8KOXJBqFGM6OgPvUM5ADnz8R92y+T/a0/dfd
R7SgadQ4yQWqHO5UP3mt0Hn3Y0I0Q2kNcaYJUbb//f/H491vd5KDiXs5fBxqpBVrW4avbJEwp3sC
HY+OQwNUF5EUL0QMkdDiPy0gpIwx2LCmTAuCSf5ZbSIl09q4mIa9xsoOWD86rXksCv+LTRkLJi+5
UwlUPvmaYhiMskSwK2mO3ipIGtjUJwZ+3bT8a84SNKzhf5rlmaIXTBL2eayUvFUWXTNaBBgsweoT
tIH+rxdfXO2wQ/3xX1KG/cV2LQq44GkxGePZ6kKcasX5Ofb7kS93nmGGYDsZK2QylVlLOLFufdSt
eCOZesdifmyrm92nX0lQ4f4W8pytZHsbZJr3kPRk+cca1aXy6l+RF+5FT9mhxiV7Lsuy3Rlt8Ic5
5toT0iCdz3o0QvA1IOYA4DwzOwL6mvCCtE7+A67OvfCvtpEAIh+nxqgRYOBk2LUfmL+ZGwjMGjwG
PZL05RXOfj7ruPbKX9t39LHaUCfTZEb2tl9crb9twOoe4vsjnzHpDtXLlIwgUGrGNluM7VqRfyn8
o9daH82cv60pkWy6/80kE7jALH9ZaD1WLpEck2Ky1TQUyuWSsNWvXwwJoWZxvahq7N/ZiLaQUXIx
YodYldhqiI1pzSeQ45c08MgYTfUrCro3jOTYtrVL86oYtRBtyOD1T1WqJrJF/cpkczeAqgRCOR+E
YNYa0rOj0frMq1cSyvgX5Scn2veIpoj7xlt3RjMe3U7cDy3vKzyWf5b1bVq0+x3nNkkCyAjMmlp6
NEwE1dbZQfK0EBGAXLhRNyDf5CZ1Dousaf406vFWut1RJeU/KTeZXwuOrGjgfSbphwSkfgjoTBh/
LOsuFKitFC6tVMuZvcIcEfSOBrQmF0C5infWZEMrn4JqePHdPPbsP4oNxmUeICQECHBCKOzd1H86
E6V86xUAPCW0+XFkpMQinArWA4nubANjVth0D2txV+h5RIzNZz0B/IZfl/KjEdtKXM4q16+cPLOE
Mo9YNFYnRjYeEJ8/KpLs711hnbJG3M0LPfiY+tCjKKfOrrrgXQj3gcLjXozEOzoEum2BGiTY1clL
FSYso5zPkUD4GIylKXhUEaNRncEQQSoyLeaxsVO1q9zu2Rasp+WWn2LjmN5Xmcp3BlvrqQ+TeM3x
a5q0eoWRsZb2C1Z4eGZnMA547XJeMpRog6oQzpjGzR2TmJTjjO5LEHDWY6+YKBGxHFwrEZDs6K3P
nip5OPg2aazeRwc9URlW47UlT46lOjsXMg44LrMNWF4jCCLOxM8gkqB7iTLA2l7BDs/IDQ9MLUK+
tAZs2JFpsasw9OyCJERZoL6YIBy5Vu2IzTxvU7F2sK2rP0ni3UHG5QEM38mc8SsX2eXrUlqEAxFA
QzpchqqDdBM8hevRl4I0cPPChJYwyvlPawpkS13x3c8IILKZUhwzBbuT0XiBMc2sfRjOQVP+aWZN
weFVb64aXmsOk0hJm59FOL+lY764GoS93+ff9haNAhLlaFW6Qfopjo6z8L126dM4lu+6JVVoTtW8
K7wcCWAwXOHdHJfUYHKHwCvTpC14y5vpeLQi3qpPjtv97YoUbA0T/nZAJRs+uqQRHcJkIfZyFHyg
Y39o2/y1z7pYFPrG9IdnfoQyBx2i8QOHSZ47RAwxCEwO5MnhlsPzMT4o6PNc7BfMUAxofHbBq8lL
MUFaCwcFJAzGeSeqW28hhnF7mzhjRSZCNoOZcwtKYi/8Vhlru9zPC0Rk85uewhwuLIFstntE+s47
UUKyq0EuE1IDoS0piIegeyZAnHjF0aSuz8qU8JOhI3cX0R7pQGBnNYEj9UdJNIGHSGIZepciq467
mjBE5HhyGV8cANz+uhRsjPs3m8AkuyI9RDAjwMXI6HgTFIIC5n9suPROuOF4rjkiktD6CyeRMUiH
OtBDYyO33B6++xcXomtme/KcYqUIeqKcvdC962aenurqU45z36nHEdrHwYSxIZHfvORkbnJXHmrC
t02gzUxE2cFX8mavwWc2WR8GupAt1IMSof1PEE9GqI/YqY5IxMT3rvmkSaEDFHFX31DANHvACBc9
FDMM3TMv7LgPJV+nYWBOg8Q6xlbifYsE1TPgcde5T+mO8+RJ+D2CMJ+BZ2sYDDX8d8do2RF0wCBd
ZsqEJFNrvrZqvW8lOajheGhleD8AEndkgn5DJbGRbffW4F+zsgDXAAN3Zj9edrAKBmcLCDMLdCA5
eSWqRqaif0rkhLsEmzQoL86SAQRCbLQQIN3Q7yN/48ja6S9ORHxvdk+mb9C+SYd0O6AQMFyaPj3m
TL4FnwqXWctrTqBYRcoQcyGYpGX2F3m5Ry2vVBwY4KNrI/hxDeTztkFcDCnbO17q/CTEr19YFFj1
IHZ/csD4JzUewxQ0d578rSmUA91Q7ptehXs7Uk0gSFl3jaiV1aEFOnjXIzc2sUKD/CUmY2BGOoaM
9s26uPRGxz8B5X5iI0boD7BQjDflC3GgTJlKi7a1cg5LDW6uNrqL2espAmFXF4r1e3av2u06TeI6
mdgwm929s2ab4nP+Hu3lIWycu9yv4zIZbmJMf4C/eGz+TdAYKauBnLkRNoHv0R+/nY4ljl+9kWjS
bx/JdChKh4hI53XpiF0a/cImjK9CVpf6j7rzEdoZLH88Z+BwNG+OpAOvSYHcjRYQURn+EKoSp0pQ
VKLta8Bw7jqyiQb2yW7nfmYtvmbVgsPszHOZArGr4dObY3cQSLoprqM5bL+JSH+EWQ8zb4HROvH4
m1U3E2FiPCCohrNVLQ+pWN/Q1i4EeVevC5JONRgH15/BnxsMIizsjLpmtE7erePMx8ElwLdjrOob
6kC5TOwezz+5Y3ynBHJ7ZIMO7ha6weg8dkfyrHkaMWxfLU/fmplUAT2knyaomtawf6yOzZ8lWVGa
YRocWAK3zfRiDzOXxTjsHTQO/Th+K5PrprUuZHLACgmvjGKgpmom5IS1rEK8Jw6ZqbRFO12kT2Xm
Gbu00Xygo93tKtRUS8nQcGWcU4OK3puLXu+kx+/sI+vs0uJhkAxG+r5/XQqGn9APj1u13gf6YIjG
ZYqFnslN3TcnIYPBKiJVuX+FZNc8DEAJq+XRq7m23S0XsJQ9t2JRoc2b0ydDIg1Cg/NABWZwebXv
avCYKA/zh87sv3bZf6gCE4Qw2mmXhSFtXEe40MIGDnwAo0aR39Iia1hSrfddlkh614VbcO3+6ZLk
sTGZTnhZKEgAE8S+WV7dyrsbBHJgybL5mmxbNzwwrVeeWPhwXnB/nRaRfdRsVXdKDyRokuBjI8p3
Gu+nCJl+GT3/yCgYJ2TaupfhiHmjnz+79ZrVfo6yrn+aVkuAl/E5lZjcLcrG0+O2t37u/svxb+51
nOWE4gn0hSRL+py94C/xi8fuEjDA43qNMAp8QruKKl3I2Bzq9kA9yCeRWXEdmHPctwz6POc4repj
1KI+VGiusm3+VozBcoQZAJSR/cTyzvdNfFYivMPoQ1DUKcEK0iVf1QOhtiAVjwOrvrbGcHE8mJ6C
QGu05/dEoX2aINt1C43FToDTEr6Bou6IS4imrTcvZrjc1TY65n5crmy4ax44/WKTk4tM1qJmXqvH
oSk0aQTEaJtrF1m6tKI5dfh5Vv5yTkarGOa7me9hb6x8rI63Bodig+GmATSaTo3ERYz+IXNXgqE+
gsyej83yP8bOazd2Jc3Sr1I496ymN0BXX6T3KZOyN4QsbdAHg+TTz8fdNYOpGmBmgAPhCJJyS5lJ
xm/W+haiEgcytxrR2+lZ8W4WAXkXFK/8sqhUjD4haHxWnqArLD28BmHQP2niN/VrksU9/UWU9jov
qwD6aRptorHed2lG+naiXfrWemz08ElMf0w5NVzXqv8dpf1c1kw9g6b5xSgLr5nXh7Z66TbwvSwa
0oGJwm4c6x0DeZ6wDCkZeHmK3JrEgQjphJkeIZOSeKQY+hijY7BzJshNT9x9qCNLraKggqQdj4d8
yj/dPn8SwnzNY10dmqfypvU4NLQUT3Uxj22iakBa14RLemOIPB5CvyTqkYf3CN57NTyQ/VKd0oFA
zXFaRWzuyD4x3jqzmUhxH4F0T/5nXzA31zCJbcAis9cJUxwoU0PObGNuGmVep5jXuO7sH1tvWfCi
0t1YYO+tWlxQlAONFQMogXJ6RLlJrJ2xYqg2b9BDRBchaR42GyCwmcs6cX4njYo2GjOTSqhE0Wmu
soy430qGm7aXv4I9zy7DAo2Q5AWcJjYJoz305LhsDCzWS7inB4slzgMl8BfmigjkNwZrJB1Qt1oN
CR2J3RzPDRY/KKbucRLBm5ZlXxlPiBw0sYfhygMmzAyVxN45dtZujDhz4KDKzSiDJ3YOB109pkqB
/M5pJ7TitexIbYjBzy9FkgGOUXedOVmw0hA5t8yNNiW2OCjyxZqcFHyhbfkjR29cpZW9p6Jhz1oI
Vju9x71F7PUpYJKtmqdExMxIySzuXHZ8NU1mor2DJ010suSgHY5bLe9WmsXqyaymfdM5YOoj/dXL
+ld6X/Q5dSiWGkKD3RSDm1IMAoVe78N8wmeDEH5FVf8ep8WbO2U1ueNIw400f5F65a5cEVUMOTWN
WobDQFn1XhvkixkWqOcKl8c1tuACqPzduFgVFuEf2fyE2c/5MH7SNiJ8bSvythUOCEZeR92yf+nk
Nm6AHq5jKaXsU9+IZpt0JQIrZw1E9ERMya9ycW0EjnjJC0awuI+e4PEQZCLBhnnCZjZnwKEioLMn
zbRA9galjpoYkBD53cxQAIetJQ+6cqGrLvMKsq7tmq8Fu1HbovGVevMUlvJ1imMitYdshY1vi5Lq
NTRK4gLaEGaitqzQIVpYTUEGt8CA2latEi1ex9aHaYpxF0/mu5LOgxoGwOjcp4RFZrAaPHSJw7iD
vv+Q+ECqq2FgjtedFHtBsrRckNVMbfSqverlqC2Nmv2QQ7o1p61HEAel6KHSh5tRICM1QuPZS5pl
2/HnD+4coTNoN6an26plba31dQid3tnHldgmIxF4/oD0xoqa5uBZ5RPhaDuYS/l6yANEB8feMs9Y
XOstF8e4mgqXTamVHRoY3K1il+EaJMAwMEhbGmENZmI1fef5fFXhBCnzhDo1lN2uM9V7Ht3AFXzZ
fotxpu/IDnOsg60zL4sRD52kLsL5HCBku28vmn+J0bxu2FSVm6EZv3Ggk9gccI+Sx8Zyznqq5Vhh
mBQZMWiH1KBbhn+SrGuLZ50dElE4BQkzWKZvxQSXcaqZCng22dVG4iFNVdO29rj6wPX326F5H2SL
o7VkDChDTc08gHFZOQYnns9bFLjlU+HLc0AsJSWsCqW/t6GlHQV7rSycwqMl8XuGNfFtpU6GUZDv
jKEkyqHuppOVRatyIOUCv/C35yt/N2XxuY/Y2Tdl4KwlY2LIZwOrJK1gdYmbDOfRpOiM/S9lNdba
zfSzz+5kEUN5XToDA4J6DvWh4nC3ThSRYigFQE6C1jcDYXRR7Z31OCZnOtUp3uJeP6IcI/QLWcAY
EJ6uOT9GSMmU29yfiUzB5kOOs2KHxpSU3J4SXXdG+M0yqHNINziG4kqjwYqa5eSV1TY0LY1ig8Q9
NHR3ueW8OUQeW6G4dBW6Za+yXxFR/kZsptk2cdfuBfYn1qlbUhbRzPcoyhqPPJgIQQZzI01ODbku
0wZilHPCo/lQz8UhKo53VVbQ2nDBs04Wx+pBEqO3F/Pbxcn0S9Zx4JGih9hAaWKd6wNCysBYKXA4
ePzFObQ5bpKJKVJiL2e/bjm+ZBFBJ7LP2cmOyWuZW8WWpAo0XrV+rvSe7KDI41UL7qkg8NGCuJIN
5zExOXg7BF7Dst1hhuoZbhV7KnE6hHb4IEV0Sc4VxWRqHsLWueF4std2Lu4jT712gl0Wo7Riodkd
5yxheU0RbHJtzvDVLaq2tmWYcqscIOPps9QqWji49WHHmtcqLvCdc/aXGb2Kxpp6gAKy4P7xGpsE
nyvWkAXy/5VOilaWvLUKk88w8B5H/hFes655iqvgvs9cZyUtgd/sXHv+uc0++woXCWEnbLPEtTLj
Cy5ezNW+rq/qnmA5hAPcOtK96HjCk9z7MlH5M1IYWWKquFmWlc2k11ULSrOegZlPreRukmHbmTZx
rzPgEgxBEdF3x1Pw2RqMBYEGEHybkQUdx48FF8SqSE3SOFFRtqq0V0guBdXtXEvoODES72HsxtcA
IewSEka+nFPPVVefkZVjZE4CKv8JNH5ihkcE+HPYuqWzLOfy1z1sqBUS5Tz+DCWRfB6XE7ZsXjoE
sulq9JorpSI5XyTWJt2LNPFxDhaTFnr6eRP7JhJs16TcL9JOfvXoaTONwFg0bPkwfAVVBT9EGLux
qL70hDk0ciYiOs38ZwgMaFmzRqkkPQ6n/3Ew+605hWsy5SCMMPttuSyZCvZ3LSkJmlgktXyKagHN
kj7L6q8kAC+cwbuaUbtX9IizcP2ew+tehC6e6XgTd3N4DFUxrbFLtI1Tg1FxzGhbFNjlu+kNHh1v
Dv44mpGbcpJLXpkQXF3txTX3ZcVeNrSRvJSW+M2SCWmLHM99GzRHwxq+eiPbt2ivmDR3P0OeUhNZ
zJ2m/AtrCIR1GshlIVji24Y4pI50Af8F/VpKntvhTOQHNpAicJdBwklEe10In4GnJkIiMB5pPEgn
TMEiuRN+sCC6Sx2DxMd51BvN5gBu2cng7JyaDVQuimtYF3f54JDx037jsg35c1OFE0SXrzAlEMLo
nH7c+xHn8U26V59UGz9qOjVzwy3Oy1SyiiSuEIvBVT9Gq9GWjA60z3wUr5pgfJAkw60OQMHoznti
ew8FGnkWiujrxfgjJC20kx/d8CAceqKeqBpGyEwj/HZR6/GbzV5xYRL7VU9E+vSxdYzSaE3P++YG
7p10Xag7wX50o++J0MYFk1inEA3hKunRDbxlM2QPFlEVa7N2ab5zAmrVnevWhxB/z2J+6zAxU9s8
QLpm8T5mbroatM5bDzhBFq0c5mYxJJWzHb/t2tRRZ6G+jZNjF1UNyQ78mDt8MuFekDP3jKKMuGuZ
/Mq4YN8xITJ24n0TIawdkyveVjbejP2iEJCfkBw7aGxHhOg2iaDCe+hQ5m4sEwRuPStAEICSF2os
1Eioei++CUbEmSAK1s/EGqAr2OD6MNQr58aiCzrm/PgUYlvVGx3FPGP1X/zbv4a2rSwdKaw7S+ic
c4gAcjEOxTs+o/vBZU4eIolR5a0OXRdAy7yXavCs1NqcaM6GfhFoSIXMsv0pG0XWCHWHTpm4MqHZ
wBlvieJIx4d6jxOvBxA7IeIKjEcrqp7yj96tomVZMgF1Wm5jhI/iOWYklY/exYiUth6t8H4ci9d6
Cq+8i/oV7atYE/iIzL8uloFJvdtH5GGTqUtgCftcRfJxpqMzYLKZ8j5BGjHM0o/YKPeu7v1kA1LH
qucO6io0KdLfzFwQTLU1zbMkncSJP5Juws9E3BVRD/cqaOIV1cilLrW3oXZ/giQDEFAaGSYKuepM
/b6ZQ/LaSq5q1940MU/HhBUnqg2mSUquVYsqfCJLoeVKt+/RBNyTFRguei7VMeY2atTl3u+Gy4BJ
kZcqKM60gD2rD4/IE64FyU6a/tP21De5mjQUsvH5s8/EdN+GNiR4fZiw/1V3uhOzo9EYBqXBK4FD
zXFAjZ62LCC7hj5R/+jc7Cf2WXgN9kY3gPJMHyMOK2meudd7mx4mAZ2rE+NLbjiJeA8GNVd4bqkA
EKePas0dwQp8pYwOF2MdP2NuZT7JBn7+pz3XfK4K76Sc1iPk1gMyGwV3CvYr0qu9F9MSxAG8MKMN
jpxsMaar+NPysR+AFyF5ioiZvDu2pEFvHAJaKBe7tUNGVdfqF+laWN2KJw86D/L1Fs8LQ3BWhEyx
WzSint59pvScuEyePB3qauOYz5Crd5nZERnYAenmBZlwXm6ajr+S9m43J5/zd6u1k/VnNDb1fxNR
WmfXSNb/tp/BPaufqt6YMyE6l7pyeAGOzHPhTwYSg6WoqRV61d37LQnW9kwMEfOMySxoX/wu0VfK
RX5BMmdcRDjcRbBGUMTS0HbvS2twyPWsrEVrdBEFTfAqGLgtfCeN8FRsWd8nW7Sp4DrwmSKMMpc+
wstxjtXUUM6bc7hzAQnCLc9mlfxm5fiDbP8ibEw+Ub5EMd5eul4+5G169QuXQgvXXMD1vLBMQyxs
/NzIlebLHeGySjaVl9OWWsSS8udhOnEQpFklO/vxXI/BwddFtWWgA+VpEfrTOiyjnzFkL+xFw7Od
xKuywb8oUA2oMd1yO7rLbeDefn9BVb9C+3hNtOYlc7xtVIp8iz+FdZz1J1+V+KbcSba6Bbinz3aW
ViE9b0tn3XpYReqsQCTsfLDV6cD1mSzfVN6sPaRIyZh2q3osg11vUrRA+sUHZoRAlxMcMq4DKk8I
bRWw0wa7UiyqwoLobDrpOq6/e3f68NlZN0X6Y1hms6DtQSDkwLX0a64NcJgUew1ejtGLl43q4jXU
kMDjxTCQ667o3klkk7QBlWP/GF2GBDh1X90RIy3Ku2arY2G8lGjd3dzrOW79dD0CwRca9DArInsR
qiXi1HYK96R6XmossCu2ZqeWW1dkaOJcViYiLtePD6qx+4eYWCZ8yqS1UiWvtVpvt7BD9lUNuyCo
6mA1tnCOHKk9kxvFaLMWL53opycLYQ+3DJEQLaNVplprjNE2Ztu9JGl60BIRvgZHH77DNpOhfRgP
fr7KHhvLaj7y1L9LpEiP4WcP7QLHMtZQ5DLGXjmsm23tOkD7q4SGmKgI8zXGng0qregk62DZgTA4
2K1jIA+JjXXhpJdSihyGAiu5GK8tOJqXWIIa5Im3KNO1q+Uw6TbINIosmKe+7ElY7XOxZaREyDhb
r4QTKJ/QSMSE15Mnb0GUj1CHG0a1x53+iWY/4HdynujVIcqwas5q4oVrS9r71Lk3DKc6RZjDVpIE
Aiidfnp03PzWObToA7p9UWZXcGt8MgwPTVGoG0Q7dwn/z2P1ROScTNz26MXuWafzOSG8WpZOpJ3z
gJqH0al1bOpuNVTy0wKmOIRY0HzBRL/phX5pTApQBE8cihHGfDwM2RKZ8XQ2dVoKbRqfpLqfETZZ
ar9MYO0fGRFgUVbBSdSCd7utbXGYJqsG9OJK67JhG7OBHkyTiL1OdKfSsL8iJeydZmUGGs/QPpUo
gBbCt++sBmrKS+xG7T3LlHhdm3m/JmUCxgshVo8xkvkiczAlJEHxMNAW1zloC8dwg6NJkvbKqwee
graNj6VB5KetbgldzDWfPPuCieGgyeA2cRkeJ0ZtuRHucjbZUPLRRMsQnTHuSnlHQE6BNYzFFcak
jzQdrrbTDyDTlVgpgcRnpitDHwpXXsvABPk3yxbburgExFOGMNtCA3RBUhEygQq/fPnu1NwdtKA7
lPSRi7Ktgr3ug9BCPRmtszJn7+626lK4zi1pivBEpGi79KL4rUlZDwF1o2ebwGKNns9jtjZDtRbJ
Zts429ZhMBGTecEWcnwFT3IXJDI/Bl23tEIGOdpF4Q4uM0NtjRDppZ2nX72YyPyupxO5XuWqS4S7
DEdrnSClbgYwT7HPW9LUvHFPGK52YnELfO0XgFZ9cAtmu5JKcUvGpECJP7w2ZZheHfxqm8EpWrgI
Ze6vLb/odrhn0TybXv1A38rc1Qb72+rFJ3wS8hL9wL9sJk3/hJxTHIm2f0vtwlpCFGq3IpBzQEKA
uc98hRv1HJqoQHrdPilei7tQhIwrYqNYjeXsfvC5w4ZJZK+j+sRlryuau2wctLugwJClt82xz+IL
VVh4ycNTAk7gBCMsOyYU27y+7g4L7MrQ4/dQ5Y+RxFBEbAOECwfEouitXz2nE0l0+WzpTX+Mjddu
NARMLSVfMgu8Qka4e1gwkfdCehLd7M6dVa8L/MZLFG7d3g1S+rOyOhSlI899Zw/3ThFTz4D2igfK
8Sagy8Q5y66+UhAabFaUhW73p77ydhyH5tlQfvuABX2PdupAZurSmozyXY8J9Hzz/C+8R/ZV16AS
QI4zdr1KsysDxlT55dpJmoCt98CVWjjfRAHUu8DK15gaxUPoFMVJIbqBIVEvBaPN50CrQMC12rQi
QHHcOmryrr7OGxIGjAFwZhpWfdP+9LbxwsKdPMC8KVeGz5Q9cWZhfIrQa0KRXSFx8ccquiI3++7C
wtiabkZU5BRdvfG7MTX9XivJGJexRffLnCEupXFsNHJ+BCXwYhKzp6ss7xkOfo/Cyh8GLaJLC8Ye
Y5FC3GxutCzCL9WltyqA0lIHLYJwDWwAZycnzqHIfsSUpTsKvxQ7oFZcsukYzY5W3+kQwlD/Lgor
UpcgrY6Z1j+zzup3iW9v9VQEB3P2MAZIxOnYUqJsJyQH0IE7irqat9z2N+uGRdFYTADT76pV6ujq
xFt6nU/2Ychoj4RXdRV1/Ku7TXdWjqXfIDzgP5kspuGRuZspm3sH0tGC0SX1otuwYrTEuDc0+F2j
PhmXiG6pd3IMguxLCRNFLmsjgFlmDPVXfWpbV7daybGPH0aveMAfg3AUNTMleUau6kR5/d9DTYZ9
syDVaCNsuk24MEx23gynLpgPxcYnD4/ow0gRu6E9JfMqdfLrBh0cZ1nX2fqp86+tB8oF0hTk3OS+
8/rg+ue9YkAJ3/9xcjqSnNdUezJb/gekxgcn0gZiCumarkYuXpx9mhb3KqMz5N5MPHUg4B2hRqyY
zJcoS8cYeazFKRRE+R7Rd04VOs27q2E8kAO0idA6ofOxnkvsT5M+C1DAOj9KRNV9bz2QVWh+URpV
ZtUf7ApWpg5LDEQc7+3JDqYPEMczODiS7PYJKQuw5Dc9gCG3MZr7fEyf66lYlJMOp4zN/NKt5Ftq
DS+pDHFClt6j8mPnME1IE1xF9KL4BAelbw12LGQYs61JCbfdTyrdTYZwDviVjW2nrLchbbD0eeWB
imFahZX+qCQmP6N2ypPnM3o1lNmtfTt6MQdYrlbJAMkUrK0EVikPdAhWL9UuqTbbBZHojO4FWaxp
rPlwVqpb3FcoUsuwYxwlGvRjY3D88wFT6lqVIP8JbbfmaLoeM1qfnERYHqrcxDOoocMQ5B2u+4EE
HF1viVotK3efaezjwtRGa9qZSBu7YDj0xt5EnbIL3YT13cxD0QO8rCVkFjTETGhNC4k6k+InN0/R
ZA7JnWw7A5auxjjEKF6HXPlb2//uXI4W1Ctg88zgLlCNg6mAvKuaOShJoiS5Vphlan5ulxXJY5dr
FYjo7G1spHZXV9w8wyE8yb54dMNpFuYONjjTpGNrdpeAToviKTuaXfHl+4O+L4wIhApz177td20A
fCDtYeJZERP5omGhRwTWNmC6fBlbk4Rexx+ObscKy+6jYxujva47Iz/0Zv3LPVvmffZkS1Iai4H+
pLODwxAZP3aA0p4Vk7MMg6pb293AuLW8DKHf32XoQ3Fmb+sgZTM94tmFUYioBbl/RN7OLq6d97CL
BMNqXT/HyK/Jo9oYOb5XMsOzJYLtOCfSBYtWMEL2a+SsHSqOiKN8XvBrpgerYYjfO8N70YiGBtZQ
4lGMKOq7yK+vou9fAPbRITgbctj6Ty9Ah4OmJb8JrJ40vkZ0cPXylEqaiagV7r3dHdguY7AjmVTI
/stV6qPIAYUySVZ3qL2Hvutvinp2rJtBYao0bpKAQoLLHOskVX9MW3TzAGcVkBlp3fL+UDOmRqvQ
IrMy1HQNfc5cbPtkM9oJiEKjMYmyJ8gAgyS6/EF3rwXequWA2yTtM4uxr6mhS3X9Iw3ppwFqRJUy
2BdDTU8utTkiSIs/Wh+lDDo1rvfYO7fIskDsvMcifC66rtna0u/3ucMq0PBctP8+aRU5seBMWMDf
Dt52QAeKlqoWePiyRWfd6+NEnojDoNtvXHfbjsW6Gztn1TOwvKjMuhMqsR/JvGIdq6ZTGbWUhdNe
1J63CiaCMDvHLzcmYEQEDki4vOzdola4TMDKqeoc+ewA78dFAZeo5RBeIHi6Kh3pbjnO9/G+Vwcf
Pxi1VHQIjHgDHOZOqRhBSTpeWAgzFWpwtmih25xYrh0aV3NXlL31wa+hiZqOEMtMp71NRgpVPCP1
SaZJubUM/lm7Mpi6tnV+AusRLQA7iS30BEQ0g1XdAUur74YMd60XmY+GRNZhpzgfZBImR+h3nJ7j
aKFGyPQjmkYJXNO46/tSHKziPivG8hjps42LNHQW+N1Wt8Ww0CZyWjN182Iy7roMHZaXu+9OmeL5
Solx9+kRGbbvXTwQk0jFkVaYt4uev+gejAAny3bkyBTI4VkKzMWDOxUHWnl9D0nZ2thSfAjDyU+u
Yxl7TRnbXrHhBLnEAtIdSJmq8J/h7BwWeYFCxgpOUsKXc7rwkgRceIg8iNvDH3emofJXTRBJ1g3G
tKoswghppHAK1jQXnfchreSR0ZDcTHG3bFg/nbG03ju2Xt4oK3HTGiekMYgoqgLRVSGr3dBVT4Uk
YM4dA+54Rhgf47L6TjDFQ+OBoNEPGCoyy7tnYBAdhKu/sUVgkqrHp3TM65trYhtAFl+OutrlmjiI
Htz1EFWXkWx6v+3crzE75ShZzWxioRydbdG1x37q7jBmQ4dQ5guzwF3BoCvD48n8H6Bv4zr7wVNX
wsyOZZ2SmhzU24iKd4n30KODOFpsQ3mjSPOgG/0uNQ15LyhSO894bPPeORhjtrckTYyhLAzvcXQS
mQO+r6fKEINo712kB/jYJTKNEPNeFcBE0IK15B4BVioYz38+WGamrWj6up2d7VwBsG1woT0BMo4P
joi4VgVjlzRWNzdswFy0+zIF2a03xnh2Iz3FvZzU9IKsDuoaWVRojSes41szQ67mu9F4yS293xs8
wTa6RXxLpGb3Zpmc/3wICVMOc1ftKUTEKS0mlFAplng8lgT8pN5eCPz2YhTj0pfRwOg9v8PeEB5l
Kp90t7VOYdKfRzjsO5tR7Y7IhF/dbr1tPpDJMmlYOjs9rZ8Z3HIQekcZVcG7lOTAR/xE4olj2M3C
Yjaw5N0qevAJanFFFMVQU1mqedgMoGCNBpTJvO0bp9Yhe3HMq4NZiYbRMHxUG3s4niyAiBrFJh5p
tUzYG8bNeAqRWvQqIhGd0FI4OWWwDQoYOmEU3GxYq4+ZZqxxg78iGwBBivPq0PhgTrwFKUv6xZhD
t5Xvm4txIr4vRBDKzYe+3Z1N8b196PMwezAGKwIl2bcMvAAf2EAMR4dvpyKPmDRbpE3UWrrB2xCv
hsy+uaV7G/FlL+PRjg7J3PzrqjwGjZEAJtCNjbDxTpuiilb+0BwDV5Xk9ibfSXxIBWmliwKyj5dD
t0u8Vt9TttarWQnqFNN6cuzbFKjx0R/pk9klu3dei/k+bOQ+RKm8lf4wvrZ6diOSw7h3zSOWnvYQ
1rBHmf7Vu8zlBhVXQ7+0G9RjnE0DEjQDO7NLFDHDYTLMY2DdAb6HV91A2zJwbqKHIfCQ4cRdJ3Ah
rSo/uYh6iB9bJRUIOFC/rTWiPA6Q6TIt/abjN3aBjqWndWSxMuv0ieE/ijuRy+cKtdGZh9iZTvmL
wy3bAHSbBQflcMmLKwPmegWRmwsp7admJV0dCa47u0CcvF1YCsYAcqTDWCeYIu3ZE4B5fKOPrGf6
KXxR+Zz4WsekyQicpGbLB93zhhcaXR6wXMe93W3NdBA3m5WSinlrlTpPbibZ9uSVh4IzSmHxSANW
6xxyUeLEivyuPFMDIGbfNmWHJgPgCgL3fnrvRxvLWn+bDBI1Y+Z7p26cETkjWpYUcXPIHntNQBqZ
oWOXrYrYiZYS5uQhzCNSGwbYCFhpD1OI8RDJOREmYYOXNrgfY8t4q6pN27vNezCpBgeDTnCJVbbv
DaAtH8e9Z0CnSYG2LeMUbFFkDQO+VsN5x8QOBrH37/UJCpM5gVEaZMKYyilNkrzcGDFY5b7iP6uz
pn4DhCv3jgc3ZSBUz6Ll4Kj1JpqBGmm5z1pCGlx+nTZQlVXhj0nOhgeXnYnA4O7z2EMVn+d3YyGq
Kzkx+n0U2RvGKJvACatbpDq67ll3VqO7TWsvfdCwTBRmmMLkYlvb3RD8mW8Q7I+s3L2bIbRnW+ov
gam1d0iYoKfg+Sla09t3JcpSIwzSY9UC74wcAmadoT5PuaU9zSK4ZWf7P83o6ecg6OUqLRzCQAwD
OKGSjwKPCfUop96YapckiblJtOlpUClOU8TgF1/nWDT8BjXfhJ3Mxi0/fTmmaSwNmElvqsFvnXAO
JVkJZ4kg1nUDbmCJ0QKlRRqOzyaEEVRRrWbE1z8fgjF4Dg00wWxg9ZWpk5TH4brTULRSyfgr0IJs
tpAuHDIWCNcQtDeJuOFeKWJycDelKB5QQ2isgddVn6k98SJ7nw3UA1cFExKaJ9ZFLNzLAAEhK/xt
Z8E71CTXR08nuHdH6DNm/4NCqX2sYjh97JsOkZ2YK1tV9RspBuzsfA8sXWdSIeJzqpX0D20yaYCo
f6Tn5J9JnJAZMaOOPGmpnUvG0KYqU9ybrVavE636ZszRHlTmV2u0e/1dBKZo7WDa2qIDwfKfmeUT
b394vM5ttIS2HlwuxkHKges8zvZGXtr3Bg6iRWrawRbBkXk2gS31dhkcdf9g2aN1Zs9anSZz3AWJ
gyzL5wyNNOscW92HQ/jQjf0Z7pZ6PI1TQU78aAR72kpstYP7OaaetdEj9eApnjbTrRkWCoy1Xi8/
3Xmg0xQAIPyUWABnBBvnwQJZdrUY7lrvbJmiPvaopFGzUjnETNmQ+zxRSH8JnDTbRlAlQlww2MRe
k9oG5AY6aGU2+tWuGUtTNLClJUWn++h+EkchKKfZu/fksHdZTp97wEQLvb0rYxOWkuaivTDgXbVt
cg9JYtyZVYEWCDcwjerFGCOoYG1NN+KQiGoAmirj4MexC/eh5yaMYIztI5Kehd6EoJsoOzeT3vWX
xGzV0ejju6JMv/MI7vpo+1QodMxYBEeEA42+TpGDrhwr2YuyYnKfthzCqAKs2maDOvhb9JIKNWlO
8uwkok2ZyB0BpCjwrDQfN384/Pi56lMHm4g9HFZONAuHyideeAxpAPFLPhQyfXL0IbgFyEMZzTc2
5XIr2eabOgIKA/Ea5Ev0IQOTtRWGsVmfho3ba2LzDiXMjrtrvGr5jEF49Qv2JT12yFEWrjTjG7Mk
A289+ETdyC6+54T0XbHY4HdfS/Zwf2oc3wQgQEwsazd9so5aU6N+mv8PeO+LVG2620wed3RlALfW
NM4rPQeJIbFEHnTKdoqGkC0R3sU+Qc9iOqwlshDUbQC7zmjKM46S9hBYJi+nvoeaIB5MqySWw+6u
JohQDHb4Wicr2Um9vlS/fZV+dgO8ZM+OERgZzVHrR6zl/CqHwu03TG93UaW1r06PlE6bLKj/DnfT
KpLFQYpibZayv4tVouHxTzGPo8ZJLBiY2nSYTBg0QVx6S6OawkMZMs9tbXA05E9Oh0h6mFwnpr6d
nzKzbJgGp9jpTGqEj6JBatIN5QcrhOKEQqXeaAxGTwmXzTHVdWdj9k31gAV974v6swPP8lWLc8Yt
/6br7j3I1eQ6GOF7iBJ0T9DFi1ZWHc6lrt2noPtXfQ8XIWkaj5kEXASn0duLNIL63jOtbxTsxk0P
2z3hIuXGKmp3nZSdf+t/xslxd16cJwtDK57KQk5PyA5wjpXdedKycuO2U/T/CFgx/s+sE8+h0XLJ
eLLI5gv+LeuEJ0/Tdd8vdo6JPbC2ZxZcxfA+a8x6VXfjiz9F0KPt6AGnPlXj1L6m1MNLORepAUaA
E00zW/Aq94CGYQaUqG56A64K9/Y/4R3/8S+R9O1//Seff5UVbUUUd//26X/dSsF//zn/zP/6nn/9
if86J19N2Za/3f/1u7Y/5eWDCeK/f9O/PDL/+j9/u9VH9/Evn6yLLunGe8mx+/DTyrz781tEP+X8
nf+/X/zbz59HuY3Vzz/++gJl2s2PRjp78dc/v7T//sdfAa/Zf/zvD//Pr82//z/+2ipur+IjJ1Pv
vx/tf/7Iz0fb/eMvwgX/Tggha2a2eXbg6gHpHernz5cC8++m6Tqe5zm+5wfEHvz1t6Jsuvgffxne
30F4ze8KPfACHarSX39rS/k/2DuPJdexLMv+SlmNG2kQF2pQEycJQe107RPYk9Ba4+t7gZGZL+JV
W3T1vCc0KqdTAFecs/fa94e0f5iQOgnn0i1BsLjQ//Nfb+76R9TKHz8a38U/b/9H0edX4pS79r/+
UzXl9RD7lcmy9v7QdKiGyZsTApDdb5ks6YgmS0OR4aKMwOVSIcSo5Y6Y1PEm2T/zAOCFbCmCljeI
gRwubWtlZLgWLyOiXz+odXKA+othNOf4s5Ds2O9syhEZtT0TkG+OqiX/KjLrCfQqK6U+/oA/FVpv
hcICKVBJn0m716Qozkm6agvNLtxJAeFUvTKBTh/Chwhk8s6ctH1pqHjlRgvN9yFIX7NQ/ZHlymlW
8a6DGcgZqRALx4AYMlp+9YD3qMSLGa2Sg0m8EBhAqhsviKyOsrbA4aINupsV5bMx69dFeUp6SLYp
m3Q6pixEg275jr/Ck8IXYRTfytH4TONg3MooNDH+4KHckMxysyqiekviJB7GnBpM2OLzHIEeEIBW
qVQiQrX8OqPnXgDXBJOdU7Kfb3qVlw8LOQEoZykaUZfa4HHd9iFQCyWcWwdP4qGe+h+9wUasAg2L
PcWrLfEdnbO5ZlFA/0z024wg3lTqj7gc3rB+w+mx51s/y37fameiZfUL02WwX4u/SxxANRzkn7Ku
k+OCmaAb5WdxljrgTEOKr1bpre+95tCQnNnRRyOKpvJUyLSpKAwh5H2lyeblcqocibpAvJdkyZYy
ZbcNYXNCjdDqa60TTZNYXtQK86eigjvEumn0U+q27I09LPzpBimvQo9Uhn4of7AVgt/bMmf3ZCtu
isyqt0lbRNiplAbW3Nj5kgWzG7s/srUjSVC4BZLpIMEqDGKNEuWE4xt3i1TYNthANOxlQEsoV+fT
lKl4ctv6vXseLIN6k2K/ZyJatpExvE1Ur6V22YJYzx9Y5eH+24UNCTaUypisaEqyFnCDeqqcMa9u
sVydSSlQNcUdi+9ok2wWtdPInjlCAl3ibpBhlwWAzwgLsT0kerifFyTfyaeSsZcxhpE0+8iPKLNv
4SEfUzGjlp60p16PCRFcmSoJfNGpsC5adEW7o7RoUeb20tDKa4W+K5sF6Xr2oGtLTvMJ0fmUR+dQ
ptYKhuMVuxBKRonVbheqBCVA9N00gGgxd1Md6zBUa/b3vOlc1ji3oE/8ria6l1gkMFtxg7Aq+ZCD
BMVAkJ6aMr3WRnx+0o342OvgZLreAg5M3WIQk4dgqKB9JDl9ID9ZDcEg3SFouo+Q1KZBoPCQk1He
16S7F/jYO4VkIkuC/dV1fmKMOHIq3UmTARAJGhgMplF2HJIb8xjSFhVTbNjHsVclzUcQUafSDHGC
7EV7dO5gfFfLW151wNwAGtiACDS184wQ6WEpV7dcAeBrNOBKtKZNHhtMDJuBgg9sVgR0Cd1gI9BD
doRD5oxSAgamDWF1j2x4JikfOeg4ryyVHZJamBNmA9hnoIhp6tFQIVtm+KLA2m0zgNwyRCQz/5ZV
C9a+ofJoF+6Ja/g+0DvgUGe7n0L6ZIlZwIvDM9Sv3T6sAkUqYl8ZxpXSa+Fthf3ghgoC99UsCcqu
vlgrW0sFEEwXJ2BJavZegvDS6ueLEYavgUEaBx3SmniDKkAMpowO1Q241SPGueiGCh3GWi/5TaCJ
fZPi24prGv5zHh5JAB92QVTqLpsfP05Qy2YZForCTn/Mk8VuGiW2FYagTlYCuZVCE6fpqHGG9jfg
RNN2ytDdpFK/E2IpcHUNKMhJJQtXs27Rg9rhI/altZxCLToh+ktPeqQgH4vZAxtifKzictWU1ghK
mI+8lAY4i/iAmIUVK8Zw3otg+sCqpLAODaVrJaeaO1dx4ShW+NSTT3LKgJNQDzRuEia21zhdGHSl
6kc3Tk5M13wF7hos/uufjR6kBzo7KC1NL4Do8R6U9nwoU492FHk2k9qepDAFBsC4Tlva0A6jNQbP
NSI4Bfd2Li3iB0vA82QUxoUwLEBUEUxuXQdKxDypIniXU29qsoxdaECAi2YAytWJZZrQn1kGhe+K
rgPfs8fZCde3V9Mj9ttoM7R5fAsptcJ8hD2U6I03yM3sqLICM0nT2Tkpnf3WTtlzG0/2j2mkW6KW
n/NoVbc0ohdEWVqQdqObpzhGLD9KuIpxB8DRyI/NkmbsjwrUPT8jC8F3KdEOnmCfEJPVUURSD/BI
OEyjYjdV9g6Nr9PH8yOUDGjCBkNrnKV7XFqukdf7KU8V/GpiN0rzBp9HYVDKxlyB2TdpmPRqWieR
xty1ygf5juoOo0+t6BBC7acQIJDeqPku7LXXfraW7SVICijA+aM0D7d2wP6UJ2QCRFipGNZMDoQA
rnCqPylrO2NadMuhjoqgo1C1wyxBm9TAKxyRDD3o2FS3iZFarynj5q7L5bcaYiS9q3D+tENmZTQg
ZYDIv13rtcGM+vXe6lWtmfhZBGWYHdVPSn72jYrBE2D05bxk4xfNarVdagfxea26o07LALdqGGAR
i85PmRW+KkV+HTjPTzoEJHhUYb8V9BBhTbhtxLQuLVKwnyQkmdESsk0Oj9U8dKeka06YERPPnhNa
nEVJ3o1tz8ghCnObSIhqSph7sK6t0YU7ta2jAPpbpPns9l4njV1YFnGESMb00Qwjy7V+YVysLovQ
wrNqI20x9PZLhLP/YMFPoa1ML7rEPxrVYfqs2Qj2whabWNbB3WmaZvA7RLtgb+C0mkTDHKRe+ybF
1XRlIcaHiIorzejztMQ/MXa9mc3S+zGOaJBQA/AkqIhUpreDrMbvDTSOzaAU2Bo0KrN2ECWPKgYD
nBgLFp8Zsr08SOMj3dvwqDCrMM7rbGvS7iRno37t49eunUfHGPH2FVWTHqOWCSdrQtitafzMudP6
YT6TqJXUn6wa0cUBYfOsRfluZ4kfpqm1xx0HL7lyaySBAxMs3/WG2hXEWUB5rjlH50LIX+IqOjf9
ysaZ0mcc5g6hUYCY7OSqK0QB03U6NXUe7zKx7EmRYiynOYewatPFxsFOFbeyI44TqObR5OpN9SLr
zaXS1L2C4cspUxNtk+4k4TtrkhaOBGuqifdN6ftUAVqejfprWYs70qLK0Fj0KW76JQ3ah4Cclb62
LpOhXuKI0LVEfM0VzhppxdtQTNiqA3GQFEutbVkDEOhUCElm89QH7bPCt4HuYJsMipfPC2bg+czm
YmtUWGomk/q3knBWwHcgzqH8oB1fPqgKUuCkk5/jvvwBGHOip1s3Lsa6x7Se+6M66r1rd8Hr0hjR
EffIcepAzMTRsxWm4+F+YZdKSA+46zNOsSTd/unO+9WoFNBff7/6x181C+9R1VT3T0/645Hfn1+i
YEN2p8X9frG+3x/9464q70a6hP/+H3+69/6shjqdTz8cBmHd7uv1IrGhCd9v3q8txfLn+357ShwB
MESOz5/8+rv7c+6vsKgyq7Lf/ubXy/6PHh6VskYIkJgbFuc5Huu42KdLyXjbrVfvt389cr8vwlG3
hIHfKBYuQUqmBUWkf/3t/dr9vh4Rvg9jz9aZ8zDS3N2+SBz//bKlShGS+Yh/gy+c5zAkl8CwUS3k
IgC5I1tEITVEK6YrEbgbwnJv6fjnWat9hmNYEaFGg/n+AsQX/PNaYBtvQ03vXZo5+cpRyVFdTPn+
fk2KA65Bsof6DKZakSB43S9EYcfOOKAwX/9V3gQBNivStZv1n0Kk4EtZH5AyRASD1PXMs021j9pi
XTuYFQVE3Y6rfVgb5f5+7f44Fn8ev995v232+uj1FtPu+uQ/vcT99p9e59fjZbtMfptkwa42yPWo
elHt+xjSVtKMe5UIJnc2Oit9SNcvoLOUCIN5ZVIMrWWSItefpQlJJ4JcxNd8v32/1kjhgAiCJtT9
vvsFvlcU64zyW/ii/ByitJStBkMAMAiw3MbY3r+D+8Wd0fzr5v1rqnDAotp96BuQSvdf635xf+zX
zfsfibhCTrJ+t9Wyzgz32/dH7ncmCqgpmuYBeY13in4mgXbLtR7mAqkf+P3CmbQ4MORPdkfcXJqf
xjq4COVLbCuE9w7HGjWZXCCLMi03bGFTyKonB2xlUigEa+IR8+tcnJjAz/BuGQKUm9K3XlOU+GDU
QxG/mqm8Rb/jmhJvMgr9SpRfkkdZUg9NTM1etqjigvdvcErrjdMRFmsqhtvIo4NBvaZxX7DVqAYa
5PKlEfXWVBEI/WyXmKZpCJFPhc/CpxvHM7kU7rCGWxGNNZOgVaeKY7Keo7C8y+wL2i0krg8JmIpm
3uQzoLVuJ00uQl0ijHAQ0KmS3jsaX4TQPw7TeyCHTsyWF3U2oe2mU5StS4EB1PBK0ckPpV0dPCPp
DlPSXruehaDWuKkMoyBP+BDsYIq3MRR7s28Po6Z7sGX3sqF6pbCQOE+egR0sSJRvMHGeUfx/jHF0
XJovGvX/NIyOipqemdAufb6wI5gOQys4v02SqLCOFMgYTXHs585TZtVryomF6uT0HUSmad0SnFEL
QnSjaJze0Mg7pKqxDjBvwWKtQEVkRtmOZFavZ/9INBpUTBb6ab6gtRK+mF67dFcambfIiEcm0y/z
8UeaKU+GhsrOli9FLF8xYMOGYQdG3FcSdTeqc4cClzcFax8pzyGDSC63xaXCPF7R2zc6VCemcsXu
BcrUn7ralcdglwG+MbVdRzEG2mBuIb1YHOs0Ddpe77IjQAM/k1S3wsgU1CEwckK0tW5vdtVr2E8H
GCU7Q9a3QondNe5sns61QVRdonoC2XcnFCoq02OgVueUnoNiZXvU2Cd74r8jHrXerC51yQtxMfjv
Jf0N/q6TSOpOWAGJFDB5ZPOgATBJDZQYuL8BGqMOnQ/seE6z9iLhlIFKjNdQvtbpAteHhFCwCvy4
uy4GLPMlgjWezPqukXHS9G5gL9iT+WGACLNstMkZWoCn97p51K3i1GjZsbBUOkDkJ1v6oTSfZzFf
AuS9Rmi6Wkq5oY3f+yx6o1aP36p86GYSjoV6SAXJ7mVzrC3NscyPQtK2nIO0CgXI79RY9s1ILUDa
dIF5GPTWM6lJl3RPIQqL6as6a34MeQEnshtNqhOBX4LyS1rmhoDQTV23V/gQjJnxtzLWiGZgurMg
eQcv6QrhGC1OA5aahFPpa3Vv6PajRoVCHNCq36h4gzEi5SgJPzF0nnVegfIBatHgQ5+yGztqAoPH
I7aoHYuXTRotj1Jr7VORnM0ct1MSPg617EAQ9IAgDwJqz0QrUanPVtO9ypV1kGvztqyG7JD+cSn2
ndk8Slb01Ie9t6AzKWuvoqpiVIxWRUhjr2RT2l+jOT2nxfjFjH4unXJI6vJRKVtyZUEilh6kLh/r
2Jqh+FGn7UGFra/U0rbqVF5Bfo2F+oEsw5Nj+TTiqmwsinpKecug3dTR/Ih0583Oiw/Yi2z4A6/D
gC8PqUvZkq66DDWDmFFzOhAR7GHfP/QTJcdwF1jdRQIXSMcEMdG3aBperbx7Yd/gKRC40tjaF8qR
PEg/sspjN86nwQxvAfyMllqIaI5FyB6LXKEi0/xUX/Z2xeieiGeEmlfc5kmyHKeAr1guXio2BykV
GFtfrpiZnFLlSJKUq5kka2Czh1l5O3O+ZVrkZbl9ghn+SBsZaQQmZi1B05qe28m4GIN5Y/l6xWTy
CpD/WeCQMsPCK5fOCyWFlJLgNKTS89omK+kG1YHtCjXaLj1Fj07yV1ceJlgnCFaqf5GeZmhxN1OO
vLIjxUyarnU0UBgFl1mEtxgUv1Go3pLF2z7CThFQkNS9iCW/jDe7XlB9c5zFinUGlHjC4uNllg62
uH8o9fg0jslhFsZFok+koTDFJC8cUz2UqIvAUG6jm1a/xmONI5eNHk1rWUbmo5J0FGQemWcIZOxj
Nn1IzeCN+WNNx6xSLbRgWAroVt4PcS19ncl+y9DSox/b9OGOQ9KnI8co0+6MIdlmSkcPdj7RIAaX
PPtysmz1Fpot7coF76Y++RTS6e8WtzIefK2U3VE3trrU+t1TAgwxKXIYUIybpQQAuNjR78+7A1bX
vB8Psm7e6kicABS7pQ3es4TqgR2809u9krEvHzBOFaGTpvGe7A3Ys8E7KcHfRZi+G5EJxaHw5Wk6
5GhaGqVi6M5vS1y+JFQUUwt1jVWfisy11UOdPMvwy8jFsMdH66vZvIzpBX6ghSQcWyfd+VDbKd1n
bZNq6VJOU82zkGnMauqlsG86kjnYCJeyN26pXT7WbfaMnMIvwUkEnbpVkvOa86dVXriyAslafsKR
9lJZ5VtZBRsljzZBpB5J5NlD6z6oc3ICCf0wz4DuKAufBDw1lDk7U87dkWwFHW8CHHeqzACw9JIj
eSBwRCUdxzFF9Wkt+N7qGHly7BYpJUTJUQ3itFlNBEAvCcXW9V3nr4D+GrkeiVvC6G8KYthAY4kp
hr2hxRdd3BqyOBerhVkHPTEVrphUUOXZLpKKLWI5n/2YZ8h0FvRtLahcRoz6XX6Ug2uW6u6c7mNk
NOVQ3TQVbUqeXYX1ZDfkiNsX0ekXCQ6fkFPHAhFawzyrQCBn7zO+Ehn3tg0pyMJ10ObTgcI0ej4G
4GUzGqC+Ac8Fql8APKgasa/H6qMN6i/smjOxR2LwAM7kwXJrKLJ9vY7h825mRgvszjGGcB8VxWEm
AUSupS/sJpGkPaZZ69RW6yOQpg4+OdnkZUrmBrGgnk650lr74JFbA9bRMc8S5pbPod9HDHY9zhq1
8mycWUXx1QpxIRNLnlM9N1R9q2npSQaPr+Z4Zq0AJcFyxX5vbrtKfzRaNLn0aEo98IuCNxqwcV4z
pUmaN9srXozDVNJ8mKdvfQKVlrCHRXlN0mY/Rwomy/k5NpajYVGYpY5pAJ/SEvmAI3LfoHkHkOVn
Yb3TFtMZ1WVHBYwy8zlYxFF0b8hCjqYWMh6l7CVIU8u1zcqCmKlyB9Lkl0yNjcmY0jyaxAQWNVXs
FSxGCu9CJ2fqLvDsHEWUjhTNHl0M8lsxs4G6VI18K+DVaATe5gpZOYEvhyh1axbfUUO8TfnSw5TW
g8ItxupCFnJZRi9L2V0mUb1PcvRkBSb1zsihu7e1TJPw8M9WHbbkV+46Njw182IzOihI9oSawLyJ
dxISRJORQ1EU39KVF2ABCN5WWGHFPw688l1RezCxoacKsNTaT6p5W03Oj3MSHSBZ3CLQeUs4HXlB
WinhXg45VUBlFynT5+i2OS3BhkA6Og1D6+BMxUhWbsdVbo/9ujd0cJ/qhhLOjqNsu+gVNbWFvBqE
0lbl1P01o5a/0vhw2aBDmRD/tIfUGp0+1bd6Jz1kebxN0QNqis5SPt8hIKALV7+UTEbTsgPb7Eoh
/KuucCd0fVoybSsTHwrA1YR0eZWkVh4agLKnXesMsuwADWP1Gj1N0+g0I3NUi/xnTNwYkoNQjKv0
kiXsUSxlb+UyZeve7XU6UODQ5NZn+KbYCz6n0LbStO9K4AjD4JJtgBUbWsRUb3s+eLHMDmgSwA0f
pMXstEnbmdZBXy2GkrxLi2oX6La72qMifcd4vKdS6Uz010Ra7QzeYIQsVhlLHynifpk2NjhnLVOc
VlOOsVjwuA3ocrEe9KWfyd0+/xGPuRO0l4CATjphYDLdSqpdYTZeJA1PEUydEnIT/p1LbbFsYHFb
Vozi7BqrVNrVeChXEmvXTmiRuh1Qbj5H5ijz82SaTo1PmrhyTOP00RLp2OdscBo+BLRBiSZjb2Z4
HDJX2Ke56XzBelFhfA7EcoFE5w5pQ2aGeQSS7mb6M9bsr0GwvKa9vZeb5q2CfLhuj2TtKWMB33fU
te1+j13sMgIBmMCZ69hkSpFcwti4GpG0LYBSaAknUJKcSqjy+lRt8zZiaG8PQtM+JYTgZBJTP28U
zQ10jKFT4kq25tJxxiKMfonU5yIy3HRchzHCvZvZSyz5JMEJaeCQGBKrpI6xnRGwSAywtjF0RfA0
RXhsxAHNz26o45Ne0fElYGAGjhGiOCoBb7V267IFimJsn2rjVoKwpTZFZt64k61uSXbakvHnhlno
okti44KQiwa4AKk5IDguGJq1aH4WNU4aRXb6LHN6pDeoUR/y8TMwNTdV3R75DLAnWgIaMW4cS9Kp
X6AMZZ+WqvkjE9YCWaRT501MfEyDYWRQNU9kSAEKbEQVFdRm2q0/Xt5J2zskZBidCjsfdqBV6L4J
hn4Prh0yyzWsVIhXwBV6cFy9jDypcIGTnRECBe69+JM15CngVRg3ZadRgKIhVe7jIk+QmK1X7xfR
eq0wCoxwDQ6VqQSGuFnynOffH0KKsLYfAmnZGblRMXfLyGlEWdKaCwFsz6Pp3ssfv1VDft13v3a/
+FVFiQesNT1vRCIC8SFdWZLB1Mo05dLPRlVTX4co8au0UlOX36QhA6U+UEpS5spnSYNeviW7SOpN
948Km2hbyjL30o3dR6ekLC22TVTA7hf3+wedzbthwgmUS3j9ejXRVtLPRNxyXjetxWYjH99DE6pF
ZuJSH4fEeAmneWNL9fAelRhUxzKDypIN+aOmd695GUCjRd9/hKHZvmH8ZNkWHJcR1EMvYR4owe3h
Cxia9ziXODAR/eHD4GZE8yiNDOW17qf81EY4mahbcX9iW1sdwIF/f1oXCteYiFyuShKVor53kDSy
sVYuy9h9ABDHFQ9v3W8DK3Fz1lDORBfq3VwMFy29H7EbvJjBGL9Iq3yv0hfARmq5y5Ta9Nth8e2K
vUWjSdqNoFjWKwbppiFismHVCxJ1FR+rZPBnKgFPclFAuAirr3FBPLJYbE4K8FCulouJKe6sr7J8
qo24ualSrA5npL6R8ajU+VOKXXXXUCJQwe6Qji09a3P3QyUn7wSohtAbPXcbMBYfMDKGbYLBYMws
mRxrBc9pPph03AHYB2xXO/h3nYphTwCN04ItUHc3Z+DTKXBGyIwViJnzK/nwm9CmV3VUVknKfoXl
hcdZfohbd4j9oYBi6Rbsd9ZK6WYod4FC8/RiWWgRdp1CALPkzONRJ4EoYI+DXgjQTrKrUBWUElOP
YMCwSderiGcp1afFmB3ArHtb7uhf8rkH3ZfL5UpAFqUykLzNaUCRQdTMYQG7UKyyHPjwou98YlCd
DvVBAYssRPy+DldVXe+z5DELyFkSCS770e8zcrAGjgVbckrQwUbW+wrAZNUGOdfC6Wi8tlJ3Cykp
M67dAv3/xHatIAOB/n+4RE5qavuxjTyJyk1sWrtFbsDfBCRBT5QCZy8fWtf8YbAbp7dyLsfXgPNb
79qrJch2RSts4gYNaN6Wqe0Y8bwtwCskkCYiKfYnVP591aJs/xTd5Gk1bgDRNl6q2JsWwTi6gTZi
hNwUnzVg2wbBwqemXSly6B85AXu05xUigGMCph0NhXQNH3E+hApVQJw+I/I+qXpR1EOlndakyNDe
SzNMqt0UMzpFuEIosjmlhcHmGTdeEj03xpX3wtfQpi+T/a42z0yINQuWkSKaVG3m/qkrGNkxJRA0
nyT6ziIwMDNMpwM5F8zf6bAC8SbomrgUUHIvrKUJzMogIIgXJKgmQq8mfNM5r/ZxiTdnaQ+zbB0L
dd5q8DSJKJEeVPAo3WaBFiRyAXWm86dKfJ2seU/d+icbKu2BevVR1eyX7Dxq1lEHd5FWl3FKdq3S
vbNGor5CiZGwiRZ1RRu8dMqlYo7BKv9gNtcZWRApEw9kuVcpFjRv9e+I8r3ky7RZ5kdpzJeqOaak
sgsUUEFSbdM1itclgFfpXqE0a0z+S0mpVsoE8uv+MVWQE1NxM/L3UIVdEUhXYX7KrFXK4ZBCDyzJ
8ZuBJfbsQjUsXUVsPoMj9fOwOVjLhMGwfpyJvV0i0xsSJGbR3O9KqrKW8Eu67/JMdrOunWyjfBal
xoY7QypcuxmK7FAdPbk9lMJ2CfL2Fw7/vk59O7ffElIg+m46xFN3QpHsEa1odVsjtB0b7IY5lg8G
O2MQbcYmFV7Cks/YNJEXo5Ghh55jJ0Dc0y5P6M0r1V1Ut2teBwbTEN51slNUsn9Q7FuAD9EByM+o
PUIF0svZlM6BwNaRnzMDi9FD/M1IN+MTmc3SuBOVpyt+h4CZ0MBw22cvsfVhJR9D+iPh/GixzRKS
52q6fikszhk8zSTnenNGaWa0Ux9f7HZWhueZNTpBwpusf9HwaMYtJ64cOAi5sOeodEnEQxRemmk5
QQg5ZjgQWWEMEuzhOHbXUoMk9PccMEiq0jhJCbGt+p3+oePVaBbGMIRJhH6rBnmL3SkYLR9k4cWO
6y/7Ucgvitl8osakP9qeK3M5Y8E8lkImVPKhYLYY+uapgVukjWRVd9Vp0oot/iMHZBmSGZ2jOTn3
aBkG9Aj0/bcV9iMzrpzeuhEu3+cM5O1wFXTiB/MFksM21ezn3ujCLYPj92Bu7JulobM2TaBVi6rL
X0DLGK2Ve0LqZzZ5iPLBD+u4hyktE3kjWAmY2TfbPOZWHH+1K9iOyfqEkQiQfCrFAVsGpr1Bp9ia
nezFUL8pEksX9OYKreImPIDOxhqOyOzdAj95f4ZRI8dpbFE9lfjXH6xKBpsrMvMAFbojvDCs9oCQ
TRy7aKSI9DZYfQfmc22p8hmQxJMxQj4ESXCzSUd1a80gkXPE4AExz58Tu3mmWJ6dQllm3Bk0UlUy
ANw5AV4E0KkhoC/ZHWaz+oi6+omc7B4LhPWtiLPwFna69Ejhlqihwi/nSOaIlrKnJimyp5jcgymq
b/d7dFnrdpNiAWVeH8sGwzpWWXiVmVECxaz3M6CFU6FmbAvWa2zU7FNrkBUJqvULHaivPcvyzsmW
pFpH/fVSRrJ0IFM8dhMrfrYkRGCkJxM7CeVh3N+vhVJ61vTa9nqJRGpm8+EnIZd0JxND2xtKBKAW
psam1MofVUERbpYl5KaaeqzWi/u1uYRqn4VZ6ehNabD31xEFdg2MUPgS+ym2TxwXVBbEgHMLDylE
iG7IN1bQssrN8onOAM2CdppvZh8KP6XxvxnysXkugnBgopFclnYNDhUuWAD6QzI1F2wLVVK1z5OG
YTCMo9m/31QlxcYyApX9frOKu+f/rw7/n6jDVdX8O3n48xdyworv8V/k4fe/+UMfrsj6PwzN1kxY
0LZKRKb1L3m4bf5DE7qh4kLhSeL+yD/V4ar8D2FoCj1L0zI1dMHqv9XhvBoQBNk2TKgMWAss8f+i
Dhd/1YablgF+UbNRhStwdE2VV/uP6tsX6uMhWnLlf8lVX9lgsDv295m9KeIxJB52ljcBfohzKIZz
Z9e3iWDuC822fm+CYGN7iV40XQLjdUklwiCqfUlt5XPq1gWaakPBGSJ/lCQqjdQqPLkfXro4Vo59
B0XFmpuJlEbUapVZQvDvR7eW7PozfRpTc3hGHSqjOGyEjANlsrxmxP+Cd+qUqLSy0wkgfaS2lyWb
jwI2w1MKpt2Jced5sTLu//RD/p+k8797Nwxb02S0+IpAiSZof/71y9HTKhqKLOq8EsnvEaE2SauA
vDpZOtFsIMxwUaCsDMlMvHLhAqkv3Z713y3tQgjMYlz76B2bBNyDaEEZbSOTfHh97HBX3j9nkoSs
X0YrPDVtk7ntIMDOULbb4NZK0ClL41MRqrB479daYjP+/hMq6yf4ZQ3g4NJlVTYFoiddlTVL/Pbz
m+WAkQd0iasvXJhIH45awsqwCiR3keM3xRLVx5LRZ5SCcmPoy+AR7lXtmqBGsbRo4UkHJugiFtPg
cGIeju3w59+/R/X3X8GkQa9asqXpHPlYLTiB/nyIEiQ/4++NTFexKRAuZl4/tFPfXsqQnMsqk5DO
dR39pZimER9mE6gKKKC8+9JoQKQbXe3RECsmpDSeas/RlbWeTaDjSOSCNTjtnGW7BIDVzs6GYJPq
xXwlxaL2S9uerkaCsEparJ01272TGJl4/PuPp8n/7SfQBdggi2HAMlR+jr9+vCpVLH1WaZBISSkr
SDdbjWEfI3HTxNlTy5LjITFDupaK1NyKYtLOOI/1k56DIS8UCn9mmyy+Ko8sm6fh+5woOZo9hNMk
cVVnIDDVg9nZ6U2iBDWVRnpQdEo7Ju7Bh1TY4YlUT+MgRZRRnKnDNxmraXENYwKX/v6DKuvv9Jdj
zWBToLGwUHRbVqhH/PWDhrXQ1ZKsPdeSENjA6aZ7ED2xb46f+hK6RDhTRh0DAium3gvq+d1qg/g7
JLlLrwJJXOQq2DV4MTaKFGiHBI/0Poqr5P/yNlXjv79NXdU5420d/LDx+ymh2AV69Kru4eMo464i
NWTThBO2WimtnfsYYER0zbsoExxrUtJ9Rl3ojQ2nfCJByQsn62sYxfH+j1O8mAvAN9XOVOBtRPWc
kXUWto+9Dm6YzNUnRaU4qcYsPO7jQDsp6h+2rr+4uv7iAPp9jDeZSsDmqrZOg9WWzfUT/2mMV2s7
DsAWDS4wooI+mDy7rIRpOS5G/o1aBfl7DOdhe5ErPCJLPSCFhF59spboiTie+dDZWoOoX86x5oWR
t9ghlRqFnib97F09NfqTWcW1//fHi7YeD389XpgBDUWVZWHbWOd+O15GPWpUQMO9W4Ql0d8asJVQ
Go6BbtrbvCZnTwLH/xIZ6LPkbHks/zdhZ7YcqZJl0S/CzHHm1yBmheZZL5iUygSceXTg63uhvGbd
XdVW/aKSdLMypQjAz7D32tJ9aacy5Q+UX5EBDVYFRnRJBhRM1TzXHxVQK+Hm6P0NfY2YMLlqSnuf
rLSFxCMAwinMkg2l+yLnFtk/K3hOw6NpDOaz2TBLiIg5/8+/ovnv1xoHuMu9IIlyxvP1LwcMYSRL
vcwDc+2f46AhtEVZz0FxzZTJfOD/xWQkK8u7ZmbZiqIctWBAxOsc+yi55+bQlL5myWo+A+j/f360
1RT2v199Ln9JjydsSZki/uWxVFbeYmtofwyqSI7D+JSd8Gd250QSptSXmQX/oSYL3UatO5fD1rXY
LrVAnKcpj8LcT5sdYTnBVL//5x/M+verGUNd4EpeLf438CiN/ufVTPFvmkOPf3rSBI0IU3X33QSq
2yCchijvJaorrNwaJH8lzZlpWdtvLMEOxfPuK0MLdEcpEag2MDSPAd2YS7ZIZLkC6J/bi2j89lKT
2BMmRVXuhrFwr0QmQXhZ050KZIlIsIcQYAjAd17ufdv27UyeVySX6RoKpdj/51/X52L413cCg6Dn
eJZtc1S7/1aFJEjuOLrJS20ZsaNuQvHM+AauUy1UcIbnCh1vekxYlYZ6cD1SAucXMBaMamE4uUkW
MGq5cwOkCGDSSUTDrRHWMuh2vSh3VQUqQzY0zWKcX6TpviU28X9mzMGiG38PYZOsR9J1D6Ibk02T
SpbhCVvDokofC92LU1vHvxm5Y8iYfYJ/kcBsWFYVWyswYVV7wt12JD3bhmTHAm8xA45P4vuABS/A
bpiOzWuS3s0WWRpTYtzG3C0bpyaLkhkgnWz57VT1h8IhU8ngdhgXPFkNQTNmhTtslUxF6K03LM2c
izc50y6XM3DhmS21wmS/N/qk3cAhyLcSDrgHwHgfpPFdAqFp4xTdd9Abt8T4nmMupjC3v11A8yCj
X415ji9jYRxB9Nm3SF+Ixg3Bh7Kc7LJ5V/YGoH0aRXbo5h1kkfjBIsJOtz1Zh13FHDCNTqksroae
f9qZIoyIhC+kSAJ3row2+dmL0f4v7kjaalSvF1t6aFeOGBTmNdYdaeQMcrpyqXVi5OAqWeDVoo4e
l5L4zDEV4UitVhrqmSXel17caDeQ1Tb6Dr8uIyAWTeOhVIzWkvYzas1tilRxnXrVWKJ595S4ppjb
z5XxLJzgqzcVBLvfTYTLIUYxToZGs5Xm8KpcdgHVaC+AsoJf+dSiApDstji2mDlxyWVddVRe+ex7
0RKSAxQDMDAksXbiz2R1SK9ayTC7ZT8IgiqSugljF54Q/GzBVEAxZytf1ABOvravRqGfBAM4Tt87
1/fghQ828gk1fGK6P8OhgWZzKfOQJco2YnMUmnEFdCTmEvZT4tRLH+UCae/2vF70eRMa8fAhO4b6
rjVeeTkBcmzAcncgZz1xid4k+TQkAhMAC1mhIAzB1zx1Nvt6E4T9JjKsd5aPJCR2KEKSpoerdz/P
TomTUyCytHHrxMu2GmEUJl08HatslASuMVd2m/Za2tMr2Uz21P2ybcTpUJNfGx5G0dASotBf2saB
jpKWz40Jw3P0Xtp5OdGK7QLTKQBlYJate2wh9VecESVVTMNrnAsWOb1/dGeWHmUDJdzJg12zansb
beBcRZq1yYreDzWsO45t5mg4x8qOyrkvEeukCjNCFGHXWgl305WZYmAN3HV0SPLAGMU9jCDC4hbC
5PyKiAO/H4/g12HtJxCzI25LEF47kdY3qvJgekmeD4O7vPl51j+5xYtyEBObEflaXl5u0uCtNNJX
B49d6NPBbdyazqhzf1GRIkkd4uugKu96IwJnDvzgATbNsakr58VOAV+ZS8c+HST7lJveZ0GoiUi+
4BZUu6FbvHNKqXyxPDD+kwtIW8fyFlAn3jt4AMcyMlBcdmwuu1I4T11f7Kl0BTorJvngwh1aR/fJ
XB9EPDeMRzuFfWLLwvsWCSNNV6VfDbLQNlVbF6LjObNq980RD6Ut59cqlcC0bPaOgbbctzGdCAJU
WXWJzNF+QX2OLSVw92af1oc4dodjncNFiWHKvC80wsbAtL+ZE4J0+mrl73vinWkXN3wrmxu1GPkV
uzEGrqZ16+MY0uwP7ufaH6+YZL12RMdeRLu81SiYH+LBFg9e0tjhpJGPThEculjegAfobg1HzPsl
T55pE5iJra/ebM6fQe4rECP2BB14cmje05dlPajzmPQNDnn97hlq9zOt1B6J03WHomtGp815mp3Z
c0JYwoJ6j0181/DebZKqn3cuLM1TFplfNWL4Mk0cUlWAOqwthsvkfD/GJNh2INbhltVndqDthTT4
9mLkyC00fa+0H2Yev49dh4SggKtZw2oHPZSFBM8XT6RX4fckDrgNkH0PC2tyDYnkyYBkmQiJlMPH
cVhNBDghobc6Ebz2On3gnO9/G6Z3hIEXXaWAhTeeLJht0NluAEJY14uV1NAXp+oohxy0MOCdjc7x
g2FUdO+WqanYCGDt5pLjkEuy4glI3Itfm8mXk7K08GdvYuHkZZe4AmldGnMZtoVXXQeRPM9sSYlB
1UWoazhItM2X3ONpmhZefd+XZXUOZjvbB5iWWEovKFaCGWBIUX7C4iQmm/LzHFDuPJWG8fDzfb9b
xlAxVcY6BsYVUGJ3a+ckoOk0V4cqTZi6s0e5NTIQgJ4RHCAEouqUaMDontx9gpH3Tq/fAzmjzyK1
QFAgoMvrKtipJvZv8vXDz2eYvDLL/h/faBeCpHg+uGG6pD7xJrXcAzBXt41Y/vmwBAUrBjn/kM3V
LTL1Nfs0J9nBX2aCUiHtrJQQhJYB/uC0j69+vtdz+//9r//9pVM02yDX9bURoK/pzDsP18RdO1ss
PntLbSidMRxnNhiSUbfUAsM2UwByf6roQpm0DgQN79hXOTeZ0zx6Tdlfd7K7VEnqqZCo6ZrRjkYP
CjogNKqputXQuAh+k+l9UGnqnaJIDlll/uXj1gZn0k9NOwXq79zGa4rkuuuN6ylqarIPxXW2IMiR
GReiIMFmRxSqOPDCW2QA5SZMvmE3Zt7y4Q1tuRmWwnuSNtK6cQbvNNUyLIRfPttrCTEif7GfQXF0
97bjLDcK3yMVosK6j9TCF+r671dKQxcpqAT6YuBhYZDBcYXk3D0ZxD6ko4fwxQLaeE5GFGzJ3Fxx
1yAG8fw82KT1GgcRVc3Vz4ef/2yuf8ZvMVHF7ItoZcmRhs62WXg9YrZzv6qotUiMrdw7NTivWgMv
10p51DTtbxgN/m1ToeutXOcxmskBc2bg4Rp9Puak2HqWaKCzeI4fsxn+lbn8fRJV9jzdRTqe9/gW
4muq5HJHQ9bjhnPlszDcPWHJ+c4NEoKqLPIwjLixfuF4xUGflQ+lwqU+l5S4QQNSE7OpzLjOsu4B
s656kB4dQDX19DBBK+nkJrnNVyajOXnPGr4iYLGhvcpLS1+3w/Py0z7AM6DrtYbk0UJiAoUYHn5h
IL/+edyQDvOb+pdZ2YAfpVLNI+Gm7cVfnEOFe+k+aWR0jhyOCJVb0LgLzVwzmw2i0GGDbzQ7c/Rj
/bPd9std1Yvfttn8GQeLYIMxbcFJ2dGNrwMEFF2Q3KJjQ7SG/vlcBVX+aNo4sxSxUzYT7qM7Wo+9
TpI3o7b01m7Nh4WJMvEGY3XjFCS5/vzbjWm1Z11VVRgLt6Ra1sNrmd1WYBLOVm6PFOW+etDR6lpd
6a8/X45x8fz3/26VpbmDxUO35S0DHgbcPe3gjtSXasazWlfXaZd+M8xDU7Z+JXwHYd1Usj81BDFm
fUGd3ufB2fIRKvRtZm2LcugfVFQ8CFbPl74hVgYn5LhJfbM4EXPizlP6VrrfDunpB/Q7pDQ4Kr1L
/HEK2Rl1xpDcjY6FsTJNr1t7NHfIp8cnk59hw74LD3kd+TcMb/6ZoIFz/GR7437bUUsODk7ObqjJ
iGk5LW7up9SdHjpCXtz1fFCWm/3zygkAtxftWl4o3d69ZROUhEt14o2Rr2zppnB0gMY6fWnfkNBs
35Bb/evnQB3R9uMYbqwnIFjpqXRihU5C1y92DiGsELBax1Jd4uzEQ90mTiQ7Id9yGK6TLZSSoWt7
+nk0VHfdclNuTI8bRsd5dEwz0T90Zbn3wSpfNFW+1yfJ9c8HFLR3f8cJHsliANbWQp2bz4Gqm7ZF
DAE4J+WwIdghILlau352GJmyheYAQCoRjAivs3QU54Gp46lrgm8DzlwyvIGpID0vwvXjJAqcV0Og
ezM7t8ukop0T+/GpjOZHavr8Ordx21LVXH7e/0yKP1Jf114vXwBjzDeWYGkZzXgl1vEyVRxJ5AMZ
0nnWvHsmti8zgVGmepTbXVvqs2NPMKMmLOgLHmQY6FhQgxTtLHUHaoNOO6efL38uz5/vmYthn6xA
2kTRRIizV+o4TGyyaI1pfMWKwWuCxKIu9pMue2S5rOV4Y6xnjEz/fNmCbLzv4vxea01CLsEIT//X
Z8xUnp2i9K5+zmBr8FGxJA3yeV52mSb3sYmDPK5FGGcYr9g3Jo/1LWC06Q59UXxltzloUapTsnNp
9mJAZtdFMz8r5E13UxA1B6YY7kZIVaPi8eznySjrkObOftbEaIRQBv757Oe/Xv99NudNFhxMa4wo
rSBQ/p0fZ8gtSFpfKgS2wIDiQkFar22HEmTdQMxjAxtkyJD0aSSWdBEF/MxDWlBk5C2EQTAecGFE
8arV2B6tXnrXRQ3nbuyz5VRZ+bWXWDipxayqQ1oOv2zOCkZ2tMLXxFMj+INC17BfknaKzCRrqpuf
78mhxcgDJqgjyHlSM2BJlk/cTqCiG6Mq9mxTBBpgli+LSQtSWirdZGm9bMyC4DvHz2gZRrqQmrY5
7Gy0rcxhuweg0x+0xPqctx07jMCDJ+jExF+gkHXnm2jQ/3xIIzz6P3Ny6gn7Wjjz7585ebm06jAB
6w+ouB8nnlWIQzN1EKnCuqvnj7IWgBHWJ1xGz3hf9hryguX7ZJ3WPhZaRhAuHoQ8NW6yxvgtiham
UIY6dCaQ4jhWTrmbE7Ynk/CKfaxwolVNknNxdGxUJmfYFhp7vPZUfTRYcd1AS4CAW7n9TraJBwaZ
WcNeiSQlOStYnoLcum+y+6DrvrNidq+c9ejKRgwHVYlRPm7Fl55oD9Vcw26BkAnnITIZoBTWsSaN
bZN3CcWJ9qoLDJ1y93cfgYGXpzXRxLd55LQYJ6G6EKKX3ywsS0jImvaNruqjAo39Zo+/x6JMn0o/
uV2gZxzA+WX7bA6Wfd53HJMmR+H+79DSQIXV/+y7tE8Sd2+Am4gFNAJH2g3OrbWXj0HSj7m48lVQ
3uKGwQDN2B1YGrVC7FUI7y11R/SgzzkI18fUaE/LRs4f+FY2XZGfs75ynlUL9WpB/iGgP1zyZOyu
69/CqOIvxgehLsaeTBWPeaETjepuAFepwVN9cQguW78LbiqosTt/fdwYmBBhltqIw7kee7JvR0q3
ihtyXH/UbBof/67w8C2RngMNys/U3WJXxGWsy6eCDJcDLeqMz4NsRHK2EaKP8pm387cRO85jqXOE
sJN5tltBW48TPswghGLjIoHm718t9KJRH4CxcuT8+FN1isUnpg1OMqStyj2bMI7C3svUAzvkMWxl
vgD8NxXCeC6IqCw/fl5AvVT2pewBB2hz5XUAs0bAtR6/S5p3yEymh9qbMSUXJMLDyWEKLRVJoA0C
vKs1Hi0ziUfh+gfKJ1FksPd4KSvMkr0kTdEyugcA/lhQDeT/fjyGVju2h37tZB0Tr2+x+H/G9auF
MSSq0k5u4Ywn5yDinR8ixA5tZ9xMIv+OTOZwS2JO5+nnbfpZ+f29dKJqKjnkQUH+/FWtxGyeDH6E
E8ia4dn25AIEPfIyOYn33kUfSSgAgphkuMX6fTZdL3uFCwufJCsfI2RdI7mtBzFESA8Xab3O8C+S
2af2MIKnAheX1OQBTgNBJzbCopfILm/dIsrvR1fMu8Br3U3XVdmVXdaaeYfC5/4nmwlNwKMfr6ks
X+A+1JlwZpJ6qsIPp3Xy6rZkbzCCmo9jThKhD/x7UxqFdajla+XSLGrTbR6CrlU47OInkCLp3mBR
hjCGjXPc8mt1pXvW87Kcfj4rfW856fV7P58ZFe54jwAz5FnMv5psbh+mQsFy4K09jGLAxbI2kNZ6
/tDLFSxJ9JwiCyMKckNNrndzXbP+7VZ9bLx0Z9278wU+Vsw9Wwr9EsQRgjKXjExXfqbgWB6cKG1P
eAuQDfEI2lQldPqf3xOkeRpaq4Mpaabnnx2r5aRkYHAE/XzQGf8ShE5w6O2OraR1iRd3OqTdGrle
ovzVzMpvGqBTZDHhvfrp/T3nLqhUThdDu+KjJNi3nudf0s63TvkCaKnsnFvPLVsmOuUHr6JFhCwK
9VkCLYkB4L4bkBkB5gZ4rJVR7UBCb9T6kLe4IvYemjQPGcLfng93WX7E1/Dbh0aEF+NsMDRQ/r4h
FTIs44RJD43EC7K7MmMVDd8Yl0flqX8+iwlzzeqI3aKHbr9Q6NRrDqOPgM6zYi/3pcAaO2nqIw+y
/kDsxteqku4iatooZlE3Ra76e4bwBvH0U2jPFe2Eds4p0AX4HzZl1Vy81nZCbqvvj3Da1+m+FyTb
1DbPFTSUXdYS3YHbjrCULfNOD3gEzZ3dSnWxNejl9mqxoG4PLqI2ElU5hhjdYLV0mvTBj7jKI48p
aznaDHNNfBPHxG4ZcGrkeEQG0PLBuh1cMosDjuitadGIJnH8ztIZwWwAHKmwgIPiHEjm6JStAw1L
My1E8v9rscuzaYMYkbnaAdhCgZzmycYgy1CCjtvURjJetehOELCiNDQ3QefSWLFYB7KHXGtMDl7Q
oQHkK5z7+e1kzDLEveRzemMRMLXiGV7HmAKdVu3NxGTgls470tZ+1/y0u0boBPc1lGRi1DOzJaQy
Jyy2FMhTAyhwYzE9aosIv9xQZ7CnRkQO2lT7gAZ6kgMFOxBdY9ljN+X7ZO3kAX9nCmqHLoaHUxbT
RDK8nWE+u32XH7lsPx1BYSON2Nz236bo5Alk3L7vOu8K1lgbsVGgCGzD1G92hMYfSGpjJpVhUCJ7
RzUELbtihSHZnWbEz2RFeRGGz3ak3EBhzgz/NH3nMy6uke3IlJIR7bWvs0zYW3HFb1o8Po46MmHB
sbwFMtyEzjAwxiVAYYg9ai7pP9MnpNtx6cAb5u5hqopyP4wChNjYPXuoJIjCQWiceuwfwBASqWTt
SJc/r0Gss03om0y/aHo/oo6g89H6LAxOJKHcC3EXHfApt2cTQtCJ5eKkWU8rtmqvYyp5ObuJRU65
htPmLw2LhY1og7eWIc2hn6Mvpyff3EkZcpfwU9PWxJJpA2NynF8TqY3bmTCAAKv8loPfPOaEcG4K
Rv2Y5W7wP2BwmuVeAuvmFzHPtYv2KQm8GOpz/dJ19T6O+5vOlvZpOYncfylSh+RpmPQboRA+GyZ1
U0wNFzjAECzne07K40y6/Zb17AUG5KvlLleznN8ZxFUmFOUgmbbgivJDPGcv8Nu/TNwxW8PrPpWd
PFvr4DyFPow5VuLWhXTtFUW+T4V5bsz0XU3RfLDmhU0dL33RRVibjfF6VMkXO63HOfm93isDB6If
GcYms7I3HpnRNq1WGtiI7JZxLdT5P3HusRrqmlMyzp86Ba4W6ywkoY+9nF8DF+nxdMmY+LeoDK4r
X1v7xU/Z4CHzlh4PNCBnB/Di22FM7Se8gwMBh6h32/pduP6pX1z4EV6DALqtSXRuH+wiOPljrB7J
A996TvDeRD1ObyHu4aunoTn+cau9V3sxM092+5PjZGsFqgAZ5e9ipiTylbWPsl2tIv86Nok+AndE
MRSHaV6SKUXjYlbRo2Og2I9iDqpZZyL8CVNIkuK5aVFx+5X5YShQJRoMUpenV65KoqMl8ZTY5acf
k4ZmWWz6qpjcJ/oJb0t+4Un6dXOQefFA/072TR5RfM205xOTnD0vDwtPz4mxPdhbDqj+YPbFL25v
NPBZT4eOyYNBMumUHlN3b8pPpmO/n3oZf05ISuiDkbgButO8GCfwjeD2MPeZYGjChAVV6EWfCvfK
1ugIoV2c4tcoO2/bVeKt1266aWcSPnODs4tFGtbhGIo1+LvJu6wZPtsuVe8wkrPVlvtJNkRi5VM4
qKxjWvY9yDZjbVDPVC0eizJZw78iHzTop3MrJXVTt2ZYCObhUEOtmA0Y0yKbBjXFdZ89izMgVrCN
cXEaygw+NBujzdIaK3i0jVkklSS1Guo2qaGsxASkV2k27hHSsJ1jLkkqtX6MWCttQdYflqnYLkX3
MDmcorUtD5nIMGZzJgMDVNJmcDs/zY07b5apwi77a0zV6qCE9VA0zW3cEtDXMUfaAhQMW7HmNKCb
vXSKYIUiIbh2RKS5s6yBy0DP7i02abO1/wibedcwgEqwiKE2Bqw1c9k8FZ11qrqcx7vPb027eePL
e7Z+3THzqm/HVx+lSMv3KcGBQdNMGnY2n8t4nnedGldfO/2GSpxntD4Dc0+idXk7doFGqS+ZHTf4
KyLXeOYgmbetOVobo6eDaTuiTmrjXrcsYPxMCBZt6QQ40X9PJ6jmTTztYEaBq2wg3TTqQ6O7xu25
BlWLmqi1xP7ITbh9kaDk4a6YXBLkBINYsl1BLaxoQ/xhhzhgJ8nqUpP2ksiSVefIz0Fld4Pdk7wO
TUUB0mcTxETRm6r45TKI7BqsPs1CXpbHsJpkiJcWSExCOG8Ydx5JncSktURuBnSRCyNxVtikgQhs
cVD0fzsL+W6gXzaEZGGsJby7wUnHyL6+A+UuQju4SXMtLkku4fwrtJJ14BwaL+oJ+clOywjzPW3R
jTsNHMB+OogeYscsgisygK7dOrduMascFo5AxsbdHXO2Ez/9ECZLRI4cdillJNVKwfk9mN1uHP2L
Rb7MiaYxAXcZmYCo1AX52r2C4UOpS2xSTPgsvzl01vlDxayQycVAmA+rdsziI4a60LA04XwTIzsi
cejVnfrS99XKDZiOXpkF2zyZz3XTfxQ8IAGTwu30cjYjAYDimEi2NM7JD2jGiTL73vYzch4896oa
hhWP2140S8XdhOgK5Tg2q2lBnjVM0dbI9LeSW50YTHRScjpLdyDQW4UssT/YiBIuQN75xhqCfadI
1LKCfCYLgD0TCUH7pVF3E5kTG2HXZ0e17jEORsYa4qvKiW/XNdO5BWryTo4o8ayiXh27L93CC0GM
zlfZMZ8wERhmgApwzcs9wDUixwpwBkFzX6xCmWWOrzAbsDQ21DYr4oL315t3gza/tZTJPhjFJVDg
lvIu/S0wsmWGMA5EqJKFCHSY+LiIFsdErdKI1ymgHLDxvSaGvQO6C0FppOSD78emBqHF0qDBSQ0E
hVzAXZJhsx2IiLPrmQMWSb3RLOZRcwIeioJTpXXNd7tMQDFIQgPTZe9klP41rTDhHPUTaulLtQRm
6FMNbsh1MTeAIliPbBKfXLaxN+IwY1MHsO87rjPCqa3V20RJ4RPCWsw0SqMifi7Ckrb3RkxkdP2b
pBAvtRZlmAbpJR6EFQaj126nsStJuczKg1tPAwbt56U2yTp4YkL3MuOcMfd9DCubbu++X5O+XLpp
GzeK59gjJN/40weewJOyu1Izgz1vEAe/ZepfTGToCjPMfAmQaYV+2ooSU/LoRYua41rgKiJqpXWI
BC7epFE8xemMuz0zTk7yC/3QKzU9gimsQM7FXrVvhNTlBFsRehiWXvQqxxJXcj5vGVLXm87ukYUV
6fvsjhD5XTdYmSz3sUPr4Y4cKVGXbJlCVRgwQhGYYtfTdm2jdgTnP1VbXKCfuJ/3KcGsyCGXDhBX
wx6RiHciq7OwRxwckr1XbsnBCZUm6p4j8khRSvkquoc8j66MuHjP61vR9+8Gc7jtACGR9mDyw9yR
DFhoRokgccOK5+2hMyssIyB94x6XR9wOxNl6PQVGCyy3nxgwa7y1tkseYMZ1oOIO5HKmmqPsvvxF
jjsQ+fkV6ZMzuk+TXPnCQz7I0nZdkllnaS+h06j44HoRTUud8Pz0FFHt3RMDFTf0VeefDNd5l2xs
oeSRLTYR8rkJxJuwin7Xj9NtPRfYm4vJ4dXLaS9c3KPB6BMYxDGS4o0d6uRJcsiuxw0TU+eh5FI6
NpoLkrHom1sR5mZFxOkqp3poEwAP5AJBSK6M8+g8TNIZw2VIiiNn6B7b3LbCK69KDLFY8q4nd7wQ
wiBunYq6juYknE186P0iyzAagPAw+GIDXHvjMYHkHxpmT3Rpb/c0HZBDC+b0cP5M0L9UN8y6kqsA
HTUYRW2xMidxwpxedOlxILAxWvo1gDeJd23Xv/Y2EJvO/0pl8F7EyEk8FZwihPBEPAct61x9dNq0
DoNUOqGJ3RVn0tewBFfZ0mMkn2a6TSM/x8Ub0zXr2uoIuCbYdVvagUUpYB4snqbXTt9cOwEcJWC0
vbT/OM1TRtV6bE3b5QSEJl4Cn90P2GQb6XQn3RCZ3ZDvjVnMI1UyjKU0mN+DylCTB5KoE3vTIFO9
HL7tEUFO+plVKb5MMou3Tm2+SD/d2xNgOVZhGxU1PStFVaBmnjgOSwiBkhihPMj7bXly5gyMmWKP
1XDrUWEsxgaBO8KrYEHllXxOGIv3g9TtpqmHL0Oy1VwQ96WNhQDM9pewF84fgyCyjTNO82Yg6ILg
NecPUmager9raxlPscS3b7oTLkD4xZxvADqs+It9ysaNKnlJ7F+dW3EDrH+fnEkBLE3Topi1Qhf+
IehYFYoOpreA/IiSyLor/AFFAoISdi/jO0Dm5ErjWN/1U8KGSHAJIOBguqfAUTbu+5TzBztspknz
PqdzsHMubZ8Tu2pZMmzIvMKp/mdkgxIGDbF/iVDtedTZm5jYZ7WUneHSQ6TL7G94tuZeDAybmyQ5
Zr1VbPKg+D0p6he/nnmyEmmIZf4ZPYMKESB9GY73kWoTqjqu2EDUEK6pYEuhyOQsgeT0+mAmRA1r
/n2OoviYrKPnRPKct1fGvxgoetOcahSP186LUwyTekZSoiW3a/kwq7ndBSWUd8flqd90l65v+NPp
9Mt0qDR1nMTbAHUzdd87QtImVEwzoIHqjcjxtiUT63megBXleq37vbCEAUYE4EFXV6fUfBvGsQUa
hjm8AYeFmJ4DeTE+cC02m6CBT/HzoYVaQW4MKEP0Y7xl+QS+B6ePq+G1m3VNUDZ0fJ1jH088dgg1
Y23HJfgJC8TGNcHRco9yMXloWur26PRaHy00LWtFtYGjcaEm42HFaMMbgJkIy92CN3onpIDB0zK9
Mo1nriNPneAwrzpKUg1AT4J42DPUy3RMHWsW7b7UirGQCVrYBIqLrIT9AwN2aT0Oc81W7lik/gsK
QsNzBTPlm37d6BfIJilwYJsELX+Fstt9ZILIgzu5PrxLZaGjiFwc9I2Ytwn0ZiZDxK3mRb/tVrlk
a3D84vI1EVF/VNhBd3aLA7ZSy77zuO90El1EUX+WJvbohH0P5GAEthYCL2Ewjj3pBC6Vj/G3UaCa
aTHDmrtNaHEQzpIdjdx7ELImqT5bDlZtriUbB6gtYGgPybdlNu3K3HkeyoeFOfGeKRxgqqIGdJG/
wOu9saIsAYAUPDsgDMdiDh7QNdDwaHWabbScWVVFTDgARrdEAFDaUFP4uL3uXWs+6F2bwxsxrWQk
IKn6o5oJClE+eUg8P2q72ecRL1DTGhbXJ4xoTK/GAZMWyAdE3mhO8TSVT4oYe7biD0sevQSCjWqU
oAYcvK2TRUzzAJWFpjVUu7T0vM3aAYJazK/NRTyzCx0Psu1RbUGEmPJRYhdm0TwSVcAekQJwKvgM
ol7pIu1yl93EiisshhhAwTRvG2NwgQf4nyykMyiWyizRohjBHXFJtGoLCdhtnF3Qd7LbUTVZsgOV
cXucSqpYSY7b7BiPbd3Vu8KWd0Zbv7YxDvdxktm2qtRHESXPqO58kphzgiqjX526GdGWb6bE5zfD
MrFBXJaOXHZ5Plzlskg2GOmey8D/E+ggDCbfhww3sshaY9w5O2ycoXNR9ISe6qMfK4dYgho/duB9
EMKBtT1+NBLdXySkpo7swPt4ZBhsE91p+LO9N1qkUwBTTlyh3S6KvfxIq+rtoK+BmvIONc/FnZPI
LwzL74Q8oZQWCTj1crokIhsOEh/d2BJ67w0RqkYOmLq5b7vlYZHkRjVdd8TpS08yQ/7uEueh1gRy
dBEFvrZsBoPVyEaiskaqRlBDjp9zdjItDkA81VPmXQkknkteH6p2eJuZmA2xVrvGvXSNA7qshUk7
c5oeZ3wjWe6Zh0Q01cbxuu7xN0bh9pHFynNQt9ElLgBee1D/pNezRUxv4FWaV43pPHctusmO8ntb
+Jegg/adYS05dzSOThGkW2S4V6p1stPA3mg15oAPsqW7M/VAxinCGcQKMK+1x9RJwBizOIi7mGUx
HFCP5aa/y1IpIXgzOQfb+WcZHB9wNYKYmkJfZc20yWpQr2kJH4S8nI0XkJ6QGcQ82mQQA80jidS7
h9uaMBeGBZZy4PJ0MPYZnhQC3t8zdOZGUD7KAO1PFFs5Gb3+fVWSnOfQyNXB0OxBGbwSDUZD1Jff
ZpOiM4oWUlic5Eh1SN+FtWjwjGPJz3JItEHNisjnZPvsL8bsIUo7A3lEy3nf9+5F1+5x8le8fO8V
7BdNpEhZ+18cnceWpEgWRL+Ic5AObCMIHZFadW04KdHgjnDE189lFrOYmequFITjz57ZtdMCAWeb
ItUtPlYkiYmtKRHp5zK4YxuxN2c+906A2dW3SwpzK8rOitDBndaB3+lIfjDaf3YJl3vMEX2tm1Md
DEdXQRE0Z9gijTdssaSgV+ZyPqgQLXwwEokmTR3dOIQPjaT7kywFR7l3dGckMgGaB5lhdi74Q58N
QAN5XDiPXBsuLJCHvW6996byF2xhwSvgTBzcYmGSQOKl9U9TO2Z96Kp6LQUvx7bjnSSCZJs3U7Iz
O76cxkMecjP9m6ohgQk03hPq8C4loQIYeGqOAg83ZsD+bm+2RM4WWDMnySNPj7n3ueQx7cq8E5Vv
zFyurQdsVMilxbwcq0H8mo79FIb8hoqRjRCBkczoLqWEWjHAcfTHb4ENHyunc6GyEi8sv5qWPrXD
QlIMbAXkBeEEh3kpHmLXe6LmdtoC9WwoTmBy8FU6colkSO5qA/+EZBubtoysbIVi+odEly6v8JFw
riQhejElN61Z9QRRbeZ/sXqdQoGVcn4YZB/TqhDfF6G9t/xOoArUNvx08bgM4xZvwnhgTsj2tExu
lV3WhBPmaufgc8W78c4NSj+EPrYByeFaWBjhs1AuL31cVevJ8jZqBzRnh1VgcEzoKaO3k7F1NEe8
9KHR0+L4XZSMZELTWkYfTqHzV0zoN+mh46u82ZFKhTzVzs2pGxZ8aoJjp2l5UBVx6OelF3THNIxc
0MCRqu0HbicBG0r95JLVIt65jO+ZsK9LGHC7rWN50dWtmZzkmrvVQZqxf8riFAu/+VVg3Ypyru+8
GZ03HqWUnHPyNubstjNnopSRgrmxNTUNhrCtf5OSHV9SpOHRl1xSi3BMWTsMgHgeC7nc8UFdwWd8
OD29ZJcyfOxM9UwQmmmp5RzpaA5kq4sOBACYpqznue3sO6wxJx/VNOvNP64Qt1myMgsyCxAOk+3G
nROLpEfbn7UUBEHgXIQ2O7SQZrqBfpbjlFLz4FipeAmC+DWpCWYv/fRRoDDveejZ0PdmZJjNcW7o
XugttQVMvhlaw9gORImb5GRmI51VFRYVD83EL8zlVKcYY8HR/9dwxXS08TjNlPlyIdhXjRUfkpzP
ttstGE9AUjC9Rlg2KYtu6j+uBWHUeeFLi2Oe8Sh8C+yaNt98iBxDfVD4hSjYO/vCwRcxL+o0dH4R
TVhgUX6pcppWZjMwMa/mqt0XAexpLPFtQgzLbZ5mmQqsDPDQhtiIGNIziodQByMx5LQX1twSqSbl
imYTUBXhglQ8+BOyHyZhjHLbtNFfgdAG9wTkUNrk33mc/3X6PzYC7ucyPDgtmIzEBj4u7U+/sCDs
9Sa7J98DtRS2EVeFb184asO25kfjc8CLwoBQJxQhWfKIEYYByheUSfCG1FO4DwcP/KELIKhSMIWa
H1m4zzUK3sWg2KT3y0e3a7qHbrhRHwIzqDYeqxbB8Huc6aMuJxEFG1lN7TaNqTbKnJLwTZY+tNPK
9VnR7b57HjXQtgzXmnA9/lXZ08TilD0OS+oppyqcmxF7BOnx0+0+Rdc4D8bIXLYUNv9oyczk7Qcf
6pEvrZ1Iy69ZFSukiB+eAR5uSmG9t0z0XewU+6Slvs3zeey4PC/stykre8dM8CBA4208D5uJYnw8
uwl2q3oJsIJrwoDZaJzIj743890gm/ihciGcC+l/xnaJwTqjpUU8EtrhAJrIDjFxw4STeb716+WF
VWpyzsLqMBtZNOJswTP6lQmvOJT1wGPMlmEfeibhhKB8UQVdI0jgeBMceVi3TklffpN0P5X9eiOq
hp3TEg4SGXyyKuWRG6VzLZV/7XTvnIAxbOJOS6QPUH+E1u5yQZGqFdTUns7BloeZzri+f8C3FAWy
2fNVWnsnGLMjd/b9bE2/CXaPyEkz87LhB4RelAsXC2dxzKnIwJAeks8jjk12/OLDEQQqLdFV3P+k
6NU2hPeKMlsduBokW8c1rGi2/cOQ6WbvSoUXo2j080RZJFyyfdmhDeO3/Goy1iJhL+cjKbKOFU36
5DrVcrIyAuIZ9MntzAtuq2HLgpWIqFKnJs94Ngszf+mMTwPr8QaMNB4LP90Hk0/PyFIyCzUUd5jD
IDCW8RdUs8n7sRzuigWklGKdu6VrOD15a2NWPAFkybckEaIs1xNYiOq5zZ6XgIWLXbG+WHq2jGF4
qZOKDrfRB9lpGk9IWSmALCBBBbd70lI3tyuNe/GDaJrua83LvRiPLEzY9dQn+s2YMNhNqC7kk+CE
zYeRPzmLzUN01wa3PBuQyk5OIJ9DRAoY0TyFGAqhfhKcy7CucDn4hWqwjVcbhV8xuJUZL9PKokdC
fCyaajfatnb+7GomdW7JxMGSIrh5/++byIMk8vI1E12vVHD/06Am/JzEJvV4/nNYzE3kyv4zLq0z
zrNlFxhtv9P5ix3kHl4hh28i9IE5qfilnbPbkld37UKGpYOs6fKePNV9bZyrARc8D/hf40D/t1T5
WgWpd4CJ8c/GoBEZFk2kVrXQBA6rN1Sfvs1yDuIVtloT2lxPRfcmHesP7nYFc7zuaFA2ruvi23bw
n6Di3UufBYUP193rkL5h101nN39jMcYItFBWh8Z+NxjiDYWm3LNA595uvfrjr8RRKsrqHIAc2gxM
9YfBTO4ghntzT07PMqOS9c6GZBjmhtLAIObOm7Qo+YYwii3MRAwYfAvOPp3tAC9POpwI7TKRhEu7
8/z+jbViti9WTurcAsOCPkBBRqp6WmdG49lJ9oFIjr07vTJTRXMZU8Fgu5xYnvXXF/6VLdqd086v
nl3SntywNCEiyBNfEr5x42EX8ynchviyXUIXtAE2m7Zn/vdcxzx2CMdaJagdrgSUOZnPUCs+hZ7v
ysa/ziSiN1Ra2BI29ZB5L04ONm1IPi3sRGe/5DQ0ZL8bl/I+LOShz7m5mBqNGIPQC6AkbJwK3cRs
1IEcoksWI6e1eedaF/iTdBbZw9VxnfestG4hTQx6vkolH5YBuHfbukcXple8pN3qoX2QJUjw0i7v
ACiWu9LlQgT81CsIUE2Ik4Nh4MudMY1advqvw9+sQKtgqWfGZxN0o17+YZhcoLSNxqfb2uyOHc6k
aep23AD53heMvdmEXhw2T4AtWJ7Wjzj1H/vc+pe/5SZ/2kyWRz/zXwsxzYdJqiP8hupsLiBcQnzV
kW/mZ2kbBy3DQ0Gui4gsaVw7CT6XtX6Koa5AzLP5EoNn218e5zD/07Ahdh0ScZaau5BcvcDQSuP2
g537lDUGrGtjGpNqDIzEy80SZt/bmltWoHA2aA58AhSkerd0ACPCOEuL+X2wpmtPrmdwPAhovo3V
ghe4ztDbmgxBbynomCQcNBt8PKf81HjFwCam3/kGg6Vbdccuzf8wiLgR12wqEDoy0sp8UySSU4da
5ZqIJ2Y4Lk958iZUgqLc0RuQ6u9ufnQC3P+sswf2wIUpkE9qscvTAuEGmEVRk7hsUn8PuHm9tpKB
fU1tyIrtm2NP96Ft3de9bYM4h6gsFVHZcDXzaFxNyE6v32Li2zAXSpySuSWRpDyWYvPWTn+ygORQ
SjQYfY5nQTKJml34X+oGyQF6NGF8GFbp8Di6MZ6UAZTPfLZRHXsMX3GwHDrZf4CJl7tsKD68qv0z
kwc/GJkH+iIBGL63oCfTrUihaiEeu06/FpP17sEO2oxtyfiWXRRmCcp+PgI/+a095e356J3JeF4G
H0NiG75S1VQeU1QXx/TWRX0corfhmrXvTXsEFEZ2GBmzUsZ7M/E6NGPkb4yO5PMpVDUtKEDJQoqW
H40T5OlOhSM8V/opeCnj16W80DeoGCmc9n1evtMsiHJ3vTAEkjrUAccHr2Ho3YJ8ROucPxemWCax
+Kpa/6cFjxO55nQZKcHct2n+XQfmL8LVP/q4T2yL01094m6Q0y3eZ437R/0yKAmDLyWMn3j3Sly9
UiEzYgFq64PbeDdKSVlV0bOhMdAL0W2Zz1kQE/yiEwR7jc2c7O/yOd/VbNvcdXheClK2PdK+2yaH
bvyvyGi0UQtUXwz322Tu9y374Wj9FTjKpjVcvw559+lWyTc+pL3O2/uEKvfVjHyEtEkhg/MX9wk6
YOKcaLV8Xp/SXIkHPf8BaFg788Lbwl141vZGTcyBSvfvNI7YquXOgbzEW49Dspz4rHgFwrwqdyR8
HwWt4RFQoGIjQvXm5+kD2QFsNMSOa6w+r2472Bsf9dkX+YQsS+q95oqFTQYWLakVlkgZ4DnMlWwr
Bg6QYNPZNmqCQD1YSntXaypzBdrwZix0HRk4aBDBMeNZ6WtmpRzjbvWks1HspiqbT3b6i5jytgjx
09X8WRs5jZAuxOGU8zIElzBfBz//xVj7r7aRcqaJFNlQ/Cy82bZmGt43mZ/uhCKXmmlBcKrfJDpN
7/mX3wejONgGRbFjyTjmWHwHCZ3jJS3qBDg1oomq543ndr8qT88LjReYMx4znxlgDJN/cSxe3Uc3
NOMns/3yyZkelgxgj0tXV15OtMVmVXWtKJzfKJ0Srhe2vY44G+5+yCBW/LewRN5LQ/TR6FZXxSVF
vmsMm1GXY02IYQqww8VM2Lni1M2cldq4tTNVl8tCU29t38EhoIA4896HnoV6aKyvRHwbA/ErHrrm
UrCFOJYPwiN4HsuRJVf9H6u1zShhpAOSwzUwIaJnDodxJVDF44bb7KAPPkV3pTNbGxY3MgUHSUlP
LSnsEvUEKIQKjQpCTDTij57M4kcpBmJbNQbHL00+9hNGAu9ipcOdP5o3/g/F/g4qeKwTiNyFCXwc
1SivZi7SELSXIr30ogMoIPgNVx8QdJDGui8raF0qbzRiAe4ANQwXOP+K4SED4R5g12E7eMzMHDA1
7+dqLj2wpIUblaH4hT35bBnlZ8NhzX7Meh6JSW0c0VQQDJpPJd2PsD7KFsxZNoygOL3pH6QToD89
3pA5xnMDIOo2V6v2V1BzZC1VS6+ND0+CPVJmfvj+eKRXck+FNW/zwT1aicwf3Vx/5jXxYidOf+Ml
f25yx2Xr6pzayuzRw6GkGlixNzRR2GPcPBjet2+V30Hv3LRjRGbFPckqMP5a9nLAF+qfxyfm7dtI
m+aRBzKNKoOOgJiKA0oxzQh6IoWeE3KXZCfng+KubFMeyYplO7zvr9YI3aFzxMnRw6pFn2dEmdpR
12FQ7l2Iv7cg7b3zbWsv2ZlRg3axSFBxTMdnFQKOjcJGZsfCru5bhy++6rqAQbj75AEkT1HugbV9
ex59WlPG8NqDyaaw+8il5zgWyLCh0D+q4W1UMICxoSP4p8/+bN0Qx9m/zhlL0LYhPhQum94lDZws
5UtJ6TT2otdKM3cUGrb4YPBqqPpwmxJ6ZqnjJyfHzt4pyc7W7Xqbmt5mzdxsZJawvjFKc5Mrpteg
w9FqYI8ELpdsLGu6uRz/uNGmzyylwhKFpHCCrdFh8lGMhFSYUiMr7NKP7Km5qPRcuWNykDSx7WdH
rr/pmjJGU1zmbqj5Jc0+Wz1Cvd4A/NSZzC3ZqDsvwJiLaiDPxXij7fLdFIZ5xmJ7B3QH/Jsnn0WX
N6fRxKWKFkXYaH5LfRanGFDH3ZC5bUQbRIVpIYFcNhX4xvBV41G9hIkXHjOvOaVNFkcEduOooY89
M3ExOwndJvbsPc49a5m4AQyq1MMiV1Gdf++m99wjPKeEpQEGvqwwLl5R4rRSb4P6FLV3P5Ds2w+d
dPk1dWcXTAP+sOzqwrTcDo7t7Ga/ukdhMrijmHjVkDsiiS/8CGSZvc1aWbd0wIzdabtANmFn+o1D
4BAErTwwGOM2pKSBq5PeQ2Hmg0xGk/xFugntJefkNV6JxHGiJem4tUhH7vzwq+yhSGCivDiUjW+9
OEHCrq0DKPhtVcV3TI/52uE8ccgCSrbXgEoTH+COXdhN9xsrnP6z84ZU1jntBxXNPJcE76hvc2go
rbL+Eyj/LwzxdM+hx3g5zy95W+xwaHzSyRjxG+I176pHK3bPS2ve2p77Z9hQGKZmML+TwxdFNMdc
ELVWL+0kWWhoAWnCImlMczSryQUSNui8HK6sJLVa2JvZEP8VCAiIUiZW9/ziEo/B4BfeSyBGOCjU
o+FN6YEKEH/STD9IqTv8EQ+21BBFhPrXLv3TCLyQ/d2E83CZd3o2+X6dmwgY8J0hlxhI0Aes/uZM
wJhlAy+oNY80B9Af0i7lLtPLcuNN+j4GAzxfOLFEacqLNxLWmPlgL2l6aIoAOovNLYXXCxYn1z0s
Y0MntsG/PC0K2kcw2MUlxw8mwUmSVgk8dz7PFnjqRL7ORlVg9QqvmY9Lcgr2rUFv1RykFCfhaHVN
vh0icQ3iDLduPlpBVb1xrD77XetsoK8eJm9T5AsN54wkbN+4LvKPFVD9ljBH2Mx2U4wj1J+cO6dL
dr1PEebiO32ULxW+QS5AcQXhmJoaRBZu5MpPLnn4H1wz5tewd7i78DeU8/BmBuzVoFwWkZuw6+ke
Ch9um5+y00S823dtvCYx+PTAHIT8msRbL4Wzs8zKPwcJmbImuE4rHFN77C7HVDwFdQ/iccVkV3Hz
4o1wddMw2aNG86MIHSqtrfEUim/yRcTZoTNFfha+IYqvedERR1pLekS56XHSAYJD2T3aGUGPIFy+
rNWirFQb8jx1sNEzcGZs/SGyuCmVutaDeuMoL7l1ZRan2yNqb3M/+Ra3O3QkixdUjLbAiSzoKZ/5
4OXZqwUYSo2XYMa1bfctEVSukrUrzvHw1RnheJ2tgKZA8cfVh8W9U8OOkuIUSH4wsyQoRLvvW0vp
QBkAozfWhJzZ0rTzArQuucM/zeeGHO+UEkrA3I7nSdUWUAr+a98tpLw0H9BEafumG3opjYxQEckX
Jsd8Y7aFfQLhtE9qsqRgHWh90+FJBn6GklKSk+HOtBEFQq7OmgH/TMHYEvgvXZX6mzao2UwWN1ss
7AGMhGpfO4do0AHv4Ajr4uGvkxS5x7l4DQyMFSW2Wf7ymWfPg4YDTMk4CCDdMezC0LW4SZZ3GYa3
iFtAhZGDAdhrzO8Ai1M/GZ/axFUZjK2KiDpyubU+YUepjWhsmucIRUsaPMyQ/XhaGtyAY3lir9AV
HnfyfN0hlW+iXKhpcfhgyBkdaELOwAjH+2i5UoIKW9hrfHSTi647bLbNgpM+UV/gpY1tME7f8Eh/
0KQxRTnuNugBcS9rQesM/yNczAdJDD4z6fSxFEf6sleu/1MYGFaxbjVQCkfUcBwAdlN1XK7OQzVw
VsbK3uCKWXT2U06xxZUu/gqckP+B1DadAXqDAH3jbKruWQBHvXQBNxX1Hb4G5gnWkUlAso4KTKY/
7jcGZmKq3oatXGxBTrSOt+MEB8u0kmdBdcXRWfM4bdAZxEmRdGI/xqoDJnSjQC5ZhZlsie+z+I2Z
yOG4UaV+h7a67BaFgT7bOaMQtEqAFY8Lb5eZ3IkL1T8JQ3GlmDmDRxcWf7/NVfobBPm7DPfeREsi
b0cfDFTx05rNM6WWJVJB+ZuP3bQxYvNOeDl5fe/M43kIG/thaLrPHoljrv8VbKKmqdj1TU/3pn6Z
ZvdAnuDK3QHS8/hR4A0dBhMtUNwH2j7N9npjVf4t0TjZVfa8hnHo8QDwUZKQa7TA4Cm3QT18CIfA
TmVU/02ThZrhB9+2oSKcdLs5S+hQtE+GKvcphQWVueBnITVntcY1tftpOwbWs6W/1MhHLEsPbGM/
ig5uNw5BGxXabV51Wp0wRXKP9E/13DhnVtHRmCVNlLWeT7MSfbgWJiAGaaNamLCg8qU2NNGSEqgE
IZbheAJGUhmEAqkmC8yzZ4Y/1kTBZbe8G+vqY27d5eT1/h1y+CEeEAksxR3ALxEjsDwdeoMeMARw
ZBdVlUeie1wLhkodtbP8Wmo/UauJoEWdXsX6y57qU+Un6jAnEkT2TEjRyrm3eZa5XYeFsVu6qLbK
9hjQ+uaE9SpUWdFUuF+h0z36cweGlf0gHywlnxL4Vy68kwbljkecm5LT4C/E1IWi5UY8NvtlSgdq
b6s56rtt0A6ri+jkF015iqkkJa/Q6ch0e39bLeRxFvsc0GUhVuBy4MJyyfXViL2bM9AUGatnh0Yj
SPbhsxq4b4VB8WxV4mprrr+Fxa+eBnbgpK3930SjDaThfp9MSYdYn8CKR9DjzTo/liaqlR/CNwxg
pLhVcahCK4xC19t4OU5n2Sx3Pu1Qfm28xq669YHG9kKcB9lxUw+NceDVwXmukFhawa/KscPHIi0Y
l0RCdZaxzr2/Q6KvidmOl8GcIECFqGrfIVJVBIg02emW0hFxFQnkWSkx2JoTOyFrTj9qzyZhsNjk
mma1l/HyO4AeZvnV1xH/wdhBx1/FJp1XXTXsbS/jbpCudb2Z4omjryKW6CIhccVVzp7CkYinO7Hq
0dQEq18khc8WOf/m+9mOxeE3VqK/QkHTrJrw4HW/dTO8dWIudnPXPsHqIRgsJdB+ArDqBm3qgbOJ
UcdjFh/G46DaS9ZzaZaJ3hIOe6k7HD7zF7fT8VIuoHVmtjSkG9iDsCX1hRdj2LeuqSYTUHreb7cI
XCYVNR+hKVirYbYRYKe435ov6eSnYOCSZd/a6EOBgducZSkCbffNddKkBm0wIcoDlCjK/xA2gSXy
P6S02EB4gQLgrei+obvGMTUK+h/lPRmGNy1vQUkFbOmTKjQbM91XsHZswZfXWx9DyiWVSPAmDELN
m/hsa6KPCYe8IBRDbwCXZ4IkBzMpKfjjLhCOdXpHOdDVWJSxDyTGsSAfIxvzATmYYCul+y5iUEP8
5Y75SvpPH0S9R6hhwwcXgNX5V6ZJM7qUH2wsDwM15RdeXXTXcrCb/Ui3YF+LPXbkHQQjk13SxjFa
k7Y+dh6lrU+VxTlfL8NyHRMKWFkO3grJKpeb6dbM4LeaPbAVbyYbTAKmaZLbwP2A2ea9m/QY0b0O
KJyYOAjAjPXjkp/UbB/yFJ26Ya7fJoY7R13k6ITrpJH88zDljBV7PiIcUcGXqDuM4sRFWBMuJS1l
kiekjj+IJ6EB8mE5jD19HG1KAqsqZsQKXnpZTOZTW8cKkZsKrpYoIY54A46DGrsn2c6nQBjQWIru
kM6wcMj3hNaIpW0SNyMN30PmNSjINebv3n1p2MovBVZMYZDZytqR/ALenNXm6HfQb/IFySed5TsD
9l702asOyWqjpxwKAjPxoOyTze6W/BP/eJ5xzA2Vl7JLx0SGO2AIWwJiJbVmJp8CvUwE2zxfHzL7
OZ1qeXRz67UMbJQgAQ5qqgVlr3QIDr1w9mFYRoXATdlrh481H4BsAG9odTig2/zUWQic2mRtjlaJ
cZSfELYscnRUiriLbrduka/ULP0Ze/Mx6Pv3XBFfRxzmthbH12YIyZ65ROdy+xC3FTcNH7UmLHAN
TOB/8DBVL3ntoEZZPRdl+xh2ZXfQhN6hMn845ahvnfdN9dORl/Amx4Drl/bjxEoT16z/TFsaXdeV
R9u0uy8bPguYNad9S9FK2PD7ZxJ7Mi08RdVCE3w8UQow+0wf/1kJD623UKjWW7c5laBVl+7Bd+1X
N2FLQDToZ7Bj9AJCYU2LYtCHQMdocH5ftGQbmpe7el6bzLJsz77itXPnf36CsCHt/qkrLTbEdupt
gsTEpFfRmWmm8zbVqBr16CabOMvfc76ezeACsAAf8aRRMjGo8kNIfYrdFbxbNqyXpfevyr7WuC52
6TK67MbWhW5N5afmqtelD8PY3FehcfNstVr9UREb3Apl4u/4Vle0p3UVU9vupOP+9kzneEaB2ad+
wGkDPj0KUySbWI33Ih5ole8r1uXeETMJ2eLFyjeTlQdMAjgTpaCl1sdh2cnlWGSfzdTFnIkcYwF/
2MRVgS0peYaixRLXZQFq+v5vXiT+kcvapsw5c0QQYnQLgzNj04Yix+OI4+jArxdYOs3dMfam1ShE
sV2+5EcCsT6CdPuUT+wD0opZNyswp/hU/rrudCeIzuNhIsRUxdNeJeUz5+VyyLuJZMWAzGGm9mpA
OosRk25bMRXERU23sQXYW5maWwBmJDY4Dn89XEA2EywP0mW4V3UiWd8Py86082JNW4M/73G9Eeqo
qG3ZhDAWcGVS07kSaGM3oHJef6gifp3ywMevnGIdc+rjaM3Y51qnirTVnYvGuB8mwcxUleoIq3tj
IRtFEpT9RtIelOIMF5jOLAvei0S2qX3Gnl6nrPlrgm+tACmSJZEJiVOKFvHHl2e2NIciEeKAyZfd
nRfeusQ5ZoZ47kNlI8fz7vU0btrYYesbpMVTKOwnJG8CPTn4ACdrOHjwRWI2bfL4IeUCSCZddY+x
5MiVjU2rUlKq6xTMz8Ya/hombXOvHhCtDfMwD3BjDZwzBLJOhsCq1lbWPhBdHFkJf5rhT65kkHrT
MnvfFmrkOnM5DKHLFsgJH2VuQJCpCTg5OUt/hSQX389m1rwwSAcVI7kqJnhqeILcOW7OqIIodjDY
IzFXES0w1AmNHujPGYhRe/acUDA8yHKvpgwy9zLcmdr7j6XWEwHvfNuEKiXbxc/ELv/lAU2yLQGY
rEh+9Ez4mRfmvqQdDpE/OOm5oLCrw6bdgNjbUm3UJctfUaPOeij/G2Wc2OGzy6zjL1MBixoocOtN
8eTQdLCVWt/SGB9xCrtxn/E69/G4Np3NvFYJvCoFpiz1EreMZr5MeQ+YrDSEBxUgf4nt/sTG9d4C
2IyxtGEFTNiLXUh+X48+bOd0hnQxx4xlrG56z4q5t+VfOESTK96klKbjoOzo+KbVyoS4dBjyjKC4
+GcR6N1JN19WyfrIVTPcdKKtoXMZb0kym5uJre0JDTSSa6rcxGawGWkBBfL7CzQ03QV4XcbMoYs2
uzk5CUjqkTaUVbZcS/OASIMd4hN1djLxmHqnPNy23nyrOhDDnJQ/8NTfXLEE8HfJ+NEYda0lkOTU
c3Ea+O6HgWVk56fFX+BjEQLupnYUCqEOdFBJLZgQTnJKhGzZ2/EA0V4+JAJh1ZWoZpRuj1n84ECO
awvy3Sz8qbvwqmvjeYCfA+ccFkAGzXVvoWls4Pj1c7Rwzoqu1PKzp5bMJN5EQnwni+o5scmXlCP2
Xz/7tWmQnYHSo2qfuzrHudFS7EEX7n+VywKid+44JccdduKXpR+/7czaiwAbs+sAK1i8+E422jl2
Fc9NGvQfrQk+TVKLsRIJaJKeMcooSCABAWUWi2QPpWfAJMOxYdCZPgsy19MI5tdCZwhofSKnfW9p
5NC2htjnFf2Xo2AgufK5J/9Bh5iFvZgxDigDpinjIcSBu21bmMh5WZ9dIBUVJzpX9gab8lqvlvxx
3uN2b4f6AeBpNDjVC+GZbWXTdevrBvZeuuKrCosGeIye65ekFQhSHfRIJNSpggaF4EtWs05wkMvc
f5IB0Yd6eHSpA+S1j5RijSXlS0XBsJ2zA7Kg81GR6LbGsQqsd4kVfCgUFENyeOCowpQPR9VW7PxI
coazuCsrfANKgL+9HwRB9bDM43dEKrCq4PtmKBUlZq5CE0vBwbbJWxQJZINXlzIQJ9FgeAdCqIYH
xRMl3Apb+CD8QwLW5E4Zxjd+3Dv6jr9HxRCKZ5UGMVzBmxJzA8a3Sx36f3izeB259bAL3LeO4EuU
1t5XU8RYpz2q7lvCJh0Hma3NW1XEz8WkvjxfElXrNiwQX1vvDkQyvnHJx4fw9L0uYI/2VhbuB3l2
G/KoLKS26QxPIqvUnT/jnjB1fK9rA09NmV+sHLxfGTxki8T1EqSPOd8sOuh8qMEWkE4iovJHX97A
dmw1dBxVGuSRbpKXZKYv3nLfkdCbeDwPzYJ6EPB6bJxlm0nCepAEXqt57A9jSFNAq1HHXFTjyIuL
fxO5oK2bo1tpwo6+vyJT04ysM4iILQ3z9Z3bE/YZTNrYZ31PRqlASONyQHp0qNXP1MuOCzmrDXGb
Gt7HY5z966ee9aY+GYyaQ+f+F+i/HtWQ5V9Y7Tis/WyWW3eNeqUO7B8trfvCMr7gcm/SkJgfePd/
I8lJysXjul8gbnveMRnGCy80V48q6uwZ7iEtqERLcRH2De0jDH1YKrPlsjBe9ku39VGPJkOfbaf9
JVfw4uFdGObiW/r0vfspp1MaxAWoi/BWDPaMIOxstYr/dQ4BXQaRvyGhLsgInAflkdNoLExHPmXA
m0lBVZVgIZbq2a9Ef/JgjG2Sj9jjTwRhjTs7aF7ijAhe1ZZ7lpv3HlsFB2yGkBBxfDt/Ax/BLHjf
gXGL3NiNUnwa6ICwXpwGIlBy9Pl/NgTlPAwAqAuD+4s0CBIsIbDxMxfqYeBizarCuq8KSZBrLM4l
5MnKqS6jSaK2a2l1E+qurrjogUHaS90D9cd3o7LQRByZr12TftEYvK2IyOIEvhT2i3Tp6UwwGmlJ
8IHN5CZJ4v+qmXo17NzXRKb3MV9ojKHDaCfM3pTX5Lz/U2KlET7KLT0YOqroJcFJnT+KlQDhYY4t
gLyULofKUBYc0pN1D6/hHdQ5i6ak/6p5C/SLjHRq3rqx/V0Y4HNBtaRnqZBfivgN5/wnzElEEZeH
nxQiI3vxV+N0d3NIq7fAtA3WNaz0x5JPGRRi3nPW3hZBRaKAoPL/GDuv3dqtLIv+inGfm9Uk994M
jXI9nByV8wuhyJwzv74HZXe3fVGwGygUrizpkGLYYa05x2xGWyxEPaJwzCoIKcNVpRfnvMi49FVF
vTe9QRsAHKZkqRp425jncD1E/RV2nqsyYISsKkMjgEHhoCc3AQuprSNmpp5FN4fnkoK3Iuy9Ydhs
JBsAWoDWVpOzCa0Ln1gNXWYJVUumtTuvde6jYtDXhT56a/wUhDU5hy7U93J6MMZ2n7gO2aH0U5Vu
UoGdiKOmrhIkMIQsFIog9q9YwlyrcKCia7MpGft9DWBvKCug+vbRNMzLEANAOM7ofVHdpWNzLrTs
jerxtdkcUze5Jw734CUufXhKPZDc0BI/9u0cMCl2TTlsmpLWRWNuporkB04Dgea5Sq0vy2ZZTQ9+
HYb961R0Z7dF7tLIdSKmuwz+hRwRj+kGhAel1pkZUwcK3l1tePSAzOuGxsEUGzU032Z2MzC2jfE1
xo891cs+zVdFPvdoOueuDsKz1jZsMTxUMXS1tHET1dOhTdQ9V/x+DrwctGLGjpLVKdLowULUAaWF
8YMcxEGTWE28FFrVJOHlNsNjQ9UDQij712hCVIkfsnTqYaVhWezdvVXXK5S7q9QH/5bxmuoD6u0J
m4oCukqLfT45vcK02rrn0rOX/kTJX/qUOB08b5HjPFmD/eK5PqvWsP/MkuzNaJ1hFfnhpV4+D7AP
CA9ZprWzi+tULJWJJLpTT3ZHRnkJRU6SkmNk8gj6ZUW34dHtqlVlhjQ+dr01bUavv/fS/CqMhl2H
0cZqVI7+q3jC5Yj6VTyBlzrnuv+Og3Med9WWNiQrWroDyJKqFY1QkQ8vxcT7qNdnnc4Pzxk/0Qf0
VGz/dd5O0bJTMMCwRk4oAUYGK0N7cUsgsL0J5aHNc/xyZcXcZq3DpFrrqKkYE/e1A+YCAVAQaDdp
BNsdXfkhSicWKLHxqGn98/cF72hUo8dC4hpD3yBYHhb1PFwQCS9J81Z4BWnq31cEaWUY4mx9F7Zf
EzQWP8pvZZnA3FtEPa7NIYC1K23Kbj1DQIuHmpF4pfXTqQpIzY3xEosg2kcdXb/5Tvdp+BIPwX3H
BmtRNBiQ2ougeTehJmG/6VdNlD8YstvpDh4EiUREp0m6ansTgFlZHMw0u2nzaA0Ga+d3/VIMgrm7
vJVs49mRO+Ym1fU3D1EVKlxhbaqhIYqSpkEphhOKJTTCpeopQKfXeQ6LGzcpIgaprYGQ0ErHw1Og
0irL8cprU+yuiX8Omn4zukBgCle71yIapraUtKrQuUbXcTeO+6kqLiXgSVZx7caSKCe+Kxx9kz7r
0lsHgbhQJGwuqOud6fW8tS4vQJ8/1XSb0ra1oQC5Edx6A7hBMt7R0oqc+sFXHSh9239w5kZQJeBg
EryHYPDKDq0thsRh0YlxHXgtXoNvupxEEjrsS9+6joIxJgRwKZT76de8MHlZhUvHke9aBeOAGsF9
zNZlWdNrjYE1ivYcmA6RGhXqbyGiC6veVBVemcH2bgtwMtSQ2UAF3gfRaojAj+yKyVkxl1U57Gg/
ncsUyl0YXPdJlay0bHjM7mrL2s8oqLqFaFHU+pEhG6ZynsL+I0yCtkz8qiXZdWZZ5c6Obuw8u+51
ghWmrYrkWQ7OW++AsxskBn/5ohM+tyYagIdToBfkgc2G7C4xhnZlVMBaYiIB9KAk/N24L1VKG7aA
PEFWzkFpdD6DDIwvumH0O8ZdURr90bJo6kNSJOo5ZdHG640wIQ/FQaSipcraPXdtsXdQ+kKEJV6G
To+7N+ETTOYE2gQs8sLoWFiluvwyGy4PxE7jhCB0kbnjsRpRx0BJshaREjt4RSdT9K/Ir1hvBtVn
Md65Q0Q1n2IW4ormy4p9MNl5Rwv6tqGqswz0oD4iE9FL80Npwx6NNj3BoS6RsBWfJQLJWQ170WOU
QukKvZ7zQCBv0ChJ53w/avLOd6k5OCPPL3fhZNyZ9eBvOlyZZnXJsIyyPmC1WL0FdNNXNdPZuqH6
vcSZ91JPWK5wc7rSd3edw+IUD6vXDR3hxt7JEjASWofhgn059IhgmySwlwm6ihgO0WUl3lcgeSSQ
HBKZTU3T7+mPeTElaqs6xFWlgDABjxlN7XZsqotOldqWyfw6GsN1YKtLray6taFpL1OXHKH5PikW
2rgrS5vtun2GIzuHbkHRK7bS6c+9ULiR0vro9e3JdVBM1lWNBwIr6SKhnT71+oasAtYUifk2Bj4T
B8InpBvJImRlscyydtjbmTjnJXk/dFZ33IFYZ6sojejQ0FZHNYPmzgC/6DShuZrCnW11W0bMZFHa
FUZG4Eyh7n3ZRdosTJppW0Nj71SNxk7pNuCWWsOwLSlhydK2LvTp6LZI3oMxXAkiq3WeKo6BpokV
ko6VE90Y69/nLDI+C2Emx1T05MwE0VJQzV/kFtZremUHQninLas+wlf0Ass1sh5pV4ifI0n1DyQS
smwaDsZ0GpgzCFxqcdwuKy1Mz8ggERTR8QKGQEmDeYbAlmXtNNaZZfqhdEhRcK2GJ1z1r4Fu3jUN
vihRJbMofmZTXgq86AcilREAqZ6WjNNPePaaK70fBsoydr2CgP9Vj8Mm99kbilzuaXRddrZ5y4Nv
ABM2cEin6S1ckLfc0LeQISgspfawbplIF3XkhDusofQHmgtoPCxGdRh3uLguHe1S1z34oKNxaif/
TdTJRV30EbIxgjppbC/HmNYG6NJ3iWJCaru2JuAIjwul5eiqaXm8popM41C5x1Bn01/0c5yXJb+E
PtxbIf15tidIpqu9hkF3YSW5vi2c4NiNyR5bxLI2tfpi8LpNRRWYhWhaU6RCg5Yg1slYneZ1SbU2
8yRVAYzJcsgfoYx225rIKfpZtBZ9DYFBVTgrkVWXuAXuakdjTdLTTo1kUK/z4Ao7Jb0BHZ2/Jjru
egG0l0caPdiCDC8USFI9tbq6sKfLDocdOR4lWevBjWnP4Ciq36xdurWkQUgmjQG3AL61astLL0kn
JrRhj1kkRymoacvpGGuUCry4X0YN8IMmUSM9Xu0dUTnBddZLAMJmLWeJoCVRqKe0DULVJHsH6h/p
E7RER1iQSy0pblrIXnBASGKL6oyfZw7HYsZCp7Psx0iA/ciGWm46L7ikdnKrSlssx61eOvchIrll
B6aS8NESWTO2BdYGKHz60l7pbgL/BuC9VwokDmggKrcGX44hoRh67FxWEmyAAJKiMUNaNY2hEVix
mxrRWjfwACf5RVL3qG9t+4WKuokXNGbdI5uM4jMtIpU7YIkg6vTqJOo22EXo1hYBMtpgxBJHBlaM
Vb28sUwAdeRbGhFGqyKzT0Vh4N5xqRm4dDL6OL02HVxtuepec1SzsxfpOPbTvdOY1+1UwsjwNk3t
1FsyA7/Gzr/sx44Bu32ijX5t9A3oNtUsvVFkW8ck0Be6MQR83l3Xjw4d+qceM60XVDd57z6ipIXJ
2AVyWSzp2dkUhqHSwK5AlJN3H3gJKIzRvbdcMvIQSUmeA23Joi7m41x3Q5+WLDDsxqMFtxPPgnTg
eto09d0bWSLJDxhpEYormqyT9mU65auwWVCHXoX4UuwMs77vmKNWnWwuu8CjiEbxv697DL2VgTPN
/8QxjtIofG0EvBbmRng/fnPHMv+DjtZWldFhqPurkrQuKGXxOx06rob8tJP0Mm3skk7Q9Iq20N9o
7NIBm0VhuHIhil4rj85d5e8SZ/hQRNlvpR48GiFXN9Ae9KKEz63c5dTBH6sgni1EqXUby83YKOL4
XcwKzlKF77XeXGeaIIwZ63tjUepBcWWjFbUxluQudnjLfOk071jVPF0+PU8keOKpxarnJ/A1RYxq
pqRvuAgpF6GsHW7RBUHU3brstGn/1RO3hgmvps1ejC6zDsJ8+i2HL/Z8D9psoS615ykebhhyiETz
aNWMAr/mQA3H5OAJshjL91iZOOWnZWmvTJ2QTc33alL9pjEkb4UZbJGbPmUUEFIDSVamtbAyGONK
BZ9UtfeymeCH0Ob0/GfDq+86yZbNZmTAGI20O0w+6zIBWc+FqmLAYOz47ytIMJ4Tvtzn0M0Xro3S
DmnCcxVaLXyGcN2kc9FnAALlW+m+kFdlwctVDc42A5RKgaihNhoxHOAJpB1zp4flUbmNvWpdlg1l
6m8skfpL2/FeZcEjQ2bUl0XjntuSHlgXCxduq9mzo8PwwnaGuZ1H4gpyQkWtXqKfBTPVZuwktHhY
pmLa+w4K1i7t3U0C6mucd0EldThbFS+W3RN5Z3uMEJ637SZsxwgeWfMyuUB/pq4xTUjsg+Aii+x0
RY0FtqJBiuEg4ycCmbgzI+3goh0uG50+vHKYH4nMvjc82k0j88gC/+uXIYl2USEmcfwBy2Bb2eOt
5Q/boEVcME4OnanrgE3ohpw3BBQyejV1GkZTET5PM1OPyh8PKQyCNIxPym6prPOqZCgZU6fb06i6
rXqC9GSXX0V2ifozv3AFIlqaXzim9Q+PMaw3QN1MVox41yGsiyTiU1wXPLfhrgXac0jfsZA8ixYb
bGTPLQJ6giAYJ2/DEGiFF4SD7CuTIi7FeIqpefc0c91p9C8YEu5scNQsHijQ+SwhYo82R1dYs2rC
3aCru2Tjty1T6ypJABp4PGX95IFKl5j1OrR93xtehxhzmr2UnDSqhGb7lg7BviwaKJ2Fu6usfljD
T5xBihRy6KBwq7tsSVTWe5uYULOoEIAOM5/jTkgUHy9hbEwbp8ZFVTbPeVi9u/MMFIhJAI6djmXy
ktCjIqOLudGmMrxGCXWJ0XYQ7QrlLpCPknQZU374wkCb4SQXnn8kcoaQqmmiI2/W2wh2vsGn0BZR
e4Mq5wag+qcI91WCPsOMKYXrpoJL0vQHo7kZeTipuXGy0cLmnWa7bqdUmiZ2JkF9hVz9aE0wuFvT
wPHA2jLEQkGF23zL2Xjx0rQN9ZvUP9UZYclJrXB4pCmwPA35sJ0O14WALZJICcClYbnl4/wtWRTB
/gXaOjdkkU8GjCVLgC0RJjFuGvpbEXHvNLtH5hWeBjewNv3wrgsM71o0lz8FC0PX0uirK8aiUSb3
heifq2lAIe2MSyfokVENxLAnaE3QALJ0xBgI+y4kJWNQSJbq5pTFob8ezewRy/jKQlqzbB/RvD9m
EEDg/w3BqvWr42jRrIH8Bf6wbMFx03TmWafXXtp4BaBl4pJJEC+A9thONlybbt45sS3UPUjYjkvN
vY2g/8a23OXVuEa/mizHwUxXjFYcukKYm2MjamSxqyjasDTloYJZ1lfhOu2LGwUFx4j9qyDIX6My
Zt1WFe8QsibpqrXSowcs1NMJs9kqMdmBEKEMR4W4hjFC0tKqRix1jWq7zIn4LPynirzNywF9uWlp
N3XVfeATnzb0+ppVIy8I605X/ei/UhN5UO7H1MFa7T3Ecb4uOyJP8B4MnnZl6zTnDBZSQjT3ul7d
9Cpgvzd7yUyve54HDZlCCRwD+zaJokvLT9+1QP+YAC8uRExDi3ZSY9NT91qzpRb3aHQUyhIwwV7Y
35sY8VdDOe7KpPxIQJmtM5Hf2FXy0jqhomgawywka2sVq+ypHoQFsKx+UxR1UdD5zI+stBTVAyd7
NOygXjkWHqYOqfc43hMgNrCEivfB8GowDodZd43v7wlp4MGba/KVmb96Ka9EJa2HTg1MT5pDQCY7
kkjZB79+NGdF+JgPNjhK6kxzm43WZ7METhKdYiTd+pQ9Zi70RpYkb6lZHqKMpq7p0bRyuEe67phL
XkWyZ3lMSepN9egiJrWFyifFlg7fkspB2bPL7qcwQyoO0kWK8Ea4lOFqI3kdgvFiqNNoQeYce9fJ
no1b8dprcKmKGBlTaTEm5n69kZH1QVBRtg2wxI1psxsdKK9jjVOEOj/ej7tQQF/s8neZwgXLDRwZ
JTowu9VXREBAusi6WwVrhD6kc+P1zVNN5R4Mjo0wcKmK0GbTwZOI4D9clo2erpGpe0PjLiiZfhWE
eMZZVxBHwpvNwrpZdHS04ZQLrlb4nrEqRCqf8+lVtatt4Kk0E/UoezXr6trqyPcItY86gapDhWRt
WLTi8qLDQphDEbKxW9Z9/66g6H1/0QcKnWgFFG7IFHVTcgF8WVxJ1CvAmNGBhsUpF2z545HZzJu6
R8IY11Zn4HEtS1S+nFoMaH3LepxmfbItMrT9mnDekHStopoSk7DZjlBwGuAFYFGiU8i2gx6UmN7I
rFyi04LK4VYPFZhks64/p4bu/nyissCJ5sfFi2KJsJok46yWeWs3F+eqpnuPSl9zdErauJgNG85j
TG0vQbcPIQ51+nzCunR2OTh+7A8Gvx0XVzEt+sQ8BF7zMM5H9o0yXZtKs1d2t4JCsOjM6TbH0gO9
jr4oD8UhBa01YhFfl6FxE7CHwJC8VwK+GY5ZF/+P2ApFio9ffFrsHBdWzzlENg4sVRyTEW+h3a+M
gVmZVTiqEjdZ6oV86JHHUyLsL52Kvkl10Qz+Cx5PCHFSvHfko0wZ+CYvVahahvYREMwaphgTLkU8
zavF1iRm0qtmqiKtad1nX6mVBdpRiX3VM70jlS2cqT2YyEzzaWfQPGbu6inpInetl/pscfCc7JIA
Gmq95DkkMemS3Ry8E+IE3SDtX9gTW1vWRRqTjzqVYmnqsqCBj5Lb83MalRFVWhqJYqP55pcrxh31
JggCbSA39CzxZcPPcWkkKqC3lBMMSL74EWoZPlAXCk9lt+0z424SHfqmZrhVubVqvURs3cpNmX3h
tg2A9fwMp6hVQE5R8UHPhmSpWNBKRvRVSDFz606XlqbIDWfLDpIc0Cj2gcVAog+IFO6yG7IYljJ7
pBoxXoAKGhbV9FLlfbHBOllRs50ryPOdSpNHt0fc7zVzhxKvDl67QS4xSX3B3mVnHIl1NdDbyfNn
4eR7TydEmPlk5TecnU/gBDUzdAM+ZBW4q5TjQRuhhGT3iZRz6xoHEu7gcRBABBs+EstJr1Y6RLtF
E+JwNRkGoNI8C+l1y466s2q59obdPOZOogPxZulSmRQCzOmNENrLMZrKld4KCNG0O7VyZJAevtAq
vQVZSdl7CIiDoEDVlJypS/gYQUdEIS0lRrlh8PdlKW/iiHxaapmEceHkQqWhcH0HZFdV2fQKjkZt
jJ5wFNl/Fnpf7HxURLk+wZ2R5Z4iU8azjkk0Q1SEpqh6q+ljLYzJzTaM6Z2Grk74zRnNEEQiOm30
nMOR/NGkb47840yVChUa5GvmnouiWFcx7v9AthKYBZM2IFJkPqnPgu1YOhTEZI7DwCtTjfbaLDZK
DO421fsQwe7CnRsSxBPdieyraTNFt5p0ooAoP7SAkMGHNTbLaWNXLl1X8FRQkqxlO0x4KniTlsRc
9etQsFVxmcWYoext6d33VEZFCyIkvBetU9OIlbcmYi/RBes2Q9BDVfYxKbNb9iWoYbkKZEsNoz2z
LjbfvrWIqJOxgHGArQGdbGucwgB9tBoYywvFetii6s5aazNMPk+ma1+lhrEmlZdyG7b7pWZSwtWN
+ynVN5GVFrtUCGhWnVo0BZnr9GnHhd8cidpF6xc+tiE7i8n7zMya9UOzFPj9ThRfHq0Z5W/gy1lM
Tf5OhfQt72YFqQnumojAFC/ABgF3m6ABD2e/WzfQsGc7jsOpXowJHS76E07P++mzHUBqTwo3mAJ8
P/QHjdlqNcUapaoovEwimMomDuWlze6B7VqfwWCvjZuyNz9SyRvopCMZOFNYXgkrsXf6hCHMKnCQ
G7Vqjo4ryisscjdahHPWyulXZZFHh5YAh7aEeJ6ODDojI4410lTG2n1PKb1fdXHnbFvfBUznha/E
Xz1UndPe+RPtisYxL00v7+6aNo55vVDwomDcsxPsHunsHdtGa6h0WeFthETXTMaOa9nDfZscOgkV
wMjSNLe4k4cXImyLdVJTIiGE99mbo9N6u5V7BTSAhxYaLDbHY2xF9aUaa4qN3WywmAApHHQrejGm
NvqoIv3CJTvqMRunD3ego7RWit2Yjb7h3re6uejV3LjOAC4xCWGiFl1RrYXWqFXmAXIltkscsCUU
NxPtBNum02s4wZsXdyy2wDbc8Ie9zhm2rql7e/pStKQiQmxpnUanHPXvKRjH57ybSD4oG2c/ZpFr
HTRxdOakqu//M6T/VH9H2GHHRepqNf45NKGV9SML8mDy6Zm4UgGpszUqmXo70WZ7MnqnxgkD9MBL
KeugSKdgY5DL6RX0NqMwXwcqTbdO1392VBN22iT8s6GBFakkNuKkBEc8/6fY1LQtiMvbkjDiYzWk
8TFTFKiRiCa8ideeU+08Y8LH0cqtNIiNUnl+8EoiqkYL7pYmYTWaOhGGdqnJawZAdW3aprv0w9Dc
kAMXA4hPq7W0xu4iydzuIgK+CcjNY23fz0GCgZhXHN+3hhVGseVRsjct6v29NIi8LWvLF9QeYQN7
Se4dC7gtmPDY639HKGc+BLyM39uQ1lhceCMo5wm/yTK2m/lHEpTZFn10rKHhinyk8C2zaJVLOKm/
XfTJlOPxWyMjbDu+cAkCUWMw7opG230ngVYZqdux2eGztiO2mW5w7pUF+n3+l5QT8LS4yXDVjeCn
DahI5Gg8xEHQrEqh+0ejt+YJKQG8a5vEAdghvmqSUXdGMiMW5hBCMed4cmvEKeAGbBVMHmr2ymaG
jp+YmKL9YGnTtQ4XchdKDaUQxU3fcNigVghyR2iI9Hei7G5Urn+X3pTzhFabxGVhlWofJ4VpzSaW
3mofDX8oBXvIjTFnpvp8iSeDJ9E3g/hY14gj54BNH57ZKq0iudcBqcLRQCjesPA6iCZFqKLVfnkl
4/GhkZl3aH57dtPZmzJ/VIyjb1e48ta34uEsQxLorPnJRbYSnUYVaRfJUD0gjR6vorQOz7YT050Q
Y/jW02FZhAW6HUSA+a4L6+qYQbHDacDnjh3I2BRbSc8yFVC0AKtB6Y+FRxRsfnv3oaOAtDfQIVEZ
jhjWdNqmfnf+7RShOnnr79hIw/SLRYRYYOPnCIFA+n+kiTk+jrAj9GLAf+uih6nxi5y/H8RKVYiD
pJHueJs7VJ5DtKcPRTHJmsC6yBZrZJ59aFHDKK8H8u7//pX5MaKV+arxQpBU5s/gEzNvdn1dftiB
sNYp8UxLg7/SxUJwYq7NSCOtyuWEAXIXVL5zUMY7TYzhPIoiPabgsUSu6svANG+/7xGQm9l1TeWB
1Ir8NOm6uostBGxBYTx3dt6sEp1tZIgEUDZHnogcc6bt7aP7qKvkmgQJ7peMCDxHRLgw9UzdDQ0x
fxLSLKJ1j1JUA24qSM2lhSv6krAFiiKQVx1RHipop5dpy+rDcctrTCo3LNStq9yym/uSLWiQFqvJ
qOg3Kzp0cFSrk3L05EQ4FPiicYM0GfDnMJa3FmmmpVa8ha47PpW6pdNq6Um7sNt1WPsU+pMhPipR
UoCRdXRtu+WF2bnu2tC9/Jr6J94AYmlXfj1fDXfCF6n74LzZ7S4RR/VnfKQangdyivEoBzdV71xX
HVldRd3fQAa09mzZEWfFffGYDl9eMK0lrJIB78Wt77nq1pIOGxYVvQC/0peRxhbYb8oLx8B+LyXM
J9mcIL1qlxlj5hw6RU8/MoHeSCM7eYWHoBaixgWsUP3KxzjNwn8SC7BZnbcheuiCcgc7EqO0CwDt
730mgv1QYVYqLLyKnU92k4Wfm/0oHDzd9scXHCUsbYNqmzuw4LrKXptjlb73CVRbkFfGWRgZiTJD
+YjVDwBkBGPQV8jzI0qytyA+iADQ0uiD3sF2HIJD1RTWfYm6dtlA27rq4/Z6Vqeu464voDxh17fz
nETNFH7N92vRm3F48sZJP/WaPtCuISYQWD8PTSfdm3Cl4T0Cye7EF9SqiJesVHhSQUJuowNxsBpJ
JEyEZPfR28dcsobGf58eGootBzEipgnudMpkIJGtajmVfbm3lV1tswLircpkzkCJugyk9JZeodpN
seOslU8wEwayc2uwuYkCg2Ee82DkRJCiO4iKqTkQBEtBoAf0F2Td5YCyEYQqUpkwyijOS5dcVgZ1
xIvahcDYo0S8hJt9jgnk3iXEgCAsyoFo6KeO8WLbNL0Oz3O6FHre8xqi2wxplq7RMPMy9ZAA+mEC
oeLay7IiiLcmkXg9mPi3LNxmkVZd2TFIeQcJLghiSA1NuwvQtYNVvKnAS8Bb6Vc9EI0TGi53FzOP
kjFHaAladdIvQ/wezKghNNH+5EApBRiexKuUFpZMKsJwzJSaCMRVSjgBSbaFvTNJIM2HikVt6rAV
6rz71knXjufNs5P3plXpNKO0KJa19Xoq1U0lXH9rWq5auIW5tbPa3jWJ/pyZ8oF1RMrStXCWk4NA
0DUh9QpeDZwpAGS7eJfyMGaRb5zDgUSXEbU+zTQHQad+ZGzL2ZchL8q08DVlhlI1uijHYFnf1enW
4qFcR21jbPMkRx8TPtMHCxcM6niUMFxCnr5tU+0lnMe/sRZXHYM4hdXycoytczDS0NcDfVqJTn8Q
VKuWqNNn7ZcdQ1o8oTweHjgduoKodXKSL0bYnaQrySs7G6EtWAd2NXRgJB86QPyYzTFUihAM4uqR
GzwHKz+Q8T5hyM1w3tip9pVrcAsNVQIB6ZNmnYMBGBqUoCJMyC3p/MPQhc8FC3XE0RANMDPcD0UO
d34iMDCevgYjtYmr5LDMTht4Ft4K0e5ZN7GSzYgP4sOCfaj3eAqnTW73bNtpOy11OdDCK+25IrOU
XlQdXXKfBxNjo6OXN6UQZxa8OW9N9VFRrrcTRVUNJVJhaVip+TGlAodk69TeT4aDvLV8krl32Rj9
h9djIq1r68Vl4xY76sgdbbaejHfGIJB/2+MDICwiQ+P+Usu6ch82hFd2c7eySQ3qtSiCKwrBjSJt
I+pwH4AtD9jt1/dGkztruM058a8suyyjODmOE2w7pROnSnsEbgxaWEGDohYxVc4iXbGhJ1pi/tCm
HB4GobFJTgzJJahyYucIISdzs5JiN2UFjpk82oqk+WhAZC19/ya1huY0hLJY0cY5yTwjAaKnYaRZ
xy6G1t1Nl2mKxL8yxkNB23XrxvXDaJqH7xOJJzgzxDMsrlm46GcvM9KVVIQ8kgbKMLEIE8z9lGTJ
Aa+7azvmKmtOBYkSTUBadteY8ZMV9uwDMUUPBjCIhejAneMiJURx1G8jMT7XPMSrZvat2BFCRoeC
GBLD+LlsWRvNMSoqlqj9g+sx1/tnK0Lwkr1HiipgF0PcsieMypa+j7XugQSxB2tkvgzPDgBsQOAF
XK6RnDZG4nn2faITQF141mxPIaBvPTs2ZfRe21DGRmMje+waUnMfWjLKdgWDGuJ5WiElgo2gDa6j
qX2TFUUt0vySFS7h50zZmMRS48oa9XtLQ4bKRoqKT568IHa01sQDqqrdZ6wOFmVOQSg3qV15INwc
pRBAOxTV4TkCbYso3kZzd3inedV7jZPEH9UrifMQU+rv6+coA2V2WG5cgfOs5m+Ni5KClA3+i77L
90uWV+U1PRQ4HlNKsgTn4wb6PsvQNat0PFCL9W58akeNFX4Wkj2E2/l3BawcosvZg8hcR+xH0OuP
X/7zX//8z/fhv/zP/CrHG5Nn9b/+ydfveTFWAPaan778112e8r/v3/nfn/nzb/zrHL5XpD99NX/5
U9vP/OI1/ax//qH5bP73kzn672e3em1e//TFOmuIVbpuP6vx5rNuk+b7LPg75p/8/37zl8/vT0F6
8Pnrj/e8zZr50/wwz378/q39x68/pPV9nX67TPPH//69+fx//bFEevP5849/vtbNrz80y/oHkXmO
pVx2PZZhG+6PX/rP728ZuvsPqSTTsilZpEmdg2RgzgN+zbD/oXRpWK60pEGmkOn8+KXO2+/vKesf
SjiGtFz6X8oy1Y//+cP/dAP/74b+krXpVR5mTf3rD5PjF7/d5/kPs3TDcVhVS9QLhD9ZQnGg4v31
BoYlP238R5sXNIJH5GntEkjZyjlYh2kzrYIl29tlvdTWcoGO+cSIv2KSXXRrtGsb4JioytwVYo/9
H67c7+f3x/Ox/+Z05tP9w+kMY2qQ6WcQGftlIGIqKJbStIRWtnei5V8fSv3bQ3FTuMi2tHX550Nh
fPRy+I3TMSRrZUAmAIljIjjNIm/Hszr7668PZ+j/7ngcyHWFsCx01X8+njKJFSfDazoGqU7jlYo6
hFRruoVstgjUc+zceSj7h+e/Oey/u6JIJF3XAMIuHN3482GjoBPAm4vx2GyMd3ZkG+dgrstr/5Dt
0r3xVZFvuQ4O2t5a/82B/93f+8cDiz8fuOp8O7N8DhxdkfSzgtK4cbdMjNfB9m+OND+jf3yGaSvw
ZlmkJihD6bb46UiRCASuksQ5yMFeWhZLh/FcUGWzQTEm+i5AzmfSChLJwZT5xszvMkRT7OwwNcF3
VC9qtgU6xm+D5Z/Gyj8+ysZ8Zf9wWgKxCPBaHUirawjXtec784dnuWUrYqAhsqgDbwnZwXZEW0Ys
2fw/6/Uaq2GSLv7mSsx/6R8OyWVgBSrA6jLcmPgef7oSQ2HlTh46zdZPkE8ntXtkgwEPecAlMCbp
AyykK1OkW71rtkAqj6GGLQhX18EGS3r465P56f36/VwcQyDVdm3d/un9YrUGR6BhxSV7a5/YSCRT
o3+Pbefhr4/z0wPOXp7Nk07+twFXxCD26s+XObTNbrAKhOm1G9oXbuz4G7A/PaQQB8+QbuM2EEXy
N6+V+dPN/f7rFHO7yfCsXGX/NG6CWAyHoKiabVQZZzMtv4CbsCC3CkQgCQEbyKOjgbqPMIyjpiHL
Sgg10SUi1GE14M3E6IbXpzgqXGrgtk7FDCrzDG9npv9N2pntRo4ja/iJBGgXeevclLbTW7lsV90I
tWrfdz39+VQ9OOOU82Si+gwGjUFXTzNJkcFgxL+YF36rM0eW97tC1/kIliqJ9qyUMOcv9W4jGrY5
UaTUUzeK4xu8t+9MwwBipI3PpVHCqxsxRUNO91kVhUJzo7uXOU8arEUPNKrootSYfE5mvqEWqHBu
IPlnsL2jCiFNMX2ubJUDVX6C5ahcO6Uu1gO9jjsp7WlvF7H3JpXKRFy3w9pJWgc9Bj9Gav5YgSZ9
KusJEW5FDEjbNC8lhHo65Mldj0lGpckvcx1gBT24fgq07BWZhRARVUIW+eDXAHE8GbYHOl68ggwe
wKn/s8mh/ypld6NSAvd6jIUcgOfsfeU1GbSbNBfRPkNGdTUaTT4j6h9VmHpulYPxVwzg/aB1KcJM
47UyFW6Li1UQkODXFZwfollwIUjOZ+DDlwF+Qp9bqjykFyECHhTeKfPrvIODaflvXfP1/OHQlqdw
/va6Pl9yQtexFV+MENd2KbLESt0i1B8UI8JSZuifci36DDfwxVRFcqXG6Xf6sgcUcJ5SK3z10AwA
YSB+mHqcr5tB+8sDaxAMidKWQTZkfwxSUqt5dgB4cKGthW+x4+US4JNm0BiUWcSdOFAdWcdtz+vu
/Gp8CBXERE6uMHTOLZFikV0kidVSt++QTRz9suVt6OkIhw1VVO+NoB0e09G0go0+xEV74UOTyx19
aFPXeQDOWZYNetMyFyP3YV52NRUeN7Ea67nXSx7+dtOY+QEWWdnuFara2oXZfhjTchyCozRNyAiO
48x//u7Y271jQ0H3Rhw9PaCcQ5+I0h1TOWIa0KUjlJ9acy4E/Q8rTJ3QIrsRbDdpmeYi20gHREcK
X7F3Q+34aIlO2Jl0SGeiTBM8KNXY/qiDxL8//1mXe5xJGiZfVloQS/kBi8UlYhppkk2qa8dibZdv
FNBwaPUufMJFljHfM3w94aCK7nDD/rkR3i2nDveQAqWuuiU6SRo87Dh8mYZx56uSBhl6lMqFaZ34
fgbpoipsW+pY7iwu877PsQG3mFapUgGSyHypz5JyfIRh6vkF/PDV5qm9G2l5VadpSA+NkbrkCzLL
Zb8vwtdOoBAqLyRFJz6ViaI2R8DREHlbngPNMWUeqs7oQu2moVvK6QZZKQFLu0v25ye1jK18L5N3
N/PSVUfj/Bxvf3B87RgWNUNRgnTVNkEdAL+V84Oc+EZkAbYjVIvpkHwdD2KVVR/quQJXB+BvmGVg
X0EsGKFb9ebN+aFOfCTGQHRFZWaqps8/5d3+y6y6VlGfwvtX2qa/w1mq/SmCCOqirPOGBzGF+o3d
6/959P/feeyJhbSkblmqqmKvZFvzN303cDChKGJGTe9Si8WWFtkT9MMmH5BXi2QAheES5Xc4zP5G
ChwVr/oBsFbfQXok1nSEOTPdFuFQXPi+86l+f3eyCpY0dfvPg8oBHXX8s5wGQkNdoqDkRNaOuv91
C3MorMEMAbQO5Vd/aN1SKnfnv8KJDcxmIqPXVB72troYtdXDzgzoTbtlhCSaWsI2g3w1IsZq+c3n
82PNxYHlFB3NtGgRE71trHWPp1j7s6aUYfaukiaU+guqk1EBFZhWcbXX0UnFkzwJD1aeIu2FDzZu
7hV9W+Mt7Xz0xgrV7pFlxnsAW/aZkS+beo3kXLWNEcn7kqoyfPjbX0wvScJL5/WhCXL+xV5R+zqx
sY3X3UBeOVS3QERfR+X4mBk+wqD9m95RmCokOvf141iDAmoNVwBewEJpi8cC5UH/SgGNF04vjvfz
/I/7cFZtVlIIfQ51EFaWnw7pJqctbGCwNmWyUmY/KweIeJbeq/WldfiwSxiKp7Z0BG9AzF0WYUEv
tK4BmTK5SWd7IFSzEnYF2ZfyGjh9+P38vE4OppFg2LZGJrkMdFGhd57oTWTjAh3NaEFmkczAnhid
038zkoXXEhe8yXv7eD9SPwW3M5BRlEjLl8m4lVq4wkxgfX6YUx9KUIxiKjoxfLntG4h+xohYD3Jn
wyMWoJusFeT8LR68TnphU3yIqvOXejfWYkrITubeiPks9t/Js53Ke8spYNNrX0XYYokaXMiPllUg
k9vvaLw52L4LphalbQ1p9hmYpAFLlAApgBWTcT8PtX+ji8lFyug2T9NHE9TVhYxwWZL4Z3TTtk2b
bGkO58ejp56ZkklJtkrqW1dObUiX1x2ZIOIZbkNP/gqEp/rcDXNj34zVXWqhnjvCvi0v/JRFNgU/
VkVulvqQSoBDDnDxS4KgHEBdWcG+gbCBikCGb0xj+e7YQNmMYwQOQWiUOzMyL+2uxRf/Z2Rew3MI
oHxqzH/+7gt0dq2NgTL5KPL2YPlQ2eOKEttokjv0xb5bCVjU8/v50oiLOwNjn7amWcSIyMVA6BW/
OWLX02zho8fD7zHpns4PuPzO/5kjE5QOH4ipHs8xS5qRXEL1981MXW3a6Bn1iAOZ+7PT6J9HGjV1
wuIKYx0RbLPA2pz/AYuQ9M/4FL8oYEtQ5MuvG+k+QhNjOc8Y2T6BgBw9P/z9bNqR6/NDnVxcYoSp
8cwhZCxeHJbs/bDA7XavV+KL8LFiczIc3bXS2AKQusbWUf8Xk9NVi6KewRpSVT1eXEeOoH7jyN9z
aiVyo6Z0/ZJitdlWunt+cotI+GcddbbqXJuncLM8r3KkTqwrlb/3ZBQ++EaHRsDM2rS7HtOhaip3
58c7tZg6r3L2H/ekJeaE5N3ZMGvU+wOUFhGbNfbDYL6QZH6JqJIKQMR/2PXnxzs5P52HOC9yahTG
/OfvxqtnDJ6dIkRn9xmK7hD9UHw0y1WLNSgeUOWv88Np8737Lmf8Zz1hcJlzmZjCz+Jepj2dijJJ
gn1c6+OtXtYOUhUUgkYbRpwCmeQJJ0kYq6ic7GQf4drsmXBMIzAMIBX8NYg+c3X+N8275cNPIgLy
bAULibHG8RI0XVWOVh6APqhx/IqwevLUbrpwSE6u87tB9ONBAgXunJHNg/gp/N4SCqQAUeXn7YOc
ggtJ4MlNZJuGbpKes4sWm6g2CyPxyjDYFyOUmk7rH2hz76oMa+1I3Fip8en8Cp6aHEFuPiCmpRnm
4jyiQ6ShYyt9VCaFne/wwMa0NvTRn0WqdJyuEyTU+gtf7dQcDdpGhB3ezoZcLKhmeMVUxIniVgYM
uS5KPzdR+9qH6rNt2w+iaP/FByS2aajDz0WOZSDosFUuRr9TXN8XWrzBMqbe+l7VfKLWuqtUWfgX
JngqghsUDRFFZ0w6Vsc7hidsYQ5VrrhmioHBNMaV6w/Wiy8d70LMWTxy/pxJOnCqydtW2B9ykqK1
kINGh85FPtvCz2+0wzW40HyFRZB4ouDSXDsw3NfomQ8/Uj9ULwSFU5mICf7Z4qZUNdoIxzNFEzIz
oZjMZvP6Bp9j6a/iIYlweTSU2zLAWzoW1fiQse778xv35DVtceaFTjUEAcH5I7wLf0olA7+qGBpH
T+uTOfjdbdNbXbRJ1Rb+1Nj6j1Trpl+lXqrdypg071uUj8MsGgZk4F9sMR5GXDLcbPPr9vjH+EDw
MiMN/b0UWM7q5k5r0hu/Db5je3ehsnXqkzvSJgMVghRh7ny/n3c0jbUaKshPJL74mWGyQ8U9cccO
p4wxu5Vhs/FzXhaa412ooZza1VTbBc9TE//w5bcuDRMjnqQhL0qnEvKs7uCGpUSrxInGCwfoVFSS
3GwsJPVQWlPHc0T9AeMgxMJRiBOtG3qK2BRW9X10cEosq9K6cIpOBSQ+HqEI5RcTtYLFcPqQTEFK
VgvPARzfVEF2m53m0UgGEgufK7ywXeaoury3qPBK9i9VbY7O8YB2PAZqiUTFHgGsNN3jsOprSHOQ
slzInk8MZFPtcrCn5cVJofJ4oMY2Z5bURKhNq/BWx6V1PcbtdOFznVg/WzMg2urcJBQm5z9/dxTr
qJ9qOfWK2/vjiyryHc2JN+DjGxVGDVg9/8KsThyBo/EWpy1HKdNEy0txwzp4SrJixzN+T9VmH2jp
fRgP+7g0X0Z0sy+EnPmzLD7b0bjz73o3zxSz6iRX5pCTixL5e7TOKd8hJGlhGW9Ymw5ye6Tkd2bQ
Xqt+sz0//Inzx2OApNkwaZra6mLTGEVXSYny9X6kjHAVa7DCYidUYbnXzr/4oMZ8OfP8oXRmGccT
dZAjNSAOh/vSpOzSNahHEsi86zicwl1W67C9e7W4EF9O7SLusblFYMy1psVXVftqyrKqDfa9bX7T
QuV1qutthJNsHUAFpDC6O7+ey3LCfHkSr2ntOjR3JZfY8SzDHH3x0eMZrStZDcTAqKEqengAFpaY
xcCNqywdWxh9uvLaRiWiaEEmfp3/ESciHUUNbk/OJl0YfZELqXrl232o+PuqD/BoSboSoxgH27Ni
Fxqqhyqogj7ChfBz4ta2LWZPK8YgAonFTqoctawBqgZ73FZUFC7mN0QsH0RZNW6CK/fGiTTzqZBp
+On8bE+FIx4QvB4k25hy5/GK+5WNIXcTRvsg9doHmKTFHpBXfOHDnpoe0In5+UyJ+w/+6+iYIubg
ixiPjrSob0ow6aPMbxM1/o0X609Mmm6S0rzwGU9N7P2Qi8gwlXaV1N0IzbSyeuyYndZCFaUKgguR
70QMcBwL8UEyS/7HnzfauwgEBzG0R9Rk9yKTGrJZzq3md9MmvxxjT45EQHdoAWk8Zuc/fzdSnE9I
OJicRrUrm69GXMW/bc/5lZUAj89vilMjCUEmwyAGl+Li9giEHhlOUfG+qjr2vq8efOyqYBMkt+cH
OvGRmIxD+jInFaSsx1OqaqesItyf9mON+qDRI4BclTQizo9yIowdjTL/incLV1QQFaqEUTI/MldV
jniYkxavemI8QBICAzLY7vkRT85L0maijMO7cZm+wIu0a6MXKdrVonAdM1L3iO4rh/OjnPhMoB2l
jckjMRpW3PG8dFxMoiAzU4hYtMxXndeqT2pH7xUvFtb8wkanSsO/b3HZ0mbQ5pbDvN+XW72wIPvl
dF72pq+Oh9BGjtUw2wHZRR3pCtzkgCA0D0YzlriV4B2k0aBEKVQ+BH11q5hBuvaBKWNgqQXoyBmf
tClQb0PV/2o0SbtrhrjFdFmL7p2y+BR13bCd/39tnF0XUcUjqi3fKgtEfiwiADz1nVbZ3IHDoTL1
66j2PkGhtl9qBxhxhsF7Dw67B4xTwG2azG7a+hbyQawkqo8xILKwwkm+DEL1kJnteKXBqLnSasP7
6ffB3s6KcouMnIbRFdYNeQ6W3Si9Z79GYiNsi2s2KYYGJpR+3/C/4v+hwdXpZtNhddZnA67Vdb8D
IR/oowE5FZV2k5n6unTknYqRW5uLZ90DOIllkL1pkgnz0TL6DqAo+WxXEe6iHQ4TEhmCWezkijtJ
rv6Yp9p+BGK1DJ8yUHhAIV+qXNAWRNDeh+Jy1RbDrwqJFbKWbI2HBXrjjvI21ES9tpePmJTD+6le
BW5YdOKfclVuwl7ZGOjXXneK/NI16ovAIHWjl22BcgjdQDU2HyZq+IMcv+PLdBsp9TpIrG9FJw95
l2VXcYEfu+0L+zHDIxMrBIHhEGRJ2HLcYtzmh6kcDmEf/xg7Fi0MfYTYQtgqaFQVq2TqADpMaba2
Nb+5D/oOuazK28pk2re98ewMHtKvgcoHC2oPFTq0EGwrfIn7+Uvk6Y2V99+9tp0lN9EPVqaHCRHN
60ax2l0aq+1Wy6Vc25ENwKFEwyTHgW1rDJ6BzFAXIhMsGgotkBtCH63yQQ5ffYhoaxuroM2oRnJn
szN2SEMInESD8bZqogcVstROM2HO1Dh1HSZLYnnXAQ20gqG6t9TcdDNEuq7MMUE5s0TsSNNj9TYJ
ouTaUkdcp+ZdouXh3sJqaNv7dBdNJT/ISb83Evt75Xk/nLpE6M6q8GvHTonoWF7VMUQtBaGu3g7F
rSKzBOnHgO9s9Z+l7JGDQztwnXUUHAcjNl0pkoOV5vdaI+6qTv8myxQKXqgL+FZh82YgZ7TrYH4g
nKm1b07pPM26O5WZOS7wg12IDd0D5sNQ4Ro4AUbe14dIhxTFsmIuF2N+oLQIMuqj8bOi+YB3nf1g
SK/YispGExenOxc7S2xGRIyuFP4UqwC+J6qm6psxGM9+MJg7nM6nB7MonZXIEUjBsvuhTpwbJc4f
9aR2UF+BYwbNCzqRZiIwlaItjpLtFzFCifADfZcruUu1c7gCTMvc2RRlCjhWhe1z3zT8/TTxh2uA
E/CCAsRNDN7pEJHVctUp/g8nj+xVZGndxsMBfG3X9idI2iX+5+GboNmy9gflppoUawNz/KnzTRdt
MtzTzDi94vXl+l64Gb3ol5InO2Eg4KFht7YVOZKFTcKySDQPE019DILMNfC9X8FJcaBNgu5U8YeJ
i+41DEfvqhFpuEMV+CZMrDcZh8jbJWialTjuhBbMmjw3PAgYxl3RYrw+BjES3YmnIgWA1InnOCqW
cDUeYQ6RrInCrx4S+FwC8RYI9a/Mbp+zAufTrNjjl7qmH4qHUyEe20Fe546J0l5a3hZszDUerehg
mXjXGh0H0enzCbWIBOFrnjlQu4bUbe1YW+OpCEoU0e4Yw7UtirI3pAw3bQzXLdA/2ShRrRMriTmz
HtrvuvWrSK0H/MTaHZa1zm9HhaGFfNpeCOPl/J14InsX5NCqBXaW+ukS1gRxpZ0kYsx7PvYAsB96
YrTRgZEoG2TysdhqkTnULiQYJy/idxfjIsFI2nFoqQ+le9zN4fJan7QywFGg+H5+bieyCuY2F7Qo
nALAW6S0KirWtuMn2X5EvB1pjiDZxhZYjfOjnFxBCvikswK9gCXmDV1AEzijxmSyuj4ECNGg16Kp
6TUHY/bBHCJEts4PeSJBg0zI3auSA1LwWUwsbZAHnv3l9nKqNmHhPeHUc4Aidkgbe6OH04XsbIl2
np+Zgm68RjmYEq21bFKUUU9eluakZ+Ms1aFlTUNO03qftdQc7ssESxmlrrRrO+iSnxbuz2whTM0s
6HFxeG/kfvI8OH0frEed5w52WdksSoqUCAp4KONddVyh8WrsDa/ZxRG3O/z40dL/PkvnSa6bTIBn
krAXyTOy6Sgne0jYBo0FqbaJ9J2aIgiOwcOl9vapDS6kBBsG9pb36eIDwccwRNsMCeKUARq5IVao
cC9bSgB9tD6/F04NNfcidclAfB/9OKm1eryJlJ5ZxQo5QVn/KHL0vHPn0uqdeJLy+Sk0kIaw7ZxF
nTxDrCCoQNLvRV3riKvYwXOL0TaGhjWOBjZ/ERZBtMfW8MKj5+QMqWziI8F/2IvHM+xjFX21IE72
7YDAaTLBcVbCT8jo1hfC0ql4QU2TwhTIE14jiylWYQVBB0nUPVhxXCwG1biz1UFcmM7JhQSXK23B
cjLM8XS8UBnQ92U6Rqb3Ozjin5x8RIbWQRtDH0G0o0IT70taTBfA4CenZ1O7YPsBFJpJZUfPuljB
EWGqkn0V4YA2WdrjkGn/oo0g5LtBFrOrcAxIcKjA+tcMLcwjM063pwQ7OuQ2pnB4UJzf/qdCIYBH
gFYORiNQuY8n5RUEXMTsEP6FZqIZ3asjM4Rg4LVyD2MiF+N+c37EU/Geb2fMHSv+uuzFCWXC7K0P
kQXvrX4/ZA4FaSH8tVU2+ESE43hpwJP7/92AiylqyAtO0+izYRoUrDp12sQpZKIS2eLzMzsxEBU1
AdaT2pYqrHkDvXv3R9hA04JviVqZgR5MmaJwZiM0vgs9dFovDDZvhMXj+GiwxWPcafIcfYaauNWD
hppwGDYgacjxqx2IRywzdmWTQSBJrb+/BbjNAO3SdoMotUSLd0o+UAIAblznCU/GSUMGWqATRt86
359fT21x4v7BW8FxkFhGmjAe5q30bkGxWIu8Qk4I32HuSJJdI6lUO6J6TIviq2ZhrYXkqtwGVhE8
BkqruVgHWevR18L7WMG+zsJ955Z6RnUh0C1C0H9+1wxg1TXSsGW9CuiRWg4IwrmdE6jbssJwIBp9
icCLKcZnnkvTNXW1eO0Msr5wXhd77J+hHQSQ+C+0sCUfMWWtzWhoRsx46sPkPVKneUVF4cLmWpzR
/4wyE8OousA0WSx8gbJKa/r26Cpi6vEY0pufOPiiyotu7arR8MG48KVPTYtDw3rS9OOqWpxRKFQk
Mt0wulGlaleTkqTD9RQhs4A1chTdRSZFOhQAvE2loAAf1vfliPirp5h44+Hd+inLDcRGYHGicmuO
o/f3qw4eAx4y6EMHROriCq30MhrSrsdu1sKv1vRG3r0CrXuU+LQL5+vEnjcgJkPEmNlmXAXHez4a
kN6zantyy1gCNhlbjHVXBfa1yvr8mp9Yciprf1iWuHSTHCwGcij8UNN13KysCwqi6Knnur81MHa4
cI5PjEQXCfEwsGxcM4Z+PFIZZiGOiZHqKpWe3mtoLFTYoNfGa9JNl2DtJ8ciwyZthBSGQcjxWITM
0UcRS3W9sb/FNTFGptp5m/62xvvnhFCs/t9x5hDxLjT1YhJjYaSqi6AZChOjhh6vk0yfQWt7aLeV
+Y3u1+qFbbi4rOdBDU4kXTkgXzCwFnsjNXAASeBAu63nBxMGF8bghlAIniw5JY+ar9JnDRtzkH8f
DgwspPCPJ0Weo//xZA3Ec/tBhipFliqTK91Txm9155mUkaDA/hR+mX46vznnf+O72+3PTHkM8qqG
6g2ibjFTPygr1fTBFVuhhu+yGLKvSR38VinKXk9T5m91vcY7VTP7C5Ho1MC2DfBT581Ljrc46X6r
Daqoc80FQvE44MGdriv+sR+8fGJ/VdvDg5ZRaraadrxwqWjzMVjOGU0C0gfeCLRdFkG3wVKoxddE
c7UQDfkNkhoxVd4aEel1VM6dZiVFxwWnYVPR1l3bVzoV4VjgtaTEWYhgRVqilD+k2SXIr3Zi3/Gu
5JUk/1Q5luEvkj7cswjull452GRoZtbXX4oBBXmsKRFzuUpQCKX8ruMNNKIZh0A8hicjjvU22ttN
gbfJ1sjB5a0MxZao2lUBxh5VkXxvo2j8HuSxcgkXeOIGA/0OT4oEQKOXvMjFpqnwgGAJ1cWHoV8r
Ac4UXdZvIcKjbp7Lx7/ermBHTJNC0B+O5GLXYKmXdjqqa64SFZO9NnoNpxvTzk0TPm5kDWRH6fir
rpLqGbw83JLzw5+aLBUa8MJzA01f4jKbrPOK2Cbo1Spi+0GtVTiORrM6oBWPOC6MmC/9/TU1A88l
bRkKQ4x8HBISESeorRDhFGQKIhoBYeBcizLv9QsH8uPe49pAdY/KCcxIzV7EnrFsu8LsK7oOpo6P
TpVv+Ed/9zjpQXxOnwPE6M8v5scb5HjAxcwK/G2iwiqF66eN9jMt+Fp2U2JrFhjD30c5mkRkPOrc
lKRAdLyIo5pXqHYSV7Gykm+GGmcUx70Q4o/nRPWhtNAF9lDdXmdjFPz622mCUkbwAGY7GLIP65qJ
vIBCYjluTRkpMzLyKH/VBpf2ycfVPB5msZqt3+hVHDKMwot9MpqHWMdnitLX+dmcyJockhkKiJx2
kE6L2JnXntIlIE6RSQvpkoifAaDjvz9lR2MsUgvwU0iMoWDkOhrqYMhlZ8oqCn+rxe78XE4uGTeg
hJI0q18sxikKZ4oNEil3EHu41Feh2WMj12/+xSj8WxjIsXmPL0IW3k++aK3GcfFTxsg8/qoFE1Nq
LmAVT34YNppQbYsUYon3kKLMzAR4ktt0abDrlTFaoyGbXwAOnVwy1A1I0pnNB8KEn5Vh2ElkobOi
va48uSNLugEb+i/WDCo4plSIAgDxn2/wd0mfUWm4i6DW4aZ0bhtkJwn6eBL73MopSoL5hQ03n43j
hIAqNbgkxLiplnCRHQ9Xhl4bpHYqXPBW3R1oDAMHbIFvDdKUu7xI6m09t00HgQpFG6bav3gF8gT8
73SN4/Fju0y1BvMbKIaznwfi2+hMzFKViNef34yndonFy5XyK7neh9tEndLcpFJII7AfvikUfa8M
fYwvDPLxJiEb+O8gzmLHt2mRT3HhOK6Hw9o6r5SbdOi/dNzU2YBmZDpkFyqVp3blTOVHrIi0GZrz
8fq1sL+selAc19ae1XDY19lzWqbr80t3elb/HWRxP2pp4NMiZ5CkDV91TQHBZg+/LR9lPtBV91lr
/z9ntdiV9ImRlgsD7ke/WyfU+NaqEnxOEpFfSDEuLN/ye0WdJhMlYaAOwxGB5GCDV4YMf5xfvxO5
0wyngh083xsfajlBp0e4QrLJtRAQZRhpq8EUW62OsMyjB/v3g9n/pIjGnE4v165J0EFEzQQ33s9j
8UQjaFWkL/Z0aaufmtR/xzGXQFGAA2lgNty6faHeYrj5WObNTVdWayvq3PNTOvWV3g+1yGFapyJF
CjAYjsPrFH0mUFzS/0s06vwcnJXGeJOBeSf2LiMRbgE4kBIfkKZ2cLTsPzdIjazQif7RIwNWJtmF
SH9yARF+oWVCXk0QPD66peaNbTxx1+t6cFdNKFzL6oEY/0oHfvv3Czhj36CKaLS7rMVQUoIHqvyU
DKkvD0g67xHp3WmZsjs/zMfLBJWld8Ms4gRWZXGfAuFy9RoZVPFdsQ8hffrWucrUz+P0Ql/y/ICn
NgbH6Q9pXGogcI6XMI+rgfyV+pLu8QAbezdLAixLlUvD/Cl5Hl+TBFmEKoCVglX+QO5plTrDDD2x
3TivpwdFCyqM2Xx/7ziYJwcQxFZJjHVQaBbIC/sN+DE9IElsEmejGCnEkD71r8dCwd+j7NKvetSO
11ni6M85OtDbIbe9Qy7Hubk0DJ/1bIbrpLbJ2sVx8MPvRuXR57AfOjtuv404rN1DnupevajAvAgP
nR/tUGufwQH164i/9wzOpV8VwsTrpI5I78ZQBfCgR9WIfYXqb/M0t1dmYvg34NcrN1OQ/fSy3Flh
P2weBjwrfk4I8O+mtGt3UW9hJ9ZhiP5FoyyDrHmhPYrGQGgiRzcGaWkfJx0figgK+PmNV5bF09Bq
1fWUKnhPpCze2osycuVWH5v7tI7NQwFa6sEZZhnjBtrbjaXV8qkdHVw6Jgf/uSyJkyeEE+rfZTyE
t00OECyc6/OITGZ3qofRD5dhucf71nzqdM+fsWqW8gjkCKhRhXSt4/sgXaJkVSvyZxlr+SdEnIat
dIb24KNngufwGF6lQQx0hgrlVWF5zd0wGOkn6usTXSmvCu612i/cwXHCbacgQQ/YKN/o7Qj1YEwE
OtVgL6y+GW/AaKEVhhXngXwtvQ2tLnhLDBI5eq1FgJqYZX8zbaXAd0xvq59JawefmqLWZ2UvK7zp
o65wjUQJ3SlxvCeAR+2zJUdj01rgPVr0qtcI26i/cUdWcPAsJ6yTUEpBsr5Lp12OGcOtl8r0Cbce
uZIoTT/0BsrGsdOVP9t4ZG0oPCdXTWW/2KZVbMIUA3A8VP1dF/u4fZG14MlsWgcYAcWjxz/8eYrC
fjXUIWq8qATeULMTK71t431ulXKdW4XcDBPeJaavm6sceq+rFkZN4bXUrlRbwRFXd5pkbQkPJzVg
vvdlLTHenfCwB+wm6PgVcW6xBxFuT8HCvXIEKgBrbFZs55R1Z6I/TDNGXVHPxxHTdPAM5pHhQZRx
kmBdY/Swq3wd4TDZF3KFR0y87ZMOjSw1NjZJBR+s980I50Ydk9IijFLqfIGFAVQVPydCLZB11gzt
NusEiCQHV4uNrU3VrVrKYotPwfzM45D60JpfsFWtH6SCl1hoG2RXXaAjNjZa/fhqVEW3qpIEh5DW
bPHLSIqDZ5QYvk+WtUmnrN3XeopcuZFo+1Izx21NRdqFuK9s8Z7zQzTGi5CEipbzwdKBHtidOqyK
tsdlwa6AE2l+u0oU3fk2tf34liDYclfZtrGyRFzslKIzt0XXYDIeDupbpFd24hpmiaY2HKtmx2wg
d1t9ieNcXM6865faCLxNkbbjxh58vhgqDs9sKcyPMfY5tGoXfQWN2t9Mc5+rlVqFSx1KtnisbXH/
KfCXnWj44XpjPkkKpKj4RjYe2JU6PAAqGe41KjSHPir4HAPWF1dCL9mUKHjyqGin7FafpPaieq1w
MNsZ7E1pxJObdpm6801lgn+OlHMI91d/rPQuCa6QVdIeiSkeNgiWed30U7NWMEh7LAI1Xmmg6Z6i
ZlDe7IZKka54yveppiIoIrw/rpKqG16sVmTXYzYYP/VU9e+8OmqeHYARBCTEw3c0WfRrO9fNjRJO
412bl0q/stqk2LeCnL3EqQZkpAg3Vqz3P9TQ8w4Ub16i2WtSToDtrDBDsNnKO5TRFe1m8OeqmKhE
u0ono1834EzcEIwmDgUaBKwowfhv4O/JDrQsAv7Rs2FAgUe/r9zFdP1ujED1d5ZlZdxlWfcyBJm3
DYWfHgLDUW6MRvTbEUr9q9Wn6TVSHIjMsN1WAcDa16RJrU0NXvkRfzzvrs5KJ4XBkyafumyiPz3p
2kM2tvZbVVRiqzeyu25w4NnHhbDWfSaTBzsHcackHZ64uMyOqz7CnMHKcX7XmzHZpWNTf2t70JbD
GGpbx8akN9ASZZumIw+3jNsQWCo4R31KtT3XxvR7tNFU1WUX44lmDG+t0kS7sbS8vcYH2QyJ0311
sO15tSCa/zatyrFQobeqOx/i9wrjnGqLhyjy/5Hn38H59vdxWgWf61LBmV4V1RazGfDHRQLYNQ/E
Wwr9IyQ8xeWGeiwmQUMTbbyqbx6mygxW2WRWz4YStq9oluBEMQ0gEgbP3imJ0u9aU1QPvWyIPrFn
rOLGi7ZKZoT1bTNSSMZjKguea0XjSFtRdO1Pwn6mdqjjm9GMm85HjREkob6La5DCfdB6LlIL3AOV
3rrKOCT3HoL3e8/L02wluSPwmytb3R0Lp12jh11uYj/21wpWneuqttP1WBJbSz1ob4zIxy2gKc18
lWIZ5xocgJUHL3aXNUaIYJ5q7H0wpKsEZ4jVKNEyz2MUDa/4VhjuJAi0WL4ybp1Cc4Dw9vUmrNRw
7RQp/4bUGdcl7iKrtKpwyfNbcZNmXnMT6VkFqKGN1y3ws6sukcEG0pm68+I0O9SVbWER45mrKbdV
VOwNrVklRpUiJx4GxgYMYXAvx8L+lfeFOGCVXV8HkW18FSQn+pVRVOFeDYVyNyFhHl/NImdcDKUS
PJdql39vgtJcGznxo+mUaN+LAci0kntrT8TqHicG/7awW6KppnRfMdVQ3tqI32LLpjjU3JjrUdG0
VZH349qgy7+ZRI0XbmYNL61slN+ar1W7MBb2J9VHCqsOMWQoLEzEDQzW6fFOuJaEbYQt25T+/QNX
aujzgHD7g9dbZMoqggpjh0GKm0wW4c7zbmIJmdAzLlS2TyTIZPw0uNCcnXkvi5eTZnm+ULvWdPUc
RRkcvZwGS48pvZD4z3n2Ij0GrjezdmHWAXpcDOOz9aLIYJhBM77GKfdOnQ+r8n84O7PetnHv778i
AdqXW9lObCdtmu7TG6HttNo3ater/3+YwfMglgUL+U0xc1NgaFLk4eE536UYnjrF/esIfWP5Vh4a
nkkejnoh8Cx3CTdzB2WuMe9hPADB79qgsPRDJAKc50BbknUJqpHJPh2K+WtJlxPbaJoXG3NeqSfR
quJBDxRHl5zey7dHi+2H5QQVR7cIwm+d6JT7phH52x+JQKekSB6gN7RMFqMAqYuIya5+bEMV7a3B
qT7YsWMfrWKwPmBXUP4PKysb6Mj1YpVzpR8l+2346eU6VbIpfurQG2rIyIqkie4MoDHjDrSOE/g4
naswQ7AOsR4rZcAE9fbDTu7/yw0lNfQM1Jnpd4GrWmwoJzJLF0dK84g9wZ0y6j9Kz36Pft67nAwE
E8iTPVJKvj3m9Vm5HFO//KAm6bwYA9U8kuAY2KIGYWju3UElO/O0yRhObx0OhCkkW16TEn26bCcE
MMcmg5v3GEdKnPGmyXv1bnK0ot+RtydvBBZKaJOjGZD5qTioV+07LXFyz8s15UTBofipiBnnAdDs
SbGxiHI/vvpwaIrw1YhrfDmkmwDXXi4iNg/RgIdLcAqlIEQQ9NkTlrfx29buv1HQTSLh91DEXwLE
9D6xC2+KlVOLgcjJdpX2QelwnoNLvyUltASIvYzFZFRZIKL6f8UQi/tMqcMmOEVBaH2Mkf6ATpBC
HQEOOljTSUDVoIEvxsR7cBCQRSg65DqifB9+cfVO6+9o92OfXGsJWKeunavqbUVM+QtdpB8hFxN6
ZQy+XPPOKwJM4ozwPGuhOBeQ8e+hwLSP4MfeWIn7byjOJKIClF3oR18ORbXUS4a8CM/h4OXvuxan
rTpSgns315WNELC4U/4bCo4jJBeKSldQWNGDUS3HTjnpapbfjVbfvx/NWT+L0AwOmjaQ0rSm/rYm
z38f24AtAs0CUMiSvDlP9KILTOpPpsDZ0icf+0MOUX/oUVfamN8i3MihpAgEQZ07hK7E8qQogqQm
KLyTHcTmHsyN8mg0vY0X0ZR+vh1qVg4lN6U8/SQdrOVig+TDmARaNngn1ehH7OMzrLH8IoBQ+D/M
Cd0m5E0loxKm6OX2EEPgNoWbBKcpdaIHw+sCv2zFiEFEv4U4X9wQL8vHE4gAQCsdON9iJ0Y9TvBT
maJ51ac8QAa9fKQ5lx+qLEEmIVIwaU5xp0pL1e42ztsVpV8eOIMUwkD0E9qosxjbacYodRUHR4bW
Hs+dh+1to1FvGsq8/jBqSDnhBjwa+7SqIOWNiTOA4myNP7e/6uoBkWAMpGCITuai16Q7FX7pEUFw
NKjGlBOXcJWLf/tOwLaHwXbO+6n+cntMuSkX4d2VNO3/N+biAw9pNkIEjpQTj8v6O8SxHuk4zHRQ
MxBbrcHV+fF5OSVANq+CvADtm5feqOCpA6MQE0N1n0URL2t9Fr6TgWDAsmtL6mhtgnBq0SyA3IQQ
uPz7V+3XJFa8CFcI5ZRCl/V5v0BB1PXhaQzoctxey6Xw+0uEs+GJyxQAQvryWBpDZFAza5WTkwGM
h7snzkpuUCUbDK9XfTy11WTX8ur7rqptwxsy8KQJyqCKhyk38jtUPD5AbPoUmfHwMcbidmOfr64F
khHQsiRFa7nNFRthqUQJuMutQLtXKZDuSmcuvxoz3ocba7ESosiDTAnfRMoKBfjLda+VOYXMnCmn
zgowJcCl/h4nxd9uTXFZgbK0z5RApfYqfnQo8+wdrYEASlPFL6j07XsrFzuj0Jrn2z9rbQvaRDIV
sjnCGUtgkEf92zNCQzlNUWfvbcX+CJQGnJkwFBDhoXpI2zDfWPWVwEaeDw6SLA3ngyXqqe3nkT6B
qpx63OQPLhZipxxNrYd2rqedWkbdX9A06c5Mhdh4LC4aUi/7kRYYZ1teu3AMLr+BU8GFBIKpQDke
kaHvDcrVkx4fqjms93k1bLHv18YjBYarhMUSaMTFeDWycI474hxIkyL/Dvyk+pj2Cd7VWa+QdFda
aW01Lde2mefwdASWBBR8CRXR3TEdq0INz0nUBtPBM7sMf2CtCzdEZFc2DiAhHWQNx1u7OjrF6LZK
U43h2c1b/YvjTO4u8UZYqYBOz1pAP1HrNr0T1u6li1Hl7F8FL6sOMYmecQJUglR/cjKl3TlqlD93
0BV2esbLwhuNPt0NmeccakX8ibxwi1a3ssJUHADYg2tF82bZ1YxQOGYXaeE5zWx8s1WVu2lIYvv7
7ZO5sncA2nMxIDvFo2YZL/rOyYUJof0shkShyDwM6b7qKoX61dDsO8BCGwOuzYttgxwudh0kiIvN
6iiWMs2GGZxEnTbvmikKqW3U1sbD5kUqa3HBIslIZYg/QEqXBRtEfuGYS7tvNdJE5KPprv02ejXs
7vWSgvM+TGzxBUq5UmApmqT/OlqmP/aojHyj81r+7vQAiFCqRF3r0/5Q7qsAfQl/4NIIsKAPcaae
1KyL/ECD0HKgxtWgAY/OxYzPlTHeV0ahfBVdoj23Co62dZZEz4WoTF+HrPEdq9/snyhVUQDH3Vmc
PTXDJLVFhNUkSAMOPdz+yNdrLt3PwCuDXzQtCiCX+znX00APKenSSXS9r3qqad1d2AeoMN8e5+UN
d7Xq1OJAXCHzd3Vccy2dejyMg1M3qVWOVP3QVxQAQcLT5SkgYbRWZQ2PncNj59604g5v3WHGgtEF
uoTpaJ+N33r0DGijJcKY72//vOtgIsHiqpSXx4X3ikXRBEmJF6USnWPq1Y92hC5w65nYw1NU8EEy
ocOYGPnbIKryMqC8hQgLijmy7iRLcK9iidqjEOp1uXcSQMGPgxfgLd1lffoQjK7++fYE5XdcLr/F
fSM1wECpLmMG/cxAMSyWn0y6Ow9BpL1P6j45eua0xd243lI8XMmVgVATnpCYvZyWxVN50BQeeOEY
T3ctEMWD683xxoTk4iwnRIGSiig3KZAz+UVfLR4F72FOojE40Qgtn9CvrndqS8MGIUn9IYiKaj+h
hrpzJvqGitq+VfpUfjuW0ubi0Qz7SjCgdVKamn0enGD6KvjDur/on/3igDtYUMcYq0V6tb/9CZfM
AvYLWnHUYqj5wPKkCHg5Za1SLcrABC4zg1iEki6Oy+08+0reN4fc0JODM3k/Ai0f9hj9Vmeg/Uc7
Tr4EepFuIKCutxNhg6QVqAYlNn3J7G770TJqpYnOY69/Em2r/IiG3MKeOu03DsnaydQ5l2g6yPtu
SfIvih69mj6Mz5ZTqr6GLvxey9HP1lEKPqh1ouyChurz7aW+vvpIkYFyqxS+EIS42lxtnRlV6oXn
bjJiv6lESye3/apXs9gnljduPVPkm+5yM8sHEU0EtjKc+KvivjXHKR8wPqeurry3dBouQk89rLsl
uiLpkoOSY/+eqGbzXoW3vFfszPRFjgP12ycOOlrC2Ekw2OCXWyyL+6Gre35IQhPuXBazdh9qJvJa
cY2/MBSIDVzx2j4CgAvzQJXdhiWnrEgH9L7RgMTZuv4OO1B7zoQZ7rREqTcy77WRZOZGqsgfVvly
ZgJ2UmfEJeg2LGYPKpDb+4TslfqhiDZ2j7nyNSUMjBIwWdMVt1aEc9WXfROfNbMv/6BvY2MjKowg
eRsS9iUewOWScYjVQwrtckotL5w8G+P43M7RcDQLPTsmJB4oBvWApVy0nPJZ7T7d3iFr5xF8lsw+
GZXq8OWgbjZkVYvZ5NmLY/cw220F3cBRd54yF9hWxy0eArG9kbOtnUf2h8YRoZ9nLYXR5tFpG6/3
orM6DvZTOhojoAF1Uo+Chvses990Y1+ufELwy7L4hAMtZfZFqI0RYkoGUYbnXGmLcxAIcRcZg727
vZYr09LobeF9K8nRVx/QBRg2IMDBE8YNnMZ38tZIjsTxgbL+oOPXDH4nbTbWcuUg4A/K15OVSpIO
+aNeXZxYnU8ge7Lw7IjoT+4V+c+4rHIQFq2xEbpXR+J0A5Xh4F0FE4GDdDKRA5/1IrPv+tEd3qlB
n+5npdmSgnnJUxcRlBjCLQHM84XPeTmrIQ0xMfHi6KwhAAXRAnuC6DAqNjbm/egh1FU5ffLRtZLs
kxY14ad4MMXffi5SD8fEXv2FQpj7pyzn5HPM2tV+MEaBuuubaLyDLad94ivOP5RSG1O/og/7L4IL
aEPlpjN0uxmnkRbFdV3RdoMNTuO3FsSeswcFa3d7LM5BCuK8ZbtHs07z38IE15Y1Y+XTHbLFHqYi
SXfRJ7XYiV6k7Y5mXVj5tpNGFm35qpj9MS5AMgNPGL6KyKzverVvSZzVdH7IXfpZGxFspW4GTlc6
ejkwm6AWLfY/GW/SN+PknrI0bY1DwRymXYL/ZbgfC0i7sjqms8xBrbaAHmuM0+eA9OSIe+Z0VyWe
BjBoLuy/fa2Uj2hDu+nObfJ4i9P4wlm8/O6ykCNLHFLg9qqU04MqmV3Ecs4NQgn/NJZa3ysJQFHf
6avpX22wdFSowlxICVglSHYokhh/zL5VHulv2w+1UyWOjz6f8StU0xg9sDaZpp075/ERcqnyq2+c
TPs+Z3Pn+nNoFG9+y/OjMX+BuI0gDwdyEcOzwQk6RA3Dc2BnquFD0UzVHdC3bouFchVrGIieM8K0
UGukyNXigOSxWauImZ/badb+UvZNhT/lPTak1Wx5/V6tEtPYiG9XUVSOyT9SJhaG+rJX0c5GaFlO
k5+DcSq6XR+rKnp042R/vR1Hr+4kxnFxCKRbRu/1qqU0VVU1hGGRn4XWaRjQ2XyryKLAnCMVqMd2
7MdO1H67Peh1KUiOShGRDYgdAVf95YoGbRM7s5flZ/xUkW2yYwUbe6N/hhJs7yIv8A5F0xmfPVnk
s8u59dV8U0Z25auSiFMtQUWHrsEyBdDzeqjmOs7PXdKP2S7lvp52spzaIhdXWn97mu1bQixXgv3S
vVPlwHlEdoLu8oFXpZYREaCy80DFklTUDPb0ET+mifGthIPxazLq+V5RM/2D0jXmozFO/yB0vaVV
vrK5uDGRgEU8CCrBsmlcsrPGfJ7TcwT2/kOYlN5jqaL3fPsrX91hzJUOlMwFeKljz3L5kdtWRw+u
H7LzOAxi36NmeHbGKEFBQmzJWK99S3Yxk6HjRcdyMRRVGqVSoPGdwaiVP4patX6bKh61fgA9TNln
lS3+vT25tSUk9lLwkGodV2kVyOSJAnGYnsWEq5nfjjmQ3YSu0+1hrsrtrOHrYeTEX2UcItbhGKN3
SDJVgXOEL2u2+whtmsaPqLh9C6thQtfTS8vS72u0vO9uj782TcTvOCj0E1HAWyxs7wRox2ZacgYg
mGu+DhLvgzeOCLneHmclDMmOJc8LdMF4xcl1eDVPqPygZ3UtPTuYYeKhbKIqWSXWIXGmcteL6UeK
9d7G/lzbNDK2wk6zbYdO0uWYdgA8oyqa9Kw6g7vHA3byq3hipyIK+2hMob0xx7VvCVSK25ZWN92T
RWKACocrcrdik6rcoUC1W3+uoCzGGH5/EgW2e9WAUPIEpnHjtXNV8KEuzD0iRYQZ+srbgU6rDpI+
T8+1KyjNzvZMXjTV7gDI03DR3rPTEhpEDgr+c5Zp3s8QIdy3PiJlfRDBHpQdJNFsudqUReNIYJx4
TtLS+CDYwc91MUX7YEYh+vZmWtm0DjuJtiAtDhg/8u9fbSZp9NUlbZad9dEQvwUQysnHP1GtNpZ1
JcAxjgXh4KUqu3xaAZdXgtqJszOQ2ugpGxSH5NJ0H/RizO5vT+nFnPUiWeMTMg59WHqyNGMXBzGx
zcgDr52eC2qdCAVj2AglMK6i3Ger9R+izmm/qEMS/UiQwHv08sT7iWBH/2tQK/OdV4kMu9VKGfO9
NaO8s7Osnq4LBhwJt2wsPpkDaDlklwfjn0KDSXE/6HnzZ6hNRIZaum6or8KcS/fI+NsfQvhC3sZH
WzkdQKak3xutReyRF6dj1KdIpJVSnLXeioOd3bTWJzVy9eciFCjwVqpoupPK0kBq6T3ny+31Xdsy
oAq5Dtk2WCEsnub6OCJdW+rl2YI1dIAL811485ap3UqQI+VxiQGU/lB+WwQc4CBiVOgmnoUdZp3f
G33n50X/02CKD5Xh5Z9osP+7MbGVdeUMA6uBgUZPcTkzdYz6kkJdcgapPf3VzcZ7NuJufG902Yyy
npa7j6AHqn8kj+o5oI507IqwyXaEgbD3lalHN6Rp45pOChoDSHB3oUnAQFjk99D3Te6HgpeYT4xB
cA0CzbtIDEOxb5Qo/McSkjFj11DEfDUUzYOZVDJfbvQpJ+MY0a02wK2jthx4be+jMYV8uVYNw88g
IT+k9aNkXxo1qWEVsPd9I0qN75UR2dNOqs99zezMerQ07n0oP717n2H4094J5D8jP+Uo2vsxUWHm
BK0CnaK2YmPaOJfXvZmXtgftMOodZDrLHjzo3bKI8Tw5O3T+P0PucWtfQd0bPkMzoTM+GTkWibZ4
yj2h6b4VIJseWUb10x214uso9CLaOclYvLnILstMXDTkmmTY7ksi+ioGGqWlCPw/o3OLuiH0OVOv
/gxqpHeHiUd+4DdFqpxHVC/+h6DIXiPmSIc86uiLc5zZUYAIN/tthi7x2KTOIBlcyp73tv799t5e
ucBf/Ju51ygYXvFGwz6rgqYiOSkMS7F92F1hvMvVIX4GhFL9VHinbZRl1g6TZVK+l6Zm3lWx2QkQ
5NdGLT6rvQvXZOi7AyajJrrYRnAHCWXY1RWv5rIZ/tye6spVQz9IegCYhMYr36kU5laRh1FyLqvQ
2FfIZpzcHuGjSB37jXbj2lBkC1xUZLcUqOXfv9o5gQe3BjR3fEbHv74rYkA96TSovhhJIN4+Kxpr
slbIQ4GGweVQXmHA58K77exh4vMFPtV8X0WO9SMZmy285tqsXCqFNApI9Yjxl0O5ycxjZKrTc9wV
/Xs91+OdZ8uH5Vhqn/+HWfG+ApSDSy4Vg8uhjLrXAq9iVoZaogyV6xMFysYaje+uihPVxr15jQAm
AgFEl+1Q3jlXLGNvtmPKcnybGavo3I+s1i72egFeCd+cDDCaMnrilwTj/051J/iJ4pzUhXc/DCPE
fwxklWL0wc0Nru/wObbU/K4Xnuef5JCDubbgby4WvlKnbhhVNzpnvRD3sFb6/Vi503eS+mgDRS7/
V5c5EuJTHBPqCSgKXS18n7gxRNOOVlCY7vsuf65iGxvrMMnuY2ucIQim3eH2t74OQXJIhLuheSIP
toR6j3kc8rnpV3hD8weJomhf07OufCU1o8+xGMeNlPN6PFmxA77KPFFJWDaZvCDKxroTyVlHzwtS
kBFDxxRzS25bxE3ykaK+Gt3dnuP1F2RMXg+aFG1GKmnxBTUlnea4GJOziZ/De1VNckRPo/LerLt0
YzOvDkVlBD9DxHGvANyi7qDmaCrJSqdqj12fo36JA88BeZFpo3G4Fsqxi4SfY0Gct5clg1zkeVsm
YXJ28sH8lQd6dg9lq/HVqZo+T2P/LzAKKOaFOW4s50rxSxZECLFSCJLLeREfOq1O6jqtk7NrVtWv
1oygMpZmZCfvEdJvRt9TI6/1hRDzoYOx8AkFpPRboc5Kv7GZrlebHwJ0hT+ycOIswq8Spr0sTvNh
W0855B2tWjN27Luom92Nc3K92gwlJfTl5gUvs9hDrYeyl9qwb63e/jUoeXMHeMI8pwSMg557zuNg
xNNhsKL2eHvzrg0MKAWlEZdqFIojl8EYneOwG7HJPAtXsd4j7Z7oMA7LXL3TUtP9ldN7e0yLtH6X
CYsC6O3Br08rSZiMyxrXm/TFvBw8N90QED3QmDaFylj3YfJlmJTfXuOII3zXLSTO2vdEkc6AbcHz
4qqgT5tdCZo2jc5GisaD1xfJaYLSCr++TjaWdW1msj5NosENd/U9Z1BRDjlPeFZtTYGD68Gnm7vq
wRCWtN2si41Dc13BAK1CKstCGrydruKeoTiBUZjxGbmBEje6MEQdVlX9MonrM5Ajfd/zlj2MfVoc
jKb2vt7+kGsrSxGePUyeyaUu//5VTqRJhQbPqBl+DANYA7oYP0VgvD8DRd1qMl4/Rbm7kMBEj/+/
hsPlWKnR5W5YgiNwAek8VbXQvnZGVW58wLUZgVRA9ox/IQoutmaLIHeJTCxBiKrhOwDdZr+Hythb
ftV05pYF59opdOTtL+VvZf1iMad2LLrcmEAQUAQ6Uvv+mwZZtMPjDKialxVoAAU9NHGaqbc/3CIl
4NDRg6PihYEWbAxzCZLwqtrQG2TWj5CPsnpXx0pT+qAOK+swpeboHkIlL6L70G21+n8YmjYHWQF6
tUR5eYRe7ZmoQb7YoYiPdtgQ/1vMijIceg9he78NTDRELS3lWZx7drrVG1/eMHLWFDMoFfEKJxFd
kvdUuIFWbOfKcbYGtT6ycxvnKawVBIMKZfxqk3ohXTAMfdj5SW7Z7Z065tgO0ciKuo17dvlC5sfw
FOTn0DNH0PkqAg8TVDOEQPNT4g1m8ATis8Hayyoc08/rOsp3pWJSQLDq5AESxS5RMTQ6zHngpQdv
DurPVqiLDNvWAj+825tjEcRefhmCQ57EYgGPeGmQvvpCCLE4RWjisTGbNRxvcera7iNvj3M5OVvS
idcbEUKaKl3jgLBfF5gcY+BZrA3JqXBwN9rXomLDB8AYsNf1AqicHp4H7aGug03x6UVAeZmmREq8
IMtpxyyOujmVgY2iZ3Kah8Lc504d3Nl5u6XMvAgochTytpc8mJbSlXPp0HPphGaUnqKuLv4EIo0e
J3tMkV/ry7eVkv8bCsYDlXv036+0DtNUlEY1pOnJaMzxMBrldBd3JlRf6snfbm+Rlc8GXwzGmKQV
cdPJwPZqiwxO0wKWs9wjz+5np5oOXWWXvlDiUxxjM7gpvbo2HqKjLCXNQSQpF9/KVtpmFNjQH1nO
5m6sSrHHiQpFohlTJcrazb7CBmd/e5Ir50BeqyBakOqjALuIVOj/ZX3eCu9ILDhxOo9KS2mwNYOf
7RxstUC3BpMr8GpF0fuYqfs13nEq68+dav6Iou4JLu0nM6/+uT2vlS1JhgJih2nRb11S0ChEJVqs
te4RGpr6APPe+9qMnn0kVdhSX137bi50SXA0vJWugr0tW5y1hjOgow3fikSjVZan76K8/QDpEOkI
JXu+PbfFjSrPAAbovHQtCRQmtb5cxgipkCQLMveYCjQ3jsGAbMypFsC9/CjRqvtqaB1IR5INux94
MXqH2+Nfry01FBos3HA0dK7Qh7ZdjqNtDc6xnILgWWsz7a5JVVh9Idokbx8KkDcxmjo1X1G9nCpk
R+oF1ugc5wGXDXxvHip1xsHHq77fHmglUEKchEYtXYhpQywGEoXo8ZJSg2ONa8tOSSzru+nUxgY+
7nrlcKSgR01UofZ1BXHs51THR7oNjmPo5MoOOzHdvfNivf/lOk4oNs722pwkRVEKVJvIqSyOWxwV
wi3cITjSJ3b/JhPn5bPtzW67sR9XDgB9alIdThxtxuV+DIy4zmoHO3KBU/zB0yIN6W0h2r0h5umg
ebF2b1Hn3iggro8qNTbgAUJWlmv9KpiwX7hs6kmBDsZtjm6bCKtd6yZlRLEndFHWSufht1FHW6Z3
ax+RHOv/D7wImarbZp5LTneE4tqfErMxDnrjoEE1KMpGHrk2lCwWUKeAeHN10roqtPQw0YNjYVr9
P7VaZtVXu0+HDwr2C87GZ7wOK/QYJTCEfA1q4dLF3o0N0aDs6xxjq9B+BeYoPrRg0zDxi+uy2TfG
3H9RlBJo4JDazhYuZXWq8EKJLNJtYVmTcavMywdVVY4IX5nnqHAMirQF7c5cncX7tx922TaQtADD
oVdyuXWcHHfcCJPCo10M9p1su6Kp4fYb67ly29FwhwsG3knmfYv7fEwzpzKLUjmizybmuzJQnVOp
2HhhjtlPpASH+m3Ve3kvSGsi3nXScIT2z+W0VDSwRFzq3jGAEHtX5Inl11mnvWtaQI+3V/B6r0hu
G9V0G9wYrdPFGYCGVWWmPpE2lDjwVVX/aFQQTxWn88dq+Dv2rZQF+3J70CWC6r8J8rihByO7mi9v
n1dHHjmCWhVtR/7Q/poFSuqRvu/ohWPRW/hRGH8IcvedqQ+nuq/PUqPl9vhrW5TL6EVAhK7a8t1c
1fQZMzMOjhpCAr9dB81/fNC8/DBb0Ag3gvfaCktPIEl2Mkzu+suPKbhDbHvyvKOW54mf9Mod2gju
DszjJzOe9mJwn2CgbVTR12bImxXM+Mudu0Q1zGoP9XWqvWM4ttZuaC333hpEfF8PCHbeXszV+XH2
eJ1QWmHPXs5PbWI6XWoV0HLu3H8sLzJUv88z+yM8TRJPr1CGvU1b6MmaN93qV6cpn8dI/EPVXLa5
ooAOaRW63tHoTecwdFG1D3Iklgng8cY0V4biK1oUISDcUkSXd/SrLatqHTbO6LUd59jLIIIaDQYl
YeLZuBwAkss3zuVKzHlBxAMdA24DH+VyOND3g2MOjnc0IxTjlMT92Htp9hWPx+4wO8mWraO+cgl7
TAw+FwQRnhCL8ap8bPM6442UjXkU7Oqkj94RTyGPeUY2uvfO5ASfupHO6QOcYwvQAQKjvT8YteYd
gqEAhWQMuKf0wgXj2iWN8cNsAgP1bnMI7vI415FZVOCa+PpYo55vj7NTPbrGPAy7RtXL6uAJe84e
Cr3K6QJrsfLRHaUgd4ym3/3tHbv2KUmneJ2BLKdOt4jnSdaPaZJGyrHRRbOn0qifg3jW0di0t7z0
VjI3XCk4HeBhVnrN9lQL4JO4EOtxVD1WNaUZFA81d4uwpa2cQhRRpGAOGuo0YRdpr+kJ3n4GEVUb
Yh150Dj8hhyf1VKe06vOD3GwwNUcMvzHTmjpR5cOYwa2PsyLYzLW+EsHU6Q96b3tKDgFOZ1xn01h
Qm8aHSTtPmmn91PbDVtlpetdJ/kKOpUlSZZkP13u8nGYBqXsMSmJI83KjoBQ0l8CubzSj70i1e/6
FpV2yl1ecDRH3K4z3VXSd04So0k7pEXX7cIord9jIT2wuKhr+engSNnVMBLfW8tKt1Bpa1sHaCMM
Xl5rdEQXCcegagJmp+Ee4cYYUgMGB820o7eVGPr/EAF0lZcS0nqQ/L3FiTQL/GhnGcItp4s+Wn0n
1wcws8oxQ7MMEtzbTwWSDNjikn5wJy3ieK3XWqGZpXdswU4Az4oe8KzSd+R4G8fv+qPDCeN5LSEt
LOIS2ad5Y4/5n4MfRB3+6h3jixkM32Kjf4R8/Qg9d767PbG14iWQLdn9JG5TSFjMbBjMCSJL4h3T
OnCeKzGNYNCK7CN2dDCPRm0nRlM/k3JNe483yJ1qh/k5pCZ9zIykPtpVsyVmuHZa6SphVUoOcg16
qSG5dI09BkfRCUAMyWjXd6nSJ4994ni+YqXZPsZB9U/UGeXGZ16LSDR2uFYkGQK+5eWRM8fO1Ggx
cbHoWtLuAAcSXzOsTIONZb8eCGgN4wBfomSM3M3lQH3WBN0AyeaojmnzXHlh+iVGcHxjOtcHEpIq
gQ/8JpIuBJHFKFWZjqoQzrFPpvi+x5TvrtcH/YDq/VZn7nrfXg61mBDlV09pRqxm9EB9divjRE7+
Pknad5XmfhI6qqi39+36eMApeUVJsOEiOGZOHpdmqmHTYruf0rrJfIy3PmmD96RWxlNq6Rvv8LUP
Rk1Dsl+pgZE8Xi4lRCUGQYn8GFVCP9n1qN/lQbWFaVv9YK7kw0BewBpb/orXeVSR2HHJW+s4Ab09
alqZvKvjJLwjDRIbC7g+FPcv252yib1YQDAHoZE7PfYRg2rs3C61DuoQTTuuDGMjWK8NBQQKW03Z
JSJqX84qhIelJR7b0O7iZhdNZXif2dVPssQt2cr1kfhOXPKYzS+fE8hkql4qtcMjJIt8XvrDXovj
78EwbQHOV3IKojPhCVgk9WSe85eTQphZUZTOsI4inN6PQfpUaeh761D66mejeafnyn3Zpe+HPjrY
RuPnZBtqkKEAHu86dG7d+HOFK3LVv7lzgIQThVNWG/YomvGXP4sCrZF6E2XaKNODXewW08EhAd0J
vdmigy+OBDOnOgpUj2UABgac7nIoev2x6taJdXL0vDpkYdme3Qxt6jcd9JdRJFWato5pcjIWm2fA
EKHKM4ReNEP0z5BDyiewYNrRapTk85RUxtlDmP1tFcz/BqUkBXiEKsOVTFFeeclcpap1Qtum34ea
Mh1RgP8b0VB8vj09ecwuEF1UtumecuLxh4PBsEhklFpBM36sx9M49l9VvNn8ybYeRyXZOagvbxzE
1cFImqS5uTT0WwRpPYxUgfggLkVZHe9AHJvfNDvR7krHbXdCE8Gnt09OCqvRIQYRfgV2QjK3KZI4
7E5k39V7zESjD2VbuO0xB1Dc7XQnCab97SGvOZ+8Q6VxPK8K8mbgkJe70gI/5hiimE5ewpv0b9yi
GvbezEI1eq4ckw512aaJfmr1JggOaV1ozyoSCn+tfHDuWjCFk9+lw2QjsIOANswVNI6Olqo46jmp
kvY7Mn/B795r0semU2z92faQMzndnsPKZ8JdnEsGeQNu7eVzZYCoM0c9XiVO2M/3OD/mx3Fssgcj
T/XfhbCG77fHW0RNudvpWgMVI2wCuVvWmNG+N3q+FeMJ9w+auOkucst3veb+fvM4gGmohUCZM2GZ
L0JmPXWVG6r5eBrqDGPn1mruGzcZfdXNyo3r+gXtujhXksiKPjQMfUovMn94dZOOWp3rGYpKp2ZW
SwXnB94799WEWwEC+jXSXzNh1D7MrTd751QUo/Wp1/Te8+E1ZslOgSwyfRm5TdJ9SrbowWgwx/SE
6hKK60OBSv3OGgw82m4v0cqn52cDJIFyB6Rr+SlENbjW1CvjaUIG9ecAbB50p14cm24yPoJZbjYi
wrLYKL89Ep4UGiWiFDr3IiS0Peh5ZXaGE4ijQLsT9pD/aw3KT7VHw5v+hhkW95lZ2N7BmlrxgyZF
ZR70uFKewStZ5UawX6T+8tdQ+MQmiatrpWSVqZmjFEHVntBqax7CPjWPFd1v5K6Qf3xXqvLBi0Ef
Cs1On7791NES4EoDxGHQ31xkeHnjTXXbOc1J99K/oZ7tW/Rk/FAqQepTsCUDsjZTWFqATZGQIB4v
zkJDazHAvro51VZT2/uoytV/w6hLf1ZAif0xa+pHo4DUdHDypN0C7qzsMpkiuXQB+a+zLPGKdhiN
Nsna0+BF2Pu6wXfR9PtojEY/Vb23tSFevikHkEYE1DyHDuflSXSh0jeqHTWnRo+SJ20qxM4R41a3
dm09ZbXKo40kE4XFecfYYS7dMW9ObWWOOykqcy8qHSeOPJ3uzclQDi2ZIf7yavXx9pFdSYNw6YZL
AMJgRTumClo3tqquORWU++5RMetOeeGEh9ujLN47L6uIyyryTrBwXN48l6uYZGUKkYaTAUm1P3TY
wZw8ilC7blLyPVvke1ZQhro95rWmFMeRjQItD0qeNOi9HJReQ2zgAtyelE4o3q6OLNyFShSG/zEw
Y1V9JSlhaHDzg2I24Ou19/rE54ZfmmqPjtN1yY4yRh1tBPfr7QvADqjdC60V2MPiZyXc5Vzi0XxC
IuOptHAJlmL0Ydg9jZn59ruRZIkeNuAp2XdarHtRuth0VRFL4EGh84MoD4fT7NRT45u9mbgbQWht
MzEYFvYkn+QAy6kZWDHpCiczL+LoEHS2tputptr4sNcLiPIQTrk0efioVxicsFT/j7LraK4UV6O/
iCpy2AI3cJ3tTvaGancASQQJJCTx69/hrcbXLt/qzcxU9bRlCYUvnNCNK2zMKgg9fIMBI8kDkd1l
/ovfwl3+8010YazzblaCwo1Nxl5WcdA+IjRbSrh27+shuO+yqdt/Pti2PGevPhAAm9L2FnSifvZ2
ww6DWaCyFk9VDxEiCILVoAOXXrrClZwNnjsUnw/3wdzQR4KiTAq+L4AxZ19rtgx1rO1Q0siuX8Et
iPZuoNmVAUzuHhIH5sJ476eHY4iisI/AFuzf8wBqkpFOJc1spTzLQWsFhbC5EaE//NLGqAtdsg9C
A397D+GNgAIrVL7Ptj4sCjSNGcJC5A1Rh0IkengDDD6MUxcWoCOZJ9RLHqfU2t/wM2SwsJ/G9peT
SgDIEop/XYjtP5g+nhGUs1CcA6jxvDZqOGyyst5fKxKmPRAXfg2hgHRFY7JfLgz1/jmBBD3U64D9
RnUEDe63G8lvYQQIBKFbRZotO5BsbDEl41BGGUPTJ+tN6fY6gCPwJA6f76ngg6HR3t5yahRkUVTz
3w7dQDowXEUWV6D1yBraQK5+GqYWeCB/7PweRmIh74rWsPBP27Z6F3ptkO6IoXO378J6eSaR5vJG
JUAG5zB9mjPo8fSus/U4274kLlTzSksXkwfgBOdqRHmzRITosvuw9vykHIQ3wflaKNW/rP7aklKr
zZfY5Za6hzQ0o7xmqAybE0Z2wqJZo5AWc5v5RwLdLx/Scxm8IND1BB1/BOkg90njfvVUZsMLL8EH
OwK3JZIk+C9AxfgcTCjAPlAKyXUlHAHTeDJ0fT4700hzu5hLjIAtAHx7uUD3DpfLdto/YL1Bai3D
62bjSkduv595vd4EbLSYLnWvh5WLPXHjpYxH6T02ZLqk0fPBXBE+QcoVexKi7OcIc59sygbQq6nc
YaVV58ZrvkRyeloEVEg/34MfzBRtXGgOAaaP3P288wS9AjQnIJxWdX4mvtat634xkMSCfzJWyMsF
UOh30eByns+8n49NRtJv//4bIHdDO3mDICBHeXsIMrWA26HbtIq5BwkFLL34A1GJmaB73fgnTxu0
tZGMbFJOSvQbS4J4F0pp2/325nuDdYtujwebCERB7xQ1oxTxo/QkmGipsTdtraecxZZDUpKoO92P
tJKjvXT83y09BkUSvhW8AAR5l4/VY8emyMnICXkQbE1mNgMXwQWUp4oAvMb26GvQL/NVba70Tjzg
Eh4y/fvz1f//o3w2dfTzscm3hAxtr+23/E/2DHlHiCOgHAzhkKlOcgOq9ZcWgB4D8f+eoxkM67Mm
jx3i/Y39um5QzgTw5zYbl+XCCX/3xAKniHoVcG6IwCD0eZYnQf9Kdlr17akOg/7Ag0nmFGJeVcSz
+baHOv2/f/QM2EiUx0D8eV83sMJV4AdbjMcV3aPf/jA5wPFbleoqZW1/gIwQuRCOfbDRtnIPIvut
6o/r7O1qa5hlsNiBoOhIQy9nWWT2qQZPxesGe20SQ696WGNeiCU+GhRS80BFo9mPhubZJ4Y6ZJJS
O5CTCN3190RJ+5dF3BG5joPmFZ6Qds3RW+0udW7fXWP4oMCJIb/ecCJA/b2drDsbVbs++KSwTvWc
MupT9POC0JIbJSZ42F7Yydvane9k1IFQw4VcHUpqW8D9n52czKGQydJimsBXVARAtQNLkQ2mU7Lk
dSOXHRZ9OtI2/cKy+XXg0GwPl0ztP/89tmHe/RpQbwKWDNUNhG9vfw0Uj9AKhK/eCR6H7e8IfJG9
TSEQ/PkoH55b9KgQJKJBCbzo2eLq2U6MzRD9zNoQvAsXjMSHbB3bHah4ay5gjPo3gub8Uze5y+2y
tHy3hPwSIfGjI4ucEWKqmCyusbO5wt5zSRaNuXpCmz2gbAko2FSC8Nl15IvO0q+fz/p9yRfNBwCA
kc9sVY13fP5ANG7U13MHj1EBLv9g1/ChmWTzp/VCxnIU3Ox1PLdJcgt1wubAZEt31m8QycUWGDsa
jEubJ1B2F4UfqiYqPRTENQR1hX8brLHKkLIMdt7DgQPMYAOn1+afD+MG4UcnADsj3RLbt9vDhVCR
DLQkJ4MIIClgyTrdeSsoVGnL5G202PZ6Dpo2uXA63p9FhE3gUgJRCd2idxdPx8aYDBAOAccx409D
lqRFG0/yFrpwlwxG3h8ANIjQAMRYkISGIN3bGZIg47AnhTLMsGbNFYRahl3bEvP4+Vb4aBRAtEBX
BzAU9jFn68hc2BHGMNM+zRmstoNlhKPbAM/ofx8F/DNEBQh03istSEcjH4L92akedHC1WXIWXS/s
0+ejvD9GCL9cIE4SgIUxp7OzbB1ihQ6wJ9Iuba8SMk1HdKRol3vWfQIf9B97z5vgPMK9LZ3dWlKo
P7z9QhI4C+LDAfQU+/DBBXTfOdSOn+3cIZkvLOD7twdDbaElXnTEF+efKeRMwKTdIVBQSafxkOpm
eKhno394PgxSi0l7TO7guWJM+fmafnBBbgdtYwFhru9VZ51w4TxBGHkauxiIKWgUsZrtDGzLczjS
2sKBcTSqQfegzntQVGWX2Jrvk2rgPQCUBFMamwcY9LNVTkcyp+DFQnsEwjG8FGBu3woAcK5Wnji5
j2/7k+DNqthYNwaie4NMyymEcrshfXOJd7LdxG9fpQhYLVwBG8QM8phbKvqfxxGghiQaDc+qRDIY
8W5IFD45O8sXiHoLQl6kDOFW7kXDjXHr9njhY3yww4H8+7+/DzZedN6rnhI5tBQGpVU71/OeCN8v
ZAOTHRjveMiqIl40GWeFaFZaGDOsu4G1pkhhx1zEcMksEwjoFdxYe1vLRh/nFjbbn/+KH2xUdI9Q
SsIDswl8nN1aoO1LDg2rtIJQaXgFEd7mONGlO47z6hTukLn7RnD38PmgHy4LZNcQICGBwWZ4+1VI
Y3wktiatuBtM1xau13uKXKhA0QB9fFP3+8/H+2CSW8CLcwGU8mYB9Xa8OhxjQK7g/lCPWXMNlW4P
Isw+28NJJtnrtHVgN4/l/XzQ/2OPzvYeGAfIpuESAEPD8+uNrDAGoCqDB7Wi4x2gND3QpoDUjrmI
VnMdOQM0sGQHcDT0Q23zo5vS8KsY0mUp/NZbET6t6tYFe3HOx5VAT22SYxgXDUNRNdezCum+H2gj
voVzN/1BS3gFyYJHY3RYBYUJRCSCLNftWr+6JkqfAXmDreQ4d7u2C+FnY1NTOIsTX5JT2c732bTB
jUKEhhrWpuN5duTSNl76OW2a08zq5dirYDqZSaw34BbJ+8+X+OOhkFIg6kTj4DzmjIMRXGzXcSrq
x80BLhv2ue9Nc2XTub/wNT/YQlvYAhTRpjWP+/XtFkogP5GsHXy6fENpCdXZFoSWZL7z5/kR8COY
b0LJ68LZ/OiY4NoCRQKRPVoiZ9sWYu+scfBGV5D35fNBOkH8QDRvD2wNCIS7Y9Ve0nv9ILwA4AcC
S/h4GeBMwdtpchaQuJvR7weyZ4BeoDL+jQ1rdkm7/4Mvh8s4A2gPJS0gXLfl/s+9jBaglAYtl8pK
oMYVSrNz3vA+u3Z9Yy/kDB+8ASAH4cmHIQGCs/Pkc9SUN9k8OJXjwQsMQt0J2t9T585hOWsRPMWc
dn/7xKzfVWSHHrDoUNPd5zv1g0+JgtaWGoFuhm702bpuwnmZ8lYkwCEjJwJg+AFyOGse9uCCLKu4
pFqybcc3hzCBUiBokKikQacUxKW365vqoGOowERVu1KYVRteF8ZOC0T/fFR1rLvC4Zyjvj02aP9/
PtV3WwgXO9JQiLUgK4Xy/RmcibeN7OGQGVep3UJu29Ov6WQvxXIfTBBpEKKr/1cxUCt/O0HTjukY
8jiuLIGMke/bsEqjwYc5SuJCnGFyy4x64TGGYNgl18h333KbIMCtILICmf2uTIm3mgF8RJPKRKTf
00kv+w6vqyz5DPneHCLjly6fjyYL7BQgaACdA8NytnsAXxip5jSu0KyLjoGIvsH+7Hr2Qo16JQIn
5eHOr8Ht+/xLvrvzEJcjlEQkh2dzK5S9XWPJo8ZTQgUVh9hNnoyAbokgfqxpq08AD8t8w3gfPh/z
3cWAiw617g3hh3m+A3CtaaNVAjptpQbUKWChN+SDF3cPsvUukXjfh8oYC0k84o/NkfAdMo3ETj3N
vHEr5S4D5BVN9kSls7ElIhfy/fB/7GGcvfNM2paxS7LjInl/ofr30XwRk0SbcwP0hc4vXKM0i8DQ
dKusncENcdr5xFEjBI8Rck6fL+0HBxMXOjyEAPBFBeX8OYEuMiQWW8+rBpE1EI1bjJOVlsXRxRRg
O+Jntw9CO9x3oLKAvnge9tamg9R114SVmScFU1GIa3feGpdsmNO8E7XIexzsHHp6r+PSydKEMF39
fLIfHFLsWoCZU3Db8cPOHpiMuDJdsjGqfEJM0VP0Smfu+vmoAn0A1iF8+Hy8D74jgBlby26TDHyn
JU6dlFNNlghtbYdFeb8O3bVn1+Q7DcQ/2/JCf3pDBmw2fkgwzz/kkA4RofEYVg20WcmhHVdgT5Tn
q2seNPG4A8nQm3dR3YhLEcn7LbRlUcBRAUIH6NZ5bgeFDcj9sDio4DZgrkycTSelYZ37r2uJUSJQ
64E6RoHgfH4ZgTknYyREepBQhWZkFDKQlwD1zxMR0efPR3u/U/4v4AbtcA8tdWQkb2+5aPUV+rsD
bjnA375xt0kLTucwT8Xi38M1trtwDN9f5rjJgUlCnxfxwDtcFHSneuA7fB8YwbEt3Q5is7ENw33U
h68Ub+fOddqshP3NP5fgEEv+vzYFAAGqie7ZRB3GMuGbLtgkcsjRX4nakwYGmkFNzAt3Y3HlBOl0
YbYf7BhQCYDYRgCGmtU55kwQG4kJvo0V7cg8AE8zob+00mm9BIx4F+Uhwd6SAAQ8W7n/PMKqRc16
LRa3sooULoWCGV92DhQMYkAKI/SWTXBKnEsGxu+fSIwJxD/iOvSy3pWjY48k0g8ar4pgr16sQx+f
iIj5nYRTzu9OMOeomeNd6KZ8sIPeDLr9+X+CZ8UWlMaBr628NalPWcRpWozA0MhCkna1eYum7ZRT
NXt5J7vGVJ8fmPM546FEv2zzDoWpALAo24H6z/BUeTIaUpJV1tG5aqs4a2AxOJRQ4qphx/75YOef
9Xyws3t8BHLThODZVjB7yxMI0zlmPU3el22k2b1v/DSn5BId9v1lDiYcqKFbELI9ltsv9Z8ZwrZM
UJSJ1srGI+RGqa+iK+R9yVqO9XQpif3ga4I5grQS+xYh3vlj6TOyxC2MLqrA6HRns+XQU2d6DhsS
7y2liZdb632XBnDyz5f2g4sPYQ+0dTY/RZCMt1X4zywbPNA4lKtX9cuATopH+52DuPZEkBuBst3+
o0QRTiYiOuwXVP9QJUf/8e14day9VM9mrdKkXkswUO1x7hJQfxIYGKLzay9snQ/mh+o1KHYowmC/
nndp2KA7QKTmqOJUxE/jNM4vcReEatdxnbwAqz1fSn3e1z5R70B9aVOqQ9HxHWdLh0Mj1lWFEC4I
05OMXbtn/uiXgD1EO0EHmicZT27YpJBmoqxXruEmNFvDMeefvy0QoghIEOjhNzm/DUlak6VL1rBy
oqRp8qwf+uwA55HGy1cAk9c9n6dwOHw+6KWL4exe0qsxSdvhrDZEffEBjMltHcKV2jkqTkuZBRfy
k/O3Zbsb8IoiDUO0CZDk2UWkm1U7Jh1R3LXgOHfzcgSd80Jcdz4nbNqt3YI7ADoVaF+fbdoW5iJj
L/qw8urGzRvJZ7CQO3kHslwE56/op8+WS5XDD66fTc4AcTP6L3isz8bshZHgyjtBNaImC0hGMLR/
XLgUj0UyByq9sIofHBOMtqWWGwr23f1TiyxVUmM0CNTQ3BgmHgy0BctaQE1vcMU/e7JjRQFBj7cI
EgflPDJfa9xkCZVBla0zzD7hvleGox/cxXHb3vNApH/+bVduX3B7rKCFAUsKLOnbaydOa7kI9Ggq
sPTYkc9xDcNI23/NjKfK1voaiiPuPzfQNkwJQIwbxAisg3Nk4VD7Ye8q3K2uctylMAmut0ItYfPr
88nhst52w9tkC6cAZEBUfFCPgFz/2/nNEnbeIPT421GHjTY12hTAVpB7tDhHdBUamitoZh59WI+A
9RGxpwSONaVIBGDMnZZ5rwB0Cz0UhzK3dvcCZqxlHC6ihCH5VDVbqdNJvLpILKQA8fupA1wor6x0
YPybpOI5npC9jbiDisDtTIGV0T+DenhkTgRfI9tbnlMXS592g5cjO0qrfiZjtSBwKnHgkpzDnajo
lTNC+ZySx7HvsmIrfv9OoF1wv/poXaXUcQuUdpqSDuwennSv44wS6NhMXuGlMy3qLiCvieHsKYUb
B1ejn9NM8lKH/GVwJ7eIlGNuRt9iRvMEsUFjk3vaL+uX1JDrrFYWnocpOgLTcjOO/CaUKCsNPoWL
icuhVgsfhopl/reVeE3hRM23tY/dXVpP5Mao1LmVA+kLIOPnqyUlaaHQl6dFOtqfMZhZuc0mVqpQ
2d9RwiBYCuxuboc6KscmgaYjbNcrWdfhiwyd9WSN9+Qka4116b8NDkf7XtfFSMdo11H3hrK1+Vl3
ytmp2ogjGfFZIbI5/e6BaTpR9Gq/ejpZ7hit/yTwsX2Z0TbIBTTNC5U4QHUnfi1uvQBE1Vp19g/k
ldmPpg5XEEndHwKv9JWZYXuvUhHc9CnwAGvGngkUDU0uCFRl8lS6AhgxgCo5+GR74jTTHpLt9Jl2
+s/K/W9jm7q3Hu6xHXbmt4Dqvhi8ReyhPhNeOxOn1STT5LuXDs01yFivwunS0vM0dI7G9nYlMyks
W+rT4Ie3AYgiCE6acecAjXVvIbi9TxBSo1b7NM9TV0nTHLOmzkoRN/ouiWb/hnfi3tilK8cE4NL8
/6UV2nW/5mH8WqcJOYwWQrK07dP90jhkn4StgANh/IBsr/sLXLJ3TGXUPxvFYEviuB7bLWtvH/o4
G37DxP0xmJqhQoWGH4MRnohjnH2TdePdsho8+gbVhetepzHNWRfgGKH9doQh1MEJPX3EN/NPAWE/
3EH0f12S3ksniX6PyGyvR29iRw3BV6esO9NWUi6W5gTyMseQjEMu4wyVFIgo534txbdA8zFv8UIW
Wci/dar5jn08XDtxLFhu6ul6JNCUByGN7ZugXirA0F47J3sSdR2cAGf7yQBqu+9UtDxxMFB3NJi+
j41EGarOfpokEiH+K33qcY7yICDQbtEgKnVpUE95rbvfzqBtPrj4B8ug2Ux8HOBmmAK0rzI0NQNE
7K0x04PQznp0lXeFZgaPikW07s958uhxaElTjH76qx5d1uQSX/gKKIDxgTDP3LjGQheaivRL2yi9
o1EPM2qo4kCVpEHGA0fTtUg8iip+mxydLolZTkRNbggdvvqrUuWSzN985A2npQlJscqVwYc4po/Q
i31MB8GLZcqiU5Z2/KuFyuOi3SEPs0XCR4y89CTbgK+tKSFn1u2p5H/tFDj5NIiKJuFPz+cvk6ei
HEXU7KsFMH8vXGruZ7CbdqDTDTvMyT0toGpreDgUTjdmBfo5kCdZsAfujDNkt9m6uQaB73LTxZp1
APZ0oqSQVcZ+S/08ZHBaoMPQXgt42u9V4/0BoAvtYxGGOYB2G7t6IY8sktk1m2GPmoeT0xzBp6/3
U5P+SUM14mvDSUGnC/kR1+kzJwgjXBKtRWRddahhXtznmyWldvnmfRNN5WQpuYWp61ia2luq2rI5
1/DGoyUHq5HmMTxBQSGFlgOSFfpDU6VuOumyayZh2XKVRfRK+b6z17Xbo744TgUzMEZrZRbi8tEw
v+sMT66YXLsH3dPx1UbO+rjp2jQ5ql3Qds5a2+DsDmmHroUj/yrXrzmgqXM9FnUbzGXUbK6sYW0K
L1ziYjbCi/NOwXSNwSmstCGbnDxdU0Xy1mVTV0xOPO453GBuY6cJikYwAMw7M+6WqUsfLMn83K6c
7wbTOztHSnLVNWw+gvBr4W/r8jLtrb4OAm1PFNJPhT9nQKu7eJRWUv/lYSaf5EII3I4iF89GJAon
ZNEX5fhdwUm35jwWyW8lwn5XRyTMh5UsxeAbPGoarbZ8pWAT5LKv05L5+KmSq/4rciKnSJzQPgcu
vOYRPkQiF8qkP2re9/Aoipvhz2AVbfOQQnoZ81VXKwJShZ9qvOtxioFi9oXUuLjj4MvKpqaYgqa+
GVvqP4Pfv/yFRKBfwm41vO1DB0z6oIebwkIHKPD0wcGB/O8PWzfr9ymywX6AF0qTz7H2fyBu8p+S
KfLudN0/wwK3ajrHAXt9SF4FUsnSMOmXVA1Ac8PAqSCwxrzvofWLTzHE+TqPv2ZQp+971OW/m5Xp
vT849y1AonuRGvpnXBichWeFbrnjmuFnBE2zgnTDpnnd4cdLx+t2dRdllbD+8tw1bbwjtSHQqoyv
4X3QnlptXnTXkzxCcygPifunAcvjqKKuRl2Ioo8Rptfc8uja4bPzCBUadYBH2tWU0Tj3G+HvAq69
+wkJVikQ7ZWOku2e6rWpDDxZ8tWQ13lKvTKa667sJ3uTdM2XSET+nvDgcWRW7RBCTztLZphRJLoM
SAqmALhPZR0wGH/4K9sLif0K5Sv/IU4IpLRgSFlMLVgofID7to6i55DB3I9QCFPWDpDSgYAiTzD0
KifjbPZxG6FmidZBOjO7dxcti9HjkK0Nk5+cmW7nLmTMfantYWrb4CgCAwRspmV6u2zM5N46Q+k6
AhpG/ioOPShbB/jiwlXci1QxxRLmptCsxBNn2wffMfN+XKdxDxvt5AbsmZ+ZJkkuO9ffMxU/+qK5
cUl737QAMdSz5qU08kuwTAuCN9OV3qynAl46sLiHXWrFVPpqAcEtjeOJQ9Qajas+WOGpmnoFCPx9
jthCIBZgMs88zMNJx30k0EmAvepjytgX3dCbDVa4U6QLcJ9LH+KlsbhrlFNXPgPMaQr9fZA538Xg
Hnvb+Uc4oNwC3hYUPOgOac3Fg6x5sIudBT8AZZacbZs2itSVEuABqTqmxahZhZoibi7pPsEsDVgq
Mc9fUTdZDmKan1BKmfIG1eXCRul8mvQQHKTk7dMS1WGZGt87Wr+/EuE0lRn0TnaT9Ly/y9Sym6Vf
fss+7nPcXm7lcpS6G3gwws4xXQohMCZexDQfJv8VAvtuHi9eltMQ/kDgYMVAUfVbAC3FLlkmK2HZ
7bjHVuDymBXdKY3XwpfsNUn4jF0XRXUOmXh3xxkz5RKTr/PsxAV+5lDUm8bFCFfJYsXfALqg/csN
whmt7b2oPQulAMC5FvyvOU4IP+EFYChQDcGV6pgfQWAl5rdII/AI9UO9r1mGAGUedmqJh0KHRBw9
DlNyJVfQr+Ejrht3H2mqf/TCSR55N6kr7UqoaqmkeXQCMtwAIJhuRvdtUwBzNuVZBH17ukFuIzsD
9RrS+imzPv6Ot7Js33ViOGYs7H7iDfcPsy+WbyxZmjImQPg3gL7kdhrorZTRHhPzH2tBVCm6efvD
6REOk9MPZILfFSImkDDCNBe4IcJRN/dAK4CI6g1hPuKZAFxHohWh7GvgGP9atOlUhXRFdbtV6iGo
8fZPQIM8cjKRnW5ZmJO1iXdcbHGUnu5mT86lmw5JyUCDOkSTePFh+5g7M3Rokax+g02jX0QUE9UL
qfPAymSH5WWnOdWHiM7NXQ2x5gL6XDAChYLnsYNsH96AyBwNRfzGUyag37siGUuGG2qXZ+xuP2ce
5ceotl+YakegwklWAHf3CpODqaLzqg7pMNi/bHSWpyjo5L43glaxL7pbFA5QhuSp+O7QmS3Fijvp
Txw2+CsIypCDgKozmOR7F9dgJa/TE0GuVDYT4ErCBrZsxAioX0JBXmawowar8LSmE81d2SMelK18
gd62c59YmF91CV7tZYVXNPa9/7XXeFab2VUwvUIrOgB/pAAgxckFpCx2wizObuywUvMg9m6q+CMN
e32yE8AVXjoiK24Q2XW+q6DUFlcZ6+M7cKDGclyMAtOM1xViVPaqHDZcJ5T+wkPPdmIak9duHDNo
laSszMD4u7bKprc2Gus7+JWoI2kQGrJ15QDyDUG2GwH4zF01LsXIlu9eAN3NdnXWhx6vwwF+40k+
QNklH/wVop9i/TFJ+hSwRpUoKycgnYSyUCn0CBvgb6CL3dJyVhmefwkva0irNNg5YxUJW+c+kEI7
MrZJEY+g51pGEMYA73EDWtiISIKZE2L3235JvQNkqmXBAMfKu6Vtr0YTNAUOHclH4aMUmAQyd0a+
XNF5VLc16ZKrubU34B5hE1nHhxYUPOv5in3DJUoFrMXf0pZGBYN8Ps7nfZ+JpmiBOC2ECu3OFXOc
L8J3dnFv8FoiXSvVtL7gID/jQoyuYubhiHvCLUGt+xMY91pq71rP2OHRgDsK0j799gtjaGN+4cmK
Sum6PVpyLuqKmbiKdUNeR9P/CL2sy0Ph/2VrAjJR7LO8G6m/l7786yziV1ePtuDdul5HEa4bA0pC
vorhSzPZK2noQ8MbkQcpVYhN4t+IXDVqFZPZAVcnX6PWTfd+g6RpIb4qqJLpacRTDd+R7FsNvu1p
kl17BYWVr9xRzUH1+iZpWz93mefkPeu6Ipt7cWwcv703BIQizyXONcriNy2UFq9rtcKonCVh2fD6
t6+nDA6StXuHeKsrEeyuL1nfTLnHsAV9UJnvxALD1yHBLWFTxE/12D4ROg25ctDkTWfkK5n8Pg3N
HbMyKuNo6uAm1njhFe9ArAqdYSjmCHnkkvBfUiZf4FBwCzFvcCEXwiHzGMXof/Z/EfnGCLtwx/EF
wpA5vkaY84XQg/ZGi+mY1w62c4amB+YNvNCr/z1VAwx7fP8b94Y7CJYtBx3qrlga/5vjACzne3J5
deruYaQUPp6gzp/mOuVFrJyrBTfoV+3FL2uoH8S8nCLpzKhDgYjqA9byRaHEm7s+tB+b2Aa7Fi6d
pQa+PncGO+6nCS3FaXJgrxU2e98CkmLQBHyKSOsjUUjWHXj7hzRV7o1WJjxOqGIcKQDp16OUrIDI
6Voq1zioC+GJXSC0vFPobwNiOTyjdwvJJ0n5NVLIGqIpXor8d4bvCfLEx0wYMAn4dHQGxyssyC8H
DkX1Uko8BQOyU4YXoBjI0Oy4kWsxzF57R0EGRK/XvffUch21Ays9KCEXfILTU0Savmi6dijHEOHy
AH2mvbEGIR1yWpRY4LUqgpeWBnW1OgjKxp6P+zmaHyV2R659+VOEzhYc97P92gxmN+mgOcZ99HNq
dJsPeA3zxqy4OxfeD/lCOl00gX0xXv878OlzJhAD4YKSR19LevATUq1Zt+7hN5qUCWsnsKYm2Au1
ab8fVPyq/A4FKoRKO5pB4giVgPZHPdvgT935OCVE0byHfK3Dxzg3s/mF3u2DqNf7FOgPkORjCHdR
steT7n563qzgXAaYhu/ghkx8h6PlpQF8Jo7dcw2qkujj78pXT747BXtkW7YKofsN0VL5nQA1Wyid
9VdRPZJrB5FhroKteqa5W+rI20eQgEE22VSka5ZjgLQDchn6j0NgCwexfnkcghnPZzf1r1rH3d5t
XfTIQ28uxCyft0T4Zh5heRs3rrnGo/wzrC0uDdwxSMbSh94SVIDUKO8zHid5T5DlhpCqOMKiCDYj
dRseXL+ZDn464dDo8AQnW0Qctv4DNgKyWifRB0ASbSFCvl5xJcdbwdbvGSo+R9uvqnD5ZHNvQdKN
JM4vgac2SKaRIXcsuRvYcAWjQidn2Gd5zMFWbgHLyynUsXaaePW+HZe4SoZpL5N2LrSE/Z92WGll
Nl9PcfACPn+y6/yB7KEkBdSIMx6Z8XgOSYg5RwfrClJdMkeES0o3oy8DJPsKOdSyQHEWVcy5d6/I
anjuBrMss5AtpbArg56+RBWr9X5ID2qy/uImwLDzAP9bJu7bOkt3bRINB5X6EDaP5/DJhNlPJ2nY
BgvCBFUmcmwM7P1lYadFEb0bZLje8AFg1Cbo4tMU6vjZWB7fLyhO7GB52t8mGhESMg3w5iPy0AXD
/0g7r97IrS6L/iICzOGVoXIpp9YLIbXUzOky89fPKs8MxioXJPgbGDbgtrspkpc3nLP32i/4oXrX
ktuDnheH2EAeY7f9NQVKy+9wjFCaHv4Q6TS6id0UPvGSTWDWiKRFDpxsXDrTjXW4i+RmK36YpBXF
dByDqBrr26yQtCvYPZR6sNj7yMpHT6+KlHDM6iktCdaoLQp2Lfkdg9vmbFCcpLM8jj/qqu6d9DbP
6ZR5EOVkvsXx9zhXFM+cPOmv8opcaWMatH2YmsLv6G9wgiKIeVSNxFeW0kTBWhC3nPWD1/P4OVZn
xkbRo9ylp3if9VV5D4B7viJrjZ2lTGW0S5NAnWWWIl1u1mURs1Xpzcpj+IAEA5Tjxfx8AWoY09es
kFR7oTAP21QgiPWKljW+ZAIuljYMQl1ER7O1JS5WJpvQauEBVua4gSjsPOWzXd0OeaofDapaPLXw
fonaa34hPnSsuL6eD7ctysJ9rU4fhdx+lNO8rCSjZ+cztSyiY63uCnyxbAY5I8uVkLyqaEuacCL7
mKKJSa2taUs0VjR5Wj8qroLd5qSBDNeQXor7pmpuzZjzUNIzAdXaEq0NJ4TrNNuviZOxgOB+4sfV
M4qUSbaEdmDkw9bkSB0Q6BytLDo2e7nUuU3L+cXore+SZXGCXFuqRxpyFguco5eCcQYEWPRTd28V
xi20ho+0bO8Ui28/pLFxYykdrryheoPzGW5o2Nq7vq7KddrOy5FtsnxXx9NMRcIGu6Ar+05rKdA5
xlOrhR9hmarXRdhp95ksqGHK1tJs9TaOV4BPD0JuFYSCiXU7a8m0ckYxuEk7lu40LuUhS5uQeiAB
gmlI07BVAD41jsbRNZqUkxEgZHakmDpN+sCymb5Jstrvq66XX6NEXrASTGJVSk2+qhSjPYzN1ARN
JGRXhuYNNaJ6ZQkb/LJrhK8Vs0aPJOw3o6hrSrNEhRGtMQfU5Njk0RrJFNFBcjbtQC5YhJHuJS5d
stinMcArTJSrIszmzdAgJHHIzOGEaja+msyc88ahXjW4bW+lAbNjNvbDtlLHYdNX2riC65n5Udtr
D05K7W2yWZdUkb3mtKVW2KyMVbpMxiZWavmhnNM3wuLQ0dZautJR0btGGt/aw9J6dct9T4SOdFPu
HKWpijxbhCbhbkm2jky2FtQ8kJ/UEyuKFGsrTumGPxaz5TmNobxm9nxUsWeejqocxkEZuMMgSi8Z
49MWrjaDIWRN4zZueArA4WbL8qaovlay+ViO/PeFtpbPB3k/Nyd3EM5vt7G6rdaRrdf2g+U76ex4
5ahjkLPyP4mSvCrDLLzSEbVX1XS8qCZ/LGwUXVQPxVFhIfcoVlYeHSCZHckYucUQN2uzLUKsg0bs
pqckxrQoqcxoreP2uqmvR6IJ1rIjniW5v7dzdrI6gCDa63IZyBrHlBZ1IaVh63dud29V1iVXk2b2
HhVLpj92F5zx2m4Ny/JoOQun1JYij97dF4ld+Z3Shlc8eMWTRwoXZY+9UKuo9qhkpOzEpPIYqtbi
62iH9TLgTosoEN5ns7TPkuLXECWfTsOKbcoP89LnHGLLlxRSjAdrjLp8Lz7RA4jAkLpo1emkNqUF
bRhnsl7CAvY6vbP6NldEc6Pa5cuoUF2s1e6hbcNuTQ4EI7RV/sCB4N0pHLzRFZivVlmQ2K2x6HWc
SVEFDidZsvEeE+P9KzITDJiWOvm0L7UNgO7Qt/FOeVIYbX9o9aoXGr0IAk7yEoggSM6+NnrZIRtJ
QtV+m5AxNKxRgKkWzqBIjjwcmlXu13MBfB9KVV6tAABahqc0+Rz6iyyrV21vAvqsRl3/dyRR9OG0
nzH3y3h7Fbh+Z/11cO3UuMLU3hjUE7fsOD7jMKRHZ80/CYjO9B7/uNKZvmRoRyeXi8zehLGEJHtZ
RnqKvVEJZfX9oz6TRPzPhZCV8pBpaP+VlvA3ZVRdaZUZ1ZK1ySTBNKXD4ZqsO9PSXvnKfuLsXrwY
EkkMm9hgwSx9fa2jOcqjnff2plrMAXTuPDv9oVBo8LoDFndOQzS6fnImnklM/vsOUURgR0GTxUz1
9aKOUB2SeWp7Q517cgl5gnsxkOPYt1H5g77k4qVObljMBMSgnKNWkkxz5lwzrE1TTGxOY1mnuq7k
NCCLn1iPly4FpEpTwGPB8zlXfMVLay6YCe2NKtnOS2sM5h20RcO10bL8cFeX3poJrwMtNLoLPsev
D5DTl9P3vUISABozz4qjR8kY3hBFbFU5evt+OF68LczlfGY4elHOfb1Wrdu1kPvTbUUqMXE6Ro/I
athwVpr5w22dyZ3+Ghek3tOlgtJxIox9vdSc6ym6SC6FDTGQkmVwY0cL2na+Sh3lKYJr9v2tnYkf
//t6Jnd2el+o2c8Gf6ypOaqS1iabcWg/B4szay6Pobv0FT1vRbJ3dWmBiVuyn0hjpz/5b7KZ/7my
BUD6lAOES+DrnRraqd/VgpGWy2ReiURZfLks6h+e56WrOBq8FTzARAidm6EwviVI9bGOQGdQ3IQq
E1qFIdx8/xQvXgUzAAYzwHosDl/vJXWGqG3Bpm0itAsrGZSojyRq+uEql8bGyXLwv1c5m+gx5i0o
WGJnIwr9rmmUG9qsiQtM5kqd2zc6KcYPAs6LF0Qor+MGANF2jgpUjfRUaeMbM7Jp0yjdr1pEezqH
cD7kca/V+fpfP0YUWyc2rYZYHUPA18eY4dTPwNCwvuhddG2THRjUnZH+MOQvvCx0+Cd8s029B1TK
16vQuqeKOkN3qoym9Tu9zNexaJX77+/lwpzx5Spn94I+KB91UKfMusjiXFUrltwl9UpcDfRzxx/e
1IXZEI3tXwsJQeL/0Ngpoqp7fSpILMuJK2pY7dbk+MVXeEgn6pSa9sMzvDBtYKxG1XfykBNyd+ZM
GwqB2GnR7U3RZupLToF68eIytjkVG0by4pCd/CBp6kLJLc3+pYDxNHNwccgGFtth/nl+8TCKVQnI
y6YpLSQ+i3pHEuz7qDqP9fRTWMql1/j3a50NlgH/Wax1IfNxN/xVEDM9UGIfo6n9QIW6NCqZgZk+
mPexjZ6e+N+2PGExKMs8MRGPlKEDqZTlINKL/yC9QEXzCYADcTJMprNHh5BAH4c5Oe0VmerdJV9O
rQgUXoo7zHmZ/TAsL0wg2DNOuypQYycCwNebUgW5Y4StUYeBqEsLVk8Gqp5zkj9hczZoP9lCe3Mk
p1N/GJ/n1sK/xgjmVBmxO14f4/wjD/PKSFpAHRuRt+2nGOZ01wzTM8Gq9MV1qqlRHkYBjpWCZpDe
3Mf9rPj/fgZgKUCCye2fmJJfb76Pm6jUVIZO3SvCk4pwZxK859Hs+8GOcmno4OMGqwC5x0H1/vVC
sYlEb0ome6NouUSZmOVtVqZ/yZf664mCPgLoitybq50NHWcpoaXEs71J55jWRYE8UwlpNv37h4YU
mlHDThVd7Wmi+9tnEI/UyCcg7ptF6K9kdj5Rzj6V6n+Q7V4amNivqTFhOMMfdfZuVBk0TBSx+eiU
6L3Ohhu7NTcx2Vaq1gm3cX5y1J22bWebHYI8/u96Z6tBRgNqlC2u1yhFRvGyul6U6qDP9Qur+kFe
EElaTntX5srj98/z4tg4Sb2RFiBlP9//0IgAxGtz4VHRZw/6TuspcXb7/UUuTZJYPGEWEKX4z9jy
FrEJSfSZuaFgmq2GtB1w75p0K+dRCf79pUDaYKg/EYxZvb+OD3moRpH2tbmxR2XtdBP1A9HfKdL4
6/vrXHphcBm5HzYIeHXPZi6d5ifofa7TUhJ2K1u6SaIEmHF9QI3jzyFd/S7ajgKB9fcXvjQysZdS
ETgB87GxfL1Bs5yRU7UFAdtsWG+BxuGcy50uuQ5NK35MCQgLCgl/4Q+XvTBOIMFwsyx2Mr/99Ir/
9t2FKD2mGPsgTZNqpEIval8lmf2HKfHSNoXmh8xQhHz4D5pxT3MgadLe3HRGnF2pkWy6yNLEda2n
redgZ/3hen/ZbM6/u1NJBLsuB22OcF9vC3955uiTZGwcjvgJZTkuT9eMXp9rhen8rhiq3gRiyKp1
3g89GMSIgef3DSoNF7MU5oTGDuU3GvvDD1/mxSUK1hpsERCgZAaevem2qEpb7lRSzijntgtaEHtl
gsrLG5P99XKwGwM6EQ1W0q4fvh9kl7ZvzLEy+ygSdjiAfX0sxBBzHFpma2MglnFlYl+J7MMpHg5q
kDj9b2G0G8m0fngbF94+QIHT20CATRjc2SQIE7zMpjY0NzN2iF05nLpzcVi8DNgPNhbKtH8/V9D1
PvFNcIFwwj2b5MexawayC80NVl4kT1a90yJNWtnaJO6+f56nr+NsmH250tmdYU2MQ0NElFgWep60
gauHbhnSjYMaav39pS68ui+XOhvR46jFihlzKcLJNkan/UHh703ylLgKpc8y1V1iO3+YDC/eHmcl
5nhSe5mYzoZLO441rhRrk3dN4iN/0taEh3QBuvz4h43bhemP4qrDDp+9PWbis0sJQVU1b6Ro27Dx
piWs+U0T3SHrf6to7tVl8v7947x0PXZMJ9Oyxb77/OTe1eCHy3SOtopA0Dvm+PMaMz1OOMySNN5k
yU+D8uIF2QwDJCE4BvrF12eJtLaTS0OJtpmsBVMYtl7R0BcQsqW6eZw8CiX++A9uUYfEf7K4UqA4
G5yFjZAYpwCrVYP8NZNygz52KQICldqDht5im9OT33x/0UvfOnlaEAo4aHAiOpthzLzQ67TSo61U
Sc9ZP/02zfFh6GgRLP/PS53HdwlFW+iN2NG27Gj8aKnybslZd5w0rPwwL/+DT/1vN3Z++KxJWmsz
wjcQftZPsRa+a6lzk1eIIb5/gJfGCSvlqSTHWvkPczCHMUlLaYRus8VBJdxB8epj3fxkoOANrLqT
HEFWpj/fX/XcQHva5WMJNAw+QguI5nkxfApLk6Y4jlElJj3eKYpiJ0sTYrGMKVsqoDQMJkJw0xQf
yUSbJpQdND9qmK6//0Eu3T50IaYAzjTsW8/Gj6GKss8WXdqEkm7+7uphvus48mcbE3kh0cjNpBp+
Lsmh9AMP5tL8ihUT4zKYjVNJ9Ov3ORKbOSvSEG1ro3jqw+STncCdZlG2KbHXj41fhNVPvJZLHwtR
OdRRyJvnyHo2J3TQE2dNaRnBirEk60xfzMPU9KPYWi3gIZ8IvDIOvn/Af52kztcsVmLdBJJpAYs7
236MskE2eVzHW8lqMrwUah7LQZGQenIQ+pJaR5TUZbdPLaNG9Gx3gW6mt8RFtbTl8G+2W80xetWV
lphmOr3qLtlAglMg+01jVd5+/9NeWIE4ECL5somSAgigfn0rtFBqZYQeujXbevJBkWgYCxHSLMUP
n/fp9f7zqXDIJWwHqf15xcKJDbb9PO2tLEq0wLZTr0ZknT88/Au3wzHp9FlTGTh1gL7ejjHhrmvT
NsY4TeGqnT/CMHlspP6HdfvCWNY5RyhY/RXYu+eQt1kgV9RDXnESFvdFhCNIlSi61M6KxGaEnF3Q
YQr5/k2dPsyzB0jmk46Tx2arRwPv660Jgl+yQYrjbWkgwHw08Lj81heOvofaHKSCtjNmCT8x8t5a
LUpOATvrwuRfZhmdprFT0ZqtinWqX597nK1YJLNO5vd2bsseza+J1jDbRaPauomGYyGSf7jtC/MV
FzzhFk8xi9z619uWJ+Rz6K+4bdPM/HRaHltst+rUrLqoMP1eRcb7/YO+dEU4STQ2OEgB0Tr997+d
2NKhxMo64CvGfuEoMEuHpfLQ8yLxGsyCJt8wyXzXo8H+5odNGnWls9fMi+UvagpMTSDROMB8vTqj
TWIDE0vbsl3wGDvV0RGTiURdvUM5hn5yIZe3VreN3f2SjPEosvRGUYbBF5YDL1MEtclg4B+bSi23
7WkopvatYceeJOyD00qBWoQHSW5wwKKOsnPlE3/A716V7mNkr5My/+l5yd7UOfucEHNQAEiUFDno
kPbPZC66c34SFmdXbZzkbhYpQVtYM1VOOcGu4eAMHR6qfsB7l7cYfqIVRLT1kOI5hAj7pDjZeiBd
xBtqiKhO3+xQAyqBoECzhiqTk/Uz7U2jv9fLcSsQXxVm9ASd7NOpQVHaeqH50D79UNhHS25UH8Pg
M/LIoNPz63RIPvJQVe6SyLiOSv1ZruWnKdWOPQ0Vh/mWAOpijyt48DXqwUsR3uiltpJR9wFDuO5K
/Q+13XBFZYLuO5KoQu/xLwwLhdw09+iDCQ+o2rVZJEGWI+gPExq9jRpi+ShkfJjZgCg+OvAHHfEW
mpBI401zsiLV2WbqB5LaUOfLUjAU3R8ccbfYZj9RsKzlcay8POqPRL5+VCVPKkyQA3GSbxzr4PT2
5+Q0tqcm3a+xT4i0V8eb0EAbpkVWoBX9Op663pPgUyhsGrpiWi3Nsu3ZXaSTOMJvXyWK8mKFQ2Cy
NlFkQc+SlVjq9Rk/DAnvt/WYc3jsHsTcPBf2cFUqce9LqfUpJtvy0m4evBRjnXCylykZf2Nv+mP0
eoy1Jn9Dead5ol22SrmsC7v0Z3u+z+UnE4uMPmjvUboEioRBrxoxsk5Z8q414XsdV1fR6KxxG+2B
aaB7XkavUfIT3RU850llhjblmHTkzuFVh/CWerTlVnE0vGPuX1PNv0qz8lbkKICwQK9pum8aQ7uq
yPZyyzHdDFKYrZZZNrykTINE6I0r69O6rpFlQTJBM4NJYutU2NZLXFAdXmYk4zeSEsmUTITtE2EY
EJm+UyMU6lWVovxQb5G9Wl7msHQnS/LuhN1+tkAuK4MW+xiYbyJ9eINpi6JIdV7UOow5E1AgrMt6
HRPB3mjNShfD2pAaP6msd6NFsXf6DKqKjJbQUh6sOn6sLTvfFc60p/hyKFIzdpGE7DQ9GbEKmRjK
B4C4ZrIm4udjEXBfDIfiqlocJctMPFTncoAcqnANzGh+pqGB6KNi1cXSqhqMB4gbzYOqTvsqNW5s
C6mTWeToxaR70HaMcwnxt5FthyUaPTvC94pcKmvafTNnrxTqbpylOcS98ayUw6+kU4JYM38pmPNZ
uGT3VNxz60J/wD8j2N7gy1QRAXbtDmtUi6oy/11W8AC69JV3c6yk7Dl1rOPipIyNznggfSAwhEzi
wDhiDHVWoOAGjLP9rciiq7mdb1JbJ1nRjPzZsDzkdr6ZUuVtKIyuzEh7RBpKJtpoXJUgiX+j37tG
yHXXFVRhzLLeog05SrPyu+pzWFbWXRqJm1YWi79ozS7Not/ybB6lBl/FoI2JbzbJbVWqz9IivydE
nSbsF/vYwLDXWrWr59MYREMT+WGmqZS3cfSo1YhiGxOna2B08gXlfTJZ8wrECraDbIp3pDxksCni
l9qgszwJ8w4jiTuKEjW7rh5LXTsa0D59vWGQGvH8C8PcIY2q+6hUGLVG/pTpgAfqGQwWMV77vlaq
oJ6HnWSpY1Cg0Q1iVTtGzgI2T6z1Sselqi7vqCg3IBhSV8fQNMv6ShUYiK2ZSVfD51DFj0ws12HI
h9YrmL/4UezuOp4KP2y1VyLEtouORy6s9c41QvOx1DF/D9JtGenvxRT+EoP1ymcQ8K2GXoonA79M
bD3aHaVBozWcwB6HI2lWo2eGA6aEJcKAIXmNMWKnj6pbURWLG+czr7y9jatmsyD27BRmDi1NdpEy
PZexvIrH8lol/8ITPB3HZGbCIpRgHKxvO4mvvu1sqECWr5ZIFmetq29b3JyyGp/SY7WnLi26gBKl
G6OP2vVqERMRplerDFTBKNW3c51sTAXnnK1UEgew4k5VYtZ8aBVm2t5XUe3gUaGOAtHi6CQqMtOK
Q7ioQpf9+m4Ycw5xrXYc7JgqY4l2ERjweyirT5lZrcOiB4qH7TVUq7ewC1W/D7mfU+02aLriGpnl
a1LlWDukCfcjxiQnRlk6JdmT3SGSVmWL8oLwkrDZNFMu3L5nBA7zfK1lmCFw3h9rObl2uuKhmqob
4bQojfXo0GA7EsJ4dxRxHcqA2Xs7w2mAjxIruhtn5mGUTW+Qo7XSIpaqnPRqpPvg29FCVKQ2gRxY
7BUbT1/U7ZUzdUGt4GDMyqVYF/ShZz1eawveQWQF18PpZ+KbuhP6sAXBsjGjOQgbc9/HoVerer6z
RbYVeBz2OM8KFiyZiMb8nhpbRg/ROsRL9RLV+pptsBQ4AzbiIrpGEh2zuXC42KC/mKx+EIcbVx2a
56YzEZMR6hXECo7oEYN1GTmvJyfrSTO+HjvjjhV88Gqp2pbS8hDLzbNVVcbGKIuDXrdPokTcGUcv
XZ0grBZXSwNRc6x1a6+bCQNE25U8zjkbzcBS4mMsyFjWsI7p4i6Ook0054HNkjf3/TZRy/Xca7Aq
u6tRS54lvbsxeL2Yokc2zPqhTJw9Zeu9rvJVm22DlLndOX23jtDQjE6C06ILMZDWu87J38o6OrCD
2s0LrU6banqBIU3EsNvG7kYUACuY4j7CqcOqoihBhz4ZkqQMisGi9Qxe3W07tCxkYWPfI31qcuIy
MDg3bPHrZV6eYnDocmwf8smFrIUb+H7Pk9CLw9Sl0tUgtTdNptu4z5d3BvlG6YsaUofxG43HqxoV
H6iKV6berucBNJbtvOV9jOoZc5U0SvI9JIMk4FB2r4bwX43GV8as9mjfrtIwspgEEDDX2l0M7MOT
M2k/DxV98ww+S5t1HoZei+l2JMa3Dnf4WnDANEYZzHQXjrrW7LO82hO6XLkswu/xVG56fNTWgHVS
Cu0GY5CdHzSpeKwJoCK9gbiIhdgtfCrtSpnqt6TT6lUnyTcoOa5HJZa8QpWOchpfT1CzMU60D51G
IA3eT6noHyoa7kqBjUtC5eJ3Q/ghqd21lDitF3UZtkxaZ0lBu1gZ96k+fpBi7SWKs6dOgC8mNK8a
IQ6aNak+wqo3UuPZWWb6a1g3mSfJ8uinRbYexfK7a4prGPsHPcRJG7E5AqThVYQGebAwPmnvDBgu
xE0YymvhdBK8BJDmdF/WSP8PRo/BWEEEMOfJVZb1vK4eckmpHxy18ket/siX5HpmDLsoXHdtU7GK
huRkZfh5O0nsVCARMVgXACvp74mtp8+MLygAlo4bD0oRdIuzGpbuaqgbPmOhbfWT44ht868w7q+j
Ykh9YdYrvR4fpGpZAgsz40bVs7Vhj5uylN76vntbUu2hdfQ/YEceWxXSg0idfZ1oV+qgJvBEZMDe
i/YwnmyxdRSvcNdt0K6UfiFPQTV0W5nR6qoKNsdSm13al5/haP1GEry1k0IBGxBdWZHiI5+4qir4
mI6A5YCabGuhjJewYsnC2mZTtu9M9vKzPr7Cu7px6F+73dz/WpJxLU5RsfYsuZakzn6ewrxgO/I7
bJUHhoCxq0wDlyv52nV6n879Z6E7fulozKiIRYKkb4F0NrlP7Z0jwgASZsAbTe6E+SiNDTgd40Nt
EZgT7/AupKpcUXvMAogPAWXIclWplIF6S/9UY7GLZtutaalpBZp5q5x8w7L/iH7e9Nr4SmPjGhMu
D6oedrjD2JMY1yl4vjiJ1zJ9z/tKWHdlxKkSJKPbEDiaDNq6FwJvWdMESijd4bFWXWtobsNc32jh
YmGv758ndeGgVJ8MYdk+RSU5nFI7kQmB+UtAl0CQ6X0MsYNrWt2xEvlr3jQ7IZrrfKhjf66qXTjr
j7FsPFULBpgmJK8pIhXCbRXKr2KU343BiLzIrg7DuPwiG3xtLeoNoPp9EjU71cgwSyzLW4OFwY3k
BPbUQgMDGaW+YonD5q7q4Uo5VcQxpADsac3JQ3kZHeohvzFTY0MePGL7ZMT5L6qtlGtBvxixT0Ny
cls7f2+H+EMrqeCTpJG4nZYkXlm1sWdlmjeqdpCNzTo15nWixx+KXB0t074WVjF74xih+1eNV8ep
nrKkByJOSIWry5HhTaeHA9/7DRkL2MulRJ5ircKkxwRSzXcWenqvtfvJS6vxU29JXQ3biqdsT+9j
yp8tRjaQiTrv7bKCPaCyQWkxlhhZfoty+3UmNGPM+y0EFvycxYce40RphuSxsjgJ2n382E3ZY1FF
72zQwqCfnD1O8308KqsxP5GXdJAkYj6ok4BvIJh3VfM4lsxDRH9OrgRiei0KK3yKKG7VnDCzcTBc
fUn8rG/Rc/QBCjxYOnbY+7QIfyFjlXz+Za32lAHydF4tcnw1JxaHVdsBmWD7YyOu9IRgmGYy38O2
5ZNL9N8l67Us1HsVwpk3ttZHs2DyqJsbTo/XcthujaH8JJ8Q9qtac4xdXgAHMkSt21OMswUoEZaQ
chcyC7lhqR5tMY1eL0cLK4a018vm2KiZjXZHL31qOIx9CR+evDxgplhccyp3E82bjQY8xLU7i7VH
m+7bOek81sG33FIitK2c8tuoOJpNB5siz0iraW5tnESrBZT5VDHzO3n04ujSc1Qaa8dJDnkOzqoY
La8AUuu0wgPUce80422blq+RlP2SNWVtL02L5yRcmca869B2KFIbqKnjpdjOWLvxxxeTtNVOJRkr
f3bk/MEwjaMuDGZFbSOkKfOsPrsSvVjj/2YIZT0Qm75fzbN23ejtJ1GPt2UowewJaZxa0j4mUT3T
leItz1goRZPf4zmjbpMZtxwI8czKxcbsrY01AP3NLIzlLLdpYEnWtUjFDtnJbo6G7VKPPa2KXvaG
ni390OyrGeXs0CFw0H/hdH9KM8I97OW+q8ZdtvSP8VTtcxv4QyVqE0aKuUlODj07Le8tHRVXJ5Jn
UzaP2TxtTTzYbccWXa6MU2o3BYKO3U9YV9SnxLzTqT7UUZ+tzMnE3MywY89mPRpL+MS2ul9bznRr
y8lGstrFb/T6Rafg77Rq0GLj4PfcSXl/GCnwLfK4LiaAcm3EjEJfIqjT7iPX691pwdEcrXGBrKzp
mXASYHeGDV96BvO4M6NMMO7wI+k23KhaUJwYOF0wwySvSRbdayJ9XvBwr0xn8vrIuVlQmkAl4NPr
dSdiQcV92U3XczJ+Gj1IAsfhEeLjaaG4MmGz7KuQ9Lqh/6Bc+JRDYOfrg7AlR9WNXNXQQvqw8IiI
eZGdMCBbWWY6wSVdL8467sp3o0hxP3dXC0ZMF5rTvpIAAVagjfDBP4JwXMd5Cy7K0DeJUF4t6gcx
AhzwNyHfgJ7eqkQNwg18NMYk9tS8X7Op2teiYdpSdYI9Sp9dERMak6Qhkmhd9smzojYrlXOXFydK
thKxvZe16lFJ81d7yDmwsV4vcbEtiqFbjYaJTJISSDBbpnALBg/xuwY+bN2bOFBLTvXuGNGfLJPq
IG3qdW6Cv244zHhJVLObIEuJ6svsjhql99QBeuJgGy0qp9womPPd0sExaneOny8TS7HxCwTefdc3
WFyx2rhxyHK3JM22jFpktaj60qRKWHy7A7pJfqApP/CCIQOmnHrMOL9vxnzXmPFWbRXYAmI1tVXl
L5bBPmmQNwtTbFe0q1Irdvx+GM6Ik3k6m5b8V4pb1t0MU2lLXiHIwl7SgqiInjie/dLnP+WUMJct
TLlG9d4skx507CRcuVliz26sp3qoN4oxAROSHJdk6cdwLCAmqjdxXK1MOBgg+dY5RlsXpTDm1grw
kIMpdD9Ow1EhJ1RUTrImKU1d04OLqRwUD0uO8rwqMQJFmWc70XWhD8CLIuoG9ejDAWmw1lPghYcf
WHHmg9FgtRn3Uz3fjlPqO618ZL4RnmUYK+Su6wxUoGb1Cv5G+UpKiz+cO97VXnlCNL0FK4iwLM+g
q2XA+yyQBiGswHFXhIqymkLoPaPEpk23xqO9UDlIaQxCgHhfRETNqnt14ij2spT/BUzaW1ojKjUr
eE+EE0qeFJufWWUVnske1Qdb9DKI+qkqIAGN5Ry7TmmsOsXeW7kU7uN0KjjJOuzWq9GFeYx3bOhA
EKrMR6BINmoitrakHeuYv+0+MJfsCBiF8avImdslEVFWVEDypdykSnNggPauHpdvOKex09NNNpsD
1o5fsSr7CyPdRCQI2fyKQg/cIPVaM4aN3AIqjuijh21D/WvRfGOuOYhRIXFHNgAeZcQM3VLlFQVy
Woo/zIbTeNc03R/HqjfS4DwlmfUZGdZtAoA1p0uPefXFiHB+Kkr3uMwSIJxBflIo38uN8x6HNUeI
0XxDIgKWsr/JwX0uTpxQ/MyBz0VAvdh+cgJQmF2IMXpu1fBppgquqMNjOSyNN4LcqcMBiEwkrqm5
8asTmB4OERQaxXPrJBtHEwFqZc4eSgcsgzcVTUep1oElaXiIO44pLbw2NC8jPJfwbkiVYttW2f2s
0Pxt60Ly5nDp/TKjrdE1jOMljw0qSuNNS5JJ30p/GrEcHTW5UrPps8/l7ZTVzy3kyoptFduQVZcu
V3zBjju09bXFPtElVYJg2H52VskYfqpqLdzqvzg7s924lSzKfhEBksHxNUdlarBmS34hbMviPERw
CDK+vhdvv7Rlw0I1CqiHqnuVSSYZceKcvffqFaAwYR0dUb9h8mAY3b2MKqSEk86DkxEzWQAl481G
PkZe2C1pPCfPaLUx7AVdGz5VnMj8hYu0WWRxfOPtdeUpngsaCXU/bTFs0Vkq5YF1CJEcQWp0/c/k
MtE0F8VNOPLUgLk6Gc4OAKLUl6WNj+1Uh9soqB+KlKAyZsaXvWEtbH1pHZK6ugwDOhrB6DXb2pOP
wmoP9sQmtXAG3wQqZM8a5c9Sm90SFD+nxPB/Lf2bTuv7YgznDUy1iBnzciIu5I3G4rkLB5rOU3fX
teppImems+kEdyZ6XI+MhYidiz787wRxXPXdA0lqBF/qvTbVpbFjRkk9GWteeGKzKq9N090IzfrG
a6E5D1QHo8kriIOVQVPgSJ1rYkkWJ6YhWtfHYeA9cZgTZfqxdeUvnM4khuNsUzOOXehH3YlQn7Oy
pm+OTx5/7N8NGL9n1XjbvCaTP/Ky716u1CENm30TyxcVhmcH2N9sD2TN2QQZZmke7nXvP6veenMW
XpTGvA72QAJl6twX7Wj2re/susIcdawnUl+IaKL9911E5pTl0Qla9lGTBUmo6HvExkODK2Q67l35
eUAcTsyT62LGjenD0C6nLzpM33EeHmEjHJK43NfFTBJOvtxMsf8OF5Ic0TE6kbr2Q5UK/55vzowC
KHP85oCoEKO/ubLpicUZuVwYjPt9YKt0Z3fVjrHgOV70S+XMj2QK1xRPrBZi0o9h3dINq5NH/PRP
/ai+OIJqy/N+ldH4w1mzHBOb4UaKqb3LwlcTmtMk6osiJxbN68+hSK5FMIQnKYLHgYSkA8KUx9GP
rxI/eyhQxfiWt+9q/7pw41dy1L4tfXHjxfpHrfKrxFbMjsLlrWjltEsXc1thql6W4mib5mglzd1Y
qDu2o0dX9twybz7Vrkl3yna/BlXIuZ4VGN8L55BlIBFM7tAXbclnoIut8iO62r1IaU2NzT2hKu/M
3SkbF2oZk3/tfH1r2vELObg/6cJDhdAz0QP8A6pEiDoS+ZOl1cM49NQywXURWjuZ9jurJ+6gjp6j
sDsGVfsQrx1y6dIabcgsNAWs9DZ8kEH9JoklcRVhreNCS2Ki50Qm28gxgQo93TmFvpsHm/6iJAo0
yD+Ren3UDP03C8Z+jCEHnHvgflQzJITjEHECanpIY3GR0wF+z/LxYZipQIKCNJqJ0OYrrI0EXLh9
cduuXnqXGvgTI/QH7cZ/3yNybfh5zD+DP0xJahRkQYgkOuXLkg577Wd1yVK/BJ+ZgpxVbvL/iBz+
+ySYVQ6BgogMgo/p4oJerKRrGxHPzsj4wBpS3tVuSZknFoZzm1SKaGTyn6bf4xQvEwev2PlJrbaW
boj0SN+hrhy2/1YE/OX6Hcfmz3kcQVwcNb/P5Ik16SuWivCU+XOWbsbZjB1RwOMsj//+oP/kNh+u
H8AJPYEAlQwy4g/qrHHh/GzrPj5ZdSY0ASZzfM0hoH+xCcKbblsyu25J34m+ulPc0DH1IhNvjHbT
10iUZGgGNC1ORalaZ9fm+WgdKYA9UqvH7smxMgIs5kiQbOQDx4s2vWlyVh7bGeZdZSsaB/++mg/q
q/XHXGktuPDAStrITn+/baRDq64qQdQ6wlsOeZCq3Zzm9c+EI5cm6PCT1+VvvxLOQ34efiaMqR+0
P1qNaNdsWKh6yOKrBQkhBY6reSb+fVkfxD9E5yAt4lFAYuSvbscPv5HoSF9ZZZHsTFk5p3R5Zs/d
V2StFoSl6l5sfGnnbxNbKBtqnJQ///35HzRO/91WDAwrhgyjRvDxGemEE0rk68AhSoNeuKbNNzhF
ts+0cXf//qi/iFEwtsPjQm2K+Oaj2gd9A9ryio9iKtY8RgOjxOMwuv7EnprWemeRE8PBE5PknTay
jDftUMtf//4OH+Q4//dyV3ktDl+u+KP1vRtQKgS2z9EJtNI+G/wrM843p9n2u6Pxc/HJU+T87THi
pgYI95Aq8rG/P7VkOpX0YVjsrLKOEbo45JzXC+3jqXZ34Uwnt1XxQQXk5CbeD2gkL6m/UM89EdBy
60+W9xnw7W+/N4YcFkM3/ou1sFqa0c/tyj1F+LcQDaTNoR4bQpZV6X5y8X+5duwSq0ty5Sz94WKs
SA5M0c2KUy18q9sZZwzpgRZ87icL3d+2Nj4Aht7qN/KZf/x+lyPYllE8CHGyXSb+O3A5xLjNTdn2
RI0sZYfRqXJy9wpHBSw/1Vp1vYtL+3uSJQShjO3/aKHgKSPpg/8gTEVAGH5kFcm5K9wB7Ay6tiE+
zqpaHiPeDCbPjnNty2n+RA7554/K5+HUWSnxPoLgDyJRun1r+jGVc6oYXluZXi7Re+qdJKDjE1HZ
ny8QH4XhD5sBSs/oo7+Q9o6xrGAKT5wV1O1sK5xk1WC+ewMlOQFR4S61/Obrv9/aP9d+gjGQz7ks
HFznx7e2MbDFxqgPT34hy2Ot3PlOzUSOqzZHv4IL/RN18d8+DwEWPjyGwsi7P7y1uo1pwSLNOVWO
d4/ZQL6LNra/Mk2Fo7VI8n3/fX1/uakUZlCmuLU2xpsPmw3pM3AzyMRCN5vpJ+gRjX10IaI99XGY
vWf4+8t96gT/o3p7fUypjvCjQzD2yQH9INf1e7q6Y+uEp8HNgL/JseN16bydrXS4IRy8O6Vj/Jmi
+c9dYP1QsfpToDKC3v39XW0dD1/vvP6WNli/sK+3M/PG/YJFaBNW/Q3LBgPQtLnEAvEZ2vNv91lg
wI2ileX1RwlsTcbRTWOHp2BgHYjpQG0rK+hOfi+ci0GiS2xmspf//eP+uQwyPBN4ufELEk3ysQp1
6OboijP7xchWW2wirBzbYIBJtfn/+ByWdvBE3GGEvb/f2KQwljToB8kDqSaEjYNJkF9Xy2fXE/7x
dggWNWTjPu0sUDofJemqdoxdIfA55xJFxyZx1ODvfdLB71Jr1I/xkrv9rrZkWx0QmaGtCRYXOUCW
JwWhn16bHEhQ08HWm5L2Jy3U4iHPegZUjO8rxrSkKl4Hw9K8GzOl3wZRE+ZqHKv9TkyWxk1gm+Uk
lmneOcFSPvb+oH+uyWK0OZVlCXRcnBA3kV2SJ2bPEz62hKmo/Vq5WSj2itUi3Fa+NVpbqkn5g4To
Zc23LRcCXcWaANx7Zu7Rxgx2i/hjISLTboQqt7XVWtc5HnVUP0lBu04gYyNCttU3Jqn6H+hL+Yf0
4vBDY4JAQ+QXuySoumgLb+sYDmWZMuUT5bfSShzEW6YTZPxKICDEy0cZeapskWo/OhVpZRCvCayq
08x7UsFk7kHvDoZRcm1c6AkTkr2e8pzINB8xJlm/zXUA/njY6cSgSKylpHXL6RRR1b+fso9+yLVg
hVccr5TKCGf+x4JRpEUivNpLTk3oDzsC8wUGj7l79FRxN9l9gCaHlVlYvouIMkovHRvNwP/+HWxi
oDzE8qCA0YH8/qg3AXm4VVSn5xgnM9qVTh96qFW7xh7MLuiLiaAaV+7JgnBO1lI5z12eDp98iT/2
XIIS8NmxenLg+PMtmK1eMximkTdmjbnpZmYwgszNh9Bmpv7v6/1jyVxvuQ2/DYU8Wp6PZiZ/TLK0
rBbrlAZWsY+6wCPXmkxOxzEYXRA4XHagbvdFa9vHyhAL9O+Pd9ft57dzJJ+/rpqEOHGQdPwP21NO
l4ppUWSdSi9Eip2J3nvMc/Wi0vRsMTHqdmFnNw/aVanYdMSCwTNwaoIyLdE6X5ti8O4Q6kmILktD
9uIcrkHzNJkZtTRdTnWWLClyxUx7AcOQEWwGnjfxXCYOWa0NJdtnovy//HY8PJSkq3fqT9fWNBK4
57CmnCSF+zVnj+WlF5N/7Bp7+V9Xf+4d9RKvDNvd+gP+/qgahv9gHnVy4v5BOR06dTl1a9D2v3+j
PzYZPgaAG0ZljlYeZpLfP2ZMJAq6lOYOFVjx4uXlKBhOJ91nfre/HFediMMTN83FIv4RmAiJaAC+
k/L2N0N60bZzvIH0bJ2naFwISjDkd+SF2hcjcZCfXOIfPxqVHwcoqHjA29YQvd8vcQgBu4Avyc9S
JOGxmhsJGKlT50Hn/ul/vJt8VOT5axADZnsyT37/qGqx6RV7yETLthXvXpzpaBcTYGw+ebGd//7S
b6/W+klYWh1+Oh5Jb91r/x97SEewpIjZA87JFFSXdjD0FoID3/uWNQp9O7ol/0tY97PYoTKDZpQ0
lPU29+He9ZzhlHZRdVdrg+oWc5/fbKtwFic3Dfq7paz9Ky/PqteCAWrCdtNL5H1zo6+bNI13K8jl
izu2+pn0bd3u+mFs7xanZoBf16H3NITNcj+3hboACAVDF80LK07bGWRmMlualWXE1CFxvPaZ1L6y
3zMy8r7LUNq/hqEtLsn/qQG0Z4aDT6+xN7mBtiL+hd65rP20KZi/Io73ZiQ4G5vU7EPfOwQaTB5j
TUS1tKSYJwYDUb8omnEfTIxOdjP6+ZrOgAuVYXCdOgJltJSolpWdoiRiO9+qZbReFCpXeD+1Ts/R
MOuXQKQR3YYBjGK0xJhrQ1F4D4wz0XenZVhdWZQMzBmqiHGtAZzwIBfEvUx25XRL2NXEFI3uODGH
aRt+zbPRvAStTu4tgO1vfqjGX6R2kO6qPCvc6qUbDOpAprKwYgvUNI3uV1CPZhDpFjW66Hb2rlVU
8Gc7hGl05+eBSVwoG7++iAmsg0KXycHBJJMNDE9J5MEwFIoZQoxf48chY6wqLgIrCW8oLl2wNTgR
fopAB+l2GMvq3Z+j+rvu2/R+zLP80iP96W50cnQAxnHDY5k1PsIie6oQt7kzy6/VW82vpc6Jdxj6
ENnZMlT+q1jI361koa/Gpq9O/QCZ4eBpW4+XjVXJJ9+t3FtbkCd+idY784l/NYyI8ZAQFd63OIRs
Wqvenq4D2iu9iqyIF50Gdx8jymYm5nTLew4J4MFOKlV88iL/UaryemHcIxqE1ponPpaq7kLnq8SK
ewZyxTyIm2hfItpE79PGzyPRNp8c5P5sObOl0NWlScmpn3r/w1YJSpIHV7vFGWongZFhal+lCV2e
2NTpndMH7jlhOHMRmxISa9pD1yv8t9lDPVDU6Wcb9x91w/pliCeBQr/2Fz+WSUIWCdGYfXEOsrrd
JW43H4ZRpFdWFeTUj8gu5JexmlSxs3OlocSFc3/175X0jxMXX4ENY92ZWODAw/6+vjXjqDArZ/l5
aKBJYsot98Fs5UccnMzMq+GFYMPPStT/0nI+LKooItcL9gLswR/bL7MGMYTrOTtr/Q3ExLsGer7x
LHUA35MmSEyyAoKGHh9VReqvqNJ7EmPjYzHe+V5/QAm6y+imHFNmcHtOWtNF3vn2jRzs5JM+w3+P
w8dvSjfbXhvNYJ8/Hvx13Uj6hgWeRz8pj57KyxNLDfPtAf6z63IykVL98tr0m1NW5bY3FmIHoft9
v3j2ER6WOP7793L+2OD5wXxKap+Slq/18QcrYZgQMx8WZ06tdg66zsue6PS4L2Gq05+ViohbHmWE
zFZJBrAHqVz1VWrHTwHw4jhDw+UwEPPsJv1mEOy80mMh7iqUDiwaMttRY7TkU2WfFAd/1D/r18ZF
Song0Sf6eMgOsyJCi5lTfui0uhFpJx+Z+YWfdDT/dnOwy9KFWh9qnunfn2aAOENfDBns7xlQaVZl
6AUrt0TMHOXbAKTcpY9rCZOWM1tP//5h/naBq1uWgz1rGTXQ7x+dV1bjRNhtzibHlkO9nGJumKZP
1ssIKzt/6MMjycmecz1N29B1PlpkR1VZ7joSWHviS7PvsKr51zCrncPQYn7foFKEmKAd5md6bNHs
WrKLNnmzNKcMH9XNsHgyvKAHUI0E1KsKh2XhHEsRLogXYkhuuWhOcwchjQvx7gftggmTtax+WCBi
XvPS6p9t08KdI/2x+V6XDaz1oU2gfYTwtF4sP5ZQJxVesDac61e6RM1NwVJcbDTLjb3pKq+vL70s
VcvO7tOB47c/+9YhjXLnFp1Bf5lknXW7JCABXMRHKIF6ZJ3Qumrnvg+q+XEckgx5iHGdM93OFjY3
+Tcu2sAiPAy2wYPZJ665Umpg+GXhY1vpYk8FDmkf01/S3hu8L7cBc5QvchDeWZsguw+qUR87V3bO
CdBN8J3cDWTkhUZsUubERhDnZl17iwpOfrdmoZswIQd/EDYcAuPOCAg9PNLdQsTEfezW0GjiTNj3
ATLk16rIzYBUOOphPgqR5Yeo8sr2wRvcOvxSaScsj70hqvvgcml7kQv9RaUJGfL20tkIyiZjdd/q
FDHxtsuKCmlc5yp347oZWuLWifuHURfdIWoL0mdlIPGkLKbdOEnT3eWjXT52LXvrVuW1jDZR2MgG
Z9k8eftZNIv/MGH8I/Q8hcG+FxQn+qELGutHW5ipI4DSoJgvLIUxuvJiQta5mzU2xNFgmcRvKH4g
M5vpE3Yk2k1ERImNRbXDjzm66kG4ZBJdjx5pNFeM5wL7Le60X0FmpEnjQrV1nFIUJ7ddGgLct2jH
dLqLrALDQmG31dfWZGKbWU0fXhny02nReEHt3PlNQ/B6r8JxO0Ipzjb0+uunxu+VYYkLx1sqdYOm
wpJY1CKXEChVFKiaJ7hj57WiQwqDTqLeuMoBRBR53nRpiQqD2cDDv2zmEdzapvSRNU6d8UIqzyI7
hw7czY0Xd9U3z82cd6FLc5uhCIKMWZTji1+5eOaqusrPIIbnb31ogkcOYIIKE0kp/baGK++pXzVw
GdoTezRo3V3YmfahXeYFAERWRcje/DonynqQEK17GmheqlauRWTUdMJfHFS7nmrbPpbQYl/qog+e
XSdVzbXjde7FPKXlVc0G+0RuOszDtAvAFWLgnaE5hdI8dIWjrmDgyiciXtyXdO66YxEReHSUNGfS
fUiL4NUMXbzzowSPpaCPANY5ChHATv5FMbreZVUaNR9Z84J95mf5hSIN9ucyKEfduiWS6k1CMYu6
iOx5BbfD8+8EM0MMkwZMXKvXdK7Gn9z3lI0OT6zfPQ9NlGEAb4vd4E/ZEQuf/wSjMzpUASU/PWi9
G3s33cx0UTMAdmLczh5wI5NNCDy7vN9XSLlIsS/Dm6CpgoNIDdI0uG87VZfpSz7h/FIdJEGnnpDL
uRySNqIAVYQq/zmKYIZIBZesXzje0LeCI0AkzkGi979XWP72DZS8beFKDfpGJNs4RQxqFxGi/Tjf
IxVxECZLz95lJKD9HD3+Sjto0x0M1orHjtL/6MtyhIulHOeXqwYNyaeNbkQd14c6WuyLNJ9I+Q9T
xFtYERGSJkNgYcF3mXFvZCkLHGwzGG7duxFR7k3TbHRiWRYUjNg+cVpzYBtDxEg3BSRS/lxS+mjz
Au3tdTQH57Ar/IPXt/FdVarpqa5HViW7SrCOTQj8IELjr/V1FshtDObgNjQ1b0KJiNra2eSo7cp+
rG7xbGpnRa7zTabZcmmZi2J5yIVYEdJjl8ERMYN1OXhE2NapV9l0e0WDjn6OkFibQLwF0HBhY7dl
8sZuOlyh+HIx0scL3m4GkpiT0pXqEGnrmx3XDkET83hRt+ieGpmz+lWTxh6YhhbaHctgXQMmVyc3
GGyzE+LL6uSxhO+ofBVkgXa0WEwnlwZW0jZsPApBLeAHKeHudTDldypmXd84tat/Lp1l3c6mWC45
Nwbnpc5S0gOFqd+buKxefb+0f/luyyltjgI5XVb8L+3tnCzNcuGwugYIh8Tws23KdCYxIBbm2Nce
yBITJL33M4/z2L7O0xERGJoDV7N1Rcrddlot8Rk8Cww9jH2ev9HIWP0N5iwYG10QuMNFqPU87zXM
1/Jee8p+DyoPJVLLaiTPedg5/h5ZCLGDUFk5Phi2Q+YLTblqHzF+2Kd+JrFnl9cLVhwv9Xq9HZDQ
PmqFVhHnZMtLi2h4ec3RA7u3ReDO8sRRtkqP/awbdWPzvFh4xnpM+mSqP+Ylg+pD21VuuA8bugnH
KUElc1HHzrmLg0Y+xjhtiAsf+/qcDzEkgDoI+jesJqG5aazSWXZLxgu4RWFva6Ir+kl8Na3jFtii
FUQW2g5x1YEoIYNlxwC5jx4QJYzhvh4ojvcDYK3lypfT8lMXkAkxXwM28lItfvl5B1WO2rb70icN
oZPc0KiIb6Jqis+xZZKvwMDsV1gtPqnpCSDum0aBkNly9o7CK90E/YL83ikxhubWjFsWPwlKUnTx
4K3LYHzLraA41yBXrLOjM+We6S8ChmQJSsQJS+j8dXAbyFJOq/J4N482gLIBIhyU4mgqDh15GnAt
0zn7PrWLDOCVwCzfkgVCeCCMwvTrWAus0glR5cuGjqyzHEKmG80mQkdebJRAqrEXMrXv8mnsUIVj
oFIYBWLAYW3jI1UJ0Yal7Oo0/DaVlfr2ZgD5dcSET/Ogryys+yaw5G2Y++m5AUixbApm5mdR2AXi
bEY23wFBem9AHUy8Q+wBd4tUjOBZpx5Rh2ZI53OdLkW/wZJX1ZuAbDt0eEESvmGpjvifM7T5G4EB
k9Gz7dW3QSsisDol6uttwJBJMFix02YTYhXMtgbZ6j2NDe+APCm4jVNZgw6OuNUFBqsd1ltNoyCU
lbyEK8Xcykpb/QNVCjzTsdDtvZ0nybmV9Ns28BOiu5ayhsXIdTFDYPJpj/zCDMYJ+yGPdEy+eouX
7mkjdu4mxYX82DkS9olcpNyG+DPCQyGjGO2h8MEXmrIVE5/T9t8EXFy5t+E8vcZRU3NsBdJIjdxW
971wFwti9eC2iMcDBOql4UZiXc/sGW5rKw+lN5YnUOXopvmZ4TPLybXuslJGl7XlqVNDnsQlLBl1
nfJnDNbGtnzO45kR3QKg9qIIpftsKp3cFX6bE5dihkeXQ+HjiH/pJJXdVPuByM4Jj2XKc97GNSOy
qbO6Y8sU3zopQQNyk6PP7ba1scqHJpn0ifKWJtOiMn0XN5nkAUCqiVAeG8u1sK0iuChnXWebYPKs
IxVB8nWKWbCzsByeYgI/nrMcZ1k8BOZSZ7rMVmf1NB3QqBt4NKWrfwnHcmmneS2dth6RGqvQ7Pgn
E07zQvdQQ4GKc9GBbAr69qiDGvcGdissvFQSDKk4fTntTkIaJpGF4Ry2tMDm2mZPVeh3GvUtpjPs
IeBxieP0h0xhFYpkestzw8RQDFouzNyC+iJScv5qsjy4zG3Y8uCEbO/YpxrTIQ8uKR5zUZTHfBz8
a3euhwu+N6kepEOGFzZzkS/OrAbFNJwmRAXxr9qEvVsdgE8RUtAkOfQaq0/pGWmWJoETu8YS1AXq
brYSl3+CIvVWwSK+p0hYTetLHIBTdqszEkGFisFrX9PUrr73heAYQWFHZCR7frmVKJavRv7rllME
DkNZcs7YWbAqJXj30Dt6DVLBTRCXAl02s6on13bx/7e5nZ1HY/L6NMlh+hJ1PUAYXYX6oWDhdzbk
YuBxIrODg40YcWJtuyFNHhy/oaPqRT0O1DFZFCDNJDZ3vPN1tV3IvnuOLauqNmIWuJnK2nA1aBai
s6uC6HLE1E2WQi7LaWNBKeV05E7zu1rE1F9CVpRvfT+W1jHpiubA3Q9/FZMHlwaIIEKkBdjsyrWK
DcLjxHnmNssLPTbxmcC16FbbVn3SIoYN5aZTXOzdqEXmXhKptssifyguENMj7O9bp+acCfTwXieT
P+4BL+BOWmK35AgSqWxdLZ2suJVjIr6rms0t6Osi2uVxN77jDOEnlQtVr56J2dkNABt30sosbJGc
sTaJjqeHOB9z6vTcvmfKJG/cwZdvEbR3s+/EEDwIi0zR/RzqAF8GSWEtWQRfitlf43xSJ+WcDCtH
b6YqD2/mSoea/KksvCM5dohOgOPqaUsETPYVX2T+ZVSgPHVrIOmqwqIBUPTKu8K4iX8hG4R7WUSj
OPaxDUxKO6oicKCsZx661Pj3Ip7TyxTx1aN0g1UwyQnoQEnFaWmZtceBoySXRvi6fysdkx50Prlb
LxvzaxVQgZVIHS9xk5RXkLIZ8osx8G96FzUya52OrlPyngrQ2sVMeg767ludVdabnU3VY2Vci+lH
XXWnKrD8GxlEwc00Te2pCzgIbWLVM3PjL2EolXHb5ucAWOfL4rCi17UTvE4zh56iGXm/27Gf9k1T
mPuBtdxHOxbk1zULArkgKvFPA4EBz+TW5y9UtBQRWRPW78rphdlUSCP0wR/r9oys2lxNhLP86pna
yq2jU86EcRORsyItLnJjJ5F7FZIl/AVtkD4NiWN9QbXIiduenL5FgmyR76OpzfJDYy1ptc8LX9JO
qKK83jWGjArkB3G6/BozQVXccMawDlU0v1SSarXFKmHt4Sr75b2RvF3HJtdjSGHpJPbVnOCb3oHR
7BWm1CQMMs4yiYUMWM9dOJzjJHGG3SRKDIoCibJiGaxpbUFMLPttDvyNsBeOXOSFYCjpSKKK/XED
vdcF3p3H2Dt1YBJrF8Nl67cJpVNzPzWKOPqQqnnZ4poUy1E7PWlao3Cz+1Q0OAokP9Syc2ZKuG3L
WbF9Up1VlHvszFmwt2NHAnFultrdTlJjTQ/axBiO83UQ7j3ipZarts38OyNsFeMHN8BjtS3K4TJW
EZ66WHk+FXOcDtDpomBqdxUV0nUwDc5PUlWKH03jkww8huuWDdRtNcO1nrNedUsxYYXVmjmmsUuz
MSDup+3+ja5YE77TloTlWjA+G87DkBBkZjpPAdrwZJ9vOc+BOyXipjKbYgHXiUGg6+Qx7QxQS81j
+S7kkMn7EJc3p5z19cvyAnZcuWBJ6yqO+FfQNNjvZ6i9PUlUMo42sxBmOZuYXWmbYB12dmSaJdYa
qpMFsAx8HLZRR0b66rfM+n0Z0iY7tyWpN+zrAZP+1djcimOmp5pzQISS7ylu80Q/yCZup+/xMAy8
0ckIc0L3XkL/JEYTdgiLzryNkUTdGAOL99EENIStl63Vxty+NYHIL0RX7Lo4kt9Ycnxi5qtRknPF
rURwRq/K2ZNABb4zHyzkZjazMQJElGwEXRGnbQ8O2nmFlX9BL6XDJW6uM/aobxPdhYelCfB+Z0HR
AjvG1NRdeGmBrZv+aX6dZ5nXXEcEd79Pg58z9ERLQpIZDDpg41GeE/SWTK08I1FyqPi46uByDHp3
+jYFo09tNyInT8s5V/CQ6TZsw65ndlKmfZre2pmT36sCEDDHb4LSHxydh8jzBPk6hPbXOfWaaeav
HAkx4pm5UYqDmhynA7NmSb7V2rKAHR3UGAeZYdS7zvI5JKTKq8izrDzi73SMZoLptp2wblRe/Vhk
7tBeROPY68vRjufxSERUERwGwaN/XQTt4h4i6hG1R/5BiKM9ppW9HRYXmGtlj5BY49SemJjqGVYw
lXyV3VFC2gT/xlXb771WJvlusvyoXQU70QsubH+4wj9EBEHQYZuHDOwn0+PkEjb70LqWSra9MwTz
9RoiDq+9wrNPHRWk8gJRTscxaVmI9msXe6K+gW/zraa1nDxF2WJFh7jw0uHCTuvGu8SbSDkla6Pt
s1W1DnOoWBTo3oO6/2Fbw1hjhko0R1nVGDrsQ1Q229KtqvHsEgNrH0cMr8GVM0zD28BPKQ6hSz13
Q2FKG7LrKCvOpVeU8SmPdIMUuJ+X8WwSGp/7yJZEByTsPjn8uAUlVhatzms99WW6F+iJ6qcqD9r7
jkGrRfhVg2OKfMz2pqQDGb2nhJqM22EIcLduxgY28r5tggF7FdVhePD8BAu/GYhX2Tim45zkxaNt
zoxPCRuKBEx61LrzUu/ClsGI5cnZZ+wkUflU/oKB2k1AHtMJimOzHWzCdlaWa1Hvo8ThjZQJ2a9s
osWgj5ENHWmn5jhE+ldiRtwV1TI8L9CHQelqt45IxKE8gjyYT/E+BSoakTxTBmLP+0p/cylAy/wA
o7sQkVJaQRw9q7lecIFPONKx4DVmqvzvUTE6sEpBDPuXIYeuDJT0OH9rZh0TWYM2TFzUhA8uez37
3bM7+/GICTRL9AFOkZVf+KqN5FHG1vIQjsWIT63QWMdzHPrZkTFbOT3SW2rEReaMsj9N1BHxxRRQ
Or/OzPH1lmIj2E1Rv6Lfe6x3S9bOya1iBDrux1wZLMdhZGv9ZBurJqajCQot2Lp5/LPAJvXItHWw
TYoyK9Y8lKgmnRLAu4UL3eu+dzEj6y0NYA5cXgfgfBsUYfSS8ap4tK7ryKYVaGczp9PCdfZOO7UQ
qlqkpht7GWe42T4LZguvNjuUJSqoB7+gx3JJuh0ROHR0luQnjjyeRIhxBeIG0jFccjRpFk9j0nMC
C0FyioWdde9xvg+PlsQouK+bKFlea/7V7lQ68USGBPkpbDglEyk6uUWdW9CpzTRdNMYio79I3Xk4
hq3Lc9X74xgzlBoLHwc2hQhU7twkbygUGS/YnIyGh0ATd76nP2O5T0iuHOsYzHPJZAWbNNQHjG8a
/5vtyBSvYO/KgliYMhrEa1c6c7LjdFdjZSU2/f+QdCbdrSJpEP1FnMOcsBVosiXb8mxvOM8TMyQk
JMOvr6vuRffmVb2yJcghvogb649rzEF7cLrrtVgXchpvco/uZe7ameJp0w2veD13V2DATL98PLS5
U+6Qr/LkgozfpzfmGBavbjnWu251O/8eI2FIFSzWIIMeOtsHE+Yx9+eNKTnc7628yLO3KRm8/oFN
3FfnEpLrzFviQAfG8rDQSKrtKVj0psGD5v4t1HeAyK+VWd7p1F68fyUoHjK0as3DLbLfqraDNRPT
tvns+DXCyl334Vi4xneSVloAQjWRcG/aOa+HU9p143ybVXIRu4lEzR9MQH7tqkS4wBApR4YdlmWX
zzpJDOfod6zh3CjZRSBBVGOJ5FrxIH16wjJ/LVi8gEwd4aptanZXu2ym/E/DIDV+UwIoIIdbFEN1
vWV6kmsXVeQx1xturX5FxV1EPLgLP/pJJpzeBdfhSw1hwornVXdORM8OnS8tbEAipxxX1fBbwkHo
YsiayQy4i9vFqS9NfCE5Vejf/SKZKg2Sb2dPfVGZnwI9O/nJIk0ob3xmoMteBJISMxc+6H5OatM+
Igva4qZZqM6kqSKUGnyTmYJUlKxHV8jGkBzxvVq/eb5yLglSZtI7hOrgPmDDLW5mPYtxz4SggQJl
hqmxtztLwWXETfSF+cfJicG2Q38oynbtPjgcctPaAEJI2hcd5BP3/a7ozDu2Ct4Ib2bUiJ8ceudp
ctJwOCdYRYYngqNj9Wx5Lo7ZMkuNe55J/cCmeRXVB1XVFxlkRRnnvfRtQAiKsOggFQiTwp3VsOu8
zPiVdegwBw64OxOZc3q/JRfr1UEVL7PWEGs0T94mLNE5jigipOMsazLmLWMXvEqa3SinGdkp1h26
ElHldE51HoNMrzDNhLASbxY2LPFgL3IkPb667jdUWov5zsptdov9o9KcnhyVxWodLKCMiqrXO8w7
fbLlMe+LqKk6aC1GklfV7ex75bS3UbUgb5ldqIk2E/xkRe3nBomM3vRg43ngBK5p43SKq3od8Jdy
DdsGPViHU9OtVgOCHLM24tOapVvMLH7NvWyFspVlY2vQ7G6O+IoKg/hAZ3VFebuQZBgQV5I5vS8Q
9OcthsjU3OI4Y8wwCL4ixNrG/Vc2mXIj05yNdCut0bCisa6nKhbUUHpf5KrTIBo9p622TQFMKTZt
LsaRAKBXwT+w5fSJOlkV1xBQOG0xHDjJlktZSeR2balpISjaoBLZZvM6o75JwJhORsFNFsjm1PKU
dvFa+8592vm03ZcMSR3UtelB9M6LbV8fYlfUlQ8WybebyJSI+3HXLCL/yVeuVH+iaKz8a/ERvkp2
CasxLyWB+CauAg4GSD+rU/rnXnbgYrzUxItk0ZaLatm6yORQg6jcZsaxlltqXtppT6lRQhVExZRv
Y4+Covtg6b8sYlTmxmsIL3FMceo0tuvaVkdRp05ydGTro4CWDeBV7JGGec37YwxLCgUnVGcOTixA
wFxHMQj8jni+fspEAexPrNoPo0CyPWICW6p23zqQEkF6mgMB2loRfUFocbuTaRVY9oe8HqvXkPFK
e2xlM7w7OEqWDxiaXICWUnn+Wbu1L/eOqXjCqZbJX7shCcHhQRfFmwV+cb4iV1qzC9w9mAnUOPRH
8BFSp4MB7Weqk6eZl4dr28BE5rwujgtshNb07KbKTQmajoKuYdkKSzZJ1DSpI56nUltpnAszNT4I
PVdhBKHIr+5djaf9MC4JKI5oSsXK83B1IzPgaQAV4EnzYcxwzq+ND3sugzes5sUzJ0LxzNiWQYoq
ZyRfEyq2y+yRxOB5ZAZc3oROkIT7itMxqKbOZMsaEp+RDT06jJDcfDl3aoUv1Jme8w0N2xmIeAuw
SPAbF6rGOXzYD9A5XCgUjv5XNcyRt9q3MK2NPgfnC6LkXH6wlaV1pF0XqaxtWfJ3s53JGnLO4vcH
DU5z+swBymaImWtdR5DVpgw2JD/1s9O1RXKLrl0NZ/fazOBvVmXJ9du0TR0cyqzr8p0/sFnuJjG6
9Z8hAGrCm85Lj2ur2aiJgSTnjMn+mnEIser0kD2TtTLplghQ1qIBJS/ZerByPwN60I2YrtCsu5ua
CnGZi3peHTgx0R7bBWwe23pUTndQOimmXVfJ9Fx6PkPsPMX6ACPV9ZubXrXgNgqfuO9hspO3Drwh
p1zVVX94KVCvrdkffotk0cWpDeYy2VJTGNj3bAimHxuiTX5ykWfGvsyXic/JXq6IcbEE4tawdfKp
QvsRDEraPEzGIKA91q6TPeHCUJIohWD5kk4rfS7Iom7iAWUeYGaVeuo4hDhgwMk2wzl3w6tA6EnO
kq2nIQzjSxMcIDFHrbyGizHFnsnJOsays+AWUm4Zm0Yw6G2JuwZ3gDlkT6NXiPywyGVuozyzS2Y7
ajS7Zi8tiAUY5WeKykOn/a0wH3EOzpL1gQuUP8RcpursyTNh1cRz3i3Lbir8+quwkWT5ClbTjpKF
9pWNY0nnoxN6ItliLoDgjXHV707Z5Nd4i8UWCpQwtSOvyKdXe1iZqNl1I+4VSzBrkG0ZQ+T7VfNC
WmBcmZTPLcgWzfIFjr1YBP/0dOWES+m+4wJqz/Qkh5ex7UwwmhwwI/Z5X0WmoctPa8yCfWoSBkAp
CdpXADfzIcgVMqEH0XeOqaXHLWEEQfIkhxr+aM/E4F8u8XXx4Mq5hRTYcBJnpBsOdz5jqHumbYpD
nGQ53jD9M+6uUc+ntZ6cT+Cy/nPdTtxnGVUPzbmta4fgz1i50O6dMnO2DZLSZbSHtNwH0LoeBCOp
cmc4BrMBy8f0Hk0MOB4M18HgOvVBH6vRKrCWVMOiTqrsjfegA/djqkr/Q9Lm21jKwHj3ipTHBVp8
Hpmewp/hLOyMsTTxUO290jOeafUNfFIQk//WYWX4NxvS5MzQGNnWq9rpQ9SzeavhhQENIydCtT04
Ypf4Y9Ooo8THeZcERXsic2oz5mrK/DtMTN6hAu3rHfsQ4ZcegYTPjV9Pb4Y5wUruTxPiADDLuLJC
cGSrzvPvHGvJEms2B38jRrKtG+rm1jJqRgsblCuMMhYoTZyGwD7v29TpnnN2zj8WLed1NFhPNtrs
+XNbsrVExti3Vz10YVQyaKvDVbZCwLrJuHFBM1366q7yV+stTQuDzyXDmh23qJjfy5KH1/FsB+Xb
XTnVzEqHfdyJa0RsGnz3Mb2+uiaeZeMsPWf1KNNUxWPeyOaOjZkL3zBUAXBh02DqI9NHHsXciiZ/
wFbfD119bpVZIUaa3mOLMai54QzlXVNZIUCOsU4LIEpAaSyQA/emmTvzHeN20UfK9ZMY2CorM6nU
Zl8YY32Z0cdvWLDsAx4n/hZ3qHFasHpj+jC4ESgeumnGA+aYcrP4JY/GyoIwb5xqXo6NnWX3NPvR
MtVDxjxVZCG72FOIpUwG9D5c7WSDvp48SIHr52BRTrrPBddRSHey/Gj40ZsoKGEZdnmpvwcnVF8W
TAQ/zgxJxUNgA2XfdNqarahvlB9edMInvO0gP77aq89PbBa6uiyLxcmaRQrROhumE5LuZF51aO9f
44KpqYUaCdK14Q1jbYGYJxVYNH9pWq4YgfvAcbD6TYC2g70pvOSQNNAZoLRVBg4UJZdPZnChONZo
izdtPzqfFCWqb1wp2BJWyvyaTWnTMnIiBy+54ZqiyfeyC0wJcImVeVPlVva4rr35MpEEhk+3jMm6
GRFWoHnOQwMdD9ZRSnZWODdlARmiW7z0c5QOlBxrns2DgQnO3IGEZzpTmRn6gejqXB1wvCvSSFcz
uzMW1X0fJvWv4dBqvVD4m9KWANeA3xfgqmhQXbk129drWz8Yh5G51yMdl1QH+BKYtcn54RwYngnz
sBiMOF+vwHZZyuWj9UfrdtYmtMlu8qgDsQDmrIERD6VKOkbQc/kMVCiYrvdOfh13Bq+4wc22cu7r
5GfKeDrdIL8x5mttlfzrp9Z+Cqy0W2GOrymnAj9QMIl1CSzTykRywtSVcrAXhHuTyQ0uoJ/7Q5jP
46+tJuntDPEHrIW+gWnyg7tpSZL3ZpHOtlLZ8t57bvKoOn/ZLknR3k7S9U8dIS5GxaoUb7DFOFdT
GvJtICYPVxGPWVyp2B6i2kb1yKFTId460w3/1/0G/jzstDuF7Dzkbg3Avrb6snOfizbnPZtZPr7N
TSnN8Lthied0JPrfyetWvFhrDZWMz/Oj4cCsYuyrQblf2WoAv2etdZdWXGkP7pplbzqwypqspcrZ
DdIsPVWkNB9XX66PlImW616sbfky+ZV3R5jVBoapsZAs5CV37iJCHBjzYO0LZWMRJa87Piw843ov
w8Uub4iUddRoW1k7HnThTC4pzQp9TOMLuRV9ysIcUP7FGDFZKQ4hzarDbn3uccydzGRoYzEU5r8w
64ub1HUY72w8J9PsY+MMvjRY2gbfFi6jiOXU7/fabOv9qDlx9I0/feleBfmRrD9/JGrU7YhFBv2U
52Twb8x5cLKd4WerB22do+UOhGEBCFLkzZdZ+UzkdWMEz91CNhu1lR0Hh2DtZrvFr32eppyuT3+2
+rcGVwmkKKRl47A09ljvg1YFRqTygolQ2hL4uOL8nLI4lHrEZ+miMeAswXv5kpDAOfOWQsiysQzl
mwxt7GtM0uR1zkzryR90i9Q1pio48UXNp0yp8LPyFIQyE6LC3u/6UERiHjrKM9hZ8p1VjfZL1kJ7
t4vV8WHPaYGxl8VMxplrD1ks7aSydjgPE7GlmAQFEmg3wZqx1lW5L1PAkHdt1Q/ej9C5Cdt2ZPW6
z6eauV8etpjNpMHGA53HxmXAqo69RKHqdpY7rrdZB2ggXZIn7onpViv+fuyjFZDdUdALmOM6OIQl
9KZO4symvvtrzLwO9B1URPTr0kcvq/guIltZjMaW/krtTxVcqR7VgutxP7BFYgWkVmay1qdkxOTk
LsD5Z+bE27liDcwb199xQOpSXILF+hRkmn3dVN7Z4Fa9nfLSimY7mHYSI/JbgZR5FySCTggMukdh
BtUOPCnrxNJ+kEO0qASp7B8GsnTlNFb6TmYetOCkgpIgNED+2CtHEVtizQaUFdvhEUuNT57yNsYw
uCYHnM7dfiU5sqHUEGvKEMrHa0cAn7bhz7+24Y1Qh8slR1ulUPFJdlOxXP1K4/hiz470WFUHEkM+
Dt6DUaKO8+D2Wy7TTPTyGfsGIJo318jCe1v7OS9EqifyYxAwAEhCyAP90NGkDbTm11mGC6VgyPv2
vHLqteRYxNDCl6PRqeBYQyOOdDl4UY2U/mwAnXrVKpHPFqTNeCB8e1FSgCHrXTS9vJ3pU1lMCRaq
aS5Lz8NQVW7703AlrPANzslNz0T6SgXECzSXaw2PWgZfYmrW+7rQySaf3O5fEjCSqpHwSx4QBOOI
yU33z+qS4EAjw/CHd4Kih5AYB5NsKfa2whGeDbXNwu+UJt5CDVAcHqq55+j0rasC1ayzg49pDcx3
dzX8S8WZuI0gu9kcFdrlr6JUY4dnml2jrXUqNpMcQjg3xgD3OhTnqjeL08BE+3lgQYKrnKy7uQWL
Kazqh4RffjQTdzI2zPRQEBC9BdFOYzxaszOmsR6Vd8jbbjzOI0MLVa11TCB9pWyAZOAuN/vkYzAy
jQXWHLt/PdMbSo7IT2NVqbD8MhuJsyK/QjSp2NuCA6oJCYQgif1uAj+cufXH7AmaBOsCEyCS+IYE
/HgG55huPItKhdSd2xvhqZIIYZ7g+muzYxvqYGMyoyKL4PSv3Jy5NiQ4VpsaeQq4q9n8dXw/rIK0
ArWdUOe5KK1tBeHvOLaELRk3G9/r7Ge7AZ/KW8pefa14Gv9Zw+CcecOSQ7mgSaTM8badu5onK1mZ
r9mF/k2UlM+r5wwkROlBncrkLaWt5ikgufc+Fc6bqfAQeaQvP+CKUN6BGY0g/2TJM1t+eZByLplm
s9FyMqyBmi9V6L/bgVjGPWwAP7qiwT5KR11PEggkDCZ999kpRlOxCvJ97oawwwDYAmAsDFj3Iud6
QqLsIPVcP2M3UjsfTXQnUS4uRpuOkTOt1sFqmBXtOz0UMXYoWPQiSJnvctVe0z2NdLlzW1vaRQid
1GnyvHyv6EFKqJrpA/DjEjj0OE5Y2dqicrF/J9R6QKpVBwZM5r52lbzxOGrue9pFPhfSyVFNzOEx
N1bvSc6Vd9tJw+JPDbIak/9uaGVAMh4gazOllk9r1k9mlBUp/Hx3DeI5W/09BEF4X1NAFzQFT68j
HusHlEYQ0OiiI/80NWe43zN5UQIPQ46k+Zg4ITFD5BGqfXTjv41rn/1NA76zrZFbNJpka8kZO1Np
++fOnXH2em5xm14zh12nVl8h8EnyI4ymYEbIJYxLY1JU310SWq/lIv0trRT0oiROW4LdTdhIkiGF
Nwvr6YmJmfpjjp2jhRcJ58Mi6N9ozEoojvTsl8m2IURyoWXQkRpYDiBXIr54cPi5r8bXrfsOOt33
6oMoKrOlv1/8sTkgOcPJckiEqqaxdLzk+NR2dTOhOZROafvs2x6wX6MUz92sKavgiPxAJDOgP82d
QSUTGOU0i5y5z/MUSiF89ERyA0qbm3EIMaiNmKfvzKKftm4WftFGAk7CdDybVEFFoVNj43v1dHXP
vI4Zm125weNouOtbuJRM+vkXyf6k1SGsV7AaotI/i59ieG/Gp840+zhzvPzJKBJ5gtu/3KOKKYgX
9StR0YACL2zxmHxuUOxpWSE4e24xS8TFMlURP2d/7so1u5UcZPFU4AfF8dlbPCZzyaVprS9sENl9
W/o9N9ukPdV5bm5lY6fsQB2Id+FP7T2TzfkO8Pn4sqJi3VgSQ7+bM1G8H8M092I8qEm68TMXQb10
/O1VpSqx8xfDA/QPfknVXX180uifV0Tck2Btv6yzXu4mQ/g7DIo9beGO9TxnRsi8IdC3Zmfr+9RJ
vQ/l5FjgrMpPkPu67KXskdvXhXMWz5FfbNORQ0wh/e54tT/GPZvdRfTlusOHiTxT+XPwZkHCZv7X
eI7a9IKROxpP4b5lE6BgTdSQ6ylRhUNQzN/clS5rkHaRM5SnZZZrPDLzwy2Xr6e6mQMIuMvA1gAv
V9S2dXAyqcYorZyoZvCKm8TrDkGCGzdAE8LM2FGK18ib0irUqfHzIQ7GXu4Na+rP6JC08bEbkHsx
f013yDiSsSqtUC1vFLeco2uO0N45xZ6HNsU8jSm5CZqz043PSeiLW6/swzOOECyLwu6PdcjGsJaC
mw0CIsx4z+QwiPvV4N/ays4p901Xj6ckoIVlMGZ8oQmaODxV55gxMt80Q33pHAGUMNRvBB+fWOzw
RK48wY7w+ktvZ/lGj2D7g9GMw3w624K1DWPYe1D7T2sn9oFnfTfsDrFv6AFLQ/Ce2ujH5Vg8plCO
LoIFZMfhnOUMcOwFGdLmIjtlcYqx4DyXw8dcNOx+mRUV4eDGFqnroyvktRQjYFbVV4oueTfIGNeZ
kF1G5gU/0pydrZuKU241923C0S9kj+YopsbwZPRNG8vErB5NDzqtY6T23dQbf5Z1BdgsDV3juTK3
fSXbIy/MfMJoSJmiat0tfKUPc2HSJ3sehFR3rAEyeDTsdn5XoKt35ohTzkioIIRPOUaQxWCpC9jc
2rdPTtH+sDORiy8oAmjq8XtuHTcW2jJvAid/5NC5xPy0+tZarvNUT6ExeesR2gL9KdV08i1fQxUd
lv1sXyE6KO5kv9pn0sjV1uHquFeqP1ij966UDxlkLU/zItPrm1xfdDte5wO1NvZViCELdR2jcTAk
G98AH2XWpnzoJwYyiZM4N7M5ZmLTy/E+WaePrhO8AT3evciYQ55+mcFuLTpM8qCYN1ymubRjkP2b
6vWF8dK3aPrxIUUUxWekxi0zzvKq976PfvZsSat/RNwh7ea0BhcAl667fVCU9V9d5/c1v2W3YWSz
7nOdHCbkKQoFhIFgXAuaPQp/rB4lOz/C/YpVwhTDFAG4w50xh0VMvR7e0YU7uY/ja4tFLjvRdiXI
MVTTa0bkZTv27nJkLflXZ8YHK5GOBfJsvFQquHU0kZ31OuwXffhPyXE+FB207SJj3JEVnJ5dpKzn
yS3/0PPqA2gRPIB8ive+U9cPnWNe6+bcfrrlRmUezMHiWtzkn7IyrDPegAfHmbxtU3n+TlSMsGt0
sKjmFnpb9xpHQ0nWJPaog8iul/Qn0IjJNmya9Z2hF7IO28bKWpWl14mxfuy1O0KYdn+U4Z0sy/m0
tfmQTRV/JRv5vRHq77F0z03fWIcKJwkuOjjLAJz+iDiG6BJieoBTxCdkkdgava7d67Grdgm3lV29
DJ+Gew16rvW3k3bkHVaZPDaUftHhSK4jbMIfyxBf7uRxKvUcm5VlruzHoOdfSk0m5ejaHrbcadpY
TDIhk4X9mVJgehqGEHGvDnIKb8x/Y2eddCbuWitYb9eBCTL7sDq00kv5FjVWS82sFWXlRVJCA7TC
8reiGtSMfEIvbOHUn0aQo8OV1+9tgB499NmlwK6LTnWtOkwb5rIy3Xl4+KmUWd/Iub67SztGjDLf
exs/Jj32n0ovf57rPOcFLRS15zEVWoi8z0CY4WpX6uAYGTcjR2vo1Zk8VHkGnxErKCiJq3m+HyI5
Vu/smfSo2nPAhzLn3l6lHvVGrQF4Xjn9A9iMLG5mjoMd40QWWkj/Q8gJeW78JhJTQptRGdIY1Jr5
Vsvq2ajn+3DkXWqzuooDCPBYrfrhY/RdJtmjvPhUofzIvDjleWvvDNu78zsXm+SCBJhmE+kPrU+e
NU40YOLbJgCGBmNT+Gf4fvbU2+3vUJtPnOW+4EF8Mgx+dWxf7uueuFdlG1as8LkwEWzrb6hUw6NT
Oslz1TnUgUjnnuI4lq2aq7vhe8NxqfHJktVkt5ooKOOySyDSw4YKKRZvNx/XUyqtNxzY4SbAX9Jv
cv5rPyh2YpcnYOyHCiZNZdIOE1T/Twm6RRqpYnG5YdNaLvrAPyrPTl9QD+w32yE34iaGeKyDWt8G
oR7i2tagFQMyIbos/2bqF3FFFVvP6dV+VbAi2qlrKLF1muKIiZ3yxGbyQKWUzbVihPHJPI1HFAT/
wWuTEidyy+CwQ1R3rpnbHPGNwflbZq9vGDQ4fXQ8SRDOyp3nT9l9Us7GEyS1N6fNj8a6BrcFPq/3
XgRkgEwGQMVqHHDa/3DqpWm1KU6N4uLZ6fxgSUGfKHAAjol+cSsSSpuy9Nstqy1XnfFkpDm+97k4
FKuaNvVQhbe50ZHv0ZPtFhHdO2KfB+VvVenbuuzNC2dVNEFzvXYB+frT6pCXMd3LXVLheNosq272
SpsX31xg24wYG5zEGOlCYlmyK4n8LWd1w0Le8F9Tc0w+Ul5sJvd7PVH2ViinYKjBL6avRNre5yHU
tUMZkwFM3wxIDPBj+HuCY/dZ0r9ZVbfEQ9Wp7UqtMEVJc3FeyE9g6NaFfSPN5Rnf0atZW94OD9u0
nWRd7BfB1SQ0XbENe93Bl2MpOBJlKmOJPSKqaSUiDH7181iBuWNsllKvg/3bzLgldbbXbOY6vLRF
ThqzIzzfl0uwb8CC4aKFp5ERvN2S0zaJLIff5Ix/5KRX5LTphvWGRVeSTbGq7Jl5wEerfC44gmUI
HYfZe2rnZzRrJmCY4BFx6dMSPgF3ivXeUOK9iFerPxUFWPo8nX9JKoi7QQtaOgxLxnUXPrulf2lC
8xJM02sxeAZ9JIpAiz0S4ECiwYy2w7uO2JXg5hR5+RZUtXnxSv+dyX0bZeE1lZPLjJEwA5LEgwki
Lf9TjsmjIyhzHmY6PfhfGK+jCCOc8hlmp9ZgDhfIXQ9kPSqaeXzELX3Je8woYupd4IdoLm0foDQs
HKSE6dxxxnPZleYnznSvc5OfZ2+4v0ITZ+SFTXKdhNB4YHN7yRbuGmtOgYJ9uwr7leagb3PgYpom
zQ9BJZ863Wq5bcQ1adoNaoOq3bFeDO1O5sYv8Az0LHc8qaUbHyb8OTweJbA6InVPM14JzrPTcIvE
Wd8kTucxwbOuQxBTc7cFV2Ia1h9MoGDr4a36R34R/Zfh6bEPsfEWzfDdVOmJn6eIMMWFW8fmwpcU
HFFUYb2txbWGAC7QtubawhpdYK7BIsjxx84Oc5+8EyP8sYQcYz/Bi8FnR3uaXZ59Kltx/t+sbXgP
qu0TpFsbpUUvj0yLsU1Pgf3aI5fFGXHz05qG9xhv7pKMq8I8jnbE9olb3XHv0+l6LcRAskFR9KPG
5qV0sovTkBt0Pf3I5fjR6rrHySpPQRe8WE5VRR5wxg008YDXezCirKTSBUNIu6kaBpGKl2W8Nuux
Rbf+QLknosSp9qSg8ME2t8niGEdtkAQuqfLZY8qlmZmNOgrtHqt8jZ00GnIWlyoLBiw2gzpMKWZ5
YGnZQ+vN3X0ztutOpH4RgSEgGOfqdUtyZom8GhtfwVQOsQrDToI6fXQZaN+wmY7HFrvdjw6d/jCS
JOX+QSLZwVr7m9XJTWDAbiCe3O5qpz4B5ar32OReYUchJDIkPmFwZohY2MnNOBfvlBPQ5TSq+9TF
NepOwtwVrkVRpqQr3ctdFdWW+UOcYDgQcA0/prq6X7Kuf53RQ6n+Cu45n3BjYQPMYj0z6DdCLmMy
Q/gN9UzrOTv3s6O7nD4Xl+z+WPi4Twb7jE+zio20/ubumW6WhpraRqTDkXyVPOKjo1rJYOyC5tJE
BI4fauWnB7vxFi7MeXBnGZjIMqwg25kS6Ggdp6ekQ+hSPUmXMl2pLBWdE/cZVqNyvq0D7+zV9WO6
eLQaG+IU5jRh2gmK8dVmt+mcvOFamXWR2auTbNN1x+7wYo3mua64dmV5u7N5EOkHsvLYzPXyUgUG
BwOJl5/oEQk5XYw7zK5f9txy4vYGa0MIvmbA4oALcfOIDMB3pozn3CyoDTNMasLUHGzqooEBYFD8
Rk/MSUyZfcMW/lCOFKgp0m2bIEvFwQ/W8mDQR5NtBEUo/5CW2mfnasUL17Tf2FORnvzOqI6sVD7h
1zmJMIS18Sx0EPdplR8Z2Vq3K00WN5NOaFjKwymeXQ6XFNGyzYuQJvfcWm47Jhrv2Eb+ygLhBOsA
7TOCDdF2tLXLJKYSbDgs55n6mqfFvtAeRpGz7c7w/u0HrRaoGE23JRL9go2AfufZvurxk/3B0IU5
bbL2h4xyuYNTDcGlCczHRjj5r58G9q5qXCuyRs3Hifv/WCzFmzKM9aV2ma+C4X/ikrJiK2kBAWVF
0ZGQngoG3hRj65JTfT2fGWD/JkZxx52RK05Dosbnqwb824KScez6wdX2wB9k/3A2dbe6bWirTUGl
ME4a71cXyxFoCMzQfX5HYAqjyWSNked6aitavPEqy1PKTLh+kvYXm8Xgb7NsPTylroR20YfN3g0m
71zxWD6Fc/uX2IPzEHrtZ2iODzJAB9G+0UfZONmxWgp5qRfMbz0OCBZiYUFKWCkDrPNL7o/HBePS
mYoVjIWNtjYZ2UmWof43kPUjkWxvE+brFWPcfmPrXhCIaenEJH1P55WxN3v9lI0u59aSeI+CnPmd
45KO7dY17gzR9w85X39vd+JNaZ8jPaUlVjYW+3XxIAFYI746uW5VanLJ7Wh7QhqMBst+ZyIWbk3H
9I+TMQ7PDNeqzeRpFDMxkefS/r1Xd+sHzpF7wGwrcU3OrXVZk0a/3irSpYGwo6RxGfHNRw0VOkdY
/TOm/CHHZAOBz00oKlJc4mPdQf/YWMv8VcgMcK1mY3YbTJjYbhbxYjBX3BelDVIl8F4cR5MqW+wH
DN7hUZFf+GiFQS2SI8V3WobeATF5ugi7uuSi+sgytadvfIwWWqjuukmcPffaV0mJXKg8sL31eDQd
jlBFYayx02uObI1+89qF6yugEYWyHlVmV22XFjoNuZeTlyTwD92vXIBYwYjs8GrkrIoEddyL24/r
yzhZ3dmpsnDbVgGsdo4jc5i8wEb60kX6uqTqHC7Db5ujjv2P3FLn41siiY2k3A0+OpOAQ+Ov70Tl
nqZBdICXGQbD+C93y1WFA5HCjPUq7F9dVRF0pP84Oq/l1nUsiH4RqwAmkK/KybKc7fPCOse+Zs4J
4NfP0jzOrZkaX0kksHd3r94FHTvUIE6exolbihqZFRQmtZ0pg+pRFdFXyrrwye6oGdYkN67TzOYg
0TI++R2kDo+9286n8PCx85FCASCLbRjMD5jQP4LBfxot/5jJnKRS9iLpvIYC56ET4j2FQ3FZ7OzX
6/DcGoEbdmE5syJhqddO7JzB4FS3sE740eTtxcZldFgijgjqI0dcagmMGP4dJBKl9zKnUbIeF/66
fulP4D6pb3Sa/xK7HvaZaJYj7abhU8XohdZv/lokH0llDvpE5ZY4Kyv5AhpIcetdVMbWMJOUy768
UbCiUPKZ/x2tcOEYv7mGwEGbNM+Wm8OMmkf3VjkBKx2clvXY/peW1S2n8YpWq3TPVRhICPvj6OLQ
5aJBVFnxX/yH/i7LVf7AaVHsQPEM2LriZe+Odrivpqy/4SMfd8WUZuXGZhFNJo9eo1uqK+eFqa07
1nSTr917+pOmPLXKBnlmfDlNefUTEVZ/DILgu83nYJtMsHoxANQXaYoH4wIRCoauvtR+83dirFlh
Vn1L7wF5nF/UWYHLveNr8K+MRq0Xz3rvJ5vMeko5sEje4phdG9G6kWxqXm/via6VRCtZIw8+D211
Tu69gbUdfZLYfwDvsRCIHud1YsI3wb1v7Zv5JUjvHgmPlu64A9/Z0Z5+SH0eqIlLJGEOS0ARLq/+
MDRbEQn1Q3ByfCZikD8QV4VBl1AimMFMCfG8NsWDthv3y3LnitF9HpuH0k5yaFgq+WS2W3ZxI7x9
NdzVX60brKO+H74xGTpb5oVs2+BwgFakDFNXG6iHHtAssGxjwS/I8+5LRSmLLI8UVhr11ZqOhvFY
hK3Z1XHvHIlg8s+m1t6ZJQnXfe3U1yga0pegD1BRVBwe/S6oMNwHqHngu9ldLli+LI6MC2Zj7OFe
Y75TQ73YfcV6G4yqdqOn5pRi6Bg4WIN/ZsY09yCoeHigbFcfSKl4G9JD1o5YMGs5PuJk3i+cfZZY
FXOWB1sh+vZ+xx5e0IhcuAIcLIw8tLqmOfl9OqXWAsfdFnqzzX6BxJbkxL/0EDro7WL46xs2FHgC
qm4jBnaEdG6320bYNlAnDjEMmDS75X7w3OMN2OFVS25FZPeI4vdeO7bYHHattXarVu+Xgl5kZbkB
1WgSYmibqg3v8harlt/tBt8nSaEd5UPyixzAbpRvbsYSF8m4uNme/8QW3eaiIRIeVa2t8BDiioJv
kxn2CgA0Ksie67kipK1mfzywApkuiWuoErOblDuZji+j7YuTSptv0JvgOArHai4EZ8Y3Px+qxz4s
LIhZhhqAKqGJdhLLE9E9ntjFLe1sfT8c+mPa9t3jDNbhAAhqPNhcGo5iwrbnWGy9C9xlG565EhgD
LPfD6Mvp9f7rerSqAdx+Z+INWbrgRQJbJUCQ6eHNxov5HQvYnDYq/o87EYCCel3sPWP4aNOUkT+B
OLP2msicSzczTxXxXh5P9KQ3rdkK3lt8btz0+32B24GJAwiQ7znO5zB66ccym/pVsxu8ClO7B6gk
ww6LRPs+j627ij1qP+lD7vu1s8TBj7D6js2yS0aL9P8fsgbVg431YzUG5tMdJnEe6/SuplN3HDHR
rOqQ1npHeIqQdZ+fsoHNC0i6+SceK5bdA5YlvWpiS6CRTQmVvZHLGKqRVKKIz2gztI24ckwW+5hQ
LAW4rOQ4ZM2OinDMRTiBTtiqrFU8DOLa0MmxyrViG5zzXCHcwDVq+/aBXU99BRrbvKmqjO4bzJko
yBScSbUuf0CkTQ99EFkf5Cg6YroNhYYSxlG9ZRAI6OFD+VmDd2keNYGrQ+y5+S5DdT2PSdzfJsjq
bKJbbxvl4fAg8VB/dVhzruE4ctDDUI3fW9RYrBzLN07HZYdN1z443GWO+IJ5U4K7ucYtJdujaefd
WIrp1Bin2aEMU1Mclcl6bjK4Fsi/JwPjBadmbL1bBWl9+gOD5uq7BnyYxiBhBZKQTpvEj34sp6eg
8ulg1XZ4UH3ASRux19xApZirldBR9HrPY/y31AAJ1AJffK1d8oyDjYxKOZC7S/BupA5aLRBE8PQy
WViN0atF+jF9QdtbWFjBUKTXuO3DK4zTZFsRMX2FLOeu2L7qFzT75UPFQXTkNUMONBjJDpJabm6I
luG1Ibe6TSQuCKwE/aUWk/e+gBQuV0Nd9g8R8K7jJMr6ZVR9Um48N10+xyR1LprTkVGvXD5zBV1b
F4u3Cyo13hNb6ckpBx782jHbQDHOcSlxNveX37qLlfMIC4fleMFL368rtte+DTOLi4LVfjpFR8MS
GZJglZC4Yg4biuzToGKeuEbRD67L4lOJdH4M2IpBgSinf6IvWeHVrj+/oCsX77bLsnzTAUbaLhmo
aF/a7rKTCZSlVQbgxVuVCTPjSqoe+rw7CixB7YTB2WWRspJ23JJ7BovOWj0VQCrt1t3jBYU0vxCE
7as7fU2lZPwh25yFmO9HKCsukJY4PjGG4SFLffdLeKneEUoaiNeyRt7WKfgPtgUB5zOh/S8kbd4d
YVuIJxHriSnfoYvdz9odagsEubAdvE1NHetfvErNtl9C/gR0oPC3hBz6WCQF7hzi309WT4sGlh5e
mhZWQxZyMk92oxi6LcitaB0zxv67CxKvfriw3Vmoc2QhGrc1bSYEHqgTzpnCewINOBXG6AhwrsVL
VDTZLkzG4a9Z8uLShBKBz6jmikmym5mGqbNeEi87FYWHJguEr79gZ0WNAke6Ei4lNKsZ0ftMrZPz
2BFw2grs/kAjVHXMqNxCt9TR9xziS5lFVV4JaKaPclBqw6+HXaU08xlIhGRdx77E2CTQML/1NuAK
bqkbgB4G2TKEvTGin5CMSNoTk8RPCJJtY8YAU9ISZq++6wZcHzFEGMdpLgm/2a3El/RTVxN3lcFq
2yevcK1dJ1L6Uns73uCwwz9kExJ9JzFtbmMgl3LXjD2ELMdfcHTA6FVXWy5kLpxkCX8sqcFi2q4Z
z2KIl382Vc38jgf3201J8q7ssJGXxtaQMHyS8J4Yo7/g6Zv3sDTTh1sCUpuaFv+Dxlgf0li1TVNa
mmG68X/gi/qYdRj8RSPdEz2i/ywrE/uKjPMa6m60tlnDsLxJrK3irf4f62O2xHCr9maw3LuDw13z
w0muxHcSVEYKfNKhu2Et7r+8xP2B2ciIRPSaCTEqXhjTUIg9qTdmUeUJVSJg08xg2IzWzBHPUJLc
/RdxOlYb/OUjKeCUYWH2lvExrzhdS8fi2JP8KiaeEcwimJ8InaBkh4VubpVFOW1e299cY5zHNAtF
d45Zqm1QvCyM5f8PSTWG2YcyFaoO83uiLBwIfzlZUR4rV1tnLKw2ViKP9k8LYggcyc46DkCj2fmb
dLjWLvuySfESWBcDFWabyo7ULrarZJ+wNjx0tsGIy8jUbq1eL7t7TMLfw9pyX1LgsNyrUOFd0IMr
G7Yt79IQLPSimxf6NsjxoN5SVUsiJPuXJYn/WWPRP3SNrv6oYMC0VloV9x884eXGkbZzEnCAThOh
zojGw97FBxzShZIV/QuWI6jt3cLSdDUo1x/ZchSETwdNp2Ref3CtSDZZFqfk0nA987XMLQk+rlNh
I4KXCePg0Z+5kTdRMMwbFnnDawaE8Zi49zbqpe3P5JZYkLUuNfQVre/L4n6maU8djzLFXrTDQhG7
WeJ1DjeSY3ZqDm0wsC+0y5YiQywR9TjjBJpgBEy8UXG64e3j5WiHx3wyPbwgO5f/aisY/7hNFfIT
sz34LzgHvf/IGzQYEdCgkNqW9ViPrLR5AzGN9wFae/HTJFV6tpNJvZBkytiHiTLB9TU0x8Ztp89e
l5wW1cz1nNvmvFxJcEyPY83uwJRld6j4jFckNXJYGk3/ak2duQhLl0/Rfb2zMH7y5/Nlo7ir8SHR
PQ+UtG9z25idLorqGGRh5MBurIEdkddBc+q6c+dHxVUtTnDpMMudbLPcU9R5Smls2eqXqujNeVpU
+JCVsf/Aq8q9xOhgV+NHJNd8XcnfcvK/bcfTO9vTy2cK3uJjHgHF7Bi35IadHY1VU6QiYDQ4p1fk
mKq/2k0EfYoODauQs+VmsRBTGlXilrbws5NDKYor1hMqmDOisp/sBQumkn7cJxhBviHjVn/Z61gv
GbreryVx3xDi49DyuMpJpYjcwAb/zOwqvFFoWm4bb54uWDXZWdQxHskgmg8o2xQGW72zq4kuYPHR
yro4s36E6wGhckwIxXceyD63yqsP/OzuJcDufCdCLH16oiKN5uewzapkp1g8t6uJSfsaEGDdIi/F
9w1z2znrSrjxvsBNiarUdfJWiZbZmV82myAtp1UJq49tmlTQcJ2ymv4EdVFsLXvxHhZoMOsWGyO8
gmhxQY0FwWtTsXIYBi5RFDHpZ3gNHU4sSqrDZSgbYjiFf/NRUC+9ZZMDAHL8FXWx/QYRQO4tHPhb
17tH9BwyIjtXQA6Lo1gcgn4edt2oh09A1TnWi2g5i+7/IjTt5aGBZdIt2tsVjvnWafyPrwghQyXq
0iaSHIrBr9+UffHpT573UgsPGZJOpP3MBpnjquweK1YHGMPi7KBxPborA8HyRIwxAcKTV0cMCkSr
Uu/TMlm8ibmWbRP4jj8wCzF4RIP9TmGCu7ZixElCbINPG6jKgudGZu1z05UdRMywXltZ1pDdABbV
2yBuufhM5p+dENvKHbkAZbLBJfUFPckx8fPWGeXfxJH/DXZcPxflIA+udjoYa7E8EgDKn+EQcB0v
0vbmwi4+2AC3P9uyo3u84Qg99ShBKwvqeLwuSGqSWIcWAWqqOY5QY/j4qZXWMW6xgxaDbncOhI+9
Rm27h0SX25gqeYURPR3x/JoXM8fBbswSkWzlvDChmDIkTjTJiheqrezmdUTwugEt6j6tMUWjHE1T
H2AWBLsBp+eO8hlnG8a13I9QtYBXUPMh7AKBVpo7wQqLI3k9+TzJAT0xUdW/siHdKSvrvcRnsqsD
OztLJccT7xfCLQmW1XmSyweiRncavaIrsGi4yA+Er9l3clvKI7yPVvkuEcL/TsJX77Fckq9w4l7t
67w8F5bVXcNSd/Exjxu1krNPVsutl46y+wyvbejhxiKh3vL8pt5PsCTiv6UYkpsrp5hhK/JhDNTL
MeVm9Mhz7a8Kou37ORuDC20fyyHi9fPIu6s+DlUqEHWL3v4ULTLcytWJvNIiNuAdtOMPa67UHiGd
oAQ/Oni9todXsgidr2RUS3OsJt/dRwENKZiTxcHnTqn3ACax5Gt8MNR7oTK2yfSFF8Q+mFQvhIVr
OZ2GZrL/S+0suZm2CQ5+SpwWkLU6EVnvDDbn0d/6Kvr1S1OtvVlYvzw7TPXF3NbJug3RsZmxcYbF
LJVORePRj+EMPAh+p9WDHix8U2C75VF5mltS6Om/VZ+nRyDvJFM0S5aLq9Ns23PcYEDmXYYb0J12
Wo7TcKwopit3BCBjvS/HGa1xSqIi2Sr+zJde9t+1f2/gw2p7aq15uPmNrD8xfXabqMfd4Uy+ItAQ
lq8TUBk2DSEbLiLkUIXZ69NEVTWQQV1CBDE5eF0P6YKrEOzL2Zc6/OKrjg/MI3cienHfPXVPuMrS
8mRbQXXTJHAfyty3rxx72PPzAYceUKpwfsWQUh08J6x+2DhN77FekMpJX1A9HskyY5mfEtrlMq/L
GyoD1MFa59VJS9mDzLa8/A9szRSPEPw91veWfij8PAD4A+z6CYnIumeumCBnYUOX9Ya6e88CcEQY
DcviXQtWbZ0YJ8RrVe+HiZc5dJ/4d8Kz+9DLKtr7vEjXnTNaD6UkILklYsZzisy6mlHCHaJG9t+C
Sr0nNw7j5dEqwoiym6h0wLWP8mmmyG1TZaW5U6Hc4qxctL6e1cDJj0yN9tJHGdSgNrK2LRojWq1x
zhm3+U3CK/gjKTk4oOfGhzZO3U/wEEBu7GY+gsdJn5J5Ci8Tit9lFl2N5FEZ2l4MgXZIkcdxrpP/
uAflBzYK46auUvfKYih9ckQnd7LPg01D+eOOdnns3Z6Oh12c9vqoWZngtVQmIsWRzYd+7hfE9Eyt
qdAhecillc+PyasItgWwnisbJ/XqeV75ZuqhW9g2ieiCeS099O7cktZOglXQwYLdNH7wz7CIPYua
LYPvu/YeK3m1MS63uVUAEICQhCgQKeJuGm60kGQvbPtz3JmpfFmqUL9R4I4dqHeBciN9VtxByZuv
fXYMcPjc4NrLMT8XvLnWIusR7wTywxO6fvbRNMJ6x3wBlx407oEmpPppCbuaIQxv86PP1fzVooDw
o8/IdLWxKg/trOWLFYblimwwab6kghbF2i1+TvveOVgWRlPAWLhvKy6s6JYcK0qMR5YoHHksWpga
FhKWSQntQM1wRXIdbflx21uP3NKGY6H5jXw5fpAzlQhxAYZu/pqDnXHfyey+Z/c8MhwoqoNqAAib
kHrQKw5VGBUYl9d+7J7rSdUgwr05WPlpjxvKRyqJidfmzj6V4bAfW5KaxEf9TdRhhKjmut5mEm9B
B3P8hE0AeshIwtjLomqPg7cK14vhpYbFfugelnFYDlRFZSfj6/4YDJ46jJC77A3OElLy2awLhzKF
Ivtrsz855jNOjFSUfJ9UbL2ybWAgxLZMAKABXNx4Q0e8W3evdpM4N34xes8dN2JXmrCg4b35MHLv
AMriF9+QgOIfF6Tk2W6r/It+Bt4epuXBodtgooskSBzCzFm96UonNtuiRqhf1Z6TPXrKlA8QU9pb
yrjwGZm+w1YxLctvV2XBihdYv3cbP79wW2luARviq2NTBBTGSq3aTjN3QbWjPsgrNm5C8Ity93g9
EXfHGziYJ8X7e40917posQyPJSuyh77tYiQ0UNknbcAi+Cq/EUWm89TW3CEEjOgNTfH6efQjFCSb
bd2VRCQp56bqzlR6kDCi/WYbVSJ66oDqrr3E4TYakCwrN6KqkDp1rfFIFoD9WRCEl7oIr3g6QjiB
BXl5koWAnB1PTd4WYe/OAbZc62uwimSvnbb99LVo9gaW54lawvR9JBsLOCQp7ZeUIsT14MY0nlih
OhOr5TFUHBrfbVp9GS9Tf1BAyJOUJcn7JE7ZMKEj28M2stwIYk5+98TO3ato7O4AW05wGWYlmvtR
dgKuDVXLxqy9EvZAcFo7WK/4BRX+m8/ojDQXAboBUzP8kvNgp0YQaYOwFn2Qmw03sR8kJWkTM+1j
AMFbnRqsMB3dfy9cdTkgIsuB6QIKgzdlky7XbpZ/IOlNgkSKA6K8MFI/N0z0YuUP/nDyhEGbqNNC
32oXFi8LfjsDEK+qGIq3T6QCBNdVth0+Q/AsHpGCtOVKA9aMK1tclicoMNOWiS0k8NDqLa9DfDJW
5zxhE0Ysub/IVxH0OxDLfYxQz8uNe0tVa3s/Ygbcop6264bsNPFZKIqkbu6Q1GgBdpj0CRlEhdn5
Kc/L7LwA6N3Dm7AeMm9ON7R7kNFqtHs1lUYjSYroY649KAJDVzk7iRloR8CejyozqDPFwJY3gAj3
UhS5f7WXJSJK2NYhi8QY3XwOy0++morfXuLsm0zXh9mKkaO73Me4hRSK5yilFMCAcl8DNy92IZS4
M7p4s+kIe28ltxZ0AKsD2ZB5kF/uY6eFqOD5OF4jBusNABN7E3jFcBjmXO5CaIffrZbtK6/dYK0L
Q41uUDWPnZ1yxZ296EJ6I+XF3UYXn+AiuDPt/LhyTP9qD7ah22byp1eJvRVt9iiMeAfF1p66zsJY
M1ntH2eq8O5UvoHBEbvsvQb31x6m54wRcNO71f24gGk1yyGBEaDiN6sm2SLnEt4IzveDpb3lyUtM
sKk5V9c1eUQUJdUdl6Uy+H9Z6NZ+pRhZnew7lUXB5FjUGxo3lgfdwF4j81Sc+fuDzViY6ALNzxzt
jh11rIlrLGKU/xU8iM52rJvyVkgbcOhs0uY/X3vuoZZYptJhdB8cUr3rZpmLT46t+DeP537fL3Xx
I0XgXIKOFnIzK3ms02m496mYh2CxuRElleW9IDoBHtW61X86v4UeNeMU9gyVpVs4WPJYgUGg8IOd
EN1BtX6HxYV3z56dCVEuZ3SVNvMpd3HAeaZvm+clTpJbn7cQ3pouu/G68ZGw02lHyTfRsaz25U/Q
YLZXKrePA5vNk5p1ehC88c4GGwQoxmDE8TcpQsd2vLNt4BssBtzhIcv4fXH3ANk6yHmvZZHe0Bf8
vcJc+uZgvWTl1A/m6uixWgEsu28siQ6PrvzXdb451eyb9hwhRFQNK3Nrirxr7oCogTzl2kBMaYWm
tnk8jl2XPUMmH45+Wqa7zgY57LpxDZw+h6XSuI67tXTt3nwMwU9DY6kPuKTiQJFf0/JJwZJ0dZhe
BBUQ567QyAFDeg/TQBgw1KREMwFz19/YuUWGCZqgRVQjn56qjGVXs4x6c/fv7irUSWZkygYAjXHM
wBAgmpaH+qCm0kZAa5yjbUDZGRrfngOuxi8ywkkG9LaBrCVilnPT62z79VvjiN+yu3OthnvCg61Z
tqYmXh5m36u2Q1GLV3av/aaZFyChisaSLnEJtpBG4vtXMV7KgvrMqcsJnBMY5AZWeM0fVlYfSDrO
LiHEsImykXu7xJ1/aDn02MAMeKQ4nB78eJE4Yuw0urmFbA9+03sfsBOsQxOhlyGiD1erDYqD3YcI
HG2QnVv8kv/ydgFc4qKvUJ4Rxwccp8EbC8v8hx2be8n6GWEtmO5QNEyV/my3HzXawx575S9ZfZzg
8UwAtPBYI02oQsfO8iaUenYByObDX5rD6kPpReMqyZMI5/qiTugQvMtgU66CGRoYVbESUWpga0i6
Odk7Q2t9DF2a7CX9Lmt/bnW+dno8mlpEYBpcNCw2E+FbXjozBe4BxwBNT7a1S7U7ceEvlk1levUN
CbL7Vw/ERMWcUrXFCNv+2I0L9RY6MSbKSj1ETDpgq8Pu19JMjX1ZUOdRGrOxyIfAwBuKfWU5UGkc
aNVH0YOk3s8UGbLsj8DI4gMMUHunNDnVribKQwtvdRSg6g4LvZl0GAHJ2AScrS/u3NMymmaCXPE8
3HOx9OlVfN8b2P31LWKAo5RzYUtS/Run0r9o6fOa9RDjqjDwVg654fPQmvK1cO+OzsgNz87k5Tce
sBv3/BF84uyTuAKpztSSwfYo1NOSxfkDjtbuKQsS1mUE97YIQc71rhOs6X0BM0fKZO0LXvE0lS2f
hK/mP6jZFW09Sy2YewYQd3QJ/E38YXLWgeunxyAhE4RKZejcmQoCA13bfWf1vXh37Cqxxe2pn0Pf
xYOpqOllnVlvDfgIRNckbdd+oPhShqo5mCBwbhr9Ga+W9qYN5T4E6KX5qCArrSuYQRjAmaXIL45b
x1ewec1Yml/XKciOVXf/SZAEzyZE5XKWmV1m6rFOnWfv5i+8B3Ao0cezRteSv3d+F1pYDUCTv5cm
DpeOB+7J00F4tuDW0dYcr3qMLVbfzi/kjPYRu87d0FYZzEW5vuopaWAEk34ErBD47Y4ZaL5x98Wc
ZoQ5Ir/OL4XknmgKE3xVuau3GdalJ5UuE8eJO+4hZxZiI4ule5i8Kd8sAiWHmyjfpiPNgfQW9KUu
dmmKiAxzQYDhuTPuYxWYEU4KcV8A6P6eYlzqNMAIEGo06AMc+c1rhGFwo+yh3KJNWthLuBbkw2I/
d4XKf7Oion2p813FLJwnWGZzYqVcD/0DP4ZoHfkgAAIbiwHkq7DrVjmddj8D2nbMTrvAme+TRie3
5qOjaSzNKzXTLUGKLHoniJdz1ZON/eXNo0O/Xml+6sTtdrTVfKGlf7ssIqAJVTM1G4GuL0Me46Ak
VfhS+U27LhIQLFbb+Vz2Y5AMowMvLhIt9nUug4hPyTmoyf0XCwE8hvzsg1CF914WvKxLIVz2Xgn6
9t0QN9m3dnbqMzHr9lHMlXhutFVzT0nLvUrxEdq+wwOMKh9usXm7B1z3A9e7vMaqrStIuHPmwqQx
Y3zuTUIokliNeHKj3rAuJZkBo2zA8zlgAZEFU81ILeY2ycbxPUc7f7CKpXpmQ0sk25EBHBkhN4OA
rjOy3PU4QevmkKWD8OidQH/Q0fAdsdUFi+9Wt7GLhmSLToXZDmYHpSQWJzlHfL5sq6VZrrjosQvh
4I2P9mSGc0Y9IBR3WDgQLtT3EnDdWhU08ADoJ6i/D3Vo8bQDsVgtkv++xUPwkum+P3hGxnsOMUCL
uZSPY5CLDU4B3MKB/+s1o7Ot2VozyNoyxCiSVB+cQcleEX79xntuHidIBse+DtwDqyKAwMGiBrGZ
W1xdq0ZCIwBqROoFMRx3Kh4LQg6Fav8L4eG9tMqpzk3uWsTj5deYyeTbLGX4kpg2Xzc0++Ltq/jI
RqxbqraBWaCxhgfyM9kzNozyZyriZIegNv4xbhRe0k45CH6tbZkDGFh80KEEy7SCUg6dbxjvlion
fGXazX5s4k5/8nx03vCAEEZLaPD8HL3R+WaWCSm6Tnh/h33jMjFh23oNse8AUE6YZregv/ObtdRq
2YjSSv5MPSUerZD4vB0jYAzbXLmmbUsByVOQ195HmHvlU8ZC8AqfaLm7Rl0GU8jSx3iA09vMXXoc
1WD/AY2vziHXnHjVVsJ8OlSW7ahMqg8ysq03zlTTYu4j0OjEMK3axA5Z4QUTAcsye1ju0TzZj/3J
szJrzU2/YH9G4ExO/XNY5fM+wmlwHObefIxpmyKKGLd/7Lo23Tu0I9Kx4LRy6/CUjGs1mHjX1PQP
qjQQr8XQ0CVdwHxnlw4vQlnqP+OJ/I8dVb+StdsGcYf6dyBOa5YnX7BiYEHU9t6rLcxl9DN9wmK+
THnxNkyGhu7gH5Lr3yWLcmLT08VkRr/ZQlQnRffXf9YUeiczYvYIcw0RNOKna+zoxYl8ey25qzOg
6m0XDPZuHDLsaozraue54pIIcNW10Bdcj6+Bxd/KytDe0g0L9Inw96a1y5wZxS72SSMN/tg75Muu
mkuY+3/YxW5NX5tVh2WzNfKaCmhNHMUrCp/+kLjJD6qe3jHfjM9lxEOYFlxTlWiS1eDar1y0Lo0T
/Wu1tp8GYoY709gGA5S6dDp1yMhhpZC8/FdjTt9cmLnfHD7zpuqde1M3UDBtkF2wYOc7yDBENCLE
HLuI2IG0LBeNa9bwXC5KyV9w0/l2lNScAOMowYXyfRLevxZBx66BJiIB74h46GdHqdNJtc2jMf6H
MygEssTcLRUjsBiG2kT+31IFDgon1q4qACYB/ozhD6EFDzQzkWIbcRMysbDCtR4sQK1BP565bH9b
ituySiwfF3dqVkWeA23K+7cgFTUPQCSPTUYu3WoT4smLoHUp7LjVuI+ent0rgaTyaMKeaUelI++y
0qGyC3MZ1Kf5WCPHBn303AKVAYQ7PGIeO6bh+C4iKGd2S5SryBW/Wtgl56IB1iJTnJeJcJ3T3C7q
YfSGYRN5Pqa9ACI4s2yJTX0kLwXL9JHMnDwVOHU297T/lheCeuDRGh/5vPAfmrl9SBY4BLMavkwT
dtu0ImiduymoQrgqN7cEa4h6NGyz8p73iRNMfSXzayZwSqeTJ4/E+sPjGHR0uFgLoYPJNxfoAPYW
Jem9jXnLtQI9rwoz9o4GaaB1FWjjklIiXHBqxdqdKIxs9lxbj/5YQ0/Oj27Z71rXucwsu8HahACo
BoxcsdeGu6nyTpYPASloo31QCtRTPCYEpwm50+92IF0qeJjYC4Zz1jNA8Mkp+ODHIEAxsiBvsyEB
QwxK4QdwVrKry+y/mr09Pv+BUBj5V+ppInlKBXhkH8vwsbBbeBqcUtxh49c8aO7xHD/jQu3w5i3Z
VTmTelC9v5zQ7em90uaSR+5CTQdok/GeKu6inenvnMRQbaAUvM66eRASaC44BUKc/z/WiIoEeGK1
L/SqKq1nVdYuRsTFWo0sHFc5eaon22vfgHpcOJPWU4puMMNz3aTO/OJxbK4XPBYHZ7r332Tmq3Es
8Z6OY8AuOb1/r+ZrDsRPMtk/Msfdl7VDt6c9oNxRi/XX0k7Ept6/51qL+TTGLHeJl/xCheRVPXh6
S/zD2umF3pOoZfmqRmCZ8d22ni79QDSfSIJlKQ/ZZrbPTpIjmYbdP6Bp+dpOaCXSHj0YGSFW1NdD
wh3joVisW9a484YG0Btr3n2q03dSGyXmqHDXM0ryiOfdLluoWpvuqeryHmitm4dZsz4WlOsglsbk
LuSvkrLb+FV6tRn4V7Af2FONahdwVjcJ79AS2zJs5rjXv0QLby5mucM0DmJV0cmUCAbuojQQtaXj
nuJEHQKBRkYrHjduIlQkLa0fyjhJy/Wf/phDEZUOqYT6LVJjfx5Bx6x05fYbLpPg12kKxQO+pyLt
0s5Y0nNOgyfnft4uwa9sfNgfMu/+x9F5LEmKbEH0izBDBQTbhBSVqmSW2mAlugi0ll8/h1m8zbOe
FllJENev+3F/1EwZwJ5keLQZz8FKfLaCrHpdTcaept0JJ7pRsDXKPzwzVA+Tg64/pdGL1k2QDcJ4
X2faQfOwJi8JklJmz5eskuAmGqDeUfwwlSjvrnXhhXhv2QwUzPvYqcBDWH9NNXs7O7MoHpHY3bPF
O5WGEYRdRWFYK6+KhKc/4Czbxm74jDvtpVof8ZzTk+CWoC047+9LigPYukh9TwPAuMnW4QR39rzt
PLJ89bTui8rZJnVENnhMKv76pjrnjbrqA7WROEyYfykFcWscRpL6OjqKH3U7+8GHfc3UWhGpU40Y
umAz6BrmqS7B5ps13XW9+EiBPxU2O4y0gOBRWDqVYXQeUVjhBXOpCb901Kn3VLgLmVmI1qI6LTHc
wYQb6gyAsJ/yk4kqwnoBpMwwZvaxtZdzqWWnXrcuphITvj3jc3DDdIu/vglSg7yUHscDL9Hxuj7P
iUkn2xzqjHaA9okdPhrhtJP6/BEq+KI1f35galjCkJfO+KIXNB/1UjQ5Nj2KXhtiZvzxzr2FPI6v
iJepGhvQAK5Z7hRAEh7vdPLDDLFtLOStr1ydnwiNW3NK8LceolM0e2Jfj/mJivAPR4jfxUtdIrOZ
2rVq/urhRx8LI5VH9DU0CRsxutBAyyfmvQcd5J9OJmdP/AwqsgPGrI7S9oq8++5E4S+I1GLrGs0L
jIJvyNL/RKHf8c171mXxbOjJCCOj11cyDi54XTHBF1L4WgMv3dBYtctaB/NEGlfu3IVJmcXuXc/C
ZUWRHbNxOveuPMcp8KMmdr85b5M9ec5xW+LBwGw99mvr31ObOewzaTbaDXJG0PeKo0C64YlBc2kt
NO1NxndBKK8hZ1zfgy4hDWyUj9RBndEsSND1KxeyjG5u2eDWaCDae5GDjaRzQQrikTxQPw0xwWjf
29w6K4sKIVbUE41O0VZA9cmwMASsxI/cfDCNU2Phg6Ej5Mj8GNSqfDXU+P95/GBp45lj8cNAriUX
yiKbmL6HrDR2yF0UyXWZazD1664vhqYPenhvgZa7d3NrPCU4LjKi1NZEgNFOOvzAa8Ed8uxh0dE2
VMJYnZvc2esnyNien41wdbIs2/VlxnwGvSqwPO/KypHGI5XQgmJErAxybklNh2lYsKyOG/OOlHR7
xX2C+Npz7+8xRD9p9cBhq9k5RNo5QFR4IcB1gX7sbKpKfFGVd+ZB/ly31kRD0bEV5svZltm+YTDf
2JX8aLKBG0pL380JzZ2NZkTuy5nn8QDMSNuhWUK1lLhBuDBkto8xdnois2j6ZJShjEULOuFQc4hM
/bNwVXXMuw4QpCICIKv22Z7jT+p1gaTF6V2VJu7W7AAnMsffm6ZcUy/m/ThpFzN1KFbwvPSa9RPD
eFx7n9ieV3aCejJy7H20pLzZOhFDMGTJQY6sSURqFe86AWSKUOx4F8dgEKK2tzZKqn+N7T2hSyF7
ryXlpONCKyZb7LJAwtzxblZGHiTQCPBdEJXGEkZ7p4jno83TCd/CeLUm/uVDRmPwHGcvcZ1dSNXD
UJ1JD6fTcIeR5q7Ulp/atSu/l0xsXdJ9eLUaHwxZ2DRwZpVv1UQUKsv+1ccOo0cDAbqhJmTD9RXK
07I8K9leDMRYDJLEeyVKNZrpWbpUx01xVoDSDX+WnmSXHLiNFVm5+CScr1aWm6fRJnmWhuqlL3BQ
0Xpyaol8B4k0/pbEgA815V/Upc7ACEVx1rP5fp54ziC7EAH3os+kg9GXRBJVtxKSFTvJmLLHBbAY
hbrPJ685Wrw47iyzfMXuZh1QDLeNSvYZm4MgKkZjq5VJfeQK3r/K0rr0sMO3Tl0XLKOc7hEgYbU3
Qi/aA0GLdkplOf/6BBRP5XqBEWpHDVYT4zKSPWjWi27xyOrrnF667S82Ig4TQ3/VPIebRFS0D7PV
nvvM/cRlHfppvryVHj1nNFIpzcRtVDyoJsr3HW9Cnxv9BI46e4E6gQ23fM/WTi2qX0DOiLzYuWWa
nCZsJ/yzSXwQE7tX3vAymYxnYyqeXGIqW51k/8ZoCmyWbv5PLoAPyLffoC32Qd4a95pRcizN6e9i
Vbd6acI7Fzg+J0d6wk5ItwF2/SDCenGEinbieG0vbSWab/h41sGYK7cABDFjYNYVrYGkzQ4t7irW
SOZ9bpT7QqXOlnVS+U4Psb4tHFRarMGh33nJCfAGPAcCdLss0r9K9iCkFrUHk7Tw5JKyNGz8MADU
yVzRCO2kWGdy4R1bQwNQNX/x1PD0ka4ULiNnNpQ7JA7aNUvnsTHHNyssXp0+OfLHHchxfADcpzhK
lKBT+jMVsY9RKT4miJILoryA3qvp+ZPZ609isd960zS3o1LDoS/MgElU+evrKQYwiFsWL0r6Cs7q
wgUHVH0CDAA8mSAIwk1ScgEks55NkQ2n34lJYiV8WdWwdUV0b3pMQMO8w3K1grGFxLrpgDBXCsRg
2U7BlA5fpa3zWheT3Lbt2oRY4890MhQ4We57nP4+SNV814bGs2E572TX0bFGcvkDPl3fGEuf9N/b
VMmrNI0fTysdHxfFkybnJ5O7U9qLmzNi3caE/QOazg0U1Hx+NtVrEatP6bZPnUEhjZwY8HHbtOO0
4w0kaI6dxg3+M6zysN4xf3qbxDAif1L1O+57sEp5+mOudJtkieA8du12WHjrr6GxUbaeDyZLp4LR
JrI02/3RqsRd2IrbMBDHSC2R+WjY7xojz4Pj2r+1CwPDJPsjNHRYa57OdNd0PADNV1QmT5KAxnZC
w8BaGuHjD8/QntTVBl6xhoI/MbBiDM/Gf4WWBRw6tLKNBo74TB2WafquiuUoI8mUk1TEoAUpgThz
76a0/aEp5F2Wk+6XkwovzAQmmk7/6hTWl1dlAS/5bWqsNGyDTX6MHdp0xaNndtYhYmvDbIm9eswT
FcxO/TFjhKNyez7GNttdbyBLM9uVwC1tXYu+OS2o94HdiydwAr853X4V3gQLJiJrFJ98RkYTnUnf
n2Wf8qRh08zVtbOHV6ttn1z64QL+FvmpTqF1JHNIQ/zUn6JJvDSMhVgJv+tyXdTLkme65Xto1GwE
IXAThOi5ixitdW0W8dniGCY7QIaQNdZrHdejzxNNliftfibPfp6d7lQTc+fb3r+6pP5Gu73FVvQd
GySv0n660rp+4eKBaZ88/5gVsKDLgjsgjmimMzjKy3vkwTGaXb74heDlY7cfaMMMPJR5L7QObFrO
wb1j4/DrSr677pptbL2PumT7YaiBDWBHOr22y7d8hJKcLKy7wl5j6kxfbYcGkqLUPyxdfx2oN9uo
tjkRQFsNC1gGLexDPcd0sMSY0Xojrg+Z13pblp33+NFeRL0cCc+fO2uYoBuScXDLivde3b5mycxL
LK2uzEnPSeSxNUtz4xE1JQ9Au5zw6QEhKuoPyr6h6ydPNU5K6oipDUZjP3RTda9K/qpc8jDYD8Up
juaLF4tnUpHsxwmJw1NxHkyT4ywZeLrctpO+6RkjeiGjWVcV7yrGR8dE8pxlyU3XtXuzq1ZlqNtX
NgkTu4XrkOq81dsO0qToPolmPtCrRBdPrP8knrWf+BbR+dLBLk4eacx5o1HpocX9tqnCaPBdO76f
TfM66fGubVV6wGd/MVJeyiqWPFAjrytllC8jbdpK1i9E0fyFGiaEU4VBAPhKb8JycrVwH4FuwmNC
LSfaEp75+sSF92rZJbYki+jEVFXbTs60ifI0baUUCc1YnARJ9eECYGr0+YHB/trF3ZNOifcZUsdX
31XsAAt8+wX9t3PJP5UqSo0pDDWNqqQN5WxHs1F0hAlWSHJOST0LGXLlwwMKSv5JKRb2Hf6ZznI3
LlsWv6FMgoAYskTK1obqLV5GgNMG1K+Abp3fzGqSw+iZfJVmsKC5a37k6fJCKzvveo0LfiOnBzbx
uR+VDRatkP5yqTfPdSwhF3EpiiXFbeYCdKVqm9fGSahnRihRmUovbcs2LLPtG0g/QtFKPIo2/uoa
pqWa6Zw7Zq/dNZGhLk3EhVmQ/Nl1U0dCsH2I2oUhIRtn/rv4S0bjdxsbF82zzgOFXMQb1f0yjgIf
p4VzfJ7uMFR9JODsg6Rly9ZFtJcnnYOUMk1nfZkxa87l5xRjcCXSQtSULceOysMGZ16VUn4Z0i1p
xGkwj6kdUDzy2CbyLKr2DJ37DdAFb7uuKDiJ+PFq88ibAqX5DE0MDq76v24aM70GpyjIzRFIDciW
YAa21NFZTUpcgX2FBfR/Qe5oW9/CtD2CoYN+p8fs6xwJahoL6nPeAc4DMzngdCoMf6n0YQ+O4XNd
alhmtWMYsO+JsUgk2+EGlb/e5DqFePGa3YjxQ7A8QR8rC/VTuPFzOavfZRn6B6OPPruep49Uyyml
R5pFsgW1dcKoORB9kF5M8wgbqI1pDI6vaiEPfVkEnky4UaWYcUa6TsmY7/Paeho96DfOMDxBLOFq
FcPPgOPip5FOH3iJWKEnUITq8cVas0Jx692E1d7wEf6tVvSDZw8NEUro5F0F6QpQ7rGLZ3ZUlf4v
tkBqsS4Yt06Yv7buuIaFPiw83AH2zzcnM791evgoksdYM5bonwVbd9HQWTbo/BL+UaIBC9lm2OM5
/jbw85/tgZmjcDNxbvXm10awOHFHx+0/IaYrKZ/zZf5yS3WZ8oSCKz3sv03+2I1SjLdstym9WfT3
krKXF0emJEqJnVHLHPuEP1b/v2j+QACdMQl3m1gPP/kKPBXNur+rAN4lpfuU0gZV6Ww0Ems+Jc7S
vzLMXeOWffa83HO5G7G50HLSYs6hbOQOMsRbVdjufdwP4aljv/KcOFV+ImsOeIp2VCg5Db1nkcMG
IXMhYhCcs649G5U/lXbjN2zSZpsS08duJyh8IODrLwQK0L89Wg1pSr/X40n+CSYlgqdphTUOL+jI
38PuIuBw+Nw3JOTc92GujMvSEU3gNZazb0Je2lqUawRUO10dpKVLi+nzUZoctAnMh41hcucA2EJ1
H8I8aeHPyvbWppgG4Tl35H4JDdOfILdshdHSNBUTW5BxdOtcbgWlkSxnltphEFmsa0veLYI5ib4H
wYwszQ3FcjTqYJGFcWNCTY7YRAPwtq5QsT5qZf9rQWRIEIKwYvpqhyn2E++g448Tp5oxGVdimkGd
IWNS/nGhuJ4BRuoYqiOEh65sUOxd+YEElJ5AA+Ar0hp7jVXH+lnX8y0gIdyLwt0PHmhzdIqXtqI3
TS0mtVDNoSqrF4ws/SYVnn1mS0PtEyUzGVXg3bLvIar8q6IBaAfFBphJ0ifDSd70oYsfgfB/Oubw
Nk75d0s5NyncyjkYRlqxGavIK6R0MTvzV1GK01K33Pad1zmmjxqSO2ef0LeoN80+y/QfIub3HaKQ
b0rMDaS5fwnrHggXTleIYXxASuzSlk/JMLmAlNRr2nV1myfX2Pahc2ts5AVus+3dYCP8xyUDvUfP
2GqbPwiZftaO+WAuaNF8ej9Tq0/3/MIzIh/rHkKYm1laj1SyZUfY3vULzWaetdPMjHKMuqymoF43
0iZgGDb8AjKgYVVwVAb6E+elWKEa/U5oLmRJUJxFimHdzeenVjd+CVMRwgMFzKss+yD57jxbPA2+
iQ+hJj+0qaYu2ne6c0T8b3tzyg4smoiccucgGkqqePToZy/gNNVYhdpPz3GzmqNB4wwm4RTk3oRd
1BLmQG1FXu7Gpf4DCUXdh/viFdajDhgkwDkejA2teA3VbEXdIJZFYc4rWzWgKInKcVi2my6eTlh/
ryU88bYyUx+CheY1i582ZvQH08q+mV6DmKUo9HmoKLIUQZY14NBq4QybsWLwyovu2YISDaRn57jz
yaYowKfG6teZrNeiWq0/gApY6PPFBl8bb8ZpQnaydUvIrVQ2JOwE0XumR5T7uqus/MwVGbQrwl2E
Qp3ILZtjL0CsWM41GP67Tug2MqV0YQ2YkFMFHNROx8bc5vzFyjB8ZuN29ub8ujBjL31xj5nsiQPx
LsI4j/qXy72V4iUgUqkL2lUrUxL9rqK9Tk3omUa+OsCQMQWK4WVr5NEHLdFIhTE9HcNyFRhJCbrQ
H15Nkq+my7JOq1P8WrgGi0SjwiVtPlkvX3IXU0mMI/sQhXzrO0JcO5Ebd3nN6am8P7phIWY2J09W
h1YH71u6GOzSyJU7J67FXWHj60gsXh5TFAYLPmPmUkpry36qsOaY5yXlyFMV1DGnajjUOjCShCNq
P60W7Rw25nOetbu+kr82lEm3bD97byQKiMvY7+fxdxbcJIoKIhhVWTmlpnrfHftyuHOpJPK91Jxf
68z9C5uZCKOp3ggAni2XgIDGoU1PYYTZkFQR9vO/pc9+rJ5deYaSuwbziBQRstxgwPAOVWfUH44O
1RavCbambWE0bN9ZZFJ4oPU2ZSgIvVgs7KYYP/I+LF3clatjjVETwEFne1j7Y1xqX3bprLG9zkin
LTiojjIvz8ieaHkUQFxcsVxqVQ9JYCRl/zbLNVI0U7wUs+uMk+KpT/LxUC0VcKd+cpL3XJBsPbZ1
xCu6SxJV3trZHbacJJqi4czBdNGBtUp2mj71xzCJ28vI0AwAvr8tajoDwLixx97humdyTY03mscJ
/wzhB0WclMI5TD29WewxZ3xhTH0gXnFAMr9QtDt9sNvkThA6FVdQ+ZKRuWcAwH1og0n1ivnUKTvc
dWXC1zUuvlJCQbBTdCgQMNHOMVPNe0Ix2YHwsfKJLg0g7CC688HJIyyR6mhzvsPbpJoUU180k1JT
5fgzcDLyhlrYZMgMUbBElMdbUVfSC+gBVS+LtJtTJqjc9suUqk7M1dqyzWBx3EZNZo+QGFmO0LA8
XSTWzufCBAp16PMhf6FACYY19Ugf9Ajb96as01cMZ0j/brRk087Cj/GPV64+7dRouBIdI0sfQsXq
jrdrSK8FDCIEy3EistJB5NHt2OOtPFB5miRIKrplzc2BKqUmf5VML6FvWVqzKxDrp4AuYYRE1yID
39UNs14tRGVgHKxplOPsHHZQHjWAWq0DhqAbAlUx9SeyKN9k5GiHDBzfj56U9cluckA97P3Lc0Wt
3rauyCSthXXpc794ZuQTpBx/c4z5EtOC7I54PnGH8+XcN8BhtpL40lHgevuIyyhPN6HMmzGwzaWD
nsVTmz5zLZ7cbTguDBn2aris6UJ7rLIqBmJY6AkVzx7PMw04HW7tVnCpQJoe39HJs/u8xefhRpZ7
tTWz/86wgj2EEyp51OYYfKy1aJC8S/EJgjQNcFrzQ5MAVjWylTfIE9GejTznSBgjGZZtuvdAYO3B
VDsvuq7UlhVb+by4Kt4vuHTuEup+j0AzxoNQtf0R2RR0sS9dUPLYPzQ4GPou9Xxi9TEgafhsHyaC
5TPpBo7NmlCWT+6if5zMYQgABiEo2F5ZmzTTOrx0o87KuIbCfreO9dyKCURxK7YyFm4fLDm9olCy
qujbwIB75KfWWLsE2tHTFJMOmlib2H412IodOwQVboBWPl/CQSm++VwUflzLXrxg0N38jvLK6gEr
brjzyOJzH5r6axcJ5zNreloyS9s8DDWMtU4rQUl2mqSvbbDjNX5FCZwpYhfdBLgS+ml0N4EHPGCc
Xh6sfIHQ0SWjvG90czhQrqkucBa7r6zr5y8ylv2NH0n8gP8PXamMbUxjqdORgotFRGsmZWPOhR5W
AG0ow5KmUzBESUD/QPxAv0h2gPAArYFkgT5d6ENM1bYhqPUo83T4BI8p8BwqMmsByg23dBSZIWWt
m0wvYk6N9NFqWCBeaos6TkKkSGNC+0lqyHVa7TykyAFIRzyLlRQnUXCns0PsDV0+7tmbyzuztP9h
qAI0z66yNCAA1MZaJzhymprTNYLswKqJi3U2p0/wNfAUybu5SX/TrtznRgSx1RJ+rEXXRnI1ikKV
+1ptv8SgarBNW1/Ckx+lAIzvucbRAAziayB0AIWl3xoht03bwa5GNWOJ5NYL3RV4IOhIsgOgoNqR
wwv9z5OXYfTmO0WrDPMWx0ni5Pz+bBQKn86uR6sMZ2ZqKxmhYTcOMnA8VVihjLMZtS1VcJAzY00b
jnJ24Y/1fAtAolGhep9Z1Tc3BC5H4K+Yq3Tg8uEuicaI0NvgbD1deygN135VWXSLIAqomnVbXYuX
kmVOIIR2g7jzqI+O5hsm9zQoaLgKGtefQsu5U45H22cFfE5YBRm4rsJ9jimTBQIIP9eKXtpRrwPe
m+PBkgrE5NpzOkBFcad53vCGoz4mi54qr0KMm9kacPJZMEy5MbexAMAG1phdV0tFqjueWt2cDr0e
KRBhurlNCTRhi+FCk/OeLTXed4OpHh2HlssM9JJy5d8aXydtQ4Nvm9rISSwATLO1To6s8WaZJCTB
9Myej3Rc7/tCfxUSGApxkXPfghvC5PL0P51Ecq+JY+cDpDqiC52YmJFyajK4/lc6glvS20DvqXaq
V4AJAZVndpk/JFcEe1Sw97VOK0uT0GsFEBc7jciomAz7o1Lixk3/L2PDcYx4bH1oF19dwdwwdelv
T8ydS7d8dGkr4tnl9iay0d70K+feHXq1Y5MEMipsbjN97b5dtn+D0HYe8NmNWbBl9bi0bcWICSxK
jc8eiiFDQVoeoN+O26hZs7caZppQeH9pF12YXCld7upHs3AGX7iS7V8s6QtciCbifHuXDidXRSPz
tsqLX6l0Jo1qKvgNGlD5rlwOPfisFmXQtvApW4X9108pzBb4wIvsnrw4evfc6AFMWc9rk1rCyCSd
ZdDl5buzOQdWNZyqLPozS0MFdV3frXd6h/glOVO+yJUmbqnX3LrEO7lJ/j7o06kRzW6K5u8EiwK+
PwaMpcAZXGgJw1e++HWLTVHSNEMuLILFKnQWhgw5iU3mLks6SBMcAY6IH52BDwrZFCCIosHBpbIX
YPz4o/fxfak3j0UtaSaLi3M6xftk0KpdMoyfWbtWrgq1NrS3r22q/bRG8g+Vl+omjeiScCfqq2YZ
wnyPThas2NZLxNFmVc4MvdyjnuJ+4HUyRWAJGse4igSNZZiH16wddy3FFgsOaXpV2p2hgWHTwTX4
ZWeA1069A0RcloVV9pG14XsYF9/r3Zzb0U0T6t2iCSBwVHXTK/2bMOP7VJtnM+dYVRrIRMPIvyZv
fsknSikd75V9RhT0CnYDpV4e9oZm1wzWscFTSMH8yaBBSVu6XVGBN4K8eTGZkHc0fdYsD6MPPq+D
ohF8U9lNvJWGCx5M9KfMHgnm1OWdTfYL9FeymXrjkLCyrHLj251wyDRrNp7CbS5zIK82Vj2c83Vr
4uTiNGGWC8DtiI3JuIjVe9eU0wUDISIAjPFAsCz25QBZtWoVxNgZ7ZLGT24cuEg7se+zotoKnhtO
HuxsVPNodwJpX8s7bQPOhlQSisIj++ovWg2TQLE7I3oB9KDR621qtQ+6TRVC0WQsSZqbpfU3SUiL
OIXN+6HGWWSnzFd0BHE1laa9pZnsWA3NgMwzNlvYpZwPuWmfQgyepPOa+6SPbWBuzI/CwpHQu3Wz
gzr2hyRO+0BvntjiiA0P2HOu4uFCpGnf1cMVce+WTPhAzbR7lqkG0knjuY5IpAG0+pvTVUzRW5fd
KVdQQKXFAN9HurR4xMQrLKbXvRc1/7jyJJu0Tl7lanYY+AC8srprWHfurLI+rOmKOyb1+Gj2CW19
WAusrL0g9LOIteLnGFwJScgckWBmLx1qfi3GNxVxuJFG/NAbU/tnJfJIz87wHOf1cIocEmxemf+m
5Kj5RZmL6F89Mie8SqKAW9t00qCg0nMD1SMOcIdjTtFOspLsAGNwB46363SahUreodBdVnMiC/sq
zZ/1CmOujI1rE7flxuunH3bczNTLhO+uo/wAvEJZsVNrXWJeS/RnO/V1LZTc1xqWG6kveB94qI26
f4YIz/IX6IBlAbVCvziJWn8uJXeUfmBVEE5w3Gut281F/pzHxucUyjsrR0WZ++yVDrjl1Qhl6xti
flOFSRtfMmN2pG4r6pu/EM0ktM2WzhpIX+PC0Tvo1PYCFsB7MFdXXXj+hJLC+8XgWrJYCP0wgXdm
mVxSR/0gvx/mqsh8mc3vqYqgqTAbxLxbc4vtgoEJHTaAA2JTHEkpYFou+BQyK9/BmwN1Kkdt1xt1
x2+SnwR79I80K3dR6ZGtGMUJWiFgTiTIJHHSI2z6bWPhXTbGpCHm27hbV+l//M/wXYrbmVz4VOIh
wZzBAjVssht99g8apq5xRVBZ/J9C4qJsluZRS+ZnI27vyRrRfpzMETE3dfJi50wP7seQ61iLu5kv
TfwTucZzlQioFJn5gO19D7K2WPXhKEBoP9lugm/R/Z2oEwTwiPnM0A3e4TUdCrTPHCqBQ9pYWkGe
f3KoI+bthwWUgB/oIW02z1hTqi0J6JvJAA6dMSEWMAFJ5vgIhlIP7Jh3BawyTu3SXeUx849SVq4j
SYi7ugo3DRvHNeedvqVGvxWxvtqTyvNAoCHGJLnmZg55B2chAo4CLnzAQkAXCrADviqZrzvVTeoe
AKxkKALa+qhfHb3vkS9bnONLw7EpcKDl7iB8onPX3Kauwc2LZNeyjWdgaXbZGN5Xlst9JSGT08TG
mSDdM3A7/ibNrAfcjl9Hc/wHIXXatIq+aLznR3o6jlrRqLsoGp6F5uyV7eFsq8or8+favpABVnGJ
BI811QG893nb7pHpCRro3XVQHVvYRPwtrnfEicXBDrHszilBktAf/ZQTg6WhcaJFMtHGbZihJ+Um
82qoA9iKWBH2oBfbNN1pLIoYn1v4UPpXMXClFbm6J+H90WrldXK8t1a01MIQ/yxqc2841QWHQL71
eNHOtUASrrpjgx/EH0v7e+ymLzcu97AACGfq2plw6x8BuKdhVq8YZe8hun3YVfOFI51HIHMaNmk5
NQWmeWBJtWXFy7Ovk6+Xy/Klaq5VSJ9fertiUGJMA7wkPqN23MNApwcpTK85oQpMoe4X3QsvIKe4
o0CvNzN6XBw+KFfPdL+ajR49EBj43Cp4Xkt2Z7QCX5r4l2f2lVoNDYE6Cayx/60Stuvxev7K+IWx
8IpE/q26Get7YphBknnrVsl5aNgZwFlJ7oGco79mQxgIE6vm4JUvvZoA4NE1gzduPgKAJ4g7NcIX
jXnEL83a0hMDmdf1otqqS+nmCTAOPgvC5HurKqGLu3ALBzMoDaLCaR+fish7aisXSiTay6Tk+2zW
YpWx7uawWQN5rh/bySXUvEdzmZc1KPIsvOZFafERc2Wxq6o4RVk2EnPTAJRA9M2XU96nxD1yJLky
Kb4xv8EKVJTLiLbA54npPFHGfYi9YxPTNkAgor3hzs3Z+nBbHOL0YsPJzyrOi4J5h91680hxJSH8
ilSrqZhURHyLAFpBfpn4uq9oTuUyVEUWMXVIm41oXyY+jKBJavSXrpzPWVG8JnnzEEPSDkZpABjX
cdgn8lB7YD3zkLjlktb/CEP98hbGf1Pon6psGO5YiUEStt9m+P9BY4chIXJ+mnbCt1/M2D9c1VgH
9kcEg3QDd4vNbCi1wju0/BcbfGrkYd18DNhETxvpiGedncnrEJpsI8ldIpiW/EblT8/tDeO1jpxo
lu6+a7IisKccZ0D0aDHw+Xo5Ha2xo/hZ8gnzmWGsqTJMUgaOxLG8kSK0t4XlvsbD8DuNIFFpTvvu
K0iu7eht7YUmm8w0sSIC8+0FFSaFdm8J71EQN92muo3gnuX/5sQxkbOabnmL8K+ezJKhiC1I11Ws
7VZfBlpUe2oX1/0Url7sksKwgN5g3WelGLHiAIJENMTLQ5cxN5Zkk60mHw0/Tmr3ktCRcsonqBeI
azopEZiSJkWXDlOvP5cDgYdS4zfY9FGVmu/SozaFrVSXopzNJjqfkzlGMPRJKOFdFNSEA/Msf3kF
d5d00LhcI1fR4DNFwrLQOvTsH5IPUz6m4TVGJse1a1Gah5wWNWS3qtVcllcjRBE9gW+6U51lebto
qTyyI/j2gWDWCapVJLzouHTcrbcmTeBnGk3HEDpZR78tZrZQ7QqiFoDbsDN+gggovpzSxPBXVSOd
RgDFKLGDbnerdCwEFtyRClcpXA+/qiLvy3VD79Tx9Y78HAjYRaBvtD41XAzTKizxh0vILJ9LSu/v
RkNBuHUEpZ/400EtUCd6Lw0v/Rdxn8SR57UnSYic5oBMrOFxyOlYmopRS5HqJVdYmlyc5Ewzd/NX
uSOh5IapPz/WtrBvYAOia27RdExoVmElNxDesOG6EUtxdLL3vjJ5MPh+eqCPdcWunENqOSWdSwEk
oXR0o4Vb6ztKM2Gu2OSUl5ObxzejszQYYalFYW82JJBuJgtaOY0NKJZTUjEHQwOwPocITADV6Cit
q5/8qcnFGizjLNqRxaUEF0M7K7mE/JDRZeZr3/eRt1l40k40gBu7Wavr70ZyFrG+Zpw2x9Z5XwzP
+/EIRj/gxOkJtxiDmD6EnVOT2SQSLbktZuvgakbsHjrHYWuSe1ZFCEHTEwoqioQ5v8rq7tPLUbxb
dE+/4mqwzXXp3oeN0tQ+pkTk2ckn+ZBJJcbNQrEBYzUoykUWDBstW2hYoqwCnmo5QMLC1ypWkQlT
xQZOGh0VNmbcR34mgpmGb+0RSxD7/eI/zs5kOW4jbde30tHrRhwkkJj+OP9ZsKrIQpGiKFIyaW0Q
kixhnmdc/XlAL5oFIgohu3vhtjqclYkcvuEdrIL0Ex5i0Hw2fSN1gEjEjbnrWr+MDji6kqI3Psap
+UDJKQAXeUAyKjoqtpYlh3QY4+CmFQkPKpVf6w87bJOftjUAqapTK+LPVD0BBJKh73elhNTqb6k0
iBesGrThG6YNRPRU/PTyBjEZHLepEFrRDar7gcq1jkPYlSgaVd95qMDU3IBWo++0zMgavCGFFV61
uHZ/syNL+d4oQEoP1GSgQudDzR2qBCUQ/DI22rs0B2tpoNJ546UFdTFLjr53GqqAm6HzvPrGK6b4
WSFwuYt79NpIiuFaApYowOr4+DLImgQfJHqCrlAy4qGKxWyK84GWKbu5kXKddv14mlAd8fd21yBU
9epw2ujgQGGSW4eyqpVDoOn1MdQ7WzuQO014gUkMIT1UFZFDLJ9pDtcwSKjKkWH602fNgROFRlDq
7PCUHsDECBM0LdUWsNkDsiOcndwuaRVaVKIAn9jZ3q+tVrjDhKwbKAhcNMEXwlZGcxe0Ctq9rVbg
mKD7xV5Urbgfp0b8IpBAf6FObUWeJoy8YAujJwIW3wbznOJk+oB4MlLncIaT7tB1DVK8+IDj+mem
7bMF2eC6QKvp9GrUZVNb/xLh3uJ90NWx63F91+I7KwS+uq9Nm4ty0vnluTIWFc3aCadfoAv1p143
fHw/IgEywgCPewhTFJrubZTn0ivocSnSgm3zAdN24EKgBb6qBdrTA13kGTpee9dJSlMUkjIfYde2
xnw3RDGtTLOgkCCifmpv0gDT6B4sREqqOhIM94h2yA9K1bYT6FcncR7+w8fD6VPzg5NJQDobSjr1
X+lY9coONOrwLBuQY//BYz6IaOL5p6qFp9FnoOA1Dw+KNBtRgg/Mb0rX3lEJUaG+KKjXRGxLpQ7l
TZA0bqRQp6wiS/uCd+Hs5yjDW7CFxp2mRRqNzKJSJPiQpH6BKmZdB8gvXIdlByYd0bU/qjIHGuWh
anDEzTT8HsqAjK9zlOgoixwcaarkJLkOZZKHatD47CEud/f/ER2lR60TuQtXpvHBNqC9idnFlDw1
XdS0V1VdIqqjcSZLKsdQZaxU1cXO7My2++Pf//o//+///hj+x/+ZP+QJCvfZv7I2fcjDrKn/99/W
v/9V/P1P3b/+99/oz5k6bz3/dYTQbWo5/PmPb49h5vN/Fv+p2q6GK6HYLuK29BaQgdq3WRcgb6KL
pww1qv3QseEvD2qsDaqR4WPKh/Khpp0PSmHGC4xgcNxgDP0AWO9Auqd7OWxPoOytcXN5OPl+OMeU
AgChCljSEvOfv5ljUko6I0louhNUbTRLC6/+08G5cmNW5sowjsNsTF3lKXb082FKMXTKBPAX62wD
SRIpHluumGcb/Z9DVCnR7eVZCfXdeFLls5lStaWukvqej9ebg9UqOMHi59fgKWFgCjQ0/eB2WZ0g
WCW823a2/0O0Kr/RjBkWXM3h6uVfYa/8COJ7KTQQ5qahL/aP4SVY1DSqf/IgmwdgRJP4pYkn/buV
tlVKBScpk30jcp6XZBBatv/94XXNMKXOMpqOsVjz3ImRXsZs4mRmffjIY91opDkDCadBi6PiqZwl
PruTiUCGe3no97tKqgYYl9eRLT7C+fKTGE1BqqQsP84lE4wvfcIAFwFH53B5IDF/yPMzykhgHQUV
BdrlcvGhIy2toLFrijuQ1wA5t2IoFinUkGcHmb17HiSLblBtl/DoW59mZStHMR6Ap5rUR0Yz2/hB
a9/csLg6HEcgtrC8M/A4wpsoDv1TlyufSnQs9wXM9CM8xu+Tp2t7qyq0x6zD6OTyQry/NlgHSk7S
YVB8CRZ7TSeX9FTgbm7pqMVHCN7TnRnG/iMtp+jp94cyVVRphIUci748y9QW+JoK+yrQYx4t4TUP
laMBlC0dsXGO11bT1KRh6YZkaqZzvo/K0WmisDH8U63ohaR6JRDDB3pc4AE39zFQa0ksOpAQ7QHH
wTG6PNOVbawLU9XhsYDfM5YnqFd1QB1l659AVs2FfuTSohvcNRV9d3mg1Xma8/bVVARLlwN1sdeV
BhgyWgdWDSMiC4FEU2DR1RxCmyx+lOqY7upCt4+XB35/LzOk5GJWLVtajj7/sDfXf5uP7Zj3iud6
YHhPCII2z3xU67YR1FZyTuzL5fHE6wFYHFghKb1ajiYMVRWLEfu0cvjTxnOzMBq1a0uSNe5HD+4B
3a8mBluJFccfIek67rsa1OsdRDPCULTtZ2cWKg1o0eGM1V3VsBIhi+jwh/YoymKEYuCT91feGh9j
WjsfYkNrih23K8i/AeD9VaQb6OV0lFWCq6Hq7QeUSSDVlVH4h9KXIiCiroBDIxOEEWoZCvK+NKxi
xJVZF+AQain2uZmaHw2PPGVP/c15mZ+7LyqJpj1HToRyfml2iEVgADvc+WaiYj8E83dE1wjiAhLT
2UEt0hACQJI5zwngyAdLYoRQRgOYrAnlFPNK5D0WJSMd8XoXGE17pPZA2tvAhfwzQXnzCb4dVDm7
UgQ1xlCqfyI4ZChuW8YoikBbqD8h3QxkP9AkCjoaNlrxi02dwtv3ksVEGSWcHu0qI+mn5FCAoEgn
eqxkUAZWXkqNtrrU6C/s0q5p2n0DZOBTD0r2qFbx8AMbZ/nBAv3kU5QyESRC3bGDHcu/yTkaKRzj
g5LlaP2VWUdKl/EQT9g9+Kjra/3wVdWm8FOkOBFYsBwHhl0zGt3nOFAqXKZ8ikQp0uBPCV3oyg0R
y0ZyV0uNzx4OUcc0ru2PJEwAXNAupcEcE8P/5cFQhD5A3R+3TBJysBLY7zxZFW0YsOWF8wh0HxHu
PEWg/jPKQKig2CHGiLueduF36vEs+uV9Pl+3y11uSUQJ5ndAgAdZnCsKG3Q64/A0FV60R44kwGi7
phdayelgYT50mKzQOl0edOUN4Ppgw1FCUzVO8/mgga3mXSjtEMkWxfB2ZpMOlG2lZX0zggY/zsuj
rUyR0Szw0oZBcVVb3M2jqtoacmchjG8TUrYS1D3llZEMJu/iGlaBXSOkpsfdxhWyNq4wiccdRqa3
u5jliEEvIOo4OgUFaSY0EXjA5LHF0aniAnq9go3jwcTucyOcWrkqqdZaBhmqrRus8vnq9uFUxSiO
BicrAog19KmRoFoPhWnnRIgnUj6Yol+Xl3gtjNV0jdTDNAjgDHV+oN5czwaCr2qLG+KpMKJsF9gZ
KJiMML2SI9rZTUw1G+jI3q9wAIuQVKTb03RPl3/E2q7SJXGkyhNsv3+DFR+ePhjGE+It1dEokKqE
px3OTTFlY0vNW2ZxajTd1AXcPd4HYS2CGC0O2FFlGZ4wRcnkMVGIMe/Y7dadoabpF2Rz6hdb9HTP
s8lG3D8vnWQjcl3bXURuDrJiGjHlMo4KpdnlEfC0UyOrDo0O+3OkQYCHMPBdA+x2LLDC2Ygy5hdv
OWtH0IeVAOrmR/j8I1ti1mfQsZoQtRm4OliUq0jpfqDhhHV0MovR5Hhb6dJTNwZe+bI8T2wu07K5
rLTFJRV6FVinkPzEqEHlo3E7vvha1u3s3u4+Xd5EK4dHh9Urec5Vm3BjcVkkXtcVPsIXJ5KQmX9B
uzDPiMnD3HzWC+qRl4dbC9wIL7TXYFiSgZ0vKcC50YwSonAdRsEIXj7iJiwDG3bN5YFWdizRIWfD
IMtxDLlYQlMa9lQJ0g/Lp4pCpXg2L/Wju3S0v4+dqeMTa4WHbEBZpsrycOO8rK2qBmBWdXQMlUCi
nU8TExrWUEfzCTCS5RaaDbUh1+3nAV3AG5kqYfr705WGID4VDtUJR51/0Jv7iP5PPbW5abh+VIFo
h74LSA2NTpQerbFrf6Gw2gRHFc+P/ORHqY1eclJV3YfLi74ybcPA7MyGU8M9sVx0I3es0hQlOZ/V
/aBciw5ZCwtawZf+ViOpu7k83MoxMfiLrEpVNaR2F3vX6FShtlOhuEqi6B/6Xs1PcVAETzr+aNeX
h1q5ChjJ5ps5linkMnucHZr1mAjPDcGfPvc1KAYdE6Dbmgx4P4O2/mxyGGsqPdeNL7s6SUsj97Ap
AvG4nn/ZegytVp8mxS2wBz52fSQOGAeq+4xM+fAPJgke2dbJASgKLc5MZKQGroSj4poGVOe0c6YP
VdnU+6qJNLf0ahSMCknZPoLof3nktUlahuAhM4TgYy5G1vUw7LRm9lfr7f6EDkSzQxwbV26rbR8v
D/VaODu/1ZGqk6TJXOw2RZjFFTQA5ROZmhGMQZ6ezKw5FKh2KerEQxrLg2crH3Bnf6rM+LYNzRMi
0+1e9TuogNARAv3jxs+ZH5Hlz5mzPNJ123TeRU1FMfpagof2SVH0x8GmD+VohxZ+WVzjTmuB+kGA
DseIrL4Z4bPCDjFQqfCr5ymPvvyT38LHFw43pzCtxYMHDAEftyCli46E200dpo9IRyS7UBXQcdHm
Ncmb8EPM4qt6UEALAoKdKuOlAcuWRcPGHSq09ytDBiz4S6VS5mjzmXxzp2FAyMyTITjFpZjx3+DR
AP45SL76iu6ENxSXuk/diO2uBYLvCnX56ItukciAe5R/5hibJVs/ad4bi49FaEtehgoJtdJl4VBz
Jl8zBCGXESXTX3KowhfpDz7iOCNkIU/MeIqx11EW84Wi38ddZ3zFWySGh+bV8cbTvTg0UkIdFtxJ
FuU1dCuWG3mqAwzaUK0/KqqKLnAqwgcbV8k9OWi3kcAsrr/XoTRpq4KaBNVDdXEJJRIitKVaSJEU
xX2VdN8xrgk9BHWyoj5BhEDVKa03QoW16enUvm0SGbbBMsQemLqW5Vik+KiK3TvoVlT3XdmI4gSX
ATmNy3tfX3za1ynqlg2smNG45hd7P/fp/DuV5tGAjb16NyjppIFEgBe7C3S1rWBaKAmehMIjr+kC
tQkPZGEhvT/00R20Un/RpjShoRXdeExDPcLXr4FXIXyMa2+wuBfNvpBm9QSVBxfa0Mw/1qhdRPsY
2J5+jc8wkl5IliLlFBRZ/gstJhxgTXNUkZYISj1CfzIMaCdHuUZbrJLZz8srsAjNXhcABtO8vYnw
SW7Oj5spihhfmch3ofhUV1rkJ+4YR5N7eRRt0QB4HcaiYmhyiEjCjcX1K6NGQ0UC1lCDjB346Qh6
2z5ONPjLnp5XL2yIvoPTQCMNT0LM55zrMHOQltRDJ/rSJ3pSPMNpSOnx+4n3MRFGDNQpSuvh1vQx
LrmdcKQAJNQq2m04QqTCbZ2u/8aDtYh0Xmch+fnkuirgA2MRb3H8zSQHXX+Emp78dIwRTFfU+QFd
TaxDmkOLLsFWErY6JjehSZynkQPNB+bNfZhGfVVrFOiOzszt6Xq5b4vykCcdUnB+uPEurZ0+afIU
6CS4KjHP+WCJGIfCcSLl2FfOd9lT3UXmUL/NYQ7fX94RayMRw0liVwxQyanPR1JChFjwS/OOgZIi
pNYqcsBNbLSKAjpm/OPyYMtH5fXDka9zXzpSCArz56NRKTAFmrAezU8V99K6aetnW6ScPWyC0Ron
d0cKKAbiecLDHP0GkSbo2/ZqHKAwgDzDyYCHa3y5/LNW1sCwLFVICnmkLe9KJ0QkkMHpmjfg3h6F
QAs1SqV8qQjhN+LJtWNOfD7Hy5oj372qDtQrK7VRwfSBKH6wBBxNrTTL3wvNX5fZJmBlHMuiSLJI
gDxYnwj0KN4RjZZRoiYnlZdo7GK0vUBhqBtzmv9tb57l19F4jueDYVJhs+ZI4s3JgGpdjThaK8cA
HdhPJWoK49U0GaV5BLQPt6u8QxKgszfmuCwCzcNSKKcVbEibbWMtLgE03VA8odiLEuKEaANeYqgZ
QZ2qrxWlBGNR4vXdwN8GXOqCetp4/uc3dzFp6k6GQB/M0k1igPNJUxUogR+L0NUbRFH1ANaNYSOL
FmEKkDm3qYwxKbE+4Y95uLxZV3YQAyPVpLNf5bv2pVcAhlT0McR9QbBPUcvYaxLNncujLBuIf68u
sQbdb9q0796jyMa6Cwf20BVmDMACrTYnOfhKYfauZqeDBvkuTpHe0Lv+V5XGBvI0WmIdElm393U2
GeFGhLD6g+bYj11NkksGcb7g1MZsRLRBMSc6eor4Nf2lhPZ9DOsBmZp+59PlSlFJgeByjEx5pRnF
RtNNvMZZy28udV5O7n+L/y52XCYFkn6+DFwynAyizWhYX5y+UQ/wUP9yBuB2EL50ZPWQm8Igs9zh
x1R+b4SRfFXMFqK+THCO07luAPYgG5FHWvCoNWHy0R5rFJSLmRYU9dnwLa0lduBKm8wFYxwjr8IG
C28fcezrrq1Qf8gb52Uw8ySHqWV1n8y6Ke/qtmj2/K9JvU4pD9wovlM+8Us7mG+zi3iXYoN55IYN
xUe0HO1jEFk/tAoWhxbV1jHsO+MOFylnX3mTf2vl/QQjKcYtJKtHsElkLDu17mN+J/z1FmmYL7AY
EBJptB9Qnc0PdV6jLu41ww022B8mL1H+qEOaEQVuqDcAHPjnGdI0MbHeiTtCOyLYbf7lVzkWwkCL
gytj8IunatJ78sGh249pBi8C5R/rD6MFkE362hrAYAcVk6naulXjEpvRXI9R4447OGpVtUcVy9yj
mDbdYepUHvpCYDsfih92VMFOrFJT+1nJZHwIMtl+lhpCGZSk+luBWMUelYnEzS2RX3dRrX2YrC7/
rkeIIk11Vfypw67+WAolvRN0qxBnbfTJzeMSbFFDXJCDIfCtH+iN4bSiTGr1U4PkXG8EPvNrvNyB
1LwtCmuUJ1VnsQMpsRdFVUaRC5dFia9jLSjIC1Ncma70ijoxWrxjjGXpTAKu2xjbtsvXwspVT0BC
HkKRgJb6svFscQYzxcxDFwukj0mJvlgsPhQTUqISWKaVb5W01m5Z6nczQkYF/PMaT7x5WmIf8XsI
z6hnJNl95cSIMJb93aR634amvqf8BBYsu81Hb+OSXX1cLK5Z8jrClXf4icoLkb6eVEx1BvFVhfNB
htd8Su0AyeYczkrUXCV6fZsG/WOobsF0VkJNsBImEuCEgLq9fFDVGpvZgEzbLfIa96c0CnfWpMqP
nQH5si0QZLv8VVdnSxvfpDFHMYHE/vxuDUU5YVhkhm6JPL7AhwePkPZLoKkPmeN8zDXl0U7t6yif
od4YhlwefS36ejv44iXFYcyqCwcbjLauOtf3UHC0Tb9xFasPni8PtbZ96crRfUdVUSeYX8wTfGiF
5lDocsBmVusQwAxulfqpgZ557adhisnQsBWprH1OUwe4RoXJIXlYrG5ktFRQLFY37JxvFbwXaKkI
JkaQyyTGbRvLufpQclIkWZ4AHmLM6/3mzNg01lNc0UJ3kOYthgD5jjvqxodEhFxS+A3vAe7L/ARu
8bHFRo5X++nyKi9rfK+xA00G7L4kxlNyWciiLzbkSI2GLkg0B9dHR6+Hg6x1Zw9cA4HZ1tZy5YDg
ALol0oC9AyAMMlGegfKnCmLJGzuo7XFvJkP0NROUPnaXf+FaDGXZVLVYIGoOyzY0qleNXg78wFpt
UbuSOiC8Pc5U08Z+W/vyvLQA++jv0PddpDupMhm2SuEA7RxzH5XjU4MFADd19AQM/cs/mBNXMpAg
OZcQ5r3/5rPrECAw5WpDF/063DN5dMmq8NmBBHN5oJXzivElAdgM4KNWuQjEVFMrLawyfDfTELyw
QDnc2nQk7zIbvufloVa+EzAnqfPeUPPjBTifk6cgVaCAPnfNqofB0cThhyoI7I39uvKVTO4DTedj
zKX+xQWETlDNjRGClaL/uiss7XYyCaFIjVFTjTZe8NXVezPYYktUwMbVroyZ0qghCI++z22kT+ZN
Ka1pI4ZfH4oKJZI0dIOXbTD6skUlEt+fxRomCfqvqUGKV4VPwESAoW9cPKvLiCiwalnEBrSgzj+W
Eo+yBk3vu7lMHunNtbCc4IjG3aPuy5fLG2N1am/GWlyp0IOzSS9YxSSh2osniHo1KTVooeTnPxiI
8IMME1AQudD5pPqstkYauMrR6kuoFqYzM+BGxH1kr36/PNRKrAMul2IyihIm/1k8TqheIEQzBYFr
qwl+X2MlUOeCdoEyzug3X8d0mlnaISB5LIG0xP5Aeuz4Gz9iZWEtauigGKnRwIdfLKxmpiOyYaOH
tzXGZCgFjA6S7aEsHvRA13/8/oxtBOr1uYynMfnzxaWCh3R+5znYMhpxuLcVBQp9pMWVtivTvnxJ
+AlfVCAlFZSrWiINbYLTPVz+EWvb1gaOzA1AQQbZrcWP8NPaQkfZOVZCzf5Cvgs5EMMYDeMKTXFY
KVBb8En8B2NiM8dljasiDdTzMS30zEUAmP1Yon0r2+7kF9CjvJr207DVcVv5orQU/zvWYn6Tn6b4
feLS5qPzh+tqMt3ENamLjvryxsuwFkfSFZlRjDz77/u0KWalWooOJtJpEUokA/qamdvE6XWodA9J
naKMGX1C5PU60LYyo7XSIgUhvh/gJ2NWAjhf0wnJntLuWdMWI/i9j1vvtRd7MT5yYCLzPnLcYWxx
vYwcJNz6sThYMMl27LDyOGppt1HAXRxm4L9cFkIjAuNvQSvOX+XNa2yUKG/18JIwySi03NWrglo+
5LMmOdmennydtEb5M6HCIh7j0e+1L73TpcnGNpun/CZb/PtHAC6hZOLQ1l2eL7/tsEj0utiteg+l
lbJUiif+yUyq1wrIqX50i4Vkc6ope17/1g5/HZoupkPSNgOwzcXXwF5AJIPJ/HUcKKu0+yJb7d6X
1UcvaB/+wVCgkU3uLWIFfT7gb5YayBvUIBulGdEYId8SRBjG7hJdED++Rk1F/XV5vGWA/ffciOgo
A7HNuL/OB0zGsRNVbcVuDAm/C6yTbo73sFvxl/MevHT8gUCotvd68zqchg/dKB43fsD86Cy/K9hJ
lWTNmoOj+c/fzLjDKF02pYhdw8Pj/j7D7+XZHiji81JY9U8fV/G7rouQmQtK3/yRVqaHQWCvkGvI
1ibg7UJN3+hRLkK110Xh5aJ5R86hc4+e/yYI17o+oj3vjsgsoqSjTX1z0/dj52/srGV28ToS51yj
JgCPgn7o+UgBtpgzIy1xNcC2xa6MMSS7S8JZS6hLCuDayPUbyaPf5c5npDHBlIooKuxDYefd59ar
akRtswqU6ww/AlvcSUVs/Ma1xQD8OQdBCL2S3J7/RI1Ru8HrEzK+AJxaUUjsm8p243gvbva/FwLI
AsVQeirvegkhlraaj8+0W4dB/DiWSPIrNQgRXEHNjaEWifPrUNypgPDpE/FaLh4RU1O8og+MxFVQ
WKPykSVYKKJblpA1mxO+y43+dHmTr02O1jPqdzOZ4h1TKZxJtmrHiEgAaU9AyTJjD2kcadK29IeN
wd5flBDZwPdwVeOF8K6313UhYVY6pm5u5vfN4EQ7LXTQaG/t2wJhLjvpgZlLWICX5zjfTMtz/HaO
i50snRbAz2AmRHzaH6Bl0H2yioNdIdmCQPZGLvqabC5HI1WmYwLy+n312kymBlFhtgvUXqSY+2RK
oBCLDhMODHKQmeNs5A+Ok2PwQ9ux+9EFGAi9MnF5Sn0adnR1hI3Sv4MaF961MyfARM7gQIRspR9C
tdOP5hRUz7QDzD+Vts6/ab2H0EBT+pqOrpZn1Rv78v0u4Wmbtz9ZG4nnMmaOfAXFJT1M3cAaDCgR
OEwYMDhjgPC2n3f1xgdbufrpWrJBQERIBlzWXyMEpUyjcCK3FxhOSfNJZrS8zenOVpw7xDAOKMKl
5COtGyG8YldbQLj3O+Z8/MUt25SQ5VrIoq5WJfeTn9Gjl9rXSnPcOks2LrG1sWZonzmnjpRy5kvu
zStD05DtoumRW84vIaoho9kePSzoYsSk8/65HZGJ3Uj4398z1Dxt4D0z5nfuEp+PqZhmaCbCi1yh
4XUSNqg9OibHEkjaVdk2L70ebOTj7Jd3p5AHg4SLmsYrNHZehzfzbM1IHWyZR7jiJegUpj4qi45R
3bS+lHdhEcR4KKGbjSxCfltY3XCfFUa8czq/uJ9GxSbUnKDFWAUaVajgweCdTaikZeN+1co/HGQw
bm2EpHeFUCQ4cb94BE8IP7f0w1OJpMj1VJj1DZJZ7aGZPWjD1Ax2AT4ch0Hq7cGbsd9XRtCX+Cmq
8fNUVdadj1ErIAQH2Y+mDnGZNrL4gEu2el3UOTlUn+k/QzDOT5BKcjyObeVeQdHuJnUsXIJkWx9l
g2F4g1vIZ13aqGt3HS6WI1pLVZ91e7UdnRviLUTma2ke7AwHEQpp1a9OKMG+jXykLcMx+2R5NhLW
GKJAQksd+wvdgenDaBvFZ8QEuodJFkg4jDn+mZleX+fSHj/7Y9tCxh+Va71px1m90rgBSvbktW2F
fFn5APxvwBHB6g9Fbn6JAOLNWjIg36hrfmQ4BBZirXxS65bcCaeJ4xAPkjaYiv+lHuovNjwWVy2U
GsmMGE3soLCPThIWfN8qgZlt4DWeomiTg+3ZwedRrk1l0j6iDZddS21uaKGRFO18mkDIlRQShDSy
HxuHa+XiIt8FVjrj6QWk3PNNZ6PVEZRW0AHsRFja0Fr80vKZHJ/EG4HZyjGmlTBDPOibziiy85E0
S8bS6UpuJDTL0KTtoGjbfD6n/kofeWNaKw+pSQkNgPlrXrtEkqZ5JTpECFrXmsS+DNWvVo3boqhL
qncyuzY6hAdBWm4BvtdW09JATMInhp2gLmqfkKgAtvYxCuBTceD2vfNmhlXQYMZy+cVeu59ssBuU
r0g13uFXPCMm45no+hue9eJ57dOY+H8h/no9psE+7cINRPfKvHhrKKjZKAAhBDH/+ZurqTG6GGPk
PnKtDLHDmSystqa2x/hhq7m9skvORpr//M1IUZSjOU6W7I5m2btU7MNbfIf8e3SWsFQCf/j18kKu
zowQmVlBGqJkfT7emPrTEBgZl66Nbj2urAmyKEZ4I0LFOV4eauV+R63AAqcOWZUNshxKlWmWFWRL
WW82DfxBNRsJsuhkXWGS3KlHBLJ7+zqos/xHIDI5PnVW7xsbWeqyNkIIzY+QbB1r7kCRPZ7P2BQj
bhyW0SLBbLR7u8Grs/WH6R5TzhcrkvMdLwCtoHwVT2hnxrx81GqSrQhm5YTqsLBh/1Oi4QJffOgU
JHScZCJxS0X2zwV+kT+J+FGnDBDgpVDSDWoNsbJF6CdrvLLetdGQocBD3Tq/sRW/jw4U5NvuRg0n
9MmyFvrlHluGNDsAnevyA96IqYE3bQQP8vKHXNkzUDLpO8w0KNp3iw8ZjFiSqrVKop9F41/WmHY3
OqTMT12vbQV6K8eBbigQY+iCqkpf9PxjEXDWKOaBwTT7SfnETZAe8KYbDh1qjI89UMiNS3r+6eex
+bw5EPV2ZmyPtnwOCnpcKtWa1q0cC5z72CdwG4Lm5vICroWvPAXgV6Aag7NdrmBOp77tnLF1BTZd
H7NRyY9xH+LNTfv1JqynDtnJUBxQwsciF501gn8ijLBCe+/yL1lZX3Cf87tHJsLfLS7syekgsw68
E14469PSEgTji1KgdisT58/LY62uLbhiQLXElO8Kg5B/s2BqWNvUCqZDXaFNVqFe8nh5lJWXgXn8
d5RF5IqbWd1PYpq/oPMlw47kmTdJQ6lqik6eMtNGtDTd4h2tTs2m7DWLDlDgWwxa60NS+6XaupOJ
z2LnyMx1tDHa2DYrH4smJkb0WCqAf13CI53MasMm4WPFMgBDI/AgDFyI1VjCB/3Gxli5nmyVeAV8
smEL7qfzgzchmyubqsDhb7DvYrgfrRd89IT/IcAuY0wyF7blxlO0soiOipgNFWtqpe+kKbC6KYXe
pxwKL1dcNbDygz9gdXl5f6wsIih6OjtUUEjClxSmoVJVlChydjzg5GssSYYnUzG9h2wyPwkkxK8v
D7c2Kagb0CRmlCIgyfN1DBo+TepErYvaizfbVY371ieuvjzKyqanJTZvDDyaiVHmX/Emakgnv3bK
om/dRGD3qNXfi5FOnNHbp6xL9jF5wsb2WHnLGfBVkgF+H/XX8wEbH1/xViDRpXR6ukcnasT+b3BO
6ETQdBh7FISHFBCHL+PrvourjVBi9SMagPTpe6t0ixfPQia0dshqZGGwJTqoSI9p2KCecFy/EoUp
f/9NgAoE+AgEOJIpy8Ntlq1tQzNrXSPFGuwqHOtWHMpS6sNG0v3+XdVU0N8MNLN731Ur1VZXFUUV
BO02at2lpui3uhFjaoAM+e7yhnm/LRlK5xxw4MCvLb9f2KH7pfZd6+pBkj2mcVZd1WZbfLo8yuqE
SEOQOqJ88Y7m2hZ6qJZp0bq2KOWvuhxldwqt2L43WuGNG8DUlcFQVJpjWPE3iul8S1rURXy/mWq3
9yHHVHUVPCF/iSBzEzTy5+WJvd9/s+jWf8danOpEy7sgqhmrmzWko9J8diCsDIFQr1GR37hCxMrM
mBSkSzGHJUDRzmfmBybuPNjQ8bGsT5ZW7rz6Y9K6gQjxGQsOI9cYcm1O1e/iEB23IbuNs2ifqBTA
Yqqnl6e+9mNAW8MlBm6tv+N+4Vab13ZiTm4h/OwQhs2XvvOxG1XjrTtmZSSLHNK2SCf5myV4fkhb
UUVTMbpZO8g9jhgUgv0hOBqSTP23JwUMiYwVkh20gyWg2MPFBhS1NrqV1xu3bVQnu6lM6f0LPd94
xN9f1dwheCYCyHpt7s+zfnNV270nGn+wRhfxhJs4tP5svSzYwYO/ntrul1Lg8355bitHndiZdIIm
2RzbLvYqXoKtkKUx0p0AJw5nLOWr2e3GtFZOhM3izVuUhXyHepq0uMNKuhrcDpgv5oZac4Mbu38a
rZQWnMi2TvvKMiIMAKVCzjRvEKLny4i4IEdCqUbXHysdLLL+E8lWKmKW3h/gjFgn25Duby/kLHRB
Cxe6LNCMxaMjBvzgEO8YXbvLfyDdY984jZpuvGzv4y6aOm8GWXwtFNeGIme53NSXP+rJwUszrU2X
y3zYZ2VW3xU9Cn+qH290XpYPOiGlqgNRl6Q+8KuXD0IbGcY0JmF6qspCfTAKrXqcQgcCiaco1Dys
OAQlGXh93u19r5lVrEVbbQnSvcvNQYK+kit5A0Et8HPOvyoJLaR8ZOhOE54ON/j/1ruoaEyc2cpw
11JycfGCUHd6pU5Ib4bWoYYMu1EgWJ6XeSV4FAH+zKxoopvz3+AMWWIpo48Wb9Pn/iHrswisfKMP
335vO72OA3Rq7ubRDloWAAjMIl+qdXLyh947jXosP4qesvPlUZbn8u9R4OzP8h1gIRazSQg9IYhg
JyYA9O6cpuxuCgI3ZKnS5tpK1K3GgbY8mPOAaNCgwgAXF4TvInGoUXpPE61PTpg2U0j2OwUTE13F
kXuvDbPJ8yQt/OE00kEXO139RfQOezvqI9Vt8Xqk5KypSrNvPHSBoZW0yNdSpR3sKwurErnz7Lj4
lirozHcGyJYrTUszZLKz8IfXIJ+Kz2yEdbA1NXeBmU1Po9qkD/OFO20s7PKgzvM04Y4hxTLrRVrz
n7+5x60UcHhgYwBa4jryoTEj/cG0a+3FMgPzIe2tGKO6WYMC1Z3iNy+i16HJX1hkoL0s9vnQqFjT
2Q9Qi9aqqbgPiig4+e1YbiBnViYIXlGnjMwzT7Fi8VAliaEgccWHzDN7/KPimd7XjqbYB20EwXBg
J3nodZW94PtEtby5vG9XthEoMK4jwMGzgshidCDIY6rH5OyxAe/fDTqsia9Gy8gfstYf85uQWzrZ
KRWit5cHXjn+oGSQgkGYk67acv92kDW8qIT36PU1/CDyHK/bJQDvrI1Aam2GNC7plyI14LyT7Sj9
dDIHTBsIVev4EeuSX542tBwYr9hnNj4MRlRvhALvIBvsHEIP6uW0Biw43otVRZsqnLBuYswSNVwl
sVVXDmFxFRixuo+J6zB2NfBfRSbr0FW3SpDva/RwemP8pdBC/pIaubrxof8/Z+e5G7mRtu0jIsAc
/rITuxVGYTTpD6GZsYs556P/Lsof8KqpRhNaLOxdrw1XV2DVE+4wD/m+4vb2kxB+gMfFYoAdOj/M
ls5qF4MRnkJFqOq2wpMCo40O4W/XNCYEJ65v74VTDfQfuDtYKLLyZeUtNRwLFKUdnOQkucOpGbX4
wYr2VZtipG0X4q6oILARdnjXx73wvjIudRQo9fx5eZ5TodW+7ejBqbca+2C2snwYcnwqotbCBhGB
dPznU3sD3Q/X2kEOVnb+4ipDY0bThA4Umkrnq5yDf5eSIQlPUmPhlogy35e2MP6N1Npa2c8LDw7k
ChIE0ClgEJdCLegcD1rYjtFJaXr/kPQi2hVOKnvRVOY7Ddz9SnZ0cTwkRUEdyNxWy6gMa2E/MPUh
Opll6Nxj2vcL6w9lQyczftBFX64s5KXrwXk33CI+a9CN7jSbe0nrRPO9NNuMpmG2dsN/PKUkPmjs
8Ic6R5uL7YrhuDvoNsWnXLNCc6tDCcc6i5p7y6kplcd2SORZatoX34EhIOF+/bB+nCTD83hz9VK6
+sCptTGWmAqBBZEm4+V5RJpBHZAc6QA2XR/o41fBQNDn6BdSbOQ9PT+WLeiaGFl/XjLDrE4KQiIn
qWylg4NX3yaBqAITPcHDLUYvECWYKl45rG+3+fntM/+AWcKAKhIQjcXtU1hTLOpqjE8pWpB7Gv5i
a7VKfFBGtdpqExZgQs6xwUY9EG1PlMxN4KTHzO4wkpgaY+Nzsa+csAuXNEGwiqz3DBelpjcv2rvI
AnFERQ5QeTtpvjFaboW0gnon+YC3D5kwYd43gf3USoZyr3W3EbHJTtK65qF1YuNnaU7qrhmqJ5q7
5vP1zfp4h/C7qC9CLac38oE+ZSNfVQGxiE4juDok/9VheNVikP6U47KVV/jSB8D3bLIpVJ8/3Fcg
8y0ZMF10MvomETujFcpjHLeiwaQDNe5+siuTwt+k4TOtR/LT9ZleOv/zC0kAQCCAvO/5DhhT13c4
YzDT2NCr3djaqb4rElsYK+f/4kAzM8vkWZjVps4HGvDDGCuVywvRrhkOyvX11Ymbdq0GcHE5idCo
e1vk58tYDndcPxeompyUSLZRYkSK33XQvNsGdZlj+Vn5zV9t0GO8EMJ2ZY7zYi0/MUorlK+oAMLQ
Xyxm3xT5ENRNdJrSocMFXjLdzhqzrdFJOPFo+bQLi7b/XwbV0bCgwUrJbPkqyAGaAG2BGCYoJg2n
cEk+OUrePgZ+8SX3RX4j5/3r9UNz6fOY+4ZIvwHo+ahDaYl4LEKTF97Oql3Y4MVXFwGGjaH/2XLV
nCbTwaaBQeDIM7u4NvU6Dw0To+hTX2FSm1dCO1ZIenh1Fqwxvy6m5DRkgKegwU9henFEkQnTUQ4t
gpNaBmK2MIMQ6qS2R4vtqxNkBu8Cf1UTxd3Fku8fA7iyKwX4S6/ETCaguQFx84PsUtz0WiQj2HvK
6i7VPRTIcNIt7D47dLQSDcBgft4fE6vS8HrOdHr3Wek0a9/Qhf0FIkTTFigxlYllBCem0dQr2s6n
0HbauzLNNOwrfeGWEfbi14/ShWsBMDmXjzr331ASPL8WoGwJFJCd+GRUjfF1aCxAX/5gr4xy4VJQ
0B6aoRigP5C4OR8FUW9oo+zuSTcD+0XBf3vXpRl+RMIwN2nbDq6iJs0N8FFr++n50csHJkoVFCDB
kg+Rx3HODULaGhtFWG1rak7tfSesKPtkR2X+UEjmkF6xFTDxy2tAy+u+TSzUUh1Jb/9FqAMjVj23
v9jDWvPywumghgMaCbLXheZlW/p00A0TAwlTyY5K5GMJafjlXgcvuBIgvNEKljcqGA6q8DNBDCzN
+cbJmQDIK/M9xMWAG2fkxx0AVDFUbbzHli/6bsq9au6VQU3lQ8NVWHlVLOWnviGoCWMThSjsVUb9
u6NI9q9hbCSxiWBDAiY2/OIfvQ8soH4Sgc+2B0J828ajnB1KawY8Xj8IF94GMiKqGJwETf3A4MA+
y48mBLBOeC75w9ZJAucOVaLIRrEj1h6UQgQPVo2W/8rR/3CrWUipzBpnRFgAMeBIny9haaDUHZk4
frd4LCJh75T+LxgKKbo1Ot5lNNdzYEk91HdpNyvY/GxEm+WH0U/Rv7i+BsuTM/8UaFp4CMy0KQQH
z39K7meIavjaePQj5wDsY+sj3+NSx//30+NAUJj9PuATah/amKOmydSiMLhUDF/2CBbjLXIpw6Nf
mPZKTra8WZgSDyGAZbgxKiDixerSh41SzalpBoyJdjvIJppvgfA3OoZ8W1SSy01WThqkjPjH9Tle
HJiaGPcKvMkPcyymTEqUthiOcfOqJL8G7VVBf2Oam5u7Hpvf66MtU8+3af7faMYS0ZlzdAYtG46O
/WoH/yj9sPGbZ/y/rw+z/EiWwywOSBPFOEuN+XBEl90tu185Atto9bpW/Utp1zSkll/GfDr4Dw4d
8FgIL5bKYDHSJtVQQ8PUG7BkLpKSwq37Jtj28myhLUbjwBMv9klBcd5Oe+0Jv4k1WvFFEuHMnWd1
geiBq1l8FKGW4c6HyJtPoarapjH6WptgnMZxh6ml/23IYtPcloOkPsqh1KPoD9wtdq1ymrKtXZZF
srOjPJRWDvYyX3xbHWRQSIGIZYFLzQfwXW5W4VKT50J3vEHtB8ttbMuXtmZuh/auRRbpaxVj9+LW
WosMVivhhJZCgytmxR8Z47u61xI8QXKRMJehWovVFmHD/OPgDM/Cw8S8c9v9/MdNRTloSYqEnInd
mVdORehBsopX1mBx6v8bBe1YUAOkEnzm56Po+mD2o9z7nhGN1PeDSr4bSU6xASkHF2Fn9fPCeER9
XNczuAU5jcXxL/D0bCzVtz1ckq0vw5Bivdp0wyYepjWTmktTA4FBYx9ZH0Ld+e+/212kjSO5rCPH
o4Z6g1NEvSEd3lWS+YTpYrFyeyzu/bd1hOSEcinwC1p+i7xIbbtOLrLA8UxQ01+jRnf+yVO9OaVx
Ov781A3y31DwgMH5WjwAS8mu1gz6Ro+YV8fxcCVdfpKG6gCViCeuDQ9qFX69PuDFhaQFRGD5loDN
J/XdQgZ0wOmp67Y3dM2xa6vvI67vjdQNrh+oj9fHWlyP/02O4h+QuFkG9g098W4szEdHVDNL20OZ
WUVZRTW9LLWGvZSJ8UFta26ubvikRvTboLOwP4tKHZ1TcD7BGpxJnYre8WRpKh460Xdby54761Nv
7LM0DFw/CspDVZkv12d76dTQVJu1m994MotvnIDZqjFeh109YkCjEKRtJi3tXc0J1jBC8xzehZn/
zfHdUIsPD2SQrXBEHa+XpRcNopFt5HeJmr7Ilf9ic2Bd/IYaSCfm8X+ZIz19BAlgIC1LyFbfSGFv
JI6nWRIUOJAhbjCML0qMH+X/MBKaJuSWFNsgzpxvo9/T4Mu12vHSmT4D/0Z1BZJrQhOv1we6tJZc
yHP9g47WB4UFjn/si573TBfpLz8LvzhSghejcSeJ5F+lqPZpgSsQzaDrw176NsCzzM8CHRZKyufz
Q5gPO8ys9r0mKpHXaR0vb/EGcdJ9XSIEMMYrvfNF/PV2ZKCMWeSsMxVwqWrLbaaFmS77Xlcg66Ro
rYePeYjzVnlXWs1RTZU7K1kLFi59ErRBaaSRypIwLx4kR49NG18k35Opy2YuvStc05Kg9v9BiNaY
Vo7MErv9NkeEBFhVtB+pjMw/5919U2Fam9mZxheYR+24aceg+S13RV27Ip7KH1EgcCbmnwCS1aVB
8FoZk1G5GIHFv4QQxucy3P9+zUwrYo95SZaTH4kDxjiHqyFqTHjTwPG3quiKmygCtXH9MF3aXFgT
KOODT+EOWsQ+eW+P4wRd0GtxIMVVGAni554EwKZQLTXdrlbtAO/i3lL/ZqoVx7vrw196U9Czoa9E
/ZkQdfGmNEFAu7SKfG8UQ7bRc7ybEXTEbi3BAF4ZVl6Vi6MhCkIxTyecWobBWmxo1ahYrGve2Li/
97dRoT83rfEqtcVKFjz/8uVFSxd/JjwjV0FSf36iYHTHWjTEvjfkIveyHPdqGtvlyvZd+kxMtMhA
zSKE9YHpkwPezk2Td9LIsBzBkIs4FVzmzqqUcuUbubR474dafCKBr2MzS4XOS6LkGZrNCxQ7zFVL
52FQ7JVqyKVpIQr01pfgK1AXx4JubdPInWx5FV7gj7UpkgPIxMZtY8ymVuZ16TqlmoQ0H2HbLL14
vlFiiJMgJyLwlEjdKVg7K0P4BC9+K0Z4U52B9cX1M3/pk5tLSsgKECBSpzgfkPhqkow0sDwxDtqN
iXjdM0hn9UvfNvZvo9SUpxzKz4tDwdBfmeulF4uwmyokjwcIkHmP311zgSOsdla+9aK2bstjObbD
sBdWWv2x/WkMSH0oGYMICaK/GSZ9iotJw5pL2YXfQF8XhgxSm+rHLFDrkyjWJBXRp7ZVvvQ2Tny4
DwHO7PMm/jGalboPRPgz5bdsB9tf+2IuHWN09+dkyprFgRax1kyMU31D2F6ZTQ4e2BH2SooVb0on
jbddKGm767t96SgjpQ43gfucPs1it1OJnzLQwfFS+Fsn6k3mS5m35d4eh/DP9aEuXDlgQudeBTgX
4PuL3W3JECveOMkbcCjb9yY9V1J5bSWQu7CAtAyp79JDpo+3ZJErKmCTRmYBqyDO7oquCLdFb1Js
5CFz04Kc4PqsLiwgOGGQ0vpcUDSWTzNIs062k9LykqG9Dwbp1uhNHUqTs9a3vjQxVLZJEWd8EhnV
+cfRIYXhlAFul6ZSvGR+d29VxZ4+/k0W5N8/PyeVfgO9APC1PL3nQ6X1OIlkJP0lvSA6xR/HjarM
2JFjrNWzLtw2fLTMhguHPy3lItHPVsI5APCAO6EPrOZ1/nUMDZhnrZYnv6PBtpKNFda4gitoV6wc
yUujc83MpDsAAeQd5xNFPGfAALG3PXCof9W4/5GPPPGwRA+JHe6drv2uOsVKbeHSPiI/ijwSKAs+
9cXiOsPQx20y2Z6U9V+dalLx6S7vNWvc+5hY/A+nk5cXfuJsvEgN6XyCg102aZ1waOB+xjd2C6Rx
bhEcnJ6L5fOHBiE3GgQkMJA8lo8iwpBGn5B/W6kTPml06ik7tf3JErazMqtL8fCbDAcfAuAmKiPn
0wK90Q91x0ceBj162iNO7EL/ayMh2wSpq+k8jI6yb0U2bqfYqI6pJK2RrC5t42zPQPGLIgf9l/Of
ILLCATmqSNQ38hK3QVXCCyfSbhJlKk5DqouVOb9F1YuIjRopnAyiYLZzmVflmuy3RVpL3iw9HgKV
Uwd/B3BF/4ENqIH7iVKa8R4xrO7PONWOREWiUdSXRA94OVR/yPcZ/CiE6o0GDSTE0Sq1f7Rx0LF2
+hSKequOyEqhtOGY/UHLAgQDCID8gzWq5Snwta7YVc4w/W0np9EpAKjIStpKbaBCPkSytlcxnUWN
pC+CvRVU+Y3uFPzA62dMubDqMOkALxB04Tu5lBbLwtYpehDEx3GiubOnu5Mmmzw2xsaFGpPVG7Vq
hI3EZVT6m74IDbjKI/82AsFSBPs6F32+CbpGkb2iDvraVWw/HjdGi6S8XhdO/+36D74Qvc3qkbMr
GwkMwgjnpyRum2bUDJJhQ03CTZNUP5UBBQ9d+6LV6U2sF8/Xx7v0Gs0DAmIBbUDp8nw8fWzCakL3
zTOqTj3ZUpftSzyRvvp9oa4Ea5emNu+FCoCf2uWSZag04IUMgc9Eh2GNmwSzIIf8tRb6/Vhk8SaJ
0bG8PrkLm8/DB0hpNrGfO0rnk9O0Vs5gcmKF1MbVIZNUeWcgb3JwjDZ8TiNfXzltFwMWSgtwE2ZF
7uXr0KFEnZo1oeBU9X8418ONDIHm8+USeH6gN3iFSMeWVBlanpkqDUyqqVKvLWQUTcfiFqzHjR4G
u7IJ14oJF2eFFIiJOeKs6DUHwO+C7KGUJMC/eFdpQy+2cTCKrZonnxTLmLdnZknOXUZl5oguopUy
VhPcKnzJCwsEWuw6MLeJNETftEhXdpUe10dJ1dKn6wfkwukHUsBx5D0nTlqK89l2LI85cjUejKpd
79s3Bv5cbhpoxedP4vuB3hpa79aw8QGHSWEgji32edhw+3+cyJLdQqvuEn9YOSGXNoykB9kRvKyo
pi9eGnMQRj5ZXOiJZcU7WSlll9aAur2+dpfyHgpL8Au5XalqLW4OWRvCtu6YUjRBBIXAiSbYUEi3
Akjk3rCQ+c/0ftpCrkQewChWEYjzgVg8bzBesXunTECVeUkaUZwoRWEfRxfMVYp8w9VYfNVyRa42
lUknAUGMGmlPecyyYWPkumhd+J39L+HD5ThcX4pLxwgYPhTSGbVOUHr+hSCvhKNLPOJp06DMCt6L
50MN4wPYmTVGx4VLFClD7hb4hpRqde18qMjI5Dobsc/BfazcObDXbuW8FHcIjLaeZOrti7CNNXPd
S/OjiUZJi8SFUtNiflWlqXke5RwoU/TfzBgzoqaLkaZyqvbz79Gb9hCWpERKALTP50fiBb++LiWv
ULNoX/aoriJzVXGKrXHlm1xSVt+uHGJdMCoks3MEej6WU3O0wdk7nip9dyKE7cZ2Z+q9i3WUaxOV
IJm2G/LYRdPX9X2UDG3HHbIWWnWFt8eaLNHFUIUNhWoBJP1jibjRrB7pL2qHJsgWo0qeS6Vwo0Zg
ih0dQr3GRSXcq/qfQRNHEb/2kHnTots3tbODvb8t82nlWF9cIOQAdHIdkLTAfM8XSCoxabGcwPcU
Dc8t/dFRpo2aJr8MkT76mo2P0j8OogTtn1gEu8kSG9qjrwOOwZitrAQPlyJ4UL28EcRE1B2WnIgy
iYGbYVfg6U7sWaOzj6xpXwffO8d5zkybeCLbaOWL4SQ31TSu3HWro89fyLv7W9QpDMfKQenaSm6y
cdyYfkHbHLuLVOARb9yHRfZgatI+9MVtBkPmsxcMwjIwfkmvCbfVZbOprJXWbGqiQiUQiM7LdbkP
8qLayKO/pgAGWpC5nF+s4DVnaUuyv1lBZ5EC4npTlUPgAB9AW884aHnj/ryp/dYdOiEU14mipHRl
uwspL4lqo6ESe1MHViZtCitW/qbo0v3oFWfcRqhznKISOcDOTyO31ft2A+89PULlzwi//fI2BePk
NpHlb9JQUf6KhCJZYvd0YTIIjRHojhDerJxuJqcwf4VlYpO9IRl07JMEn5eiFzsljnsEw4oipbfB
WLqE8L9uCJIqzTD2dhObe7KM6YG6oPRFyxTztXZ6HztMoMWONg4HrTPlrRMG4Q1qBOU/tZab7lgV
8A9Rb5/NbcNbn7reTwotDYVpW/dEGePhk0VxjIbl0O/SMStOWVIkt3GG1qMT6+OXREQO37ERSb8j
UombxJgGT4q0+uDHgXNLtGHsGmf8YVdpWLlWOiZ7envxDnqpeZvGSO8lqh5tqqT5ZqTF6Gp1Y+/T
oc62Sh9GW0VJ1MDNFaV2m5RPTzWyNNlGQpi3KFoGB21w8nqLIF5ywmvLvPFVi15Pk1vHSQ8N7rqm
e0qjDEbRpKML4Jq9aj0Zge5vU3gzgxsZcbrVpEi3N12HhVMzaa2b0Uc6FnjPPhT+jENDFbz21GZ0
jp0y1Yd88B1pg0GBdCORcm6cOO2ecl3JbhXoAi5ys5Cfiza6j51I7TZGnyGZGpTBVkXTijqD/VMP
o3qH/9SzrgbhIfXNfheKoHkKFCc7Dpo8Yb9h5V+B9SReSZ3XdK1u5tomiNQlwqhRE7DM6pfv29YO
fqx5E/GdbDiCvydVDAdsTZA2we+JCHt0K6NVt9JQmBuzCspdMrbKkdAP5XhG22p66ruJUUP5qCP1
AbAzKiF9We2cbHxC4CDcQzeUiHRM/REqVuU1fjY9+lMUR3vFCnptN6GxaG4bcwT/6CtlW3J4/ENY
dgkco6g7ab013PVq3zz0uaq4viLlmHtJ8uwO55SDia5rIN/QjxuPiSkH6WHUxmi6EXE+9VuEk6Nv
cqgZzxGuxz+R5FGf4c0nt/3QjH8Meqp/Qj3susOoh9UNAD7964jQhLQDE2RKri51k+UiLG7ghqZL
9b1ohAOk0Ggg/GdtsUHfprdObSGyf6NaqLILSyowXYpGHUmGkn1z4tGRdhkKE7Zb1KY8EXeBiNp2
iu9HP6XRzO4aTVSc4LDu12qbcxhwdkfNwQFVYeSg0PBD/Of8PlbbaaAo39G6ldP0OdbG7N7E6mw7
1Wl6h2OpwzlLw+9Vr0+7T17FjGzO2RDBEGraS6RPKefJMLLiyJ6ZEF8KSeG1ttNAwiGI5s4a+eLD
ZTx3TGej7RlPwW28iPfqtC2RrMk6r9ebP/JQ3RVZhPDakH799LRm7DFlRhT5cVFZxF3TFGldIned
Z9f9QWnVL10sdmW1Zt2rf9w3UuPZMQKxIZWOyfm+ZZGmZEk6dp5Tt/JeBizh2XL66RI7e0R3gvol
1qszQv18lDYH9YnAJTycKkwPnULsFPVaufcnY42q+aHEwFBQ7Xgs6f/wACxC46LK5bExos5Dm6B0
JcX4DdbnVjfzrSL7L9f36EPsD8sZ0tX/p/zwv8+nVeht3ScFZ8HUsuw3RvNy56J1UAYbEcaFcYyy
Jhi2tm3Xa6HyhZGhNzHTmcIIsXDxufl0DrFhslvP5ql0fXP8KcDd7WtU6ymCH/JMrPC6L52T9wMu
dtBsGiPGK6hFCrb+2qntDj20/fXVvLBzgCPm7cOIFCzpYjWzQgrR7VZbL4xFAQa+sPq9qKPwJWoy
YWCf2KFNc33IDx/zrDqClgJSxSB/PyDJMwwtSE01jWWMvzUEym6YGbe9g6Xh9YE+zO18oGW5Acn/
LpFonXmIgdgurg7NHr9CZacWmNPUCBE8XB/vY8yIRxrq+lQbSKc4pvMPehcfB4TnXalVvdf6fvdd
Narh2ShT8TiciuJvk0aHdNhjWr0VeuPKOT7dmubr904YBhu71B23kP3qaeU3XTi0FtqyUORA+gDm
W5wh2Jlw/rqgx+Vh0r9FfapJu9iPNONgBQMaljIKlLeSYfTfCykdX3C8zb8rCGnJdG674mc2taBk
I7tMbnqr9MDaSNCYWrjPm0oNc3tlCS/92tnMnCYa2IePyJGsDUhhVC76Jo5eGjGlG1sPukPZTsVP
YYTmT2Im8e36Gn04kPPrglfWPDCKp8sWzKAqfWN0eefVab8PDXXv+P1ONduVTPvDcZyH4d9O6kJF
CjWB89MBUMGazCDpvKLLNr2ZuxNVBNV09WYNr3rp3qDUy52vcM9R2jsfKRFTbQZl03lSWlq/5cqA
quHX4f5/WDZSdB5mfibaKOej9PaQh2nORZyTxruTXwmQlPZBLrvd9YEuLty7gRb3btYZlYRNReep
U+EfuJgAbQ0D0vq4K+zyQVsr0V9cvnfRxmKj4taQoTnGHEIRVt7MBtmFEOVXjsOF4G0GqJicBL4a
CkrnyyflURM7acomWYOUHWJZnoItrIhMd2sRYqRmClUk+1Ab4nAT4pY6rizrh2kSrKMrgdYMrnQa
ye75D6joWGUk2ZOnV4l+W+VqfZvaUrgyyoeP620UyGnQAunBLe8femrIc9naBAq2UW+c0ZQeiYmk
Q9aW0u/r5+TD5cFQPJesKoCfuUxyPiGSWAfhz3LyDGnEt2Xqkvo3ukAO2VDl/5Jsq4w2Kb5gP64P
+3Ed5/dsloJGBoV+xOJrm5rBrGX4AhTQsPsd0IXahoOhba+PcmEd0bOayVcE3CzmYrd8Sa/ToJQm
T0vL6R8pTIcfDjoNeJT30krlfG2o+e+/f8aqyJCqLpA91SzCfRka6VOMf8XRssZxDaf1kcQCDGSO
PsCEU71kfueDTWpgF4WlT16RROqNWsWi2vpNCAycimcskx7rcQ8MhXL+flKd+KEtELF7gAy9xjT7
cM28hQt4mswnCEjsYh+VrjDNph81L2nsO+zGbiPJxo7HxvrKfLy+mZePzP8NtZy0UPQkFEQmtZ9u
wiByJTF99nqZZwO7CiMzPooPalKmH0iIQOialzZkuEW3UbD2aKong3w+TW8rsbaTHzohDMgjgDgM
2h5UcBcNMgdsRgVEWveUpryp2rpwi3x6USbjhm7nDhF49Bb1xzS217AwSxUG0jQ4cjBOyA4JYIH6
nh+hQYvjggjZ9GJbd0V/V0jFIUypCw4nIe4j41fcnICdvqbBLRrt3FR7tUs/93kCE59ti5BZRB2H
5EBevBmF1Ks1LUnt2EgjhXMsK8ZnoSv+Pki7yr1+ehYH9W0sUjv+e+44sejn8xWInZW6FejHUo8G
NnUK6UgmqhEHmzaMwt94fIfyymO/OLFvY4ITJ8WjHY3C9+JOyHGqhDWUmMdBLSxoZbpOXab/JKvn
v1Ho6jAEcC2W9HxmnT/h81kU5jExemnvxHmzaQOEI9RYRTc9Hqrd9ZVcVrTfBuSlmEfEV4Lo/XxA
CUi2XsHQxy3VaTwpp92fl5r51IBl9OjCJJjfZeZdkgfTHnuS2pUjRduRC68paC7ervmHUNZAxG7W
fZjbH+c/ZKj5KVosmcdgbIo/7dDkB0VpqS9FqX9I5SbYNJG8ZgC4uOj/GxRHX9ThgQXQsjsfFE4x
Po3cykcrJNpRkE7Z14lR3SdRsTbUhfMzox4QzMWBDFGSRQynq71UDVNkHUdfqTCkUuP2NamncQ0L
e2lHwW/gZ0EbUkO/aXFQsVKz0zbsrKNcstau3lnFXm7taIssYs1Vbkmun2b5LTAWbT/Vwtx1Naxa
WXTWyiV/aUvnCgwb+4ZSWGxpYnYTEFIoN1T+dMqLnUmxtjA2UTD96jUpdMHTDN71A31pR+mL0hvi
45ltzs53VFeBeMQ+Y2IBGj9bvaw8FEZQfK+TMVsx2ri0o3RikCqdcf4fRBYSKq+VPEjGsRsG60eP
LKubloH8Odjf2xFF6IsYmUYMaJLFBxrg+xPJGH4dk4qiOl8yDtlCGrfYVIYbzYq6lXtuSWd9GxAx
EtBpxKqcoUUUUEuVU7YJOp5hH9em6+N4twvTEaK5gi2ocRMXut3ua8BkPYZeRiZcfrWhbvyw6+HM
odequ9lscL1y6S+e1/9+F+xD0OzAPRFiOt9ZISuZaHvNRHHa705OhECL7uf1TsTBdABn9trkSXhr
JDI6nJlVP18/V5c2e04TOFqIGFDkOx+9L+TJjlubjlNjF9+KHkejTEnVH9dHme+bd/XstznS0yQf
Ii2ZA+rzUVI/14PI4vo32xFzkzRJDiIfbNB1VTyiSTlIbi5ApdCOaFc+nI8TnPv6hExv+ZC87C1O
QWTnSWQZR6mfum4HzQPHHcs31kxOP77dFLFhsBEk0cX9UGFGKIyCeSOpx8Ic/uELrl2KiV9HSUMJ
s8RA9/qCcmI/LCnjUXFQSYmouC3jEmesoxzNd+3YGfK0c5rsBuntXRFT1dMBt90OvWXeSkWifzGk
9KUZhb4hp2/cfkwa1zbG6LHVI3OrZaZ+wGrvEXrqs+IjpZaKNtg3ctztMrv/jf5jscsckbqN4Yeb
rk3UL5PpdDshp5jgYUlubAuzwxcwDE6UDTSq6k2HZRWi1/0gR4dRCRBVkkNEB/IEOR4JuA598HwX
9111qFXzOTfLU+rELaoE1Q0kMrqdIQZc+Wj+oY40IIeon3otK+61SVG24EJUV5GsL7HWy0TyXXWX
t6HYjEp1V5XNz0jUw10U2H8rOb3Bu0fdj7rdbIdWTvdFJP5Rg9x3jc4JEVwsSlfg5oOar3M3+KhP
BMFv2W4wBtdqMBFd4jl9twvCYNhhAHcqh77YF/i35tXUu5ZPI0uCYLubEqnftlkdbqJJC0AtSIdO
Nk+ylavuFI35PkbK94Gyyrh3xqB2gzpH94F92NZ6LTZlaRRgpqKXSbWlYzbhyDOY5u+gc2RPx63n
K5IS9GD97KAijrjJJmqq6G1tpAC1EDsv401kTNa2McqvOBhaj/MCNKl01zvmH8uo76c6P1IzoiFY
jcFGrZVt5gRfyynY8UXsI7mBCe/XE/awseSh/PuaNfZ9Epb+0yiZ5NhGd4Thkexju3oQkun1ffsD
i8T7Ejl0d0jSf5NWCnZ0yGo3GpTbpAhQbVPsgx5m8B3LUN8l5vBotc230Bb3zhBsFMpLtLRNNOkV
ALWw+d06xxjY6Y1/9aw6QjZ/tbKq241ycchl4yalEnWXj+VhiqR9V+gvQZp0rpyFJSY9geGVoU17
3jZzLOsA5yeK+AW1G78ehSZ40RSSS5TU3cZV9BtvWmWbtC26YvFtYwWv9jBpLvYMz2EY93AE4QzK
vaxtKxUBzhDUFWK5ErJgsePGWlLvWnWo94NveW3ZTW6DoNgOaoyz6SLYXAF74qq9/Eqmq+Fo7Uiu
5nesjk8HtVdsaVu25uSGQ/Q96p17lCf/EoKabmspT60x3uCVsiWmxdW8t1gGtXC7mhSv4cB5vhx2
T3TFFTdA2UAy9JfU0f5YtZKjVokweyfKh1EZak8qp5ve6H6acf1C/9nZqHJ1kkUt33RC8e9EkT2B
tvihjPK3ruy/YxAwZm5u6btY50pWKP9uBysI3dwoMGxlcq7Ztj9DrbvpJu1L248nyRjHQ9eqnkDS
hk5yuStMrONSrdlaadBvlDj7NbbZk5oU4/2Udn/MfIxpfNvlFnEIZ5sjLLyXjAJZGwQpKRJsqIiV
uyEyT2EuRYhc0+JPqmrYWzhCu0WpJFs51n9ombUVtjU9w3Z5HFLr2JrtP0lRY2AnpdambPziLjaA
biQ5+i1t7t9JeujvatFzUCbxPfDlv1zdfyVb+tYOlnp0rOQlTLtobjQl+0ZVXusSz+TESjxN7xo3
mfpjqoh7/g/j0JvSA2qMpUuqVBJAJOOhUnPtxUnM/m7AiGyjTOOxrOwHWv/qPfnkXVxpzxZYL0Te
um99KbXbUYp+pm3x6jtT46aWXc3KrgfZyO7j0ZC3WuQ0Oy6mf4vKQH1QtO0XbaIJ3nV8I5G2N6fS
3PSYJx3iIrxVMul7bdjDpszBSBTCtzb4+sTIyDogplqLX6RGvwypvDEM8TvzZ7EByckOjtnc1XZx
krXaG9uI7rfonwyn+JOUKHf9P9LOYzluZQnTT4QIeLMF2oGeImU3CEqi4FHw7unng+5iSLCnETpz
4yxuHKPqKlRlZWX+JtZH1a1F/Ss0kxcIIPURB+tfmgpWS6jOn85R7sIAyMFYTbBd8y+hZH3LC/PK
SBCPFTFqA1V9m6Tmj1a3nhtlQrrbch5w2MYPElm/z7LZxV6QmyaPLtLmNGt/xOb4BGZnb7T2s2EG
1r4m/rgDQmK3aZ98WTyeT8Qn9WDUZneD4Fh0Ew3luGsKUDYE+QVGhxWD0PnzQKPYuwLczrHghXSL
UnzhpZb0BNH8aAZd6Ha58mzF9HGk0W/Y0W1hh1dO1z9JoXzXQlRypvqJq+dbp486UDlEl+3FdVLp
vUTKyQvrMt43kBD3RR3/1JMMZFjJD6zAkFUzGoIjFllTmX8ZY6QRZeto9c6e51O0mzTnIPp89EqN
o10NcX5o9RDFgqR0R0UZ9kajj7u6TUoPOgXmQonmNXL/WacD2VTN/VQF92ac3U0gVzBzbx6Kmju8
l/sXubU/dQ5hqB1KceAZ+1zT3t5hsnbbCUyYZB2DA2xT3DDRn2NZPI118nmwS8hEcvElsaocPRvR
76VIO0az/DjjV0OccW47oBp8J3ZObzt3UZ7vzXm+MoR0B7zKx4LjlzMr97Xd/Q5G9UeQI2VRqD/z
CdCSVEjHyAi+knq+INV9FYhccbXe+BT0xYn+2ZXVZvhi63bu4jv9AOxOwFdXvsMRAJwUi09Crv4E
IVG9NdUXcwp+qAOBoAxottX5Ue8AL840QY81oCVXpj1HZfG6wtch44ITJVdtVVmGa1T2k5mamtfm
3EhVkd6CTPmh5zPaobn6mFf19yKWqGYl5rEX3M1jMZ6cVroOenPezZKtHh2a7m6pVfd273ztS+cB
5FCG+7L51Fp560pG3LsNEu9ekouHyIpCL6gDamK95sqV+hil4lBzjbv2XL+MmfAV7lsd9RzSodOo
xwdbjD/CtF24hkfkfRxv7PUrSVF/qW37q7ABvw6SdGXnEjUgtUCZKnhV5SDcRboEDSWeOzdGQcQt
MQW5xg78PkwXKUthXSG9lTPSYO8ke8iPoQUsRs2nh4h3Nt0/45WvhrZq2Nwht/+YOo7HvXQLFktB
wA/VHCQJj8PY9W4mhX9QioxdNTH728wJDIKGqXpDqt8UeliiW9nghsvaSLdla7AAutM+hqodLiql
gTeqbXyPuGZwKOTkNZjH5CYFEbJLquILOVd26KoZ/LjE0k5ExiDruZpp3+15+JzqRC13vBYBkg1T
dO0UZvwMhPi7USYJhflw+lR1vdeVRXwQZvIa1kPt6mGTIlCjJEd96hW3NmtYULbzMuCKHJijeYPN
h+wOjZncSJ0xe/2oJ4jMtlcDEvje0KHbVplySYXaiqgcsx2GuLvJLSX7NRVicCsp7n21s+WfRlGl
j1Kj9oc4BPxlDE8lDq+nUAHK0pH5Xo+zc5f1aPC3SSb2Q9JoO3MIHBIepzul+IX7haobOyVQjGMX
Z1/qKdTc2Fb2UiW+132R7FOFsiudPwdUlUQHJO9DzzIJ041QxZ7EfvTstIH/k32ae/tnQLP6MCKD
4JalEbhT2Hf7hiL7fg7lV2tW/8DbeOzVzPD6WO33CU5VBxCgDg0q4E5DOJ8Cy+FHamblDWgeQ4TN
cb5VzZ9ZndyoaPS4IimYnQJyLzWca8oeM3mPAtUqc9CamP0gda7qUblTWrlweRR2Ryyi/TSxCnSX
tEPIH1qZFdLJxnewUD+NqsRWMLCHmzY3xp1Rl/Np6ot9IeSTwOszjrsIa0zpewEKxA0d9VNvZXBD
pJ7wr7M21lQeh0jrJ08W8pMxoffQWfH9PMineppfa3tsd3WlPLTC/ills+zlZhYegdGEzy3YIHdp
5LlTHytuGJSlS2M08oxqwtInO+RS/Zmq0o8ytO9L6i+7sc0VIJ3ancBQc18qLSHSUp+70vrmlKhe
llWqPLIZYk8tncdMSiO3VIbEm1QFe2GnqHwDonxil+RdpiqOUt2edDum4RpdLQDPOytz8tLVkLdw
hWYEIBsxUwh7gV7ArB3DoWleaLPdIgra7OpmwjW3ScPD3I2/WMLAq0cp9oZBsw96A1CR+nXlmiOi
9tlsVaTH9fOkmOGeCqxElyJ/XGRH3YHPq1fkTW1dRa6UWrvCaB5kWewpkNDJyAs/n5XJQ+3an5xW
oEkdKFdjq0+eWtTdPjbt0xRgG52nGBHLs6bxqO+SfWuK306RKifNWFClA7sy5MV1zKyxRJC2uXF0
CW9PHkqyq8ndLpXa5k5LAdI2dX7ItO41bXX0uyq+rZHF5McSW1aNG/6WU7tTLP2yRRJ5ZV4fK0e6
M6qGsIeau1wMP8di/jmx2bhYglcJO1xSpfpkdo15nVY5LSGDrF2ru9LHKHLfNGX7MuTGTm4C8vHS
n6Oxd0e5faQ1gJ1TbFj8e7njUhf8pKYwEfrJeMktkqaUJsQsY3WVCOeYdOpXiirKPRrWvLssA4oW
NywF/lM9tz/yqJBPFvyRA5gHXtyEX1ii6W0x5D+MRlVObVOytzN6nYPS288CIXJXqpInOsu5G3Vm
iFA+gis7rMBfpQzvojYiNVS1a0W2X6yOxoQ9DwSA9iVsFNWtMkm9LlTnrsD56ERd+M7Ws2uQOoYH
GIg3ZxeN3G6ZfGyk3j6QnD92HU7aeTVyTYXjD6zIIRQ6zlerG7dkgv8SrN4Xh/hVcL242oEe0ul9
Xxwy0qCv9THVAEVD8nflxpyKh7K2waKK2fwuqqbKHgwwkb+pXcR/1CbT4ZayZUC+mmg/eSSiY7tP
qgXKjTAM7bC5l4mNgw2a0dXg4D4itTOVQKuTUt4QfzlTX+J348MKDAdttHVzsWMfmtOYa75ZBuLY
ov57G+uptjHKx/Iv3JuF5Qr5DpPgtRZf38e9QRAf/CR1eNLGtMaco9JApAFNEA3zRtHsTLEUXzr4
cLw1qXMDA3n/TeJREWaGlQq80rRwrmAVWsWjVBqh5RpSKNnXxdCze7IgUnTU0UdLuu1jYT2qapPG
13nokNk21qRvVCs/1krRwl+s+RAgpmf1t0fwpoFdzLSR5FGe/a6TsbEBZ3EzaEDJldhpvAHU076c
JXHUpibciyyoNoa3znxslA0A+9hoTC/YuvfLEoZWpXRhKfuqJerYV+LWwBnACcfRG7BCeh7/Rjdb
K0cIAGndPfdGU1LWVAbKclkayy9jJcepmzepOh6GycLvWS4iQnFjcQZc1HdrjTyGNKweoqW+Vtpd
fAhK4JmuMmjTi6jlety3QjSTC1q+zXmN1Ga+D9pe8B/Vo/6o4a18h6V6+tNUcnmECi6H3yl/QKJp
pzoX8LLVFlqC0mYIwuhjKbuOmo8vPNaDb6WTGLI7N53Ny8NM0vlQDlq9G1E2+oxR9WLKZk/pN3tM
hle6srnODdOkgTsCr5aolY81D1qQ4TqSuF3HBRUEzlH0av8bofW63OEBgDhMhfeZEGOPf5AY2hc0
jdqv5NDZVz0dHawH2OkWxSSYuru4CNWrohb65IZG1HTeTHtiuMVjUtRuGDv2lYC8Fe3KNCH9jJQ6
bHeXa61nKrvw3pA+ITYBJlu7lRJdRGymqFvLZRhbX5IgUX/XdRSYPK4d8nitKoPQvzzmR33hpee9
1OShSyFIuy5bG3qrZcpQ6v4s6XnpmXgPXCMFBzd7FlWM4UUyTOUtHZRs8RmNWNgJFxM0v9L5KjOz
gHtRr+qlgBDZ+zp0euvUzpGpXCVymf2Qs7l6GBt7GO67qrVjryinYH5oGiN9CAIKLZdnc+bYGPQi
oTYR5sG6rJoMyBAN6aw1nQ+/oN3RDJYP0+zMGx2eM6MgIwcwGjEQYE9r8HVYiKZs4kbzw0iJnuSU
mpOnhUO3pYiz3Eer+4r4w/mnu2ojEbP8jjdBCFcQPVBnWfNHZFXu8INub2IlC58KqkoWIZEu5g54
uTa4dYlW+gaG56/1xIfh6aEDY8c7Bwj4++GNtszKoYsMf9T1NLo3zCa40YUa1m4mi9pwJacK7AfJ
TJTohia4+aXOk3a67pASGXZ53fPc4yt0hSeXkcVDwI6gdZWyGt4MtWi8rKBV8JTEQMg8J5xi5atW
GzkcZUMCSRojdyRXonpVhinJPXWM6prXlJInSD4ADTkalIu+yiPgCHypUhhCU2Uq962SNc3tkHW6
tCubRrmlgGjczYYzk8uno/3V6IFv8VorgkchyS00p2K2cm8yOB2e0UkiPrQzplN7U5Gq4NHSTPtn
S0k5gThQTaY7wuAuNtq8Z/aTwf94hHKOP/py10LjCMoJCspRWLp5YsvUo6V046o9NwrHG5glWB5y
oCX6vNtNmTGGVjj65VymglefA44mjkq73jgea8EMUqtF8eQvYUChQ77WPinCejZzIfd+QkHEvtFn
RaAVIcwovptspwkfWitVhx2vSvxFohHtroPTVNjJ428CCTFLzUUmHrjWHRBK2aaIW0/6Lg5M+bbO
u6n5lun4T9LTqNsvXRP0Yie3iNi4U1ThhupMEol/JI1a+ycb0vxHpxQDteooU9qjcEbbOaRjQ0+k
1Ich/tygw4Y1hQrrBWz3FOkbDTRF+3iKERdYusGLRYWlLqf8zbr31O+kIWyxL1amfWB8Bx1zaub0
k2WEe27tKypNpzJBSDS2QGjQE5DbK4dH5eXIeOZuATasLBju5eN/aOvbNNoHExPl0OypE07ZtIvk
Uv9aQmByKy3ZgsKdiV2Ar5deMzMHzLUKHpZcp0ajMR4s7/K2C+v41xTFGg26qvcNe4i+W3T+PDPL
hv3lma5TSsrqwKjY34ssFI3utXdDW7WURe1aO0HcO061vuunHJ2hX2Qnd4F8lyeTp0TFwZjZZR3P
UmsLl7taa34Ab3jOMr12Xmsf5p5WiZ7mcqed0uyPJb2IWLnqnZvGDnaXZ7rK1T+Ms8qdhxL9IW1m
opT/+ussgliYiFJ6BqwabwSPFRLlw1DLJn+ziatcoLw5MyWzKXcltjFG+zr34ljIe0fZSH7PTYsa
CPYfMt6cICnfj1XIRp+oNU/m2p5jyiXD4yic30psb4Tdc5/pLep2tUXNQsygzUFrlp0KP/1bS8Xe
ynWe91sWLqvQ+3f13o60+lBG0kHLmMD35k3pZzjRT1qxEXS3hlh9oK6n4dCRyMI7i0+RKa5NupqX
t9vWei0/4c0eaKQutcqY9YrI9WeaBlC1PFj/Vf/n/2+gZYO8GchJqBBMCQMltm8mf3DGdI2aSjUP
68sDnYEOL2+7/wu8Xqb8ZiQ0YKLexJPsVInhyemiyaumedc58lHXJurO1LBLO74a4wLOW/Z6efRz
67kI74P3tJdsfzXNkeZxRf1AP5FXfFL08BTA+PRK0T7nVv9yeaxVOP67A9+OtZ4oMoRGyS11Siiq
70ahHqdp+BIqzkEZ0tu41+4lnXLn5UGXCbxJIP8OirjfAh4BU4vY3PvVnWAkLmotxknqQWrwklTd
1q6frKbdYLmdiU4gruFb/MXFfLCVzEo5FiSxxsmQ46/okScuyUdYDfeBqt+F05YK2pkPh3YdGn0g
aGWyndXjXKfLpg8j0uOB1n6fGrt3S1649z0d5+cq0zZ36RKIVuuIO4PFDmG8RZ7y/To6QIMHXY5R
59SRivX0AUiia+L1MuxQ6a1sVzS4xIIlm4bUNWaKcG6q071y+h1qyTC0/vmzLsoRqLCi9bPYcr//
OXXUq1Yk5wijalQGEzN2PIvGgFcF+hZmeA0+WraQDZBXBvQJLYLpvx9LCRsnNavIPCHGu4uT31Nf
79JsQCHQoM+kn8RQ7tUo86appUYH6ARZh8L8WqOaoNUoH9kPsL69fG72FmL4IQn85bU4k2y8R46v
vo0mybC+sVw7ZcPXAINXVx0zdxieE5zWcjQtYt7A1TdeUL+M4RNSBhvja+f2xhvk+jrXBk89xmrR
midRPtjTd8f4pYDL1wS4jSD82YL6gYruIui2t0uV7rF5MFFmiavQdaqnCG2GBeCjUa2u1W43GAmP
NfO6UJwT0Z5qTehBQNpp6InLNv1sJ4W0+holP+bs1+WFPHOEbaSrIOPSRdGR5nj/oSuK9QFS88ap
nMzYrcH4wcEpolPXLGKbShr7hV4jsnB51HOfj0SNzYwl1nIRqO+H1ecpBmJfGKeiS+91Rd6ZFfmN
0+2cvDkUVksntzwADNo1xrjXYFkO/ZYA0+rmXkp8VBNUE4jqQrJei6slEi3H0EkyP9JD8WyK4IsY
lO7h8kTPDgKMFHo1CrfIh7+fZy7CXmlxIfflPBFuZzTKQTPBhV8eZRXw/zeVN6OskpC0lqu0mcbM
n835uxEOL4WKfamEKsblcVYB+O84xB4ZqTGNusi6AKMKU9Nnacj8qqgbzxwMIIdZGUN7g4JMh8zA
i/zyiOt68PKREHFRYfbIFgZjq5AfyTQLhrzK/BqU0nMbG+Ep06ukdTGemlEziiqdhgzq+2gYyEr+
kAXC2kgX1nv1f7PGaAndKOg4XDzvv2GVZcB65mXWALc/NzWiF2J2CDE2r8W8RaGYKofidhMYyrzV
KVpG3Te9n+JrxDr1r5cX5MOzlhWBXrGoo6ELgDjuKnuWBvALCY9b30Lbpg2vM3m47bgArPGThpDN
lOJem3+BIr2D+bgbwqXavLHdPiD1//4GTgwdM8LGh5eCYSJaQm9T+MLWmj2UkOmz3NAV7ZHL9Ga0
tuhfi9LFUcn8VGQBp3roHILfVG0FklV+tXwbzhVbkeceIiXr0q1uV3JeSVbhy+1wQxX3AKZr8CoH
/yRF/KKl9N1Q68fLn2AVMv83JsId0PkcHfmh1Wmj5kcPqkbPRbaBgZAVfbKH7D6O8Pychl1NT3nj
2J0dEFsZk3QO3Nta4Vly0OSmW1P4QtjXQSJRVxOWNwT1ZwUEWx2a0capOzsg+512FDH6w0teHptp
qKKu8M1s/prktXInAv1TNzflgQr1q9X2zvPlNV2/CP4uKrkG4gwU5ND9W91DXaPMKeVd4QOeanf0
l5r7Limj/Yir6G1pxsKNRE+ntreHW62nNZT0Vv3p8o84E0bhv3En0H5DkW8tHOXojRPLeSp8qbX1
YzfM6lWfw/hORWL9l6GWtHI5wWivr07xNNRZAT+48BtH55RW8OzQACW/AlHhXZ7VmaCtYXkAcJ0b
HobSMus3b63FJdGZtb6g+pN8C4Pm9yDPO0Xtr2e7+X15qDP7Bp1aij+InjtgW1YnYwx1UCJ1XcI1
6Kt9ii8TPcLZumpCbvfcMPsDiMJug2dyJgSgfGsRiFDqh4u6uiIWR8h8LHrhm/Lw4Gg/NVEi9FR1
N1M+7SYxfFFDZaulfWanvB3TWaXHiE9VASatwo/sHPc76jLkg34TZd8vL+iZbweTAJotMhAQbdfZ
WVeYY1+kFcjpGpnupu8qN9fEVa0lR7qRWw+es7PC6pIHz5L5r6kiIZ69JlhNZsXVsQ8ap6clmVVe
Jrjo/8PEeFkBISSg8Xx8vymlQJiNFcQCPdHxC10O3dVzQ7/qUjBRdBmKjeHObEweNNhkUehH42Pd
0dFFXsjYBhd+TJULgUKMgox9JzU1DttpPJsokUPX248h4lNfL8/0TAazdKvQ1ly0AkxrddLnCmVY
NPmFj9P2F2wZwSs4FoBZEXtSrpB2Jzd1Ud4bafzvQZyBuaYglPGXujr3nTyFqjGawm/b5KBpxack
M3+HIomXjo1XKPL+8kTP7R4q7YvXJyT3D6yylKoD9YCCQhstIppUWb4wKBI3MJyNJdXZHG/e5ctd
gcAkKvom24cGjvp+8yD/VrWFYpMCNQpdrq5FXlPAULk8n7MfjicCncDFAXqdWlhWW9m0tYWf2zFY
3NT4bMXzz8QZPSiebJjmSFkfkdi6+3N54L9/8np+3IUydxDVlQ98bL6ZCbxiIsEo0wIVOrPIai+v
dbaMVuY6HTWDJ/8pRZ7hMR+ayvDqZr5tJuTDKLrs1EaPPUPvwC8MhpG3QPFAXe4VrUPAZpTBbm7k
J+eiFB6SOv4TeJjQ6Xj/PfrALlIIkQjcSQGiil3zBArnm1a2D70j+ZcX59y3B5XIUdIRFUPH7P1Y
BRKjWKaRC2HrV4NuzFBHcRMz4b75DwP9VTMFlwM1fhWhmtro7KppmFSUzbu6Swo3adKNnXzu7jLf
DLLKenopT2sgboUvKRRSZESxJ6U5ASreqYN9i+DPYzxtoR3OrqABv3Z5Uy0Nm/cr2FmmVMPPE76N
vtDPNIOSNMi1efwPy0cRkmuSFPJDrz4Jy3kBpBR+r2eKFwE7oytZG7vLo5w7oybxgIYLB/RD+t/Z
k1VmGBNy9cI9UCoFOCxIQ6zbkWmyfgO43jeBdZRr+fflgc8tIlqmbA0qhGz95Z+/SarkISMjdobC
V9sh/h1PYD/dJEWc8fIwZ2IqzRgmhsejwVtjtQlbVa0njrrwUZk/WZLyQgr+Oif2BvhsrcOwRFRU
xIB687QHqrfOfDMTvaakzmrfiR3cFEzhPDSBhMpisLh1zBDIYpP/N01pfLSNcqlYZQk6rpHiCTS0
d22TG/ej6LdQMufmb6DIRZJMdofkzftlFpIImyHQKr9vSqiMclYBA8qB9ibTltnk1lBLkHvzRZNQ
7Rq+YOUPk1kelTTRv2FhEF3VDsjLy1/1TLwkn1vMyDgfNrnB+6EWYFCsF2btW1L4mkz24IIsFOC8
xKEZnWTjHjs3MUo1Cj09Tjul+vejIbafEZeH2tdaI36aVHxXjBJBVK3stiznz4QzB6sO/EgpUaMO
s9qucYUgTDszscFRvwdq8hnhrKPZB1eAdPeBZexCNHM3Lp+PxYhF4pfapUKNnn28LogMmlPVciiX
fp5QXLPtCPKn/Nkxv1gqKP9c3g9D+BO9ne9AGo62tsGl/38Mz9YEzbV0lJYQ9Wbf5Ha+oKH10pdG
85dsTDuhFa6cZ9/kwPZi5Rp2/d1sJ69q/62t643b8EP8W5RTKH6oPLYW3bXVph3yTjedLkngPuv7
MjEflMSZjmGra+444glpt5BtIzn9hBTylqbiBwTbItuCDCCXMc9YALKrmYsRtEScWLE/aXluXium
P+NR8yXAPLW/QuZrF0AWbnXnps20hyKB03EccUOAvYkSq+62mjzod3YmFfNVnE5zfrK1ru7gBlvt
IRkyyVcsoHE7NaqmhACE5dRiQSjlG02sD5sWtejFkIlpIGJEFHz/AdG/bEBRBYA9e2oci+aLJRnf
5Ej1kXu4KTIVToOzEdc/XB/LmCSVfDNKaB+QOk7cF9MA3drHS3M+OiiInpC72iqOfTj5jMKTAxQr
n4p8cvX0CIyByy9KE78Zbek2a5PH0E7i6wwG2dYhXILIu5SVvUDFBOU6bg9izSrI5HEfAwKMEz/H
ulJkqgK2ZXyMJXlnNdUVBX7XhgcS1wZC/60HmvpkqfF3jIu3GjMfk+fll/A4QIhAw0tr/Yjt6twc
FfylfTNHcHw39wEeQLpdzp3XVJNcXkVDWFtuMAbtoVOkrN/V+hTDGKcBCCEjjoe7yIKS69pIIoXX
Jowp3U0Qu/5cTRRYPA35Sef75Qth2WIfVg8KBoAd0n2Mft5vwYa+IlTeIvHn3txLPbWnOQMAC+kA
UZQDu/MftUNpIQIzB2ZNSsEz/0PQsntLbSXTSP260ZTAC+YwhwwjJsM8SiBsWnfuRPZ8eZIfbr1l
TMIRBQaw3cSL95McFa7EMJ9TP8iUBuRY9UdJqmtIU9kO8K22sSPP7H1cbGAcYNZDj2n94p/hHIQz
tjm+puWvWeNczxQi3NyZtnBm5wYySHRBQ/D6pWj6flp5UMVITSupP/VDcNVMif7QS/NwLaul9W8W
pn+/Gi6RdCEWmRxA+++HwiAhpTo6pb4jd92uMiH+JDwhN5LBcxMCPbUYClIK/aDYzG0CPL2rEz8Q
7QBDNyAQZoidgSIe95e3xJkwiGfTAtnCw2IxTX0/IRkKSGQPXeILh5xLqBZ8R5POxb+PYqFsRjl7
qRasW7UJoBYrqMwlNpUhms1Rsa9Nu98Y5dyyIUBG5cwBN8yl/H4u4K+Rqs8aRG6EmrrThDp+QcLg
RrNp/fuycWPRVqEJhFSovNoHmYiDMbKXWz+Ts2OlSOqVmpvV4fKynQlKuChQyNUtul58p/cTqos5
pOnKx0nyCN4UPk1okn7X7bB0VVt/DiZRni6PeCZCgBbB7opRtUXg+v2Iqp51Cd2VxNeK5igrlCAR
aXIt5O7Ddksv/EzmBFRd47Fj8MAiVLwfS1LysJXVkWtCawVGq1Kl/hJ6NrpSVNhL08reDU5aLboN
ymMSl5N/ea7Ln78K+RR1aeDRROJXrNPGAEp9ZURW6ud5ESqoAuRQ3xsMrG+o+YyO15RRb9/HyOVQ
902mYty6sv8ertUvoJFI3NJRPKa1tMoOSiUpxqqLU1+qjMnCscqGvJe1kjG4okaRCBA5atJurcWN
gGLS09CjFFeDXW7q6BjlIM6BzE6nMQzJuWN4oV+71pqgyjeRmTzPs5J8qjTM645apk32DiRsm+2y
NMpvJ30aJrfH/TkCXWZIiqdh5WBuHJO/8XA9Q/N/3RxCDHWC998YOfE4zeow9cswNx8zoQhProJx
78TqTAFUfaGTl3qIc8bQ6NNiF2CfeMR6ytlNFSIjUhuaXhVBUUzpZHq90ln/HmoXz6Vl9bmjtL+d
5zdvB9DHnYWcZOqHsynafYefF6WmKZHCo1kE1tfLW+7M8aKsj5IbkR2dw3XPqY5x/kydmgvYMWAw
9l2q73vYR73XZGkqXalys4XYOrPLKSioCPMv4PSPlVqBxVVWi9w3+g5TyknFxUsfYzm7jQRSzYd5
DO36BM687a8xtduK/EvAWG8ApkwRCi3lj+UTDTsW9H203F9UsCcPkUeszLtUqktXMfBL2cg5zkRM
HkMYafEmQod0XZeuYlWqSgT5fPhLvgKLwhV2fyvH0p90Hjr8XZ0NdMnZAbE7QAjQphaurQKm0uM9
IkczAVPWCxj1ooD6H1+BChNg+kNMfayNsHVuDwEIo5SwwP647t4fqR4fGlsylcTvsMd1K1m7MbsI
85VRwdZp2nhbn53em8GWH/PmeAyzNkkjZQTfhO8SJrKfdwotKUvc9WN/NMWwZR57Jh9B4Gtxg6Pk
hjmH+n5A3i/JLLoi9fWwx4ZGM6oj6niIx1w+iOe2JUtIPw9Ay8INeD9MJmutmUlO4iOyIk6JpTW7
orNAs8hZePgvQ3HFsT8WTcXVEuZmqwwGUhH+mM7JznQmbS/PgeZCoza9y0P9XZ31aaMAopPks4pI
5L6fFpLDvVGXScq7XX1sJMfVGn3fmkmzyxP5hGgF9YH6mGWZJ/fqTY90mC0X1cavOLdB3/6I1Sfs
R6XEMYczqCUA9DMVmQQr6rpHeIfioRbBlurguQgHugs7FYqntIpW3zLg2jLakAVGDtnrh+abPYRP
SjXvw06c+no8VrF1vLzQZ1IXWLsOCS0xFVDUap1FGgbhWFk868sSJKoWOAfK6+pzqYpipxrxvJOl
6DUw1aeCm3rLA+LsAi8cD50fQZ622lGyEsht2hs8D4oGXZR0QWl36U7XqluLFb881fODQYQjTzkD
NNJReC2DNkp92JkonIbU9lEVHHZUMcsTrEhnI7x9oKrzMAb4CpQIAeblObf6nKOCBU6rUsdoBYKO
p1FQVXXnoTVpn054ZbvdrMjjMaAeKH+mUDWTMNRq399ClzPuLGuivyvZ8YRZl6OER3S/+9ckyIJr
cLsQ3SKjbUHu5JKOSVMQV/m/JxRLvkM6+/dtv4a2d5alJMZkJz41M6T4KNKf5ualKbQtB4Eze/Dd
QKtdIAGXxAtKSkChpTPla/XB6EpEujrlDt2r+5CWmaZPh9TY4vgsH2AdZIjMMH0sOtsfICaaIZlD
GZSJrxtwLYDMuAJNGIzif7U2ebwcaRt0zI+9EbYEOqno/UMWQMhgddywqUFepuG1pbbVqF0hYxaM
npWV+LuVeZZg0KDMNgz1WYmHvUm7H1MOKZ1eQr2SZLfSg8HyQG8E1KLkStKv5GaQ/lw+JmfureWE
sG95SpgfCn2iDlozjbTUJ6P+3Egw+oI+3+qHn7m1lgLf4nZO0mqtX2ejqk49krKp3xTU7rzRUIen
ZIppGqUBsMeNu//MyecBuBSp+NAfuVylUy0WBySrktXvQPhdWQoO3kCKPrXl+M8tEg67zJlfLn6M
RNYK/V1rN9CiWL/ECtFe6iPhBnB5OOz/6B+1lHB03pxEM6CDS0vr/R0pklxzSoWR9FD9YWTBY+gI
eeMKPLcbgGFgRWwtLOI1j6sOokQOp5w8X9Xr2yYpss8ZZbmNUdYI+L9Tof6Pdxm3Ad2XJUS8yc6Q
bFGMNpu4+Zoysd0Yx/nfVanO+aGanQ7TBhuFlqBKksZre3wvM2Us652ZK3F9MIIOsRx5nmTDkwo0
TPe8DafyqZ95o7jRVCFsVyM4eiNXkA0PeS84bVpiD8590NQ4e8zk2ScTezn0oOJ2gZr0eon2mKqJ
V2Sm4nsTa8Lfs+yMr0D+ygzNH6vc6oCcC4IYSi/lRQszt/W2mTD2iDA4o3yl6L/HMMp3MV6jeDi+
2F2+a/r8Ki3UR61rN+qAZ3IOciw8tBcPEk79CgMRlbisKylRXhohNuASMHq5Lo5wt78nMTplA56J
Slxs3MXnthX4QQSQMU2mRbmKg4NVhxX7IPSjRn7OjPCLIcpxY1OdizEkNMvO5UDSvHi/p+Crk1a2
HA+pFQ1agvYvfAox7FLajah+7tMtLM0lonORr51hh5i7kVp05rNvEPljE7fGT6sdf2hkHG7p8KZp
p/GpTZBvvByrz1xgePaiI7PA+rhWVglqZ7SFSCBW+GVufpWb+SqPUeOspN8NuDeSgkn7D2uKmgrp
KYXJhT/1fk1bqmpYTrKm+Rj85rwKt86jK8kWW8CSjxheghvdbPouHAkFPNBqJEWZ5l5Iqd92+sE0
e+//cHZeu5Uj2bb9IgL05pXkdtryLiW9EFJKGfRkBD2//o5dFzinUimkUKefCl3opsgdZpm55qi6
aqurYI8n/xNTd/e0arc9dhUy/y75+HJxIj9CQHySLH+ubdTeZE9jDVh4HGijJW3gR3qF9u3vv91X
yxNQDK10RqI49U4b819H3tDpqnfQ1WFkbgTX/VKm+M5q83zhlrn9Hbb+qxsQePHJCh4xGJXe3x9G
+a8DMdvzMBxCokxgrOfWWYVN5egeCUrM3d9f7quFiX7W5WI6aRU/d0ycbPG0xWjFAVfYAvmM4zXQ
mqpTuVcPxgZf0aS/qexkkN88+KvfDskgUx507/Hb+LRAO8F/7UwZL2o1zbEABLuxobdu/v56X/12
//sUelC/f84xnzoCdZ7izO0U+ln2zHMfEyL2bzb4lw+iGsO0zz9KCOv3B6kVZ61V9dp+XoLH1McW
eHDL+bxen//+Ql9+tn8959P6qLPabjy/0xgtXf2dO+fjoZqa5JvT4/TxP8XbzJoACmCinpmaz+oK
pATenGig4RHI1pGJOObOmOS60wcHxUrAkJhMscSW1Lq3GSXA97+/5FebgBlZJmQdCHiEZr9/TBfo
FJCdAJy6jqFz5WYbq+i4gQY8G8rm/5A9oVVDSELtjtG8T7cPSE9MRkxT2xt5N1Mn1CHFqprcVsOy
97+/FwEDYnlKaZRLPr2XnndNr+WcJJNVnbeJ/KiVsceJcC9b4/Xvj/pqX8Ms1UGbwLj6Q2vgD4FK
ZpC5+0xB1cDYcH6ZSr26MA1N3Z+ijK3pz9+FRl8tTqRNWF6chBV/NHtBbOuNMQBrNOnxha0xe3FV
iO+scr5aHQwAoX45icPcfxQq/zqPMYxenW5R4OQX7NzzcnxeVXqogVJF5ij/e7H1VOchrqaURo/q
08WdBO0897SNDqqvN/6K7NRV5n1Q2edyZi9Y6H6+2XtfXqj/fuTpqPn3+0ENM4TLI+2sM7epSPPY
xAEJW7RBblWpkwXDRoEr3f5ASVFv10ra30xXfHWaUaMkOeIzM01+Wl3/+hOEcttudZz0gPI4CYfJ
SnDr6c6SwPtuav2f+uCno4aFQuUEDhRB2WcIHChnyikuj6LKbG7rLvFvGBeBjo1Wo9lNpM03S5Ho
DqOzbo93JTTtMvTrJXhzlmB4moTdXffFyZLIsETvHzzMC64n5uiwlzBwQYJ531lD2EPkezehBrVh
1s/qjOQ+e7RnQC+tPzlxaZjrfV6q/izJ1+kFSeC0s4Wv3XdFcCMmx33ILDPfdm7FULNR0sTgy2W3
6NEHGcnKU5eI0rsXmVb+z3oo04NujvnJ9p1Zg6pnciQsMZdSUS+nAZ8/I8XH0DAy7z0xCvG4Zq6R
Hoxe012sqJPmXLPS8arTVqy5TV713RWiuUhUh0ypEdmIyfEy9TFQEaPdYHOavmZrZ/0KKFaVB9/r
J3mpSdt9wcFvqBHHFutNm6ZrE4vJTuELM0CWbVGqEbOBNf4mY/hie5IoMJTD5UGr8/P0CrayuG+s
XnpQk/RIT5zkwkFkuk3NadwSbbTf7JfPJx19LXqpp7sKLx/UuZ92qKapZjHbzD/4TjLfmga2xmFf
tu71KtpqDYMB86nASVrxzY3/+T3//3MZQuQgOrWaPoWFpRyrZS5Mj5pzT3gthFaCcjFHSCimkRU3
LV6sb38/1D+fr/88koWF2tIzTfOz9m5M6tRRmNkdhD8a13njDRdm5pvffNAvn0I0yC2A5xpwx983
PzJqb6l1yztknrteLdhW37BtvmuFf/n5qGNjMkWn0PlcWJK0XcaALBavfs8IzcG2o7FOm+MypFcz
s77fZM9/Po6e+z9WpB7CfqLr319qZI86qzH7h7pPpqNG6+zSMdbXmpmL/UAz/puc4c9veHqciwkI
JF/H+9xTUu0iVFGNPmG811wY0NhCS0+D7d/Xw2mJ/fvspPxHA+KkooG2SmH09NL/OqYLbUjzWbD0
tTYwIyzn7bOlzafItbMqHnzYDWtueJEpi++GP756P5tliNM+2HWy6d+fPDdO4swaw6+ZtIzQdYVx
9LTeefj7+32+hk7vRzJEPHFain8ohVJcxgO52N5BrtLSN7pWogztdJ8Rd0+UlOr+++PImBFaUdv5
c6zYMbHSs9DC42do9nFtOs5jDzYKcAA2ct+82hc/HXIuijmnKjOdh08/HUZIXuczxHPQnMEpt0xX
LskhmMVwFwRJN8eLN0GkKGXRu9sGg+Pgv78rnWO8YOnp0Iz8w1WlttI1qwP7YDirjq9/MGqxO2j9
lSb8+bu+wT9n/qeFSpeMCUOUr6QDn2sEwpAauNnORpNRl8GzwMJDbrQmaZ2NswwGIiNNr5vHdmmg
u1jpMphRrTk1fkCk/V48Z8u8Xd1kWjZ2AescGObq71fWn723GNu9lqZwb1daBPIVnabTXZVer7rQ
YUwLxiLlKw6XDA5ZhO7XrSiRLutTw3z1GX8q/OgEB1LrmwD8ix/4NL+AUJvo+7SEf98hGv+Xzoxb
5cF0NP2K1HY8DDpucKE+NRqGR9aY4GWv5M9Oy+pvjVK8zxkcW4dyM/DZ09FqYy78++MBSbQuxoz+
gUZEdzskaUIAqa/VdadN1hSvElLSWs1QIYo6nY/dqoshnD2pxcNa9HGaQRhOyyRuy2o4T4W+nkb6
tGtMqj+mXldxmvfYmSzzDNVSS9awg0kcOpVTMAnWP0BhC+JCzG5EXCIfm9JIQjnPxpNXqqEMvQyi
jDu23ibv/DpUxN1XE/6X4WwzxduuDja2Gf2M1C2m7ZBIk1pgWeE9npzGUhODjg+hUGwmMK/yGrPJ
KshSnGmo3znDUm00I+1jlLzeHvhPFgb2oEGhom3qJVq7HZqugdDgdZvWrlHLS8g9/hLIyNCxUk8X
APc6Nv5h5k4QsgmQQ9OU18aqxrgJsFBHliYvBJ49WyKAYD+7vD6Rl309t/NtBZDirJ+ZCYJcGJyP
7jhvQPPOG+Cq3lnltCQQA/ZBfH/vusBnOU6tUnugp2jtFvgefEitvdHU8rpkk7PNykrFfTKkJ+d2
6R00GlNxNmk6cWKrb9rUehRFF2wWgJd7GjWY9BsnFXRQBw+wd4bQK3vveW2c98XCzGiZrZcMB/co
mYSz0XJteaWR7LxlKU3V/GRZb9UQRVq/B97haF7wzDqTTMMMl3Xrql9WCquVNpPXRcK32zjJu/Vt
nNfqxWqAtQyuczI+7vxDM9b+mWUCIOo45EJ3nKpw1esy8hM9v0lpVIYwmPTLITHyZ2sq1caqg4r6
gjbuK4FAbvSDfBsIO72TZmecy9GQR9+fNBEVdaN2K0qpyOkrfC4S3dyUlnvN7rrzKoZQq3owTxQp
M7kr4UkdvaR9X+fyfcCrcje3g75T7uBvRpVhsOMWhtz6FV1MzWu7Dc5G8+0wqXsg9suZ0+p9CCNB
Z+9IrwMgsjrPddO2cV7JH4tbphvBKHieqOdgHtIdmgCL6Y/6v0o/+cgOVqLwMU+k7D96Oxo3a2ub
S3DQZZA2EVJd8eCVNniCv1+Af4bSdPdxmyAVo/jDhNvvh0YqqPZrQSWgURhy2fo2DuixoRfqBw5x
ItjqSNequElz6ztd4hc3Pf0FyhWn5i7y9E9PdvNpIpNYcKAz1xP4xTidHGrm1M69m7+/5BehC07r
KNPQieOu8LmP4ij0hxk0zENf6fYGt4nkNmiH5ptWwxef8renfDr+yyUx/Zyq9yFNgQrXGPzH3Vxg
l+N49fyWI1KP/fZbeecXn9FCncGdTkeYksWnpyZNwnBFV/iH0XKG2MzaYlt1dnnnt874zQt+9ahT
PZym/KkG87lBLkWOyJbA/jDCJgSnUUHr0hrT/REkVXP795/si7sU3QGkXSrwDh635u/r0rUXAFUC
6q+cm3mP/5YdO0uaRqsQ50PGiWSeOm+iVt8Uf75IGhjMOJX+adz8OWhVeExjTGRBB2eQfeT58Fkg
HTKxEbQ65qooB76pRX7xQD4p8+1MBxGJ/mE6JHpXitnRDk1bt0085VP6y5UOVReRNo6KNdOqvmm5
f/E78khsJhgEtZAxnv79v3KIsZKASGpLOwz9uB5dkIBnvq2hJEQf/k1i+cXPeEpTmB/DA8JAy/T7
o1Tq5FnaMHlcGE5+zgXqXCJ+nXCMTYxYG4I6XmwN2lNS5vHfF9AXL8luoOeL8JmC9ud9IXLmgazF
8A/rOvRXtlv9LGdRXoEc8Z7+D0+iFvFPwkIB+/QN/vU5sSSpIHKw70vlNWe9zeniyLmLAqi+35zW
XywWtGBoYvgP4oLPhY+xN4JEnwLvYKxAnsKlG/IhSn3VvU1mkIiw1rXlOxHjF4cnUhM2NiXek5bx
U2Gw1sd0aWihHIbVT7dm6vvPDHHkL//9I9J+wCGHRB2rp08LZfGCCghCkRzQn9Prhu6Li7iVTM2d
t6bWd1X5r96JggpWYyd/iT+eNnQj7gI4bB+kk2gXAUwOkGbDfy2LcYefyjb/85TTX/GvhdFTjBxL
yVPSxFmBSeYCzlGDgBkXmUwaj/0I7eK/L/uACUDOMIwa6AF8SjKTzF7t09zbQXOL9UnVtgzCkbZ6
FIz5/Pr33wyp3Bf7mzYivTzHonvkfm7HZnrmplXBcen2tc1AQIAIJLemyQ6lgGkSJbo9dzuwRpd6
zYzsUEuziOvJTCJbuHMEGgGm5VAsW91o3xPl3raeszNSxvQmD7TgBK4hntqC6YFcPFWuODPr6rZo
e3h4YIVCvZ3WG6WMi8ap6qtRt5j4mfJfcDrhNAb9q1kV705RVfvJGT+MroBEuNZVjZaissbzRZH2
GoWVb5WFtVAYFL7bRXM2Nm4Y8McYkdtWA7gcP0HgkhvZ1mtG9WAvqXiBZtn4UdLn465socUF1hDs
hO6lKl4ts97hVU4SK6jUKemb18hTraM0pY5yLnhcVGky/poZUQesM8YmRjBXYTebbF5ufQwvY62o
4LApuqVLJOapf1HYd+11leqHqW77HzTgcaFMClyj4z6rh8uxG9azRNfgMYDNjGRHi7wXprrKKuHE
ClzITs+ArCq/9p8GvfUf2OoVGdkApLNwkrtuaKCA5Xm2S/rl1TT6j4Zyy06m48Z3yycmU7IdMPju
WlNu/WpORdHhbaMFe7sgZ8o6zjoop+5raVVW6NWM2AM+CfqzdOyKXVHU+S6fp+q6Ir0JiXvRVo7N
0G+DaVoOq3Dy19zo190gzJz55jKN3UwPDj0DJPulhpnHFMqsmRoq9O5kar728dKbdhcGuqJVmE7z
hhgo21DnLqcQFR+IlMXPxBFWZXfRT031bAlT7ofZFPtFdclGKYGWySAL4Id87uoaU1dZTcG5DW3w
LlVJhe1bM8Kq8+wXH4pKnGSqiE2/djZTCZSXtMgJe7KcTasHyaaCe/uUICrZu/BQHv1WmHsEfGAY
HEft+6nD22CWVKdXbOqv8qQzwCF7+qOnad1t3YzeHT2QGy0Zmt3sYH+AKCC4Ma1CD8eg/rGYXX9u
pZp2ZHJEXPYETPiOplWkFWMK/a/HHmfBZ70fM/dBgyj73rnWCOuvMOu3smjsnZ3yspu2AogeV6cN
spG+lU8bVZNCY/xQbOaiKnLed00+khSPJstKmnsrY1QrAlloXtpEhe+k1MU1/7v6KFcfZJlb5CC5
ynGcHnFq9cawcB39zG8YyTe62Y11j+ZHjjOSvSEP8O7WtKU4mtjFIWP0kILEUIi4rtZ5n1mL+5JR
Q7lYlb5c2uaobXnCcDXTQuUM84oXUjDQRZ53NhtTcHQgD95w7SW/XL32XmupsikseqUdM7KdrbD1
+hdnpH3XrtmCtCwdY2x8n+dk8s/hlw0XysIgv+/UGBkAtu7x1PFiO69JdwKRx3m+6FFndlemCTRx
7mp1WXMnnzMGAfYnce1jWa8NYlHPjY0urfdBAJAOa4xCRi4cofuczJb8UWUXaHT72KnM+tmYkmKv
ZXj1KGuUWzf3qZKwJy/BcF6Xqe68FulUXYxOr2PJrZ/obXNuhwGhzMYjkong8QBiSNDDxYPm9D81
nwufHCs5tKYstx6GSYepTcuPdQRgGdqLVz3Xa8UBoeswHbt5xLhxHKGL2PqYEEEDUAyrVBcR78bc
/VL0Fqjr4U00S75zZW2FTma5u0LwS4UrJmxb36qIcBKaWNVkpjdLt3Y7X2uZ9p5xqjRHGPdz1ald
NYlTpUdbCjpspXdWuGYZd5a13BppyRncGf58A23YgmqYaZdClFUNpbIb8fhtZq9C5KctwOgWQ3wI
qxMOBUI3OfXiMqTISQO63DdEcwbvN+cXCZCNqjJXd5NiWNIcGEVf815SqNEbSWvayfxiX3ij3Amb
HWkGRnfPPIWlx2JoWakOJ+MRWTcvqDOLFyTmr4WGzjtJF1uMnt2JWVnlzoddas3V0qniDAbBGC2N
rM8U2gXUBE75Y5yk/T5RDDtLhD1GRddSEbFk3+lhMUJ7iex5Td8mSHYXJHR9CSfEtH+VzjAhkzSD
fT3r8rbhj4mrtDEvlkKZ6a6Gau1uZZavG4cj4XR/TZMZcbjVu1pb6geN5vFVyQ6uQmY5g6M5B9NP
X/bFoewQuSqnzzZqXbyrKqOQH0onM7euSFY3WloziQ2jGC5EqXAoTBwCywQn4S7k5vJDJHzjfsAj
0QhJzClCKem8qjHJf84Ms5MznGQU0/iEt0Fz0VZa+ViAfwp70xsetdzxB9x6MnmZ1870VAd6fTYm
C/W5TL2o0Z13nQWYNTgFKI3EOH3pYNjoDcXg3q7wm1jesU0EiZq5QwgICx6co24whB5ibMFYCkk/
bxqVIhvpjTTmhlFhBtUAU4z2kqB2Nw0eTnpUxupqeKnE8j5Y3LWJlh1syx3QOjXBqz61l7PGmEw9
MgeKp8gBG+Zns9F/VaZe7YrF9M+cE4JoTiq4m7n1Mi82mF9mTJpjJYfkAmfcMWpMs7m0dU2l4dyu
vR3rvcvlQrOVcZmfAEmCqE6s8oJsHrL82FtAstthn1rSOPPT+c3N1ydp5xuIlvXNUuYmiFfxvJjV
FFMH0pmaBg459Zz5eNoN5YZxxvGohGNg/E61ypCS4iwXyU99ZnZzLldjayNeB4iNTcJGFO0GuKna
un1uUU501b4w6jQeu9QmU4Hm0yj6pVhFjhtkf78sQbDgoGyFC65HahghefLAyCP4ipMArF+R3fQ0
2kOTAnBrd+49d80CbDcpNg4UraBs8MZum3zX9NZZZXlpEOK981ERdtz7iz2dd4DNIreyxXkudS6h
ZYamq4OF1IkRhe8AWW7cNkqZ5Y+H2dmXybLcOpo1nRdpwy4f2xCS8oun9/pO1wk/RWqqDbXUNlod
2CPu1NthaS5vFvQVAESijYIOZYxuDZfSnhlma/P7yR/u2MuAO4fyYjJUvmuDuoHSZao7t2LqNXX9
teSNdaClvpY+DY669aifR91krlvdHvj0jeuF9FyKcwUCJbYGyNKF6ycHE+vWuKi7H6oqzrK8LfZO
37E5JHDXRCvVNUh273acKYMnnYRWk3b0y625elJ9+loq19y3LPGNolEWneTmoN5SrhNJXNU3GkUm
TW6klt5QRKftrYCvz0r+EBTft6MQP5cu0E/c2ix0ium1HTBGKHxgawBkp9BMHHtHcbE6eGJ61k7E
DImDTqR15RiBdi9x7zDqTYNdOK5bTIA0tcZcLUDSWAtSIH0Gph/M2J83g7qs1oxSrjYKwLn9sVBl
Q2jpyfOiNDWqyt0En9lozl13XrEHNjGOR1x2TVGu3aKLmLfSbJbQbmTwlLSdf7SlZW0DBo82YhZr
1MHlBSNjdigbyvZcdWlyNGSvXWh66SJOG/w9PZlso8/2NbVweNX8GpGwbE3QXxh+mc56CU3SuKIH
cu0A37sP5lwPjaExNkYyrBF2Q1daqxUhfZlNzcX5RGIoaeobRkSY58JjXfpjOftd1GRNcbdkXhkP
lqWFFMuM2E6CKdQzCwifp71Z7nRTC/FkKKDZCj5fKruHsZi0bTnnuGzhXlR0i2GEs98U93XPAVLS
4nosXMIRUY/6+VSkAmNFBNFDmowEegx9qsJyj6O1IiKxbTfkhx5DT+mwrLPZPrOzfqT3tT74eeMX
IWZpKJVye9kI+vFxbibZfsTp7mqpunoDlmv9Jdtg4lsw+QzUAKR7+uFXkxUHzDiBg4bVBJKL3KxI
bhSlq/NK1X2kGeqk9zXnu6V0fLDlwwqofT3LFRMBTQ8pupfjMSUvPheaKX+g25ehcNf5anWJHnzN
uqU5udeK9dD0erepyuy1TzL/ou3dm0S1BApjrt/XA2te61Nj5/fF1tQZcu2kdooyqzcO9OzoBeJH
WjuP2uI/pobwt2U2fbilXiNA9lQ0p0kZtV5/Zbplvy1OCq6JWzwCHaGRmtTmPltUAco+KRlo5bzP
c++YyXo42jTOTIUXQam146ZJ/CVqe+/WBl1I0yh/W71FHhu9pFfJHPkdKJHgMGr9dJ+5kKDTrEGB
xBTCUQ+EZFKhcPY4eTRPaYtmhxYQS8tDGVN0967Tnc+NlRDMLHfY9LUbzZkrFRZtOt1NPcM3LsFB
HMzVsSzUZe64H3aqPbT2ctugy+DULkBAWiTGnq/qXwzeD3Fey3nfFNmtW5m7EuJZtFqFdymTydik
+vBCT5SwxiwBCLdlEatKDFFTgiS0MSMOex/RryKQkjVkY9vLHoR09UhjFEqGtppu89E4J4kX22CZ
sTTl8oo8mO1YuZoBNwgmVIT/D5XCK51+4pVbmE8S0rlr1tdu3m6RkOrghwEpz6YGFCoYy03jzR/C
78oYg+RTUnWzUgbYOnVpX9o9Z2qKXAnwiMf97/0q/dZ9LlMcr6xWXBcUHqKq7cyjNyaQyQY9DS2X
FNZel76gAWzB3HaCvdUk1aVnTzb1lwrXt7D2oV2bE0dJkwQPDK88OcrPIzPjqPRLsbeE9bCaeIuT
dl55ev7D0NqcfFeJmElyhcmWsdxNJKd7nOKns1T061atk7dtFiAvNV4CEW5y3XEdavBXTm6+4Qnb
Yf86upHvKj1Mhd88FDAez8ssPUOJZt+N0nfDhV52pA1Vs21R/Bxtq3lZKxvGdgGAZLXKY5N2Lgln
Eo86orCh1H+2dVVtNcYXDG20NusK91r6vcPKOE0by7HbLovrgWG3u71htrtWJZeNkr8suPK1o7t7
f3Eea080H6th4QnYUgRxWo1vkxpLwNo0ARNPPhM6Ds4ZQ3o9KNP+MZPxYxy0uuWx1pTCVmlst12t
xUrZXmxq67Yy5LTP0kBSOl/fBjWKTUvwGk8dOYgWBHnYMuUdogC3IirjU8y2xyl3Yb2ZcFgQo693
vqzEsTCaGQ2Ifw9A56WqMdAzk/6nJ5xbN7cvwKvthgZXNpDN5V2fDv0ZE4Nbq13FDiK0ugHIVjyQ
xr4u6PriMim9cPTlvZdz+AZWWe/aIQPLjdfOLkiGcos7CkeNa5E3dRlRMX2cnd7OI3g1+tOcz2Dl
e+ZgXU4PTTTndCSYAuUf/FI+ZoTQ2uC/Z7N3gU/8My2nuwVtbCRwzApnWd72s+FuVmcwrnypkuLo
u4TaKrCqMnbcCefXOV85fOFGXwAVNx7bPK1okrbZY1oLfVszInU5e/axWWf3diqcqJp0bhfLUWzC
jn+iSnu/+t60rWzSpzVxnK2bLuUm9/0qpjP1CCbO2QnTW1AI6mdG5WAULptdOYxnwZJct4Smt5PO
sBoHKntIu0qpaDMhZ2HoNnCeVPXeFlOBz6Z1E3QKxJ2T/1icRUeS6J7ZqB4SAVV+HJ79ZsWytnQO
qahdHKdaPbbL9WZMQZSa+vRu+YWMF1HeiFw453wvZkrxuY251rDequ050ttFxgXYyofFIUIAB8Sc
nlZP216QAAV1aYW9uyzngZTDHs2QQzEXFl1dpf6tgRAg1iwmfPy5MMpomheKFiLZq1y7rXPT4MWK
pyXXp62sSbKpo2rR1Ad33uj5YZCn8z1FPGCqWfMgS8pMraeIRE3AZZAvcUFpzETEdpoPeSjX4ldj
59pWy4gymhZvR6k+mgGJQerPPwW9uwutmvoNKGVuZpnZYWPT3uHQqPaeyN7woEkPE92hXSOnZpOM
7pVEjrSVfXttNjnjUZhuUhen/d2CzA7Rszi8v3mde2t9nncAidNE42iXxLS14yMoXdwfeZ9D9fKI
4megL4lHTMpMLV6w5QHxWsCJmQ5h0FvHnJHSUFf5eToikhXIAzfUWfyYORSSqYBBgzXwPyzpPqfM
WNEbRyxfukQ2hsWwXdmcdVQ+JfQaFnGZceek500AIarUMzIhc73SoGpEnZbeqWw9+AM4HKai3luI
lBuRajU+M6ZfxgJcXeyJztrVwD/CBo4oFQKKnGUnH5xkejay7gezCWmU5bagZJHrt45YJ3oeth0a
mcFQsFb1t0Hq3K5aosWE+cEWXfWbn4viPUuHIJ6ycT4gwSo3OFg+4ydL9qJPd8OwGFFhTPAkpv5j
SNwkqstcXNJo+WlSHKBeBpagGOisLt51BSx2lwbVD6Mu34zSKSJmpHguP1WM75SxWdKTpnfl2iEF
UG4ZhK4vx43uOfOHY2QfWmLckXqfbiS7muGeGe+Wxvp3p1WeNaK9xxydlEt5LkFzXob5yepjLdw6
4nOUW8PEhACx9oelZc8LPt971+74i2BXXRvL+N74tb41xHo1EokgvqiMK0Kkjlpn/t5kLRl94K2X
wBVf12WQl15v/DAIXvC/maLGQYJDM3LaWGqaIxprT2WxxHQi+9gejW7rz70Wzuv0Uc3BXjWGt0m7
lq4G6q7jvOJB2RjZHnMsmYdgkEawtfMNmXYaAHsuhBca8yyuKTrhEprn2IQm889ytHGJyywRVx6f
cTRhPydDcQHb8rLNq7eFpISQkfGXbKoQya3+u+stP/zOvtbN5kJqy1407n0XNKwyMo+ww9PpkooC
2i+tqh6dqnLOc4sDoDKMq6JKjKOhhjtZOeVNWQceBf9U23nSz9h/JOkO/cpQNGz1tmaEbc61m5pp
y7CYgrdSUV+OKFwziFk6d4s+zmHe609pMZNn+xpuiGZ7UzkWFfHUykImq8yYTwllqbQONZUr6if5
NpNcJ41Z2TeNHKvIcxUlWG/eaZ0oNuDO0JAi8WGCzuKgbjASaJRdboyKE6AHuBAG5Wwc2jlQ+3XW
Ly0DS/TEMJ8Wx/tJC/I6WWsRS9X61CVL/drR5BAmPlOzhUQQ5Waj/MCPfIlGNeb7KrXV+UjhILKV
Yd9qA7bjVuMnG82vLeLDwnpzUoZORZ/om6pZ39BozKfCycKUAJ58kV5r4oo3smLPL/PL1UCGbw99
eZhys4kRopJULK6gjl0U/oZdMrdUwlp/29M0eIEr+wE4a19kmX+79GN95lc2Za6Jn+0OpHHyNnj+
e4vON27EZJx1gfQIcoSKK5tRkMRtX+C6/hoMNR61oU8jtbaP3FOMCUgHRedaG7HIzdvi9Fjl+Q05
FNZV2T9Hf+JcG1P66hcLptK1rjvnDPHLTUdATokq70o/klrlUI5MnLDLbBHxO8o40NourDOcoC15
MiVAlTc/1xUK+LDVRgNvgr6g8UARUeZathmqTP5INf+iyMpdtfT9vqKJu0kH4n1FhzBcS7PfIQb6
1QfVHVkvS7/TzwgKs3DMub0yE1Ud8g5Oq6TdT5b5gQVAEHJI32b6vF+tZNyzaOeDtMrs1tLHX53t
0xdynPlFOSOXheVcVMWCWqlaMQFv8/oSMa3arnzgGLteGQvhmKR9oxt21sov2c9P1lCvW3MNzFjq
zRpxG6G3BzES+Xb6mDc2Oem6WgwhS/vJ7Jp1m4+nTItejrltFGXHcJhcEausH46a0FXodvVLV48T
5Q/duhX8Mucond2bZnKuKTH/P87ObEdOJYuiX4TEPLzmTFbWZJfL9n1BHplnCCC+vhe+D7eKShVy
q9WWevCNBIIg4py91x7ov43Uxad0uBSp4foD1pzPKe5wdgxekhxjEOQneijqVlNyAiVVZaMbhcvH
HaikxeF3S0HVmsn57hfbofZjm2wtEIUaWy+dRpZCJ7mlh+Rt6iHNflhWF+yCOk0wtmXRUTbo35Km
a9j95xnqw1ghwVZ8q+No3OsV00hRTXvfOxRvczNGplp/GM3pnuJDgWjXKg+DCMvvYVcg8wm09jG2
8s+Gm3y1x7DE/dU3Wx7aY+UFX8KEBjo1/LrZQ+yp9p7SQdCI4oJeYVucTUkbJXbLGqZEPRLoS8nP
89qfGR+mY24nnHJji9uB1+qHAKuLsJBYQrsdHlFL/0rzqN9rzZQ92ACnt5Kdy0HJi5vGtOzf8ZR7
fAAyjvckgf+wSc7d1U5P2k+n0jxI6m/CTCcqKjYQfKFVfjnL7yY1aA91hUFuSm06WAau/6Fn19CI
Pt7neenu1Nw1KeMXN9OU/GpV63vl5uM2smFUJQOHgtJ7igpH+qmkMpSyMzg2icmSGRliH9su8GTl
95CoP9U0qJ+ykR5Ob1kU32Cg7BLNm05N1/FJx+J89FyRHivdSLa545TbMu/ij27KHoDdvnEIleKT
l1W+2SS/i0x1jmkn9Q+iNvTt6AHQCnPUBa1Wf8gs5LBEXisnoQZIKSh836WyoUFM6PIjDuN6EzT4
3/WR6i/CC7qbk3XCNpuyBhfWTjNZ+506vCimt0MP2hzLoOZATXrNfsClvZtUrkTSJQWEUB/RAXR7
PryxbwXt3eTNR4k5rTB1U2czqc4/QySb/dQ3zt4xeQ3CYqi2ZddT2c7s4rErIrmfPDvbmBwM7w2t
lHd9yNYiKtmNKAqvS2rGT57iGZzua+vYUrA6C04rD2lLOVXvPf1G7YtCbqw2/6kk7RfkV1jpGq+h
gF7ct3H+I6D2riC132Vm8hRa1c/IJelschLlK6WM6WCXandrR6V9H3VhcKBq/N3N7btYqe9cE5it
qLVuN8f9/Y6iIL8xIhZoUmyyS9lV3l7UZnvXKgi5Sj15imXyyNeWnGPEvpvIa0/kwZ5BIopD4Hoh
dZmManSZdbdanqs3RSbDU2Ip7k7BDrfFffCTz3q1EWJUNpT0T2mrik3AuXzTqON3bma5qer6Y8g0
49tH5VSOwUM4uftpEOqs6HpSSoTBqH7LXTcYDoXN8ssQFz+LQRPbwUi/k934pUqH2xE9xcYwhTzr
SU6/kd5TguSGqnsCs9rrXPSu034ED761a/VzXueAB7vxa6WUj2Y1/CrjiJab7J4ra+yQRLMwmmae
U/yiwt1RogOT1+xUEd+MdWlTMYe5YjchFMZZtIkuwNGeIswg4WYKmuRznM4FkcRp5B7WXFputUqQ
xp6icaWefuilqR0GM8k4SRXPWjN6T6OHHBc37R1m5U+SGEhEZhpKgEhJT4gaHoDbDIc2M31IH/0+
DbtqB/aneg6HqTsWNYd7Fi6P7DvtYSyiJ/LPlMmvOrc4hDS4d5NGTRdd9ve+rOiGOYVzqMwy2Kt2
1e+7OAp30gp+VGpN374J4kOvaSgHct3boa0z/LjDpW1GE8X8mPewSjx9U5QFv68pHwkK/ujlAvCQ
Zp9EPym7OKqHbT4hIkjD5KdGo6HJy88wSvNDAuN5G+hBe0L8zOteNvD2ZfAcqKF7LhQxXZLCO2pK
yR4obMs9bs6j2ubUndkplcxY3lQaCLHXPmr9fJSqoh+D3hQHzxb3LMLnKuo/ExLRU7J22wvK3XKv
GIq9UerWPuL0TXdJawU7p5aXSFOCo9Oh5HY0doVm5FBoKZPHXs0iyNIJcRV54mwFIIxDGUY1BWZD
vyj29Cwds3+sKK+xsaTM0hvdA5AKzHwJkbRYKfyIbveWlU07ae1Qn71+omHOoVKP6+9ZVfYbiOTp
ViU4dYfYO9k1BEaeDYhsO6Rc2YY8TnHvyIR8Umssdp0t1X1PqXxbVlVNsmqVuagoVI6mnv7F5VC2
CWM2nzj5khup880wtF+sZTYfLEqyVK+jrRJzIFfy+FNuxOHPqIDDzXErxJ0JDeZ9ydEVARy6RcxB
oMJcgMILMVpoygR65OT4iSHZF9cBjB8ag0VibLwyrXLqisqYrYgYr0gJ8fxhcobeCTdhKXIyzRK/
OgBjX6/G8EdhB5azKwk1/TYUmKX+ejBgbzwiWBB/ggYWAq54SG27m9oAxy90F72t2YSHcfSAHnwN
GKLPKITXHp3ZXshRDxEcGnBtoVxEgB03sqkCpH3spnahOik3DRTlZjPJwCHl1gZgsrNoMyTbMeM4
u80MStubiq7591SpJVWS0vslFde6TacweSjxp/ZbCix1uo9SLYoOeTqMrceBgL+JTt4xf70/If7Y
6pbXMJOEHaJtQasuA8bqKO0g0hqBDwGWhM4k8NrfdmJ0vwdghDcBX7znwq0oilYGiohN2MqMMjs/
CgmBm3rUlJhpa6r6tzOGHoeKVBPRuUeG1ULbnnphmyF4DXxcB/TR1DzcVZMtORCye39+/w68lZ3P
OkMsczYwS4Iq59/yQmUYh4Y+NRjI/ZnPS8XHwxFjJNMur8Non4wGtgfK5/v3B317gRYsJJxGKJdR
1S/F+3kWOr3rFLYfEyV/YnvVHkSnGrswS/42CMpEvTLLT5EQu4jLl0NRbMjZB7CSBKnoaIDr+p4g
2bUIheXCYtB4ghOEhZn+O9D1xRMLGyOgSKePfm4qz07dUgtoo31UYe0dkVS9f/f+8FpfTtp/R+NZ
MUtQT1oLdbszSA+Fgjf6tEa7A/Kx9CExje40KUJ5skVkRxurzJqvhVXYnNwEr1faGB+j2qC1qIV0
arKYsm0eRAdZoVMfp9C4ZKVafoy0NL0xuqhFf5wiEjNrJ71JnXE4OOjabqp2xOvUhbXDR7eJg0Ng
5ioNaWRUt6A+G+ql9uRrudBo2Zvmg07z6EkZO8okNZaUZEWJfgV8ABiD2800QqaNGOv15FU5A8tc
JVKxqIvPBYcJyuxUF4wIsbhpXmjM+0LSXIz5zL7/DJYzeH4EpgrICAoslkhtMbIlaks0QTb4AAhB
JuFAPFh0UfEIKWvZxtfmFoB9G6/Lvzi41xdp21Xe1XkxIBBHrJUF6hmkP1nKCXhis1qLAV2uB38u
7MVoiwuLWCJTA4wmtL7sptKLS2vaXycWQC+tnmi5/Hj/Pl67OBuCJqsv/nGQDq8vbopiheKLFDDq
lVNUOfi0uoc+MJ8JmGxXvo3XLg3nCTYCOkMIj+bf8mKpC+pSWF5Tj1RVFRycSbwvBzXcRw0xsYhr
lSNVqOe/vjzmCFc3Jw6x41hcXtVS4QasMPg6fAOQDl6XfJiC2jso7IJ3Iuq0w/sDvp2XqPthorGU
s4dDPv76GkVHREInUYuGOSonNBvJBhH3b02u3cx5Hrxeg+aBHEvjmUF6M5c3U1OQCCoMFEO93yq2
3d+Cm01W7t/1y/lvlMXlGGSPUNXqa9+m0HiI0yKlRjy15qcuzmJnZX5cHYwQR75NOmaoPw7ZF/ND
UkOZ8Re171bGU+1qX72MCkHvJT//j2f03zjLbEKUrx2E6qr2kXf4ZsRex+zdbSWaNRPLtWfENpAw
UYO1400snFKLLlUm0qTM1NAxwiJFKXaD0iKJe/+KrqRbYe8Ak8C+mon3JhI2Kgw7CytR+9AMN0oD
X9A8eK4Dmi/9kIppL2RBPxiBS1CYGxmV+5Xxr1wpFiG68ngQQR0uN/bwY5E8Zk6OET/GuHsMCLkf
ounUeTVHK8CqKPHY5m8c5yadgvuqVzZKjx+01FYm7DztF68FSCgISvxBbtvS5FYp7liSPkUkdqdv
vSRWdqYS3SeO8zG2LGVlwl4ZDCMd2YLMWAJfPOP1yy6DqeWROK3fpGOQpSjJ4NlsKFH2SOHIpERd
j/Sq89+/2VdeE5CLXCXTyiCMYLHXobqWl3TFWz8s9BSpaI8pO56sWxJZ0pWhrjxWoo5wh8xLmvUm
t9GkKUXVLWi4m3FwcacG+VJqqp//+oLYizoI4Pgy2GCbXt9GXVAGMlOr8SlLo0hEx8kmGGGFdkj6
MV+DyF65JqC4sA34HNgm9tzXo5Ew5XT8t8QcFGq6n0Op96zZyuH9a7qyNQKuruoqyzM3D93DYpjO
jqwoFI2f6T/BLapbYLxoKa2tk/52neoY5wadHuOX2/16f+Rr18chmzInoBY0/fP0ebGK5qZoA5oT
vQ+GJNzrrU7LPcfl/P4oVyYhQfcmoFFIJlDVF5OwLdu6QAXc+5kx/CBke+8MSE4ELYmVpe3tpgFw
638D/bnPLy6nUBKjFVbZ+20PMMIz72iS+tPgfpCmiUZUrkGCrlwYByIAegCADRa0xTsdUXSRWRf2
5EvOPenWlsM27aP6AcSX3P/1TeRLB/HNsUyV09ji61qZ+PLNmGszk77bxobzUUXghwtkDcB25SZC
sQNpgcEVAps+z5kXN7HunEronoA8OMYtqkDBhn24lDTDytJGPBaGK1c2P/7FMow7HBIgtBne6+Uk
7OGbJmSY9r5EWjD4hUHXHRVgX2m7UnTZL0uNKe/VIBouNe3Yr6mzat9bettYjhmf7SZbW+o/y50Y
LR262pnR+fDg420YTImferqk41wr50ZNTwKe8WbSohWb9ZWPwswQmsP8HBhTyzeDrFWRK7TCfD0c
wq98NKeR4pZabXrAlljS+nTFHr8ckKnD4gz8nJqThTt+sdIEURMWkTdJf4qJD+RYGN4KiU3Iozn7
tdC1vwWezuM5HORBV8+nvmUgkW6wScuyRPXZ4acHz/QOkRyag6Hn92Nsrlzc8nX8M5g9xx9xM002
1K9nbhZUrizKUPWNAWWK1jnDFu5/h/spVVZWmuWE+TMUdnVuIssnL8rroWKhG+0YpKrvRtg955Z1
i5yFUj7i0Uyj+DMFH6NWWXHOvtm6/RmWaYJIic8s/+n1sEHgJR5qfNXHT4EwiiPY1HRHNTQ+2PY3
3RseTWB+mz5Pb0egBMiH85V39eotZrOE31SdeZqLpVyAkKCxWKl+rasYqoT5T6g3zbHv8rUqzXIZ
+vdSqdHAMZqXhgXsILNrJxYoH31QbGjn0N+VOwTB+q+q6T84gxodYjJKV3JDl0vRPCg4bM0mvMvl
WLGokrL8KNjHheZPmexpKWTK4OP283ZRNsQ7yo/Vlmwv95gULUJ2NjsrRZLl95jxZ0wvZDFM+zNR
+vXzLTUNi4+WaX5LXOBTkUVkDjYI+N//lFwdxUHdpc0FMHNZD4EsZxm1qFXO1t6E5TPn0y+7Ne73
1VF4fDMjjfPtMreiaBLePYepEvA7Tm4RV7u+q6yVFfTKNEGKxnrG9wrOlbN4YklDf6+h9AZoDkns
4CGajwsMIqMK/5Tkso5+dayv3MArbwGDzlkVLGrQnBff4gbEWKQTRenrLd4FpzlOXTJsQhXd/N8/
KToR9AgMMpPeLDN5PuWcziLNx9eGnKuiiH0ZmSFrIc9vMlKYeHNhne6ARVYplvLXE290nMQZRW4y
ULML+l9yekjlpyzqtzL+rqD64gS/c9Ofae1hwUVeE91bCOUh4mC+vMgINZTdbjrkxO/fgCvfK50d
AaVTg5IMab6vf5enTIjvFUv32e2LjRHSFc+c+GMn8enl+lr3581GfL4NrGoUugGSUC5cvH+oA42o
USTD2e25bls/K8w9Eo/bOHewcXY/Y1SIaar/05qa//dXSkeFLhsrD9vtxcqaAomPi9zTfadQbrED
4QUhmkap6oOY7L/NcJuv88Vg9uI7YhmN26atrftm0DQ5/cTSJHQFZ8r3Ek/wg4E2FpuCKYr6zKl1
FYJ75evJh5N8PP7NyWq5T1frvuisvDJ8Nc2c/Sjq8InaNZo+qvK7InWcnYYJd8OHbi1Z/MqbC7qR
4A/aNaBt1MV3u4j7YIT7Iv1IGz8GAzM5dPQHMF5f3n+ab5I0uMPUcag1qywPnPeXL5TeTAVoa+kn
gAuCSxs7ToZnVfeeHCfXmbzC6QS7oqYkV9sbbJo4DVjMvFaNn43S0QrsFCS3PJrYAtxutO4nN1P1
b7CkEBT1pBuLbWRUYGRKfGMU863IME91jydxl5rliDcNK5ZztGzEk4S76OWGP9yLzepRbiao7J+D
0lXlDhgn6c2NPTVrp7Er7y4ExD+vE+cWyo6v393cIXu4Qb3id6n5m7LkvlTCW6NzP8vaW3l5rnxr
qN9whOW5sjVZVunQlbeAWWhnQKEZblJLw/hZBdnh/Yd67YI03px5+6PRQ1rsLwd8MMSg2NIv4ODs
lCT4SJ/ko47VdVuK6NP7g115R+h9/zfY4u5VmZbaWWtKP3b74ZAp2ujrBs672hP9Fue4eSzjllmj
AEh6f+QrfVaVoVlsCbSxgP0uFl282VXXJar0R9K1b0UUjaTdG/IsibbbOGaWfCwqOcJH6KuLKSPd
j3ETbgZsL9g5lGT//s+5fiP++zXz//7iPBqgLKSDrkmoV7qBkaQk4Lo7DgX6dNEfWqQ7eJtXbsG1
ZWJOEZkLPzr4+MXbKzXeiXLkSSPcDY52Vjq3Wtj/4k6s7ZKu7F+ozYMJhXWOnc5ZrMQYxBH4tRzI
GgLFolHehEO7J4wx2+SD+E5r+dv/cTfpvbOh+NOynq/8xd20rB71qddLXwmVJLvkpYfANfFK63dS
lMZzLtvoo1a5EUwCVTE/vz/41dvK5QJUJUaBY8zrwVnAaGNaLtaANpAW/pUA94jIdORYbFVXdoZX
31bYK7CMGYn15fVgs+yo01GJ+bVJ0kXXk8LeFYdJmr+dAcHZ/3FlDqxoEDnUd/+8Ui9uaxlKTRMy
kz6Q1WTnRjiXWqXb5mW6pje4ttSBWp1JRp7FCWUxYYJhzKVEnE0mdUULE5vmjpB7d+V6rk5LgixR
/ngsBcu1W44SqLZn8J007e9Z3dw0FTybqIs2aeD9loFcWcCv7bzAk1GH4WXz+Ggutj9TXI82hZDJ
t1D9bCJIlMSjYFH2Wp2IPTMrfUuf9nbv3Vvx8DMNV0/016aLTvmV/M5ZE7AsHtjgeSy1UycfT/cv
q55m28NzgPdkboH8/TGPtiYl7Lni71Bhfj01OZgpuTpYk28bxArCOwrua3THK/f02jPUOTVwSVQL
CG14PUqHCBeEQE2P3xrbQ59PCgmIrjjZxA9AeI3Zs6ume/r7F4FPPiojivNM0MX0FLWeuFlVTD5y
WwyfxV0/BrQ1Y30tmPfqV+rlSIu9OvhbEaRGOfnkYJjH1IMmwLEMsJKI5YEo1OKLUNpqJ+BXHEoo
vTfaoMzqRXiz0Pay/2O1Qd9ALAa9JHhci0fq9IBXpAxGHwNqtZ3Qwx+muEWkFoX6Xsd1sHKfr05X
Pk60lOYQh2WVlhjv1BVCGX3TqS6hZAHQA/UJVP2dCLy/zIuY97Io4uaOv/qHXvh6ImmKMepT3E8c
DgPPH4va2oNerU7UStYyn659IV4OtfjYQyswB4VjmG87Je2QdFCfamXsSVRXp7WzwNVb6NGwoppu
uNoyBseJq6YJ0FT6vVpdhGlhfuCgNRnJHa67v00Qmu8hD4qX/t/UycXLGJq2kiWaO/mYzzpvq8jE
/GJZMQr8BhWxsbJ8X7uNNJJotRCeRWF7cRsTGepZ0ZiTn5AhIjZuNEhzNxpBbWyipCyiw/sv/fyP
e1nBny+OBuocRkbl6k2triaqNpJODk1lCg5W6v1DtS7d81eI+CkezdD7ECnW7v0xr30HX4652KJN
uGDLaKAC20BXg+gzFOcIrfb+/VGuzRHAmUhQ+BMN12KRgazSFG7DJoJT7PdGjT+YA3JaqaDALs0V
POgVqvef2jWvGdUHTo/zj3mxiRjSRBRDT8WMXCvtLJUE8FNlN9sqQbRuYjWN7qoIslQTlNnTlNja
TUZGwJ0QavMtaKf8DExPbsq8STGUFukhyLTiPEI7OCN71j/2kYJzZRTjlkOYclNWBl6SrjW07VDk
1dMAdm7jaYX1o3aUZNuUQbszwaofHbueDfrci11aKdnPKlDFEWxFzafYld/z2jMeehJZ4m2tjvle
Fx2elrQMHjKp1Ocs16eP8WhpRyBJbGuhWTiHKQnsL1aML5JlPP6kJJp6kOkIgpue040yoqQcSohF
nqc0G0UM2MhrMWk+eKbpWZjYCFRO17ctJqcNNUw4B3xNi0/NVCq7iNz7PT2l/L5wcBThiYXppSld
4Leh861Jkm7n6EXnu25v/qj1LH6WcHl8MDLuN1TqYmcT3bIZtRQ5YFisVV7eTCi0HVDnEcNwupgz
Nl8/Y35wBjZHAnsGmhhuRNjE93BhLzJUg1PSxmsrwbxvevVqMh5oKxZwmKxzh+v1eF3XT1HtjJ5f
DOO3HuDdtqmI6ZykPT6EbNH9uAnvSKaRn0SIZvb9t+fNujAPzvYRQQCdemepPgjtwDSauvTQp7Wd
d5zYkf/qDIu8nDHth/ZQOpX1daCg8TUPslV13LVbTcQRnSXqeUh45v3Ri9dp1gnEbga2g1P2Tugq
h8UgxboS6cpBL8TT+9f6Zj2ar5VKD/V0NuZvQtWarML0Du/Un531X2nrwWiMjGJl1btyTSYfEZeD
uU2nYlm/alrWAzvOUQB7obPta3JVnKzedm4d309ZSGnn/at68yGZ0wWQ41KURNPIfXx9DzE7JXxd
HMVH3dHdNlot0AWNo35XC5GstXzebumQpiHNnfUWtLqpd78ezQqaojIVA/6sHvQnjvnOPYlqPaiH
qD5VdZjt3Cxr7skbGuCcDdql0eYK3lQAeJK4Nt6/9itPlDh2SIUWQS+UAhblHlhjRtx0PFELF+x9
Paom8QROv/KFufKOzCcAvjD0SOZ+wutrlr3W5gFqLV/D/3nAHTNe7EAJ9pbtjI8JQQQbmprVAYfT
2hbyyrPlHM7eEa+ky2xaHLmcabQCDUayXzRVcdMJJT1Lr2yAkCrtl/dv5duhZiHnXPO1eaocyl9f
pBd7STOKRPcNOHVUzwMCzb9JWXQXdsbWw/uDvX1HZvUtoaVInlDUuYvBEjGUWq31qt96UXaPxTqF
vUqVrDXr7I4+f7zyBN+cswA/eTw7lPnOnPWyvI9gNjPS9uIzaNPka1Jo8DRUSCd2kOfnzJujOaoo
XukMvbmjNhJ2tHv0nv/AxOdp9XJxYz70KcmvZ3uMlXOcw4vRSIimR2Mnx7+8n3+GQiCETIh6/dLh
0KQZtxMk5Dmtp3jvpXj4BY0ZaE1cFRbktTj4N28E47EnpzfJOkfi1+J+igRpZwHF55wk7Egkm8CD
NLEzpdL4SDagcknp024AjTrP71/omxd+HphGm8YqTmt/2dTP5EgQlnSSM30myEmeZO+aTWu4+2uj
YGjiXzj5+DQuFrlJ6DPdxUjOroK1wcsi4wJerli5lmvzg6ug+YDC0qV//np+KBSGtEh3I1L9SKR0
p6Db6k7cfFQUdkPv37Z/tYuvNhncODqws76e4w2d1teD4VXVG4F7+qz3YUJoS61P274Y2qMStOa4
iQ2VPqzrjuR7R1YK6WBwk2hv20NVHJOkx6ZQKNq8a0uhH24Chw3BBPD4cVKL4iQ14oWI7qjmF8wI
b8qGYtGGJk7wJA07vg/ICgDuVQ4QHZtYRLjgShmAqcjbz0o4aR/dTPQnNnbtEVrFHBXjqKALatLT
B21o7y1P69i6mubo17Wi7z20veVGTWRyR9k2uYwDwmJt6HPgb01sP4+aNjxHLDASB2QXJVs+oe1v
lZr5p8TU4I1E5gA/GYvy19ysMdHDQU6O9A3SX52tVwGE17Dw664ev9AKqgd+kMApCLMwLbZxHCs/
wFhrh3ryWqRIxZzcBEbzSecf+EQCfHeEZ8N+WDXq1PcCV/88jDq9s1FP5K6TGZvKDh/+Ka/KAJCk
p/4kDslQwXAWzj9pr49f1C4lGEd1cjytJf+nwBSJX0f2eFvojjyXcRNg5x7VgzWKEvJN39HZrcR4
sofRfII/hotwzPN/7Jbjx0GbFMg4o61V58EGnbrLsamouyGP4XFPjrgoLg6FDY6sIdlruhV+C2gU
nN0mhTQwGXXC7ymrY901ArMPIBQ1a6jXqoHRbRqgAUfFAkviaqPhwjXSBNsPaeAwH8yTlsfFUYMA
gaa2EY/RpGbgQG0iJHci1IR6hLBsYd9Xsj4jJq0dnoe+D34DZUmtGze2yid1tKNPZYWPJi/L4RaL
nALaMJ0eAi2cnqHmuk+zAvSeKKvSR6eM6KaTLqm1mYwvoY6ZRThReSLSj6ROat5OtikA6hUbNzAL
D0hn1mNRxPgdPkwmP498x6rONxqQamMTjHR4dmEKxHUziBmg0abKuSQFvtvhqLB24FnNh87NHI5u
polqKrUbl5qyUj51Yuq/sG9z0r0OuMGbjc3eBTNB/8lLDBNMFmy0S6exK/bxrRErVGhWN2yyotPh
DCvuNtSD5pEEKwAzYrAQ+qFgfHAygde4raJv2MbFnSA15x4/+USr0R58vkUQu9pxzL7kbR3fzip2
YGFu2332tF65T71Ia/eaM/Y56tXaeKzBqUN+zzIoBxBOOFZVkSLubCgmFoxtHP5GMNbaQ+0RmLYD
7a3u+gwKAdijMLppjGG8sbGXakc794CzF4qU53FQtGNTm9YX0mNGsCBmHmGrF6BNPMXIP8Ntqch0
CuG+Ytuo9qh6i2wDlqRsHnM3hPxQEGHSsgRhcNbhoN0Q+6RlGzFZ41n0kKoPWAhbfdt2xHcBK8Ax
ZOsKOONC1F87jFfeBSIyExEdTUYEbl219gezSMZz3YAL3tpmIH8BkVDhk4Y5S4db4ZnViGCb4K7o
xSkglWhDa3QstkCH7dsoAuO6MSS2/1Y3AsLMRElwcBzZ/wg1F+BK7faoemOzTUIIXyn8zW06FQ3z
KvE+hXndMOunNDn2bWz/oLHcfus7q76jU5gD0U/i2yAAOrxRptrbNUkTfQJ7ltxBSanPipLIx8Yk
REYYZf59rDrn0RUlcOZeJt8HwAd3LXSe/NiNCDTjoHS+mzIlum0S0vxsBMZ0kmoSgO1zTDff191Y
/TCrHoc2x35kYZX5K+4SBy6gm8PCTcn/OUsxDvpmcOr+rBV6+cMo+ARiYxM+6EYTPBZsyzA1+oPl
JOl9H9cUNtxEHgVnZ7D5iXYT5WYOTTQHG1lo0jv0JNQfWsOFEgDWo/0HvATOffQLUBjB0m66kTm8
cfXKPgsr6p/Z6wR7GWM326ZdZn3QrIZIdKVMDVLlqJYD2BKd649GbZ4Apev3hVd7p2qwLb9wzP3Q
fzeD59a6S5Rc11iPvfJUIYESUDOTCP6hrTTmFsQ6pjxtDKPQr10AnTjhLRpPddOJTwoinLtOq+19
oPbmHXzW8ISJtbm0iD2OIcDfA4liwFLCVP3gNDmk7qaM0rt0GKIb3czqc2fWwb4ryl7Z4lpOna1m
c4IezRkj5WRBDrXInjXJEYnlhSNgZ5vFuCfZvr8Hh1Ify7ZNYallHjwAa3rsqyo8D4SMXFLCcinT
EAr3DCq5v4sSBLgsXMEwM0FaVHBl+ol0AKuBhtWml6R3o4e2DBsCaHlEA2VUs+Utsyb9O6sIdNHY
CU+u1wvfcEawByCVY9izuIR2729E3m4caXZQ8SSKgwM/x43X25CoMYuszJ307HgBWPDQdgDNtI3c
jcrg7sa6V2/A+cE2M/nevj+0Ph8GX2+BkO+zAaK6g6cFZdhibDXIZFUBCrfttFG2tt6p56zXDcjK
iawOClkde1hL4X2QcUya12HF+CmpXQAsaWayQqwfU9Ia78nl04EWyTiDrK0Z6U2F7qjYma0R7ycb
DH83tvX8gZClieqjH899E7jh4f3rmc9Iy8tx6U3RkXPZrC7PNHaB/X7ihTir2tg8d0YWPFaD8YSH
RfLKrAaOvt2tcvfmY4bOoe2t+aksLDPrVC0Fvj2Gl8mNrKMQdndUkL2vXNmfY/vy0jjQ06WZD9xv
jhcgsh2gEVN2Nsam3AR5E31NBnBNhckHgLc/2upS/HBZo567LCTGMW69swUfe5Orot4HRb8SXvtW
1cuh2J5PxdwAPshLOaHjRL1bxTI7kzKdyR1sOGdvTeFPGbVyWwVNNMcF9Ce3G2xfdil88N4AIupZ
YmUWz5N0eWuwC3GgdJnHb4qTgQrDQ2/H7FzFuXtEaJcfUlEDW6+CEiJFYEC3gCSbi8H8jj7fXRn+
2vtLu4JQWErtnKbnd+zFmbbWEDVDqc7ORQVflSa7dyuqXu4TldavaRf/wDIP2c7ka96sa9OP4eA9
oCShKrt4eXUjn2jFcOIkqkffgfGFn6olwy3QTWOlyP+20c3DRnqhGzxt/A7LRQp/Ntr11k7PAFKT
syzzUWxAokwPGU3DfR94ci+KLjyxhBHCkEooso5Y8x1cu9McddHmY8pBhrc4g9ZSyeoy6TNYg01z
b8At34P+VGIOUOUno3OsbZJWwc6whrWGyrVbjckROQ+6TvL5FiOHbs/hGvDEuYlzmmGD25wEOOl7
2Qnn9P4admU2o5KmEsRdpnm5XMMS6L/ke2rZWRXEeBRN3rPJzRvo4lGHeDzydrFdnJ3Y1mgcl2ve
7Cu3GF0PhWBOxiaKl8Vktm3QuXkQZufUEPGOr/Uno03ZkEBp3PQjBJMNHN3PcWl3P96/7Ct3GP0x
jj+HXFj9jb0yHDi5ZpnKBMtwWuQuCxeq8uKx5yuxMpmv3eE5Dsoj8I2xlp6kfiTdKHN0Pnoq5yHw
W+pOnRBf1+34DEibvlOB5wpG17SrgqD5P54vdWmkstT4+fIvppIyzkQOp03PVVZUlMBh7oTsDHdO
oVVgf5z+YjscAIpEafxWumsh4NfeZA5YVKwx06CYXorEtKrNWUP7OahKU8xtrlsxxyw1DH97sFHM
I4n13ReYK+JimIMEDjbFVU9YZFZGKxW6tyUlJAAue58/Mw4Y1+uF01PKycDXE56xbOUXzylED9De
g1H2/tSiX3TtkRssGsiqeK9Md9F2VS3Z4xdIsnNN2NOlMnoDwXKeHeizJAfpYBCDMTdhQclh0ceN
cgI47lL2tb9NavrZLiHwJrX85uWcM3q93dpazWGhIQVExs10gMCfEwSgUpqIhuBcQsDaJkOuXrih
F1Wrf6sNVHuEkB8s+LBHuzH7LaAg/rY7khGsx9E/Y6Y9K533S9Wdp0HvgD5b09f/UXYmy5EiW9d9
IszocaZBEI36JtWkJpiUKdGDO63D0/8rcvLdVMlS9o/uNamqUBDgfvycvfdSloHAGe0R+CpAChhh
Cf9n0rpmPDp2OJaHVbbLC+2S8o3CipBld9xMtcW6oShWEzGTzpf5d6YGN1YTGhyndq2gT01dZPcu
n2NcSPYyyqulXG55IKZonKonXzkrTRjnOMz6EXm1u5kG5R6rOjXgb3j5ZYiWP6rLEKSDDFQ0LuIj
nfVBGiONB6+7STI4zNhQgcGI4anNJOeCMZ9ixhWHqageSEy1Nn2tHo0ZQicZsmCV3ZRTTF9x6tA9
s+owvJJj9mCTFi/7Odm6mGebOkl2czUw51Qj/0pqX6NKRmBPqmREm7wjcdK58nvvDAbWkySOcNs6
hXFWBOTQTZKoQuGXT0unfyKYd18rg15Hkyzq2rXVeEzov5+hMN4xmPTIvbTJWV50sQtq6e116EP7
DmH7+pIsYDLMiUwMy2abVEQtimUpr+YaAguRCMBr/GDYGFY7RTIkr5XUpx8LU+SrSehLx3DSK5fe
HYl38la4Ei4WwBa6d2gX/RTOXDim2/kUBuwMzpuk+Nqr0VqOBMBMW0mGZ9R5cFYGGx5PbQVpxAyz
3wal+JVZNhFta3Bz6oVtJObfbcH59MwqSZ2XzGg2vdnh0Qcusykoibc5IbJbo1rs2J3JPZoNEpDk
mKp8s7ig8aY6CN86kuw2s+6uV80iVQ3jnmrmGjT57cIzxhTLt7dGu3obUwcFAJfibazXF1J1oY74
EKOIIjig7r5vNFmCNFngS8OfaXzIHkC+r8yVNO0qMLrz1AG20rl1uQusFRaQFyznBBXv+R1J4SHT
V1GShT45dIKrwH1wAZtFfkZ2GdX3q5+YepOq7HahI3HRUJfrTZIU3a5yiDTPg4UP33PoxNvfn6gt
4qIrw6vWgi2X5cNOle2hNr1zr+OYPTjhVVqimXVnZLTJ4GhysgkShjdFqNS6cNoprNewso9+Nt9i
bDtDiPAR2H6wD4NKR3IW5nZocSV6k58fRiE+yjCRm2bJ7CiZzBdaK0jp/XA4aoN4jnwOqjis6h7x
O0iUjKBauow8QYa8HEjA2HAg+x2K3NlK6hDCkuD+ddLNd4hhb1zZv6mEfNlVvBkYlkHwNb8tX13q
gQohD/iO3DxrIobA93RZz0nNcp9yCC47DGrdxzTVV9LMp8jL5Y+m56qZJAkXGNIzggD6tcX83Ffa
jISTQvQxbP3WZ6m7S0ogPbIOTwAd/2md2yHCSLTEM/QujEzPjSBO3IcMRBl3bdfJhZmI6Rq+T3uT
qvG67PTLqNMkModqvsIJ8IiD5dafajxzDWdwzPGYrWF5Im1SoT9uhiGBX9ZUVlybDXJOvwZF4OQf
dmERi69Jk4fRU0SFD6gizQf3JtNdFmtIFhu0ps/kFuZRD3fhqYFZBCKBK2ACgLyUzR3wmRyihO+o
jwUjW0TrvNjSClOXQllQkpriSjdVd3Bt0RJ7SvLo6K4SsN+JBlCDFWhHjxZMEoz1xvWXcbcObR2Z
c+FeZRpodG8SvO00rPS8TDewljkHF85TI4JnXEKh3lRjSZciNd9MUHubWtvB2aBaIEEJMejmZKHx
cmdWoy7doZ0DXCOsipAJVyCLqtxY9Wm3F+skdsomx6uf05tWNz+KtCX1PiM+Mmeljho/uzUWb96v
o7mwGjbBVV5pjaSSKUcwmc1VPs1vDf2gDYcvWmWcYeGgFFHem7eQaYfN0CX+XqYpG1g+O/vJNZcb
iv4qahu68KssGTUg/plFCUsu1SXKCesS2sJvbWc0ZUiNtETZXwdqmIiVXt8DKckKqUVPRPdpj1FA
gcTq9psp7I98I+3d2OAiqYJu3qIH8qM6dcl1rvTBUmW2WcHaQ4/x7U04rFmBZDJY6GhSrVoa8qXd
05Id4TNuw37mXKKYp5IxvxX18NzMJ/kQUy7e0My4s0q73ltTSCqgMm/Ndrkj7MnHPJ7Zm9Kh9bwa
pYT55nTjNQw/MvJX2f2QZUpmL/+lOwK5+zjoCDNHBDHFclbNbipPuVn0T/ZunV/x4P+SdbFGVmKx
QZmgbyaLVJZmHmBkWnIzD9V4Q8w+EfEI4yiyFQ9usf60JuPdCLwstqq53QhBCjuj2pYQzOnZBut7
8HLCwL26CyJMhLfGSvhJQUrmdjBasHm4+jeZrrLrMYBSVHJvdLcMkdlR/yRmcj62aRUNlnSZTLmR
Za5G5BTCADYC2HkW63tC1G1k4oBZvVaR3N4aEbhJMqnoNlwSEa9PYwIyww15ETjVGCcu6dx1q7rt
so7vroJgJkc1no+OurZM9SQz54WorHKPU5yms2zGeJyaFLKEzQitDoxDywxlswbq3evJr85C70cY
VsNt2g8n5KpsI29g07NsnbMl5etmwFocmzL5UF4AnhPfx7buQxAGBc1Ws67V1k6ai7LuGa751oXl
MHNeMreE4kKoPAXjsqETXF4QMEaAC2l9+0qk1W1iryIiw6y6KeoF6vVqZdHUBR9Nm7xU5YrQzRMF
9KPx1auNV0JL6/0ipjC2xqZH+Q2UVPdsUAWBg5SO5bjp6DpvhiUTu1zaDDKM6XwVnX3bSUIIF+JJ
N01YvpUu/diK1mYs7dWN+hF+RhJkmiu1DwlDqoPrh7d9DQbWKaufBOIyNBnWs8olrxdjTsBrYb1n
hltGgRwui3Uut8kiGfet9S1dlWtq5AdjptHLFyDvUpfZkAuh8rr3WS87nt8IA0Z9kWkijbOpX3dz
Vt+hYamYcImEbI+kmx5wztyts239cKfs2hrDX9lcXIxKnSbPZXOjBeXNbJfBrvTSdjcxvYYNMiMZ
l+62VMG7cMgl6P28J+0QAKBtGfuyOtFqw8m9YMrMdkS+60mOp376CV/3GFQ/w4lijNO5hOCFglfL
TMbELxeXleM+l4wjtrQV08gd/ClqvEIBZ4boJtqqiE9N0Gj5k+2yOkSaCV7AZE4Y9TTzemj4V/OZ
l2olMvl8CPRvJvlXNowQYzCTnWgCwKsMcqMp7VkccxNL8DLc9nb120yah6yw5Wah+H+E4zjQZ8yL
iA6Ms3XTuuH45MlzphtYkEZYOZ0LT7jEg4QmoJ5hPVU0u9GnRuEwjxufKOPNInluzMmbo97uzglm
O2/L8D4NnWI7ihy0ZlC6x/Y0LurC8int5321VgSxN/IGtTBR3/6ooomQ1MAcLufchhpBDq97gQQ0
fePnC3t9ujzlXZHw6IBhSUpGM3Pdi73V5hPT2H6+TRhqAoSQxDmb/gRvg3eod/S4T0wjVionbr1v
nDs1Jd2FLlc/dgCIRIVXvCRsCfSvJ165GtimaEm2zW85EUPuyK9x75zAIk4PskfVkUVg8xkYlSez
qofDBKDoKpj8c/gE9d3JyXNK9oczL5b1pdBWozfu5E3bRnCIKVtoJgoGQGQvGA033bJYF8rxrqYW
koj2gS0kgko39BPriP8q+5H4Ax4NF8aI0ZfZTg+gGFSV/fTk+GCu/hwnaA+2um3pIzUpYAPaeLEf
JtMNA6B2t9QDwzEP8vOQW/0pSsCFeGC9EpJ9YVdivTOyMD+Cq3sLV0bzy/QnUnrKZczgGrL0lNUP
9Ywruhs0CcT029RmHIkmRqaib7SjfzWWU7wytFkikRdtrKtq5HUOqj0A5ToeK3L3TYPTVrn3dOUc
2i7kSetAOQSMW/qVgSFVy7xrrKQ4X8qEgNummNPr0ggyNFknGauWnOIFh1InpIgLRfWj66fnAOKE
La37LIennKT+eGWlmtRhM7hVdW9GqT8ch3UwCNb3X3NrDQ60DphMqWKKXC/hyCk5JPhTonbFrC4W
0+0iY076wyK9MJo95WwLM3vpBVFxvmPO/JKk1lGQcIo3R9yPjJHPxLSIvZMjJZWNm3Fy0jLCrJ5t
ZpuDD2hWhy29gpAoJ6aXy8sfOG/eWQ+23xPHTy03NetwhoR8hMIzfiA3PpKOFe5mSW6cCtpHCJs/
UtV/JGl+McNxZtamXlGx/hTucrnI5Hx1wptkJmtVJnPKkWllbNDYYrgGt3taZzG1YmJcHM7XhBev
L9C4nA/+gfq1lwVvHlKx/kJaVTiduYYAgBbyVuFI7u3pDU4U6vzCZPr3WnrKr44u2bZd7BCVzxe4
dvqXafX2LzuYyxoFyhA17LXO1uzcX7a5vM5JdmOkRCyHHqL42fHe+GplXAG4uhCOSs/CXD6BsmDE
Zq/1AbpPuIdyZl0Mns0B1xS/Ayc50Eg+VKYYmG5Z3qFLgFp1TfKhAyj2jmRDGt7GnLMSM79fNMe2
EI84bIu+gArlwJhNnW5fFeDMkiLRcSkpm1c28o1KDC/qyoTZe1kemiLh0bOs6xT1BiRifZ+lJF8z
X/u51PZr0eT1O4e896ov+lvh9UHcK6rAUaNfslpxuwygCIOhugWIBhpW8UwzfmCLcO4RGZ5ZPcH8
tlpUHDDpdGDXRxOL0QZFhL5NVroHFdQvgrazYjen1lsDGCWWFhzsFcvJdpnVNeMCdXKpGweG83KL
itq5ShrQ8GHYEKDR1gfXBORTZVRN1qySY7YkLb+0Q0B1DpxBo7idJ+uKmrGOspmBvqqmuzyTuDpb
awfx7cWp2PR5fptrxx7etF0/Gmt5u6b+VZdmsEoz29l2YhjioNEPQos7k1Sdo+v0Y0zoNvlxXnIJ
uOoGXtKZ1tm4XUtwRe6KNKcYTP+Ioe/C8DgdkpdDV8idwzOTNK5N7eVjHNDF24zJUt7KtYZcu4w/
CQsPtqVIAZOh5WhNSAMeXATimW6aUT8OSxruBJClQZdJ1PeTc74OfRiRbvurSnvjOCqiU7oRvihn
+/MKkBrcTQ2tPtzyNYGi9Bvi2khVKBpB21rpfV3AKUJbRShY4hfRBDqbOO6yi4O+PtITKOOBCOKD
aVcvpWtfZZM6pYmrB9+ifZLrOf/VQohAqWFacW9NQZTBxojzGhltRlB7PC72D6NeaRSfmuTd6teR
V7k3gWHzI0J7Y6/Jf7J8Vhwc8jkuA9xNuJ2uk3x6NdUJGpwH52PlPTtl/pseSbHJXXUnkr49NKYR
xI4PICUJWjuucn+MRN9n73O4nNl98E6b3L5tVjk8WiLp4r5ZAbZBbGNvW9Uh9HLoidmgD5OS16pF
1DHK8SZXy41BMbiTJoEMKuxZoZbwlrdPb7scTIYDjd0aWiAlWQ34hB2HekAQs8bBEv/mQa15ysmo
8OErd2Oy6afxoR0FEhcAOu5Ug63r7acK3SiQXrQDfWfdOJkHI51IHQH8+TxYzfoI2uAcMspVAw6t
UbgmAlgZkeHxZ6x/mm8ZMqo1HZeto8HUirpztpVRNLFofMon+hg3EqEHlf0MA0vjVTsrSpQuqyx+
E9K4HoCi3RV++NHK1IeDPelNUxJA78nsCqaOyVdqB4cOSxE+iJFNhg5ERJQTDcB6Jtbe8QDfQbJ8
opVXbVJK/X04NkFUOAV0qaQc6HyY/n11Cqq1UMBtVdgROmFXUD8dptir94sGkIp0cOKLhMVlpqDN
BCEvpJYGXMVVAvfNC/IHViLyR79bIlM3zc7Kx0ewgTM4x/J6tVc78rTfgb4lIKnN7XYPQPg4Qnmi
Plsvjcz+6bX9OWrkpyBV81XlzfZ2oG0Ox0g4cWIAjWRcRsEgxKUnwS0ySA3vysB9Wyvv5+iEcqfz
sD62pljjTBGwgCQx2VJjfIAhualN891d7ctVtOyKoXlZ+EgEU5odR0N27a4q+5TvhBw8EGtHv8pW
6FO9se0r+y5HLRpJlH4oKoLwchbhsF/b6Y566rGcJx1PNC6jQJmHHq5PWLeIn5ZTQ7dIjf2KzGjf
4UO8Cmr6DXi6/Y3S6y3KstcWgvZmmKoPR1NLBDVdO9eg4qLbewPoNtkaJ/Wc9scfc0KFm5bzdQ8l
dTsZ4oY0fNjLJQ//sMrxSSm6GpCbsz3tz4/U1PelxwmwaoguAkBLGbTaUBftbJvZOPfXDry8JdWd
B350S6P8xcwt5lKOTl+IFK72HepAFIP0nuEv+0T1Tdh/PVkfIT3bEIblw8nriN8Hwd2QTx0/Cu3I
EMm0s8Scx1lLbgpOW3aM9rrzpwNh4efapoW3GHdpPasNS6IZNVL056fFpx8m+4oDNZpfTxZb04N8
1Z14a8pY8h2EW2BDS8VRZcS5jnh8PpsEoip/ZEmmNj1X3kJ9Grqc7P2yvnCExNmU5+xuBQUVvWQD
IKlHu9ynmRKucJFDvfyQy9zs6ip0f/kaSNWKt+AysfSHnNP+oAq8nLaUW444R4lEfzOm0+NSekUk
ClF+kGq0xmos4K+KXG2LklxD6ZOY33fih7OUQ1wwl4qHpEtvWTXTSAwcjHSdnNXpWsRadzdLWD01
k1P86hnYgeop0p09L4xDFIog5V0Yw/RmypTYxBKGmGquwzZ9NBq8qylKgSj3vSQuFu8qXTjVtMa6
BbRWbD0FBWj1b/pgqXkLoBe3afhkyPwdP+xMnwZ+TmirH4x5s3PXwK2attKPW7eu4lUNC6nViDs7
EN0XTRDqH36ZBLRV6vo0SslKptWTwrdFk3fb2Jpd3Tb6WI8g/nyhP6qp6fdjyOzc5OvG7R03C3Er
JqvwxknM69QSrxMunL53250a/CjXUwnPtLBQaVmY0FIz0qVKz4sE4dbUB1BRM5MuR20+rqODphPx
wbms7YfGY8KQ4q2IZ5RWl10fPqVkAfBfnm46FzT5sCSPmeEjOqynl17TA2FlvGFCcQtkOgAVxgrX
pv6F0SLl9RnCbFsg1c3W171z7+KwZ6xGZ8Z/InVsPlt7K2qzbIj8eepeZkKAYqgudynQvBgSCiJB
M7h3B5BTI39hrEqDSXPf+UxYrAZMdrgP8lLdLtrmIV2n8NIjwngDWLa5pgJU4N3wFG1cZcaTQTS6
dtKLWbIpuEQDRq0Jo9ty52TjozmMZ6Ue/QQcVBJgaU51ditPQxbCq2Nm3i9lYgoUpcNP6a1HnxY5
mNoGvuRJvQrn/D2VcHd5BpIRBbQqEADDo3NcyK5ucp30Fa3rPERSXWrRRUPn9HE/r1PUF629XdcK
Se6S+/ctjYXqhLjGoFhrd6dl+TgJezg3mLclUobHAhzLlRj58ohPoxKebhpTPq6N84OJ6nNvEPMI
ibmB9mIeQbz8zOwiqjSTZCGCLGJweHRkFt6EIfK0Og1P8XoZzxYVBK2t97w131PGCnUgH9MUYagx
M27BKxMHXjvQtcrKQzfTtYGY9O6zJ6XJlGzqGkC8lWuKt/RCKb+NCGy4YZUFpWAlPyfbgviNxyhA
8byxMlecG4O+YXWvzoxsZPEuZrDya24cu8SGyZQ4v6scyHnqqvIsBGSzMZW6HhL/5xCCJK/n/rlC
MhwHE2cMJ6/uigCYbG6CUXKNY7UmPCCZtC9mv/ll1g6nCNxWtPMMd+cMU36XL5CcE1c8j1X63PUc
75y1u689HhEQlw/5FL6fLEqp1Y37coZYVTvkTlgmBcGwLhd9Y72OKrmbkTPmqXHVg7SxS7hVYqXN
tWYGMvwqvyx9/6Hq0ntlUTeRVfvCORLoFiLcKu8fsWTvfASnsW+M8NEYVQxd/U7judwnoXw1jXYf
CFnvtfrWEvtfQdIpReCPRfsUmHCSqf2PImhd2nzskVMSejqHv6ZmnA+JwWtyspceWybGF9ba9D/+
PeX+QkCBlc+2uB5WZix7f19U2g7k3aLMzoLK7Q7CKH9kBIk8Famwv8mB+OpKnClOERAOoUWf4z8b
Kjzp+kV2pqq0QigPy3Yz+Hm6bdA33//7U30xuD8JE0N0MKZ3EvX9/anyyurmFvk9sIcC3auxCknD
rASptEmcMr1juU4KtrHc1Ls+ZZM5+p2uzG8+8Vd/BVZMErAxhpK2/+neWv7otnNX5Ge900MaquQK
Lk2rc5iZajcXYqUDg3hvI/K0iAbb+C5l/as7jrwsRC2BbdH/LDGDFzhWdJ7yM6jvJgBbFOfrZEsa
0iAN/n3Dv5BQomL7v0t9EmVk9HSEIN7nLFSyugiKNTzzSqwuSTWatyrv7G+u99VHIw+GCFtcU6dD
zN9fsJlA6R1VygxVBebeCkJ5aDCJpUwemef/+7N9dS3Emoh+UFghffn0Nfrkz1haNunZaFXJKw/d
fYXr5k5rXW//faX/muvskwUzIFrcQURlnn7/PyvApIqwcuouPSsXmUaZRUpZtyYNNAjG7mWTvqlS
dd/IXP7zzZ3iDAh2JjiIOH7/c3ZbAB+7nyaiRx3G0SjbzcMs5nMHUdXGG4X3zb38zyfkarwSFoJL
cmsJ9vn7E4qacaerV/KtMNrdpJ4+zC3hphzCduaobCBlyvkm5vTLSyI/dNAvkZkmPvm1tCVWlaWk
GvhAPin9qrI6N1TV6hsmCco/0huh61/jVnj+97f51Z31AoJrBUltmKU/LUKzaw2LEQbk147yvg7d
11ZU17YcW+Rb9jdPzn+eUe4rrBKax8yfQ77Mv++rF8i0Btm3HkGWyC2w12Hj9lO6SVPnmyud/uq/
ZLPkceMz/7OoYB34bBRGmRJWDBT1sTT95Dbzlo6hU8hkwDadcN43y+yeOX1iMA1U8/Cd/fSLe4pi
GhEe6cnc2c+uxdKfSNwZa4qlITlPS3GPuOdoWNP5OGIy+vf3d1qzPn9SGwSUczJqIxT+dE91YoYk
Q/FJZzWfkN8zVM2N6ZEy9M2FvvxQ3ilc3ULAyUP66ctrnL4veOsIYAOlu/EaELSiGIJzu+mZebvq
9d8f7MvroUcl+I5gv/9Armib9LrQDXAii0cEKPpDp0f0t2nQU/WP3ziUv7yN/3e1z35JkJmpYoc9
1bczSvMkRdQ1V/G/P9IXz7+LuZssd6K3LeSgf99C2xycaYWzi7qqW7oLDB3z/SIKej7r2jvfeS+c
Ly/H3kNOgGPxFH5aUxxFuMPQSYKfMr98cEs/GLf9WK0ZkotFpHvT1166TRBbNTAnc/SAC8TqbV4s
6bhxauVfdtIPboPRM27pzowPlrmEUTOLx6ClEe0Y5TvVQqSWE/hxmHHCLAjmsJ56SHLyYJ4Z9c/d
U2G1zk8IJvp+Neb2o1LUGRsT7grtm8Fu6QXQ9+jQsav2XZO810ViRmT489/3/qsvGOIU6zqL0Knc
+fvez87c0QUuliMa+vGhqAELReS5wdz893X+1CufX0gUZAHWbHYOtpC/LzQY5FyVBblzbpKYtHKA
P723s5t39MxmIlQrX49q2xdFae5GfxzHfaOXlhnqJAZYMyUECJPsBAaqW2teoBRP1UpTKfGX8MxB
JHREkD7StxtAa1iE7t4tKb0gtByrgqrqUqQF0ghFPHtl8KuRIzDJkEwGC+WCY++NoPYeUs19B9wq
WuZk2dT2963LiGhZcI99s3F/9Qy6WDqgF7gE8oT233fDMRdUnAQ/H2VCj3q3TBbNJG4AXd8RQ2r9
zeX+LK2f7j5vsWc5NpUk+dKfnvlmABq3ag7Z6IY2i6muEYVGa0kWZk3T27m0mr1i9pJcYqE9lF2/
H4LlslA6Yp4d9WG++/fT8OVTR96BIBLMpsT+9OeMRVAgAiZDD3QVM78RYnm2c601Eft/X+ir1ZJy
jIXlVLoQHfH3fRbE8SW+SdjZOgX5o5QoghmQ6iKFXVeP3t4wjc785lE/LVef7jVxYtxkdM4nGu6n
77Yfli7I+37hGFvn6IvLveOndO/d9Za4OVoc9vLNHvTV7QwspO1egNyDc+jfn7LJs0G5CFePa818
tTb68YyEhfCblBH7i+rhlKTPeZMVA/fPp7XCCkjDGGkOHtUJa865PUlJ/wj1Zc//MgXc5NYPszrU
y4mKG51+MKDbhYC77cx9nt5DeNerAcIWNkf+tAb9WR58hHPwKOSzr7A1kiY/3lgAg//9EHxxezBP
EUJxcnKQZfhpfwlIXWExRrtZZB3TH/QJhzQc++2/r/KnFv30vXselSolDuw+/s/f3wJ7tat1kltH
jT5qBGoLBJHuPnZ3HY38bo0QA+uHrBH8AGdv9XNWltqhHSFwOafVewUGmElSxkNpH/pULeVmYhZ8
xwANHTOdWqYMTHSKhkrfwn3bhFnxo5un/jG3w26N5qIzfcbrI5nMXbJishzFivxpNNtzPIbJMzj2
iZG15w9vuS+tj8Ab6odpKe27AAeGeVao3EKIPAl/uhoY009nmZWLYsukFx4yQHffQMLtNj6ipmVZ
Waoqwrv8yjCeLPwx6F06cllIATMZ+Nu91M9WM4fZoTdE2BzDwR32PMKzT59T5hbqHH++MUxGH4wc
cadHrbs2b10nOm8vO2HPnJ2WgRUxcdH+CXxcU1RLu34xJkkj+xTxQA+oyJxLRAPVRzHYuNStWpa/
wlAbv+d6cT0gF904HnLHq5/9IDu5wkeUA5tROmiwJsFECvmrLOJ5SarXrm3N7pun76vEeihamE8w
15s41k5r1P8cDEsnNcIQqtYxWJzzzBhp/++71Yo42Rw8JHiYFPaweTZj+MocFuTQdZ0CdVf+Vq7X
afOjTBW6PH9Tet8xT6wvtiEwiYFLiOgfO+PpzfmfP632qTn69BR87Q6xsRiHsbC2OJ/ot/S/FyuN
ytQBVVBtxrL7ndHmphO6M1UaNZXemM53x9kv/pzAZbV2SaXkD/pcS6vOd9GAkO0PuX6KWqNEwSXU
TVWEz/9+V79YokklYkuwOYaczCF/f27RCbLGhCLeF5PlRjilPZ0nuexRMZXB6sWU+8YDtmP7m+3o
T5jJpzXi5J9E6CPAZmB9+vvCplHAdFXsw1JM2wrfQF9f6TI8CxS6DvVEO2/roXVukgu3WBD62AeB
inn9Nl3+64Lgf/6QT3fA4aI24n/+kN6NB5r6IdxKEt7bhJBsXvlgFHFu24ya7NNIOTKSYJuJ5nEy
nCjoXoxl+u41CU7vwad7A6YFirYFgoNs9E9FAWOd0uFQ7x6tldCZKEGDQn+YdrQd4f2dB4IGmvmq
dpz8uSAz/Uj6w3QGZgb1q66R/hsIv9m1hruVaAaJCs82kdeFzkMRzBhWGgcvg0sMBNZkstwGL2dY
XkGwrNrU2I5TWj2XXPOX9Nx2r80AzWjfNMRpJVV6XbRZv+21aypGSaq7n9EI79n73xLtVjs6F9PR
FH5xp4spuXZ0015QCdNCm6dgzlhg6h7NxpwZCFZSJDYiq68d8OfX0rDtQ2Aufr1blL3GzLBbJp8D
OlneBujsAZpc28q2MoQwFVWTDDYuE5A4S6FYCJOIROHMHDupRW7y1QluuEdWtyXLaUYfF5Lc6zF7
rFEi1mnKD8L5eWiz7jn3Vu/Sntc+toOWdMOV5P2zcE3riGTaJmLF8HcmZs/bQXBSaqa12Cvl+Bdh
4p5WLpwShDsMFwAxGPdobveQILBMl2B5FEzeL0mjbOIKN5zaODSH4qTPuhuV+u7GWwGicmNWHXey
s16atspZpvOlR/482YyOw8TY4Y1Au8aw1r+zjVRGwh+rC+0sybFTodiHzLf2qdt4ceakU+STh4BQ
Ri7LMzOsZGOHzcg0t5926ewtD3rMh21VB2JXI0Qi26JjaykYEpdJu2xs4au7IpuSXafofIRNY+4K
REH7usyKmAGGvKqZOaNH0gL0oz3s+6TzzxLwF+cFIrArji9ThEIKp0cCSckXiDGHtljfMk6gOz+3
WrU1vAEctck485XSO9uNHTqSdinDXVoYN7Q/2/mgu85/s9dgdfFBNmW3aS2uA2SLNDKxvCPdcA5k
ZlRnjIs9m+SbBGOZkRJhJJ3TycFivlvuy6aqSKGdYHPZlLjVNpHT6uzc2a+eVn9pKRvy7Oh05FQV
ZklEtt2lVqzdAWWPrdNLM2jHuMpaHBu+GNQ3r/lXSzzpK1RIPhmswv+04xAzEAAtq1CzFql51qTo
tYaeiiYr+vjfa/xXVzpxeZmkmjS8PpdjWWnLTHOsIzXG/sgSlJet71HQ+N9kDn+1pgMBD32CzoHQ
/YdSqmZzzto09Y62qj2DbNdaEwQuy8SKkHakOl76RM7vJiM6cqF668nw+pIcl8aYs1urMhbnsQ79
oaBMChlqB1aTf9cF/2pphZN3Ci2gb/ufjjvICR5qw3RhfCzyt2sVzjHUpfdUd1112zjWN02Fr259
6DOTYiJ2Ond9+pJlpZlOG6V3nA0/2QTYtRFzjdZBJWP94///WybvjbMdDR3QxJ8uRdCR6Ef4cUfX
SpBAlTow87MBvWqOEmZ1spt/X+6LIxBNN9L6QoImab6dbvT/FEyGO9N1mFysFOguQ3rffXC9YOga
iHfJ0+G5thDhbokzN+bt5BfB/yPtTHrbVrot+osIFFkki5yql9zGsR3HEyJ2HPZ9z1//Ld5RLAkW
8h5wBwFukBK7as7Ze+3fXw8/X82nJVKa7Irm/gK1W3hAxwe9bgjMOYx5X1lmi0fFN8efshtUfOFA
eXKZ8zjY0VlXYciyQzy6zMwdahXCYs1lINl+2AX2zMSEwiPybqUiXd8OBuJgKEv2hb7bydZsHppS
4FxO5XkeR93GGFidPPXcfWfawXtmxgjqWd8zqGycQSoWvytsFdaFAsnJGztvhWBM/ZeRBdbgaO8R
qNknhMB139l6eIeWz7svJ1usNDRC/8+hjs3gLl4vL0s85NWEpBhD3u2E11RrcxJi//XrQhDI6QsD
5pUmKmchE2zH0YMc+iImrdnx9nZrdGv6qQW4trHYdG3JjKTqccsUn2yQu8bXbsZfglZIzs4ikq0g
ele5NUttP7xIHdmtnWQDztW+2yZFMq4G9lm3o/LybYvpXeCYSnEWWXB8wV6xa5tFOEa4FmbirOq8
G29UUuRvOAXzXxHwiOcmCMdnX3r5W+iN6RPc3XaHaCm2VxYVYVR12uj+6psKSyLN2DBb+Jqu/+ak
L77VAtBMFo/oQwtKs4Ooit9lrBtXos4jvNZ6myKA9auDGMfc3BFTZN7k+A1+DlHg3HbQp6/AlHWH
Lq/UQeUCeRvZjxP69kQWe/i4xh5DTrZjK4IyKs6GsF1lleN/n0hiQqlvtjuvm6a3ZrCaDE2kW913
QgyH1M3HX2lk6ltiHyoSBezot1H0Ylk2Mn42TS9blX6ZX/m6EV3hmym2tSGKrWul9i/InP7t0JdC
4AuseVA22Y33beukD/xKEeHH1yZ/owIvzFYsKVT/k04zb+F/2L+b3Bgf+tTy7itcRiugvu732kjH
u3TwrSfpeSURc476QXZwvUNNGl2xOJsHm91Dsa6yyfhtdi1Op9p37UUa5sZjAchlS6E69S9AZM7M
YTN5kf/gyJzCjqkA6UR69v4hU2XwGLYtsreQ5K5p9fXLf+6TZknmiyboACvb/P//mqr7fppYEif6
sb6j38Vy9nFTnd4rCgAXhjpZXpk9oDnRSuD+UWQ9+srGKncyTI/hwS7RGU3tCpzavY6hqzUvZcWc
u6q/hzo6t/U1om8Cp8OD7IMn2ikbL2uuHP0SKXNeSI4WGkm8o6RYD0qVdu/nmwecirNQpAUHR47q
ygyCcmUnQ3HLzk48uCqWt2k+JK+Y8aBypci1vn52ZxYBA36roGgyxzodo2dY+FLUA6Z/iGgblAjt
o6ZCtmUkT2jJq9sK3TBHCOEF66/HPT0WQ89n2Zs3ScyYJwssm+uoRGIcHNLeCtQ6aQp3V5dSNLu2
VLOgFFppvEhGLzp0mMZfUFynf9xRtL8Kp9LQiXo0A8lK93z8q3jO7WWQxkmyMtx/znWdfynpcJBb
Zjr78RPKmqpOCxPU6FCbGZ5YOT73Wh1RJQpzMGJmtKHM8lJHU3Nhv3vm+0UrQk6uodiGwC35/Gqo
TBU2pjH/4Evh3ZghnEJegP7b10/izHs+98TRbPDlsnk/WpAH8KAT0El0Gylu42ECkxaOzJeh8LwL
E9L5oSxmCmg08zby8wWNvp62Rhj5B0oC3lqyrDwiX4+XRTDqFyaKc/cOOjllaOY/OtPzT/lrTrIp
rdVdUGl76CLVL9dpMrn0XT80L+wxTr8f678SE7IQ6ltwlz+PU/i6Wydd6u7N1Ci3CQJASnZey+G2
KiQ20NheUhC+dOKicsa/ezxtzBoxygNk3DHJfx53ijo8AQSI7NNiKpHOO+Zsn6hoZlqyHfCZKnPk
87DCvuXkUzabvIuz/FWGE443lboCb9HoJG8NsGEPBWMXKmxHEBaXWCigdLStfm84BZaXyAJDuwrb
pL5VkZT3rY+0YIn5zHksQ9E+0ZnRb2uMIMGGajTUSnS96mkALIFJpvH6b7BQ9D++RTzNKggL90Zi
1c4pHMTFi9Y3xXvjN+FjOQZwEJXTRD+0UWCZdi2aKwvdaNKPOlIIbavWwqKIOm6uyoddZK66JIFZ
4bQpWKqBLNhnt6iZwsocvFEvKPYvZZvPGuOxMSqIwy4m58ZE4q63TewvS0Mrn+O0cu67rhwrPC5N
+hy3eUY1n/pAD84Ccwa7RTaRi77Wk2zVCOCLwAxnwggw4gjIJhJpbEEDcTF6D/qQSoLUi0VCI7jd
l23VRdeQVnFTTTCNJQyZGLZK3rh4hJmVYT1qDdvCNXDTdteS/ygObNbxISTazCVupszqd76PA24p
gsZ5YaFIAUYlon+tLQ24AjJxcZi9gtkSwJB6A9bFFVPz5XlWnkYlqxrTvlo0muyMDc0BNouwkPFp
UFhGCDaooKdl52r3opAIRhCLIGbVda/7bWE6sJeJQ/2e7qGUd7URD+0SbBWJInGHmdiq++A+CvxK
LPshpi5E5Wz6M+aih+lctHO7cWh+fz1dnTkwoZ9Dy8a0qM+niM8vfja1jtG5nX9IInNYe+hoP4yw
bn9Vk4G7JRYlGtZBD823jjLfhbHP7D5oyFumbtDfpI1/dChMzCQk5HnwDxrU05cqiUa1ag0//9Zb
ff2QIn+5GH9w9nJZlmlzkUF9Alr3Ut8O+NYDgFaRCLepkcsfneP15Dsp6xpwBVbHWOk3zshfuktd
mb7mdOBg8Kj+nrwt/2oQAR7IUipgOHVKyQMxeyCeOgTEb2WrwUP4+gEhJDmZm9gykBioc9Lj4HL8
iGqzLBq4m86eXkyOOzSDPjAGHZNI7KC0NnOTVpCTBtMvnErZTdhBLFZhqfZaV5mHiYpat6A4p55a
Osdrz6rkW940w3fwozW2C38CMJ1DnMgznseidrP6hv+tvPlcNGz92h9bjHqd2nCO1r1F1WAGmK1y
9YGzp3VXSiNYegkOOU/Dm+dUJRL63qgOJWiLh1G24480y2kXBRDgHmEd3hYWEuiu6Jx5EpEL2/Eh
eCMDuhniflqEAaJ1WnZQgeZTHR1bqnHZVkSIdmlCFd8JtPWzZ8AHASoEktaqa48P2Pxo+p5ohaSe
omppAj7/mYuOmc/Sp4Z+VUBzaGl5XhgdgnSEqZrVoUNjMy5+empuscO4qjEWuDqiGk7s69qTgbvk
4erOYhxhJ8iha19rF/up20nvIN2Y0BM/GqpfRZG2iyw3vBUGF3PvZIhssxZOEP4JcR8VgwPVGOCg
bYb6asBFtdKm3LnupJKbxh3725AE4NXgp+kuMFrdXw9Svk/UE24iYyrurdqFP9GrdrgvnbbZWb3w
IbLMYA5ck7/Q8Fbwaya1JFNveHVZP9/toRnWHNjlFna7j4EmSvN9y56Z5TTQ0zv8W+NHmoTk1BRw
hU0q/To0jsEKo7XpM+UsKg6x4XqKLXFVWJFcT2wQr42WwFn+XaV2oh/0e8DaFu9Wi1PG9+q3fCxL
GqXFcFMQdL0z6bXe6kM/6guwHuZ7QZocgIs4wASc+Vjb3Db8rtdOdt1beXih6X+6k0Cpx/mJxXyu
H1hHExsHG7+yGnZ7feD+Km3M8rxKxdrNHeu7sPNXp5LRparFuTHnLB4akwJR+/FxSgWcShIEyIcS
jPTDoJHcnfTAsCbYwn2T9XQL2Kj/aX0NOE9UZmN7p2VdaOzroCygAmOk31Anx1mlByr6QJYa3CS6
z0pe+Bbyq69nFss4mVgAtBIp4Jiz+kId36Ki6ryuLsgkGcARY+vKKmKhPSsXwbrNHP06LulRk1xl
q1ugQf01CSdtvwC81X4fdBTDIMtzKa5pcKjhCh+RMS2gvASPfZ9Gz0mmkndyuBp3MWaSbiwOwwgb
ZqO5PicMN0J10YRiJ9ouoCUbEj3V5WJkp8fnaS446pTDCqp2OuvJRpz26Wibb4UZZd7VAEhiZ8tG
D6+8eIZOBZ4HOmhMXe8+K7T2mVTo3CFBD1PwCqOjei46q/7dFzZFscHVe7Hp7MAtNzkm+WFrTFP8
s+/ksCcltnhjOjI/JNUmc1E2iVlvvr7tp2V3icCGwhKyFxpt1GOPlty87moTt/+hqKu0eiJ5p9up
YhIkDfvW+F7GInkMpAWE2uhJU4m7CfaExDGxcAM/uirTJJKguCcfjR0Ss/zCVv/0JSZekegM/mPN
OXkrclG6U8gm9YAaSC3IVcEXaVIsgjvtLJK+FovOLC7Jnc4cZWhNO3Ot7z+9wVFtMS+Y08ZRoxAh
RbGMIt3Ezdn/iYq+v3AK5GafvvbYTtCcO2Iur/wn+PvrLFNiUwP/7oSHuHFB5/eVvXK0BNoYx+fF
SO0bUWUEjAXCByTu1P2uZU13VxCGiYrAzJdyzmwP7U7bO1aHVbsHmweAql/loqZUEzmKSRcTn15Y
11UfP8rYDB47H5M27EB91Xo4L/2+GrBloLvViyBFLtLL67gwrY0vbWONv4k2sJ3fgU+iAzoHw3rG
8KD8erwKRygHnYbZqqjVsBhqHFNTnboLLdSKfVj4ye3U+MNh8O03FWvDq5YgNuGM8SwjICAwPfKr
witecuoYv4WBq942B3uLTQVPjOZnu2Jia6Hl9X3Z6X8K/M1bJ+9JR9L49h1ROvMmUdwyd9GA1Ivw
RlZkwyUU4W6NtIFfmClch8JXmyGYMfrBVIqlBMe7LIPOB35gxesoBogUzUEkutTKmzBy2A/YNCSE
pt9oRvas1dmPWHd/Vh1OZdMfWhCjTAEJv/TFynt/a2ezzTzkftczKlFVo3fHKjAs2Vq4O+GOL3w7
34IpxlyqQYSDgpLuG87t38lf8Jajy0YmEBPz0UiAailitdOySHDMzNWPqbZoG9D0bji5hNkT/ZT2
EdXNE9DsYklGYLYw+D3xgqM5jI9WvAA0Q6TFcXxdTMM3t1XhFgldtNRqhyCBOhL3iRJXJaQzGmxV
rEK+Jlvelo7bbTRiBZdjQPQf/URwQEXcOm88uGYNaAkKh1Xnj1qR6AuJbftQKfMm6w1AMnHkbEsJ
0DGo3PsuL9qFSNrmOmz04bqaancte7dc0LsfObS3CICn7N3rDGNlOoVzG2ui3kz1NOymSINW1hRv
aSqNRSUzNAaTY0PrgMTIupGtEL9XB6+Iuk2Hj/PF7XTrlYynHseorq3KoOzN5TRowQP0jup6nsSu
VK71m6k07rPZc03tS9/1PY/M74zfRqaVq1xH+WriPV1XcQGpM8/1w6hnlIYpQy5h+ejsEK0BM+Yg
Vl0jrZ3TwQU1sjBcJFHkLG0B8Ax+50vUJR81Yk3a4X29V1VlkFzkqXoPIzlYEVJobdsgCFdScs6K
CuGtCkrmf7AjE+ymMv1QTQA+LVvLNg7toptyyDSWnypcj6mfrsM4zCB96OLbmBbfCd4olmEJptEq
QvKutEr/HZmF+uYXJKRFVUYMXtl/a0Y7WeuTaRwsvwuv3aj+aBr+WbxgziLNIi5OB0MZ6sAOYx2Y
4pDKfq2raBuzY6hQ/TtsjpPp1SL7fVFiXsGv2ERLt3efk6Jzr4kx5B7G8R9dZeGeVSuj3V6z4WxD
87rws/x2rOd0l7r/5dTZh5V1r4Uym31GMAZ1A/7ad1X5b0pS7M/quGXtHPl5vmWuE47vm7FCtt1E
1DKsdOxJELIg502dv3Z5STE1jvWSIqHFqXfc08zjk8ZJf5+k7bPw6v7awGi3GaSFEN7WfgqjIDN4
jK4KpZdrzYH3xbOkwoghbhnUeOK452wuy7RnGrDHn36HYqzjiPFKXkt0E5LzsjP9ONiFaWisxiyR
mzxIxY076QUpliaG4DQdll0W/G6cCskqR/l4pTx4kjL0ynVFlKXPzS/Dvcqb8E8BHJXdR0sNS0/e
KQm+ykpNNwmBP5vJwIUp0V0yg6biPa2Sg8JtvCOhZJbyTfnWTEhWGhIrXdWEdy5CFKvoW0ykH84Y
7mKneIwzRFLoGNSyLm2k3AFIBNepg63lT+WCP4wrjzClNZ4Cvjiru0cXkc3+aKyyCdGeNWrSyC/6
h693HqfnbfZbc6Nf599VeNg+bzzCJg0M7F3aPvNMe1MGLR7VRrvlJSn/gMWX/9y8l5xZKYMjl1YU
KY9T4typDoe0csNDZ+rpqhUg0F0H4Y6yYE0Mpddd6MCeXh/jAaSeY/4ERp2j66MPKRut0MMD2Afj
xbcc8KaWwfSO5X+tN+alXsPpTonxqCSwjaOFQqrZ5/vpir63S5uNRN9SyMFP2UMx6kcYgFXzkNER
XNW1vFQPON0psSnDuTw7K5FiHUPPS1UoMYHHogXWDj+CjKBWijbmJgo0ttT/+sK45O5RbieXXRC9
cXRDAaz3Re0TVgAj+DkMHfdmrKJyQzE43LayztdfD3eq6uSFcSlHucSokql+vDPTA1dTMkUnZDdh
8jwiOn9u8zihCEvOz61txOX43Y5dBECOR1N0LYIpvckDyy5AJuXBK+WyIl1mWlAPe23082sQkG1/
YX985i0zkBbQw+BTglJ4tFX1YFsihoLIHmdNum5iiOQEv1OBFUhjvL6v/vmrpTJnUZWmsYm68Njo
Etgljnv4DIeczSy1RGQTRClRlf4xFD00R2rPl7pYpztk16CLBvB8jurjBf/8YmfkWcYQVZJDM8v4
QEqrFUu4FixE7b2FI2szVD5/74KE/Pj6FZjfqM91eEYmHQMqLLEC/PnzyAG9bA3GUnoQkJGeadBB
4kQacz8EqQ2vKKzaqxDT/k1VMp0sBIuHfuF4Zp77BWruAqCXobB79FFTV27CVkUp2YFxtpWxFt/H
YWNu//06OV0xVc0f2El1gmCwKZJ2kRxct3x3sE9CtuzG+qlGlvTmDlbAgt/69r1bDJPYai4Y3q9/
wLnLtBArz81fYgWOk9mTQUHv1zsiWrDwvOuJYhNPgFxzqbVyZrqi30lJhHMuqqPj6SrKVdlh3uRr
SVXDSdvNH9KyepJT691/fUXnRqKSTUWDc51F7OPnVyfy2io1QxPfeSGMK2BjHYpZpLXrCVDzj6/H
Oo3RlTSr6U9hsqVtRPfn82CypU+qjy3n1QljQolMDmW+V8Mlln7zgHUg3xHAZt8w/ShQ/TWtBQRW
4dL1MTc7bXap9HTuceLKUqSNoH5Sx0stZ07Max6me1Rl0dYsocNhWAi/fX3ZZ28xsz5KAb5R47h1
CyKlB+vQs8B2UtuUbHd/4ARxDnqSes2/rz1o/uxZM4bbEWT55zvsBEYCbjkg+ILDwK7R42zDqSY6
FHgoQI4Drf762s7cQTxmiMdQDcxq7qOZZ0hSS/haEh8C16geGvb4V1Rn/PXXo8y/+mh+wxE+O9Gh
RJyW3NJJNFHtkX9atM1Vja2nWdjsE1eoHFEgSapPTEDG/utBzzw2eu4ShwLNWxauo5a038Ve5+KV
PDiOw7Y2LAHMWnXmf1iJ4Yarrwc7d4UMBPyA0hGupaO1IzKGAOcQ2as13cwVva34J2wltsnhxGGq
KeYCuPfx9ZhnlmT0FnSwZsPcrGb5/K4MeRxUYL2jA+r2n1aoeddTnae3QWUku6Ew3Qve/pNX5T/n
CSIL5BbqVJQ6Ejisp7huDpiXohefyEPSMDPqchduJUkyZ14Xc5aHIsSn7+vOv+SvUpWqS5WS607L
gnOUviLSYZ2G3rNVA8/qOSdLO6mQmBciudYN9prraMaWtq0WpavKa71hhQe0hIcYNNOjF8fRuKUx
XN7GIs9SuFBR+IEgOyuIRxpYX7vIq95LX2pveke68qQbibek9Vk/Bu2Q/9RjnTysMoW5vCJGNtKI
UKACT2aE7ZJWQnuBdjE+cqoqfqEBDXasYmG1SrYLUBkNCYZ2wp/zaWroBmU5aMcpbTV70UdR0qzQ
E0+P+LyGD80nbmGRxzCkNrAlY5orVksWG+yfCAaWbcXfkhi/J7sgp1g4vee+DG2TaLBQXXiKOdwt
f4mavQbNWqZqWrCWuweNVfe90AYE1b0dDPZtZoZNvOyNYLyBjcBpDTiVahd1H0faSkmp1fdD2jjh
Su8xey3gFY3TVUF+B51wKm773hthuHVu6RNDirgVgrXpoDNE7smGTa/BC0U6tLK0kNliIqPxTQ+i
5j2XCeGgVIF8RS/d6r6FZv9f3TufflRaAo40Ne32IaiGZuMEwhJLRZf7Sfey3Fqg6yweOVbIn8HY
OyCuKbdkyygc21e6NqW5jZEL4tYYImr5LugzYgI5uvykUhUB4B1D652507pRgTR3AuvHVUTRfQ+R
LnmyUssJiL0rwrtBSQyP/WSITdOBplpj3BvrDZyFydqXnhNLqMVxuxFD70GlI07hBy1tzM0N9Cek
k2PnvFDhMaNlrdrulSK/iClCKuO2i2xfbqreDkluhD8HXc5vCY81zbr7kQNz+mMmYtCXKS1jFvDB
csNlbMc0B41gSHeRDm+MRBCRDBsj93SO8JT2KEC2uJ4WYtTrcNswZr5I+Jk/Oi1s7hx86j9nVQu4
Gx0AY4J1DL5REV4nPbs9zueZcR+DtNp55FN+SCAIGb12rb4SAx6EhW5PJpASeyivA8zb90y2AWLi
pgdU16YdKFrmGJI3bbu6d/1O/Gx7vbimeRz40Mbq9CkxAp440smS3YjhgcSzi6BNcROa1O9KXXN/
wdGMr4wYxPgipxhAqVUvG0UQQlu8q3SkC+rhbH4uZR70y9TxwCdGbOKwQmRh/lK2egnlPDaHceWH
lti7lTYUO0lj5j2YUy4Xyk/Vx4QPFodUVtn5FaEdxKa7RdbR9SRZ4rdI3eEhKnX8I0Young5mX6r
2KyY4R6HogScHwy8cZUCkv+DCaP5bU6l+x0h5KgWUZi40HeLZMZ/EC3rXVVGbfwanCx8TDkox+vO
0yNzWdl6/dM0mCCAH1bDvTbIwfvWmBmBaN2QQsmTfWtTls9RvCzqMkUT8PVicW41ZK2QeOjYKmII
/jynjiaUG4sq2EEzK+dbVBpk00xkS//0K7v6Z830vFQYbMpwE5Adddy75ycUdecN6cGCB4u5tQzA
FPgNCp5iENklA/fJcsFo9uwWxtIBh10eXRpUbb/3K0kkbU6BqyIeB9BGINut1sUSz0pVL1tii1aJ
I6Z1mqr+X/dQjM9ahYgKVY4gG+3zrUUZQJSGl3JuRG25r5smeEo5aG2/foAnq/08CmybOXRd4Uc8
ukqlEb1QiCI9yKQrt64BBh7FotjSUmmuc58m6oWt6H/+8E+7tnlEh6bRPCx7/vmV+msZ9ik6lVE+
pgelw4qfKzB3JTy79wkmNSIZclHqq6xz+5oOfF1XCwRh1nXcBlRT80mm32o7MA8jgDhAiYS0/vRK
W4u2A2/Hs9VG4X3TTX0KbXz2LHh9OMoFkaBkrWi0BZ7KIA1uLa9MmxUwLS4uappXW2okmyAlAD8Z
fauAUQITcpvhEW4mBDm7qYN3TNM1RevEvSA7PLP9QZ/Lc2OvhWz4+ClbRuTpdscZndZTLyjkaY5E
hSL0t6+f88mHCgCHQiWEFVwVNKmPdpIAB6O8rbXkEJjhsKEUMOA/DGkMEcRxoSl4mg/KEwYIbxv0
cshsdI/GqhAhBLKYdzFkCy0TzYAAHPTNOhnpmZl2mP5xQp1+MKLeLfNWv54Uonc2tv2Fm3vmokHx
cCB3OIegiDt6ubEqsufSrfSQ5lmF71FAbGWmLOUrIRfJJd/yyWady4YFJQ0OjbiDzOP9ZQ+c1JZh
dmgdnYK5KxACNyWbnzCxwAkPxNtI9Hv//lzJDsZ6htyMRuzRJdJt6It+TDJYbU10mwHoIegAnwaE
aE9dqOace7Aoojn0zE6O05o3Kp8AbHWbEnvVkqvm2wTTTNRMfabtZRaX+GB7/IYlsPrG6lFvZR1G
iYqO34Uy3n8H1qNJhKIWonS0rS5n9aPL9gx9tGBEpwevtdzv0dT+tEmfXzT4WSwxRlTYmmSFudna
jAgviYOeej6rgVWQqAZzV0AzukqjqNmldZtvcisghFrP6wsP56T0N1OnaP1Tr0E7Q13781TXp32r
pYnO/Src4tAXprkWBKntOF50a2OcrFWIyBqYXxlfWJfPvIsgLig6WpgZZmba55HL2Oh9w2aSLZ18
uHVjDhaO6wEkFrGJozftnmtZXJhiziwllDgpUOmcrlig59/018SesvhrAtbuwa5y608wlCLCI9wV
T26Zi8ep0i8rEE+Uxtxgqve0DZBZUFI/GrIzzab2hEwOrTXAVir1bRjZMQloTfMjKgNvSR3epPmP
Dn/UeFGrKtMvrGfW/Kodv4p//4b5Jfjrsm3Maa6iwHJwfJKPrYBOMY3WINhzK3z6np5JQJCeiG+h
MvLbdCjkHUnBxrQhPMWMKQg7WflSkSfzbqZ5/NDmFokGdMmG5MOI4yFeD31Pd3UaDeNXXvWmsw4I
HHwf8kTtQtQ1D2kXO4LTGj4hkq+kvtDDpCzXTBqVCbLBgJ8/pW75kTUt4RK5MRRXxNoX4bdpzKKD
i7nHxAKlC9SZQV3uKdDKfp+WuFGXPgeBGw6Kib2VflDdOb5nFBuMd7Rr0Wzb8aZW0tijuk1emwAk
Oj1Mrc4RNLbZa2dVUbWIdDuFHIFu0CWuSy+QCmA9D0Alx+LVtEaaWXFv+g+1mxfrf58bYfbp1BVp
mmE2/vxkNL7q2KTVifenInCIk8DOJE9to6y6e/x6qHNfOm4R3BC4TIVjHm3Wmi7uhgH98kEM5bSM
CPfcRIRR6QtByNfe9qtym9XlNRiv5kKm7Zk1jj4khT2Ke3wIxztwaGx9zXEhOkDotHcqIeEHObZ0
tnyoCPy/vsxznzh7cPK2KdawjTv63gzI3m4oaJ8YHjYXH4EMMIHkd9036abl+PXj6+HOXRtbCdbS
2YNE+/PzA5zjIMG79PFBjU390ECQppXRGSsU8Jd4cGeHYtpiD4zfiJrs56GyZtAieN/xoc8nklIm
PXlsu0ZfmvE/q7OYs7gmfNHU1+0TF/YwcLoJK5+uTOf01yX52hCxlbMjlPFSPvr8OD5NTYprmXd8
WIN02mxH9w+kAVzbDhetIg2K8NsIBb8feTu9McpVMbjibkSbfWFCPHlHGJQbydLDfhMB59GdDDM5
eWavO/sUwsR93aXBPZ7WcJlGUt/Euu1dKCCezL/zeNg9IajROrDE0UXqU6KZQ+a74CkAH6BK7tV9
TwhusJT+SCZ5rDcxOQmUTNcG4tsfLA6etfn6RT33G+b1HeE9RWGQjJ/fHgucvGv1LU5pO/a3HTWo
hTK9fJ2qWD8EflHedvacvYJUd8Vkpy706s88Z0yHTDtKza2U41sQ0EyuHCeGYI7I/Hs5m6aWynfc
bWrZ3SOk9GofZO4l/f+ZB434gQt2yCEGT3y0u5lh44BEXLVHfxc+dm073LWOJr/D0SnuZIUe7Oub
fPKJstfT2WBAbJxdZ8d2QBN3pSzy0dljRf5OYhZU+8m0dwZMg/3XI50cyuaR8DVTauC0BIH68+NM
AogkPlKMPaYAuUXqUk+ryTBLbf31OPrJssFAdIQlhgRBn+nUCVbaGCIE767TtpA72UrGixSBl0SH
0Mv1aNbUeEdiGmko1mLYUeFF5ig4l79qsgGqnikZPuXOMIOpOysfD3gVynEhqTlhnVJldCXcIvn4
+nefeRIcp+buAF8cuNrjT9wNrQ7rjrOv0JqSyZVmV9WQCkLMicH7PwwF7ABLDeKXE31pk5eFVfDq
7xEqmk+JaHVAGtQNes+8sNictiFnQoiJcHbeTM5r6uenLkiLIgstcZA2YgoRIeHbRTv6axLPFNqm
dkR6Y8r7DAvYofLYfeVI3HbG/ISIYzL+9ezKqzFX1tA1A5U92bzYWYnlCU//XhX6eDWW2rSbzNha
DhZO/a/v8dnXEGidgE9G1/OkgV6aiY42dnCIKsl8DkvmWH3UQC1+ATRvrn2IUC/NaJEO5gX19J4O
1Eu+TUaTPJYJB5wFmJj6G+LJYYYVB/jnMo/oiFUbhu6h6Zv++5iK/OHr33zmE1U0+zn9STQOtj1P
Tn/tuoVnepRKlNxD0ppTi/PgYdKzS6Ocimjmd8IC04WUmvX6eM6hpCzD2LPUHlSsezuLVYCijbRB
rojjQNDXV8Qj2FWSLkaANmSC28UhHEx+Ei6g5nXK8vguHxsULR6X09HfqLrwwrx4uvhQQLIN5N6z
OODUbilIHrbbyWYSAbKyaGJR31OyHAiY1WAXUZF37LtGOeFPJL5E2SgKxu9fPw3dUPNsf7TXoBU7
92LZBVsczD8/EJhULl7EXu7jKeWAAXVl/N6BMqzWIsdERI0gg26X9IZaWZpLp8hUDqcAF9km9yYs
9lNp9eQgT+mLQjGirgEcR8a61iziGelyPgVGTs1/TfwNvThz4fg9crteVpWzhrQ1PhtDPNBlqQVH
H9WMG9WP8veQ2ZW9LkJnGjHAZhk6Z1J0BPLFuNeX9qD303I0SKfZEEflpeuCbpK2DHFVe1e2WaX9
TgEe53DSaVfF2NFkimujOZi+TjyLG9ny0HkBafOoPVDKjrgUnqXeoF8oiEhDuojzivpH2H/HG22n
KzmW+luutxXbrzToMoLlORoe4qph116hLZkWteNEyYsr4+kZKliwL/xRJzI9IWh+1ZDQ7V1pCEPu
qCbK664pLX8NQdbNV6UzRmjZI7NuF2XtJiMqXFm/w0QL4gVHc4JGCSV8ly2V5EUrfPNZtJF3o7yJ
IFMyOm6mCAMLVVK/+NAg13xHAefXS7zJQtzyffW0biCB0QntEoK+Oz9dNDirluTV+zvPToNwweRK
gydzXW+boON86008pAjPSNxMc+irYZlDhxx90yJQXCJ5hVUVdeWysL3G3rgoSn+blHKW4MOyW9Mg
9ahqUvM5p31K09MRycoaU0S+jZqQHzqtmPZBWHpYzuqcIYRr04RjK5I6JK3lvUcaUTmQQJzYGvky
JNRTpNKpQyAVjitrZTNNEWEX2JmxrOvJ/AjR3Be7Lgqa8Doch4o+Gi6a+CaiX7urTc3/5VqeerFc
rzVXOlDOF8JkdK7bsvLHcqgUTOeAetM2VGiM1j6mNbI/6sG1m2sA50F43U6YX9fNZIqNXij3PVMZ
xIsqRTW+qH2LHB9l8epXmao/Jh+Tz/J/pJ3ZctvKlm2/KCMAJNpXEuwkkuosW/YLQluW0fdIdF9/
B1z33uNNK8SoqpdzTkRVOAUikc1ac44ZNAFNNbrB2sGZZjRNdZFgYDXFqXa18DGN6jrbB7rT+aYG
VXob6Xhs0iluNzbf8AvhKlgwXIfQEU0mQHSEjl3xHiWPWE/ZNB9HPSedjFtWa+yzuMvKrZ3CdRBN
5sG67jTjHEwBAmWPbBz5WLhlTRqQTljyNrXp9+ZdmW4VORiEj5op7XJntr099lb8NSS0Ho2GyEwr
gB/4PUqTcIfjvbitbQftPZEl94YWmwT3CBdfhAqpJqQmlLoBXxN3vqHT/kmqeGzXc1dYj3XQReey
IW9klWcy+M7JykP1zQHuH/wDLkzSvvP+geCtg3FzqHIRLkeHt0/1VVSCqluZJaGgvqyCiXDNaUy/
uWNckZ3ci/pei2fhm8VEymOTdu8kpDnwZua2rffKrgzC6+xmgzqwPVkiNNED1Wnh96TTngNdK79E
cV6euBL1SKS1+jyPwBg61aBWKnDsEU1WiKrbBFkGWnE03IdoUsM5YKk5aekw3YUmWZ4aNOr1UHvm
r64tyuolieI+2uTT5B0HYwDCTJXXvTMizBEuwnyifYzSfktVxZpo6vGuMe3m1OENxF3kBi7BJGPR
rkjtiW+saonji2JpP9PmIHpsnAl1ilhBt0kxak8yGdMQ31cM2yJo9eYFpXwb3BV56YgDaUsGgqs6
Aw7tdI5cV4RSvhgEZB9GUYhtiB0MDwiWGgEVa8Y8H1i+oYXuZuqw4PcOZ1Nw6HFAMns6uL/CtDEP
sQb7lET3FMmOOTTHmATNr1ngdER0a3bri5ow7b4cxWEMpEmzxkAqfxILdXFnBSxKJCLP6kGSfXTn
SDff4XODZhOrlCR67IlRTzLXOgXGv41nuHcZy+yx5evD2OFa8Toow+bn7JDNzh5VrPi0sm2QG9A2
MbcAu+xqGWXrLDfkuHYQoD3ks3T+oWTlwb3E0UKX16jXRtkXd6aLMWWt1XO/7xQOiJqfTV9hf1La
RnnBcONFHJI2ssTKBNEqqlaOPeYRTV4teNJiYktX8VBDpGSs0lyPpMWy1EozOWcRezjOWX7fqhLW
N6BBzY4G6bTVdPGWhhF9hXF0mINha72rvjcxGLcEbWspF2HsrN7NAHf4pGRUr7RBzUi/Uiv1QxoK
XyJ8k9ve6OYj97vki9ZOBkGRKTWICgod+ROa/KrR8Ng7bqPW5OFVxcYYh+x9TEnvrpb8rT2HaCit
U4a5qhAObNAMc8V4MF3DQvpAu4U8u6afj05u8m+0Jo/tqwRA0bEbSHAyBsd5m4xUfDensF7WnNAX
Msh5ewFBfaOk4tiPdW+sx8gzX/Kwag9zAwiksDMAw7GNv7ZsvempC3qWmRaLwbzXHaN/7DTuQw6m
1FuL/OC7SRE5vtESmftJ1PK/ZGT/kOUcbjiFwLrF2t4mX4Bh2t9jJ5456M6xHJyNOfXlil1S/8dL
J6QjHAWCsxEtsWa4rN6lEXRi5fVpCcewdm805ZQ7OM8GEdYtxzwNW9ESZ6M3me+icmQE4qz0uNHA
c/PEPyjoyfslNz5gVqLRwMjE77XNxi4BdOJF8tlyQ65+pajGnd64/T5HTHhrC9tyd7NM23xndg2O
9Lqg2UTkMLPITbQckLRiW7uzQ6e/QcFijByXsu6bTkbEm5PWQXKcykl8RymA101vi2mH2A1dCp3t
3ZQm5qPttmKfj0W65Albm3yYtL1hBBBH7azbDK7zM8HN+ZBqsUvEFmz1de3GTHvs8+kpQPPDyqVp
xhpeuZmt6QOKd71plbnt0QBv264VBI8pfSJsaNTiX2jO0AoNrKf6VkS9884nMndrCzTlNkpYaUyt
dx4iW9bEx8FNfCPJmW5GklYkA9BXnf1+jtv3chAAS4u6n9gdKfJErTVQ/q9yYouN1ux/sCGH6a3T
J/mplZnermoocntYrz0HTRke5DB3j50ROQQI1tIcoWT37n5ShMErg2qgA8GClhOfOdBY7HUJX+u4
Yxrjf9RqhLK2qIrtEJlDvBN2VG9UHGVyLYohPE/Sm5otrD7j2SkT59zmwumeFmEm8qq5YJbqwCGX
hjSkDwPdid8WSUeibik8EgLbPv0CdjRBsRW2ZG2SCn8ztTDdRojMz0FOAI7dKmOXWPwdkNHUdznN
aUaAXFc/ytDQ95xT4y0fWZ3uRRME9k1DPnFykEnZnvI8K45IXvIdqbGGWnsiUMYG4zRsskxLn+0y
jW9bfZxvM0szw21ipM1OoIlm9S3rW31IzRkq90gfEKeQutOM2UQslSUWC3pKAvbKK4cyWE3u2FN5
JGa5LWHLEUhePZP+N9KZ6ularGuz7DcaadNvictx1uQvuMFlNXU+1zNnr1dac6gtK29WgywavF2p
kCuOWwmTh95/lATRti4yYG+ccDkI92X0PBZ6uqvAyuTwQfhaV1kIZtUQXfQ6N3X/3Qupn6xnaTX3
WIBx1s80RiAFu7bv9HN/KiejIfinbbclIqFiXeoJwcYo39qNcNhL3AEobRig2KLNkal7KC1efKx0
F0RsWXJV0VJN3uFyqA4mjDzdN/As3uN80E+mFtmvQY3PogRnwKpgqwle7NTtu9myd6MX9XwsA6fZ
MMJWFwzGxqKxt24M4oC9Ip7X3MuLg45I78ZICTjk2fLyRzyb45F+eLNuhXLf4rGx9l0ViGdgQNOP
OB2I5O6r2ufm2B4DNEObSnn5j8Gb6Vuz+Gwd4Uxc04KJ0F1n/EoHiCq1MFNtJzNPOxo96cxmgGSb
yF7N2mPbMJ9wgpOJaWTZQ+vMmbfKe74vojTMG+p2zb3eSNKpM9tc10ATDrobdTsx1/NuDAHVD9ro
HFQf5OtqMu23gKg8jl9Bf/aiubmN4Mr77SKvFTGw3wU8QR1EljcqMBo/9Hr1D7sumb1AgG6Fnkwn
hBzJu+NwhK9QTh4tTs0+2mc8yFYc+VbSzC9ZpNSWND7s8d7soAikQzyUuCkjQanY5NOa6KEZHda3
tMMF2avwXKte7Vy75RrkQixk57PTm8LFoTQTSqXfdEbnHZCf6FuKftNN0oVGuGkyM8UKF/fyPpuo
70VImV/ZHMt8JRQplrUbOkfJfDzKtK6Og5Pnz+g8522u0oIIzCGae4TNU3PXopG5TwZZt+tiDCFM
EGW0mc2Odj8Ie6P0Id9UuzSNNJZGEcGntsxz6lXptBJZw42105PuSeMkD6an1184fn+tATVyjI44
esytXv6ora7uVlpB6EzSjMkupI7sdw6kx0GbH9xhAv+h8bvK2spQ4FCCXc9o7rKVEcoQKTRSSZO8
5oCwz54Zn4dlsEXGDLvaLfWdLdqFNxuyPdOOTo92anHpbEajvzG5gtxxfpUvOfpqgmKhfaq8bQ/6
aFWHoRcd9s7K0LcoS/KtPvb1baWRwgUPXJY0msvsXYoS9D9M6RenSZJHmJFAoWWTfjVbvIEhXpi9
xSpzCPKJ0mmD56tfO4Bv55t5LMWPuhbh1xQ3c+hDtqBWUE+Y3zamNorHTsfgOIgxfoVQyXl4VAl5
a4ZI79w+Nx7Ys7As5sBSMngKHGzd6QlRQL+pDYekAqTh+zyze1akZnQeK9zV3PQAxBRV7ewqp8j9
YuaSarFenQJ4VH5AaAa6ds5RYPb6uxCYyEbUrr3vCFT43nWV3Ii4VxvdEP05oPRxg7dX80lyHv5x
wc4cMxASrzWJiGvMMeFz14QSZIschs0Ukp/oN0Uq1gXg/3VIoWMfEOmbbA0vi3+6Xd+zqtFM2bql
gqbLo6+MtrVuNXxcFFsAKWB3DI+N7YTQohOZPdQDk4h0d2PraWx4bCHtbWereCtZJPx5mrkIJ6V0
n4mMtA6cg8xHoJr6Fyk0rM0Yw577Bs+tT9oolIxJa4GgzAWUjgJAfUcMMT+lsPv83IOC9wsFxYHi
6XDXu6BJVtymym2MEGhtNCib8S7bfq5b9Tlz6+oRw73uN0btFiterdyLGrS2IxSpkk4baVysyLU/
lpoR3GpEV1S+ofSeTTxwDqnDpZ3aCXgBVvkzh83ARzWWr/vZAkJv1dEhkkbhk5guSIwtRmtvd1pT
YNmOrE1iNZXfAh75MqGRfiyaQVuLZCGc2wBsz92gq/tasRjnpI5v9DxybtnVgRRg702eRDY225iT
075sYps0WM+5GyjD7JhvzZEjSKNWxLGicE7mcToGiRk/67WnnVkP5p+GJYCJRtUUrtkIy70KzXCP
MprfSO8li2aRtusRj/sG0rf5ykVfnWzhUPzWVb94G8KtCSv/lgqFfcNcF28Cg8U6oTOztezcw7JI
YJA0BQiDqh/8WJdwHGq7+wWug9tnYeCBqgeZnqzlvp0FbrQl4dzcCLCI62Di6zVEpN0ObeXR2iBb
Vo+dEircUJTvha4yHxPlfAp1y7wpGxMvemk1z+ws7cmBonFH9K92oLeJsN7g76rI4tx0hkqeC3NU
p1Rm7Q9YjMnJdEN9NTUy3nZwKc5ei+q/cjV9ZSM4gLTUhjvKenKRCeHIDxM+epNceUkDeBMzgc+y
DROIPsjf07XW2w7bgeYQW56VJ6OP50dAR9YXTkvBCnipdSBuLrmnW13cLqVSPyNWCg/BlEn7wO1N
PIu4TV9Y0t1vRj+2J6OkMNmgXRxXdVRZzwRfmSe7sjja0O+Yf9LcV9+J6pU7yDWSXIY5vZ9znfiN
yEV3jRI8U36DCwZakqWME0KH5EjcUTUR5TuLjUq5i/mRQ6CLWcq3QsyCMG4Slm2H44ubzmIN+KH/
YhSTzIDbtv2zk2JkGEOv49rmGacBtmACW0oPSRMqWMuAPW/zLkgetUrO91NiBvtU5CxtsRD6brCW
BlUKb+JHTgQwx6y2P+nEGoa+RmV4E8yJgaJE5o9tg6qH5XkCf5fXxckURf5qZVpEw81z6XpNKttG
FGpZPryYxMXOth5jI9N/pV0Zb1LDCr7OcZxt84lo9qqwl9wEzj1dVlFVMKOge5rNaHZXdqfmW5lO
fbQWsQv5Xi9wz9faeE6aKvSt3nTe8nQ2d+gCnDOWsOTQyc54jEekUy7OCj+3R/u2loJbe8cZ+0zY
sFWuW5Bot03pWTdC6dRPCDMtdzl44/620Mh74gS9SONZY+J1mWXlrkdZ8apP03CKyWPZzCJudh1p
VO9wqNjXQJPYoDlqPMG57Nx1Zw/in64xvK0RpcAEkzntOcmM2nYEz/za2171NMWC67EZdD1p9pyj
5syiyDbkmOLdzq3vbDfqf+qCa0PTenm0jhOp+ZAHo1NbNVhL8tk5J25PVLqS2ZSsDKJ/9hTtjZ3e
ktDq4z+RN6ap12dpTdKkYq44K3OncB7gGFOgVRzl5xTJT2E2oeJy1osnKtg2/9MJ7QYCRZYsizaA
N5vMhpcQsc9LMhNUurUlNsP12FLAp6CKDzcnCOCY8PEs8t3B+drrSRtRlaSYMeLUOEOT7vYi0Jqd
bJL5TkWhd0dVV+xg6xi+Jlx1tgjieG84dL7mQzauM1O1Lw0grXubLs9aw3PD6hrY1gOyCXVc4jZZ
u4Nmi2FCPtpFZW3gKhmnquwJ2l1a5oRxc+bO2KAtXbXnJG2TB9Qo4Q9bE3xkdjL3yXqKPfdUeIN4
C5Opv3XLuCw2dg+Vq2FhugnzLjxGpS6okrjjypsi2ZxMKqPlZipslpzQgGZlzlKdzG4GBGF3NENI
x6qml6nvxK0KJ0JqahJLfLsfFPkVcb1OvVa+hE3ZPfSmYorlUJjqNawssUs8iCK3vUbgNygkC/xI
HKXWttaJfHCjqldrra1MSZCqigmWpyX4nLTD5Kd1NG5nYnEaP6K7vCk0Lncr7A+lrydeh3qtNsdn
HFvjXp9k9CoLfOfrNDY4TxJWrh+k08SPReJSs3DdKC5u87HpQAZQ3ubDz7aw9+RXipH1PWqb+iEo
3fw+mYb4FER5eVNk7djAwSuook0DNPZV7mBd6nMOkxpVxDtvTMbXYvSaa6ldH3QTqVXp9M9o9znG
ZUO7gfLdGK1wDtMEk6fkGvZI7NB8paX7W0R00SNj51wau8gXDO2ym5jNSYyJib55gGJrM898VehW
9H44jIkGULPnRhnOHtdUvTgQ0wjBZJ6anVOY3KxMDsqfd+3+bhzSX8ZcYBAJiKH40oFaUW8cO7uB
baj6OQUrpwkLZlPsvUhPTO9G47Q/yCW0f3ApVz+TipKm//lf8IH+gQ434iRqQdijLpkItQNhGoC8
xdVvPueoziirtNpSfWV5YGV4JbcPjnYxiCuquQ8UMyQbLGwL0oTxcl4oGJpOZWalt9ZBhJl3k4rW
O1ZDNm07xw63U9x8V2K8Zuj4G8O/gDSWHxu9BxoD7UIwQyAzh0XWxoOuJc2wtRoWPN+xTJnemqGZ
HRUUmWPTU81uU2e0AUhn8y0BltF0RVTxgXIHuwcWDBTr+mIt/XevluWysnsttw8uFT50+G23KQaz
WJPwBmPKMq49+Qd6EcAXDrJWJLoolS70NK7HTgYUzD7EgfXSegPyjbwhr0bUwZX3+uFIvw0VhrQI
Y7kYCZrlSKadaYGNBeG8KuYkfBJUlg59YIlrob8fDYbIbQG8LVPod0v8Dw2Caahaa3Pe52DOpwoB
7oF4KbLZi7m58p18sD4hzVhk9x7rhn4p8HKjgdMO+r6D1nuZsc7ihvur2dLe33z+QX70XXD2AKLg
MT/l5cwISosKCA2OQ6RS3Z+4MJzRB9eoj1WxVaOkbjewPX8+6Ee/IzJhifCEUrF1OSgX4bo1l+gc
Yg7MN4o99IS5MeW0KM20uYbp/zuJj8+QsDtM4zB6CTe5mP01rWg8iAHhQ/MClWuaYSdjtMF514g7
sIYjep5E5U/KwguMY3cESl25OFmquqzvIwMNI2cZyuCZYQ/PZjVz3Ez1oXjIFAxYLOnFyQ27a9Lb
D38k0jbBS0LcBv/w729WhKEnDL2wD2MRqY2Zkp6lpdWwRUR0zWf38fKgS1pJi2HokhYAIHUw8o7l
Af/sjVkDQ2uHUK1r4YF67KV9ZXJ/sC4u8s0FI2zQlEau+u9Hgz4zRkOoawcdurSJ0VcNBKFVsTf6
YRBWN6VpqWOUDM1TxY2yW88VhbF9FbWmurIw/vbo/HuHZk9Y1Iws0SQCXm6JmG7zvrUa/TAhQcEx
mzTk22SFV96SIBLfmFr6LULm4KfS/lKjfz9HCLNekH95voPZ4wRx7KuEk2vSuydjMwjmd2JZukPm
ZfJrVPaWX45zQyt2sDd1HXXT2o0Cs/R7hPDcFWwlAzCJCVG7hetCBnY67AErdPTdD7vLEpuDcd6S
K9YY84OVhIi1+sae35Q9J/+ovOzvhZskExchJDarMsCNxB0xrm6AdMlbCaX/i8xCCoXl4OrVlc/4
ctrwAhdZs/NbzIiW8UIBFMsxAndYewdvO6U7Nz8W2cYcHz9fK/5S6V2OciG15SoY2WqsvMOor6ot
bsxv+cY+SkTvL8G3+U78vDLepcXkcryL7y6PLaqAovQOBKzNd9UWXjVmQii8lK9/Xh3tcqG/GO0S
vlBq86SlQUHukVr5o7HSnk2m4kqeGDB5JT4i2LQcFq68uctVfxmVj0+jIoF66y8bTdcnMfSKmKCA
Nt1USfNqdvWZ6XdkVvoTB6Qrv6nBB/3nV7aMtxyFkMHjWEPd+O8PfjImrRzjBNP/r/kORJvx/H8f
sNxmr9d/1eUVfTbc8qP/sU87MDtyNTGcOa2Nk/gW0bx4S16xI8lrsKfLVfryyZb/+x9DoQoYymzg
l9SMaetKcahmbsJdeuUX/OiJDGLV0OEthqtL6XXZIpuisk6v4S6YVuH775+Pry1c2dfmxkcz8s+h
Lt5VXkhjCKhyHAbjZopvZXTlUf4yFf6efH88y+XbSen6GgVTfr7jE1M7cnzf+cLkyXxbnueaS/Pa
81y8oTpzZSQinodWMFcekqmH/efT+6M58OcvdiFNTWqrSmk4eQeru0FKFc0bLvafD/HhB/vHb3ax
CHpJNYZ9xkNQJkhfq22o++W2230+yIdL7RK9o7E0cGn9LY79YzJ32VQanWh+L7XDL+252v5+L/zH
Mtj17/SjH+7P8S5+ODfrwP+mLWr46mRGnDwOebD9Xz7T5SY1zUrUA9tHS6qMY+AJrFBjhGOzj7Nm
U9AFk4XzQ5fittPNO1jAcl07wZXX9xsIdrki/fmkF+8vGKuKkhXvT8Jz8Yn9OMwjPewkpuDYu+uw
gBMfqBsSQtYI9h5K90cZpE+NB6Y0yJ+An+8HCxEa7D5b1Bv8p+Wq5HBmgHW9sjVceycX29+MiA1P
wn+9Ew1Jl9pffSdXhrgkKjVDRlsKiz53DrpddEcm4zi6mysv/lKfvCwzf/zkl4y2RXpGqi4vXr6h
D2M7/b2V89/zM8tMub26lX90cPhzwIuFs8BZb3bLY/1e19h6AsGi5lRreQq+lVfm9TJhPplQl5Wl
0kpDD1aOd1D1WxU5qx79KT+jDG8CbZte8xz+Vcj6rx/TRXOB5Ynr+wUjSjgg7M0lgfLW2y97uDut
prt64NF+/6Di59UjyseT5D8jXtROcmFNybws21n02NinUH79H63bOA3//0Mtp5Y/ljtJm3Oq1bJu
p9vEJs7kZ3+NrXXtKS7mBApNTbUTQzTeqSyAR3erIX34fKZfG+NyPyW9L24DiEpkJ/vxrC2t6jvL
a/6Xwyx/xh+/lidDRduJR8nnZbGOph/51TDwj7/Z/7yRiw1hEjO5HRUvPX1lo+uf1O730cB8m5/L
7f9silETwDHPLRvf/r+fKC4pL+uEHBxE9OzJfVRTYjGvrPwfvpz/jOFdfjhUQlnkGSOd7uyJOWas
RP76+QT46ISDg/X/PcclfmMKAADKijE60qHljyq6RhO8PH1SyMMJQ/gtuAvKes7FQ7i086hx5j29
7xi98DmS6dFM1Vvn9b9aFp/UGr5F4fz0+WP9piX8ucYxLMhWiDE4tKgSXTpMZDjQh1LleJiiyNbW
uaiq7xoEt/o14JY2bIjUdMONAO1RPlXpMLSrdpynbjdppofJwIUtpfdTHjwWJikR2zH15p9ZhqH4
JW01KCSTS//4zXbAOlWrpg7DJywnU3YjNK95T3vXK/fNPOp7W3ibbG4msjhmIX90XXYoqRv/cCtH
5KiF58jxRYChys9qbel7aRSzVvrc2sMmCiZzZhMXLodP+AwvVpI0wdaqRPjdSGdAUcRvDWf+pTTb
RBNSllVZjFFwLAMHbErQDbe5Gbhf4NzDfjcy9uPARYpzEBBWDnqI12hT0UQa7rW59Nq1SGPv3UJb
F/qG7LNolStS6HfeFBTBbg5RWPuVQPb15fN39dfRkXdF8RUZB/7mpeZ78S3VRo06zdP7Q4P0doe9
L3zvDYe6Hn5q21vx0O2OeDBlr62uradNbvemfp90Zd8iIBwcKihlEQVXTuZ/VZr4szApGZSbdJ2s
6MvPLzZDOGhDpci9Tipxm0rLCmjsRoEkRzYs380ZuRPFGIq6qEoGhA4rLI3ZXZDr9pVm0LJ2Xczm
peDFH0I0CNbGi62gyZZU2SbuD1YFrs/BeYIbZpzeKP87G/KI5DUqz+Wlm2eHxwnPEUKdZ/0FI+nC
AH19UCheCer7cxrXyb0V4AQiU4FqGMpo5d2bRWB3tw5RXnBJ0bSt0WKebKOBKuGYwsn9z+fJ3yuJ
pOGG4dIjxJKC/cWPYGEQsFrk0AcsIqgOK++XUXfjkqzpbCeCHUp3a6n2H9kgYvh85MsbFEUHzaPg
TPcLByu6pYvF3qg1TswGbdWSwKzeWn4AIyOOQJqKVJH0BOXxytp/uS4zJK/5N8vTsxxWyH8Pqfdg
NKJCTkSPFfaxoWh4R7JTsPn8wS53mGUUvidr8Y2CnrlsMpVEIPZoCbVDlAmYlgh0bvIcK3EWOvPh
86E+eiBskWwDdLTYuS6PAIlbTERMauSQC3Ddlg73rVAhut3Px/ngXS1vyqVvuoQFXy4mhbA9QUIa
ejst7khIIN/Y7VviWuw+OaQtRr4uL+WVCWL+/YHSkKA36ZiUxJB+XDxdRlKTjiZ3PqhuggIWdiiu
Vuifim6FtslYjCReLdD2JO2vKqRFipGQVXW9dDq+FXaHGqJCSid8iukeWS25lrqrTqEzCFRvbXvh
db+IZYgrH0gD8qEaag60s7J19VXJMmQeMHDZyG5VgP2NtBNB9iORTV/DKhmeZuLmf+ljfud11Klj
EsH6VQX9FPpLioStLWb9+zxlxBohV9S+121qHydnNr40mk54e9/ZqHXtKUixoyA3uQ8GvQ3XoymM
e8xcPF2kub288iI/2Bb40qj5gc2FIqVfMvXQCadVzy9xQEO9pKd5A5SAWFEkXLtpGwp8eEEWb7Gd
Z3ucoaa+rvXIfQDlmEJPqIjrWTl1Vl6bYB8sQzrWWYe2/NLJu+Rk6KaJGqxI5wPtQ3Q5sh3OXaCh
YpPaOP8qPEA+mxQVLhkgGARu6ySTV9aGv25Uy2e7DE1zFEz8Xz0XdMBmKoDTHyLAZCa62iq9dwJT
PKF0YZUy9Sw+ZGVTD8cODDZe/yx4j0NHfuXz1CVmSNEpNteUII3PPz4qsxc7lYn53ABQxwLNVk4i
xL/XLbPnqJlIcG5FNuDxF0iR+qTfNZ4iRgci+1GQNwPiM3rJMk/gPiIB3m+86WsZc+ygP+aQSGO+
l7nb+QaCGDRfY/g1qLKA4B0U8UxGGXE+im4kH7kv09HYBiFBREhQ632aldoeYNadFFRrgxx+XxxZ
OnEF6jUEFHsHh/dnPESvGD5/qjTGnz2PC1xVmATGd3dkELp+KKbcF8o6zQHGE08ASq2zdOD/wXkM
xDz6xhyw/+bONywQhZ+CctrZUpE2UmmowEuKrHgF+13rgJemP+bcjVWurxD8enfAfhq/cwO0XoNZ
hV/cPIMyN5QoZ2TrJvvcccXzJDQpVqLQcFY5fbMZisjcgCcR36D/DdgEKyecVqmSxr7xtOYpS4rs
iSOmutdnqZ05oqg9WK3vpWMY75xtFUingTT3oUDPL0kCDBGj7scOOlODL3STtllz8sikPLmDY9+V
ruFuvbmW2zTIrX+GgjOGcPRpSyClsROtUa2tjJhG1PDxs0haxVuccmcV4Wd4srzc3fRG6n6rtQVs
UtiIC4E1nnWNjCgUVoWvlSZy9ZIAGeKgs7PrZneuh4LSRrF8nHON8oA0p5/CjVwfXaPNORQm+nou
WUzJGQn5E4p4OxFQv4tgs61yQyvOKKygKOshCqA08ECv5v3zNFpqZYwFCc3A/F8qfKy0wLTK/JmH
mn4Do8PaqLaZbgwE8EeVDupU1h1hCyq2+xusyqTjhTrCLDjQePKQTK6UQQyNptXZfeaWcJuRzBKO
UKb8w6LzCGsoYCXKxhUPHiavw6DP/bcGv1iBbb1EM7VE8M1Zau1618RfYBt4vmr08w8OVuNjVpXJ
fsJ6ug/J6fsOra7YKY6TyCxJuGVj0NYZe4XYBEmr/2rMmHzgzmmHO+wp8cHWZ3Xq0rS+C2tcfCtj
GkgMcuLefiPoyq58Eul1H04zOb+9U2C6TRocOJmT+GoIMgKDsvZbkDTZK6sG3gqigZ7HJIe4aICz
HuK+89m7+YfjbKSVANBpp2A87QcxFHutQq2/zrQZEWLOPQTe+80Ek+E4AsykVz9jTE7Azh77KClu
kMGXxipFSDqsUw5R67hNvPciCbuTTtrdjTWHz8pub70JyvTYRN5qzvRpR25qj7pWeYjro/Bh6tAJ
gy78Ftdedu9lBaFTpFffRHbwTHbrwhdLBJMYsu9M6HM+qwjahK37VpvHtK8CawXSWG6wgeurtFTB
ISw6pmYb7B29BREdaT9aXBXI9DtnOxRJsFFz8VqopLsfWiLawcztgcpVcK+9YtVhw9mg2jnj2sqP
TcJAYojHUxXrw6FmI8ae2aV7UBDLNtbjLdKtudjBJJhfw6E4p0nJCqhjbnQ5758zVKVDSBi113qv
0ib9U0cAhcDNU/uoVNkuFSEFAU892Mq+UhW43ONYxRcaJ2s5K/nfEhIb3HYVq4KwXi/oH9jzqy2W
mQqBPdZgUF/uGtHije21e63LKYt/votcnkp/j44if2G8exon1H/vIdB6wq5MKLl3ZtnsUe5PRxNy
0za0Ocz9t4cyIJkYID9R/CPN+fdQIQINLxtsRHZGWp7iKNCfWn2QxP+hZFl/PtblyZTHQqRMno+E
QAL1bblz/VEEw5PTk8vELJss0/bZ/Wy8q9hwx0JrtolTTBjuWdl+fT6qsfyzf94dGRbVnE6JitwD
TqgXR1NhobVtVBAcaqlmgB5aP+AC0OucS0wykwtec8t+rQ0g/nqTWse2xJLrd1ZK2QOODtYelWlx
vJ6k0r8QYmgXqzAOLZwPmquM9RDl4VPDwd/CZlR77opBrH2RVNgJUxP2w3/7V3Q0NEe8LMR4qPIu
Jgc64XgoQh1OH8JHHPQCKDfL48ZURbAaI0GzxoqsKzPy8vKy/Iaeu9SvCKf5W3Q0WMj/DHCE0KtU
d440LWFddsbt56/qg3m/iBuhHCOnoeBwMRltJx2EAbTpYFF5WhO9TAvFMvVDDWHgSkHB+WBWMBZd
dWobrsVl6d+TMR4sChczMKxB4GGgtqhnOHyUpfSjl6rsQWeL6bcJtZddb+BawLms22eKFP+Hs/No
jtvo1vAvQhVy2AKTSZGiRFGiNygrGDk1GmgAv/4+0OaKM1Oc0rdxuSzbPWg0Tp/whr6IoMfA+oTv
3b3MxsA/RRuDsD9Y34CTLBY66PjRbGJUxOCil56B0HzpCzQX+lI+2BVlSagv/njqHKEfPLxjMKVx
5TMEafj5qTMVoVvIcWc5sGzC2XGJzu0wVHmIX1xCiYSb+91Y2lofxo2B8Edll8PjbCVOuWktYbyg
4MLAqxeJnW5xCDR/pKM+PmrAVF/xf9FXHgHJ9cGk7qYFV1nzJx2RXlTQuU8h+KStZm5NXAObjZa7
1T2u46MXVsy2HqWf12NYtng/UFDa7c/a8cSXWXXljwFJ04d+qGuINkBfVrYo8CulMNiEu98d2xyH
EwdBcq7KWHv14esfESBxH5EJgSP//km6DDV8JIicgBqmTkHz7u3bhYRY10VdlOg8BmtqC33Zimh4
SjKWROUqbEC9P8brKO1GBXBeCPOl2Ih9IbJHcQIsau3S/xHkgiDDJyHPtWPX6Y6KbIRW7Ggm/yii
slSWEVH2GsnX9x/3ynUFGgw0Ch5dpos8+dtFsbSeUdvmMIPbEFDLxlYWMFDnzvlYOyK4n9AacqN+
cLKVy4pKwKkactiQ7/+KK0HiTemz/vkfj57Cjy+pwcsTvbN+45SldchAx99qzTlXthgrevqAaEOi
+Hv+tEXTaqnqcEfUF63+haSDtcvwkF15lPOTFqf+1heVdrDNyv3QSc5m6HildkxmJ3/K1dyRbFXo
4hTC3HLikeCHBw8PbFCPSZol9wCPV2mIsvvXNuL4jp5NvekQnoOslhdRnU1BFJtV+wF+qXFI6g5f
VnDqJ4wug900BM4Hm+IH8XulRW67tIegDQSErIRes2+W+LY3QbvTYxfGK04IWeghFhFR1bmv1Wyi
yQS1AZomLkeDn2F73HjOHlHY/LMY/ALmvu/vp74R+8aS1sYNYIVliPrunMmVBxpY1k8ty+qPI16e
90oM87EUjr5VTedHDoRYGi5te6REQIgryPwPaZG6FCnBsu+E3qVbIeYZsOA4bskKfumWSjeGhHKA
G0J558s53eA76hzGIP+pSwpcgop4RuLHD5ccciZByYPLP/5MLOiM2IdT/DSYZE6prp069L6jHH7v
c+2trfhasxk0CLyN4YOD+0nNLeHWusOErNmhlThve3q8oZGgBFAvVryfLYGsxFJ2G1sDbOpoSEHg
XFRGcJySnYDnExZaE28MR/0qU4LkkLTkT3LKNsotxyMJfd/vnXlKHx1VBw++MbtbIxhQHqgqspEE
oY3HWDDIjIfl1chqdF8qz9NOrbtgowXRDncM4k62G0Q6bbJe0PhmfZhALjojo5BZ1CajvwlgxIa9
OQe/ssKrfvp1CUEpFuqrwMpzUwFm2I+F/VPUSG1tzNKrvgsFuhH7+viLj9L7M3ov40YzasCyGUj4
xxTRnkhJN44qUYt9Z8BHLAs328y+lBE6w8GNq/jyWyaAAnFDCJXLGOXKt99yM9sdEl9uicFWaW8o
uiCx6HX88n7EOB/E00VaUxid2IU7lH+OnaU8sVoPp/WTcKZ2X9u5+9m3BUoq0joB9VfRQD7JUGGy
bzzeZcBkYZ4PIU4aNRfoy7FycewdCVWMQEo0XUx8Yad5+KKXrbY1usk8KL8zwzqHTYC32S0Mt3XZ
JfoNTEbRllY+nayz+8mFlOg4Jki3Ic4EFF1TmJ+sXmYqasBbeaFZVDGaQ6VElEyH+PAfGKneCEWV
oCyWZJX3MQuWtgvrTiGtJAYj52TkQeNsm6yFUlxoeN0eRt1pT5bNuGQ7e0XShXlizTvaCP7rhB5S
uwdh7t9ry1h+waW29mlj9unG7ZT2VRX0ErbTMHbJ8f13fsWEnmRcZ4hDRs6tdd5zl36JshR2P6de
ON2TDUu0PnaLoN/bjvARPlqYik7PU+nqsKlSwkVUtzTUws7Sm48E9vQ1nwvjg9Sk1nwQTeKmP97/
hevmvy0Y+IHrpGl1fkAW/iwNNXJzHkhT05Mbj82mRYZ6CZVWqb2Ypfn892txh/GVIb/Ifqx33R93
ZsJlYw6AlU8WHkurvFaiyo3X0gKBITqZ8+b95S4/OKbZHq+ciZZpuufFA4RQfRTcbTgVIjoBL9ff
cVSmZ/QOSijyfGemrJZ/TGyTb732yyMP0wSOBMwF5BwYTr99Uk3Q8vD0FJ8LLcl3RVotodtU35IU
R7F0rpN7HZTeXVUg2ImM4Xdot7foLutenr9X2zbhMazWLaQQb38BxiGIW6VNcept9zAyTDghTxjs
TTvpj3aCfNzf7zX9X3abbJ+ved2QP14tTQ9p0SopTvmkptdqmcefU4EgHGxpJKty06Ky112QGc5f
21wQShEApz7AiMcBnPF2ZTWKATIv3m19q6HFm9A267Xc5FW73Y1Aeu1bwTGEJJaKgdnI2T2htDXA
Y1pKIJuB5BPw1wfCK9ZIbl1Jlzk9T/XHUmtF98d+arYxQKrz89PYpd+hPSDxgin2tiy6ZeMK2R1x
T1A3Jg2X1yBr8mAuY2CO7LkzRGONbgftG//CsR7I3zx3G6smvTFpv3YwqWPxg4BIi0n22W2QB4rK
DyMOWvqjfnCpHrHasWQQ6SIVpxnK9S0r52t76RoU8tRIHlXSWYiToix9esWcTS1vttKdxRYHdVIM
BnlRXaHgArT+75sIvuEyxuKbAAfH8ObtC8yc3qp0h++PdKI5yK5u7ydnTG8EmmubieQwau0cfDDf
Z3EGFRd4sx2vzJDt/MGefA+058IcxAn6bdz5wY1S8+p6fN6YBtPV4kt4+1ROXndgR+riFBdjfce4
I/1g2tmnQNQ2whe5/j9EFSwu4d3i5ML9eXZWSPx86YKiOVUOeKJex98SsmC+0ZdyPsA+sMNsDGK0
O/q/tycmQYPmxDcIK/OC9ltYTZ63sANPMm1pgtcdAmih1abilnHvtcOJE7eNSw9y/Pq5nW7cZBou
gxTvydg1EarZ/2ij4LOXhjxKR3kID5n/vB+r15d0fjWs/kvs6NoiPDfV1QLKyTmgpOzx7X3CgRW5
wrTKtuUoy10zjguOHhrllqKqabLpxurXosxqEmEQQRFQPu9WNDGSvvPa0gMJlESB1+bboSxu6bRf
CdUmQyZwGnS7sNI9O6joDZmVk7KRLnS+D7rLBRyUgfqHIUS6/+vtNLnjCZk+jLjg3MonS2vDRwAY
zbVs7g44sPRhCmdm0+s6xcSSNXec1rtWjcOmwUHsxupXsmvYujR9IS3yPi9O6jR0PUPIjOXTLDV2
gbaoVxiTGvYG/dRbEXpxWLlkiZEesP2e5yO6G81/ydBi5Yg451RYm5TMlwqMUg3hzURTKdO9qv9c
diJ7aZVd/MwTM7X2KC+C5s0wpalDGntWwkXbe8UH7HvQCgCqML/kupZ8B05kvVZ6N/9Qbk9Tr40T
W6OP2DYf39/5KwmeySPTqzUJsBd0zcAWgyDPzE4519mrUbnMmmxOFTKargyJJ2Dkkzw92gC1/j4Q
QonSDZAeK/H2PLcELlXWsT0ChUpHq9+Vsi8+B7McqGYc9N4+Bqac7Bv57JUvB4ovabq3hl/8m94G
3xKO4Ei7HtFWRL3dXawh+3FvWquiy/v7eiXKry1QShaIX8DiznLHOZWBnplLfqrGRTuMcoJCZ4rq
2Nut2Gboa90I89c+VjIBJs3cKP7FCAjtQA2NxS4/ld3UPQuF6gHkSbWPZWf/ffZBTv4bKEp8JwV5
u4fzhD60Bj6Z6QcjPatkLpv5Jvm4rdlbH33HG+tdezQCLcx2/E7olZ7FIT0RbgHkLjuZ+mK/+Crr
f8pc0cyG69zfaPNfYBjpKqx5mwkeA3buRShQ/VJo+KkUp2DA5GSjycU7og01vCaBh9pll8fu01gE
+hiBJ53bSJsK9V2BArpF3Lp2UulyrHBpIiOi4293uZiZS3sSyxyLvssQ5Y3QKV6BVSbI9L7qSGDf
9bmBjKruzNlzXQbTkygRigwnPtdHBNTlfQY4sEdUKvVumMJcOdwUZRZ54OoYQsL79re1A01NEzTn
aUlmE2VY09gO6IZElhhFlElxyz7oygWP4R+lNag7SoZziJpED9ey8Bk76bmvijAZTCnuxGgjX8Jx
G17iImiSbcJ37N44e9dWxrWBDwqSFun82dlLG9F2I4XmCc3QdcziokB+RGfdMyJfptMSphbuXaJK
k+nGpXQlMFugSRkM8Fe+trM9xsamgp7sJafM7ev7rrGnZyM15Abp+3nnBJ3a9gXq6Oiy3ZpIXPne
mN5RnjHCw0zJO4uRwhyTidZSetJGPd8lInC2fm/Yu87LtBvhGFcXjspZIsUABNwhtonUM+dcS41h
KPLpWXLSctubtl6iT18VbiWRSZn1SehTEzG/bA+FbCcALwjGLZZdwlDJjDuqK8m9lUNn5xK7zzQE
xmka/IfNwYBEDtr+oV8i+4onGhlL1/X+Rxzd5pM7OmJPI9k4cKuhj5ZyYJfe0/aJJ5jWecoMktDR
6gmcehpvSwQ9kAOYm3EJZV5rh5yp1GF0YwHiarasg0HM+NE3afetKcYeuFGKwBZyQXAdgnk5GVM6
fSOV81B/GeWhgJIexpbBlVPSH3rwMYxoI4wJGhq6ToegWTy49hEBEU8PVaZwLCb5sRa6tkyjHTjG
dyBU4oPt0lwH85EXB7stUVtT1rDTmOtsLL9GA1qM0xaYPNO3rEKgqknGBP/xZbjvhT1+MiftM4rs
SB7xFT2igCTqkOu4f6GntmDVGuTLk459aDhmVkN85w2txeUS2iPStZkqvoKsL06L5+H/2HbWiFs7
tukm/9KOrsFkRniLyKjFwQMrLhzonM6wkdLygy+uJn54vT8cF63VNmXtqB2S6m2IKUP+MdWrfO+O
2KGbOIkigOp40Sy8dpPaYDkaD9O1Qq3eBtOqhFkVfbdr2An2PE/uNCTW8qjDFnw7iQBwaAaTaqsW
RRv+/ev997k8O7cQg7kkqE8JzueBoS0KUOwMQE4O8+DP+grhnnVhFpsgT7FIdDUDMi+6rajX0qkd
zXovg6psw6Uuq32dFNZn2fZiPyBgdwoaMzmNnlvooeWN5b42oOqiht4h7dngpuHa/bYF0bUF0Dl/
yIMcbSnInIhUSa01N+08pyLUyTSPtlTLUdXC/zXJ0trVRbxECKvFh0EpxNjirvGOHLz4cznmzcdA
dvGBx7P2mpar+6pwzLsBrNxDU6GyUWiyTMKi07wT76R9Gmlzo2tpm/dNnc+bTFVfTYwqtpNfpYCM
MrwxwrZdepwasYvs8Cg+uc4wQvVRqdjGaT5EojZNPwqK1IhG2/b3QbPYDzm+jLtO94pHNWX1vzMC
Hdt+ks6TZ5fd44Jm+pde6W4albEY0ki1bbBl9/uwtM3lFPc+oqQAcj86E9zJXs8H4FeLtVexY+TR
+2/9ym1Ag2zt/5OLWBcW2akzZIGpmdlJdqWIsWht071Cwo+Oc69/zuwGcx7Nu2UMeyUToNmDjhIF
LsXeeXlrlNbiYP+YnrqxRo5TW1Y0tJ8i3HrjUF8WtSSrCAagUwAM/OJa9wvhd4HkQILQcuqwNe1n
K87iwzw4/6ICTiWWVMuubft4r2wn+/n+5l7Al2mH2GuvgD7kCmO2z+4dTcNmbfZ67djEXUKdV/4T
i6mgLnDvbCTgHsCbtjtyXO0ZkGf/ocmVE5WtE6xqo7d6h5cz4/XHeBAYuLLo/Z53hVK/HszB0WEx
61bxmChr+p64pvEV/vKMLnzva22IhqqldkIJt9smDQlMJKQE6FAVFuYYdMxQqcesWHlhlrX+g1MH
9o/S9stPMosFdrrpYNTh4hkkFkWZd/2m6eFsMJJ0q+9GAdD8HlH3RYblpMcGNs5a8aLRP0H5Mx/S
x8VJPHxC7cVDtSIGjbep2zr+QNPaekHMJEk2VT8ZWdTNk1tSxJn1c9nm2QNkgsnatKQwP1rDkPoW
/WxGOTguLHXYJeOEYmTmaU6kVQwUwyQYEMtC4BQDpqrUEAe2Jt+PI1x1VpRhMPgV0HwTF1JnrLD1
aBMzuKcmAsd843xcfAc0Og1GjEyC0E+6mAONtZhSmQRknbKHkT2YKBpo+8ogOeYeQSr+Vzw6/1R1
qodpSiOI+/NOeg2zmHx49vrgRmr4u+f55grg91C1QtI16I9cOJpRiVWiTzkiTg0WEXU5D/NhjFf3
bWl8CDQg1i5avm7nbvIMDXK+4S0QXPQfkZ1uXRcpzezTOMZjqHRnCltL3pPA7/vVugO8QhYmJWZL
diAOo92kodPXoe9Vn107ebmxsRfp/PogWCjTZ0X/6MIlfV7FA0E8JCd/MV/K2rpbOz+h3Rq7iq9g
S3cG2bLuNVf+EPlzoz52eIwk8NMAtuIk00h8gVFtsiqxu/HLrr1ym41k6roOPc/7QgjIoqVmAiPD
cM/EiMEetP6/pKST+C1t+U/Io2wfS5tSJM3Ob1X92ZAucE/sE/CtMPzZj3K+Rg1oL6KPyHzjlXDj
WF7ZvDVB132Y+jCdzus0Na2SmfAkjzmd4wxtoLZ4II1b5C4YRXpnu914o2VzWaOusWm9C5hLkaaf
z1DMOBu8HkT8SWU470763NFRcnatTK0w0OWT2ad51OSYViRFiSGWq29uvJeLEoETQ5+OrhHW26j8
nZVFUElV53d5esps5xckkiermh9mvX2uRPqBK3uIkDc8qMTZa513xOqh3qB2e2qN9AEu0D9oEd76
RRd1BL/Io6uOayIikBcwKgPypp1g6nRcQcFWCIBN3bvV5CFGo6BzhCKIg5MDCuPXUJFHhK4jnIeF
xhj+RYlX/pOJObdCJ1+cO3P08ZpqK7sxT567DEHYgfy3QzlPt8ar117l2vJkExl0mO45oKFNAlVU
oxYfLZgaVAabMZiQH7M3aT7jYibHcusp/ZcBJ2ZXZrNzfP9FXjm8NDtWW1OfLtWFZGZVaMJOpKkd
PdB7h8m2wDCY/jC+SI0PhmuurW4pxFwsiT5cQO6PMOJaUp+zgQYzbxdtXNxj4Kh/XQ0dfwdx0ztu
c/lkWHV562CsA8U3UZru4tq/XuF9PkOXs6wCLyfgxciVrw54IyDRZbBfAI9XLcWQ6fzA13WksdpW
8FU6/OMCjMUW+YJixiB2w4DR0I1rA9jC+S9yKRiAcwBJCxCJPBdky3AOIYjyzlvlYfHMDVqvFnd1
/oQ1xgilbDBVG5omXuWHKjP0jzoO89/SKQtw4aEbZG4Tb4x9SECOJL2vUdfbDKnvvVDS1k9Vm0MB
dpW1vKQojyIyjL3Nz8EYinmDCrxXHyyttJewkZbdcns2Fo6njRj2Q0BrG5SYa/4bxK1ukYcoX6Gr
keA8qStkYcPOGYCFMUnt80+YQcEtsBaJAVc8uskzqBuGHRVmXGY4zoZ8bmu9uNOTERv2No4H7ESU
6J/GtLEGoBxwQj5oRocnhcptn6K3nXGbleNk341mVmV4rS1S3yBT54r7mBK2/UjrU71kLk5xCwJ6
j6nloCJqTTW81mmmWESf2jkRNzEiSiVYKEBy2RDsZ6+dcaVzBoCVIp6XZ4Fl3Y/aUFOzSXuRz4cp
E/Yhr2wdE2PNqB5i0Stq13hotA0ceDVFOV3cdhPjHYsxmTPNuErBw/+OgAsJlUpbqr8pkMcZjkQd
znE/OTvANcmDYDjwapZFFocgoTl/VeaW1XYB0+BsCpSvX+sFmw2aiR0aDGTFyPEj8pyfVppczdNb
mtpYWg6cxWhNBC2YXgxf9WblF+qqwBlT90Hp4dkG7Dcy52kCZk43EiTMEpj8fTBAUoLBg39M5eSw
e8Yuf34/iNgX53mNYAyi8MikU2atofmPObvjyYKxl7LBy7vG19nOceKccNG4JYxwETloRvH9ctfC
aF4lXt+us0g/0xezM470IcxIn83886qLfFfN2hSqdLplT3pxyXFSVq4DVx0/HCTK2/XMqWWoKm3/
6DRD/Qz5j1eLULOzTdJAbt/fw2trsRghCtVYWn7rn/+xh2YO7Dot6RhZDKIeps5q7m19jpnVOm7i
30hZri22RkPoSzRxL2YTAXBYLYM4eFRUMU9TJouvDo0DqIJMpNTu/Se7uJjZRSRcDXKVNWs5x+iL
NpbCbZV/RHC5j4/098cxArHpHooFn2Ur8R0w60QNkhhbdLei7UXJzvJk6RQOro5j4XkzU5tz4eVk
MUdcDU1/i4UVBdU0yPSb1Up82tEswD3F1xyTPdBqwKh+NWGSqSFev0WWNt5OXp/8hw4G8pCjH7sf
gZfCjjbwSyyjpqjEr/f36+Jr4gczEeOgr9RvWz875X5NSjsphKsL128ezLbuXwNoITfeyrUjwG34
m5zveuQAb89bjPmYHZTQeOZgbuELGst3cqMK79LEa25gYq6dABRIISa5DK0vEAhjjStJ6sz+ERls
/VcOZ+i5sYX9LJ0B3LNFllwc+tkbvsyZhwXs+9t55UFt+hkk5oz8XMLU2wcF2DEjvZ/hvJGLbon6
OSk8iN7xiF2gk5nNjeV+N2PephtEJ44ZNON1bHAeDMfOoIkcKFS/AQbcAdPslu9wLt2Pda50L5Qd
Ng9YBMbDQTck1rYxJlUWlrI0psdwlpUVRC1eGtiUuL2rN1CCRD1pkak5+kG4PQPwqjCVfm93fnO0
LQnIIAf2+ZzFY4GiqtC6fZ3JAOyh66D1YExSPgyB1aEisHhZlNA6brkFXTLcuOnFM21tkg3ibvWl
q/rKiGrdzert+y/hInJTq5irwoCx0proMb19Cb5VtJVyUTNy/cU/wDOotuQgxt1iLVZEZV7v/4f1
eO0WSCykes5zzDQpbASp0egR3gwbtfZKlZzawOJyTQXhKGy64iYJ77J75lt4SzH1ZXLIoGo9iX+E
8LFpLXMcJO0Jx+q2k5nYD9NUaRup1/pTpeOm6NhxsGsWrnoYOJa8keleBA5GsQSyFcYE5epinA7Y
2sXbwV4HRr76Z459M4KcO98YkF7EU4svmGYBnzKihfS03j6lElMsA6OJj8NSFHsCWXJftT3CAX7M
yaVjsdOd2Hl6/31eRBDIG/ThuP9B+dDoPgOCDdAbnQUbhhMuIeKApOWqL5TMT5MK0oMGSSZcnBle
sGEVN+LklU1Fg5yZCuU9ysPnhe5qpmbjpUCbP6ub51xDQhYGgV/XN+LGxRfCEzJ3BuDBTBWu41nU
t5wymWLs9U552uCQ3ZXxfqjxevdjqzxaMd2g93f0IiyyngX2Ys3avNUx9O1rHBaYJTnGTCewQ/pL
Y3fZyiMJHrt1xPP+Ute20AHBxy1D8+4CRhR4Y0MHEcWboPD0vS/14ROOO7dO/5UHov36e1L+WzXr
rMwbPYHJUifTk8k470D/c8D3rKjuJXfDjTPxm8vwJsavGhJMSNk3ej4ci7PN6+Siq0SvT1qJmdvQ
xQx3HO9bneTe13bWl42zmBZGcea0FSl+4GLSvA03TnFjZ698i+jQUEqu5SSdinXn/4g4VZ/0iyZE
ddKDBfdMDF2i1k0gocqUEbGLwHczJ+rT+6/z2qIrskVfc36ArubbRZsKVHbvddWpUsw9EE3Ha3cG
ApKmK2OuHfMtOKNbMhm/u2jnW05k87nFV5Wyc8RbWwwN8BYDe1CIPPmO3pOQYTcO2bexH917jWnP
T2xa/E9mpRxvg0Ts8jGz26zAWMZ3051i4Eoz3s9nqDKq+VyWmfurx0e520KIDR5yR7sDBkaBZdBK
/EamMi1b/CYD44QrL16XpRuvOgtDa7ih8GJB3V74KU3PYAqybeNRe29TNO7N0O8c50uAK84jcv/F
F6AJDuBAZSZgqkRQ/HClKrWd7qlehYaV4YLjx6b1ZFpZYUc9xzfZdA0D18it4sX7oAzpJf+h/uD/
TBZz/knWAi1yGNR/hSG7b4uHV+FmWYz0U6GjloO1cDJg9tNMpUON77U7YqroQgFGHglUW1c/a6vD
8dNTg/hltPlyn2MI/7Vq0e7dNEgg6Ak6LG3ycwgMytraX4L5o2cUnngqwOTVIQOkEWoVo9fHEuKD
duNQX4n19PAoSyBFYhhzniuoQseT3V+AoWWYCloSl5tOTTu3X8z9khXMF7Sc+uH1/VN9JUitgyc6
UzDbyRbPPmkzphXmmyOrGkOA3GLp3xW17R/+h1VAOhAyeLyLTNjNbA2AkaxPySINAxO91ilCn4tN
3hhUXomGRCbTo+JCvxpNtrcfaeGApTRKoz7pcOZqkszEQCZOG9JdUbTJra/zymoBYZCkl6iA1c3Z
5gX6VKQpAm+ngu6eFtb4zM/R6PVIQGv2CDb9r3cR6G2wwtChl/PC3j6cp4xqGoGGn1oUXr4hjyHn
jRyGwPwf1gG8zJCfW/nSraC0GXB5jLdOiZPaB73EHnIBA3qLnrq+i7PQBnQZIjgWSSuY+Cw5Bits
GAwNqlMG9gX32nl8ARISPwjScQZvgAj7Q7vkwXIwjR7iM1C55nvnO+nj1KPnHOZEyxvH50o2QoMF
q4H1YrlUs6hyrNyZGpRkPX1D597tkORPcK0EixfqfSf/eqKxiuZxUi3PhNsUnLdajEzalaZsWE2p
QTIHyv9Zp4G0xdem/x60toPukAMVxkSTKJKJXLY5ZN0v75+ra8f4zx9xdp2ubsP00qAwmkFsnzRU
yw6NxCg6NnH9e3+paykE2CpyMNQSvUskAfbZnfQWm0gAe5/2Ytv0px6C5gmMc/cjjcca7I9pUtIt
9J1ezY4udVg4kxOkoT5lSfPXkWlNBtfek67rK9nr7TfVKKTBjTIFrtrFDo5rXorpg57cwK1fxvZ1
FToBq0XMqkr4dhWrb0pCHujbeDDsPqL1YL0wCoBSHTty2Fpwo390jRHTUUbO+f0tv4zwpJ90Kdfi
fFVwOEsQHcFoKu+wfWUsb6hwHuk4QcuFZbb/HxbiCiFsIJNyEQ0TPEJ8PGBJrbvWBhEFhme7DL1z
yzrg2maiOOMgUwdB7kKQAsaDqgevzE4kNfRa6RzUSDjkyfNAMbWxuuKbRtISUb40w429vPxS6Ofg
bQVIkKsS1tnb92hCqhqsMoZiYSuEugSiCZ+mBIVVRtktvMz3N/RySEalwqCTiQm6GwSJs2aVB6XK
6pc2P1Hg7csGfjlOttRr2BglhrnrrUYTkSvm6oD3d/IZD21ZoeDVWjfC4rXH5gCDVKSTwSE6CxCi
HIUqNJTUPOXEJ01OOEBOy7KTTXnLzO7qUsYKrwbMvZpSvd1hNBkR8UhnlJ+V7/1LGS4+2XlvQcvF
I/h/2F5AXrSrqNAQxj9byxqbbkkRmDslKKoGG8Fk406Wjfxlk3ilGyAtzXYERZJE0vQ7nXQVPAPO
3/n04/1fcu0T5XFhtXKuvIvw4GdYRNq2SE+jNqvXLk+Gx7SgWfL+KpeXG4KaFPX2b5ArBupvt3aQ
QHmpJghCKRfbtsFUFyLPanIrPuO2nGSb99e78ipBSbO1PBO8df9svaVkTBXPOgwLMVWfUFPp9qIf
9ftqHTy+v5Rl8tvf5hJUgbQQ3BW3hATv2Ye5pNOY9BlBzmvbOY0kOdunMe4bMFKdJ7uoahS6F1U5
VC+uSM18NylrfGJ+0i4vA+nWEMazq3+v9CSbdmOu6vIgLQeJ696H1B4FcMrdHeNk+RO+ZtJQ1rRo
gnU9ECjQUNyfYWP0VhmlnVRNRAKs9yGMi/Z+poCod7Grt0fLQxPwk5oZVq7QxVky45CpdiMKX3bj
yCPYBri0HGkQOm/fcl9mxliroDjNkGbCwV5iMFb1jyXIYmTbhcIn3jAPyzKRr2ILfuNFXIYspEYc
PktAzRSY6Mq8XR7xiBpeEFzeYUaOr1i85SlBjBo8sjXe6Sq905EjRUrOcnbmAlKo7Bbx7f3DcFGo
8xOQXjLXcRIE7vMr3WobwGKmQl3FSGJG2cI9KMdkjljnzBiNwTuMwCXeX/Pi21rXXMcKZI4mx886
e+xUqdFHfARQkBbfk8WXW6pPmzOwoj+rVN1iSaz/wzcHfl2QEZ3JgB9D4PO+mRwNUKs97EYs7rKD
g3HwNp/SdJeXwbME+RrCuZk2UsMVGwsHLUr5Cr7ExZS/mKV47Xzv1pu/uuuUXrZh82suul2tT3+k
9OrqZArOYFiMLXW7h8oqXThEbkTXdv8acVDeKoqu7vw60fuNIgHn8HbnrcYHfmW0FEV23BzIdMRR
BnNwn8ZJ+jDjmvS33xcbj/qAYTM/ZGx5XrUI5NxHXWi8abqWkeGP474Igkdv0at/U6P+F9ABFk3x
gl98YgU30ueLj3tdnJyArICM4EKVIC0RzawmjplqF7HVkd3eMKoX27z2rF8eKN3NCOLgOGr1vEcl
+K818H4vz6SSEp4fcD6iE9NSVJYN31S3JHlyFg9rf/9Z5vJW7/QixyN8UYCtmr7cy1Rjb9+qi2KQ
tiC9cBqQUTvMXb5ESMZhSj9kPswFqZlehBbneHDm/vv7n/LvCHn2aa1VPZgqmCCXRWCjAYkBK1Wc
Kt8dPhhJK70IOe8ZQAU0xzRy8BNsokUviK/M/dDYlJObhWQOyZ3eTW16aDs385C302sE51cY1KmB
uJCFi6bE6/u/9upGgaXhy2OceTFhqkpgPnpJuLeRtrzDvh5TzTFFUlrrnPweIG/9iCTttCn91r5B
hrq439d35AEmZVxLrLXPQn1tVyVERt6RPmSgCwWiR9+dJV1Y2l1u3SsXF/y6GMk3SvPcbxfJiw61
BPANRw+J/+Yf2JJIpAISOaLzIrYYu4+nXhoOHDBdRZKCcushVw5kp4VbIHBM276/7VeiDj8H2g5s
UJAZ/vpa/uhAL8j3+1rFs0+tmQJGTqQPudGVGx8A8ZcSDOLh/QUvUsTfz///C66R4Y8FbS5VupUd
HwSqix+tdIxPsANf3l/kSgz/nSKywVzeCNm/XWTQXDHQjl1vMb/7oJtzp0dmVzNhKhO0IxY/UwcR
yBtH+FrOAEwioLJgAoTi5VkID4I4Tksr4S5Tbu6gj1VBydHhYHQKOWPfze6FZwgU+1wAP4MzWN+o
0G85OV17owY3N0UOQecCW2o0EAsw2WODsTb/krVG+22sEzvMx7EJ0TL865pqdVxdk2MKcyLGeedn
MZnPp11Znep+8O/AKdqPdZPa3yVd379NxFnK5IVS/cOkoIJ6+1qxBo91TwzVaYmT4JeAfP0kE1DF
fgMe/v0TdBkTQHGAVScV4skuBtCzYwLwS7gdey1V+0DiMt/IpNjRYrnldnZ1KWYxEDF/b+VZypWM
owsPNaBrZVTO5yBIx0dbIOOsy+S/9x/qMsauWBp8kFcbd8AcZ5+FMxmzVqdNeZpjewLBZ2obHxq7
phcNstPONgj6+ZgX+k3g//o/fnsTsTDgXp1zwsV/fgsyPwfMV5nlyXbE1IRO0WNskhrxTrVCPjZd
psIsWAkLdiWOLh9RiKAp0UjP/topmi0m26RThlYAH+sanv8IP/X/UXZePXJjWbb+K416Zw+9GUw1
MCSD4dIbKTNfCKWUovc85CF//f0i1H1VStWUugFBiAzHMAxyn73X+tYkyRno8wq2hBF/7GLcUqFZ
NHX2i+Pqn36puHDoVem88/dAX7tYq6Rdm+ogKSCP6jC9TXWcfuoVUOl//aX+/HtH8Y9jHIUs5ht4
uz++I01MApKcy2crPS80SyJtO7VNgqxQyr0yz2P019v7s3fGsohmDkDrE7H4x+2tRZ1gEM6qw1LN
7s3kdhIf66yH3lwWv0gr//lccWIJYaKll436633i1CL0Rpg9k8phHVrMs6q1c3KY6n/9hn4+WbAV
llcnhaCDhendG0rXqqjS2gJTNa7g20c5XOZL31yPNW35mggYfCjWr4gn+s/rHrZqUXBAw0dT916X
4AHHTgr4rYfUOAWIsyZDklovlfeBAN/6YydzcowzbEKPDZCK3p+HpBu2jV7Pc6QpWTmHGG9tcQGU
RVf38C2aT8zbZutaY+zNcrSpeTP1Kq/JlFgaH+Zc/BWPAYgfc0ZN4JNs3/2i4Pxpz6CmIUTwXG+e
xkjvfltmr+S5ukz2HvUTstshca9duxNXY9oZD3/9nf3cfsc8TPF00gXSzvvp+DwN6DhXE5GdAu0/
u4TS4S6bnGNPH5iJWbo7WbjdXZ4iuQnsU4QTkqm0qiKEwqVzSCTy6l/8Ln5WhXNoOcXjWUgLcJS+
/8kXut0ypeOHMZKHrfqolMjJqlJmCMAwux4x8zJCp8/aIX3EXYUF1nOpyeGZ2yPA2lnpKxIQ2l/R
U/U/O0Cc+ghIEfkl0cT68QfLKX/IZyetD85C7JmPDFYC0ZRu8zHNe/1G6lK9KbRFGv7aFuN9UklG
NDrUlBsaXD2KhFnNrM2kjQy6YW80u8Lr1MPKhIBuyKjbT8aY9Q/rDCOf04ldLeEimz6cS0IBNsQ6
yPtYzg3GltIyFb/tM9yif703/NlxgsKCRpF9WtG+PyShQmxKxV6rg5NmdemnuZ491eay/GL48Scf
JLlQnKZPU222824tZ7ogSel/1YeG2hJjCQEQndoTdu14w9HNTWPzH74tTtXsSSc1mv4nHh3O1aJr
ltQiiret9m2/iMAqzPUXW/m5aqWViuvppMoC1feTknSJOWWXuWeTYAxqcu4GIO1KTdIDocPpVqs4
Q8Lv78O+KZvIMld118C8/kUf6KevkBeBSgspM1QXQL/vDsLkPFD2WamzT5CDXJJmuYRYmvVfHOp/
+gZPZDdWlyf3L/rc953jNc2RkqKr3isyn0LCPL6kBU5I3NfzdhxG/Rcf7U9nFlRTzF81KgCWVsgY
f/zlLU5SesxaSW5Fin7vwlwLvHG6y+OKlJRmMQ5Ip3/FefupxmObiBd1RGHQ3lj4/7jNOfaSnq/M
2+tLNm843GWfFgJKLmY9/1Cz817MiqGcfIrG/j/dW9kwTTzIMmycQ/KPG86wj0tiWEhDHmqjxwpF
bb1tvFK8/fV2TnvCD7UktQAHMhNNhHfCybzbUwiLsmJ3QZ8b57UXQoyXN8pkii189+Q/Pa6wKXqS
6IvYbVjjvDtygqmYSmk27t5RRuuK/Fj7rl+LOP5FBffzbgKXlqk59RSntJ/SymFou3KwJft+0lZf
zMabd7lS5A7Zp675MFTlfA2HaOh/sdk/+yA5XZ8mqvQj6DL/+IVVBS57bOv23hGrHukVsmrpijVy
zPxXsIWff3dITm02xBn7VNG9+yDROy/eWpnslFrzHBdxEtbjZIa20Rv7wdF+1WT5k3cG+ofWPccz
Oqrv35mlTwgtrJWI17iVut+lbvupTxXntpxQuXz7GP/rs/zv5K25+bbrDf/4H/7+DEWqBxo0vvvz
H9u35upT9Tb8z+lR//9ePz7mHw9Nxb/3d/nhETzvP7cbfho//fDHph6zcbkVb/1y9zaIcjw/O6/w
dM9/98a/vZ2f5WFp337/7TOml/H0bAnJJb/986b9l99/oyXzX3989n/edHqHv//2v3XSlJ/e3f3t
0zD+/ptu/h1FITJfmoXUf4yVf/vb/Ha6RdP+jmWORjPzdI5P51vqBn/5778p5t/pjLIHMv8+6YFo
u//2t6HBv8Ftmvt3dpcfHvevF/bDF/P9i/pbLaqbJqvH4fffvvmgvx87Tt1mxBHU29T7yNhxMP64
yy+1aaKwcyPHkiVOAnOIFg+jdKk0p6yrSm4wsqnUi6DYF698KTn6bGBxED9lLEerGuC7CDguwGiq
47B21bEVo8WZWcNaylXn/6S6VkdngPHgk0+mh0rJVJ206zEY5qE4NMaQHquke5OECG1cxTQJKV/j
8ZCAGPCR0ithZz/QZBXAiP/1XyUgWdWMDjCLZe3BbAk68BOSMUtM3qfL09z/6+qONbXv9VILR8IU
QU6I5TBbiw7st/xMkWIdTFdYB5RRl02m3lgK0Jc57TYTpPjOJrtPYF1F8Dg5dKlzlsmYrlMr0Pp1
m7p9z4s11ijbkOBAHN3lOOVYt4rq2m4k3D0fnA5TRmfxDTxw0Eyr60Ut8AYa3s0iyZeBryp8szRf
9az4QEOl2fR1Y4VNLm/cVP1Ev5qc7FPYpLjE1vqBdLfVH1I6SZlR7ZWWHCG06y+FBZ8n4VSHi2dS
Id0VFzjw56CcaanmOKAwKCp+V9ZLgLTACVgRXE1mF2EbDYdcfTKmhTxcdwhlcjEyYR1a2iCvC7me
fuuljxwD7rxK4jy2BKkKen0VtxZGDinLk+xk3eJ0fK2ZmAQqPy1iQUiRVuA4JqrwwbbMoeLCvY8t
RwStKOqA9NrXqlpiX2dO2RWWeZIMnmts1V9PMVRNiilR627jxG7CMR7yfWc3vp2vG5UMqk2xGldp
Wj+C5Tk0RWIE2kIP3tQiR8u+Egzr4Ec5QU8TPmk3lmawutUHc1A/kfv2sCoYQ6zpSSSJtkk8vh1D
XtqKuveW/AYE+o1uM9ZMSthIswEEYhrK6yqpyHQt3nJZf3I69zKWKqlW5gfIsikKEczX3npBRm4a
dsJo/VYepnTwNp7evymucuHIQTkqZXNo+j5g8lRvmqIjwZFZaVEOl5NVpoGARlg2hR71fWi3J/KY
Gri4V+Ia/2yuQktICW1zrnT6fcGph1ol2csYjzEy9y7H5OK+2KpT39okoDT6BpzWa2eXt0u9kj7c
LFq4omDywaMyrPWCdS7bbdJs0lXnw1rXZqNM2zyHulO469NKYESxcIc6eRLYO7ZprTpbvWF1jkEz
hVy0bzMIU4UtHydI05fseHZNqpzSq7HvTmpBoOSwPrQ68QQJhoZlXm/jXDVC4nqt3DGP6QxpjDyp
1Oc9Ga+5qC9y1Z6vGI+lGGdFfSTArD72NskCjSpuY5xu05Iqh7TUysDMXDOE/vRq5yXn5zZLiLbo
7g3vQaCd/JqVyodYV8FXJNVwtLWoBZ4epVh1AgmlRC9cNbJUoQQxAYi+IY1mn6j3GpS5IFlEQbDz
i5WZ+r1X2KG7lFZoyninGikiHdEt/jypH2FWvC5Gl4VSQTidZfO0NWVOD3FQt5Yo042BvxanU9Fu
pWEzm/faj3rJdzPRSI0qO4u3p9fuxyo+1mUW5FN4ne6r6nwkAwA7oa5fLmVXXqlafG+JvNzr7rVl
Tfcadt9gcU8gsKLvr2e0LReVvpKmUWc7ZuPP0BHHPf7/L63I9zld1oMHsSpYnU5GtUEoSiJV/an2
FhI28O1OQtsusBVDvc7d56xTdkU9F4+rNa9Ho4bQiVai3Y6m7Jl9llHGh8COTNHg5umOcMFHx12t
J4JPwsGG62Eo6NMXDrgxERPHqdG+ZpiqA02VX4H2qXziq7VP06W7WV1+KF0+HUZxk9qRSBV9J9sY
Cp1ixVcqQv/SvSIZUblSx8W4Ur4qytJeOfYxaynOmCJiY2yd/Yj7OkDHpF4Pmfu0MKCJqhh1deJ0
/cOyMnBYy7h78/QHq/Osz+SLeD5lpXLr4LQNcqu40zRFCZw+57xFGuPUO5KIx2MFMeqTN6zGZlTZ
3TXppRdaqvdQXPWLtR76l8G0CK9UivrQ62r5IRuVyFB0sc87lQSs2Z63uMSgunjtgP266YJedPan
MZ8ui6Wit9DLeqNKAzqbKZ/xzxNbmLZAQytjvzZGfdsXUEgKQ792lGQI9EbHJyTG/B5KX3ZV6sWV
p3U9imsTxAInmUt5+m/BGeej+Vw2mpiln3T06eGt+sU8GZc6KB6z09pIz8hKrgm29pmMaEehiyth
Ot3Oacdt21kxUjNLj8TglPBQRoREnDiDjKo4mGClEQfhBiKxRnLJ1zgyK40zp5q9lOukb8xlfbaK
8ohxe/mUFWBWePGNno3bPxRZ/6xlfqxdflj2nJCgHiB//FosehgcntOt/tC41jkn53ZhXA9xSmxJ
K5O9OurPhLAGAnVriHsrIRb7c0o0omDrZh+TkUM/n+MJAJZNrtaR1dYf8Dzkx5g6GHEqweqEO352
NYVlf8wcZbD6F0nqSjHlHybb+eyJpjgdd9/McRGXwGOSiKCYEAumZB+WPZ+MoEuQBVWXeGGyJPkN
rmS5nQiRCSrXIXYmh8mBTna5SwxluYtNgSoWS4w/Wp3calnDF6cZvyRUsEr78eNC2oceW0MGy0eF
mOV9r0bB+Y/6f3r1CNz0yRxkvurdDs1c+Zw5+F2KioqPz9rXx5iEKKncrk3zkFTljaJUn9ahHkNp
9k1oGHXQYVYn35AJ4piHpgDhWLdDKFjah6aWmlFaTNFEVmg1howGi2uNwaM7k0pTddMSuDAuFac2
trnVf/a88WhY4E2skkl70neCCK5hY5T6/TTmdycrZ9ipnzjYSB9C9WMxDyrz9+yeAbFjJpcgTA2K
qeVzY/TZ1pHiak7SG2xSqPyEfBVBUratD7Gm9i0HI9icKlHPwcLR0zFq9JS4U+NqtTtj35cBZPqe
9AeDOCAFwETFeF903WPjMuGfOsnrN50Bhe1RGWPqLre7TfLpYztRQ8T5/LYQRuPFTRH2iXqTQr1b
i7LfsHjs+HhBoosSyN/gwvzL2+dGfFUNwexTKl04FTe1490RkiMDWwlo6X+OLeuLJXoHIbX2iCsw
Pgw6WjuRXaSF8VlvnhovXKw53ZCJfIRYm1019lAGuaDtO8W1roW5ARoL5EJFaOspIjXF/X+Kn+TK
038zTI6DA7MDPl/3zxu+3addx4CnKC/Oz7A0MLX4MLHg9CBUtojqSrmVEmCeDococJgla2F3ekqb
hthuGZrX8wbOL+rbizjdWOp6fZnX1394Hd8u2kl5AyRt2Z8f9W1zbaXWONa1iT3BzK6+bQODSRt1
fW98exffn/p8H0ZP6qFSmn1zfqPnF/TtIryNoFPt5Nv7OW/FLjUdMI0NTIm8mysj7j6Mmq3sms5p
roCFNlfn67/9OYz3ZSK6/fmv8/Xne5z/rHSTHBqKx+/3/343+IhX9LySw/mq839rwsDG1zXluOhN
f5gd/Zkppxmo0D38oYMNitAwUCvvMlaUZCeFIMlmyt4GjWithiCusLQus8XZqveJNagbba0jOx4b
fzxROqbC3sd2rXFakru1nJCqnYJeKxgiYD3CKSEQZ2IHpmJOWu1OGQnRYkiC3nld8qBw9adqRjFJ
fLYK6ylUhoIihwjCqkUKURrZw6QA1RTa0WKmEHhVTZcwHndM+xAkrhatcU2WW2DxfUCS+KdCqXZ5
Zw7hoMRmmCN0CMnqw71s7pt2bkKtHJoongdyqLM8tPqPZT49WqhPwkqpb9ehu9A78bXqbTB0H0dF
G6PSvC6opaG3JjJws3K9bEfzQwk7o6nkjVC6churOXh8dYZW11dgEPRNXabiZljzIGMNg5zTGXaZ
FK9jz4o0d7bUBzdpot8yKKBYBacVqJM7QxFVvtrVHb3CKfRql6rUIDO+1DS50bPqXtpVG7ZzvG7c
WUq6e8TV9NY2TfGTGWlcXbjt6bBQKYTYVM9OXxeUF6sZGIT1RoTzLTTpcLqYPVjY9ilLgb+uDZl0
xPlyGn0CwHY5AlBjn0CAU8+PipNdikrpQ1M1n7KKgh09yuQTXcqCbJg2StUkL01n8hHrZRsUtdaF
utKcSDbGq7Z6V/qUROZsxtEqIcBaxquaatdTyg/K00mxdWSY2+1rV7SIsPS68tu8vuVEf2/3sXaf
ITHUh+p5yOWzaSqbziFzSRkIKUNOpeMCFOQJOnL2+8R1o4GyhpxY5c5O2vrZbsj16hbMNr049bgS
0fhF4krfqgw87HEPhe+SSSNHScAakYxjJkP9qAXZAjOAE1d76ab8TMzlQzEQR5Z71ddVH/sDiab7
XgNwY4h0h6Y7ORoctY3M8GVvNw8tK9GMwV8yO4+aWS2+4o67uRrGZ1k62yJRHhxjqQO7tMkjG6UW
mNry1g5S5QdnMMQAIRdoayZCy7psBywtxZJZ1zZ5vkFj8kOjSfHYTZu8GaawraHrFNrah2qXPXOq
M6JBJncLTf4om72nNdavE1WlGC1EG9RdUUcazI1gEpWLp10NxyzJN0Qjci5RHzMvjYQqwkQYZGpI
TqUZiDpDq18mza2vUZWHde28OPp125mmP+j5iCpUbejbHK3muqatgib5RBQ85dDbiDSbqUaWm8Aq
AWKIVnhkfGpWQT3XtzJx9R243kZhkUmb7ZVl0hTItJm3amwu3BtZXpGaIkpZnKhivW/K+ktKJvVG
AgII+0qMIVE+Df2XlTOnJPluNijJSOpkUEx2rAMQf1n5kYIfcoMub7+aPZ/NvCvFQjTyrNgBFpNP
8aJf6NKcdrJiFNgxsGXvni5sWr+b2KxlCKXzAIKyPlj92Hy7dP5zYCq6V6ydNjvTIc0UB4un8VR2
9rOdGs2RdlO8rebhkDlFXnL0ks1BP3WNlMZuDt66ZkzIWi5+u/188XzT+Z7nS+e7f7vn+e/v9/l2
5fn273cvzhv6/hzfHp7Mr/1ii02udDWhM/wnXC1dA4T7/7pYLLhE/3DT+aKB+WYN/r1r6wqBuP/+
Yf/eY/+wnSrBoy+G1NeYdmFbjTFkswsdBHYJ7J2nv9u1Zkvn2+fzteeL3+//7fb3d/3+VP/33c+3
nDf3/tn+9O8/bP387H/28O/XycGJZOt2Ue4a9SE9/Qfx0Vk38en9/eGiNgyEZZyvXeO2XANzhS3T
d+Gozf1BKulwOF8SndUfhvN/VtaQMnW6eL7yfLNWMjfdvHsMhTj3/H6n82Pa85Xni9+f+Hzp/c1/
eM4/bONPN3y+0lkmijdTguXffH+550vvr/z21HKFH0eS56LtRV3dC3rbgdY4T+gUCTXVAOQbRX8n
WT6Fqokp22hGjrT6BWmdLCcS17hkTmQEnnIs09bZZI2ZBk52Mm9D7VYN1lWfy5ZmjNMUeTBXDggT
9XWUEucKXT5tZTmEg5uwb/FSrdqjo1NazlC4k7Ez/KbSM7+rjC2U2CFYcyVMKaG3ZXJTNGV3oBXw
PLu9jEbd0Fk/rw8Mord2mpL4m5EYOWol50sHdFs8fiXReTgIJb1KiZCW48LawNMwslNclN28Bpk7
+aamAHOy2qMRE1oMNbaiOKYhqcXNS+yQZRZXa6B2DkuYTE8je8kHNlVskl5SoSsDTZ1Ts2VIS+CV
yYj5CHZjDcSgAbOwyd3PptpxgHW6bToxOzc75+s0GU/NiWLHonCfzSS/62RvJzbS79gpQnXEnw94
GmVHuYuxqrAUqcKcXu4O2dPHVauPPG1tTKFdEPuZ3JqZ9aWY5peS03c4zAZv3vhQK1BZmwQnVNLG
0q+8tAvdUVyjSlsiXOWDP3vKAVuRDEZHewMTclH0yjG11c/N4HlR7Hlvhic+j2l8g6HG19Pkgmi5
AdKrbW1QX9hBxdpsNEeussZqm6kQhGMo17mmtJsuY55HvviL7aXAgIRjwmrlFGap015DkcZrQW0E
l68LrEYLaZMHaJaByDfqzUjZtK1qq2J1wBQwz/FfunLaEYo0Hkk6V7cFC41TGvqxRvN5XOpwJhFo
S0V5xX2NLS4V1imA1c05NQLplfEhcQTC2yWpOPP0xobG7hqsBZHBfWti1UXEutVIQkO5Ai5FVO0W
NQcn3UbfDQbt4mrSdsSozmF7kYnqojphrUna8fzFzbrNkNAxieVCUWqXQHQrPeeUWXyBc+r6OpJU
2nO0cignfVheTAI+CtHEdMbVJSoMlTFI2T8U2fgom8nAVRtHbTlgP1lle0Lz47pZbotKUUJg+fZm
ydKX3ATll4qjkis3TuXIi1pF29iqQ9ANqx1lw3i76kC3JYt2v9Vbi5KZG9dRTNuGvT6P8+rWFMXg
J+pl+aUgURfsuur5GibJIKm+NI311vY2LPQhuU5s6w58DThbzub+3JiZH1f0sM0ivcKxaYVane4s
C/6nrY5bNXXiIHd6mqjFGJAcFmCzYHzfbhy93cxLUW30haQAA2a+X4EMhMhgqqUTgJncSmdubmDf
Xos413eaYl+XsTpfd9ZCCXzpZmtLanqh7hR1UE87xPOkm1tN2McmoWPBr7MPZV6zs1Fy+2qbDnRA
DZNIkYRGHNXeiVVY+Xh3WfOmaozAxAunji4NJYiOmtB9tcuVZtG03k/SIjQxtn16TFroGc1TWqbH
zHgWrE5CFvQkGLgauwZLihUY8aZI5mg1s3GvddcxKv5QW5dgttBiuaqcfFW443bQV/J+S46qXolj
OiYeoznxKPmJkji8sw0iuYDcnzIU4/2CuGfSmcTobW9GikolVVD5Gq+e6EVwfhaIG6qvpey5g8wJ
0IEpqbBUMdXBpIfngXNRQX705kdCkpnmmbcV0J4rS9IoLmqvC1VlngKKt+kC6UYwdu4BwcGyqa1u
2dgOGPw+TxMo+ePFPCdGhBgiLMtOgSGTEWIxx+WGop250WqHM/oBZB4mtC4wGyEn1W3uuES22Sn9
LztX90U6366TjbsqUeooN4UZCqaCvukNHIhXUwbaQVUJCGQlywl0PsYIx7etYnNgrrOPikEHxPPA
fWt3IpP5lhp7CmOFdZ0xqlkgbZpv8TI6ZKKzNktTJ+wSzOGnpOzSepFLIm7cMnuWNSvHdiQOUy7w
KGkGBVWtlPdqwdilMcduB8qWEVFcVFsnAdVYN3ocqjUrIcNqJxpV+evYNkGTVKkvqrS5piCcDlbR
3sTFyhfpJt49wu7nQb0RWTlEgDerrT0ah9V8WolYwAi5z6giwxnuRqC3XfXkNF9yVQaGNZcPox7f
dfao+FbSKUQiZIqv2WlGJlORX3rVxkrmNmoIiJ0QGm9MX9hS+OBT4k0yqpw01n4fV5VvCOvVcIre
h/GuBCXZh+OiP65JZUSxHJJtRXQ3Ic28io59AGoqk2BJjkk1zKGjd0WUMKwJZ2fIj4QJf4kzbdm5
7mBh5UlCu1OG/eoMhb82ZRsJs96a1Zgy6pyTXfKoJo15KJfkgtzmeitPB3wC0x7qgVxS27SBtJfK
6JMJ1PtWY+YhJ/CdnnPAahX9Q2bRsZSNckigBPk6wKBgrRkiJpp5p2TVEWByH5IX3YXOkjVEfrV+
kY8z5atJVZMad6vaWnsSqa805NehqPp5g2j0mlzv+3WQF5rVJFsW/s9p2ecXq+ODjZdkNS0A6Kt5
eZo+Ik0c/KEa4nsaK5eMYdutNsevyOf3k1kmxynTifQ2k02XSA7PRBkHA4gz8rqLW5Gm14X1lkrH
CUUxk5KtWR8bzawpFGJ7n7bdhiAxfmJV/Bn8SGS0VrUTHUPNxlyprxT2sM6tjYsaVbdf7enCdddQ
SQ4LYm7iSUrkasVUHc2SvG9JQzVzUyuqMuNp6tJtLKwLQ9j5gUwo3phWB0gFiY1hfBcVen/B1txj
6bn31cwWa5vFOcdCWPoaXTdmsSlrM2IC16PdeV9sfvqy0skkNrR0MymqGXTa6ShrgRhd3Mck4/xG
w5D1vyTUorc6lhTz2kZTA2mN1GValXPEoHfaMnwjOXwdEjD8mREK+/mk3Lpohu5hLaYkVKziM83M
54lhTk/WHDiA+EZtNZeBtmMEbllpB4f84ABebRWUvXdgUDxsl7JUN0LeYlxdA92tRABeb+F8PkZK
3n0pylLZYgEIzQzrcj+uXSh6ugRjY+8ri3FyrESlN31I+nQIscXJ+6TR73CJhUgRgfmsMj82Q8VI
BDmNP7bldUaqLiSiUvEn5KDq6nxwYn490EjhQ9f9o5gxl2nKnISzVl4JvXd8dSqPBbk9odOmVZCa
c8ZLUh+8cmlDLTO63WAycpqprzTni6thUYunqQ4sTYqjVeTQdNFj+2RNPxG5QTUuxOKLopQbqlLP
J1ds13fLjUlfiB447asUMUZAA7cJZEW3I10cIlMq1u8FyOC0vD/5ztA4vECcyFFMo7LOnEgkebvh
XG2GXb3J8PxubNtKNpz98iRPItTxzELj7KOqXDmpp+xSU/lcOtCnppi1zqlJwqp8cbcqkSjBXPNl
l+7cbhd5a0JSC4Z2xOABbTE0vGT0Y5zU9ajdq4ojEJsB40MDEcC7GDc1Du+oKqeXxijmCxBHktIY
ed0hq6gmUhp44HoWBjhJQiCFZ1x2KajhqaX6Ib8Gd2Fim8QBNBD0xXToaS35eb3ccDjujuKkI6iN
FadFv6S+zBY1qF7Y/QTfVs6RZO5z5sVyjVZvpprt5Je5oM4ploT1BbGAuMrXeKNi/vGSl6yZ7o3S
ATW9uodsLVV/0dXIFsMGzOOjW0sUEXKbsOiMbH3itGGCXnOXsG4q3El0Epn9a0qUae01J51mm64U
AnVLqcFiwi/b7mjO3QT5cXpy+Q1KbaQpeDqAzmN7beX6bVEwiMPueq94w0W92BeMlokdkvNWrFjq
cH75DE7rEErUqRPqPCZJ9jVWCUdKNPKpieWiVFWWwJ4DOtacOtXRQihNHj2dk0+ZaD6VLprfBVvE
xua9BZ5W3fVmdr3o/d0g2ykQHuYagr0qPYmJbl/LqEwQmRiFdioQv7aD+aEhNNHXP9jWZG7E2LR+
39vBbDgfkae/LrazzUR733urtVHa8lPiOjfCoX9t1D4NydOY+TmRXhKiQH5r1unKGBD7kyWaR1Mp
tnYyEI88XyVy+dLpjLstR3kqbO1DbA0fKcdrnbpROqWLjqjDc8MELTTnIJeioJdNj3s0kg+NV59y
45371TOjyVVuFU+3I+wHb732kaGEQ0NvMkLa8ZfZSG24CPDi3WgUoXaRUwKx7yBzkYuFd7O8bNI1
uUWbGRCnLCPTafQwiafIpjl9mJfxti7Fk1hzTFzggTiufZGecSf6k9NaWxgHed5HjxFBXc8WlAf6
lEsVIGPv/Xo0Xwxz/ujY46brqAn6m7E0vY2Z1RWH5fVSU3S5xfV2DfMIOGJntAcSxVh6TpZv3xYC
7gGeVvr7FhKshhQVwjmQBZwfvZt714kyPd8Lk/hQWVfTTluQp8DbHyIbKcHGm7YTNr5sdpad1u7R
iWxIKJgPsVvu5TxlgUZuwcZu5tt61MWF8qrpynyZF5HVF+th9hJz0w3iM4vVz3NmKFu90IA3JN5N
npOH1KzJtZGrJO+ib0ohLkdduW8Q0w6y76JeqQDCTYJ8sJVTT5qnR+nkkVV5aiQ8WJNmbVFO2MPj
KGiWVuiqpZvD0FOfhlQytlMMwWzQdplxob6KRywvJd133bpdKkKiFKzunJ7Z12HRnbQ27U6fYAsn
9IR3qYY5zRXaCT9wTGLRbRyXs2RuxLByMsaetVNfMHGwwop6OEisPmqV2M86c9mMiqr5Jmcwf7Zt
fWuNu1plIFIORRViCHuAd6Fuk6l5rtMhCx1rp0zKJWCAL8iDXnHTCB9L+F176mFOk4xcGy9M3kQa
+AvUL1RPgqBSf8i9MqCstsDx7zN7/UKazHbovCrMFLUNYgaSPoYgMNItwj9tRLWzwom2W4fZadVs
Ojf3KMLFR9rX7Nnkk4hLXTk1uZ003QjdUjYi1WS0jOZTk9NipnXwtVqNXesoNgfU0QysbApQnrCy
HmNW0JxZxDrlPqOjQ9NmJtVSKQK0LRcYjfc5EL5wysdjoXtdwLKfhlC9XwpmGvPMmClrSt1PY9RD
40nnByrgIrfFtJGDx3i/UYuNSBi2nvoV0P6eEzU3dpKMeUYyHL/16RHT1k3drC9odDW/GxbWAV9p
BP8/os6ruVFlXcO/iCpyuBWgbFuW4/iGmnEgQ9Okhl9/Hnnv2udiqWyvsceDoPvrN8rzUoJV2c6N
ojaCMBu5Y82lLHa9gBnOGUJbfa42pPccqDMRkaPX3q5y4LT6eaZ5rHq22+o0riDoFtGI11R/T9ur
LDSkHIA4zG3Wl4eCi6M9UGKXyM1aT585BXFiMbNH1sw+Vtp4zyDgc7JTH3K0qihQ+luZir+qvKJP
u8+X9nM1R0QdBHAyROuvhjuVWyzsT7JzTYivCbFUPrX3KdokH/VIPJXUXPG3tYk62K9KlO99MvmR
WsA8V3IOcjJLXDvvI5J8H2HuHAMDmyWnNTQ4v6CYGB5reDAmXu4jK/kL30NuoTCfvP4wKe+xnsWB
9IIkWvX7hKMjws/0iupj6zuoIiZnRf1Slw/y5qIgeLzmDwBJLl3JDuJRtTa9r4PLNaN7IbIbn7fj
NrxTAL9p3KHeTJb3BZoRQ1FwKjSdoye1vWrXSz0Pn4U+7jWvOywG6pwg945ZS1ZSYu6m2yrujEG+
q+nxsYwE95XrR0NlfsLji3BpfxbXXbf4gM/JwtM8Q96Ts9Hd9So2UtfYCFu8yj5H2+HdZRx4/Sl5
zztjAs2EmCMH1UOJFuu+3HI26or20UvWNzPlkC3BdOZZG4+riFY1xWtj7qThPM/ES23sMQcQNds9
mqFNU6xzqCNCCvN5fdJTsWW6RmbUmTXf+WOvS77VWJXrVWu31Fh+jvnyZklD39QDE51XFevGbFwU
gKBQWHLJLh3IBU2Nl3YNyCe4vShisP/zEfCdfsSU8GT4Vru1qDwCfFgMBPYGg4fCWI8bC5XmUMo9
IMA+LbPumGUw+xjkOOS20ESsenyRawPa6s4e3ERtBvukdW54ZdnghpkPPg8FirjaX+P8F2RPu6Tc
VKtCddF5T920+uFSBPcwhOSOaplxHPMGUq5zd/zXHq0AgkbqDnegmBcYPbqA2ftuBM7v/3Jh5m6/
kn+SiZftWpIgcbQRTHZMblROra2xLBu+ryU5LHFJ8CKTnfe1VXuqHGnSyhKx7Wm2LLi2+6aDgy5k
SimpuSFsnL5z6Pg896CSSH1A3+tMlbnNBrtg2CSys5vNNhYJJWMVwy5TghtqeZfvNcA/1CYNmFBD
orJOvvmBDNOX1B3XC9kJhP2dh0UQkp4v2X4h2lqnVxIQDlC0pXq3Q55kNtoUygWU2FY6ZLNGV2KG
C4sd24Cmmyu1DbxqOnZVMB5RAruAavQlmfp4ZrSF9FMD0KEEQdIKdlAjF39SU/FYGP6IRsAZ6Hyo
vA6BGLKFthOhVcKbE86+dEea6Xh49QKlcoVsxw9CTqLP5Mu9U8lyFWlRRL7UiygvhmIzLaQ7gsfG
OJVe1s6MvMaD0TTe/bmLNNOMBt6CnaNoTbz97N8XnwX7v3/X7+dMFPKIKXeXzr2zG2/cyu9LmnQS
2E4cVYpMwv0Pg+HT/Ta09hcnsvvfr//+0f72TWaQ5ztXwNSanjpl3HmId6m+afbTjVNDGdAc1f8+
+v3arUGnU6a3820BspFXTQjAyW/T9ZJQXv2/H/1+zRGDFebCoffOyneGntvc4TO6XGUdWnS/dGTa
f/tcvyqeio0RYDUdva6NVrI7Qt2eBRUz/7o2ayM/9QCbB8PeBIOT7Px5njd14txPVH3dKT9gaayQ
Bhe0LxJTIyirQ7dRtPxQR57YU1j1VV3eqkS341z/06X57ZBMEklxAqNFTjt1IhpKK0V3+8EFfOmz
5SmlXoTxJQUH8b6dFFmN3Tqv9CI8hW1Ga+p6X0vrMo8EchbZq7m2D0YwPWHYPFt684WCj2/OkWQG
DTpbzh50Q0ZYrqAIxd5L2xWMTT2VZnO6+caUxV0XtOpPsLq01+r9yARnPHTdeK7w3vLAQjpr/bjx
AnkRaX5PzD8nV/Rn6+hcxzR/zoYqUp4WrQDT8QCasKMtKoSSiJ2G0EFAzGuvT5fCge7tp9OcdGY4
cNnidCa5J7uXM20xoG32zmu6H2O07n3C0bDciyiosztiIRkhpnXa5Ev6NY8O+0/TxKsh33OoJkVX
jS60faAIw2PUD/XVvaWubJnF/vRjgmQl7fXj70tGKC1lYMa1r/SHbF/Lm7o0cT9bfUrPizl/l4LQ
+qw1nzMt+5wt56lB/xGSq2NsM++SOuXXCr0WCzp3tZpzatq8G9PtJKV55sZAgRZ2q3+XFR01obMf
EjMT9SjwBq17ImCULtFMi5wK1TZleuDX47iVbgpMrZzQ8usHnD9P2mze3f5brfJF2ubrYv/U8M57
0WQ7geYaoNla0bdx7DZJWMPUxoGGCL9QjfMjaQ9EIViBtsEEuyNrZmMmwxSVRU9DU+nccbEYwtAR
sIjrcSaAgjJOZ/R9bRf6vANNBXuxeH9AtxIpECTLRrv0pWnsmIzh3RuJ2Gld5nJX+hMS0/xh0pU6
uCZIK4gHwc2lHbc2d0vtmWfLWM7B1FwHwnoqc91PApyt7Dsi2Sr2EyUOHo8O02Al+QtlhcDd9CYG
xMnmpWnE8ffT/3wNhZ1OQCdfzCtwTKNzv9POT0Ozf9KTiuj/kTnS66YfzGprHJBR3SAt2qnROhdd
veuSlYgmr8jP+r5e2vSgoWzA6VGEVDoe10ZcWimGeMgYpru6+LtKGpOomHstBFqUsl/9LVXOR1vm
T9LorjVSYcftwx7jAJ6T7DOj/wrrtgQ6UlHmgJ+UlX4hxvROTMZmXhiismb6Euj40ZmSYSgI8k+7
4i71gh8nkGU02fmTxwY6FdoXunx+Ocd+8/U+mt2pJVydCdmlow3buL1ZV8LGaPY8O1SLhKUF/rL6
9FkEhWIMahn/UVN559HuELjeWgEnHdMBnm1IsCYhhc/TcRCsQdRMyx+t8qYXLUUvCZAeVzUs1rIA
tvz/tuUPdb4bOpO5ubrpdC0u28gZLGxIvkBHHI1OZj5OnkQ2GzgvAIcjFMowhfOk/qFfIngvawKq
BR6Qe8KXoBXdCmIzdqxTO6uko7JepsNiLsAJTbqddOA7CFiDxYFVM8BMwfTpuESrJQaOhGS4ZHah
HWZLO1DUadyZ3npoEFzyPBYYjSBkz6MHbbb67rFY8pMDwq8x6xwM4vgGm7wBYbYh2NMaVSKYws7q
3G1iTI/g98GOOOTvxU9GksV8ESPsYxdwoEabkdxvQ4OO1bH8dZIzma6jWBoCbDCCSWJYWiq1Hf9b
CB/mc6ziuYQgJBatCDle/XE9ovFdfDnZXPuPlDPvpJW6G0vrukMxO/+GQLxoPknPN4YktZzQnw/M
aufMwUjTB1W0LOKFqOIkzDP9SzkN42q3GZ5kaV7Q35CBxJlw5aH3KTNG5jy+Tzpn5fmIAoScrHue
jGaTjeXB9QSya0CFdY0yb/2mAftJuizYXWKhEpm/6ulPWiffmPpfM2sB7BcFAEj9lTjpISDoNU7W
+qOOl1V/rNLglaichHWp39rNX4yY8L8zmA29Rpsy/yZZ7KjnVTgEtB4myT3ZFNrOlxm+xiZMbp6j
3q33U63OnQ1A0sBQbWRLm/rQHhoXt0DHz0MUYEJ91D2R/+QY/mu05oGVoi3WJ63w7iBLNkt+O/p4
/2wEcHqq7YrMPSXBeFpd+1xMNZCOTG8x9BGZcmQx+tmXnVr/2lqPprYZQm1abIJk+203usgjc8+F
Gt+Kjv7uMV3e6MKJtWR+KoL5vZUuKNO0Bf/hCB88wse00ZjPT60zPEwoJSyercirgtfAVhc36Lfs
qHHQJo+6W145QEnwFcClChqednLlmQM3tRaES51eJbwK1QJpYJ6l/5F06pGFqzL5tfGVbMCmcO6Z
zLDS6UM9fZxh0WKvdvpoGjjXylTDdmQfh6SN7bHbWWt3XGHDcRQ0/wq3enG74Gyb2RPUEJf1jvn0
Ya2c0zQXzP/TZpjcTU0K6ib1EF3Y9fpEIyLTjF+h8utPjRq3uWP9rUtml3EchnjyA74RUltDNcAv
xKzcceSuBSq4mwurU5CWA1wz5Eaub8s2OOAk3paDMYTBuMyhJ9O9765wnPYEQ0CCnVugAC6dooNg
UNywTvM+O0/9On10OT+tbfONU2cQYoX855W6F/ZtGte69j1ZBoRfxR2F2ejS+OW/dpfcfuJocxII
vI21WOgDG/cm5JjhBtqHpVovPHLgLnTsJZLQHv5VH/lcsJ+m4842x/ehdD8b1bgxrQV+3A08S0rm
OR5FUK3Ky47LQihwMXQ7pxeMUiWmgjm7NqnOvmagvFj8T+ogQKPxNSAR/MgFysss4SxZAmMtrYtw
VZxTZIHbkry/G98YCtCL2CJtj0KqnzLgYK2PW8z3DzkoVNdbxjGDHFtyHH1BOyY7zVYfNjLaI0a/
fUuFYQNsusHyVOytFK1xotQnNoKHZD6Yife0eM3XaFaQGUP9PijIIJ7ujTSpGjUJbNz0WNMYsy7B
uEo6XKNc+mtkaB5Yq7HuDabYbBV8d8FermtZRDvGignqJTABSYlQ2RNrVW9yhVaT/WTlqfuT6/L9
9ia1cm5C34R+COy4XsjLpArmjCwoMf4QpLmiD3EOmvFKPsDnDEU755j6OJCpDbYPGoirk1VrCBvU
3B0NvOy/y4os4P6HMnkDBRwjTe/+pY3zvZqfhZb+sHf/dZ1zEYAgG0vxwF19zmoe7qqcrn51IRQG
XLbsNWhSPDhuenRT80d3HgkZQWstUy9MLsHqXQs4XjQx2qPe+txPjdomJXXKZnGp++XBNhu1sSSS
CNCdDpYKTgPcCxVLEYsp3ZPptB20+tkX2q7qtb+eT46JCCBnR/eqmpbr59PcmLH0cy+JUr23a/mx
BNkXnDoQQXDuBa6jf/hzh9B9nW4HDvo63PslQIjDQYJBn4I7aA4gsaDrmDwhYbV9YnRprPTF3upz
Qs8Id0ttw2phOMINCxa9nQZWooZ03kYmYjMP1nr209tUp+/1urhVftunMtF3OPt4ezoWHq9Nnsqs
fhhytGSwD/ptVKroGkdPshr2GvlTClshCiMyDefOzWtCZCrtXFqE9Q4PA413t+ONq7CiiWcNR1y4
9syAJEHtFEyJmxXJRhN+us1l9lyY+lGW8t4ZpkesGTs5upwdKEbhGUklXh0yndP9NNekuLA9e1P9
A47wOmvFDyPPt8hMbhNb/V00L55rrmHOaOZWFjxJCQmkMoE8g5WhXvg1A5+JTpbqlCwfS+F+5G73
PtfyY5opmVILF4gEhWyTWd6+kMljB8qXFd53lWXFdoAxB6/6sFCW0KXWvqie4/sU7DRY9S2ozz5z
+emIGK5qvs+87s2T1XbUYLAK4NPAH47EXqNI10dmvK98UsnWq+VJyOI6yFtEVhp7LRTVlLK3jkJc
aYwtgfgMjgrN1psnScN3889uhh0jXh8XnXnpRqYn3HbP7a2LnQipOE/Kl1lr9ka1fPCITnucVMui
P8om75jrgs8ghy7zRpwu631l8RuLZkj2Wjpsb2puL0PsV2xdWzw0lM60mghtu0UQYWOj2WJU2hv9
jILBAEFxkuTTYPHrdf9TrgmWNVx4PbCQ2aa4OQr1k4/FS1VyvXpTPCx1/g/e4UJA9DFtlndsjTEo
I9CRl79Q45TAbM/3OoDN7VqlmXVGEfLdBC7i/hNp5YxqCZeuLnfB4s8kvzJKqO7FLHFtd+OyGxEE
Uo5UfZmQ0+gExN7C1mz3wbuVZB9+Wv9zDONhFsxdGS5nBSi0oksf3Gx3u5SGXJ6WtO9jusYOSozR
YN+IiCV9sQM2T4bQNkh2suNfA9B9shBxgbi9wrbTkm0hx07bl3Uu4WxQ4/HObXuQzhbFXgeFa6SM
K7jPrcl7FK51HKwBCG0ORWdudbQBiRrOBfhzaPvd0+9TSCUs83wB6q+bbwOCy3LsT3M7xoNjvHdB
pT1IRJOdNrPSuY9rlr30RXBHSqkeywnkyEnakw0lh252KHFxA5T1TRU7KyTD4iw/mD9OS7FM0LQp
x33SVU8tRnPVjDjHuw/ZOxb876yFOk3WCplJr7Q/rq2QZpF5qtJSxzTmLQD+3XJEFb0c+8Lv0UIa
P2sjRci5yQxXYYnT70vejKAiIygWKiKywwkwCzMTImJQPir81rfDajFxgXaiCW1p3iMBpfhq7vOT
Oxn5SUxJfurqFl+r2+Eg1LojMxc3z++HvwgU7qsNgzRuMMLoyCctjhYgI/3DQ3OozE7fJ06enp2B
MqbU5aOpYBIhefbAEKntnEUdrEZnnQq6IDgycDo83aAmK2vyAQwdq5OHluUXJRt4vKG/ePn91Ex9
OJ85yWN3LHyki653xHDDHj3Tnrz0SOQLp+RlSmjjQNoWzrevmbKC/f/98PfPUKbgRYXDQMcMEuqq
ud1YI22GNz3074uosatskpsS/Pfz3AldnXCHqrDUyb8pXbKBQ1TvqXiZgvKUZwXbx++HQ11d2Z5x
Azqo+NH+IN7/ReHSZD9VdX0pEoxGdJLd3VohlR0tBOlga5vENaDIUlOZFntD+rf26uT+90UMKiG5
gMT5ZJlfRTqHUulcKgRlGKLtqyWhM8bx0BDae+IhZbiVfnP6/ZR58pz1lXnoh1k7SS2NqGot7gNJ
DANte0UcUIV7VoaL/rCTZ2+dL2IY/i1Q8zSIt0e8S8VTJqptZ2Z4E/ql3aJmztFayK961F91G9Fg
8BcVZ49UEfqIYICdPujB0bu9u5WuPS+EEdIyhi3M/hqb8XaXL9tVms2fwqp3SG+8jyATZugP/qfl
qwx1pAcoZdf4+NttN3VRIjBoCdi2SGVmypnEezWMVUclyCneSxNgymxw4rwhWc3rvXu/s8IuLf14
kY29HSlf3ZjqxplVujjOa8As9PshOcC3wIwqHvWE1on//RHj9uc89D2bmYGcp3P91IMh3XrqI01q
fGS9byBcmffDKIy7tkfDkI3Sin/f5mQV8D0ti6bVliT2c/OTZpweFgXjW7iIw6gtbUILycrGEZc6
XSXICcgxWJiLUDHWOq6Bh7VnO/cdyv1c3uan8iitPHsyyYPAJf3uTOO8F1n5maZgbYucIsdH+4E1
5nb0KNlj+yqGWpvvjeXBqkgJSOSEmsErgmPKeJnPCQfnIr/i8YyzKlh2bl4uodc0YZXhn1OAxFQk
cpzSm+Jn9fO9lXfNvvT8O95yfd/w4GRCoMMxq2FrKmeOAubcIy5Q6nC5KJIL4CFHxP90Aiubke5w
0CNFrr9UImF0dJPznK48+t4o71tT557yazsi6BhwnRVcJGt6t0KHnbyWkrhupVonXc6SQ/NBS83N
UsOirKtL33GZvnllm7zNS/uumxBZ6UB6nU3o9h5qvEMIg38yLaS7m/1dWrXWUzkgYasZADYIKfce
V/vRqVEL6F130RL1RxRvc921x7lzgkcsaV9BL8qjxiTTCg6bCHrFpNpHIwUL6HSZ7tBu6kcHtEF3
AWZrJYLY0QD6oGLlluZ3jHtW/wBcfOcjN2AdV3s5G4icbR2hGJ6MnWXmbypvHkvlftxM2rmCBLQK
hey9Mq+M5FpIhIKz1dUw7Wbh0gqLoDxID2Tn/xs5m0fK1bEtDjfXvXDEXa7Rl76AAu7XFJYwkRzl
ujX/sGp1XRPHvhuH2T8QDc9zUtfeyfaMOhqXLy+zu7eRku5D38mYuG2wsdQfXjirmCeSfdUNgxte
AjZo4hqeiZD/kLfgC8SLw7UO+NO2vT7Xtxd0eQfTbRPAQhJf+0wvXtGbndsW02VqdXeWP2tHqGYt
qhrKHGCP8wcgnwvpLck1cC82+vGT0nClV3OVbx0SPJDEInJeBlfbQc2w1FjLv3JFjyrqxN31Nu7K
Wah3301wmnPXoMMXe4V/mLR1H8i31sVnvyqiYnayzowfu+/fyUbiOzRXDytAgDMoQqzMfthrK3pM
VyC5mblxn0mLvyeEhA5sOR39oNkI3bI/h8L6XKB68BmoS9Gu/bkclydiyoPTyIkdNa17qErzlXNI
GvaNOe/soFge8Ye8deVEqMjSOqy9LhAWrcaxM2PEMHS/uAaMSL8JBeyV7wExjFHpckr0eus5WbXH
toMpTpdyYHmE9EkG+6xnSAGCPtCf4RO/TKS+3Cd4KfNgO+Xp/EfPszP2uP5O5cd6KS2AT02eOtTe
snaSx0Qz1lPvskqs0/Pgq+V97YO7WdTFiZVio1a/iQOX/AWld/3FcDkzONK2Y63J4W51SQOpbsar
0H2c7SvTqYGUjPMHKM2K0o+xMb9HDLDxTcs6V+1NQpRlx1FOV1Rc32NfyHPr444j77/c6CfM7UU0
+XUR+41Pfo7dN7iBF+0pb9aHxOPZWqhL5GxN1Vhi4zLVcZ6zl7abUfn5wb7ZJPxOeme955FoSw5Z
Xct9Pk/up7O45d2Ew9JSSxlWWI4vfj9xbBpwpcvkQxNmeVlTxJSlCWdi6UAEWYAepAPM1Jabb75G
5onWAH69nc5LYT1IRfRDY+rdLhDBHpa+fCXl/qOQHJRV7t7NcJf8ziOU22SX+yb/KlJyQKb+k9NG
GlOG0G6z9K1oJclHQw55U9Xlc7cWJ9zmIBSeN92Ty2jtOR/qO5iOld0fd0fpHFa/TV4b12WPTRH+
2oNw39oRkryjrCtEI4vpYSzV1c5TGXMALiINMdjGTrS3ZQShQs8MO2Z5wLBVjkUZmX7GPycSo40s
TYxnhZirqcdkS7QTplmOVA9B657rDPsm7QUmHitlnn2Jl3/wsa74GX75wSFxXEiU99S1+3eOB3U/
9PzTMRmQilN95aQznkwqfrZyHr+IAMvv5aDyewdAJJslM2q63KNwvJXVrOjsR3WsecyRl1seaICC
AiGgAi34EBery56i35WtltLGlgYbYbT1vnQ0Ei8Iupi0wT+7SBY39MnUsdDrc48/BvjayveDKILY
uyF3Ev1QWBaMxtZcxEbujHE/zcZlbnaa0cjo90Uu5oOut9lWR3E9t8TpsPj6n6MYjTc3bTgo+cSK
OONnXyzHaoUqJFYyi5fmDndEe1iN0f2a3PYukUWEPaI+/76/ph6ICKP+hjnABq+dwbk8ErsWEPOI
m5xHyXlF1PMi0z+O52dxjacjrAvtrW4SbZf0+S5vLVTnqcg3XqJPW2RsZcQMYsVelfzr+ueUkJo9
omP+UeT5RJ1h/+jgOEfL7KoIEa61fAhlbTH63fWTk53NbunjehQ8hnqzH1fiy+SI8vPWSBAUIog6
B+IVLbCGgq/Z26VJqpaAQJGAATNVVU/YX56yxiAVyJmDXeMVBQsv3o3RnN4aozVfPMBy/CH2TBpR
9LuN2IHNvmdrWgg2j8tYWeKKAAp1oSydoz6i3SR5zoznTje2TiasXZsPWZg7IExaNbvbNV9Q4jbz
c5lgFpfW7LwHRfVYe4WzpQvJituu7fa5hBktMHwUjvsXDnOMZe5HLkkUwiIS3eLwv2DDjbw2l3sd
kWoTNE9mhQllLFz3eeTJBcNHWVobS5yvcFDBiIBOWetOYyKAwjUeApLTjmQT75bb22cWPTkE4wIX
yMl2pGqJxJK/sEVPDVle6frXhmmJu6AY9nRWhgDolMEmw7KxYRoi3NwWyekLKSSW6o9lMwYXh8Vg
9N3+lOnTx1zmj9Pg9+Q5yPq8DljNNMBZHC0autDeTsntRYpL4PlQjApnGifMYgku+pIcYK+7TYKU
YG8n9OOWsyH3PgJZzOVoWQk6wfaCIclL2Ii78vajZvT4yveOMIL9rvfN0zD6ArlpfV1nVeDtQeaR
zDaKbyk5KGMnL4YkvSr634gCSUL8qAAdoBP7ADN/zmaD6qJL/ySJCR1obsxgoajBBXj3BiBtrw8I
JirEIQNXY7rW9wZga2QS6MFdUyJwIhgqspNKRk4+qAOctfZITG6y1Yii6I1/rdDFj2mKPzTGvyH4
1p7mzn7OEIp9W3O9re1hiGrg/Dt7Lj+DpHBfSx3jvlMv431V5ERCcdE2+MeNnQGmc838lWG9b/Mv
t3pMu3L8pgD0pr9gT+774KpRG7SdO+mfbomhWwlEFfLdPzy08hxYBYEQjYe9XOEVX9siO5RNccEt
trVGz7tYg/+Hpg7Ei/AE5I6k5cWBFy6qJSGBtzVPjBDOHZFSc1SjBmA6nu2L5V4KNqU/c9eUMM0g
lEyvEBKBjdKW6XEyAgEji6iW5pFw4uJvp5l3gSnQvjiQvvBIvcH9Yn67kH/RMCG84ORs0TuCisc0
1mOrZW/rRHRYK4dg3w/1Vw1CTr6EtkadVZM339VBiJZCMUSN5FJQ6PyuG+w3aWADKXvtcpK++KHw
1Ilbjzg1H/YPLsq8ZP6w1fF2bftFmvHvritUGWu+8eMWA6uPfwSk+IOSp8QtnqNiGbQjAzyJAWbz
VqdocwTWsk3T1XrcLPNFLo13NKzM20JOGsxh6lpgSYp+F2S31R/83sm360waxUQWYoSMkkmpYWkT
7fdaSS1qScfKWXCnQU3HVceRI7rxIUlYfETKZpGtxSsHouksA2xXDaZRUkCsSK3DsylI/EMtB5pT
ItIBNkDx6iD9NdVKQkNWYGidtsBmmF+bHOWdjSxLTzzj4OjWmSOV/5oEH+XIoYLZNjug1Acm417p
+6GAFWWbyIMq3xGv09xlV3+GqsOmIw9t8NI7dXIARZgjfW2Na5I5+Wm5SfsNw2zvhr/1TABGUgSh
41j2BrsEgUHOTMSsw+CptZKs+ezk662HDBbNsOYrG7TKaC5UzmEYRT7PrmQHO7ecvUvSrg8aBSaP
LWqSQo7VU75MPuxnds0DOdwRXfTSqImwS3O8wl3NeCOQyqQUMO5wgb35pdZcuDJh6t2iIpdh2nhe
xacm9AR0wmHsHTdW/gENeItPT2D7GpAWJbjzblc01FLXuTdSY4zYtYuzT5Qvvjpxwypc+8md+5ul
K98VBn4G4QQqHLPEPZZtmZDW4GoHE5xyMyny1QjX/7NoS4LlWp2WzFKXhp9QYvpEaJQZh7TVDqu9
jHEgzP5P51wTsoge8wZ6o1fyy5ub9NQTabsDHMg69mVhmqgTfCn2RjNvzUpnkBzLT1kWySnJMxCc
gsG5qZEd9sj+QnLfSK8Z6xlPqP7TFbp+LYcZUgIvna3557pdeE/w/ZIhUWP+ba/r2H0XA3cEHo76
uxEpGKXIULUuFjc74Aj5vsjPdQPhOl7HLfJf2q7MdmdSz42s7F5o9nK1yWeKzULtC8BJkjef2hZe
LfVkfm5KRASOIa6+edOYDzVmf5h67MmwWn1531jGz9itbpxY0xRBfOAwaXiOhELPNWVKPziF/o1d
cLxTwfw4ozxLepFsrXrZF15K5mfANiw85e11xMAbVxrycfDRI7dG14RruoqwMzlAzjrmelRNNnxY
z7hZ1Gukkc/FSfeoF0l+JQHsSei2H9slSsx1Ig6mVNqWrMhdP9gkjzXMtAm044xHglQggXscwVu0
jG4VcrJL+Cbw+trLG5aITYP35wGaAc8p4nQ0z/mpZU89uOKx7ISx4/FAXdF2PClr/10BykWEEQ9x
Up6nNLe3bV6WcWfady1ldpshrXGUwJl1aAnRpYaZPuNSZ6Fth3ZvlVwrC58LziwiVkbzM1BKoJRc
Xy2tQnAegBKOGooAXA0dFKjtRNCDaL0zuh/r5qNqex65RDu4bX3R694Bt/J2wjgM5C5ZsyfiVEN6
3K7nsV7tx6mX26XMOPt7VG4XU3ZOneRpUGZ3CMbqXpWkmM4rxn9qobIDeAuOBxzmm3HpkodVpA5K
35zErxGZF4NZ2PrZT5KMKRpfiJt717WNSNBSDjWrn0EOzHig2XFj5+ooplFsnQYGbHF9c0vDiB/S
mo0DTQMHIRUbXEzV20x+cJrp4kDt53k5zwIfai2BpjqE/RwAasaEo7qd49i25z6pzqSs6fGAAtIY
ewMvofXRKa09JYr30iLQ92DTZmc77XSHN3u8K0VrhdBceNp0ezrnSHDOqszvLSWX/e9nQbujy4gH
1ePAT2YcLicArf7/mDuz3biVtMu+S183C5wZvM2JOWmeLN8Qsmxznmc+/b+oKpR12M5M/Lpq4EDQ
kSUyGWQEI+Lbe20q1g0a4L6udt0YCu4WnnS7codNHRXl9Kfu2jJdZeGBDlwNuc4Oq+3DKwXdekxE
cKsCoNroYqT8Dg71Wgs8b+V7Q7kF+3bjq+IlsEV81aj2NXal/GiCU2NPSdHXqqmz+iriK9V/6+gs
d3WnP6DXuen74QngWnidgS9z63DaMXnOkzF6TCPJv5XSfm2qcXTM/ephjOP+rp3eppF/iIYPS2EI
Es1kfdsP9rpKbf1eb7uDKNFyD+G4K1LQAi4l5S1gXBYifrDWKl6ZES4sqS7xpXTF90yyrYNZWjUM
Wktn9LOjI+xy/OqFQpZQ3m5GxQctLMerURPRNtLQ+DS1tB4GVieqYr6XMnvfeLjCjcYLeulSftzE
GhpP2xy0gzkoV5Hci4NG1omvwAFDSuMHGM7Jg0GEZrIoj338gG3FKjQakJnl5S/qnyCDs8paK21Q
4bbUqHq6xsbuMsyjJdg5KpV5nbOrxfq/LUBT5DmG76ATyp0vUWDmbl7Zbb7B2w8StLyPCWCM3ErD
0LZOtDR3zIHFVGqhFqoVKH5NPBwTiUpd3pn5pjfy+7rolI1q2u66YShGByrvAputtwDy51CH4yoU
8b2VjWu/xfpnhO4Pf5Sra61soBzE7VXYsh4LA+8q0LJvHrsVnDco160WdjBXVXyp4KwCQ+020ahU
ixqrBmJuK7iV9Uy+kizKIqMMV5ZSjwGEr/bjDSSoatm43XBglV6wsNHRN7VUdWPKmes4tY7UnWVH
irBLW2mPjwqd8l0s4/js3Y5qEmgxiIkUkwGVgVd+8wvF0ZK6OGgmE7DIMKWVbjMRIswSJBZuuXVN
TXSRaXV+YMv9Gi6A7CgSVlzfrbyFK7Dcx8EkwmaBcsgGcKxtYezLDuWeOUIHHYIQAZKJc75sdiVQ
rGMRtMNxZPZHbWsqwKuol9XEXA6lSDa83PRv4X1QNula0lloJbWtA0BlXpkNLGZ9douQS1ExSGn1
/cBOSJR10aTNZx2NlpS5FV7AijiUuwrC5FLhtbRiRfyUR1K8hKBlb4LwqRd1dVMp5SI3PBDBbTPF
n+TT5igbHmX0lBaoCM0a3zna6VXZa0jI07haj4bV4RROZWcc4ufG1d/B41GLxaEjFMoriUHZWk6S
Y1oz2vmlou0aBMgoh4L4rpHL51GpX2ONRQ/VEUGKVR+au0p07qvdGYKCQxlc23mysHNPuVFRgiG6
M/TvZoLP2Mr4B/ApCWWgQZsA0zc+hYgbHVW/CKzyThUuRM+kCNZkp9S8bJR6PFjTlygowp2hCkzf
1WvES3wrxki+hmE5XlsUqFRyaJ0AlVS+qEZeBkRqM5AHkn80k+Spxb8HUjQLjpqtxYfWuKOqCKZ3
+kI9RP/3d9REPfQLE6uik61mZTJjRAXlwj0QzXaKL0RPgz44Ic1n6xdWsw3i4s5OPK6szn/LXuuv
MrZYAVoAgvUNCc9kBQnFNaL+CmPziqpt9ijnlFCy+HdijwNk3VLghkl4zJg/0oEKgFtwWNFDSVNi
EvPUvux3dlQpt6oFEW86lJts2PaND7z3v5tB8V4OgbspSoUpqeuKtbE0VEm6ahsrgB2qFQ6r9VXr
StU+GUGzRJXwHEMZX0CkeMdkTK8Tthu3Y4UZQ5m+WEifV1SesmXlG+Hh44sl2z+7wpOpbbjdngL9
uC1pIU+0/Z6PsUuHceXpTOr8BNVAlL/kgQvuUQocoE76Ju8DC6wJdbBOZ+mZeEhgy/touBEEhi1l
lz0mtwJh4TX40hA5H2JSoHksK8dssh+hHH5HFcLeB5t5bWD0qz5zu4XoxGo02fkMqGH5aVEszd6g
Km6s4lorN9II4AV2dBjg3Sw8CdsuyofFNIkzdf3NB7nZxfFz3un2ShaoNfUOY3qB0kk28ez2tcH+
HcMPJH0NA2TddQXRM+tubN7DqsS+lDmFh1/UIAebzXdUIxkygARe+aK0UVDJI0Id6ejGFhgM8IHL
3HPyHkwKa4utqliUHD1zX/lM8vOI1snk99hldUbyhUxJiPVkc7R8RKA5PpiR8qcvo5B0e+t7qUOw
MyQJn+mrFMmJ08jmptBEyRiCqC3Q7IznX73Og/aqcjVIwfGzrpGgPKokogvcsbmOvxuZCpPYsFow
Iv8gSZvFYsw+AmfqPP21QDu+QPOWL0ZbeSjRyEBxtfb1oLzyFBlrPp5jROJXUJUUQM3iu9si3mUc
gCudH5D45OtYfze84CkORb+2dpnJpnnSckN881HvUrC+OnAm1zCZfLjbLLO+u7aOSzn3HyVLfmTf
CYt0BT3DQ4nSFNa9BJ+Tt7iLt6cHZH0zIjJiuQL2ZNJ/GmufPQ0kStfpZC6qrRLWROEthrJjhskQ
F8QAg/RGsIhJKehK/j4IMJQBjFoWCPOFa6BXgpHhCuqOZKEeav82Aq/a2C8khqI1xka8aExmnb10
H0JDv9dZ1y5HHRuLN0Zgg6xne5QAQwTPyNXHhT7ot4DMbrGQOMBuvtlDeqgipLFyXD8VufUdJP2y
qCWxFBaFak2wLmvQ3ypYISvcu2GA0RkECWU6HMcoq98UqWEYGLtVF5Ehisfv0ATKnSeXKHmAV/VC
RnFo++tQ/YlhDDVgAAmISsSR8ekmjl0eCTJdUyUql6ZeO0QTP5UJs8z0MKqBjj1P4w0/Ady90imG
/M4wEFZkSb6TGpRU8AgWI8xgkD81zDB2ntUKhT3znMfU3ELceOuVHr9OzU61KF6bTEFVhAheazp3
nZXo1WQ1fqwl98WM8xfVDV7LNLx3ZWz62PKoSnqgAGoqqqERr2JgFKxLAB1I37pY/T2pUZT43Ypr
edN11pLsuqsB4OS2RpKu9TrA2cpbZ5V5pZpRtg0zPHid9x5H2luVYA6KvPAo1eF12pkPGGJRpCTd
C6KZLQXj59YbHiL4tALPv4iYT1m5xZKqgOsh/CfRAxPpSox+6lQ7NaEKha99LcJVVeFP7ll2lqkr
E5hLTZjF9ktVWx4ABmVfROIpyUBCyfhFlLFaMtuxlj6C900/Fq9Uz+/LrHeiyMZMKBDleZZBWAAT
WX2Sp9uYLiqASBSw0ZgWv8s8exvszjELVgSDIr9Y7LCgLZPHegtVyt16DIukg0YLX/GW9QgbKYHM
o9u/rTpkA08Bxd/06KB6ygRBWB21wt8YBqgaTxe32Ny8pZLAxK7hprh+6aFpiZ6ishLL0qd6MsbV
cTBY5diaKiPxvUlD9coPKNxHgboVIfizzENch0RDX9sefpIAoxFiwvx7bfbbolL7VRaXNwlAODsL
qLuwQbZ27z2zHrZJHjymsJ1Y+aMktIuBGwFCGTuewY66FYFssMqudCQDvUPCvvO6Jm/Q8g120pak
D+SWRd0ihHM1Giz+rDuRoFWPG6zPCSATVpSszoxwneYo/zyVUVQafnUEAePI2EDCa1eJXSWOKJJV
GyC7awVFazYJmJfa6z4LrTssueu+VomBaKP4qLsTlm7MHquYt0Tv/6oGqd/rFS9+2ccbiK8WKz2N
4dk1FxrfeG6JbaVlbCaGYIMQdp0nyQPpQcVdJQfshZT1WvgUzaX0rTZu5UzqXhQenthgvxG74a8G
9lzYsVPRaNOU4ldb0BMKMLCalzECo2OpKAoD/SwYcZ1KKYqFXJioJrXmoHnqY6zY99DCuCFsDYJO
M46uXImNkg/xiobpYQzLfbb7qFcqivIcVj4mOmrYFAxUBeSoWSukbbjKL6DuVKEzYqNNacHW6yhY
jkePnYx2uivFU27cEpH9ynadu05G2tJTmf2PBBUoQ3TTW1iSBwl//KjAnA7ZSGTZWo088VGKkEdm
iFX0ayTMRdP3C94U71HBfWK/7DoiMpKFfhqCM14TWssKrdOfZJsJfpi4zxnZHggryzvhqvc4ZxB3
m/BYjO6GcuRrVMYDnHjQYIX3s/XYcBQDD2uNJ6Fofo32oiwgMkmVPK4NqqAES+RL2UdhnbfJD6RI
dIpeuQsJccnafOeNOJzYLtP31fTl47sRxQ+OTuk11C1jbU2OxnCyWzLnLfdZESFk+/gWECDf/vmn
j+/Ehwvy4wuzsD6fdB3ktO3dCf758V3aKf/57uNns//926/8+dnHL6OxSPd//mz2M9J/YOiMqbI0
RhdPwyRe+/Ml8NTP//vxDx8/i/75D39+LwrKyTE8HSb5+PbPP50/7Oz0sz/7Xx724+N9+ps/Hzy0
DP8/n+/PGf/9w9kp//zNn4s9+Sv/PsLHL578ndn1/znqxz+IgLDX2K9+Yk/71du9ux6MYN0hCd2W
SU81MIH/TgrIMtTKFxGX2aYZCPYjCFNdDfL64xH7+GKUwAnGacN/SH6yJ9Zv66TadlrW7ev4je6V
Yc8EtaJGdr93G7zHhVKsi157jlmhEqfta5uuke4hcvzKxehvqoxJUjOya9RTD18GFTJEu0wZ/Gw4
fkGe7f98CeK2W47Cx3AgR06OZmtbsT3DbDdDeAv5pLFjJ9bijZCht4A/dJliWdelGj1IvTZsjK7k
XZOkptOUpe7E33rd0reGL6/8Vo0dtPtXbdAU+66L7mzc6CA4UNnpk41dTpN0GySAAnrlG6+AZJOG
EpLPygNg+THWmdNmKgiQMqGggRFzr2M92rEPxMIVN7s0fTF8gnfDwUzYoXXrvTveeZKvAXJDnyd/
/+g8o2H8p4PCaWLPRZbwLZXApZgqYHMcJyskyg5Csj6+1RQoBgYuaNHUP4LcxSJsEXUNvonXUKi2
ZBlhcxxIK6Kc/0w5mM3OCNkFOBY7Z4klcjRlMpT6LgHm0r8GWo3EKQo3bmqUi4Ddq1xZ+4X0PGIM
WbJZf9s0sLfqHHdEGzpwbbh7TTJRmZjKAmfhldgeE6Xb+4y6rA8IX5HG8K1AWTOtQo4EpeZrRYog
ol91TdM4bVwnGHt2kexuXaKNFnUw6sfuYOYBlhDbY32UHDqAq/tomvpZIFdWqIApmyisz3gHpwlS
VUBhlE/9/rFOMrSDktotiaS4Ul7d1nsz8CEjzxfvZFcuY528WF7oVL9cQ6xy1U9QWrY3PIztSgeX
G5WdcdSV5tnrJ5Mn+9Q7ofW/e9xUNM5vgUiZMmK4d42QxYPk/4hb/Unpw+9s+X7Hx8Kim0pD1NVs
xkMTXQxywYgLd4YCQ7D0ahRDlaLcamSXKGawzeX23lSGl9Hsf/py9hKC9QxbXq7TtARE6HMBpVuN
x22iC0SdafsSJeExjNLrbCwe2XfXjkAMrrymXaG6CleJSnVfDlNUSmiKAcgAGWHjKtxVhzj1/LWJ
W3WZktETGjYFztR4VzvgXK1gacwK7mClG1RdA3iAntqU0Yl9F0WssbwhW2vCvnYBZS6KjKVXqL6Y
khuvIiQhS0nr0XC3dywssKqo+U6O1KdOUlCqVOmtgS+y8K1fLpuPUR4Pixx/1Droui0ZkAXKiA58
S2I8lOQ5OLnKqNJJ69hM7kqyvldtg9eJEvwWtxtuTrdeS6X2JgHXY8ft3gzLG6Vr/YfwF0E6L6oU
4gZsqwehgzp1I7Q0mNYipgCteDKGoObm278yDcpV8YSYZx/JykumMv/FdfIGjpUEhKJ9DWW6t4ng
E9wDonQbMyAxMIjxIX9ZIJLYZboOmbZM9SFzbYKtWMrCex5qVV5Xsu9UBspYkEQms0d/o1YVRbSY
D+y5+p6NnGNUZz81Zhs+O7yGvlKZi+CZ2deywS5lw+CM8dUxcu44NtUR2vwyICwuawMAbt6tGdWA
ZoaDl78nDECkzw35geLaPulRuXtBf20GbMmTHJ2t2cdY6WXvs0neB2yYaCQvgAkbxqswZ0ZtgSrK
ez6Jp2XLGBcIVJTodeCWLGPkFkKRr5XcPuZlssnIOhlsVih0Cs9RpQrNZ3RTmYO5ZI1zbRupBESh
1ZcuojsqNB1ll/aHLPR4p7TWSzT4d77/ZprBDRswi4rZNALJdUfCj+KnwHX6HdHoOzdQ70LX15g4
iJs4JW3AL/VlX+U3zLb2Nv5tltrpUzH033s4uOi69X2ECB+yFpGFSvDiSe5Sr9kAlqvqui7DdSbX
76VP5aTmAWHWB0i6UmJoM6I+akP/UhWJua9tcCbUeGOAiey8gi/Cspmob+PoptsEdeBCndzfeqz8
klOo2cy3x7sssV/HabrbspRfEUN0tH0UHDEQVlkcS/Wnq9svOSi7G1XOryLEIwvZVxybtDhuebzE
frKFhRrtxsF/rgOAWX3+KgxcVx25XLw5ks1oRN/RNUqAfoYrRuykYcKKKenQ2NprMI7jEtRt1b7m
HkGEvMaRIHnvjQpijtXVSxOYCEKctibWQIeivSDvmarO9RAhIQbTx0tRv7X8+q2a9tPLIXmnlPJD
ZNpv2cyx7077l35k7TFAbv3UfCna4dmujKM5KavzCuNApubv40gATolvAI/CVsnSZtMOBSSOWFnE
5jRcZgQupOwchF5AuIVpJfgfxjUCCBZ5RXrXE6iAzvyQGNqL6SLUU/SCSn7xomQ1GRNyAdLGdQ+G
eG5C/VEbdB/oYHNvUIwFnm3+JCUcWDAGXruLWL0o4Rt40WRLRY+av3xFntGqL1BkK6Ou4X9kcpB7
e+Qgx6iiM/HavAtK+7Ct2jy988kvX9Q9O8btSPUmjUkyGcMbHLgeZgZrr7XedS0ix2uCVZ1T1S9t
sKjmcJPIPmEQhR4g4/kd+T4+Lx65PnUhKExBRWyTFYkLAMlI40lmde8ZtQo8jmWJWvr7Ap0w1urY
KSsXLGsD1RFzPczIzlronvUr8wmEULGqDEE5OFXxXgUsjnhZXmfCivEA+xs/6Z8w4INbjUF0hO7v
pteNLeXJbVEGB70Vv6HKim2jtDuC4zcD9SDqRR+70VryhQRZkmH5bx4O+4802avgvcyq7Hd99rdO
RdH+f5gzy8P7KQRtyrH9R9Ls1Vv8i+nO56jZj7/4d9isotj/Ui1F0y0ZSp8tdGJj/x02a9v/IqDd
tJgimZppKYJssP+EzVpkzSqGIsuqEAQuEy3236xZ+V/CMFQF0rusKip/bKj/53+RNav+M4NYUhXm
wwLd6izqOG0tRs/IJaGjzoLtkA4W8joyxe6tAYBzbbOYWKS6Kr2An9G3nqxr90ZeMKp5VB5JIoAF
hSXhKIWa2MWTiov5b4LRNSLeyml0OXtVBzW6c8fQMiGhNgSoFQQ5SujlcBxhkQ52neX3q08t/5f4
OU35R57an8tR+fn7232QegTsKv/XTiooGjqvGlA9bgf0gAZGVzDRS5Jk9H5K3aQHYPyrkxWwQNzS
dt6zjalDBCxyVLJj2QY2WzRN/isLAvE8JiZMDTTDIUWGSRi4SG01pqxiqK+dJMR15Abxg1VjpuP2
x44faCnE7rxP3gTIOrJdWErd4KOPfrCiT+6aVujHcRp3z1+xcuqKp59/umImUexBGHioI0CqjCdi
rN9VnZnzspRSdhRdksBskYmn3pzs6qFRidvUyOw9CiXrUnD2qadI/ueHQP5K9Vhk407TRumWMVt5
LZAafGv7gkrN+Sv9Zzj3f2+tSVrz5wt1pbxniduNPHpa/05pM/1BzQsO02D4B7YIiUg+fyJlOuKf
+OU/Z5rC+j41aRpaWsBcR9uJTIpbp0oadu1LdRKFhI2WAPTqoIzKhvYM1Z8iilF68hOlYflJaRvx
gwlruxVENfkLUSN/xOOiQgsBeT+sdV2uX1rJS7ANePHweP4TM4b89QPPcqIz2feBTra1MwYGU31r
g03q9vyhT7X69PNPbdGwjarCfayddHiRzDefQKeOyXdSi/X5E/wzAfFPY0+P1KcTRFAs9K5rJrT+
o9so6yr6FfO6zPvDaF3LVGfPn+bUdUxN9+k0xGdooa9R2XVBwwt4VbF8ZXc1zjdG9P/Gi/9l6DnR
BczZQErZxat8kxOYsOkoS5Pdi3QoLS8006nDzwc2M9Z1HYCgY48TvQ3LCusP0BcXBs5TzTMbRSK1
V0dLIORn1YfXE/AfzGY8lyIcLvSqUxcwGyKSNAkSWzOobhXa3ZiPK11Jnm3b2J1v/ulR/0ufNWaj
Q5WLekwzv3Z61BkZt6AkHlKxH2U53NjsiZ4/y4mLMOYjQ48AOcSgjlw4EN/SmrJNbab2fV+k3u/z
pzjRl41ZX+4blUzhhFOA0oVWbOiF/YbpOrlwo08dftafifBjvTMpHJIBD2fZl6C4CyW7cJNPPEbG
1G6felmKIExXIpJxO+vQsplUNKxA6WUpHOHzzXPqDkzX9ekMVawnzOVzhoteXk2w7iTMbke9eDh/
+FPNM+vFFUFGStyHtWOp1UOSs6zBnfK1Q896sEiztGuhVzqgOaFf2qTXVRea/cQYasx67ygFrYbE
HdlK1A0vJKErW5czPMtFGm7zOgRVJbvK0bPxf33tYma9uQyHLPJHuluXkO6geKtg0C9czIk7rM96
Mi7tzlOJYnIkJP6D76568EiKH1zoAOqJW6zP+nA7Wrqa25TZuyUoY8zM4K5+pq/ROlgjcV+xyb9s
ji4cVyRRFKEXYpOscMEsrJW5Pt94p65w1sVRCRH0V1YV+2b6SyhVrxazT8vunfOHP9EJ9ennn7rI
4OuuJeqckbYN+02VayFl3QmtQuVraVmRtD1/nlMNOV3ep/OwBR20uPk4zzAAw+8TcCOFol14YZ8Y
0Kf10uej+9TeE52wAaey5F1OGFSnPIsAlaRBHqH29LVLmHV3IizESOQ4d0ItKe/V6XdwA+mFKzjV
PrMOn6cEuIOPqpxeITmycrexbn1tLNFnHd63A7SlOdEPXtmhbgFfCwO9rC/0wFMffNa5lcZHN2hN
gqpRsFkPNTAPLhz6xLOpzTp3n2mabsS0iTRpqrALO2pZ3bgxLhkox1+6qdqsg/sd2tYswxArg/rL
hLdC7XA4f+hTH3/WcyvP9zoy1iun9eX1QF5LZVJfIcUnkbwLg8OpU0w//9SrispQ07HvK0dFjR8J
say7pxCHS1FduIYTHUubdduiyTLdTbm7af1NjcPFwK5rI5PA+ztVvS/e5lnnzWIQ7X7FCFe6PyQj
cVL32qdADhXgwgmM6Vn8y3xP0/7ZTFJC4SbN6AF5jauX7U3P2xrI3HFB9JZ7aAtFZacu1G8UeFzb
qhjZyJ3ErSYBN3t2bSHlp4pnfGPnXLziyWnY0I4AuxJtvQ+rBGd7FOTW29AN9oONVnkj9Wb4hN4B
jF2ADA5J/KoHw7sbwR2s4EUam7KIYifwpGAfIJuslq0EzKSp2sJBXzquYa3Xu6ipIaFJ48RnTI27
wC/bGw8V1t7r+v5nAEwSRZ2oIP+FuWo9SoaUHTXyDK9A7bBhUvhm9Uy+2HhbJHr6fP6hnm7835py
1t015JJmNz0QIRJb04aCPRDm9+38wU+MJeqsw5ux59ZgbCuHKX+OSbD54ROZ8LVjzzp6ow1WhFO7
choEF0ulIg4vGpLrrx181tWtOu3BN7BeCTNqhna3I0TsawOUOuvisEPdigjCytEF0n7yP4mAwGB7
YQA51eKz/u2PIAgan55RWt02UpptJSVfO7Q2e6PJbTSUNpvrTu0ZSxXejMzk6UvN/bGh92nYw2mU
lJrLyJrb4t4M0qsmDL/2qT8mgp8PzVvM7lvmQ2OjLU2JxDav35z/1FOb/qXrqLNRyNeinlhTlSAr
cmQEkYUlRVMVLv35w5/a3FNnDS61dltoJD86XlSH39o2LlZhXFqrWCrUB91Di0U0PCqyPrRvwWaj
2g5Z0GmyW1wYZ089TLOJRl+V4di0Ie/Swi0IaXRJOxiQk5+/vlNHn408YZWnOuGYXB6sXywpcE8u
beKduDMfe3ufbjpvaX/IAF85SEihQCYAAEpEdPqFx/XU4WdDT9B0kZEmPFPQSDbVmL2Uvvsu+/LV
+YaZRoK/PFfKbPBBNRI14GyYgaX41aPXpO/Rd5F0q10Ygk59/tkQFA1m2YduVjl+gjvbqrfAO9Zj
Zr+d//wnbqwynfZT6ye4TBXcB0x924IC/bEMLzTMqQNPP/90YGEp41gbWGUVu1/ViMjHi3vYpw49
68s5kHm3ajg0b1tTblE+D+vzrXHqbs56saJIlB1Svd4ROdSCWxBA4YcKy4ml9Te5FntfW5R/jCKf
GgfzLIKEgpta4DFEYVw+EhOffXEsUmadVZXSvIkLr4IxjIs2S00C+PAPrhqq0ouOWeWyteVhb5ZF
cFDaUnMIrLHuIZOaF57ZEzdInjUjW+exJkxem+XAtFXUqWNW5s8v3SJ5Ns7FXqGG6FtoOq84Wmpz
IDEQBHYy3HRl9HD+HCcm3vJsKgQeRE8GjXOg6DwSeIXkY8JMSN8pLxx137owqJ542uT50KTBOstk
mkmxxTr0SNn209uB+S7GoAsP2sf75y/jkzwbnwBPltgvmGPUXQSFWzaGAVcFlr/aN8ql1BOWRNhr
/MMlKWsblYmM8h4Cm2TL9lYfx/ZBKIr8NuDeO9SwRgA4YG8ZQfGuEOIljgeb/TDqnnqsjHDcBzah
3efvwYlxT56Ne4MI1cJK+OCkOINdOzCDR6IYXugjp44+G/biLIwbqnCV42Y/imhcjP0rRYcLBz91
X2dDH7HR4IUMXjlVqqyZLa1DOX1rBywial1fGF5PXcBsDFQ8YrVIrYIlhTdCHtMH9t7YTidT8nzz
n+rCszGEQFqjIA+l3cFCzx9bQwUl0JrlhQHi74U7auOzHoYYMgn1TDS7wm70NQzzYdE20usgZHuj
DLq0MYvY25C7CLKrB/1nBK4PX1w2UQcaOB0VPb5rcclhWu3rlR3LmPgColMJfg23gLOUC0/hX5uB
zznvohReBZHYzU4Ohb5JePNgMidp7nwj/3Wc4eizzumWnWua+ajyjFsaowDB2ySc5TedqK1lgdpA
nryS6oVbeupssx6VwA+phlBWnTDX+qtGk/zrtu9yhKIwuIkcguEtdVb/lVUZ1zbrYYOP7LwMKTCQ
zCj2atPaK/zB6uprLTfrYoDhUDS2QmFWBCq+U7YpuXZdPvlClcfUqy/coL/2Mi5i1suMzmxiyWdp
2XfpIQnN34CPHrCI3p+/ilNPl/rPORIBxDYCWxYl0iSX/qUOP7523Nk70rCHjAqkUJ2eFclWtpJX
EeTiwshz6kPPRoYa2nA6VI3mJBhEMnZcEDrDb//SJxezcSFIOoNqF+uMJMsPxWQtyb+0EOCNOuvK
4QQ2BkCGfobYTN6EjUVgUyIVTlfAZv/ax591aFvtXVxP0KsMT73uWBusinwwLzzzyomWF7MOXMY1
LBRobU4LzXbrs3G6bTwpSSG/M+DpkuxtG2pXD0VhBqRHYWvzpSbj2Z10vG7qrtUc9x0vC6SzX7ve
WSfXKrKwOmKPnDoAEGK2sHI9v96dP/iJziemZvg0SfYQUWc2gLOdX2aEkvhe29xZzSg/Cz2In86f
48SYKGYdXPNQqveSXe5gLMZOYRTxvazF2T3Yum6tt6YHwlAtH86f7NT9U/95QYYypBrIXw10m4eB
0NgManzh0KeuY9bjq8QtwcETfEpKAQsivQf9PZoYhuvwVfObH51Su+uvXcWs/2vqaADw0lVHz9HN
BLbsLWqwK+cP/tepk2Jbs/6vwF6zh1wUDpF35KYyuSH2CH8IUvT6Z+G10oW+dKK9rNlg4Kr1OBS1
Xzq9EXToyaRqxZQHX0qsbmNJpoqokChx/pq0E/fdmo0KEXG9oxqNhSPDcxm3GdYObSGXLbm+6Mhh
fumZbmD/8YwrTc9tGDfqmKwLGJMH9PPiWyyM6DWSJfHbnUKKE+g3tw1gypukGIj6keV6z9uWhdYU
HNpHvP0avf2OLIrwoiCQfg9hSdhkEKo2NpCyf9ZJZYBy2cqw2jzz2VORmYvOHp8B2vuOPCRuceHS
T93O2YiVG4yvQ4jtGE+2CW1G+q2QBBxbyu+68r6fb95TrTsbg9LSCADo94WDqIQYHj9AjT6RXM8f
XZmeiP9nAcUTOZ320yjUdLYvhtLPdtRpYXyhG11nmpTu1aQMjwnOxW+2r6TAKOvcftFj3b2JW/bN
JS8d10Vuao/U8nHteKExVoc+0+s1nOQuXupJUGxDMwVRdOGTaic+6fTzT58UjrEKXCcoHKbuu0wH
ti5BQhzkw+BJmxCIAuHSL1aJc5aKeRuFxASW3+ziwkh66jbMBrc6YNno177qkGwT3MceiFk06uqF
deyp/job33yhVCS0sES2AigMI6XyW79i2DYL175Du2g9AbBMX8635KmTzUY4nX1cu6U/7GJWEy94
baLVaBQ6KW0ATnUXVI7NK8M5f7JpZPvL8zUXS8pZ4OcwDEaQRpJ+yG0VJFkNjJO4g6meRX5a7frR
Ji2QbeD/Di88LdqJizRnI2DYVLLdtCaH7/x+ncMAvEKSi3U58IHRW4VBRdbE4Z/krQWnvRGbNB/F
dyMaUuJuYNe6IewT9JTpXh588z4O2mQtw/d59boU4mPZx/ukhvk2moSmrkEmxc/EwvTPg2urz5NC
FJeZZWQ3qUT+cD9a2drA7EsslBRdDbUHXx+uJObBweyWtTZkKxMHzl7rGrCfsWtfeOFMo8Tfmn82
QoV5xjrCZIFnjla/p8J2VQclW3+D1V9o6VMjyKRN/9wv4Vu68MBasFetm767XlHvElkF8g4HxpCJ
8vKl74YJGjhXEtnpgkb9pWtRcGV2Y/2gAh3AA6oZAmtkSzynBF+KzCtqtHYuy6+NAq3s/JN4YrA2
ZwMpIJKMFVXLmrxTlWMYqtaVp+n191yfpo5qZFw4z4mRwpx+/mmcas2UIAOsPTviD5WlULRxmXpk
k56/ilM3dDYKGnWYVU0fNzsXnuhq6NPxxdWmjGOjHMIL5zjxTjBnY12nRqqdAWnbZYpEXkZf6fJ1
nZfRnT+MPY4tLVv3o40r3QeuduFVemqcmI2AaPO0wktJ5AiVXnq0Sj0bF74Wouki8XXthYr63VBa
HewvpN1rAdrj0iT/1HMxGw7dZCIU854CEYpPvhdP8D42uYYDFLTMhas70aJzUaidJAVEWr/ZWVKX
DUuNEOmDAG+BU5a0en+tgXAhnwucEHBlVC/r8w/LiUdxrhK1mZrpIpAJzPb9b//D2Znsto20C/SJ
CJDFeUtRkyVbnu1kU0hihyySxXl++nvUqwuj0wH+fRI7Eln1jeeMnE6xWVp/Kx5Y18fhX86WrwOi
oQxGO2n8/jg19hYoXX4a9GJ48SCSmj2vDvKD16r2JMcMxPCECda1qxpCXMmOwtj0099OoD+c9e6X
Q27I/DQdCqsE5wofj/l767CEgFv8wLPvu3lSu3m4Qtxbw4mzjN0ENzCvUtjC37YgnXf2VLp7QJKo
K1lNeROQ/yA0eP5fXqc/vLJfZ1FtxuCYW+JKgWuKbtnu87g0li6aRPG35P9PubP75dABll6LpVTj
cZKDeAtkJ3r8EO5SRXhDl5i1ug7EuON8BInN3FoPMeXVGwer2GYh7HmZTePBtMh1oYx03fy33OCf
nsy/PSNfjivQqpMLLao/BkyGnrwuA3bEJoyVRZ7yCywspY7zgo31UmRwaOBKsxJuSGX+T+1X8CBf
zrJulOyw2o6Fm7DwD2vfWXelr/URRnnyP36/X46uZPVTrw466yDyq5fTN5sdq5rtnl2CMf7vF/lP
j9CXM4ozoehTWB6HKodDHnZq3IY2SL02QfXw3z/iD2fF12nXAMp6C9m5YBakao8Nz0A8hqv9l3f0
D6/o11lXT7qNHtVS7ANL1OB+ZB02kb/Y6sVyvfHgQAKYsF241l8+sOti2r8dTs71F/l/t3DqtLWt
s4Y5qDXDcZKP/oecpxY8gZxjWabZoTLnGm6lguvDn2yPBbTBvVexgi9IW3HhZdAH//uz/cMV83UQ
dnVaRL5eO2HLVDjPmq3tQwhjLD0XP/77J/zpRXOuT87/+/9O3aJX0JDF3jRtEL65WEhIw2yyo1kn
bOO7XYhOYnCmJzOoynGbkk79Apiw/m1a+t/Hma3w65xssdBehkyMqyXpvyWifhyWEc3jM8OnR29k
57QpL/a0HH3Ej2XlbGuWuFfQYcJPfnPwbFAIsEUto5XbRJlmE3k++X2+GYgIjanYu03+lxLvnx7G
L4cSB2BSeFZV7EfLNeNs6qrTbKIXw4wrP9ZyWGDzwI/7y93/p3vS+XIEKdMe83pt+WpcXAtIWRRi
HwN/4C/UCt7FCDvDjmiHWB8GD+1Pa7IstoxRxpYHE3HUFkJr+5c8074eGP9yHn+d1y3AROvMdEfe
ct65KGtrYEtT5bSbgZXCw0ggcmJGKV7DIS79dT+FNlM9ZcNwaWOM7+T3H72ywX1CvmKf0XPyGC8t
FHKNGYgd4qzZcd92B8ldF/tumMeaiSRc1p7e91Jk5yasm9femOXTlK7uxa4BtUJy4Tj4y7v2h6PS
+XJU1hXM8apehv2MfQ8Ab1IcBgdOulVmfxv3+0M093V2uDGE47U90jZ4tjJm4686GuuCx2o0jb0/
p+bdwE7do9mgWPrv1/sPh/PXSeJidM0yl+mwzxP3h+0v/nunpv9p9twK/0mh/9/RkTlKzbaLnytw
W/NsCnQSc7es/9vtaH8Jzgyjs2vMU2ybYIaJ6savW4QYpnmXALh9/O+P5w/n69dJ4mKqyjk35D+r
Su1tT+nxVrkV6M6rUO/W1XPe/uWL+PdBOD6s6zf0/z6szkowPgxsOLZjV4kNrOqCWZ0rrXc+1aS6
0Ll0tqNPgbGnvQnqt3Rt/sfM8uuosXRDS4Z+q/emulLi197Zmtm87v63D/HLMSWdieFkfy73aT/f
wFreEVO/GNgMnL68/PeP+MO7+XW2sjRc5XnlyKy976G2Wc0wXhwPTXbW/u20/dOj8OX1r/AxTyol
2B4I5ff20i07ByDsN5cS+6ObLH/rnHMj/OFHfZ0oJpXr8aeRdjDe3XwmvbcCCYRwElXKWnZ15uXH
pHbTZxHUPnyjqgFYh7q5rwz/zi5z5lOCRuaACRdeDOFtDct6mjGMzBLS3vQL9vWuLhOWfAGcFZ3+
SfMfhixQ/KneAgKHcZt9DN1yzqXekynvqtLZuESg4EuPi4HOISiTmyxxEahThbfCe19NWxuGFbHk
p2cTitS13EgXXp59zdfgHS3zrq4hZM3rTW2pvZ+Wt5zkcFbes3ncJB4ym8yCTVeJYyIxdWbut7Qi
0XKhcKjuxUPHhPLuarlEg8DARk2B7OoBm5i3N6Djz9LYOYv5mXkvBu50Ks03/oIMsxgPxXXD4NqK
LvTW7R+LdQEx1JGtZrRg+6Y6iXV9DqZpp1dxYa9yB+QGRZO2rfvQnb45Xf1rri442yIT6ZRVQIb8
7cgPtcJj9fI50oR8g4U9G/q0sOFkQmRPiP1E7hzapD0n/vBZGuD7sAqvRnjjyoMHVky4+17AuQ6f
O/BKMmhinT/k6t0YJdjJS9Fnz3nl7LsV9al4tgE3JvAqq3rYwJxV/hrVWcfKBKjbpjy6iOdjt8K2
AVKayBNya7BxpzvMKO+tfmqHDz0RJSClBI7Jgn86X9YwuGMHuQEHNd807cAY6XScYJqG9jmh/BMt
yfyuawM4oepf0vC9DNm8ztdYrN8Lkd/b6aeevmswZUFxSRUcLEcZsU72Cxvh3IwUBL0xWlx8RjDa
FDoCWFgAu3vkr8NDW5SwEz9pJ2166Z6x09H7FX6sryLlZGcjZC3e3Qk1SzKwGwfEFbDDrpLPzvBY
mtmD5LAn0uHngVFNnYMRDgftz/ee6B9WNV/asDrD9t0Q+HhRNYyoB/ts55pVPHbN0Qh/QjTZzNgG
nCm9D4PfvQ9XaxL7FN1U4Fk8jAX7as7GAUUDPzwOlYqNDNSmM+DA2ItE7Trw2/VA18kLl5vVld/Y
aSD8gpVkdAIk1WdLhDMGKye3OTxbjGB1WRInbUn84+JnMD7WOtgR6WxXJNsT5mvfhfRJKta6DgH8
lbQIcNrCAbU2PkqJdJ+GHQYFXE1DiH8Rzm763PuWEdlueS5hvqKY+qRIERnL98EPLmb9UOX3fVCS
Fy2X2l/jYVojthVOcwAamAEoCUN5SI8Vjj/Z+5COYc533/rZOWMnAeE7HIpebdeJ/bp6ZujyrbXb
CzDxb9Z0tvCljMxQLfdec9fn+WbOx03b85wUP6RRnnietix+3Pgiu8la6AAjpfDV3TaVtW35qqkH
QNJIblzP/WnVJA7IEWV757s/izADNMMKyvgzXSA3GfZO5WDtM81Lpp/9dHoQuKYMxhyaPI0nEGrG
6Gxd3/21ltA8NLBSk2mgQkdMF0e9/VLLZGPyagzuT099zOJbKnpUXtTGa/5yI110S/iHckDK7iwf
XANi7bw0O1hQQACr3Rh+G/H2YYJ8G5NbJII2TuM5D6LxKtse0U96oXdIhXugxhfnZnNwq/cAg/Oc
BHtXfysE9UWr/RxWffAWdTMFtmCF3kLQJ4FIvzfNsC/Sfd9Xp2S+mCgf2+a2bA2M8bfGJL+PJqtk
KReAK25KP9xA+r01BRozBLiYyi8MyQGKd6NySuMC9VPuUZoR7c4mGVaQ8bEC4YK8CwOyIufbjHO3
Ag0qnc86QXVU1Duj+piL+66eY8svX6EzO4m1QYiCldzdT/kCMYpJAp6HReEN6AcIefZu9OvNVOpo
dovtkn4GLR9D8KPKyle4q7cz5DJULAj1+Eqo5t3UKdKQYdjmBVD0QUR2a8acE/uGc6O0i4ts2h9W
me9EytM9INuZPPyTBWeGYElvyo+SQQ0799dNIfDsQhH0Z+/wj30ilJjtn3XnbUzlIfded3UzQxYm
ufP7T7qLR7aJNuy17Zld3Hgt0bRCcg2eNrPfzCk5pnZFebG6H022HJKOyboTe0xY0Vljss7gMdI9
HNlNY4t90fwQww9dZLsUXWWTd2zg8eQSnNWm4rS7TTQ/Ole/ciQYmfksatfUEVv6YBlMoGZvKhzU
EHlmOZ2swMa9PYGCMqMW9srJBz8RRLDLgFM7Gmh5GaBWXhM0guboooQrU/1pTqP5hFpXx1KU9WNu
VriGWv4HTPNm62bAXI5sZcIUaVyF5m4tp0edJtntAFD3eIUCciOHqoUeF1QVzhYB/NvCDBAtQAbR
sS8qOa2ti3JMdWPIwLNlbech8OMQv+OBnQOaPFco4u9MZeGxYEqdN5OZGRd2H8KOTeNZ3jE03dek
9yGJpWt3qeXMCrBb+NVzOpc/cG4cssY8e7M+tomBjMOmSrTpaFXdL5XuI1qy5n4kgNkm7LZsHT8w
I1ZNf+p6flnC9HrtVTCDEypKhf1zpMRy8my+h0pwMlWYCpKVhYsu+22G3p2DYMm3qsPqd6eqw4BY
qG43GlX1kiXmeXT1tmWXgvleD3loMm3XUr0nsiAb7UAh3prOuuvVpO/aebrQmai3M4i0u2zNnuaG
dWDW184iH3a5GLJT5Y/txm0EEqBV9Kwksz6R2eY3hoC3VdEMMbjzhzwMdASRx4kgNwD2C7w4z6bp
lAfebRGqnM09DrgCDQWumjf4XuYR6ZcBuH+INTrdiAFB3i6VP671+GYJ66iK/mkInLMbeke78o0d
07nvKrg2VCr/EEgv36Aa5EWcZ49SbEOjHfaxhSUMbCrFkazOHifRxXnfHyrLufer8g4Z7UHZBuZR
821sSrVZyDwstts2VrCcEDagjaTmrNLgvffH8JimsGqC5sjmLgJknpkm6HaN5UY2TE6V9icsb6dy
lRGQ1vLUdIhUrWb5jiNwjgGX3KQ9RMw0kzcdsqLD1StNGedFrqAeC9f9YH9QxozRhZxTdW9F5Vix
lj+as0tA2mY7f62cX5VaVvzOvYL4NvpX3W6S5tvMljnXI5ByhhzCmhDWkCuxz4iGJt26w6Aw3Bip
KB+HDu3wxggcEofOgrhqVHg8TW9iE8NOu+U5tJPyrVjDtj5ZclzAsS4A0fnbTvaJ7xbfeBFW5a4I
DevBDPDlOEFNcGbXbdsQL1MJjQarsX/60s5ZHqkyQKDJWjS8tqNnx3ZhBLss1+Y5qAvS/DDLfDqa
dn8bAIA7QB8Xj33PDuMoXAAL/ANw6nVu73wZTPVhotT6wxLXfs+YLUC3dTt5sQgaJoPzfH1htQrF
ljFNIQjMdQ33XdtxtgQm0O1dmJr5jeWAXZls1Z9yIT36CsrKfY7ZpG1P7B0X9bbJjTaNwVkO4y8E
XxmyAMPRezxnQb4rgtXa9jZiaWbCTG5Rt2+xRqT4owwrYVTWHVHogM1Q0KjxTGxUjgI213N6mw2F
OgTpMDxORsfn6OPt8W4cqupENCGLEXC3PfiBk1ugeQudxo7qEGirHRrYVEwMTtXR0SHU3cEWeX8c
Z3avNvaSNpKjOq2rnUow/u39DDPclubyJ+6b6qnm+HHjEAGQ2tVCNgyAYPpCZ57QV49LskqoYaOc
07jMXP9CbgmbRhHBEGhouzmzrBpELfdTH1WYQ3WENX2xInTA8FP9K342KWtxBz68eRh7x/rRDw1L
/ovByH9nmRoSoI1aU+urfBMXBx95QWPjHnEV8lGe531IbnVCqQr+E4GkeTP6zlU5YA3hKWUc62C7
bfZCky+4VPXYbfGbzY81XwQebseZHzxZDgZ+JVldqsoLL/BjrX3vmea2xht3CHqL8Mdd7Dun85tb
qA1QJCHAP+G6TzeTs5oPE+TDdQN13d1pFKz7BUfWDd0xddKeAOFiNoWxC4LW+5wyK3ssS9u/U0mq
f84GhM+KwiT/J+GVG3ENJ+3RaVO8zGmw9xyX5kwp+m7nM2S51zJxOfXVcocTvT2tqd3vvKCtd63p
o9NeXAfBJfNnp5DY33cbermhn9fnCTikV5RAR7JjkAVJhlbFCrYQ2MabKm3KpyEf5Tkpp2SXaa84
dRi4n5O0k7v2Gqa6Zk66bExm+Zv4pogHjQKkGOpITv39HFRXAwXNLajKw2nx7Ju2VBwUPQBkFoO8
dBabwpYLOHefMdFa/bYWeJnumn6Htf5j9SU5pRkCam7loxDYXc2u+QaiJsF/uCa7yetfzDyt4JAW
3R3SznrXj6HkK+rHqF4dEw9hunJCt2+Z8U/BsXw1YA0dOjm4jK+ifh5M64jswYYNPUwHka4qDhqR
46Nbb6XtzieUcHLTBGZyezV9InNebeAB6rORnEqZl76J1gPqNGUVKwPhCEhFTYgptb7kylLnoJfX
zc963Y6hCOOOXnOsjWWOx2QwYqslEu/r5WkK3fYj9HXwYgALA/rpBHe8hPB4DawJWFXRMGAleUI4
q45hSZ6Ixy/ALOgHu6qzvS34Z/koWQA9OR3agGziU7GLsiAUvUq0sZ/1aSmB5NfNN5kIqLOuWHc2
LM+dKCGDlaSCOfPzm2oJnDgg0h4cslDhGkFkKhfNC9MNGx8E6/OYpvIWQZvYsxNSEsQjQgi1O94w
j5NHdDvxY+tQnmdRqBtRd9OjqgymDZOALBovFOlc4iKJntbPpWYmhzWntx5+Nz2grHuqWA44aqHX
/VoVKAvtzuCwZynec5W+NXqv2ejJHKEqjMVxCtpnXSd8LVn6mGmFozrXalv3ChlGoYbvDmqs92I2
fTYlm0t2PT+G6ire9LwRwqwP+q+o31eDeTnhQs9q0ia5lWvr7Yu8DJmI5EMmDbPv7KnObpHDw5ot
bXebkCJdzDZMz30+22c7GSCZoyyIXP50tLqOF5tpnVRRa2kjzuZObSZveisEsoemHOdNWIbc6vCQ
okZMKFga0v4y0b8LbT4P9vDQJMqDyBw8m6OyqS1NDyANvEO5pCtDWaXelqXRPM10riKQxdROrLF8
wlfmbzvLx58xFA99y+2pha337ugbCJSqx9w3NHhbaiBNFn7oYi23S61vWrTHxyk15daYxx+TWq3Y
cSRvLIP86Bnbn2YzrJfVcg6hlDZcH1G9WiiItx22BToipnWYxuRTeVjh7SptL0tvmY9jVl01RAZP
oxUcFdOvW80q7NZET84ycpptzcp97b1iuE2duTqUPZ4XPTfOwbfqmjB/em3pFcAuzogwmemKsnE9
YeC7m7ELcnl5wwFGNHeuNMK7ImmTDcfa0fFq46TCqQDybR0YJPlMAj7+QI/6zKwOTeCwaQ7sFkNh
raxgX5ZZcGqN630dWIhFVtRRVtJfCL+OvC3nOeMIsfHIRa0IPlRntPf88veV39+WVqfzwwjD9QXX
cgF2uyv1ZckGgX43n9dkE0hEhWzDbUi46gfbXacPcggkgeBRMTehcx1/JOxHLtcx0u7oU17YNkst
1+3sIUVD5KkfzMpnPqVcjM+uET5A6MJ5XJWW8TonlCGvhiTSTwixOOGvOo0wtnVKIHyVIIkUAIZs
rPQesrN3SngdnlBTLS9khsiLXHglU1z2tvXh1T7rT43soI+r/D6tPnPXbhCNkC3m8Gb384JBSINS
3iyLeJ9FXsRoC0mZQ2Kmky6LICV6N8PXmSvh2SB2e3G6st1l1sQgYwIyVzXF9LCIudiJLE3klm5D
97tnvC/uSskkzDJXqFqmbIL83nYkVWEp+PdNnWXfnAQSQtDBbd9wJHCJpLYZyZFBttbJ9RG4B/ME
rbQeU2woL32H5qnv/AqWv/CObQeoeC4NcUpTz43tcOAQmtRi0sr0jfaVoCtkJ6wN8KJTdFu+Q2lk
TmMNZz+nfutRtbFGyQLjTORf5hkNOtWRxkVr6bS3zjJO9K7HweXQcKuDtUp7Y86OeQu+1Xuw0IMb
27Bcwj1kKYQpPaKE1OIzvyZhw16sS3KDO1Zs/TLjKfQ4QU61YfkvK/JDqhAmCjSsyn3zbpuV8+Gt
rocwULNlSVBD1Qsqd46rITTPBnX2F+2wpDyqSv7IROeVu2HSutqbWlHKa9KZy8qpA/1qKdXUmzpg
YBhDCdTRDduPg7fBlQijmSVOlqfXOpybBxZuVHtbFZVxYogCLnHQF8kUqZQKIlsnrHbUo5HtGcRk
93cKVl/ferm05r0w+XQ3RunLu7HxixurGRGNZ6QXUZBU2UmPTvJLjSNGmCyvvuUl+5HYjSF3RIYh
x1so9+MN14tF+ltdYZq2jehKgS+LRwGQiaLA4lnbnI5oGXW+UfFad8r2LyxUJ6/Lit2lpwT7C12k
9YJmxf2YR9uPDbNKscIk1S5Jmwn9/NA8FZngeitCm2wC0H48gt2OepCZAKn1KveJ4ds4nAoW4QvP
u2NcVjx7hlO8tjQntj0ThmdhWPab7kv57nmu/Tn6Oi1xlKNS2CC2WYdId8o7e0ZFSRYFQfBLWI2/
70w/vy9Xu9+4EHC2KpdnWhLrzyk0WURkYPa8Svx7rjuhy1SKs7wJ5/CQ9F3xq1RD8Q0H1NVhlOCT
2yWAeGeKxEbS3veZY+pN5vcGNnGeWZaOMgLOcU5+Kl+ruDFKtYMHKs5z2ExbEy8j1/b4W1Gd4MKA
uxmN0xXsyfgPXiqdPAYLp8rorphKyzTuXd1sMPy2lPiyt0ouPDPybYK8V4HhOowVfyP1/KtXdI41
qffWGMQYJQWWLr5LPNfJuFuu0weB6fMDxuAMTfe+HPIT0ow6GquJedy83U2LQmY8TtwtFUlIrCsu
5p5Jt1O2mijP8ualxBIfDAZ26JBq3eg/+E3zSPvUYs2xcLaDszbbZQ4pihJupar53k9Z/nBdt67E
fCZl2PY4zwni6g9nXL4Jx3pCUo0EuiF+rpzYDfKznJyzaYz7tgDf4y8evmby31x9+lZ2CMaWChAV
Yjru40oGNSW1g3ZUD6dRZ/cUvA/Cz4rzEuaoNWVO6Irnk3I3r90iGzoT5ejcFsb3ZjyNlfGq0zSm
MEMvM0+uK9NqH8r6u5/JbdI5ZzVQXpwtLzz1pr6xm3BPg2A/sBztjcueIykAKB+8UCVE5KHIOjXX
sH0xis7YzCXBOQ0Wj7d43S9Lyrxdpm+7oT8lhqBRQQl1fHddGMx/aWJa9j+bC/8y4iC+TH4Hcy+a
wffSQ5g0uOt92xneEkBiW39q5QvM9vzOMlvC9bJXw2OTBp6OVKLaX1VWrTgDO+MQ+sSAV7ApCnot
O3ufN+WMRrtOBZBdoudzMaWGiId88dudRUR3W9ih6eyCqWfMcckMBKvk+N0JUkFvRDyLw2+ZVUgM
nNKuqYPTkrx3u9L8rP3WOo4yw1pFoYuMKO0cGmv1Os7fq7kST6Iq81eIpV4AfG4OuUa7dTo65TBv
GR3PWGW30aprx3zgzOQFNgDZZ3We/lZ44ba9NU8MmfqJcRkY92PUupNNHw+d3XyfRa9zwiLTQGWX
WVw+rmk+N3W/oLtcB1BPVjC+1HUrr1Jc+7kL3PW8DKq91Lk5MrKCdKHYqNU2sDE07Xiqfa8hmm7T
W36J4T6pqaPGTWOKY5Nf/2jFCM874mH7+nLp+ffi0iOPcGfXPgz/ZTxk6IM6IlMpby3V2Z/rghaL
ino/3HpU6S6zVdlv6HiSQ9KQqBOOhC1dCuYFfxk6s04lEybvYZvUb/5SVg92b9v70Ks7fzO0s4sD
YzGiue2s72K8Ck8d29lLnQR3Tt7YLe+A3Z2l7dO2Ygf0N6Re6sVFcOMkVfKZM7hPd4ptgft06fuX
3rWXV3NxXolRkyP+4pZapp/nv2oBLQCb5fIo+sk++7riRmkS/LVW0KXbmZnz7xVd7wpNbS2fp8VD
B45y1nkKCx3chw16Vo6iHndCM+XlTdtNlMUTDLD8KXNhQHPOu9tiWaojaGf7Il2bBBLvxbxNXStz
YZtZRhYzTI/MsTfqYrfKBD+kWPytdOxZH4LJJAfwZE9TPM3e+tAOOY0FO7WRQ8x6Tc/D7pU50v5H
unQyw4NV4xxnnZ2WrG/0Ll6g1MbhstQmR1DGGkU89WGQHrLEcc+23eJIHwaUl95EpWMnLZTQwi7y
B21nXPSeu6Tdxlj6boiFM1NdleVipzQmBZdSVej2prcsb47sMehvWYkM2P4X2owYZ12CmOcpeA26
qw68Z1PDRZG51IdEdTUmwmyWJ9UhafRzzz2uzSTp9s74wNucuAnMbBieE9XLp5E693WzOjk1dLVO
aePmR5GVNm50p++djaFb9LlDKicdwdQt7nwPmHsmh/qHO670AaCWGzvc5e31G7GXD0Em8Mpyb731
fe86+zS3cdpX4oPSBSaSbLZze5M32n6hGd790AxdJbFlJPVDwNrLL9ey5YnHTmWxd92KyXvHv8Vw
QTV7rQsKioTlzJcGv1gyd37USlHFT/S67ltCuINLhdFAMN4FF812wDOKkvXVwWkZ+aDf3+eQiSFo
5d2rWMs+JRsuaSWWqClDSnZZmUZFS7JOTiLceKShejBWZYntQJ0rpAdVpj+1OTS7xXKbXa8Ta4qL
3DLZ1GjF+iamdPgcwlXUsTvmTRF1Qzv9NrIgPZIqrNzJqnpnJ6LDJLlwh+jVGX9WfrO8ubwib8qU
xkWn9XBrpE74BlZ6/gyo1+/acTBR2yyJdecHAR7haVlZIBnq5HNIBEZNg27A926GrBj1fe5sUSqH
L6Vf4IxRpr4Ph744GUUVvK2j0pep8twn9F5ZE/s0hJ+CkWlhlI6i/146dNyuATdbcKV55ZPSzQ3m
DOfFmiZGy5+SBZ+3G6pTZeZWcYRsW5uxEMmIPdpc5lOoWYigv7d20VLUJo3aZc33FVrOF1d3C7iD
hGM0b4uXDK1wG4ulV68yWGnDoB0pD5OxrEg07bTZCBGuLoKga3WzSFsaAaYxdEbkY2qad6kTMIgw
Ndq0I2oNXYuPxkGfPTa6eutkMiaHAiAdlMGi8V6Q+orDmvrVZ+CG/dbls6Ii0mMtj/yl6pD86PxN
YF74FUrMh5ug5Cyoi3T61lVh+CtdrQXJkyXnlxSy5G23dNXHSnvzUaihvA0LirzU34cWUkWQtXey
1uosJo+Mh+L5hIclmPQUt2440oqbKSJKu+bX53MayhiyHd9qz1dZReRVVwnquO5UlcobduTLn/5A
NwDbosmyRJ8sbOP23MixpH67LwW/ZaStloa8HNptUBr9k/ba6mqT7CjWeOGMkXOt7PvcoTHEHeFc
SorUpNkdC7A5UgVF6xqnEbG6fmB/3PwBC885sPVRxeuaB7Ti2/UuCBpsSom27kuWvDadYepjrpeS
gmeqzp6Vmce1otrglTmUA+YYT7NjiEtWjvldO1KsSPuadQjuZb2hGmS8F+gsEYIvgcJA4Y97S7Cm
umEq2qkinU35mRpjT5oTCCrhQ6VjOE3lVnkdD6Mjgs0EYDWWnuvh3BbcKp6uX0Jv7pddx1gFqH9/
wTfBEkZ1kanDI+61EkNpY47eS03+I2PmYTgRvZZ2l2VxU0Z0BNbvQl0zUjedmZVYKV00dEhoyM2h
zC61Yq+jWOnV1UlNllxbtf1eBjWCMGkwYUO0wmALkxHOpqJUQq3SNNJHjXbjwpelfth9wtCFV/Td
HVpqNNmBKMMj/o3gXbso2Dljgu4uQD01RYNEQ7IpZOs9qh43m4lj86GjtHB07FoRIAm3aTcjKp6X
JFjK54mtf0ZP3UAxg5WVL21tlVtrMVpet7p7HJtJ3WdGMN0sXkEv1kq65TJAwnrFRBRujKQzTrM2
l+1YS/9Hh5mzj4C4W/uGN3CHvZoecMDnJ4pAUX+HG9RKh//AYiW7uQE2xQ2Ah2itzU1NxM84it8z
UOVOu2Fp1N51ivBtyCfnqa2C7ikUpYx8YYr3snbzndmJeu/NXb4NcrrqweB+nxZBFTSlGBQDHMZO
nkFze/ScJb1LFqfZdENiHRLPzFG8hYIQpSmcoYozmrARPz+8rK5l3KNQbJI9dR93ZqgHInLkenwz
1Kt6ceHZ0TrOKntYz5Wfjy/Ky/rheRmpSm8daa4+tTOdfav8xP4uG+E9G8yxiSg1+8SJuF2digIm
yBhuZB7mGKCo5ZOADPNRiZKxrzGcNazKqW9/VL5j1E/+7Kt9OrT6l6aLSW2lkqracJuymK4Zc7ou
iV/lR+MyGk9DYvZ06xPqDy//R915LDeOJGD6VTb2jgkg4Q+7B3ovQ0nV0gWhckh4mzD59PuRNTHd
XbMRHXvcC4IAKRWLAtP81qj1FOwGatYoVZoxHgMkqHXn9modWJFzraRsV4UcFBB8OJrnLAjLzRBA
3S+g/giu1bpjZTTNiK3CYpZfBpbLm0gMBvIQg70b2tDlDB+x7oJmWve+sHdmHhf2IvFs96fyYyQ9
vCt6GeHqIMbcfTr1dDChD/9Mk4BeZJrhn6s5GV9bRuCt33XibNuNH6yV6WR/5HZSPsBwNm9RW+sv
lGPI/RRb2cH122SfVxnIeVpaN7mdhVmHueXgTM3w2TR2/hSn/luDdukLQ2SxB900cN8xKVVuVX7Q
g6kvZTPOG6bt6KXpY/Ng9kl1HDsv25ka+ZWfBBphTReEu0gNYu+0In5FkRC+Wkx0jBezzQfa5hs5
KTzbswt2CFQf72M+oPWsGkAFj8j/BNy9mJ9iJ0H3lRWVfnYDhlrEWlLbqA0m/8esGBHSKa5+jCpF
bTPNyqXMT1mgu547HpWZZ+usEbC5ftEij6sii9FCBm1PC0wdsdloE3dd9WH9NLd9ENzYgObQmqWk
dutWThwxIa7YDSXJQRtCHGjoUpem0dRmTwNSLHYUpb1oA8TtesinlyEM0gdY0+hY4HKP6dK2gudq
GvkSuEO9IvdMv2rpZn8YcjJf6KAMt3DAfbl0aUZ67hNiByJT2afKaJuDMqwB+tPrl2PdOYfAAEFl
tI6QojE17MOx7Z/gDCjbyHX6Pe5a5jg5Gsv+1kE2GDZq1wj/wzTNgPBwxcXZclxjC/g6rfMhYr5k
dOhPddGHqFLmsL64U55vksjRBJqplnz7nqwT2QdU1MH/0Nvtdd6RtqYRSWNVG+fOsOSz19vO0R6h
dXMouqObS/EAwkURJ2No1QbDPqBC5Zq4SQlxKyFaFyTujo+xHsxtWiqkFA47nX3hy/qHHB0K3uo5
/W4UdfaFGbuOl9w8pKTBPu/EyBZkFHFwCNJ4eusVKa9jKOQxLcb0eVKKMJZSZCm2CuQZ2dIE+fWB
Mg0fjtyqVxA75fuYGMHOwKnGWhlJAC3P3lSD0JW1CTY70O2oYxF+2JPhnWNf16t+mLpdGU23BqGx
qWj07sx52w5R8jK1drNRbmu/tR4dZ2z/5zU+OL0DQmo+MYEVrGVlTR4RNygkcl+0A7++8R+YXIcT
fHn4tYkNexeiTDIO0OxTC2SWyu/SlwMCncyJD34+ZaeU5P59MKnkW+gnxtcwTuc1nFa1dGhAGg6s
r0pigMGHzmOdCTQhbbjz7VqQ+MXWIxCyem1Y2DGzoFpDWFbjhjEQntidTlfMX8nO4W75YKS3vk9G
bX9PU/bYesicJXBR7BOeX0Ubh7iMF5j98iGqJHbYqIV2XRLjZC3LWzUhqAJ1brVoz6L1zQM3Q4B+
LmgXcYCKOKDEcsk91e8ncmLhYpDLBXHQIPMFCh6hqsLptaFF9bEBcFolmdecYckJr4Vv2+CYsg6K
neXRjz2+i50Tfvhi6usVjZpJuPAaiSRTpSAti66zaKOrmOhpt6st5G6JPV7aUch4E4i6Og2ZJo6m
iAu+Q601LIZykmvJavtZZrrf1F4RP0ZdqY8568YzjXvjqTHZ3o1OmPyRaPqxq4yOWG2LdOmS3rpt
pbSoV3ejdSixDKMsmCEua70VVG1tbXBk4N1x5tYsKcrZtxmsKp7IOEPQaYoOpYQfUiA6GmO6NakL
3w9NjI7WG9mDEmBCr3Var1IrmZ6LEGGYnNA4xRGYu13SfedlyXSe/dExYUmyZFs2Q3hUnZTA+Z7P
D04tFfc9DIbjRdF2riL30VDJLECcUN2wycsvJdFwT3EfWYfGsInvyabkxhCLB9dN2+8uBGhxpmxP
PISz15MfY7feW6aK/t2xLPF1bNNuMyZheWT0RuftWGPdL+QASbohklkny5Yh9VsxdyaeS7dJj5Rb
ulsa/Jp95jBrTnYn3nPvVm8SI9j3H4Pc4A/nYjL9MczdcLFUUu7B6/kG5aFLgQtNQMEzfawVPOIU
ljti9fUqSYvhmd0HOhA3i6d15oR6w55yRF2t/QMmb2Md0f9ycPxifK+1ET+x2uk3Og2NVT/mzln3
rfyDYi1HLlsrbNcJHfLMsZIWMTci76Urkx9t1ot56diuc3HCIldLNbTOkeim6otjD+XO7iH9YqsQ
SNowbyyq1BXQQbp+tEavnNdJ24pLaY1Mmr4wToP0m63nmWrfs+qisrUN+wfSh/QDrgUaVuNxek2w
P4XLOSjCE0SVWjD4OuvMrwJEFrXh42ursofK0LFaJ5iQw0VPFR8EyIR4BlqrQjM/mf2AFxbaejn6
ukQxZ1dfGAPNhxEEbd+pMnh0WUG8pxZ9Ci2S4qcgHKy1k0b+lfZfY1xZTWAvWRp4r2GVArLGhZcd
KWwfsVsn5A72lUstbtfaqBVqc51p7T4xw7jPXXqXg+Tx/MWBSVArzXZuiUAxTREnx9ZGZcDZo13Y
u8yYymPemsVTohIbyRY6sRQd1zGfbpXrDJI3EoVBROfWMzKS/BlWKvkel4VzbJpEf8tQdSPanrR7
BQePkE4P8zqih3ohm1l/YzV54wnCcQ0H4awd4NZVYhrRyveqYFUMXb2ldMg5DBIKFeZWLEfIdQpn
kc2abSeyxdzb+pLhdXgzGAflclZVuk3sadgYbasesB9Oj3QN6HWbTjTwBk3NuisDD/bkEKwNE4qM
t6KSbebTAxxmRX5pDS9mkA+y54k4cEK/PCd964MJvFz2wPUw5P3KiLyZNVmQvCRFMV7IaOzApgbk
o6XD/hkKGSiojPVaTlkR7NIKcA4XQp69hLGhvglMSacIyahcmSN37Bm4PmLVWYz+sq9toMIxc9RD
E7HqXhbMG3x//WTTW6D449RJBhfPLI5+GqrgaNiCkvK6ciw4cYfBbGiD/NFWMLj0r3uvMosRhGL4
pg4XOQ1+vH7c2FFp7AqzH3fdaKBhU+B5pxTY01iOVTi9jZkJRZZXpGVYre9ewHijK0si6zkXfU40
ZccaiJAVax0ncUy3QtYhiay9JPsAaJTcr20K3TZ6abg1BfP0CtI/t4B+xmZZuzSMAv4NxpG89dBf
l7nnf51ubBlCsXgvVGs/4XSZw4feMMyVNWArfLEHzwg30kpMFGm2sPsTBIwG47Ns4cXXASPLZ5Lo
acsOmk23mBz8X9ScBj3gXpd/sQzPmRaw7lX8SqK5V6+GzHBBc7NoOKOjBiF0jFviMl9NSEWKeRIq
cvuQxKEJHuBYD/ltl+66mGgEIgqjdeUSU4Lnrs3YjIaTZ0ZzsYtbJk+2MKGgeXXvRKhHDJT7xHua
rgE2NGJwX2dZE9DxzHx+blzER8+WnVSvUQOusfJbGcLnzciVlrJKwRhDJZvvRdopc1XKdm75gIAV
Ds0Eo7OwZ2NWa6QWNi9vR4krRHqzscxkQVeDHeqRUmbSZ17B/ZJx2fisyLeeOZXjAY4E4Ug80s3+
URW13LUCLT9T8fAdYbzjv5cphPVChrWBLr9I3HRre60kVMwaar0fhtG6JqzEzA39ChTjMgPkGkyj
ZT5upXJWiW7Fg447Ty6AXOlb5wfF8+Rm3qdwWRlA8s3Jg+NZ/OH1HFI6UZYYVZJ003bctB0M3Bvy
jWxlA3Ku/FHNBxFF7G0gqjYBSf32EsEJmPnkdC44QJriN3JyUe0Kx4jWPmsxDAFezgYRNTs0v86y
Tdfq+BnGOsVXw412QC4XbyfI7mtL0/JGWS5Vy3Y99ZfGl523A0yJ0akjrF0XztC8d/7c/wBo7Wjd
jhy6NoAWhxjGhwAbCtg7Q2ToMkU6LzxKsJe14epVq2K6enMPyOySJ9P0s3Fu3KqKR1p43TK56IpV
UGJq0jE6EUtKegXVgJQbbYdUOx9yTHEwQVB+lPLWlm4TNHROo1p9kP6QPdh8PZ9lkHYAf0HzQ2fo
JCqV6A2KlmRDlIrxziBYyyVFI+MaaXp2kG0wsh2DlvlwUlzpeuzrH0LH8AZWAoGO/IGwK5ZKXipO
TmPMP2wQHndpt1P9ig5TboZmwg6BYPm5dQBw/bgMDqA3wzdmgxF81G4ZV/gjZYfB8JrPIczkMfN6
dDZj4VVi4Uhr/IO2UEcyE5KJfwu3QXPRzsB4Ctvxj5o9oBbuwnUQubcLSRcTOJNVH4EVwgMaGVVs
yqI1r32pGKyioB5WbpR0MWCFRCCgo3qNiMcHG/b0c0cx7GkmtO2bG/kxb7KgUnUcjD5YNInoDmU/
2RiG2hooJoI8Kw11lOxAfwqWXWsg3ttUOAOJ93EQqKUT5NU3Y2jFp5dW8lAbVflJsW72jfDDbtcM
E5kaUeQZK5XfXEh3D+Wtbjj+UT3+YjK7e5Put6qeW4SY/W+n//vln8uP/7+qNYaq/U/D5X/XGlf6
s/iaZH/vNeZHfvUaOxQRc/sFoWA9ZXmmhU3zV6+xbf5LWL5NJEEQuMLl2f/0GhuW+S+KkEOL9uLQ
9PD44+ftmL/l//qfhvD+FXiB50Pcep5tApD/vxQb36sS/uSjybWwfd/yATtC4QSh4/+WSAF4Encd
+Qi3Mm+q64f2JKpUPzhp/YP1g9xaiJ8XtEWICy0/cjlUxLZmXvsUoGtaKIU6IGxS9sms7kbEKofR
SP8hy1jckkp+e4uBE/qAmBZLWZI3/m5ubgRp1ZXQUHSz6mEe3XAjdDSuTGbzKyE+af/FqVEp0bpu
Lw2iCNkOV9+qqetOU+bpaxhBx+Y5oQB5b6XH2EP23fjJvNbenAFRevqgR/0PwYh3n+3v75qZ1DRd
vCr+f71rSX5cHIwBKu4J9sTOm3CdWAHMkAmyPTvV18KzUWT1h4719LYTjr9Kbc99MgnBwWzgW08N
0XBw9w1uDETjkSmvRowt05rb/GjN7tUfCDxgN4kXyFnpzqJwQFQ/YfxYaNF4u2ObAcw+t//kMv97
GBbRYG4g6Ou2HIdCbAsdxN//HiYf55TcvF8zaZZ70yg28+xYl2LssGexRji4akz3cW+g+v6ngLHf
klPu/7gXmC43ritMqP/fskrr3s/ThOlw4bPwcZ0gg/8Srw5CpIMMlL0xACzXSSf0vojXBJqsm8g0
ntMUpKdp/ilkStzc53/9I/NR+LYd2EHAN0i4v8fT1LEvZpelAnLemi7BUX+O0knpx4AohFaAHXOH
/lS4tIaHccKaunRZo7Sdd8oT5yX15uCL64VfkxG3irC/J9HsPCWi7mmRGRCJzDC6rkGfltkxf/9l
mPr3QP0/SlU8VknZ39q9/y/vne88zVs2qSie/3vqs5BZXhOKiXwgkQWWtgW5i9a28sgRjMfuVGW5
WMxCTXgBC1D2qSx3gx87e3St/1QBeM87+tvnGHrC4234gW2BYvi/ufy1yqIM74yPcqh3kCU6zmnM
wmKFiGOlzDrj83CykxECAvR+tWodLKCpiesJYXZECn3tTWtNRfv5fuCLtRvxwuzGNLCOSXlQLNOP
95O+zcXRZ8G3tpJMgTwZQDRm/TqlnfijC6ylZaCPFk3QnoqQqCS6ctsDNkKkvx1irzgR+SG2IuPA
27Ox4fbuFb0DUqlxPPj9EF1Um7onxAtLiUgEdK6qV6Ehx9fbroPcfVmuQ4dtyhywxVogddNrD5fO
P3VbEB77250ZiBCqGx+GY2JucX/P+ytdr5/YEODmLNMfrozBDRoEi2xncGnV1TJDoNZmdnmudHEI
Z/l1ACc72pQn1HCfPIwtl4cNLUFH4Xn98f7o92fiecRllJOAe3+acLWzafgTxl88vl1s/PvQWCoF
jridF9EUsvwdMOjeXlPdnyFQ+68vvz/j6mo6KUstqeGxD3/+wvv1+6/682X3U2xH8ar3UUkoz79o
s11OXtGditussejgnTKv0IfC7a9unnpnhCPvYe/VR0KB5qc6C6+lOFvx3jbIT0W3UyxqDCdkkNkv
0zjP28nvkCrG4EseYv95NMRBJ0BMc28Zb5jC2PJHeuvPwn4qE7y8lM423ARszNluWtfmhd5WjdNr
Lr1lI4F7Y9lahyRlLwxt/i1DUhRG8ToC6DihBH7rZjlvii7wXyMbOYyns++pnB+TPnOPzRS/Uw4S
Hq3Us6Gt3GBvo6XesZSwl5EJjmhhsNom8yh3cuoBd26oeBw7/baB7H/JpMGkLofqO1DgrsnLHZLh
/C1eG8Kslh2bi6sOgo0VpvYhRgQYO7o9maNGiRjZ3ZpClk0E1vcKVpqfC1TLSH2X7NOHl2IYEGoX
qnttsoZf1YTisXMZiSEmT0Pn4fl1y3mjAb+2eeSLfe5/CxEDA+WbSzM1vLcI09LGdFS7idlO54Yo
T43hNHtnNC52FOtz4PMN7QcZrGRulyvR+XpT1Va+MrMOPTv1gM9BF78SoDltKStm31w5xkdh+2/J
PFTX2DG748AOcVXj76bvnP8Q3G59kyt3l54szgu7OQhU7OafoNYX3XjqlZV5sAvLAsreDqx30ZFK
cHsBbKKLNMbpj2in/KcUWa8ZfkVO7775as4OrYI1nmFQ38qIDN3CIBHjfiohYzAmJsH+fiom2P8K
E97lfhrhdMqADK6dtF2Mf6LfxQ6zfh3Ol8RhJcAkz3CMAH9ZalnybnkW3vmvzzLnKa7z4vsBiOdo
CuSClAKeQhEbz7PO7Z2Nbhlnshk9E4MYPSeGvvrKTc73S1HYBHs0A/Pifnr/qaTQ3xkm7OP9kjF2
GSoTcP77KX+QfNMpo0dqjtLIrDKxTjuY3/x2GKeMohHBd7pKGuMxE3EMPRXkBwRN3++vuF9HM1Vc
5rlZ38/u1++/w0N81vZx8fDn9UGWX0Z7RLbcOhZyPz95SkWRPuXw+YsQ8fWugYP4da2qkSlQ5N5s
7i9hVkufECxi2HVSDO+mj3lCRHrYmm2QLX+dF6r09lkXJou5MSHGgxEdJblNz0ZQ+OSFWdEyH9rs
+X6tUg0Ug+XMu/vp/YmkD1ZjKdoH0bIuqRSfRzfjycDETVNmVtnXdkjaqw4XDbPi9X6ljCpyx0I/
Y77gWuZ04V4Ug0tDEa+/X5uLn5iEyuf7yeTHPzzb3hNrkZ3NeEgfp5b4mpB840+nqb4VmJGfJUHk
B5yRksHX9nDhI7emwf69tLvgzfCSdM0diU8U6zSsQK83Jn6mq2EYFIHaZvYDJWIgTOeHxu+Amat3
X7zGSjaNoT7DjiytWln+Ux8Q+Womg/8pxYitZx7CJ5LCGyaTIlgRHuJ/igq1jevJD9CnbkNXPBbu
sgtfyEp6+vWTt7iF2bHTh5KK4PMYSeoAsNI/Z20sVrHUrAoSR2gwmFms8yzPTvkQ7IXbhg+tLUIa
wzhU8VSsVZ3XK6diHPZUahyK3BVgAwFK2jbSL6JYeSOzUA+UkNcIKGub+KcGLUGodHJlwN175JC1
qFC5j+IsGpeJ4IYyA/Hq4ZJ86pv+L2euHHcDWUUr+BEmCUeLPbUU4YoAz+a9JV2mj5V+tAptXowK
crAIytnfBIUmMcU3mHJQaO6Czrz4Y22fwtshCRxr1+fFe3v7N2N6Hmx43KtCRU4gxbGYiu4pux0a
XdoPftAtQkRcT6H+ko1u8QhftccrPZ9vtNiKL4O7iovauogJW7ZSWbAc7Mi83A/T7dHMvLStLKkW
H/iB5dP9QF+mfOp7Y5enVn2ebmf3670d/USQRpjHBBJMcIWpEYKhjnQ53kS5aw9LxSoNguIVG+wj
6ND4cD/TPabhSg3G6X6q+jTEnEs4hZpdvkpYy0wPT1yYBs15BMB+QSaPa1TJ9y7qrHXVOOMJeMpm
SZdcLdsIjveD/Z9HnuvUW23L1/t1M6mZKP/zZCjJkUJ5sRvnBiHeJIkPyErUQgJnyoplKMEiqbVH
YxEBGvXDha3UcLk/ioiLOAmP8JCYS39evz9pA+hsQ7e+Fnm/ZYtakYR1HUe/uzYseZZu5q/mKn5r
kuCn7bdgkrFpx+eUyJEjaRRrPA3yimQhJfU8zbcFENZVpfFawgx8GoPKoKa9hOSEyBzksiSkwXSt
E4uP+tMJjU1dBO8iqzq2PEa+bB1PXsOgYdcxQC01jSXSVRVMySkdquSkaz85ZaO+hF7O9pk1wAJA
0jjfD11l1+sxLrLX0JibRxpjXbYB0t/BKShATQ1loXVwavyadIbbI7OM9GEqcZXUO7q2FDdvEJ9d
iTl7cX/oF5lm+U0Jem1CkPtldbj//6xiXMCTFxvbzaKN3wz2e0bER2Sb+RvLm+xI+lexul+3WMos
REdoeWaD3PKSGrCu00dNiDUcgZU84gl+69JBHcK8xoXoeV5+qEtYAihMsxCKCH4012e7v0VsEyVP
jkwRLKK6YUVPtlBUuu6xa931lJTWFxWTSZSHfv1YZUdLzNmrXYzNoTYF7Wv1+BMp6LYMWBgUfv/W
lgWyIcuoEYbwRW1wwyEQvBBUupYY/m+IeXti2/NHoPH9hjANy7bw4vM4NM5FQUNWjeVsZR2I5f1z
cQHbr0FU7zwaux7ud0afkcOoGqwfrhuQ804gEU6/Nl9XM0722YmRNuTR4/1QFi9JGL1lYa1fSBjp
n7jd1/czoxf6JUclaPYFqS1SH1sv8h+9SfuPVVj9rAuA0RjoYidz/LXkhM3H9PZoSkYe9fawim/r
Iz+un6uw8PdtbqIsvZ2WXqUu3titc2uOnKU9jAGSWoDXTqJVHlXjbLF2RY/3Q+gju/GcnK+EgNyD
lPJJLWz8J5XZGSLlUm2coW8e2/Aji6V1AoX89wGWul4UMzbNOZopByY4f+Xpltxi6TsKj8NMftbt
i5V4It3Kyv1J0SbyOupYiIJpPHMDhNocDYmdPZiHbew0CPxnZwPpimitMLJTkVbqnAcj1Vk+cwMy
4oKleYjscfKejGA2kWuY/hbhbrOCf6h3PuvyZSKN4QJdHm5qGtvLChZflFn5YYniLTT69ofM1Sr2
QmuT1ba7F+GNE2zT4BzVgD5AaJ84RLOPsjESYioKDSBNEmY32CgEzfEUVqr6QLqXrVVoRPsS191b
RPbB/ToMDaFsRqx32dDJd2k+jv0zYRHGD/L/H9PBtz6SVGHY03X/go2daBpYiMtseflukj55PDrI
ES/k3kYK8Tk0XcByU7dbp4vCY55l+UGzydx5wTicSzFUm8ltG6ycRByk2Ctfzf40NlgtA2XJl8li
k5uME6kFauxIOJ5KQOhCneaMnvCO7KAn9kbhsjDC/EtOOOcCKx19KFP0kjjJkeQDJHesDFFktrd5
IlmVc0o4QCee3UgWn8VAtIw7yOitcnAB3qLgGxudgXbBgrzY+dZ3Ym2ZBqlpmtwFQmPm777l/Exy
c7qloXjLjk/tDIEEcibyp9YkzgmqCu+U3+RP90PfCrbIWHa2CkAJqz1+/hXNvjf5SiiXXQvagwUd
afGcdBfQhXGvQ409jLP7pT8PRVDZ+PPEKmv4IkzICplEObTRkB+nRu81Nr590vaKOAFneJ/wHIRZ
k3xtDWLdYkt0p3ps6kfThZymc4/AJK325AuNl/s0lHrdeGFL/yYsug5DjwbE+yiUoBFaVyKhEJG1
BKsHTpvbaVw0Dpu/eLokTYDGrgXgnei6byv/pzeh1lKj+VGTyL1gnRU/40Lk7TvpKivn6eqgo/v1
6H7N8d3xen80JUbCxtvodp496LWVWgXK2VrvCquBEIyn9uQYiBzrCd0GyRHlSltG8pbd4nr6iP+u
q8wj6aGdxEpJ7uBw//Opi1HkV9uO+y9NmuMxQ4Sw8IzHurf4ugbAgE2PP4kJCr3StFFFkf5gCnlp
mG2+TA0K7AiEAouNHk9EQXTrQugE/YX/Ag6Fxqmdpk3ams+5a9mvjYqnLcvYcRcxmb8oy/napUp+
q3333cET8GJqwm+dglh21gv1qyOy1/sLnBosxxW6vg51F+9dQrq2ltdnx8ab0KkHCnGzbfdMel6H
qrU7VI2YP+KJuKgKhODX9bxVv65n5B/+5fX/uS7D//o9MePVth8K0oNKBoobSQnkOkSvpOKaewkq
u2S7Gr1C3Ls7TDMs0m7PdoUw4KKFvQK8jF41BAB0mWjW92enyBo3YREALN+e7eGK1uh5UP17wl6M
+ahfWMmGO8J49dI2Uw2cEKL0s8Xbr7M5bF5KFtW3p+4vr8RwrUqhLur2w90UdMvMz+v9/RVtooZN
lsaInpEmDK10n6saNUgSE2bUBE+skNznyRiKrZ4gj/98QVH5N+2xdb6/vE/c8jAnDA330+L2K2pB
cKDZ6JCcC8nOt7X7q1/Z+uA1RKDcT+8HuzKPBlDKxRpSdS0JYdoM4Lqr+5MdLQXbIjSCJf4FUp6G
5pIA6D5O1MQ8tqT6Yt9ps73FevrXtdBjhehyh68TFSjAk0z1u/sLx/JSWGl7rtEPnWem8GHlKNfe
Msp+3p+4HxJnfByMIDl1XmyfEbeeiFODh8fw9ez6CYuZaSSvLmrTo387ZEZC0F9ZjDv4wGzh0Ms4
wtt96CiJN30szV0UafMd6NQoTOOdnWK5E2iBN2ZSGO9xbm1IjUS1zgSJ+3Ne3W9OmEbGCBNjXCvE
bjJ9kvRuN21V/PU6uoliAw6rP/7++t5036cCRz8byf41CGNnMw3BsO7NgtO6cBGgZ9aKDHD1OpNZ
ttNahcv7sxTyJIfGAaG8/yyWuGFtIMi3eKMrxcD4tRIHhrrm0w3gGxjM7IM/Ertne0SF3l+glPER
sRC7ulIPexz8LZobZJ8a3dSpkO5n0A/OJe8wHvWju3MxiD7HjcgfnKg7YE744oWIw12o2qOcI7zy
yig+o4LFXOQQhFVTA2iRkf1CfsIzKvnzLLpgTyeVvo4R8St0N2Co60d9xZrRMoJzr9nM/DcqBw9e
Vjb7Xsbevqm89NRZKQIstAvQutXP+/ZtdJ2ra5U1q4n8KSDd65ssks+ZcOoX9Ya4pnyS2HMCO5UP
kzF1T+VctBdcyNvxTRZD9k5vX3wQWWzh42rydyu7ucRRrT6oBOg1rxyf2BtayRCnsoA3pukwhJ25
DaxCPJKUAybeBu0fc5R9sR0gVWDQxSQc86cXm58k7hxywolehlbJFRuO5hDioviDYZCIqKB8yVUf
I+4qvt4vm1ExUBaKahYKO12SPUJioyW5jynzWmAbdb+ifL3ygTWEhDLPEvX6CSiWo0alWs1Lk/Kb
UeonZvt+mTp9TFHP1F7TiL9mo+pu70ZZe63DdKdLFmjxhGgs8kf3jXwkva4gP9cFjXYd26GPFABl
iKrhKyJWvbRSG3QVNb9i85AbW8ZW8gdHgquGMg2XpA6W26GGMpwIR2H40MPOdYzkGPYknXjZF7IG
7C/pDcOvotF9jHtZrNnuJofWCrAuG+EqOtz/mrY9Ed1PeM3qDqLeiI6larLsKDDarwyosnOOSM5A
BncisLdZslToTrlB/qHb1M4Ftca48VnIrrxhljsWQKcwyyUOYGBYoi9IAruQFUisg2WQROfuyMAy
z1bquOsOOQcxjdn8aCe12hHqR3pLvEdbynJ5IKzFC9VB40rKgmyN24qA2XHDR6s+ZEcUTdXn08X0
2osaEwIPbm+mt5S1RoPqb8Is3Q3QB+98X1DFYmZpErpM0KrYizIo2U3Rf44QtyB22Md2ZXXOzvRz
92G0lXNJBviQ3juWRX3FEyhOQ1swOuC7OOJGjratIVlQiu7IHs7exwQGOiRnk9ouk/xEJ88bfU3h
lrElfREkXPm+/ZTE6XFSAx+M1sm8VL3K10TCA76VUFY31qfFObdnhFzRrVyd74fI7U4t5R6k7df1
sxuW3iac2MugTnxq+8k83P5ZfEgq2hcku6x6XKWvrqpfbwXyUdG458xLuwd3EHx4ptFu7qe3J5ux
Gs463bcR2F+S2R3mnnBesLT9yuKPUZpsxlWd+vFKsNO9TasELnF6Ww0PMaHtBDoctBofXEQbD9SG
nTqcLMe6aMalqbp0Q6mw+6ABdZaGb8Q74u3W+KlRmLRxyqL1/xB1Xr1xI+sW/UUEqpj5ytBZLakV
rRfCskfMORTJX39XGwe4Lz7HnoFHapFVX9h7betJlOs7fvzhXKUKk7/LKaTV63qAN4koNJ6c3cAN
xBaNe88YxqMj5jdMuzXwJI0vP8UhKRpvNxTCHn1re5/mKUZnQhik7dJyFhBbfHT/+glMJyM40b2m
edWB/eNr7ifr1heL9KWKcSo4xqvWcRnMvEGQY7Pxtv4Xc2reEpnHFxEL69yo2eQnF8/fuTuGpqqd
o1jtQ5b2Bawj9Fr3ObYl2jFw+rGhz6ki5ZX5RW3pA8BheiZr5NP24jQE6OzZ+Lw4Wp2nrp1enaSx
TqPAnIPYm5fZnetdXXdnF7Lcg46UyW9XXGE96ED2RX3tqocF1bRDguQ7NwVfs9Z7yUEmV1dP1qs7
38g/7gK+WpuOI22X4+rY75alqYfGbhcATRuvJ6dytBWMoTXhJhFb3Owcr8/omHlE53Zuru3Uv27N
ZvqNEs4lsTp333Rgfrq+wOTgOA/3OR9TIp39OraY2bCyVwIbgHYbP7a01r2leZAYQffeN8o6meTs
pZhLywvdQxmUmwpYHWOBAjRF/8xab0SCqLF4vhKu87cyobUvlrZeSacHrZqYT5l04EPHOhnApXu+
oy6HZRoe4QhtPg0d3KdNfAwblYnyqteEvQjhMsAI8tKyL70jfwNpHfZzaWhwQnWHz2lh9pK1RRsk
qDZ3LR7scz0Yn8za17NILCs0a7MLa0QG6J0hcqh6eseSwBjR4e2nh+NAcOqnlinUSRaT91jlVrvD
ZuDuNSkr1uuFxTiKyU1TlWuoVx2Dxv7JlJRlTTaoj6So8IZJ57FKNiMCT6sdsEctD9v2p5lsCjuw
1sdca53r4qj/Cqtn9jVb7Au1Vj9DVuQDWce3THnpHvRjf0rLeL0m29CHoBwNyNuy31utF58XaXAD
5LHlA1fYzk5l4lHD/5MVgl58TT6k7bZXPcGFN5GjyFPGBlKToasN01tJ3tyurNpgKGP9ZeOT3tSM
oSgjkTStHnAAZKEhunovyGQM1tLcYLA0TuRmlHiOYnXEGFkdGiW7kIIyjvArZD6kwomTtTzNCuUD
Etl23wJzcRdEKUbVdzQZg7EDulf7VVYjvOOCDee4ex1muEYszPBbA12I+7Q92czvxyZVR/xhT/Mc
H4gvmkKzt6yd0SfXrCiZ9cUt6Ws9msZiM27lWP+HRLZl1tClBM45r2bJwCJb61+UFdK/EyCI+Iz9
pinqCBknMuniIcUkh6fK3gJs5GukmakW4jeTvmkxUEpST+cz4tNI79+EbRfJBcEppCW4N93Wf/27
cvvezoFH5yduj+ZYe5LU3C7F0gciYTc7ZYcraamZ833Z37G7bM81a+EycY/xVANUGpzutgn9+jxX
qn9F3Yzl4j4a9jSz2ZuGl36JZdAie+H5Q58qLlNhVhetzkMXyxSf85Dfuor0Pi+x/wyb3l0TYZ4W
R+4FmxqwZJgesmI0zwWcTJ8JGlmhvXjvJizVhcN13E6tua+Q+O5xHHiYCS2GwsMGxLmJGa1LoUKD
pnpfUTLtdUho/Bl2xC0evioN1zz5EIxunPhNmElylPhHXa2bbtjwf2n3DYY1oOUtOkZRK0mIVYZ8
myXxXo/L8aJvxuBLaDR7mqLB73uqv7gvwYnUVdAqx0KnMkPoGyIkFJs2s2peyYu0hvVTWzK8yRkP
MfXIQUKcBXJLSM59wj7n7HhHVeRPs/vdriwmwQE2e7mlf4pS/kak9sOFaLyKQUOkgMYHPQHc1kHa
18zjS2BtsjeLkrmi8hzY7ZUZ4dLlgKtqXoKyf8pA7+5dc436yaO+3gxYTkUF9H2hvhajAbuPgg/H
nRN1ziZBLJOl1JkoPLPeap/BFb2xWdo7XnEAYJMh5TkvOi5yavT2k4i8xd8c/TFd0gQyvGrCRh+G
MJ/OS4/Vnalpeuqm6TiMrf1WywLsWoJsq44nTGMuSQHoNAA4YbmPdNbi16xXgOBINg1dbCKvkFoQ
2iGc9oF9vnUNPsV+mm//nrVJUy3CZwgTiySKSOKuuaV6cee4JoG5eVlkN8MbKPbhCbPqP7/oi1l8
06UMx5VX6wpMWoUIObNfWlHAYiyeGrWmuI/M+BgXY/6e1d5+6XOQYCDduCuz24I2ZsdWJqobl9OR
Kz1MQFR8Vtug/HEyxuua5cWe5f7dqSbkrqsUxy5HTloMt6kz0pcYdi82+iuG+Rj18cOS9c05HXXt
pRszLdLnaoks6DISB6iivOC5crAeeewKeSDcKG1hRSeWXVzHrW4xvzID6NkXop+4TWayPOMRutkO
YCeNsJ5wavWGOMY6/s1MouoSDMvNlQpl83lkhzey7pCz97QU1jL1D06sf48LpKBc7tJaBHPZ1udN
Wa8x6sHDYLkfk7IjMQrvxNgUwOxgIm8oXMVTWZJxCYTjwym1i5jFwFpSpDd9Pt5zUK46bL/V3O7o
lUI+zwox02zK5q+qEz/PjIKDskDXzkEIsNyTZ8idgMlLXhmAzF0z3hxt2I0mqWOWshnTGYv3gQbh
d4sE4AEqJdpLo4gPg4kqwC0XMDUMAMpi4S/uhotuxkaEy4xttibzyAFwG4KySrhg3fJ1JaNZgND3
uD4Y4Uk3GLL4Jmm5jkzRwYbmU/Nt6LK52KWFqlMsFw6XN1cnpYEJD85eEiwWjLwTk7Nl2exdzNoC
az4RvWOL+VTPorRIgS9N/7Ex1gLLLcCkc/3vgJqd0cB5IFXSwdco+/YEM+7YjD5ubrVbnJg0UmO5
cbvmIBtK7q4xZyzSQ48BvkMWH9gnZc/vtWKHX8/ssy0yKTZtYlo4OcPvzlYfldd1f0zGNsPcgYEf
XpXo/yu70tuZHnbQtML/G7N6RYmHzm0c8l+zyTreW5tI66UB8IQW1TIpF5JkOU0oPoIum5/zHtU8
gu0t1HL6poasEWuuf4mSJabN+eHVcQU7jU5w9kYNQAYhELr7X10v4TDm+ZNxJ6l2RIYKu3YDHFlM
aGrYl4gWEKwnxDDcOulmNzGYPXUtjkrB1wWkqnwa1bCeBpHvaiaPu3RuO8IZxFGT6ysTm+IBKm6G
Ird4t1cWjgaoZYjVqHiXJSXYpKbvQoUhj73mzcE0bPNbOyZR3zUa8Sm3VGunsKAPD7ekCBvE/Ptk
0vejs9zqTTf3sk417ikGBeNGnTIYuOJSSEVZiaM667UQo8YcKHhxh9jCz+9UZXoV1h+j/k8Alg+8
ftyeCL/+wWP3lrctZHU1t/60ZA20XyZ5yJLtb+436PkAvyvIPT3FcQT5bD9vC8aviX+zgP/nO4aC
mqbhZFKpLHdA1j89z9hzcxKSXAv2ZFr1nG9J81WiFghIpk7pYugD5FyK/XRvnuvOAaIcQ4rlLQob
0CfW1MQs4eN93mIXrFrAkU3swKTl1Tcs+UnEGYOr2ceIM51F9o5DOHlcAcbK2tUeXCXTPVYLif/f
JGUhNy/woJDtl012yFWYNo15FDFIPO6Yw2ara4OclwaDoPCpIlusIZ0JV1mQL2ys1q0SYd8wGlCe
ycwa2tUDgSKVT0uan4xW7VTi5FBjar6o7CaH5GOQ8qPxbESvzXYo1fiuzSyHilF+zGJuQm6N9aUd
GgrvqvUHFpQclKZ6cHSmvvTmNk62CS+N3oQZiT0oHsu9PdnZcQD7fta6+DaNnrsjteTQUiZ+bph8
C2p5ZS/gGQUIQk50fFbFR81TumeHBRLcSL7GMlRulfN9wF3Hla0Cnc96Sz2Y4zlr0XnuPCY52G6y
mPmOJOXDtZJwVTWqTO3NqKmznF4d1gKL0GTXtQ8C/9skkSVa4iIi8/0dQccUuJv9uqCe3NlEjsTM
shm2tl+y7znaaASWuYOeuhLcLaHaGFh2rqVEkNJolJM2DXy85KgSFE1cSVEnFhzKGWQzu7y09lwT
NHP3y2BMCZBdiWj9F8oitL+ygxWKSnvwJ50V9wyUoHaQ0NYoe04mCL8cxDjXSbfzBsnEbFtQzLGO
AswwYSC2XlZbA3wzLidpO7FP6XGmpRyDbjGhjDvtbWzTG/Tjd2UIJ5ziH8TOr+W4QNd19B3N7ou3
Sf1wcUqPG3xQrxXXSebOj9ma6icKX3+rjOqyGgn3C6O8ZqLgL0btESj+uZ+a+UV1EOrrHNSBp1DJ
eunKUim5KGfRfUdYj1AZxwjK8yuBoXjzdizJo1IRiWWv+vPc/+5i89cshQ6taTrRwSZzMGLi8luQ
wByOqC85mtZzK+K/blL96ZbsJ/G+Y/gmBLu7BJ032UMt9BvWvSzwys4IyL91+NuSLFzc5DNlKwzY
qOHChcvudqINETTiD0qhFRO4kByHZg6yGYiUMlr9WIAq6CUcVwEj9VBm2vDS0vZejNNqVJQnGBaO
7iz4STvNd2eyE/S85c5IL27KLiG3WjPbL+jh1mThoupfGSu+2VOPht7LdpMxFPt5AoW/Jb9oozpf
wDHzE2oiv8A4XtlOHxVrMYee7s0fa36xhlG9L7FR+jWi7dBclt/UEVuwEbwQTFKcNNHjuG+5Meef
IomxWyfGc65GAY2QYYGtXWES66eBkwSDGkkvDCaWS3ykC2OuMU/njtV2VAPh84u9BjSUKAhn8VkJ
qEbD3KgX12qanNPWolqbBPuycq5xJ5KwGBJ0MIQuTtQncIRr2A+uGeCcIALMXhDcVE/lOpSBVbu0
m9d+/JEZYQcScCdjon08/RruENmiAPnMU1gE+Zx+0LoKDrwlvGsbAM5sB7CwAx+OemuafjtN3XbR
mcyDCl/9JtGsk2f1yfkOAAxss/OlgwMTyhshYaCEYD0Y4EYE2+Gh9Ztetccmi09g03zHFi+MMT9X
kyZqaZ3X2uYDQWzAWno6cdyzvuL1p5ZcmHXARz9ib1zAGJvvBHgbYa/hgbWn4aat2dW4d5+WilFq
zo9wW2AL4RUN7Lg5gbKERfqBW69mksawdIpAH/CsouxHSleQEovks9vANoA+yMNhrT/i/iEmAyjS
HS891RX4bc+V9XHIgThqG/gdr4EQYOXtJaV0mZV8nCWGWtuiN8zmZIeJIx7WLlwNBBTjemT0wkXo
Ut8x2SkvKAOofCf7Wk/ZDs7Wc1Wa6rFB4A5lrAmWBpqEKIC+WNrvmaiomnfzgEuEJo+BgJVvTQhw
7YkICINWwr64W3pAcBKr8jGZVEMvfwQdMJ1p3JzA0jnhOQ6uOeLUQG8MpoHgWlPzcdsgBthz/CrA
QrcNNGhNDoI9H3p2ZfHzwpRqWM56YjxYms5yrqr+jssdzpO+/mz1RvFQQ2iU/TdMoSh10MfH3lgD
Ped8S9+6jpAisrPmexvwI+Cq7ewM9FLX+KI2Acf3hNZnUKkLEGQI8fepLY8WSu29PTCMdBcWioSt
cboivAZTm8RZ+9jUL84CIcERUhwd7+i2ThyAoNd8qY2fcbadVxeRETFXSEgyngFP5Oex8zg+XMs3
O4iI8YID16iky6vYW8BX6Qaz9QkXTBM07P4D1GphX5Ah11W7OMtM7JPGwXES2tV1MT+EVWs0f/op
J6SHNrtNIhYANfP3IgJrNR5QMD8VaTHvhoowE5Nfd3M1zH4/E7cxiXuX4gFBhar60iBX9gGEu9RI
7Fhr/H5pz3828x76Ucgwj4eDjrGQ/30Yu8w6mbzxLG7Hs03zIE3vSWMgBapG0HU18ZE7ssU+737W
HcshXmj2PW71SBvfvCdleqiQgqQxBcWSgmmZEPRluvwGHlTZXXZUk3P2cjKLSvg0OFLpafFuI+wM
04KpIwyMN627EHaRXpZ9zbIvXcFioNbPAjAhWDtq8ZgksGKUQKKUedUDQwiIeoOHZZYMpyqxfnpl
PXs10s+p+G2aK+/HthyTASaQMbwIMd96C0nvmNL6teYSgcBhejb9yFR/Tg0dwVwrfvq8TvZzZ53u
3xKLtChJ7JDr4W+TlBdGnA9V58H78E6M3ZF9bdUrvNDvlNuRisqFKZ2DHYM2ruyJS7ivQqWsn3Tu
eEjGHntWcvKaHkHsRqjhirtMSedcKbf0F2QQITCBV5TUp66P8gKSotdO31hLfvjp7pdpHFkdcBgD
LyaQDLKWKgkg0u9PX4U22zflBetoCsYTHA+63l+t1ed7DRrHvqkUHKPY+Tanrovi+ESl5+YHD/8L
4ZXvvPOfUOMQTMTqsR7/s8r4WI4e0B48Lj722C+Wi2wfdajchBViCjatU2bMkbloKzVrTPX178/+
/TJJbYdNow9XN/1ldHMYc5OdWhcR1vacI746toYzEco4WJw7lXXSJs88aYXq/SLup8jxMlZ+KkWD
4fn9NGHucBfML6QM65InJk8NLYjLdQ46CESeOeHim+MTlXV86lOoXlnS4jH0dHJMWa4TpgdTOUV4
04+9HS2t9R+BO4zk7jAiblsyzQZOkh5AMBRGZqYTN4zBRJtJ+Vjx1zkAonw5NcYpaxfjlJs6oYDF
TJWUd1HPkpoRPpjSwVLqYXKM/LAa+O0McmjCTeDkMDErPOv3X5A/Eo1Ilhk+Gsjz+kQlsWTV+MSy
PED0851nRHMkYORg0WsZ7iB60FyMz3N7Bks334TU7qlQoFB1Y+hePHzuT9R6/xZie7PC6aBNgplx
bn6kmIpBthm0E7n3UNDo2CVjgmKdXv79kkD7CkRi/+oHFsDb1M0vLrpNdH4YVORq4zlAjbFzpwy6
pZNCRZxKtgBrjzoLcuaYE3unVPyxuVl7YmfhIdAEH2Ks+mvDop6fpfnt9m1ynMCgaHovHv/94pr3
q5wgyTvG/gPoKjp8e5lPtWt+iiWv8EapJyx0BXwKM9+tZYzLwKnO88Nid+61N1LPL+GBQrYTdFlV
8gLwwjoh+26foLIhBCxu2ryyQ8TQ/ap0ckPa55iAGPg8KCJAioJx8YhetE1mv2bDRHJb+wP0ud9E
Xxmgzq44dHl/4P7vOq95dBC50XQWH6BCpyvwWLGbGFT6wu2hIOrbC+y5jCS8xN1N5vDpbO6wH8u/
KftDHPzNC0Du7AqeYXsQghQpNsizPj0qjyktfyva5zlBWyrmfN/NJz6cgO9rO3oMrM4eqg0GfeUS
9HFxjXsTf/5cJMkpIeYvNodLVtXvi6abh01SCyeuk+xNhmaPyR9MdArckAv7AaA1wTy8MQbZZli+
37LlhwQExunteN1qrb8uU6g1yxGCeftaF81bi0ruIdGB7Fj2rSnlJS9AoidWdtBnsz31JCQSPzVo
v8j/+0CmRUKI2ZunGrDeiZKxOsYrMLahkqeCtU7lU8IxL2knhoMfmwcYMCk0N5yz9mcVOK5MhIHX
FbjdzrHr7Un7VcrcJQlQB9PGcC8ctAJ+U1zd62smawPE4yfgSMyhFoGm567qKpAwBgbapZPqLe0k
NPYTKxR8PCwK3kJ9BNFWsqe7KgiA13SpAnckNMzueTyabOJtRT33jGsfHhc25z8xQYnx4liflkEJ
rRKd46XgYqWPBC6zwmxoh7z5DXWQi8x+kriNIqOsmh0qbhv8hpj24Ko8atbE3hcAqanSHUghGQtx
rs/yeZ6HP0muYeEnTA7+eXG8U+kQdX8IPFF/XQtE6nfCbPjLaZc3hXSRjUYIOET/GrzBA9+oOy9u
DUuQ8WJ2ZXKSHnNHRwSnEWs6muTx9JYReXmLjyn2sEetMy/m1L2Z4+JrecxMMkvg7iPInVY+KFg5
x9wV4uAADfLXoXcuRmv8YXMQjvFa3GC0tSwOywlJPKpSBO4nLoyUIWKj3gcl/qhRVj/mdDWmwvvb
Ou3gc5sjZFWS8VtjadFSw/2XWWeflbCQYDSzy0qfo3UhFu2vibxyYtRQoG0Zvc+SHdhHnTd2sKSw
YdPtSrXEFGrpmK/D9TxYrJX5L5Bop4ZqfLAZPkbQmsx3J02+tHqw/uOnGWxGbJ26QRf+PQBmLGbY
WhTLZyuTQQ79D1q5boZCVvVJOEZ9AoT1v1/+/7f0RHUEMxlZVya+8fnAzYyxSVjMU3ygsPI1KaGA
5LN2k1gtX+Op+m4mHAn/fgd+xwiUWliG5/FrgzTqlXkbVAtD4fK5/zae8BlQ0xMge/9tXaqgwMnz
QIwT1CduEmfU7L2NwkRwrz3+/y88s8DDJQWqxubp358vxva/f6NJxu46aa9u5u26jpBtrf322vu1
m+b8ieJhrq21PrLF+aWZA57EzTOiElDIhbRPcl7v/6/tsdAapRX75dbAa5oZYLSLMDjcc8M7GxmY
w9VaUKzefztOSYy5LeUfsyD0zsiluHeW+vDvn4IPAW19t57MM44b08qdhi4uz4IcoIC/Mlclwopt
bTL9WcbJO7mr90UJmZ7xAQKk4iwrFss8aMd2uzeyO8PrX0wULDMrSWJrxU9s12dPbH9K3m+/ghY8
d6q/sCq7d4hs9stwq0inKe5kaziK9O/xSdIcywEZBiKSdkdmHEAy9aKZc/awDAYc8/XdJeqEXDrY
uYXbXLR0mgNHy9EXGsW3oWlXs27ECRk6TtUAVUYcLeZ64nxXJCE6BArfBxBAkJjl3wddZfYmNXFv
XDi1gUAEyGnOd7+EFN2nqzNjY5TZ1M8IEIpQFYbveWQjV4uDASV5UwlsnC7VnsbtYcj5i3ND5qx0
uVO3cT25Eun4kjL9jWuPjMYzW1Nct0b32pNTdHQrlnBl3f1tdPoisbr9ISdKA56c3xTazVj048gV
arHlhpBbI9les7/WJpeoneUjoSrszW3BsJskWNmOF0lEY17MvIIz8wPPDJm+0v/0w4NSRhUKjhWA
5UFvd/Mvb86iSbHOw/EM1rDQeLDM5oHBdvHMqvoRacbOld0RjttxdppfOpnSgdEhU2FBVQSlifs2
8UJWbQBHmzaDMq0ve2SbIkprgxko1qBWSjRAbX+r8AaoqUV9x7ePVNgg/bm82BXZetb6bilyquLW
vN3PccJ4IzvWHrIyWw8tEUOBxxIAKYb3qHfi1hNoHoiYaFli2cHDbkzoUnzkMcbaCCME93GPaHQZ
yYaa3QdYo/MeCiEAGhJrzN4mqrTEQc3gEszvOVdZEU6EOGNpKDaf7z1lI2u9qd7ccJ6VZdi7iK9T
FgbaaP7Z9HWH3GwNmTtbzFIR6UqPl0GQIuNMxGyoqT80pTP4dhW/LKwVY0mrpxF4D4WvPK0lsN6q
lh5DbYYRU3rQAUv6VVG+6zGlgk3ztQrIEqS6a2J6ytl1G7M4jdZ6rZvmStevWwWddF4m0UZtlhWP
mKp/r/Srmcz+mln8aGgNs4d8YmTT3/1x5PRKYX4u7YX5thONvakouWOk9vxMel69qM8Ch8WtX7Qs
wrPG2adyrohCYCiapcQaxGDanHvpgheJDdOEA5H9smi078GMoynuYNStQClNmw6Z1YlWlxEqJMDL
3UEaI+b/3lyDRTLlMS8zol7Yj8MrcTsLZxwlkNLTPRP44yxrOuuBFF55vyqAMOBxWIazZRtxQNMK
7tqQ/x4/CKeM8tx7rYIQY48xL7QHmFZ2X0Ql5WSBC5MoA3tHrwcDsLzUrfzMhEGgIQ7WFkcJIRHr
UbZI3qay0EPGH7pynoueaJKszyGal90PgcvMF4eLna0vxj1Dwyi0t1yVX+ycsuMdbfqvdjaLpIpW
Ql6KIv2vaZlcLvn8UcwZ9dsW88PMHxejUad5TnG5YKTwkZY/V9iDd8VgIyG//zIgH4EPlTW+t9jp
2U28N5j6rKMyYiA8HYNBne9Gi+8V1isHTvFcOxoGTeevjiGRrD343s287aka2N9sxHgoNiKV0DGk
G+hDNOKK165DkVXRTEjQi7aHJc1NUnpVnehb0yYcZtU/YUUq3xQMWqlOgZBvLQOQQv2ZJGlGGGl/
GjbjZtkRr5ZtH108frNwDV3DI7IuxmDAa07kVj+jzNG/Na3b2TOBehJILUEBnPqxWzLDLv/WsLqA
sG8XKeMarmfGnqt/0hRrm9oZWZ84+UFVKfkmb3QiU+iS7BKADB4x7IiGsQ8TQ/Dz7OYKYItY7Q4J
nzhWRHIwtfI/Ma/jPgcVjgP7kxnza++Bm+GjIDlLLbTQIJ394r7GxwuXsqZqjw5fUiQMTw9RwRNE
TLKMv8Bg9ZNOioO70PMoFwiY6D8qYYGLg3JYukzdWrInoW4LVkpR3juvKPPDGYdZkLts9RbJib70
ZuDE2YO2oPprstkKV6QRPEdBZbgUJwliF4HWeCkJKOXpD0W6sc7AcTYy1ekLkhQ00R31hc9E75AR
siVkStOspThYVez4tg5mVdOjzZtLcmj0d/yWbB+sPy1kyUCQ6RXN681EIAo8oYfmHjcEhzP3a5Yb
2p/zVCLEG5x4t4zOH94ybkfRMbQdEMarl3Khmt94BTidOSOkrn81iALYuTcY2vji+5Elb4wMr/IG
Xkd+lkZLbDrpvZGd8RGTKjgCZN9V07jB0BJBn+tjZGY9lS3Zg5nOtUcd2Pm6q33Eo0LOUVMQg6K9
bSilfTYbIO6HxqZ3vyMq0/aH9KjlxGKfEUT1MulxYFbOIWFJvGvkehIeQUELEVi+W6js6KT10Zwp
tlBUiADk9yErEYvG3KS4S8Ok28BwW9uwJ1fq2XEd8sKXewxhuNXyP/iw4ajXYMBY/A7poJ0Id77g
hEZfs1jVeQP+wG6iPbppj8fQNhgpHKVNCcd1uR3qlB/LRjZj+mAvfJ9Zm6+8zt1Oc/QvhZ4P2yih
7GR07uWCDNCubjXF7gEkQshhyc+VZJUQrR9qD39SAqazUgeXqDJEfWrYlX+4xW9JUtB/oXsJa4c+
KvFeDDGUVwBln5k7lCenb+8V0mWEW2/YzNN1q34jw+RWrETAZM7wNhU+7lmL/XZncbnAcx6MqTlx
n0bVol9EOWQPw2wFqhue06qmwJ1qd7dZOEm0exNgp4qcK1GFhIh81Xyk1OIcNrNEX+6WqFLqDnF2
ne2x0GYB/8UPZp0DPXhcQaVJmG3QRFERNMjF/GraGBvS1Q7my+rwCjWW/IrjcafbZsv9cV2Qd4KS
7EiRWfdxPWT78lHKrkYxTn9NztDfpMjwDWhxQM5aKNb+Lth7qtpc7V14GBFt15OIUQMmxqlJjG4P
VPGgtiU+MYxk/Kdj4SoNrA41Y/AXw9mv5HYGJvqqaEyjvNGONejHgL2TywZgMRmh97s+K8vDJOuX
NjN+G6NFOWPq+YEEwogxMClb/U4Hmn0w8bqhq462kYSE4V5JO/beIhrn2BLdIDb10wlsNYZq6dVa
3KbGe04yqo8BZMeOWB2L0fGCweq4bg2yU2xv2KGN/QMKUFAPge6EYPGE3ox0PIeZN9znbhfPGLZy
yJM58NutHX7XRvki7Gza8c0GZIk9U4D/BdTeHbisd5PneHt6M+Y12e+qGe5oQNs3nbnxu9rCxl5V
t9U1KrS/DROEdmWyj8s6Uu4nC8dfzfB7mTo3xOD52rYkmDYta2auyWkjXKxPbOj3oNodZW9kv3yz
3d5puovWPjV/OQNWyn7DjZ0UREebSXmrCSSidDLkwbVR+q0zr52lYdana0N595JleXNEFxB14FD8
PGlK/24JvSvtkYbVat9323u1kAu/HCnlP2mxUQEAv2yHYmMyzI+8BSvLoqQICxskuTVB9NcVSzM4
awgTuMYsCrVTzhQTN9IRsjJdmM1bk+tv7OdNP7WS38aCAjxdCIiikcXXUQ1HfdhZtIEnmd27hAQR
jfdVyRbhhOe9OjbjX+mxMM+7m5z1z41vjbhEeOyEW+w1ZP32mrYv+Oz6QGeOtrOxrRITxZSu3Ny9
jr0hatyoJaqA0Jb3lDTzoB2jzY2ZLZl3xx+5hf6Y9TwEImjG8bnsq+FgWlR3TEQRMMwbedodgtDi
Y1UYc8FXcLPkQgvnzuEBEJTupjhMa2w/kcwpGNFDDTD4QrSnurPt09DEVYDgl3IxIZBs4rH3iTEy
CRovqJJL26+afp+WFQHh04xjrJVP5JgANL9rfbH2nUqTqChGPP4sbszh2rPVGoScu7i2Vp5Zw2TT
62XcgszcG44AEijVEyzWGAOzSwGLdzA0N/FoafI/HfRs2BiWF62VtVtyAly1pHjcPFDGFmu7QCNz
xZHxXiumJWhaywlZm5GktHFezPyc8k37mxneXb5WIF5lMB3cs632DpGvgzsYl7p4lngRD41mPK2Z
dq7h6juG9ZeClrKY8XMk0uUMt5OlqiFYf3oJPpBN/hAP3uxi4tfCe+pMpxQPkbaF7l0ilUnzq9SS
j35p0FIXBNsYhn0g6WneSeX90UV33UYN8cbU5butMBrWYgn5MOv2iFYL/IQ2VQ8W4YqsG3UArjrq
ewUHPQTDEIh++yncxIk80zg69mdLbqOvPJcphkNkCWfqHBQYuV19cg+kJWPi2nBAas4d/V8AN7LL
6Ik/ZG8HlJYulGdWZNAWpq33jY2KMTaML8tT5qMHachlZM/+jKJaivzFtA2i0XLn9n/UnceO5Mq6
nd9F48sDBk0ECehqkN5VZrku0xOiyzS9J4Pm6fWxryScvSUdQYAmmiS6dvfOqspkBn+z1rdYuZ65
/1f7wqxZfqBQBhbSpM9Z296VBqj12DeMg+lyVtRJcZ0rkojC/pIgsfwIK3RtMyke/dCHJ6jba09l
bMV6cM7SBBtLTNTZ4RsCNiFQxtgYMqoJtfHXikp/TWIXKg1XPqPgyddjRlRwUZ0DuzEOTsGMJMPF
5RawS/2iRSvBnBeFS+7thoxnqWL5wQrx5umBxi4hW76qPYqwyNsObeWs5cD9yU+tApXPIipi421y
BqnUc38ExiM/QLOZoWax8iFuoPsOBbAHoybpWxf1A1kgr5GGywrv/WB3Z4ERYgcTltuAZNcjfHJN
2K1zvFTFzzjX3d2Q98Bp/YUXDvifefRoH3mXuop4PsMAiF5kdbxVy4hJYfsvoo6GGClfGGbTE5kE
j62R/J6RxWuDNtrB3beuemM3e/6EsFJ6ZCzhPkpLxpwE3Z8cMD+r2lZyXbEVXjkwwMoa5ykxCETC
rWVGadRohtMR7Vb76rosKnx1Af12N7gCWZ1BgT8OO8Gs07Itc134QKiieDZoOjCI9fHdNE3DZpkK
JDlwBGKpPtquzvexSF+muskPEZdu3KhuSyT4k0Xfz2K5uvMI1KJLNOYtQ/wG+VsKYtfRzylm77WD
ComkG7bppUHUbAorIGfmArxvunfMYsGjUWZIo0/WNqBWLyeZSJD1sIbdjnKQUFvRkT5pIw9cRzaV
Lq9vOjG041aJxp2Fk5US38ZIyl0snlCez91i+vzz1ewb4x1o4wsy7vJRTUWzrex52CRolGsm47vM
PaOp/Ey8J3IVrPve76JHNiHJkdsZDfE00SmlYXeEiRc9WJWJpMApX5qMnb0pRvtxaI1NqkR+c1ok
SJKkkj0tXvAgRkzUhk0V1A0fohL0uW3v7Ao5X+26Gx5818XVExVXK+jo4GP/ocFQ+NTlKFxMCXh4
AvBMtFycwCnhtPH8mBVP598Cy+yeY9H1z0y8ce1DORKzeaYA01fPjhFNEWeKYqPxAJtgyteTcjB7
IKtLW7WRLNY2RI3NU4tfv6aoacK2u/55MKE37FjBafY+d4XS3n0+QC4aanotVIUgAsI0O0akVoX2
c+rOD7g/jR0zXcFbYsgfwyfpOvndXOuWH7DZRj48LQbu6OISFImYqWtwPdcoAd3UROa3P4iJyNqj
KIKLclJkUnHNuzn64cvs0I80IHcuf74sNZYunSO9oz3N955MACp2SHNMEBmrGscRV5kjr6ZfFFfH
/9GXxqEgRAAyoVYrNp3+1RycO3AaEz7XHjncZD653RwdkTxT59KpOf4QvhiU+zSknKcwrKNV3xq3
LCNGdZDhB1PQ/Fb0NfMYsmCPpQkpLmLGm1h4UmOwCviaECDQiVqPgR/Ux8jWCPSAqWo3ulrs5vdp
DmlTJtq+jt5VlbF39+eLzkxtqGwJYK7QjHeJ5+R3fYNyrRi9E++vM7EVm/zCuxG/o25wGh+p/dJ1
lQQZWlh9CkfKQYYrxVKktQ+qz29ymBhCiqR9aK0MCQglP/uubpdI39/MvF8jEK64vvOwAjH3lA48
e3X0GsoHeP53kjr3lmcqPDgxTos/f0L2h+/FzQrMVlmWnzwbegVGlT1K3uXiaqJbvDxUEzNP5AtA
cVzUjVqlydOfh4IReT7X7wNurJPv1eHjn4eBlbwR+HfNwEteAHDZTU093WPe3YH1Tg5o+rn5Y3SG
wL8bG1VsWARBfLaXCyCaAXyojpOOm3x7n4kI26YX7Hpi3EFQqXVrd8WzPzr6MU/MtT0yosWoP7Rt
cy+c3HmeRXEgGN04YDBnPtf6+VNHhFDMjZ99SHMkDmcbyPbbKnNoqOqQxiGAwpzRcljZ6xAz7J1d
i+lCIj3DPI2Kc2iYTDu2deqDWG9GPox5Mfa7xMdI2QM4YLkQMmsOYBkl4ieBImzaR/cc4iXg47mt
cAEeCqd7Nai3EWbaty4FqQdypjYm2DjlkUw90ipD1lialcikMZXHfBTq7KMIbH3UBARiMtnCnRk2
qYviLxLWuvxiB4fezr3VUg8Hs0n3ZCuJH2O6t1owgrkfvxexEuu5Zy9HTDMcN87tkHCTdZF/dEFa
3eXV/KLIhlilGM4YzPmYoprguHSJhE/yO+XOvR0hXOs1+uNcM/mcYk8c3PCI6SE+m/o0cFM9ZEWJ
9lfqkwxM6gm0tEpVD3ZOdM6cixXeIbXxIp+huB43Gnouz1Alpym2CLkNO3DDud4sd/4VjlQrcV8d
PLVvanggXuCAF+g+oDW6D2Lr2+Vjyga0PsVoVXdOJb+anKKBOLRVl3cUbb4gCsqdYEUxUFUUxidL
MWLGFt9ui/TbqCpsFCWjnz6OIBf17HiNFj4finn++OeBCrfZBVnxogrTY95GEB2enpUzoYP785As
/3/DGoaR73TWKVkO+Kp13Z2j1v5qhdMuCToYWT0fXS1dz7JZVC0GBLkYoskvvrBItMym20dNW64q
6RGLI9twm4XW5xB49OwmbpQ64DyAkHtiKAZ6jljWlRVQDgya6RaYiG6tEbJqGydwo1rn3M/Tc531
wc4vc9RwZ+BDQOrbaXooqvzbS4Z5l47iLYHNjOG838S9/Crt8WdT4jroig9vCAgJt27IFCmEcVti
iTcZKnXWukppeoLgrMBvqmD4XbgRM6rG3dXTcRbVxL4lv6Ii/z0ODDUaUt5wuVq0rcbMeG5h45ao
VfaaBWc82ZJPskyoizH3kL4y7se5NvF/9kBP1Ijew7aOTCZfMMAnOF0Qmah8T624KZeoA9gYa4Oc
Rb7xbm4ZyTtla7BYXjRb4QcdLZdyj+qLpvwUDLS3pHDkZKhtOlJ2A1+qXdeGGA6UXZ7MhW63pOl2
i1ytdTP2BENa7xMh6BVzU9+VjTttxdCKFRW5s0krNSGCBP4Ques2t/WazJJnYgXJ7p2sTxMFyoVI
6mwVGa1PRFrxM6yBJIydC0Uhbsk0YNa01gIvKn5ZFF818UR/lvREUmVjmDwJaX1CyT2BQTqIwtlE
NRTvxvQvpR9w+uJc2pj+AzK5R3qFxqYFRRfJ5jTmEvX4dDCOsfl19JU1w31oTWJlmdlzzgimb4lF
zOFErWWY/+ZKua+q8t6auX2YhPD1DlPa0X/JmmEZNbgMZHfYv5Jt3rKUIDbtnEzOt4v9btFwfOJM
fJJhRKiwNznHKGtof2qXGZyKCDpW0RrwAM7CNiXEwiZaVnUI/pDt+MzhhkcaZN6UAIEWn7J1rQMm
bs13QjDANll0Un8egmFwiGVzs7WsfcSHey/PrJORkSfrBuUTJid5cjB+bAOrvS9yj5cJAK2kc92P
5OF4NSMENLBXomm42hm6r5KhaQ/zuyL2aJ+KAQ8am2lRfVZuMp4wm7AEMM0LTRtCIGIhQ28MCOQh
h6SbeoKXErXDE4pWr1fo6J6coGu39eh+Jsr9rUI6yTXshTNz3eTWSNPa5RbpWJNueVPH10Jkl5YR
wa4I7f6OYcNLiQRqD7I72s5NOP9IHcfFk87Ik5r33VQ1gaQJK2uOXe1ipQk0G+Ks+6E95I5xqHoK
nf5OWw7qsZCcS2S2ddQf2jkc1sAzmIcabcIYjefxuagsWThn22FVwCQeDcayUArLDZpc5+gmlEiZ
9STZeK8mu0HDWToH5PjeGhURF1WLxZT0vkhDFS3ZYaXAv7cL/C01pL5ErkDG1aydSIDaDUDZjCh4
kdiFD7PP9g9X80mV7acN0mtVFL1e+nDu83ax7xdHl1F0JJ9XLUGMFlJ4S7Bnd2MrJK+QVreL9ER6
XX/obOcpDhh0ERJCT6BefAtVvRVA1UxqhNKx/2gCpEx9itCsF/oZiui4A+16GErro5TiQ4EUGyoI
XZgaNn1DR+DUDHabJHhLcnxHk4lVKutLgoDEzdByWFUqfIBH/MueZkykbo0VWtIsm+NLjiH8POb6
xFAdbR0bhMzr30JNFsAgZPfmqurgp157SAfl7bLSxplJbcACPD8Y5CJ1HkJGTSF/qmpz0+nuFSFT
91zi938gwnjDkNk4GkjDGH9xH5dlHh+4//WrzFS4RE1xKovI3Xn4ocG9K/PsucO0pyh7itnPIwxG
rj+ozAH2GVGGx+rR76t53QMpRkGNVkD86PvwV4I4/2F0x2BTpcZexlgkg3FSx3J+RXQZb9yCXQtB
oASRjdmVPFTzCWnrpg8ne5PE3Um5tcFqDf2cKq3f2B7WYMPyFRQLvclYUo9O8jGkctjQrb8wEkyP
HVuXtTaIn+oMiujIOwwEp6PZdF1aQcMmZpSE1jDLf0UY+KCQITkRZYh9iIZH1NFXUMU95AHUIHok
DMZp0AaRGPsD0CG7l6FHZBb2V8ZBIQpkqK2+hPatq3uGO/aB3PGvPI9oWRqz25ktWAIbQJlSBF5h
oS/otlnmh9J4amI8KLN/9Wf5LWf/51S3dPq9vSpta2A9P1urAatV8jKj8emm4X6gScorF1B9hVvP
c81XC+rJ3oaBYbO3YwaLebgVKXVDyxK8bL+sPPmJg9C6uDxjl9BfOZ79WJtdzSSYRrJs3X1QMizE
g4l+P8/ReaMAdymRRHDjTnhs2/Sd3EE6RNC6zKC996iZXrK4unNLcV9ZWXDIS07YapZbuvQ7E+v3
KrK6T8LJ2u1c39tjSR6Rk9MYJm5wKMaJ5cW0sqrZ2XoQbVj7x0+WyXIqSz1S+CqWEg6xwiRp7ayF
z9kW8uRh/eVISnzen6uMBHFvSmHupY6dRq4G+Ga7VhM55cdolCHJLmYli4myeE9xzEGTbT+cArc8
vqqVGQXxHmQvTph+PUhPbnFSDZyBDMnsOiD6kyix1N6A34vob4Nk7XCpmxPP42nPZeUZYq6ij16s
FjJ0wl1i9PAsvEsm426XBViuuNg+MpRac0dMOxCdTWkUt7lEfjGj9sRStbUcRgWjDFqMYjbAZs5E
FnFOfYsiebOwtW3xYD/L0R4Z6TbFRmRb3k28RrVbbXtbpVvFwE5ptttJn6TnnMFCNYt7sDD9QVXc
09Gx1dh0rTf85dZdh8ph7Vefvg/eK1lIVLge60A8WWhf9Zeeqy8XWjLBktj+KvWrZNIS1GazIqoD
1QN56aFtXwyCZidH89OwGAO4DVTz2qsvu86LfdDILzd2HqLxQbvLSDatgFb0Fu9Z/Sjj6FeWyhq5
+5MZF/hQCv0JLmP6mVZsVnO0n0V8MWQqj+7MIYTOwO0M/1hrC/hVhbSAIIIUr/NMLhTqDl1n8FDc
wd5GsbGOQzJRIrhU67QOmrUiTcCyjUuDTi+x6JGSyGLasxrwSUYxS9cyImDIZczg18uOMqXKE7BG
VwH+cWfatcmYbpBp7YKmgzmTzkSccQpjWGSuUBRypGT0O67V9owXhnUjeFRkV5usKr882DH3Voyj
FajggpjB84zfgJVmdIcJNX0ModiyMczV3B3mTr07oZ9dbYTt+IqnW5Bqe1tY86/ED+c1jMP38ZdH
KNududB/IuA/HkRKvG9YgLMue4OaXqNN/BJdevCChaY9CbkL42rvDydBT7OLsv5qtSQiUIf5aO8w
97C/JzHj5HrpqQ3oImaXk6NMDlI2b2IegE4a1V3VpTj5oU+0qnyirIN5AwVVEu2Jc06R/QigaApC
sB0f9YgsoS2te53rejs1w80ehYm8FBOnOTP6VrOxrrux21iDl25Eyka/EAmQHk1EWh/S0U+w6smx
IkcavCd3q5Cvup5DDvStyiFWmG5qb8ewpmBbhj6R/QZl99jI7AwR5tK36EfllCGsrMM10P/7GIrQ
uwf1LFX5D2J+fgMl8ThaE4EEi/KccCload8NcVfkTTzZycApw7jawLGdmXO+y3ySp7R0QPI76prg
sIS5YpRbMXNSCihlGnBRPpJ8yOIvyrU4RQHrFRMlyJzYxgoeEEVLn39VvbUcVY5m94hJoItGAvyI
NUFljHFxbLsbIwh/ncXlQVttfUm66sp243cPdBLtAUoIGN0vrLZTAGT9TvVsoDi0gYovf8LyW+2Z
Tz+Z+divpmr4HqFGbbwBJ65RcxO3PFif40tLFD2vq3fJ0wgvVz3YmzSHDxRw/YahinZleV+HuOcg
6d31fcbKISl+JcPwXjd8dCoLmbMfUC3ggK+2lNy7rIZRPWv5o+HD54zWvoL/FXbxrw69LGthoFeM
+ziztjUzxX2r0/YweQGLxYotcOWcMTYQElsNKKABrB4ro/DID3yPTUGQMdPSnab+LYZp0wKfv4cj
gyQ/LTeFYYPI8n+YFz8L8k3oQkUz4r689Za/FAnyhBhoOEQRy98qT5HkLEGbSbEpRoZjrstYuJb+
FbNPeeg7EpU8XGB4lzCZ5/lRs+zK2oFfxn1AgZztAyYMAeQugvkeK+xQfJLLvTlbB+j0zqri7WQ5
h5SPAEeb/YsrVzTwD3HMkj4vdipHjIINzlylloip66i287l0oBoUtGdm8RszNy/ARBZgXdC7Da7J
JXtvxOnTnDTfeAh2sbY+7XA4LVCJtsUwnw7J3diNLSDZMblPm4CesUpv6UQfS94v164ZPoeEqUIG
QB591vNxtId0z3U0rew23lVSL0F+GD5BsDzLtHmEjpiw/tlMyIb3Jc2i71iviswkRvFksg+dQfFm
B9VqnnBpyDCu97bECd/58jJBQ7I55C+OqgE7pPPnEEc3T8KsiDz1bBgV+hVTLA6dD24vH7aurlMz
bZMKZ6n22EsBjT/JObnKUtlwlKt9klUE1gr7vXV+M8JHOVRJe+0aTAkpRmymyA6GoCC9qcqMX/3G
yM8p+yGNM3Wlwqk4NS701LpvTgR+haC1YPMjZ+53tRO/TLxRXt796uyy3k2JQa676d/jU+6ZG8pz
6uBHwP2j99qsHqec/zVB9k0ig8uux58vSONtznbM37+7gmV/GE7eOpIeOAv7MpQ5k+AAUIjLgmod
qOoJ3rJ7idL6ZFmQYGO2kS5R9XFcmUxOGD9kXX3ww4K+kFtTFvDh4QpCWZY5CaWJQ5BmAJ0j18Fr
nfEmj0BeY/MUzzPeW5U+j5OgTcRgvW4nXpTZ4eZS4J7LjLzc+IH4yRL3IebT+iwDyHJlbtz3UXOt
BkPdipnAH11xWM+mh6u1jdSK2by6DwSlSuDusrkOVsog+KItrC84AVy+ripeMlJ41mZuf3dp6TKH
SbHVLfPloKe04jywa/quXueAo92yvBQTIaU99gLCQbhYs2ncV2N29Dz2dT1DJxykLJwwxf+cJuy5
9QirNmuqaweHaAPq+1Q0JuGK2KeyIey2kAW2PZrRjVic4obdnL3swUI3vxaaCqJ1ZoIsQtx8Yxjn
bAwN8SRjII3gB0VGPWfiUxiM9jXzUdHFrW+iZyneBlaaaYOAuqYRMDzXX5nQrNIheK9LesA+R6uH
tmfrFXa5x+4xIrLjAyU9Ub0iwf7QCZqBwZMYAzpSQMrYfjZzicwiMM6ylQ4stTrb2CFOm2BxVvc2
WuamN5Oj1tg5y7Y0j8hwvu0WWBqZOXzO0JbtpTc4e6+Nf7hUtwCInPYQ9F52EWOwJJR4Jfrt5DuL
1HiqrfE7TbgaA5XHdzLqTAw08zboQbwIK2h2eVM6Oxc8MwsQcOC+UyWPYBn5VAmSJwQ4UMdcowrp
jyYDBlg3mmYnF4sivWmpLdCkOvNU/Kxt5/cQSPucS3cEk5X+YNPRHwajag4ODSirBH0aE7SFSCQL
32QD6ZI8Ch/ATZOf3qx+pfZ3MfzCg/OjiJPxndEKUzvebtjfxMsUJsz4MMMwkZ2BGXMawTcmckJc
+6RYQbTlQ5azMM3J+dh3hlUdrd780enyM6GNe4qb4jXvDclkjbOvaQKgQhwx1FAXK7PLW6go38a5
Ny4dGzTuwdRrUnrxj6T+QtmjmS+U5jYec7klJ9so+S8leGr0GWlyNB2HaIFCPJgEtN61MX7Appni
Rw8td92ioAvjo+9zUikYecTcwKMBvvVqdIts0+VgQOP0FKaCIejvtGZAO8qkPsxO9RrAMl11fZsz
HYLDYRLAS6A79A2PjuYWQA/ZLvppdsNsQbsiObQWcoPMRUALC3bc1Egezp63T0curELI6Apbuj8O
VRGijwRHwlWsmUXtgg/Lnl+iGCq762ILznw/YPbYNGs7ruJ92rc7BWW2YxrIhBfakhXGM/D7kDLh
5itEzvS9GP1TfJ9MQ0LMZRlDSGfEl5d2K+5KFTkq7fiw3B4fdDJ9RmPtnGA9GCf2uJ9l4VWs+fJo
59vNnYS4c/bhSGEaEFfE2/ZDFFWP0BaNTaHJEGBAaLCO0vWh962fNTXWeQK5x0fn50B0z97WXv+A
iEec5rn4wj14wFXssX/Qj8Ifeq6CD1t6nypx5h024xCRp31sVErsQbBUVa08Gw1rctuNGAJPtrgH
JzUx0LpPQ8yXpnDMTQ9vpnUxSy5XN0qfaHpuilSc3WzcjCSKsiJRO8wFyE4LM2B8feYZmcJAg2fe
xn7/JHoCa+GKsfjXcb+1yklv4cVQAnpRv5vV9O4BNz0bbr6tTNznTN8uqkuia4osu+rL6Ww6wDSH
xDpNPYbXACXyuhtGjwm1zfq0Cd8aE6E4OcbxVQWqPcAbmlEQV29Jxi6v7Ua4DglKYTIN8BBZ7mb2
LhRteq1j+YN41xynDDX+wjTvDM85NcVnlNU5WRk8CJVaJ3/GyArcKIlpGwi3GNkj0Sq3Dk24IfC4
RSUqkkarW9dOdNE5bEtO0vwp6u3+GMrbnFBPpW7lX3U5ET2nxHsOIn8HctPbg6EIt95yNFvW0WRy
+M4XndnmKF5L56zeYdvKU+Ujky9n/+h3077Xwf0QwEUAlo2ELEP/2rJIg3KGPEi6nCph+AMJcrAb
cDOo1vLOuemgTEsYIlAOFRdjPqUlCem9pgsfw+c2cAlUA6p/IUdi3YMMuUlJyxiDy6tUab7NLVPK
yUo3ceTcpQ3G4Jzq89pW+SuTCYI40gr1b/WbXvbUQXpC+WILUEsmWxCHyAdV70oVOBc3ilwklMtm
VjXn0Ww8rCyeXFU29XHSlj/8PFwqTdYcnu8e7eHmJo4D+4Tw87rem4R+OhGDNmUJ0FW2B4OJmW06
Eqvi0MjMbbL1SFRh/JQ/O72Nq7TIeEuypDsavAL1wmcNF+hr6iREUk03MsPCHeDSLeNYEAPQdte5
6xyh4QLvmHh52Ayt0lTnBx90FfjB4CyyOlkzvCsAIiTQ4gx5lIHY5TayRsaqH0LaT7HhNPumx6eN
vxMPDXOWKRBHOSpKwLx6NEo6XZ9s3Y2Mh/BikeBRd9y7S3yPG+ZBTc/A3YjmfVc5lE05dqAW0kCE
Rp4aoSZ9PPjGKHIw+mbejUjDKn6EzUD3tNJUQmjmykq9YWm8IOpa5A8MFIuwPISB4qfIhsXHTNTZ
xaiQ+YNBlAhzipc4NuP9kJbL9IfewcO1tw5L/8WsARuZiy5gPI5gaI4i3EFXjk8ikuuyDtSBoLud
CxkXHCSNoaSLtNLoUmTm2zS57Rrl+e9h9K8JYRonGQfP8H74tULvlpjle+JbS5IPFoUURft29N4y
QqEQ065FBL6pTId9D2A66ZAtCuinKF3DrUxMGApeBXkekyCYYYgZpc06J3H5bRpL0ciiCL5E0Wtr
hxbdf9ofXDndzT2fcpIfIYb0zT4cs6c2yQWNYag2I16gFD7IA/etZRE07iYsDDh15BapYn9yzOC3
JYg36t0LnrVgFya83ABzd6qLfoZT/FKxQoz8rr6lPV1WGTTWUYhI7QZnkJhDe/JVGWKjn4eIaHZN
zLKFWVpEihJr9VXQg9CYKj7Qrtf9CpFIMCMiO46AvLsGWrwCTeXj3X1YlIIbZRyn1Iv30jBNYklK
XP7sS1alek4Rh6yKpvseSYeGhmJvrJmCcxjSp3yBEqfLQ1vDhYAZQfVbiXq/QCiBrdTH1o1OjBTF
BX0/GNyKmhBpxKUJlboatG1cRijcoxMuOsgu4iZCKz2yZKjw3UiKBwafN6gCRA1lmbG2NIsHotEb
Bm+tOpmirg5WHLAq4rRJPyuTI5MGY5vmvJ/9yLoCU9pDKh5jFidM7rn3j3LSl86gWC7yjhOeFwjr
EVpFGHKo16JBH80cJm1axBh/0xg/RhD3p6wx+1MjE7WnFjjyrwIS+gi1z5M52Jt+cobHMm1mKl9W
Vh1udq1RQDM0juzq2ygB20Gnnk4g8iGXLw/M59Mt8nU226PzKzTMU2AOb97Ai+JOLHtC7mJdUp3s
skTUHsfPozsx1A2oi4Hk4ORZGDlD6DHchDPkgcf3CBzvoQXSRXB3nfE6FO5oPoQmw5bJCl+8btzW
rSNOrkzzvYNThvtemu1GEzmhQulGHrR9DLXlHZAKbuhkFlQE40IzxGTVt0sk6TQXiF6x24uOjDh7
DHz04lOvT//xxz60kW8VCcNBPnS7CuwKtsSH3GeS39jQuJIIrayZ+uOpmXpK4RFGE0u47gR0sNlA
8p8ZJgbeya1Nsf23cMJvj0EbVmibXr1+NtC/D+lRG/n4hiiV+XYrn0t0vleWPd2qR0D/1tUB82HC
pA5/vtT1TENVXg27w71gFPbBKKxro6f5EHqZBKEQG8DM//tD4hoNSBpZbOGc/fNf/PknFhPGzYRZ
Yx7AxrOhPkvR69u0gPXh7PGOY207/PlLnxb+P8Jv/1/HlN/Fnw2tzu/uPy/P/Fn+t8Dzv8af/5f/
n8LMl5jq/32Y+fm7iH/9Jcl8+fffv9ru3/+TI/7hoRhQnjBpP3zHtf9Hkrn9D18wljBZ83i2aSqy
aAt8gaSVu/8wbZuYaP7qfwoyd/6hLEcpk/kYXh9bOO7/VZD5X+OMFfJtliGWJBLPsxxH/j0YmpZG
T7CRPvwA5iFNcOYhYF3JyXGzhzhwy+zJZWrcMVRbJocaMvq4THkVhhKjJk8cGOA4GPAAQ+Y1xemf
Xsb/Rdiy+5c03uWHcxFCK98S6M0JXOa1qz5/PcZFuCQz/5tQZYj+c/oymdqDypoaXxMcq4gADaIs
DFb/+rtZYnm+f85TBp0oLdc1TV/ySlj+31KyQ7ScVj4jQUFioSHre0nKkaqT9E11AU1iZCd6N5eF
88uoAvSKiIHJWRpdM0eKglW2XRWdmn80jjPClImxdECUqRgSq1XDbwvgyWS4bWaI5fLI6jmopolG
kM49jXeOgsKJMqWqoNmMfs14mYAJbuNwVrLpBkbNn449T/ansphK/XtyoYJfCLZKDBoAxBvJylM2
G+Sc855V9VRK+WblDObvHMdjG9uUfvyKb4RYJTBxMj+VRG97JQimnrkAI3Bc6GPYN8e0snpSWxBj
54daVx2/GNA5jKSe6IiBcFU43k1BS03u2LrV5yBNq3o9pKoLWQJ4EmUPNx6KTYOFghMA19IJ/oSf
qKy0fgMOn/T1L5PDsPU/Wy3lohdu/TrOAVUxELLWIhZD/2G6bEYx1EMTdpAbQzdVuwwLl7ofQlmN
mx45trtOfBaD27DSI81vrrR7pixfcuPJUUhQhyksN2NedQygqwLXFpAExxfbWis7PNUloIzXvCoJ
z97bft42p94uvVquA2xUjKPK0m0mgNOiUd3RRJtUQSwtnWgDukLlJ5pXKp06S1h3dCVIohX9mVR7
N6/IfWqHqOp+Fi3fJYUqatnllhlU8eUE6EbrAUTfgXCfsqD9Mo2b8KcIHo3EedwEjehBZrhAKSgZ
ELQW1177ABN3eRdFNc5r2YySFhwUYQjSK5TJwyiQugSXohnc6a0rgKlAztHTTzBFDEbhHmJwoChX
hU78P5R4HMxtgTsFUDvCd4RZrb0JpyEfTqjDnemORaWt7qzOM4t1wXXp76RbMIsfp4SygZPD9Bi7
9dVwazQaZ2ZPMkEGxU1V3kqLLJm11FhjsU3Z2twymBusLZgxeIAx0huBKsGQaFgNhyglhOu4BB9A
9OLyapVrE4lFzizQHRO5yLaZ7CA7NAnjpvs+c1njVx3CApxfE5nHqcxTINYTHwVMDK2Mv2zpd+6L
HY90eRNFrjxk/cTzlL7wSkZFxhzUj/5oO95+ZmhAPEDauNWnDJcPPudvNd+h9EyDS2zFWFFid9Js
0ONyEZ80glSryUbETguEUuvAJIhQdBJrsm4Vxv70WzIUqq8WGuAKmVtkTUenl+SOWKixCb2LJUO5
ns6tqUiEcHvrwc60VOfUm9v8U3cdPxHD39IOqZohpdrrKfCs96qftKIfgmS1dpmCoogphcE43CGS
OUFwjlR67ttPiv/YqfQKElTrXS3Ws0AEW3SC3c4RSTjf4iYV+CLGDMRL48c2AhIiF4rTnHYyeNQ+
WdHWJq8RFRrfCVOGHFMTYjnn/V8fuM7fj1tPuA63HklahOsI52/HbWMKdn78WKsOWfouiKwvBZ7p
/3Cq/z3RXfBNXAe+pGcr7iZK/fUeMg6WK2pJcDc99tLjUmMz7npF83yWqX4QvXipJ+fyr3+z5Un/
ciPxBL8SW0VTCF/Z4m/ftHBSxN4VRTws5lteDZTjCicEgIfHNCQ31AiC6Pivv+Vf75Ued8jlW3pL
2SCVw8n4198zVAOzQNo6kP9R/5LPCZdHYDNA9fV/pe68luNGunT7KucF8AdcJoDbcih6ik6ibhCi
DLz3ePpZYE+cZoE1VdE95+ZER+iiSSmBRNq9v72+UT/XqUcbkxrHGjgLuqlrh405iNR60PFcTwfc
hcRQaE+KJKPh12rsnn4vuezKeU8mAEKAxKA39flRPpwBiCoMaoaiHF8fS0WVa2acT0i4oVsLHUBY
UPgeT7f46ePRoqHRkZqu4QhiLl5uFEHUOWkWkV6zah9yR/9drwdYcuM4GciA9PankjZ+vj7d7KfZ
MDdrmKphqTDPreVs6NAHa9ToYglO/gcMg7QeegXk6+lWjnWnwawTuqPqADIWI5P0sGJIveKkQGkG
NzVKWHp1hA8Et1vNuT2fbu7IQOHcpttItlVN/TQqtcQme0E+aDXVlPF60YhnT2ght9MBMp1u6lP/
MQEo6UMCOc86XV0MFByi0sTo0RO15IX2djQAmPTSM6PxcyOcGqn+s1QK82xjORpLu6VUB8OqlR0G
xkth9OoN0M/0zFD4NAJtFMzm3GeOYcwLyOGY9zCc9c0UNgKlNluDGFebaetaD6nKHzEWD5Sn0133
+SsRxtB1y9TZXSU3i8P2uJg2UxFAj8yK/lUY7asuqpeszs6s95/P17yXadBxnLJ1h1F42A6BGTtX
g3ktLk1l13GGh8gA/CjaFALEIXlEEpbU+pc+uV6zb78rFTzfPeBS23lyoD1HJP5R2K85PHQ3/7wP
oJmwqOk2xz+56PNcKxEqBfS5MVZGdQ33xwzXRhU51JyjJgg3/7w5yQmItkyTtX8xWus2jho5l4XE
XLki8GGklGYlHCr0lJ1fO7M7HBm35EcM2+INHZ015rDnfWzsOwFfEJW2ibxndqfP/+nUcDQBvcRi
RwAK+Gk3h4gU1qqXUNpTkuhH2I6XVfx2ute0T+/BlzGFZhmGY3OvXo5UX1XLtse9gUkeveVYuPbG
QEYHjETiocs0177Habyp19asxijUF8zarqOsu1SD8Myk0VX67GCTn5/FYkQ7NpP008lCMDSawsJe
Xq3ljYXfwFThz2sk2TOh4BWHXbB/PZKJDFr93VTdl/afLMWnGeyADhasAQ+ltynJ6izaGj2AdDv6
8t5d/6/jNf8fRWJ0BsT/HIhZ/U7C6ffHSMz8+38FYhTb+g8aFQyXkbLbhFXmtbv/PcdoFNv5j66z
8jmqqTvStvjJf0diNJu/xF9jC5Omw5bJslCjNSNIo4n/IG5gnBPasRzU1PKfBGLm+f73YOKE6iDb
pBndsGE7vAeDPh5zWj30WZNUcJkK3iZ9v5VFe8kNdPehP+7/+gf/T9am93mYNQRJ5pX8UzMawQ1h
E1yx31foD6epcaJMQqcU1AWCeQV+CYxSsMu09LK09ia6S31ajal5ZvGZo1+fWxUqLXJApTsXayum
mhJ/NBAvnNAxX+xI/dTtN7LLV7OJmuKEeE5RMeVTcAXvhfow17HFrd8F93wBqumIPDhR+wwe405P
9R/hbLTlhN/bVrnzRvWhK35qWvwVXs8T8rwLLoFry6ovm1p5Od17h6vPXx/JAS02n7CRSS5XH7W1
Cxl7WEUnVehm0oM6o7yebsI41galEdxajDm8Z80///CFtN7w9MEZare3o9866UAB9G7V6AO5fBeK
iLcykpjKCZs/cmoRvNb4osVE3QMnvDbbDBhns5ta+eRb1UM5Ppa6uSusXR6ZV1NurE0FnXR41RZc
lwcBiffBSHZzT+tVzUVsijaVzF0Zq1Q8OWJz5uXmD70cfsi1NEsgPpH28vQZmCKfkBDXrkys2ybv
0UZcadzfDRk9FYgG7Dz6FdvWrcFnpOR0m0b9TddYboeZYmcWF6lNzbBFaAcQh560O4JhyFDTawIF
N1NRXGB2pkl5CyJ6FlWUr+GA7iYervpR3IZDfxc40Sv1zrenX4uZfuS1YHOwTszHd7m4MSjCMqzE
4pvpGSpiKjVXc1xlFUsIxxQq3sJn3XIiylYGqiUrMW701LhvoCd7wS03AkQ7RgwyAs/e0w92ePdl
tqkcugloCpR6khvNPC8/jCV1jJw8NqLaxXUsVe2rdgRzXjzVpb1OknEXo+g73aCxXMbeWzR001CZ
6bZqL0avhHs6RrgVuaKnSf1pwkIZt8HHKo0eMMfcaaP66mtfWioGA1khpSfyATtzMi6UPHkmy/SI
YHuP0cwm99MHu8vvmjC5F4lG4hTNrBc9OKm4cPLreDRdUbaXve3vkPRdacr4EjfIkE1oyZ1oYdSX
P8+83OGG/1d3Ckdwy8BlVsXu/LA7e+6oFXtD5bZ281TZCK4rVa4vRIt+wsKfAfGdtxMz+4Mk9YDX
wxpyflgFblJSaJJW2bg2pugyM5ObIWv2nZHeObH85hkoiDJ8WrHIoTLYJ82odt9a08GCNyb7qyLy
ViNkqxi7BWc+mHbsg0nOMBofy7D4ZIfvpFICoRVNUbn6FIlNUKj7PAJODp2SE0qSuJBCcMOeNh4j
HNtc2IAyj78rzjdqT9FWcIccg+7udEdr9nJCzcNIY2ln7+VGx3+HTyXSzEqSGLBEZ2NoX6d2sUJR
/300TIrkKD3qWwJzaOU3KffLbW86FwlQrh0KTpTnVX7dp4/KcJWH4L8DcB7oYZyt7gX4t01QNVV4
/FRJfPemMLyOCCujnMf2YcT4Zp9Rkh6omQG3uKXksCosZFjVLwzBKe5iVcpsBG4yax/wg3yVHdKg
rPLsLaVUt5OlYVRRMaudp8ARIGINKmQxrcYks7nKJRqvKA/dSbO/k3P5nXg55sIQoStR7gLDfiY1
jbw/fMizyYJZWoCrrH9ERCe3cEapBooorob7xXiQL2JmoyBxMmV63ctd1oR/SLdWgYXzgRdF6y6V
35Fy1OikqCpREWtOUfcjTjGENpqH3kqxN7A6WB4GgAJ/UMQuq9LvqgKxIL7JZif2vLah0g/3do9G
qQ6tn6KzN6o3TXDrvB7HVNS505ZbSw56AuFaxE+CGns/2wp/Uc/yreG62oFeSEhDms7MhNJeSPR/
zyPnppY5mkJMw6p5ZU+G4rkPthS3/UKOJAvvUVbGjmpz6kKTZ+KjYhtZ6V18L4O82IYFLUUWYsa4
oKpJRYq0MtaYhqWupjxiPTFtcCZiMMT9TTlEcGlwCl7r0Nwh4OFN0c3KLzCTRh1QRZe9SCB0Xk5t
6IwQ8ps7vU9xk1AigoV9mawm9JvYfFw1HmZMvZVfDEVJkQq3rV1XPGfKV+CG+k5ngAHQhu2ecdx3
kAR3A+wDNX7DFa3elCCmI3qgFfsR6nWa5z+GziFQ69zkanPheCjcMDwbdO0ukNMM2NmiNzTk8DAh
upjjzlDDGF5jBSKg18sHIv1n7r+HMYf3xW3OOHKvMtkqPi0E3oR+IFG9AlmsdS9awKJFYj76nEjN
ybwPveLX6UnuzJvix7PAPMcJzBIGsDRNcgA+nON5igIWv46K1dELtnmf/Y57eWmESCRy4uh5Yt7D
44awfKGWyEss9JlZAmve9qKY8x0VDIG/zzO93uAkuq7G/JtmURA1AYgA87XKouwmTdhWM6yoh4yi
L1vFI7a99xRu3a1pv9akgdBqRtdgA9UVgsaVNJLXAU92kc4uACr+HT4WnBRveFdwHZ/7dwmWGfzQ
kVihCGAzVzsE9QOX3t7I91YYvWZKs5NK+VNXKHjNcqzD/Ph3G/VELgtKZRX9ter5hmMyzRbe+zAO
/ziTuBv7YQ9jqzIfWin3RbYOY+9OG/Y8615xnNtYduAyvFeREqUBDi+RJayHKh8hVPqgk5Lk5xRG
D7Al3Cn0H6BODOuxaJ9h45JdRK6tuz2HI8hBNuIqujOt2ufTH/Q9qP3pg5KY0QjBqdyUFlvJ6KsI
tqhfdkuEsMSHH2LA0KV9pdXU3UWxggyoB1zU2pc1fa07N2izVik+pCurx2MkCutVaYt92Sa/zzzZ
kY1bEvSgCJak0xwmPxxqGjViaeNM6KPU/GeOlHdFNJJqbuULhT2XkAafvYIcaaytHQqOTzd+ZF7R
Nvl6iwz7fHA4bFvJ6wi+Z8+hAXcQqu6fqX6g2jq6NvuAIkpzyP7Fli51nR2dQDIh7PcbxodTnyAd
75RxyZZuFb/rAIFnHeCC0W/jqSEdIFriEdYt+9is/Jlup8StjYlaSfG70fgLaXzm3HS0Bwwk1SY8
I+Il888/PI8s7c6qcIF2u/pSzaDyczLMoETB6ImgRZzubk3nX1uMQomSAZABagsONosTqNMmsvG8
rHILob7GTruN+vzaYMBNtvJrEumDpSVf+z79aqcBdqbhvoCLuz79EMb8UT89hCW4IkpBzE0sB5xW
VhP0xtKNqx5WxwBqvGu7X3GwN3M0foakuiBO9IuSkoLIAltZRy8WxVqZAgzE1ktktVFEVTyQLQvr
ykIrnE3ZaY+xnVDXi5uAcKJLEyM+UOyk8MYbSewJL4Dm3sBVwR2g0zUhDAASQsCEIftShteeeclj
R8c5c0coRehEMJcjW7ZKYWd+wKwqzEcLOwYy3NpjCfSm7qBxxyj2e1j8ZhH8pFzjni3rSY4Mec+H
4jndEnHNzjzSMs7AssMTSWLZZBuwO5jHxoeRhlkxAKLeKbl9RA+N07vCqe9LT7/A7+21p2R6oHB7
oMT3n7ZrqLZtC8OyTYOUir1oN4PpmmVs6q6qY/3SNzXe8qXzQ60wIWuzx1YkEJ0ndKAg406PtPdM
28FIo+k5Wq2STDZREy120bGgaHqoytxNhmTbCvyoFaql/IDiH1sibIVEDfYaLXAi9jV01piUBVZx
nNuLkg7pxuJxmpqNV+fGiuqY+xbYU5FkmTul5Ny8Jrg6/cDz9Pufn5eU0OEnokJQJ5xGV1m1TVIc
XbhtnllxP10e5i7hdmYTUmMdMOZb8YdR4E+yTNgMc1eMzVUm99j+UJC+Ifh/pqFPC9vcEJEMqbHS
oAlYLDWpdLAUIO1KiKH6Ri+gpjS/5IqNyNG/ovLw4nTXHW2O0J1EEzWHvxdRhml2totNjDe5CsNR
vAHUvnHG59bZ+4Q5Trd1pA/RWhL1NCzSE0RqDvsQli6wmiCgkBAL3QaFKe5xK9H+RuT1V4wa4Z//
O7//69N/jEgeGRAOGWSLNBf3QHW5VKJBmFQge7k7hCxjaYqko7GfTr/NuTYW10lfx24lcJDiR6nA
/CVbNXG6Pd3E3CGLcc1rkC4W5FdMkmmHHSZNvS/6TsncxlFf7Dz81RXmPlBH9cyEP/phTIIQxLHI
izuLD9MNdjqoknbwTXnp0ugtzO3bOVTGtv+vXunvpha9Zpk+3m8FHJwisRUqhWCy2PZTmfr/fEmg
y/5uZx73H+ar0o9A2oB/uwSQv6iW8UUBh3Wm246OAEEgYY6DOWJ5AmxHWUlQ4bmrWLNtgr4vqfc/
PQKOfhkUJqipyAXZy+2wsEd7CIBEuCXUu9wc8WcUxLt+dp25P93Sp23OIFFAxQoJ4jmVvzxoq+jA
EhaIjMmZ/KGKfTNRomgGV8TUU0s+Qke8npzy8XSjR1/PInmLJAp1hJx7+MNX0qjAk4wH1FpT8VhO
M30cYw0DGlN3LhV7rCn2cHQIDAobuethU2Oic2SOJQNvZqsoObRqzbooiLXhgXQmdvspREpfctnV
CJFCpkG8cdgWPJ1EOLkKIDB5SVvtamX7D9YE19E/Iwk6tkCY3AIs0pfk9ZeBtlyrcukDTnTzMb0G
8PkT3+rr1Aq/n/5Mx5qx50GoopnhWy321wSinY2DZ+4a1qyuh/QAUUIa1ZkTj3ZsDLIGke6dJcqI
jw77rcwGFruMdqgtXNtVdClpS3qPedLDqqA8wk6ufNiWnkrz9ez7K8lmXHSm4ZL0hLzlrxvNws4I
BlBqnJmK+rGv6qC+4hggkGE5iyUFT10g3AmDFYjfF9Sn0i+2CnFwyj8w58ZL0rGIE4oLpIJbCj6g
Q2LfhllMJLZMIEPDpqahKK+k8ld33DgHyp0iDI3M1YBmNMunrWLF+8poV7VOJbpZ7E5/Re3TjZVh
+fEFFmcYnA6Qys6XUZ9KNSziVy+Nqbum/mswYDNhb6yb1RbvxTPb/twvy12MEw1KK4Prky0Xu4ui
p63MS2aeAejUnjDI4sCuBByc8z8WEKvTb3lsrH5sbV4HPiwp6chVrIhozWx1pjZk8dbCsPjMwnX8
nXCEnA/JCFAWIzULwITaA11J/crsgbKGzOf65jWWOzAVzwmejq1dKNX+b2uL9aTrIPQVOa0J8WdM
gjUABlcoL4F+5q2O9x1CP2Q7nATURd95nVUmaWFmrq2MlMd/USmlj6vyzEQ6/jZ/t7KYR0k3qbUl
9czVtddRAFegbDYZxFYz/5evsxjvBSrQbjRoqDMAzqU/E/1VlPqZ8XZ0JCC6MWzuhybn6MPxxqZt
d6zx84GmdpX+D14cbq4ACtAGihmcMwv+0b77uzVrsRIHvh9Srk1rPvi9AbuuCd+O0dYZ5faZz3T8
xTgPqOhQWJIXg0GWaoEybmS5M17b4CmIvgYv81xKscj5F1N2Pnn8d0uLAUHI01Y7Zcjc0cKebQbu
tFRF/KthR1SY8/SMi1t+KHBaoZe1jIYm/zLvLyreskb5EkDHPP06R78RO7LNXokiYhma8s3RytD6
ZW5CvUKRQ0iEjAiHG+uBp9Mtff5EZGI1YgSITxh+y5W1jrjQxSFnNk/BrY9EUk2avnnpem8D4Hh/
urHPmzONIalGX4bZAsve4UDv9CLQiGz+1Zhdji8dWKVAC24VcDKpgbP8VUbW63Sjn1ckGiXIJ5F5
4jVpLQYhWK9EptnEAQcjV9X6SsoHQk9/ZgB+ju8Zc0qb3Ql6BTegT/E9rQ0mkDyZa60G0WzTPJ1N
4Dfhd/UaAJ7ngBM03HikoDCp/1E5EimS96YR6TImVcbmolvLmPOBD/UHjc6crC3cROlBXA7bf9GR
kkaQyqDQMRdrYW/miu/bLQsH0IqeMqEpzdYKKbrTzRztSeEgayL7q5LPXhyz41iHWt5Rf2HozRrO
2AqUJEiNh7y6yQxX7SCbwxS1/qhfAZSdbvvIWMH4DnULHUkB3FImEOl5EgfRmHIYRgiQK9d8abJj
2ZkleCHRe/9imiAOa5K2N6gjm5/jwwlDnUylDmM7dUs/VdcD6aGkA6in4HevqJGxNdryxpymYq9U
eMfFgoiYGeL1k+OJvtYj/bE3SCs34fQzNIC5xPYd1LivSU2/QKg5cw/+vBhpeD2jIrEo7yMHszio
+FmXhI1jpm4b6Q/mFxOTMa0X97oXnrnzzB/28JRHwo0TnjEHdxDjLvZBbYoTI7GMlLxmzOFd8MKh
Is7s6EfWIDFX7WlomdCDvB/RP3Q9tXNdgQlY6urOyCz9OuJs1aXfUzjFHVxi3Sy2mZm9nR5X89RY
vNlBo4s3I9zSI1RQ+d498hbScgYkEeof4RH7a+rLqICrX083eWRhFxqyH7SD1CcgazocYlkAcLyT
HU0WlJ/ZjuuJycWFk7y3vYqm+tz6N4+C5SvqlJFy5mODdMRilIxOHfSVmqYuBJ1VrVm7gSM6iAks
HMotxkprC6nTOO7b0SJ7eO7ed+xtP7a+WAJbWcQTcUdS7cBqi3AiuT5sw4BSRmeEFSLPrBOfRiqb
P4FcGzUR2hS5jKmMUvG5uovSTSbnUi/zr2XUnenQT0NmboKVgUsikTttORmom2sTb+qhccTKrU3d
5MZsumxdBlazqWV20WL4CefeuDg9bN4v4gff8bDd5fHQd4JsQBFUun4W//CJ8gATzL/aHQRCMV03
3RhvalVlZkrtLozan9in3tahBhNZwGxjcu9kDhinD8K7zqgddPTY3FABVG2BQu7SwsDEocWmErEn
ZR4lKEdKZpAeXSip/722op8h0LOVaTb1Rnp3rUhf9IbUO/jhfARYYAM5GuobSD373IO6ZQbJmYnz
aQ+gA0zNIPXPTorsdTmQay1TYQORI1NIfiXDTW+UtyIKvpzu6HnKL/v5YzOLERu3bSBl25VYFckH
qnpKODCPw/TSYgESUmkpRy7+ME7PKauOjauP7RqH60KeUFiH3IBcVNfdZ8gtBw8bSG9nYVlJrfUu
sKszHXo0Ifeu4bCom55ryw+b7ClaCcyk5lKD74MOTz5vgqd+RNFku9pV5reom7K7uupufJl/G3rO
SXGx72yMlS3hP5zu98+ZKb7vXNynWoLl6r3w/ePe2w9h2KsFAzy1inXb+fgojqgR+psKdeuqxTqw
Tb0rRRbrBHPCkgppPOBUGzUD8eBhPacMG7AjaFKz30VEjaeeXs3Tv6jr59OPemyV+fiki4NQDh5F
x1yrdEfsmNBhb0dsa0838UkCPacmqfWgIzi6ChJ1h98mk60+TIVVuJ0p9lnRrepGRSEWl7cYK3yR
inxoKm9vRR62X8bvQCArGaGM1ICWC/umjPxtgeFgHhDp9WS/xt9kY5jlo6imR0q5sc4JzNupNL+m
4P5JAf+cJ1KpRleVeX/6TT6JXd/fhBIrDijUPzF/D98kGkZUa0PKdy207yw4X4WCb4uOrZSvXeP2
sm+V4GdWe1sxVbg9j99Hh7iEbyDkKy312pA4otf6mf79Sxe9mOecmgj4kY6bc3KLwY+3jikJ6RQu
QDx/26fyLvARgg89foBKbd1V6XhtwxbdgGe5xxiANaAGHKwhBrLt/k9Uheq2mpyd6LA1NatinZUd
RiqBMa3Tckd5LBKkmdw+k5vWWo4+erCKF7/GpoLrKXieChclL/+utPVjBgt601f8X99UL0Jd3UBj
obS+GTAUBknVxOYPTEd+2Jr5M9LxmdY9KuKQsTWXZaV9FyIFUpzzy4XFsTRjgYpMAfgm2UKev7Ao
dFt1ymyjpezySmLQqfbrwBcXMEERDUbFrYyQOMbAApPpJvFHfZcq9lXU4E/JNrCpFfw8BOBVS8uu
sjDV4XA6ues03Q4nu1evbdyizQgjTGIGNIsVVcGg4/Ko31MUfD8NxY0qUWN2ycWAs4zelY+F6TC9
K47KVMYnA2flItkJgaOzp19j8+pWFl2aA5leKYa+Tor6j49BLWDJVVCVv/Brxdz2Vm/BZmXyzdKK
nRp0fKt2T0nrQ9YHSHNYpFchKY5J4mgR8IIh981VO4JTnbpkBvG3F6xDa7/nhZMIiR/2T+1q5n8D
cNRWVelc4Cet74wWm/bsgdKyP96E6xHkctJBb5ZQ/M1Ydli7FOLZbvtVVr9ok6OvUqt89cOMzynT
l86LbxUVozwM6NawBZxtP+irycCw7901pLRvUzT1tae8+Z18GzABXHmmvxp9BgUOwK8xL08t/B+/
9m91EpIhaBmDomC0rOtI/5aUUBjQOKjbNO5eS0FNUSjzTW1xFwt+aWaENVgQ3WoKBWNnpvaRhZB8
+ZyeYJHinLzYKwcITV5dGoUbAloucn0Lv++hgW/gcC3U6uheTbsbo31BcP1oi+j+B3lU6hOYQmce
ZG5oMZnnymJiWagBOP4tVmQvykAxqGPh5lqII4llQaG2roCgFpW4wrv9UutewRKtAZJeFtTYK8O3
M08wLxfLJ0DIRpgBMcmsiTxc5YhvDEoUlIWr9+JLYEd4N/u3RWM+afCxg8zbEcx5ALX4q2+yMxdz
89MhG/DLHKkGeTJXBspF22YVJGOMRJb8HnX4Q4wuDZFfBYxVvVfb4RXG0Z+8wDxMr/+EIbCM0rlK
JLed+gcQ4hT66dp81esmdvEWcrZJILDnMnvQWab/APT6T6QmMdiS6iEXqb5CA77zau0Z78prjVrx
jUjaP7YCj3pKDNjcxgNuLtWlWUuY35Hc6NK/rkqktJoiLhhIbqh6K0/3tthojW4ZmTcG/g47EVFd
NKtgz3yZY71DcISTI9woFvvFIB1tUA+O4xcuuL7rsYh+AR5ddwasOIh732VZfUtF+UgIDn7y9G3y
5aXiF+QWUnD8V+Fg4H+MqWVCp525SRx7MEHczeD6zua4LPo3e4wamxbnjRRrRgESeFW0UMeD1aDe
9b4xnumII+fnWS/BBkxB53yhPxyhBqCYts8HUtq+jdNRsq1KubMc40ywYFG0+y4MRimEo7YJJEhC
qDhspwmcso2qDnGTka79NrzKtfg5jqLHOFYu09p/xrf3pjXmbPBk3qTVhVXpV2Z8doc/NiPlfH5C
I2IATFqeoCiUdYxBzd2i0uDOhfauGqp7yHeiTu/HILsfc/ijVcOyHZ3LSH/OxzEluajYBG7nfMuS
IhHblY0QXENBUoPvCfzhSpf5bSnSbadpd7lZY5mT/MmUFMuf/owy+8gNhlpXSojMuXTxU5C6HakU
GGyQ2omQ95Bz4vWsm0KBfgXM8koxrUejlI9RoJ5JJR99afLI0qac1+IUvxhhAnu+XDG1wrX8aA1B
9SXEvDVqA8h/hmvmsGSKUtuKUYePGsdfT8/zd/XUYgWm+kOQhiR+RJRwHv8fAkgxR5Va4A6IDYJ4
QV0qV2Ex3hGave8q9NpmLd6ol3yWNe4X33zMf+qi24kJdyJB5cagdORz2y9jgQFgY/2spRqvywRf
985IXnqvhHZbTveO7MXa2FP8ru9qA7wULux4bmCIbXf1q2VyIDNJf2bCegtQPK9QbsLji7z1JHWc
rLSv6ZBxMvlVVNMLLLp90fg7I+5+aHX1aMXizYmb10IV0bqxxz+PuqWwON0ZMF9g7tRiVaRRvtlM
DieJfGQB1ztomUpsX3bts2+ZFzi0F4PbTJLDXgeSkLIrbH9m94hscDZG237tGu+XUI1tOMph04Xn
VB/GkcE3y2gpSCX6MhMCDr+CSExZOIPHomb5GprV5qWea/eDGsegDrYrxsTFRolSfJE9N++hNRWJ
uIiKtFtrSv3aoISFF2pfqUUz6wSUC9EQPNVU8VaRKsBjNb8BuL3zG/YTtW25G/TOXSiqvbTiO+5L
P4ZiPsoWerOzkdiH5ps/5pBqKZ6GFj8mkLK7jCGhNda6tSCDnR6Fx2475MHJ2QBkMA2KZg/fv/FF
CBmoQE8Rpm9tqF+CWp3dkZ5R/uO00FDcU4a3qjl+L+xYRVwqHwrVuw4qanmMW72SIyZwqXLmsd4l
PoeTYw41Elol0Swx2VsETxKSsHqFqxCKNosTb23ctgMDHbuX+7FGYexr5lvZ+9laE3C2EWQ8Zn3e
EeudsAIbvT8YHd2INCf/RAXT+BTw69NQP0amtpO2TDc5dqRrNcbkvO5fJ9VMLgGcv2qSUMEALwdS
vYnjw+ZMZ3/e0ubT3ozXoGLSYUU57GwqV/3SgvCCbLpxU9FiC5Pn6B8max1XYbTDNeGrxPd21dHn
aAeo5OkYTZRYfm0S4yU0U9yrUu9MZx9ZB4m0cgpFVgN0jyLPw8fKW1k2jt2TXiXOluieq4UcKEg8
rJtAY/CrF1hlZFg0clg/F0Y6kqVh61FJwc+F0+y+c5zpwzJIkXQgRDeLTC+TFqNK3Bq3mnrZw8LR
Au4dDbD8Ulynwnhu5sCA3Z+pxvsUyDIOH2Dx9iVBR0C9yE6ruIWkqqyA7K5qHCWKFKfuQFzEeMGf
HgifxsFhk0uBm93psPDL2cYCwk+EuDXO2HDBkJ5u5piIiXoQxKfsMixvS02bD9u/NSL6Fp/BCxsj
dm2I6FZAqwJrgNSUG5jsX+1ePEXN+JKG0Y8GMZ9p4+Naug7JvynJn0USrjPloTPT1zOPd7TndcRp
5IR0LgSLe4A+2S3OBAiZ1US5tBV5XQPuaCpOvkG6TjxlC0Fv2znO/VStQi3asxRsKmMuLvKvgjjf
mfV1mtU7p34782BHvw9nMB0hAFeU9yrgD2OySDq48j1qyrJQLrPWABJv7SbsN2HEX5hGsSqqyxGH
KK0On1CZXzh19JrXX7CkfK6IiJ55mk+31nm0fHiaRTdFClkP1BY5xhyUbuEPWcnhhgD6NvAu81Fu
DGk8Eym4hwdwCaoU+/N8X2KvVJ7J333aKufnMLUZsTJzVpa3Zz/D9r3HWpCi1bdg1FdtbewbDReL
20QrVrZCOTAFZ6dffn63g31g0aZxuDo0WpZafWchOnVAQNr6Snbtphf6qob4979ranknVz1w4j4K
hno2a0UM5mM/p3UP+tnKkhmqceStSKuxuyECkYs1zzDbopQUPbrTwO412M0mqgD2NnAjyh9GqN2Z
+XTjsQelWKcF10pa/gzL8SqGLNR6kqhX+qp2/q/BEjtjeuVwvbYi/0npxqsafOWZftE/3fvmbzDf
k1hGdAfS6+E3SLEhEKAhMpdCvv2gF5jVWhdKXO+KWr2aF5Ee19NOqlc4/VkdQtbA244J1+d0tqPI
3qdtEnj3YGq+AkQymFOj6C3KebBa6KGRCiXaQYybs9WPBW7up7/r0VXmw+Prh49v9XHX6lC/XSko
yiHcXK8lrghdl+0zNcYO6lye++g8YcWdtZmsX8v6tGgkDZdE3qyEVS5n0Edhm7eVV18W2NPBxdik
5AfyODq32s/f4dNcoR6LhCFiB3s5qmpqc6nh5UXDkfualOk2mDaa315PnrrO0Z0l83FbfCPAvQ7b
c3y+IzN1HiI2mllhU2c7j6IPa+YwCdyMs1mBno3bpPEwrvC2PraEhATP7NhHmwKBJij+I/2+vDn5
eq5hxURJRVlLSrYF90VjH9TxNlasc3H3I1sBXBRSeHO5oY6W+vC1TIIvaoMppju24TowwZZXDYR+
nCmAGVwYFCY1ZbptFUzQkb8pZnpdBgD8/GTcwsp9xJLyTLzi3AMtlqnWLMxend17y1AS6ZFs1/UO
OsDD6Vlz7FzGpCEoQuaSDPW79OTD90yoM5fhwGjCFC3CtTJdqbmINqEa34aWuCC7mq9soum2nn+b
0lsdw46apMiZpzgyprmYkcBGJ88atGQVUvEsU2/keoIv/XUVwvWwx1Vuv1a4gw9lc4k7jTtCH/HN
fp850bnmiQJ9nlRktWwuI9yP0K/MY/FDN6DxsDIl4n441CkvrAM5yPK7QSHb04iW4yo1qgAcNNdI
zdWk8Udn6fuabbkoBd5H5ZNiPHpdFe76sfuqFQJzOfitq0IzrvSpNmca0IRCU2KQU170Ur9rSvsO
8PRGjXHe5Fd6qhxJcaYjmfvWuOis4FlJMIgZxI3plNDjVLHLcfNZz6XJzfiYxdZWhdK1w6T1UhPV
HYXBz0EwcMqy8WKIbotWd63GvAoN70uePhFxZQkutMu6TMOt3yY3thfbqyzGXUWb7TgqdpwqfDJT
aARBEdympvoj1fUXqkECF+EhcQjfuJCD+lZEVwO5DXfErbI2WvtCLerbvNVfPMiSF/BpH0cwANtC
za77HtuRHg4ang43SZSNN3Ed3Ex9U1wFEHix9wsu6fFfWHHDPwkeUyOfUGsbIZxbqd4k0/Bbupoe
fTcUEXzpyi+JQOszlr8t2Tg7lrd8PYaVGyjJT1uE820GcqgJTANuWQ3tAxxTZ24zL/1hxf22UQip
WBiE7KrKuC8CE/R+Ur3hGqlvSvSf67YEmV81COo1jLGV/GvoDUx5bFjtGkmFHDQKDqvNkGNINsZf
y958Q+CH0t5P9qURvQ44GVD7CuWQe9bKGes/mCk3UIEVbYPPC/7WCYosjx+uwVrgLw6VLzLL7dA6
v5tW/CnbB4vCuzaegzVD061kO+QQbs1tl0swF3kocKIa9u007DtTvjXai1fy3E2MPeDAra21ndvQ
Qx0QTh02Bz0g7oQ6ccbAGyA3yk4xsRuGm9pQ35wUq53/ou48uuNGti39V97qOe6CN4N+A5j09Eai
JlgURcEEPAL21/eXrOqSilcqvtuznnCJoslkJhBx4py990clXi1QN5T6tRHxJWFuz2BjvypnstB1
J+EE1PYXJ8ue0uk+ZTDkWxUPRzgwY0Rn4TVwDg4IlcERXCs8rNnzIZ/7+9y27rOaT1QBoK6SwFfi
SysrzbBpxietYTIzZGcIwEC2wSKsAwswgRIMxo2GQUjDe0SYM5BAgEKVNAVT9oXhk2DaXK5QtJg/
c2qcmEUlZgoh3rwj5Fja6KPcBAqN9LT9PKm9X9bSPKj0Y8i48a1aAikUL5yV8k2pcb20Je5addRY
YrOn2NJOap+R5NBB9BAFKQg941HJ3ZIiEUrx/6tu+tKc00PGwkJsbV7ZJWqEJMgq8Ex8bvgW80ef
BsPdEKciGLvI8HDrIqNAiaJUn2wl7/xGTI+yGq4XkO6gNu6rTLWh6FbBMnP5T14vfasspn2bxada
usj35tvK0O4W037yCNAmu77jgrK8FL8BCU2TY13B1nqpHHoJWMO+eiDgpSteqqo+2G0qGMKrCcrt
/qHGPiqtlwH2r8G8Q2tLJsDDdPFm7jZixrFJRVdg6M/ZLeIl7aqBfgChOYRFfyZBh0wd4F6B3d2M
CWbRsy28nXdW4h7owD5k/a0pBfEx8NTT6gwRKbgE5lLcKd4IgQ0DOUfvS6pbJsgF1ONOpFdkRh7Q
Eu4aspsvjKw6atQTob6oc1DFw/XQXXZ2CYhZr3J6Y2rIKr5ryoXLEnGRWxp4uIqJlzp3ff5K4r4V
2jseJO+AvIJAdSEya6biT921DgA5GO+NnT20IIWG/piQpe1AbS2L52KewJG6ODfFul27RCWdpdQ2
OJFuEsufJ80Naa9ofq3vU1ec6ombWPPGa5WgdH+qlcvJ4hJqX4nSvuDuq/y5ZQMgqg5a83nx0BPx
XLOAxskSqiuMtWT5pLB8+oreQTqeja8Mi3ZaxlpsdE9jWNnaV5NNwl6UyDYbb6/H2qMhZ3ExeZHT
gmFx+2LTcFR1PPul89zbkhYHde85SnLhjSEay8lIyBG2x0HOxBIEj17v3TJs8Nz7fT9eNyAHN2LJ
dnOjr5F0dL/J5Hm18vwhFU/CSemPWN24Gfs1bAagaYuL8FGgsn1bZebZbH3AQjOXPccBkF1Nmm2l
4z707TKFrgYtWx8xKUkrCQgwUlogKwmELb9t6uPqDMuumebLTCsDnSBy7nbxkiSJFeZ9FyFqmLZT
qdX8cnMIlcEElmOUHcCyluTMnpNTLTVIi72nHpTMnHzpIf1ih0bWukhxsZRCiUTheKwbUI0GD4Lk
tHKDx8zLoSmn+jn9rt3YtP6J5Ycu1BqTTps9v9DYVQ5ubAR5u3xftW7a9iUKgnKxVoSYTPCl4Xzr
lILtx+HOOgci++b4mMfml1opPtWCPAzDwqJbQoC29T6SXH4Jr1+aVC9lMjw0xOOzKogXveTmg23j
eKE7n8OP1PmqnkDAefNFAzrP75PuoYlVIhSqrIAekXmb3jzfbuEw2xci7697bbnI6/ykC7IWtOrG
sxbU5B7LFcQl6rnlwtFsNyI9PHKJ1iO+3QkTUlnIK8lQ1/WELfXPtWemUcUYhiHIrSLMx+ZM48qN
NBJj83omAPqjxoKsDVGjDUMgdX1fsDmNsX6TDVzkCXslpXP23VEQXIDrYYWpYza6M+xIime3YH9i
sKFtNCO/sEcTYp8rih3JYv7UKPlu8rQvUMbdYyZ7rukXglBScoZIru37AqmV1y9b1BRfR2dGUF50
I5jx2NhP2Xrs4b6d7MVlc1Tp87rqhvkmYRVdd5OncmPkZEIWJU8GhsUJbe1eOOJhWSCHap37mpbZ
Ho4qZc/kk/p33mGjRFlgjT/WrnJtT33gYj/w5cIDC90+kxx4bQ31qazilVQaZQ4dW1yRn8DKWTQ3
ap8T12+oawCn4VMnu0dplrsMsuoYl49KxirS14Dspv4+6SmuxAyseonDYrJ2ZZlxN61jtuliJQs8
J793hvr7xM0SqNbSnUZmZ9tSbWr2+CyCmzpukbScYqU4OVapHtbhqFXpcuhcEG1MvgKr8l5tPFwu
bwSxQnUYSyQa3TLeAyr3EPZtyfFjozZLe6MWsw/fWDnLJ83ArBpyNwxlDpy0/g5j+q5Y44G7oMxQ
oceXZlPuOHUaaN81OxDDvOnXRttmxABGndOcVu28jdhLEsVr91pyVg0mA97R/N1ppLwkvgshEtCN
nZlx32EFO5CctKa810O2VxY2MUdbbXRPQ2CvxVPXvBQEfyPyJ+VB12egbyNCIdrq9Vhcmy6hm6y5
n/WpkFQZ0ErWpD9abttHXkppnerk5yr2jZ2VIKfX4pvXQi1hm/5uWdW4GVTYoi2LY7JcW1BYiYkr
gHYQMMoQHkKyPQ+H2Mq/z705BbH63WrAWhZVeXFmLpfIl1RiHvfrgH3jHEkBOBjQsLRBh0MoHPO3
+ZcZMu0nxGKE2b4Ml4yZ4CnIYEU06K9VoYWz9+BwzyGiGQ91PjeXWYn2Z+07HrJoroca0qpLwStX
4bF4VccMJZTviQrGasyAxPkOAO2uGVMUofk3deptn8w3mlzpvKDAOnidOEzleNCtCex3ojwgc8gJ
gELYR7TLa5JddzvVvG7G74pzE+dHgn7XNbRg5bCQD/gnr9vmvoo/LaypxjeD2zIGYGrUj4t3VU53
if11Fb3vwPPOmxcoT76jW0S5CeZ/SagRuJbkTB+nL3F2arVH25jDaiU3c3Xwr5YXuEX2SyX3mZOC
aHS2hbrP+/6CWLjQYFBX9e6RXf5ynsjW4iQDwfDY6/oJI9fVrD+ItbkqdHmwY2WfZmJb2MOecNCr
pGCpk+gm0DPMN7OYGNOlm/zMnVf0C81IL7RC2/V5fYJmtjW42JAFMDUCEgegeEwjegJbh1MXPSYO
xs6hAIRRacDV1UMDkbavl0NtKmTxfWc75dgKiKbDjseO6sqJqnCOzExsmqoOFWuNuppktzg5lka+
o6BDzWLfZSNhrJUMS+qcKpO72J05vJibYTwvextds3ZiSU9x0t9L784Z2u/KGJOtaFwlVnInx/VC
qz1OfnFgOOPRXYuD2aZ3wskvcRGcjz3REuMIY9QoStjRy3JLI/okdVYvpZyCVdEfDGM8Dp3+zZPy
qfLGO0qbC/IBm7G/MNJ4X6YFcioBGHK4Ne32yEQb+qN+Cdw+aJK95CazRHIzWmTWG5yIbfdWGO1F
rlufK1nuHbc5JGb8tHbl54KbVSuTB8U1PqmEHeoPZX8hiJLOCHeql/kAX3ZXsGfGuvpIzNVBVad7
BCkYAalivHxfrM53L1b3nWUQ6LHexLWyk/3Aqmn59lKzGrmBcGlB0iHHEATOzg0bbDKD7l4u3hou
WXKxDOlxxVVNB5OtLEacdTXXHLcnNbAVZWOUM64HALapEcR4PMaSJCZj9VvWwtlGXls4x7ZkbCEl
sCIHUUkVdISV6c4YqV4RdBZrZlsEqvlq6YfaagPkGHsG20wBgWWvylbr+C6qT1OaG89UHtQhMN0m
wiGAEOkcScli7RrRpOH60NujaNh7vaK6S13zemycy7WMICxcDKmyn6YGiRtMoWI94O8IsVLcmx6j
i3kbe01UDqqvO+iuDA6czgLX6GvSElMxg2nmqZeDHvWK2Kek90l0VDBIkaWQ8ekAvaUxxJAztBSe
5JQE5mizjA4A8cZtUSeHznE2YG32kg2hoyVtpgqFY+hl1UbrnEvgywebLF/dqPZ5rR87kISyO3ip
tumVbsfsZwuC6xaDz/3KybqzvP3UKzt34RGpxmSSsNuhugY/PhGUaFTFrsqWK7uhlGSzRXFg+YWm
Rr2O7YBVLGaPbBubloDc25AlbQgzjVbtrN7YLAQqNgudDy0Nh/FA3MwwyMAlUStmEOgqz+r6OpS0
ADhUIHAPuskC7i6jHIophCSkyjrxQm040ZJyO30HKnmjijxST256PsYqoTGZEBCnbYnGJbDS9dB1
HGzM5sB4gMhDBTQkSMzxJaU4EDzuGfaaEU6sIkSQADTL5qmfnBA5QrTKJLKyNWJEc81v2ejGsJ1j
PbQx/StTecrNp56bPeZNz2A16WOycxwjcGlUiHiNap5RmYVKepEWU8CJ3deTp8XVwtLZOb297eDU
NJTPsRH7rlSCkqSAWr8thoKWTK/sXeC9i14+xmO8HWCpj5K5+rgcygKPDq/aYLJupLBrhRXorhIQ
6eMDJQ4HCtS1NTaixTOU2EgGEnoFWUjuaZrfW3WyWQMjXw8jsYyKrUYt3GNcI7La5sILMXQh/RBh
1eDhc1qwwnqkxHSOFv0ZUVNUwYfuypbXzNki5Hoqy+5a3eTgHxP1koWGno8Mu3JFUGJFQ6Xv+cXE
MouQ3DzKHRKn656DGiVaig4oKbdYGAx4KIqL1ipGT6xqISFv4eBVRxdbhcdjNWx6gABAGoigqyWl
Yc+RW9tlTb1xlWIzcFGsLQTp2u9WMOWoEMtwiF8WQ56vB7Y7+nqkPcbLrVY9u7NGplU4JmTsxgpx
rscRtOpQeaH6ljV8S7ZjwVF1hNMgvpVDuskWa9dVFEQ1XRdDhGpWblLoyaI0YPFwAOVPQ2UJTGNC
+GyGLXGnhWgiroKt2lTnLLXIQdy8mjJMjGyjt2rgzuah6ZWoVgc/nrvboq8olUcTlb4appg0Z4SY
os1OIllvslbf6gSVD+a4tUR2r5XrztC1vbQ5NTTz0+raVxMCykzWfgMJk8tgA5QKXyGlLVA5oW5b
Td2oKmRlDzfZwIbHACyW2bbTHH9aXKbjVagt1Ej8fXa9noq12EG28Vsiap02GtYy0JB7FyYoBB5F
8+LgvIBSZZ60UQlMGHGDJ4h6jdGpI9tGUEwmydomEVy6zeyQ/JRuxmU6qPHr7A63XJ1UFu4G9m8I
4S6iVAzLM60WCN7oWFHCuh41bhYpo31jKU/Ykg4aCLaG4I++W0+9yI4lU70Ewq9unpNhl2AYcSUp
WVhtQJvumrXd6GmLDFocxq6+m2ZOXUKomB+KYF3c74VDwzifL2kiH9taJQaek6Iy7wwzQ7r9pUnd
SzGAnqPTnsTxPlerXVG5mzhDqQr5otBv0pV0VX1HEHnkTcVFq6bHZtWPnHGu817bu265G+V3IG3b
ZiyvFGHdUOjuM9rR45hFjeCuGKpd3IeyaDYxNYZw2mMhln2Tq5f2S95OlyovW8JeODUoBOaODLb0
ikO26s0US8smvSLz2o/HKE8u6O1/7dvpfpUzIPAhqnrowGYRGX0bme667QoTRe0YACaNQHehgbpV
QMBMnOhhwpGWkEW6rDdSNmB3u61RT1CJObfn03Dbd023AfrWHH586ITaHFxV3I1a3W6wn/WHzEsZ
vZ3/9ePTNC1nGvm/+/LbF979yNuvWar1z1+46OqEsuivz9++/OPnPvjy2zc6RJySo2TvaZCNRy8R
0/HtXz8+vPu/Js5wD719uZM0HbS8W8Mf3wNwli7dj89/+3vefYupr3ss/f3u3f//9HDvftUfj/T2
n28/kxWtul+Qqv34r7d//fF99MFlnUjEFAW7nZ2eWtN6xPk7bK1CkSd96G56gzjPthGz38TydVHG
e32iQ//Pw6RfTc7OgduOTmOFfeH89Z9GOaaatuS3IzeZLHvvamOQCFL1Fes/nzczCCWaB8CWauCZ
/fvDpHmmVn3NMjD2w4H0ZooQ7iHhZ5z9lrnfAJn54A/7d2PcWReJPxcpzVnD7LyTMJm1PeXS4SGn
ZNh48+THscuqVTOYabdpbwfNam9Gvbx22ZuncbolVO3kiDnqxq+rsXw0NfvFzOznp/NvUVBlF3NW
4YVGvnhsWuSnLXYkUV3KuAE97dDfOcutaVSNjAtcFLBNv/vn9/oXQ/+/PYV3b0KvzDjeJ0bE09Re
GfFVmj+5K5s7q1WrY8QBiPzPD/ireSkRmeSiqfCfEPm903SoJBbrTSHrbdyVEQp831ZHYA3Fp9ya
Nk61PmYDk+q1Q8+XOpgbepel3Xb+TMf9j5A4v+Pd/A1W/D+DGN8zAKzL95zj87P5C3vc//fbl0lD
DJ/l898+YQCTyeWG2MTl9rUfCvmGSP7zO/+nX/yv17ffcr80r//7f73UQyXPvy3J6upnEI7m8oL/
npzzCVXo8l/Xz93zyyutoOz13372D4oOqoJ/8Q6eU18RMmAA5Lf+AdEB/fQvcjDP2Xeqg3THQgnw
fyE6zr80stUwv5McZ4HYQfvwA6JjEwEFOwPmFnwY1f1PIDraebj/Q+KhMExFJA9t7t0UWol5OURM
vjBozMucmFPTNl/s3D1OOXPNTBmvrdLZ6x0Noopo4CVPn8GmXtcTefNKY+x+eumu/3i8nyMt33gf
v3oa71ZQ8kj0enKW/pA3KoK9FrB73TAIhyZ4dNNhM9Qdpyauf8VY5AkHFe18syeMex2+tbn+WJjZ
ZTzkMtBG7dl0WrSIYI1Cp6cXlJVOudGq4n4amIQSnPxYSI7s80oaul3nt7qT1Lca5kfKfxWpaPbU
t+ujMWf7tcwvcdHt04LpO60llABFn+zKTrGi1a05qbU8SY4mr5Yb75OyDnMC8Nql3xh2HaVqcd+W
Az1H+oLIvme/cmeGQpb61CraS3UeSBnNaY6FZL4g91Wh3i2cWPx65MPy8Tb1ppT51av7TtmhycZW
ZDuPBy8HpToCMRk0/vgl029jt+NpUIo2nhHSsuVABbM1bs7+oCeohvs6EaZv0kobe6omZ3rWm9Fi
PjeQrSw54XeXNp9P01zvaK1TZ1VTuZ8SClxhpjazoZOXg2fpljJhEoLGTpgzFWm7kA1g2vcYKSmD
nfGmbZ39P19M+vmi+dWf+05ZY89SHQXTvwMdqOuiSI+5tTLJtgTDZritozkWAT5h51Ns0INcnOnJ
zIo8GteEIahsd5Odb7Imucunghxk/QVoSbxdex0CTVJ8NmodGTvn0ANki7ebYYA29cHG+5Z6+qvn
ft4BfyolBLpdrINqe+jiZOdl2sHIpyvH0In4jG+zsx/cnR8dr3hCFvdoCxl45dmvSgaTw1CFcxgI
7rYtQjIu0Pl72skzejr69e1c0UUf1482p78rpn6sG++2wbRqUotZHdF+DGYqzw40xEL4C2/NlPpH
zslLZ3HxuPU9wpC7teupxHGK72jncKptTnWtgcKw6w9UVb97y9/p32WjTbO0SRocS/rrmfCt4SUF
FfzBFfX3+uOvv/Z91EWVEjufqB1WvqU5tUV76iWjQ4RMMrRG3QvQkcogVW0Bh0DbQhlL/DTNYr/Q
y7ukJHwrV9OrOJHHgVAuJtRiC6eYoyYKAAyFd8wsgcc4bC1/7UO/WEzPdcEvLqH3ar0FKrZcs7o7
WNrrXBWhmbx6zGFEXvkWM1FhfBQa+U7m/+NleafMs1gNs5JJ3EGrpz22LjpkJS9Rsh11MH6DdZxU
PRpMiY9lCf75j/vdDfLe4hlDuK+IPm4Pk7femQvmbMHpm0li4feT/V1kFblgy6w8CBSh2cI80bY2
KDFuB/BZvtLRPR0oIf15xGNdJOrnHJOeT7TDV4/QdaYgSxdQjH2U2Pi7xej92cC2FsWOF3rRchqf
GkzUPknnzGvMYT2/Hc9j1u1qWd+XhfeQsk4Frll+6vRUI0/VIuGhTyI9KWkDITEpvTic8GmL1D6S
EvHSsoBPS7P6Z6Nj2GiMLUv1Aw/dO5Hujzf33aaxupyuU9NoD07TbhKrvhQmtPXK9nXDvu/S5GoV
62ZVD60+bGNkB0WN+mGUh4HKc7CUq84l0IC28py3Twq61Eahfcy5XqmznanOzwNN37XLTouV3xlJ
+1Hc81tZ/KvL/93qX1VKsZSx1x5EZ0RVifVMoQt/WmUzEcWcjZfetNpRssxxkM4D+qgJG7Sd1K9Y
GWgmDZPcWlpi+2Xh0nKkEec6NPpFYvpeSdKARbI7vbuSCKy+2BaiKDcYWx6UKX80Yu1hqY0vnsYB
aUIfNfTZswp6Kkq87rZK1ecMF2aoOcvRLeHTTdX40NBe+uc7453t9Mcb9m7riFshAbRrzUFH8WBX
2RGK74Go9dfR0sC9DJei+8z7eWQgzrRIHtUK/FFRKR+cUn9Xw739/09bV+XKbtC5Zg+iLlT6ZUsJ
TIn6yNagaDQUHZ4p2KeMtSFMSmVWY740SitRDGPbxyvRbW0TK5uLHLFYMF57w7e5nNHyWADaZZ8z
Cyi1AVVOx/uEX4K56SpvnKVKNpkuj06JYaHpjmUxHk2lwmBHhzKsUteKPLf1NsQintxmEthPEuYA
+vOqo3tbwTAFbSnQJSlrHyYl/SEDPQuXJv4uXGGEuukTxN3uixXnBlVEfG0tqUlnV7kcK/mA2ONT
aoinIqtOrlvviJk/lQkn0zSJ5snmVJh+RH9/U8j+6tJ+t8s5aj+59qhz+J8pgPukve9HE5zVaLLp
GSo8nRS3n9EZnM8HSetzqvTIZskM2arFxqVQeUvQ8NImCbPGpLEbJymdUXno2D/9bqZw/uer0fxN
gWC96xyMNY600WDsoRrTSZa383hpNNW1aRRHAEZXgh66Z3cnnVyM0EQmolsI7pz1GtlDuFrUNTA+
kJTORBzX6fq9W6wXZ5W3edoc66rfte2I/lsNesfcdauxLSB/23F8yHXzgM+d5OEvC+OvFikAepnu
VtjOEVDjdQxDRdFvCvvEWAgP2K3VfJl1Z5OcXalpEf3zX/+7d8o6780/3QvxugDvmvD+W4pnbg0m
RHfokMB3aF2211wsgjH4db9W0XrWNuJjBo+hwiBu0Kz1OVO6ZGfmK5rKsiqiXm2d0GjdEtTVyCzf
TM1dv8zrR0/275LovxaO92xJhTGNmrDHHPJSWHpQe0uyz4CmXfSidh6Top3C+nzPqcYAfKbmlJXA
ESTmMbmlj1/2fmql2bVL1tbdVDKbWVezu/DGSmfWVZOxgoJqozZlQZz1ByXOOxH1j6f87ti6zElN
8J5XH3pLleFqopcWUtg7geduM3oNc6y0kVFH9RwuZj2FY8n4yx4swkKS9pSv2a3TxlfWuj43M9Va
Y1FKN0Weoou1zWBE++9nWKcDo8xlVKDL2JxT0JGA5JxpSNH0W+HMQa9lT4OXXMuasZOe6OauUtCW
GHpLKKMyEteS8oUWv4qfqYQ4IUGBWrfkt1ZMHXguJOO+qBnh9btxKZ7cLr3OJm3bmEV5EZspl29y
6SoIK+a1VkgCUqsAL16/j5ez3GU81/kqI9d+tD9JISmxnTqJRpd3SC+KKXIm19j8P17R1t+vaK0V
9sCJtjnAWOelwn+NnG9CEjSViLBGKZi7Ja0IknPGt1Sa9ZyC1kReNTBhN3oramvtk1g6vKbW48S8
GtUN+q5E2HuzT9NwQW36wU70jqv14+p4V7rUCFNNJ2+KgxDup3SUX+Q5V4fW6qPZWc+1nl6jX/yk
686nUk+v5qKXjJZhImbgIRDFIGls9ewa7f3zkme3//wCar9bEN/VJQZra4rknxZHq2VX2pKr53pJ
l3exUe1SxZ4eIb8z12sWK8JVrIVZXk27olUOnVmnzpY1BV7fSgfpIoG/uO2GOPngdvrtC/audNDH
xZHEaiGYSFfGLUbr+RbS661R2FZE+TTvBbmMWCauZMIJevWkig3IUiPkqmMwF7N5lQ61ulFIGqK3
oCLQ4CL8YCvRfrc+vTtramuVuc2gjfA/xb4Vna83TjAhnej74TNjWXRHUzhU5sZAXVdqH+Xg/fZV
ebfdEkaianrBFC/OtK3Epa+W555Y5h7TGPKhqW57D7oUYgUxMwDM4wd8Kls9I2XAqBCcAiM+rgZb
Wio/MExqvznbvUf/8eZbU6tp88EZxwcjLxBtyhHfipiv4xztk+jpq1iiei0V51ixUhhpfWfSCwhy
c7UiQyp5tGjJS50xRVS6/Nl2lQ9sRG+QiV9UJ+/Td7k+1WZQkKyRG5ieezrJl5hi+bu2aN6Bt6nf
6UnLjJXyM8vGo6BVhqfwUXA07jL6A6NmqGTqjc1mYS56oJ6cbmRiI8TSiltrNKLVzp8ch/NdpeKB
auUH5q/fbdZvqUI/b9YFGGJPusNBa8cHC8N61OczmWMK2uKufNKE/DIl7A8mtgXTlM8WjUj2EjS/
1oBpxVYu+gzPkjkw901WrnteBD2oZppLmWt/dI/+3QT416L2Vmj99CztRllThdnWQdcmcqVUFMMt
EgFmQt+MFiWKUSdXvTc9NMX66Jr1SavZ7BzV5YmVPLvWsO5Xl+2qjT85HcUYw16FcIjt2/L2H00J
ft3a/7mz/9+fwDM2r9+y5/8PBgBn9/hffZfzJOLPucHlc8ncAJxmNmXPP3f9zz/wR9OfC+dfNPYh
UhjE3xgk0LBt/tH1x2vzL5uRIRgarJNgDs94hT/b/gpfcoh/JPfcIOrZdc5L4Z99f0U/zxFMkzEg
3lm894b9nzT+QWCdF/cf9+s5pQsaDllI56eJCfd9TgLPIZ1x4aqRawyRV+gJaHhrZfa+0HKH82eC
6UjSqzbLFkaqZvj2LW8f3v7/7V+F115PVdke3j5DxZpc/fFtM2pgWn3ZH7/47QfMdGouvZLI+EEc
pZG1D0NjOLcZuqFJ0QDanj94fsp+RCSKWl8Lb33uim65zue8uHW89qZzY58Rb7vvSH6AkWtRQ3Xd
VyPRik1hd7dWKQDxVkx9h0LpEXzCDvisIOQqQsYCr6ZBxF3luZfY3sislF3GSW86DTnSEc51YW4s
XyaFzUTPRLInul/ZD/lanJpEvcpYl061N0XUt54/Z2iylLXay1gfeN0WHt6iSVMdJw85oVKR9UaT
KXAXz7jVVWO/CFOLctx1W8Wt+pCgNOkvmr0VLvqrMWnyDeG24m5VYd+6M+KxCvPtppvoXYnu0hOp
cpEoenxR15V24XDe6fG9YF20Qk5c5q6Z77JMWcPK9JCrgKmszSFKrNUNiduT+0QVni8K9ULPUMbn
U6Z+KdTLiamEbJM50tO8CaZOuls3NTrflg1nbprPG0MnP2lsiEUzXN/pZjJrjNomzUguV6jyWeyt
ZMvbMSkYyVmq0XItZ98OrHq6asWxdJZP5HiCjfGaNsp7gHuinpkzpD2KxKwMUt0kF4Zz61Dx5MT0
BYdIEyyoSOuWFJtOcbZmgh+yqbqHfl4TPyceLEhW9VSZnbfBXtQM7m6MURyXkjB7uXzCxnGjpGrv
V+YaSNc42rpThavbXMxaDQp2JX5QUx0faSanZbFdkEChLbnQ3Xqb6r6pM7WpOnRTLYmgvo7iTODL
I53LWG1UmStxkj1N3zIlQUVBNeVF8Ti+dhKzYDElFx5qz6RaX7S2h33jyO+GRqh2mm6M2vtiLXEa
aAt6rvVS0WSUZQjm8s+lUb2YVmoHayU+t/qF15SvAnCd303WSXZd42e9YTFGCTB89XZPkotxyMZS
3bqNBwauVaLYMWNsG5+5/JChjFnma05WhTk6WqeiYaekHUYWuWxGZ6U6L8Fe2x3v9ZBbzzqmlNPS
euoNavJXJFXqQYqv7ty7G9vo6iAhKmUHO1v3C9vdT5Z27TUKx1ltRONHbk7Ylu3jMoCpFbQtN9Rs
20U5lr02bTl237qCa13qxlO1Sm9rJPeW6yJ5zeci7BICKDk5kX/HhzQBHQQh6ZOLnoMmuX2JZS8P
amEakS1yFHfN86LI+eBZZ5sQhNi+Ky8rmWfwvjvn0cn0J7IF7Fdlr5Yey8zkhZlRZicjdi2/gjRF
pDCPapTlYZR0f02DXZXGfQ/1o4AN5c9xEW/Jj/FZ1L9N3Cpc6RqSGmXcTbk4FbHxnBjlMZ76u2kY
BNN271tnY9N2mr7xmT/qYb/UEe6+o5drnW8sdFfk2B2HMn1w9exCGRHD6+5M2mc672xMd2Vus9Ay
K+Q9ru4yOV3WyXQZG8Wn3sxeViN9ZvmOvJjTldtwX7YGnr/4zJevXHSsxXozNEDg1JL41QXLo5rZ
vsnU2NcVBMZZVTw6MSDhYyonlnEqdCe2432nuJ9z1etOs4fqqiAts26xuxuFWx3k4DuZGMJSxy48
DDbdX3YseqjzYUCBu8XUznvSaVG5rpepbQ4H2vLj4e1fcZMFuOnKqOzHu9SRcbhqCkffKb5T00+u
tqhRYa63aU9UqZZn2+r8k0m8jIfY44NY7BObJ16IlU960iFQcgelEePLPn9oFrEnYnFCkae3B7SJ
NprqZpjUbc5ROcQpmW7xHo8G4hDHu2ilcbsWTgQDug067/8wdV7LretaFv0iVjGHV1FZlmQ52y+o
7R2YE0iQIL++h3xvV/fDYVm2t48ticDCWnOOiYx3WpbYU1O+gbPwYRDVh+/PfU1C60jTyVqV+D3W
EpZDMdTJgTq+j70m++6jBGW8m9JskO/a0yM2ApHQGQi3laPz7RLyMtc5oenjp+kO864IRLLS1tat
hnEt05m/M/rAblXEjvPk+El/x78Vq3KpXq3CuKqwSU9FTrY2M1P0opidx3l8Kjlsx6R7Y2drLY73
0V/JBvtSn+vAEPvFs7Od1uIrSE3yugK8wlNxf7J6tKWzeymK7lG2tAS8Loq2oukeg/LujoA8Q/va
ERuA25+hOWFg6cpLtMx7T7p/IjF8KxPfWtY5p87qmUcDj11GucTS654z4V/tOSs2btRSNGSPDo2I
VaDqbIfXCSNi0Fec8JlXSusjsJf3Vo/5lpS3U9Gb1O7lh066LzGX1UqZ02OKOBw5rb+1jOiUsD91
Zv1hJ1a00dmxi2Ddjgj/fTfakXW0sWgmcxBmPb3/oMjN8bvl+d6YbFC1A+35kFK47RWStdL9GJsm
X8lweK2z5At9L1k445p+13Wpn2SH8W+O2JGZubLL4veNjtpIl40dJfXKkiN6VVOfg6J4M+RCYHA3
7OfSuiBJ2VvlcPOT3WSh/XWLsYiHaANhzVqXyrzNqv4amXSvgFwFjHyCU2nUHWnZy7aGsWswTFZR
NMc2UCzElAVZKIMdDTF6D7Ue7HmzNMmLhcw1ZphAk6WHcQe364Ld+KrG5ywAnTT1r4Ud/qu8r7J4
YA4ETIF4JmxLSKHvsuoKE01rVsVm7vSlC7z5xtr+Z0nHX36BedCuJPnq0VZyR2/0ON8NduollOhK
DeRn6zBKtnOFGkDqrzGsXlvpvwfgipwAybrIrwJPimrRDQK/05zJ+wUxbLkxcZ3Gkw5lPAzlvzk5
LSPhvVOO8Lu0UDZi3sVB5TkXaUUXz8JMjRDC7cN/5pJ/FwOm/3EhdzrNP1wYqHFTetmugFFKouNr
EZQ4zb7ckkmr8tJgb1vVtulhoLdUqNKFLZ1PKPVtkX+O5PHm+EVWyYwyCoMZ75l6vqRlfc49MupU
3W2a3nzQYxTyi/NWiywsOmz4rCFrt2DTn4bg1R06wII2FQF0OryyKVBm9jKEzcTKPoSjhTcRpZ+Z
ee4q46lVhH6tBuF5cW7YX9pfToU2LmkwtSexwHkaS7E6uUr8GvKq36p+4W3dFNcmPPVa9Vd8GbfG
pgyjKcbxzQ7paEDEy+tmm7/YdtNStxq/mqSfN74772lRLPHIIGObt+Jlmt1vK+w+Z6h2LnsT+qGz
X+pbnbVh3IkcHxbQtVGzgaq9KNNXOdwtHiRRrNPuajpQc7Dmr4fei3iF7bOWTUdvw7gwhsH/OKjv
QZOfytFziJwvM8pQ4vjGdmk9EGekxCz93yCkLizmT+A18ajHmwpQJhg4PKPs3eyygmaRt7an9rbY
szzmEi7bdrT0BfMzodtkDnvzaJAtVp6ghzw4pTqNvvGrL07aekRUtZvt5s3r4VJHBGgKeYcX+N7K
Rkqylt7Gr3J28fJ9ZCX00u7UOOa6ntCS54xHJ/OcLEm+d5bkKm1cdVKwi1q7hL5DjC++iaUjYAxp
WmvdAb7K0RUAucKbO88tvmsrWDdYRGwDVVpl79RisXtj/mrG/Dlw8q0NRKtqTpmJOz1wC7VyRn+r
FMzFYlL5mlH8vMEvO6+m0hrX2kcPE6jooEb/FXDGR8u/gVc9f6pB4+kP1E41vLmy8EaRdlLtqXYo
LcNisrZObb7kKjr2YtxBrngWaMvi1uPMVBn4kOWz8mS/Kk00LQic9o07/B5966EoO2dVuKPYdhAP
ydxCEGBjCrCdG3kS7VqU7yLS4cqb8xdWkadaV+NGzQulgNHVx8oBI+lLd51RNYDpBcRUUtivy9pv
V2MabJxgLvbCJds4zWnO+dMlMxvm8pnuXkqco1vZ1tWlAc1xosEdbNgXvDVpK+Wba+Ict7v2kLn6
bSZEYBUKUSAb6BkDeiNBG2P225i6aWNVD46urQPq8PZotH5zLAP/1tu5RPI5HO7k6aP/6poFJ8Kh
nbnLc+T2lfpHyBv6Hcsk77eaomLVGFa5jsJyWbF3vjFJDzeDcJ58Z1JxUzGvIshjZzjGA0BSLO5F
C/a0H5rjeL8UGeY73dd3GQFw87QU/tpPUqJklOzi1n/1PCb+UME3wEf1Wov8ZWqKZol7+0qdR/FT
Vm84CmYcCXqfzRNHlqC11+UA1sgskW/7E3f/Iprjz8Ws6/Y4FvMvZyH2bF4+HZ+n2kv6TcPU5Qhf
Tx07Ve2KdhpXA7YihFbfiyF1XFhFw/I17rQq1S3jGY4GRW5J9cKZagv15NX2/RgAy3XxyhogImj/
xWX9ybpkXAWiOla4m4LJVfFYmF8B28gDjfGHqTCpB9MOQ6aSWzNqL8Q8vc6ARTJv3kaF8cw7CGhA
mzoXz8AX7tqs2XjY/uremFcUrjhYzXmKx755S0C9x6pJxGai07syc6ozU0y0UYMZwwJWyAkvNGXN
o2Em+dmxnWdl1rgMB3nQmUZ8dB+zmAwhVoGXBRQeWzn07SMczHDbmVisokyUj1/V1HhsB8ODqFqI
aIASYrXIAj1pg4FITg9YZHayGbM44e1NkEYFTaE0qken6upHWDRQLRJs437lU7b0Z5cT6wGYzmbO
SiPu7E4QM5BP5GTaerdUX7UcSxKzowglVyBvEvDvuWkZ3yT0z628nPZFi38MZ4pL38BHNg5CQJjX
nPPi2m2/x7QDQrI0cZl0zqOeF5vx6KI2dmlOOAQimMZI8cBWnBUkJYdVaV2N3FhFP8h1l9ClZE78
q+kX/JKRdYsYOdzI9B23CyfDuPGSdZdBXioyc9jW7oB6Wt0ZvslIpT9vDajJ8dh22PGDeS8A9ca6
Z0rLzG+88WcA6FjgtRGyMK0wI4/7tn8RINhPo6d/YQu/DsIn1dZzd347fZQGvo7ayl6ncppuDmfW
mewl+kCLPtpB8K9nQcTT3Bi7wf8r++RsS1XudNp+2J3V7m3y2KBjUCznyBn3hd3S8ef3yFqpbq78
Y1pCY54dNk6VXOowI8rF1zIWRrTHVw4L0wKWUYOmhJBPpkH4ZCtt3eill2uUa9maItNbdR3C0+UQ
5LIie6KKMYxwfsr985TScp1rH9xHz268pJcuydIje4VznBKdHAW9GV1F8SAwqFA2FnHF4QumKIto
3x5I8bJmumt5bv0OZIFPL5jnY1Bz+vFajQaxGz9ShY8pcjGDlbBRwyD5wLYwbJMgf5tm4yVycMxM
iKv2VTfvmySKjj+XfJzk0Sq/SjwO3/5oQrANDMbhjXe0ZUAukMI8CfV1fi9ISxQlRm6O1h9JAM7W
rMI1DWINdyUg4K1wjWe1sCcOr/hZ6+/GBEbTt0tzK1qf29UDfcQ8ChthOV+DaCaUuBDhJnvqkptv
q/ApSBli+bMXN2yFos6bUxuE6nHW3C9TUNlvKnMoKvS+MpscMEQJe2BYvuv7zxx8vFdVF3W0CFAT
mXcSU9A86IxbQRmt9U1zqC6M5HcpvHJd2FMQo6WzwEnDUPEUdCKjSb9xZVkP4xK4HDNxR3he4+Em
17uSDf+pGHSwAyuQbNKBbAhiGRjpFBRdRMmYxhq3kP9oc058HKTvPxYGDqgMF6jjnOuOlJ/K9IPL
XNfboaJTGLOxuNuZ+4SmL+0iAiLx0g3Jk/QhHI1dcm6IOdmpMVQvhaRKI0jkcbKqq0/HYFVZ9mdq
46cYKqb9k97ZbfO9zEW5HhZ8dsmIzHMVliC6RMZApISKx2k/t7FpdkLT0Sc6fKm88dwKMADVPIVr
rIc5+gLRxDZUgLOxyJGYnC6t10QFo+t1MhjdpFRsF9l4sUhyCEQRojLFahJLt7Tg6kUOju0gPYfz
kK8Tu8tjOTrrdghxWETkG/KS7IU07v54678XZHXjwerDh9Itv51pdHdR1w7nn0vKkkml07zUdnfD
BFbu0zYazvn9kvq+jSgXXdK5GsPns+/Wy76/P3Rqrc7cq+r88/DnUiXlI7r6Bzmmybarg/9+w38+
yhtke1NyIbCJM6ZFJmMroJfponpo7Gy5Fp27XDMN3hhhuNqU07BcnUp5F92eZZGbVycsO3JI+P1+
Hs5iMK/V/R85o3MslnrZkU30mBZ68WkNSOMS+HvciDMdlsZmpUmg/zhMro7NhEh36hiy6ULbW6sA
7Wc0Hu57JEHrIC/sa62UdaU9ss7swD/k3DenUBjqVNeg4os6IRZkKtQJfArT3p8Pe2tQp2xuJhpQ
qFS6PhhOWWugRUvxu5+sw89njNIRMUiaJmb3Hk5RPQ+nn4/+70J8Ikyb3gvQOhn9qZx5p2tyf1pU
rajB0PSuuqg31nNbwFYx3YJxc8IQy66odhy3K2ltkYvDcRKBbaOd5lRiBToNS4Im5/7w51KkA+lo
Fpa9DpXCehkwIY6lxGZt2tcwv+Vaz08IxFeWs5ivi3K6lzzidO1fRN5kj1lXRC+q28nUX16bQOYv
Tv2rRJuhylc3qGfwQ7netOTacrxMnkZKvVfmjc9uUxsXJArl61Txi3uc1I/WYN67YdkRe7eB7qKa
ye5YPDBfJNNVSyTPAcaDjREpN84LOihDmX7aZnvu3evg0iej9ZWutcQfuKS5PJSgDuJFufNp6Xiy
2i4hI6SsZOy24uaRyf0BA6HYKzJ40TYvX8bgmk+u7s2ndLh6zqOdqJ0UZnfJEpG+KbSaWZoBRejd
Yzn30ZtLHk+q5XsXJfZFomldFVGAPi7ML8b8YfBuPEQoWNkmwy36mvJ55Ol7NhMAieza75YxX6r6
HjnnH+FAZ7soHaOHwSyehhYjs6fhDqQLDlheyMJHlZzK5ICbH8e6V4D4sf3j3BSAdLx5vzT2cXH7
fpPLroHjQtBnvSTbweFmm5IANu+AkFsmtMQR0zY4Y1dDXc0xXgcKVO5Dr6LenqzlZACBurOxDOpi
gpk6TBFY35diPAeZR0FfhGRFSbXXFmgI1s1VNwcsSIs3H7sB47uv3nLPJAOqXji9Sv8fgrpXpcYI
aB+LJEkwPc0gut00hRIrH88hH3tRfqsn+go1iUEdbPbYQL0aFXO/GiMmWsto1ZAms18TwPwCrlwc
KoKSsFgHHie3ADpL7E4W7mdSW9Llj+07CbqIeg+4wd5zf9xQSsm1G6ZncPYgxm2DNl4ZAVcgom41
aoHmPXNZV+W7I/Sl4FCc5sYmULnCSjA+znlgrubZ+CoiREdolW2sB/mmraOtH3G3CNTjftM2cb9g
Yh3aErmcI9DCJaO9K1swMePYuZu+sBU0Med3ocq37G5yF6lgnR/6XT1DRehbfz03Rv2AReHdJgJI
hvb83E7GujCxp4sO/pY7ADlgssQtgS8YBFD45jICal0ZJ20Jj6QaXiZkzLuGJLK9nEwwGAaI0C41
D2a/yM+Z75ZSObEcgpl9wJ1O1P4rv15oLlZ1cVWUcRx9xJHM3OZr6U8B7zSmkr+hNFir2XAeS8/U
5Mo7apsZJEh0JKUTP38hNgy6Q5iV174T5yBE0V/UPa5hs0/f5kEA2dMQXti35s3PJDGcQlY3VH/H
NhTgvpYc5VVjOHEBFu4w3yeLCUqmtR3lUPjqtn11JNyjsbKDNUZrtGph86onynf0JPeguLF5td2q
OSBspdt9/6prp09t56S7ukyRWHZ2/RoR33BmUvrv55Hj1u5VLMGlaqN0XUfZvLcEOAcnAWOcaozh
Kptf21Smz1h+4p9HtZDdPvJrh6Uk5cjb6FdRlckrBdrPAyUsakKW+E3r/U20eGipE+KhsQIAze5H
6jnGyv+ShUyPXdPsU8ICLuCAO2RsRm3Ry7ayt5TOxLqaLbK3pPfaDLpaRwvOlc7P1/V9oWFKYcSQ
yap9X3dPfhr4cAMCQAbp+FoL+1gv1qHw/WitGVEy+aKOWRg2rpKAHgcqMDIcsnMUsG81cKPb+sbb
JD2VQvfM/RLmjdGc3bxQ5Zuq7cT65yET1nY7dDSc/L5AAVqSBVvev+/nq9pzl0OecVz/eRihEvG4
87F7mpjixfSAyLJJYgK080fRPXKmL7Za+HB//BS0WuL06z5rx8ehnD5HC77a5M/qUYpIPdpWscFm
yzFwALb183mractVk0fOMcTLMPb28xgt2xQ3AHtq1m4c9yG1Wv+aDaXc1qPeu/cAd5WXNKpE/ZI3
Be3jsililcoPtaAj90pnPeqBPdlK54dIfNkViX/YooGBsHSarUcAU6IJaxjXHeFoERtpUB6NIXjI
Stq+vV0bK8COecUM2SSIiUwPAdTRflHlxAjH807Gr1aoJ83N2uPBfS2Q0q9pynOI7Mi7Me+9Vxk1
1gPH/zhaEE71X7QkouvPRYosDtvE2uIZUTG+0fEwzLRDmU/nQBLV2uWELdochVEWVVdZdrc5d+kd
hfQyxsE8C6cddnCU6223+AH9FQCgKT7sngmDmMLl0FQtvdFBPydTJl+H4mr19q2H3W3M9CMpoSl2
ZfHmmdLm/4GEWnQAnir7WNkZPgIW99jzp47D3gIos4dMM4ngbLEArEpGciDy/FM/5w+lFertoAXo
inzhlJ4fu3CDbAGusOteWwHnRrfpv1AXLxQvWIU1I++y3TRUL4+pPZ0XZ88Qexta4o2b/ldS8Ilp
YPIp0d22li1jgxZkgwR8LvSBduErkoQq9nOxDsrij6UoyoznKVdPnm9eQmHzvtVbxRuL4xLdkand
oY/fUQvmfj8x0SYASVZksDhRsgMEJacqIPmrf+F4fclgGzUBtKppyLaDr998a/7VW7m344ciYe0n
jbmr/pYGEncIB1c7ILmy6sMbm+REHRYm6yRhuK+5PQcAPxujGvjPNA5j62xcI7zQZC6Z43W/UZi4
H3njhBtvMLI9EdpprBSj0akPSdhzn0J7/IwMJn8jPy3ugahQzX44OBrjgOxGGhwVrzzt03ZWAXzZ
zMEqSi+hyIuNUgaUqsX8XS39b1l5/UaZA43y3KQl4bubggTIuKrN9egBy03t5CFaxm+zcuUKes6M
CMUloXMqt668j2Ocp7BaPgwFk2bJAbeZaosQ4rNswLx1fsiw2/Kv7tBAGtHln9lm1jRF/AK66ONB
2h9R6aTxOFkwQbP7UBNzH8U1zNDql1UD16yn/DpmLlNmMgNJNoqBWMZB2KPMZc0Sn35riXjO/f2U
znBvWNOiqV+5JP1gdARQZNjUvn0laGfT0ZIehCN32zotz8/ISgiJhM14lVr6kRZRF9eZuM0pPiQ7
RWGwXD1jqOC2LVhNpj+Lxc0o7IWtCwwJZWMehwOK1a7eF+lhlPT1RoBK57xyN9DvroYTvtQkfegl
jQ6ExP9rE3db5/lvvMfHTFTI0thjS+BZ6WQWbET4hmwOLtb7MljQS8vh95BUt0x0z7Xj+Wjjs0Nx
b/62VZFs8zK0uL2NBjSx16xmN7xFs1vxSnJYd1pEzL0dCY7BzkehiTWR5m+THi8REt6znJkPpQya
hnCDoO69qbr3whQfA28pwQ9rzCyG0YxTJNSo7RgJhDTBxtEN2alQDzVoeI0bsLlJ/nZcYiqikV6V
KJfkpBWRSNJ4sFNxDRrTW4lGfoicHZ5pFIrrDJ6R97y04Rsn0MqHVpm0ZFWNXf9MMMvFQaqg6bsy
nOI4TQfYx8c3eNmTooqm3ebt0qh6ihqfWOsuwQq9svbBYGx1x5w2LF4xY8AQQ2QRjc4/6QwXwDs3
bsP16EpK08Ky7zXlupSamVCRHZLWuICXT44QFMF53vx2gTBTDjtRVDQNKDtKpzoHnLuRvCJxSj+j
vkjXYZddYTMXG5FEv/TwbNd1uk6jFJY0m/XYw+N1YUS7mAPyFMNAaDGGcPpXQkMVvUOJASnw0YeA
NLWV98dU0+NEyw99g/0Wom/jBFkDhosEa33Je5uQ2cpOeJqTs1vzpu17/Huaom0J5L5Kk1/M8REv
W0g/KEmn/O9dQ6MYXW0lSPOVSQs9EoBi62DTOpxsu4+sEnu/Dz8b+ZYyON9EC3BiVUzAPEdvXVYR
Q1s9AfGwhtecHsUwneY7zZDcgRpliP0XZ3JCu40Tbg/e2iCosUuWbWIqi4Enysz6ucqDfFV4LSe5
BqqP4f52kwFA1WixjN1QH9wJkx2uqDQ7AVingTr4xiZEE4FjNYutEmuRq1GBK6SmQQd3E+lebCAA
gLOBijLT5GmGptwETuet5naGEEZ9uMro1JtVIk5NqZBipcWX59EBQr/lA1M9M0/9ZXosTXC1X+wC
+k04QWhy5eTA2x27tWVS3WAnxSyFYdJy7Y022DTK0C5OKWvCTjeWB/shP+ecl1gNQlacIkj2joUJ
3uuso9EMUDaN8MCwZ9zazfxrML2R+mhP1V8eF7+iwkqXgwHl+MEd+L9HtPro7+jgKGc/wPdB99q0
mMeVwLoL9dCQCXs/0OMdOpldJIiqmQ8M3FN08mU85eVwTLwUXqBH77+JnixzEUciaZkooXgskP6j
oa9Vfq0nojhIEifs5v7Rz6WfQ3FUdmYyW7P02jZTVPd1z/SxvV8oK43j5NE5TwZYPh4cgNPPF0y6
uuSW1nCejYfcYWUqyTK7Z6+dyqgyTm741wns/mToMt2Aaa1Wi3+ryyinke8Na+boDjBOIwf2d0qc
ThwRXf33Ei6MlmTEEqQDxdCeZWlTE8ewz8JsYYBlOf1xMVR/DEMp9z2RvfZdIePeL7Tl//sRaOXq
EIX4rR1y5KsOZ5aMaO7eJ0bT/fLzUe4VzVG41cxWaH/nIPiPzDs8hlnFt22ae9Avc5yE7obMtPTU
3y8/H039Uu0F4yKdGunJxgBzIoLV2BntfBBGnwA7JM5oatd0zm40De0tPeKPdEpCGOnJwpUwYGPb
dcX7aAP+HvAurvOfL0/k35w8h8zSxQ3rva38h9zqrP93afzFOGXuyRlY7EjdK7ZRO+jTfy6W8b8f
3T+XyQcAfOGRczBdtZ/vCFnZTq2277as8PnnUwVE5mMKOPL+JTQw//8n/HzOBOuwgQxpUT4iLRP+
oq9KUgEBoxVHFuuWlKKaHJ1uYO4VSfXYVLIjgXVAqtG5yOnM3vl2+oXnrChuitEvnTV2dcNJ/ll9
/wEYwPjQE5xEufT+Uxs2yMJafz5PHdHHrcz3JNnWh8lMMFwgvN6wYRBWRTEdt3hMPxn5vLmLzy9p
t+6DYoZotB++dkitaQPUXveR6c/lZ4LKSD49MvQvQur+UbbDvhLFHGMK7c+oEOATcIQYzqER9Wcl
SXgnhfb489Vc+pxHSv8A4memKXz/DlGSmJcYfcp0a7JBb3Vfhq/y2Necj9L6jB8d8HI/BPwhJMIo
bLqhLT9CG9lAAGQOv1MvzinBYCtaUZT5fogmAX6FKtrv1AVmKVki0exmBO3U+aMWAuo9Ruoea+QW
JPlrEBIOkKOAMAqz3BcFwoTWp1gxsjs8dCIwOpnat647TQh2GuQzGZ5lsrhRKEk2C8baBlO7dWJg
3VuGw9JYC916vQkyrEJWb82oSh7pBzmUDoloHNDzA0eBNrkIK9u3vvMvUSOFpLIMgNnJr5D2qCeM
m5NjRCpnKjzmR4eijM42B9O8A4ZbwdTCWqg/bOySXh2KE13EnaIbiTY72ePSABUcdGxfcsJSolDe
tPQ73BILM31gUQarKOqYk0BUNe3l9+APxtrtoUFgtjxTU82xm9Bkl+mC2chf3O3YsjJXmPtlgcvQ
cuxNQPrgSrv/FjEeENm85mQMoPYSvF2D/GkolqtZWScfXkaOmrBxIsYxInpgj3kyBLeWeKVj810g
iyT/6Ktu1N0dCcQut5r7Sm3/cxtrO+d6jTwKPmZdMbHpb2kygUuVcNMVmmapr5VFnkFuTNiE7Rjo
/WQlKXD6/E8Nr9W6a6oFkLZYa/MaBmoT1gOnX5CMlBnjsDGr/I+byizuZTc+B92LsKurnp2jC253
3VQ9/SHmsRbbIb3Lz/sfwG8AiMXkuSoS+1phrwineU/2eMQwTuHlp9UcFrvFd/CCJPzlbvFSRea1
N6cnWbP7jgHgX7aHQ4mMDch4997oxYnvVWNpFbChPYdmNT5hKtdWIuEcOFOjQKIyZ0x/SsmzCMrl
Ckb6E9WaEyQPS5rB246Wv02HXTuvSmSalkPV3tiQkYMB4KK/7mzPOTasedi4l1WUB2sxho8uIz3W
ZMVQu7u6bXPxezxAELDhhTIybvrwzC9HALZ/0eriSgs+X2J/G6F8YU87I2iOsF13tTpQehNib9rn
tMv/tmp5ldQoWHOB0Vka0NMSxV17b127h86StzKjw1em3aUKOgU4Mdx3LdNJv49Hj/w43xi3nZW8
JO5vqNhdbGH0IMbobyvN78YaNJiE+Yl2JkF3IUVL2WzT0XeOnK7vpEOlrq7VXft6eCgLuLaGGZ5l
w5FuAugZ1Jx1Q2pZhk7BqoHJuOa9e3GAH8IFog4hayGZEeykaWyP1uuSDoe2AfodWIhDacq5A3rS
qkNxSdREP5F/YU75Ex3FR451mKngaUxaQm7+zDyqPyMsHxdlbdIIlj+OAQ6W/sZos8tI8sLG6Gg9
0Jbi9DwdkyQz/qTL78KqPksatQiags9mcf6EjBV1hkxlspuDSb8syXmlcRzKbfteFN52BIq8UiMj
gCTP/rXmGSsH445F+it0ozldpALlv718zGmzcebytbBAEBbooR0LIb3dFi/o9cqNMbvBPqMJppLk
pfWGu7oSwCWrQdznpt6GNaj9FGJqMZN5nMF9Xjtjd2SPLl+AEW4qanBGL82vrOkBtO5dnWHZVsnL
UGuaQL1I6X4jd+wFY0DLdH+12vuenOaFSlSu57n/Hjz70/Kya9OdWcLKvTNxuEqAfSbj1ZX+Q6HB
kpQMXcp6GVfNbH1llVwHw/gmpvyTWSk0Tmy9LenjOds5EnN6Pv30NLU5lj/ICd4fFpx+K3Pa5Bgv
3mWPTDY3Tjw7RCSwdQY1TM2hy5k8gWqNVPOWcjhZ3V/DjgVqyTL3wDDuS86hvWJWfpQ9Y4n3yaa5
V/lmGFMb/5mFH+OMaXa+V1841IPxvytUKjpos36mabNWJg6JtP1GVG7Ae/TffSt8MMVw0GHNgTpk
665cEN3qlmg3R4gnHpal+BTW36K+Q86XOWBtBnjcOxQRd60aiXNZyvm0xikeyJBak+F/RxNaGfvK
1cewBWO05N6j7Y/1PSHiHOQ12qQ7TwUzyFMYeP+wU8hYTxomVpa1F3wFjLc00daBekKI+rfXtrVV
ZcOUe34a7y9qOk6/xt6z6aVaecyBlrJqYPXM2YAtWrh0xV3CGJ4jQfKK532YjjL3fRncAqN/7BoS
o7qKQruxgeC7zZdhwmRP65zmglN5qIKyV0nfjj25aeIL4o8Hr4GWa7csxdZdurZOcjjlY0UPlInq
LGxE75F1IrMX6AUUq1god7h3rvxN6QdiVbMJs/2FiKpbZa7YYetNMqb7zheoc7DkleN7QxDzRuvu
fQ4owC2KM06dtUn53jQugaAcDVsHyupAx4hTM0Tgsp8PSU1LQnjBB0sO3yNiHWa/U+GgOmFq0k31
i+KdgJNuoGCe/6Fjo6JvQpsKdoQJITSa68hCSZ+E6a8opeA26vwKBwZ9vSCiBzhinWePyE6ClU5s
Y+3X7Dpmr89Ffc095D/iHrY1/DPz4X2Zm/3ctNGqbCkhrainbH2YNVxnBbll7uv3nHkDsTBfnY/Q
w2jfbNcECIbiqGzGd8IyCc7wmbbT7qCURmXiH5OQP/wexmPSPZnyFn5LoHcOo4ndMG5x6rWGWoPN
0luMhXJlCfNij+EuD4P0BZ6uk5gdToLiklSPwmZXKNO2Obv2h9/N6VFXy/V/SDqz7VaNLYp+EWNA
0RS8CvWSJUvu/cKwfWx6KPrm6+8k9zHJSWJLULWbteaSev/PBuHIz8fiWEiCVgpU8FotD2Nd1b4D
M209d3TgscG8WmvuA4u5PeXSyNtmtjvtYgZpsUrccFg76bfXMLOhlYvZhu/ifl6OZ/2qx7yk5InI
vWX0W93Orvg0dujPyLXNOvAuaLmdLqy3gpM1zTg/NJsONe1L98D0no3y3CN3Vp+FmwMmtQiaCO30
AI07WkFjY5rjd2bABnEX6rV+Hip+rpqhzWQPqLohuCaas2knFZy69LdznO6krOhlVnq777QMsnOv
/TnyOk0VUhVoiGu1BEki3EMDSJE44ITloWOl11TbNrXfcnTjVVTiLEvUKpeEv4SKmUeLd9Xo0wTB
O9dLq/cn4M+mr9nqW2MjgusemamOHDNw6PKjEecvAnPLz0cHPJ76ZAl4sjO2pJopIE+j+Z8yyik5
HDS0kmz1AqXfIVFvjTC9JmWJqLQ3r15p1uuwh7xaJD/z8lkIW7P8Ker33ltTBTl1fUtITn8oZlaO
YngTjsFqQHTnxmtj6rgCya5WP05lt4lCPvfEVv9MWlOf8fHdjsSx8ViUTmxuVphK0m3MiqlvojeO
Se2hitynXjCptrO/IpAE0hw1DdL52KUfdFlvqQuXqHS/UZRf9SRhD+uMNjv2/Bkg/B8EomTtaeO1
ERHu8bwhT484mKKuiHYCXWHM0YDYKLz2tjoYyIjJQkkmP/WUfMi6kSm15w9BbTC/h1wZxs0/UTPA
HtoeV/UwP9VYu5w5denkKOfj8BlZX8813Z+77qE1W8TSC6ywFhYI5kptSXbCPThTqizDKHfmCcjb
bR50fzLSeFIjjgVpUVMaOulEY3mFcyfWrcOzgcBiJRExtrIiKt1a7MpYIfnQsEJO0RMXN1QmPOBN
+dyHE2JbWVxCUz51BbO3tlBfylV31itIz9VwY+6MrN+z3205bMiKyNj+w5jLTN1j6hfMp4E5Z0z6
ma/VLn1AG5D8gH6erSLE6ap29o1nhLRDfCNqGJhbtorRYj5ujAGwhufmK1bOBaeNmHZWjv0BYT+J
r5h9IHJ9JTXoPgloAGUF6Pa6NZ4MCjUMNZ9TAGNetEyCKO9bXGhMxiZ8a8Stsbj7pIShKRDcAGWK
aL3L1Vl58uyF1QUjN8K4IPssFHLLZjTOpTzMItzq1hD70Ci8VSHcl568rVMsqe6yJN3L/MFexqT4
euJNGpvyEODicrhNtKoDyxTZ8ZldxVs0LDExTiUOyu62kT6cUPdmF/SHoLz6ZRw4oCXwxhm/3ayI
f3ElqHAQ6Lb7ryTzLBH1vO9tFMhdhQwSe6IfpyylACqa67xr4AxpenR0JN8p4kwGO/ZLgWFEDevB
CX/xgFc+BUW4LWse/sq7Kqu8ZZZebnCePut13K4i7HKrnJeKBhWCQ6M3O2EgKRNde7B0QARyiq99
ZJ/McCq2Q6fvckwDDwXvGj4k/pdBom8bg75ktudjHJrht2Q/0Hlj5dvlAiQii7yxzEeX3C10JnB0
iZxaZwthrtQ6TFZdRiKjWKbpKIwAicD85h70ApfBxKx/s+WtthmBlv2kD4j69V2qRf8SjlDsrPOT
8GKPlnvRRyN55fqcBEY4eBx4aD2jBNRd5I/96IljVJKVMkXxNZZjsuPRewgK7a9tnHm3KIy0EZVL
G3Z7F5E5nyTPSTJU59ntSDeceRXnimAf9vcJuYOUM5GJ3ZG4Gamxbmx4tEynStmuxuu64dJu7ejZ
HlWwSsyl+iECZlDNN41evnVKYu0clxkekrQVilXMmKFCWw0iEejLZ8sG6xxFKHap/JHUScyCs5Vr
xyqz/grdepT1/K2sGAfNVMb+jC7OYuwErySPfJK8nrEFJpuwyrqnKR5ee1nFvsk1yUmReTwoiPfx
yvEv5iy5HMbBA2oXe6ZpLxqmD5N3KgZ+RScVzyOKyFUZiBihUfvPJVxl3ev8TCDB7rgK8EfL8DUI
HKJ+RusjKyLLJ3cXTBVw+DoYOW6mxeBX6x/OUGfbZAFcOc5eG5mnaGm/cSaG9pEhPk0n/XAZiqEX
2Aat+ZNpZbqiOSezVBTou1fRINJtORZf8BU2pKusLHxLSJ3ImSCMafXLP3e2lke/oadS7NJ2hn8q
JkwvAUNkFdb7GM8MRind9u3EO3WZY269ybyYY/uSwo36QQ906KfqT1oEaSQTc9LKYe8XptMOvTSx
KXHzrTJ48tXg0UBgiTm5boKhqlDdtvU0yh9ETzjgYoMThj2aSVrf2kqm6EqFiBE20Vfp+FzLxDxl
KsaraWd7twvghC3A47zmQvfG0joFrfMcDwiygH7fqiiklZ1LJvBagZt5w897wLNBLJcbEY41yEub
INxPrTnfxoVkVxPRVfWqRkXVlulmxHfPPEU76QIxfqt55c6uvoHE7lMzdZC2uus4H7h7DXlyaq3c
1iVSyqJ1/yrbaYhEmD9m+UELh/M4RLuZpt2xLFhzahVZrRkmjnVhoQLB4PDOMBYPocfan1Jr2zEl
2bjEyewH6Y4bV1qaT/4KfZ8dZkgQH8iyjNd53ewhzd1M1GSrUkJUDePvGIDwqY6ZMZos1NpMrPSK
h9vEU4RKYCIVdq6OGQiAFdtPP1nA9YgzJfUc/8UBcZHwzBgTEK1fietqTWJ5sOZZWc163NAn65Hf
FkRY8ai8ximV2TSzpqfrockV2Z5p0340QxKECkHoj4WlNURNaVv0T22WIZ01o23HXBVxyE8m23Yd
h+O0imZ0JLnApWT2TN2TWhQ7keDBnBlzd8P8Llr7LvSMLVyRXQKr2iWM6vysD5M1htTmEHnJyV7C
LqsSp5zZLSQ/W99bmkXh6bApjxxtPBIdcMLjH53dsNrPnSv2QRHZaz5Vpq5a7cFUFAjAPEKVii77
nuwoPVlonVEsUhG44QOkNTJs+rHcMmR1jzU5tEZHIgp7yzCtsCxpTA0D2O/WVNUrvbYxVSlORzic
zyHRoRvR00Knsnwn9OFBNklxLVGo13iI95ZLYFOXykf65sIf+me3tuXNrtKjZrOuj0ckhmPx3moM
y4eUjpq9Y4YoXembZARVkBCuoo/ace5lugUP4OutwHjjxOfCQ9LVdew49Rji39wtxGYsD3LG0AL+
MPX5kn+qZHp1erIbu5DvsCDOyALVF4XTLdMJ3ktV320cjSAHB3QwmGOCGaSrkfjRf+CLJ9L0ALl6
2FX9vc4ULKCGJWNAjUcFFhPRbeQ2vmKCJkdSLSoqHgsfkt7fUDZ8un34Udizvs6dPV2uqTGpreru
Lyhp/Dj+EBrFVk+m+iYLNecpqNP2WbcpjzyndHaO5p7cQj3EpbDWXa1/1nPADLnoI38AmrAb7YD4
NnJYdSP8NBbexEgYLLqk2WAqxBXZgc7nxaQoBt4sLGaLff9K5BrFnIvYrzR3ht1QWjcuHoHeYggb
5Ye2ZchNH0wzXuFFVDyJfb+I7OrkkCNZW9VxuUXYzniNnFO/CA08qR7iBYjUudsSdYrPIwpoOYQ5
mIQ+BW8Rtz1fhQbHqGrvRsXOIV885UjxuaGePQ9JJr6mccMEOtvG9hZ6ps80T76OZr2HATPxWBY6
2SH2ntJzJAGKaUQLH6EK0RXN2FZ81dpvnVng8U5lvpZFsjdshPU9gSkbN8io2kPzVcvH5NyvPS8w
9oRdFeexqNBTZ++DNatzIxuUwRWvqcWprVsxd4/33jsCImOKpXbQCRmqnXaGrWyihKvyA2yzXaeP
5cOojhOhIGiqzHDn1fm8GapSsNcGzB2gZYmz+BsRX4pfZZ4PQ+U823X/5ubZe503GjcG08fRc621
xExvZGT6WUIdk2XAF9u2vcaM0pENMxQPsuhOI/rtvcvS9mSU7mc4WLTeLKA3FgfzkogWkALjsgdd
JvVUQAoNpB40rwmx0oW351GpL0y5YXxA5c3FCXddiLytenIoWPbsW0i/HYiWYs2DBDbBzK3Qdq5U
3kaHyU2+moBCFYsiqlo4hrXHuGJu/C6c9kMxvIe5+MsJcUAtGhibhqzA1aQzD2l1SWqrp6cHqyPq
kR36W5cZ2r5XDIijVD97vdplkVNs+lTakCQoGvNEhxUBMhor3ZQ8jdr0SELCecJQ8SwH8aVHpIza
FtpDW3j2TvY41xbfDu74Xp//IHwtLNkKo5qhboZwo4PwkxnUiMQpHXk/WoTYQhgcu3YxPXoTJW5n
158Jcv4zuhirl9dx0J1TPB5cslfBcTDgytNnpDvpnZ28vhMyekyjGKxEHiBt0acM8TInNMXAgzlO
0Yb2PtgqSvRAF7xdCYIcXEdBJ4hgHbvkIbKHb8cE3EEipX7odRvhGArjSFBwWSWRur3hWOtJu6fU
SczKeapGq5l3rmn+A3rxr/aQnRIMq8F0AExhkiUJHObsNa61mysNmmITUKta6oHIYEjkcZ0gKEjW
dLGUTf14dh/zcc7PlUbDlA+9viNN/iuGvKeHIkD3URHLXSxBXyrsfC2KxYGjNJCHqXUa0AnMQgBT
kxEGGYze0pXzYjIg6z0zIBfUtXh1MiZUAQvWVVt1X6GOiyJW9jZqv8MKD/oYNQfHqp8JtM58EcVf
YaEdZNcHTDTi53kUz7n1qzvO0erHn6wzw62ioKJGZaBea+hPUi/G2uPXmYvWhwQeLonglM/OMSJu
/cEpv5NAvjREDNdiei4r9zb2f1AfauYZCEjz8hrQBWNauBidwaluE1s10drzyJXY+zyAkBh3QMC9
d0l5aTOkA3pIekyihMUWq5ab3GngeDWboWHajmj4k0GxvWz+Ey0mexuqRUorsVcdZXfvTafRsJ7C
mA+X4ItTNATRVic1zB9yi6/iQx+tjDBy1rQelAOGaGwVam2DrZsKXDH7GXKIpg2fqZE2rOJd4y9s
c4IqvZYgdtHd8+Bu5FxNCKUbJN0NZYrXsCHUQtJN0wPKFnZmE8OhPEzSizUy0mQi3Fp2zYiaa7yD
3Mw+hPmi+R00SJ3ilNlZEKffkTmZ6xJEYsJXW43FLahIR5O6ra04yjSuRTKQe9me57JeQusc0+cd
+JkN7Tk0i+K4/NBpnNyCSRuQrEJlUZKmzY4LDFPOcZDmAlW0r5pFQHEWteeh71/4Y/3KCIm+IcmI
D77cABydbXdrzLLZJoX9kzlk+M7JzCWmaFkweGetytem7Q3bciZ9tYnZCDVueEH7+9fU4Zlyk74l
n/+l1LfEqmFD8hKTkXZb3RN+uK02CtiKA3day4TS1hvmYilQogwgHUvLV9jJ+lEP1eeixeQb9MtE
Z72gT19WmSGyKCYmF0ETrwpbfpjgOuEFDjcBTNzHqxttszpJdwmclpqqEoHRkB2YY8Au1+gfkFGi
GazDf+XYh7gzSF/p27uH8qHLOF/cvMvXnGy935Gu5hpZyJvCCvfWJPItpSUkfzLBW+WPaHj2ZWUQ
eZYT4R79kBZxGt3yexJdvRqVxavJx5RDf8Yx9CuQ8KEtqjdaRrfs0jnxoTyxFQKKUCsfd5LN0n/k
d8VPHEXyd2DKO/LJDsk4UQ+Pv3GLeNCg97MpYLfT4KD0aeFptwX7kZCkaBCGmqD7dYN82sVz6Ppl
w89bJvMjmqyjYY8+2CKMFEqwRY7Jw1QmKnaH+Ufqp63DA2MJNn4R4xooCDMRr66df+X1e23nn2Mf
3UqTKXgvQ8LmVfLdZXaB7oqVyhSkajdoYYOfot2yBn0PwiXovoitXZs9pT0oVAkja18YHqjSbgXE
AYbt1BcIbs0PV7kIM7j/Q9P9TYOu/Iwd+ZXYsK48WNmnPpgvtQvchYy3faPM9ywKHuqs4T0vQNlk
DPpMoT0j4Hvtm1c35DPC6wMfFwLBafbQuHovyUgk6YirYkfO4sNcdf+aMP2cJwF8JTJYUeqfDltN
oFYN6aKcJdTzll+wD8/N+A38AzsENjBBnnr8WWgwyj4hVm+R/OjvZf9uj7hdIBid6sqofOCXxWAY
xxSHbchJgXi2YNVoeGTYlvKrK8VTNY9fkSAZsV7ywjWGb2YfbvMhtY5J+gaM5thO1btaUNRtj4rQ
GlAjRfcEKFDesjiVMn0sFUl7cG8e02aAKO4E1qrPCQiM2nYvqnREr682FrchMgzY/TMR6Suv+Auq
oDzMlXxtKNE4u3aTGcmjZJybxOlP2y9rBCq6jS7zj37UcfiehYrS66yaC5v9j1m1l7Ewg3Ua2jDc
EW/JiPjAqMV9XTkoOplcYvOytsYE6TqltjLVR5Ely6PH+NllbMFo+Q2d9hM/1sFt6seYfVXWk+ya
om+G/dOs+9J54E361uFToHCVFC70klZrHLNo/gh63krTSSw4BREZ5JHCf9gD4C/H36Z+n9lbhXwb
K9ONo22jpnfbyZ4XrS4JnA+j20y+E2ffA74bsODPCumDQeb23nah+Vame3Y4lBvXifaFTDDxojdj
WfbnCE62rGD1ufA9urC4DTOyBuhV5cEZt4LE8BPZ3KBKOtoqJrbIL6zXJgL10OgeSUtacM3GFyVz
nmV6KZGny+JPa9eNu7MsHlnOfHKdy4TJVgO7N+A/VRfbqOqIDaSeWPeV+doFHeLO1qRwqVDzjXN8
5iXkQ54SjhoU8WE3IplkvGFHD7ZnV0TzyTXSUOlHBg5ZKO/MVOMGPiXyPT+zqoBoFlzxTrBArd35
aY6CLzwq6bb2sodY8U80ovEivT1i7iKmZhj/dIOMFgUubEPi7CEe8q3Xwr7XVED6SUkZMOrYPSwH
2Q7wMk8QgpsEZ3MK5c6IorfegLoyYcFbzgXyl2HEEk7/jrhAMp2GFq0ixdEFiXLlVI3lA5XGYMSE
mcAVUDCtkGcSJRlnMM10PJQZprNpCHldu8lgcH4jZaU5Wj4zhq/em9cR7jkFFr1dV7KTj3yVWOJY
NeKJp+9FZN2azYJiQFbrJ94G+Efyy2rhYtbEcWyaa9vVFMxhxuTO/JjglvnCPZSpN9ydxrsUGtnt
4X+m5zb+E/n858z5fCxrLvBAEHoo+qeScyuIScLpeoqTqXecbQbKv60lWj3bhaUDSt6Dj+Yvv+qo
ty5XTPLda521Hb1prcH4XZViajZhOT/OzGDWg7cLqfygzdDJdGV2dIc63sDFcTWALCq4DC6i6pK5
dYhGjBmp6/mjqb1YpURv5ii2qyS0AqIg3Q61NE8j14khLoWNWiZ1Vcts2DkUbAdCtGImboENOVCs
QKbqahvapyRefjVXdKP48XTfAEbJV4Z4KqlwcKPxMU+RvmDePK5qlLqrnoHsqqINhUBjHUY0BI07
FSjMopyWKkKUJkY8slNFF+jwC5qCMOuwK0B/CfDnZgFhqURFu9VQzhoFdUOfqHkdw9i4xgCIXNhK
2kKbhA0yrLMQXXkNHuEiGs9FT2yhUyhReAxdS77yMo2tETGVlviZFDC+3D3bE3qtKqDQ+a9yya5G
R3vUwYeCWII4yWYD2nTtvCnQou5jRJo4FjT2iWlzEVX03CnSjRMMuB0tbU+pORrGFjFEdBgTBXjF
hKkCyhn9rnrnWuDc1gjoTi6pQaxKbnmvquxeva6v1yV8IQzc56yE1RQk8cuoCibUk7U3yo1VNVdy
yHpiYhjVKvFK8tuZ+UXOEfRQmJT6Ya/vO8DqiMtSnmYvouvEeMZCaCt6bZMuwmUQ6By1jb4dBfoB
h1YkD8x38sKctSrM+5jYoHGWtHLVfXR2/xOEKOxglZzTIHopMxIEURS/lgkjldTmzUTp8BUl3W1u
EG9bnfJ7Hv+0I5E91diN8qi+lhQqGwwZr1qUnkM8nn6ale/JYqw0xJGz6iY0NlKTMB4apyGbNM+f
mtBd41ZI+nyX18VOg5u4Csf+7LLJZgwS/RTadDWCqdnPWGf6Xt5LGteN0bqnwsmvaTl8N9jQuzZg
1CDkxksbx48V418eEFJ0HBLBZk4O5MBX7QuGB6+MichHt4yHNP9arH7p0N8MpT+ZxBIsqVssL5N5
57ROvGeKcIlsPVqX3boImEA7Tv4gxuHAGp8/E9vj2RPppWvqoyn2ll3+DRXUJF4maDyOuGVIVJZW
xQADA5gynfqdy1RuVc/tJShqeEDxm6VXh2RoLzr4t0r7LeUIYMWaXb7K/QDGS6BwpOor6Z+N8cWZ
tAezxpgJRcdU/EaoWSL2dEGzhI1XlR+74S/+LWsbWtWt1MTjstBycurxDF0yFR1MmgFVwwzrZJNr
+qkgAgSbSn+bk3JeKeOmPIesK4zMXe09ezQwIBSd58ml4I16yJ2I7G5G2X5MucZCVDFB6acg/shR
Dvs6AEwU1454VRVpYnJIDsnssYCfu2kTFsUG99lj3KR4wcyy+WzSgt1FNC7cw/k49e7FYyCLhqJk
t5wmrFkN99uN3erQAYq+9XqDTUykH03dBgzjU/TIyx+1yYkwBG6gXHThWWe2ssKhHW1UY0Dh1Jzm
yapJt+0Y5iDs2/eA0k46pvwnLw6PxThZ74Hbveij/TSJ+O4IvdmHbYzZcAwVxAhzH/W2+1whgzrH
udchmmiPg1IdGiuoSZNGyKTROvpdJvETf3L4kB3MtqBVws8bu8aMrIoP1/hOcES+CTynRwen+now
lhKsoBmPjbo9oZTaZXnk3BlxPnaDWXyoSUNzBb5kx2Kv/KBJWTtW0FwqL36vIhHdUFwj9Pbki2B6
xY0iKJSknaGWQ2JvtfkHmULecu+okyy99E1nxDEt/1eji629KGn/o0qdzdr27oJlE7tDPMMG6SyF
CWeIMeRXyMJcNARLK3DF2zF35xdQ9R6JVuWhlmjCcGBGL9w+8V6fCrX+/1/OrX10dSRU//1lVpfe
Q2p6Hy3LjeMoiRJMZG08zpY8ZqlbYzjVprvJ2WC5JdYUAJ47sB3tWm/e4sSEgRXh1PF4jVSYyhcv
IxZIEeQd1VXxMMXzXzNV617D0K8tuumUIdtgUO+bQQBdN8UYv+z3TJgS9I71YgtI1oDqRtkQ5z3r
H/aurYpirYVIM0qqCbBxxkrXoqOldRPEyKXyDbKPnEICAIrf9HVxL4y9iGr3GtYfGCSDZXz+NKfT
Q5hFGdg8FOIDA0RCrZGnyZ/KKnHmODghq2mDqBmFQ47+d/CMnxGhtfAYoXnTkRnSi2jRx3ZO9usY
46c2ppcg6pk2o/QE80CnAFS/doZtC+2UKILIW6Nt+NKrCdWeNKkWzJvInbeoKvtdijcJkhS2JRku
v4f+3Trz2U20x7DXfjRtjLeFYMxidm86OSqltF6HFD2Q0VdvgV4SmKX23aS/GFPa+6ljvpuIRP0R
kWerWRabtBFAGjJwr2Ooo/qa+PYJaafw/nVaNfkY+YbKihceQLWqrfRLM5gRUhlHhCmszDGtNqKq
DgjW3ptu/Cm8YEshvTLshmAl16nJZh7XTAAaP9PHYk0IxLGzLVatvQsaJ4GtgQy5q1F6a5gnW203
t8U/T5ewNq2AFGm0/yUSDMHPGwj3XLfxj2LnpmmkBLBF5M4qDkwF4bfp7N5N55axlPXTGXU0CY/M
zAHmxIws0KcaIKZya94Cyb4RyDn6c/Azew7tBW6YLLr1lLLpTHRLMgwQe+FUhdXVjD4Nl8m27rIM
GimwV3Jw9iWFjXCojbU0/7RCC+9ibhfQrPu1zPGTliaYwY7JPDJo7WBZ8Fm1B7WMxBeVhQGVZ2ik
j/thPw+zSWAc8VieHRJcjvyeUdTBbscvNlrdpoetr+0FamX4X4w2y2JJseCznYZD3tTnAnBhgnMH
/Eb32GSGb1IAdcEji5G7x7x2UOZarwP2BWVg4iWPbnMKSG7WfvWm5+4go74rf0LXAauHmL9ND2Jq
KccWufhE4JJd3waPihIr17WKsO7RrTx5QvvEy7wfQfcOjFIGVDdkMMG8MvWt14S3ckqeq7y5Wsww
IAw9x5HxEOOxXgWGRupSbj0v36xlosE17ey515GU6sQY4XZgRoy2ATa439icdAyInkZXHJifvfWe
c7E9F2FL8ZEhhPLzWL/HUXVw8hEbvXex7AL8TvJsARkWlXzKm/DqNs4X4vSnQN5UxW3EMFffgoya
UVI2H647XcBUYRrVxHomZWaGZMxdaJwgL/qcCX7izsUGpNK8Mpc8DFu8QQtwZ34fccEIi8JWzApu
mOC3C9G6GI5+SAps36Z6JVhjZ2lD7uszSDS+wZWbJiGiIuNLlzGDVMc+CDfZ0O5sBtyEqzR41pun
LC1/876b0BiZLGqyqx6ZvHdievAyZxXaHskQCggFabUH6hqXcs13bcfbulOnQDzyPHfNjVr/L28E
wDZjnvxGY0cv7OTSDOmJpx94qf5r99GyuxgPsbx2Ev9AyJBAw14f5ZO5QBc5WhJfSmT9s4guYSM2
loCIhMDJHwEyYksphfkYwYChuY+PiU1QcgufpwkLJC3mIY96k5uz3Bmi/UkhBKGsYgaV8PJVBYPQ
btyXkSfvuRu/1yNXu8MrtAJWNdEQKbYLiA4Srdi1pbOXk4ftryw+8dcR5BV358GEROv0rMCUaG4U
v/WqfREmQrlWzrsx5Tsb5pNtYPzlUGCtF8DYDRKWR3Mw4hqrCkTTAeI0l5YFsDhWZqx45npOtZOU
IawG3QO75jKGiTwDcs0BMjgTTGOKt7bJToPSDAds2pHJoIp9AsREz4q7MRsQsooh3MR69oo5/pRg
KvgWYFGHNMrXoeQNm7XiN6zrfuvaaNDDhs2dGV9wQlYXKdv43kv32pT9lZgATOuJ8UNXXRx7RNgb
D9ABzQCgS5w+jyHL/zF2dirAQqICz0/Rb/WQGtbS006IMyFZufF5IZAcyWgSx2mS73rMmlErGa3p
OsviLgvzaxNlR30gu7WYYr/w7PRupuEZCw1rb5sdFY6sXWTFZ9ur0rWW2gEYRavaxwU9OAwFdZMo
H2InBwlcIDzLmb0x4UE5aciU8iOe0W+4YUAda+90U/NRBi4QFXOLnVc+FHnEu0d1U/b4p+DNPMDI
Oo6jll90k9n67GC5M8ZfPVAF8lZrAz0DP6OFKJatdEtePNOg8UvaPc1JKHsWJMi6KzWDEAG+QUsD
+yrK7EdwflsGxN+jOTW7FO3nQ2cg+UjBe0MtZC8CTWuFh4mFpDm7/BpBtdOCS6Xb6Cqm9Vzip5Tc
BQOl8iaw4EvSp8JjGloK6l6w6zCe7Fp5uzKT19QGNML9vyGiimM+5ORg7OOT942OLPfCVVHJ8lL1
2T82gPEWcvVBU0nykGfFW25y8bUhnh06Id/BTLsO2vxbYlJrek7onCwhPm782uqxBavu62gk1iLB
ppCRd4LyC6nS5LDhdqfst4o9DDojBDXcdg+S9/vUNj+5gdHaiD2O2IC2Gtiv73xbCCcQyDV/WoUn
pnOzl0Sk3T3JSHXNo+xR5kQKIzNTu6pA82dq+nWsNf2MM6tmSOPeRD10t1FDAjaJqtyP005vwsFv
oT55efNPG2BHh7L+c/smf2zl+A1ENX7Uqs++hnevscVfxDcwFTtf6AkBp9YSHIDHajPzt4bG/Isz
giedSlaoIjl8M9ayaDBeOcPKLdqavzGjWXf07xFmx6IX47jivivkKulnvJ1R9Bt2HoFbQX0dk/qp
mKU8dsUCsvLKx7nkxM/mGWSnhkLPDJn7D8bGhjfka1oPWILddI8N1KwUlP85uKPJ34wzgZNlUL9F
6p8wWAbXQt09CeGnwoeJr+JOOGXK2VYaa96I55ztSR70yYacp5Ue4wQXbDub9g1ZE9q4CFWEVwfO
cp2+VMn8DtYZ8ZfRLYXm4nMiZIsNzcE0SXTLVPhi9nZ4a5o1ujXsOsyxSN1zoJmyaG2Fh2g2MASt
mDD3JQmyGNwQNbjjUB+KNh/ekcJulDfEL1zx2WVq7VeoVsRrQ2st+vCc12V6r6SrHgMUYMp2FCNb
9ocy0tO7sFV26NuJhwJK3v2/PxviLGZZQIfXZpf//ra+/DMzVPekyefzf/9i7agBBNu0xo0/cWHa
cqvVDRCOyTQeVU5xKJkqaBShRqtTl1jZY4eO/kTTeAEz8tEnEUyiaLAI3nZ/AkdrgJ2g/gDuafpE
OypixfMvmeWcoBdydBzG6AZsMdGMb/PA5q3GfGgwPE09Ee7KUTP81E6zrc0cpHPEUXdKxGR9uDM4
TI611tMhQBybMrjbRc+yJ/D0T4B1QJn69nUgFRM2XjJux1Jei+w+4PeWmndJY2dTlrrHARmuLaV/
5+OPKB+rrlPrUoYevUh1dd3OWXNEwVDWNmHToqJIln3TxBCdbEcfVK/3k7s3lCWbLHHT97gBezCw
oR6xqBJnkBFN9z/azmO3cmbNsq/SqDkvGAxaoLsGx1t5l5oQsvSejCD59L2YVUDdW4NG96AniV+/
pEzpHJLxmb3XZgXZx6eorsQH326Cl2MKE8jhnJmuheCqNE5kFNu+1JsOOhBDSYMKhoFzCUZp0I2J
fn/wTspmKddHoCQTD5TY3LsPoOXLu2FMzRdZfTfohfaFpfG6V8OrijNCztP+gG4Z1UlN3GNLaEoT
NcG2rsxLazGKYI/BRL3I3lSRdue+ENO9lF7NO8zjvkZn6wtqpWBqYJNYbBBcrwbtX61nEw4Hh8Tn
FGnOdf/bCihNgwyvftWKDzdPWZFxUmbhax+XGTC/NnoW0v+yyu61hpG/bTuP17P4kBlGBikXHFKx
CZ2OFrlUGFBT/eZO7OGD2loBlgLTNctrZxb3bfCYq6w42hZ2ydwp2mdZ28z++d51FJ50jOWHGDn4
UwVi4gr/2coeJWVF6jxr5DWQuqB7gvbcDRFPNF9Ww0Ulb37i/BoWGVkNVo+GbfsWpsjFgy4Hx1Bh
qEz2yD64HbrUuZ81r8yy6jMqYwSjV698IfFUV+WdKpOYI8p7qoPJ+ynEYuIo8rsCZRlViHFncZ/t
MLK8ySp+UlRoqCc1TyhWadtesmsSrjih4Tonwv0c0ZutyIShX1HpEyySt7RmSZLhW1+xPYq2uclh
JerurEuMKYbF7JqMl5gbAR/DtzWwpeFCYoLzgTxtvBGKLFx0IBcRWNfepVSfQXPx0ATa48y4nz0d
MXlN3kjtaAjJQRCTsMwN5nghgbHNt0E1rduCDVo739aUZ4RnesZWpv4ORAOvK+DRtbDIPJdDsmtU
o6lNRIi7JWg3tF6Katg7iQydTymad7ObfvEBIiSPi13W0a0P4B8a62yS1HIReMaYKfzajDYxvrAu
9Vv7IQMyRKtS8m4zFV45gfepvmak/UdbScB+qt72hPRg2ovqfYjydRX73UPddN2rByGGbNincO4e
3UYFOHjMfQULniTLmylS6tg6ZXznmgi0IzyJ4OmrYOe01i0iqYqykvcffAQ7OzgfJa5jlyZ2gc4O
nuvwUsqSeuAxZC2FU7L/Nmw33JWGixMV9CzGubOXU2GbbfaOuqjdW3V+AZ9IKWt3PIGEiy00+Lb7
AK9z3gwHhuP5dpJUChVz950te4fLHOhPgtR+VztkIbsB2/m09e/ttG23btcjbOSyTH3CDrwWY8Kg
iOdNmM0v1prM78yD5V0bgVm7IhsF3dij7gx7O5vZDejBlyJh+Ms+3j+7o072kY5fMuyWDLwsWswU
R00+1sCEChypmGUQ/fEwT8UnEE/iXOra3ScId1lSYqXO6BTYc/1YYeNACnDZc1SI41AkQQS05UeB
sWp0mQb10nwCx/DQxfZThMUS/Yx/yGvv1clGpMg5U+NxBMrYgkfjixEEhW53Nd9f8NzmOytMdmQw
nAWji4Nl27hVQGU0cf8cxuVxbotd46qPYAAXSaQE2PEhuoui7BL7PJapIYQ/P2iV7gvmcE1kHZrG
PbeivWKug1mM5S6lTWo7WszizRcbVLoBCrPu1EOmWadJ+xubqDjV0ntE8b0T5BvVjRAIS2QWbgPc
BDbi0Q7l7RSzWdTtxlmc1F0a56gMunGrWiQj7MjBRpM/iX668UrSOsInz+m+HCGazWSWb3beNR/V
FB5n3yQSrAFaC96x71DTlal+cqENdPWSl3HXFoWDWCa6tHX1MUlsaAFOkrA7M7R/833zhiXkMRRE
NgyB80coCszWUWcSzx780HsYQEu3gisnMNv3doifPDf7CO1gx1m81YP+KNJUXqjxHqBkb8MPGTgv
0bTYQ/T4B1ASiJYp+pJdtdS9j2EFQG2UELEg4gVD/VzU5Q9Jprhc8OFKLod0RFwqIIwEmFvobeUH
GkOGYEW1rU3HgEbMlVchSejj4NjWtr1lik9H3HQ73+farpUjl4gIKHpDd8rc9A5wecPuK3zBiJpc
WM9uNUOxszk5/sHLerw1ZAWFbGrXZpQcSfa5l4udveMi2jSOcVswFCuD8Ut0I3S4V7NzEL03DdOG
3NkC7bV5+28kuuN1W8O+LIsSbOeoPqx02C70NDDo1U/Tzs8NJWUaVVeBIncVAbbo8PqOtb4KwiIR
LXr0MRyOmC764pECLjmMVY6riIY2NeNgW7KuJpa+0s92HiM65ZlT4yKK2oGaEBN+5hbZ2pI+EucC
VfDQIh8WCB+oEiLJYhChQbtq0fAlM0OQoR4PeQ7l8O+AbEIryLOd/XVno7YMo7uhTWeWqiOKNaKZ
vIG9XsCikFUixx8RuPFC+7GOMwkL29jnsGaK8mu786nw2+Y7XyKh2Fw1hdO9VkldHjPV4fJSLLzb
Ap1yRGdgO9FHETj9HyeM2aFbgfGECILaOK7rfYJ2c6UWcwFlTrhpbXUJFzEB1RFxP1w6FJIMF8Ms
BkHg4dVp+vrRwfe+nVCK3sJ8uPt75dSctPA9foNqfMlz7C7wVrB3UEEokwU4esb0zqRIuYkUqhuY
m8Jy70kKYP5l1N5FWhXUTajPSZg9ZU7c7fKmYC1JocNkqmdsM7GtD70E2JxPI5TO3LZtH93UeQDa
SXQHXdVk28l1zo2yZrUbbRh5Q+/tnJvYMsXJTB6Y2AxwnMrqHoigtZ8McjenrgKljNp743p9eQxm
xrKNZ/6ZIO3+mD4Q8r4RZNaAzWRnKPdpZO9tnOlLWBrTzz5/6HJ1H9kvovTEq55eubPPylFQIVtD
HHTk/JapDzhj3nR2ic7N83lqhd9oy4EmBjsEPBszuG0C9WClpb2xLFUQmPMYVUxxwxm1bQELU00S
vI4xvqQsklkS4VspwQg5KcWkWPugoKoGp2688CT7pLGXDI6brpsII+oydJACaXw7Gitt75IaL0Nn
2VgAA55lNcpnBhas6iNGUWYDXMKQY7QjW/ADnsu6q/znuMfaP0z0NQJja5+VuHd8X7KbaO8bl6kT
S9FHQqnfKpMUKLpf5zCo+YzPHDldON/rrHkBTPcw+Sih0/Hah2AjHA21P0jKCQIZ8CIpg7di5www
Hfop/WgrRF1G98xqmR14glidq+xQoqyY47dJNPkVKS6uCAu4geG99PXdPDTy5BQTzzqQmwOm0Z2X
4lrG/Zx3UX8KytQ8ZYo7J2x7HFyeae9SVqxQncSxy3ouqgill5fO/iEKxghpEi+mVAnLvxjkSMYZ
MTjwNryScJzQeLeKxt1QfFhrx8PCz4N8ivBmeNEDfbk+VW59h8lTFcXAFDrGVjSZTwXS8CTkaYDf
/Kaq1Zczus8DSrmVV/XFes6IFWSZOgaYbZT5NWENNCvxUrZfIHpe8pps8lDa29oNP6JpJCAv4V8c
hva2RbU05tlrnO817aqMinPkoWwiSQ5pyyKyS50bNFJ46O3hJWPLj2AHi7dkYM5StD124CWbRrpr
syuuIInfC6c6R0OF6GfuieRLHCyuGqeNQKbVxv1NPCp2wM2lDp2HhiRC2zTR/hNIzivAohQaIaxb
lGdsJxiJ9UN858/WPm6JDYmTCCPYBdPJSaU+mG0r1segncUp5RZDHN5GJ9mU1dZnk3TJO5smtB6b
RwEDDu1tRsiDE+y9KMTiL5G74O/FxoFSIyzSDR5mTHijSfNanON2OiU94RvsfMTe0hP/DO+HSINr
IlIqpow+p5wxDfqFyZi41Rv2DqTi1GyyYvrhpAIrmrfTpjKepB7h5lX5yp2pVOUSyezNxnbyqmkD
zZV4b2bbRQQEOkzTnDEZ0grLo8YYZl6PmBe49+/CPrvgAnVvVCsOnIDxfuiSV42kaRzrczK32GhZ
YLmt+lPFyB2U9FnRB/w6RXvXKA5LPfsX5ADcrNlM2qjOH2efaKRY/fnLaEcarNcJvw3yvwslJ45b
FayGkfhNf64ObpF/4lht4TZGPHk8wv6w0VwDxtx+M7Sk4YRiR8CvsZYWto4+jvhVoSxxjxvHMOza
tdcOX36UohE0A0R0rMcZ5Ib9dpQ1MBImi+RRNieHe+WxqyDAMWRKrz6vCuJORD28xLVX/SLoZdYm
wtfEzV/HAjsbykF8wjOdwywwybY8c6IZeoYqkWVEEZ0lCUyaF3qj2wy2xQBkwXOfVTK0B5yy2bGF
n7uzo8F5DWqFuCIzPydvGfj54Xjb+H59yTrJeMWazU/z1Y2JUO2kdjY9SsZjlcRw24PxRdQXJCjj
K0QwSFh93HMP8SFWJvJAHTvb/f3QGRk2AOouLlbo2kcNq54rE5WXaj/cXhvX//ojNolM/vsh+2ie
D9Id9//1//7r69yxQJtrMpZz4ADOq7+fwS5F3nLPW95Pf/7+H4echGOrEyL3WNe7GdIxN2IoZeSN
jyCgXC4q0PwWAYX/9EdK4OA/fbh89u/XRZm18FgAy6GVgNttgWZt5H5W/cJxtJH3QrNZN202Pdkj
HQHwfI2UXqB07UbmsHbpnXlOh0eRYZPPbGQ748JL128tGUgLqlquXCt5aqP8YcZaBAZHMPPXS0dQ
R2+dHHqWIPJ3nmsATmkzneYZFx0Cqek0FUsQoKcXrZtfXO0uw4WhGTvWbIMY3YBSwRhAjRfTKhU1
rqM2hj1AzIEnb5CU/tRO/JVD36M7LrdGa+ynRWg3lWg1fF/DT2HMvA7VMF/jONkO1SJ2Th45NLyd
RR5DXwHBHojKMLvhOlY1M9GV1z4ndTpsciNiO9YEH2F9aJmrs55LLNIG+h8zGR+5Wx7jon7SjXgs
dPBozpCJalxaoU7ecJyg8SBILrYonyXoi2T6LGpGc079U1QAeWuoWnV1n7h0mRN/RTh4rGPDGzOj
QCggwHSADlrUsdTU/rEXYqSMgFbWG6+uPV5hFtMG6PGjT8XOSOVL6gcXSNjdYfCdJyGHlYgTPG0O
SXTwn7duTDZrjjjEdhFhaBQwki1QX7s/KgNCTwQCisVdaCbBeflJ/C7/ZEKJKmGg+2zTqN/iMUcp
005AheP8wYwXf5BoDgX1FUC/E/YHTgb1LmOujym1wDXULhwJzFE1a0FxR2b6u2Rqq8Lwo0swi+fE
GGyBsEAVflP5/MiWqlkVvgXAxq15Haxgkw31nwbP9URRuGkC/mYllyycGHuH0Tq3pjHeY6KQXJkY
HoxkrC9//6DelfmmjN2D9I3iWM1ufWmWP3wQdaf/L/Hg1+Srrbrqt//v8eD/EiK+/6mWDO7uv3/R
Elb+VdUTpLC47/7976ejn2qJ7v6XD8h1ggBwT1zb9PBDYmP/7/+T7/zPr/y//eR/hoE/TTVh4F/V
UPbL3xYh3vuXSHBL/p9CxB9naAxfbOz/NUd8+ab/CBIX5j+Q7REVLn3JhtKziRj/jxxx5x+B49lO
EJDThfnRWj7znzHitvcP33SoExn6WZICluTvjhFN/L/+zXb+4VusfH3fsRwZmK78fwkRt2xh/tv/
+KcQcc8UrnRNkx8DtzcuNXf5/D+l00v2tg0yEeJhGUM5mH9Xfl/FbBv4r3wY2Gd+9j2att4P0X/7
rH0Lewk6xnJOP3STMHFBFXvDgJUSo2zFYnSBE+Xqq2c9pD1sGacsNq0jvG1jczdlpv/tp+PL7HHy
2ckjctzwMFZf8dyQL6q4pWVvvXVESdKsD3udEgJqjBOnPGftPidrcmPmi+vVx0VttRChbJ8GXhQD
rmWef/Aid8LxM4CSNoLnRbbYFiObR9KNitJAOTla6MXZx64VwAaIkHdMRJ3DLKjtfBKaGpfFLrPK
/ZAn1yYCTK+MzNhQTZAv1/TNRpNXhGayeAYNoRAyo1Ivp5xpt8fN2SyRjFQaq7NlZf06SfthN0fF
p+UGtzoK0eS4tGVgFh7G0PqBpp9v42FwtpP9NLgF4BkSXNzaNMGb0BAxBv9RtvoqMt2fEvuPkV2E
24NoJdAXmYx/QsucPCKnMrY1bcUGXOja69lIYm+ITrWRfQ5NLQ6+0m+ja9RQTKajH0GyDrr2ti9S
frYcDZoDsaAZupcxbf7EkZwIsMC73kzRSWf9Br8LJvI6OZlIijeVxQg0S9utabN+V/18HB14PTFG
kGjwLo73kVhKnqc5eYwaK9yMWXA1PeQHfpKYeHIXZV2OvNQYedi2UKoCXz8PZImvyWJpsE+Cb5gl
CD2ddQ/cWNioCO8iiuc2Q3M5uJTyBejFKXD97RR/2i081kzYD42Toz1YHHKptQuYbCbkLRYCGUXO
mHcX1zJnLhA/hwInS15o3vBE3PR9/0Slb20ZxjJ+i9BBvjUOEsVBdkeVFEyl2eWTb1mhVh/f/YLm
N4iVh1wCn/dC+o8m5hJhYXbkrC8GfgF+wAgID0ow1oz2uG88Cr6uCABSlRoR78ToB/yWjcyzhm20
y5jR02H78V7q0t4q/VovmlTGQzGpUKm3dvwJ/ERnPQpZlzdNbd50sbsTMDm3dGb8BPpvJ42fLceO
ama04aQPkBWJEzeZACMmXgBXx45uOueNxNfH2XZYElfBc1aQMepEAOgp6+lriP22QadLonCb3kKC
LEvm2GSa7+Rgz+fRk/cI794b494i5WXbd+YLPX54SUz9aEyK1SFLPEQjmj4DARFJRgenR2PFS1ev
3Tc0FPAOsf/hwvPnDR0y5n3V+wd9HGeN2hGCZlJQ5nYKzEI/VOXV8lBdFxlkIHpFgG1Ec8fRHhDF
dM8An9xMG564Y82oDR+IRlqJDkhygS0WOgeyKLNxVxiIXGhXGFdMmeKSaP4oZLB21qmD3df3Xtr9
jEUPFK0Z5aV25nonevZ5vR372xaYEsXARRBCw1wUUW7fkYvbldUVua7MJsrIGbadRQReicAkdBnG
hGJPLRSB1A7sjZDfmL7Y3IRxde6I1kShlaBfyHmG9JGlsRvQJjCSIw9QGxns1+E4euGnxPsXKLsH
S+w+UwXdwESaDj1MRidMmaT11bFj58FrtnUMZ5U4m7Exx496MLaWz1zZs3S4RWfF29cnhx6Vd2uX
27ZF7Ie7wCP/Q9Y7WwyvRQo4lm+BeM8IOLqNDdVw2wc+LUJxO1MqbWLRv1cREeM8eiSy9XwN3JEH
rB+SAsrbNrUPTgffpcywwycQ0w2VHszBeoGFUIy5PhkATxhk+uE2gIW7c8cJ04RlrkY3hRmLU2ol
l2cDgstFZZQevEF+e4KSzM0JPmHU4oXsabnCYGiWW4x2ZD/bOWvssXolkfce3aleW153Fc14StgK
k2XELxwELDp99D1JgZGH7fiKAReTGnZf+ejdta2IAVT81Clfh0dtyUOeP5Aoqm0etCcfjdPW+Ivw
V+NrGR7iCch/U4fzZkr8U+l54IJc4w5pQocXndzmuR9Ork4SXvwk2Xl5hnMdS0Zs9GrvcDyGeY1o
iTUIFwPTPJs1Cx4JZPDzVvK/K2dJTTYa9FUJpr0eWnJunPsS5v9UkjhnYONiHUn0IOEKLRDlkIs7
YY9rAAQI3JzmlhWOk0MHMdhcos2YUNIhP48j5H2g6xgmAL/74zZfk0FPEqkrURTGQ1jqdzJFyWFn
5QY7TvaPWQVPqgxwZczBKuBzmHu6kz2H5T6cyExCIqUBYm3GWrTrtOvffGc88ljsgJZy/nY5vGWh
v5f73eJwOaheMZ0K432WJRsjMXGSCvupoP7eTVFyRY4B2WcKGGMpKPGRUR0TO1Fg8bC1oLB/qUKm
3ObUYZQVZL+7c4m8UYKnqzb9JK+q6PJN3kDHGQoUZj2YzFUnuJuric03OVVsQbulJ1Bvsp33ZBPA
7XgFOcVqIWWB2jIea1rp30wCZuO4/GJoXRlXD+XRmJkd5KXzAaKbrE0i5WJt/mSgDDzCCvoQBlDF
lq0MBWxi37f2JgjQcBYsPi39QhwjwixrzFa+1f44jacPGhNryK4YsNO94yF45+OgRuG8fKJywJ8J
25vXZAlD9HVcGJMcUgzmERXwpZ9pah/aakY6SujxTeUjlicbA4EmCZjRWN5DpWw30kMKKvp+j4lx
eJrsHhUm1sqdh83W9rheB/AudRFeLSoyX9jFFk+wux+C4mAZWu141nQrVzjkXxpqr6FPTdH4B6PR
2HRAeCdaFE7iC/9yCnvM4s1jRYedbplM0bI3We8gXv3Aopcgo2PybKw8KPKE/bVwssznTnl4hnRy
wh07bI20yjn3cFW7qY73RY743LmahPFxsDeXxkFV7dfW1S98WAYxG7fgLDvf3+suQEvpVWAFhC23
avIwmDNYc5cDsiDVPeHJlJKrgib/QwACwIdPoqKHLawwP+mn2VXMnMNI4KkQvA8HMhLC2mzZf8mb
ZDRJOPWni2uN48Gf6oMZT81R6oK7Gce7J3eWxeZc6BjDfTQSaQmOPy2J9nANBlbGYVb0pSF6GpyC
cFJQlumVR/TY3i8AigWmTpkG0SKPF/7lO+5FHrE1aHxKK/t27sd9V/RYQLt6jVMAd1axSMAs78h8
P4HaYj4pZXwOoY22dibhZSqAxTkl8HZbdXf1jDi6y11e/OY3HTz/watJ1Z3myNqUE7ppFef31HjJ
qkUxt2tjbqU4uwYsNgVAiaRiSiyl/o6T+S73xPfkAcOYRv91CPNyb5bDDlP9Y5cQi2tV0BGj/NWu
8ZYmhnq0yz05W2K5S4G1n0w17V22L7yfPZgI8sKxYdYsDxllwexPQbxJ64aUBDwOvsEBzhhrC/Z1
FQWzuLhes524G4DE4f90w6rek2hRVXpb2tGzoyGDaJfvkq5CmVnKQ50zum05Ku3w3bVNDmGEQRta
Hxh9c77OxgbuUIzNwOjJPoORwnJ7ttmGTSho7WKgbnOOJkuEtax5R8mLqB3b2VOMFvuqrABihv5H
V8Vo04VZngNRWttK2ATGOEEFIT2KL3ZCzlJExhH8Q5IHPcauCJyBq/JkfWhq56EDvXkuBl4hV/nm
FoBydJWIWnsz9++Nm94pjnXjgDOagODpaoCKo++Zbmyi3PPOI0NdQxXmNpTzdMhS+WVSKAKPf/Nd
4wey8R5ZS82jqPoQCngZi2+I3Pl0tsPpQrLop9e4A0ym4K5FQsPysflApqR2wnZ6Aqenp94xMnxV
61jP5rYfhvmEfOlQFj7s3Si6a5rG2lKV3AuEUjgQgU/V4OhIfuYkTNlkiUeFA9D2WBaEEarZQjvM
wyjBUbx2R6RN46qGuXzgREs8+3tpFwcc4w2D0KnU97ZXmDRJzEXRfhgHU0xXo+4RdwAHaWD437iC
Gii07gQT8XOaJ95GJwucSjO3Rr/zp+AyX5EYa259ZYAVZfjaCKZs/sAvS5rpsqiLsDojBo5ocPjZ
dZLt/EWuP2hW4JV5qAKi2OMKlBjZDTgochjfXEbY+1waX/MlFnkONgv4hOZwGmiaURQXAZSltRV4
6qRQRmaYvg4AI99bNCDbTvUrjLKfzD/cnVGj9dWlov2L500GYp7C6u8YkMse0z6LFzhGCuR45IDe
JkCNRPRfZrjST89SZRflNfjoRtBEvcKPaPnONnXRU8bAsneJ12xi+NL7ttWngUruNL1FKVJcUrcJ
4PLG18HURJTfWzmPPaLhzRGDPLdoTd+8SUTkrWQlol0HRqRwveIYyv7swKtdD7zqzjCEO4zZMPJL
t73Ek/dScSUnuiMMhXMGrg4Z4KnDdWHN4Z/GjppLP5CNonhQDJCiGB/wFO/rWzmaGDRDZyctlxTe
+BVCG02U7e3qdvA31difTIC2kmYyh3/s+ATd5Xl6cn0NDsHwv0bDNDhJUOviXz6ndf5tIMNZ+Q5R
PH3bH6eWCx2EysG3BUwS8zlaNOiKE1W1bPHHjo2uxo7GUgKapJ/YZDU5KJe4ZdH28ZgEL8Lh2WZf
DHLTXUUWofMjSN5Mrf52MVGyu2QUMu4dMio20iBNkgpo5LhLsejZcL0de+Un5hvLmqcWcx3hCR41
1eD+Gj6PEoT/uE3d+M1Y5ABlZe5cZzzpPLqbSk5p07264MA2QzOubSVQttSbIJ/SQ61NySV9zmXe
nYPKe8+Khy74ASkRtx0WyG7giZfQaZA3mG7Lav5OgTodYcnYG6eFnDnYoEaaQR0H85kQpO/Ol7+o
k/dA1BHKmNmvnU3siMm+NuKhWHeURjwNxnVN2rpfm7tSKxw3LQgLY9yFkwsJtg+eeLkZ9y+EW+E3
kAS8HOBxMm4r1PlYR+XClE2JJsAeUEcPetyngdNj6bBPpTK+J1v8kYb/hA9pWokWGK5m3oOwIjwx
MtwBavqaTHyhFlJ0bqWUPRTi9XeSyu8qkSZ72LONY8FmMDa4gXdW156nwecHIkCLncsvnXQCrBVD
ehkmeGVg3WKWfeS+XOiYMWpdPAeGT6Z6gduSrWOxDhPmmKb7pZOSbKfsNW95h9lh33i0GWVkNShb
l9qUw1o6c7/Tc/iLI/arK9L3hnm/X7lPJZkddKAWGYwxwhlsTkq3pKOlVEsGe8woAig13xDYTSfo
choMA4zmKSfFmkdw4nZUwkacHywdX1gcqBzcZFgmz4GPLMRLQP/JIn9RcRBvR62+3WjO0aOFA3XQ
u2QvtMnBPo2gyRDQO7u2g8XAnNDYpsaF9Z17YR5WMXLks+JZodZubf8u6strYKSEMuHlWVs9nF3i
ndZdyU2TuxagaPsrL/0aRsdwsU33TlVmdZ1KnglRwCqbvb3K7dvG+s6n+mk0YFpmsPjdfrIv4FuQ
23cMWojhdXkklIUo15iinjoiKshYz+mKZGRsNQqFaWL+gnyF4xRSGzsTYErs/Ga/eZrzArN8pspd
Ued30M7fOXZ/yOxCQt7ZZEMCPa7BvpG0Qdymu+ixHTBoxTFONJVsRsttGBfKLnOTVAQYRDLfeao7
jlG1YetquCHOAJweg93SZA3zh4MwQRVSXJhH7Q3kCLL28AM4ygLRqE4THoZT5gBsgC539hyCjHtt
o8RF4VF5/Ts7g2nvJfjCSsn778mMFtgKP1ES3Q1wgOd6eGwLRSM32sj/yRJFoZC7B7i74LLQl6gQ
XMqceCvDYi8SR9HvyPGfFPnJy5KHuBv8/WjD5fBpD+x2Psac+dBiic31FSMlC+sY+Je7UAzh1lOM
nRpM0WTAiX362eSEWzL2q3p8ZdkAYUTAB0DmH1wiHlOlEdwWgJuDfPjjTewOEwNIDfjIvUuAZtPP
p2AB65blNUvPLmCcbZyFJLuY8g0dyrJLg/LKYeqtJ61/e8N7n0v3gbhTBnzDI9GwrNKYnCTza0Fo
QgYKa2UDmTO9Jdmz9x8Wt4YtA323zIYW8xiOCH/ci8JU4OA5fLRJlIeh7HU84u+erJmbhtutZmOD
nGAKSFdqCEZb2EwB5jiZR0+5gV+BETw2Y20+xr7P1JIKPfQTlHsJJJBIIAA2UkscsFTeJ/o1lii7
+5pUw9hV6z90/UQse5CzlutKdFmz6VnMAqdy11EOE8mb4huRu+kFOwhT4lRzuuA5rSR4pcqvzkMQ
j7dRRrNtYw5kTw+UqZihFouUNbKQnto4YMfXuQfwbLZYifamZW0xS/Nu2iRf6SjZFRmqhqHedkh3
d0jewl0AngjCaEKwTvcw1/GTCJKz1fRL7gFwchFVBZivZBNl5Z2QquPBiWo+SNt9pzNKnah+Ic7z
C7vzKwvs3ThpZ9XF9OhTVQDdCgi6Y3hvJRhBImVfK3zGrf/G+IeVQfMwsMhEQkQASlND3+xitr0E
rFpqfsBKTee4FDv+LbUKog5p72It3l3BqGrG8YLcp0GLgJM9KlCQFzGxhM09He61nGWGpFExDKbc
0QqHQOn9jmNQI3fx3wYRPk4dJtsc5+xqRp1YhYh7wJjVNSAdY0AvNpg7IrBOhLtFnWvdzmNxiSrs
eo4qojNm8JuQoWjdi+rQp94vmR8bVPtM4X1ULaZtvM5RtwsdwbocQSDhAW/F7L/bXflRIyZSqmk3
pqH+NEOws4Ii3Y3a5zgWTU936J3G0v2pegedUrvwOMxY75LkGaol9dlwQ9uOKrWKT0w8C/SBOl8Z
c09a5tydZkGqKLI5lCkOMmfJ4nmnNTpqmG1MbHnyKIEsmDqpzkGRRkv+pQG8tRuB4kTKf8iIY9/o
gVJF2yHPmpGfzQbfOVX1o4jgU9XxmyC6VjboRILqJMszDmUuWO2fMSpMb6bbIylIv5vW9x5ND1fo
UGowdUyPsgh1KO8t468U/VDS608GaIOdbz3OjDBPm4uyUUeGRsssoAQP5mnvhcRr/oqIs89fCFDz
ezq2CbMlfRs1GPMzMby4OHM5abFBI1qgto5cHNspEyXTGDAPJmwEVP3S5LXeayt+6dKCy9vrsgcn
i55JVvxEOBh7u7bOo4OZPNeBLC6l13JtAP+kV/ar3cQDUYi0wxLgxjvHROoWBVi+huG1JZX6ZNAM
bq053RWuNl6nZDxHY++QTlthoDQIzJGdra91y5NNgrEIHV0cvHF2tpmylpAJRuiIOMa3Aq2VnSQf
JN0ftJ3/zB3gDq6O7laFOOCS5r1A6cnoq7hARdglqj7UJm66RoT9Nb8RdJ+brOnUfVjg8MmjEFVr
1K9lxUuSZqG/zqR2Vy1jLEggc0M8k3xpld5NTnPt5vCIbvgnC8aQxozrSkMc3xStQFeDRgnMvUqO
XnoTehA2jEa7JwL0mPSQtkRgUciYPrePXYnNsvzwgPjd1ppwzuljrEK9c33x6aSSR5cyNmiRoC01
clhnDcKEth1B3brdwdXdLqPDspnW1P+bvfNYjhzJtu2vPLvjizZoBwZ3QgZECFCTKSawlNAaDvX1
byGqb3cVqy3T3vxZHYMxmdlNRgABuJ+z99raPkPS1p/0bhDxWSTqsRVHBUlfWMUofytKesyZJm3f
1pWQ5kkXIfB/JrKbcDQWDsaaLmQp9m9m038rIMscZNMY6AdpsHSE/t10GAHZ47d3bcw9d7GLt7hc
n42pxnyd02K0Z+5BKNegoFWPrTndw81/6fk43qDkZYvZ1O3JeGiye1OtV7/VNZZgo/5agH+cpviw
VptGnJngdPEMrlN4YCCDP00KnXiMRJBzp6rDU3ZrAotmu/XqZhoqRdX8nu2fYCM3MPEaCNgdwH6y
6qAii2OKKj/ocuNFr1abRIrtAx4akjJ/Fkb7lIKRIt4LDzsLmlutEF/n9nu+N/6UidtyVhyEWj+J
yabfX9+Bo1o6/aI35VO7VD8me/DrsWH+I+NPGvwppkGMPo3MuVHtGV2b0b5IF45stpFTwRT74ox0
T9xkehtsy0NKHtmf2IDoatjHoJI0ugpslNf6CYDmt85uWKzHvuouR9cmadIuwjGNFySl5je8c/j2
8Tp5xsbiYDCrL5mE5jFG64r7QCe2y7Duxh1WnBHcHDtosPrGudMAp5H9y+f9Dt7PV21NDy2gHiwZ
ECOr+We5ofBf7QcQfQ8w7bmh7iElRl0cHSXR7mbBdpnpzFBM8AinNgsLq1ce4v1FkhMQGIrFo8Nx
Le5G7fYm4tMytTvkdyL1d2LqvbQqmpxi/DS1HWnFU34aY5prtCojyS8aqBVErWo+rpVII9MZPqlu
X55SthiwO11fscE+jMyG2NmDFJ7T6ZCYmOnBbQ7h5MYs4weL1gjvkkq/7NyT2HIeyAqm5R83SFZb
+2RMTXsQA7pDYluGk53bJJFbJtCmrlPofj2nSfPFwXjgd0b3kpPao9o4UNBlwmkzM7aftOUIGSmG
QDXxojMIOjeFGbFctW9QFUNj8NyMBRH8HEn+TkGc6HK/lsYjaOwZ6G4qjx1Z67M9fdqASo82PpkU
8kPTLqyAoEH5gxVOGyOVEkDNOELnb2bShsCGFQcdrDQ+ThCciJYbZfNSQ2PSZxmT36tsPfuquYPu
TwAFAYB0QIU8rbCHWCqw2qJ/EOIuQ72Z8pgfAK5oUBZHbdQ8grHxSObjKTfGVzWNTyymVF9V6uJ2
WHYzRr+E1UTuPRhMnTUi7jqIh2eEDys3Iz5PK4+GM4vBBg9HrR9K1QAJwRVetMw/wYqS9pzrr3Jp
mByAImEBmxxcnQ1ktyyHzNEBJ+kT8wV0o6j4GQuDl7zFiI1nGUYrm0aV+fVOtUxQYruSu/6iK37j
VM8YxlHS2+zx234PBrGd+JBZ+FgttKHGnkHC2F6EXBQhpmgeeUocxYqenBRuJDuk3VwrXGmIC8QG
cE9DI30zyO6tXMVzmo0vmyIkvpD0a/ahq0amrIYz0axd8NOr7LnL4qupMxwS0Phv3FT/ZA39ceM+
FauIMAjDQMu76PZ3TflZNFD0J3Jg+JB/1y33A/MC0IXK9llCGvXQ/EGpwTAuE0Y66ebjODlYxWQ9
mssYGHLpD/oIbrCBsZNlSfeZnHXEGqWBCWyav6/Vz6Yrftig+DQe6ps5IcyMv7SsL3DRuge7s9ng
ytxnudkH5TQ8qTFvNAnq+ZEZ0Ftlt1+sjYxzY6h+2DZKQGmBJJL6eiAfFN+2yqtRjeY11ifa10CT
brPuA20ZdrlG8tar9VthiRdlJzGvhWbfkEJ1FD3YOT2BK5jTebpBqpIc1Vzhgd47B0B51X2tj5wz
Hl+xZnwluwSGqv3DNTdy0EfzoKQDxiGXJD6mjo40CZfc2/0r7xtRqp5qwdNj13KABw4mcDHBFFgq
w9at8PNGYWtJs3N0ClqUE8YVsdkvVmEitd5E7mmooleC8kJaUJ5JBHOkdhVCX2Vg04aRdmVc3uE2
MGv0gGoHr6FpYvAMhhPypn+eDD6iCpmwtD8Yi5oM4echx2SBVsHQv8+M9AkRbm/GZf2puN3Xho7t
TQ/PCcK4qkXzDK8okz+qRv8MT5Gc9b3n6oJFqemMGfkerNx+lXX8SKMoUgjDJkkJOGjJ4L+FHlvo
Ut5sEp9vmYVCTRjQwZFJ2CShEucfx3b+fa5aaJki+5YIfLaLRmxzTgBcqtbl5Xpg3VVewPrglbVU
3DsxoEgh+wG8YfqD/HBWdD1iYis2F2/M5GcdsKWm4zHKXP2gZ9oPV9dKUMQg8i3JPzQnRn4KIthL
gaWRTyx9dOZkozdDMYOnpx/jz/Ai6wsp3IzM4y+sZkDNT/E5aawvqjRuRBc/pw1UmbpfWJlg3QCB
H+HMhvXxlo8oT9tVfupsYDdYWp6nFQN7RaC3Mz/Xupk/Dpxwdj8PqBqxjhFDiYugBj7fKX5pOE/m
1PDM0Tsd/zt3YzIvvzq2Jdk598CHWC8dtm4uDt28TYdFMsSUtbizpikBVsD/qKAFAKUqe9ATutMT
ak7iIwknyRwkD31XnEFvfkBVlJ+WDrdsa+8BMILNmLsVYFhNQZ+od7eD2kN5ZN8dEt/xOG649aAM
fZ8lGSVzlZAEMufYDk402JeowW/AbJ8bXYcbLBPIPivetUmyHbLXDxqPIhxTRRKS1adnsHA6TXJT
dq0PBcgCfzDVZ9gjTOBZYxFqTuMDO1AOvPxQMk+6rXR7x431Ou2TJPxCtEZ+31cf0EU29IunWO13
ssn3WKWPVGKba2D6erKrvgE9vuuULgKGsSN30tJjMLNbbDVABcANN2aucqW9oxGwinT2ng95+bkv
DKATDXzzUn3sDPLwWkP1ql5BXD3Ri+Ea5ROtzlgFZfIFCx+IUP2pqwwbNFsG6lAhcHBrTYzkZR/i
Bp0+WPsovxAtU78Eo71GRNDatV6ydg9sT392TZoFbgaUekdUscyB3tZs6QeigHV/rrdzteyhrDni
dB2xlsiDEV/ohfP3NnUr9hFEdrepXL5WBpvGWZSf0cAZIWFRr+Nyhyu7fyw6HMjSVEHVOfUXia2f
jeX6ZXPG8pLH2NFbFRcG6WudItG6gmJZBhrGkJDY1mtrF4pp/sxIBdn4CFKLANZI55mq6gigRcvI
NI2R8cYYSPMWO3U2qm9ydX4s/WieNDCkHmSM3OW1EeSE9Fcyia7Mo9XnaTQ02yezQlEOf30+TbPS
hk2dKYdpejH3DnJWXxSEI7dxvzKeGrmDFB1ZOfz0BFNPKIEkH2PaDIL+NCluDaJg4E0NDV7rc57g
d8bpLn1lvenUEj1Pmt8PLnvPcbJ+WvAOlXJEZdSXFzht7NEs9TxldyZYDNYgjnNwYcZ32vg4uBPn
t1xDCdgSwjdj9P9urKrbRpfxEgma6a1iut9rhp2GnJ8Z76JzAvZVOEHZkIrO62pu4Sh1wsDxXV+2
BL+BiteTVQJN0KL/pHTILf5bYtzJN5t+UGKj4lhKtsHsZ7nMsS6x/MtneumKmnyStHCsmaGSrWRf
BzV/rpzyQXfECrOJc2mQvCPKBKEOO0TJVB1Xr2DXkwLS1ZdH4lnGU1F/UgvQMP9fLHyVHP9GLOw6
v9IKB/2Pb/lfdML7v/9DJqy7/7BN4biurQvbsYh2+F+ZsOb+wxC6aqjoHDXhCE37t0xY+wf4AFKN
NFNXQTuZ5r9kwob5D+FaDOQMYVjYviz7/0kmzM/4s0hY1xx+KQFS0HQNVRO29VeRsGlMWoVZHbBK
t96UGeDbzTL6J3N2AHzvUiEizxAkIYcET5gHzsQ+c1jZVltMG92YxcKylKOXGOl9p9m4rhQmbmW9
tGHa6ge1/SCId73705v70JQrBLj/AwKYrXg9Dv/zXxoi6b/90ryZtumyxdnfiL/+0nWpDr220uup
DANLfwWShE78bbLCc0h+DL1i0KdHtIf/9SFxXHyDi92EZirD3/wi/+ndcxzE1Y7F+6db+y/6Z4m1
2iVuTWgnLIItg9y9MkWz1N7fRnBDFoZz0dk/4Qytt4qLBaGu6Vda7vbz178GcvK/vR2uijEHC7tp
C/3dOWR7Q0hgnBGyDkT4pufhM9NH6lF4cSNm9/mbn/b+x5k2o0RhIGdxNU1oDpf6n1/0Ytl9u5i7
N5yQuMCMl/TYrMqpwFP5YEqAzzTnTNQyMPTmHs1gKuRw7tBBICkh8z1es/Ig0bnd5GqXhmsu77XJ
1l9pimYPBooUNop7rGYG0NjuH66HrLSrCzHX5zIvhz++ZRq7J1yp4B6jcz//+7Aa9ezn+qNMWbkY
tBU+jYjjbjuR6WeESc7rmGMWqVRwoVncBENWfyEaMzn0xlQ+dTO9/W3TmZrEk5eT5nDGsdwhheox
yxk4+OMp4TmUECcO/gMMFtnrvSQZl6gW9tApckQl1aOSnvWSoSociCi6WbvnjVF5fotOdr759ekw
9ov9j8/I8fv//JfAXeAYNFxt4diGZenqu7PvKHXcQeyFJ+fQB1mNnPQrqU93RrZM3iRW/XEGvaKx
aoKbmOUVzfK5O8OswgrE6QLiR/BsvDaInApkOuPM4kponk5cmo+MhU5v7aoXfi4c2r4d/GaFgCpI
y7DAbZIvmsDNxOH1PLt2fSwt5dMA0DKouPhIuqgvv3612v5q3r9a1MD851gQcPYb458vvmJUFCTZ
a3ELpqd8tJ3ha1454hNZMAPzMFecqjZzzlteHLnMYi/vVXnqHez/gjTlQRqPliFTGGZSeL/+zez3
NyXOA54P0HK24ejX+/JffjNLGMjOakGE15wH6SShLY8KOa+ABM/KVH4zGlwq128lorVvdwtRIMoB
9FuWoIGxNXB4pXGvJvr9MtYPRjVlD5pj/myTLQv0GLlXkZoZ03dkB32ZoNtpBabCPI4Q5Wk3xsYc
D3QmyU4NfdYUVvqXsndOQzyUb/qsqOG4MXaMneqLRorBo7EfEDp+HkheCwgReyvU9JtgZwSGHGbc
UjCkL8GztGJ5A+xRPVi189pr+zIuUxGp2gxTkAr0vjM7SdTs/uByUIOybTByT1J+1mRHNvzUHNvc
ZgSf3CsIDX79pmvGfrP56/UAOluQWuGYNo6X91c/H8KZUDkTfiHT5NCWabzhsIPW3KMCILImcgoW
ZFWz3uPTVT1zU+hlLg0mTzNj9qV6vaObD5IVnJd2nUGaBVLvBEZaPaHEZ6T33ei0L/EIFY512BRs
LSJc22G/ou0bQDZr7magaGLz+FrbcUU31lW/GzP+aAPNlCtVoIeo+k6a6HaCcTW/Vd2oBc6INLPU
hypoJ7z7TElHOglL+zTw9pF5lZG5zHZDbEUIrgy6X4Ejvq5NaBpjm6iXas5W/PTz4zC71Uvcsf8A
2QDdXbrfiK3X/Lztzcc5Diu1My7sTBANyGn/RGSIPYtUxXyaqWjXxDI+xah3omZc/LI1v0KOsM9V
bVlPrrslmCm2Lyx8w8aSqgkvp4m9hDgszMqlGpWFbeK4FuJm3v/oyJyheUqcTJdZuytGh4udmxFr
IOYIY4cY1QGmP6x2/lA1hI1Xdpeciplgn021SEDiYKdqFiC+c2+1AZ2nZqfNmyPrj+sYa6RZkFE9
T4MMKu7iaAFEft9ZWQSIRef/rAd3Tso1N68xP4OqKM9yZNxvCQLTFn0rDlmp1Se5FcMtDofOn9rV
YtcxisAkEfZOr7uQi829GPshy1b3sjDcARNR49DuremFKY+ttvozCOMJu6jxVchQqUx4PNIyovlf
h0HVPv7mShf7ne3PV7quq67Bf5olWK+p1rtFzxSDvih0DAAD7si7Fo/NFJtflKm/7xWaQ5qOgASV
q/2SqwXsvWT9CokvvmyAf86r9tCUtnqqZibd4iDTJj/HPKZmk/A2Uc6ENGiaA8FkVcNiZraLwf97
Qx+boZV21BRLx5O9IS1AvdMvoC7Vrjz2AFPQK7pvqiTssO464jjzgidInmfPakd4KETkc9ZqPj3g
u6SM/XnqpE9eSuZrgyMudRH1zFTOTc9c9Bnc5/oyj8JzasPxBieNL1bpvo0S91OpcftBEoMaxr2t
sxntLcFEh9Qm0Iuuq+UN8fRTdg2q3uEJJ+n8QAM3gPeVRNjcEePUjFOXpab/rSF1Eekzncya32uz
UG1hqVTApbTbHBFgYUX9Oh3jUh+Ps7WECjPJ21lgKypLo2NFMyB4Xbc75OiMtLuC5F7VuBvnZfZx
AESzCpIQRjOpQ+ehj2+vmcaaVcOz0+nXLnbyQvz6S2kGM+EMgWV2n7deB5ksrA8Y7ZCADeXndlpg
88zY3V3g7ah3CMJyoYHiNgU9sXUOoVSyK44q8qrI3AMvDLc+iSTZGC2QZGkt7QPhOhkQVnM4ua0M
F2ddzx2YwqMhxtcFGtwZVCFTcSUlUGZUT71lorOdrOrOdrlR4eUjnvyDRrfrrWXALomz9g3GMc/j
Hg6fNjtXwe0dzxn7l2a21DtGLfoZuuoZRWweJIYG4X8gMhtFSsZgW0lCHuppAEC/ok9EYNVUt06g
JMnHis47P9/6CWB4OjmuQFKOgC6caTpM8c5Vit3+cdwP5qx8xNrytqJBO6kGajFNqUg+FJC9YNa6
v1lb6e5/+Mw5NBENjY0+D5l36/s9hLzCSg2ehvw2s8xJORmns0n7Z52mQFi2ecYP1Pm9+Jy1mO9U
rNF3U8mSi0ed3Kr5Zc7kMZ/c7CF+aTMdY5sKeoJD0xNj32dl5XXwgwfJXkWBuwv/OUy2NnIgup6l
4//mJvJ+rajrmqradPJt23TY+72zhKrqaqbQCYgO6Hqo72ntRsqTQNuFdpO+9DhMgr6qdcQpAKBx
usxiawLFjWOvaf/pO/7Drsvt5P0uzvz7L6OjohaapVoO/9nvlnIsfVBzLx3vGq0XkMV0XZfRqY6r
TFpomQCLTVwCF30/pKazoqBTNW9ULGmSC+Nji29n3be1qj05dZ9GrGhTrzf4XM/OhcwM7VvLkv42
kZn7kLhswRaM97OJ8X9qmsuWqwbiFvMMCXuNJpJbnvu5Uy54J0lGAX//OhSEmiua+lMYUEikMccf
WOyanoIvm2VOHH+o2+FTRXLcg+nwFv7uXP394uN0CfKxTVPXWVi+O1lcz4uzpSmbS20jNk6le816
8aKMxIwkLCcYrwAaBleqvvaO9S1bnOKHm1sH5Eczz4VdQjlagqzAbj1uuzaYFWXQdnV5b9pVzEzf
0V+yVXxQkIPd9ftatXVqRCjx9gydnxWHbYXtCOpBFUsNPoWf6FgjLS9NW5+dXdjmjeuP1rDse2We
xWPP5ubOSJmT7n+CtvHFcqs16kebYXRqc//Z31XgSTA1EuO+BiF4sSSjX90YVU9NsD/NDuvTQ5fa
z+UM7XLIVw+3Gxwzp3e+kK/5WJvGBoQZutq8y6ZE9rjM1X1PnyBUl7kOWljXl6yZMzBZqLRRtZjY
fmXLR43YrE2V3UGdSbPUFqWNKlXj4JC3yq2ZceNk/mxyCTdeQcfLOan9rBjA7M+YkuGjMC9xkfDH
BWMvd3bbr5oSposcH9CKxQ/gDQFzu8Bb6qGP7DbrI4XnI7sVDZ6L2UU6N8fDoPUwqu1NhJ2i+qyI
2DMKBzZYLP12f3uYnSE0z0yJQFvXX0dpPiq1aT+DvugOBiNderiIMCQRvk6nvTzjsJk4s4pFfEVv
P4mxJqLKwaNkjXBn6yF/UojUADwIMWhy6O42Mx1jtpTrHQBSL9t5kKre9pFO3M2jbnIPNxCLptlZ
Ffpwxt47nPX9KxQl4vjrS5xW1rv7K20EVeUWwFPVgcX+/v5KHAdCnIpst0kEhRokeZgRg9uFRhfO
azhkx9EOZXakHOzN6xGTcwuDThyd/NRopwUFFaKv+DRo5Hmfu/o8zeehPi8ucpdDmV+2+Vwj0cth
Yl96gnT1izPs1SXRpl+oFg1KslffReO1po5n+F7rtYw4UtVI4Ke6Ht04oqr2zlEjBSEQ7ur2Llci
amjvMi2S7d2MQIXoALYg1xqViJqUiFgOpLkD/+ZaM0M4LVo1nFoRAzkzjew0Mrh00qg0L/H1yOaB
cjXCFjBUP4oSnsQqcvW2c4fmsSpyborqmj9jgceJjNkBe1X7oTXOVG2wyb8QzOK2F8EX28VqL6kL
R+KiOBccgJReReq1ljlaq2ia9xrnqL/WYEfkYHR8v7gjOK6yo7EAERi1BRCWqC6ItI4SO4qtvR7j
MnKsyL6WArQ+PmDd1KaIBdU2Rcu1ViJmxWW2Iln+sxZxoUBl2csFnZq5oFm+5M1eaXNZ4zM1x2fM
11Tcn53+LLKzlZ1t62RkZ2U+udeqmtOmHBflWBCcZhwtSTSaB7OoOlJ9HEqdmPHQqcJFhq0S1Epg
G8hOAzEEv76oWRr8h4va1RFtYMUTMCDe9cdog06mYvf9LZjnaiWGBNcowoEDMWUrQa0oVDvgMggf
sFWw2TxMGnz5A9oBI4Ge6c0VVmQPAfs07KWZ3jJ4eKQp61pkm1GFQhTEXs21OsWjkDljEx4Ujzgw
drTUeq3e8lC36Yo3WXst/JGxPF/vo1Fv3Tydqdbo4SOGMUOeMd3fPEPcATnpgIeLQm/wR03ZgZp3
TuctgAEAxIN6KybIrrfbtRKEycQRJAfSujCdwGsYGYKrh/5aCPiRvMWFVyv8lad1e22dR34HopVF
9+TsDeBu9b1WfNo68GdPOnsN19Iyf8to8Hl7f4pbp8Omcq/sWgm0WsDfGr7bvWAAMdAbP6yTN0/e
0u6lkxdGkzL3sH+57kG4hwbnxHqoEJyNqNAOw3jA4pTle+Ux0eC3bCIr/E7TLXtnshJYroCEQ5UZ
h45+iwJ94bwmB8T5ZofQ4ZDOxPkdpAYQ4cDAHTomEUJm4i0wxysPzTg1c44HD9ECSdeDB7tSHzw2
08bq4b8vOYMrb5HH1ia7FsFgVMUp43SDB0DAda168wbL6zcP0sQw7kWQ2rR58NC1a+FsT7K9RueQ
ZR4ZLomxF2G/BmNt9k/1YawPMPhldqBpp7lwJW/RQPf4tieGgLjA9yP6buyvCVsSWh7FIW5hZu0F
c5wYKETbVKPwV1yTB1F41MoJnffjTOlImj22MBwXziNSZ8drOMvOXmwkKHD68BqgpdaOV14r519m
vqN5XcZCD8+15xJlSLa28LbJYzVIFCfbffavFEJpCk+MQ0o9zj7zgISwxGi2HhCR4CHrsVw2h5Tz
ytmNkeHfakeEocCapHrrTr/pTTl/a1VCLnBpze4jCoYr7rvNQwuLsBJNT+ARMTg3mammzwtk5+e4
x9CKnS20izS9sxVsIcIyeMqxsf+oiMeEvUOMcQoi/vYogFAHjlqyF7V5Rk5JRaII+ZpYU+//fSjJ
j2UF/dEVHwv5sZL833zc4F3Ij1ry0bhWs33orjVsH5QSBtObRIvYvznmXrH5Jvg6fqXS9dUlD/Qx
X1+H8rVcX2X5KswXahhe5PCSJi958kKiJUJ7q34W13LEUzrvlc9Phvm4i3VNom1DnCTIzptK8QGt
Os8FW+4bq4l/5HZWv+I+JHl7mh9oIdK6liOe49J0n359R7b+w4lg7qabrm0aeJ/eg3AYxObpEpcd
Dlpxb7brcL4e1pJ0Idoi4CNnQArEeL2pLTBGfSQOtuvyT73LDVostnGYedCqGtlsA0RLrDJF/nEF
/3MgE7I9lhl9RHMMet3QfCsGQZ03sPfSplIfZbnxRHeLc2Ut6uP1WwN/ZINLUvaawa3demeIOoWO
uyBx7ZkuBbpKfA5lnL812kwgbl//+ZBpB+I8N33riEZHcHhx2Li125icWMI7Lw7C0xtYCNxDGpsZ
XpmH1tBWr/2CgeLX76tgcvmXjhSrN1vX6HUTpMhwU3+3QYFiHxdqT7DU0jk859Q5uWvEsB6T6kQt
7pGl7+YeG22vfPxnJeUxdcP8Wo0WUtsYwsLnuAAYjAPTOci7ygjwp6dz4KYBU5pMQH7Yyxx9ewTA
sVde+Gvnmxi8AfjHe03UEIzXWsEB2Hs1CPqzkNwaow2HZa/SCnOqPSbpkRMYJ0cUosWyV7YcF3if
fgkyJS5FerkeGgVzYOx1kvGHsyr3Mk3r6Dfv5t/GaozUaDMwxHF0RBPG/vd/miUi68nGoqOlUdbo
RNlkpReo5+lldR4mJjbQJUnczfotmmh3BEmCIXQsHHzF+0HiGT+TssaWh9ZNCHRn3kPiSacoiSkb
dYL/hqVAvYbfWJDmds/WPL/n8/A9LdF7Wv/61vX7fU/nCgFa6V3/om7Nn4u+CkJtMn9wa/KYJQ4e
kta0c81pq4iBXbX+o6sM+DogQLlJ/q0ZrJyb8Ro/y1kPF7zmBEhbs4P+lvvbuuAr03MisnO1ftXx
rpzlVE03WO7qV4KW6Nt/s4de0uJ2i880E7/Ecq2+oRC5TI7uvvZx/byuXXxuybLe2yZ79sgeBICe
m5yJ7tFFV/HTUnH9Fia2fbJv8gsDkMFrR5h3vz512MH//kkQ3OoNoXIG2cm8O3cqeTI4zuP2dtb0
9miNqNwY/Tf32k7s8zbjULgHQKwr1gnlgFqzvVa1eLXhDe5evX67RllHrqm/4cuhNW7shdTfJSQK
qiPuCtdPtsAsdlCH0QcOuI41KO0gv9ackk26l2IFbhNSDFdFQ5ZlaDWhca1hJug0JDIcxmYzw+YK
p4Z+737M5nBswmQOzQSRblg3oZ6EZcNHJVgTCMF7pVagY8yiPRyDu/y2OMi7u6G8t/j1+sAoArMn
DyLQ+6CyA2sNCpDv15pStON79WnoNHu1aTiRXM435zB9VOOD3oT9jPc1XJu9atqtcyibvXL+CS8i
CZUpNJLQnUItCasmXBhOJOGU7F8kVkDF5l7E4w1dsGDcPQKLbrqgzoMSiDuh5I5fkFmr7bUiG6JT
JJFx05L289/NA42/3R3xlwnTAaHuGobrqvs24U+fZ3ObqrF3uCa6ioTwxhX6c01m7E26tOKs53l+
hwqu84YibTGSL1Pg6gvWGa3dt4m2eQ/RhlTdpAWQa6wgZpdl8Ww0Q/e1y/KNgPbElyB7L4CiSn/A
5QlFvqEp1CT9HTOr3ktcxzhbZWUSaULQTUriZeTyOtsiZhe7JRMC6wb0Bd2wg10p6dsmXLpEI4zN
X38+uI+9/3w4yPI00PAuYhYhnP3v//ReLEbRd/k4oCmbDn8UQXUUitBd5f8xqUjO8eIFACatfLRz
Hj7G3cpY+O610tWfez9Humz6MRad1ReK714Lf0VS71VKQOFBLQPgctSqBb0Mdm7JtXIX/EFQuoFN
gpgbONpOc6J6N7BkkOjBBK1XBoVOTArOx4DOk8IogkluwNiPSpoAEG7WBHkaNORMp0Fn+xtIHOaE
G6K4vQgL1q7VJX5ue4mKARyzAKliiHf/WVh0KMJzqWo9uMNeFroQ9QCz3lIAa6AN3o+4q6nkWo3r
QSAoXMKZ/ZHCoAPlqfXb3H9hkBbrvsF9Qvc111+hChXBXASygHMdTNca+4Dq+2Be98KUOlyP3Rpo
VoA/cLOCCi42cQzr/kX2v5WsgdUF4O2Mbi+tC2jvbx34vr1kHkyOTxFC4Up/xb7GGkj6TeMb0oeB
Rmkpwjj8Jl6ukWLgIXKPsZ43e+UfGKKMiMONvUBpAOghlJE55tAdtOnAYodCxUrhwqHIBcux4yxe
unr0YqmJSNprjb1P5gMD6aX3cQNtPYnWfmrtFSt+kvDMDNI6yJIg52K5VieDmpxdGchrgRS04Kjz
iNSCVQauFixABrVg4zLQA1MGEAeca60EMzE5qwPKvRaRdzE/givkWoSOzpvf2lBZfCJK7vLEJ86d
3NYcDzqGd+DltkfKUMFVIvfKroUBSzgQKzyFRRAb73WvrttrmQ4mQT3qobT36kvvj0q5Snr8OJ4y
I8MCcOUhst919jlLhr262Vd0v+FJovs6GSs6ph5/4SJx/YnrhEuiDyTXBleL45HeWwQ5Kl1ksGvQ
9IFpBXib/6h2DaiaK8gKSi4fLpx1r/RayhKYxIUtgd7tpXIPzoO1CwjQoEYuFsenBsh70u8cH+Em
bc668XXp6+leauq33J+Ep0iPRW7Sei4Ry1wm+V6De0DTRSnDXgCtf3Ob+lvjhruUbcBg4iZlqPb7
fUK+VovSr9Cjc7c7CUbvlzbFjLeooCkgQtljV1yu385YlPzxlWaYdNbVqn3adBz9u88Fj0zy1g1d
HE16vPdmNyI6BKah0YZMAOwNIzPcrbPL0OJIkgoxLoIIiHJ9yplGYC9I75jDIRzBiHEC301YSH0a
klR4coCDZdnKJxwF8kG6ef1slOsJgN/vFjR/l1WgSGR5T04SuhVmfe+W9swGE5hkArafnma3hQA4
3RnxHNiW/Zrtf7p+S2/sAO0VVZinND1PuDZM8Gp7xRVS4+MUH93xKMajXe4l3LCWYaKHjCSLNXSt
vYQVYucWrJvaY2sfGTMedZCU13K2EzD8zYFQBjrjTEmSCyQx0nu5yaXrLiK5NN1eEoJwdxncvcoa
1X6U1xEiXFLFkiWK50ix9yrKOwLTqKS866e7uLhzij49QRnBddfh67nMqJoPyUb/9Bwn5yTdqzRP
cjrN00lUJ7c6pfpRkrgy3MBkNMqjMx4tXqEbKtpeDYqAbq98DR1rL5uXlx6VZa/GPmrZqbKPVX8q
rrWUZ2s7TbxA5zTLM4FRUhJjt1cLvb672MnF3C5qd8qRsFyqGnnLhUqXiMrqSJmjRPxmR/IflrUY
zRz0RDyxdfr07zuZzIVmjPBme4tqnd4PtFQWKZV5j+AQCXfTGs/LgPIZx/z/Jey8etxW1iz6iwgw
F/mqnKXO7X4hbLfNXCSLxfjrZ0kXMxdzLjADGETrBB8fiSp+Ye+1i09KoHefnJEZp+YtsofiuSrq
J0J1p88CltbWkfRtVWcwcxqnbj2ak7h2OJSlJ9pXZLL6tTU4upxWX4DAcWKlDlZm7pOKHeRH0BSb
rHP/aJW+V34YvzZWpfZRqIslTto1kYl/qrLvf0mmRJNvA4FwqIBbQhkWpJpZv3J45B5O/IUebHT5
JpSvuVfGDjM87HsDcGvuueqVr6l/xgH4DtThLRJ1uwLEjt0KYQfMIZCTLA0JAvUkWfFy9n6SD39J
nPcksaDXz113aIr4yYZgs2VlojeddLzbVBoDIoX0I5dKnFtuljhUF+XUUJcGUUEmSCSbicF8V4l9
8EPqvwLf0NqdgFvg+vW/bAgy+3giJsjsrWOXmOPtcckaI1rVBKOuCV42XxgnpddOySN4IPOlbawP
3p/hMMHxZPXmMQhvrRMC0pfRxyFQ1a13K9G0LSyOLoYY6j7A7PBfDVg6WZqqF/W3n4gnDBDH3B4X
YyJF7e6sa2bcKnBDTe26H7V/pAJ2PysNJGPyRiTppOd8TZX5YRJfetGQEKa4rjlSBxPTtQpejbBd
Y8pWT0Eq1FMcgdOM8kavw7vTAAc3gJfqaoMDuJSRX7F+MQyo7pX/6boWjB5HEt89HdrMvQf5eWcc
t+b/M9zw/mM1xX7c8hxUN4gqsXj9o3zXojd8AmtKLIdIKFNNdxLNEupU6UWf0rR+4983ofAR+QcA
z3zJKB6LPK/WpMEbLDdCAJVJjIzviV9WySwM83zvmS7BK/990fefxgTHVof2YOtE6UtRWeLLyhGs
VoYxnfTQhU+Bof4MdXCOvbeweI+md1G8Z/FH8vjV6A/H/7Aev1o0KPmWXO+8+jSzH1P2w7E++/GH
fvxS4w+eZgWH5NBWF9FX6qX1wtv//RAN7lPN/y1Tci284cInJ870Lfcf24/CH0iFN8iDyzzvNaEH
bRtZnpBm4vyIiaGNE/c25oRnWbVXLzE7sH0N2/A8h/afwXTrNTxv4lUy75SpuUYOViOAKVO05L5H
dkPfcWIqN36Zo575ZdA9V8RmgLr1jacybcnQG8tPHu5yhx0ODU00H5ir4KshbAYwHqZ85VF28aif
nh+XMsf0rMr2KhgQjm0NDCvog1PRyRqAY4Atu2W+ZczfzsRkDhcx/ujEa1ey1EC0ph9th9250H2y
HdEVbYa4mr7aqochmdbvU2YSaFyXJAzawb4ZjeGI1Wk4hlnwLnAIgkEN270MrPKMkq7cuMM9L5Jb
jOlL4a2KaQD9NQ4cGXHkrpsJVSXjj7Vpls575Ehnb5mB+tdf97p2l7aW/xbjpCQlsO/+n2+E9c8h
h80KGGi5G4bIvy33n/PsvO9KZMicdHbrbAYARh9+x/ZvxPJXzGUCv3eQz/Aw5KIFjHxTk0mQyxC5
uDAXrlLe1oXmsrSnNMbXbdsv//eNx0T3n19Z/mymDcVV3JXB/ymYcEbF+SEQTAw2647eDU7SsIsD
IbEbhfSp56QDSTE4ZbQlHpdIBzf+0JlMkVSQyCXaXSwr5/C4qGR0AMHOFcuN6ZpHc3Qc7+MmYjyX
HPpQcSuWGzJK3oSNqiINq/I04yc9+0WxCVDHLYIArVtYN/mbnROmUZLNl1TXqSsJULE9Y1HGdvM+
CekuSVGiiHbUKdJhvq1Dcp6Bkd6zTqVDjixDDK2OkV0lZGUPlIh2qchfbN3949XjAmPwnkuEKCtC
IbFEnm4x3gQjGSXI7tzcZQ4SMj1tIFJgm4WOknko6jFlaZ5wZfksBfw78iQOlkvivYfqu+18+WHk
zZdmVreMB87vzhI9xk1OmdHrHQBzBVoGBh8fcgx+pyIdv1N44n5hOOB0vPFY5xbTTHt0PvwZDHOg
W2beNkwOjz04hkYSE4E+vUnxy+gpA2W71kBTnpuMez0Pw2jvd5F/JLoyO6RN9e1ZtCZGFWGZTskJ
xE13zzjiX+ja0tpauAk3flnjfG9iqHfgF7IpGAnq0951ql1GUQ72Lx7Vx8dPZvVhJp061gxYGOo2
7ta1HYN3owso33QNyYnQMa3QsPaeIkXkrhuHAn1mlm3FEkUuEtR9Gbc9IGfizCCmwmZJ0vTcDNCb
MQZYqEPKvwR/Lq16VCj4IvtAgPe8HLXIj+bkzBvodjbBcxkwj3qoFwlKWsoPKzlaUh9dsM9XBDHF
Ih8zqJRAsLnt+4+8dn8bUfeEwfg9CQnD60pFLaQjfzlkgXXUqrCPj5/qe9b1XJr6w7iE0Rhf+QiG
tREHfAy6/Uiy0TtNiJAWZdHYz5SB5OCOzJFAZLSTluAXQYdVeX0krMIhxSIc9dkpQdMYUv2ZA6HP
Q9uhvpB1wZo1YMI7xL8Torbmxvm+W8Tjo6Pjnl56hBMVjsRJgQQhB5LVsF8D50RhYwbjDeUSik1C
Mx2GVkTyoOmTV5RBcBymJ6edql8iqu570lndavLvTomA1v74G7Z/w8a+GRPfeYIrF0L+rPJlktbu
GmOC3ql9IAf2gZVUV6OKww0EsmAB5NoC/pimh0Ji7m3VPG3AzItdrCj3KKusFytK8Gc3s7O2HEYM
TUAA01ACRDLIZOUNKAKsw4o4+iL2MqYOMmKxPXhLSGAo3RFs6qmf/8wxGd3mEL1GgCWPs13glegY
cvlV3fEVCIardqDGW9bl8aLobRfeRVovE7zqlz7NKdsSdCyAsG4DwrcLLpsKL20olq3rxqvALk0m
ePUEMkTQCmp/0ZqVvytr1OPgOgAIEWaFS3Ky9oYNa2IwH9NXoJPGSP8z2iFM44g7082Ejw5JP8nY
yXcJ2bEc2d3OrBuxVGzJ0N7KZlNXsLsH3yr+Is+BSoaUIHT3dTl9JmMuzigdWafGW/LA223N0O8H
XT7RBrm033pdOsfxfy7FgC9LFx1gabO4ptionp1M6qvryPc46MufPucLZGzQboitk5XKnObYBnzl
woAoKM8jzc0iqhvhHQdtU7M1J6kiRDOswxNYpC8z9WxW0tO00TlM9VR41znHRdzEvTzjJ0qXtpPP
Z9+O+S/4iMVmuvdjjRGfFp7CBHbFKJpj0jjpLsjF38dnUHsojkM+41WtyvgJuMsuR4o4iuDTrIHe
x6phzT/Yf4MqZ1vIutxo7fce+dNhvF90wQwgv6cosi0Ld2yaYAGNBBsag3AvUP6/J2h3xAfmxMpz
irMpUN6eNmhAOSvG52AigNKR4/sQTt5KWGWzH3TdfoY8ktMpYISASm/MaucjINigADkfadf5cDI+
ZsfUyGOgjsYYrB4NB+yyix+E07X1QJ6rcLzp1vBeIade4nqKVn1rNW9JCAEugPBXtaa9gZ5ZXaz7
xcvxdqn6w4x6+yNizYmUcW0YZGiVtIxbQB/zJu/d326l5U+z6q6CJ/J1eMh4M6daGYAlLRBFpxSS
FBOfyl9rOGonhxm5HdT5E8+CZuFY7Gdtxo8iRFeQILuvfLqIvLYYK6Q++vC2B5phqRc3tpBh5dGT
78C5hBLrbxhU3LnsXEa2XBDCdMlKMWGXR907IbTC43K33M+01LNhokJj2glW6o9k71bcnfVxwryJ
1bE+Ao/9sI0Gcqw/oiyLpwl12qg//XT+7aS985mW+coKu2rjwaJYysZLMPTUEWVRHa0y3rvl1GYI
kRRhco4NIZfwOuusJ3hITkecEFi6Y1A29ioOU6jfEnt0mpMD0gGkEVJwQNWsuiBD/oy8SYOv9uUz
oMyrqTJxsc0ewdA4RWur6PVGew2Ppfq9Tr36KzWaJ7zaeidDbHqCLTGZKePaaY3uGI7DyOkQsiW1
Uuep8I190U7YJ1XSLA1gjVI3zct0f0z7nnHMRroOEfzMwbTYaVOj+WRc5vN9KWjjQXKq9uxYnNR5
hfU/vQ+FlTJPeAfIfWyFCbc5QLEOpgn813Sb3ZIoA/DmEpnApmkKedAlTGGIuyFox6S7wTcKD4Bz
kPHw4OiUq96d+iemEuelvcNEjCr0n0gyaBa+6NadNlCEu/lwYk8aXBIvvE/vauOX6plkxS1H5TDD
1nMQmEwyS97gQN7o9OKlU4A8gMmQ8Y7UIxzM2cAw0LinINKvDydITg/SL3KPsSM4wHk1lunB4eT+
XbvQ1wToawKLB5JUBiiJ7UQCW9uc4iaLb71yjWvrPnEP2p8IsOtVIagnotC4hQ7LZLd+Fo481Njs
tkRULUTfyXXdlSt7NoNlJZPyC8HnnqhYQlOnyN/E3VwDZYy/EYgkR6cdy53q6LhwmmVXwrJgk3EO
nBMrHl9EMJybgLx5s6qJH0687GgqL4LkwNYI1TMI1UAHF3fiEzLtINuNkolSKb8x9IBnLA2Q4x3k
KdPC0g6rx+BRJ9IDIT7jVQMQWGYuYR1gmSY6AbSnYOyKC9Lh8cP/0cyihnOQj5eZMXcQdYfBMvpk
bbROv20Zqy6c0P/j11Z1KaqQ20E9x2FnHf99IRkv2mkOqCxg3t9YqONrs3uLE1+eKhc4A5CIkFRn
+Z1b5B4WJWSRPAC61kM0Twm8uDiayEEPh0fjGgU3VlFuB+E4t8clMBgspkVAP5bb12b8UpNhXxKZ
hdesS36PNosdQW4gtSOgyMRzD4QMBMu67i6GJdtFydf4KTdFsE+j7hfRDC1iC+NvBA7sFpX5t+Wi
ciuNVME0V2qHmbJbhmQGAtSoy1dTKVg/odmfmtqH7Tl2/rZsgvIUpLF7NqxkZFcYzhDD4RtUOK/R
kcIasbNpGXqwv6rKP4lZZk+lCcJV/QmshNQSpMQlDztQ3rh2QFoRZLHl8escs9508W/LrwT/38pA
zn7XLDergCXlLp6CeCfcHFUXkOzJQHBa2Hl3FrPWBD6Awr6/mcOQ+AdPGMC5g/jK84w1N3hJHXrl
76TpQPfNFQq3iS9voNStU6NHuqV/nhxKKce1PoPRIoNRW0QV99pBxBd7QGyIx9yIGblyiqXoNlaZ
jamFSPDse57varDwvjjs3HKRE/18AK2V/OiOKs7mCxQ7uZzHqmfAxdsg/tpTE17dkDyAvJqB74tg
PDkV1EqfpbLvaKBTbO93dv+t3dm7WC0LmTgvYT6HekH3y7NEJP7PDMRoCJWCadmPtLLQt9VI+dqC
fKZ/m5LvhqrIKvXJbasQPapzaseuvdauW137vXGnjNClvXQk7717836C1YsSjlIGOi5kRsOxDu39
J4DxYIaVGNdgi9moFQwoE7/+1yVpsjsNR1+bHmSRSazfWlm+AX6m1OuiBzHC2G/R1t3eGf2faSvy
z3B4n2NJcoRPFHzsM0LoClYpI45pxBcq3zUoyBadj10m9SP57bhXJ23iN9X0KOVk0z2lGfGxVdv0
K9nP4VpYTBoyHfirZrQKehPJwrkxy83YWi/5fQYzm+6PpCqQeroB+Sg6Sc6h7LhXeTo0Gek7yKn0
mkVFD05cfRkk/iDHgxP7Ud6jPzDp5dvHy8EzCJj2IuhxfRMcid97jQUJOjq2KhAZdscfGUx1VRQ/
w6petn6p3uq8z/D+g2KaanaAlVHwNbBz2d4DY54zNFLXUPjFdbqOfR4c0wLM/pSUf0QGVbc1oKEW
6d82iehT8pwlRkiCxb3wXzV2sBzHajhXTBagMBL3fXRZcPCttilkTOcauiS6ZjX9Kv0bcX9p4jwP
zEJWcy29V8s2fjJUZyAdQPw2i4Js6DJe22z8V48SKtDJN7kVcidKoCzx5MqNN5fhS8Poaphr9d5E
2Xjjg70Ky1bvpVT9uRlpCB9/E8NWKDLEnMCTPlw85gUBZx9lhlAiz4JDFpm4f/MQqelESonvez0Y
uR4nS5v87tvcvMAip0nOsNDjgTqp2cDQjrnlkAFRX2VdOn068FYIFBq8g66FxIkysxzOiwP/SYWm
fsYEKVHMeSpETB0V7RWac7vLfLDiUVH2x9SZCG4ozfxTt7BL3ORZY+A/YWhJdqEYxTfmTbJAKm/a
pF326g5Tfe5nicpIBgRulJ649U4f3LxKQoav+eeJCjJIW1XN1a3qRQ/9eNknZDAK7qvzPQ4ji46J
T1CYCLX3FPUpGddmRoOW5M7hcWl11O8EORhDFURPM6YBPNTHBAXngU/4M8EhSJIAAwCvN5H9dUT3
DEwVF9nUN0AtGqonr6iuA+PChzGNMUsN+TXLTzZs5RJ/Opsuo4QvyNwur6F4hSLpX+Kk62FAg7HJ
u73ES/Zuqw5cIS5SzPk2O91OlK+N4a9CT7UfdRZ1p+YOSqUJACru/cmIkMq79A8OEdZUceG/GDOy
CFCrdPT6HjqiYbuW1m7Ky6exjv6IKDCuveuVzxOwqLQcN1Ze0/t2ADl8Vz9x5BPy7HK/PmkJ4l52
/MZTD32eRPThaN4vgTPQ1PShv/fjMVvYdtR+yhjomBt8YRRKrmOGtKZtZiDFpLQDeBPqMBjzuAka
O30yC+t56O7oZ11Sfyu8B7FZUdT4ZrFVnqYqi5R/bQlSwvtVJrvMmN6sWbnbHqsfEnIn5QnSee4x
9IiIyowYHeaMaDuSQbou7jV20usXw47OziTrk3e/jLBDKQUL981qxPSJeBY0UQFScpQ0FFVjT19p
ln17taTsa7xF6KTdSSWGOhfgiCxzjg7NRCJrY1Z/TUtVW5aB2aAqttV3i4g3rxnw9QjqiC0QkYdl
uU+QG6fTd8k4CrWiOTxFRkpXUrDJzFTHPtfqLr4wuguDCeLRIMWex5BoZxnr8XUKq2fw1q9qGtyb
H1rA0tk226WBXHegP6xUvZyB1p54qmenTJv0IGS09Ml4SdvePJYJT2Tqsa/B6InpMwR0zsD8wTtg
vYBtxZA+nAvNF/mhF05qkbB4gy0nsX405AJ1uGPf3UEdFQPmv/l9IA8cKQFF/jaO30w6f6Ef8rek
7MC38mwQj7giqwsze96rkHaLwdggKcawqKltBkF6k6EF2pqegeCaE+DQJJCGa2DlvQ6j12S69PFY
XTJV9OfY+dneiRPRdM9dNuf0ZlpPYK+9F4g6xSI2/X2DVscBu7F17m5UBWFmYXcI/oYSOW8bh+Kq
bZBnRA88329oxdf/U3slypyopU3y2PL6Ax7BJv9p3pHATYzyoIyAnVr5Fw5/722M803SWN7RAN+Q
8MaStcUQE9bKK1xdccsg5wCN5z0RTIGPWJnBVGeBXucj9olUIvIBTOLt70kpVRgHTCQbHm9VdXu8
Iv76N3h9VD6sWteTNwcfCf8ocCeUKmJwSdnNK8BPrWFB5ifBg98qx3cemLNaRE3Uop1m+uQqxgZs
/tMVcwUSMwztvYzShjMqwZx1XXdn9Lgm6gJj3kf+kJ1AO3DrWOO4sDSh2ar87feGAeTM9c5uWXwm
NluZcG47us8GODW4tIr7QnRnm2XqmeSX6pB20y7tu4BidNbLCszCesCluSjzCrGJA5Hv/u7VofQZ
lfAW6in4aRhj/moMUn9Ewn3SVcYU9/FFuV9SPfEoiKERU8Msc3Lf/9gBgGJHVeUb5Pdik7jJ7xAB
7E7aCBXHIfiNRSxZDEkXfAYNNqqAMI6DaB2YjH568QppXaSVAZRxIQFGec7pP7rDR9K0JqO+BIOX
UYwfDopZnrhrFX9F3TBdWpOtLiZ392jyHwyyYbh4rDjWkU0Q5H0PGftBfCjDFGOTO2wKMVEvorOp
+w9BAteRZZI+Pn7KRkkmSLm2OM25gRx7MZZ9fpulYTwNdZSfG2jxhiOocIHkUCH61ooGvzkjNVYn
xhubUlrOuy7Va2Cm5rM/4qzCWEqkSpyWhKIFAlUaFaxt8umjDPZfHdYu2CXnm+lN3ivGMIp8CNAV
MKcXPsB3q3fN9z6iNkwJJg8r71uq3KXCTpzLXISHKQ8hHsdB9e6MLGR0XJBwV4t2aUBZPlb4XLoo
+KakM149yAKbOGglIQKS00ugbWJPxJKWXpE7QmDeHjtCPAPj1cqWBFpQKg0U+yV6S+Wjug4Hr/0w
50+NV8vUfXF2EPI+NWasb6kqF0BTjKcwjn/ZZZIc/GSKrrJz30t3oNrPmIct6gn7b5uRNyqtmDIh
Ifk9FNGWXKvkNcxwa8b87yRwSPfT3PGXhv7DsCHopZl5ShjPvKZ5jpKuV8uaE/hTCRleoig1X4vC
h2PVNePx8dJK0eApVeYozuVTYqfm2TM6e6NiNE54LpbpfS77uBRutPPBIK/5YEj7mtrSXbQxCe0F
d8MumN2JglV9FUzMtm5VxG9kS/E1dSoe402z9SqvpVO5z5zDViy6oKcVj6v+xppenljAUSCbQbCz
sqHaQFDetZk3PcND3+GEd3H5lPmPue/ZweEwino3P+RpP2wTIpOWRXPP+TBNb9+PDKQyN4zP/Dm2
LU3pop2r8nkQwPVzwwx3hWYIxWJnHfd1c9TUKBGiIxuixql1KT+GnMELC9jp1jITXdjW9JoTyP5C
dbMm5n0xD646FQpwrMhx6k6ukT03RaBPLQc/uVd7X2TGpUy7/ER88GfZCn3KBzwY0/D1eBE2w8c8
giPpHev4uBiuBgjRoHZhNXWugrT44SZ4VMg06Aok30bVPVkjQ9BxWtdZELxFZdIupiFxuN1UUi98
1+5xGMxkjdQTG1yyPg8FPNVdRA1TSb98jwdgjzZBVYuBGuE8+ManjMxrWjnpd5zMV5iEX56D+63K
vL8VQ4kTnZK7RDUbvTvBXzwA3DbGiDF19OEhAEFVSAdd/xmEgcXqyB4P/oiWX3fNvG9AQiMsAoBF
L+Sv2n5Ci1cR8gLJ25xNBY7ICyi/5maTt0HzYuauib29EqzdJHE8Q38CdtVeiR1sr/H9QjAVgsYA
rv7dXtxCUdkOY5YvvLvtOKgYqvriOfezFuFFX7G/5p+HpY5IJQuixQRBZqd15B1IX56PiQNspSpD
8JG88RQy2JCF0iwlq/aQzAyibcGDJwuqj3lGgUq+aHPs0tQ6ae2aJ2Ui4JIYaX2iy/Q9Z7CL1CHy
6bjasijQIn/12Vye/E58Na6fvDwITMoPKFk7Oz94RJKuypoZYhPE/uFx8UhHWekmUqvHv9FH3IyV
Xg6jvcKUL3Z5WcWnNi7DFQ+ezwaG5VaPBS1eEXoH+MVU2/kHM8XiIgpM/LSKBKkij750lbDPBvRW
wQS7CBFr+YVzJgKL4FsTSunQZMiy2LVlGP6mJf0/4icp6qcUXylrofkXTGr6IOH6V8Q96SkGFoYY
GxYvTfrIaM41n0FkVIxVQmcjuj9M7adDNtQ9zFzEk56U+64jTmJys7NliOyYGNPNaS0cfJ3pQ5MJ
uh+deY5aPElDSYZZqsJiZ0rKowxb/o2t/wy/1jw7CUrWMgK+10ZWd0vwtj420P2YZtCGmJg34sUp
e3OryontNH3xCYo6x5gN9MWtKk5ATVQAYRj5l0pdrHv2a2lY4mfoi2PUBtzXdbeiOmt+lB1gBMm3
UnFjHLSty2JHUavJRRQo9MQUrs1BNmT8DTFzfkWda4wnnwHkpqLzONR93bJbaAD9WrXednKely2z
9CvmFQMOKaONtrNukF3SjWHqaNfn3huyGucjCeHemlMTHHiP/iBu3zmj5V5js951nvfpZnga7GrG
khCVHJvmVOOdI3uNfXl18aP+bGakHZbAtB+PjoDem3gdb2XRS5GGYTPuayYWt5HEkDRG8EsZwV6I
q3q1Yt3tH68iZX/gV3NO8UDCWNXE+ee/fpr8V2tU9i0MMJROWufbORbRczAgek1C+LNOnXx3OTGF
gR4PbGXkio2NvHFmd0syLX8ZTiu33X1HhQZssEQJfoLPqkujfi+CDtO2lu/Yr5JTmDsmcbCsHoHR
ss0XIEOICvZ3IRy3PM/bdevkOCGZ4DOKqn+pbhoOgJOrW2MdHuNNkkPxVGuXjXflvUeh855bjrdr
bXz9De/rLE8Chtulh5N1ldTH1zoX/rHw0oPI+CbChjWPBWa3pcrN4r3w8NbMWRr9sIcU+klKWPc4
EzhD/wPruWw2oT/PV+l2cpH11rMcXPtWNCp6y+pnaiJvXdcJQgxQ0xdKer1tCRJaPF5WMbACbQbu
1ppm64Xj6e8oUXqHFnl6XeCiy++y/kfEpzVFxfyrmf15SeUlL07buKQHotqabcvYd3lMSwlB90b+
SLJKGzu5tLG+qq5nmJk1bNB8fRNiQrOsAeTmFVZdRXDTikB35/S4eLZ0icGOFbrn5mc+dtFurB0a
Vzom4iSt7MOLW4A/KYPAx8tmzHd4pGhW+xed5uXvwLQ+hjszNo8FruF7OZ6Clv0aakmhpfJ9nwXl
DUD8D5bv0aFsSMcOkCn4czs96dydnlwGsbVP4R6G7WUskGIUhSi3BZKlFYckQcN3sXJ4v6TlPTtS
GRqtxxyddX32M9a8Q9yhThW8elxqReWrMr6wWjS3kPFMYeaA/pN+uGB4w2grBtxFSPhtkkbWurHs
56mYnWUk6BUrGfaE8pnWlxlXb5BtITja0W9flihu0XusLHD5NqyCVzcXp8jUzfXxqqslYgojgwvp
BoRG2v5CaLtjJe4CIk5hV2zcefLR+nIhBuVTxYRD90MKxMLGzheLBEYNiYlocMqOwEKNyafy7fSZ
NJfsOdLzcXDqoxjKNy1x1dNPJVdgdffMHBlhkAiSw2DSIlSmOZAkpRZNW08v8I6Dl5nl6MKl594j
Ywhe2Ow5u1SPHfdVvcuSwDkhk+xfnBl1gUvez6x7a9enhsF2mVRbmQPLr5Uu3o3CVOBBmu4XW6Z9
pfViAhXPNpEaLJ/kHetwr8bulyqa4zOdylsPXXRDfuTGBBbJ74eFNDefybxg5iHxnegsif90ef7i
dJQYAXg+jrv79i6r+6NEOJKlPqrk+6vHXy8iYZJd3MOVRt/0nNBj7gzVCJDh8hzjPVoMhjSfxwkg
uNF59WshoJFHGQ4HKcm3CVFqPke8K2lpW6c4GYbnnq+fP+dnSUjnnk0YT5iePVZf/xGiXMHUR9c7
tQE0Z1xLvRm7T7k/R7s5YBAwa5bf3XBBTD9se6fRi7ku4ytgTblq27mHYxWcBj7Cs+376aHVJHxO
82ScJCyVTe0XZJ1Hdd0sSpYWG5Zi31FDLogRBcmusIrmyEifnYpGityTFrPpSFxYoC/pTsTWdtQJ
trl2RpAokXI38PHTvV8RrjkYzLYsVQJPnIEzcjIQ68JkztsEbdRcQHi+okMgyXLgpHMVU5QhGT+V
DvrD485iPw+Onz/wlPA1k75TIJG5/0i7RlyPKUIsqq3D7V2nnz43624qc+AhwrC3suIzfvwuDMu7
rfcCwdQl4kZbDJOI/xmd3eP1HLIRH1w27YNpcO659fROMMEraFbvEPeEPutJ52fPZrza9gCOGqoD
oju3SR2Qw0m+oAnUbSmIG5FIy71w17D8z7t43aOtWdRe/xzyRBSg0Qy9ZQnBCCHf5zJ5zsfyGgNR
C2I2s5rvbRgtSpRqDb4qc87X+SyggMQILMS6Vx+4asP5xFr+NprGrxJ1RVaS1CV772S1nzkLmYnQ
uWTUoFv2fegc/D7o7lqVRZpWS+K816XoSZAJsDETSJXAhEWMNX25DHhl7e0L11gG/TEI1oP/mbY0
+4CZAvAOeX6ou/Ci5243WABQff2H/8VV6rqXAK4/UXn6s7K+HG3fWAFy4CRri/nlJGHqVz9c4uzq
mJlJyKQlIZ9sOJTpcOjuztTxV3Se1Y4IkY1FTnVXtLTpAtYgDLzoHQTJfRM58U5gamril2orqNHI
8Fg0xJAgraLzJjSV+X8/C+TYv1oHbpCKGAuQvwU5t+1/e2o6iH1qlfjROH4JnsxmNHwjaSMk8xh2
eAu+B6Cs+cyU7G1O30zrB0SyXVscrHAfmdHSLCGZdNEyHZ7o2QVxvoH7W/4sJ+IU6nNXImwnOLec
DoH+yh19Cn1QmXz8PKbXKmt/m+pkogXwnye7WwmXoF0YGGH9Mtv33A16VUSqDutq7dXn2CC70Ji3
ejCoWMvlvWoY/e4gSNsIc9KJ0IjN5kSoDJvtghFwh+rNrJFENwKOZLPhwQHp3l3qPAfhcg8DW4ha
YaWTSx19RJbNJgj1ZksTf0wyzj3+150qXs5Jui/CGeddu1RlyaKOsWaU4wryGM3Wr6klmXwQiZBn
0Z5NbmC1Z7L2gsXskwKQVWS6Jsk18dHajcUeBZMR+l9sqk8O8AunJ7KLudhPEyJFQ1p0Q4JLCKWf
bJ6lT5+yMFLv9F88nedypEjbba+ICLz5SzmVU8lLrT+EpG4lHhKTJFz9t5g3zokY0z3d0ypVAfmY
vdeuM+efSMinAHFt6X3NXWo4d/5IQeip8NXWzXFuiwfo/jtc0hCzucMmjvziX8HNghTqnsnb3s5s
2jIj7jwsCs5xnL/nDOliJG5LLa6EwX1NZn4oMvE6m2xaxFUsw6GEOke4WeIVd1WZW5vVIy4IsyxG
KFKEpwre0Qatt8+Zppd/qMRezBDDyug8dWTFou8B4MnB0uiXMhL2PZ8G/IBvYrFYo/ANBTYA+/Ee
rc420+4DqQFYIgiD9/Te554dC+Oe86HZE5Fs1QY41w4EyYxIFVnA5ORbWRd7pCxTbHnlI2EapxT7
nJ0wjovWka648+b0BBWWxIlsl4c0aMTYzEnzrDHFZFMTV+h18qSICwZ0hbhK4tck2jaflB+fROBe
k7ujYHtHTXRCXVhpnliIxAm2CQ8mCwgmnsubYJfOegVyabrEVOC/WSOIqo+cz7qF7Zpgk8nEJTeW
Uw9+IDAZTXvLo4uaPPAnrnoekRhrD2wy79oqhWhNNulqSI5OsOP2FtZAN5/fWBqD2R5WPw+IHOPE
X4b/1ZYvKpoOtSRCZUt1QAhZtdEi2fSiiw0v/W2gIQnhPeiK+OOG0IF65EkNNynNSE20xmfmFYJ0
0S6jtrc086ah3wsvOJVO9dIuSD5IScUys0EvjDsEpAuZBLFYGUv19J4JH/cJYvKeYsM24mXh4ipd
VjAMOHtI5ItZPiclVgAckCC4Y5NoGnNRZ2cO/pYmIB79R3tfZHh+T0t5jCpuS9KdMev6vyKZ96oC
ZmMYZ27BGyvOTdb+Y1iEKs06RLIFxfk+L4ZL+pDaj13zUzifhcpiG+CEGttbloWYcProjAJ179ri
k+nGRjj+arkZFCjafq9y2Wzxz7PsYl4neRJz2ZKbYkWMvhWIHhu/PLl/+Dwmsqm6C1ElmHVJBGls
prwsX3o0OHI24hCKzspmIIPlRN7wLkhAJHsAjXp769jV98QTCO33AT/dRpENxLGyT5ni8CwuLPkx
J3RudAouvDADunLEmtpolweBu4zgzteuVg8VUjtu/0tmeQ9OCtTIbvaGxqVaa2ZawX0VmP9KF1ZL
/iwUtXOSMq6x4yUpCO2MzgUs3dGx3wpSkPwAQbS+oUIMZfg7mTiQNevTnrBX8iEsVXUbiPEE17FV
IvcOXaL14HITSas9Lk392/GKkfsTPS6eRTX9gmWHiFNAwR/zb7j/DcibVeFT2ydHRE+LhXA1zSr2
tdvEkdzEATlNybFjBAhmnPQvB5HfwDba+DOSLxFjRqLLphDORRx26jT/E1XFBOZbPuZJ+QaxgnKK
55eVHSxnOCVtRSXKAKAqMDriG2TSFqcG2q2gOco2+3FT57LInjiW+4qo5pCgzCYsXyArkEVYHOtC
HnLTuDR2wlq6Y6haJPum4/nkFD6GQvEYRCXwOyTzNnQhof7RC55my9y3RvimzO4LrWDRsLcgty4h
8MrqLy2oBS8Qe2/2HwdAw94C/oOUGtP1dnPa3vehwRQjNE/RIDf1/Nezh62b/M4OsENVHrIquhbZ
cMgGbz8F8uan0XObN3siWG8DzDWdVFsjfLJaG3eQTUiqqlAudDhCyXySwas5E4fQ3Fc+Q48KwzA5
0KWRX2wMJFOCLncOnrQhkPbp3UhaIxOxSrEQmJ9ha/yZXDeE10fWcuak/HpKJQHAuQKz3oz0QK2t
72x2PAerP4ux9Xcqo6Ct2LRBE7tPmVD2xsLLrTZk30Bsmg5NwXojJ1OqyJDhIL1tvwf0kEzSdh5e
A7CJtodr2RvsOOlAjkzm0fOStakj3ZzdvMiDjV1++3TvY4H3rI1Orf2aEXyYAJLtRL2TVfCeUn/W
K3GPE6Ud32rMdo0wjx3pZ0Km+8gz9z0B3nYFJzxTN78WTxoFzQitooB/hGAYkXSGkrffe3LadMyF
bZMEy6L+HLwI+bOR/3ZuwkEb3ZGxhCrvanodyUhMtNLmNKinMsye+mA8iwLtD0k8Qaw1EqsUVI4a
sqs5imeIW4HFeY6p1sWGE/4rc8oQiylZXEUFU0w0G25u/uqgfRWLl+3Grp2PPXKV7dJNXyQDEFXN
/ov9WoCuDC9z8ZSF9WkebYZZa1YrFVJCovBhEC0p397WZLmAgNChCE1ZSeO9iFkuptcAE2C1SKxu
8m+BDWDj6+ZWGNljq5vVXOa8CdQIY03qkrSRW82MfWuiaot+EJvQpF+e+AHKnr8EVz1XqLbjiY2e
AIYXpvDOHLmmhwITTyNeyFzSS2Ssvd2gXynNv34X3gej+Yv2qgEJaxEDokueXvMmMe2zNSBiaMyP
MRKvSVd/mDrEoxbXlkK4xfWiDR5QA8EWWz0j02q8W14GJIM1uYazXF9CZIubppUZ6njm9EOD1bn4
i5ZcbN56xl+r5uuv5Rcw1LJTRCWE4R+nztyzeaxm5r9EVW1MD6iRHGk8UzvdcNd6czlAYTdY6PVY
d8rggFPVZctvMc4EeYdEGl+jNeFVqrodLL7YbkhLJ8ePPwcyvN1130GFxt1ICTUks3lrrvCZEk++
F0VH4Q+/LeoGZiQUQK4W+YlVnLYnwCGJhyZZUehO3YcPGEuRJgeslwce59GUtsMmmEgfNAip8+bw
nTQiA8EgoeBWRzy6BXzMccCPU30h4Sh49CTs4Uz2WfkM36NihbKTpg1UoKKcnyN/k7Lq2BYJuLay
eFtXyc5C0Cob4T+aKfgBcfxHyRdr19dgi+XBm+iUvSn/l6VitWIosBgXFupG3Nf5Z834BW7BUQdU
ujMWVnPujo7Z3f5bxGWI7NrFsxAjs8PPPnvHrbdImekgJutt7uZr1fmIAX2yk4G4p1uNtVVl3JK1
52wWY/hu0OYn7l9fn0kbfS0Scfvv/2BjTPymcXYBQzV+9TWK6UnOMzmRRK3OjOoyAULKMlapg4Vm
JyN12ki6fc+gPmaacJOm99uOBclIPvF3+ohwgxIr8c44XgJmsurQOROQdzEzs7VeAsw+/PIcsrBy
X0cdICGzS4fMZpfSzfDvmkZvEoqkjcvQbmMW1k9ti5d1Xhf7luXuyRuOx6H7KyevjTUC8GOJYirz
nHNozY92/WLqYYnNDIBLE/6YCb1uGT3YhvleBhqAMLaLjcGATQ1ENY1YdyBgV7HFWtRHYzCZaoiz
NrjNCny1Gp+kIvR5irwSr/HIjvWaj1ghs44bu2VeIpnzDnl1dBsIWf78buAc3pSajDviba9e0qyV
CNkka9Y2UTxxZdb/1Exabl7p38b/bm0Lzp3njaScDH8DonKZvbWsP/oify0z9rssdT4LxM4oBRD1
mo6BiCzlFAic77kMmMsO93mDJiEyKnEqbwHAH3cEsVk7ebsrxClrEIAgEIni0l3wWCDOMldsqFM/
snwipNBxPwVB9yRJ+BulWSwCQvA2aOZVQaGc8AComONvjIlaz5nGr7z5Z5IAHXMCA62F9EsGMBVU
XUPMnk9N5cnzzMIidIxpY1i93hiiAbZoARce3wL2B1tirLF6uHHRgsVk6kIj7nGs144T57Z8byOK
NycZAHIDGEvK+avyvFf25riH1A91iN4s3x27YLqeFedWR9+m+c9MFdtyc3FginhrLmN4N5UQEr0a
6410adUl+a21/zbAI4bHD7JoprJA9pnH7uLcRhe1VvUSdP2ufMw87HeSzEXXSisejC9Nnv5R2fgW
uY+q58T0q4+iEOhDiNGIIy+nnKorqP09giSSylhPPwSGx0wE4FG15O9ysE5GxpyduTIcaNbzXWBe
Bkn4JLaeW7v+rZxiY2tS3Wpo12PKRtisvzyf/j130n4X5TyT5wK5h89ghqSAhzHxVv/UzWKgW+R0
NK1bPEIiTtPpfgqDrRxKsBUIXBEBGJ7+1Hgrp2i8Dml4Skx59EJUBYH74A3Eo4ryLjPq98iUDZL9
6WhpHB9AxvPpyx7wwqhm5TBf03E1l/get60zbBcrJM3DJJagwmzryfEzq7JrbbMM6dQnT8lpV43F
U5346BxdREoRLaxK/qRAlxiQYeIdAjLoIjvHTx/e+dJ9KOqZG9xwPzqefcP8M4XGH2+cj5N6bCvj
qlvcHbn/nFbGd4GmzPBelc0AwrF+EkwCk6/2QcI6PkF9rTUTT9mxme3wN1BDOPo1s8yXPFwudrI8
4ae6pBgTY21yjYQ5HzW8vrs+ckg/RlFs5DSqMNbupoDgVIPbvedQ17TdU4fOCA/ROLcmpzFTdT9z
n3C1wDPwnooQhS2I7SmeOiJDStfeZigWNzL78TM282IZp22rhze/6W9mRAxk6DcfFiBIlV6Hyn+q
qBLxXRgO10pQES3MdyRrB+52Jv66hPOyECDhOp2gfBD+BQHReLYIueEm5uNw+g/aHlRlZD1TcIit
mZRH4oJHFFQJa6Xu3qys16wfP9Z/U+G+GXJkpsT0zPOf/ajZj6P1hl1rl5Buqx31Wdc5sjqn2AcG
GpIJxoSd17FqpktUlb+gFu+7igibLhm3uqbF+O97EBVWzWZ4FIgpyz62XX2dFGdUsr7PNEnPojOO
7qBu4WReByc/zkLTeVTfHQWDqR1YFWhfweF2KZVKYU2CMSfBwGjmAfVydjIka7LpxaiaH4dPFl62
l5AaPRQYyjm0nt1suDlOQTjFek2HHnmAfj2eBrNmP9C4UIBpcBzzLpRQBIxk41TmPxYQJ7iOdwbS
m1DkT34mf6g3GCMtv+tN3lN4leaH01EgzQrXdJ3RXZXfkxLXKbR+VE42eDNI9FMjfSJCAdkfNC0X
hdO0m0KXgXU13Fqut0zW39ZIyZWUj2Q/7MeBYZa1XJokYpLRnJvuI1tIQscAhc4mT1+ky0XYuz/r
azRr+2+UJV91QjD21P4EtoP9iWZE250RE1yMVWbJmMuPWytdowiFjlWbIn6lduVBXPwNAwC2cN75
uEgK++hd/8QHeo/r9ugoUW+yMaG0mvRekaLDLX5A0X1aFiD9Yh3LuT0IjNqB+CuYNxV88CmhiaNw
P3syf5wWu4yyR48hVnT11ks6AEA7djYK8eKqw5A1s4pFNcAFMzAhOJNdx4Pn0bt5N110vxZuMly1
9oet2Z3BKT90gbPvjZbVievoDRT4D9QLDALr8cMJyl/tYXqw8Advhk5tMXnPe+RUekOtd1aIZ9nR
XWxY1nae4Od1vEcnZXZMoqiPnoHPp7RJtVX+cCuZsSvcNe2I9s2oYdERw8vGPTQvZuEThaCpYNw2
vCSKCIzCZLzWTtgcBkpZMrnLwIziSPIp1BOhc92IDtFu6V30bGxnRcuhp+S7c+ENMwvILKDODbH1
BO3CEF4iNh+uXEYGpujcXHrsjSW6His6AckFTNIp2kVtNO2d5lx7Pdh9+yr64sFLuy9bqGRTouLb
ik9c5G6ckGfZGR4CggndwwQphRRcIhQoUcKg/BaV8diMPIpqpsxI2qp2cBlb3wgyV9uhJ3q4WzbM
5XzAl9l9FeYP00gaS+5JRl3uS1GG5mHMJsBR5rLi8mmvZq1ex8C146mBHh2wYj47qwvCM/xj01TJ
aazM8CAqdZ8urXdIJYdJYMEekC7Jr8z7NlF1xNpAg1SaDP1ZByI/HLKDh5DYNMfm3MvPuVidCYr6
IGr5SkYFXrzPzkITfsQje2J08rk05reKiLEeDX6PNYO7BXQsB4o6Nw0eQysxN+Zi12AurXPraqAN
M64nrVCXM+zUtk/Osi/+5SxY4xCEfb5mVZuRvvciltkOW46I31v48C81jZtEaEuJVSXBPyv8YMXP
i3sj88HYmKbKNkQRHSqnBo+FvTUO3OrT75M3dLhYeEFHgniBa1eCYY7SEJVb26HeS29OhP5gHOis
2hDNBNu79onJFdTtfv431IQApeyeTaa9vK3lRrWwektLXjxpaF5a/ovW7STr+i4rpBOXeDbi2ufc
7fVu1hMKekAhsd1mv2aFT0PWr87snai26cVd2eyS5T5PbOMwGBBdGnKp8mJ+EyQpxLo4qZHCp05p
uoy+fUJXiqwNl5nkQiQ2ZHolZ5jGtlGULStggboab6MPxa84CpvGy/Ai3m5a0RpPTkpCQ8oqFXE4
JVUNzGVscB2pOrmLCBdnfP0+IdjHO2K9++yPXfgGkSCt1pkJj2hgB7AeROXiaroUd5xiO6Ep6qet
hxcATvCxbpMLU6GrhU67XUAyP/iK0OChKr6GZD7ZZnr2AeJVJvt8p39s8LQlTniRq/WHL06iGFME
5m7euMpd/SHlOGGoZHZAbzkRnYJHpdSnknGCuqWq72OvIEUTBRprkpOegg4tGLaetLC2ueV/YKv/
DrPhl/LwT5SRaYif0MOkmGWsLTLWY2omybk2/wZ8bxuQX6dxROxXLy3mekZtJuHoJTnghHKDSfIw
fU7IPyADPEhUp5th2ayCs+1/v5pZ1g9DNRljvBQDG7BOsGCvOr6JXgBPIy9nMacT2Wq4sRBkLuvh
VAeCx5L1inb022zsfCtg9/td/hUKM2cA96ckZdmS9SUxlp1pdC8Iyg4udaLSQJMdZ7sUy3tejO9u
J7cZ3SNeVnpz2m10zPq5K7H31joH9J2fKoaI3AbTZwCkL8E1YLsMlcYJ222TunHIln6jqhSHET6j
mLYhEph1/eeqzggHDmDuLWbcS9zJDbeK1XfP9jLho1oIHAm9mqnJ9NDDufIsCNdBeWxU8VzU1atr
I0401jdwclC0c/7CKKh59GZf5WKxBUbTidMyf1zq8nEYbFjcC8Qw+bBYrRGPZFQUJhew3WOMavBB
sL33J/5IyxzeZv/HVmMUd0Pw0rcpgpySfYsbETYBQyzhnksIDEuYqY79eCEc+9Y25Nf7Yr4Oemv2
5TNpXCnfWvnUT9CrBkhRbYdy4S0qUsoDvDZeFrx502e7ZDfHb86GK1/aur7Y8IcZ7u2NaeHNWOPL
g0B9uc74CduH3i9nFNMB9JpDpkUGTDC2jcNDb2oW5RS1cD2CdZtmyPCBKoJ7fAADSzBoquRtcWHs
i9x869DRRp61xeI2QBqhOibxOfT1daH2jY1Pt6TQa/CWMCKPy1Qj7efO9luPOkwnf/KQEDLr0ZlK
jtwlqqlbqzkO/9Qus/g8I9lGKO62bGYOzsW9rthkBkOYSEbE2pThyVPe8Jiu9UXCyjjJKHjEqvNr
yfY6hPMPOBp83sFL3rOeY52DOnZ07oIUnbU75xkmleCL1JzXXCkeh+un6VkOXAVZvBHCxE6FB0Ac
8oRjyD3h4gnaF9zZn+MohmObocRJSN4iLGrZ5ckOaiF0RijUMYygu77Nrx4l+B6A26GZ0zMJoJxI
Az1ShUpVXkpu/7zDWkCwld6Co2AGsg9Fcq8N4zQFBbPnwProGjzQNqvJ9LPo+xtlcBEjKONizsKT
PbHC4+TmaPQPtle9+jm6wCl/ACqzRRjx8F7XhkXvCrGsa4GG1QF9mMChGA3qozDdbmcPDrnzHbBo
MS+fKJ5fqrrqWeTbP1XICpFwYT51izdmaigqQv+gWmBNk5vumqR7AwSDrg3X3rnGEoJ61zhy34Hj
lNwDgqxsxdGFCYz58KJj3/F/sKnuXMZeVlTfRViOGsdEGjB/yZAhrV/nsVottIPTPjjZspWFjyYh
tV9zN6NsKcQHw6ovbtiDoV1JqgIaVb5m4wTy6FrqffTzHJR1hzOAlAdUNmcxhaDaB0T6g2LJYuUN
gmnGiVjW47lw8HHX9p8lCd+leyHJMKR0LJl6SOM5HEuMdjnlQ3vq5/khbMs0jiLitlT6iGFvnSAn
L0BMo8X69doJx4XHp1Yt7aEzCEEZw3e7vomeS2hqmD51JvcGSpdTo8JrGYRxpWqHmDJ0JpXkEWF4
imdcxtLXKclFz/ZzQ+YHpCR61/4xmLFdexxDwXZG8B6bTnCYwlcyxsnFW3Nlh9b8shE0ZUVLZSGm
XzkG23DFKAlzeg3t8TpN/SZQfBUvEsTKB2YR2/6Fpypjr85RsR/iceks+YHzhLrfVo8KcDiBac2u
TcS7HsunyM7OiLGIb6XqSscituwavytUrk3ANYNklCGjuM6tTROZM0Kp7PJHKQcbNB4AVtu+QIsJ
DMAe5udg8YNNJO+7Nn2cwgpXYP8m8XptME1xXTdFvCCGwOc7fMKu+TTmnUT+HOOl8ifA42bHg3EI
THx/AXrvt9wqt5EfXajCLyIvwNWnzaYr8bOUgKVsg0k5/qLkRPg0J3ZCXfHfH2OV73NhveBKoGb3
m+si7N+RncUmnatPZhuAmKb7uXNGyns8Ntkk3xKwzajy/BqXrq0t3oXKegqEheiVgcdUnMl8IgeK
YTYV5wAD0ucwdwWZaNkp8OYzPvJsowpMBaVlIM/LofqI97Tpw1hVp6mc8DvJdxaCt7kzvtG80ZWg
SoreFc70NIqekFl9TX3w06InWiL3r/iT2TTTxszcTZq4Tx2bFCx98FXxYaE9JWKN6yCwCeTW/XfG
AY9gnISeciK2JSNpA16TfVcZTU4lhWxFbPP8vZBcmZkdvQi/paQaDl7P+drarJ4sd/yr6vBN+g4F
T2ab1JIAlxV60AJ7xtj33xFremN0t70rH0el/7EQIWUUMP0yw99sWXE4LctpopBt/ZQXXc1JQxPg
zsHZlBSQI8HdeNn0Ews1gy4MlxiaHYnApfSKcuM3f2qqfx1JztYZNziJQSlOldDveR9yySFjtIdS
0zGnzJHcIbz2pXnAbJvHhJGVu8Yas1PHMnuio7ozRfvsyxJyrV9WSILgU00Zp3U451tb2X0sTcaD
CAy3vPanum5QCnbtk1M294lIWCMD2slV0MRJaWwZw/ZbC5jkJvmOApRZeSvwVq8ENiyFhDNFwCkE
FGVH+fdNwVOFq7ilCKvxmM5dul+aixe1n7qdsBSaVOuL1RyZj7KvDR0ia9kMVz25O3PBQ7UYxF9/
RJ+dwOaLo+phlD79pkBbiPeetbQXYorrKePL4sk0QoAb0lmt8kasn7jGeFjYdDDcdxlZBMOnUhyx
TcHBZLuUs83gNKyHgm8ZuNfM9+47ybcpDB+EsDJ/ME6vTxlVUE1CICFAs9bZdlBMFAGbUSBa7snM
sjePKDe2yjbfZsn1ZqDHjhPH39DD3lXm9I8nP0QN8WhZEaihip0F7aJYyuIkDHbagokXLpp8ofma
Fm5+AERogEfrylbmjodEg/EjdgTba3Q2LaVwIm+67o29L4IqXpmDe7P3eyLEmHOMSKn2Vj4SPBGS
+jSMxbbSEMyEvJ+q6GPIrHSLJrwnIndnec0AM5CMlA54XIll8Ng7m6rLkYFY6UsWucUur81t7fGu
J4aJCqeQKK1DYnqMSSeoD5Z+1zBEi2rYCxRbBgSPgHkiUy9UP91LScd/5nDZp175bJBqerDM1baz
jMZj7yWw6yyC0S2sWm774jDQOmfSxPRd2+WukD0uuNyHxB9wLWRB09H1ud9Etqhd6LgtzWCR7tyU
1bRJwAKLvyacHingo50jvL9dTQxRrQT+kNR6slN3vht6bgOMKSSVjiNyeLdFYVcu9Dch5NSyu9VW
y3Z4YrpADnPMau7UhpVxz+HebuYImva09nbJfHNr1ss5Sx3IvUTeewORoTYitKDKXpTLAAMZvLcF
ZEO81iCCuLIUq1ULVJltHCmtCGhmwhT0Q/2OVHFktAolSqUuwr8hRftCKtaU/iHkID8VFiGe1Nub
nOyMXRItyxn9NVOMoqTjiJyv1CE+3XPnP1nZVDFzJ/jk5oy1ZW7OvrEdrC491OXIJSyIEQHRl8PF
SstXHHJsOJxCHFDEjxcdgqhAmpjku6GFoQTQgz5iwNjDgrZ7gEe6xK1lOweJxflo9KQ4SpaFr6Fc
9iqw742lrH55Mu3h6rhfue5Iv6zldE3q4ifryHq3U363bTcMtG3Nrockgf/9FLlPhS8IwiBwqmtl
GcVTKR9c0c0fQoYfkfOn17+SYMHL/1IKC/mBX9/A5/viWiZacU7ji5JpdSTLkZFy0YRwvIfs7DJu
RXJAnHWRNPLNDqpHkSpr0/FnbaxWGrf//oGOnliYAvoY9tsYebj/yuqo3cHH6q6svxnSSQjJbbOc
alG5F7W43oONDxnYVAHrdPkke8S/BHmJnLC09AbHr3P57x9LHuRIZZt9nbjPZJpsAugr6MxIQ+oX
+sSpDmqAtDNfIRy/ogeU2d1PvxaMXjJg+w2XGTBUAaZrSv5NgXVL8E08jlN0JC5zvu8SsFd1/0FB
hkBf+far0QXJ3X8/LRw46MRx8jwcF/doWhwytkPoMpX6EOxzr5d3s19ajEe9K6H2EjR0q6+K1J5N
PYzthcgG8GxudEQ1hG4Ve8ufoThHMB2DtS1gV53HnmuGlyYE/xlwHDAypAqfLKe+y2HqxJ501JqC
7fF0q//0EnQNQJLx3lrcx8j1jKuoMcE1WhdXq59WGKOw2DmE5jVqEvAITvKRJlBQiqI0t22u2m2V
0SP3aShe2kQ/y6Wvv2YTobwKMSXZXbPcmyTMnpiaKvZfaUgWIdSBOncpFTF2fDlG8ODmlXws2+XF
8n2oBSOnNR4Gi4OrI7nLg8y5b2xkN9pIkdpp2CGNzRhidErqvTzYI6pqbnlEKkNk5JDPQkbkkayi
27jyC1mZYF9tUDZFQxAdQIg9Ne7Qo5cLUWS2Wm6LzkFnhnx9h3OgYSGuiwj8oPszGk1179hJeT/9
/x+Jqo8I5+r/998dp1yOtc8jMmjAdhOvEewcs+zfJ2aahTXkfyO2w2rYICsIzwVImB2P9RUu0413
i4+8BAwucGzED7tJDuTtJksGfCN1D5FPaoXfMSwESzOTWXWk9eFuZDDAyY+IbeWNTsB0Xq2UY02z
Jq9S+z1MEJRmbK/pPrNN11fDA6YVYo0AnyKGeZHJ0Dy4fcvAaZqhLecvWgQBXykjsLThm2mj5tHs
gI26nkZr2rT8nh5dxBrubtBFXauBKW2kmbW6Dlx3XEincrVJ6ew+L3p+vUkJgB6zcpNoTTRHT085
gZARRn7KOWjOXvQlU03o7uBlhNU7SCszBjZ4xrbJuCAw1u+e1fBM9wlxiqAtMS+y6hupvru0M8e9
Nsvgigc42zjWgs+tqGC7woCQDID4YeH7/1JRnnEgzneBA7871FCp2pnELjNYpjfPM/6AhoVxNyuC
1rq+24b0A69zM6+EueE9miwCFBE1Hwjmqt4RUPqFi5zR1O7G8TovljlslsKNcJjY0V0bOY/eanex
y4bsEUX30Udq3nQsI7AkzDAyJkL/+E9n1YM4zGf4jbkC6BwkbHGshNwPxxEnW7Jen8rhODgy3//3
8RT6p3J0+mBn1UPfJP29XRpElgvffHZ4aGyNrmge0hX3jiQNBJrE9wHPaaYovWNzL5bL7Lb1YTJs
pOL6LcL49FwTLcfNl6V32mWSEhiF3jLAxzQ4JTdyodQ+qY0I/V0IumEq+90oPHRXo1E92t101iie
aUdqdoJJcHU5jnT2KuDHPc1olcAq21/URcarlfH6Aqs75qZpHLRbhnw8tDPJ/CnbLZhMiw35/zOA
mj6XmReG5z5dvZmt/WwGyFmWvr8D8IR3dPT9g2ZIf3QilIdox6w5mfD9ojeKgEjfzWJ5jfCcH0xf
B2fmBmrfFdTfLbaMMnSijUeW/OL22dV3649EFc6zNxdYzAycrgkc+4sM25pYnf3SpjtPAeAdbvYr
bWFfXhbf0QdhqOhUh26EC70eIDFM+sFLWjwVvg+rjxYZUeS2S3qeLWsb2yHIepwwbyD/mGs2VPXW
FhIBKVKgVHOueZEN9pxRQ8KWGknN3NyT+PWMvp7spNX01NaoddyImdXq91VD0N9SUFyNbTNMw8yU
OnN3UITdY7S1Vlcpq8xhCVDiu1wCTUlQeyTag4efma2q/7CSPfe+pXhzB2YAUcQMynDSnKOnPdn+
4l3gqpBPGkp20asbyR+LW93kwZ2emYgvI+WnW3ZHKHwdENKOAQZKZPMu8NdpWoVaSEnlsdOGez6t
jAWbZmzjB1Z0+u+nqJiOHbzJR89r9SWopLrWZpNeGEBuEHkmwhyI5vTmq2jl+q4l5gV7DqG6doP6
ISRbwR6QwBg1yxt3TiccxXzCOH3VgYA2dcYlsQPqk7415G+BVIaZM2aOeLO18cuFyAtdZRJClNMF
LJe5n5ntPSZIHsEbzdZb34xHOZuk26Dg7sqgeNbZbTIbkN9lgDyTKaa8VL6qD5BA6Rp6MHDEZkPw
BIv4ZCWlIPk2fe4Fl5Vd6PnCTGU6lhQ6iBUd5hgrb4qGZx96Dk+iCczr4jpiH41EOA4oecE1j9Wb
OXrIoKdh73QeYyWr0yes4QYBa+YtWU1djOqcPevS3/8YS6Ps7zoGUaaXFu8hSe2GXuZr0BA4agh8
ITrd83C7ZK0PdlpqXh9dUjMmr0RHB0/wir1WRM+TyRFW2a39pPz51gKj44himj02UMnCaG8Gfb5V
JrZL2XNN5A3gvO7/KDuv5ciRbMv+y7zDDIA7AMfDvDC0ZFCT+QJjKmit8fV3IbrGbiXZxrSxRqEj
WCKDCIjj5+y9dvNuVk5+q4lmOwUcrm767usgBW2FL78bhb0LW39TzRd5MKqQBlvtbCXE4EuqdgBf
DyNzqnMJN5elqCb34MTuk4J6SOtZWlod7fAkbvrHzBWgk8L3qdbrFwSV6DxbAGypg9OHWMNxEQ6H
HNsxgpek2XQNLQU5rPm9xOnKpsFH7PHYRYmfORLfnREGp+urUPLl0eawoyJ8amSYHXSaIUskJek3
6v8XGkpHAht2zSjh8FklgreOTi23Wj+GbHCjtCneD1A8HtqsdjjTySmlNSKbDHorjZtzmVQVj4fR
hXUD+dkfZHNuC2WeBwnS23NnoxrZ4w8BN/WprZhAWOCoGpq0N3bnhvd2PeJYyVoQQnXawhQ3MEJE
XvpOLv0x9d57Ot2520AvcfxsZ/BNLKcwQInbHyKNiFqXVa6ad0h/EygRnY0BhLdgRYqVNk1yg/oF
CmiSv//nfjrfVBs/H3YZd+SbMoT3ZuGOXLWOsh9wb0CJEOFzamkWwwmxlQzxlvYo/f3oRhHwQ3Vu
RZwf87xBbIIQhS5tCVhnlrK4+S8vdq2NmEidVV0NRNWINn6Ylo8Z3XpI/4LSF6oB8uA+Pl53hvQw
b4+KQbKddcfCG2mVMfR8mwpmVlVriLNRII/CVfNGLIf+NiKjWzhoeJOqgOsbXR+IkbXpEfZdksBx
6Wr09St4wedwjKJ3qYKNTdbRrHi6V/AMngYbWTjU14fru2l2Rw5hTsApfw8GNdD4+qmoqv6mquqS
pXSWMqcsmDYGWfnYRhk3Ywe/WEBP5s5pbIaEM2JKc+eayU+MUyqDcE0FFaOmSxXarOLQyc58qugu
SzqnRzewp1MfxfqpTGy1QE3RLGkrxQzzk/jRCvRLGyr5yybtg4Us5s8719bG96ilvUpbZ43oBj9u
OXjMZauKgzDvMiQRhwHhPpaqCnm4WR2ur8BdUiQQc3l9Z1vbXLzZUO1+o9zTpPkb884PBqDehceW
t/cC5Z0yo3kBoKfPpCjvNPRBw2CXBGKwaNEtMANnN/X14zi/UwgBblxZdxt9Ri3p8fSTNmD+bJnj
7JQI7G3khPFLUoAyAnRSnmUTPAG5ZPGpQWwnDt55VWP8RFmNnQtZCrG52t1o6AwNIjSLqSv5GMwD
PAhrqVZ7BxUk7X3Qd9+tWdQcyspCyxjrh+sunl9pcpYIIZ1eCbeBuTwxqnDMOfUy08VTlWjhcpx0
a3vl7WtRES1TBO7bJOrW0ziUOw/iJpNDlwsoTa0tPhHjeF1AGA3zpbgoiSd1p8rmMe0kN82oR0cx
BziN4EP0BkdjnYKl0sPmLk6aeBupKNroc/hcMuTvmYVIdITYcadC66VnGHhjDJZ8G8gJj5sQ6olH
0H1pim7pmob1NhgZgrS+vTNGwzp3nAeMNBQxzInWrjFz+LduPfqnaI5uZhZ4e92livW/Hbm0PDvt
V+y4amVmRnsHta5cNsq45Qw8UqiOZ72M6e6FoAl0Bt16Qp8ujqE/XkvTrHGAP8ibSZtgWWm6Sfb6
mM70fzr96fjmtNXu61AHU3xIE5G2a/I/S2Jo1SmP5J/BgXpcmVHd2SXSA4HONWbo2iQOfnaiEmUN
VcSK2uGZT/0IlA/3yciFqJXl71ya8k7i2F9ONXIly8qeQl/sA+EV35mEwzSkF2l5z42JEW7GVslC
/iUI3vwUO0z0o8MvYFhKko/rfPjskTfM9VZRL1LdNdZKYzVVVHDvPD1wlm3EMTRqMvMgPnb3UTeM
u1CrQV+DO9gFBAx68ICPLSCpZYazHYaTk9A5on4J51ea32s3SW0kWx7hyanMBkxhnbOTcJUXtZ7+
JUPZMP7LN0HEqeXYpuPqytA/JIJx+wKk7bt8E0E4npQAKO8FVbigSAsWg6uyXZXJ6s5hKchYFUEn
XcZdp2IkPaOxb0mfuBNdGZ0H1NUL/NbEzltxoMDKQ7CbRReV+97GzX0QdNOZh+v0aCdeuVA2XE3+
y7d6FIgDJnZxiBHT3BBk4LEW4q3tFb+YD2cHOy0JW9TCdjMF+W+Cs8tLpZ8rHelqWWSsMgf/6I1m
eommylvagHS4p1BdKcP8jhFvPWma/WYNz32bDVurJKdOaHbEiK3bZHpEuooZg0Qit72RKApgqqa3
cLUE3QMHWTZtDQQ9vQHLHrzTFrVAuzJVzSMVxsmuDkyaORkQda4rUBthd8kmJTAJ+tpKD4x0KUrX
eHCWetuND8b8uuyyhhZUfizSKQEl7tPMSbJ4j4c8exhKpixwQ6y1SVgCTmDy45Oxe8nmlWGadYeY
B/LKxU+4yzUJQCD/SfJFf4ZWMh4Thh+LNMxmpxexmxN8oyUkZvMQzNAymvmbEM0MFaUBXkJMwzu2
u5uut9xDNkLeSseenGQtaNFbOtGTrFFHf33ZW5+yU1kh6KblOLqp045WHy8d4j5IpEBmI82q2/UZ
gz5SRErMZcskzvwSZsrQb0a3TLaGQ7SeFnTJqzFrhhqTLlQ+gB6ImTXd5BZOmz7r0/e48F903bV+
+JV1SHpr+K2RDqJHBRoilp0dEQp14Y/QFAceMw0zXCY07ZYIsSeLScAbXIThpk066wwY1byz4uLi
pGcGtdNetzvGMNeXQdlMe5l4NgNyfaBujECg1LGAzjn5GzQ1xSZLbQimdjmczSzRb+uynqAdeO43
Yc0trglX2YSpeuKk36veE/uc9XB2o4O9WH19mN1PsawcZtdhtSp03TYBqvx5dw3QkUWt02PbafMn
kZIhozkdyVy2bdyMftYfr3z+PO9eaT93i8EepuN1F+QBa9vgrjMvg3mpq3nfVpfOh954y+ZC/DBu
+3MpSS68dUi3MM4+3atLbTN84yYWMNqxEKSV8xxmTyhr8K4FGkIY1AS08qvqN52ag5e6rIeC2N7y
lJYX/un3rmx5BmVFv4zK++C62ca9CB5kM2/mdXOshzh9ZOvGxzB99LV/tql68rzHWj4N1VMpn7Lk
mS2XT+n4zBYlz5VGkYik6yXTntkYTd5oVTpbnTzEoC4jszs3yDcwQdxvaWqSNtK5r7ZM0HTlffPY
1tXN11/R5ytBCMfWDSKNLIu9M9+W/5Wca/dZl7RxRdPGM5rtWKTdxZ3roHZo7js9ae611ms3Wqh2
fmJ+I6Bk69RJtwuzLD6gJ7tL5k5n6AcGihDqlv99m+t5Rwe7+JkRzFa68r3oSwI27dE+yCp2b1PV
4ShOJ2s3ZMjbGreIcUL68en6Sm9duk+hRY0qym6vTRH9tSw6ujQ/7+mw/KhYVW7CvHWX3P6g+Brt
o4fBDPpjpi6eA1QzADO8SLWnGENByvJFy7ilL5Q8NE0onjpE2CsTOYtBiXzKokIskyFSy68P78dI
KymkMBxD0m6RYK/0D7nEfTV5QWRB8wG3q7aWbPeua/ymI67he8TS//Wf9rmaEdIRuqRGtW1bKf3D
9dbCzqCDNuDqxVD5gwCXG0vFzY+8xMMbEv1yP/ZusAlk861ocOBYAujz2K2qknsXY3lfXSZ0Tfui
NMQulMmPIk4Q6fmJu4uswF2ZbmndFdMQz0vt/def3f50rxCOo+bHv66bgnvGh+d/H6W9w2y8W7iN
ceT2me9pHQe5rC90hSDPJa6gvc33JbQ1x07s66J4GfO8PY2IWKaIp206yGqRgu7BUldpa0lk9Iq2
tIfK8zImuvXm2eTcFpPersokwAYuu5iCpv3tB0O4cYLyt14jBrBwySz6RjMXqacxQqyp+XJbTnTS
w4sXlfVBmwp30TsExrq9OErT8Z5tUa0SqqowZfgpmFCsaKOs3d7rmTgCGmjLuVFUEGNQwHygSaZb
67TWPXQD0UkaPGeDQD+F5lis+wjQeZUDLNDdhLSgsoNMY8CO+fqIY036WPwKZqhIwpQluUEb9lxg
/uvajw1KFEPgdBS2cRbsmL345H6iJVkP2NRBM9CjaYHB3ppQUrd6M7JAx5ubZqpGCp8tGb2U945T
4G8qiBRME7QxXUlTti6p/Ith7C4N2R7IIXEc+Mn0UjnRdJORo7NsMxQGcOPtPb2d5sSoST36RsSI
FTuFDXEfekh+2zZNtrOqKtwgrXef6rp4gNfY/kgwEJhMh+JzPUXGKzagEOJAmXw3UZGbsMU6a26j
e7V2Gkf67CowDzWPzHPTtzQOsFqvDMD7Fzzwt2bjixvmDvSVa0+/jwzLuB0QHRbVMlA1sN1cP5A8
AMrc9LW9mgpt3wlC682ceVrfK7QfmnL3ttbqu7QPe+x06awQMYibCmsxLXm0V/eYz6vlhENQeLpB
lkfanJPGRAYaGsj6oDok+cXU62OgwoK2gGfcN5W9YN6ldp1AMIvr8BbRSvgkSq3cmWaQMMLaM9AY
NoTG0QAIRL8FlSVXvc983tX0goUvLnife8YDBRdaQj2QhO/wKuSsv2Upqm7oom01pbIDPNHm8PUZ
Jj9mNUqbXE7DsLnxUflI80PGZSGE0eK4IkIh1R+B8xvXjueqBmxJhw1kRdtXWwEJHme8F65jmO43
DT3KVdSW3qIVvnPONesUAm0Nx/TVn3BCqekdltQ4h+WFTrod4Lccx0ZbAo1jEE8yWtbo3u1ANFeq
y/aohS/C8NwLiBnRli4HTJ9ZMaAkAxma3+oIYpOzBwv3qlnEWXTKZfpAVAr6KT/4Sz10vYflyejn
2e7n//0/jikdgI62RTHkAtR3Pz4OgKolGcJ3xmkNfB49jZF6RGnzYNTZOWN2sEXDoR5moClV/RQ+
mLqD3qcP062VduE+KqntYxOBIf3/5ht9nENte+E5aNCmj85k3Ab+m4vyk+bdeC7GrjmCBPRPwRRa
N0XuBq963xMDHmAdKhvoip5BM6LTCeuiN2nfKpGm+7ImOCMmwOzJV8mP+a/OHWp8YNK5RYyDKDcz
YL/ooDG9Tu5Nq8Dg2CJUSvX6oNvvxjyWTPDjYjzChQZCHnHf6Is339J+DqPefK8CeelT7QdPxuk+
hzJzI1vQNrTHtduvT0Dz0x3OsUxBxjTPXkG9Lz5UNw4itkS1OocztrttO4NiGhZxNGzCB4sZgQ7g
Hr/29JL7YXEoiTtaYHjtVrEZxqhMWbeUwuaeV5fjcx7UTEosbuOd5dELD7qTFUO75lHq3X39uY1P
Fw4DDkG0Ifdl6g/7ulj+15054MsspO6x+pUODZDRl4sBxiSyz7Lc08yB8j9EO6hs3T3rRHdj5E/T
oOQdXh3t/PVnMT9/FmW5VIamzqVsiI9PCQPqIolHQEnjYowWSVDkJ4BjP7Q+VmsrEUTsAdJch/At
tlGC34wxbboJx6rHb7O5xpVGYnZctzGyOGe6oa9u8uCu7V1kgz0wo8l9A6Z/pyq3+NsNyP1UgKFa
RktKUcQIwzTsDxVR42dJnQ0w0vqJZwS824hJWKqNSxD7MLJZDbNa6MyD20vzoM27VvT9KrAxxV7/
Rm7RFghT5x7MhbM2OmfGiouSe34OGipLM/rr8MmtwKxvxbxjtVrfEklAVqVlrcvaaQ6ij9vD9VVr
9K95Xzcbu0GZm9vRS+MZ467NsYWT+rPV6LARstB5hwYwGciwqF/buIN3TZK4NOBdyKrXl7D1673u
rCvMOuoB1uqQb/xCw3HSmhZK1cIiE4+HkLLihnk5g7jrz8YxKpZUYASIzMOiIbftRUlG2UoFlXGG
3Uv7fLTRpAYiuJQMRhd+1aGX8sPwcv0Z03v3NjkKrf5/P4gmQCddDvcDmA1uP4TLnuKhZPB7LltW
H/Tv2dkFdIm5hcFNfBWhc7rTU3yzmKF6xLIgb9K2PlcRUrFAGOWF6TIGhQG7eeKCQGyMdiu9vHk0
BJ6NLlfo+axfYZaOi4QIxEMVxsMWBqaDOK4W8BI6QcyFMQeEoHQQYh6UNBtfNDkKHab8ToIPjZvY
fgjcveVP8iH1gMTIiKdQYocXI9YwZMxLGzwJ+Blak8DSxAXaZtfRq933znIwayb9Y2XS3G0Aizj6
Y60q/5IJzXyW7ru07PQpZWroh57YxrKGDQkif3991bXEWFxfFWkJs6zpgJfV5Nw7KcFSZVOoXVGQ
JJah3Kbl0HSHYcaNtIzSDymjYxR8k7tB8AW0PI6+JYJqoGNqs5vi0XugTHlhTnBKgwjxqNcJ85TU
nkM+zhgTUzDpzMSYUWGZrb7rLqnR9ajOYxjFfCdZc1YODr/5XTmm01KV2OgJHGlI1jBkgyuqMWiX
4EkLqtvS0lLWxP746Oj4howouDTuNDzaIOVvHLvOb2pl0yVJ29dO5HDvfL/f88j+55XZDv0+czmJ
QZ8HwAzH8a5riulOtcYPTdZE4UAXu/vPz5P61Hu5e7y+u/58dOUC+xFiMzntHQ8/VOMm4wWNc7o3
zL5dj7YzPPNkuwM4yWDasIFeidLbxz6gyptpTuLgusIfH84/Da8/RRbOiDSUh7JR2dlBu7IhaRx/
H4Ky0392dTetMw2j+pWxXthjs6McoWUnNG+bTXOGFLe2GxEOGHaLDlQypRwBS2l9cvUZUNHr4BZ6
fh/zZfIkB842m3mY6+zLcnd9Ay8FjZy108dWGltfUiYnvYFBPBnfgP2nT1rmr3mQq9dqSO5hH/U7
kmHkcdDvIr90D2Wfoiq+/mjKTQmdmV0bfit7xRytlKREXWe9/SwBqK1hm816awQDB7ct/tmp+a1y
0SGWsew3BNXAbycnl6Sh5p4zM2NxFesrW7TBQ18pRINpeXudzWp+ZG66EJASKwYChjVmiza93ZvG
hukVcse8UYHwd43ieWBmdnHRMfaGSdWdlbB+OVS496XABM5KrD7GKLf3Xlk+kEJQIx2mJ0jmKpOe
WmNsIrBLQMnMNuCN6HyaqOMlmnvyoSISOBsM5GWhi/EmM8kprVH9oIzxdbIk2ukQIwffT3g0LGGN
R6+KpuP11XXH4mi88UjRXfmh86K0MNti97JOSqtIt8hM8pvz7kkZUGE1yxkXhaXMhVDmhLh+tgmp
CfIc9NjnIk1fSpvOdtCY8ZL6XyzqQtKrGoKDyOtqrzcw1GXKChPxI1axxgvNVaPQt6HhoXbJZ+Jr
qGcb1YjyVjplicMwweveVsTWW75+4sAwhwNQ7tdtfwB04CxzsOAiRVLvIZY8d0WXnzUZ+2cHF4Wx
wIreTlqxAsjbrz1GOo9hD3ItghuxEKXhbANWPDedxG3sadU/uxY1NtSpDhmCBS5O+dX8pAiabZ6m
xHCSNxCBC7hp8iLb4tuEJW+luH+pLPaTFjzY0o++O4P8VeulfOukDVTGH4PnMtx5Bd/GqJyRrKRk
+s+OjHeQH1aqoE5Kg4TyIsL8V8we3RivxpRXB5ZTHsbGM03n1lqS7MpJsQDKFw/vZFwGGInq4OIT
nOGGmrUvrN67x18FMJTeD0mBJAYF03AGUk8E/DjBhGtxxqpJ3+GqYhquIGxoMaFZ5tCVy9EhmjGi
YXqKo3RnpO24zLXul6u5a7CpET0eHz1s2zj3mLAAs0TS2+d+/lMgNF4NUW6s4xa5uiH98IHJPB2W
eZSSBbX3UAfldz2OnO+Wn9HZ8jGYdnCocCOoo5zT4k2Wp4SjIYofAp3mjZv/rCuJx94JXgmLaVce
3XUYPGQOVGnPF4w8KU01+/C/uwKnwCEqLH3ZZxEYIl/8mGxZPMhBEvMu0ErnSL82GscG+L7mcFKb
94ORyl0eOuMtywJGmzZwEnoC4/YvNebnMs11accIS9iulFRqf3YicmNqFPcG+O+zh9dzkm8ssMNb
NRDdWamVJSoawaJ8abuMvK14qs8cWXdDsoC5KpIEX9XgGjfrVYWF7MLUJ9wFduBs9DyqL6k7Phmk
VC0t38A33tR6cG6TMjgXCdyur38R42NEvOQJwKrMUY7p8DiUH+pNRM/EXbaIgINSFuegMrecG/pS
dwGkhjlCj/YgQqda8O9i1HMZshgODQSYuawWx1MZRd/w4AFv7NyHvDa/6Rarua8/47Xm/XMV6lLR
m7bB6txV9Nr/PNhTGAvPyZtkQbm/MBwtOdsW0OqIjN0nFqFPg4yCQ6/aeGtz+XYHQrn2FcG4rjXU
t7rCuAFQbyG6qV9P3oCCMqHHATBEIReVzqJw4DMUxr0/bFDo6UgfWL2kaY7aFvwnl3z0M7Pg7jVQ
3ZAvhCu9kT+V69EU6RoFRB3gj2matMN7+9lN7CNuY8aWnEDL0gEO6RckhhXutJ2YE8EHCgmhDNxo
o+wyXY21uWEcM66MYmOGU0tXL3sN3OQkA4tLiRa3Aphr1+WT4Q0/kmKEmzHPQKTHCL0fgfQXENBw
F3UPfznq81Lzj6MOht01DMee5yEmq7o/j7qRJUzhYydbFOQLPOKRmsTvkGDLh0ggLnayMD4VoXZp
8x+UnfHxujMNltGYvo2t3avuUja/yURmxIkkdhgMVK4DQj4ln6vRAqvZm0tnVrX2IWyzimGIk4f6
MhENgtaJviKYgOt40ke5idhdx/ynWE4gRvk+SzUVtxGDuN3lhAbgIUrR3ZkGixMSIH4zZurXdUdM
bjEG5jmtEUmCj7j210SpKKh7nu6pE4aPuZ9s8nx8qNP42GhdvifkZnjGnr1ipOY8pX38plnaJaz9
7nEALvbYeb9xJNV/6bUYxty9/HDAhTmPxS1s4dAqPtxTCuVLX8OwAoJ7RXPWEfPmXreQhnG8jqt5
S6v1KNedBrFxPWhrEjInbS2wiwFlpFYhgo2FA2Rc9BQnPV1NahPHW6vapvEWgCebOW3daktoCLbq
oGZeuBUO8Txby9na0c4hf4dqz9lCONGcLRuAoDDeRbRTkf0tE0VVsc3UtsB0q28rtW31LfUhJyab
U291/u16yyBSmwX4mzbZuu5Gu26muSHhAOM7G0PV9rp1wYbNndamvdameaubtcsqyF834YqCCYzj
nEgRDbp7ZyTNU+DHpHeAHcy7DZgztiyfN5q6Jf8te11f96RtsxVxC7kptDAAKln/RA2NsP/rK8W0
Pt1EFd0a5F/cSZlJGvJD2zAX/kgQHwFCRnmS+kmUJ1ufN6c8KXwD5cnTSeI+BTg3jFNoIL+bt6K7
qSFoG6eswp1+KqpTaZzGZF/senBE1amrTmNwAmc2VCczOGk07oNTQFXcHiMJ8XXeRl4n85Ykx4Fi
BKHueFDEeRb/bHpxMPyDDV5c4K7dJ9dtTAnD3LFRptjGbmp2bbIjnJHNRNCJl33N/9fpvLXp1oWS
6m2qHs71BvJq4WBN3GQO96utHm6TcquGrT1sJ2ve+mA3FDtKM3PY6dfNLXFh7hz25d4qcS/tgXJT
IccJVtF5i9p5i2HY4dM7kiHW+cfGP9rFvFU+0HrgEcfsuil1TKajPZcZ8zakJ1D5XXpia9JTRYBf
fyrSExmlcMHifhWi1+tPIYF/KRqgU5CefOw/3Ul1eH5PLtVx6JpcDKE81pQjYHJ6EGpHIzgV7bFq
j76c9w2sAF4n82Y4fOajcA79eLA40uOB0W/r3XTFYbhuQpCDvdf9gyX2YbfHYhp3exI5w+smjF3P
8guFezLvSWueOOTG1mvmzW+3yiMyZDOIzSSAhm7qfiNAPNQbOOMQv1OCz1g1hNuYzmq5DX9kHQbl
LVtf7JoAfNiuhYU77KpwbxPAx77cy5J86j2D+BSa/LSPkkNw3TR0YwIp3CERh9Y/RuJQ+0erOJb+
URTzlk/kwB+n4uioo3XdwolggpOhjmwth33c6N9rjjqH3Am3aSaBQMF3UOuvrzFrnqb9cXO0hWQg
71i2jvJC6R9GP3oR43NgloqrhTxGX1KfaH0HLlI62qL3+1fXgBjgBW0PPZikMQHW5Qy16GATo3t0
6BRuS6Pt0Y90L0GCdCTIdHmGphQtdd/HKO6av5p5hTxWLOuHpRUwcLDqsXjs7L0u7GfYehr0cmag
oW48RUtcJcaaRCaN1M2LN5FwEyXFXaQzdtIMwKFl4CTv8GIJ+InRQpSxc++HbzBL7Z3nuiF0ZCM6
xzLYD7rMfkdGq5Ya7sO/1U7/7bgJYTI1012Hw/ahoYxmODI8L86hAWKPZlJGfyXw829lrTMknNWY
Vp96u8TQDyYTxxOa133+3pO1HSM9iNTCJkACS4jKnhgd/cqjtwg9oRlYzzjbzUXfrbMWFc/YGFRT
OmkUueO5lFTKXKokNfZ2Tzem1seJA2Z5+PghTLvtm1XVILHyYt+OXbHtDD4gmsZvoU02yQjDMwlR
dVYNAzfSZ1aj0dGx7MgI8hBxY5QU6cblut14BpqqvLG/55Foj4aZLIW0ex5BdvaM+vOixUZx8YRB
zFV2hOFY37ddeC5QUS++Pj8/19FEsgjKJFcHcoHCbRbw/KsBHsOc0WXvI9DRw+44dE64q2LQ1U2M
SKgMh5Utg5ReACmPZKIecn/sjyy93hMqfn4rp+LRhnjMY62wtiHXEaJMx0C2Wfj/XfHzSaVrztIJ
8joZ8//5SbFr4TyD2guwLRjIIQloswSL1I2MR88p3ntsase2jOi+mUqsACPvKtP3bt1Jf7Azu13l
fZcwTYi+wQDGWNemmHZLT/xFiPBJ8MSnVCY1v04DRUc0+Oen9NLEGbymzhfhRLqNbjHyiR2TgVmd
E9oElG5RpCA1//ItzqudP+8ymB4sU6F84C/jqmD817dYZI2sRqIL+LPKjTflARJhdOiEUrSy9Ffo
IuXa7JJiiY1i7pyN5k4O1hvBQiRv1pqJjBx+7l8+1OdLmBWm47oWn0jqjvwgNOiivKJfQMZBZPOg
dsr2FDND2fno9Fdj22jbwGiHXZEwCxobuevH9ukvn+DTUsBmMOrahsVwSqlPUsem0YkrxCqySOi3
4HnHVacZHuEK/FESusUmlxYulLjb+SEIC9QJL0h/tx0ysPVQkef89eexPlXKNqMmJXRlO45rKOfD
xaZa4ARmElJvBe0psLtyk8VtBDIzcd6Sip4DVIKdnoXpCUfKIzFyxguJnARJR9I6xdrk7MnUfLHT
Ltmx7jFQhcfB2g7KhR3AdwOTH6A7cwljtWqjXdGS8y5D92xYQR8jexZih/RgU7LwZ11431iZ9luV
p6aWwXNoi9eJ7ssBM1h7QAqkoeqkPBv69rWY3SbXneuQwJHalrmdFbP3lardVTQFlwQR91nEQ3WT
6UP4OgnoM9rcILu6n647LWx+SZV6217wrP76uBqfLzrbYLg+C9+4Nyj14SFrxSLs8ckBJcv67GCp
biUGUT8r+Aw7srWnJTDs7sYsC/eYN+Cwx4Fm+uzwVejxRu0VNUsgParfufXMevz7159PfL486QEo
UxF/JJTDY+3Pm4LGgMgWE+KUEtDbSTn53aTX7SoYSqI8hxZvWJP5yypUPzEQtGuViZkEW+HWT+Yz
sbC6ld0yJVdp593m/sw/R0hy3REMDHxp1PPt9W2TP4ek1wkTklpDyva9r96qVPA8GggCIwbL3YUF
3Sd6oOHZ0Z0DxYk6Y+T4y6lufGo0oUVk1WwrYUjBU/PDfdBGuKMzjgrxFaZ7bhDRre2V7qknVDe6
jCAyt56fH7O49s4EE+0yd6wPYv7HBmN6h6X8Cl0QddWQ/GXiez3Wf94qqch0h26Mo0ug6h/aA9Dw
B1sCAl+0GLtOmla75FeDhBLMg7g6TSSocjhySU47d+RbKXGfNNmbnhLbsvAo6YNpnI5tr4sz/caM
fMJQstZT8kSqjHUacVBjSnC8dYbmBAEv+TLT8C1qu2llQ+NF0Bda9wyZoAiTD7skmYEYD4cQywbz
49fn3X95uDP6FFRQ9PvQDXxcmZeVlDWGN7oGpr0QWYhnqDFBhJiOdgtxaz20lYv2kuBFkDOHIdAC
sj1e41Qs27Coj1ptinM/NGDqUpgDzEn8dW2E6m/igfn0//MrcUxmoRRjDp+Wau/PyyMNZFFxVsLN
dmD6UTugDKnG5nnysAymvrHwx9y8Q7Nu3CVRigQtj5cON6WbKvYeKI5QK+Y5geoqtlBXEjcix4mV
oWtcrjsLaRB+GomR3i27vzzlxOcTHWuA43Cg1Yww0z+c6HAn46Ss0mRRmerXNFkOwzNEy+iFDNId
pMaywy3WFQD4O5fZ0ELDQPpi2LiqvNYKWZcGOHqr4pa5CzyVLlAPmjViyLXeKuUlp5gu8KLWQiJl
5re0nJw9fcX23jbAm0x66tA+p0tSJdBQ/NosnBXZyyuUTYE03h0y7/tRPzJhR1ASRXL3lzPsv3x1
aIt0pG3IPlBffrjzaqFmhqw2oLBhnyLzFDZZ2w6Pjeuw0tfSn5AvyRlhOJpUprVEeUfXICxHcKXg
hb/+LP/1m8CioXjWS52K5uNpFMvYZXBKS7g6pSNS7Txxx+fex4jvWlZP2jSsXS1P9rVC3N/5tBsI
EH3WPRezDwPxY1wq685tDdIsHP8nyS3azs6YO/cqmFamkbx6TUn3wnOrO0Tg0SI37TfCVI9ph7Aq
cLrwlUm3t+wEcRZxaQ3H9H8YO6/luLEsi/5KR72jB+4CFxPT/ZCZSMt0JCWKekHIFbz3+PpZSKmn
RKpCnIhbGaJIsdLAnHvO3mun1jNppvaxLSrCTwHWrOmgEvSUMIJ+40C0f2nmWJTG827zVs5T9rw8
i0aOjKAXBFZ4LRl+U3GOS9v/ANGSTX9KmjnzYbnxBKFFPPlhqRf5BxJxmqM65dj96yQllIFo+2aI
wg9OV4NmEMkRI8HOTEYHnBupyUKBGBvHuQ2Vj02zFMPBbLyJeLqwfdfncDvqYsRBu+Qi61qM+Q6t
Z+iAivx6naWac82Awq2EXdinWvGLvUk9TIJPqz6YqVEvyNEc1n4vuOjOI2HfbFDbQW1X7dRVat94
PxXNcxjXjx3N2GUHMpSRXV2DqdGqa2gXxVYCPunbegaR1o90d+1dTMjUWm9jsR+B12NqMZ4Lw7M2
Fv01jOhpyl4sYFyASdONgrjeCea5z6BdinpyeQMDEhecDqDg3CMPZQeIX5seNKUwV2DVrc3vj+Ff
NUAWfWtu3rOOisnB67FGO8Z2iHKX2NNKYO/1rGvWVV/VDLZqBvtgE4tLOul0V6IhXvUY11Nz0K+E
WhnvJF7JNqv20IO9+4EYc8JynUvSjzhsJeSUvtSJKeErpK/T4vfP+28qHPq/uiNp/+KQ+qWyJfEw
LaB/pEvD3pUVSDhjwGA01r4bqwUJeXwU24wMwZ2Wi10QANyva4x1NbmgS1WxnMP8pT1/jnHnffNk
j6u+GfW9VunFNoe7uozGFraE3nNyqo298dD6AGbLqPk42ps27OkXyviCHbdfjCXSiHHSPxohTbdE
q8W+MoEI/v5Fi3nH+eq+hYXKpHdK/1v/Zb6Di29MzZDERSwwoYuwoj+EHlTObvRbtw40f4eTMTpK
j9aJ7IPr0JnQkiv7HpOdukoDCHVFRRgSoSkhMd5EW0+Sq73ss9oN2bMdMge7OAMksLBRxwDHUvP4
OIl43zV1vbBdPa6iXT9on81ZEBVzmp17+ClgKNss2NZD2h8UDFF7juVyV3ZdCfTHrjfj6NmnsFJ1
KhLCTJyAitJSg80Yy+7qCIR2YffB6LYQC9QnhV4Suk9QmvB12jeO99v94dVbKHViBaUpdOpj49WO
SHQ14SEyy5ZWFBpcQwm5VzUGq7eBcpghX+1pBWz7tCcKRYnbB/gLjI3iLruf2knH3FKMW0fpwmuv
o+DRADWxN4mhmFaRTROoK8o1QqRmbeZ9zoAtxrXddegaqipaq9KZDl1HPoRTaoyN0eUF69zHB3zb
xsDUddzey3RcV45caR6s7dsgpirNfAu45tPtqz7SnU1VYHFLEVZenUrVtn0cgNKcG0c+AUlvnGy/
ug+suVcP4oyiCdnd697YoORlyKlCOaokG25t+QN6oPBsTkCz6wD8QmRUWxMJ6CFIy+dCGMeOA/SD
0g533tR+aNvxrrIGkxsEoz7RleYRkyU2aHpYeDnG3UjXgrjwb+SMyI+/P2f+pvwGXoRK2XQsAyvo
ax9o5NQ43a0AEH59LUE7vWvzBsCfjsf99mWWF1sR+u2ldHruSIoUriLBITOztlwLQfs260j9Sohr
/wjt2qzUQ13mZEgku8TurZPPHPfsTwd01wDuMXKjiM4vfTj6i4JAkjwibwtO3LDzp6J7ilQbUoTx
xgf0NxZLNha6xGMhbFOar/ejnWdZWREbDNgLc9oEcdLvrND6MIr8mQP7+7ltm+N9mHfDCvmpevAt
b9gjMgAQp3FQ/v5NF7/uPyWKTNwePBXGoq+rNMtENWWXiEqVlvhkIBlyTUb3/Vj2ZJQGSXAa1Z4E
Cdv68SB8RKXDVJTLgYQeIHHLKgyg29tn3TCqJw6vbl/C5yBehi9DQ8B9nZyFRBrhm+SgNzgBrCiz
HyeSOgtyyh7UJIMJ5SnlyVK058prxH3jQLwonSo5O1cBFeqJSj5fW7quAROcmlXdcLrDl1rmgMKQ
ITqPxMH3pzDPxk2iPJWoE3c+gdvL2KgtytyiXRaZbEh3VKxrHA1Pftiohw7n8xsXLV39peZHSSPw
0GCg0ZmHv26aIm3hFIzxe2sWnok9EkP4MqQs9OlhcPYGfjfzwGNDXFOI2uluInu5vquVOxKrxaFV
7qriWE/zGpyjlZ0odlimPHnZqctwH5ylBK5xZk3Ak5xz4ZzL/FI55266DLc1TRfpzasor553qUoY
9deGP2tXnwLRTbC3PVqwTSGdp491g7xEjxlSwRshjcgqdz7ygbOfx/jChbbJ9Z3ClXGvzgD4vdKh
8tuxJiIcbgv1JstLDiyZHGLMXQQnmgervKuCO9+7K9R5GQQ2ZkctO4KHHqE7AxlKTiwCZvTk1Fqn
etMbByc+l9Zp7M52fC6sc9+dM2tecXJhhckl6i+5Pa+gv6ToTOxLk15Z1nCt0ivDeBaZ743u6sM1
ca7qcLXy+8i5NtosMSbCMm4NbnazKwXjKIHxkii6WIk6ooIFQk9b9Td64cdXHXU11FNmhFAH7tXp
XmT3xm1p2T3Ls6F530v7imGQkQuAJdO+kpqT9PNSEXLeViYu31ciLk54kc3Fvj0GzdkIL0p9Ng1S
ss9IANPwHDenODyHzYnlNycjPLXmsWmPPBbtsY7nBaSCTrbV35m3lcDpdg5c61hxdQirQxAe2K1n
/b7PECzuHeJyozecYr+2K2lM077RuJKxsXBeWxZTH542HgKcHnqQPwR5LN2uUXt3AGzwMI5tdfJq
h5eTiAdaGaprzMOXqm9bwhjN9mSUwVaj9XW4/dXtgVBc42ii8x6FY61gCLYLSJCkunfTNXBkfVLa
dl1q+LYCpM6LBJoqUM18/BjU1dLSYvkUVVSSnJnh+gbnmP/eTolnGxtpbeF0h99/Xo0Bi1r13mcE
to4J81mYdtEh6eMhA11zDjvT3zR6bS3G/MNkFuapMsrkgioKLkT8xTLL5Kkd6mpXp290oH69fc/d
Dpr1loHByaBgfrlRY8iIcD/086WYxCOqYofO7bQ2Z0R42Hu8aPwHcqpKmCDZKci6eoOTfmGNJFMP
6fCgW+KdFCK+goAJBeWwEbeuWbSC/B9Y1wOhPWcGJAnofPf395Ff+6w8c/xhGu08Kk/r9TATiVOW
t+kA+bYN2k0zVRieK/1dgqPVNU2cnXFaWBdySwkUcvz3AoMaaEpuMnaXNgel6LJ1NlDM2jpskyau
9uWcrvf7J/k3VhRqcWHT7xIo3fB0vHx7I3sagUMAAG5GYnVyC8+r8KWP3AOWLKxW+zS2WOjAHbi9
mkXgPPNxGc95S/A6lXUmPogyrTa91poQWDsyCPv0LnIwrOmj9wzM9dzk6J1+/6x/bdXx1mLiNhkW
Myv+pWSYYHA5MgAWHrRe8Y7EKfKc+yraFJ3Xu2ZtMHgFk3H0UFbDxlNPesceKqp1NlJy/KiGLQkD
HinbuWmxkYXPuHWE/ITyUX/rmf5a3eDy0Ogz2EwLeItft3YHdepEpLeceBYCdoy3O5AC6l1Est5t
BegXyZpkwDnPrueFPclP5zV4m8kj2WSTG5ugnxc2WQWnbLiJgUGq87KadZWtx3KNs0BZWcbaNNbA
BL+vOoGaRmw9iMXNOG1sa1OGW0HJWGxJU8/g0wr2PdswoJkxr6D4sdh6sui/NmJnBXvm15kZOet+
UuBg6yV4nUzbsQoEsM0ubnZhs/OdbUDKOC+Hfg7kqmZbaNux2SrJtvc2rNHbJIgdjI3PC8nn5QUb
qJasWl0LDCHNGpBnSLb9miV4IbwsY824+ftq6w1rmublTBo0ENk7j2D0A/n2IfY3VYtu0YrXVCpv
3Hev+mPsI/2prox0GamVt211UhukII6yNpLimBFzsqTJ0u9Ec8hqIPpWOW4E4spDntrjXSaVbYV1
FKN3W67jHmvE78+Am0XsxVaQM8CZO3fUW7cx5svzNkiJ8B4qwkqCcb43lszwHfS6bPZEBWbHrJIF
KvZ0XWmNzkCHNGz88QAJO4JVJn2+8dJznbdv2qopOiA+gam4lTPaR83U582AhIfadrRbg1RT3ZTG
9slPDYNzX4yghJUFoBP5PkB3vUR7oCGjjoxVN7JR1JXQIddTZGs7ABPy+xf+qzuYsC3smwzsaPmY
kFlevnA1LcYca1C2HJkSHNo8kgvHbnCLqIs0NL5EjNvXMNbwaneu8Hi1MoEF/vsnYc3/k1fvPoEm
3JGQgnEZej0qSBiEyERLZzposFZ1EniJ29s2Ym4y54W/J6gEcwuYlyrxlQ0MdGtto7N4VzX+l0Ab
qq9gMxFH9dVdrRKi0UOZ2YL8GiD4m59zAmSvjMXKczvF9YLDUz0Ms4h7RET9QEYYGolmxY2vcAuz
XgxBTRTLUBUnx2/jfZEC6htnBWNTtARkEvkUJ/iHcBYQ/RsWOykb9WIkhvOolEWEHSTSQL5F3qNt
s3WpDSff3b5rqk3koniKmoyxh+11yxbK3ZabWrT1CUddeYNhn6dAwYFTlO9trM9aGqhzXG68ckLt
nkb/sVfxQYwqYiYukc69VVojA+7Sf+MDwbz76yci2O0AuGSWav+icNbCDovZFBdw3GnnTr5zlCYT
tNufCrO9IozrSQFIZ22crs2qONbQzAtVHNq4ztkOzpZjp5lVcQrXrYbp6wZV3GjMi6KXABjCJ6PW
xhpd9MCE6YMubXYSqMMUPDzP35VhPCILQxyGMoyFLAx9GHM9FuIwlGEsof2lDJvn0/8Rh/2fMsz7
SRxm1T+UYbk9i8OQhX0XhwHvwiLzH3EYyrDv4jBP/FCGyb9ThiEOi1ntLA4LiYpuD71/hzKMxaj5
+yqnF8owZGHxNK8xPbJgrUag/d/4CG+F3KtzSjLjpGTiwjbvwF+e2FkdFcVIpA4zz3o4Y+51TqW2
D5hcYPPHHR+FUXoVZNT2US7/rDvswC22kMAL4zsYIvk+shJCx/0mfIi8r2aAWM2BsIbEmj8pSTIe
fB0/cuXFeysPnxV82A8WoearwG7U+2kUxqokYHZbUgpeiztIFNmCAeBTDw3zkud2eRlrp9wGIdo3
O+nLi++bV3Ukl8x0JqQEsrVIoa+/RFExnZtQUS+0EAMMWoX5DJQgwaGc0G9P2QhPIbbYFfwhTDW8
WLjhxC3E5tbOmnc6GTxHoHL2MbIbG96taSEGdjBEM8IjPEB8iiyAIdiToBfhoybpkN6nBqNsgWS8
uXbkdnjJ5FyitGLmB2DyMQefAEYkE8g0SL6qOz3bmtdEbcMUjEambGqPdHqriW0CFpwa3iTwyDrU
jTVACyDsHRyW2Ojyi5Yq75vJSr+EsvjCvBwUuu7xlrxR8zMRe302c991ZgGTCUjKZkr18ljoSyCf
tIszEgSVc2UF3Rrut7XphNY/S9qckHwZRcSdRktrSNhC20jptW7fRpeqkMCvKsDHmpm7DB3Gnd1o
wLlG5p1BGHw2ZO1fisjXl75aqgB3bdhzGeOQSo2GjRD2naUbw7PoDQvElb4oShFvApu4c5B3zb1v
Kx8dOE2MSVByRnragIQU3zxuh8vJopWmoDOMtfpkWk279Y3Cc4e8MrbCI86kSr2HqYkM4J7jNlUy
9YsmP0sVZGEtCdQq54cmL8e7NLFsiNB6CoAfyMIYh+8gewXvHP9K6k6ySBrowzrhtdZQZWenpVjP
wEIuO6ulkSCs/qiGQ3qH63Rp6uk3gITDY52G5Qb1R4Eg2Mm3plT8ixbRKq5aDEs0PnxCfPB+tcX0
hUj1jx1Ndt7AvoE4FaA8b4n5quYigrSqYtkqLTqIKMlgcjA8bIvxoxX2+bpXfHU7uH0BHuvGA7w9
WBohtHGPvOn3d2JtLsNeXDXYaJu6oLzG3gIy6NVIlV/eFr1TtUvKGajynvLe7Po/g8nkVMuI5wnD
Sw4XZRM7Vr8sWozKv38Cv+5PcdZI/gPcYaIKl682UD5woFpjI740Qq9wVV/sG8RbC7upvTkgBlmG
wBMSFcG6KFWX5kG/Clunpk4A8tTr/qoDAYznWrqyfU6bOeED97Wpr/Xe/6Jw+1553VjcE3Sy/f0z
/2UCypOmdLHhEEAgoMv88hwLhsbrSMVtl/YUg26wIHaFKcEzyEuJgTC+4t4dj0pLBXX7//7Xl+G/
/W/55fuHU//7f/j6S16MFZSl5tWX/958y0+f0m/1/8z/6v9+6uW/+fdjzqUp/e2PHMMvVV7nfzav
f+rF7+X//uPZrT41n1584WZN2IzX9ls13n+r26S5PQdex/yT/99v/uPb7bc8jsW3f/3xhWlRM/82
n97qHz++NXM2LEqW//r51//43vxG/OsPN+4/fc2r1//g26e6+dcfii3+qTH0oVEBoIN6z6IL0n+7
fcvR/6nO+5RZC4KWkrL4j39kedUE//pD+yd/I9EUoldFVjhPD0A7z99RzH+y+5DafOzSdTaRg/3x
n6f24hP86xP9B0jmSw4drwYZ8vJ6LZCiwKmc2U6OmCctr8UEM9C6kIiDyESpH6o0sw68CvH9YfBk
Vi3++vqvbxeOVW1JZICCGob5+yRDdwOiqL1H8dRx1XSU0yz1RgQceQerKJydTp+WHnKnY4YYvbVC
LXauDc13J7+tH/wqwJvKxekpkSVoBwtarK7Ylx52/J9VzuYosJCNOCrZ7tlzGohhRRoo92D64pdu
fuBcWU9WR5tgGj4E+Wht1Y5EZzuG+LTK+5YdK2GEP/6urk7doLekWvigZZvgx1d2zDdSQ7UOTZG7
3/9p6+G0AcD9XbtUyZF9VTKq1rFqVt+/uomagjHIT46V20QLYOxE5tRJ+cZpr7887/msJJM6gc/f
gbA0T1xenvdCr4J2MkbDVQmqWsVe/M42lXZplUFLVohNqGsfGdveHF2wMA1WXB9UvDFS9NPhvPOL
5pHKyVik8UBD24NnHKfUMbE6hRvGySc9h52t4Ita+JjLCHBI9M0gSpLDighZcRs7OJ8tgbu3fUMZ
9UrSMr8ytmTMkZiUiRmu8upeECAi0orc0lyUHeCjq9itcRBy5NBqkJ06rujSBOs6nZx1VhMNlBBS
teD8UJ4I19hYeX7wtSF+nLTyWy0bMN51gjspLieSQaJxQ0ZMjgcqdfD0gWbqnegDodTNIyfhRvbS
P44tKJasHjB9q+GdjNKPfjXgj60Euitm2E5Ra0ArjD8RwHVv3IeMV6cgLTwaTBZtKoQQhkBV+vJj
Jf2vE3avqKt6YLdpBtN+qAKcq0FCMLPdby1qKletg48NOUeb/qNze8bYH2srLnfsmpO9SZMGLaD5
UNRpvht0koyDSlxlTh8V8bFJCY5DVFEfFOeU+WSilBj70F6gAxlSfSRgYap2nTk+tG1ovdFNna+W
P93ohQN9kYsZag5dpaPK48vXZ9f91MrGnz3L2cWSPRa5RDOOupGf4IbLQ4jqqDTqwqUN7qzwVz5V
ExTWvpMNXqLmY5x7gvBNeU9264RTjWGu147ESakTlycfSdoQUQfJzOKNMMPiKeZTq3SQJDUp9JEI
x5VttOmJdtFX0X+VzH/3dlFuW+osxi55v3Asb4kS0li3gTpcenbHbhiLZNVMinBhGzQrYOCZa1m+
qNfxVMpVRrYvEsizmXRptcDR0t9PEa7LIB0uUxTad0FaQa5xPPKyu6h55HiE5lJx8jXFFxPe6m7K
2w/BvAGQqj+uvPCcTpqzMqm+ntuo/9Yo+Rtjjpvq+q+Ca/4caFTCzmKrrc9NmFfHWTM5VWcjNnGh
febYLdFNu04exQho1b1h4h3JSUYAHvnFGieOmE8D2F9/ENFzo2LaE9m46sDMub7l11dQ/6TdOwR5
eFIs0jZ7ryeQMrsqjw/RMJhX7OxHmTDkzDT4pbQvzO3cb2Z6j9CFlJ5FIHKCcAJS60zBDaLx5VLr
CnyoDa2QBLrwlCqcniPzcClCkE5evkNkq6yStOS3Os5wyWPf2UzzxfB2ck8zTzwz+mNjjk+y6Gds
Krhpe2b4Bs2B3lO1FsDnEEbLk+En4QodVbWsp67bjrq+v0m52atpWIC5uKt81kDA9gR7fPDNCQFJ
A2FbTCTfeeOk3nkWCdO2MTwZI1lno9JqbqtQFhqakrylP1TnD+evDw+5G9ddBEfEt6MAV9lrvzyJ
pANFCFES777pVGuFUd5Rj7YeB+4UE9USc2lcDthoXTYTZEVreNi6uv9saslwqLXnWLODU4Ya4g65
0XNVhu9rPbL2WgR2e8o7ZwnNiL0oUThpn13zyd8VgJkvOTyrC1Dq3TDhezURmR3MLhovTkKgJeGc
2y4kwUmI0j5UyYjuqiFZvfeKPRaD5OQPCREUWLCDcXzMjXA8txGqALYFxzw+IQ3HwxFO07pEV1ml
bXBIpXjnWe0xwxzGfWmeq9Vl7Pq2U25In+D4EzDqh1ovQQk3qluXClEGTvKlBnS6zqfscfKEuGZR
jwAwHb4fGnJac1YUBxISPts+0TzCMjZxyGA2MieIjF69npJaXQVqkF1IztXkFKyUyfCPtgUeAoRI
2SMTMJKezNRan5+OhQ9N9aZdPYvSdWxUi6bwgbrm1Ydm4tQZymSR0exylTjBK5yl6SpqSpQfoeKt
S3q69DcEUJg6u6hO3r+1s3p5rNxOdJuZPRsbqUHael0n9KFPAk8Oq1KR59vR0UWCeLogUdedaegL
1PHBOZ+IPYtS9lZJMnkHmxe6qm08aD/Vwj8Kzp8LTP1lw/V24HJcfocDQKi7FTU/WXagNpsyHNCb
E/w3kHynLsmeRiDv9PAKFHRzpB89Ih6K1kTgLhSdbNhFPLMM8vSjE5O5nhSkN8lWD9n1y1NXxnI1
leGdyebthNkjXjRO2hOQSMqLbiEXM1SlXFt2DU6Fse/eCOBn/v41MRt+cTbe3mFeErp/EzIBStxX
t7Q87oeaQ82ijctZEikQR+oZ04UAhdTDimCAdrL/FKliXJIwjNcBQovPwZASWdBV8f3Ycnz7hMsw
tClI5IwqegNeyY+pz1Moq4MoGdRq0GhiO00OJj07l2ZWsiuV5FA6c+u4ZZxql7T6MYYVZJB0/nFo
sKTK/NDKEwcmINDcUz/HoVmtYCprq4ob7hIosi7QV9weDKsNSJzkOhkQnbYwpwZguy6jTd9bzs5x
4CwzMOYXCToJPa2ZHfOvrV+01doHgXaHaPZLJBFc377yESd4Jkg54JUrgr3UTah7xroyuGWIeHjI
IYdtCCqsde+CFIjqTgsekjgP3VxBNzR2GrGpMO+30YgbudUs4JZkAy2rEc+UgUp1VBzlwY8YTNgl
2IMZSoNO5Au6yHFVizQ9h7Xx4Olm897o5g5Qwl2DBvawTXrRfJhAgiuZ8BcmaKZ3NNY+1oa6UZoy
BQuP+lBOzsNU8k8CJ8s/5rBuCgsGjgmioiqaAd4qrLHS6DK4gs5zaMGCWDk+kTTRSBCTZvecbpX3
ZKYhkFZKSljn+zCQ8XXky61ZxmvA2YobYfzbtdxAu6hV1lSZqtunerdwpnbYFnQNtpNRbUpReeuW
3LGn7IFZ/z0DG2ePrCp2c7I6d75oP+Q+kpcsa45sPRJAsHzWWjQq5CFm+gXS4EAKCTaw1O62N8Ek
hGz2K/KcgoRhs2cO5BNdfE/DHRiUaHQKoKbGJFZjim3G4rC59kPhTiPZt0wKThCRnlLDzDCvpJlL
hDlDpsYjw7jtSEmZGm6qeCN3StnZLjdUJBs+tYGCQhyDKTEvtWZsm5XT4gCw5Li/SSuyAulYVLPf
yKTj+mqkLCNlVLCBQScPAlBQNArhP4zdyYNKtJaYeUDr20tki+zl6ug6wgO5Q5mfrvL5RBwJG7iJ
pOnCiH18K3OIFmgxVWfP5lx+RZGn3KVFtVW4fiwRCGW7gTTse0rPLRhd+MapEuymotQ3fk1WE7Ox
aSnV8ptfmRjmyqnfJ++KpjegoxnRQwC6UrGz4JCvS6RS7vdn0TUAZsxuN81RGYEfUtQzObnPfMAP
kthKRQmMdxny5GXWy8j1itw8MICzi+cSZzO9r9CFc6GvCGQYV0lLEEnQT+adFtEmLK3B+lEZhbAG
id9gnleEHAFeJF3VJl0oS/ZEKzhm+OAnUblOxwhA3mhnZ28lzT55XyzQqnOwU81wfkSEG0xYjBeW
E1ZXRvfUh8Q8HEsvSrYFon8j1i50/qEkSTJyrUrJjx758SuZn4PSiM6q45SIVDQXfbNJ1e5kS1S0
oauTYL9BI6EuewpJkISUGorSfIlJjiLNM/iYWw3Naj37FKdNtrUR7i0iLM6QNPRxU5YzsGW+NkE3
8QlgT7vZtrSsJkE1ibP8oZqUPyeFplygo2mIuFI+0jxEaGUTmSw6exNm0pIr32daetued9D9VoTW
0O2d4ugNuYCkWfNTgTbfErDDSh17Kk0UJmLzTfmn+xwFdzLpU2q4TdJ3yzy2IOPJ6I6wOrbNPsc3
zFT2HCYMxZE7xCXoFI/LsZ6tGCSiw4fRD87MyDZpJAAHV1H40DVK4vrbviqdjZeJqxpoIByi3Fx/
v1p2jdyFdV27XSmc1YgpZEVWuu/yqb8TQpg7mWB0L+jTLCf2vCeiYZkSdoQoj0QuyzgXdzLBlF/r
yDXzYHO7yRJSdelM0PKyI33+NqK4PYygX+LOPnS3Z4NbmqdE3kdvkFamOUc/r2cse3oXZu0p06OC
c04YJ1vGW78M5Ao0tU65QUJE7c/qqSjhHZkL/MHr0AgUEyRVPfRDdgRNxzCjWSTCqzYZmk74DTQd
ZnFs3IQwNpuGf2qV0z4JQUCaRHd52qdGc+6dSQkfYK6Vb1Tfr9Tbt88W3baD/J3GK5bPV8V3PuK2
yYZSkNDF3k+2Nodg0hBhNJfelkMAVZiv26LtwUly+MdVCpZLGPWm88HFWXZe7slDQnhMOpLv+x8j
rUdJyRnpYAhbT7Xy2dOHYF/6wZmdtDiToU1WtMLkzGIIG2kTSsvATNYWLUKIfmZAuQMeR1V9ubhx
0WoVXczgjdFBL54TDsCDGUWa66faCgv+o64I0jGN0j84er9oZ5F0RJjT6vdlkXy50afUE1DWeYUY
fx2YW7dJ70+nACpfRmAKSdDewGeHil+PPhPnvWnDst2NMe5oQlRCzUyeb6WJHmvdUvT9Zw2w77Yq
aGANGbl8TTp91KpmvIxGpO+ioAVHKtcqTrn7ENbmQo3Tg5aW2UX4SGggNK+TkiJ+JJVpoYSxeap1
K1gbKVDbUCZgCsxv0srlQ5+M97DDjzcnak2yNOb5QHejAlLpCARh/JDOFXkSGC31iycQz8Quk3jl
dCtXBifwvjccSQRkPE43acw07RGlFfnrjdHsS16ZFvvjxdPfB6kSb1pYby7gtQO5oIjU30vR2KBS
QKbWu8nOxIM1ppCY2mDVg0tAfp/Yezt8KmYcKBAr69AX0KNh2Md3uumgz8H0HG89h+G95t3pfcpP
4EmHWYcaOY+dx6C399qckeyl8t3vP11GuS/3FfPnS/MRwBepI1jg5K2L99Pnq+hsbsTUYl3E8lnD
dA9RE+yKZp9pSoRGmLgzWtqLfuQal8VaTgGn7oNW/yojVV0Ual4vRgewga72J4PszR0ZytSVtkA6
C2LWZFDqWFuy1NvlGMfWanDmKoVNwooyPFy0gVfBZNf8NS9VX1gmGDSRwEEwvG+gu5j3aYW+BPl9
RpRHiDxON9Tr2aIdRX/U7dqdvHhDyFd/EuaoryWAPneoqks5fIJVsA+bHhEFgkU3Fdl2rAyx7IP2
M9jzTeRX+R5f6TszxShxEZHpLDXdV9ft6NILzq5dK7ZFTouoCOU32h9iaRK8s0wjRBiStOtQQeXC
FYBYv+dYeEzj9BU5fpo7GmVLB8Xm7VNnhPh0y6XMMYNxfDceDjRuX+2l1SOYbmGUr1Nu88veKT5h
DYvYlgu0fp3Sr9hN+7ua5iJXHxO9uQeQoSJ+vlSjr+hBZheXvw2IYV9piS4X0ogyiLpVsdAiZQV/
k0iVwNpo2UQXebaRoJha4+EnxjMgfLQJqbTDbKmluH4T3JwV/p3W0DoqvBKPQ5gSTUA7jsRirkvh
/FBNnFOC/eTUUh8IB8S6IehOUKrketsuDLSwq4SplaZ8jK3iqffgSGj58NUYkn1fA8EyrQebCdcd
9TauKNLC8l4/RnRxyHpPjaUFsscY873eS3tnsK+0era8JpTBJdj/XRga9Wqsqo3OpWIxDYG6bfKI
RPHhHbt4411TdkjXaIYuMKt/BFMDDdPS65W/TYDvb8d8wutYKA+518i7ShX5wp64WcpEmItwyrwl
51lEDg59TU3vi2Uv2mjNBQHBNopeBWw7vw+KSpy57Grkoq9DE2Isn6+pk5Bgm9nOM0rX0ovgqPmD
ssrUk2H+2Su9dqma9DMQuXBPCnsV9pKg0PLJpCTcJ5N4n1RRC+EAinA8oDUIPrMTHlcVMcvLRPmc
ybSm9tKtRamaykGW9l0HyR/riaEtC5vPiDbtfiy7Yy51b+ONBE31pXax6oYcnwypax1P+LBGuYsL
SGfKEO7Don/IIRscbw/1WLWr2HCmZc9p3wXpQtXQGMVt3e/ylJSjSWlXtVwWyoC7kqHRIvGI7A5L
w2XoYi4MLJzEUdx1SKzWhZyUVcm2sCrHetnU7U6WzbDS0vAA7EOHigYmtVaio9F0n4iO7V2a4IsW
1OLCJOaItIvws94rn0iT43NB9EdZ61PW0g4j1CvbdsLClMEVkmtSL/oLZ43HRohhOYVVolV82mFD
sxx8bS1cw5g0Jj2kc1qmsoHxS/IH8BUokd7SZHu0SHSi+bS0OsmSiL2h44IT85whNowQhbzmf5k7
j+XIsTRLPxHKLjSwhQOu3enUDG5gVIELreWz9Xbeaz4wa8ba2qxXvelNVEZmRSZJB644/znf2XDS
qzexHqkX3p4k0E1SaNmyF0nSwqNVnhw7xKydPhX2RG+Fzn+XZBgUCfRpJSzeGTK/Q+57mFnt1Xik
2k7PeSYTrfKsjAUWZZVYTeuwi7TDmbLKXYXSvbHAlT7EDUWtpeJ4VcrTiTCHr7SxN6GOOznSakkz
fIZPbYYLwmjklEONS5BvFWok3S9mlFx9m1z6WGL2TObWBqub6FubJouWcGz10/VH0Ydo7HGk+maS
1tt6RWaC4yP57PiGqBbAU23h6b2zdxBCOaUCoShMpMq6vXBk4RSXKn/MJSp9vDwRot15YM7eKm16
zke+TGNKn9tynVeANLh2VevH7bY07OGbmqfEs53upFMoc29V8HeBjGz4iG+ZPrQbJeEKI8z4Litx
VYZ69cTDsmy6sKAs1ZzyB9n4olztOpwJDi5DvN5N7t140SjaJT3REqdEB4DemPlJg6ynLzZ1HRmL
ctmQ8wRPvOnqeYOzcToPcKJ5zqxrWNvxfVmwvPdMG/2hyvdGYV8zO5kO4J7is2mhn8q8u4/m6Bi6
Snv5/d2cxdOdk8+edi/j+OiYWkLd6zDSU93IA+rLfBgilvbKyrZNzDcEWXW8Vyw5Eq6n4gnUVZ9W
BhKwgZuPZStojXDx7aIENe9+pEOt3DmVWgZJbr5MOTtPz1XtaqjUZaMe9bmGAFjE4pYJKo1ctbpb
odxpS2GnSzOZ3/8ysysjC0q9SIIOf1VFsWgxNdxWhE/as7gfNxq4S2RFWQV68xZmEGu7McLlFrXi
Xsp5QQNxD7+/W+ik8uhrrA+GHtdewajPDxesYSR/Uz9dNBQ70av39sQga6G6Y/P72yFNeXTnavC1
VIcsGVa2v5BiB65Pv4uJ+4ISk/tKNspeq6zRG2monS6FxjM4LPYHWFoRTJnj3FTXZJeSGadEo1p8
QybAJcUBcI/4jMplU/Ggo3+1Vz0ZmovaYIQRlpvs8QAbD6bKF692dF8bNcn6mv+/a9CBl4f3xCx4
UlJeK5oQsbcZwx0ch3gr4uiZXmNti7e8Ri+YPn69o9QGnhLZfJnJYN9U5Hq/tM1tgjR+kuHkbPqE
2zIktS7QrH5+1SndG8FufRtRd987YY/NVxq7NGfPsdrlWzN7uX3TQvJGs1JSbl9x2LWXmg0hJRsc
N9/5qKwUVK7fy0RkHIH6O1lNnmBmcnpvHcef8L0HDr1uJLZawkxV3PiJadH/vawhkeolUiENpCqH
ELxs41asbL46LneYpY4Kc5WtIpdukwEW8OY25shdiCZQmcb62qgHFJMW76qeLv4ow+qSZdxTcteS
q3RPGr09zGBIfK3OKuyveMaKwIxaZnRZy70pz+sn+jGyXW/HGgEV4AQtUVUnoY9uydhTY0Pt6YEo
9AfgjIDPky81FYQcEnzdod1WbJ4VKa+ptXjsw+lxau6nli8U0RFmT6kaXMphrq+DhDB67+3uK7HH
b2Pq2ouuWc1Z0H+L5o8lz2lzksKCqi/7fkaVeKFh5EcpKEkMERPIJsBDSIyfjNtKUA7GF8yzCxlp
MoUgpW0r8Qqw/AGFPkdqxmMP69dTTRIfzYu5c9k9ToQmPNN9TrQGkqGzt4cw2lDLV22zym5vc6fJ
IxJuWr1HY/MmE6c/xnxotwqQzo24DG721DmrA/yD2YrlrpYFtUURe11YDh9xWEDWk3GPtNOgCFCR
ceuiMb5ZS0AMuTikaYQzbf0v9W3e4Y+kb75hby87d0tnJ3/YFMsWeo9zG3l4vXSC24hUb9JkMFMw
sYxX+OH9FaOnP5PJh9mDwyx2KWlf2pgmh7WYqtbV9wk5Dnm/TFim0nNkAYvIDzrxit7qEJ/g9Ew7
CpKLL/bqS6R+wmVftpOh0qyyqMFisk1jn+Z2kbxPdf4yahxaSFHipnOjxXPlLXVZivAIEjpK7zR7
vFY+NcuUWvaOgShf3ndV7Q8Fh4I52y9KR0BGfwun5lEZ5nPq9o8xiwfDg4e0R8teMlCuelW85dgg
CMncLbnTbBa7Gvl67IqFCD6DojteMUvQjcaLrGjBJbDjxbGD2j7LP0NZhXs2uI1VwgzIXSXxlew+
m78Hc+2Cd8hAtuh6NiB1vSuCXqCl0D6x6Zpq14uWeE/duhz1ND+ak7+zqHfVUhKhdV7rLn9vE+Qf
br68uKZg/HayovJ5HOkrqN188UTX3rKMI4OW3mY2aVzq4ZcJkTGHTsy6pm5KO7XxzMARp3CiWo8I
mx4bZLJEoMrBUAVy1loUvPs8iX1dWhREhNalG8uj6mRb1eawFa5N0UpO9VOjnHQzeVdl+zIxfCfm
Tw2Rq33i8/kzMqqkhsYvFy4VFK+ek4lNWEndjUnMr7b4uUQyJMjkbqijWYtLLpVqX9oGtYhww0/p
Im5PFfMAYf8UFQv7WBxak86wTlVenY7oQwPlldADheCNC+G5U56FFNx1ctrQTCPbz+QtLas/s8j7
dssrYREC8CKnv6V6djDD8G8m1fNiRWdRZCb3SohtmGkB8eNzsqbXZWq2rbG+hvBDHIOJ/rIEiJv4
iNPdbNa+TKsp0BPbH1HJtmMhbiiFkVcn7se8djjnxp98oIJ5SIoDXaDbcFS/RnD2viKajVYPO6ew
73Gf7AGIiUCJ/0AC/E7K+K1wHt2YmpF+5BCWubb0rDJ7tyE1tYb+pxai4aW2v+Z+2MOL0H2ryIYt
i8Fd1quPdWiMLPFmYIov+Ec5rv/2pZlDj/19o87WW2512JIVp/MaU7vE1oKrokcuLNpLJzjIdyqj
cX5CBpb6zA5JaPUPZSNxt6rM/mU5fE+Me66Y/F+Lto4pq0CrUkYs92ro+J2TzFfdSfVNx1x7YxaH
OOHOgU78XtRcHmtbe7CggGJQiZ6hudfbto14kSwqOFrkD2jsObtCswRlrP60dI3vUjU5m/lzr5a7
rlf/9PnywGnsbzPWj/oiFDR3JrzK/DlDOmE0wvsDLK73RG19uOmWG8fOluFVqFbh2xPUcFsBIlJm
z0sDPi9uqz5IBvZCnVSFOgzMA3pv0OTo5ZXO/Vk1L1onvuauR75Ky2fdBNWglenRrArImDyZYRzv
mi69KjEvZW7OIXydL8kGhUsgek8nGeOKODFRcKizAoLCrhJ5kR69T/CzOY/s0yb71APcKEjCY0er
QHnKhB1tcQt/KXnBpbJ5q8Ez53rIvNEWb1OpHAaFPWRyi5vWu1wCBvUYluurOuGBVkB6dX+qLGJL
9AfW5IM1ZEwIdW1nOGCmNKcInBQ+Bp+3Z1Z6xdKhvrjQ1ebOzr1arZVNTQYMWxpX9niMeeELZpj2
hJvq283MeksU691xLnXtMJLlm/DqxfqaUhbYaNjHDWxihuqI3zp/hnHY0yKtUwvfyI9IWXLcGtjw
IutZd002NJACzpLvdNBedHywlLbsODtX/pGD+CwdDA1t1fi9lr6NuPDDnsNTRJhpw6e5Zc78jeeo
9XE4JJ7LraoOOfdGsoAexeqPkHNAV1sY6Q0FRt4ZzDA9IFxNTyMYqkMDYCPXSCIKFbcZiahkEMPG
0kYiCvxc1/UhzTi64fbesMczl3RaT50b9HHD0Ly8mI5t09jcg0EgNQn9XmZ+mPothzHr3GRviO/l
c6rqite23c/oatomNhlSp6kmr6lkNJFgsZgXYwnCCCaPNteY4LVqeWhoLEAujzeYU3D3s3TsExVZ
WtHoFEG18sexBb+NhhNFrNyyAHZh8RPUNTe6pXj6iB+VNHGnHcDxfghoznpUOkSsEYC5MDpxVHS5
i1u72gwwgzzBCcdL8EgfrEwclqy/71F57tSy5mMieUyV62Fu3RDBP/0UjXEkJQtELSnY/6ic5qRH
CXzcASaHt+QkkHtd+ZTG+rdWUFSHLw7NmqRO3CWzN08GzKWeHzqCQKLSM84Me1/G+qObR3JXdmG4
IUa79rcWOwxX1Fqm6lFvIGS3/AQNOR1kLl670WZv7id3MzslE75VnG1c5kaKsIM0Ed0p5DRjE9SM
2VsjBjbsheRF5MdsZgZKyKgTtF6+Ew0Rg8IEY2N35zhduVJmqHtV1US+LKxyU2Nm8ujfY8Gn6dYz
ZHHNGxn7fb8clGIavCpDk6rm7ja7fb8bpkhu46b5mRLKYnr6IrxiyezNkK6us4TsDPe1TbdwHKSo
yVvFfkcrcelTO9hLbgxszk5iPHQMPHE4pBvdcEbPLHJfNg07Ck8uJz/qiEvjgbLhfi8/U61NrqUR
xn6lx2pQAud/oMjqQF82q6JUl6C3P7Wh1B/zBf+7m8anSrN+TIoSGyjtdWbzNerVKaW4QaNj3GvN
PvZJy0fbfAqfee+MxTrB3brA3il8RXW2TW9fyiI5WuSAprj28yW61cWK3XH6jotO0sJGs6/USSBl
ZM5Wra23VuftrMvpqThh3124haKuYkSBkTGpvj6jFXYWgwSKUDeyPgMJgiZhvklr/oqbhXS9VOgx
n5kFxYb7htR1hIn7o9vZq5qUj7/cyE6qiWehv01ra1VouH+nyJbBmDGYtT8zI3oiCMQKoNiUn6mp
t1DD0iSMi8PHsDHgMMsW8rhBn1pTtTx3C3vjbPltXN43HWFkpuy7jGkWtdTm30yzqoDl6hVc3bEt
YJFV5Wsvq5hIafWulPZDr8xkePjXR2x3mOFwNobxo02kLzTmeSdn8ZZEC28rpY3mtLOh127GUp41
M86xotIIPma+G2KnQsea5ul9Ku23cQpBp3IfMunk6TLtp+zG5CCm4TpZg+Gr2gobzMtdO0UwJ8XI
fSm8QHywb4p+kG3mCfBTXlIkKpTVW48Yn4mvui2KLQur3EXh7Anu4+yT7YSLpTK3hVreK2OcYGai
CzFbxsdoxBitzrTBsRyGvuQWsrErAhJTGe41sbw7mnKI55BlEQlQiUzmAEud+xSab4wJEVWPO06x
C29PYTy5af1EpyIHTGpXcHtSXTt52JYaCtJQVZ1JlwGf6Sy6edvqHBPpkmp28/PAdecOL/m8nRYH
2kfGzm3llbaNy2TH2E3fZ3S8bqecdXI2Z3M3qJFAgavvpZWXJMtRr3tHz66tXvkmlbnnUM03cM0/
jdLmlKlZzLtZ9H1HAo8fSNGuj6aWSHNvVZCa6u6YOApNIz/lYqfwskqocD2BsmiWxa5zFa8UdCJ3
Bohtgdu9NunKmWrW2zCJnpqJ64ISdrsk5J9JcA9BFJUqI5A133WBN7bO78mSRlrBVQk3uGpM9BjZ
vOGG2Jt9afNscOnG8j2vgSMuckCGhr3oHAlxnzWCUUgG4S5IsQ5v3Spjq86dF8qLGVGa03RJ+d/V
CRMmN5wFYO1Moe4Mo2DRy9NtaIOtYHTHXmBtR6HtdUEvdCuBfC5rv2rdiB2/uaOPiw9g/lqGRAa9
pZxZ2bcJniVojv2PicWeXZZ5dk7ossk/G7WlH4biaM5q7ldBo2ug0k1JM9SMvFpcrBjJuHNB+zNF
oGnuVPQvDNi7QyE7vMThUy/VE7E6xh61uqqqas1BVTCOypkfGJGJXcYp9AM4HQ0jUHO31Arg9Baj
abHU5GVpEN3OMtwKmuwogAz3w9h1PjMXF1P4eGyKvvVVm7NhZWnWLh7NB7ce6fLLyf9ERzlZ+rei
2g81XALZAAHKCxowrGrZqhB7gTKLy8Q+7YdVEe9wdIFVzC3mPCNnrcZW3xTDtjdmb5hem2GAQlm5
B1k0XEU6XLm6kSBU6HtYCrKD9v3k2sveiiSW2ZLKHSfuuRLbvAFGRJNoYb7nuPsonWy4Bmvigqdl
SwKlwWatvvRmT6cyt/8dV/0dZ1GUlhhv07TYFymxWVCde0gqvPOApmdoZGW0i4HtBXYBk8ExUj/n
mHNmfU6bMQnIUJ9nyoE958mmTMYzJ05M2hKvcrf9mqFtebkV3dVrD66VVjybOGD0UWk35Sx4q2qG
Zk6LEXNaQ2rMCXB6y0CUBe8r3/t2NB5ttWduM7MDVWFpHMxlOGQjxKW4a+uNouUPYSbyszVgllnJ
ZGPGTjze01Bj7+dBf+Qu9KUoKtjblo6LvmQOVvB0W000eV2Bl3c29pkRQpju23Mnor+TVDtPt5Z2
P9v9O/+agpc45NTB8v6sMKkPQnUc6OCT5vOY0fE+Z6a2yxx1F60GynA2kDaQhnfzmD7KcC650dfZ
AXLglQr5LsjzAlGI4xnO8di8WkZBoV8UFWwfZPG6LHlsoj9UPusbcMovAFwoCm/a02I20CVd+6pF
IxWZKo8Wr1fVt/Wn3rfupiZn60HzfhlGnbaDTl92v1NquhUBWJVaYNu9hm5pG368kEMv1EwJ8pj1
FFbtq5q9UhNeE3ilP8Qyv8cetRQYlvqaquLYNxrn/nbJHyDLXxYZV3eSkQumAmUT07ZFsYJabhlg
l35bxNplkBqueDh9VhnSI4o5LVwsekUWAE8AQO54AT7/8Xpy82uRsKf14i3ppsu78TlrO29w4uG1
4DG9FCiunqYPz0WcmPdNzcQ0llV/VAwne2MvzvkGj3Wczb0f2QVDCuyhB8OeHudKdXYip8aIk/6y
w0GQU6dmCHDMLkIBX9GmrBR1z5JVEq0eHPpZqnpXCkw5S9PXbLoTyfc0PqY1ib48YqFxRf5U8OAY
3bQF2yDvkokwXFaO20y0vKjGcqsod2RzBZCVKXS8j4QsZ34MGCJaMT3kPHppWdTcs/NlO7DqkzqK
P5XqNjWhdeq12jgxcsNKIy8oP/Ym+vWOrr/kzFVpaMCVCFCTnoZOXMO0+ZggdAX1lD7WUzseuRQw
Cal6+dBrQ3MwEx0lIg5NlN6Cb2t1HcyMekK21H9MB/JRKT61agL/TJ3Ufb1I+2KzUNpMMRgRFfzn
Qrs4//7Csbw8R6B2ebTnR71dGepN4RKhDr3RWsy7wdbKoNG7Pzg2P5oV+Q2Lu71TNKO4y286m9sG
zG50kC5tUNT8uqfIiS3uvNBbFSqpT9LhoBshyVa9NcFXYFCU9wgJFv7JlsJnYKfPmcVEOonfYoHK
PHSZejeJzNzD1BA7KxxJeQkGjMLuLyiajEkbnGcuVV9BMi4ONx/G631OpGmOwsavVSX2wxE8VjrW
9sNgsSfmFlmTSL80NuMUGBIUUSnFdRxLcMuR81FlTXrUo5QR59RrF70EDevEKmcdPdevSY5QRQwm
3rgWU54l6V8TpmiChOh1qcFC/EYXlhBB4jd7VBgYsgyjBh1s1YGtltm+oOIIXMGUP1kyveNANXBp
k1gkcToT6SVJMeTYpKsSVBdFZxUtK338ZLnlu7qo68Sd3l7FAuUyzOr72Bvt3cT3e8US8zFm4VFt
HXlVR6d9gBmWEVvOXh2BLF4oWHRUE3swXgR3i68OfydIZdwthRpYdhpeTdy4m3lCi3WrHriXzdMx
xPsQgOEfkTGoNlNWYV7n/VgUl8YYMcHgNAp+HTRgQRbfVfPyNJjRywLmJ5BmZfxjN0stzaQrtN63
tj19rYk7y4gZvoFU2k9S7052i+djrQbVOsAn7BAcVkYmHiJiCty0M6YBZ9iNvfYYTaP6JOZHoy4T
7ihjfY1ieUd7rLvD8aN71PDEUrEOOANOhqmMFzuqOKcZHbdPJZFP6hj/yXQtv9hCj57i+aeNR0hd
pqreWRmWFsswOTzVQZ4K5WFaOSpumhmvM9NxgMFEHPN6sSmww1uaV9lj1VmcjrXuVuqMW5dkhuGr
M0l2VcZDDg9pYfhZPcnH1Gf8R0dNj4HjN74y6GsgzFa/4sykZgikCZY+Ns6sT4JWJQfHj5zVjM1X
Kku0M4qRs9SUhAFO2QWZHZPuMhYlUcjM5WivTtvW0slk2APNPG7P/VuXMtz//s1ijsOzUn4Ajs7/
9rRuRpM6eyMldMxOTKkyBs3vS62tD2juwL/NQgZFFoRFVPzz1TMOUP7tuZWJZh4iiGtkyuKRXqvZ
eqTHyV9gl9K9wpFigyvXDGzBkEFoUXTGGIwtKCzvKxzuSldtraibH4zamG5xkRKyyFP9NSq4hmMC
2UFnKJ6sdo6CRJg0ByrhVbrzePuNGpmYXB4KI9r+2gtFFfnLkpwUJ5zfB1lfqU65wERpgrRhzBji
7gE/8Mpa6jyAs1W2PYLMsVoH+BPeuzLUmh2J/ikAPXUuUMvv+YYnRMV9bxfV3UIR4yM/6KOW1RTB
MqC5IEWnCLV5dFEBEkT5gEvZ+g7RSz6YsNGxpw4OFZj5NaTm5SbGWD+1WXPnBN1g8ABpVeOVE8FD
TcV+lhFdCZy5O5KgWz4qV0J+h1TLGQ0TpJIAuVWikpGnxeHpn7/STqmZ9Ns4qxjviNzyx0rEFONZ
6UbrOyIfgyG3EG/lhtzv+BS2WI5djGq32abg2GLqSbW5wx9zovjkDqINJsz0Q587O1ujH7rXrTum
bIcMjNynNiFCUMzNxkhc2VPhXAPOATTQqFifZyP6u0wkJ8dxKV/FZGyq1ZCaFXyxajoNZznz6KdL
bnn6+kk37Si9ppqqNycuvqZekNfrsXWNdvpdO9Nhjpt3h+3/lLhRfjc21rsz209sucNTS3jVr5vw
m2EgWNrBcK9qLSy/xH6YlZ24nxb8mhUAn894SA6D/tJIbfkYU630DEMwSaoWlJ5cOQ/O+DXwBO6b
Vn0CIxndhQQVjlrV7dsBA1rJpOmpzmRIV3V0+P2dIua3311aC91582trRuqMLtzrHF9PpYt46P12
CE0iagOaF102m6k50OBsXUJH5AdiX2WAbyhqfTbrDm68U77Wcyd2K0t0DNe5Glr842CHyGolp0w7
p/jSU5WxCZbJdi/WCIGAADT7Qm317i7SxvZurl5N1qZjuxJo6zH2E2dOWCxaeRCxyM6xxv44lMz2
umQs9nVVHYrZPf9a0P+JNhYufnutdhpc81G1EWzULwD/AhoCaiwpY3vENciNNqM5XUUSBHnnvrDZ
bPv2K8oNCLyIj3fOHBvcDitYll057aJaIWm4BGqfcVbBg5Bvftfh31/aKKG0OR/AKnGOVmudOBsL
xa4GWxIkTtTzOXcuNWyAsZc8nm8l7lfwlyb9XBbPaKbs6zXHHi6xwJRIKUFNmRAmPHNX8fDssKYi
AjURE6Lm98ficFlDgPhNDvaz8UxXlH1xCLdsDV7e34U4zeh0/mexVSkXr2aFDF4Zh6CKkn1prJ42
c9Rhf9acZfLiI6pc+9vBvqIVMpEeSYg0b8LnxKXbrjNienHIljQlRG9zlGCFkjnzGHHk1JazK7tq
Zvuy0wHDqXkAOqp8dMObgY6+jS163YxRf1fHyfxInRlcdFxj3m9i/TWva66A5KUuOhnXZ+gsW4eg
DeesbropPR81yYqbAIT80Akm/lUzP1sMxPzcoQpj0mbxMs+SziLzJaKjrwNbCXoZy3bN8zIzklOI
y4/Yvqp8PXwwte4kGigTB7koN7dG0V7y9rm0wk/bRdPohbFDLaLWrGs7TmDFN3M2VArMmXrB5Cwd
bpXJxCru/gitVejXozkdL1q7j0gBb5Ra8RpUYS/qKn+0xP24FO+rkMgM+M7RGz7dhJN4WVhftI/a
ft+atFEq10KRVDBLe4v+B1xljB2PidSLWZYcZ/JlVxi1TVQ+fdTzr77vdIpOl3MVERWo7B83Grhl
qUhAYd3cL1LlBxM5L8Y6rMzngqb3OCf5+A7jLdwUrnxw9PYNM97VDfWIiQKV3Sj7A7N8POB1Dyc7
NC9dZj8BqvPDXMDfwzPm2jgyZxGSkuX6b7TrHT7Hl4UOrHAAxh5PiYfkL9K+fhYiPdKaflJnFe5h
F12zkSKXKp3DDbFabF2Gyzi9ptzHGcaPvJB+V6QdqZX8M+6pDtDPCpNs2vW4rdl3+O3jvZ3zMOjV
+NcSkKZjU7mkQ3Om/4HWkZFANSSAeJPO3aNtKsc8SyyiRqtfQ1+4iHOhwEKOxWwxjF10GyU+jyXu
7hdnCf1iYZScyPqoT50fiS46diXlZCLC3MqTHESD/dqUFo41eYdr+LvgwHtGdJTrHZcC+KK2dq6r
vxjKNscDxqWWbpSiWD7lVVJDkMX1X212nSDM7lpirH4Pt4IxcpAR/MaksxUu3eYa5F21K4o9Eizl
kypmcOtnVKCipeCzlnWuGyaVZ+q2uuGg/2zHOT4+Y34rdPcsO5NW1gzxVDpBE1b7JcuPUMq4BUAt
9MKo2tnJUOypjdokbv/KWsWAgxXeQbDzQ13xRzyDaAJsliOwNYTLZDeX4ATC5VVE4gz8dH0To4ek
bg5avRMtECEz5xagK099pv+ZGWQg3CTvHH10/EDvKRGvgM+1qVfnSH4HbbTIX0RJ+3us8fN27OpF
11lQsEbWs/vFqvRptCECdf7moogVA9Mteiey8USV+kGBObKZJpSiHuWhCQda7sWwE5BwGnXYWdK3
Ju7X01yPvtPs8QQaCMubCap/inwSOHbxVxXdS5yFJ9OtBjzOavjAPNG0UQJNmf1VZpUUYaR9Re74
Oau3xXalr+PwZMxT+zihmxNTFww8jrbXSBDj9hBMm7ploxbJ41DS7zwqX2jen/Mon4cWQ0rKv/co
lArMmych9sBjRu7ItP5GVGhf2aAoOXx0Mr3nFb2IrHphbL/XGpwDRekPOf7LkmR5WRlnBoVE07Li
a6CglBh+ajuYyxP21E769Tw8LiIReBXVv4iUZ3uysFVNCQ2JZkmv9Prz5npW6HgHUN+o2DOw+48x
xxPu83Z3ykiN4pio75SMwXG9En3d0bcUrn5u2Z2q1nhZDbeltvpNGZY6VaF5ZoPdz+2GF8qJsB1C
r0om92nARwybKgk0OiDHsn5SM6z1DfRpC7RlqGKNz/PlaIb9LTLCfe3onmUeco78EaPWvGJ4M2bv
tZY+F2lFTR9lCqX5IsbiXRnvoSwcQEwKckCe/tgL65yV0QOAkzdgxhkz2pqnWMiHsiqlp1kJbSgl
JU6TMJ+6kSFXyWm8ngX2kdhd8fOKb8flKdRzZMih+ehN3F1xsm9D7HE69mqLZo1NO4yPjFg+uZE9
gwdghYvbk2MOVeC0k3FsRZ145nfJSML5SJv+x7DfmzADDr3w7umyY659GEcG6F3ZYyLI138U8YD2
P1ZOzlBAcWASnJ4XZZo2zgbS7auMkqOtM8l0Q9TNVtovpjKRvXEHIFqcbPlk45LYP24gKt2Z8JpC
bpNMYphIGLc4fHZYbnbc/7wZtRXv2PLKZ+BNSvPHCRXU83VJV0RJUrbBY5Ms5Y/LURMPYr6OyOqd
0Vl8nKXEZAG1adQkSreGaK+pYYwav4uwERyTjsuqreWbSWWPHcCUNct3bBnfobXeG9l7B9tS2ced
s+xdVMaJo/QQrxYF1+vLON5M9T1gNA4DtIPi8axqohgR53+rpzl4PUg7Kb7s8Ic79SON5J9EBv5S
I+LjJCC6L5h41w0NJCW82HXcuEgNQ7npF236PuLWaPgMiQG6bvJsKHzhYVc8Q0PADZbxuWiW+LZj
njqYjSd7bpnaLbxzht74xio2OtqhTyLUj9LkEXbNl3a9Lgt9QHvyzQmEXq+d4L14/V9bxSOyMPeD
Guf4BEawmNSHdoDCVVfGn35R3hoHHlhVd3d8GOn1UZGyJQLIGm1W6n03RcQt8N+lc1BimXNsUbAe
N+111M3G6/tUbjLrxpTECSy1JSW7KnoAlHk8C0oiu+g1tspmK6HVsNJ2O8AQ/THM+WMxbkcflfNq
ZVjHGtSfsDHqi7P+ojXxPfGSa9OVcyD6ntxEY/Vf/MiW1Nym0vTGRN21apL4yejcJaHr80obGzAk
6aYoAWU3tsnMH1/+BjdVrPUjT0iKwqO/uHOUbx31IzElihLElsWlVGWkag+fAOZnOgFouBX4ljwC
13j4aWOimGMeoY0yQmQw95UsbgddxXYPgpFwKsZbKsoFZKDyBGXmfmJMVxNW3QO/ZiGqRwozMVBr
rfailFSZY71/TrnVbCl74s7HdKar3pK5wwZMPIBt1GLxbiy6Zef0kFsW7sEl4SiSawG1XgAZLWZR
EULLpmjGmzuWTxha73AD5iyEmwxGJZoFvRycZX6DS//mgv0bQfBfMGX/5bf/IyDZ13/mnO3+G/zZ
/0Jq2Yry+u+pZaeP/LP8/j//8fGfuWXrH/mHW0bX1L8suu5VS6Alm7r6/7FlqtD+pcNqpdcE9IH7
CzT7f9Qy418WtHcAPKTEVuQPLIh/Y8tU8S9mbcKmpYUrFxFc+/9Sdl67sSNptn4iAsGgv81MplXK
+xtCW9Km98Ggefr5WAOc09NzMINzU+iu6q4tZZIRv1nrW/8/1DL7vyKTIC6YYIS5amEHMIOz3H8z
ZEqvyJZs0mgjWl3v0jzigW8ZckzZzdDZ9WkYudIxpQh2tEV/igeFPaiZJArj+ti1jk8GNLAY0orK
cACUuAsoMfYNPCCHm34DYI81TkSW9LD0DGb9Qh/SgbFLXS3v9ZSrlwGm/QV6WzjbU4BsCE99Bd+K
/4FW6P1c1K+1i7C1YddnRmznMmcNCY/KECDj29DVxypyzP2/fIP/D9aGs2In/i8k5p+PBUG5sLDu
QZMKnJXF8S8GvUEHA6TIpD8q4dx2tkv+OP+nHdFOdFwW4W2sfdNNb4OEaEefhI71s6rFDPnF1KDJ
0/Zd48ONRXPnmSxj4MAU21LVb+mI1Zwp1blJJzKHTcrHWZi3SltqhyE63RMuhu4tNx8SFcGZBXhJ
gFifHiTFGT2L9HYl3yMtR1KFZc3u0dLI8zp/zUEz3nVgFDeBIJeZKDpygE6xnTq7QE75XsW/uHoP
Wb6Q5whG010dYWry/vOQ4N2N/w/Z8H/AlPznR+cA9OCJlkR7/TuEi28Ep1zskScU4O6VFMahwLxf
sCC0+Rq3Vmy7qFhUfZrR0OyXodw1QDy4Lr6sIhX7tNLM+1S27WL9EkTEzJDTMPVUvLxHgtOP3xn/
eQEegz06f/FDo845EZmS7tREWt3//CyscYz/9VFwcGhaLj5cOLtgxf7rowAiNmNRSSvtrX8yq5Rj
i3V/J2SNNLE0X8sY2ErpFMey0+b/Emr+75B/Xk/s5S73Ep8VU/F/z4pU+PuUZ6wTM1ZMGwFi7Fyq
4hl3Snr458GZl3edWcuO6QiOpDSz72OWTzsGwC2Lg/mvyxdwyiV8XcPQLABBIFTDYv4vQL1/J5L/
83O6FpmWq/nNt/9biHU2AcNY+Dn5oMhKH43llAwGuhUXyxpQHNQXPqajme+5Q8RhluXTTH74/8Lr
4TD97+cZzFwBzQ1ij2c53goX+JcX120KuwroOY9TTJODaFohsjE6C5DKJLKQp/Aelw/d3zCd8W70
GEW7305D9clM59Zw1FOcM0LKXFte3cV0j6TL7Vq58OBl3XvlnVZFruWRL1ITNGS2jbeBabQvPTww
hn43RutO5e4NClJUVD4l+OBtS/S852JOxk3HtPhmql4EyJtL0xT61DegjWvl0ydba+au6bHR699c
ncXslqnHqblf2hRSVZap8Rx1+XhO1v/UVBE6cb/tQ4fWqAybpUtDz/Ca26GkOI0RXAsIdm1D65lR
7p4A2qDYXKf/0pmh3msEiSMb6lnSErcLhq7ektVdXcTOBp4rWWGJHV/g1Oh9MyeoVVAhz2V/wZiM
3Wse49eaoImcq29PVGnNFsS/6kX9BVX7ZCN8WjjnT7mwH2Y3vrdgt9I5I8qlHv4oO/QaVTq9F7Bi
986fMelyqAuAemGJ5ZuaZ5W6DeDYYtLDZbUhNykQ7K3KzfSYZK4Ftq6+YNtq9/i1AfGYeUgXjiGm
t5g3Nqdlpn/PcrAesmFA6vWRYJQSIOrrS7mJHf+p7ORfm8n7pgYn3Cn1ycWWHSZPYboF+I43Ar2T
Y/3JaFfKqQ31iCF6dibeLOMh5bezvac5Ch6MQD551qwOhQB/l2pL7kood4KNBAk9emMA6LsDkOJO
lcTPUil6p/4NYWd0zMbuV7TDV+8FExqx4RQ4HJSyaVCCI7LEcadwu5jxbS1qGgrXfoNdbDGzuc0Y
Km5AeVE9QuYE7dtg9TeebFUTvIPuGb0sZ635Is3+ZWmcm6loGAmCRnC+yoC8hMFsEjwC8iIjDfnp
hFkRms28WjwXuHqrCWTo3XAZ7dB2i8ucTOk1m6ov35rIURTup6EXTm+4nWq+MRfr3hzma0ITtwSB
2grQAcgoaWlQT+L4DtG+3jROug55Cu9U9J/D3Dyjnze4xaikp5wpqjuwLYl1GdIh9tuYHfO+WtS2
1kt05S/1BTYMGkPjU4xNzKYLsyPBaMk9kiibaEcn2nhWQd8fdIi1k/Fz1H19lyVc0i4zt8GtwC2l
ptwE/fw5p5YG/MYQ0078mvWwc98O88UzfzT3KPtlA4wiGh7mcWaIM3NgbI8fgpjXgmQgnK55EeNi
tRSOh965i7uxCJmS7iqj9Q9+Yt469DQ3QnUbGi3SECTNj5bz6+QMaksW35XuGQRriVNILhLrXuv9
40necPSMeDbUtOFHqkZX37plwB6yiK8tbspEewAtDGs7BJ2xSnNPdaX+GNCl9oDj6anjnJXEaR7i
UzlPZNjU7L7TqDsO04YAptcEhPbeRvieJfVvz8T3yeSoQtTHdFgs785Uv7EoLslKy+FEu47+JM62
r49Ebg9sM5jAybgDwWWbH5MpGEXE2WseFH+dxJ+32hbZcfD7I8hD84yhaeCHorf3C/Jlo6h7y8Vq
t9KS8TiDK3qfg1/rq4ELiBl7Gaa+aWxRpRHhsCwf4MJDKZfxR7UwmVjFPJC5UG8yjTYgt4c33Yzm
1lhyeDY9neNCppvv5Ecv6266judGvbOEIMVLGfY+SpHQcJ5LvkFNoitw7q2l7WxDKvRnRhlbDTJ5
kMVtMJv6YlVVCCYezc2DEF0Rli05jbNEUDuv2WhdnoCCNaOj8rKa/J983lq9/gEQxpsjBCsy7xMT
WZlZ7/08GpxqKChIRdz0MMuPTfxAY//o1caLZ6a3ffobFy77baM7aELxwphFqSSeCdVDR6IC+bOz
Ey33Y70t+Xt48E5T6tR7JtzF/rkuIETJJVGhWoo9PhuTj/Wb0hOjTk1frVJrM6iuwlz+oCqmK6sx
Zacz89gZOUF9sfK5Gb1rgYx+H9WI1J25OXFXdgdTZBcMgmjspM1bGgy3mce40kS/T3e/vsgj2czZ
Xrt+uiO4wwbyGL9NaNC4Otr3OBSawfocRsyxDoZmwWA0CfQs1B6MoLbKpVYRMR49tXGG4lV4HqLd
6KkMoq+2u42h7x7RFH3mtNhBFRQIv/HlarxCZuy1O5zw6/LW3iV3Kc53POwzK6IC0I0qP4o5hSeN
OmbWDdMch/lfnvjD3qyCX5EpO0SEv5H2kB96xm4ntF8gSoqbcvLb433ZDtZD4POw6bMzQpyZxbBr
cvvVkNw8QVzcWR5YmrZhFOEb6tlxoYZFWb4RY/S+Ys3QRV4ntqQXT4ULSr+2qBwEzdLcG5U84TB4
VkaJSCGGx+FhuzK092Rb87gP8vo+n79VY3jviwNeyXSw4qb9ApSJRmNJf6wskxtPLkzGowTNExYq
32OmCFv3Vvo7uBDT3ukr/EsVNsMB/+Te4Q3bds7ch64jJsZbUBiDz8TpOxQOsICl6x8UcRPnDru7
JW/iwmSanSzMiedd4GRvXrNwZzpudzLxDl3rYEISS3W34wGAQWMG3aZ3y0M31fKStfj1MdSuh+hh
1JLkwqzA1GcO12nJ4ptRG8y1B5ev1obVI5EtXPRK4xrm6jNtlvQmcXV0UzQ9rKuxPAwzHuo0YzLP
aufEuf7Nzv5zqH3ioARPbBX77iVQVE3g1b6Z84aE4iYwbc61NP8yXfJhoPUgCmzvBGC2vnb+8OKz
0N76HgRJZyHiDT9tvBPoOLcNiS5t7vA8stQAdNp7TOn/ZhMXXO66n1ZWnAYJwCBKxxYfHF7BoKge
vMKvUZ0wnFkKOmTWQDPzaOwGNaaFrei8T+y+t6VhXAZiZxFlFiQAAJbCBhQfCpOM6cqf+1eogp99
gpDOjo2bNDMwovoasy6wwGKy93WTPRFR+xXE6arlmQIklckLXnoDc6n4YWL/NDpyCJfm0YhnsYEa
89kBvArKSWwC0A9ofHFTPULgG8lgYNruOPFHMFlnsjR3SkTPZQFBZED213W8kgi7820J82vrmWV1
jtPTksxML70aFdEgX2NagK2PrNaveY9Z9jBw3cyKL6P562vrjVldsh0H70Z0C5lfFmhFxq2taO8S
X35mY/DR+jWJHD+4RH9NO/pQMFm5sljgLSJtz20jfpaFUJKWgN+VhUusnU1ux3vkCrQXK7cll6QH
djr6a5TdtxjUB2okBo/rHTEnChrrOLLBmMMCYkEYufPFHBY4F9N4C5bbDscWnkLnU6y2yV1QJr/R
cmeY411ZDX9Ko412xmD4oVlnAhVuhZ94tOn7yzHZVdlrG1wSXb2orMczuGac18U3Pf/sOw+qwHIz
THmyTnJRD/Bg9Yx3qNWCS802DXD0KWJCSkIVUmhcT4bbVydHsxeZqra/rFZb0SL9HOtuJ9Hgg1R6
VGaN8YloUzzzPNLyZ9HtDhnTOXCHFzFH7xPqbHSSrD0qc8k2/WTuSdoAE+AH5H/H070DuVU0ERep
7bOwNUwyowCDclvfEouCp78scVbVBUJj5x4150VP3s3czn8iYYXpJJ4Ke/wjPPOsFyxT8ILPbRnR
bLjO2aQF3tRzjgwr0cQ6zBBZpgkaIZJnb1sAZMIA+aHKaT8MwQ0qrauZWfcuu9xNXXON8g78pSad
0Fm219y171Hbqd1i2Hzr+Q1kCfZDBfm88F5YrnsfWADZC6BzDoEVelsWd/NeGWoj5po/SsuXAUdc
2AtkqTJWBsW4fsJo1gx8wJA/IBNskdQ/98hnQnbS/eNgj9eg1/j9XDTQWoHPl4hnWpIet2Awk2Mw
smNAjjEWGB5z1IU1VHpmOThB7CLFpY/opjerIQyC7yIerWP1A3YBuhvLBCGy34YBMckH7qHk3dnY
wOA2rYZR3iX+yZHq0hYrLSBATFYhwrRcd5Ny7fWZQuXN8g/uurzUUhQcYv5Z8c/2IAhx+Dfwhhly
EwBsJDj+2a0jn3ciZG4jKS8djJqB575pAQqVtvcXD9Il0rnPS1BkqCmMR4E96tjRHljx8ITZ4i1v
kltyheh+TP9OedW7nJ/trmr30O/OUlMYYR/5SZcQUtpPG6E77ZxEQOzF2ZtDUQe134bEgFyRXfTn
wEGzEOmCYKVgOzRpAzUkAytun4NYotmHahywtWJ3ZlLSoe2ol+VPzR/A3BRRrHiKh4iIEHO8cDSG
sIT5d+eus3W9XoWV41+HygQWJPJXlSLeyE20o4VPvGXl6tM8jhCYZXbvT8ub8k1/Q9QA2gf9KPJm
uS/PLlOwoAtA4SJZPLPT475xoW7j/Whxl5uLAsusHMpl7e8ajq9FWhtZKwRjw3RrtCj09EwVb7ul
2qQr2aFo03FXVsXFasufDMnNnq/w5FrxIc7BNDrti+Nw+gdPllMjzM2unnTxocQaARFzAuIVRuz0
V4HcFl0pR63FcD/ICJT1ln3qgMyTjvlkGfg6Iol2R6+zh7Rvp8eqktMjBGaj1ul20RUR35JNYeuz
Nwxqn9FfMeWhh045iDlXOtF1+7R0m4sJ2YEGmAQpyzaqY1P0aKdrkEMdSApgw5feMs5jMxoh6dUu
mbhiZ6FgvEffy1Bh6YER5tPOX1hUdnMjwypbI6nL5Wgk3hebknqfTfRZG52zHHejbGstA6NLrumb
weZ+QwF3jWyK41ZPzdEfrO9uDaoD29GwoumupVD9MRnK6xiV5YFdpYYynT+WOmn23ehzjOP17XA3
M1ig85XyrhEaCfl7DWHuoSxNkGVpNp4X4P12F90yuBXkQ7LKy5mEjpMPD01q7xEh9Y3w1ymbKg4k
zeKCgUM+pDGCCWIDhpHmnxMFMx1DjnDp9J5BDQK+kVK4mc03YsMxYHIBDYwG1xCcexmtlJvAPDAr
n8mXW1MQ05NR8pU5qUT8g7R0jBgmB5h3DLv7qWAl7UrV7TsLrKrZHuZp+vYquMWszJjz4I14dmGM
IgokInLq6mGPDQWN4PLX7jDD4sHcaETTG4srZTPPFmKWpgtjUBuQ3I1PKdoHJtKQiZqOe6DP0Cou
c8USN36W8XGs555OMGEyu5wjJmUoEOWTLHW0T4fyBKi4Y9psMWVtm5dEsr/s2pXe3pRPnpFJbpno
s2MYPhK2An3SQ+iUfvBGLjCP1pCuUVbMyLr0IAxNfJjzgoJlxLQF9IU5z7PySEvBC7FNFZOynsK7
jdxg0zcCw5FnIPjPxmlTFnzEHPaUsQyKN1Nr7/tKKZq53IKu5bwGGtdwEhgubpShDpOBdUZikBcY
Zzv01NdUQ0ZdNOUV7RrXCR4mgaZvSlTN/hTmErynHW5Ne2uP7R1CHagS693r96gH6wg/n1nc5t1v
aWK3QhC2kQk/wmwyrE/vMzbuiLo8b0VkfVnftuDpKLLxtATVeUrn1aMG38I2cF1U4Gmwm7ofiUVa
thnnn1o2uOdreHces5mEpudEqQqcqGpJ55uqGJiYj6+yH26yMcOUijkOqxhy9gapmt1EN7qNStju
1J1VjeshLckEbT7aADtrLbxqU5+HRoBHrZgKIBbceuI2WM2zhaTgZUP+NeCcWV0jVL5Tf+JsUJvJ
9p5LiGoqBn1SlHnI4gDokVUEvG6ILAdZ/ZUG/uRWWw8lndCOYRnq0DL4hj2GgzJxFbshAWqeBPnZ
dsNsetRmRwoAGhk1zq/JYnFIPJZzPW+0IfGw/2M5IUSrQXhnKtvcmLP9XQqJ+6i3QxlVf536Ukcg
l8kLH6143tomHjAA9shKF7nRVHmhTzxH685PqnBZOhvO2RJNtaslkzjuXzEPbSiagrVxEp95e28T
E7qbqsUfvxtpCIoYTyW/HxRADs1VHTRnML/HKCcQgAWA8u3bfJYnmwgLZqoztSoysIxo4nQ0k7At
y2/iLIK9a0Q4D8GvkWMGSWdZbUdrCQuroXD749R6V4PgejdVz8sarFjVEdffMUp8CuyGa6RqGAqT
KLp3arJG0LkEzYRxoX1QiSMYS/AMNoZ8bp3oCbvL3bTkv2uIMR8l/9h8jAT6BjNt513eSVKuSDA2
B+/ZtnPGwaV3XMbk4Mv+D4z7Pfiidy9xoiN42bKnP8aDxGB4RHnDENjZLCCALcyo0Aj8FzvL622M
eW4rE3m7WHzNVWAEd3rO/pCuQMe6GnLlVOf8ofMHoIa90HbH+Kx8KJbiYWIShA+guEzNbe4KgAAK
K42fGKgF+VMrjt9owChrTuC3jSUjJsBLnh3LoQ6ZUbWW2jgmnSn4xDAGxdXRQD1I8YSDgZZs4xp0
SnnAnx4ob+Y9Meatr8QHzw5MwV0Uc8IwlTv6EKeOTdLcynzaChNjneUUXM5VFkNwtHaWmk+91de7
FmrG2YAHgvqDSsX1KAO9zHsovBHBrL3cLjMag76luyyLAQsgD+s2iatHPRpl6LVztofFAbK9sKhP
er1bxuIL4OqydRRmAe1lG4HfvHSdF0nXFlJoMNdP0JFVgbdz47OBYWCbuj5H+txQifQeJQwayLFz
6RLS6NCQx7plrIDBmV1V6mQSy7R6rMw1bNT6nc38FkfFjTElh1LTpSjjwVqwr8OpfFJV7AKhtPi8
2/wbvtoINNABkmpSiGVGqJLs1nXUL5MFMsjNeaCj7MljQ2aytvKLTdW14DoJBx/9RE9RG/AjIQJT
OVSn+4LQhoognbIgKDDHurafpP3jQpC3VM+f6SAeTDXWasfTN7NpvXhx+h14el9CYoqaiZi+09Qh
aGGuzeRC0OMUNU7uLvJx+g7bgYqGoX7x62KtC4r6N6UyO3SrFdtHz2s/+j3wOTuB71qLSe6cM+rd
B113YBx7yhosUTu9Uo18gAgocmsu3Yb+UODSWF3+iyuwbyBu8nWGR2JpTv2QEWnb4ZzhGTCj+dHo
ECpGY51BjR+mY8sTOWNs7FLl7EaWi7sBWR5Lk2Ns671FVE89pIeYJ1Bi+Lxk5FK303xFp883J15q
p4UthXQ+tAAieHHOxK0zi128PMU2QyWUxJActd75VYaije0FGh9iqhYLgocd9g0EILAeG6SK9S7P
cCy73YOV0tZI2WACrh4Z27JbyFsdTjxNGtkjOweefGBVRHUolI5Q9Z87UiHOIB4J4mA0QZnrHNup
SIFmA4yHYAu/x32Aj/jbKXlX+zH16Oh+ZB0kBzUiR4YgoKqCwT5qf4W1cydYbZmt+xjZ6RtMeWzo
/mUJdHaZ/pF7qeE0u408+lP7mMWo0npm7GlNolaPcSurWyiGETRcvyvqUAo0aNT0Q9d3mHPo23gz
1B77DglNMoD4YDDT9MjaWZ1PlyTLqa363eQwFGGaxY5s9dei9H4pEPQG2Q92l2CH47PZFYHuNrNR
CLZ25YBrnt9BjylQfe5nXK7RPo6q5ISwWH/qIJufnEx5jH+OOoNi0TVVuS06eXFz6pKum18tEdzx
kKOT7TibXRfP0FCwIS2LYgMoGak5L862aFY0rSevXA9u4wXHxqSsJKwFnOJSYmrj9Hcj6CG+t9cm
hMxh8iitbJ7gEus0yXEngrHuReL/UoXMYHnzYIe0bGY32Js7w5fQmHOKX9P1tmpCX9cYKQerj6x1
IfOe4dQzeAuc2nQKeFLG0INsyUqL8G5xN5ivFTTHbco6fIvMmBj3bDgHg97hLVrjbx5Mz63e1fRT
mBWxYkbyVuXDfTOUf6epAydSjc52inCr1W21pdetEVKMh6Ls2nORm08y6B6y6j2ywVeUdRAWPS5X
X4uzYPrt2aOBbiR+Xn16uK5/KYVxynth69n1fWqxADNS/o3MfZjyD3i8h9E6l3w3u9km9sibk3dv
XM55YBhHRJvNRjl5th+9FqTKAjGGeh9XMWMQI7AEcIx819G/gOP1XzrrZEUAisbkyZ9WGFQOF8Bu
iwPqwiekDrsq6B96ppYpai5KPCAyNVMCE0Kai8wYG4faEE3LZLJ0JMCFCTB7/pxMHho5SujZc8Z9
Ykomrz4Ps2nc2ySZgFPUh365daau3/tDTsA02tONaFckAQb8CBNyXmb3cUcj0ZkHS6jolVnSpecX
h5rqwpqyjyWeqE1gICOTmfwS5nyd6+Ldtfo3rXuqVwAvnitZDDQwcGeKvJX5DNam5ufOJ8ztgmrx
ba3oZMSNNw7dFWZzwy9EiGyoi+plzFG0VuWzkwzRoU3bpzFmQcQebBMMrg7LIXgu+hHzfKYuYI9X
mgcvSj0O20oRDmhhZBLcIKY5YBskimXdV31WZeXw9jKzqYDddXquP4zkIyhKRJBB/l7kGe+tl2Tb
ZqhAZsTOIV1/jMaRCyVRgRDJSN79NcEVDoczAQe1fA6txnwtgwEhdgqlZn4fBxTDcux+hBHfyKoX
+4UiZFOXek9tbVw08vztivd3g1O8dtbpSFksxQQ5Gou7hX19Y/gLcY0QRo4qemqQOTPsbM7BfGea
zJurxr7CjAXj6Vr4buMRMq7ejLa2rkn5nhrFmTRBc0cyW3Qg4uFSa+uPRHcYpej48KE0GMvGY1oE
sIOrWEKtCU7c1NYuk8GH2/t/kN3vIB+92QxIhIJyDzH5UGeI4mtzQulobOdG0JkiMdvktPMxI8g5
Aieiuze75BQr9LVWNntMnIhb6Kgzs/RFH6eesZsx8MwOi6y2C1vmgyvRzbo1Xl8zEnezq2EOjvU1
r3Iq9fmudrjkqW+J8SyOZgWPflGPrQzOSrszDzrgtNypH+1odI9enRO84Ofv6QBQuItVfgzUI9Bw
LK4UbgBAjKcW0JY5g5J1zMYP2Zdskynm9SkncuRmtmGDnu5Mq1RhJN6DnNj43sihm1bQHrvO+shl
5p/KoXDZ0/b0lxlKiKTZeh45cm5LeWcxMEkS67z0FHSDnJHS4lhl/cz2P7TZkF2Y22mAi1/l6HGy
NwRx2KC64AJR3kGFB3zXg/uqK38Tmf2eKDooSKA/eDTTMzNbtW9MbaFYntxtnOACmWLxmzA02Q7l
CCAuhfQrovZjim67OftoRh+IV/9IzgPXdIvwZByDje5gJierA8hxEUxHOWALC4qo3Y6hlS79Jgv4
r4uJAXYavhbUuUNN7TDESbYzA3MNOavQluPwJZaCg18XGIVLDn4ihnAongn6ZDteph88BdbW8UYg
KsW8s3TVHZbBfwNhxhDFln3xEDPppWWzbmIHWEz3UOXJm5t8Fyo3TknKGtQon/HavSeRe46bfQk/
w4UrAGKF3A6JHXir07WNXcRLyWIdQpM/3ojkNpgqccjnGtt/3l8Cf6Kui780GxAwRLPcee78OCQW
8RbOw5TyW0whO5CrHSSv2aMemukxmV5Svye+cw5YXnP9ol2GIVzzom1dtAcEgwFc96ZXJZFnE4BC
kZBHa4a6vSmZtm97+LFg8jBOCB7I2kq+luqnLzgrRsVTn/pUxkEEZQWRfY9HWKQVgHbDNqErWTdt
B4K0wkXq5vy6Hd4FZcvoiK0XjLz5UTF5ANuT+Qd6CPNICGbKRla/VkkNSG+EJxDZ7e2SsqAVtHDB
lEanoqOb8DVSwaq3T6lhh84MkCdYb79WvGEoZujuBvs0g4ydSSCAvlbGwYzMe7SCvwTOsFAoWeil
QbLXo/lDuBnLkDIuUU3Ah4wiBkvLHF/wXtwbfv2QK7zpdcOCjkZj3wOhSqCtZXXBi2/Ff3In5k1B
779Q8lp6Go6CvQy1oypYdFnEjKTiTy2Gg1lm7tGv6jMiKBp6BBqNQI0f6WxPttl06j0mDl7l7yub
e6eTPdmbKDLqlIpDjAPsahqrmJ2NxYBxUD9iwFzTkJnHoAu7vGJ1RuvI57k0N3FWcwyXzoUWBTOc
ed+73YToyqh3tRBn5x+FU52Y23L20SAAZTSd9rNM5rMPtmKXOtNxUPWCqqS+gVDJwoCERmz6IysH
niYSEY1Dgp2xqtwrfn59yfNPOIhUxEO7YKfyxIGuAQ+4eDDs7KYwGBDBqMBCkbPZRTRK79OF1TT8
Wtqr9v1QhaZryX0MhYXHcWDjlfb3hs1zTvUwDy7jy6q4FlWHiyltjlM+HuAy+DQBSX+x0KFNU0b6
h6WOAbpBvm39BC/KoEcvxU293NrWIvBLE6SC4Cz0/HgbsFCC6BT8LdgBa6CPvIabZZ7Y6ce5cWli
JukqOGgbdSVSgI/Y5wptyyIEFflKJNbRTaAAiwXuyUx3AJj/248bl5UwN0rl2UTLlOV25PmN8hVX
sOSEG2XtYSQpFJbfd8Fzf7AXUMUBjJ3j4jyhUoC4hQ1tV7bMLoISub356bUpXKQygjHkgxmnj/+0
sCpy7VpMAnXY+uyce9P5EGSAbf1kEKFNJhTChyB6sNB9jMDkqggQ2Njzc8gpeEldBEzSznYN4L/S
NRoQgPjKCQvd8Oy9BGpe4Y/AGJeoo0J2PZZaAe2b70Otpbf4MMmJJSDlhyzM/th3D35V3XZjSZh5
X1Df99apTernjtjTbeF01FlJ6YD/ZS45mX+r+a7Hyob4l2mrZ6KyjZIZXXCnIONBvb+p4NVuAqr+
Pm+wiBsBwg9V3zErw1k0BKS3fhoWi87ZJh9S6PGZ8v3KQsHafFDE2qjtzEMwOXg7s/ZxnspdjiE3
SGhr8KI/8cBBlgIJuwGBTx8dWwNGezfsjewuGsBNUpPFWyizAVtQdFAD7rwwok5cPG0eckwu6Qv3
/VGR73DNBDu9mmPBw6NqUykdDRDelKv63AA+Da2eSHvVe5/zCEweaycXjv2tMzzMrFYnMHQnVt1f
2GxwXy7xh1UAKnPYMGLKO1KLrcnR1WtTIA+gKwCTC+hIuNP7yJADTXT5jWvVwt1Ujbtq/FKeWXBR
UWAIxlJhiYQz7k+ZHxG3QWYqH2XebnoZfx2FY3+AyCxOuZfdMYZmna3VwEC427OqiTcOlOs17PvA
07zDxRuHq9YEp89S7fPUGDHmUgEFZUBBmbF1wB7McsBHClGu8F1URl2Tk9bQswFNquKLVhNIDBSI
rkgvhoZtkK3RFdaMuoFtAdOel2QNfJ3GHFxTjDKMzGmsZHX0BDEwZNO9ABQdYziuiC7G4olKzr8G
eWj5mbVfZrIm6uIjgv23Gx3uFI6R4UyjGIdIgoT+W9h1uq2EeHAJk2V0GXyw8tx5Os7w5+JVyTuC
Dcgpqb32rV/cgugn/2R3DXe/DlmD4jPSqf1MmbtDgHKA0GWhFZ6ycPZBB/kktfH5kLBhMDxaixrb
x8MWBfBFEr/Lt6CSf1M9fwVBfWINgDTba/8GWLkWArHSHiJghkd2l1n5uxcZSBfQzLP14jz/ZdT6
RNjpF5qQK0QnmAYm94ycl9eUKKZDY6YfCVEbYMzROZWo2TxDholHsApWVyRHdvLiNe3XZEHRL5fu
z1inrwIv+aEMkmlXW8bdIg9tNX5Id7nYTfk2zO3NNNVMA0CZkqbyw94QvTqYc89kmyvoNgs3ofPv
uWh913n1j30/kJ5YdLeiQoAly9diXvNzaER5rMyzKSW+ZggNXa7UAaQAIeAcBYQYbmLdm0cffRpQ
EtIfZzQ9eOy/YTrcMMKcjmW1MAlzYIrb3Ln9HP1p/Ukeli54byqwt/Cni9eIkJN+yvZDKj0Yjdlb
oCkGaPQ0IcTk2DDn3lp+wMI0Q9Jn8M8G6yvoU4Rldftppn8mm/M2yZnCLViKC+LVAJYgz0mx6wWT
cetmTJp0/6IwdmzGuqz2XuEecG3wrvo5tErpv6jY43nNl0eb1R1nKQsPmPPgHV5Vd7Sq/lBie9pM
krbW7d7G/2DvTJYjV9oj+yqyf4/fgMAYZpIWOQ9MMpnMJJncwDgV5jEwP70OSlpI6rZ+gt7cRVWx
bpEJxOCf+/FIQOEemeeRcNjwGsdOuHeHZl4iuAblBJ+BeLEuMfmIbG6gZh9n6wpeH2iiTVu1xS4U
zdYBAtlWol7SxIMyZyzKKHaPLbx8u0zE3v4Uo0uvOAIdl5foc3SRdAHSMVmlTqOZsNX4NtfIMkKg
J2G/TrrZMB1ukdVsAi+Du+AXsQ/REljj/BgitHktPnRm+dQyN/RkGD5k4NsgVUTH2Kg9kvzprmdE
Vup9SMB75q6V/m80RYTVcH9KmwrWqUTt1akaXfmMYBadDsCi10YC6+Stp5JN35GM7AKQcKYL+FDo
nEyVw2grx4uQh5iR6NLQwu5opB6iOIyHBIIgQhyyGGgGcHHw40YrP4gg/RY9adaYtkg0MH/v5yhw
7qR/DhmFJvBnSYsFd91sjJXHv3bVzA1GqT1wx5gozuhB+wUWFw1rp9kGj1GOii1d1ntSd4RXo0tN
p2PHiQEvLbzUonU+R7N9xdd3NPsrBeHxgwd9AacVZncnzsjEbLy8zXBu1A7YJ+OgJE1rLqUMLBXI
TYVFzFEfs7eZb02a28kWlPQcWKPxX5ka/dC9x3dZp7Apyx6bGMIgEAowu5qVbDBesjhZwQsU62JJ
cwu2lU4+AYY7wvelBDtVnMF6VBo8Xv6RYfmfycccNMc3ZDU8DUSInlKrbJYatrM143qaD33QONQH
xMc62BUi3M7J7ufmFGSt8ehGf2gLKh57imDsTlyBPdtUc7fzEthiCIgEBMBiX4bSBhohslNtltcq
cmFv9qTSQThzuU4a+9rWYi2TAx/zmz2xMdFheW8EfRxeyPWzDYvT3z/791/qM9A8gsruGWgxR4t4
MzAsgRNPij1TkR63JlV0WOaWRjvgpQhxDDS0cykc4dUw9PtOBpeQZ+/BG9ptplxtP6fC/2aUrKFF
dm9H/SjDQ5q3zUXveJLnOJaLtWEJuSw+wHFgQQqhOBvjT8BN4qD13JwsGH51jjFKyy0Xgit5rQGY
/VqK4M2Zte+opVlHtog9WYKqhSeZQ/noqgeql8DHcYBnJ8Z4np+K4MpXWdsQwyNnnHh6qbP89J4Q
Unnswphy1CYlAt1E8WwJ49sOkFuHYIsxPH7W0+gCz2zYonUyqER7xLrHUUZlvvWAty1f6owIinHw
VgWWzxVoUQ5JYXs2GuMmHevmxlm61YajOQzOafTpXhn6uF4rA4C6sFS+GbqsIrBM1q3s3v/W5OGu
tDeqj7/p+3igB2Zu3Z0+NO5fR5IRe1o+XpKCZEcWJ/ZzlE2AdJr0XNZNtC3dpoTpBB0BXMyja6OM
FFYJ9QGEmzQVhcQ5KdagAspIMvfRH4Bqay1haMylGneSda6Tmfibe8stHBr88VOeeivZ0FAi6yl4
13EXGSaJWBi9j6UwHoqcb9up7XyfeT2QlTEDngrLk97zeCsw1x1zQW9vB5YzB5CRGZg0CsaGLe5+
/EO5tglHRmlp069Gf0ZFE5Y+U2r7OSD89xLRr9b5PDjwAGCd9rRU8qaqBmiZZz7SLbmzI905aHY0
+xVTgBIDerohYW72IFNI8Q6wCea13/TjDWWHChMxcjAXyuBoMyRcFI35O0H2wYvYF3t7zvyNNiO1
Rlj7CqjRytRMZz3KobyT+Sd7DsNgWbF8qq4tMKxjAub15eoH51QCE23mH2g7/95ol+Ymj7qPv5ku
OecTtTg4qIkdhn6T4NJS3YvFLtpT9kPMgWzmyq3ach/rZ9ZLTDE2q29hKCIEhv399y8eYOBwKQfK
UxiUFzRE2BYUe460p7JJNn36nTgcJceYLRJkg85Jpa+ZCfFGRJafrUyTfmWCl4twDAtGqgtZcR9v
tcl5gI+z6iKmjwaq0R7HpbsonW5Y26VxKOwiPllzPJI2RDxyY8JSYmfePhigl3XZpYs5N1fRJ9HF
5GILaMED183Ap6JaVfVwzl3vga0cz69VX2TBtP9vhNFntIwQGezqmvXYa7LNML/rvmp4vp8KJH3a
MopqaYi42GlV+aCzDy9ts+qOGdUDiHCSdGFg7yBFQfJjXqa1kKzqaBgffKffTE7EBDNNLo5mZVSq
DPpsFhrXed0Zjxb6aBGI9pGezu3fJkqk3rUBPuyZ5/gQzCre2GGxGmKbf1MV/0wJxdzZ/HRNUkHd
7XxnpZVZC3xRfjZpf85iPXoMjACRjNoMskPm5u/DWA0WxmjaK380HrpjSxfAOPcS2QAr7R5Bx41e
i9jhASEaD+cfRl2QtmdX2eLBqqkpy7HGaCBRMOr19iHtq2MUM37ElKaWluQJ8ZXW72ogNFyLhica
zYBreJm18arxao7qq0hyboD+PWEq/Z+BuP+f2L6O5e+//eO7aPOmHi+/QVTk/z1+TVvGP/4fke3z
Z4397DP+P77kl2jAv/1Ds61/Clua4FOFkNLTLeK//e/f33LEPx3LJX5tzdFr0zK9f/zLf4W2NUP+
U1BZbIL6JjVs6jq/x8rQhPyVghS47rkEilnaOTsQTPz3f/0fodr/TNr/30O2EIv/ZywVMKLpmPPf
hfteN0zT+F+x1LqPZBdGCoaMIHdglA3EV7RxYWPSCgvdQL/PYHLk5Gh72hX07ihVfe519zGuMU/Z
oXUstHGX9fo5171HYuIPqI6nUNePHsXtc8zjjWXybShIG7sOATkjoEI22pNz+2iaDqLh4JRbaZgU
MRWvXUgnadsIDEaiQwfjt8Oe9A97Vi8ugWd9mVFL1AGrIK/s0vLLXyZar9zbn3rN+h2nQ1Apxjz9
m2Olp8E036lEo/+8PAem8RH15S8oIpchlfXSdhE4bLDjuXoKAirucGJhGU5zzACZINpZ2Jhpi6e2
MD44/cIZp1EM+iqJRg2jcYcLSWrehxfijMpDe9l4zByyCqNJ3VcrrcI6GWdw4QZXoYTGFfkXTAaa
gmAR467CGFwvE3ugZiL2GASffRKvbgANzjS5zjQJXgNuGBCX8e7a4i41qiXH5L11KzbKjGpLtE1g
G9y7wuBs6fgaapReBjuCe87WcgFXC7v8MbVfxOGzr+Ftc517O9I5recDuDeWYY3kYuyU70lQf9Ie
v6/Dat2HKMNZcBSlBf6s0wiBFNoPAHQcGcPZijN+fDJ4j5h6I8udGjv8M5SErludkT1dXzBjR8+5
Ba48OUl4MG3txQZ0W1XctzPnNdH8k1XLex6pe0U90ZCwbFOpoqbwoFmM37FOv4iaXglZODcaGe4e
QZiVXxQrWYw/TcDNqu3rbCWm7q1yYfwnw4DtsuFe1oOFjCrGGVPtAZznYm4xC6Y8d4Xt4u5Io4Yc
AgrMg3tn8BwvAtrNSyejCcfWSExpWPQrPjIvYfRMNhE7Y7AUg/8wcnelnApDkt1pzxyYqAyHsM9j
GdVy7mbjhlSVsO+l1j5zRX4Ueo+aE67gECcAWKp7IfUz1ObE+ABJ+EYi91gX/TeAvnhR1cEarOVd
MtvD+gm4GDgsE5ngl448QvufwwBY0A3q7xGxGLaTeQhpQuhI3nqM5WHNmhdeInbI8NY01qs79buq
7x7RMJ9tbgVQV/YMKl6tvLxFEX+DzDjRegTBiWosDYPgOaien6TnpaKFaR+3OGs0DuzU5uLHid59
1z5hjc49/WcwzJJkK+3h0UM9B8bjoLs03rOkiwFSZMoDGMHFMcxLqndPcTb84GHJcBxtsEP/CWv7
dSxoWAjHWxmTpGBETPOFtI+JN16EI/7Ek3aCkzjbwOAwpeZ1MqM3w34dKFM0FA5DJv4vkwpf7bT9
MJzfsp2em9olm1u7X10kabgYnIu0ezLQwGp7o7kMLSFmb7IIUIp3zfFf6x7VjlqXn9jQdoXR/Zo5
v4Cr8NZzSBo8+60gAmOL6h4N4jaRgBCedjTMdgcuhnlrvZmaq5Y536bl/iqJs6OzOw531O8R18Cn
0//RtZfcd3+SYuxhCeG+T5rwCtZiS0sd72nIDTD3E3pePY/d3UnwltH3UNKN7MTwgmwfab8GosaB
icubvy56fIHj5EVrWQ8b0/LfmHU1RNWcIP7qBJB2HGEdpiVbx9BtrWFVswyNOGkoldwRrDtTwMLn
/SdxmwsBxFseGiDPrJ90cl4cnDG45u1f2tz++OrTc6xnVUSPCevhggr028wcooyLyTs9TTn/B5Tj
FWyRwzSSuyUPTrWLPA+RWjd2d7Zc8zra8lSCQ2Lv4YAlgBqO37Xv75XhnbkRPCXkIE0L74UVV09d
zzWUpGWYzab4kzWU5Hi7W6MUBg8/u8UVXqeC2VWBZ6n3tjmFIBDMfyN//KQx+XMwsCo7+LwVM7ba
VcvWr/nJTMGtvJdu+ygbBm4wUgAS6cQ1ufXmCCVkZaye0KQoP42RR4WENIuy0byI1No5z0PW/Ekm
+gdLHKWpQc6uoFWHKkVUE/fJyae3oLGf3YA3kTheuTT6FiooZj2zOkKz5b2qCY7Ch95AbXkvkmHc
QLHCaO/xZzsLrzruGeBWz5lF1NooGRDp1VcSW9+uqh/mT6xqSYS01MJFEshfEmYrl0wKfiKC9V7r
bRT51TgtP7KarZpiK/be7BwNwy0YnAcxRD8i3RtJ/BYYoBLnSuW4rc9htK6V+ZyCoFrphvcWF/mb
J/APxQPu2k63TiJbm634TLXgiBfghhnqrQvUU1GQ906R3z0qnMzEwg5AeaFPVa/Q2noV6dE7CyWO
apzcrv0Hw/MhLeTFCL2T0miFjxNq+sJ0pbLyVtbg6cscmnP4YGIbpoRLAbdDgHGw9xkZvcmun2DB
bIOl4fTfU8jEIOzRnDUAx4byz4E0KdStQ/LheKrMqjpHpDBXbVquSq+SKxlYt8Z4YxE+1x11GtZI
Sry07J0bim+N1vHWJZ3eZBVNw4H+ZFfzJD2AFesWxcFu3IqxHfxUv21uTj8tGveLtJeavHIRxxxQ
aJHwACKPF0/jFE5x1WTQeJsOsQUNGcei0XL6KcobwvkuLYlpwIzFE0QYh0rO/j1zGU+S/fZwGy5w
Pn7Dn+W05WeMCdwfTXOfrAgaImkpMCc1tWceSmM1XqooNpdTDqbP0FXBOY1Z9QRxgPUmGOgEK1CJ
Ix1HTtsV35pRrh09vld6cxYxj4guaL7z4mgJWPajj0qqjCH7LohMpfiMmGGNC0eAY6uKM7rDzjRc
Njr3zC05ZqhXv8LcXpKSM4t7oBXPLUSzmOgBX23g9M7BxqpQHCJlfaVFexBVvDdnTh+KOCW6XLeF
jywT3rNS7V2m71NmrSHTbAVY44U2/Eaooo3S5iBgM7HU4cCW3L2C8MevzB+CUcXSFA0NPdWtqYBC
N/5jYI5rvuxbs91L6qSvQuQ/UzCcBtffB4q6i+5bMRTUguzeqehW9J+cSKk67Hijm16uvEH7sAqy
Qxo9n17IpBJ4xaD1V92sdpMzvjMvuXGxPutu9SKiP/RbfibywQjri9uqd65uYCic8mQP4QEZLt6k
mNxWBrCMoH+A9osDB0NNPyM/dY+uDAHDgNgve3ruPTSp2nUNiTSSCVH3C93uXifDsQq7ld6be+DU
W9+FrJhFszBpH1oupcskB+fmRsxsAYmreLzTvQsnlyScKGmtGHdNUj9qMt94pTgVOsfBaiiXMjIe
mJW9QToRC31ue3SG7KUn5CpdVns9+2hahexaaS989zRcobUPBik8ki8bmYZfQa9O2QgCM4w/8Xdc
a5NTqt/1G7vqnvsk4jCsu8/Mrh762n1A7V6QVH+0puYJ9/qZucdp6Pzn2KQGWjko0vlO2XD7fFAa
i8lshqWVfBv1wAQ4rz5Ep/r14FEO6Rqodnr12rptufCdF8t3Xv3Ow5ogsJRy1Jj1eNB8NyPnKFfk
w4W6ng+H6fbShGrmmfFtpEmBi8e3KPyN2Wkbzg4MTRHpThi6vzwPRGnYWJc+tg9hCuzZUM9hRbuB
pdvnoEtvRp8+oapwtIwi4i49yPPOXtdh8OP37nWwrY2lf1S6/+io8iEboVjKpH6jzWkfKlyAddLd
46a7+E63lZm2kp32EnTNuTHFTxoVl4KUqqfrAuDf+GZ39bUn2coQASEybcjPQStBiWn3TctYZgxq
VHZzIzx62Ua/R5uPZHm2ONj46asMAshycoVP4n1IuDgUzez/A0bDGfkJrPVsxTPXGZ/IUsDJtrQY
567HRB5jCQqazylccsysJ7kZ/bZdOLqcnULhyaaeflE3fohxbK+7KE5Bxm0m6cOzSOphB0qC2iY2
Q9GRssiZSO4AmCULu/GW8PpyoBDUqFKfoRGOofkjZXJvDBiOFcB1i5+HtDa6Uf5KXCigv0d3PUj8
UUT+/wD7RqAJ3HYJPx8Bc7JLMrC0dGQ+87UBEDeyyTavXf6TumyjuAgiJz3303AfuanB+y3gHwJT
WOG9BOhs6ehv1WtkWO+5Re9Hq5iXWCEYhVH7Ug7UDiOCllByUgHos2Ni/Nqzvu7dLL8lOHkZ9Rd0
zzRouyWyGtpuemhDSzvWcauTy3aJo4ZtSqqZQYsORzGjK7J3aTiltKwOsTSkdoF1XzBhHhy22t4S
9tZ0qr2t17eIEchWaLaYExkppRsQhEIdLFpN6BLXDQdRPi0i5R765RL8qUvkzskbY0319aHuhbaw
pQ8jP2CgJgYKcEJSthzv4auGUIMt0gpD3xzCvjIAZlGEwGE0repnNIwLXeI/hJpziB1iKwyMhYGr
YT/lzE3fDB9M3W66xjnjIKcH3uadVxa1H92TkqwzrR3dY8zSJA5pUwkNXHolDOR2F+fzG4RbIrYa
7rvdeHGloUg8zQjNlKQL9uhtya10adNnwa1sC4z+kyJRAP1VuprqcMDDi6cs55VRyLxyYKuRURSt
7IZghhcFWIctoKfwY5+1nCIMWN4scbr9nA5cqSe/+yonTsijZIcLC2kuVItPPfEroJR+chf0RCJK
nJ1yHP72C68pfgiJEDV+v2lGjQbtkMxu23SPacxT5GbNyU4Ta1Eq4yUBqLoI3a1NUQ/YtY8kLt9i
m61Dc/Z1a6GaVE2+lL3YECX3ZgE7Xlo1EJCq+0NuboLXVG0HBj9/A6BiZrnYrfgR3nLS0h9au9kt
NGazfQ21zW3spenWlzjDWNVk2VdOzGSVevnFUHvb5YEYjbUItAMZ5BdvNMSGtsZ9nJ0q5oPLUngc
2gr2n3z2IXfdgEhBe2ocvJDr3Lq++CxZ/isrPQczAGFmjYN1zporoTJayquSE5S4DmxKRW68wjUN
NmFiXafUo8tiuDTBZCwY6HtPuqH/gSeCX9EPYODqobPCmMP4Bose3OsafxzyboXnCFRNK/YxS/TS
Kx0IeWBd09R0HkqKTukrSzkmG6fc4qbTR1a+3netzgG51LeD1DqyJo8ubUVLpKtprazouezIIoaM
9nmxYEbzyG849TFRNz1nb4ThrfWm/dRM09Euol1HbS30b59CigYzudATfSd8zCdjzBQe1IQZcPYX
/UNW2HuLUrKl1SCq1LxRfgPiSHhsCt2jppS3iOfVGZbdHfmWmbz7Xsu8XvqGjQ/eYOAKkMqlt1i6
nOTcmTp9gYT0IovyODkZEgtpqcGbAC8Zeb1OJcQ9DaUXWwki9Nx+qeS3U7urII4JZJWs3ThSLh7F
FoXygo0GvXaRJTh9a+tH2O45TE8SSXFheAIvQy4J+WVgZjiKxrn+aXaFy9rMEVjhHPUHXBZjPeFm
ppQpLUC1NC6IoRFIBjB5LqXz9zUG4S+TuwXInHpRaV2MWv3d5YX14DJWsiIxHTx6LhYik/2x597a
2iT3Oo4udmZzFNWKHfxiuC8aR5bEUvN4xd3YHUW1gcXouh/bdy/BFt0l1VdGUSnz/oGipi6+NA0y
jG5Yl7yESNrEDpyNRMOB3Rj3hEVCt6HmBH0V7gZgslSxrgcTcUQFDNJT+ajFOuwrudB0zsf8cDxu
xuh7tA3eJIFM2BeLoovfzN5+YVPjzNQC2GaKukxpr1p2w6sPXjbNyBlpGBbe3FZzAOBiekRPXbqj
/tNoWADqZD6lO1AxVNjfKX97AAx8z6K2XXeyO0U9XASIFvjmHvGKfpKKoxhLjZ92/61LIFe++Eh0
73mom4NpinG9rb3q3S1gm9sUylpmpEiqcs5xcOAupJl8u51XYxQTt4S4r6QUaynkbPaBZUt+V7bi
q+kHWnq8by0x7g1mgbWZDScbAFpoznd20TkMrHGgU5iZiM3oIv6ZuvPDDMLp2h9fx5dMHC5ZagMX
o5jFDAmZLVCrH1mxCJ6COcmrkklQlvgg2tRxNNPHiULNRWImn15S7XCUfxDv6nTtmhId3CBkPue5
sVKxdhTCxJJ1M3zZrQ18o7qtMH9UR+6fksCtgVF/YVixAZ+DYZ7b4Oy10BDTKNnPADizSZJrP7ob
Tiw+PrroPHV/SspV2dHUCQze3Yj3kA+4sBvoxCNtrbw2m5F1HDu7xiljYtMJWi2HgMi8tNC5nPbB
tQ8s50T5El1SbjInzqL+IW3XYTIzi3zJgG0aDmTXahwJc72zvS6wnCH/qJVqU/AuBpc7kfU2T6Q2
rMEZcp9O6P00iMEn50aX94l8Mc/LHFGvM17eInsjzks1MJ+25rHOujV9LxbFbwuW6tcytg6e16rD
5ImXJtbObVvNwdnaXcZX6kcg9vLzrWKFRxrhcDRaiq8Q1Ba1zC5ELXHKkmVZoI/TihtcXVMhhyQc
Q8jTQxno0UVAVlgtVhSubJ/aiJG1rrUNzXv1GqJatwzH74xnvRiy5MlW6S1yHeJd/iCxklKFVBxr
3/4m6IgPANsl/LiWkDJ5I1X7e9ABhDKY4xIwS8p97xjuQY0ncOjVJvYgFmK74VNlKy/j6htBGuOU
FdUr09CemF/uQJoClyks2g9DDgWpetJLUOt5zq9o43dYCNoN+4pOZecPQdGJKDxx8doe3b2aM1Og
I1asyS9NC9gPHuOm13HMq4T8rgjdEdoMz1LZMPZdM6ipt9TL/owDJhWh8360LjVdOu9eaUztzqnl
NlHpm29SBRJrxmMSTN4ivJeDr5jWy+0Av8Pi3Ib5BX0tpr3IrvggsDy/TPgVNm2hU+rAEczoHwfT
B2wI8cieo9RMKRftcGVw66yGenrCLwOl2i9wkaijloWvQvsThHQn2V3MITrO8BkbHNoDymnRhuXB
G7V472Lz87WYuEPHma32Yd5bvY3BwSt/Ggl8vgjIlyXWG5kmws3hjyCGtQs0cJ6TDk3bNrJwU1SI
Gr3fYZUq5Jui3sO3cTe280pe9sgg+kfkg9ThELYRIXbLKXwsfdE+TMTWtiOxQe5fB4n1RhuwM1Dt
iEVVdfgLbfNG7wKaht4cNP/u6UC8/J5SksnR3gkO6oc4zIptlWzptbXRjs7IcHLZKRqghhzg03Ds
zfi5KesXX9L43Zc2aUoM7kvaXd3JeuyJS/ghZKx+CDjndZ69LSzc3EPrr3kH1rKnLCnWP8fQuYal
pS+zLk1XDqldy8QzmIGj6bSmWWjiyXFopG+hKZJJTL1pwBJJ63nr7PTYRJMjGXDIhwnzr0nPNBW1
7KC4jDXuqhsVlMm2EPU9iSkXahOIYm7vrfxoRApJaDToYrhYVflNL/Sv4vREi5xgzUjD49S6H1ZU
lSR8jSfZavEmFl1KcC2DxKguY6KMbchYEWOcerCb/EBqiPqVeW6sIux1aHr+ys53JdclVmvaPU3w
bJ7vX93WeAktlFK7ncFDpChHxcGsk+UrcDy6Q9BeEjdEEe5L6L75BQ/a3q3kh6rhQ8TOyJlaM04h
JXs143ydxDuF3vUz/2ezoLhXpYS/O2tYZxP5fmldbb7DrVdFfzwPRMpycFrswjFeuqJ9gsh+t0pS
ZS3560GisLXuxZC44Bv55guCZqOzTMd1zUxtY3jkc1kcKMKGO2M2MQXMXbhlsrmfovJmRMStQrtm
KIEffCnhuS/KmkK3SgY7Yqkbmhnuk1InpwRiJ9sSJbDO3uMu2CQZIZW4mafp9s7nH8dU71Gfm8CZ
3SP0FsFD7q7cEZkgw6CyNAf/s+uaeykfpzJGnBtjVKwg3THowmPGaH9NKpAtnv8bGz8Dz7rd6yXQ
xyAFNAPbk2w35+q2KttdGw/lYSiHH6G0o5dRHD7K8n3MPmUZvY+WKVdWNOXASiGHJParrM5Mg3Eh
yS9Ch/Wm087KxlhT1v2BgMSNfjG5SEhjKSduT6VqbjrYTF3011RdkGIjZC5gnFWl38DH/xJNeva6
6j5lwGuytt5Pijbo0gI3m7F+6sxkyfRQLmAX69Fhlml4lCE2I63ZuI3LXdXpr17oMr2k+wU+E0EH
i0kOtkwrMDiNYRsVlI+g+aoPy03XpegxOjfcSJHLCm7h3sdo+sDRuF/5VGXQMrs0E2QDp9dfh4ql
1xslZ43uNdTDreMwiE6TFwSAkz7Vz5blDSvaBJ9AdXwhrj63KUfxqaK2Nh4mCmV2zRT0O7qZPuQI
cLtxn6ugaQ+sTQchoJ5Orv0t83DpKndnDkimfUgOwO+Y4djxQywdb9GiMMF9WMqcEl06LbdgsB4O
dBIwRKGvMK5MGrPy58jREFGZs5aMcqumfJEB7JjOfYU/uZ4q5zMYWRw6qZggTXeV8dAzY17KGnmB
W0uLgIHLhIKBytxqDukfGF+gD9xlPah0BX6VG0rL9gyjczXR6sXaVHy5w3wbS+IfEknA2H9ic3yL
XcI+tu69GjQSuchQccINnLnCaFc/LsFDuv54M+zuk57fVxCM6MRF+KSp6TtPSPRpOSxGu9J4Bz81
2VyJRzabxNBOGQAMI4k+uBRtMPA9WQFPS9l9+5X1rmnmjmNF0xmfjmCbbIzqqpP7W3jzWDGSNHA4
6uDQwLKoFIGhOb+OEMdkTH723NwKN30ajb7bKOHcjcrdd+RT15nBSagGCrWKVUzXnYdYGMTR2vPc
d8+p2djifVvjc28SGGbESZ5ik7oN00ppr9aDZYjAyRj9w+xZ/AJKXXSat9kQSj71Xs0bf3Swk+l7
8F86vXxmWQ/kpyjdT8cInpQNCrxUjD3S6GwO/ak2rG5rFfofsBaLksUm7oFQzS2YmheudCcF9mRo
L64mn712Go7U3dwjm/uWbz2aY3XQwYdiLwPjMrTtKWjcNX6MLVWjD3jRVl03fWRd/0W56HbUxAMs
w3051uFKeWjgYUEgMu37T42h1BB/p8p75B6p4Y6Kgoh/ps1YpSiWVhDAUKT4icN4ShANqZ+Lr9iB
PQAoH3Dia7/dRCagpnEymDBClGTK0bbiwTPEG8hXnp2A1im9fhDCv3eZ9QaJTq2adHwSk4kAVLe7
mpVg20bNU6VM7qwwljnrDjzaHeVXjEYMPNcVe5NjzmfdfteXYiYuPDM8BB5MyNS3RoY87alWzWPA
s0IUC6khiLwjgstX3WaHsE1uSYUHI9Ea5Jj6Msjy6oDp9Rp1lUX+kspm2DlAol2vPJg1G2Pj5QcK
RVjgAmLNdfIF+vTombDqEgKLhrHuib4ihhnokgOME4RsWvauLUmqhTtmV21uaI911ie7PZsVHYK8
xXmWVoS3M7Y/Zn+1iZWl59RLiitfknymFPBdU5pJYiP/JQrz3VGEZIaIZVNDdRYVuuxJsX+nW5tA
HMPdIfGBCDlTu8kMKs1N7AFaRPsxbTv0O+lofBEbx1g7vySNy0UHc2iVnivPq9ZR0Q3bjuIsHyT7
0hrIUbuWdxp7F9OjwXoSwLjoHb6blGOpYUrIIqjSAaijNFCUound3bBxMKch05zkgQ5K7NHlSxDN
SxjqCA4gVtM6dDbwbj5oyltKnUhPmgLb9iCBxHQudk7wXeS/7TTz0H6zekIGp2eSUbXzLMaK+B/6
/mKDo9hHM0p+cc/cuAS1W4yvlBGSOAaLC9xveNQ676qZ+ktTQnU0fS8CxSYXhusuOsnr2rYMRgsa
m0uRAsAWEggbDcC2AgTbhMGqEzE9WsK96nl4rcS487gIooLQ1mKQBjX0LwwgVDQ51aqsZ3umE/zx
c7WuiCRudIjiOFGsTzsAFJ0ZbbnGgplClejQwOFI8TXYF4L+lbvmkb4UQD0ZHXgmwVQAArTA6u6L
ivRn33Xqjan69JAo7PJsnjcg8lxjwK6OmY0ZPb7hXEI7LfUXw3SfvAZssZ6/pQSaYHOCwaiG6TRk
wtq0Nq3UuWcexw4e2uDxkdmCIlexNX1mb6awnXmAxPaZQTejlrKo9WpnB+lTXuWnYXZYCpXtVZKy
Qes4cqixX1hJC2ciU1f2aLVO+KoxTcU66ON+XUYFwzn1ViQOWl2/1if7gwsjHx+8eH0je0B7kWmt
ywYrJhdIJJHZro3h6omoAvV4kfcWoT0yVS4JSCCY1VlGKWRjADRMlEDSYj7kNA5xUvkEwi7bQew+
Rx2kFEPu+h69jLsM0R6c0TyJBMDQw4sJ4A0+nWKXlcAz6KOTS0oHgeeThXYo1kp06lcZ0eGmzPZe
Q0XBpG5Bw5sWZ1CQp4neuQqekPKjcp0jWBn8ju/i8UAx8TXvRY1Ce1ckONaMbKUrr2bvuTt3U2ho
koysIIB7K6/iMUrmxsDRbo9aqQj4yncuBVtBJxYo4St8FmqH3TlFbvqEWyMDrFMCVyTV9lYfMUcQ
b//B3nksR460WfZVxno9qAEccAew6A1DK0ZQM3MDo0g6tNZP3wc5/7RZr9p6PxtaZVWRGSQR7p+4
99zAwMoyBeO3OYj7hFzaoOCaSHz5QmbpC6yCX2JR5Wbo7pzZJFAxvTe9/gkI13iwuvbdF+R0ccd8
dOrkTOSChfXF8DE/p4RgiflHczwAsElXTvrlkOoMt2JA9TOisc7zb5/ERSCAdbYV/PUzNFhuecbD
0fQuvPbShXO8biuHUSmb0MT4tnzMQk73Q8rgbci7V0IGoU3HsGhbK35Moxk7d59sarJ1UcH148kk
EIsAbC70FNS0r91hVzXyvUG+ULfc/hkwEuHLx7niNo5cPL6UNSyoh5vjo0+jiFIY+/tnWWS3dnQO
dlTHd9FM+RNF02eYpIAzgvFhQHTSRJp1ZA67AciLmzLXcxFklYmP4phFMCBDA/gFMGYrKr6KpgOo
xtSf5D4Ipm5wzGzvmpXLVGD6iXuCXJWuwLqFp8ZFVYFJ0N/448zGkjRvY3BjRlMheyvm2m1NfJkL
mcYuSBPjhoR1DXVirOmTQ79e+2TlrWE53cq5NFapzRxsME0UK1RZRCixkfTNfe6U/Tll1w0FAqMJ
f69AMr3WXh9u205sW4Mgb/Ttv3Nk+ivlWObJNBX2Q1S8OxLJcb8tSA8pv6i0gr3+rVVfMxLU24j7
c5cVzCv91jokeGY3UWBwfBDKNSv5KQxWrMxzHjTnx2Pi99uwNDrgFOGH615g0oJVxRKFlhyVSSvd
IzQFCAJzcddWcOy6cUCHBPoPudpToCjtIu0YtDfOFr6oi06pRP1pIUtKwa3dpcsZnI6oDmJyjAvu
QW2fqJvGfTwtc9PqZXDv+clQhwGLgqUs1p7bP2G3fG+Qn66IHGFNFfHYcZQN7OXKcz1Wr0aaOhtj
nq7KKn6qKmBVxK6zXRYZTNLr3IYcY61SMDWoqbEZj8kHBAxc01aG26Vn0eTC+dkCBINlmzc/BeWn
8smdEGzWwJADc74zsUHdWQ0GUICCI2hr20eh5bzoRv1YaCDXiaRvA5L7WreQt2Y5HWtmVlwxKKgK
NLBRSGkkEo6OSHKYJstXNT7q9JlpMOJ3kh5WMKYhx1rzyQrR6asg4T5jH9wRQEO6m0o4p3hca81a
kQNt5cREf0XgFkq/oUudqn3O4cjIb7FfK/uYpuYedT+6ggKWKwG4W6A7yap1wgM8uIztMfVeiDRU
ARrqSq/bdGbyGIS9f7axn+2kOkJkmbbCmO7bqtRvFOsbCG32E36a9ClX3jYwFlE66IODnt9juEL3
KXXBYsBirKjFvRmO9ZvkDp0a/7VrHCY3kX3uM/MS6yB8JSmjugcIi+3/Rr0oabEedefwwZ1/9xHM
bFktoXu4cN9lCWQTx8aqqrS/MQnvuzM7ZzplNmsBM4zrA+UwG14RMJZ3huncOlc4fOR6I5pIkuC3
DjqgW7KFHArZ6xLALeDwnvHYTBDQfU6Hu6KaoqNYQqdYyB2ZYzJk7cL0ReJuuY9U+DQ4ZvLSAQZ4
rOJqU40xtgicuNuK1NAX0pDzj9Kt42dGJmDNq11cJf6zwdl/4zG5T/xXs7OrZ4Fz/mXULBfHcXrk
OePbFlfcngezTQBNT0mylpaPQSOEC2tmjPCZQJFBUo52cZoBM99JGNqbwpnK00A888nOHDKCNE9P
aDq86BmrML+AxlhXy//jKrc8/f0n2I7lLpvcmwDgdkKbBj/Shesk47I9/f2AycUCHbX8WccO2D1u
r1XduCgMD5hCqhNzy/b091/8/VA6SqziqRhIJihYvEdKdCc1kNf690Oa62xd5CAT/cDoTsnyX2Ph
qkNAZicB79bVKKR1Lfgqa9fj9imjKsLfXYnt3/+K9Nq6RtIxr5QDj64z90ciORD4pPx4myQ2r7Cp
zCvaclmHxr1e/s+//0bb6mZWGtaZbx3BPM8xCCEX8z78W/YRzny1jPNMGgfupWi+5o1qNwQwBiR8
t/N1wEh9bSIXnvCc7x2+Za5QM96y8SYymE5fQVq42FPAUWAkLicePrAgjG/FnMf2sTJ4QRtRqqeo
9NtLUJXtxShnHH5qWcEhBkYnbBUPqfdUtFZz8Y2A6XbYGM3l74ea9RrL4vgT0eJZeGN/mAGPXf5+
yJZPGFAz7Es18vRM+T1xMWtnytjTzSx2qmYML0EhgbKahrkRixck9q1hbejYQrwXsx627WYrOOjv
RvAn67JAoty3JKfxtMkecR8fGAPRMFohyDcIS+t0pLsyWoGmXeeQfGxY1xeFWHozOhwhYirKLSlV
dCi520Gp50MYhGTsjAY+IZF+xsYw7rrsI0JccCdS8xcRR+hPZHJlU3bzHGxgmR66Z92ZTBZnEKOM
AO+8wSAssU7J01DWuI2ryNlmJLg/umarH6M422boue///omxLnkIHhUg2Rdxr25drdStcmN1g0W6
ns5NGzfXMnD9HdhKnwd2qfFIf9lJ4ksf2XHs2JnCjStTsa3r3nmi5TPPrhV8pAIJS+/DfTAdwDSJ
z1ZFMphex+mgv3CPdbFrfvoKnlkyu8VZ6kvIMo7jFUWNdBmr1a3r3WVy+GSS6+zpZ2KyIfp9V1oX
rl7rFQ4BIFl77G6EleQn7Tdku3fLr4rAXkrpx8i6RTcmzB6XMVuLpBiuTBnohBahqtcjr2tAoTzo
0mvQ47f5J4X0CwpTKWvjKRuR8DQNA7ogDPEGS/ZS8HveBS70ZMj2s2eOb75G6I0kGL0Mdf0xdKEO
4jYHfGUNn6P9K+oJb8i17//fD2lFho8zabiWvNh+Mp6nJHsF7NlsXVe/dw5GaX6tC5K92TKre3dK
Vr2EXRDKkleoG6LY+jLx9mLpfJshUxwC7zFARUKUAcw68md9MMeU9zK77/Woj0VIiECJ6gC79EVP
Gc4C7qC7PmTfDBLuEkwdaxaSWHmyKP33JTfFukpSEo6Ik1oX5ZCuMz+1HgylgF8yeXIcdCN2dZ8g
JODTvX3RIz9xMbjt4jbgAW42HnaGw+B9McBrFxVu95DIYm1rmixDhQlxg/RdmWjLfWtm70EFD9sw
g7Os6H5DY0dhr2EqyZ+yr8Zj1JX6fsal51jJ8DC3+mUMpbGtvPbdkSPeVOk8WeV0ZSn+wexRn3wD
SWHWY4uj0yiz2j2Ak2OauryOtJkSwoigegKk2s9zEm7m1lSswEdUpxzqo2Ef6rhaVuhtu50i6HGD
b6zwSUcg0gSl3lSIB6sbrYdhmtAmy4/KZ6bSZHC7g1y76BC1WAt3SSYpzEtdOuiI3Fsm8Al7fgud
axQquMvIxyL4o9jZ5WdfihbYytUp4uRSGgAMTRekn4tXUtZ+v89aCkLtVge7CLqLNPv6YcQZBxme
6Ufv/GIDNO5CI+hXUZsEmynTOC7gkHZ1T5CgV12wHS3BV/E+1mZyR1IzbwEKScYbZpiujOV7G8xg
l9jhcJ6LfNu5aQJqoyfrqkdNpr36nDFBvrsvozm9TdRPK39yvC3sq/IWt9scohTP1SLmGkEb0YG4
XsXTiKRjmBAmuBYLfEf3v1Jrznb2BDADsOm2UhymXUJJMXb2riwn8q71TxaGjzk/IeQWVjYctLwk
6WRsVNjUBzZJsaofIjcT+5BUcaeooN3ZO1fx3ol/4dz04b8230QNEGpVgqSxaMZABiKYi9IBqRr+
Rbvoh13s2HtC6a9h1e/7bLRWjaHzVUY088zlGxaJTz6GYD5YsDoPeo0A6C4+EKmQEPaSo59iKRTN
OyRkK9Ed3ZKu2gd6x032wpwLc4AqP5V4tGTx2Y2cUjITp0k5+6EqHxOz+3AHzL3u/GO7cMOhGVYr
06t3bFC2dQYKF01yhIzHrTHkxKfI0z/8as9s9xKojsU+RjbgCNPf66DKtrgMmLYz10E/4e6191uP
I1M3j3xvtgg1LYUAKy3/Cj+wDVGVIxPo6cVRIEAgRFrPKh1QPFvzPIxwd5e/29kgJo1XhC9qP9vq
BABtEw+ptZb19J4M9c6M39ts0tsg6F4MuQiRUYnLiMWesF+83tllbX5NquoTR9Z7sWjcmxbGioVn
3ZMJhX6i/iA5QYmyI0Cp36WuZi9V9uGB3vweRv2uwFwO7M84g8qJNpXVfrYINhjFgk2ye5hLHFJF
2UPyt9KTw/CEMOtgN26g0P3EuSYAOB3uM8WSmKijx0ibx2DJOnWq+ksW461J8+egisCoiG2P36GD
oyjh5X/YHMcbx+0++xp8pca1PzVW+5aM+c4IRLMuasjByvNIDmR0WdL3WIQwEWTSvZcwclaFBSGw
AlmOJPDsaai5fmfzkiPjOVJIXUy1wxiFPM8sG5aI4bax4FuYrBN6w2NnhwueWK515ILLbJKWX2O/
ZD0XN1ti3YJNokBErHLbDh6C+qlCj8u6Rt+GCX9kFd2K9jmzgU908tmEH+D13n0T9yOQlPF18nCl
OVzC3HYoMqXL0NgNeJYKYOxe0688QioY6ECXFXpKKXx+ixxnvpl/2ao+hdEMupJ0dbTOuD3izj4F
XocLqyVy2j/VWfxjFo266MImHilUh6Rqsp0vk/fYCUOAUPlvz0Co0IM8dFLU19qq871HBotR992G
xAc00sNM5W6bn5zURy7xYTXGCNzsVPhop85DPL/EcSnWEXBLlCxEnvlieJmc32RjECRfFC8ynQjz
Ee+l7RTMOvLXCr6oaswv/eRmQb+rJkT5RIEyYajSrdt59goFdsCIV6TIpw1jgwpi2z0J3MxntrmL
2oKmlNUeh0iGOqB2wxeOSezhVXuaIFXVcYsY0iB2ygayAau53WgAil1vsv2tF1Oyi3iDVjYKFVol
0gqfPZeZrZ+av3mQlh39zRL2c0vEVMagDArK39jLdMsAUsfVdoF+4heqgU6Buho6xrue78UXohtO
STi/Mq55cFS5iJngkyBHXCc0nwjs+t++hYfT75C2sTsATvIQumxx6S1RSmLwa/SpSoLhUlpEKVCI
1sZE/ggtFM4tQG8deidsX9NqiiSXKXkT5mPQWh/jZJU8xWjbw5gWPsiUs1aD+D0RSwxLbpyZMfcP
g4HvjUkwsCWnfLei/rZY0O/G1jvUSmcHy8OeBKXdohGxnyzMSjjzY/TVb2Ea/Ca08WmW9sgQrIJb
bW+dRitkO8xkRJmfg25rIx9vqcOf0cu8iYKRpihH6h59rMkOXFfZ+G67PK1IxhRUaOvFymS+VcRG
3BkhvTBmc6ZctVrPHpAgREzlulLiYtKTrVVbr1kXjKvZnQ++Of02zfmZEZ+NmyVaO/gp2a6QgVcm
G/Qhj6Yl35c9Im/3HUR67ckv1fcPbYZfqqqng6HV3kZRhJUFGW+JNGoOM97FELauYTke8tY71sYG
ojTrvDg924NjY3pj6ZH272YKr6evkRRPjbmHc/jcxyx3Ao/gorKmu8sR4Ggvmxh7XgpQTY7Lgs+r
u2nfJOFvz9Rr8LDT3VPrJfFRM45a7xOS+eJhZJg5l+oU2Pj1zXLke6iZKzl4hVJ/n8eB+BwhOUXS
n/Zjge6ktWB4TuO5y4v4vi7Tg4M7tpiiARk6BCBZp7x+KHoEd3gV9lzDGN/0Asw0oAK4Fb+H0PHq
feX/8qOJkyPlaEfXbfMkokY2iUkqbOMdRTYVYFzz0Dv2hecJP6NXN1j2xVa2HZcajhUclejVRcKm
N2m2U5/P21BUe4NIw8KzLxW13l1v+IRyTOWWDuOM/luvZoHACvAyAe8OrAPwytqBST9AaYCfgPOh
HHfEeD2pRF/VFH1lQ3bl7GlY5czNmoSfaW/3D2aDNiWn/m+zR6Qy1zKidWwQiTZhvXFBwt3BlTLg
ayys6P4a5PMLPhV/MzMRw5OBWxDs7JqsROtuAL2Egh9IYOywFGznjhlHM24JBWDvRh435X9wTeMa
X2ePapT2Y1P2RnUcDYqjINmXQY6zXNgl3iUC3jwmNbRJ3h5TUn8BRU0fVVC0QBI6uNCWUDI08lAa
wZEw0gQlHrszEI6OIleBjRNufgvrqTfsZqJdprGRW2PIH1rlNUzhKN7HYSEGtfpk2Hz4+0+mTNBs
avD3XO3HvoKFPWA628yj/CF5FlAVC9cTQIXMbR4suJTncqzr6yCRtdgy3MeA8ZbMx65qX72gRh4q
EqKcYEW8NYrnNuJlXBozct+Gu2Bq5JvvhlciSosDIcoME7hW3zpG6VtvcOJdNefqrUXHyba0su8L
VdUbKyD9KOx/iWlk+0q+8hl559KB88eh7xWPXmjugA3yE3Mccj5K88enpr9Kz3VfhPeM2HgIk/DV
DKV5isLxXQUZTpSwe5NGWJ56BWmr55yBWAT82WoHCfQCl3KXZuJgh57x6vbN99AE6G8WUXcauXST
DP8tZy+rv5LclGQe5vGz6FnhAO+otPFjhxRFNtS4jnHo2uetg5KCMIvItvWaMO5pO1NasGH6NB12
d2XA9iWZGWHVkikJ4istYoUwuYdeRyYUYiAcLglfaRyTJ6aN3HoNik8pFy6PGEnYI89FTe3RQZK1
BjpsrKkzjgCAmerNhY1xiYPC6ghHyZceB2TNqTKXEEHbylZmb4oNI9jPYsrfO7/0Ttp4HwLvl2X2
xQlrwMNE47letv4o48rD1KpxmzYsvnuUWH575X0JPSycKBpZKc6kYrCCPNJlnBVjXHS17GVVytWV
ZADx2uosy8U8NMfIbAfrjwMi4NrOJnEIityGGlZacuJ+UODcAAxGsK9w0e1UCdRvqPRJy5BUvVIv
wBCfToofwmBFak10xilM8Uj1qc9sMYxfY1Pcj+PsYXUig8+x5mPr+n86CwXnPLEoiErNQzODJGw7
w7xqTIEDEGTQ+Ka/Ycb3VGTDvWnEO2n1t3gQtCwus5Vi70fpqZQ8dnka0WqK8hfsK+6YfDb3yZid
moZGRQVq3vOYHkiCmYhxpGSUyObayfsuJraxI1lTKUsHZ/ZeDSBCURjP3Bec7dp6k+wDEa90w066
5pV9w3ruhk3IjgqHPaMAnbrPc+G027jx0I1a7nueJJgXfJI+jExsMiKHF/0mbIOR6cEUuchFZbdP
Y0hFBDq2e3M8l274ayoxTOFHjBkRLKgb0oq8CGVhZK9FmfxKUjJNvKF5ctos3JDL2B7Jkl3Pqvku
S5K4pk/DqpxdZ567LjnTqd7CkQ3E5FJoN069MgKmihAzGC+oVqw1pr2cxpfGACvkHgEOxbRP5I7b
NPZZpOJGHsm+jHjyvQKL+mjkb7TfJC9ZeHTn5FhmEp6GqDZhPFyHOdO7KcufOkv0GzwiWOsL5vPQ
oDBF4ZSq4eTmDOHYFvhw7py1ndcXbPqfkzk/hso55pZq99FcnbOI6scj1pAtVV5vg2Y+QSM5MEcU
uHunfiUbQMtEEvO1+IJ2YH/PZbB1yDReBS7qHllh1iZIsCrR/IepjxLan/4weQJKEPeA8YtUrP30
EZ3vsiaxn2oR5bsBCTGtfC639hi/jS0rlKIzPpgMkEq6RWJ+CV1qKNQR63bsK9hKUDBI+E6ZIC5w
p+GsCoSIFfCfcdl6Br3/Exk2abv9YcJztVcbQrQBZpC+tOn0/G3Ax8p45ytVnEjYG++mgUcS4ANB
2fl6NA3oekuI+tBWjzKFoliNSIAniKEdTDmWxC63RK5OdgoZKbBfomWh2eTSOOIcJbixYA8/mKeg
A/7tIQsyCELc9FWzD5T3Y/eSwNqJGQJDf8awiVhV01nmiLjsURubCE37HIpkC5Qh4M7AixeFKNHL
Ah5TD/BAYpNPO1R0AN7CZoq28KvwEVKsOdwGyKYQczavhcn0V+Xdi6RoxP/AJi0k6vsu4R0de/KH
rx5SAZIdOyqYIh5zFVxahMAqvRtBo4HfiFhRcXgOS3cySvFVlHqvcrI3qJEop6S6lx2sQZLKwRoy
f3B0+ikSlDAp28ZOkZBJLId5ktZ22Wys2r9EYIs3eTzwLVheNt9FkdEd+Mm+1ijdkMp7Hwv5DKaI
oJXBk/voDYBLhvzDT51vSr6XMC2fuywLsUfZ851do1wdchdXnHGIzCHZtA2tRNgGG4RSGAQ4CGVq
tOewsGrUVoRiJirY+TPakqH6sGIP65jbK1TTBCX8/WMeTL+WhDMrAHONciBZRSbRU6SAIF45c69v
i45dYBpZIMjH/FFdnZL7R2wV1PQQ08qewgTinF6HiMjv03D+tugA2QDPHxB0V852Kl3FGcqGAhXK
2hxwoucTtkSrZ1tbG0wapF+sMbU5VRVtY5vpSODSqmuIB1OlSHJzZX5UsVmd/Yq6tTEYgeK+Jq+E
oZTirkAohAFdoe4L0BGsQqJS2ceY+9BzIpDFvOUKC+h5Ge0zZr2reHbDDet6REGcrCWiZIaT5qrR
xlOXIREqBJ7rwmDXL8N27+LsVb1nUHYROSF1i+sK+5FTJC7joT+DNL5yhyTQAR3hbhksjYrrLwDP
6feEWBhF3LObRc5jVQJBGM9OhwAZT06y8+6rZe+YA4e9Ywy3QNqofxwb3X9sEWIbNleR5zuUdh/+
4AK5muGSzORplxAsNsQVVqvUc9mcT9mfMDefyNLcV3hgXnUcgp6UC5o6i6h2azytDeyjS5LMEnER
XjHHOGTn3J4xEFWswCq8XrPb5lssXR++wMblNsiLiYa6prI8tg4Hbe1xeU/xaGO2nglHLFACGiZv
jUmNv4sxem0cjD8orBtb8gvomc51i8AoBXLv+/aTAPXN6u217NAQkWaNmUE5407HHk3/6D4G7L07
Gp7c4oaMm/nT8lHWQB0+CLuBookQCSF6+hjbkrTmEk1ygru3CvAzuyacQRGixooBrvouqF7hkIuR
FH9IoBv2Rv/JKSnukTDzzl8BaCBe2eQHEn5Y6F87Lo9GD6QgDRKBisEOpI97A6ArUTADq3gEAo9c
hm+1wFZSeNafZPTbg0KHMVA/0rDX267WF5dEGGzT3jlmaLxJYt4YVVJfRktGrLmJ6BGqexljaMZm
5uh9pMWfwYKGOjc7zEPFyPC4LBr/VLGs85fjf8mhCOLqm4XepqfyWVsMuqJmJDCFWYgTsBiPkSsA
VKL71bBGgGPwAjkdjMCA31D7v80zmcVp9T6Ghs3CokVA6ze0OO6ncmqywg7DKCmNkh/bg6KMqcVF
7mbuNNLSrdMSlLAIuIZqccFRhghSw3pMjitjCAiaYlKFbRsM6qzt7WjzCMu8HZaZMS/bJJpeajwn
bKf6qECAPDJNIj/wydUCMYHBgRuz7KEaWwrpCAlVKeW0IzIWX0m7FR2O0Zb3hu8xtdTAl4ji8P8w
eRoYXlNz76fWJay18W96CG7sM4kgGPo1sAYE4AYdN/vpBnbfzTKp9H3PQLyDpThArMoVmH67UX6O
0zkimZAFnGOLjeMssz2NS5P7zFRufBrI2G6czAcz2Of72AE8aUt/q2waWS84yoqLpvHjca0BJTNe
E6+yJCcgqUZGb7Bs1mHGtHq5vpwRwirMW2SMBGneRa0/HDki9plFGp61vFnHPlccGNHe7fps08/Z
lVHoHiPYizUyRzPC5r7Waj4TnbUuhPnoWZwApdHcvGD45b6Fdd9sEKod4TF88VZcRAqEaPUlb3JG
1ujfh3cO36xJMFIH7y0j+VOUYQdAbPcjXP84js191UbjForBPbA0llQusjSbqA+mLjCyIbPTf7yU
kDqOHWji1RCxuYZyCNrYepTNl5cG6aF0uIZSi5FpJAyCUeKr75oGUu6yuUPPwu+bnfRDllAzedYI
WnNR2AKRQbosHpWTSH56QE+CcqCn8/2Vay5xfWvo3O9divc4DJCwUCbo/lhoj6uRztwOqdE9K98P
dfIx0rHjRKkpeBjZpR2I9xlT2EoF03dcmb+spENn4Ykfj2niXUY2yyof8udOVIyYl2fXKQXsqTCP
dtEQVJQNBue7aG5NXLQHEbUM2S2xTx39K+MQPumgubmyq3hnhD4deTithjllSzbrP/B4k+0gpHc0
9Eve41zp4/IHhYn9LhwXiwAxoq5AEZXjRrUbcwdwl91pNT5HCcJDxij42DLSYgZ3vpQOc8aYyKBC
BfelXkKMhq47E6og7xg5U1aPt6p2zFMliRmzTq2IugfbGuKri4nTxKF4mdqO68XgkeudujuWY7z2
CfmoJtWcQzK7XDzK7/b8Pvej/QHCGfCIvQpg0eEm4rwHIwSRuHn0U6GvmafyNZ5Muo/GJZ2MOd0Q
TvGeMoHvZpP3dvXLjQTvaEmQBzwxWi3Jt2llEJP4uUDKGfvp4sqRxsmvCVZUuKtslxWlLgkEg+1J
eYSCMEWqitfBNr7rHElN68T91rcJElGOGa+SsLQ30IaSm2uyUUlSex+zMrsvywdpEgJhp+Mfch/n
LUM21gf9fhj5lTARPEb+LdRi2ItqPFvmWB7c6Gao8ZuhRf/EAZxuusCKN87EQzAt26bcG/371n4b
Gts9DU75Tce/5N42B6MY4g0+UPc2Kgt1ShNSV+aiu+QFG/6M5cmGfIzsnqMO3HCFVKOU6oTXpMEb
U2550J/ZnJofdVc+8a7m1xE9hQUeP1ByFSZFfAn2yLCqNg1xNCyNETbkYfM56do2o7EjKEcJdkql
K74V8LMQID0AZe9oE8p8J9t5uHhl5aw0+bGntjgnBPacq2EieqLIjzap183kbSGtsDeOKqpnbwHX
dPGhB8WtrHrrTO1XMKBQjsfwQyBg62lCbdcmuZ4hdFB7z31BdpV3CQBD3ZFhwCGr502kuyvxer9Q
vX+BjOfTF/GOYy/+2KX3Hu23RFOHCx5tZ3j3I/C5duJ9WU225a9jXpYzcZjqkqwK59rG0y5TzAL8
QbMM6Lh8uSNPubxPmrbDT8rJGvBv1lkXvqA/3TvN8KfT9rHhVsfHDUKfzCViUAcD4ySzNvIvSHlk
bVwNt8rCEWxY8jGqujPlwtsPaqfXCOF3iaiwcyqUzA6oYNFumr6g5HduYeK/ZGWFF86Zn3th7ivL
3RNVAAOLIXbuh99j68KOgu8DdzY2+VUABMJ0EoS/27za/SVv/n9E6fN/gyiVED3/z/9jgK4/2o//
9Sdvo3a6/8hAm14+6iIp/gugdPmEfwFKzX/+Ykl9HyeWY0kAEOI/CaWW+49lOr5kXIeQSpo2n/Yv
Qqkt//FxZzueKYQDB2aBl/4LUCrMf1zXcnxf2bYLFkD9j/ikQvGVyiKddJEfvv/936TyBK+Br2I6
QrnUpwu+9OvjkYSn5t//zfrfvLgqkVH7VWmb2mandZpOlDA1ctdUkkEi3JnOOoVKUzMZKSSQczgp
fc3oo+mqBN+65TXW/VyVtv9hmq074Qn3A3GETm0sKaJ6bF54k+jxNR06d9hnU9kI4KKit6oHzKZp
8Z2aumU44RkiPcowzLtVhDSQ0HY/9brinkU5iWOTH3f9Xjlxuq10U4zbBlHFuB7ToR23nukv6L5Y
Rd7ONCMGM1SBHnsHlQ5Jtgnk4H9WRVuYexQH2K8RZYN5UXc+RwQscQJoPUByCyAe30BaZpZ5TSei
sR3cR7Y5sPWLY6KL/cZ+LdlmDVsPhHp+YPuWvOOElVRaCNnBIkBv0gQrzMUTYSbMtKlG7YehnDmN
VKYaDG+5pJcc7HqYGa64xi2WHQDEJMnbcz/L/Fm4WfyRDGX6WfGToOfOLKiaqO2oOcrSTAPudVKk
0RoXLx6Yqpi/NMYNaS578mlMmTl0GCr5A+pHMfowaJDW4MFjH31fyJrGOJlSggW8IXYW0hlUOUyw
Gn/Xvqgkn48oRgrrKSW9FEODHSSGtfF7EWGLaWVjzfcwYBa0+Ez6zIEHxLHX7thU7tEJ/CI8td40
kgDg+7Hx7YFZ9r7itlVsaCPlj70PFtXBkmJBAFB3aTY25aa2DcREYxQH6p7eK7Cucihc49jCkSne
+ymLZubPdVedK9WhCfHVCLVDhqINN2OFtGyRCXU1sqs6RXBPflDtPNLm9/VmrqPOuBWOrd1nsPxY
wyrbiaPL3GgfUZkj6TbvTHKWg0emMbF6M5IBasoA9g7ZW+dL8+bmBFAKAd+/tav46PQsv+48L83F
3m8Z5d2MNprFvsoTHmKunQRA78BQdskoRmp+CQatzpMb4Nc3gGm9yawL+qMHIhZQ5aCrN+Ls6AqI
DtgwukBeYdf+2+zbEWqdsGEmgDpeO1e3m4ETzjWWm4OcSt5CMq/N3FmoZ2p8s8FTknWmQaOvvdwA
rl5rQzO3CSqJf1CGgzF/JTEJANiBALLK50KbnfgC0GNZD9XMtpyD6ChZEEJ2m5p2LjfaGlC0ZH5M
iL2ipGZcZ6VlcnJY3U/YH7wk2SOntKotm0zicedpiqKNgKlD4EsJB5h2qKYcpicR7rr1I2iArjFn
GGE86AroNsegwJPEUsqrYzo0LNJABzhdBmbIbDL/7v+COAtTqER2odZpby5oKCa5BuyVxHSrHiiD
kQbFKfZGJoutyJIXaYz9myEiijfkkrMVnJT23e6DYCo6tw2CvXm45tLJ2M4IL51uCgw/VjE8ATFO
CJqYvdn07G0omguXHUJh1sBkV7k7JXhuxrIrE8AgU2WuEYxW9lbWQ6jQXqn/oO28diRHgiz7K/sD
HJBOOgWw2IcMrUVGisoXIktRa6f8+j2snp2p6pmd3nlYoEF0lsrICNLd3Ozec8MYORaKoAu2Br3Y
hHFrIcwlC9fVvgd5XkEp80JAWjSWg87daqMlFT/AoFk/27JHFubRslMP06pp83amyhN+1wpQNbqc
kqILkQImcku7nKmVVVkzy8lz/skTFsUKfE4cBFMLogh4A+I5q2sG2hB6FTIeMTQCn/AdyZwickPx
1QyPtCxde627tlOs4jC0rFVS1NH4YBbqczTWoFiiKA76HBdCZJsKkpzWdzPIbSRjFlNEU7rGtGas
oCOEMIxedGfC6aZwq1ojsJbFgGHvVtE4pmktOGzSS/tts73+tVH9D5a56xzwNO9IuvnnBuYIpKHQ
vbFm27xOUxp/bmD9KK2+IUYq1jiyWBlzy0NWIy09gloYiVospqb69JnjotTgMaa3tpZhQL7YleNT
U5NYPRqJ87V1/QgSCzqrMtmiuoaG1biqAAdDtCbyB14ez2uQIIW3d0IbDHyRgz7MgKJqNCsEqz1c
CPp4y7rUh6o/REPkOoogFQKa64FUl6wL9A18BwRYrzLRaXEhDSZhR5HVU6N+6ddOY1tibwmIB+MS
0FibfVD/Jp8YYoqvKT0PGoWghEBpFhqg1KMGwoPQjjhocDIvNPogxJPEfU2jSLcHLdjhcOjC/agH
FvdlzKh7mwbtZG9z9r7q0IiobC3WCQ8RWJ1Naf1VRG4x8kvFFKMZayc3aWm5Zl3CQdIOZbDvOnPs
7nbfjV/SChkd90OKYLMIS6+7uxnZazfa0Bptcjlwh/zShJfFj8QvG+1nBfoJaJ8IeiR5EXOEsz55
ff3W1IVPzHUCCPOlsXUGX8BeM0l+nEZvhQMDNsrG6+2h5GAZJeK5BwTo4HXUUL66cID1U8PoFfIK
jf3yExAUbdJId0S5mnK/9E5er3CpKk/2icFRdRL6o+/bYQCMBXXpOonWZBgdxiy/ZZVP2mvvjD4m
/cSeok2Xe22BXqpSaU4aoTta8dyai+vg6+gK1333lFd816C/tKv/LyX35kcx16LN/5xreSYHY41j
S/2vP7+EWv+vpf5cwv7xBdGBlLO39kcNoR+EDn/1L+D9/Cf/X3/zX4vifyimecZ/e77/QzH9+Myn
zzz6/L2c/vVX/iqnLf1fLDqctms6ju3CUfo33L/w/sUURH55luGa5AHYrAL/h/Y/1+C6Y+m6bgBS
RLVnW/9WTcPb+xfHknjjXFdI9LTC+u/g/o0/FyPXMKjN+UcMkAC6TUjk32D/HpneVtfT4NG5exhw
VC8MpRZd2RVnmprhqmqUTci7opLK9E9VeMMyJ3QoTf0EG+eP3967/2xtnL/bv9f2f70a7kCTAy8L
I4kHfy6NVUHAs1WwR9hYMmeXFUIAr5P3UovlXXgOWYWRPNbezKmE6xjgEaWIyO5DR+bIyIq8bOlD
PJmVqmeFX/vXifKPsITf1+757PPn6/ME2HziF+YPVFre/Pu/nT1Km+ZXzHbyhIFKX+lGCPtvFs2U
pnivRDHi43jKYod0u56Gq8/cCcq0264LlLW11ZizMqda0Tqq0D6k48lNvPcuaE2IfoxLMaLMWakA
U7smCLdYfC7VGN4SjhxLjIo/CtV5G8AekFVanfY52qBFjYzCNlCd/tefBNvIf/Kjmh6dFn0+bglr
/v3fftRexxFEGQMGGn/xqxLDafIyC3OwhqQoHTE7Bg1Ideb5NHC07mpUTbV1aUythmZ6RVglMIgb
X3MBunEy+uuvC3mppE25UPH1wNmR3VQauOFcTAhoUwlijJx1OcEeLQXlV0T9MS4pt2edtVNeIzAN
o9moU8aYD2gv+tlzEJv0kpuH8lFwuJEhH1NLojlq5VvRShIkK2u4isb+gcAE1EJ7toqgOE5UVdum
QF+BTtDc5hoJyUh3DoXZhH9dwpq2FQBsubRwnS5CEi7HdiKXFn7FRoSgw8xA13EBVXvU0MN2TDlY
CrtYj6FffO8y7WvE33k3mv7gO+7WQdqzVYKBZdB5Z9uU9tVJy3PYmP6ROSCmpehH3o9qiTXbXbuD
1V+Lmhy6xu2NQ0EoH+gRt7k0bYLHiZDplUyIYi6Sau9JMh/SWllLWQX+XjcXlYOMMrXFtNF6RFJm
OgJz6cYbHujwnI12gc8OB1CL6SjKiLHLy12VOJ94n9y93/pXW0hnY0+GOiZdsQ5axBf0Q98kQ+B1
WsfWDldMRZSuZ9xGvd+BdxwOmCzGp8A2ww1sS+sstkY/+CdGWeaiJOl0pjzEF1aZ+EJPkONLaUX7
KLfeukSLjqXdNdCiTHyLFVwhf4SbjPoi2xi8tHHMBegnS+A7NqJbGb3Ct19h3VEPuhfmrrDhQmmA
IJ/DrPuMoZDv9TBHGUQK7dZ0w5NpyY0GKOaUYgV9Aha2biqMZVra2ovXuFPl2o7r5qBCh3ETB103
JtCRe55emeqWYIR5R2vTPWcNf0H5MEqZb70n0+ScVVDT5YRptDZRVa1tOtg9lpejE1GV1wyXDriD
vFrLblCm/QWZE2RU1GM0fGl78lNBSa66uvI2E3yT0rGMIwXzLhZ4CtFCRU+mAQ9tcOSphJHwCOOo
OltxbV3yEi6TalWzDw38AeRQKWCL1I9wKQH+ti+2Ml6aWgQvDhpuvXS7VdOQDxnV0QPJQLauas9e
GuAd76jjvvqGc2pCwzqgjQYOFbbRqqWHzM+UoxvGnAmsriKuTJ/CWy30y3+90Bh/tnMgibDTWbbr
GZ6JbNZ0/14N4xjoU850LJQc9Ji1TIhgS3eBhSkIjftg9tPGDHjBVTg4W82V/srCXv0RNc4qRVuQ
LwbT4sUHkTzYSoGtKXvT/Kuu+b8u/L8yb37fmMTc1rKkLhyXtpeUf9smSzsvzBRQ6hNPWnDhdGTu
BWyvaNRx0KD5TKZ+/MgwU2qzMqkatkOc+Ft/ZMCe4GilbSyIjmj84zTEL//wDs6lwh+7Eo03w8JH
aSHWdRzv7x0xPNJelkx0XixLCy6aKDn7tL73XoyJiYJqVK8Gh6CFzoryEDoHJ4Zs+9aOgkWRkWBm
E3VKGqPlJkeg7lutn+5ZaBlnl/DVF2xHOvi049Ql78xqMfX21rhz0bPpUZ+e6kANB4JXiY3z7EOc
YTrocLe94IJ7932OunkyZnu3nm3XQ1+tkrSBGB10ax715hJ2pQe3M9JhAsNUBFvcHwdbcxhpEkKc
l675TGrgW5taxqc+0f2iPV2gjyOmLi4AwfQiTHex0pD/hBoZtKZHzrED9To2vcOvS9sGPhOpDOXh
oNXLwA6amy2f8TGU15xf0MlSu40oRVAlpO5r2M1qF6+UuPeil0na/amz2+FUWCxiggpo5qzYH5K0
9TKB3zVCXSaCJ60Whfg5YH+6gwkkGFofx3Wow+dAsiFXIyFp5zGPvnJqEM/MroFtIi9i8PjrAlsU
8b0Kk100/1CigRLlhka00l2gbAskhY/JLao9KqbsUusE0RntcPEnCD6Z13ZrK/Em9jDmiYVy9a2v
pqsvk+Fkwc3C/ZqPB9J37VPXQ+GLk01c680n1oIDYkiYQIXxFfmZ8wNtz2eWcrZXCULj3husszEQ
uzDY6PeA+uIbJqYNwIVHGFKVnuXkyleb/NmWKfUNJz1LStp8qYWWrXlwsxt/+gEb5KnOKFnAkYDG
DgN5huGDKkDQjnNKLQFTnW/x+Javk5GqHTRXGP9BdW0SATbnQ1odSlEDrXXde8QCsqBhA0PqP5mN
3JuI1Le5V3enf3ii/l4UCyE9DwaCToGuC8P9WxmKkjEURKPD3KlhNtZ24z1cVV59PQx3LrvHOid9
YCfTtKY7gnM2rY36pMwwfiT9lfbz+z+8HsEx4W9POC0DDhK8nl8r0byI/laMxapqPPYvtKyWAwNi
qLcmeqZ12BrZR2kgjaj1g6jz8lOLKBV1NacSpaiWEYriGDEYo47VQzetZxNkBq3RSF+laRUyZOux
G8EYvwQtA6qarIAgIahpwBgS16F6GRINIlfr2WssdMER6Tv8N1QCD8SjIZ9Cdgq6sjpUpOTQw6Aw
zYQAvl99+Ja2iRz3GR128SUjClfJ+B7BAn0E80ViBJuGxLv9+sr3iVlK8v7d8fqCPHO0cwhlyq94
tKw92MvxNLTaKhZGiJ+cSzpfICTaCxdtwGbIgNMrA4gTKZTdw0tRPSQYHUfTdMnasng6solmneb1
H5GKXqAzoG1OFX3cHLK6VKlzNDJ3uImUvA1oFIey0jFpABatpKKQpMQYsKJhsnxzZrc6fED7glwI
me9IvI4I6/iSWd2dwiSc5niXukIIUqjFoHF3kPiDecFoaSRHKn9CECn2U4YJOWRwQYY1fhUsYeFW
srRe6kzPdvRYyIxtefhil1SorrfXPZ6tu2G8p40anuP5UiZTCaPShzcph+iQfTUS1z8n9CKGLgvu
QcCyCC50OgXkMbxgt/PfnVHkz+OkucvS0PT1P9yl8j+5SbH/MjdCMGgaf98j25FWXzWHQdHxb5hS
fJXBaD+ZrR8d7ZK+lBPZt4IYb8QBPxKaqQc6h1jWneEjkr57EKb+jeinf3hR/2FvNE0bQQW716/N
++/HGAzhdQ1XAuAt7jM+RbNcl4Zd7iRz0aVRZfJL05riMjCxWWTC1LZBBI+dBPrhv11CmKanu6ZE
a2Xw33ym//0Ztp0MrbXpVE/gbAMSLXbWhDo48cfiFNVMh4owJPPS6yFTu6a96KB/AaG22Z7GVxSj
ziWwmm5ld96zHxTLf3ib5qHZH/WN6ejSY9jHp2dK61eJ8dsCQ9Hu614IcLaP3Hydx82Dt2XljuPK
773yq95WG7vvnTeC4wOAK7x3rsA9LDJyYLPA2FbSKVcOzd5FkhXNkSFY8iKqaZPLvv6HN9IyvL+f
TRkk6o6UJh0UXqvp/O0Y3tQVrpeirXDpBrvMjwYAwN4Nq+e6pow7R4a7LusmPfruAFm+luFK2rvK
EM0qo/O5TFMsWVioKr0503xGYaHMi1G4965U5VGGxqk26JImOVudDMhHd9w6WmVNFu1ZcKOVb5xc
r3zT2jJejj10u6Gd5LLtaAuI3vqmkBkubAIGVkWeo5x/mjT5VtZb6Rf7MQgy7NOKZTnuAPH6XyEk
SM48EXLa5l5pTNVZzUwAH9Zrm1LolzPBhUMJOlOfgG60f9VKumhVDNvf0ilmIug9BouqJyzbd9vW
nzv2b4sk2YBWyK71mbFr4CadlAY5gqQno0B+pTuNvpT4CXW+PaCUevbBaHLv1SQiGBy0VTUd6VdN
+9jrX8Kmap5oL3KObdQi6gdseo6+jbrwjUiBhKrCC491o1U4Rr90zibEU7oMc/6ZSv0UZyt3oyWF
fApc6qr4vJ8KJ2GFbFxr0Sto9E5bxNesRgkfhFm8BMTsoXZAQJ0XnKRQvTj7RA/SMzz3u+VjhHYG
FHWg/OJNNhS0XwCRoK7v2kPFpu3tFGf24xiYCET6tLhArRN739bOjgLN03MpInmj2xBhpHpKPKPc
I+MX64yFubM0n1NIpC+KRP+c9IH8loDOstHb/WukoEzV/Ztrlx1HbKdeEcn31McKe6sttae2r5Dc
B1/aFg2IwqW8ab1oHYkOZmvZvAhfPbwBz47b4/dVaHztEjIlA+K72TIGxP1NFFH9VdcsCCtG3+yo
LJGHHPnf5jhQ7Ty7aRtv8wiYRoOapI9GsRst6Pt62KPUc4OdoBezFMJGRt3hBqxm9pKGXjSdSkIa
3eBd9dgAG81yAHVVqGEdiXjVtO6ZN0QnGWvPvlMgE2y+jVX6k9bPN68OySIqpoOVIkfnzUAzK8hb
h/flmw++8b43yKupfetLX3+yxdyG2PaW5BKtynDD1H5rFvHDcl216kZyrAb8BKETHq02ZU92663D
GAmQOELmDtzec2OnhwTbQmCSTo9cFozyFF1MeETHinMKGcZkSsnhks2qSUYpD1z8i3dUeGLbTeGz
CMiXT9RwTOKIttDPvrQd5ovqdajju0Fn/k77ZS0UhBNC2mZZIyKYUA0kZGjbNpfP7eQRUgAxbCWD
aVb/WT9rgfGgihMCOzVAXm2yJ6+LCLFOBDslgpOwZUMXrOmXra59H7RGPGlmigOH1MCFreDwG4D+
FkGQZMe2/zD1YeCHSgsUxf3C40SoybZ8KQtNWyaMakFRRmfdqZdyhKXTdzhiSWBaMtKblmFbfngF
XCNJsd2zva+dyX6ABpgjPKfX3odRgNARr7r/Vdk5wNWUuzPU0UDVabvM0UPD6Tr0EhQMbZ8euhoB
E/AhidQDA1BDd6Br4i9aUBNguIYFTeBwAYueTbFasp59GCl5MjGNuE05vo0x82qe8nox6hVTHFc+
5QgMU5koRHMQjaGyYVUOnvUkBUvUR/HOqNJNiKxv6RiCOEC7/T7VGpHKqWsuaysaTm6DYdSqUDPj
3lrEpjE+x5ZeLBtpEk6HzJ+G0Suju9la5NLtsd6kGb3p7d1JmEf2QZJQMg1rj8nYXumS48pM47Fs
v15VhZ8sBoCwHAfHGigqDAGj6JFTcGbGhYCTLmv2o43/HvbIttHLY1AU1q4zkJh20ZYanEzLXFlH
u7aBg9O+1DtElyHYvvPo6utac4LLFL2CR28PEDU66p8VyJf3NsB+yOAH2xa8iQj361Pq+hvldf4m
4L0uokguG29+t8inEIOSLM8IIPvGoZfUT+EBzFmw4EYp4HiWtxrN9zYcXQd9IXFBanzvO5iYpLSS
IzmfU7Gd6k9EwBbrmn194UzOxmyhUXsw89ce8u1lWT26qXK+8r5qwHTLYi3NkXwBd+yPinS00s1/
Doy3r7pWlzSaf7jFd1N14dnHroa2kVDEJMB7b4p5ODbJd4NIGbrTmDdCnD6Rcr0V7CoNp75nbYjr
vNOY2eRdTGfSpWNg08NM866F73bv+lE7cQZeMUHvXxi/01oeJbTxHAqaMdEZivQaXwAqC7iDgb+O
x+w1lD7RdTjTAb/qjzgSu9RkQ4yVbYL1TNZDYYx7L82vje4mFCYJGt6I9Wisi/huNXdzUCy/k17j
XwBqUsunRm9cKCbEtDBNZBVp2ZbyYWm4P1LN0ZaOxHpOHyF8KqsqB2EAMzdu6NQJL/9i4RJo6XN0
FT6drtaSQxUPNwB3LrljxbBPW+Bs0iH/B7j1LdQZ9bmVWNHx/TJUlbEREx+YkQh/ZnC42LwajzKl
/cF682j0ek0xvQRAU32rsulNaaX6RH+JZROnVM155F5XaPmtZHxtUNusVJ01LPMDyBudM7+NHBvj
PRYTm4/BoRuecxtIUhxLF5ZA4LKTQpJ/YuPG3tLnB7PrkrVKa2/l9LAMp374oepow/AmWkUuO6ZH
+GMsOY43hBgUoMb3xgCfrUEQS3m4oxBbiDBHLZRqAHYqF5vpKKOtDWIPLoGQOGdBTkZtZx+cHisE
oNqaIT93yJiJ4b1hdGq0HG5A4UkKjLZ/NGhWOYzG4RKS2/CJ9gb42aTulV59C7CrbvRhxM5FrFez
jRoAy6rMPn0oijvDStHOBEQiLlri5sdKix69z+Lo15W/S0MTxlmI2rkXGeEjAeGqPLdF1XJI1ECX
+tBKR6fHoq6w1AnfNDaN3d2ztMe/MsRTuNPT4FvgO6tA7+13BuQg74vBh9QUIFoJ7L2ZVjv9pfSm
JaK14lImoTykjJDZAKBWO9VV4fa5dfNlcuReDaZ31DU/vI1ORcOXExLOipP0sG9aAKhMGkjvEEaS
tSaNftPknnalR0zsVPMMp5JpHnEbrj+LQzpNwxo+5xyYGbNguIiHLAd+zyO6nxRR9UbdiadRyFmL
aQk4YugpMOVJ50SlUy56xlYLY+Qsa6Vlc4m9qbnIdrxxi2bXMdBNHNag/IWK+o3mVFjqIpKUx4lu
ej1ZzcbkJHUhb6HYRKxWTyKvw1tEqtGq0JPrGNFYiMysAng7mqua8IRF2QXiFNbgE0qFCRfD0pn1
jCwzxRQE10Z+8ulmXwjgIgMhpQUlePD4Y2jiqMWXgwFJSO9Sc5cV+MwAS5l7ZwSq5+UB27dKzBUB
y+gilPcp6UQJggpuWun5d6fD0J7b6Gb/+lLXhgvqMOjxLrZPXKkLo3lL20QDjkCTozeCDUIl/5b4
1gVqEdNT0/o+mqF8RX6nO1TldoAql0fNLGRzSfQZKuy82gn24tkOuk1HsKhMeNJHgROGSjhVryVP
c6qF3t7K7P4Y2/Fw/PV//3759WtpqH/RCrfaCAgnU6Jrx6IPYOe5zfc6jllRuZPXpRmPBwFZgBgJ
79zkxruXYeGeNDAg8Rw7NZTS2EdGEb3obbdJAEZu3QZBtT1fylbboNQJPqIa6NU4sd06Nc7gzIZB
bvhT9DBwp62oEeQi14A8hujJlmngulvdSTTo1IX3HHq2BtxppDCKw305BoJ1YxT7CvrG3u+H7Bri
dXj0hiMX1gibDOl88Jj2zWurt/LulDm5HaHb3FRlqJU/yOhKDZkskZdpxZOwStjZ5rPpi3qpgqg4
0SQrlkQ4GGAk03aGCKgTFfUD3Oq4n+ataGrHkxY6nLnwykFe9C2wxI7zRc0uotFU34uenmXCSP7J
1v1pZ4usOKPjRrVWCnKpkudKPOtlFnDk5OLXOBJ0CBLsh6a6Dk3f7ejjBdgyanXNsLscXXRV8+HQ
f648/yUw23afYzJ4+BSva/oi8D5CVR/jll54D8VvNSH2WjfCeKl7kd7DzBRnzRwYs0qyI/UKoZyJ
eHFbqE6dS+IL1r3ppgtTk/YlHVqepQq+UqCYj0sj+sxQ6UFftb/H1kTiXZ2Q0StT4s1pBVyaMZaX
5kNrMk7NqM8uya+LBb5MIkjfRQZEoXLdNal5M5OkuucJYr5cfja07/xIO9ZOWW1pzT63qfSPUNC1
Y68+I+BdpGcrTimAvUDxcXGm7C0cjeowpcGZkHP/lDaTd4/1DrCOR6Madz2nqNL/Yk6chVypgoub
g8IIaj3YNz3TiqjFZ81BJr5FhR/dlO/WS0sT5krZPzBFtSstVf1S9nqVIrgrfyoPyAJGM47yhJmj
NlOPSMT5I7sb0D7CDL0lIvhHXYTGi23Gb0r53jd6C8+0iupXqrxunfVVto8NizGu9Pdd2xM2bJjB
uSuEsZumvNrSvY/x0tvhvo4oU4CSyM2vMQP88HI7wV57crqmvLqDWV7NBPkScW4G7CiRnGzCO0ag
BIeJBR/67FDN4aryIJP8xbBb/eZqz53HN2andY4N0fIcLA8hfZyDoW4jrNZlUDjT2hKe8WAy7myt
GaiNgeuzpxB87sb4jrwg+gx1BBwou3/w8I17M0zVWXk2QBRrBMlC3YpisjgS6t3NVoGW2WfZ3JLk
1pRGc4jrGKyIzzyL8pGUTuuadq5cwTmq9kXkZxdRdOx1ZQ8OadTWjReWR4Wf6qgjQzqW7AogU4EE
pClOb6mRI+P5oD6cAvu2N2JTJGHsquaLFQ/+1oG9/TQjA7t8DKmzC/uMQNc+1/OF40L31Pdevkl7
E8ma6b+gfyVNJmcMPkiYTvQUxUtH9BwTg+CGm5t1edDAW5BF+YT5DrusFcs16bfOcZ7zPvnSxqLo
o5gbcuOckl14iVCe/3UJXaxCOQM+v476fQ4K9+J5hL3VSaN/yoo41KYR390J0v5YyA+qQXXXbHAY
FNjFRYQSyzmdeBkW6etY0ZulwrYOkXeEut/iuDHcl1gzQUH79Y2D4AULKFjdIY/PcWTQq8De/usr
kHkgM7MAHGJGIkFQGQ/065u+Y4fJmt65IzTK8Gr648WtGsbw9pUUZvxI4VhBGOYSZDS7UFduZY54
Yd6R5Hxphra5UH+twg44hF4LxCdQVGZLOjSKodtaLgNhVcHotUsctGOdfctCsG9FP9YXhrP2Yep/
wgm5VZ7adK7THpkkiQ3AGDwxjTBf4K3T8koF4+qxwdKUMu2STUD2WWrqB1XH9d6hDodtcotibTyM
kyWvslZcOJKiNflwtLDed2ZXv4ewL1D9fBlbI92Nkg4+nEmkSeHQbxNUZocmoX2qAvmRuB18H49Z
WGQa/snL7XQhQ3BbRFL/HHObA2dYwwlMquLcDeSeziUZtsMIG01ebP0uSu651asDqgn2zLToLqEg
gi2a9HddHw9JpDXPQW2q5xIYsTty4PDlBTSaffn1f8pT71oqX5QdZVuRD9GLPwD4Dge87YbVhCgy
VbXsnSBdCtCzB1gI9SqIE4ZnvR9sazKq1r2eWjshBmOjEpVvMFaBb83xWY62US4iW3GI8byrEYQH
GRmnZpZLTmO2tJFWnLqxSg5ObatNCex8aeINWHqRU9/y5mQt/M4cLjY786UtCdUxsNs/kZJcXQRD
iHVrxN6TRa+T3iVRCijBZkB6ZuCiyyHG1qwx4xDj67Tr/hjNF81lCOUJnSjsjqSqKOk3va19aD2E
iF5zh33e9/3S6Hh6axQp+3RyF8J7pc7UPguNdh4y7/Eqkz4/hgKcUJ9hlJOVCLe+99qhwnYVmae9
GwbbkpBFZlDISPN8N1HV4ZkY/Q9be0pa2X1kJqKrVkFEoAiddlU7cGwc63oXjsPPfM66wUI8Ag4I
0mvkuvmp8oRYJA7jT8Bwx5i8OEKxzCdhRtWut6W3ytC1fFbkM9ZGy+bko29PeXUhteWXkqIU6AJq
is558ZV1IKPYJtQKCbZIYLDYvDkr2y0wUzvy6rn6Ec+7/TGAUYMhVU4XU9OtcyhS9wmsQn0iQGRY
6GPzPewnjWFyyUHLAqiQ+nn9aXUrD78AMPzHKAN7ybHP21ldYb+UGOcGqzE/xliRCFoZ45Z3dSno
b7x6OmlguTl8cZWO0S/6PuIyhCM7HkezNG4eHm8iUknkncpvpVbeFDXla070FbIakmErc4RsqrOa
aa39ScrQ3ii64cyIsGIZ8W8AuD45VCUn2Q7JxY3gZ9oqKr76IW28SYpXRMqkh4TWK9khYmfAgVqE
VfNs9+60RNl6DOYhZagUgDZnNjIEhnFxY0sd9RJkTWlG7de0PZtMBj+tKCV+kCVoHYfpV3y6pKo9
6DW1kOpp/MauyD4HzVFPE4fpq8ZPhsVu2qFmT1cVLtNVIDgO7DLHbT8qXKWU2na28RtuG59gJK16
tIkRXUENiOd5dQjKtL39+qot8XunQqfpJWOg5kH8Tn8VG7UeJSRobFvmNisz146e7qmV5xbBo0lT
Bt2OeLOYlS40YBJL3BTPEOIIKbIicDJBdSE/KomwLNAaTtZ5v5wwh8yYzh/xdGxoq+I6Ih1ONPXH
OFXFCgGYvzUxxjuj+UNXxUs9CByZ5rfcn4ITkw2Xbriq7D3mHHw4jF2txGXq7xICqQfvo0FMBgXB
7CjPd0b8SQIOMu1SgnXXo6PKSQkpzD5axhHKpYA2k/KmkRNQn1wn5TJGbesfxEiffEqspW0G03pk
Mty6wUnJuj9VrhEcBnbbzFvBSUqOQR6tqlxoa4vUdbJKxvEpSVv9ZMRNSRPMuPz6qgwrYz+o8M1q
c+JW4uF9lE726NzgrwUCfTbMQd+4konh7O6AH+1DwtnDi5VB83IQX5D907uws/oSuDiU8gkir6mJ
LwjSiR4AgAAbAAlTbb+GTgYGnZoSdVvznU56eJ6yGNhMmKlVak57gMzy3jVmdG9GeUJcb74ZgUbi
VBZB2nfjZ5ZxqkZvfO9cbh7Rxz/NntNCiInxDR5avkgGmR38BNDxUEbXdrZ3MxQkcrK1IRvgA4qI
o5/ANVylUZ6xmxPKwssoGnn3rLZ9m40IO2HlpNjayUfaa8Zlspi4VX4NRCav3A1aARBWUfCoMZGh
WFu1ThyeNLqTbzlENGoYemN8lOTuXmLWnSCE8aPY+Z5aTb54IRbZvIS/hAd3SbhU8WYkKFI9mNEA
waz8rbG6I8FT/k005YUcJZYUdhJO2e63JuGR9ogx2dfm1C5+fVl1Q7zxYzK/S2K0uO9U/yVR1XMT
mt3O9uizeLjV+OT1qy/gZXZoS8b43CA+hQaDfRUZTXF1xvTFJY6W5GVW6yQw+61jMlWUpp+9K+jF
T+VoGDuT0k5omPMCgmqTfqp3vYB/lXZWfOtl+V6Kl2b04cS43o+8pW/m9sDlcuGN91bqFxLbET82
ZrArycV4JWeTEJJhUkT3LjwZDC/02Me42yrXepsIouEBrKodpvt+Bw2J9HFI9W+eT+4LO4i3iaos
fsvsCkZyyFMeJSSIF1NBItcQfE7BFxQ24D97eJsaQ/kr3/IzSZmjVrZno4+gj//ryyBD3GTXzls0
eWDlfPBvzA9f5gyGIZDRmx1a5cnUeah/3WZFXgMLb/IPdCxzmCEYDpn3zf7udT2rFssoUkpYKpHW
34nhmv43dWfS2zi2bem/UnijqgEvyMN+UG+gXpQbyX14QtgRNnse9jzkr6+PzsTNzAAiE3VnD8gU
rLAs2RJ5ePbea33rDIkZlqVkEDE4waDx2+ejg185VGfpQEczEnEhnrXY2mAjqHz4xPPZrMC9cBcN
IAdO1aKbRU0LAr/Xrk1vFwuJ/ytCkdNUVKcpLPxLbLpX0mySZ+QK8ymmi8xOOXdPiTVgebPDYSct
NWxaI7vrWsUBOukXbWbusBAjaTSoG7f/MCvANhZc4yAjJtHjL7vNoujBk5Z2LX2EQVQzJoYSw+DS
qwGIU2G8m0gK4hfqdqrI+6eZOpXDxbk12ZUeE6Rnz9CO7r1Sd881ncagiHg8XpZbrhkwLJr6OkGh
24yGeSUWAE2Ij/N5AI2xk0Y/7eTA7poWVcRx6TyO6cbCHReUlnulRTSakWfpe+8Mmat9nvCl3vRL
KEbkNO0zNtNwHcY2+xKr3KFlvy/pPl8zaV6Xfhox8eAXsFkXqzG8VJW6yrPQIPtxRpilW4/trOLb
aiTJ7Os4Ie0+p8vMh2ymPmBajnFayojechivuV8aAQtF+mLzltZ5WT+mTmXfxCVtG51DYewnxMcQ
TUaSL5ROmpkuiKgYZ5e87QwgdBO7AeA/+dw5LExlNrMZEPNDm4i1oAw52sR3MTbgMu4mzJVFwyO1
uXvGdgQ5vhJ64GUNtXebGKeeNUT0TnrnyUbdS07Wr8UN/IY4lS1D42yBEEYRKOYMvxbU5Pa7nM3h
vHzWrTuEt6Zg59byW6aTBiCgJajTjV/spKcmsmYCPBqcgyJv4p1oMmLtImc/QejauWnnvQyl/jxU
5l0z+PNOK9xr/pwDIDjjUA6P7KH929giBt0Krb2WEuaJDByRZYvEhwDsEh4sacdkMXadjXWMMe0G
wOp38EEcxlpdBmqayyCbcfWgEr+ztEIdHTRWAe9gHeAbbA+Y6xfzH1MAonTXlZe2RDQodzMUgs9W
xGB0ipJkxXSC+wl16C3KFWLe2T2nfWogEiFtYSARouq87jjAAiAJPQQi+hhhATrOWt8Gmi2S3dRM
r4MlANB10xtZBbS5VI0IMC6wGIQXKwPc2020Xt35QvqduVnw5EYShEZRBpocysBfbr6+im3sHbkB
9KATFcJiIgCYR7b6eqjtJphArgTRYgnOdeLuEsNs6R5yMxOk+dtXX3fTYdaODB7KpuuYDWe/3wgk
m9vK9n+UkUHA8Cx2fRSNQY10hMCddCDgiB5/ONU7HU+asTwnqbnkIi9fVV2MeEOPP2nLT4EArBHI
2Ge36LrRyvTN72Of0nQDW4EltUNnsdyM//6q9FJ376XJvqLHc2zlBZ0sLJ0h4BAZAn3qhwBNBrNL
lnfy3uzbDPr/vinzbO1F0qbYNcghpEkQeMvb9nU3ojLczPalKRN/FSbiLWQzq1SkNo4xort13WTz
2zFhVYg33Q4e0Nf9r5uJZrJpkQw8M8lBUg7PrG0nUHr1spGzyuSQalfEjVkrPwG1oel8sjhheavs
y9iOxGz4EVQwgCz0XIUMDHgjgQdjPZhvwqJqT1Y6vkMXu0KRRBiZOV0o4RmMe5DwV8nXLTPhu7hn
jqN56NBA0BqrqAIF/HUMN8sv/fWbFkyoNrXbk2SMAxD4e8v7UUtQVq3TBV83ZZL2v31lWpW2L1qL
FzLLoBkiGXx9ZbUtMW3MFrID6SE7uF1gtPpqYw7pBykTROYWcu3WxE1Y2ozpqJF7zVCENmFDJxRX
32r8W+AvN5mgY/DHzde/1VwS1nVkXCcul4yvQ5v8tUOUjdMBn6AO8zXST6YVt+ta945WI569yN63
ngmwb+6wAFspZduU6pvIqpzg6yY0+aqqw7vG7cYrOhvXmqSbPyJIWtnwOxq4qotw5IEvNqXGQJ3Q
jAe9YHbZWuKMZQkANu5dDBUz9PusCrZh5R3R+eDiKVSyibUK+U5D/kGUIm8MZ/BRSgh0VDdEki2B
IhLQvPBfbWabjJyIlMkYc2F//Jap6tWucnnIM50hTYs7BxEt2hNGPy5htWN9OwjiWgxzulHDR+cv
RRGyYY4Yun0apetaSQKNje1ckaLQp9aprIWOW4B8w2m4mfL5znDkQ+lhiTCn/Oj0zYHdGI2EkMG8
anDPOi07/cgvX1RVoj2Ob6Xu53vJskGD+kKLyd1hw7xXJkcsueRLlwbkkVZ+xCPpSSx+W90NJpTK
aAxKOkESUIoomufCarMdPssTjfkD6w+rdJPscsH5U+r9cwkBh21QdWI0zRjJGY6h2YPjnu1hTw7g
OYLb2hX2XWuPDsJYl3Rs6X4rPXFTyoXp5Y0ByWIVc6emRcPbJgekKRmZuQirBPNqsrigq5AeWDso
haK+wO80CgV42n4ufK875TGr/hDaR+AH9M7m6CBN8PhAY5iYUqTpvj3s6pnAs5bF6so0XD5F7OnE
SVfFUYWNtUsSeCoWuMAK/eYJI1VEfYok1onM+lrprjpT0PwYiqcGesAu08q73pvOxCvti647CtC0
WzXytPEw3wvZYECZaK3G03dbC61rPxovrcbeBWL2faxbMPy0Zf5dI14G65b0HqGYQ7cV47Rm2o+C
iWSPLbQY/B7Iejet5e+0qthTmMp9U7PKm/Z3Rq7vBBUCNF/aL7XGjDAMMh/Cv4cK4kbXEfaDpAXq
ZV5TND7m7SjWcZpmm+ptjIcrXysEGQgUonON6FZLke/kzmru52cw2Hc1Vr5MN49j3l6bFbr0zMe0
KquSeDqNy/PUvWoZKD+yHnDLiqfaTYqgwH+xTppM7S2vq3ezQH84JG1/Ja23IZ6727F5po9Kglu+
1aXHOewDSMoceYgzauskHJ4Lnaa0xLTDROk2JC5pEtjEadX2QNGcZ0UKN/4cm2zdhGmiO5I3M5EJ
wme3HblOJli9cOv90BB7bQB19WvV+fuysPbmmD0mZDut6Mi9oNo7t63clMpPtsRQw+si1N7wauIV
2qSi5xi1BI3IYtva+RMZC4QQXDcDE8PQZvpeLLNnM0Ub333DN3GvJwyNIijMCuUIPbkDqoxX0RSP
FYVoATPoXvNMxhM60sF2kVaTZND7ajtI86qRkBBsVX9WPlHFYUHrswzfqLlgccQt4gHrxSsW6buA
n16l5mczfEx1ce8OHLym2wFrmOUDMaTGqc6boHLtD2hLFBZtpshc9rm6hngvGE2Y+Bw27ENebTUH
RoxcrxHQn91qoqUek8epMd0pIkqZjAwms9aKAGJ4vIYfl+0ZJmAfKVkDh5vQ2XrZkL9w9jGZJ88l
CWHVNTSXaAuK+4RoSsaSXngYnM67cqsc+BvJNA0QgI0sXBJoXfvSax3iBy87S7iVSJpK4Y1HSQzW
TqvreVPbmnHQQ7+/d5WJv2zkpRvSlUJnqjcyTF/H5pYJO1DNoYeShlB/Dc461J2SzZFOBcDus0LL
YgEMT1KoMcoCk6bLM5vB8FHmQaOiEiw53haO0DVTg0eiicOZsjYC6GnZ/jo0+ohH2A++XT1TDJKR
A0X8GLom3vDwMdFrvJMT+ict9W/dqbjTO28/uMJGUIosH34KVTL9KU5oGnJEC5efPrvNg9Mx1S9g
UueWN2w8Tb2mw5XnofnSScdZGyyxa4LXMbu7yPe4Lic+RoO6ekp89ZIWAZLgtzDnxGv7+BYGsrN2
il6DqRKRFcQcSHDRmaKSZqlxEebrGKNKKWytWRm29sw6wtg+mxlquME40raw6T7XZIelLXIhduSf
EUCVjo/uoDVyiQBhjFjjk4KuPZv6yo/lWpzMjtPP7J2bVqTePimicF1Yb9E4fwND3+2a1LuMEqSB
MRvevrmyFeasrmrq+7jvPo0cQBoW3AdTyNvmqLmQTpSP2szToJqXL3FjxddO6WznsepxVgA09frq
2+jJ+A5RPZBARe5n1XB9moEprHwH+0vTnplnEDyYvRZh/uyXqA3sVH54TU7zLtrTUTvzG50i6nD6
d5sihVBuOxWxqJNJ/isgZ1uVtx4lPiGdEF28z1kxz1boCUGyXPd00w9YQzET4ZgEUDRsQmM66YOG
qNQKdEZO9N8hKWs9oEYSacwlVnkyuMZK+DcrCXxoXbOzb0JCDrK4fKxtRgxWT3ySY5CqmSCypm9q
O+tKFckqHMutmfOROg4J94k/nYcBnaBz7aJEfAQrciILZCsTN9pajt/vfM75Fq0m3ueXVDCddQ3q
mp6sMTrwkPhuMOmG965oTjRzcRNaBM4RDJuCBbodHYKMc04dhghET8z3bWMSp1CETwXhKKNmI6lK
oTg3aPXa5NryJ7gHsFToFRFQpuGW7fpH0wgypX8b8vZEAyrZI+nc+8MgbptkRumcg1vBxIQI6jsc
wosLmqLpubrX8Y3RQqjlAQIvUfacUqTuTNcf1ojdYK/m62YmzCIM0cINpvfMUKjZTjTf1tVIyIc5
ZNnRMdBJ5gUgamfE8KyYNkjmn0uMC3PWpn1dkCyrzEOQ0ibqoarZwQ55/pkQELPy/OGO8N3rgovx
D1zWQHas9sabne8jMxc6xTO+lii9eK13DZtHxwhuI7TYMBxdeMtTty+z+Kx4ORFG714xQuJsTGZs
9G+IQy83whqfwkwQfpJ+91BG+4JpAzKda9OFvh053yLPv7FarmNgf+VxqGgKIDbumAw1npp2gKtO
ZJbcDynpYhMUwHTMdnFSO0d0czVuqF1uDC8YEoNoZoQeJohHaHUuVS0g2ZSKTHfAeLf0s6cp/lZ4
xaP3XVJY++jeSUbfc+CxLtwKQTZE6K08C+dQRnYwXGeMPFCP9pqFQNtqrkzkxaDB8pt4rNqg6fPX
bIaLEiLhgG4KorQtiEOJ0hsaBm+pkz9ClrpCFduvykM9+4E+hh+Zz6GVYr02qr1u96SSZFzcU5Tp
aZ5uK08/D6H1w9Wqh1zL9yCQ1pWDoATf27zOI2dcx0j8iDA9Ms4m66MfbxI6na6GWxuqF7PR7pAx
7DpGKLojOehIRc0g0Xsy7grtoLps2mklm+ZcNWujhiGNB9cgRs6KN4bSncMgnLucHOcSS9reYKoM
wcRu0nXljvGe7hfbemBXu0mEJy58j24TWduxcmkSOd9I9qz2tWt9+nihba0y0W2ogtaCQcuGOcdd
QaGGWY6PBA5lahJIowMOzJgv7sxMSA4JTd/MHpKrSNOfcV2vdWjdcZ2PVN/DlS4xNVuOQETWsG7r
CM+B3cNW0SS//cJUA7dQuSoB+A5Q39afnK7+0ZUhNtyk49oyHhCr6YQo1qdeN+6rSF16zznZ1cxc
DcG0Vqqzlic+20Y9RQSY7rFUPfSN2Lnm9DSnBT0Vo9sLezTXyu3znT5yucnxwSML2VV2z0mXdiff
BN7DBXTvSdJ9rd1c5dlJT9krqGi61cfxYUhmBOmpstaxjZxVoWvbIYQ5aRHrgJhSgeK+opXR30p0
vau8K241TzyhriZAzWbmpw/IMxk2cZhrgHuLat8W2QWlcbEWdbHq+5zBUv6ejwnmGIr4UI5wlBhT
ucs2Jof+neKAaNziSrlmu0oH20b+uslc6y622BuBEXiE/XLXzFsxe/5hqNJ7zYpeSlTB+7ypLoTa
XLcO8F1dRe9z94a2BOKVq56bwSRwpnKe8LQlq6SdCQZylFwTzkKFDaXBqSWHfgV6055Zb3p2L5sU
gVkw+YkKvr5yoZevYWNGa7WwQL96P4nLoP/QG7Ai6xrfQhiX6anjGDyV8fNgJMBKYQNBYksocIpC
bGLhcmjO45GKy7/PMjIRFUc86LTEv3eTPA5grxdQs2aul7DxRvBrQR5RoVUuBHxjtlQQCvvZrCUj
oy6swKeB3urKVGxFAcynn71tkhXlzWRPIZqhbixvBEeiS8TmZrBcvAKOY6IrHHic5SebbCrjLdZz
Z6PmwTwzJJCHRqVwNwvD2+KhfUkQujIBaLNzPdbnlLwLQiGydC8ay6TWx3HSCQTzRJZ8R3XmsLS1
DUsmKOe4wLrVEPI8te2OkoeWbt9165b+yXUSGzeqHRqE+7MF6Dx+joy0uVLMEYOIbCHcE9R8DHCf
RoewrdY3xgs9LnUhefah6fR2Ew6Lfy8UOmMJiB/2jAwBbnAF4/V6tu/1WZWcnTUFFA0svWOM5Zrx
DfENtD1K8ZEiab5lCEDSbl9Af0vdW6BIpE1Llxjl5SuYg0BZp/xlRG+/0WZSE10zgtvV9A0FPp00
0qnlldE6nBpxBBTM0JicTM2VPuXejVhuOjUh+vEzB5Wezu7IMcDWLv3RKkLivSqK0ecyqPc9W6vk
RwGsMEh5/l2qWS8jvY4rr+iptKRHEJtrmiclmF/RVkczFSZHhFLxRU/6BfORbmWXZAfKrYfSSt4d
6XRM2MG26ZWQ90ZnaaSOxwX7BP7ugvfGT0tzG6M1kbOf7ElG+h6RMnQZ62yfUeU+lb41HvWavBqM
H+J1nJk8ztbA7AvbEN0qgj5bqzoQfOox4yYBoEI1IA0jXbu6sg9CF68L/h549fCBee6mcF1ja1c8
KcElMO8VkLo8TLX9PKXNUZEydTtYNV162W5L6SffUHsz7cu+t+D46btMJEHomo9mWLk7j0Ju0xI1
1DBw/06CNQYj1/vs0lELxrzUglgZ0RbJvvHmEFXOQf/Sg9Y6TjFHlUdWZqJG8elo+cW0mJo0ZUjS
TalfOj2ePxc/SlW1CdV0eJ41EuVH0c+MdBx5zgTbCoeLI5sIFG5ExwzrWJr7JbWNRV9vKY1c/7bI
EfLowx5YVfjMdiWdPWRyGR0JyGjGU9v2GmlqDYJbKnEfWBu7szLdtNIbrngTJiqCVn+CA+4fBPqR
jdm13hnpxcnwsfCnScQ4pCDmypQTgPeMFDIFWbeexb4bkerL2TMvQ34z1SasAs7nlRYugOfQCPch
3b8Nshd3A15N2zcpXZR8JP/PnwIyO/uDjLTmgbcaIMaQgRkvywNpofYj5qjx4Jdxvfm6i62jOvRZ
/q41+mu/iFk9n3dE4HFiuw0h6S5xxvTOcbriPsVPQTfFM7YWUhmiP2hCDnrtX3SLnxhC79qRwr8k
kfJvfQum+vK9rxtNQ8CF0Zrsgl5/Ldu8urQzWxVcCzeTwpgKdu0RTSuc6vyN1JFL7se3cQRwtNJg
sRN4OO0crNLbuGLhKNMGn0SMTD8jSdHQQu9mNEp2JcaIEnG61lHvB7IrrC1yIJt5yjjdiNp9wbD9
DKGL3Aztm0ec5n3VIlXLPeRmrgk1wAHEukN8tjN0L737ugE/P5XFm59M9SUqTWePMIYb25NPw5Rd
j0nTvCfojldxFfvbapbU41Fym9ckz8+MFvezo3snfWywnTOuTv2mP1PMk42TnSLK17Ppwk2vSKQ3
FrRATUxWEBWOAYCzp+yP4PI1QGpXWhVm33U0EoqY4c3kSSbu7YyZAerobKplkcbCWFO+heR6EDB/
73oIQTDUFftekMVDbrWxweThnBJ2p5pE4wjvblw31URU3yQveEJoBXqMGlB+Vb296RI0nTDXCEvN
gpLexSbPAKSo3LlBN4W+Lk22mUNOAmfcTm8F+rVCrch0h/CkkfXjo2ZKhqcBLnPdlsWWxLUOd2l1
pzwveZQGFRBLBxPUNeg7inp/WjIMFu2uJxElQzTM2rWJDAB1M7GWur3TMaPgzrsDVXk759bJTKtD
lnLGRojmKNAg2qjkgAQOfoNenH23fZrdnIF25i8buHZtjSmgRSnKbT48qBqUY5Ib9+Fo5ytBUbxy
hnA4FGC68T5Fa7Dzw4pHO6xYbb23ho6BgPgI21S/GdFKMpN783V4JFxaKZ5n61ylM+BNM7+kdfvD
SdFUhkojwWcaGKjTW03zHPmLRQhQO+4E9LdLamIbKzEvzfN3G7Yd1ziaksyn1gj/mx17gO3E02/U
aNzNKWFJls0Qepxks198RR3PN4kIT4EtOWArlOlJQ5lH73zbstnYChgJ9AoXkiF7voOVIkEOSzPf
cOqdS1pxK9fv2SsWvBdThlKpU/GhHaybFocD8FPe1Ksprm5YSFZZrLZI26ZN5TTboQ7rHTTKGSUT
TaSiGcB0oHGiSiGgfc46bUX7AvCSPt03XGxWMn+jPmvWnc7mRuNCvR6tOUYdR8+f6KaEv7UmHTgu
GswYRMf1qNTvElGfi6JYh33lLPrqZX9fhUGBLL9l63q9VGxNSymHwYowCXdmNIqemvPRDxWIb+lw
DcGR34ttaB2LsmH8LhxvF9bM3olJDI301s7tB5p55hIyBvXBxCNYeW+MC7xj2Jk3wlPiSPTYrYa1
rMq9+EA3CX5Zob/PZvON93daiaZP9pbtrmXUzVexdTYFmHRtWRJ6c3hmp4hiBBN1RUyjQJe7zyPs
VtqovpP63B5bPZ5AqTF+YqLMGe5f+ZTmeKPLbeiDgOTpqRdLvMcu8N1apCYEyMrfaHDYyQtQe93P
5GGIy3M8SEg9vm1tPZeu9FBTCUJsoSojoOAwD2raS0VMF1TyfhM2Q3+Z5fRGIEVJBmrBH7xNq0cM
S/3Fr4yc4OO+RhMjvcMUx58ewKrIsZzboVT5MWJavDfkJA+zITErtuIBYo4LQIfEKpcNv1bvs5Qs
l3hyaNpXr6rUmaiJ6ocOTXOlc5HaWTAi6I9C90e9aOvu2WS2vyYhiUCdwaey6SqikF2BaKSaT6If
1ZFc3yN9+h9gq6ioHbTrXTwdHOtNJVoZ9P1wNVs9qSWLe2Ppwk9p4CyCEFvPUFJRXW/KkPKzJ2jR
5Pc468ickoj8AiT+DA8qagXTO4heywkfUXdaUwPBLyDfNHTFdwhk1+J91GlC9pKYXmesaTX60wM1
2wv6g93cyeLkSXa+OIKfBDO3fU70yKo0wGqZefpccY3fZsSJgAzCDYdo5xW5xvuUyg1MsVt2wiir
hM0eW0/uPDpAnBzWmV302aIlp+mJfVT4NJbkYXoo0XSqIqY9aWwgKG5fOr1/iW3bPzIh2+q6e8f/
Vx6D276pP1piGpY1tFulPYYY3dqDnzto4MARLiU/RK9eh1bHWMgmFHrzxi/pY+Y07znFi6MomNvZ
scvQvEBsMVPLERmeH3qnv7MgrdHTGEjy9tXOcpNTqLpvKqfvgRmEzklMIIf6cCY8VTpz2al7pJvy
g9yeDyObP+oCEAB4Y7bpjD+YfeIU6VbJHQrOlSj1H3H2OnK9Xs8QDny1qERnuFjxTcqeL1PayxLe
QOu1qjB9dD0bxbBqbidJgqpe2ag2HLounPmpg7YWcCiLekoaYJ3xRuT5q6G3jwpr8Np1sFjFevqm
gSze1ma3ISs9PPkz0TRDRLNQxBQQfn9SqUbQfJdcRSabsIgg5NSZp63LKsDUB4ONqYdXsu93o/S2
dhgfa4FrPukp/1HbcsCLd5aPH30+P+tmhD+tvTMRNBjiPqcrgPlanE19drZR783bDDbtMHkHy1XH
2Wq8jbIwZiajf+8YbCAdEoKdFL1Sag/dzunrq6EnOjQnAwYtxif7rpeppGM8QAbn0selokgemJjc
9oSK7zvFzskCA0Uy+S7W6GspsJVb5ZZHOK8OLVs7RFHZHscOVfxMm2pdTtkRVV+457xcd/HY0hJg
RmVbjENBaFHR0BizGjJ4iKBlMRIWOLmQGXvJFLVG5gL1j3R2z/lg+dl8JiO6kAYjABJ7uMQxudBh
wS4uunaM9pVOCxkPa4z45HtG+jsqpR1SHc6nxmX7yGfATty6VI15X0+Eg/nFa+qTggc7zlqNjXoZ
+SU1nYM6KY8OfzbD93m4M6Kg8ELvPQ4xR2V23l2PEQV4mkzVFd3Ofhime40sjXu7tHzcdAgV44S7
4RCOBzTCdI6Wu8r2LHRdmGuXe3rsuncRVkkYR+vKlv2j4Fh78IrritGEWrvTvs+E+ZDwUo9xQmO1
tNP7r3tYQPajKWMuOMQhJ+TLnb9uIlGi38zCE/KN8mzh2Ty396qJpiu3pLU72/LG1zJ5s2xmiSFc
vjHPHnxo/i2suyWmKWcflSj3ZJqpd/r6KkpnKt+6c9yTXG7cdqZnUzaUJ2bOPurrQV/f+XrM110X
oxNBOphEFxqaHlf6KQ7xlBRFfv31T19f2YbHUPzrvjcajNXkxJUqtH9/zG/f/uNndA/QXGUZ9u7r
MTUc0d9/2lhepZNxep1v/3j816OckuLaDFnLlz8yjbAAxNiJljv9QnOlrUMiLiBhIkLIcLUrZpTa
iChY52hwVa7OMRrJexgjh5qQ5heTjeUxMoaGyzGPshxJlPjsJbia+a4LqTSzXD6vKL7hiGi4njhm
QCK0GZR9Ayc9KbkMGebeQtmicrZSLXC+de2fdPQOZcRMyxARp1Vmsc/vEu+j1GkxFVU9HnuQICTT
lCuYDukujqpmM/iFh8Qg1oIhtULW6HgIUJpgJsR/7ruMSLG9QKCmMyfCaavFlroqSGQakQ3RFigZ
JysKDwLIAR0UdtDmgx00GhQyPyM3b6AjcERZIz1SuzW9CQSXL3yf36KcTrDwsHoy4Au+bkw1Ssg8
TIMOiT1CM+UbNvFV9AX9vQINwoA9eSXoGE0CLpC9lYfHovuwQ7S4OYQPFtqXLn3ymHKBmMkPiIeQ
ADTA8czQfbdmcF6wa7+SD9J97czfNMdOl5lTTPlwlQ8ajgMTzgK+IoiVRLCAzejZ1/Omda7qQJos
Yrrx0/bH94wEmE3TbDW/JvMlfxhT1uUclQTLnnvqydVZ2TVHORq9hyqLAmV2GM0HsptG+1PN4CqV
g8WyCDfuAv1s8fFFI8LDsOrfs7l4mLH+rfvMD/KavVnRX/NhXoli+KFp9iZU4ZZh52H2nKCMe7hB
hBMDZcHgEIvL1H/OObkdAuHDVunR+1BDNNNNdSfae60xyPJKZrS9VrsNpzcb38BGU+6ld9xPJowr
Cz4Dw1neTwys13Tcp+2YEn8kMnE70ljYtEv+RY7Vg2i+8bFAvJLEV1FzhSb40ZAhknuItfgyoyN7
NQfrYE70F8LMnvfFnZKjo27r2nrvh2TD2jMejZjGcmH7QCcopWidPxmWvDV511bpbPrbTIUvjF5B
csnwOGn6uAozvQuA655rNhKK+J2TZNrV1okdJGGLBt7dmswb+XiNTV2CwIXRVXg9GkDknoj4PGgU
NIr7ObuPfK7ZjL+hklUEcaNJwaDeFmrXFEpt0jgbdvSPz3w03WF02HSSzrExkERuk7QL2YGLALGK
9ltutOPS6tU6kwzfxDqYvGqdaTuQ05tyGFH7+CSz1f45l8iFOqgI2EgM1k7F5cOswceq5ehra59E
iHSxYyE0RHy8Ut5YbMJencB9vzSjXPw4goPTODq6oR81n4aX5EIgedsiBi9Rp/Bf6UrecgG3Wynp
rns53knjiB9mD18RQR/Ryv4in3F9fzOBtic8hZPGnnfKaz8TBrvrqo5R/kbxo0/Pz+9KAryUuWFU
Rl/vvabop0+BWLQfjc8Ghu4pL5oTKxesAnuVUtkBwlwqNVACHSoRt4KZmDegrWbDPtpD+DDNg38i
zaLisDck/Bdzgos6CibaYOpZV4hnhH7fn3znqNGdOvhjjgVs75IpgCL/Sp+ZfnLOY26c5SbFdrJR
Tb7BtAcdZaZExwE145AZgQsc2BfJ9Rfa63c0+vk3iBesdFim/yap/3T3vx9kwX9/xav/9Sf++zr5
3shWfnZ/+6j/SeB2GIq/DkFCTF68/a//fT290aRq/s9f8O384G/0dkM3/mW4joDbZphQWj2wi+NH
2/3f//IF3xCehbLUNHQYZPDUfqe3C+9fYN49x+P7juk6Ppi835OQ/H85umMsODrdEcK2Pef/B93+
VwiaJgzLtRZg208oWkzHqjHrvjo0To4kX2bFS2XSE//tuPkl8vavNL8/nn759z+R4Mq0iupMz6qD
FRGFrY3+uKBYyAojPsU3un/g8/0VbPnHq/wEw8M7gJ6oBWFjY6/gBVqve4kJa8rW1MuCM4PMPvvc
JRpjsz99zr+fDn9muP/qbVuYn3/6u4RKbenUM9IvzQ/hjgmjIiu9L+fN3z+/8Vfi4B9/0k9QuroD
mEkTTh4UQaMYSHrDaQ82rrpvFJJdGBiRPX6YbHoetHzsSBV0OrnyyHCoIGqL5unvf41f/Zk/4ZS1
3NIQp/U148MeZAWKlJpVDVpO/w+f3K+Oj5/YqPGA0yvvXHkwaS7ew7k3PlO6utZXCrH6z15kyWD4
84elqrR0YocGfJ2UtrUCVuIxsx5JUi5gIf0DuPIXb9USWfbnF+m63qNjIBexvDFgm67Gsz2X4vT3
H8Qv3idzOfL/dLzJpOqGrtHkAXag9QgFeS72aemRyjq5VLT7v3+VX/0NPy0GeuTHtO1CdMBaN+xQ
VhYbPS+Tu//s2X9aC9JUK43EpZksWXAutcHmHEJ9Q5fz75/f+NWbtPxZf3qTALwra9JkdXCIhBxv
YXhP+rHRyPLZdkVRx8dprOSpIb8cNZluJ85aaHHsBJbvJmSLM6GDxpjroUU/vqjYrmidR0avnjnR
P/yKfwVk/vusNn9aNqZEck12WajC2dNoPkm9jbeZFVkYtTPNl69TTLdnm4VlZV45LtzZbWUlYr78
/Tu0fI5/8Dn/ePmfFhXbisfBy6L64MjGC0iRsS6zB74Gb1N10sref//71/nVcfTTskHHpcrSMa0P
kYzKu0LzcEmy4YXD/p89/0+rBnHGc2ZIn3mqnZPnEBpl8egWsfcPq94vjiPx03rRjQ427zQGRdL0
2pIGh3QCKO/3EeXqP6wWv3qJn1YLTJlNDtimPsCsaMFeaTyz3swju0j6G//Z6fzFgf7T+ZDPzLTK
2CPulWA/d5X8P87OozluntnCv4hVDCBBbieII8k5yGHDsv3azDnz19+HrruQ8YnDqllKC2IAdDeA
7tPn2CtyB0ZVaiXX92FrFkq84LBdVnrl+iLon2upyud1hQhGC/oXGvbky22jrKM/m4aJpMicSRuC
utpuqZzRv+s+tphyBigCPuCdU2Jd+hec46+EybNhem/uZNDpBSnAcZqOtiHS7qM0pkm+LmYPqafA
nIrmTisNU6dcPC/ljbagBIUh0mt4jgPC1hAXnxAJBioiec6gi+1R/N+Z3ronL01P8X2rmUaIwHhR
hGlVUHKaTavUziP1CCTuMuA3NZLx3fz9+p5tRABTiQCDq1VmABHdpW8rl/pK1cK0uvTgRm/7vhIB
pkrqlqDKcWlSLtanpGrL/wC7hO7Oam38fkMJAciKIelXx9Ul9ryV64725tHJsvP1X79xDPxVsXhm
auWEAmijAx4aDZYEvoLQiKezCa+o/AzCB4WyNG7t9sjuQ++V1pVLATrwxr1zYMNvDeU2UZj02RoG
u6NBdPoVshrzvxEIEEmBDuqV63PcWkElNjiaJp26mbmTN7CJgekYxcMYSPnn+ue3llAJCkU2oH4I
19vFhUWeknNPm8k5zOhFAjUJNoyERlxX4G4hETj06Zx+k4Fj/bo++IYvGeucn+1fNKEfXgsuGnpg
mPlJOG1En3VqzNP7uEIJ7aOMurL8cH2wrYVUwkOlmXABFhmmKPLlZ8KL6jNJ1iXYieHrnr8QFwwl
Lji1qcX11NWXLptBZE36l3ymAg8Y9VTU5efMiXdOoy2jU0JC7lURAAgObdce0u5sTSTH0Keq6VmI
DX3pTteXa2sYJTLMdl47gjL5JdYB2vay/ty5LsJZVXbbALoSGixgWG0NBPJCOhaCTtJRU0DT6JBH
/oICx8/r09jYFl25IMB2bpdxybsc1ERefDYgP4jOtPS4cK1peSDvljGgRW8qhK7tTGzD0HQlKuRu
bJaWwf1cpwnoAzJhRn/SBytvdyxtY2d0JSJ4VZfIVucNA3MfELQhNSAMdunzRta1naBpur5yW9NQ
IkOYkdQEu1VdrKGEqLGlMQDJoerGSayjPnP9Mod3xFu9sQDfQfsqjWbVUnSfyjmKb3vr/VX8fDZE
AOFNilgL9wGowg5aokHR3o0fNVSX7m5bIsXnI0O4tWZ21aVaxcAaKaAapt915+tb+6w4+oBHo/XZ
sAEtIEyTaAJlOlqyZbZ3e97aYsXHI82svVzDUuEXrH/kugY7Vw6/0NMtywNI8N89duuy5dU7cW8G
k/sWUqn5DK3T7k3sZdc2PMW1nUUzKpMH5iWexz9LkJAfL1oQRfCH2l3wutCiPVWsdT3+N7ajt/jv
RBC8zTxZFuxzkaDyGX91g/kOdlEEccAlD/lDBX0Zh2hKuw3Y1ttWT3HzREdPu3A8MldJ/IAI9k+a
lT9c//TLlmWsydDnzteBRgmmjAgSScRGQ4+GZqOiO6nRYm3Hv9df+dKSKf7dT1BrmvTjXNp+9BGG
h10JAAu8aR54LFF/uz6Rlw0YxLgykVIbshg67YtLq/lhmWzY+cq8Pl3/+tYcFPem+ShurIqrflnH
jwnIztMM6vzEZueH2FuC++vDbO2G4ucoDQ4gndiNEDYpJHbEWL2teWEg02WAO7rRnBRf1waaqg0Y
fS6G24CKhZzG4fZ/226rWme1VbkSei72IXxbGctjQYHHMFaannZnLzZ2ek36PzfZaOX99JyxuuTI
llnAFyHueyxyiNwu13dhI1NsuIqTu3adVCMNzxctXzTqtWb/gASzecjrgupaZmYfED6J3rptJoBb
L85HaAa9E7wB05frv2BriorD2xPU6k1R4jJdNRP0y/ZDP+vRq+tf34iWruLzhpz6ocwwZtPKtbdh
glIhKJNy0Y892DXK410pvlXLRMPk9QG3prP+/9nxO0NiAQJHZ8DUWOu9U5tUB7fDW++uD7DhN67i
/HYjQ8ryhBjPAb6ZBDa8A3FnvLITd/SvD7E1ByUCREULozXtwGhWAveZG9p82q4Idxx/a0sUx+9s
ZEsSm0yJ5yzJx3yWdxDEwPRS934xFz/TRjY7e7ERyVzF+atqkvqotexFNBOOaXM5xtJCUACF9s8T
F4rz9fVavfGFqC+VE78UeuRl48R6mYF5oUwN6eNcfi1EtIIx3i/1TFde3dk7HrNhAVIJCtTbrWgI
Ks6xuAKhS3dHMh8KSt6ftboL2tuMQK7b98yQF21IIV9l8SZk2sDoAa9yKTbuxJ0NE5OK13etiHR0
IonLTYHOblX2914XpLf5iFS8XofGBJAqgTnsM/iuYSg78SKKLtKd9i6RW5ug+LmplTZdLgSWWcTG
K4f6wLuy8ta2waI0TtftamuRFFc30YM00NbLLm1rwZbCM3cF/bU7i2ToGxc8Vbqqck2ntdKWnhPo
ut4PdshISZ9ect1dXplp3/q9bS1Hb+krLpmZPMCBjbQLFAswW0YdPIhuAbFQLZsYmvLGoiPChVrs
QxvVUKiViSsThCoD+h2XxqDZKgXlZSfpg1yq/nMWLw56y8P0GGdiBMDcmr/6sW0+D80IQn2m9QlG
DvBhkBp4axd8EqCXUmXa8BqMpw0yokKe4JSHwxzSqJTFYL0QJT2kVLseegvpVjNwy7e0M6/Y/rj/
uhQS0RI69POvdT5Zb6MR8ss2c7Q/2QhOHtLo3Fl5rMFRCQAf9ALK5WmY6u6pXxB2QoHHdN6m45J9
Dmf7e4Mg808wy/MDYyff8zlyvyDKqR311g4vUUlewi6m6sgEuQTaKDW7w6jD9dF0NAXM+mPp6Om9
62SuzZN8Lu4smg8+yEi4/zVown12EtMDEKlNIzkqDy6PwKGUS6unlTQweUr5KXYSiOOddGn7Q+B2
oH1a2Tl/gNXKBzNPQNNnmgtpsYU4xbtRlC4tpmX0PgwixMrm2HKfIJOt53sY/kv70A35KuodR3v5
gA0HcZT4MbVCuIuo8ktH3ZnWWilOsMqHZ0tDtuu6f2xdXhwlihTg5Zax1TOE8qCch7rZBUS+0E4C
pD6cDIpjHbCFe7NHONtP3KCBg2MB0Y9YTTlhs1bg0ox1/ceswf6lQ0A51ipUBlMz/6sgunSfusKE
tKeZfwQjagxJrAPNoo0M2hkB2vpN0FTgza8PvLHQUjnl6GqPizgOy4uT5LovKdAhgaIjtJ1k7U60
3hhiRZg8Pwvo+x4zhBvpImi7Gom6EHwfOGLxzUU7Sdw2D0c51tpGd6EcSosLki7pGXLc7r/Qy4vH
xdPcvSrNRkR11gk+O9Sgk7O1wRTZZXF6HWS0JXv9KHu3+nZ9L7a+v/7/2ffhMI0HEc7ZBd0FxIph
AgJ9TSvX9a9vmJijnAdzMIwjmmbpxQvsLwFA92NHa8Kpc4G9mfRyIoui9+i082eW0LJ4fdStOZn/
zgnx1LgbAWxeKn0I75JhbiACQCvl+tfXcPCC26hijz3U0k5toJJj5zSdH3sE7P6Lx9p4H9WW8Btn
pM257ukP31nDLVNWvEUL6imDtrW9iCkFoplV9eAeRAwnLPX0PHu6PquNNbMVhzHseEwFWfBLWub2
Y4Ce8zsyOdXP619fw9sLa2YrnoLYFaD2FV5J57djAZ9tlgAaAnqF037tZyurpOl3dt/YuCTYShwv
bAdeA4STfH1lyfKsinJcwMmcRT+mLPrcdtPdFJeIO3LbHUX3/voUtxZQiezQwyVthGwRT4Js8mmT
1fw6dpudSW0Yga2EgdRuIUIqzOai61NLO1kOAd/ZDXJPHMEXB/8Pe9yEr22unRoOKrr7PPTVLsJz
+sdxyOv6x5haUfXo6lIGD+OaAYZNzgMhm8Uwvd9P9RIl7/poapadua5G8YKxCMXgKweibApz5aVo
tPZ7vCwgtWUdQfK2kOXOrQ4hdBqHYTE3xLTj1Fu7Z/0bMjTurXpMWesSAlv+ZNRgTTNvz7e2rF+N
R2Vs8Zyro0s9OfKYlgH9+i6UPT0Fd9Tnv1w3wC0TUY5zu417WzZWeEkX/O1oEca/odMx0v4S5OLh
tkGUvXG73gb5PXu+iEvGgA34mKWTOMhc7KnqbmyFUCPRmM953Qm6AYJieHIsS3sdwEG2c95t7IVQ
ItGUB6YUGn1GgTTsr7D/Q+1YJmaXnmiNr4c7aEyg/bhpsYQSiLzaGVJX012/LmLnNLfcfjUNdqXQ
s4Ydu904jFQ4q2EBZeiqMbxMemDHv+VA8RyJAVQSfU0vqu5ck8nv76eRu8n1SW2NqESiNg/TpF51
F2MNAZeitenzqtoB1MBAe6p3hB8I7goLfZw9ENmWQaz/f3ZFGegkQdYHLog2BdBz7Nyhq45QQbXG
zgm7NYDi/FEzBSjVErCbQnct3iqodpzyCaXAnQE2XFMoASAxF7OpEi3wwc52dyk6lZcwAuvvJiht
Xt+WrTko3g8pZJlMc84i1WWBeu1snCDn3gNwbHxdRZTaIpaO7mnFxZ2yL8MA43/pIDZy009XkaS0
D8c0qszFRYNK+K09j95dmyOwdtvXFSek/Tt10oCUgYaY+eOAwsSl6wzjfP3rGxhMgO7/GqcXZrmN
LJLp96ED0b7UEG6syonWV9DYUc1dkE5qsI0WchdOZZiP5ZJ5DxA2J5Dkx80lnlL3TnjDF7rsdkxh
HfqF89NSPNSqbdo/Cze/kD70cE4ZjD87OObeQ1Xo/B7COHV2TuoNu7YUz3SzeWy9hiRMJWroSuGO
he/OEPd6EAc3FYcNFUGKrLanAaMhxSNoo6f4373KRt38FIZL++f6Hm7NQvFOkjKADYicFzGSiOmk
A2tqnemXuYeo7/oQW/6jeGdgjrpLw0NyGQtgIHdFNokc+rgiNHesfGvPlXM5b3q7riYG0FvZP9mD
Y11gwoNWvkntt1lZ7oFaNiaiQkWTeDEJMsGEplIT6Qe7NCHpc3SI13dWamMzTOV8Luk/7J2oTVCj
dpz/Uvh3X/WZNMjk5oWzs1hbYyghgfxWBU1jEF+Qly3uel3oGW2akGLBFOI4P65v+dYg6049O7Xg
mZOk9AJ2xCgjcBkOxCYnqCrgiLNC15Kn68Nsbcg6/LNhRA3EhDaw5GL1lTgLiNyPow7fzPWvb01i
HfXZ11NHZGGJ9PfFdhP3VTcs5VveifCrJLXz9foQWxNQDl9z8CZ0qxhiaswfdUTiJKzF69u+rXh2
Fo6dY8oczff2r4agO8AUWra3hSYV8zlOIBfbxok5y2GHh+hJNDCjzZApIbCFTveOtW4tkOLaSShQ
wai0+ALVGQQRqetCElNolrtXst2IHf+D/YQLO0psGEhQVv7hrQRKTZq8EhNN/MNk7hwVG5kgFQJa
ych1Z5pSmIX1ZjHG3yNEZUcj6E/IHn1pNVMewuQj9PWfrm/9huWqkM8qHXi8RlZ8QSIZyHzUG9aj
LsLuu77K2V4fY2NnDNXFIUHJGo0qzbR4BYqeMLkYjbvc3/Z1xbORpkK7DsWxi1ka2sUoeNlReLZ2
1mdrP9Y5PfPsUJNGCKMRFaal9jKYOZxOPMRRL352qGi7b3IRxe/rKfK+Q7ep1zCeuCTrL9entrU5
is93Kcp2g8OrZTDM6d5sBlSBhwFixDCRn68PsZ4XL1yCVJinYTUDOqBaBHQG5mpX/i6mCO6Vufvh
CSie6bfPDmKeituc9G++/9lyOk4BqIWkzIVKyHhGqaz/4s3pLlZ/y9KUGFBmmqXLDAvQoFp6tEOL
Cs0QlDu4qY0nnYrwnILaDuuqDC95arxrkBW22xneI936Gi3yS9GKnXE2tl3FeFbO1IkuIg9SapCy
tV3THXSoMiDjj+qdfdgaQjna836GDEHXed4XIDQOjpcHb6JaW6ngy761bhxFcfxGCHOompZUCxwg
FzmXbXpOvLyFUmTO2p0LxMae6+sUn5nUuHTVYDnIB9pWN4MYrV9Z43wbahgtpH8/DhE9TzrE3X2q
UPkhqOGWy0WCVlCw439bv15x8RqtSidxGcBsYRgVht7ct9NU+9e9e+vr5r8/v8mqcTASzfPhVY5f
WdOi39dasQfc3fq6clvPpzBbaN7yEAXKnTtpo9IXdLA53PbbFV+OcwcBacApF6sr/7gl1E+uY+zl
Tl/+6boK5TSTgQYrrUV8HMYLv4Lp/yD1Id55qb/sXbqK5LTqxih61If9poVNCB7/fqpPWh7xtu2Q
BtwrTG5NQnFiioOw5rkFuQzHMi/DACtnScP/TZdC3VOct6en10Kw2fMlHBfnoPNCH73U4qYEKWIl
/1qm4U7dAjERAaipuRTYQ9LB0ePWA8JrBcfCztVjayfWpXsWHNB/MoeoI845s/wTDnDUIrzxujIQ
bL7FSnUVscnOttRlY7R0kzQ9GB3S3RJelRt/vuK/cQGHnFZRLGkcY/yaQqsP1SC6CUtkde9um4Di
xHLpXGSzrcAfq5H89FB9aWe4za5/fGv5FR8uK8QHmoWP10b42XCrRwH7vgD7e9PnVZhm0JcAmbwM
tV6wxPctmMZH7mDLZRrmPaz0xgxUnKY3Q5ghCzPwLZSjo7lAxqtGgQZ+r+tT2PBhFaXZuU3qWAj1
+N6YpK/KKkcky2q06tbvK15cW+FAWwqnY41g6FPbxfaHrm7H822/fl21Z+5VCDF6U+RwvjRL+Erm
c32JYAs7Xf/6+hv/926qu4rz5u48ztPE2agVY4qQsUZRCBb4Y1I9oO5W7kSirR1QTmCzQMjAiCts
FBoDkO9VUsNlOU/6jTus+DDKugXokYYTvkjj+yCGtnaJ47vblkjx3nhitc2AI8CIrfEAQQ74qsB5
PxCRjlBr7OQetpxAcWOzchMNjr3ViPTuWwk3Zfu6zSMTAXeePnsdZxsboYItkwyatbGPAz8jWhxH
u7dJlcppZ5tfvryT2vnXVB1vmAU9P6yU3Yl7u2is9zWclccaYdsid9PPteEGOxf4lx9VFHz/HctG
1s9D2zHwoySOT5WWIioHjukeHfb87MCVfA/jy3xOMsjDb7IDFXU5F4RCgRwPJEzOB9ui1tRl4Z3e
1e9iT+yhbrc2SPF2WGj01MupCULwXJ9hTI9PmY1u6fUpbH19/f+zWGIhjZolAjL/oZutU9J68oTS
gLVzJdv6uuLlJRKG1gDo0B+aSvqBQ+PXkFnZm9t+u+LjAFyayq0pvVlFaE8+GeViPNI2LpOdJMcG
4ECXiqOHkFBEMsCkrGD41pfeFzSza1j4lscM9UF07upTNZqfZghX9WD6c31aWz6j+H091qW3RAFa
i0gsNkBUadt56MI0RCYmjwScxbZEdiOebUh6rw+5EWpUQFrnaXZXxKPmR+bQvfPgyL7oQqs/GHmz
15+ycayocDREniyYPCWyynNWefRWmfl4RMPe+WYynTdjsTQ767dR9dJVqGTtBsTnhdtDqddO9KGe
0ZA9g/HP53cVQlvvAk2gA1emRbVAgiQrxN9Mp54Obkzjvx/m1MDOc1row4ewj0V3ypwo1k/gTHZR
Uxt+Ya+L9Mzrgm6GTUzanl+EXXPIjak5cJbvNRRu7KYKx4FQFtGwACXKxupfaV30iM7CwzyEtz1R
VJQo1NMkS5HUQ68wFN+bLqVjTZdd+XTdFl/O/aEH++/awFAXGkY5eX4X6mexiJ8NFJCek3xKFoTP
bCN43xVz9UaLh5sy5bqjhEBRZbxWRA25q1V8XKLpjePVb8YalenrE9rYbBVmaFFHz6sc6cDQo88I
wdDM12DM2/n6xmY7ShCsAZe3Iah2f1rqI9oo751Me8/Lei/Bv/V9JQTC2GWPsxw8P6izD72R32tD
cWcH9Y6zbn1eCXZj3AFxdxFzMFf1NXcoE0iOoGqd0Dg/37T+KnjQgdRx6kpm4Brtr9jEkJxm53qz
8etV5GA3oCjVw4ToI8dgnWVdolMoClTfZi/csc41JLxwHVfxguUAH12gFzxGx0h+skc9hu5S897J
ZvrppNZesXzj0LEVJ7DKIGuLCjRQqIdoy6K6dgbKWR4tEwEDM6Gj0wz7vXN1wyNs5VrgRlFQiwaO
V7uKjG+mJfOfdRzInUvH1qYoHpEELXU6kw4Bm1bqk15Oq3KJVqJKke1d/LYmoDiFJ8MCDHfg+pVw
qk8icMy3Olkh/7rBbu2F4hOQ5RcjfNls+VJD1lH1hXeZwqYlixsOUDejjXOoZ6ntRJCNyaiQtlwz
+xTVIA16Tmf2m6kiAmai3PG+vzW0FwxYxbTFA0XgEZkBv9PL9rc9Tpl9L/R4+r2k1AxQmJrfmXp1
dmYjfudZtQzvzSiYtePkzWbk09T2S/Ze2rxKqtJGadZAriN3RN+hLtHYn+K2dcXOT90wHBURl2ST
3aOX6PqUSeMvY514H4GytiTqW/QDru/t1hjKyY+cIJJNsQz8PBYILYoeFTNRDOda28UUbQ2x/v/Z
5SKz6jBB8ghXHtFxDL3wTTPKPyh57ly7NyKSUEJF6ooKwRnkeEQTonyI2j0JlOWQDsP7HkKG0/WF
2rJKJUakg7EEbkKSQxqosaT2hPhybNfH276uxIihk4lh5Hbgk+rgLpGH+sdAl/WH61/fcGChhgcY
OyQ0yp6fiuSIWiqNR6EjD5Nc5kPMQ6g1wqfrI22tkhIqpBtacT4RtlGocn/ocdjdmVUUfLzp6yqw
rhflqEGGyjxC98m2q+ltH7jRp+sf3zAjFVhXDSLVc4Nj2YnMx7kYX1mW+djTdzYGYg/auLE8KlFj
66D5485cvTT6PO4k9Fevp6W3P1+fwdbXFV+GA8Y09YSrl2eJ1M8TlJWrKvDO17++4cYqUA51Ls0W
VQ+UNRi6L5B3az/Mpdce60ar9/LoW2OsM3sWKrS4XBBq9Fwf2YrsvsxRwZ0g8T+XbPaOp20Nofpx
HsxFWdguubLswRbFWRjZN5nXO6u0tQeKI48w6VfoNHh+tkDrH2Zddh9Uqb7zLt6yUcWRXVpBaifl
8iWTVDxMMKK+HmFous+NGbALiSRv58jfWiXFj8eEMipSUqR0w/ZHPuZf0W94RbPLHoh441GlIuP6
DBiWY6RE06oqSkRFgK8f4tqWhV9UqecdabdDZYX90ZtVKEi0h7qoyDVct+WNXVJr+E6wCNuYIumX
JrdLL5+1V3kVNO9u+7qSZKwDz0qTSEh/RWEinq5Zp0VLjZ0Te8MGVMyf5wSkE5qR41SDlj5vJc+U
qSsOtjN9mkgv3jQHlR1S653GCNBg8MlpNT/Gbl4u+jLMO++UrTkokSqfjCmWLk4oNESMkik6OlK7
eBkdSKGIboN56uZq3M+iyYyqZS5SqipmWLxtRu+zl9dvqsD81GcA/25bJzViRQ7CEQ3papF7SFbX
CNM1XtPsXG027NRUgtVSOovRBC3Bqg4nSuC5eY6c+Om2n66EKhp4Ric3O+kPIwrSxzmPswTgBwSd
t3mZCvkLx2HOB9G7fjQgzxDF6LdFedp9uu3nKyGq0rJmWEyUC/q5NV/ZKZK7DkoTOwFwY+VVmB/Z
zSlMJaiGMSrjuyQesvPYIr97029X8X1L0LS957CvdtOkvtNWpr/yu+4UHja8S0XztQXs440bun4p
3XcW+tmHtvFeC5n2SNZ6326bgurCouW2kdXSr9Hi+2JUkfV+7KtqJ8htnD9/U6nPXLexyF1UiePQ
S69N76UZIQ0DDvIR6qjmxh1WPNfUe32s9IgI17pWe8jLKXpy8hj4420LpPiu3vJ2RHPP8d1x6sPz
1DTxeAD/2OzY/9YSKe5rBZEhRUiasHB7+xtSYOIyp254X01L+P76FLaGUK4bXdjVgl4IjhrO3o+9
iIMzbV/JKRqqPeTplp8pXlxKlJNdiwdDYCIwnKCVeQiHai/zvPF1lbRwKIhs7XoCWKFEjc/7btr6
vLO/G16mEhYKa56yZOLlPObdqhDqmdF9jDQj4n6IkU9eZu8Ei41dUKFtQ9ini14xCZLcl3mS57mq
v3m59fP6Jm+t0fr/Z66WBlOedenC0xPi0Ke8cJPkrnPNJts569dbzwv5FpWwsF2KbNQSclOORFZH
E69Gd/pVL9k3atYXtNb82jNuvHgpLmEkYQOs1JEkDa00R8OtyRAsLiJdv3ErFIeQWkBHQsn7pEZr
/DBEuT8j7T0Fzm1B9S+Ty7O9EJNVjP0s8YaJfMwp8jpQURD8ipuUKUz0X//d7D5t3KxrXC5eEs2r
utJRqPRQT71uSi9aKl9XLr6pBUrGDXFmit3RsXfTr7Nuf5G0ju+s/4s+xwBrguPZ+rRWn1T1xN3X
Qsl+KtrhroChH500616b9Z2z50WHYBDlZEOSEB6JjnxVh2A1Kno0qekBohPX1+gv3v1//IHPr4v3
bA7BODtZHowUHlMvCqHHs+F0mkI5I31rwNjz6BporQBaRr4hK1zYJYo6c56qytOaP7Q3mF9REIL6
NRBudZ+AhPklUPozzq435jf1yZhoPf37G+n7HTsXhQff1cblwcuFi97tNI57/Q0bS6yCPOZUOEtj
JTZpopTkiqvP9rc+M3L9fH2RtwxRiWl1juIrUpmoWpX0pZ4k+4d4q104/aGWKIrs2PvGNFTYnw0p
4ERLF+mKYmg/B5Y5fMuX0Xm6bRJKNHMbcr9haOKrdfQGkyFhZ8WPUdx9uP79rV+vBLN2njWnagvX
17PZgfPDyZ9aiLV2wv7W1xUTchGfMXTwQn5k1cI7el4SjsdqlIu340gbA6iwv7hHjb6CbMcn/eT9
5mI4f3ILa/h8fXE2LEhF/GWJHBd4JT2/mt3qwRpr/TwkOfDCwHVueWLjZEowQ6LTpD8hIl0XpGFH
Qw/A7EOdxrZ7m3kiAfVPpJlNanIePft+CSOKL1cV7CJH8/K2FVpX7lkcC2vppUEPqLZMu2MaWjwy
hhXYvPP5dRVeCJMq7M/TM7OXeoFMcLncO4FXIcZt+rKpH6K8DU9RNd5yyWUbrH/nYUXFFA6BZvu0
zY9+rlH8SIXQ37b2Ut9oTIon52OiLXHWcKyP2fDZHjQjPWRx7SE0syCde30/1iP8pQVT3DlrF2lF
0Sh9syrs+3G2xG+za1r9WA0SUUYUAZfxI51dwWEs8+Tu+qAbTqji6dBwAIviMqguJ4qzVt0dLa3a
K2dvTElF0NWiFpO5Qs064ynIFqiiuosXkdoexBlq85PkadsYuxjNDZ9X4XPZbCZzWzKcECg8HIZu
hFJUa2QOW6oUO1F9a8UUt0H2FY2diWYMUWbDXey2zcWuzPH79f3427H1ghXIddhnXulSBhaD6zp+
OfeH3tbv5jE/ttmPOesOQ9Ae3F48dmZ1vzTtoUSikrLWTTB105OKI+ULz7gxkevQs0GVwPIOKFhA
YtU2wY3mpjiSM8dZ1bjC8SHUr0gVWv8FqXcTaxC/X3GguLPq0uoM4fdIjZ9hxWyPzRAgc2wNO++T
LXtWzsRqKsXcwbjkWyg612F2F1h6dSjt5JKYOto70xtvcU+xtZeC2LIGFUfHxbFrooacJPmr1PGz
VC/Kc9LHaNFbizYlyGmnWnBIq8RbINtvyuk4Bwv9cg4Cy5/HFMnngz7qwXwLVMv0VNBdxmM/p9Oe
lKMDuC9JIIbm6bnH2bnhWirOzqblApRc5Pj12Nxx0D2lot1JqW19WjlKaSv2hsUmV5o503yG7Gg4
tu24h9/+mxF9wWtVjJmjF/UsFq5i9LC5/dmd0zz8BucfBC4u7L/1oY81450Txo12CKQIgnvEgOR4
0KNGlwfN0XTtiFaXYZ/ipTWNuyby4KdLY9PuHpplnn7qlitPmum8s4NuCQ8Lt9TyOEIx6ZyvB56N
2KmC1poYQJkWu7ZfNvXFCLKneJoiZIrtPVve2gElusSl1B0vEesA/S+DbT6QE7mpQQi7VOJKuqbq
wsWx4Tlq4Sd0f+VL+NEz3F/XF2frtyuRJZOdpXsNz/rBtVv6dpvxpGX6XmP1aoMvGY8SVcgCmoZs
GsdHFqJ7S3IojQ4TlLKnEoq185yH3m3RVwWu2XGbyMWW3JQGYf6sqT7qx9QKscnry/Q3uf7CTFT4
Gn2iYGKhsvBDE4nLs2YXfXY0QHR+MmBLeZNP2SwQ1e2K7ovWxEl4zhazeJM4RK4TqiFQq9iAdGYU
k2ZXO3Zhj6w9epFDgq1EiHpbCVfiE9pKrYPAyDzuNTht7ICKidMiM4xFYNt+18VPq/Gv5iPRtj5E
yXDbe0qF6E5hsCxxYUo/pTFoQe/JMfujMLVuT9tgw0hVlG5pDR7ATfLVbScg8uXGc59FprVz9G19
ff3/s3uJlw4hIi667S+kFqGl84oH+HaTmwq6pqci+Ga4/Tjq1temnoS/xqohp0UuWd9jfdgIb7YS
ICSm1A3jZHNmCXkY6xU/kEnvYAT6TTUhpqAECcil6TdyOscPIu4hhxFWom9RFaS3lBL5vBIlZony
Xtp2bEAe1vdWZHdH6XTFDip0Y3tVzF6FppI+da1NA5vVPSxTl13Y8JuwV6anQvZQnssKcMXCrwwR
nQLNs0/uot/4kFVhdm6LJk1XYDsWdH0RTNVJHh7MsojDh9TunT/Xg9uGBYk1djxzAEDwCx131Mt6
sx4+ilDqH6Q5x78guguLnUP4xVQ767SO/WwMmCABc6cE6KaRP7jMZTCG6iVcwUueCm52kf2798L4
ay9HY9gZc2vnFccGDEeZnbPZRxA+qo+5AQM4V+ZG/L6+bhuxVSjnvjbUBW99KoFoHtbuoelb2zqK
ZfH+c2QpPs2AFJ6uj7Su0gunj8o7R1stb6WoISmZxt2bmBvNdwck7YcgdYrbnFAF4qW2I4O6MqkJ
ak5/b5PTo7RmpDsVza0JKC5euFU758AgfDkWdnOMhjF4A7mZ+93lrr9zRm+YmArBo/0kdlANtdnu
RNLI7oTLn6g0hTjYSzXL+3AJs+D12PBDDgvQpD0p6A0zUNF5mZtYGNZM+ArFW6cq33SZPC0cityH
k/B43QI2bFmF5yEP6HpxMZJzcgzvrZX34q7K7D0479bXlQjgCZFjydxgl96IXrkiNC59ZKc7friR
L1PheVGbT0NRGJY/F7I/9vCMPjjCM+6Qz+7PTecFd54bJLe5ikplZwknmQtI2YGOVNl8jKK4nE7w
kMYQ7ALL2JMq2jBolc4OlrEe8vrQ8l2cceXd+GilWXaMJ/c2f7SUYz0Tob0k4WD5jR3P91USV4jg
iD12tq0NV070IAsmozcK4etlWt2lAyByOer13W3Gqnh7Be8+Wr2Z8NeWyfpgxoPxaULseK+RZ+PX
qxC9tILsVQv5fmR9EIvM34jFLW/LA6gYNlAQrRGFCdfMZnBAHonf7Sp0fNPCqNA1Et4wADXcdMZ4
SR6NNI7ppS+dnZ++4Wem4sVDOU1GMZCX1tsyX45JkC4u6LVywRmEmO07qXfel2gwu5/Xp/Nyw4Lp
qTC2IHDifjFcy0/7uHTBtfcwM5Bk1YbDmq963ZdujvyAiURje6r+j7Mva64TZ7v9RaoCCTHcMuzR
dmI7dty5oWInAYSQQEKA+PVn+bvq8um8qcpVVzmdeG+QnnENzMECA6qssAsqdeeiJY/gRmAr2qJX
yrOVxr4QMQTLURgYWMnWIoDSE1ij7JIOc/vzf3/o3xye8GPW7ozCKAPW8yAJzZWvA17KYforyRM8
kfff+q86pxVQWoJfKzuuCRZ9+Taqfs5jLfxfthMfcXdWYk01BCsCzyxMOYU2KohSW/lXD4d+iDpU
RETvHAdmX+lyAilyuOdD/1fmOHg4H6KOXNMEulEBPULbZiphzjFf1I71SS/Fn8TWflME0A+hZx3R
9E86ohjj9Z+8iwAyo91tbOyXWgFDOEQLPYx/3Mf/Jgt8hOIxBxhSnCh2hKAOO6+O0GKro+GU4lv9
oXJ6v7z/Ufp9xOMtApsTA8V4gI+zISki1Y9fs6DWU8GUgIBgFMT2T0ntd7/rPbD86/BaSOhYN7Dw
qLh0ZRoMvAgG6m8ZbBBe04X5P5yy3z22D4EqbuZabHVCj3bfZ6wwoCwy52lmW1aMs7TL30Xbj0g9
GMbPi30/bitWvCd4b9RlC2zJH77E+43+rxfz/vN/PazBBSBgWRYcyZCmRRvFSYl38yfw7u9exYeL
KO3W2Bgr/CPsrxQERfy9DZa1hFsEFqV/EoH/3Vf4eB+JTCxsfSga7y16AntfF0nN9NNfxZL/Uwr4
1wPyadtHgw7CY2zE8jRGUtz22/Anp7jfJLuPOPlFpf22axse08x0+T7OmDLOltQuJ7YJvgTttCwg
qJP6D1TJ3zyrj5p3HaPci2XF71tXQBIiNxRYM89/WLj/5nV/RAOuPIILpZjDYz93sori6DpJflh5
6/MkAQT0r97IR1ygn5s0ldsYHifSTI8evsafuF3/NCP9za3+CAY0OsHmasB38NJ3t1tH0mugQz/k
YBX9Jfrno9zdDtbFBlcbirK7iR4aM8vbMab0+989nw+lQevSZUTdEhxh0S4PA2ZdZdj2f/JD+N3z
+XClGZJ2mMRpcNys2g8yy6TNF+PrC8xGQJL4u6/w8Ur7FNpkoQuOqwzrMoZ/2nWPlr/yzqPZRxBg
wk1jgQ4IwTSMxq8N2dUT6Hp/HJX+9xNKP0IA01Vzvegad4yvBt5k3JYrzOBAAhTBH9qq/95zph9x
gAkXaGzVildMxuRJoyYttmVq8pisy5V0TMFyLegvdlz6J8f8n5Cmv/tmHzJrQmQzdgNiYQcfD5qb
aeKvmQ/ntthgXrdV//vl/3cUST/CA9vIkgbyX0hJnvlzGK5dRcBeOax7Yyq1zO4PA///jr3pR5zg
3okQ7QQJjmEPi8bTPsDoFsRx5fqqdomaKugSCApB4PcS9X9/tf8Ov2n2/vN/JZMeynjLqFRw7OCo
idER1Lxm15rD3/3rHy7+niRLGjTv4v+bbT5pS8Jn6f36hzP3u8/+4eK7bmigA9fRY5g4U028fYUt
5/6HB/O7d/7hwvNpohb8X9wZnYzHLSDZaVD9Dl5ikt5BROqvBOPh//GhsJ4UmAh0aOjRDBHmZ5PX
71Lofxp0M/5/oKb/v55KP4LmSKqCATq+9LixpvkVRCvHTDWdvZAOYhfS9p+6CeOEM9/6Zcs34z1a
3Il0+2OtrFxK39Ym+MTXJKOFN2pYKmi4boD3oSOuCyiiwDVCWD7Zrxl4m0EeexEtZUCcyDdIK8xt
GxRRCi7BKv6xxl/rpB6ua8bq+5Q5fw8vJVsokyyFXtotN+nUI7GNYU7Scc1Byblsnf0nnIItV1nT
F327TEXM/dvYE1gommi9xHumAcnXt5jrbGWGNVZZ9/VpjVybk55MeTzoGnZqCa1UBhdH7WWhgcZd
rPqqeUAOfT/+WNi6Qeq+ByeRNPfduv9UU/1ujBc+c29+wuXyK5+Dp5mucdFTt+dLMK8FhGPjQs/r
jbIUMmxhNBwICNCcwv8WMF9VNIJfFk0+xy0zpVriz3BcnXMjzJ2bwoc+5E9yhNYIpyhC5RjzwiQT
zJjjYC0a7V/3ZpsuJNheUlAkqySDWeccqqdU9s9t1n9a8OcV7FZNudFtOY6zyopJeqby3jsY1ZFe
56xb/XMzW3psImQU0bjbreaPdbeRcwstY8zwWU7j4F5kTuYQ6X5SsEIt9J422KpOU5kmnOR2MeSg
G/+mHdShuyjQuQviGQiW5uKyrcu7BAJxlr0KXq+Qd6c/dR3dB9HA74h2F1RIHZTJGMAfHfsZUDJB
Y0XK47xk13rcLtJlFzh7v3G5/yA2Opt+YMctmtO8iyUcvuudlhsK0xzcJo2vqJfCtP13I9KwdEvk
86mGSh18i8R5SKCbjsE+P8GQZbi0m23LsOu2irH+n6Rrb6yyaR7PIc85hw1HRNtfaxv1uaCyuXfN
+ABxKAEMIh/yfk6mXGMJnSdi+gGFJl/Oo1yqRAZPY7JsBV7bBqPN3uU+09tps67GgtCmJXNSliFa
u3wW8zPl7nGqzSdOQkB6Z8xocY9S7HIBmHBp+9jA4xHraduXfIcmdgBx4GOzz48hZMVybaBWp9t9
yscknG8ib25xqX4mY3BKmiQtzDvFf4FtUx6wjFbEqiWnav4iowH9Uzi+Oc6/g7uFsZDjuoAYKvSG
Kd6ia9J/FjXYSgV9WI0YURRd1Oo8WvtvE83gF0scJi3TnttwmHHp1M9Io88DivjOROH9IlMYbi77
2TeLKrKkv+FRdoBYTH/dDW0KzjCZrBdy9a3cT2a3n3rbPuwkethjXBss/tVREwS8YFI/wsYxQIaV
OWiborbVvODJnB1I3LoyJGIvVgn00jg2pIjl/jbTpc/Ju2A+zE8+z1Pw1CXZ/Uj9XA3wncxbhKfC
BQCNrBbob9vM0SGu9Q9rVgHMqgE2Zuw4fNOipZBQOcl3p5qCejB3U+rpiY1dW2oftYfZO1+EsBg4
T2Fs4Pzpg4IM0d0Qt20u4+RN+/h5nmqwTyDUjZPiXL5AXOYYRhCFzdKte8Q4iV9GR2yXmwDUkZFl
wdcQ6NmvphZwLQ3rEPojZjLdfQbXx6jgo6UvHZfCAi01x7fepubSOSYOFlCSBzMh2rhgHpYiiTDD
LhIoPrf5QuLmgOvf+IIFC3kWC+y4k4aZBq+BmqMMt+g0Qln2Ekw6OFlYlRwWJiJknBifot7dfum3
d6/4OkQA3QChOMdRND9y3xtTZDW4ZhQQSUzeRq9vgtFg1tg1vItytgKjlEOdNrsLnOp/7W3Lr/MI
zEZudaKPGgaTZYRf2+UuZu2VO9qdlpkmLg/Rkn8mLAr/GdrFXoHbH35l7dTcm3Tkj2GTih1e2GF4
32TW3ymGarZI+TjcR2lDfkR+Xb40ak3wdlPyie9df1xhw9Igx3FxtR4Q7lyNyt8mprf6doQhF6x4
eDyQfKaM3WTJvJ4s6zZ5aIhlp2yf/Yk6u39Z0sw9zbA/viEepPgcpo8izodmq0tD370sRs/3oTI0
nX4mUDp3edttI7TzPUQGN1c/knf+KyLEXbvyt2kGBGWY7FCEMhP5OI9vvp7Wh37cQAlhsPylQWA+
j/Byu0An6BZMS58zuh3TmH6tJXtMcYByiP8ZJC98JzilqXJ00zOhHS0hcYOZt8X546l62VvytuMg
XaPG3juhgJyCqPOXPqhxSOKku8CDo85hhUOrMQiDfPAgSyCMP/A+udScPoN56Q7pALXkzit/6Wwy
5tPKRWEn2OvKCTt5kLk3hN3OfAZ+Oio5MK4FUt53K7pPPcHUOjbJWAAoHF59ZGD5mcZ7wbi+FxqG
loOeAIJXWFY1U3DHY6qRy3FZJ/hcnnUi72bYkoLLUX/ZZj7AsJpWEUb85exGjgS+mILunc+pVW+2
yUB39bEonF8WBPVhRv5HEyKJPQ5Md4WOJ5LDSPVO7nNT1L0kBVbmJN8z8NMGzZ466W2xBygvtNuG
s26n79gMw5CqwcJzQHWSezYf1xiF/5Taveg4T4sVBmgl8MpfRg9uuZA7dMMC+T3tFlhG67mpRhE+
QwS2z9swlMAWq6hc+aowLM2WYiDm21yHPyAd0OS2977MDDnFfEzhNN+LchZAAkKX8HmANlKuJX0I
QqYvIFYAPjpzfxsPMkWmZcJDLEh9bZJ5wFczyaHd2HoY9dg/RsC35vu8HYdGBYcF+Q0Yk/p2ASr1
57buJkeSD04AJrQHQsf4MBnJT3VLCWb44LQAzDnIIrVjcmiCGZ6McNJpSnhsdwJR3ovxXvcE92Lq
VqzoBngJ9LdcM2VOKXjrh25/vy7oC9+dzn3DP7MtmEZwBqAmWfDeJg84ZEtJqU3PLAvfW/dO/Vj2
SZzjVu0nIFF95dfGfA/idiwSnbrP6RKxC6279OS7XZ+njO+PAaPRJ0s3/VDDp1fkdObkte6sftjC
qL6DLmd8INnUvihwZU9wy6wf4Lo7lzPmHZ/qrFU/oXXQVkM77bdpxuYrJBcbKApNWDerehiLOhCZ
zA1dESHGdH/ULIKSW6qG6+KX1SItw0Z83YPsGjR1cISwz1qtEF++975bS5fJPUJknNwtzjp9sU1v
vzQj6ptRClTigq2g5vkRVzhun0VoxOO8S1oNi0/BjmWywFtB3ScUpmLGanZNyc4Pc89DHFm/3TZ2
rEvHYvW0hF16kZq3XZ7yFhwWZPIb3XRjd9iZ7stGNGnBkpoWIGiKEhpizQFiUBwrb+oquvfsPGR0
rLp2/j7WpH5Tbtve5NrgOTWMVjHMaV+zeM0+ZZgI4mS4/mmGX82DGXpzSLNaV32m2mM392P5/p5v
FSy8UFkkCgDRmpzs1k4nOTmw2CIDmR0WrxcwmCWKnR0QVizJqxb2pgVKnq004xA9s2CPrwvubpla
pu/GZZ7Kjswr9hBD+HkGUr+w74J0rl8T4ARjWrokJvdZwuOTnLGFyneVIWQ2dU2fbTdn0wmCPHB9
n+N5rWDqKzs4mSZjn2etDb7GM9SM8h0E0lshEnIZAiHBOhyDNaf10nwW+8rvsUF2P6JtDp7XkLOr
3ML6+0br8Cvtgix87nijMfD1ksIBwPqOfEt6PMzDFPpaFYTYmX4TWSh92W1Z+9qGehlvu3Acx0p7
sAShTAxVv6JrOXmBzWst0Z80/deO9QQ8iAZDm0u4cCKrrnGqzlGss6hkfeO2C465nC4shfloQY1q
eZCPrBa/IoBzEMpJD8ahbJPOn2A/GUS5zbhpS+vBuEedSsepWsMMDIhet03hIjfRE9wLoNPh4Oms
ftIe3udXu3hRn2S9hCTvlm75lsDv9FOfzBxc8WkR8bWJfLwfzEZCkXeo+9rc+Ghc7pc9ou6fGbPx
rQCiBHWSVnYW51TpLMxXkgwWUE2KnKVgogajye6duDelSQ8uYtOgRYLf/BiUfqs3HL8er+CBIA1B
obY1cFcALT5Tx9C2yQ8JQfW1AJky1DceFKC6rKM2Gy6R61N10WROx1wNJJyLbNyn/S6qQ9aD/qmz
Gx1OKAy7zbjoPpIMTFa4/KBl2DM+I2smcxcMFTFWYBkryf6YTWqATwJn2GunLNrdoSMsjA5LvG0P
oOwT9gpUKlbSlE/ww4Y9bySqAeW7PozRRvp7QSbsUdQm6rrUJow7WN1PYioWusTmqMOR6ddAuDlA
hclYiNZj7wL3ANE8Ji69GTusdyYoxFxSF4Yo41YI2z76Xm7pxZAmHI6TtxNeghg6sZ1VJqPwXMtx
Tu8wBki6MJd2pVmxZiuxuWN4bTlwRDGMGr3QLdrPwfxox8SrW8/5vN/RWMFCPN+DtvWvTDHRFjVJ
ERCIMmF66Rvl0jzjDra32PqLCXo4CO8V3WZ0BgFkMPq8J608TbRuAExHmQCbx3VwiF1QHq4rSQlQ
o8iEuJVNtyAPLys2f497wwLy8m6TzQ6Ohiimg14wtL1+jD672jHoI2N9kfOVpPUt8xGVZasQN07a
7uuSYyk+9DjtYsWh6posrrwRlmDawZU+p4AiB681bF5ueT8ENmdwBUbhlPK5xXcaoUe0yzDzhwCu
UBRNf6g6HO89m5Y8nly24vaO0NpA5F/Ggw3n+Zft+PI6Gygplyska+uTUICF38Wa0PRCKdT9CqD5
tyVHGce2G/h/7WFJ7Niq224Z+AwFiVQOZzXXQ1i5bWEKJmpmdM+J8CF7opYhhiGbr75YbJMGsNKU
SXOJOYO8cUTwn6qG+Dm9adpA39s+w14T7WZtD8jK6PsYc724FcST5OJQcAlIGvRwAscVTJYzWHLu
S21l/JV0zdJiUkMtL5agxjKigIdHYw/opEf/ti8ti+6wPG3HnzAKCd1PiK7j42n4plU0JVn3Rnep
vocc/WEJItTMcr75fbmbAvDHPg0b0H6FjdOUfIb9r7FlWneuQ0kVKCzLwUz2SAY0Ql4A+hsTpk0L
cIxWq5rSo5ZBKHBd232GPkZvXpoAIi6XTjXj6yayrruPFJ3gYsjNPFRaKTkXqa+1v+zp3Id4UaaX
IHp2nuWermy/2+tx9cdlUJ5cZOz7r1PTzc39spqF5c6t63jG2WFj7vcua0v4mfCtCvdVr0c69eEv
NrbBT7uk+P+GEEXiEb2dTW5MYkOJ7ntFLNoH5/jttICncXZ81sFlZPu2nyPTm+UQRDVRtzgxIX/A
ysFhdgWueFQ4Hq9RFdOpc2W/BujlGa76NzjNWv8zCAD3/dIC1LTnGB/30TFlcQZNxMRBqX2RMg4A
dAos9Iv7djDXaFbpXobhnHRVvG6jveGx27uCxRFJz5IOcQBZPJ3S4xguaAYyDG/QeRC77ocWtn4/
YitXXUajNhFykGvlDXbcM7vYbZxxh3fkq9IR2fOqTvY2q+ZZa3fEYM4h1Ne8x6mH3Gubt6PdoioV
JtsqUD4mNAkQdSA5NgqByZ3EGPaKyiBqb5oeLUUhzLrsZeBIFFUAIZK7ZZJdd8wa0FFy3e0tNpWA
IdrcqiAWV1TN43xCWxjZ48J060uJiI9OLNma7tqpaO9L0m10x7RM1b8CRshaxWKiqux0L/+RXDTP
IOvqsGi9pr+SFgi1fFicmMupTdhUtm5l9+AwTD/ff4i6F/6STcXblvRlHOnmJYGybJjvccz/maOg
N+eNtvFYGj8tiL2tJOFYcGnZL7D6V14t2MEZtPE1pmqUtaiOMBds1HWDTMFwSGYnxNFaPnYXaCzF
eCmwG3W0cLWeu4NOsjbec4Fr1FaLhVDPw7tPR3s2DdSTEHLjxty7DOZNBZZCYXy7bxqsosbbjQD0
sAUMBIp5kAu9oBHmSWkSfN+DhZwtSvB0MOifOigv4QDCHgVS0tP+PC6ihVk7Ov44J1208W+mB9Px
M4MU4XaIIFPTPwKjGiYNRmXQPihMN7uHRGjAkDiHdtEXKbgwJ9mAClUtmZTibCYoWP4IeZOGlwwi
wyA+hUMvXmB1LYcD4nOMkaNRFFL0uJC6Io0IolKsTjefkMBgGy0ISbXKIacKXXkUIFj439SAra6F
h60FLkYmsulNaRbr074l3QZii971FSKKG3uPhL4dihjpy+RI6mOXZ6g2kbiFFus92k2KP6gFljOH
AcPET6jodHMwGDHNuZs37cspBj7+3KJaDC8RUcl00ZisRpeBduEJ/tP2RkKKVp21VIg9jrId7ecE
JmfFVAhjoWnkDEsHzWt1mo3tE+ChNX9c/T6iTpe6jzFg4TPGHf1S17kQtJ/LOIw4Rq2rNObHzF1A
SjzNrr6Hcx1GhUpH/FGDkq+RQjDlrICzaMIDFqczoiK4Y6KE/lhnL2s61i8d0ml728PRNkJz2k1J
DoXkPbvjWTcB/O3D0eVjli4la+h6hZ/GOuSzXvVpsln4AxPx4DOG28kLHbyOkTzXqdr6aYGavZz2
+/ciV+e+VQAqdTGm0omas/t28qvO6zHB8LiLehiT8vYh4zGDwEvg3xKVNi9IK8tVwBPvS03CACVu
p6bjuO8T6klh9xoNNGQMxRA2B0rapIqhg3UbrLqec0Ql3N4IMR+OZTO5mnAVwfv8sW8rI2vxKqYV
M5Lez8lNq6H4UnSOcIwP6y2ohjpwFjk2CyoQoN3zEFLl0BQZ/iwtZhf1AtBnJYwgVTJbc+nxXrF8
SE2Aw1Nn2NhbAQ9aCMkmh4lvK3prmPSA82TdJ8/o9FT3w37gmFGoS183EGoPncNkKSL0JWvcrg52
GiQ2D61NKZqCDXNhmlLnUfGk/hTvaMXux2iYLjys0RfrQHwhuobzCOnE51rN5LwRimOYpeq26VcO
s5A4BaXRrsmCmKfoXdRhg9AsYfAdrlDuuC6gXL+H7CchNl7uWH5f+a7FDcXvRawZ28dk2tg9vEbq
b4HRv9SYtsWyRpvLM+jCnya/BCxHAlwx/10zBAmSQEGZIUlhh/bU7xF2xG0QO8h8TcvNLmjyamKD
gNOP/JA1kX2Vs7Lf3KSayxy18w+ZpJjEbymdwWRFB5RvqdpuEzQp3yGkSxEzt9XIg7cDeMiQFG1Y
QZN59GWzg6aFonVyUe4XTvd88mHbnl2XyrRSpt7Ws4bP/XpAO/8m9u5JdJGpwLNjd2G8y7QIwcWq
RgDrUQmiXzsko56DagcFMslx3yjmw359TPemf9kYk2U2Q4KqSZf2EZrR6teIHcxbus/0h5I7itdN
Bj1SEjdlMFmJHkku5tyuwcOcEix5O/ZGkahvAR7DzrmL/FfWd6YITGahixC5UjI2wnVpyIpwJfUT
S7p399ve75XxDqqBLeSosDVa8p1gspTIeDxJyTIMFmC9i48bHTY0alWm6m9j4GssA9f0sAV7h+FR
Jw/Iv/MLyEioX4Dpv2v2+pRsPKiCDbYEnOx9vgwO5HyZLN+CviE3Cx5bPwfrVQZ+PTmnjKvAGCDY
FMEN7+c7RPCVQlS8sqAUVtbC02xONT/EhARTzlWavIEtHGfwHjX6gBgTVYZE7sbBPOc8JTo7zN0E
5IhKogJ7SPztWvaXvovJJXapPWP7Fp78ACmuDZUWVHa2uKQyrZ/iMXPnLAhjXEuOpjzm2Rs8tFWS
I/fuLz1hO5zhYM2Bv7z/YArBKlRoXhIsOPIMEtY5VpA7KoaZlDuqiWPQojmd2Wg/x0EkztbtFgYw
G24j6aNPCsZSEnu2dDzCQGzLByhrDgBC6P0BJTwvFT5x5dalbdG1E/JZTdNyTbOGvbjWuWuLJqvY
BiLytZ/RQFOhtrc93deTgm/NDaHkdQhF8rws9fZF2eY+jQIHUj9WX7rbOvRA8ILq8JkeA8mbs+fj
VKRmmA7jNI0vmO6nnz1v9QuWPjYq04Ujr8BAs4zNHA/VxBcbfNFiwFkKFiOPacLSCvIbbQkIt4Jq
J09NhWIqqhYysYdZ8qwEdVNdWuF21JxZlwuVhFCYeZ9n1HbCKifaynGn7G4eG1cOcu3vMJRUxzZU
YRlm2/cGVcEtnOvbz3u/sBI8A3dqDd2qQaG1USHJimRqX2vP7lo7oYcJe1b0eusLCeOod1Hu5hjR
eijNLHoH1/IEk2JVY7CImbrHZiMA5sbmZMVrLKOo5W/rRNrbTPb0MtfxSjF2fh/6r7Q+UECLyw4L
OXy0ro6LxRnxw8Ttnsds7p9XQxGXsGE6s2Suf7YitFeIOYyXqX3fwIHxET0nfmPYEy1o5YtkbKDJ
XK/hfru9O/jyTQI3grbzIVAseuE8GR16SVD2i4TBeWLr6JdQ6MeBo2guUkyLMOTupgXGUQJ7l2RD
eMlHBbnZvGEQ88rDcXKQxJCQf/auMT9g1bBf6SL6ctp07LDps7Chx+DlbFJWw7l6p4d2kec0cPMj
iYPsOfSNfe0Edm0TytMyhWTScd0HAmJfZ261w2UES1Fdh4gk58GJFodkxoKjx0jmMcqYxCck8LmU
+KeB8TBTVcsY671U26qhzSN0mbLDSrbIYxGYJhfVZhmGEUSwKoX86zcdhdA9gzlXwTGphERFQu5w
0U2eYJT/tkckeJwUi08RQSA065pdFvhAHGY08tedkeQWYz97q73Fkon2Jxi2NgVk2/bvmM61VeAW
8Tlg8mkYQnnZxNRjV27Xb2aS9+DJY8s1GphlAWtz1IosZ1RkXuRNuMcHsUdPGnEhF2yqT8YhYLls
of+0cgiffL8SCLaP/UscCXlUMgxRGWOrAQCa/14HAfsVxOnPGdLN2FxMU1K+aytgq5Nht56J4eBU
YG9lyNcDh0dVkfGB3TlEeGQn3QQnIawsAZgB3Ulm8XhM3510VCD0dYee2xkQkeZbhiHX/dLF0Gme
XP9tY/NyVAv3j+kaj5c9nEklVDd+ykZLSq8DEJX7rOxtt1eJ7gAzysQLvIbqHECPrkwJLivtNgyG
W9TVlInkEyCG26Fu1+ZW1tlrEjN1n+j3IVNGp/VKmiS+9q7H4g9zm/uoG9fDIhbM+LuADYVGyV21
zYg3G0sOrdYIcRAzOkzUQLqyFaQN7A9wougdyTJycHEnS5FtgCyjIr6ALhvDmCDZn0Ns59DNifSm
hWT789imGm68pGJwPysHmg03NITaAX4Ja95Umu6girPvixjVnV7l/RD46JOg8KYxmDXdYF3AKzOs
7SniNX+Gx1L2je+2vvM9lpNDN+kzWJT7LSyr28u7ZkgVBKoCxCT5LFALVoTo5RgqZMecGlCBA4W1
inb1P0OSYXi4bPqHNhi0bJHAzEX1BqPEpa32SIXVarD+U+3sDuiL6xt0nMnJYsJ4wL1A7scg6jy1
q/+5TQ7iiWbn13XAGlso5POgiQAKmFx85tIrbEy6wzJ5eTCDYYcIoK2Xzs4YPIn0OYr77ATa0XYH
JH1W7r0R+eSAuwFKAVsbqGKmhwWIQ9SNfrnFIFLf9UzYE0mb/oo5RZtbJ0e00aPEfYCamgaaubDZ
go1DvDflAMuzfyaD1YjptCxpjQIIggRhsXrMFFpkl5s4zJ4ktL0BwLHmhmCR8NgsMO3MMQp0N7TN
xM3/4+zMduPGsjX9KoW8Zx1uzmycqguSMSkGzbKsG0KWZXJznrnJy363fq/+IqtOd6XRrmwcIJFI
p6wpgtxc6x9Vs767XaoR6BL/cBexqTuzeBCmWIncguvQDN0OylWUW9QfoPQrc1ia9lslY7XvnOm9
bfwWOK83QjirebeujXPBZaGBg+VTsV9rS9t0q/PBTZORRayak9/r4579a2aUyIsd6LL1qEFHHXDC
Qx8U7mtuU/MZ411ndaBKcTLwHC/60h1EcSU2FmgTpeYKTMMeg5hV/6ksjT5wGE0PPmtsOIIdfAM7
gi6mC+HVzb38Zbl601OdOJY477UjK4d3sJmJ7+cpEYeOg2lLNydqGo1F8zwNfnZfYHd9ddUo7wpJ
B2Z3VVzFSVsdoMOLs+zaW+FP+J3a9UvLILAB4UzCsrO1/RD7l95Z/C1SmY9RunOkJ0X6ojF13ObE
m23zDi5TucV0o6AI9jK1XhPBrR/342QQA5OXEaR3E3meyXMoHYpPhFfdLrXhqDRvGPaLNvOYwNCY
xAy4CAbW72NdOCbRB5l7Iz2/CuY1yz7XBg5M1Gm1mS2CyBxjKLYCOpNJJMs43dkM8PslB91EAVUA
xGQssWl1Ozsm0HTiTCHqrR6cznRDKarmVMV2d+qyIj4salI7ffLIjq9SPHY4hE8Y7ZrAs2ixF46h
winRxI5NRL9bPQqEZttxmsAFRHidM+hot6i0SKXVl3Ux8g9XV4Ti+JOVHPV29sBG+ntULW7gFLGM
3Nj+NBVRSo7hrrs+kSrKBo65wisYSquh36666rZW7H9tPBRJXebPocauBZTVjLfj9TdVsvriyVrf
egRAPXhl7J/71elCZxgg3ORq3/iL/tVmVQIb7QEY4vKg438Oe01eyI9kwhTNEJnlDDBKgivTWfVa
eoyz49o9dWCOkZpBsRDvr1FcyfKdDMH61muSOFi9Sb1kOeH3wjTlTb5o9aHw8k/DmRIGb+c5821j
45rKRIPitZHZgOT0Rq1vjAYlXkXszUnF414jffu+ooUuIpM545HFrTbryYKEg8NkmgiYcVLf5Ndh
zYBdzUOnmdK9nxuCp4uRn0xNAbMInuO6Logts7PPXmhTaGde8iBo6z4RWIW2LlbuuF3xkUV93cGR
UvMWrUiTDiU6hhCo1Qmqoqxv+mviVN8o9HxwLgFIc3Wo5mLcVRntEX3XYLSpyHdJ9fSBPDYN3UjV
HZVt6adBTcmbYfh86tQCt3WEiVdWEm/n3IlfxhK3TBynJGHaw3A/8hi/SbTyrfXhdodhxXchC+6s
VS+iprUdCBivOBaa8c1R9hfTge1RiS0CYaBMRXCw8f0YyRryZ54VWkMuUyWmG90ynVvc8+55snPj
TCF8GspBv+8zZzpYqAwj6ft1tHRWdRx0gAprVFmAqXSk7n4C50jQolt5afCcLJzAh0ZDIKFXB7Bd
lEKCiEFTsKImbj9tdAtVQUVTqDNXb3GGDgGtmx4kSE+CBIVEMGGPCDX87wySZXLu5eifMh6Ct5mT
2/tUxfOrXhNTBNsh6ttrC2wwduXkcDiVAJmNPa7Pri7Z0JLJ2ICC6N0J4Z1/h3gMEYYwOgID43m/
cnvfQOAtdyRppCgn9S1ahu5cJfGPKRPJE1IcO3JHHoaTIbJjSu0SRCM5c8mgugdJ7GPYNyRrD6mm
tmCb8QnSUgSWDa8mhfYt6QH8prlmq1dJVRNJVKkSuRTpqggxvo38sg/QaO0hHRMZ2ulwLzvesEwv
n/N5sHaZRCXPUVBcc/Xe4S+y0HG0o1eyTUH/Y7W3cFWpN3mVbozONOzSNi1CXrUC2te2EH1m366M
a0jVvMmj3nnz5vabBdd68ZysZABtjo4rLmNHOpPdqKDIm+fFXO9XssgiY0biYnrd1tWGL72rP7f6
RCaXYsxYVu2uWVaMS0UFke1X44VLyoQZMM3Qrp3PqmvlrvM0EVomQDi9iENQIYvcZX16LpX84s6s
RuvUtIFrOfWnTpHhidmXHkx0GBfTa0uWX0S9rx4m16dKFYOO0tVnPcsx9k88076Ifuh3Xju1e7uQ
/gZGxd6rzvfCXEOEgWATSXm45qv8XsuGzOQ1nbXQgm/caQMQ6dolo7joA2xpx8bzA1q9ObclU0Gl
m04exNrcRP7vcjETdVU6TB3FgnkH5WQ5EbIxA/zDTsBUG3d483UPPngYWQ+WanrQURG+k29XvHdJ
d33UT86xS0DdEADG2s1SlybDzYI2cxK99enTPPKjTmq6v2pUwTzAnOlFlBgwOGQ0yui1fjT0iLO+
3sZ+bEHrT8QsmFql3icqrfYenWHkxrnLwUondDrO2qv7oXFaiPq53c5Wnu/iNdFD5sriBNRpnDM1
y/0ydyUjdt6jaqaKpNoKM3Z+oHCQhyGH6MqcpnuefDnuM81FhlJxtHa5b97XjPI3qsfhOff1HFlr
OT05s74AUfK9Is/mVtVQ9b909pJ+h10kCiQrfR0gk5D4L1A21TMlk82Lntr+xhytLBprbT7qut4M
QT3na9AkTf998temC5xBX8TWXCSSMQph13XTo1IleCyXbRkkVezu8Xb0H7RugNryduYs0SxjTBLp
mdVMO2r0QJ7AJAsEa9lgIOtefeN98YkaRq6azYQ45fI2dqAUeeo0yCwYOC+pNxi7khzfh6TtdTey
iUYGUcrAOdh2jcBLq+IFNVJbwc27A8v4QtzdaVlr3Q+BeGofuUZezXuItPpdJXrxUvv6eJYoDVju
VqSxpEqCpobQkOixnbZ0501pLz5UiO22R6sc2Fog70QS6O2Qwuqkul9s0qxIhrAtW2t50Wdm3sBX
InHDBdBmky8lQ2HKrTaEVpObgLp2Zm2FMU8jy0lef6BsddtrbLPBGtC4Yxrq8zxSSJQMTh3l1SA3
K3Mg0E8xsCkwFI/71hrru7i33Q1Mo3mpSzisQ7y6vhs2CBOc86gDTDOaEvK3rZ1K94Ou9/Mbv0q4
gJUJK7BxqgkwzKSSMGNgnuGtuWG1rxkAYPmQxymoaVfxpoQ9uM8UtUVj1xG2xcnbzpSHjtvrpHfX
i9ryN21ndncI3f3D0CduHVWqW8sQ5YvmR5nQoIiNSRYm4+Qg3y2KUeygYQCvNkvhqRlxy7pgIcic
3j+4UjouWdAYV3lBiiZuY463zjc/kJYO+b0EHlsCZDyGdVy82jFCJGbWtKGVLS7Dyc3At4Z6yEZY
vq5E/gb0u17kmNfdHol9oQIANV6nmHNcRY5Tm/HzUBt9/Kgqb6m/plk5mSUihbnItk4Fa/gKx6rG
nSsZhgaa55c221VrbnhRPFXyJUuK9q4m1udJVqlbBBqo/aXTJD8l5yqjku2lbhmVogbWNlvVvcAT
mTIC9ezWw0SbSBOWy5C+9pkw4rCl42W6aee0WyK9VC7Utj/32Qc0r2Xdu8LVm1sz1uNiN6MDI4K+
1wr4A8dBskmp5JUomQ2Ph2msrnLuhamdtsxmfbbUon+b61zuUq21ImG0Bumzw0NepvwmiZ7tY78q
I2J2hicXeWg0iPaehVsdHSJeNp2legaO/j7L6xhhupcojAF2tVVjpgcVWteIdmNQWH7QEPy4vqxK
MFDk5ULbH8Wjt8puxBIwsYE5wxtvYLTVV3uZ7nkg5ntpTOZTb9nqxpoS77anTAHzXouiaY3bXdLY
HLmjOTyvQGwQ0upt1BGAJTnC5Cqd08iDfkWWqbQg9YxslxPcdJ0RyXzL6/oRHopx05ryeyW0JkKP
MG09N10jVdTaebYalBo2Zux5wk6pKWQnTBP1Vs+ymNJX12J2dTtjuQzsF7eJP8zzxm9d8RWqUueE
raGxjLhpX4dsmQ4NahCCIbW2PaGT1LqwQllthAzodZSNvbfRPDYCnDAcdkHRxskbEs/uJHO2PhRF
Yr741tIivFdj9yl1IHOBslKEo+9JgdmlwFBQyE4h4hGKx4Tfz1uzt41bHzYDnJILCn52ekzsfthM
NZ01+GYstP9F9mSMbXLonKU8dEtjf89rg6HQqJrbakmbU4wW69GxdedopBNPjdkoeh5qLCyBmKwm
3dbSakjUM6Ytbd8sbMjoKKsmxJ3xHx7uTblGzlrl1euxU9P6ZnVAWoG9LL4KCOaMowwa78DDsN+w
q7zYhhO3UeeMVNTRufety5HkNM0gHi0mT/aj0Y2EssmrdVFS24nuvbig8jtDUkC3DPIh9rU34k9y
KLk83ZKleylr5o91Wd2DRajtlpPx4CJ7i4hzjDc6yCVbXs2bV9+6XXYyp0rfZDoCwqyaEbDpcjiy
SWCLEK7Nxmq+11Ii66+NYldPfRNkVn/nW/UYrU2WRc40Engzeue1YmJu/aS4yTzXCdvBWSJt6F1M
PM3FG40zwqFNU5jVfh3yfZfOUeYi/Ku73ryQU3JXVYipKfJ6KdLSIqi3Fl+oW3tf4PoDa2q8UJtS
FFKu/QTPOW80AjU3dK+/Iyw6O/26s8fKPdhacxps59lD2ErqkuqgetIz1/sCBl3hJeoSI1hi0e1N
MKZ4HJPIM7ONPRdPo5Z/61Kd6QxChLYy8NL0YNjpKe4RXOFFO8M/u0HSCv3gNQtdYxx1QwBH6Ebk
klgQV9YmNuXAqKfdXXWo6N65xfAlm217GJs0fZJOfTHXYQwpws1DYSYZ80l9HyvMXnWSwofyzgcK
rBV6pE/LIGstubFaZH0tTzhorcTc9v319LFzXZ6ZcN5LS4Kb8VTZwN5NqNB6FySaPc3MG42nFfC7
FU83VWedm3p+94RsosRfvvqoBFOIU7jpxDxIfwXlm117W6UdBo62AbewZBsusMIHSHhzs3ppuRkH
zFjm3Ljf/Qpiy1V4f4jtNY+kXTX3FA0MT06SgXZNSkbkv4xROlsLKlX/nNXLys1uJf7L6NsvjVlQ
KsHSNG5Rz5wmXTTPmlucvaVMQjRWPl3Njv51cebmW+olM1NZJc7Q10V2wjvBWQglfXJrG2RYY1Rc
4iXbGjHi/gEbwNIXX3q/VXf4fiCP0S6EyknsG2VOYm/65vI2c/o/QaIlUdaC2/vSuB1xVUGDzXow
WG4LLS0NBJYNDqI2fWfAxgiW9Kl86DRd4EhD8t9XbqrCuULWfARSgC3sxm8DmsUbCzvfMFneNs4M
BFbdeJ8hveAx5z0zuyIX0RCiF5J73YXpT5xl3Ftz23+vOmPdN0ZywOd2tthb9sJIi0uGoAQ92Nes
zp/1uPma18mxQiK081EVn0lnHiPw6Cnyxnr5yosndisDdaSVw9Wv0wzaTZuP9Rjoi22ca8JSwjTn
LnXLBQEfmof0hF+cW3JosTYOFqJs1zSipfDtfa7N9qn13PoEs82Un47Dh9voyUHrnfrHanN9OIbn
XFxOpBDLlNgivU7DfNIs8MixORXzuH5Kt886YrCB8yApHSQOfpzeeFYm36aKzIlqpLaprMz6tcw4
EB03hzWzf+BdSI6Lq4wfUP/qpk7jYl+xLSKbJLPbJAxxP6g0D21qYi499CTf0rMPUsO2iDEjKYKe
ss6TO8UsO7osrbfJWJk5Umpfd/HQe9m5xMVShHSR6z/K1QVts8q5HR9U3gmEI5nvv6iyt59dyntl
0NbNcq61ctr7MI1yl7fgQdDnurwzLL/6xoWTFEe3Nt2HxE2Ug9LQxkgXk9M2OjOWjWt+yjFWrXMi
hEzc6yj367AqlSKYSOpzZPtVi4HA0b7VDvW6CgPFwr6V2DnZTWZ5J4syfRvYqffTNK2f/Tq3p9zP
szFiY/e+THJt9F2WLgsgQ4YmdtLdO4OLtg/mbAQfm7AmMA8L6wkFmG+HdbUKZGnQf8xqaWuDF3Tt
xUBl95RrAC9m3xQnfAr9AawG9RjeqXMbG9p5zWmf6VLZxpjdukptRZw6UaNrtOb1mms8MHQ6ikYT
X361UU4fC0vvD7Kyl51B0jXKnMEzz4h4y3tz9KrIa2fMDUNtnrXOFSdGVHQJkpAE1CuIY2a8ktjz
/f6pYsCNUnFF9XTda+4a9Ip5ODeTE/XjUISrYUAuDBLC3l6+Wgb7X6/a4UWmnra1l+zqm5q9+4zN
lxXHhCyZsctvq0L9yJxW3hc+5l0oxbj5zETDNNGjpmeaJxsj0duzMCx5Y6eFurHbziZWyMJVF9fq
bBqrtuUayTe24yFTXlczGgicecmKhTZHnv+3ENGPtujlHiXviixH9mKf69aEexUYHlX2h25VgCwp
69hqF3PoTWB6LUaMQBTOo455P2imFr/fDPrSmkbyhLDHPuTJajwS2DJt+hYFvJinIZwKAXmUWvgT
GIdwJzfLBq2cybLG69ABL1yVCsB5Lb8ZWzn7A8f102TqZZTWlJAOCUp2ZvOakcdJDgKKlUMDQNU0
DONAFTBAgrMMYYxY9a4TtloChCbiO48hte0L2iPssQPE1FjSaddW7BXFHZivt2UxI3MfDgjt4Izo
wndOsgd0a9PU/6B37oqKxerkd+kUuEYMM0uT8pacFaZ0B+o7XcdLuS4SMa/D8EC0T0TjT8Ze7kOw
ShHfoteYQ975dDem+inJulsI5ww4FAVW1veM/I5nPlpXQq8o5Y+J9SaoVE6g+ZQKbsde7papNAMd
00o46EibUEqLTYIBkX/FzqWpjRLJpO9e5lw8+/7khjUqq7uZl+8N7ccP82pRqRJWOyH1u8mu0q3r
IvUDFwL6ZGMJREtqdD9NySZDtMnC4GkgJe5y65CIWWcrGlqMme3VrNGLeQ1oSraDTueytwqwuSKb
zswTZdAlMxG8895RSNESG3meaP19p3I+zWQRtexrSb2yzrQ5ybCZMHpaLdGhsdXw+GjcHxwEFDuV
qvwsbW/aWavznXm4u21Nycu5ArTgthiOU4K7ucv1O6pavP1Qe+1ByjgPvKZuWXeNnkc9ci/PRHqD
3YmBCBan0oqYy8vuxaVAA7jL0POGuVpg8K795HImx0itzWs+lteOJUbIsrKeBlZALhAn282+9CFw
0OGurMg3tMm9klDohzzcjkDQI795UkWIE8qNK2iQwf5XMvCbkPi0R10yRI/v6ai5killsI+mO7cP
RDRqtzyal73sxo4Ntx1QMSY2h8GMfKtCGDywq+/w7t176IWOmu0VIPWFxfArWf9AXg/lPFUPCnnV
mOg2WxJnhD+AyI6rZYYOXoiA+UiSz2UjT8BHt3O9VOPu9XXzi6MvZQjXwZ1e1Qq2HttA0+gVENzq
vk3+ku9nmoguK4LlB1VMY6RRCXVxlFttSZilm5RFDSih6PlP5Ux4rUq03XG6hBR25Belq4TBLasi
w1MrmSmDuSfB6HFcexHpyr/mE9T22cIwF6JoBjc28LGx1qc3rSzPaKdu7bwptrJPkl0Ri9u8bM8a
arbQFDjjPFXzYAScOfQ68q5FesMXA2scREPZIwcrs72ypBtMbrzcZnGd4fqsGAvnMZAoODnZ9GnD
qX2eqyv4j7K27xDOVGXuHofVNZ6GlLWhmCj1HWQDNbRcDdN5DbTdVQDKmTbuQKmGXYcq665ySDjJ
rGEKMjHeoi7+os2avumLWAuQovVnk9c9cq3ypjbTL6je+1BXqK8bm3GkW4YLoNv62Htuc+rJeGyM
/k05frvNMfcCu1HhonrQz8SiKz42mD5iDg17RSeGL+RBcYSGeqaeqbb8Zkue4k6qmi2yl2lT5eW0
M4v0HFuWuRk9+9FOxonNw987uVVs1tzXt3pSJ7wd7bPl8vGGDmO/rL50OarM2TaWTQdWYLsY5lpq
BTYmqpS9u+QSjW1eHuI+7Z/dyXxduzVHzwD3UFkD4svJ/y7oR2aUE1VouVx4y5rjb8ffizu84Ijw
k2bfWD54mJSPplLde2ZVN44hl3eMWvkxzo3kRhiZF+EmJMe27t4bkRssbnYH27qYt/RKTN86Vefb
lRXza1aY07HC87CtMSY+Fh2OObtDlJ1oOioZ0zZwY1i35ARAcfswf5DwgcmexpMKt6A1itBwzFt2
i5LcBVDCicJrvEl7J7buiD1l3lG7RjfuE23YcjLeIAt/6fr0JDKecWjnZNg3yI5dXnWkdcMGf/tH
oqqch2h5fVJNgSfyPuK5esGai+pUzy4GYRcschysTaxjklXaOV6nqEmGjZ9OOE1G7UJzub0Zpx5Q
djAwTyY7Z81Q4hXjD4cnMEEcrtoszJqR4r4PqIc3It/LvuOcYrEviKPFdkg+SJGLeiOGJb+TcjgV
pccVYHFVJRovBF7Vt3Y1njkL32yY1G08+nj4Us2KemdEicV6i+S0lFue4yt8Z55sksQPsr4xL76Z
QgSK5BmzBTdJMa5HL3cezWaZd8my3AuUdgQ61Kh6VjjHNc8LVnbs500rqiOzW3u11xQ1kGM8vciR
4oDeQEQgjBXVtmq/erL/QZwIPlkkmJ42onAo4uS0xhhAUSetIeZHvD8trbcuXbh7q3JUOCalDhXI
AFMWGFPEWiNvQigUmLUu4bb65zRZM5C89cIadh2dpiyM0aJvbJzTgd6bp2JIuiDN4TCdRWvCCiNE
AGr9VNemCIbYuKOIHelJAeaY2xYuHCC6MCnTrwnsuwTRzhVa9VYLJXvXxss9b4tAvQrtsvyM6/Vl
9Z1iS5nIlfApbi1ptAhCG6R2OTpWaWMi9eMWGtdYt8Ja1a2fL06YMja9dOY6ho02xdxdSxKZLXSv
2+XelgyU5gizZgT48J1t02Ggh+TFQugbxyXp3CPKghmiLJVbHV0gp9L8rZ3nGKOZKnamNbxMeXHX
AicGE6DY1Y0v94bRvtee/pymI5bEOV1DQjkLrmqo7EW/5mb0z97gdhvXmrD6XIX6jcFeXZYMSeX6
4s0EQLDh0QIRazD0tt7tVpRWVGpmQMzWVDKjdc1q7YqyRwOMP9A3I21hWghUvnKTaKKQt6mr8yam
plN84Lrs30Cyqg7K3U4ITl3cI54hTkD8keJDcqZPUWdaXbnTxlYT0QI+Ve+MVkf2k0waiTNe5w9w
V3aVxYc5SUeiZHPppmh0VMv7qJmdv7PtsfYv1pzY6ihEN73MMZfvU+5MyE2MIh6coHbMeNzCk8se
xsFfudXAzx3wZh3RF+oP+WeZ37+IVvq5Cy8ebWEaLsu1o7XIxH1fX755+Kh+/PtcqF/Ednk/xXYt
2qqU0m280mIt0Uep6QRuRytRWi9/EuwtrilQ/6/co2uw078kWyWFMeHbReUmdUsXe4bqTHDVAXKF
CwI+Yntq2dHBVznynWG/+eiGdnHA9GKjPK9iLJsdcS3q/t//xr+Ik/Kur8S//DRUO3BLgz3t4rpm
/vJbHmz2/FE609fVXP4kZ+8X+WE/F+hpjBS5Bw2/ayurZHyM4xcDsEYGRWLhzW2ynHtctGjP//0v
9aur5Kd4ryRt3Rwp6rrD5gZ4oRVrNFqd8fjf++o/xXsJ3ZyhZ7t1V42tE7HyWHtdr+Wf5Hv96hL8
Kd+LaUBPjMzhtZogyNCc6viJADtdN/6zfPZfvTw/RXsVnV/rHsKSXS38ku4yfCgGM2GW/kku9S+u
qZ8rVbVKVBji8Cqm7X1qjPvcaqKFcWzW/qzR8xcX1M9df5AoBflc5Up+m/nRxnCC4qK9mMa2lV39
37uIfm78Q748ooOgFLrLHTCIxdY2BqzA/t9fRL/6DX46BRTZHHajZyvD2ZXqtvt6txBUsUMxsUR2
J2KiRdrmT3ICf/XNfrrJc/SS0h54Q/rJpsFQx+sykoxwsySJ3HpNWQFdTck/0u/+40P9j+SzvvvH
Udb//T/58weYWyeTdPjpj38/y4+u7usfw39eP+3//LU/ftLfn+qSf37+K3/4DL7wP79x9D68/+EP
G9jnYbkfP7vl4RMEePj9q/MjXv/m/+8H//L5+1d5WprPv/1GVlg1XL8aZ1/12z8/dPj+t9+uTQb/
8a9f/p8fu7yXfFow/q//mbx3kkPxH1/tvz7l870f/vab4f3VQfQhPHLJhGHovDnz5+8fMP5qukLY
nk1NtW0iH/7tL1XdDenffrOsv8LVc//ZNuClblzbDfp6/P1D4q+GZVA0ZrC7eJbrOL/910/2h/fm
/75Xf6nG8q6WyP7+9tsfTxuXr+Sj/HZBIpAZW+7PbSDl3IwVPnM7rBzzDcTwIZcmemd3+JM0XZPf
6A/PPb7V76mnpqlbtmGazs9FgO2CXhOzMnZHdkxT21bj/D2RGmFaPut93XzIUoE6x32IzfpzhkLF
XzmFWWYXETEZd1qXnVMJXJSlwg1FKb4kRKylqsOMg0rFH4KlY/vWmpgGhVsCH5AJZzFbqw402TkP
jKM+yXv+7UySGYRgjtZBvPYSARmP3CHI4uomJuWgnTowdBeFVtyZX1R9vyILC7ra+1hlu1kRPQSl
/pSb+v0CrtFo4Cv9ggDeJMGhzMfvEiE2rslrb0cFj+TJp94xP8xJiRBvgoXnUYV2ozn7RFhEXqFM
KJvECY3YeSYRkD1yBJ0qHPE0G+gSW3N+rdppJz0oMGzKx7wFyx4KdSUy9/WYf210G4jevu196GIC
trHyxa+Vh17arucmdFSCCFNohypDLuTU+oksuoe6b97NpLyZtSMakCKgvCoJckfe6iJ/lu6xMdzv
c3OZ1vkb/eFmaOosKb6IWqtOISeuVRjXz1Ddci5m8VJefyhGTqhOId9SgEvYCbTrFjLjjq1S725X
NMtOYr5Tv4z8vjpgKGLVMIu3pvC1wDnntjHuwNaqQNTlp29dBcCafjdg1oCLnRjJ1SuZiskukevX
LnVEVBf1R4eyqPfIKjLxR0+ddEPbafXQ8c0dgUTQlrgV1aadk0ibcy3Scidnt5vx11CtSUJyFjXi
5DtYFmn5oK9Ni78QYh2YJTAd9+MQlsznfBM/qOycPXR5Ji3glScQGjmMDkFZ+vPWCHEaZDdNt9Bn
H6+wpuv8A7PDYe1LB3kEW3HWrFEX50heEhL2tOFb12EOJ3SKnQz2h+48vme3McTM/75CeMSSahtM
HEigYgtFo7vz+/UZnTJ7idYQpbheHOmkIQz+DRnYQCSjK0PZk+rY+s1NJlYAZrCGaJE3hpNfber5
914H/r2zSoLlUv6I7aTG8PzcNK2MfDHIcHCrE+8imtjCxUtr3y5L34bjtXdg0RTiTCUPLukcGNWC
vHceta56nfzkuefNQU190HTjWGRLSELhzk5RXPT5UEON6T/czrsw6f2w3f5RSdiOdSkq+K+ECRDG
u0Xc5YPfbJI0vbH4n4ZFAlhj1Y+WM3yn8CIJ88q70YlLBzijulRJAKOZtbUaSKNis5pm+wXRug0F
kt+3Y3vb47AmKmn4bgz9pZpa/OqFPF+VGlNW44ezTSJDhCwDpdlRDygPiljsIGm4kquwTT0vyohm
mecHe5i2JiLsihSfEPKn46SZ37ulb6Kha5aDtthyM7vNs5npP4RXhYWfl3sdbUCQox8nLTL+NHIM
fEAs7GvaBg/Y4zjIc2KNaLocK9CuCHIMKe+XIppF/82bxHNNjh7ZIN2OqN17zrx7cnkOpqUfTf+j
NLI6wJyGPSmN9w2oDXrynSAjVZ/f/BG+zOzX+3ku7qZxN3b+velb56WZd1ePAj8CAqsF2wJ4D26s
DqBwbexdkli7XslNjNIt6B3C1ubK/8DRj6ATIVdoJ+2jmN1ha2Qs79SFBgWSksCRVdiUcxIUolOb
CulBgAudbDHVHAfNn3aujwcO5idyyN6KljY+6+JcwrIFKJL6AE4UaUJ8hnbaeIlPn8mbbY43srDv
sonMB3UPEvLFGk10e9NzRWIC89huFsum8ZONPo1HEKTtIPBxeoduVRtCkyKinCI7HsEp4nfpNjeF
b22RbUGTxV9tmtQVmzN5DFv9f3N0XluOIlkU/SLWwgbwKkBeypQq/QsrbeC9//re9MvMdPVUGglF
XHPOPur0hVtw8JPc2msTfIbE3buO+1pHsd+Ze4c1CWubYmNg7SXfRAk6C/u0JV3Vs+3J17DxCFd0
O9fmhzHr+qHg7OfojU59BFcWiryXDPbWEA3ctaXaoF04YjX7KhRMCxG1sqvsWbDT3CfuBZ7tQ1tq
OiOWY5ujsiDRRZMXdK07EcbnkA9laixPFBG7sgx9zCArfA0caJ2p35Oj+GzkFI8RLUr/n1ZBQYqx
8MdZOAjnXDx0fEzq5Kqgt5rZazDosTwO6itjoXpDnMuPPjjHKHU/8u5TnbMTlDPdGfdGOj30DDqg
eC6MnYrPrmuxtaEzmqfqKsLip4eJoyruY1tW76LRX2plutdj86YPy6sEVMk9ZBr2O04SY///RVLt
2shjUvKqX8POYaBjo7zoY4hVE9bbdvwZAawOS8k6Wn9ucHxq/Oj2cujG5IIK77505UNRaV+a1t+y
6HlqjGPs9g+Na52L0rlFbnOEqXnsdJg8efYYmfWFzQqD+4iJn64eCzP7iUTuL3VxQV9/R6an19m1
Nd17ViBDma2XqFke654V/sR409oiOT2Jv3isjpZIGBHH7ruGY3HQr4nNzLqEPGmX3ZuOR2qYGohm
VlAIeWL/u8OMsWmsamf28bmy5WdtW5+6pfK2q6vJYdd29X6O0EIJZ4tU8om5BkteBnCWOb7Aqt/B
D/lse3lOnO7DiThIpkV7KZY3+A0fylTgBdHOrJHW28cjg/JuNaw0IMi85Q1jzqRKt05kBiwonqNW
PIGXdBvtbvRQLiPlCQHazbGvpSGf5Oh+oa7sPMa1KH6ym12oPtrSQ1gsJ/g9vMmFduO63GWtuZWm
fUZ49m0V0iT6xv1i+3X+cc38FhnMvU3VwDQIe2r56HT1IvQxWCgBuTeR/TTzR+jMPxFCEtVSfgFq
5BxniR865g0vP54Cls4SASsoSHNXRlkwO/YzMVN0xW25bGRyiKp8z65zj5kIROtTyRoTaY7JmkVH
ClyJS6FJMAXmp6mgj2mGHWDOYrMoECiU4lmSboy5HluEW5wyho4Tjgqi5E+xbC9sjB7ayPJ7Vbw2
0S2XKCXsTcPbN8zhPzB1pxjQEKLovaVWb8zfdpGc3se0P8dEuDA3Nt5YBqyqTc8y9GsJHlBMkAAl
vmzBGZMCr9nkTc/YjkWX8Szr8bkdnUBo5G4bneWndfzBY06iUqG+agz5N3auy43GKBxpBHcY4lTn
Yur2u7YYzCjHfaJpJ1PFLmouL2VT8jcbI5Cj6Ze24xd9f5965BOWFgwxS3QWSuogj+bs+Dm4v6SK
z2AcC4BjifIkdeciwwaDm+RWcbAbNc5dByGj4OHpw4NuTg+W0W5Hx9gusj2uH89CdCxvdcrxeR3O
PtjwYDNN3aN1g2MhnvOq8BoZXodierdVuRsr5RsUGUay0nw0x4r+NyMrnguTigIzJuXIfEGH6GuC
2aREJaxYt6idL9WSXmpO2mZ6m6udzoupW8uxSN035IjY4wwWwRW7HSAirG5YJT325hiYE2BaFyez
rdB6IH52Ej9py3ORKAep2kGpjTfltOgLw/zvZYYupAXICSE6zFfk+EG4qwmyBHr6nuXcZXZ5c7BA
mEySXbQGzgcCCxK552sDlBBmy0uPcBwg3XE0DGzIOEtbopEN66GZ+NvIqDJoEbZsrvqYH2JUSpV+
tjr1WAr01mxhGuu6jHZgqGmQSAItyxRvU4TZdz5CC76Eunvo1UubjswSrUBtwrNpEy08dcf1v3Ux
P+AaxuI+oqkCzNGjFudAHEr1kjM8n2fjkDjl2Wnsy/rDNTy/QJ92jG+8HgEGw+vj+uczg0nGW1Oe
HfNYewSNcGqM4WV9FxwqBoUdv5tzo9ao+9SWtsPd2+aPnkdPrEa2zjD4ISisEmJsk2Cozkq02/M+
NO0repUNGu/bpGRbFd0xhD0Ivnf26eQYpLv6hf3ncTC7i6jtlwwkAY/ktqYykZAKtKrajVZzdPUG
e0FJrwU1YIp/OJ72rg+4O9Cy1hdRgrRBHtus/YDZ+ccjpVcM2et+3w6NPxj2Porx0Dv5lvW4l8na
YDVQfdmYeWoz2xqNuGSUe039mW6lPm7n5aAu4d0pUzbGEapYhuByeGD7ehpVmEfC9RtedMhTaNMW
vzVrTLDxVU+PbJ54kPJg5fHhg/v/e8IqgoPBe+yOMhhawRFJO8VMGN0Hj0vs3tps2UUGcQ467+CI
yw8Q68xjY0z5lmAzH9oPCrKgRMVYA5RSQEgB8oYwGJ+bRuNCCg9d+GNP5cECb1zUI8XupuQ1NMDz
OY/dSgsySpatCAVrxPBwRvoOaTo3fL92waVzDefsJbKnk9ur+yiaz8wJyHPLtmNbHXo2IZk6nTvq
LXrDC1x6P43iF1W2OJIrrILmQ6+Li+7OvmaaiHzigyYQXo+4tIzphFLdY2HnZyvVvSMuVmX7pEQ7
boazGqLvW/kQ6E+gAOjoTEtW57jZPATw63JkF8V5sCrWc4Ui3lAOVvxCIKunTW+dq2+17r2w+Vyg
cqhwA9sBTqMT2469mQL3tpVH4mU8F8Nfn7mnLhrP6/MMrixQ+Qndvg3aUu7xvuC8Qs+L1ojlt9PI
7Yx30UjwcujWRh/mizs5h1xvtqRPcals5VASZjdeUmkyXbPvziwuggMTqxz0S3un4q2PevuBraML
paKO00OruLeiKLgV49C3oQ2AhQuQAtycODsMWnkoAMPNWbqDOwSn2TgwMNrifdhBFzyIBlTLHCO+
wohQCZ4jRGTDFABCDHSerfU802hxx7jE6KZttaTZhs1XUoGK09pjatvB+kIwrdnqWbfX0R/lOLEL
hHDYKLPXqtQu8/IhhhxGQrRflbPrl4rseT9xB894n9cX0UjVXTWmXiTkXhjVPTNQEqu79SxERAvS
qDvOaOF1QFuxGV+YpNyManlzBCzjHr522j0jgCpWJdHzZGcB5EBkcMq9U/SdaeyMEhxO2SbnzqFQ
ZMwECTBz6S5iPhBztRc4KLPG/ABCcQ8r8cJOq0BtWf5CzApBOGhnqxc/Jha6vqqfShN7TYYPy1/m
taIF+Yzc1D1g1gL8wL+ztZlcCcWE0jySLT898eliw7oQIDNwI9Rjuq5QlRbbgvNqaSW729F4kcpf
pRN6nzkm4yG8fBvdAE4yAQxhjK/ci3F5Aa/DqzDR87XunQHN3yJ2cHjOcYmYvXQca6NhMNjEtFLe
HK9GNX7SZme5y0tRIgErtW4HCrQNbNqTxFKajYyUk4Fi0ctdpnZ1hys/nfk60zA8NIqDzRn6ia02
xV6Mw051jY8lZbfft9qCnumfxgTXVNZvvkL+y7kvPFL0frWO9nyOjWXTm2wkFT6aXt1ytKnyLiNO
plb7q+b8d2FO51VkGvhTOXGt2MahVrrPBrQDI6GYHfYmLgAHTxj9fchS0mvGgVlJESEYG7SrbTs7
PDQDZwmLbGM551kdrKCLDTTE7MHKu9P6ntp6xF1mZL8YPHvPGu27JrLfMlH4DC7MjDKR/xkDwjrc
3sA7eaEydPfNMP3Vdf8wpLwhAHYxzwB4Xc+LmG/uPvcDWNkcGbjJyytZ6AddHUPGWxB8K/yoY2e8
mFHID0//Nhof7jw8qDY/jZn+AiZHouVaG5hC7QYOqY/EbVeq3ScZt/FGYb7CYCh8kqaOhY0zHvGJ
pxp4RywtvubpVTXU6jSh89gq5WcRtnewaeRkExvfiaXZQnG4F8mDoGDayF5dwVD5b6t0rJvSb9fl
EhBJfGSiW+wnYfPKj/wszezEu6nvdgh4kRmxeV8lJBMdAjzOZWPzyzEl3IzDKprtX8g5Y05RmnKL
O5EpUF+RITRGWzFDXrLGN8LUdU8TuFX1apbeLQSMRsOWtUGdyL9RmoYPwAhITF3cBgX6iOIeWng0
jWIVR6VGqWvGu9KYmSwMhbHBf6J7UhNvBJJlDL7c+rT0ip9En7MRV+h7+A0qRHBEKVcntta7qWu+
nHj5Nlrefbepd8BdjIAYjCaasUTnl07wY0s5a2uF8VSKR1OK+qSGSoDZC0IjxBeGoYRDhG61xY73
B6bONzr7puTUOK1rHkzb5bNg4e4GsL1TnbHwxjL5qWPa5kFazzkWK68h53GDADlgNPzFLujDabcO
3iIPiGoP8peXVC2UexwtpD1llPYdL1lHneTHkM8Rw8J4amZGJ+jmwzCu/WHtfxtNekIlSELZtrV9
7yz+OVM7PSD0oUT5XujU7vO+iGgCF0HokpHrLmP5+k3olX3UHsgfAHIyASIFZMoHrlLwSRoJd6pj
Df5QUEjVzNVyRR7+f2vxOee+pdqQzOlr6rr6Varit9KHh2rF0GkVL0OXyHdwdNrBaPAHDGoanlqc
6GKZ/0ecMjZKxqPeJN9qerCBSHm49Xi+OZVyvWq3fJh+ER1w6Dsm2ArNvgKi8NaTedIH+MSYENU2
u2AkRHrvHAcWkQ9hDqBB76c7TobPvNDq3TJzl0oHdvwE62IzqZruKTpLeXGLIvPDshi6Nk56Mvgc
SzOmVcrqkmPS/Og7TgSiLz6SptqndXVFjdZ7JgWWR66Pt8TFRbjVuYoMyoa6aYPwL0wquAWmNmDr
T/5ZLm17hRTXi90BoIso9vU3goDU62vtlGeUEjFfLLE4+kbWDcV6XbgkBfmz2fcb7qGPauTdVTUO
Il3ycJna+niUxAgpHSPHpeBg6WxyjgZR7HKHWWbW9cirsm/ZcEJp6bBDa3UaHPWosLvzMOv7XZT/
9mr1G5ojr0QPRI7Qpwxj0zKbzVaHPePBa0V8axZ7uE2Tl61TQRH+Y8zBRQbXChEgTEbXeYCkYV3t
NjN2Vodzd0kETI3uXq5rk5lxzDjDMkhd0wfGw+KZ5I+N25bHpHev4UDtYBTTL2AY01dUdb+ShxhG
oWmfM+Zh0Hq5/MV+cI2JgTnfWjjxea6tX63mZSKppMeZlOzMYfgHxowTj4+PuajXKUvh0I8P4PTv
VgoqNMachb+d/8iN6cb7gcwtRp03m/KF3p66o+C9x3OibeZJVle9OMywMXc9bl4vrIfXmNk+YHqm
dKNn2cjiyDftvDG1f10UzQN08a1oJpsGZvpa1164qXjBEhXprtW7GGjjAu0uBgLbZDJr0KtATuCa
n5utylaqjRPz3R3Gp3aO3nCjhuijZ4pX7PVxGT25UgWdHw3xMbcR5fYW5Ndhbj9TYoX8pHnSQBr6
9igoQMR0ceo1OYbLOwRn3lakk9SzsZuxIbKqAWJWz/brkrP/mQYl2VYAyTdkHHAL5SXMaue1ROmU
aNahh1virY8JTssHSxcmbRsPsm7w9nedShJGFV0xWj2J2S43QlVI1wAF17HeDYap3clUR7qNxDRP
8vuifFklenXNnIh+Mk0E9xba1zHOyyDrzZrF2SCxaM7YvbNkP/ZPioYnxInKVxO3+K5ZtDfFIPUw
QjTuqYtEMT/0b6DvEIU1pbjKpv0K9UnZYXQjgV6xb10lgUaFlXqOY/vVlMa/cWS6mrp5TGgpNHjX
yHN8SZGNx5ChXhK1zjYdDjPDkcDKW0apI5VwNRvp1orr6eaOuQvTb+4w3zEWrYA6YdXvb9qQr9QY
xgAFpaZOEsYKeBW+ggoZglDvIV3j0ZjTnyzqNaYjKcSx7E1dBuOxyJ/sZUqZOK04t9j1C4NuibBv
89io32hF+7Phdjx2UAzrOELjJSPoXk4H61HJt5A8Y3oEQIlO2/lsXUefueUm74rkZsbRqZvg3wF6
WyiV+8k3+/HJVcS4px77zFM8SSvx1MIY59U1cl86s5cJogHtUzPsNbW7RzNtsjJAw4owsnlcZJVX
htGWZ2faoAK+JQW0kmhx3E1nW9+OQd+xoNYzB7FvsKdQd9kAqFGAldNgekRp8a2smgdtGraLMMVe
HeWjbpkPojbfphTGBYr0yNMa42ksysobKZaaRR2YXxFVFtv7ag7j02CyOBNdeeQYaJPlTLjDh9SN
cJv1GpGFFaYg+L1dRSs2Zs/dwGyMyFKIsvgPHXfudkb3mSyadjagFummsmzDeMDhm7AtCvGIqwUt
ZwbpYWkK46VxMS3cmLIT55NW5n5quTB0C+f/S8S4x5PP5YQD+i4XYH89Ncdm4gYFLc+oIpxTb5Dl
+kmAFIdBeHybx/pDyeJHBHkUclUkAw2b71B2z5Y7aodoeHbAsgapor4aLaYLukdOoXR5w4cvtvAM
diG0GnrXCeQP01TFyj41nc1QFFr5zrQ/Q2uBlexWzAii7s1oRkiZjOaGEC/dMjvwWjO0WU3NA9GG
+Vate8TrsLbctKFjHKHHjk1CE0dGQpCby46uZ91lU5QuzFGxAqFnU9IjBSaWQp2ziBG417UqlmTO
IExKrD6nleyCDj1EVQki0vAbOI6bUFejrapMb+FSQYtTuhCtcIJJSNyRgbbsr+t3NRLGKee7sRbg
6VVQd61AIWa5Db7D9jx05XJmcLpJ4XtzD6eWr/U/qTBSL68SnNM8gjxMzb4V0SciYMBVabovXQy4
SHdhpnW4zBssPsTB7qv80BsuFasYYFVMinEwUPdOKixIvKhYV2Md/zPIZIUMw60N7o3fGCCz0Lq9
sKe3ykqYDEs+O0vSsSeQLKMqqoGKMaqa1EHWAAAO3d9Fy7hi04rXqf6SQ7ZsnXLdc0nlYOg4zHtB
tSSGkw6Xfd+q3Qkm+I3NC6C2/E9Lune20+n6ZqieXuj/qh7wLztEmvSu/JrdSzOysZlczQjqOnnU
kqE/y0PaOhFOgvncxpSusMBdNBlx0OH324aK9UpAhOYn+nFsenVrmFntAR1Mz6JxvCHIq7S44BBB
hppMG202gpK6x49SagW9iA+uGd0bYh4Y1FElRHl3m6rkC5DAvFHmWmOSbexKmU4+1srxGDr0HZNo
Nrie1A3GDY3sP91lO104+ChC5NrZ8hrP/0JkDD7+2AWXuQ2eYoh37EPvSl1MgatnxNzA31gZiqat
msEMhhLLp8qOMkyonuTRJnVnw+/SbfnFYTbQ2ehRCJqisk+9GAKbmy/gqKcKamOUHbXqJxZqbEOa
qMUTjH7Gg2vj8e/brgmM0T1Ytf0URQydxxQIEw7tc1whXY5NPgsOuRyIDio/zFQwVnp2hGEDxkXH
463K7yRdsGOLCUpO+cI1KgLdIWezdhhIgL2yk1c0/e5qcLRfanV81SUhCEaiYRMr0nYrRxS7eTcv
CJ3z96HPlf28cKg7aNFdzkQvbTkuB4CMIaJrnBDmhaSGU796GyenSfnN1QDY2ZkPoHWgZ746Dnu6
VhlaDCINlgqVtjID+LVHAXEOxcS3c4ipzB1Z+3CTn0jNjHxrwOKaRt2KMBn3tSwjet6YVUQzndqk
95BbNquDFmGWLs9atE2wjpzhKzBqr5j1k94B5jEJpIGGfLSLq8sMg0xZ0zcT9VlvV8x5R4uhNvyv
Omqe4SfInc2woJ7GyWfFwuuH4YYkML5aWnNlESJwiSbF3LooGRsnF8dpaV0m/Ww0mCe12ywhSDFD
Gh50KqYdR6qAdsmIs9jk7HSN8ezcWotfudzokzMHTlOzVjLRLpbAPxshNWocYiZC7go+5+uca02A
1/u1e8a2V5Cy3eg7EhQsNO3h6IfTI2u1GZXleCjsGCpLd0imWgLVyJuN07mMKjpKPsjCENCmR7i1
T0wjERS1GQhAfCiBLQogkyiFmgVtNyXcZbSKmyvx1KQYhQBSV3tgswtrSdCoBAV2a3VcJuDUwi5y
wOy7/RYkFPvUTpD4OVcfqYJhiynGV8gsuSgWyAOK/oP5hrucnNCaMQ1v4OS2ND3QHFK9tBhTzJY/
MV6NzfFiueWzi3h/BHh1tYA4jGZpYG1J6CzkVq59bxmyt4ASZgOdv8T6Mt0HV3nShR0yOWKdCoPZ
ApUtS4c8zHRvJcVZiPaJotnYWh92IziClqsTYY2F1/uaZWiLMr06mxqsykUgPirQf1dV/xtLJfHy
BC4RUqPB1OotDjmfoHYQNWC2MTTJrcv+y0c9HgfFfG+GoQpASXxHhkaukbujMreyN9tupy3pfIhk
tAKUMoqnqYYJYVcNG1e7S71GmagB5N1AQkWWGZ4yIfjModry6ylihT8Mm4lifZdNTsz4d/6nuxQ7
Gmg3bzBbL9Ty4oiulIiHkb9TlAWeRRC/pLuioaJqz8l/81oabQ/eFaxhiiC7OaVyAv9muQ8SV0aZ
Du62HUx1gwHl2+xb23dn/SHO0ydweEowK+q0Mcl18gSTtU3sQEszHOtUmBX8dIK6CsP2DSV1vB7Z
gGc6zhU07MNAFI+nSutA9tdPmdT1vinY6sDHwEVgxN+1PnpDRVVj82pyfDJhKnVkRAZRdDmsmx1+
H0yOfI/IjsKD2dkIslrYE1kYfrWZ+ybBgPq6PdyS2KmPatb9gomGDheZrd9184HpyRXz2l06PJNQ
f1sbOtCiza9qnwWNZgyUdFYPymY8kYG7wYNJpehkj6B5Q590C+aljH5Jpgycjtg2TUWqhbDjIDI+
YnnjlzpIc6rw52WMdswdQgx34Dog9/22+IAOnROJozbPzMwD1xjqYGjwas7SuGW5BNnIOJoS0NiH
QHupaiie4FTukfMlgWiKP2zLR+yS3+2UvA3ErWirsoXTqwgJO3Iysdp/JGE/yHUiRY7bpnip4obt
ZT8eqsI8LC67sREeAL42x2JNbyKVomYecRFixNkN2Cs8oeROMJvOYQbm7iuuPW6a6TyKmaOe1Qa9
P4wQg7PaM2blXtVdkBLkwdvvbLNpLrYoLXSGxHi8aVY/pjwZSDGRLxhiT1mnW+cxT39t8mN8Ijgs
QkDks9HFIF2cpNq6jvin179oSYsjh+e+Het9lYx3OACcmlFYYDpOvAhzIglPSIZoCjHPEpOqITIL
oLJsK4K6AlBez5YpHg0tQ5TXcCGnbnMocrx9s8RL13Tqc+d8TYWtHqWmqoHFNlTYf8CXaZ0Li330
Eh3UDisYMc7z3tCWk8V2zBBslRqBDsuh4rPLwmT0QuYb/+9blIlxozVw7Mc6Shih4rmH5c9E2Tcd
riM2bcO2ke+EPr6rlIFZVJlnYUJN57UW27nuton+yXwQq54N0LLLGpIdE/etGokGcWnX+a4NgbK8
+CECOV2MDeEIaudF7ntKf7oDHhL7oYtf14l7r+DGI/gU0VUM/oCF6aOwWFah9VM2qTclRnpgCBKs
yAprAtSTaoyANL7VEhNZZbeRySeGIQ+Ti3WGQRZvwT0eOyngV1Qnlo10gWm5l6oZEGjH8sy+eDRY
TtVC/4Hqjumst9j3VDfmv/FG01Vji7+b0d57mGUtGsOE4FB3ehJoAGlXH0jm+zakAwQqfrDa8Fdw
Ierl+0TEAojV6p+yZqjWC8tQrXdOpaF4bkMRSuXBBEACGLKXOyfSQLhOubPi4WDwRcJsZNwBsl+d
uQ3ovRb7akMrSGhDUIHSz6o9svu+xdhaY7hHQXLSNQ3snsnnX8EExDEH+EsbCG3kT8j1Ps5qfVVd
olfQTw2b0WG3Hrn/f7d5sL/zRkw+KRJ0CdSRsvu2HHgVBplMOJZXr9nFJIBio7qQCxRAVhudK9Fw
wZS7PWI+yfIyh3EYicKmJ65Bs4d8S57UQFXI7k4K7a0Q81ap5zvILC5spSKoaCGTpuVtiVsAJSFQ
TsanULOTCbUp7E7QXRk/RNO90hNVm55hfpIjipOphraErr+SjGcnNwAf/Akug7FbMpxmknlxhdct
DvjmDqoQ6UTNb0sqGNpd9GNxCLoRgRLscOgykwYLWakGsOrhF1t3g5RGYgcrAJSpQ2mhxd85DA0f
kPudGcWZvoNRp4YGbCxeOa72aMH+KDRrykJxhWzDygrn5LAC5iN2wEUAoAu+A5yAjbOcDYmIyh1N
eryK/J8u22F6ivzegd5lxRLSoUTJR+IUBzyqQx6tU1fTMRmkqwT4vQgnnrMdDgyPJoGpYyJbACxZ
BQziKNEuARZh2sSQY68O2TOF5r/UtT8icKgUz+CpBMJQMdTwxVJ/6SLLiwuu8JD6aqgpm43+kDps
KrKBaKMewADIFyKVtST0xRIetHx6VjvlO2Hpguew5TXuCVVIgUgXFr9lTSvYzcWN6VDnqxVUehvN
swSVz/yl6kAvRzJ+by2mPvPCR5dmcTdVIyZY6Ty2mWYHdlkDK0qUFzDRt9xKCXEFc8eGYH7A6PZS
9TOl2G0m6YYSUOWNBtbk0U2D5jH+usV96xPXn9WRo9FhToixkamV1sAUXvNuFwP+kbD3w+hwZFYw
pyso2DkA9E2RFMQGI0hEq/NktvKkr/lsBHbINK8QTbio0OFm1oJZL9MHKGMIy43IvA3mrPl2On+K
IX1GYATpLg2qpr6QXQGWpFve9BSl3QR3FTLGJ+w1Bo0LYXu9AFJkBLmwLxgHfyztomSvInc/lAi5
nQlxiy59zth5MiR6RccUoUhHP5fwCHld/moPjBvpmyaaAWB7tfs1LvV2zg3HdwcXGC6IIC/5q5CY
BmoVvs8jS4cIXXaf3PWmZB+kaWYwOvWpRqYK/9D12CLDWAZ6qOGtN4xyR5bOWVch8+fCOdMSgjev
tdd0LN9Aq7yNKlxgrfuyKuvmWPGmEtQY8/qHFZ3t0nQv0kLEw379FNaoznQ4VqVTET2xMBjmY8xt
q6ZwJow1okA7uHV6C5GlRhWexXL9GdQkOs1FdiTUCllX0m5NvHuNyrgee/ziMLnranQbjTZQlLJS
R/whPU3tufToCfOyeGXb9BSp88lKYMgwrtjTplJRRtFdVSjDMSQgYBGPDmQX5PTp1Vb0S28WED7k
N/j4eZY/oseZ0EfpU95CupvZfeWx8WXPNXJIVb6MaoGH35yvWBZfC8kT0FrMeGZXP5j6QJKmRuD7
+ChWgU068EvVuU5vX+v/hFr6LZTciKRtTxjxa6PUb/ZSiM2BC/Er13vTmyVa9rC2fFkM73AGZs81
WHQoi1NyEeVe3sQvxWidagLQWEDYOCXa8zxTNETZUStcfWMt8x7L6yHk14xim4bAoCmhEdaq7r0R
8zexwICx2DWg8I9VQOtz/1i0xkGvx0/ARJHXkpABPZqG8wQ0KPLYv6JkGcIPsBEOxeepVNlQM0XS
nRgJuvKdklbGoYGKSojqC0oeRXHVyDuJxW9SUvGlKt38WAPzteenThUXx8p0kjrwgeiZZqLyOkeu
PMRZec+X9DTSlbjqk4nKkN3XZbQJLZNAi7XqWzHbu4mYY2JAHo03JrOv5cCyj5zNHY2PNtcPhF+d
G0d/FsX4EHXJFwOiWrOR5NhksHdXoMu7mtE6Ebx3COUtv+7gbsae6ZgWUYEOf/jCD9KeUBaEBQc/
ZsYZObai5Q8oSigiC/HG2vSKBvMGq+DcumRVjOFmhK9EI20hYEIqKmrxOfQ9ylrJntXlVtLgDwMX
0K0Lnxlj8/+/TPAmsN2iddhTHr0gYpUbpeCkT0ZMAK0Eh9iRV5zFv4tifjSxOA/xH2iw66BBD4lh
BW3IH39X0mTXEzhT5lyYrKevtdUhG08OcUPV2I7sMdvpszLSPPj/Vx5B2MPgRQoSH/KOYGo7U57z
WN+Xw59izhdVdtu8wJqrXsirTb2lj5H/E+tFOZX9I6BKX+zPmLaEd1oyNY/hHbMhyErwlyOhXhvN
gQ1uHOtJhyaX5F9RU231GsabTXjrKprak5BIZqBgUCXpZigZ+LLGB4JaZMucG47OE7u2ZHPHJYgu
gXlIiK7W1P9YZTEHUJNjyW20qQBP0KUbHyHDQ8AP0adjYU+PnO5H7aJTGGtXZ3qxM3AuIaGa3jyY
h6K37q7NDVHmDZaXdQTpTuV9yHaasQWP+QHfILCbnolZtPwanYlO2lyObZy/zhG8GFNj17Cwo7YZ
Ki8RAaZTxk1ZNUGSs7h1DKZf5dxsKmX6YjPibFpUlSOjAroR+g6gcE9ZLIhVWNdU1YPrak+zXn3F
TcqnlSGH2sm/0Ewecsd879gDbXBstcQneHBKXA4h6wIb79GQ/1rosWFDIlRXNFyUvRLiuymgDKRv
c1JXDDixhwNXD6o+ZTuo1/dcr8+wjngiKbJQqieIJU1wgzYNA8Uu8HyR/YH53Og586LauuhxjL8D
XuuG3++hn6LJb1ur9rKeSGEA3Hb8MtbpT4UoNzeTf727fLOW244qAOtcTHSx3U/FbVJU+dYlgZwB
CNJz1FtBaWBg0veK9mYzxnW0ZVflzcHpxMF0h6O2REg2ydYQKUNsyGM7pSlfSd25yMllXCngmpcx
PaFdIynSqVyT7iFxAEe0eOogWvFJMlQbMSIBWwLYf7nu6wuHzXv8Gkb2M73SzeDLZqaNEMeOngjZ
WMLOX3dEljCP0EKfhsh46eSy15bnEU008vuL8x9157EkOZJl2S9CC5iCbI0bDDDiLDxiAwkPAs4U
HF/fB1Yl01Ut0yMzy1kk0iND0t3NDFB9+t695zrFSyGpKZ1C/9MN0wd+FvxTCiaqarIfo3KLnSUQ
TeTjF4E5x3eJxLYuoFQIIKYwBYA00DBGJXpTZbdvKtgHphqTS8cpDsUseYV1i1IvFzQaTOqyMoGx
pvAjWBpc57fLxPY8EeeCr0BDFN1tawseajczvOhzM7ANB5591GYHCLJXV2PZEeZw0KruLTENLMh4
mlxd/IwdsbdcPnHmedzf1kgyglVezcG2sYOFlJY2PKQK8ZDB7ywqdSdoAm1B6f/u24zBa0xAUzt9
OHJdc5Brbro4fx8B9JtZtz6puFwsJfOVeNobUeMXXXwwXNqBGkEFEF1s7sEy/e2Y5VvSkHXPdFg2
rrvl0MFb2cbUjctH23530/RSVv0bXahvtVGjEauqH2aRUvLNBOdl4o6n7LOMboaa/KFtk+rtr9ae
foLY9CmifLJV6Cqjzi4awgeG8AoQXdkQ0vguSJbZyT6nXGd/d21rG1JwbjJnudGY9mwaDxtoqq+U
w0CHQhT3nM43Q0lYjtp9QmUF+ipoqtTKfYQJY4tQ2xmN8tb3vCNTWMjtJIhD74nhsIB7YVvzCvpD
nRyPE5sTGotHE7F3ddPMG7xU2Czb6d3sTD9HgHKw9fYjthAJCOZJvMsVjR2OoxphJ3Svk7O1DL/X
X2+qo/e5n/5otcECWPfXZC3c+p7SA10RqFby8bK2PsjmByqkCjYKm5DssLeoKs8vjXnU7Ytydopz
ZTM8RjwQHqw1p7bB3hCtLiUlH66FinbMzIfQU2nOnVNGngNAuUuUg7MOCeMDBTq9Rw7ad8fADkDL
1jmoPcAFkb2DuMRBgRGaQQ7WkDi7DoZpbRVjG6sOz7fs0YNMN52EKLhlW9tyXiIcfTt66S/tUH0N
Nu1Tq6VbMHCuYvC5a9ZTmmsSc8bDulG+ZxiX19QBGCWx/KnI7C5p96dW/0BNK8J0OiCQcPeqh94o
PkM54nQfjzYMR95howFQB/h73q7w6n1kOtM2Rom1p3xozKnYgyz5IiwCzeg0K7tYryGadSoRSswQ
nYZJAQ1ol8eG372meiTX5ZLy5roDSSAR4QRuhsF0ySBBVo7q1+SQb8ISjid+x7UfxlZRpy8omG6Z
jpqtxQi16dXR2i2jGLaaaT8MQLobw5p83fURAaqQp8LLoFMfqvM0HxiD0iSgTYJ5ACGMnf8VZU8f
17C2ZiY+rYoXxCHc2Ta2cYg1E7J6WfgWfzWh1qHQ6f7Ghn1b/1k0Vn9YMWzMlVoeHeDbA8eIctWM
SN3PbTdDt+e8sK8EnEk4oTqM5lrUiPpk/cg1ikPTqfvdUMQHrTMPVjcSHxKthY2O3cJoPQMERgqa
p9DnA2ot1MQ6a3xTW2eZzlemP3Dt1U+TU1osBh/FrNpnv9eQZ4Jc4zWYBhS1ysmbs9KOiIHNVGjT
ZtT5FMRkxHto25zW619FiGFFj76c0PwdFbrHkeqXRcs8r9O3YkgdeIsIZCLxWU+XSmGmXmmL32e2
n8Yk/4T5Y/2x6LS/KrArRtHdMJmhjmrH/Vjw+QCZOYoGXDoU6aUvmG+W2a6azV9RSaeqzr+qxEOH
l29NSamm5+pnF5lgTDe61P8qS/xuJ80vN2KiRiJSiF50/R2lov9J6kxhVPaoaWCfuvTdNpmz0mE6
kSTO+G7I8faiv9KNDIdc0t1A5b3iS+gh34bg8iK6Iep7SgcWSs0bJPpfetMfCfbc5ZVDB0bDNdjE
GE+bDu6TrvvLZNwbFHeg3b94hAmWzM/uqAaMT29gPT1oSa96sVZZEr18P60pdpuxMrdpPTzCgmNY
zO0w4gdheyUIVpdYr5zmWkfV37Ea/V4jCwjJfcnQYaPZ+WHRQKF11fwDg8UXk8h912sfVEcHZTFf
XRoCcgW01WytZKzFbf+5/lvq8srTfWor+oZLiFIbnHEVLtx/KxxxNtrPsXY3KoqXzaIpr0CRwFUL
+1i1QF8jrIBb1Uy4jZxix9TqpbSLCTW+JMjqkGvRdX0NUgZC5bxbyc/WRhc05/2ts4cP02EpEmSE
EjP7i8oTs21u4pWTOaVKMW4oO3qasOKFE8pXU1gvesXmR2mncv6NdpEybLoovqlw61Lqj4rtHs2z
ONlOinxOZSWFd0/AFmrT9X12+8na5D1u7LEtfHKtXoxZ8xNHf0Ox825gWVU0ee0becuniYNEmD7W
VzRYw4FIs8sQL796HcqMeE8JTGL889Wm1iuq/3NVKMEwPMx+Pg+O8r2dfzWqvHWK+dk6TNtFY94r
cIcA1TctjX4QfQ4yJhcNNtlmppuvpQQe85CIjrzPXkiYGul9DD/S1l2TB4PcQo+HOn9DXBZ1BaKX
1iAi2+JMFPVsJvD7g0StD71hHY3wp23jKqhmXzATdNZ7OlbKb5Mkl6EjLM227pqGGzxtz2JxvcHt
g5HjREgZZantjXnLue5ylHvMfezpylydRIJHtpJ3Y02+kXJx62jed3F1j6yE3RMUIloejk1G3O7J
R0Mni68ypm4qGsXXJnQp1UDPHJHCreCftgEn3dgqrFImrBnnzF2Y6HfAJF6+pN+GtgGNJPBJwrxM
RkRITLY4txeBcCgAwCUhYJMpoTpl/cmKdoZvuLQjc+70+4h6h9AeSjiTDo/AX/ZwkEciFnrTofRM
4kZoElxWZ2rQFY8oHmBr2qX1kTbVz5qCPU+4R8C1s/4TEK0zUd7UjDsPDgpHHOB/cV19qSVz50bK
Yjd/JYhKtlEy/ILBS2kp3t2cFlYIoiok3aVyIZ0CBPtW0LYEi0J300bLntKfPSg91njm7PS7BHvM
x6RpGm3LlQPT0mU0lJEYSP2tLARU6NkzS+iUNbYFgnKZW+exAhUX97ph/CE/+CdhBXJP83vZumi+
+izCY5LtTAWeWT85REnVLWVBglbHwF4w4ooojfKxDNm6nNRIWhZaJBo7QyWVbRp5BelawLJzZk+W
PGY3RykiLwHizqfcIXRk8mkbX2EW06g3lJPakRoK3qnj+zP9TTLzwKHrvXL/yZr5Jxjl36gfv6r/
gcjyv2et/Buc5f8O2nL8U63Yk/b/A2yLrkM4+p+5La/Dz/zrp/z9r9iW5//yD26Lof4HbRgHkolD
2hjT+f8FbtHU/zCBr5BKqFpCc4QAdVL+A9zirH+l0rVzDUO4hs3ftNRNIF1sE9qLgHtC9uPzL/4f
qC3OCoP6L4YY39zkh/KbAYBx4U6Z/43kpIYIUkOy2Q8jNJKlEKr3vGhiojxXIxQbsxNjoddOGjgD
3Hez64prUYwVRNFMO8P7ctccXAxx2IBXCuA3dtUTKSsaNnznM47r6lQYoRoM87p85owezv2sPpYW
eS8mTu7oJvQ0HHFexMH0QPBABYVxfMtMAv5SBGp3MSoufOuRo7fj1CWYAKlgEPlh60V11UqgdaRi
HlRNuI+QYbKyBrkSdWQfhswq38pMeF11L22nO1U4AaO+rI8JuV5eHPHYSLJBdwYozjvnanKTXcni
HE8uvVPQ2UBsKMY0/RxXTXmpChvJiy4W8M6Z4Vl2+89LhWeNJMj4rIUuPtJQTS89oRMbmXKqSgzw
84rdRYfG7uQlNTN5sQEE7tTUCHeuTkDcv9x8/3xI/xXFY6x35799qqZpceuYWJigyGrW8+//hcnG
sUosAz5Q0tynkCp27UQwxrKZ0LxPm6gzvSq0nE90w9NxpZWjBVHpk0/VBXQm+pshfm8xfQYtDavN
S1oV6qMSk/oQGdMm2rLl3ok12uFm9Jq4FuxIRHXeYICeY1LMYVtML07agi0hOprutIsEAI9/ojrT
XZ1o3RrDV0iipyR1DRWy6Tl1jBqOLKRNSg7FOUod6i/Zj/ahU40PWMM29NjWCs+1bewVRJakWqa+
ZsvqWtgD+URKqDJB6o1H2N6Y65j3bJz3etGH9wHjyt4liWo/tpSpg5GUd6H1744lzRuSpGNc2/Ft
QQR5Kmcg4phAzB+klsMpSEd/4qS3iQZDf+2zvaaF9bFEwUfi3IyeqBUufgFD9bWZ/c6yIoGVGVH+
pcFCf7DG9y62ey/scNfUhrabbFAWOcqJh0YM0da1RPnaRMlXnZvpkdMn8/+56o7c94bXLw5ZJMYY
Xig7MOwkV1RE8Cyxq0L2IDZzHifVwxhGO9UVSCFrAxbO+kYTCFjesYLQvSAWb9/B/IZCE4ZWMDCj
u8vK06qo93twEvyA+hM5ATKQKftuOOj8krDH5adyeEzFGF8DHGhpwkRsrg6NtPrNSErLcVnf9yml
kxKxQ++k3XxXam06u23EOUa0kB/iJMNIpBfubkLocaFrNgNQvtp9qtBViVcr11tuh8a1UfTOn3U2
fDdrLh3M4UMuhp+cnIfrZLJlt3hA8cMCys5t+0JXqcDUAFVo+Iua2zn26gRCYQqHQ6iRxCXcJDxk
66ejds6fJctJVrWtk1bHL1PY1N+XVXM44qx5qKWzZ/FLyTPRq+vYDcQ8K0u7zxw0IvHKDQ6r4S2X
IZSIuN9DxEZvrCA+IeWOODgMbE0/kQlGPB3D//nTruinJmn4aJhVorPjm+qqhi5Id60jE/7+rCb4
AflNH1ENqHgck/AeGtpn4xofVsb30ghKf7f1CvFYuJ2txsGGn4fBpBVI4oYQdX2l3p4Xq2fGz7mu
Bd9AK6bpRUpkn40qlNEP2aRvNXxgtJ70smDdxNtI5tpxqN0EDBOA+zi00aaRXQQgavzedji8kEzX
k+xeRDGlR/wWyTW21KOIjNDXx/GPFRrUZfSOjxOIYV+UnLaioSFwc2KCTZgDyZBG/AopmKFv/JCK
orHAk91lk42ACyZNsc4ALb44NfSXrOrfBc7nqi7oo5lQ4tdLVqXkqYSq2Lmlq/oW8sMLDzDt5vNg
iv6hGrCaJTPBow6HmGxnzpdEzAToDqoARjda3MkmDXeOq6u63qGK23tTAcBlzaJEs1q8uMr4suTD
aSSA8pWXpKEpFcoOL2kOnSMnDw4eNzQQYMCunYBGSi6YI0WQObEIiEASQXMaomG8kJOrbYZpRDLj
cqMbSVYFanfupPJXiW02qqqlLWtOvO281ySzWwxiwcqm96FadI9Ep2tHQw5qA5cQhcTBbPOfcaOJ
i9M3JKxQQh6yFod43+Bffr4hE+eUHsbCpTPG4fB/3jGQtfw72c+ip2QJA0IctYgQrm78N5ygUZRO
hLGNSO8QMY1ikNwZwz+LlASVig0abZyU91Qv0ofRuukjtcJvbJVIwsmV2OVASBChkqsRn0lXZfnN
F6glxIPuEiP725BwTSCKHl6FSEdoLEATpjKegrDDImQZkHoqJiQz+PxAxrMSWDXuHKO31P1oESld
t1nr9UKQb2sqB6dPB09XHGgACSYx6FDTERC+T9qJHoSACr1siMktRRVHgpT8dFp122WVeJxjwjhP
ecQTIY0kfuV5yo5KSq9FNaWnZKHjZZXmeNTXZz1U9FvakTygqMRDyoKoOIoE65g2pdwZv5RVJz2X
oXvh5t9irOMjdCJSbOEh08spSAvr7AhiutW+JGOBKPVXXxPF3ShGcmfbAUUjtPOYGoT4uMnnpKIt
Vt2UKVtkEIEGOABxUpnBih/yN32+0ZtOb2EK4BT9oXmIFyu9R0q4BbX61+7iOODY0u00ejln24X1
C4yv9joHMzX3bhqIYvxQ0GBcmhDGpdqgli6LHIIBrDgdE8nVbEwOpDnfMbWiL36HELZ5mlyUqL9m
ekyzmmRIvzIl3GjOGUqV6BfLcu7AbY33pB9w91YjvPiZAKt8LdroogJEAENGuTYDpHT7Dz3F7W83
wg9XnZOuzxNbqtmeIIFzIKOmA+SXeknB470QghUISVu0LcFnqXaSHVVPVTvjLXJG7RjjadkV8Hb8
YRh/D+EQX3NgIcXK8BrNGhJIUZA0AWf+AjcaVUlkBIvbFbuoJSaSBv6jcRR2kyb5QtPCGZauvj6J
gDxo50Wzk1XEytzCgegBCBa0x1SFxzjN3lBWZoHboYRjPH1JV8i8PgLXK9rI53/Tz7OVUR442sUe
F+2CoO/I/daclk51oWXilNKQcxwU/Ls39G/aztR4fpxiUY+Nu0pkCIsOxHpZmnOKFuQYpSojSxEb
b11/NBtYV+Q5TF5C13AziBFcCKX7ba7rzGOtyTdO/iqrcHpta3o4oamgOkWCvBctZr58jS2qkQJd
UdDb24zMjLvujFhD43nyoiWUB2XWvsVV7p7tJWUxKErmODkxRBkI9Vd1qV9iFAxemrsgy53lTVYg
ztJEQlQPp5bxCRF5ReIi37UZV5mkLOSLdN6IOil6OV1tUm8L26yu+I6JVxm+WbM+/mC81m/yMjPB
t7WAswdk/I042DK9T2KSv3OCQaQPL8wOrFQBbsVhYMN8CFaiOtQHZn79XtE4sJSMTS8kkeFBECVT
Vm0hpo6+1M6a6DMTHXxN9JLtPYHfT7RgjISg0XdCa/R9h80MmQwG9E3aN9+LQijHeijaIGPWBset
QowMRsWn3sv8ghVEbcKLUfID2lVGV+L89XF8JYRccLyvTXKDllFfoURai4Q2JLrF0pzisqhLcZnc
DmGONTvcdZxhdGYuikbuWetY78RR6x6S+uiRD80Z2agCKqOSW8yg7WMg+uFuKx6ZNDE6M2l/ZZbz
Tals4yIyJAeDrPk9q2UJqnwiwLxoH3qaBCSQ0MyOeuUN09q2slxWpg7hDXQ73BBL3N6UQn50LsgS
lIodpEs5IcBGX1TqkJXDRm3fw2S5tkP9Vyfz8iThZsPmw8g4KUzSQxf6Qx9maMhydYsCkcTouXhU
YR/juwyPQqvbS7ScpeywIyIFQ9BBwu4xKxAJzlTcPhpnWIrL/Cvt2n5T1j8widmeO7sVFRmiNxVB
4FaOgHodaxEnmJxXh7kabwTP1Vh+6BV4Bj3mEdZnx9pq3WhtOaywbuXtV5yo9mEypOb3rDz+kAKB
zLDRqi0d/QbGu4fzZzxkaYudrH5Mc6+cePVjkHZ4IzAz9Ojf7A6JEZeWUwEbyT3E1L0BQ2YfNQT7
KN3izteUgpgJtJ7JpBtBGGXYAatQ/WINoXlvxrfO/arsfi1/VPSfDJHy1SfQiMk9PG+s7oCAQHga
n4JHro6FpWl9s+q8OOFVUS8u9dUFAFuQhmboFX0/XJpB3Ka6t/3KHV67UnMvbTsp55rX6OazV4uI
Bvx6GcIV7SCMak+gcO3DzO9OhlP6xBSYZOCqpoduAA5MbzqMAN0K7dYSxyXo/5AcG9Ne855injn6
G65fKuiYsoHDf4MU9NbjYGEe/cfAEXRKp5m2ZYQbmBsPNV+pJcSvxwmzwSZ2cYr19YXj585yHS1Y
WlD6/WwJXKwpeuZlAmPBRWoNeBdcuWUD9AV3N4kM6fgjGdkYag4WASjNTxdqnqsex1gBkkes7cDB
i4MC3FQ9yyFxQQi8YFC7k/ZGc3GMtaBy7Bclj3FlFV17rxTVPGQTFEwijGqLJVyfE9+ZSkJaXBNR
gzK2M5AQw7k8LzPNcuRhI6553IgoBIIUlmQ9RsgbCFMCNmBFnFyzSD/nc840ol3xjWmHtqqz4K5Y
DnKHOnV0/3kBiugcTKuBSKtvx95COaEVtQsyB90CMznmjWoigcnax1zO7rCbkvxa24N2LMnf9rrE
/pjpO50iiTl8yIdAHZDzlPN8DAeiUVoCNWBhEiEIhV8ey5n8Yr3/YHTVBhDT3+a2m07xiqp0HPNs
KC7xTcz59kPJtKuMETpqeEyGlsG/WdkBXtdvdRtXp94wDWJTGwTQddvOGKLXgf84BUhKkAhryMX+
qwoH93AsKzqja4wErD+jeCX0zkckdki7rrxWdtqeurrVX6KJLTZu0veiGm9SZgpeG6g7zxPHLFgv
M3bqZZidCzK869I7MYYMEAJFf42PDkbz7038naiicK+P0bQfmEC9WzOCpvxqQwV8jHHZBEZVfc8V
9bAmgrwaBHS8drh3NKgJSgG1hIAM4z3OSMFL5/kn6bhIA5CIl+mM6MbKuA10C8aX6XzAsr5bZKjc
1eOzlNUqbQr0strGqJM8q156XzUbNBSUDiepaQngzQu5JuN5NIhvqvE3vVaK1pxU+mvbFZ+hwqA4
20bXXhzHME+mnZ1MOeWBmuZFoM7dV1Y38zGbBtRX+mLuY6WG4ClR3zcSp0NSCQWOZoP1vkNMf4Bq
9c3JuvDwXOAkdoPzwPLpqgjJBByTk4jZrKIJkxZV4MYUle11iM/B/dFfkBwLEb/J/pqnhEn3Jfmr
JOiaPshVm3FZNf9j4Xx+84p5IB5b9rkaTiO2p7hFHkyVnsxI/CE34PtbVGFc43yDFTi6Kbrl0xoy
4Q9T7WZIhoPOrQlBNJLfRtuPh07vBmpPrIqMBV1vipweAtxXKxvOen1UBSUVHUj19du3FlrApLC0
u6rqOu0po0Cmm8OHzJjsMe1lQ0kL3KOharcXssI2lsQQoqQ8uSSYBzgOR1+kJzFQFj4vZs2WFSF4
maqKuVpfSsxtDcQNJev8okaCKkurPZp1wngK8LHZpe0umZgkPJc0HYMAPrKMkDCLl2iwCBziWY2v
kBc3vWaqrznhvGhbZHwsUu3ngIuNVVVgtVovCipFOivtodYWjhqhPesbK9PVqzIk1a6nf7ij1fmj
I8z+yAuJAvix4C2VkEDLymBpWS/PrwYXQmJSIbMxRWjikqZDkmpJHJR2pO+xFjFbdqzspqiZfXZK
0JuFlgSGwzPqEP55Y0idTS0Pa5Xa1yabpytG0pv6mac5KuxFVS/R4OIb0t+ihre/I17swbkJZVc3
I2BOrG8zzh3MnXpyywZxWszW2dYq7p++WOqgRfmH/r66EtJZ3tQWZCll6aWVkydNYwxK0coH2paR
aZdF7J+t3vFEacd2Lr76uBz+YPGsPcdqfiVNcdKdnOywFsVTN2n3SAvvSoFFU9GVbNeEqhuYWMEt
TrBeXvLNZY4TROb6exFRbzWqonslwr5zJL5m/FyIdQTrt5HzlAJXpsk1GN/yFb0r2JU2Q4IygEhS
ERAvaAWLYo8rpZtcO4C+/pyuXp9FPgapZfdibLw6n7RHryTziTtRw7dfKDeGnL3MQNMZFh2uCv95
zoAahzDfv+FXwWCBtGJr2WKVOzdwGkj9iS9NjGot4j3docNkeyYJBEbvMjQHXZ2BWpvDX3M0bN8Y
rZb8FCxd5tybV329WLAxcAiSeRvahLMqUeVR8HAgA81zQUGLvTC1aO1xyUM4HJMd/20qpcGVS7uo
GMMUIdEMopMnJp5b03/Wbki8rklRaKcFyKTi5Xm/z8IlxMz8rZ8N9qk5ocE5Vh85GZqX50URrr0F
IEnQOH7KZTSl/7yEYXa3Yyn5IAEFYxPp/Swv23OzVMhextAIeCZOKs5BZeyQ3WltGcSLubYwCfgZ
FRutQ4IzNiW6nqBP4PAkDaOtUQdl3lnY8tHelFkNwEbZTkn3iWazOIauXvhrwb/ReozqkJfSe7Wo
xSFjirGxBwUpXNxiWp+NudlrgBNv6uiQCKqpXt+ukz9jmfe9PTsvrbTPZPDUl3JJJy9c9EsPvg0p
VPSgaTbQ+ckFJWGcfHeMn+unnWWF8+Gq/Q+LZ2pnr7RMp82QUxe6eSrrkOOEZgSlIf7og6W/z6U0
An25O007gXGTCHMiTu8QgLprTroeEYSNc6grCTpgaClBUeHskjSHWbpW2bGlf67F30lzpupARjqE
iFrPA6AsHMhdWhdhjgNFgIk9T8r8NqsYemIOUK9CGj6Z5Qt8kOZqJq6+VnnxOS/m7zYath9950Vo
CQ4qWI8jJ6DsUtXfwrwpgsYMKsISAxAg7pHso2+1rhleuV7SHm+JbupvSCTCizI74D/TVWdLweRx
IAqSWBmuKh3kQDNeJqQ+PoepBtFA1filLrOLmkWbrkqtCyokMrGNYdhboRCgw5GOS7YVozaTa1he
M0Vk9zCTPBKKVTAw4I9d29nXxP3GYWzwmf2OhFVpYPXpusJlKI9114Owx5fxwDdKZip4jPG3kkxr
XTd1R4WKFoF/1rx1iTPiRsAbwfJl56ZCquLs+mnY07WNQ4PAq866JutFoRBo3CX2NKzHc8Vb+Dwt
TYPLi5nA8MHhqHCKMMLSCU3FL+A+3NQBDblE48VRqnOraPGN0TiMjJhM6MnK2Uq5RHg8/GaC+yqR
Kx6eL2ocFesQNv2fzHV/apmRYYIGvyjCGo/YVDcH2VfGQ1+RdgsgeiUvCm92Y3l3CjJhWQUXBKUQ
daL8taPBezd0/OmhvkrYgEyfBr35haUqvTU22rkFW/dYRNFdyIhkGAsQGXX3KkxgWaLt0gdVyScp
UM2RQuQ3YSkucazsQUO1tywm/yyRI8oWWHEHmm7OYYg740Ppx00rIq/JrOm3kZNoZCFFmWsNF44J
Dc7CUGOgzCx09UzNMr0QZkaTT+NeZse6waNOX2xK/40xAUJQ1/ou1cr03BrGz6VAUA8kKARTbHJr
z9AYLY5odlI0QVtjkhvpMkDuIYxTnVu8e/XN0VCFODPcQPAlf2zEhD7WkoMoOebaJJR+Mrt8zRRG
h8hmjiR2QF5tJIZWQBdnNBEHWQ3hZamSZd843GitSLV7s15ye/aAwn6rOjvB5yCq1wXs054neCDi
NwXmI5p7w2Hz8ryUPUcrK9GtXWwuEjqBiWiGzuK+cS2IfxZjqjY1AJm5DFb+cRlxrofFPza757ZX
WjrnQtXryrpHxCUzfyoHZoBgOsdQ+VLayjiMBQghvZjUHXOjxJ+wTbC8Tza4Gqu4TUNe3hBcR77p
TsdIK9/ZzO2fqy239h2aLceISGGi5pVP08bZkyKTOzgW5+u6Eh9aNl2Z62WP2ZLhxXXzv8jAB9/s
T/Dh8p3BLb51Yze/0NXV0Z0MKig4ab/COOz90ah7H1W2soPJQANlVNprksgdIj8+xj7rTyy5HRV4
GH0W0Rh7C1SlFzPExjEvlgSkkUY34djtTui5shvopiB/rpdgxmDjmI0bPC/5YB5ACcUXhOAyGMKo
ezFVeDiGG487WbNOYKEcr0XPO4TqhuKsJgSzUVzuCYeM4tBhLN4NR54a5+ES5g1mpzeOpW1GQbuW
b3aY/00rstQiQVDY8w2N87G40ezsLwxsvCal2JQVglBS8jTMrQzzEegxF9NjE62ew+2zaVuEm1HJ
0Vrj6HtpWSMvdmns8/W+K+qhg2EasTLpJKEweqzNrSTzU8yFenAjlhZ7vRDvusYoTHt0d44qzQtp
cSyN6/r4/Ao7/+hnCUyhsQYbp67Nl2GUrufgTd8seFf2g9JLfybIFpMx9sXnH3VL/oyckrDC9eir
Wi70eTHQpgkbpouyS10f8b7jo5r751fEszTnxsouSbqbGc6sdXpuulHAW/ejM0R4KaWTn3sFqdBk
1scla5QT812gCaNJGzWljeTrKXJkJ2ld0l6MP2pLK5T+j/uK9/OGei37YZDcGrZsFdNkqbgAZH7q
wj7xgEXmQal0FzkbL7Fi+7EC9KKjB7z6zhyPNC3bS7D/bDVRv2oS3V5eum9o5SxOVFQebODEdZR5
hJjs0wb6Tosvu9RZ3r1Kk0Te0eytY8S8+BU57URALbbVSnwRXeu0M31+E6chOQ/oH3i09s+Rbmkp
EKEBDAGEq+jLV659XuN383U2tZQuHmyHlis92SQQmLbmXr3wgtTL86vYMvhKq/620EQBNRL/sqyX
ZB05ySG9aXFVHJN6MrwJhIsXwmXwgOk5HWJm/Jb4LCN6PboyM/U1dPB65oQNudekeSepfIeUjZaK
ZleonjRKiym2lVNvUhO6o4XTJYZDTI08n5o1gZwugB1Ug/iTr8De559seq5tnCJsqrsOy1RWnlx9
Xu5Wufiu3aQ4Os2CQRwX167jE5irT3brNijXS4eq0HJR0SuzXe9VMYu3Luv1A3L9as/unAa1FKpP
u/tVxIJVA2+UMXXZd30hx5XDTAUfDJhrjtfPyq65QeUfq9IP0dNdn/+JgvwNHYUgXE8Pw31YqaFf
2KXio/882FYrvTgJoWebdXpSI/PFoHXF8Bpz7+V5ET3Ky7TX3AMLRdviD07uFimcp/oUpQSHg9Rv
CLnmK9IGbnW8JCfmf7Hv5Ij9n1/hdM9J+NK/JsWS597U3phFT9fn4kMfGkZaPIWHSs/dQJEAbJbU
9J9/0uhFbG0c9Tucl7rXqToJsjFu1k0VwWyQzKbJqtBN8mDWL80MqEizrvfz2j7Ln5X8erEA9lwK
rQ9MM/wYZwM7DCaceD/KkZ1be9fbJbposnBf9WmQR5Vzw66wa8TxyVBt7L4r/LwhjgetY2Gd9ZnJ
hdU5l3K9iEVM9AHSr7QgIaMHQnIxQtO4jO6wpc9mnGOl5Re0ybxaSYeEbODk9p+FO5gHsSPFMqL2
ZW78vIQAFPxs/sLh5hBaz7rxvNTuiDW4l68gU6j1yvkxTW3+gYGUM1XjzWknD66dWVDGXPfKXY71
NquIT+bVw0dAksd0e4uLwSEFutT6/Ryj1wNZhzbesuz/5OrMmts2ui36i1CFeXjlTIIzJTnOC8q2
bMxDYwZ+/V0N5Uuq7ksXKSc2JQHoPufsvTby76G5WVXlnNMwHLUdQXzQHvrQ++oeLi1EnphO0+s+
G3xFbwFWDAwPDgnBmMAlqSp/WTjt8QyvsgCEV/qnhBvk/7c0/dgBTeifQmUKVubp8FwWw8WlIW1a
mjNoD9LmevB/D0J2sBAzRl57A1jyIhgPsYi1TUNK6g6N6vTmWBPu4yp7uma8RmoIjt4eik3nJATK
yxAWu2idk1GnzsnxFLxkY/WXyr94dRF9fi31SPCcpvyt1tHfphLUP9qaMagTju+FlQ1bnZwX39XJ
rBp110Y/QcBnW03mQzgUPNhIFNCv1Sa0EXPMnaV+t3K0Ek4T4pZSjK2a2NiTUaDz0QxhEa7FqWNV
O0gyu8o6TlKTsCwow8qzwoiMPJIjT0iVqTWiCYAO8kADxpRvF/ifilyk6YLqbQrM5mTG5iNuQYoo
hpTAVvppebUsA94gZJyBH3ineORJE2LovdY6s0Gvn9pdozDznqfoGkXD8AR7GOwS5M+AwFp9Xw5M
OzzhxA/coCB1yxrzfjv90/wtAmhDUY5wGwMZ5MkqO/63uQgUdodsmP34fTkohWSJ3EVa3q2wrvyu
s8bDMiIy89+FKyT92dD34TTgE9AAGLFJ1b4ZdUd6IUQlOPjtew2FlFur17hIvFtaK8kxSLAvFFWo
7xz8eftlwFRaZX5wEka5KkiSm8bJIpb1HwlcjEOjgqFYUQcHodTNbk6yDaq+mqCyn62VBScvY+Bf
0I9b52imfKPkDi5F+i0WKMamforvy2i4qoJjWJAaFmCPtGf669bLcTMo66rs7uqd+2mJ2b2med6t
YGJMD5LDGjI0vEfXDPMpsaA42A2nptG49Lbj+nBHOX+QmqWuE47liH7llM9OXprdN/gVkPSoQa3T
DJzxdsedOMFLTE6tsyLyK9JWSGepILhR4QDRs4UOWV4XlVMqY74AzlTb5by2LIZHD5/TEh3wGVdQ
pIOGrLWAbi2RHnFO/u0mGEDvAMhVt+UUOsdeb39izcjvprTh5Z4SQ2XlCKQI4AKdJo5502SPOg9+
2k1Li2NgFlV2Hrs/9WQlZNOJSfaPpBd0uQr71rX837rsQ6RdiO1Y+/bflcMPfjrBpKlBMQxJ/hdd
B06kox+pMye7bOq/dblHg97mwsiY5yGob54gfbCTG0HORmjr2+JzmRyaAf5Yej78sMMm99FCM9qI
yuY4jkzSW33qj7UdYaVrG5JOgDFIfXWwj+nybKm0hzcVPoYA98i9zo9i1Ebr1UyA69RYObiM3PZR
qpRfpwFdm4KDxtBlk6vl93oY+60FWHidRE5zNkg0hpNRjjeMmlf0felDM7tfY5x2J3pL6cPDNrCF
+gs+EYQSf737HI22ePcqxEp4sel5Ab9GDhHePN1RcH3hPhzRszWtt005kFZrdILkcOTEbmktnDQh
o2gMUw+Phdf/Hjr9mxG7od/JRr6VCaRJNhNwGlInoOiMz+QrpDsZrCcJfNIJumEzWpaQc5CfABjW
Qi97NCrxCybzrm+0OmAMpYMPzSnbQFlPsO20g192Tu/3DvWb2ScDzEW9usyg2S6aXMAm7SK3KI4C
bJSvBfrgo5398PoB2F/Ps34byJ12Wey6LlChcyrbogAO9qVb13e1V1vQUwAMQt18tmYwnfKowPW4
aPYE8t9TQLPxnKTDrm9n+2obXfRqZLCUaqYCo59aPSoFfaWWlc1BpD03XQE8o8vjLN4MNhVEYKWU
M6mirgVN5/c6i3p/5tFHUAWtFUQMx+UIvVy1VdaugXPa87ZIuS6AeWNLD11cR7QYYASlR4u432M2
UNW0YgCkL9WgnOObTZMyb0G8BVWlmn1bVg81kSZnT3CP0IHZT21uMAEGEzUXCBWlSMPWVKYTZU2M
BapGZ0+hxvNFQfqlpZtMKPEhbI3mo/joeToUsTY9Gm1kqlVB61/kYaAJ0n0C7nHV6dRhcdu6ME36
6Y7kSduR/mFza5YHg3xWTpMRfTHHGLd1zygpcjR3HebMwtVaByXhJWjvoPAOa4CExrnVe2U9BdIn
npKtqlcUSluXkPNTmw/m14WWzEyOmwDXbKLziNXlIUkMsc7gJ3p2DgStznK6F1rI6tnNdwWM9WmS
Qp6EDCQkAK57MXhM3wxEUVmuYA8cq+9J6Spnoc2nLqirV6Hn82bMAkLFi659BlAGMFRxhqjN6GKn
JuyKqeJ8iVTlOnEVbrTkl9eZ3t00dXvfc0Qg34TDdzuzvRAfKI5tl1j7rHO7Z23BLGtr+K9K2fIc
i9vn4OYrJDbZAZEq6U9q0b4qjNS7zNBJcJhrDWkT7V69Vm8FcG9A9wMBCrpH1t8yPM+Jc7lZgfLq
4DjcIPbzmNPZPZcRpNPG2Zq9yfjSBXrd2zAN2l9Ex6xKnaej2xr9OlC8b8zq2nueKOk6RWn7Gohy
WSXjOuvr8DNgTyT3U1Xvc04EUIXKB8Si/h7W4QEepfYYRN89mUfCPiIbolWHt2h297ZegyTuW0i6
amDfa/yzmI05h8EDg4wji5SUsYFJMfz1nVCCiyuBddELVeTDivr24ikOkZkiKUDD6IJLuCt+Wzre
c8Tly3ikiR2gM4gvOis9V+GANgXL9NerplESuOcpw4jM+DS6smAnCrTbsqQ2f3NeEAAl1Ohznkrt
La4M+1lBtOE3na/aubFetm7CgB0r9z22OamptXaqW6EfEJg33zQxsnvNzXtb8hByZuuqGDD3Rdkg
c+ucZ9bSmRYj8GXRuRsKKv2dZFYAhh1JOraaE4wSVe+q5j2HIJt/Dp5yL1X3c8wnnjzyg9ZGx1+i
leS46AijZ67ZkF/Mk8bowcBkeEMJquNWTcXWHpLi0qf1zZQSzk5FEypCIOwKM5k5H/TNIlRDukS0
UzwRXDzo732hRzuCvrqrY7WHcUINmEgpb6B1L2Si5oY0NOo9egxUsEXGeRocmVlum6yf/laY8TiR
GaOLZv+v6hy9joJ23UNSZY+Ifaa8/WZUVnHUwM9thJHgb1dKiAk2J/Nq1L0NNDd7KzLL2Sgwqh+6
CsutT8ROdVHrCbcgEFUfni0ztJOrjMDHut3MbXMv5D9W9lsKLGfH46I9jW2CNpXES3Qqo3hUevXZ
05yuTTt6GeAcYCkJphu6kfte0XJoQZJ2FHRij52df9dQ9q6tXAngstOxQkCew4tTflSxaZ+CnPLB
G4rijbiDP3pjDDynzOhUcOIBWIdbIu7hCthD433QI/jIzDS4JTV6eytlSZr+mwP//DxpRfkKKEHW
iYN0N1bxZPZTFL2NJJE8FDfYTJ1DFB+epTHjB7+ygtokDQbjb+qogCvAYqzxWjL9Ll0dOdRSE3BV
ImjvMroSkTb8FRU4HRBcd3dL4M6KxFwdpq59qUar4AnjWWnh6T+6SoSdHzWAqumcUCIr+9sgUWEV
p4myI2CBDRqx9HOK5getkurVKB1e5P+Nnj1O0asiS0jVQ3j4dRuWukUu14TEDhHdsM5d69uEdK0H
MRZBiZhSuoR6/FnEE1hIqJynIc0SMEfpMe6GZrPcyqAcbsloOcdICt2iqPsmb56DBfmaw/70p2jV
4IYrO7gxlsrWfZcZu+VrFQNChBv6BTSRfauw8yaoCxgnZN6bw+yJQ22ZvzMAmteDnTnfE/Hhigd8
HDal+UdkQJdQ44pAA6x82qSQ+unZaK1y/QMtMjjnOTtlhDj4YaLcXLeAxJsM01mVSx81+QEO5Yt/
DEbIlLqYl3NqvzCZ8z2tNZ7o8oFmExG079h71+PoWHdssatBWmiWhSRXoCoWKAqzrs8FXRUG1CxM
OpVLFqUfHtt8ORLWlMifzJhXYE57CmcnQyPuyUX1xpOH7ukE78kgZUvFQMuZ81pGRvqWh2W+MxgJ
gHXighjmGZe8qln3Xs2+MzhSMQML674syWReikztDnZ91toeEo1LC8Jrs/hbZwCKnNKO9Mau0vdd
rEe+JzNbEhI8VgWPAenkw9zT5SQxpnF9XJo6CZ5cjHmdc8iy2sYwNYojHJezKZWkLSN4EUzN0ZEH
SLEMxVJBvBR/RZZ5uo/QkiBcuSiD2lK0001L8r1Vq3XH7FydAMWzsGuG8FORyyxlKwOTf6pYY6Q/
Dq2ESrxxaej2HFpwOhcz2XegxEJ0VIH5MGixkAtGs2rumQTTBn5NXqsfAULl524iFNvR7VsEUscQ
HLs4UV+kFHw1uMavzGtHf1mA0/3zKpevCuHQFzWALyvMHkn43Jodiqks1XddlXv3lhvt3kL+9Kmj
Xh6UNL1letSj5Hg4fTLtAQ4FGGwgYYrQOvOHyW2ZNtHsMjlfqd9Ne2KQUyqn3h7ncyo1HsuyvFXL
X80wNX6F7Yj4o7Luz4Y5PdSR8py2+addT4Pfj87ga100Hpy+OogsnLkWKKCgUTT5anlfaS8kBs2p
ctWIAXnYJ8x1cXKWRQMfqzXisz0WuRx4sIU4BErGY5nuCnB+gPFax+/lgsrJ8RODEjSfh3pXAdQ4
Gfp885JUvwUoPm8hzWPopwgS51CD3+IJqhM5GVPhq10h/raGC50rb3QEGje7mqYrdv1RFObHnLQe
Q2W9PVhW/4HR0DrYumM9FJMuj8djyiaAtmrTv8iRCPZ5U/7Iai1Zm05YfSs8Jr9t5ZrngqDJI7Ek
SJutqdybDcPhZQ6xzHkas35Qfxp7uxOMHKIBRz2ToBNB0EQTGXNAvmkM4iQWjDXlOF+Vy9L9j4PC
2U9jjDmvSFCM/G+pe4n0l5kf5qhS1MhRw2Chrg10Tsq80V9oQhR/WoRxwA7/Soso2BeLCqHVw2pr
VvCvu2I8Cew5exwr6mlZSkSBp04v9iilmSq2xTYLB4YwJpHlchnNTj23UgqqjzRzjPoiWhdIjKZF
a91OXKSZvM0q01y1A8JQMrFgRJuhheeLy9XrhXt0E/rE/7ZFl1dYRpBHtBBS/9+t26HaXDOjRUUt
e5GL6mhZkin9E1ahidg6S58eE7KDbnCDzQPYjcztfgwZSgGayi/0V0SD0R6OIfZVaW0/FYDeh6qX
v1/RTrR/VaokHcf9cgD87zwYJfOBql07LltRZmB3DOIKLmdt/gwiK74uwgJdsX+6qnnpBy89dYVD
yLgHXGGQFgm3Y6q1nEt7qrCVUUfV0RrqahNrkrSdWxF08yQ6EfpqHNLAkdT/NlsbNpyMEK7jRQVW
sY5HS92YtT4faYk86Cm1V6WziSJpCdoKusm52pYDTsPFibdH2dV9ZvSOK0wVTyUp4eCBNl/l/ADv
UDm88xT8gTiADFFxonc9tEbuETr87MDLhkOMOkFawQS63jHeIcToP5cXaaxusiKAlesm/NCYtZKd
0YfmWld0CS4Pg804DKMFEuVMy9kemdGZHhAKTpUmI0l86elKSe1wK4opxLsDxW20pxPTYgAik4V3
1eU5nblT+qUIccOanPsmyPazm7vPNne2tGHLw+SQMmJD99p/le4GuRurpdFfBHNxKlF9oTDqhnMi
ZQPLgheSbjZcFINpilbY/TEPBn5JLcdbfKtSl+NR/AJN9ZWKeyhFQ4eNippS/jPZKFSmRYly0UiM
fjOiekem1uL6WqxVxCro24pWMOk36tqFhMlwOjcc/5Ekc3pcbpzlnilqZtd2HcM9LKvQt+SyvBpE
GALOEdmumdHAe0MdrtUcKvosPBX/VlJdtMTBjWdE06ksfy0CxpGHc6LxE+u96e+URsF6Qle+8sxy
wE1ge2hAWMbQgMhWpd6mHItmV7o9SZv55F4HLXDf3DF9vxyFZyXPZanjEK2xk1KXQ5DRS2bO9LRn
cTJm81BLEfeyhCUWjtTxrlVApQFW3yz8QVX76/TvkmmZP4Ska7XRL/QVOWUjn+cWABNcAyVQeATV
1s2EQHHyeroXKZ3Uc0ob6Yg55xC1abZOUGKgNaJLtSx6VAXrTkOdnGUtLRUVTkoXqeOdaCjvIsr0
k/61fQBGFjzw4SkPvNWHhxAV6kz8MJcBkIHMhcyPORq049KPJs9b88AfCeJshZsiesdEQ7C9ma7s
mXibOREY3wJT3xvDCDJnkP3vpXkhBxapcKdDqIpiZ2EUYbYVFd6pMVYZRya0ADS/Y9A60onGT18F
helgAP5qP2A0oIrh+zalYH1ZVHqU4ycHNfVVz6LaIoM0r1PVZ4eSNEV3cJ0zX1cvdUt/TCneBdc4
GFFxZpgQnYnS/WcJ5NuYSgh7YdwjIQYYN5TKcBiIDt9yrpOPAQtssXWvTI8SpcnEW6WUV2EM1dNx
CNcckC8g3wWAaUS2tq3pyimkFp1KqqFVsnT9FDNiW46MQ6UaPwboSwArNHFJveS8vEv5ZL6qhX8K
DWJ9l/UG7sPWeBdpzlvHM/aOgV2G+UMu5/mLuLIld6eOut2ELJMf4jT+HKvrxD9R1bIWdF+Me7Sj
0/GsAAS1M6eSDnQ8sJ2p9X5kOPRWqMGpSEzntrwTgsiKfq4xz9lEccrfZYsy7d7OPd1ubdoTacIU
OS4bWGMgnE/4iZFQybPrMDfgRNzwECEf3wd1+XNOm2lajfhdd26FatgAxkn8lZ3xaEY/FMivTTL9
ZzlhLGeOMq4ZFaI3DxNr9F32mQO4JJ42E4/huVacnULuD4xluOT8AW31AZJe7sbE3My0Y006GZLh
FjyoAjC2Tu1t1AZjrZUGDMGijz/dEAOnvA/yPj5YmZ3yN1awKUP8J9QMBCHyauoi9PhaaL0Uq3w6
XRB8N1Bf8KMm7wxX5n1ZaMt6WJHCd0IjDvXS3Fe8p1BcEHKVWV8T2fQQf5RSyQ+LuqxV/s6hfT5R
lESrpg7yl+HpfxUOEqqxxxhg1liu8ciTOe7OTAYrxSD8oCeARHVFeKJ9Fl1mxE3bqPxNqoLtl60R
PoeyD1dm2tc/mtJ59Fn6YUWZeUineYTRo4YUSXKblFIgHbTQbqg45WZcsxZ1/4Na2jpoSnxrraI4
REngbazKmP5SyZkvjT/4J+zvPd7HnZ312iEx8hMk1PmBrfmXGbbFkUpmJvtQTe+qdOHluT2tS8TL
9+Vrjpv60NXMQ1l4jD0iy8hOI2QfoYTqpkuncpNVdfDKyqA+l7HzW51b5qG0CTuG3kyVMjBHFhW5
Xgv7ojNvubSjJJ+3+rhzRFOdqb2r8zwT5RN5/bgzIqYFEINCKvy6ueTuKxV4LzqpFgZn8lmRtcXp
OoS7GcQqPKP/meeEbsIwLNlat1y/4jiL6RKY6XSPCp1jSM9lieQ1PQlHd1FTz8pBTzVmf/8O3d3I
BaWu9QMRvQ2+93g6L49azQ7SM/a8M6Jz8ooaIl+Wr6fdGluNeulSQxpRc+DdE+cDjscE/cWTgn8j
C3xk2Rm2dlKQlt+fluM/tCymaXIoWaQaO0M3/UbPe/kSRGSNnCIUwAvovrYbxaaRkRIEQWTBNzJX
kXPjhQIwTHN7tQyY0i+JNs8T1QRI4DkZWjZZGi5FYq4OT2bY2k4ZvDvjx3Jv9yX4UW2AU/+FMIBY
X+2W0UAsBwpRIykUSi6t9UG6j7iC8Yg17X6kvXgA3oHSlUKIcLwiO+Q2G6+Q9nvVIMPCnOpxs7zt
epmd2dVwiJJ2wlsXTzhDM0a4MDKKhLZry7QtQmLH59AFk6VIZPk+j2psfW7vnil/II+vdUen/y2X
xetQtkx5Zj15hDn/IX1gmm1GjPQlw3SOubd90xTRX6YYnrnTJskGGoggEkxJgaxX7Ufe0XnxFDQ/
9YzDoB9UiwMrjyd4wmQ0FzxdN0qim0ecNce8pEe2arz3sAGyGbcgUm3Hzt5TJPMMf0pUq3S5tggd
kk3vppNvxt3kO1E7rA0DXskktTGRVMlkQUxWW5N999JA3S01XhBkiKxKUmIHdz+gcxhHrXjFfVW8
0IwTDJZDB25bXX9NKamebqLG26YTv5WuN5+9mqiHMaY7OmF4eU5Q2h668Xes6THRYMGpNEAbhl73
iTnKjvcaW4uocD0JtRXnZPJ+axqXhCVVJMuS248MnsrJVXXUy9iCtM3gSGKXPKNlXaec9Ly4WUsH
vejycJ9kxW6sJ/WjTrw7ypbsWHJBPRzT+12jY96pktDicpMdiyDC4aQwbQK4/+X0cTRqenRyyhQ3
RNHLLQWhAIKsgS2qynAtzHjB14pyrntN3xiYC3ZCybKPvAkQqrTTI+eZdw/H/jhmzQeROvD0BhfB
qVzMzOxPAtdcpXOqDjQdIxSK2nvs0QwF//qDB1dyKprgXTFxEU9SkkjlyuLoR1LgJn8Ipnc0y/3e
Syr0jYHS+Ry3i3WR4OpYvDq9FBPC1vtlR92rpPrwe0ibFsfrtW5U10qeLRE28eCuyB9CYfsrn2KG
ZKSf+xquadxu5l8MvNE19uPGKPCbDY0W+JFgz3OaptxrM/LHMrIRnmN5gktd2xfwb99a0dkOaP1+
res9MQAJhxkjB8oDwKMr/G4oje3YTn+IMg6srRnnwZoNn/J7jhPAEKa2t01HP8VSB5alBK5jqSZ+
20bqU6u4Giq5FHAI4YFx48dBY6CPk6YHbMREr6A8hnFqmSdyfhj1amqP4Nizdth+rBOtbutEnQXh
vSKUWluKJiexkP25v5Hz6qcMQcNpeaVRIB+nhXoz2s++Meodw05109YpwaZqrNJtQXEPhPGBafy3
VmNhFSQVHUsbwl/UwsGpUAVYjXHXQYQQx8IYe5H4LAuzUbG2EhLJabXBpZtmAs4qokMHU3GJarC0
DTZA/QLjeXbas2H9XGzUnFjTS48376Qr5p1KBx0rSj+u5ya8BjJJAJlldqDSOyRm6zyCYbKOdJGJ
Hy53fSWMXVPZ7x7Ja8xhyC9AOaXmvkBdWVvrprF+6lpY7YcwF7CEneldzTvm2lKHiaGs8r9eBbvW
EMZZlQPcSS6el2AxQxK6hvxB4LqRjfsq1PgcfFKOySh4Vh6DmV2MPgPVSMnjROndD/oEB61l5AQW
RXvQ3Eu3tm39YcoKkE0O7zxzSG/CtY5uFd6FMnTXXG7maoQDz6xV7lDSLJnC8fjr3Gbv1HTOv1rp
RlWPRxqkOZijce9kpfnukWVBRAFpd2elKwFvOgOEaZYmsU7xDNcltH1wcvGtHwhiiibmkDnl1fm/
BRglbti6R6Ll5Kb/35KhmCIOGTmO4s35ZVl6TPvniNDNG1yst3BQQpyBifEwXS4JBR9eMyJLq2Uv
sqcZfkIDdR8jBOKeripPlIMyKJRZHS6USysbPYvdt5GNHqXJPhVE7Uf0R8WztsFE9449bkNcWL7B
0ZyJuzkdOzTiy4evgrRjmMySzERKqLn2O5o9zEkMav1yjCxIp1jiNOwbZ4GYgaYFjvxn26cI85u8
4KpnXuBhqtoOgti5JnWaR9ca57SVCH/b9g5fR2915CzSCnJ3vWn2FypIFDGOmrLoxNiL3Vtu4VaB
86fUbW6WuFUgHhr2pmRWSjnKWxzH7WnWOocHR2MdSj2ebwsVQDP7JwYcZUiaS2KYH/Y0a6f/lrZx
tRMkQmYYTnFRkP+jedCGd3Bl4Tbp+w/c9RMKHvUvpLgDgnc3O8dgAa611vTMRqvfjIJcHxVVzSyP
/Nqe4d/3iWJR9TrnhN8y23D50Z9NUZKkaHrftb8DaWFeFrub3COW7vUYxXOB/BKJArJ8aJcm3be+
Fx9CFCD0+cVnccmUHST7Fsy08RqoUTmkJBM81YHwdrhDBBzZG6vxUnelJFV8HSoQw5q1j0j89VNo
OzRSMwQz8hWzQ3KNaxJzzFhT9qk002ZKpZyIBnGRH4aAT7WEucyiGtRKj1laOhXRxbQ3eew2KAU5
B3TELxgoDHdViGFJ1dy7ZRCKsmlLDIhc3g2Hp5mUKqa/mHGs6OrKZXmllW9NE2Im8LwLz0+Khslq
7yWf48BhEbZOAa+i03tEa/RYl3dFqusXZki4miLlZC8+ZbngxkfFxMF+LdLgkwCk4k3awt4gHtkh
yiEQsMbJUNrirW+n9eR21kcW13eCz7izi/I62XGI9YtUvFjVqpu+X5rOYdzV17K4C1mh0Ik6MgFJ
D7ZBUE9XDFgfS2aai9TSWWA9Ke0Jk7FMvWSSMVV+4ISMN7R8ILfZCDzTPqkO1EFXV7qPl2VMxSvt
odropTpsHWGCfac5To7t6JJTns0G4AHP+OY1KGlJcFcu/wzK7KiOeFIRLkL3u3400QAix8hHrJ/e
O3Hx5VM18+oqYmINFOyenqrSywqD8NA3XIc1sTsXqynEqZUQmUA3aYkU1nTIk+KHnQT5D7M+TkNF
1LUOyZSCL2ZDcgh1tk28zLTsEV/xmz7UxGVkk2Idus64lmnjAJnEu4rHgke2nYvsMOolUT+g57wV
k8qfpDdPdF8iJGWys5N0Orgo5mTc8Ci+QsRgyA2QsE+K0x4zjbOunJ0JDTwfsbd3V1S/vkpaJjH9
cdb0+yKI7gmCBk/U5aCMR7JhaFStEkUmi6ZhcXPlUqqqcWnyz7lFf1qUOVq9Cus7yKX8UQOq90ER
yJFCHoFJTgv8O9Sh05VJ4Hgd6ybkWIKvGPEC+xAcrmgjHJzsbjPSfZjSb8UY6tMmjQE3cwQzN4Dh
DVQfsT/Lii/hKaOk7ngcUvFP99sKNdOfvE9N1gGGXFxpfB49IRkgVbhtlYFovoEnwfl/6obhO6x7
yq9/RQ6LvuGrUdrY6K6B75IjQy6JuChQX3Chzm9Qv7gHWsv0Fbn/LAvDKgImcAPWW5d8t31Ja/4M
DDA/x8r8npMFtTcqOBalxcDmphNSKQVKzaub9djnMV2w32iKb43VG2Cjf+Sci7Vh7jEgAhZEymVq
Yfw2x3Qnk/4HlIJxVRb8gjMwCtdcqjLbmcNsn9jIdXPSUbQ20n52bfH3n9meoewDVFoWshe8s+P5
YcAu+d9SN4RI2tRGKdK1RRoSDRRSboQ3g4CC9lybBbgH19NeNAZQ3XBF5zZEo9FGI4NdRBvrU9wX
z05O4ZaF6zQ7N3Vy5Zhi3y05IFUiO70TCmlkJM/bgentMliR12KqiX3igmeXy8RxGQ6PpvJhcE6E
KabdOk7r1x4hu7uonJ2koGkdlp9f/gEM5toxpHo3JRKsVszUt5ViJq4iyj7skNNHJE2ppaKYZzux
kbM69o7uNKddtNUblfEzhu9y+DYUifpV5/L76fZcdPdYB8nuTeWI0X18FyBYdubQZ34imSToVGK8
SwV5XJg8SxKMSWcebfcAKO4f38xAR+EIiAryI+5BU4J4wjoeMKBy7MckRps4q8MX1fRxck10dcaI
0bzvpwu03c8wTYqTZkO1qDh52WGBBiEyqhNgwN7s8RqDkvKi/FoqvczWGeTZCHL1Pd23jgYNDiD9
hAQN4eSIXbX3QDy30N86JqgvyxpbaIehTO/eYpRLLqmSDzc+wHAjvhRUooL/Y/naiA7mS85HIwit
/7/8ikWLjoJGrELps+TqJ1RK1mwpHe0rpUFzredLRn/3RKwdB1HwwN+1xupg8TAtFXjf/QEVwNhr
t1SDPRRhj7wGdVrtSZoTl262b6XppW/s+vQ0Z6DxacIxf/aq/NoZdbDmJBLulARqwyruyD/hDNCS
kKCLV5/PnyZhkCu6SUjt5HDSHeMrzkX10VGdbYtcy+An43rXLTJbUm8Eb1xhEF1kjUaVcLB1h61L
IMwFJnDqa2G202M0mZbjMF9Av825JIf8M3jfBn2ctx1l6eq/8g9sEdadBINa72Gcq9jg1xlaMqoO
oEOedIRBSNmJUoCwV9v+imPd2PCMcknuGyEuLrWQ6DGt5S5ZK6kD4NDMs10d4W4z6AuuOz0XgPjx
6y1LVnn12VaDX7CnjL1o4+RqZdKwKmKkoSFgSwtIkYfx/7EsWUISRN+N/iZPgYnxqOovjhsSY4Ru
umbqSNgxcuiSo9k20fFeJiPSPzE06P/kq2VxJYWK4LV5o0kxvSEXj+vkkKapgzCtyPbYy9lzLUTo
x68v9gbJenJ2uRyD4jAb/V62q+RUfdIiPGKQmL5eMfCJtgq/fqJg+QD/mi+W/332GnPlJk42f7gF
o+zl21CbjgAbKzgviDgcWCHBPuZ0WHauzM0I6hsCjKHpmPBLMfy2CIbrsphVrx5REDxjr6jXkxaa
jN+G8Lws6kjzu0+5cOSkDr1I6NtyVmXKpXbr7pTqh1AOjb2wUU+uA7Jo5SAd2dA/wv/Wh7M/thap
N0i8NgZTVj5IP8nQW+NsVy5ZHSSDTjuefLiPADNhoKERd0yEjGwdI9+RC2gynPuN0jhwF+M3o4Ve
qXcNYmxLvkTJo8mBMjk26NvWmazLkWDrEMsYPJe1+4ptVd+AzELD8O8fLq+c1s53X8fYaNQP/F8t
Eh2MnCOmDd9r0lva1u2ejgdtrmE0M5+OJiHKQ5BvDGljs+QylDKeR9CSNivUEm01Xrgg52MPt+Sa
Gjhd8joChxMKMK9GBNtBYIS16Z+9M3YgvgJJ0YuMZZ3oJWb/s+N126+xfx4ovkZ1KYUAkWH+QI5U
73SszXz/LFoXY+/rw3RnF9GvZNDGABMycugEzB0GAsKFlom1DSUZU1SOmGoe029DH1MlSw9xwYGY
WOHm2C7e4iSM/K9NfYyj+yTN4suSYag5R9IxLuCd7cspfsx75H1YxpSqm/0yyWZoVeHDUap4v7gZ
HUmWWl4tDkdlsNMDpqUDgyL75IIw/lpMLMtYpgK0AHyrhqH+s6BNAKY7a2/SZPi1vy2b3LLdKTMB
KgqqXM2JoakkdXMquVuXd7FEKsyhDq+VA2AqOyuLkqeYMaXYKIusSgyHRZ2tWra8uxT7zwhw49Ar
urXTdHrSE+fzOyiAni55O91C74ZQTKxJNE63ppZE597q6NFY8LJOED3+j7DzWHIb6bb1u9w5IuAS
ZnAn9J4sI6lLE4RMC957PP35Mku3q/8+5/aZZBBgFaUiCWTm3mt9a/UPQUQ9W3xFaGxtPvqkdQk0
1I+crwPQw6Mv5i+RqkqQa+HvcBvbexLiUtJHwUOPrmU9rDixH5CAI1ooJRVNF3o0HcBjhzSBmrux
7Co+clu6ncrJKt+HQVqe0AJUZ76w3EFZy27gG88XNTTNshymrrlx30qoaXVMgaV7zsuYngnVmY06
HOte2+rsvFeejQ/SOqYGk0TZ5+RIsR4vTxpKMAn+rFZ2UnVn1KFcKYCWTmYCUisEuIS8nBGu7XfW
85olUMKMY0pRk8GQpqfSiGS1sg2f27iVkLTxGnrxBAdrrnbLjMCxJgJwl9AKfh1sIprSNspPA3GR
G0T0Fuk1XJ0Z2xQSJuTVyr2633gLy5aPGr96pDcIypYZT9FbnhFcUljpdGZym86jVC05oiBsMPKx
X+gZ8357T4AdILPIsfljRnxqMYjsQahMdNJqyY4CL9TAEcQtg/2M9+ugjkLXeprCyqJtm9jXXvaY
o8pqzxAKN8qGVtrzb1daUhR37rYdGmnraxg+h3GFFN+nHnhI6wjlHtyyTZN6JKS3A+5j74T23nmu
E+qBWVb+YMquN3WVfE1L3vhNSWzLxvK4ubKQ659rgmS9+QVmwHDNYmt6KYeEhBZKRge9p3aqGcjb
sPLXBCi4JOZyv4ReFeRXwic3qtGhWh6LLJr4CUYJXC/kpJbgJtHNzO7noqcBYi/GJujWSFjH1Zgb
Y7kHV2gfgT8dS1nTX+TWXm5iTlh3dJJhuYPmAehxSbbO5KwbuCSx2XNc75SGp7Oj+eI129Blx7WY
dbsLW7O7tR08KNiD2q7oZ+OCDiY6zF/6buq2Lpveuy8Hg0odpm2RbFs3eDBfJl+Kpp4OpSfTuONo
F/liuY9B24BPpPkGOTi6U6FhqGRuh5mTX+W391LuiRp42ExuICJcpqibTxV+s+Ttp0poBq9NSh9h
XNO6hAKaORUmegjG26qyl0tsd+JsmF9GkttXhvwaKJWB0htMbf8riuP6qOmOgWJ3AQzYwXOGCelc
ydB0Vq6xG7Dd0gnpXtvZLZ79KAb0GZGvhYjs1CYG/HjWggD7SE33XU2891ZUg2UoNbSTDr5hugBw
D+WdTtHq1LIqZ9fPbhhfXqSA7XLoLKs/TB619MWBB0IAGyt6mwU6R7XRusdC87HCGAEbLTbYxl1o
dDR14hCGxn5DS++uRnaLN3St3aEb0JrEWTbQZ7Scn338Bhz9dTGkDx0d9MM1ILGlJXKfWdql+bpp
mGwQPUc1xulkNn+g/dT3VR2W8OkW/e43dgkJkVBZVWlC9he/15wyQc5S7ApvF07NPons7LQsfowi
xuHmZONnBfssEXFKzOXqokCpt7zq8o9Xb0glNZ0FQKHTPB/bxYMXZBMPtS1NA9O74s6BK63PfVrt
Ure7vy/cAFgkO7goVKfdEIkSPTmksRJNqgYyU9hwhxOx9UFdHwQy5h2thyfwG9MRFwIwvjCrjsgJ
v0b0ze8UcustKzf9YNiUtZp0YZ0I4cRYT3Te16rPF5Y1Spva2xud9iuOUa8Pgd88iTlyiU/Sp42A
qhs6Rv8lYDmiSHaZrMCpR7ksw9UuiMuKnii71eGgIBVm5GurMRiBJMnVERfHro7H7Kw2LmoLQ+tT
HBszfcpGl0pkpBkscj3NWkUaBeJUZ8tJtYlwIQLN1lVHG2WOO4RB02CPSB5lwJdBQboNn3LYCg/X
YeFPndVlRRmJU7Qs4kQh15XSNKBjS4CnGdaKlYv5lXvb2QOBsma/7L3MkZ08ae24AWLgvYSUD/A+
uu5aSP+0AiOpIXbf4jCms5cOX+AAewco1yMdUL6MN4fQslIW8lP7rfZwFajGfcgOnziGNiP4JwF8
20TbXlvibQyY7nPlOG8ia5dt4pJkUhfp+E4To3PlXWQ3yWqQirXegpiN6vFhYr3u2IN2V4NdkYvo
N3Wyw73pbkbL5ituQ/ODu4i0fjShYtBzu6pHZUrsaTqKta4ZzCaLuxyxPkF/6/VipJje4omGx7fv
BTTaljaX3uXVXdf9R5eUmDxpLL/Pm01VYJANl2Xn2J651V0sWD6VtcdnksnQ6JRjdZoUeLKymjfZ
8rgto0FMaDf4m2pcCehk5McgJMKH3XJfRbyq8Exq8KZ+PLB/ilZaH/2s9NDZvc/3kZOf/p2f7Xj/
DFyAzCZMG/uHMA22DDbP/y1wIbHQ+44z4eXk/EZYbMPsjkv/NQ+WucfWjLRPIcmVJ4lUDfQn6EvY
tHgnltOCwKr6Zw4L5+TrWcdsFz2biEFukwEzc7QdvsMOinmfW/i1bc3bTOg7arCiOvU9BrwMpLo/
GmvlRJwb7Ih0R2gauRChEWKWZzVoQNg3bkkauAq/WNrcgLXMDdW4jUUwXFVIB92hljUcCReKRdCy
bKEZRThcUYIusEr9j1a2ExewQScX9uR+WlD9Z4370O1j52j6CaozTssp1mj/c4s0x/qbya6Xiprj
XGr8tyc+qm4Nz2vDh55tC33Ij+qCMIyXf/9UbP8fn4pD0d3ShcSZm57hm//8VDodt4SgtaZjgofs
Y28GN6uvasjF8PuROqxJdwINc2q7ERyOXvweHFTVa5mpmXQ0QPQ2qu5iQJBHH/GAszxmuY0S0UQ8
ftIGi5xunq1OFrHdG4jMWAQTCgl1jtGmpdMcFjA6c21sEDfE3rqROKRZJ7zNxxS6jQSLjlauQS4J
yZtvHTECg3ZqW8JEWk28YjWgAMQkWWnCXwd4Vejb4qFgUxes//2dI4ngv711CE6FfPNMbu7mP7/Q
duN6pkjygWzEaMXOcL4pQVglq8I4es0VM5u+U0+UrvuG+q7fOZrbntTQGWn3/kgdYkH9/UTmLcUa
xEO+Mag2vqMtKSIwq2MQVqfsv5CXH4fqkWO1YjOVeUtIIL+qhkU+aiFuEFdzIrmY8MU4BM2qhsxe
7A06Y5uoAsqyk/QIfAwf54x7a1LBUE8ZScbcZBTLwdLb58FJtTvNFHdjyMajOoyRQbpcjxkhTagE
1Tk1+F3uHSej+koDeOUkC5vKVtNhGWM4vPRtElWboWXyxTBX0/OMQ7Ael6ClLi8a1q8Wm29FuVOn
FOpODU2DGcVNjS//OB9hGHkn4sGpoHCQdYBi/jqnflX9xpI0/o7qNXYxqYpX+ngyzxCp9NzeJ3kX
+NDMfxyyI6ByqI7fH6rf/nheHaohly/78dplPcL81jPisyhRemCoSJLTyUDQmZLWrMmTqxpmM4q7
jXoYmhk8iwxK5iB/5+NnQDemfzukMHAcBCu8sJGGaVmi7wmLvKAtibckwKBRlYcuNF4ZTUiGKdxH
QUAgOGHKYtPF4E5MlGCF0Vee+3ji4zCRT0TCHJAtmtkp0bzoZmbNzSyLc9o20b1YRrqkbgbn1OjG
dC/swV2XLXGjCo9FtCDN8ng5QHCKj4u0h7xjs+QjdSgSZnGz8QC/OD8deBaPGXnjRjfydFP4FK6X
piAlOp8TOnBymLtMI6iVoFm0kmdcTfYhlFkordwACz/qER0RBxhtgoNzq1G4bINQBiCD4Hnk0ioI
qIgmpwDyqs6FXj7c//1+4ZBG9R+BQ44B7d0SrjBcYfvCNf9z/jOQEBgCcf7eyJpHjnbgl3bHWWW/
BBNtN91JxYXqWgA3nIteHqkBeSjaxZyKJ/Z7EjLgmvx+phpq1uRgepKdqSXOKiHJ6VB51QIJAZ7z
2FbGA1fYctfNF3VgUiK+kle7NeTUpAY1U4VSrPX/PRwpXq1iiwu8Tl8nz8n+jMgZXlEcrle89eEu
6nznBiPi91BF6QrY3HBVp7Dd/D5vtWB0uyVqEEs4d0eKxtTuJk1sk/VH4nnhPnXAEtIYzEtB2WVp
gTH7dcZDrAXT/7Iesf6Hz8O2ddPxXNtC4uX/4/OYIdIinRJiH6PEu+WeZz6FI3vXlFZeBlv0SZ2K
6E+fC9F8+TiVlIFxiKFjrFL5S61OiCGkvnLvxmV1HUqdoBMaCNeAb9wRbu3JLPJ0ApfIE3Vug7VN
sF6ssAuF+789xQzd7nADEjeVj8mWYM5mkyqYWSRxJH7jb//9G2nLub2kTIeJ+ef//T+OzzfSoXto
GpZPgIhn/OMd8FMmLt3DQlqgF22yn0rKoAayNYgi1YjsOH+cdNMIv2JpkHWfuuD8QMXhY9KzT4KC
GBEOARImdRiX2hFHDmQKYX/Sg+TsSDhOScMcUroaPXXCmUbqheEOlzzPKHiOeuJvP6NO/u35IPcD
9FcEExEZFe8JLM72dt6Nb1mesvaKrE/kc4qz+/hf3ir5VvzjrUIyY9iG67i6aavF7d8Wr4GYU8Mf
HLFnhkyOSS5IX6ZNeV707GcYNUaJi4M3phdUUZKi2YqsAMxCi2+6hNSgmeJcbT4IF6kxS7pvbjyR
RFloIKgz0pE0p4LkN4WbacKfx7UhbgD1xc2aE8GiIrmZE7Hc7UQUcifKjG2YfNZ4imJv+dtPylfw
gToqYDHu209RhKM6yscMhh8MYzUYszut/v3d8WTwzd/fHRe7i21YpuvrgM0gfP3nra0ifxKpcuDs
nK5Ith8Ts5psZ47XkUbUJZ9buIDMZD5XPxNFUb4rluFNT8QTdxhqTuH8FX5J8lIny/AKFw1xc5y0
F3UoUkw8dlTle3VYGY1HPwbmjjo0qnm5yRdinzy8qlNd+E29GDHa//OLZbQ8//ZiqJh+vxhkiuVW
ZO6Tep0JTN220vqgO5o092N4ea8xfq396AMPmeqhfdX13rgGNRGyNZkba1QPpXCaF/Wjfeulq7Sp
AUPKH8UikGxnMwTNK18oZ9dwZMupYVTkWZv4ikc9mvv3FypMH6OiXzzUz9K3w3oIJ/moDpdpBl2q
98FGHUIao4uQ4gNQr2RprvlCR1Y9p1dtsf/3T138tzgkbCEuE5prG8J22dr956e+eIOtmeTLbK0K
n2vmDlvMwh0yXYaiHsUuDBBTwnL7fc4gVIBd9xic1I/4bdTf5W9lGYzrnP/3upNr+KxriUIYpmw3
yMOOCsUhGTTj/VnLHT2SbbNwpUs6hE1U8pVYrOfYQrq5UabEMEgQ6WN1YMUoT7om+SHqJG7bv05C
tViZcsK3goa9Oits/JxV+6QkvR/nVF2mk8UZdc5qhgZo1dw8qR/++Dl1Tv2wOhfpTvW/XGUme/l/
XGfCF75hGQgbfEP3TFNusf92F7LNuKe0bIV7TdfA3AtoqGrwaurxkdDCraoBJtOE1h7WbuSBE7LY
1ymygx58idtxfJYnIisEzeaZxAQGZgM5N8arE7fpBqPB8jBwGxhVC/++1/F3yg2hM8MiKvLoB0sv
VN0InI8j0eLvTV1K3H8uC/XGD/TwSItz1ThoC1o6UlMDm9XhOjwWdvYDGcv8bOpxu/YAlVz4vKMN
acvPfhh08O1t7TnCWA6Inr0TmSgaWWG1WZ5UebHQ0URacQ73MdKBnjYpXkwwtCbK32lVVUrpbv1R
5jYdnLYnN6AXJnrWALwyeDx/o8/0osegm255eaJ7C+dyRhuHxt4jDm7+EodRdm96l7ABSP1bCowL
QoqyhtaLRjIll0dhwvWwgFwFZmGly9UU1fDiGDvmWlVxC61zt94YkyoYm8vJkAPzI2G/mqC4QPJg
cfDGst83Pig5J1+cU+KAWQxTp99AtKnAQW+Hhdu9HQPuMDTHvhuekd4G6qDMHMOdfmWM3TMzD/yj
w31xXOvo6cavBbjLHlwGUfV+PN9NynLKOh0DnwR4q0/7vKa1jRJh3FewHNBoxhUraWwqleDi8HO2
37XcdLtFrO1A4bKak2Em/ZIB2u51/0hyyh4XT3juumiTSD2EJY2qcWrsPeiP+6kOpt1SDM3V8Jst
08V8q9063xfR90KryR8sRXuHXJisArqQ9za6EtC5tpK2/xMA+g+rqIjwJfjgaIm4v0M1RS2KVay1
DUIsLKN+BE4A6sD6Mld6svdsJAfwd1EvVEbtr4fU/FaWZcfOEZFtVROKUaUk3PUNqkXLLtmHVZ14
DstFSUwDgOzaNeLzwk5al3eoxnfhwNJkK61deswgl8QfM3qDVMqjCQ9sQtI28T0RO6cRP+nctQg4
8OYioQrobox6sexHo4FrnCLfacMYZZzoj13YjS99JMXMgfsZ6fCudovwQg93IRuKC8Cn96DS3TTf
njeUVw32O8QZNW3Q7/uq/LnkyA+8/0f4TH+9V/2goZNEE81kzhVTgwcmRs3mTyvPIa8Q+ex0mKf2
1EjUrRqU4hqA1Zu/2MzXU5ZcasvnijadVSDpGdbd4LN5jNzWyUT93NTBL5SWD6dxFqRKFY1Mh7ch
muJXxwfUoxWeuRZdaO09/vQV9/2ccJ3sLZXS+Jyd1n4x/PoHXeFxrTisnUP2X8yea4ufqTzTVMJU
KREmSPfsm0PPb0f8rMaCCZVpa9UXVXRTg+sM07FECgVFNzh9DDVkwqgs54Mpm+aZmw57Az+hKSXL
pBtCm5AlJs15kxDsno5fl5n1HVbbtAnjZt4baC3WAW7dNWbeaDdIfUjQE9HiEktO3FNLRqWZx0RY
2ZjkT9H4c0xL89keXssBryJMYvNqRMaLTd7nCrtDzbcHUSIU+WzjjwQndrZ+c8tgeB4MwJe4eK7M
YgwlaIsxtzoy3hKb7DztV9cQDfox1JHxqdSteecMBkyNvwYcoxbkcEpoCzoUa7t43luiw4Q6+Lbm
bzwTViBoBtId02a0DjoCzQV9JP7VycswPRL98DmJ2n5nYkQ5qWERTAZjItchFYiiWMrzY8+NaE7p
6EFbOEUNtxXaX2CR5eGwkJtrQ2rZAPQqSggFE/CacsaLE3v3ubYO2KzrS9mWhMHTnjv0TuA9QyFm
25j7oPKSM3clpCpSLo5e1TpLJHhBEMaxBR1I/8IaTr18VHt4DkBfHXR01tyC5/VoQmmMkuhLbvv9
fpAsVFuia3oEjDvXMt/G3v9s51BaqwhlByam/JKgWNhD+NNf+7h6spJ5K2btezTr9TaYX0M/7Pch
6bdob+OzYEtzNLl/N9Lcocn0JydajXzPz75BQhmVKptG5hJsDEAXVGamLmaiy8oVJc0YKcUS7xqZ
TWm4BtFxyNAdyB4ZSS1VM19c7hHEC7TXD75wRsVizoxiv0T7Khhfm9jG4N4yrQ+61hy9xjQuxAvi
QUpBARSj8UdmBD9mRHC4aokq1QpWho1sImuZd/XSfF4H3QiorbG7c1mC8ta5gbPjaL1VB3J/oUQT
gDOky980pBwU7r1rku7h9H338JxDFkfE9BBfsosRej0IU8FWi1ljAwV9RNHHHkSrY/HU2+BnHNs4
23VOq9CAEBQWb/hJ5nRNIuFnJTJt7DHZKc2p6OsvVURxaEmL5tLxZm3QKfxWb5ldzE0YzWFV3u2x
N97C0vhaFwRpoeW5dDm9eT9d9oCCNoR9RUfVdJqqjgidkAtWD/1HsFD1Whwia6MGI3pn5Dj4R24i
JNWu1f1GDUPafQ4svwo2ZfmqUBwa+75dWRo/MHG4Rydv99CC5ntd5NYlzmzWp0YKVnrElezFwL3m
YAIWPhKbV8NtXsPcmTYuSp01WjqH4rYZb4TmZPuxNWdofiI724Q/+cSB38eYKHssZ/UulKDU0ZBq
Eh2PctdCKE5MK3kHn1cyfTZMsqOQHqcFOfB6lFO0imahVT6hoPS+xAWuT4VeyFyzX8FesFljdd5+
4XayHkKK9kTiZMcA3ZcI2/wxz3ArKIvkOJ+z73UHykNtsn1EJvWEeceaI/HwRvcndX7u5+b8lV3f
LYFpBPFyOBHlx4UwpI+BYN1DMYSkMGTLju5udaA2QCqykSxPZR4tp7Qr7vm0TMfFNMPzJIeIlpWp
L8UF97t71WvvWZYp9gbF6WNs4MkKEXepbmY71D8Ik4Hs4+I8blISeSYZ1N3rDesXJktXM7lGZZh4
CexsV47eV8dJp0sgW7K1WSDUNTYuJBq/Y2uGCv62YLjdlBlWW+WDzGFYH5ACycynve3DEKz6NIGL
jr2xL1hXWsmosZkCuae6SV4GLDdNypWSQ1l6/LNBQLELOwS3fQ1opBEJAeFCPA2E1G8ENaQdxrho
rWkQPbylDC+ePu9zkry+aJaL/TIu009tVPwEb0+eKAUT2h0BPvu22IKuQC4kdfWVA2wFp8WXHGnF
yuvDkybm8WiiDsZ7DCyLZbu7cSZLf5oDQ9ugQNnHbSQBv0Thrjw8zbnb5U9aBl80DydMCGV6UIhb
9Mtg1U1zBcckxpU66jdbf8OzjIbILAXmmlsCjU36/lpk8LikJ0IiFpRZdHJIckJnua4CA/kfCpoD
2/NlJ4gMIJ87HuhoU7hrBamk4OEoWXjIULMq/KGh+F83rMxZISG7Tx3Ch+xax11PYmCWeOJzbATP
UR4cW6nWjItlaRBpWle/CNODHxZ/YMezdglZ8vvKWl6ACRKZlURiPaH8ymokLa3kfhaOtZt9NiuK
8K2Xni4Jn1RHWdMCheR7Y5O0AmpL7CqB5Ae9H/lPhfbNAo2JT2p+r8nmTvMQuTAPupQijNgyTy68
Dts0hmk1aX9YXLE7vxHfVRi63mFCisHlazKKMJXxY5jhQnYdbbLSjSEDhts8LTSmL12SJ1iFCEGe
6knsh1nf+2LyrklpkR5By3I7DcAQQutTCwJxNFMoyuSibjKSKfuh+AU5OSVW4ilyh/iPtu5PaO2o
8af2cKAXNq2LfAFTODk6U1oRkw1lbkq3N9gyY0USbb8NKsPY531+5g7mXu2y/hNtElsWtMrrvME0
ng/2r6Sw7Es9pGzTzeGFmiU9bIQq23qsrE8eVo6Z3eHFzn19m1j9j3jSwrUBsZnZCsS+WSI4ADGx
a2XxMxRMmNSqi20c+odSYk9LPcQjO3kX24fjincmXueo3M50hJKNlfXFxSJyCh8VbDU1wO7Y9JFh
cxGgjcxSckdl0gBYTwgBQ9+uYHgsUDPLu+XQ/AgEOebI8fYdLZNnYqR2g9X0uxq9+1bz6DL1Ff+Q
vxjzOgfxiaw1Hy6VjM5ILEyeehAeSV6NoeB9AvYD5RexCf8YMUYLGF8jGZZDIzuh6CmWE1G72fDN
woV0GB0oxnUpK1luP/yJ7I88OyJNDzi/iTqVRC/hT58GHHIv+YgFGORFXog/IvsVpMjDM2XtF2k0
CeG4/a0EyTYCvqGovgnE0xgZ4+WqoaLY2INHSlEwLGfT7bGIhtZrDKXxSmzpDGczHQ5d7tB3LIKM
oiT9sxxvc+4ML2KmjV3CXyYfpv/eQINcew2ctzGOspekBqqgz8WwXiPIo98kh7QlZztJ2hYjrR6u
mLy0Q+YPEEynWnxPFpv/F/qey9Ca/V7dw92BtB5HI0nAlq7rTob9RYkV7wKPvmOnl8s2XWxxG2Sa
ljs5lEOJyd2xf6B15bSXVnDHlV8TJWkjpJlScuXdLfetpovF94noASEZBHi38VqHgEg6OYTgKvY0
br+jhkXaM0HtWYa0pboYp+6KAugW8bmJ1igNU2YpdD8pKtmNhw0X4H+OXisRxUlvCboVeV2/2G78
wyQ2+5APg3UR/fAp1Qge5f/Y8Uu+j4DV+T6WvvkUh8WuyWQfnLSKpwDTshH4D9rvyW600Hnqghw6
7tDlq7WE3iauzGdNEm+TjvDktrOv+NeNcxclrox83veRbF5L1Rdr98+8wf5OtbTQJCWbpVum9TtN
x5VInQgTzpTVdAz5hQt1juZCTq0NHGRTGjW3R/OgOSyENS9vLwNeJAmSUQOphfOujkJcCNKMpIbQ
ok8YWmu+wtrQIT5bzPERdrCJ1NqD2SpENYhBZKlzIlgYKlRDzJ7E2nn+SXVAfNkQqT2034Mb+1vK
SkRuxqkZHHMZLib3GWC0WBY7dvNtcjoJS9eMaYWuezrpcmuiHmX+gz+wetATh5GECznU6JNSntXQ
esLtyFnQr7C0W7veRN5LxjTlSC8WF0IXn3QCtg5s7sCWNcRBQyz7WUt9hlppaDK6o6YPbdtRfepz
/SwAlN2z3ifTyzdfFxeew4SSVGlKDZvA4KSyQLhJw+kQg6fSLO9V9/Ch1ajwaX8TF+qmiX4kWweT
GlijxZEsJjd9S93qa1RO6aW0mviL7cWnP/FudrfKq9ksNCTleDYLLYumwJIHANtE+0XNKYVGMAkr
K+/ZRlO4eO0ZEH56AsVWPeOGcEHjkAVfnIcm7a6e+xlnujhGzdLkXI7TY/YiIt4yAAlMcMHJMIdi
PRrwIT7SEswy7bAGOY/IFmwOxTK+66DTBDuKJmOF1aITED2KPLWdt5Ng1UsdbJDY0xEg/F1t0Lqy
ektlj69ppn5P3uq1Y2GRSwuHLnefnml/nemGKA616MHQ03XH9moMAwvW8JOKcWlSqtYDkTErpyYg
cmzZIVCWKraNxi7L6FPvUZaEvztZn25QN2cbTBGUynyYYDETQiBT6oXh9GTBsMXYA65vt4usJwI+
9vnz2unoe58ckMs7lhgFxR0WA5DdEaI31bXHG4Dx2CsJdWn0jemH1PxxAMO8aAsRy0ZATqA4X//Y
cqRqHEL2YNnNNdAop3XVyJvdTQ8P2vs24j/Gp/U1HqfvtdHNbAoha2HE/9a1hHPyFU4I5OZ3W8fU
b5MHGyT0Um0bdS1YDkJUKm36w4nzYxVN7jH+RdEmOAtQ/4D1QewD4P2R+ORveh6FrX7U+YPgHKLO
Xq6uP/yorf4YScF8YTgrqGDVKUmtbBfavwCmNZepLAptW+da9NTp6fdm5CY6MiOtFtcIbyK9DjXc
2dRz4rO9JNzbrIHUsPleWAgMkPcYsD6LmWutgdqni+ipLSS+Aw3pLs3SoxNoRA6SNlFXPja4fCg3
ncPbVhPp3hRLs2fnP2wWLTn1syC7Pp6+818xd+xNt749EZ84Ru1Vb0rv1OMA1VKwxt3cwUfSOyLt
4s5eRUdHXq+27rd7IvBYYqliLNXBUwonGNdCS2z8OampUsTpTGSNDmsvae8eJGVWR312mVjzXPSG
skQc5DFbYX53jICOjzaCRHbbw7kobbZ0B+UAt9kOH1k8L+taAL/GlT1svXcbEwq3K7Esn0QbzlfL
HP8I/IgqTb2YW09rxLXs+xfN7LKDufTxsQ6Ds9oEdXb80y9H7Wg0OgKaVgs2VFFW2ZxqbxHuEdKo
eKdsTFU6L7dEeFHilnpZ2wF2KOj342prvT2hvo+amPd9nWI1a2znU2tSGwEE82v2tPaLKPsvVFQp
hgix7BZZWgys5V6iNz+aKWsBS+Z+wGhYTn5pgDqKkP2ipvT3MbLjmxoKPsEFMCCBc/k6SmrrPrW6
CWkTmm2mI0YdjflP8JjJSctq68a+fA1UoLxCwDS25cSllqM7XoXVOFD6Zkmh1/pulqEXo4ad3kdQ
um4iaUt1QLgL6WxIzfDqafp0INunvGSRbW3H2cbaJimyDQLivaf7n1OrG6/aUhxik5UV2ZHdoWyG
HDSbkT7nuc1GMYxIu9TBI2WY73dUWh120s9uC+dYs2bi46ZGvBy6wngOAzgrvP0kueZUuOdBe8Iu
n0vOlqRsJdgMeFSY58ntx5vZL8kDkewRbJiBz2bQ92wU6D2YfNDpkL9CC1k3KYSVJCmctRshrREZ
4unaqI5WnL4CiA63zY5yWoTrRxp+ilvg51hXirx6ZE559YiylG6EJluZLmhY3bA2QWqywyuT8Qmt
yicPlhadVD7YqcUV1nT9N2VawUKxD3QaMzKvk7wlQkg1ok4oeXQnE9PV2k8AqklP8NYz/Vd9iOx9
DOAOfzl+X5o7wAwCxIElSUndZcbzdVL5I50qkZKsu9dndiBSlTeT0IB7pVy7vm3b61BzMZo5sOkw
MjJjjQjv1YCYvjmk0BI/yjHqke40pLcG2GPR1RWXkSbWIWsWQtKT58zXxR8z35yE7eVmGH9bWcji
ibboj3FpygodEhIaD+SE6uTsnXxbHHukeOuxZBnrd+B81VAnNQzHAd+ikkSbfkZUZegit9QT1uiN
loIQaMZdNp1UJUMsxnSAcdWtQCtNkEAHNrlOgUGZLo2KJMBHSXpcm+znghYUN9brFOftnaqk2Nu2
8QAiQrSI590qa/JvrhdrfKJvukcyiqCEhJPXtq9CM79rKR73Is8DSLWa/UIy8bogG2aDYhubci3Z
9nJjm8ot7jAFr9agz2JtZ161m/UxvPkklO2KgnCaPnzBp8jCSmhPqJrEOQ+XzxJCvrfClD9EeoyS
5BNuZUB3vpZeWtb/SOCC4uIFIxw3e3hCmEP1MefSWHwZj5iy+s/y8mslrfG2XE+oR9Nw1pWyWbZI
AAdP3NshDoCtP7asSO6liwR8ou56XhJ9eKEoz7tc0KbDRTCuGxDZmymIsan2YEHaDIyY1ZnjZeTa
O1WJuxV45wbb1/e9awbNKiwDl86c/kczR/m5+2tYwMNwDWcVAIcUrMI7bcYqUE9rs+ZTsLM+E1Br
PWYdMGyTZKsWW9Rilc3Na4P6ph51hlj1JWAlH3R7vcpGO1qhoxa7wLEroH/o9baNTwHchojLTj5o
96RUBlxUNFD+oqEskKdQceUPnwSRg0n28WTagB0JXuqPpUVsvWc4eBBmanNxhD5uisfXEXLISQ3t
SFhgak+fCxiHu1Aak9UQOdRt6yxD2i7P+TIzK2FpGiUJdW1541B3D0P2QHyR37yCmjJybIF1wg6T
nR0Q1gXgio0AC7y1clUqf+UM2pUdLTwfUFMCsfjgYRywXzSA5LzDOuK5oUd5l7IdJxkzSOKDQrzU
snCPmyVaj1ZaIuZlOa9YPl2XeXuWqDcWnDb/elTn1yjrvjXZ2MIrqAXpHIV/m32sNL0Y0RJbgi80
FAKE7tGaL8K4VoT60C6NnTOCGFSHPd/Apl2GU4HMbViprc+wBtAlTqlxsYc0P8VVYNlI6+m1djGi
cFMu+z4GY0q7M+HOkCfpUU3yPR8UWMUAVDIK091rtjv3fOhU3m2fVaTIDqPfRc82bnKaeIvH9q77
ZhPPtp+kPg1WORpkjX9UMbUoUeW3pn/jo94a3tjck6Krn2me/ypapH8N88iJhsG2DDsIBhN/bUb4
5SbxswIyZOeRs8gmB0luP5/8Fsp2X4+EgcUaTQSV79kYMVCqDORDGk2biYrmltlrOBlRm+2VAz0C
hsViOz1OrIioMtAxLmP9GLENP02qcZYhiyabrUXR56G9lIPTV1sHCPwR6eV/UXcmy5EjaZJ+lZI8
F7IBg8EAjHT1weErnfsWJC8QBhmB3bCvt3m4ea/5wMzuqsxuKZmeW4uUuFRkMLg5ADP7VfVTIrIr
9bW3jFPF9p6oP7NmM5VEQmxgpvFKXwkjIj0lzekVtviWorArptSBmfbj+Te4RGFbTMAz1tW1AZBD
Pl+77U+TSdiw1x5+W7bMlElPy607JvY5EeZN6yXeluYDGqhN+leaNd6xjH2zJWfnBV+Y1S+6YG64
KCk5cYZYFI5HV6dbnWHXG6dJjENxXGWcrxNpvz4eONyybmMB3TLvGy++XtJCjRdqGe9rCLH/IIKx
cfQDaBIEANb9hbGGhVKbyZxVxi9j0XTU4gknwAWyQAEy5PXgF9M+JCm6qzB98vOADI658vZRBceg
XZt2sFogIq8vOSb4LT4qtppxdXDXPeGiKadSNrO6TWWPz/B6wj3w/Qtl5dGtt76AuIbbFy3mUS+M
8HLQOVsKOL0b/J5tgLYN2GWy3ZueIhDbZVxA81K8SzqcD1+kJI92ClTPL3JS5I54LOd7JbS8TIvF
2fMdxRt3NaAWhriPOJGd/WzkxZ1cNOFvXy2BXxAbZ3XhbRDRdg4ZOJz9jHJWIy+9tfYhj+2HmWqq
YTOvb/C4vmBrXQcpnJsodWNijGL2Fei31ilLM4oRuYimKEwCF9mSGqcwpyFlrdMYEB5u2jr0UdRd
vdc29yLqh74nJxQfdTHqIIzVt0E0dxRhNdSbXQr0svMXlKpWBui9PuQ0XYYvieFZ+6UmQ+VGjWIq
2+Gjw71HJHDVUr9eLMn3qksPeWUheobT/3f2YmJjIfltSWkE9YNVDTCEJ6jX7eaoLjbmkIDJGJfQ
OoTWePuFag7Xsa+/4pukN39iOPd2DMx6WNE08jgRt8HXC4YZnl/TCNSnZ6XYIS0Qus9zqnVc4qrE
sfONMmybzLPtn0fUzLNNQS0a9m5aGyf/npOKvJQRW7gkQfiV2WWPpbZhyRw35gZhAVcLhDSZv8Af
RZFxsAxxBlojWh3FOyG2qixs3kLWhn21oitgkI4MZcrj1Nq0RfPUYDrmAUuhY9Doc7UTggSWW1fd
VURin2I/LXdqkLTaeTxqsNIyBXQ9Wt2ZKj9RNu/uiwpgXyB7MrwdqFNNKXsef+TYWKD2Jep6LBPx
WxImronDZC28o3q0o6O1ZqQN45DYyX3uLsPNKB0GUqN4EhwpyRVwYZShiG64bJ+6sH5pImndK0do
YJumorWEEEaHNyLwosQ+OIv+nGeu1iHF0raxamKIc71iIDDiWgbPhi/mUt6bFHib3KVfG5EkjvBw
xh6u5FHI7eL3UKGQpndLBchgcTo+MHYr2FLDBETV1IyHZNksx9BN9pUkF/z1otZnlNPoZ6vH4VC0
8fpDFnzYkrQ7VDj/soV9eQqT+PT1J96ku1RCKv4q1ErECqFmUtItpKW7nJs+N/rq1sKUeOPRFkvA
iTQm4/KK1vaADdTEWJc0u0iZC6zDW5oUimNuL3dfkMpOzEpvzHLnQr27rnsydlGV0ktEQVEz0I0F
iD2G44hysaz7CYlr4uzW9jli/n/8omfa60R3sqbzP3cVyj/bsh3fFlj6SSMBbfBt609eUixgfLtN
nR8qOCIjWsDRpb006HFa9nPV3ubS/NRR88g+e9hUI0EGxGSRb2Mvj49sks+4n+aLtiwaog5MlGuS
J/vczLixCWLHmQzGiXk7J5hwzwmTX6nkWBbGJN251JU1neyRfZfLLbpRxB/hWNFihCFpa3jUtzC7
AW0VDflFlh5Lm6R55pNgMWPV0SXK7GDCXvsV0S8nLL4+mg+Udx7L//zX5P/Zu41t23UtW5quTZTO
tP/0a1q9nu40RTV1TBoussfU+OslXR0QrZG8duSyWGgwDqC4Zij0tMPfV2jZ12WL98k3bfhKqiuf
hjjk/mjSF49ysQvCryrQxnL04QIrAdgdBwJ941+TyK//N6iW0QwNFSJFUsvC/IGh53Dz9QLzZ7xh
JiEDbeUQ8Ne/IPMz3DTrS9dWH4lbbxNSqad6rb9q8PRej7W88FnDQVDznypRJltLy/Tgrv+NmiR9
lRg+RBN3vMxMxkJyVXn//sca7W/bp1XFRIb47295PYNI8NcfrfX/me1rt9QHfmMpF1JdPc+Dg8fB
aqttVy0PFLaUl0NZy2vEA6JcXdh8411tUEBY2POJyq9aDt9wBhxWFPsrT2xv33PGO7QNbWaDRnt0
17Zjf33xdMxK49VAjpORnsSEQfwmEbTOL77uuOvB6lzQ7vP7i05wqXxdHP/yMf2v6Ed5+5vzuv23
f+XPH2U1g+pnHvjHP/7bVfLRYK352f3r+s/+48P+vz7qsSz4358/0R8+L1/+929v+969/+EPO80o
br7rfzTz/Y+2z7uv74EfZP3I/9e//MuPr8/yOFc//vbLR9nrbv1sUVLqX37/qzXSYNnmP9xG6+f/
/S+v3wv+3RnxCFL1+3/+Nz/e2+5vv3jmr8ITigpaWwihHGX/8pfxx/o3yv9VKG4Jx7Z923GkIkaJ
I7iL//aLtPkr5TmuBULWwgqJTbotEfj/9ovt/2q5vqNIVRIxka5Sv/z7z/6HN/Hvb+pf4Ajflonu
2vWHUX98NhqCL0HI17NWX/A/+H77kj7slAHrUaNW70yyCNBYmPRsLDVlOK9AR0Fxc1HnAK0+Dh0X
pd/l4QlSjX3DnKF7X3w5ovxGdb7DFMBcs3bpTrWG4pIRL0ysngbVC4iTUB9L32iOpVtaPy0vXBde
h0epGCsL1lyTdAd/ydVniPOhwC5Xp1eFTgcGU7OymNXkPWJByFMZCCz72EssNXYeRBH3Di0oRfK4
IuSl49dF0KHgPvmYeA9Lm0b7sjDTt9nChRtD6fnkxF2e4AIVdxjaIJY3bE52dDp4T7qiqjDHmZcg
qMO/YDOSzTvL0emxL9z5mZrb5QgErGNLbEMWFqXvv5TsxA5hXeJ3ENSAVLAr/SQ/ULLM9jt2qje8
DB2VRI3lmwDcWmaHLO8EvosCC/6WZEj8QgOk871BeickBkQFz7EeS/xL2UKat9Wdj3nCsM+zV1iv
RufLIeChCeE3A7KF+bawxFsCHuyzXEzvViX1hEBrmf4Hzix2BIWlT5UuKFNOgLG8F5CC4X1682Q8
jNE8ad7bmT03JuTF3eXpYMFhnLDTeoaOT42FNZtEUdc/zFLO9xzixAPXZLGd46moDzLlut4NXBS0
NIbxcC28RjP+yGRTY0MpnP6IB2LmbdYd5kUnvYAKUX8wChxv3cwb9cGDaXrDmtJeVf06p/Z826WO
EJlpbwyJBahuoYRtS88DBD+YB2XL6Dcbnl26PNl/GbJ9l1gCqBphHHDktNvxZPVsHKQxi/PHyGGI
X4fjyY8ojamHhUQvIxBezRQFY6Gy/Ag2PuFBOtDlvcH2RwRjSkucH07HOBjuyUKXjS0/aZYqL5Kh
gQOjLf+oiTfupaYGCcJLQk7BEiTKAoqmgellhOksXMEKiL6sHRKJ7ZA+um0YPq6ev6PXunJiMotD
gVMGgGwu14mK9VwP0E6slk4Ju5ujFPJzkincoY3TBUqvSWpIWAt5oLRirjZL12y2EDxjkzERhIat
56LYbyIsBxeJksg5JdOaNsBmHp8NVgnrvvISv9qNzsgbVAscywT/JOjZumr2qd87b7rAlwdiIb1h
tN2D3PKVJ05TU6FyGIpJFq5G7O6AItuncOzoOcnN0GRQYgz3kYTSSuOerff0DPTGkYkpeLolTs4U
1npveDBLOpVoaN/Ug4DGZConvJ8K8r7cgmyXqri1LpWRR98Vxn0duEjx6tA3Nsyu0Op6qsupen1t
uLxqKLlldC2sOToxWjSInaICy006W/kRVgxWp8WIPpaW3At5Pf2SemW+N+O8PZVG15bByHaBaeZI
Ok5PNkb6gvQynaXtN9cYxyvbWLx4E40j1R7ASO1XSCwNkzQksT0S6PCIP8NJglUvwGrSSuLFUQ6/
rmGr/tQJvzQOxjgAHVLmMoZ74aVWFRT16CUndGSKd+cuSy69pGAMxnkiaZg4V2m9zSPLR8OOImMB
eJtk9z0VXQ9SKft58Adjb/nO+GpmcfOpCgxmgR7wx2x4W81jDqX41DSDeV48GzCVisDOlNm8X78U
X5soEUYD/530vPuENcKkxYIOHI5PPjGDvUOA9NnKzOo9afr0JSXwra9njhRnsaQJbrzMvx7nLnmU
iR9iQZUNj05BOwTUZ1/GPcTccHkqyXZwyLRT7p4aLrnBnVSNYCnd6jPXXnOZF7p/TwGZDhsGRsYF
La7lFsZCxDjCBGvQYuS+tdo6xm7sq2XTuiCpCA76z0QjxJ5HEHvO3sOuCoBzCncWM9NvVFWZmGSB
XTiBT9DhNKUq+gmEjKK20AnXxwEey8s2MiV2AXKJY+vn/gbgPhMevNHXyVhbd4Y5mv1et7M+qJnK
CAyklnpfVIYfrdUL3sYKpzy0hdX0emLbF1NdzwwN/CkX517o3gYyu5gTfSqCxvYtso+5yeowye4Y
SJdXxCv6Alm5G98tq6bzA8YBeM68mrYWF+mrAWXs1vfw1W26LjMPU+EnBbFIp/lZ9QPhd7IYFByl
RL0A9lbK/uGzHc/2MSkQe8ONRTmxjFrI0/1gR4/S6yGWtC6X8mYcyf0GfMuwe0kvU7HCCIx28zYm
+Yj/1b6b6qZqCVJNrH1OBCbV0Ap0fSIShYoBR3Le911HVXdU2PhQ1ZhRLSvtqWUg5RXMwjn7U+Lp
KxtZrzFpznEwMl6HvRn1e7sWXKZTHSXxQYqSwkl/wvtbK4cHtsyBomPxYMqFRpw1TAUZ3jElNd1s
E7kNZRIzj+qtHjWHs7zDhHQnmpbJIB41Pw0y5Bsa/KaGQ+w6GFXIiZ4aN50wKhiBOu55PFfwLUGc
1e9LXbF8+x6KuWcqvfDUH0cQQINAIvXCubg1GZzhORLYXV1qmw5WaFn2psXW2LxyRUXfqtnzi+cq
1s33yqpsKJBuNH2GgGOOVcdVFDg9SK+dKftyZ7KWcXikkM2qyghJvqXMaa5qj2WyMIsDXCL4kw5h
kJFSK8cZMSDIs1dSlZ2mdMMvZntXN7XcYU5OKEuxipu2MyqMJG3B2WeMxqPZuO4T8YToEsBgcW6q
Wtc74qbrd5Dh2E5j62ynKTYhmoIIbdnikmlTT2sV8qYEzoT/tTOMLY4U3Eql/S0flHXEQcxtk4TR
1tNee0Oh0X3crDzSybJedYhAj0iX3ePtt58YuNY3M77rPXF0VtleMfa3VuIIZFiqqBFvz5hD8Jox
qcbXSNCOYV1iRd7BoE1Pb+p2KnQQDQ46hrUM5UvoufBPE1XNh6Qfm2xLMmo+W4tlMaSN4VFOOzak
+UsvHeNiqex42QmEqh9Y8LInNsJiA2wvPVmJg2sAofO6ywHZBTyi6WDolUtB+jQaS7E3m0L8MCk8
eIdvmKQb29BUr7I1N/R+diAJDFnk/6x8D0hmZ/tMNdyQwns9vlcChOoRIWP5UWaOuAzBaEvc2xWB
QTtS5cYlGjFTvdRj8ne1Hd21OTHfQFMfexwT1xW7iVrthedgSvig4/ZjxVaMTvBQoZ0ePeIN/Qbj
C59LzYr8zuTOdvcqOGIkBMTJ4oCiT+luroi80oPaAuWpKqs0SWL1+SukcQjODQgq92ng6PPQtH7K
lqrsI2iFi4TPappNHx5gbC8XmtOAt5kLeArGzMK+rRdtYAqo5/6zLkKL3egAiS9Tg4VRfuq6XeS3
xUc2yebep3DbCdJwbYlJnBFEvBxxgox2yu8qVVRMktm0gzEbCBVEZh1GYLyS+sEtfOosqwVO4c7u
s+lmcFr1JJ0KLsfiUOYMv9agGRxNx/WCnooakGWjhP7nD+58np1uue4KbK5NzQaCoZIH9Zv5mtil
vKUr+rs0HmjXUO+QHHgsl3B8bot4Vb9rPAgP5bhUu4if/sNyzfqtxlF9HY5l9eaAN7HR0cmPbvCn
TMXGkBPXGCurd4byrL6zHJJyENNcvaZFQy/MMjSavJnjrZlJ33wC5eO0PHgW934c8nLk6SPiRyu3
3ZK3KqtfTKhzaNZpjQDveZ7TnDiRuOoiiRdiNSlJYB6NUwuMfVAxsDxyaaTmlg4hlfeA3JnhgQsM
kjxKazzdTXnPAYgKYqRoDhs54hyN963xHquYGrK4dt6Ja0UDZ5oye3NZw3m443Z1j55TLD/x1HY3
ss/yD9PKC2z8SBgVW2cnLQ9GozLKP4oUiAJmW3i7hWd1XDaG9YM0RUl9i6zOwojyS1doEN8YNNNT
COTA2c6yxjsWet1jy/P5VFpZ9RmxofI2yhvVyECb/hRo2VmyDePc3ZZNivjWNAaeBgUQpI2aCzcp
1CccGLVl9mxuQ2UD1R5sWmdKG+tV4bTFIarWa7uMZqZ6Tpu5N/NCvWMgh8r8Gcu16j2E1Hlb8ABC
d9eCgyStwJus9UCjDp28q2mPu2pKQ1uBI1s2jBQpv82Y3a8Smba7oqRIqPEGkRx0zSMB9hKMKTbt
jaYvmJ1zBWeuIPfaTo89cNHrvvZSUmp5ggbNt70VsVw+w2LleSeVNI+h5ExriUYcHMy3L2gNcGmG
7t7lGrsQwI88AahxYqdokfFzxjm8cOAbUJvsHNolyfEkcCygh5whYvpkWZ77FHaD9SpCxzhUPAqO
ajHitUQkmbddJmGJqzSG4pH3Jw8bIaFzWsIFtodnReaJJChY4VG2KTbdGVqrHtVmTCKaEgVTzVfR
Qzm8DvMYdS6m72IoWUI2dDcM6TaNSvsWOzTbQhO8xlVnu8kPfp3tuxLkNgMSa+PrmI/Li5rK6nm0
fEDDS1uDoQntKmR5rLmBDHbppZjda72kPsuU1b9Wjig+Ufl78im9Win99HrwRbhHmTUSK7meYe4f
Y26vYyxVfStn+p1rYCnHoayAXA+KRTMKOfmFtWseNHo2Dbft9IIW0W9Dr1c7NikqiBvbjA5dAgRG
eqH6XFo6ZqZG9ndG7KXlLpFF+sEGtPhe4bD7lg3e++CyFBMHx/ufVw41bJy7oMlryjfp+wtHGMXg
v4+VlfBh4WB/tIlID+BVTE74qXWRt223063P+TxdmqtUjYptWjJy8jXV6vbJMmpCa51uhowGJ8lC
SQWJ9HkwWvFT7hTDC4MWDt6kZo69ZDHaVAajdjq3LAylmM3Ti9GRdoBIUUJS9gjT1aWO/V2saaYG
h1y9c8RrG9qyZHWTJV70KeNw3BB2bvcZAg8sZYnBvKQZ5IB60mbUBEbmDRbYDOcmXvshhihQhT0L
OE5sSl1jK8TCNdSTu4s8m+1YVsVVRK3BCH8/yoe3KlEuoS38kT/DobLucWz7hzLKpm9LhamPT6Mt
+s17QquOmMAs1sUDAXSxRT1MTxEr6SsVKwUG9qTaeXPbGptkntSmJ/h1tN3BBogZxuf1eI7ItuT6
wrGT9jAT2Q5KO4KqwZNmL5A7D0NPZnFLhXazr4lF3LpoqQ+NFtErnT/OtrcNoK1eN2XB1GZ0guMy
3tqMpoKW41pyYFJOD7rCjvPW0ZPiXSrPN9fDumaAlmRLJwOsaHLTckB8WSS30cDA9UXSYYfGR4Dk
3lEUc1fCNR6l7ZrXmWfH72nirZXlUVJMdLxm7rU/D+N3nk/LjTISVwdGSf6YuirrvVtcTKgVoNba
JiZUtqBhN8JpJkBchMvzaJWb0dc5l+T5G4WIy2Xv1OZzSoFeIDozuVOLOzImAic4DsKhBjQp7+a8
i4625LfQ+pmgySOTKUW+pfqg88re+eSnrlRoNX0Q0bsdB2rUGq+xwXbdDavAoWhjNa8YF2aGhdBi
+Aj82Wrvo8KMj35i9bcy9dVdmGu2EqAoP+wiGjhBkv26LBt/KA65r8OEm2kxb8OwJOQAjfUqGQZ5
hBPi3OUumRfcJO1awWMm3fXCaZrDN2wndvXFstwTFCdYi6p9bYgKh/1k2Bm21yx8zyZ/6q7sFXay
qevS2iU+JFLt+mKnlqbcO1OOs5pT3COgPG4EGWPOiH37BT2pxJqFvXnT0FNyw0APv4xTdxtmP87G
yXsDLV6Wb76ohkujKYjFuwyjzKArTPdOey77IraDQabihedpBJJHG9XOryrGmGGE5BSlGan2oX2t
LDoLmjRLT7NkOKDUGGMFNzHWU6WMqxhHALkLSpJ7H99cYtBl4dk9HKW0i19wmLbvRg41KK9jD1ra
sOh3tmLO62zprAjMiKO8I7z2m+g69d0dBoPhzIgGdZFVKqZ2einIq6jJmKabBaHugqh5mu3pWInf
nYm4Mucv3AekAHH1Zj7AdTmr5WQTmbntK4WUoQoshmRRsQ1YzWvkO+mz6LL6KZlE9mlmg+gwMITp
BVAFjFpdstA356qTJX0BHDwqd+PUxG8E4uWVUHX4QuM2PTtTVctjZYe0TFOPySHHwNLgJym5OVLf
SzBSV3HJASR8MKyClSsU5WqbVkxFg4pA8D4hN7ZfIiO+rDtBZWKsI/MChqI+MgKOf0SZ611bFGzb
OGIGtkap9uND78TdZTlSCw9hiOhxhB5zxbZiuGxZo94qu7A+qL3I6UGNvGEnXKUn6o/D+Og4Hg0H
VSPU87rdvKXSwLuIxRr1m82BDJTFXMb3mhdbQVoDbeTfAxiscXrSO2m4Tn+LtK+vqcmxyD86/sG2
LOzzbMEQh+0L9u3Zcw0U5ohnnYxwmRkl7U1tCNeOMhLX1eUOc2C7cyKSYVsm+d1912hzVd0SXGlJ
tkuhL2+jfAZnlobzS67y5kNP7JNis6KcTi0+NUP2cMozb2g2ekr9K7dn9S8Gc7rkl4uyWShC3NPg
i+9QW9bGY50dRJs4VzV3GP2D9tJeV02S3k88MO4Hf7Y5zzpec13PGJMXe2i/awANQZ6V3bvyk+RS
NsZ4sKoxvGoW7f3IMSEeDRmRViLnvrHbgS0TD1RoD+bwuSS9hNZKCELQJnjhAkV4TMU03HlFz3Zv
TqZtkqKIrxHd+Rzb+fhs0kcMwHp05ziw/djID0nD3IF0sTW+gu3AeeGiiQRO4vKw81y9GzD8vkyu
4f2gxNZ/7GlYup/mUT/0YVOc/cVhfeuHvt5JlQuMlWWRb0Mc0zyXnCro0oUmPWBYD/TdkTPFEo2K
57j1cGEngIalO7C/dg2/PM1FndwImjEx4LrT8tNd9LxrbfqlAx5gxj2FZ1PC++d2vPvkYrrC8G44
RbaHCe/nJado3ibfle45FEa3l86KcCineSDhVlImF4ep3kdL5zxaEa4RnQnjZQKezACETqS9clV1
wlW41lwU9ZmAoPtTEvu9bKI0mvY9Z4R06zalfSR33b4wkdB3LTPIABBafFv2uf+dTjmTEL9KwRcS
QTGPaWWqMlimVB/bZcFwJOj/e0MkNU9l4diMMNr42TELvBOa3s+wJ8kmp5ppRWeS7vGYVKRkh4CD
VmEiLlJbsGvVjvOpdePdZprs9kabtnnPl5s+2JCVB6DtJEP9Kn821CxPRYMA9de0jjmYOZPPkYVf
p/RVJfjsC9PHeJjOaWfiB+Sd/Faye3vHG1OTsJXTo2+3EQESx3pKQhO/dYKKhugPcD1zJS7DcsA3
f+nENXFZyqzUS1oaQlADmoAALoR3lS91eftXp8ETrOloP2qqKt7mxnfOLJ7THbmEhNOu6m8IZMKO
tXLjTc5jAxnOJP3UVyBe68kr3wgrrhF4WWPLc9KOx7jWuzZN7XtRsNkKiAVyIjGGWH+zDck+0s9r
chGyKMpqgwuHXgN/hGNb04sxvyRlyG08+/1RhIv/MYxF94RixQ80DV38mXThsya1m27qpYE5je/8
J3xsc9lOsvDOnCycb1SKULQgUpznLECnCh16O1YmW5u/ctjFmmRTAt3O5ZpYS/o79EUCVB2zH4Ry
MiFiEu19OyyE/PrUl3yNsrnN6HG/z0fTBXeiavzTJUu//xtf9b8lYv/XwvMf9OzDj3IVd9v/Ceq0
/Kfq9P/53yXj5D/I2es/+E2aFt6vQgrXMVGYPUQEyE+/KdPC/BUbBE4ZBGjUaWGiWf+uTDver6Yn
bNPHK+KbJP+RjX9Xph3nVz4HorXjIvUIKq7+O8q0je3kD2Qq15RQ9XzXsUEIIw+6f3btmBkZEYso
/3aQy2/Vng1d3WsIYtoZNtgM08ki/JQxc6vqYvHvZnu17LD7hYFOVylotaY/oVjdd2G4CRtnR51j
zYjfo1EaX44HC2OTthqiDrovFyArwcKZkBO7CHrk2AA1Rl2Y8WNRFbeYpK3nQokbGc0BEZCXpQXs
LRm17zOcTNQqXXKijh2sLky9SSf0jFITNiBslI90Y9NADbxvZjHPtb6NMWjMud2d69S+cjPjwZrU
t1wgdVGvjWaaORaI4vGShKneSgDmyqi3vQmwIKJkQ9VbSnElEXH7xVVGuwaxZaDMftc1XtDamgib
/x0UwPtSvC+p/RlJ1gR0L7uBN0NWtjOGJ9VUJzmi7InY5hBgZHszyu8SaV8rBQ0jzH+gOU85DJDK
X5i8Y0iZV2m8zUOOjhWp2e8xua7eCK9Hkd9RG7ZhEHvqCNq21Tc0nr2gCenr+OZi/pb2QVMtAtX6
gIUnsOkVLGW5ixJmWfBqACswZ2voXtKlsZUlTr0iPPjqibDRtKtnCnGaDPJbqw6pozALD99ptAJe
y+YPEElC90g9YCQwi2dWn+f0kp7nH4lb3q6/5IZQs/Ln753vbPHuXfRhtdfYzAZCvHTDQ1QBVm6r
7wPHFHhux3Q8u4Ok8csAyh1xJJvcb7nhnwA3MyaYjgN8xU4KVCD7DuMfTuAF674EIVXg9uaqA0YS
escwQdey1UJbLx/kkZyG4d8FnTVcMmTB8bg499k3Xz/VANiXnq+T3mLaJK5XnKOEugZ2l5tcGadk
7X9hLBdrYjPyJSIfiTqNTXvgVJGikxiJfsfNuHdjshKkZR/Zz4lzZUPbAtuzTbqh2pSNdR6kfBoG
3N7kI6vrIgPd23Yfpo9FGnbE3LxnJnvUafhsnqIyOneMsxg8bkumWRczo2mjgqI0wGhmxUxvHLP/
GRrlTmaQIVbWvVDltGP83sG4SQ527N2FHTB6GUHsjqMF0G7sdwHa/EuMdTRoLPnWOqjK2MiZoKwx
76lGIpKOGTCcRDL13GpPzdC5ZcnW42FgdztpvS2LC7OvgrEZtsyM2YG924jXgGzD79DoDuzCIBbH
bnJtOsVlQbTpxPo3bOjtmu907TcnU3fVjhJwdmt56J9wOuzNSVyZbWbyC499WFkUcbp58kSlpXws
yJU89OV15/bd2Y+Hu472DLPBppVAreWMYd3Ttzll25j5Tp69UXHfqvIcG9l56sl7x9lj30OTH+KP
obyPzauOvmg903DmZ+dMqqOkr4mUyoIgRXUONend+o9IlSfomj8ZXm3MVVhNpw2yPAPgJ8fXm1U9
GC2QJEZFu6W47njvFVoVqO9IvDBn25HxtvDIRABCXPNhoCGbuomN47yHZrPv2bGK7IPc+MmrsYr3
YOdEuQslQhhjbAOuc1ogm6nwdiCTgN7bUC7g1YgS7GInZrR98WDVy2HS7YHR/pbg6a4Vd5N+IV7B
FfBml0dGDVzmNQIb0MVzlYVBzgWTmtdhZN4ubCLvCMocTEp3iY1spPX0ZecgzgctxKHghL5k+CMH
NzYPBd2PydgwyaF8j6SVTZ1g+xpP9E2E8x1vU5B06BZ8f4RKu4O2j4vF+bC64yh0W5ocPiwULWzf
C2HAmOE4jwL9jc3VI7JL4LjTfmLo1nT21oiafWUZgUPtK4OgdNXIn+cUBwHFARMxH82BHvIRqYLn
gmFjDTxa/WxpSzfIPi2UkNQpKnQX7wicsbi8lE22m5tvNLdggd1wVN9Ne+SVfUMCcE7ya89Lduzj
D+McPUdjcsuo4pS3u94me/xRe7vOjXacKA6F45AkgGO2WASJ4oC4UTA0bcC6yPYUj3Qrd5y0OdDk
QQcOvLvIQjzmJVy54hvug4cO4U5hbGXv9Vr073QzbeJCnBQxjY2HyAOYdwubI/JfYO8chmTAQ+Tu
TOstin/WVFYv88+2Sz9qkDYM3g5jcpdY7mOjeRxCceEseNcMbCRpXhuEFfDG0xVRsrH8bEcqnlxJ
VUXKxvTnYi+sAM4BFBrF6U1/Ldr2Kk4pZDLTE87Ju3REkYy30Uyi0j043UyOT/g/Uyd//fpvPrij
OkSUTutb9JC9pEAxScgFksA1Z2ZRNTMAxF0aQRmQiX1WwttDbcIU8Dws9kXjN8e5wRtPbdKRADCb
6uzBycODQdXUOJIuU2+h9RpaNxNxQ6G/dx0eU9bgFRwD+ivw+u9t8qw7OggZbzrwbkgdrc8OjjkV
JitDYNfpcPYHZfow6H7rZ85lI+4JiWwL6jbTF+4gWpXbTdYtV2bFIP9kAcCMRvo8rPJ7RpqDif++
8KE3uh7zw+ewK4DzTLuRuu8J+9SMKjk4r24xBYXJrxYnk9kPW2+ngWPQZ3uTwPZZrHhlIlLIi53C
okx4dosLyDoXFdvvaE3dZMfFbg99h19MdTcgHrYU6O08dW6NT5+na1yzZDk/NI+8MnH2XmvvJ5p4
7GZ+KTq9adbBrSb1yT1tjXuPKB5ump2MVndSfWR5P/SccuepwglFy02ZsWVzoHRWp0IMV1bI28Y8
43vIObAeXh2y5npxaw6v7TEa/PtyYoioWIMKFsZlCGpWz7RkulP4PyNyqWH4kOr4/1J3XtuRK1e2
/SKogYB/TSSQnjZpql4wWDTw3gSAr++Jkvreo2rVUfd56xcOqSQySZiIHXuvNde2wn9hFeLhojC7
8mrDeuxC9y2e5dUq0x+S3jX96Yb59ezFuiBRMnN30lYazygfSUdo4INH4MGhantFoX6njqGQDAm3
owHcswyMw50eJyN4TpZouaoPFJOgmig6cpzPNuXHkk4fuWtEgTmaTwwk70K32U48AXTv9sWS6CvL
8ZiPtO5KcFelhmQqWTyt28UzLJMoOud2i36tdl6VGj+wAzGtdZZtBIA5kQoPRfKI95SDYIwJZOxI
cBnWas4xN677RA/kluoRm9L8gP7+jGTmkVE9fHfabC4pxwlpFutUd7xp1FOvi69Idz76cvTtjniA
dj62Uvkgonmz1JlXk2zQVw3LwXCqamQDifOKToISZ7M4R8auZm35jCXLzYq56tJ3E/C9W+aBPYsN
o6QXK/tAhLKHeuT14eQJOvWzY1It8wOGyR/MyKvAl800w4fOGxlUDRoA2eJ2mn8oK3gjvs9nGtxl
faLBdq5HehBKfesaFGpdwVaO4kXDQkgk0NYBPBm6X5Vbneu83UtCCXr1xlT7Q0HSQhrzbGDWikqs
V/hVY3GS/NNisWTV9Z5FmrcAFoNTr0IYpPj6RerSK/gDHJr/oobl7EDdecRXsK+U6dmmPgzR+SdE
jagOfXoymGR6iXXLG55pu3qj+5Hk1S6VctPNcg8c8Bip35vU8hHE8dhchZPtpwZ8Gl3Aqp9xJNd8
foHZb2Qnzq8W6wZSK+azb1VpPMbVYTFYXTV4A9Tea1LRNlumU2E/5tXedq5w77i6tH9oEMej4Zmz
4Y+SeWVSXZleHvlG5KfWPf6vbAMBPqAB5tWD4YHJ2zZG/SpNZRtG77ymR6VUPLqbHtyHvUIZH+v9
vTtQP4Qg4LTaPCA2vRXqkHqpyD4zqW9TZ3oodHrwks0kwbO8gUTIoHEihRxuk6KMDGg6O7sfknkM
yEwCvw27Ddu1AQAxV17H2vgGE7Lw2eDvmll/TK2aTC4sEWBbeBTzJwfOVYiYaXnvDcSZy22UEcKG
QFhaxAz3hJtBmIzJbUnCZ32gFKW2ruIPi0ScilMcRQ7TQlZsUu24diyd3qzfmzh1Iim8WPkos6fe
posLVm0himnJ4oPqHAwe3ozdS5g4dtXorSelFhAUe5K2cYu9aB6y6djjN1Idwwtr28+MGcfiOR00
NoyTWzk3zCQbNTso80zRhQh3qR5kSDg6wTFZT+mCn1KSHawOAARqv6J9zHHd6yzgxCm5ZrPEoIjT
dObMNvowRJ6aaQwWV26z1IasNHtCQ0uxlLc2fdRkVAOSfy/Fxelv2SzZWNiHwgTkGKA89aW31uJ3
L5f+DbcqbfjhwPTsITK1s1l/MUKhV3QcqTYqNrWexQIeWP4GIYG33/CWFDU4wyEz3sW0+LBpb9vS
uenqELzQNlM4coqV5NGvEErQJuapiypPsxSvpEgpliNiy1MunhMr2Wf2i8ZhKQ9/QN7HUTjutcp8
UlUeVdJxRfWV5lkAYPCGNr1vlw+a89a1yAQaeIv6e1vaG+G+ldppDp0decYgcsJgCTL96qjmXVpg
AE4PKoy4sr0bxueaGsw0z9DPGBb0fmi+rnzBxWLHRlKx9FzVsPAGg74ZBIzCQlgMhK2/jpTNakoU
NEtFh5BkRqSFBS6vRaBBohyZe+ZodtT8ZWkyNmVni7VyE03fFCXneHoLlIuzWcSk3t4ZoRv0tQUe
hzZ+FgUr5aBG/9U6l0J1f4wLpQvyh7kEXlXuGf+gfb/UWeRZ2tWcO8/QoYD8IIqU/fxDJyxOKTNP
7/YJxBM7SbDTygAHr28SFdwK6TlMA7PqIZHkXFq+WQ2Qbd3NqimYl37Hi+FZy5tNCS9yzUN9tbMo
sGxc/nHCBNGhdd1z6um6s4V432HZmbGgPJiJskffu7HoehvuXYtOB2XfDQkkMAFykg/db4NK+zfM
2JKdTU7ZMSuAmCYB3xrNOvcQ28FhGZAE5s/C+Gpz8s0gd+pZuwOquk0MlDIiOY8DeH85VL3fV+kB
cf1tWhGGCzd4q4/KD1qs92gPdlPIKinJNQxNo6cRoYR+UhAEJ1L0FgrQ6PHFNlkLGq4gJIkNo3ao
7LW8b+1IbkXqMvHqlVuypAKa6u+F/ZQQqbDvHdevtOI+g6YCZ4r6UH0Kc4LByfXQOL1MQ3EM9a+W
MGwK0wBH9H3q9nctBScqlGBJMzQz815OEIC76nayMBZZbJx9ULP4GU63i7CAmdJla1H2jTWsbYP7
md2nlcYOscY5mst7+mWb+b3rmfiwXHG66kB9M/BSDFZnoKKOObBL5Ud9pjgs60PEFUIV8U2ytorI
2VacEWg1ayjGl+VdJ3J9MYujERbsnaiAHxIiesK6hAtWbaNw2tbltGl1/UZVihfWhE07H0TsfBJx
s5NGsyXsFW3RiI6x2C4rorGD8RchH+gHT6kzvxcpHrYFZAfB5POrRQAtfmlzW5avap9z5qk3NRL2
0UiDyCZ8kzHrQnBTrLc+pNGtA6PfGbBnCcSq31zjc84/ZlDc4ZztO+iX3QBaGxSROXTbUoBlY8AE
8tEmldSmGxSV2VarHExdwxsWL1/Q5NqMc+/Lh1zFx4yXRPoV0Y2JZCAKgld7cDS7OSo9Eao1jI5e
LQIp3dyraet7UemHivwqKxvpySophRCPLkkbjjPos9MlYYH7GtHAKerhajVPqf2BHNKvJGVnC0QT
1kzo5xUH1xiL5CF2NTjsyrzB2wfHt/nUjU89XU0CGVpMXhgsrJU+QzBkRgSejVnaQjVi31lz65Gf
zafJ70mlPJspIqcUSQWvN2MoSBc6J/7dIA9V3h0nICRwPIAbHOrxhgrDx1hAUTzviDE8wkRCETd+
xVFOvW0cBnGsQFFFKCJVmqGyuEsa47HRGUQbj0tZ7TXrI0Vt1Jp707V24A+2NGZ8Z/xmGUQ4Qwxy
3fu8Sx4s3oPJYJNHyBxFBnZtxuUrgdviGMW05xqKOkCmxuzWdb7PDUD48KiOwjPs6siI7IPj+mZa
yq0q3StssKZTPVtsreGsAPZl2w+VL6vskJm9CiUOOGL/3CnVJn1RAKQk2G4nNd+bpc4OTAVh/iDS
AIDUHNjyEz8HFaNNlUgsatItwWB8TeOFeLSaDppGmoO2o7a/YepMQ5Yjmr28hpyeR8p8TRTbsiPW
FeZo1RENCI9dkEdBLos13vV1Rk8tnt4AmTxFCuBOwbwR64z91GbtM+z5N1BCn03bb/SWk9mSe9Cv
9dLxzOK7WHyJB5mMAIEassC9q2oGPpx9w7sSdrQylAKMYYGGh6SggVQJCg/asF5tti9l7V5WDzDf
fkIVSGgjTg2xFxOxHi5RMf3ZnmlR95epMHc46Clok23TVt60JPdG+FiYuNSpgeP+JfNdwuTHDaKp
Deq0SyufAagY3UfTdgQDEKTI3smZFtqR19uLh94TtOSFMImtHofE/JJvmpX4iywxeqQl4BGr4z1W
VmyzGhxaXKxRYRIEVJxExh1HxbwpzR/u7J6UnBFzU10J5fiohbVRRPVYuv3GSCK/uzTpO1OtHdLi
jbsK7VG1Un0xAYw71R9He+cSSMeF2A5iPhnwGgR7YwdlQxMUsFBaYft5aXpvZM8d5oAc8LponqvY
3odlc50qybvxXpjfO1Hd1Pk3Lsept4DtPOP6zkzeVDK1c/utqBp/zti2yMJadQOdqvoiHqFE0rR2
pwOn5FAOjzJjnagMZ7vmpBKyssmFG6SLe+NAazTd76l1j6KFoeN7StMjXXKW8H5na82nWWhbImlB
P++lMDdWB4wRBi9wCg98yFa4D6iA/USRT/q4U1yU0NCae4qTzEQ1YvnwCukg1ds5/R5lzwtnjtj8
7posfo52Hypg/NPPkoEC2DJCmMtgiJiIOPGjW6sfiUwOAOtaaKTt5JcI3LeZ5Xgz8QxtZ+868m2d
IUPBMB3nWkABjO86AWchB/ng2ajwNnptHTvI0BsovQqqU4giSH0tMJ65FpSZI46oGjil6ZfUUW6a
yLnGC1MIDuK8fYVx2+bUakp5AY8z0Mxz7POgRPUhtdwXDXolgDBWhqR8LaB+98MiWV/KOyMLpjmJ
aWTMbxKLB+EhRzbN+b6bWOCdNHmxe83wFzulHAWsVuQ2xLR52jFPtr0i7sm35QOwda/lJLA9lik2
1DulYkUeABvMBxhxxxx0VNmi94S5wXf7MOMAKLPXTNG4Y25FONV8NBCnFOhkCjpOaEe3+FU4gNov
dFu7doHw3ctgQs8W0dOz09dZKAejFzVo9Zx2Rbu81IBGp1iJTz+/0E0NEYSr5zR07xNo0BuDgXLb
ZntkyFvXQnhGMRrZeQAi/iLCYZ+NcdDo75IdnzFNjE2uBvCZmoEOQ41J99ViVWmPtd2giCudHxYu
qbKeQOaEuaeDkElxnYXZqS7K1zZR3rN+9uuI2ocOrqAliqkEvW9csHun09M0OS9OPJC8OVICzqLc
RNDWS5emU9/tSUcNVB/zDryZg9kMVKRsrMRQkLPWMv+f2vQUWyxB9eR1oTxz4c8zUSRJ8loycXNT
04urxtNj4ZPqBUOQXZunpVGHXcY6NI5Qq4ZgIl8MCgzOPpFXFKszLwQtnktrJ+kBu7q5Ec3WqDks
61kWkVQRn0BrkYpmjvdao3xAVOxpdrN/KXEYnu2w8hsVdFpoEP0y2PK2V1bQgtZjAMwuxaxp13l9
iyeS8Gj3m9vavOSG014z2dFKyugKayODt8ylCI6WgxwVetQTQmTHCnkzcmntlUJ/SKOuCkRh7auZ
hiFOF9T1oCmDCFpgOPlmNhDSRpBdOlsPC6aZJrPf9VXojSXHvskOPeFtRweYFkomNKDzmei7omnC
22oJv01d2wVNy24OgxPHhHH6+UUlA/GgEDAt1/wkNVHdk7UUT0b2FNV2/qjah6Zaahju5r1OevJO
A7NqaRddjuM+dsavnqS7TU/SSIFyfdsNtnlxICrVkoTfXuH+NC4dI8vM2SjdsT0unSuCPmFUMTPY
GJvsKFFk+p1T+pq6hMesqkfkSQWZXD0coqwftqMjWe1FHO3KkF3A5lp4hsElzHjaJ7t+MmO7Obhj
c85W3I3QBW+vbeyUqTF3/GrPQz8QYZyafk1S4gYuz9lVYLXyQPNa55xqB2tjOhTg0locP8raZtvO
C72DZGbA0ozFBowvvPdiOOQ2AVGu/uVUk/CHqsM+Vlt0HafqzWa6mRYlWaKLtANHl7dm0TvHMFeS
Qx+m7y4CaA/DFaE/I2rgmcf+BLLgtXCN8uyuTaicgq+XBuWVpMugsYeQAL3JqDarcVjuljVAPqZ5
HjroZ22pPueV7m5bTagYPxhNlwbP9RgLbNQxd064O7dmqmfLNSd8fUuhmlrGAN+shOiKz4COM+EU
/ZBclNhF0QaR9k5fwvgGSM8uXcdd5GD/sCZXD8JG/xjFG7cC7KEzrUNpAb+hLM9G9JFHivtoRhvZ
F5TfhB+AfX4ddXGxTXaArH52RoiAbpx+S0YNr9xgdRhy+YWydOy5nPyiTaLfJS3rrJEaIP8dJpfD
RNRediH9zypoYrip/QxlQYGmcxpt5lyWro07t8ufh4rvC1VFep0TJz6K2hMe3WUPemyblfFH1RWP
VPoutklqsMgO79C+vikaI0l3IrjSUWjMNTyF5PrNHKTj2xzSJlWFuEMwiltrQhwwVfHTiG8OLQ38
pBSfSO+SfIA6LN9jTYk3MZwFGoUglTq7vAujrg5ct3lLbGf43rUlsumaKbUd1Xt8Z6+63St0pCkp
LZGdp3R4KW2Ex+TZYTmIeesW6zFzzLs8xscsSwiLkRgOaSk7mEIM39siRj5IXrZvDmjyFHy4zH3m
L3w4gcGTf8hrgl1nVpZ40L8MRuRUopCUdaUKaiSAflP1HGdoR/z8ose2ygVv6OEad1KbjFO/9jqH
pHxXou5r2shYf5w7RlMJGThtCxRQHDg7xHs9hk6I92Bg36Y70QuEEz2+cxvFT1fp91KhVxUSUcJP
77Ezb4cBOpHjGDU+/vIOemLnJamNR4Tpqxbips0lx9hh9gqlj7y0ipSDkrWd3xu2H1qQY1XZ+jl/
Dyav5KQXyrHCQ7Aypj+7BVwttO/mwRmwJqUN1i814lmLQyVQLfK6YiI49DZs6Bllx5Ys3AWz4Elh
1po5WI8UE0USdsZJQg1asG5tS3Rymzwpop2TRhQqQ45sG86fYqUEDKx+1vFWr0KX/aRBBKqo8JBP
uZKVAWtbhFZ19ul4FUcUgPu0rb4hPJf4CqIfTJaoORYeBnIfIrzaIOKjt6JuQvSApE1h5POJG2eg
trS1F5kg6UoO0kKnh47kEpgxMyoSNm1obJkbsIf0O1KxWrDHcL2LgQtdO5XfdtLcZLgBtnqUvCp9
jbmdZJe2dV4mWk2bTDjVHm79pghh+mioVARtiG3W24+RRJYNYp+fKA8RToLF1kvODxmSDGlZgVvp
KpMQ0QZ5C69tmLLYaxml720RcJ2TGyfrD2o8N6ckIUndap313dW1q6WH/mqAOBjR2ASg7x4VpfxU
xmx4qGxzZriUcUmqSHBdbDcosNo9iiTUHpD8u17TMx6QYrD2TSV2LnK/U924iKFtZTeH6MPZZ25i
p3tSUgfxdlvM5ImYOsx4UexxzBrIdQrzaC+W4ndlnHsFAu/7dIz8xqSHTstBu7aoojgHZreNwBGs
dIv5WpoBCazTN+F25r7QUeqMdfUO+Tb6tqTFd6X6sMcqvsxLM1/zBgN3NnAHs8R8hkxsX/WZNTuE
+hf8/K/1TFhWPg+9rxjJY0LOFPDTlNIo6er9qJkKLTHGc3UXv/I2tbt2hlABXKq8Jk24oyhmhAZH
5og4mD89k/it1aa5q6e6wu4KOjJaI8uokJGVs89WwkguhGelF7MI522oxNKzZgg+ZUlDw1Vi7fjz
i73+p8QqCFKNb0yzso9qW9Ij1kbagmGsB9iLfxSCwNONBPo0dowAZme4MdBw4nUPj2wqyZ2div1E
3xnPPCsB6uvET1bEVhpDNUahk1F/2OVlcaLmoq1fig7cp56qyT5EXMpRalZurC7przIOgxha6FUa
yGtM601X0vgagk2nPFRsOIB6hdmyNbf4xmjPW5V2RJGQbozZnHbSxFoLyvRuxDd3YzI2mfogzAU5
7e3KTW05OiZLnt1rsdg1ffmhuE17yTK05xFHTVtkkKMV0jJ6UD/pnO/bYRxvDE53O73Jvi2010Kg
13cgGZBrqXF5t9TTV4GlBd20YJ9OyvJ5iSr8mpG0eS1M4wDSa/ALEejjQqfPjgxf1FN7LRvjG6R+
Dm6lWQJ8jIpnEzeWZ6W9drBiJtZqUT0gagey2dMdcqzywcnG8oGhrJdLTM6tATkIDqp9ddiXAn0w
R58wM5qPIdijiqDFuhUOXtsYiICeDkGetPreogsbVHXd+bplwS7S86/FSONTOuwT1ShvO4FhiGiM
SzLNxIG5RnOkXLsvJAmLgCiBk6s1o7ZqjG+AAcc31qh/XyYx4yEyON8oISaBRrnV1i8ZblYv04yn
lKOBh2x1uusAW9wJUAPUhfULcmJ59/PfHXvm8DoCFi7nQYGATn5Ca9r0vFSYUl6SuQ5HfLO4oFo7
cS+me8sap3vTgSInFOMZtIvr6yqbSFa7/cUop+FSawJNFDCYXQrBMHIJxhVwdTAFVO5ZzYaOEQCI
deGYne6lA/jYkUI7+JnZ41qzTo84hIhQQvHf9LN4bvXQpT9W7Ms6te/0Wfm0GZiya+XiFimxhUwP
b5Q+Vt9nWtDNQKwSGu9zTBzHWWtKzgN0PRmyFdUelgtcebUbbjQC0Pwxj16YMHSkr8zKN6y2NAoQ
yhuUsvAmULG1HZN79AH4ZAe/tpXiCKgnug6tiYgINq9J9XpRsxW1IsllzWczJTEAVY7TiYNWU2YD
3gQ6oeqv/TR0t5VDnysqMosKqZTn0mSmgW0dFhsCSNvjkVluGn3ARWYQutOlcBLrRIDf6JNbnRzY
DGrZNl6K5S1eKiCjInxZIhU9TobmkPf3ByQpyjRCL7PQks8o1/cWO9AePAx0i8K072a3t+/ckEZ1
lCo0+NDGMz9Qi2ukkyUqcq/CJATjw1hAi7rOFefUPhPA1Uv1YoIk9ywEYp4F28+LhpxiosIN7UBa
4NDtNA5atBEMQgroOxV9czePsjkoITCUOtYYDtEAwmXS1q9Irz2Agt4wIaRcimSGQ0MXgx8pkdHP
+gXX6w6LfnRM1FbbtXr7HeuyflGY0IFjx44t3LR4ChO7vackv0aJUp/gt6pBHTaZp5VtvpvQkG2I
bkRoEYa3MPohg9AzQaOe+IAxir0sp0fSKkBst+nOHBzmvEZmvCbwCsnwmLC+tdrGgHS7VWETMxAd
P+wmt18jV1660Lp1rMncxCMzjmhKsn0/zZoXZWYS5E3KwdG3MD9dnNHYZpM6wg11PtvceIBokwYN
lCX0iOO2YEvfVJN5J93lpag5ulqRDRlmDJ2trhTttp2Y2/QoKDY9+2IQy/kVSlryxDdu2kq9rZPE
uDU0+4Wkgjf8dt+SYX7mAiVeCsSVdrx+Jgh2JSszGqtyeVOqtftkFf02diVxDaO2bjlsmhPYPVqE
g3tvqaTBkS+8Hapa2Rhg1FQBzVw4C9xmKw5GJ2G0PY7fRDUsIG/AMLa5eY3tESpQITVGZRYR0AmV
wVJvsrg0d7kSMXjVzk5GmNXUqGjJOsi3bkbzgowiKjBsJb3k+FGX5Kf1rYquTSC+N80835Wr8iuL
sWy5gyGDTifmxAB3tKupZw1GaGGkMF+B/sTZvYWaqhfbKavlTqgWfg550zlYkIGGZIcsfHHd3ryP
ozektM+dPZPINTjnWa3GR3cgvTBm52wj3HyautIoTy2ZOAQrrBL5aYrvJvFYRVWxN6DJJGvKGRIk
uZmXqgd5XqDQHRK4lzqeLJqIOvX4GgLRtrTKI5cuYdafHQLQN074YnM89UBr6MEsyE7rmMf7uUqH
GzqMfs6gaNM6LCUVWquTQ0HP14R/qFfpApEYpU4ZElbH2RHR8EPcdBrdTA7rAx5fP41xzESOsUpB
9JaFhZGBE1/bltz6CbkA86PC9IUqUZTFg4rmBQ1nbevEt+Y8zrOW3BaAj24H56aHSb0zaA1voCmF
FOQ1cASyOA4J88qfpHuTOOx6cRx/WuwTc4rA5Bc+J9rbXOnlTVYrb4OKk7Wf7WijSLv1iRjDvhEn
P6a8V9f8m0PuThClaQD35dmWcGYjXI3AZqN6V6llcXAjfDrjPf5/7HcYK7Zac6im+m2xUIE60/dq
lc1kjfYpUmGiO6KHmaZoIPukF/wfb9Usr09KyBTB0fEhCWZiZ9J21g5fn/pKPrVHdyLEZHRvi0r9
xPVSw1dikN/TsJxm9yY30PKZMRsj8jhz2yaMmGJ6HxaNnE2/+gNJo3xKHdbB0EJuNdISyaC0MP6d
dN9JNC6aNiuPtJ42KRCFjUlSMhqBatUcANCnf0bObE03VyqQBRuN8pvOCMlETNYWAGnQetJ9V1KP
cma/6bqlYdoDCpYo6QB7bbpXJtKvGqt7aqf562cyvbsm5SnrF1coQV1b4b6JFo4ilPdBnc7ESRs4
MqGV75M8abaFpV8h45wplwnLnjnPyKJm+xwacbPAT7h02asBzTYxwjSY1OyBmcGEVGaeb1vZ0ydI
O2NXdW5PVJitexVNupTo1EirT/Cku/1k4DZv0q7d1sb8ZYB5vl/MxrlXKsLENTmh11Gmm6FLooNc
46WZcUEJylVYRIN1gAumHWxArBPNzaN+jdRFPWP49Ctj+CZGGk+lQz5R/clCXgaN06HkMae31GG0
ntb6h2k9xe7EMMoZltvFOaT9ayxxnIsMjFoCxhjjv+bnsHM21phgsVYJddIHuB0Zx+NJRVZhlyBh
U7bwpu5uWM43SH+nw8wMPbOoT5bw3cmr6lBrGqBRLfNgwqmeKpqOtj7n7TqMn3XjRTURTYiRSdpg
BaLHbmDQwkss5ONDc1NYKCCWbOLMCp8QrSCFvQllvZRKekh1gszoQdLfaMMOKYcZAJHC5kxeSajg
RZNG16Aj0kDDlmlIf5MDjpYD6Uq6nFA3URlIBdIb1i65heVAXa2cXViWR62wHkU5Obu+7rm3uRO4
MsabodcgBIvukfFn6M9GqoAk4vinJ9W5d8Jrbamrg5M/hKzamQTwQCFyzIP2QmjG+2AE9NMFCaLz
PU1bHGr2BGeGxMjGqp4dWko7KVBo6o3OPApdBkAmNmkK93JBSVmFIPz73JzOpSiext54EGnSkx06
nvQpurD2fxfd8iNRlwS6tG+tYcfd6k7QOpq52TrjzipF44XxuKpBGjlJYJQfLLOk4pAVRr6OVe85
1J8rmgrHkYIF2TNDN6EvtJO2eAZa5NsjgkQU0WhxUlJIuc8z/aWu1VAf4KLdzqTbq0750SLvW9x2
qxdIWYyE7V0bJRmla7qzNR7MPMJTRfBEp+HLrbouIWYVcyRHnQ3kvzWlr9pFyxlm/PRlj9/KQeNk
nBb9xY0+SUWgvdgCKi9ildQnUFNyZYMkNEA8l/pzPWTO3DJ0/TYjBNgbzbZz7uMix1BYxk/AZTjb
1ryu67exRBJ+1p3d1V+b6+FnIgriHkkh5GyCMicNamm5vrro07YPuw8ZxSg2hFZsbEPBWbgkyq4r
DklKxmMPW3jUlnYLgCvdlj1mbmkza4RXr3kz1ECKvubSUlOdoGWh8TH8EC+DZ6RXwDOl59oY5nTO
ztvO4uZPM66zWUntQHbjVQNqSx9xjoE719/bHscDShRzq7rTg8PMDKsbRKLMHghdW6LPEadDTkPk
aJBHA4UYMYJbQ3pqHyWxFzgDqV2KwbxVLSv3pYo2yOI86MUW+gunf/pJyab4GjfqWO2yBjZJIdk2
nI9RtzuWozhhtXuvM8j0aYPwgkkHZ+/EhZSwRHD4YfcjKn1pisH5uQg4YKo5AaznWZrFWHZrhwQP
Isolmppkma9JtRCKQSzUBvEF2ENclkWGLr4jEqFhKd4AxOsYLeA21JaXEGtgQMgJEjQX/pVe7/ro
s7Oi9qysWU1m7kiSBcYDwcY/es2q1ymPup8fBN7SLSQo6cU97V4nZ7pocgCPmD3ZcqyOgxwZlnYV
JWGsflcFvA7oU50XhsBYGpNCLBpoRHC7XZDizPWG4gaQzFnGWQe0pnlTRYetqIbu8fe4nLm6Ggpr
BW0DLtDYaTekxUBHf0eH8Jy4efut0pOLUdjmpx0qB1d/dNOqu5u60L7SuPshWagIp9svk8zvbSUy
9nlUHAU57MwgZfYYN/KOiLx8ixF6DWqY7D1dsQiXTvkjz8R1mJL5vjepgconp83mqxUydXCZ3RKi
bD7YRHWcy2HY0k6pfhglPu30bkq1ZW9G3P1unaDDCkf6yFHQI9yAwfCa5dCMtO3cAjOEbikqnSPo
XKLNn7Owdk6apZg7wyUuQ7QLykuNS/K/5/7+DyyT/zM08P8lY6UOc/c//gut+9+xv2/L23v837m/
fNM/uL/234hBEWg/dVM1HXOFbf/dXWlYf4NmgK3RMIVm8L/ju/wvd6X5t9X0aLk2vHLLwpj5/9yV
hvq39d8hmeOxdC2+73/jrvxn0jfcDcM2HMFn/zP0t+UhYxmI4bjBHkJWCC0KWgK2qusfLsY/OMN/
5Ar/7ueLf/75TQnzPFZJMzLg9cZe7PThao4WQ/Z3Jy823H8NLv7dB/xCLS7oGYJKS2SAvE2emkZn
SOAahf/nvz53oP47AXslPv//y7M6Uv/ARJ6XUR+mnJ/eOkWNIwsxJOSbZX3pfILLP6kQMSsNkBT+
/PN+w2DWIUD/8fPGPtP7ZJ5VBnCtds+n05vvegLoGJHf//lHrOz2f/EnrQ/bHz+iQHqfzgATgmLC
8uaGxj4awQhN7XTb0DD58w/5zV1ZX50/fgiMKgNcYbg29PKPRGsxW7g2qpJ/c5nWH/Ov/oZfuPSA
Nmxk6uoS8Gp0PwqQMjeNGSonVR/SHerQ6Og6CAL//G/53T1Z//0PzwAKzlnXux6Yq8TGVMzYTzqj
epVurd3+tU9Yr+IfPqHrrDm0BJ9gd6A5QPSBBfIBKVTtTjCprv7NVfvdTfnlXZdLY1hRrpaBQBf1
DsQnqmjMuF3xF3+++Oc/g0TMtM/KsQxqJXRoZwmi7RXH+Ad4/rdv+u/uwy9vupLnVcpxpwhEhhix
qvt4P0KDAUpH9PNfuxG/vO6hJOY0Q6AZTObQb2vuwJqAgZ28y8qHP/+I36wo4pc33ESDzNE6nQKi
yG7pMq+GMZovt46jQ9zOO3rqd3/tk3550RHvTFboYpRZVpNqPClm0HNQukoFFGCWL+pDzKgjARNG
3uiff+RvnjDxy2ufhgoRN0RGMfUKVfpN0O+O6dSp3//8x//mCRC/vPbc9wJecIqnDELwbuqR5Jk2
xJIUXvdfe4bFLy/7BFGtdfWIQ8hSQYiUYW3cijFT/s0D9ru7/8ubDjZUKaIoL3Ylgh3wN4bkXfzO
8ZYhdheJ+SsX8bDtXCnrHtFUVjXRv1nF1mv0L5ZM8cvLDwsytJXSHgJARPSl/pO8M0myHMmy61ZK
OEcKFIACigFr8PvG+t5tAjEzN0ffKBpFM6RwF1xP7ovnR1YKI4OMyipyyGGkR7in28cHoO/de05A
XG+8jl3I54xj07pdB8XS63/iWfmzD+oPd4JQjnz88ZAThQ+qFccqKqp+FZInaDl8XP37V8OfXWx/
uB/0Yxd33dyUOwVl7R0RvHJoSBk8c//+7/8nDxnnDzcDVSjfjJPId8gbZfuDIjpxXyKDcXmET2O+
M1awu9kldvRPHgN/cnGIP9waFgk+f2xLmi6LRQjPLr02eDBZlLDpzQi/HkrquQazW6jMo5vBRnr5
9/+mf/JxiT/cKQTDd3QGbbHr1WQU0GLeOXd1pX9LvLXEzf/v/pg/3B0A38bE+ZHkwHYqH5VtQRUo
Tf4LYZrt/pM/408uisv78u8fpRN5vYasES9lZJmY8yH33MKusf7ZQ4gX7P/zF0n84Q4R82NfdOl6
pCrh9BHWAcJ88NLcGghDWZT6Iohj4zXWBi+4hj7GAc+avfiyILz04gUDvX4TkrtCeal5i7nvyLrS
sm+9XjlM+h3RX4MQTIpjENkjyu9QRowQaHcvR0cOLGeTJpTejwofZLuxInwTrwHTALadU1fm+r2a
rFJ/VA2sdxJgBACoH0pADFDE4wvDJPFVSKqyCoBpRiHCecK98VjfT/HY+oc+rNPg0c8tHwtSVKTh
fvFrKe4dr4PNJgdUxRs/bRyaRYZ7CIBjlp6febfE6bZdxsnbKBBAl7fLrpHfvZdG0QNJkkQ590M0
0Xcg4WbGBHNiIxh3Tol05CeWJ6Ee3WaKw3OEMdb5ORVD3F0HVaPn6zrToyAtFC4zbkk2JNO1baqu
f6wUOCRKajgLPzLTMXiA4opIcFV4tNCxpmk1twxyLrM2yibtNQL0FH8ITFkE1UvWMMhF8tGgIJ2o
P1b4dnNd55+lB4zgGdOjrT6yMJHqq4b6NNGOlbb6LNAekAuimtOORNckbPl1pSwrDmn3U7EUkIqM
EW8AjoYCnt9Yl+OWGmT6LYqo2S6Eoqt5paPIebP8KW1O2Cxsfi4+r7U0CUWiPPHod4vLnhMGxNJ+
KE2i5h6jteyfWyU9+74qhWmIZbqSu0WYtuYJF0bBPrILWYh2m6ligWWvOgOHbtOrKgbfZgiqXXCn
9ZyfjBva8UFBoMuvoRwG5a7oso7fbPJApNirxu8vABWDET34DLAM1j+JGbRiF5hWZc/woJhlRxX3
9RPk96IesP1yKV4Dfq8nHFdBUgOPECEh83ZSCdmnJWhH544VRcLux4jKeTaW9v1Hq3KamCR8miMg
QVWbd3gU8OiV0W1YxkF7TckUDFjQMT9dqoQnc6PtdHnske5RLcPHlUHij1rEGbuMvkxNPyFqs4il
XAlobV2yCvAZAXqEmHicA2yhcUxAbvgO07gJQEH2FmqvFZzCzsbDleqeH1wQdxg7+d0nvfDErBsy
m15x8R/PCb1ns469YhzeK+U5wUtka9NDJTa8hTT+ktKhIVkyvtmdBE9iMQwPX/lKZkS+O7fNT8Id
c3KlU0rHFS56GBKQL3vPU48k9eb5xo1NoR6VRwj+23fbMPrlOWVoiA77ildsrm4K/ynJREfhi41y
UpCfyk/s7CGcodDDcdYzqa2hzXNFA60bBTHXqs7TQ4nx99KuJ/1NfapglZkep8DR/icZiyJ6ZsiF
x6y3XUYBIKMbJHwyl034Ns4hTIseCK++BhduLRQY44CaFODv3txIHaTNOcft3uyXxB6dTQ282T56
PKuY4qWeIpwwEZpITiSDUvGaV+Stb/omWciHWT1v3JkfmQInansBLQrCKKzy7X5EvRww0L8qeypK
d8nMhJLo1Aykr4alWusK20IoQCnOVHKjtMYJRjxFvgWTGSuQsCniwpKeQXU7m6GbVxfbWb+xE4j9
dyMkbAK1bPzyraHYIdnORzNBs9C+1MYTHVEuctNpfFZmzuhjO3YhDMRBlI3ZNquHqLtOhZfpIzAn
zd8Q53dFnc4fsiKkosu5zn1k1lllD70B9wqpODAeaXjgol4Dk8CO6/vQc8n8NGRtXsi0qE925qo4
2CIl0bPqdEH6KMA2kX6PGCoRKfZpSWlmHYRjAfPJ62yADcuw2HuUj0odiIgGHUHzwi3DVeLlQt3Y
I/CuZ5k75XyufeqLMKRSJfiEVTsRpeppvF71Refyje1m0t92NHfhtiyVE9fMK8HWM4UlP1uXWCLL
juvlPE+wqhpeVLNlQYwhnHF8CmMGp+omq+3EKQ4Lk/Mu2aMTzWjPzpEYwILELoADFlN2R/hqKN2X
0QkvOGpdJz1XQDpa7xUVD7M2NbsO0v54iJaDA/0+/CYXoDRTZ1FkTCqCMdbVUzElkXPyZzv5SIrZ
ocSThalrdiziyxazXijGhPx96MR7N62c5Vi6XWu9zaGN0njKeAPfDnEjg48UpsF0DmLb6q+HkKnr
LpomICDEuRKu9bGRPKGbIIpeVFZUAjaQBx11sFKvvRLLVKiNNbbMZmFKdTjVnTR0or0r3MzZgqiO
1I9KK56E1Hm8jvWez5TnkI+6oVHjaEszAk+4GWe39dg65ZZyjUh3QVrY3saLZF9f460yb6ET6vzc
di7a9FUVRJe+epUAXuDUPQF3lFY3dptx0nHzUMxaL69GuTMi19qL8jfah3Z5pXrWLXezFxbBLuPO
Z24yEmDtFVqKiiYLDBeKTPzBDllYFkLTye3DvrPpR0pIE1YWV9nRnYH4nx3ja3sbBgThgQi1i4PC
yPbtlzbsHcCP0YB4+MgDaomuiqpf/OeCghxVnwz74RfVdKPeYzJa9R3gbCdZl4XlxnszDgHedXAQ
LStRqcfvfODusDG5PRf3qljG8Fa6rQ6gRC8z2h5p6eoXDIG6feiEZnHeYVi3IKgSXD6UnOViulq5
0+lndCK1840VOPBferEM7dlEVeJhL/foSz0BA9DN1RhWHfEj1oEhoce57KrhBHdDLV+Sx7PgUVBO
dGrqvPVAF4xVYd4WAvWAPwAnV4rXITIMR1bJsXWa0ZOYlTcpx94ZoGIPnTuU8y5uZwfyydLEhJ7S
gWwv7/sxFpBCtGSnW+Ky409/0Io/RwdtO559DZiRZ3KfLPGTBZQBwkbhsuy73Efs+Sf3W/YPqJoN
IISgj9wbgJelgIgkW7Jv80DncQ9zOmcUE3MT8W5YGdBbcaZe4moHgZTd4wuBnbXAKw22tVX4wadl
105xn5dcvt+4MJjZbqWHqWcf2YMKD3NJs3zEOqGeB0PFC46maBui+JKIPdHHpn1aHE9SJR7wp2yH
0dGkJuzB+NnJmMaaWVm6y/Qgl7gcXxZMyjH7VBOxIVOqv/BqC3c2JzzgTvAGAdZrNpT0KBYGC9ke
3nNgeu1l2lnimATkzXb4wXgi57jp2legLqONHRlEzdlN3DndZopg7aZykSRsNeqA9jFquK6vg7lO
zZMJgLX37NloEG37quHEBRYYOMZMEowOp1F+GlwluSy9M0ewMt4WTAY2VRQCffBA8DcHtxjK8Qmg
ctc+1HNTMD4ibFu/G+4+zWufWjJ57vLB6Z8byzjjW4P8yTk7Xd+RgCguH/GxM6yGbqtY5+NrjkP4
FwG3qb7JpJ0sh5SfcsQIcoqmawpu/fyuO2eh+WOWWp7TRgTgqSK94AmpTV4cW8vxtVgRfskhIXR2
2Z9lxx+9BytHjd5aWslD14bBeQS9EDS3mEOwNsBLcj1I7mSsvU0Z1b7aFi2C0vdGLsUsyOSMl+uh
HpLhKR5SjBUDSUs4ggujmWRtkNw4+Kp51b+sKhv2ziXPqCHcJQgSQFToNrcfg1hYoFTtsQymU92A
kHwP4N8tV5or1v3ZFJ4mMcB6dVTiCoi8dNG7uLog/ePWE2qIJGYki7EudIt7tnNe+V7SLTRHW6eC
76IqYSSfk7atrEPDgh/6nAVv51RKTLavAU9k4jYkurzpEz+MSk9+mFUo2N1uHA8xD0KgC0sjzYEj
Qjl/8X4wFTck8TmRuIls81ukKoG3K0yPb7NNo5xskzvZzv3Iq0H0CzL7QN+KIZXcOxzb2q9xXLwS
8lGfgLVLC0/yJWtG2/+pOo2VfUVrpGh5XafVVu4bBvNwlBkNyXNtD0H1TBKA0MBAx+2iXhqy5G2w
TVvwPeK7u3Mu75y/2rqyYG0QS55g69QxnIJDhT+AmzZAWmDRdY1O/sYLlExJOLoFrfIQMwBnnxEh
9nzteG1OesIi6XBg68QXOqqWpnuHUZ43h3TWEr5OUfKtwXDtmnT+5obScOf2As5JjLKAw1OTtuQk
XkaZWazMq6gK8IRIaZNXB3F7T977AoGdoEfPV37FrW7f6coujnNrVdOV8O3QW0GmW6ab2vEz4lu9
tMKN4DshefOuCv+eEA3856mDdr7J0xCCWK2jAlpBQi13bxHVXTg2BouzjiapxlMKj3jgsGcF6AOz
zp7be8lEHx1VszTzPhrAVRWrfB4K+xFOe+yf6B335n0qQBPeLB6qycc5sWGkhA53u6MKlCuuhiwI
p00e2emIFrdKwQ4iogS1M1eVindRL2cBcQSVz6+k5yh97dS+8NgU8ZS9b3DkDT9UmNJ9a6K2+kkh
BvTAlLpltOs8L6XNwV3HBYq5lKC7lhWKuFGvrUjkI8zHeDDtzjMO3S7ptSalfNCpbvxaUiMnmuEZ
UQJWv0aR4/Jw3gi+fEvLi7Ad0imDYjECo3NBT/CWE8+zdYxnx1DHhOdope6ljGtTMKiNSt5Elopk
B799rMq135TMJW5r4xII5Wg20KP2WfNHZ69CvUCWzh2TU9y2pn8lFtFSEBFhQCSWs7Iz97QEQrLn
YkMMLo+/bHgpDXxtj8hVem1bzAc9rgk3qt7CRLvBlRzrhXdmEp6Wop7KS7zaUIPGrQDCv+xb9BVa
haiMwoacMmFUqy22cxGY8AYvhV3TvSg6auqK823U/yDkYFUnUWcdCcTUSdLb2Q9i59BaAMYPNkE3
/0OgKTbHxnMtWveSe22Cu4PFDCNm45rmzuq1lz6HKFSGsxLKu2RikXlRB+NOZHNCkCbr3ktfK56c
WkI8DTnF4a5RHOMuLpuGbH8iTNqQRbE7pv5dwy0upOHdngOpLHmE02X663quGvVDlFMeolzymxFW
weL58DKdwioszvK5dC/cDJ1uXCa6+ie1VJcvJv8HGOh6KeilijTo/GMBzZT9qqQTRI/pIPpqXFeZ
ktjko3TmQnYYJpINSiL1EYYxGUBH68IFE0c48RKYjrN5PqAMC2lY9PVsvMewNTbHz6RY8gvDiYt5
1TttFN8af1DN1tVatM9swBWYnaBIBNZ4LBZuspWM6aG46saxgYNOfXF28zQy10veiOwOcoTdH3iN
9sS+6WZBIyC0o/465RsBRdCtHPvWJcGT71xSZO51hH/FXmHniurzFNgkziYe0OG582b0iljtQiu/
nmXDL0RhXUznadTSS8F3wBAlABYEhpdcGjCJttY1psNIoJ6lBsmHGcGj+mbOoMgFd/CsYP6EF7AC
Po56uRusgTIkwyeoOINYnjlTTDTjXcvRNzGDxOZThUPBiIiTq7B/xiNvx6AjoxB0TwZv82saYl8+
xAMR010ceQNv3MFUq3g9+BXjy41MIqrBNPorYqp+bfsRQ5qBl2rmT1PFibhrSKmpqrWp1ws3KORJ
Fhgzf6QJD9sf2gtIvCOHc0T7JkmWmSfysCVIz5nv/lJQFaOWu3XywPG6nZeUgxuuYK5E1gMhk8r/
YBjGN2/D6Lm0npBmMyFbqV6kTFCqxcYjcJIlOIUfMT0mqsvckSsnva8GPRUFIIlobvtDJ+Qsg6ei
wCFQPXNbHuNllfKhO7uGerFZR0WWV9ustaXep2lWEgyCq1EOgTrkVF75/PHSNPF4sgklWNFjkqHa
0R/DIrkbrop5XmDCLyMC+vsCmB1ZmSIc5IfVQ/bfR0kYR5yLgkUDuQ8SbjTlBC1pM9pdyV7Havpi
psioqKoQ8G14qeplKvsbDqLh/MshmO6SR8fF8bMoPaGfLVIGBJD1sKSnuWYm361pOcew6sJirKmn
SsWX+zRjVxy+/aAsux+RRxvj0BrlePdOMS/dmSdsIj5rAD/64FF9rqudFw4Knn1eDt0pdSvJ/d03
gU/b1qYT7N/WfNtwIwgjk1dnaMJ63gbx4ooDlVdehHi4xe1Bjhpgac3qCpNJVPgwh3SkuEofodxe
TGheTPwcVX3c5wMkvLJpXAdJx5S30zv+DNfaNJKfNkL6AuYYmNGyL/PNOEBdind+WY3D2eqiPAnX
izMUIEPxB1pTss66PqIhgXkis49W4ym4Krk1iSohkuwRPD31Ac6ijR/lJrhaCIMofZSeNzR3UdV6
EkBpQfqAQSMx6PKaG+c0PVQqBANIo8OOd8kED4MkHo+825Sb8vjQ2UET1RSI4kG//raX+P8YBk+o
6Hermf8ts3T38df/jrmm/pfXj37OL/+Qp9+/Z8P/9t//Lb4knL94iJHDMCTB5AWkkf4eX7r8Cm+s
DhEm6Qe+w1rn79Zy8RcmKZ5iCEBkU7gOi6V/Y8N7l1+yHQ7bDlwll+jRfyq9dNnF/a+tZuCgPGHS
ihtT+G5AMeQPa5++sZx4nFwAV8Df2+E+9QBNf7AbWQX9pqvQMu6D6REhUxYebndl8xAi13DjbcQU
RzJ7t8pmh6RxRSUQKAv9vBe3eZHzczI+28sNx8EB2mtGb71aZdPex2Gm7v36SwU38QQx4kGKx//8
tfgfi9D9v2TxLl+Nr7qZkcklffevv+kNiFtdLpR/+IdtRUVhvh++2/nhuxuK/vcxuP/oL/7L92+/
y9PcfP/X//JVDygm+d3itK7+4ZJj6/nnKbtV+vHX/1a3w1//xx//m79dpa7zlyCwAy44JyRTJxRX
3N9Cdo77F8FrFv+zHwSB+w8hO59f4iK0bU9Im80HV8+/XaZS/IX0nYvcwAtcpLt8n/7+V7/72/XH
T+1PkysMky9L6d9dqLYXkPOTDl8jvg9C/KY4+F3UR4cLhBr+nA1+Hgcqbl08Jk0ZXFMQu1UBV587
eixmLnCo2Krug8LhtR4k5Bgs9TqT+RlYjNhPtI5WA67jM0qRdZQm75HbupemAUi5C+pnerRaFZzl
aB2Ush77qL8rCMZvVPjguIqHr4s6s2RTFi3pee5A9DKZhJstrc/BhYkYV5/OIBAimQ30fSj6F+KJ
39WQrqbgsVt6B6IA9aaxAVxXOy7S4GbM1p4LmyCzI+hPJZANYPrWqHKG7t0rRblkV6AEjETwUqsA
rFvZ6y1zc07n8wz/0vZu3Ri3SbiKeryUvMj/1PeLl7TrDuaWdlJIFzLbu2qM9v1GjtlWBN2uKwdN
5r//qWX2PLfd3Vh9jj7ETc8lrixhbUmn2yZjDXCEbn/iAvupQ+p/KWQKQ495GEn4DhxqmWBsQoeJ
p4du05Qvve+nF7jxVa1BptvePk5s0swc8ddE3E+dLZqtl82nuBZ6bZavHC9rFqrvNNK8oGuYXQnv
Z2YjaFWsEOcex6Z+vXwiBTMCrwrmlcH/Sm0nPbXxBQkUjO+eOruOY28t81KJ5dcb82gPCwMZIcQK
3cwcrR5/CR6K9E/a27rp7lrqf6Ti71ipjjsfM+s2tNqr2t4yCNR7zSAHPixZbt1M55fS9B1cJwpy
c1BseFl5WibcbXo1YKEmxiwJy481elp/fI385mGqo3MSZIDebEDLCvh/VS6HLEWaxIQNHJLlPlFc
Xyu3u0rKmf6c/EiifDh4rT6lM9DAoTXnULEwo6s+rgLstO7EZxH6drpl3YtHaz2GYJBjN4OkWarr
KOru4iW5cS1WzxMsG/pnFq/9myltyXeMMT2cNPtqIsUHClcmSpdPS8UUxXCiDaMMrvoaLaNkRC6T
O7bw2bpHGLGJNUnqingIScdkGwVecDUl/Oms28EZxidQHemadi5jjxBMR+EVaDNGoF5WztR0eAG0
Y2+TlO8d3osfbqTeBFfbPtU2GDIy/LxJfgibrF4LqEwc5zn7ObVkEHMvZmeb0wSr0ifB2yWrTtSh
ZlFXLAlYYPrwhuJR4mE03oQhKuEgPqQ7ISntZeEy3HcJx6IiYP2kOAY284uQYw/Ld/L2i4KXlYx7
xtj0fpkSb7saSr9J5MKbbvqlZZ+QSkg7pJHY0q3Z/5oZeJ1Dyhtn/x2bgHdBa07YfgEcCuPc6A5O
IuyucFfP9sYetXtLWbZG3bR3HWo/JVBOHHb63ktIk6U1RZ4Z3wOR9E2NKpWZhbhaRHVv3KrbStAz
64zc3ppF3rzuKDx6owZZym0gsWr6p7P7ZPvzCPY9AQHpq0cCFWzNbok5YE3U0ImsLfPNiv35r7yL
Ue1xZp2w1d84oMzLxXsFvAX/reMF1Zrjcw10Yl5+Y3yr57mHW+LV8jNdFnlSMt+6HmzQ/DJ9DSv/
DIBIgopzuw02nAy82mgBwh7UgQv22BqweRqk22nOxEb2l8qfS+CCnT57vLDjvSFOT1Zu3Tdhw/uo
Qf8ZtnqXODERVBCLAETaDcgzqDPBhPlv+SW1WI6NmKi4wSdHcQXTacQxy1uKrHW2LfrfGFR9vEka
R1PhzF/15dKtUs27iPURx4zWqwX5BU08X43DVWTAGYnAX1ftMhwycgaM2RBYyqRZI8vZk7x9Srwd
cytYcbRV6+EenFKz4wNxoRaWGaPcMAAKXrg+xJoeCGnIWVXBYRD8G5s+aG4cASOPeeK54zC98Sea
UqGgJbc07psKmZ212RLtdwoHyznOyicbFMVOtKcg5M5dSCpAkqa5WpKvNubgb0/L65i13ADLeqNo
Hq7HmG6kpGjHnnjLHuqIOZFmomgpno4csGivzjunfU9pu8BXd+e9p4ZX4nmvs/ZwIkgb8UcHTLFV
m8nROCyAvK3tLibPhGPBHht+Bji8NIk0WmKc1WrusI1wX2Ltp2d6QGxCEyg/0rqpjdM8zMUnq5yS
qAQ9ZeWIB0ZLp5KP1uYmvCgOJH6JauKTpmqMe1eq/ZgxCxgtih2xhttDE+hge96tHiL/LgSbmRbM
r4HVqMsLqTVw0gFF3y0X5OUFJhMhr8wTLLfECZpbRHyaFX7+okkkMHjwkrN23UNXo2njZDRs5CeT
i5yGp0VDzcznMOOfSuhPmXsvTPUGtYrl3sAoJGwVOZ2CBwQ3IFpQ3XrIRnsblfm141RoFGR9NwTk
KzgDbhh0UOyxMKJF87ydOjl9lvuLTvMzD1t/k06FtyeB+Qj/Apg5rVMdLTGPXn9etQoBL5qLZeM6
MaAQREL1u8UFcB5ZmMeUXW91pOUavsphqmdkSqG5J0FQ3g1htw/CQuxjjHIbb06+QI3Fa4Fgz1cy
WotiOLlN46CEu/jJsmDfOsmPqG3MxiESz/NtWmnUT9tqoJIU2gO6PJODeVX2mgxHhx3aRvaou9Mi
eAozLLnqOr7AOm03Qa6Pkxi/G6yAq2EO+qdFuw+0z+iI26Bl4hh7alt3t3YqxXXFsG1l+8lbBnG2
TiCo80hZaVBWdBuTX3iwV2os3o0jrkzKM5maZrxlb3yCylVztI02k8rUyROC4mUiKO/lJRVvBvEw
k+lsWuwGiyEw56iqsMqOdbyrLiXG2PnJ/e5HG4GmgXTfrknVwhP3N07Q07yN9EFXxUvNKvCotW5Y
Ys8nJprDDSPkfu/WwBjt3oVECGprQ6jqjY6rQBuRI4kwJQ7t6oENjNlQ8tLHBO2xYEFxpyZs2OGC
cSmOLyh/4zhrPVH1hQFfbJvKYY5Z0zMPB8wrzHPJ2bS05tObERAYPhgKbdKybyNH2KuedenWQgs6
WB4jqIkjlkfZPp+hgQ93+QKUD/HxRhhe7MrLL6Mv/jXliKnD2T4MWQc0iIYrewaqyI4kXZxohnqu
Vjx5k+4kLCBzwDt4b1gYBGvE4Lo4Fa5xV5Gcn4xp2boGc7auk/UMl4DnvfOrFK7mL6jn3SVONVGM
d2jE8zhGbJeb/GNwJ6ADGRTgOBswyPgNZoTJGVcKPgGKhOVgyjFHwkLjwFPucWpuiyHF7TxJpmR5
h6MyOyyVgPZF1qxZWoqOsQ10aEn5gmTXNuXVFVXBhBiKXAcaV1DqJd25rtVOlXlygkcFPKIFgzVo
QNI6CYa1PRRmBy1lKzWSqtT0X10MiK0gF5KSRl1lHp48oaHjN4GDX6JPAv5VkDE1dT767ua4NE8z
z3nSfwfHVMxSK14G6X7s5oWRsX95wrAT+qWt8W7Mq6u49W/ZtDKEz2+6qEGb4RUsBDf+8AHVkmhl
0h4tN4H6HMhjFJY04LI3lV0vhB1Ayox8xECosZgCn0u5sXbuhsb9BZAA/46bXt9GR0vSmB6mj4Xl
1+FCFF8cbJtVyF+A0hDsr+W9EKk5T0/eDO+7Qd+4VYO89ylJkCbWe7V4+YrazP0YWCP9781FUnuq
Y0as8wXHnUjv1Ax43Mp0/GxroP6uU4w7kg35ytjMIOnsru1qardosVZ1AIE16lW7IdX11nbsyVw4
Z7sRVmhYA1JF5NWtODIeSDgekkkdSYGYtTOz5BwTP7wGM2/iCDw3BV0gYnf4lNI7QRhoDXm53xhe
jXF1VqepdjoimeLiHuI9NAX84dTqAuErYVAV2a6f1NZVTbuvc6KAS2elVyzdj1ZCg7VMACC1xcAT
2XEQKsG8H5LqdpCLu7NNug2WNlgLIMH7Js7HTeuwb5244lrZ0N3GpGW7c7ixXdA8C7u8dVQmN4ua
rtJJq7UrPYIIph+u0RCvQnB0s2t320jRii0C/d5GGZG7AjRzqsIbSuTOunUaWGRcalUQLFdGzfE+
F+UXEJ/TVFLnhcNBIm1Pcgq8oqID1lXzxiIDujEztorYsx5TWb9GcT5s7XBB7jPkn1k3bWbJBWT7
fbDOiSa4PcewzOj9ELfPpaTLEqvRXamJGY7mXECCIaB6vjZ5E6wjc8gc57aCrw8rjfaqp8Q5KM1W
L3p8WCi9OhJgQK8dsc5alsuE1V5bBX+bZNjH0Lq8k3A5ks0HAS9BAYA887a96p+gM0zHsLrz2w4s
doCGA67MtnAsUHZPkkMHnU4YbJ4f3gDruCfdtVBFbuGyW+YmtcgqhERCOdOviLQ+ZQXf+6o8ySl+
dVBqAafzA9gwnIHjBA6HDUQyt4tb0kCa16eNcpZh3ytebt2QZminygNGj72fs7YZyst+KuETB5Q6
OsFPSzKzkjULSoFVxi3yHwF0ryheHhMzv/VRHaO5uGbdtLMgE0plc+NcnrzwknQCNj4k/YOyQ053
GIVb455myvg8erEARNVNCHQ49iMIslK/Mp4HHBhYe3/MYCWIYj3PNei3DSaJnJwCr9n58JgqGRAT
GO3NPDBPpqce70bF+SstzznM0Q23pWgNC5oClDlnhXsqFBkeYwcoW2JrgWYV4HSc39DoQvXvRt6v
ybJ0sdpeDCM+oF90Jy9l2L/4sBhBfbjLiRfGYz3U1VorVk8WAlQoUOmFnv/RX+JpRTVBgXGPHvuH
laIyHBugXRnitWYBBeXWDj9QU776Kn/gtvM2mqtkDNlqj+aVkhCsET7Rg22CU63KL75CHLiajgND
gdsjQaH+279dZyPWyZ5LNbUHqB5OzsAhrRvgPJf4DwHSdTdApre4n3E4r0Ax5M32aIawvCLapcE/
hMXBMiEHQ5gEYko4mKQT9w5K0etwUbS4qTzDcKNnGdAEJ5/IpHaVCUNTmvE531nvzUYLdSQV+xMt
D8t2VEmrbmygELXJrusrh82EeeTGspfGk/t0Bp0TLfD2mz7fgzC+8ONKNoz8STwLzM23UxrU7eN8
1wM+K8heSZVvq5G5qBgyWItPJiIDSiya0anbAaMx/DUDq95T36EDz3EwKTABNbGBNl1493ZY7YsW
unE/lD8DD4CoSFPIW86mtyABJGPPW29UbfpS39e6q04YBHHGmWprl/m9C7Y+VKRfnZ6fAPkRCGgi
3Y6DAPjXcBOztnVK1iPW86Yae6rnkatWynZ/AD0qDxZvbjsbnseKxeh34/fuehEXUPrEWnVuDeA8
85OsrLpZLHGQ8IS3mXfdGZ6AWLTfoxYpRO9ibhqq63xY6KwTt4WV81RywluNJJLYsl8Lkd1E0nmm
j2Ntkjx8XjpnPyxkvKZ84EWI9+ih2eWMbLBycE+xSRusKie7ztAyFKUTIycT9Q5X557vSJ8Jbo4z
UfPGqp7iSvwycBYjNtjsmPa8SJ5bzvTLYH7w7Si3C1C3kV/ISw8VKSkg7DuCOdoHDCKmUfhQY9H7
t3l+buCU5Eb42xYWK/CmQ6sL0gGsmaf5lqPhBpHsNpknSM0dmbhoWcNirNYF2pc68rawMu9ZEHo7
eB1gCvHnJKRFWpf7kUf0lCllsG6qY2037Sbtt7IGBU/AeEuDbDMCd3W6hww2SO/2XJxLC+q2Qqh6
RNYXHT3mdROBtXgs2rWlBdBPwJb/k6Lz2o0c2ZboFxFg0vO1aMqXVE7uhZCZpveeXz+LDxc4uED3
qFUs5s7YEStKlYt4rL0FtL9aCI87M23f287G3k+FMFVYwFXzsIf5bUfMCUhgSZZTphEmXNnlrFiv
0UQtwCkBritSxBTrygU2uuDJwM40do1vlOEr/djlRVbMI5av7GWUmmtWdd5sgJtaggz3JxP0EdPy
Xlaq5ShobFDS0g/HsxrnloPzemfoNNvMDJL8dQ2bfZ1+KX6mYz/ZPMr5AKTXBjETmJ2jLz0fXtz8
9GQs/MniUMpM5dsM8ukOwBKc+7JQB1ZrrjC0yxog9qpGA5nZwpDukpVVUanDAVjsS5Lk8D5jbFhL
BoEJwZbttogErw7QyJNM13VNtWORSDTIqywi27wDsh0zlDObmK3xHdXFcMpW1pHducpbVVGO0xrT
y9iDCrJ1NedxGHIX8BrXFNroDpn5hrw90A8QfeQKj6iuSFeNy5UjtPyVRMeGn5MCBLRpP1H45fda
wosYvYS0kOTNi7FLpzakIZAnYkjDsyWf+2kpj8Vsv6EoU703IL5lleTwy432sSLOJe4XnjnoEpyD
QD2qeJeLnEtKe8k1E4okQDx+TcYLiXdn6UPFN5uwxr0ac7Uuxm/eyPbBnrHcDRBElDYrvIVTwqXk
msERnkJHBOCY1TRBJSFY/yZRA5fWSA7XpN01BN4B4hvUGgCi8tm8DBtD5yM1UpBDNMbUl0oKj9GA
xgFoWNtOlvguh/yEGZb1dNfc+cOBa2shN4xxhogBNYAN6KR7EBy3LKaXL6nNLyBg7jUxnbMU0oAV
NhHVoT19T4l2G6IBFZh4zqamUAhPhM8u2UBPqnsP6fhomoCDdC1/1N1Tlk02EaZ0xKYS7+I8TkEH
KrsiD44zmxt4KnCkAhs+VFXC+Q6xPi7p9zx0UG1IAblr1MBROIGpGaiwx1rLcRGhzz+oPcsyA7aC
0rvCpRdvNnusX2tHqmpX50DrdI8iXFUS82sw4SxU0SGNYDrgaIReQbUDDbH0khkjPUxxYK195m+W
6FhOlNN+zNr+FWMzN7pOd9qihN2chE48ABo2YLNkhsU0HYO9UWBLWrSNbHQVsayN2X5gIbgqk3yt
r43Wj3upgJlVANFTKCpzlxHgSgjCv5LEH+GJh8WdOBvVfxLDTh4sI5VeypdiGrkLc9kMBvvYrJfW
AaYUjFr9TB/ccJib6Qcu8y3R2LrkET2RNUaKbaNJt7mjV5AoBQkONB+/VT6KgqJLvA+oe8YUeTk8
btheVFAHTdp6SvFQCtney+prqEyMGOzuC42Cz2hCYWtm28liGiMzoe0IxqTwOwsgaMmDPKS8f9Vn
xmCuWS9RQ516Hh6HDF9Zrg4XwaXXqSrzI6+Gfy3qLewWMgWI6RxiqAPYotu9GqaqUwC55EWUJC4u
WqSzOIp3dKOF7qIt3B4XOTo0hQEHB9OPxy3aoQwGGGbWPieTxraR+22Tq3SJ9Lc4iBUC3PoFx1Ds
auZoOI1GrpKbHtDElJYIRXlvpvTaDGCJ1joJYFZflgqANKkQGzn3iBTZ1qFai8xUgLN1mUgnI9RR
kMaa9/OCR7KAHDZBmO6rTtvpRoCiynQxW8WtYUmjj4rqCex8HuagHW+5/7JOOQ4aKFwFBo4dJN4S
Mbkpqja4Y7owEurWByIUF0CRbvLaMrfxKHesu8CAR4K1MP/c1q27mWqtFExer/6mFlhd/jtaoaZb
wz40GQsOTea9wEWx2OnUYe7qkZIOkQ0AzmH7MtBwJtq/SUuhIDPPeci7apsbJTxRo2L6y3jSYVFc
MF1iBIutwLcrI/KUBHFTEpgvqzqN/GoNx7PUOhdRd0zDmCKo0a75Usg+RC7xZnd/vQzmGXAfmCis
MDHYHYumUw8o8jcmOnLH6I8TJlEUNVPLcHeBkuJfKDPLcEfZxPG/aflLxG9b/pjWVzt/Mi+l+cUI
38HqAhC1UOGKlj7lsuFnx4e1TbN3M42/cYnBk1SXhLmVS+ykJPpJlpf3ImRjQPOO3+jNX1uEQO5y
ewWm4xnim/akyvHVlikumweJumh2LfzT+UrD74HYpKp+kytwpOR0a3F/CLtjaE671clktpCS9OJr
0oFpm73yAUY78f/rRuWln+fmnNgQhUHvgFaTIgNVbKh2TVN9ingZr3b6URVJ6YA1QhOqsmmnxJSs
hpJ5gHvsJZUI0NuVnwVTMDVsobrNm2zLWP8lJuqU49Hk4jH9WSD0QH+p4ylLVoCWaAZuB5UK/I5j
F4BJfiYF6PWz8s4Tx4nVUD1oN8ln8o3MQzhTv4aK+EW64/cAKrNP3rHD0CyGvy7izBMTP94QiIOx
hOZ+4TcCgzg78TpxICRa975eHZzxHXwZZLKoDg+E8GrHDqULAjq7lzB84nU/zjK41dKi1zcyiq1O
gSCNq1DHxkG4kbTgoKi7/8qmvampdin0ErBvB7iLCDZ7R/JCdFMc1Dq/ZQUh06oK/6GPPxiNVaLE
rGYsjTfbMti7trdUzoDqzL/xKjEgu71CPQ8lfvTb0XQvUzxPj3FD/w6LLxTfMNWKX2KUxC6q0zQF
NW43pD+cuGhdL0OlI+CnhqdKrYBzx1WGqjEO0MDROhtRAmmhl8cnvi4Tk7NReNz6GfXksjkPMfbn
hRpWj/wB90/9J8sWEtZDNR+p7ZHcIue1ZkvTDXCuU47wbY2s4HvX5pRlJdGMGkjE1soeBRrrA0Ty
rVPsXbFKGko0xnRS6xrEYqoRp0a/SygXR1PYQMvpYypbGaCTRrVcyzE2xbqOh/q7p+brGuBmYanG
1awxsozacfmcmY/C1MIzEd+GwtXiJZUseV+Sphx6hu1E55T0RD9QrF0TiUUTgV23FF+ILSdR5lut
E7jCcQVSMTbGbwa/wZ6rhUGjMAlYDHP5TzTOG3ay+2hCJmRpNJ1N2ojtIvBoqsmytxyVuFZuNAyc
2Bm4pXrTEIUN9nAwkvs6R2eook1H6zFdCgRCoU/TEN3Eb2n4AyzVoUWbtV/tVmxiBVv6HNZY8xIU
n6PxVUr0vRfpBQ/HVoTpfeJDHVRjRyo9dThId0ukHCQhPXO6WOUxdWopUfxeZm/XrMXOYq14TlmX
0xEqRRv9YtIBPST1q4zQxTdt4TjTXc7oz8Iy/tnFUG5SWhj5/wl26yOyYlte24LuDpIbRIHAp7cX
E/i2g5KznWmnDlWAnJyAGV5IKjvH4c+eqbuNarYfyPSscFRD3iSWfG2xkEotzQid/ijVVwPwbEWB
o6yFv1Q21KrBb+JfW3wRiCCvhmODZu1y+EiGkzyXZBNRdsMUYA7HN2j5jUIorgw+dFq6W6x3LKuR
yt4E8jR2Cm9KD7gjiDE4CWxQqVI9PHYolrhPkW9S2sVSesEXGLw4gDc8KqSC1G1Lf3hleVH6q1AQ
knttRPPeGL9O9I3P9I7b9I9jc6TNk+shveQERtrQk6HPJlxymncsmV5XfBT2uOlYvtSi2Mu0nJvV
vCHayWvgH2ZQt+92ICbf5ohnHJwrts1WGAdWSr4OUZt1XMJtlvUJe54wavyhV9yZxnWDmqES9G1J
E3ukpO9Cp9QBN+GM3gKOVfDdpZt3CV5n+aoWADbVXbQWvFc0vaM9uSVE78Eerx1ij9Z+Nmwyoihy
KvVlpt0pp8RR1eYtAwhvNLJegNS08BJQQGtxARBPo7PWjc4hpeq3uc7FFd3+Va0uKU2PNvvKqj7i
qFUVHmJyGkq5K9RPfaxA5H9Y9TWH99qbtDNKMAjqZdsbtxH2p8w0Quh2I4VQBKvRW+IzXK/XlJUG
lwiKRnN6HANXFth7ewRdzLplUe5F+otjFiWz9jX9Wx/xcA4shE353lNGqqASdodB2J4kPmT4cUJF
+B/ddlQuKQHaQWQng2oTjaqSOHmy+vDicSSLgdKfy1AQ/62rAvIdm1AnMNAOz7WpN434OGg4peeP
9odjOedcMmvKWc8jJZFD9NtzIeEPPcYVqC+lx7QojnhOIuVT0BifsskAUyluXOLGmGgFDqWownkT
dddK5fKYExPXQu3eciY+ikB6yHXaXKoCe//SpvxYwIQrnpFeFfa+7dZy47aovLy2m33WD/MVAYyU
Q9mp+zTNTokxxhctteN9nZBuGn7ywFX0ryD8XkBcriLBAlVYs6lELZBVMCRUW1kWm0pkR6VhkqjH
oHRQvPlxYXxswXqdmJjYKOhC91qhfcUThORcTj9KpCYnDpmx9VDm5d7paCyRdZXsEJmdAJlqlJOH
PRWBA6qvxANjyP0/c0leRgR0n8iqtKE/161qKznUvE16LDVRGR7bZzYNf0B59lPzrYIHELbl5mr9
2w+C1w3PChGmkINJeRaNOMY5XNk+USyXHBo4jUjhkOGAIFDnVpRIJ1P6TQcnmpSOOAhtMUrAQ4z1
RxYM2wD2JtbrfW5I+1HptU0U6yiqOf3RXKASWs3puRGpGxTP7N1a9FszU5nai+FkFx0Lvy7lhmJu
NIPbm8Sygty1xaGubbgy5bTE2bZDj7lKhMWkG0e9ss0jBwrEGl3IUOVthKE5nsz3CaD8hn0PO2Pl
LOXHhrF3lCNCV9pPtbb7kqE2U8GjNBHVrPw+mg+9DSG0Gn9ahOIpaY+zlb/ivv9vOLCIfQPD+UaO
f4uSV25GbAgTtgAmgzz6GYD60G+jb1nGcNWknTJsANhG/XOyrK1ehjt8GKjIuteJKd9ogzixeS+Y
MNf9kH1mUbD6n5jwJpZfyjYzLT/EPMrHuqEHz++qd8qeXBzs+4pmqInoJHP5RXB50KsfrcO0MZvf
dcX3bco1fosUB9sRvdp58dnlCaax3DUscWnD5FqaiQ9tU3fKHn66YdNxqHZPbYn8hYIljS+6Nre+
nKh/cv5dxuW3shg/8nofHU3EpM7LrElbI9StHwXyB1FlzTcNyMphSZmUdCIzy+YgOJoR34g66E99
PIgz9gn23h2BMfJ374Vk3QlynOsIdlTW4Mcos9c4ncGBUKsYUwCgr2WmAxXaZO7e86aBHh1FhlPr
3pyif8Ko1Ac19OW2UHitpR96ODuFobzkWSbeigr1J3ootmQchhVKovQskaKFJR35Fz57LmLSQLmp
WbZcBsjRLgOuqQzlwLcb3YtKzrKxuLX9Plf2aJCOLtO/tzgsW93Zvk4ogFK6PBK55e8w2psmqW9q
oMAfGOPuVBTVOVOhZyc1PXJSwNekgQvrasR1KA3i4VAJl/FWzU45+k1LNYwR4xAaaQIUJpt/zRmb
1pVzLGH8t+vxncCra2npNoiTqzr/qErBwl3yp8zc0NrnjGbG5J+PfpYpm2ky9nXz0YL4v8nNORsp
/Fkhx45eLkRAWK3ZJGYA/B40Q/OV7t1cdu1gu91U43lLthY2o7A/z8Nn0jd+yAAGa8FXdNbMybId
xCcUH9xcTBBfM6NhoxnjJlGmmyov7BYo6sTW1mbUwlmUpiD9cokMGD1dutqNU58DNLXDeTdTWcmC
XvZGI2DHEuS/PRuJrIEJjR0kO9RVT+FEwkjYtt+SYr5lAanvharIlcBCmVN1mFiDe9ocXohOwn+a
DmE70KcUPogOnaWylFDnMusAkORXYMgkOiTzrBjxpajbzwoUA3Qd/WLwfTs0pkSlZ61PXj7Z9EWJ
05glF8tUX+dGv9lt9giDZUu0+mziACrKhcV3Fx+VoDa2ffJVWiVNMcmnwqRd21tDa7eabDlUBugW
ny/gj9ZYHtUiOxCDt1H2qvTmDgPWeb18Bpe0/AFUPOmOoEYL0wBaGmfPRxYx6w/BYY4tX6PNeZy6
Gwk7Rm+ug+Zd656JoNmOslWJUa8d7V0QP5rVGFf8o2rgJQ0XD2ArJZsKzc1cXsXslmh3g7R4y4Bx
UVu2M+VdRn2XpeZss9/rhPasOFXnOD+nqGVONTJ6lb9T3HoonL5tvZYDABbrJS4wcCRo8/1PxSKB
KcNfgtIVC8tOWmT68aPjkYMHbUivxTBtZb0DawAdZ0DmWCLO1W5XDSzynrYs0ejTUNVVsKYGuBc1
23iYOTjfloXShG7bjNxUsH+W/Vap7rypNk2asUmfXDnUXebQMey3mhRuTXUVyqmOXajrZKhoImDM
xPbkjhAZXq8h5lI/UHVWIKJMo9stkmssyBDNikvwRh4Slp9Og8+Au5fpk2DBaunRiAqLYMBBNcZs
OBjRG/MZ1qeaxdI6fOFbLlp1V8jpPjHTDWMrHILmtRqyl9A4o/Szf2hPFpU6uJ8BexpbcMFule0H
zbyTTaG6IPcM1rUB0hvll6xFpG1Xf8Yze0HsobXxXx4Lf6ZetSvYmC1yxsU5XQ5szrwsTc9sigy2
1AynuY49J9P+y6Tp0E4vzMeoVGutnh0zedluEnN1W+R50wZcLflPVsAc7Mnvx+pSJgJncOLFJPh4
wu5pT2uHQauWa1EJFRWdTl8b1egRIm38G3N2VioE7hqvg31OltcQz+VG08+dMdOFRT8JAOqchGFd
rGKEujVLYsLI0ml5BJDiA2pySZrv2rE71837rLP1GfDV0vKA0BkdxELLfdDs6OmEy6wD8lDCni4h
jOQVZCgoMuIklfh3OTj/Mjp9tCq5ZLr1IHB04qbhmrb9Ytpem2FCUMIDk+o0sM7BG0dk82mzSIPz
rmyiRvBjfucKpiPVKl9Tm2HVwklCaWzVCtfGY5k0AeamkND9K8r3ji+XJcQpbZguivFfDHkcPRJW
lEmXatkWfN0a5oAiYV1H/r5t4SDKVvMfbU+QtZebZPOkLYJVdWWy8dgRGf4XVe0pYZG70uTfAo3a
e6n5WGrpZYCusYhyj13BmaCYuFKiH0YaOHegf67RIJ/oiDrPPPrhYLDzGdpbi/fGC+MnyBeFhZPE
C3m2ancRB6mvdKp6sNrGmowDUsnR9ewJwzArz0D2LTu9E7HVIUC/28OXnX2YlDkKvCapjfg3nnhb
+2CkyKByrreOTivXJm0+0sT0ataTSvTWzpGLAfiMB221kpnSa8/eYadESkXzBz7TuRf4sLtzjtIc
tM0xD9tHZqEryE3ZuF39q/Y03rcjYyPYnYR+HK5k9j5Jlp9B03jjxVqPpJhc08X6i7o3sOnaZjKk
25LmjmR+V/KpLnFNCjZX8x+mfp54bb27SW5j1luCRG9KiwhtVV8ilSjxJi7HCsJo6AzQfidTfWZ5
Cow9Y+MwJn5p/zfG1AQUZceACeU7NJFj/S5IWdWF/NKxy7LoOyOuU4eb2TuRpt4spq0YzTvAiJ95
7SkL5B0esUNNYVaTcKuENrBVBj+b4xf2QCyE8TpaY3hagtncxfb8KsnpivHqw6MkeFK79LCEgqs9
4MtyGnfWoEHuCZ6NLVG9w98MX0zdyJF0VjHV9JKRb0teEWuD54P37UdI2phRX6CYjtIrsA+iz7iw
uk5zGIlQSqLjWHbHoliUTT02VMfoKUUT1Zkrxl6hLqzWIhwN7bRp23yXW/InJAeuzeI36zjwgz7C
vt58yKt+kk2+qoujFbUvcaou3nSJC0r/QuU+9fMukuetSm18XOIIWEDGT/ER2/Om7lWXTl3We9Nn
MdfvI4XyYdfLrmRC7pqqB+n2varyjKnit+nos+7UJ//H5NMXvqB2hmWjy07v0LLZ2QgFc0tpEFns
zfpHGYfsiCX21tmyZ1WMN0G0t+T4a7EtfTMn+oOZ+WQsf6A4aJGRmhcyPS8iDbQNkZtXPtYtIUQ3
XoYT5U+dn7LBkOmW5492HMcqO6VxoqiIzTkVPYWjJ/apiarPIVpm7CtrETszRJQhjpovXS4Iohgv
VTUcCzzGpbbKrzAOAjZzQHgYlvejhAFk6uzrMhK9GbVbnP7gB3DpxUC2DNO/zaJ020LD+1mC9Jzo
kR7EBVswTq1WPQJmG1xdHzLs4dKRIrVrnpcnRbe3SfyXVo1Xsipo5LcZm/RAzaap8PFzYZTpANcM
r9eqeyk3t6UaLxMrZo2Lc2cHt5X5gS2UFJE70RncreHPeNoldk6bi3CyOripDGP0oB6k5geT1DA8
bIOuD3oXKIzjdsHYmOrfFm1gHRdFFQgSbA+SQe8qClCOIKxKJMzRC6rhrPanpKI22gjdtWraBL5d
wvhqNb6Q/JEDHoqW0TJ4DqF8scNx23J8pMrJMlniOakUbOpY37csdSt12jPPvMIrOnUaz2sjd36c
IumhKCWN1+fV1oKsVJnxS6ggCcJG7obWa0b1UcHCATZyi3CSR5O8j6NngiPO4W3QmQeoFJtKxpFA
4Cko/tWdfllQg+Z1jDS0W4Fe5Yml3MfzWxbT2NcJczsX+k4TP0tAMmWmy50pkfKlgrcV9cyhZviF
qh8lJXoMkMCwlbKiLKj/yjCdb8IgvkphObvJVbbSTwAK/hCVd2XsPkQfw7hYqGTtF8AlMzGIKbjN
rFtCedlZgf0IU8kNTGSFGctspMleeA8mDEoJqxdtbt5mVr5QBr0O2HXT/8qd5AfDB4YjQAMIO5G0
LQPqzygB6QvOJ4Pahrjd9g2pJty/CxQLM6/zDc7GA99qRJ642nGXPhrJ4GNF69zaCo8Fih5khMNM
GeoxmGYoD1X3YXeGH2MzbPOVarJ01D4oh4Ems6hT/dHup4+stw59F6wPY4GdfGJuE5a9r8ivI9Lm
B2l6gl7ZDO2vTcDF5iZkWMmJxuR7XKXHPNdvtR0dhja7RW/REB/t4L2a4PlJJFxCwlbkiter78iV
elR+Oxv7AtGsfbMY1aYYba8XEUko/jfTNekqChsB/vFI2UfNxjDpAl+spvnMmFljrMaMxt7P9Ise
gFVoWk+ekTR41Wh3dMA0kA3VO6+XbGljKkhTHazPUlf2nRA0wBdrgCJGl6NfzTbruxmtWliKH3L4
G2fNIU2/HGfdPrTJwAPcq4d+MX9mK/zNq2RtVMOhyYlHnXblCewn+GeZHHH+LQOLlMmzs+hslyyU
oD0i3vJyt+APDTH7jeA+QbdxVEFxBA6eNI0+BAyx3WLAfTRYXG6yZSumKuW2nPb7KDMuzHR4ygwH
u61TiAaOLGhUPoKqlwpHpQZMhSXimSKcPLOqXSB2iaeq3PZY/rr90h30zqDqpKqfZjw9Uwt7RLx4
TAgR91Tc8EGbcW+rltoLtOURYKw0jQm8FBZAQ9V/eH88B1pZ9Oprgic0BFy+8taPk2gb00xKn+Km
JB7owJ75wQYPB4eB1ZI8sze5CCcVh0zLJtqK/hqcgGzbPouyfKG+0bWIp4dJxNdkZhi3XwpWzcpY
IZQxp1SaclIN+xZI4c7Mt1N4jw55nh7szD63GgEnxslA6a6zjnqm6htkmGdlKJc5fbTmeA86xP5m
AoTCqD8EzjBW/tzJR8EaeK7jZzU+G9OtjGkfWvrrqIe+XSRvlkR2nRKInSa1J4pbX/pJvKTMGi2d
y6x+a9/ifWSGP7p2jmip0bv/Eit24qzZTsp/aX6YcXAblCRPGquT8SlhE2hYO40ZpYcaN1aMBNzs
jUx2YilGFEKegg7oxXaqOYnc4M1VH4naPMH9fQa5fVLYzUDyOqcaNu6+Zk0R0cBnJf0FKhAhpOAt
zG7GaO7NlILBmQhAG/yVCVYHQGxqz35MTe/c/jHkJKDD235TxtnkSAMpCXYu27xu8DrJZ9Ea25Sg
0HCNJOtQJ9N/G+uFwCg+sNl4l5CHxoaasQhrQzroJ8lsRtSy8qWV1R3kx5dSLx+yVh3mNt6BVL4b
It3aCU7NSA1JSNQLhm5j13UmukVNcypOmtzNCNBpQj2C6Ag2hfixVBXXc4aZKOpKH2KFC6jCXXTt
JKzkGOaC6FT+Fo4IFLKSXtjvv6OZnoxW/87bbvXAe10n3wI592iV+Za4cfPC2YkuY5dqtJhVstCl
AQCszuRhDfe56p7DoOHoxFGmmr+R4HoJt/suB8E2U6Y96aKdzqzTSt/0vUxYbfBcIAeb7aE3kHhH
VhV8NUTxhsrIg5894jpk7A8iT+U6QW8iLPrBF62J1PuZRfNPSinAInjL1dEvws2+VbMz4/+/JuAO
EFOvSX81omwXPFpRXoe6c6Sq/Tcky1nV1duMeRBTxrZSpMfEaNEn0lauYg6d8qhQYZiLTzUkMASu
cJ+I4hAmGtN5OOwCcvyYNOsfHMHfGDV8vWG5pxMHkGIuu9Kg3lBOlKaiiij7arOROvG0vk8ph1nO
ajAdi//CPv2AN/yfZpX/rKn51AJii21rEsHgVd6Gl2RkDdLe4JKyV2LBFRM7zCmz46kPaJmdVuk8
Fzt6yqk3L9/heR3ibMQ/y+eE3JsXOpcAhca4RNpJ5AncpBBbyYgxOLR8ayxbXLpw/Efbwo/KKqkd
ViN1Kd8l/BdNh/CSBifNVD5gskBkjOfPOC1PMwtAaEaHgngcgWF+8fjYYTgvqrqJOW4IeTsjJ0yC
8BbpzmS/53ATyfiR0eXymy1cYVP5GCg6brcVS6wq0dVcDbx4Lxt+x6qK+wRbSxiafK8QpVknlOPD
mB80HrhRuQ8Gzp7wTzHZDpeHhrfDGH8vSKCtxIiOJy/cyHkmu6XVVRsFgpppIKvrcg55426LSnZH
6hdNlVcsQ2zTpi6+/xO6wBuyoNPQ0k5si+iY4gwW8iCd8aPcftcqvjd7l4f0eGcgSRFNykq6mqPl
JlayrbPZY310S838iX/jnlIpQn0vNskC33rhl+zaYFpzlTYttyrrGzjaq5Dm93RvNVXn9G19TqZk
H5u/pCsPlRbcKi3KPGVdKZWc1qF0xwGzW0oiZFE0RN6s19jkm60ZKJ91xDOFwrDTZ9XDQgiwKteP
tbnTy+qX1MqF3Bpulaz65l51L20I2124DtV660DU/W2acJdUwXXp/1rsBe5Y2ILBGuXKrvlmkuyy
C/vZxsN5pjN8GsrcIfWMPzYO/vASO6JfPs00+Aba70MS61bX+JVsckPWG3i0p6lYuFT1TKjpFM/W
fyayBTlNjLN0MhzN4q1gGq7pm6x1O3Ryq35rjQQFL3EU61nJn8DF100YX04e5dAsdxB7PhRDx6vO
6pbCea/Tp2s06i8E5A+pjQ1mpiSQnt+NhmIRdpEnrPkZ0D49KKyRCb0sWvmcdGx1LfCrTQjTHs8a
8Z0lYDE1WQ+FyYecuvkBku6S5XwVgR6ub9O/bv4F3o9Nv36164rKzeZboRstSjOG0PJixTRc5Wja
OSbIKtwxujVCwqzWP0mY3SoTvUbN5oPVWs9QfQZS8mIvZr6hSAdNW0b2/gG0xOWPODjoPWjjvomW
wyQ9+lN9ArBz10TkDla5LXJOx2ykr7Z2elZ7hRI8QI1tiBbfraQ7r/wdLCl8DVS8WI3kh51EWyiA
LkPIp0UNL02G11GidU8lbK1eY4XRTKtQhINNQiQ21LDnk6/d5VJ6oMGZho42/ZKlrxjputbzbax+
s9sDJgWnEt0D89Ehs0mhUu0trOZqNNieVPNlHcM0eVPjFLfN5R1huWkQuJdk30MTIcZ5CJh5K9lC
/NVXCHlJdXtxqejJ3Fh9+xNLlCXRCDKn7SPmk6VLEP6acTct/oZ4PuXKW73cyUM4MmvERscGIUmP
UOEfrWt/7C83fOaWT5SW6GHeOoyhbDcyDNmKHzWaI8fWhpgJwbgOa3kms/mOWW3zVqr7hIpEcZfU
DyhBD6hCG0wxbk3+JQNcS9Ap2UfLKo9i0Mt7f86sz87mN130N9LhfhlR8JRIoVuEiRtnRH66S1ZQ
0t4mLCbZ+yy2hjI9V1e5p2GYPHeE8hxQcalWberoVlY78SMbkz10WPY/84No509XGFRyBLSJxC+L
6K5leODMRanPX2XUHkMbcChMXqhb2H9ArfG6UAR8Cjva1wQSA6wG+tLyLJl45/uN7Kc5neuER1j9
IfUEkPrR4OKcTDQZba09wA+7DeLaLq+aruzGXgWMFvkSdGCIUJLTTDbjWeObK6IADJyGuUJtMPhm
BJZni8VoszVETaDY/G4UlQPjGlfNE/z4R7+gEBtBv62rzygLYIziZNOqHv1zPEEQODCfpG6WmLtk
yh4qMnZvDLc+OIjyVc+Vm95R5SqbbrNaxCMi9QoeSoXP2Vr8Pu8vU4PrQb9IqrEHQPLLmtnPOyR2
RnIN44iWZ4e4Hl7riuvQAuGiguPQ/Nd1qMbwzYDjzKdErXxt3aFm4aPQ8NWP5Lm5lKuT0m8E8poz
y+aWJd03cLKNxB2NKoQTE8I9JhS5QcP8thigBYvONv6AA+X0FXpvD99/NRJ/Y4AU3NScsYMdriaR
kyUGiik5i1ly66jwgfT5QmYJMVNrn5UgvCsoIBH9yIa81fSIi54WI5mFt6U3z9mUP0q604XGUh5g
LhWKD4krqB1e4iXfpwVpvPm3b7SPVtdPlGS7tHCyQE/1t1rhtZ81YDTYiZDu23Ls7HoLY7wRHAvj
EFbPiqOC4kr2EoVbmiy5FfU4DJ3TtRIhxv+ZO5Md15U1O7+Lx+ZFsCcH9kCieimVyj5zQmTLYE8G
ez69P55yGVUTAwVPDFyci9Pm3hIZ8TdrfcvaqwkB5TT4z0CdOW2BY1NqyNLcYPfYO9o2FshBwinZ
RghVjPys0vqvtrRX32QLk1KowDhzrBmQah2kpLDDEIZootSFw3rdeozs07ANdH96bkP5YeXTfcX8
AhYorIH8mnEhlo12SP0FvdcfABgyhKZ+qgbCP73QuRkMM8OI2WpCIPKqnnsoxZrWbizAiAwx0MiM
hNtGhrEfcazQ6+Ji10f4594ti53b0N8KHbNH2vgMSLOz4mCEwPdFwDNZkyhDBx7DYrqXWvaJm/Jt
hpZJuAO/NWZFUzHzRDnWh9Pl2Jl3eTmtxoyNG7hvNrJTpTMPj4pLo2lnj6RM3XxX0ZtfU8skOcTN
hQLRndRUBbEwdjUjas6o+atw9CuM8i34VaTd0PvO4dBvc8admQFN1fF+lMATi6NNrsjjvcUNlPKs
Yayiun3oZFsDMCFxizrOghpc5CHtOQgadvTmh6kRuB1WqAgSuQ9Fz7ootVkUE5KUslaPHukatiqj
zi3DeyCWe0nrmkbk1UsyLDKZ78hXC1Hycq0vuBBtYkrVMEt6zcfk1oY45lEbYW6ocKcbzTczT8B8
Cy6Hze9yAOdWfvE04kV4kaR1qcb2iP3kiL507yEfkFnHI1zfh94vujUG4FmAaYei0ltNFFdeC1Qa
A5sVsF5t2eVN4k+fUPWH8Vm1Fi+DT98fQZh/9awRow36qWTHKBdlEeKobE0YIOjtRZAZ3Y+M2Wuk
AysykV5IBgyowGz1Aid0NZfnJPvOyQxI9qw3fmNKJvKKHgV1bxzPhygvdsmYX8V8n0zNMe3lj6aZ
awSn66Fr3yJLHXF4GhOKmKKwwZIIapJFYFiIF5Ag92np36VkoI9W9ezV07rmEiRjg/m68RERbMI7
f+7gtzvxe9QcR3yeIVdcgXMYG45M7HU+PbmUSjnzI6b4UPRRocEVIsvL2/altn6I8bujc1sz4NgA
RT+S6bcGrn9qI1YKTXMk8mDt9SSM67xMrLvC8DfLCR/tcuRSPwJPUx49uOpvZHRqZ/EqwUxv60eC
sW+e398LtTGcch+Ffz7RzFHrMpvm7m22Zv85JJ+un24UrxUzl4gAkZ43yUh0/nuPVv+uTdo6Us2+
5oRR5QdsUcA/D5Aqn510qTftq5Zi5Ev30KZBTiB/1DPeUMv2ae78g4maZCUHcQdSEylzvikEZ5eV
ucN9MuKVNmV+7N0iYJt1bjxr4xZ9IBQWtviODxGQA5oj/4MFxl0+voj0QmwMMRZYgnkznPRRQyA0
WIStEPvRmj1Yqn4DomCfDE/LKRi7q7XUprWpgRXPAJOeMVGM834a/vKyANHLy5H/1caIPmCBeqdP
ZnXvJjha/2L2nYY5olY5lcVDS+udiC/P2YM6WEvrsbWLnU6IIHcjBQxxqrcEgTm301pPysCRz4PF
XGi6UnOTndqqOtoqbiFksYZiPICW0VzilbJBUB0RIMGn0nwhLnyPiI5WofJ2Ruw8ct+s21tjsz+P
E3zzWTW9JkUPFNJwV9hWugD8Sbb2mFrszeybzitK1z2eCqYR6FrZs7Xth9En9jNkW4DL+a7H0kag
PObBoRN3sixvdbckK0T1m+qlE0R27r309fSj1xGB0wiKYXr5gaPjZQNtc/Dsa0rq/SOOjA4fBp+t
Iaz3OZt/E0AzUmv5D2pUYw0uJSaPcqcKA1mHC0W94OV1CH5ntGNnh8LQncPIgIyBSv8tMJmvCE9o
9m75AE+ous+zJ7bt05YVJYLZWom9UTVgwqdnyOfwML8GDkCoFaX7zWy6nD9Uv9fqXyMFUncYkF/n
/rOBSHEiDAN46NbCWa0zvgh9d1UIws3euqnYMi1TJL7ABnL8g3LAhqVbqCN29Tlz8PesVSYUtNSR
PJDNxgWlM28RULESbpFmlhbCRj72yDlF9hvuRC/ZGwkkjvrqwJcIGUKWt4GnWTO1w2R7W93YVSwI
OISyClrnSP4wGqdyi5mXQummBqaD14bGvrZ/0RST57HKsYU7/TNKUR+dK4gJI53XMxoJ67nA4OeE
B1UAVoogQQybxkF/rn4T5CHxrHaYR9e2/6fIg6rBHqRo5vKKVVbDc/s7FlGwMMycvSV5y8VWAbBe
dHAKZfbS0UYcx8h8yLtIhoshn1vSB6v4WMmfVt1rtRdY3tdIzEX/mDINxlNyZGSU+IgAdaAAHgkT
4VOoTiCxYRhY63J+qAhNjmrBAOYUDQeP8zdXR9wrwdBcEkw2HaFK7V0338v+t9ZP/m8/0fDqR96U
NWHvZfWWVwoJVnwu2OSVTXJq1V3P7CfsXgtkaMa0EtBXuxmkUb0tet4tRpH06qsamkIoXgHirdzq
XeHlhPqfZ2efshtC8bZlbm/LPmDYsl60BDqbaodWt3Qeqpr5BtJxtRLM/I3oLgvvoJ8Gvv4O8gAo
zCrijWdThsfQ6xBp07QYCZogkLyf/zw5DDPCAWehKHfkS6zBwGMo3zt1j7bLXEHAd+OSQBuwDkx+
S4zz+oNjf0SNFwzWzl9ir1LeAy4kf77SSIDJq8yzo+8s55Y+EgG0rhUCHQqQOTkCOMKbMHPnr5Mu
OWjc0iwPfczHmK/YkUPLYceIrstG53cUZDFlfDTkuPCg00LOaA/8PDASI3D5aNLyzVkMvOGTPzL8
ZZAWUY8m5WtpjMjPPzITd8MSpSdv0j0Xojm7DT1czVmprWX/3vIpW1xSBodUxf8PePU69xbZOF1L
SF/uqhPNwUNMVFSvyPyYuXjtXY+CPLc/UQqE0L/NmqpzgCQW4/LF4JHCgBjqncFEH2p47OxCqsja
2jcVCyc0MDSJoNew2JFCT5EzPIeACRQctbz6KcruQALIdrA/FNHkGqWlnewj0qnnGrEJwlH0MBBQ
Iggl8bZg+7k8MOSIOYyKyz0xRiA3+Ln2p8unVhlJUE2fgqDybn4AIrsCZ6Cabt9Zzz138pjwzPR/
yDRRmiDBZcnEHogwrE3CitTp0VqzqTRYo5pdCo4FBOIEoqg9uj3IRfb484iwKkZfPm08m/aakyTm
Ha6xM2QsmCeqNExFBkNpKXFHoG7zy6dSFk9KX55rbKV2QRECUHrdF8j/2NbwXkOqtlLtqZAghYYo
ZcHuSYZXRvfVag5AkGm+H0h/I0J+Zn5ZsdypunKlGY82PC/WEeCeV7EirrfCh1KHBYQkxJaQmy2Q
Tlh1CtjGsIKXSSQD11AiMbDk2JHxsrA2ptzc1UmKJYrfKFuCQMsOAwFyuzqK7q24CNQgiABm5COj
otigxx5eXVbVyGu+y6yibtfqKihTO76LO/ESEp5hdqw2EvECMhzVX5I9dbRZJ9slmRA18gBycIGp
JA6TS4cNL6pZxAG2GihYX1ObVB6QRJGdMDhi6Iyeu581wH5nPbkWYPQN292ZfLEdOzh6PkZF1Xry
xg3UqgNJc9hiWNqK/iSzW9W/dRgZQ+POLH9wxq2iSxe+oEQ/CpnCQWkOIVMcE20YV92GDO55pWMb
FHb+auqQQXJXpud//mCy6E3HXj9ZNHA6W3LfxH8sSusvLQnWKRwUwpFQErKh/hUNUb+1a1ZIUQgB
yR78B+HYVPex+vFp+VZdQQybbvS3pTxjPbBLol6szRZyhlZDK4Gnu5YplHqzlveumVKVJ++pg86i
sjA6Yr7DwdyZGx7j7kIyARtLpVkfCfQqFVPxuEE6YgeJyrl6VEXIkoebw8X31LqMzu4nwgUcAfa6
apluuhNuAQFWyl2sCfXEYdHk03oobcCGPXbHuXiVc/g2tNO5zI2fgcf3RcO7CUUu2k1OFp+0qrpP
0sZ6desh31haeoaORDWwG3ieEgQ+eP7BEi5Iy2nOkDofuw5bkMC51QQNUi3eYd+cTqlFiJXJiVzK
SzvXj9BT72vqctviu+vOugDShpJUSO8N+I2OTUdfz1rerUPbfvxjtXUn5gdVpJcijzzYjs3XFJ4A
R3+0U7+ts/Amze5S2HyXdcay0WVb6Pm/KHdawm/A+6TmuTals2BOrpltvWAYvdU0dgQqAI2HUalf
eiqGlt+Uzfy8QQkwosDGSyIgv0kxvI9982XYCVLZdj0ZYk2a3A5jNHIFNjE8rFE+nIzefiyIEEqK
zwZRZV3zl3sufiaFjfarrO7W02OPeMVJyg4KbgzuaabGv3nyqZUPk3iI27tQxdtMOFxk0UGvngr3
q0NhWHvlIRP9dioO+BzM6LHG1IDjL7BlAl7QWDf5hYwy8FCUDhFCrJIlEbLNKqjMhDg4e1/b6S3m
ksY5BfHiOWO2SG5VUAn2UxJJYovAaEeNV3LIL6J3r3gbGqb/bfdiar+j9UpMxjoEgOSItxY5ZlJY
NDc/vOXHUprI1YrdS05vM6X6TuEmsVX8nE9qOxHd24c/hCxu8pZaZUqT7VL3S3Iomm0i7UPNbVdA
ZjdBJqzKwdxamf2ZxA+mTg/K/RihgDQqFAwp4/Eunfcj1+owYaqdABFBKKmn9pgJsVF8svPo7rqM
bdos7HcI+w/FWO11C4UVYeHfZVsc0w40vmuvanVhoRn0aJcqL3kpjZNeMwWlT7BI8xvZOdaI+er3
KXwnZ+W9F+Pa1fJHFUKq8VjyYe5hShQUtxy3fGZGaz+N1zOD0MpyHnracXamMGhvcwMtLm3rY4gB
VekvcaLeYhs+lzOtWg5vFyxG/UXuYVAaxbUunSMcm3WZ0nFSsGqMvcwYF7HXMVHoKRpcFMwRXmFE
CIPL0J04gfggtf6apHDwJpLcaC4M6450xJPFWt7C4elFd07D0UUkTJHiqu0CFWkvIZsPo672JQ2x
BEDlO27goqfogOwD9R0E0zuU0hmMna6Vl9i62YSZzjo7py7I+J8mr4Mfw9bddgV5Ci242wZPX9NS
UOnvPY65shnwduzslmETSE3S+/aG3X/01rROdvApuLb7IPNdCL70JUaIUxj5buFYLylfQEEbaxPm
ObNftzR/rc0T0t5+l4rkYtKE0yYRXhjkudr0qnmhxPc1yUdyyo2Gx6o9Lvv3pGcJaTB+7nsqhSzE
ndCAlcEHM/9M0y/bzCM5ECg/LkLv9/Hfn0xM/mVuguYZBsFG5izYS/OcIyWtrJPUDGi6PGzISLK+
2sjox+6GzVQwGYNKNSXPnP+rxosuKMXf2+RxyChB0DHi/bgP6VkcY7zvmA5YqXOD97rRJLY7J8Sc
Tr0+lSxdUWQobscu1NCGsC010vdF9tQJ/eC44WbUqnOYFPeLfTINbxWEx5KzbFD6AQlt4M2gnsQn
OZ38XES6Qpuf4p7jYB6OoPnedEqhREMzYbLOFO62Nkim9jUs5c3DCGGOO6UeSW6Ma8YkDQsuUzKz
E6dFJS3k1whFwOnpbWRNNlux6SdgPeatxBiAR+GwA0AY+GP3LQv1uJRWOoKTtQy7A0H0fD0d6nAC
NlDdB4bhHEfM/wUoAC05Gch128g7cLjw3ABM1IjApYwPov4EQ+fS8A4XsAhdeSptxEGQUUrPOuS1
vbPRM9Njqk79aQgGk7Y5pYb+2NALTOElKq4eJNdRZJ/VTPrCzyivVtMevLG7KwpYh9iTMJIOvHFw
NdjZoAszpoOwicboxxN7tnODuSJraohixspc4jiLujwUw55L6+rq1rUVNLQdANLx0ZzBI6S99ytp
YuPu1bEJigK6BxvqGR8FgVDHum22I4NRmybS8X+I4IL3xOZSe2CmV/jmlnjU52SY9sN3abo7FwMQ
NtyDY/h81Om0bxwwka5673xmMTPbmpdR7H16ktyqT1IvoXGY21jdktF7TabyUi9RH8v3AxfZ8o62
9xJSVo76fHUXp8yy0+H18JhvsTUptPaqeUOQeW+y3Fnzbzbl255thSOBMCT5b9IVTyYPv4a7gReP
Uv0gBJQUtNESxE06NbtJkPjodke9RaDVat8wVe8BKrWafNRSDGHWcNQ7NDRgMMnF2fcWoto+u2sz
Z6+zjI6QrWIAuZTMKZ0SVS5b74TPp96aUnuSAwAiu9/1loEdDEuQlSHLJ3aouM87ZoZNtsWCxJ4L
PsJR5xIwf6NhwUusTFpzRws3afKMh9Az3X1aQSjCo+KG8skf/F3T13d99e0pJlmSV5/2oIa306cH
g/lXREVrtg9tVV+BN9ONdhungYmi6yty6665nryRxqcY1BM6qLrnVDrwatJFh8CZujNkdWwJIm1k
hUZhRCDLfY2eVxC1RTTqJq2in6igsqb48fP5NZrvSNn6tdUW8PUui2fUYS92bwEsR7H8hUADgFB4
P2dLCHX4k0A/KdV7kX/FbN+wJ0v0iH1cXCV80hMT+n0b5euEcHm+R+a2eKDj6mXQb8ClAKyyrkF9
ZETv5MjQcEUb50tL210H9EegK4uyjuQ9frb+Qcn3UVOjY3zE4AM9HO9jwagzZx7KHJudH1fRXTkz
9NWmFcq93GoZbn+kFmy9/MMo8ZUm7qtwIWlObyr8bQo9aGmcw3bvN1/pEtTTUVQL8UCVqrNogsN9
cJ1XhFpbVbLm99EQU/aW6blUt9nNHjTncfC0T825z8Zuw+J+FXUIY9y/tLDPkGpWuCurOvoskMka
XbIRlQZMGLC2NqwmDqlw/jO45sfsYI9od4D2UG7vautvkhquU+3gYKPLjWezfAJYCcWPaGnkYXPD
sha0I0wi5IXloacPhbuG+jzZLuv5HieIX98tNjdH1zcmh5lEu5zlxdab4NE1yScBoOsuHx7yKFmT
HQV8Ue61ahsOrBQm7HXOY1Nwu3n3ZmbfFt9SQbRKzM59BAkhymZrx/UeDMxx/A0rQJUd4I14bIII
S0Jnq0Ago1uxjIQ7Y22Rch3SSDDqG75jQBn0eniRlZ+iLARRDlFwn/QXYR3UM4sWjQI02/c3fqVE
UZ7GuxFXsJvcx9kNITjyU622Gce8hPKa9IDwfgQTN+JbLBJonmR/nefdkJ5jid8tcD/8coFxvZcI
8zrF3tOoN5ripDtCLzyYnDTOnzH6W4v9ugXBv+HG8qZzr3drB8Ry3/BsXWW8LOv9R6dgIDWmZ7aX
k0pOteXvwO+dvIZ5kv2DHICHB/29T3mgmateMZRsnBvvFPVxz3sld6QLMKBprlb/V2gC1cbF4k6D
iUXvYT5LXfarQV2JVGij5uRyodcjVtlhbWjXVlbbsdXuvFPSPjtAPFLjOWKuOeXuAa2+mx8BLgZJ
rrM6OilWjjkrUe+u5aePavwWZq7tbGk013L8yCM4Z9oY3SGTKAINVJnTKX/VDsmpn5RxjGWX8P3Q
pRTI8aB3UbW7CBKmzN4QlwxHc2pfIn4leGsZz0OGmrqgZzQEJwgdR5rkxp7wxifXRzssyA2bU1Vc
56gRN1R1ATnjsDew3GzspPI3UapDSrQ8i5Us85FGh3aV4hIPPCQF6FfWml9s/AYFd076lMnHznDJ
Ec+i2uF5bQGAcyI0nmscRz266xzwYyOUNo5sEqjJb6w/W5R3bN7zN0MP521jH2DrxNtQmn/shD67
rkguBVRqDvzoKMCjn0NIiizvfLpGgOuoG44xgK9TCz4NiXhVXaRm5+RQNBlrHdpcM+yjV9vqYQHC
Jdr986eNC3Is9iuUocvfxRuw14kBfiC7IX9C1+5Q2TeIZ76TEi2A3ifTFfSTc0pbC020VvD+2MzB
7CWyw20LQt6M9IAvRnhHqVfO1UuhcbXtnGwLe0asTPheMLeztysnnwlG4dknRsA/5C1CjzO9D52U
BsqrwdsIU2inppJAENM5WtekUcAX0xNYKLX9NahMnFpWSye/7P4KQJnbphN50BHQx9R5wOUJrQn3
lz/uVUUXQQxisx8mdnmj39t7383v/XGq+aE2jFIvCrckSk1IKVGkGKgb/QUK0PdVjepWpSenSSqc
DpXL5MXUjlnXafwG+5syx3KbN30QSwCPcpnNCQ+0akbA1zHKCmevwNGlueacXLwLUwc5uXTtU45M
lsewua8LWWL2xT9JPQp6Jh6uQIe9Y6uYfodijKk9DGuXyyg+y/jOHmb9VHYvsedUZxCMRhejmjHN
Dn8rczK9AIrt6jFzh3BG+tbV9aGI9tDkcANhNtoSTPjhxz14VS5cJwEbaUWxIh+bB1uwi7yfuxsf
nH0Saj3GsTrMPMAQOiHqk68G2CzHsVvYF1v8wTfhECurd2TmMwoY7Z6keoQPYcRmrzO8/exyDWEO
usyYdmZtm+rh9ygqOJgtvaSshqO0Uo7yqvyIkVpdlBbu9Vnlh8gpf4eJiTx6bYhBYXxqRu3ouJj8
nLAuN4lhbcgSNje0qozVtCzdtXl/5Gp7bCHiaCHMDClYnck+lScWezBvwOD4ZvjSTSVuzrSjryWm
ZtWRZokqajeHXbhvNSr2kkDb2YZtj+uNTbyNCisPqQxGhBDg+sY5XWSFUA2kyg4Sjwy2r+GCTxrD
Ez1DfVAEePExL+P2GLPh4GLsyHyBRYRNPAHS8wqskxBTiPXlGrGr3LsG+J3cfW8Xire3WBituX6y
tXpB6fTmbqybZ8/EzJbk1RW6H2uDchRwjgvrbBfPDXTsQ+8g3GTAuCszxmsl+MW6BKMXWZesE9O+
spkgmT2kWDjw5CZwi5JwwVmVE3hnagBS55mqyOmARIwATqGZbtm9gUOd5MjUTkcGGqMlr1Flhlao
Xh0KGrJV7WBYjLBxR7OX5vES6sHqNiKk18gWEQxHspCd3LqD0V172fRXZMXflkrSwwyaIyqMS67g
uOT9RHZbjMor5srysvuZh2GFTstf5zMy3iaGK+iX3rdtcKKnUl86x4hSKSdMJ3ehVQMfYiXrLKdD
9qS6/AVsG5tNbPO1bMetZwz4711JeIc2vBoycWC2p2Lrd09VLOo7Qp9/rdSKdwJvKapWzQ2azgbI
ljKoEOQsYw9w9xPGlecU86HvDnNgaCVu09h58DWWaOYysmj9FyKAnY1hdT911rOP7gVhOnvEr/na
THU7EEjHihz/PqiyeDuS+kHt5PP65p22EZn2Q2ID4wIDLyGwihhlPYKUZhIAYUOIbJPpvRldi10I
yPghdPDGMupbJUcNKNeZQXqgOhY4fgHk0GqNZ0s6uDL8gTw+Mf7osQkxLi4c1NzF80wTljGohWrE
d0Wc/E6bL3pOuzZUSPWgNOHCJvfH7Hxs+BV00n+Y9sQanio5fnqNSwCgoD1RJvLVfDGHzuXwM3RR
eWHXXF4S/W+MRu8Y6qOzq2b3Xh/T9Og6oGxJ7T5rqmYOpJubCXj4Kp5h+fYs4KiMcXF303CABnma
GHqda8QIJAziqxCPktH3wW/TtaowuFeAelbWF+Ylb7U843U4/KSa/q2V+tEkaJJxnVMdiCQnm1Z+
RKn9iPTDTuGTSxczkKNND4jKrJtff0xknzLHszB/wnyLRnq2TuokpBlqgxNrgPqowk29mNejkaup
y3e62TrA7sSR74zod1Fkgcecva3Lu7CqUa1zuWyIEGSeQO8i846YK3jM8YAsGOqZRSOg+qN0YF/k
iNbcZPa3UebDhrc0HOWAY8w0LclJGJt1nA4r6ZTH5SG/m22wXRqDLVRpDe6/h5qw+L2Gos2tgPuX
KYdvpp1Rg74T7sloOSOpMKqyC6PIfm3619i3s1Othywkp7rGsEC6hxKwErRXZ7SOeVF62K1c7oKo
3YFpphXQuo0/DSHIubyiq1UeBpEOyqZr0IaXaJt8V7SHzEcr2H60lWtdrJKcmgbFGnHad7VnEJPo
UZhxP5UBCygCdEVE1rdWacc8jN9tvcfpm3FyxtpiFysN+HisctTYfsi2/ctslwq6sAACF81eTFQW
Gg6kDcj11ABH1vjNMY9QaetRE298+n2rkHIrTOe3itzXRBkb/rZcc+Z7hLajestyHRcn61lcpO+Z
8obT3HoPCPDI2uzhjTqeD2Ld5l0iph0fIgpAv+avt6wvJ6/i8sTJaIW2s6rTEVwFNA58KrjlPa+h
/5P1DwOlW0rCKnDqyN53Oda1VKssmAtuxUwRh6uEQPo9wd5aPDUqRyIp0+G+76p2J1PjqalS+1IQ
qQDiBiEsvGzBSIgd4z26/Atoa/M5jNi8DjYA5K6xvmBS6YeywV0+zpF/mRcZ9kDzYPfGPqtC82Sj
0kn4GecK5cna4p8nrmVq9xP3JrLk/AUoYb6tYf7iSIuuoob8OKczX00FT9dovoSvvUVJT1kDAdAp
a4UegjmkqsdtbeLfSFpEkcwtgEx3HpD8GKowPXPT2+0DW4eDTiAWFib/KBMA/GYM7Yt2H/QsrWNQ
584AX3nUtsqzF3ibeRZoQti0tiuoMXTSrn7gI0R81rImd+MYSGTuyMAZQxyvKU8PsF8MgNZVZ35C
uHicLvjZfKtnV1VX1rPyYLKVAFZjQ0s2E+XPWyo+pD2O74zuNVIFAlEiP1NZXx/bArWEZRgvmAIe
a+rK65zGR5ve4Q4w/h2bn35LqfaMWp4kNwMdVtnwK6omdzs7qAEAcwPNc9yGV8thB9BcerM8zzZ2
ign86toVjk4vmpmoojXmseFsfsBU/Ryn174dnUubkNdI7V7Vxk8x5uIyIWLQbdaXtogu0COakw2R
S3dq5NalA/SDxiAe44vrsXy0M/+kC+09HFHt0WQyS9QXQ4L/PHX5MiIcoCtO6QNjHgaboj67TggX
EV4csHX/WEXi0Gv0LeiQu42RcRMR6H4axza9smld11r4XkFWR4+zmR1YegN0qlXva+icY9RycNj8
3mdaQSrevTv3KNzj6H0YwvzsTzeSCSN0JEswisukKachT1LfCCzV4pzVZH+IvSywQGKh8zpjFoDj
o/fvGOAPU5yZ2yacfgqh2Ts3PvWkXBUWi5zWM1ed7bBWL7o/4lXwtMRMmXp0voWDZCfuUP7y9QGH
MOpzDnMV72Q4rFNTfQyeRYNRhoDOog/Dm565O3cNzfjemTi7hg4kmtkS/mYUMeLzFn6p0WNwHZpK
uyi2hsWYjjCunUOmJk4sRL3Cmx8dvfSv+WgE4BJdLvAJEG/LMB9gCZFPVC1RoRAxwbVC4Jsd8s5b
tBHxu+wi8+oicKo0CbBN6dMe7xqEEnN4qVpMmQTKosVcdI6ePh68BPBu4eXDnp3ETysY6CMQAVOd
6E6QYu7RZfPABhBoEqDI/cAXjQc/b9yWvM5ua8b8cgkfuFid0e3mzk5Q+/pIaJJq2mt5qGPrNFmY
2NR8PMqErwlzV3TJtjIeUbujIEEDu0rr9AuhOBt6jTj4KPevyk4fpUKmanLIBNLJiC5QAmTgCAHQ
cFW383z7x7AVY0xZwG+v/TOxmS75dWlQj8YcjA5xD0wzT5HZVu8xmrzUrxVNQFYiAvDvDU3DC38Y
NUwObQsOZiaTaVQoCpnEBjHv8yovFnJVKv9IOYJdkiBSml2YvSNu3GFodi66u9q07qqxeRGRRrpP
JW+OhTYxjSwWzmh2W3ccXj1I+y0c2CFin0ITRK6F3ozYreSwRSuNvbdQ56ZDv2I4zUGfnT8FwS2I
ZlztDHaCyO97sixpVcaxW41+bWzoZ5BxJqeBPHjEP+UdUMgQyMIunWxMLng2cbp/k93lwzIsTzwn
5va/CzILyPjpo43UH3TNPVfYE7HOBQqDUeDOLbqY+GipbtgOnJL7EnlZA6U9WNLt1/Bm2gAd8rjO
Zn//38ssMYDqWHMA5yAOGjK4rcoFYm2DKXfQ3+JIbV3U0mn8XmgPVYgwpYwbAgiNJz90hv1/Pej1
/yXC9T8muP7P3W9595n/Nv8EuX7/e7Drv0W5/p8//f8j5xUa/f8t6PWaf/6nWNh//vF/y3i1/X8x
jycMlfk/YcS8eP+e8Wob/xJCOL4neInAaQuyZP93FLHh/IttoeGQtmaLJeKVf6kpWVX+j/+mO/9y
eJfRW+iW5bpULf+VjFcKhv8c8Wq6tutYLr80g18MepLl7/+HiFfVzP6IjtQOjNnUWNpCZeL820RI
axa4BE6dURRBpS/yKd74TdvEz15sjwS/oRRi4QqkQrN+lFabn10xMDjN9jkhxQ8zdQLpT/KuTYz8
hO2SvRlvWopx/EYOQndLYK5bPLSO+CotluSVUx+sRI+BGkwYJRJ1CwV9qIh9sGI9nqHQt8lFAQcn
6nE+CaN7rWBJx2XTXWaQvnZl47/TGUA2Xn/WU+M3gnXAEm0K+PznDYmLLYeNF39KosDy1jhqkdXf
lRZCvkwRU5KbIbx+Etex6iE6rWSP3XXoMqKu4nURyYELMXtykUMgFky1dT4y+lT+rK2r2byGGjcJ
SVSb0TL2gPG+xxJ3VKTSyxjl6TPGvC4Yi+ze7JIvPG0/VaY2Vh1+W9OI8Zc9EB9AjBOMDb0sqvtW
sDOL4Pi1XvyAJp0qAx3JUGzh/97wVEWL4ozu0YkVpKjWX/YGa1GhjFctJJW+6l4zlKp4A68abDfI
OoUBYXcCMtlELFFKaPDp+4Qp49xWNlSiVoKv/KkmiAGEqXaYLq2/rkLuMdLtA7H1jr7eR9smqTtc
9jlguLfQLsQ6UecpLk6OI49Fwk5/XizjysPFUrgVcw1QFlDUmJ2EcR1Enk/QDsFN5phw8tbxveaW
mKF8Zz37aX1actLJZTQ+DCPPsVklatcCorcwqZwnmmkgEbDurNY/2WDj1mHtPqkBZS7BVMH/ou48
lmNXsiz7K2U5R5ZDOMQgy6wYWjAE5SUnsCuhtUN+W0/7v2oh+PLx5jPrtO5hT2hE6EAAcPdz9l6b
th0st3zdVaRaAW7I0I7HQGmWGl74HIhOMtjXQFgV7USmCATrIXEOCZQNuv4SiYJsx6T9Ueu4GvlJ
IUeCCQmAyJTNHHrYIPObhvChtsGMGd6MxtTLN+YTjKINi47I645NBgZCmKTC+MPZFURXUEvx9r0J
kJK2wN4bKqBqwsC7TOtV+s2TG8fNht+A5q1ZMyy417yqzYuTkX2RdN63tsD6agKoiTQSn1qkawgI
VbWuTa86djOqIoSXuEz9oQaBF269gP5lisxc0tgPoW9oosC5T1x4/RpZprUuBQ1oireLHKbjdixo
dcwUqSICa2Aqd89Ygz8kM92lpmmnPNFfLOLY9l1r7cye6ZultPiL9P371CqsDX4hoI8pC5PirUdy
tTRZ8q0b20BFQ57yotUT+vHKJ6vZlThEDZs6mY9jIa+HC1bFaIGntOiR5+peYD4r58gwagET68xn
fMOEv7os7BnSZKLu64SGOeRdpiahIj5XuLvBuOISSvcuF0qsK5W/SUrMYMyh6vXAu60S4e2cQrMO
U1aspeCjKkxMzGFIovVNWz8BylMh5bTEe1adeVZQFk3M9MjxPf2uc8iMoM6zbuli3wWznzB5amtI
2aqjeNamw8/B8U8pV637FEJRxJTlOCWdxDVE9haKnKegECAAoFGHwBGrHmMDXrsHePwcGx1Nf8Dj
Bh2autaajY2vCICAvHhmT6hzSwGXfPs7BAovg2GJ/dSfEqKwCZekThmXxCz3piLCzM+PIKBYrI6J
XLSq2QzKoSpKmpVue+bem1I4eb0Xs5Az0kWsTxO6h2JC1AqedKySTZA8a12a7VKXRU9qGcUudOQZ
UxjG/Dan35CQnRbQoW3nmJL3zuwCjjQU7/6IPCZXKLH0IMh3cYYE2kyGeBX3dLBaQRWcnncVTSlg
on4V6UW/aZHvlnZvr0MbltHUu9l9BxbwnizF7IiP9c7U5Np0IuqSVckBopN7M7rmyXJL85ITHlbo
waaq3XdNwBouJ96tJpHlUWbRox8U3b3z0rpOe2wkctRQs9eZEVl7EdvM8QdtBk8T4NIQy5RC73Or
Um6NYoIPFtTULivnJ8UarhBu4hwwIX21w/NvE4PLR3j6f+RtdiGYSTX/+JvB0E0FZwyKfPfjH39z
TNeQdHB0Q3ccG6+8y8Ti9wE3tuzUyjVAg32DNLSoNMBKiUXwXGDjCchZ/TSC3q8b2C1LO0cdhuZX
NYLoCrgq4TFKt61GeHnKZf7uYxM75RIsRgrm/wnsYJkRNRY7cXYiQjHc//uPb/4lEh57piUsW9iu
wUc3TGf+er/NFwIJE8OqnHBZooAhXAHFcs5CznOifuaiXN1C/SQFb0euyBfmDyXhHfPhkVC4rtJv
XjK9lf3ZSUl4kRCQF2YOXxlpJNpnWt0CLrWLghwZCVXWDsE9+BQVwmlCijPHrLtxv7Tiq5UQFvrv
v5gl//V3mb+YrhPC7eqm6THBmu//7YsxU2vN1IC32wudfnL6zaSxGDZUCMgYD5Z+GrsLytfYLjl1
8DhhbTOMlaT0s9bN8aE1CGIkFY0aJOgJabtim6fDfVCpcklTCmddWDEVgiSZR8gFij5cugOAiCLE
+ad6wod9tLJGoQhL1sFzJCZcWk3a5JAEr1wOUi1DAzGIX1GtO6t2wOAEQElhiMg2bTz4a2noT8lI
+Sm1Z8WIs/r3+0cXf/3lTd1yLMsQLPgdprOW+Ncd5EEk0HD/EnJoRtFlJNTyZYiPevC1a2vAer4N
E1khwiswMeD58CVKtJgLlLKLEakzfXA9dr67qlbHoCmMSyagqQc6ikiSGvFaW4oVOXpj2Q/Vq9MQ
JFuo9BxCPl66Y8uVrSs5YZO977beu2xdf6UZrrnTVRE+Zdn44ia1S0BeAd6MyfWZcDToVGYK/Yg1
6goKv3PGaZYt1TAiOuh/eSEGJIxxrKiMmkjSnNw/GiYVzGu3Whf1iDxI54N1RES6TpQto7iTiI/a
M+G749HHzifsPoBiF8q1NbEGnICiLzrCeJoYQmNC0eQEyEpcJ0IJ8JhTt6RKsaka9MMaUsNjmgfN
SnR9vZNl4+7azBnuRrsm1FAnURAYJd3zkPair7g2G3PpbdYbcZXt16EOkQaunLy3aFTeFWMTXGzp
anyNhGPJwR9bpQjNzVbDu6v8H02ct+s0N8SSqG9yd0MLm4/0DW2PSTivsvgHs/ef//6YQff214MG
A65jO67nea6le57z1+WFBTRQToj8XAkSt/SzE8Focl8mgAZxG80oNGZV24/t2vpu1zRhk1SOG43F
N8S1IS22IYKgu7k8exnqarwgOQKi2pPEdiwAskMCI/xNRWRXp/bTFNdcNynPHwKoxkIfo9fGxa9R
h++M1zpFyDjZFJUxvheYWCaW+2VpRJzZdXM2B704h7u6jF5jn1bnVM/odSlCBVMXBnkZ1M9V0EAI
MLJ6ORFIvqSuY16ILR7XWjORH+sH1Icg3h8rht1jS9MKl5T2ULTQfBTcrkujauPAL3N1CtLy0A1y
Gz+Tp5yLYBjcD4N44vwnTthNynVZeUjsitg+ZE3QEEILfmPwNSJj4rKlF1oe7T6ptygbgqPKHMKi
3BFwdTU1+0iMrYAc6k+oIIC6FJUwj9LsLjXgWwQtQXu0iVwgUfAUhLqHVoqk2zIvg3OVOkvdmqhI
S5AeXVAjUAx9DH6atmI+QIusIohYV05zMCqclBmlKmJVkyuN9GdNGtHWHtIY5zgpCrKYrapseTVC
bdebEpQT/EwdXY6mURtIshBdTeE/dGY7LYs679bARshkTI1461DEXJBfOBGXE/fML5xvhurGBfIB
+YLKgrAyVeDGrabjEEwD2uKJSKiwf6gMJkWpXiwrG/H3CB1447NPSunIrQ/eFuNpwfIhMo1lOmnV
zok7fyktBIKFBsnH91rv6jGix96E1CYtmzNNaghbYSFXWS4PzPjkpoBhkYkk2BVu1e6wYIDTQX1D
uMdTl4OJ47Q96GOSwQNIxTqkR7OLyoKVToIcOnZN+6iTv3TXG/1LFtOLwS+c9EW37WpqhYFErVzq
wzlxi6+l6vofTdNoj4OPBlU2TnSv9xMfm4IcmXoeo7GeXLs+R+VL0xJnk1w5bpPtcFe/t0wjH6rY
SDjrfbkcyNXEXRIWe4ShBLvE+b4kiXdXGelm6vsQPWvJsRjcMf2uH70e31Bgm/VTMoXvyM4SrsFp
uKNNU9Bm4WAG9M1LRUQW2XpevDBy1FtdyZFVospfvAgPcCngRGehDyRAir3dhj4tiRhcTl0hXmPP
3H/c5kmSF/yw31Gdd8Q26DxrvxQd+Tbkro2HsAATWhIN5VqkmJXOg2Pm4ZNvmK8mFtJ7b5xLdgXm
gUR3CgqUtS22dm4ekawO98wbh/vbf26bgGVIkzcMLSpaZwyXFgh8WNz0UAacMOsxEuCtRDPdh3V+
DS1SWlVugZlJ3HXd5c4at8+XVDX2d11Xj0VZFC+JSVomoqHzxyNdlezGKsDhnLy7WE++2uROrOK6
FPs4GrNHCKbveZTE76EA+puJjRc59TUbsubaS+XdC29E35sGu3Q2xZWtKE71/KcadEqwAXkbqXPk
0T3yLK9+1LNEW+cC+ZwNu30LCp4dnLqCCOYSi0qL+kFvbWbSE9hV+qX6mj7bkGwLnbEEu9ywQiib
nOJY4fWk5brLGDiOPlHeRHM2wYPqoWKkhuO9+owljqjLd0dBAA66ixuOcMSpX16cUv2i0W580bPM
XuESISFhCswvSVLuKscJntrIm06RNwDYmR+W+2TO6xZHqcy4aPujIXdR7qGKGEpyD8f+optef2G6
hgi3w2RbI3PY3e5IDEvtmkp8qUREmp2Xc6/B9YTBscYhabrjyS7H8SQDvBkcvi7GaN3k6j/f2M13
1yPy/MjFZMXkyzpI2m3EDLDcajIkg7EdjZtpMi5txkIuKlBaSs7d/e3P2EKWxBI1FPuPf2+33rZr
QCGEGWJGGSmNjEUqt6q1+rPRsSjUaKjZXGNIDhaLchi6nRWR2gT41lhRfD7g/mjZY7TKoT3jicVF
DmgQo4MRMJgFEHZr516NpOc1GQEUBsL/sTAS8A5pSbRLrfTdVNhg3Lt8L8y8pYcmpk0lCPTIlN6c
GprK8wZOuOEg22ivZ1V+CRt8+CULPtZprMWcBG9vPTiAelP3PgjdX70VsU7mV9gYfZYBRY+mt9z6
OiB5OOuBek/MMbj3enwDOZl12wZ4Vuy55iGc/8hqQq/uZvu4t+wXYkpRxtvmgRAQAuj6gFRyuoal
5n9vIj9HSplVm16P1UEHWRK15dGTMV3nEWo9DTIoE2Wwpmp69mujevd8Bu6WbNFHRR8W80vKJLG3
WUOPsyitCCZsB+P4UsP2qoq+ePQjK3/EA/WTyoNzuG1lvdfvdKB/d0MV50fUF461JQFY0R491fMf
k6rNWuh4I2+btztkHZ7tqnVpvjeAb+Y/XsN10kg8mDs0zQvv2e0d/anxHl1cD9eoihEYUr8hssoJ
NrmRo4121dZFXOCTqvxN4WvNJgRsaD9B4jkMhVWK2yLvnjkowxlbV5/sMEfCFGchw3pMELKTxI+6
44b7QnUkbyuN8iulim3lIeWdUgGfAa5q0il8bPOfro2jdR3wadPqPvBs2q0kUS+DwFeLZmQxYTa4
FPtKJ/e4IpMpqoPyYvtuv/NyJBIBi9yNX9G38O3u3UCHhMsJsZZJocsW/txKt+8rRpa1W5E/UYW2
PMhuRwqsA2kyWRmBrN8daWl0q2YksH/ouzolvuaODibT674p7qUkixiJF47S0Gi/Jg4QXT6M1E6B
ACvfWRPJJcHCdHQgAS5R2jmZFFXoMLR0tCfjXsBjAnG0VkNpQF3Rf1Ke6L7QY9/SH66PRk0VcpzK
g8tAzzjZhvgePBcjbkRZj8nnFdAz+8GLr1PkMEPGo93q0l7hpYiKwuFn14jLNqfgq4HEl3MaUYFA
ZNYnSXsCT9GeHHyUiDrIIQoJGw4czTiSD5itpxqBohcL41oyDOxyztmhoAkuhjB9GSdp7J24Rukx
Ui4KLTfcaR701TzUe4JvMOI2bethC6h2flGerMbwLzkceeoQWnXMvYHeIPYCOPzfA2/YdW6jvhVp
Nle8S+fZGNijxQj7kSFVX/gqIRyYeirBrHTYlOyhjIQsSwYv1ZadFfZfx/YhYa1niuhC8LSF8L5n
zPfXXgjS357wTdhoIk4CQfzGczRrkVswWyf6chfFcbD1nVzfYqUpL5LMe5yHSf4u0IAgQcGnGXgS
/kHxYpVp/8VSPXIGvZaXyQQ7lgQ0l2WdA7z2TZpsojlESd3tVKyPe6sZ8r3f4dIVNvGgWSaiXW6j
ee0x5W1dTDSrFEDIYkyh5TANzr9Kh4V0kg/Plln3u1DUzoqxNv8ai0tT2vjuKlQ+Ug7ZQ2ejUKsG
xEQiY5K4IEEbcKXk/HI9LJhijPErYaXYmsn4OPcyWJjlX5EVoCgd6QCGFZicqlAPWjtPRcuGJF+y
WvIw0t+YgYIRK9PH0EvDo+HzEzHOp5t6aFya7VBQinA7oKo5JZ2+gbzaPTaVhkvSQ8BbmPz8OgfX
L5Sa47Uvfk1lV38hBPXKLnr3ufS/a5wIJG/W1isLwmhB4VLm4XTsGsMkE8TbovsA+1ZGb7rOiDiF
efcyRMyBE61niTMpuUXnMCefZf42cqzvpgOwS9OmGgpt8NIUMjynJsodkrW15cRoNqWynN33Onrn
8hnu5TfhA1SKY7Q2SJuQE9VjcMx9lLrm1MEUz7jSokke16ViYUqN+AvzGPfJjj2MQs6mjPv0tan0
C0v73ZhF4+X2J5j6aW/1wwNSXfd4+zOWc4YyA1YwkN4XWD4FXfCvtKm9cwD10A0U+G03Z0Sb9tAz
vcM4qKdMRsYV7kSx1XwNPhe9kGVIZMUmbhCKJ4Rv7HN0uQt3lm1QAdg27qgOsdE3gNWpGqQwr0Z7
2vnt6GCMgK8NnQYZa65ml2IvL6SD0DmiOMpYIOqjHQRP/B50RuBMLpu0G9+HiriLolebHmjaynAG
HJB2bhwShNHHTDqHCI/rUiR2fuxLPd4HeWxsy8wtV3nbKlgFbnXWTYScQ+vbb7XhkhI6EgneI/Hb
0ItpF5Hpl980GPlo1YQK7QfSubRn0KzR8FY7zvBa9F2wz1pPLMve+WlVcbTPCOY7G0Mz7QAuDWog
HLnJvUcrGMTKkeCiAkOPl43eec8Twc0pBAhMEuHe0CUooYgRA7b8cCw7yvmI5Qi5RjmxCSWUGLuE
Mj1MpBxlPfKBPsSPEE/M12Ob+CnL7e90H6VolOrDGudZci0y847Ol3vX98MsLC1fhxzFnT+68Urr
igKnqa4uKi/hanJ5PMw5SBCsJrSQdXoIyUa/tKMeXSbCM8AfUXkvSox9pbd2rMDGmwEqZOqQigh7
mrbCGKgeTDQFKnv6kvd8dXQC6UsQO3APxg6fG8dHSAgwxAricpe5lmBdF/aTmbb69048aHln7rsS
PgOOPm+fzX9ilSNrG5OFwAd+6FvYkZpj5OwR6CFpY8JUsfvs4CMxvBO6la0KWOrNuopG55hlMP6a
srl2srwWZhxfqsoFyRvFpyJpzrGZQuENupE2oRGfwHjFJ3oA/X6IQi75aaeQqdDq7I0Ym+okrZ0x
0cxAiTo8VWPWnA1fvy9rrE5jQuMq7kJ3VXEO7IK4xydhFAZckpWpi/qx0UfvsTUR+qIR9tmRLFW8
3N2nCTqZWCswuxUWlHbWG1iu4SEK3wn3suocED4kAQEfJoaxNAUG/sx8CSevR21WqE06PQRJaD4Q
BeYOczjTxiNTCwjNWG/Q9e2iDq8PLlKolRldxoRRa4WBvj8FFk7fWAPgZtuyO3UWdfqSMJidjbrt
3i2a55y24mNWxONjVpLYFmXBfaOVAENMq1pRqhguNj7fUr+085/bf9OsJC1J1/rtDvARcGo7m4bg
/Dg5Cv1SBENzHHx5cJCr0d4MEkQ6Xn0NOzc+SZyPZT/W1xZJ6dYiQ2rZSRgCqC/7B22UVI4yM9i0
HGovZWpcG2eovtelBISLnujR6RkvVM8y209oxyVxcbK0eFhNQ5I/Fn4OWkYG2pehn970NOp/GjPQ
bJL5KxN/DLvFwq4m5zvGzoohq0kvuWUGe+QGNstUL3wes/w7jfL6xyCqfV+W9pfQ8sIV/ZLhyHw0
98CXGQrmKG74t0HTsmVHWtVhYpR9qeN0VZWlfKCGQLWf5EmUkhEYalcdFFJBEp5NcVIWYF7sNWsP
OsTXpjRQE8Sq2CSOdR57M2JmiJ3XKpX6LkkhHkTUvKWtr1a+qgByea53Z/ZG9pzElYtemVMqj730
2RrowiejPlGyKbPnIQwWI64b1KnK2kRpmSPnppwSyGrcVUQfv7BUheiimgnWksAdUerFArW9tpqs
HH8/fW9iNcLHhGQBbPLMU7EJ+AjEPesBCYGFek4nKclW5PDmRQrJ3vxuhrQgA62miQd5iD20Rcd/
HRqiNUrZbM2iXSQ0eWn6W8S2BD1IITxgVtXCstDMd1X8otB7307UBr3Bwmtltajlps0ksJAjA8gW
UB2+hZq3w2esmleTyPa7YOy/W2iHl/1sPCzrl0QEj12S7QZ76uFStoDmZfCWhQNpFgbSJEt/DLvq
iLQAf4ql7lhrfQfrHUxY/YPRWmF9xneX6ASERy1siiHfMD2D/VlQf3JoFyO1StvgWVfjm2aA4Wtq
NJAGM+GxEi96YJzbzv2SNy+ZsFkWJDPuVXON2yPyiFIfIy8SDuyXQRYtddneofmG+t/DelCyvOOi
l90Nss7QzpmUjWgfZZH6aXk/CxOajmcDXkEcZ9Ei4mIcm8shIyCYRVAix60UyR69ahZVZEA5LowA
Lz03NSycqSevo0usVUUK7J1ZGheX/ZP6/VNDfDQGEf2nJBZOEjJhzdQevyV2MFDRUUaAz2mSkqKa
fYkzgpUQYcAsV48OWZJ38hVlAj10V7xIpzrZFKpcv51WdWpD3GHkMnRWaaqNiJIYsl++TLcxBR1Y
Wcuy5lI4ObjlHbipyqjuLWV+K7OrnbzgrMDr1tjDJu2hisgemUZvd2SOktgsCC9IVPqupuxEUXFY
2UTF3wUN+S+Tc984qDjDDGRT3RT1pgxo/pWAKpCtB4S8RPm75AyOh3cItS365epZ16l5lDG29XHg
U3e0JGDcgBl2xwjoYixfzOKCroKksNxJEG2rI6S5lKR2C/sDtK4ogi4Fvm4qoYk6vTmu4uCq55la
Z6bzo8rCnzLDedGg01E1C6Qm0pzFYK+b0EHfSd170EGQG7gvCFOaCA2386XB+Uufnp8uDF4tIrDJ
WCx/UaI+GG5CCybAXyayJ18Ja4HFh0AVQ90XNmlRGSrLvK/Gpe9/i2omgGZtIhGf/He9mVWcVr4Z
RHLC4wTLLfGY2gkWrHJ41xMG2AKcGcntwMuEB8IiP3hmtBYSIA02BYg+TrY0UYYvTGGe/Ny56g3y
nrxNX1WHNThvOHhLeK/MCHE0RdbBt5FW4hqil/s2CHmWyJaXWg7at6goA0iw2rExvhQtNvAa+WWj
t8Zybsz0ZDpOEaF2iYeoP9GYMvkt/rBaH14oHgCUyg5Dh+5eWR7S6VPYUA8qqqmm9gXzwqkMYEg4
fxpmP9jh1MKxsKWGGNRiWkhAB4JgIZPToFU1ZqJ938ON9i0ug55hY7GZOdVVQIJLr9mrUKMc0QXV
E3aZH1Vfv7isj1WAgEP5NGEs1md3wOCaJ6Ingi2qfWMhNQHe3na6O5Zsz6anvVstK1g0F8G6r/19
wxmVEwcNLDBk+MMx3tQ0LCwLYiN0BsuCYDTWxHm4rb7LmCKSuEGlRpmAC0PC9fDNIUJokEL1dAu0
ehuJ2ZBUwFlsWms9OPUrsEkSmmYwkIEnhVBpDDyaaJkO5pCnrGvaQ5zGNAfTCUWzSZC3MbqrKQlP
kRm+Rq35q3X2BKDgaBoQ4OdceB0Xop2B/kdkkPnHBiFV5Hgb0Vb5ikAAfjQHBcyAf4WgxmVa4/VQ
1E41s63uUjL11JwJkqqWMUI3fxH/u2gi/VvkDiQjO4A/Xk2rbkETmPrKDscvkzM9dnrkkITEH0t1
8TEJQpZfGJ/LnuZyNyulYgJHtkFLi6nhXKKCFsOimB4HhFHgVUpsIxW7T4bwr0gHV3ygozAT9PXQ
0hmPaW4ULLow8i3GWRVdFD5FmiTf1A6nlTXG2cKndTMQk7cqY34kKyiigyHWhAsV25KEwdIt41Wh
AaAyIEQWaQETyjDJ+wKhFUBllh0jY0cRaVEHAxr3YRePLdIwo+dKIYNr5YYvCJi9rZsPX4Oa0rw7
D0dDZ+MzgGdgGayu2u4xNrpfVZXaK0u7mgX8PFurotUwchzbLJRotPUyPybkehLfB+hR1ABxKTCj
A1hEuIi3RpCpVYFgvGEaNkVDsi4qEh5N3FGg2MpgBV6JYTYmCAA9xkKflxgZcj8fyTPzaczbpbXO
uhbFsGiJb8MEJWJSSmMGuFDmP4BqJW91I+w7ZyqxOKc0CZLsoeG4QrWVoyGBiaORDeA7IoVRZljr
8KHvcOQm/UQIWEvgQW1IKl6hAFMQENCeig0q9Ho7eVAUwKjQelDbxGkJIQ0VCb71uDXrGqH3gJC8
wDDqZMOKSRt6nIKL/uDSSwbXwWDG+lxp2IADYfxIUymXbZWCKhuHNc2tni6TiNYsnpq9C5sS+1YX
+DHqRGPYkMGyGWC0SA8nWU4VfdWq7E1rJ6DqmkGeTZdMK+kSPga6pYepgxsnTnryEZE3n60MhZw+
MlRRUDWyk3wJ7IQxtR/ELnOILc1yfdXYdNUMGR5pK9JnmXtiMr4vHCYOAu1RkKfJCpLaz3S+3gS4
6NhXOLkwGN+ZRXr1e0agrqG8ImJ/tvAdfITw967ZPyWFnmyFHuLqS9LXySbCBsU/wcG/NEG1jC6X
oqyzis3q3BYxVOgsANqICT8E7ZlhtchBnlIfL7amr346ErO7aAoSkZLiV0ZlHtSeHq8na/phdmip
zNT75kj/Z+AC1WrN6mXs/FdniCG1VckvEs27pPCJf0XiV8KltBMITAHgTy8e7zRpHVw1XroBnGRh
u4tiDM6mX7DsLUS0zCztm8MFghTT4ElWIEvz0sgWBT27O0dx0MkoOo2uU237Qn/TEihnFaXgMhQc
xirqTwwN1RitWHRU+IxGDrGwlVBahofMTZD3qyG4VzhP4JYq7c1mVCbCsejOiMjqiwX07y5yKIXm
hhecGduQvLpUzFwe8xT01rFye/8NnfywSq0h2+mWpn+xQH3IjaHK4L3PEmOjc3aub5sBLoQCXfrr
MCYQVWj0La1mMu4D3Q05bIsHI9LTxyoQ2rE3pjl7i89kGglTVm/qzz2hSgezFNfUd9EUuVBYmL2Y
W0Y5Qaw7UtM8js4pFYRTVGf3UeY6b1E4TStvACWF5yB5c7H8iOKroPp8HXCNbVRdGGuvb+L3FtGR
Z7XpfZuT6DL321rhb3pqffe3LSm6j5umSEiaUPTibjc1/3zUbet2O335jyd+3kRlcEMn1P7tteZH
CYpGGLJ5ZaPzs53Xo8AFBDOToLz7kQUxB6dO45UwUmQb9VpqdcaMM6mvqZewBNLEwSOxoYBMQ/9R
dpSwkp4KckRD630AtHcSulZcB1Q31wElcUJw6G83NWG66QdsSnIEefr5nVppbNrAcT4+2u32+SbH
6Z37Co44E3w+ZD8/4rd9wyPylLbQ7fvcbrdpXd5u+nzpP58I3N1a564A0LLz590dh/aaa0l0uj3f
mXdKwFKEOTYN4NtX7tHxCkcx++V1k6pz7z0ITOHC+ufmx2cDL/9x7+0z3F5bCJSk8z79eAS1Xjpf
bH48f773tvn5ZeZHDHOr9eMJeOY+Nj9f0qcl4Pumdx+lLukwLex6NEXqWgbuStNadbpticALdjgD
D+VIi7tvoQFwfnh1JC5Z+UQQZn1FfJKtmTySpztvJvMfKjHlujck+qF5MwXdcqVcyOxawqBrACLg
3sRdvW4SFp+3x5SeXl0rIA30VxpyNuenfLygiOR6rCnsf75Wa3isejA0f9x2e0/OiWDTZGKG6vKe
tz8sjFJqMhoe4T9vi4yk3CQKWvftPW7v6/swdbD7wxH/8/MWfYbzXozkUPx5W1KV1K9p9C1uT7vd
MSYuRjBX0rf68z3cKfQ3FTgSopgrotmY5UVbv8u8u9vzbm8MdD/b5q4LUfPP5/VkKW7TFtrn522m
B9kZPzJgmnkX3e4wVY65O24A/P65n6QhrC2XvfHjubc73NKhYebADvx8bhXT+XHot/z2HgDvsl0/
L4s/37fX/WpXmkTNfr5HPNndDnI1doI/94k+dWKneyzIPn7XBL3Fjgk1HYQ/v5dZtz7BqKAVP2+j
uhXv0TrT+b7tIzUg2mhgtH++tDBStadb8vPzWZxg456Ewe+fN1m04ffMLb99fk7MCeQfYmj8vMkc
yvAwhert8+XLvs4OhU0awJ8fNKfRcmgpC3zeVI/pcMCK+Hx7rdt+pCxkHITlP36+fOM7zgGb38Pn
y0+hg7zdFx8/2e2JhCDkR9NrLp8vH1RNgxuwAID5zyM+T7qBzO/iZHIVWTApZpWOi4NT+QntnPak
gy/XvHmAK0ftCf4AwDmrm5AEcWdBVDT5hWmzu93rM9VaobrT17d7S4wDGwJau+XtXsux9T3jlc31
ludOyktOkPReb3d2lRs/6CwBWl15cHmRQVpZ1zzeHmpU7SXCZ3i+PZT+DLbyZhCH252pMUsFC3PY
3u4NI6pUdP+Cj8+Qm/lAFzrSFrd7ITdOB2oWdIbnzxBFRX72cnG5bXl2VT9SKYYJPX+GhFWXgKX0
YMzfXGbja+0P6en2On3Zg36OfWMWGGpPdVh0y9KL5eZ2b5cG7ILOI61gvldH5bGDvdQtbpvUy8bj
VKJRvW2arE8vfQaYdH6sa5CkCHP04yPQft9ObqZ9fD7iGX8pAwLq7U1iZeaL0AXsfntiZYzhymPF
t7lt+gQtYCqgrXvbFGWa75kc0XSY34Xfbbrvfe3rbSsOq/6KnRfnM1/0dpNTHhWiA2Z6E9EhNl7h
lpbtO2Kos20UNHkzlq+Dx2qgyw1Ws7Vx7Pss3JlGbR/H1MAqwkmyp0MPCztpgoNwbPvJmvmPsSRM
YSha++n2HxB7nTAANm+Puz3jtqmGojnrisaoHtpPlRD9UwVQed64vZjjpcfCsd3z7dF4l0DJCtke
pttLTz6AR32Um9sTBjqOVCMNtHnz8/XSHvc1dq6Pl5si3TlpevBweyVNE0gNEIvPryM79aFa/0/8
eMHP4g/ZOla73/15f9n8r/8L39//ydH3+8v+1330vS6a4pf6/8D3hwj8P297hb20/Kq+/gdyAapk
s23xH3/77+ln/e1n/ON//69/df/xpD+8f+LvtEkdLnUGknkPr90/vX+W9XfHsYTumOhmXOt2zx/e
P0v/uyekbbJy/uOOP5x/pvt3UBvCwi0odE+auvn/4vwzZ7n2bz4EA6WdbgpLuFLqrsPn+1c59ziL
fIwGoQg6U6z8ZCkRhn2himv8D2XnsWsrknXdJ0ICAgLosr0/3nXQucfgvQt4+n+gv5OZVcrSV1I1
qvLm3Rs2RMRaa84x6TUl6NzKFN3+ICG6Eg95pBN1EnZyqxoy1aYReKmG0Xud6VDlIi2tVklVH+fu
jN9rgPVSPdT0gzcFGXedDQAgQy9OPi2mFy2509M6PgYEPzKwJnY5VMr/y+/wX0wWxmKi+PvFEd+E
lN9wUB1LrAp/v7i5yLS0Qdy2cTXn3amna0TRCYH22rnyE/7Lowc4Nyjh0psNmvTaOLP50Yzq373Z
+x8qaMGv/NcvI2xD93gCPNvCNuF55j8dH3rWVV5KCJ5WJ2+l0763bnkfs1gBsQFHbO0zibZqisFS
qjE6RgsgORkuspC/YYrqFHXLH10sNnPGG4hh8eiYAD7GhGI2lghkOo9md07IiAvSwn0VLtPSHvqM
ba0xK6SbEq/kWjZM62K7u9dmaqsEnPoos9d/v+/Lbf3LbRccoHicuVadayVhBEfrXz0U+WBjLXMJ
FDQGwpjNMbRg0LzISWtp33eGz/hUnEjP/PdP/Y/7u3wqFk7XsoQt/79x4S/OjWTKEqstCn3TGi41
RgDoCKIE8ajN6t8/yPnPy+OdZRihm8wZhP6Pp8opMzO27U6HskKSyJDXm1GL1XEwXETeGE9xbQeb
//NH2sjqcQDjFDa4wr/fUUnOdGf0RO+CPmtP2gR2Oe8ciIDAvFoPmqxKnPJ/3E/jH0vD8jPa5Fza
hNEKj5sq//6hRoXiMh4JqBOWZR+z4EhJ/zxMxWmsstMsCJGT8y40RL5mtzHW/37F/+UZQq+DP0YK
V3Cn/7EuMV+FNRwUaqPnLkp+pfYT80FAtIafJGhZJMgUp9j+3z/UYtll3m4ZBqbNv1+xFijwIDKZ
NnbWktj+hHsRcdq4hu4PQB2CC4HU//M2L96Hf7wtksfVkTqOMMuw/vE4ebjnRNriZZBW/aHF4bUJ
zWsZB+kazQoRmTlTwD46uwZURsAMkpjHgoHBv1/5f3l5wJjoLrsUTnTen79feWU6gUPOPb91rPZF
AsvazXi+yvjn3z9nuYP/uFiHD0LVbjieYHn4++e4ZpfoODXGjQuGpyKNNQWHbA375WmuiGEx4KXX
5ue/f6ht/cc9tvgPK7DJwiAED9bfP5YGOnNeZC6b2HL6rVtG9yET7lNq3DoZBL5hgygeDOdgROkt
VcU3TyTWYCuqoSh0f7T8njsOKwNb6U4VyT72gmfsda0/hmKTD8V3p2XPZh5d8BfPB1dv9wO66WgK
CAkPwXnNmv4sMUgJ8HvQq5mKfqMQhqadEhWn7VT6BOvri5njOyOQ19KY38Y8/FBJegMm3jvpU1gj
cXJy6FKMN7GdwntLbb/NyFhx6CD7WWZ8OqVzsZxoW4jwJWnVbxkjwmnK/A4exdpNvyL2XRW6K+LD
3pjH3cC9kyEQXCnu9iNsciPfexnknxHBqGE/UdADyTL3JWYGLUxohTZXK54JMnBvzhJBNpvtYyMY
Igb63sIJgqCNDEICMB04JuHVahhd4cC9VFZ+Aj0+kX8lY/OJUjJao3xztjJvIEtZ9R/Y8PaRHtcT
MwpcC11yp+rI/Y7GJtyCTWigimSpPxn4TGLjxPwDCj9LF7TwAdxd9RyPdX8u3Oxeybw8xcIFfKKh
mE4RG9GrmPgR+vjMKTxGQ2f/joLOWpXuc636wH25eOuZWSKZPJQAkx8r6wWcNKgy5FnnDpVyQqL2
hR/zN8V87XoCiKyHBsmYg41A7eKzLKLFYra9CnL6suU0ixPquA5z1WqwgMThBe98DNhz4FxpMLlr
chqf0xFVzsxBX4ddNuraIyi4EScTCUF4o1ZJUomtZunB0a60NyeEXtx52VFH3ux7ntgF5VidxjSG
tpWZRODaLajTJtiH3m0IIxDaqXxwdEJXqVHmvSkDP14m87Y99Hez8g5csoD8qI+bmqodWVuM6KB+
8yQsLIY0Ok1EdNYt6hOrPLRkyMRl+lB546MwnxUcl0dNMnOJvkOXcF7YFYsNT71bszUdiZLRd7pX
xDC1IYACvV3b7XXoS3cNHNxYo6n5rYsl5C9kbq9U8lUBOO1d8p60yBtusbGFUxHsrbi/ak7y0mtD
uGZGItcGptx1Hjg7MzQRgMQVTKfpGzT4S9pMxj5PBaLpAZhLykGIdxU7ClO4mVeutZxu33OjOno8
R9MFoxUIO9sluvHpdXa41csMOQZJOHCtq0Tcu50VEmdHXwr98q6u2mKbcdLZ4tTEwNTq877MyMjo
9ajeEO82rmH87zjikLYswok+/BUcZOCz3k6X2DRw4KG9o6f/QGi5XJNrM68Dhjhr3RvcbV1g2aMr
xXkt5xnFgbKPsQgcyXWQ22lCOUOpfCqCdElIsXaDznxAjATbdQDOsA+hT53m7tLEHbYcD4ZEGBrv
FaoXpz2YQ/ymt8gDm7Ixd5rVvE8kA2UlM9KBdrpuz+auu4wdMUfDMPxEdo3Hq20/jHFcbI5Vv0ef
Asc6AbKheD/WdmQ8eKkKwSq6354qP4tWQAJiMgMRo0kQuOJgeL+6GbHI7aBd5rCbmMFD3ciogcdU
/4oIOYjRk25Kr3hoO4KNdbO79slS8HvRvEp7F0igAmk95ZuhtR8y2UAX004hTbCV3uGxjBOU6KUG
hSpBjS51tc67yl61+iL0GLQPp8ru3BGZnpmAzQKNf2H96g6e3NiT9aby7DIVFTk4bzBWQTMGlNOl
0VOyTG/YrXQ/n6EgtK03PU3xDeEzbzLeo9UwIIILzQrZh1L5trLcXWzUfwqV/A5tlSD+nE70bD+i
D3hk92F45blDR5FWT11iM8SgwvJOZg4aqXPNaadLBIzlGK4KzKjosRLgXVMO8Z9V64Hed0H8Kjog
elQrR6/UodamedVU3QdfqDikMaYJW8ka2T1NIQw4yociUC92aeCTlAmrzJXlbYpI0WLKr7bD2ALp
Vdk2tqW5jwPmD2kEUGKatQcPRtM+CYlm7AmwH7o4PJkTBRopDENNsu2owboVTbl2LPK13NeijgaG
VEa4oceM8kWNk5/ptL5S4b6YYUfytvEaGLTMNZY738lg6jsN0ziUgz+9hycuKJ6nFmKeJ8JoE4Ny
W8mi+DBEwRPgR8TuIN4cE4KwnWzDQkXesBeLk2kuDZqysJCk+N1XH7cXZX6LWHTXYoY2Vdlfjqjm
bdQN1z7M78K4M9dBPj90SfU6DsGOEKrHFIhnBQLAKLTsWoyPdToVG5T5KQaI6mR1BIW70fA0RTmm
1Mx5bTMLAQb+S1wrn/WEhMRLy1f0iB4pQWA77NzRDzX6RSNOrDvTKfxZPMZdpM6qxs0eC2rk1gmm
rVOxfg8L+KsZ2RSS4Ra1/OnQaj+sFhBc1z4Lw6h4TBj4y+hxTOT9QNfMbApEnVn4Xblw1c3dVGv6
Q06mPAnHK1k6yc3ynOzeDthl64RGJvOZFU56G2KXu7zQ4xFYDVmVw94S7Ykq40+aoQ8GtZDrqz5O
/kivHo8i9A4FuvHRHWrEypJHRp9+onHR0PbM7lryqP0C5KGGi2P/76c08R9HflunYDQMeAKUG84/
6yrP8WJWDibfOpFiuz717jPMBdsZr8I6DJCEkXyTH5uG84UC73nUKs5BGHZ9rBLTGRjxZ1lQBWU8
c1C6rFWCEHbfVf2EQVIux5Ti7GoBQbHt24y97xFT159cz5Z8socuK9Z1lGXXhEgVqar0CHr3zNzr
c+5zAU95ClcQRBQBhfWBIZZ2rd/+/fItxsn/PBzT4zNdD4O2KaRnussh/S8VbN+5vZVCXEca+WPE
hGPWVLTEuDifZZ6g507UYTaB2SdlvncGqNHoAoRFIT3rFlO6lEhWZAeYygYm4kk7vKMkzRbN7jnU
XKK/c5CalftLD7df+Bs3HBnmtiRszXeFGm8OIn5ul8H5gpiRtiS6Gq0iWrUcu7iBSeUUI433TRtQ
JAkry5Ewdf2bYQYOjjhGPUNd2wj4tIxbHNePozNt5rIz9qPpHtFVoihNVL3ucvCrFA1EnBXVkZGx
y0q3amiE+bPFCBr3+C0qSnHAKx9sqptm0K0oY7HpW5k/0K96r+aSOJ6UuDZcTMT3YFRZ9anpInBk
cKSs5M3QS5oiPV5XEg/rNTsnLRKOOEURXtCZYe8b8BPY2VAe3Dj8lU73XqUcKdTAZmTPmnrUf0pd
B4WMkG7XpAPYRw3KOb8D/qzl7NJgqpxy61Ar69SP7UtdmdXGrNHYZ9xRkt14cnW7I4C05RxH5+fs
qk8L5TuZ84kFGc+rd4lhlrtKy9O17PhOMBeN04yP5xAG0zGip7WrlrgwDvc4REodiva1R4G2h2f1
UfZhdtUyTgu6l15SxPV+gLZunztmgHdgnHcQsz6aDXihfl+MS2htSDXNiEyHGcpLZpFxv9Wn8FCI
Pntukq/acbfRDBpeTeoOUEO/ZlT6XSy5b3PpdNtJJ6hcQbgayH8E8efSgsBNP1o0dKzsB1AUNRTd
AUY3YmeMbb0qsIaU2Cp9d4hRPTAWXUmVDOshb9J1DL9mFcXkNoaZIpM+ZnaEdGw23JvBjVjJ1u02
djvZ2yD1/hQLvaVxJVt8oaFqGtmJfaR7YDIiEOswExhVI27bMNwgQwWn6zXmLD5uTPxZuy7ER5/M
e8D14Cwh9RsFYiK9gsxV1ACcO11jjmT1H1lLR7OKynYjhXmsq3rYmi3nqbII1bMLFM0tiuGII+c0
RpwP6azGeCLdGVI5KM5h1F7GKEYORaiazCQ3LiNsL1UAB5LCewn6jx6cFGLv7gQ9GgaXG+0YTVAz
ZON4MgTn/slVBDE1RXjfWHUHNn68DCG1Z5Qa+kF2RKtwcuoOQpvR8KFYPJWjdd/CS+D3RTrnAXzf
usL6GhtIG6IJxlORBUiRifc+aQ07PD6yIfOMu0amEUS02tgB6LwXVXryGnRKBNkTgFe6Dr0ssq80
XPU0JW9iBFCQWNpWmjkeZAfhyIg/Q9fI3dGddpcEaMmd3JDXKfe+gxJhVWnmiJnnz6At3ZOIrMVN
2x/SxLyxniZ9fmggbvuWbT5U2RxdIjbsbYtmFTEiSUmqMi7hlF7spMHXMP6CpS7uAsFQbgjYiCw5
ErcyE0Co8j+1CL49WKdYsbV95WIW9HSU1q4IyFBJhLutWJ3WMRugb+ZhtjbMl3qAs9ouIvqwY+Of
cI703U+GbmcXqrg6lOhp22qLYjl9Ab+dkxvd4hHu6pVjmN4hpnSD6lXtiQB6ivkvtRnh5WnUc+KP
Vmbn9JdcVAFaS3JYNQLWhrl613SQs56p3rJpcDcZxaqfSpOQwRQbY15TvVhJ8aF13nOQYFZ1fJ4I
YMaeeI2TmV1xGC69xnsXQtpYuRKni7TK96I5AKxBZo12B6Db+A3Q9KfFNY5iboG05fwIBBGQJH8j
DCNC0TZ+5ob2PBr5cRralERyQEIq6I19lqAxKQjurieSiMDN2Zu2xZ6TBcUlRfvgapcE4eNT5843
3Bf1NX3Jw5GTv1lcgPljXUiVu3M4MFWsHdumTjJMYiNOQTDZcK3KHfRUbW9aag8DhF0d1PDGnKCc
OSVSb92ciDQEBWPTQT7lLlLhqiJ8JNB0sN+2e2jwlm3THA1mZ/HsgMGokBDr7jYoiLkmdZcEdYM6
PB0AIMXXLAlK7JpBQaBS9FOkwWmRvcvZUffh9BE0obgkU7If5kHb90n6YzfWrZ7GXds0uBym9Aet
grWuxIS6D+0bgpR4Z2n5W5HR0hAzZMI0/e6yylrXTgOJOmP8PDTeARPZfRlxAJvJ3VpHVlzemZgO
FmAutk1zX1Sa/dCDZr+N6ssI4l00oi2U7lPtUacRsVtsDQAGO8DexJtA097YJJlW2Ysa7ZlDCb2T
NM/eksg41y0oeG5lR30yfjF90jegQyDfxt4hdVNYKxHMsgzcLglIJqFpTdfB4ePoDFztvQEu2LAM
UEhYxw5t/IaekA0xKwZLurI7betmAerJMcBX1t60lLyginRnRFghJjfr0ZLNdTbp7lgjMvVZlh+F
1Tt+N/TpyiarZkubvvOV7qitTPpjQ+9kmFFvzoAdSWFmUDkU8ZYhduX3Ya/7NcG1vcMyONpxd3ST
myrgAjqBUjw+nLrhCZPiYkoHKaSctxVW/8y3kMwyBrHWJLp6Z+WtE77wNsUIy8MBET8j5wVJGbmq
GcOHgBDRzZj1Gzvmnw0RqQCzfaYrgJKwxB+WwtGbi+PQGbyOdfqjPJVsHUPSrpq+crTGbtq9jb1s
CJCwTpVdGhcViCfUhoLg1gWL3GCW03oLrUtOkR8O2WEmw0hYfJyOFZVOesAwJ/dLu503NKRgFVbT
XegkMaGE6helHYtVlR9nANtlRyeqIfqCHDpyRUOXzI8R4ejFzKd6pUgr5AWLDL+Q/AhA0IE8sO3o
WVBecoaLsLereU2z+7vvaaHPbGhXIuIbM4whLRQ+OFLrJJjWnLKk/g1SUoXIfTqNo2PsbIb3/G2i
OFm5ra95XRDlLPSYEHX80pnGTjeS3IQUmrWvSrIfGD1DSuYEdx3bW0uB3+RQb92GwlS6abmFbGxf
SsOj+RIV48Ehmbnvw2bbO9qwGRCLYC5oHoJgiJ4sl+zINL/XoLCvDIWpcbLThISCWKcMzYbjyHK+
8nQcq0sITNjcIUHsrxOmC9J9JCY9WNeBYm2wVeUgyoz/mHpen4JRVbc6Lq+55dxJSFD3ghmhn9qh
3OrROJylx8sxxmVH8EDCoWoKQH8hHL+gojqogb0nIibuPhPZc9uGYoXUNd8HlWpuZe69DWJfSNd+
buAcrQsIBoFmyMvsxTCzi3lxYcdvMAV3Wqeg74SVIHwk0XbgVdwNXKEHgCf1zupcTMMO2SIw1vBN
kKt0IfISELV9xcK9y1pUYQSJke+mVai2BhrXakJnUeUrcI+cjQXbW7QYmeI52g6l8m5dgcWk6PVx
a5iZPJe4Rk49wT2YcMBpeiXmZ8kQMcsTuJPJDXdGvor1YjqBvgm3YkYuXTl49LuhMVHz9C/1PL/l
4Zxg069GjAXIOLFnvfahF50NLU/WJhEInV1cDcsmLqbOHyt9QnKWfAWdoBWM53ST9OGJljQZ0jzg
Yq7tazmOaJHV/D5Wqf4nTb39mPQrdNrtHYVT6ZuKnCAdw8+f/IIzgbhk7ECxlvSXzKR9g3v0K629
9pbS/Or4q4gSqZ5iUT5E2pI3DqFs66ZCrptWAsnyivKBEVe/qehVMegrbglrHNyYrN41jjFtrVL8
yata+9NW6P/aLP/tyUBzlqTSmDyZ+6D23qrAKN+8WREfCOm6M+LipLRcvQnE7brQXu0pDk4lNhe/
4KXPilTCaKLtQayxYrEbn/vAycnqfVQx5624EFt9VMFuUExsuRRAF803GQkscVVFuI08Ua1E6zkw
n/u5cR5C4l8wTHFkiqgiQDQl5bPTDAFNRaaElRWfsHbSg5p08xCCxpDtFJxdjke16V60uoW/palP
O5+flAdWOxgcoi/XGWyr7VTpBEvU35lD8R2M0XyHzLrZkYlkbCVaMh8RKrk/w7LVj7XnN9VwshD8
H1utvlPd0O5JR+UY4oV/whH+h8llxWCOse6hzEm/kzEejppZPucR3iq947TDIiNXte4Y5EVjuwfX
QR68zOlzJRzDFdUGY+zh3psGZ9dQmURiViiKvXEd6erZGfi/ZaF6CD8JR01wMm2Gj8QIjNtkhwls
JwCZNJr3+Yj2vek9THPCtFbzpIKTXrQ/kcyPXmFpV86bm7BHam8WzIaiOT+TpK37tlHzeS2YRbNB
7o++03ej9skorBrNPQe6Qikc/pH9R05jvpXhRFcrhnqOGfzRtKpN1zh4UUwF5jUd2MBag3iDqKeI
TT8RuX+wrS0psIw6p3ze42x45I2+uhyT+Vu9lh8U80+p0c+kCE/ICWuW5rmgmwppjoQt8m40zG2M
0nAp3Vs9/Y4Z28jaw9dt6xL4bItCrcTzxEq50rK22rQB0eF2kT9FFc7fNKMX6gj3V+dJ73NPe6nG
X03w/A3OPYw3rITEn9NeKHcF/pGDaqYDLLLBn8my9t0cAx0kIlxpDc4dWgueDTo/Kr6BjpK9hAV5
W+NAXhwps5ZoK8awnAPtL6Th7CSZFqyRduFMyttvr5TUYa6uljEbxdJM29XwHJKwAliwsCTzVZeZ
X8lwxI5YkfNBlEyRq4p+pXXWCZ6APPwySWC7LoAr0zgDj27dyMFUg43e9oYdP2ZMFjrxEWOnLp0b
KL7zXEBK4zJxn1l7s5vFWlKFQSiig20oUE44prZsi/cchdF0x8CZ3aoh7cqrn6jSXKo6AKkFOXIr
I6qYHyQ0qb38N5Ms1l1ZT2e0Bd+U5JLCIwcswxxlZG7g4u+YaF3xLWh15uWBqvrTIVgkbD5j9B4Q
Nr3CRyZzhnyI+yexaZgAl2QGIffSqFZNBnlgIiCr6AecZ+QfgaYwvyo1PDlDcc6N7pWR2meJExhT
azdxLiOv1QqIZZuir8G29vNAsa4c/VvNgOjrGcPRLFZtlVFRNSzesUWWnlN9mKOIlpRKibOIiqJx
TBqj44VzyYdZed9lVA2+E7SfQPbeoZzxZQXpOBibiILgNxwXs51OSu4sqiepQ2DKNC7czJq7pGQS
CJgs7u1zaDpfuS0JPgZRAbwqWyJLd71Ne9QojN/QDB4jHdCrFbQ+9RxbuvIz6Ma3VIpHnaufveK1
I0pl3fQDUaX47jW3eFi8MElojn49yRfcT2utY5PVBwzWQixjNC/6Mfu9lZGuIowC41+k5/fGGNwr
bSSZwDXLM4SuLSXWRzXXd3JULK9x8SsJK8ui2l1nw8hJ2zO3WGROXpBid8ITTE4qhsmAlAMev3TL
IrqD5QrZHEDG2rWx57MfUJNKIo0cuXLHFYiffF3H4ZPHanSG5pj4GS4iPdEhTYZAmBKjOJq5+a41
xhIdB4u4BNldEVISL6RjTqLsQdVQ+6HNDMbxwt/FMYdz71SUPW0Gt2KPcRffPlGsTF4t09iniikR
zBAkRvVvJZznpJT+EJu/eCo130ve0pZEHHcEsyNC62nKZizSIStbZNOtgNY1cdzfhr09rg2jIf6n
FZsYVs3WrZDmp+EXw2W1xTXDho97cZkSdWE3g3XvoImMGYx13gUOZsdg5rkbUzTUQuS7oLcWF83R
Tpl6ZEvYB0UR7e20xdlvKXoSrbNlLZIekYgmBHbwPDpcl4xksXR2Fl7QG5HOMqDJn83JOVqIPGQr
5eghtqPQB3/QvC9bQqOd8Eri3k3NjUiN+xDDmh/UhIThVfeTLLAfCxCkZdMfDeWaj4lrVSeSLQew
ajda9IRjjTkTufpXMuUAdUUOXhiuTXIzfS3LTxVGy4ekVPeDof10fePQvxbQSju7fXFIZQWr5J5F
ozOEcpo/s4ajuJpK5njGJxqgJbfGzq8OWJSVXCyYAR36lUXkHJyByblGgWIGzFQ6ree94RacZRvj
WvAvrpzaeeFvTD392Ovu24S3Xs2geY28/9YrbK9T+VoYdgG+GxEGGKw0nQIiaajdCsFFdK9lmzPJ
kVA1ko5x6HsAx4szIH0uuloeoaX1U+a162nyOsIcx6/ENmxs3SS0mxVjR8DhSanfY8p5dlTxnGfd
navaL43koz4pHw3PeMGjx3w7cu/MmAbX3MhqiXv5QPL7wkT8uWN5IJvx1Frwy+3pWE3FNcjTF6z7
ZMVwe+nic5xh80R7rLmSHsZHoRZIb/jUVOa5Vd5XRxuZUWR/lU38ELUWxpq+5k+Pp9CKl5wQTsFX
OjnsaDgSfKurHwYmUCwslj/M1gOmtSeF5gE9NYhBR+Y7mF+c+lcyCW9j/oZD9763OObPZJ2TH8e8
4kyA9A7exrEYsh1jSm20qNbqCFZsBUK+to9g3I4URiiMPCgmToPAWub3fRs8lG54H7K60V1rz3pO
/xA6IyZxc2keQX2wowquUsG/mprkNxQiWcboJEcPxMkr4rdNgJIYbQW9r2RcqdF4dmgFkYv8Z7I5
C6Q62YfTfBV1WaxUj5SBvJCtgK6uKJZzh+FsCKUfpPAu1AwK1mJ4hw8IaoEVA48YgSrTzPECN5s5
M2aJYUnOMxZry9nICbh2TKLsaOjnIFhQTPNLSiGP24U1M+z2MnzIdCjzgOB0pNUmCaesod5n3C9Z
XbF1p835C1BJLG/6qQWiTP7MtZrVH3JEWI+Hx2KmYasnz43XXDlMZT4njHOO2GrlCOdx+R+NmRAD
QFqLiNtNbTpyHcFKWeky3kSNAwy0fS0wetnVcyN7JuOt/taEwWMfJXD9NFgzJc30WpBmoyqowK6A
1jRcXWoXv7Am/GyzIKdQKPSyDAAjywA5GbEJJeHOm4K3Tnpfwhyuds2kDrsaYUKt815GsemTv1Ws
SRf84yTRUcCB5BRGJ9DDD+B3zMFlF6AOtVlkkwVBTuHe6ex1Cb910qKKo365L9VkbLQOezvF7hPP
mbYa5yq+CiKekVzsDL2u7wa20QWCTHSXyxiX8ZWGb5E5Xw/kdj8w/dyWYQEmMZue8GcMK6vITnbZ
hK9NCqAVHyIs7ktZZbtJDqCCpXpwPTKTS9W8Bp5JYjM9gJ3plq+Bs2GDzD8jTz9nnJieJ1tkO611
NyVgxl0KPO4ukPNvJrjdmiCXlb5aUz+4gn8qO8xSgnRKGyIknqXaR09Dr4DkMd+uBKkPyeOS4YGa
w7zPUvoXseERIEtABFoAhwyhyt4PDQwlKIuZPAWW9wRR7R11yj7p1VXrJTsXpPW6HtcTyDfc/aXz
Fo3ciZKgRnLslNd8ICjmqCNTkoi9NXd0BbSaRPM0inYNPnxRkvQR5kAXafyh8w3XSVL7TmQ7h6lr
HuCYVLsybF8sBxt54zCR7MyGFqE3YOWEqNLlCenbXtmD9L8f66F4UHn61VaAD5Nqqbrb8hNRV3EZ
EHE1gxkex+Gpeg0iFawVgi10F1q0aRiY+FMXUXWaKtmn9tJwBtFbGBKpsDuCg6RT5rjjhcC7NaPo
8Yjpl93Aank1YEKkXX6HE1JNCJQ4jWN2t8b00JA9suBbEEC0KxfZdiu4Zy28YTq3F2klbBe9Gfga
8XM0GFjFCm1f59o1yvRnlNTUUzL4GePmMQ+GD9t0btlknZEpPWGkIOs+9y69q703PafmPmhequXn
DFj5DsTDkHu5U3BzV1bUWODUXQkpjAmDMbWH0H0RRr+ZI8gxbLGpSaSDIar7IAsf6FY3WFFXxNpi
4RfkcwaY6ixou735FmosacuX0EWjbXqbdQF1mmGRta3Rb/aZya2LycATKjySyb3iOdSyY+MpEE6D
wSmi8qA3Bc8UKj1LKGeBGEe9hdSgdpFvpC4ePDMTb8zxE18bcYslisNsravTaLgHHmPk5hHt6Sji
9s9TB75+GD26p0F8NSpobVmL6jLIiSZD8q2im1OaiJBo8vuddzUieosjO6jeXwCDGIw3QTig2Fh3
LgRJG1wFIW3OjjDryCdY4sGah2cI1tZhCPvvhDm//mYMLboXR3uBzH8MrOh38nTWi1CdJqe+l1nA
shpVV88EXydnCE8YHTd1PjJynSGbh85XSoTfzZaxWFlBcBdJ0wUMAgDX7cUxQa+AHCI4JzVtv6H3
bhTtkuaRLHbtnOwj3E7HpBFUqriXiZNpJOIhrR0Wwj/BKqRFsJFI/StOSCrJx9+CuNkdqSXDlvEA
J8CFAWHHPwQRHCqJXr9Dry8oO+FHcjbUkwQkAOeIbd+KO28c75zMpOeQO75j13cNaXP7JRxkEFV/
RktHPkEBv8CDhs72RQioWexTfbCuqPT8Vo53/dB9e7WCtBjW24xcGQK8NPPDQuqYLayq1BaC5cb9
pSiHAVml1s5R2m+aD9+9/RG1Zkxd071YkfphG9oCVn7t2urHrj0M4kw/IzVBtHZj5ONI8MDCdYgw
cGsVBq2tiqqgUdY32sOH0c3eYeJwnpwZjphteNE4FvQY9oVVvTL55slozUddlKFfVRMFjdZiR5Ko
SmXmPGkgo7dOi8rJzmlAheYDypKnOCK5tcxCXxQQaGMCNp2ATL04HTXuPerJjBi6JCbxj1S2ne36
UT1gwgMfrTBgQh1ZGVlg0hgjW92e3rpevZDp1/E1TxZn8jzru3XfwXfBQx/6ViFvekNNXyy/tteR
5+Dxp2IoFPqSmIg/fBXS0j3b9bPVqLeK8Ea6N2mtfTZQVfxQ0Z8vT0nRtIDsozcBgTdyKKONBjX6
B+JxWG0lxEnSqzhFVJfUAiRJgJwfaWAOCJ4hsq4w6CewrRE7RP2mz0Hoh2Z7N1v5tSnpNAW82usp
PYqmKh7AQFsHBx+1r0+N8KewL7Z1LclfGbU3mtbnKDePZBkoaIlGvjXnhDvF1GaWmXFGXAcT9Q82
hA8zqO4sweHJKx6dwc0PdB7kMjne5TOm8e7Xc7NNi2Z1gCLmI89AapyRnl6rnxlqwiqs6aoW5WdU
sx+mdX5VNeo5OL/FysmihiziZu30ERJM816oSO5N0jlruGOObvuGDEs/rI1uK+5YhBivxV6HdIWU
7bgdTiZmv1Viq9dBlQ9pt+RBQoHqEThI+/+xdh47kivntn6VA43Fg6AnB5qkz6z05WtClGsGvTfB
pz8ftzQ4uoCAe4E70BZ69+6qrkxmxG/W+tawS8rc3XaTgYh3HJYhrXwboQm0a3JgUHMUkISSaJtF
d5uFv8cC7cn25jinrKm3XubeWk8Yr0bcb1yp1KZ35qEXC64jWFNqVMBFC+SFlJcJWaRjB5YnSpwH
v3Tuujfeezl9A55mlz/0QMzLz5HEMd/pTwReyqXb9eIS4RIHbJFoSrxSX2LvZ+PBpXJD4sk0ruby
isCDLqrchlgEBqfmKFs4VXUm6x04jh0cKBqfStUDXwxovwpXia10qTQKn3tACaRWgQVWLlHuPglK
94wNupqMm0qeEU1gWfLXuiDGG1kR+opwvjreK38vOg3zPqMT1mOIcupSngJb/GBV4AXOVX3tLY+J
wjQ8/zXhIVZ5ndq8UV1BNjt7+12DMn+RgAfgKBArHr8/E8JTBHlsP+wgyXc+R+My5myjkDTKc+vw
bHhpS9q6DUBwVhS0QVOdTDmrfjJ9E7p6vh4dizgSRlRrmsABTEQL9CbxvnyPwbFLh3AJRONeQsXu
qpbJeDBGfaNalgCxrG36C9FQKEdHvQKbNZed+TBVW9/y7z5jshXw2Zkjj1gvZHhEF9ihA9b1EODI
BOA67NkkW35ydQMQQdPATcAyz5LQ+8fR/JxYihB+Va56mmRYaeGja9csj1IyxUlxFDF58wbLE442
TFqGfLHYFyyY9arFkn0EeHY+EYscAOOOuUOyKPv0SD4aBJgx/6ImMwkAQ/43yWKdSvRveMBcAzyI
b9cUAmKVSFLPDPceIWhbOjDU+QXyWbY2a6HxqHoiX9cGCjC2WSfYltidUe7KlsuljeXa1KzPvlYd
oAKdtlGemPO8WTPO12TQXFTzkjqC46Ea55BL90kXKBmSEAhyomsnRNd0RMVR45a2uRUakVyayL5r
zjxwS4HCYEWZgrTfgk4q1r5+G+cbj54T7guItQV25ZeAMTmm+XPdswEsOylWfeRwuZNaaonGfKiI
rABdPjJoQrGPJIRlDYMxPoQ1YmGVvBUWkscxaSrSRILvcAoJW2v911STHyOxmptoNHaJ6U9bst0+
B3LB0qQxV2ZHpovIh2dd5I9chAWRvh5kPvB/sQ7IY5LjM5SEcBGJKCZbSd83etsx/MhBoAzWjtvS
op6/TEEUb+2UuaruJO1ekYm7NNAaTNbwUsDi22h+dPXbpt6NGONoj/Z1Aqc6TC4xabJbaVqHZBpA
NJIghFpZXtN2uIVtW++j+hBUGFlCROt20h+KUJuoiAnldgyXUDNXrjPf+c10W9s2qJ5vzAHUKXbS
gxk9TPjYL5MYwqtvz3TXokD9atSXwQWv2JImwyJHfIwmmwSeJEaBl4jJnFNEH23DVdXCHq3NRz+m
Xsi3RFlRzzQ7QzQfj4a0d5XRfATp9Gxb2vvgdPchDx+YpZ/sLmeVa+tPrZdvVQaZB41wZK0t/gwi
sJXXUlJ14wbTyH6CG+crtasid2NZCR5nQlSjrHr+Ca3qlRSHeZ5z97LmsUziO5Hm14QADbtaVSrf
2VP+gjeDZXvu/iqje1ZRd3PGHhiPyha6NvFxleuwMvulOwTPjWhXhc0HI5U9k90i/0oivtuIlIM1
KFGlSDMHznBoNlqsvtG5oCaQ15K0xXg65KkH1N566Sz3nhbjpYyjU+IaWxEsZr5nWvX7Yf7L92by
0fP8huaHb5db0DtPelj8YTVzbPPmtfeKD/h191oOl9pwFg7lZOwPD5kxXswI3ijH5H1y5JcfUyzm
ybte1+coY2phHYaifQlzr1xkHJcLxcfL8NVrwB4F4tWczG1CZojM25CXahXqPXnuG+RqkOwCQoBG
SI2E8pUk0hBM1iTtS9X1b5UpbwBnyGHr2FC4ww71wd6bCIlpit3UPeHXOlVJPQvtniNeur4/sxM4
RnG8CaDvJrgtwrPXBp+A9cxYvvu1fy5tqFatvQ5s/SYC88WbBS7MmobsmXpopRGPxLiuPMX18KjP
69Nnq+uusp8e/eBF2OBkC+cGxOp9hJUvznUUHdMIIGp6yEztYNsZwe7xLp+0XRtoj44Vvgzk9zW+
da183EsNlHb/UFXyrgdaSPuhQ1Yaz9KH6OV1o1wCblpOg/4V2NNrG1tvbY8pxIDmou1wy18yO6ho
wIwza+v5Yb3M6eZWkVJBMX1hxjSmPvW+/4ej+uQO+wZOileSN4PwTNV4fOqO+SiKDwK8d1AEyLdh
LdfFJyYuD16JU6uYNqx1d9JDsUCnoYyXlGsYOC0dh024cZPaT1minzqBRrodLs7QbCLL2g+JWmqs
7iIdHQ5jedAsCOvLMqRzji9B/FQ0TE5q7Z52xasesu0HmjRl5DSOAIJjFlaTesSusK1muY6m7lHg
vdFbPLm194IosmPtQtYauqLkbPHHa3M6wLveW6Z9LMv6Ub15dchDwI6ZJpKYdyCwa7fCmdKlH4Yd
f5SDe54/zkbi3mg6jr0OJjNxMcwalIc6oFmTHrI1w6fSSG+lAvtgFbcpGbZkVq4cIz5RH55FZp8I
X1+lJuR/u360HfNVj1FTmHyHLN2JjnM0VQ8ul2PJ5qaPqreEm2bVF8ZTPdJxVuJae9bvgPesQbbR
+sarppVvpf0q9EwHG0Npz/Sd0ly0B8uhCAnsP1XBVdoRzNQivAOGjzPAFeO32TU/nrUtnIPsujdD
tF81HVOQi1/JCG9RFNO8gp+lLepYcAkZ2fCrzVrdmoV9RqozyYu7sA2JbfR3BtN1AvuApXDGCXIJ
cHXVRwmPVo0SdkN6ml/CFjZE4rSPJtbcsjGeWgIO7Eec7J+2nBirALxmNFxm9odXYIAwn/vcuulu
9zaF+r1KBPPfZIVF7e4a7Bhl1rywljh5GkkBctwuQ909DYgymAqbf7R5PDz/Jw7jU587ETjeOtCS
s+nB4bXl++BFO8/qkK/46wgNYV0/24h9NSHPY/nSg/UN7e4oQvcGRR19eWAvFGl71J0svYRXfZeu
9lDr6sm1iq8C1YwV2BXye2ay0Mo/k6B/jrEcyPbKZnc/629LtIn6EG3SMDyGNThhvX8A3r3rTD71
WXay5K7W3I84Ct5FEK/MVssWOD4hLUr3k9nkOmVgaibaV2v6V6/xQLZNJ589e+04R28ghqkq86vO
YBDv1qFC+5Tk6Er9azjEG8Z5FOL2+EOIrLaUtv5WkQasCAFfJOV4qlNynbqdSctJ870ppXmCUfaQ
CP+MRG5tWcO+Kqx1S3Kbn/XUFNN7EKXvZmt+T5Acs+Qyme4mY/4j4KoOTE5QRq5dkb1j1yNOqgQR
WI+rYqILZBrB+uoG65HjJyKnD7xU6x7y8KC72r7vrIeGT0uJ4wAoLdI4N9875pEhB7N8gju64qG1
or0VPJRTerFjFqetfzeM6DQ15rZlrpelnxCtOPbj3XyAOVzQ08QPGFe3pPDOSOi8yGIcqw4pGV7w
W/d4Nc+Dmbz7nJPz86SDgo7lnr9xAhFPdeOplOpOdsqDCLqtMo9oizcysrapRhYWs6sllF5mQ6Sd
AQz0z2GBuaRWp/mHwXK4zbpwCZwIlG2/7wbt5pFk1hXiXkgNIksioXibK6UF79hLKUp8FBhZgc/M
NbFUpH/cybjzvj1kRbcCy76LsnhXPzdxdAuRBRZDu6RPBXDVvlHn3/S6+AY9fgJ/b2UfMbmF832v
d+qi6vCSEtpksZIsu/ill9TBwt3ThDHcouFdIQeul1yIQZOdpfwTTPkHtqJnOTRXR/W3WBzcFqnz
VCGi8jtcfpN5SGxCwryg3dgYvNaRy+q1Q7repB1KgrT/yOuTaOtV3dvevS6Q80XNHH0K+jCqCJIv
oDstuFNe5uSSWLarmgSqw4SCsDKIGsRLC88053rwgyzdOK5E3pM79m1yv3jlGbRH+lugg50tTdoE
QhDKi5P4MLp3DTrsbVV4/a6hYfWttSrN8KqY7i7jKn/NymxfRqG2bd3WXxWULAtVVox/PWPak357
cGFSP8ySEeWF9a4bOo7k7iBJfV1JZpUwqqt1HYuPyYqLa2CQQz+8SpaAnQrEvY6bTxOL4x4X3mHw
SuRRaC1U6LgrnX0lakKyl7oxWqdhX+47vxmQoaD1wBZUwmPHVdAO9ks7NsWBLpjZUlzn2QvbACrZ
TL1Lwht5sqN84wj2B2peb0QW+G00OsOut0wonFYKxxIHwwKkoXXSwIdHCpeBnP0HNXLxAWp3gT5B
H2tvRUgT4loU1ysGFO8BeWjsjabpGcHwzRqLHxe05U5v4VmMVm0wUUDvUuuFfWJmCdhJm1ZO0O96
R5ABVl4I0OnK0r00NIwrmFhIV3rsACri8gE/yoKWJHMx+vkR0PpF4Id7iMvotbb5e0tHYH7SGcI0
40WL42GnekXKLIKeZVsQg1Kb5iXss+QtpX31MofSJxvqY2kygS10hzCoFtbSiDffzBp1lEKkm6bX
CyZ8zVK2urEFgpsx4s77xyrjJy4znT6BjTtmsFh7NUw2P3RQ9TTWX6XprAWVaucyhoR1+pY2unbN
qFLjOkkOqPaQJ7fsdWn9D+10bUqZbrRQPOuJ/hpXyA6iznL2yKr3rV2Tmj7EYJammMzNadoMlXnk
2Ya4C71q0Fi8xZCG0sLcDlFylL3122p/RDe9UwiDenHNcFbfsp3AHthgtVSdPMQi545wGTfIFtSQ
PzJnT79s+iOmF+lv7VFdoUhugbauhhSqtvI3smrY+dbknyKE0StyP0nHXKJ7IWAIeStW0fShD9JD
6iW4SJjaEOHBxUqmK1viZRXx/6lr079Nat8wL/jrF0WfvLuav4ly/dPyEVXoWV8DZUe2UdmvTcHm
B/PEKm7apyllUB5O7glLnrlkmg0iiaYYs+Kno0fnqH3IHDxHvLDeAh+guW5dr5vh3byNzVp3SUxo
lPGRAtXaFkGaLHMtXvuUD8TvelC2ZWazH0W0HGUYuCHX5kjUVx5ygllbpKHECddlAaspnM70H2uA
FtYiGViCRySyYaVc5vOriiCOXOaEnCUdskODFIV3+Zj6xrA0IMWgzfQ+MS3Ei0a+Z5H+WFBBChYk
SxAB3ZqHKTq36bCJuobgLJsLgKd901tatezwe2tdTgcyVu89P8cJNd69Mup37ourRgB92VY7jUEL
6GaW+t4Uu8uAGJWgEtzDTfXbtOIdfG+uBxvCuEFTp0dDxPwk/p885/kPYcIRUaZ927ApsGrLPbnj
OjtR6cbooOzgp2ApBkKBR85+c6ET9sGLbKqPQDgAkyV29UQ1h2GyH4fRIimPxPCkTb7rItzPC+ey
gHueNevSaxgikVWGbW1TW2X3ODErzw2G+aTyDoRksaiJU5No0z5+1Krnjt3UqoXOtTDtWXSp5Yyt
6Q7YJK9EnDGswgSNfLF6JdrCJWEwPDq5ba4ksX2IaLAVRhsCr8Dp59URLpFLFbbTeE0tWxmnSCt/
ZF0xJ/co+mezeen8jEr86cLgmkyEs8OVXYyN5MMu0KlofEyykaF05+Mji5pzber3IoSFNtU/Q4qI
IrqOWbm3iuLYCmR5AWqjbZ/G+qHr4rPRzyO9RFsK5G4rapYfj2VbYiHNJx0A3RS+j3oMDQxkPCbE
cD1NlXpiaW8vKuSciMTObE+PMFbpPYSJUWKId+EsRPK9rlhBmlyFILkXVFmQbBN2tuhqCB7uVoRg
aYwIBDfUh3TKaRlK96c0s3029JvCn3HqVndTvoXc5c+YMeNn6vgRWi+ZYhulmA45fHNmz/vCYtd3
nrLybIrsMkTBstX6P27M8Mq2YgyI2bG2u6/OmWZqwU9WeheMMdBKnypnfOX8vRRoSsPaeeWRw5Bi
Zh/mgC7ZcrYycsk/FiDUCCZDK7aIgccs0prJYjlC3o2nFq0WhEo9+ZngOjOE7BjmTMZHgLWpRYmb
XJy+eKwL/5PYBo+tvsgxCBoknRQ8O6Rd8KzXe0cMp5j3AV8Rm3oWu9HC9dn6M+8hivVa4cAbLUEo
lv/udf2PFsV7rUie/Jg0zqDlZeY8l5NC2oCHVuY5qajiqM3L9Tw/lo55NZzkN1GSIQSLfvhTska5
kg8cgb6A/PHXbIgXgiilZxQWwPzD6TGU4YWh2AuSo7sVt3MP1C/7FI1qmP/0hnyAp/6i6eVOlMFN
BSUXp7Ua021uvlUh706/JgJnTT+wAvkF2yN+mP9d2DKsbtMrO/a1ysXCEd4JhfvKy/K70dY7dwLX
5V5yM9t0HhepiZc008+dnT3ZFh4ad3isLMZFQZNfcs9fWcLfsgZ8ysYZS+7o74xWXxtBEeGwotIZ
4RX1J0zrjUcWM5nIdzMO7hGueh5H9Up45QM111aLxIe0jXXeFCYfA0xLRtRsEhDvbLg4SYn9+Spt
bRNyg/q+go9iVs0SjYiPY4yPYwv/Pjd3GkPrQuaPOeIOlov5CgIPD43pXBETKSd8co36WuW8wHbC
gwIFGsjYlSVNVonvAE8OLXu1UU10k6HL+gSucs2pV26U41GNu+8zYd7MSBrj85FNwb4gFim16rOR
74G6XV2BwK1uwy+vsL/5EY3a/XCy/CNVgA7q4LeoDiJwfpq+enYjHY2D6p/MgeMZiH1iZPeJd3Y0
6c3TltGAL4ubyp115rIoJ9zo2jbJtRJooJLAVYzyoi0osgsSg3Sepn8NPV7Z2HpRCUc2NLJ9m81D
8sB4jTXjPASEH6UWiwSW2BNy1xv38CcmnN843NdcrsFovVM+crp18R+3TE79KLY2g0Z7rr8sVk06
b8PSm8WnTOP9+tuMyZ3AUJ8t/u7JvKkMUg8RrEjyOGFLM+6WCxG5y6kmjcseCLSIarFnpN4vDEf9
GJX30FIe90H+ZzIc2j/wRMZOh8LCCI9MVDdkYMnZsAm3aOkYEHXGUcs5B62kOLvdcAjHkik+6d52
iNY3j1DH5m8sUp70DIgN7IENw8UIXwJ3RBg7b5QjauUOziuS6o9yHHZQEG5dwGpu5Av2lHN6csdN
UKyJ7SbTqSVUlRVWymfbsnHevBuRt0sC+Scp5MWnEZLeZz4y4+vZeq0kg1keqRPt1rElhUoLC8T2
XcQkljlympz7HpljjgqRS2U2opS3GiEFZnJOGkpEz6O2MiklY5qhLE0PmNe9degYb0kXo4yOJqQv
U7knjuwZ6MG5Vyi5hgZ/lR1PwdL3KRxkj2vNHN/sMnnkaS4b/WmaEMi6svmtkuAr0sWt662rPcb+
0moLoOhdeOs8BykyMyxZD1+ENkRL9oDOIvzQep5zP83OoU1WEhl7ETWLYt0Qud4ykA1j0zF4FVin
QW0C3eW5ZCwWRtBnOK9VIX1i+gpEntiN+pq+TefecIk0rMrpux7kRnioyBp8TRBep0/S4Nd5bNob
Qg84geOJTAn9RS/mTYf16ObevurktTMmrmnKdmXQRMBx4DwjFmEyMBG6O53Z2DGLpp+0is/kA28d
U31TX9ytzKI3FpTAsR6yOkOpytLOI9WK2I1GWW92seNkqVdZLz+mxL9z9DVLkX01NHmLQEw/I/mD
QKje8vjWSb9dMuxBnmc7mJmkvvWcXdSJd6x/3YpF+DvvpLGqBd1pKtpnZmtkIvbbOhyYllj6blII
TQeD9z4HrhFcu3L4qvXW3ZQd00HVM1sa1TEVOHQQxCLLs55znDREe1grvltM/tXeUDUKbb+4cvai
mjfjdtU6+FcaM/mk+er38/OMP5YaTTgX8NRruqBomXgWilI5cZuTIehCgra4v5IuISAggMLD03kQ
VJu645LDiVLdiOsCPkr1nN3IgQw3xSg2hh0cy8zdALr6DSSCpVhQzQWl+EhdBECmXr0Y7SzJIS7T
0X7AG2M2aJ6sJH3g6x9bBTLIrx6jsnnRXf11CDsfKAvNlK0xtCOjDKmgJE0jQoFjlLMO69mJSeEI
nNBe2ZlJ9nSzq+2CNWSpTILM7R+SSGJsYwQ2NFZi8I9zUJbOukQ4zqrpNmWIwLysKpZQys8iTg4j
l96irq13RJvQ2KbwOtQdRa271EjZXYq41DlSTPJBinugmZ9marJvtIulSyW8qbWOD6yTv1RxuULG
rK3Jv9I3uv6lrOIJKQODhg7eBn6pTHb460HDGL7OZIydqMxDhAxj/XQJPf/NMPEEO7aHB8Q2dmXY
3zhul45nBGtbI4QCJalcmqP1FDOqINAreBNzMpTf2b9Jbe5aDDCLMtWXdeBsy3m5qMctXCIteuvS
c5OVtEYl2Ko+Q9c55BLETR8BEcPutuhxyywtUoOJdCeGQcO8NBkbHVCwm0QWtVAJFKV6IXzAWZgk
yWObLnkK3c8BNgCyDi1XFY1OehdD8KlMUr+ai0Mt9mB0/PHBYw2T6fPamvSQOr5RFawq0V5CwSmv
F2WC92N6KbEPONoBE9zvmHDlxqRPj2WAxZHHEGM8bSv3gSfCkphuvV/ob+Ps9yRLgCmQTbfS+i3r
ctBGjeieC5PnlowHVJI+gg/MuuaEo640gieXM4jktX0b8IWlQxh0PoHmdcefzGDvlEXRE+aeU/3m
eGG6NiFp0WZpFxAY4HeYbhoe6zKuvife2RZHSt6sUu97GH1/JcrkEy3eRwzCY9HL5CNQfz0WrGNn
XJptdwWnif1TNXd9QOFd1Di405YNYBvGF9vIbsw8x4eHmuhhqB8qXStlTAvRhxgJA1D9wkapAu0O
I1l8HTXryARAAwOO2QJRa/FAQvdj2gsGaujdwyrZZk1DT4LHxmLy+VS7X5q2kSW1v0znroUO20+s
g0qksfc1bViDBJoz0bWHOMMBMFrGb+VVA5UuIoxYyKfciveRU/3Gbv7MT8MrQppUiftL0gb7aXmW
Zrz3Ob0aJoILfzC3JIViQ3R+smKudBu33TVJs0F/8alX5XPZFMglqrsr6WaTvvs1GyQ7+AjwwxXq
yZPGGmsV0IqiwBnGdrxJUPDjVMQW6Oa70XQQuqOl9dDCb7QYG1WYWQOxDo+92ha1dqSVhqFZFH+M
RuBlxGOS22zWSZss7BWrkU+OzINZqPeu1l57vddZgjpYdg0orLhkFp6OpDlNkDOGiNkCTzuPPltf
+M0Hra2ZSaOf0eW9m7ArZT1jji5l6oA4MUK6wYzDi9G4sf33l70dfaHlOiijfB85lKcBw6OV5TD+
IRciSQCNwCSbIBbmNJ5sUFHY77UaqYS0jGB7+JitiXiizyf0QbbGTVViao0IGQ78a0TEs1ezocid
t0yNp6GJ+ln7NawiYjg47U5h12mLtm5toprKI2bYd9PCO5L02UuA3mWhE8solZSbLoQs6GrjS43o
7SoVhWlXJhBlJxRI4uKaQ3cwyjI4sSU31IM1oiQEp4Zvsn2nm6RQ1LpiY1aK077dDSPDZVdiB22n
7iL0nnjMlC4oPBqTeMUbRzY55ZBldGC9bSJjK/vk9PhZOqTrVHTHCHOYkw1fRXOoNfSxTEHIl6RN
xTySmDN7gAnRJI7G+JV6BOiY2E6Cu2zRRSjbf4dT2ayVi9/dM7vtNNpkogDcrysQE0mKfI5mN0T/
7m4z/iPKubfea1kSMURdwkI5+eU3XsAB+yBD26on8lYLMZaDNF00tvqyC3/Divrd7iby8NLkPZot
UBWmsBKzdTvdTEVLTkLyW1hpexu2imblZwqc9xDjJFA/CXkZ6V1kpx9aXWBJqXZe7N7RVP924XTR
OPXTolkFUjtbMS+g1G9tbuDuGvgAE6WD4NBboP+Bl9Ixfgyj9Bprbo2VNttWgpFbaQKDMLBdMnpc
pTz9VGDqIdZ4dScD3QNn/BrTP/11r4qtnyY7A1ehw7FaldaLpeE1JEUIrwF27qiX1RJvLR4scnRi
IwdJNhrAAEbOMSN/SfvuoahrbWGgk1/KJP9mmLIpek9ntqB/+Kj+WV/nq9pFbE03mgdItgbGrktH
wkWq8AhlCY+r4HPAHvXJR65BMOsRddEpLUilUxZuu0IRccBqbHBISeK8SdGb4etgB8BTyM4t4jll
cKJc9dGLSltk4rUIrQ8CpNrMavZKDri1BhLhLV6w3uh3IisRM5JEvGRK8dsDu4bIzJCEjNuF0/t/
7PC1mndpbMhodiCUUa/GW9PgXeZ/+joRCoBF8O4qB9LhLKIqQ3SWbqLOFFo/hdinA6s9y+VgDJ0c
oSXExUQvHzBPBsuiy8ABaY+BWEaVfNNkfYzCCSda9DEEPYOT7I5M4VFirqc4ZVaMEK+Tb7UdoPBv
PFruOMeaqZCS9qHYZoa/KxLceChMuLosBEi+++2UNc2uN/em9tVx/XUVUMlW+X2wE2tHruYi0byb
67N7G0frgFnd2wqgCkLTjTNud3yhG51IZ7QYVxfFxIETDt/UFP6hdzvnVfVIneUsO28IL5LlbBGQ
bJLQ4gjfSp6U6+wbMx62AQp4zSUYEUAdzovkMgS8o41djrPcrUfUYgxrWmBqlEl315QJNHEywsoq
eVdKqtJmGn5bNG/LqQJ2oDcYhRGGb/QkF29KVb9Rph173qedOdJERwFq/BgAzTKvwn7dhQgch8Rf
l5wqK2RCVeHWwDYDqoukcTak1j0zV57F2kQCclhRbLLvXvWh9ZiY2XuHbtdrK3c1lMajnXfDpjOB
90hE9BEAJT6PDOGGKj6FA2NqNMjdGrXUiohvq8b+nDvaS9z672xSiS8ozhCw3qZMfNGNPys6Z2TT
wCgo59h95sd4NvDHg+w2VGDTNple88G4BxZlaWU2uJUSE1kFcZwda3qvOdNvMb2S9lFTjJnR6G0G
bQ+NioZtKFnrVCYEDks8jXaz1FWOl8hFMR1dVVrv8wJ6ju5Fl6gyHrsayi0N+8LSEpKqlAv3IaHP
k/a698FPsW2QGbi/JvagMRKbmJLdB1aHCWjnflNJjUtFOBxgC/kgzqpHFzxmoc500ib8/d7zpY/F
2H6N1OmM5WPO6ZyRXs9HphPmbNRl0Ncny1a1ryGhHwVx6DHvJp847aGq2njd62W0RGyS5J2PkwBL
fIeAzg1YvLOaM4GCMSDQvuM2VYtB126BOX7WwGEqKEN5KXqQQ84HmYxLjgeIOF+I0QneYKKRUOeo
IFnrGW0jnIXHyC1eFLcorsyEQ9E81SJNscI92di9OSGdz9SV76MjTprT/GmDepfVij4CaaCeaBuz
6475lNJ9u79NgZAtaL/KjjycSL/ZuFU73Xtomu4Te8iRHOG1igx3ZSpvW9urMW8vwvMfgRw8eqnx
TAzJssUPCM9S0Ku15Ynp9yPpwHvYPJ+a2eOCLqcbMAEiZmCJNoT6gV8pnXKVixAS2pw4VKuNPXSv
Xjm+eaKI1j26TIDUntTflZxxCfoK0Ny64+lplfeO6GbZ1e5NC5qj0Wk3NnTrEb1b5E+wUxtEioNR
njQj3ZpUYAh1OgCC2gCmDzcpGt5fgDF3OveHLgnooFtnPas5ImUtzLZ9jWoOpY7xIcqgSzPC/mCA
RHItYV8LIAoPuBgT+VUhj810KnH1ErrpoTXFj0PXkgv/QRrNYz0N28EIT95A/V/W1VG1T7oi6S4X
dIdyVgZBt8h0Ag8N7deexpvZSBKjjJpYU53zKX0tsVmt6gpcYuveAs/m1G+qvd1/+jGNkp+3322G
qcBso7MWL+toMOBnc5Gydbp4eQIDHzG8PjYMkvyDz/3jVqiNcvHKRZMY5YeaFcFtUh1tR20QuqOl
w86ozGYDmWdgQhyf/55Zoeh62ZXrSufhsUtx6tFyjCLeWXnxg+nkBcr/xmy4mAK9pWtB4Qg7DIG9
t5RTtaurZYZ6I8OCssmC6KkZ9NXf9canC/KohYBt6IvJDBmb90wMdNZSncHgSJrMyjQgK6Pd81Qp
qBwMXgR7m9LiMwgQbNlDgGUrTWfBJzQZ4dHWPpmxajKAIumvf/dGvFWmRKOsNcaFZjolOHh+C+1h
OP31D6/T7EWPcypwUODh34tBnxIpqgWz1Bp6stPeFPDaFWvm/tAIGml6XlBTQ/RAwjUKHipGKy+X
LRwdtr5QsPCfvDREpnr+9E9S5f/vGJT/mHDybzko/yksZf7bfONi5EaRLSEs//rbzfEj//aL9V9R
JLful8Xub9Ol7f8OKvm//c1/BZo8qZJAk++iy9v5q4UkCBFi8tc32P/842+GDa79PwehLGrVqrhJ
ot//elVNqf5rNUVYvb4nGPH/xxf5ZzCK5lj/bbhsnITlmSRGWDMSdGCr+I+/zb/lIeawXZD0tolP
GGT7v6JRdO+/XQttudB13fEtc6a5N0XXyn/8jd8iIcEwPMd0nf/ncBRd/zcgp02sped4f30hEGYz
COTfgZwWbYZWzLmpirVWkxa/44AjwLEOcWSuolH/xikNaiTfaX35EjXV/X+9fNd/YvH/K++yaxHl
bfOPv/170MS/vj2af5jifH+IoP/+7f3AZhTHubhiO8c0lwrJMA/sU9ZB7SGZ/R/2zmw5biTbsv/S
77gGOOAYXiOAmIOTSInkC0wUJczzjD/p/+kP6+XKarsplkpp3c+dZlmZlZIYEQjA/fg5e68d/pXu
w3303+E+f38593cf1zMNT7hcVVcY5q+vF/c2ffrJ9nyZWw8dw8c0x4rsncquxfVc+KVVfm9aYzfJ
8pAWxqUru72zhAd3lVcayGfdEJc4R8VKEyVx+4d8NIkmFSxmDMhtgwI9PvZflsw+ur28adtLBzYD
o+Vmpl+JCORIqw2wTXKAiMIM1TtFRnuJ3EOe4PASMNr63E+Sk5fdUl9+C3MNM+dxJGS2u0gO6ZNI
D2nsHNVvFzQtCCLY1UUPXKkJXEFUbXnqxvRgiOiY5v1+0OkqGBc2hWNl5Pf9SgsnLQ5NjeOg4gA9
FlTg/KSh3zfg0bL4WcVfeiQxqh/awbyAdn6jL+6PBT/O//0374GIZuxuYycz1J3xNxKs4UrG+bHl
+QKVmjX7VHJoGi70F2kUGf+Q/fC728yzpO0IkOQGC+ivL6bBF67sUVIsLU3Aur2vgH6k7TnJGsDJ
8T8Ee4jf3mW2LVyeLWG4H+9qMGe0uSYDTJvu7Fd3PPL5OalVT3V40ogc2UDApr1CkX/NQxsOln7u
k/wAwPpLhMxn09jGRXrLt2k1rwsBtKPn/SDB8x8eBpUI8d9BFX89ex5GChU6D4zX+5AYEYdxJYHL
AzWoXAYtNBRa5xFR541ci5c/f9niA/j3Xy/m6rrJeudI0/4A/sVaaIVoBT0fJuQdLdZ93cmDN3HW
XcEVM49qbLix3sTgIzll0XQz6HsyQ25NHsoFYGFK3Kner2BRqjsz5o/XU2BPKb1yAIGuL3HoZbS7
wnE8R/w96ia0nO9ZE+3mNjt4lUQKIbcVZblHQi40JYyf/LaOLRlvZukmJ1pVewelpMnIZqXPISBC
o5PfeGHMWXPaLdTn1TRih4IyFiWB0ZG9PsdB00eBhovITSkXKWn07HkQiy8n82Ri4moBjLdDHOjz
18Z6CTsJ7AnVmzbva36Yym8w1xhC5LIHTHEgIfWwwHjsBIlTE41/ui4uivRZFIeWK5Q7445H9bCC
Gjbr/phhc4l1xgskqXeIa6Pki6fdz/WrNKYg7V9DuONKTuN00T68seseeRtDqiYOUlR9gxiAz2M0
owtMc4p6BQ08qmM1qzPDB1HG6lx4sR1S14U8oIDdqo8TtXRLioUDoL0tTS9YmDBOTeJDcxLGeRDx
oeuj52jxHmx+apxq+KSYZI8xH7k4aAM/iWuVzlqAzIz5N2J4qz8nzuJn01cxwKZf8lhgYAZakaRi
usGzegkFGqUIOmmDhRNdsnOcnfxuXQgAn5W0yligPCD/Ry4Fe7/mTMuBqxj3GicGAnEeczoFddOh
wJYYvSnOKVFrrgfJC6iH0sPcF/5aaLsikbAmMA/y3+kUbVzKS2Iajgm2INqH57GKT15LJIE23dAT
vXFrvinUXOjswBpgvtuy+p7Y52/7HFdHZ52ihpumXvatZyEA649qjR8qbkA7OeXl+NbyvdkDdmJX
HFIudyZnBlC7Olp9ukZPdd8fawYno56xa5iHYeX6uT+8KFcTkiCGmKZMn57FiaWegEyOOxsSQBOd
w2Q4a1UYzBYZIh5p2Hx32Wp/WsvppkjKO7e9FUZy6mrn0wTOZ+FL6Og+LUl/LIcoUJ8MGY7fwQSP
mnDv0CHgmVhiDGaLFsR6fDCSu6pc90kkT8LJ/VRZS/hTCZ7pNrEOBhNc4taZp0b7Py8o/7agU6zY
ljQc/mL7cD+E7Aintp1OS9S4YTy3EUwUkV+iDIM8siR1sf/h5f5trVSvJ4UOYl5YgrS1XzeQ1cWR
Kkj8Yi6nf0s78c1r26/DlN8vEcK0GJwYXyCEk2DVm1u4ybRkvYtTQeMytQDx7akExGBaN2RYfkVc
yQGxkVvSELYzjn/pDIGWrP64iFPsZi8W615t0DzneQz1H0nLY5mhA0uAw6xXzbAOrd4dNYBKALzo
ANPw5nxodkAa+TX1YGO7PlUFYtDFH7knUEIdZob/M2Rso3ztJX3LeIbh9yOuyT+f8wsqI54GMnMr
8CAD6wqzsgx2jQ5jHqMn+QqHGIZkMTJYhOM0jW/zap1C1/imu/lBwav4KYjUcAI03uXPF1/8Gm3E
3vHz4rONMmk1XFd+LNpgd+V5wsVXF7pOualnxODMX8P+yXN4bFe5EaCXei2/M0zn0XTza7R3EshS
ALVY9/2W7mjCkC2j/cPZ7Kp36544m38oZg35m3dqOoJ7EsYKd4n4sMtNsZYWsitwiLa4EuirNOu0
0+v0VIY7QYBQn1jXZfUu+Ev3PDCXmOW5XmIIV/2taoBhM+Mn3Hd1f+uRbg9mbdNSpAlrOBMVhlBJ
mVWRr8yFnzYsD47zibsyGNlv3GjZq/821x6+aDpodMjUM8HCn2c0Jbvs4IrkJKzk1Ay5TwhvYMm3
HJa+bJpbIc0Tg4ADzmbmDfNei7VLAQLB41BM3vJJME7nqLtoNOKy+hhoxXhWa5iEA99l17lf97EV
K38dLgZFawYGNOQHtYx4uXWogQNhIiAeZDgPHRsQ7gjLHQO7j/Zmu+6Hiv0zzv3YZk+FCObRxnGX
jd5gp7YojFpAp4S50qMMdKksXPCGDOoFs92bY+BN9qGb45Mjok+asK5DbLGJ8v+5JVX9AOwwSB0Q
iDg8rRBPAiMi3PKB+tHlMgWqOuD8sVuRTuWa469EERKeLp30HpbAxc3iU5LFDwoTFRFEF1v0OeQB
s2AAVch3quxAaBtLdxyQaHrVWOysON0RdoRAe76ZU/vQi/TeMj1a8O3XOKvupEEOy9FkUuCML1Vp
+JF6C8V8kyLjKSq6/+2Il9v+hzJY3X6/VHzqQdIhGwrd5lBpfjhtEe6ABG6lZxiK18Uad+aMkVvk
f/UO/uMhS/6agPav59U0eAWXYEpP/5AxZ3hDOmngmX3DGAONCz9J6zDE9laz2a/a6EEWyanndSWu
9Q6No1o3HOCAq1bCVpt2ai8BXMqzrvvTYG0jfs2N4CBM8qBF9lMEPrlefqB9UhplAjDiU53Ee8vQ
cOS/WOnnwQo/L8m8q0rUCIDlIplfZpR+8bTso4lhr55fFqO9TXkzaIgDBoVbgxetZbiDkn6sEmQn
BD6p35ujwm+mFVMf6y1bOmNY7EFxoGXCV3rZPy921u++I0H8qfnzhI/19tedBm2UvRoRVoq6qS7O
WhyAXF4YxZxIpIIogZGzIOwzG2AW8veMoGI7ps5elScWYhxhjjuCZa7qk3QpsxePCXxcXJw4DoY0
IWrkpgFa7/TTDaLSrcOSMJFtU2GMksmKItcMBGz4kdITFQni0n1nLHsb9iaMLPp3601mcWLU+SIn
6hEdwx0bwJ+vgU1P5N/uUzoxuoUsSNLt+Li795M+lWXt+WOcHKW5ZRFDyMt6l047R+/BLLK0hykA
FsqijPXQi/dqocvMdBtzplB12+jIQ0s7uO+f1UIM/2QjI3mdmR6tjH7otKlMmFMGe3cc+dEL/2QC
1OesUqCznfJ7AqgKsuFOKPkOmpQKIiRquUCbAL6OGtFIVDtRdlCXXtVwXQmx5kkgKtKo7mGN++C/
tzR/g4QtFEoOFn9JLQSZyCRcwdc78muSYYe8z88wroSU19i79iLuj3CljgW6zJwn4M8XV/yudGI5
J84bWxxJNB+eztwJU71xKg+rbXlX95QoybSTLMS9YYPa81FMc5HhnTXFAaT1vYPzKp2LC5oLtgNx
zd1PEyNAKcwNOUp0zrkX1cV3O0raSG4BS8PxfFWLr/rcf373v3s6TFYUQzqGsBlO/vp0EIsSJ9JN
6RokUVAQsihcggJxrv35ZVQ/4ONCyTNIZ46zMcf4D/2CtonWGdIaK9jMvpjLQ+ilr39+CeN3JSWh
xLrHgklSpKeaCH9rgGhe05LDSLwS+e8PKbehrrHQLCYtAc6yWXKqKBFdCm1lWtQbFiUWM5cnQWPk
alnWtYeW8uf39Ltb4+9v6cP+wFTIkwNZJD5MXZII5GGKqrsVX6RYc1pgY/Dnl/vZbft4mek5GpZD
a9SW9ofLLO0mCns98nwsDg/WOO3gRmzHnpUKpKSqjJUVE3rsToezXw42DYN0W5Cg8P/0PjwdTa1l
w4L/sN7QMjLGgtAN3+M8P2qFj7EBJkYYJA11JE38nBrX4thv5qCkKWkmcrm045/fhVCv8m9XwxKW
lKbQKXU/XP0K31IcjZ7r911/RKN2AHR5U9Fp8LzpRt0MS6luEv7JDmQZSpg3HNVTqap/rRqOJbqv
EWk71b5avC2EMn9+i7/b2K2/vUPz11u27eraNQD10jMLUiu7XcZoX3XPSw3GeqCVkxPzxWH3zy9q
qM/98brQv2HJoktOM/3DghUTBAaOj90gxJVawh1VjROrIZOIS+FkF/WNhKz6IbPuuaERIK9/fge/
+9gOrjAKJuEYpG3/+rFRYkXzAvTOn5rw3aB3INKCets+qAtfA53PaemlVv5PK7WprufHT+4Infa8
0NEIOB9qgUmK0VobXvhnk0bSrDHigDiMk6o/FqSxcRo9qGVjqCda1giqsYNCqCCRNQCchHnbbznH
EVEl7tRB1SuKl4p72B64Qxz8KNhW1O0+QLmbEB9Gffzws6R12d2mcx+BX4PQRZzcSRvxiC9Ha0HH
obJte7XoD7CWhq1qnqlDosZZsgdwAtEqyDh5EqzDuwAgGqPArXdU36BZQHA5oKT0OFDPWErfbCJC
Qh1S5/HgiWqXIjFntBmoE5Tqn5EGelCZqeooB4HmqEohk5u/Hsrj0l7g8/Dl24cWBm5fU/uwqYW9
9jTL7LUp5Oln/1CED6rWVmWnRtFjpfZGlZicMEBUk1CnCj7lp3EeKdy35Fnsb1rS1QqcK1NyQ6aR
Wn+q1NeYDC8RhyheH+G4kOlOasZpTID32TiqKA5Un0zjB7b9dgKzqmqH1VhwlvbnbOGRHdBNABvi
5P8zwIr0mHK4AP8LDXqAmEFq66SO//ZjjGfNJsLVnlxs6bTPbPr6momLk1PXQIFHuCL4X2hQgZHQ
puofa/aJIZ7pAtFoa23MduMmlpwa0SpEDhH1VCKZx7uncWln7/mM35rho1xXLOHjDsskXT1uBjp7
FOO7ZtTo7P1AkOqrP6VMM2vVHgucFopVzdzALK2D6j5g2gxGZB6RlR7CVtu1WBCykTP5ojFWmgLs
gZxFtz+5gNQ6DLF9tZeV9DJlPuw03XlEanGvu7gKjF21RHvGy2DnrANCx13rINDkDBky2FBfU0QD
AiUSIY1QbDD/rt7jMNRYOz+N9nAWCaeyjnZHRfJNP+3ClRLMeCHB0LdXPhw32uIhV1kWP7nLMVao
OkWy9cQjDRfeHcEjjiJiI9sJi27355XkZwPg355oFjKDEGobauGHtcwIzcgsPIc1fiwOpWsdxkRx
b/DnE6ieJjhmLW5IKlkdOfMUnZrOPNm4crtuPpk2BTcGBore8GtijN/VU4RMwPf0aK8WfNWKU0eo
P7/n3xXjgGR5r7qjG+bPOuZvdUrnNsQ1qbeciNd1tjnMPTZg8GP6j6ozSPDYP+wy5u+qL1LRiUaX
FtOhj8teZxAKEUcsewR87UvYNTNxDfSAXi166h0Va+6aV3WXD7p1Qjh46NifVS82S7XPJt3ujJZ/
bmaHiqegCN2LRvmqTjpRxS2EVwLxcusMZzubAlNvON3c584D2XRbE792Dy1+1r5HbfHXhfz/M/V/
mKkbasf+zzP1L//rf0bt8vf5+c8/8Nf8XIj/IvREOkhJpU0dru6Fv8bnhv1fDMdd9Ze0cBxb/Mq/
pueW+1/MtRls6apa8Gz1+v+anluSwTrJ7EycBbU358v/8X/EBHd/PafoEP5jp8NkK/5li+Z9MabH
9OPp/Js6VX2oDaK0S1MSJJttPmbQamuzPuu5fLZscSVVhQg5KzzmbCoDiXgbrJgzCk9Sgn525jMw
V7UGXDfMTlYBx1En0tkfBwlF2nXv9CpsGc2QFKzfNCVelzmaWTTpxspBRzDN2Wu1U3C0UThuO50J
cDViCsO7s9VtLERV30sg51AOtfizocIpO8cpfdFjuBnrFAsBwlOPLMcgzZ0UXS92X8Y68INX0Rw5
ASkOhMFKitCoXSw2J2RsvjTQyGUhOUGEYw7a55oJRzk5OySCTRB71mvSaeMhNOkWj1Pi+oUhZvyH
OHDLjKSQBLNiMj+FFi7liKHVaHpPesR2imUOlKX016ZGfdkIIJgxcyt2HsLCaELWhkaUb6MoogSV
JlHymkzOJSvj6WxGOlS2N8/2jJMNbI3afDoADnE4QpFuOw/Ti7vet9oYXvCmB5XlEcUjWDxJpWHc
kZUv+Tod3Dj7DlkNI+JCObsMXx2cvmAUFgkJbkPczXdYqj/dXKo1/rUIa41wQe8H2Tg33IY9VvHl
yCqa+JkgHDwFfc5UjlEePkI1NnhZ7W841EO4lvHeDBnVVx60XI1vm0hJPUQA3RoJVEByR7d5fDJq
XOEQy8m1IT43s2sUSd1wX+fJzvRsgn3pBG+rpiW0Vw3DXOeYEDazbSpSWzJs/saAcnctYpxBZkR6
e+zcE4OZbaZl/GLaJaFndOojW+qkp0AejCI38UVF8LznVn6dyRzt4fRWgmi0pOduKTmfMGc/G+HL
oEgHWv4tBa6DcVfvca+7wUIg6JZCRNfIl+n3Aj3rDi1oD2La2jYG6OO019H3T/ZnT5ueEpA6fZ09
pk1e4bPDKVHA8gbW+Jprw0wbBw9EqWMVslHwZgLpWdu3IlBRr96Ala+IkaVZaO9nsIDAMb4kJYP2
cvRu5jb+TmOS2LDbsYJOj8yBRFnTnbdMu0y+UZPznXyq8WBd2pEIkHSHoVQMSFDbd6z7Ov0lCgEL
uzkJVe6GhqqlqOCQV1+EjpsNYeSp1mlZa4wwsSsQWobKK8hwOeAXbHeAlr7k8MRR0HbASlzcbEbr
gEiERQBZeUsT6c118zvhTgS+A5gZUf1vC8GAOebAKbV3L2zWM/kzxMi1eusPUfO5lARyFAaxJyhD
tJ2IK9R6s86IEHZkMmtYWQXYOycGRVGQjQVJPt6uRVJs69X9nmcwrPsQ1abXQEj06F1Gcp383FGu
3sjzaI7bb9LLPoVp7UJD0dN93siRkggxb+fW23HyyNxbYqJo6L6Y5merLLNjj+KclVjQT0fGWBb6
fT+XL3qcgoqYQBAjfcIvSeErIX8yI4VuaVsGMPnya67lL1PEdDZ2BpKdZudrVlOgpfEXIg9wugx4
VFrHug0ludjxUOy8DPRGjLfVlwkJinXMVVa397wavljrZkcZACtqvmEyiGFvIezbTH18kPHOSPdO
7Ob+SAQKfvOM+q4hDGUY1WpW41UwdNJFSo+7syEKZJmOVtK+mozTtma91IHhYi4SjAaWwSq37UR8
S5Z1OF80+0kzKe0HAr5GdJEEjhNv49Z0NKIDMSzPS0lxviZVu5Eqm1gw1B1YKEjPdTZEDdVYf8fL
rOfASEZYaONy1xOifcnGpyyxhx21l9wa7tsKww3mqwf7o2rek8EI2tK5k3hxIflAhkJX6TbWMcYM
y5ks5zqNnr2XtF22CNOig5XET4MFa6PwQme3EHIV3A/wxnAtgJcnA4SzANLHcZwfo4E1YJhIFKjN
HgumuG9yHD8pM5k6URwGLXkyi2YflTWhkUk7b9dS+2LAn1LQ6WjyV1c8j+ICy5x0dgfr2Ox8C100
iwyypxLfVm836CJ1DDbFhJK3cr97K+NNId8HrbsmPY6czulu1uGkCQC3ppQNGQ450vDxpu4Hi8yf
qt1qoreYVeMTQj8MJ1ugF55JSLST+8xskn1Ceq8xPrv2AKMx4qleovyuEqwLpoxUaBOG4nyEDD+u
QemuFQpxJ9vjMbqf++pIiWsHg1kCj9DjfT7bn5YalX7jwtdq5jP75LNVhni8BlDsBWMK9yXXOCK5
hrevcQZxNB8A7YTxCUaP42fh7DE1igsSmxKdBKrnMDY+ueAN/XHSenrH4EURBKjlJCfxu34QhGth
Qd+a6hHOEV6vGVeM5YA7di4+u3b/HimnJANQinHnG+MMjq4hSSUDUa9RSEOaPJgdeT6b2EUvOw0Y
AYE5gu+NKBc6jtm1Bqezng66hazCmqED2UN3NUCTgd1P3mmEBH1tt0FP8ou6h5ka5yyOMnwGaB0s
RXRipnoPzFHfkLp4KavyaUzozdo8XJt4aU9tHwIjgGqz0XJy6w3lp3HHE7sTh0YoF1ubNXYoEsBt
7LLSxtwoDHrLlTcV26gEIkFSJDH1/QUgxSdtNb97TnpXhybknvYate0z7hWNUFXuxMzrHxqN66bX
vpRgTKkTeAryHdYJ7CHaFg1iScwhydW5dbWl1QRgkPF+dbWxnd3X1s5XcppHlBR5/JaYHvQlSqYV
hC+KvPE4ZgshP2iFUwJikPf2yF+Q2M9l+8JysJ3GJChs/dgNDYkDYY/5qO0fuqhZcBDA9Y1qnCLj
MeywULomKTVNYUENs/dVLHrU7qv0IRBPHPlxcnUP44SMI56MkJ7HfKxEvmyzocHIVGFaldodnnzW
/9Y4pQP5Nxw0Tzo2j2CxuWnK5AE4CeaZ7tqUlBieCYu85FiMydB3JI2AigXZsTPV2Aw/NeugDFJW
uyF/6GxOc4BM/Vi6lcCs2d7KqUNShLN9bRlxuNP9Qgwq5CWG0mSm1317Qbb2sJCeHUM82JJq9Q0l
Od/zgA0ebTlkimvj0jHwileRp7dGR56X2eDQiKpx25Pq4rcjkzqJSdOGU1uypm+xb59cC+BFmFVn
K3yw2Ja3zjrWe8SqOHwE0AvVC9AK7eqt4uiE3KXr8kzKao9uW2gkQHElphWfH2xVx+bKFlHXEZaT
T74rnO2UQvJrAVcQxpe5rbm1zdXYdnD3LQMgS+Jey7A6mPikblcNOEExMYGMPrtkDdeNzaAHrjft
Yibk0I2ZesfmgONrXN7tqOP+7R488qoEo2xLht8zk7a9ZA3xGtwi2m4eQxATvOelxu2rJaDZRuwz
8+wIH8rfp3BKSBv9SvzMgol9HX1V1qR2elPGxKRnxLvVMA8WyuLVABcZSSCbsQKui5axHcB4omS2
Wj2fZW+/UYJRtcbdKZqMKBCVwdXEIzgJgmTDRzsHTTOQzLea6W4mhLhzli+6LivYXcYNi6SiVbSk
j+UOmVSyfKy+ern5fQFvefCYIAKKZschqIvafZeG9ienRlhFVz/0y8o9MDfHmKr4S86CdNXWUES1
9iHWq2fUfahjyoxGD889R/NvHvnyKL9es7oztxRSKkyk3JjzIlgIu0ezKl7yGgeH5kEi0wkJHEyH
9lWd7Vdz6vzCftbHgcwZ8JrIgpASkq6WlWrPrP1qijpE/CC1svVT3ONVCN31PX3Rc1CT5I7sCfCN
QD+qEaDE0xwXZAAvenc1iU3sOrirVlecxhDfYyMy4qFAjCO4+47GDJwkN9Cxm9gWO2JgkffBaO1w
orM0aFAEI/1dcvhECUebtghpQDBKtRdljErk6ndJfoM7IdlVU0kIBkTxqYhztHFvtlvrXEbENZY2
7In7RTxYAO0EeE3HjVpWLHHj92ue76qcxBBdYAaPYHB4eY9R3l8MUl1sjYExrK9LBbGEdtlMWP3M
ZRosbQ9SqzijBAqd0dyLjnwoiURzMOW8JwcFufEjaXUySI3QZTcZq31eOplvuetXgChU1w31Yl0S
46YbfjO5X0wqX5lEd5MmgwL8/EbY92glfhRF+0nDPJgL77QoO0Vj8IzKArFvm+a3Hd/CRqj/gXSD
XYR2XO1O76EGWN8uwmuoZyltUy7e0DhH7GyKs8nC2pCpZgOPLkqUX+TGcNf0lwW89pRIsR1db8HE
mEBh4HCJge4+rfJPY85aYFZ08J3e+eRa813cFE/Z5IEsWKejiyGZq36ZV9R6M2pcLGbdIS/GS+LV
F1FEZxrU17TWHjunvK3W5FXwOptwW4fQkoxYKQiRVxcZGTXdwLMhARTL0bY38r1IgAc4dvHeUUts
XWf9hGcgSAl1Szkitvb0jYMv63RWPZLBRAAppJJ2ct5mzCUbkTlPMAvwPFU9xzZG0Dan7tmjHzCE
TKFzAZG0T8+y6S6TNOKD5/LcJxYpoQ4pWlA66HzFK5jjBVYfp1OVN06a5Jo0O9AmWOgk+tJURGDr
RL4z2xElwIIEqC0wu8TmBXstGO6u0gNcStu5Hu/6qEXiXqOVTGwZTI3LOlMQRO1QiGigThLcD8T+
QZ9VvhtYWutmKvblyMajKdniUq7cVqVxS6xGv61SiJcgaYNymjhUTJBkuiH2nWV8EaX3Fn0xzcmk
bo8VVqV5JveT/cieAHXimUTD73vFMh5neAtU+KsOGt4stuusnyOD/si4yhL5giQ9uuSOKNPxXqxW
TtrOQwIvWwcDDjkfjRMyvvSZG/6qJ9Fny5wPboIvaxkPOfMI09zHWX5tIaSPPB7xg1DUnIojeQne
AmzH3Fp7rjvCPEYOy62HLZl5Cy45o5sDfcCqnXsH0JyH69HKAC6VxKcsAJQ6aIiNRod9GO/xLIWd
/UnM67WJ3Stm3h/2ELgJOWIZjAfPgjYE3g88erxrqxMohhQzf32siVv1bbu7kjD7SBDajmmm3wET
gIIaP+tz9YaGdltVGWZmgkC2GmehDHTt1tU8DGakfhkhOt/5dio5DgMO0fNAF8SJgIBo1v5MAMlr
3wAT4yhwP8BoyCPnXKX2D4KENtZaBA3qLlgi9+WQnbSaPJppPGZshyY14er1dy0EgCV8qB3tuRnM
2yHvvlMF3kinPBMFdGeH9J7w238mePeaTFfPHI+kpXHCBYyla/dNfTbZB8mGR9WWLpu6lorRvN5K
ZwIn1oTfLHxQMzjRpW7PhJMdGzZ+Pyc3JwJHoKPdLYqHRm/OkiklIrroa1E5Xwx0a9ViPLbUvyuY
zNrihGlV4wKwFK6szRkZml68Tucahj10kS5rz6BnHPEz18ndF+ZAxJFFeSQ018CKioVa2OYm1nRQ
GlGBSVAPd5VVWrswKcjTMFjUOzIdyPnUKanTs4H0g6Sx7IHEZ1IsSKxeLtb0YK7EgzkcwJ2qP3k2
OZURGXdhD1hjZttCp52EcIe5jdpCe9MT7R3Wl0L10TfoWfJW+33oCDMHoxtP3k4bzRHdX3GZStIm
dIK9XRG91JY4SfRgMxe/KskDrRGFL/myi3MHzWL/3Rnd45qX57G3dimv2sTh20jY66rTwHGQX+sa
b1k2zFIsQsweSiODjkVyKaXaGfEyuT6a8dnOzvqCgGY23KvdoYMRVFB+aIf7oiY0SEtIOyMLdWlv
AFUC4R1VRiQAj8p60Y3yKAfvmBOpahdPM2OsIs+GjQPQ0iz7/UJqs+Eah8lKBF0BDRvJl0hGnIp0
0qZdSH8ToyPNMq+Z9n3Nn934gXxsRJPOF8dzpyApR19bFQNK2O52TFCWlLr7SdR0JkfzPvZkeG1E
Q+rb8Hm2o8ti3xVjfYmYGGHtybMTgNgZ6fi2d4vPawjky6xUAj2HwrQsfAYQ2xia8NbklKUv9d4l
dyUi1w5N5eexY/i0b5b6zi0IDwP7Jg49DaXE0n94AymOLczPNvegpDd0dLG1cUahEdSGdGHc+Xng
NGy45H63OfZKvSXKKVoYW8aekuiUNYh5r91FK/Un58RdliKeIKrsc2eAM3Cprwnw2BM1+cAsxh+b
gSjnapXHdTaOguKATFwHGbLaCszmRqsNLjDnuW2efIFRcSBomfDAbnqoi2FXGbSLumoZX7PwK2bG
CA6pc9+ZOFrdRm5KsBEBsFW5oa2TM8Rx6Ed6ZhUIoAl+On7FVDlvQi9rWEC3iclgMLGU0bf16HhH
fCZzFk9oa29gztBslD9ooZz1oqDd2/XfWpvHjGQPFPZUk3UFCMCbiyFgH3NQ4w6zH2oSjBm60F04
Q8MLh+jNXjva6klFk4ivX3i411tiMLZoz96NrH1Nad0e2DkYRi+sYCzxd7nWRT6Kr6+p2d3ZxMV4
mflYN5JTqE6Pu/CW9tikzhdSJqarzk7XAD7ZJJG87aq2PHPWs2ogXdQrWZzcEDemNvRkOzKYvEoX
GJSe8VaiAr9H3HYEtlQrob/ZjcwLlyzrms5yTFJR5CzbiaB6ojRkBs7VWG6NBgp6p8/vCT25aG1I
LCevDZpD/2ZO9FCZNNJK6upvOUbVPWB4wlybU0exfVePPLyDijZuk7cKJcx2nGkCi9R7Lxq5awx/
guq/tVvWDBJNjI1Ln2jKw/ZGA0JAqYz8QVDXdmn3vujGY9excoW2fapKNwNpRG5IDvR0YyTWtoeG
QV+SA0aesofIDpxJbnNRZTvYAbEj2abEaAAjvcHabnoAPpmNp2UQ2umVCu1HOqojND4Gkjxo5IUh
2kx4p842qVt47znaFPrVfEccazMaFPumsLHZZhMlUEIgV0XTZMqUAEFfaD4S7xF4MxlzoUuRa45P
VRZb9xo3OMnHZ2uJbjQnrNVnh5Ga6dqWxuq2tGkMaXRl9pPJHtHU+ExQnzOXJiTVLWAqIaYDUW9/
jWSyBxiw7PK6/irQwpo6r7Uu5ghy2/o+2HXOaRpHcpXAUp2JkNz05AXDJHisiL4+VEO9bHqothsh
9KBaaDV0duybHXfkgE4R3fK3Jo31wLT7HZIysqxDZ/WT1OSwPr/ZGdg+gUQPgBdz4wRMsDeSa9a4
tD7slKW0sSLIlskelbrY8Xhxcy70yGSLOhHz+oLMo5McRpZ3r4wcqjcbdTfcZK3iVJg52ZHW8k3M
AICGB3E7MOCg/qZJ7pNFD2LrnSRwws7iWwxCzQ4s6dFm972sQ43vZAKpm/cNWQ4ccaq1veks1O4e
LT7MMe6F+JGLm+q3WUjhR5bPTSF10qmdjaXiKydiYlBY1nsukDBWayMORZWRW86BEGYhF2CGLbHr
m/zObBBQ1YTCt4hFXVZ4TrLEsJPEcqGrAiq9/pI0AH1iQmD1SFe1tneojfvwVk/c4Y6p2bDJ+QIZ
R9WPduGSg1BLpiWrdalk9i0aUC5M3p4QkmVje/dJA6kVtj2JrlQvcKaJPlR+eIDGq1Od0Nmewr6B
ND7ag0/g4XhqbMw9mWZGt8ZqP4jUSDiekc1EM4lUISe57z088twwmw52E2GWrwnEkUqbSJUwzplb
ujdRSova49HvF2YpNBZaABcY4zz4s+hqbjRb9iQdj3lASK7fuW7qJ/+bvfNIshzJsuxWcgMIgQIK
opMW6c+J2TdOJxBzN3dQBefj2lrvqw88sqo9PLMiJCclXSIVs3Bm/4OoPn3v3nODGFw2U821R4pR
Lepq33W5AjfG8bgOLbF2ID6teoJV2+xBxBGTsGk6jfRKS7qqqyi+Fq2uYOM5RJyJ9Npn90pNss4m
3r1q4BgdV3S9PZr/65ky2jFq/Bcyu22i9KqRGdj6eOcT9yuCdG/m5DYxtYs46aFYSQyAJSDeF02L
cefYvKswh0kTdI1dr5C2OT3D1Ch1PrpG9Sc99x1f6CO06cLTLRoP2qwPvWX268CcmPKNfCQbaqpB
xLY9yU0/v5iKNEcdEsVYWt5BGjaDAh7iVTVmN7psCSkmImMzWh8zJ7nlaPAtbV1y1I0M1AnzCtPF
OjipjpySHg7UAHZjruiQjnP6SZbGUxkvKzlFYOrNiqjzHi8iRCUCWA91QinutOUbKwpEdzdUWwTz
AKg6AsuakjlvWol1kg67VnrddU+InEA7DJFlE46ntkTnJlP5mtZ2uZ9noVazh29PTyY57PWNKpg+
xE30mdoxYH5OYLVOvsElDU5BfRTkR/OSexzyJMMPCIwkU4XGJdF1COkkLPeDHz2FXkkDsLf9XVea
MNjk/eS2gNVrDeyps3ZBtBzOEnQhVuG/pwLSxhDwKBVThIUEWV5kElHKSJKeb33d4dhbSwl3L+bE
voJle47nal3SSlg7cKqTMAAvSu7PJuyBtViCSzn425JeV9iXr8JlN4ga+r64RVZdazaErLVf85au
iabJSeOmeYoDk54MeUowkOCpdv0oNshIcibGzCl7t9LnkAmFJk19yluxcnw0izbhjyue2fWCedFh
yekmpDHv1Hc2kYnSr97UkLXPQA4BsYUc6QMNiJziidwKY2Pny7Sat/cQdMGJpw7/js5ddldY6gGr
QVcykjCzZt+7VF5Kk5OnXEPsmEkzOzA5q6ZZ4O/wRj7UhnFy8YZdm6X8hp0hX1fIclbZFOLFzx/8
sHEPleW/9xmdWd8h2q/EDuNWKM1IU0lpKnlvDQXs4BePfRbcOIJT0eA/WQlDSjk9KdndTHkKZk5R
1gHsQkXJJdiafaAYRbHwGwXZT5maL0G1UaQVht6XaQGB2A4nZCOO71MKTkTXCAFCFhsx3JL3GcP5
BXWhHQBj845gVzZnr/taNN7RiIun1PefjZxGORNgrIy4hub0LLL2vtfFtS6SHbzWQ9Xk15aVbcNY
f0VP+b1o6s9JVG+0p1cA/h8suvarEKLuWhKa8SNQrg8FJi9QSfQt5KaFtbROBtxGlSU4uHHKoCZo
V1XFai4YoUWZpG9Yx5iKs+Q5CfK71Ayfx7kkZyk9D/VUMwgY3FUj7pOqAouvF0rwpL553FcLvVoP
TjOSAWczGMn7vrrQVn3orIl0NNSUtG4Ni93ZJiWisudt37oDg5aacbxGSFmi3Iq97srwK/+4Vmle
0JMBECMS1ztGNrGPxOtaOCpBezdxBLeksvY9Y5eTrXu1tT2G55rO1I0gam9TGCXZtOOEWzPyAVdH
7QUP1kxHsfYPsuzpdy08M5gbr0mauCSzy0ezSPVBs/Wta1kaYG1i4lVM1FGQog30MhcXC6lu2+GU
M5WEMzw9ZsB+LywQe9tN8mMXwgh1VBDsYrVM4Pxu3GoSlI9JWu7s3AS1blOKe7aerhIci3snIqoy
HEz32jOfQHPpxUYyjS9YR7N14wVyQz/3ninRvDNnrD3BjCaVWQZFaYNQleJijur92PXnbKEqFZ55
n0ac4wdvuPfimNQUBxayEdfbOXHNddtk7q7ryKRgEEj7njnVQLtlUpBVaBWWHWeHkccJayrZJLXx
kXgwgQY7erMojrwOlgsxOT6NmzXnSXfjgwwC7CntTT9SodqakAFGSxL/esK8CKHL1pLNSx0gshwk
7b0YjB3UiizdhX73qlKKwGU2JVqMtlOxo4OUP3RmfKwaYhGEGWT7kVzBs4rGGXJ+jG8544JF7CSw
Yh21dwGqMzvta9JaCMh6DMP2RWEt3icLpDXw+7sinkOaReMjQxnaMAwQ4PCQ6dah1MkKBy5NfDVU
Zn7wc3c6WxWMvEiX+74J9XMRfjPccT51Mbypaq72Ysg54Q4SGQHyao7QMy1YyLOoMK11NUiL82w2
s9wAjjd9jNn+lB3HWm9rduyjHy4JaWhbHcNbR6AvdvCtEAIHFc4JSta6s+/LrNxlsC+vBonGsfQI
pY4RcNFOR1WECBC3Vcpkrx4rwsq0WFUNmVN2RwytqgLr3M7spkknNFJbsbeTkQ7BGF754fCZDMzT
jJmE02LfpcCjGP0RMSUMui41zdlCD5hdi/IRijAgStpvpwz3kHJDFFRTRucM7q+BeRORDMa9bD6m
tm0cy/zZCcanIVBPdicpnljURWir+7AUbN5WgHYZDtkUoIXG22Bcd9QOWdJwMCEnYhNSJR9g0F1o
Y/d7JIwENMycnZOQWVJZR+XOAVddAYJcaSs5W4L4TW3iWpJMWa+S3puvwh6FlrRxeLKhzKe+YPeP
5XhVhsSzuEFHW6phYu7lJoTxQfvbzBxe8a+B9k3aGUna7biUs6Jp6q1tT09DzQAiqNoHy/7mkrvC
9Yxwrjch3vAA43+OBT+TxnNqkG/S1fQVx2B6S3UWABcQ3S4Zwmc3pEo2lkDjrOJMptn26dcSYJvF
B/FCHPtzEyJVpttr8PrToe6s+NiH0GebUdDCoOszMXs2Et/a1bz+FP7AeiNgvaQkIjManFsnzHcx
YJh9FqaSJsomCHprQ4YjSEZ9wwKR8Mf44EbgELJc0Z6u8C8tAPW1jtuBkZTAfJsTpQ7213SDVdW3
Hs5s99h27HCMqKks/ImGsoFYzyxuvYq0kiH/GAU55ZN7HJkyTNI4TL7XHAr/yqYiRHzVfMzlojeI
7A9S0pbPC8Gg8k+jRcG9VIaJkbx4zourPLpUztUYEjWLonsV9pXeJSEVqFpkJ5bTmACnoy9WxAEy
z8K9qbsnyYmypA8OH/XWx+G8FSQioHi/M2t/63pIHYhLhkUGZiDG6ggRYBos4rudPjmFbM5RXtrM
A2vArVlBrBUWlZmgbrezO7p+RBRkTPHNwlB7plOHvhuPmfeasDJUccg2wiXkqSFbzIw2Ea7Ko+IE
NRNJvLJigIVJXzOc9icmyNGrIkZ7ZUmmEk47+ps08WhjteRUAOoIkLito9joNm4xbUEA3lmyIMw0
Jg3FEG9U/SUEOHTlWe4jS09vopEGTz7NIGuMato69F1oxeWCDEnpphu3tfYodqZdkPOEmjFtvblE
GtaHCoumQfvLoYU3zzQwkonxKYa+U5heDdPkPATAJ+tpOHD0oohJbhDehJu6MKGKIMERtnNKbU2f
uk23ddDcMiaiWCwdh6FUuzdSRulQWAiDNr5kDDCQ/vABuulqkoFJ3eZXGyny763t3Pd5iJBLIoRD
OLFppnCBBLW7rk33FkF+RztDvSJZHiL3RZCS8RyZ9EiJUUO3OUrKCevk1s7ekwmFKGGim8i/NHUW
X2dMeje9OV+PeIMoXduANNStoQJoEenRlpm1jjrlcl89Y19L70V5PAWOLa7dHOqjAzDzkLbRKSVF
B1cesWRtWWrsAdGtGRbQQqn9Zh8BSkY5ocFOwbYQ+aagjUp52lQInup4R5okMhhGI36fn3VZnPhb
KXbIK2GnnMwn4y6ioli7/XjylXrWS93aJZKTZAo/TlE1dSmzOVR8K0tHL37LIN+sSYoZjAa8sN1X
KNh2ohE3RuT1xwHlIC4tOIf0Syg8yks3Jhw61sGYZqcxTT78LEGukHDQtQs7YMaWPGtFoKbXjjxm
LAGmluYu8t1LoNA6CE27xZI1O7obPlIXl2sNURexAEKAqp1X0o3OlRV9mqUXoyEs9jGpm15wLaIh
WjHYslE/VPcT0dwZK+qO2fTJpi21TpXRbD3zFHSutWlN1eNs8amqGLtteLQ+25RBLif8jyJIX+vY
drYUizByfUqluPHEBnfcvjeUBY4FCZliCqtqq9jOWKhXBDHV+ywgdGXgXI1e41LSKUTQQC+3VIzX
NB0CqIZ3rvYSdPJWs4nb+ElUQfgSw1U0yc7gS627fhh3ZmsDtnW7kgYjt52T+NYZWZr8iHRDLH5Q
pe1opLoZ3tIlXzzKsFlw8zNOSM6wmagI133BW1akRrqPVE+yMKntupghs7Cu2KjgOFOeKVXACfcW
8P+hXzsZeA5Y47pEklZO03UrMdQqJhYO6W5U5TS4Rejux0FtmwmrPocDM+3ajRXwrpWCMTUQVWcr
oTfRQlxiZGd2iqF0LtqDYpDbgGVMO2OUMeoLhTShb2AByZJ6xf3yEDdIplynO8x9cG2g1YZsHt4o
XQLndCkaywBVXZqMzkbI4iM3gmmd7JkuCFLOdO0zamL5G1zjXpKKgXTGfkhnFGNyFESFpb1LslRx
FlHN9I+VNijdsxtHb1NQlZsxGN4Jv4ZOmyIyJVeW3ny8ZjG4I2zHDBlt5KO6611K22ywUKuRogQf
FQ4s/FmSz9p9GTznka4I+qNDYvfZTdoV0HEFwzU6JnEqb8vW/1Kk8prpO8IAi2gut0aDOxFvv0q0
sWc0n+5JYUVdhv0m0fZ2tIrHmh47KqacFinPEhwcIMjtFD52U8DBWIQSKQwYUFdAyVLiVnYjM4dw
is9Sd8l96JZ3pY16OIxTchuTdgVArrwUZmsxXaAtEYf5Owgo7DVKIfrx6B3AgxXhdd8mx6mcXh3R
fYAZQ5XhA76Y5UdTTfJU1DG2EnnURTW+5dF3VSFjyDIPTiwpLXbj86gqTNJ+3hF79uYJJA8ytfat
OZZU7NZ+zl30yVx41Jkkl5cGsFdawRA/IDklPH3coR7B3WoUzj53o50/zoD/80M9L4Km2vhuwZ1G
Wji9EbSqKgKWnBkEPSduUoyQtBQbT4yfrdvwtA6cRG3/O+XrW4D93cSlx6LL6S+amYf5p6hRh8km
ahftCgtBQNhbMqDiGZhFwaiMVMYYSQcPec76nRhEXvX2p9FraDl0uMyEN2s51otSHmtdbe1RoR7u
AVnTU1kiRKAbW9gFCoTShST2eIrzV/gbhKEh8XGi7snIZuRqIsnQRkTRJgPlepcxiTSIimEs097M
3taLZPLIDF4hqg45B+N4IrA14s6T96KneGZlp8rQbccbFXFtGt/qwYxCrxnz7Byk7m3c0ZQmjCjb
BR3Rq3kLiTYxnlzSgzrXYCGc+g1ZVC7CYY4Rg87XhYJs5Y6shFwisYTl2lbZYI9AMuhXLOGhU10V
XvjdN8F5Y/F4NQxz50sK6rFoPg3416k3TOtGeO9z8WGUzqdnUofpnJnOQHwDmVl0fqP6Vrv9e1E7
N62HBtnri3vSMLi/yt8li0JkQiJQZzkcXXfTFvjLOv3UkihJlvCKFAX0ClxZImVQ1jZT9zWsgfmm
qp/3lfyWjSlXGe02v7CCrkpra6b5p6qBCpO0H605BqXQf5blyenK77EbXBbs58GaR+qDtLuVcWEf
/c5DehCWz0vHpwEroMneSqv5METoXoM+fWhmo2T2Zr8H/IuDsp8G30p3Y8LgQ+UNMTqCXTLNkRmo
JWDWG7lkrnNMOUfwVSly/NF/DJJ6a84R9PvpkRjydgM5mHrS9g6E6K5MCZ4uLZHGkV1YuvXHhNd4
N4/t0Rbo9Rk39gctCMGBWB2hAWDQZX8J0vG9RyOQFCUAmdQ+J1X9GRRNA39KEJ1RiXOSiSfEBt4e
jtRTZIwFGR7jCQ1AvCOYJV8ZgcvokvhYYnBfWgF/pRfmoa5N5+KP09HNIK+EYXwPKPBZocvCea3o
FfRxuU+bbl8PKBXryUh3acoUNTViIDewuVtmc7bh2qgYaVGno4EOgre9itw7KyvMvZcqOLFWBdU6
stDXS5SLZaRJ1eWFLgi5Yc1KzEM4MdKD57Uxm+TNs8SlpFcDosX9IlvB0aOMv0mcZr0dO/uGZKo9
DC7OEPNjLPzoGo0ovcZSXvfeYRDGoy4YVRNnagwYd+0O8itxawDSMdU0HFtHmmyMCM8YrCuGvPSE
enMfwuFoUYGSgZOvl5Qc3U6HQF/GIn8cW/9rCU7z5PKwFPy6o0PnwLhxOW4DE2xoKlv2+4CfadN1
6sUg9myHH4jNjLmTExsX7gCSdBsMkSwqhiTThyf7Wzi574pWERoe9KCOM24ax70KDeTUkfY+rKk/
ScOzTuZIDFZlqPEQD+YXYpmpIicV7qLJ2UtDJVdt8G5FzrwL1PwSTzGturRaFyKcjrBgN7NxPdMJ
g+wO0cCOOO0N8ymC9rLLDS9bp4yBdkFd3RaOd//DWvY/Hry/9OD9mQXvAaHLx9/+t/5WT+nH//m3
hW/7Rz8e//fxg1kLO/M3IWHS2gL6lc0m9+9+PIN4ot8Ac3gKnizYjr978QzBr0r+w6IHEsvGSPof
ZjxIZb/h3UPlgntOwH+1/xUz3g8G2++evYXcS03Bx7GEI0BJKEu5Lj/oZ6BG6brl6IKrfyA79pQE
T4HAhC4E3vYKEH0d0xiWSn2Lp/ALep9LsyBhyLdDt46oxi+Q63Yk72XIMJLy6afL+Xfj4M/cWWH+
ggT1fOpJIN6OsJTlOEr+Qvsoe/hdTtL1uLTBw9OH3xjRx9wzZIrnfqa9OlHm++J7KFoERYNFBog7
bLVEax+qh7aZUBrjkdthPMD1ZSgmX14PmB8su65RYA45vje8VSzAuA1jv3pCxhTv6X3Xe9ILghgo
oj8lqJipvIYQqUVtn2fst2s5xYxALfdWZFwq1xE3eiZIBjbo19oi5JVjWQmBCbmRZMgumfOIFs5O
O5fbqGIBE0FsbyPCPOwHl0k7VAqbzxrIC9+WkSv5F723xNtNGS7bbj5W1XRtE6ZyO3XiuWh7ZMO2
VUFCbJZFnww6YdJhoFWrO/0tE0X6ouQE4TZCrx2USMIAda5c6PcbXSb3AV5ITlHmQ4sMjnNrR5lF
gMt+XnrptpWWp8Cjdpz1g9LMbyLBSUePxkcgmMuGqUVq+mOjWkzXaJvOuRVeSnCoW69FnkWs0QrJ
M5q/eDzC1U3ofVhkn+ThXxDufkVc/Hg6HAuBibmgnU2f9+fnRxfBW+WQ+tA+ts58z90/UN58Z5p0
U+KBCCzjjWb1jlYzkKD6kbv4NNqIhP78GbV/4Y/wITzhSF9JU/DG/gMPlrh0N22rUT/6kgOp8vs3
wlDaFVyWaTcQd0BLZq1n0R20014rmACrUpsU34pgVWR4yclP5qu4VVdq5gRNPkxPvWcGw3B06+7Z
Q7FNvgHiuCRWcmMNwatsDDQLCpl98077f6/i0dlWYSb/wnUvfyGI/Phm4DMW1z3IbKRMf7y8yLur
CrkukPcivWnjFLMnogFjyM/QxGp4Aeawbfw3QzrtwVwKicEYb2WAbBrRQFExmvQ96e8Gx9+rcmQi
HoPAyMwvJlKA9ZylHwSJfE9R422J0zyatjEdmj4nwaLTKXOoap1TKlgzEpRWc3BX7WJQyJL1NJnX
ZBzXxDa038yUSX0djfFVNlNWovBDi8fBTozm/Be3evm+P6+UyuKZpw604Y/D/nUWU/NPlv6ulbFT
UwU8EK+F1GrJq0E3VoeHP3+ifsEJMTIE38W24EgbeMA/4H0wksXtyHnggUHHtpXDqXVoAFFHa2i9
6IXOP37cf9nevvyg/89w9DaX9D93zq/qDgrZ3zbEdtB7zj70z5v28ld/37TZqX+z2XLs5VZDmV+g
FH/30LMBm5Bt6El5Sihl8eL8fd922LUdNix+QwrLl4KN/t899L9R4Zs08ky53F/H/de27V8c9IqX
0rY4wvCMQOf25S8QqLkkP1KKQR8J0yPXeBeK6Yv2MnrLk3psY7dekf9Ah3Oice5lZ9x2CKmVuc+y
4FVXkCHmubxMf8nn+qcfSwEddW2gQ/+wYessSnWAXvdoNEzp7Pxsu/rsKFrPBjmHP922f1IeLHfg
pxeSa881gAhCQYUEzObK//GFpNdhm8jo9BHd+Esk8y2JUle6CBQcT48Ucc4uEyK8cjzBuqExFgTI
UKbsSqfNVzcxmy3n/hpn0ffeSV4ciz1OGGwQzZI4CSq4p1+DTBhXlmU/WzTo/2I9+WX/+vH5kcqS
KQlXklruB9DvpwXFU0Yxsbllx1Sory48vZXVElCF8XqDYqU+hEVxhPQH0cNjE47Hct9V+fbPL+I/
uWF/+Ay/lH+Gm9piqphKDljgGbJbV3L0sR7gJRK+f/fnP+yPS9s/fGFv2Ut/+sIdCfBZWovsGEXD
l7GsLnljfESMyWfvM4vdpz//ac4PxNT/W7GXnwcOUloUtbbHs7IQLX7+eaXRjmHESOwQKrM4FjbW
odZGH9XWNvgX6NWO09NgLfVWT9uA56eElNRRETkFJpger+5FDylFIybOIR5vnSSm463y5Kpx0pJ/
Qj3lVjpAsAbFrmt8GRZvoG3HzK18suFyflif10jZqvGuG2LUNowmVlMT3oejzXzcx609j8AmnEDK
O2qGC7Fl1WhXx8EjfI6p0D4Pra95N1aXfjTT51iqm9ziX2QWfoeeFe5gyUC5Gi8Etb6NPtDU4iIb
JWlStFddU9Ox0POLLJihF71DTB2ZxhAWRHUuYHKtk3k85WT3ITSxytsBVNGWAs7eFUO9CbNhZn7W
pLjSnaNUE7bZEuNMBOlpdPyrspsmjHPlR2T4ASrP5t3E/Nc71XBwhf6UvpXsqqB8nyOcHN0s9Lol
eycgCMvgZtBgrScAo9LJP9MBBpV063dEGs1uiOYROajCQq/tSyZEdJVSiF+p9C2LCHAe84aGBt1w
i2C5DfM2oyyjm9HHC5wbybzyrfwBuTBvjFtIQo8r2FD5AaXMm5kTTxXiM8H9ZOCZ22dT8+oL5lw8
JtNaOhggbJnsStxY+Aw4iY8kWGnVbEcvsHbsFuvAK598xrFrU0TX2DbEOjNwmdlK1vdmOYOrBsJh
tsGmZWrw7HXo6+aYIWfjEZekDQaKc+hZq7nvsYYRju2vfNeHI+DQlLTqK1KpAvKK07cad+SEIcHz
aWgP8XcU1ixG7mdUV5esOTCAHdfeS1UBa5rM4T3SaDT5OP21kyGYC8hQIlkKxUl7jwrIBM2vKC0H
ItsrxFxU+Lt6xPnMt/UglA/bskFNtqQA5s7A36qIIfaSceu78UuEzhnH6fBedynG2wl9TCE4BUTq
k+9EQegwlkHRBXDIYrY5oOwevnsOFDWdx8VeJ9YpVsG4ESq+c7NIbrTsHvEP30GvCpkKzJ9uUoAx
sQabMQ0iv2xXt6eOceCqKPoDVZBP5odAqZpRUjqefxXwEix7XhXaV1VB6DRLh60t3GfOU18CkGjS
aN086azA2Kf1uyujVxa5i++F29DARFbajQBQkWCVJAjezBS2iCT+oIh+ScTwpSop0LPyMYxgX4X4
3ImxVlZLkONVXyNnSMvYJyCY3jb+neCcD86NHfk+plW/2cqaD9ThF8lUUV531fB4RdImY4fgZYij
7AGp1SUue4HAsrK2DAA+kGu/SG0RWoKydZFt8NZxZjH99N3N5dNcE5hVRuql4iosPf0T6gfyuTE8
2ZKA3CEPX0u3AtWAzIqn0E67G7NbUoLrDHuWCJmJJfZVJhbzTzOi+fFexqzeNABDMAQG8ijgbRip
PW2nyDdfJ/lpNq9R7jlvwrORjfa0bfMGNXkRjG82yjwV4UcL4/wxFPm9j6uO/rRTX2LaoUygvV3n
9fVRVqSuhMS/oStM3I2q+/YU9w4lCSX2yhH72BD63Wnna5fQuFJ1Akd4fpG0xnDNl9E1NiJuN/eV
3Hlr3ucjhPZcdHJnVN6iT+j2rVp8VkNYPbUQcZxd3nbxpQiYxEIs5ozEhP0SGiGgK3oWmdWbxxbP
7f2clMFW4aMPSoslYzDL26gooLeHw9c5d6pLACZkt+z3tui/EwRvnhelTsy0C5NleNvkaPcURMeD
zyym5gKgJOCFK5OFSCbQaLkFp7aoXiRb6fSdUoPQhNCW2yR1CO8ybATJbLubOmuuZl2y01p490zy
GDYC8L0RG3rniCzcObT2NxZrGgqO6g5DFQi2HBkGsa/fNUMOP8AOauf6bPvg55IJd0IRG9d2kh9c
fY1vrbo3k8S8ztL5ww2aB58+dD5N/RVwiJVeFkA09DBv0Hlk2dmOtLydW0DRLHlHn8wsVfuI+wLl
XUSycS0yiw1Gf4Md3AVIollv6G/UMfPPpho3idti2ZHpwSit59wIfVIgyRhx+5yxdhux/RSkwvcX
FUvn1E3G2U5Vs+mA563j3Lmz4ukey0OzoxlTF/NrPiIlw7nXbKvcvq+a4KYP6EW1o/Wl9Wni5InT
oNVpH8yEFHTRHlVZvOZlecO2pRg3MHnsAhcA/AIC8I4iEzcqHHI8APjA4Evd+Xa3s0pCT036sJVl
Bis/KMsrkTngtZHb4a9QGD3R0NgeHkM7WnhCgVBoAfWIYHF89YOc3PcSwLMuT3Txd7gDogLpQexx
XIsbTAoZdU4/X0nZpuuu8iPs+K8NUeSHnCoIUcG8DmVkbpj1SYNom4Yg3jUpkS9l+H22IjwZo/og
m421fr4hP8A5mnV6Dmaxk8nw7c/LJVss9fIfyyUJWJeTp02+ECva8vs/lWdlVWWj6oqUNwH/eWti
b60INIkTsQuy3LpzWpI6Wm8ZQFjpqpX+q79kgsSBRUq7dYM9HAtV1kfXXRJwE1UHzJGVUmM0vjiV
v5UuShY3sm4r6T0EPOnMqzme+FNz1U/q7E1IDaQVsts2E4+KHVYHT8gFs6CKXWHQ3UZ+HwG4Anke
bEjJCxGPElXjgpoBJYSpxXtAiQ2sbjoLXqZ4To46wL4NonRaeXHz4jWULFFXfXrFa4DwBaxYhn8R
18E5dfuryYMS6omIGqQyHkPwQj4O/g0mP+LSVfRC2PbGH+IvQHKGFdjPcsNydUtT6UGHxSHAzquT
eq9MyEENnllWTTbdequt7NXpO1RSvb50KDLcIb1HNnOjxp7OnKk+SKG6Tmctr6pEUgJGARGQ7GGy
GW6ZZBUyIBswNY5thdIwCxPUWIP/tUod78bw0Dd1+mCH9XW77MRxEd+QsXnIzTjBt05r0DDH41KH
OUO5RyS2R1U+7gDGs+H4xnYoiggJVky6MB1NX8vvkBPvI1+NW/xR57AgtxiRHb2qpjxQr94WiYku
nGAunpbrMKMg66w0QVt9bQe62vkTSouAGdpQodmgcScRtRDp4B384I0AhPflx6SlPPcOEk6zO7ge
VTYKyxIrrbLVV7YLDOpO8t5U6fvQVmQhcwTSN8jnmREuivcsoGwiqHHY9Di3u/A1GM2DQ8QicLdX
m0DnvmEQWLd8KjM65U76OUf4Lqzu5NMnNmr3JY+rSxOCJ6qisdmGvXeXKYCIln5iPmk2wa3FFBvQ
CFVHLZ271uv3asJNUOvpyzBRHOINh0yzIM0rLoBtAFvSEF1X0Ejf516QmZGdncx/MoPmC/aXZCdy
84vl5Rdmc2AQenwHvN6HKmkNyFU+qpoAj3XV36TqVHIUKDDzkL71lVOpd3QjDKTsf1+YgX2GEYK9
kVTu1oHYoOcFIBWvJoEIonUI6c2U/JY4yFqriF3EAdAejP2A5uprys0LhagvQ1E/GniJVmavMV9H
6ohf7j6foaYlHqPiVt+iza3JroWqEDXNndPjxsuHEc+lS2ZolWRPBmqZ/NHy4ogkKYSQqEW3xO9h
vUvotLsRgSihBZ5riG8pTV3uMh90CJMLgvxb1OAe0ouB9l4TPBeDF2yAs12DC7+MDd8qLkN4M456
NQ3vfo50traY04MDopntucgZ/OYh85t7KvfuKhstjhIeiU8T7qKuNN4z/KKQ1r/lVfzdbnIfsi8v
U5nkb2nHAAPdGtUWTABZH02zFNdee1242MK72PRWaDYwJ2jIdHYZf/F0IFaytG8Z3Y8Q8DYNx5Kx
dx9n3Fob2+Twl2drKMQnjs8LNK3kMJOfQDBwbmjvS1lXG3Nsg73bp18bb9g7lXK2Pxbu/7IO3s8N
vP/13yh1cmlY/+dtvoc6/tvVR55+/NzeW/7K7+09X/zme/Refurreeo3V7pM3CwwmFIi9/uPvp76
zbcRU2NGhf/vW9YSD/D3vp7zGw1AZlOe7QuSAfDR/yvjOIZ3f9iDJf0cCmC6QSZjOcnZ7497MJIT
xzFHgzzBwjw3Q1QfcLnIY+MoTqR9jMCCFItV0ESPfoBRrR9DnPYDWcsIq7bM+ndplar92KTfC9U5
Z1neVAUpw/x/V9TWuo6s+gSjf2UZ5V8Qbxd06M/lw/LRabh4dFsWGrz1a0sydY3JqjERoXHr4RaH
4pj23U3Y8ZrbFVKqXGNEYLydrOZGIn3o/E0lwufSqWcmAGWFSCZ7rNNQ7S1FLDnquu5gchTDhsCv
BcG3MurH29iI8/0w+/sf39/qqgncUbsqc11hqg5plqUIb30A2OhIhmTXu9ZiMyjKnZuRGNg8BDPr
JcMYazPoko3FGN+1Dh+slkM3U8CNWK73UiDnergVDfoFlTBw/OlZvP29qPp5tGn90nf7/WJxsjeF
TdaL6/4y2WyIvWAyiR2kATaAgsh74MCRHIe6fRxcczyrdjgbOHL3bVhY61LFl8Gagk2wfBS2bCYC
Py5p5D2F7gRLoqO7YiCGdCb+gGiN74X/FgoJanruvrYpAeu9/r/sndeO61yaZF9lXoANenMriZRP
Ke3JPDfEMZm0m95s7qefxaxGT1VhZhpzPwXUX/hRx6Qkapv4IlZQ6QS32flvZMzv6ot/OjZ+vxSQ
nT7/MdC3nfW5+KdjI+l4UWiDBcU7V85ZeSevc0gq6SLYk+/ngzLx7YGpXP13+YEdkTxsI6bHDjWH
4JfDASp0NWa7Cg0QPCPuZJsz/0Y1/aMsdpVIc7IGC0FV6of1uoz0tKfSUMP7IvsgnDxvOqdjnP43
r+sb0fxvr8syHcM3mMITlfv347BZ9ODiOsQRtwEgIuZd0Q3cEfjWgXHaGb1lkmExL0a7FGC5eMrZ
Oeq9Rqyts/UlHNePY5jy6buF8f/++NCJ9W+HdZYGF4HdAPzosmDBKvvXd93Ic9m7Zl6jWy5u5Ijx
xL0Uo0jlk1aETjAn5RvMy4PvNgbBlPxnCliM8mkBpNYqjd8VpxRc0dnVTjtKxqsy2Hdd5gHhyK+V
HRDL6/obldFnyWT35o5su3CX3rp+IB7b0PSoU+4k8onvFcRtEd+bhMvd2FgXx577xxKpyTGTm0W2
Zdc2Zb2D0Eg4noP+6jBOTt78oxGQUuFZb0WX20enjpngOmv8zliQbNdGFM/PsgcL8NKm6sSnIL63
MaxJca6duEa1wb5YEKu8+sGty21piN9TRvyixHd+UsZXN3rWkcw/SP5u2aYORz04h/a2lASdUssm
82B3VgQT3wLkR5nj0AyhGEzMyT4jXLfEeuZmxkADjfI2TLl/J6O7w4oY7GsBvK5LIL5xG9wNRs+d
RMIOadvmPmLVLD3z3pdaxmVYfOYjqQwMqSKausecG9LOrypxrcgvbd0AhiZR2/OUpLQ0CpwLo2Ee
Ek08p61aKNCgqHr0HBYEM2IDwn4bWGe0xeBmBdM/PgC76Sg065twRlHUOnaFcr7NPj8rdHq5c22J
hXFiaeRRSk/8IdiciuaI8cPcWuuvBzpwydzhqfZrez9Q8rMvFDozfK909OODGvw6ajsP12/TAwWy
NZ3kStBGZPkx3NGHdTWa+WllXi2ebV9yUGkn2y31zSwZsDTT++zQzCUGA81jfX6S9mFOoHCgCBpT
dXVmPz7L4/dXizWPCOfQrAQQFEUVG6fFwecsA3yesf2iMoE0OU1Z5BKEnUx5nwmW7m2iYRvRsEAM
sxT71Bo/ykz8ciunBrS5cBdbX6fWXr9/NYLcw+ja+UMOa5grk3HgFiW3dqLFj0XT4e5yPaZEEEe+
fyYP04M2jdBR1dAc+qbjZXQA/rNFU2dNw24uFni4mqJ1xvM+zUao/eLTSVM4CYn/WP/dW8bBKamm
0v2uO3n2XL7lBL5I58jprAV/4q6eT0ULConoInkpNc8XV0oipwmZCj3puufe0b/sYu9p2XJcRi84
xmJNRwxjF2UMHgw5ItO5KGiCJtByjpd+k2k9qEElr6IByLuUU4eYJzeZ7pK6agBoLV1JPr4ZehLs
oo7mqcj3xTQ0UWHbCLulrl1aH16MLYDrL7V7WRl4d3BePxthKAA8qCRQd37ZjKbPc128UPPwsXSJ
fdRG3jMFQeFUm4ODCYYqPqMVl6wy/G1etTMQu7Glh2zh8XemHzLHcejzbm/k6Fc3Jf/aw7IbiMYf
OZS7WzNf/nw/r/xxL4GN1/37k8mWdf1Zn+N+fa5qdL5uGAJsxzwb7JusEXwrjBqx3ZdNRBVIChoA
0CCZaG99ENWMlbTrX7KcHzrhUo3haP3f+oY6jBTTIS5J1CUAzQuANj9Ulr1lQ4+P0yAejcZXe8jR
L/pkGTBpg1OtcyPBfH9WTffiBNy454n+mTzRRfj9E6tkRFKtuZ8W43Qa534AiFW/2WPQ3mCl3Qy8
VRtXOMRxB/mqu056db17yZOEKhP84SfDFuzUtByO85pnreyjZ870MQ/iueHAAzMZpd/R8+k8w3sU
fMzXFCTuUGnNnn/ggwbcvOTOzfbnIZpEBx9DN15nRAWAD+ZPVMOogBhxXp1sx6Iqfnblaj4sZzLr
c9NE87qx5/Oyn0Wr0STM21i2bh/iXOdxAy6V63I5pUaPeX49diVa5pBHca/fH0HTOnWki/hhGGk3
kUEW7CejJ6disAdNgFzi+KGwyPKMefCjiGvjkHhgiz2sUdzaYrKtuCFsd3xfYo5pKNePWmOBspgD
hFPdevx+k8ma/YlbmlKUxVmwlBzzFpV6l7Vagoozwo2AhjmCkpoZyta7m2uAWQwWH1Ed7NMGGZej
/iaR9fBQg7ZhfJKaACPt5rqQKueLJSWoyQIjrOEBvrE682CDV9tqGbaUBnOZGpMo7lV1ULXuo+qu
Wa5SPiSy+j2UEIRGU1S/4uyvYxjzfqkMcUCsAi/aoZH2RanjDFfFU5oUNwPbyTv1M8fRdcia9okW
calXD6bAqJuvBSh9uTyrZOJk2xZRqqN1ztXyJHR03pK+0U0hzC2f2fhUDl5zctrpqdBSyhVt+2bk
BH1jEy5xGfTpNlEgDHFV/fUtHmNPWRRkpsg5U7P7/pKBmZk3mZ9pb5U5X728wGdfdC/lMKwLEJmB
UXGoN2b+VfnpeAF9/yN1MvejyFLIcPkGfmz3t8Ybjz6i7TXTlT96VE4LkvzLPBBBCLT2F5pf9sbn
aIUkd14SH0OeEy/zjWwkygdT1gfGCKD83Z9UpeR/GDJBn10ntLPqmSjj/teclkRKx/vlycaKaNH+
wCQl/uRCXHOQCuSjxQtIS+NgdnG195PgFz4jnMRtNqJ7usGbItsl+e4LurXeXKcD/VCLa5Noxtms
suRgElIejWbA30VaJGCH2PUscFxV7Is9NKQFO/SVseIpE4B0Qa+QtBNO/JhMq9O97xro6RTbx5lp
8HXv6nPK/jsMQjvEytkDu84egJ1Mx4R4HMBbSLkEujT1kTAoOceAj1ldeZGygnoRmHJmQgBD3caN
DN/mBOSy7AqYZet3FbjfryEvROgGg3VYAyXJrO3qgmGozEaoUWrRtppDtCVZc4dULhxrn0wKn+Uj
G1dUFy3/19zEKN/eeWB4Clylui35xEqVspSzCzvnJtPuhk0UmXQazHZW29Jsml2RNm+dcji/OCOI
PYbmA3cR4L7BXve9n63largO0odZiytakOMfOJ6so1aTFdHy/vR92KqE81R3dXVsRxvmqWybp3Gi
VSllnxq8Rwgo4ujwbnKnXM/kBZ75whqfZ6f/rQX1pQkcHI+o967VOc/lvkjds1d76jFYM5ZCa7tQ
gl0HZUQdFGv7Y0WUKUQM/6qXdh0opeekcaKRL+9znTo3yr4rgn0T/K11fXMWMl9yabzrKIsPt0Kc
Z8qZRsFgVI9+291Wpjs5gcblEzXggbn8rVMKidap/Vcnr8m6OGQrqriycdEv022kZzceGpxsnAX3
MY2b7qTwlnqCRqCZjIIaIEziuseXWtleWKeCQnBjT0WOdayIh5zdWq6dDvOhXOMvrQSqXOZOt9OC
XUeGd2t57T2x2nW+jXGcIWLXT/eyVpQUe/HbSI/krRgo/BxceAcoBkjSzL48jP2LXU3huPR/OX4w
c1SsLcpof6ilNl6Kevic9eCpc6R9aiZo6Y6XZPsm0Fl5jY+S7tOjx9mbWZzuYbagRkn3nWPQG8ku
cSceG7MwmNGNGil9axfbyRt+dpYQe3zXbfgdje5rd3adi1U4FRleLTlJJk4A4BocqVTcHcy63uk2
+eh53VliAx5hoWIZpZLK3rqlFo7S3WvAaPGVwSKkI9y4enKVJmicgWvywSY6gj7huDuz4jfTKgie
wwWFt/Usy+FB0K99wxynIo2d2zy7HZWYqkqJcE3GsS07gwg9rxM5AiQnLPCZATNu2M33lyDJ3OTQ
+ZNBGolbRKkZ1tbKMtLk3Zjc3KA62nHRPUNcPVRKenv41yDSrEIyS7eA2QxEiWxfe6z6AcoWObZJ
HKa67p+tIb4uFNLfB6omswaA2nr3sQPiTrT/nRybrFLv0oq0ODIEzPQ7M8vsQc6wWfzZO1JFQjSv
eZj12mb67vt7LXsZul7s/XVTpi30ldGRf4j5yU7UjWWuVe5Lx22O0GeexOD90Pv+FQ5r/hAzhqZt
45PzggM0aXrJylh/FCp771T65VmAQI0Wlwb5fhV+/xFOTKAxgMsAzzJdwyGOdfBKnDG5G//RJuX5
G7u/dZbvXebgC/OFse1qSZKNArZjWRUfCkrlSUDEAr0Q7wcJXL+Y8+wfqs/3FbL2YXmbBFQmJ+j2
RU2b/WhW/pXv1n4EuJa41TtCPt5u0HLEPsothvnm91SDH9d9jO4ro5lh1mNil3aIQ6uOJjtIL2NB
4Xim/+kMW35MmFQ2XWWAXgBoFwWOQ1sXIPJtGUCILFSK2KRz6JlrwndkDrstY4+f3zpOltuhsv3+
SrFM2KfYWSaYhajonFQM0yIxXDJEXEWRPuHKY0gXUJHyLwYPMVtOy6pdb2MM6IdK+h80VdM/L523
OFs6BBVbP8DSngluORJobmBuBhQZWHAu6RZqq/MheNRL+8kRlXcDJ9eRlNppk89UvcXFHrcL3WsF
85XR5nsg7QTXzkSSrjUs0lNFZlQcYWIet8HCcdd2BzoUqRqOyRH48XRfzDy0K2VTxw5n3M+gernf
9/qW40U5go2JhXvquVayUdqeEcZ9/FgOqggNlZlHW3KqnyFx2iYaxeww+yUA1ZzMNv3gD4tq5KXI
JNtDrJ4jFDPz+4IjCI4rR3o3ta+xnQ87pfcHEtslBWimEX6fZuscyhJdnf0Bp3PzEa+/vhyMYzU0
VL6p5D6IyiQUxg7t+MNz13XgJkfSQ+t9w4znhnhw8hQz5toyQJx30iXyVzv56/dB1ys+TIgTp38c
SGuwD3PyyOymCYs6ds4DIHk+McCOsUtuQUfP2RguKzrn+mDjjPmX1OLz9221cY0fDN+LG+vImyjw
UX2ffel0ZFXBlMBoKmaIxViQclrdeQYJpjAeFIqBzPJL9wIG9arCUjh4m2xwLo0+NgBPhkgMU31E
/SEPbhv4qhLbOAwyvxhJUJyUaf9upoAcmA6RiZaYMy8HZkTSeecpnT7b4B/ndzK9pSLYD0R2TnOL
9pbgjzTzat+Oz9oCaFsT4MAMVO3NP9ZRd937ha9Vz1rfuee+bcYHDA36Xgx9lJXdDzUW8slj9vlU
0CSzo7HE3za9BgUSb/bG6oZ0P2RckMo0ANCX094TjPPy4Fbd6ksTqOMyye9WbYi9kTJKNauRGmLD
44oyL8U1Wf/RYw4icGfrcNKc/Dz3tBLnxQDIExotR6u8iXxdJjAXzV4jVmrpa+u8cfHY9QvX0q8C
GeCuOyDP7aEGtVATZS3a+MHHSPCQ5rXazdwgtzo+twh9ZyC9buJtit0XISl82ZhNuxkJ3B1lrY1E
z1RY96a/z9Zr0/cHNNmZgB/ilDi6vCx0a/c+9epzHsv4ztFi3AOdJmvXioC1ApsUjqvLDKdES7MH
z2DRXkwFcrQVWfT93QW+mFMr3m+/FxwpydBuj4X0b7FkM4/9T7TELwss965Hb9/AMmgjHRiBb2Pu
+35p9nyPE0d8lZZ1aKypuutlggYTZG4Evtiwp7Lc0ouC/Y0u1a3QUXcrPBT3EbV3m6R2ecnltk2G
aecAwQCDmjXPNUV+fmN4e1A8uH3wrd39ukkeuV/u2urqw7t40PBKPqLBp3sOKA8FvCoclAQo5YzA
mmjmnVmKJObJhl8tzsjk2zuh4GgsBUt1/H4z7Z6sIWGhzxogcTl6RsS9aPZb48UeKfHKHU3blaZ1
4MgZR7ldLMTBbbzUntZ8lO7DLPXqCqLxibYXcOwL/C+DmqfN5AxG9P0XYNiXoeW3UO216fF73ADZ
55SulTvlqm42Y3BpxTQfWC8kzDZEFnLgX3hE0sjWmkencaodRg/3kKxpylpIlyv+8JmvPqA81rDY
kf88LTbRAzjlCFPMNnoEiF1BI9VWM6otL+WBJZ6RAbDfvd8fbEACUU4tS25Uyw80SGeiBnw94USO
NB+sNm3OVAnF9C/Re9q3vb1vkefpSLeSXZPQy4IztH4grv19T+fScje7/K8+IxjnZI1CPLfxFq+Z
v7NWETnN0Ng6UuSw1b3uhspyTvJJhNm6dxSxh//ST3d6zsYAmybeJrnV7ZU3JRwhAZEF6AT/fzJa
Ddmw/De5RY9p0/95MrofKcH49T+i7lf1Z+z/dUC6/s7/DC06xn+4FnEFj9EncwadwMJ/BiA0Z00g
UjVPCILBCGd0jNX/lYDwHJ/BBC2BtuHolED/16TU/A+DZkEmRAAgma8y4Px/mZQa/9Z36TI4cy2f
QzcRSN/kv/86AIm92gKTp5KtdIb5Qu78Q5bYThoUymRMo9rAqNn1v9I1AqdZ3Buw13zPZEba0IFH
KWP/T+/i/2amZzjfkaj/NTJyXAyRvFNMbmlepivx3xMJ7L6e55ZkBVutO9tl+VUZzLUqTOd7c0gi
k5MPggEcrg5EBx6b/aQ31JRPZFXGB5Vb85puRrUD0gIfH+tfq8P9wP1hBuV7YZwE90AU5SE5SEu8
Fdny4SZLStsthnCmIzvopwkGuvpvlQzdtm0VLkjKe7Y2Rmo/yVkSfbpa8nG+udbq4/w1B4m7Jfwy
Y4DF8mDUWIUahLAE03Tev7fp8rpY8YQOPV0G3YgjjuEO7TtGhFOvL7vlBIDkkgl3PqXKjBDE4x35
CQawC0BKDihaLSkfTP0Xr8Dhag4z7hOCl64LPpN2Ffq2HsvWnjGyxIpK4vZUifgzDwcN+Wum6DVn
Q/Jd87zCD66Lhesm40zCsspwXDNuq/EwkFLfCKsLmExMd5uxVOkkC51xwDwSADSoidUp8VQGvmaG
8Ff6EMgV69LQYMDVkxGyNkVKCgtJJ2Ou6mI1bVvqBkR+eSzn7Ad5fBGO/nwXDZWoZV7BlFbFrtCD
LRu9Qt3etmkBYgqL9N5bROQmPlsTqf3TLN8aE5dbnvlyV4xjgcihzqaFCQwa11offE9LmC8xpfaR
ysv1IAcFalhAtTCIWpblT1bFvxBn+RsPmtRvaPD8dZ4+7+3isVkwMTlagFt/KX7XgwydXjgR3kaP
Q13xtNT2WyVrdZ+bjgOmVdO+WCwnmNn91gM5H4L+CifX70FYEU2kx+KeW4ouGbyPdQ1MlQEb1DKs
QgG0ZZdtfyMD4xkiK7xYfwo2up2EfmHRBFRwjxJmdXLUou+CjxT7895N3b8JjXqB9Oad0wNa0N05
aktuBKU0UOWt9qnjGmBSIxnOrpUgnvIJZPqMwTPjTNIz5xh5/npBQVRSGNAUXQvk/tA/k8mE8Y/w
wk9tUIHnMeqv7vPsvflO/Ue6RYoavYxHTmL+uzdan8myUFHguWg+KuRS/QseoooSb/gtID9sxqF7
ZsL8kxqtC7p7tYsndVVpzRxTto/87VXz1I7pC5KTt3Gm4d1I5KGpvZvdQkyfBtQCWJoHA+Qw7/4v
+lqa42QxGo7b+zy6nADd5Ofg6rSUdJ+2GvWbbLvz7ETCn9EDDHgfSl8uhuxOcK4dwGwKLDCADJgb
uLlGu9kBDqHwkB5eTRePcYBn351Y3YZ4OM8xTUN6Rt9zi5lsgFaUBBmfMR1IjK3Kz8Wyf5MarkkU
uyDXAjfSLP+v1uhPTiU/kZADJjlQSCfXetL0X1ge92VtfY2mui66sqJymqDxpHzgLt+FtomZ+1EQ
0sf6RLfSxe5w2OlG2b6A20h4RuS1141DMEC4HIG6tfp5CgaagHyw7uYhHfofnFriuBaR6sCL6S2N
mui+2MPbhlfb8wLQgV9A9r4FS/G3b6q/BrPd7WyB3VLQZ8Hu76wCBtvoFvfCqphH1PTYwXnumeqy
4ovPVNAE1ejUgMcBjXEFBZeOe/U7V39UXnfJ1WBFmWfCWjeuSCXtRXTi5+LyM5nJuxdXINR0MHkW
qyfhS0NEzXRiKQttChF3UBZQZi31NxDZQnVTkIUkyIrId7g7AFgu9nkRn5wBuTmlzPIHPKmvVtX7
3KKKxVDJZ8adb43AvFoW/TqTvFY+z3K3+q7rlMVTevg37eWaqOKe4RT31+BAOR0yuz46eTBjnaDg
xEF+Sj36kDgjRpPkDbRsEMM91U83YRAlQFtsQ01TkSi8QwuaR8YxFpLFaiO8y4dMAwc2mX52BE7x
c+hnK8T8TEdSOoTYPgkQMIg/Uhdv0OpoCu3FSuqfXQeFuHW65wRcYUa0qtFYRGU7rnokIDcbY+UU
3DjzvjTAyLIpvYuR8eX8Ahv0kvnNU8Wbw+OMLjKTbiaaR09cW31xq7I37dKxJ0nn4tECHCfYADoF
gZKHn4NlTj2nnlVv8eSvkhU88JZj7C1b/PNa2tMlT+DtP1yJwqOb4titeX981hz2l11nDcFu0szi
4hm0vAK3pnrWYOzOzwumsg41m5lzkdn7nJrIrG64dWTtzR4B4JtqfElMbQz1dRI3BY/eMIwPaYd1
E1zLjrhRghOElEZMKUBZiI+xaJvHGU+4BI+Tznq5B7nL2Xr8rZCp6JMV1ZG6QeagDpn8zPbDIHvl
jmhtDFN82vN4rBNVb0lmv/fcJ19Lf9LvmVAnl+wPTOvhncuce1BqeK8dSvFQWn4sLAC2XIp9MRN1
bJxia6Vueqmobk1BppmkMbadnlkEckCU6bp/VialsMxdOe/ra0TSzKFyFh3qlaZdHAZLtCPQk4Yi
oZQKZwncVVI31qwS+xySHHop4MnGBQ3JGVygY1mPNDJ2BIlMa2W/djiwxZg9+4J+NVqwAshadr4j
nim04DpL7ScXuzHMULppUZpfJk4cG1Ei+TkC1JHvMlcotCiJUzosIai72pSdDQQnP1/acOIQtrGY
NLuAV45Tpt+G0SNJsHLDJuuFd5MH0S8e67LL9kLEfz2KMLfgtp0cJdjKx92EjBHh/+g2dql82mRY
vIJBx77WLW8c5tCTQFDF5eSjL7/SMsOegy262KWUkmL5qCe6fORFVTp7gdGddN+nwLHUPvpyKi/8
foNSAeHxy+tbmVIE0gk6bkyHucK3jITXLOIbP6zGWnvTSMsFw5s95wuyWM6cfoshMQ7NBSvAt6oE
D7i9cpwUmyGXZwPnNTDCKYm4gn0bxRLnScj63aYopSdYAET+ypy3vmpO+cvvMhZAS4NyRmZ2pmWp
c9ujkaIJlr52NoC1LnpTP/cagEXXTkjG+mU4TzS8K+J22KCy7gp2LNjmoyYwKHJPB0Fzobe2PiLA
/eqcaTlPa6VNb6DeKd9bLo1bHkiJpaFtzemJ4Q9uCySOzjDlDqsUwNR11OXNVDdT/tXfnMlQuzae
FmQW/tWDVDSZHmDAttSsY+ArWgjGLOM8CEJvlX10334n27eX7KKQhAHeG6Ub3xVDh2OfJvW5gjLN
sRtvsE+v9ZU8ZXZQCR52qm2RekRxVDwNDyMZFXJmxd7hYUZgbnA3adoR78Wa+csIgtrnFn/hIUtN
N/Rz4ywIgz1XLZCOPH114kG7ajFemtFjrianF2fRwBKlJ9fu1yE4rPEp9rSIxMJdrsZDuSRfTD1Q
6Kc8uLWBeTCI2xFaQFRdHPyS3FzwExBTDlo9BLupH1vm/VtQ3ek27dA0GSkXUY26i6QFl64gSZti
pCeFRw5xVQfpbWHIMAxs3IdqhG1b90Khb5jkVzznwmCYIxotDBpnkVwH/I1CTx3reUmtjFASmLT1
T3HaMtK6kbaSarS2otSbc8o4SlvslzkDMD0E+m+iYSCcU8ALWU4ysygVLGsxzB96XVEkE5PeW22V
iU9wQhOKmJ7evmJX3dWw7HeS+tZbMte/4ob3SnmP+tgikXVefzVcqHqpEOZRJNo51ue128y0zlwL
uRTlXxmFX2CnCz1qbeJxMyXO6+PJ27tqwJUiLwJW2y76dM8myvhRAo8nUP7Y5m9ONZHVKlAMOfcK
uMpTcCiCBW5LRdY1J22UU+DyfOTt6DfMJoJIxbm51xIONaoczp2ommgJvOfvGX2u/1nH9LBU2rsm
K21FfqLaBOo0zLn5MluUcSZZy1GiIBu/wprKUpNbh4TxofRAdcps+qNUbzx8j4ebHPOIpXC3MjkM
6fvz9jk47eh7vic8HVNNUoe6SZn1sgphhsYTDt7943vmS53Ucu0VXtsBniEJxomRRjtr227U1ZkR
wZwS7lFyugR6dm1rRz54VsuMTzeImwaQgH16tct2cc/drP3NTf8rBve2L3CPHdVACaWsSPAi34OM
BwD3O268O3ODPwbqeQTRcKadVqPkwq88QHyGfZsYwMrSnJ+6ghGdkz7z7Bh7kzIWHSL/aWKO3C1S
nAZjwrbVqmPZ0kukx7pzHnH5HEqd3vqJEkFj6E4Dx3gA764TTU3xh127P06d/Jm2bvqiz7RyN799
AOdHtWRXrq3+nSqubcAwPGRtaMO0g9VpWl188kaw4IHOF0zqDeMgxloDhyH8fZ4X0qXBuaoNPtqm
dt7IHP3JsygZlPcQlGODIOj/oRax3fo+beQ9EeaBij9XN80zKxb1GBO14yaM9L3pLNiOsTPLFBDC
bFFsxwj0NEiXvIcm2Lm4h3AA3RuZ68HIt78K72mdKXDAyt7EmI83Ec9bYuAZa4x7FYp3pbCCXYGc
yidhhYt5d9MeJowJf2gRZog3UW0cx0tpcW6qbSzkXwzDGqV2aBFgw6vQcavD3FAbaxEeeXZx8iHR
UdOQ99aVb9VmURVoc2G+p1Rh4sbjJE2tT0nIERCc3PaT1KJuk8uUrmFBZ6ylJeM2cYmIiSb7FYzJ
j5oEpYffVGuoJ/FweEeFMTwvLjGkmhN85omMGxUHhjqb7kFXOSFsVYD7tADEcNgYLEmw5dbPARrK
QbQvy4i9AA/Qj8Sjlqix2kf2Axa1TGk4CuiIswhsslTxpSksjv5s5BxB3C5dtWZe9VcFlSbE5y+o
HW+pBq3MZ9eL78WcXjQzKXd6lxFErsArxthvaSAqSxqvtrIsimMyrU5BKcDtQ6DNRmcMgfZxaqmI
y7dF96GZ9Z+iBjqsN5iMOCW2UoFmWqwdZh/cTesYxVWSVkC3uswik+EsxAdFN4Jex63nBCCVsW2h
DbfTLhb958AYj92yOGN3hmI+ascC+K/pLTOUPsHpA/YNNOuSAWMmyjP+26iWEjL1hJeLu01PgCc+
SuwJV1sXDaPDPou8iUCWqfv3yox/8HqfpqnHhNAR4WFlVDK4Umv3mhXVK/NnAP5+cByXEXkNPJ89
sddJ8ynOi3fMOAe+Nv6JvxZdIUeHNswhArHRbiy9f2U7rQ7TclWsrJxsmUiXkMyj1jI8viI4Axpe
aj90v7UloTFvpAKW2CkE3dTrT22i0lAmSt8VlLEeNLJwYF6DN2BI8D2duN7MQ9CEatIB1gfBR+V1
5dbVRhSYguIYK0E54TwOozhjqqNSaLwJhHeaj2tl7EYqldgi4tPQQQG2ys8MDhOBO7oqMsdxtxnx
/k03A0IfanHr9Hj76upyPI8scHMaugpTI4zbtXNB7MeBEvomnr/Yg/qdJ0hqdrMTpkH1QHSRFCja
lbS1nGInMkiS/WObdOZPllCusfjs+FQWRI2i40Stfnp64z36wWueW68GA6FLM1tQVoFtcjCvoGk5
nICDl2I0n4F3z1tTxo80TMxiucPZ7iI82TVCFR4sYX96YJUwdw2wF/p2H+NwWHB1WUARAYcG+4yp
/qnXNeATGXNKUXF60JqDJN8RwrKkLUGvfmK+F0dYljxPHEQyy38JFI7TcdKKbeIha4Vj1hgn19Ps
yCOI3kP/zGhSvFniaXJLzL80WG24c0E/7ZxQ783PJBmdQw4slVxaRpoRa3VZslT0SRO2vXGUGvYP
2M27QTCZTfG1FMwy4iTgGj9hVcC2NsPvp/kURDibln7TiumLtengiam81hl423wuX2fm3C0PF/dR
1NYumyONIgiCuwITk2uBv22tQ5kmL5lOGp4vPKUBvWPtHH3GAWPc4TLj9ajzv77rbcdeX4gCEpec
Es7Lg+FEydhHVBSF3VTJA8/+jyxQTBiZinreeovtvMfFdkNFldG2StbbEqXa24JsLCkc78kY8nTf
ppyHZir5KGdVVEQ4eJenZvoUQRd2bqLtIGjtKfuYQw4Ga29BuneDrD03Rs3qvs4Q40DuDBP1RjcZ
ZFsYquntcDK4sJicsz0HQ9D4VYR9HqYbjLjrmM2h3VDmZTX00CwZXJB1Du6K/kZa7V0E9tsU1/d4
7IcbFRHICXRy21mfIXZwVzInuUenwDVIaxR+pkjgyaFtCOnat+c/WJoo3qiuQ2wvcJu1R5IvD7Js
5Xa0wGx22m0Y+nOhMBvqkq/7OIMx4KzuhAmeG3r7ut95yoAQrlhftY99CmcsmQ4OR8OZog/QEQG8
79fZQQTEuvDKjx3hPn5ZfPmUjzGgdjf4GhL9Xg0znIsleIexg8W3pl24JvOd5nkIXqXb5Z296xzB
CTG46VRahXCMb9ncneZhuriKnYs4E63muDernF27qJp6N3H1Dru2uSgLPa+KBeB7oq5cbGltMytq
IFxwA1RSkSS65ojji+k8F54EjJzD4rPv3vg/2TuvLceRLMt+EXpBi1dqTXfS9QtWCE9oZTDIr+8N
MKsrK6enas37vDBJj8hwdxIwu3bvOftUPuoip6QI9F8agazeJzXMmsD2ijrd3XcY1W+CaJtRuRaE
ry9S9515bLDozBMd2mNthPKk5B1hyu0+I/OZxVz5jUxvq1nFqS5cftkyRVgztW0R4AccMNhHf6hi
R4g9zTj+guG7z4Pi3/XBemNR5sDN2BS1zK1R+VxybTwNKpIjci14e/QbXlW4MLCrRfgd6N5rknpf
ei33Xe1eVdHdmNHcRhdmS5wgn+JbFe45T+FJwp1Cro5cow7W6eD/BuK3pbtGOlFlw13yAZD4kqOo
ZRWMFPRLbRD3HWX09FwSDVemXnxoCU0fHP7GpSyDZmW5yyFVuSOCq08s4VKe46h8a0vnVQzkwyoe
LTU/KMSRPIovzEo7RSt+dmbmLYK8PXXS6Bk1ms8Mf5BySfZqHDQ3u1dW0O8+fcsUx1rFHUFNQJDM
saiKA6ZswSHRp/DuOHf5egWG0eYt0xCSEz64S6d8OYsRaSGVVWOTMmwGGcicznxvQRMdSCL8Zmt0
1ogtnp3B0k+yeMYUwE5s/1FF3ncjoaTnNo3egnzVwm226pTTWgcOU4Go3QilOII+CZhehPhRkLZ3
dNOPdJ0FdJOr6g1fkRuD3LXzr9jLd26j/yoB/q56epehndHsYXMfoj8UWX15zLTwubRorPm9Ik1p
l4TDHBPx3u10Jd2nSmMixGZMoIPATAgVKnzcq6PtJldMsBnRDGUGL6G0w5+Ss/GWE2RESOzO9QiI
qjOCBHX9JeiAyCggwA6lFnB8s6PTqLzFenL2e8PboWejneFY1VJnd9IFcrpUTsxfl6YBOZsHQ+Zv
phlohJfaT+B5TVDt2GpC6hjf2XboyYyy0c512G3zFgQJ9/paqB1bJsNvP37OWwcpbqR1U7N3WSSM
PhRTmBvQTcgbevWi+Q7RE5Hps+RnzAfIQZlngf/fk/sfJs+6zrz3/z56vo/d96/4x18tufP/8Rg5
6+Z/abYK8Qz2nmfD0MNJ+A/k3n+hBma0itjOAAbrMuz9c+Bse//1MPH+w48Lts+wTM11+Gcc/mP9
v0yZ/wbBxPGr29A9mTFb7jQH9yYf51/MjVpfFabt6uGaTSU/NbhFn7w+bU55xSKnPjWw8H9lpaUD
PzLkha+AOfJWDSGc9yAN8ts4HEeLYlFzC2j7qauSzclaOuAyXZp+Wl/bevDRO6e33B+Dc1ijNw0I
dl6x++N9IMFyF5URKWxMTdljjkqHPFp3iAIx7YSZTUxbJpZRSH/C2RoD5PSaP3zD8RImMeHEQWbt
wrBq73/52P6XWbf9N//q5IR2Jwym5hrTB2b/jRVi5zpjV7inqzon4pIeOKUjvVT2KXjpF2aUyts4
sEz25FhJE2AsZJuaEPMa19iwCjLhE3xQ28+DyMR0GrO2QY9ouijoHjEh7b/iRGGOVKsEvIEbAcRB
7w6MX7w0KbKn5AmxjUdfYg1ATSWZ1J5gkpPsUWsGeBtpvI5h/+fLGFB47qNRbeyjKXXnrE8PiabS
CWiAFmmaQlpCEhe3wquqF0u1qNkLlhBf6uOLqHzxHDr6en7lt636omTIl5OU86cfqS8tGcWAtgRN
k+llOGF4QJhBS+vJBUhG3XjvdMEHwkwZygcv6/fUrOTu338k5v/5kfCJGI6rmujg4Drjdf/rpRr2
sesUqUWEkABsM/5udc1/h1UgQCOryYbYQOXdkqRRZp5nnkNhx+9NvFfQUb6l4auiDcPRNAJqSrUt
h2OdYOLmfaROP/WeqtMgrfTL/KydXhrTflcFU4pkoNA5p3O3SDEQLkjw8s8hEebvwXjR4JO8cSbT
rz44fnXQ7TfMRKEXGGemitfBKMJ7o6efYDh+jsgtj6XNkNgLpHxNHCuAn/UfRBoGqpXynxINbmjb
0k0dOue0SABm+JtspA/0mDGEgS7W1cCstLb+KiG07yVgGsYGufFqI8LdVUaQ8YNi7mycdMUfRvXa
FWDdmAfXXWm8AlRDyBWBtZhGBOY1wR2PJQrQjA6u18G66jPG14gBX4QeNbmgGir7sX2zptwIXzW7
rWr+7sxWO6t1RtgKIcX7MZP92Y0oSP79tTF/9v/6W9ua7UwdMX5nx1b/drvWddK3poYfUBU2k1Jy
U7itcnEaa7o9UnjVismGszFCBaNuHDp7i4HyMo1d641I02qD42lA9e1mT6Pr+/siTHEfIfEPdlbp
XJIkYuwv9VddiPQ5gFSD/VAs20H6lynxDRZdXt87k4MI4Q8Vo329R1+SK4dGYOUmktZ7KL9AVQTf
xf+yPv3dX8/H7OiogxiPWZhiwYj/680Ql6pTGsjkV1ZPXnJspcbJmdLRBzfOyKfwq30XlK8Ro9kv
ZAlM9Fz3FT0zxtYkuqUdSQvcqfKUh1KegFjLk4gExcr8en7ARRntutx2GWRr3zAUtVsU1fpBMbEc
YgFN/sNvNP/E//oROiYbIzWj4eiuNl/Yf9mJcuH2PfBZwZQ/3RmO9C6DRB5NloSzHSA6MXmAYZ7l
qb80zQznMNKElqR5ZTT94z8fytb9ikuFAIzJ7Fua1eSNTZduHakT1M86wokLz9yP7c2toI91QfAk
Ri3A9cigNqyZSBcyGs+WiC7CGcUuHZubGQ4joUsj38hH32S3JWolPF+5YwZnL6epO90HheymOh6g
qh27X54DxMlFkLyDZ3AgHNU/Z1bSrrxBy/e5Ioq3OvUWhNW2qwYlynkggeHkdmCUkr5S3stIP4+K
Uf82vP5d8/v/sJrqM/j+X99vDtcqiF0Hxi+FxN8WCqWEJZ1jb8D9TYpTkSJ7UPuOGPOx7RA+RG63
V/Oiv0W9e6yc1nhP2QT3VYaeoGkM76UxCe4jI6XYJrpMMYUKRD9IlehpZs37QPPqpJlBdC+92tzL
MdUWkamGd1fRX0yrey3dxCEYifwdSI3WHfj82hTBOm4944nuE20DYXc7LUpQAVthdEg05CCmmNJS
pkUMkisYPEaShJW6FfKS3rprYdzta2TNSwgYaq7r9rZyOYT1SRjRo3MEg9J+bce2t48QHe9Vr452
2eCiX2EsTNdOHhOZWve8q+FWFL/jsaYv6pn6wVVilMxW+gtePZ170wvOEJBRgRntDnIu8zet8K7z
Qzty4uYixgGHl6j5KjQ/XRUNTYa2C34Ck/TuVedVy4aOzuQY4LpRHfqOquKCEkvNDwBu5yqiQdb5
WKfsGLOdolbNuo7scSPHttpKzUnW81KeGXq1DTwtWUuJxLT0TEYSZS/+UOr6HmYdzoJZ+x9ZfriN
hfXaxA4HW683aXS7v2sZKntTEdnFq9pNZocfDKgYx8YB/ecwHzio4AODPZK254hx4Kn0a5rh97op
y3fd9NDOkvKzaHCrXdUhC/DUWfZn4mPWwEPAeKngiJaFXb0lpEGsA1naTxQaHLa48ZqUk3KDqfYA
vu85bXwUWS3DsoHh/a2wy48C3udXPJaTb66tj0Fimy+C3FwiS7MvAmlLhF1Dt+kDlMjbkOBKdFV0
X9kAAGEZXTkdsShyVEugVwzgHHUkyHzY1ntvwxQza7vZKUZVEyALAq9DtzOJgdFhecs/b2cNLL1V
1ke/8tWvMaIdGBlGcMPMqMrRWom2Gt/J0nvW6J8vbSbBKI1LOrI5MES0UoZ+oOYyxaZL2ie9akFd
tqiIhJ/FL1FYO2uT5BqcfOU+8tzgAjgJRaTldz+ogRbge2E1xE10SN203Y4JOjR92sznl/qIVJ0W
hjbdCvn//AUG/cSpq8PL6DgKHaeUvLDpzm3weQhyWl0UYl+mRdQ2MLYpmc/klk1FmBxJeEoPMnbv
sUiqva0bLQWtenVRQVw6KlL4t0GUfqQmoIuS1MCrNJVtgQyDrHafZUut5aamoBhMJzmWzuDgQCZb
kIhGNNe52501Y7hjGaU9beR5ffAGPQN1o+PjmX0xwLx/FbYMzspoBGd7w90pQ4cooulWIwqSIZRa
waicVpA+REFkDv2TCyatAm5ybaZ7btQ6sRSsmJsiQ6c9/42wTBnlQBQS3wrTFdz3dQpPCHs2hYh/
mZ81kVus7Aheji60/b+vS+Ce/2t+Aoc022VWC2zQ1nRMCubfNuqGDpCjhLq2dOZ3O8RdcdI7gT2U
BIEVTrGWTGW7OjsLZWhfCRQcntAeT1FqLGJ+TxeJe/sDJtl08kjAdWYrbJtrHcLueUzy/IkE3XsQ
9UizVBpAQMTYpfqh8o9ShaQRk3seWeZFIRruoll+yz3Mscn3xLPGJPVslNggqe12hUm0VyUVnK5m
/ipkLZkF6ulSWoJcsO798aMwkONzbrAL965zTysC1aAqWOgd6J1Ceu72ODrkBm+h/TF2qCsQ4PwM
GX9Vnvyd+9I8DZClb7pUvlxSZ9GAJbA3u/yFGWdM8ga5eK0FAnWERKhTRb/qRmGAUaJ5ZgMYDUQ3
fNREkgHtnOZXGe+Tj+kp7/j7BNSF94y0ib4PmIB4Hj5fNU93j3VQMuvmsgPNjME3XIzDFBmu0CIu
q0LesiqzNyKuYhIYGNTi4bol7gCcAUfUWk2bqx21zWl+v30VfSTuxUXd1unvgb3q/FgmkdMuywzm
SUzk0pfVAiv0BPLnscR0qIqqWBdNG+KQjkgx0TDh10WLUMEK5NV0dOdgxPGbHvTZ1WUSazhB+V40
ubLrcxcZbOmae9ctnisUwbt5O2Za/p4MBe2dks8wZuFetVLXL8Iw7V1uC7G3nQHXAZqpSjfjOy3k
XyEnq6faHn8blebus4Zkro7VAzO44hmkCE9XEWHGH/N91qInWHi1dWk57A8+Huz5spHTtSP1Ce89
7w55wjKp6t1gIa9J3kNdVrtsqouCGpioEkNfWI12QmL3fC93Ts1q7Ho4TFq+MUHRX7OBhIZixx+g
cA/zGG1dZAFBtgmKzDXtkueTPNNOx3idJHBaUiP8UViTEN2MBeiPqIt2CQvFVAUgpht3ETOlhVOV
JmBOHgQ+v3U/r2NDWUVYtykophtlfrA5PG8ef8rcttjnsY2Ch9JkEw81lHI9Jlk2wkISqO07EcXw
WPEVfuRZDESkVQF+tKLaVQAO1pSZFISZVLd6Mly1wUVqrsvwE2v2JozH7Bct7ZXo3BOt9okhNT3o
Q7ZsMFqDFJnWJaNajmUfXnQdS++E3MZPbf4RWMaFsU/5NqIcMRwBqMAmTsVpQJN27nG+iHtK3pOE
DlCgKSwa/RZauvOahJY2TY4JQA7lXq0d+VTjIV1a5reqyfxHVf2uR8c+41Jqmf7/xGFTfwVhFG78
TKYQBqo8pEwW9cJREPjHGJl/GmG3Ujoz2kUD48/E8Y2LVwxUDkHB5d+hpwsTXdvQJaAZP5iABYrh
4vopehhCizgvYeAnJbr6dD2BK/Lx3ndBvdfxt62hUPa7pB7FNi+0YUOl9+bFHVOSoXxJc6M7Z4ic
14qBhDBD0IJBaeFpwiH73TVWDPNpDVcSMeh0jBVD9BoP4nebRRyHTRyJqzKNgVDMAtJQdrsOOu/a
642Vo/QGI4KhXw+1BfXCJYMGnZKyRoZUfaatg6o2vzVZuwudYnhrQVm2VhT9hI/+i+2Mxg6ImtB2
u59K24pV4dQ/hcoqU+ZffVbjtKxIeVExEV1zrLP7TEp09fBiJltoreg878rhudBEiwBRPmuuWX4+
bjErrocna6py8jT9kQNGXUzmhWnvYNji7USNQeyxlXS87Q/qDz+Qu+zU5j6vo1nCOYMI3nDTQfie
l0qtfRvVvt/3MfOSGhnfAiqBcakQrVMy1zajIt1YM6l+LKCN6gQnpdBDEGABHxLCXLWPqs8BhItS
Kup99IxoF5fmS9y22poVzXwL/JxK3dmmJSs4keniuWlfiqH4YeqZ83vA12BqZrrJBm881gH4y4ZL
5lobVXfDh/HkmIX34RUEx4ccCreVb7sfQ6CfbSTPCA2zRVkg7DX6ytlollNd28Lgp2DXwMenovJy
aAN5Y32Nijyj/DXjl95hFJ5HqX6qrEZ5U1R1l7chLi0bd0kAnDgYbfFJ+lC3QSllb8ieXwtTZ5ps
cgfpU98tq9pJ5RnpKyGsG29rc5L6d1NzjhxMY2v7/a9EBt1akabxXoR09FKWi2VYktVoN7l9e7yd
nZNECGoQDGUSLI45vlB03WuAF+8KAipChDmOOCGhePC2qKxAZ1Rbd6QILTIDRXJt+euMBcD1f7lp
jWwg041rFqaQcRVMIC67pTBb5UstTjZ472dqdoovJ7bf/DHMn7xBWOgQohevdrFLYwZsgwFUdyLA
gxYm3b3IYKrfG1F+9ISdvRkKw4vGUj/7EVJBVLW2fyQA8mk+qhgBva6i+bC6vIBLXI+I+kIcy0he
6yvSc28XxPJbCOer1qqItLEYVCta9vU/n3W5ZUMtd74p/fuzznRkQ5IG5Lsw+gNyeP6iYJG5BZa2
UM1YedGl0RDErLDKTxeJ7pKwnRitfdC1SPtIXh3mrfeiTp5GulnrwKr9Q55GtGuGAexaG1aAdSVn
37kNpsSEGmiAK66hUUxlco0jFxQ4fuIhg3oWZL+otNyjFmSkl6ocb/Km4eQ51ZB4Uv4sJDUCZZd1
iDfrsRsGb8QzBD21cIH9431+No7NphcFplBA/kwux6FdovI/Jj3f57GjTYtmVQ5J9FxOktCu0oBo
j2bubYYYe1CfusgzMWu+ulb4uyf0g947K0XpO89SxmW4En7v4zNR7JVp1WvFs9pgweh7XeM6WCZu
SwbbyM1LAlW1tLF5kxz/ZkSOfMHMW2zx5JNSO50QVV/5dk1F7qTinkzXGD5Mu0Utab8XOqRLP7TT
gxoNx4bc6GUTaTAcXPcYYgtVEZFdZGjVwMspyUeICap1SsFrVosudrXj/FBEzyhqEXpNxmOUXIRh
zgVFnecd2AovOdnOmJySodQXRt/f3ATjEW7KBcGaOcuUWlxob6Ps8JUbSn7lDHMelSOo/R9FECw7
mfi3bNC6haggF7c6WB+EbIDe/dZ8smMtwdhBsZcZYPTbCtJtT7T2AYKPuGkobL0ApwAcjaK2w4tP
O9tMMkk57AZ7lBXZi1SwqZVt9hOCQrIk8y48dGPlfBBpqcPKOQ0jX5aCmautuqDc0aO9lfV1Pg2R
ls05FnlfX1jZ85gCc5iLxlZXc06xNDmk2eL+T2IwyDGWs9ThKJdyUGGncHalJYjIzkzlkLQJ3KCq
OFfe2O/JZDv2CI7P80PpXshQX5SyQ0rbZjY3TzUuNQ5IMFgrfBacpYj9kBfbVI68yxmrH7kOloP2
gnFMuRdelKzkfD4bLNQrNlndl9iyf6IT4ic03OGCqyq7jETCbwMaZmdYUuMq9XtCB5vW3ai4u8bO
pA0rADmmMcfiR9WXOYgk7a5q17LrpgfLo0LmLIvx5iSYa1L0vto+deAsTaxK1C5W+4qSPL01nrVv
wmEjQKleAjuon32mseaIHkphqwEGY905aAdHRDz4ZArFvJt6WJ0ft3qZaM3NT+38RTTL0mlwSNeO
htC3fFKlcnALoTwR9ACPXdb60UTCjQ41pDZ2RbfjYBadCg3/mi9gk0eqB9AOx+RFSSFD1xXK6a3r
2DYdcWmeB4EHe9rzXNt6lWSEY2LilYl56JQExSEqy4aOqzuoWzEJNmP+9XNpax9zQywo+cGt6bcq
+vAaRGDpDVwWhEVMzafCQ9Ni8Y88GlJe9Wbi27sn9XS28Oz6VncgsmWdojkJK2UzX11hvSMC5TTo
tX9RjXC8lwEHe8Db3V7x5HjvZEpZDPJmEfq8RLRkoK2S4UajF5Cjos/gNp5s+zMAV0CMDeGRMZUd
arXpaTo/7W1ETx3OpF1j93ul8ox3UkEm6ZVcwE8ZHiMIvG1gHVKx1grdnjo4uCJwioOmUbLc3jI5
RQJuxdT8AzwIMu+dH7jSsr2PWqsjVEojAcs1p5uBskk0Vr7m+BgcdDuwKDhrTgIT8aKtTdhWIEqX
hrTeOyLzjl6X4hglkjuShbNUK04oSTH2J02p6l0dIwRLej7D0PdubuFCR1GS4uJrU0Z8z1iOyJHh
Fo4MJqFhujuztfqb6vTBcxIli57TS7ZMSgD4ZigRF4TVpahj1O5e3rxKB1ms1RnR7yYUy7zuYpKG
8uZUVWb2BAnry/VgqssoZYk0QutOgbSswbitHu8DhFFIbxJ6R045ZHOafy96/1UlH3pfdt5dVYwS
xyYsz6i2zikL57Z3ErHAi1hcpJV8gzYZnh5FgIFF/ynJvLNX2z8wcgxfYIVYGWq6FCB1E6RTjXv3
EAxHXa59Sh9dcZPoqMBQ+S/SLDPOLtr8hSAB/Qw9i/NVqPwMvPAKva18ob+dHf2gv2I1o3uRZng1
G83mw/Qijne0o+8Umrj9cJ2+2C3t8wqBFA0zEYBIxLNJJyy+wUPiO7hVxZ/ysvKclWaPSGIUlRrA
ilyHhT8P8VfREoC6VKzEaKBnQRq2rHU/WZkBgRNEQdgbSUnjGJ35x8CIln9RvSax4SzjMKO28mnH
BKB6yh7bvjv63cWgveJUuMwwRhBy1QxEwoiuWGfzIXT+K9PLJJUoTXPiHUmp9I+2m/pHgwp1Hwb5
XtZKu48cP9h0Qil+kIsMbmb8oQzZC8PFHwEdPgKwYfpOzyjS8zcHFOE+G/j1R6dGft5YxlnvY/Pc
YPU5R4hyt1pe/qi0zjpaPsCx+VkzeOkaISmcim4Qz/MbLFMFyEMr3bXVafXSz7GKzA+FA+EoqsaD
V4UH4P4p9quuQKJvbnN82/S/WIGFq2S7wSwRqeUqw0JdK/48UORmP1FuETqivTdcWyIqdRTiwDB0
tLVOr2aY+DnoYFkx5JPKeOqp90nk0XuPNnPMDLr0m56AlLG4ZRNPyaniz7l4GUan/6hq3CEI394S
urynrCbar/ZU5YMz2Nq2q1WoOz46NVfscrgbaKvy6DTqVXbulcLBZSRCSPfhnw8I+Y9+WgTXKGm/
lNjyv9lyF3Xtj0+PyQAQlWjZdd2keFR/9WmK2dY1xBuDIWan1nSTeSjrMkxqRzpcXELzU+JYb/0u
RlOO6NaPf2KB2jUUm8zy+3YlvQTMM6zWY1/HDeqyQe7K0SZfah4QBUGQoAN4LlAY0u3qn2OdlhMl
HTwQnDSq5RlLPhvPXTp08I7e9DA8ysCkQhmdB0tlDNInXY/TIxkQ3VrGjQvKhuwBNr/44CPwfCwf
qJvoSmM65pwzLgzFcM7BW/4OfK9/agC5lm49nkMrGZ6wnPx+HEkCzXjz5quF3K+TpTdAyjv68xKN
d9WSYo4PKToUmvbm5N24mVcOR//hFYHyAe4n381fTnxhLwa/7fyNMVje0aDbGvVx843D9BhqTveZ
dna2EjZefDPtnWWl4GVkp7vg7DSP9cBJH7z5uM8CDW1sF1W3VLD7wewMfmvKLXLdjdaE1V8aOH3o
quusgogQdo5zjsaGq6VWCVOZXmpDcUJdLBeepVBztymuB1sZ6pUOZ4Su9mRS5sKa9tWitO+PrmI3
0p1GmZfu0Aovw+kcA/wVJgu9bKTloK5aV2wcGrVngfh9KlSZkeL8ywSe0ql4dQMHsRFuLyVW1MXc
oGHkk57jRt6ZPjdLzSGGSU6t63lwlCFrXz6maEYYGuCZK+VMtgSAy6n/ULu0gwSH3a5+DkQbrl0r
aB/PcENbS4PRHUzfHXW/STRYZtxcPAF6n/dvkiiZi/TtX71PE5geoLabB5fzgw2jifGVla2UyDO2
uV4ki7k9YFRICokO/fDAUN5QOKoiO7c6h8uhDcv3Mqte4+ljjfk8os6WD8pUKTWUJNOuOVSnUork
breQ2jlXnanMmluI5z4ode2lMIt/edb3ZI6R/rPya9U4k4qGHz/JjAAYUwFqlK8p3iGaMFjYtLon
o49pcApxLeoivertBf5x89wYSrN/tDGtwTkysi8ukT4ZxRBTryEQ1gg10TuMhl/unGDMFvPhg/R5
7ZQr6i8HVt+SDmP2UuWIy0fR6Ue0q87GdBplTZ65xIHLTEvkpnhG+Ey6TzONsdxuopZmJlrkPtxX
MC4onnPluQuQCQchjhBj7PxnBuvx+dGdKXHp4rbAjkFpvaqrCUY+PajO4O/SgXxTLGn09rz8adZw
mBnZiaHmX7Gi1K9xpD8nrq9e597O9ApD5Xh6XLquebft5pjEIb0GFJwdbXISzljMUTRlK8Y/z/OX
YH14BytBizn3tT0Iaf4g0oOD6jSzUF/2yBpY2ZFg9YMf7TNLOaqWAX4nDJ/mVmvi+eMqMBMPA6tn
3b2B4QT4qiPCw+JSCf8fk7S59hgE5LzeENpJn6wYRiPVTQBvwUrqAxWv/W0mL30dspLySVzd1LDW
7ajRbZomF7VuA5OAIbHELfStKaDYbbsDT96D/S7bQPssyuKzdHMD0Gj8UQe5f8q9Bq6o5okf0tRO
bYKcOkiJnkwZJ28IZVkiHt2OkSjBGnrJO0XfSteTDEh5rKK1LxHioj7fCLhWc6N2Mh+ccaNedc6T
67aT+d61R2tKsaxP2HntzeP9j2oxrEYMvPXCHb30z93zsSLmnjJsh9RPTiC3klMg3X7J2ZPWyjTK
caaQ12bQ6lU14rRdmMrpsVnFClQ+ZgD4OYV7zWyFrLOO/ij3PIBEn6bCgB8MgbIVnkhIA7rmdNab
ZdvhzkJXutYzI7lrI3CUVeRd0qnDD+X2mDU9UHS1pZyWPUFORmHV1EYIyctpvmb3wQ+ymrEGT5MV
2tThlYYODo0eT1WergJ6Lq2FNX5KegBuafZXH9ck7WlmF7VbbvSsGEH3WowW51Pk49KHwEpc5dSm
o3InIaGThxwC9xJeQP1MapuxwZHdb6JQ3TP/HD7UoIZt5+YkW/XsrCiuStxWdQS8uUVR53n9E9lO
cpMXTXrmvKduldi2SJ6DwmtV2iKelBoWrMy9ExE5mbqJze8gKbGVoUfgC6xRG+Q3hFj7t9JjoTP7
lzqk+2Yz04euA2WPX+SSmSFLcVJU21klWXXxtxqUzl40wgbyQMpQh2Bn2dIbPhFxUq5K0DQblpxP
pqjwEW2pL/6pEMh6FNel653iUkf7r7OGAalkjlZ1x4S80WckdRviF9HCmwE4jezU11J7D4Li7tdp
cZ4fHCDgj2f9p1YdojiODqIg0GhwgSvbNcgVJrNcF0QP7O0GQb2wrX2mtbv56suq+LvDPrqZX3ml
92c7jPF/v9EVQ6O4P8yXPvZu4seUTtvTTbM2Vt3kK6cT/pFAoF/Inj6sIUCoIru7j5CD4XXB1C9X
1kgCTo8PfQhD/SGc8I06XZKwXm5Q5MhFoPTOJqtwLc6fExkwzYZmhL9Kcs0/m10Osv1/nsHsoUWZ
GN2hKt/m0/v8EGUomRi4Q4TAkZK4YbkO6yl11rDTu9FxZ0q/fbWK0V6nlTBvkDH+yCkFX2AKEd7i
UClLtX+saZ7cDp6XQhuLFKJqacemHVh9mWhXRTHPpKKB9+21MVuaivtulYxcbFcN9krHlx4jB9XF
YZbV0TawIb9aQn0r8tChhUzDZYANc+0iE/5pCDYnj2sOp5PIYmyhIqDZ3BSVPnyxmDnCDj8DHatN
apl/4FBt2PTIY3UyV9ybGDPcJKgFEeBhmcYbaxfKodMLcYiNrDJW2tBmWxhnaGPgfF/Asxpw1gAj
N0DFV2rFJLIEJAKRUNZnZ6gdKocmO4QEhh+bCC+CaDAaTdXJrGgJk6FayQrhiYcKdKWhBD2X3rNd
oAur1A4Vek04nas04O64KJXpGnXT0dwS4q1tel1LD3ZSAd/o/OBettWrNd2B9LerK8DTA1hdjGdD
d/YnYUBG3sST7pMvGPu6vxssUUz+93Fh5ll/LhVNrCu3tth2R+1o9Qltxcqrv72cgMq68IDkZ21/
y+tQ3/jIWI7Q7zkPzs2CopPfWKjSY9BH5X5+Bt93eiajyY31YWYTT6uNIAmC2Q0LiEVF42swpVVc
Nd5kaxXdKQA8f5RFW2WbBlkZMrPPYjC/Zcu9odu/bYyVqaK4hxZMxJ+TzkdbrAbIj7EGpEIl9HUf
V8ZzqlPcelV51bdoFJlptvhJj34GZihRA2fHATSnie42q9KdfDa9R+tZi8UZJpTcdo31XY5SQC4o
MBliceegODWEU588z1mBlbtltXS63NjOA1z6TMAzpgW+CydZ0jSENAlc3ygdoOyksT7mlmeTsq2Z
dl8vpoph7kWriT6cZwan6LyLbY1UqbPsZe4oSDjfKxzVxZJgQGPjYvs6eLFb7QetTy+KE3QL4rGH
D8LWQmpIzJZB4x6FakYXM6FZOC3/Wmj5h5kQOM9xiu43OR/ZizbtFrzw2ih70acpDC9MhvO7TnJI
m7uAPcvEphjRhnAJHCBW6hjo+d86Y+zJsOVlmdMMbtoRT9F00k34tdV4G+Sd9duV/inhfHsCIFYc
qyBbj50cX8cRtXXUw8vF5xp86oaOcMgYMRO5kbERYa8fnVrJSaigGpUpGAcRtsFZrWhEPm7rqiXQ
1lQj6OIM57s9KaHraBYIMVqpDw9RyFwfpWL8iP0/Zpq3PabJbcqa2ss8bPHolhYnFYn3yS+Vs8yA
HoVBtjEBmb5aHZeUA1h2HYcS6kkbWLv/puu8dhuHlm37RQSYw6tIKkuWs9svhN2Bizkupq8/g+p9
b28c4LwQEiW72xLDqqo5xySwBUMiROebCXr3ZrYAr+O+i896TRKjQ1/wcn+krk//PvJaMC65GLZZ
F08MckTgmqn6JfHTB5EzOWFnxTmggXYIUprJ/kBnqHC0+BitxWJhJyF+qub4t34E6QRHDHTX4k31
j9HGb6pHWCdNN43DvqWrdZfeVEN9GZs1lk+J/8AUin5X02OBTR7pXQOLZZm1Z2Qc0zabUKlA6/97
jCD2QC+/tOAbnfTh3i3Fge5r1dp+a5zpKBAEbGLTmD/LbiK3Usj33F5MfxiivUjgg2mNN/seWKo4
S3MW6Ib+XBHlNVvp+X5oWGr55z/r9MEVjzTDvymca8p4xoP4f9vH2iuMHT8XZsVSPJJ2ZT6jzNjc
D9QhZR1QFYyUM+NtJlr0QxoqoPMa5mWWkBJSz6ghZ1NJnybJ2k9D2RPen9YukBosJO2FylwGUIfl
wTSnCS4BzF6QTBgtVmrEpCxueD/LvdO92LT7hiVlXpZPVg2XFH6FfWQhMl1KhYJNZjMdT8WuA0V6
T42VpqckU/pbwmwV8St543o6zf7fp3StERenr9JKfGxw7WuuK3jz12XWRCIMHn6OqHE9tkQya0FU
z0U4k5AQOomHussyLBRa06HW5/GoFNmlz3VuR46ikevFYTM67gfCapY65TTfQJShsp+zdoeTvLyV
SRfvlJpP5z9tbr7p+x2O1XHhq9RakAASZZPNahL2UbucLA2QQcxHtikUgqAcITrgAzBB5/Vy4gqo
2ZXbQJNX8enGYmg+MW8lFIRz/ffRfd/fV0fWmVVtdkEq9ehR9owP4kzTDsCclcfOaqJHG+vxlIYl
ztupku+jJZnzVml1LSVBrYx/NGIDunhbSk17QJ3tBDiH6x9/J7h6DcpsvRcTeNtSjDpTAFJAeZx0
w+fvHl4SxmEEV+bnOfrPoiDXf0mM84Fx18qMadqSC2zbV8vqn4U6Ny9cvOUmR/GI29optKCyTRgf
5utd/fa329uCn0Cni4GVLzPf2+2abGOnf7IpuSWT9B4QJ5TgqanJ4sLDCmoDsLrE2fN93WB3+hwC
JnInK4GIzjgaMnweKDmEbjKHCaGWOGdR4byYyWDsYiX1whKh11MtWdTMyuCg216RN+O3ZtgTYAGP
a1RlgNSCr9HoQ7/VbO+9H+c1zQawS6LzhZqoSlUOHC7UA0qQSMOXsOJKdMy5DtoWtSbA3K4fa0ZX
gdLbiLOr/ZwWKFAik3l2UT2bi0c/PClJbHWbZ28hsxStaezbJeAPQxNBaXRQ2sn52aB0/xaZEfRj
t1EcvHIdkt6LxRSLln4UKgn+Qk/Q1mi0J6Xz9CN/jwDhsalaSglu/mIbt3zXWtzhrcTFiAGkcP0p
6Q9W3ZSMg2taPKBvXaMB5kyYHymbftZVCqwl66eeF+52EFZQ98Qk6IAMIXa0cBfthfY6udurMD2O
PWNbtc3A538xUjiLWSf/EOa8ooyhd7jWXX4zb4VC9ZmvR9I004iNqVz6ISYj2AF5Y6/0cZmcoap1
Jw2R1pZRPU3gZXiwZfKDm2TQ1uVIVHazGhfnJBwT68td6i9T0IiKoQyLLP8FOfBKyiBQEUSTXLhO
2N1AqxCiZFp8Iq3qHGaD9AMis+VFjX93ZOKIYaJKxd4FfeadGrfYOkU1hmTCThD0hlWITR8kQTOP
whwPim7sTK+etliioV8Y6m9jaXFuI1WbXfs4EX/KlKm40f23gvtG6RkfGZOS7/UFhstkiPOk4uqc
VMCb8fLNvDC5urP1AP2rGyjcFmijgQPCf1PK4UxTejxKU2HxGIM1Mw1Rb5L2S+una7NarK25+z1E
9H6wDP0ZSwcOgDuAMzfp5KkaacJDNj4RRxNmM6mG1qinfp+yUlssrgcEw39OILSdLLNDIss5zrr3
KY7Rj1X6l9FyU4lVb4+okUjsrmqCTnmXk7YfSnzpwqwpBTX1Jnp13qtGhb8j7V5mG9mlWiGCj9yt
1U/aacpUf67Aauf0UK+1+DGWiNOmSMufyBMIcEU4TOQg5eSq+9autJymh2/jFcCibcX9FRegXyYt
RE/S7cYuNk/brFZexMRXmsdeoKnDT+CkEOCQnzslsTB0y6KcMJF5zF48FA27g0NL/YB69BkBg0MY
HPFUKaG1pb6dLDSaXK9qf66Z/MkUHHLV91t+Vt3SKOtDXWH92ma3vl/eOELmfYK4ydcJ89iUsRs9
EDPHOyWQA5x7C0lepKJHFfld3NFk2KjOc0zhT42cGHDela+IPioXasjVarl0QVuQEYAIAqp8D+S1
djDfd+nMuFLXq8MINyUcZZAMwHiK2cF6a2CB7vTtIqQOZsOpwiHKdnOhftEI/DkCpqfHmNM3bF9i
lSHu1OAA07LHcerTYIkE+IpGjQGPkoTRleJpLlWVWJrWCGrFg3LddCDwpk/dqd1t0+Z/ilEhfnyc
jsQvkPZTjBX3GghtnA9/tASgW+/I3eSREu0CRwu1mvUGg4giLIm24Pgkn8ih+8wpn/xyJcdCbkFy
yTW0sLFLcvmiOYE+DMQ5C5ZuykQce9xgGlTNoBJNCNgbXkEk9H0S59nRE84lhxGJMZ+posXZE7Qq
33dSGPXFGX5iZ9RPjMb5Uy1N8xEc6we9PKO2PNL9iKBqE2bvttk1bqJdPqBVdG0X+i3hwS1K4zSn
VjMAVxS2vlwrwSxDelL6A8KeuzA2FGN96UxCroTH8KO1I2OnoRrQkA0Sx6xe0QdqvjA5xWyDJGZj
jUhE37GmnpBFlGElNQz75qwMJ2yR+gv3gijATQXqMcoMv05UHzP2xN1zrw0OwqEo+tR6qUH/iXSg
bMguRlP+npWE81bE4NV0LgPp/J6nMg3rBKBVK1O8ZuXWBXAzak15isYfFcN1Wi9TIAHdXGcHePA3
0HHlYEis2IPdZdtk1lUf+tONSZEZJtUAvqPSzxP/U/6RlbKj3dwOAQYJSXLjSi/Z11nfsMIh2FxG
E6SLeA9n40muOHu8xiQuiY9KttO1M1OI41p1y+vyXclTvzRr8dqnxm/QQL9iyplgct2r23jekTMp
qOq2eKgEeFi4dz0JEtMP1SKdzGY9sOn7I1ycMkSg1h/AeG1zE89qV8/WXu3kxoQZudOtOsMgmK8R
BvNh5Q6Sm8UGosbroiafvTUPP3JaoVKNd63VqU+Zmp/RiRUHSY7lqWqZ4VpdWvkuSmTysg37adXT
GGtlYnUZhX+ifwgn/nJFQkIVxZqflf17nnnuJWEhHVjeixOtaY8IMEtNHR+bV1CKY2gBtpqr7mfZ
RiATKaaxYvlcMrDwFmgK4oX8lomuTzo2iGS6Vgv70hnPADYuuSbbU6WNfFgdDAwtFbcYuf5eW3TO
I4qSQbjRrdNJRlhc5s1ZWyq3lpZTCPwUohkSIXfMoz34FGXbY5WLO4DHDsloPo3CehdDZjqZEbdu
GVtBnHvjLm6sBYgABMoeJePRzYa/XtQsa0i1te0YOI3HaIspPCah4pRPOegrc1eZneoPHYv8Lh8J
9IOSTBKCenNK57L0N/xCxm7SqX1UrqhB3zavlZWhdxUsZvWyvAA+QZTqCBdZf1Rd1EMu8+bY9rhW
BlXZepGkFTbmZ1DlzX5wBoxLkkqEFZ6fOQmHjelwKUJusd4RrgrZ4KydsSIkiDmhRB+MWaI3y61s
o9F32La1zs3KQEagokG+DWZmhhg9cOLalXV1U1bqmuaKcHC0NGRqk4AC7pwHm/bhZlESTNU9Uqpo
0aip9RtOehZDLkV8H0aBVpJdQ1ptFRTcvFBzjjV98GzeMyl/bXND3cIAT+FcDERz5u3ZBpK9l0Z0
WvK4OGbKbkhUJ9uMqM9ia5p35WhcjAmyk5gcYlEdbwukkH41GQphv8Tbhf8eik5VAUCsk8qhuFaQ
xRLXj/HkjH2zrejzb6TBotbSs5+eqSy+MmfmhtGCF2C3B1YcN98UHIdYl9arWFN8JqRZu7F4Ig8M
EfWIjmTBvYOunNwD9DNHV3N9qv6MwY2uEhSnQhJtNSUwxyE/lfGwKh20ISzs3j2xbPGhPpnHEt+W
L1mAkTqoWn7qenxQrDBRtb0bzFgCQH0dBrP2j0OpF3XpxgZgPWrWW4G9o0T4NJgFtrACdW2qHuva
TQKKJTq4nbsDO5f7Q9ptJ5kznsGcdnB0pqKGQehb/axQzR5bh4jjGdm4O++rGLw0B+GJprt+ziG/
bzNbtGvUBzm+lEHMQ36NYhJIqyLtyV3V2WiSgkUntUGbgeZRknw5wMv2CU0zMRJIPA7vbtPVZzWD
j5w4ZeK31AlBTUshzDMoiFbywA0828cNEV5R/oD2yIRHwoJVLEQMW+OPXreTI5RcKqwR6L7V6+2u
o+FFmFcTnxRzLHy9kCV2KSrl2p76UCoETut6SwPPm45tqrBa0vJ9o5aPVO/Y0CGxH5ln7e0uzy7e
xJVnaCiZJnIoojJz+S7Fw9LPAJVgKpOTg/ClBAgrdAACqkIWkuYVW0bbn9Bwv+V6fyudGjqM8ntM
b13SOBcjT/Foj1l/jiMYSy7iBqzrYzm/1XmZ+ugZyx0yGM7wRbJwq0uai8ixiEOzyf1U10hxzDdh
24qDw+FJxpeeQ9scyrDOXDtgxD0HTo4nD/4TtV2PRdSzzoXMko2bDngmk0xHsVClF9OyXsGJ9Q90
82Vl+XHjqPBJJ0B63PiQgLQkGq0bzei3y1I3hywvGB72qJYiSanmQH4NTcXwNiioq20xyGcrizmr
i+GdYU8Omob7p2u59TFRas6p+0MDWucxXS9Z/57eHxFsWMFvXN/+X8+r+14q75oozPH336e0N7Jj
n7jqC0125SVD+AnvLnoU67OiKT84F4nSXZ+lOeWNQojY0W3q+DWTNAvsjvT2+6s1hxpj4GEKc5Ih
n/KoQU6ly63dMVqr4ZZz1EScguBnl7jayh4KbOqKq4bU5dJrzY7Eh+XgVll/JBcYWJt7LY0XDALq
+yTAYxUVtHuCqn097l5s/JDXSkO4PIii8a2kfzQx8V6G1EH5jcNBJEkOpoyBCbCcFvBOZR2LguK4
7iHCtECv6bCHUbGkkMpivFE0Vz8ILEKtXmyNchp3ltvbnKVazs2jevDmQbuluRrvSR36rGX/s827
i+WkCCKSmvTN1nlrWC6cG1eVT2DvAgvlRNfI5gwl8wpeUjzeN3JW9Yc8ghpkzSGDSjp3VpHsBrUk
MzDS+MsNbUqOtCGujRyG61inEWMKC5y+mXjAMDzlXVfsby+6xWasvzI3015oqyh29SbjmYozVYfn
cqkp9iVk51pUO0pg9TESc3bENyA24IxJ9qVxelhK4kynkbGRORXpvtRpXy8olDkti+t7X+vjkYy6
q6DHshsJr7hoMve2nelR+inF6lgqdWSv82WmC3HQjIXgJtJDtMv9hS6S6skYV4YEb/u3cZJJv9zf
phBRuUV9SUDFuu/fW+6P7vuiAa9VPkst/Pfq/QV1Vogx1hF99PQ5j//rF9yfaq3G9drUdn9/3fof
+68f7QvTCKccVfm/n/33n7/vKxUDD4+2tNv7b2DpNO3JQHuUsVqXm9aFrCfqhIexWdvH+3PYAL3J
BZiXIoOdpiBNfSHh9O/b72+8vzCpiQjrHvAds2uY8LRvmQrQy3EiJO+QdXmuun+0bCxOd6klHghB
q22BeYxP0fOK536OW/5/dsDlxj2r+tqDra2hufx9WJimjlQzc0Lb65t8lypzOFjjZ8SyjsHp/9sM
9VheitGL9pbZXVxJltvoQUnWRD0jCmgIvZ16y0QPWJH/YViWeyDj7LlqpXbV+2NdIqxHQdZ8z3WH
YBoJA7cPkCOW/F27Wn6t0vZnbiRWECVV+khsho7so2seRt02tuo0aLBWS3fXyjI9W0DMD03lqMfR
tZHS67I+ZH3inWIEbnsTGyuIWMPdyjE112Re+9Cvncm65xI4If301malXWoG7jnp63QUjnOr/OkL
d3ho180yDLi6Ksry+z6byf9DwqH8wIA73ZhZ9c6VvQ0EkgBOKTYR1eb1/lRMypPtTlqQ0oLf6Cgc
rpNZdlfz/z8axU9ybol5pPE75I2A6N9B+ew6VVztVn7kOSsAYWBTRxs3Ifyudvi9o5e1BZbq9HMm
TNRKDTJTjEgrwCE4N07ba77UCHtqDWvXhA2pc6NnQqiO1AQeTV42lkfRPevauP23r+vMP6MY9GOq
kwA4y/TTNYvy1HgPipV5T5k1ek+KqA+wgKIwwWaH7yKZkZyzWRSHoQWKG4huLSu/AspHMWnVw30D
Cah+sCR0Zad/TjDN/zB1pI9WjL4LDFnxwvr3eN+PtnnZ0vubd4Wb9z/MJQ+hgkeveTLYkEwrshdn
bLJz5f1UHHARFm3yISX1L+23ck6KV87gXewgnSOlENINzhThothLvK7cuLMXvWZ6TteO7tlGKxos
cSvkVokyRqn1S+1U8Xl0zNq36OFphpc+u+joF6HWeyNlsUg0ixcKAOCb0pxTMkdtvcczrJig1ZTk
R45pZTtHSn+6bxRIvB2V8atXk4XmpEv1WAij39ujNPal19s3NSE5AdovgWqU/3MZ/wTmvlcQiX/I
dgaqjXTnKKPcfUxagJTjpMc/HZTIE0PdNzQ/8W4iP+8gQGY8I64Tf3+HC1FbTZP8daLbzywEonQz
OPpL79Qf93/E8Nxfqtm4p1SoSFxGZznVnUsO2P1hZuhiW3iAPutJ+p1TGL6WJNrWzIfysVPy6jHp
+mLjttWDaeZrHqrVPTVCdk9apG5VvJAP9120CuuTKsdf92fgWBfmJqQfgCGgkcdk+2jTU3zJsH6G
WurkGIqXgft3Tiqklcc+d7OK4sexPmv9BziFBOVSaT24lfoUiVh7jtrpa1GY2JdZbN1sz1DOQ1xR
uhGJ8VVISbw2xXyrSjvAOoziVC9VuoNa9uWNxcZu8uJHjaN/nfovhE973gdkRHCM6Q8meQPkAMIX
Rt1LnnRy4/cZRTLxGH21bzWHtSIsC6CXVvKz6tRTMju/5JwpZwaj8CYUNYDub+0Tqz9Jy5HPlPWY
6Sn5ts3gPtGSaZ7JyQAc68KWvT+tG715jux8C66I9X5uXIssj57NKLIDz0DkQ+/ee44ilUp4Yqlm
a9q3ucDMa5FC7VN3/mJ0alwVy/jV4zsJiHIBAcNHe23rhfFaj8GDeK/X9Vs2pLnpM6f5kNPwK08A
60Xx8IolJgZtaI2HHG/RXLW4CxAx3mCC+DlN9YBv53kks+QGyzTFBglcUa5P7/scgtFvwq5eG87A
I2qR6nbfZRcO8dgpaTj3p/9+YAKiQy4HoZbr77jvR4vPAR1zd5M907HN/RXygrYOCRKX+88zJLVZ
2A0ZCTujerxv1MJSj/O6+ff0/qhGFMla/v962asjzIX6tL2/ub2/+f5r7j9x33nfmIXztQx9eSpQ
mKp5Is4JOJWIr2BKgyGNrFBpO+1233hz3h06Vukb286ULrQJWxn6/LZojG3pT5nHWJ3mo+lw4y2R
qT06nGKjPhkPYM2Y1GSR9qNtIcxaqqJzesbk+GWpuyWvxyPc0JavUFdZpE197jdW41DkFmjMYl3N
jgz414FzfrlvJuDvfx/dn2rdRDYF8i7MsckJ3fx/Ni15wdXm/nzKbXFyaq05YGz/7KsUaOxUVC+F
gU2cgfH9iRPN7DFxY8jEkufxA6z1tF+6ynjCh2U8kPSHWMHVn+4bV7Z8AKyOw8X28Nw65rw1Uq69
fUSkk+127c0x5vySzzic56ruv5Y6x5gWy1fZKM1h6h3sget+DaJUV35lC9CoFqn2IRul+epUFgi8
xXtLzXJvewXDmTZTH2B+wnLHcRVS7OvvcTefaYTYP72Mf9otDAWsjuHsVNBae4wa3pNnIli/v2X9
RTIZvY/WZWLecpFm+EkneM6G9qIA4Vl9E93HTBAlq5H4txPPD0o7Jh9AyBXMJ0Z6SWxwSo5qauFg
APhqXeP9/taWX92TsPbpMXgO0AVNV+lwu+X2MW8blduSTHuX+pR1QNlHSBY4WcPCxdyTJk6Gu9tp
bjbyqtsEgfBU0TeZPdp22Hp5odBpR/RIIO7vuL83luMe/JRzjM3PJhPGGfe9fUGQ2+JYWx+CtyG9
ZWIERO8ASosH7qI0VD+JkWZXaU4W2n2nqGwiju4P+fz787C7P7bwSgWlmyk+jdDApj4K0nlor52X
/2opMr8FoxSKef2XRfiVCw0FDw8O/VokBBqlZZg1Kv31cvySMM2J2xhwD4OJfhv64kSvUTlXTvmf
zbI+ve+jbNuNGi2dOE29AVGM89/v+/tjuvUa48TaE6szUOe7tOGyIUaa0yPKvW9iO4nPXL7j8zIb
1r4yLKYLjPqqbPmIlyTdTb2RnBXynaLH+wvj6GqBWQwKBjfeV1r1a8mVfodfh2ZWa0PUm1pnvpa4
7ufYrbj4R7XY1WGlD8aD7byOXMtvWacptzpp1txykpYtZbr8219UKwODD0mdl37XzukRN0b3qKui
eHSf0agsW9NSGZnprXFZGvSPhlNp3+hqKEja/tOxbObr7mgdEV41j+4I3O/+DievOc8S97WYR9KM
xHQrZ9MKRpy1r4OtIZLu+u90UFBZjNV4i0VFooa9pvKsL0B6U5g56zlB3wi86DVo7k41QC+XTdLu
NRfN3YhU8407FBOjQlvNUMRxebjKH80W22yj2FsPAOsLboliGzVCDavVSziZdXZU+GaxrPGqkeAa
1btPavtnciOqj3KYrd1I/A9acqf8wL2G24uY32tvt/qDVktiE5speRTUMVtaekwPanUkvpzDjfKb
NXWXtdue0eCO0kQwYdRkMKE9fZZofHyRTu1bYWOzxIBorVm08xn28ZXUBOWP21tMt9PmVywKmMNN
352z1kVEXyVZmMh0vDksUrbUOCiElUKhIVz0l2Qyud0pDKyYUBOlZHHv5Mg7Zi42jY7v7bokVUZ7
w+1fFBh8mwIw0ZdY5ksiDI+kFG+L3Cch0haJwFgnC7q0rsB5SatEqG2HRQN0T1oXL0pS5aeIzJtV
uqh+6pl26bpBe9HGxOYzZWx23y/T6YTxsfR7wlLABeUkwdrGDSJG/4I80N1ETV4eieHrX5yFrA68
HX1oUjnQJBymgBuVFyoslHdyMJd3l47dBgDpsHL8cqBrvuLl6rve1daliocOBUO07HCRyF3pWTtC
kZxPrMYL3VS1u3k6k8a8ASKgGZly6Qr6KSh6/FJNq29VqU/FGC1v2dCbu6XvWbmahXxj/XC+v2FK
UdgAsy8frLxLSIJBnW2y6P3OGGyhkSvONDpHbpxOu9WWvD/kSVrt0R2w+tHlj6iiWQ1+uDoBsE6M
eHnsSU96zFLHvjaqF/zbhfuH48CuHu5vuO9PY2s8IqKhLuRn7hsHVDZRWQKP88S8RvC1IrMim+CM
pO9hnHPxKNcN7A3rodQ+/+1JKzt+LNUocJDaXO/7bScRp04vUmK5DbmNl3p411C0EsJnD2cE6MN7
263dod58YRDt3PKOU2Td3ePCPhhuWwf3H0q9YkQWUBO9tb7K0PStkEt3G1u7fjU6kwCCyg3Q4BB/
hsilhndGtQIoBl+oQUwzSddYIdaqBrnib8thMdpiZN1yW50+Z3lrJtv6QnbPIZzRrsU4Mz8VVvzn
vn8UVouGXxUkHhfJuUHmBF6ZH2haxUcNbXxg/Up2Uaq1e8UbmjcOoqPlttaX4tj46jrDOGaCRQ2l
oPUKIokkciWJL73wzNfBg3ikD1VzsWwu73QW/mhtof19sR5WvGQVtjPGOEeaRI8WWbLr16fouF5s
LekuLOuSLSwRAGmemELyEveETaEEViX+8XmvKHDzqeU/RwfaV631CFsrQeGu5T9zGB+r/9xJC1JJ
wCwU6XcxGp+ikoy4elrGOhbS9bIb9Nr8bUZ9t2kNEiviOg1TSzXQAXeXpRDliY5vTHF2kjGFP3YS
enotYq1MECtg9pe56/W9zjwMHrC5BCou4ohjdL/Aaz8MA919s/EwUSmnyVqI0FqfDUZDZqKxRpOh
X7/GGhuVG4FveHMargS1I0mx7tOK4dEz1hR6IoPc1BR/qDXwMkX5gzst9TSa8mvkvdSl8Dg10+rs
FtNHMYNcrFHoQ/FnopRNz/BYQ0fO3yyFLZ1spFyPrtg+iYMn0CLIjTH0LAMyjlIQKth8una6bAea
PX6iOOeWS+S7lsWPsVDSrZjpkq9si0/LBm6uYxrT3Kg8lllxHOzYDhw9VV4hV5ySMde/dIkl1h5N
42BF8cWScc4wqHhyEnSJJJztDEjxu7zTX5xyeoLY6Ju9eLXT6WIqxQnZwTmZuxdFKH6eR9+Lrf7B
1YmPnxCkaFG/MWZcnC6rLx7yr9zmo3e1rNuv02wLIc+p1VXYLEl1UFRYNHNk7kdZI80bEGgUKl95
XyHXctOUcfZIZ4I/F/xGsW8qxpxjymiJAEln07lG5aPDDGbEp9hJo9yvFBSUlXIFIkIKA+4OBn8l
5IYiDnoqhFZmyEI6bN+6N0PNwEbrF6k4uVbkblSFVgzoSZJxFY/8nimj981KEPaQsVNbvCZIQogA
4/62mZFKHSvbCrAE2oxf63YjCysQWpX4nSRQ0wUzEGTz+Lv1xvlCsfyziOAM9dawG+Ho1Nz+/ESY
aphY40sKbfA1W9KX8iliDnCMFG4Zjgp8YeqrEj2KO+xo770zxdMvsUPTIOWPgUWY79A8LLtWp9uZ
B3OM8cZJiaBcMuOlQvMIkx4nWCQWa6O7KmM+Y0kPDQiOjfiSlR0dCT2bNroaaaHV/BxLqWxiIxl9
Es5QtxSvPfkdKN44K0A7h62Jvc4mSLMtdfIvhvFM0eT6aiVmfvN08HJgFPRPgTI8idJARBVbKQNa
anNtXKqjPqZPhofzQI3mw0SWMmnozJHAcgXca+RAZKSlqgTfjcMZxSuMDMR/qGGOk9e/uHouIHLq
y44G+HMGrGsXG5I71gpUdjz7D4utclPapHysfzJK9cAQWRuwchATo0JbeB9dk/4xLRJ2RPqG6zRj
vcmkrU6ULdNOG9ld44Z5/uxoROMWavniqo3YiwbbmW7mYe0QuTvWxdZt0nejyb7p6yA1HlLaY2GW
xFfmf1SrP2E9r3kSZ8LC9NBUJ7HJl/E8jAFxyKFpgLvFHVNitARZkHjFG/e6ftM5NvHHynhQ6+gA
TZjEHmXX98lvdRlRjAzjqzouyoYu4xyCZiW/2tFbgl+nU0H17y+Z4zNzTrZu3UV+mfVXJjfBpIhn
T4sxnzbGxVPIDBh79Qc3dq5g+m2eRxfKF3KM2kYpSAizTxxOTABPdDVpm5uDX1b6Ef0CPodIxdmn
Bn1C3i2lip8X/WuSpH48ZRPKg1z4HU02LvSnRZILSnaw7utz/FPJ6sf1j5zz5MuOLsAuz4JoD20Z
Wxbbermv5Pyp6ea8w4d4rmVac9FOM4yDJQZBHXCqaSU6DLBz2hWo3UiNGG3a/CSygisqNsxFej9S
bA7wNIo2QnK1Oqru+N6Oy69ILqxpa2DTWPLs0fvjamq0qTSoGeC0CYMwOUkdju5s0b64sKIE1E1x
UOKp3A2NRj4EETZ5D3MgweB/cczraBXzZm9U/D9m4b301Xi2MYSjPSyf+2tuAhKsmLLrbt6unYuf
jUEzKLOhwg1cgyn61uXCARDU3kBti0EqzGFuxV3x5TqIiafehDdV5thGRPFVI6B6SYz+arn6e1TN
j51TX5ZcMgNqFBJniXnlrhH7KPo5qcxsT34N4/9BvJkjVxZ6+wQ0JM6TrTa/JsU7j0JFAJW/24Qi
Dn2nbsoGRwdaahHhTaiJVO/w8GMGJpTM+GEAFQQ4CDysmDtkECZCF8Me/KWxfytLI3wlYXyEU9jP
xujU9PkUYDj7oSCS0PvsILIZ5JY829igp4FfVY9ugHHlQNPwnC/Fw8K4uGe+a/byNtMV9EG5+HRX
goSMaQLbFUxsMEEFxu08Pk9OdRHZ9Gib/fDEOUf8rKcCzC5+QbpMdxxAMeoSn9Dg5xShBuJaNaE4
t9klyjgwbePoLAvXbXivjRJN26WE81Yn+bZrgLBqQAk6L8Ky2Kko2NpfqDDoh3roLueOLI5RXsfC
enMkdTaKYE5SAgKMVfbQR18st0+uvUMMyRfzBEGLHMn5GOmLBqsC1+80QFlG7ymTKaclR4JPmb5I
aSI3qqhVTKX5HvUO3ykxe6IdTlEK/cXLDpNKuQVsJ85uzToWqsffTqFcWqX50panuDEfLIwQVjLu
i4T8RCu+te3XoncXkGO/rZoQk0F8rTnA+eCJbZcBPY5/I4In1YhcwI1pRm8KLbL/oey8diNZtmv7
Kxd6j4NIE2kASQ/lLb1p8iXBbrLTexv59RrJFu45Z+sKusIGCnTNXazKjFix1pxjImY+8tRGpL0N
ZN3y3BisvcAhwj3S/JhYQQ1AR1jIkVvNWZv3AY3IgLNFi8gFeoeSww8ROltBlq9mC/16Njbxbs4D
Xj7CJGj/IEFSU4FRnE5HLKclMpMgsCZlv+lJG2vZBYkjtveSTHQ8/V9gK0CzOKRDZX5igyoAqCua
tyGltPdF9buys407EI4jPdmsfbkv6xrhBX2lLdl7qA1UfwTPuqmoyQ6tyzQpY5W3PfGznQfUbH5B
TGeIVpq2T5YQFEMv+AzxjUJ+yPXahrR068ii2fhFT/iwnb9EbdP+Tsd6pfqyf/9jLO1dfceoJsJT
nK311ARr3sIDrwWZ0fOUH2cPsY3IoZpZi4PMzvNq42DxxfHKMXOAZhQScrgBe1W9FSOH8thGkSZs
z30Ol48KU8jTt5clF9Z7bJDz49jW77noDiYCqA9qrBXxhAwbZYC+VouzSCbnbTTRC9GB1byb2Ze5
+JasGitnkXPtidH7WcRWA8+PlrnHOEKJ8aorUx7bFm6FmRZ33w9kHK1N4+E/ERKV6m87J9CnSs9i
00xuezBQrLyEHsAm+Mkf5TBApHz2WwL/Iq3cn9PvJEzyX4HwGSOD5Xuv7OCHNjxrk1jkFOULTWsI
84c/gCQzJiEhT+FKp/lQ8lfBS/t2E/yxD8NuKC6+KF6SedTviVLXPwDfZtDNRRnFsLcnmsU2SYBX
8JLlrm1Kj8tG5HcCVPA1bxL7mMtpi8JF//BYo1cZjgQwpGPibwoQf3unIdN6aukeG0bvfFY2hzx/
ePFql2IGJNTfH5rhfrZAxziZSw6uAzdu0G8R06Zlto+Rrpokb6VOR+ZaGouEh5RTiOLck2WILGSh
QVQdWB9Ny7oL1C7uW/1WUHx6mTET/wW8dWAyuan6ObzvGGNjounFFdDbh78cZqeksl6xPbF5ACjD
Fhrf5lWTXjhImbu28n99G2vt/HPCuyhaznuAR/WFkbDzNPWzwxIOkb8cW/WEIKnduQURWaWBsD5x
SV3yFmS5MlFeKZlvtFfEUJEoc+8sBZIGuHi7o66Dq9OW7rXppidSS/LnRs0/RhJe76Z6xiXS9sfY
0u0LTggomR6N2TGeTzJoqrOlRkEGqnHbhQ5QywWCkEn/qgp6A50HfrXLmHygSjv2SfGQ8sdcvn+o
QU+6whe1KRfmjJ175qmSw0661U2z0IQoJyTCeKfda50gQeU6rZXr3pHzLe/J8QM6PVjIDr+zQqYa
HdFAoPM5BzQwo4zZTdAfDrJJNW4RPINW2bB1SwR7gOzf2wJj7x/bHOihlTdEuHmW5zHEk9rTdoCq
NzbjFWwxeYqlPBF3Sb6Jh5f7mzMbjOY7Ftv+zvCrBjos2AnnCopTXsBvMn1Kev63ilNmrO0HOM0K
A0Mj12PQRT/n1ti7DDZV8PDNFWuj2HrE2Ecxz41PY4lJAP04y2yJQxxiHL88Qw4zBYtKtFx6v8uZ
/k7DU7ZLMX+G8kEn9gvRxeNPxvkvYrB/4M1rHsAtOGuoBRnjVhs+aJFWE6QjTx66uhrvTdpXSTv0
27TMkVp9XwNpaCOvFEhuimzqbgOG/99mND/4Kqwqe/rjpxy+6F+gA+DsXi+gtL5mdQuL6Jh1jriG
zqJOzHsPciuxMdJLHr4fGANHx95wvzKY8HIU46NuHROwMsHeBcyhmxLJHNVJdxq0W73Nke+gtcxq
jKhiiaCiz7nOSYK92qH6QCwXrICGGBun+22W2kNCoSpEFDLd9qO4uDXRzT0Jrrij8pp35TASE/D0
54UIx9zG6VSoxzyjmmDmGe/JW17rDt/oNx8dJf6bm3XTnU0Ax/YPPKtBXg2vMGc4ol2Ai8nIa4oN
NTxV8IwYbOjH2WA4anE6PieEu7MCWa/kFuSHbva3cpz0o2ogXwQ1ow/T+cgrmznckvhTNzPttnKG
IEoSXREk1b3uxoh3vf9ROM70gBwiWlG66BeLAJa2WuCcTqF3GAryJyBB1gnr3g30Ke9pqghxBAmR
Hh1UUNsgDn0aqxLe0ULF+CbfDiWWmL6H5drFmHp6ZxCHSJfG5c/uoDEkBmVhr9rU6rZ1N8Hbbulu
rlyzsC/y+8PJcUe66DWRKMvNCsGSLte7UYthb/ouUY5TeCjCPjkLcQDw4t9VxGCs8doQJpj9mtPa
45CZONM+7LkGZiCZcKKdj6rtg7WvGvOm9dDrjBA3t/U4Oi+iVw9DCas14grru7h78Fg2ccve+IO/
mOvQAXy/lJDzerz3bMHSiDOGxGXzOC7SNg+duYhs79SXrXHQVKXrHpP5TV2T/2MvcPowz9MHPLYJ
ilQYljpL7Q1/uFy7S6wSManOwTQKSFvjXAFRHSElybLb5dZB4kQq14On020JU/ePadeDB2ZNdXQv
Wu2AifBoufcuBtMccoSE6Eg7jFkaXDNT2u6P2UC510Y/R/qRhCUPWKwyfWSoHr4MkkQ+wlurORCv
INds3KiYrOkqQY2FwvJUGRSDEcGeFycioNFkewlpvMACtumvf9/8DrOv/eLfv0FdgcT/B06K58Qz
9gR3zic1OdOuYq5xAGTIBF/3/RPcRWMrkoRcdiafKb5/8NJhjACpMUquiyxuyVCxiFINJ/zdXkvE
lAjUy2CymUB/wA7wvcl6of1kHT2uo8M30fvvD+Bs1F4mzkeUoGwvLCtac2yJd+ADoHUSJJT/CZz7
7wNvjL/GPxkuI2HXtGxv+c/4az6Mz5WXatMVBCv61UkLWi4ar8W3fV1i+zwz8P5ki0CTP2mBJ6Oe
sSIYNOoi0lmhQTUHX9KJyX2CYxCwGFDj0dfA2oErMAbNh5c2e2k/9Uu22feDpehPNaYjjuQHx48a
Lu+l1frt7z8hyYVfDUYTnkZiOth+BzK8ffPiutwkbWBX71Mgw5VjVg8afcGNbwcEpqbyRhTkfnQZ
MY2V+vrmOwWpaR+aoJq3gPrqN8PNXxpDY0O1rOLWbEkVmpave4FbbGZwxadatCcrWSTID3mcZTQ9
ZH3DcrHzBlKiHTmZjHGwbrkB3afKhL++PKT2JPAC9rs47YZlJrYJVXyuygEEP7f2DkVOdRrTRTrK
9Gtdt3n44YthW6IV+PSm+RPCb/OsfMLnTdXHZyeRxY2B0WcjIaW8pWZ4BLkXfOZj/6qmaHwJiYTf
prM7YsnKdkGmzLuK0VePHeGEeSe+CWWIxWeqb3ovBvuut7kdll+Y1997oISd7fgH4LRonReGWURY
Sx9SiA1tQWmtnfwL/4eyVYklRc4H10WDThoyGggi59plWy9t0iTl9IreqpND/hGwUG+9ENi470AB
gGXFHxHkH70XxFA/HoslbHqIZHq2cR79efj+muNHGO0xZd4wU374I1W3mgQVksH/mXgN08nil3xE
bBvaTnwd/CAnIFRobj3SL4aIgGwavN3nZD11ig4nGtnPceL0QGrlSz9JZ1O1Zka/uo04TCbGnkCC
/n6G6bHm9E/fvsCE2gOeHgbNeXqYwKD4s3qd3ByVdaB/pn5CBEHW5/fCDmHmzJ5z8I24PBP5fE57
IZgWZOow2XJ4mk33JUmd/ufkcnquiRe/13EtT1Mv0OUR/7cUsM0GYz+Xc6qMSxzQQ56j7iadIR9N
pWUcFAnHWJzYqyBGqAertLq1M5c2HOda0OEIiXLoXfpnbdYDYaUTBbJiw/F8uMU3ZB6q9muEm3vG
ihudq+VBQM7glVk+lLbFh9/fhyUfnS1//P2dzvG/CrHcf5U3H/lX+6/Lv/pVoogH9tX9+z9/2v75
PPwqNx/dxz99si3YsfR9/9Xoh6+WHte//+ufNW35yf/fb/6fr+/f8qSrr3/7l1+kOnTLbwvBkv9T
kqRFRNN/nz1JnG6af+GQ7z7+6z/7E0DpOH9zPNv0lUPMlu8s2ZH/GUCpzL/ZoNZNH+koJz/l2/83
gNI2/8YFqGzX9vDuG8ohca4t+y76t3+x1N8M2yDR0vItyYlXOv+bLErDJ7PsHxKpLGUbbFm+rfhV
wAusZQf4hwSwmjPgKFndt7pxkLjpmh6jSZ6Gm0TiNkCdSAzW1SwMcdCeKFbZVIUXaPnjOpvJogNe
smutSu+YPnkbObCs53B/11kffdamKf6nAK0lH+uvz9Y3eT0dV3lEqfwljrDy5oIhxgi3hpnFHkwT
TtqWxkADviuvTWNv5uEbYmMsQCaxP1OcFBcONmcnUCkGjLzZmd4yJJSoGZeUgho00FYAH7uQO0R4
FKEoiV+x08OdXtv4+6dNXWtwX6V/l6DXoneUh9d/uGL+H7Fy3+mA//RHOZ5lGKaUpJAapIL95S1I
Pam9viLgfex7xbCgI6KjHLP3cFKop7XVXBJdEdEB9ZiJTmyfKHDY61UYv06GSfllDUG2Yhkbj0wV
V80YtBRL6UcChGUFR91ESU9nk1qB+RH57QfPjLH6I2S9c2Lx6sRNj1rXXLMsMuanF4k0vtr5ESem
sBwMWgKjbR6kmnZ6KgdEnoVe96zOG2Oe/IPMHYgzKSQKQz01sNUJuiHCc2JgcAbBbbi6J1bD53xg
l/9DAiGT4uUN/8fXznGh33GjKMNUjvwvBUoFxclofLMlBycDggbKjpZTKFDvIoCWqXuAZBjeUKkR
x8EEA7mnjxfazb0fZmEBxSz1V6LgCTB820doxy+ec27hTF+MHGMoHYzVaJQV8ctYfmms70JDxmvX
FI9hO6N43GKm86maixjLGIs//czefmlt4nHcIUn2NamTK1+QC2RSqKHfnFZpH56k4VFHjANmlmlr
5b7e8Od5IBZIF5VD9RbDHcIiW3qkK/UoV4BojAw4g8o95svXVF+xDHbjKWlPDlKfqS/GO+FScKJt
zXDBhvLkQylwCCHekhXToBocX3RNlrxCAV4DaNpRPW+TPpvPA/0R0C6Ou+kzvGhJihQMGZlSE+w0
9E4H0S/XEY1mZtBfVMy4teowYRzlUoDoK4ruVVjHJHY9yIpjjoEceZVa5Vdl8YtRVkU7Uuzl1jGH
q7OofPtofK8tYLfw8zAxt5Z7Sog6pVsPmtNjLiS8OtthTaFPqs5F1P+2o/ZeQSkofQx6hWfvTRnf
+gX3sDc7x7BwH4AxLQ0wZTOOxJ+PRwf/U2pXDFDm+lDOdr3B0id38HRXOXlfjANIgjbq/hQ0JGNF
0W4eSK0iQ/tOSZPm4+BRo9eSZHhsARs7LvfIZBAw1jUTkow6Mn3yE1gCDGA48zAK6jKEKyZO5jhc
L6pW1dSKIyHq7S6u38KEvmyUBlvLgd03ypZeUoLMGGNriJXVne5dEILHSvk4CpiB1m58b6ZoqSpD
YwXsBOna0cwiPUsk8UiWsOXH20GiqfREtgoz8aInba1DI0R37s6vreYQz6p8R0vlnIxkGYJpq3dF
PDygDUKhmZKzFsYNrLtj2wHhSHG0kds2jPvIHRfyqxInmkcnS+3NqWkusTdZWNrMh7Z1AaEiodl1
eQzzAX8AnAzyYDtyv1tQhLMvnFMWRekaPzp/IlKvUzUJb4vX/D1gyHnywxarhRslh6yrj8x0XXKP
w7d8rshZ6uLkZibR/dxkKGPdJtwHy4FJ6rS+4QBeGSv0CKzLDehW5r+oecJsZ9YL1TIicD7lgFjM
1s5e7O9xglsaE8Au5/fve3p51gy0qVEIoiufzFGPjn+ST+kppYEqYhs2eAVxr6EB0CUhJIMGyEn4
zY76ZmKW8JO3Zu0+uVbwWjWWx1CM9WEeMACkdLxXdh4M6y4Gz0y+HKMVUcdHxgq/5mg5RlbOcOxH
77G32v4QdPQ7Rms+k7VTu33JsM1aeoMOYDfGgCsT7B/TUjJQrEGEB22h8aebcGcONKDKHF4G6iVw
Fej9sijcS9O5AnG7a0qq+M55Fgxctk0ULZZNnmKi7H4D7xZRiuX9yHrZXdI6uAqQqLT39v2QhftQ
I9drDU3oMLy5ILLUrhMcnXMYEKJSemOVCPaI+t16XcNc0Mjo5FQ6pFSeYYz0PnxFx09WZZA0ezdF
jRmKc9F7cK1d402biPIZ/R+q0CCcy56ey6mLVzV81MGd1c6f61+eLxl/CU5BuVhimV39Jor4w9UW
DW0v0gdQYTBgeD4kknTktwfIIRrIb6zuI6IsfaHeQrpVIf2nVfTbJC6AOVJ70EEBgTdAsEfGrk9b
wYGAViT1qiSVb2Nh374pXKb7flyseqYUH9Pgb+qIHzDj1qBLaDCVWkwAHBCv1dT9TtGPrQhsnNgq
1Liv0rJay3ok47XrGMJyHlsJJIR7bafbJA6eOQGNR8u21wJ14EpM+JvyiCFNC32fMCtdXKLloUVh
K+PUwvc+IjGQtjxxkt10XvgLtX5wtRaczmBBG2WIjN6k7w+JS+xI7JrP6dTMS9ymcWdl0U93dlAu
5JC3wjpyd2iggBGSU/MDCsbW8uyrtCx1N2EZvjUNj3mw7+MwbfCXDM0oV2TGzbcTi/ZN2DHvtMNU
A0ZV1QZ5dOCLO7tF2KDMidN56F17ny4qnY2DGvmVZXH79wddcBYuaoc+Be90YGBt9Hu48L6wn4xZ
LRGkERIeBmBPM4rC49wMLMTpiMlq4hrAbYYdMVH3jmqIooJSuGKzZOaKesIa2STUWBl7XZzjHE3F
LCQoFsMPrqmtoq0SXJet5077ieHZMknLbhDyop13miM0wuTatN6lqIxfoYXoJtThi1oc+rVhH3AD
LewU4GBN+MF1VpyToxTcSak/RWtXOr+ACZEEV7fvJErHCCKvkG5+yQydarq4Y0PLBJi9fPT9MMRF
tGMZfMbKVp2ghjhya0bou6VMwEcl69qOwCFiFD9UnWKFR+5AbVejkvNj69ULu/tR6Pg1N8xnn3Tb
ZvajU1aR6BdxBKbL8aZGcrI8ChSFiRRNHA+EEzmnMhoUBiHtbvu6ngEdtcEh6aLydajbL49Ildsi
GVq0cie3RsuQRbTjqyG3ziJEp0ZRNASUpBSh26lXywSC0TmDC0J6aixkAB8h561kUROcYufzqu21
vavVSGMf78xlGLZJ2avnOpdXl+Dk8xhY5obsv2QjBPKFKskuvrOdB+2dp+UhJ+N8XdWT3BhAAhCk
6iNFRHAe5t6AC8B92fLlDoTanSXEK1WrvnT5jEai/JBAFXcNjSFuQ+c8Q9Ja5QYzWVpn4w76/FsE
1AUl/JJl4iYou6iXVmgvgcb2vKtRg6bRVYjju3SEigC1QQ2Qtwb/glQVVLhleTC4GNED2aIyUmvc
nMWqMolnRwHYbNp03icxi5kBwIxoWbTUZZKb66Tl1XMXNR3DKH81LmGZEwgXsYiTLEZzlH1PttFD
tg3zg2N4OUYRK1y52Zuij011P/5M2xC6XRn0W69gjsXU5XNO9e9wdBlOW0O+0oP+nGK5TFgjdxWk
Tri2JdYvTpbXohHlKqCqWQ82DJ6e4V2g4/bGNaAuYJxoViU+wbM7YpWwFx60Ac7P9ZNxvXQmTWJL
EQOIbu+64S7XOR6CQJQ7DML5TTHlpJSHRXGZsio/ijbuTixhUOscf1/MJYCkIgkPITixlTn128aE
r02Y0qKHpuaY5SMnnfGUG2jM0J3D7+K6BeNw2yZfOPxD+lFAhDTnnkmZ1yT14mticgVOZKYlyfhM
cDjnOoN4Pc+bqhs/YRLtuR+TDO17UNNvdrvLssl7fg9nUtJrUb64prKB5RjVSnd2dUaN9SuPvG90
bs24FrE5h/VgQ4bmKqCQOurMJ1baIzoC9Gz72XmMQAH+GcgBKnfiBBa8NL2zwhLR3kU1Zm2Z/uzz
NN2NruJerZu16y5LNwMmQmyuviujA/rYHk+twwIwjcNK0PhkV9LdgmUiATL2rkjif6dwsTZAtW+7
tsYeiONyX8T4bwrnnnTp7L61Idvx3kzDmO1NZ3xmZRxcHMacVhU3GWy0EbSBMXgIWQ+2sZOtmoAm
d81BhuV9qJkdo3K8mpFPGkiDcnTs5QloU8FNKwmqDcxbx2voX6PsXwW++Snnzt2yrFKapLjuvQEq
IvlT8A3QHhwgMNEitHV+6WGjZ5XmRfWbm3FyzVVqspHNcBZmhus8e4RM0wj+v0SU5xAjAEBYtd6K
1MjRJy20IsL2NEYcb5LIfqIvlu2LMLrzQg9fVOv4xHU0YjVAREq6sd8ZDcNmtPjW7RgC8EjUa6v6
7FkH1l3coUBmp2yInN2PUnBkcIkSpcZazID22k84kWFVBOOGgb7P30ll++HzTijcxaV3RX6KIxnp
Jbydu5AQD6Ri0BPMNPcuapnsNF1Q7Ebbsq+k0dnXeUiBPiJYS83SYAUlRgUcTLx1kdWdZV6+hgKY
0JgK/GyLE+f7IWA81rAT3S5FEobXS2JV55mT+H1Yivrazv0ZgW/gdE9FRg9CK/3FQfWhnRk8RnNo
PJd18jzKPL7NPOBGEXqOcyrt2440sbsp78uXObY2VnyrI9t76sfYIGPO4ohnl7swF8bPicOOrYf5
jeEZSsBKvpYOt7jnld6NxUFyM8IZfa+bfou9y/1MuhyrUBI9G4JA6FAT7mJnyyEW7didhDOwcsiO
/2XHigxlUntwqhBIThiazeLdNMnZ9YaBnQ4nesEMjGRXFDBJmEfbLoSqZU81beS6Oddurk+DN3wE
pjPfu36ltlHHiHfOZ+QJQ3xU0ARYhofgdrCzj2CDOo5hT9f0BFDcMYqq0GpN/tEr3PgMVQhWlTMj
xlJmuO9aXz9ZcJVgg+Qgn81pg8SZLADRTBu0MsW2s0xrN2nbeUpnlRwSJCWdZ/wIaRm95hIiGCCQ
ea80sgCTWPuDKPq9SpT3ivHB340j+4yO9T4qg+4RHWy8ap1igIBmThBdGFISjqLBd2Cx7t362Heg
hlx0UWh0OArYAaSv0tHBD2sMoKITgkq3eKYJ5/J6KZr0hBX90PNdVJbdkz/F/k1tcYDM+3CXqOnZ
rUKKHDNe8NB7Z8qatY7B5cIDfByR6JzzqF/XUdq+oEQY49LfR16a7UrYDgw5EcLP6t1JDOc1G+Df
ecbM8ZHgqpUBXOGaB/6XbJtrh5DkYbRdDElG/6KTG94b8VqSNr6ztY8ilwxQ7nhPHkkNO/ldWz3q
Gh9KEEO75bW7kB+mnq0GDF1VuKiU/BrfSmnL18ipG0ivJMEMrUQ5dKlpZ+yCuTb3WHVBUjiqPIaD
c8Oww7yDkkVrQIqPlByPBz2i6exH4DZZytiFwkCgoFoZchW2bfzi2iPx8lQTzhyY7yoQ9DzT6hei
imLNlGWmt4CjBL8tomHm7TucvPmTPcDES7M6Xfsho05yQyHvWChtO3Iu1qkBxWcOGpMGPwzjtnNv
e7KFAyInUaPKn2wogtiGrMDeYYTPqJjadcvOjlQwxCgrlEGF3lvrohu8Y546mK+nk2bKQAfPGW8M
HJMPeShRheyL1vOfHeRcj4I9Ou8HPhuFehiAqNi6QosdFc8dmMGrm+eQWec5ee0DKyWHyFuCnsL0
FQ1mBb5B18fv71pSfkazJ8hD55vw0xxU9S+oUG562+outlAXiS70ZahVdx21XPjt80ioJcy6yiUr
0Vg+nWqn3stMttvulSOefg0CQxNRYHrUosNM4SoPtSGgwyOafjBInPv+KWJBYtDyGHHGPp5fcYTo
TbtEbH3/o9YqnzLhKpaUfHzycvnnp/we43k6qATRmX3og9l6IWn+J0adQzRU1Ys9ti/YyTg+QzMc
E1KpCj0fIJkB5u86a1vIgWTRSp+ymKiSqqoJRsJ17dtVTxlFVVv13Mw2TZLYvKXKpOkXkSWaLtrL
XsppI53A3LqFgTkOQ8NiMAA0Cx/uqD1U0yVd2sS9ldAnpthcmHMYd4lVWymoCDiiOyK0Q8feDaBh
FDp+OyAvzsvUXVMk+Trm1EWKnbnrYM6uPT8N1v3MXM7r7RNGcapMFwBZ7CAXhVBkrBUC813FNW0C
EMJEhLOyBLHYxi5MlZnctCZF7eDVS4YvJtcy3A9QFam8G7HtnQsJlug/Xd/cdMJlXCZj6043prGy
FdyryI43nVW4B4fIjJ3ZpFcIeJQV0qnuYMy9z37arsewfI4KysOUt3Q1lkCJqdmyYzlb87UNx3Ad
lBeZtG+RTUw4MtP33uXS9iCdwEdrmLNOAXJJ7jytLXxQQg3gcPR6aHqxC5FTZQl60pQALdGuXWCB
Zyf6gkH7KWvork0/B+vQtj5mCEJpT9CRN5fHJIAj6/cNjNpQnpHD5ycEDdtycBLyocAwEQpE7jVl
ut+3wX3jw5Dd+UB6djR97s3p2I5Gvq86p17pmCGoM27CXgBk7ckOFWbCgShu1hKF4gZPHsWDgUQF
gr3dEylHQbMxfThA6ITA7GE3XCUWu20ACKqqwOqIeX5KejzyfUNm6dTdq6gBpwuiB08YQkw6ch73
A3unEMiDSPLD2Cl2vUTDFWfpTWobdCTmxoETxbqE4RDr2DvquTeYdEgfuMqoMGmWOjCRrWpNxUwI
b+G1BKrnN6VX7MtuJEaAflChguTSY+zYaifunmJT3Hkd2RaxRUSq3naL2HWIEuvMCDzZFHlJ4BJu
LsKNfphMrjcIcOgAOST04im1txW+8m3h1YdKqA8aneNOhECSK7Pal3lUrqYmLamYcBBhn/0Ks0ps
lsKT0OB6q/WeoQUSVLJXN2VhnDCI0eWz6BOz4nRXAhR3iB+aM+6cgMltE64b4KArATT7mKUUAmXT
AP/tNk3trAByGxeBk2ZXSU73TMFO2azzDQpk5GbCRPdjPg6xj5ctsa5NCgVTKRLLMB0EsJtynmsL
gTP0ZmZEeLiyHIZeauRgoirClDykH/S5b7toBAqKzROvTIXZSltnu5u+6FYhOTDrnQGbtqIlGztY
D+CYryuUXOeh8s6aqm4l3eyn7yJ6NQwohf783lGY0dFSOQgmw3hOGMQepmKEK0e80YaqkY1kBM4F
yNLjOgrwr7qX0ENrKDt6tCWi08NYYCrh5IGramsFAc5z9q0ugWOaxtVlLCuPPHeOr1CXwX4jWoUc
scOIeyWvFy2JGcUnbEdmYh0NAcvF7jae4K4nkX5aw7b+4WOq3U4WWGekuBQuEIqs2dvNpj0dnBlO
WyOyY2SJmyowGSg304mw4G5lW5uGVfWMtHAaL15GSc32MWwyY8A91+SHSjtMA1zLYicr0eC1bnfp
ixYZ5chrRz/CZHJ+Qms47CCS3GPh7k7MaG+V76dI/wBUBMms4WptaysrUALMxVGxYmZt4ex0PzyL
OpV75YiXjEYiUXbkTcY6QfxZei9WkYmt1NFBWLeKjsOxxJvBYqTjp4bWLuqqW9iM+Q0i/gc4PurO
rbq1zbN9r1getqM7lceheQR+rJ+rsL9jvt8iLQ2bXa7MnQkellhvvqSSnv4aWxGbuR+6CBuXGsgg
aKkLgvGx54Xi6hjukxTSXM50gfy3ZENcavYwdY5eF61/lr7vcHTjGKQq48NwUUAXRkfitt2dDARH
WJm6XRQwDwuxhuEIsH4atGrXTWTINdSu4FjPOHaamQOzSao3bDzzaKXN3VQQrjIwtJkqKEhO7dAI
tvCrxF07rDPKY5De3ldO5TJCX942PhXh+AzZrUShNpvXXnMCdECcrWpYjdvKdt+FFbg32BFo4hco
r6rpheKpwXTjyw3Oj4KppBJXMUavQ29f7BFMiGXAUUXqC+srhBJR6ObQ2PnXJIyb0CrfujSWuxhF
nipdVDno21dNY314BbEJY30bWAGK9K7aWGP9K2qAO9ro6OuKbrPHMrxGjouru7QQuDfX2ZnvLFvm
a6cjczNP8DwXRf3s9gRwBv0vhfF5hRe5XcuWMUTfoR7UyroqCeWpLUAW1xm1K1bArVvTPBHTQ6xs
UlS6Gebo/MgMic2QkLuzztlTJ2d8jI3IO9OmHrdDNR9Ubx/jBnRbw8Z7tu2BIsAbr0TNMamMUMXZ
NmMgZlIGrtYLSk5iBbL8cbJLdzvkPwbTkLdjkcGQMzb1FBT7vAccyfBh31ZFvzEMAML5IsoOjcrb
J3lWAwYD4GJYbPZhUept3c/pVqTD8DjjCVrHNuFjUXch5ifdjAk92Bm9aI5JRJjKoHPJTjLDBTSg
uHJcnuidlfLRhxC+mEQPfYgDOOjdjTvNt22O/GlA19PNk7PNGyZXJUw8elA06NptwchdCujjhXds
Yxq01QR73nBuQr/D42P0IEXJctjIUd5lC6Ok6mB8JxwSVVxSGilMmGmDx6uf7S+wgZ+D4z0J0kYQ
75e/usG/ASZHBeHka18zrvTHzl0PUFSQakKHssVTQ/ZlGI7Vrp3ocwk7WsdEBayTzLE2CluHRjS8
AdYw7h0bmpaoN56DDgBkRr1ynkiPyy5UQMauGujPCII1VmAI9dn08PBa0T6Lc/3m1+1ujD0scFb/
GJrNTVC29Xp0iy/bnZOTY3DkoWIw6Pm3RyFo1nIHN/vE8J7U2Oitf7J823kkbXKlnYr5nELoM08l
prf2Pe58hyc27CdmZWtpTuNqmMUDz/8FNAn+uuQtol208pzhngNhtVe97IlxpR2ZMa70VXoQUfQw
OEWzruF8MQNU+cmZFKqKWhz+g6gzW24b2ZboFyECqML4ynkmRc16QchSGzMKKMz4+rvouBHnhd3H
x21JNAHUzp25cpA/nU0pUD9PO0B0aHmpsWh7W+01PZs0OtQ7FkslSQB1S2sPYXSqnthWbG06sDwa
O9atz0oFqEOzceb+O1PS2wC7rBZBIpplxTy/g4K1zJPZgyk/LGvMiFtYA5BSU2cNlXtDMrbclD6Z
Tycf1jz4NUf3JiFqnT5DfILClFfZrvMF/3GXvsKCDF5qL2AdrKqtHgj1DZ4llx27wS2w0WgZgKKu
4eZwCnESKtJfLWXRutyrb7wi0RNn2A9wMNE9lhEUdi4VfyiDs4HDce3Qg0kGyEDNsb0mWIvCOhhG
jfXAIZQGFucMaDdmfIeQH/v+re3BOPleWa+MwNyApG2XXTQ/cDCIuln3NDkFgFjhdmuzK9Ck2IxQ
JEJZcTyjK6eGBs+QuK+NQYtHzlsg8s5D/lWavoQQ7HSHbhpDNHBYAEbG/KVQXt4kgwY3yL3qKnfN
YbHc6bGTK2Mk9txXXrTO7DZFX7bZsns8eZxh/BppPDl3scJ1+F8Nzj54LIjhO2cXtGiPsJPE+wl3
BK8ZoPp5jqd9qrzqZtkc/8uxa9YeU+Q+9sQ1qVMoMnW7nDHh7DhmqiOf0xpUFpo7O8xuCO2VNUIJ
V9YLSFW17SLipl5yx2j1xFGM6AlaXdd0DZhSPLvFjzuGgmNgpTgDFX/ICP0L4WxYN2QLJew3eCE8
6BI7Xo1sVJRvntKYYpEyny/BSPXIqBAWOal8E/8d90Q/P8ggxWt4quaKQqdFScAnHquK/lN10zyx
d31wAyw3noaeJP3Encymt2jnEMfIhwZkOMTATSsJloaeu0deBmeN4LBzxPAMD0DSJBmUq8ENzXNe
7vrMS89I9M7ahDlC+Caa9lng7Z2eom/fdgj+B253C8J6i9dlvqYRT0BU4wKIEE31ODVkz3KLapq/
iYUAL1pan1zzjVMbB0JtFo/iyl+CG8F2cNN4qeHC80wF5Vjy/IhyF/YgVvOkj3vO+FhvU6+8kzAZ
qWi3m/lIltw9DHxMCvvYuR4uIPvGTePs50m7DTJDrRsL3H3BWf0YxQHU4ZnDW2EeDDtEfjdWeR3F
B871wdIg7XS0KhUtWbvzF0BgSThbv6W1Sc25hzCbsJiN1yCj450U1a2SQ7tOC4oAGtIni2KOz0Pn
AoPxjGFTwO1bJMqlA7LBIKWTnggWt3C/GjmHFKF37hoe6kUGuWXigTBaebXr80Xn/qDT/pGRdPi1
xydKcISMtXVJE57/siPb41KFCe/wBMWSIzmeS44Fj5IIC84UPkmdlO2qiL27SsgP5i4NP2GTPA++
+9a50cAGBbGzoykDvrbe+WCMtgSSnEWS1h8BnaFYut21SFJKDzJO+1nqEsdgb91N3sYE8AoLjsMl
xHmOiETZtm0yaxrilb5ADfkrxrjf0qrJNwUzcNVysEooNTjlTWjeXUvs7Gz44WHIZysNv/3QChaT
iVIS5yMKFjt9Stmsmu384yu5PShkg47ZMRqxhRokHgEHYtb3/wzOQ2dsAObCfeH5FdwaanfsgNID
ozmVJYXoowae201McfO79iIafMb/7J4KnELGUBZr1mlCBStgLNMR1ucLoGFFpUJ+HvXUL1T7+Erc
zZZJ6p4wVgMD5Em7pL/7dUx7yqMeueUuubZUM1Bb2e94jAFsSBI0XczL2ITbfdeJJ6db2VMmtiRm
gX715G5dDcuSTXjgZkDj/GYbW+I+OzTwVn5LXVjg/haaPEIfxh8wawzq3YplpBMO0NZD/iFoClMI
sBAArRX2nWfoAwmWKt6t2pjXaSZPDUSVCV11lVeYzgXP2g1xHBzJY/JfOE3iIVjDxiiDHdk5AEq0
C7O6Jlya2HRyM/RPMmebYpiMeQpWbZUWLDsIa9aZixdeeR5ZSYLkoqrpxhLVSxLWgt0ns2QExHPf
WxIdQ4CyiWc6eYjd+VwMWzhy3UtsX2G5LRNIoYcBje/AuLGpEQCPnov3LjUjDiUWF3UaeGtP1F8x
b80ii52726A/2Xl68bzE3fZmOGzNMLlxkruW2m0h7rCFL6Lo5tTg3ry8P3tOpK8NvRBYb9ztUOOg
YKro35puyT23C+uLTWOwXWEzRLj/xKXONYh+cpz+/VJ6yoIhelVlwqUr3GerlMZWsf7As730VQVK
iDtixICzcIkcrwfr1y9bWJtNZyxIvps83cHBTul+aAV1J+gqoYSnpmcWNllPRSeNCM8ciJ/ckNkJ
ZCgdIikui7iJb1tvMngsA1Bw014ykPrbpi/DgzHhmPDVsAH+0E8PbFLjn0d076VdJBln2uZlEgEc
C+K4S0YYdXFxOLHuIevr4tcey/SaDWwmLXgiOMQSiasi/Y0qMklemmKna7ZK1f2pxqKFH3Wp2jOk
S3/Z5ka+nGfcTcziD4itrNYo3FYX/Lrx1Bxa4b5Vc2SfBifeBijZXgQrlP3DKUWFXbq0vK57I6gp
w+SzUpQF/M7mVXo+PbazeTeCwtwWrK4iHoxZFYaIMTR0+AnOCFxqzrll5Nql2kwXHsH+NXP7D/Ir
Ul92BYmbv9kcRReUJWRJkb2kbf0sQvJTg5K7aT6bSWTtgfh/GKG2jwABDtaIBKmTdN/K9mVimbht
UE5gWSN1m+lmssdmI2W/w5huXh2fgkKW9X/ATGzyyscS07TcXobyvS2rY6DCBaO2ADmQMUXMyYEQ
L5m+QqXcoOBhOMxEM/DWIiz65dTLib1f/polAcUpI/17NUdeD4TA0iqxr3oFVQdz1OSrbCAtUwzT
eKzHGlKKDOtV4Fg4Dx4vVUB9b2tSf2AEqaZejb8WM8viY5B70dHMg9OYJeNWlVN0HIaq3Y1Rt21r
oBWzT+FyUosToQ12iyHbLrurvvhW/celL/rO3wHHWvnZYNOiy/M1UuK95cm1AaxiHofc+OtVkuyI
haSBz+xvhXPmSLSvOhKAxUILGHx6OEQgxnj7vtr+7wqfBS4b5BID6aIM6WlIqwe2AZBaY3XZfrDx
9YZz8TvVJltInZwn6zclPUOIIbj1GECO/3shKfPk+1205V1290FbLGqOqPwtqjcAHaADDBIrLBmS
IyFvsZoIQ2MYoBOjSNK/lZxMenomRA0pvXVuN2sDHCwmsceD064PZoSrs09zcPkeSJmZbkpi+dUq
TmGUKM19Bf7Dsg2EQyFNSJYLWEeHuWhvNdGh5rO17uvYYD3qDSduYreyG+ud8HBT1ICAVj4sc/QO
eqizKfwk5vE7WAgfMa15m9A0ARFYJXIolVBd+2ymlIwPNpJzkbYMzH6+JFEN0aXBRFx52dGnJGJJ
TGmh3OZv00c/dSeN9eyJu8WQsyqB39dkvJdmhRemq7/4/oulqmO0n3R+dSb9MIdGKJGpdde2W+8r
UWChSxqaAKc4oQlSVJeBpSB6BOU/iihuk5bqOhJopSkDrsKfWpmr1DK+vcJz/kt9jOxRYlLSnnt0
WfKFfAFPI+2dZ6278U5+1G7kM8HtmeQhMWCiiwA4Krf46VhUlcZyMsfxP9B7lz75DFR/RWtFXpZy
2NnsMjY6IMQni+KdtYA+19q6G0buE6xU7rudxOc6p8qw6k3jNGnr8cZ1/bpjWb6yvKbe0oBYbYo8
Pcz1fDcI7l4e6amZlfSNBtTaqw6U5vU81Oix0XExoIdmOZ6mVrJqyInHafSEJIKBEExWch4Yhvh5
QhxLSm6B7cS7nA2JCONV41ju2WofmzOwZcsJw9QxCTjldIPi7o2/XFnBt9O6N9I87h7LwEn4Wbxj
hb2NIN6sAFGF5B6ZR2cLI7BrNcOmjP18HY01cnREY23q6+IchemTHmyYznOhDkbDTqALFSykQcer
SA3ByrQobcibqcCAQLpU9QxUCMPfo6C9nvaiWxVIwLsxH07cnUjb8lK3QJZ9K8U8Tx2SjdA3I7fv
Cug7KAPJxadK+u5MwXSPHTwNWOmvdRZ81AG1cKnQEbdLqlTJxWabkaXh2kquEMCGi+lkX36s3Nd4
gNTel+aPDIyFHAv5FuaUy/HGL0XbZlQ6d8EpdCH/AJ0tOFvP0xrVHqusQ3AViTKgmcP2VgNU/g2J
FZMHB0vLKiX11YEj5FTNb9GRY6x6yI+7NojYtFg2Uc4mNbFh+/FJ2wOFAkNebCc6DijuDBeBwmji
ZR+++4yPlQiretXmdG18a9jR+3XQAyxZ3/OMA2hv3UcrWelHPVF0qsNZsPFAeLeiiFIaZAIZNdiS
SHtz9y4X4VCEB5pyLJZk07SMuHceUPEBbLhIQMpAHGaOZ9EFAaiqBK0yUW2QhcreaTmpt1wi7knH
mXey+2dtI8qXuyzFkE3MmwEs0j4mjKZe5Z0/PuBG46kYOVeLuTnknlXRss3LNHnbWDssImZpUQSD
uson5BSI8XXm4tkrOWT0P6lpBaWiNhdx7W59h++7MOwTXUvdIeZdOXfWW19m5b6w9XsoUrEhvNAu
eyrDbrXmdtzhGT+UHEMx2ww8jpF2mbCg0XfwoI2UU7iadLtx2noiFzO3C1z5CdHSS9z6q6zKk/sM
1fIisGEkwpNoEkOznnMiq1ZsXILAmA9xJu7ZWC+DXo7Xfy8kssfr4O1HNyjXDfdnrkkOqvgDqWNQ
+IEjgmxbr/XeCp0MV2ey9XnqAYbiZRK1jr+qDDc0BaAFCy3OxSP3yoUwuuhrtoI9LlOqRnKfoone
lada6HXvAz6yYU3/CTqg/2FfrPE5HNjtP24xYENH5aUbM4yuXjvotzHd97CQclY8nxLHOta8oV/P
FlNLp6V7xK90IxOS7ErCpkvQxuoAVjleJwFgbjN+ySqfHomeD0jlfnpDXiKZJmjoQxytRlbaBBHD
ZWJhzKd2Uy6FYAJrKEJBFQQH1ONr7brpveT7XPQC2nZIj+6NoqHHFv84OQj6DEUJzGsru3HMCejI
dh/+yWBeExR7DWkXuAzIv5gs+mf0nGQltHKxItIxlbf61YxxBMQDoBPY7uGFKM8Wu3d1xkiyadn6
dfM7fIXukvh+8YpGqtkvNsnpH1EtsjvFCEVQW9vOXuSUVegwfBVGgzRAkojlPzfbWBebPGjUKqpc
+9hMsB+4dfZrR2p7Y9cRDfStmF9afiV1gwMte2rlMWytbBOjJZQf5Gkdv1n+8NZZtvmsveJnHvBs
1V2Zg6MOPsCabD2WwfdGY7FH53Yu6OWR67af3FjrlYTSiYsmrbZ2F7+R90GKrWgcyXQn7xaR/qU1
OcY6GPynrIxIM4Zi2jS9AaFQH9qY03wdsUWbR9ZKPo+iLY+iDJ9hOJzdPGSHwjYstni26qxbwm6Y
PtsIn0Q3HTu25Ctpko9ozJZolRMNnx4CbzN75dHqG4qS2kpTVFRWa6up+9WA6fNktxCKkyQSu2XG
M+eujNS5R/gdNyWkIDy/xiIuZvMMukovrdnWe+5tmGFgd+xJbuBTiKKt8ixSPH00rZUWvBvSmRks
WZfY1PWGJrZinTjOpm/84pxAZmD5nWZR8s2GYubKGqyrGffJoZDFvCnntVMpPCciY+s0dz80Un2H
+Ty+OCrxthV+0WCIJZ2IbvXC8/TY8abtqhjk7iJKQSExAK6oE9FrhpP29u/FsutiB1AWh/vYPOq3
Oncd6loeI8LOi2w00JNTTuBmaycfqsvAFGIHIeuz96vhtUvz5tyk9ba3wu4QWZzEqVXCQgFk7JqE
zVeRtMZhxgpxDmqqu5IgJ07NCw6slSlE9lVxCKURJuVq6/8gjYWHAeAqTS/U+PiTC9naeiPSyfnZ
mvZJzzJ/ojV4nWSo9krUXB1jJa6qmstVP+waaucvCoF5qYLK3s9BQgRkovsjH+PXwcYmAMfkLc+A
FjUj/eYJ/swn2G1EiDTRknwMjoEdibc6u0ZBY+7mHt+LlYQXMH35NSS29zQARWaCsVoMyjgG29pM
tnZIa3Hmju/O0Dzzh2GVSp5j03xPJqlWPk66m0EwExS0w+2rLPcWwgBjGs03Ydg/dd3cP8EvVgwm
O1c+AGTlNB1aN/rLOTRZ54ZpbfOC3JOOPUisAZuRBKTFqcgT40gpY3KKi+RchhOTr+FHT701wsuk
D5dZsh2uAxARzEE+xpt69vpzK58cJR8lfQ60dDzyFu61A+IPfD/De6lAVnBVLELmlkMnOyi/oiak
wgLu9u8lsxljOubVhUsL9ZQ76qXs0uzJUBRtV1BcfdgRZKpqRXVp5D+FOZdUGFYn20HTCh6owJCj
98XsTfutC4d1WsGM8GCaLKzWLLDP9rAVs+mGwQydkRDksWRllMTaXLPBdXeuDUG1eewCAZk8VULG
LPA4jiDaimNN1eHKcvhhNHbATRuR0s/DSh0rZDI2qmT6S9sT51JtMu1faByAEcDdpGWK+HYgrVK5
PXO+tFA+ZlaMWDvpXUvqN3DxiVD+q/s4F3FKLclGinHNlSvA53rAK4rg04QUc+1l62JxZRtrZEa/
Y09hLkiLgdd0o/EIXfNN5p1xTicNhgiC0IPyMA9yukzC/24mSx4EQvk+Axu/pPYa65ciovqvRoZt
dH+lD52uw9mwtmYyFOc4NL8k6UWyf5nL3UUO51RvvLpyjjKb/BupgK2ae0UZpubThDUD578p9hmT
7LG32NQ1STLv3CaB2+xZF26r5ReFr2dBsdm1GWpvnxLKXHRT7Wxq1y5WhR8F1wgK1SJuq6OuGKV7
txtRLsffULUh1cVGSUiGbCoS4HuyygSyS4RFdOWXk3Ek+LkZ55AZV5aMVoow69ypeAvy/Z3wKj+h
YZ1lCXvXLOb51sTZvAxtaX4lU7hDX+u/i9xxcGDV6wqPIRe6y9UQdtUyW9XKYBkIJ2+UGL3pzuEX
O+fdVekuoL1wbIaXvg+mi7Da5jZ1/ms3Uec+1GAXSyrcDlB6BuzDQb23NYw1akPcM647vpI7YCho
SN2zmo13SW6aBLoYDJzJbO4j0EM6mocfTAjPkmPgYpxjxaihfJju7rMtO05uQ9ucRKbpTEi4lYIT
2dhKsPcqi1tVXSie/jtEhnegW+Fsi25VJ6l8HSBogkP5bugk4wvCgG4s/9KH4KrbNGy29sPbC5F1
5/H8YaHYV2u4DtEaJc9amIJzkh8Qmc0ZL778EuhGwcx8lUZnXoVvdwum6/cAnfhPRKB2UbtG9Sz9
BrRhNzx8HOUbQAuWL8Tarr4w187oYBjNZywxonWvD+tJOfjZcztkf7texKcKgjr42ce/tr5BT3Si
WGdxLsFekG9Kr20PtOQl5+jx0sjuyXGwfXQ2uPLI78/07JmXeJLTfgZAsSj7JcPjfBeZk54xRJOu
NGyMNdp/0hKFFxZlvxwdfifcn+AUqfY1QKFeTQPRpSw4UZq2yWP1mZqte/F6PXGZ5sEhrAyCwrX5
XGjACY2bBU//XqKexBylt0WiPpxeqM1Q2OGeu4bxZMWjxvGWGn8e3emWOzFws4weKrFnHPGfiiA0
CeLaZ7d0xadV9I/22c7eFXH40pdxdYrj8F77MxU2dvgsTAq5RmMcceZIZ+01XfvUj7iqfZ6zTqhv
PRn2iBQCbU8zXgwMPQ17OtvkZxzgTLphmr2iY1tr16G4vg55+6rZtM8tA+WibSkPKEmZIJV1qyxw
aA8II6ogdXM1tbaf7PZ1jFOtqL0Nv4DGchVHSfraJTzYRGoVK8+3aSCTJqTPxqSTyhEfedDdJttI
73mvs3tk5F9l5thbJLmrLBR95O/sJBsSNW659R/FH1yb5op30drUIioZoHvx2nFz3HEjcV5cxpHH
bXQTSc2OoRblq2oAjZkcRePwrByzW9GZYe0ny4w/ONDtsRJ3zzHW+Y2X581Fds639kLjXJT9eHVH
NkVW0LsHABBIYJ7izmLq8MsIroQ/niH67hyTdK4jmv4yp7XxhqMUxx9aNHIQMNexrFYOtfVk9IF6
hA6R93hO3lJmoDw2kCLzot4Dry8uwNDWdlEBHTMl5ZBo26oUxdFs1GkmOX+zA4ngk959OB+EYD4D
rFi1tP4LZs8/8UOcUD3yc2UZ7HJ5WUgRmhcz8JyLWzv4Q+0aBzpDmOWm6rlCoWnrwdwJPUcHQhHV
qTdcuccO0W5wCARUC/Bi9tR4pvmeyLJNJvFEKZjNGxDH5Egwxk2obGesofPKelTBi7m4VE2w6ydZ
nB3yvZtBZ+7OTKa3CW/OtqGtYF0zlXJQ5X5eJYLlTF3fyJjvusqzz/FDYJ7hMTN8Mo9ZhR1srQZt
J+Nvat13bXKYvPnE2SPYOlyLh9wo2dwqmshC67VjptobvQDR5Htbr6KrMRtYFFeD8g7allhB5UPY
pP4syOaFk3T9NiAbsNVimpd12HigCP7OveXspYUDZahMUhWuENbKCyJ/0QxU6SjJ2GjWHnsnTsvb
MCodmIBwC6bRHf/UwSau2VbJZhYH35PurrAH3CsU6+G8aZfg4glAUSsPP+Ya6eEqsrjZswVSd5t6
Fe6hoKUSWV0pnJsWJeLLIhTYG6tIxC8QH48weLwlq6OYqlohTjK326Xis8UkS6DRsdvnSTkdy01F
F1rS+xedWfVdue6zU3bxLTUBx4KtuZYw/NDKWaRAbmnQOdmQa0cV9wbu5IQTmGeIne5016NC4znB
K6IvRl1/kHuTu0pW2QXV4OrHzoxqQdrFdKlvAMpH+XdCoVcsjPpYOEofdYoCwCJna2S5cfCTzji4
j5c6oPdleETEsYSfZje3TiHiZJsIF9YhPp/ek3QoZsbFafvwwv8Hvw1YVzJSNxj6tFh4Wb0L8Jo2
YmyP/14s5sLjnOFQMSsu7kwldIHRVGVLbEYVm4nzyM7oPPRQ+H0f5bP2W1CCtD/tHIUDI4frd29T
ag7UUKhtM4fASbGkwfHO5ovDQvJfaYVoEj7xhqweman2pcATjf9oYolvBeuot6ESSYeea1aDMIVn
XyKOO3I/iumWjwgnI4zbhaW86ahdXO10KD3PyshPqTW8RaGlt3nMR6u0nFfQeOrkJfr/X8Tjf2qj
2811Z+xU4fHw+Bd6NGL0Rb8srw3rf3AJy6KZ/K/A77aquvW+JMrAz7JQVfVuOtYuhPhFbSPOwEkH
sE9bNptGpxZBFP3mDjTNjr2qV/RU3RVoQygmiMjAf1vvpURuz+yEn3WyrWUz4SKxILskGg6mLSjw
hJvz3gqxY64BMB7+nfmTl20DIZnhfP3vt6BSYc6si/+yt3oOP0oZU44zVB0PkHsm/e5s1GwACdrQ
jxI71UI+Aq1j9ZIOwLBZbjJN+UsSEdVCdbgzSJov/BKb7CTcXRj5GyDFPw8/mk0TRlmEn76Kru4j
pmOMxRrCY4w4H7wnFvwnwgSkjyYNFmH+7Cg+nbCE78H44Xke8jUVaqywWfovej40lwSpoORhhTdl
2bTxByHAqxT1JydpDjoRJ8l63bbOTiTuV18Hr512zwh7h2aglgj9lrPgdtKoWKZn/Y399plg1WfJ
lgVF44F7MF5Cr7qPptiFfWUwsYbdNrcwZQ8WiGO2SdhJXz1uEdxbCczLNzu0zvE0vKDXIiF6v34d
jvvIEdUCvhyzfpWQk8R+uLZLl3/rS5z69lfXP3mD+y17tBBdR/0CPjz0PuB2+2RyVyAIraxDznHu
hZXvW9qsHIACeDVPRhT/6WeuKKoczr4u1W5ABFg4tcCl8tHo5k+e5f16cIhfW+GeKzSiJTn5ESCC
7LF6n6pg3Dq2zcEq9qhU4OQ1+tFVRsYV0J+/oL8Jo4P4Tr3hM0a7ZiTiLsBT5DD59nvSs3jHi8EX
eKhtGs1oo8Lppxx9ufdY4axcakFYOzWc9cf+NiBSb7h1X928w3qeVdSzZRPV0l760aak1Gko5Hyo
B7WiZRsvLDtX0n7WPcuq/wI3fWDSg5vlejELbU41GaNKaibqeTbBgTfriYztEwMjCyr2rp8WUIKV
HIEqlrP5xk402rHBzUCpRask70CpdaDw8fQxQtcOHbKVf8pH4uq9bhSrawrjKWmp2oNnc4KOooo3
B/WbvY+FDA8L0eljNuBJ927ALDV5OiwqxkFrBlnSefatKKNNYOW/aD2Eit3pr4ybb0KDPA74VeZr
1ljlg7bQX9OYw9/jF0zbx9ppY40KubDyf2N0j9sFHsF/RVJ8ODARSJ0c+RQuMzPAKCs4qmkcUGp6
HbP8eUIaqFnGdDUlvYxVIonexYQ4pHMiw4DAjXaf1eoZoAY8MQrkMKcOJoYnXJHvPNTZXyBITH/N
Tp7gR7za1Idh1do62Ev//RFxxaydlPk9xT4/8c/aYAND6PovEMzDBHbKl9ELTu+XSfZ/c+Ft2ZYy
gSs2NB3xzCJrWA21isov4v6N6dE3EDLXKXshHB6CoO6b+s6OJV86LrD28sOqp69kxjgspPcpaDnJ
bWMTl8N+rMPPqqaEwCyBIQTFTZAtXlSR/A8YwrtoaTPwLYL70x+XcyZHU7G3+2KbuSyYCmsUy7mV
K7xwf1JqRIxu+K0S+85pmIm1fvEZ5hHTeu6ghr+TTveV++NR6uzSOHTB02TyOTTePpCRvxSOQ74m
Sl5IJDFmVZB0SmjskfXNn9cF/zHv/Qfc5i6R29Hr10H9uEWnUbKgx+YVMsCNpzJVrealjjxum/4m
97lSwTEg3FP4mEH+sFdemB1zw3l1LeM3rMqvTqgLyChkP7jdRnYYsWa5lfOnVOWLjL8IFBwxkL6G
lf0bxv27HRubvGjJfDYXetI+EUH3DKx7/YDEjcKEFeKNn1lI/QSwAgZevQPzuUPeNldxPKVs2dqj
MwZvdvtIODNoKg0Mg9oh5nq/fHTTYWUOrlzWv0nESnayh20/+Ff/MksCDiXJvkXMFbz0ZyZ95LGF
P2bYQri4bC+/OaPedXN18jkxQr7jj41TsTdljVfbbbE8lOp3rp76QnmAYeq/apx+VLIPcovCkoDA
c+g15w7AC0yxaDlFHuNzebD951Y7i9hs64dt9S9R4ytHnXuYTgY+bPOz1as0Uxvg6hdQQh9QN/Ak
dGvqMxF8Yvb6ettZ3mZMKPzjFtXPnL/LfVq1x0IZZO1bOMLRcXZMnCHyZjiHsgYOb4RwOhDE4g+t
PynAWuHkXZvMZKnrXjXhNXom9jrzT3ZOiyZ7w0qw659eRcsdBG7rR/NmDN3FNdmzpC5ZHi8/suCK
l74G28/zDKyT2Cufp5Jymnbh+PlnGyZPc8F2oJ5/SdQhGDhpvIb68+PP4hWV8o9WoV6Oj9k6b62H
qRGdoCENAEgEc1Nwi/GqL7KCHhXfjV9KK17APYZn2m4NdrP+lMOmCg+1B3ulIqDpN+Tm3YoHQlcc
LLv4TkHal22+noX54mj7jDCgrDBaBDVICXz49wQbE+9SaRo7AERv5I2mRRr433O/s3TaLqVNYa1m
Kb7AQPedrnl4gYUf5PNvZg4HbwRzkk6fkSkvsGagkbN/Hge2hLZJ9mskMVelmNWmr8riVv4P4rBU
DiH73NzlTvslS/2a6PSPO2FZkDi1GpE8Gykf/6D5G3rBtznjvNceFUvtK3uDW1BUV52qdy+5QG5b
pSrjn/mHxJP8hvHrqj3iv8q7tGb7XJEcaXXIbTD9iivKZb34mCeg3KzsnvGR6TqmF7ttnn0yMyun
enXige5Gd02m8GWUHllyoI42wdaolXeOPX9omUKVrLmwp+cqXWkZY3obvwhQRkSHt7S0fc1FoZcJ
HrylV+p9CjKgzoHX+3PwzJnpFZ2M54sMePx4zLyh+dzaE3ky66XBaBMa848TZ7esoInGtL+C1HoV
FkQwFCC3YaQKYCUtpNk/TTDFC2f81MLhs5GHH8NTGtgvdeD8Ssxci6SX3F+z7VjLH9e5yjjdy6j8
MSPsmUOjNcPZdMC8T0hGoZFPJedkM7BhNLXRskPpMIT4z3dG4Gfoa4ugHL9NeLhm/4lM8mgFtX9V
/TZH+on71Ivz6PhyuBC98qUbvbc57N+Qar6syTw01rSrULkXtotmSTl03yR/HUllhYjzp94vOLA8
riAtPyl/TBJURk4kCzmP37FwdkEPWEaJ6CmOQJuYfIeZcbW69msywEeYRv0VUikscaOFAryfl1TX
gvWB2xof5Kd7oBG8Y3mSLWbPLZkF+CR7wj5aZr6tiuSHgABnQuOHVfhTuxV+8zXGAemk4F7xaTF4
wMxmRCRC4znGndN5+buFIDkYPHEcD3Np1EfXYGxurk4fPJa9Z/qfovDQrIL+JabF/f+oO5Pd1pUt
Tb9K4s6ZYM/gICfqbcm2bEvuJoQ7sWew756+vtCpqnvuqcS5yGEBG8be27IldhFr/etvTHM6uHhA
MbYyXxqXU1/jLVC6PtxNAK0GfsWAcQ5YD48kIVdr8GGGFgj6sRhJkJGYDLubMwDIp+a0n3WFeN/S
v2ZIZHNVXjqNUnuYYYkz+thCqGS1qgmVAWFZxGP+Wvj2d1I4P4bm3uksJuM03Ne009w02rFKHAJe
bCSa5GkhgCQlq9yjDbm1u+o8VONX6FSbLkFfJ2ZoDa3kArUU/A6z2dwGbYEp8JQVPbFt81OcIV52
w4xcF5w8gHbsmUT13IZpGuaXuhJIBC1IlTQXDTt5mBdvOtxSyOFoLvW0O2R9tq1bg9J3GFmatXEJ
jIp5oLGsCnD/vBYUpFb5RTrctpp1a0EDwhVP65vBxx2ugozNKKNcIjf5TvFsGjBWIjUX+evU0tK0
Xv9teNuusSjSNP+SQa9ZBJIHQ/fwF+p+/TLnuUy0h2QwVgTc8AhjsbDQu59IhyTSx/KTaR9OLn61
axB2FR0SJ8MMYW6TdFJHKNQ1gyvvdj+G4qGD42hYiaRPU8FhIOSe0MHrp0n0l8jkdT3qIBwqxHYc
WpU0HJWLYebMDJm7j7KvsIJDM6tlQr3z6HfIarXnIUIuGszOTxtcRM/aNEPwQC+OzKvuHGaASBRD
e7iFIHEaU9SW+YjmusytH63JQCHHtQYPbWHV8s2XKgfjStycCe+xG5tfHD0GXfUEoX7khPNWA9wk
0Pa0JS6Fq/0VWOX9HAjCIl6YKbwTpsYzgL8XEPhAEmAWQdXU0aIn+FzG96Tf7SxTf8jQFK0ImmR6
s9N7hlW2gDXoaB04Pv+A+REQoxVJxtFCQPiBMyRMYx+3+pdRhE/BVMOYo1OoovwGCgF5tJFOrOwU
PkqWhMgdnrSyeTEFG+Q4elA6Xi3Nh2y0dpPwOahGuMO5f9DYmVD+3JpyesGibjNQ1ZO+sWswpLSd
7lzNvDWJnC8tzA/dGZB5GGQLJ3r+PkJSb3tsHvrirSSakSQB21pMBvGEEZcpMMs9/I2vyEHFmXcB
fmhUU4RKf2SRd+d6v2UyHjo/v1Sj9YRM/K3rCFVPq2PooDsP/O2s7XoN6hA+ty8YzhzrOD9NA1yc
okTaN3FTTM5LASYXtC9JGd2bVPihu0WUWoXu0YVXi8THBjTJ7d9ihsWa9idoJb+6i2OgiMW96LDy
d9AfImcpfQaNTDZRtGomLN+C3CEt2Sdz/Gh6cAPLNyvi1pROgnqzxSbJj4h44xKgLI8pV0ZjiQMj
tFfao2Z+SYPsBb3yFJ40Pn1r+k/YYiXw15mOEr9WwhWFV73qJpaDSbTM1juGdT8x5i1eQsaGyQOZ
T1CHpXwonAiHh+7Wnm7wAoQJjnkeGk1qaO+lEeJ9NNNnNEewB53uxjPdo0gY+sAjw/Rp8L9ilp3e
aeHc4yeAbV/x6dntR98P3DDZofXGu3nwSXSedgYZtMh5HzmZ+xTvGZC09o0EoZObtccwvWmsE3Dv
AyXCt+nLaIEil30ksA9pdnFnupGo+XBEIBcld4ZfFaSAOscMxxhsHx6I8fmUGcRIaIuLwKq3hs1j
4hTJBGsSrXlmkTHjWCxJLhi82dxgaJiCHo0BZEGUuD2hn0noxbtaEowYvdbkfCsF0942uQpNi/dQ
nmibycEcx2nrckX2yBZCzZNZuHd+iQChGrakryynFCUMFJlO715xoHwJDOchqYcFCrI9g4rDOJKZ
IIL0F+qoHhtrXwqgDO/GxeY0hls0ReURSewH9MGDg5Sx6ZOD3unPlZi2tpIjJTt9tA4zfmmBIbco
gxap8k3hLWNBU9/OBx0PJFwgjqa5Eak8j8g1qVB23ojhNqpxHG0PoPvvacWG13SsVYLUA/7a53tB
NeNZRD90TIqwFtGWDHuqhWWp9JXIvXVHIjIFhNsAKT4RWs9jPX5Bbtk7JiKE1iGo2YZIK8r4Hl/0
5eTWFuiWBUUkWmUpFNRW3cJhi4fdgBZTh+6+nNVKhWcwq553yry4XU4Wa+Hoyls5iIsOCYs1m61J
T2BxTzqeMY1DLrFWS4wiNq6FaVJtAfaD5jI0I3wgjN6ZnGvL6//KgV3WDfZhja4GY4U3a/LRrLVM
E0tUp5qS1kISRPHqpm+mjqE7nJzJzT5r4s/Jls0v82S8AA9hA/A1pOI+HYpbx6sf8UbYDtkJQ/ad
WalBMq4hRnBrtcmZUxjxgNmnzmMRzyLrJhbafTu9DXr2auXiCWLfwTbCF2yfNkko75Oi/cxDBjta
330YAerDoApInQQ9uInK6WAEuPZ1VvIb1dqjnQ0fsR5sZK8GYrVVrYIYhnAP1SQGDoktKoIoFt+d
3LlFC1+ieTLQjbn+RlGXZ62Dld6+WopvNWjGW9rNO2kG6zqP33Vpn0SufTmm/ZsU+tGV1WNbKtcq
5qfk1oTuJNbM6Taa6W0ocbezGNtFS6cbRQa5oHGD1Ly5ja/QULnEzP/b4qoSlvFlG4LkJeMYuM79
6EbHOv2RJFRh/TSD4/GIzrb9BpVwCKEvQGIacDUYFlUfEuWDiRuO9NspJ5A4rzalGNkOKoBw5CkM
0+tTFrisFXhLYVeM8kdPHrqhO9dojmjsmmNByk1B6T61D0OCPHasbvMwI9oESeAM6IpOCKOAsn11
YU6jHMckZYQ4hrekBQxxMMYUw7tc2zKdisBCtGOrNz8QQpYTvQAZArd+ITauFz4n9nRaU+me0k4e
4lAnHCT8xC900QtxE4j3umte0ogZZxliX6B5wUuCT1OZ6ZdS+WBYOZNRp6uIedwjXnkvXPb7vPiy
Z5/NQUa3A+YTUJTwf3Zh0oQ02uNRHnFfuYtm4xHLkde60e/91j526Xugwl2bdj9KCW7ItDk2xseE
Hcl12TJbht3TDI+cjvjsA+BnxfidMkZZENTHUQUWaEz+lCczIlw9vYxDuXO9apcGlLZ68Oq3yV3f
BPuc8TopIfDVcBa17G8/0o4TkiXSFu94dCmjrXOMGiFxtMOcJBdvGMBTvzCn+NVbnH5zdTpAsFki
nWOhsYR0afUSm+spY0vDOguJej1e5I59/RXfmdcYh9SpM7Z9QzJuNa17ByzCfYIwc5uZv00U3Th5
vfeN5NFiwjri6mgHRLuP6MLomhxw1aVdYoQkJUtfI8eLmqhYIv+u8CvB8oqiKovqjVM3LVYh6HPx
kzxYyXeneeckkZ+dbd1FQ6+uwWeFKFRidjXAcDBcYoparDlhl1VgoJncN32/8hIsAUO9vjie9joj
XiFndDNiO4TRxTNAwxO2ye8YVetVfmhT4zUOQS01zXrzo3t8h1+H2n0w2+6MUZMkfVfHJzK49czO
3Xau8mET3Pn+WGfHIv4pG3TDmENNh9hIEvTE0aZIswDPjApNu25dCqdCFDaNW7/26jN0uN8ugLuu
Ieg6lH27kZWUH4k3M2P/ZT9gylfZEMxdFw7+3A97jenQhmK9waugjAEO05S63UlOc48APBvwQTOi
J6YH5UbLv6IuJP2n75lqex59EBZCMs1Powiq3WiFy1LCu9Rro743QMqXIdaYtP19HdXbOsbmKMs7
koisXWJz2xBBsXS5YW+vX/I8M//4m9H62VoGEKdqY6hv2Q2q2yGk5mz5KEvdr+flkPO0UzGOHlIl
qORjtbJJO96b6gvchmDfsBcurSl1l1DSun09psSaqL+Bb2JTR4r1chwzthjZerf2h41Zzb4pFcIX
msm0QZjyaZgsQ7qvbfxxqtBceNU+7MmODbIMIf0//13hTrQSEe5AjTEe3ck5RjFG4Fl/EF36MBjB
q47VDnTuRc+4DeJxg7OznL2FlW5lg/ZhTghcM2cWKhdalp5AsDLIi8V/6GfQwkMSj+8WEfEY/3rp
cuom+NtzS7ZkPKOTgSXkw9UCsmqjhwCnH8dK0z0AI+JmF9JiNpILn6XBRverQzrqr2EYfaKVBYmt
9ZfO9F+8FrMo33mGg5VBHUKqa+rFa46lI0NnhJKmr7jekXGXNF8BBhMr4llS+jr3t7Rv4UrqO5i4
KZAAlqn4mYnU/XI0b1xKaImLpLqgp9HXQ249FmJ+1nFJjQ18njp8UApjabf2TWokzYrEszUW68PS
05zNNLcVcg8eWnvWfqDUfXHjNJQucgNnhBjzqMS8ozeAjHpVtpd4t3nMHgvLvZ/ZSqjsvuDAP+My
/zZYuC7ibvXh5jjKTN0J3TUE7UHHdapgI8x8CFKQb+2RVi0xoM8zegQ+im8YAX43VXcULSMkaxi7
5bp1xV6HihBhu4pTyGNlS+YvyHkTJL84m7+XDc+t8q6JG4zq+Eh+YQIlFfoTtOYcJdGNaYVfOHBn
K1cDAp3h/6AvD/bB6K9cRNqb63U19A7NrcgORlk8y3QGVrjFM0PgEIJHSRv9RD5JnFOr7Sp4+rNV
bwKNThQPURivJvAqe4E9TYdSrBpmM/VYvYKi39vVHYFORIrOxqFi80RXRG2D3BN+pRoQemJN3vhp
bMZ+YXjBre6MLxgvVoukASSM/ZeicU/lMLwbWXDGsCVbm5rcRi2nb+6oAa0Rk2/QXIAqxtMRiIgW
dB91+CtmXA0NP3mtGvLX3RGq7UBluIg7F28qrI8YOd2gWwWZi8z3zLKpYHCrTu2C8OAoWml1/Zbp
HFyJaLh7z9IJG9BkH0mCvdGKXqQ2JCuj1zetWVFE5uTU5UN4V0rkIyqd2AjXg+8PFKraCmyzXXnl
b4IPIJ02gpMy51yC2sdE1tgA5zRrbItVFe86oJGljroCIWKI+Kiljta1OxK7j25xTiLs5+ZxE/QQ
ztKMkKaQs7Big89XOv448Pf6TdsOcEozPIbKoP4uw3Q9VOEeMyT3Nq3WNK6vydDT/mLrCwmIkLcU
02mITMSqb8aE2WqKZBvvnx3BOd+Vjc5DugxT9CDf2GaSrLzZmhbYZwOpwgomcjc6CDvZo3p+bnI8
0nFSwB9ap3/zyMZbxh7DVzhDAkPLwpfv0DeVdj9YUaB9l377LcoOgLEqcHwa94wENTybgH6EZ+8S
U94M6LKw6WQODy7eMtFWUwAWbrQwUBnQUFnfSO1HRn2YXkVaA8Vl9EnbavUNgAkxDo6PAqMparCA
O20q8ICBVPkO/WLpWkZ8trp3JN3NblYVPDSobTLi8xhluG2BARFtGKS3pj9/ezLRN8lYzEs7p1Wy
YWX0i2aywo1ojhjnMJ1OMnspKTVWGmwZiuYcKxhoEz7RKUuITs1mhMi7SIvK3MBOCO/B9qBkeSGx
Cb6E3B2qtNxu3poxqeyeFp0JkbPvskRH+6lbewhqrJ+5u83RmazHiuAHW3mAjIBs66m7ghcCU0Y9
XRnh9KVFaf8+yV3dFDizMZa1pMseQP7CTkunUelWXgycz5ZJYU973O+NvSyKj4kR797tnO8kqWDE
avR0vQfrOtzNnmyWnWmiJBVBuPUtAmrzjE2VXc9albrNcCbuMqpuo1D5OMVdmZg5iGgOEVT90x0S
lbboPv5D5Qv9j/KTTjLnz7/GJV0jkP6ZpXQXf9eykZf2b1/1/1EQkzCu5+mfOU//O79JBUn91z9e
4etO//EwfM+/f05vUj/0RwqT5v4nI1UUtbrhWqbrA379nxgmzftPMr99XKss3xMQPlRADw4qKmzJ
Nf/T8g2Pb5okDnkk4P3fHCbXUN8SLo+UYel8tf8nOUwq0OlPQTYqwMZ2TNfmMwrf8nyhcpr+lMOE
v3bqujbPVANyDAjTLpoZc680bF81Sf+um4zPOiXX9tpHM+5wsC0mRshMiLDWaxYJdEOcXdEtwVui
cmdgxPhzIxzIDXWGEqA8lrpDcxCNn8kIyQVYmMg0PVtUcGc8jJc2cBaw0xT6huCA+wBT1Kr7nezy
cWrSSzSIgzeSKl77+Z1m8WOWVx3xGReI4YmXqf2TX8Nnzyem/vHY39Bufowm5ge6/drxwJtmT16E
ta2EBo/IGUA9kplWNXpvdUUxCYsPI5UMZKjm1G+Lp2+rqf9N1JJp/Gte0PU0u6YvPOHoKvfK+UvW
UsGYBNV5YVF8cQydnx2wHEfsz+BoGbhGuvIVs8pj87Yi+JsexoNtVVzsgL7Ksf2TOhfMsdIVeQuw
EmRxq1cmMwzOrBZTLCXG2hjEyau0tYXTdztF7Sb0UUbnZXhu8vyAQQ4XIZ7ZNfx0OWNPvJqtKl7V
4qGuumE1RFx+B7FHAOLMAIVPWWrZdza/uoF3QgZ9Sfrg1MXe2YAuNcBeMKJuNcv2zWzDc8AQAyEi
3ooxzNTUKc6pc+xAuJAYzxn+TjQ/8KBX1AIzs7pmYyB6IscJNCkHkUDThj9PEWj3dYkLYxead4bz
Ucv8iBchMLoAVtdwEUgjf2G2HIidgw+O4H4gEtPWbFcwg3bRKPAdMOF/+eJUd1zYmUAx9Re7UGZv
1bAaAexvrNFFmyPy1w7/D4LIOZYal+JF6nRbpNZUhXb2YQqdm3uYicSRTy3l98pP2/fBER+dDO+k
KYEuiqPDuYka7dcqBKITNIajPDUD9yN3BDsq1Dz0/HyiAVOapfCytW1BEeXFDTnc4YyL2MiJJ7/Q
O41Aphr8iutTBb/poxLRNtHG77ApYBIldJ7BSZa+jXmetoRGANEHLYgQWK4gC7y4PdfWd3mzwldm
v+3B8kHLbO4ydV8XtTxi4oQBessD7RK+ng1fGA0THoQR5QJVLJuzvLhqUJ7q4WWCodV11rlWR9Ol
rAQ+jBBRvzbMNBY4Q0DgAHhLg6e8ST9iUYkVSaBAEIxlNMx2iTSK3ybHuPMbTi2Mk0tlpIcOrQqW
Bk89FGoteG4gv4PY6Bd1AFqMt7mtyFVtqF96lcNsJ+VaR0lPpm54qZjyQOjrnrPQXHkTrtKmjYd4
UycMr02ACGekwFd6Oj5xqmEy2fXDXRXK5+u938P5X1gwv6FGbSY8zkVkfF6PbkTI/KdN4PhHDth/
FF1+lHHRNv/1D6H/P6sqPBpPt1380dAvW3/Ji7MJmEC+IqHypxQZNBmLIiw+fZGjANesM00J3Ez3
mCqbbh0q9aDTpYwD5jEF5YBkHkB18gk9dhn54KZOlBX4a8IhlHO31yf55DyhV4NBlKY3E1hy5OmH
Gr0R4nzrqYyRuWPF5RnGL05VzCJqcVSvYnhFOQ6iGhGI2sXxu+MH37kfrZGX83yUM14wff4ANdSa
wS1Ma9WHTKBa49AxZI20riMuAAMAARE3zT+h28OvHn8pxM9zZp7MCFu+mB4HzhTGcgzhUPGBsOKx
GXDXLRjFwdpk4DxjhBdxfDOfS0sI/MYi/Ua9jUlRrXXNDzxuAC/mglDOxx+Bdgs6jjp6F9rV318q
QycH8S87oONYnmX4hm9C87XV9/+0A3LaKAVjYSDjNs8+x6VOU6sZhzKQGESIM1kAu04aHzCmIeIk
+YaamFQBOd3p5XhSr/ZnLtJo0Wz4WXTj64xnavMjHiizsaU6zxULlKH/al766dKNoS79JIcbCUJs
Q09NOVsGYjJv8h6btPq0pH02fb6dsrCD0X6NGsnVEjCwxCnOCeDYadGz42Wfnqtjz+jln63l3ei1
907uB5w96BYYKTYQbgbouaO/lmEAx57tzgs4gcRyBMvEvhkKTqkZTPRwpnluCDyVXn80BnR1giO9
fmeO5aMDNDszbSdQBJP8BKNlc5wW2CCpSCaOOUyZg+Y96zR3YSENRmnaMvTFunLw3iOZm3WNl3WD
ezSn6cbFe1KkOHI1KSI1dQR64k3EJNNChk0KDf7chMgGMjI0GH9jBjJxIxSO+UWkBGtyYs6bSk9h
RmCqt6MFZfHviEcv0/cag+K/vz28f01+VBs3zmc2N4dh+QJXir/cHTpzrlDDyAQfYDboIoY7JY75
II7zzDlyO/kl8JgJ9AkfkRCQGHrC5vrQgTfehGy59IcgQMY5YwGQqX64ftOIeQohknbkUp2ZOa0d
3TvoqfxUr+wKqHLjBK0h4y0snXsEJ6YQdTjOfdln2drneDLPMaZZVu0dpRNFCz1qjvg2ci5TTlan
ca3VB5CTce5N/WAxkGAywAM8Fp7EhkbbICZcjwPv1PbntGqppXI0A1ohbqFj8HOQbwxdxypo3OEN
QrsYM1bEd1f6kEYh2d0MCPQJQV56A09Da/ClhyyCdW63jmtmcGoRgOmOZ0u3gzRwdFnwoDCejdY4
//1F8v+7i+Q5BsNC6mvPMAk0/fMjPBUaPGezBv13e7EGnQgXlnHfGsWx94rPxoOfgMBp2U72smXw
vcQ8EFzA3OcNinGuH4+1lX2qlVm93phBnFu92OQVsfZWxvYYD+IrKPTVrFGxODoLbcEPhOV8CGMN
m5nXRhpPePTyTR5L5Frc7uoaaEH6LiucWblWasFHZMYD6TyVgXNMUgPD22YXFOheObsy5qckvCj0
UedOrZ6tYR9J+Jhx/F70pOVU7V3s1jtyyFmC1J7S4aHZM4FhwYgGFgypbg1+bVHxzSE5C1Yzw+Ep
L2QIixmdWJmxZk/N8Fs02rTMM6BRBzcbwh6AZLi6Rdx/kIIG5S5EmasccoKJEXWsp++DJIEA8pe6
frgaH9WC7ckZ26oO73+hn2v2OpwWuEUyfqQlHzsTzrnGwWn5WPXcgH9/1VHB/jcrN6NOG5Nl2xaO
6rr+fNk5geHgG5qx1G15nFv5ATj/AQHlaOfySONyriPfWfaapJrLAc61tVue8Tm87a3igDzzqKa4
ViDuAFwcnaphxCdmybDgHBCe52eX0sxLAkaxYejaZ2qWfFnk+NtKfcII41bq7ScRDAfNzY7s81Rg
PuMNBmThBZVAs8gooyqIZziNJZeiDi/2mFBFQ4MFiFNRDhzUIgqAv2US+wvPro+pEN6qjQZc1ElC
WGU5lkAWxAO/kyfs5ONtIOKdLoJx+UddZpYv6ehvmRM/aF722IZ2yq3xwNBwWtg3WATgpWIImJJc
X4zT8lVWkEALcQuBY1muq6n7MB1GYL69vlasts9ZKAewvt5P166Dh4dkiIpsoMGKnfKe/GtMT7rT
HFOujna9tdPwzOSFscvr6Do7HPR3di0FTz171tThdyjdArc9eiNG82jHTJLriqBzbyefLJ8KV9Bh
VOWiVxwA4c5Rt62d4kidwVJfxSdUpodrRR30dBNWkRLZMH5rAOw9Ap31pFs4v3EoIrLqZaNCG70k
xzat1YErkwtbWUnZFyl8VTU/leR3R8Fan4MTEVQZAsfoYuXUmde+oszR82C2QPg8hbHGFyjHz1pj
kkCJzW6MvILbRt1JlaoyR5N7jntPwHHGuZYr3TH8bq1xR+7vZZxposzU6EnhQoKFv3gX3sEn2aVa
echjZVuV7Eks+QiD9MPI80vL8ALE0cDRMno11Gcew+Ytdx3SN4ptO8XfIFpqdE8HiFEZBuIon5rk
A3UDo2TakGunPadwCqeJls+FoX3xJ03ADST4KwfaXUzruJngTs/I2SIoD/nFjb2M9tu4xZ7+iT4M
6qxq5dVsIG25U2bLnXeW5pKQpD4Scnyg5C830eRyKPIBE32OxLQHomFqFRsTg6q7H1mef9Sud7I1
e6eqe6LsD8TS0G1od4zAKno7l7Om2dmBEMlNxSlNOvIg/O5StclFqtOjG2+k/bxiG3G63g9Q6ze4
jtM/I/LxwvnYifxjUHV97NHUqEtjIfSpoEwuYYuCkPtI6FovXWUaD3Ls7EM7/MAu6BLL0IXN6TwN
XfLa1hzzoC52C1Eum4w31dJc7zfVeo+IHscp/arVy1TvNllo4F0i2IQ8RGn8kTXixN57MjPOjLPp
TNjDKOAkyaNCYRNOwGWF8fKEwAlJUMNEw+NszqqJbssXD0+n1ZBD/9Pdr74xLlbQ7MKEH6zQUeCZ
nh29lter/juyjSOBIsuQTEuMJusFhhV7nGZULO8GmtSL9P0TYOqhpuW/LhFo3UjvhH87qgOErQF9
w6XgZ1MbcYWO4UAsQh9rhxDOCXZQB8egyb42k2mMjLrDK6yhf+zj7EPknAEt4fuWdHZy+i6b5sXo
5VHDNwzntVcCXuOieVNvl9nzcfCs9SjmfknbfAoLA2UKUrdc40GpucYDvzrs0CNIczbXANO7JKBj
1WASakA4CxF2PGK6dkyc4cEt1T9a/psBK+VteBETLtoYZxo4JcPjCwRou2AD17A+zz7wgaGDrna5
O52vh+9zlxMDSIVk5fskZRDJBMnIuc1GduNlpa5uPUcXhQiRX5XSID34kLyZZj6lOTc+QpZyhRdD
U7EO2lOBWYg8dnV1dIh1bPJjQwwO/KWF5xfHpgd2qpyVumPVbanVxVHE2UUreRhB93YerASvKXkn
fgd3MUqfo+FlZwXitMq4JCp0YhIdUGYNTB8c6BiZ2SeURQ9sGxTO7LWL404PmfqoJrQ0CLfNz6hM
F5SrI2uliL1dlLDcQadd/4ywDxcdOaQrkWEzoVyeSZFkog6ZYRVhntdS8c1kQsDb17+lZ90NjW6u
4xWmXuGuD0ibtuti3w4O7swKNeCSBmqRVjeHxF8Ce6AEmsJ17SCp8GPosEbuS3vnm5zeLvZP6p6c
2CPUHdMUzbByZkZqA3BN+mF+OUOZXIGM60U2DSYSgRtu/r5mMP+7Zs93qBIdUE+T/vxfS4YCj69g
1ltz2fsBezgoflr1eAegtUIHaWH3dN26CSH9IKv9I0fEiMKuQDNMdtf1oeykt62C7qUOQfV9pyVq
YFjaCu5xLCZm+Bgs2jllk6+2UwTU+G8OQFef8J/J49eGxCXMzdc9YXmm5Xj/egQznJ/Cr2lXdXM+
uCg6yPLCicvUz3ZLnZvRi2kZU5C0PlXj42zQYzgzvWA4CBi6yAhwiuH/VDUqSQKtMB5SlWiQ+8dA
/yQhAm6tzu3UEUWJR+d4UgVl5ib42eJvBDmPQwvx4eGBw9yCugJLO8xnfe9ojWIbdPezPt0lPi2o
AfFwabsUhNdGBu+cg8JnKqd9dCpgibJgZCMkZ5Ke26BKvXbCqp+OTQ4raPiSxEzzLJ760bTOKe47
QYrR8IAZwVxSscdU4hhETUs8e1ayx5ZkwjdUF9FzOFC7mo28cUbvI2oNHLxpACpx77XRDRAUKCD1
+Zx0Nz20nrA0nqHTtRqZGVgFX7JtNkLdwGdnogyo36aehsFxcbrxyKYERuLjDwRGc3g4Uolj5JXg
Spp9VvDAFPTPmvWiUJcrZmM42Ckb3Q9PJkfl8rbXloPQyM0MoR5mDwcgW/4fC597iYdGIEwceTwJ
YSkDQo05FJWyVzh3ZvuEX9BenSQP/yond499uuwd/AFNK/+5diyts+3RswdxOxFl0Ym13VOWRuhQ
WJtAfENnp9rMFkxnMnIGeN61N9FGGEDk+cXdXTgV51AG75V4aKhxSA5SrYFRrsxIA1J2W7KtjAHn
0/EkhdGtB1f7cdNTxYV0TPkZY/rXeMWD6hA0K7yRUi6aSm7Uv4cRym0BjDuA6WQ4rl47hp6cKAdR
n/OaOdx7VIZyORfO0bdqnIvcFdL/YtEk2SGV9eMVt9BUtxIoWW2mc22qUj9jbnJI6eOpdlVjbfms
OvTO19Z07E/9yNAA1R9YQkeaksx+wUYxjC3kEVHXp7x2iKqNjR1jPfX2diQDbuC2I9LgGKnwhutz
keBqZlfD8u+fa0s9tn99rHXmAyg0Pd8z/jqH0a0hBD5PzKUCa69FZjaZS0EExxU7Bg/6qUfvxqSm
vc5lepuoDkLoQkjkojP/qJGHIU9Xbr8vYQQjvcoO17VUvmL8AXGv825ThCOJqm3tHgfnMb3YvAgS
BEkdeAKpXUMt0Hk7HmQA1VtgjjH69ofaQP/N8Qo18fjrAZu+7viub7m6rysI9U+wm7T6PA0jl3dW
5V+a/CBR3diqWnbYTD213V/B/1r5lfCxm8nelVbxkXTxRVXXamtVTdWM4frCXw/mM37J1IwU9hUb
szpREzxP23du6qw60hUcyXQ5V8qhnI3Ij/0NtAHTy1ahsdWI5C0IZeOjXIdAqtAkgrfq7rA0oeTI
g5OVUPL1WJQMM2/j6+LFKfXv0MkQ2RQHy1FnPBKrxK/IwMixsQ/WmC+txhlRfk1/MYngVCgjSZjJ
vgPSKoHnzd6+S1rnwZ2SYUUr5V+bRqkka8lXaGt0oQWuhmqqlrkOvrnmx/Wb6G/gIxZ0cuytk54d
1NlQh8WmETGrzrbQCXqWWgLo4pFNnzXmPgplfy1x7NglOzQttgRnC+xdWccc62nEd3KV12WzgnId
oYrnDkpu43zaqu38WpCHHW/XKKt3j+QuAlSFDmaPpTqmrb67yv0awTqFa07XjkE3htoTPGISRi8N
YN0iMnEwQNcBFsmIHvOvLZ6FQDXU1AyRcAlAwLWUIbeAV5bPHsEQiU1Z1xkU65gBLYm6uEWGdRNO
DMzchrG30kKoh0XVxqptgHIeTeWdSYURRpj35F9qJ1f9t2NCLqRNgragRlcULnnItqI+29zy69SY
KGHwsEA9lD66HVkZ4N1YQNfZjU8dSQYXAGfKOM5Ql1qi2Ihx2Frmhb2vZueSuI9BG08AlvxW3+Re
paMxGeNcR2kuxAo04+07xogHEAjaNRrlyU8eAZ52YPTDaq7UG6iyX9WA+jynq3xcDkH0Haihjttj
zhKQwBVpp2uXfm1AUWM55d7urJ26AVAu7adYnoOGjylN2HhJfp/gJsez0ATuTt29Uc/bBOZwzglH
Vd3+9fegjji4bv0eCLFDjfdHn2PN3E88NkR1/Ib50uzGW6PsT854EIaHbjc4/dEhc/k8WjnukjdQ
j1mNk65DrL4qj0WYHdX1Vd1pxHozYXpCJvuDZVUGrJuBEL2gDODZDkt3cG5KV7ttQtYnVSu2IDld
Fj1AmLjL5uiD+dQx0xTOwvlTZWeUlOnmWo0Kj2JTCGlvMt+6zzJGRro1wo/wvuFw0TvhfxBhyYa5
FgpUSVxkyHM4qVN+7ZI0vd/MlvhR7ah6a8JAUHSpUwXLFRs7c9TWakxMiO5Sjhb7KsukWilKlxc2
UX90wUVC9dBMdfNW4BV0LY5zFqhr13TtINCC+84K97qQhYS19nprXJdjd6wxYlQL8zxhzFWl0TZX
uI0CFxJqeLtq74PYWOVd8tV7Xz5Y/f9i70y6Gte2bP1fsq87VBeN7ODaGIwxEEBHgyBAdb21Vfz6
/LbijnvynJsvz3v91yHCYIwLaWuvteb8pk9YiCqq0Z18h6rdcaH1y2/k5UnN74DK45wMnoZp2NPN
eFc1uKgo3SrW0KSJz8ac3+VUH5GVfGcsWOVU/izr4lqR63TT6Y+AICGERWGyX2bjqqayOSC4JKpp
xFI4GYX5BjzzsFxlaqO9nfOYwG+up6zgml99eID/l7eyD32ik4TcLa92bilgInWeWsOVjcCXHeLe
UK9VR94XlI8NqA30ZNSJpZGfZwjS29aP7pRzYTV59TZYzgatJjmIroNqWSwfpRNTa6apfiun8EHV
coAY9yNwupql4X+/fi0t5T9dvmzH01F1MOfzmRH8teXct+q7FttZvaSMV0uv602P3VjsVH8B/RWr
r208E7iduNsgby/RYO0t9Mc+gKWly7K0DNSypz6mtkjPCyvF25RNexdX2XdQ5H9z0XX+p2uuT3kZ
qLqBceBfrrkFwww9KiZjFRec53H+YOBYQx7BK3AUi0VvPr1eW+EXXCXttxsUp/FJqThaZGKuapC6
SwczfGq1GTpyT94eNhkTxJu6Bi09GnV9XRZz9Z3I1w6JNt3XuJVvbL2/BadxaJZMz+KkVqXl+kUU
80kzqa8S05/3eUbuZ2mc1emmZQBJveacm0xzI995UkvAUpx76tkUjbfTCuuwVF/LaZZa3hHJyAWu
8BfI0vzvWs5qkPCnT91wiLYzbQ9mlUEZ+ZdpUIKnY+47TnUyVJ6dduPhBwClTqGiRkJhmL8GxZvv
uBREKXsyGuKumri55KWAPVwvsx+l0ahhZemqyprM6+RqVxnNz1rLMKYYwE6nuP+WekBTY1M1aXCZ
iy01kxovqDkRG1BCcH+puUHSM7dFwVuhxZEE3U4MLzLzmQkkmWeZgrTHxC+pWZ/fsfn9388D69/K
UdtxXQsVkhE4JAYZ6pD7b9u4eejRgGsSemA45QfL2SUzJhGqgBMmUPpbBrvIHDpNNqF2kT3e8/Hy
u5+rWmPGVO7pEJ7UJYLaC5MjuPXAhjvhQ/9S18EpQYji4/qakZA0yYnhJjxi0g/RCQyRAy/BvrYC
glriwDhTO8A4Z5My3BjEH6xmNSQ38XJxfBt/czAY/9ZLUEsAr5jnE5gM+/8ydUr01jGqKdBX/pD+
NLTmiRkojZ0Kbrdt45XATuIxenHItunHXS7jxyziiuLEyBVnwrqiIvubT8MI/k14wHPCzcm+WkdV
Ruvwzx9H2nPR9HvA5Iks3oMMAJxS8qiOum+Bi+moklVnVQmQCi6lyzZv6VOPLnbt6FHW4rVKUCKp
Nms1uU/W1DwkZNXKwT6pjohqds6me678ExkU7PssmkGNlqOnhBH+e7ecJ9+GBFiPjDOd44M+LpKX
UH3g6tcnf7r07s9lE7bsPhZhkyTvk04sIRjak9o7CWqOQDUc1eKjvuH3mE7MkHiWtGPBWrZvLlqm
nAyEm8QOn+AnkWDnd2QOedg+aGUB7XgHl3Ea+y2QEOpYVRfl6fDB5IKWBWu0eklqv7WsUEnSHwRz
Qpve5dJyXbYxfamWGqszN8ufXOYpahfWwX8yELCqLaRu2O8zZv2YkwATEV1pAn5AWeofi3Qo18TD
XAVvatgQzVQLauPVOumFLdK5VLMiIxjeUtQsGTswpnXGbUT8WzC4qHPjV0JND6S7rMpg3DtZx+XV
31hJuFFlmas+qKV5WbK1VFKWdMof4lhx8ZuVq9po08AVvR+td9fdMwLdY931sH0m66WnaiL560Ob
VrKaaDBOVC1eD24Z6pch/7ai6ttxslNMDQDhHt+nXAmUX8tBE6vBQ06S4RR3t6qdn2X0UbrsLtKL
79LEdunbZCiyvVd9Vhu0QJk39zU9ajXuWXY4k5V9kVr0u1kNmwnOdlDeuKLgjbJXQxx/2wPnu6an
H6MS3QfL3lZdT5oQO1WNWbEg2rme6W4tBWwxm++9TiN/VrWRodRizZQjSDzI+J8yOFTG37GaGDSz
2KNG+5txtK3/WzHPSFK3DcO0XNs2DeMvPTo6pblt0xRfqXUwhSWwFPX8ebVLV8WJKgPU7MXJKGqG
o8OQxNRc/m8RpVWepjx7iDlOxrJEI1Se1CSrFx9NFFwcGs+j6t6rJbMxGP/lEJPU4EgNLVQ7WZ0r
ajCliuRaD8/ErjEOVTMm23AxRKSAVXTTXgv9EoetvjyQ2OQp2nmOnIE5VT9fVePWteJvNThVz8Dv
zCcUnWo5Xc7bJSZxjtXDff+uu934Z99ChIhdk49a6RbjlOlQKDNiuOhad2VBJmMiPrKUlNKM8VDY
lYRojSCqxLznmCBmEdkIB4qkkbP8J5rOiPzfyLt+B9bprOpRdQbKd3UUFzYCvYgi1iC6aCmdVa0S
JrhLe09bDvR6qYHZkEBuviHk7nFwWDiWT95Uuza3vgaMqG+anJr05YsOMNt3NSdQ9b46xX2rfuhY
O6ccidWEs1tpBYcqfVeLU0TylIPuclmk1KcGM6pCib+xmrum6Z8MN9nnMyQPbyILmWoJz2uxHBFw
NqCfFVeDtAfqhid9qH+/q0tpuSyJUCrQWZEXWQX5u1cP7I3Sa9apFUvVrqAKjsQ2JJh6mLWq7W1M
NHdQHzoY0viMlqnkshgXTDQt2zkVagtF54zKJTtEOW35K+M6Ji1MJlSNbBbphw/IUNXKAUOtZZRo
qFGiF+dXTrySHeXKU6WXevE4DYixpB3KSwkJAb5Z7u/q9tm2WMVU2e750TuqZ35022ndWQtYGn8P
oxu6K5wYZYSYVPTQn8tTqqmBBMsa75O67CyyY2MyzknFyPOfmkhe+DJeUIVkmmpfBsGGZtfchAr6
p44LdU5AlX9sg6vatqonNwvGZyWLajymtzSFX3zGM+oUsZAkuqO+rkvjsx54bUo8IBjS4eNt7Qgn
N4JhmNSKbtkCeJS8pFy9Lp37Ei35u8QFQrNuolx7VE96EN5z20paO86b7evvE5dZdENcIJ2EcVtl
P6ouA0DZuNA//9gEeb4ya2ufv3sgTuTdBHfq6eeBOuSVeNrJNwYqi+1SdaEIOwGj3BeT84TUepFZ
Z3N6J2ycr8vEkHmKmrdkfn6xW0nIQbhhEM+mnb2V7qxICX6ffY1EqttSNVuWI8pgmD5TeajBrJpg
CXXVWyaXooOCoKcHTCC/x8CqSFbqiLAHpVOXpKcjTl5qOtcSF5/2E9BUVRDxiagxkbq/XrMnYEc/
c70d0qc2hB+iBKEpXTFztFfLMHS5IKiDWY0XfT68ssSHqZppAx0uJqy1W7+rrsRSs0cifVeX2lL1
5qeEhMf7rBvXcxJjhDEoaNWZ05VXTHaEg8zP7JbIexRng7gSTSAX5kFV3aYeOG35o6KCdEadwbVL
Ta7dsRSo4kdwUJz16o0L1SG8VJpLC6K3zKNl8luLihtC1KvbXOH/0EX6KKtsG8ng9pfjNA78O+rZ
crb20gvWZmHBv1dK+iGVP8eRBxY22gjO7bHEiMUDVhMnYM18yXVplHFs5KSB+E9A/ogVUBYxnpkI
wnIlBpZY1YtIvZhzR1GfOVyWEW0t418jlpSah1RX9o7NkXovAStuiSd7MmDFLbXA/7eIPE01Xo9P
gh1EOz1+RUlV/ne3h4enAivN/8EiwjWtqpOPv/7Cb3uI7f2DSgajh0UbAX+uzX59+OrEf/6HZf5D
WUNMnQQy06SZQGH1T3OIYf+DIl6n7kCXaRlUt/8yh1j/sLl0G4Gvq/mmZ1n/T+YQx9T/3DEAO8Qw
wnVsK0CISTSM/ZeOwdg6bPwjIhLiPp+3lv9Mus6DkzTNqiVgSMGUkm3OqNOUjTg4bnpvI3l4QO0F
r6DB1c8kZleP1BTIiNiTc8VIyujZAcYFsOTTEP7ejSvtu7FRGrKx4O/Y3z3uPpybRywRwEPHgIQZ
qKUgxkMyLrP4EpF3SjKV6Dec5mJb5qOBsTnIDkZNPidAJuMpGRvtzgzqH8stUVvyPkjRY7KGLmz5
3ufSFxblNi7oOnrhs3SyflXIPt7OYprvvdF5E6n0n/O5WrvUebdA5b/cPEFgMFT5nWZyxbHVTavt
JDBl2o/qd5ZfDnrI+Dqc8t/3QMyDGMv2wq3RlLfNdzQ0PRGcRXgozNw7jiYizyFOjJtmgBkaJ/Ki
Y8cZ/B7sVlGsB4uUJp3ApNAwxbmSvXfn4IVJCNF+HKvGePSS8odMwu+y6aIdwNrhqtu4arQOI5lo
wZVIQDBBXxRHWQk2dHRtBgcfddG117wUbo1wNfkuNMI7hOP1V7fpxT6dId1XGjFMFVlhrfp+URLQ
3EaYIdSdAijsZpnAPs+qoxfWA2Rsc+tIi0xPGZzDFo5XbUprkwXzlzUjcpujgF1uwJ+vHY2g89na
5UPq3ye5fZKA0QPsqAgtx+Sc++aGWe+0JRzX3RhIpm5SDymb5SvI27D3Yms8YmxJdtKKr7XhwGVm
ANoRK4nI1cxXmRQbUyseKz9PkEs6zcqvtU9CtEAz6ARID/tyBgotk/sCycstOvbXdp67Da1WhCwp
bmEnJcAugEAiBt1ap6U8RoP+CQOI3oYRQ07qAubht8ZIVGQw+2dSC/JD5CMLYvRYoDJCJnCXZ0W5
Kr/8yCOnO32xvS6/bQMu2ZoZdavRDE5mHDfbebbPRdhoO3MGDESCzD6T5gWEy7CK3OSRSCQoOwoF
lGsfjOrnG8BBv6IpPgjNJZFg3E7Z9GBrLn3FcsNJOWZFdkfeakKG0kOWCMSCUd2RcEjL3QaaU9jy
lTOdwIF+2sBBwbMTmGB1BUgOh0ZsXPE2+y4CswG5ELs7iK/IedDT6WjACB0k7gAhYG9w1aaxrg3a
t9lsXPwqYLLMc+qWD+Uc6Meq+3btpGcR6FCI5M/g2K9jVB3tGOOX3jSbotBnSCH9L7xpeyP1Hkwp
r81crANym29yFO+dTqTm5F3TgKLZLb/nOCkgOLTHNJ12Fhgx8nzFMSr49D1LuxInEJTtcfTBVNh1
c6Q4ok5EMIi+1z84Sca42hHIwmCPU6Jsx7BZTXX3nhUVzI8VPGLf9J/Ub5azfuuWOcYFIktXTuY+
VcRnbRzgfxFpOVk/kjnprIXmYTlin/TpOf7ecD5rpg1QrwcyBlqNg4Dk34Z1ZuPL4Mrs3XApNzKs
5h3KaEBR1LtsoFANF/pzpzevQmP2InL9xY0ASzepvyJjDBZQAfWyN31QP8Y7mZYZlnPG660jVqUE
lWbUgJaH8CEm27vISQ0snYIZNtmvCvtoEh5uBLG+akm+rdM0JOV4sFacpsHGjWxY2KnYaHp0J9GD
IpOUr4MHChPb6rmV0WM/zDdDMFAEeXdiTH/VqUUTezVMUu77JNvVrf/VzPbVzOvbKRO3RtkQQkp+
h37nip50+GQdkTF1YxgABtLB/0RT89iWyTMi1aupEVg2hp+yoG/C+BTrMZxVd97MNX+ZpD+m8eMD
cWG7PPrZjfNPNwoepEvbn2HLz0RDmS7C51ob11Wdf9NmeBk6iYDCmhBvxNlWG5pt6Ua3Gk0JBS7M
4vqg+8NmsuWxrTxAYRHN7kJ332Pnu56dp9T2++s0gu4xDlXRwDTS7WhXdiWO5LjHeyWQ0zVReDZr
dTcQmQMkGRLQrCppVuCgppXmmy1Nz1lsAx/AZw9gUzPr8csfnkmjW3s5518wwh71pnfU8sgoEepu
UgbuaxBdKKmY0olgwGw9JqscOkTisMamISxWW86r2hboOIeJs3kIQ7EWrlUCGm7rY928zvoM6n9u
YEQBg5vjvgSAGvPgFj3QSRo0UnOiUi0VKuiNrMqh6fnr2Fq5jQ6TNw1f67ntThXmAEeAPh7mNOQE
Jgg1lfN+qkyHNNSCpk7qA7AkozC0c6FELa+pH8TsUk2xwp/8A4B0uZIA3aMa0KkVJ+ajGBpzk47d
uEmaT5HE/mMdP2od39TDJlq3usAnCJxssDP8W3pyJRbhvq8+G7/StnK8z+njrhsskjeca/XRzAlE
1Qo73eD4h3IVbsKw1/FZD8QikM7hRDV1musAHU30btXmtbbpkTMixsWtOhj1uCamstxHk0AYWKfh
PTRiUprJJDLTgjTC2s823ZC0PDMJx6if803QsumInNg4qGrMS4pfQTGI2zos1rWfTPsGsOSNMIPn
IQOdVeU4wTVkqIyO61Xz6HbaDBvRbW/jLN9lYck6126c2XrN/HjGCcL9QUjcSOIw+FMpHqOMMAYz
b3dEOhAEOn8ndP3SAi68T82xnmBMbHQorkdN0C/HjNiuXeoKx/b015Eh3EGHRZZ1gPhNy2p/1LWR
YL+LvUNLINVtOcOj76r5lx/m8T3Q7YBkwP6HGSfafW113alU2xpTMuv1bfeermj9XCkDl09ixWm5
6YeDAmxBEasLVEDJp+E0/sUFx33TI8Tf2wASRktaZ/qr9WVG6XgIYpa2Cdx90hFdwkmjPeSdoSGY
iL5c4MBH1hRSC7tTH5HkUmhTtBNDjpcpsJAYL9909QnmoqMkOhCdzrW9sWwzvDfhu5AFaZymXnJG
kFuMGHMw+/NgOlsnJ1d+uWVXrANjNp2CkV4kcBsAU8YWEGNJJrjKXXbVl+V/y5dapS9DjARp68l0
HRSKH5SY8S1RtHxRecbLTQdLKepa27i0xaxtf99F/XS53x83S21CfPPX31t+3qqH/eOevx/xj9vL
/wzhIXkX4Dz/eIjlf7+fDohXTbDhRDvrnzPS+DbCJ1U2CctgPUeleBQVOYKMsKyraE2iiwozfWYf
WoE49YYXyOH0CHs3epUECbIpSMc3GTDkKimRP2BbvdeZaf4spXYp8kj8GkNxWyGi/h7HcZsnIbxf
t4Ogze4gwZ14kl6LXm6M2cY64K1GWjgMR3q0znq1GcLK+I7Ijhm8JvyVBHR7COr6lG35I5KZ/gGw
/zsJAzZTGZdmxrzD66AVaPHNNPqhDpNVzEt9Zjc7r3QNyFs9jlwagfc/Qo4y14WTjxdfEstVhVr1
MII63hZpkp5L27W2rh+Fd+UIENAOcu/UaFOzd9salU0tikOeuc7RlpxbXUsmQT5ZyW2TZeHeHkri
Ab0h2WclI/SOF7EjRLC65+gYtimF/dnvIndTZK7+EHZmRkicDC6hw4Kjm2Fxhain0SVtp6fecntw
mo32PEQuCs2k7n8M+YyRXYTBK2FbSDmjWb5H2fyZjE7ykyv2Ux6MFrsN+w6/SP+lO+U+qAkqu5kN
KhV0evQExU9wZYQQBAyg1NvvahBaWrqF0tVWeeYoi85IGmxnT195BjIisP3Pas6f/KArf4rQ+Fka
hLix6aOXio/3La07UGOVnH6Y1RQyS+jSFyiZAjRUYtFnmqHzgz+/wtuCJE6qEZOuINmIHgNT2fkW
zm1nPE86O8ypybp7zR6K3QB45G4i2GcvhSxOudl5eyit+a3nKnxQKotjkA7mcZZhdUgDw7wdKdD3
KZL1ExfWaeeQa0GRZzlbbxDaveH2yTae/fxhBpK9iYdSkAFIaINVeOZj5YaKq1rFT5z+xipoYrCm
I0u/po3eS8waBeqzb19dm8rQGhL/zR0Z63pZJj/8IeaCzeqWlu0DkALnV+eAEcds9t01BslmOYEL
/USeTR6DWMtJ3Fje9yQ7MNVSQBwkKInJMAMDZr7VewAagRYcdcsZf/VxzV6/9n+mWv4WOPjPHAOA
cNFK442ziEFXl+SvflQ5kI0c4yWWXFk1SB/PVg9PwKZ3eXU09qQ2dEiUE4SdG31ZXezIgvjtxOjK
GRFtoXSzhPd5oByZ5h1HjLmDFzlj7/WGfZg6AJ2LWBywBpPAWA7N0Wsr/cAes751Euheuhc0ODh6
qLw5uULp2IMVDDXqvqhFNCs88zyQI8CyHgYPiRZHG1nMBU6ISKyjgK2/htB0ZcgJb34Nf6eNmuZF
l0R3iNqxf+iRLbGIlvVbPLIhJmPMe8d/htuxkj/bIr+GJHH8KlpxYmflfqVduSNmDf6rlAg6/Qxx
q0geM5L3oGJ/WLNDux6lDdwJDXDdTBEXMyP8Vh0HD2/llxnr904UDp+Zpz1HQ+99jIb3i6Dt+p2D
+hiZBVvna+y4W3cglnoYkvSxlJ65nbVGZQTKYI/akipFBnj27XXSB1imG2RjbH/pQ/sXc0aIwEWO
zRLNms1yU0JtOPpt97OTNjpVv9u1ZojzJdPpjIRmh5oVIvghHU33QoiCuAtaPojMfhOUGKMomUFO
hFxCEhJY+TRU29Z8QmThSN0812hUd77EMiacJrwgUdsZoRdzxo+v5DtBfUhdY681VKhOdje0pnPu
sp+6FsYXofX+gVhpYNAAki4xbtZ5Qp/HmJ2BR2g3+KCDYmPKSD5k4RfVKDIovbmXWeVcEHEG28GW
4Y2k0mKRFPgCabbXldgNcfgVOtohI93+kiDPSYoiOWsqmnuKwfIGtE62HZsvV9/aCU/dD7ggayNu
QcxF8RoG2ZcDVnpM2vDUj+09hM3yBOhVI9iYL14rWC4Hc9gLv59uuV69oIDA31VOYp1Tn7JjsNca
wcV7rPzswQyjfjTwcxl285G4cwcCqIcrINvxNEp435Vrkx9QGQSW8sVvhw2DJut+qlP3kIF60pin
ZPCw79J5YPFxx7tRumevIQDIYXTEfI4U8NoP7+PBJEStC1eRbIdtLQCRI6clN9RA9lHT+VjTPFhF
duDeN8XQXDJvJGDuIPkU8M869QWTanNxwgH1s8MHsNyswDueG7ajHlmwmyGF97rcN65sOgFTP+zZ
Z6Hra7ud3w/KA6x3l8ZnGD+aU70dZU0OWoWnAe9Jd9EihRJvxLDDHu+u2Ctfeh/sI5hJ3pKWvehR
t8dfk6mZ97bXrNsha9fAnzgJhD7soJZlxAXW2WpIiffO+z676FbSgkJVHe48zy8ahTY9Rv/OMKMM
HRrVr9yPOTG3ZaZtWzesV7Pd8NGbV+IpUeQKhr766NuX5Yvb8SmmYoy3LVHIMrYehKzLC+h3FYpM
B2O5mVtWd0s2+zPS/Hozq3fM6d3ziL0DWJ9tQ9XCj6HT7i8HfJHu4KoBAc4e7pFeYstKLyUsNdah
8b1h77px/nX6QvTJiJMyV5qJYz2yTfmAFzW8G/xgPUZ0qEq1Ghha5l8mz3gKNb88tntO4XBH3NuP
vmrvuoo8wxsuSypqqiImGktdSlrEhSJAXoxI+gfTGx6rXF/TnuR0bVkjj2PIptq+a/EtCEASD2mD
yKFxave+KuU+l+6Hk1TtawzMvhpTBePJ7qvYxSoK+RuSIf8Om6RIUhjkwj3lrEw3njvcOU5ebl2u
WIeOVDlcxVby2tFBuxFROL/ENbJWWoU0M605Pmm+ZkCL9OKnPuuRBIRrEY+vWpHU90LlfHVlUr10
A0hJIwviZ6sIjoPtKfSd5195Y4o1GdbzwzhhBJLRrZN2W/YrtEuy9mMwE7kTBZ+H6s4eRdSGqPzh
4/c0mKBXV711DTMEy1grzH0sWYwmHMWhr125pLaotSWxOo4ZHePefvP8+lfa1vPZs8mw5iKXEE/x
A33iA9Yo5ioipEaSD00/ZteiNY1Na9nGmgpBjbTT45w1XAzEtIacgBuqDw9dgA+GErIjE3nYjbzH
6vCgmDHg1gEo89YYO81tkOYbN0k/ygFE6tRr35kX6DsLJUidG/S6s0nfxPiN7qeuNtciKPzVlLM/
rmev27De2Xeu+rL8ryQfaoN82GHJwg48+UG7qRAZrjhUP2qi4m4gGnZ3sVHsdNNJ90WfGS/CI/zC
z4vpNh2r9C5JGrS7qL4RfSg6C+i3NbGCrGtGd6kK/1fX2MQqTDbadOO5KLq9LUZ6ZUP5lWGKwTSB
V0yPR7kzByTJeXa19E/sCs5jFtbOYxLhaiVurzGgkukjz235djzNUExnrVtJ0icfNXX/2orJ8eG5
BgXvXTBU6Kljr2SZvkQpGMvRN2nizcVxZMPp26ci7YcdHOToPjr23ohYrOmSxygR+gqTuvYjGS2K
jSTfybFs9u2I1mS2fmXECmzNBgN6wbdve5HhRwISfs8iFd2AAQwPGSg8kEOueFy+CHc6tGijgfCn
cq1bc3vWaG6uh8jut2Q7aWvZ1/Ueq6/5SEduV9fEjbd2godIITrbWpAJVtMy6ucQ0KN5imV4jpr2
AP3O2sku2ru2hfy+JcWPwHAzhAvaTAXBFbF1b3EgXnpyPfUZvjyXVRJUohtUYbCp8XO6ub4jK23t
cxge2gRIyxSScDPj9gHuAGvecIriTQMfvY7C3Nnn3iew+uhp0NmpDm2YwxFt6MtQtFgePtwp1aNd
O8wOzTGZ7jkGGwIQRwY1LX0kcrhwIoUaKiEUzSeC8XLhjjc91Y5sQmKCWS9uhsQRAFKJLjaE3Z9l
jsojN285Vsu3bLFrhuW3lYbaMQQgckfpKVZR4jCUoFlIbcHbH1p3fUiMUobiHShCeaziBz1DAzdq
ya84dD7EZL2kahtEsPKD7B3rrkZQRlO1XmtOfT8WnU2a7jzTYxGomfhoN1FRU+dJ5EB6Ed7lTWbu
6qKrCCSkv5ZwbQ1rj6BG7yf7S8LsJidap8yTHd+5Tbs0OoRp9JAUP5PUjXcoxvBHNIyc+oleqxTo
CGT+Ar+XLRRO38rEWwY9FEl54AA68f3NULU05OA0krRAXouVjTYrHD1TcitBOvnT8DDSfLW6UzAj
YG7swD/HmnxH59/vEsKP+KzWkAjDT6um86MJy6dkiMdVliNTMmufPeLB4AC/aQitvRlBoeyJmtym
rUV13lY/slDX6ErH3ZZiUqM/DLPLr6t3L86g1lY6HxkTI1a9zzJm45GoLpsRkWiN3fxmaNyECZYc
EZkyuosnIY6Nmi/YklSMdBa7dpzAhgvSCtM38Al40VSyg0uuTJnWwSoJXZ+GmNjNsvBu4MCQetlf
rJw8Wi5FZMu1216QTz669alq8m4Tatuhj4q9ZzDhG+3i3AiUT1h1ux1hNYwNgpksVISRx8hziPBK
f5FFDfCVNLeaJWKoGsDGnVdvwHUPJslNETZUQ0NJUdMCXhVG8Dxte8OXG70gpmcIyudeFjjIAqCX
81isqDwJGslxBGRNuI3Q04jum/LCP7bddwG49B5ulUHcVkUsQBQ94jD090kMvN2Wp9qgcicx1PS9
fm0rIng7vIxDTlOxj8+DstfbNtVGnNy1uf8aOImpRASoPBiCeN5k3I7BiAl6DGizDhPSkZFxkrRA
DRAS3NxgwB9vE+A6XPUJP5f9dAyMMDvUPbMPzWM/NujUS6bdH3Et9EeHRX3Wa3nU5s47FZW7zuLQ
vfWbztzR14LONY73fNJcjVOtP0/qC5aug1MP3dYU0zlzk3rDbndSg6ESM3Tx5tEB5cBJGC6F/snW
ajJBwadMkfAPwNF/ZF6ZHNtEHNw+5QIf5dGh73tnbWFX3Li6bC9uAuohQYMiteLFhMa9b7nCE2Uf
ridH3nDGoPoJ6vohG9ptjjqcRlBOBwEfox3cYfy4aBZhYaXzaenp/OSFxZ0rBe4md3Ix5crx1Mb6
noOV7FXDtXb1NHM8GDqU4xLSbmHuWHLNLYQ5d+2K4d4I6p01+yYXdgDIvU/2FjBGAotCentJcDVn
wpfjHIujV78NnkLuG3QgCsvLt27qWdAEtWgdDwkc/siEnjP4+7GY4PZO/UOWu1/uTPcmzYv9nKWP
djl8O4QZoJYysZLRyyCpmDG1yfTuxoUutK5Csrdm75xVcEWk+4P9aPpG9/jN8YnkrEGqc3rb80F0
EtxzD5x47t3ySPYgOD5PlAdKHePGaolDHaIu2KW+T7gLlinWxgbNPVXBjW6UFOUsVlxYnDAsDya6
0gN+k4+y9bY+NS29HvADkk0Ah5J3J708uc91bAwTs741g5fq6Jr12gPZoXfDLtOqeYc/KgbQQLAp
p3u6nipw4OQetw9MvFVcUVC/9U3rrA0iAg9Ik+M36wcVfvMW9Ol8kA7Mt1bdjCf5yzY8GzlP9c9f
Xr5furmzdr06OPhxGb+hRat6oMRF/9bUAWgzMd4vX4rKHu9DkY73eh6569yT9NHUT5cf6AwQDnUh
2Dklya1B2PADvXz57Lb6pQtnyUiaW+z73rJO1Pcyl/IZlBRD0tbL7pabFfBmqFJBjDbak8+0NWk4
x0Z0u/wUGWiNAE5YkOb8/CaCfXjf2mG6hYqvPzRG6q+DFOcxL9hZxex9nj3lBwIIK17hAmDhSt3m
g2Sx53hi5tmO4T6bM5tBG7GeXutyNUmrQz2jBbipY3sT+cL8sljdGfduNXfqvhGKkTCVTDTy+vsE
Oz5yvTmntmb2XMFYYCwpwY8FEeOI0W9ekE+EZPm09maY6/YldW3l6NYNFBn8VEeYsgo66g8HdtJL
YTE0TWmLnZafJu74o2wJlevHtME+MA2bmN4NqBkCJPokap7w5X5gkys+o7h51drZe2JM5+8szf+/
uINDnfoUu9qHRYLR//QIg/oTmNL/uINpF8AW//UcWMx+P4c/P8Lf3mF5kiFg6D9ehbBLQgBSl8Q1
HARbfWxJJ7OiDuuxnj9axvNyY/niORKl4EivZ7np6DK7653h9z2QwnfXoWTnWSSddbvcQ8tLbe+F
dF909Yi/f8sP17HWSooTvmVI2jpJp0n12bTILwL3AS7Venm05R5JAraCkTP6O3WPNoQf7+NWW364
fJmN4EdZm0xleg7NVvr9rXDBg6ABoQkE75qBGp9dwgbLJ7jx6pPEu45JRN+56qY1j9Oxt6C6sUcO
r0EXh1e7XzuekllH/nAbRR5k0sKmvM6rkR5Gb+zBwXXrPu9b0B09k7LhydPgihkI2TZa1hC5J65G
xGUz1n7qMnwZilmgmSAC0/7K/oukM1tuFNmi6BcRASTjqwCNlmXJs1+IcrnMmAzJzNffpb4vHV3V
assSkHnynL3XlvayrUGEHdxrP3qfBmAOjhuSCAas6gUBjRo6/ipdP/vExdLRJah0eRKBKzUDdndq
fn+JmIo/LS6GGfJ+X0e4eDXZIgEuultX9za6cJdNP5HTqcrS0G6nJio0WnarEZd7z+A77QsS/mI6
cYOGPQSAJ2fa4k34lb/1EoQWQByfhnUIlTlfMxkLjsXjn3a0MceZ4sS4GA9jqZMaYz4WGQNL/nJM
SxJ5hjnZe4osea+sow45eihKD5YGGoLDakscc+w9Ou06op3Y8yz5oq0OuOmB4BIUMv2BJ/kx14p/
ujXM0XhPOqzn3bhSpHIyIWaUNcLriVtx1SoOdTNBO6PhfSxL9/G/P7nSI93gjv5xGZiIvvmXaAV6
SZFFZWxqR41EB0ynwMAs2U+fs23QTuq4ztp3eq8MFeoGpjXcQmtFtwgly0OnUpN5sIPhAjJkrriy
uo4ki6QBDul4jM2cqBpY9X8IXNevBu4WO8njG3baod5WevuPQholS7m1JxwTa/EW2/Vnk0XSaYEc
TIc7AwceyYodNJt/KQ73ch5fUdqTO2oxdqCDqIqG5MKWfkVFU9xEuIACfVFwZU3Eles9S4DNEowd
shGweubG92FloWtHdV489cXUBgJhBhk9m0oH09gpkyFXicLVU5g647XDZKGwBZNo2jgGdZbjH2hm
wuMS7pteMJ2dub/CLDH55CSz12ZYuf5fHptl0yGfJrnN5cSwWIe+hXUTs38N/i8FCsE9AO49bNft
8L3eZ9Olm5MqjJI4E7zcA1Ia9WuGDq5twirrvZPtr1E1raRhEDAYzb40tqjszhrzsc2Uzp/6NLfX
MU8uNHmZ09adGzQDsxZJdGqK+W9TIFpFtTOSdVGqTTmkBPXk9MQ1me5Bp326NdVDjO9dZtpuwuQY
JSRJj/dBRuviwOHAGDE8iYElQPNInZ7yw0gYIw5bSpmXFOxQk4pwzot0W3sO0xZJ0kMqGDIpst8r
QIFIdGh7WIQItO2FkfGu8wHqr0b+F/Pm6vt66K3qFVkLQQt2iuL4KEkNeugXSc52YV8x1eqotzLO
glObFgF62HGz1FzqoQQ+odNvdwZ9V5bpzvQIGkgmuhhtrt9ckQMtrOMAXCD9FhKBGERX3nPjPxIK
WUR1lfBgSe9IXoUEv8kN06UuOfLAjZDSHAVBluBBFLie0Yg8P7+BPWd9jMkm8DTJhs2HynqADYWG
oU95/p9h9L4AzCQBK5qD5NtAj+3WD87s5hH0bKxXXvlNDCFToEordpVtEwXA9KLL3WbfjhzR5h7X
s8ltNJvdk25gYIPzByDHxrvn0DMbWjJfZ6CibX7Iu2W5jkt+xOFih6PVQKPM8jiqeFajnHthJaqM
qdmxk+1Cj4G6Wa+Tp9YZzlnnIEoQ7Wdh3oMOYYtZI6ez2fKflGbsbfLpXDiHjN4587oQ8LVKJNy5
JCJ2g3zu4oFUQzllzDnMf5Zk20hn/O0+zxspP8nGTj25g/96UFMCMlYXuyH16eQVyqKyYX0cym+Z
9S7pa+tDXKNmydK7oqdvxeauXlYzkokkaFf9lwYbYrHU4SU1KTOSPKsaAfQ6QrRxOIaGZec8UcCZ
u3wd38fmqLz5bhIixC17zFaItKjR8V3rxbJx6WFaEE82OfaWZdi52vwVJ/DeMOqwxGpgWaqZSQDM
ECfl6k8jjXKYrQIDvZge8uUBX8NJ67NmO4n4LXVZWogL9gMaGiW6b8eOf/WHcWCnAxPloMGU68Ih
O73Zaw2fxTTOqo9ZHfB7ebM9P5LW8ER/Inv0afP6j/RsipM3QVQoF9RZuhalCR1pl2hxdhZvzxLB
+ltekgFleJVSVpda+96VCpPWHFQOW2qWJZE0MOko4YM/67WHTsvftRjSRePkZliS/M4etBJBllzl
PH3CMGCJL9cdQZnfFJkfq32wq+pgGP4Jpve6N5PxK16bTeoV/+JKeUFKG6b5qWK1i2XzHZd/F9nS
YBttj6iHea/EHfI2dz+iVNE4PEkjy9EXka+2LHOxGQ3wKZ4ZQkDWaJnL6Ubbf9yrwc3uYQ44vRyw
QRty4E0S3tzxpqHYemJtI+q6wD5zlz9jg0DW+v8/68X61Wi0df57sQmL6Ox4HoDB+4+aTbOOlIkF
4r//+t/bLS06jqQoGFvy02cxjRDi1r/T/Vf576/8yYJe6/TJ7v/vYOjI32ZpQDPjJW6DzhmVKE7G
/96ic2W8sRd6S//9dJEZyxX0F9uGd17u7HI7kTg9EZQQd49oOnd+Knf8aWL/OcPklaOm8ZdwaJaf
zptWBncuTDSNxzPByewzpd70VQ2YV7f8nZuRdVJIk/FdkmAacKtbUhXvcZV9Jo6qcHU5gklnQJ7h
V+64D4bBFW+IiYPhBmxA1iGKaNL8pp5IS0wSMe3USw/33q7KT2b4H1ky3zhjhLFzYAJCuK8OLSEv
iHUZZ8CuekgsYwdhJa3fGhfsxOprr5aGtA+L8NUTW72vfwQ66aohu7TW5UdTozzJ+1uTZS9+4b0O
i9RDkSSfBBxBoyiPd9Z9svrGtsnVrfGXW09AZmCr6U/fvddgaWZ+HSXGw7ja9qYz7nopDSmqXjgH
wAUHf5p68rRjCuaJtJXMAl2XDwH+CBnd/8XtSQr2dWaEjsbgoe3GvcvwADPjZ4Kclo4e35voIHbE
fQ+90UZ76jIv7DJkXuu2zmoE5Y13oxn/ZXbmu4dEIBjp/HYzLje6rX+tQT2AYvjREk77dqW+1rhs
AyJD6A5PAPN58c6n+eyUKCZN580pt32rz0G35k/d6lrPLhOIsBtMzvdwu+uZuOyhGl8b2/sm1jil
WW+6ke40UZrb6tInxbemQY7pfPUnq6Z4h+4wpnUHWwtwFSBiThU20a4VQ1dVGV95afPUjdSLsdeI
Td2BHLewgUMEWgJXZCO68jzU2vWzmbWfeJopcnVdsLh6mNXuQi44hkzmNR5BMOTovVPrEw0hoAWe
6RraSUSfgjorx4svWoAhDKNK27goWeXRvTuaJighXUmTgG2ZRg5gvLnZ6NLOogX8S4B8qAwHCSt7
XovpZDuSMoUJQ9BZxuPqNCOoCGPaCr1J0dLOSGl18G1LduFmdjf8BD0kBYy2YJSxBmXy3uudvjyf
k3ORFi+DocgTN6sXYpmhjd33ZVKaypz2uFJVKImqy1VHsIJmv+PTv9IRguDGNhX1qX2yz3bf3Oyu
OZiEVeHSya40K0+rKF4rc9c1aCYb6KbCKHfrXJ71DmP1YHZ/sCe0T9o0bQdhV+c72UG6OHdjwlJv
VDC57WRPHn+rObl6GjMMj9S9D7R2t6PQ3ItrV/IZkUfJzd/vysWfg8GyfnPOU1eXhpBelJeqKngW
eZfUHfbaVP/zHKsPl2m17rt0QZpjqHdOoMOtjDfts1nl6ylZsTRw0PCdTAvcBHWhyLn9jIoJXQJM
pfLwJviL90w8Z6ojfU6Khrm87CKia9KDpa5FP2vbGYwLjU//bWoArDT535xAhJPtYf3oJhx/eFcw
GeIbebKM0Q98px63I9xIjFCzt5Wm157ZUQ91V3zUa4UhING20qYVmS3jVcMS9WDYhDOSyfdoexjr
GUiziTiuv5szGM5j21q7ojsbRfkKfVQBv2lD2Z3jzPOvvajia+7N1UmJ+M+dw79LiJgONZMhBish
exUqR2BiSJpKxxD7Op6fh8rLtj1+YdYgce9ZLyFWZhLdRp3tvWxR5SYtg5jEu9QYAnY14ieOBHH9
KIs/Cm4p5g2R7xs7Np+Mxf5j92XG6KMimnoC7khPuvMR4fQlialZl2dbV9mESsOxeyxYIOqRdUZZ
urafqrJ7yYDnxRn7jrNUZRBTeOLcBCWIwsfZN8VygiFqIVzKrHCy35if0hjIi88Gpu/x///Aa7Q1
hu7q0jYKVDnXoa2UHspZyYD3CnPEY4fJ50Tbt0ayl8tIap/PSTQXzNuchVOoXS1BQWcaPfICkSax
NrYi0GCetSKos4JjGBHoiVvffDIGQwTaM03LRz0rTybEaiQIm2xkaODNbB0Cyvla0qAc2TM2pnvP
Cnc8bieogjNcaiY0xaEHwxS1PuxuN+WlaJ1+KYM5gdjo6KaR3m/qX1eclERTMz5BCUxdmhcnp53P
0lTy4Kj6gtwYfIyBxNlMONxMpn8E0VmfwTdy2BqrfLvAjmF25HSodZaGx8NSKGf985rlRdACgQ/E
uJ7MWTgQkw3WELvYDWaxYqbI8U+66aOOoUU608Og1HsmXThh0/DeZ+K8JtOxBEgdjgRAottiDoKD
8uJ37mvLChRWUvM/ZuxKBE0miEC6EaAohC6zTf13gCanqdX1YIhjcz/b6MNmSTnHgY37NqvNHUE9
K3YoOtkJgX+0l7HAW+lD7ddf98HFdaZouZQ9tiujaB494h1vjj170VgJ1E/lculGv3tpHXGKm88R
7cp7XTIDYI4MDEFNbljAmEe66VFgKE2F6UrY1BKTs5v7PvASt/6JR56fyrIvxQrf33oRpPsikJGM
U1USWZXTb4tlnD9i6H4yU0RgIxJ5WCNO9YIvRLivJGOVO8unJs+m7CkTgJwzMbD2Q9Omm6m6k4F4
pJ6fFw3COSYxwA/kwsUly8pq4zZTKqG4LhINDmnFSZzIg5BxEnmtnnmp8pIhqCHfjKlHU+Q63wnj
zv4eYz01dBzG7O7xWOuPzPBp+c3teU55eGdP15GYk86Yjwh/0BZaGmM+v0i2pLcRPNO6OudLt4h8
HDu7qSNULZuf4sKYb1TKBqrzON+3ffdP5mj/7baNd6nNmMu0nfuqERN1+ZqP5Rx1IuZTJfebuDIW
DmsupCcRX0ah/3ZT0YWOWLud4xU/TjrMQdos713CE3QE5V5wyiQHz3CHd7dYBLw31zmaszcFbPRz
WJB4e6zX/MWo5oy6zHjQZU4TyIp3XjZoR1GolLOm1e16o2TCDTg5jBH6BPqStg9WtV6lVuhvpHow
VexskI2SE0zf/05mGgobKGI1480ZaJ+fY8t/tbYWLcf3lcLy0A0uvhUYRmbb7JU2MaB2wAwIeuJa
s6RvyBBpQcb2Ny+k7keuJWddA5dhWZHW29vCZfLcobtTU3ymuUY/RmjtThsw3NoctgDkdfHFp/47
utIhHlxedHohgTGzaeEbwxgQx6C1Jl3edMZOKXiK41SWB6qM15QsGdpYKUFQZFPGvvp25vXq97SL
7Melaq9r6q0Hr9CHIFbq1hI3glVGO0ltbc69zZDKzZZXexhtZnx1TK3KY5lKy0Uqr8GPH/71Jpe4
rtB6pTRv2iFHxIT+EtLYtFtXjXRZr/MoJO84FtcNSZgF/5Zc4zrb1ZxCCkoyW3CjS9LuTN4oFNrY
EFKDuGw1YFm7SnsyBh7nEj51TjZGVo3gM+nh+okPYSK+9vMg94aM17AiEY8t9FfK6u+gXPWqrPl3
mUznLHQRw/Y7iTi3PvCo37mscPrVaD3lafu6ECuzzp4bgNEAywAAorBSM/LWvA+mtn9pTWIB3N52
Xkg8ffaA0/13WpH22oRJsXRbp0zy91SVj57TpchZnzSuwqabl/RczAYfr6xLbtrsKNr6E/E5sfBG
+qjMgi+KNA3YeEZQyPHaDfb6VAraTQyYnCgxII13Q2o+xBTxm3yaHgkufwNeJy6is9Y3U3qbDjg/
uiLffL47zcvBs79qr/pFvZEdZcX8imbBSSX6Y6L7zkfgLGTvOv3BU/64I2ncJhOxDzEMyatuMq4a
6GKkhscU/F6XDqJ/EknzaznNWcmF8rTx2sPImMm3EMI0VkVBmk4fndGe6xUJdB8zboUbZgbs3U2U
1wxwmrxBZIXvwWuroLSZJdnuYu8qp0pu5UrnEy9dtsUsdJmRJSAYnG+69V/2hFlgx+/J1fF6oo/1
+k4Rd7yUSpE8tXoy/I3dJEeRQWYplEZuK7QLdpR8hzyWY6KZ/2Rr00e55j3598PJqDtpVBSzwIAu
x1Omj0M46jgwk1k/Qmu+GdDpTr3esxUa53GgXW3a7rH0yvwRXdqw1VsUGVKtxqZrF8YWHVnluUn3
2HAppz4Hvr4dl5Zzczdmx26q3i13QnctCI9bhxak9AKfGGhTJidtZ7RGE/xXGK+eTHYS6lqwJEhq
XYGGnOXDC2lHIs5J1KOVGP1DErOzF32q7XDvPq+2GB9sbvCbBCAd22QDl7U80yHqoiyd1tDC9bIp
NSfb9bdOyPLB6uPmAVND8+D6a4KHjxqpqjx5+v8/YGLi0HRIDbn32dqobUtsHXVJ2vv9RUgwu+26
lO9xg1RyYgAYmJ65nlyjX08CfjKI99ENUooB9HWudeK8S1gWYofj2NIXtJCah7rnJQEMEuIVMPHw
UxwVjqZMHsaODGOZEHafzKMizIqT1nGiXQAOveUAQw+UKhph9cnSSrIpFu6qeayHSCnaaDwE9nHJ
HTNcfUR30zCMRxS24/G/HyOKnkReKLIbuc4ts113ty7YBxOekVmNDmxJjhYS5j1Pdt7depXt0ed/
9iLVompd0PiClRzasz2P1eey4mhrzxTU8tSm6WdeiRc2Wp8KBabEhFYx6NjRAjAGh87662UmCSZN
9ZJL4wvP5a7L/AUMgv5XxC2JnjkXQp3MlG3ZqLOvmSy4aimucgQKY8FbpqXMFdZnJ5rJeUkGKxoE
4QbwoKi6bVKpA8+Rbxxf9kPLb+jWfxOHD2L0/p+lHa4F1x/H5kSoqlYd4xoaaY3dxcpiZD/w8idh
/S61FgdZaj7mvoDXhjGiyNS1soeDZmBEpCIPBln+zd2JOTwZEuiSOppyKWYbTBZ9vRJ1jLdpBvRF
n8DZTn5N+0peTX5pW90QBrw04qXJPNy1KZQHP7OvU+59Yyi+VrVJ/0LSf/Qrkl0nsHquh+x8GXdU
PX99i2T5xmcUQ/yzCuXdJeqCdlpb4zkepsgxCKJeNP0Cl/67IYSLvj1tI3NinuYJOtvJU63U4yyy
fpcT2Bq5OmQ5X1w60mmQ1BXbwkZHrTAjOjoSoTG3jL0wu2s5Jkcssy7nH8AyznUoiegqOnpWwmaG
0uY85J6BC6b/wmvBSmTW/8g6dDabBDc+1/c+PTLv+o8h307JvG+wUUYawiULDdeG7kkdCvVmDkE9
usV2QrcN3su53ZVFAYr/YofU9uTFFR0EOL+9PnpwFac3BKc78rzeFoq9yPIvY7ES7jtkrxVzBdRp
F4IZXoh5zkLK+rNamqs+MNCrBSJGwS9WuSW3ujk8J5bB6dha680IA1Uv+SqqMhURgugPjdrYQ1AB
8hkyvfHXW81dm2hXfNNbqC4HQtdfPde3o84bQSrHzhOypeyYtlofaAn81orGfFO/Ftby0OVaf6Yv
buxm40++ri8gR0lDdv8mFqVWMRQ7226t0JHu31rPyZew0oOIzTbUJXUO5eG+KKc/ZU6hxzpMAeY9
JmTGn+SwoXZAz849usktRMKWxeKsZc+lTbkxDlFrWgfy9+jPczEo6lcmXkyr6mo6ZB2XgtWo9iWz
DLDidKYxlIzPCyUQFQYLYVyJOpgX9y3GLVdowgoWlHCKiFzKcYKN3P4ZPGDomeWr0uC0TvbNs1fn
vsvl3CgAj8uUI6hN9TUr61I2PBimhVp9GO+KUPNNK/1DpiP9ZtnY1p33MdmFHloSHoMw4agi9nlG
on30DOe9BUJn+yn+g+E0wD5EvhBv01570xYaNU6JkbrVD85CB1nJp9zJPjVL97a5270ytAzQ2b+V
5K4F+T37ePELg+kAKGarUd8G/TxtRsDuczhlmoI+UvzV8qGlmh8buorTG6gIEpAY7QJ8VcVpjJ3H
BtJ+jGFYGx6HIpk3nLvrjdJcsJXm+pyPjYGXi+SRiXmQxmlTM9BzDsOEaKfHlqK6KiyNqrqb4Cmn
Gh1jU8fMT/tnIuPvZkLA+Y4puSaGnwjqJi2OcFFzAHfzx1HPotjHwheDuMNDsU3n5HVdh+yEZDso
HM6u7sxBmWY55DvjU+Y4kWwU3riL+xfbexjEdFK6g21DexxHqusM3iq5ajjpnUfV5s8dQa+DR/wP
Uvcnx0N+pBtU9rWxSe8j27Ql/1jE06WQrdgyFTAi0yr32aLJc9mJHdDEd/Z7gsJY1Zgyb/SWK2y8
Ymr9rBNyOIHkBHFTk4HtsiSSelKvHL7RuVoWKkJNc//23sIFmK91xuypSaq9R/S8H6c/pk4mQ6yR
wJAwAyLerln9l1Y3Lr6y4YB0L7Y9Pk2a9kZS9IeGQiMEk7N+LEqnpUZdz6NS/rDDo5CnkWU+mEiT
RdUf4DjYe11p+O3QXbreOUEYxi16xvXMGGbBoRN74hyD2hpIsinr/BWO6ndsdScUxG+D7x3r4swt
4wT9imnfZxJAtgh20JQM3UTCC7PL4Whk82Ho77lu2JUgjSKaxbWX1dglvBmTvoaXf8LDijLEMLnX
MzDaqVPcRBENK98yorJMoy5THQ6jkbrvfgRoaWlk8Zmj0pffcBwf1/6iL9ktW5BsjJ53Xs0lSM3i
C1jGtyTVoIfY0DjiAxwFzirxoEZ1xr9Ij3QoL7qG/M1uTDBfHh1LJEJksYjQ7/XXEQ1T1fhnrGuP
XRVvjARwW57vYzU+qLk+WPehSjqSG6ftncJ48s3uS/ZfuNz2fape7Ta5Zabzj3iTt8VPrbCoWZpZ
7G+uiwB3EvT0Y295t5l0IVGbrRjwFr/HbCQ/ZIv/Fob2ZrcuAgbz1Vi0fDfGjQjiaKowftfPrc1Z
27POaN+/vLI/FSXTFHs49hAF6NhfjAHMdRyuKRcUyBuNn+powsEPmeJwvBiKRwHJFK06vdOKab5T
t5fWmZ/k+rdOcrAfUPdacyFjFUS3SbheX/HSewdtVBkMsOKpgBETCotfailMAhaoxMkeD0ZLkqrQ
pcGiiFMhpCOYp7sMkjt0mVIGUnFY9v75/hgnOdlq8XTKy2WblOziMv8RdX1Yhrtqt+VhSHI7pMUd
2lTpemq9J6jsIcVs+44mEfvKWaSksUwmXg49Xt97kCD41Tos5bTkG/0zH7tTbiBfh55S1TZxeHp2
c3Q3XJGBxDX36ZonNzcJG5ooGnA/+uJ5hMXpd8zO8h6DpwrzXhBpn7oy3Y3C5rQx1/FAeNx+YAeG
nIIXofG7Opzqp3QRjOj627Lab4iAgf0Px8yx7kG183Xmlpu79tCbgISS6sZ6NoWunSKIS9zPxJ12
OHJEQNOSuHhDuzrp/Fz21j/DH76qqUJDktK+zhm2TcVwbpUILX29MWzWSaGgbYgLxuzTx2GQv/6I
E18p0LF+HiDLfNB0QO5zRiAEkOzSFX86PhoN22Z3J4R3ix0/sZ0EWjPuvXjYrYjFGSuQGLPw8HQj
QbpzQe1VgFBgk8OQsJLz20KwrPH4L/HVH+sDUpgqTDR0Missm52kYKU8sgKENvR78LGUA7c3Aco0
y/fu1KOhWlAwJsZuGdZwHLty668VWn8Er+4/j13IMAvn2NT3EMxCWNtXHNXVWbuXo37xUxcNQ8DS
hufxtNCCzW3mppn/WEvwHkgOsy0tw1BLkAqyXJjItBRb7tbJmMx76Gy6CU0gDbeHtR+/BCCDe61k
dOBjFwNlkBogavI8DLb3K/hpd/0iyLqWsXxeIxRBXxTZIp4fxqLQg8ZJds5Kckw6+x/FxQP/v8Ge
+tNrzVeNmJibdl+mJBMydv1YCPGLnJnn3zbe56x4RLvxk/hGHplkPCcVD8qC0VPzWcApWOlYij8y
did8+/p+VcAGLLNFKcZ8KpCNHnmzJ8LkZ+otGpR2fRBzyTbw5BXd76qBhnFZiezODye8HxOo4o0t
MM2D5GnzDG6ExO6mY/6SxAVT3y9xOGv1y0woLkc+KogpX6j4uM+IfTuNpgcWsgGG4Ydx6v6LU+PZ
JFiLbiKT0uqS+fK3VumripNHTHZYC2mkt4jSdou1JkECqhzh+2aSun3UcX7rXbIea5aTYOgwwNlL
NV0t01xD16qNiNFJEWqLtkRNXDIKQ2FiTXrUgI30Rt851O1E2PQoObC32ckua1zbrbqMI1/AwN1H
X2RTZ7jRuvGiwezajP760SMd5TRU0jz0mAktH3E9bbHvXHLd/xiM4rh2+ooQP7d3ovnNY/tCW08d
Yg4hNMa2U6q/lgND7OKNuPtbSheUnYyUtnk5TZkV9ZX/x4JkQurEKcmouAfLvdgtZiAzQ/tUJ6+L
Mu8jsgeZPiwazVB6Rw8LC0PZzfBQm0vTTyFGufchGcOmRls8mUzFf5WRvw2FsKOyoHdq3S0z/i/b
9FZkrAytIHM8zw0Nelj+h5n6N9ARbkxNP0kG7c24ACdlP2dqfR58jfEFMsOij/cxg3xleZHeK+NU
NqwiRBUgnPFaWv6ao7Z1jH2/8pZNPIM1cC2yrV3ckLUp/Ujh1SLgygzMIqaxnc0eQN4YpzbdJZGR
nuE4/1KLrqFnRGN9o3PX/tY2nud1OY+ToWFe0fnshHN60j1TqqLAcn0S6mBayOrH0E3YGfhHaHst
o84uldJvScwXLc+6Y7wkZdSYFbwdj7lHkg5dOKYAdWT3PI0TUz8bUIM1GM+GX4WucVgBGiLiGz6q
nCIwn4BLwFHEs9weUVK+le3DSFJQ0RO+pHQmkmg7i5BIOK4v8qAa7in4uDhKfSzuKh+f7UH/EgwA
A3ogfnOq6qUKC7TWdr8cvf6PU3K6I//kCfVisytpANJALLcTb8exsOccDcfIQ3jGERomepW+6fie
IZ7PaLZM6Kr2q1Csyh4npCA3ZSCL+iNxmE1MdNKYjtoPveEcOMk0HKWt2zR1K+9NlVmW8V/fBCni
F+61CfhivEN9b0ln6mFa151h0a3FgPNHDOaLU4gLSb0knDTu1Z3p7DqgbxJZ09WMh63ZtNt6lPsR
2cmBlPZ+Z1vVtyA9BQb3XwM9n/Axfg36oPGoolnsMPbDtMwgrmniObmjw+9MEz0hJwtIk47Dxpl2
pObdCe5wPVnliMked+TesyVYEA+Uf6ZK3dKX+BJYSpx2PfWl82C4BCPkNsXTrPf/ZiTKq1v9qL45
OEYa9rJOH8fGfuJ0ddb8cdsMvR8NSRtWIwG2ygiNiTWMwfvBnLS9FnsuxA4XaegHDOFLalE+ircq
cz7WzFh3Y5J0u9bjCGd9r85dPJfmKGgbTtr9s5+I14r+bhDL9cs1y4OpGyBT46z7JEMeDbFf9kik
nCzyuqrY8YUiw9LVZwL/dSedIsasy2vdJDksc26+eB35n8iK78M74Xy0gHIrjf1bZ+Ydr5odAn/+
LLNjNhEkysf4KMfWemzS+rFbBsJNZ4uh/TSIoyP4fwEdpic70b9ypPEgr0x1nOZWBXpt+Q8eypAD
N+kt7fptqvhg/WBmV692fnwP1lJF6q58rSrtlibAagfVB1kZu/dx+QYEyXEW/fvqNaBOWn1vJRY0
vaLBG+ynO5gBrJuzydy3UfapdTOYWNZdKDHK594kiijtGhHaqtir/KnyTCdMNSSjseeEkGBJCagf
nUxNd8AQCxZSWXuedtoSG1FJLo62oktL7BinaFKHMT79Ti27WHEcbmrxvOoOWt7KbYO299ztoDs3
xy9vKk9PU9nv0VVUWyu3vpE/dWGaa7RCJpZxZGb0QTX3Kjqa5db9FqovXhN3WP/xB2kz6WfSqMhA
IDbUMZkRoyKABAWk18yIpodCi5FUsh9m7EnWi9mx8JiJTuZbP34U661KFYI1myxl+xlQylXPeAFT
y5goYj+iUj5nje7sJwBVTjxTUs3fNMtlmM76xUnOsqM9MVIalBTpru5kW0G70ejyOvKHkTOqGIl7
VlrYxQkz8PVZOTUwkZzCkMVPGuzppKStfYU8L38lLPqv3ToHP+csInV/ioo1JMWOgUl1aWV6c6nk
Tml8i0dX7s0m2ZtSXUTpvM0jSotsNlwceCxJXb3XiBxDZ+KNoIFpLeoAvkeeYjURB9VpLOBrt9x9
aUz1obL1nupCHJT38DUzsAVSB8cwEd1+xiRTblVVfvnl5IBSSALyJmjX6O0x0yEb0o0Zgr1MOLZK
hvoJNNxgRl7b9fRsVhPcdlWIQ1cMyA+Y0kTKEiQ20UuVUlxzzLIY4vGfpC1BvHMhXgni4IBg1AXc
h/wRVZt5NKT+gQTdiTImpgSL9zggVUZYWOXID2kT5IY8jc5x1YalyfoqRAw6gpXxOP6PvfNokhvL
svRfacv1IAfiPQizqVm4O1x7eGi1gYUitNb49fOBzM4kI7OYVT2bXnRZkUUWI8LdIR7evfec7yhm
uU9hD3DnEG7FEmXsx0aBlx8UjDciRwf+Mk6u2kbGTe/U+HYQtyr6czRUJ9A6BIw05V3bAyE3Lf+F
qih+ZIAtljB98NQfvCh4G4viGZxJhiAFF6HaJMnW1OhAZMjUhhCFRoc+24QuhFVW+ZABzmscqNdI
8ROWSzknFHJzoV15jILcXwZwIu5UaK5YED9U9gFXtMyhS4TQBpLxskqdRzDHcI9ZLk3FqvcIaCjg
mFSNqwYVE3NkB5q13hAkxm8mZZyTHJLhEdpYeSCcqBQp6sdZXMEwkJxOrEakIgMfWNXcuCC/2ANq
Rr0flZbfSr/Zf/3rH78BjH2vsGy4f/xf6vxlX7+WIfC2rnUV50EmEcD28vD1Tyhi422gU7SkWQwO
pPcDl/nhG23faZ+qTZ2ymbbGvV820x6C0rTP+uqBcxOtv/4tnADZAE1hqwkv24/0K2fEIWMwY1rb
JXvkNpLeqe3GnUIO15ZWLJ2SUFyGXsIgIIyYuYbde6Af+mbgXjedvTFT1632KpH19dB0PsZQjZsx
HredaB/R5UKC+WCH6G0b3YvXoTA54GD0iqSixMnNFyW/w21qUMiyscV/5z0whkHwVubOhhAg2m8R
wjgqEqDlzm5gX8QC0u1VhxAWUCLR2jcIYap8Q6BcPalpZ90BO3UjtA/PoSL4Ew7zHTmr7YOKd4Rn
DYIDRANJtc2EZrp1ClO06jKaaFZxoUSOclPTsDmOs1rYS+PgOeKRTJe5Hy/tTDfXY4TPQ5FYrJxq
DJ49w4uXFjI804RggLXbLfhhO0FTlqaptXOsYauoSIRLP/mA6Qf9MS7vdUsBtFTTXS8FBq7Yo8OX
a8ajKINxp2fdey7xAVc+w8SkrBK31QfXalUyDsHtrzxfNS96gv8Wbdjrz16CCs+P/PZSchdcxH2N
ZF8B6wEfo9wMc9Ecm3ZyRTeyO6UjT8mv36YYwbuVGUisRsJbpTnmLtoz7ds/Nmbx2AU5/hjHhP0V
wuc0C724SKYWbsAL/SOEmAnoVKBQGyvA61BPATtkNJ9dnKjrIJiHEhAkWB6atQjack3iwE1SHGOH
sQGOeAEutjtH+hA8mL1gSzoH3GSeiTfRi/BlW95ZpjahOS3B1DNeM6xgxTXAOYjlpt/m84gZhpDI
+0p+WLVxbrklkJvQe7GOHUqTgxnCkRE9NafatC8BLfKgzgNgiaqbsGtAOjW3UTEXekw9rajoDl//
9Mdvet7e4fco1rKQFrk13VGVch+olRv1xqG06R8XHNOjUSnnKkqalYoeA8OgZTDxDCo3G5EeCvsj
9fxq1Uwm6wtjmUnMwxzdI4QhZZUILVCvFBsr6lgMwX3IttvAsYHvolJdbplhWNEz28BpLM59lN+M
Qfce6yz0Wks7eApoPIBdt0kP8DxmEj4VDIszW+sGxUqvHc0p7fbM8YFXZR2iclXbsryyUM2owrJr
b3lwwkQFmxL6voectdzbejdyVk31QSpbMh2J92RoqbV7tmLVKrFrh0FJ0e8Nx4fXAFOBsA/bO+Up
g6w2Da8JiQSPM1Is5e88pVZxOLRbo3S0m74exH6UVrPICGhVUb/t1DYpd77ywGBjIx39MojNiq0r
4D6fghyxtYvBs3VF67yVKZ2didEIFxS4TBXcyzRbOfCuLXIqSRk9q4bzrhSTvW6zvd0GJ1vRrb02
YnhSR/lRedW5DtuN6eOH69gh2622iAIlXU9DKHcYMlGHZZ3bO8FtlFnDyeyn8W7K6bZExko3+xs/
HJJN1dIQTminZQmxR6i/1E0aDs+hN3kH2i3l1omRZI293BOJ2a6aWeLRjazkNbNL3SwOWhgSpQ3j
Om3duBzdyrPWYSCf8kB96hOEcxEav7z2vLWXRSrOFn6DeCOgdLT2stZ46EzVcvSiHY1MfyUYc+wN
WAcLVZnidWeVl1PJwqy0+LhQ3WRLQNbdIptihqEpti0jHNeBzHkTU/FmzdErtOaAR5z+hyNPtHsz
/g1Hfo6J+ecc+cVLUL1EP4Dn52/4xpGX6q+2LgVcT/6HJC7jd448/0LChE3MqWXb0qJD9DtHXjd/
NQxNs2zTlJqpaQYc+xrdd/CPX3T5K0nTpungVTZNgXHgl/8E3F/mCeqLrP709//IWgKBYGjV//hF
8hrfxaZZhmUIoQkoobbQTUKpeKHvQ8JULnUjbu2SQhOFk0yzy4SxvJlf+F4FoQHNBiQoeqr6EC6Q
pK/ZMUWIiivJuDV7QHlhB33Mrjzb4bd/gbYbLgSMG1PrmDzbe2u8GbpyB3QAwPVgXZRltk389DkZ
800lyFbow53I1siFLyNfXmVZvQZPcdJ17zKt6e0qGJTY1FuydTPRPdK5B52rjIeMrClcel9EMsLL
oaimtGrr+oGil52FKjffnc/fDtsPh+mvjpJULV01LGFY8hNr3wmZrXupSeB1HV9lA8TrCSK6p4i/
CS4zfgwJ+3Y6dItTQr2rC8f5FE/UDTKxPToeoM6fKl93ewKjpsDFGuT3Sx1GbGkOKJS/NMwGx5pG
aNlf5JWTLsqxWZtG8uR7rx4nQ5km12P6VKFnY2tNlBNU2Nfcqdd544J4o5bwgFN3V7Rhfn6otDnH
7NuFt3v/xy/fPoIQOlc2MXxS1T/luFdlhyg9N8oVm/dTDFVJc67byb8QsfhITWUdOzZcSnPVmtGx
BEb385cXf/nyloWO2OY/lvbpVPWRZdpWNiI7hGrhCZJWgVHr+Zs5trvyK+ANtdOyqnjoGPTRCof4
ar4Fe/OkHWpk5DiB9P1CMyp/iRnyqcbfkdvhoq4lHQ6NKrPNFqIOHwruER1CdWJgoKs2BSY4kN9n
szrZXrUNRLQagjFeaERcIUEnWQaTxbas2rOhiB26TraDWp26P//44Nf/fPgdVpR52ZA0hqxPn79t
kAFFGdnsKW1cjCeUjV02uFFL57Cc9S8R8gwTvoCegoRBdekUOFETTJg6BtJMGmdfeB0A/volkcQl
qfH9NGo3lZ9taE3s0rw4OQRijhXyd57XiJMI34m9JTrCOyiYbGj9TVIU+CTSLWgCMkCZJA/OudFt
UEIJ9TmlSYEOHfVrtdCaHbbRszoRNx6YQDoGEV3SVzm2DpsZHCkFY6Vdo1X30penXEmONIeZbQXl
ErLrnFoFoguGa3hNr6deJFB63djKN6qSZ8u+p0sStjTQ8V4q2oPiXKPX2gZK8zgM+hn/S+WSkHzl
SIE0dYm28aalKzpk42Xf+Tvs3G4JEVA2znl2Y1o9ZuSaqHUlC7Ykzh+8hi0E4tCUHmx8FTneiYVz
XTNXBwyHzIFaTnbvo7FRU8Y0qAHPrcfBsaaVjeT0VqBcnwTGISxzzM8uVBNhnd8TYZ7uBRKBqlKe
AtkcR7+8cUS55glyVdmkMrT5Bful/Zh1uPPZSCrBKYSQa2nZLYP/FSrvL13NSfXMJ90ubrPS35TG
fIWW66hVUCYUbolzFuubG2TEXNS4MBXnIUvSC8mAR3TJIcjUA8+LdaU2zJV5X12xqePxPIY1sX4R
gbNYoBfC1/dVbJHQcByKpXCoiWnbtIlr57jnJsYDdog2yTcgSkZPDuAFEaVuTdHOFbJpvJ590qWO
f2EY0mMaSsKT5DYU3Ql6KZnuRDQMyhyfNvYPcU9ghanGZ4G8IWJUviJqhLAyr9haiUeEX3BwErmx
IYcxvSFwB4kyFi0dQ33Ro+Xkz6EoN6m8QXO/sho0YMr1oL+W1TU78wMqnvvSkDvPbPGtei4un/ln
76v2UfO4oYHdMxPSDZqzJQ2VvgukS8ZQM5dFGVTVpKzXPsxpxh5XbZU8D9aHFdjnKY2+KAaNiKh3
iHbOX+MkB5JX7lhZVn2IUiL2UGZxciVCO6Xbt+W9VVctmqEmYE6GaRtM7qVRmSDCCKstncthsnbS
MDY0o3CWO2tdcciKZaGpshryur9WfftYiPpkVPWlXo5Xtc4UM67vLC4330T2GxbTRTEZkBhCqoCO
kkzq1baMomOipE/JCC1kiJIN9AAY9A70s5QHdgQ6fqk61SHPVKZRiVjRrMVc1ljOUinn5hRPYQVr
epn3O0cBdUFEIRKjjMJB9IgiKkRodIqZQvLG1qmV4f9UcRD7IQYGisM9fL2FLlGwkCZ7ssf2pMF0
ijLOX9qsgFuhWw1JdFSrPa++m3MxCsrGoiCCg43JkigV0H6qvUPntI1rkzIEb5teAM+a60g1tnZQ
3NwIaRmPJimPAUELmSmutSm8z3vjrq59txz6o6fawJ1DwEu+JGasIUUeP1xUmGfp9o28isFb1GW+
STBfLZk1DwuR1W8N3B5pGfcq877ZmlgVyUUU0v6Jyp2jwQBEeYkC9hiPeNN79A06guEuEF+3N3ZV
7Zoh35DUvkud9uRZ+AENg7F7R0RczJampZ5I0plH+ejD6dAGZ5UGTMOIy0Cl3+4ddKA0UG9NDH0J
Mo2F76p+tM85zgsim6+CbDooaJsywiAsJGmjvQefdAJrtGlG8uyc9kVJwtvOlntoyAgIrHUcBFd4
ocDstQ9ZSeKXGrsN2RW6uLbEOq0JViCEJnQzq2jXSV6/WRMMTUZLG1uNVjimkXwQNGAz8QS7ksmC
xw13y+warKNXK3o0InnRmpJmQM16p29AYBOMobDn6UAAsq4h5sTtsHW4J017cI2cPohfjCxI/TEV
yqUT1hCcKkBbpHDJ0dw1QX5TPAg/us8zTlJQ7iyZw1PYhQ1fyKAk5e5/0HDPFYhEI0G5ZoznInJr
ZU62JHtTz2cgSyjuJit9TMgGLr186wDAs4fpCRaE2fLxPHa8ZiDZZNFJdIBzNcx9aEET2ciV1biF
+ejYN7nRAHmmeaa+NuCAckWg2abKLJv1yGg5zby9Qr76xErTqnKHhTWrm5VWvjqwNwzDviB+/cYY
iqdQQVreKzdU5RsYPgQReUmx1CvOE9Njlj8GB5yC+QirAcWpmm96zVyz7zgaLRIuGAgRGQx5dxtY
yQPmMbJ82CmSnXQRt9GtD16MuCqu+wvSZJdkiywEPZkRbBSgUJLg5co30qf573IOvoT5FcOxWzGB
+UiYDZh+hq/VmdXTZ92x1vidn0QeLDLuULRishU7zRhcXc7kHm5WOZ2i2s4AJSUmQz/K/aZFt9Ag
HQtMcOK5Ad7JP8zLGA73Pdnvl0poXhseoEad6WEQr3wteEFB9pq35B4ioSjnpSEgOdGmrRZwkGne
MtqKoHBNwSZ7YMe9nOrsZhSJmwy7PNHek0Gu80q7AeLO03g4RyhgjFncP3ALlskRmQ7n4cXmHi8z
cZePHI1ArshEcPUG4UVZ7bPmDaE92hOfpb9dhmIp8y9xqJ5jH9tNxGm2B9bG2lW3g+/AURnuATrs
MKtejWq9ljW9b5PgQ8FUIH1Qgmvda3cyD9Y6s9SwsLdyCl9HkmCw/tIPDBQOJh6XmqF127OaEcpB
KuvC8kfirJp0BYoG3g6jM7cAVsvMOArWNlOZheGoW4YoLK/QXWt7DpV/V1VMj5Gw7tkoofBIyAq3
xxTVm4UF9rrNedKRV3HyOod7uJ3e6lRx4zFlZWSY6vmELUIxRQwK6IvIulOUB25QdGgTmnRpawM3
QSUe/VF5yUrjlYwwgiUwmuwsI0VTpG5z9Q5l/jI3refQ4g9R48vVaKAKr/xgrxcoDMAw4ZWYCAJT
eMb4gksoimn5Vay4LbwyxCeE3VSbuCUqtkeq8Dc76c/7aOEIiLCk/hi6ZZjqHDH99nJNBhpltPa/
nATIv1/VtNDD+CNlsqv7ciMa/yAGc/3zl5qLuh8qJl7K1mwsGBpRc9i1fnwpJAFsWSA4rOrqlUfA
0g7MlZMXaG8R7wX53xRoxufgOMpXTZiGIegtzFW//ePL4U0zAmfexdDdRG7dirWdvlMRrLlFVlmb
P6M2vR/r8NTL9AgccFdhfHcGsc6tcUvdrVjWNvCHG1XHzpSkazsYoAA7O1xr6MjHLaxU12r6G9mN
27HS7hJNv59bU50CJSYEZOmFGREV3oM15rskj10Ny8PPj+hffkSbaDzdMEnhsz6dvCKsUBRoXNQ5
+E8WsLzeGbBzdMIZf/5CP6bOU+zOx/K7F5rfyHdXiW34St+bvJA1kAfHbCvkRvz5S/ypoOMlpOQ0
aYDD+PWpoEN0k8dhYmPkZfvizZz1IF6Mvr+nZlgk2vSYGndj4v9NHT1fBD9ck1JVEatSSCKMNkz9
UyMisAYbZ1JXruYTz6h/JZiSNKq6qjP0DPpG+N6/f85+eMVPlyVsXlUP/Z5pZYn3b4BBXKfHEfUb
mT9/cwvof2oSfP10tLtosSGM/lpEf3fagjzIcT/zWrmmnWGtodw3VVevLoFmsp6Z97k6ulpurOMK
aXdmn9rQWnTlRrOHOwAQvgkcVXXHEZVpSo4WgIOqN/5mVfiLSwtYNGuCw/u0VOdThr3l1FrYx9ym
TvugiDnJSf+bw/CndWc+CghHaSTyS5j6jxdvC38gRo/BEQ+nSx1py6jZ15Fx25NpcvPzi/gvX4q+
1tyaUG3H+NQUUnwta4FBw/xJ1rDVevz8ILKTKnYHb/gWdvotxPNfadbNH+uP1xKfbhj6rFrT9025
sqNqExCUMqlMLxHC/PwjzWvI5zsEz7nmcOCIVLQ/rdqjINOpidQS4tictoJ/kgQrScb1z1/mLy4D
+rOOztOIdYDH0Y8nKVaDgJEs/RwEgm5eUhpOsfvzl/ja5P30UTSsKKphSwfiqfx062ndmOks/OUc
T/VCuICryHCF5s5WHGQmyTYOQrBlMbKqxK2s/jLyiueg1/b/pbdhCktwkVhS//RR8Xfkvo+mm5ZP
cCoZa0wg7TrvinzqK6RtLynPonZU91HynuvNAR/docWA/fN38RcL3w9Px08Ln66YVqM3KbddQHbp
aFz0ykCeELCxLy0DdO/i5y/3V6fXVOdrUvCpjc+HPgf43+VDxfareRfDg0bY3v/fC3y686SGKnCQ
316gqBE3/t19oP/NRzA/3W82H4reKa+gCfXQ4XzuMpR+tgKObc4SZzR36xv+KYgVnHqD5prWUXj0
tJXX0pMXIgPQjK/5FmjaI7EbVYy2tH5spHrWAm1LtoMNQOHnx0Sz9T/fvKj8NJWDLk0NnOqPd5Ve
yNpUBAwydH8g5lD+58V07OOGuSMrBUkADb5KQTdKo0xTjTtQ2xbj9Nkzxx4YJUsnzLWl2UfTgvil
ywvoc5usdYBzXzdxd13V+VGE0dtk5uHC7MNDGlinSldXMgagQMk5AkGed02F01/C9zvXhnHhG8RZ
LHDYzB4S9JrgnNhVjdsiUbF88vUi27VOTmsjex6EvHBq5TiNtKEqGoUlpjz7lBnOxuvzXeaBdmgZ
sszTQbtZmnmGryLfyQGTim/BfhvuPc26AGaxQe14KY382Onq7XyvTbw1+JsXQeac8NKfNBGdKhwh
8J3uU/Zr6IHR7iIJAZArLCh6Kmk1wQkp4A58AQpURBz8mFbo6xJtKryDc5NzIdQqaJDiyPV47QXi
AkvcMtT0FcPjZZlXz0mqkprukFBpbzRJajr5pyr/XqnvBuoE2cUbcvjWbXM1jKgagaejw191GG9K
q3qp0sltQTiRZ7CbhLMT8bBt0vGyYRaMiTwLs+cOfRJxixdK7z2OInzwfMKeBu/Ror5dpB3945bZ
+iLI+hc7JUwJ5mjq46orMpREbo/TX0/pJyFLR6IMgG4KcGoGswc/qT/AP5MizPLPrQAAvs4v4sg+
0iR7R3n40DSkPcb5KUnDla5451aEd73ZPKuMfr/+0CbnvRWbrEgPNW2nhnlZFlLYgTAk/mQM3qCv
bGr5PPbNqm/NlaWaA82QhlzbOiZoI++2aesDQO7v0VN+IJcgbMRWvi0m//uHZ+u3+eFbTlZs6AfN
p7/+39s85b//Z/6e37/m68Txj7+dwrcK+/yX5qdftfnIL17Sj/rzF/3wk3n1397d6qV5+eEv7tfJ
7VX7MSd/123S/Ofcc/7Kf/Uf/+PjX5v/UjB9t8bMr/Dbd84f4R+/HNrspZ7G6vsscc36+k3fxsA8
U36Fh2o7JnJrVp0/xsA8eX81wGkaNEmYmjGP/X0MLMSvkqqQKTH/bum6SXnx2xhYGL+a/BC2HYbB
dJkg8n9rDOx8euyxv6BaUh0D06U1L4yfFsQSSKiuaFF1J5FhGtWOQIXHRs/sTeDTDNKi5M2U0St4
s3qF0o0scLRXIMjIjlazCtWMYOYSXBEPLZYicpBcefjplXETEoW2z7wGyQa9TF2irBT25CYY7BGz
jDdNmU1rP+peZOI88zIQw9hzTDDGMgUAP95hdeV0pCYAQtGJzRREeCwQV98LY9BdrxoA5GglqyJD
oappt0rCgt5r41ua+rja6+ZOq+Ju5dSYnchnXCd1BkBf5ynDftfwR/+YmS1xS0QSKCZW9gz3cmg8
kyeVrPxaXI12VCx7LX6ZfxVmduhnH2Zk1F9ht4BzQgJHTJo0gX+RdnxtaqIzxshRQGELMAQ/ZMgG
NynUTtQx6ZEoipFAEEbq/aRgfjCQ/UTldRjlt5nzjjEsXM6zDGYn1OfFg+aYazV2XrLpzfGz57Im
dqe1q4NCq2zf8VMKQNBby05etdG4sqcnv4422NzXDokNKf2j0GKMb2fp0fHUex543UKpKdnz6amc
plf0MUsQLTctbDRFZQGUFXVNSzwQHBYVQQ25FZMOFbRKTkSU86Y98V7lMbiV1sZ6C0FgUdviykjn
0Rhe7YWJR8Cz4y+67e3bISD9scEUT6uVSKL8XUlJwyMz91UYGMwknayali24x9NQ1KDWw2bOeQ7P
dHcPGUsMBpvo1Uv9FaXQCy/2GqYaVIBC2ybIfK3KurbweSGGsbZZfYU81qA9XdA6Jj2w6mXEk6FH
e41MdFfBSYVRsQ7CTtum06QtmXVOSyuJviSBes8TObCrS3PsEBaJ/LIT3X0+5a/UdmLVTsQralm6
SkE2ILGiu4kkX6wDm5xziH8oALnWMF4V5bPazAjAhAc0rqNYD06QB1AkpG8KgC+teowyetHzv9ed
dO3a3/VjdTPnmBKXXbh6xncHjf7ud9fjPaokoko65U0LiZCUQ3VNdggXVHNSm4kdaW1vpyJ4bzXl
AEQ1khihfeod+ke3bRa+KyaTp5pplKJjfspq8psluRPrUa/Z1SqqW6v+amzI4Y2a/h2T9rTOeMQT
xoe+ejTMZVHu8pZeXlcp49LP7AtkeZjdcdpogGppvcfvKpcdA0uT5+eMInMQpxeXoIuAmUHOM5Xx
Xh+uiwrUXBVHXzyh7OORK1Iq8kYxz44TI3eDyDVV42Oq5pcxvFUmNE+03tu1mQQmJyjY9rp4HUYo
Qmbe19vO39CVevW1fTkZ2tFLdPBu9xqsjdVMHCH9yJqNw1eQlTLIwvWJopQgFsuvV2XR1Usm0OOi
0jmTPoTGhSMwTbAdVGkPASezRnWnSMzSsM8gnJf7SpIBUvfFM2Ec2EWzftyqpXEYsDi6AvI2G0ZY
V1P7OM8ZdTD1ED6MrS/DHXkU64JccTiLDs2zejXYfgCQh9zBYuAC8DjxOdN3S70zouym5gBFZf2Y
qellKMaLSfpuhnbNNtMeKSAz8TyYey/pqwE/LEaKW6Teg6MT3SCSYBUKA2qmpWPJstVFqQ9Me3hz
WTmt4xpacMBMzkzCVyvz2Ywq+6AqbmClPc2YAWeYmAk1d37YXaFMf9dzeatZGhgk/31Sr/I88ZeS
rR+d//IyrqK5w0x+AhO7sU5JDq2YWqf6DWDRGtkHXJAW4GXNBJBZOXQS2EhtGGWkFo/oYuc0JCIc
GYrqYb5X18QPwdCf0q1C516v5BaOIYx9P7upYKgsldS1IxicdYjTTrsaBYBQg81t154pXNkuo6q0
w+yLLAhqJZAp4FN2G6Fjps1rnDhSiXD+qEdhZDsDITMsD4VVLyKP1kn7kzKkpML20DuIbVb8jIGK
2ZzLqbsmsGsmqmsbrCoDdAHvEUst9pkcCIIyRZuggGPdVyufAc2SmRQhHZAV4L4jx4lGcWNOEk2O
MyuUzPRyKKPj5LCoUoxx/YOgB6eMNN5P4c0lgXcKRaMdIyheFuYwP6lYfjiQZUce6xMrQo7aM7ty
Yg4exQuyT4slN4ySY8UEJY8JHuzBGi0JtWpW6VEDRoq54j1yfG2BI591wKjPCjdVFpSPKK4vYxa9
3u/vJ0KlDHHlsx4Xqkc+ex09k7pTLsrE3pWNxYSlAk0s1fyiNa499QPfLdnnXKB4QUK8fGLjeHJn
BQVep3aVFdODMUQ7tzD86DyhqkZt/QrgrNv5HvQAGhhhlV0nLEabWOfRElyTi1CvdKa+y/kJpBPA
hdp5uk8wCybW6KyEo6IDJ5tPH6wNp01dEJWENcUb7kUVQnPToc7WGJfD/tR1/WVQQP7WsIOheUbI
whlAsYBuTPij69WsvoIMrYWeEq3CXJrBae0EKYynhjyGREosZU/Q8u55MjBZ1isiwP1XNc6f4Xaq
mDQtT73iSPnEzFGgaGm4rQoOOAhAYMo8qQy+TcTsD2IB2CJlHLZIGnVVpdZTTjsOYvooF17s3Och
+/NoHqUVIyYlUXgP6HyHVTekKTPUSkMM0xzgwki3bO9kAm8hth2icjPefsxibupajc82R08MARwM
D+r6hJQmTVOMnRreFrh4EfIgxk+2TWkdDRM7y6gzPGQtDhaKzv3mT2t43lHnczqnvSy1Hqar9aZi
1sF6IDPXUXrSBqlEiCjReJSaX6Ro/wuy0ocwDouP9/DlcznwQ53xTyuL/4ZFwzx1+Oei0eX08RaM
39cL89f/VizYv9JvVpH/AQmxVWHStOk/6obBk/4rFDTNcehZG5qNbPP3YkFqv6pylrwxS0IWRonx
R7FgoxmFATe39hx4gML6d4oFQ5Wf2rkq4UQ0Ph0kdtQNFC5ze+W7/vmUD7y1CP9qGUCpsvQemlPG
3rhmO94U9g6lVLE2U7VbKWjE8vohpUGwBP83sS60NBNthOU+z8clytSdD16OGte717HjAxt1yC7A
fKfIGQVBot7YXEd40zypZo/xNZL6N9nm2l4blCu+4QBLcWfxqIYwM6LIsPWD32TlthQJQFVE0yb6
lAXDhduqGrk30KrhjkU+E0D9V19af5apAJYOE6xUgYobW6O1kJdythjT92uN8AyWQ15nKpEHegHu
Q0Evq3gJgu0ho0npod4uujP6h34xROE+kyqSpji+noiLXMZWekjiCiMcmv2NWbf9mtAZZ9GTYGkV
DYsczSHBGibb5tBiW4NF69swcBxvpXpzXqUToGxzYmXRDMajH9srH+YbneIvejm1+7YAeKbl76bT
A/6pgy91TUJDoeubfqR/yuaIKQJsGD09W50DIU86J2eAtNMRyuY1FTEZ+iIhTMBNpFMtS/ZAztg7
m1KbXqNEeWBvPy0yu8bnOuxr5iKOThds9PvHiqBDT6zj7COIerGJNLweow/QtHYUhs7sWmzsBF2E
Uy/Xdl4f7UMHiG2atbBG/W2ZD8jIdqNjYv22iJ8NYnYSVXIg9W1pZuyqMDP1bgN1pvWzkQhI+8kW
PDLzODa3jW9ceQAZ+gqKr1EBYr9KYu0mDGnBJMiVV16SvYLIofuWaddR38JvzPGe5ahpSF4fEM9D
CCKDZJWZhu6aMQHJooy6ZZbX5zSia9QgZCWykA89OFfM4sl2Yv+ymqAJe85FGI13Va1vlQybp0Mi
4DLOSXwgOXg+wt0hhcPdkZWw6lMA8T2Ge1+WUOJCv3CTnKtSKB+5GfEg2ldN/+ATZIDhKdIhdTyb
4bRXa9h3ntOdisZ/zbLgOJFgu2v7cRd43rhUglIFIuQ/FUlrLiOBDwnnI+yFjoC5sNzJcjj5eFMd
n6hnC696X0A8so3uFJggFgz/wpNi29vrWPW9HX3HzLfC7TjkIJSi4rGYTEGC2kCuLHd5OrOlVEyx
PG8lgaUw9tMJuImS+PvcxN1riOcxmyuzObMSfSuE0pJcRH4RzFKsE79lKxE5x7bEINUihjRVZTMA
DFmISL/3R+/Y+fIIkZ2wUHywyRi5LY99F/EbAI8JzXPWSZVdFdwStngPitXSN2vM81RUKCiKU2kX
S79Em2jFKeUXiPWljpdwidWTtKESbhvRIRhSNStxZaCArLaV7aAD0VTCg+J74Xp6T2RQ7Ywa0jTj
YyRQ8cn3I9TSNn7HGtVLEU4adK/makT4uQj2XWVRTg4BQcmEobFTz9zQKqA/0xFNlQt/OPpqoZ2i
CJuN3tbbOonxOg8p7ubUW2k5feTauPF6YWyB8MM1T13VMAtUyvFTD8he+C0g+wFr9tiC/XacdqOy
eV/0LXo2TNnFptezYh9V8Fp68PlyTmnpJgRJerbJfC86MHRD+ML+bVFJAqPHnj0UOYgrzxrPBGEQ
x0KcBTmd604MykJD7qTDf/Xg1VjCeMlC1dswknGjYTpzF8O38GxAHdawIE7KWQCBR/rrB4DcqCMW
QSiQxNft/eTkWEHlbcZ8bEna0VunFiSlADPx1Cl0nW7bFGw85pNi2UiNbQG5zxjvBq+/1iz8yehn
tCNd0okP3gx7cVHhG/KEdllI58IwhjcoDVDRQcoi9omUW9WXWK9vq9GqKQn87hLWB4kHMj7ITr8Y
girfCKN9T9NUul3nxIdxTMJFO2RUrWaFDruGEuQMrFNsH+9M0toiEHmuBbLTLQ3UgCyDOKqt1FlZ
t5h4au53Qj5ZdVaKbbVnDIQX3mRintfabRV0V3qA3jGDv6JX4hhHrY2eNAD4pDw2UyIWRs/K22XQ
gFBX/j/qzqS5bSXN2r8IFcjEvCVIgoPm0dYGIUsWZiAxA/nr+0FVdUR3RfTu23wb3/K9ZUsiicx3
OOc53+M86bPWbZgkYNaCHEScVy1Xt5fcesMYMtAYzrgnMyIRwbAKbEN7m1+PCqjrbphd4xRo/28+
0uPn+aRZSeNe1L/5XNR4geHxTjI9Janln4xe3RNux0DGap/8SQRh72GodBHC5YVGBna/OISOxD1p
dKqLXzPOxLHw4ygnRvw8cKIto7gshlMe0iyGhzN/ZL080sxDR+krHgq2lYT8MYFJ8yokNp00z6Zf
Q6bvPMcdEoI8Y8dDPEsE4PPH7OdPYhuAjJOsLqrkCR/2PSF1NnGUcG6G1D+o1vusAgiI/sS7uJZY
razxhvTp4jQG1yBLdGRMwJicu5aCPcogZAdWeiYw9SM3fpbAeihtUrDxFdaHvhHPLmjZugxGUIbO
ZdzmTYntvzVGUxBRhlhvTOMTFKQnPFT1caz4rBO7U6fSQQAhS3A0NgsAEqtuMo3SBdPis6ecF+gx
brhMEBO9PLZPHXyEHRES4EBB4NtrF1r4zo/anyyy2wf7yskciZpRPsmg1bXQw3wfOzwKuaORQxbO
Z+Z5BzcfPaw4RuSLPCqHevyUg3EpoZC2svBf8rVfDvhhWpKwDHiNqq4P8B3Woz85zT7RtQkGMwMs
X8nTTBIfSKu8RkBCBG/QfiyDtdlGAaPgyIbRlBNUqExmFnPNkrBsd4IEr3C0CemYNbZWcrLuYpPb
Z0JujuyVA54mtF9mCCVp/Vk5ojkbpSN3NnAAzANQldRYg3lZTp6ep5tVbBbBDWGi5qSHnt3dEl8I
sTl2YJpP/qeysvIkCtozXSD4nMll5PGP9yhs2ytSlLOZBOAI7fWiA3NFLtkf1owv1xKiIWl0tlAr
Faq0y6jiGuR4XA8s2xqPU3aYoCgwA/FTi2Cn1HwCdfFjL0l5pwLrw9fjBtqEcQmDnyHkkpgnOdzM
RmIfmZqDMUF3duzS1bhVaMDwU+bvGIzzXdrY7cHQ0P9y7bCloT6EPLgS/2BGsVOJ28QL7qnw4RUU
5ZkBMlLRcmFAlXonyBzLUQ0epx1ZnLscjOi/vkQ1orZvJBrNxZ3JABf2U6Pbg8ZJfHJRzK9MTig6
vC1frZr21fqaZ4Qxt+alxK6+k9NcPtkdDKGkxiOQr0zeFh/8VDCvZMFbgBknzChxNQdHV+tndyUJ
hzir4qQMnlajiq/ge2ZGym1yKdpv1vFQA1woxghHbxqnQUufkw8hNJ5tC+UuXe6dPc4IxYb6Fvd/
8bAN0z3wbDfa0gCJuf/zmMCXYdzyf4t2OQmFfaPUyyfdhb4NZnGLzeJSaBu0a0cD4a3qgBrobE7q
yYwL/4rM71y6bn6tELzuoUa049XJQEdz3yZhXPbtvZElt1lRDUfA+f3VBXh96rTNANlesKUyodwh
GoFmDjQ1X7vDOilYUF35yTdqnMYOTX3V1xdtyr+lyOHLE1bLI4XCgC0lsFTLrQ/AW40oFuNXP2fD
ngACODulf6rn0thCiEWoZ7u7GZR5kc1MjAKLkUPXGvc5MpE7vcKdQ+OIcvNSFM1fU0cg29+h6ICm
rIebCvk5GD2k/8ixoHpSZzW58aZ65um93tqIxY+mtPVR0OQsqa2OOJYV/HN8qt2FFeRsfjQZ3MJ8
cqajhcp8qRYGplXTHIZkieyOiOMEvw8DEaolQkQSld2IEuDsMMVE/2XJbl05PcR6coiIOMZEOno9
LNEO31PXucdM+86BPFcyfIzmMpSLPmIqwb+t9rLPoIYa/X2u6WMaA6YYB8NfrBJwHtq/1KMlixd2
pRPQp9kuLi1A0D38q9NkAJ80MpBeeTxvGVz0COVbo0CV2EH9B7JFum+7kSZJovJsjDEO895SRG6S
9czkDwPOkK+fJRws+MFK9bRMtdiPnE47A/i5ABnuK5KIV6DNO0DI866ee8rT2P9TkumCaXd9hCF0
r5JlhEAxv8WdaHfrsL4GvbIPcQXjmhHhgDwWLk1TuGd7RXkODRjiKruKkPUYfAxWFFM3cBCo7tkj
nJm+DKW2G/ZqZFg6m1OYaX2/Oj7+fTfgnJ6LG28i+YdAjWeNGR4ztUdUhwthZFi+wNSlMPcAzXe1
fRkRnvi+uJpr/FLlM9S2HvBkLOA0rcxuoZ8b8tQ4VMmdaBBdgORRG0Gxn+AHrRTVrWg+FFlFNO24
Ix2BXD2Or2tlPQ/jUtwZ5dDQJ/7YrzY14n5Wjb2bZ8Nhwsn2CelGXOTrfjH7g4iqvIYuVOevYwpl
Bp01mc8dtWdPWtP2HSzaAQNcI/csSaMKrTWISDgkPI434OARmze2miZ9ARTBCQYXhbAbV458Pftv
DPrwbV5gxfYzPwNbFXKOIMXU+TiFTby2Z1ubUdJ6vwNkx5bALkbM0psyiz+lQ92kt9Y//ZuV/O9k
ng+NNT2CrSuQSHfqCgQCa1tDaOTSX0xuVgukp5FkW4Zc9bi6HMWZ4sFCYt0N7Sdihw+iB48OgRHZ
0hysoT0GTMzCNPVXmJLrV79aP8bYXFXKn1uXiZvGROPu9hBTbazbvccjhJiwiRKDb+oPY5Yy7IeW
oLZRvvmwnDULkxCYHFGRBYK4ZL4nl8U6BzVtKOz3+FDOCspja2CQCS5YhdTZZwZKZstDWxjxzpom
dPSx9aWEyqPRL8LZ7aixvGI+JqMEXOjDgykopsLCgVpdNqA36vYQxPn9YhLUA2yFoLoaIwoDCTOr
XpIN5cZ6zybeN2iN3+T3LZxGxfcEVi2s2gxQ8tZFyP4mLtRLbPgnyzHv+gEI4+jFNnyi4SBQZQMr
ZamSfHoEXp99u0DaE4xHy15+t9AuGHtOV1ivn72qk3CSgqZeGvmVxIFdVTavQyrQd1POW4kA84Kr
jeg1+G2z07ykqsC6GjOeaQ2mI9lcwlyk4yxX1fL8TQPkYFJNjYqAD1IzDrasiTcHdUxOobutMntN
/Lx8X2AeO3nK8qBVZNUyKZbdZ52uSJcq+ABVCc8zcwlPHQjHEf5n4Zby5FvjgTYwMp3R3YGULg+W
7ezLBs6CNzwAmRkpWxl0M9kPh5ydIm11aPck3oPB4uitmPpWZjQ5ebx3vfanwLfVM4BitWQeWcjU
tbR4MF0dkpIS5gLQmqCyjjwGTUYStLseR+ECRffSU7MiN0w/CrJholbW57j3vZM7lmk4HlnhzQcj
tkgTq6kCtDJ2cbuV9ln9W4oSdyZUH51sER91HRoT/xnwdGXV9iHIZkG8pmtdGgxeNeEd12GazrVt
uefVnKD2JGAqPInnKrUrwsjjGmHiePGNRxiH096V63PXT3sIIXnKNwMa7nkp3D8dmO+Dkzdb5BcT
/rL/nYD4Z51/RS/2zZgbWkjGmEN7HwVTGsZwP9J0rGPimP3OmwNG0T2XpWL7PfXNm9NiLF28dfPs
Ps14AjiUCJJ0eMPsPkfPE5DjULViihQG6i7JHEJw+H/IfuNuJgQZJoIVO1h9w3VD9vVZaMH1SucO
B5UgsVguPEAqdl/9kQnLxJ1Ptd2rC0X/bQul4rza/ZPG7QlZ0YiPRTO0h2oEz9d4w4sFpFXmMJP7
dr4QAnDNgo7716TbHM2etZn0790h74iWSj462znOeffmFcVXoeUd4olQTZ9lmRWkOMM5Ki0WGQEO
0ZpeqXenhb3g+DqQw7RbnYJexf5ICUMCs5vf+VhByDZSqMca509ryD8xgUBE2s77nn8TluJ3334U
bXOGywpxuQd0GgDddTig93Xp6AjlxEM8rmjDlioioCPaSDZUG+1LUjIjctvkAWrn5k/FzKkhMVr5
fJzg/2ziigW44UB0xm5wq+INpssABDF7agTDGID8y01qa/R+NnSlgawWV09ZtPrQppd2u0JtHNk9
yCaCeeBF3fU+95iP93CXSWUdDTt/56DdF7mT3AJsfXB8CSlt7P0jDCFwi3r5WTLjuhrYaKtiwQrX
+QeJosTsCdQyGN7sWlLcidX0AG3q9AF8ehgz8duBC4Gen6tndySAIKPJOVN3ME4xv4oWEzX6zfTo
tYpBBK5DY/LTve0yn7GptNaBs1yig9jr1o3aUlWX3sD66hnsroI0FCnT645z/oj5i9QdawgHB0z/
ytqx09kSCR+cjFzR0Rjl+yjSEzfYKTdtKqvl3fJJKMUXbIb5aNG72c11KMpT2lLVbRKhY+mQx0Lu
qJqn/KHJFw5W/mK+MhdEN5RHj3GXPQ4rPkb/3dbsocEF6ahIqIPA/WGQJLAVwOm+M5s5dO3+PS+6
6raW7DodNGleV98ECwGodLuPyjbAoev6o27X9EaYyds8DX/JhRpEwy1TppgXh/rOwAw95zRgZXHD
DF4cWum5kK6Nz2YmFVAAON/l1VHZcBvwzr6PxfTT26RKJkNxlzP1OQ5B9+EQqMJImxK3Ut6hQCMC
hxGikexQFaqVzOGBPCNdEC3dsqQ3YkV+S89cCcipCLHAhN3Au5Wvy89sFMuDLMwz59aFS+KOiI/5
CNBw3wYGeiYiO/YsUNkQV+ykG/JKdA633XRI/8gWLmetHphvP4tx4RpTGEkKx5ChFyyYUs2FyVnZ
QLuople6kVNibeA5mbCUBVIx8NlPivVp7GfKWjP/4SOCga/vdCji+cj5A/ybhoUVCNnhJtnTeIYH
QnkhlXO9nSCtM/xhRLZHiYiPJkZEg7YmC7NAPNQxXJ5//m5J7Q987zeprx6L0VvYNI4G8h7jW7v1
Q+VxWSaIFgjZmpiZVsdFqlt/olPxGufk1PXLUpKQZcu8PKzOtWn7+A4K2I5ooHJfE3kIFKzw5912
OVpT9gY6C/VGRgrCQEQg3rBd4SUD7khJWsmcnWyNSTthxLAz0cuY3VreJtOn1/oFGdrLMZX5laev
OZhA7WEuAKuoHoumIJ+hXT7lSNkWYFz3YtxiBDMfzUxDB1iAGpCFgS7TLS8gfEhOUM7J7QVfnY8H
HUul7oeg5fNYV7c4lIrbfISVL8amixLm5vALg+PKfLABqR6JnPzRQCK6BqmoIqPBR6oLcRTZcKvg
70QdnAAkwC8OZxSKND66dgLZlagyJoCEcTQxmFujfKlH+hixxbObS/40xCXHyozSLAOevav4oifD
7aC8+YSmtoN9STNsemOf8OgzUAK/S5FOgBWxC+43k3ICEZx0Dy/8XE8QjPJey7NFY++K9QM60XyU
WV5FXUF4N+tZ6oExFIIZ7NisRGwCqeAV7o4VzrbQyL1bbgC4xKJ5mnEMbl3YRyKz+uiTKZcVC5lI
hrh4zhu9xS0GgXsuPGrEDm9iAkDTx2gXcXIDItzUbOCb5GxBXpDZV2mD2xMFEitTW/fxNMBj88l+
mCaG6oLZ65beyiymL+0l0kN1ZS4BXrEsmnCwCPqSpfVcWsOpao7eMM44bFR1LoL5Q7rJe6BazJwd
EjgSDVmJuRyx/GmpHtfEfc9GRmylIgd+9fy7PqMOdclG7anlw6n3MPuzPTTLEqnu0D8DNsuB/24k
lQHRl0zH7GDOwZMjvVNZsjYRaLwJIivCNEai4/k8A8VCt5L6tFm5n3vHZEOWATjVyAjbp/QPKWJM
ZXSGsA0B0U6NAehTh3RobtxWXPO59g5TwWdkbltsmFUA+zpVJ7aXR4I1X+11KhifTUcly3eRTe31
PJVOBwSem6ka672rO+/o3whlfvcD0yXds6SEyv00GAZBmXV8cA0uET2743Eak8PIe881l0VZzcpj
kdZbNdxbDqvPeIPJre8o8zcgn5mE4CCfoP3AhuS1DdkDACbNgwe0xKVZvQQDKywTaNVVJGDc4na1
sGPXH6bEwa794ZIJVk8Aa/niqqv2ltm9+svwIlbEDS1El12q+oSy0FiZS8mIg2RHhqF1R+5TvacT
Txds3vB1Gc/soaLSI9FsMKcCo9y9K8cnvKY6+5RoF0WFThz1zvQnIo42mKtbfeaZ/dW6bc3Yncct
9dwP4i2IPjR6HzYvlVrLR6WDGBYOLqiHGYcbPVLR7CcDxVbOIonCXT17KRFdSzI/MJ+/8RJ5K3Dp
906e7CDEMQdNnTTqAhRYKvtIDXVbNH/0GBXtVB8RL72n1UDa5NhF0i4+dGr98JOLsF3kc1LT+8UW
+j2WmojVgh+C4a94e69O7f2y2F/GcfdYLuNNYDHhK8b5qV7zG0NAaOvG0CnH7lq4+IRBlZ9rZ6YR
DtRySHrr3cQDbTudAhXBdbXNbWskJbAMW5zr9gKzsDXnsCInKRWrCLNRsGq3XRWJHg61AGuaGdqF
m4p+n5E1fgZQgm5wJAVNXt1OIHUXe78ap6j2RYWIayr2rrHc2opdhSJAN5zJ5O1tELTatN6zxOEa
Nqk8dH5fWih+jRUZLH/BTi1quKKHfRhW/Q1imkmAZGnGovB9BYtJSo2FmqXF++6r8mvQ/WVey3jf
L+NPOWD87WeKksCD+em1EjPDc50ZFlfu38oJmosts3d4b9V0AomKQY/4IWdlrzVz8VGmdVxBRhvf
WwMk9jYX5aHK7F9TY+M9ET2zWw6NKfgeNlpvzee1XJ2vbugCEqb0L5UWNtiJhU4jJXFvdHKoe5b5
mJhIlxBqe3BBakZJHQHc2m0/8yZmeFC+bBccQ3HF/YT+O+JQ2Le70Rt+13YbwHpk5JnLblel87PV
ZWtUpAi5PO+GkRwKB5VdOGC++no6irQLIuygzP8xIfQuemEJzyg0CO3di/mtIzCNgZN7Dxz40R7H
dxtZD8dIO0d2k+dIZuWF2BUqIdu49dmjdDNP45DHu65Jz27mUYfHDOhipl+ddp6XRVT7hLxldL0U
TShtwXVVb/XIbIHUvveiLH+M3LoqPb5lVfNrRh5MdBAdFBFzt9hWQiJ3D12KtECa1Bjgc3xGBt9m
TcYA0KV8Hb9qj9l3++3MlDxOR6fpdvJOtNU1NwiZyXT1pbzhZgiAaq1eYh5XfKlkGtBFZQEuVwr0
hoBg88ixN54n/BOEoL+hvg2d0fhFZAeCclQquC6Gr7rKfllOEkTQJxlIgE6obYaqZ7dFxGdWY4Ut
UHjhADPc8rJ7T0B9YKR66STZs34DN70wLqJfj4OC5Reglt/NNBABWsZlmtM9mb8sxM8jZNIdlzuD
mn0LnZa/cO6wjAaEz5yTAXnxgunrUNXej1dxl1ta8BZW5YNaiAau1BAG8MsYa/YHtswAdXNU0pIn
0KaYXfryvKT+lze6l8VhOzcH/pYLWCQHy2QXPyZjexUz4TL0ULumIu9idcyrF4PmTgQNicXPMRE1
1C1UF70sroNLS+AabM2JufiePfDcQru4eEpYSHx2tuAnsFZBpdDCqBF7if4kq2IIyWQqWSHT7rlw
dfdu2bNO7LaK02+PutsRvEcSVUE4dluyJi9o3FVga5T+X8pxPCw6sjiQb1QccLrZkTEW771lgovK
0vqwZGiF64l7h8MHNLZmcFED683qnPTYWJ2pe4jcKefIN2y+MyUILO4oYcs/JDkhtkkQocM+pKGP
Qc17jkJtjL5nHuvQ5mTi57f0vnCL53qBxVDNhCYwaOBar4F0I1H/LY8EHL2vA2OgYKAIW3j1EcJK
SETWkzaFybRjIymbCXaA7XhOuMAPDZmAKvefC9AQ+wU9AUtCajK/zfex2zqMRe+H3iOztDcPeMv4
YKWw2twiDfY1uqB9rhG3CC8nZoZvy1xB7DZiQDic+mMYJEzKbS9+dllZqsbDk59P75WxpfksTBi6
p9me0f2lKeVOPfx4qr1Hr+gx2dIjI0V9yjvSZFYvT25ML6plgkNhYWYJEfws2FNfXEPciUW+Zd3G
La3i42pMX7yzkR0YqKC77XVL9t00fsYlk4npQPbCfioIL/O9hsi6/KMVggxApPLkfZiQaiAxrVyX
1QxxhkUYUh9A3ySZzuIJzUB9bEfxPMcvTNqKcA2+BXLeWzc1zqjHjWfe6FNhqLdazd96Ih56JOVW
0k3KlrV7OyAmQv5VHTwiTB0+erbP68gng+Kom+EgWzc9cNadZPO6azQqZ5v8SYBX6miOxQMq/1tD
5dSfjcfHD/JFz2KzCWr0dlN822Jnq7d2amzpUezXNlhB03konHgI6dMP8wwCJDPTei9RTO2EIqG8
sWzkaOLb4GxEjlG/N7qET8iGQZNDBTqVfaxDE5zq7ykZ9k4Fx0kIvvVOmzd5O7BCt16HOGmPcBFh
5PV/W07hvR48Ws4MRH8yGo9xlv7k2iWDwfM3B80xn4aXzXlAADAnnXxyEUcPrGsMvGbYwYKdnD3M
20RRDi5A8ljeVC3AjrjtP4kNJeiQYEt3squrwhawVG5+LCcvx2VyTFeNi4bmGc0NTCFgPHvbC5LQ
dhipBguVbQM+4YgskD406JO9XjyYq/k1nUp19NhdAY4PPgpSoHLLe5sRVRHi/O4g5Uncb12oaj9J
dHPAuHJVukBO1KuVEPfQ2Mt10nlwwJj0BTP9GbngJVYt20+NSHhyvLOdQf5I0hSPoBAcJ5wxjnxz
7KzYDSpPGcfLPtRs1mxhVc9FsHwzTzUiSNG3peMzqnb977WxwSMxikapM2Fzn5ZLju46MpLxz0LS
bsSo+bbb3iAOv5RxaF9G/mYthqhYRhKcU12gbAQ/jXTWb8kd8QdY8g1FqZqeRgNNB/v2hO8w3zd1
1YU+quPLQvQMsUtbGiXoLYXUkPVWBN2r3plyO+6dBKkcz3dTalxASX/2G8PAS6VfLD1vUPpzxtPD
k+wW+zWftpOQkaKwh+/5t9Oj3lghAR0MEXvRyKcKZf2uUsQD5uATtBkmPjPvWipiIJyGI6pUj17B
mT9z3WIAo2TM1zXqevpGZxpegxnBtXaLeUcIz4I6EzF5VRvAAdAKlzwnXSdZSqr+CUuMuUvdRCDq
GSXRud6ZWRoI/Cm7j+2EQBZ2aYHkS1VzQo49TVjsuSz2b8t2+kUEgdrVqMF2iDjErhzLmZq98Hdd
xamoCtaEdfDl2AgJYc3fV/CBadjh8gkMovhYf5sTAhCTLG7La7Kjwn2PHzYPBwoOhraAsVq7vnFN
XhDJ37uns3ZLhxA7gjjKoxnqzE1PylVfLoiFnTEAYMtdlFODx/Ea9PYdq8tj2hDsYzYoR6rY0ndp
hYLJW9rbItevXtec29zl1emfpym/y6kESEbKblCh4BAa3XOWUL5YDg2T3WHPUcN75cm7OSPlu4nd
IjRlecuL34WViWTSD2L4dAG3TCDOHgfGjia8BpKF5ikwL0v2LtKKiUDNNMBLyGGYJgxcaL0bZ+7p
kbxrNnWvMREtuy7FMM0wrloaEC1eB30/hfwf+2T2sffnk02+KJGSBAsEf8p1vs0WpoSthKOWKax/
wGbIdslCSQ57am1rycQhsIiWv2ZgbHtZA6N+eV/RAZzZ4riC/dTIG/Q4IBBvrRcy0eM5/YUAAu0A
c1axoHRzBlh8VX9gp5nezBkRb546q5VpBJKyHCgjlKkEGy2pN3zucoo9yGGMTiE/M15dASkPhj5M
Y612WZwdkA9Wh1QCNnOWWwysDyRRTLsVTQx6FgqHxSbyOGZ70ir6aW8pDqhok6ukhyWpsn2ZRJtC
z+tRV6XeQdmb1mT0dwngFlS6VFgx6t2CNGIAhMm+SFAEswTebsrh0hrQmm0JQbusPdpIAJNpHf91
C/eJloGavu/PpEDuytohORrxHQIkiryYjMCqPmMReayCVwZ5rPNXkwUM14cRO/KeSSHF3NK0IYq9
v51Mv7oZ5exGn3RnJsz40seQFJOIhKfvxGDj7JEpgiFp2M38a+adwNN7R36sYqZlsN9ts/iBCf5W
eXYVGuPYkS6IhAF7VXJBD/uswVaurNXzjQxgLNjzumRlEEWWEYYEXBGVXZ1iwVwbro2dzpjNmmrm
58qNg+carDA7N3Iz3GBeKY/mLOA7uQ7771lf1OB6ociQfXS6RPqb1QQ912dZBPDWIagvXFKmOQBJ
H/UTxa9+CnqmUl0O2lfyS+WtQPW39wRT+y6JZ/J8nPl2GYledvOSv8Ag7pzgIvwbKOX2Rk97SZ7y
OfPVn6qLeUqQ8s1zgM5skDhzFuTcHZrJxGgOlY8pfjHyMsx+BWN/4wlY+bGVvs8KbWpflb+F213Z
Mb6VNtqSulj/eJN3HZoySvRw23G9Wahi12WJuA7PMTlT3TIST8emMY7x1RdeAJZyoTfJ3OB1yJPH
aSOuVT3TF4hn3yMlPyDJlD22/9HOE8rDSrHSY4A5o1hXXY7lrAavZhtPRZYf9TDc2OD4bMYL5JkW
TIeqIiKz85ajcqGBOiPhRo/NjoYDtU9PqBn3QZ5VpIrTDWa5w4AAI6MBJw2zFoHdtv/iOcmTtkkk
gycU7Lnlfy2Gl97URnBsZTecuwIvGaZeVh4dklvne5jJM4sVzPS0mM0oNeR70PJjGTEaWBLlOD/6
BzlKN7LSlaAERddcSqRTY/8lx/kWC1uAKA/hQQG+XWb9eOzxSe8KylX6gnpvCUbiSXk7lyUjidGz
D51PO9TOybvRbCsmVjdzav9eeh5awzO5oDDcFKJbLoNufuLcIhWsZvKTK9IiNLvOEDRUec0dYhCm
ddyrgSMLnVjE2OjCE/8oW5bGbcW5gyuQmZXBlNF3TAIOCMCKZb5bwSNFjFLpbu2ScD87JpDLdxWT
EH5ply6mjU3fh9m+cGbcj6ZF6oUc/tpl9hFnC/DUyb6QVHZOcEyHqWsjmaXLYXzP1MruL8F5rjJ9
TZDt7q0JcdfyEKR8Gouaid1KeipuPkiDJc/UbkJByaS18MLcRaJbx9Nj0hYEjOfER8gx86PVY6vm
6HBSPrdkhWagtxFFi9i8dWCLYZpFTVnSpLGE79IoKJb0vVzRqNr59hP9c5kKdR/SDCrP0i5w43nP
1cwNrVTxtHoUX/U68NIkm7m4ZwY1XTJnRMyFWt+3PZ/t6DZLPcB5Y8lhPw19dyadj32DJbEuAAs+
kArbnlaDCA7GDVVn3CRNcMnzvA1FTggXmQUf7GCTs0NKZ7jF3+AL7ofPJMueyOQ0zxWqaL3tTpq0
W0JOaxAQKRUr82pmGWtxpjZ7Vk01nJLuGRNbtM1KD6m9CaDZ0K9wC3fJAtJBunQsC7FLJMrcuUac
7vMg/ZK+YPUVlZZb7Rk3HbYgS6kJr2j9lCFj+Wma5JZnE61UtuIrTNy9qLEbWLKXd0SJH2OZBBd0
ZDctnFtq5iqqtPfUkyC9SCDRcaPfvCEH/zsVP1mwMRIFp1SwSXykfMGQnZzLJAI8PRjAOVA+xDIG
zkeu3iXO2LqUXEpry1vCtroDhmGktAvs1Ux5XwmK8JLCggH5SIVBVCba+fMSey2f0hYt4nRBtJcc
tAWCAvsm0/NC3hYBA7lMv0kIGF7F6IKYnEW4I5BeG2Ha6t14mVPdlY39i+qMM4oi8EK1ND+mBSJ5
YmdOrB03T/pURvTMB0TS370qRWSwMEw0RXiavaKYrHloQX3qmnUQElIaJd1GnIyX1HOiSUIIVRUT
ZT4vPybx8KRTWE85ahS64+905uqxaiQyZkOLWzbqq4cDC5KIDGUduzcpvIAd0Q9XsXIzxGM2Er6x
6dfEhOiTtLDB+jZq69wF3mEusJpIvH4NkTeZdNvIm4zfQ06tPGrItazo+m1Mglfp1Es41a4HZDHO
l/TgpoKs0Ky/waBK7CUaJLNOl7AxI1cUNguWbOEIRqoyOL/mMnMPZB0uTe/cSjSuZoeWo0hJGVcu
EMu3sUovLfdusvh4Pg39x/Xq55T8VbWN16sRCCrO9SkmaLrt3/B3MCVtIJkEH8r3q3+hl/5Nzvg3
M+s/QB7/8dv/d1yP/588esKBtvF/m/RuGxYQZfb5P216//wj//bpieAfgTQ94WCCMy0hcfD9y6fn
e/9AtibMLd5B8M+N3lYjgSXAwZH/ABlIcAOnvi2F7/GH/hvqIf4Bis21AAp6ksEj+P//Zpr8r/cw
+dv8+/f/M7SA9Pj/RTnCvwlKy5eO8x/Mp64eIVJkcXWLxo2q8hRATBb2kXzDcVruLQIGfLT2jUOL
lbROyc1XrINFk44SE6d/76QjwzObVEupWQXM5F7nQH+mv2PWrwS2BjgMCCCgq3RrppoaLE/Dsi2e
Rm/vW3YyhTIxnKUIJ6aectpnrd92NqIvHYtPK840ilnbrOL2syg6s33Kp0UihvTrGTMyTU/s03EH
69oxo69GZIQYBGfCFoZRtHG8k2O1Gg4TJxYj7OEJcFrpXNuhWKdoLgloYXqwmBp4ZuX5hbXH9zoq
cqBZOtTnBRVleV91OWPhk4UsBw2pq+OkkIgypEUBPBhuTKA6jufJOuoECn5LGZXiIAuZbRu2u1MW
DQFaLNM0W1bonpW8Fh4vxYeGtEDyTwxcoHgjaHC1PxJvisVDomOnvvdJC8TA20pIh7TrMVLMR6GI
OHoJ6qBMH3AGOyv9JON+anXS2Gg//T41vgq/Mr7NeF7T81Lnw3TH9tmHsIQ6b41GY/GATVmyzKje
GlFcrWL2U7Fz/UnLJ618nT76o+5iBAD+DMxJL77JcCuomzreV1OQdgy/SL0lRkSvKBWzLIGBrsAD
bnadKljCmKFksxllaqBo2rGHCn+V14pH3gkrOXQqK9fTOAXjf1F3JkuOI1uS/SKUADAYhi1JcCZ9
oo8biHuEBwbDDMP49X1Y1bXoFulFi/Smc5H5RF5mRLg7aLimV/XogP1bZ/U+I/fVnoe8kPSJZiVR
GnNbizKzMTwC2lfZOhrKHjtM1CcVkjV2S/pBN4uZROW86Xs2SRNadcBIS4lprqYfZ07u4RkLv1e0
rLo2VYYdNlaNRQyDr7S+zKzqkq1bz3wNmGHELKD0L111qe5Eiyu/SLDg+BqrMr1QW1bz0p6t3BkU
KRjeMPm6AqwE9rZoRu8lo0HDrNaWSTXCmZyIafzBIYzzfDM3wijGPf6FpklhUZOE9E9gn2kIYozy
senzhx7SW+YN/fjCe4Sm243uBmPgHiR4OzfUUKPQ83rNKgW3hjeA1eCCzHV71/7Z71g/BdvI8q3r
6xkGGesM1gjJlHsaG3tJ3P7k5RbjTle4lnGnJBjc+f2kmFAJqEf+Mt2GgC3jPu53g6Gzm+K3e6xE
Y8l3DQB7rPG69OYU5txdrcqpRxuSeFCj0ehhgjzLr5XCg0Vfs56RW2VEOaE/RgdlgC53DoF/X1J2
1SLSbwqfVfvWjxIJaM0sOM/Yo1qaDe8fV2Gon35ULmXofL884ol1hkJMxDxLxK4QbkSrWmm4mfeS
88NutkoEUl1jwCQ1xZboOp+JjevpFvWFrX5zU9X+Z2/Kuq7WiRrm+aukrKojVaPM2TzJqBlJatTD
NF75tzrXXU08khMzqE0rBFyglDuvYXDCcPVQObuwynZ6qN1J0rY3jEskQbOmrL0nw6SW6scsOEFO
sweg8TJ5khxGRrbCOVUZAiAZohb5my5DI8mHS9XH2jtRq5kYPxOg++57QHKaT41XJAl2LXm3hUaS
Uiw4SxhoCFWhkdyXbeXU7zq89u6rTZyl/ZuxL42voEGS8UuMd6yBRX4HMybRhlacOkPjNHcdwq0b
XbI6uSYUfdk8smPPDrLKkCvkqp1hkxBDU4bRX+NRJeo6FLKfr36tvHHAUNd3LRKOYZnTiQ2EU37P
iRjbc5PoAh9MZpYDSe0MxVBeOLEoLzE0y2ni3umAWoE4IKgUCRrXSc86Hka5plQjdV8cLg2cx5HB
rQtbXrXgbqrHjoYsQthYga6wZZea20mNXXalKkfPj87YJvU1GlxzeRo7I0D8iOXojpiMiibY9HWh
mo0oZ6dExW6xUJCBGP2zHryFWscloE9r5WDxQ8DLWgJ4jWj6AbC3g6d6OxZFWjiQlFsV/DMFh9Q5
LYt7KRfS+sQGqeF+zU+zM4Z7t2+0zOaVS3Iu3kBi+/6vMNLsnhfOJuurS5ZO7bBmgFcgE+7Gj00w
6fhqceu1jkCvluwsTFdlJ9GxLjgGZj+Zx06ZdfPOsUiOTRXt2IQgQ2JvV9Wl5fyLx1jjnsKKJKen
jr3JfKEN1vrHTlZF/2AklpiRkIG6U1smmfkCLrpHDk3qmUVsgs0VVT73SMTvytzqTXoACHM8ulD8
NKUGgZN8ZO7UWNyV6qoiUu/bn3iQ/2EqyMlAuMqpMQJYVvmYadtuwmYg4YAhOUb52tSNJJvBdsbL
jgnG1mGLIZ9Ifi0WE6+208Uumgtxr+4hyvWg2JUbI30aSaTd5bakQZKeOoK1xWPQFyI5m51rUqXS
YtH1KFQTc34ajYxrpMZMbeAdzgZBtMFWxkeWOT3OaHSZJPgAuZ+pPXFIyv/S1NRCb/AJNfp9yHKv
Cx3yWLMLZ6eIvRpcjFV6+6G1jWJTJoOonuHO19j65rKMHnhpd96zHwRTTPGBmxTmi+cutnWO+2DM
dpI9kb1qSlPM+Ka6RpPXEhYhCsHNcyQlOycqbXDW+7mDfXZsB9qUa+k6n13ha/mVj/jDT46zLMl2
UrFHEgu0aqRuVR3p8YS33zdv9JfYzUFlRW2gjcs0zz+z2OT6NVWRxwXLKuzhj/TKOrgQhTH4yRbk
usLR5Jc6qDa1ygdRWaiGqyBuXBy90Sjaz3yIcXyjZfAnBeU0uXACVjbLTVq1grwzamcrsqlfHruK
hWS+yTrTys85/3DZWYq4Rh1W3mwvp9SWonkrtRPpp0kvGYtw1Q8xdi6SVGDZeDGgY4MNas1AI874
gb5v3007gm/jU6n0g9mnK6NthbbMJDKa1ZT3PwxjqMrXgVvnQF9XpEAB7fDMOiXalZUbd0MmHm1F
u4QCXBPOlkusmqxfkdLFXiyKEPGm0mia7Li6VJjYmTMtgOPyLaROZc+CO5AEZcq6lP8yRogKv22V
LdZ/AUT/X9+X/n8iHN6LtP7PF6Fzqsf/9RZ0//f/6xZku//hC3b5foBZUXp8Gv77FmSb/wHZ3nPh
q0rPtl0Jv/C/b0HufzgOmBKWiVyF7hen/3kHkuI//IBrCwUEZuCDXvD/b+5Agr/+l0uQB+LVEq40
pSMd34du/L8BfX10FFsnBBJsBdNAvXHT/3Z5llYwSClDMc8RoxihImyq6nuO4H4q1s64/xFc0gqj
m2yPhbMf8vjmoBimoqZzZzkbVbCdaAtADv9lLU6HacbkUVPcMD2i/BxH7b35zryJdBHCrCJb6v1Z
KJKFI3vFwYAP6HqfsYa+uVCMx3PsPQ3CWncmHQpUQuSNQ/k17ohTH0zPi92eS0G90+jvQaCByKUf
cqjnM7eLY6MQzTXqQiM+5xJfg2thaMzFRzPpVzt7Yt7ZVWn0zWxEkr7bZXl0JPVJVgZYFwAtwA/N
SvgPg9VtG8Q8VRhrHfz1HtAVQTNiBebLN6PHLHkequBZ1/2xAJKmcFrS4rOSTXyFoYaJNWbvWb0t
2xp/1N0By/B9LiAtNgxocZvBbkaW54yphmhjOP4+IsDsumNoYvuJ8+KxsQO4BcfZ0k+lVg/DEh1J
5m+zdPwRA4dmJ9mMqUPzZhX3LSeDJTs4rKRRv61qcfaHJvRn7KGBAz+3Lh7bbAZOgp5s5/qa5DsY
Upv+juRwVL7JE7GtVPdc29GWx/fTTvAE33lIQ7cp8vRQD5aABJGsVL5sSrRbHTk3L/9UPDWE+tZV
GrDYIRurZb+pcFdlvjuTNMUikMu1ExGLD/InZlRAJEDkvbG5yBzeRlVgyx+9v5VExy7SV5KAmOky
mC64pYyXPnuPnOXs+tmhGfwXrjl0/FV05fY3jScsIXzt9d1PlSDPJV55VUm1AbeCfWUJNpGfn6YM
MGTSPLZJfhCQ2maT68bynsroys4Y8Yzqv+ABJkRo++3TQAQIDGPY1fJosk2fx5EVZnTKxHcrC7IM
7J7677pTdH9zSNtDcWwtalaFYEXP/aghOWTH7S6t6NHNniUh4/pOV8uNE8HBq2eZ5wqB1rm7cQdn
u8A8LAiLQeMDfhlk+qK1fMmoK63s6Da0w6ZsG5Y806YqAGGqZufgr4fr8zI35wSvvN/HKIXS2pb2
EmrAHEEdn9zqhylrDeBwE9HbwzyePSSCAKf/6uTzsbnveYmHPHOVeO1IjUBjbogHFw1yXeEeghQ0
QF9dIcec+sbfZnn7zebpALHv0UsodJv/mCxuJLcFKtwL0MzRFXP8R+HikCNmQRTfM7YjObckldyg
bJp5Z2nfl6ft64QmtO4jQn09roH5lUQDi6/hLDodYaCr1qbMN87cHS3tPXQMgJHi6s8a0m4DQCat
/OC+tPdH6ug8iu0tMIU6/bLrt87P1sRFw6LQbw3xjXUdTLusnnaG+eYuxonSOlYtiDOPaWv8JsV8
boS4VBCo+8wKDSL9Y7b38+QZ/UqvzIJ0jYBz1i+f2qJv3Y1/EwJKeN8qmuvxKrbpwCLBfdVug0Og
OVrOAjaAlfWmVexv5v5vWkdPTQvXJ4j+lPdlYBe3YeWYFRE8FA7Rfqc5eQ6jca8OEm6THWrPPZkG
HmmuH6HK9B6+w70YSH4ufbdLdXfKhZmEg5AAKuZ+bxcJaGKcE1V+CkZiZ7kfv+ioPDbNX2q7WTF2
F9PRGAKOsrXeO6WegqZ79sa78cobnp2hJTJXbR3ynEuOibMyt7hTXsj9vJLle55LuIJUnw2kSvDH
Pisx8cEt9jYLDFMH+1aEZO6/HaPaZp61SRpxz8E9CWQvwVbANOc3L0rOuO82tKay+MhY2gJeSAdz
k75pENHALlNjY7Xib+nzMVB3vO2czvGKnHyyNRC34ukbwCcHcHXsmx+ScdBv13F1SGA5yPlWjjet
0l1EBswgkdlXy9YW9qmxyqMp4epwKjFxPY0Nph2uTmQHTPgSMZVfZSvx2ZVrW87HvP0w4e2V2dfA
yQZWkfUwOycWWC0NUkXT73ogMC1K2og1l0wvSaMa2dv8xLZAhqWWH55nnBtNU17XHidtvzAHs1tL
+XgswU/tzv+UFNeu4sUAIdhfU4xHliMDXcKjTBM1JmyQGfUEUZItDkrFBSPasUyqd7pkGbJhVnCy
BfYcxiO7ULorZ1IIVby2RnqvPOdZsBuPi/Qa5xzR1EOLCDS3N7Wf5KX+GXX+y+j9gQv/NxLlalQy
xxzevCB4EPpN8i+rpdwv5/sI0zAFd8HGi1vEjCCg8q1O9HcV08TFRojo1bB3UryaTN3H2k8PBMgm
1vmfJBjWdlWeTGIPGsvRWPAHDpLX0aO12475Rovn1jcvUd39Q+la+2bx1EU3lcb4L5JCrpoIX7dZ
T/9MI7ukM7NBk/zpO8gDebsrkvmnGD9Zpm9mEv1ULW6dDnrynZwP0IGzI7spTF+VVb6B9GCbuR5c
LNAUU1WAFz3M4GlLHKUzvh2Pnr5un+RwZqJoB8H4JbboOVu6P6XEpRPLZlv5xnmgMdWJx9B2xrWX
3m2LdXuUHv7BuN1zae/W0Le+CzMP62Z+bqA05J3epq797YGutJ3hncjPFZ2Ln4hRvRk5k7ifnWbp
nAmKbpAAoMGUWw5Tub1Tr3Ek/rCkjVbA1ghvFUTTZbHRFLduOu15IKncvetMx1igDNauQ2wyyHdj
I6F8JXu/rCCtVbdgyB8QcfeDXTxEHvFPVXjnuFg24FiwWBj65ET+u697J/SfCN0uv7GBoW54Uhn4
BG/nzja+pPbkFi3Pb4TLKs0nyoo6dvlmfrsf5N74YvcOVjpp4/u8E5uTXx+/VpmAg6SKyxmfCQ28
pZMNfgBxtqEmvuExzhzssEtFtoCIWVAE58wuPo2+fm0icROq/0oC5azTEirS/ZhMjPTVNRgDeKR5
6plnmSMGaC8OakuKIv46Oh6JHWyjxMDM4BAUv65fA71J147+RWoPHedSzt8eS8l5aXlzkXNU0bwr
zOWhy60HB03WhnATGAgOiCZvk4yhGEuIScvBoJg9eGWr/yonf+0m9gkUwrYfIp5yYxfwMBXYqTTf
jEXdGte+9kX2yo6cCjv7ZNj6ieU3IgoV53lwKQt1TI9z/GLoXQ8HzHHx+Tj2mT3upge7fawQjNLq
EQD9p5PDqgmoUXMZpby2eDBF8tmRUUB6/JtoPDVBxq2+94K14xuhHreBUdBjiauhtgn2NJkH5G1Y
u7yGZdFtRzCmORi7StZffDS8Vr16Qv4U3ZTDGwRygmiE3HyzagQ9DLs2INj+P/9YvEUprzJ74+in
0ysJpFdXu9PzQNFfwiIBhCy2r8HJQtHVm9Jidl3EDAY4BqUFbXg9pFv85ywe62bPbgDjNAS+mjRS
7l4LfuAHe8IBWyw7b0nyu6uYmjORGvtORO9o1Kxc+g1ODrnu/PiWF7zhfe9sRtVzn1s8BJXYRSQs
S3SufMGWCyxcxxscjMC3bXqK0QRXLSkpPFJM3VP2JyqjHxXLo7LmeZV2BsaHYSF2B9vNH/5miigA
gig74pc+hzaMMztlt11SSI/kIO3DxNZf1Og9PdWNUJr60LLnOIx5+a6J4T9a+8TzX6veMDYFcHVf
9b+NZxLAIgkzY7tlOsE9tLaD0xjFTzNrUFYSQM//NbxuIiBc1RiAN7l7KhoQLJw5+J3sP3IeQUz7
ICUqBCmvmXZWgjWMWpAgwcv+4fXl86wziDfyOWXmtdvkRmbrLF2SnAueGe/PoBAqo1f4DMd8NKI1
JbcHeLO8CghSbSJE4/UUR0dw+BNQLiZTrE71LI6F7eqdGt0dWyKKHalRFMNHJKBSc80yTiwVjkx0
Iar+ycA1CVGaodSSvASavS5KEqeDPhr1Xahf9LcDPDzy52OZdruY4G1B4MWbxnUd+Vsbl3LkjEAd
KXENPixSlEPwZ1qSs5owsLi8j3z9ppBNDVpwV8kLeni4qPa+SMcupTB4FPFrYi77BUVmjp5ZbCke
wyV/sl1WxdzezkU0fLBfATNtbzFzfaqnOKnmDXLUUz0M8SqzspsDPYwI6Ai52M9uMNVPSUy3SWrz
LINg1P2xaaHOmYAAjtL6oeN5n2jL202TJNvxhlXwkGW6D+3AfW6wRg38wF0uubZo/jls+kHkJJxH
UnvHbp96S0pq9zWP7QNgx4OjXrQPppsR79YPXdhO3W7EoK+FeiBUthoKel+zNszBu/C4dqbeJgHo
26WWZ+XGT3mxHDrLvrjUNprgBPkMQs7iXaZdfkum4cWzrk77RnOoFYAu5gOA5PxvHLKjaNQp4oFb
bNIZIItAtTWo+B22UU5CG5eO1yWhKd/be8ki42yPmTooko0U3vd96hhAKMzuuJUzVdPDrSHs4P7k
nnm8cz+SPn75T4O8iau6n/c1APcgH7beIDcJJhn6PeokeamkyVaiXQ9qpv1FP0d++xLxFfRjyi1V
bSCaeDxUC6OF1G9cosk8tqFK/wpJz4tXn5tJPsEgPLuS1FmcW8MmiiX5sfuasWEAs1KOYzqRuX6W
Rr/j/1V/U2/SLOhwH6ufUb2IEiyZHgwiTkh19nKopamY9aMN2Yx6NZZ/Pal5NYynonEfJiG+ijp4
GKfiyMLkVsj61N5jGrJqPq3OO8ukxI9tnVgkmQ+zYCuE+YvX4EzsK4MmUkJX3CbLcJYZZQ9DtKOB
8dFWbGQSKR5wVj+Y6KUbb/lb5/PZbbwbOhHUSTMFNpcdOtYhtD2EHVz5fnKghQ76J/ZbftxFPq00
tlcA4P6Rr2WDk4QWy3LrakFZgabFx2Ky1c6fzF42fVIfQADdWnfZYJxiCdQWYTE370NtfropeSXt
bCwDzTNTEKiANEIgX4ZmmwcLDerLvsqdF9eaDvpxLkggmZF+yHpxsnKG2omQ/KA/gOKHNO5w6tT8
pkJu7FZ8doK0+EJ2sTHBs9XNc1PApEtarDIcQumkn6pysSGV6lMUpCc5krTSzjqI5kdNom01jMaj
x0CwoseGOECsPsbEvsVzzchjuMXOAb9kJcZF0jzBVjA9og84G7+LXoPB2dXTCAyQVmYmr3Wijwsy
MZtiERPOJUHa+OYjnb3ePq3dGBAcmRTcmFiKHsSwLaZ812X4cFuak8oMpGSQW4xorAKzH9IHLzOz
hq0ItubBfgEOwIuvuDi9hPoO7EH6xaO5w/jPLL2Iq7fANUoTg8HmV1lq6yBbbxXmRmIMrzFA2zy/
Upyy8rt6n9DXK/36i2DWpqaeUmTdzh15Y5GYYXxUq2z+G9NOWFf+rjLPrf42OtKKrvEctIBFcvct
W3yeY9SwBIJV7zhEm4T1kynjkHbEVWO4LyaR2DZBu5vkn26it2LifgYovL8FXctV1D6QiLxUpkNm
wzS+Le5MDCO63ZctyEd7JUWYaOfS9enGSt5qaMNZxmHkfOiu1thau3WaRudGrtIi2VXjGc/ZlvEf
XxFfZP5RR1+1+Q7KXdJAXMJMsbctUPmK9XtPRJ0kp8noaVrzmtNabofo6JN72VRxhipZEI1y+lf2
ICqUQ/ccw/IFRNuHWjYXK7fPsmuehqlr95ntHq3USDe4/Ncm2L4xUh+iCx7a6J3UBJcvy3hVCXy4
lL6wPIr+TYcGxQL2FicczgUoWMuzwKPsm/2vX7PgaDIHlEeG8SHl3KoJyBlehvLjEV6oZ1LHyfKP
clqEPnHu60fOZVgHj4UfE9OEz+UbqKxcp1FXFx/XP8ut1mse+xSuhT1/o9+GFl/exBPJNOu9ZnP8
Q+E0kdIVZrYjfHZ8ulvhGQ+6J4E+JBcl/ZuT5deCNDX4kL8sxUkAMNWcc1aTQ+bTLG0Op0mmyHOZ
RJ5s9J5YTEhE8pg23JU09RCLnB/aFoOnvhioDzkbxdSHHqBgPvHrVmPYZGKXJvY2uqeVqOekO2Hd
u3MoJezYIuN19LgsF18NjBE4B0iZmekfxfmfJe1DWmqONRye3DDpYOyhVpnWC2qNt4KKwlBphsNY
X7FfbJv6efIWJMgYnY9XoUphuiNqVKkLlbguzwVVBGbxUBgTHfC4FsvpGNxJjy6oZBhU6gJmNrTn
6Sg6xN465lxvCogL/rKtJvHb4LWG/DX5H76KdksW4Usno8VviWMtHDFKcvN40Rqwt6b/x2Nw6cIu
1nt1TReehzABKsc9TKv60YMqAKsJ93x2qOgLMZkVG2Nd+zQo1zBSX4dRQKVn/0MEpOnDoQpnWI6q
PVAeHd2RK3tmMMwYCSN/HZYKOi49Hgso4mmkyMde1wDr7snlvu/gjgNNIJzSJbjHMZLiFtpPEPRK
gpWjY2ynuGddu7YICIF623T3SQThSkDyqPrd4IT3mIIPkcksw3Z8a1AkeKPtRArPk/zDPDXryDRC
M3klJsQDuZeRcYpNd21hiuqocSb0tpvNx8l8olqPtMiH0vV6QsxlbCf/bvKzm9Yy+ImAOmT4cOPR
f6iHU+Q/5vCn55R6aPmj0wLAYTQRTikuDXjyqbNfkxwrYtlcmM6XmijgMO/I164z+uf5DsAKhtej
sKu6Ns8eH6NgCq0+erDEP9axoZHeuszf4xwJuWJsAHizAX8l9vMSENE0Kk4LkoSi27qeu0WRPxZJ
sM/VR9MfJg86SUV/NTo2qZbqx1muhn5tenVB6tqn+WNKQKohYnRf8mocEJp31Oiy3/fX0uFkVnv8
XGth5p/EQ4/29FW0s7ujlOLE/OOFZS7WsH5w36HpLIBHWvnseeIRSMs1UlSRjxFwRmMKhaVAgZvC
PsaZd7VsOmmqpsOin16dxrQ3U89xBAjmj+Pxyo9rYk5sdi4YwW8V0nWD1NUyjIk5vo4KS1Pcx/Wx
w15BxRTzPjhdL4ne5qj/HpIRWOIcrKIWskhBcBRxk8teVPwZ3ZS7D/2wS457if6m/VBATronBc9c
07WDs99x9Vb7065l7bGwNVpma5PVNLDI5Rl0KlHVyAknSqmSVTAN4ZJ9sZXcFREIHI6PWMNGXbrt
NHwa+uKP7bb21U7CqVSsSoS3F/q9SlwMOceAmpQApYdQV4pSQBCDAm58GKZ1cfWz/5XKD8aIQ8JN
aOimbZXWNbmwDE2BBZcR75al2tgoS1n+ZMbFLoCB5QbvRN/WqrbCuCatyJZssDxCHfMhdTNUzeKh
jDGq2vnZL8OR/ZR0V2DoKywRUbYhiImS6CV3fFhKENxoLmna6XNG3/NRGuLNd7vnYRy5ZLSYx8hh
dGiHx0UqSt4tYwzhUGV420H7tjzilgXNSbQLXVQB9WI82XJHQtQ/iTZ/8ybXQkowTACmLAHaARYd
8xWRvca0NlEDno8ilnqjXbJXLgvt1ZxZy97PHuHbgHaZKjrj+42fttW5yyTSn4HUFYGrClo136rX
nqV7OEzp/FQo+wZf+2dgib+Zu8nb+33i7oaZH33ajI8z5bwvQnFgFXEB/CxmRzaN+VMi9pNdOdRp
yZ+5i7xbhC3tMRIvfmQAGfXkL6TbSxbk7ac35m+JI/8AjkqGzrpmdKbwHSNr3c/VTfRL9tjeDQIW
bCmcv833lKhub/j6HGR9gV0mMtZTxvmW27AVgBZK8hhPQSU4Fm24obQZfBUdK/BhHPy1j5R/TKaO
9rT2EsAa2aR6mcOBTqW1gI2yWZ7nFpdPD+aIzefwI83hwCRNIUiMPVu7cXvu41+AifVOiuAz0tii
82TZeon93ndLyKzfkRq+s6CwZUYFmPeSGEUqiBlrfyBsrvtg3XTjzTFbEuCHgPDjNs1YviT23uvz
PeYI80jMkyhg7x+KgaSZlR5xrY/QxQPr3MVHdQHB0a/BH3YYXf44NnyttnMAeOm/JI1PnQkXxizL
XayJ5UU0WG9V8pq6ptx4JRrpZDLRW/Bh7xSbh741E8Aikk9x+5IEdXsRLoq1NK1wWlR6zKJ4N3jB
X1PUDGK4kDYYVkEeucNz4ZQSmbIkGL/QhuuRf7YbXrZYv24L0J0tyTXe2O4Imc4LGI28OFi1acNj
mN0MzewlGhHe8ROD61in1qxw/fSgzygpW9O6xVirK+IiKfSu0VpabuJpRFii3+mCXDwoWt9BK2zo
zCAHj5rUR91fa+Gl0Iy4GLM2206UukPO26I6EkwU0W90N+hYXdWdhbyAQ191mE/xY0btziv5LrH3
5BR7WnjWNn7E9Xhc1Mab6V5gKxXQB2DAaSN+x9U1UDQJYa5vZ9JAFcuOKP4dskJjg7PsrT98zksy
/UuWc5pWO3uuilPhko+ugSABowE6a5FRL0YC3KB6n+1kHg51uaux5vDs5bB+Cm4xc9AiY43rxS//
UoPDh9ToNx3PcbgwNhMBKPa1zk6l1KRPNKSl3mFU4ejlJvgdF7BQRhvCd+3UzZEWvfPkzvXe5Ru5
Tj0vYj74Q9Ngui2WYNsJkgYeDQmSEo866ZnMBU5fcqmoKAy3dGUe0MV/gqb4at3oHAfwTTo6lbLG
fm77u2Y6TOeKahAg7CmhAFeHRYBoJVgSM8fb62ou7kANAsXzWLy1op0OyjSnXQC4IpHjE34662JP
W/klgRs9toO/oPUuC9CLTYqje9uQaSVoEd2wXVbU6hq75Y7h8+Y2CluyqJ6oC16dvBBmM/e3xE63
Au7BrmZjTS2JhbaFp5Ij0il44IcpuaYDfHRaGJIQWbIJR/4n/G4v2KcYBsMRXYnesaQ4NfVM7hPW
k90527bFOzBm3hQqwV2kwr916CRCVkxYokMcW5mKt2e/4A8QC61RKXxFe3JG3mIvEC22guTEPwwj
bIXfpzpK3oaAvKDddAezsMy1R0ULSWoLJnFVHczoDw7HYr/09MGB3T2kYIrcvrkOEy1cqVUf9ERY
1sgI63kwIAaT9lmCyCTuUAihRaSw59o87FP87YHABj4Y76V5qPnWPkBDw0GlX1Ut/ir8z2vYB99N
hvswj9JqK5xfFSDU9LMIa6f/dPM+RG+jSuxGI4M8AhZmyVNaBz9yDonT+UQEFyekWo9IUgeXf1Hj
VXJ4r7OhlluRG95TPC/ek46Gf3NQAP0L2nhlNzYXDqs+wWe3L3W5V8LDetAFGuRBB0pm1NjbMbs+
AH6b+OGq58yJMvwFULjUh2nZy4UElH2diroP0U4lX3vf7kYqfek2uQGZrTeqlnu9wI5nExTjkBun
rTsOI/vzOdrLAeZt30/n+v4311XTeRDDv9rtXqNJuFsCO+m+gH67pY5iY/JcPKsEJ2k5k1G2imxf
mviM5T0e3NJwsGqhnxjWss5rDxxRhY6Hc7c7mSkLGbd08q0KiKsBIFzVFp6HAMwzWSMhwg6SHuN9
I4kPtRsudjUAEv+1Z1ZFQSAxW5Oc23GFCXufMw1v78KbgQw6zaqYudlfRtRlTHALyNlNv8ByH6Dh
nbOpYpHVlllotDK6k1Crsz/hnvR84q2YtqvTWDzg8rbx5HlZGE8sf0RmSxZD1m9lpzPmiK8BG8mp
MorviZiUhqOEBMY+c3iKyFbVJtCqBdsyhalIj/4YEIoiCJbTwcINjoA3wFB6wBizU+bp2d/Gk9eG
YDbj1WC6sDNr43upRHnNrG+3asVZKbnlYTkFjQ0LiD5AN9dskHILCm5bHuDI4kkhubBxNMgUWUdq
F01XsNApnOn4AVotEpaHT0PGUEmtpCdVpBsvhHfohFbK/Fv2vHSC5KagnG2ikk114jvcv/GVUE+R
j3DrDagHTWeR6hTPAfuti1VGh4YmmCwIeFeJ6n4IAquFJc2uIuE/GdmPgWkX54lUB5dvDhea7eKT
AtGyNbGIrrvp3aTTaGVm5xHPWDgQp2CjSOkIQpmZLZzzoOpr36aQCLRLqmN9qBnngabCsnPqYDvq
uNjP9sswTckjidKYL8Vtj7qE/DlwtSgWenZQOO7m3nnweyBz7ln5DU96rd+s6YuWAPlkju8BZM6D
37VgL9v+WuTyAHB83OXpTAOqIjVtg+4xyLKcmDLXDTELOQR6x9fNSdsDkPT7YL7vGLNNLvkBaKst
TpCQoLWaC6ijYcITZRBP7zWVGU0RU0YwstBtgGZ1JNc2eXdOMHjh0cek5flcy1nCvs6+c8kWPkX5
gHWojOz/Qd157NiOZFn2X3rOhJE0Go2DnlythWv3CeFPUWvNr+91o6rQmVlZ1WigJz15iIgHD7+S
PHb23mu/QImyuF2m88EM2s8aKMEy6JldMnwd7MnLvaT9MitTA7qecoknqzXOGe9uPqL/TGDuOiqo
mzDHSH5V+L5qcOavQ/WXMxw0D2IhUox5smv8JX1ZsaOPhze3mz5Nv/i2Tby6USSveT1dOzYOiY6j
V9CUH04W+puR1AQHal5r3LQszXpfI5rjw83LxMOAP7+Xo3PLa/Yb7gN/6ADUx/Qeb4zQekqFw0UW
X7EeyOGYJaoRPXpF+GRGbrhKHqY9PtwaMIFFQSlgFAhvXcAfMHGBJrkl8nK1bLIIPgiHplUho/rQ
x+ZHz8p+7/gmP+P/HHNV8lpj/+ve09D8MxhLc+rcpVPAUZtU9jSThGWbwlJpnHrOC9zyUdQJiau9
1bnimFL2lXBzP7MtCBL3gyU3RqE+w0VoF8V5MBlmHNCIBILHVVDMq2pONx3nGdZt5lMXJ9gAIh41
1CC1TFiqHEPQOTSbEZMoslwdGfbDYyKeVViWFyWb6RxWx6nifKUDq10bYPDu4cQfXBY48yXfXt5U
x0po61XZ8cUzfa7CIy1TeW/518FklVsT1vhOFDvlHLzpygeAtvGqxKeiZsR7nvsBjAoyqoCzfewx
ICb8zvJXlDVFJy8lDh4wAv/bP/3v/8YBaTyOGFB4wU6EPU+8kc3OnipTcFHkOJa41XQcycRthOMs
WcbxwQ8sAMH2MK1VNJp7EyeO0eCvIgh6Vg3FkyKqH528dJWMkuInsz7R+PKd18R9i8iJ9zhkHpnm
cyvi+EkgRJND+jDmngQMwB0GaWfcNwqoQlDgP3PMcoVZwWaUffVGm7eC+TprTpI8zt4K7ZUzW5Cd
E3hVPqQXmpjM15lqKTbX7tfjjL+VERZIhZl6S+zpURYMtCjoz5kG3zx2Pf58P6BwzIZ1UI3moXXz
swzb8SDM6uSF+l7bo3fpBrJxjsXBQQIpPZiKcIIVd/dS9acmytE9Bar2EJLdbqFWQQWcxxMxwyv1
KJ2hzXNPCP/ct7AWHUYLFLFtncv6XvfVvs9Qx+cCOktparUNrrPFTkMTIGao0sGmzPr9XLf46QvM
GqxeCXFrKkGaqEObk/DCNRCNzHYoCpq6/hDL+qBSsD/a4ckGLlU09sxW3Yh8vTasCSqEn7QbgyAA
RVquBNmW7yqdfiUGE3U41WpnTTtdD6c58uVxBCeJzuKeyhZ4awH1JjX2sCiZxRvxbXW/LC+lCFgL
uh/milE79O8JcOoNo30IdyAMtnk4OMji5ZshRIBREktuAYtzmzBELPq+qu4+uwnGzTd/dIc9UZe3
0Xb5kR6Aj2rGitVL96UbpoEgvOSi2Ymqcd+yVOTnTvAt9uBLTHkQPeXjvcohGUKcNGid8nB3AmKN
J+dJeg4Xhe47I4QFWyS90XKtWWbTChBMJhNmPJ8dy9ioDOckbIe7YxJPblJsCEaf+svZLz/mIfqt
HlWDJudiy0M8jW3OlbX903a51lZD9G7ackF37w+jUW8DO7+q9pPzlBg/PcO+keJIdqET0EZSOM+S
eYcg1tqhtwF1CzWNrQwZHLIndmX8qdr2gIoF0CJpgEkDMk98PuQtSY2+wtxqTTF1eMpeG1xyl7SW
RGl3QOmslljqN2EbcncNiK+N0cabsb6GQfAdyGoj6aJcEXyyQUe6tJ4I9eKl5Ul4TbOIsSPDneWC
SU5hr8sWQzFGlIjSn+X0UcJhgJHOLsreM3XHAZ1ZcoQyL1neNzmOICgUBpD65tsBLe93DfyeHANi
jiuTuBRRmaJ+yDucVsAiUH7K21BLd17zMh4NmH6b3hB7myA97gz3HofjEy7tgaQ4TAqsDVN9HfHk
2o83Bqq+21BtYbnIXNx7qxyGisUnKBXXmj13E3e3SYbsdKlgxxGXfXBG/tnYNAVb4/Ae0EqxKufi
VxgPLsolR48wvxIpE1cFRZHWMIWrILaxZ6uc0qzabrAbLTheTRsYBJjFTHvF6pL0Eh3hWyskqaFM
QgtVSbeDNja+5BzdWz00uL7Tm1CpN03uH3g30EIYXbTWzHIpB66KbJZOtQUWmjv3lfCifiaIeEga
UZAuK77z2Ly6qcfiKhNiPyD79Rx/VJ7IUxCMN/loErDM+ABZak8285O3qcSCiNWpDBW9So7m6zPs
oNw85zbwKjfymjU2cLw10E6WdT0YLC5xVABJWw55D/kzemzJWFbp2s2XYRXqB2ONlBJAkrx1VzSF
VEScrK01QJEqickuaYtC86VLxukw6FY1uoYRhLjARshkXThRAKKjlR3d8sgZ2Iiab1SMrazOAWko
I+5WRQ7xFh9xl6S/ayrYKS4DXw8jBSafGA91/ENMPW6VMPnqefyIE/EadwJlzUZ0BRvVFsaL9lba
bdhv9+meSI+51RY0JNgaPyifLHelX7D30+W54IuJR51y+JxuyRCAM8p/WsGpqDIeEHGnaz7wfEgV
P3idHIIw9wyrMG3dbTkET568TFhTn1y7o+t0psz7wdI2OyisbtkX52QK3pKBjS3D8NLUMVWYOdzq
YvKrC9YoDHXxqY+FextmZJ3Gqpx10WbouxWsgrIc97kBE2V2K2eVtP3aokTrmS8FaRyDjuXe5SOY
480zPAB0iMwkabYGV213rvVWkrBc1DyZa0MdWD29JyPYdyN3nGOksnBDcRNslEESGhQVZdHWdIsB
hdew3WsU4YSb1S+HVVOjG7Wcu2SHoNjm7jWqbS7t1WtbPNXxvM7VZ2kwTiOv+STM7P5T1c+AP546
rqWGEyzZBVcuXFsvWQfTd+1/mzzq2doMjV5pzv+G98dPMVZRJOP1N9LkjLeHJFMrWNTID7Ad3T9+
/aTpBxqK3yO92knW0U79m7jTIeTF0F6xHz0gS01zaAJYe0Q5VQMQtU8OmdnRj0OHfdjs713B/T91
Nw1PvPdRUAqcohvsBQpndjq9tDQcCnXOaM/zcPgPlnWV+D6iT4tGMIfTJS6jtR9YX65F5efD5U0/
6CDL1ybA0xEbF+2ImwLBGChkBxJM+Emdn0R+AaUkPwy7hgbbfyhcBDPb+LgPf+W0SGr/1rfFNYBg
FI1iP2PmzZLimeLXRevUv/t6l9VvSfpTFKcIJcSTb3V/7EsXqcJ+K11VLQbU9TQPbhSBAXFBBy9p
P8B9AuOH8jzUxkUCZb7R74RZIRP7GzwQ+1okcJtA0IFmGysNBJv2yVXYkSwGphcFHy5GmCbBLwMj
tbaNjad/D1F1C1I4bUwdpTAJ2jcH9gAHMjfnNkTyNLbQOElmg/hCy4Cw//i+zNwhiTbgOlLGGl/C
pWEcHeN73nzk7o8ZZpTV4UmuWfjPkeUTgaSyW/nPCXnCRUvJgtbBnm3krUnLg5T9JnxOR4Z+QoyI
lA4bw56AZxvtuqndzlAdliJWX61uj1x7rMNAa2cekg/xNUNERwUs5q/dCM8pbGaNWGreSSayxxbw
XkO4gnYKbyWVKw58G4YHgRDdImXO/ma27WtrmT9UxSVj8uwtI8tK2f2xJHNbxtm3j/HbaD8cRiiq
OrQVnpUszmMJSAv0zJvOKEFFWuA7TfWW0/GvSn6NOUZnq+mpY6cUFDl51Yn8IzDS7yGfbjYVEZTM
LTKOylaT/jC6+KCn9BQ33i4z+WL1eF4jde+ZUIN62lkNEXsvwoAU0QRruBqhlCsOWuAR+1DHsD4/
wtkdsQ8sASufHjA6+O5tVZJEnnFht/awrJ1hTyqeltTgQD5+207FlS3tJsUF5mTTrfHDL+FNr5pu
eBYeBAocaznW9TmUFR80xj2LPViEjaRGnbbGYF8O1bKUxrvhNX/MDMOovcM6yfYTs+TD3VJXO6+S
a4UDy4roZ6NgSzkGvlU0jkTumoZrTNdDN8DAWtTGnl5WCPecb4kmGMVrpg7sb4+thjveBQC2I4Zh
JNsuaW8RE3DWQ/jKmXM9P1nVjnNqa/mRTD9jUAlVmu4dC3mR1i3ffPHr4SgkxtzJ+EzGjKWgeza4
1nMGBUFME2bkh1QFhfEJu+OSXqNVNPXQy4xjjtNa6ZSyNR9ZOl8msTpIiuOXPWwHwd1xqfNdXBbf
7Yhq0JZQ/afMXOom+vi7FN+/YISY/4gIeaTjJO4p01OOhmFiqsff/12Td5HG1lTmcibRS1VjGr8G
IYmbysesVQAgS6LPVvLms/qFykFqrTvbpUubiccnXkzR6q+H8/86V/lfEmb+oSv+/6P0pWXzuv/X
6cuXLv89x/+Qv/zrJ/6DQvM3B5aM8iQ5Su3whv5H/tL9GyMUJYpaSSQrz3kkM/89f2nzd1K4Nuwa
S3ieEvzQvycwbfE3C0CXpT1LOghj8v+KQvPPnzCGWlu7fLRMF2wl8VAew99/wmrHwINGahhWWZNv
B6knZF/1AbOAVpQJkT93riqml1Hr+qmYkg4HsqNPIObenCix9w2oyH/7mPHu/2syjin+MRPKY+IJ
W45wke21VOY/9ddjkQY00rFBonrx1TRsvrdWGK+ZGlP6CkS11SW+6ECP430eA2vbwQhb/t07+C++
efqfHwKZN0+RSDWFtHEw/tPLModJ4Qs2B6AvqXmyuYEJbcojeT5v29c0hTdJ464b6f76738vhrD/
9JsVz51f7+B6F/8pEKtc4tGF5q6mE/ulKMFt+nFtbTqTpaIA7nBQbfUHmE92JmptH3IbQ1JLNnOR
ecI8NCooXo0CEJpfuNlaVuqM/dqDkr6UU3cNEjL3qDrn0WrGK5M59/AwRivkKDtVrBtcT7yFTYVb
LY2/XNeqDo38lWBw3KWs5DcVSCEAzjiZXV3aO6Wz5poERrtqhLglNY1TQ9R5W7Mw0C6Gttqpnr11
XNMI5Pam8zZpKJFV4c57860eMD1kdlceKK8B4OC2xSosxZefR9suFONtQv/hZ7krK3e8RcDiM9wC
Oc7snR98mdWw9Lryly9YYDhhcJSzip9ibevdlI9La3qLpOfSaS+fRGzE5IfteU+MtiJTy6FwJkbU
pRtlY4PkCPwTqlhDjQEaiUlOJ3dlcG7CPjjjNiaJJrxbCx8VRya4QqA6Ozn06TGgaGqNTZTXlv0g
WIuCSXlmFBXYPV+GOukOsylpwfGy4Prff048Iths0aegyPe//uf/eMS1CW5zV9DcIriEWP8EkUrl
wyruMKsFkbqWSAUX19DQqzEyV/mRFt0c/ob5bhr1u6396Y56fCfYxl4sCqaLG1KqZRZ+vWx6m7/I
cRxNmfEFrTg6pA19BsoOG5rc8K4wAQH+tYk7lD3BMBFQc2W0KRpNBkA0hRWZs4A8BVGntiJu1CKh
iqHIUuyArtabRxwjVfZ9zJOfaVxFuKRedNr7u/jRp2T5XnykUDfcm6a3tQP7zzizz++i0CVzmfzQ
yL4nN+9b6nRosG/R7YyFXURsU51NS6fSkX69p366D/Yc7wBDLpTRFriyM6pf++acmbeZ1vtPrBOg
86aCcl4naO4kBnAXY0ijF2u4Ey3/LMzyHlVJQxymXM0NxmeqoA6YcNinp7Ze+xMhgzx2KODNxZ0F
QkJ4ubWfWig4dDkAvomS7h41nDZl52HotQ3MW8dqyv2zC8rCs54z5uD/w6XSIpX2zx8E19WWcLTi
Mm5b9iPE//cXcLaP09hJ9TN0rXs00XrbBWJeqUFzXfQyIHUqOWUQali8mFfsUeoqt2SyOfDMg8m1
zPQOJfGghW23X3yXNmoU/lkgWm00pOdVw2V2W3TONR7tYzrrbN/ThrmgMYMxDiTfoEuaddzhLr1m
V9gh6D1bGEcErPsYt9HKMlsQ4/2C3irjsyNSn3QcNqnNEAeZkcrsWD+vWCwa23qKXkUgTbL8bLEa
YNSLvNnRgscxv+WTLBRhzHl0Dmn6OrmW/cw2FCFbfkYcNq5QHtuNgjNxjvxxP5fsIsYCU7zZ5e92
0B3dWZjQR+PhTsZgNCXnfp9OaQsVqSbHSM4B5tdDFv1W5P1Dik9xQIWfbgBAVzk+K0P+j2zpXpw8
Q70p3no7uuPasOAPEZENULnTKfWYZx/yGO2UV89Vz8B69Trh2Lx12rjf4+jBtA6q98mgdAbJFoql
kpz9sV9ZVIXhyMnbAwl1OPxDQC+IJVPAjzzKESueRq1txfdQ40rxJO3kGHX2JgtYQNWiv1qj+sPF
Yt409fxN41WxoXZ01417OnOfYqWMA0o+xKGRw53FDr7O9Y0aGeplPYZFh/382HwCvToHhF32o+1h
NHMwlZaTXk/eSWWOc8V6Im5gR6pz1psHJ8n3Mk9M/PJs5BygVXfZEEJyh2023gc2tScHGdSMrVtq
DuOF/FKyayhlCGLOWSmP9QUxMLnAVH/FFIlZsafSZoyrHxYxLp5jdWCFg2rtkYMrqKVi0g62fpXc
h5BTVk3t3i7R41LmZbUvsZMhXs28FWn+EHNXoVZHp+TW6bThjUwJ620/XjpOvIOulJ+5H1wgwxKn
wqle9/R1mpH3iBlN2IuGcUusvl4C8cYfO+nP3uam2CAvEkMxdxXVdEvJafOA7fuYgVdbDM38owz7
4rUZ62YREuVaQae7amFVC+FsAgmnvRtj41iYdbOKqLhy0j7f5SrJ3+H4EJqhqXOTa6xFeZocS0MO
q8gDD197hxo6Gr1ps3mdYarY8Z0VqLmltdut9tUoYLagkKzmAc9TNktxq1v/kwMqbDZB62yRauT8
qMa6U79NvdC7Wf42i0JeH830PaYlYAZ4in2HGpgpfxRikY4szf6tlyz2O6pWtkHu3KPYyC4ANmck
y5dMPDJi06Mvi1PSOLKvN6KEVy1F6bLLkmSq+lXIz9SmD07GAs9NyXUdQuCCB7yxervdhyj6WRg8
RKxgQyE9kXi0TTwKEz4IEMfUYa1YSEb70P/de2XLeVnfGMEegizcV+w1FzRn9umtQV2RqaCOsbdm
EE9PuNz/kMD2jyKN0nUf5vMBnpZ4Rrp7s2dK4mJL3qQaTpHpgLebjHcVqGVe5XfPhVY/zp1zB0j3
3Wmttz0hbzqRXHWqB/M99I1z0BjJljUw36/c48aSeRfD8vEzO3F8i+3+TdX1c9YDEEeawt7iTLQr
TY9kSqueS3euTjPdfaVbXbCBwDnwmvaiuW6Ysl7b+A/QEA+hzbtTVml26K0Sp0rRrAZfe+s0dd7y
ieL7iXcH2d+qroYc+T4bK0PkxL/jXGzaaMxuQ5hltxkIyQYfCQpsFxoXWKvYLwFuOP06d1W0V1AD
jH54b3q56nHcH/KOThHtEbQjKPeHXhGsvdmVnbY62ki4PU9tO8ZMEhgAOaOTMu7Ho93V7lLYsJCw
fGFemb3mYJAUIhqbTcs2NVFDLSf7aJ3fc5FErwPh5qAQ57Lh49RWCIajB+Wjjv2TfjQ8xWW6T1X6
2tFphk7ibrH19+uWzz6zDT436XPhLrhDLeweWw2UJVYIBDDlI7lNzILNQ6BZbCWY0MF1qzL9cutH
sQ1NCIssMz+6nOq4Hq1gocrSP6FhL2sYLmvb9mk0ckt3l8vHvTy23nKu5FslWH3nljz3+9iemKqp
M6RTdDh4OYFxhTnx3gkKbDuIi6t5zmn4ASgb4b42lPT3o66tvRXbLParuriBdqSNxLP1ygPWTyJq
pq6xB3lLrdimJ5FAhkephawwnSeWUR1tQYCMwroKirH+TCPCEECEM4R9bn+G9zEH2SaiCfZidAc/
9suNwp646HiQM/nEjSdTirfsfGPlcIjLo6KQaO9KtCpuel5c3qJQd8TBLtINpg2PqcazJfK30rRf
HS5JV11Id2OmM60t8TYjvPHlc0HcjlIx4Rnzl57q6gyiRvMViFrahWtx9qT3PFmle7YK8aeCTf8a
1WSMdQsxAXJhQtT6lj3+CHvxa8TCAOqACHc4hOW2rPoXem0+Wdp4Z4Pj8Mqtwt9By1qqT5vsGUn/
x1wP88Z5VNTaTmZugqShqbK39ql+RFxCL9rTtesHAx0oVcrSnfRjy7S+xcP+Hth66xsJ7p/ZKS7A
hinPm71LUkofV4ypfkys67qm9H8Hg3qbk+YPWVhzN8OGPP71x4Qh3Bj65oAkEx2wvJ2xLMwHiR19
0TR6n6ZEKbNBXZue1bWK5GtajSELdSKYvc1qGMLNo6Lg0Xivi9cEooldWiOwhKC51lXdXB1rTM9i
trbxxamTGmcfHBnQc/mFAV53wGr6KMW8yLyyBjtJKYxVqxOWURK8Ah3BL3+wBd3MeJiOtUGyqZLI
L7Q5oGGRePHzS230/Y6jBnS+MsiPSYMkx9DtcagXeKYkHTPcknxpObtp/jKnyj0+BGQcXGLet4H+
NTRReqeFpDnYjyQsd7ERaInb7Fzc4J5k6PnWFUOcJciWzFhrfHJfb3HVnJOM1Ts+rnlfG152YSO4
5yTLFIC/pNbUjEpVcEO3kml4tHrf09wezsIUOXdzKtdGHtoss2md+07PU00Z+ak0d+2yuuScnFZd
W4cbU7FOLCFXLr146D+aEL254MuM2RVmGvU62Eiw0y3duOtfLT8Wy3Asy5MLmWXh2tV73EXTR+dK
uUmiIdjGoez5FSRK1AODVPi/DRq+GVJD89V8wCKKuFg7QTVfde2IhU3LA6Zn9B1TjN8YOh7Nqn7M
N9QG3IFOuCN7cpWmpm4yxORSxyCCPEC3Pat9+LJTQeSwLDAPWmc3NNgIu7LbZGX9J+nb6SjN8maD
jWPFTqS9b1vkU1X/jPI+Ac4RNBs/5AV/BCcEJSrEFLqC59h9O4XAuxkYz1Pi0VDX16upDkyKi5vw
io/t6BOYfY9Dgtmt2ZwtH00GKs5BqAhn1CztrW6rDwzq7SHzlgMMmBEgtoUX7F0D3oj93HyVFqU1
WCOOFi75Y8EneiXNGSsflPl7SJbf9NgglXG8NTQ04tgzI1bf6HoP35eaz00x3g0IMLveSBrOE5hy
aP340arJ3eNpB2EwJMErTT4/iXHRzjBRJe3uINvnz3zJx1U3U5SY8TU7WU67GQeld8rUGGVlcRw/
VOAZZyiJ8bMkypzI9MkxXGvvIzovMM+6h1yQ9dZ2tHOMyd5yyOQyK0JBFKuc8SmgkVPN3iwJF8gL
BwYIOxi4TFcRIDeL8sxp/Wb3uX8k9Uq9eubBHweAnk/PVksblkMzxtrX5LxEajpb7Mg2K4Ug4Sm4
DW5zMmoyw4cTzu8KBvOx17uM2WgbGzj0oAxR/9WHUEq79IcfFslBROKEecfBSGWxqucDvaqDNl+a
HQdQHguxxrrqnsIpfW7ybuOEFViEENXYch37YAFlXbYz0pCH8xDyfNYRVnbX0uvyT5qeQZSGA6W1
A+4sAyzitSxTfMRudg0HbuNECtw2DM84dYKVqeEaBB0iAa1mPweRhPsZTAD/5/A3AB71VLoYmxom
wBhT10ZTmLcro94+lFP8lBClOFTNNG2i2b2QMy5fimhpiOpiaTc8ZxCbsx7uMmR6eSptsmihHWwE
RlQMl8auGnr47LZ9Br7yrnuDJGMryqNfpQQYMvoSsk7odW9GF8cdMNwk1asxFMaxt9yY5JoV30aJ
oFD4z9po35zQl6uKK83ajhJvO3rlZ4GjedsMYF7HHoe6nvt404dTctMp50UnHtZEOdRaVyq6VYJO
E9PGvNTG2TnBfHcBzdWhUxV05cVxdqLXG5awteQFKMLx0DtTQ7aWjsvBJFQXd66zD4L5OQsbqKWe
PBjttBvAgl+r2QpOWT5/1JOTXkgX/DRFhdmHMOAqk+QQND6b65SSM518wRqHIChuvuwHHCccG03I
hTWTexixD5WpPQ1YS061Z78y9REabphnGMaPJYcdGOhkOjLcIliJYMYk9eGvm1MWCsYTKiYPcx0e
aBDE8tHL6V5YxtpJ1C+8afE9q7AQlw1gFeSmad3N2txWcKpsrq2QXVnatsQp1lX2yLH7lrNyBsfZ
5nWLAJO2P4D11Y94dNb1L1ZEgjGOovE0OtTVTzK6p5RaLYP4dzWXzRqPJ7WcLVBXr730nmXtFQvr
rRWV05qYULUym8S+mXEZ7gNtf8IlGQ45zfWPCoh5QflCeQafWV7rxscCVzAWCmPghcnDi5jC9nmQ
9MQBfzmxxaJYS3bx2XOLD9/IfIBBzsaSuPRaSYlRl5vOrqTrvSsik0RuZQDH6T6RdHECUTrFVuRc
0vm790vzqw2GJ+k0yUWF+jOfs/pU9Fw2O4TDlSljPqxT+jDgdb9nvKJbVdDNQeHc0h4esLZkmk/0
vB+7MC/3w+OhwE+5m1W/MQLGuHpA/7WSWRyEECbh9IZ+iUjk7wPnGogCFMX5LEfsBEBSLVsIIr1w
vll6kj+x9ib3nZesiVwaOqBZ0dNZfuDsXLgf3LvET8sITdTD3r1IyoyPriPVUncV8pT0Ly0B6X3/
yKQyDX8W2oWFFmcUv6SDSUibCA2+OH9j3wip6J0ZGPOLYglF36aBh8gNt3PzwJ03tLORuoJKnzrq
JNtenYr4jyrVDtRSeCkRCJYxUbMl73X11wJrM5iOWEaMLmtByfx69mkm7PJ2VVoUymrDeCpTa14q
Y4oOOvCpsM8DH6AEjRBWOFxJ4cLF5VmSqwbxFJE6ORqq9I4VJ/RN6CQQsCyF97OlZFyDeCmifsvZ
yoNJyMbHajPrEhbtpy/s7jojYA+44s8Nm/mF7dnZx4Nxu4b1XVEbNtarwQsBvUJ6RkokdWipyTjX
AB02fUPUg2yd3hMiQi12XDZulnsiDhARySJHMaRBcaVUuLj2pNp7g1iFP3fGtm/V2dGlcY5H2G2x
BCnHCpZgIow5A0iRVZnpFhsJtkhnIxr4bAag8ZVlSDKAPR8e2jVv8/gFxuKpjzmsu656nThgn2O3
dc8iTI6eqMRO04R0bDMXm+Pjqw9X8dTTQkC0c6ie+yC5Er0jne2r6F2h3y6nYtKrJkzTZeqxHeqT
+ka+Ue/IPEwv9ZwvgQiQWI1/c7qcF5I8Y+2bijy91O8CC4Rh+2yQobSHrJkwjbNPZeza4POrnmth
DStbE2YIXcqXknRw3ztIgcBlyJikNYBD9vF631k06yQB5h0QpFAGWxo/yDTShUe6PanxW4Shxznd
JGhUWI+H2o3k+50yo2g8+8pMQz0VIUxB2z+VRvqWUaS3thXb38I7BTFxX3daQQEP3wO3eCVX4yzh
h0/rmE/zYRjtoiIaj7XYBs8ufKpTEtgEXVg9dQ1LaMMvgp2y8H1XZfA+ePXd41fDJAyxzI/eGiwa
Nq4mehPt8Kcvp8sUgiV0z6WB/ap+/DFGxc/exoDpQTs/mWQdssQ/R6HymOCSDsdvuJUV39FsJFKJ
3v1hd9g969hxdtRn4QU+U4qjzuX8u8IWVhjFTNQxNPHEgiZyvOYWi8o7km/OmRrOs59h/CN91hdT
vKstXF668aydmwT5tcIv46aZvZ+b7JFqat6rXnqrZOQxw/0p3lyj2pY5Nao2q+QjV7LxqXDUrZiq
6MIo+oXSVR47WT9ZqR08uaytCw4K19odX2XXtTfrUTTgsqunzLh4dmbnpxzpFe2h653cuY25EhTh
GnsLt+DpQIjwKelcvWOr+oeB3SPLPF5x/JgvmBQqwDJFcu9pYJrdeGsb2Kjwfs3EBNCQKK2GLc3q
zSA9Zs6yuWTskambYAMuNUWFceOKBYEXKijsqnq2Leby0ouehiA9JHYcYVxzwovEkcU+fmEUobvN
nFbcBpnvm17NLIUs5HsD87UTiYjBpsD289jc5S6bbsiTxbEty25pDiSFqVCtzyCdqW9Nu+ioO+He
my4nKGgqYqSOLU9FaT0neaRe3apNt4Ip1Ma4zA0lky/5NHkb7N2skSeM68NsHjmt4Jg3XdjlidyI
Dn9a0MH3hMIiThGOsTXHgWwZ4zicB5G+mm1FkVsWvqUTzYVajqQBONJRuTGDavAA5Tf6nOMJl4P2
+XYJtoL5kG+S1tn2puEs4i65OIrIhZc0K4vL/LmYYeP2hrP3ksEnREJt1lzVKENhUBHwE0tPdP5e
YmZaibpj5HMxQSCwmPDzMG75nxgccaTVnce6ZdE++p18Yl49ie2lXZdPrm91K9MMvgBZBIsh5YIc
+cOeuMcFb+opAMpU21fMioBo2wDzmoBCRLM8axciOeUjky2STSnHcBmwRjgCt/vdQzkPf1sBaZZR
81qkp2TCatmVxc85mE4eOKnggSVKylOqvauTK1zm4meahOYZNho2fJsFkQMBAQ4VnDw/fCpV/BnT
d7Xpgqfehw/kMQytyrzdVXPOkcRjPMh++cR+Og+hC186lvB42btUUmlySVYcpcfaOVp9ih/edDP4
viBRHUyoOnfe5oeckmKhX0SFCwwcBxgCepPtqVg/KDHIr1LZAWo3aQGX9gV3yLbop1QIx92188vh
GBa3oRj26f9i7zyW40iyLPorZb2PttDCbHoWmRGpBTRBbMJAshhaS4+vn+Oo7ikSxSan92NWBQNI
EJkI5c/fu/fcDDyIjCltIvG4tLXwRw1HPDkbvorRFFczB1jRrw7Dh+3M5QVp4TwgbSZfq6e5OQJj
wxy+92YF92iGYT6ZqPQYjFxpaaigrrqCTXR3y0OAlM1R8SP3ozUgEKZFxfelkzjhvXMQ52Jy9aZD
nnDaYaMrG80EkdLoJx7nX5DZkijdwHs1lcZP8/TStJqfK5TuPEcuhIiER0Gex6R2dHtFOe21RvgZ
bJr2FdB8vRqwkAamo2hIu7j/WE44Oiz5WjZsEvaxmGg7tPV694RMutpbmNZXXXUm5QQLXhZORxK8
0FNuMx60OJbV1h90bOCw5OmlyzFsR2vdqj1YVDTb9VYjJL3vmcU52teGMURc69q5jz4UY3Yfc91s
6rYnbGwZLrWqMsbpaNiDm6V0qFOGIyXnWoTEsbqrIU6qu7gT12kky6xVzrNd1A9RsjF7636Il7u8
QVA4juVn2lsYNxr7Y19HvltZ6dYT9JfTnobagq+hYSro6k+ml9LMLZzH0WB5LAhD3TBW4GeTSrSB
W1hyAKcXMUD41Mjw2iqF6wtnNE9x+zuQ2vaQNtyChMXofjpKxisb2JMnze+1ccwK9Toz2Utga1yb
mOjcst0S9KFutAXBJpLqQ9hFFyB2pvQqBLYTqzvDZfUYDKwUI6qsImVkW6nE0+gTVghNpJsZ4HCe
JBucZO4xauCHka3XooFPwxuvclmIxpFTUDEMMJAF461gCEAr3u+je7g/RZDXI9SyofdLG7gXGb6I
RAE64cTV6YENqswRjeAUpzI6ZdlVingmlYmGmzZLJiNT7hYhL11xFzlzw8lrj32J3JWRz8qK8zmw
ZpXCrsCb1RfKsk8G8yvsVly4VR49otimxcbqoIFVBfinRgkeN+i/9G+bj0pRGQeBJn2FC8Px67jJ
D0sd3XgoAIs6MK3iTjWW9qI1BoYkaXMxakS/ZX8dsSgqZosXSOWhW7OcxzMxkAahBwgB4vNApOlm
ysLTqA+qT1stYDvA6Dr3QcWGF3D/JrdkVgXloo0bG686D88Hcgc9UNq48ypHOypu9jgY1oOVow5i
ObMRIhIyrzbtjVqLYe9OE6yLaLntlrg8JS1hAVVEjlsnLh6077PonOQ+Cbd4WEihTO8mYH4b7KYd
MTkMICKkCJGKVY6bkvjWet/O1ec6ik6mDT/SXqLormngCudrzSnd+z7DJmD29yzuKDtNVMy5im9M
gDjJ4LeKFOtqnlNfRSYUP3nWCSMGHbnr6sllrl+R6Jwn/mKYIHN4OmJeYU9LysWcfOXuM4JMsS4t
9wU3rPCYzxY3qcC61LPibBihOr7mqGzou+TOThW6ApN9qUjpW4103TGCtKlfVICHmiEyVlbVR0Fi
9Rbq2imhYImfTQt232JbwKO1jH1+0+AIZxRRx32gkjlRlk12qCou1DnXGYEkrUOJXBZ+hHFx5Sms
/ZOtPng2qXZ5xyrusY9TTeUWtCRHGRqb2nrtmj1Iy+6/POixQwFkkl6seWPAA33axE3/GRk3YE6i
op6cSRM3ldJ8mXJGCOmIydIjeB0/CQ846BVeuAdJUO8mTOl1yFEzu8Xi4VLgXlKVffwhDM0ncqeX
QySaj4vjootwCjK5mvSVcTidPXuN8ww0djkMUIryMwt4wXSvf+G8o4glwOrcRRae9WI+sSfjgR72
yUVjj7uy9FQP5hFTJaZeAt5lYIyXLXunRBdBVDyldrc0Z2avzCE/udGs7qp+XNdRbV3LrACEy0QS
POuHclSNG3votUM9JZ+MnGbnGPaA2BCKQ9z9FJEnC2WD4I1ef3K1vufKrJjNqPmnKYRpm4XwVfNQ
Tmd15VTJDypqCbgDCGp6hxEsjoYVrlltncxzs9Ea8iHTOMlP6NFEEKNq85O5vo/0mpZHoS+30ItC
fdkMBgCmRCfgXjimuo9dby9CcDB269GezaIMw6pK/ph2i5XQOVqOpR/mrP/CGp2THcNWy1PtR93I
NX9AGbhS5DMncxl5poivGQWktzMWdn/s0miL9nUDCGcKcodc4xycHfYLJQC5f1MakT+2iGOIYn1I
DLf2leXgDc09VjBlVYa5dRpE/bmoqHMKpU1PLnmS2vyUKuSWR9bZhY8TjK4AvkQHjJWTAUubmxsk
CvdOZU4nx7MfdEaHha7HK0eDLOnxnFkpI0yfrDKGtRsZhzFTFbq9ZvgQVe1OT4rXximaW4fEsWtT
sbzbddg8lXES6MBMKKyt8gY3S3rQsspeR0l4Y7eV+tg6wzOy9/yLk89XsAbTvugBVnlVSG8SJcLh
7bO3D0AAzINIYwaP9VTogTMjpUDy1h/tUWt3mrAzXOldvG16T7kISJuBQSeA/SQ2gJEGCfOIws8r
O8Y0DVKb+DFyREkO2g9FvzzyHez9KnF9+2pK4keBxD+iHXqc3EJ95OU+OGWrX6LKjDZFpffruJgc
xIKmnRK6rGTB2GvFjrmB2Ia4Ip/yND6rsz1/ItocLHUmmhsH5xpt+2JdN6ELCjYeP5GnPn6CEO/4
5jLrx1o3xxu9mWC16La5rwqFMZBe4n2cnMe5juIdIghta49ZfB+K+VjjmDxMYwu1mm1qiZvD5dO+
KYLRYWu1oLTEWJLr66VUdKzbqSNoL4Y60ZuVcXawOCroSA6zkZxMz5xuSlx6+9prcf96Q/hhYBe1
7ufcOMRdTI3HwBd1gn0YSWUAtGZY10a1PlfE2z6nQIO3WMaLTQ9W6pnHC2P2QaNj1HvF2iQJ4iCs
F2DF8XM/zSagL9bHty8TBxedJZJmb6utfYcUHzI1W7C2Te8NOzVvFHv+YPRK+mx6ZIrSUVGCyZ7T
Z0W+RqKw+LN/IoWLOadD4woYWPEcpnhgEN+bcE+1/JnciMjPSR88YKc11LLiT/T15BTT4+yU/aVv
sWE1aImeEwdoSkfOH8xEKBhOKma/n9xbT9Xb5wy2L5C8+K40BOK9Pn1iq64f0pKiHidyL6GUhIxk
VoJGoxqdZyKu4d/rrBjEwhfYwOFzOHpQzTzOGIRbN2SzwGRoejBDirBusH1toHPpxwaQBgOUCidY
71k4DmuxhZ558az8xpyKbota7Kx1HdMHvEgcX9NgXlg1a8iRq1CtlYszqC3pUnwoMnOkmF8KFi3m
ayPthmRqZiYK2nzlwmTsDuoWGY2+xRAaS8t5tlYi7zprs3qMMXMDFlVOAmYCD1T1OurtjLOtHjAR
5NkHRW/Va2tj6VvqPt7GenISiUL1N5qAJ2P6zImelTd/fOgc9yrcVdu2DqIglYDrUKcRaxya1NVB
qHkMLQrvGjcQPo3KORkmK4pzNyi2ehzDGHqVWpQbEwDPlbxmuNrq8tG1GU6yscB7UtJ+r3I6zy1r
ctR2gGUjA8+f/KA7sX5V7OYeZeiwn5tiNbEWrMmTS8gWFtMFOxAmmrRDS8O8MfPghOQq+i6XDZPm
FcVlqmwgv2WDK0/KscYt0ZGCmx/plzob+jVfBJtxjT2uqG6QDN/1qYnfRX5YBvtxStWCcj4lzOUD
xyG/WGlYXUFmVNe81qCeOIpYVRmXZfaZp3R/nR6wHH9dUgY7rpr2B3tZ7gyaethiAei1OLz0qucO
qxmOEJwGm5on7v5N7/r/1oMHUf/+j799ruhEt+IOPldVfhtnq1uI3/+99eCD6Grxm78kWLY+L7//
9ti9/uVf/2FDQGVCeq0J/VilPW146Ib/5UNQbOvv5EmYBNoatkFogo7Y+J9GBM39u6kZnubRbXUt
1Kd/GhE05++2Y2JPsChjIYHYxn8SBcWrf6NntnBGuIj+DYthgWvwbt7lQPEQ1aeoBHDggeME6bIV
bhh8c2h+oOmXP+JPyfRfX0Jq/r8x02DP0Dxj4iWQDZ/xNm3wkmFvBnFZ0lyYjj9/te8dBP96NZJ8
iWdD0a+/cxDQMsyiXqXBDltxXZbXikFbBd07iyFQpA9KNfxxi/x728SPXlGjf41jQnVYJ99Jwj0L
L7a6oMZzx/FIXruaHysXl6Wm4hgS24bJcoLHrRIRMinq00JcemHuRGTs5MEWY7luIYOqin3/nx8K
5t+q5tJI5h1KCfM3B15LTS2vFuQ3ALjuaiPfMVIOMm04RvJct+5jlM+Xn7/km0fk/cn+9jXl9fbN
a5JpI2xVhVSZxQAdLXvd5q9OxN4OQnG5oFJLiAse1iUWAyWFKTd7p5+/gx9d0N++ASng/+YN9G5m
W60krqOIJK5TKkWz3c9fQvte+/3HNSaDqrl1HNcg0fr716CMGikues64HN2o5UvpmjuF18pgjoxi
z6j3PNrDsetJhe6Jc9BweJTbX7yL760If7wLR7U0Cy2rrQKY+P5dtKY1QJVuQ98eX/ppodOPFrUv
MJznu6z0TkREkl6xEhFkBcvjAhj8QTw1hfuIIOcXvgjje/vMP9+MaRuk1Gm6ikPl+zcDhpuNwVjA
5ZyOJVol6tydRzxMhuEB1E/QNgDkGEFrqvtYwuTGDrFShynQBWU+fp++mZF3zBdXZ0xIgAi+m6Bs
hnVkcRa5Z9U0B5LMDs8rgRctiN/WYz2trDQJRoabvzi0P7qIuJVJCcfswZ397gQ3bV3aWOIRruEB
5Om97mlX5gDwTR0jVjNCj6uAHkrxMHtR0zqzs9sJ7yNhbOufvxX58Hh/P7kqzixL9wzTtqVn65vL
uQgdbuAJl6XT+OqMSmMShI4UNzWyTCMtfINAgvgX17cpT9ZfX9TVDUc3NZahd1eWgYQzbHskc5n6
kNqFb7ncy1NyYCa7apZpUyw0YOJnrYGDmlqHlK1aEzEiyCgTeaKljIE8ATYE+fqQFOzTYK9w8y9A
rJRkwfEa3drZFITetVouLXm6wrDvDSG2qpgRakQbBcMIOSPXOsJSwYhj4rLWAXmONOitZQh4X5hw
fnFDGe6P7ijXUTG/OSC71ff39RK7bqbQVSOnKtsxu/Fr74CSCCXciz6Pxxwi/bjc2NJ/DaUKdfG6
J+sJu15QkuqbzMN+rMaNwJ/bZ68DRDmvSA8pRaxSJR/neUJ7T4A4LuWJfTIX9qyYaOuJMQqt9dIw
RaO7FyJpIe1lRzLXJm8Nntn2bllSKKQZ4a0wdDMlcLAD5oyk2wFdq5ODVsVAayw+XJ5tiRBXni95
wFVAYeA71oIcUv6OirchHi+jbAZy0U3B3Fi7FoKkWcmkox2IrgtOkgsgKrq0zZU9P4ogxg4fowfG
6EdmZnCR1b0KmNfDccLkcjUL42DBbMpS4iaM4ZjR3Myi4uQ5YwB4gkBAfg1DbGcwUPKtsXNbD4j6
Jo/7WURsg04s4oeUPDipE7Xzj42gq9Mu21Tv9hO+eRqQ2wbwtIhTsPz6QUEoHLr9ahI3qqHv5JHv
xYSoJPcFuca6mRxmqOq5JXwdOj9e/YPCj+KhBA+vZRR6tjT97EZiO9oxqjogDp7rV7CbpyJ6EG31
ygIWgJpmRXYYcbTzRZ/4xUz3qdCSOyfrr04X3YWyF/DQ1N2mYO9TLPGhq8eN9KO1ZX4DDUsGZayJ
gAzAdwRD1F8ZhO1tnlf2nCEcunFp0bA8b6sokW1vrmljFyrsgPRHyzB3tu0+pXKFtHjfjAds6iex
svF1W1tGwVnrrkaekfJ5WdlfY86uXITkGW/ya1cNBEMHZvMirPAhj9tdjSqDFFl5GWyZaxxmyLyG
zZtrB6kv9qkTdil71MW3Eu5g9UFNuBV5EK9QUVDLDEdlmo454562VE7y5apxgezYXT1+GrzoQG2J
7AOgk7v3WBODwilv5Is5lgDFO2K4IRSLIzFGHCkWgyxEzeWaqOPLPbwDLmMEcP1+pikfj2etHVC6
DmulAgiQJm8xfqUO6K+0d/XcM3+bt/KZrCTqNiP5HVYdYqmtzm/UpNYuYmpkDvFd3k2rtix2b4zn
yfKHr0VH9LWS3eJr1dM+CDUKsULZEPyzycZtqdzLP7FGzjenBKHs3vDCjetyWCz7scvjYO4hbY2K
c4Q7t3GBCsSUsmkBxkjGnfKW6gHUnzMFhdbtu4auKqthycU5I0xWSGlitrLrsrWNyq0pANehw+df
GdW4ljEOKudi4STm5B0k7Ced2gtYF5iSaCQp8PsDrWZaGpryhWAuc0RdrrGKTFWaEn7UYDSdqLUi
vASAGTMwhAX/1zZPGVtsy2pEUQagQAf0qqYARkkJVQFOEU8p/x86lmN+XswvlthENbB05+BjFITC
aGfp35I3jXY0SjFdjBS0Eagh0o5WHaNbope3sbqdVefQRl/ZDR0QGfgThPFpjlFc0p5Hs02ffT1h
kGhVLELRquGdwEv2HT0C8xYHJl18/PnoMh5cbVhX8HgsbQqIltnKGoJW61prk4/0FVdkqq8SWBNm
eAx5KIxFsZsmXiQTW4gY/E7WurU+/nw9/tES4dnAu23VNhzvfdG1tA3w515H2Ou2V8ft11E5bwdL
/8USbHzvxf6jnvJcw3Q0NjKuZr8rY5Ec5HVDULAPSOcASWsb8xu2CIuivLqRz7ZKZ/GlPweUcTfq
gp4HACS0zg1XBXBrl9KTAR6yrmXrzWEwqpw4K/xgjNlLpD30GlGDdXsNebC4/Qdnzk8hudEpJeTP
j5f2owIGq71HpeyyJTPebUJ6+A1lgRzbj5L0YzhdrSYOOhh42uw9UEecEQIDezAhAhokjFBGZ3iS
SmD2w6fF0M8mI5gyNXc0+4/s335RXb2z4f/zMHtIKmURDefhXdmqEz5LX9D2fDHxtFD6PWpSfG3L
p7lftj05XQvDBgMWsYOgt5yaVxqEEC9NXCpK8PMj9cMr65u38u5AzWOhFJ3DW7GM+eIw4lzFVf2K
0uXh56+jyx/0rrpzVLpcnmU7UNScd9XdmEMBZSbuYVzLP9aqeSYhDlmRuQs1kojdjGPNBo0sBQdx
FUIpktkG3DDjUbRX01M2ctnwwnavqOOm9dBhVdcKAWQx8IiIh19s57UfHBZqMU36rrkV9Le92DcF
MI5V0gNwy/pDxS0NKSRuF79TWGAeOXMryGRMzAny5PIf88J3Bq4VTLDyoVhQb/z82MlD85dDZ0Bh
ZtVVAUe8O3QAzI0Y4x80Nu1lJgerUoej3MUkUvhU/qqz8IPGAiMpQ9MszXT55P2r1aZD7mbj+Xq6
LwaDLBkm+WBEa11sjVqqk19+/usZ6g8qf16SdF6H/pIDCuH77QZQ6bnoE16SHmiQsSgO3KpuG22S
LHCQpaS5eWbSRvqcEshvkU2NZIk2g16cmOYdmCPu5CVDosi6OJiNdRDGRNI3l8ei7yyRU9fkJ1SY
fgoF1Yj7fVZSHKphsCRQvmjwD8VI+sgYTPChFnQ+/POCbAhKLtq00dm1i9Noe1tmgQhH6kIhESgO
0qa7oj9Yj653go5xdmPr0LfjOpEpfx1ZTwXVaos8Gt+ZM1o7vUKtSjQuE6jjIDlyfXzH80fNmxPm
gcobfNSgLpdXP1PPp3HQQ13oWRtRa6DNGIKJF5X9C7mgy3tCVuADf1Z2w1E+4eqcrUIZnRWD2Syc
4aG/moIrlD0AZo6DpmIJYicn7zx0Raz87VWhplIkptEDR52bO1nzsu511VrWzOqSn5iV+wpajJKQ
P/BtX0fuVYM2jjnMd8onOovXBoLeyAG0kmWbpUgFwCSOSYfJfwxk/SzhDSEuxRET4pjvQor4WFXu
3CzaWlq07afoINUWvaMfTOYZtkQDp0e53IgWQYj+kjThHRCjIAKToRw7CP65yuFGjYn294Tk82Sk
0T6fzyDwfNIYNz0xTNqAe5jiIqclVNMRUzv2hN2DcNId7bS1YBWTlWK49GtZQ8fjq5Ld28TCMfcK
GrZLTgVHEQ0Fs1fEpfFhMsiN5UyMfXNVi+jOY54Z5Zu6ZrfAD0gW2AjFUfaZDO/eYuw8zsZ56l4M
K99ZbDwLJ9p6BVuJLN7iazgwhANvvincB9i0tCZIePHYVRD7mFD3YIbyMVcdCvuzXb7wH0oDdqHR
diDzqydire3FdshBpg5oe519R01l9keETVtJNgIP8rkdYgp449wps+9FziOkt1PosZEoxUW+TY+1
10Ta46RcRpy/CE62R5blTEaJZc8Xq7h29oOBsTtt2eJ1LzZpmM1U3Mg+qhtS+FrTVqsNYF0kBoj4
YAgLCdbiQ1G5XQRImYq2DC2XyspuS9owstuLlYiN5bkc46BVrZ3Schr4UQOQXuZquOJNkX2k7ocm
2SnCl81Ced3as9hGPINH8F7ynpMFCEz/vXCyk6DaQEm8a8gAxSq/t1lBerJ5e6J5dfZ0CaEoqeSh
KXjzCvqzkXOUOfdOxWFWOF0JJ4jtkQYAcJ4eRHxZ1P7m5w+5v3bvbJWmOepvB5aPx4b1+2ecp6np
wPFhp4UbS+5aCmy8ujkcFzYC8lKT9QYyo3vMHYjxxBa3AcYL7+7n70MCIr5bS3gb9Pxtmu5onVxV
9qC+WdgqtVFb1ZhBPeRc3ex1wsjEC04fqeh/UeYY+l8WLtmptAEOqbB1XJ7u37+YVnpKWSqRS6Zf
eiDpVaxigcko6eK7QqxyWuWD3rzKjlpnZreKRZwyi0xsiEusfJnYeGLmvzZNfCcq9yEbeXKRPqR6
DzNcQ7xumwb5jjJPn2zAX8yO9xjrWrJKp+O8NDKbaVUMj0aVvohxrOgHKuAWk8MkYFFbqGdEv+td
lcVcngAaBzXyzyGxGOuzIcSx4+rTdrKHtewWL7Y7riZXbB2xbKcJ32hVwFYMh6PHhqNySHPPaEnQ
ikDQdMce5a7j9iza6eLZy1aHvg3TG1ZlL3Fw6ouXOT6RNQpwGxRgZEqA4e5QG68BZHwAphivbHu5
lJq4TEQE4E+QWJzTnGUX1fLukUTvZgRe5lKczNY+Z1P+0FmbEkYFJtebvgXw5FJ9W7322TYsQNfc
L0q26YpD33HJk6Uk9PBu1hH+sIOb6xcVnVA5KQELD1lqBAJFvuxu5OxMEw1d1Vi96EXMEzs+2Omy
s3mgk2uxI7nvk9LGv4M4NwCR0zYS9z3OLtemJ8UDRKFF10XKndV3rwWlHCIKpDDhPSNNHFOAY6JG
ORVZ9KE3ENl6NBKyXcrUH71p+CVsxoCn02F6mtAlkTF2YHx/01sym5oVXrYT9FLKVMeNwfuQjbtO
6sF6dcMaZGSUCb17UnTvPuNt0LOGUNlv5IrWqOwR24ZUGKD4dItyxQvkXdgZSmCUKA81dsBcaXB/
kf1TmSakW0UfB6K/+zo+gBXZgHG+kysI1vFHDR2i06PazsuTFJL3mbY2a4i+8qWQ70ZFu08QkqDi
Xjs9vZUm38m1BOWhn1kzhENCH7uciTcbdFkECCnYIrbe8Z5ComDzjF+/y0/O9AVjIqkIxK2lrJfK
cgds9pPCzZuX46chUp5W4Ic5eqb9UCn5qWSuG7lfwwmWjTcB34TIV3NtmSG9E2ci7P6xN6J1mKcb
wxWEmsqd60PumvepetL6CGjocDHy/Patd+QVCDIA8FP3sDzJDZ/Vttda7T+ZNC7iaXg0bfzaZfJs
J9Q92N+YohevSaaubB2PN+KFvneeGjnnn5Ndp7t3phV9nBC4J1P4Uei6wWF0HsBM3eDVRIsJqNy9
yP6S7A1MXMRh536ZHXoGsn3Ecg6icK0QzluTxWfnaOlxYgzTFLjAiYuK/mjNumhjQ9QM5EovWAYC
ubt6wyL2KGDSWzMLD0aBSJxSWn4XE8OD3NXT9zx1HWKk2G7P0WdZpiRN++pq7bUdlCe08JQu2iEu
bgw3pS2AJkTXt4rQRvSV6PHK8nXR201aEMkN1e08mfFBbt6kvurnD/QfPGPRb7KhgvtM+fx+Dojw
RRSiUx3f9SYKY+KqKY9kTxSY+0m2k37+cu9wbexdbZ2RIztCwzA1ZlHv5o5qYsez0cMKGlPuX7Se
suCMOUGqLQsryMnct3a1E4r+i/VE++vaZTKPcF0MwzZjEvvdfES4/JltwnuuXYIewFblNHroPuBq
j+6xv23pkq4TLXsx1NfYItHCzU5JjOa8GzgqwIe5dt+Oxn8kVPi/ARAfqoL//kv+5M9VLVpaZP1/
/9d3X/3bH/TdP+r+++2HANfzX/vX776gBE96cTv8LrUF3ZD/8QL//M7/61/+9vvbT/mFUkGT5Kl/
r1Q4v4I5Tb4VJ7z9gz/ECYb1dw+smq5auk1MoArT8Lfp967/x98MHZEBHYI/+IjfCBMU7++GjdfI
Y/+LNkB+9r+IRAVpgsb3vh1NftmbP8odjtO/HabLf/1NVeSCRbQZdrmaxuWFjt6We+JvqqJIOIMT
ZWRfxwKFsuFV1YMCtmxHZpMBnMktH/AHj1eiXo9vf5lk8HVmQmULM1HOf34ow045J5ZdBplFXMuf
f5HJ74vd3D4YWrPsnE69CADsu9TO5GpLMlND5wf+0LPamuiRGzxXb1/mjUIeYaY1CLwpxm34fcBw
5+c4m7K9MyyK3+Iq/eZc/fPw/FYOxU2VlH33j7/JvuL7A8LwnkqRJwp3uUnJ+v0BqRS9MQz0xFin
lceYxKpjOuYVRoScKVRn94dUfsi72NgkIrttkJmvyJcYfGT104Fn+nXJcK6m2BindPxQGTWFhYOH
Vyn9KMwL6nRT0lFitjGgO6hgXsxMeYTanpNKpN6LviOyliSitvzagIdmA1b12GW9WyTmY57pvl5b
JGUvy95L82E1R3SPhGbdpobxrPQNu/06An9l2PBkKroCc9C0LDRtla90iGlESW2xGsFDGUlLGmh3
hwI/7BCNWGnw/a3zHB8dWIKdZcEX8eqiC1Kzo1LrkXHpGFcX7CvY7uaVaIaHNmIS3iVnRj3B4sH2
IXQnI8Fp104x3WOWMyAA9LXJl3AxBY4hv3jPVA504ienV7sVHYFW06Hs5SitlISLDgBYUAx4hhJt
LFZp5Wzzukz9MkRQz5vsrLkl4RhEj6ZEX4aWLnlRJU4g6pOums8mPjE8JAnSskGsTKVqV0xYrnao
fE6IByKT/jXNrmpakGLHRsCw0AbO+bWquBItcUlDyEBTETANuxF9OdOIEYRySxmxsimz/Mmwie4r
wiHeYXYsSxpldtqGKxU5aGQRRqhoJTz8Ydg7RXhfs48lq6OV9Hbw1UiP6zws10ntwUvPGM/OFJU+
GWsbJ3U+a4B4FOiOgQ0Km4uF6LVWsx6nWtKe24r8gsWiGzGViLzJf1X1EDsLlPGc/VLNWJ3hlLuq
jX7cInGF3bSUQaqMHsOcimjKGfqXGxNLrpG8MCXzXgt5vdLMyjXZDHeOUK6WSqCHllBPJGEtdvT6
LgbwkaQ210Nv37HDdtdLqj055M8PIUznyTDWOlfCPEiQkJEBtmzvPCJL9h4LJf53JvXMf4MhpFFi
Iv2j/LbAV+kRLT3zWA9Y5Z185PIbqR/apv0IEHGfZd3eNMSmJ4ldcdXs1iE3vquy2q8VYmdDD/Ng
PaUBmoHxYzN764UoKFO4BU2u4YxzilDeLMXit2BxUG2fegXo0dKfkuUaLhak9ZoZt9YZ7CO0GV1U
/iU3KKoAbdXrDnD3kmj7KfLuEP6xBenXBGURr423doXN5IuDGH/VTAmYTaN5GAWZo6Z39FCAaDW+
Z9drsPCRg1Au3OhsRVNK7amF5XJu4vh2epMxWMkjPIWj63ExjRkxyha1i1rVtwjnN4Dm46R/hvRC
YFZ+FCo24Zku2syTeJ312WNUwOgcdBXpKz/YsphoVr05Yf5RDxWYJ7wxuAJ1OS1SD7qiXAYDnrsD
Tj6MB0AkbsXuCSV+5iwo9Af1SYvNFWqB5OyK6R562zWCe7qxbIa1s6evQpJSI1M8ZIhPfYWtCUny
YS4R/yRbIbWx2hMbwmDOcGzMjf65GOqjHqpfp4L4DGtQz20y3E8j8aHATw65HDuoCbf7NFdULWF8
7LLoFRsPBDh9+jzWhbdNDOu2nCIevFOZQMDSmPal0DmZ4UXYtQgaO3ZDBPfMM8udNpbnPDW8YzWr
hjwg//pbG4cVUl+FeZn8Zg9jDyciURcGyBVZHcRlrbj8at/Jm+pU6BEkP/mZbaZmEEEtWKlG97EC
FbNvYbGg/k29TVg7w8oxP6F6IhYx8cj+eKijnnUqYsJD/mh7ffuMhEkcqyDwqSa14O2P/vzggOFw
e8XeVpNApZNFFxeJPI7jaR3Zuv6AZdReIbOdD29f6kInbjKEzvL2ZdNGj1VuKLD/SkL6qkZ/wE/Y
4vioP7191aaOcmfqOO50j+nTKOljcwhmLo0xkyXqJ3uEJT+VXhmIaiwPmmOUh7fP/vxS04rykHS6
6SPSIKrG1dYGHJIjfAH4xAqu9I5LUDVQjxMCRMurs3534+glK0bzCUV6yjyXKE7aQjZa+KECBOO1
Ozg64HMSkwUzXnB4pytwQva6sN36Q9h7z66dVV+7wbfyW4GY5YuelDOTmdG9n1WrQjLZ2EdR2uVJ
rSy6qZM2bQ3uFB/4JEy4IfO+WMNlxhzwtZ/Uz11cTU84j9jjhIQup3O4zzviZkJuk+1AfNRdGXu+
WRufl651TlTfxJq7qrozMXaPgufKBNWUGDAiZ7NQOVmEINZD81iIUX+ALcHODED6Pb08IzBpAJ4j
uj6bzEFlDVZz7+ZKcvHQVaHP0Z373iOjINES/QUbvj/rYuXW8yNPw+Zl/sR8YKUZxfCFPu2Hslru
5qjO9mRoArFIlc8wuD63s5fflolwNv3kKMccWeMBzgjUNmLYV5WmDtvZIf3CzAuOVBiRdpHYNxnW
qqZLq9dRDMY6DxdtQz8lIpJIDw82cjtyvRzrWWkASyVR95mTqcprtrutURKRlzwoxL66HYKbYj33
kXlxzUtl1fnWKPepMwlOPwdKU/oIOp+lHEyjg166EG9WVwyRhlnVzoVi1Zu+iNybaSDMNw3JgIC6
0fq0zBNfAVlxV2ip6+NftsvlZilEvLH0WKchSa0yJfXXmIQPX6XZ4ccf8qie2APLFsEs9AKyMRZ8
RWBNzp18v6S2cSjChMZD1QL2HaYPRad87Nif5pjxzfoQW8kuy7IUjCPsFwrCu1hfN41h08yqHqep
xEhKmongQV4q/8Pcmew2rrTZ9on4I9gFyamoXpZlW5bt9IRId+z7Pp6+Fn0u/ltVQA0Kd3IHx0Cm
fTLTlhjxNXuv3SD57u5JgAXoM/3YbnbTTEogrJqa33tgUHKOMpTDeIc/w7bTLqWMo505Vs7Kgymy
l0P1gr2quyth+KQhI/9myeFpg/Q+KrIJZ0tMkRBX6jR5pTqUE2mHvK7CSHaySV34xbViPWN1fqPG
C/Z0WFgCRdSgziqO4/vCKq+xbbMIyr5c5ba7wWrfwBK7FBXIPyFLqit8oh1Zq+Tz2pnYtgb+2jlP
X92hJs7Ari9FLYnXNTDXjM69Gmfz0mTu366Szb5MiXIdw3STeaSrJMgxNgRWYX6eNE7jx8ng7aFb
Vf8cjqhs6cGfcBA9eEFePWR5xtmQh1c9E+Eln7yZSRPv1FnW7v14xo+Sn1QWXEPNIkhU2suROD7o
E8VZ6VpvKVm9jL6i+LErglfDZkL0WzwT30Q+2fJhYD2GfYYNiPVR6cptKAOM5064uP0TVC7CJfOM
F+61ykvyPQJmEnrtNne9MrJDPyZ3acfrVbks3qIW358pSXmCn9afTGUM18HGP9aO7h88fGzHqqC/
/n6I2YuQ0nIaMZqycsqt+2w0ruYgXxNDMx9CG2fwpPJuZ6mY4LOpe8gdq75mEcQp4O7EkyOleFLz
yZ61jkA9fZUPZXIX5jMFGYf1vUyqD4sIXS/j/w2EsDdR3sOWSEbKVvhU8MRr57FcPph1obaJh8Zb
ztwktGEJwgM5ngPsFpQSFdiEPqkRdODpJ4Qss5zu5ppUW0kcvWG5ik+2LEEVTiJ8i3Q4aVYs7MPv
Z7V+MeF589WdsulBb6a336+SVW7teo2aO0TVhz6GzLSB+KD7X9JgTNZ1WFj8/WAHrUBsnIK388Ck
/QxCPAMMgNkx3/RllJyN5Td+f7cJSh3n2PJVtaXbW3BxhBf9++vhmvHp31//8zUlpFFv1PH6LF/z
z6d//+T/+//Egb7SIa2T+MqXOAE+HxfLZJhQeDWddE7V8uH3l5ZJxiXFXQNYqiWe9vczv18TJQrr
7P/5ogSbze//3fPYajUcy99vUuDnAS4HECEl1nH1+3u/vEUXA9DvJ7qrrQfhA0EuxUM2pMEpMoq7
ZPHp/H7QOqbk0FMiMAXzDqJnd8sLO7kumPbfXw2pYT4zg69J6cEbmp9NFQ/PtV32N0e3fBiQVIqO
8xTH0r2GkJJn27Uef3+l56QRMnoe97+/JATVOpB+C89n+Vr84fMVEkoa0z5N/MVUolkHW9qM18C/
3Q+DRIRaDU/wQCARFYcQDtcKU5U/8W4oofeuCHFLVhh23puZGKrGvJa99RhFnDwJ+DgKYNZbld5v
p1B8DGjA6KJ9EEb3jt6+CzskxZD87Mh4mwgZWg8YbJKxIY9gtZAwOld+zxYka7zf9doBm+j3QXDs
wPyUJU5nu2ER5hJqjo8c2yYjstVA0XDso5EoHv6VwkmDnUoThKLe4Jc90aRQ38mO1YNVr81yo5Nj
3k04cjvdI+a315wt1GwsYMV9YGrsTkV0KeJn8lDNTbIILOtKkDurxBu0gJ8+g1E99sHR6eu71B46
jlxrQokYnhxqBobV3jXDgrEqco6EsBsPZMm5e87osTHUxulAqYGCebBj5GfDKK5dcRRd+8Stc+jt
8dXJxRcTiQ+LrGEojR7tE+HYHQ6lqXQ35CRvZ1MEd6LOdloHTCRFvLuB1gZUF/tl3OENowPchmxr
agKh1o0DYlCNxF8lRnACk78OAUtvYpH8/S19dGVHPriSW5pl726dAr9lgx9DL+WP1pCmAU0iqpr4
9sp+BXDLEJqSF3JjtqqrtN8Eqbp3pq9s0t6Ae5zJIDjngXoPJrER7LhGMyQnUP9jFuJLAaSKMXlj
/E3c6uhFzbvuzO2ugT8O0evbSMpvLR6+ZNXc9HZiRVpebL3/Nsg17Jb85M4rb0Hc/Amr6ERk8bSd
jX5gxZCvsQI82SH7do/yexU1JpY35Gu5ywPLjvWQu+TKBMWI2HRCepEmm7HlXW3203uQxl9hOMLe
N5x9Iqxd2uts8XlCugjewtDU31T8qOodHMzOkwqZrNi2d+hF/6ZU+wbBAlqCYD4czacu7XSexMgF
PRPbB5uKHmfiQ11YD2S/dbtBxE+Zwb5dYDqFB11cVFICRBEfYVe+KxkT21MzJNAD1rtKsh/zSA5H
RMIPo0fh8TxYtJqVVrvgYXe8d4fTSFtz6pk2LPIgdxXHCz6jxGmvO9FPriHmLxd7TM9jWIGyzqf6
m2mXIC2eUOy4K+pNlTh/gGCeA2InWU460Jpnyc0ID8TrnxxNFa85BD3dxManB9il07d47h+aFkMB
J/shyx0Y6eFzxNSqmkckpVOT8a3WwdZuFBWa1sJCAnXJGutCqi3x4oKFievyJOWt+DA6yttqInl8
RnBTygcxq31toQBM4aKuotQ48y790evmqFXQhQ1ZNkgm82BZrvas9XK/M41vMW7GHidhG2u7qkk/
K4EWe663cnAUiQZrRTECAgRChhKXLH0Qwui2Uf6HOvenBv++tkvvKQv2kWtYjyg/N12S2JsgojSe
UeQe6yC7RbW6Wq7jbuJFK0U7iKYghFetadnGTftm18/NM4HD2Ukzu4sqKoMJgHaG6sciBxIAFud6
Q54Dm1rcTFiZl8o9kveL+o5QzTGTX/MCbuYU9GtGaYggoj1kjJCAgsFXubnv8+IyE6e6nh1WuFop
wW4SSlDnObyDTl/H7sSGrhcPegewhESUHzeEFA1XiHDD1qBwr/l8aL6MfF9wZaZNnhkaz7KOCHr0
LpzR2EhsCERWzjY1zuUOuOVLWjbRdbT8uLTePdvQj2PhRqBNrYvTAV/IY5fBodH66ErLxyan9VNa
+5QWqqBIIRQVFFQOJEI0abmqukL52YgBnbHxZGR3NGrG1iqadFskwG2n8U8O6QP8SvnqDe1dP3Ft
uMCKRWZfB4/pY5+78AmUQcojwp2pGJtdhM+bep4loGUahzIMaxChDzaD7MGJYFWAJaKUZPGYNdVP
zWrKz5S5zRsDLXUX+oZuP9uVRoOclE8zZPZ1tkRn52PxCvV7ZdYpj2npBP6s+qPDju/FYHOWxi62
d8HiVL1BBzghw0xXrl1PG2/qR78r4ntGD+8tv7PSavLA6PihFmktQRUNqsexCHnXZ1yeDpM1pDhq
GLtt2w14d1kfVyr19h7Z7L7XcozmeYp2iVzjSXtJHIKLRl0SWKKNF2HXz2Q7t4t2VzJ6Uy9je00n
A4W84xWkJQCrFO6CIuH6qPVDEbr22ZL0DDOKqj5EGT0L4K1dSvkhqfBVZK21Kjbw7icgUmsDWhj3
FZpHLn6rYkSttcegGpiuVWKJYLi1vbmG/Cy3U5HxwAhmJJaHzcGq1GYS8jzZDtTJqn1WsfXKBNfZ
NT09TQMlbhWapLIzJeR27yEJKZ0NNx0KpPVb6WV4g92S2EMoFUGU+27X7zWvnvAJYwHUMEvMdWIg
SW7etVR9mCpHqB7ZB4CO+W72XMIi4olTmJldiH6WYy3SVsCpu1HPHlrJEt9I8OxJ4zGpYt5MiS5O
7ItlT5BzDROB9iH39pp0nvMcoVo3PHalcZp6cRWjG4KGPDhJMkDlhqVV6u02krxKvYVo0mui+3zE
FWCxWxVmFW2UO5XALcNXL9deOjJxy0QCqRXTq+OAoR1V/Vpo3jtDNqJp0/h5ytpiS/oMaL3m1UJh
AGfZgZtOCNKcyg8mrmAjYKjjGlvnZpIeg2F8cqaxxmhir/Z23zT3S/r4yPRwxfzDWM06VY2WMP7S
7WhrdguGkodG0gkNNUp/0SeQ7Qv3picj6Ruz9ccWNAI8eEGNnifpgxyqobEFurVPKvGYBagmcxPq
wexWH71hM0tENp0N3cpKG742k2+yNr4GkoFXoegOIreinVy6/LIGy9O0T/UgNsxANSw7J/ar3l2U
J1+j4EStGv1RzuLmGQXxQ2WGIY0zmTiOHmK7hly/kWwPpHtovEk+TogGEe7z1gn9MvNeckilrcMZ
X/bzQ+y9awTU+4EJNmawehK448xPluSdXG1rB20Zd/gDpsO1EMxMijjJmfV7zUrjrbOXpnfropHp
Mhtu1ird1H15LqncgQdfiei6P2nRirNKnb9SRp/mDCFfP5VSvWuF/tjOjeHLOHl1SEP2K6UTOxNd
4KNFB5g45mpGm0jiTgvgSn7SGcS+PJWRFW80D1XYQm92JvOr0rSEhHpobBOApJJ3P4dIVULdFH/a
0WPUor83A/I3s4Qm06TOgSyS/mj1Uq4QjSKoHpKzOTsCcrz5zEibOTRHfRYZm9z1PlNZ/R3c5tFk
AQWkk3Aktq9xvrcyDVVIRWmQ1bcCmAMLC6Z3CSli63byfpgdA+jX4QN2PletdrSRYhyt4h36ju4H
tdRI2qmSyxwGu2rgrhB0qMA4aDycKYJT1lnMLNMUCsC619Aq9YW4zDlDHwg/Zj2Zr6wY2SaB2BvG
kOteAgUhOAa14iqT2o8KQXDgAjmRZUg+gcsZjX0S3Fpqmmg74Y5Wgc21BmaNEJStwQXWNjimNJDp
oBiFb2nJWden4gRqbQ/yoNgUhtNv67JcxV9SNqSuD9E3KPvuUcAPHi3wFa3Oqx4vrxDpU/SFdzU6
k00dL9/Zx+S9NKg8ViyUGg4OJIYNRW6qE6lp9B9RKXC9meBDLVqBbumnomVBUBYGQVdMCtwS6gbx
ZCJFeTSl8cYMYCn1Q0W8MbNDIGV/GVdgQcsY4VviqQV/4BfZaCK8wYwqKI5S+gF2Z/WOcGIclHOn
ToTmnpOhwThTK3CicR9tc9D5ZTgXvqwikuAANUciYutnEBIJ4hNrVWNjP2N+QwXfQm+niFy5JsH3
SXE3BzgmKCqIJ+nj90DvD7C7MEplaD84zbWg649NBSvDdFGhCMXh4VQKaVbPm79kc1YOwzoqSHJr
Cij2TXafucP59/3rGMDfWAhTlUQzUwwumEr/EdUfN7Zv85Ivoc1usdFM8vKgtd8IOCI1U4QHw3M+
jDF4rpza3YTJeCsVzyrMqHYdTNZTHI76Wc9z5HIG/C78O4A+TZ4AAlznSDwplJuZpYJ9Y4UdaeDO
Rzh7tyzRGE3bBZugnRWb3a5YPJjonTiC17GVPs+pozPaa511oJK3ZGSHx8+IiASX+Iy4goKj517m
R7H9Nw+ab0IG74kf+WgBxDwYJfSjCXM7kU4Ti1imqMPQyzX0ycCLn2N3dBEDDXi8pbcf7RdTmNk9
bJF1ZNY/XsG9kwTkSgzE2OBLQw7IjRuHZNCNsIIEwQiZ2lduHW9toZ7ruuNpwPzRJ+GXZsv6PiLm
HNTYZ9V0rU8nVx30D7RHf6tOfaiBBGBPLbE1QwJODCOlQTRRJWW/HTIIjrlJsJBJC3xZFH9K617p
sT/MWicTIpvX0rAnhIrC3DXl8BexAANNEnctMOKIXPsV8n/zYOgksXcWrx80ztq3wJf5ZF+UiNKz
cxGrAMCgybJRDN7x98PAHRZI8m71cN5bqj7Cg+jwBL5w5SPdHmkHk1y/jgXj6YKNp+OS3TZiIuBt
Gl6qSLwpCYnGaNKdY6mPPljVMjnPoVioVt27a4K+A9Z4JArBYlSH2Dn8kwzp1tGqYN2mfAOsXT+L
uT0nhOUdGkUGkpmYW61vH8NizuApL05Jzk1v6lwf9A4EPNZ3cDsTbQr2pQ6CtJl5LALeIknoMVnw
wrcZnRGi7UrbO+Heyx2DxNMoxmPFByLErh5YeDfQ013vii/GBLCiSfcrjO4W6uB8mbWuXbCqvuiW
l6nT1hy7F5fujpud8YGtKyImbIjDmryDIUSOrrXDDULz6Lp7D3ANlWh9gAP4CuARSyXfw5hb76Ye
ZL6bFDdUhS8We4dd1MFYDxr5xywX/i9xG9JsY0Roy+jbit6a6aYx1rm0RRIRvcI2z8uyfU/7R4cI
LHs0x6cBRzRFe6B8ccjl8KTU+FOwdOvpyTdjOH41znAfg6LdhKTeYykFu1WyPk8da9yVDX1fHpfQ
Qg35UEhqDYeTYsxlRjJ2Mq9dOoyW/n3bY+5hHeGxb+SdFQQlwBww547NNQ7z8eAaAbNdHX6APiCD
rD6lrcQ+HTxCns0RzJxGZ2B8N14drlkUrGnWbHIahb4K7SZeT2393puhBLBAGJzL96z0DHtABjyp
Qy3jOaxinGbLYNFY9XVwSAjgZXLkMVjxOFJS9z5qAdJGk1WsG08/qwQzjQ6Ud1PozFBlAO+H85sg
QVX8XVx38WUcy+bNXHQoXKaSgQKFLEZkofXQ9gEwmaoQG0DYV51ZaZYeatGlp0bLHF+vgdZrLj9N
kOTrgEHZmo08k6wiA2nkXtKhJpLJN8fe2NhFgpKRS+Wqh+1LTGd6YE+KUUkwTEC/Lu4K/WfgrtjY
pXzLoOTM0XCLBipd+NRNI6enOuR2rtNiE4cuAyPymRtbvSEOsPwuwm/YsVyQE7IJyCwnofefciSY
JzQ+Rovks6y2AbLFVrjLe8XNOLZ/67aO91mrnzhM3u3AvqmKfDNUIqdgonXPaknyCOMpktdp1bkS
by6xGE73DguYwedIkyHzyWc8tU4QOPi17aZbVCl3aRQKxBERYD3J9NCjUSfrDL/A5Lh3OcOXaUKU
JNIq8A1v2JWOwBKa6pT5A27oIZPbSszkgAXmvWd45ELYtR9l5ZNRhNkdVrc/3gSK2cw9SeQiZawI
m80E+W2TwWXneihBAbr7AeDkSUuH1mfGRegSILK3khy2OL2z3ArRAN5Mx8boUQ8VwnkrPBYJ0xMb
sqMds+psqTd8p+ihPClsq6i4CPbAO8GQ9yFrxpj4zGFPa2GtYjH2hEdR8yez6fiGNTy3ThquVaY1
u7TTGFG69NT1WJyNkKzTKEmuM1jxDWnOG8k+bY/e7yVtk3xH9NRHnOOCHNCETPPMdr2Pz/TCj2Gs
cI95Ga0nenlf9DUbtm2JrxyWs66xV0nPqefcWSgzBrt9rWlFKir50mFMY4DbwuWwJxfgZnqbMkfn
XpmMMU0WcYsF1Twm5XTDNs83P1D8oZWcKSqwzQ3uwLSJUnX28LJqyU+ieU/kQ8xXs0q3OaQvP3DM
YS1Z4+eY9Da4wUkVrMg+RY6M1Mxc9E7UpEz8fHIt8PLnQ3cOq+I9pwsDuUh/rFCEc34OhBh6ZFph
4gG6P+/DQZz7eXjti/oxqL1gp4my3bTdNyhEaG8DLqWJ5aenPcnU5f3LYnKiiVsFmY7TxyhO+I8J
8TFSi2JCbiDZgTdNLMd3Bibbme5eylh+DIC911xx7rZn00ht0xqPGX0j+4qw3ViuRjKN0vbQ1mBU
a5tM1LmPRu/ZnEAQuhOwNE16fujwp0Bj1yhsku24ZBio7CQT/WBPqtrRCjBs1SO/G3uWAYriQGPh
E2tZ9IGN4m6uIALTG9+jrAEnrmlkWTq0zkhx5pSKqJwsNCIs6sm4kyzdCbCwEucJRNO4ESK5JhVH
YhvWvR/Z7RYvoHXhSXt3YswRgQlYjMym1h8UUz4MtRjlWDy/uIHMNsbYsaqhWz3xm+pkKbawPcB9
x90ZFeN+2yG6Z0A6u/MKy1mZ5Z+qtA9tUrCFy4yfURN+SRm6ZnxClnhv17QQlrdNXSsHvUniezrq
lyEmG2pOTQbJfU2EsJWgbmRFZ+fh16SARqjUJbeerJWabC+kEuFrpFvvKY3GJqFcXccai2SDSHeC
FtdOzAhC66yfAhbzFhq0JC2lYgKszycsn4AEM533hml/5Vm2nWKmSCwUhaHifZ4+Nm5r3iGE3Fgy
AF6cE2vJtkpfRaaX3vOUffXwRhMFKFqfQtqACmwuWHz6P0cPdgFHCLteyjCZngICDMaEmeiUL/4J
29voo8ZcTtO/TSaiTBATuCFus9EnLB8hW1lZc1+RtunGoMsNy0YalHMWuua86Cc8omI6cPbiCfkT
uj8rRzjQHquBW6apWGmjuXqYJJYFPQoJBtKqXT2CKZKwinLy0vwOtRfgPWag6HW0FRE1LNZrKeHz
aw+ZuZ17UAcRkvpuDuTDYIm9MwHw7Gvmmgl4TMp9wj5HnGlmk76W9bq2BqZHgr/atBETMn9o92Pb
PJJF0cJUZ9tH74CMAWUh5/iKTi9LGF0D638pR3Eu3I2uYQmLCYPd8ULFj7ZW7XVtYIcd1NCdIcNf
A23csi/bKUK1VnMwD+AQjbcgLJ8mtENmgKsxM5znXpFHHXjvLRFRHNEeExQy1JgglVZ9IElk2mVW
wbMNhwwAT/g3mQRns3FLJWEPjpAB8472gHdgi+07PaoBFH1qBbREBtW/1ZOFIb2B2CpiRUtFHOak
Q11tU8Kf4RvXkRvSGhGeN+EUTH7qWr1Irxh3HUoCHJ0p9zKdkSwSsjFTbxPFSUlHlFyjoAaB3E/a
IYf12uYIXUl52yscbCs2OU9aAuW56IN2ZwIaWEeR9Ye8OYpPw9jm6YeZEhpFYfhgmtTFvUOaARHk
tLsjEaTCPmlN/Tz2NSnU7V8gjH+s/k2WCW/uDkGgyc6a/h0WBj3aUz0LQoQM9gTaErISDPXZU+8t
5RX5V4IgblRzOrOvfTA5X8TLPc6G6+syBrZgZtfBrP4uqdZaXR04fogqFHq9bZyeHlwXJoaf9KGP
nCUXMmNdDTE8lV67baj70iGb1gmIGl8N5XgwiBY0nQp1Qaa/mNqdU8XjLpYMSFy7+9EpPb3aSA7t
ZO8aRCFzB5vVrpg8NPpnoMQAcnEL9AaRIGZm3n/J3qGJ8/VB/M2n7FqMXro34OQaglkcwAt3Q2Uz
+axrDzzKY61rGxnxBm7ELvHy9hrVGkqQyaxpUHnJQ6MMjrno99SBNZfg0WWOzvtjYImChqSP3YGF
5kOb5cgaAgYqrgzAgsU8xcNXYyFl4QeDgvsSlFm8A1GyS2Fcjh2jxii9B89brQ3O6LJU75PD/dRY
146bK0NOsS5sygwHEflaK8DZeDm4d82yyaTcRE77ipKFWsom87xdSN1EaG17lsIZhc8qJ0tulSn1
3o9MQ2a+wzVZkOiLbeWrvnC3YV7MK6Qqjw3GI5UhN84m465Pm02DRxNOLVoBAKc2TzA+TWjI/I23
lOhyqs7hSbeLmyHrZNW649Hp7kAyaD4Z2NnRNbu3hmy/+9qR1wTXChF2jP5Gr9zi4nlKP1s1tluH
Jh7T2zjuaUvv9Cxh/3fW7KBbKzbjfgI6PMensg8ItxMTFF8R7kitIuTMQzccOMZ7XdRbcuDmrT0l
HRVldMa+kTNqM2pKm4rrZwV53jZ52KPGYE5dHWYvwDU62fnJs7kfmeDetZrQjl6lNwwNS6LJgSgU
+nfRr92JIsZ1+l2lFY8x0s+dVin7YKCXygMErlFWPUVxTTfDgMscUC/KqID/PCJR71QMt7avUMrO
ALbjRWBo7zuDuZmeXxOXmg+xwxEdxQ/4dNNnVye3cDjG3TxRb6p0LJ4khJp+YMCuu9pr7bLgidjz
+1NPDxI380pLx27Dns1ni6I2LbmVW1mRxmhzXbaavenQyLOA4T8SJYagCY41mKekCcuDp1GAFU2J
2Nl4n1Nk4LNFLGo6IS4bvfEaVe2DpuqroUN8Bb7w2bJrMMh0WnvVfCIc4Sm3K9QyMbt9t+cqwAzV
zzSZgUmyUY44rLM/ScN7xmf0MnsDhuKAnscYWHjRctHDIwUkKJ3WmxLQqMFo7CPS2g5lwy3o4mkr
ZfeoInUX6nOJJC3rNrnAt8Aa5UCe+geh1D7EwFU4VzZzJ0YPMojP1sSNF008QrHrrJIwItWA02aY
vedUb/RNSnRMZ6aHmUhjn60mlQ9KQ4YqVlFz7yGb0ipdkH9o4fZuCNqYvLpbKZN0TFkYS2leHWSF
CiqJy2EdY9NnXIoXPjTTZIUzr2H7Oz4n/ZtZGiHQcbvbhWb5PRE4sNH6+BC69V6l8JetxlcNaWWs
lck1jGaMR4ySeKlyFwWniRUeh3GGqS2xILw2Cf1sHz6wzBg4SijwnU4hq7XbE1FIX5rnkowWLr2l
HqXcl+SJh80WVfFHOxzCDgfESgRcyOloTLt8stdz3XzMxviKgLM/LfPemDV2ENj9sRu6T4yYFApB
T4BFIjkuunhc1bPxZsphlxnhuElLehzZMcQQut5sl7Nm+t0KkreICdFMj5kw7gZw0K4ak7WRm6AD
NEBeXsEqAO7uTovsr8b2HpmJPmZJwibOJuCtIBYD07ke4/1An6z9w3D5X3mr/l9cU//FW7X7Lu//
5t/tfzdg/X9orVqwf/+zs8pXf7/+s69q+ep/bFWG9S8BktEGX2V6Hq4dPvOPrUo3/2X9OgRxGQBd
xSL8b+KrwacYF2LOxhRuLO6+f/uqnH9ZFr4ATwrs6hJKq/zfWKwk4Nn/4iniCqdwcxDd8ae6EHnc
/2bfK5XsrVqXRx2ojjfhsVBJT2KU9szAhvBxggZc+1ssoaRDuUFJcQ5wl++IKjC6vrkHQbHzktS4
zJTrQdCk6zdCMfg8EKxRy0i8LV8lApRjMh57RzGkEFmAA6g4o9Yg/Y/kvLTSy73ZLFntEn9MQ7ZY
ycABfjGJTiSj8ccOb1rhbSrpfM7NfJnn3qb8Yp6lZ8RrNqiXVOuScoBdm609mUmdPEVWgF+VPQnZ
42jVR+toVSOsLY98xzyhNQv2TkTMDTmdC7URo7fy4Raqrew9jL/cjksmEwNiStY57lk8Fs5T2zKS
SNBqi1zfdYPp7PjHAwWJFDoccJ8hKRKN5rzlEWpHN19SNrWRJGZr8lXK7IXzcz1B0CFhOJE7MRXy
QKv6UyCtYwQ7TsW+s6MvpySWxtSrnZuOp7FSX5PskU/V1RdxwoOVURnm6YgIxH7JZ/WRcZzl2aOb
JZ+tzpwdzNfSp5gXg1IbwkiKVGTeKGT8m8meSNVp6eS5wBHBHlw7ezdqcSXE1FxPhfFQKLYsVvwd
GYwdAW/Tr57iJsICjzwUgkr6TCmyWtiIq4lUmdw0MbUvPyPkvLsulShFCnwUmvYXcMKa8fCpRxV9
ciWHrttET4TM/YTTsAcJuTX1+McOQL/JqatZjOmPzcx8oHQHZ+tMRCUQ+hc63aWwUHoXWvZRQn6H
ujkcyUpYTR2DtKGYyQnUkwgTGlp0BpdroDDHwNRP+Vy3Plmmchv2ckTDw75obt8Amb904/yixvCV
MfaCuepfzXFCiZoX3xbmaztecgk6FNNTusWqh5JBtON6TOx7KzUp1DGWjzbqhaw1D8zFaTh57O4N
kyzpNL3FMhjW9hjeK8K/gpYZL2X6wUGjsh1dh/qeGHJk18PFGusXSm15GDQCJLyoZolfkvuoTiiL
Rt9p+UGX8baN2DS6snrpmiV1QXisCheDHjMr5o3vpYfVi7r+DkaBXOEj91HN3xoz+clhlLKPKIGh
xQyAveoDWAvqhcR5m6eQSff0Vg+kxsHxe2HFI7ddMi8CY40Xki3t2prkF2m791UtGX0o+wnf8cUl
QXtVGcYd3BH6xIqJmfMdVWpVDeD+oooJmF0INDcM2qIgv0Uy/JCTWA9wNkghvHca70a0ySUMMYlb
pGmsHPmBMPWMKfyap4y3ZAxZyiForc2/w8wG5R6ejCi5JAi5tGi6IoBjmlQxI8dZ1KJbibHRLIK2
sCcZKu/fKwuVY0cITM/+EWzRqYGq3gzkF5FqeTSd4mZ36WWaQSllPI9dbve8caK7xjBK307bC6MU
orGMkqAg+Wd0tqjr0/0EUG7oU3tlTPKQwMqBKcLqPFIEwfGq4gZqjhIPrK+M5MmpdB13S3b+/UXh
nk2kV3grJPAHkuzKlm9vZMMJa+NzRiiAXrCdCIZgDJQD3e/rNwxRF17/0DPO1BeHGfnqpBmHVuse
pRPoK2lXH52NuIB8sLOB8SNP0cDaCavytDxixrlJdw72GevnAQsDs3JC175dwZueDmlHH7N3jERu
BvY/wuRfQOdW76J2+YvxaXX296iLh8SE1QKm45oL+KvJcOuNVq5SIEjgmjjPEqu/F2F9nANtlxos
rjMvujXNnOLkKJ9n17mj4yf5rm4/QiKSswTfrgIQ2rGmzkftmQByb2Nbyu+IyyKR/RAF4hR+KCaz
/GiJ3jRDniN35lbQP1FV32mIOFZWS46fm2Y/rcn2pyiLG96ylZERtJBazp8Ynonez6zFo0PQ1U+l
MO+JvMwDjvAJcasDpUfVDjCJ5oLC5dPTRzAgrrqrCyP1bXY1ZJfQCus5XoeB3Hf7LIkgnZZQg+Ks
O/E7DGLaJrhVc+XTt27B/Pcp2oDes2pYIYwEhHqrUfcn9nSH2PjHE+khQJ2/yglxGwqnpdtwd3qy
wyV84d8W8Mdq4KzMu4nhKBcnuiWWNQnXWXwb5xSnKVnHEDG2RDk+KnpGNJFLdrt5HZ0xWQmrmO/s
yBz9CqKrCKtDEZfGPe568jnKo3D6F9YFGztx98p0N0SirKyhu0PDVqynmuGZa0dvBNMAhDKMFzWb
D2pkJ40EtArwE3qtIt99Ri4K7ncyXooBpYQRn+LgmnAlLOZJi5KYqZrl7hv3W8c4VUiN+GZAFthc
JSa5DLbF9B8kncdypEgURb+ICCCx2/K+pJJUMhtCLYN3CSTm6+eg2XS0RtMyVZA8c++5DuwJryKZ
0r6Hg810Hdpk06cvWBCRXjNKXRWRiZS+q16SsjzhDXifLFLUPQfLrnu1+x6moRIvSLRoQLvinxzi
k8dmaMl6+myb8WsUhZdhsleVbvAj+0invZ+CicPCDBmUhwO5fGZV7zUmz2YiHMoSNp9+oBZWZn7k
pQNzZrR0Dtyubbhm0BaH3UvXu8FG9QyomeUQAjhnZNCZ129qlYS8mYmpjCvJSLsovukW3Iq8w8wc
qqFB0YA/uzNGuXbIB8FvYuvgVhNol317czvJ0kvP/tUDc+qI0BkkMr51mCobkZI7HqeQ52yeR9ba
nZS98SbrdVYTccT7X5jgEZXLsT/O2UwkgSJhmTnAgWU+25qBCKJqn3LmOOhUWgbOiVt5SxSvIc4u
4BTXis0XspJRXxuZdexC/aRYTLkBpQwpSnHd/YQmsuhE+8jzJlvbWsYxNaRQ7avimYM4ZrBIFNyY
k9+UxyBGtPGhlznLv6zfKN/56irEArIcnsYX0wYPQkAYS3mBC9UywoOuxzvTGN8dVKe7VsuPuL6m
ZUg9AaO0Yu2JPXxk3cr29qchNgYtMnYfOTnbgHC2rNVvXsMNn9WFWDQs6YMyZtQXDg2hmsnBAovD
aoCZYRNNiwkx06qqpmkT4ehcRoZvbySB54uEmGfHRnKZPQX9LbJbc6d3L6piHFB6ZcV2i2VL0rzZ
ydDMlaIkT0VDVcQ/1Xuxzp3cJoyQ5wfCZa5+1hwxVWQf429tHQzsUGeZ3BMD7rDN1G8onZDdW0QV
B3F+0pDYLSb8MplEaknc1K5lSOOyS7C8JwtXlymDbBOW1VflsQLI01MZMZy0g/38zpXDZ+95r5JX
nTcZtbhZ7+OaELXZxxi6PRiv4tEap+eAh15ct7NpkFESN0JgXCuTeacZRuxzBusJExHbhfijCsWP
XpPqOTxY7D8A1keLig1k0unI4bNgY/X9qov7pWaIo5lkryozt6Ff/Bsn+9hHxgPGxS+9bHelHz7E
NYCacYJb66FnUg4EII3phrRPbXwbTURpJMIvZdS/YP6P8WaA+ITlBGkmSJO5CCyPua8/tqx7QF5P
74UM5vBV9wRtG71+BU5WGDDyyK+e34DWqo9tNX6OVbRFqbZN9fRH81sNERFnkc9tlGmoCkzGu5Ek
CTe3Zv8srcxCTnOrYkMd9ArtxWaNgcscyxFS9zXDnROQ4F+tiYxdWKkVwuxfrXeWhpu/+mR+kcfG
fMw1ipthPCQ2WxcfxFIB3IcQP9mTUl6HBJfPYMHhamQ8yCLFnj1aBpUVLNN5aWa7yQNI8DfNCE9E
8mG1nYpdFLLhtZJ/wgrLdekl3Tp27G2uuBE0kjI3AYsG5hd4rNHjVgxKuCinZzaWD6MZsZWy1cFy
Zb/J1I+aimQvWpbWnhntPGREtFmc6YC6d46eXeM2PaMSIInTISI2WddWuneGxjgwu34thnTVGh7r
r6B5qi3nohFmz83JwyDqO8V0Tj3HE0/fzkgeJ9YSqWu/1hMtF/c2gkX4OqnUNx4G5HhJd3hRZP7O
GZ6Awpw1s/wtqdJ7IRn0GJG6T2bzLPz+uw9NaFXWw8BGi0kr4D/K5y3gsnXFXJw0uRfIEicjYHwH
FUz24Y/h3R2FX92v5dHkuKeyrHe8v9NKBul2MFdBQnyaEZbcSOSyAks4tJV/U1J8103+PJAVjGK+
XAwbjK137Iv/xnhCxkszQwv6T8UVv2MwQYcMkyPgS9SsAbVHS6HiJ+anFrOQ99I3sw5WVuodECjN
jgGLIa8a34uIKzTUCRUlfXbr6ZS+ZbIfXOSOWkULy5TsMFYOsPjqYuXTc5UWLLq8cmf4/kaXSKKH
ngRC194PikA2Nnl1Gt98Xz2UgXEUigWvreRp7PIT22c8Bs2hc7QaX744hMwXlgSaRyvTa58TP1qb
ZGdRqlDZhPD5o9YaNxbCmCCq2NI776mWsM3hqCgkQlt9flp3vzp19jiM7srp5dVpkaKMzbGJ9de+
TMib1WJktgUl7zQhOY9+Ur08h5ZiS5C62KOc7pACC+ty29pbbv/03UZFuUhdWW397EY2CmYQrDRA
iPtyZZlXRsE14U/ziiwaD7E/3kSr7xrQrkvNe9G7yzRv2HzrIyvin4Q5NLpUR9HACfJ1w/YtbQYa
kk5gYXSZ52vRJnG8pdWMOxC19yrO5DI0UMTCcWxa8Wqn1DhataiDRx2B9Iqs4ZvoxGcZeuSZUlZ7
QwQSY/CbddrPp5lpLYbUOw8F8iQ3l99tUzw/9obxg75fA6iCsqsvj1Qwx2YSkL3B1vILBoThGhwL
aZ7h+SmIxQBjs4hiwWiyf2YlC78+iU+lKcWa5w46YvSEvXSzbV2x7xo0H6nVRBMy1iuYKgz6M/ud
qLVLOrnPBnHhnGz1pnDSJ+wqBtgLLgvPebS8Av94zpCVUmRZBsO1iNjuRejq86xFv4n6jm3Xu54f
6a8H5pKkknpZuwIOkS4jkH2FoqvzdfxrtRjg04FgsY0FEX0Gjy6z2ihhbjxWcZdJibdxDE5NMqtE
zeKJ7UDKoqD/lwHn702koHoQfLR1gmBMYX+ypqEj9HCZ2Qz4A48prWH0DoyT4VAJlO9GiShUBqAZ
igdropOr49fRLOeljsf95v8yZ/nWMiPhcf4MFua7jDAUgB0r/WpTd5Ox0XsgJEjjNgVGbxglyToo
YMUmY5HN5+oe/ahR/5iFqy8Nj+6YwjBBOUiww2RegXuBc3CR8mdkYc94crHoOGOHfmJjLUxzkZow
zQi1JFnglFMvn+Ci8aur9ls3gSh0hqhhd5Jz2gToCKPJWFkueGQzMZ6mMkdg5zq/wtmHcgDjhpyT
OmNjK5b9jmTLTNIrrqVnFDcNtuZ1aZc/0jT8A9RhVvc490h1Abvc0bCFchtmk7uTMuK5oNUHxg1J
2adroO3vlum9ZqxUoHI1a72w9aXXM9jzuxFtVlLQmkrgF1JD/tM1jeB0Cf3nmAd/HLyblRh2qiC/
mVEyApES13kOKLZ6I8BcWyRCzCVH9DmF2ao1JSP21t9qYEJxzU+8xOWwYMT+XkY63Q+K7t5hGa2l
v6Mbqp1e629WcafnmZe2BCxMCf2e7A6ka3Aa4mIa2o2MSRVFxeyGSMxICa5YW7O/Syb37S/MsZnK
Fz/HYKBi863Imo9U8y+jX7zkWnnr6+m1lPciLV5jjo+Ulp7GHPElmtAfu0MXbaVse/SCJFhLdOj2
GyPbYsP8TWQC6ROTGtEqgPIHKzrGpJ0aBZfXNHjozoyFFSLRgflzSyJfXxa4CJxY23ASPkECfAaz
yQNKlB/NvapYZKbtIBeqhO/IZJFCfGRskfQr0UApjCalr6zC+oc9+W1sDfKqIZyw1MPo07oCGL/B
gF+JYOeTt8olR4R3kvU3T03YBnocL1bcvYLX37du8mj7HIfOVP9aDfKjgDXVMPDO4UacFrp+1kV+
MimnBiv99vWby7wEh9MywFRVJ32/dTi6nay/mLNts82daemnxWVUHkochqPUWodxiN/7UbvQMU2r
2pxOmbBfffZSDMOGK4DUH+ZT79igKEbY6DIVmXIMT80ZzC6bHx2Jhex6OsSgOgjKp7FKfrwErMzU
IYLl4SnqnjYmvZZadcjbEq9xHuzTnDjKCD+uCfeCMh4vj1xynj5DObjXtXuOwL/Ycf1Umd4HYrVx
ND5oIH59IaNlHfu7QncgBUbXUgEL/g2sJjvEZohCPYVdp4e/PtpnWldcgK6XL8lM/tf65kdTDQ8p
167TWxAJnGzbmrhv4eO/WZzWC7sZH0dJ/Y7nmTiS+Lc0PKAIriX2pVvfmkzufD/2VvEQfJnVwBZP
6YvQKtdDUTx6Y7cnuzQ6aSj4osi4wBuNFoOn37smu5RU1aEv1XJgZ42G4hZr+D7ahuVYOFhbUNHk
m1Qc7fmjPipk5doldqlsY8jVofmO9J3BgwMWEP7Fsks4jUKQQXJqnWXj+WicHe/Yej5uHUPWOxv7
i6HKESV9U1yTjF/cSlZIO3l/5PTP1zymXsYFiQmzDpnw2/GEYE4ZLNy42Wn9BBXlIwnzHbYFKIth
9ZEX0KHGj07D6tRZwWcDQWoRW+49l4qoZyS1lU0z4w7xq4lxAr2ROrkEhzAVcLaJfbKGIYYnVf7j
8p01wxS6PBfUFmT9sCrD+sG3HrrgmIfqBV3uP8JLoVnGv7EyoHIHwzY0w08gn899ElLSY9NoXGNd
1RUxkOGX5WbVUtIyIZB8yTRumXDiQS8YTumQxUdsn4tSlN+FYLTZV8XV4Odt8XZyPICuUBIlelP9
TMrDdCbxCnMRM7GBYsymUheUAlmvHoQJqczhprPnUSFoTasK9ipF2u0DyZel96mSkV+rjY6Zf3DI
+Fg4CdTfJhxfgp8uYP2dx9Z2UDzxQljdbZdhj6OEyOKjl/nnpGoU01f3i6RPHO24GmnTedrnYHWY
MjFpD8Kl6tStictHE/2TTIziRGIZC846OJM286A8HJeD9NcjreQymWjRvb67Kuen0z+4IPSnUiSH
oYsA8tTGR+jBO/LU8JEosmut3rtkzohaDQ3OOBkm+kIkGYF9VybvftDHy7Y2eY4SoeQ7DJwif9oK
W+QHpORYSLz7qDUNrUJAIHF5SR19705MojqSN5AOMorlNRNh/u0junHK5pB6OUxRKzyXmgArHr3O
n+wgF0cVUPrenT6d5FXE4gEIgoF+DkdJMT5RemMjr+52iHFcNyIxy+uea+dND4Mv1EBqZ07Grzkq
6vYU1hQXgE7rCIX0ewSLtUysBn02YpomG1muTnS+hbg4DdO/elBLLJG7bKItGrIcG2Bin/sBf0/X
OxnTDf9gVJM4mAPuwDFGgxMgkkdju0admqEWxzsVTMEqtO1HRW2xDDNSS3zra+Rtrt33erbVuHmL
z7IE/7ooLd1/gtu3Iiv6syp7c5cn8aVsGY6IZPgXGKCdlYaArEADMDMWGRejfEafpgZHEFDQfteT
TVy0R3lWQSdBW78JbDzclq/tpiG51EZwniyv32a+9x3c5nfJhnhE+TijtXT/Syf1twQBSNp98FU5
DZozciXxTPzaY47Zoh5/sXO5C7w3yMVbICDBUyacV80niS/M9rpT4FDNM57GZfkCBtzHxC88yAn2
Qzy/HjLqANyYHySvvFdSvEUZrSAuXQKy48kHGj7deKLg+DPAuVqwGIkVYjhdrgo3oa1y7xjNATJY
tCdtlicLzcrwiMdkqEDti/SdKaJL2rHVbNhq9uR6BX31DKELto3cjA5GG1EyVhdejHktr9c2mn9K
MhK37fIX/e0xRnDk+R0iOqvZMmpkzacXG/zKe9Okl8GYTFVQeCDommHptM4mTyaGLnVzoe0fNrkY
b4EJ3LCN3S8798sdotgiumki1imDkOyZzNHoK/emWxt4LEOSg+qz28t4L2XBhIRRPxwgloFBbW6n
+cO+PIipxOeGK6kYyxsuq89QCmfXGs2t8TzcyOmyc976DJS8F4di1RjeQ87u9JBbZMPbmJGcyn/U
s5yYaB17QcXcceG4qb7FeliGr4oHAwrb7CuiVQdnQU/QGam1NypATZI2wUt4YiDSfDc1BpJDLB8k
OjPSs8/lFB7qqqWmCTjijAb1VUsplDaUnl7FTi2NYINETfpgaZTb6fjhUfjh/cCkCRQMIgZ1ayeQ
sXnN3JWXKMOI8F6WVfYgYlZMYYe4BpehXUWzvdJgG+b/9qoJtqJnu5JOzr4VhNqTRC2W1swml7n/
NPSgbMiqdlZoFi+t76/6MT/WGnxhcMtAv1FT+EisBsjcuhMeQrroqHZ5s+vogmolNedwgxpRna/D
V85GnJIVU+++6ZqNqK21MDZNKMExOi2XXoshkh8bolBA988BvOeiBWKp7JsIdNRkIjw5Y8U8k1Kb
wTsXHJM9WAdFcpmymqhwssdgIvrZ1s38t4C0MjNn4ShqIBFpJWmiMXJtBiv8iiQETgfp3UpQryyC
Ni/2uplQykZJvHH15MKqZx1bpXGZmkez6/1H8oW8x2ga8q0IEHfLih87L39l409gPwoo7X1z7Mvh
0a/srRpG5wx9Kjy3ZXgm9/yVGeVbEiG1M3CXymgQh2r+o/A7azt2NNuZ/dMZE+Zk5OWjNDg/M+8h
jeo1uHsfUJZ21mczYwa5ct3PIdrlUKKtmf/WZy7mybT9pHgI8848lHIAdR519E0j0y6bQlxjWgCJ
JJpF70WIor9/0Ko9Cir3oCKePB7R8no6Uo2KWbBVRg8dGs9FlyL9Kcu83uiMuJMyfQEA9uBinkPH
encC21ynfsV4zSSdnP3Hq2yxZXo4yw4C9R2VIgdrwCa1y6fkjHlX7Lh3MWf2xtNIxtvstlirgU2l
l7zm4Qx+qMf8TaXvw5iv+tBidZHG7pl+Sh4xeayqVnvQXLnzIkMiIFbFXoXuU+/0PN5ouNau0U9X
K+AELTm51rWf25eiK1Au4wFY/n3oJU619sYIeB0PvKvNpnEf6QgG5o9cQQTJ39+yohj32MbfGdrb
zARxSQGKoYOlLOC+b26AZI5WKZNrhwA3d8zpokCMjFrHLFTgkiTMaZkWvIh5h0YBewF1tkd7H1ld
R7PvH0LRbHQjfGK/jc7ZzLqdkzJUzHnorUyxYgv9VTum2luZ626EWZFy0ru8ngSbr+OiOrdZWyLN
tQf4Lt6taliPiYAhL0mrnwijrE0RB/HecIK1H3nBOR1RhZlmjA3VHM+Jxk5c+JIhIM1oW1sbNjPW
ltzsjqkM6rM26zj5K+JF7M7recj3n0UG4WvwZkhrD1VId7Vt30wXEYc83FuiNODNF+NQ0SV7T1zN
0Sr12RIEBj2K0XQ6m0kuJ9NsvlXV18dKkvxHSfvksZ7Glan9vaySnn7pdAShCfGoy8q9FrYogf5h
t2opXYq8l/u0o55s42JB/huGOCfwF14Epocq2H1seKAMU3hBWHSIyyB+JOI2vzo+wt55qs2+8Gp7
gtWwy9Owk/VWx3UV+a3ad8p8RVxb3NDyuaY0LrZenwIYtEs6xhYSUxc9++F7qqbmpbaRsDolCZUe
I6zUf2ua8eyxvXgum/Iztzj/7UhqLP/c9LULJVgVg7QUs0o/giDpjnmEYaZpi1ctyl61CoE1ZwE6
I6+CoAvLSmBl2sua/JRQhwBaZjJ8MOxurzVJdfr7CBgQVBoTD2FsaDVWOduCoMQfKDXDVaYynUl0
NIAXJcB98rScktBKN6x6k3Vnpfp67PQGC1Olb5GxIyCn28/Zd4sZM8bIWJw4CY8N2aO42eF1hHKG
qfUIXnL8oUqx9fIYyJx8Ev44dj+rtvmtjQT7E1VHIPstazV1Dktxb4DmrvW6PxhZkGzHqn4uUvu3
j2uxhgPzrXrvLJll3Ouy+8eyWsMbxMZQSf9UM5aJwqY5eoz8A4i6a3+CImVqhGlEeXqMS7xXKrVf
GPL3y01qVBUlLPBgq0fZO9of2EDOYW++yMbbuRZ6+eqvrWzyU6rTrmZ5g+sJTS6Zes0uzQS0A40e
1AMNj257Odk5ClJJ3TTFerhOUobdWRedTKu9wQExt37sztMd66XwnH9g05AbMuIPshFBAOxPEcqv
+q5V+nvYuh9m4yHzsusHXjzGC45JlWEtlEkHWoKPXOT4fzcFiiP0OPaa8ptlgd+CyoiJBx6q4pIF
9cVMCwElsu5PDLShsWAbBdh3sKZIvvkiBpAxHpA1IaFw4/SaXnCR5su+5AGOBSaD9K37fbzr6DCa
JoZy0eYAgzJAv43vMHRNEXJwEzOwbYNFUWnhMRmo3YLXsTBXVeqdmiiqL17/3DvMAzuDJ3A2DMuG
43bDPc5tWTMahuKxzIvhakXtDfbadbDJxDWOnNMxY7CYpbX1Ejc6R7w3HIguO2puzQScjTKha0CQ
pxweBMQxu8YbwfMI2ma5i4txF+VFcmVW/QRH54b/FO/WJJ6wZ2arqVo30fCCxHdl4OYOHWXuI+zg
Dea0ODLfQxhEzOKXes2mxMnjfI+ELSUQs0PMaievwEofB377thHG3pLDo9FCOgk8DZ6I9p5L3Buy
996G1vgsuvKpb/s3lr4vYbhnlqBtvba8iQHJbiAs4FhGfWB1BpuzxQzWh2+63shbmzevHah9jgD2
VkK8sgbpY3JMeoE1OWKRfmhmwo4FF8uStnti1cBmakgU7MNB7sy2TNbjENBVGTpGgNAcHjrd/5eC
ccEeYctTqNCGDBWqn7wh18Czj2Neu3tfaCxBS4bYuaKPq3iDE1tzD46R/qLX+CpdCkPU+0tlyXVj
BzMgGTNOM0Q3vlGBOjC1MXyUb/Muu+gUlA9zNp9oJcMlI3rT5PjmmmhSFu5XV07/pMrksZROS1Yx
A2eDPM7aKLy3Rhf1NilNb6u59nudK2boRunu8Pc/6aPsTtKhIAVywnpXmT7+2DZed5mVr7Ui/bYR
N+MLxmVjosEeiC6l1mckXAQVpO+YQrWfzXjWYL0ZGcfTGDTtje9PPY6/UvJ8M52IwAuqXvyd49pp
8OgICjbHLusthFPsPjpAkxqZvGqOE4k+c00HC5WQKhWxlB5KG6mAg/GE1pow01A+uQayQ3jlN2ua
Xgfow2eFQYvTyUa3ZOowkTRxdNDALnSXQTHZY7vB6O6sJQA0gE0oJopUz42ArHc3EPY4svP6NMko
PEU1rhdlzxe23u0znkPAz1HOw8BYKOtLWc6xGOisSb3jtrLLMwc8xZVXnCjZilU9AeepEb83KGSY
xw6L2FXGxo5t0ELaPEdJbXTt08mZJGvHmXvDClOmzhzeljB0jQb7/PeHRh1FWhwypoCDZzcGDxE2
hMccIPktQmdwrNLxLbVFc6m64nU2nLgyuvsCtHPbF5e0JiqqyDKSXPysOtdt+BzryKUMVYe7FC7X
A9qOHzdPi2OpM+PTLbvYNK72AfwOKZNNuSa7o8cItc9CbY9ouIf52Vh7YNAmuqYpnLxNosvF2Dtn
N3/XilwtJL0F0C9IrHo1R9SF0UY5YXMojOmQhemltft9BD4JjRPRNLwSXQfYBdVOMaPNGHynjJ6K
ij1sXrVrZtOsnUdqm07Uj4nPpqmZsRk8HXvJ5kuVxRFYYL1uZcBzsbp7g/s7S422Ba7hNiHWt1PO
GfF8tlRD2WwjrcMgE+/gesx0Vl53715RzaHuo4r0yr2ti2MvS/fapK9aKQj47jnitHcv4MBR47WH
y1H7U7lpspLLVG+OhpbcupD8XMLr3wsLEGPeQf2yFUzwqnrCdnU1nS7HN03f5PoO8gbGN3CJrSVu
LQQBrBU1j1bVjO05H6aEWwB1kD28/t3W4tApmPHCALsgTC1YNl33nA807F5CV496hUcOrs0Vz014
JWBCU3Qo2xkquixQr8J0w8AwFVijtcaGBTxUtJ8FUPCMjGbL/kp6+lI92HVm4Z1IK8a2pQfbBF5T
z83htO1Kj4a9QIrrhRAdLemhUwQtXhiMrblBlmw6ApTSEAN6z4BwNmVshhnNJJJTPYig+w6xgiV4
oLHjvXVhrfhfWeXmnMEE+Xpu8c5mgTK9YHIPCAEwpWHthtYTM7OeomM8VkAYm0wngNgFop45BFex
9LH2vcr3IzaNlTLdb3oXcOViLiPaCqtdgXRXcm5GrcG+tVL9AerMMc17dcQlE7jEf9vMDV14dYtp
sJDlmtMzK85VV0GayyOktSMU5K2nZW9xg9sU7vMLCRuI8IaBBpkIa9XAFphit77GPfaOOkx3eHfV
Kck/e5AV+xQFUwZ+nIDB9CGHW7mMNFfj7OWWTC3jiOVCbmSEiTUqh/xBo/IggM/cczWEK0jgwd01
jZMgJ2ONU5mBse49FUlBkmVpG9eRdIGrOyARVFkDe4lGVSgjPjZ9Ex9hoBAyQHx7kwp3l/niEeR4
d47N8YqTsdwMifPclAZkZaLKlr1peweXR08UWNWmbdUd+TjvXunjZmGRfOFRArK+tDgpshyD8xA+
6rEMToqlWcag4GzoBXxMGnXdGK1FDSJoVbvVpcuZAIy6ZmyqoH75G0TFaf5sDC2HA3V7d/D9od4q
rnNqyVkZbwwlEVhOspdkq/WTi9EqbYn3mv9myznoa/5bxD/wepxxBWocm3Gtrcut3icWnn1bPctA
5+CvpLbkAcal2GrdPa0ZcbNXjc8MDdS9agP6Tnd8cLUhudM3wE5bBPj2n93AUwReRgem5asmYanU
xPPx2BgOXqThq4CT9uL3+S2FP7cFqne0fPkOvqe8l5TcOLqZvTHcLO4YD/B/achsE19AJykE4KeW
1E5FJNFaF3q7bIcIAmuHsruzzAm/5NTf0csnqzLtSaseOCTm/wRGgCE7HUQ+UH6PuKKQYry6lrHW
I/FPNtZ4SZWq72mGPqGOT1XuJedGGtXdv8z+1oEHzjIuendXAkNAc8X2Rksm3HHAOsMwv8d57dHa
j+YScjHO5jG7o5t1Hiwpz2AwsrsmoReFpvfpxTpj0eQ4esN3M6EWYH/bb6cuL8/EpeONs9ud12rR
YydVsNP59YR8HQ1MBjEIlDtQ6nxvDWO4MitW2FlWemcF7osdJykVf994SsEfoHnl3pi/cyagsrDd
PPr4EtdBYKV3xyV7RQib8xoRzz32bU59e4VNhczrahgxOI/xg48LMZ+RA3im4zNuafVUY2c3/Xjr
Yqx7tJgLvowpeAd6ry0kXmuZpgxQdH5QHitIfmOeNt4Y5ntbS4qbzRUCvozGY7zW6LVJx3SqlzqE
DGkljzVymAlWUCu4L3yJoH3O6Zkcj+7cPLDrguqr+QwhFPvLQPkNVrPkVwt6j77G4Vhj0novsN0e
0WnyMGoz0siKTkDeSH5LyO9Y/mWwAoMDgY+zaG8w4g+BV/Z025tGuCwvRN7f67AO11k3uJsJX3k9
mazTy7HaZ3RtK00aLEVcZifMgtfZKMJ3rxvPDpriKZu2CXDrbVdXwUvAfbScCr/dd5VVnwoTyV1C
EUiVwMU3cplNKGbJORiY9U72FxeUfeENte6q5oTzOv8qWP97aWvs/QZLiOEuUljFKMAsfVPawlr7
lfes8tkfbyYrRXLQGFxUAC0q6Zld1YSn7WULnlBG9gto+HKTGHz/ecQ7aRhpLYsgEc+dYK6xhT32
xALUwMEL8B7MkhsdPVO38P20QRIIwtYW2WdQuMMdtzCEBzeJ6NP5/8uKNFbHyOf6d3aD6yiBVNr/
GOztCGHos0s+ZunBtHRYJJFuvhiKSzrRTdxvA6poV/1UlnCPcD/9gw2kFEQEeZOmGn8kOIB1pxnV
utOzUyVjJkjzEMNsR20LOGV2TPMhjOF833vIxFOMvqUsx2vKzrz1x2lP9IG1dOa7MQoZa0DIQ/I0
f2h4ipdmwh4YRxn3jTd1z9L0Xwml8dFeRtRPHWOG2jFeZpfK1vdUtR4QKhwMTLzLOG/K7dC62Zpm
rN3HxLXB0RIBJip5DDDGrMfM2dmo/R6L0go3umjlRifMrwkL7VZOIBCGLOk21VhYEP51d82Euifk
Ns+uslLPZdJMa5U8dziS1+NY5C8D4aW7xuCyr7Muow1NkkPnDjzbtc+J3/XGHbU27KQ4WAwMcRY2
6kUBjj2aNi/n34ddE6JS5SUDxTIA1mALdWhl7RFxERqLLhbhnX39dGiGJkcHz4eRcHHXe97eVxpj
hWbqXrR0Nl34sOfaSJOHhG002trR3lM+2LD7eTTYrCUIYKrAcc03VFPnAUJLDnAMJO0VEufdZs++
FG1V7tlbti8G2Q/zSC/eaUXYvmjdvEtPYC/784cu4KWNXmREXcxvdyGcfEvpw/J1/ixsxmqnGXn1
/8VQV0W/dwxnWP59ZZEnNo893V/8feVQtdmJ9RG40vlLaV2kn61afP99ZA9udi2ChCBLPhdHhfMQ
B+Xh/x9Jz8ZbZxLMOH9PC7zGc5NcwjzBMI+4SfeD/vnvU/h+VjLXzdvfR3lg7oOqCx7+vqRr1LfM
cCuQR3wDzzO/pHTE+e8juChosgyjPP39w3agvEyM1vv/2xdZ1YPErCdKIv7pRIG2SrEd8Ejkx1F1
Du4alcX277MW8bfrphuhZ8wvblaV/kb6QU0zyv+seba2BVnbo3zkszIrwSjbLKP+/i1+i/bgGl68
/PvKfT1YR5V7rEX+XhNfz88xclcGw/zbPGXiH6jg5e8LW9ogH9qoO/39r56S8S2Zjc/cWUhDiK4K
4lg9VbiqqiIcXibIXM9imF06V00JB5yrZZ5czrJFiqyhj0tCyCqe6+zO6Uuj8XHS/2PvTJYbZ7pr
+yqOfw5Hok3kwIMr9qRIURLVThBSNeh7JLqnvwv67LDDz+AJQ8VilSSCyDx5zt5rV+eKs/dJoKbd
t9NormQd0rCUrPll5Isb1/5kah8BOYXlHpui8zIuvylijXxvmmGwNjlosCoRxqvmcaSpN2GaR6n7
ks1TjniQ4XarzRjzS683Ag8OwnkIJ3mB2svLHlPLN27ZqJMnWcxr9prwRS0Prv9ht6GAoT8ekroU
16LwLwl0+F3tS6iZhaXodEY9qsHoeSrjPxm7/Fks9zWNTRs1FCxOl1P++uc5Fw/TMgo4QLrAYmQt
W1w3v8uxHw7CbgXu8G5+mat5F3glbBYH2srPU5TBDMa6cVjnXeUD/uVnw5Xtn33H+EhN5e3A3ug1
GnTzUeEW6iJMOz8PsXMhdRzu2PIb+uG07ULk8mPrPXhtYtzkslJW1DBruMTfRsj4yJ3cm3Iwq8QM
zO/rIu53kuDU9RxhI5eOP0GTy92bjW50i5eu20zLv+hwMR36zkXd2VLnLksZ7Tnn3uTsjuDey16k
O2q0Kvn15y9t2eZ7bnFkDEAPXTK8XlD7H7s6x1XmMbUtSlbjsvprBbQUQmmPYH5N4BZle8FcvfeC
sL96UwnXorSJAeYWlok507Igbx2wzE63ylx7GSO7NuxvAvsVU+D+Easl4/hlV/BLg8iPmiirsSv0
rQ3y8KEmML1l7jLM04tj2+rKR/tIP1+eW3eAaD7oi5XN94PECpH1+Y3z7WXIuCzaZAAYhsWelRFN
oog5zNfx45z1v7UqrPOoXXtP+5v0bDEbd2UATtjStIKS0AvPMT4c0+621gLLF6kDHTNkQNEEZnYL
k15tEzoCa6emnR+P0xf8h3oZWQKrih4Soz13viUuo1u1j37dbTnGTlhN418BRdnzKOJs7RfwjsYC
rXo7Au8gPN2Cj230r7ZEIjTLEloDOOrJNwUEWxIU42WOBmOaUQ+pIJuuVdPNKr7y0uf0N+u/hk2L
Mxir7CYaCr5QveLdwDlkJwer5HgR1WX7pI3fSHPkc6M9ZIYu5M20TamnOLEXg3Uq1TScgQY9Z2U7
r5lOp4dM45g0l5/JNtyW7iBHbhAE4Xq5ms8ILmSQDhdR18/YUcXt58HYTDa4PDuIk/3P+E9UCasQ
LKmfP4Uub4a/vIlGY29VnXhrUd2YTNzsSpMirIEhMa/P5AzttGY50WTMs9VCRQ087BtybysaiWEY
dgesbgdf9KD4h5Zi3QBJPBWqpO2l6luAiZzdbVBs+VVzK8I85ACES8qbhjczNsuzX0u1z1Lk6jbt
Gdd5qf3evkTaZ/BrtrhbGPSH7XtfwWNxoc5uoymTx1zTPpJlXp2cKK/xPNTGcycKuIIYTVd5to0r
FEj02sHjYXZZ+1P/4VdYYABW5Kefl7vFIiIS4hVgzKwbtVNlODwTvbOF9l7tQiJaVgHIYAwj47RN
7JQNulIPpgsGvpmd26wM57aUTWhhb9zG0HTT5iim5F2bwGhTe0DsE3g3S1ikzvlDukNXJm/clMVG
he4juBPyz9L7luDEK8f6C20bhOhkzI4ZLWFkv7Cguk+1xD0vDJJnbd3ThGhvlPmEa/Uc8RYZge9Y
6BEw8DS+dVHC7fezFHzr2ri24q1koIX2tKPv6k39pddlf/n5CuZyf/HL5q2CJh/RuEE5zaqhmUIB
L5vwRAnarm18+XlIuI02U6+vedW8JVLml3Qa8wvBKP/5VcmZt+J4CqAnPzulRmDz84p8eZnusVen
Kn5aaCUNJTRVMk/DxnKYlcb0xRMLzlTooA91a+dYaKL5MJStRk3/aKQjeKkzqD5mqQg4iMZtlYVU
6yQFQQY/dzFW6WTGUtIF9kLbS+4B5ProxM60qRiq0mrZRXFck7YBc0Y7APl//gIMv/rnJcPyOoO2
XzDOKcMynu86du1Co19t+nfQzBzKMt8kIui/vvp5DqlxvrOm8BzNRJT+POSYIggPDz4jl9QfGxyS
r8wOQ0tKE8P6eZRz0B1/nlX9jPLl5889UjAv/aLeC8GYUbV4U3aQQfPYafPFq3X+2Vdlt2bEFdNX
KcoXyJCHqerTR7vEOtnn09ZQ1rRTLsKnjubJepzabqO7wbpDHaeBts7Et49ELXpYcr6HJvuj227e
B1qVbGGBeehrerpOMpcfXKy1X+bdN4WhizIfm25JfbbtaDSgKqQ+szgYYXlo2sfIr/bewqHsY/8E
KLQ5gOCJRyBr7oCba6KdV3uT+Vz58kSjBJtrY6rHdqHme8McXQ3CQu+TrrJp2PnDd/pgGH38WdPt
KzKog1ZimCdGDP11nMXfieRNBlV7M+uuIrS9JV8xuytmcDSK5rqWIZxC2NMEA5CGzkeeoM8LdjT7
UA2INzmQoINqI0ibYfhtNTvi3JnbMKa91T1jrM5vyHhq9bhVzGH3c+VuLbbLrzp/J6plGdxJ59Vs
PLou73NX619NBt46S/3yIUdyvZGJg2WgqdJ9OlUOOUS0OBgBkjYpyPKTQ/gUobc/RLUTr528t77t
4NUm8O7Nj+W6BlsNFI3+N6aTagun6UNUy9WbmhMrtHdDHvVl0rrjDDwaV9+2vXuvY+DQ6wCfSG09
2CN8pJB33o4AEoe8Kw8W9qeWQQtmClN/MB1/o/sa/IEVijWpZw1ncr0ZwFO+8/E0hiCh50N+hyJG
4V3zUUAb0nuXFJvUzQXKPC2vzLwBIVKVL/AC9OTEZBFhbOAbtJMab5Efl+extpxXz/iaMrd6b9I+
JheqtQkMAMNZ4JfUBS3gLG0UH/5uRDjjGM+S1RwxZfkR+om7bem478ACZCQ6mZQRqLj8NKBtzLV0
Chf5s8Um5zPCa4O3SBX9LqknfQ8vDplTB5KxikivSpuM/sP4PQdoqxgd19Am0OQMcHI9XGU49Zyn
tgkpVtPGhkZXkBMWMKOLs3IgOb5A9o0UJdNlQhD4fBnr4JvVPcOPaYUI/Pxzkslp3yIsI/Z3aZXP
nBHp+S58d5VsZ5B8d02HeoaiOGKBQnDhOQBVo8o6ukmFstRSDCC80UcNxQSusUaJUPNvnNruPWcg
7/7nqzEK/w6NDneY75HzRwRK9y68MBvKBLbXAauqSfrrMnV2ICalWmwS38XAl5v2tjXp6aErSs70
3wCqFCfObasslNUp6kcyausWYP9AvSinhIRkHjzOJ0SpTe1dAfR74w6Gy2Jb2xjBfPHi2jWCFWGe
TNN78ctJ76ww8O4LJAr3mmYVuhPUbuRNA78MvqfOxzQHz4ccyPDeCG/w/L1VjxByNThJdEL6HJ1+
vhJVVm8rf4m+mZydJ/XHVLQM2SvwXUDPsGxbZnSKllhTdxCLsA4XtsV8AYYVD4zs8tMEBPxocKKz
w+KfZ/777+p4+hIj8rHJ5kU2cpMj5Lj//Motnz08m8dyNAb88jxMJgK+ZGr3GK/tJVeVOnCBSP7z
f6N+k3uZ+Bu5fCcyffZzYmmQcIS0DmZ+rOj51NJWB9kOEC4t9BgyJq6V7nZRcJDgIMdaaKi0PPlG
V57qDn9qSzDSXVYxoPHG5kB8+HBSy4OQXn8SAazDBMTcivTRqpyJRFG2hi0LQ9atyPoOxiijycX+
MxX218+f+qnOQPfy/H8//DyXedllUCLagf8D7CFOddkbJ9dlNZ1KNGhRA89q6uyFzjnhFfLc/IYJ
HKyW3iskrqefBxPp66ZyoKI45XwEL0mnj2IfwwagrmbBtyXWcHAHAK1YWQG22Gs1d806d1vMpEly
+nnzfq5QEofdMaUR4FTGcO2NKNyQoDWDQqwQKQ0jNW8ZIFp1MbJnU1m9OWbHBFEL+dFL9cvPjOmb
y/ZAe828ornFKEDQsQJGAhSofi0UXBl/sp51W9qnCWq+tGb3D7G1+9j32r+2QPWCteQYF/aVUTcN
cES2tMJN433Ws30XtmWyrbGsbzXkr1Vt6OKWVMl9JBetmF3WT4MdJxs6e/qa9KBP+gbPsodLZWfb
Q3yubDAxfMw/raIZTjm9tkPtyhAvCuxo5kPmvjJr6362kY0KBr1HUZX3FuZcKBlzcWWKmW3MIADP
MFvFuspQJybwWqgTGQpm3S+CCTZ+hqxnjHznBYJamTJepxW3ChOHdT6K52Nv4zirm0eD3ROwav04
Y06wnBgYEeevIYGrkRHpRvoJC+XYNsZzSIznGo8S74nAjQju4xa6pXtORF7uQWWkLCHVeLRceOiZ
SRGvF6l43VmIxvug2zfC9rf4tbAWNOTV+MZIkUVCAxjiYj/znscdXb2m6Q+9E2zLjAGxLDPnUCQj
/QOIJJve4renv+huSOMERSaydG9K9Q2tm4+Qp4JHMyL2NmD6l+fmmZTK6QDt/yGt/GaN1sB/gtfR
/vNVu0SjtUQYV93k3We4xzEHdmtTTOJSWuOZ7BwTs3AN2yN44OzbMkRjghz56m1pljhTmVC2I/Cz
3YFYMcY2Vwuy+XaE/hO749kCcrvKqweFc25LbHC5ykr3tCD/vH0icYx5SQjlBnSv6zDfzbBnZGSR
pqV/4O6vONoQRNSZtUH3enAu/Ry892H2GOefnV2720g7etdSyrI8WHcxKZNLOVxfUz8SYASGdFXT
fn1wHXkbu1I8ZWSpygWUpEromDL1ki81AdAbPj3fO3FeNu5GE+C7NVbP1WQgcWCLdsOahlSO4art
3sME8xZJmv2uY+DAp0nJL6oN1giRDDRLxt08VOuhrfaMM+2NY+d/Mot4FPOQFISTB1YvjxVl3xRa
YAMls/u62WUS/YsK9IgJyWGdj2bxRrN220Ut8h3LN2+mfSNK55TTTtgzuW7JrAbki9sejS15n9F1
rPFEJomxoeJPbXhclafGQ5WmBihGR276hgyayjI+2Z2QVTwZjoye0HesW8BcbGccl2yi1EVQPOWx
9QsXuXWyQtPE54EUJpq7j6A1+TjE2YOszfIW4Ydidi1/VYn7axjanbm8eeVAREogctYs84J3LrkL
pai2SwKwXTDYDPPaWiUWjia3m34jVTJWzuJcQ7dzlyaxjQg5m88Vy2Qv627XluVflwly58Kp7OEV
Z9RqHHTqGgBWT1OuKYLfxL4FOTpVM6yfZnSuO6Y7e1qdeOJHy2DOJqt9kVvV0Zs47U5TRdCDsVjQ
iX0wVWMD9jKzoxFMWzkDll2kHLHqpj1drj+t/9tL1JM/2M62a4FsVU3QbR3fDfdDQRp2ANFvLvUZ
AFezIlJktfxDbk8AL9zNIsQGIOL8O6+wYg6ZDZ7CafQD0bgD6LC7OMa1bIbEpsUkqcK2QIIyITa8
q6eG6O88itdTHEBUmwioimuO8ZjIUQ95+NWdbrqf5s6898S41UWIA9JJixW+diBROJjQpsXf6Ie5
cUpqnBDnQtvnb2Ul3wcC8jbAkwjZKLodu0S87fBFIOCsX8oq14irybgNSV/3KcorSX5uOtX+WdNW
qkP/IrOLQrdzwSQmzzC/pngipydGLyw6mnoOFYjX8uHtdEDCkC48uhQu/PUeIsFzLVMHmhPpCVFv
MrFofKIUPCSJtr1PsABefh5AJPf2Lppm59SEA6DiIO5JisiwSVRptiOiCWG8TK1d74HLbZ3klOMe
Y8JnysvPQ0opYo5td/TyR1VzzsEwybL7rf1Pglsm9uy0XEGAeRRd757CNj3go1MeEIe8eapCQl7o
9nxbVP6vxK2jR1qXgkk4nycY1lyCwW8O+Aq/E+yGm6EheCuJpzehieYmfrFcAeIiaBOeZjW98XOz
Ngt+EDBNQKrI/gbLxuzD03SvR/+uar1X2cZ0v9V7VRryPHNLDqq6jAHD5jbFVkH/NUHPC31MiVEB
V8A1NEAojciSgig9fhlobosurt6QbI5Lcvk6y2IgsD7YnMbZBG3uI5yw3ia4mmkPk9bgyOoXcXz2
VPLALx0kUEsWLxm7XomCH3/SMwzRX25sdt+lwTecAn+LQ2wJSI1RQBGMB42odTaVdB5sg5xDw4Fv
oIqV6xn75Mj8m5AnjmoPg0lLOIMysZ5D5NzQmGZ2OuePEQUwxqJyF49RgP6a6zk41YeXkbxWe+Lb
NIxnoKy/RRfZLHi47u04fZO6PFh5fsbHCgpWdCg9EP9kycn1lSAO2ELhXPhwJ5DjwTJnjht7lznX
f2ktNPibkj8hSSo7FicON9FvfjVzQ7q5dSR3h5RCZf2uECOsXFc8lVlAo4rLe4dfBz8a5odOQDcR
Xvsxgqngg7wWfWwcYlFyU0+5fhn8QEGkCR+KFD0yLxFiTl4dugqTP7Bkky+wm8PuG8X4vlU127My
GqJggIAQJIKEM45eR5O4p2gmHr5v4+9JiG+Dzga8GyoFG2CNSteK0cy6q/Jk0wFGV/mCUyYAlAE5
Rk07vu9LCd07eEzIGhpYLhoHow2cc9R9Bir1ErFLlNQ+8GIfsuFkLAND7OTRtIOlsPIa+wpHAMWZ
dWIJWRsAWw8u1s0pgaMsg57gYYfNsYw4rcU0S6rOeRmM8Coz+9t2EqJDqh4IfmGk6KzKZ22EL+lc
M5XPZwZwLsiieiYsY7ReAq9+i6burpmsv1HFcQ2TPnxe9WUzeUG1nH46IAlSM21uGkZfJMonCDw3
gGzm3WA6X3gz3ZXl05qqDPYQWuJ2/TsymK1FBGEZfUFucpo/agW+ZMq3gWzukTNYB/yx/NjTGcZw
zLQp9jdBUnp3pNigGwbNNXDkCDP4Yj4ASzsgst3LqevnA+Pp/M4iueLO9rovw2K7ABs0sxW5D1no
UVUoRuCiOJh+jaGP+yZFg74N6urMFCU6pEH+LBFVLP9XXRy0lcjtcwqeijIV5u+kPkON4S9rBPG1
0rtJb6L95XOB6d7/QvODY6GbaEM1J8dFCOdVMYhlThdGGqw9mzjeMKZHl0u9KtRw37pfqRUdPe0m
KB7CN1Lq30ePstRVJG1mQ3vl1gG8z0iMCft3a2FTAv7cr5X7uw1x0beT2ldRSR+Wq96cS53QygmI
j41sIMu0c3dhgiMELQzmHyCPLc7rdAhP/qhhgElKwywN9iRJzfs8jsmlQl+zhgqG7Xj8Ys1xtk7v
YwAnfbKdKTizPlglZCutSxpFqWveW5AY7JH1EI1tUTwjuvLgBKpXJoDkpFEG7muv/DRNnM+LXcyL
9DmZ0Lm1icdaximLtYSiw2+uEzjrsPW6j5SKuPCK9oGO3k2lwaW1mW+hIVhbcRviSgOuPxa9czfP
5isQjcXaPTw4GUKWinSjqPlLXegyqDzySvsuqdsCh3O4VmG3c2f/N4xjfnin+mx0e19Mpkmvv3jQ
kpQJadBjR3yKYK/L630hy211bkvjFxHnxX1knQtNj6F1OR/gLbuOolklEeMyGpmnBcw/9tXfsIYB
1qeYv9v5ZQg+OgTWCFLYl1xfuMwGekwTxnVyY5zjXkMZlb+1dIIqxyA2OZH0DZFvckHBopXrWM0r
HCiI61qkycIInv1seBE9tElckC1MZrUkM8gW7rxDOFB90AICstkv2GLSRkkCsnaYjClR4k3kzb9R
Gr6ky/0fZPljJQiOkJF3NlpubPLmN4a2zlwRybKTz5sGndBgZV+gBt5t/xDhoBSMdNpWcKbwCVQJ
Q7bLJIhoPSIwaGl8OJlDEnuI66vFJEzjpy2zjYMY9I7JMJHTEWGxYpi3woga9LHetiafAgTKgxsa
76NChKmST84sESaAp7giJiuJ/3L38CYTDKILVgrfY5vUhfMZejDzJh/eZHNqgHHDmf3refUTUd3T
DmdcUqhrHvnv8MEPs0YzmpFGihD1Fhbd37HYaUWCd4M/DM5AyznkOFvx90h92AYYAPEO0wDvrmF3
0a5L13ZyaKKan7bOPknB4pjeiGWl2lQxDieazs625qQgiJSl3dG466ZFghkJEyzQSHudOJR8fuWd
fp9Svq81RawP+dVSOXIxACeIPNy3GmtqjayqdZnY1ZlRb/rJfULQ+Uv9cY2CRT5CJJ/geR9aF0MD
2bjGbB0qJY+AK+5D3/7E+qp2kLLqjcoljENLE8Dh6RUJ1+gKnKdB6UcDcAXBLOCgHI4rwfgceOQm
QS2DqB6E3wm+cB/FQMTKOzQdLeew/VbkNKMjom6Iw75d6yx4RvsEAg6HMOapVdumXKAATGHB6s3k
J12N3pZPisTB0DHDTjn/kWbYYnPCho0azxhvofhDtucqN74IQHxmtAQZo+r+prJ4CiMCislt2lQ5
zYrOAE4jDo3RPcWWe++G5YsTERLGKTYiJgifDZVaCqznRmGMYeep0uOrSqajlXeaEnG6ssreF53E
ssoCOiRiZUXySujTMcrZJqymRhfWcs/bh7lxH8OmAKAQrUNZMEp51ALGfZPBRm63c8hZQ0wzPSXm
+IGfXCLH4m/xOFUjIUVW8eYrFoDWJHipsKkWvV+IcC5ibh86dBQD8z4rzP92qGc38I1ujkL4j5Dj
29ENkVf2YxdySybVOvQgyJsznzuvgzEKgxBv6lPBfo/z4dslXlgE3BChbWAFbdblMFJ0WtVdN833
9CnZyOHLBLCFtzai22l0PmkUAJBmjevwxxasTCla5cA/VgETdU8c3ahGREWgQRFvC7PfRf0DmZQH
gCx75cjn7LOKaI0G7mBuimiA725gJCP/q6/MfD+bxYe2SLqAixZsZpJD7mzL8+E2U71aeaa3rkH5
3Wic+Zy7CT+srpksd4iYMdf4xYFWE5nQCJjuFIioDCnWPtbPcVC8J03PaawuT73oBJ4x3hsujHAq
mG5Ee20146E6Uq+hbtwdpQs3E5ShtvLKg1bbUen3uh3TPRttht7+pBFe3TUSjIhrvve638sBUmqF
4XlD5tLRQ/tJGEzHia9z5jUr3LiymuF1isHx//QD4lTsw6BjgJgiwycdYqPs9LoQhsFq4AxJDMyH
cdqdZOSSL+DhDBlQnAT5IbOC/hwPmCa6D9n0uxyPyD4d8g7k9uzdOdKq91MRIkaU4pdsOoKYC2eb
pTCoIIyWbKeHafSB2gEZInatOhU+pNB5LH778VJooAdcdSzw5FDmr4OF5iQSdrOS/aFaXEptAJOj
VaBEmMnlY5QyDeCkPCCrbEAB0gumyeTdhpHAmSIdMI9D7kAuQFyzwXFmomjfGEsKLorSSx0Y74FP
QrlpoHcymE1RhyAAiMK92QoOYdHe88CDuMyUdviI7lOJwA2ByaNzmeD63EujPA4qY9WxA0T8ncIi
MjSoHo3O3DZeIdZIybfdVO/q1kF1amdEiuWsY5WLHCbRKA11tEfwfgoqkP1txz5D4vLVRr/blICO
EHIz6V+wrRFaCa921zgN47MYJJ8gPFakQfaf1tgAEaQgQs20iZURMJAKDWYjDPnL8j2gkQyFW1Gi
O49iAPqUd6hzpTW+2Q7sRpQiBqCcLt9IqZjYxMlZl1i6F0q3Oys6/UbX0UrpNqZBnRq2ZJ5mUD4b
33glQfxuFL1+RotOdtXaYXeBaBHcA1OL122/RBKLzCRaFWINcBsQsq7FiNMS+TazYZ4G4XSJQ3Am
KTCQfLqSGAQBAD0kHw8gRGn5lqMsR4rsklBRNR5gQvS4Jq2qx5o5XGP07hroQbZ1xh67rBt9zC6l
lgJmoQuaiHi7uAuw3bNXfaCd2Km5OptubK9dZi3r0rLlwr8YqE240fwk3fau6W0Repp4oAsyZEY/
3OOco24yfg2B1+4d0SF6NDcNs+SpdMSbUqR5teALffRujPM+/LmGeLcYLwXIcWOEPBDDa00mELYx
Sa2gT4jrZf67jG7oUpFmwip5zWfTXdup/OR+VmnCroK/yR6EteEYZdnZLsH3wXYUQKCTzpsY8FPl
FlfZ5zMPdr0mN43bAdF0lrYSABztV18PL0FIbQo8KvXNcEUybrBl6l0wCuTQ5HVS7Hq2UxxdpMyN
GVHEfX2YIoZYAp8c793G8KcJRF6OIS5uzp0TThs3nMEVlgiOmgATrFzCd/3g5FnqT+FM0Y7s1N9z
Qq5Q3Gh2FeHfDTTPwGXV27kUv4ea37gk6FzAbqU3hQzO1RAZIYb0BzvD3FL4I2sPEEEoTeDZhscs
LqxNlTTkYPAuOjXSLOil8ODd4NXFPXKvp+ZikUlwMQ33xAFi3dCPupdRMXCmtQiXTCXloR1uLTd9
jodQ3g2QHFcgjG4/VICpqzahEU87b7bItwHV3jEM2ggE76u8JEE44X1cQStEa+HpR4930NUv0Gcu
zdjZIJJMkGSVnyA1SI9uvVUO58bOH5fS948ZYjm1azOF9EtGG6pRsgl3gV6KFvy0Du2rTW4YNRtR
btMIwVc2lQzyGlW94VuGOmE0m6TCHOjTQLoT4/wYMJ04wBV4bBR5APQYWoSw1J0yGWDQBrAG4kSc
cjO5YAlpXoPR0DuihLgvGB6v86k4VQaFZxl+G3HwC6bZyW7L8TWd3kLUMxgZmVOoiTo8ywGchOmM
1EsRPgVTtWQe46eH0ErOU548Mix2nzvNCMGeldw6wU64XX+Mp3kbD3my9cLsdwcNq21KfZMKerHn
kZGw1NN9aj/HlkAH3l+dGSUjyibOMTPIhAr3VO0avykKTrPCLFhQ/cB8TsKdNuon34IYZxnNrw7J
d5+QHz8XQXD0ycerImta2fNEcnWtN6W75BfgNSZKHq4oaPtuiukhh/UH+8zZBhq7bofuYuh860e5
AfSTvboENLbxOmvEkjCKlRsx0+GUGKy1IT8d23PWoRq7TdGxCMwSwmltD3uqvU+lNGwozLLwh9wH
5F/duixVTLWaO6vGkUie0ZC5TfHbOc2081Ycx/odItx7kYEoSlBz5JmYT7ECQ0Z5Qs4uOZZirp09
AgqwgDSIwGrioJytPic0PXoie2rd66h+1O0aYgU3Zus2MCduWUmYWhKI9lCXKZ7IgRZP2eziuvR2
Kfe09lx0DcO+iMMDCgRvR4s1WPkc9c3iPQ7vrbprD47O/6Im+GZa8+zxj5QJERyoI9PZyXvtmZcu
GoNpVdXdLSFrguy7+iFwyQjLlznJgF3DVvWjLEJjQ8LPS8/dzmXMn4fxfvbHajnA7Ytxkc81CNNj
ezjHBk2NCVmK7xBPKQP2SDp89VZq553tYEWvKfgYyugFtq+9dVNoO9YEXW+O86OMkENUhtiFvCEQ
O/HdgYn2QZ4TEtcORgQsFPkk/mDMeQbOFyjS+qEhcaDFdeHhlH0c59aisdByi8GqwhveQWApIWlr
Ir9VHR9N7pCdg8MAgs1zHwcoeTuMXMKVnB9J3BQhohGy5dIGxTuBvb8r0Wxq036TKtYsYj39cOr0
sseekhqbuUF8s7Q6N6qGguXQM4/tCrvEwFZYjO9ZCn6Jgp+YgXVvlHvHrn7n7DnAZljFF3Zw9TBC
vDqUWUb2NAG2QfbQDvEloFN9l+S03w3BXlhm5nmYCQhDmHg3zpAf8hKWTdjS/Kw0My6PTZijjthg
Dl66ApLTB8jivkOzX8yKzFvVPsSWIbdp1UIPvc5V/Wk5LY1tTOh3RX2yk3TYxCwud0aCVKIw0UHZ
+xK53uKUgFZP98tsi+voW9+kwdIaNJnRzTA/ZFAgnyLuKcm5pYDzFHAtIT/04NANi9a/1AAaRIEE
UJAyX/bo+FXwJ6fjjqTCw8mg6EhkjpQ7Mw8uykC67+dkQKd1/E5vjEZeMm9lg9YsDv+WGvQtsX+n
Qbr51l1SfIf4Oy3Ipo9rAl5EIpj4kv2a5qxCdVisBRV3hdiGRdBPd7DZy8uYUw0NTnbFncPQWNw5
FsykqKL/GZhMcaqFBUBS41dt5Thten1AtBttU0ljt54f3LQOLp4leIhs9xhX+tHsWcfs1tunZUyA
nmkeAOqCuRW0sMu8pDwW5deQmEwJh4b/G7IVv7dNYzPPUO3HCWqBJu5fplmdJoMNlXibVV1Li5ND
l53mySPPuiZE0gBMfQzYih/dCmF4GKKgB35WzgwgGZJgZjO+27ZxiVwzkIvX1jUzij8Z3JFL2zSb
1FnamXH9Kayyo7qmf++86MI2HxM3th513OVnCMv3CCmKQzob3l0RpvIlnMJ9YNI6JBUXWc+8r/1x
PJgDRA8fwaunu7uYmTWb2cj8OSF026fJ7eNxsSpbA5EpvU2KoutBlFIeddcdlb1OdcTMnNt+Mw/i
WhX9F23MVarYVjkEvwDVKVbFIpWJq/cuTTtYXeztjvr0RhQn/MJ/SFqLxJTuegH1000Dc2ulePKt
SWLm6veNmxL42UQnnPFW+uWMBfrlqqKN0S3pu+KImRw+oWLkOYe/W00io9MeETd/u32MQKDvyYlF
yqFwa+yGAqZ35DLHKJFZFUH2aWiGneSUf02x/e5bOF4hQEV3Skb9s+nKq/axB8JZIifDLo9xC4hj
EQecoqajaTI/Jg1+BfIrOb2SRl6ON7NmClznzjqLrC8mSoK5AjErljcnO04nDw1+6D4yRwQ9Eowz
jbWZ9DBiHRr3kEXzs9KYegLxxYryGf9SkvRrz2H7Dpxu6y0pLJGwtqiNnDtTy3jfstW5C7nPUwBV
/rUEY/1fgNhtqv78x79+lbromunpTxiXxf+MBLN/3ibiz8I/5fqr+/q3P4zXumnJP/uPf/2/v+FX
wY379b//yT8hYtL5d1/aFuday2RASS7Yf4WIeeLfHRdKpxJYhulaif9P3Xk0x41se/6rTLz1oANI
+MXbkOUdi57UBiGRErz3+PTvhyy2KGnu7Ym7mMVERyOQBiiKRCHznPM3OIVlOSH4f/+X7vxluCr/
mTYUbkvVPk3EhPuXbs+2X3QaCGW74j8xETMc9TcPMWX+wQxHtzQczIq3r+jK+fV//5f2v6lJEyxi
4bQkU+R8V9sMK2Gt7IW/FtWgzSVuqw7Dm7SElqrxghQpzlZjoqWCl1RttW1xFZiNpb1HZEKqr25T
tN1jrmktqyl4hgrJCdGSbkaaTQ0X2ljPZiBuOCHb4KJCZ7A7dxqjeYparakOptdSsOvMUbfAxVlk
mVgUE+uYGKafLaMAxeQFu/CCPZjjFcq2Rb8I7fuQeI33LmqPM9KnyQOst00tH1c1Skqvaj+UFDfK
sVeP+GC12q0Tw4N+mECxAKRV0H85WD2Mtl3Yo1bNWkLAfZ7qYCbwkfoJ8dadUm9flWJMHnhNOA3B
vz9O56S0teLaUUp9OjgiMc+KpUPJBWztTQvq56EGxyTK4i8amiXPBGxlsXRzzWATYU+ti5rDhGc4
7MgePVu7LgnSHWeqX1LMqT1wAY3efp8g7hm3ra7rQAWhL4uF2VGshHFgmagWI3ee7yLdm+1sTSVV
0HYeXGrMCACIdWaXA0zqyQndg+sGJmyUzLfcQwIct9xHNanrrRaBpSKdZZXiOUC+0NokgxPhO5Cz
pJInxItMXxi1r0Eb5WInIwXUdcUiquyStIlJiLIYiXzKJzdX1ZpcTg04ANKKZyercgzwilORJ7ZX
FF37/NlweVFvsaLpiDN1JYndI5jqKnzEVqCOlyjimSVbTmHOxRkMQ55aYVvFiyW00l10tZrqB/4C
EZBAzMNNQKz1ZC/QDEE3nkestdYTYYB3ZHkxgmNhN9iGlvy6kNCobOhzV+WQRUjKqMjYWBqSQsso
GUPibGgE8bEqC8O6txBde8yNwhHfwccoCau0Cq2GlaGEFhGUbYwMSs3axcIS1qu0iKlbtZg2D8cg
yHCYHqaQiAw5gC64dSnJu0tLd0mzTpHjAzmeqmrSl4hjilkEdRztxwHPWTblqC/61ykSqtMJry8n
evM1xSmv0zknNDR8y66iuEzZ/SAhM5DGDWJ/ReydhU8kBlGIEZUCW7Vg88oCktl2t8blFWXgyEYu
GxloDffdB9zOMnP2HcsmVJCNsEJds7TZQ1u5Y+lXoSh1ZHKaCB3qJCnq+hAoQde9tknZtMe4wW9i
gYYFpEvQO5ViXY+89cYrO1AxqBq0sYVy64rCpsDddibaWjXr+dKxRkdc2bVq/KjZmRJ091ETUGSc
QPNHVQmcObUbSoUWabHhWqXOMNwqmQZL1iGEyK7cxlMBJCs2UpJ1OjXR0epN1783WESx6DGNeDi6
5IO+WpqtbmMFPO6VlkIlSkyrxMBzyDHMhVpNFjBrEkRPUbtvQKSBJiKVOZV6tAxAR/N2cXP+tYmm
u8gluFo1bbuK6PQLiQT2U4kQQqOw5EbOabQ7H7/7Ae2HKxSJlPh50BCm3iH1mkTH1EFvZ2l2fW0d
LW+0Ec0NCoRDrFjp0rWL4UN2UhvdQLJhCkwvm/iJRqJkzbdTc5uZSjOgM2uaARtks6hei9pWSShM
dtPbA7l5XLn28WD44cZ1tFF/IIOogLGy2IjNGsz4OK4JxyztnIT4Wt2m6M+5mzANXG+noj3v8UdX
eLNNXqxYJ1E04EtdfQqzlVu4SbpT4T+S74EBiZBn3tXsqflyxbiyhcgJQCxyA9Td5Buav2xKMQi0
IwQwwxTOVRkl3rM2srzuSANY0U1mzykSx0K2SaP/GokoyPG6z8usDHpLvYmMEDR2PFvg8tdI1LfU
IdWNNYvDC70tnLxeJXi9FrPVC76Npah536sqmdF1jq26v2hKFSOWzGB9ReYejvUmnLxE48WrR+Oy
dhK7XZi6JR6yAGt6KmngFNZpg6LhilgibPaOoWKQOXbkmlYZgJt3z4zV7pqVzXn2ESF6tjyj0q7q
MrefKZXU1o88hyeJA3wZsEtTVdY4xXT7duF6Nm5OGdXiYVFgexy/aD6SlsW1bih+8wURQgMGVs8X
FuT+iD4UHhSj+pWUbsv3sscbKUGUIohIlQmcMUgYVSFZR8NFhUtUo7YzCWAJctsctRi2seELIDmk
h1045UhlmtQ3Fkqhh980tWnww/MiNwoQeMvb8oQWTxhsVUXx6y+N72rtjQqs18RLpKT+jb+zFxzz
IVEGshEYnb3i3lfrELXAdeLLrscYIGLL3ByDskTbAt0Sn68sXFvcvHM9hBlkeoXD39QS7cF0FK0c
yYx5SbMdasVEt1TpBgWSgChNqJ1NGFKRv4pMtKEeqhAm6bXWB3V0Bw64BfE15lX7TUeyHF5qDGwe
BEo5+CUa+kRGg8Z7lGD/q8/fQnnreLSBIANJK1E7tieTwoZNwik7AZFtcwSjwAjvfNbu9pBWqaZu
m9jvpr2GJ6f3mMfo/IN7bEmsL+PM4lFDHV0UyArovBZBpvkUMiM7zc8KOmEABDovrO5xdwVkrw0D
JEWhs407DbwTQzi2KFsVZZjdFQhLa1j8+ZjCITXjUa+3Soiyx8BoGiCTZSPm0hWOKuHJGQijH5LA
KuAxuiizbIQfo/lF8aTx9w3GxeVTjlF2RZLOh9d4xXdQvy1Tq3seUNOIdr5a8Uz1IITLk9koAtaf
71M47wZqXySD4YLyOynQL9F0TfDPxe3CXaCC0VrXsBlMbek0WoX/CnLx6jpxJtPajrrZzsZgqBQs
Uafx83NVe0DKSX8JdQnCoKA+AMMoutEUKsFwFfTqhxhiZApCK1LQkDVJPL9XtYvPN1gd8v1zhDpS
Rw8ca7KvDRuN1Qf+WRrYq1oX/TczKaEXBFkTxRAITcVbD/pAknDhjbFVnJoq9vrThA5mubBNvaPG
1Ouxg16viwoG2c7GKSJEsRuSdsq3LnciIHu6CIoTWzF9HPYaGKLpzSvSsF82gkzojg1s2Tek8Ck8
E9g5wHNVxewnAL6+ck6tPgaUiNgvwjOQ4wLLUXeA8JzBf4lSbvnoNnHbD3ucStOyewML6Gf5yk2C
tl/9Pwm8/j/yZHb/MaZaV9+z5Gv2Hn79NQybr7kEVYqm/cWO1xCuM8dIqq4xdLFmZifwl60THUHp
Mm0hLPMzrHL0v0yEilR7xsZYljFHXHXezhGX6f5lOwCHHICfQKFt8z+Jqtw5eAKO7+fZ9p17Cc22
XDjT3MhQ+UZZxu/BVW41I2TUqD860yubjnI/Uk8kQxx1ZHKKlNRcCTdOdsqDSrLBuZanQdYW+89r
ZF8/X/05W54VlrUSqBgcMjblm1xFBDAfsrG80htHRXx5PmXDpO4j5MTBpQGjvjTR+tzbivn38C+n
l4sSC92tHoXFRViWVAsSlw2UOrLrnQ9sTDqwRPNpWrbk1gUQuRQtJUqGuZrvtBrnUAUIC4A7TG/l
RHZ5Y77L8MveCsKMP+/TZD1b/3CwXq0pHdcxalaLkZ8XYG3L1s8aZ7SWu5MteRBNB836MloUZKnG
3qgOSvIxUZ1bReUwIOeYZbhqqYfszWIcT5OwDpHaHVVfWNftFBVfPCOCvBwGOIlBDLARX8GlQ8u/
WO3wxc6j6A6WZLUekB+i7NKle6WPnF1iXrvUDveyJzanbPdLDuF8eVb+V9am5xwb4jniFvMz8vsz
ZBumrfH4EOk7uhz/JUC3TTOqAUlo0PjErDkPa5aydrOrW2qPVySTml2BSgE+znTKpjwL02lcuCpa
y3wLip08iEQtdknsg/WR7V9OZdvNC+vKGcJmmfqDejJn72Qfe7n50PZacpNj3IQbk7OV6mdOg5ku
IOhDStkOyq1ySDKfSrw/Um9PW7A+qvklIgMAxV19ARoMKoBs/KpFQOYRHepV1LdfR2RH1wFblGs/
pcQh4tRh59A5B08FyPzZlH1ZxnpoFOJZtj4HP+cqAE2xjgt9sDggBWwIwabagtdx0F9S2Z2k6J79
3dbaHrFE2b4MyVkenrS7jh3xx1R9nv95kTz7ZU6DMM4WINK1qljGTV136TGpnQXfeuOmyeLIpp4T
N6DlWH2L3iH27SgHJoMIkKPrv1uVBru5YPM6TlSQk8Gy9p+H1I7sX5o20CB0EHEjkFP6CdmULihS
CiTdZJJPbb5krY90MohKtBwNjxIcB6EAwQY7z+YjcoolcXB8i4BAtBz8drw1DWQGnBDUwj8/uob4
88l1dAOyj0CfzME5Ys54/Zpa6gbV9gZEpI4agOEdwOh6TRp3X3VACqEEdEAZvvh9Md7HBV6uRU/Z
V/dRyBaWsuh7/WuZiPxkdlnItns+nSATbSavfb/0ucWarbF2r2m3PhXweyByWGQQ2lwT9rjU//qg
201NzOlQ6iCLBMKiQ2XelVXSYOc8BE8E0C9QCU+Z0Xcr5D8afw2zBtUNIGtod4czz8aHO7/+59+M
af+L34yt2awLKNbNCbzffzP6WOagbZLkSBll44F3P1DxqqDwoJYmjzF5pUNXKcXh0panfqc/x3GM
TZhe4AqWY+NpKwZJ8zFsT2XUfovhaqASrb4PucVrTKn3PQiaG39CriQmAkuwbN9BzVd2lZV62ZU8
HUgzmoAa6K09ldKVnHU5/WWCnnXw3UcAacM0XCtOU53yMapOnegbnOoIUq+n0Ny3iPmuXIQakIjI
0Gd1XP8Rpoq7CdzvxPTYgA2RAei1iHG6kachOceDVqhozOcgp4vKz7f//Ot2f89tmgiNCWiswtQd
BFn5jf/xIHpREwmcUNyd2kMsQQIf4P/PQ6EqH80hxwAHZc+/23JOJzv/mH6ZKTt101qFg5axC/43
t5UDY5vrlw+t+WF//ZSiIitFJkBfWonSHOoG6WDSPAiUtZ1Kaa5FHaPHewYDtTTtdiSJoLkDJ1nI
kWgkX3gFtib5mER8lW1tK9xc+uTV88Eoi+bjms+Rxo8R4Cqsm0Dexpa3mWcrkeIuYYGFVGTgtGq1
gKpaJf60k21r7pRNvpJixes9pBw5NY8iyXee2eytclRQLs2hadhJaG5JnmSLVvPFszyTfZAknxzh
R0gmjDctpjZlE7mHKu+NDcHPjWwp8yIgzxBlna7/L8/Fn0srz4XD4qq5whK6rpJC/+0FBS7Y93Bj
sHd9hYtDNvXi7Hc9PO2kjje2DwdW9mmT1q90HSUUNZsgd/oYp2P1jFl2apYIdjpsgoKZiTC3GvIG
2mUgN/IAMH65yDq/OPWxKPB48X9gs6DsWkKzvTxLTGjT10Wt89X8faQDfzKHxyRXgmDaaqkPtd7K
0aEMhA18hoQ92IWqdnbITiKR3bIfGZWBSV3+7IrK3cUpFUfFKtx9XWvkBwVZd9n8PFSD8zHls4+9
g7vHpGZqtyqSGgeSycWOYu7Ctp3hkOSU5hFu4rQZY8gThVffDFDieIXrfoCiHyOZWsfrQjO+VANK
+kZdPpN/8vYxHkn71PPxRvxsD2P5MfLZFwWz1hdBPKK700KF0I5EYYFxbOGlt6beBvcd6uKrYra0
rAygyp3gxVOWEDH/+SGx/1zFTDI8pIyFQ8ZPU9nI//6QJPoYwrtGhLe1ZgHjBTjEajkCzEaGoE9n
BFirXw2OchgKKI/ShUCHQjZprUlECCGlmZuR3bTrhjToUjanDNlrEh7ldnA7Y8bjg7OtnOqOkviO
N2p2ki08Ong3usWTbA0xykmjWfhLAZZmKfvkgdhmOeb5eEKbvsXrFPgXvjiYSnfdv2vVmVHdlvOB
2T38svMsENRRoX5KEYpp7eBbWGNYqSGLvXf8WLtFIW72UquDb47avydAp+9SkT0EWUjxpCmOaRSD
4jOHszwgOTqeKfS/2gCvd5/9VibMpd0DK7EU6tn//LcC5vvHwkoM6GjUJZACIhZ0/9wsN7MsuYCZ
Agt2LJaeK9IDFrC8YOWpEhScsspnBzPHFbLICYmCuSn7/pzuRJAaUdUssgMCqKTMfTDhf06SV8p7
dEZpswmEmzTNkYcxqTq21/EBhj5hiuyThxQh/Y+2FYTk141a34RFevicIvv1z+tkWw5b811nfR7Z
yqaqPihpF+0Aqi4jr65PaSbIZCUV6Hm45/tLU45YlhsjA/JDNsoCDfR6PsimkrjGNjb7s64GzaXr
czBuEZxKBxw3P/s+rye21Bbk1dGbnm8nB+Q9ZXMUhUc9jT2pHMg7CzwGwmW7vMM6prIrB5JH3z2D
/XrNO5SlqkYDkZD9kL22aKujTTEMCB+TwtQN1gW6uSvZrIxmJsZlGC90hrMj22+fxUD6e6rIX3Vs
brGrsTt7SUYmAcbOsJwDKBSQYAZDysjtI0mfdroSsYZlSS9uLk05gsSmfazmw9ToEHZ9iuleC52G
/PBBHpz5zO41O1+YLdDmPkW9OALWmSFGtk8xvzhmal4dJ3Y2sANSHKvwry2WckQempzdPHBRZg6j
Zq3N3P5y6Rt17IM0AWI2ITV6C+xhFlIRD9BItYfORJqIBfhOtgpUfq/4NyP8Mg/C78AfoAQuLZse
L641vGt0+uZR0b4ijZ/cgBU5mZrew54vHAip0AWBy7QaOIIgO3eqMnc2xmVOOqOD5MAv89rwpKQu
fA4QsYeqgNlqBTP4WG0TKNAIismm2wXTomNjtpFNDWAXy6NhHGWT+B7lAUQOXTx/r5J5eZCHUr7P
EQ8I90rwgEcPK0Yo+jsYoeH0FCa88BKT6mVYasju9BmVm7AF6NV3jrYoQvVbFEw1prd2ReQKukIe
NP8q1pL45o9uO92qSPWgTfzb7KF4FiVhh7w06VG2AnC9GyHvHYWi28eIdLfBVyoxetLFsksO+tC5
QLmaMIHtxv4YhivKU8YlIJIQ45lv8tE1z8E26jaoeEuZlLFIu/aXg0/B5WiYs0MN31sR6puS52Eb
Urhut7rjmpRwE/7lKIxCYyumM9wzpB1iUqnyQOUYE+2qn+AT0Of1RnkDnnhVl41KJtPTgHaVIImp
9I5gFn1oU0jvbA27s2C/PoSN4X2nTPbdNIiVNKWvlvaALLQHY3gfVc4IZjef7ikbvrTw0HWILjfy
AHC5xmlTxxPXSDDfnQf44xGJzIfPAdknR+WAkZMu+rwiz4SP1rmSx18FLmrXZU3a+ypNAnNlGShC
2SBpnXUCE6rPgq9IbLMLg8d0Uu0qP7mWS5lysHC+0hHVKub4ce6bAFnu8xDUA869TJ772nmebI3z
pfL6YCYp/PPqpBmq88dmwlBdzSYkNqCqknkkN/j7ZsIDU6H3bhqtA9vDzq4I9njsffOrcKYGzQeS
02tgqsV1ZOhgzR1PUyArkJHBpxD9KqM3UVzwjXRzGVdL+6nuK7H/vEUFirbPXftGdmEATprRcfSN
VuQ3yFEbOz0Q0NLmQ11W9Q3A95sUiMEux8b10vWzP8y8uT+hCvV7HzXZDQgPbRtqgXdDmd69wTqR
bD7SukvZ/BzAKhpeHjSNShfujYhzc+sX3b3a6dpeHjrsYZDgz3C3kqcGSZwSwa/2rNTOtJZ9sUpK
Jjornee/joGOXqSHzqFs5ql7reh18sS/epbdRqxwyqzgFfok3NpO1AffGMKnLoeLhOrZK0If46YY
AnUpLx/K8WBb7+oYNPeKaGZZTBt3BAxrAp2WQz16SVQJyHGeAcOqOQdmsZSDsivrhA+Yvs22ss9O
hmIfVyNA/fmCyyENbps+tY/yA8xRwZ3PrdkBzjMQbSnvJxD7nVpcZ1ghL0y4/Gt5M+Q/9ePYm7dy
Jh7qS4sX8BlB3y8TOyniNDDeOF/3K58NPhokPvCFwahuEm3YgbRPkA+swq//aq68VBfVt8nRAHDn
HThrIxVP+PHdqVMbvaOp+Gi4Y/jkm2G/MskF7Co7js7JiE+9nMG/sUOi5U1NF3pswV3GWOQ8JcO0
qRVjmsVgnXMItPnay8bkm4VYWI1y2XdPi77BR46fcqubEDS0SNPOB34Q+EDzgB4G30C2kGcM8dKr
4rDZYoJIoV4hiXhdWsB54qlLVlPaxndeF8Z3lRs+Z17u7WVLU6bu3BJI+3AD0DnB/M+ZbpFqSO9Z
FrdKY+jA6ZV2N2SUoGRTRakRRAhw3RSyAhnXcm+g6OCdnU5RAdjUZfQDuOFBA999n1iQDUcHvW/Z
bGKMv4oQifgevXkIQxk6Dr5dnUbetveBbY6rwsYJXjYBMUKwSEv4oPPXT34RnUDR1jY+QTz17NmX
f7YDoux1yxYFWde/v7dgHPRlZTrGwkmR1/FK86x1lnicWxYZv7OZqfqj72mXMVFluhwrWIsvY82o
/wfXyXuq813+6br50+Un/Pw8+ZOxuBc3qtV+ncw7B8uDb6SjMMJilTwiO2OQD0r1xdiHxpfGxjJH
V7U3KO1UeiPHOaP9Hu68UOtWnmrpT5S/z3JGPeTvtl5WD0OpGOuRmvImQCXjXsxAajkDoP3OxsPs
xTAmc6kX1eMU9mBIDXyhlCpSViovslszxvm9GEvjxZiaJzHkaN9DQMtna1xTebSGznoJDLgxSjAM
txFVfkQm02kvb2MBBL3cpjTgG/68DZEptzl+3iavNNyw1Mrdp1A38FFz/uFeLiXqy70cnKvm7xD3
qhXFQ0ssYeOa6PoxwRgH8SXzXn6T2Q3cgOitWL4y8x4nbnRbbdMTV3kD+D8E/XUow0h/rByYN0mv
fjTlqGzW9uDMm8hum7m1j3wlsABhojR1PaVdiM5T2m2KMm+oaXMwJiA86Tdo1bwcdfPe5E02q+1M
GNoqxn1FnvVenQmtpZfDDfbC+ypMXyN0rL52VI2vHIS2z3ApxKGq42AhB3Bq2nSKUBAMDtNNbg0g
NBTPfQELhbwjVxoKjhVl7x0sUGcYs7CZ0DUT1lWpHuUO4nOnMfcDrVR5efasXnKgrJD46tH8Rd0/
25Dd4k2uROxayWh+VVTlR9Fl+Z3iNtD6JuQMUh6W+xiMB8X4+BGsfozLcU9AqGf3FlZqj5FZHh1X
eDdyQpvBLaghwoD3YTAfS+iUqVOhEk1TUTKUuLAZgpYV1eLM+kV04qvWm4LEjYFG6tcsw5JSYZCU
RgmVJSnM6kvUDIvMiq03AJAqzIBOvw1EVW2B/ZJgcaBbiih7lTOQhLjT0+bIhqx7xBqGSmAbii+g
0T7OfFMBYk/XzxM5C1zgL12XsZvYQAh8Sp3gcQCVJGy/eM6Koj824EGhk9I08RFaA03vl3Ot8rlp
0ZA2S9/dxqgmTqZ+mlG2cCccgDFdOW/VEF5CIgUVuEyUW4TZCuukFn42PbGdSwnsmuoIMerjUEQ5
XD+t2X/2Jzq/cDnjsw/hYPSQCqTTUmeOpH5eD8dJWRcxaql96J3lAaQ6pvJqi8yR2Xz0KV6rQM9u
Z08u5skBl1X+qIKx/OySZ0X8rU8L7QYZKPcyM8NwqExKpFsy+7nrI3fneuLFMQNrZ7QsHkWSe2fw
/7jHqUq4HpyW/RtALXPZRH7OtpRhOTERNhWHEg0LURgwAcA/1cfQQ2QJRNPlNkrZs+1LGjwrHQAi
6BBnMsFDS8yt5LeWiACV4u16cs24PavYXd7CGqtvu/GE56q2jhVhd3dW7Lg3JQC7Mw6wwIBQXARh
H2dneahN19p7pntQcVKqYAcYta0hO27VdyaSmdbcKuxW4wWcbuxgEGfZ8oPZobiCbCmb6F1Yi8RN
krVsCjtBIYtc/yLTylfP1/tFaeIe4cf18IBa2Q9LKar3PK42g+jqV9fXLege6P64dWoeYgVJf2iS
8avws62cWrnZ91ZBd97p8I8A7mZtnbBszq4CRXDI/Ow9A8yC/bqh6WIl3Ljf2bVYB1pYmTvZLIWO
BHowHEMciY/yLBjGGEmbvyeXulqbOy11up3CWiOnaCXeh+Vo7yshPIxcOHgdwgK5Cqk2jeuPPnmW
la1DBT5c/9Evm6aB/k+sDluMrk0inPnSzzshRKmcZN9lAC3BzzuNrY8+RGCKVd15aLAP3vcROac4
9My3iV8db/80up8GMEhZEUDIB4l3HAwzAhRUTk8/L2rQr2l4ON+8FC9veZFDBR8HgzABwize9UoV
T2gIAdqrxpcwAXSsxqCAc8MYX1x0YK/DpDYP/2KamKcB0/51Wj8E+lOOgKfstwcr26Wt/2wCAefV
a9RPk45hWZV6/VsZecucfKQPTx+yQ5zl74NHuSGKB/+Zl3aISoRunovJQZxWNae9g1bxHiUXgukp
bBBCTh20KMvkHI4oXKoFbip+Y32bhGdedU4S3aMYB1AceuHeQBb3IIrSXUaVXj2oQ9ziMxrU7wES
bK4o6x+ocD+rQS6e+xxKbpeGqOxHhjJ71W4iMx5XGRjxL475piaq82I2Wr4Zofmvej8fv0TFu+z2
AjTifuseBhe61TA1d6Xrwuy1+nqjeWr2glzkyVP86q4eUTXzh/CxEGb64tYRYaLogP/OTdLz6OkR
qJw6zDIeLQQm5NWdL1cfDcp3mWUvbqpO124XIXcQ69ldHRosPBju7Iao0J9zA0sqELr3VIzT20bp
79CSMZ5Dgmvs0JE4iezsUdMNc9f7U7RMMx2KtG2imAMhKrpBplLfZIb4Llt11bXGVdYlMDlr7TJD
DsgDKWwErvE5QOio3csuoGXxjezvEviJaNghvW6PZbNDZG58KYJ3nxf1k14P46FMmgg1N7pbP0gX
Ip+aXZf040s8vv3bWZNnf9wrHN90LVCeMgHRTa9qH6tvxb71bSdYg2RjEUtaPqBAQnoB1ByWoWxr
KRIufinCnTJM9m2JM9JtOFYrV/TaCTC6fdvprXbTN+21HMsmElH2NB0UeyrWGnv9fWN1zT7rcYlm
AR1n55R0UfItfYKXFiOxlrvodIRLFgUedyLIZdFX9ltqJ8RZ9YZCRPpYRQPOXhjXnfLUV7edjerk
xH7tbE1ttDDTPnlJNPWJ/KXxIypuTELuKwxu1Os+c/19JrRmq+RIjf1xhlfBR9+/nad0xgu13/oe
9u5za03lXYeu7TFAQQwK5Ki8ZhGF4CZNEHCYCgTZR+d7TH3odUSTZoFL4Lj32sh/HDV3K+db0EiX
eu2gCoo50GuDk6rt+18QHww2fkbImXSY97V5f6IOgN75GD9BaVN2Rhhivz5N9muuNm9REla3hhYj
hOK6E1SwwHntW4RJ7d5Jjok3pPfshW/LeT4rXrrkR5228IOzF1G+GYFivKLUm4fOaUga/hzY2C8g
W9igDea++eDpobH3vZLqHS05aJn1x1lduNBGazPZyL5LOSgJpwZ0cY0c9nzJ53XyYgFXQVDPKpJG
bIxixJ7954F3TvPvmxqJtf00H+QVeZRgoIZNfeqGb04PvYX/k0fHBGpCrS/ew3hJHqvMsK5tUTkb
OeoPY4aF1eiu5KhJnXBVVdixyqYwImfjKNg/B1aWPPKbR2cxixF1lHeeP6PJ/bdLq+xbkr+o385T
R9Po731EIeRYApUYRShUZATy8UCuEaEY2go35A7JOl7nG9ks6zw4Iiz5JFtinpGYeIx2iCjtZZ+L
Huo2M1Dnw/SrKQCq1qtqxGP8ckXZBiu/DDDlqiDJmm6s3oSqdYfjmvuS9q6FjGSknu00c9aR0oa7
1keKqh4RFcAkuHi04xT7vTif3nViRvmtwZbml8vZjE1nMusflysuj7wCEH1pamG7hqeCzVQYmAfb
JHi3NXV4El3Vb/0wVq7NuZmOrbGifuav5KhegQqP0GnYyNHOUGzq6prYy9Gibl7yLKhuBCSZp4HC
SmHU/b1X6u4Dm1IYTkSAJcIlG/Trs5Nf8UPLUohWGto6hWK1tNgLPkclMsW5XZZ7OToFxcYHoHcf
4y15J0gJyO4w1LRdEBNpyovwqMmWk6KAsZmLLTn15is805ZI4iV3MeZ3u15RNBjEf4ec2Ai3WTnc
yZ4BFhWWI06/kQGoDwT/Mj80g7S6Ro5sCMVwZ8bBPcykUkGmByth1/XVZZgV7FRAjxinHnAU6mmI
x3/2KSxDp1AVUDXn2Qa/0JOYD3KgMgz1ANYeXWK6MOpV9/Xk7/oyyND/NU9t2zinSm8gvoD4hdo5
ums5WCLSuEXtD976PIqujYl5qwPRu+0jRNYte4Xr5/2EuM9edqF1/XEm+z6bHjyp/HKZ7PxXl/S5
UDd9VfBoVw8i7LXXKm6gQmt5vDLmpq91+y6yiodgyNRDkUzwAoJQe219tK7KUR2prHnebZIrz/Jy
zUVEuoitmhiqSlHO8/vroomSfTwJ/VlFN7EvRPIwVI1+HuPpUS7m9hiKjRbn5JTnWfIip7bivRz9
Py+Ss9KMP8cMQGgC09i1ac/BCTBk+tmUZ3gOGpc+EeDqamnaWs41y5yn9HPyP1/7x63kHf7os1lV
lgWu4Vdu57t7M+vQy5anzuBM8I4okE9pIbYWqyGocdl5GfrlglQfo+us7JqF7JQHaqpTfrzcsNW8
fp3lzl1RwKmLRn+WVwELdFWHYA2uRrdXT6jATSfHLde8/xDw7tKPLtlfG/mIJUj+9tl/uTRAqwK7
At5jepNO1qJoAfz3O8hoNOSlto74YjeC2Og8lw9DperjzlQGvrb4IW3kTS/3g/2MJYUv7kLoYFXV
8LzErhKfqENM6tUMPxk9fVblpiUH5KFqSuS+fH2HMlGMH9LfB1vV4lPaGe9BkkYbhB646nOKxS/3
Gv0Oh4zqz4+QpzWeBwvDoC75OftyNTFNvYr1Rlxd2vITuqRMTnVm3fUWzjctDJxlpybNXdoODS6x
7k0EffAouzCi8o+G4d/KMdkVaFT35UVNkKD4VbX2DQlo2O3zPX5egHBrcye7rN6A5mYjcPd5k5+f
YkVsZiJeqwj0RppqrKLCbY5l4r2EgxduLq08a4+6CHHWku0Qg4jrPOau9Twi++QhBeE7wAqCL+Gr
8ID0/6HsvJrjxoEt/ItYxRxeJ+eRZCX7heWwy5xJMPz6+xGj9Xh9vbfqvqCARgOSxyMS6D59Tj78
Oi29q3kJOD13G8XKl9uu0iZ3kC5R6FJLnsYraf/FRc425kilXu8563bUlsDYu2M4/86+4qsDgjRT
e3bnxhrHv8uRrweSdUAeAaqLlZydJqrS2wK6UjkjbbaTwTcnx2ALrc0Ixf/iZpTzH5tHJNwmrr7S
sQ+SV9D3pM+CsfwUFf5pIsVxgTG4/NTmYbXVlDFeIXOelktRPk9TTbxeTg5OsgZkGGw8C9GJ1sr7
B3BWKzkpN/N7dJgCuwcgOS9wk3DGZSaoevKT5CJfAdqp1O9t2BY7mdXyUCu1Frarfx4bW+x/y2iJ
xrrZpe89+v7T/5c92n98726y99N+D8RLO+V+t73l6PZ7oH3hdtmVSqr4xCGsfpRRmN5uHv9gmlw3
Ip0jmkfp2jrdozTJkYzccH3900K5l9z558JMTH/cS27z0+u+vfyxllXdtv/3XsP8e/3bJBfKvX7+
g8RkfHGr+Uw5x5h+mqWnHP38F/xhv//6NP6w1//jAxKDmqF/HH61RbG1Wgir0U+qP/lenkF9ZAbU
hHLahKjMe0zyv+SctFgFKg42XPdQyeAgkro4F+P4LEcTeapP9UwXCk1KdzuhVoT91pQSUr9oQ3pH
dA82eweGPEWFp2Kl58apSfg2ypmxq5vzbaJtSbpzbOVlJt1TlN4+VgLbhxRlrs2QxnyecYfinEya
OGmFrZ5TzT5Eeus9OmFE03G6h4oHPYSftiHlTF9CoLiWLnIC7jsDwDhMJrdl81oAncfSK8ezNIUu
0UKUHRd6q7uPcpFOIdaRNPu3u2kAMYBMZmCjgIWbXNk1GfCnpHQ3d9tkPvmBf+7cIL/KdJQ5jc9y
JFNVP0dyTmn625xMHc2jKtfz6789bykukT616mLIome4QscvkWtEq0qZ3KNWaPMdI3pOhferPYH2
hiL+5Gy4enxp0NFZQgbYrwNt1nSdGzUJk1sP/oB2HbRmufx9YvaDMZnTtwUL9X3Bz/WlB5hyCqET
+9O+s81rEFoU/EnJX+TmFqTiCM8TsTTEVhfF5KmHqcl4yubuaK8DbkwfXWmN40zRl9IrahWIkWX3
ZpUOAWrayNl43Y5/obsd5q0iaXPQLVo4TWyu4NB3j7JBFss7jrradZu7Mc8U4i1Ft/FFq/b7KOfB
veiyiONUMHnFOke/fEHgHuttTu5y66Y+AOSw7Xctt4VLXdrcMzP9WBl17KyyeurQs0JWHvZrB7or
J/tRcl3f3aaHdmwPCgq9otBdezsEBRTYQYBuolzdVol/nupjCZYWRiS5f+WZa9MYoBcL+uRU6H0E
4bdIF90MY5a2bMw+eopJFeiiUJP3JO6tXV1r4U5XC8I6iIKjYkD16RX+Ue8MX/QvJlCDIfqfwzM8
wdZeeg2ZwwKhjj6QjMZZdcE6LO12TSEMhO9x3V2ChvegZQTdrTHT3F00OpWov01IZ1dTzokdpQfd
6CGHkDYPAbezMu7lHtJy3w0eX6p4XfO1h88RJgj1RWlUA75lmqBA12JROuM3PaJ28heb7NYjqMAE
2ho58n4uk0OlcOEBaKDL7RoO0A4x6dKfgnOfcARLTC84y+G9kW4wON3c7nYHOds1T9luaUPuQMpw
q0kIL7Ws6VrluAYjAhheOdkPH5N8AhAJBM3XtBmpep/zFzCIptd5eEt1yKGlTL8O3fRfw9/W+sxq
lH8tWv5cD+T2pk8ki/VllXVo3Bnw6uiwQB0d3tGQnDIrbX1KcT3Fd1dpCiYb9unWJtHl4xGGRncV
fbW/+2c9dAhdrBbH23LTa3c+MtRQA3y2COBrC5uAzwXixuKCZmyKymNJ+DgYGN4n5p6cTQPRreyJ
fNlKTosgRvNKGmef39f9e8OEfNQy1Iepg3lKMTaamXouuIJWrLShS9a3cWBV43Uqd5FmZQ83U+eM
Hy4y+QMRZ7Cm8FZbaghVExlTmu9h77qbKg6bEwqT9a2BigAmci5la2i6QmJ1VkUFT2W+TdA7bRLd
7TeVQ+WKPyFmCI/IeHajHiJoN64XqUs0KNYDk/Rtal0Kgg/LuIGTPpiBu0VJ6ntyk10UKM2211EM
8vzvwk3Go2zMqPvo/aft7tIZQ79xi+CraiuQahprq+Hy8/sJUZ+odiuNG0ZKHuVkQ/L5FztZBdQ5
KKA55IV3jm23/BrEJGc9XUteNOC3K0AoNt+datjqY00ZZ9rkR4J947ZtdOMKERqaYD6pVVggUGGv
jewr2ehLGOvPqhYpj12tjZssb62NjMzPzAOLsBP+WXOG/s1BZYTAvAp8/NzbCaJ9811ermn5s9tE
8/C+pkBJ7M29EBGbIHAv/QtCy9PJiigUbTMhnhFDbT6hVCIHt8aoPilR0MzZBOarQIfUpdZ3KmHx
Qx1M+gr+xEdIwdtHoQ8tKfJiJ39R6r2pFbEgdZO/kjmAOW2EmcI1xq+E+sBtUTSm7afSKHfSTDXq
xyKNO/cJrQG4WVPdOobG8Ba2bvA0wvrzVFli2lQzX7+0ySZKNfTvJiPZ3W2lkx4gW3HPclXsOgHZ
eXV938gPDYXK+lAH+c3mstFdyMrqkhfN3dam6t+TQHhaD5BNmbk+1lXWBCfidmGzMEYtOMkxgXd7
rcB6PeveRODFZyfHzJppf3cyypnbpDChfLg7QV1f8Mcx+0vPMONVXHC48FbZ8KUxyg5FQNGHayj0
jnJI5R73G7N7oSQxpR6oyh9k4+da/pAZ2ZpgTn+Wpqm22kMw9I+lFVXW2c4LpLPAubnUyq+SRtvB
WJ/ABVnrG3jkxi+O+0L5ffq5zJEWI0j5Yc7jl85BF53EHLxkKpHRTHuimKbjW6f6e3seik5xLwqC
QNKjFde2pmKy1TVotKEf5Xf/rYl9d2clAqoCSEPFxnEa4y+7f2159hPjnPKrn9f5Fxud5CVR3RMk
6dA0aX+pg1GfZaNwhr31QrgpVpaWoR4Tpu2xT0HCgRL/9YFbe8TLKUPdwPYdn3JoEWFu8c5uj8K6
np5Da0RQLM+VflklIljLydI0KnWF2GF38JxpL21KYHu8/yKo1lykck5O5604B5lfOrdGFkp4/KZ6
HTyRjflRBIr5ZfA4Q4LypXQ3QzMAtYeU4lMWxGoHO4WVQvbTmaC1glalhtY7o0BCwcbP4dgEvALT
Jr7NxnJWDq1SOd+GP50jUpOPQR8HRy2AvgxmB4pj4EYY3Ep77nwzPI4xJDN+a2jPLhICD57q7OVk
0GEKmg7hntZ+kqYsiX5URp6c5chtgcuz5JinUHg5PElJjtmBihRbWpwcAY3USnYFxH3QpR5vs6D8
KWqNVF4MCa/soY5t2D6THIRN9VWez3XAfksx22sBjhwivZc0N3o+Bx89mVy2YUtoKPZLeIXnqdzR
YLFCWeSETs+05G+v27dBVD/0s1CdLTIPqQXi1lpn//Aaagwp7SlIWVUkN3/65lWNTOtguNK3Mjrz
pVQJUuZNe8rnHDpApj0BFPGF5AFQLciqHtQy6XdR7vo7G5m9a2OSoE6hDXyEe5okJ6ishcRXGbYu
znoehWh5CONFDuVsm+n6begr0IkOjVGdIwFSotKTegOtr7L3KbJ+nAgHUqcb5d8LvzlYMFC9/ckj
Cy3vUqCIRv6B+Hjav/EBkJuYB7KR8XBLzwLKXDoQsv+ekAH0QXuVizgkhcZtH2QPPhZYEflORLuU
xSjTwzVvX8vyH5pw8j6JfNqk80PdDGD3TVVq8+J5qAxwQ/tR75DfnnPK/ywy0Br91LTqL4sGyv/Q
9LqW/VjDJFc2j54NcgiGSLEK4YqBQCtAxer3sZIidSLX9D4vFIKkxlraunkobfd9KLYIYBTAJemC
FPRXY17KRvXRFs6Hq+dUiQ1HSgeUrejPSontNgF9ziUdUJCdF/m92197wwmRJJ92UVjb0XocGm0P
p8nntqmdaG1oMObUCWIO0vm2zqYaa210MfmueWdQavw0l0zbCvh5uM7icbhKd9mgAPQ6ZNMOhEC2
kx+H/EeqaoRqCnkeiuv4nOQ/0hAZPFGmk91s0ln6SZv8CKSz9tPv9nnKsTGvu39W93Vyidwr/9bw
SN9FSXQy9do+hYj9ngJU9KBY+zmWPb2AdDiC1m4jhwNafx8+MCtnQ3vhWCf2YD84VlfkjkzbEhd7
blIlVFZZTmphlDPSKJsG0A2Vo56xrVEKuNSdEJfbasP5XHroClCrT3mPqkfvdYe8e+MBkKxVinT4
/KV5Igm9bsrKvXkRxX/pklQhDTgpTypiytJLxGW+n3SIqOraLVehSBG+sW3jwQ4z80E0nnaCngkp
V0zmbJL2Gq3zvkm7s7TLplQQTvCGAV7+xtWXSdRNGyqLOh7ddQJhxMBXO3LIUv+0JUPWPGZzI21N
A82pdJFNkqIjhsyzB2VWUNmXmYzhuYpalUKPRj2jx6EfjRAuVi8uUI9IzdeqMOwfZdocACVkn//T
Ff6xV4Wy7B/cTYnhth+ugaH/umsWOOJ1di3mXev/vWvZ9h7sHaixgHp40GNTXyE5ka+rsuBsOtuK
MWp3JTKDJGP+sdle35xHiCKM2UO6ySZC1UwxlfJS2f6snBIGx6FInlAbdjZxAj1KavjqGWJf7dxU
1TRSPETXG3tvaah5u6o7/x8jtE5ExmZ36GWDBbGAYSu9pe2X1R3aB4g8ajNlD///t5lU7+yD0PQN
WR3taBNS+sCOOtapcCZ1PwTioLp2/pS0cf5k9JVPWkPzlnIoJzRdhTjKKNFvnF044+RPqXbketg8
OvMA7vv+EFODtJBz0iuFh2sFwayyli5yIlOVJ031eATN+3hF7l+gIdrcfzqMOONWG5L+9tPlIt+c
fIpD2nF3/+kqnNm9VscH1QsR8NSns2xqE7zMogLcWw1z8cs8ofPh8l/hzMW4ESwMcjgOgXpbEjeK
vfOm8BMUM+q5seHq8PLg5HUGFd/COkzhNEDLRGN33nCJCvIEkJMQDvuX3a4ClJwSByIHYpEynJfH
pkBnGnSojPxFfieOfsa72wji9DQooX3S5+cOAi/WL0M/F0heRDCHSJc/+d1tNekGffJA/M/byUbM
PbdzNlSu2xdKqmDNJMx0qE07/BT2UXFqq+HLLU4xByum2SPgoHCQtp8eNdUKn7zAa/cRRJ6Lgsrl
BzM3UJtBAuhL1QID1jU9vaRIn+4qobSuv/CJjC+IcECpYjju2fH+koNmSNOr7Lm2nV4nlTTg4Ben
u0n2piL+W1Qh6pnzDtL11usRs1J841GHqVhW4ZCXLHle9v2mBAl0hWw43I1Fmm1tr66WNaqNm9RK
rAc76K0HL0ajxMwQG+mIACgL10yqk19BFzq7yAYgYUxJY7/V04BiHMPYU9XOHVZSdURzQRVEXVRe
CGPfpTBJrjRZUYWztEm3EKTkqksqdylDaaKt7X3kN8+/R9zgsZ5UvuWxMxpPgDUg/2sm/RUaH3/Z
Q+r06GmiQOrUzM9h3BX72m+CrYp42igmLuiZaf2AfJws/qS3p3uTpUF3Aunn6ZsYNTjfUI9ykvMp
hPH6+K2F6vEg5iaA5iUDekXXHqcPY5al+m3IL800qkTlBoHAV6c3OFUS/j82dZXXi5rE+UfXqz+T
9bVhoaFmD3aYAHq9nnI/Pi9NNMmr2wX21o0Mj7Ig13txNRR360B880quqVmTDA/Iy2hHRHH4xrtl
/S1Yy/nAQ3oFYjfrWJBwINsUIMxNNdBJqJY4Fe3nXIzi6PXEunkzYhJ28zF5d/Mh9IOcMmmW0uU+
EZvnclK7Q4oyz9H16/gIqjA+3ofSZs8TsiebzJ8AQwAhJjyKYDECk/P4N6d+qh/9rM6PhFKCJz+F
7HuEmFKOpvm2TyWFlovpUVp6IdRjFHvvcurmFHPRQ5UeAZl5h9uEkYfLvg4Ias022cRasydnHl3k
SLU9++JrBfKg/AxpokbG2VGL/JY5zbYlk3mt50b2rPlARz7LvE24gw/34JS8g33TCdTV9jUyQ+dK
4Xu7p1jp+2/LoTrOV04+ws4z+96Wu4bxEJpQkXzs5kB5ESFvYxoBfDhVRBX/qoAIeCPri5Vx+qg0
VtxMO92HJJSeh/CaRTl1tG4wq0mpP8xY1U4ZyaTzRIxzWhVuoa0sXmRrCcnxGsu/oEL7UTQ2l4m4
vvs2hX56TriCb3nuzXUeI7HoruCQ2BTf5Eg2qaMhXiK7o49woK2HpzF3FRiVWXBvYh2SPEdBukrX
4ISppubdRMz5Uzq6i7F2jUd7HokwdZY9hTY7OVm3igUxDdc7MTTLEmm2TcYRIga/DiENbz4PXkuL
cZMpAJltcYnM1nkcgsi5Vjxfb84el7CjmyTfEzmZRM4jl5CUmurqE3yNr4lDoexCTTrQBdrw5oVp
chjnUZjH3tVtcu0EQ/CWeoocBQH0oNZ8dYPVbZn0gVb+j8vMsd46uc/N19L3la97XHRbYPN+rQsY
LOjqpgJKP7d2v9rktHR3UPxDmtmD3Hn2lo0fAIS/jcscbvcCws/bZnLaoVQG5AT5C2rRD5HTJWeX
cpOdMwKBm0fo8yZn2Qvm4UgGg/cXnDurkHrPpTTeHQXh1Zu3XBcLkHxdgFDpb35yRR5CM7IoePpV
jm8dlWIugJ7gWKJEicIiE5ZkczjBCzecEL7gG/dzmIe5kgN6RZ4ZeKS4OXrztPSx0hwu2fsayzet
dTqiONmqkJzBKcyWKeBgvyqu7TR511ZXn21rEgdbK7yrbMYmLhFWTvYgEvkPlzZhZpTdI4q2+sXY
ePpzSFToIOad/rQW7O1KMXpo4WCPVMvVRG3GC+JFL0ZGLbVv1coLNbVnAXHoQ4nIwdFHvRu4FrqU
4HF/2H0G42+XNo+VMOt9NfTFtnNi7bku9R/Sg0rEI2m07D3MUDtXtMI42lnYEGmwHXMH83CzU1sV
1rseOhfd8MHMy/GtK601OUUER0CO37z+6G87DeH20OP98W/HKXaqdeUhV9WQx9nGrfVNoaj8LBu3
FB+9u000HdUKMHHdTb/5en41beEF+yaXR8TYyYXPe9630/UeyGfysUkOoWczdNBVNaX20FIYvGoK
P1nLISVo2kPmwEATG9XXu0n26mGE7I3TcUg1OwQ3BVp3NuCVbZn56oN0CbL5EcDtbimHckLNeCW4
Cmpj8+bGmG0zaJmA+eUI+8Txg2QI9OZjLOJdIO/mhgdbsoKBaSbBb0t9IaelozGWh3wo3EPoBF/G
EJEKSWGQOW61U72RSBWsBuNMclNJVoMs8wWVSTN0bwit4dSV4TvqfsbZAh377JdhsDKmPttV8SSe
o2G0t0UGf7SczTsjP+up/1VOVjweT5oSfdVqGJN0Baplc256LmU8/u1ydZ+QvaEe81088rcth94E
G4LshYNinybep3ITqMiA78utuincKg5ERqALrHMXv5f5iNJv6gRHe25k70+2P7mgY0ZlYTyt/u+l
Q4c6DUIE67SDKqmdqZKITSuH+1D2OsmPJKflWPrIJpu970tuNrUWcDyhIX2fkGtjdYSO0+2o+hsM
q1hQuVHsQ4G+i5nZznJQp4wzmxUru26qsiN0QdlR9qZ5Rqhc9h0w3J5mN1BZdGIFm7pFRXWe6hcq
zea4W1YnzqnsYGH2y/xp1MZnhQTi58TRjHWfzHWrPUOC8Ysu9SoK7URwNLMoWQ3N4D3lk7VtE3c6
1nMTZ/lY7uXY6lVBJl3vEfTSo70jh9JJC22/3EinW7du8lfDTsa9Bo++u0hLnzx8nzjADVSuIlOS
5w9Vk8GLY/nHYR5J091PDq3OSpeKLcpjmbn7prS6VwCLYqdEc4FRY4rPUJFyb4jVrz0o0HWr1gra
KL7xxOf+3Uu16WvWFrwrwiF9INeEZnYTPkyOT6G9quf5sg/UaRUE8emWNW3nDKlMd8ZQ7NdwI57k
SNoDrmiwYMOf3BiOtjTQM9sFiT9+KtRmOlKvGy8y1XuPoyG5AumwjiNsYgsR1O0rwYWI9G2AQNc8
TCbP2KAbqICBT82lBeU80phzFZaqUjqZZy0aiKF/kTbZg4T8LTDRWZhCQMXO/OpBb4JSOtNzr5Y/
vKZZnx/udvhC+pPiu1vpUELAshe6Gy/MWvEeAyjoqSJKagKFQb9wmx6akLmoto0Q0gxM5TMF5Vcz
VkxnNZWRfdJgmCHL4E8bXhjhSp/LvsvCQOk+pIDJmlr9ZfTBZsjhfVYItz3JoZyVQ7Wl2qYr7CT+
mxqKiqqJ3N9ZSJyvZFGn6yI3AJAohhSEks8iMr4NkVtftbxL3sRu6KfizdZMZa1yTObV+n1ywA9J
5gnAqdQjmdPmTk2BhhVMnD248n4MYLcovbHckjklvea11o0BIw16fZUHMXRGkgEjrGuLY2c/7eQ+
VsrzLwjNhyH2QspxqRYPrDJ6Aa/VL6fZFsANvrzPyp60Fb5CBYRD6WOiFz4fs94vx2EaNq4oc0Qq
AkhV6hCSfwVJZOZ/CLPIYGea6hOZT33fdtoG7nu4nKQN1muYZbPSq28+0qhZkNsKHH+z97UTg1nm
jx7CTvh5tsZMI1A20yMqlN068zN1p2ZOeAY8lKyRaIiWSpBGZ7tRyJrDexwd2iQiwJjXYpNnavpp
ytF6UslPfPOUaI1m7PC35xjnFsUxcAamySuEn1C5FJ2Tm2x3MUnEc6wXSCu2qCbC4AdJTTnzi49k
dkwOyocxjUCQ2TM7rss3ApS3f2kNd7z0bpbvoCZOpn5BDU/PLctUrnHbKtfBCd+jPE4OciTtYZ7Y
h5ibK2wxBdQrnhU/AWZInpC/qBfaAIZmgiUSHXv32UD29qHOxSVQLW0XzmQ+CSJ8pLvn7i9NWLzl
Hvfmuwm6VAtmstyZSxuO8JFN1ybk2eLGSr+11KhD0cEdHxu4IA7xPCtduFsR4FNDMAkdOOfWdfZJ
QJwaDQsEiPljoHRjekZcj2Rau+FhqTyageI/egUUD4mufZEjac8qhOzHwvGRkpz8m5slBrFUq1xs
pZ+oGv8qqG3mYe5+QsMm28dhpm3M0S/f47HbFGTYv4WKT+oqMqeL4nn1mephZSmv94lwFwnfxs8N
wlprI5gyRKOz7kjtyXug6Cblk4PxtYjVfSNTp+lkLttei3+0UUp2yq+CVy02tRWaldk16axuN4nS
hNM90g/KYLw0JnrjBPdnlrgQAvkWpAdqPnPuxRuJhP0+FvO8Ys7zSUIcTK4Hm2yvywnVS5l3jrT0
4nIrOeZawovF7nx9W9eklzoHHlcX0vTDLd0EGSTK3L22b6vOdla2KggNVzaaZVUPdE/rs1WXWcq5
40BGlLEtAGzqxrsZG/teyeIfwiDI1QZZ8lwrwbgNAGTuESkPVqXF5QJFt/khOkycxGetLTmWvZx8
6odRjmUDW1a8Bs9zrSg4Rz3WrW/AKbNUi5WixfEqHwJ9XCELr3IR3qu2aEFFDMl06OdG9mTjGXBT
2TFCfQVM1KjUaQQtOydcmzMLUk/t1lX22oYHee4E61iHxmCQLAU/bXe3u++8B1ABF6hgt7nTRQID
QcNcjmVzG4d246Iu1H63EJc7VPBC5AtdOPZBjjWOIwedD/DDyEeP7Fwl+OzGxl2CdoHm0Cm1FdT9
/VXUTX+VvZgw/xL0k7KWtqBSAyTkVNQnW+r1tndH6e2Fxfe8SXIEVP7ZQNqJNJ0rU5jbwJseChtp
FS1vuRwHxotT5l+KAdlZV+v8TV15zTGIg2Gbjql+JTuGsEUYGc/gCUBBZHG/7YWmboIuDhcu+YUv
spdTSH7r3W3l3WbMGryWEvMkK7VHLxkusFE2b55Prl84gQnmnCFkLMU6TOJ4V2dW8waIIoG3LhMX
OTR8QFGJ++q1WXklgPdDrqmR19qFtWuvpJOl2vEq8HncyWGjdZ8yAPcoqSuXFsLcB4SHM2ASzbsc
ySZvch8koGHuAkV4cKWb3iGdG4+cIi8WsaVIgQQ+Ya6NF5cz8ETTns2xdfaugcalnM1D1bqg9f0o
R7cFl9RtxHPoZcXazUGymapmPXRAcjYZ1c6jH14BGQFMjr1tDbL/Ws4NqtzhTqM4czHYUH2jj6yV
V0ONh30j1Pcsh9NFmqrc8/ZI5nyxqxTOdjNKtlZWVcD71P6SatqpIYH/SZqEP0JJ5rrhwWvTCDjJ
ibqRRF+7atUcZGOhlbblLg1NSo5qb12+9bUqNqCEmmWXKcMDzALjA4StL3mpedQjYZINL65uHVhB
w3PjH1tZz3pRib6Xi6Z5pZwsWd5n/v9aTrqkXhGL5Jocx+OyjY3qKBvI6utyUUEqt8j4D4e+gRlQ
b025cLqAqZuDNDtEN4UOflLWE3ToyCx8GC+4hP7D3fPbhAiolXYNZd9nTaRQOsUNY2qiSpzk5UPe
MyajcnkS2WIxtsTVyixZRFY+PlROTdFfrhPwtikcXuR2Gp6tMt+1oxNB7eaLt3riRHRLJRYTRcNI
rhpvNoeX0Cytl5wy8CvyZH9JszoRCAQuYawncxjXGsK+K3WO4eewfe0oFv0M7xvwmvAn05qcsNPu
s3STdsm2Jnty0mVSjn6hV5uXy0loUBC/bnedUfQHSqP7QxsEHz2tG34deqInQh9HT249Od5O4YuD
yEj9HtZjtU99MT6U4pkclrg68kRnR8DDpmri9TsiAN3azXNT5pG6J/BY7+MqIBVZGP0GeS9O3dxa
DpSp7sEfBMdeixCa7v3+oej8d5dCy3eQkuOWohT+8Foveg8dvV0kSRZSmpi0r7NCLHnT6N0tvPE4
hAhLylUePAUr4QKkHaPw2fCTbDXqgzhOQ0HOa+6pc3O33YfIsqOIeR+z3jVzfTFx2G/y9orKV8nr
vsq+N0O81M1x+EIwK4bNzwVsoyYc7PiTTzsYelGDCqFxCMRzguDMsctU0GpytoFSNrO9hZyUJg0p
miS1sosPiAmZWSuuqy1F7nn9COs32j1GUK3dnhSpbBxwhUt1cPiZY/V3DFL1O8C150Zt+5eiAHYz
QH27dXSjPvgz7VYZ/5hcO4EQ1wt47U0zTqYy3oyp67eZkXvrVosjRPI8SNgmJ3ioCwSqvfFqN15C
yswetU2itPmyG7PwwelyjKqI36pBKQjjsUA2WmoqB9sWj/N/ZL7OY95ldZ0fvCV4OiV8ytux2PZZ
+zUAZHTUanPbuPPXWqawZPNzYpLf/hKV8VuWK+aAdUR6aCtTW2hV1TvhWj9ub/uyKb/zc5J9r4FR
o7Dj38MqJ5phNiU8OFQ1O0ptna25kb3EDS3y2tA7Qz9jLdN+Sifk2zHeHYWb7eoQlKW0/+KCqqSz
BTv5Q4116yxnf3ERWtUuahuq7vtMYJJBGSYesW06dQuCz+rJGsrdUNjTXo4MMbrF6jZhQA3KSapA
1JQ/IB748WlUt21dFedsAk+daQCafaqEh4U0wjxFF6an4TREyDrOIzkRmeMbJBlAt6Dv4pifdH8V
ydGxq/pH6CAjb6IZ/gSlar/1EYzdj6ZbXH0eXih8peEXw2n2ck0aV48JEkvvbt+vUz/5q+pGQaLc
F0+J4f7IiaUcpckiunpxbXcvR2Nc9U8opROphkJ1XQ1N/Kjb38Dhqo96Lfy1Rn52JYc2p8qFYiAE
EHW6/xidOaBbj8ncH/pcOWqtuVUGdDONOnrr48k5WE3PX30puqUXaNaBnHGzmakz4bRTOKl21VH1
kuootJr8a+JefSglDsjN5Qh41Kgda+bez6JsqWp+udcgH0ROeZiICkbxWU0oCPV2jR29ohJXr7M5
qQl+tj1NvuusaheuE5A1PlzS881JNtN8Q7oP77aguY5lEt7mtNnrP11/W1555DTLcI6nhEdPcS4O
8lw8wQmAJetxZvaPp7A4yV5eGOTw5Rh8WXHibj0dnfwgJ/3WAzV4n7yttQxuEZbytaeCHgnz7xra
AmD9x+QaIKZ5rEOV50Nm52+ALa/yFgDN3rvDl+slinMArkHs7yEiaE+IPSYrLR1hFg54usM0V539
URFvuRUsOtHbLwKqvmsnxs/SyzAbb4fAFxnreZHFpXrlUs6zl0ORAB5ytPJxdFqqGEfv5kW6td7Y
bfiQBxCWxUQd93Zrxpe8CqK1MhXWC4cyMJ/lkP81VM+886y/3Xh8qWq3fq8jeM8QAUpvq9VBNfaE
b+ILx8yP1bUepTyng2JenaVQekT2wpzKtyTP4meKlcO9lcXWprZ4IWXoCKNgLL6VHcX/TiWsiwbn
5DnR3BBAHRMNf4NqHhRfJks1Yeks64Pj1t5uGBKqo1KEX6vRFNe0E8q2CJyBAEBSnmz0fDYeAJFH
xM2NpWXp/puT1N9BYVV/hcDeb+w8aL0AEDeigxGMM61KwRnZRvPlKAanPyrcoEgEI6Y4jyywWxVF
NyiaLe4+t/FtDv2N4SinGk2DeiaEIEAOb05yF7+EH6HpvRTsrRXCmETDX1N4sQHbuVF+loO7OQSa
cAkn2CWazNW3v01I58EQ+mrw4PF2590cq8pUslFI5tVJLFoSDG1kLHmbnNPYtV6DIm5OUUDFzkgc
8jU1qmpnG8JZyVkPSi9U5SdvK2ejtnYXAc+Jo5xtHPdB71z9ofHgUY7CItklDl+asrIOSaOHZxFu
WgtSHqBBIRL0LdWkeZKLU1DWZw+Cq2DZGaV+9T2gIFX02GlaRLCDJoElI4bd8nLzyq3ykeCgc4zy
huLtSYEWU2mMeC+d5VouQeMStl9z8z+Unddy3Ma2hp8IVcjhdiI5MxRlWZLDDcphb+Sc8fTnwwJF
jMeya5+brl6hGyORHHSv8P/bLgZJrOPQ6/bBnkB146sozM89v/57MoDtC7lW6o+WENM8pC4Us3Z9
9AEy+NGJx/bjFPRH0vfg9k0WGbAUJtdncVa46l0MFRS9EvjCm1/SQA1exp+tU4XPW7+FnJQXvWnz
fy/67fD8rs+Grr7CxPlkJqZ2lQHSXtI43xEDM9a59LjZbvWzWqhzHqd3Czc7jDn6kWq7bCebqwXo
LZWqehABfEtOcK2y9/EYZ3tJLcgwy718y0t8XxZXyVasyQyR1cx8pvvefS6igLSvawkLiPFidY1X
n6fRgcBvoFhFI5f74ica7V4yhRDEeEl2Y5DrVBbX6dXmokcb+BugXvBVp77ob/h5VQFsnm5b8N8B
wXbaAPS2laKjYX8+FSN/uGKoVYidRq/QngtOu69d5HyR6q06aXg9WOYqie1dEtviKWVfoKauntL9
+e5ZR5l9pMLCO0pPbgi03NRE46v03xrpUJ08I/QOYrSzLPsEKJbY1oE/rr2hA5cqrbq23/cvvh39
KEZZkzjQZuWemV/hi/mVL9cfu8RQKOxv3gaOdgTJmxdR54pvq8SjNXUX+22zcF0oL3phADUkdtCG
h1NLIQFHp5XP4y4gI3wed/JdgEZMIkMUqlxWqo87u0xp9/B3U5DZnCNaIMYIRVXgVTYVh719bHGd
iTQbcBnIyJzCIZoiUy+Cj6xTp6U0l/S309otaCtk3BNeg/pU7gRFyFwghwRKaBNFtyEQKRrFVGkS
OntxEWeq2XxqBv3pIG3dRmaEHw3zj1ywB0VSyz+2Lm3J7wTFnys2ofXmLS3of1n/oGGPtf9PdiSt
0GkuMBhq754ip3UobTAcihWYdUnkwqJkX+Aoyy6bfqgs8NYHHQpGQ03G3ea8baAtuyxriZ9kVFB8
2zj3OndnqkQ5MyfzPwyzXe7JZtHkvYh5O1KMucwyb1Kfajv5D51uIz07iy7N2z21wuEl94NogGjW
D4MPQWeqn1L4lndc4vVLWSXap3oxhGp1qxdJPFxz0g9p7gOEtSyQgZTGruzIZfdj6u7rtB/XIIjd
6F+SAOqaogxhWKgyvT+qlVEdYKIleUGtDliJXv1MkoIQbwFzXO9XFGIJNs065f8mXpFtBN7mEcVG
lA9INwJvY9PMtC86GtXgWi/pxwIXsuWLpTAWjMRv0uzO9nCARCfjkO+56/dK2phHrpYWHNV8K30P
ztOLp3bfUpB5kC+dh+8g0c2kmJ78wvksEq7l0xs1C4Svye4OB1RWz9NHg4qlm3h/b1OQbrVdMvXe
+l0Jw+83HNFkAROldv8CwtFLUav05DnJh63AflEVi2qNoS9iqAzJBzUDUNKP4pb2+KS9TW3z55rf
0/L5qdN061XSeybvkgOohNzFIbajk5oqpHmpR8om6tRy7YtoNrVtdt7CLhGCjoSrDFk7/TarinuW
Avxk+dmrAT22IkrhvsxkWMvz06Ai+q/VhztdXQETppga50GYikAO4yCwZAVEDIv0tAb938U1R+DQ
DnsO1BEwxpaf2mQq8ScZLChNQBfR9HNKGdGqs2nUMb06+SAeIcTXH+g9fqaRwufUNsb8rdBQzhFY
gDd57atXw6AlS36p3kUn7fxDDxjUvlG08FUGYwqiV8h8rV3h6NbpwZCnYXYKDfJeD4YB9BNCGGQx
3ndS6F7aeaMJOOh7eMtu2gsJ9/ki4a1M4gASx3IxxCRgnovhj3Th75CByAq/2O9ioHZ/FArlMA96
ETNTrV5Mn7PSMFC5/b319VTE+ykhokPZULBfjiF/OD70eGM6/ZJZ6XDUdDCf6NFOP2pO/j97uL4P
3zt8L2XgviizSX1KVpJa7GESvfi6uivzll6veExJsddgjJoLboIMVm0Z17q1DirdDatK9IDF9qyj
s7zW4K1bxW2ZXVo/+51Bg8tfl2kLjAJA8QkFnxboXu/P2fwKMyiPA9mMvVjF0GjuR5fCyecNsrUY
bLLUC52vILsuolX50WX9JhLI1mDBd+XauhoyaTATnVh9zwT2t9x7Qw5BaVZdFD/UX2q71V7qDO7S
3VyBLgYG7l51DXSLQQd7ddqJrPVaeM5GnaK4nuDxQeyyhamqxr52Id8SRxkgpI+mBe7m53Aual4j
bCaGdcdVLvcaB5ijUY3es9aOwSfb9T+75ZD+UpiWd9THsaAMK0p/mYr8oJFsIQ4ZxTB0TeRoIQo4
ZWqZnqsiaPZFOypXeOrsn2YA0DvAM0HGVYArNr52Zv7D6FCYqkcx3AJpNT+7eRXtRCeDH6rtRxNo
2hZIgVWv2f4f3kCSUBy0qT24lmvRgEIYSWhxrCKkUYvzEuj/33QyI/BPLEkKWkUWR9+13hwfKl0f
Fm+76gQLnzVg7yRcl28Buin7bejHmGZpwtZilBCeiN9sa7Rv80i138aK0nZx39SyEJvst9n+vt+g
5uQSjPysme5bYFSioyImqgMfqUz91jn5jR8+j5SiVqctjPq9dZvVUt37ZdaYcHsRc1sbtLjJ1Dej
8eiS/4DyZSG9pdO0vgklrtDfRhtFrpkQV6AOsziJj5g3RxHXwVa+Tn1onEZipgS1GfQARh6ZgSP+
N93/6hdS0QVShn2W7YLW/XN2LPdERUv20jUcHHYylcGkkLDQIAQubS972fQyE91c+5y/s+BJVI/r
xaWNbOD7SV+SkOMZ21qZDfJIjlO7NDbVq8Wdg1QYOHfuNB8qI+WqQGkgECbMKFzxip1MZSCrAMYK
4MHFYt3033WWbbwlvSPmbdd/1OmQDe7UiFq4zVnWyorC0LKL1f/BIVRV9kDezNewpbc0higSimVK
wLqlZCwttbl8lqn46LzlD1ZFBU49QK5AC26qXlczRD47GmiL49KUfXEG37hUunY/FH8Vxfqg25bJ
LuLyoEshxSW1kIFOtDxD9ekkh9Hn78/ctlbcujiCXTDsnAUFw1KMpyADcb1q3fwDVR4LlMJSL1bN
+mq41y0+XWM9Nc3oAgK6uC0q2Ulmi1ELR6g+6p3dJ4SAht4jMJ3YbbQg0SbXKtabt2kawHe4M8ol
12iE9JA2MWgKKvDiqjIB3x8WikbZTg6EXTaO09k20t9BmcZi1JyUrWV482xChaYiKAXXNWJ3zBxk
5wUxTz6fEs02bT2tDczM3z+4WAFftAEG5V8kgzktmCMmhRXU82NZ5e1fvO34aEmVONvF1AOfQKxu
r3XjAEc7JN06i0tFh292kdep2Gc7hoV281es7s/WitOTWEW/uohcD5BR7Nfpsjv9Cu11dOPnaRqj
S+c5wSFwYR0fl2hGP3o0ESoS46g1/WLkJPLE0tU9oIZLBERE0BqnZzflKL7oi4huEpAzj5U2WNdt
sHyLavU++YlimOD8oP9HkRJ36ypLxcVjfUgB27p+0yueA36ETpfsMCfAYkdmz++AY9Xnuu4pp9XD
On6l7907RPwPHu6UGqmHpxS20NUH8qgYYgsGndziSzBWXD9ZK3pbgdY9SPLz+n3uVhb5IjJOK0u6
fG0Dx9Xctm/xOwp0j97IwxQr8f7h5TAXXOa0oq8gUC7Hm8EDwAOo7J1HVvgCWNRC+zmP5HywWpwX
84PIVBW4u6JLYuiIMYvuzizuoxqU5zQefxVr3lC9UoImKthM+QLaJDPqOseG4qIFoWmepnoP1iIP
gVov4dREq89O3GQQRCd6yfK9a+rQnykalaB0hEDZoSnBVWazrgdX8lsLeOliuZsWbh5T5iurZIES
mM2uUWnXjh06JcylcWKBm1lnogNTzL+MtJ4/6MNlwbaqHI2MJrIU3Pi/GsRlWzuRGyEv0JfH7WGD
VcZPNCH/KjU/jbqk4ezhZ6kPotFlgINr0anF/LN4zFIz9O73jzrZIFyqjIjp3u0pC6YUdA+A9uC4
Ag6NY9/8uVWnAdBC9b/SJQ1Din/qk2E+qWEZ/eyD4LArNaLLBB5yigegfYTk/GclCMxL2DU2sYBY
+dJDQJsuTARcHpYx5HjkLwN9CP9Rm9Q4irT6OOQVrb0otsGWhSKT6H9bvZlFt26++SiJ766P2XQx
eAxnhWZ+UVnQS/rH9bHeCGXZbp2LMYVu9Wmy7ZNSOhCQBV6nXY0lliwzGWD7+RUGnvkk+sEuvvnd
Lfnb9H3R6i9Lrb/uuz3mzkee2HrWr6SqKKNdPs7d3t9dsq4euyCgRfFH3aH4SlHGz3mtBy8hObq9
m+nlL+DmkEC3Netmjrn9mSbrJ9HnvkK/uju6Bwh7qAX6dYDWhK5hCqsdLuwLskr5ix+7HysXYFzg
HJoPaqVB+bPo7aZz9n45kN5pfkwdIzkoeaxeZHCDRr1EUIhmu0dZTJvnZk4A+Xhbs/mse2yyuDtG
BBfztseDOdiee+deJYG7D+lg2Af66MDWAnly4Bv5IbAbC9RydDKUC7Xy4FZdvipFFouQLsss1OC0
elyzbWG20Pg+mr+7payBmYVqIpVwybZue+q27d1T5aM8+Kzm2fb6ZxJvuyzo9Eu6cJSbXLWMvUxb
VYeLfFgpzhcH8coXL7FvoswqdaFGf/db14m3r40Hs2uMJ1kmqgbsDK7C70tE6TRWTZUdvIYqRZgQ
3xNyWgaZSSWmzAqr0i6buHqXUri5rfFlj9X26LvtJ1tt4rbcmY1z1dcBddfUh25ugW6TxXfMfj9R
TlPAKEpx6Kkdmujqx0oJ0HevRVd7GUSpRWNV7EC9BWVfFDrR5FNu9r/erdzWUKdjvDmu+9/tXNKl
eKU0xaDEZfy5DUhtNU71kT/n4oWeYkotal6Tu03O+SMlbhgpp0135yM7wNaz7iAunpRoyFSG2adY
lm8VHwYUHpA23X+ybqrObtukL2T1aBRamgBF7LV5bg8kHdMXo+ZtP2bPImiLZnJcjrfip6ZBRi+i
oYCAXE4ckzGrlFWBtqm7u7ZQi5cxIlQ9WKO13z64zNZPL59lCV+4qXHbPuzdh/dzSinjqLX2d8qp
qarukGfnaZj0mw7JT5OPQ1WeaJz1D2Q/p2tWd0W1k6kMFERP12JTiiyWXRkb43Vzelgj4roQTOxp
dRSlYQRltbtbfqd92GRdH2gdIRm1/1kHuvFsLD09yUyNhgzmUjRoAQO0Gkoh46wBMLpTimO76B4M
m05ctv3DVDu2M10FpePmFEsw2PX8NtCLHLSk25EJ9c80Landzq+yYvWZsp7Sjc0doMrx0Npastfl
nPbd0xr9fAHf5hMNN8s5T45xXfcXiM5NpBnOeiZ4b5tPQw7FRU0K5zZR5cPvgs1qmQZDy9GwL4E5
zet09SGGmUAz+s1bZusSE3jvZrd4N2n85v24Y5RV5XSyabkUHzfJKjr+li0Bmh5pwmu/eHZHY1iu
URIb1QAJB70zQy9aeuGHuevmvZ7SYRrCgAw+WlbMt34KLOtEpKUlUGvSXBHYBqh+MM7dsi7ES61b
UpVD/3XdRCxtbnWX3BgXlEg2lmeIocx+MUHbATBs2SVaWPqmtHqO7RGAg2XoPSOhMo7K7QaShXYn
yrup1nQaWp/OGU0lOr+sKYribXXCTQxgwN6CTmBRGuMHjnvaVdzE+LZ+WbY91IQ37akNkqssWteL
98P2fQtGNOwGJwoFyaZnc6lfoMDljfLXgWSCfqmt4M1QZe43739fIlYqoEzeOrJmnct2YrvXjol5
tZ1eOxvLF3mRtnyxN8t3vMgy24ZN58gbQCzrms1kLRtNXulSA5TtNv33thHd/+By97jvbeOmoKwO
XfJfMd45f3/6vS0eV6ryNhNtPaT+zhu6lF+mb/8x//wfdffIoaZTNndLZ5enIK7Q+dxdLAg1UpAL
gZOw3wf6UFBusnhOsHPDd7QskuVijnTg/dftRBazzLZHbPvc7fvwRPF50D08SutK52TVIDwsn3P7
CP/4SHFZP6AsuXv69rj13//wqIZMPRgDamMG0c5QzOoJkmL7ai/xhlkd+2fbGgCPQNoGI9JojxJZ
nNv3FWofYfnrutVbnQnDn1b7qhEvx+jX3QM9L+odlwRqQHwtOq6/yoHG6UemMhTL4aRaBl1+R0Se
5Yi02amzC496OtTrwmnbo2hhhD+JZ60Vlr3fFsls3Uk2vdu/pwDGhgVrb1QOtYQx2SkZKlt7m/27
TqtCgDfFxxj9/2nJ/7r1g9+D+P/6lA9rH8RtKxUOv30UqerBjoMTgW6anNUecKzM4m0BOHUBTFu+
owIYBG0vpjdepuKTgE31NA/e5zkB9GrXTykp7WWxDLYFmXDTAPu06dZdyUX3MFXp7kH2UgJHh8BI
ntDk/yUklR/yCLKH5fQoQ7Oc79ZKYI5hNXU4+n9E1y2GKubMc7Cs3zk2Q19vRDTkEtPcGn3tJbZb
z71PFgmMiMUoHqoEeBswTG42BnETg8wEWVlW/XXLtY343TB0+Xw2huwP8FEI6C6DlqjNqWnsn4H9
hwdHyQnsiqHMhz46SZPBqjWUMF3XiN2vrn4FyVFXGeGPxFuV51HppwVaGPSo0HLOCagWZwCTsltH
wOoWKBUxyTTbUWzH77LoxEpX3ZuL6Fbz4HjJ0R9sfSc+3qRAu7ptJms2URbOc/l7k6TuSfSJShCq
MyjyHmKHCkXDS7sPFumyrpzLqwro+geXSrIPog+aob8poHU/6MWoWi6EbBH0U9uC2uktbYFq1Q8N
DSeH1XHZ1LGsixqEIAL/NWe0pYvEsOWRRHRNUG6p+QKYl/zS5vvgti21svwVLsL2HPZlBTpAUF2V
7ttstAPQoiBD+mxXmX8Sq/htLne6lmOwC12wMWom/ayNctL13l9FtQ2sVzHYRZOBJJ5PJxE3g1GZ
z0OqB7dNpTrxfHOhdCQtuksKzb1IAExmMkigyluiVTLbDA9+genOAHwujuLzsGTbZtuVA0pIAjAs
aTKQdnLDVcqT8DEPQGe9lLYGgNEAMbzuA0hB2d1rV+kpEYd8OCmdZ16SigIdvaD9aidTGeDooC71
fRBHqpHedNu6ooZYpq7HcC+6XCErttvM2170Vn+zyD7UHxSXMnqueQVcZfCXsgTbTd9E0emGXp+K
YfqvNhlWDYwaLmLY/L6ne1/2777rEwl784Jdngt1XXfwmsg9Cax7kJXtrcyDP0QS9He6Ul5t8PxA
qARKPuP2yE1cDVeg+IQmhI90u6+rxT/QqB5VFWu8yIKqiqPnKm7BJkns+cd0htfOScszFHbJDz79
tK+RrxMPp0PpF/BqjX0TNHws+HS+uDXQAEOu/ZIk7nTqTVCqxI2bwa4oxvons2k76qwOmtVDt/3e
ryOJ5iKaCFyKcgiNb7nku7Qy9cLBQc3Uai9Od5a/TbnnPPuNHTxbEK3cZDDeZ7rWRO2Ogmk4XAPK
LhaDNuhtCi7V+9TJWggHSlfdt2CZtLug5qp5Z5dpSD/EBVL3fahbYbsTXRXMnE7FXa14+YlypkN9
p3daCfAA+6w+apfOz9ZQV9S5w0z44lUelSiRzu/qAl+V93Z0osrHXgGuRLcCXiVW6t9oG9gArh5A
r+gSieHbpf31DiHr/7OpSwJZPbRa+FvvZZRvmcPwJW/T4lr5Xgg54TKVobb5q76Tk74rruTM2j2c
x1SlvzuKQcTSB6IppV9h7Rex08GjT3DpGqHgKKb9rfpNsSrLey4XULy2Gg36u2YfttAyjlbHfLFM
lu7Qjk1j101Wy+DSeVpRnX+eBW9PHGWfGKzJkwZd6W6lIpmFzGQZVoaTOW0I/gmvSenQPQbaeE47
EHbhKlnNIq/cJ+L+tlR2eWdIEX8gNb7RpvyLv+2A85daYPNo9XiRwbR6j/aShlprCjOTjP+qxWY3
6pvD5io6CBLw3HxWeSGZ1AaQvdbtqM97W+1ZumEeV6d/3PPhEZu4fiAADMcLgJgqTCnDcy5X5uV6
LDMZBrlMb3Lybm6WK3QtN+HNLLN02UdmoBJxuZ7S34DYMtb9ZZkYt60eVom4ucQz1ApK0cE06rUE
15aSA1Uv56sUG8jMiSKiWrapeWdb7V4eXJLJ7t/KF4xMH5T9ulG71DPM3WTumhhktNgILf6otb4D
Q2Mx3fvKU4Zf3HFJVcvHEBfZYvsY05TZwOIsi0U5xUCIRmZEcbdsLsqHD2dYmX6sK5APaisPjWMZ
xYDCm3BpvGaN3V58L46GP0VLmxC15YZFl6Rpp+MBCvFWD17FRl1Wd9HM3nuelCbsM8qoQL25+GVl
vESUQLy0JVA5JY3RK4GLQnUkIFwMgJaBPavrL0LWEgm9y+rThUYIrSpfW0NgwUEdxRfwkXcWIeRy
Zzh6c4Wjoblqy2wTH83iE2npCKOTEQELopLZe/yeieP+pyRwILhevma2b5i7b6ZMvo90Kyh3m90z
yi/g1mdnsNKDG0jawU1mD2KU8s6N224+ppEPvcLmIzN/IMd42NZ4FLia0wTqB5uuKzrOPKzbVg8c
5a7l9NS2g3oh06cC0tAq58YzzyKJvn83bjqZfU8kTguw22b+ns+DTvbfPsG29t9168fSOjgdDJUC
U8pQYJqUaK4EciXMS7kRiCDqB9HIILHiOL/SKTuv6i0AzCYupDAf+qKmXkCrL3JLcNKIVkhotneK
3DC2u8h2uXi4a7RkAndpzqHy7iJzd3PZLja1GxpXVz2JRgY9ScErA3LNibiIPQTDwzirn/MqoVv3
HwLvskAi9Hy7LMirwAfJPzy1ii/+CHib/HvNaiBZXoX1qtv+f8T67iv67f/0Xb+pYBOtz3oHQRRg
+upVT6Hr3a/TSg2qZ5kObXoLgbN5Gp16pKdo8RydylL2YOxTqlH537R+uUyByrD3xlQM606hDQDt
uBRgyUo4iqPqmcjkwnA/+0/c9uNP8BUrYCOn3dO41FiLrjPaY1LU6atISWNFL6nifxAJ6u3yJezp
nfcm54XuaedFZqZiTBfomdnVc15gO37Tu2lPs4SWFjAoq3vnB89QSe0sFMRZR3XroEztTVtEvnE/
mbqTftRhQ/qqWeoure3us6aP/o9BqMKpgFPapnDcKOMXWZIOTnDTktngQoWR+h7wVoexPojV9Ocn
t6PfvwDZsd9pjevcQFJwbnbMjTSKaWdAELVl2+29h1g6qsBAlvH747ZUDNs6memWUjxlifVJJHvZ
dHN78NUSB1If3X162NKMtEtiQtJVyZHRyZWXOQIJxqrozAoBR80XlQyDBum9QXHASXyBMqVfSKZA
DZOeahuQV8aTYcTtqxs5wEV4YfUDLLah34X7VoE321Kr35Jg1qCW+CGDPcw6u6HbnrIUhEM6C6YP
MqQgKcGElhDz7vRGOytTN12HQruAu259tYv6OVD94hNYM/wxdFCxR/ZXNw2t127WvoqPQhngVZlC
CNN7zfo6ul55bk2d0qllB/hPKextFf9JtdTXMZiT53xJiMgAXlUCnph2U3mPPolqkPzMgws1/G8r
xBBa8610nA7Ot3e9HvVgOtsEIC21r+ljLHLrxbX5E6sBoOhTszmsAADS3d/q7ZPt68NNQACaBQkg
rXL3aaJ3CVzGBRNAlJkLyLnp0hm/IQMY+ey8FJoBz1ShnikHhLA8Kqjppv8hucpQLjM/rSsdChco
WO1MCfbtSCFU9cfkWCC8kgNy3VnnQOnpV7qmuuAg03iRZSbmxgldKBzFqeAqmaSasrtTitO2xqp6
iPEe5dwMPjdGXpy3fR+e1dWx91xlxn5qk2I6mfEwHafE4xCSjnRB871IPmhNhA6K9mzAB5ZRS0Qu
n3si07krjMujvJpEe7fgbiomWWppU30EAyHc3e13t74BEP7tgUZ6tKAKoGjcn++GZnk9j47eZxSX
Y3mTv+fzTffvLiYsPev+/+7n+RY1KeszgR84eDocOd/7CLJhoYE8a6T+j0bjpKc0yownm3jX0Y0s
a69yEaYwz/1QRtYbpHC4tOn0aa7RzAQWVtuHT2lqZnjRsSdtejKDXJoeIJkmiUErW3y2FsD5yG1/
qGgPeRFJq/romTcSdWOL8d3DKMz/jOYwH+jiDq8bEqfMRKdTzQOEz7u5r7of49Lk3ti309Ut4FOb
W9Pad/5T0BC5ojmp7XYy1droxTV76wlI5iC6wErT0tudF4d6Ya2aoqYDlNbbibQN5kKO9Y+iGPgd
BCIz7akwjJaeKHAoADkcYWptDLroB+dq59n4ovdtcKHjGcK3IXhVyyx4TatRP5uDyiXgXSczxYpy
SK9vD+pcd8OjlgKOJD2Va6dl0Q72Phvp2F1laceE6YwKwqWrVzzHoDmFHmd0gKm7Z9+iJpyc9ItO
YSJ4tst0lXnsi/XrnTpZqJijZRCHlIO9k+nW86YSDzGKTi+Vctd1hUbl2bdtxdBWbXir0+CrHf9G
vIvOMDfwXo1Z8w+Kz83b6yYHHNtB3SdD2h6dtO0M+uo954Na0uU1lt5NJPGL+ih+AkTLOwBL553b
sZ8vlZnygKdMaUkWNHOl8ubj7JRqlnvUFp6HdKHUEMOgtf7eMn0YW8JQo/630q4ys2kt4VvWjI6b
TgxRWvBTSmQUReaM57Y0L6Y52vBPNcZHsGUDz/4YzHAj7Nwi/eqHbnAVHYwKNoVmdLASwDo4tqod
ewFVcWwCFLpva7RNDdCh2eSLwAV0LP6I6HHkL3ECeuGlds8km+HonufpJ7jc/jFRdJcjEp87ORlh
u94/rASzMzmkhRHAcgesBSXI+U3Rk+JEm3JC5cY3nRhqsCBaCvLxkcGK6uJmaAGVNmP6NAy+X+0M
HxDoSabaMjVLA/T1EVDDpdSqaWau6DLdhmQp0SKCSp3W4iOiMQEW0HkUCLn9YO4GN0z5TgjiPWdG
Y1+kAT/u98EAuoo8+bssM8Mr5gvYABwSG/2buYRxJyoN6ynUjOaiqAwJNe0AUyhdc5n4511ktirF
Lp6iDN2Irtd1+rBcnCLZafOX7fgrZ/vtcUF4UguC9H6dDBdJjslMfiwyC9/zgpvhH3XiUrh9+JYX
fFiyid913B7/XXPQuN6+MiuX4l5Pe1IcKlQCeDz38mMyzapwjjKtpPJu+4HeeckPUyy1lNB9Vyb5
x2+FmDIp11t+DYjmVMZ+k+2Q4hLOTc+rtxhWn4eFeXJq/Ni5DnbWwPYB70JgBE/UKI/GT++ikgRR
+0nRzF91v6ZZx1Jjgo4uFWGO4RFfYOhVuiVWOchDf1VOkQ407ZgQwvEbXoObew6+Rb3KSh3jJItW
f72PzZM7VL/ltb9vpw66azrc+52x4OOv06qFPMEGkygFz/BZJIVk1W1yE62HfZupKOO+TPaON/iH
0VeqEzCNaUcOc/CVvTR1SjunzHJ+fCdrhAtvM2ytoJt1AziDnqV86h2nBH8Y+tRx7KpjqLrjx0zz
fOL4tATmvg7amD39JMjBQ+NbNNItcMIaoD4aLSy3uii/6fhmpre1ox9EwIaN0PzDbWv6eBZQtHGB
R+uXQWaiexA3F0VnbzpiWKcvOGrbDpsuaNJbX89fIULubqDNQCe5MI40wxj9HmXt56k3x8826H6n
ro+dPYjtBXg3yi8D79orwIwUBMQF1Y/xwhAi8jaIz/TuaEKzC7RKPO6rqgh/OKu8Xn6QqaPO4Q90
HDzT+U6CeLF6iyqqmz9582dtXZw5xBvep9Z2oX4jjtYUhk6xU1w7J9Dsk2MVErXmVQPU5nrfjv3g
EDYZ7cRyvZabOYckCNXf7ufLVX21eVca8OvLdgKQl/92DDAb9WzoafX0oF9xHTa/h9ODwDo8LBFd
F53z1gCOzjFyfW8U1XQBd6TkFBnMEzASeUU0etGKbC/K1S7Kbcgi0GlWz9Uuro6sdyZzfEpq6yA6
2WiiMwUK0mU7kWWju88gFtWqzf2kQl9M8L5tZqoNluylvRRHt3XzNtt0vpl1B1dTVFLD3OdB+MIH
JE/F3MuaO63Iq0m8NDNmgZ9x6OR4oRwNV/vVdr34rFdufaP2YK8rNAaT+KYGpwqec8oORKodRwGx
oQL1VKatkp8ULRivLjQ2CQUDN2497gc58sgQG9rC7jaqBxH9POqNXVyb3jVKKKtfTkvrwYlUFTWq
xeTsE2pvMpsSVzIm1UcZUteLTmMOPPimywuqc/ORMmJVfxW1Xv7Uh153GxsAROw5cI8R/B6UxQ7N
C1HQ5kUMMhMdmYyROnOXvyo8Htz0dhxHiB3686CkH2BQtM/B0sYRSS/HAic7NdknDn41W3xfnwsG
rbH4gmjPHxC/6SLJIBste4ge3rp+nzWdeWgUP7iBQa/NNNh65B6s6ZPoKARTmheZ+oUN53mSX5oO
xiMzI84sg4h1DlQKh7Df10xB7lDLt+QlKrulJrxdK/oWhaQY7mQoo/XLKq++skx2GfKJ9yh4jfOh
V/w/UtP+OesS7SsI7uW1Us1oH5aG+rVXR/c8O1V8TNzuVxMc61vegfg3al+MgaZxEUrA3cjX+19E
agDS+pTE5Xxy2oEw8+IuumBUFKBi4uYpUIvPNlUvUM9PkE4mWrbzIQh8FlHYFEHnynZ5pL3pBCQC
bqo33YYZMRXWpyJxepANNIpfsqC+dguWaL/gw9kCJbrJYhbL93Re0VXlukWiDBp993q/9wSodFuz
bvnPslhKuJ4dPXg29QEWgkZJQCtWg2Nfxc1hlSvHiSC4Nmwogxe7q9DVNiSvuuUSdY3915AmEFoJ
wsS4xDK1lmZOkWVYxXpBYLqTF3cR75Zrim4/0YJ62PwgsqUrp/Y/+YqpHrWOXNKaq/9rdcD3dKak
8/NYUY9N1lQ7qQB4dLSL+TDXwIB4lgn7JJn3nNMmfCh7mXoLRh/tMzCUiBy5Rn5xFdeYj3eukzuY
Bw+0mH0ba3C3JOpwqMrc/GoThjpOXN9ONcBYHwPCfj9AcRHsUo+iaKNu4h9kyIZZ2VW+bZ43nVKF
5cGAZuqYT6FzoL7Ug9jD8l+tSKlocQ+PrZ0or6KSAYyo9ghEAHhrQ+DC77A4T6b2sXCB7BNny8v7
J9P2nN3YV+oO8Jr+Vi7RviZVblpmdz9opVN8nYm+LiHBdh7A2w3VH2yRnDy9eLn/JQvso2lY060t
lgPT3TQI/Jr6587f1a7rX2AknG+aUaHjlDffvGUQdxHrQflldDoAt9/1dzuue8UdEDxQEFMSLXs/
7LP6O+BPHOMhIuS3fazVXxTy3FlR+NGktPZtPttnuXuw/gFsMnLi8o/bPlpqJ9k5AWeTeOPwUk/O
dOjUUadhJAHuRpSbBZYffW9JHGPg4Du0unECabL9SDSifW5sLdyBka551MChtIfhkmdGe4u8ov3I
5bv92GS8kagpLw6ik8HIovlDGTrrolLjoLkbB8DgA6q/z5tfO6mQGAdDuIsATP24GbbnvOudLP/L
cxaDklPTVAOMQcP1QFQ/9/+Tw2j8Y6xo05MdJuN5NsL+y9San8Hgyf7IOue7DjG4zZYLqqWa79Ox
t/8MItL1oFYGn21zis7hHAB8XA3aq+ND+9aMhroLU7AjrGiJZbtEp7o6bE9R1vwu0qYXUYbQL+m5
kCnB9eJQ2j5ASQuulz85w6EOM2WvqDVB+g3ny4Pe/uKaFo3x+G16mYlu1qdXXS+mZ7PIiz1njPgk
geT/Y+zKtuTEle0XsRYCxPCa85w1tV32C8t2twWIUcx8/d0K3KZOdt977ouWFAqpyulKkCJ27E3B
ZVTnAKLDIbo0gXWWTEUUVycrcT+RaQlOoxo5XzPfRipMx6ppVhShea/79RyuHjwwHug43H9SdtKw
mtQXXcqN9OzfzJ5Ew7kMqfewdLHp9SoFUdhiGmIv3EcGUrNaNDmzJq51djcz6c+QhfzW9+3jcCb9
CaH5S8706nOSqTmz2H6hbITSor6lxAHqMUMRJ/Zrn9r9MXZQDjQnMJo0RYLWwKFmBD+ICwaYOQKY
55HcpoNfAAaA75gEI9Qm79IRugrA+Fi6CW1wqeAID9pjPVzAPzQkGBCvk33nVskFCEDzHnEQF9YV
aFZpOHoTu1Mv7yBhwxHa9ETJ7oFu8rIOgEFSYx2s4ygGGTHQryUwCKhLtotzXQMOiVLpNzNn4s3I
B3mLWPWCx240m3pVHGUBZToEuNQ67gp3C6H5/jK40F4kdcVIppDQSoHF1FqNZKdGAoUA9TOcZ8GS
frKzvl3ZsdOfh6749H8njCmxPOpCtqpsorVZFPXmA8/KIhw4ehAE9bNs2hBJC7GrUCPBPLzH6fRd
FFWOggiEqacsQor5P4cfbAboiYWR2xuyUSP7Xu4Cvwcpuj4490mqT8+q33LU+KKoBMdlmkAmLrgH
5rpzIxD5B7UEjRSUqJamidU2iFywXf62cwPCVpWtxaEHSFg/TKhaa1e1gHPQhJdGzT43vH4VqL66
O6CD3roeoFKhJSsQ2cdedU/KlO3iLjdmH3L0vbraohp5xKtvNF+mPG3WVaumrdIvMVUK8wJyIdTt
LGPqtQMwyXUH+c2Jpl3TgvvvNVYZ/ehHO9/RddEvHAYJhSxuUdSLHBuODHwtddzZsRxkEuiaOKo2
OETmuOGIlp5E1A8n+3ePhjRBtj5uAF5axjS9LFl2WGzUayR0iEzzrwfz4v/wE80+GudfhVYsy5YV
YET++1d58KHhv/2OZLP81j2a6m7LAP9Q3Zhdq1ZQYnZDXEIHc82Y2ayhbomEMbQNXqO8wKN3YGpV
Rub0SjblWCCqMiTqHWvztZ9AvVx7Y7mjSVPk6Up1Pji1DTN9laz+yppk/ObjwLWqQXp0BzefCRjO
xcksE4DO8vvktMbBZn0ENoa/mz60WlSdoZJtsVEvsjv3YDnhj8UuSi+6O6Uf3BA9gLjYQQstrEbU
Sz0ZvAmfmr4zwBJiMmSELRtd5ZVbvGPZphSNY6AkJOsPbpGBAUO700JIiY4XlceXnFzIphXnMnzV
+sT/I0+y9ECh5iUSHf+OSXMfj+DOAv+QjkiTndySUoKrmcZZoWmbufA5jnfgih2aNEStIODEwozy
J2oaEPue7LT+FIxWNpvI7ugLiYNY/SHESw4kiqAtgNJM/illdf6Uuslw6nN8wqjwQYGhN6gTnqiA
y6Pa/JyOwfdkLLNi7XQAgS6zxQhJstbzt15Y4dgK8WbwOpF08NIEThgjpYlY3GKL9Kff60dCkRvJ
5mGizvE2qp3wE9n7wY52TiUBgPh96lhOF5CRkeA0rlN3k1bAvZNPaXnDfDwZXTbtpjD+0o5Rdh4r
yGVBVUMlqyGyxq0gUTmaGkjeodEqcp1u8HW6gKISqPdEP7BBDX/zNPAg9xwB3uY4ukINrhV7PVHx
EAluljRiv0z7KfRs6/ReWqCdAA376G5stxzOU1TuuVABdONanKQCh1cbFylRsCq61nQrpvKQj7hv
jq09uBsT6YKD1wMESMO8iMwb60E9CmHZfNf0UwcRYr2OGufYery7fTAnCG4C7t2vbVakR/wvjHd8
d6MNqDlBF2Dy68iK8C/R1/j9B/dr6BfDOuk4XhxQF1t9oAOnLnGFpw2Il0MOpYF/nSYjkYd3HYJ8
oZA7O8823vjVd8rpk6xCH6m0rDzywjBfuFWCgmICH9wYpcXaq2Ndz9qOLWBVIANvHPMyoCbs0sQx
Q9jDAvd+kOL/u6v8ZgUFnO7SuI5YDeDE2AVt1l0q3wcmVk/MPp420kzrNsXJD2yEmmBa7LTi32zQ
igOdXAUugv+HM/1IPA424xBVp4dfZfkR1DNaYF19S/3F6g7Cg5FrvMXmsLLBWHhOhiJ7s8Hltg3q
3NxawM++TYGIL0POcMqxShf0jePKRXzt1b075iqOPetgGEK+J5UBQDEEmlzkj3aQ2P1ghxpxD5BU
kAM57qTl5ylrIFpbR6ARhNDGHgF3dcAd+dM8ZH6Tn+sJqunJlP2AysxKaAkZB7AsHfsOzl7cgfGo
tCdopoEfcjfUXntuB9mdAdro5t5iU4FZhMhHgGnBsqA+vMxM3ugdEruukp/pAPZ304CElt3w8JUn
7hM0zcavvcWqDdm5tiPcOduhmPvLHtqpAQUb6xCqaq+Mur26OgvfNkZ8rC2Q4pFqPNmScHgmDzJZ
Om2Pu4+xoklqRNA9O3iPPO4xQn/ZcaETOurwYeGJHgx6Xlqv3CjsdmbSgKGzapN8OwWotkawqr4G
urHnQKHudjEoXlo3PEd2iNVur+p9l1Y/MxswJWqk7uVxXO5QKtWtULel6U5/T1MvmPLoWgSP5lTz
odatZn6GzFixCkyf7chY8q66ftgq1funen/aj3yoN68W7RBdG/64/yCjCLAKaOzMBQoPpHh8kChV
SIZoD8YBAXZsXcTwWM8wOz3UO9AQukT7qoSMEi3JMwnobuQf/Qp8XSDkuuCCxq7CiKxrS2yP9dSq
I6Jd91RFDii29fSvbigEImTgiYi1+4c15BRreBe0gcWehihQgzJGBvj2b+jsSChZt5zqLWvAuLbg
ZRcf6lFDwNoHlwe/ecPF59+2pm0e1tFQdOVXyA2XuyCTDIKng5Oe524StRmiWWWAu3RpeutOT83d
Wr/rPljdyg4RINcOTt+l57KYun1uFrfF9I/taaqmneeu3nOACjbQKnqj+cdBYDWZGINMwd97Z7HH
10LUaj2GRnNOUbpXrqKkbM/M99J8R1YkE0S4DrryVKJI8VAMAy9XNEPNh/HsSdZEb5LQfhCnnNY4
zE/rebzMP67/sJXXgv7LMUAAUpqJAfZOiBfIsK5vBrAyNwsvfLYKI9muuCWi/TITax8ayt6+q4l7
R1qhSvvXWppk5peyRRUlzS2rg8lwz4jvbxfT/KOMOmMH3Ee/LhP0k0KOYqsIef7YAopaExqdU+c9
KwGamnwPYQjdDL97FfTwqtXsBuhxtaJ5GlMvHkAmEA3xfVmybPPBTf+wIe0QhV2ml9/AbpTcSL/M
1jQ7O9I0jWmf+TdZ1rS8T9eAYOEFN6FKOGBAkJNa8yzMDAVPC2G3aOOGqr6QbRZvNlFScWiy5Hti
83Ifyopdnd4Ru9ELvaOr/PzVFvYPcBvl3w3Va0y/C9ytzdmpCxMQZiFA9s1OwAAHB6g+41woGTsX
ZQ5G+wCY/Mz8MfGRv6VAJL70PN7UtcHfyFRa9caMwOVKIzmZCCXa6ZVG3jQMa9vv5FEZysU7WRlb
w6iDbauX4+CUH0VlrBsc/U/0EpcyT7dm1IK5t4ryty6JXVRfusDj6Hc6B7PmC+fvNCD/OOt/WE7u
XuidP6go3U4M6mrkgYgyBAI7a1jRZnifQsvWC1bIgJefbT9HRMiA3h0Sj/wQo07z2JVFeHMKG8EE
s3c/1dz8sxiH/mfwVMje+dl27jcXTMfzWsi1lPfEEO6Htcwfpo3nBfNa/FGGKyBCELHUqOcYyedt
H2Ziu6CeHReoB1yuM5SBW5AQreqtE2TjMy1oBtSdJ4p/Y10yAT1XfAVRWfQdyjggQw2G+BkXcgvP
l8gGgwcmlHhPamW8gVrRXrPJVK+g/AjOonT+ynqtojEk9Xs+Fs7FB2r+1bShnR0h8PnLV9usxl9l
bV89p7VfvRpiQvQAPFhbWsBwenhKpNrysJHrwgzDLS+n9uLpptfFVIU+SFKPbKGbs/WoS69oIvED
qDI4YnCb1dwnL+S9j2M2lMdlH+ote5sRH48x8ob4jctLXCI52uHpE4cIlaUxrl7U7dJONlBPH8oL
jbl2tq1crJK2BjhZD8n2jzU0hWpSnLI4QiwfVus17dBBpa2xDsS7Rzx8qF4RZ+qRbWHpY05bQtrP
e3+wk++/LX2wOekXfUo9NyDy7hFMdxA2Avp91csKNygnENBqCGKojYAhex4vPmRjUYorP/BW/41Z
jejX2jb4hHxpuIOmfAzooAnCd8cEUjMb5UkkHsT59H2WGqMwvgIfmV1S2xeAa7ryBIbQXx6eke5N
t6jkNxN6OasCuFEIJ5YJTlfKPSy3ESu1Efil8e9ZuqZAuxoSEJHt4+8f33TIte4sJEGf6JsrjAbB
04EVYFzHZNLbzl7INAXwDw8JK+zZDSiaewcUdq2VXuel5Jvj730tm6Y4zs8AfI/3hqzSTcFciB4a
zamIrYxfcWbYJqrz9oU/7QPPD56oMW0F4q4m/GKOwy+TDcTbPXW6FTlACAyBDaNr9oFjgItbryTf
AdIw0GQOimMBGcN5tzGUKWi0LR/JL1ATZH7cbqmYiUqWqKIp4LzCSdDcLCbqkZtHhVA0NvEYnauh
zASPsM4V4J4RNRTowmSLGHKC2zf4k8hG1TXT74m5nIRqa1zHSbbKhXJ11Ofryq3yeyBFfgeDRX7v
e8gcNAI89LaXBM6q0NN2CY7yPE++kx8itJgwMmWdjUYcl7XUy3R9jvT3i3neCNrEm4xP/EI7Lj/V
MLLXGOJ3EAfF77DYxymvVzbjwIf+noi6UO6NDKqGzDaNcybLYCtkk6GsRBlg2oeNJmi4NGSjWbLR
sDXKce2INliTDSVYhpq3obGCTtKv8bKwQsm2aqp6929bg12p3ZYZc49cAkTulG7zbvlmvA6ndHxr
4qBFrF/EzzYOgDtXBf4VUtk5tN4ncJGgiOUQMnUvWOitSrvLnyLGsyfwseRPbu2ebVzdL2TneNhu
oYYEQS5Ssws0LbmwTRQcQ/FzOxtlw+utMgEYI3BEi0KZm/wbeYq3vX9DwdQIclVgivWo9LbAd3qz
xgrUW7dxP30jHZVFM+XD8EF/hWbqCfEY/Kuhx4IK8wLImcnfxHE+gi5KIhLZlUO9tjmSzZ2lzBvZ
qHH0LH6dznPlbCaHHEzIN1ADgIgUDCGrxTbvpveoIgQKJVQzyRegxXjtIeuBSBDY0KiZqkCWu/qU
jHTVdpJy1xW4AfhumYJOuHVuqG5CVEqE31gC6mQjls5tsU8h0I/Sjn+QiSbJn3rNJL7betFiIrei
tHee50JWQYe+Mh0EU1En5h7Z8J+zLyQogGmSmsWXhkFpfbaK7k+8iPLj1GYFpPnsTWEm8hVUWyfQ
B7gXgTzXBZHa7lAz9kSmxU49Yxhxjie/KYOyZ+KCE4hmepFVACHqbZY1nrC7g2fa/22vupKoIgXD
7cYw8vOMp5w4ipfcMXlXDlJcYggRNu0SP3sawPdshWBpGWWeP7WguHySnlfsyK+cTCSUya9o+ewH
WgS+CY1Rx+L+ZsJY2DHwxAMnxgMLRtWX1TYMQwgxahqNZR3RY4DW90WGqN36JCTAk8Kq75YYKnsT
mQWHnChrjy4eKUcfwhMoZ2LOnZpJc2YoG2nXCqnAzcOEYfvfLFOMR7J7rHLuRYZa2hbf3tH+1kvD
2FcOTrCs9+sXoAGbF9ORCshzHu7JRo0w/hilkM/gF5QgQtvTR0GfVCQ6kL160ZFM9LmRverDGDDc
6R++4BecfXsUtAFXLwPIYHjZVrWiPrgqtj97zHyHynrxpCyPvUEVFVGZzv6cq9zYo5ge0ifjU9tD
9IITsTei29eZzRsEDekVkAGxnxrIpMzGmfibXKnJohAZ7wHqb/O8MfXtSeX12eJ2dMkkFCEj1AO+
F2HAN5GQ8lgUcfxeTRo0XnovptXHz00n/yAvIIHCfcIgqUxDuyomUNW1/bWTA95JRhoePZY7ALaU
cj+fs/VhG9Cha4SD7JXO2r5j+7esqXbSCluoSpdNcahEfsuD/gb2aFCfuxVoLZazpFLVZO7oICgh
7LpjZpCvlhNkI424fFnx0YQMJLkCarfKhcuP/yvDC3G9EBPM4jJCM8HoK3Mml1ns/+ZLtg7adGEJ
unMwr5fMOXsNQrz2AIpxXgMFiECPd+ts27txCNGsIFPa7sci9m80QU3VSHlAqCmZnZcVjV4G7k0U
YbhaUhc7UUPrQxHccH2aamttAnKJxoq3qBlAAWMpIaHmkAKip/UR42pgkBMncztAHZGs8xhykDuv
HeMj2aqs/DU7ryFvMppQ1N0iLIc4vQ7kBW6cHJXK7mCjm8wT2bo8OXrWFJ0+ROnmrqVpOHtkczbk
6BUxoq6m/2rhEreRnqGOYPuxPwdtcB+Kjj13HZOvXlLO5soz61PvDGDS0F7pWH5clA3ePVCZ9Rw2
5bxIGEW8ggBBlgZ78CitGcLqX1C41q7c2vFBdtiXL0kSvdWTWX6BsBbfuog3Hybtxsd2Bflc81kg
yTjidDvYzU16064HavNrCAbibe9xBinypv+Us/GX3QN5FYp4zU0dcefU6qbLoO4w9/yIfxzqie7B
9jD87fKw1f9je3JBtrbGj9zzpHfu1JiG69ybBqcziWvV4WFC2H+WbdXdFjOEkqrToLw3MrWIht7d
6vAg4SFTWe5Vzt8XPviZM37xU0oLheTABu3tJHwnzviSbNSlxmq6rllRlxx75s2Ojf5W1UbX7iej
iZ7x6fObM7F1jLf386BN1IvBrS4Q9LgvJt+On/GegiTlb1dpOsjJSB+RBW2jZoydYI2rTLGjIf2U
auz9bdHaGZIKXSrWqG5Vh9ZFua1Tn+rOPXdJW+z93hfXpfGqLEKkvMUVcYqdP0XGij3ZCtfF5ZAc
VSE/U/qSUpWU10xqgEpNJSOgE5D5pInBAJLDa1LU1cLUmgZew3WJs2pSqQiaojrr6Y4AIYMw5Ygv
A6bDCZ7LXshNqWsjrA2TmX8JdJWC43f+JYrLFiLA/UtbFIfcdbM7wqj5nXrjkKb3PxejSPtsnjGn
YD/VwDIvJnIDCuSHx0PgpvVO1JDH0CDlDDohEDnoiWVVLKJhA12LcbPY6BeQ6djvVNOJ9bJVqtea
rhUewpr/6DOOFDo5A1jkniE2cnjYZP4HOG2LSrZhPNa6cm/S1Xy+5Rm3rpIody+C6mDLzj+UTv3W
RUCGUiPiYMIhmzClHeFHHY0sXRxG6zi4UZGaCAwx1AI4hXzuoT53gFoDbp2JKZ/J5lqpVp2p3gOW
NicpnR+FdkUJynCVoTzwOkie62hMnjvhtU+NOkB0tRXAHcKeeSFQ4YlcZ3WHmBkQa50zglI9Km5L
MQgVjUj711xoP2ex+uRWvvtc8th7qqYnJ22bBFAG/O0Dz/LHPOzDyt0rO8/X5KvC3HtWStibsOzs
LQ1pApWzA9Klfnq0QbYM8HVabIq2ZXfbBT1w09YNpBgwNArO7lGJxu/baVOz1N7wHKI6rAaxh9K1
E1kobKQxXR9IFj3GGSo7RHb/Auyuf4z9qYJEk0wza1XFoj4D2zQc2KAORlrWZ/CbAOFj6QsLjakh
v8YfhnJe8m/Tiy0zn8sMpQgppEDaEHH9EBmzq9Do8rxhv3oiTgdMtGsjA8UMClIxC1weuuSjIMyH
27Z3tGpADKGR9QWlodFrGcvPYgq8U6CPXHySqA5Andw02OrKPbsdVtRletxXTKx9W9ZbFCVhhozI
SSLLpRuwOhk7aIBJlEb+basd/b9A48hEliyP1jQA0BLI+N9uNEycCEn0eExxK0TgoITw/WpiUXfJ
CtVdqLc0iw20evkulhkKIgEJzK30J/AHOJiImp973VDPcFut5FsCE5jbMUfVoHS2HAEenKvMFHSe
2jg3NJ6XNxGmqEtTDT4b8Du05ZbqA4WR7PNc0/1VPYpLyMZ4iMIRqgoMdGkg9RyzHU8JvqdWhrr7
BfHiy3jaQfQQADqNvqAJjZvfQnI72bBqStdJGVsHnPCjV1zuwiuwyDeqZa4Z9DWROQF3VzgewLuV
AHYau+cgB/9pOfBmO7k2lHC1zckM4NLzK733Awsl3F3QsSfLs3ARjkChAMb08StNeFAmhdpSvG9q
HzR3UlP2RAiuo2RWd4uYd96rAi56NdmtwGU+MsA+i4DBaWnGuPVBj6lLqciIa2O8yhnrkHApi3Pp
i49N48Tg6VqMDz6ZXjJ1ng98O3AuqEabTin3xlNUNRM4ajBcbNDuwCdC40IW9yZCqci/+S02qSr7
WPjfytxrr02Rt1dzGHGdorFKEGB3FaiP8wHZZ93gzZxfQT8LTH0yokRdAKGjIjTRcM1JIC8FUuYa
2h7fD27xXMfdzg9GSDzERv3a4bQAwcmkP5INKHHjhCx1gQK3cptC6PQqGwMCSXYM3eygBQg/kNyM
t6HE6XuAWqPKBnUDAgvgv7ZLV43tpQeThQgrji9LuIPCFKicUyd3sq8PERAaVhoANAzmYfQRy6lA
h4LsctYXd9Ta9Ju6isxNP3r4Dw6GhG/x3u/XqnBR52c4+THNDP7Cc19swiJOEWFQ7gtPhPU8dW80
IIcEwO6tBPRiq7oKL/gArH8arptkPMN3SncjjdD1cUbYO3bztJgyrkDNm0KH94i72I74Q6mJJHhx
53Fd+m95IOQpsbIEAALUPEFBvNa0Ib9eSzL3AVzw1Ru9pMjO8mg8xAE0m0zR4xJThdARQtRbjng0
Ua9JrW/crp0jQAfB1g7A12p1hnyGpCnei0VmrS3Rf0XctgQMRQ7PzHX6Z4/nNsgf01vDAvuAusB+
nZtutvNrMwMaQfRsD5b38BgY4SlTo7l2neAt8LJOg9i/+45nvucVKBI6y2B7iHumL2Esz9ATZpsc
fDgbLcpyj3QzRnV3h7ADKuGYYoCpwJYYdnmWBuoHuoQdMyPM3scJECMvcuXVjLP0uRaeXEUWzswg
NEHVSu5cisq0PzQNtDwuIT507njqvEySLxMsbFdZ71XQfRBbeqYG/vTTTEMkj/UTlh6O9Gwd6Ym5
PGYfp7W3ku7N6eQGWqVsbwk/uU1FJm/UowY3XZSSyE5sTT1r9wooVpfneySjhmvRZz3OuUBnNfQl
lPoLR7KUSqEUzmZteC/zTKd3p/BMjT8AOHSkLjSawTdvzvZYe4TLJKqQw3MlcD5th+S9Mcs3Kiut
cdyG2J2E9upYhHvZduxMJanUkL0K7WDtoyZ0S7Zc+9IEalPto+OqN7IPtd0Hmx6bZHoT8lh2Wjap
/G5TmUHzwguGIs8eAoTQhzX+iICwvsR5Ma4yPUQVcnDKDdCH1jyZkNYAxQ6gGYNuqOcAuQ2isCTb
LrbYzNNLgSoMMGX+diRjNrjppXLGZ5xxvD1NLnbqOSYel4ZCKTPicu0alfPdBiQc/CITFLyaIEjM
y0CB7wYNVUdTD9/9n75vsN2DHX/NfbPCSQAtTWVJ+8WXVr5f1i5LYtfeDgyVzVQxIsYON5i8OADJ
NlzJ9KEBZdKVPEo/O8x2YKo2yNirzfKqxR8WEsZiLCHMjNevYaSZszIdFP60pnXuoVDtIDHQ/3ox
G16y7TXIejH12fCVD7E68gE6TyHr28NSKUhFhpD7/TVBAXKapQlagd6vFXPlIRmDsPjHNjThe1kK
KEAXQIVJs+3YC/syPR0HIubxK8QYgdEHiYfr4dlrS9wVWFsfoYNun6MpsM/Uw13LVbsSkVWwcakD
2VzwSagdx5/s7NPlMT40BDbWVIgJSLm5RfjDW821lg/VmWVeQhdcgp8kLOPwNlTBFvFAfoJqEP5M
qFqT6jaz2JlWaQ0IKU5NL8KyyoPdjcjoAcYPNdSoBt4w9uydQmXtkdIOoZ+xyzxLaqg0ppn/9PuQ
qaDZTacPNpU3HFE/Y+Lbk2Wn/HOH2ttd6+dFtm0AWimRob8yLSRNatKJb6dH6JcB6kguoS26tSkB
7SSf1IPI2mp0EHzGa/Nf11UqkJtegc2S6kVSz2muacOOc0UIDfEoOs7lIzTEAf04a0YDrPoPZ72W
dgL2dgVe3NWkQ9xuOuZPJpJr1eQVNzJRkxWVvzUb7q1pCHBe9kS9vkw/+JI9KWwIW4GpydPJHfrI
5s9b/0fQh5woZMNL4wd9+MvHTsPZVf/XuDUYejyOPFcQfo+gq3gdx4K9jRXg+cLwpgMNPWhUQaNm
irc0ZKEKATYaEM0FGuSNG6Z86vsG6uEYkcdU5dCKDO+MK8TPVfw9Tct1gTfUl6kr+51I0/SI/9zp
LWTpGzmAAAV3MKsK7k5+4x04cpckCyVTqBHAaDopTltLRmXIMyCRZGhsfWeILkldRCiFcQAmXMZR
CEryuv2TJg2jwruduo/jgtYlRZqvB5OvgOMETzOf+idUI5brKEnTH5P1heFR9qeHB9qqCCsQTnJD
AFIdRK8Tc4AUwAFlSxe0JBXsEgRGIfFsTVEWooHUHdV54UgVpQbf04gaQYVdy9jR8GwaRmYPznvU
Cq0p8cM6nM6bwMEl4p95I7Itbj0evEveaIgDsQeBNoptOqO+tOH0Ov6WMkflQQfOpwws933TyzXK
By0EzBSkV7QP6ZsjHgEhQvnMzCK99DrF7k9ptTZrmR1bPbStwtszESTgSUc+Pi44v0VZfaeRxb7w
2PL3iZTj3RZOtCltVn4ZGv/qGcL4K/fVYfJz72uh4mGNIKmxC6BOjf3Ad1mC3vgwoFQPj9A4Hg4+
wqOrauSoHySjN6H4yMRxYsxC+EDByd3ELPU3vG2bJ6BI26fKwh0hR2lbxuptbSBboFOnH5pW7gcz
NC6l1SGa5X8uWfIZgpPJe9LEHRIvKtnh7RK/xxPywBMgNDeeNdmnCElN4NDjd80Nf84A51qTW5qO
7Yb5KJ6m2SQYDp0wzjz1nQ2b4mfcy9kFLIjsAgAwohAuwbXJINK4OmgfcFvgkTrPk38IYugUlyUo
3gRQ4ZrkJZApJFDT3opvIE0ynD8dm91rxxJPbgGQs282+RW6mfYfZYnYPg15bn4c0uzibGrnZRiF
ttzj5DhtykE1L6U59KhZmMyjaRv1S9CjqDd0vtIcuAHrF9mLEKRxonJvboY4VBwVWzCUdm88tNuz
6AB6pWHUGsFzn7lrGsWKd29xBaqCCZVpSHR1b4Mdp+sWD53Dr6wzZy7+2H5nbqnHKlDpxSCT2KJm
aTxD0QnlkSjcRDgBmC8Dwnf+uM2DsFlFUHS9UlO6VXVFKKBbR6Br3JDNxC98HXWzDHnOvGNuG0ey
kwdNPgxRmvMFCrohdJuxL3kse5BvAy613VTjg3uYoGGYlSDxhDjbABxpUyZrkfP8JuLW2hgsmT5n
UYS8JA//8lwI+eG29j2IBaJ1edHeRxl/7Z3qbdQvQWJhM3WvkGUOSfKx2JJtmQCz9RFPqfwy201z
K9OeHcGrwc4Tb4A6pu48riPrbJsuINBTqqk54KJNotKikY9LHlf3FUqywyo90RqHiXSrS7zXRQ3q
CYAcvtbA5OwkkBkHGgok8bvwi6it6mCYRrFLrTb+Kl2xS/qo+ASqi/EE4l/cq7S94NObGI3qFk/j
XvGEPVUhwIeVh+SiabTsyUhd9sTBG3Accy5x+/3bRj3clFsIWD3RStN1cDcsTBRzyHLTKAGJ46Rh
J0248g3nJgTOwAH3aoP2bscAV7yAuFGcS0jD7m0py+dMeOY6Z3m3MVEGuKYPBsfDJ6kyZHg9KI5V
VovzyujjladHkJtJN4GWGZtIYSwTXbYFJxxqckiQjLxovsF/E+qBo2zjJ06zaTNb3NrUVGcVhmKH
DIr4VLUOFCkt90+3mnCi9u0vgwp+uaaxUtBrS3Fc0648ZF+ULOuNXzX1ttEkcKkuxmNmBI6RrLah
sqKb1unCj+OJ5snVsni2BwD5To7LEpqc/fgAtfUsif4IjOCv1Ojyl2GK2XlocTHyA1l/G+pmNwRe
+RmUIMVBBIOWXXWcL5P6SvOdjTpK7AUerLhr3oQKn712qr9N0A9YSzXtk5w3KLyZfrjguDylQ1Y/
E5lmLK0fY+giBqeUuXd47yN4HkNXIgly/0TjqDTfLSvpNqD0PMpaRffJ69pwE4yHqQYCeR6NDaCZ
Y541+NPE4wNvJ3UtxumTZcrwpRny/FJAj3ttWDa71f70g6Ih1HCZ4c/UQiRrCZjEqd1sSiRQ8cED
8K+FgENS/6Vuo7XhqIcnfXEey1calGWXHntu/9EUzPljTA1wzHdW/LP/3PC4/pm05s8KShafkLCN
8Hwb/WvX8vTUNNO0V1DSe45afFpMxtbXvgMgTy9CBchhghzFN3wexbrqhPtshxHq9nIL6dvSgFit
49coWfJRhT41g3qixu9i+5xDcbsIwjZYkQ2FRjGiplV1rHv/lx+o3xW400CRsNjIOQkzyP1O3mWx
52VvgmucgXmhytQTTfSF+X1SJWBh4A848g645QSEq69BjcIFzjNN1Gc21QZZ0j9axa1VCUAvbh5R
dk8qqYvJJuMAmEZ0z5REdsf0wk9d4/ywncL8Oa1zvzA+RS0DOztYoRERquvnqUkBBh+zs8FF/Ux2
y80/mFBzViLRAm5qSjPUI9sEXQrRx0Ra91A3MjLGC0OAL+CF467IDTSH/0PYly03jmPb/kpHP1/G
BUEQAE+cvg+i5smybKftfGHkVBzBERy//i5CWSlXdp86LwxiA2SmJREE9l4DEnsc1UQzzsRuhwxF
4yhzOZ5nXHsbnLkR/tK+2xQ9mHQeS7EnTvtz1XZIGHMw0KDCYO+KPL4ik/IzdO+sCTypBaRE/Mmp
LIjx/hpjd0iRE6QJN62rILAcpD/MW9pt8W9VCkxT8wY3hxTen0CH8Xhvmh1kIy+EOgvTMldVMPTY
gMfx8apSQcbVQgIBWsux3IAGLjalnea7AQWlheBuczWHCZUZv6iArWhJpm+xvt4mIqOPZgCq6mpH
J8yAHBTDzFejm/maZj8vyMbkR1LCdJ6yaBaDmyXgPpyWszzgrc1rAu6r8w793umqNMN+V5DsW9TH
PogC4OYR/RZhHYFXU3ahEZyLoAdXUiTKNazH52aMMpyP1znzbw+lcXpU80NbSbXKcgiwwZweGArz
4Nqmu0wgDzrkjl8OQQAqV/6dtFhr4su2zyPP7DN+7vYZGYR2HfAJe9A5dhubx+RFyOoiGxseh5go
QMFEAa0sxKWMyhHVVwqJ5F8xNy2zTe2Fj1ROetMjqfzKNEQhWxF9dcDv81lE2AkK0s45LBuIQjpN
9LWU1qGClK4fae3trYpgO0Ga+CGgFp6xaZd0WbzChMNSH24ocD/iA1SwsOO+qgK506B8rOeGicA+
q4ZidgqmbkVKH44C5Or8MVE2/kgciAekEe+foZwdrz08XH7ARtWfbZFDHbhw2rW2erVrrLHH3oA9
TzEBOL2kNrISXQ/+Rvx2y6bELhRDQhf02psSJjKg0cIOxn9v4w+5Bi6AMjwR7MjnBOnUlKBj5Xpg
Rwp1NOUFzr6cWwLb3nJpxpjRicSyUExfXDy6SM/QstqPtMt3OgNPTFjYhlZ1sSJ0gFrU3KxasHzM
mTmQbMD6qtCd76RVcbYDB1rfUw0CLpfjFhmlfGl7ofMCh8mPTR1BVuTeG4H+vUra8Uvb1d2iF45z
seOEXVQ6hA8DlAfuIWeOV5X7hETXsNWZ5CebO9FLpdYVkfQl7tP4pVDrZm7APnW6Dt1L0+QHbqXy
4k6avkxWcWvRjtOX3M0+tH71WamTPo9gQRRAT9WO9akcS/HAe+RfSBq+dl3U7qXdIdE7d/ZFUkDs
JWZrsIq/0lbyJWCW1iM43d+ICMfPLrPmLFQfnkycV+m3tPM+xicPrL9+8HpMZCiezR9aHubWFWDz
JY0IfRlDEZgWyJvYucx9v0aavrlFsX59IUiBHadRbrpB2L6WWACFwKG9kW1da/02tfl4KKEGjK5h
fGM6tSF74DbA1aOJgkeadm8TjYdDmqeTH2bp+EYtbFmkHYYbp7GwwYPrBvhVQAgdTHvC7+NQwoQa
ThRz/4e2ptFzhrcfnHvqdydOi9P9QID3+NAEIeJdhxEm0b/GsaOK8bKAV6F5YSEB14FNPDnIz/35
ErvH7m+xaYCwscgHn0EP5L32Zs8JWn/pod+4auO23sOi3nqK3OLZLLmiqi98wnl2hoB1DYB3yBem
g0bWVzjKkivH53ogARj7wbyGg1/6Kgmci56AKdRIVZ761v15sEG5PyU1drSgg4zrrC4t+POZoxlU
HIoxJLcLzKW1gyWQ1XS3KdVMux2dkuPBnN4XSB/m3Q+nVephaDaqn8uo+3gXejCCMHi0hPJdxX13
KhIUulTEEhCTSLit5qY3NCHYLshZmF4eyxbl1uiz6UzsJD+xkWBx5OdTAi8xAferuURgDp3RuJxq
ZH3zCbvPHpXbhekJNKyeWJxEK9MsOi2AMbTAqGJk8HvWJduQdtlTIfPozHJyBo0ue/JQFXwKUi0W
MV6XOxNzp0gfpzD9jGLA0m0iee09wBfzDoYFVuU5r1wF9Vrgr9iYJqj4IKyGI/AaLHmDZnEMFxNZ
HWPibbldeA/E40RgWumqFXCMMDieg/cDGK0voUXZMk6gzu9YjjjFQgsAEmJ5O8vyiUD4JhXLvnLh
p2C6zcCsT94UNI79RE3ZsYHQ3qENKVuDWd9cXciA+pnrJl9c7uwEK9gfgerWNa2Kr+NsJZtXAwEF
2umgumwAJ+aQOsTedW53uauX3tEobVK4297q/uBhkSfpYiBwy+4aWfMzwCAJaJpIt4Gy3D0G0wzi
mcrK3U98emxtLImK0Mu21TRBH2BmswSYyFI7Yw+GyGJ5XrMZR4iy3qkudgHbM/zvH6KZDGNG5I4K
/Jucw6/rb3djtNn81isSDgIfimT+HcZr2SiKFcqp1wbCe+uY3O4UDuXqDu01ZxUkZm5jTdOKWr0F
9qLz4Q8G+gxWi4u4j8kTRxr/0tvdTrbJoWdF+akVU7MNwiza9DJgb9ITfjVw9wsPdbvEuiM8TpCQ
fQxFXS8gQRSuOTJ0y2bOTpmMlDlIleyiKup299SVnkUFTKeJ3Zvz2Awpjd09ZIaZW/a1/UetsP1D
KXvmdZQxrOfg5SIWgQDFwQURzF1EXlhtGjclWP/MbS+t6wdYubINfDj1rSnn4aajsFS+1fAwWpiY
MJfEo02xsePhx1vIlKgdprOvZqD5B80ddMPpDmnX1/tNTTx3WL53p/Dpdk8T68YEWhb9A5Ii6nNU
InkB0ND3lmEd0bmB++TqdthgHZDthm4sHlH/8RZ2Fdffid7brVt9Q6auBe0udx8c6JXuLSjogEtG
uheh6s/hfDNs7I69mqq34MFaG+0So1oySVltNXLkd9WTD9LbZgjm3xzIG6TnFhFQ1YvegUjlrW26
AOWr/HHy3G2VjU8af8NV6Cg4FQPWy8KayDsUlTLfyoU6uXIcnqJRnE18pICHRI1iWyiA2e9YAhR2
jiVozR/qBklzM7+385vgNuubNoRpPscRnrT7K+L2NihSzz50trxddovxgq9LlwTHsp7XBJbV+UYz
zqi62YWArtLSHTmrkE3ytB9ZBT43Iy03TbW7B+bkxQjKmfFBnsVHKwJrc8YX3Q93OwAT+615jw11
EgEvmr3IYAMRRF+5uiEXXhbZGUtJ+MEJCLTge8Li79dZP4Y+B0fv+Fu8ymhxLjKoI8ydZnxWBqG9
MKeugDiT53a3jpoN1koxbvvAsqfnOHCPnZPR3E8rTYGdq+hmcCvvWgsbu5iMLG+9JWTlloWbN5ij
0JtBN/c6ClAX0bhFyoGtCllHK+uLkXbp52KEOdyaA8Ryb+Jyv3WbMcJxG9AfvGLVWbDjxvv/EM2i
slAYEWfLkkCJ21CHsgQwhiamZn1acxaHWQsbJA+/yPkKM9h0mGZeWL6AuMwxrRzAZUxHayX5MpGx
AwoJ7sza7GHUXB7LShGgispvTPX2NWwZuaYEKqMyEWJjmmFU88cIHKO5zxwcoLPXcJDJlgDq2Ffi
Qcu7i6CzG7GpPuoIGqkolKq59G0i5hAEDBv4SIwvIUpsNnQwCXStgqTsDlaAdZ45g7fjvBikMJH0
oEjsm6Ccx9y01O5tbtOvNi0BOzNlGwrfH/Djim0Py+odfNIAZQEeGK46KOrcDyb2a1iUAN/ABrta
QYlv8kmLIofxSrt7qJkzE6thSEUSoAxMyDivGQ8205Ra8O3Uyad7nJQaeHJAcCyiQmhlTuO5h03l
pwGQBZv0wbOExM51QL5wnMOKgvGJNRI0xuZmCVr3Rg6yW1kloFFxYPW7euYXw3PmCIYoexppI9cs
c8iyGmr3qc9764FHYmNaYH25T38dHwk4/JrxpjOseYBVincbby6ax6fz/U3rPl5MabxWXQGrmzkj
n3ttOSwAGPyGsWRjYooRyHjMvYyBY7BoKcBUEA+yFx2haJuu+4H3IFL9XAYW7l7nOUMBKBl/pvPM
OvVD+5YVAJ8ZoqXzUNN/W7JOgPykKMxDD1VDVwagmmLHGcThQzfpIuyo/trWfVTuMEvXC21z9N/H
B12MBbZj8a0zZwcaO4xPIYMQ0NwaMnxPizlZk3ngyJl0QsUDcckScPwnBVFOEzODPa2GJRkGvTKx
QdqnAjC9i9Z4vRXyBR9Q/jgAZYHFnvWpJRWwqgN+iKZJRsh8Z3wMwC1Fb5QNHLJufbQfFQOAdtTl
T4X5GmKIWPYf73rzykx/XQh8nAcRud/QxWaNN3e6qiLHLqDZBshVZOaHBGLsfQNZ9vnMHALAom+x
ISfDJu6j073zfxz7n4ZIrxjWUZsqAGQ8rN3bEmSXmDTbMraR5YIA5LEneb1OyzK6tgxYLeXl9VtU
w7Zk0PQHm9lAlYIjMhDIu6mR9oZFDd17vYSIDBnfq07ChRtKzlBOdJrnuK5eSJjGXxMNjzEn96pL
EXTVMUusemk6AqwcCqLGdwdGD+vG4QXYLYm+XymZTWCxiKxZ3ZBqb7mzfTMJ1ee81A9ahE0I45AX
MGXhnpPn3xtK9Gvj8WQZBUVzqZm2N8NgkT32A1CSi6x9qDwUFJOcQkc4IoekBxuSNTAAD2Pd78oQ
VlPlzFaLU4KD61R4S4HLZmLmkDXPOsc8Ar4PynCtfoSodLiq47GGGlaMBXgOcZoVkrx/tu/9k8uB
COPpcCI90DLCxqxS0X6AGybPNwwlrbeEltexGILHEhrJ+EHLdxO+j9KQfnyjrL5aUxY88ng8R0lF
vtXQynvgDvEurv8UBHX4CUJJ1Yl62Oua3b+N3MASxRl3R3qnX2aknw66Jz8i8D+fWDAi5dJ4wyax
iH7hlge+bqq+/YcBirPZKJUgh44833HMJNi3PVIZeRdA9WBumg6nH8kxU96rRRKY4gXDuCJYwYOt
TNwn1Slxgr78tZkEe5pE7j7xqrs4BL/H0ihFERh1bWGKG8H5RqbNAlpyEfBjODA7iY60DiQEcQe2
/K3DNM0QM7hzW0AlTBv6HsU+dAAYrTjUkkGqGUQarb0+z5816uiHkCKPl6ZCPVdcsafE9k2fiaiE
QuXbS7KjiVkkGldU1RFKfBh/v/x2t5E7TxPsLpxWPdtJ2z3FyQrrxvTYRc0a0mLjTs0bevzY0qOJ
myYgCZhy1QCGMPg33aKas3pDQ7sl5snWhz0PO9oWcOe3HjGnBG/tRjqPAIlVWxMz140mTSjmjKFp
Z14R712gus1tTCgaZiE82DYsyykHGKyyAkj4lUCo06BARSDKHkcN9GaLbeJ3J4d8Xdd/E6TVfj4C
yBIygJamOLDXYWTXL5OTfrGAkfpeNs0B6c/ujQ+VWkEyqz6i3qghNZBcAo4N58RsgFGrVL9D6y2D
Bsu7S7xkO5aonJlm3ETrBFm9T12jGYCp4K8l8zCoY771scgAPhzdk3R16JvxoJnS2W9tOlugkz0C
6f/dxOsSbqMJzcnathNs9vMBMJlm6nbwuvh55s4xyCN2O6gC/m+97jzO3IW47JRVFCItcz6ryeGJ
kSQDlPN+ZcHAko8g03Zv9181OJhHE2kTAH1yXoZHpQtn4ZWZvhRCswN2NXyZpLz9+i5E0HzVRMkl
djoUS9ECqNwMZHLTzRoP4NTaeoHIpdxkVAOmPWkkKhN5yEf9MCJHfjEHN1LsItNqaQtdIl//ZxxP
mYPlah9t7zGkkCvovnbM72p6KrPx3dD6six8TQruPlLUFB88y4aK7kzr8/q2BIm8o3vVTe5rRt9N
mKlGbDPK+5VpzlcrkfFH7MLqhwrM/Q9XC/z/917V18eUTu9uaTcvmejWQGtX70OZwDIh7ejayrzy
vc/1AeIIIWSqGfDudQj9iTmeNLb2hYPKtbkc1GakanF5lcj2w+XA0R8gvBA+T3aDVTESB4UloFlC
0k06OuG7rL0Dy1zy1ChanvO4AiN5jnetUywbJxj2lujZW/PVRJUY1d5DAmBpmnEgQAHwKuc84XcN
JRVoipmMJhw15SkpR0jy4qP2sWaRJzVOm3su04yoBdm40wjGg80WVSFL6ETSC4dS0AHYnldRsZkM
kXTlQbL6tclZ/Zi7Tf1oQgFC1RyaRBkswPgBjKkFOUH0Y3Hw3AgsBnOaTQEmbbt5/xAzAz+0b6cm
6qq0lr4cRXFwm2lRMBAqvInTb1G7JP0Yf0ucSvoxKu7nEPJIx0CBEEAa5b43NgT125p+KwIxLjwU
/R650hpAoSbagHxlPWvuw+arBljYTR6BlguxAwScKMu0+0VBRHGMQ/ctJcjnJCjkAaARbVrPVi+U
xFco4pVfPQnF+yDyxkteVPyQcshQmg78WiIAb7+IIavBNpv5Q1ijPiYan4IZkKX0XTAhn/AfqXcx
Hsp10nTWm7bb2x1U0HA/6NR4ggM0BGSDqgYntj4LzLwbwPBBnHdhcbYZSxQVuSoz+MrMbTdEufDW
HlFF3Thz+7YKhL8ZAOkDmHltJcHfCqbpoScqewB3ysYKEmWEewegEtlDErT2os66nx0sLaeHbO74
7QrTEQYCHWVtQ4AOlQdzKxlre1lDc2KXUftltCz+bgNDv4TqDRJSKNq8MqBsnLgV721f1pukL+JN
rKR470bkBGHd9qmGQPK+1h5ZmjirhrdSB+G1qfLsDPIBX9TlCF6aZfVb4jBrC8Lb6Peysp8t4dET
C9J30wq0OzwRwKHmLnMoHe+Ij588WNqxn3OI7i+KxIMrGF6Su5bKcZ4dh5PdCe/AJSDuc+umNwnK
AAypwGu4Nf86jrlWf4LF6WszTvo89DHbxjNPhYDM82bjJ7xQddcf6dxEGSzQHmQm4NUKcn8AhPUc
BsSiWSFVVW1Nc+jlY8RFvYZLW7dRhkljMP1QXPWxde8PnbL7YhMXoB9yaI4CfYatRlAecgI8EEF6
7tqDewX5f1GcsDW3d9hKs21bBc0Zc3C5Anoze3Y5/GC5MwWfm8Q6CQ/Q5EU9brKybC7ZiBQoKIAg
RnZBfVGeLI99mTbLyRnjrwEXWN/E07sl7Z9r77BJnMv8KYwh+FJFZAMdgs/lfgiTajyWLvB3xYDP
dxhAqOcZfr3zKXckfnp9VqPonOuFTVvrUdOB7QIPDFIPwIJXyoFCl7XzNYHKrwKaBqrp7LmFOv+K
wmPhWFuhOrZ08lZJpMSzlxX5YpjFY/8YIKP8w6ujYkEtDmP0CACsobQ+ZWFgfQL3r9sXGX5Epgnn
GmgZ9omzNs3UaaH9HrfVGnmTzKck61eWJ+P3xJJfVJUEl6TzpotI8u8OZcl7onW1EsixbfHWQBNV
ItGp5JXihwxf+4n55mqvL+UCKmH9qRV5+zyIn+N17ejNUKZkbS63SfZQ4aXzlPc1hWgKimb8OiLh
eI26jl07GMtYXcOPplWFBWgyE0SiTdNqMWKQTOKF1UU7c9XQC+iZM4lp4c97YL3uLS0NifOxEex2
8wFuDbWq1jSKIBXHprdk6sfPJM5dn/OiO0JBkFyzP+PjHJe/4vP4QAbj5wFod3/Q48/xLZ7kDN5I
eyzW6+XQafiSMQnNbae3PiV4i/iRy6JDPn8ncOe7ouw/Xdq6Gj+VWHHN0QIiSQ9jIG/f2zB2ZzvH
M+xCPea1lSQFAY0CA0Ds8VOeQIOVOq/UroNj0sYgJM3NuAyA/YJmDpy/0aw90AH+h4taJ5j1nHFr
c5Hb8gJvkfI/XYSSB38KbLHN5WhtOjeC/lWirIeuCh2/xwvwcynoOh6S9geUT1/KdlCvbRJDdCFN
s5Mq4umQZCxZNymNX7yhihcOCv0/UidbtKVlrdw8QonEEi7Uq3FwdcePAHeBlAaKiT/SjB+9sK6q
pekmc9siAlB+AO5iRvnaQ37rOtU9+KQAeH5l47AigJ1A0TY910AivtcWrKla1Q+X0s2zreO4AzD2
jX3ui54uvCB5lFlePyjhhDso2tvbApnUByhjR8uo5PQttWElRcbmj95GgVeo4tuY4MKA0vYJJS7M
EEgiL+wWWkRjE8rIF9ngT5ibYEI1N1MBDbyqhblF3z26tC4eoftH3PYxTrPu0YEJ6yUPQmy95tYc
TwjsdJxKY5HGt4zI+hlMvfq5YXoL8ZjqcgtNwHdbgHTtTGck4c8HkJVYml4mcmwkSfiH6eTgvTx/
Nx0wa61xA3UIdLCDiqj+FNl5v22sRMzaLjA56huwIfT0JYevLRRC7GCPjQW7MuyITdybFNwNhjAD
XpGlO4AsoNyjh+dbvokQRg6KTD+bpe5uzVu2KpKo1M2DXQl1m6Hvl44bBPuMjPYxodpbpXSwnjTH
SoRVNnj6ii65A8HE0sODxur6syfhHGFHxQ/YTxeLRmLnHDEHEhe2/Wp1lnOdqS5HEy/acvw8tvzV
y5m7Fk2vlmPmYfOT8M8tvBtgVxak2PN33rqHi8kBy98awu94iBwixydPh2zBLEKvQ0Jg9557UPCm
ujvY0PoCqWQ+1bPc8qhAL9eZ1S66Ing3Nat7CesDRtv0pIToJQirrW+a99G/VchMU82DHZp8HPyh
wkabCrqTSeMbtpshtJUdVJXnCjqS4lZjLQfwHm/8N9MdFn0LT/aZ+pbPY+Q8prcVDIf5kPrIyjjT
Ioq4dzKHSsMb2ErFsMLeOjglpEa3OW1t0ewgmH35ELudatZfkZVPd7/fDAtaBppDHvrm3lk59qcu
WVmzfr8DoR04q1Y/jGi/OUwaTu61jEBkcLybwL+JVzJeFXGSn+9D+whWPmWe8J25mblAOcjmiswt
1yZGG4YkqoKUPPj9HNzH+SPAQxVgHYSdpnAq7ydp0PSwzJri5b3/w0VQYnb9QjYM3MDWwfq6CQ4l
idSFecxdgFrSfeV2eXKgevHJ4ii8jJDJ2rK6dV7cMr2YARq0zoXExH0JcgXhGhlYy6b7I7QbuqJO
KtdDTVHmSwgMnvm0JwCp7U3TjZj0bS/5o6zGdFHGifMykDw9mWaAR+bZHh6R9gFVFtZaSzvOo/cp
DJoFFKH4WTg9FBhj+xyAM/be1yVfa0rUxjTTrkeVBCsfEsCe9PbhwgslTIvm9lGbj5XlIEshOxbs
4ilxZ70MyfzJm02ITBv/d9eGVt8w2uAt52EG24pA+Dy1gemfY+Zgiyp7CJN0XEeDFyzuHeYKLG3T
PXagVxMPdO4u2jof1x12PGfuunsQR+z9MLdMyJxNCk5FqliaRqwGfY6ROD2bZq8Sa1eiHmTitxG/
OvHJ0DV8FCHl/itmzsxgzHXp0sshLH+PmbOsgZ2rhf/IEtYA+YJDnHVjkJQkgLTxAmk5wDBFvvC4
F58M+PLWAcYq3aH8+DiTKt2l6cFt0pXLEkBqPWie/PMf//f//fe34b/CH8WlQGW9yP+Rt+pSwGG8
+dc/ocT1z3+goDjHd9//9U8X+gxQNGSOh6WyS0D0Z+j/9uUa5+E8/P9YbgKIDso26yGLxoUjSfla
hKARR7q4tg04/kE8rRLFi9cUigxHUQfOohny8jXXPNxAwixdR10EIw1Y90DbG4aJwFm+glHAdhDN
GmFT82fMqwu2i2bDRRMC66SBwEr2GnuZtcbb79Znwr+uMffptfh5za846qNsdx/6Kz6/Dnam5TjN
uM0sCG5YKBsgE6ezBSGquMoUGHIPar3LUQ3p2jRNhyuGS2djo+RInl9Lil8JVIa3pmVGwVUsndHi
cMr+daMpmneBKlQ7MyTI02diS74hXlodzMEYBeoQrhEtiMy+6l21NB3YNFQH2QQRdO7n0Sri087q
AQKc0SBMxiCwNVBlMvAPhp8wSovjpxs2ZBghMWJHA7iE82Aoh1prCmo53BU1Ju4YgLnGrYJHt029
ZWlP48rEkpYC/Z60M9+icnemaTpg97FEmaJ+MFcpqKqdC8a2Ao/iuu9Uuexmw6u2bqsjir4Pt7f5
r6bp1POITDq3Ebc3evJnExp79aMZZkJyog+sKZvHAYYsKDune9Kjpo66gwfQY+FJH3htyCoYSu+t
q0FV69ZlgjV27cXGBJt+eu7I9DlLRl7CvxRzN5ZJ4cRRZIWfRrP5+0fGkb8/MUy6AmhlzoRNbWbT
vz4xpevEY1vQbt1CXHTt4m/BHP3nIZqsU+vF0V6Fjgdhsx5ZaRE+NADS+yrL+BWivfk6hA8cdE4d
lFb08MPp0vgTHvMF/D16SLJohS1zC37pks7qq16ZAn8qHXb0IGq7tJRc9wHE6lDgt18hkPY9HcQD
pJjjreTd8GgOYfgFleDygkRzu8jxa93+/Yfg/du0wTxPEOJSalOHoqT41w/Bxf9AYFlUrx0QQqxl
LafcH/uo20ectUB9xxFqvvAsTQo27XmvnG1UkJUYSHvqSnhf1XzYiAwcbho5fD8IeaqFcm4ERg8v
/AVQRt2mVdHOdSe5sjoOMfEh6KFfrXtIBkOJD2WlwOdF+pIO3ribaPgj5EGPLWThHTFjv8PwOFuF
keiuiWzKRTHCR1s08mrby3joIuToSucIZDXbNhH2BxTgkbB2HqBff2W5RR9caskdZPHf8EZzHmhu
Y4PSDHtsFYuLDetTsNyzI/yy9LIZSvpQRoXagQTxueqG6SR6MZ3c+RBUpcYmTqcLWqD2nTeB9QoB
F3y5KIztK1SO3lgzbLoWc60zRmA/pKjrzeG+ZjYslMHiNRfVDp4Q0tABCU0rf4WyjeK9he0UTFsc
ZPi70g2fdDUtrLZYZI5F37NMwP+SAUP8998+5b89ApJDmcqGqxZ1HOZAlPCv376QWVM0wajXY0LU
up8F78dfB5430p8Sr/UzGmaLhDaJX8R9veLG0XEQOZQbFhW3BNLLfx5oJPDVDd63smIl3ELLdJE7
wSedwsQOJlPReQqs8CwdOzzXLMkWf/8H8fnn+vEtKDmeaAlbCSrwKnTc+Q/+8BbUmYMNJIo+63oa
oKemaHIyhygOIZ0B+P8CPzS+NrEhbcODR/gKnL/8qeJRvayiNljX1aCegDZsQYGJt6Tx1GyI0h/H
HLr0EioxPgrLHhRqPXHirBAn7Y3iVM8HrpI/XBtiVLYFEVrssFh8yrrvUzxCN5dIeTZnLeyekAWV
KLnPHeYAWRA4moyegLbWfGmUwEcVWrqYJ3o3OvffGpbAjLfl4wWmbPKAryR87L22WEMkK11Unaqe
AP8Gnhc/ms7uwLx1CnUsgpGnS3NqDp3H4BkI/4APsXlFAb3kHLowf/9tCPFv34Yk8FFlmMC4i9zw
b99GACgc7BwyWCFz4j2g/pTM1Ts1I3PNAfu9elVMLPdL1KMfOy09iMMPezX/cWQEz0NMpFhxi0Gu
KGgaZ8vkCIE9vswjsHhoz+RB6riBsyHHAx3E/SoqgwOBlfGWqNhbgGbpd44LdZpkaYFctpRDpjaJ
O4jnJAnHTaSBAkNK3N6GjWctynmuL0ohtpGtv+rQcpxbzHS4tVx2Xtui/IhhFtJyyxQFT1+G0M8K
wfVYFSmlp8wqu5Ug8GaM8aoDlw+k8ckC6BybqwVyb7Ff25BOyxVQcirtrwNcoxYQnXGWLRxawJ/u
2qsuodQsIpiPkVRtJ6Xpqp4RI9oOAKofOV4xMV6Xiyyi4cLD7hulmFZOy2T+TWaj9f73X+R/eKyk
jWUHpfD/Jdz15i/6w2Nlw9OrRwKzXoey2gDE6x3skNMaC0jpQf8Hba3qeoN55rnqknLbpwk00/o6
A94BIjNw6vnzNKJJvTfBUkKdBsq249JK4OZUMPAszJk5NJYn1hAQPYURB3ry1qEjd+OV22Jk5Sbi
Jd2GNV61I4NBG/CPw0MN4DCqtuOqRV34aA6DLdSxL2APC/I/4OBkF1P+dRg1OB7FrEJmcdIdI4GD
afJ6pWEjtvdsqQ73wxQ4wF2HID5gpisWgdPpnYdCt+gDZ19Re6aSBABP4wvvKRicsFacttDBcP+X
97X4/X0tORQBKV7YEvOcdO3fvgkGXK1VTWGFXByN9204wffMDcDqbaHw5FoyfAwc2S0S24X/gMcb
WKVAvtGFQDYDdfBsNQGeljCqVhCSIng7z0EworNzoWpUUPvO9bHTmXzXtbotwVYBfh5NgxSMLV8y
YrvwrsvLGPUGfKK2zPm6m6UMYT8QPghll2dS7aAnXJyQ9SxOagL3OqdI2GJftoSTYf9MIWD57Ih4
j50N9pgtz2+M0w8M0xtf1FBHTbTK8GNyeHww5GQ21hvZIO9Vxu5PbrMXZdgK28PrLE8sFmbYoItw
2WUOZoQ88R7ug39dL7BiWMDUY9xALqC4qISc/v6p+be1Fb4rl0ji4vtChchxfltgRh5rE+rxOTkB
+hn8poO1PbL+uS2mcAeeVO9PczMJwxP8LrbmDYKpgq6sEZrqvC4WRmB1mOVXqQOADKAzaj94KMNJ
DwQpvYLeo/XEoUS27RIW7M0BvHBrPzgKnDWOhCMovt7Vcf8/Z2e2HDeWZdlfKYt3ZAO4GM0q6wGA
j3TOzkF6gVEUhXm+GB/73/q/asEjMiKkyFJ0d1oawieKdHfgDufsvTaETIJnvsRqcuigEB+gCKLX
Jky7o5OLqwXyuOG2zyZfCwsaGeSKsuytQdhHJ1Y6+B79cHTt/M+HMpMunc3fH7y8JpTwsHGh7ZJ1
/TitK8llPVzu/vEYcVB2DortX6/54+lcZt/iru4P8ZQ69KqY0xB+IHBwSS/tCsxAukH4Vy+1odq6
SaCtUap2kpVBxbZq41BPOchcxt5ll8L2Mtw6STX7jcVKT1MpH9lqGd6Am3rNTbTJLEzsg1o72oOV
kapelZ9/fhZo1r+5ZNlgGK5tGY5t6e4Pp0HfzvlsS6ffFmkZ+nbSi720ceZtGuFcEVmLJDWvK5Iz
LMNPtSVGX0WKTzo075c1cuUk7dq5OZOXPR61Kp4Y9qiKFt38gDUF7uvcHMkIiI8xEKd1FL0cEr3q
t3aTfYptOd3Imo8wg02C7HG5dvKlYOxav7lRTY5kvPaGxLuhT5E3WNNywtP+2+FytxAjde0FQmY3
dqfZKroTk+pdrCTJzppKSIljnj9MGtkOgLUSb1aEdsw1lxjjRf9CI3TaaK3frOYdqAgBPSP3ELEq
3XPYLIge+CKsvcMIlje5dbTW/QRthugYLZT/J7rpVTYMR1GowzV+/p3e18sxogkTRKFW0NBx+800
JMQnlTiX4riihwQSqxVqdvr18UXrd5oRRn5YpG3QJ+vibN3naolyctS2OMhMTkVAVHRHkCFG7RKW
2c6qGuFLVW+pSonySspOqeBa0V8tI/00AEJtKgjVcwj6lvPxUERueCwjAAZDrMaYw4ryyB9Y8s2E
xVFzZ8S1rEgSZr0rI4sQQba2bK+y9f5gz+LQSsqept2d40b5rIRVvUouu3O76G0A2GnZRZTtUOCj
j1X4lq/G1sm8sWML7qddC/pTldeqZrWPSwd4DoSk40NTJ8nHGR9VHBPtFDWPkQVRXcbdcnChNG2R
9ATwC5qjWA8J+5Tj5a47FvdUFofrWeRvlCqxq2a2PMv4uVxzfjlR0XT/HlnPst6mc0vyZmwRShcV
OksEDlUKgefnV5T4N8tK1zYtl26kgfHXWS+4P61GoPPUVFvHbkvXNYKTH89HwyAkWK2a325dHqMU
tTpRR9KjsqMFfeaxR5vMMO0Gt0u0XmfZsuxLxO1XjpVvQuaC4yUTB3U62jnlKNRGp1oq5X7MjWON
RuyqJkFzZ1TlGdGJddRMdpD2mHh5S69qUeq97rjLbVs5EkcvoUqS3Lu/WQEI86+Lasc0bf7HgVX1
Wtb407uPmllpa8dED9fN3XttLA80qtiqr4dW8h4ud6PpFoKBAGYQnbqp2agk7O6WaEC0DWxiR4DW
6FVkVV7H6559sgf3+nJXW4ClKbC6BrA5V+WkB7rVzNvKblnGyrLdNKmZbgw1Xc6JjQWkX9x9spjJ
KWOj4S01xY5aDVXf8f/mS9f+3dt2TB1BCksgvvzv37Z0qoiqO15hnKvD1lqMkX7lkpxSu/0wSNcx
y8YvLJvCnjFbvqvQvL8c7PXWohgM8jrYHgLVjXX7GufqF+QkIB3B0x/LcNAOctKdpwVAAlJCLlkW
BUe5riO1LMc3E1lv2C3TnY7ABdQHh6hmLfXzd2n8dUPuOLbNosEmuMegfvz9u7RLXYZA6kFkTpqy
E7mR3JjroZkHezc2zPph1p/mLKb2NDBMXe5qESFclSNu6qpVfc5v8DqYW/2+HO9HgHQ3aSSUfWEj
jTSNRT24C0SBqpMOuA4OkYivTOQFV5d7dT+TkADjyEvypngZISskaFluRO/SDW3N3oshbjyNbMRu
FvW2S7ZsOt5kqc/Pceekm3zomVQT1LNaza+GfV/dxI1nOjSifv5hiX9zSrhM9pwQggQK98dxoBJ5
ZCjOKMHc69Adyohgo/VAaggFOQpP2xK6yLGGR+jhdbV2PAyJyt7UWO2u1AktIQHCUB6LNAwmMTh3
Ro8jmifp9HUndPrhLhFac7eQJXyXtgTDTS3fimFWfq32r076aghzPvVZV20EsHKcW3/zHo11cfB9
QYOQM5VtFxUalTP/h/qc1kz16Dg14wl1vJ2OlMOkFdqMftejmZF9jiRvPcD/QQfQ857/eIwQMM1X
zVz3o7HIr8TkahtOP5YaVFOvVy992VCOG5IQ7sPNnKcm7k4LRT5Q9eQa8AwXAMLXS0Ia/QHXG8ks
IcUBFL8ezU0QRiWq/lWL21pVGUx2LzeZhZfebWS/11creRzl+yprbiIj3KRKaP5/XC+uxYdsmFSv
VD6g76+XKsv6cppdrE3obk4YuPWTUQFB7xpt8Edbu12UZrwiTr3yc9uKbkzU+HsZFi9EycQo64t+
CkxRNGBZl1vDNMgt1ZhcaPQO5jFxMkRajnFf1GiVzem9Smv7cZJPMCNmVmLMNgsRchg0tacuA6uH
jFfuHU05hHG3aeY8DIhIQkQYD9pdOU6f0sakfi/zd0Mr6UY7xseQVTeNTqu6tqujIj/RcXdsLzf+
rtD31ykTG4GrUuV1VcdmGfr957TUpVq3JpWYIQKDhivaplU+I7rSs9s1Z/cRTd59nGUsgQy9OrRF
FR8VQZxhg7qw10juuyifjc6B/F5Nu7Aa4ps4yeMbVMs3atR/G/XUPJVdP+xj3gNkhIrtTQ7OxZoK
5cbBdL39+eV/GQu/vzTwVwlKfYyUOj2vHybCZNGSVl/qbgukxfCl4WxQ2BbHNjfFqasq51hh1Z+o
tZ0kCCkK8eZvBzcnrUOY8UG1TdShhTLdLYh07tou0a+V5MRwQALj7J7+ODi9uVksUOw6kFfVJbMw
Iyc1JucAq0bee5eb+MEnfCAcyOJEgJlMtI/YBK3GR7xO0WltGRVjmh+Hum/8JOqvTapT+4tvrMs7
O+j1Cn1Sa1QPXQZbtc1Oq7dx41Lp8qpSoErobD8O5bi+VSjsqqIfldAuYNzDI4sLEd9kigZdmiw3
L9bG6E7vl/TXQ9vH7xrt+b8ZocQ68f74NehUdnTDcRz+88PX0BOXAdcGfX7GxzUFWQFSmUw1kL05
oNzhXV+G19huFWxjunLjGuxTld45Ub/CJ9hPqAMW57Aw3R3gTX5ZKNWcLofp91s9xSVIaI29MXWR
HjG9I4jo0xPc9vSUtvOZpnV6jRmmx4jexp4sKbcjYfKcqrn/m5Pu37xbzXI0leWXS9Pkstn70+rL
KGK7Jxi33Y5i0fw2QpTdu/aIWsnJttHVXIYkLrjFtzmK7+dyZxb00dKGJv3MmaBg8zqkYAHiFuxx
ax9GpSpuFssaaNH31aGDAR8OVelHhdXvaPlSXBunFzvNibcl6ManUdP6yzC4O1cUaZAQfMZGUc3Y
23Og1SXJASBGa4bReRzXAwo6d2tXaAkTdhOXQ4VO6Nqp4dot8xqHV5N1OUrYi/OMPa7NHiKCsuzR
Ge5IRbD2JS2PoFr3DJY7ysAql2dNJ847WaqaraY+HKxYITrAqpK1dmptyoZCdYbF8W/ONOOv8z0F
N7F+6PSpVMNc58o/ffZ1zB7UICyCJjM55Ku5S13McR9b1nau3Nx3O41mlAWnTZvqd2k7w20ioO9Y
zhYOX/FSQqUMmkqjblnbb7WoxLrAo602qNfKglQNHCo9OWS8rtl0nh3Om0hR58Pg3qlJaBBZ6B7E
rGF2n3tSWHu1Pwp0g81Qib2pTMJv4MYI093MlUVBPS/4aBQjaFqr3A9T/P7/fiqunX5bs4TGh/Jj
XYGUgaGu66Ld4gjmDyCqtS36t8xoMFvq5HHmqnOKwii91cJc84H3ODvHddJHqxv6U0vaXaSW+0sy
iKybeG8XF8WMZZ06l/30spS1P+I+a2qrejIX0GeEw0bBBFwrKucvkkbM/jIR0v7Oj+jw52QWR1tU
926OYYl9ctp6lQt5XWQ50p5eYycJTgGJcLdrOuIguhyva6jTKVvXV+MsPocQRraXetclgqiZsmKH
6fk6qSdxxASmbKDkZJ7bKEAQdW3eVSOV8gJI5Ka3Z+cBM6jzsKSbjnobS2b9asCCcw3Tvv6bhYf5
10YTTQ1D09Bnr+PejwsPt05nCmvKKjDFXGlOxYMdtV+LCXRO0teM1jF6SQOt7zUaY/UgQvWqzY1+
39mm4VHfSe7Mdjijvj0lhYtJLimIi3f1vTpa4x7kMq02p3k1pZkFzGcLnc5PqW6Ix5KLdCiNL0Vl
JtdZpN6ZKHmD2cFHzRz00tJuPg65nSITrskujxqMWrVBpMwSUT50aLRGDXN/8cWYsgnPA/UOO9O6
kzNH7tVSDo8xpqSTS5HETg0w/mGR4UHjoAMLomQkEALplGd+fi5fPq4fJhGbJo6gI88KlIHq+0ub
lmvf0IXn0pYWG0paXpsezEjfNwvSNPYhSaN8TE7zqRq1lBV4yic82HJLbRirC9+xPrpnlK4MyVWj
UwZ6jvKUtvMyIMFB2qLx85j12npvGJuOFV8Qtm34WrCx8KqlYe8OG0poU8xsveYvy8m6bbLuWgoc
2G2k8a3iLU/a9Ornb9xcZ8fv3jjNd1cTpqBLRizAjwszrqaqngbOI2sxt1o591eEJgsUqsTyNkmy
lUgT/Wx0B7+bRzIXa67PFA83TfokC5oJmBYoH/GYzecFpfQO+laxl5G4k9moeiOGCuKdctjp+kgg
kJtlW5Dg28kmT6lBHHgzK9M2pT1AzHJibue+QcTCeCrpdTRIbaHGu+78zi/UX6ZFD9pJ95HgTO9d
a98TRaBA+5uRlmTJsImVsXwsTE9fs1FKxyyOBpLDMXW3BLJCXGviTThVbLqmVhAfkhLR5rgDtafq
3KKbPiKyMI6ysdv9zz9j5y8VE3aHln25XC2ToeeHPdSqOU9xXeTbyGW/bzTudR2q7rXVs7QKEcj5
l7usTDSqqaniXuMPMK51nKS8SoWQtJCfzM3LITS7HL5EOW5+fQyQ76Zm9egnZlrelzqu2FAx+63I
h/L+8hgOPHTO7Jo2FIfC615DDREoBtGQaYW5x+rL5S5zwTiw7lTfjegIn5RSXTMYd24uhgBLTwyo
hCgdVarucRhb93i51U/LbeZY6e6Px3Uk39D91tfNVvdNH4zxdmYK8WCjF49oaM2tLBT3iB1FXscm
8eeluQzPZdR/qWSXHdoxRajMFoL5K8FHUWtzv1FEaj/PwwC2GDzIvi1C+xlqPZ7PQe+uh3iqTvgK
n51WFbSaytTPFXs6lliekDHl1bVjmMfadTTKCkN1Dc8ly3Z8S/U2XQG8Fk1YHCV0j/5mUNH+Wii0
6ZFZmm2qeF104fywNIVgWSvCKpLtPBsxNnjEz7LJX3CXtkCjcbHNzOufrOZJYAJ6c61iodHRhoca
Y8BZScK7Toj2zegWWG6Orl7rxXJTTzT1wjQmS6TqAGg0dulrRKB/otx4ntsoi7y84ZtejShOthDo
p5mfrTjBdavq0TmS2Ktsxa2vNFMGlKrqxxgullEkDfGx3EMEWO1cTYKCHav2lsXmFkkJzmulMJIN
ecaqX6/AOQLcwd4pVrRJifXRCDk/U/gRT+s9tkvZtdYNL3OjJOdBy744E4yMX++NWk/lM+RDWZ9U
psG9Iv0k8y53R4eaUVMMvlvO4s4VURiyKnoz+3i4jQrBPUw0rSdaN8GipeDjpAr/q5fZzEe2JXEK
a/LiYHYpkXjD4jlLr6POK5x7ojIatuHm8FlJlCvJef2tV8LAyhTni2CPjN+a/XXadcomYzo/yZDK
lBFCErAhQf7w47TOjcuPx2nvfjE65HtOEeb7orMU9PsJiuesjO7aJLEocXfhyXLL6KD3WXkcF3e6
Yky3d8C3+5vGHqyNCRr7nms9D0TX10+5Cae46OfqEzKW9xgN2zvq9QOnA2m4PX+8gjKUN0pXk7Cc
j9BqHoCAtidL9F+KLs4L4AXJdEy0dqJhx63s91tTBH/h5yOcZv1lf+9oqD9ZDlIr0lzX+KEkXlrx
MtiGGm6wR42BGZv4hhKwmxfK2K/8sS5BiWuxSuJkoRQU5KiPiMh5uLxktOb40DTOuVszJf44NOtd
1xXdEZWQ98fjl9QJM/5XrMTlrg42rPn1NZf7f7x6rNPYx2Ulgx+eUGvX9kCBzYFckTPD74c/MPc/
PJYrkX6s+/NwYdIURKQFtLrf8lBP9y3RZ9shnVkl1PLO0fXwQbHz9sYyOpUoHR43qff5ooA/IMZo
uqlnJrmo1EgxqNr56ziI46SVOkpqzqn3WETV7rIJvxzG3gLvebmJ3pRAqU7viHhij07sUn1MOtZW
a2VZZqX0CQxAHaLbrXnMwKODQoB+vly0kbPB5mFmh9dtS/CeXhjNz5XulqdhhaCGslLIoJVXVKYk
7igekhqRj7OEq5bWmr4bZsMFHCD2M3Gtn8MEaGGmNtodO8Bu31FeOIi20W6HNIsCRWWgadL+DWtn
t28S9VkdbIudoVqXHlgQFHsW83MuIevHUYJIZYUXFO3Z6SvjDR+YGoSjjPZDnGJJExX1PJanNtW4
kctLpht6cyDxhfxXtvyqc6wiewJ6aOvdlbYeLk/bpVw3m+v9IY+PI/j3/eUJrV1wyhclKmk+dILl
heKLyRL1TewkePCDgfK7u5WCadeynIYycpGDRVJtbWy9ehWe/XpTI5IeJay9XYqUZ6yMivbl6T+9
5nIzz5IwDsREOXwyomZzedCcEGb//Kr86/TjaAJhKRU3YVsWC9vvF7XMlYneRSrR6qa6bDRoILca
xDvDswjgVUvdoWlH/fHHVI9wI/RQ3+aN6PfAqlHBrodMmTFcKwoLhqSmVriELI0vN4GDx7mHzply
LfEox8uDl1uTihZsMe0gN/IduzJ6m+sBFtSJTzh6VNM1Rio09We1bYsANft0p0Hk3F0+iP/1nTq9
u6jV36t6bonKlD/c/a9zVfD//1x/5vfXfP8T/7X7qG7eio/upy+6Tt7bqqu+yR9f9d2/zG//7a8L
3uTbd3c2peSSuO8/2vnho+tz+S+V/frK/9sn/+Pj8q+c5/rjn7+8V30p138tSqryl9+eWkX5DDx/
OmPWf/+3J9e3+c9frqv/87+/vo3J219+5uOtk//8Raj/YGvPqK0h9qHkZLKuHT/WZ3TrH7Q9bce1
WOCYGmTBX/6D0o+M//mL4fyDE06zKE6x4LWMtWHQVf3lKfMfoOXW1pnhaMZaMf/lX+/97tctya9f
2v/gOOBvWeWhf2xebNXUVjmSqlsOv4jN2w/y0WWccK40RhII0KBXWSqUQEeM5pfEGAaqWQMUxiGz
7bS225huj3BfWHYw1XG2lfB3AoGN2C968GR2C8y7nAax1Qtz8PRkkUdr1qAwU4vlHRVb+qwP1LiJ
SKPCCn+yv7biCDmF07ELMpEEz7LzJ92+a+l1STuZdwA0GDFded2+ujajXoRw2HLodofsSxjpPBaP
ZeCYo+J1w3RQwq45IubZ6koY7dqIEkJlOy/K4xKTuGlmtukLLHWbZoDmP1F9E3rNWi/OY5/v6eBK
ZdpPWXOQtM6sYelvQkd+GGapbBXkzqFWfq1yarbOVO8xmV1n1O74y8dPNYD+KOdPW+TZku69pcnn
hChATYuXPe1zbauGN/Uyv/J5Dr5UWhxPTfKUlp217fNHRdLTneA5bRTDAR5abyk1ZYgtojjIW5y0
GakXBB1kwjNawDh9dKs7nQiEhZZaSdEZViDG0/K1i6tPTlpjvQeuF5ORHuig0Ta9OrwOdSu3JYu3
NsqXI8LbLZHty8ac2PZoA+w4wNul/UEFnrZ6vDGiofT6aa857XOR0s9YVYoMhoZf6mMbKIN67usm
39eMPsXAdt0uSICfyvYrjYZHglu+ress5Hnzl8aRb3M3f6Xt3m/6+GCHqrZtCXjzZtVJvLYjdS5u
bMNrMUCX4+wDZFwjXmc8ObCmsWN4oTq1fkRZwQOeVAb9GKhO7Q9iyv0Bh5e3TEUWYJWMG1NsVZz/
fGIJwmuApbsuOSxqTy2mtK5zPJyIbnAB5rR/d3gYD326CIqBskK3Q74p1aoUeChhki2xwJsuBQ4z
2sy0JAXr+3kFL+rpEt3QXUW16eylxPg4VrXrURO5sxoYXHLJPg1iIb7AdraKUbU71OvIH3lbvlxI
RVWcl3levqwQC19qJQopBAxBrHAhGXqNgSk1640ZO9mGVi3lA9MA3M+WusjBE7WnyEiu6G8th8wa
Bo8sgJdxmd5TFehaUSyxh9mPVuiip5RW8/aBxfdnI71plil9y1LpwX9n3a+4XSBLiCqxXtoIEQnv
dfv2tZDF66I1fkPXxg8rUJGUxV7YLb4sbesG6ty0AMZxVNw30aAeyYbVPJXghgcCSfboLaCUj3N5
KHCM3IhBv69UwM9h8aCN47POtgpIlNgsOnb7XNogWUM19eJpiAKrEietHk5IDr/R7n40TSrWS8LW
SFgZF4BFYnWsdtvRco7CXLBPk2GmmE55UHsqEYuNW4ceu4OdO57Mc5y2EN3DXVxlWDKXjLXEyNK1
LBminFUzVefU8i8HKevZY0mNJNwgCLS33b1eVk+yjJ/7yndDtfK1WXzri/oJENsHTlTUx4PJzlnM
QZ26zsYZzYj1mxkCWFj3VGH+GeXicWwJDdU7095k7h4bJvI8ENReM+5Cznl0PGzYjAmZHtDZpbYe
XQdd8dxHsBHLAm0nMQhFCRInLqzPuLx809FuKzd6AwMWdCoNKq3iw8vVt74ZKH4ZpBmQgqXr3lix
cI1SxTNjfbwhcMfvavMZKMkX25qfe8Sz/JrsaDsyOrIOPBgo7UJGDyG1L/riC5hkHnzr6QgF6Ra1
zLamReKjYnICTQn3BVOT7zgFDBLSC9B0x34O+8+r83D04o63ttTZico9HaEUCmzZKwFL0SMV6dux
M9/oVftQ8UytJ/spQbcwDSD3zeIc68lnUaO4qeQ3WjMVIxjVDJxG41qKToyVUbJc5bW8XrXlSe48
MyGRCGfVHuZOzMb8/T0KPE+k76vnIUBhJNkbuAZKAvWb3kCwNORw0slx8XDcUlzfCnaxEUpioh/d
T46YSOjMpOGlhY1gclSkZww04LCB+B0o+E2d6r1vRCFQP4KdjqVRjZvWSl87qFooUSK60QbdiAoO
zpS8S1fGZ6V6culdH8KI1qPhpLc5UGMvXRH6w9AGiYCzGCqWs9Fl8W1K9HMo9pY7RQ/Q33ahCL8Y
quigmRB4HTFmSlQAlL+SAJUgbhmiZueiB2YRpWelz08FKgG/NroiGO0QgZ0jX2jzshkvybGgZfJc
DwXqYTlDm2yqe61ikLaoZeCfJsOmqu76j2isQevno42pQmi4v2yFRaousfjLTwpJJf7QZOdmMd9t
imZBVXWfJ2tuPDsdcFcmBKI007muG6ghrOFZ6CP0FuJ11sz7vtPpeI31vezbJ8tlUF5XC6G8XUWx
CmgCn9Je6g2MEl4dIwIVPG+MXIKOieYwdl9yba9IeTfyhrk2h5Xc+A7xaG/x5vcIHLB6mtW2d9sv
UR/jnLyCqNf5hoCG3LV0P6CjNManWqoFSRAPOFOHTeG6cvMV545ySAbzi9MagGGV0HfIO/CR5NYU
lJh34zuTpNbbwn1k6C9up6bwDWDb5bhala2yCpq6dPe1aDlX835lrSqerWPjnXCdxrF9H+vLrSlC
TO6oJaeaQhOxeNr6m3qYfd6cjdnOlSqUQTaj7I3sOsBpFvqDYvhNayB7q8haFsV4ZnOEt5bQ3aS5
E30Xs52wgiwS1G8XyE3KcqcM9U1qwF5bbsw20bwRdgsrmnmioxzBY2HsxZ3pJ3GGsIRwkg2ZR/i3
OvqXc4+Ks72XFHLg88YvVZMg/8xMGnKGH4WYZmSrHAymniJ29yNQuT27wcSz9OWeiFjypDWhUdAy
2V6LwmVW1z3DbG+0WQMqR9T42HUN6zbtrLTa2egISIoltnYHuIRE0JUoX9ulOWX0LnWr+ira5BhB
UQ8a6Ltu0t4qS/1QmY4ISgj1/oJtAqxWkOWWPERZDRKpC9JQ7jWJeD+PG7r9vb43beUqHdD+89F2
+zKc/IEg5GZ1L8WR2hPcC/jGbAliGtEC+sIqmdCLALvUabGflGi0PbpZ37DNLhhhUOVqVvSpDgkb
UtOPxWZxSZRqytjeP0Rzulo7qjlYKtxyI96tIEFwc0dygkEhbgz3Rppsq0hsZ4fQdrXVD6NrUtNv
OFtNVoLKmJ5vzW6S/qQZ9JbwviPNZ9JrmdKS0QOZZOx6LNtepqdfyYgjmVOdIdy1/ehJSVJNC5XI
KklJ0BF/8Fd9KslXpgtYPQkNtSnTAGsrvd4pdC6COVW+VuXkAV556mdnmyJaR07zxZXPke4Uvkgx
vYjOToPCCPqG4llqVKvRT4GUY3+zSvVhmeO1IdElHix8x4QcAPOi8kNyyzkJ8B6Ut/1Tn9RnmKif
uuxlylnwmFMNKpaskkb/VHGR+Gk+fiyo9iwg+XlPBEnqJl9xAsf7KidgU8GJtGuIGPSidH6tM9JK
0up9moz8qtXcPFA5f/156gAvUiuvWcR0PYXCar7SMxtghQCV5kbx1hjoiHZqSTnWvqd1WQepmjNP
IZukR/DS68TO1cnIALE051wR5FKXxOq4fu6sc5KFEH1gf0AuKYlB02h5bknjLrKOvRg9fVCpfcz9
G3xev6nPqjEwMzh9ubcm8Ouh6aLfozs9Oiuboydpe0m2uNjSncN7wMycIAC3aftEE2X1aCQcog/f
8X0WVzNiAn5r1QbjFL8SQPA490aQNgwKONuVbaunfIlZxeweNa8kW9AnstOnsLNOqGsoJqrq+2zc
jS0JUZgnOy/qxpeUXRrjrWFtsrE50D5+QTaLi1rJbm1XHMy0GbzYmp4V+QTIKfOjdLhuO+ZPieIO
7l+6VazBOVR99EB6VrHxEoXlZZLQYA4xb4WyDgp9fk+McvEaSyVcFmVXKPi8CU/NAww9xHK7CDs7
4AHjOJ9jQTBKl4zIc9zslpB7JPZDeWfW8bNU+okOMpl2dels8UNjlStxrRJsjWGEH3PiyfDKgaUS
vP2tNWTfehfaw/xl5nyvlvzcr6L7zrbiIMqrZ1UPaYcqqRKA3pIbFsJ+26WkNeb1Oa31InBrwDym
0z7FHVw5llmt7xq3QsylL8sJOCe93I7JIVsiSLdpfZhmhUu1v1YiZHTL2B2iNtM90SP1zCo+FbBb
+JUAei7u26C+phmNcFhLK6qDsmdCQKAqi8hXTHZ6ujk8D018N1r9jMZxPR0K1uzjWHjFIq7MVGIq
oygaa6x/q9PlFVo7fiBE3NTjzjSah8WZn8Oo8FVXf53Xf2YRdcm9zDcF/Wgb6C4hXZG2A4rUbgFY
heSue1SUEt8lDw0a+0fv8nW6tVn4lAZoF+DIUSJCDro4uxJzhe810mhMQvlmbhWBxdkWlHkGKLGs
A+zPlPdmC5O+xSgozFtav6YnCK5A4OO+Dzg2mlbEwcgX6o0163WlPdRpZLKpkJpX2y4CqcXc55VD
voQkmExWw9NsGqycactLW7BiLnsCBdBAroK+Scqj4WAbRd3TZbMRgOWGHBQvx3QYTC8NEdaIInpT
ZwEMg+SPoqpodnDTrxFHGqGhohw2nvo+fZ2h0VDtUI6xjHKmSt6KFjUnK/0WZf2HYzaPswTBM2HW
IRvpLC37fkLKgkriYLfj3s3Dr5N+tufuJmvLt3IUJzqELmNuXnqZabLtc44ABusdizSdZScjdKqk
t8XkoVlvvdDMXnJD8duepm5D85t12gz3SKYfFCQYXKrnkOIOYiF2O1oKyE81A7P9xGY0hFGYP1RD
hpIE2LBp7fSl5bKLB2PbYZ4Mi+hpcrSPOYbjFo+AzJYKI5JbvWe2jlTw2gmLJOgMi3yaoX21uqj0
u7Q4E94ItNR2d+ECFkWFZVjL5cmyLIVwtE9akfpFooZ7uGHjwRmsXUWPu8iaPsja3N7Abi0cZQyK
Xt41aTkeMYV/LYpEATMen2POANzAuNQAT5GUhlKVEAFfw+/RmirZkKPKpoYxqumi1JMZY90UFw7G
IoOXhvlxCs8NA7kPeS8+RA6WoSx8N4AekIcQ0bUAQLvYRE6ei5EgJSZHZcOoFFhp+yojFpKaozOf
aveKMD4hp2zYxeykGsUUVujEhPCSPUSiSZDaFX51U0WNEz4LKcFY0x0K7Km5K5S683EsoKBGgF/o
NqFb1GQVPQtMfZPaKkBfIR4Vkrt8nezGjbhiw14jc0m/hQuymmrYJLhtA12tbK/O9lS0UXlr5YPN
XtGxiafm+lTC/hZHIKnylrdEpJK+hKMSDGp3LE33moYXWTLzNaUwcL0TgqgOVbGpyjPdudpfkmuE
ayY4Xwhs7X+TdB67kWNJFP0iAvRmS5NMb5VyG0KmRO89v34Oe4DeVKNbpWTyxYu4cQ0YRpJJXrzy
JUzzgv9W7ghiAdLT4ukpFXnumRLiogTCiJFvDVwslBbNLRnD5iaM583UHiKstzbFwJGm5//XYxVc
SPQZpRRuslSUiBxU6P+xjaZ1HC2C56pKeaYjqaOzQZxgnrtN+wCpgTqBPswdgwnnBYAscnJ62QnS
+Sdk3zer516TqHwNbla5+o5hIhxoVPlkUEcOnJ3fqI2VvQVLKJzgRy2p6ImRhlQiFDeVxiw9z5Xs
akW+gYM8eSUcC/YLmdMuxWuXKIRKqthj5Qzx1gyjtDXyno7e8oZMDXwzY1Nu4uOCVE670ujrTjgY
i50ovZPCkd51rY4TQPFHJAjRO818UprpL8KszBvqadVVSM7UWH+F9BNU5ZeliF/YBf1IVSI4GJm8
jGq1DZemQ3OcFZtS5MSQycNvEh6rDj+kiLBno9R+itpIHCGen8j/2LnCS5XFK2QARJ/hJawGRFy5
pfEMEZKlbeW3gf4TB3SnMxN0vxQ5gNwIA4TazgmyEyO896P6ohn5e2KKiS9RG+LgECbBARLHa6Sh
xq7rcSUyqT75d9jlmMy+uWbcipROP0e2bnbNDT98FL1MiA1u8cS30xnKWLAxpP3lsgCJmBklxVPf
yQL28+zXb1A8rJ1eCmigYDKk0q8STy9SBmYaZuN7PNUX4ugUe0ilV52bHqZeANCYDn8p+o0015+j
2D8adqabGWRzA4r3DvCEGeOMxbGRqxhCcM9aOREOoWxcilJ56UfkQiK04WSqJ/T/vIrM73wkbCVi
1UpXQBonkDrYGD0tMBZa9WpfzyvUYaIn0Wb11N8cqvqmmSHWpXHkt8IgbYbMtI2yTJ2yqel8m7yy
VYlgp1mRffblmY1+4kud9NibVEaW1hoVrhxgw1SfuFsbkgFNzGuVotzqgXjvK+w4Ow6rTU7uLuax
WrElbbS1I8bM0DUzqb/XBrf/lBxY4J1Mlgf7VJNvYkTUEm5NhacB4uBxVx5gbhMcpIRXbPYn5DOg
ZwDpjlhykWN2WO+SRbsMIbBKQkKCTODRgFRhY82NsvbjLK5Sshl64SOvQInmEqNUZNH3EVPcburF
W8OH92ZEfQ5Oru91IJoYFPEd75QcIyRw8R0a+20oKpjttVPJTKQq7sJKB9gGOZ40UUyDwtIJXFGy
HeBbaksC/wnIsG+RO7NJhfFD1/OUQAn9SBKIeVSbGVPBOsQpEyGwPUwxqMik+kLLnZDXkeypKpNA
L4IeFwhg3KCiyGiCQdkOcXsNpSHYZvg0ruc0HAj2FlCeoAxbvxkSazoJD8852aFXv8oo4PcxB6iu
2LQHBHcluVpgC4UFA+cJBmP11nYMB3ldE6JKkKpJGvxocbFIlnDppeilmrPBbbXmEOXZXcj8HNMY
WxoaQLxw+ZPTSNzA6geRrtBgtnna20RXmT5E9k1NmuIuVjsvrnB1kia5Jk9nvR4kZH2KJvkztrGy
UL438CPE5MUqUPoMvTSxvRGYfEg+AaUiII6/Oa25IOaxPgBVGL7atz/UXiewIMHIGUgzHKp7LJX3
QZMP4rC8U44KNyjE16NJ+B+XqRZvsZIHMI5y1jyiWWzkFXpYylRwyoXbUVR/BlUsdn2j/klKOW91
fJYWKcm8SWjYz/S49OFQNx8xVj8QQ/xgI82Mh+gfEwUrwnBojncssPZSHt0l0HHPrAOHJqpW2Q+V
iKEsVaHoR9ZOITvTq8KKpCihcjBq5FMV07bFeYssXVpNwoW++shkcRB+1DMQTiVSwXFf8Vr0ymj/
DR8nzYteobPK44reUwDOV0LS1lWcgEJdvzZlcFz15XQw1gjlhZxj+WYV1uTg9hC6XJlghcDhadzF
+xTbMtnAPxYxb4/adFMv1j9CHRenx/fPT2T0pLDOXKGP5E3T5ZpbxltECzM1RVubELV3xthilLDs
lmCm86j0NG3kShcVwE9rTP4yqVdYQzAnrXmvxF2/YWr0ZBwdHMiJGXWYPlSEDYkZD76CdUTqfCA4
sgSbftUAakrvBn19TRY/NSCutQqVHoHczhT03BfxiHNjNcFYV2U+7FRMGUQDDgxumcqWlL1NIGL+
HOJXjYGEXcgXaZb/tJBvqTQKhoLJUL24KNAlI71piv6fCFvGyxLCI+kN3DqNYImwzoo3csgMgAsG
yym5wn2oy09pHkNJtHRPtfTUkXNcVcIMAhOIcx+aWGis3/eIgROTbvs664BkRHdcxVJPyNddCOiV
6RTX7tFiBq/id0WrMxzmqn/dovxMvN/IKViRBF+5rD6r1kBv6QVoK+wy51IHeE7hwuv7RdLe607e
zBUQGk7FyH/n9y5XXlu4kE7VJboL/Rme1QLlC7cx0qcW08nyL5jhZfOoF5f4apOsY/OYDJc0vahq
BgoADmN+WPIj7GNM+66h/KKneyX004EYsHMKUmocenEr6PegPqeE9+xH/VFI94yJtYTA/VCI8YqO
BqsBPUQOiL22zykY2CpJ2t00HzMUeKt/i8qnxGOu2FRk3Dq4/JK+5rApYZLFXmJi91WDlH5b9b3U
T0sP/e2GbTUWIFyc4ocZybZMYkT6Ko76KUAZCarkKcFzCXZjJDkqoUlzgD38vQUEHR9zcc7qT2z3
7Xz+KVTJnpZ3ZXwp1IeJoE59BstfoL5qxnvcvJRptLWWT31kmadD6Tmky6EfnHTaLNZR7w6B1dtN
3PmReZxCnJgOS8yYcrCa90a9ixlBJxDzl8rapLk3BwOsi53YMYu9RSOu/cq/Kn0mWK4Z6bED76mu
on6Q6x+xfDWkfwXgUVmnno5Arv3ru2cp3hYVicRfor4Wmk4BiexFOnfFZxSSVMCqlQZCmGsnJWF8
ZP20urWMvNLhh5Z/i8GLLH8HQECB+pSlu4KfiwxYmeDxqT6HOEZAn9hSKjPwIhCq7DhftqnJa6aZ
zlQAw6Pom9kSWIJLObEFEQcmkley6lNqLbuLnzm0aSPllNGOT/pvITzLbEd6EMpk8ppw3DggSYY0
rXb3ujvO1jUoecFPRMPiDV2rxyLcmIJT7NNxw8MclLduxNZotNNiZBbemcnGiMkX2WKjW6hn/s9U
2xvGZTEvAwgRQABM5dG1lmYb1/U2HCq3GguHvHdnHD97JlFJGu02ITA8Zr6oWWYLnxrVXQT8tyzJ
CbmgVeBrZj9bRqbZmdFGNpGoAyAt5KS1YE4Gswd8r0xjYYYfV6d/wZagI+WVJv2AgBjMD2yJVioy
Mq8TKm8F2y3BsAkusVl+27IVOHjwZxwCc+58DFXAkP1kuUZqArJGL8/afpHeO/kdup9+EdNLll4z
IvhEjPiNY12iFvbq2Ovo0GaFoN5LkhyGVae7G6WXLLznGoc0dhLhxxoIR11wjT1G002bXvietZql
9mOrNfiqye9iUxKpCxEniWxZvoeWXTetAztdbPZBeiluoQZAoa4BTd8cESk54PUkVZ9m8pjEvzz7
k7COY51nJJ/NDMoG2JApfyKbyS4npPI2j19TTd6SyjPhQkfTb5PKAgvwycUpWft6/sanyonY5qRL
4GXQK3T9cx6vJoB6CG4TuRQ+ef6b6KWJFiDI+JTLd+43exR/CnbYJc6sVDMsNCcnViIf5grzT+eU
kEFT6Wm4ufkSy19j3Xk8RvbELo8C95nSgB3HBj55hZJL34F0C5JYPP6DT+LF0685BDiABHt8uJxg
1jahulnfcgJMOQDQEak5HX+uLdxmCe+Wg+Oqb5O7kM3bb5CdjOZp1H+a+W6Kb2VL8AiRxZdKesFX
NiSeMPha2ZwRCPVkvVUjZgXgdj2U5BbONa1UiXF8ceN1B6xzeulb+GiJwcQ3ki4LSvjTYOdkJCsE
KkJ6N7Yy83phRYg+qUd5b4/MtfpAePvAW/w1dl/s4D2wLZuWQCWCr8LONoTxprLrIWus+DFzVgWN
Lwo6379lvtRQMaFSRMubWXDmeeubzEnZRNJs2Ya5bgy/4u4P32k7Q80r199Ds+1AgTW5/a/2mMi1
RfxJ58nC68oELLhD2kuZXoKW0BV+14LijmEAu03a3ER1pch0tZjnG1h2FP+r4YOwXi4VbzgPQPS5
AgpZiZ5Vstzgag67HOWR4pWcJpUuSdArh4RpsFWM+NimBGgrDJZBfY/XBVNjNOc0fIRtZHRLPL66
dUp6IQRSOOZtc0zipmBCrUFTMAhe31ZumuQ79DC4Lw6uTqrs6NRai0ArIiHnOcvz3hwLXn1yNtj3
qx1qLQEnLUx3OuUtLYmCxEs3A21gWeTpauPo3KpB2ZAeABRvgujmKmHwuZuWH/BKnupQeFDbSXn3
NKH2En5gw8yDvG9NMKxuWHFxO8a9Q/aKY5LtXmqpH0cjTKePUOMQG7OH2R36Hygk6as2MjrfhfYz
NXP6Eq4iKSDTDerLY6Tv0gPBXn85ueXtnY5zyPzNDjDvf634YBhHMbmM2qfCOS6H35kNApOaI0A1
If2JyGB8+5aPWT2IqLQRjQhLtAXNc3n5wxQ2NdIoa8Ew0fpAsk7aHB+Yi1akgFZtSV8E3tR+y5Gj
z7wlAK15I3lWCM0JhZyk0HtRHrMEInrW8t/oblxZTqeD1fTRZjQThwReZwAFbLB51I1zyxOZrPv6
95jZuwKJg5OyPt5uDj2LcNCuh1MNzbuiMS4HrpMqsgWZQNur2jxSulcM5W3rt+k/zJE6rfKpWY3L
A6nEJvyglFeLBDaLV0pjHTgovxVCq9l4CcRvUf1q82NU8f7oIa9E8JdDb1IozQEwcs/tADxHG5q6
Ci94zBSTLbWPa4HDLpp9PFHpDTi4ElKv1E0Z9DfYtE4YLzeBq4IVCaBO5ixs8dVAWdvZI4Sqx8oh
TrN12/cu4xUfc+MwjAASv2rxXmyFk8ad2kKLyHAiGWuIJBlgJAG6amjhfVn55TKeel279haCpjk3
n0mZcgetZ07edIbmI+3xIxn2m6Zjjc8Blvp9CQFCDInFzokEqHRHLeGJDfFJMIpj2UfnphL3IjHG
wcB2VXpv5e8lhCQB6ibjm2ZNMbaM4ksal/ty5C2a8axkOREC1+jh5Ah4sVWy6GjVfQ3eEcXFMaQN
nFJ/ygm30hZ/UFN/BqENMdwnEPpk5tbNXH0em/F37OcDSY+sqAK37/QN5NON2JmY3z2Y1M9mPF5M
OF6lafgB+8lwWnxjSO8oGU9kih/LML7WgYeolOXwIO7UNrjrluQbWnvu5PbsyZV0GsHpcrIGunbe
9EPi4lcG7ctw4gCSlVh4KqRqtZiPUoLFNtYnMr6ZNdeMnsMziMtnFYz3Tszo2iFqY4T0jPByqGWD
bWl+KlqMH+rwYKA2VtTONyPwXlN5qyXxQ0ytc9OqD3iRZHNrfpl9xln+rS1by2hJU9y1sNmlSDhI
SXmQI4B3GtNMzEc3zJdXHKKuWSH+TSlbEYaAkypIV0Qdbia122zfNfVnIyR/tWaeizF8IWJMr5p7
rRv/sNU45OEICpacwmDeSRIUkVqvvzILFJnygWfWCyw1HcriWttH86PGdVCWviQg3xx6paTwPe/q
tNyW9bfIHj0lqipLzhMGYeXwD1lb0B6Cxc2tTQ7HygKwNPdFBmviNlvEkPrx8oh7tiM+fPREfilp
Jdpjkz5i9Sc2KOdlhSHqcdDeG45LruLsFgIdaIelzPAM9c3qE9Uj64LPUD238SuZ6cSDJ7iMAdoC
qAkOWzhQlYlmgT/gi66bJ2lvS74kf4DPuLnSOUF0H4p/lQ2hjYV7HowO6Zz2k25luorDvhAviXJj
t+rokZ/nl3jDvoHEPWCJ6K+abtXILeUqRFYgkmk/OdUU4hMhYq4hbuRTwqUt4ZS0KGcrvuoeyJQf
tmeOkk+EsK2OLMohlML59PAYcRCns5HtbBPekgIXQwmfrbxVjZeMApxLqY0TvNzsJQBS0hMKf8R/
qnb4h6hIXUvA/T8rSdyJG8aR8k9J35oYbicpvFtoB8uap/3KXYlBB46lF5NQUnt0o8apHMTL9X60
sS7RTlQX0/KpaY5SbRqYddJPBnQCGXbw6wwnRELXvMQr3WncYXdpG24M2/ybywtT83MHgBfgXYSN
PdROaXhU1l5nYy3D+cAhXIsMJ3GAawxv6FzhF7cZXE8LrKb0+VsZbiRc2rnxmVIu4tsKGfS8FaK5
naYnCYl6sLOkS+TBUtSvdPym/oIUJo8+JvmhDq/1whz4kgsfsf7KfNQsXiduZ+tZ0c4X0qkhedQ2
GWe2bPbtqbzzm28i7ZqnJxlKarKfNr0T62Q3nzv1jgraNtRl084X0elc0XAZROaJ2Bl/EA/j8Mr/
liq7WbsU5hXTMLyTtPnSmztkea7IQaBPz/eJpzkLtHufF6fYxYQmsqWscCsufvLln6A96nGTOc8Z
Eta/KHhtpXsU/9Gsj5avRLe0Q49xJzM9eYbq74hjkvWkD7fr+kOXzrruCxNCrHfRvBmuwHv/W7mB
R2pjsiMApLgY9Snkd3EA3bIHP9PpLD8s/8Xcf1L5oQOMTxtCIiCGmWyBQZq5svvqZ1Tf5+4fnjRG
50oq7iZ7ITmgosVBwOE17/MT8YxicCucZ65ljtKPXtd+Vhrd1Q4Xx67/GWjUDPI6g2xNjrLN4YEa
Ta63qfXF8/cMCSb0DXvy9avw080IcTl5iWZs4tft0MH0Ml8oNppNX8pePkhTrqO3YaO5ZnFdaFgN
m3qEZXttuPL66crARi9VDD50m5BmsbfeJLwwhuHWMuXKE3RMKEkCM6SviyRH1kfNYqG8ZY9jG9Vr
F6D23uboVVeQAuH0XyDFds3iKAIfiYe3oPWJmGMHldnGLW3AwcWLlG01QnZYx+n5QFdGchIiyQr0
b2leg/Y0RW9F+7W+acU0YtASuaAJdO4suBz+LU1JVX/KzSFWdmBjtmb/wipnMHkv1OuyfmOnUb1U
5WIX880aL214jeTeNgTPk4OvsDkxEjE34Rw3u229I/Yt6s7k8GrjsRQPs4Xb68RSsrYbSI1Tuc3H
3Sz8GXAxGgG0Pf4dhX+xn/qZ8THTYfZoe8uf9QN+XEX5FfsRR4NiObX3qrjW9c5g2+5LGlp/lpaH
pnlp62tD2/QOG3uwKC+7VniNXAquKw8n5kU+8Xmg6qb9rXVVd5E+yuAkN+9QbuD7YSqU2XQulKJz
lG17ogHNZ2ADbymvYXtKQA94Xo7ozkz697nZgbNtMsZi0iMigXx4L5q//ttPs9OT/Tr4MuWjwjY+
yR6h8hcgb7z3jQ8jNHsvwVrBrLpDbG3EFlGoF2+MjkY6vgbY8axLGWZqumS7WEnZ8z2IX6ThFlFf
dO69HgIbDTfNXqnvY9KwNTeHc52oB/BphVkQRmmp77r+W86dut9b4a1fDrP9JdYe1AaGk73ZHnIW
b3P+PqR+4FFaoZtvWhZUbpl7KZNl2v61XuU2ZJSpMDYErAdgydqLfEZhP85HQTvr2g5bYDLgaqbI
Uf1lVhKje0A16Pq7GfqVCA+W5eHByA5SgBznVUkBuLZT4U/WWYvecCwT4XwM3rhZykNS+nD+peGS
8YZG2lvarOvrfTGdLB58KRxwkBSYm5PkJ1x+Crw4BPVtZY4zoDihi91d/UZ1Tm9KsO0td6Wj8gEm
V/Vp7xztmHEmrH6jQUddTHX1KHdyKWPMwL2fp6k8adDD2Buri8J2d5iec+TFlv+lg4nTtfnWrvL1
2Z2p57r/++S7q8LdAP25ululowlkiT1lqnk4Qqn2h+raYi4g7cPQP1/51KHDhd5txIx8jq1Rsfve
VzidcNEFmh9j9uoJbgljGY/TcNumTry81trOas45kLJl0+fY0Q2AD8NlzdbKTxY0bIsr13Cl4mUs
9xzcjlWQtu/T0xTjw+4MPxCpbCQQm8W0J/vbRId7Ui600W2G0tq4TP12UIDRd4L1miKPy64JV85q
HrnBKcHGIGsDqyNgHeQC1jFbJWsz0V8l42hRiGFg8STKcpdmgLWXCfl1Wta2or112bUfzgoNj/Gm
K3RIljt0G7X+6DraWbB2H8LJ/9GQli7RHF57DRCWiWopexuLIyArdOKNH6cXxfQoi9mLQUe1DTcK
ao6W6XlbacQyM3G44aaBcXbFL0FKD3r3yEqPgZ0hBjr3OZtuRvXsoHZBqGKU+A545Bhsl/KXFAVn
ExSu1/Zi/GLOdwr8OLsih1xBsv8Kg3GiYhTHLr5yMmHX58rIzP4q37XoEOD9t3C3cTzy2llbjd74
EJZD6WGrvxhHLTlX/GpzQnU+TFwUBMfwSpIiFnN8Tfa2ED7JKCrsWLss04uBEVW2i7K37pU+xmss
j1eaGIVjEe0ENsPiRu0ea8RXpysOsfIUi4Rpdo9HBQTzutqTy5NSnRAp5GcCDnghJygYV4XWVxAP
kfzI6XfkYouiEh0JTa8l+7yMab6BbzLgDTmdR2u/OGQkkTVKyHXlxDxZY+CAmrUbTr+I3S3jGGJA
iMhzVMMNOxWsH/mjvvL0VkE4rRJE5IVCVauMs9mpfIOCbuG1UpPjdufvVvghwVavfHH6KTLRldnv
iKQXDRsTugRuHL1TdweluyAGRzPPZM2IhX+B05j/lOBnkt86mcE7NvEZxZVXuefTpcMay80bdFcw
q+T8AH2k4TNkHzk+pnq5r1lyeZEnhL9c5brmt+OGHFtk5m2Mz0/iRMOXOb6JtKvKCpSxOVHVO0fG
QSJoNrslZruSbg3xNP1NVPPoq50eApkJyRv+8q6WP9YmbvkM25sZsYLZpC54njfXezk/4d5iR+NF
L94pl7g/rAdeDz7EHvhD/1wPVE+6T+to0GyT1sRik0W+zmFBY5wNb1Z0zISdON9V7XNI1x6yFs+z
eC3kvRaedPOCeEohOKY4LA775eDEmIDtD8v8DgrDG7bwXHt2Hvognia3WbFckobyKp8gG9KmZ57s
4jRNN4h48hxQRnBuUt5KRkaNJU4fX9bZygB+Z0hIsGsWzbdxxlbpMfFlT8PJnI5mf1WSQ69uQah6
+Cf5puNkdSOcpZolFsw2PpvFAB38zcMt5g2Lg61c77RbI1xT8Vxl2/UB4mCM0CKsU7qkD2u4aTtO
o1zsjYFj3me7tv+3QqdC/5EuP73KNnj6YMHk6D1mBTdVflbCHboCGiXeSpcASD6bvF0vB0W5T+pd
14iBfVflF5k+bSg+uua9Hj8JU1p6CmZnj8mlHc8UXHpchRFFRsW9k7CXnK+EmkbWw0JNNzuFPTAR
XQemeAkjuGMb4EK9YH73JrIwdUFwAdqLy7LHh2jojmW7A4N2SgU1Re5yaawFaI4vY/Zfhyz3G17Q
MIPtzxPo/xL6vS27VJldtkZX8SqF2DwfSG9YhDMOHojyX8JN5FFedHrSXnhn4GVWnh22rPAphL1p
nTN0ffWtUn5VdgAZe4JZAuKD+CxbD7U8y+VsJ+MhqL4rlexFOuo3KM44fUiZp+FTnu5i87sReXVf
p2Rf/xAQj2oHFzkGvEOr0SqhShCVf0CJozjR7uELB0XBKv/l2r8yPJOpZ1cOwxpKIK5yK/xnRL+6
up3QnQ37rALIv8XNrU6Pz3VLegq7baPcNBQ1aUbKIBDxfIyHsxX9wgQQv1VuiEXaWAUbGcAMLgm1
ZZJwe/NjUTQ6ySOrxDaDZnHRW3+iJV0ywmtx8vluW64uSmZ5p32oLWIs1xyVknT4hyK+c0UVOu3o
tFVbP9PfEpbDApHz3DJwBtp8pzHRszx4DioqHDjhIlC2MJ0FkfSC71V7l4AMTix1KvWuTspOzf7V
1jUdf5r8rpu0CafAwp0c2yPu0uILN55E9BZnZPBxB4dNL0Kk7GvB+0nhl0z3QetiFu6gZ6JoyMvG
iE4IvLwS5lr0mHB10HxBvwa0cDLorMmLJIKiou1iI/GsDCQLGz2B83YArer6U1696RY8dfi8Ogpp
WJ12ioNsKn8sLmQSJWVteos9uJ3WS5B9p/Wz7z6x9O31TRIeFOVvLP7gKg0sF+ljNeV3HdjybC/Y
g1sEftaeRrxvgnMzP9L2W6vf2/51lJ58IUq4X1I/ao4EBsS4uhghvgj1id2BKl5juAn1a9EjWpqf
cXdjBApLYBM8FLX8Na92S3UcjX0gfyl2jKgH1uixcWnSlJ/e4z1OnrIzcVtQM5SbHEVOLeHSZjNU
NtjAt//k4YjWk4X/35gfGIx7ne50Jvisgag1/saN6SmEh6TjL9OVs3Q8EftX0F+nDSx3+XUCBQm3
On5AOzm+qbBOyvCB0NQJGU+cyBX5H7CVwJE5Ui8DJ5b7hLVY+jWBxK6/Bl+HFHkZAUOagc/fRyhc
R+mmScd6pmbR5iPHtQcwY2nxcxQywUq6ya6RspFGGPjfuokxk9tAzPpOdc7D2zKBUKXkbJX3FA7P
OqwpMpU16p2yU/3c/sMwPaWuBByxcz+8mrwdJWFGwfhqEr4bFk+BtUV2ZCiABse1fJuxfRo3NMnu
HDAY8RNrtoF1/JKrJ2ubVCcDcJE2GMKFDsmUpUwCrFWf6GBKNPrTL+eymF4EADrma824zoor/JnL
Jv3IYzJftq22y9ocZyVX64+1fO5Md/nLzS2biEY5cRIked+IOzO4UAOoCjMCDYmJlemr0nhn6x95
jRJ89NHdrE54OjWVn3ElGup7A9SqweFhlBNyZlnt3WSTNZaXYDrww4aQuKrtzCyHf6sS/hEzDMPH
9DBPB9w+AdjgvmUcZob+6twDSUoEXtwgPEOTlQBPP6r2qisogWwDW7GTdRMMFw63MIPts/Lymub4
3w9H8DW9hvlLMp+i/Kcez2uTrIUxnOoRXmbqTOVTG/2UFXBEgBsXjJbEztrlsyXvadYxOp63Hb1N
Q5GxQT1wMyPbEN9L6iyPSdiruR8TqCPR5W675lOOobO8YSVfD35rPb9I6KovVJTI69Aa3pgi3Sok
k+R9YSlXUCuN7Hvc6tqFLWZJ/E8OKrhLXzCIWp85C4vYvCNmcSIRTzDEmjMeiA99+Nfxu3JvODJs
NkCASOcSrdC+v1n86xDtmT4+RWK4WcvMNumjhmN2UGbeZfGbln1Q7bLfcodW6Y51KZrt3fo2C/Kh
2Q+vwifVXMu2nXRRWppMxYc9TUkmhhoe4HGFNQ0Z8uLGbHdL9oikD3oFad7K8WEuj0V/hbfE6vY5
OIyKzXev/ZgKQAm7knWBAXtxErxOua1/scj+IFk++GaE8mFYR/bFMytQ5TaJFzjmPBEgl7XKEvfI
V5canwaEnq775BqcjEOOd/+yidj/fGVIsXYlPANaVRcLPtRT+GBxseTiXVUvSfUEUC4NmKXTFbFh
LFzmGTyOsMxj5UOnCtzSvK0QUp2+A9bpyqnChlz6kIqP4FSCHBBEFxkbCWZku3wm7GMlrEnSN4HE
h86X51MzHESUHHTIIxwfTEyIvFyPShadkuqXOB2e4CvOIXbWftdIOS3QWguXHntwdG6sT24pmIpv
fO16eFhnvOyM+x7OSG/r5DyBt9EbRGCNcMkQE8o7eGWU1f1qu59PRI5vc6AEIftKiq9Ahj2DMKdn
DsZ30545cdthunFd88PWm7PZ6N5gPBl20P+qNkFhTkoISihe1vKodUSr3SpzweRpY1jPdLnA9yGM
PpW3OjLrYTPHmwqKZPpvTnN79XAEddGifb8uA4JTHn+0vc3STKTXEb4a/nVaf5j5J+Rk1pGHsr7k
0bcOw2pKTgUAjRG+tDDcVeNHEHelcNFZ7UXsUehUxPYkyvfY/ZpYWaKvc9r6jQTU3jEwfb4M6Wa9
E0g5zMGGll5jM/q9KP8C7T0O3vT+aem7GpvljAgluqP9VH0v/acgQP7lIo/+w7InmjXxUwseEYLz
FR1Ipbd1lFfUR1jvm/AB1OwUyYH50DNXmuoXFDAMtbDlZF9eiVw83Lb5GLvT9ACXL/NDDwZR+0FY
2hrhaRXvTUzpP9dSsUOHirta7mRN6Rgoqwc63QDcw8hXysXfulPoJ9pB6ynOb7rY2CZZ7JBtKHP1
9xh1dlw9d1Z/7Spy7mDbZC8CxxXSroP8sRf8roGd+S8l0UsPiNwuODe4SpD+7SQhryc/XghPowau
tJGzjY6lOkLn1wEOfr1BHMXIsb5vs/opV4+8PZfFrxWUTs/klqcPUfzQ0PMF2o0XbYL0I4f8wsW9
S6/pI1luxsQVDs65neYS9Y4brTMPFAY4biFoPn89qXbxBpgE2jp1b/qBzcxaFXgT4mKV+Kr07Feg
SIQzPbzB7KItuBjRPRZREu7QQHhZcYvc7yxAICKwmEUCQInPvEY8Y5JqT1PmqUqImtdyNFW2cYRI
TQcFwxRdAYaYcnXSZ5i3G512fERQiDHHfJIUag2fCy+u8mM9iaV4Fi0gPGbNFsg0nf/H0nntNo4t
a/iJCDCHW4kUlaMthxvC7cCcM59+f2vOAWaAQaPHlhhqVf2p3hrKXhuedRbRMnKLIYFjggeRMx8g
p+U4iVlSRESZ8uHUu0XaJIGzFl9ABRUl3281ClH4/Jo422F+IFVeadVlmSkaSHx3zAV57heJpxAJ
bx9z0RKgTaj6i8lRVar/tPQb2N5SD3Vxyo1thNFRVlmwydkwEAo4RbtZuU/gDWz285kOC2XD4nL5
s/UIim7vSHc9h6a2wpGT86LToVnm1px3lfk6NPBHXP40v2ndUzMxSW6y6myrf+JKWNqLNr4W4Xvz
FZvtKhs5oqUTIyGVSlJ28D7qWyodACeff1OMzes2B+VKGoe1YjF4hD+htm3wvKbZ+1IcuW4JzFGv
wgCsRgSWR2t8r/VNNG/oLAjAl0xfGc92c8b3iIrPWuF7g91Hq8hydUy+Havb9/N+llAzVM3axoye
YhTS4xu3V0HD1zI+wMUviC8L+T10bkHzgGRwTZTLw3YgteBkn5zWa/tjZ/3k8fv0UtdXjPj2vCUw
EtKpQpnQ2jf9ML0Wa4AwGQAWIU7r0yk5Kh2ZjC3rM+8e0/wSiH2UE5oDmteC2dmvt6yxXIn7jrhQ
YHulJaP2/GdZWDO7m2U8Zfugx3/l+l8xMvjOwAsTLuVTLe8M4dc7RQzyjU2SH4N0xrhjhZfA9O3D
MJc8P89m+ZK0j978Q5UfDHs1+KdVuEJWoH/Gm7rczeEp+JwgeAce1kyYNyQpXvmIh30yuV39U+Ex
QuLOCdroiARsdgYiradU6YLMe+3txuVsDnJazU1PAx8cWFiP4k5wPla6MYL97Jk+ejeZSBX9Zcpf
6/hPgxpG+8+WrxURv0DQlKSG15zhu4lUIjqMOxKzdaMce2zbym0mJSr2sg1rhrKXktAKS1s8E9hM
Xhpaq8+i+hDF1ey+FA6Y8cYuCvT1iA0wD/ctW2wpGU5xtw2QaHnVJehme5olJNDkUlHBJNcKfroN
Z0T6Z2FhXTrHtVkE0ZlblrNF6k9trdQe2ufkDBAHX0tEN0XpmtnoPBS8qMGHQn6CUUkoDYlzBrDU
Zpzer2Fwo2VYbHgMHFPYcbudAjNdDiup+muiF2c88bmh+ACWwRMf06Zxp5QtZTheBkyiOS8Hu1Ci
cJ92hxQ1XWqfqIkyvvZ5NCAMvlXkPaVJ6arOrdUCvPlTupOgJDW3Q+CJ5Rrms8Bxz+3Q3nqYiFjo
VUDdEV3wD6SYlQDaAZvKGmKT5U4+RgCbNRhkpu4y0j4KAoP2inLTGTv14FOq/zULx+SRJLVN0h8J
a3U5v+MNB4rx3ywD/mUQHlMk53S4CoF20HVrudrV5nMgqTTAFqFPb1nwNg/M8H+O9C5l70XtGTGy
i+0kb9LFp2XeYnxtES/NO8PvNxLyc8QY2Dd4Bd6+KLrGLypAOHMRGwmwJWxUM+6vgaMCSZLevOms
p0e9Z8zvYi7Emeg0FzF31s2/9i+lghhAWgtaoaa8aA0zJA/LQSrvSn3Iml8jOINFlaQCFRddHN3i
rLVHDrfWra079JtS321EvB4mVuAHgCrLzsAkv9U6XivhsFGmGlk6Hk9h50O01GlI/obvQP5i+WCk
KZjc/hXmmSvDDBNTa3EAu0L+A+qXLJ7qvE4o0iJOA5FooO4JOXFxsKhvBIPqGqvpTkHIT0SaGrDw
Gg99MZTEANCOy5xiER2gAgRZYp2dj7q519SD3QCp+4jidPSyON1BErX8Ycav2shoZ37DUBEb8fuK
HtV6d4av2PgZa2R/xk9Pj0UazHoOOL9g7o21xIzsz1sby7/kE9PWhB4IJc0VsUEDEnZDXp2eXV+7
FRibBacTDD2K5Ad2ps46zsMGml7Bqof+rF/OZnTnntoLlBytUeIUbtuxEFJb1R8FFWsiG70ehk09
/4owwwyUte6vDVN/j/ROsSFis68mvwQ5cdyngSYvIo2iQwo1TujXimHdLFfBhSUvnfSn1V8ssks4
EJUVzjEJhCal3Zgzj2BbN2EZfJRG64KHL6x5VY1pHSqApIdWPpcv9EEpohL50bJMO2BlpPShRDDI
zA8FCR7ioEpKCuOHWbp9hXGgYGPZMHsJlTqr6UDYupCi7K28KNyCq5PFFSlb+ilxNyrtNkQttT1k
/GB2ElpYG00lhHPSHflBPjtPCtsds8+MQrIK8KZpxHitZ2PbvkyMtPoGgNsxDqwLMeOrhV9vMU4O
DV+NV9wcyd9b0ZytrfoAuGLyWXDFrNGf0tjpIsuECSOYz0p5Fc97Rk5HXr/U3PxyJOeGl6AKeJZ8
bn74EOey0JvAXanzTtz8PnhrSUGLSybZaAShIAQBZMc5qCxp46idEgtQh26Ho9p0PuSFXOh7Lb2U
Yt/DPig+KAqa5qvxc4HbaOm8ktKVHSDMKlqX2Gm7ihY3KLHTfpCNwLCHABQwU7hecNBq1RU7niui
zAWF1LMSks9scUIjzlgvZIoJEfbYCGsSX7wk6GaEpEd3idvPKNKtHpqeHDvA49KW5HG/SFtfb3MI
WUHqIWiFAyrI8tEw1qeu2qmrhqNATFlm76yLI8YkgLFKMg8BGKpDzzR5juxS4IG/YUHgzKAhJQVl
9F3dWL4aHirjRU7QPXzVjR/Q7HQgoPixVgVgvZ12Yt/ZehKPDYiiZO0+bdxAavljKrd6ORHZpBv0
FEPmClFqpnKPUEHXNquPfWC7IfGRhukE19SQxjt+BY7oJr82+p6teCtH5vQzvxkdUCtZvLiD/WCL
YcixAHVgXMPs2ulgrmhU8TJF1meNRV/DkOLM/4QsaiRiGd2q129KaR/Q8vJMVuGFfXvx/Jicx4ws
MRqg0pgHriklALsqwry/Ze1QEQ6z8mxYC9E03+WHVr8aFdIQkDRzoslHHmgs2Y5dtKzM7deyTSZE
yluesK7n2kSwQ8FhADMbQIgLi6BIqQcru2bBpwHsOBrg96Cm1j4zEKXuC+4yxuLiN8hk7FNbJXiI
Yio+qPsltw2EjryWlQWWzgEyRBmFuiqH46aW8mbrJalGX2wHcaXy8g8T9AJ6qK4L0pvcdm0n1zl9
6splhmUWdpLI/iPIfCVFVw6cRaw91D4VCWdr89kGG01EXT1aFB4xATjy+IiFnwC630YjAbK1NpDE
CwCsiZtVt1Y3VebTpHuzcYpg9hv1jZd4Wzvn3nxvEGfMGe1ciHqcV2S2+ZDJzBsXe2gNUCT8SSY9
/L+o+IKAaMnTVy9SAKVEccnkXTsdWj6Esu7pib9YIk3dP2ghQ1ezZgMyU0iLHPtdN2/1+M2bLGcu
tmpVWmf/UWuvvXVjh6svE81SYaxrdJrRhWDbeXRxExLig7ELrs7K4R1OrUWcC2oVNLoEBbiRNwzs
CvYaF6Cz80fnrWFvptQaK4fTrt1aBlcy/aSJjJftEl1L4xTmkFE8HRodjbP0rlW13yGCbJs7mCYV
EYU/gRdu4mIXfBlCS3nowJa5nAkyP2QvMvGrRNiwYMBj6cF6DNwt9oR1L+W7CuW/jR9FK2G2NU4Y
GILRYwzKyxUgJdLEd2rgSlqeRLGoAOZXsukWd9oMJCLxkkPpL24hMLdDOjPfMyIrcrJO6A4nWkOp
P9n9s+OrLrJJNcoUhRGagNVZ8hQAwLaW1g5vccKa2gWtybcqMuc3UnNOcIRInJzZdDcwO7ApbfX9
27RXiFl+1keGA2Qon7NzSnGmpY8I4ZWNesPs96Jaq8mG42jFegEJUwkOdedPI2qIqEua9XAuNk7w
U8qvAh1SGtavkIjhlKrX65wEfDqZzaMcCgkWpfJoDYCAt7GQoTU3swoSTTjkb2F95IPXbkJfK66i
FETRiTzHZo3UxtkM814lxCK6qbErR2cBseGxEPoYlJFbRVvRj3lx7oM7RvzR7A7zobbeWyBgMyG4
Jts7aLTt4ukUKBK4+UiagnuEElm4PoqTat/Mcldmd7Up1r1yTy0L4hr9CaL5UasOBHquGYSii+43
aM63anfkKzGpeL3Kll+8p/STavbHpsiAWI2fmiNN3Aea8DVmtrl6VxQuZk7wiqvQopcXUTe68uHU
R3Fhq9S3PnjexBGQ9bdcvnXquWpG17KXXVSVO2uRvXRxiA5pePdKlme5wPtLanlBQQhArdM0oQgU
olP9Z/bYaYAGFAfp8tugIrOMXRu+h9pLg+A57XrkyB+y9ono7L9LB66E4tWRySydd8xtWvlVY04h
wUICmY4DaDywpcl6m7tbjMmIqFuLxWc+r1712g+/EgKhWaNd6jZl9Ry9nvjyboWXhOws6NJLVcmr
ybzr4BqVcxkBMuq3JPwreuo+OhJqdD49C172jCzMqcEkuiB1V7ZN4dX2a9nuleQWDX8arvgy7MiU
ILlH6dxumzBqDGu0TFrsg9CuWFxN+uLEUIU4vzvWI9qVBU9HAVtGlHV/HG4l7704HyWbFD0XugZI
vPUI/2Ah6l/NUkl5S6KZzTDXr6PktS5+zOglzN5nnAoL+NHAvuKJWJ/5Rvvg/CrypzyfG3QK1Sv5
QKgFt+xB6v700I/fe/v2g6VHe4TWjaQezB7nlp216Y1gSp3g4x42NEZfPrTypjbBFFY/Bt2diSOl
eHIAKNIeuI9isYGMw5Z7sN2aoDFeYsbNdNkTqFHKn459CZJH1l40iHdsy5hdmM5khFiPgLx62mwj
2anNToPyRyWPUDXVdxZfvccG60zvhoojAQpMPF6zbex1ss1MO+TvorgQE29HT1oIKaSBZiJaG7OM
mJo8qwsY3Bi8NLDQ1YcunQRm5ZjooMS0cMXFtqqWS8Bq+PV/ciFJ3YQRmTCkht5EBbOCT9l0UbWv
UmH3QKTBmGHRXJl40htKYJb8NNNNNMRTDoDYDEAPKS7gD7hY57davy4m2TheRce0oGQ4O0gfzEMI
v1brP/VytYpngfmxlsNVy0s/UAELuh4s3gCk9ORrmxBVUrROKm4mG90Ft0ViXMXpGPgqGxStA8rJ
Rt1buKNgFvofu/2A9Hcwvq/o8oD/22pYf9nUnBNBVauuPs7/wGwtnea3eWuwJujaakauZkbwg3Xu
zpBpYohkNQXL41BpwgFJzjpcdmRQYYFDG8Ph2k9XbKHZXetxdKDuRBtI2i0NJ3kMFoSw8dFA34oi
ONSYyxBjm3vOmTDZOepzcZeNWl8DTEci0myuv+vqW2V1sfaw+SQV8C3+xqA5DdoJayCnG+8KUlCE
P2q1YxBM8m3Xfi/YKAfIW7IAtW8HN7LZfI7lPYy3BsHlbui1OlPQqkC0u0l3xYSwiBD7/6tmE6jI
VLaehFkv3kPFsXiZ+ZNmSHmp7UusX0NPnYBGNnLzpRDwkrX/EakG2d2utO5hCjzdrUgiasCp+bEe
OWTgBynqLRLzMOuwdcVBekOTgzsZXHWiJ9kZyKryci9jCU5PbXtNlf04HgkDJi/plWScUxDfJspq
Xa0tBhabBt3BRUgrXyrIXXsMYZDoCnj3cRELFV+x8bMqkHa9w4sLDbGJEefra4tVRZuc3/vreNEm
Cj/EIMQUlBRbzTc8XdoEybGVNhohuTbTNHElmwgAD8gIQlTuYR4pW7Blpe2V0cdTBX5mPmHa6+Jn
Xb3l2Tu4YSFtxbCreBx8Jn5fUBml4avUcE0mvQtJewOEqNAvjzQXWfP9auL7LDyw05E57GsYv3Lt
zyHSbfbUyxwS1LWV+t8WEi8xPvkmHuFS7hFa/GGHd8AXN7LeVXtbreEVM09+A8UwpG0T/ZF1sx7V
dFU/Iu5HHftyRI7yXzL8yIjpwYBy7VGb157GmyviZtpuuue6R1EDNNpM8rbstnJzIzaOdM2XGfBD
9IqOeiKfd522D0QjnI0sJhC5ufKroV0B/xJ6IDS55PISnixHKIiir6+CGdzTzW+mV5CpaPIy4LL4
HP51ULSLNHFTMJKhacjm97zfDM4zSp5R9NeZD2m8F8FxlmkNL7MvbWrjUKnHPsd+SftFBlID9G4y
cfZwOiwFqnSvUo4x1lTOtXErsQsmvZr6RZXvY0tq0LWK/jTnCLhV1nsRdPyvrn1iuzDWbWljXTha
NdnZOZW72ln2vVtaXOXGOsjO83AnXcS23yrrqJHyB+EJrYTFcnlW5oszbVG3GcaLAchlVAdj/JoB
7mv1auV78cXpx8biJqR8JPhW+rnRABXu7McAkP9RoVIH1GKOF1TkJMBLrHGG26hc+6ddvEjd1+A1
HssXWF4zo6TEJMakrfOcxgS2pguxcPppmQgdd4mH6Xi2w1U/+k56gqN28SKiQ5pI13ZFx5gymAG3
jBUgxWXKtmikeMqN+CrQ+IVwAJo/VjKq/YztqvFibPL6QVUvTowjYK8REQPC2d2JjwXkfSSgE4v6
wnVwJfhoOvzfpbtk8Y9KzNMg/TnDFqG00EQXADb2+BPkIMzG5wTcjxZQn0ib4aAIjE9n+FBOhr5y
UM04xAueZNJakbRIn2kh3pL1wltNt+kCyyFlcKPSE9R9j6cLCVUi/WV0B2Cza8v5Kb22bNa9Tjrz
qZIl0bugKFUpGCIWbzNHXyU0K8p2NyQkbUxfNfsdiCRW3uKPed6M0iYsXxPS0JPvkfgfR9viTvQw
yZFA+otKo91U2xKpmPEOdoUurHXoTaNTATdGu0OuWducEKLywkyEb+hIojjBTfnMf5GpMdZ0ZLvE
+Qiqr2T5SZZf3j/XaQ8h0Kfab4F61wpn8qbCBkYLgI9UhLZnW4F58gpln7JxGrCWMxXD16WE9Pq1
xoInuutQiEmVYE3+CpLEnZq91A0ls0T3nF3iflcax5oAFic4L9qNj6ecLCTyaA5i5ybDqCujcxTM
bwVBAxJh1gcVZoIDLRI4UP3UYaqM5Mux/40DbTPmmdIjE5cVhA5ZjcMJKeZgfBQdR7X8JC1qlShb
LY7E2cUakLE5ESKAVPFQ+Mjn9V29TXxo9u5kac21VV55XGD2E20vRPyGc74q1bWSL3L2CYmE+Fyi
ZFvpYQS+b6S/Wab7kbBGcrAo6IxZBWNJO7I9cURjNj6Mmo0yekBg/M02pzG9sVG3SV1dQ/iM0Woq
v7JTRt8crDtiHbK7KAFz8jYEp9Z8d5qd4WCGdHXFI8AGTJzvVjTX+sXWfwA4UkpPz1OEugVF6drI
9owKwoHmQ3E7H/x1PyYlcEDHW2anWtXIwNml+A1KHiMAAXK6pQysciGt18h9a8egX24QHed/enlV
/wJKrXNAKjnHNxC8laYwJzm3NP5ts4MWe+x5gWEJy2eOwH+ZKOg13TGIL9JU9guEINrWNytvsThi
a8bZqxsXknwiP/EXPPQd0jfE6YhMXCiGRIXkVodN2ABayveCpk+bUJqNGwIhFTA4rmjIbH+XhifC
Ck7CF7SRrqZ9OqweV1SOyVVr/BtjbnAOWixtRIcxp0cIJ7f/kZEGChhj/mY1/LoPsGvDXtLOplxy
sH0XT3q6oQfyO/23AwYQmCfHBw70FkKcMFFYTBTokbq1g9dm+HKKnxRc3gAf9bJ5oQ6gde52FZNn
WO3m8a/XyUdHBUDGS3ojniuio6CxYAk7MZVvwrOkE4ovd2CRYeOP6i4m3tK+peo/xb6aOb5i4vTt
BgQ4YBldDHqtnEP5zWn+envVb+ftOB0J10llf1xOgzvAXtxlcWvp6QYCDdhSKWNALtjBgJ/cBdiP
FN/wVe0v/oFUE9SNHlwWmsXsMWPLCIEV7I09eFn3JnwuYY7CPwQfOE18apChRUIIdx5dKKN2N1iH
rGZHzj0J34cRjsD0NCLGuNZBeGTRbsaYB/6NzcWj8af7SIhhpFKNh8b8zxYSUJggwIDvHwVsM7Ip
jgGuOdqRk7Mbtwj1ssSTuHoBa94eqXxKxjeGQLv0JJMADlBBMJdyZtLIdpa5QU2FqBrUQlOIJeco
lPonyPrarLedV2NpPMDzDRiTU8YhooY7xA5hQwUrFTe6IYzvu0MGO2p8pJwIkXyY5quQOCaccVEn
saD3Dxo+6vbk3pN4Aa5aFjsVgXNPgguzbuxgsSESs0CKjpqmsQ6ytW2nzZQUQp9MqFq37FrbN8Ov
GUlFLJ04UrL8TY3vAPDI4pkucSvm9DuruH7YHQJCMpZbjXu/ZcDOpvc8vlTSvY8+huyc8G60yxGE
o92O21b3xXxQZqxwpLs/qWs07YVfaL82o0zZfXUjfGRzyMgjootvt+agemZ7snq+XL0JpAO1G4qc
Z5ONN/LmndDjldjtyDMJzr6Kwl1E6L7ijeNzBO4aB+Qa4UVkWWjm2TGJhdun5OURpDkHuWupH+zS
xG6OXZ7sgZKDulq9dfOn2r7rG8dHKCVEK2TzA3SisQIiT5TDbOyHBv2imXsGvx47Lbwy2OitYcpe
6hDz5TYc98AflnTGawzIxSNHUkXSEiWOnKo7Nk88WAQdNh1q4k2qndueSCwKl788OYtE82OCTpeI
FOUmghT4pfHCpVy+JTv+r8aNfipW0xoBjCsCMiw1DtKfzs0NYXL8ESYmIv/z0zxc4/4tG77JDMQ8
EAIh8p6hq2zlYCV1n0n3Oi0aV/wUdHv6+OZGXvbIYTfCptA2VJD/6eov0lDjURZ91Q9Bb9lptAnz
t5B6Q+OGxJ2UitfEhXtAGjlcCxPfqrSN21UJAsZMlDxoGsk5TfAv2s+OOX18ERPwOFw164ohUCx5
iXzd+O2yfQa2ojBRiLk6xwIFmUbUSDBD4CJrKYJnpFAhln0kVlpxLT9rbLiaP2GQ5+zla0TAk/l2
HrxJ5csxcJVE1F+jylsmLxQs94o30JsmuFjYD/3Beg+h8Riy77qmKWfvubIdFbrZYVpN7bR2us8Q
fYxMgOyPbGyZneaGSW10ezaZ9rupfcU5SXnmBUBERn6dG0vrqIIn5zZio6z62s/sIz8R7ZBCICVA
lv1ldydHFzKmwJ21KxOODIOI54peQ4CCYXR0eAhEa0iqo9s0HBLEj8TAuEN5J0eQBJJz3j+mzy7z
+fp6cqdpUNsd73NdfkgMl0Pzj/Wzgp+yERaQoL+iMcijA8+XmK3V/pyaFmARlyv4jf+x20RIsKSZ
46O6TXrClpNoLSEI76/2+IdFQUKkkcx+lPqvoeULP+XSfqrkCBFE2tPf2+i9aZpa82/QilVmEXnA
LCRcADS7SYow5a7aFCAihNv4Qwi4vsTaaXK1c+cSpXs7/5joutsqQduAFzB7E6hDAVnMlTASzKih
q9VE4o09HOK3zOPAwVU/AI9x8mfxG+t1VqOTco5hVeCsiXFbKR8Np1dbMIaEN90gzImkqhBzuWg5
BQWGBFKv9gm2YHUAVrkn9auqvkr1UbEPC5pLTXVpq/Lss6DjXnj6c+NeQQKVxQd8s2luZTaHyrKb
cTrRiCIyqD5h+I1dv1X6bekcgMUKJFJgqcOPVgMdGCwSghtbFJAU0WZH1TmuGAEUHTNwgzWWsbx/
mm7f5mubZ6ZOWddc8WiYH7n9VU2fBcTZCi6iBT+eXYvlqxH51DwFgjXgpTFNvEjjSVR5Sp4wC5cc
Q/N8hN+ihyEmib0+6iaZqCl7ak6r/2LaFJ6ZSdXd5hZPvz0ySV5XIo/i6kGNXmusrx+4vpFzx6aB
8S9f/sRbgoo0tX8NW6x65rDi4bZJ/UEv3dCxj7jM2W57iJoDfcLcIVMaAO/As0TY6yxy9bzAlejd
AMYz5Sam9FSn3hFuFYPGh4gIqjn1QhGLjJoD/8eaPxYIibipw5OPSMcY/ONUhqeZu/1Xi/fQnxCd
AKsEPQDKNjEPMg/EzJGGpELD5aQ5kH/NjTc5vhqIwJUd/fKIcRB1FPHy5rGM4Xzuos9JQHRehNBT
f5vIzmuLra3vdeZXVPyIOgnYS1zkLIYPeFQj8qRZmUK/L6+EyXfKZom/YwdnH4WmPqNDkbEeIdQu
Sn+xD9Ca47CPMLkJcZHElp+tGMrovUAQMCMyGh+KhITYC9A/LFfhQxX0sqv07kf7XhJIoiEnV9eR
8y41GCeIZZBRORoTYsgp4rlgXYDM439NrJeehLn4J1L+BTbp6Ztk0xJUD9vvCkRDjc/99C6FoLT0
IMiaR3jxD0qpkCXzpGKNFCVOsrynyY6Bjj8SoXXxM2FFhAnqFhkP07zobzLuAEU75IRIJaQBVdU9
4tlMTji5awkby65rDk5tEibFVu/Zt1menlzN+ACeSHbyatxYa+AlPhfs62MqHgnfWo3kNRu5Rit3
9UQEl+7i8GwCmK2/aB4N5BvWprdeEkJ0gAlMEEjyHWg/SMXpNqp5l/K/xWDyzj1SXgilWGmU7qn0
oTxFfEH8nzd5wbt6HOeds2iInogZufUwbgwXoNje0O8TsX7BpEZfbekqm+8BxL9zgRRgYYozse7w
o5rlNRR9l59NGU5+OVDfQgOxmyzMjAmT939chOVa1pfDXq1wBOcmhqbyg/asc7IytIlUQ1epzlIC
TKHkXq4TVASUh4UZZQiPxmvjSNtsZFHQckwQcccccES7RSvm5DC6dy3WaDYZqOpRLy+MWsTacZCq
aHgvMuqgYkcwgXjEdLh9qMpqoMAa/bqxvASchsXRUoKPEBJgr/umB+BqfLOFclORzpGAhSTEq2UQ
E/ldFkAv9XdsHjIQX4Swkr3sz1Cih0l/eNzl6hI6lzR4baN/5dCymG1z1ge8AgBUxrUAZUkrliHw
WfqFf6fvFrObejBQo7bsAGiZWWsU4Ez32Ptq7Whw03DTVj5eotlHtt1P/0Rh7VjrENWXQsL1wc6K
ghaxRLrGdpcjnluTVIGq/km1Z439+GmOb7WFbpvQDW35CKDMjOJHs+Cm1cU9q52ysuZPMahWlrFp
1Jsj78E3LD/dwXd0a33DlmO2P7P3ajdNHyK2LUuZEZGU2xtmAERPvHDPsXgGeCxzk9FN4ddq2SYi
KUGi11W30egVhHmb4bqmdyu6T9WyCBbjKwYU380ou7gCJ7ogZvvJzJGVEOzd7QsGE1Z+8EM5u195
3OCXRJyXNn4YyjvhPLx1AUMmWhSkaP0d5HrFkEeBMEjx4qu0dBgd+KrFq2ATUjN9/oeI5o9EYhnX
v5wI8PlkWntt/kBlWts7nP6G9QhzscsU2E/MhPlXGH9rAtkNnxESyL518ORDf+eXvL/11apln0BJ
goX40fhcsBzo7Us6ox6jF5w7wlpi1Cvvjv6wGJxM60XofJ38ossfI/lHll/XJJcSM6xstOHEGjpJ
8eGNYvM7o6bNsQ6//EqQLlqWfKcNtN71m/mDoV4nrb+N2RDEbM3yUx6a1mWB2VpgSSAoEu2aIr/z
HoqeDAAD3QfnE8FgrB2rMKGqFjQM2q4l+azUP9JFgubYti1H2nYpvnIIJ0Mb+H+AMYAOkbSzrOYO
Rkaz2Asf6W5gb2DJ7p1PFalBbHybyWdQ3+YZFS/tVU+fLPuDA5zCTjb8N28x82I9kjS8gvjsXaJD
YW8WSoIenWuTW1+9zeVXxda3BB2i2lUXZXiOgh/ZiuqowO9EI3JY6w8Yha2MqEHiVfsvxdcfEBcb
ZJ03qywmwI00UFkPw4ien17r/GYFrEBG6MHf4kRBDHtTqkPD0mmwGCvcSj9BTQfDXjL228ru5JfN
rpCMVR1+F4lDT4xICkF/v21dB2D0JGgwh5yErrqW+q8ysVGNnWL64EfM6MEC61i/pLavXvXh1umX
spBW3yVhVP1O+JhUsr2dN0C7VVteeMst9WY2A5F5YCgPs9pPErovt2v3ef9VE9eW5yX3ifBwdJMs
lSuFmdyThST2YPSvGD6Eh3n/BrcuPPw6nuZphQQQKjnUP2EmiNt1hPlqD+mqc/+r6btGERxI30qx
FQAw4H+UPuYNi87psF5Y4yXo6yT6jcdr5hwGf0zwd5o1BhsmodVgsRF71abbiSqbmLT6fqzcVOeq
F2dGHg15CwJmIhZQfeg8vrEdcGiDdCF1RDAPFURGtU1GIEU3WEQcGB13fFEJ9mJ7ZorOA18UMpr0
c1gRP/IPSC+o3Xre4OchE+iqmQyuzW+hvZcd+K7cb2Yp9mIcfgjaiIigOaPh4L73OM8aER1ePSSm
Dlk+aKqCY3/BGvuUO9L9D9I/UHhCZOL2HpbfbKfkV3EJ1xauNDI/QdW6MywRP/NZ5T8I4JAYsHVJ
IkvqEqJk4GGi920fjOCCgA66q+BPQ4CTKWYv7Xe1vPw/3hdhu44S9uP5hBVK6T9T24Xsj6o4FJQP
WuVkN/vWfAYxdSB/Fj8y/Ta7Frqz1owj2XL9AsZFa+VHTKdK222cYXTNjCwL9Yq9DdA7BxAT2iDB
HA051/yK1r6UAvpG9Ffx3hbQLydzP7bcvRfJPkrZmbQLWE9hdsZ7rR9q5aEiPl2ACpuq8xIEQSpP
CPvYSQ/i2WUE63kH/mMIx41YH2W7FcFVEmLUCndmV4sBac0QTQ8EbZAI6bn0TVgugngmINhgttKj
86DbT8/ZjQD+jIyQFKJzfAgdH3iOmpJawshBPRYGrBYOiw4YNYXGAZjc8tWNFkJj+038TUoMR/iQ
Wsg5UaeTBMX1FX0lWAtr11ypdmlXvbI8CFyaLZXAS1nwT6154X+n5Y10XFghkjQyPkidvyv1q8Jc
17JAYBGWMA7ujKgtGNcC9+BR5Qfb547Eaq38LDFnVkcY3an8NVqMnD6sSRssmyD/TGW8jAx9sHQW
b7S2iOxMloWZWIsJgxomAg9RkyqEYXUlJ6/JwIp8ReXg+U+ACZoZvTGEU8upEiRyTZa8VnV6MTbt
pHA6ofNVld8xTWR76MxT7hPgVexYj7cZLIL4fMHFAcUogK9i1ssZCmbCewqeUKSCykY4cwzJz7Xd
0p1wveMThl+rTsRn4QExS68QUc9EIhwlE6nNpq8JMdhn+D1k4x7hACLtFEGpsx4mh0H3XpOaAWEK
lNZaO3KoMOV77XzoH/hGbcawzLoS274K+gPokoEJyabWbBNkW9JvO7bbqErX7BkD10FRjkcDq0N5
p7D06ktsvheZvVO5gQlEOQ8ncKHfV0ddBiYwfJ0nwEL9pNrPGKsKO+DbO7U7jfOVZlFPtq/Lehru
UUQU8z+bNO2iVV1Wenm1SrVj3YFsUmDe53YL7hTbF43DLSXLoCm/Zfsij76kIPN2U/u9oRnue54x
7Uj63KYGu6M93BQsa/V4LzdO/0yqByspSMLr1hWJnksCD0PWzbYqTqMjoR8F5SScq6Y0Eue8c+TX
5T8VlzhRdOcCVTQHyIgoqoIZR1hqieRU9RDiiF1mYODyFhORaje4cbFO/4+981huHsnS9q1UfOtB
DZBwiYmpXojeSqRIymwQsvDe4+r/B6qanu5eTMy/n4gORX8ligZMZJ7zntegBFEPZbjWVZsF9kkq
O/gWA/h7q3+uUpzlnplrKyGEbOM71Ym2AYAEngq85y4/ijc/X2O3gX07xwC9SIY13rJSfICwPUKe
O7fdvUATeA/GB0aGA4Pziq3RCZjWVachv5fRtZOfYfvRqeOacACKtTyG5mWfTY99QMOW6ag2K7rs
xKUwJz7EQBEAZeXPA6bl+3M5HZU5CwKHgbDSJ1fNeR1qC1f6KItOzZJqz32ACR7rQNbU9AweRPuV
YO/ip+9Z8KJgAle+AZHiHGcSX5yDJpzsu89BHnFU87VvkwxX5zFUx3nQv5p4n9cHxfk2m4OwtgJN
gHtz9Edd+Wahjuk5jCD9bCSq23shFggJdfThYm533kaPKQJgIRKmO8dwJEjvdfvF07jDYRGpw1ZZ
hMsiXNFITgfq1NXxzuGDLRT3cYS4UbVosuDrm9O4vX5WleUkkhDKltm+AKnRIsx775UTYt9c6xmh
Pydir9oQfbDU2OV9x/bLWAiCEkkTTHk30OmCWfYiGEk2PtGgd5KJSYkhw6sa7I1upWMNmQSfmo4Q
XTtbZcPADBXUcOmZEo2rfl2sIGfkaxaitemY6wfhdQLOBorRgLGnTXutjtBoDVzK6mUONRgr3zoG
7AgoLq0a5P2Kx/Ms0I6dCggFyOj0OBw82pwEGUslRjvHKQmZhrKccgusx9kMa/boqQfS0yXK6MlY
swIpoXrNt5wJbbAGpI/Gp6rCTPKQ6qc4eWzwEgj2qG+UYmmy3BnnLJwVXfnUGmFmTyVR5Y8JHTPh
Pgjn3ow0gqu3zmm3NRYlM6A5JhTQ1Xv8N2nqqvCKuUufffegIjZ9xqRUqQVoXzKX5Odo3H8mXD99
U+2SYV2Sx4btTy3Zu5mbuPV7Un201tmfeet+/PR9MlRQH0QLx3xLYNGWlx+fux38wGY6gCg75cqN
qT12kBgIfgCI/PLp1SRZl82xoqmSxjrKn/3+rI0Zd962YPGF7V7znkf/IJ8NZ6OO/t4S5cIZiMR6
qvC4nQbUTJLZaCe7RLWCTWkdFQdi7eTkxkXuJuOnicDJTIsEKcpInDm9t4T0sjKhvmksqnO+HSL0
QgYU/pJprUmcJlh2RGmB1R6uAqj/0cK0w0MLiz9jIpaXaxAjUywN5jtJU5KZnRGsCPJZra/4gjYL
vrK8eDARaOGWbu8b+OeCK5rQxKvtRcUWIYDhN9QH+K6zlnbUfZi6F9yRJ3qzbFfTtKUkFLI0WYec
/6WWAxN1dxEk/AqmrsNMNlK4MbF7Ag4cl1wqvAiMamMQUZh9lga2GQrEK46vkSWh29yXvkFKurL+
AOEGZl5gAfmnTY5hv088upoADvgk4NBR/RhRLHmmfkeXj8XqrNIRCHuIiPAFaXoIGLQhhCXU7YsO
Y6g/6RiGewR7dP2txL4/RxG80W8ZxmPhoynA4YYHkZ80evCcUiF6HbEMhONL3QmHu7yN5OxQ54BT
6+zpTrg2ykVfPxjTIGIqEOXLAy+m46i4axniiheHmwzFnLaeBgcRBxj2j9K8EQjJvHnHPI++6lBI
4ubnBX6hE3LhGnS1NHX6cImNHcMHlWSLi5e//Gw+6gDbc++xkpzJ4YH2mW8Ke8HYWIoQEBSDxW7j
nksU+ctU3cG6bdRT2mwGe+nWeEuuC5enm+MHAMqkx1vXjlZmfszpRXpdhf28BH4d8ctK9y3X00cL
iDyEplubqx8xroJ4eOHwfZgoG9pkUO+bcPncixMf7f6wVbslxruT3QvkTBgafk5O5JNHBeOeyoGY
1XUCFaVYj1fwGfKT+jnoO/sRjVzo3zfcelX0bncfQThvEW5VwA6X0j+o1rnKX9ICvtRqMjnsllRr
DbOnouqw4sOSrFhlcolfVZFDOl+67gEwpIte9UlrHTBpRnyrq2xy32Z/HjvsNhSGeu86ww8NYegm
sjfTTHuJBWrczytRUjIAXvuHobpIxBp4qZN46rJMMGaIcZHYeixE41BxDC7w6fTfAIdiBgFEcCAZ
gqbPpmcwzp0sbvItIpmgvlTacTBuNm4VaPtgh0buyuOGbYHyNlm+HfttGtyMIV5bxmsmrqxOoSGv
gsk5dbAjVKGCs91GlYJLTT+usb3FruSe2ROn6dRyjWhhuhmpIXeDeC81dF3LJj85pDYH4rHX3gRc
k4p7O2jmoxXMHPkyUAhGhCatXXdb+wfdeNG8E/avqrvNjUNsbcP4YAU3x75AYGvwqHgZtQ1kZN9/
jMDxNfvB4w7Qtyzr3Hn0gVU8QFHzg1nRUB6Uem9SOuMnobobxMzFSIbWoC1TD+qRMQCJwrpUniXR
qT3qxCVAl4HnUUnY7dygIYqhyxj6rVcexnGjGM8CMkwMcqUqoLTxS5/dcrqtbIdpWtRM9UXrewvG
z7Py2kMXVrtPLqjSkCKxS6EjqZjXl2RByAAnsOziq9/kdWPhWFnb1l+7xSIzZjhVb7GFjGH3ZTA4
LfXBxeS23kzEL9e6D7rjCNHEXKXZ26AtBnnJDCrxOYcsEy5Zb6W2Vx8xwhTVix5cRHYdseJiwKKs
AmMR4z0MX3bBC1DsNh4m5S/gUGNMgF/jrjK+6wQkeYCe77Tvrs+dsBhjAjpeJLYE1lxNlp2FKIH3
WbRo+7ByAOEKu7NfPvRop2BqtjBpaCMxG7aGfU9odYnlCMCq0iCkR3AVPmBv4DU9WtqFYz9rMSXX
wY9QbKGRyPDQkEgXvTdDfIe81w4Bnmq/A7UQkbOc7vncxsPvIYahBNi4kPomUa8ERQ71A8bPlXkA
xhqtBzIUQWDRUuF1/0Pc9r/jjpt5xAz2LRs+Yxo+KyEqQz1Dn4VL0xxSt57NK+UZoyRUIml2VvE5
SW6N/TmyChQq+GSiMHZX+AlBQKWjbQlKjsRtotRJrFWvvCQ5nHgsM5RjJsCQHhOWvF1gsT53u/tp
bJHoySwUX1NOSKjdBv8Cl1r3oOfiAnBotfsyBhY5GPVWqam0J6wu+0wQt1DoW/aazWEaaTUBhp1X
B09ULrU2Pif1nVN1BAUxoGH/9n0OAwdoV+7dekcODd+W0aympl5cjn6CRwBu/zxjpO+5c7BEcfFq
vJ98rrDEqqdJQ1zcVQBkcWXOao6V0DyC8PSYHmndSxKad/FkjOF9c/zh89OHZJMkN6w/vTEgo+Fo
xadYfTZGTL76S7hV+HDdNiPBliF2SUj7nvLKLx4GsKyaJjezPh2Kq847/iwcoL96p3kA+dzyxF1e
YqjovfuV8rE6LOynAXet3BjcF3CmZQG1hY4cnLUVd73WAjRgXvGYLMv+UKSkSS3p4tiuGkqrH5iv
mTfgHglmeBjhYrazi5huMKt38w1DD7JRx/yh7ODzcxLCvY7iV7RfSQwZe0XmjmtMX1bh7Q08IAK0
39N+5zFK4uoJ617T1oKODZ00opMSTwM2joNQvyYgGGO4MnzW5ZG9rcJEFI9f51UgpayyZ18Bfsek
vf+IDYSGGL/56xK42tkZ7bPknWnP02jSnvZO8963ZyZ9tbVLqNaQP1fbTrDfTYrLI8tkjDZMl9jY
MBGhoiEtFzBnwEqTPBtIingM3xC0Yfap4egk2XIc0Op0q6k7LnjW38hPgwrkc9WfQ7jwVPcHo3sb
+51WEte4oACUKkAccQ+M+sqO5+6+iw430xUgj1vAXmRAto0oGPqdian2fuzhKVA+A20ClDiQDNf2
xueWax+z+MvUHvt2ge+J8wXyamdfRXYfBefe2g3Nqq73MO07OIMVHDDl0BsXBxiUgLjqYnBboMkN
vzUVADADdqpuY/rofpjdXAZM2vfSfwAxadN1TE3TAJoEJAVlH8TYMqaO6aOYAxkGlER8pRlstPhY
wWzEdiDZhIQOxv5SJHAytyHpJdqpHoCLlmO6QnTQKFBwcA6EMqVfU8jh1WMbPQThywB1pIoAHMb2
rjSPtQIp6JJCe8DQL2NA+ThlvQDzKPW5GHaTWTtFT09A0Zapn23PZclU/D7wzq56q4v3Sj8H4lMJ
8EqHaJ/vIrqvJS/phw8Ker2yXYzt2jPWhc1tG+EWf3BTbFuucQFjEpkmmHW74YbEM4wJOJbF2NcO
1XNPQV9iytKsUGcgj/dm9fRGrNbflthYSPXcYpPDZjSAzhxd8gnKjUVWN99Pf1ejmVhOyb61269T
gh2BiBhBAsIg3hV7l5QH9RAEcEeJKbHXtriEypPD9o/V7EQ33GigelXPTdOtBsI0qm8jzJcl8xJr
WDPnSFAddpgDrYV76bNFo5K5s4o6BbOegx18jfDh2nzZDyyDWZ7PqP/QEuXxht3Xct5dJpPhVcZL
glqsYkts/bLmLA5wEcCHEbotZDCiN4LgrcDtBuF+VxyCZmVYdIt7xKhWcu6rBJXWRNVbpv4ypzu3
qZOHa518dIKD2DbpmiZrKGb9VFshEeSgr9nBbh8tFOxV+a7oC9lPPE3ILiWeF1b7YAmYNOGxMFha
Er0nwqi9hjlAhOMy2kek1VhPcdO5cOFbKPXGBh9N2geDXIcWgiRSEGxdpqljcq8oIRmM+54JSYNW
OGivNW9/NNFxzvGtaq9hRBAqUGCFRd9or1octItV228x4/LCZWSfG4fKh/pCQ1mCCrDFQ8yHjImo
xTxg35vYKx3nh7bdK/olb94TE8PQa1dtlSGmO39mYBiijuF8io8QYWv9YMKvsc/EEDAg6dg7cR5P
ApYaNcmOIBdj+CjzvQRhLrlYq67f6eMh7+8H5UOZUr3fY7kEvyeDflTXRvgGV8dWMTZBxo2H670z
rDL2xxSRgY6A27kV1eOwC9LnDtACjFoFfWdBWfU3npAWxprlggMU/gaIUYyT/PDEi4J8YIQbqLSO
3bfMnpGTNiBg/rvrsNC3MQYZBkyvZW7xTPhoUFiGR/IzbaYdYXdv96e+uGbdLeWOqXKcjYZ3xcaF
Ef19HHwk+QLHWpvvzN+69VoRQDP2h7TOJrAiPHJaBugzxMvmNLJz4Z/H5s3EuEXTLiQe1PYuG3eO
vjXSagZPVq3mM8hDRMmokO8nyBeDeVPeY1zDakihXBD0UkOSOOYY9XrAdTkNnmXcOvVxTD+I25uq
nE5fKxxOk61giCyH+XXJWJSPxPg99S5DdLXs9+mWBYsNnyYdNfGPs4J+hWERWLtZnktzp4kTwV/j
tEegkbGzZRC8NFCtEk74hu4/9sFFg5epCkV1QPOLx5nXwLj4dmmzcbnQjq33lAxfsRXOuwCQpZeE
7t2b3MTZosdQK04wAX/ITSyKZfk4DGeSXRMCPKJ3vgH8tAly6JjT9DRWqOJgheAZCnPTWsUYbfNX
3NjQ9RnX4tOQS8J0Nx2xxhSkkffuQMWjGoXuznKlIeJLKQX+MLYL7PnIRSfUjeqZKUfCZ2pM5s7m
FCnxVrknnHmTit1uEznXAqctXGTEZ5necsYUNnRa9ULfmGMCyWQ927DAc+OJdx8HO1LQuU+L/h4f
6RrhofeSEAHm4qLMFPvieCjfUQmcdNTmmN9OU5Two+q+uIxN92DLXZBcVWcFKEq1KYNzIh64VFI5
AJD6HsYeh9TB1fqAHFNZZsWpAOt1u12j3IPqDaBPslykrbtUqjMWvw29VXZkKyYYGxwYsnBZTeMW
xM7TwvGQBbIH6J9sg3TYHjGpwbwyMU0t7hqR79rkbQSSRJLkrccOe4V9YN404JSGAUOHOQ+aOJsT
DNe0ox9hKfCsWNvEywBDaGAw9dWZNDAYWvCJ8GhV6mvX7sbVGG556bi/TtUXHxAPisnrhJFegdH+
RhgPJWHJ7Zc27F3lltv3g7Ov8r3VnhgiYIoaDQ+B+DKjmjvwVFbnsDoL9ZanD3E3j8CpUiiNc+4R
rycj4ltzb1Zy6Tju/JUyrjGZL/OnLGppuxhreZj3IiKpmQHqV5mdB/mQg/iHyUmAQcLjNd59vJ9G
NNTA8vjsv7bjJhohLa3pftDtZOpjWBynTF6TpLkRXI2qCjYzLssa7OUWv9F1Y19NeLxcZbbTONmq
/YPQjgT8eOHVcMeVk+dLEYWE6d53UNd1ELSQSoHX4DE+jmJdAfooOIqCbWa+xYk9czt5FFVPZ7jV
MMfWN2bxqmNh7xjKxm5A5u1Twew7RyzH6UfnBdeFqF52Eqa83XernDHuMvz7AZoJMt9FUT7mXTxX
asngu9kAs1rtJ+Z9kK+idtmAjdeYf60iDJeUsobC9Nnnn7mOL8Sy1ncxCrphQIr1bUAESL0vWPmK
i/T+tc1fmhocmI8OJHtP4W4y1YIpF60c/1nFn0+ADlNMLsZ0WYb7Gsctya2Nzaht0VifPLrSYcaA
oscn2dioGs1FBBrrnvDU1KMjMoCq3Mf2u2ESlQKPMd6P+aazjgVQtCqeI+xD8N7DsVNfxOZ7WjHF
Al2EDOXgcUs5H7308U2zcVFH62ZQ5Q9k3zE20UIgWWj02tnvXjqxdnp6oWv0lklIWjW7jo9ZVPVh
NhQtytuI6NiAU2JPhkDdjlxiyEyyhLyzDHjLZsk5X0L8+ajwXQ0RD+3ZgPIc1h+cSzaZajx6xSnD
JEkxaYmU1yR6hWlGo5KDWEDZA4VxSB5gNofADlZCES5U5kdqEbN1bTtSvbp1rS+HZpt3b8WE3dRw
8ZozJoe60wIy7zn7XIDrmPqt0d9cYLAR3GZWdwzgaaP86DagyXB3MlmXzZp0FQ5FDlXOLz+FoKHD
8BAsQ+3JHCgUo3OD4wznFqNlTz1OIsUUqgizWm4yAcROJPpyMujm3Jz2Vw/O/sSzT8yNTzIFBYS+
pUc+d9ZtUkWoa7zC8LlhHson8/qT1W/z4imjMFFaSD79+0StCaslYYqg/xwNLrz2DhDfgiDe+pPQ
90mZbDKUj9D9toGzMvhHh6x9HhFJKaCpDduR2z8a4mbbj5kKmsG100Bk2ABJHi0gyjFSMo5kFU82
AS4vazs15BxIyJNLEqEA8XOlkAu3CZOnZHxiWH0ck7Vn5rSiL7VxoqaCNV1x9o7j0mC393GvAP7x
HYJC38byPrC2LKaJbK55qLgtjl1Sz6RC5jj005J8cRatXk9GGgWQ23fnvZYB0C0E/QRc2Vk6BACQ
6XSFsxYOz32/pXGTxr3SnbrhsyzenODLpQcpLLIL7G2aI+94zPg9+SGtg8GzyjcHcXU6xSwCKlZ1
sPPqo6q9AYNNmBjR03faJpt+7+pzx/CIOYsguT0ppQbth17Tx6RDASxiJsLEKnz+9du//+0///2j
/w/vK3vI4sHL0upv/8m/P7J84M379b/8828XjASy5Odv/v6Yf/6Lvx2CjzKrsu/6f3zU6is7viVf
1b8+aHo3f39mXv2vdzd/q9/+6R+LtA7q4dR8lcP5q2ri+udd8DmmR/5vf/nb18+zXIb8649fH1mT
1tOzeUGW/vrrV5vPP35J6+c6/XmZpqf/63fT+//j1+oteQ/e/vXxX29V/ccvRdN/t8mfl45p65bl
GLrx67fu689fWb9LEgtVR6qmcGxpil+/pVlZ+3/84q+ksEzLMU1bk45jaL9+q7Lmr1+plukI/puQ
hsaT//qvD/5PX+B/f6G/pQ3J9LgBVH/8cgzz12/5n1/09Mmmd2XyP4s4MF0Iw5S8Uv7xdg5Sj4dr
/+bLGE/eNj4FIXiVHUbPk3OGC9BQunW7deqd08D1qQvj5sJ295Gp98wWx0iFHRZ/9Mh1BTnB3iQZ
CiFAmz23WYbxgjIEJIoqPe3cuJcu5pSk0qAkyF8Tf2IHGDhMmDJmjFI+9y7QROeY8I2dcyggGseJ
D9+Y29ctqnLrKKTO2tOP//6n33b93HQzmCea89dD/nxcrJjrnOUvR/w29CG72Lp/X2aBghXG5CFo
wk7HAROz2bRIqu3Pn//8sAQ2Vk7EuLGQXYjRXLRM1Bpj7IZIxLlWSjS5ajNsf344Fb2J35cvRe+8
Y8sT5E+uTwhgr9oPqekzHfaycovZCqG+VvBRCLx1U9JRlOdUMBCQReHPk6AM4jtzJMkh8lA71ez0
axFjwWO4UwoDG8VdQG+eKo22bUdVpa+f/u/PjyjmvE1DBXe8YcTqh6w2W/UICm04C+v8YGbxZ9vJ
bG2pjXbyKFXCWl36kf5o2byWUo7PoTfaRwUzTKlW5s6DLIPxw8AxYmdNS3aSx/AtRsOiaAQYVE5+
aLOSVFyE4LFZrlVzCqfR07XtVqh+kNlZ05vQR+DiplLefL3SNm1zMgOqWQ293dpQ2EN9fAwrlYos
qyCX2jGkAcM3cR2qzhLNjO6k+qVpk9VYMq+orTFcSit+LnSNub41yPtMhRXcYzikO+hsDVrHqHWY
ciQjskVPXcUtQzRVjcQjwcHPrcO00x8dcx2oxO801lPkm8ZKhhiWul4zC0sFpobH2eh5LSRkfWqa
+vzqxD0eE8Pkux3CmTAMezGE8XfVFCiOxbydPMFElrwWOUgjbdXKdpq9GScovXkfrl2d9KizDvbI
4eoYLRt8PbjznMqD1B10sX1FerTskCaU5sLyy4ujqZT0DRGWRWFcJJg7PT5MOU844bsu/A8/yKt5
rSjVwmBDwf+CQUgjro7dv3da793rA5VJhU6p8tX3wcXBr8XdzPE/rFGrSE0BRe1VPYH7YSqIazCW
OYV97980Jz3kmodAGMNx24WgKqmYaitMYA0xERstLrMuwaMT/5omzC9LMtqtUEWw2Hg4H1KY+h6i
8lbwzZZtq6xTO70moqBagih8DdogXqmGDQ81r4+58BLGwY7BqAUV6JBbsGdHwRw8wVOkFAEG2/5i
HCZGUAm67/gUjDQ5KSmke2lXGJEhTzKTvCGTjOfUuA9m2H5utByifVjIlZ+6lMUWfUHiiO8So9as
qVz8uIU4qgOUlCAYFm1IgGTTuuFSSev7tEZrZyZddpA6qgsWbr8e3U/PbvAFsuKnsDIWOvlsh6TH
kD1SDDTs+nCWXsjqw6i39YGzpCp1uJsexA2DJPdYfS/UkyxTcxcYCelahL/4Iiy3ZLN0iF+XniZ2
o/TWYdwgb5YhInGYaiEnxazCf9p1gxBDMY2ckExuMBDDa8LCWydshJy3qsvVavJgn/nATgk05kQD
w50MTDwRvxI5imNtRiuZVg50rQrZqupQS+aaczPVJlmqhEKv0n5AOddipx9kSTq3y/IoTRJ9hUFs
kxXax5Eh4IMq1WPZsrWwj0TtVfWH+NBowyVN8uKG1pHCBfmgkbq7QUGxNmQKHReyEStUtpYrSeRu
fYJbwFxDGagLTS+v5aTs6wuoCxHJtYE5LjRaE5kU3qLpBSrA3O5nopX9Qo1KF4RV2Vu+3T9YBdSZ
ERipaBv9QRv8YZ6CyBUQIvTayg5ObajLMfE3YVAYszQqrbPQzdUAOJG7BhZBKURWMZjqXEomvEFe
4rnRhJIhN0Vk0XjlVtj+Va/CkPJ89GejpnnbMsRTHQmKbWA+XeTmMmL0WFtMRDtotKNw1naF7s6w
rPw4Dt1+bJX8lAHMlk6O2VapIEzIky/QNexF9IXlcv3z3gnu0lAdMM8RhByk9PdWy9fhBr7/EEm+
Xy0VJkIkmmlk3isdyIC+SNFwwx/acqVT889tHQJ0oNE1GhYWTTKVtPVKS8ZfQA2YoM/vTHvcxI23
jnLG9ZHHSm4GTcGUBUC4wzBiKUr4O/Eo8SV0dX3meeE2a3VvrxvjtrWNiIlhokN98yxabqSa6ThA
gGfa7UauB0YDVcOObSRgyilTezQPoXLvUXhshD6Qpho1F2cEDM4TRbszNdfh6IHzYNrOesiwXxaT
IWoJ4dCJWoQ0ZHVaHSMyQJBc/SafuD3YKXQVReJO02BI1+kFThUZ1nFSvuP3HWp1jk0+6QjClJvW
QJDNvAk+X1AZOLdvCEswF2TL5wtdxFyBtKoXmsYoNm+h7WgloQNFOsWq0lDZVvhYjWCeap8xgTfq
pZJBZQ/NFO3L2F3bfhzmqs2wvhPFTE1VghcV76ol47rxNOsgNRWXia46a5CPFkEGIFQp5TYmZiv0
4mCfstyq1H7T2BHWtnYxufNK22iYWXnKfeyrj3kvn3S3NE5+goLbsodv0yrEEho82HhuZXvDxVXH
s+NllXSXuDWZ6Yacr2WAoDDFNkIyeK1s0bE7EqkrEjJhuCeTNoU2b8Av1Nit49BZqDl8LSUcbtFA
xl5I6bCEVtGoNVCdGgcnkU6wk2RHFBWZcipe8SLBsrFvsk1DPaAQbT4hSSQSYHOwbjM/3TYOR2/f
m4g5B20XdAUGu1oAeJS6YM4DXPNalMnaIFokN5tNY+n9imGKaSE81aFemWZmk2nl7molTciaAOyS
IzMAZDUQCCin2ulHr9mEJyTm6C/tTLk6mQuZo9G6cptnTguEz/AhHEdzOzQ4Z+VKGc+9kh5Zd4J8
6xUMfMJaOhsJ/EVVshrS/qvFeqSP42LT1hNrVksx+VXoyGrlZJQ6QPH0utbQ4kIjiTj08EFXJBP5
PLHdiCF0m25/fgRST9FVVfvWtlwkhvwrzkP4hmlq4knqeOys1TmJUHIH9g8brQrSbT390EDwjVzy
SSJBJdfoh1KTNkG7VSPXAZaCRgwfQkbyvg6ZxFgdllYYBvhNfZ9oSFh+fkSm8+I1xbsnxmzuB8ll
HNpJu5dHrCCQX0eHUDJxW0s43prAv6cptkULKY2bCMO+sQRF8dOZJRijJuFI8lrwrmS6uetj/N0K
CAnxqD86NSScIMryZZJQxFmSeLRQfvpeDzkIF7yQPHLGEen6519aDqeh6+q5HYffHatlxkK/FSGz
PyWcwOD8qQrpow1NBhhlN0i6mN5oQSPnwnzVzMhhTyzebQGU4Gb9a+EyCuvUjrGVX+pEEeGMjMMy
Th3AtzYqLGXwpyhNDqZqEPPUcVGlcsPTyU+4E9eq0XkTfa9NjBzGLFYMBlar4UEtHT5Jx95PVbVo
IgxMevIDVi5Ua7MA/AhxGRj7yIHX7G0rBg47bVhWvZ0sjIydvGhVVAHjfdG4sA9xpYoainQNdmqM
Nvg+bsOr2taUoiPcfOppjDFXVirAG7HDMWk/FoNDRVMVWKZ812ltzMVoXoo8wxrPzPgAWpETvsmb
D+DCp5qBECNJmI6qOSxVjEbsaBsNBYz/tqS2znEAyFNxlk3bw5quuWdcd6apq7B2cCToeJ4w1xcp
0ck/fxCpRTYXRg9gDE0XH41JmKME322mvAonedNzDDVNJtllot3oi7BaL/sMobELDURjISwizocF
I9bHTITfYc3mq2HcZ6IYwK9Fn+cteGI6OqtEkkdT2GjZgmAk+bZUnEUYNJh+GXLjGOiqOLFwhK+x
VvdzqSyjrd1lND/Q50Va50vDii+lrhmLEpbrzAO9bMpiSp5vBIVAxUQ7UQhzr5AQYIRSBFigj7rG
xtWba4ZwpLeJah8LaOLOdKlMQQk2GVLq4bDA/ddsx/1QRey9/j7rHYw+hloQzNv3K5Ph83SvuGq2
AZM8Ut1OUdYf04VqMp5r+ujUjethDBBeJClW1SXqu8RBwuBhnl3pjDr7BBoLO88KXWQ27yxsRtG+
ldVb1tNvjfr0H7Ofx4ltYXTvtU4awjggPxhcYrAiyIauKAAARbSwIns5FvhsIWGoG9Zi3eEh7OPe
X5iVuY4YIgwlkyajAymPuW1KJXorHSgeup7Dk0+Ur6JUb0bBHpknFNcdJjG1YR2Hhl3EhsVWaAk+
bm0HcxYtd03BMtM9Fd0XJKYyDb9TPvLPg93R+kmr4j/MFCgr84kya5trNydpdfBJlj2EamgsAiA4
uB542unUZsq7GvNFh9OXx7a4GRxYVqnFFTcbllGLRNirIYn53zQEgJDpk4hDe+OEcAtSK2DydDPU
apPYRrb4P8DrfwN42er/BHgtqjpL/xnxmv7gT8RLyN8FkJaUYEnC1BxT/y/AS2i/05hK2wG9Ag/D
qP7veJfp/A44pktbAuVLASz2d7zLtH83NQsQzLR/no1f/X/gXYLX+Ae4y1ZVW+i2weuYmuoYtJ//
DHeN/hgq8G3xfzOG/oFulrjutnkOwVaYyEfjsjcclmSPW1shvyqrvxqlfPJH1qdTNSjjWpPhOFKM
wHYypkWUkL6FSkexOspKkm0SMvmMwugfDItoxiZoNylDD9eoNASIChu2C/31H67+X6DeP4J4tg5S
+C+fSldNAzRQ003JxfoXEK+z66Lrm0Kdk0ByEzmEGeHADzJ8iFdurrYzU6latBLO1uBUDfQRYYz2
Mpp2uGo9CbUr/bYy1EfTQwsF8D3Tgse4TMYl2qxk1nZs6yIHDAg9igKZwPO1+3GWOxp8Ch9bhRyl
vJcxfA9L6O9Gq3lLWzQcxb5P3FlsMsKn7E49G0Hq9LTmtNkUdT0ui16Qe9WpMEAwKqoLnMUwoKrm
ZoqeM4a105vwIawGND5OUNmqyPKFDtOcj6yuVZFf3ADdUOr1cOjd+D0IPEg9FS4rkepUqC8CzAeZ
n8W6X+Gn1xJ/RAV+dnJnQmHMr0CLgRwE4MnPa6uqAe/HIQ7QwDAU6ynk7Y23Kg0IS3WRj0swLtwS
RPoVtdGLT3GyKpHTD3iUszFB/tZED4kw3MsUzmmRY0E0sQ5MNmz2txxfH+9On8qW1EQtWVY5jmR5
fMxGp9pWuCAhMrEH5UIGfPuWdhbVfSV3HCtECGj1TZJaP4tGy7n7uWxDtXcGqA7BtAI9Excrymtr
njN+whC6JnhHARzpw6EDS2Tom7jtozoqr/7U0BWp/fXzNYQNf51XKUwMF6qHzNudjJxTyX0KoGC3
K7WGUffzgqEbeQuXdMMKNdEmNpRzmkJIRQ0Klgmn7+cShl7pbUZStRRHd7dgWzmRGzi0d9p8UOP/
R9h5LceNLN36iSoCBY9bsn3TNp04NwhREuG9x9P/XxV3nC3NnJh9MROSSDbRaFRW1splSA0Mxh+5
u+LZgHLR6cy3KuKcanSFgZKem+dbKU3U+sPqyHUFZoWRjqfLMuEJ6jSDe51OQX3SrV9vtDxU5M4k
jdluzBw2VGqwVdnS+qE/P99MP1z+WxwWQjDAws1QIanvkwXL0IQDhJarwhotCvZRg9cqW+9LoUBJ
MdL4dUwxqRPBCSeik1ybH4kbPSd+QIJSKG/G3lRrnhfyAqPfImQFmqpgF4qFpPj41Zx9Is4nt9/G
IxRjj8bk3GLAKCEZu2l/0s8ylJ0pLe+CcaEDmfidMTZGm9ziI9TLN0mB/fTChEsEZIQeK0TsHtS0
O4CXEG8aHCnKkt8ekPCRWOGNRy+uH4ke4GiSJODpn0/N1d9/gM1DXioa9AM9N6WWfHVIsCcc+D1x
yBer4XtnB5i3c+C51s9q1yXbleDg/36PfnpTC6Q3omuBz8GC1x8+HGosxEwkgO4xU1+vRb7ixYDu
MwdcwN7YxnMsf0hKKmoPNkXAYom6Mhp5VCAMXifxyqgaLEl/9PrC9Z/yGkFv38I0cpPgVhejUN2D
JeEq9a/W70x/WzspmSXI+2ShIpyneN0ZpkwgdMAPhgl4qhoHng9KIHCBjWu06FasCLZlXfVb/e36
pb0swEmfGHp+b/CM0rnKPPwN+oWsCzRjeVT8FFH7PFgoBucke3ITGC6eehMWmlq+0+cgp/5qUJoZ
xpoTE05YOJ4N65erjoVxFzk23Pco2tYNj2CQDxbKMf8jlMRVMyvaTtVLBHK81WvalfjDRlO5H2IL
7pGoKg+XmY8yR9MhBne7lLg9J60L1b4Jdux1DqucEy4TABIRqyMx4COOBLSjhXKVCcbI3rExXbmW
isaoEX6oylQZPR5kuYB8GWA4Urq3WXTuREmQuwfyOINrZapkMJq6ATp7aFTpYIr9PeuzC4dUBNBv
bsgna6vVnA+4b67Lc1Ly1BZ93b0VjdEeowg4PMrgjyVOuVsDT94U9Q1+iRz+6vusoqKk3blUK9FU
K8yXnbzRlyfb7thH0WfiYjaLIBxrObARO56weXlJmxoxxgy+kcLz0He5WRhDTxYKiShqmu2cc/TN
4PJRTkaJU1YjEPz3vrEbh86H0czK0Jt5OPaMtNbmrRSEQ3sVPkAeXEB0VWxOBVbnqNaxOVJvXjDy
Fh5qNlV465zZ0YpNrF6iS0IXPwQwNGVcUYe4v+kIf1L9s9sQUwkc0fF0RZ06bSdsE7oP72wH6JZz
YG2Qh5HY9m2r9smZSeO+M9eHogP9xx77rmyVJnmgmrp4R1zKKbm17fWhU1tVa0WEYZrioFeG3rim
kenE4OCHy8amfu+sPKUntan6+IaiPl+CkPQSl2Jgsmp3oStv13Xg5fF+2URM+KTnY0bSzHg245ph
cCZZSp4Nqva6++4YVrvpYra2MCs+VnPBDTro5jsZrEQPssFdD2PmHttmwCOjeCo87PfSlmgkz8X1
Aq9PdDN5hvWTm0GPMTrzIXZuWb8NS6NHYFa447Fz4+NQI5eh6eBpZiHVbpEegYwwkmmwbU0Dq9/m
tvusOzPAUuNgSlaH+lavQ0OZNsVFMlw9TWjCjMZ7M+pmPemnK2+W+yqdtkbztljhdFgGvAmEPx8K
R26beTlYKeyXdkTk38pPXZ6EHUjYFYAPGFJKShJ8TbpFA85Fiy3W1qpROM+Bgeekkaw7Yngf0aBC
8DL5jNRnIJ6njIgssIPOXjmeRRge52o7HS2IBkH3VyzZUWTqTMc58TqMMOk6YiOdr0eG9YPaBDsb
bmfjd+m5o+ZXcSBvpAczvIDYNGe1xLwN/xv81rLZfdM3onKdaQdM96L3PuHFcM8x9fNxwqt7ymrO
DcaVI36aSELe6jtZhiZgQRvvipD6zlibBJvIcKBuzd9qzEXl0Bwyw0EnxZviUe/2sp4xzGtXm49P
QqXlc0kKkCjbb4dtWfAMeh1Pg0nTp36GEt9vdReu/haldFpDtJBtj0+b6sJcz3tOVAeaNd26iWPy
HXQjAc7dbphKpRy1g+ex/iubI3+rWwS9CPWfYpWe4wWEb+g3M02sVXPKoXWvlFoXDv3A8+GnVr6p
mraEBW0Nu9L0RzwJDOiVxLriilL6z3oX9DyKY+JZL1H3lLi3uU0Z8FRrWFUJEvUE090MbAvAlw7c
X14KqxtZE7ge6V+j989J1ZpA9dwVDun5+j6Cml8XUQINskIqNqMH0k+Yk43Kk2OEwGI+ddNy1/jY
5PkDCmWeL0dM0PSn7DqzL4Y1roekc/tdukgMPmZa+6k92rIxt0WSfCZoTEnGnPTaN1OfsUma3AJt
q32Btz+oezCRKThhf7vR/6RLiVOi67DaC+A4R6Q0wc00nR+w9F/iGSaKPjfE1vceA+XOpbTpahVm
0IF07ZGq5apo8GJV1OsfEelRG1dtD4ic6UTYiTFzTjBZ40J00W+N/FyPilQwUBN17RIkqMLnRJnh
98U5Ux3S5K3vfgLpRVQ2eruKA1DDCMkb7NOy+s+d6irAsdOrfz9wmX8/b3HaMsEbbc+S0vU9j+Pq
76SJsaFqum2L4kz1UPpBbmb/CcfrATjcfmNCxmhTzUPXIiyw9kw3hktzkCbxMaggzRl2/C7sjlpl
OJ9rY765M+Wt6MBE+6g8RFgAtMpk49+vW5FN/jgnWoZrsi1D9rAt07F8Tu2/X3dcBnafTRIu/GCf
66IstiWylphwC/XB70Sw4oLHZCfCDk0VoDoeHrOG1depAWkdd+vez3J44pJGwzHSfSfErenR64fO
BDGtwJkEs8Q4dfBTEmOD7oDigdhyn5krcGgin1i64yYIfo7sN8gMhnfdFq9x9wXd/EFV+v1QbMLR
+ft7tQwbKAFijemamvjyG7El4KzitMyCN8bCIxbD5CDYhDMdU0u6+xrodY4FZ1h1vZwRvo62jtti
Y2mLB93vZAbMU5wdTaaoAKUFBF7chNujoI9sxxlAUpUwQ/ZHukcm/D6TBlQ2bjH3/+PdWH/SdDyD
T46HTjqebQeu7Ur1RP72blxwrmBdE/yNyk2fOPgfMwiVJlZPEdZF0RQ9yHbgWjqvoASNyVEXjtrw
mbJgglgtuIMb0wsKt/+sMr22cxFgaRWQ95ub7wsGeL5RLLR7UbOzUDOlXY9p4FQRqhXM7K10qP1i
gQmSbaVu6oBA4qqx92P84388qGoB/ZeVpN+u45nSMl3peq5jKxjnt7c7+VOWjk6TbNEs4CeOx7co
YDiobaIYzlUHmNAm9bZKw7tiwRKSgYYgEnFEUKa2Q93AqT1EfxSFP+08zwO7JmaBhgWL8oFK3Sz8
VTUGaxMyXjnwEbdHP2csmwYBWLIqMABJEJ/H7skE5Z188/Pf36fCtf58n5J3KB1E+jDADN9XH/vv
77M3Vk7AGTJ+1Xn7S9Nv4pENcmFXRiKWAyiNHCnjcTdLCN3Z06SFA0tZbWUuXv/9aixP4UR/3HYu
xwQkg3UmAx41VT9+v5zE8IJIZjbxyPLnEMDJTlbBSaNWPXQ4dTlu2AAdckZrnDUxWSo1dvpNiarf
CV1sm2V+stAVrBFBB0tvRIfOJ8MxzOZjaNst3FJ+cOxuddkMs+SvjgjL69IIbjim0j2pDZSTJ5ko
MGRVezQ2BrbvKBiaPbmm4NO1v2wHXI/12UJ3ezh4Ep0TDo920LI/6HPx1O0NB98Pk8GrseIrpl9Z
L38fdMUvzkYbRsR6cQiNUlRSvByENsf/ntmcA5MAH/EZBU+jjsCqX0/TTCD9/uzK+cLKOX+ddXtr
S0P2offxSm0zjNTY+0Ifa2rGxpHLVoXCnPX0ptdLm9CnQ/1RoStosKelp7Li4hi2SXjSGKOxTu3e
9m/0DdIggzkml7CiH5mxOMryyNqmjXILHBe0XZDKait4zoWB2Jq+A8xHHfZxu1tDrkTMFD3VEkVT
Ot2KFpoBbqOTzcGm6bpXfRDTuE452ndrykliKsB15pAlUk3Jryhzb3rbebccArwyD6y0S6NjHkOp
qYsQrZEz9vuswusL9tou6uMXOAKTzSepW+C5kmiL7Q9oDJzujAWhZZGgM57hZPu4XC7ZZeLFrtps
meFNAPVVKyw5BS2ZbvppYxmKB+pmap1TnNs4fvr0E6F6T1G9nFJrAlpsY/Fc0OqPcn2OTDpA9WnR
cJNnxicNo4K9ycv7+aGD4rxfxFEkCzMdmF/5KKbd2OHWZnMeIOOkowV/cBZqt3QDuhxLBakzCK4R
M6o9IO9XdB1xjfNe0RqEJrmvei/BxQ5jxDX9qUtu5mHzg+3bV/MkQ17uV9ECw3VWiiNHwsbZecST
hkbzGInk2UtG4j4KRMLzmqxXnrdcomXxThKLy6ZkZG6FOD5ODtqZgNwM0oFUBhB2E9LEJ0SdyqeK
E9sK5qbfbN/hIJXMKX4NeHw6/ujf2D91g4bmTYwd03iF9Oh2e0Ej1lFbLTDGtIwvX7i1gmZzjGOO
KJTs1uUpIsLdESn/Wqx72cPrGnx8EVS/6Mb9fU1bDu+T/sVRx0aqCi55XQrtZ4r5bZVv7sue3HUF
w2QzdqpNOB4H0mKDOMO00IpGLHNT7L1UL9Xb4g62FVFfClAXPgT5Gmr5UpThaYrbU+p4fGoy+4XH
JJk+0SRvwhULSj9bznVKcqMCC0TB1uxBj3ZxPK8Wb9np0yMseFzD5wadL2vCoMPbeMSGaNArqpZ6
N5C/FQ+cbJMzEFa0jaZm4ISCl1ahzkR6DZd42YkKxxl9XPxCcSO2I9iVb7Lpoe0vHF3txXLIyq27
lfB1Fn1Kw0SLW+/gX71wdiWxBRihSoPHunJWXG/DbNfVwbveBoacClEQ2NH2gb9zalgHHUP/Y+8m
e1G03QH3Wu5uIHg558Gs+mwr6RU1Ymm3U7NpPRyNASZOpdooYWYFCMhiFj97duaTDhjEGDDVQRBg
X80DmszgZXNESvzq3QcpxiVO+alhRka7/RbO4z7yW4MeFstAazzqtz6pKpE0IebCqbOXBgLSKpy/
nq7JauUZC+7uYwwf/BQLKtV++VPyNmf9QT+1ujPUKyZaKDyCA9IVtAN7NwkMKhxX3uiDoF0n3ywb
40KzcT6Gdcz3/77nSTV1+vueR5MY0CP6vhsAdf2551lY9OVmGXubxTMkTn17WcBDwGWQh7FCyKyv
0VZbjonECpJeNJnATQrCjzmHVx6ewTaMhptwSymrgNkrG2msGr34S8c3UKTXIcEuo3sdzR6ftO5O
8WNuVOWGGpZtlxiFmoKOyIQNT6tPfQwknV2HdNqtXvRCw381y3rkrBxAwc6YlHMYH9S0ZPBG4OwS
t/kUdZn+VDzRYZpOZIhsoIbp2014gFpO2K7PEO30Ma+0OLIG0bbKGiQSOJ2YijFkm28G0WA3GoaC
y8PWiV5Lyup2ltMTfI+XIPFf9IHMKsGFSG7+D0qsz2AzcM/GIXJ38lGVCtu6xtw4ufXM+ODVeF5Z
4wDCIzB9V8InLIdq4Gm1Ram7YU/iW5RARNNDlP/3pbMEc91pRDvAAgFqG0pSNRiAJICkPxFH/XHA
+AOGapHWpntDNcMcbwnVdqz+8u/PzD+PfxLeAjxMkyEmJH3jb+M2Pw6idSwqLIMU/ui46bc1IwW2
fUthIcNkohTq69Mfqn4vmKL+54St1060xr/M2bmpsBV5RWD3Z2UZA6yJAj99+/fLlv84Q6AY8FRZ
Qz/gysAP/nzSZbBYeZdHmOoZDNj0wRz56pOHv5jqdfUjn/vjX6Ox/BCDHdAmp+eJj4EDHYU9CcGI
kAoc/8dl/bPptAzDAv42YPh4Umkdfm86y9Sfp9kb3U3DFIxQdUF4rP1sOzPAqX7AFSZBF32dT3CF
uybGCds0h93/uAxXjX7/bH4tw+TDtF1G0z6Dvj+vAzkQlHOY4iBJxKkU2a2ZkkyCYf+3CkfvQiE8
ulmKCvqrsEOcWA6OGiuxPXMmHiNyxSfCNAwcMXQzp797neXRwttQ+G55sOOfQjTZbnGyvwr8wK5y
Hmv5EhIZimFRY07vocKVxAIM0kZYZK31xYXkzXkbJOwW/0kWi0eC2CIIPAiMu95nU5VphBhU1nfR
eEjSfrmLQICTpCUil4lsshiHcWD2MIsJ4YaTOCcZLi+DNNgoSry7UwI/NCCjC40GrNOGs/sEPNNI
JiKJeqqD6WPx8HCSzvI6F9aLH72XcB+/BkRjhbdtVaaXWaCBnlofQJ0LA5ElJR67Nigv7zOA0dfx
2iv3ecd+OqlRuBRwk2ab4Ypa0bPs8faIEY/lyXJpJsBETm7PacZd0YV4WOZY9Qw2BcZjys1SW6zM
2VhELEjD+EWjdJNkaNsY1Uy0dHv+gdZUpuFOTwTTkDaPFvOrrLs+5GDvxpwZP+iSVifRsxN373lp
423KFvBVWerxY6nkd4UpgbD/EtFBL2PduOppdRCjtcS+Pp+BOEXo4djofaH9elVFZKvUN5XBmtLL
Tp3Lu4acAH0u0SdNQ5XqqTrX4RJtR/qrYQBH078txV3WJgM3bQ89gFo/JXd6QerBrb7szoXC2Toh
vSAzp66x7/T1DV704SxQv1W/o6bLnY8Bzb+vm38wKixpefA5TNMxpW255t8wpbCExiWm0dowjeK0
oVas2Tmcz936HGB0MXuYo31Nt5zhsvQKoFB31lRnJbO3L+ZQr9jNhs/60avX8Rw4ISYtGlIFHvaK
krm5Wm5qZN7j81Xb5UtY9Fs9qGU++7/Qlv9PpbRViXRNi2mGbStl1u8lqQ9EObhOgfG2GmFnOS16
LN0HQQjEzplInMzslugDBct3JTEKM81eL+2HLGwZ26h5kVhMVKNLs/n3u22pu/lnkbJdIzAldcq3
QfH+xl/x8qpETglBLgrJh2euti4sosDXE/J6B0aE+IfJP9b4mP6o82aaMojJFF+CT2adqFhlhVsj
WxwOIZhT5Z/q/KQrrYZf9RSzRsAyxam1XRQnRreCGjWXjkErmJGOBAnl5t/fG1DDP+AQIB/AEFB4
BXS5f8cfojxahgikH35B7t6GacuIr5qO9RpCRZDLpzlxsPMYSRkBVg02XsyJ9+h2mINl2QmSb/E0
zXgnVC9+HwTnapj7S2uiVBrxjxkcwz7r/0XTiDE7iq5w7nZVGv9VVDK8l81G1i1xIzYmBjUmHiUJ
f6c+Grw7zxUlqs3gh8hRW8ehe8lHhtdy3gdutmzt24WZ1I5blV6TmEyaROEekqirsBK2LiPbFteM
CTC8EucafUwLzZ102Q6IYJXjgLI/4ywNuy5jLvKMyxXzeKanMxvGHMKhW/CiwG4ikCijoZOvh96b
7gNbIeRGj1shE/cwDsObauACApECcjXiJxT0R9styRxsEhS9rMTKg5EX4gKJAAI+fYNltcDFYiT8
SebVzFU5eK/Rym5wtGdOt4H7LwgRAw47cezeZ4Y4tUKl73qkLbwW/rLvQU+T4JLY7SnBgGjxQgr6
ep912W0PkCZh7mJopcKDIlwio3nn28PnShWz52FTBEDNcVyThhHhwmV8+kI8p5F/H2O5M/FoWqO9
ozJHKZ5JFg43Q4Wwo+cJTK5zeEdXXd4/lnh9wGLAcHnGcprGOA4RJi3WfZfkh6SBYLtZ0WVXUYNR
fnpY8uVUiB9Y8TdFyQi0y//yG9e4qineie98Y/i+i73yDeJEEG+WFwu9rgtghsi4eFKU1xQqdm68
zT2pfIkfb2VkbuvaIUTdu23P5ufgWHfGDEOnqx/ieUZKKFmIBy71ypCkZ20a2vrS/dmkWJIQsTqs
1ztZMMzM7KvbJb0N6m8T6OR1Mlh3oTCwIRs2HgZX3Mc8eh0J6ptIRS/p91cfibscP72pZt5843n2
tbl62DQUSJrNg63cAOIkOa7wJytbcjfHD35jWwU8vuVL1u6Ls6hQAsDhp2n327ueib6/WLi2KU+A
EUUTFmaZOHCL460Hryokj6/kJaW73K098zSZIzFTuUCNh9tEU9xA2z4zuGKO7p5RB2wyXhzB2wf0
aYQu3vd8iLdh9XPsFkSOJAhWyv47eFgNlJMR7u6NMz3NdgtoVhPqi1NPbcabzg1vvbbY9fF875r9
IQ+c15A5j5HkZy7rfcmGi8O7zeHGVrjQpct12TivixN/E4hAxtQ/VBMk9dUkCqwaz+Xc0tDV+McU
XX2dhTbn83KXkfI8k+K7mv1dw2xj9snrKqaddA2TWbu5N6plMzkE/xUhEW4NKFY4nZgJb80YtNbJ
aNIaDAMR1lwPbbIJzOayVDtIQAgD512XB4+RaRwL/0GI5X7CdaTuvsESu7ad6pJV2GyY2bthi5u0
js4lIFoI780jvmCO70zRPdRrfR+K8h09L9l6OdbdTMzsojzNbrUPy/LezJm/Vh0J0vh2RY9JGN7h
qHhV+xJN4a4ifjz2rfskJzCxwp7cDR+CciAAFoOpQFypIb7tnykkGzZ5OkwEDGiiBNP2OGAzEa29
jfoH4kBE9hi0yV9ZLT+CxCkQxfaXqQ7Oc3AjsNI2THdjVk+4NOUW/iTjmxX/kvHLuUSmkgwIfvCk
bJATGE+J7z6W0ebeHL9z6XMYHWoLsPtlsF9CcoBy77Oyp00J3JhjcdJjVjZUEA2IjwN5xXKkINNN
hUbf9sRhBOaTYeFTdhcuF7P9YdQPBgnZwryLBEu+X45MbBhowZVy8D9Y8N4iRC+tVP0kFw2sNwCe
o1UJh2obrETK9O3TAP5WDhmGMR55p7ilo8nvy3OIa0V76giXC7H/mWHHLXUCMIC/S01oB8EXc3dq
WdC1KKAEtFc2ZMls/Ogj5+Kt/bmzox1ByQSR4OfAJ+R71nbqPVzUofnZjysu12I4zGN7cdwZR3a4
/FzcZNdnlIenSA3X4OYJOd74otqX0WeDjReBBWsTbOSIAxA+PUHS7nzv3W7rnR9B8TEHzI1NGGTZ
dvDvOivZjA6KQo7Jq+nt8xJ+BNTxtiP7J3yIw1swqEOjDG/N7CZd9oakZfbrh8EmxEQaO/JnwTw/
RvTfc9keLQBPy7XpOJTHTYa9175xLFINCDGfPBzGArADsG12cWz3w7nacSY6tlW+b5hTC7luUr/D
vhTdJOOqK/hyuLnglVIaF9N5Sxm+CEaj03hEhoYy8rNq0KVTSUjvWsn58fyfs4l69yRNjlH4XYeo
JUHEr/qeqaTj/hgs99j5OIJaZGy0rzL2OQl1ZBjcywlEHK6lS2TD8tYn21FkOLri1Z0YR2/+dAC/
YnPdOshmQum/JQHNKM7IOCA8D1yijBCp9oUBuQNgpeouNkN3wehiBmKDbbpdZPkSGctTa8CuDAQD
Rac9ITAgpWfewiFkjQEZIv4x2oNoEBv7Vo2DinFfZQPprM1eIqo2ihLSRLcvxGGQ43u/omE3PYzH
yno6h0Z+b1jmDxe43rDqQ4ubbMEscsW5jdMXMthzWLGOLC9FkE5GdvZj7tCGFBXxU7L0XjMvRPg+
S4OQRNuuftpGPGIJUm5QSVzswXubgurFy4aTnN1rYWZPawIc3UPHlTJ9MF8L4gRccVmx7TVD624M
r0iKT9onW0YPrYEmbArsn5VKZohDstcdHuYV38AR6yOrSi/DhJzUwhbsZXR/1mN5NgWmufSopoe7
NM5XvU1fgxZe1ohu3gayJaYR3BZ/P1nsOoC2Jau+WwTwhIv73vruJi0yUst9cTCz7DEa78eVID4G
mmaRHRhXP8S2zYQ3R/G2bgoreMBjNvTfPc/ZZtSzwBiuY7Leh9vEyvYutz4Lm4cIgzLBCKRZq5fM
728qkw4EZvRH0/sfTTicXLwOzy5K0zFaGLDE/tlEWESErFgBaZ3t0kbywgD+Woa58b7CoIcSSts2
lsPwmNoHyR5EECDxpjIhic5EhUeg1kefK0lIFF2ndtnSBxBrGTmYr7nGd5iBELSwkZqDnKhgjz+l
y4hTVl+2N1Pvj9SOqTzXLsfTOC4W8rtlAuknag6mCMVT6xP7IdZBmbm00bPrFgPez9jQ66+6uZju
/X45jcUSdeg5TADpvGQv4kdDJ8Awupwh0aq/xlVlnGsLU9+vb1Zu6klFbi6Un11TrNmz62VswD4p
UUETmTAMJI4/tDI3Xeg3WGCf2yUqXxf8eE8sXiDFqShejWnoD35bz5spzOtj6PTafoLIz7p3tvpb
WtkN27jviGlRLzCD5VIgVu8wzbifeikFrRMGtlLqq5Ya+VYToJ3+apDC3BbFNedW083gy4VvQWVu
s6lhHmyHFewiwpvx0TwQoFM2IbbIy0dncPWlidUgrlZk7lndU+4WlzRZ0UNJzD0XqHuDh00+TJpI
Zf4glrPHZCun/Ed6g/T0MU6hjJOsvnfHHKsiwuwxljoRgrYrUe3Yo/Xke6t1tZttRsFMtb6lsM6Y
bCVvU/cT6BiLqvIp9kMSfQYq6TwpJu3nkk5YrdOTXMFr2Nti/eWz06r/ZNtcZzWzicnHCdsgoiev
MUtcUG3hjQ/fC45Wy8WSQD7hbpe35tYpsY/0h4KZtLzvsCHPp3mXVAbjuDh6CaxuN5jdtmzRJuLY
1nTEjywpeuHqPhxmMjegSpQijWBVEEK2DqfFLMg52oXDSkoq7LRYRacZAy4d1XW4GrR6JqOWGpZm
vMawXuVjQAxnm5a3Hq65+PONJmJ2z43evdiDddzC+be7ZFNOPfbX/nq3ZOk7NecUTOWjVeAsAOZP
nk0bQN+iRpUMFdZ218ODSmyqbVXFDw58eUNZt44dKHjt3jLFhLLHqHuYkIFC6U9PRvzmtthIjsyk
YNLNP1DIYkOXBTezf2+61dkTzUMV9DwW1brvDYuASxiQrQlbtvbafb7Ou4YR84YWvse4ra8qnLQW
/1dJexA0qMzrYxfnl7TAp80urkXmvGaoLZoJam817SbTxTfX2iyTcy0x0PKM/sluHmLvZ82LRrX9
i+ny1YxreJJ4Bw68L2VZYPlOAF6RiT2227hC5M3WEwm+T6isewCibEGA2lfrqxODdhrYp7c9N9tL
cQejt5tahPIL+61ls6AjB74wfgXHnA3NHrK7CT8Pxv1Fsa2s+lvFRriFi/sgcEAOUpI/cNF38Tgr
XDqbEF8j5H0cTHC8W9CUCyipcxO/eE6FQLE72emAJ3Oayn39auXCxj/9qsQB5i4ZzOwqIRUpM4Nb
4VIjGniEpL25D0PzaOELQk6Ng/cU6o8bDhl6ruea7goOkG+a2nTPkmxdLJAFsjjZJ3tZks1W4w3g
mfB3zDJfDkxXTE6SG7irl6oXFVmKvddTiqY9AYXNKauWW81fXdWYQrjrW5gUZED4WKeHkYX8sPSn
20iZ7VkYtuRjiyQ/M407KLGktaxd+N7AMzxiNhedjdwitLnJEuwRKQuF5TQ4vSJdbP2c/yO3mK4L
UYuTBfcK9W7DGXIhewQy+z6SdXNoiva8LE14bsgHl0xQOLMx/gZuspBRG9bZHHz27aFJd4BrI2Z6
C+4DKzyl0bdxGK68t8Kp0odgBD2NjP7Bt4JfWSzPg2XPcLrpz8cksW5EwbaYZPbjJOmDhtEaD5q4
POajtW/L6Kzv6UAWK+LGurDa7WDbJuD4ukCPtqFcANde1f1qbqljj5W/nWuyV79I63o64pMcLUYf
I3H1hcQS38vOfyyX8KdE78BkEubjGhm/1qh8ojdxNvpW1pCztwtISwWcrsbDmPvgaupPL1qOouFr
TWDwgo2RYIKIf5Q82B5TU/Xdfube5XkotqHLAdECS/j6iYrF0Lgzvgw2LpMg4aQ1ZsH7NNq0KWt3
HBWHbRycbvuj0IqGzJKbtSrGr8makYAjRPECV35cwxMpsCzDbMRx3TrkFrxSo0IGYTTBtur4TT7s
fK3p6FrIrpAC+htYjoEaz9lxcGiT5rXwxDEKMHppRDsxzPZfNKlJI71FjEXeQrz8RtN0AxCmK7qd
fVDCvXNi80CtZvyu3q/Xh7/MMivPs7S/yM16Pu+K+ZeXTpwLUdFnCS+nf7kmaWi6wn+BQv3OEXAS
vQHhQQ+J9Cubq0EMZklUkCJbYdgkno1ovnV6hwdPcf79gPkFxyt9g2GqFWDSCG+Yu+xRaj+yPzFc
+iJc6G+JJeKO1Yfl6iuat1D0LIQl+ErV87WnpAo4u7Mbyo0dMHzJU8JIanxZ+pDcGkycHkcFlutJ
f2XhTxvH7S6Zjs4QJft5/tErqF0C3n+pQ3DGViUskw6pekxa1Ey1lpC/TBRumZ2R+kFAkrBx59H3
PDKjd7PoUGtDwPBQqjEgNQDrkus2KFmEM+pkKMMb5vYYTHtEAyiVLFRYAm4x/oUSSpkSaYadO02t
R4Mydd80I6Eb5OtK7GoaNMUXRyFTk44EmRW25d2blrms68V1cZJQI1r9FjVWa7Y1ln2usdf1Sc8X
o7khaiFyNQdmKuBYplR/fcciK2j3U9JsNYFXM0A02h6hfbBGHAM1Q1czCPTYYwlaEiI7DjGBsdUy
K00hEZD3kSUAD3qQYa6F5JhWB7jDTs6rEED0mkmsb7fWFITeeoiK9egKG2G9b7hwKAMiqoAaxEAN
nCGbblwnZriT4+DcjUIZnBc382Bi06zGy3qEqodJX7ocsX66YVICeInnMSCGTKkhyhYbLEcAe5e0
d1Ad09o2N6IJWLeYLaktalMbzPIj5esXQn8aKSMcxJCexzlGKYq8ovXW9F9MRv1y2hXWhNM/9BIt
+wwVZ6Ys4+NosH/WfkEHoV61d6wXJ2mpgApdB4mGQs3sRpMMORNfW1a13APnt5qZrifaM4elxuEI
G9cMSQYCHSXw9LV+HnDq8HgAobaPEghH7L9GZK5ZX8dRsxnfugRJux7K6TmSa1QUgmI/CZQqxb71
I0IQ2sLkgWEFtZwx9vpzmAcYNW3yrIuDG6i2bgCnbgVPnVEelrj92fWciW1Mspje3Gt9D1ZOSCuY
VNVzcV7Xqt/lTXSOJ8wZchQ9eGUFB/3x5GB0iH7g9X5twpbZEbU8kTihKEJOTc8+e93OioBPA5gr
URYJ5ilknDhd/djW1CKzi8zL2i5UGcr0F9NGj7CyGU1ljFE809dg7n4OK5ncapxVBVB4BufZT4gs
7ojKShU/LfPwhRQqRw190V4LV8Kp6iBy8ZoMShhfw+xU3JtygT9vFNin2hQUNf/+KppKySfYif0e
lyGsmeiNZdIhp2T+puwIdJG327a5yjuv2+sHvm3Y99f4Xr96mCAhdcZsxN0Cs/plBEE20/FnVNnv
U4Q3ep4Ft3qYkqY4KttYjzld9SGt9a4u6vf/Y+5MdhzXsiv6RTTYN1OJpHopQtFmTIjIiAw2l31P
Dv1v/i8vMgtwwYYHBU9sGIWqwnv1UhJ572n2Xhukghc59XsRoQ6PVTbuhpKcArBtWp9Fe1kntq4J
4RrIZXmoEK79NRBUWUTD2/jr+72+YDIV1EGl5FyfITmkpV/KmT5NOr+m9utCFbKOxrZB1T+6kGC9
uMtYDpTEMfy9qlvMQlscDJv1lFwl/esxsT7miUrNFWCblW0FGi0yuwi9hdtZ5IG1qTVz3VqkeFaX
IEMi1GoRRdxyKZnjTTd7bzVJ9qlJDhPSZujhhu3bFeSW9cgTeaajTDOxtfEIo7+d9xWpPlqkRz4L
A+GCNTmv1o5lob9ji/irXAp5YeNKXUxUY6/8DNZL1deMGGrjS5daywuG7qO2Yz83TbKveKMhNo34
Fhe7UmQL2DiTmW91Ry1cIzJRAWohaDJaCTZ0jNzECI5GAaO2fpD19V9fQlnCNCjU2yqvkqYdW+G9
ExZkMC5rzqwnurQMDZDwxey2i7gxiXnEa53HclwsfoH2mXXzrm5F/NfooCmxgBzhi0U5JpPAG9i8
bnyfv9cF3booX4+L9chbfxcVl4en1dVx/f0zEX5LCvCotVBbtVcascy5SlDpIB3WqrFtEbqpuMFQ
ZlnX9YOsa9nlMjQN9VCi2UDKEP8xzSW/NIrJkgteukVFWTH6HruwuDQN/KPl7EyCCItRzggPg9N6
/K8XkizMfRk6x/UliVQDwQE+Kr5tnOq2EpA1w86mWKQx67JbmPjzpEc2Kve4iN86SQ58HUnneowI
YXB7RdJOIh96/eP+PaQ09BfDBIipl7gurAKixZBR1IToozfrt7Q+nKuKKc0bAjCZypARBRSQ6nxV
7Q7krMZG97NeM+upAyDlUUYC8ff2QaDVssESM9ojiMHr72wrX0kSMubSNwBNTD+Z6XMXoUqsxe85
p+h6q62/4KoJMNPodx4yclzvXjBZHPLmlSr9/l+XcRvY7tTE/S6pmbZa9bBfzTvaIiUjcwyP4tbK
MdrPncMofvFqL5JKI9bPEy0TXT7yxiYHmKgX+mU5I60mxGBP1L20hND/1UAjEAABnRwB5JEbmP7q
Md3tMt7jSpny/fpdJWU/odQMDuuL3jND49xE5Itrb8le1lmL5wLp/KKaWNWN9UjfPoZQb1aNRlv0
HRlO3cv6n1YNYlowfTNr46ZEBgv1xVY/xB0k9QT/YDjFvlIO1h5AgWtr0mlI1PuEs3892oxFj7q6
C9fbJTVaBr03sTi2V+mbXfJDowX+tpJkCbbIUNphtYkyZTNEYH741gEZLrvvumNSLI/bGFd3a3HW
6BmJGWsdhKy9of6XDusbhpaz9NSvrkQHFAbxqyYlB6VPmK4BxNrkmk7g0KLXWzVyloLlL9Iczqnl
0jVTvhXZGh4ADBKOxI2xCFjmnmonbpJ7I6IXHWDMTILjqi3RyNajJAh2EiaObUx8aLVs7RdJ3Fou
2CggZoTpY+N4cZ++8EmDo6GbB8MYn5s5aSkH+GOaQfM20XWr3WIzQgOdqSDjh3Cnq5W662tkzlLx
pbVa+2gNxH2tVtPQRlef2+RNEbDmKDgkBjVueQi+V6nF6pJYvxCrD84Ma5gziXcCv4GU9sgCyqXV
QM17jvWEx2+R766evfVBWzEPq67NUfH+ZRZBzeGYBr/CGTdKTSiN7rDbqrs/q86zixb/bICyXZPz
aFdp8oNpMT1N4O1oam2eJ2FdqoBntZDVXVMWZzHJMeIG020WqdHykbW2xKkDxXN9KNsWq1pYWc8G
yIydRYzU+n3rpLz2jblf77TlJVlli2uVRPSCDryUAIBaAm7wsT4Za2mwfglrod0uXdv6pk2FcbcD
01zFNeuVwFSPyfQ/JD6qEf2YZQFzn1svmJjCT/BMo74i8y9uAm891Opl0jnby00g07bUoys75rGy
2idZiXaJYhurFKjOZfQlNVHgBWXoZCwS0KDbDUNawnRYsNsp//PYI1aR2t8TbHFo2x3JdV06nyRZ
PVfdRO7SUtP1NWtxIEYqASPt3/pBGkYIPR0gtTiZHtY+wBE6LL+KZNP1DVzP8MQiPKRq/5Z9Tdxd
pCZosC9gyYRrcqbBO8MNvQaLz2qVmuhq8hoYrKRMc/HXd3KMkg/D46CYj2iR3gvRnpkD/BV/sW58
rwID3BY4WFsu3PV0aLv69/rLqdlwT4lM1JTK4j3lzVoloYv9ypkJ0ypa7c9aV63HzlpHJK3puGbe
XouGxQNpLqtgbNXmAlMCpwFTfDWUruYSAzcwWiM4mMuLvKqw234x4MrVae1r1wd+vcDyInyww9IL
DPk1doZyO7+uf9Mw09qMIfnQANP+HggDctugzb2XapTUTb08P6Kk3WUCuxNatgt6OI5DgpwmbuS3
IbB/1lsDSxogb4U9hi1l3tq5r0L1QM6Inss/5hwjQNy2zgNrkBA93irklgEKBuV8ic32ziNfblLp
p1684DLN4/o7TsLEP4EnsZ9OVCrEui/jjaC3qKgR4K3fXTz4XdE9Woscuesk7Io5IyziT9YHY1Xr
KnVwVAWigmh6n8OJiSwe032nRY/50hepaUN4eCpO60cdJPtZS5NXM4JwL5dsz9Z/Fvh4+dgZJrl8
i2d0bPifWX/pvpV/QILROjOzXo/+9b+uiDOoi8TamMXeWI5BicAdV+r1dyk5SYNcHdcT0xhTzM/x
LplllWAwBo5dgVxi9THrHJzLUbH+WMu/SZZeABQnGCACwgZ2XrUePmXjTKLzovGWVdwT7Dr+2nbX
g6Wb0oI5hPhhIHlBzZMfZFM5/r35llISEtbEdKNk+aHC/GJbtX7aUJKYiWNyQNpPhRqMGomDFRu7
TFfOAmBWIJNXGoRc2QaaCZvzEtrd5Ev9U0/7xBQ3T7zW6CVf78vnsC+rU2Ard3tewkHX0oOOkr6l
g78dr4sYSs31HF8f+vXPlxhlSJlIg2ILnVlU1LwHwCGdiWF4rkNDbvU/4Sx+VWmg3ONhF45O/7eL
MszicSQaJLUJ5coWhM+ASok2D+OjqHXQczKJdAaFg4lwirU8BMCqg+ZrzVnrRzPpZu2vuSWWJjDn
ki1368pQn6UxZLFhl/eVQ0CrMJyMlOHq+mOZEnIZpSEVajmnV/lmlyznl2PfhG5d1vsW5yJt/2rK
wA4+QKirZ+250uOXqFF/Itkgao+Ha+2ZrSlGNB8jLViPj8JSM8+K5lOacEYLm0+BJTdkmyg91AZz
HkmUj4bOD5LmMvuAknvS1KlzmRmNFTt2bl59G6BdhsHJHaMRQYvV1Spfo1yBOarEOyjlvG0dIx8I
nKe1HrPs/mg7jPYNNBwjdfle0gj/w5pzT1rriTEVXw39ahp0wa1dJF+VKPeOBhtYYkGVVXlD8kbl
ztzFTR5krpYiT1IFdshcm0EdkhMcaLDeDCXqdgqEK98C8uSaUJgMdAUcbAR21hmH8MDKVLN7kgJQ
6rJtNTNPtZqHtKwCn8XxpzTqlt+Qau/l1j63qcOAI/4OgmBwMWP/sox6b+RqduzRwHQVaCAhiTUU
GkPaiZaL485OApdN6S0kuHSQIrGLRMJ6NtvKdVJtorAl617j9ZJMo3MVvSNkHMBv0g0IAizy07H0
TFVXnSqkYmYujmrNDDjtenbWmKA6SYQMdzGTa3Z4siciDweQHXc7NK0DVNk/w0CSaW3ALxma+BSF
AIenBoJRJ3mGZXtzPLLE0grpoPIkbgOiLcMWtIcK1wRMMN2MKM+gTTGaifKhyZxy26ml7SVgige5
vQRasSmMgHzC0njEY5LR+DNdGnPYdS0NhqtMHJPReLWjMdorh6quCEyZwSIXPNV9pD3xPoTNTxvn
X1HNW9Iro37SBv2hHSuiMWTZ6wcQDuu/lExgiqbkFFalggS04YEJEwPrTvsBOmwC+J1dTRqrQ2DJ
ftYo6OxQqpodRE2smpnXZFhp+WbgneeEdk2h2h1GBK1ZVCbct8aDqdtPjVFaeIenkLgYKID98FY1
2RmgvY3eADl8o0rvpRVC6zLK0avxJUaW3X3YDukWYUNcnJUjb0qp9WakxmonwFIkXbpvHLJ/J9ZS
bN0YOWjoToYienEmEFc2yhBGzOqDyJMljzdC4BtMVJZwbywCoO2RJJRk6edYP32GVvjIShw14IQf
Jm+Il8ojEqgVN3WAH9SiPtV2FHsOqmQcPGD+7SZ9rcaup19IYLO3pyjrmRd2DutmwMRpu0su7Qgo
J6HP9rREF/uoXv6+KtaWHckuSfrW528mpVyRMEI4ePPGIf1Fs2Hs5q5+lZizzgOQlrp411np+Oj0
fGR3DLqcJy38thBTnMtEQz5ojydraJzXTv10Ku3bGB3Nj8L4dyyP6iXGYKfOQXR9RWk8nwLMkQ3W
IXBcjLY0q3Bbm94boTkiAxoXwgx61EaHaKR/my3V2eVW9NSxBQCog4DfIs+gUlTZRV3mAE+ZXjul
trwWvWMOnOmglwmoGBzOQ630m6lS+gvhP82AJ0kkygYkOYp2R8/PVqm/j8xwTnmPG7htWJEA7Ju2
TZB8OSkxiHrW2kdLG24kalp+TBWFIISWYyg+M4jvW7VijAfKW/Wi4kdYY4o3gPDpXiSnser5GDHx
JiRFkCeznG10m/A77Bx0G1qtpSsAT46aMbQxPwr5XGig1ufE8JhiqF5jdK/BSPhuY4JWwlTuQXMK
zjYzIj2yqsNAyjijuJ2mI701DUxqWUAwJ1PLcNfZQ3NJmNFLS56DaWUtmjA29zLTjmNt53hReAo5
3NBYiFMTE9GCqUv1M7ihpNjxRZROCH1dgklbLJ2RVel/Ffb/UurK/xaW8s9ZKf+naJb/h6kruAn+
SUD+P2JXnv7j34vh8yv5/OfklfXv+QeIUv03w8SdZSMzN4EJqEjlhz9L8opC8IqOHFYGNqnRmC8y
838Er+iAKGW4saSr6LAycFD9I3ZFt/4Nl4MC29tgro083f5XMJQaaMb/JuRXdYAOuLB02k9bUVeP
2T9Z7cs5tOa+5klTBaOBOqCMDINqN9LRXktFfk4wh+5gQaMwJcnAylL1mplECiJdjzACXjVlkHzc
Wmy4C5HtzVR/xvdiEpXZv9cT5ARs2Yw6xtned1KOHgmTKrI/G5301CJuIo9PziHNUNAVNzRR6Wbu
FcdjvC4f7Zlk7raNnxWxDAgrRwWnlEbbcoztg4YACihvXxx8q5ptIIrDOWXpabI1PxkS9VnXmgNy
GW320GEj/qLv8VKzI8RNxYuUieHJkolmqmSyr4kFLXst32gTapPgmE3OnzbDACmqiiGNck+bYeED
TyxNbXGa5nKfyuGrCPJHnYYi5IXcxaSlbNXWYD4VYh4ixgbPFRglVcHAzF/tkUUXoCEz3KLlOKnt
IL3EZXUOQwaSA1haemeke6OkPBlWsJlE+ytMuu9Unn5CrUA6mHlUYJfAicgUT/whKy6MEO/k1p7S
aDxVizauZwGR2vZrmBQvZWMdHKtj2IIrhDAnP00RK001BQYcbsx1D+pEUxIHNWkP4zv4ynudosEB
r4HaovoaW/uOcbHUlWtdUWPH6Ku3MBjhYAS9FyhgomkLTO6GMRd3BPU3VcfPlYf+UL62EqO4Lg1u
vV081ySajqH1K5mY7htUrNsigI5j9EQ5pKzOzVz6EDB7931WEhkdH2PNsugeIIDPKEuMAqR9JUlH
pcd9GqVs7iZS6xyEVayxJQUQKHlqnUlfLbp2lxkqIZZBOqHygxaR5SY5aCMKcn7XAY39Xs2rchPG
iPmjDllI3QWZb4E3q6Tu2YBM8KrX9AhIaCgsH+NQeUpDZvQzHG2ZUtnqUfqwJUS3ZA8KBjyg21AV
ZxqMk8iZb4WhAxulH8FMLqD7GmUm3gQjdsuyIXgXE3RitLHfh8CaY3CbYQWbgXEm14qDp7tDyyJw
AQ+2p9oMi1j7METOSleLo4yvig8CIY0Qy3obGPFpsvE3FAEcr6xhilIpl1iiuyGOpPK7MTvrKSmw
g0wbxDaRqqawP+wEfl4AnRxIieYj4Xd8sxhZW6jmPagVxkqB7YcjZXMhxAuiu3IXZ3VIrEO4JJTw
5yfMDMp5nPnknwDxkw/mjPYkD9I/kWU+Jlos7Wixv+2iwIWX1Lc8Y6NGxs5mmhViDGqt3GlCf2/K
EWH3wO9akSKCa5kHItJTDAnl6Cd6p2xN/hKAlkB+YGFsDDMEqCdzoett+atKaFbTqWKOpZSAoPFk
hsTLS+nCjY0RaUXjyzCL757x7UJ/67aGDV+fXw0IQ89vIoJP2yIASARQZSbV/DM1y5pN/cwju3J5
FVROGiStKip9TdLQe6jWPg1rdcdRTt5Z9lYXsNGNeoIN+D4CvmWytGzKUsxNKOX3CkCJfUiYFZ/j
d2fJZIsn2XB0VJIXhmak54OWFcfRDumzhqGSz9Ml0R3PESNbidSPHgQ78DItcgV9F4uTNN0hqC1j
v9XTwWsjcdbU/EGZe5m9Q3/T5pF4U61lBgxsAtkSch6nxQEh9L3uBOJiEeg2ahU4hPpS4fngBwGT
O01HNUbdkk35Ey1FayWU6rggtmgnERV3PLIV2r2diddkaHiUiI1g3mhHAl+NcG2IuSiQnHbD73l1
MIsCanFcEg2ZJyotIYcsyDcSR0hCMAi8eI79YTpHQX4Vw4eM5tCtNBb4WOq2siUeaVjVA4xYZFsR
sdulZt/FFEe3qrHFvkTTgcqJTNdA66ptK8vHIhflsecfViHHY6TXgVAnrVOOfyVAnmCtPbI1nvgv
98SksCs2xJc263AeeSdj7FtuLppnhIA800UNARZDzkPw6IR3NUmwv8uc5lqUuJXVHyW7fmtq0kOZ
lYz4x92my2P4kQWyJnLGSKm6GgURo3Ye+GEHqsKaS6YthQh8jYEhWBEYfQgmdyE/Fc0iZS7nZ2rI
1bauxTUJBtbCkXoDDoQbNDiPs4y4S+/RNRdzfS1LhB3cqq5dKsLtiaOo+L8z6VqHAumHL7LkFsn2
BcY6oeBulgBUDURUs5OBAhiWNtduGN3sIjuwkwbYyCqckTQjOTm3dsaooOqcDJw4GlAnYniB5JuC
oJGIgz8i/qPpCGeX41ucBERq28iu7B4TXoS9PutQKyuh6LjmYLcj6f2Nb4+CwpoZRA4ah0a/FOSy
NxjxV5t2ntrUk1ubEStwsCS0Bx4rPMJDOmTn+Uy6OMyFZ2QVHobxZpPH0WLzEfOmNUHBR7H+B1hC
v2FUZNIMG8wx6895wcJJOnHWoYkqWTF9i1T3skUEF7TEDJRlv+s1iZjpVBa7zMwLt8bO0Rc9ZHyA
MARmBRwlU0jMmF2d6uEN5TlGCPuFoxYpWcU/K+0dIooZKG8xcOO7kpk8zWZOjCaPryk4jZt4YL6Q
cxzoDtkRKeS1qKwTN84ma+sEwwxECjaHoDRzRb8oitr5RyXMaJFaxSlqNYHdxqDHchMl2o4x7ge9
hqsqzAYuZc3GsizD6dRXQeE2MdYGINJbQyBwtxU65rCIUndphGyZtfsoK8910nzHatAQR7D4eVAM
9WlQX61+fEaERhxODVuNUV9BTqabVgZWbue7G+0CUQf4WpT/yL/lj6JnnleLsnmI5+oYBZormo4S
rSm/uphhuVUXi+h7+J0PEuD9CQFgxJtfy+O3XBkOlgFlumUGO0fuUNwoocWMJWJbl5byDr2bvU1H
sloLUk5raGJSqmb7mXgPLAeFDRquHGiRgO0bGL1IvbhKeLO0Erlz69agiZirGLfSQOXEVguSxzRc
ysR6Sx1WUbNs0ENW+IuixnietNyVlO4hypNPIfGlvk5OlvDVTu6sml4fq8m+VNoPy6m/+x7pdmBh
4ugZLCBvZSs/N8oui5Pfaow+aHDayEd7Bl9K4aWeHdmCPIEavCXJdCtpqFyqcMYUaNLsR8OXTBTL
hjvgNAYw97rEE7F0nU39ZUQ/spUyMi/iZpY3VdVwpU1bx8F8IWLuKM35VAuLdHBHKzzTeqxSYLAR
943D8DIXwmsQXdVaLG+gamG6pNKzm98Nr98HJxDNZPQaOHd4sRtF+yDgJzWXr/ZGmZvI+kaNPqru
udUv0fRVZhfDuBXpw+9E/52kn3b0PtQPM/YSjWMjxvCqbHNupLakoEMTrlefZOJsCgxzifpVhuQx
R1uQZkP6Xamwn2+yjc0SyqJPUsS2R3PMJHBER5zPiKwGNKk8OMw1CuJT5NDcjrX1MEfYlzUMYyH6
JXGvA7Ca8nwoSu2SpvUVotfeGsiJFT2KuHeJhKtauSYQhPnfEAPqT8ZlgEmR/Al+eVBVKHwZwCGZ
7ycVPQNIG3DmbYWvMflsJ+wvCsMJNUFFPG5lfJqm8qH1uzHYYV9POg4u5UOyqDubR8dIt2pM3VX8
tuVL5fRYlG7VfdAIOIfx1LHl7aubDHWWjYLLEMlvWVpa2UveY7NDZJvSnjiZP8tvPWHHNVoiU4ru
/FJ+O6CkCsWlI34R0soWJvG+Vq9D3SCyP5AZsqmW6wG7V/ZidTZSf92zrfd8wJiF4wfRdVX+yMRa
xCPyBUf4SD89Jwd7wkVPeZPmHSSr5gSBj9kZg/RGPeTEycQzRQVFXmTOpGLzwzBpTlhWmdJDnFD/
TE/VXZ23MHl+Cro4wFGdm3wRKsTIl6QPAG1MAM8s3FPsUHh+QmRqW/T6quUD0G9RJTON7w4lDp9+
4GR6CRwPqzNVn8ae2nRrZ8O/cnUxK9kGHyai63ta8BJAbt414ojvtGw8xqRFSYjVGZXuuzp5bAUH
yXOCW6hcTLGfYgq5fFfMuF32vfSp1G4kX0G32eqREXnV+MlhME/CWCblh54zu/HszPYl64A5c1O8
9uRZhRcMetycaCV3tB/MfsVWHu8E3A3TRZsHIpOei+SYDecFs6TnRwQatQJxkS+fgIMLBUFDwtR4
is1TP75lnzwseOD6F6N85mgl1CRKcWTvCBbX6n0ZuT03g2s+BuKYRsFSKoYtnawPpjwX566h03MZ
j9rzTU6PyDsSllzqjrhGmYVr9Y0J2dL/JBBU8YIsK14GSm4k3XBsS902JPzhTv2IwyqbGX8RH+Zh
bKjN+6xuSsMbkZgZ4lyfq0/1aANvekof+htmxvoXB2tsbBou3HaL6gKXEYcEGNzAPhG5ZRj7qt6G
lo++2YE/LW+ZjkHk5+QFWsZxjXIp2CUq35arP2KwGCoWr9OWhJnRuVjVnhWcZe3MZG/mJ3RVOTWu
4U8J0lJvEkfUGUmPODd1B/IgcJpYHFX0L9W8z6ovgmVwWdyKeJ9XSJo3/QMASP3FIA8mB9LReVK9
7xvPQEGLgxBmsXq2hlPmPMmpA+kOrmnoCpWgg2PV/GZ7OAzuVHyX3NicHfZjnD5p+ORF/jPwe03L
n2pu3kG/bTL1yFPHslhHvxHMe5E+qcqOOCoexJbBNa/XpvtoINFX9EY+zx+vaNS+85xhZoAOjf1i
JHzB1bNTkD9kQIIm3SeOFHn0MB+ganeZG8/o1bbJ+JRdm3pT0DXhdOs2TfDQDK5tAA+gIdxh+M/4
/3wH6dq5GV8xfgpzYx9DdHwUOCiimOe6jMop4fPasxTXRFWn3QEJ1xoH/K8wIBt8Y6Mj4+7/DMKL
obg2Zgr5YLd36UtkrpP9Qo1G8UfaA9NQ7SEdr+ErPML6Cyt+ZZMJzxPgWkx3WaVGjGE90hm5oFPS
86Q1op1tSffJe445khDFqDlq+Q3u61zvWQdM8QFVm0nmELR5lsVEadu3nkS9eoPXNP9qszvJaXWC
sflWK+ephyIMt49R54b2m2jd8p3RSfzD2VG8ZlT4tS9TuCo0Ml6YHCqWN7CJVShwrqS5HccLv358
CJuzmV+JYZ8+J3W3MF7AHzPRZVnL8vfRYMbd+iL0Y0fezCQk6iTNs67bFlc+Gr+t2fiS4SmEgZs+
4b9ddza781DsipKEblS5PPbSC+N6hmoUrsxncXPKjjcZj2hEI4FKYtdqDxkfe9nzHx0MPSxKPvnh
RHlCDWH5xWbwxD0cWb+6sD1ylp/NnuxiqlsTOQ3ucemp5E88BXjkCTWXLhaSI9agmWs1KMp8O9+Z
6lFoxxnYYP3q2Aded7M9q8rFBklIgoDnkMzGVhuyknRXlpTO+M7zUyUm2yys61Sl45Ojvarqs225
I1GlTL0PDXlbrqS6mjjjtJC5D6Jdk3spWEbSmrszNwQvKXMIcpkZ8yQEvQi3/iWbV/FRaX5KzB9R
TNR/LMjY2ZO2gc4GDelTVoFU3pH2GxB8BamnZqAnefwg1ltRsErlSOUsw3vsQtI19lpz4j+lT1Z0
6xMWcj6TtYY7Jk7cTPEziIlg3oejoLjSQXcgHFgk2am+59WY1FNluD2TACCP5hYSGufa8KH+oKFh
j6S2btFfsvYW3RxlWzPUouTdKtKWV4pKopRd+gSDztZi+P7d4khLnmp8oYWHv45xkpA2KBbbNziV
Gx3FWE4JuMdY3NobVK+g/gR4O/Djy2eXpBt+C6qiRjlwc08NJv/vJbqs3zWNz9ebgTyzNz63bvSY
RA+17MvFLtN2A6oavdhx8E7poX0Q6sHGXoeO9DoZLoGBWuVlHmIoVJItZYr0Vs1eGdxUeQ+Nnb1f
FJ4S/advAKEdsxRbje8obqM85pGH5Y0KnWLXLcOvWN/xmoFe3Ur5jR+aNW8TPHH3wG8EZ8ogmB6c
2U3kQqmw2iPqIbk4cflKXH/WyQkueJorIt/SA7myUnJu3hJxJq9ZGn1wccsC/S2QH1FY8BJ63XzI
Dw527eK6tJXmTBjd3mnxKW368cTHhvIsKwepw0XJ8bnTkpeJw3uiZd6OX7yKJcvpwsGz65sJgdK+
Vnrjm2mf9GqrPPNdjPWB4F4reSEur2iwjC4fSGEz3v8usJktqTqM0Yg+3HNaa84m1J4LcQiYb9Ww
m3ZqgGhhz+099C+K5MfhRc8oN320EHykroaxsKOgAZtvwYHXeQPAMfrgkJzsAteEAUrpq7jzjINR
uggwRuvSQb5kkKO/KM32NyM/babv36Zf3Ln4/NuAun7L0ZNyOjH/yrbjOX1mCsPpxHvDRcsbQoWg
KF+ayRJyuIbTpVTvVLH43p6k8Gzw75hFdOkuN/ZK4o/dmxkeftc2zea2v0UDZBBGfy1T7kjc0uLQ
GzfTPpf6vvqQw6dm3EBXNKsXkJFK8xTxDxe3WXtRjStsZsHhxeTUm7SjbZ4Yx1CufSnVZbT2pnOl
vFoAKSizKaWHPS9O3N9K7oE/IScxZj9OVKLwLqTofVCeSLxkcK66Mz8vK6/wVBvnZD5p7T7ULjnN
o3qAyZnRlTPULE+Ffox03aOrLBlphWeU0Qrf8pLD+iSVLoPNChxNvjOmt34J5T1OkpeZ/gIdJEhu
0cfB2fX4Rsl/HWkjCYBfS6ia/BsOvIy9OC4fJnD7DCoUplESfvjLuE/Qr6OPMzbxZwKNAkC/slGU
V8O5aCwMtS3PMT5aCAMtF/+xyyG47XVW+GTDXShIqGMXtUfzTmXLX8UfJrtzQ9eEJMn4GZB3s9TA
n88wa/m9SwVzzWZRz1/VV50Z7LmHZeLyuNVfFJ0jMKIq7koqSPi2vDODcqR0dBibpczE50bGkV+D
uMGirt/Q2wQMnJB8pM/5WpHYzT3+nHChkUBY3YNDd9dzN8YY9AptbjPMWwBaPB7mp1W6VIKycDOx
mV4Qm52mIxwDZnTciQli0av1Ncd8liDe4rxSDeRHbgq4huTylqP2SslIk1HsyhKplIopFdPjSapZ
DFgjneBd4QyZlYqS1/FD4H5oRUgAGtysqDxbLw7ohLdB3By0jWGBAm1jaq1aPYyS7fGNIeFpOudR
Y95FUnXNbjS95MTBGjKZls0hzIJ6Q4PYEb26Ibv7UBqmJ0n6C/VXOG+VQ0MLjMvqgoi7fNeGp2A+
CNJC8x0K5/s4+sp3+p4jE0WYcpEB7rxifiaTmuIpt3cqVS0iXnIM+SskjwKfNlwlYu09ie/JrwA1
NTU6lTDFbL48mVi9qbD5RiJQtbpvROlB6xAS8C4GdCYqXm6EUa7mcNZsc81tKn+sb311cZ6ITuKP
ZAdeqrpT+UDaxzZR4WdoC3H4yerfCuaNxqzuLRBAYEFVPT6N0Ouq7gXlsP+qaV/OiPUfd0l4Zbm/
XzCnU23igzlNJZjzmz3dZwRDUvA4N79q1hPyJeGJitwxuEkMUlAi2uA5AbNmzKGYXlWtdCzsAJiQ
wPyCGMZgl0FCywEbDiofJIyN1J+JirgG2P91dutIJ7YQsSvb68ZfiYySdFNsrUn53TnXYbCIWOyB
ZrWI1ygjb3V6rig0AINQqMaa8ij3EcZbXh85dp/ia1ASjGSLY1fNzyPyC0sJTsZ8cuLOYzJ96Kbk
HFbJTYEG2Bvd2Rjru5YiCsO4y2E9klneBxn2gy3yRmoB8oevWJmRiobjXW7RK46O61jkQcJuGRrE
R4hVEjyRGtlwjHVqIYh0HieAi2r3EygNyLjx3uLfwacU3PHpvk4qkzDDkN6d6FebBoABJkc6y6gf
2YNdyEmqScXk8yYButQkJ4eqJVH5OLbmAqA2Icdkl3IeBEwwKppBxfVoJiqxrXHyo5aa5Tul9Gl+
O5y1AKJb/GsxbZMCNj4ev0so433dPRA+v5eS6KVdzCWTktQwwj5CnUtd5PIp0Sz6wpJXLuTEqT5A
VdMMTeg94J8fKuaXjPmX8sfMTgWeOEl7SeISgUc0o3pH8OKzdvIY8BmnmZA8LLEwwIqpZMcT/+kJ
DiFpO3kRiL8QtkTcJWoM1SN7MtXwIUQbmlQv+DTLSCOWo7u03buhZQ9dN25xS2lblckkPgh11znW
g1I0ylVX5R11IgSiKJf8DhXWVp+TRcLCtrUFOVxmJsNFSClb2ewI9Q1oP8lJCTZVQREl8BgbvZl6
VfRAwJLjWX2M7BCU8DYjdC9yuK3tMYfb8TVkJqI1vgmWZN1PVHxHdWw8NpESu1pustCFK7xpxEuq
UTG1cYFeiCxf4oL3c2Vhay617YTsuu3SkH3pAD0U6UyvSMpWLN7FIo2KDVHfL0nJBLVCBQ/llOra
ooJVnFrfyUa8w+Ah187dGhygN0R/I6MiYdwyqbqiNydqCBdjeUSfOE10WnVGNd4fOzV5U6yC81qS
M8y55bDg9MV/cnYmy3FrXXZ+lQrP8fugOWgiyjVg9mxBiiIpThCkGvR9j6FfyY/g8Hv5g/6yi4KZ
mS6NblxdXSATeXCavdf61lpLdbBehniUNUhGvZUG3aXqdnK+Fbr8njZigCPMiWxTxdG1o1P3VmjM
ESNFCTSL+hWhyq9qLH8mWUbpirI7TZvidQoNlhDHJ0TGy3m9tHZfFt29bgQApz2DYi5NVwUWD8a9
i1jX3qXf7NMI09usY72IVRNttrQIpaOenQUIsLIWp0NHrdqu020SxE+qnn8NTXvTQyS8oJaOcBQp
KCOg5SiHDaXMHap9OXrqOK0gK7BiUCwtiOW6LEliZNAynHv7qbc5LTgVr1nZym+9HRw8XbyLkN3E
qHCsRIYXN0CYFIlclAbPlmAzYn7sSAB+UL/6rqkkJC0NMXuNjp7BnFIckGp3ISJxZUtYSx3JynAW
hkcZe9SG0/FHUiURi2l8iZxQ28aqNa59K/0RJ8BWrAFUmlYHWzQ+KNdyBKxpS40gsxUE6EnzlXQd
m/2ix0lGfbFsSd4LDZitam3GZrhO20Zb1xBRtn0/XMv5u1tD9Uriy8aqItbi2R+KjBfyEyCSVn4Z
Un3rOyz2OY43vMbhum1KOIaWdktE0K+25PTuwKYYLLrKZp8Rw2BhkPJ5WOhbWTAQJzChwFwPVnJK
X2vlq0Y2B5PcLzOEAR0QoSVyLIHgoCT7Vk5gfqLTbSCnZfQfh4ptchXd4XqBEuCbB5XW+caoSSTE
WXlBNGOxJY7YtZPxbugoMsUWhV4W7jCx7L1+r4bJk5KZdyTiBTsPIAW4HT4S3pKN7kQHcA/pVaOO
72MU7nqZBnwzcSs7n1LKGN9a9fDLsFg5GgO8Y1s/SJg8lQXLYyQiHqNf+mKGFApo6UPxeWq0jUGS
J1s+tvpFzEwS0NC/iHtKTbyFF5BT0jVm5xJ7jb3VW9dLjHITBHMdyAqvjLmLmY7js0eWi1KmL14E
8riaAlBKOTtr5yb3cJfJBFhHNzCEzAqtcp+E15kdU98hybWJgb93FVnSKXplYiwvvDXoXnqeWzOj
MxRAl5PWPGur2OBEUX0FxblrBJloQ/xFgU3A0Z7Crt7CotKlzaxK9FxUsgZqZn83eSbl2D57mhpJ
LP2YPdVYBgebMk1r5NsIK7BumP6mHykcWaq4tU0aGlgDIYzkVN5ltBHlxLG5ImAjDLQviqO8Nmxe
cS8Kjy1BG+qXMZFggOmMJ3yGd72ufsPI9iatlNiheo8YmOKksel0udJtI7ouBJ1a/bmSVICrQN8o
Jem29mBHuzT7pluEBRRD9tpiTyDgoL3so9qtMipUxDwRblp8DWL5480W2atajXSp1G9ZQDKCEzss
s0X8PJBbBq8qXpM2AUmEjRppFhy3Yg7bJnlXYuzkfrj3RrSKaulEbJYeQ5El133YvLCETBtFz9/T
zvnqa6Vy2VY3QQPwT+QahWvAFnAa6TYbEpGv7QQHdVaqOylZNU6XoRgMrY0zvraaBbxEp4grUS+3
fdqspZ0iW4QwmavxAXLjOyJuuad5m4dDvsn76vvoETURGh1n6OgLfcj7fvS/W4g71/RP1HVJplhF
tuLF1FjY4/Xpexp09tzUXqdB0h5Uw3+q1FjFQ+ZRDTIykJoxKQMIlLGHYrbWonUcsJL6E2vAaMtr
Rxbfh94DkIbwSSupY6V+d0vOUrvLeH0MrAkHCyBNFValC/vdnTTCTjRuKnVNgXHIaadtPYvxe+HX
I7a3XN2HnJPSyu4u7AmtdWsN+24mensp2l7iTGlO+ZRm3FLzBCd589XLlPtOBy1SFc+4En4iqZiD
2mhYoKuyExTEZVyuSr0aVhNtHlNF+ZM0dD3K5AvqGUokMYKmzrHe0sEw1vjbKOuN20rm4sImwm5L
0/06EdaPXnqoEPgm5aqzaAeSkhevTVViN4NtSalLj7CNeiR12sOjQzgR7S/tvQ9UcDht9gZhxdzU
OYXqeuw39oRDvq6p5dYp2U8Ws9sAPHNTZCOgoC57Skgf2muyejTKzt8OSn47hbiHlPK7yOJuwzLf
r9AMPhuVQVyZSatEJQUEVXh7labOdcmShuq9Ui76PutRPQhr3q/RtwmddTRZUAMClkQFryzBvb79
y/OTh6kcrq3KRnRiBViDGuzbQX2lWkZ1EU/t3OhtplUXWDuDSnNC40WX/muS/UjNVZoM6cEvcTMA
LFHKcthoSYEyUHmyYmqWQssmllqW7UrKhswxQuDjlPUrqndRS+nPH0i4SzIIh+Ec6oLrv4H/y9YI
8WvybrQmQFF4Cn5IPIhQce4I/c3m3KspargZJt5dPZ51Uj4hSlXSb/0+K4C0vzhqSSLO4P8odDiI
pg9ZVPgGqX4U+xSFQ821tFV/PcXslnRcSh75sXO4EL2QF2NM1A2NUU6WhvdsF+ZtOcNERYSc3flq
Z5Rbq6Z5l/dO23KSIThhCqRC+/DOtkZqpFq+mbBYmaaIMN7udQkHqBuab7GR8Sk8LN8R7b8aPfPe
wjU8FtSb9OprN9TX5O9+i0PrrjeDmezwo8S8jUMrT4ClZ1RjS4NKiS87uOV5uEV9gK+1fNFtdpNT
rM3WwpdCduh5aJqWlG/RnxWU4Txrg+UfIkbko8vWON0alo8SqjSBWq0wViEpqPoUFaJ+k2dtttIF
pQJJiB67RMzWwbd+elGjrthgQLljksRCcpVr6b0/Chp8lqT/34iaTa9+KOW8xOciIUoyXqXoKVdN
iImqY+caZzWwJd+hxDlNj1M1XMeD0wCZ4vAchcbrYJLUFILaEkFxleWIsjsd7F8eQ3hs9S8YmHfp
ZFoXdUqtvw3LL+NQfy1S6zLQOLI1hPDEqVZvjU2igyixs1xsDKV4tod0pSGtYkCkE/PIeO/5wjwU
druWguZKVdpXJaYiGi3jRskpBhUDJ+i+5zDhAKYyB32nq9m6i6Lotqsd1qqg2qQKbRiJLBtrd3Vt
99hILUuBtGCY+1RFIAMJvVnX1Qx4sbwdMuCMvpNDlyYt6iuJRWrWNlkbxZp+mmmdXcJlJymDQFSl
St6w5DprvS8xrXg4uDq5FSoRS15aVWjzeNZAHRQ8uhLo0qDUJOx4120XlHemmXCs0NuAMkTQXl14
CA05nw3RlcB8EQvLuoqb7MHIp4NU6mJjkNSEFwFzdZ/M5/CbWp2osPrdG8LDYoWGddgHLeBQvVea
FfGJBUg3mg99bF37AQU6FAau0UbZDdFK17aT3sahqC+dLESQZULHlrncNahwlTLwL8uWVpttfs+a
0L9Mekzk0Whfqfir14F0or0cPbYE0/TFSXtnO/hsuAOm9FWhDyuUt/W+00tn5Q9Gc5m3FNo0aGkP
gcNZKwpCcYkkrU2++gVZsMYAaTqUU7I37W7TAdLe+5Qy8r4wHkwDaB6yYyCTnb7OrEy50f3R2doO
ZYkk5PwjayYUW8i90NF15hqyqWiKE+TEGu5A684jvfCGRvjOivvxrpjHd8m0VOWgXpmvYQHMmdrC
izhsaTrGB24BYLvCD087ksOjDgDtWtGNifIrVqMoVonYqbOB7AH1tS+0+Laoy1+NNzwg0CTEtGdZ
imRKjGlBdkCY5CZOHfpYaklAfD1PVpqptlSc4JKZFJFtUW06UY8HYGo42oVzyKzqwFxZXpkECfnt
KFeZjfawsAq2OokVY6y23zC4EoFGgPQ2LNAC9n69yqMQVINKDoc99d21pXV7XDqcT5SUimBf3qDM
xgYhmvygd/GbDa78EKsp/GPQB0IJVorox0Oee4AhJ1qRcQUALI9QYZCWAo60vragnvVRnxzy+TzW
zRLcsdERspavyoDwYSSCHH3iyH5E89R92gfrvA/EJq5x4Ya1M5BClGE8Gm0EvAnZboSuDxszNHBX
Uz5ILecSoHvzhlllV/bezmwV880kVVrPNONNR46QVmjGajOEKFlE6VXhY5/zqfN1pM1ddXPgUaW3
9K8pLyXpSBcZVLpuUeLtuMI+qVPi9yabPwv1x3EQ3ZcwG/bo9Nm1JkheeI9/WSPd89r6paFI3xsN
mOY+It60eTcV59lJqRMmmj2iq9Yfu1L/3iOjjcnSLgxhXcnBv2SONJBVh5c8RPQFZW5flHb/WGVm
s0OAdQf4nSoVIV5W079UxEpjlgMnmRoWZFgoxDF7FbRGGPYq2KZePF6oA+08Q59+mXbmAKkcYuqN
bJzyNv8VeBwRRyY96DUHI1SejRrKaYWScOMPONMaPm9pGQSTaej/O6fdN1XvH8LiUmfvv9LJjSbM
aKJYQEEsHKg0ZMZlUdDMS3r4niFb98C04I/wgb1p6u8i4D4clqrvdcB/g05GnSMa2OAHpP7EUTsf
ZES2rjOY6zE9bUEJxK+1S0eh0uz3irMj1+KKA3IFcvfKMkJStdJ02DcOHZJoAHHkqQG9HdInVkCO
wzUoAVroSIWbGPkGXWvTybs7Gwi8LmisVmAQQsejtpF5DEeZPNdesocwEYk2WidpD2YIA+LK6RJ3
AvpBsLl8NqlVsNXCvj/GazVg5Tbpi3lN7e1D802K+aHlBNbk+H9E2gIhFcmh3vQliDQF6POq8uo7
cvXGu2RHltEWN/XOsKibjkmobIj6IX9RaNYqZ59GsR9meIFZ8DqBn122+oPjoJhUyPvbl0px8G2A
Z4ZiMfqQnsUZmm5yAA6wSDcW7cHJJg9Zllj3MS9OGzO1NWL5bA3Bn4POmGgw6VdoUHoAMaInALop
ybluEMB45jBdZv7PtvbTJxaznUq67IWVmbP2EF6T5JyqJbncJwH9SCvjVBqZjFmrv8dA+JiFkw8+
s7vn0qiEVQ2PpFI/s+77jy1Vcs/ikNHC1fa9HX4BiM8JzcpkoDeKT3GilyGyKyG8ZFfUTBKNCA/V
2GVfoDZjQ8hcq1AY7Qg8Fat9caokprnuB5vOoIsHoqG7UI36uQ+ol8eIHDnGFcZ6ihpwSgAFL7zK
QOFfIIHDOMDeUEPko5D3ZviU05GQdHrwLSSAfJ1XylvQMkxFV3ggmoyvTAdjMTUcNYS+KTU2kzb0
mB1KEJnWJnIRVgkvZOMgSXE1w7Bdd1b/EAU+kBZLPBQlB/UmHK6UogYLh6AuS4aaBB5s8tiF9jVG
ziYfQdrm6UNleQblR8SrRAI+W6k67mgdiK9KJ8wbI+CBkbAz7Uw9Ha8nugBTmGL3IBluS0pefUhs
ugqBg+kF/bf3z6yi/5Qj7JFo7zz91z98W//2r3/4wW7C73jt81/Nyb91zFr2x5Xrf/t9Df9nPvuw
/viXDTuJZrxvf1bjw8+6TZrfn+Lf/+b/73/8l5+/r/I4Fj//23/5nrcZks+Hn36YZ3+4u3Syof7r
x+v/+/93+5by/13l1c+3f3H/5//4X/89y79nfxrD5v/159tv+5cu/mHSODAdlaQnAHYkvv27MUwz
/qFi87IdSziGpZn8l/9jDNP/IfgzjeRX1fzTGqZbs2fM1Lmg1KEq/WeMYXPG1H/Euygk6HBs54zG
jT8GzvRdGBa9P/gPChTffTPYBui3rr798Djcf17nYybyfJXPrr5ImSV8RIjaK5X7vKi2kW5f2wP7
/IatwMhR6/Q9/gwZ+49vsEjPqtUW1bOe+g+xKL5aJoprTXAqsLLw/fQNjj2iOTvmg2FOb4qmpHLp
3dc5tT0ggOqedINu83dXXyT+6F2dyNDj49taSIXEHm9CD5HK6YsfezYMxY8f3ZETp0ol8R8Marg4
xxVcsW2Lt9Qe9P3pW/xpK/yPx79IYeq5Ayc+btHVuP5j2dOaYOM0htLB4N3dyyg/82WO3MlapMjZ
hRMPfmR797Ga7wKt2MdqQpGeLAhtoKUUt/+0vx4N8j4yaDFc/vHQ2HFH0xiSgml17MwLUyOp16hW
LRwdzOLi74atNX/LD6OqyYdhykzDvveBT9/wzSjTExN9Z8paezr90xz7IvOff7hFYus6lpXUvo/a
9lbgiUqS5ED94UvioU84fY8jL4e1eMOlo1O8kEjTEXG/Kkk34ynl8+lrq/Mb9sn0YS1ebaB6RWvV
bXdPRWWjzaHcmJds76A1T/b0NTGw/5UIvjp0Y2TbmNaDkYxnBhuz6Of3nj/Th4dX5mptTED171tk
YFPfHJT0oY9uTD9eS/19ADM+KAjftENnv1hoODKIguzWLj1xnTrYpP75j7Kj9Ye3idYsTJU1R569
kv/SSY8484iOPf/F9CHsyiOmpaPvpgQHXX8vw1cD/YanD1dVtlVpvVGnoZ9nr0Nfv7QSwpaM7tCT
wnH6A2h/5oP93/f/d7L3h+eUYKNQyHVK7wlwv2iAULFJvbDTZqeaPBqKi7gBbGAvFGa2Ko3ktCpI
jOMEaHgXFtsrD5IrfxXUW9DXZ348a/72nw2cxaREqzAOWyDc92BQfgSSAsYgXmzOB7GOfh1nC0oc
bKiwk7e936wLnUNIR+yg68noydIwO84VRVHbd200fS9M804blRvEJC9D7RNIobyqLds+dbjsa21V
BeOVrSLJbCvQeEF9EF77ZXCin3EqcIcE+CfkzBOymRtbZVyRj7OHT0Lw9nRrNsMXtgXo6Lxd21pX
CrE8wcgWV1em27prd77ZXzVtcMkEfhVm5Y3Z5s+OT6FWK/egAHZBmNyHkFWp/OJvQJeZaWXPnjre
VJJMj6Yvt1pCHnPH1KJTjFMbD19a9pAkBdowNDBZkz+NCFtPjwf1yHgwF7O02qd+SduzdKPJBNwT
xNgxQCy0Adisxs/lusXkc8P0iiZh7DqkP5wKTt/7yLtgLifuYZKWHCPPHcmeqdBVZ2W6O33pI7OB
uZitI/B0hpNqhQs19YWEvmeFIC+tKL6dvvyRmXre/n2cbIw8jW2z0GlElBpnAlkcRqvYaURgkm1+
dfoex77CYqbulDqNCqrSripsNM2lpej3VZ0YdxEBc+mZn+DYTRYztp7pI/HXY+2OTXJbKcXVKJS7
0gz+8mdYTMpWVatOXVolnVV4QlOSP3iqisln1M5kwx77/IvpVJGDTd64X7ugnvqVImNqFXVMAl0j
tM3f/Q6LPdkgbfixplq5jTJSX1BweVXNdSmC5MxvcOw1WEx+rWNKXEdT5XLIRHKf0avoq/jcT3Dk
6nLxfg/2ENW2kdSuMYVfTLjyAPZ+nn4y88v0yawtF+9v6gRjKIK2cp3I++VptBC9cXJJGHS7QP7o
bXHmVHLsKyxeZstWEvhCTFHAxowV7x1tGKd7Pv0ljl188SpHupLlhtOULv2P741FUwBB05lpQp3H
yGdPaB62Hxdbeu6RkYeN24ht0zXr1NpGTXfwupssaFBZeu84k9clHl5oQ/H7332j+Zt+uKmejRjq
bG6qOd62wJ+7Iut7XP/dxRdvtK+H6hRXNstFqQ6HNoLW2lPPOfMqzIPys+e1eJ3TLuVAEtaNSz2E
tOQp33ZJ/KUE/kMp71mARcwJk7xNs1re/d33WbzdtWmOk4h5WOxKbycU1L2BTOr0tY+sEnLxYju5
5ce90VRuTapVm9ESqKwfVatucsM4c5o7tp0zFq93o4W2HxZKwU6oil5im+50JsZ0j5jQ28SMv1WS
ldqtjVEWZd1IVFEs1QfhKcl106E88cfZZdSr5TPxVchutUjd0Gxk59X7+ladEu3e7FTzzOg58kSM
xYzRxKk1DAqBIj1Yu0IBTKhPd2GR3bS8HKcf+nypT4aQsZgsvBYlsdOkjH62fXtfqlD7M8LQdOtJ
GN2m8crhjYpfc3n6dvNL9dntFtPH1BCfkCll4w5QPNRKxGzYcO383cUX04elGV5WtQqgPbrI6zqm
KlnbiLhPX32+ymcfff5KH+YJFSgcoYhj40ooaOt8DnzRaFfjThnC7elbHHs6i9mijVAw2mZcuT5g
e8j/I4w2W0vO/NTHvsBitvBKHTnnYNeu1YwaCuvsJaUZSIlWOxM4fGy4LiYHe1DGlOItC09XdZgv
Ded9dFqxtwFr3KDNLB5OP6ZjX2QxUeRW0sa4gCu3hEiZDBVKGpQ6Vnb/V5fXF3NErlAOqdKmcRFo
3Esl2GUOakFRdz/OXP/Ic9IXr3UPorT17LByo3xAxVSOJIvoNIBDwlL2hpHp3xD3FWurRHfYgLjD
eB9jS4Y4SfhWUJIYN8F+IfOdY5yTXDWdml6poC9XJQrg6zS0PfLu0pwTEhhaxfPSlaHXrAVKOe6A
k2ibrBCk6gTysUQpToBLD6aHLsomaivrNhOIqZoElKoz9Po2Bhq09dNUXIeFx3oczNqaQsjroiYf
rQAesW5iSCy6OlqbKkAe6kDYutXL+B4tRYR6IPe3Hr3myw6o3NdqZn5HIOiwzDX+puhU9IyFpaIo
KPEBnX7Cxx7wYqTXvZKM45CXLuk111kqoMaE6Tv54pv5XHP6Hkd2c3MZ/ON0YAaFbRBGUbiVVUcH
J7WNqwxNxc+CkxQcEix2fklD5vTNjn2hxYh3jMRvqgR/hG3ot1MxvFCOua1GUtL4rU7f4shLpS1G
fVhMdaMlrIxG4TmXTYsGCkmYdVU17PH+6hb6Yq3pqsCoka8ULmE19a6hYHDBouav+xa7yt/dYn6A
HyZprU2S2LTJqA3V+jYwbBYZO3kcbPn19PWP/RDz0/tw/aZRa7smMNa1WeuR1Vf9yiqxclahF+zM
gVie0/c58mvo8wrx4T5g7NNCWGrt1kV553jGbT1ENzA9zwzeY5dfLDQDhEt7RN/nykp6r8GgxG5k
kWLkJ3ilTn+DI09KW0xyra7Flhgb09VC4Vxruv4Gl495xiLMRJmM/u/WnBlG+PFBtWRfjxXqPJdt
22HMwofcg6oAty1y/vYWizE1WWYZdgW3ID9sRyLDQxtVN0ri3WQQkk8/rCO/x+8q7YefOx57gmLo
m7lkveN+CqCgVGfeiHnEfLJt0RYjyWKPO0ojNkHcdFdRE/0kssr9u0+9GEXaMJhlVQvT9Sywvr2S
7UbkVhcRVKozH/7IJLuEOVaOMnkA4aSrJICsslxx6aE/pk2+VRzoGGpwZlt6ZBesLSZzndoomuzU
dC1f2SAuJW1x+kn2CmIwrMMZ1viRWNbTT+3Yi7GYy6uhbLS2Lvit46K5ASg7rnxiv/d5EtrrluC6
vxtT6mJCF7rNyoQGnV0qgAUiZd89AXSgH7Vqd/qbHBm16uIVx30Sa9JQpduTB4kk7ybLQI9ozs/T
lz8ycn+TPj+8FH7IRy2qUbr1iEzLj4N0M0jQC6evfuzDL9/qCKaYP7bSnVobHYq8zsvmi52LM8/m
WKFYne/74dPHgSNKPTQpU0WAauCk+EaynfqtNeXAle1d2dwoVLILvDanv9DvwfrJm64u3nQTtmoQ
kcnhDtF1Zn71c1zDSKOTAZjTI2WmdV3coK9e2d7tkP7U9PdEfxYGjmTzwBYGIcizKC+RiG8n78zk
fOy4/bvz9eEhoJHDohKllksqyIU5DCun/zU5jwbCkabK98K7pjcCaNMiyzPubrMMcwCSrx5ifIzG
cSi3EcpPCBOEVJ9+SuqR10/V/vxd+ijKJ5SmuWsP1GKCRwVHsu/D1kwPmQkvbPLRKn/LygrJzTeq
DztdCCSrzapILw0Qx6c/xvwSfvZbLSaczGhCWNxZ7prd/QSzm5QyvAS010A/BJG/1jAMFun29M30
+bt9drfFlAM21MRbaqduQ9gOWfS0yuSQmRhZK+OlmPQBL4QcD0NYvAde99g7Nta3oBjvAChV6xw9
P/6//JeW1A+pjxCvSECs1kIF7iOw0pBD/TjMOkDEjBGSN47cQ9yZ67ILfpglTuyKbHPs/1U+S1SB
/Xmo0wYJmqYIpuLMEz0yW4jFdDegY5AttF9XEcEvjZDZC5Ra05lRc2TQiMVMN6XoJ4Wqpq6GvB9W
C7QTuyRtiPRHVOH9mV3Zsbss9jKDVgTowIbE1SXYyRaVXYm2+Qlm95mBcOwZzTf+8DpOVp3rpdKl
rp8Oh95QriMP9ODpQfZ7Tf5kkInFhBfC5S+DiU9P7l1zQO+mfjFLojIsJa5WRRL6HJJqwqE6BeJn
Mk48wyLRr5EGV5fGoGDRLlpokKz0GLWN+mok7Hlrh2RYJuDbr7qowcZSz4GLVMPMddDrw/70Rz/2
WBYTp59MHkxQ5JCeikIR7CdniPXfXXqxRQqnKdOTyo9dEi/3RtY8yiZ5OX3peex99rwXExm2yT7t
0YASK4Eniowr1Q7ww5FPUxrXXXSTDvG3v7vTYrIS/aBaoqXeNbXVDwIbIXCMI2wQ8yYE8Afs8CVQ
6jPr5rHfYjFV6UmSQd/sQzevE2ut+qW6DkvlXMFc/3zVl85iltAzRRaTOoTs5bcdrCUNvnEv77P2
YDZbEN1IL4dLP/zpWFC6hgI5OEbZRK6boL/QzSebnERJU8h3AnA8AbyPLwoW9yl4jLHc28Wz1WzZ
y89+4C9eV24iL4LFRWmeBPrft1B966/mO+kspiT06dSegSG7IFXfySFY1QJAxukf/PMfQTqLiSji
EWkeaW6umWpXgH1x9DZnpqAj+yLpLOYgCH5kdcZZzAzqpuLOgBMjPLfEEVFOLmpbwvPuivbMjHrs
iyzmJN3voyCe0oR9vUE+KgbaYjDOtEKODaX5nh8m0yQN42CUZupK84AXNy4P5TmJ1rGPvZg18jTJ
1N4cOJQ7QDAxK5MMRmnuzE9w7OqLiYNiHRkRShu7el7eZGro+sL//ncDZzFTZJiksWsbqQvVHMC3
1jkbc0SBffrqn8940lnMDYHMbXMgNhEccfqVSgx0PxygrT7cWJF+HZsx+Mb6zL2OPCR7MVEUuWYq
JkwN1wryx7CDsxoGFGFPf5FjF1+8u97U23o/DZk7VP246YI3mwySv/t17cW7GxsCdZ9axi7IW8g9
0AAuUsfT9qc/+ZFBv9TTTlSlfFMNU9cojec0yt4NmWwCDfrE6euzgHy6rEl7vvOH18rzizhuzSx0
BYbb0uqvmQyk+dRrxKzZB5EQWJAe6uHAf1oPBDoGzbPJQ9RGbTUSgTgaYKRS5Z482JVqXuvgfCvk
Rn39Q48fuUhC2KieSGT+FW4joFgmBhCzvTDS8UAozwhFKsa3HQNtAFpvspXVYwExEu79BMH10ewh
kMpD3pJYDZ8AiuGcr0idmz+ZWqRovTiwtpR6wHHitTPllWcZ12VqXFbNDX9HAxVraZjjC6gIqgfi
zLjjkH7NwmF77XuoPlgQpFkvFH44OzdXJeGbrB15W16ogbHjI8wxhhKD/qAdqnS8ktVblB5QB1qp
haKgwD6cbysNVHezVYd4raC+ZzvA37Fhb/MRpApogr/LcxSldxE6z6LSd5BP10WNOy/bmh7g7p8m
Dk9LfWLV60RxCQZg3YaClrwHfbG8pEPveOD+CIlmLRwp4Kddcper7RUFjmcyHVZtfBOrD5iX11rJ
v0n9QiXk0NfMZz6DDxCKlLRVC8RGU18q2hNmJr/lar/PjX5HGBdHi2Az+epF3dxo5nVNDQO/3rat
k5UvVBy0GrK/dj8/QnUQ+P8Prdi2HuwRkm35bUL9df6SOLhohtdrPspAqmaJ34mzFVnYN5QviN4V
IBj/8s2b3/YPIzfoaV87lozcOvIxfXvy1acyfPq9mFfH/3ezJ+3FihCnWBqHjANIZzhPlM9HHntC
Xu9ILGKcYc84fZsjM6y9WBrsHHYP4umI8rm50+vsomA3PMHtK2ux69piK3Cxnb7VsTlwsVRgcS/i
rK3ZY7SBcbBzZHLGgMv79NWPzVOLpaJoB8f05/M1IsEvARHvCp6huElvTl/+iHRXLsXaJW15KZGZ
uhnvAxlkOM37S164oCWfztrOe6Y6vu8FgAt9mxO6qjZPp289z+OfjISlfDsZGnRP7CvdsjXMb55T
F4+FkfZMT175qCNLv7Xb8Zze7ej3XKwmFSFUajWYoWvLUFz1jpT3AvDUZpzafGflIIn8CJyH4bXO
zPpQncNEaOkmTRzzAgBWsQlzxz4zYo598/nd+PB+WSaHgypJM1eQJHVjaFpyq0B2+DKSWbg2jJHs
uCg5p7E98sIthd92rBjmNEaZq9vxj7SunuDn7yohwWIEZ8bose+zmC+SRp/SCrGOS8qAxLgNR0FE
ZMPWfQ3lreeMq6lafqYUN+9bPhs2iwnEAqzn2UPM6Vw077lR3/bOsFGhZFQOro8Y2xVoH0Jv++3p
YXrk9baWM4kltVQmY+JCLv+WZcVbKrTX05c+8m4vJdk42GuFdJ7EhWh/5QBBV83u1TabM8PsyBz4
e2PyYZiNZB82EXEIbqMaN34KYMOThybx72RJMXDSXp1sbM5td47sdpZy4jyqwQ/kakJ3Zp9Pl2l5
CBD48o9ivNFA65MvlJRnz15HRtxSQax6NqnFsBTdSAmsL1D/ze9mlIlfSmbP9N4ogw6uMKvhbCFh
NahVoJA+0xmKgmLHZ9GABVSUS7ucXOI+B27b64A968YIzxzYfveCPxmnSyVyVY9drxZO4LZDBmKN
Bd/391kMUji7Z++DTRGs26NZvRmGD7VXXEh58K1sF82F/Bi8FTZssa0nt+BEGXG6T6J4x59wUm/I
aoytdOPnz0FlbOb9Re5jwWR7mMYPbd1RlSookf4Q7UvXnlkpjgzWpfTZTC1RyIjvQ2eP2OAI+k59
ZvAY8veQ/+xpLTbLlZPjXTbryA3stLzRGoB2dm6Pq6rV9qauWPeG2dtgIOJvsU74gu041QaHu9io
pF/urEw+VMISwBIdW9+ptiAusgFZNYQ4QguRO4eIlxhoPTbop1gLnE2jdD6w+DwCFNqyE6zVdD3B
CruwonHYBmK0Lw21y2/HEtJqJAl6aHI7JSRG/Z6PMr7SVVuFSCabvZPX70HPns3Whuwy6k0Q8FWl
A22Ms9VgKNNlo076bUd6BozZ+qWOsm4boM+8RG6nfDXqISFLI4MAIIHtNBPuJSspqNpPQcWeIm93
inAiGCwOfQ5i5+GY6SAlIQ6jGPa3Qptp1gbm3lgPlCsTkzvZJXA/Ri0jpRGc4PvYieQhF0Z6Yzla
VOCD6Px7kWjRgyk8yD1ausrAITxFpHVtArWpQUX/b47OazluHAugX8QqkGB87W52ktRtZUsvLIUx
I5jABH79nt6XnVqPPRYTcHHDOf4K+YaeDJ2hO2Dn1LGbDLyk6/w418y8rhQ08ZXI06AaVHJSPnoZ
4GdrREIEZnLcCT0HSD3T+kybYtBty3RikruRZ0YK0kPZdV/kt3/Lds5PTg7tpSkc+6VrblqneZD3
EWX9c6mq9CQU1BOgSfN0rZlDPszDMh6pnz0vfqh3mUmSS2bBgndBCpyRldV3gOpAmVZJ98YZLABe
BkDmq8gGG2tAcHPdRPnBHUY3NmGKnpQ6Slya0b4WAwX+GX5pQVMW1aVhQPgAlr+di3cr7L4DIcBe
g6CYdc4Qv6q2VVo/iGDMwF31O4ZgTxkQb2cKnhlsOYx58TkvrYKaz6KU4u3C+d09B7KAiFkAaIQF
pR0AfqXM39NpiiPcy2PV3YlMknmDW91BpPSr6VcHZXzD+S0R56Y8OdoqiEN0b6ytRQ0hekieJlqi
0im6JLj77GVAUZGtv3R/uQdD0LYiPZJfN/+GHXhQBOVeympvWCBTAAJEdgl/dT8zaVKbXdFd6qA5
alwJPQMIEuctPNJNxu9sy+Ygomojxvcl8bf18jGM5BQFC+0EyR6VUTt9jGtwsDhKbyLYEMpxH9aZ
2hisO+Kop9npLjjCYr/zj52c6c9UyZ2spieHLLgf1Yy7o/o8gWbBVWSon0FRGu+TzLdwHqDcXpwj
Vx3a8KSUzM5u6m3H5sstqg94RHyQPuAftD90dHn1i9A2wgVUbQlcTi/6mpAh9hWiEAPi64aUgvsN
m0jn5nj7rbyQhwocX7+MO+6JJoRJyysr06bC/8ZufWgJSBkip6EX0iYwsK74UHZ7UszMr55+IHU2
T/0fAwJWYwvSUh5b/jRKnpqjRzSS5yHBtmQWSrHn4QbUglmcL/s2qTd6njBMrI/8Gy97HvR31AOC
YiiT6xjUO8baO6H+Wyx8eQtED0/uW+e/Mi1WSLWnWkeHydew6fBlDJDG+fG9nh7t1S4A45VXnr7j
BHFnHuyMxjv+tDMC8VnzFdV7ggAyAkmK4tDHKJ13zmbhBlbdSTB/2Ph0it6emO88hNZEat61Yt5r
HkJ5znIMSIBj15uwmcF7Qjgmx4LPCR5PXyNzJA2+a2337ubqKFpErhgiHzKXt4XKFvXcdUtZYZ/X
3nb2q2sQynGf8bI1iTzig9vlyG0X+Pp2bx8LlAchCBAHCkeR97uqqf4NJW4Oggy7fOgRlS+4hopl
X6fOKfOr5JDcXkMuutF3kTPvZDc88ozKJjlzqsXATKnQiW6/FFj6wj+SAtzM1LbAkpFlN/09aILb
+1aRuM9h0g2zHm8PLHTTGTnN/DukyT8yskBdmQ2Vv9gMmYEAr572d3POssDLlo58P7l1ysA+ttPb
Wk0IjZd2Vw1QkP3biB9HYE4ewnwMgFTtvt7aELjz8prlp9s7My9wkxiZgii4Bv/5rsYAXLLjQ8VG
+rE41u0NmHv3sR0e5/VPULcs4vO5XVi9DZzafC+5Y9juXi3CCFGVsUmec7ybEf37mTftbl8275Ze
U3ycAObrn7QbTzOciZQsEhUvoAc2dh2EYAtYGzXe2F/E+R+L8u4WMb/WbCWDpEk5E1+3F75bXydv
eU4i0lKssJX45T/vru+l88rI165RzBdO4sLt73hfbp/b7Ue5/SVlR3Bk7epKsZVbx5LD9BLgr+q8
o1bvEp/OwHfCIx5W/9sNkt2optMNTeKXvz62gJUzQLF+3u47EMGN3RZPY/WCOueRFuFjVTunJgxe
b48oHIIPS65fjp3fY030t7NZ8cNksKpZCopIxHkIMc4rYXVl1XIc/eLZQtRVUpTK5WBiN6uR+1i7
WRTXwKmvPRB3Om/eKPWQ+of6XzglxUkD2cuGleSa6TTUbkgDnLaeuoVXtC7rYwAzPOu9dTclvniw
sQ9ZJhFcNPFhaAO7L7PpDdVzBLEocvEcAAfCH027OdihFy8lI5Tx/jnIiBBU+TuYFs4+zYDv29Pd
WsFzn8I7xx2fcX29T41+WqVFp26/b1fBMZPPFzLHH/ikfOs5Zxz3lYTUB2auVw0rquLXQX4t1Cv7
8b71wx+jzKVPk72q7Q/mJF9ytjJaHdR2crHDAYiMvUWCWwR4dunqG/XPt5Bs0DLttfqNfbMGq+ce
x3zYL3PEGoGFRg45WqOZLQgyK5xRCXQGLTcwKAe2bCOBlibFfzqwUcav6U+UFp9YrdG5lSOMuzKJ
YQujMCSvCeXURu2hz/yhdNu0YMuTatmBljv5WEs3ZnGfC4WUqJ3OhVfcVW7/3TMWvelBxW3WtsMz
q4cXhk+vrTJsFLn7NRdIbKrgr5Wac+qUZ5UNHxUj4UxSJ+7eVcLca4b2DtkczWcJufV+teAsZm0D
s8mkIeBbj7pxmqcfYQKxmmUNzLK5GQQ6ZW/BG9MTYmr8S/vSrHMaV0Y4wX1FZ+wfeF/A3dduxRwE
JnBNXz3h2T+mtGFjId9u/0Ff9y6hkulfvbbmmGnCpj5FXA25QSR3mUOFimX9ZveeLQeY++z+NYit
k9NaNO6vthKitoUZ6rcOXy5S4bDDDkJjGmFujiChoquCBzx3y59i7owbU9EmXrKGZP1bFAvAziFy
7T/RuqBLBHpi11CwLD5fIN1BF9u2M9TbxhUQLdul/+LSFAJKNUSAVxP3o58sNx6NAIHXNtO0sRyM
LWMFrNY0jaHNouybPYTyEe6ypsO7qYeHxAMebIPeodsHN28WldYhaldQUZh5eXNCEOpFkXNGGuZy
F9Xz+CioOu3koka60tfmlRaS+jXtaU0sg+Y/cNLkZNXMmiu/BhB2QFpq72fJ6vKkK119pZkc7gs9
ogiBUbkzYIq2bhPC7E9aXrxk8h28soEaf73O8vbaSZ2nZMAVi7jC88n/3g4OI/M/yrGApbfG2Sk3
XHbVOItjmgU0zE8YKxdfKIyMRcQlYdxqMy4mzKOs37mFHvyLrRsHp5sePod5GN9nTOr3in6/PS42
ec177M57JrSsZ+k47q/j9lgwym69U72DvdEVWcr9xe+5rUkFgX1mf7AiZKR27ttfHJScz7HysLVg
m7xXKVyypA8BwXuOffGDHl5w6NLx2gpxvyyQZ3HczPP35COxEOAUTxks6sNYNs7Z9DLEIJAuLDTo
yVQ2dk/M4zBM7ZAr3XAJkLdttkAzWPKSJMY8Ti4GIFTOqNvGfBR/7QDsogZPfwqrQb/5SwIbPGvy
a1qITzsvfoQKrjUY7piL1fdVAyKJFZbIxh5nfiejOKvk5VRIazehBoEJL6zYebcGbV+zZ8gK+UEK
SJDZ0acCgq5LOOLNUArC9UU4uLdgiJPZhy+tlP0n7f2IZYStzVmOJiofIhC840pAXfn1Y+FFBI3O
AZS53mqnfy5GZH0+UpJIvkS4YMAIEwatPjO9xBlLdNQ3OLeEU91FT2m1PMC8phspnR+JWD5r+L2I
9WDgZyI4OADVs6B/DF0got5EgGfbtOSvlymA4GmJQ5EZQMsdjNYou+V5qOuE6AflzYnc2OK/tHU/
A2GBINQzamkrJVcyvVdltolK8TSF+R7AFeuFihidn5Lh9hI9KVDEiukUFgAvhOoUctVyH4XRW9RV
hOcgs1SOrKcM4qlmIR8Gn1to0yLlFg8sRVcsuQ9hADSzLV/03OxLJ2Ivnxp7JwQSpNAdgoupJda0
2l+uTSrC0zKgtCmhmKN1FaU8ON5IeDAkln2Gt9i+SOojaq/W8VoFnBFM1M4/UyjdyyhvlmUnu7Rl
cvGb7InZI7QpTrEvs/luIpu6qT3rAWiW2Zghv6Ol9COU+Q9ejhbapQ2wrFa/MMevZskfSu3t/Zx8
voMRrHGGEr1a8zgrqGFrMOK5pe1w8LdRV8YLm99gxjfDf7Cfxp85muB8NgEsREUuAeA1/M9R/Ssn
uMtVvRTQwoj160L+mzqkFu784AlzvHVejSiWXZX/5wj+TN73d5CNkQBlvKUdBliee1gBlQ6ChMW1
FeGLjrpkC0921xRyoo04QATJ9fmoeYG3QYq9gV7zEWhl/1RUdYDGyR1A7+b/NM0fTgMa+jZ7H/nB
V1SG+9tVk0t4VLX5WGHHDYr3N6tF/8QkV3F2AXL9CwT6TZGp4qWdqMv5KUr60ZpPPtg/WjSHl7QT
954Xna2hP1rl/IUt4RBO49mHbGCydYq7kWMdQTxKw6SydyMQ+cVOf6vxZvGq5TFpLBYEK9vw7d8o
swgXDI17NCjAPpjKT+hkSO4Y5dklYO/hBYI4niv2WACVdXuLWKFsWjwv6qB4ElwXg0uw2ve9sODR
D+pjUsOpxCAbZuulCLJjPnnfi2I0yr352jy90Wl14Zr20VgUMZR+YvQ1nob0B67JuKGdxNrQa/OJ
HOBO0G4Z+2vm7te2zjZjiE7Jlrf8jUv3eBkhlRnKEI2bv7y0FBdCVoKAw/Fa6/MAe6SbqrsyWr9S
EiI6g3tZN+k1HDhGeWyGmyANHsNuvA+i+r7qzUXaCYJgTXDI2+c6y1U59jm169s4xdcCJVWtC8WK
KfooGFzfhBXl0dHjrKnGO6Ik2A5N9QiuNV58ezf14f2EQddJvbNg5AqnYniqrOhvsK7Xdhb3brr8
K2z/ZQ6An2fleAYwiohlCdAzz6+oP+/l5D3QFAb+3SMXVAXVCenqoztEB1F2/8KGXCcK3j8kaD5p
NmSWIbjqavygS+fudidyE72owDsCJz2VhJUbTB0Tjy19WVJxTSd1zMvyOOV9SxNm2B9ouPR4bWUc
LChBESM8+31wHYjakYvd7Gn625vL5ehF7opTzMUPRG7qSIFZbGnfJVCA0XfrtB8GIuGbPLSFsq+Y
sqi1i+8etXKM6xMl+OJ9S75j5TsW7xLZVc3TwdKepPe6icZTPnr1vQNidKuGrn+yosWDWWs0nVKG
0DXy2/aPA471OYf/Ghu3+DXl9DYuefXgoWZgA3Ccu/rWcsZV8q5bi3TuxRgxz4ang2/E1JdKLvLD
GhrzF808DZSRqc5k5qK3bradU+qYaqf9dvwMlFug0/A94lcz+tk3QFcsY4r3p8VEHmzIaZX7RSUe
eS93Onea7dLvFuwTqT2NN2xs91XTFkDtRASGUn1h4141dXnFPew8lbpMjoXCAW3WFEqKXa9wIvSw
Hen8jbvBv03ShdhWRidcLwN0m8fEd3GqqtFN/xI2TM+h0TWpyxEZO8sVgM7wi/AieBqdtP8rxhUg
zxzakEjn3kmKU1t4HSQfTyaoggdVnTmYcNytgjmugDGxbfYjrgu/KQ5Em/SudaPO7mTri3PXm/YM
6zo8/b+zcvaq7GKkY8f17IS7VE/lpVMRfoappaCe4wJTxSou69gGW2FPmPFIJD1Fqwp/8ln8yZIV
A1MTFshOrDzK49Ib8EhlkdPvo164wJ61nR1CjmgRmd42dnwajB2LE0EWivJo2wllxTpioV1mEVt2
cHPm+jSHesUUHFFy56/4naMD7Y9m0yGMPvZrsWCZLmjo4//umsBQ3OoYQ+mMY9+X9mLtXAzzJ3xK
mMcS5treM53aH37nzffjrJy3Qt58nlaxlI9W0CSwY1V3Mf3yLbuFrBVX0N6vAiWKZtjhA7oC2sBp
Hg+qTfT94A3ecQFCd+n7VF3osvbORVn1b+MEXbFvhvZ+0Xm06WG8bjx3bOKUSVmgkOwsYuiqnQvk
kmwwbddr6JZk5xlaI1PJAt1B4q8ChvE8Z3TewrkFGR764r7G3BOHaVnjYqIDxTd9BvG4qe4E4yXX
uYdd2bl6iF0+4V3d31SfXYMp0esxcZpAkJcMYKv6kzxlUSebDXFe/x89SbCeOGQNm0EL7SMcSsM3
q/JoLdS1wWPZo/u+uioRdL3AY3WwLPf1AjDfjvItGuf2p4D4Sz87Jiz6pPudaVSH7zbV56IiD1wJ
hKlBI6dYCzRC236GvCtH5uhEbVEH6Gnj2kjVI55OjKeeazA/f4Uf2Hu2IvvatxYFqKC7FXtpZMab
Oa7ToVuj3znJoPnbKH9AIkQ7H7lKnPST4b1Lm0cy7RwIB3jmEJvbnV9yR+tiGLfkN26xETaOaQxS
ThlLs418zgCUSfoPAz55mxXZwt82I2XhPu513ob016zOHhe8xzNN9UMwBdMuoqP9ElVkLywRgui1
8v7cBShg+qYIydlJ/9ObF2qJhShj2REpSqo2f1oA9DGAAbNXesaaJbHrUCjSSb9LNN7U3r4pY5iA
2A+27e6nBJpw1kFID6w2eB8ca9qObUM6FmF1nGTZ+KlMuhxs16zXCigyxCQCqKn3l42gXo6VON9n
Br97uTKkqir/P0sVeEyNRSiaIDjU7b/UkBKp1UOt+qcgsh9057zkfunEai0f22I5c4R7GHP1D07m
sFWd/SFRYnDsxAfWdYiz3RYRzox1c2d5TovhrXM3jWaWitvFpueKFw5Sz8ay7nSGOwSe03cVdgz4
ZPplTRy2jTCzN8nS/JTEzw346XVOYs93jqIYMd9U3oH356efh5fSzq8qMte6A+a+YGGe2X4hLR+X
1sXQownYQhqW+qI9UgNHfkhus78F5EH+0lcMQURl/sZ8CgLKYvwLUdbnXGnzkw7ZfbIOuOQo03Nq
0xycqjfVpq/W6F7Sqn2rvPDf3MmTF5bv1QzLoEwssU19ysP92nVsS8t7URNFo0cg/eQjwb4tvL1a
EeI5GCiAqeScFIPnaUT1IUC2Dn77ttr2BRrftynRnKfL39Gsp36Wx2El+diZ4AlA94WJsX/pYj05
E6ptne/bvvFfg9tuoTQmlNngUIKjP2xk3u5XYlmSjnCVS0IQSW3IPYQrMUEYgWEIBusv+ZI/VP2O
KukonlLG6SVphSRyjrxMzGlwLyjRpSda9tMHNmnU57p4Vzgftj011BxlOCmZmzI3sy5CCMZAprn4
S95E7Yo5RB7j19dEcJbpKFoMxv6IbIM43SffX/dQYSf36pckPWtHXKqwaQnjht81c5hCXv2PVaTB
SQ4OXdemGhDMYeVrA9wBt3ZtVbIF5Y3Dcj9xuLlbChvRcpG+Wf36pqCpx8kCSy9rup7lmkC6ghNM
5nMoL255UygGmDVVSxMgedogzhJS3V0Qxlbge1vmDKt47Uz+MzdFfWyybLgA5Ly5Fya9b4WGETyO
1ib1op9Uzv3RyeUrb3FPBD5rNN5U8JsCb0S63FrJ/XzdjWm2vg4eIWZWApqe3U6/OPb4y5xpdJ8E
gYM8MdcxrVbyPAZWvat8JA05PXGXEGtpM+dzxoFIwuPvSXj4HKUPmUynmPAlYmXqHfR13Fx7cGCD
l41X79eyw/1CvQX9ka1eBOhdvD/dfyB8WcynBA617M+Ee8uVdT/AAqu950BZZAv7RJgNXCq0t3mI
ELjr+LXSqo6a0ds4rG56FYcMgqCIdCI0T7YeCeA/Ulkf3Uy5QaVZ+ZIzGR83IiBN0kYG2IAzfhLO
pXu99MEDSUsXHHf3Oy0MByvgzMSvWU1qu+AFdubqwxLtcrFH+189q4biXUMpdM7QoLttS/G+m2Jn
koLDf3lnJpJbk8crRcqbKTO+eDl4SJ8z9jSPEL6Y3P5IFwSn/4imyhl8+8aDhbcdB9vbsg7UsWio
rJISyRAfIazbkKfMN0Ipaz/4CVLD1CsfbLZXdHpIgkiCOpQ9Xb6kRS7IkADsz5rnXk6DlyGZaOdL
DSIRtxB9Pu6w/G00zQ2tnUaPXWRx2nNwAvXUoajlrydJkHcM+8lH2kL5iy3fpkCUYfpwy+elqtw4
KUAsV61sTqCacbkJt7vm/A9lZO9MWwauN7dmgzSww5wi++hu41f0BIsz1R2fgHac4tRigYaF426J
9ClJSxQNY1vNT12Z3qJfEgGujwuphuC1a93Z3Syh/a/rLejUNJdui4HPfg0IKYZVUAuNxCXPazzJ
ifWE5kOSjm64Z3QFbBffuhSyNyRuI5pYFf6ZKG8xRHONLPjjGweSr2Kmau6OebSnk/dPmJr8YHR+
lnnz1mXzV5qSqWqRa2xV3nKoitBHsdeRs5oQ4GpOTVvbDpZDusy/oIQp0tTrswGGzPljwtEWAoWf
fXBnU0sprldiuQYLB7Nh4vHacgaALbkhxorwT9bJwtFq1Mhxm3mr01Tx6PCXdcHyJXPhxYHEgw36
Dcy3tpbYrcRrGWH2pvxf71I1rrtOcwFJaT36ncMJFdZFs/cKPJNGdD95HU4HKAszgRnZchPltPkS
Bew4WX8QVP0lmcAWu1SkVlPnx7ZIhGbpjTQkUF7NJK82jmQFxBlaH4c+eJ8M5jJHj/d0UMC698qW
7DmXQ4Ds7owMaJG19F3tmGIzhPmD1ehny2NZL1qA/g0m2G7FTNCSDCaGnEYwAAKvNeL6GSfRPigc
cRYQu0/Etc1jr6RPN47/FHlWEcuhqOCCi2vb+D/DINlbCyO2g8PZOPOp0icuLNEVf8muaSZ+ejtF
OGkKm/UxqvYODeCoQSoblTP8gaC4pZmcQsb5WmWbRXXpRx5ZbOOR5ODfmv8Kjy0uq8x7FrWI4aum
2fX0ju44wja7WnrtnZtUpGQwO7A5WO6ucRd2DYt+ac6gy5vn9p+WEvZjkyQIn4ZEParJpUSbOOOD
HWT64NNnuAt85ATdjKY9msN1U9JWgBp9nZ5JZvbXHJLbwdK18xqQ3iM53pud7wIgsNIo+jsXOP3S
gX7qkXzYQw8gIh5sJU9tVap4btr1jgHYWzs34tyhLDDnNYIvdSZkSJvxee5ydR7mukADKZKts2S8
xa6lY7Ix5aZpUzzOau1hveMY1Fq795whlqugaEHU0mHtHrhbL0vrd4/1LIazFU0WOlcnpaIfdKc0
GaK/zgCc0iu1u6swTh6adSpf10EJPPFhuZ+aTD4mwvbjnjmza9Q68hRZ5F9g/Ufo4abkoiZ+jmIY
yn9Zn6CHNWP3OZFqxlip2+eevBxgmhaMPoBZavumomopR+T0npr7fdeVC/WCSR+IRUg2WVb4LaLM
p2Wgtl8aDbgGN5i7o4Bi7slVF19BUtDJhBJst9T19KcsxR2FchSsESmQYHnsZER535q4JWHCSdLU
5icdvOhqFFXNJjH61JN1o2A4Vt8USsP07GtnDt8NCjHWs4CcW0vn2Xiqm8L76NPIvyN/Jie0loZy
suh9uRONLx/TAd6XXXT9zo9ojkJmlp58Au3YbnIi6insOlQ0CfAeYi/KtkkYEKzM0cVfnN815fvy
bBi2kUVluBwko/OISqDyl+RobBxgg2BDlj0dCJWVk99bZvs0gfLDJoJkbBHYsbAu4S91aK8IbGCg
uqVdb8Y4EgelG+5NTx4bd1LC0lbW3v061QD1B5/VPEKcSDdSvzxohzatQmSM1y+rPtRpObwVfXRL
ZSRyPNbNvL74WVHfo8RVv/YqmpeIyPovM4Dh45CvWTz041t1E7eXTqkOY90jFK+89Z6XKno3Rc+x
1rjdYQn6Zcd67aN0x0OlXZPHRpTNPtHd+DjlwBXKaCR7W2dj+1xQlXlSXYQSMrVolhtdSYeEZx9s
35Vfxq2dPf1mWZziANn6lsX5qIaQpSlOoKlgFZuov+2KVGXfYVfrIwG+h4Y6a18bXDvxTJoGgHEx
PRdLPiMBtLIPEUzymo7K/2tyPV6aqJnpbegbjl+Sl0TZVryoyvsTjFPwKFEzvbQ6C75dJfuvZA2C
e0lF+nFupfthIru8mtyn/0jhp1hVGr0kzaA/XC9dD3S6NccodAgwvGzY01I0vXRtPceeorIEYsmE
O5yJ+b1An3gcKtfe9WOj/zYMfuz70QPNnBT6YHte9TYLgTs6IR/HnKdzUdT9YgBo439uXelT5HM+
T3z8jGqlQCfGDsP3NMunvhxIpmReipdodmncaGaEQxnLZNlmd5TQEcSR19n5PaXRIvAS1qtZ2vjn
tHfxdEnmmhbzO4B4wzkMMD7nVTS/zOjgDiakdkn7qCXeguqmfXcyQv7Mt8CDOGxzqYXoFvOLZqo3
oSmmcAMPE2keUgpEbxmX7c3ko5kbm4eqP3tNYz1Mk9cWG8l1fjh1yPhJUnPmd4pu+qmLcET93U8n
KNCk+yWcmROMs+5CvprZIMJl+Q4GK7sXXjPDAZIQBVERoxUxrEM7mZn5j5nlekpc26BSxuG2B/uh
HyZZrFfRphwFSuRHq0n+8nlPHBrXlQ+/TcbjOuX0jLU032/rHL2nvbbTP06a5L0qg5p6GZbiJL0m
+i+URu5Sas53o0+KhNM9HarQXacH42UZVhKS0iVN4DEHdD7xzIoUi+xg/8kGN3r1EoIcRBkNN0ms
ITMvRZHqr1rRYzUT3jy4XZ3fZ23d3iVJExB16XH8nTPC+s4pW3e7ks5vMK43dItlEtGiVYo/Y8Ty
2qx2eKazv/12w1l+p0lSxa1MvWe3CMLfVc5D7A2FfQ6aFELX7TuxU9h9JFEUPuF2QpAOTJHjvZ0c
dJhXTxWL0icywPCgmF95X8ZZP2SZ2x4NJeA70eY+1Fzwwipcp890cjAZ6NZr9y0aIwTven2FPljv
QpGuj0HEEhxSd7qzV08M20jZiFqKyEniokqimuJNWe186Om7dSTn0OZ6OVuiRGTDpMy+cnPqmo4Z
ruShxM7DT3pamzXal+QIrh1O1IMHRWsH7wrfu+9mB+OwoTaLpOuwDf8bfLo8GsLhh25oo++sig6G
RXNzazG45rKZN5Ysva0zjs2FYpvYBT2RbaUsxPQLJauWMgcnEkEvx7KU+zShfKudtjyEwLpp2+M9
KLX+TqpAfuqOginQIjqvJz9gRl5Ri/fKdV/UNklFDjdxWhAzNZYycTQhTc/82X/Mm3x+9LUccTNN
jMMNbT6sp3qdgueipMcQeQBmPbksu3RdndchWt47+g62oRL0fNT8JbQ7EpipqTm4PCEyFg1tiVXw
lK3NW65y58nCIHZnyVAeljTLdnnDWX5c+lNBUnWjKhImHFp+JT6VjMZX5voLz9pGNblMEjfgTZrQ
cT59f2kp7+hx/rFCzulBgtHcTHZ1wOvoHycrmE8cJJn1Hut1pIuJdrooX4ng7VBO3+A2qS+brLou
RjlnG4v6uU5Ykzah1P6ZhpIjPo+GJATupdyR+JZxd6NQXok1u0jbm7GSapeHC+NroGsfi8Qf/+Pm
rJ9F6Pmxa/nTtvXgkeByFLuwo0eBxOJ0Kt3uGyIdJZPFm77mNfKYkEvekY/9JvX6E/HQOJKQ2PD8
0n8ap+jM8NeLaZj79tW/iEBnm5XJ3qzOA2yPYpNN1KecWSGAlFhtKhNYF9W64VOpbE3PdFl9p2ND
/VB47iFCIDxwhEnIY4oV4B/M8+3c9WJL/7OgvREGH9/cQzoAiPBuqejmu3LqQ0vrst2hdBrFWG3b
SByHwDmxs1lEwHT0ElQiGC62TsfSn8k3na1ssfbyH4v4qS90F4f1+rus3Q6wxaGso3u7G5kMuc14
0j8mgyTO+WdQ9Oeamjggw/MkkufGGa+W9vtdXXrZru/ozEvJUNP4fg6KRW77ARJtKFUAlia76UQF
q2lEI9gpwplJEB88MB51W8r4Vxhhi0nPsbvyh/yRc3nEQX+mvDq5SRZHheCHqMOzUtlVDsGVwfuD
SNzX1TcPgZ3xgkdnV2NlzfRubPNLiYUrXOUmdShRN12zJcGHChqhmsNPvFTOtYRHXjf5sa37E8cA
evssWpy7vSokmdU0dm4Fr5XZ0rVxOEmNPcrgcj/zua3JfLWXBLsybdlOYTY9bSd8vYyFCitKL6Hh
ONZIfKfUqsgTzK+05DDuMz8EPo3vEzfd0giRldikpjGYbR28fKb46ITz1rMcVbTCMDG/YZZ3P8tk
opA9mQIqv0uMU3CSTTrqeIHpPqyGdThasjtfZjxySN+vtEaFRN/JfYb6cvV6ZyOz8FGqjiS48t/1
gG7KHdvlaSh8jzcyPesA1VLXrXu22SfPpI920nYbGvqsoyiZ7MyHuLcN1eK1O0lDYxjl4Mf/cXcm
zY1j6bn+K45aG2kcTAdwuHtBcCYlipTElLRBKDVgnmf8+vsgq9pVmY7u2+XwwveuslQUKRA4w3fe
7x0yP1xNivUYmTUtofIl0sfXRAtOWljnRCn38PjhZWqUyYtKbQ5FPh1bnez43GxWGusVScvJUtTq
Um+NpeT05hqdf29FwTXJuJLK4vQuH9O0JapzyAm1V7qDMgfANak2uLYm93iLf/XzTKGCLFUoy7Ha
kLPHSLlmVXATQuBFtVxxm9qJYJXxKGwYuJamuZOm7Ef8iEw7/DZG2sXuuhcw8hc20XUhqscBv25O
91nGSgqOT/yr4nbVUJx03b80RKJ3ZfgcK98MfEK5j9lkL+lCrgpKcviPN8IeFpNQluSpf605d1aT
BpJTPmfTeKc7Cl3BmIn2WRrPcNCWfVTB9Bw38USbticgleDZ196I34h++ebFEwELEL9Ing0jbNCC
YjPwaAmovYxT/pLynEwPjKMeP0sdr0/83OM8ubd4D3DspfVZhSd6o2EbHLs44gxgruzG5EyhXkxs
u2YzybrxaDxUYj3V3a3pB4eo60jlEyUdhjF7zcE1oP2sOagcNami7LfcYpLkzFUvZppc5naObE23
gGgTVD1x2u1drkMKIRXaMqcPWfshTHSOzxxRh1F/UbInm8hUDaExteOlkdE9Su9wiDZShdmhCBep
4zoljtPIxnUE0wNy1GWavHsFSlccBee2Cw9lQrqiNaDw1E7ZoEHrf4BUt2olPZEyHJeeJEanSXbN
QKCvL5emgMqvmxE8YPxdhUfgPKw22DFDGl4T2qFR7Gy1APVyVJ0jKdfzowrHcUMv6GATxFIFLaX2
tFQJ6u0qfVEa3aGJzV1KDms655eZ7W40fbY1Slclf6G9dpiQPs/DIYm6lWkjPcdEJFShsY+DTzuM
DL85M1yfboPgvsJecBZQ0x9fFgynnIueH4+m1+cg85dmIL4iJveRaTv8mm/mt7YJPlfQleB5Tfr4
rasljZVpNd83vy43mpfe4rtMfjK5y1bGpskQqHvlY77GOLE2vuJvRp/o80w+SpaU2AgjHEXGZRX0
d6qV7vW0fkcVctC6ZuPYyXZ+Y510oFTjdV5ugYXXrDeu4xdLHMKPdDUWo8aRuso3MS4ojhVts3rc
dkR9tmqxao1kD07/NnnGliYBsTGGuchz9Q4XczdhNY6HYWNGlCiRBkULCGtkkx7VYFkO5YGkmpSR
Nd/tvKVma7tdEdL9gT1dd94NO2fF1VdLQUsl8atrXJjnYvBOE1ZbuqHT7CuAUYszquAGXPAhkMZl
NJtHpBUqq0K07hrt2kfldghJgK7r+S7l6hHSKdb0hoojkdyMEKSI5E1NCF/JG2QYf+GFSDdGpVya
k+LQDathN6saWV36EqxskwUIGzJn2zujwVqf164VVctJBmfdt7dR6F2pyU6eT4eTL/CNRvOtHyXr
pAxDjkxBtTXJhHR7uDSbgoRwxcp3XMNMvyM9XNSkqeYhbYvUvGRVd0jV5qY09WuhE47T98WqGrWP
MWkfsynjjpXHpAsf9TQh+nB8pQV4rYr8UfiJTqxle8UQf8sCfswbuOQK1uCT4e05l3wGwvskrOWB
5N3zwNmvNJpbZWo2SWStk0S7AY8E5au68oAo6UYT5DJmyrRR5VRjmYMIrac3P1826DRMwc64tZQS
alZAoeHNg4r0vzn/mhPZ2EMlbkW1bMz8AfLFfWFOdyXpim4xINwKh3YThcqtpevKlsrqdmCBQ0Bl
lghupubQDfluSMBXHGIWHKydSuZbUFWXsnfY5bBZYFd2ay+HJ1kyExWLziSZjlUarIeRFpGdwPD3
NJHCZONT7HpNVvI+br0TmPID3MDtxPamAm2hoIDv7pdipIFP009tiTljcNotjTI17vaWOlxK0dJ0
BHblZMHuDaWyzGKdb6hD0FZvO7jArL7K1UEkmLTJ3omrR/o4mFHkkK0ECziY0H2pVhuz1l5LhCcs
SXpPpG5AJnwfvtaKQqeFPUqrgRc5NB69hHne+uqNWmkX3cjYh3tjHdbJh0dJpLPmBLbZwreW4zLz
JnXRxv1awcSh9fsJPZyl84aK9Gdkqotpqp+9tNmmqfZC30WsAhUBxjwP8w79spdu4wIGRiP1GdP2
H0MI+bh33ulG+ZnSOvJqn6qMyr4U/Q1FGBIG0e37tsQHqDl7aXxVlARKfvsW8U7TzA9o3Zd4fd10
RYB3Rz9yzqqUlRJ2n5Wg52VFzk5E9XXusZWm0sAzpvOZ9x95YMM5q5RD2k97bRQzofYDYukmDoqZ
YLrRGmObmdkZqGuLBHEedyKrXcmG2Ib9nl7qvcmqb7Cjzvc7JSxFteG+DMOiUO6t+Mnp2O78dV47
rsM44O5TbEKv6Xo3IZIIV4rj7FAxl5OWyhYyemeScm9y9jItbx/EEKwwFVia8I1gTqAokEulKlwl
65c9Ipxhrnj3uuI9eXARYVsZ6VZ2zb1q3pJoihNG+kwDeTVWsxG9dZNzNgVlfeKtnZLNNiezoLtO
8XpFnJb1+wAag2eF+5ksAV/FIzm2Srz7gqM1oril4+2w+Ygx3Ujy6gpNnjjd6AWZ/daD+5LRfc+a
9JiB15Ty7AkTzd63JroJTBKfMmSVNV2/odSWVu0f4tFxsRux0KoMk33qKaUoWdc4mjihvpGyueHV
eZjl8+Dn5rPkbjuQzLRkw4fHc2mjo6/XCAxQSPZD9tCxRQZdfsPv+qqGqGrmDR4ByRcOW7smAAOV
Xd7l84BW5QLuX7r0Q5JPB7KQRdrgN8hYLmpYH/7GyYpukXgZPK+sWBjMAJOtnI+OZPrsa0jA2H+M
oN0G7XjjY+wAAferE6h3vtHzGgBOLw+Qv5ayKR/mfw2SblMWdqgEy4FGRBXFn3isH+IakjVfDZql
chjARhuZbDpbPZSGsSWhdVlLiMy5cp9oPE8mUGd9bWfeIKKc+XhhPcx/zaTGyrp8X8IemqVYWqXf
hp299wqk2qanPhdZutaJxS4yc4tOYjMNKcayyjZgCklKZgs6JjKQ+4SFZbA5ZePbQl+g9ptZXXVb
yXNuPKfdLRwCuDgE6WpfNd+7UWJv01uwGjrXy75aDaAZp2wC3Uv9Rjaf9E7cDDCXy5+QeoGDu7CF
l1nwiTPkElXyo0WzeDFFNTi0s6oaDpBeRrhyAkeo3E1h8900w2o+m+I0b+p94S2pjANRlC6QKpFi
zNRxfNKwBxNTtqvt5uDFAsE5q0ZQNFB7YmdV+DHr1gzF6SM9bjpeVmyLI+gJcLF85rsO1sOcl4HC
mMQpaFIlvYZ5Rlk84YFJ27CMeRWFbWPqGw+G0hJBTo6uBHYn/Scog3XkekTyJcmGnzSpl6tE7T+7
mfPK7YhU495gWBkOSiPqBiKmXXC8BXYzJr6qMMQ4+dOQoVhzR0XqK6/zNzrFcwIF14NcmzDpVJ0G
arMOR5i9UL4dGIqbKi57+ke5uqjIFEZlSA8wlBN6dgeiQQh9iSprE0Y5xqR4kHE0vNapBbkELvm8
lDl4y5IzsJGaharD3Jh+dB00/ZRm2okvMlAIWUFxN1uXBAQNh62ynxcgJpdJ+5q88bVK74IoE+S1
iCo40bQax3+rbc++aj5gW5oQc2Jr7wkgMIzvvU+HP2ZpnUep8AeAFpXBxzkff7xxlkb0/cW3OsA4
cII8B3WsPlJjZu9Sbpc0P+cFz7vlnopCTq5VNelsgyT1Klt6sQ7jCGIyOdKvCTnAW62PWBRSiSKi
bDWETv5LUaEN8qV956SwJdWveYItEH5VN6Nf8hFD+KSyYhNIMUBwgwcVdbqO8C07mL55SVUku5a8
xDqMA0dpP2WcXrSZCRyqX8fJ2CXZY2U/mdp73KUMlnjV6cta76KdQZkGDq12Dx3Q70qh//AQTrjN
SV9r3+wRJDJVJphgY0HjeISdmVhW/eCVWbSpeoS7WtBcxQinajAI/SQ+7o2WlgF5ruk2pLEmr1NZ
TI85rEF02MVIveGD+1qD8WJNEv2BiJtXUfrli2LUNo24WIV55LcqwIrTlXeW0QMjFFVL16WhUoE0
VK7UcWwP5C30i3GuTBiALa024gqiMfG3E1e+GeIihJVZ2tHJp7e9bdLB4zQuWrrcOacwE/9Tj94q
HKJJQ7U/Gc8+8Gi0qf1cf5v0bkqWMAPBdyNJlF+rNUf4VebDzOxgDxqhtAifKnSSdeAaSYUUTrdf
u5ClsyJkD199SFfQFP0sIv+ifSFo9c32fMT3FXXpom19fIKtov9UNVL4FkVk6ZtAIV7OMMNskUoH
wQAjVt+kuRkRG+3TaNZbrJMWmu/rpZs5sbwvpSEOSZKzg5t+vIUjBssuKKEyTqOtsq6FOXkao9jY
Nv5gGhQDDOA78zYkhfrEPgnwKMPqXBeTeV8OXUgnK6Ngx5pzZzuVudVjYg7nd9RL0lH8A68ES5gT
ydroe8CAwcuDm1Ex803LKuUPyRPnpnRR58Md1iD7AbAiAzN3zbhCCKgxNQoAvumgVvnVMLzDrI4a
vOKQUQFPIDRaRSUs4Sg64pTZAnkgZOdFJ4szEAewgm1f5YBusUt28/wUmfmkl0g3lW6NPGxDnNfS
VO3NbI1cIeTCt6E+cB7f9p159Cz/oFj2k12pK7SERINrByX276zcgl7Q74JSu68seUWhsdUNcas3
yVa3lJ1FyTZ1yus87maIwIHwutA0wHgLT4WsOSUB0a2B/4JgA0WJw8bmRIRDlgHVKcfGRT3Ilk2p
Aq5XzRuta5uT1mu3xJTsodAnm8aHs5ZUB4a4A/hWPnehshbQHafWB9ULnB3kfshE0s+XdWDcJ3aA
pZoGOGqiPydTwUqUUyMizqTilBr4YpdwHULe25lJs1dxud+xV3IWMdr3aMQjo8seyLq54OWKNYlx
jiOwfHs4DF3zmCYD9taUM7BnbzsHnQyOF6iUETom9RmiCuRFK4LqGW0mu1tjneK45WhWC8Rmq+8V
mK7f+IK9Ci7+Dqfmu++QAjt72sC9Tyq6MuHBydJHRy2euzzhgTHfw5S8kWg82fM+MZTtOgvtixe3
t3MhVLXG6JpDAxNP5KtBqq/zt45L8aiP+Ksl5rMyJGvVyK6ynpe/oDmmHnLrRipYAgl175T5u0e0
Yl/6+z6Sd4DCMFISCWOM8TEap7KARyaAFTj1U5ngam1+jNyhRFZfA7rZHDfvwKlvuqaDq61tkVvC
6TAUGPjhE3crwytE25D8tvF6bdlM0WPEjo48fZsyOGZ3OR27lxRWAeerDvGf/mLH431kJ7u2CR+9
MPuEhJez3Ce7BJe4kdMg5LVdLDlty+RONPDD0SwgHnSQFnAy0pzirSwHsTRrrj+IJjCdKHNpiO6w
+HNnw28ZxPAuSTawBGQbnBr2vZoAy3CSdML6KKFrtDY7MjvCt8Ju6cAPs1oGYfBC9Kya9fjUjfKo
+Oa2a3Go8/uVbisntWm+CuaqzwmTepx2kPI2QzBWjKGJAj+tyXbVSOhP49kwutqnvvEvqYdmHfrN
uVAwV9FHmwNPq2+BhiBml/lrBv0Au5L4EBndtM+0/K4pUC8OsaCBGxPbmgZ3Oj0yIZsnmHaUzWV+
5uavIboEqyq247vZ07emXcMTV4pFMQUbtS9Mt0MygsQuhF0YcDCfgo/GtO+aAPB5wu6ryrJ93Yuv
sIo3eZXeldYrJcY8SGN3gEk2jCF9FLnvhfKOkupxfp4oCS8KaxvctnZbmTB70liejSq9tbn17Ww3
Nz9p4jXMSy3zm7AavsqKY7hiBdrZVNrHVMcbMrOW8zrkhwQBg/MIlNppZT8HwYTk2om2QoUkXVbV
Wev956aKbyHSPCRl/mSzcs0/F9wmyGtHHX/C2eW9aHP6DtlwnPXGCBAO3mSgEjWecj3EuGJGwGnH
u3ahfPi5s5GxxcEYaXtaHJSyYSBk4oTlxzMU9XTl5LBhq6Dah4Q2e1PAdEobY+FnCsY4Sm1D2W9v
obXS+6tWijOeA33cFEV9LPzBdaZ6zgD3CtcbxJtqWM5MA8LHwYOKbCH4mg8uo22/Yp7ykiLkasJ2
1zT2PhHmJRdMaui5yCVY/I0a/pviTHeg/GtHZDHXH2wbhxtsTMamakLkiQZiWSpiutrwVM11rAb4
nKnbAsnB/KlWkV0AbNeKD+ySqn6As4BxzCG04zVKZ1poiAwNXDb7+oKvGJxdsz2VQfBh9tWdxMRS
FvFyEL2bBd5xTrFpOGlklbVRx2jXxdO7j5WdMx/tW31f5j0bzxB9E1Tgacb00wJKNrasyel20P3o
hcIB1vTMjbxwa8cSCDmh4xk4Bzk2Ox+4ngd3zoIIqELaFBK5/anbGZTTKuseptqDL2K2qO3CndTa
bm2VPkBavhdjmbi1BqEwF8MpnPrFAFtlY49T/GGL+qiV/ppV7kNPOeu0pXYq8CpdwPcuYTC0m96Z
NlWuX6bOjlwHQdc+Q+F/n9W5PMPTpAUsx3MjEJek2ey2n3mvUxP5bip96pze43zZCsQHVEamzC9G
2H2brwGvkk2oyGMgYNnQsX4LUEtRefeMo2r0lyExyFOt3Wp2jYhfIKSug2E5+sHOsqaHmvWCtnqJ
3gMuGcQVhCTOS2gqlyTtd9jgLNJc0u3Ub33+n6oMlyqggViZlN1B9iijEMkW550xxdmjmdMj6MZg
7+AHqzIOjRVkVQmaqr0jXVj5YXjTVe2+Dr8VEClRvM/eBtEG65PbeUWdWI50aBYx67bs23UjHAzu
ITITOXhONG+Dyhw0SoseDSV59gvjMetSllXEoaLaciI6QaTfqykgk1U9YRFx04fNs5XSaJp91jd2
wrjqjQFH4+yl9KA8RtYN+sNnNfGaVRiUd21Z3/YtAEfjR3vb13VOwYncRHWsrrUagDyyDKLk4kMp
4aD3Hbup11KReOO8j4bOvaf7jy3sYjrKPV6p001V6KRy2QXG8RX+VJOyVrLxKRiDqxLYh8TrlkPv
HHKreIjb6bHXbICZiW1YN4py62VeSxNMcy3szBY5ma1MsZkvfrQzLNBU0LuqgkwLFS+7V7qqXHc0
3pedicdLayrDpstxUZqajhDtqsDvyXNya+0rJYEvXjHtPVSYs9QAuyX4pmg6VdNbSzXFx0bpgKdG
0sktyb2hDZ6gImV7mzhTu+jVEEN10zdZAXt08AwuXtFMz37jQB8yTJxnh16yYXvmvoL29pGbev/q
tFm4NKyqv1acVM5I2cetlcf1vqt6EDQZyWkGBvct+YzboJ7MLZov8ECPLujaMlNvKYIy3msmUIEZ
t3BdO68vtqGKPRUZHU23RMCBWdRIsyJrIxRUnNTK57ihCuSEbFBP1tgM7Qt0IpwZOxTdIgxXTu+r
G7sN1IMD8YB6IO0g7FT+rgAHe6LN/N5ZXX2QU9G4eah4hyjGXSQXgB6T8MP7Jmv749Ci1S3SBu5d
SjMexBheRw+ZijqkP4YsNns1A4ennf9M3rRzy/GpWU1SKie6kvret/0Ek2IhdlZZPVTmQJqIEzfP
kAoKd8ohC6rUGydEarjqV+p51Auazi18wpLWyCLvcWziyjn0ela+YpjBs1ct2/UEqFng44RS9kV0
2yeIPziAJV9VxY6opBv9Wy4kwejSrgNU/1W4GuroU2XeLuiIDQ+cjPDMDUDybAeXd9WEQ5CjLnBB
IWoIMwFIampHiDltLL3m9o7W577b2i3NaZU+3FDgLh1AyYIEDvLrFToeJcK2XqHkMfXLqN/6eD24
w+SFexMDiE0Z9vEum/H0cHKGT62YQCtVlkmKjcBejrPopnAKplRko8bKKwQ1St1BYKgjzHbCYKq3
kJW7fW7641dqaukqpveEOqpadWWs7zzbbtDsDTg5ichwVoZVvpgAdktIedEKW5s0WBiOBal9TKVE
8IoFXlSpAexkvBq0ABphhA/RJjMxMIdRS/p8pKXbJNYuamcaZwddy0KZOA3I8NYwHBIjhP+KP9ID
hwwkxL55rUeAGAh9cFQKO1ob/HifKNFDHCfPnVCNbVTNkcZNecE85tXs0paVEWUSEjOMxvziqg9a
hPeBml1iLSNyYQpVHEiozOxCZgz3AbZYbhpEzxml7f5rxYlUqY2ivdMKcQ4msbRNhD5gOKCCWz8t
bpIQmckU3E3IIgwPdS9dM87NQenjdB27/1rodYEXHeJWIfSbGRgqB/OjBXytnPTFBmqdmpjeOVXp
OOOvjACkU/1qSBFLtUpVnpoIch76xWs821Hp8qoje100RlUv0WEkS18DPzeL4jEo0NjPWJFT345p
ii1dtsnC4sF0cjwdISkliYsL+Are72PctLNl1HKooJb40TKGfI2EvnmRAc1BZPvnf+wq+ncMS62f
3FiNWtptKTqiApzwUWWE50H5/N/76J+8V1uLsnEMMSzF+uNlGEo4QAna3P/eh/9ktCpkn0Apj5M7
M0zz2WISl5jq/+JQ+/fMK3/yaK4VSK1xyGfnYYqSz7ORMZmlXEXMvl9NLP/tbfh3/yO/+9Wssv7r
f/DzW17QmPCD5qcf//oAVSxP/2N+z3/+zo/v+OvmI799xVPr51/64T187m9/d/navP7wAzUKJfG5
/ajGy0fdJs33z+cK59/8Z1/8l4/vn4LZ6MdffnnLW+oePs3HhOmX317avf/lF+wy//AE58//7cX5
C/zll9vXtmr/y+9/vNYNb7WsL45Jrp1um9KgR4o3bf/xn69gLAAKo5qWZaj4FWOo1gR/+UVRv5gI
z0CaLc1RNRXJDea/NYy43140DYHBp62qnGXICxG//O27//B0fn9a/5K1KU82a+q//CJ/NKwlddhx
+BhdSGHBquPfH82YDd2CBhlk3l3zZCTLnBolEhqONmKTJ/a+xXcGUkM4VPfstJyJ+80QXCWehcNw
L+b9l2K/GxRa46zHKCDytN9yrrlhBQKyRq0UIVrLlZ0q8g37RG9r4MP+fhDeLk88DGm1W1Hpl/gR
h2S3G8ZFbgRY8PnrMlrhFrQQAfC3YqzH4LEfMRyAcTC1wL1oBCej+FoJ2C9+hwFO+uKxxApf3KW6
QAJm3+iE3qpF5Bo0imySjOxRWYdv5ThdPL98axVSar00vXOWCNMPZms8DfA5vo+E/+nJcBO+oa/N
P5ufZ8MPE+j/pSljsPL829+G5X+ZMsfwLWg+snpqXqMfp9r8vl+njvPFwpnAdiTVjxS6PRsI/zp1
nC+GlLZwDEOTBhNkzlT9beoY8gudG9NQ2fRtzRKSRfS3icNLqokIybYEUwrypfwz08aZV8zfjXol
ihlhqaptOMwganrz561A7aHmV9iMFFpa0d8Z60Mr9bUBQ87Js3Nn08PqOUyuR7bjlaECeoGzQkkk
/rIxymFVD1gBRegNp5UMUscdHdtFwZgt1EI6O53U6FhvOBNSfeAEpjKJagNKWedqjf8tTDKQ+G5l
pz65ZQYOfroRL1ILhY9FyRvP9C/2+G7CXMM2zK3vTPpyCK19lqZfB1ODjNMhYUScv4etT3/P7G+U
MlPhmuBa65sYENYUdQJky0cUco5sYI5EYhHaIEvJus6++Gn+iVZyLcTkLPSuvkOvAMcW7hRmNMrk
Np7R79pO+VYm6gM1W0j5IzG3mK3RpGlhCZ0VLnYu1Ak9qHxinLAahl4bWzk2Z8MdJjrIiha2Cj05
FpQ6sG1BppRZdNhSBnuTg53oDH4XytZUckr3YbgZUwWe0CB+3Tf/1Dz+5ybpP7H1/d0P+t+492kM
7L8/kfcfVf0x/rD5zW/4dQYr2hdVSF13mKm27jBpmdy/TmFe0kw2OAdpiapBlJ5jef42h50vzFxb
SIf5r9lYvf0+h50v7FJICYXB/Nd10/kzc9j8npz6+yRmCTDZQDUO9abG0UnycT8EEdCKyEZC4jug
n+m+Uo9o/egY4z9XBbjLckLM3sxaX2JDvBjro3CQPnrxFsuMu6rJriSo3MTTt1DR2kVh2TuR0akf
MXjGNCSLw3NpWre6AiHfsU5JZX0b/ezIoF2VuXYoB+ccoLSPq2vcjVvRPdTtJ+g01qHlqgQEzWeR
iyzWusSy9EOvY1dqMJK7bzq720yxakDrkPOEkCbqa4u4xmtOo14voPEshEGLAKMm+O9LX6T0OTjY
2DtkDpwwPbfpN3UEJYHauJymBUZ6OC8Vi5xz8vwdAt45Yn+XINTAQCDCpxc2yaod4FBZKcas/K0I
xrH+bsG9hMq1CCH+pvhuj227jESzRD2Iqc+4sFFckT8Giqhgl/qOqqjK8UdsG2y8tjMeAbPTDE5t
fbJg5yUj4nhMgZzwZOMGB1CMawpAg7jiRbfgUcElAJY3GzBeDsSIqOBG8VOFrj3Iagyn3sOpcUuP
7V8szPI6QYKe75+fn5rmJbThdMWOi+UNZOyEsCCU1T34n0TQHOpLe0Qqzh2342sINGmDI0Wtq9gv
hV0vMsy7G1p1+rsX0z1ZhMBZDedYzf8whh3UyYTDt+Cr4y6CSRRCF9rQJg7SBfKFgmNvCOmx4u5N
s2lFdQx7iNok4KQegLBSrPyN6N8R8i3K4gVlQkGyYm7r6O5UgLl2OV+CQaneh7hoefqi6LH/0DDs
6HAFaYFT8MYIkTA6xrrw9aVe+yuEplvNjs7z150YLxMq2Rhf8pA9J51pG9246JX3ZDrm9UsfHiFC
xeVZdRbQ/tyZpTwEOm6q5coriXHLFladobp6n9UPAgNHqSh0cMB3+5Ou3Gr5i8nTy3hOoxcvp/qq
TC8CuWaXMRIFPpj+h+CxW43bRPe4oywjnktNY9DSeZyCoRqaCwfGESEJbqQb31/r6SXPvzc/hxDp
PyRtOr+XOjspzEjLuzAkPBCy1sG5WZtty8VKAc+00nKlT2I9DxOJ5l7FM1qaPiAOBr9hRSZ0DKdx
g63o1im87SzmH5DElKkCNRv/Vecyf0MRfQQ85RqbozTwXK9TsHH1N1i8bo3Gx5zPbRJlDQwCd7pc
VRrfx6eJlzhuHYPpNyjzIqZC9FExiNN6g6AOXilBDN0HtbBZvg88WEwpAS516DDMkh6onY534rvd
zIFXEVQr3InJW+WyuMXqGQJQtYyM5Fia9pUVbWVBKCiU4U1QVcCfhbM5POq5QRvGuGl8Y1NqfLSm
bThSLiPVFY66hJowIYF3uN75VZVol4KJX8lnmkSL2S+6MHW3w1t76t04eUG47lZIrHR9XHblVYiB
9kq1TvL3vHAWDncUASGuXQYzZBjO0rgXPK6cc0NAYx8On0awhKT1XaUdIkPGFE8pQCWVlxsifNFL
VJs6RIgO2dxkXDo+XXKfiio+Bz45YaVw53WxS1WWtgxyFc7G3KGsxQx4FiRJTE1mm93yI654zMbF
016i+BV+tVvk5TrJ7G9ZZezNzkLUwDLEgucVNsnNL/QehuApyRvMClkB+fB5ojIPVN1xVRWWJpcU
pczrnNWOkABdQP/9bvAKw4AxrERXiA01aP0E9ctkLibluxxm1dS1HK4VkyhkLdXSj5EJKOUOlGlh
9C2MZs2d13GsBJf0mmnRW4tygC3orRIFQUVMWejTFbFYAQFepNEs2h7V0YgjGOi7Up7K1l87pbbu
B8CuNMDjlviHtZ3h2s7ZqUqGN7JVoPxr2jqxkn1v4HdmJ/WTYynYlviuxAdjkDyUJnHDMd1q9A/Q
goI5fKhdtekxNEb9in8TQ1dectrHrXapIm5PfyIsaBHjsQ7DC0R2Na9BMc8YHc0WetQOm49tpqF5
rsvlYGLVyQaEIvj7k4tZw6w9vTcGGQM+RrSH91+D3e1gDFtV0VeQK4DOnOcCpoXaGMc2pZbF3YWh
7W/+UKr8dhT+49H3x1wYdn+Kd9W2HUMn9oHyZE4M+kM+TNsGqMpxDVnk2YdITiF2xSBhNbuilziL
eTz/+b8nDN2hcpGGrv8MTMVDjdZ88KAuR8eJPot6mrrrqL0P6aGjqv3Hf+z7uf2H2oZvJySqGUcI
TarGTzCYtCpomCiiKWjY/Kerv1WK0zyaiVbmWXyUNYNK29XGfQ03IMv3RFWuLfWiqxzc4Uh8v5w/
VUD/f1Yaa+IfwkL3H9mH/5r8sTb+/o7famMhvugcR22KXBXYxdR/r42F/GICyUjbtqmBne9ny99q
Y2F9sRxKYMfAYckBtvkdGBLaF12VPG5OuDxzXHX/TG0sfpockuFpmRiK2JpJrIf9c55RDTlJKJ1y
NkVe3AoRPg6lkq6qHp9EEl5YwbsewUxvbBuDLTQWKtA6Yky82ExxROjhO2Zyk0YLnJIJP1CZTFGN
99s/HuTYBc/n7D8Mc8lUAlzTNcntkMJw5tf/MImV3ivjXgmOwaAgEKvvGo94gphcikkZsfMto29O
AsvMwXGq8BWb/3BA0nO/v0dzDAeLRKRV6usPqAGtLeoirFgtwKdEe6yM9DFsymih2RQyiFOUmr0e
Ht2nVSV3HQww13HmmBwiWBYD5nbRGCwJKaofjKR5TqtwO8Y1rI2w7tkCogOpgpvQoJxRRv2gqwkd
4ilDvJJE0zp7dLq5cNSqE0z0ERcPdiMxyHXTZ/WmthCYeCGckCLd6sLy96ER4yY5icTtErVDOWvf
594d3k/NQbXzXWwmXA22+IZq6ssMIXx/mf4PT+ex3DjSLtEnQgRMwdSWBAlaUY5StzYImRa8Bwrm
6f+DiRt3o3E93RJJVH0m8+RYJSBwCHhKwTNsetjbiEDrH33uzUvRtmgSogKxSsXKLfcWVAzlk5VB
yirLEW3o1F+sZM53id2gl+XgTgB4wiNwiqsxgTCHo+7jTZn9JG4/IOI8LQjxgh4xCTgekLfrUjX1
DOds6L8tSPG0ii41peJsrgTlmtFeqLX6RplRtg9hu8YjS3K306fTf1+cGH3OqEkEVwhlO8RlAcMV
helDug99LP+AxD1lnoY0sEwoq6n28MpznQ2Nn+AzHBf4RQXkrw0Ayj8JkTXrh+Qb//4O1gQ50FCj
yZB6cIBss9noqARB2BZCO0H2AyinIVdOq+anQRge2eYehPe+tQDYOSUFPub4X/ShH1ZeHcj5Sjq1
AdCPe2aAa5l28Re6Cwsj7EBQhmdtR3RMrPug9rQHLEF/k57ez1b/IjEEcgn/EC2Ewcx1H7RWkwCa
yttRn7qD4zQOBoP5K+mJ6Sk1QYEpkN7YH1WRbXoscltvXnf6hneZMCfsu1E+mjh6inAOehOIYTs1
d5lfVVN5B257PtoVsL80BeyMaktzcJQbJVUBQguLpNWedgXhy0NPBpMLc9RAQs90BUOAEOItpm3U
k+j1P/FuaKZfTtWDdZjvoiiprCZUKPBlNq5s302T3VOltHONYT5ty3diNAyECccSXZIwW7ntmZft
SFCixSXiqPN0RH9r0dgYLfFIp17hpaRp4z/XEmoC+JdWG184DxBbr7mqGW40e3jHEIQeJVu8wF2i
g4icEv98/CeDcyXmnI5l1s5RkT4IrUQxP/6r5unZjCYYdEZnnJz++bp+CAx9PM/UYF0WO0SJNV8k
32+KGZdgPeBHIwCA9Bar+SUWY+945bzzEkJYGUayJwQhkVTFJh8ISYnMkyzTK1hfckbC/F/RY3Yc
2Atb7peO4zsyjI9J6l9FT+oIgt0Mr+scbVRPvo2GA33XYTgy8y8HdhNjPJbaaH0o9h68sH227wkh
6Gsq1a9DdF5q1O/InN/tJnntM/VtD85miN1dz5Z5yxT1OWlnEBAtkmGpzqWNYnjRp8tod/feASc1
dJiVoxUkECbvuWnskQBDDVc8YyGoACfht8lMdssdff1Q6x7OOoKABjKhi9652KPCYlhMvA4HLeR4
UND5962QL00j/ik7CfcqM2iN4opwLYUcH+5vk+YUew3pLgQyoBZws6vKnZ84f5IjsD6CRd7K2sXH
pZhWZFHfrjQuj0QQMGdZ+VfUJcKOAd1wWbOs6C6kecUbl3nOls4gkIN0t7mDh8Qt9nK2slvY9Zeq
kccIXRJSi52nJ9UBD1/uT1xNnQvDmommhR2ArbWVBiZ3LbOMY55noEozr4Lq0TxPYwfwgpVzkS31
dgzJURLCfQeXcBqa7AnL/+p/lDzmwkbU+LeAuEC82C6uoKgUqzw8XM6AyWAn0xC6LiGbhf5HREfp
lSPdBGW7o32Y0hke0XyCh5PusQk9Y2MCDN44Vt3tcs/4N4zptoF8LzLX2bBMKva6ixOt1GEaAf79
Nm293s+TfWmix6RL0YhU5act7PQEo+pnFF1zKItwA32CqA/OpiXD/IR1neUjvAkw0Mv86QmCy2yJ
dd/j9yVHDIUWfzPTy0X/CnTvIVz6LSJOnORmfqzN3cBn+rowBxmB2flZO7B1R9LClN+fQ7x3CyQe
X8PW1MrnEItVmqHirfK9kxCfo00dthfBenieeHyIrEi8iGmcKglgAVNAKXFBm43xNg6xHyrctZFl
BSQbQDcx72hI4rPZ6N1uyXpmQKojikOWQb74SHChaDpRiiqmTQEimH6y83CJ7Ep3gNUBGmZP0MOF
hyuGOLvinWWIbaxeKbRlB58sksympUxhGIXxweLS2His7Dta1HGysse6FyGiZBvqXDS9KPJ05nRO
gxRyLSQuxMIhgK9bLVW1G6rwJ7S4Ly3YlLhfwrtV0vzgtqg0WvZUwQhygWFFU8HkZqlBnJD+nCKz
8WMJ5sApCh7eAjuyenTd+D1Mx3GHCe59WKNAawlsqC9pLj273llDZO2JiccQiFParxbbo53U/sxu
JcFsuAVyGw47mwdHz+0K2xZ9GUAe2lSdF4wOF0nLW5aKR0GSzyEzx2HXNdNzjoHy4FU2tLrRNHwn
YZmWuUl3dlSSP7CP/GqbXqBHwIqpi/Qt6xcFI6j8p83Gcpk786wQB++tMEYSB9mq6MKHsbX3A2Jw
H8Zvt3F16xkannwGwBod0hitTldaINZTcUD+fmgFQm+jf6SK657++5JWttoNKLabZLqpEVaurVC5
RE7zg4xko/LhsfEutHxfvcD1ayNMHdZvaEC9JWQQJtDQ12dykDDmi5bWXqHcXkiMd2mJe40FZj99
tWHIOFBPbu30y6z4YLunIZ0ulq7yzZi9mStzIrMC0nKrcyvPc6r9ShtbDX6SjTEsr0lYfGq1c3Mm
FYwlYhuLjn/EfLZVs/mn1RlAge88FXozH7zWmzZmwyM1e9aLMAPXHnRq1vAF3lfGMYCQpjEoJgnI
bIZdiJN5Y9b2Ixau5JGwjHbKd1WFvlD0sPomHW9P/BAJ3WTW5YHOj6/Lwv/MPsb2Mzcm2nJq9rUc
x41eLS6qjQJN/+hbZL1Ae5s+tQldyBrYarfW0+QUGnSs8UAAIj3t0P3JIlyo3q/rRsUpHf4R/lBv
WH6HeAFyQQUNyMOx3Ffn5IEntZ3m3UrcNxKPTiPP3TFcnG+ZhISrYKrurU5uwBpfiJ/Yl85CwzF2
vy3UN6VumG0OyuNSNRZmuHUBu8YbT2yZIdVkeDHEOG1HVPD+XESPY8QlM2EeXuy5fbKG7iVhBHrw
LAd1Mo4lvUXK7REJsMfYxLS8HPx+TIWPnNHdV/i0GWScmxh6ndl6KKBL6litqP1CxsiMQlG/IB4l
eKtfhW39cxlHXx6+9Dq1hgsDKHVx6vSU8NsyUIlYcWNae2yujb6Gw+Od8e3S2bFsIwMnkp+JjiJU
io+ZpK6rp0O/GkeFy1ouwKMaMjGVto48cy60BtO4noQwlavwIdTA2IQTq4sI0uJuSfiOVp3oqQjj
6hAnTMkHWYJDtkhdwsjoJ7wr8JKuVkKq18Csqey8v4YugzZcqsDx7ADtB0ysHOuiHjONzs3e9MnI
7gMV+pZZf4OiFwds6vPeI0SrTjSiS8qSF6gb/bw+xWsuAWSf1XcdUoRF8FBDXINxV2rEQI6fKgbi
CVgV/9b0zaEvcNDp3MQq2sFH+TM1Bdlu679mifMTa9UavngrcKAG9BtwVUfvKy27Pcbb4hXO52+0
oo8s44jgHNNhfqrWpQOwqtW8iEFXpZWGlUMCwxLPZVRmPqxtjv8ufSIpkzJRW6pdnwP+ETE9W4n1
12NwQl1DzBESx106RklQDGxptST7NtBdbzIkW+jaPAZsNRPZ9yLihdXrrVUt/U4RrLaF4BQy5YOW
bNbhRi2dAy3/KOIECWGZxFvcXOekg2QcIb1sZXcYPYpxTYbAYPOUuFsv3LSqd/b0oWBceR9gOT0r
e+YXbZzFPhtOc6L726Zt9+E6K9eijnc5wZM7wrJ8OzU+yK85k5Zln9SCLXAo3RTHkHs3CrYmKnSx
okwXCOPjvaXeM7rwiHi28eU4dNs01fd9rd+mtJuvBW1fXDfARRM8bYQHJbHLSwCCwgzdtzL2OM2E
ryb9GqXhg57GzlWfcbfE5USfQPjosetsgloT561AP760jBRdM+VjXf2VTVM8tBM9rxmxAgPGuIdf
QEFAgPPLHP92E2bvWJyAi910TccbRP7eZJhcOQRGj/oYYKS41Cp555rG5LhamefipOLyteaB204V
5kzVFLhNnXK6cgFmJ+IRnaCYy+UxCtkPjL31bRi1ua2pf81keS21zww6Parq5rdOIOFPMRBYG+J/
sUG86XrptS2YkzUxRVqRIOIjTA1CeQq/r217uXWa375uypPt5nexUOSiPB0pWLNrX9cEeLH98MFI
5CwxKuhmhGnBDsT8PW0HawiBhigrENEJWt78B07xsybKm6s5HcPzKQ8Qbm95Qb1Ta0XnyGX/RxXE
T52ad0gP+APSmbFL6DPpAJ5cYc/UGxvQoqLt55DDPnjnVJ2eWm2t4FxYlnUHMU59tKnmdxMhvkwr
f82Rb0SrGpKiicny/iYugvTaHm+0LBdzzoaN3ZfoiOO/w8THB1BGtXV6Y93JmUennlkwdvaJoCT3
4nHkVzY0Nswq2xhNQpgTO223+yoDfW1U78gPxyCu4WKbUNLIXpuvJqvjDU56Pm7ksEbaR6aBMCiw
M7amNwdSY3+gQpr+FAz+Fn/Lwes9tUNIgI83m3mXYAlIvGqAcDDYC+xH/dB/ozA/85H4hwnOtxaO
VpjZdPIdfHGdPxrhwrRvodWxYaVAmpU4D+wtGW0l/VO6fi4lUZj6PO4YzLyl1Drgmt+ypuCF9EAv
wFXEVGXi7G0zbOhJ9hSFM/AsJFXjkj6lxWjskzZF17lmHLYJ+7gQDyZnIvUFLonBYNSRanA5Cauj
06g0zmHIGg4lDx2++8Mw5NH2xA+wNXIh4mU41jb0q0GcJjUKnxLuocq4CPu4uC5osCm9yzfmXhYO
hXHFuKpt5TKRr1y1IrEZdLhF9tH38rcoCxYZFK8lcchVq+5eqd0A2/LL+uK2aNlOLvU3lFLbR+jh
a2XEDsAZDx3SbmxgyUdllW/ljFEmL3gYgI2T7jskx9YlEcNNm9UDT3B3si7goIqwV65RwMKou+gR
bCS33opSU6AbDI4CZ/7X6+ykJmdycPVnBHM4P7gpp0BmsPnsvDoNO3Do2Vyfu3ZadnkaYqjrAiXS
g5aE29LKToJtdelwHRo50bg9z0Hcq2+cTxXAQUoIS5ExSUNPkiGGbtfysMZKLhCFOrbVbOjQODJN
zs7HLiPjWBf5zVnIQDPljOnnh8xxbYfVTMfwdDQabZ9VjIIEkmcSEpdAEV7BysT6rZuQVRc5sKnl
mlvMw3xwR5sJYiZBm4OlWtaRU9IIzFKkXNkNYc9w6/r+R3jkS5hUlJFeYRkCE8KahqWVfQvr5AJT
h6eJwLUxUq/4zdi5gSXJvNdYmV9aznJUwJIPEPW/eCI+My6FYt8ifm89A39RsWYVUBp68qtKcJcx
j8arGUcR2/AIzgeJ8ZqJ46ONNv3I6IvbnXu6xsJWEuXpd2i7iZ3Du4hrLMeyPj0+znYNbc62CSwg
1WWbDiwZ2QgGerltF51VQ5ywC5rkw+i6vBnNlO00Tb0WS9wchGtewLm+ivgQM57ZAvA1tnnIarLs
q8OcQ2IdehZgGaX+NoKuA40YZlRuLIfJbQML/X7kvNUY/wn+NueN5qI0HATZxV4BuGz5JReg2pSz
eMf5rAVJU74bvXFYjOGYKvssHFoAPWvPOAPWrFvyrydFHMvimWd20Mch9UNt2rtIj3ZjzSCvcOZf
zT4TdP3UTyvivSqcbZwU8Y5x8r5tBm2X5EwOB+zzkyIicK4NasYC96KDp7cdmAZLk6sd7G/qT91+
7vIbTJh+jw0tAjbAOt01bk3eXNo+9cHav8fmTjrUxjav/5Zkns+ejFq6QXA3K3BpMR3rpgsmynn+
GpriQxaAEozYftegPDhj9IUwPGYnHH9GQlCGtjzZE1bqfOR+Ju24NGY+jc5RWpi2ekfeYVg8I/+q
GHv6sBLoThoBaLLaLyK+av245ybP/yQe1VVP/ADP3Y8DHtLj2hm4t4EW4RHmvShM3umCAM1ssR51
EK/tgIV7SkUSlAqKq1bkD0mhWf7AUes5yadnje+NweSnt0scSaGgINHmEzEKjdd+z1r5pGtYD63e
+hWDdTOb7pOL3Lg0QPREJ5/JwcJoytgX+4K5G70m46hCmOatKtOiRxr3z3SnDJ/9dF8KjV+X1Lex
YZhYpCR6dMzCIsd2WN3H5zaq7RsZWJPUPlyjrh6jFW3hcATk7b2NKf5NjZbbYlS6+NjJz4Ul5xdR
4XHPpa+3Ouq7haNMgZZgmCyOlPbncsnp4018+olb/XEWxHaWzVQxi8hF7MRngwfK0tN7qOgntNL7
JgOKSBjjH4Qd5lF2+UUsurW8KqNmKvEutdEFNmOz4Vv48AwWet0qdFgA6o2H4v4vU5Ge9f988loN
iQHJnUSwrC4NrIjY6ADLtO2bTY2JmakISFtdKKil+dQXv14qH2bXLoh+Y7g52QP48kgeltAIRAdu
c16zF6wIhqlpA8U0Ophf0ry1GLJPJYhbfVH3cMKXxiB2wguyqXSL2eWE9oeVBuN2hmKi21dT8t4X
0tmmOrttS8sDnki84dBcBew/O0Op1TcEyysDcvoEI1rIs0BHQUMunWPRRn9Cx3yYGgurgcn4JCHi
c8pc30isazuL72I2aSuJamRKB8uJeEEAsNW1zIdnNY6VL5ukxqaof00exRIJEkeFGw2i44MBopDa
kicVxYNXkt+3zK+mIK7ZzKIDLG9OyJpQQoRVfuHRi1RdRhilFVBrcRdY8uBSopi9251xPwauO/F8
m04gpuJrqJooyK3+lrmBVcdPDLuXrVJ5s+1X0ZNoxTmK8+RaSPQXufYgV8eGkhzgTk5USlE85DCD
H5ja7ibbGWk08XhMQ/OZ5uxJWtJxIIXR0KKtak3zlupuvXMh1+Dk8fYyrwXvWp/uPOwnw2JBh4Rn
nCp0EfHc/aqaQcqM7rQxq32nEY80DMKjdiDbp5psHa6TBb8zJ8h0iHC5afqjGuLk0kbL9+yKZFeK
/HPlpd6ohFgLkqamq19OW6+wFRZWpqVOIZJD1RHKPDQjo8EwSKIeaMtZZdq3sjEwu/gPjXnmEBqS
+gjI6ku0+oJ51iYyCipgbZ0NFaZk7EJ2bS5RalsbtxKXaAEWQQjDtTb13s9trfPZgZi+lMvLsvTf
aWXA0Yj7Y26Y936A/RK2B2NwkO321s1LZ0kvnL/EmsNAR3PBhAESybrveBmvuUrXCGOq2b6Pjkmu
9hYJlaxrSDitu/eM3QMSYuZqbM1IfGSQOExP+DPr7aSTYSW7H9ZYMU2hNmLeJaYj65jsF95myYHJ
xTbg2QQgKxVD6Ls6R1LXoGcqrHSvVdHgL2R+gHWgEp1NhPRuXbd4tIcfDojKx3rLGIPOLyzby1yW
z8JANbakuJ87MajblFdBpSOxsCYeY82dvhsi2Tnv7flgTeLb6ckc1Udzpw/W1uuT5EWCIIHzYexl
9aPnVEgFlcjEcH+bOeItPCRljlWPASaf8fE7emTqZJzh9EK8IaDElwUJEkOY1zvHw9zmjK9Nh/yx
hdfVY4dkN0vSkJZDsnWzE9RY7WTl8xnpmrLi51gzOp8J9TMIGYRYxk9VEo2MO9evieJYw6pY/1lP
ZkeVSy6cH8OT3qu3xlE39y3TBpqHReB/TRoHKxJYFTrPKToX3Cvo9AAFGmlsnTvXMgkd1RRGSGhY
keOecCBvaGEsU96IGZC3KCrJ0S1aklTD6qDMq5MwbOgIf36tUl0+Zrrcc/bOr1Ik0WMY55eReQ35
OuN9aTT3VqXiI43b5T3i1NwuvB6wIydt72J8/QvBdoMEa/5siiz0sdfH57KMjGfD67+BimquwZ6v
wkvnlvoV1DWpD30yka6QEDao5varHL7k3NxiBcW0mrr5UQ/zb7jt7h+rVAK3nF4fakbfeFT15jLp
BxEW7l+EUXPAkK4KRuzzd+hZp9wETe85X5rHQMYFTHW1DTgMrCmw1rtkSurwosE+P2el2/3i8vw7
9m71HhrZ4pNnIo6Oql8k8dsHgwh0wDqJvEreh52ATf/axK7NttJeMwxnEiVHlPIkF2BQz8q9G4l3
RqfihhUK6JzmEhbCXk25krzvYUBzV0FQy6A2bZKkzhkujRBZYKW9Wy3MtzmTDLnN/AdSQHM3NQwp
GiGQgVX1zR0ZoA5CCbV5nRZ+Zo/o/NKsfraKAFW75KfBU8nhqO2A16a7gtXT3oNe91JwMQawN8ot
8avfZQTAURTaTXbMytmmXRjU3UYvU/4cQ2abPXWKInrmLISwtSTHyMAmsCgj0BfLOhoQuymEJ/pe
72PI+Csb6+NImf+EIkeLuVrLHnl/90IomQGmlSzP2NkrOyX7zgP21RmfOFnA2zR6EtgFG5pYcjN7
vKkoJFkhgQS2CGVlpJX9MtOXG6daF6f03Tu8xcHiQNYlb3LbeN6LMdI/GI17HPREg7yAyqyJDBAk
JYv8JHnsmBOT2q0fl57DBxids9NwJ51q11ur2eFlkBSytZH6+kqby2AP7jS7+Iwc+q5eVPlzWWcP
evy37R3xKkvp7AfLe80i2iaScEhEBTTS6qG9BWsSPciYcPKQwylTkJlyPuSbKO/6czbgGc4G/Tq1
YoTmH19NOqdLtsSzP4TLKe2t+m1WTEIQos1xK45mTZ/udXb5OFndTwPPrqu5P8aMmOumgUjNZ/fo
iiW9DPNFDCMY5n5UwRqmk3s7mI/DNTP5YaLWgxcFDSFNmqsm1AWX/rgly/1uor/Yu4brcMyLPzaM
cIeOLijEcpdgzAJjme/Y4UH5ykQGfZaXOzOHrwb6hTWebNO/9NmQNh661NO+Z++DkHh4i0i5j9nc
3K2hLADBZWRguTPpQMZ5nEKCHhNKAtL55Muo9sxT2j2i73DV9im/decXFM6HtnbiIG6jMTCE81q3
kx6QLPpBOFL3wHHA2oqkMT9uZHbJR7YZWiOHXR4p6+w0abdP9RMdx98uHocjWThlUKTJI6E2lwRD
yI6dR7K1Cufiujnbl5oU7XikFRx6w+/c5cSmAh3Z6IFD4GfcQYDyaBGI+Jkd5jZ2b1mnwmAqlpch
FtAqPuDWRwKsSosBjsZehkqH9mlDME6zYT9Pfoijyx2sqm63LumNGPyKyeuGIL1jAgCFwTHTXeX0
0bU0k4Nes/3XumkN+fNDZ9Cf8ZeXx5nCB3N3dihTTMFOvi4ZFQoKKixWvM92VjASnIa/+VST+V3o
jxzJJiks3s1izXKCYYyce/AOjeG5uFUH61qUXP0WSm1GUNAmuoRftX6J3R5EROMRpmmI7pkdIm9h
xIFV91Xtd4Q7nmidtP0ou0uz/lPqWeRlrl8Mtr8k/2g8fZo53glQuDq42+hFjbE9kY5EQpZG2yMJ
pzFggLqkmvH09s2xXRU5EUYBo0iYYrBazMKjIJ3rtExtfYoS8MaVhkyfIaR9SpZlJbozpegtPs1D
YxPTwfKIhT+4AzNz4n2udf3K9eTP/e8PH6OqBaVHnDX7bR4TVQSGFZ4FYd8n9uSfkIUghNlfvWNR
+pfjUSzy0JktnmCc/JtYA184akWzTUh0BD7vgusq3HMRLvzA3DEnufT1QdeNiBsnpH1R+UODJ/AY
snONhjq+Zu7Sor5urkNfD0GO0P7JtMaCz8hOyzmqu3kYd+2gv+kAlU5GX8ud3fjERrI2Yay4iVB7
FTMK2xGQfOua42EgQ+Fe2IAl8GGXhNGxxUJKTkzQK9/qXjSGOCawVy6JxgJXzjCpHcP47UOOQqbV
2Mdl+F4X5ksVtdrNYqD5JlnRq+RuG1px6Bz52RaYJ6M8uWQ6iDGNaL4qXa66rVYQf/fsGjq+6shg
Vg4LT2jRfSk5xkvXaWhb3TfXE9xg83hPbNqIsGJa5JLf60Voytol9/aOw/6mRe3NpHkO9Hb5W8G6
YnDZNDBBiI01zVyxZjcJ57UbgiMFuS/McEZDJcEgSKLpsdsck9R7TnjJ4IABafe+7IroKKtJHvoQ
xhtxN7CmTfAgTauubq3/SpAaPOMXS/MOncxYYtIF8P1hAk97bAYpVb62yk7L8EQ8J6G3uowY9Y+v
AzYuUnIzcRzj+FG0q4yeuTp8qa3dk7wns5BbV0fCtcxxYDbMyBaGOoE9FxYocJH5poCLpKzoomkJ
+y3IH+h9RiixXXtWbD2QppNM0c+GtidiReBx9oh+GiIgYO5ydAoLDkKIYMcAlsZYoPQOpXCmrZMY
4cmx6NEGCm7iT9ogNIgLCSWH37MIKz76lf2v1siS7NyUUVDcxY9NJDDLmcjaU+hX+2WwZ18q+qCm
N4p9MgBWEc4ZQOO/2SrsQLU9NxolSMnK44nM7EuU5w14MWIcrVQ7yJjYZLJcntJJezSy0d5HJmG5
uXdp0vQAdCI6ERgdb9OuSv0hze4JGrJTz6BvlVV51ETMALoI2aGphTpzN498mFAwferUybC4nbLW
ecbVwQqniI8er/je7J3qOpKnsi2YS8zcqLUarMcZkZPdAHCwY3d6LGrtstCZHQ3loTGo3WnbT3yo
3HXdqE9r1IfNjiyz9u6EpKwZgEap+q5s7I0qCg9jZINnszHkeJ4TAuihx+jkQ4OohqlsSBcvNJg3
xhaCVf1mDuOrl1f5tQMJVj8pwymArpMR9liG2KfsB3NyOmJ6GXh5bfsw5/EqdSRny40oAr3KJI+n
qApKJPety4E1dbHRsSQw7X0fgTOdyaMEVZh+TBHnbQ8ZjeUty+oa63Ec0bsaduIrl2st1hZowSrm
khTO0TXanrWHB1MTsJSWWN52ctl9r+JHq2wkx6cWxIZ5FrpT7OPuAbUCCRvxckjCcDmwrhVnp3py
c/1LFKK/JBMcW91DaxdPqPcnZ4cs2A5Apj3nGp1dker5PjW68lrWsJ+c/L3ipff18AdS+3QgHE7R
PI/Vtepx6ERVf1N0wfsRySGWj2TeGfMAFMo0H+qBIqGT5r6U5m/u1O02KUMNEo8XmDXOkFrXj2ZG
emc5Yodyino4FKwlpbsylNKKPbx2COOlPlot80SdNR5g0mhHwYiOposTv9MNPzGXgQH4Sm/BvYu9
JCqQdvYPhlgtVghDgshy3TsTbgZAbnnvlIJyaOprv+/I3WrGqoYIenOqa5fOAIBV0BoaBV2JhQEV
uuKTarCDDvjO9lDwP71w1RXzMhybNSFTltdswp7+jOsev0tn85GCiLlLVA6ZaIFAG8bfmeqK3RIO
vNOMeTpkYGKuWSZO0S10py9l3j2J3cHGts+tT1gffQbdpxl/x6ZMvwBcMdFvqu7SNuJ1ZIXAMaHX
ZzduX5OWA9aDSd5OXejnFeEsLDZZLc4hhE2VbEstNgggKZwrZTurpGnTJ/bwBqr0skRD4NikZw8i
/XC1Ghw1Pt42YkbbJL/1NLs7ilhQ8QmbfUoTwMHlvZDhb7WsjqmIizBhl8eUhx7B0xcM95MIVCLe
iTlie08EUUqqHZQt7w+sQuNlGhhwttSpqamYCkAA3c4tbV0qqyc52LeKFUOgy9K7zXNfc1Skf+y+
T/d6u86cuP6FLK1XCWqnsLvnQcQc1C7M+Wg2tpkg81GPeWNtLfLNApmdk3C9jsNTYnWE4HXaJ4So
zselkBC/UwflGgjSdbR2JP6Ax29AeLIrW2C6N2qpr6kXE73KusqZXLJ8cQbjTcP6mzKP5tLQO/sc
JaSiR4v7EHXLH9c1q1OSWS95RxSiIAIyTY2n1tOrQz8nP5N20eNletAcTpZ+/SY4gpezUeJr9Azz
6OYFkrL1C3F5y3T4728JZMEM5+DQoj1k3JlrW/CJ4yGP+LMcvtUT5jIoahztpJaYbCYM7Y8q6SZQ
MYBj/Q69JtyKVmuo9hwihXT3UYvzmm7iXbUoSZ0vOAt/CaubT7Y+/N8XVCdqY4Y9nKjUa8l25T1o
vTE9hFmdE18Bvi82JIXF+qVqiu4UjpJprAOxnDi/DbSv1g33nhXfmNq/yiWNg6bBep1r7GA1vT39
9+W//50pwLr6GolsX/+D1nTtyfv/X/LfP1bVwsAWj5G1RBUbFPmM6ow9FrMmTb4bIdrMKgLixk/B
2zMVHyTYIAJGolDPy8Xu1KebAmOHp3aXxQwYCgOSCPGQWiC459qkpEi+LeafuYMKKAKBPyWnrhFv
3kBLATzaKgmrKNA8mjEcQTOGHpZgLEwGAA/q0RLWQnrB2FKM1A3yjpz5TNnmF5j5G41B10G3IEMM
LPaiuuTampcvdifGYfbQVDCuAFQ8cl96XU4Gu0XsbNo1r2S5OewbgammkXhQ2qjOAxCzvTVUEC8q
F52NNSFu4jz3Wwsw91gOgK3+hlDb/c7JYIwr5j2uZfF8alQ+oX1lS/rYNTDrit/amtgVd9V+Quka
RKPBXQCQOC6G9p9iAyExXSz0DEFpqKdYx/DIJ+pEHurgV0RGo+yRgWHC5XFyCxiia/xKt4gOodde
gA9Y/gwC/9TWj0rSqISmDfLV06ngFo4KwzQNOoNZ7NmzEeMQkQ7Y0ryOFNQTOPK0IC/JStEBdhI5
OFuDHRRQHJHeX3KiqzvmThNFAjeAYWcXoEnNPaws5FMNeQeON2n0LnX43E9oBZwWBH1Pnsksd1pW
/ykTCj5SMKejl9TBnNTiagO4ndIiQKhzLxOGlxleklzJEX6wDrfwf9Sdx3LcTJpFnwgdABJ2W94b
enKDICUSmfDePf0csDumo2c3m4mYRTOkv0VKLBYyP3Pvubn7HCTm29jdvAxakV1E7d3yI4DGKRon
Ov9Pgxiuhzhh/tEWh7wvwm0V9w9SNDCv07nqM/tFomnvMonIGzU5HE3E+fs0TX/mgQnLu/kSxMyc
8TTQccYtPFZcrG0/3VpyZXGkcvDEWVeeMnyBhrLapT7raCIQKAvlNxoyq+JW8e+5lBqZdf6ucGyU
z5POAWeBEDfqdBMSCrUgF/6imdynNnQeVmf6LuT5Qzb8FhYGr7/Vg5Dvx5em1XCVt/5JRla8H7t1
kR2Lhsmnb6hrGXHLuJaF6iUv113EALmpo3AVgTnLkOgRSlpP4Mxp7khB9VYsw3CcMnkc4xC3BBE+
CzBgVCwuBpdgXoGAvi+AxkYdYnY0ifysioLusdW2yehN26Iab2lPHjYtN19q/oYzh4FwZpWEPfCo
LLz4waro3qMOParuNs5tCNP3CS1FHY+veBXymJxd0F1Rw0wKKWp06JwMtS9ykIXZaWdG3nLri+Ev
e01yZoO/ul6T/+OrcjXHmeSFCR8TvCXzfL6OeW37YTrgtbojJf5yyim+ihimfaIjV5YaIC3vHVHh
hEMg/cz9Ij6kxIfNo4U4z8xd3kHiQyj+mqJLoEkNvxIyhzivDDwhFpvmAi+qTkW3QHSYnV05+Uut
/+g6/EN6y72H6t3R/Hxdc1NIphzEMJBfgWWEDhYbeSPSU+Epa29M2mOK/EHrInQwA6g4zXdvQmeA
G+OWPOag7Req1VfUmu8TK5lFpQZWToY948/SN9EzowMInQ45pFWvPEkby8VI2AalXRMd2L+dHKLf
odGOu9El4Lxlu7NhPI2zaGjuqtTOPiMo+svGW/WJPzA1JLs6r5K9pF1TPgqxRmn6BmIrqJ6EYfdn
YGU8EC0iFNXTPJM2wTZGfPou1qU4QH/U+d9WyxPd6cPRoHJhFtVbF4/aDLNG8jOoSW3ZMhCeqaH/
sFMaT0ViJmVle51bIZlBEbBqi/znCB5QBNIwABLSBs6wISkgu/jm6vezTMl3lFQFBDwoK4lBK+Uq
l3ki7+rawMAdEfcpsuwDSjvzTpN6nIqFOEbBoLhpcXdXbjuumCrgjyZDsm14AFBbG4xiBwZMGOR7
5w0TVHmIbUy9bpeHq3qSuJknAe0PshsuCwEZMH0tQzgKiZZ+gFrolghktKWmH3JNs07bQXBhodeH
pZAs9UZjs0NvSuYLmvFwtijEwRCecvlgdxUvDa/8cjAb4j1aARoyfMh69e2wLNugXewGRkBoRXct
soE5ydJfuy1bX8LXFr2JNHmIuILSydzDXtRhJViQgJsW1a+45wjeVzGkxa1nZUekUHDeW5qCfg5X
HN+kFmMsYMu7tuHLYE1HSRPyf0cm4EALGlNUY/Duy0OlaWLf9+HCa8bwoQiJY2+XpH/zOVObPDDj
KqI+PrqnziirU94G+8owX4XI6MJR4TJK+s4TbY7iwVvlu+xca12X+4QlbtfH/rZuABMDCv5GWh1s
Waj9gUzOo9fQyrTQx9gQRfdi6nV2zTJeCMJ2Vh6zcinFoxrFWZAlwt8lnHg4FS2hQ3o/vilCXDEZ
9/nRN7w7yqVq35KNtWBX92CW2BEAjxRLN4/JoZqVmCoMjb1UI9LHqD3aU1cwFIn+WsTR0ZcGm99J
pJRNQ1sn7no699QJ692gMKjxVLYGwflHVM6tZT569MmBbceWIPPWfuxNyb60SrcM8+e45vpsptar
hTh5R7rbUivMEf+DcZ3NXo5DzNyAh1APWFsTGvQcytagPeOqKTWks6HpnfKePtqIcEykMTysVK1K
i9U0oaYxxIj0FiLB2Wi+7HhfoU0tNftJWK5amYFPKBbSKZ0Ut5s0ACOi/z6VgjuOf2N4KCUx8759
SXTek43QiVmWjBkPtVbyOhaKFJlM3Cxdp94xP8NkcBD1olEbfP+cBx3j80BtTEwXK96zcI+r6grm
5dEzR3s3ddOGR8hd1THvLWJonyusHAeGuMwEUi7HcE/QTNLyJi7QoXBgiiOa8wFWNEdmHDGxcWnE
eQOxWnEd+F+dPhp7fN0/CBQJ1ZttzT3MxSEX3VZ2PyBm8lPTQlzwpHpEVfIeFHm7g9g6dum44mRm
xOe40RaJBwBYC4pRSNJLSE2WBBMWIyiRbES4Ycayu7hByAGpwImFURyesG/hCaXaYvPNXLHgXo4K
jbNI4MgbwZQIryZrEIqJXVAD6L1Pa+/wCPmouaaC8R3BV4jS0tKDKmFgkiAbmieBJ8sOEF1a84Ri
4oKFGOt9GFXfnQsHlmivNpbi4LMGo6F6FyEpRdN7o1nuIjCSmxlBXe9Vbq3Fxbbd9ORXJ/qKaJ8h
ccqasN4W/vA8YreEuC3UIariF2dkc1s7RJr4XlU8Nfq5iHeFIfOzjrSC4baIN2UdX7qhn5jwMm+j
us2PORKG9RSRT+XkYYCCwBzuhL+vimEGMmgerR+MB/LFz3lGgJICfbkZtA4MhvOheyX4lLR8J8W6
OWb4VQL0bVQRe7s3yGMtP9x6mKGrNoGmjbPI06RdYfUk6wm1ISVjfkJjxEQeGzVqzxh2R5mThxeR
cIKQrpkFrdc81BgamdWTgySia9nGVcc4GbD7Dx06RjymfhVH+1I3wZNA9xS4R4oC2HM3Ur/GYnzD
1lfdO82+TrEbLFtzmjWM0bGZqw1ESez0Qp7KdkJfwq26ZHZeHERou/A1W8T2OUW1nFPPpai2uUD+
owQpgH21VT5easMmM2TSYc4No21tbEs0vMaAmKcUupXZETTAkhlF6SNonWJbi3Sfsp7e6yKcDn2W
7xjcAHKIEsT7QbCewuZNa/E4Og0sByfldWpkhtUkAJ4COYw29mTVsbV2M+MYhvINVzo0nclHL9m4
GCsocLjiiZEDtpUcf38lLETa3DxLMfC+KuHVaGq8OJz9qyxkUklUX3dGsrws+M/KVvLBkv4tag6l
ofrffKqaLX/kNEfkVs4zzkiPxGkGwaIC5z+Bdk+yWIfQ/h0nmBImIpvgf7ivYeDWe1renaVP8Qbk
xlP/U7O63g5j9zxyh64qk9Wu0/p/clUmbOJri3j7m9PZX3bKaDBnscwQRN5r27gxtQ6OcHbl3W4q
fe9o4h1IDvgXo98QY8tcoeiPepbolMqIC2XaGYfEZZjbeNpeijA46XHyUori3vdYGCdLW/XMRQgc
qL8y29nUBasFJ2QD4zZ1ch5RUKM3YO6E3YdhlVQN/jNJLJvun4VxamP2qrh3X6hgBZoH700xU0Fu
iLo3CrVbNIhq4+vi6gTWdEWDz6AsCElwmdp0SZNPrvNIq9MEb1U8Pwi1VTM1959jc8TgIKel7tbU
jJYiOKF64Rrj7befXCBs4cjx5liXvp9noGght1os+YYNSB81YbJFqfKNHOYgi2h61ZPEODPRRSON
jYhEXsqauCnWQOXGOcMYFWusb80p1R/Y0R57hieAuIPzPILWuBXes8ZwV2XF5W6WNPSyMbXHwTQV
E3GOcHT8Gz6FCGn3qUMXtTZTZ5v1RnrAP5Aemti+sMlDdj7IHSqUV93GyYH54OTyIDU2n5Ck9nst
QB0j1npJM5emoBnNQ0d2xJqWMSa2TAwExtD4OKZ5SJ300SnEpXbuMGd+8t57xGvS8NR3mTR300DS
ox+FHk5hro7lVBVvXVvbHM+fvytAZcf5oVNBPi37HrvDME0sNhMGpL//z++HwMQ2FTXDazzPhIa6
yem7yVRn/s4viTpPV5bEeGH2DROkJMF4MNQcspH7aZfpc4+09NBGFNxIP8Pl7yf9fqXfD2r+mpmG
BX702O4DTK8yiccoDeZ8mfvAqAsle8QwU6uqXTGZOz+yHsp+8Jlp8DME2e1iOXCEj+W7fBSO3mO1
z1qW3PMrTs7NEV0BIWg0fmS9f462YDaf2Dh9recMLbK+nsm0Udg5u2weNP1+6N2WL/37S3jjrO3y
Y8pbkuV7F07H3w9TMJ/I6ATyxGIS5lRv0kHYVBtNexwrHDScRJwxKJiOuihwvEXNPpdqy2MHaqxD
LlgiqrLcirKC+X+vI50ziOkQLaF2FprkpUUoJRPtapW6xaEs3OcWqBoBEHJTTt0umGAW5KVrEjsn
t7E/qTU6tFMR43LXogxPJ7Q1CFQDoVruGwqB20DHu9T8+iEYyVktamtT64psGuqPrvd2MXfqwpgP
TMfTTUZyHeEEGAsZOn0bFjeObnUHJJWQbPBFerh/2IGtGpXtRoVYz4b6YzI4HVuTS8TAGEgxSs8l
KQHJcpitpVWh1mbJIiousCZ0ZYFRgbw6H8Ji+aD8mYnDvrvutH00wFgueAqXymi77dCGz9WMa4vw
v9HPPU+uh4YufkpV8h4XjPZUBrdCRau+k9hD+ujIv+2JwwcHWvKWN7haR0lJmcxdo5/w5wyaWR+t
q4u+l9BQnfX15K2Ljo5ATATA2sAnBnu6uqV4swycKI3qiG7DHF/qtr7TLP1FanBlE9lk65IRc0FW
5ZY90Z3AcNS2v+DVz8qtnFXvUjJNiX4jG/h5YPcYp6LY0ZFV1Dkd5vcI4RdShzdW4B3btnAbQUDa
kKeGTADRnlWmq2BiJwFlaeHn6UvUhYy3vOLZlzODNftr2Q3OWm78Ch+BYcty0ZA9ViNJWFc1U4wQ
7cTG9PK9TWCh3YNoz73QORieegqrsAavhCusLJIGOepyjNmf5UUe7lOkGQYeCcQvzLfbgc0+SyVt
ghrIKngzy3q2VRgeAmdiLN05vBjkp9B+ThEuT6d+bnxCNYmHx1vt41oQ2ks6cVOOCX+2C8VfTWr+
zgKrzmC3OeltBTIpqAF8VZQnPdhAmS2dxCHE2wv2elreHBdPIVb7ZGdXiDVQXS8LAm0q5azCMLoM
JhHycc9W+hfJ8n8G+vn/SrxFV//7QvHv/xeE+j8g0R+f6Zf6/A8Y0PwJ/4QBCfEPFx8sOEzItLZl
+v+NujWNf/BfBccJshzdtGfez79QQJr3D9O0QGDahokA0dCNf3MyNcP7h+76pMlw/rieYwjxv4EB
2b45kzD/jdlh5eHztWxd922TFkZY/wMgnkwY0kcDbVrTe4gfEmydPnOSDMJzJ5lxUVDeq3rqWDuR
ndDiD16KiXmvHo8YwbRTFeFwykaDMYjVPwSObLEgY5dxoldwudumgG+vufTnVtf/aPhPIhv4H0Ye
FM3l3tvSF//YsdsckJShkI3js4POdY2OjtORJ2LBNcgOQaMlMWJ56v0Sr1hlrTwP+HOqt98Yw1ZT
2aXnlzAhVUXLmYcWXvXksi9oakccu9L8tHOWSdZkmnvPDjSA+M2wdnT7nhVXhIBXq+l7EmowBRbG
MK4H9rnLFqZENRpkYONYXVcBFrMJ+Y9lw4YRk52sSkxaW93Nu8fRQMSLa/gbWEmwIeTv2+ewjcjm
ZfIaYURICCD0GqNbJS6toqQOYd/ELG3MxbQd8oKFQ55+6ZYnj3Evb7pwyL20RmZIHWwAs4z+Sj0F
fJAW06Xq9edMD6sHPJYk95npOu3h/3h8bpo06qrhSlrO8KdLLUibLKIHFuNLk/3/zgvdnj0h1h4P
eeBNtSM4+oCaM/909HRYMzNn5VQNH/NsXU7mnyIm/F1yTl4aFJFuFhiHvnWojprwTzhG3rnV7bc6
Ipq50RtGPdQVmpc9NBN+WSZnl0xv6meZerh6tx6+HxJ9mYt0AU2ir9Gctu5jw5oBkb+ebBPW5Fzm
iqS9GGePFrXaIiUp8iA8axNakQ3eXmuXTp5V51AE5tqzESFn4KJX2PEAKU1q15I4fTKCeC80bVOo
wFu7hdse8pwIzKpr5DWVjEoxIpBhMwLJSBzXvPa1sZ3iRL96AcGdWDu3Vg6iVDQMsntCCnHikara
RRCclfPtDHPTnbWfk5iiFad9cwpsHo18sKq9bBtwHiUbmRIlNHxVJbvvZKQW95h0bifWOYoxfB07
7ZP00+zYes4O7sCt8B1mvVZqHHWqnb0xMAhltqeFWn/xo+pF+Hr6VDfOmWAMdW3BST65V2OeYSvy
XHeF2+mUI7V/sLNrZeba2m4D4KOh9x6V/bQrStqIyKxPY5X/paMf1y7JzcCHBurNyVP3RvUlKfBK
o8Pz0dlnZYnNybFZAk64mHyl3kTMENx88f3GRh/FB5VTEpSCaQuCgsku71j7oztLoOg+hsT/DWkE
OIPfkQWGbwUdXqpEdYNt8q8/5Upt18RtRVL8/Ad8S36ag24cfj9JB060NJC/rbFJgx+r8EwxK7eu
hWtBZxlC91i2MnkjTN5S8sMMJ/zPBjugyKTfKlyUMwRaqry0N/rUDtvECh+dphguMRRu1I3fvlm7
uyyAivRRhnA0OMRMNGSwvFJEBgk+Os7EbEu8N2TbqQTpOQqMG+Glc7t0g7uU+ztxr4KJynpE0CNb
DTJPlv1Rbv0n8olJ0VydhRpDGzaVI7hUvMC9Hj+VwfjpVHq5S+wXt3Ox7jjl2mxEtpODn+/UFL0n
Rgrf86dAZLm0hDEt4oq00NTIN60n2mWMCcA2mouQKliFYPcXUWaevHasKKmaw2g0WFydZlp/AbGy
F7EnjT04nJUxgIuxitbfj7r+TYDRtCa7SF+h7cJgfJT6BFin8WpKw2sXsmK2FdbZyb93Mv2MTaY9
iVXv40DiQpMvsY55w/Ts7wiS1ZqMyFny4fEMBhSYVXsdq+I296Enr2zu5lDA3GV+wkByZHDhxRve
rs4uAjm0SG04MMP4FgjzJcz1eElB7q4GiGFh7NFE1dp7Osbf4FYU6y8kdLbd3kqCYmkisS0VhrZj
sUOErE+iD8K8rDVRgAaMoVDjXOaQti4jX9uEOsAiom15uchNL2yuiobB03WClaMzC4ZOrH2olgi1
IbNfpiwXx1jr1/Ewlrs+Nu5j1NBFgtwocp7JeUHaZc4rK7N6O2UMnJXyFeLmIVkORt2uufweq7R1
NiaynMZMw0uFgxr9BguLnNacbhNjPfPZC1XvsFj5xqmQGC20ORshQyrVafJFSCJ5J4mfz82ZDw7o
YDDWEuWDsZEuxdgRNFhO5trI2TWzpjbUQHAhOwwAHy8R1oauKNkUsYhPRjVuAxscDe7R3KpY1ofe
/E6PJobmsloNXvknwtB/aPEWrx0/JTrIGsO1bwWvRmifKFXYmU7hwCyuXlboXBfNqG8LtCAH/xag
yd2WBU8SSkgKXLvGV5hypo9jjM1XCnmDheetWTZZOSYpKnhWeWaEAwdn5Dm2zZeUXcZSG8q9FhvW
hgHJ3hPKOhqz0pGsPahi1amCkbCt6W0ntxV7mg9ugc2ktWSNJ4ymbb9sFlbWIf44Wb176i1gBkbn
YVLdDE3+YETGIXf17Egvkx9k4H9YpHUijpsTyVvylO2ZxcpxtHE746T8GCxECla/EYZFDjOUn15/
H3OE8yEk0HWpENvYtWdhR6AQKg38rgEZRx3DeJayxLRL6BOox2lg+Ot6Zgw64iNmD6guGcZUcPGR
UGeGxD3mXyp8L1zDbbJJY4JyE9Ssz86IMUfmj23lDhsfmGHLEgLpGsGgucfNZbWsYyRDZrItb64G
ara2mXLTO6TMrtZDjjMugSIEyMxOjh6mvdiqAPcU9bmNWJBEwRBtkqk8OCwtaJbNb7xg+a2mWbN8
DR4H0zWjfROR/UoqY1li+NZI+2HoFK8cJDYADYboUFk+qhNHH1ZEza/jpndXnL3GwkrzZybKxR0r
18oN9C+/d5B5ZDkRqom2qy1CrW11dEIix3kzwyWDXtEV+OckvX2aWjcxZQAUe4/HBZlik/gATRlO
e0NmLLJiemnRy5wpnwDVEBKJGbRO4eDqLdrSXLnGMk199S7qlpN8Gw+d8cylsq2cDn2PfR3SCu8a
26OOXlGF/aq0Rz707rqHHpYHosP8nXwxQMN9nYzdRqu6J5SsVD75vuZ/g8qZ7ExPmMcublKLK8cx
D1fz2jiEKrtIKEr4URmK6LrCztlFn3ZHBUCCHuhjgu2XMV3CKssGmlwQA12gupWcQnFokMIumtas
ty3uFTcIRnjeeXEGYbPsUqw1Otl2KPj3DJGnPdbhb90Sa1E2e8WEazsA6ZVdkT3WAwoyPY/CvQgL
3NeT9UQWDNewnoNh9BDz68yjUFJQlGRPcrYKtpSzpJFrG7uOzlFu1beMe3KZ1GjdAWPxV8+zwRTq
EXm9Bk7UTc5pHdQz+8+IdvzV+ASM8eZ6nceMCS8co1WUqNBkRpNF4/whz7SUeqDBvKpTWPfR4+8H
kPtqUVVDRUK53rEZM+S1nj8YXsmxPdbdVrfqOyP19EA0J+F4OUcxN6OSu56S/Z+/Kqn78Vy609ml
2XAwhEhWwuu6YjyqWIOQ1bcihU00UbCy1ey3In5Rr5FTSFSEd0d5zSmr8ms/OiCoVJ0RnMq2grDs
A6V8yrnJHWXU3kMb+u7VcUbvGlayuwLWSRkhHQJ8uZ2lsnNXE+BKVJ8g6bMTl3KyBYul2jsn2fX3
N3WGTjVADI42NIJS6S5DwSyKUWG1J1XugQ0I0hRaAt4JDww5Nw62ayu0dlSaFhF/TbpAXJ7RwURf
Q2NoL5SGN1/OjmMnZVEVsT/CAhW+oCNcJzrTaqN15d5Gk/KYITJ18wSBRYFuMRT+pXURxab2jK43
QiwiL2RqZ5feUO5FWUzj4oxTxSDjC1kD5HCTo2sL5GE4hy0VMI0SkYpxH52gX6ELnX+LeQtt0FQ5
G6khNCYnhELtptnmN+2xsYMkMl4iXehYfOO1y43h+zI9jmYN98ytn1B4p+f8Z8j955bEbFhJRYD6
257uXNBPSQWWtU72XQlUDelesaMA6BZRPEfM+2f6RHyoXoivsjIbmJt8GIe+B3REbEJMKUBAHB5u
CjVj4M1VK5uMQ/gGtqV7J2mZaJjQmm0GXe8uEcjpY8LPfhDmopzr9yCR7VOGPwDWkXeBeVCB0Euj
5VgU5aJOEYXDTgqWIFXFo+c1/j3gL+nd/CIn0iMnx+rvcMgvfsJVJ4UFoFpOX8RCZeuhSL+NqQ/u
pd0MW7IcAaP2/JD7mf4/+uKB1DsSKVT1AiIFW3tpy3tf5s3esg3UX3EN+YsNxT6dbPlQpGx2u/yJ
3vvvoE5OL+b8S6LyJJWA6JoKTmqdP6S2c+qCYjwbbMYfCr8UZ/ql0+/vMhaaruL9hu6y+n15l/AS
x03DuwT8VkveSxFzSGV4ugkA7u8SFxS6e0K8HbJ0kRnz5ohB3jBz3fHcswvyE4TMXnG0VXwqEAYz
wXprmeuRMs37bJqiHPjZrvQQl8kUbQAuH9gLrHHrkEBXF8rWoUDws6zt8h2+H6l3KgXRhWXONOS+
j8xLwlWyKI3A3vgWacoqQCvldDiH9HZrxAVatwFlTIZVKxhcZPiya5cB305GS0jELvNDEs/1NaS5
s0Oa7IbpzbiEG7TOZ5JPr9juTQZhes2H76XHJrKekzTD7j4BZE/xo+JPx6UizeSYqZ4RXmA/13n3
kdbGUfmD2vWq+wxG5sS+ssJtys8QvlnY02J9ub3N+We0fxjaHMHOs5DmIm+lER3SEBAh9/tbWLb1
dl5qsCtaV2HjL+rKGR5iXG6dzZpKds9pih3e9N6qqpXrKvmRgdRPHcpfUCQhSza7ifcmGSNP/GwE
p2T0yXDVXJfLhLH0Yhqulg8FRsyARCSaYgU/zmAhGrKHCL1ZFeaiwjbjY1HvgVbMuROPk8kugRM5
XFGR7XocrMyFUzj8IcmxUmyGPq/eouswT5iDKfvUITGhIaUOZPy8hsZCEkKU2qiejLMa5kG3JHRX
Hy7s2FssTlT88aBpzM3pyBvHhHLpVpvAXQ8NwrPKT6isIL7704zha5D6sxYj4aX8sFiwr9rSMriC
HHtXlWJFpGi4Shrz20rlkzCGVTxIRWcx0ccYxR9bDjuoHuwQvPAJP+3escnmyCMXS4HMi+NIhp/B
dqMt6wJASpltPDOHtQgpOSe/eCldRDzwHZep6d1ahYWphxWzoMggoMLD3oUtchl2fE6konhdu91l
CPu/XV/zCor6HYDaT+oPD0D08F6iHsdD0Yn+wXcK2szA9JZ2n+7KFFJSnbaERqKrumbBs53Eb3HS
uBgOR9YhrEInH8mv6XrvvtXiEprVIUmH7vZ3h8CJZpESHVgj63cxLHEavXIelHtbz9aUeD4lGV2Q
Ra1QEcEpvFOs8dwZLehCjTdaXA7ZsrTkjfSqtR6jDa0nrD9zQGfeWOZmCrpnOyTWqbN72H76Xx83
8TYQ7mbo8kdAy1BCJB94hSGZhjujLrTdJAfBOicEPAhXuJJA/lJkFPN0bhVT4e5C0147/bMTh/oe
VSsaZJXuFKUbeTFjsgm5xC30ZpprY501HG1P/35uuvBvnCNjFBOou5jw2aYI33Nhz/KO7VgkxsGH
uRUlzUc5evEBKvYZeIZWm1+CklGnoMNwpr8lbXgdciSIntfONSYxMXSXCydKjcdw6JgEQv8DcQvH
v9nYFNY8bTuQVIygkG6j3vcP//yQuAPGFsh9iIjPDGfzZY66nBKCOYPUkmLBVJlBIBXiXuaI7sY4
uuQt3wBt0lo4w+dIlMx2BJK3dJqS939jrsfJ+iLM97VyMAH4UX+FBo0cqu7hZTVYy1MOrtGJkNr7
yXtBtUUxScvZcOx0UfRJfQ78dk+5Uy8buI3NUAFdTaqLaau/Vc7aLYD3yfb+KfdKtSmQme0c/aT3
5b21Bcm/mcNyRKE/wEigQH4WZtYtjb75KaH8VlzuFyt9pRsHCTQ5cBqFt0Zz/5TANgx1CG8Bgg38
ucvE6og0CeaUW/TBt7BsvjJlX1qz/YYX/znURMyMetIsgiBKMRozLxOKzUsQpm8VfCO0VtT+0oqf
QKyC8JlfVg3SuWi2EVcqIxO7wtidu9qz6fpfnZbABBJusMPkfHdi88FH+rPMSjaJEW6VdRfsh74s
l6VyjHNrOA91S2hqaLDg76vxuYkGb230wZPhu1+FUnsZpZyTsn+GylluQxJ11uDK0J9X7rMu3rPI
+uGH/TBGRPZCoOA9iXwOntWIpggoXppdBENoP5Q8hYPOP1QO2cHJ+q2IdOowzV9ZXpqu6kKhPdQa
ZpzUfEUiD61o8apnkC9axWMdlcspwBkQZyd0t+z3FWSGwKhhVdWC8fBgOPjWiKieA0E3xsBAAJjW
xik8sm1DkEGZFpw8M5ObtuhBgRloUOokPkOXn45JOSK+790SAXF8MOblZMaoP096sedGFAQgP+DI
tUh/ahk5NHAw8VfT3mHSCgCljTGOYPT2tG0Hb0K6r7lwrHtlXZIcQkNboDSyG7psYaMLxcm2ysrh
q44NJNZVVW9Ddx2bdQWlrA9Ygr/YX5VCHV1ZAeFZ1SnKSYsPbWYysQeVwLCYB+PoySu9uass/nZc
Yzw7PwA3F25BGxCmU7b27WhXCCc79oLHn2n7MsUxC/aInbrtfIzdXAuwe3ATWK/90G+w9AgMdSje
OwtbQxI5YtWUzlEPodCljvYDcQgD2cby0GZXFoInzWX4A0BsVTmBeNXM1VhBszdj84omiU2CRnRe
fB0anA3eMGPr0fOD3uE7Qy/GkoTLtAmL6KqVhL5kQ08Ui/nhZHl8YJyoHdjzutp4JH0Ko9zg/5B6
jBRHzzGlDy4ml/IZU4fC9qDFu45zkyvrHrgMtqjre6+6o53+TFP3T8nMZQ0y1pu12oGtP6E1Ia5Q
yDPSNbHreVYXnfTbgzZ5+8rGZ/T7/h2E+KgF2OVcvEuc3LAvonxr6GCJc4RGpaZByBvEXzW66D5g
OOfYmdfuES8wh5F0/uQwYhdTXV0jTOWgYHO5z8uIDhCSPcaMJTm9r3HWz+lF4g6M7SMyjiZRDbYj
/4yxSzJlrZ+1cHhnLddzSOOtKfL+b+3yrLqLQgd/pCQdkdHLXZ4RNpgrjhCCLhDA5TgDdWaLHiUj
paOIaLR9DG5LGj2s6yhxKo1WOPI/ina8NS5Er0wxtkv8l8Bm6KVPX03QrQUhkvcyOfy639m+GTPE
0d1MPZqEKCm1ZcGgAgSY+WwgOrWaBLOSl/yd7WEnbKXkBoByGIx12rYPQunyrHz0LWhtt5SNezef
3TzKZivkvYVVB0H1F70GdLMzbRrp4isTOPMKOxfruNDvaYlWAo9g3BL/0waBv0rtR0IBhhvItHe0
hfjPMu/ZaCMg7qXSt67mEhHFLMVCZu2xTWcQW6zIWhco6eAf9op9tZ0ygGRffdkrHy0mx+MuGMcH
E0DSwbLBFU45xDWAolPsfCWIjyjWhqWtAV41qteodaz9mNTZpojVUzHFGFo1/2OYylekJpg89OG1
iJj1MqQizlV7GeB3drWbI9Hs5DqnKsZwjuQsiS6NZXEKOiAVeqfZVJ0DWnjk3imqvR7GcmdMJtAN
cVST1UGT2VQqeNLLFAMHkhwEU5NApIFBItCPMMEp+VzrXpsR2QbO+Fj36C+7HoUgGry+k6AaJekP
g8kh1EQFP1SgWoA191GEy4+UlC9pUEGEmYl119wntcYrYI4YlOxuZ+LG9egDIYsxofbpYHW/fh7M
+toV/ZfV8oZvG/o3UO6KtVj6axnXV10C2Fpr/4utM1uOG2mT7BPBDGsAuM0EcudOkSzewCRSwr5E
AIHt6edA3WPV80/fyCRKxSKTiVj8cz8u3lH+X620zu9DenBRXhDw14yzHkGwym9NnEcgRYgBRk0R
/qCW4DkpxPrQTfriOZRw9pYPmm9DMzUJbDY7J8FkSvsc5iBepf3U9fiApOsyn9QY/LIWapon+g8V
zN4dvrqz39M+YQaUyHGUaZjOHKoZJXPuX8ZkpSuvhHmc1T1CkHxN0/mB7YVCcH/k7me8+VmFK4Sf
EiNFiKjwUdAOe2gCPhiMYfQRNafhUE79FOf+DVei++Qy3NhraPMh1elHxlD5jjd8Ew0ewKYlNz+7
rLznYj3tQz4SY5lCzisNiH/rBxtHYJQAh+iUC4TdvYlyuoBXNfauLNuIcBb2ne49A9eGcxgbNYhl
NBYj2CeB/xoUINDNPHyZ8XAikU/7WnV/EpeQpE1ULZr8zI844T2wDnRpKjdHqH1WPDP5jEF7aTY7
aDYX+2RgbjLWCN/htHJ/8l6sYBJv49x/JmN/w6DSvjde/bxM/yBlZQePl/UAKcE+wH+6SdpT6De5
yKFZ/47DeOyMfp/G/jJzRd34X6bRP3MFoM7MddunxO73TY7e3Uj2ChOTa7s0+dO8An6iuPKzpQKt
dbKXqk7eLD2I45QBOsE/BIuUxd7TxoOAdk8RgzB2GQeSOGUEMyrvjW2woe6CxFLoFocw1T0bSvfH
pgTgGGjzsUCSRR0CF1LIGqppSyVHJxB9GCeDadXRWDcPZu2c6hWuQCPTq1izE4yDAd3cEYhVmKep
iQitkmXi5PFWvpftIvZuS84WogvQUhmneGne64GbusqMO7Pp7LvUHR562vOuwJJey85SR+GyovKj
pupDzqAqtyhWAJQ/l+sLVMMfq+KqbmR0YiJcebE1lAxrlPtUJyfRhs+KNxPCoPxTuR8WdYyo8Y/T
aj54dYlk4ixxiTPfM9cDVPXWNCQhgPJL5cZx1KBE1yn2kvX3lOI+LwOaAv0c03lIP2ERFOPO87qL
vXp/8tK+q0zMRArjSGQt6ynVrXikCePC1+wMi39gI/uFsRzQ6dgx/pusIa5a4970eLVGo78KUBEA
0WVywPhYHeUyMVkD71YNr1lL10iy1meHFHBULPoxXeoPo89+wyTmziUjoFDtuyeeGd8TfWDBH1x/
4VrA0cAS+Z0s/H+Y60kc+pCG8C0xIZ3lb6npldH0H3YNx2MDMWHOjd9z3njxQo6dsdUQEKfSwQEl
ZLoSLhv5MR9DMUOLSZlb6jeY1IRMBzp/0/4tbFGImPXWhKTqw+Lrj9KZXvMWhvDY8sabTWglzi+z
agnZ+dMh3TSJVRTqkAbjs6OJSK2hE3CIufR+V2JiXIqThYTq9sJ9tGEqwEr0jslE1luYpRmTDMn3
uX9mtFlAkOPZRCbcWJG3hcKCi+/+1NlyCoWLLNzzvRSO9x0GxdnRxBn9br2y6eOqTUsrqkazvPYr
pYJEpq29MP3HZaOxmPKe2zMjOV0WB4uvY9fZ3fdC7+NedJ+DstkD3GKOArs71iFa9Diqko33LHv7
lT71EgzOAt1d8OBMzUyGS7jigffBYc2yP5lPyU8FSjDqwDBysCMpWXY/DJ7TOjgnBO6QLZeffFd8
nIcOL2Bdn8ZGLkfHMo4DJg/Ls/8MRsPEHxO7s7rx4KPCF0X1GHQhhCppzsc0cOAVduEWQ2OpDxfj
0lGyYyfo8EaIGGGlDbPhzo0AB91Un1t4DqtoMOFMYFbtz+k8f9VpQ8GkcIsjn2k5STuDJzXBXhzf
U5kB/6lAOOcuC+hAhpg0nKM0+BIzXxAj1D9+bXKSgUIiqyA7FVIcU+U/MEq2z/Zi3Vuh558b2/s5
U/DSZuT4eqyttErar4ZVPOCLNyQGw8IWVFs3EILhcwY5EhcVia0wLkky93tyc/Dz0ocMr+FxwUm0
6/uFTQh1oBrqu2bNX8txSS6cilPmUau4JSHtpbZ8JE4wPM+qa891VuNjrGVI5GjOD06Y28fZBeeB
duZzksFVyXmMgqH1J0lRtnhzeSF/y3Wm6jCGBq4Z6wb7VV323S4NCM5Mm+dBeQ6jW1fGc4mqVEI1
EVBsZNPcQ667tShJOwz4o3sPrjc7rUDa8nqrugmx0LbIuLssrB4NoNjw4kP6LBFBkB39ksXFBG6I
RyJ2VRqSMyKgZ5tdGfVe+7xC6Y51xXyeTXKGFnL0PNI6JpwHfA7W8zqOZYTWGQ+2Ugd/a6cyOX4M
Hmlpo7W/At20B3ghwA/wlUwkLRsPhwif0Nz4ygBYImPGeeqTq92Xsv+eneoJnaE82av9WIQpPZ4m
41ynUj9nJnlYqMz7Ttq/va1Q0+zlcWxtAVpbjzv6GjgekJn30fRPOGnhqdKRsysq62WRvBb1+Mq/
bmJvKnhKXaRmKE+AW/3qTBThbTXrRxXiShN1dgoHfPM2sdm+8ApGVs3JrNwr5WgPbs54rK7Ix7mH
0B/onAKvQfRvL2EZSybQXDC49+pw2Wd6xRRugXlI5ROc0V2IPesHSeRnCmV7rKhNTRI1ixhUvCXY
aPYzoQPdWrvAqOFK9fbn1JiHCvgHDWQFXuEihI8s7utSyoguWity/bOCtsHUGXQVPzAvcoflg51m
F3jyPsma9gmwEP0anEbpasuwraMsNLO4GpljRaONIXju+5pu9hHpOCtfMKTA2gklZqJ6uWSrM780
3KfGfkWpbPPHBZtuhPsuSmVSfvWUFBLm0NvToG1SFcLa8dSuF7vpBYBKmot8OIsMqOrHtryGA91i
Zag01t/qDeyUhTXFDK7m6rD6yYDamZSw80rgNe9YEoqaB3LOlfo1LeWdC8/7zV0h+meNA5GDHN/T
2lC0ApjXDIrnv78A7jv4wg8OgUOMC6BjdplmcCp8b/4tcQf/9vd3f39JZWXFfsGo9T/+4j/++Pcf
u86XEyB//vuf//3df/zTrg6ICvAiwQL5f/5f//GP8UQNF7X28b//jM7r//7i/v3Y3/9qlFxWUdWW
w3/8xX98zmQshyN2e9K8//cz/f0Xf39xJud/fuslRXGNQBn63/7tvx8zjCSJzJFr0L8f+/dz/sfH
bvMysSL+L//zfz/WhlxMsRRsrJT//4v8Hx+zWn2ejPLy7/f47+vz78cau38KbawCw+DdwC57N5WP
NZ0/25+XZHDOSd/919+WpePd/n4crhAE+KlSktrayYwwnAlwVuO69wFo/CCurqJhsNLT3z8u3KRs
F6OKoSV2mbENoy6o6hsmrLik4elPkj8vWGXxTjUfcDy6k6/JlI/TD+Jt1aMms3yEx+ddnW4k0oUl
xl3LICbAlX1A3Tgoby1/qdaz9/DOrTtqWByAXB1FbAtGqlQaP/yhowiDc/S9R2z3pUgwfno2T+Fc
y7O/rP0V5STYJWhrmKbEW8YdKuoW5NJSTZCOdcHwtO1hKL+IME+/C4YhW7pu8u3yoXVR8lD+ILjV
585Wn35CsTWrepAs0z63fhmI4lefciuO3h4Fjt16lKaTn1ebkg8gLuhBaEK41tnrWdY2ZafSb6i2
+DslWRvwAbCnJjQK+3neKGFpzQgMQim7ohyOTT18c/ZxzoXkTID1Zj93WC8ITJMfab9WyyxiNeeg
rI2s2MOL5coFsZn5DB7UgtF6TVx+YYiyW+b1YE/jL0OqawXZ0zXso1oxI2+HYOXmUQg+CaMv3Qcc
/gCs6wTq9IIXP7dR3BSgF38qOKGcwYv8HkaYCIlpAj1nKMhDrUTec0fUB25fe8i7KTsnBZOZ+ZSt
FfOkwrHhiuL3CF6tzZCRYUpYkTeQS/HlASHmPVK44C2UtmKTRkBmXZ4+SQ7qscRcwJ7OoWScxHV2
BZ+O0Q9WtBUqzJRGfYHE3U/9hyMIHZaK+cGy9GakvBQ/r67gb8kwDqfwgyQgI8u+wi/RIOv9yh27
uFKRyOUqu3hGfrYd/5wzMwioqduNqK4XjmWJgydodq8GytMpG1xCCtYnrg/zGrQU03toMNnqt5E2
nmQxM/IR4jyw3x5KJjXmJN6XemjvfAODZe6NUGwG9QjywY/0AkhRwb4GUF4SW0wr8jLs6kW4FTJY
FNEt+6FKp4OVrB85TNqpG9QRLNbriC2Ii+IJPzjwxU78XrrNv7HRV7IOxHMWBjOtC6ollTdM13B6
KA2KWBzLfqXfwmXHGpAnQpAnwJkml1aUCgIMZ/Fd2IxDLKUPsr/HA1nm3h/fraj0gNC9a1ry/M0M
bmgxTJobVrxWA0fGrvkisdyeMzN9Xju+n5aW9nK13QdOEFXDzjpTOpDwbSWG5cZ9XlOYRpkXXmgC
U3PLuZWZbJxbzpMsR+OAaIZhcPwz9MDrOebhoJCwTsirVxfb4JGho24uKo8yn5zsC00bu9p4daYt
ZdXZ1YGQKP6Qpnm1Omo08taCMOpwjVDU1OOwKSLLQAcryimkb4AnIG2puujr4bHTxj3vbRL7dDEM
ExFr4jjv5soUPAg7cktUEyrBocdKtYy1hmZkg5wgDB+7zKII5sFGd4pfw5xEQHIUatnMkJ2rq0AW
lOn6AQUyg1rJ+SsQ6rmjKRJMFHdHx5TRlNr2/ggxo2eK4mBhXIpfWqsvv4bhYzk83e1CRctQ5Cvr
DdpXyJgeNlV/I7TlY8ugbD1xTitT851u8eeP+fql9WAe9TlJff9OV2EsBYbbMfDzvaiH/pqUz2Ku
lotGq4mQ+sS+TB+h9yRktN31NLru9zgM/wwIA8HEEayoZ5rbqznSofKOy5BDMYB5Jaq5jb38DpKH
POM+fTNm/V7O7PRKO4fRMt4mZ/zisvhFnGfG+VQCmQ2tvT0iiE5Y0IMJAoGRIiQ3MB1nHcSteOD4
zYBwranhAuxVQr8/u8LiYlSZxJNH44jXofV8h7O/8HfaRjH7+y5rodfsEmG00dL2v7cvRYvm3VXr
p0Xx1WZoQDa1GCuDSphL4mTllF9UNS1oydjq1s75krkBxoWeuWRC6VNZQNI7j5zuOQuoybJT/dIY
m2jaoXcOBGebxPvU3q+5+p2a0y+DpPveqlgesSXlFgRMp0YfJmfLBZr3vD/gDQVmHhtNnsbJKA/U
W1GH6ljvdHzU+LyG/tSk2HzGDmTpBO1tzQZkblG8jmH2PAqBeRXajN8KTAVm/zha89tS1ghMpssE
NoeXN1L7KjHckFf37XG4A4PjMkWKoRzRR5DN+tiJJSQ4Vb048DsjCPDvfc6NwcBkNThf/qQ+e6Pe
RsqEBtI5IZyK15Lp8GvXMG3xS4gjlQ6+mK+hL3niNG7aVCEOXY3/AJvDQ7ko/5oFVKpYju5i2sB4
LUJvvqo6TOO0Kc6KRe+kKmpseueHaSF+rexxkY2JtEKj508eRwwTyLaiXJPZd3VzyZUCrFtDnwEA
pq8dK/atTKV1suhKxlm560cLhWwMjjIgTKkt7oQ2r2VgKAQaMDVy8F5g3DGR7LryrFZuWnITJov2
N7cLbt4Ky1hAS4ifhXdV1lNE5PCQzhRi9gbgUn8piuMAv4+gOFnIwr2FrTzm/aT2jsaShxEV1RE7
bdDpA11tvL7AB1xu7V2ONcKEOFu2XazMwD8SZa73Zafea57wyHS4h5vrdEoRjIbMJUsu2gMTdxAm
wVzeZm5m3NVWEkiM5MhI8POFCT4K9wF7I1f6MmmuQZ79MPI3oHsly13GujzR7qOKZo0MBy9y1ZUU
BfqMQnCJfQZV5hxFaDBP65Cf09G9QajDSVX4uGcS47v1zF/UgSdXju89vVNeialO74iiuFGe/mhV
/uRU3ue2xq+oJwcf7sAJa9au9Ib7WngvTFXGvXICzJI9E+9coXAkDNjmEr5U2AONmgxoXrbpnFzl
vxkTg4Bu3NprpH2jotPeS32f4oLfO3SbjQzW9iSRl93AHuN2sQSBuh+8EoZ7anLm0CED0eGtAegX
ETzO1dVVdUVYu0+juZqROUf0L47Zeq9gpgEMvy8Tj7ViDmYurO+VwwV/Xno8qDU5glVvSwtfxNjC
FEqnM/s79SnwoevaAvQ5el+r2X0EROABcC7n2T9DDKOVUIHfGfSp9TC1T5n1k7cEbjr/yRL9/M7p
hfkvGc5dlS7fBRM6ZLtweS1wuneuk0dKDjIeMvM8czGk75Wfu23ULwjfsVF4qAKM+47KZBTZCHk/
U6p4LfgEe2To+W+DWob8ZCQdMF6Og9PAz6PtUGfr9MMEn3J0SxtA5YyqAL4D2JsCqzOzRwmK3vDY
uG9nWh9Ez1uGNoatxOi3PbqPGG3842xXsaNG70js7p8Bid9YxbinTCFE16WtGFYgfpcefps+GmN4
jxHQSOvqUbbhUy7GD2BCNiF1jliCvKgXVjVBcdoZ0s0nsxh1speh+3gdJFDZgOaeXa3/2CBYDbX6
N9Nx25M/DB2TVv2w0uN8tKvxyg/GOAcmpaapekRqxAJvx8LP3DhXz0VT8iOwKvOY0a9S6MqIVoWC
RJaIuilKn/dZbu6QaeS+4ai9L8efXe8UKHfizS7Fo0MIAji6u1/rNombovyHocV8GQ116JkqnhJ2
g3oYz1ntWTvZsnC4irR7uYWaUwWLC//vBXRKe/n7O5v475m6oL9/cAxxnw4B2FjoUNXOtYph09pR
A/tsvDgMP8OtQq8KuEvoNkOvZeIb0wozndhJYgjzaBNNzkllsv1TRsUK67iEDsYvdgdpsVy99MLB
gmNsfQFJ5Wj7TzNoaEtkqpc02WSTeow835s4F1by4nK2gU+7qLix199GpUQs1vCzpCcC8Wt5KnLs
w1WOGBwsGHy2/6SDwvNfvwDjoAJHMK0e8O1eLM//ASJ1OXigpuEi+kVcOHkfQdJlMuj6SFDUyJhx
ie08S5MH3hnDJtNwD9leszBp59NqEEHhQkLl1kYXRyfClNyykHoZoPbOx0eeB/bXMi9WlOSaIzPS
ypK3lE961gX2ndrpSeXnwarRZwn574YAum2SmCylJZ7MAkgLPdQhQB2LycwcsjIm4Tqy4PsGTjZk
IZw6v+YJITxctMBpPM27YuI+l3k+I0Dbw/OQsI55nHYixyW/3vUC8cijKsgmYVdiPikEV+AKDzvd
l18FRHm4gOLLDAdqYUZCJ05IE8s4voTWiM9TLJQBwbTLMVKd7XlmKsHRO9AnYqIDQ6ZzT4swUDie
SNbEtCpuhUN+Ok/1wcvUl01pCIrUFwZEg4Ouem8yeoconeKcSvkTm9hbTa5wmYqP+jw4NIHpuudE
0rgHcqRRFepvIbkQuca35r0GFgzfZC5pUAmo8sTa3kbFVgCqA+JNIVkGMl34GUe6yZm6A+Fj6oxl
B9pw7XFsRb8H/bHIXFJPB++SHBP5qsR5SNyRKTLvlH1PgpM5MQwifMZT6T5PC60l7gxV0jXqfk95
QNIubDv5QBJQ80DrtX5rJgGgjCaqoF0o4mPKaA5wUTxdvWap+9XbNzejQWP7PkeflMWq3Pu85ews
BJxqU1cvRuC/WdQQ1pzJeIPZb1j8W4rzJtCJNAjag3NiDvyWWKOxMwIbAE6a3+FFSt32TG4FNQAL
IZ23LCkjRi0PMvoi+e465cSqxc3IYjrtXJyGRzPDnm/51cHz9W+NwTiyJgqyDSh6a9gl9GqmXBNH
dTUqLeGbLHfjqVqcIvZt8yutYHpbANDPKye8trJfU3worxZCbTcL8OPmnfCEz1LOXKPpp0uxUNeR
U6cSicD/GChz3TndN/fW/jD14QFqAtz6FMaB2Vh5JHaB3E54c/U8TLwdxxyoCiyDcq8h/FTZRgYZ
KMiaYAp1gafAqq93qezPBAF4lRZahrqa5Ka4ef7wTraeKZPy8Cu5TFGADhohNtBxG3fSTXdvgOWG
wBbaF5xGnSXGuFb0ViRIZAUX1XMKg0emPjMXvz1y5MEtxJnrEJSSN5KF3LL2ro4U1x5Mz6AEuuxt
NFV9a43nChIDhTjFrQ/Ub9xGL77IaYVb/jAgg4CtuF3SXqbs6hMfPHOm3PvsXECEqQvPCjDxBxM6
MoomU5BhrL2oD4BgzaJ4sKGao5luAlBQY0VRoMbygXeSCgHFobHwIhE5oBd0v1KZwnSAlhjyubmm
YILg1klnTXLs5vXYW90DjSVgruHJQbxM7rlrBScDFS7yyG00dISFkltPAV9tB1qOe5+O4Iyhe7ft
P4TPe2yig3825tvYoBNvVlf2D17TeWAPLw5LqcPYkRYTUA72LLj1YRafvsP4Nm2Zt7v0mkdO0H33
lrNfwPruRels5GpMjwBVOzCVzEyqCohzEXASpasH4x7TA4mfr3GftW3VVx1y1HUt7HiQY0A1Z/3J
C9T8mGXlHlcRg/VlvAZ48naDU1wyg6NfW5OccoaZcF8rkBC5JTxokYWHDgHk3GGj0nCRjDU7r47R
HSddYZ2uMaJwT1qidHarA5wNTkIAAtMJOoY7Qkpz9EoT1yT9u56+RELtDPyFUv4hWMviaFh0v/gh
5gtfWVEgPLY1+8ViwhGqANvPugj6zb7nObAuAy/mXLgMTch7lZj7OXO15qHsl4esrEGYblZh9VhN
4R9OdA/aYalIGlo0Uvbji2uD5NBW/ythdH1YZfDD0K35GNrGczZcO85oe6MQ+F5BiEf2bAUny54/
tsR1rkfCk2zSRsrrEoZULirVfHiucwdsBm9z7pyNqf+U7Ns/0HWyaBrM9UFQe0/YsYqYkkZ4EIOz
Z3Rv9G4QnpMgvKd1fqEycr6YRhWbHKFisj6PQdl+bDD2dn4XyjXPPjMnjhxctDmfsueEOPJxppgt
O6hqTgk/+XtvJpbLUgkl2lmjaW3/lFvHB3CNZ6SLiceIux+pUC/Kh7Pjalb38XFrMSo7bBlGPdKD
nmVevAbJraoREYlPtVUuAGjpEwFNoqXlwyAznH11cRrhzR2J7mNabckXTMVKQRHtjRj6piicWcfb
wfrHy1V7oJg9DvjEA9reudf+C9H+e5B6PHx0KOxWc8FZ7YI/g07EVQB3sD+Uez/Pbva0viwFTY74
7aPCfJ9wI0PMLc19IVUsvXJDQtnFbdIFRxW4S2fe5r8SgYPSEMziUWyekSz5qmR93TqeY3eUX7rz
TlrjAnVs69F2yCAnKRuuwupEA7YBeBgc9y7ETqxL+7uT6SfWBJsQostJYyG8qjg5z0cCy5wkhYtJ
i3MbLh74+sgMNz2DN6Dp9Ts0ULSzcCYSOabdvWiXO2m/L0WQRAKUgRPcU9dTxvCx5n1eON/bj0zn
PmtsxcUKPgCZ8SF/FqF3tm3XiJOOzT0HWYmdDaM5tlq8vW8KD7WSax2DV18PxdDd6dpu9p6vzAhc
scJBbi32iQtLGqWfYsbVpniL7iuMq6CI8/sq4J3UNZRBY1/5Ybm92gEnty6zU7+3TQnYQhUoGaVb
EoMqruVcPaSt823rmu9DLt+0hHJnCuiOtsOAS6Q1/VwH/2h1S3CgjooAqyBihbmbcOZPWJuUuq3o
ZB7NTgdMfPTU+EjFvdzcIhku1FUgB/pxOHKfyzr4qoSKXIYSZKGDFC5sMPGmQ7cHwWrRfzhgrrRa
KjNtN1THQpm/pnHycXQaGECM5aGWcj6WvKJ7G4c3F2jW6zHMg2OTP6x9Ut9NfngIQgKghDgVhrZj
qeXRomJnJ3FZHuq2aqIVlhzekou9Hfj//pJQRfPff1wQMLFcnxE6VpAO68+1nkkNZNYvfuzFw5Bb
/TGfObovq+52jg2DjfMjN34kwsqAVSb0b6DZ0JJmCFtGcu+lZXJqeazAuI34LdhUAq4UWG4OHQvi
IW22TNwxHQdIXW1D1beBQioU/Moq/RupobiXGwKisn0N9YSXQGQYUgrjcRDTzfKbbyTmB790sI9P
7qcy1V3rBvR+100XJUsCl+BnbyPwmQld2a7WjPnxwwSDEbfjku2syX6WnfE+QtHEDUHftSnUbUmZ
Ypt0wh3KWV8EVpzVK4x4ZLPcUwR4bjE6RRW5JN7bdzDvIr+DNZ55dc4Sbv2eXQahJD7kJq78NKT1
CGHkDtLbl6WWf/Jw/TF7aXJwi+pWBGS3AFgTO7V56kZ326US3MSGJU5IXuBW2ATspADElQXiJjU+
DQiK8zos5ybrMqLRBMJz3IKtCT7FSIo9u88bGCpcXwzvg/IMfobaBp33hEDkk2t6f+j3xmA82T/6
pkeetstXHf5syioHBYJRp0R0Z3Iv4ppL4h4h/C2j8WdfDt4a8VBdfPsS+GRlxhnICznfGwzAg53R
rOd++S5WTKkNgM7Oq5EgN9VbRUPvBtu0IGLIznwMqtrZ7Dnpi2wwdv3kLAeV4bFGj9pN3oxCYXQH
m6LTtNEgR7kh1fBCCsP2mA+jxs1dCH9NciFNR+YqyOuZxnkYUAN7BHXCXY0w97oSPpqa5yRj/GxK
Rk7EWGmSJsG4/XItxsWPGrvuOMDTsza3OVWGrBd7w+0eMwW2OlXhAbGsus96efI2a2umxEVsHOB2
1CdbKOPkN+n7MJBg1czHDmKc3jtXfxfmz8ZhhSdjFrDXPmV0pOy88ik1twx8xYJed5+LjW9JgUfM
68G89OPknSifp8kFxKSFZ5JjUnNXjHYZU0YkJjprCOFvrrDn3qArjNDFDcQu3d9+j0cAQNmVTT29
Gk5Tc7KzKHpbKFWcCSZZfaEv3Vo9lRZ93bUprgs9VzyzJszruooskxSltO2jFAvTRZJFef0gGbbt
1Czzy4bQy4Pk1Smkd5zGjqd5WVIIokRvKsP39wrw+7FoMxg/qGnUROXn0vOeHW9rQem4kOsZLzJN
B9v1cP5gP/5RJNZTbWN4XNPLhDOH829OitPpaEpcvfiW2v7PNtPwVxfjsXE+PQqLz9IPeb9zC5Mt
HHAATj9Ug0ATVkEeuTib9hBnWGo5gGxPOMFAGCyBTdjcIpQxE0mKMmrJ0T8wXGjxXQTVjzJ0W3xh
FGV7k/NE5UeSM83K7QnuTPrLxNM0FRPhMjm9Q8dlDBJUMTNAY0/XAGydbjo7Q/eON+pPPSbNWSUv
1gaUHeaS2qPeiJKOO3ToOOmWngvvwFGbvv2EV5lYkUvw15wR1UwN5zp0FrpT4r5ejgNRSMydFCaY
nL+YoefHyTZ2fi9BxOcUvgwJKwOFAEbsLKikFJwfGsc6FwECQTo7Jy8d2LmX6U534t7m58coMaQF
puUk5I14zShE4n87M+nzlvxS0swp6rl46KuUGxkQvTDd0L4CWqOzlhEzYgeGAyJM1dhk1Flj6gLT
YOPa8HM3q1bAcROmZ3rw5q9ly4hOyTYDZyaZtyWD0Q7njJFm374L5YJsVEROVgFVNGTEktPsa3Rl
C6qSVCmN8Opzrj15Av+7a6hgOehy+QEa/2NJcrooUsGeGH4MjtTwAGRFmVF1NyRzfYXpQ7YCk6K1
MOIciE/tiAf+Q2DuVLUlJPsxvCPQkh5aHhcwiGtkegU91VwzDas7csSoyZLVW30kCYOigavX+95u
paaFASPnTs5WEHKvw5xyASNnOgqbKdC0UhYWhj/RJHm/k/mWc/COARS0LuiWNHNueXcb8DHDChZw
CXkLLexcRtJLbKZINx5Lp7THT0Bdz9QmxU3b3CcW1wR0qPvSPImEvtqsYdkgCc3QorizSnHX20tz
cikmShrGEHABqSy3sztgTTalD86wG5ujz6KaIGHV2HhPTpNWEUS+guec86nBBN0Y+c2QqZhMU8py
bJHi5L1I0bi+uKuJMlzg5bKXe5kwKJwDZcUgZLFFWjcfR1vc2+JXrxRl8P5eZom+aOuFhDzBkjW5
9Ba3mDLHkWWE+Y2S9zgsMxXZQXbOdfC8aFrmwzx7XAgRsqo2xCh4GNwZ1kflsfFWK7Ew1I7tLsZG
mHRv3NycfdAXTezTkM3ccjel/JWrpXUY6ek9eKCxKsNBFkHumqzfNqE7FrUd+WPoVt5Yg/gKI6wd
JC6KcY6ZvGEM0HqOWtR9hnX+Em3TxWVUNycDjhO2waNZw2npyenirSdFaeHuzq38qen7zxLA9GEV
DlmY5Gr62jwki95s0R2u97CPp5KLYUvB3oib+YRY/qOzYOGD3VnOE0iJ+iFskm8PqRIZASN+kTUv
Q4dopbuVcuNmeQh4s8WGWdNY/pLM9GqFzW9KZT6pBqix5FkdCgnaBSW2ezt16dzxWzg2G0bBjUCh
++clIZYuyCqJHrnIz2jZdPGDZGZBShyWUiSX7KdnA51QzhruLeuYrZC4Fh3cYAZ9F518A3gNOthc
znTVMINIj1hGiQoMpJEzt2J2HbyVC4JFalsW1ostJz2UKkpS60fpT2cgXM01aV+XvJJXd22e+oFe
k8YxgSwMDzbVT1wUFM6PBeVSjs9Mj98Sn0Z7BekfcbO4K5ULJKd2yH5wd9geqde6VhbxuPSdIxSY
d4KfsweraC6+bDXjnmxYcZKldh5cl7qSo8OuwqmQxmDPUm9OKUqqwCSH+m5hyyj0+IsrhIygKi0Y
/QFOgbsOWGRrh0l3aRY949/21K9UbyW+u68HlcQ1lXE7zDdHsiGMd8KKQRiuXPg9y2GcK3UyerJY
IfEk2zTSE+Jkjn0heRqaYb/awkPwPFuD7K5Jsm29sqBKefjlG8FTkeS3HsfXycp7YH+MGpFNrpMQ
67nYusDW5WGypmdRVJe1brjOaBNcf26evLy6D4Zin5eGcbI5EXLPE3UkSCYuioyhVH11So3/w96Z
dLeNZVv6r+TKcSELzUW31ss3YE9RkmW65wTLctjo+x6/vr5DRZaVCj/5VdW0BhEWJZIAbnPuafbZ
u0KfthsOdbf4q7THQKeK/m5MQAQ0H2JawKQ3Cb4xLSSo6OEgotXDpczkLuzg5g6gzjAhAquCltCS
7hAVgIOciGk5WCx4zQBCOg1NnYu+rImnkSxZWntHcLuOarOireR7Be/RJmtj2uJU+cM34wHQDzts
MMMjYtxw7UM8SyaLgoxHp8nafKQ2+T7QNWmLoMDoKoiGW27MXIJjWweQ1tKwTLE0PvgwXZXg1ld+
t/FYtk/foqcjSq6VQWY0x7sPCxuOZIQI80Zn3MM3BawiRyJP0O60vdKuzzBDNpa7Pgk9ZbBZKT8B
t7br/LMR1AZ9KQ6t17E6DsPyLq5Iw9dO8Ogrepb6ugdcBqK1RZSLbi24gNRAib8wvA4KDQ/gnYUe
PNB5eB4yfAIfThuaSQJOwxAcut47J8iyBFL7hcKBfnAdTgE3Xqo1YR5ZVvBu+vim8b03qFRRip67
N6M7lg/mvLDSyWNBe7aCVbZZEIztAwu/hXN6a8HhGGhztY2WNxBSrOuWahSNn588Kq68arHbHQh2
X9tPlW3T8Bjdk4Qk3wXD+Kqq8N+gLqDUh3NXjAFsDjEc8cg0ahkq5YQepkZDYeoH0Xr6GtZ3yP/S
PUoi7a0iF1IUxbAfy5H0ukZHemdU9FGVomZZV/Q4LQ7BK9UI5Ik3xTJNt0nqP2igRoq0f5zn4EvS
tg5AVE3bONn8FkmkdU35nr7Wls2HJvsIg85NEncfnKx5T4kPgcGUjAxHX7A24vTTTCGpIqES2S3K
HKmBF4t2YmymfxBCsQbqGBgTyMlVE4KlmLy4pi+VQz5DF3w1K9gs8ISrkbKPftClLRPVa/MwpdSy
G63cdzDdAoeFA4mi9X5oOdRGHYgL/ZnLeg4zawtPBREuFM8kx0dKJDWEZWt9MA8x6gt7CBHuaagm
PxgTTzb2CZUG++Tl2Zs6bHRZCwgz5/0BzcrkxoT2hxuzc5xR1ewXMn9Qk6pjYeHWl1BPGS0IoQ7L
qutYYqXTn4i2GtlxV93YPv5rEg2XKk4oJ5A/ZD2ROol08Ld2R9+cInstrf9pZMsD4JA3VkpapA1O
DSuqjYIH04cJw/e/F63vw+GhfyNoOxX6ctu6xvccMuh12ASwXDt8LNQmIun2TeZH9SZUzrQaMwS/
IEGEza/+qOekoiDNG7Gt3WVszD9K4wFjCaiu36TwKcf5aaED0W7L4lAB0DddYIxlsG8LExCENtGv
7JtIl6sZMAkMnetsAR9TH8eaWL8frM/Azn4YARLB3kyi18rJOrYUOdJg2/gd3WUVbN0UCpsIcM1C
V8Vmgl8ARACykzUlkRr4DQIdQ7SD19fCDwcTBTB0VfX5xfVQNUBRDUwh7Q2r2B2rU0k6dGbFR6CA
GL5wosZscKhQDzAy4TQN7yura2/8tPmRMH+rqJmzVd0G6EQ24bp1OA788X3UjsDwCmF2zoYv4Bap
fRpv4kmr9zB4b2gvbNckgUBumlQTTNJBKZ3JO8ckFbYYH7TuErvwLugLyIHCoZ96WuatZk6PQ+5u
nTJNyK2F9K3/0GJkNRX5egoUq6hUpKOjiuqOdkrBW63RlLbuTFuiqkLdmiWnl0LicbSrgv7o5mxo
pGCHlgHUS4o/pCnXXZG/G9ELqf2dbxEO1XZzM4VoGoPC/fMnNISev/z5lp/ve/GW6x/+G+978bHr
Ja+/08oACOP/89dcv+Dpu/7LS/18iJ+Xk5Z1StC/H4tf3vGLS/38Ghs1VqTCjrQ7koNEq5Gyta0o
MMcich1mVCsBUimj3kEntFvk77qRFzeqyCSrLq/NEbjS6frboSNntLr+SC5+htFP3vD03pe/pYUO
bK18VxTSFssJ9a/XT1+F7nLz+ecvK9qTIYvJjtfSOurt+c31pybUuOT1x5evE/gPlqdS/BVUSpqX
19cfNQBNf37q+np2pEjw8guurysp5f/8/uvbry/NxPvX1z993c8/PX3dz9fX919f/rzxn7/7+eXF
ovdbLxwf4TBHEa+F14BasoMcQe7axSFExe/GcGpAxdffdnBl/vn62Z+uv6WWLKoFY3szGU2wd1CU
OgGY/wJs+XMYazTmju5wE5A16uBcjOaFaZD/dQrlhOtPvu3dQCZCxdxLiS38gZb4kjamvIRewhlp
fK7UrRZ4X8sRvyrt5+luIkxsYINLqh9gljgGKRhgYukUngvS6WVAYXoAV6A57R/zYpHhFn5ilIY6
qRIVm5Bm9m2RFX8s/fIOdOIJjBEkeg21dkojM9K75QjHFL2mNHI90uikr+puPYaeSbdQ9jaE5ZXL
gfmwTEp48J3FVU+jElH7pkjDrXKhLohbOv+y4J6OYgPw/8qLhCS+RuzAMUVT4AKTwyZrivJNk2UX
LvjgT8O80zorBZsCkCtC6cpHjJzUEMw/CVxd+qaXtLw+t3iEdVpIUbOCGRWQ8hyYbyLw3JNt2Ltm
Cs+AuSwKbvGXxFiaTVmMHe2d7bCphi0Ujx8KlTqUxkYQIXNMn29L36yy7/QFuOG0JGjXB9TBS3Qo
1pYxf0fOFQXXlOYjxyIRgiTJ+zFz90Pedl8Cr8PTyPFbw9H9EIlbW6zHBke4s2Jc8OmPtmvCE3DH
6FAby7ZGDGymxYhe4PwHEONy1fcjDd54kUFf3UUzHUCAqI31GASkPQIoRdplhFoKOSmSY4oA6wb2
qgmeQRqX6x7QfDXT02uXIkyNgueX3NfOemNYwOkMsNjuRENU0yPxGKTmyve0cucAoACVom2ptXyB
zTf/EtUf7CYw3lGq4L+MpucU7gcKnitSWY9pj9w5EBlrA4Z/oc6prMd5ioKtNUrg1mjbSLn3/mA9
GpowkRVGvdFNZFyLWrmbIC/DS9AOLG5awB3N5tDNwcxauvrc5bT9Bm58Rxr6gweTV4Xo/QqSxrt5
MGFoaHMO6RuiBuNk2NXnGLFIWr8h/E/nB7NzgcRUi1o7TZEeIy3/4oMzcyu6DBHGy2/DKCug1t4n
KMyDhppIIIxE1qNDPhnWs3epYUxb3yoBlRWU6ydfUE/52Vbaj2Xwxo0G2ccaZyKA59J8O2fBQ+zu
2wYAA/HXY2GQpIaKekJ2nt4pOO0edLTNm4Q85qCPgNPpYOzIzuP55dMDoAFonT66cQa3You7kUyt
RiONkDR2O0CGjUNnaN3/mJD4zLTirW9F2SZNhg+q+WSlqFP4eOV6hiaqyigXizJ5icAXlGj0a2mB
IINUS01WBIObrwWdsevSmLJ9R11kTVWeGn7QHbwcJhylKNx0xome62KVWvF78BJk7C0S4UGbPlYG
/OJoBMPKD2tYbX/WTOlDik2DXEBJw0FpnFnTFtImlADtg95BEbYo50ZvKkDqJjOtIcXtoECHrpRz
bKERsPkk7JcFzcegu7wPseftUyRfDR+XzhiAnwzx95HaD/zmxOFL7gMmoWuxngjtOmpehpFzz5NL
hXjI9XtCi+WeNvT8RBPZoRV+/DCBam1ylWNuVAQ1bUrX63J92TK197PlLrdBv6w69HrvbeU4IPzk
x+v/GtLOECI8+/X1Qx02sUyN4VbENWkElS+6vh9BxQOQ/OCmzpty2Ruqh1qzHo/XdzgEcy3u/e1c
0S5kws8QTNpnyH3Av4jKi27RuJ/CBmv0t8OSv/Vgfj60pnUXtupIxgZLGUb6Bj7eJUDINgohq8wm
WGBp/IOZJKYr8D4dPIR/aUdCNLqGXL+jwuyjHDWYCKRNzjGvmnFDF84FzM5b4NfxXhOMpBU11inL
oWC1akARBq22vZfRp+LfDCS7t1WcPpijytYlwTBONWw8kQ+2K3pXzToTa7qkX1k/Kws/HYSl47Ku
JuRu6jG8QSzxAm1ZIP3u33oHzvsQmj6CWfBMbHAonCwR+wa0Zex0A6SJSSpZc2GImKkvEF7wB2jp
VqkoojRq2gaG8YB8wgTBiXpbizwp/A5gH6FzZtcca8f5bmuoyDslmJN6GSlpNJ9rMwd353QHvrQH
RmcDP/SJVT7S/21uwjS/Ywwu/eC+5352oWV/N43kne8Wd/agxm0fQ2M0L5/zOTvUCTdoKH/jV9kb
ezG/Ik7OkTOX8OFE7nb2lzsYg6yboX/v1bCwObAaOfMA3mqstnPZfdDbHAAEsONoNLaGAtSrgpPV
LBot8Hd+T27DbkzSAagYWjFJQfz9rs3pn4r8e5dMv5QoaQayzmM9tFtdQS/o9QyiirK3SBdWa1i8
w43bOyYd4WgsBPO0LzpyAL1VQmPpkSCJB8iawQgTefgWVHvpD+dmsQDwlJZW0x0FvrMjSOks1CK0
KDjXIficyclvB/t943qPfoCbmtnR0SU7MisA/7rFrSA9AVo4vDX6/sjO+TEiQQusMv2mm8ZOSAE7
vf1WOn0Ic37/Mcmbt6rQb70s+Ao0FN6qCpScHni3BEZrQmYgiEkZrNEzJ7/XDMchLN92YTpsa9/8
CHSq3DhB/nlG1BrURAvmZn5vZA7tyO0d3PjvUVEjIXM3B9EFBMNNQxfgKnIVnTwDZKQAMC9dnp+m
OItZtkZwcprpvuscH8UK99MYZ0SNduvhI0lWCm2HuPvajMUHa46PrmX/KPLkK0VLa591KEK1TG5i
OCfHhfS1+exkJOg1HcYYGGnzpf8I2eBwMyyc/oXe/tFph8wx8cZ8XOGxgwl+iEA4xDUcLmZRAirf
uyl8ioN3mdN3qL/1K2uoj0sBS/PoVUfXgJqSTKBa15N7502saYN0xXYhPbIJCpSxVJV8n2qotgwV
wsYb0ZRG2w0YtCRkmRIkQwCE79WrzYKS7TqoP2GuzGOEdu8GBN06iLwPc+SNu75X7zRl3GrRGTwt
dCXwgFAdA7peJUdKIsDlIm8i5CeDNZuoKqu8lt6O+x5GkN3QqzuVKZrw7BuIOIH7e3Ozl44tS9G5
XTjHdNQWVBY5vcryB63zqx5u3F3Vv9XndETxA68CXs5BoRJKn3WKTQF3aw3xJh/dM5ED/HTGXRvO
Ea3nxZaHhB0BNoa143k/eoMWl4BpL+LEPETo1GoRCuONjxwYefcyCchV5xR/JiegdtuED6hbHYsM
1lpDQxFJ18RFsgEVNTqsTq093szLtwWNoAX8J7Qf0EX2URmvfAN+kChGxRy9qhhfm1LjNkEBYqUV
/Vk30eqYOVkG+hk8IIxRYzAaysTWOmqT+5+UFny3gyBkd1Yfl7KnZNxXP6y0ucsXoUrG+Vwq2gjz
iZx0657Rb6D0Yhl7ny6CrdP+CGES0qm7UI0Yhk0yGXcAGUXBuNpHVP/x7odV78L51RFHWHF8q7oy
3pZu8a1F3Y0hT7d0ltzPdtVvm3EFV91NOuVAqMn9I5DQItBi0rdrh3RLtoZXb5OmvPWVv+/9a3Xs
NnJwp0MVw3npYQVUeDehBQYy9itqTA4ckt2e8jK+P0RJ0J/WN4NFLRZ2yD1GA/LBlgR9ERVvNAu4
c4WCsSrzt5zeFeDB+jslWGJb2tEKQBwO7hs+d7wZ2/rH0NNp49tCDIpX0EMCtYZIAgryAKB3S7M8
vGRAgsrp/WKQPjfL6tO4AJKZ+49tqL5gTv310GBywvRkAJcj6xp4bKHSATVmLdT7P/L491UCdQ/K
vH94dNsIg86uoENOEyJ1rdR+9JlXvWms6JDr6mEZzG8uhYr1FH2LTfOyDCCTKCdjIBCODrrQPzYZ
8ElqgjdG3bj73K60feG253LRvkLhSJFR+AowrxzhUGwzsnmMHF8F09kSUsSlmWMb9+AjYyfdxAqU
exF8b8Yp3Vk1JSS9MwyKhl+rkX5fzZ1I3QWocreFT4xU3DIN2e7vf/uf//kf/1/O6v1cff/n37+V
UDw28/l7GJfFc3UqQ1fXgfov5KwgvEPPsgj/pv2N3V/Mf/nok7CVYah/KGUiT6WgPbU80/v738bv
bffPv+Pv/MOzPAfOEo/OJsO0/7ewlWn+w7Z9irUOTRdAg1x0stqy76J//p0/GbZt6b7juoapdPP/
SNaKiz/TtHI9ZSrDVbrNyrZ1ThGuU337eo7pLOQG/0eBzkUXBZ1+ioCNpV5Oz+xjGtrr0nk02rOG
4/FsiB6e1LL+VvTQVaABx1eg4vXq9Rjh59dL7EIZiDjROE1rMXd1CBM0QtEfiLGefvX4f3E1xzB1
3fUtw9fl6Z893aInFAPzXselRSqgAGtRQTCHfqJSHKKz+ZuH8/RfPZ1r2CS5DOXqBhP6/Hrt6FLM
thlNi8pMQ/3fyX9AEZgQ6FEhXHV0d7M9abmxcTyQvqBc0WkXG8RSylk9K7IsswUYgGbJsKCnqqAD
EkC49D/VSBpcKqol8sq2iWvQGDmn9Hn5zh2kDmv5T/cL1GltPAI6iOxllzuADhxtDd+J165qM4BP
w5DE3WqkAhCOILeSCyzCUHdTSQIo57QoSoGFnc59drtwmzNJnFY7NwsfyeAVpcnIVRLv0zj79C3Z
fJFLklpZjcUFVmP5Ere6AN/ehtbZ0EFvBhezvP6pDaDT4/IRN/v6VP+7ONufC/nZ0CME93zoE5o5
0oXayinimr6za0hNOCxn/zxSMPRiMPsEY69f0zB+PeHKVwqPw2Yv//tV/SLzRyp/OqcLOXo8gsSA
/BvoK3LoHEeXVtmUOr4Mev0dSeZ9M92GQboxI7AP0Y3Msc98AOCCncIBLx2vdBreFDPsp/dJBJ6l
vvU4XGG1AdUSAzjOOV9B4qPDrddkjCC1CsD3yMYtYsTaAnNTuPq6BAcIPICDQ62ggCFfdAaytpEf
0aJXtERS3gdPa6zjSNvGIJbgSqPDEOJZPomXu0tAa0S+YhVxRjHb6Yyoh6FT8WF+YWuTz2Zau9dA
4oRQlMd0Xwcsg1RdJj1DhKfbp9I+El9K1iz94/QtsMTmc5pdOnqt/OG8QGbhgrHMwNs6vbT4oUXV
5QcF2LSBNKunO/C6JXgN5eW2xH1UyNnJQATmRdap1XN3VJCjffgQkqliNes6LG2UQaDv1W4FOhyw
MF+fdkuM4pNpO/6BSXsymu7PWRcj98yszOh4kyZe9BMg46M8n1PVW7hFkOXitoWrSh6FVcBtegFs
Z+0+rURYGk2QnAjFOtfg+2rY43qdQLnIP5km7RkG4afJ9MPMbsIPbA+Uy3g3LjUizAckqA8dy0lM
y1g029ef6dfb5+cjvbCUYWNlcJ+AOMxDQoQp3wpKrNLVGuYp2r7otCmJY9ADfP2yYhD/OpIcgrrj
wKyhXly2nccIeiSln4YSCi46yqvA38Jmv3/9MkqOlZfXARhgcMoaHhkg2cfPZqw2taC3wRmcgoqV
yF6VWSvnc5i860t6LsaLPQdbW0OhPr/tY/kN5hrg61nzzlW1X3pso0ODE42XeVtvCyqHFalt2eYc
r4DVaLRi6zPTDqnHEec4FCYS7TE5TZhQ2Rp6g3E2WBzkJzouQR2GTAF7o1w5w6VFsOH1h7ZEj/L5
Q/u6RfZK1+Hu1eGRenn6pZ0fzQ2e8ynAELIU6/QoEmGy/UDy0eCDhiDDEOeb1DkNYKUdbofnT0Cp
yWHg5jxUc5FjQI6Ljv0oZiCfLy4MZN5ARpmtqfW3hQZBAY9M0z1hV/EbK/tyaV4fw1OGDX2kYTue
rKFnc0eV1/DZbdMJxh+q4cU6IrvICUVjrB/SZaIe1fwbv8F46aZcr4meqGmi+Wkq84XUJwQewIe1
eTohX7iOYzi4Q4ozIJ3r5GHUYKXJ1xknnexxm7/UnIU6B53jXKqIleIjOMvsvj6fji6nycsJ9Twf
uVPfUhY00P8+EnOto1wyU74BiL5zPaaRFGFqBFvXaLYzS1R+J2eznES1QYIYZ8N0M+iMIGmD+xr6
Xcob8Urs80rukDo2yVhjfbWrrAA3gmGx5WjAsIoxg1v3mFkcIMgZ5U1+/aIc0KWc+Bb05kF609Eh
rzXeMUmBECGGybe5GnuJYsNkIg3J5aYl34j/I5YdqzZ47lF2BzyzZGMygDk0ioHaC2872mvF7DtI
+smpg7jkttEuhvmuCMKVHBhy47NRn+WrS5adPGmUAEWfL2gsADYvuCJMj9NF3u2z3WD03oWgycSr
ajbu7O6xAXQ5cvNYbJ13yWzSGItMx76B2SkoeKPPaQkAM6EC4oAiiDDdVPEOMQyDPfGZy3mFozGl
sAeP3BUqdlF8M3O+yk2Npro6cRlkkqA3d9pkncrSvbeAs/beO3vizGdQrzMGFl93kGHj7A1B/2oF
OhDMlJyz5gQx9J/D5iBJVMIyPNug+Ni7zS3CWkusr1HI2xaefdRCtcG7pcvppjUBvNKkKGURMvc7
q2r2A+RAWd1uNXgni7zewsQH53VNQnP85Cb82966zNhCz5426HS2wLELNwtrB9skg9WWP+BionVK
aJqwjbioMIeI44GbdfVoxX0REtQGHy+YjwlKdDXar7N+kQkSi5MWAkU21jZ2ZnHOlsXyAPFTKZqt
KC52NGjICvZLFhcJhLlZVYrSCqUrvb/wPXGYHTSLLhycE3GFw/HLQnKMhu4trUpAW+qtFgbbYTI3
CXsWuaC1gZ9CS3BeaitbOPe5384MDrhAG7FrkFqvwynbtP62G+9nCEORA9Obc83QtcsFo2nOPfIg
V6tnt9ZmxBOr4RCSB7fds0xb5Is2DssZJF+VUFqqLgUCbrjr3kxesllHHazzkDp49BHy2FFSbDzG
D7frIMs3IOMs6ytNnJUcTzKOsjdlqpTHY+EA4NVQZMf6adsWrjU7m6BZob+iWOuhsZN4gh27l2/1
PY4yUr11sZFnz9Ke5h4FaclZbP2cv5OtPLn4FAQjrm1tqEheB9PXjZ1i68QUI2Try+PIKUjDM4xB
tTS63Ulp2R71TyntC4DoDjMFq5om5jZEAE6jSodXORjL+igm81ID3WctSEgjVkC6aB3r3u6/o8e3
C0x2aUc23rieTeLozVV4lEdJFVarDneJz+SzbsXrmagqyeMCbT7KGokliTze9t0F1jVSXVQ2WdH8
RlwvOdJd945UpVgjMSRaQM3qYY53JDs/imMqzuYAoQvmKKijo9yj2DUXb01WqNhA+ez1VGRgcMJX
XMskppFhlOVx3aF6t5fXcloSoeEryET23O+IxzuM1o0sMhmMkWsVQbMtsRayWKwmOPSwjKOJeBAQ
rDgYRw1SrDBmRxmHpvkh+0gcZ9OiPIEckdD4j+klXIpzOdr39ujTfWpt/Ny8mbGG0NvcW625k6ix
crEwuCMyT2K+5EyQHS/H91KZa9k8cs8JmXtplhZXRswecQrMX3j3i7prPNq82b9yQ5A9VfCIhI3x
CRd7cMTEJQeZcfmkDQtMpftvANdDKEsVVeIuY3oH89I+MkzImtw3sIAe7YTkMNw5deJBUkfcgYpF
5BgnmjbOaH28AVyNJrJJUR5DTsYZhtQPw3IOCvseyPEjcOu1+FqC6hK/S/wRdzE3EpCC49/QYCJe
Dh39m2LYFeCYEbhG8oUR1PjEcr6eFTVrisjBZMKTPjg0fXYwh4r2E51oioyueVmQ+DEvMkES5Ejg
HNCfZ7KCfcqNmUZZVx68ZGUx2TjzYo5GJKZkdGf+dRoDbSD7GIJ86YJPKRMxsbzl3uVbVA6nMUtY
Qj35L4TAxquejrLK+kCDBJh4/yDxu6kjKYNH3Puch4h0S2wnPhe0OVutsW/sAFONxZNVVeGtAoaW
k6vgyFtiqL37fSCOW0QnADu7YJfAok1VmnOPlSvnTInBGtK9C72JNeEez2o7Vfdy7Z7VK5GexJAy
zBX+hOya3OJEIQxrIKeRUyatOLGIR4CRgx5nPYGynxKD8hJWGFsSzy1wuYu9d7tgIz6E0ZcfObAy
AL09hgC1pl1s38JyQAM+IFhk/GSm+4qdCHI/tmEEY9RkcK/uJo9rEgaLt30deA7u1/2sa9Dx0s3y
LXJyrkNazr7qwD9zOPNxcKUuDUqGQFIcTjn/dPMGZAOHIaa4ghhFrLSYUolGiwC+jPSrHHHVgIVu
buWvYj+AUEMZcQmhkZAAo0xvxUZn6iIONT6sDLD4YFTad1N3NqGxIDI26DWT7SiGCuJ9GGVkVmV7
NByT8iZZRzIicv4sLPil7X8zCsbLIFdc4GejYL0ImXqVuRbKfONJTDhqQYRKXYRnpD+GqOmmAzc1
PY6EbWlrcASbW0v73S28zK74ulKeh+tvKMOEKeeFFw70CnKPwMPz57QVeyZrUXpo5GySwbFrYFDs
hz79XdBhmH/xtbm2b3iKlK0DTfkLXzsM5hJRWm06STwv5yFgCY7i66kzUIohj2FhVmQza5TYRub+
N8vwV3cAa50nMQihq/0it9QDC1EJ8K9T6zHeeK9+WtL+ctK9r9eIJDqRoVXRKSEc4uRhU9BdnGNB
z+gfkVlB9zrtNkSaK3d+HDubpvFHt33smkd6ZSD2eOxqWtuQt+I3PtnYgbcgYTUE58q/4c8lPm7a
HgfSZzELcuTUmme8sW+vP+fLDDSTbNMU6Nm65TiW8zLU6qjOdmnqLCcTFp8BGU9GFXAjykn9JiPi
M/j161f8axjFFRU88Gxv+O4lIf88oCTtT2unbi4nEB6H0DVk9FwGQIud3etXcn8xh7buK9uB6ICU
vfdiBVtWrFduN86nnrEu/EfNJc8XbKmnH/Mo3KGQJbNSQRbjWaDC+3A3g0O3M/tQB+owQDM90zkr
uXLNJvCF9iXM860J84ndw71Yg2+L7ENkqb3JcQ2n80M15Q8th6shl0BrCk5X5KFCct+SWpHXvUYH
hlM88NRO26NBTO8aF82g57o1CwRO6C6XpTGCGLB6WoVNbBQ/O6woJHxxa6Dqae+SJN/In643KZkC
EkUWqhcyX1g2wvKSx6K3FWwIVynsfT7YRyTEjyE9mb+ZUvtlIklWkeExq2xZDMXLgfagxZmgyZio
+GveSvzB6yBNKIs6jzTHrYhdZB/JEBY+sqQa1KHw2uu0p4VW884By+DWeHfVt5Y/sc2kMNHm9HJG
0JZp5tvIRciBJ2K+0hE+Nc/p6BalJxTBBI/2DN05QnUAxuJxEAqwSZGRHzZArmnw6DdgMkaw6fKF
2Lp9S5VTgwzcgtXFZS5iWjbM3Nl7yMe2kXsPc9HbXCcedGFPHzLvN3vurykVlFAVpSXsGlHAddk+
O+EGPbDKNs7mUxbcjBFPbjzW8+c8/ihrQxM2QZBfr2+FX5wnck2mxyNR5trqxVaY4WrOXERyT5Ls
EteWg1N8U4E/EBVJ7iml2CGhRFhQOgCkZ7S/qxJYv9qQptgZsvWKzf/iLhSSq/CwRjPx+LeClrEa
8toW9g3xoMSqRrpNFvlpR1QN8FviEPYtQK6DEbo7t4WgmeMPhpgDUuVrIx937XXuQ4orWX8ODXR7
/ZsOvvnqroviDW7a2qL/zM7Orw+o/ctHcS1KgESBFLlePEpq5HPVN+500uDjkBNyaEDdQuwpJkRu
Uu6f1SqWA4gMcY0NRz1A4wiYV99vRnWmj2oDWwDvpy6FIMgEFBKg1XInP43fGuMrPwzSLZRdzQgp
N5VnuHrkGSSJY2FBULgyzkOab4fyUYqIqv4Wy4l0hLQJbg0Yn+MMnbpyZU2kWeh3ErNA1fE32THz
ZYpXLID5bDhkuJ6t6UCEaMI5wFkgfFR2u1XdLSkaGRgieYlqPS/bDGTUJVKUZSaRQkwALj9Dc3J1
t4BsXJ0rPNY+fQNgkEqWFr97fer+ml1UFHBdh0OGE8h76ddEThZQqgrGU01SfYSQDSsgEzbTgFWU
5cPrV1O/Ou+eX+7FyNDDaxvQV4wn8UZD7xomS4JP0jC1fZE0DKVEqRnmAp1LngIcKctUE4RN7Aza
AulAJowm7Wc37lHcT5P0H7zDKjxLQEaJTyKlZXxnaDuECzMUgIYLTOVhgVrNGWzvWsJ2SVhKFjCC
V5aZsIwL2jLX3/JuI0pWrz+69atFwQ5xPbLguuFYLyo1uuMlyKbU02keabwlmC4qb41uA4Fb230D
DS6pKalkSgG0vI1p74Vfh8YgDLlLxgZnXRnw8/D4vbC/4H2XF/H3zI4kV5Jdg8+MU9CmOCDjCbdL
tFXLsJEkVhrlb19/IPeXS4fVIylgC+/0RTIcZF2NFN44naBav9ZpdAm2q3eZr9Y2mCMX01k3mBt+
xmOXPSf2XHbkEI+bHpo9+aQcgTpITVs9yjknlkPi/ig9jMwQ+rhbmu33pc6Jb6i9FYAoc84aoRDs
wJL47Om4zjT6VrAnQRAgfYgtxD42nG/y3Q29RxnZPvE9xMEok29zAaogSG/L7MkciMsp9WEgUf49
ZkZMheRSxd+0oZKal+6aWxXTMVTqkPOE4q+keKyyUaRbHHpkkLEKfflzwSIE+AzLCQ/PxwuUYV4f
+78Ue8XCKJ1GKUoRHJ7XsuAzC2Oolt6cuZ1PqrNkEHyKksAlxJ5mUjVLxOkpcF1fv676RRhk24Zr
EAyYuMrX4taz68IPmcNu0hAINLeWCqAq6a91WkmdyUqulw/CkSXHV47Kq0vyXJL/ktiTBSzZCpgX
qCleeojCZJ4lTyf/Lr5xmiuIooqeHPZHrw0OWXDpErXRkm6FIs3ba75YI98m2XiCzWu0Rb5esARS
XX39Uc1fhV02voGJe65wFV4ealXeFh3Q7vkEqdQucUnmcrF21ndiemg4uZHMu9wIBYOmAZgmJBGU
8wYSfDWFD14vATkVo5Tu+7Vkf3SS9ItHiwVMnERpUrfRqoZRfCcZYTEKsr93hfbF4BsksXgtfpHE
MVyibDk/NLWSxAlzK52ha60bYG8mC0sbhI9NmaiJk5yT25KKraxi1306b2goWLE9G5Kkko4V4yKG
dPDSg1QbJe0n1ZHrjRnOUSZlIOB0pDRCzkjqD1LI90zSSl5Kjy2FYGrGpmfcZhD2Sk5VEpFyvMml
xLGSu0bq46YpveOkU9Ph9wpiOUmPSyqaCh9yp5SfoYHOn5Lp10of+RsZAFtgpYfiwQbbWjcf0psA
uge2XX2Zi9s+a7eSsnQZHbluh+shpRgJkGtAsaZ6CzPxQbKevkFOkaIjTy6ID8l+0f8BMjvfCAaC
s1nbu5zISG6DaVO3Ekt0nUyqpK4EQCAmlGNB0nOS7xOMgCScSZAosncDIgbujS+ODWXpAuDn1HyR
ooXUWiUz481q40Ko1K3N2kTi1SQJrmDSokzPOdgxE5JhbbKHjJUh6ASppDnMm/y89BdJbmGgXIZY
8BZS3BTLH7vWU4koptBF7VSsv5WxUJk2ySqycK8YjJkanSxJOR3l2QQZAzpiBKLBPpZl3LvrLDjL
jVhGuPahCB0oxFBgyEE6iHssa09OTPjhNlLOmmxmmmYjSL9/Uys2fnWusPF8sj5U9sGq/bv3lNZ0
/oSJBKojYQ+0qwKbkJnFi6LOIbsP+5FoV2si+Y8aWUqv5HTJHyW+0YbyN7bg16bAMTzHNEGn6S/T
cHAhoDlTd/MpJYc80TREbQQZ6yscSlLEYEuYnqsbgsF63RDBrPvX/A8iakidcAekJ176aFqWO5Vn
kX3Roj8rchqs6MyvWFzJJGcNNAElIosTFUzKXlJOp0TQg+kSB/MKnGpupYYnWXgiHMkJ/ivoIYYE
JSx4HIl7ZDc5VHykdpF25ACwWlJ2uTr1EK1ik+WlbLI/7QleqeNTTONDCRRv4q/IFpf7ElNCsXE1
z19k1qTwIMlGYZ8VCyQohp4KZkgaTfKoYsilZinG61q/9ExIJthenrqJaRGCuESq27JKRwyV2Z2c
xN3ARY0gW/KUkWVTSDnXJGPetOfrCTE6xxH2ONlN4QzVFeUq1q9k6tHcvF5XtgY2XJKXDlk8pw22
UgOSOrvkpGlT3knd6trMkW0m22OLZ4ccnyJP6dqWojcWRWxQyR6CznX4gBMhpRdB28GRtg39bi9n
oRyTsHxf0/5S7qVIpAfmbspQDcX8yrTIhupqkvwEnDIR4gsHIs+OOyNjOjrz+pyXij+gCG5eOmwB
2+Fa3OG8kPkWwmo5JI1UO0h6UnEgSHbfp3ZApoXeko2UgsXfNBSJf24kd5mKDwt5RSgY5MF5Xw/S
R6pMckhYHE+Ro6/dOThQdrna+tq9r5zsMKTzO4NvXxhkuXEJpKXESGMaU0VilIeSBwki/q2+ik2S
o0WOlNSwj1c7757Dqt3KSEpqmpQADX/2UXeLfRfD1VelcJNmB2JX5D1JC1JUrUa+Bnuu4IGVspBF
vNtHW1w4+FQ3UurJGvd9Q0rFy+2jlFQYpNqgFgDkpPBwS7gH9Im3ucL3789zad7msdpIoRa96w2t
2Psuj4/JAhIqZAbNp9IUFVUpwJl1CqsSZhvopDg1mrvLi/76rKXY++risopSPXyMCvfocXpImfdq
kyOO2BiWpPjYJxrssv5BOHryho4ca9UUzV7WuHyCjqiVYAwyMkgSqMgUllQ1Zpvq6P+i7Lya7EaS
LP1X1vYdbdBibW0f8sq8Km9KZvEFllTQWuPX7+dgTxeZxSVnx6ayCVwFICLcPdyPnxNAB6IIz82h
7ZN9FJc3E+B/KfcsnoQoBbp78f4ZudK85pAhEcyeOB6pHndFsTKIprrAWE/AC2AnoymSVWWraMbj
Qmke8idneXRlo5/F7yhoqyhwhpHixtylBHgdxcmZXZrGfzKD9xAdHFKoX1luOzpz9tux1rdSF5Uq
qrhowX2IS1wKGixVf6BWo1EzxQFKzU8gShk1a0EIJOk9gipEE5Cc7nU4gOmuAPJn0xwKFxyE5zNG
Tyo0Yj2kMPRf259aHCLMwtQxUma73H9GiCLAJkF5yBOWQEAmjiKcZGiLm/RRQKfvE44tlWJiA1kv
ZIgkiJPQTEyTPp4jFwYPgFX9DCkWZlC8kxQ0dTIR5XwY04t+hFFkbToPs/akFjRN9ZTOCC0aX9ui
d7su0TEdO257ms60cvzBXfyzWGKC1xa0tueBtFq2bT+E6OEwTiqSOPgqXDY7GEAFH9khCKrF/Iix
liAgIEPoAe8Q6yrQT7EYUjzGaWg2sxvbI4tLzJqUMnOqdLJuKipKst8W5y+2VYxoltDmhvmVQEbO
RX7zB+/r/CppgPOj+gW41XGXdN4Pd0QTTh8hyTYdxSrDU6qBZhakh4wP+RRxW5I4kBq9wMsknxBT
PRCUArkT8dXcv+l8zDWgAuyVuFJZTxKcOtqDwG2wduBB6/RNglJxVX3yZpgrGXWKaRIpi78SCy5J
mspR4CzVjiGQJmovS+yvkk/6brBlZ46GwapkodMAIjG+rH2pjxYU56RQWF1V174Ro1RRHTdZjUwz
uXTSE1yxPGJ53FJVFockGQpWbUA3t0dSuwZsRl82IaHm/Cn4+lU21jZM4Pd0lpnEHD/HXrFqaXpT
g1JvE3hsvslm3CwfQC4rJeKkKpUZEsq/n7DaL3/TBu8JWJ3/s9/VQMJoioj3dPXYqdY96UmVB7eE
mxYFWsYoD+qd+Cyx3vhV8doS7ApeVwxqVB0su4E/PD2NbfeH1WT+ajXZDkl8g6lnk9X/+YFEcRap
czvyQNjCyHKRDZq48dhgywNcRra642iTlKjXiBFIiqqhCVsm2X9BHgS6AnBTqoQyheDcXwrtsusR
zIKkOdoUaFaP5R2+6XANE6tIPDXVhAzMyCUIwtKyJ5G7F4SnmC8vo/7MXIGpHLaZ7A+3/qtimGOQ
FmRUdE913hVdaU6mtdCjNMWSUT25YUSrqcsJfn2SvgXt0+8nwp9+8F0SOchM8ismPzim8E8Gn/l/
meRSNSSZITWd3//er/YZP96g/vPQGrpd2C0cj0tRk6yQyTKXTJCkawry1b//tSVd8HMpXxI1fz9P
mWk/WLFgmCxfi6xZithBOS2F4y6ykNbRtyVYawkrgLhKwMa2WIya2Bov+RZ4ZykuU+wX2yqORHb2
ErT+/gqXssc/rpCGEXqATOn0eTfijjJkuhpp89EyP81TupFangFh7DLFJ6m6QQ1OeU2S+QENaYH1
oewQ6HIfzAr1auZI3gqEkGQO75IiMMt15rRdc5ovlPzZNNNA7C+NPbbxteumFUy0QGQoI+r+QRw4
EuBwClPY4N3S9SPpNJkIkqz//R3rv5wCNmq0pkOih/9+HhNKM6lqRu4MGQGlV6ITqVeUxqei+dyQ
D5cbrhVkq7idIMg2MvXLBOJuF3Rdu9YLay/ZTHOk7xBJusR5jUpkkimzeASEkvAMqr2JQ6US9/sr
134BwGU6YZB0VXKA/wDgzk1mGzmEjEfxEHN7UKBrk33CklOy7ujEUekS5HGK8ZAipEQ1MpIC+ZKt
INIkN+LZJAGD8wPWSEXzhnBLAva5Zu9DXCuBgewyQZSRl5e4rZ6ytXxMwgXOip+S7accykZCtiiy
byTaxreK5RNEdsI+KAdvIwAGmeeyHxBgD31LW4FdmkT9EpTNJfKkwBi4HsEVWUm693vIitkQirUU
YxdPmwGxNuNB+nbw/uTEyWGIpRSsV6tTJcW3S85QYmX5UcmPyyflnLyG8hD0yYCebHy/lGHMBeTL
V87sxZbcCFrbZKoXrA/u2/d4wgTicvuyRWLXRkwlhhmWYfzQR51biCLjDwZ4qQj8Yz3SvWXZdPR4
5tLi9YPFgI4nD7KB9SiBjnhFyULpBilESXcxMoKOF6yT7PsNaiDLuBCL2d4yqjCxrbIMSpSJlhD8
hgyo7I7ssMN38DWMF2GhAMAEkyXbbnJccjZweXRsDmSb2GW3mvOCEzCidvf7WfxLi//DDb5bfsHY
9ZYemfMRrlKwXszN4HNU4mIySoJU8v4Ya/yyMueqnk75F44Has4/L3gtddS8a1jwlghrQXGQGwUQ
N9Kxbru2bAVkHHy9VA2kztC73QoGWvTalgw/YJeWWgOUhvDQFjABim4h9WnqjURNELtBBTT/qZao
/eoZuZrODDBo83G9d24DCj/sluLNx9Z6kNhDduKCaZM8j0ocPrLtllS7pCMlPmC5yAgKCEhWvCTN
Zd4KJvv3g/erZ0lUblCAMG1L/UesyJr2p6oYQcuU6jp+VO7MsIZ6aasl3k1/ZChNFuNoIdWB1YnJ
FUpsVLvJRirSk5luBL0RhPpuL2WhKqVQEkf0mH3+/XXyrMSTv1tIaJOrtmcahqlb3vtRT+gMj5xs
PvZeg2RLTUc0MJD2czR8QWFxY2UIWyBEpMOFM0WfEgq3cPLDvlhvk+yz1jXbcvgAEe4qi62NV26G
EoXNenpJonajhMNucpEZ7Dvk3+9cUjADo+MZzdYO7huppgYwSsLjaZvNpo8apH/JFaHlMugqGU2a
FqJiK+YtPpiSvYLeQif3qRX5mUeop8OujlHj9bojzdzNNoFM1av6J7mLRP8OmYkRYwtMdyXVLflP
ZWdKI+BqLvFRukdzQYfmFK/BmthDC8n3tmZLoqaFT2mEJEEehnfjQYfQ8b8KpOyKxk6cjpaqeHK8
YScTDhLktbwlNq7JoPEfnw6ajV1DYszL8imfJI5p9jtR7fU59uYPqeastZDlzFv6JIF4DlMJqr/u
ajZZM8pCjAisQMszJcFkWtEBbhHYfdKHDFQDwmdrwRbp2rRLarkwLphtqTZ/CKbniWQbT6fiwUTe
1UMNvPHv2SvtNQqLWdhuA/hrpVJXj80mIH87GROdjzxiZSA9ER96HotjjLtO4bEV8WEEb2HY82pg
oJwqO/sWwthG/yRDPRsW3CyIZvBvN0/OeTc8OewMLIthYSjyeXiw2M/1dMBo+nFBXKTpQb66VsZd
avogfxAPGu5zd1oZ3CgycuxCGyj3pl3IQ6GeuKetYm+iQww4y+XZmAm+VZ+ONZ/0M/VqcTPDGyyT
mzj/ftlD6t84RnQIdQMWrAdgIKvYrbdR3G7zxH2dhvlqsBuGM+hmbpuNlkP8Cl1FViQH+ZjMsAm8
rl8OD0U67kyQ4dWVGjKZGOZeM6HNSEoEAvzR9KgnwfEGmCJvSWfwnIvMugAE3ZoloQMzweA/7NVe
nkGhOaSQt5XTbl2E4LQcaCJz3oCKtGLz1PNv8jH0yG3lk3RO3Miv2Uw3aF3WcZyfZQ7JiMn/FpW9
b6f5OmfDmvg0UOzXnJqAC6m/FjzIIiPkAnhxtFlFUDjTZ4uI5BPEYsCS9wBbzwhcX6oq/VbXTLPO
uciUDE1zH2avafJkypXzfOSVxB52MuFin7tilfgMBLyCpDNJGjvDTsYOPk7HAxZd9Gv1a03CKu6U
LWSmjx7ZHitPD66Mlp0cqqLbir2xp1cDLvGy2kHhMSJJ3w0edz3f1DCQBVO77WNmcdGwdOutzFk9
no6Z126jFvZ67lyeiA49rcdDTR7ychYSHtqlPhkIUSvgB+WyOpRaUJkCLCr1JyTjRYvmOFm3aEDV
CU03TAPEK30dB6aFRLX057D+xfxJiT3PudPxkyzkfkwOYrf6ULlJu2uuJYdJi8F510sxwJCchmLs
l0/MyUGuOu6upUVjrmNcVEzDyMz0MgjmmWJhX5P+G3by9o7JYTIl5SY1EqiyoHrc2mLoasQ6511r
XIMXy54Wu6iP2lU+54/3Tl5unID9oLUTa8i2Ger4eitzic0cNFo10TjTVer8VArl1hQrPMsUjkKu
jAHO6JtMWItRpFLzSs5pO8D4XGN1K5oQgFuJzhZWM2Oqu5hx2PjI8anQEUqivV+jynK2tH49l9OV
dAbN558NREsnt1ls3mgaWIjlnuUq5Fv8qluuzJiY2hgmeWyZ7lxiFauwVdUG7ZB2I3Y2QJpAMBFi
GGQJ6Xaz6bIOjQvy1ywKMUcuRHFiopLG3hf1sLvz+PogZyMQ3Mt4j5g0MWum9YrUz0q+suTRCDiz
GDE9KLBR2xEfEKPsZMZHS1k1LIk+Oof01ec2uSU2Amy5ZSlaQ3qWp5sTQ9qZBWM5SxIjKfa7SiPQ
Zcg88HaZlKY3HQ1r3Ik5dhn3cWBSzdZFRiSKp10AVlQNScHrn1TIjuIMxfcy3CU2RMi41CQZj07M
hAVh4fPgu2A8VszLZq62nWXthzhilqkAyLisKtsBBIfoB9K8b2If5uzrDKI0DAmPgM9WVxuqXoY5
GBpoyVQkPpLD4gmYq2qdnKdu3LVdf2z4hXas9hn6Mfwwt53rNiJNqDIxQ/kpTa1ZEs1G5tdotFtZ
T2IUxJdHefRmQRA8dwbMmY8z6wPms53ccE7ZR6YJ+N6VhBAynGLLxJklrn2J5uQsjlmuKXWGa00e
PPAQ6BmhDeyTMzzAO5mGvVLdGHN8WBZKDJgH1FCgnhe314HNbe1LjT+UB1ib9Xai4uIbbzL546o9
wXfNTTlMpzQYdh4a8E0yPMBA+hTU87WarJPqEvAy5pBZbdue1KnnoINkHA17Z2qosWVbWdKVnp7t
3t7P1nl0WKKIbsDLBUV5bQXfnMK9DK7x2nczlob0JOwhW7k3ucjWYangOW0mva+P1yEP9hgAkokK
xAOQbih4aWavEc7XnM+Jm5THLk5+hAXUXw2HLATC41pr60kWpzzhwLAuI2HX8m6+Oc0wN3SA4hmS
7lqV6Rn2q62GYUyVfp2P7n4CBUa0Jc+JvfNtGrzKXXfDuNO4ChmFgpGS6SO+XCyreGJvRkUeUybT
V94jUY/JkpDp7pfOvmQI4krdIAoosz7EfMtkE3uSR+lB1qLcoBiHOEkP4tjSud/p0rwyf1LLz+VQ
Egrozm2MKktMgCN3NxbeRcxMhtFb4J7KYdCw6uplpGykldE3hDMuVoY0SJB8hs7/jL2EhBs8Biuw
TM46kGmjf5TDaZqO4stM5lCFJPgwglrgJufpyS5XMLW9GCi89bK+eDR8j0LMIj8qIWxYjVdxiOKC
7NBnIqrHwJ6OXhQh+QpLChtTegiRXIzP7kyEZk5HMTji72WlE5FtVKI/mcDl0B/D2rn06l81ij8S
AogJD5r4LOsmxkFkcB9p8bCStWPk89aL7mo8DwbbJkSXcZGxkBVUjUjy8cXLgiQe0WL/RtzI6Jn7
QUPoGZWBcIiR562Rxs3PcOOu1QhnPMxHcY4FJCxZ1W0bJHQkKJHvZIu8ycpvcWOdZEpMgCKXj0fG
/g6lims7EdewGts4O4tZN7BFyJTuDCU94zMnfbrKgpevaplWMjWKkq+HOw9ywSVih4iQ3Ie9N+oW
trZwb+JXIohRx/i58TExvJ3C9005fClymsqhpvWPVuvcFoJoOadR+iY3KVemsVfp4ZRNJVTBK4nz
HrDL4qnQrbqMlAbU6K0a3L1SmfvOp0vP0+7Sy4w5c0bzIrfWetTlGH2J9ss0O1caSho4JbG8yxNh
CkjQbtqQ72ruRbZPKRtliZwk+JJoJPchoPTeZHcj14b4HuqlRNriwqRNGeFGgnhrX2N3FNf6a+DO
B725GAHRDm6pGLtV384NMhHFGgoxwrg+3Y0pWswO+cQ+g+mOco9VQEJTGxXEcjPEL6Hf09cHxXFr
AbfxFO0QVS6pdG1G1aHRvg3NnZ/wXbaurt3EpmG7h04+hpek9Aq0WuLuiOowrXI0myHt1AbuobEn
NmXI+tB0u7ZIigGGIkkUHGXdi9uemT9iTSXtR3B/Ftfmcmdi7cOs3FrF54kQWR6OZyIOZgwPtddR
VWrg1SYwV1ryTdOL5pHf6lJCT/foIbqMtSPhHAwQ0ylu/xriI3qFfVpD3b80Xr3KelWD4aFrgRPj
cH3Gy0YpCV0RdTtVmIDchIvMdpHTzPMj5IFwXPvji1zx8s260h4rn82Z/Tm20dLNgvC5QcKSBIFt
mftYWpuZXBIWyWoyCVk7DDlU/zY8t+LzZTsRemgKSFjeTi/eYL4mM67ChvYraq7yNaV1TULjRRkp
ynrJ0VNuM6hJblo1/qZnQD5wmijPArgOp82UsBsgER6M4UOj3hZwqyIfKjvamlhLzG4AT7+pjg+j
S5pZRY9neplE+DKworsuLz7LdsQGty0Ow8Iu0QZ6sJnU6ZicI6qsbcZcHXeygeqzDszmR7FeYp3l
3YUqajW8jJUSiyXfJAvaI+qF83YtTiU0QTFm2k3jkOPMwVkq3ZMGf4WRqS/q2L15yNSJZdSK4Qlq
gBvZs8OevhfrN/bWhb5iCJM2aesvO73ZGXeyhRMn0FkTovUTLcB0V6ZoVKOvWgxfDCU5ouj6uQ3E
T+i7Wdmq8fSw7C67a9Rdy0Cy6dVNY9mvqiQl8BQSyIr96pLwm6xmiTaSynnVDfUKKeYmNlGDzJps
M2rIEBH9Fk146urXPCYsjYNHbOheM3RUatgQ10oYAQn8jGrGTRx/kMBZ4q3O6R4Kk5ZYFQZKdYUm
xVlzsrPEP3kTv5X5fJURBSm8C6ythKbubW8GbOunF4OvTTp3PeovSW+jFTI+tIGCMlzAEw02rlN9
CCf1GldkT6d+1XT9ypK9EqMk/qfXANhFiIhj/gc/kHZFIjp8tLwoTgmW5W9G3e+MAOXuWUkWo55l
zl42UrLrEjNGYe2oT9NL61nQeY7BTvYxUE7uJLmwxFXKjo3gcJR4ZQxxLbLjzr92dS4qmu2TF2aH
ktOOjaJuzvYAu1exa6vZXsjjsMerBK7ydGQeSTEjLDtakKpdFRh7iQIkMi+6aWfN6kuYua9zPF89
5PsmNtniuRGudC2oqSzgNdNV67Vj1cQHGVI0vmBlZMKXzQQKiERjxAa3nVetaV8kX1EZ9t5yIPSF
WECmrcR+GdGP3dFeLZOurdSjP5fbT+L1LFgo5aG4CoEjG8Ka4D2gyatj9ylRFOXOo9iCvmq3v0/E
/aKZFQoYl0ShDSYUzPi7VOYowDqnD7EtZk5MRl2crLNU7QcAJWFN/hIqGmFf0Owa/0/lQarxLCTV
bnfCKSa4BAE4CXTNoQ1MSgBSo5eeVsERSV68155LbeO+2vB5C4OUtKhKr6Zm068piAD8llRdBWgk
lWVV8Z4WJE+tbam9C7gMMPAtBXmXDZ/8gvSKaeCgfv80fgXhtlV4XVRdB93nqO+rbUDqUYet5wWn
IeWTBXcwP0ihw6OUISw2KYgk6gu//2Xh8vtHOpTOQriHpHJEqf/nJLg/zX2oIVkmld0YDiwLWATd
MikMl0pWkCXqaWmGKxkNLoVsSwcKXipgsXdv+e7WoSjWBcBcKdBIHrzog+PSYwSIR8p1gr/7Y234
V90T9o/XLGnyH2ohuV3kkeVSHCbCn8ZgWwO+GsFAS+GuNFgUtGoCbpYiAvVIqUFak70yCS5cZIBo
o5P2AOkugqN8hT4c7DmneiD5on6Ss+Ard98RFWycnU9O/0kdqFNO3zuKik//jXrwL6D0NqZVNwyQ
DzTVvhuF2XaqvocS/Kgb9HtRN6RzAMIdGh8QMOAi5YLTYOn/Q7do6aKSuogwIs4AADQ+JbVUlf4D
qZr+uT6+XMH7tLkGHBVKRik/We/Wq5mWATLgLc2pPt1pSyfHp9Ds1z1ERIIEIIcg/EdjqKzyB+m1
JJYTvj4JPcx+aan4/cyVPP0/LgguSl2jucpS7XdLRs9UzbBR4Fsq9tIt6zRLIVm6G3//S/ovR8dT
qQ2bnkOfxbt7r6YSbtSS4EAmmEGU1ZvmzlXZV6mbsnNvpRQcmMy9kX5ZjLC0gMgqiCUqYWVUhbSN
sBogErMoIBnUQn5/iZr5i6cBnaRH96DmAtZ5V9XoMmsqVHJkC6NkQlZoytnq2vZSeZ+F+1xNNsKV
Jv/Gkdb0FqrKW2Uflgv5/+JkPUefa6RKvrULlevnAtqBKAjb//O/P4//6++jy1sf5d+K377n//lN
cj3/+armP5yx67f27aeDDWqn7XTffRUe1aZLv19E8LWQd/53X/wfX5dv+RMrqwmWCfparuzf3//v
z13eMthcz29f3oK3Jnmrf+JjlQ9952O11H/R2A/QnaKt4WCmv5Oxmsa/4PlCQlxKWTrIGyZfXtTC
uKpo2r/ot6IBx7agZHVgPv4PGyvqxv9iD8eM0GgN0mhbcf/nf13b9fsy4rF9v9Z/H/9Ij/oOl+Vi
mOA6gK9NNyzkjt33q23oNa9u6ZRFpHRwVijfxsmpjmk/0d2vlMM9+psQzOp87+uMVMWtQvWvy2jn
bxuvARJVvZpjdUVTMLvR6+STPf4JAvGzNZDrEwdGYZTnxCKwxc394BIMPy7YC2pojToqKmWZgKfZ
oOqlMYFOML7YEVIwpZpebFP/Mrf03UTTB6ebXjBTh0Kj87yknhrF8ND9MMq/eHLWz4i271dmmbRJ
MU7Umt13dW2rctXAGh2Sr7ExE/d7Kk0cQgeaYS0Rh3PHqiUPRIcfAe6TFYTjVq/aZO1WJqi/uAn3
auDh/b153XTYVVMU+4xcfcoS/SUChNu71dcq155TmmdvoKy4D1r9XsnDhFSbituz8mMQEl/7AxoN
qpl+zrWz5XWl6KigC1KyjzageCIHB5iTSBYCqE+aFnQomjnx2hhqVPN8Db0WVSeJaTz7GmbFM2Jv
75aBs7JHhJqQ/iB91pJXUZxTPCbpTdgUKXGlARV6TpJgnF+MyL3ODVuQ3z/gpej9tyOQByysCUIL
QnuIo6vvht5TogFFVKYmWW2kdgxF3bfevJ+avjvFDGpbTcrd1NXs9E30tXX3E0mz/gmHv9a7yd5r
jR0dx0n7C4kbzHs3pStzCPz9MJyRrXs0SkfdG73L7aKdBfW5fi7z+xFbuoKhA9agUVF36CZIZsOc
D5o3wC7QdLQJVBb8XxYtbQqSdsJzBGOCpWw73awv3ZzfekWbbw3oZgLVTY61O507g51LjQQvJU1/
vnXZwydzH8PNjcaJmloJgJjpQ2jq49ZBQ8Q1snoNvdx0yc3uOPT9U9Tn1X7w3WJbFRCr97e9AS25
phskw2dUDYDs0/JgpBeL3rVTnZQaTVRMRJ2efqJ/NaV1KBw27mQL75TJlr5RuqMdNKcx02ClDIt7
MuJXgAQmXaQVgnxT+ilHVpd7dJNdAEdQqcbKzjWpyIVus46c6WDofbvW+iE4mWZ+l8/peP39FIBa
+sdY4PsUAE6n2RDD2AYBwc+rP/WytHLdEdL4PkiF4i9elbZ2Maondm0aBS2HYhcVsEzR4EXVngPE
oOagukdIAL3tuqbFvGZb7JEYnAuLRrrKaNbWwB7M0UkkdIiUuDDWh8qf6FwWTo93k1dzMVeWjuVy
7Pd0LnnTukoM4AaWzvaEuI8NE0Vh7xQA5FtLUcD5w/sfF05xS0BMTapXGpgJPEDlFRi4INr02ajd
9HG3jeSlyPOAruuYuT5vaGuguzgpwnVizU9qR9EyMhGjbp0BWcLEOyfpXK/qJCr2vx+PhU/657sC
myLNzQJxtE3jXTRiUpjP9ZjZhFy6EVnIicxJT6aw8Ci20ntt96dIrf7Ki8vkH2yFXgdtpuxse+3B
NHvkiHX9Dw5ioQX6+ZLwhvhVB1JXjPB7M2y4XoWYbAn+cKLwQfF1XEPJ767ZBeJ851Pvx1vM5Bel
VW2kq6lCdfGwrpE8I6SdgVDRJqypXbhS4+FQzTn5RLQNt0HsH2fdHFZObLpb3zOg0rByhJ7QQTCQ
eKU7YLq0YfnE8yjWA4omfeQ1f3reP+OCmP8mAE3cn60KmwvMLj/Pf7sbxxo+Lryz5oRbtEifEgv0
Rx/u4yj2VqoxgHwA8WbHCWkzYeQfW59QdPpMqoPCPMac8vtjANPMxjRqvqYc/xCh6vADvVulruNI
D63LpWqG5b6PUdF38xQ/CHEZtUPLIrmtcwFdDFJOPgXuOnEOTt46aH3ozsFNyzdSNbQYyPk0iDo2
QHP40hYYtRk2So++mvoRUdzw2DlFe9KT8konknIcpALWsIf+ixYeYvLGKS9BpJsPTendL+f9ILA3
XWCPyBUE3V9u/hVNE/NDmMTYqnjAG2sNeH8RFQqmbNxY9Btuoyponl21mbdtVM6bQA7tMrOo76nq
ehzn+jmenOh2tgqATPKqWqoI7oU2KslQy98TMsM6V1lXe1QAaHn2Q5am9kMJPQGd8d2wWc7V8Qjn
SD7djHkT3C/vqOdg3s2qZayWF5c/XpRfM6/vqRomjHo9TlvIOOKLliAdVSjBbgjy9DjL0XJqeXE5
TEc6cxDSA8Wozh+ddAZQzdVv0IRCQQ1BI+9U+bp3CgoY8VAxi1fx4BvnopuVieoJ/1Tt5or8CUT1
VhOAblCNZ613+l3aT8FG6239h8N59DUK0yqxS9ta69QfO8AH5fSaeMM6o3r9XMfUpRqk34cJhFoz
z85f+Friy9QAVOyja+T4yS5O1OE1mfy1U5EJsRtNgw050k7UmYJdZ9QTEtWNfZ2rjCaqhEIS4rHb
IcZy31hjHR/b0YvhI6nZo6ogXmda1dwwHc5pDtVjpFjzHQFTR8ZUiWErGsJNNssK7stoukEAqN3H
X3wwni9+Zlb3fRmQ9FTUl35MlVPmz8BI5ZAcd3kb+06yTlGpcvqoOuVzGd/bJni3skaINcXqBStL
yen6g4EJHbopuk+Bo92iXEZo142onwI32/lmNDyOhQ7/XOu+arPeP05d1T8msfZqu5lzWo7cSFN3
YRQoK0PeoWbUXVJi980MFi1WrcflTzjBPDSMmnG7HLKXVvajQ7xCS531OMZJ8cj7xxjKgsHUHohk
6mcNp+KgBPMYmlr9rPj1PmyL4n55zTHjBz8xy7vlaGyNr4qT9+flSJ2MjSUa2YEe1CsnCZXz8idQ
dP/sVrVybmscXdcyl6bImW9coOczzog3IjSM6HUWV7vl3X9/2JNXDQ9iuqF5s0NPuzQFjydq4lOv
azwerWx2fh7MNOPrxnM2I6bozAS8ZeitJscKjRurzc3L4FEVaNUPZBf183IGwbSPZeEpEIY6FCPr
slo7WqquAZeJT5pS95JHxcOYzPq2hg6iz60+3Oi46QPu9gLikzbD/xw2Y9fcLX8UMFo9GtDJnJnf
//SIE0GKwFCN5WCeyslSOrAtvOxHs4nejIVxsjWoiusgFC17xd00WhyvXA2OJ3itAwC+IcrucWRH
q3rQb9XGMM7fDy2hQB+b++W9gTeVF2fId/byyVjV7wPHIsXuRccqy7fVUBrPXeJYlCuaDz1ib8+N
HMG89GF5zVJTe3mtkXcur3Vq9/21X3xOXvPnwkTpEPimopXTfaiPCllDwMjL4fKnShiMtqaQGxvB
fL+c0/sogNTAwU3955zjsVHzSuVRbft4S8sJJjKZwos/+6flaPmjx01AwSfOdqguD7dmTzq81pzh
3hi9S6qG82k5auUU0M2dpfbxxa2COFplOUhGd9Tv0MWJUFU8oQDf3A/pMNyXRaTcVcTKy5Gt6ME5
H4pT0NvjnY6OT6uVCDIRiyf3Q/+JmNO5G2NjDOjl8m67TqVIT0PWfcUv1JY6Uz7tuq0TAfGaqRPf
pTHoWcBASn4bVubHKeqyO9I5+qlLFBgyZv84ualyNADD3+awU/o+xLyhgfhgMbvt1ejH9prJv4Jj
3jfl9e+zM3sGUKhRv13etLygQFhxKFLvcfnI3+dhAHrOot48LOeXt1qadBtVGVLNEVCeuo7qgxtW
7mMRRecR0arLcjS5PgrXgAW2CNE5j2nmFnQsV99gfQVLEM3GxsYxX8tadx+bdIzWoaPrO7YJb35o
uedJyYxtEyYIhsXu9KwVjJ4HrhJp23569qJC32WFZa2Xw6TBlCOBTlVf3mxa076JIuXWyIz8FEWt
sUqjGfBL2SMKoVfOKQ1M81Cz3bjrXPdoGn531Ithuht1wILwyZzG0jUvyynQwdbGmHvADxCQ0+Yz
WLcGv/qEJG23bRMDHm0vpJQ3+NWxGwHIL68WUBTd+yDvlxehHO2fEHYCPD5bd8up5dvGYr5mWe2t
5rqk1qnVdngy/SE80UVBtU1rjhiX+ZwW4Z6a1XxXZ179qJO03aqZFcByWzaPbW2Z9xPV6+VoeYdL
vnNF82O87/kOGEJwDUicvi7vWE5Rq/piW4hsLaeCydD3dpKUq+XFsm2+on5aHpvRure7yTghhZo/
QL0DwLFzt8vR8icZynmX1gAvHDQ5H5ZzSpcx7cOs3/99zqBBBkqN+Ir2E1unyvM3UU0ITMLCXQdh
Xj11tvipPv6yHHndXD1ZQoCNX1rOjKEIFgfpTu1ctr19xU0nfas9mk1BawmSsbdFqKmPZTl3t1Fr
gzzk+DGWP3n8prKJMbxhOER2PZwyN2Sc1M4fIB+A7a9px+iiT3V5doJLmuXRZTnjFnZwLI32liYq
5x5mjkMfWzgDOaKMpl+j5mU56HxlV4aacnZ9vzx3pnKwqjTFemRpSW8AyN/AC0voL63pGCJcOFrm
X6k23URVPR5mbYiQoKQUDSj/rDSpddYaIyEFMHYbdeitsy5/ln/VTqyeWj7pFzSD5jMrrgk07UMR
rFy7il4dr/raxxNMBVoeBif00Zp7U616nlwb3Nrce7j6+9iKk5HmaIbdjXIHwoSwXXVqEnxQsHLb
wKPIHXtj8KGmgrly6fo9tKwZZIDR60lKml9o+EwO2dAoj4iI+rtIIhJ0V/xH1Qqnawk+DgqfkI6i
AF0Vc+gReS7aJxsnC1FSuyI9w5GGelzlKy7LO84Abo0aMHllPNdVOZ3HyXz2TBqKk4pGiaZVqAKH
kgoT4hFjOGna5IAId52PQa49ZEY53eaBEW9aF51SPRvuY67iMkwebeoqSmcAV7pT3XvFUbcr84Mi
SMnkkKZVfp2yaLq2SRvemkBntSZUNymXv12CVDqZ1kUV3wWRNkFEVCBfzT3aq8wrVWjh8wE8+lQj
eBcrHqFL+VbrAaRSVgLaqW7sdZfU2SHILANvFcdnM5vnbUgDxr6wPeXp+5A17dCdisoHXNJG4Z2T
mXd+KD9HlhK4lumFa7cp76kKufvYb9qzP0irUh6sssDoP9iqEsMt60ItHiAMWYWw3CiDbdxZw5e0
96aP7GehG+iL6IpZHg7qHOxigP5b1TLd29ovaaFN0x4y63rn6S2P29AsRO5INYrbr7OyfObAzoRG
bfaKw/LASI7MF9JDTCHNeko9PaWlL1gvR0NraE/GHgnjdde09r0vx35jIh/v0QAWoea5bTvyKLd5
r6zYqMZ3Xdafc6/MnwKD3F/tRYTBXWCisp0YG1PJyakRsZ+bLPgwR6WysXNv+DjZr0HnhJ9gIqGp
9/8ydx7LkSNdln4itMGhfTOL0DqCZFDlBpZMAYfW8unnQ1R1V/01093WsxqzMhgimGSFANzvPfcI
yzeO0CaxuMhURPK0zfXlt3gYTC5Jqw5GARANzUNgTdVJs0o2UxmeXRGIa9A7T0UYma9qvA85UBZG
0vEpizQFq4itd2F0RnFJjVk/E7oa3Jg8urgsdHFTC2dr++WqyeGauIOX3lUw2OuWgQMU4e758Wep
IFakBAcvcNYivuLFWHkXv+2nDRTH8NnQ57hvAmwujZO/R1qoLjKJtmk/uUtX9Obu8ZJlnubQ35BL
emR1ruK4gkpbQDBjZYaBNPFmcDkPz7Q5xmokc7GrSfct8k2WR91e97XortfBu52Lfi1lY+/gm0Qb
UqLVtm6L4j3Ia2AJq5xOamS/G1Len4wiFtUciNl2hAVfz1w/ip5RYwdxmvHZeRRL8TTphywafko+
/5NTNE96oMSzyMJsXTXGtH489GPVwt0rBwb40wrviej2qNLSkU0cqgcgE33THD5lvzoizbZCOO+V
acirYVfyqsUpBI6wrpePh48f+IOI9oGsfxRZYTdYrntsSHGnrVQdQFdKxOzz1mpcWVBLe5GLz74i
kDk3nZ9pWn9mvhyOei4IFqatOLFFe4uOP/lOpRJtTSIP16kbxu+ihjvh1u1ApZS/GqU9sdYP+mzW
0SNXMljk7Ky+unpz0WtVvPR6vg8mVcAazsE8wza6iy5xn2X9rrdOdLetXL6Uh6aU2rEyg11Edsa+
9Kf5yuKQW2paw3EJGFUnFIodf8TSycdmJEQeQkm2sAnH60kUerGJSswYHs8Vwi0OhqxUuw/swD+w
P6qr7UbhVdRhuZwMNl9Tk/EeaOgH+fbuvjeOXZbB2qpV8Ivs8aZz6neVtLukMvVTUVXvObD5sXft
5kU07AW95rK0GGrVENrILASvmTwmMCiMl6L0SPVwk/r0OIvZaJEK5MYmiOvPPLe6m4upzKIsfH0t
HUDIsgugk5r5jlukX0T5YK6bsBtPfZuMJ+7IXwgcsk2fxGQIm+Rur43JpFJqiajW9UTfMWiyInxA
nM0wTrvQHINbIQio1pxaEp0i+oVuWuU+iVx77VeSpWn+4JomqecrrKPXhSobd5N/KNx6mFtfPG6a
WsEE61noHbVK0758i0b9K2zYpQvCijFM88xjSrmBLwMsL839Bocz3Tdj35xEWnAFz3VabDTnZLJP
NVnaS6qkJZdllNjaIarYTuIKlF6XPdBKPbvHNDgRJE6yqPUpujZBEV3jNMg2FTzWEtx/YfUiAWyL
861tin0WUQnUvUxJg/YpxaMajL2JqwUdS0DwgnpJs3E42VAgaf/5KP96KKf8ZCRhwd+KtS3Zuuc8
n/qfeA7/cRIU8o+T+Ufw5tgMExFC7/GGW902EztplyECDu6VYZm3Ua8FZVTabzE557Nj3LzUi4St
zuU7IHo3R/bi04ZKO79DH3HXvt3oh9SHyqNVuYPiBwYLuMkdVt3vIIif6aT1k9kY4aYojYoMW0nE
RItxijRE8lJrpSKUGbV9WVibuCrqlRuOS6qcWnFJcIPHyXDw/G6G85rgaDNs34eawT1cWZsy/lFX
SbgKgFqPVDfFLN0o35xSqZ1tY1HzOOROMZw1mXrLUNdr4hLSbWP3xsm3k/w2uH1+a4r0u0n8Xe9F
VIsin9albU5Lyy2Ta5QFyVXSbKyMgVBI2FXamt6lOSrl+GdmDy0p0ymcRA2DQyfMrPPojeSSaJ7J
UIcBGgBCl0BeG61oYweuvxwaPT8A4J+JzU4OMVSp5TgL8QKYyAcj6uCODtVrLtqZkOK23S+E1MVJ
9AhEIi7mWRgfb6uq9g6eLTVG/UB4rSCJXTrhJjNlsI5aC3lTBNk8B/bFqMZiFTgVrvmbbmqcFX7B
k22L10h64U6pIdyPfe5yg+lQOMpAEKJUTtyg8kMVyafn5+UxMYaL7H1xytv+Fznr2QcjlXPiJdei
M8JdLtlozCrXn+qYoMAwH55Ht9rYdf2eDU13GCyrvIFQL2vLks9KH9ZFXJWfVtGKLb/bIxQR4pwm
LDq98pHJlPJj1PkL2jQM+7gZ20vZqJWFBT4u/3kWb1La/TK1hnMkprPovfo5/Tm1VfKsYzcOHwXp
RKM/pYqGFtbwT8uF6QmdJIB+N+R710hiWIQR0qdCatshhgqkWN73Y1WON8t9LcL02vYmIVV0UkdI
RMHBpzK4PQ5dXZ6DWLrffGV8ALh8+aVTHduY3D+DifJW63M8XHsf2kiYpVCKe7K1jcF8jxWzmXFI
xz3F/D6I6niPH0R4z7MBVZs7fGh9McIub5t1UDHKKzpr2rmMhvjasneN63RrEKG2Gz0L2Debuyjf
My/WjHGVU3UY7M9R+ikOJUlM6eKPCAvTGpGQCNU5kB5coSGYdYDBsSyygeavze+O72C0YcfpO/Nd
vhjpukuGmHbmeU/G1HsziukcCafYqyZBH1QxPmjS31Vu3ksDIxTbPjIdC9tw/Gg8aHlKZBR1Vtad
xjiltyoCaLUdRRqv6UO2Vyus7K2ddDDP0eqXS20ygzM2rWxFbStXvay9lcgTKE9xmV/KMT+5ht0e
83DYUBWruzEfakO9O1oI+BjEghsybtdN7Ea73qzzpec30y4NsfVyegsZUNnWP/pIrbqha5ehpomd
IWxuHBnci/nAJ/xtGDrtFHZ9tvujPJQoAWFBK5rtrvW2elzKkw+Zf+s5pnOsrbcyCdS57CmraH3S
z8HDnVLL5K2vZLQNDMAwo+rL/Wi7X20+FsfHoRw7VE3S3fnWFF4fhzKJr7VFYZbnXQ62kUrkUOVI
EMsscHEJqhlSuTVqqbP7d/baba1grU++vmAgGvwC0wesC4+9SVCaIYQ8a1bzTC/H/qLb/i0VbbIw
gOkIJhu7Q56V3cHT3e6AfSjTXxpI9NbCA8fWq5eoLLagVKRb12O+66reWXeytJjsYqkDOP4Z10a8
QaZfb61RlktQ8BKjFBt1UA5/NEd5WDX61cpj75B7LSaWrug2JRlAymmKi3L06IK+dqMswjmNQcHX
kHVH3CjB5tmITCd2sk0yxswOXTwjYrvGv6LGNVWbmvw0YWj1kcMvs2Zr0emMn3y4GzpMzyrFpN4u
vGNWVPFpxJSMquECJ8PcRpAumVV3+bbQTEgNCpIIO1G2I6MdXzdNY/4VjN3Gspponcr4JR0xVbNS
vISsyekOPQT5REzuoZ2sFCopRIPRD3DbTV0dfyl/FcRT+d0dMXJpDyrAK64euYs8nbUjrqV1rPoA
rbMfa9i6REvHL89mL7RdZbbeqdaTfO3MsgO/Y1arV3Jn18wlcUoTB6kpceiqcTcNtIC04u4hDxmE
eLl4dimUDmPVm4wPhqVThNVZetycdDoH9FfPURY+uYkITl03eicdh8U0VOiV7OJFBZlzsFUttloW
bxHf80UP0KmF4sJL8ngvbJGtzWJala7K31ybqqvIxCJxKoOKkfcR2AwUY6dG6RkM2nMd5f1T6jvF
Mgyyz6w09VUWSGLPmch0YfwcoLswZCTPZdlGV92h0QX+DEBbgXsxLCK83RN0N35y8ksbg4p+PsX6
Rdt0Pf5GeegSWmVpRxIQtevQV81pyqOtiIXFblRZJ2mKget3CDDEpxL1GogV1lQXeC9SjXgVCU/8
kQJd3YQAbtSpX3VFwsGY8BloA/a4+vQxWm78NZ/0JXRvM4o9jM+BRaag0CFkWm9StXfXi3tnkTn9
LdXpolucLJkEbQ2/a49d0vZLw0AQZ/h1uRlKLbxXNdRBN2jes2b4ZHXN4adwrZWwfxbBNCVHhI9I
cO0AxGT08o/EdxkqROZdb3r7onlwP1sxqIvu6yyyY10yJBCVPnMtET50ApHPMFkvfRmJXdAIAfNW
6Wc79qDwuHWxzuhMEDXRN5WOayxTk6CmfPZqSdEHZuEI9DM2cqM3eXW0WHGjDr3HMOQVzP3OeBUi
QsWTYksZGcWw0yLy9YJ0amG/Z9bGn0OopI9yqdZ+1BakbGBJ/WaRc4/0z4+eAI0DAmpUfPVdtB+o
vlaDZ463znAu9WQOK91T8Vkfjv04Nm9m5P+AKcO2XCXEgs5YX2L7yWEMNR3PEhcpYJTyDZdLl8vx
XMbjLyMOEJL7DfHDDOAWHQFu7RiJlWy6YlUk8Hq1Gn47bj5zEii6AWf2sW3DpMAyMC83RROVGFbi
shXPqt8yzndGsbcqryAWylfrNi6PbiNSPK7Z85Aftwmbmh5mb5KY64vu9V9SnaFodEil06+hzK17
xee7jQsv2Jue2+2TPgxWeZr+6H26tNiJ6uvj0LhlcLIFQdnpJtVS9zPIyJjFJXUuUIrx21Rv3CAz
3ipk7Bob9skSzMi6NJB3O2QQ0NakKtIV3VOZW5sMQuCybd0no9XS79UghyUSpvqcYep/CzruuASv
v3sQR8kyH/P+GjAa3UTV1F9V+OlA/H/KNCc7FE1WoXWa+/zByDaZ1xN/pQXDS4wEXh/nXdg3vGWC
aiEfW/d7WAFw0S5q76GOX0+VV9U91gqk+a6jnlq0nViHNMdHC1nl4GqjncewVOLs1hgs61lnzfoz
04o3SrN/VE3p3lJjis4oYJaREupjCNMtvOP2i627JC+SMX+RqG0RlNWBXSbYcadOQGvduMKnLHhr
5vvJ8d3hR4ydJj9Uh5HG4FN5g1jZ+sCnNvnP/dRoJz1qPhWVG+AZc8JknsI8DmZGTtgAjLikEKtO
SeUEp7rd1mIW5wTyRSWy3XEH61t7aF6Twkq3Xd1Eb639i/dkvgduM54c1hMKYn9aGIHmn3u8xXn1
ZXoxZFifrYkcjjYarC/RPEvHqb93vcPo2eFbN7mILLnNeK0fXWenJ75vSE1dAlMo8CZUeVVx0hJv
lZr+uKvy8EdfdPnFaZuej8Dsd36tluUwiYCYdIFl3sgXGQqgiao04Wn61Vl/93y9f8oHdPKjnVaf
M4ynN7JjpN39FOTVLF27wMgqdU7jELETJMto5SZGdRq0YeTFVNannyBWgM9abWQ7jPtWuqsoFqtp
eG1FZL+VkyM3sQOsp7KovdQ9SR3RpOhWRz/a6l6u76TdF0ecZfApb6tlYbTB0+QX5XPtbLh16psZ
GTv4LUhcHDV9hlK/akGs70nLtHDFjt1lZ8vg2HvD+KF7a94RRlXmOICWCfecVyALFtWr4cQ+kYi9
OMV16FIM8sXVbs51G5bOp8C3Z5E1lfGpRnqApIaZoiVo5jFnMCftxzA71shOdjdAep2gIK5Hv8ry
e+1ARygpxBeOEamnzjfOU2J7b57ifuxqp903SVQ/+85YLMpY1IdmUMna6RRVg/CYEMZF+dYA4g5W
UXwMdegcFAKRZd2YxYffzSyNePoq/MrcMi1SpxyC2yY2O3E3nBGVBmPjFxEbBfY+V68qif+xJmMr
i7H94WkUhZMoy5NSOjKsKvxd9V7zy0fhkRqN85W6VrxUeDmik/eofxpVHyJVEJqH4CoV0n2a3Q6p
Ozp33Vh9vo21YXga+vi1rMJt2kbVW+nQgSTzP3XjYSTSFuVtUMWSQXxsXZSn1fusLCGiiqr5o/JP
op+65lrI48aEWmcIflpe9xqkVfqRxROFOLGMUyVPBYriS1hDTSuQs73FdczGw+rfJhBC2P2enE5n
pqfhlgE78QlLgGe+5iJeezkhEN70ZBjWL0PmyYFGhMnZMBbMKhSEfCs2+qUvZ1Zl5jZwkT4Y3DbP
0VjLQ0IkyaLrtG/oT+1XL8tPvk9YYlia6Z2WIjoJr4gWpRrex964mlk6nIEZqmUJYrJz8JoCZp28
wzQTK2o/ew49cW4m4YBVjnIdSTMBF7fwl7Uj6yam9pXBtba3DYIfHyBFpPfLIffWU9zKa5hF8mpr
Kffj48NKjaq6Jk1iv5QVWT6ud1Qz4C2A4ZZaZhKQRPt8mlM41k7RJPsk7uHfqV/KTtNnN6vFusxq
d4dER3xSUEXacLXRR2JqMiQMpIO7TXLUU66q9zSHDzaSnbfSW3EeOkucbBmHN6k+uON8yAHuuC3a
AfeQpvMvpdViZdpF3hO2peVnTpW2yOMsvwaKDOZ81BguS6yS2sbST5Chp1Wr59qSX0hh7FgMXyzn
ODiYUo2ZGs5uDl6MhAIpqskQs87dm9VMwXUc0Jc0+SRO0+gUm9i3MLtyteyi2mYHrwwGwDxMGpvB
eEqSMwyB7h5Vdncf5fgSFvVb2LELJUBSZ22AH9505GoBvi1rEDVmc2S0ZgUbDgupogMbknU6oqJ7
vLGuGLJDZCkQ9Tw3j0XnqaOTmNAvFZbQjOLe07YkFLZIdwj/on1tpm+UJNPXfJJH2vg4sednzCZ+
e5zMP/KkYx5dCUXTGaCv2lmjbq0ZW4fGQZ7MGMd6d0fviPG0+OHXMWJnMW7w+iVTrdaHg40vk4MT
7KDAT/umv4O4y7UXsX+rvPJPIu7To6YZv71kICqVJmo7hol4MViO8PRsX800y1/lRXVWvhZsgBin
gKvsYs/MDjZ0cWUwc1cxwuvHIR4DUAI9ci6yRFs+4PNyAtKojlWJspeJmw/r4NCVM6Yqr4/qkc9b
rE34+CtVyvhEA0PUimWdDLdWF1GoEoVMgVjUcLt7nzq3qlZyV+vBLtbhci7ioDEvhTEspcrCXyr4
sPRGvHeJvBm5dHFOKpde4LcXH3UcHiqoh8Mmwuc7dKsnJiz9pu00ltNYyt1UGDVSTNdd6fyPnsDm
+nyptbG5d2I3AdrXri1tziccbQcnIuiBhZ31n5p5nxl/0NsSY91CZTtNJvKBMU+9d+ruYR1aFCBG
qeR7azYfsdk3t7gLw7uwWRtj4e7KViSbeHDACCM9u2TdYB8kg4cNusjq7iidki5Mum8OflF+FVsA
gQTbqgd604zRKSo9Rn66c3YYuf0otPZXqgXF3TIyY+u5Tboww7Flr56aTyxQat/0Pyn2493QoJSd
AEA+tSnc0CvCnAvC7gLJrdw5JaHoMUPtT88YFiWzpCDZhHHzzetc4uc0k5vNmU9VG7O9Dk6zxHkx
XCHCDs6wNtQ5Apg/Px7qynF30E+uY1ie+05a3xOEtUEKV8KKnAmOTmVTxquj1bjP1gPzUUEhiGVX
za5v1ZfqaYMhqY4peV7Q+IkaHxTc9fhGEducdSQEfxySKObVPp4sDlNtJ1vNLRQTnaS1mZtXxV7z
BIiNCKdPH3RhMvFwG8cYOoti24rHe8/2dCqQHcOvxEOcAmHnmA2h3wzarwXDOb3z2Oz9wtJXbZtX
m96iPsqquj0lsC6BfjNzLfLSfvPLpCIMOxtWju0/WTPS/Dg0RpQAAaLoXhVOdVaS3t0wnv/C6Oa5
RYNbN7ONxCv2uquMa+27z2aRDofHo8fBcwGxtMEDEatFvJjKXt1d3Qzu4/A7bq3+Oek1/yC48BiB
G5c4NN2XKrAbylQD2DputE9/qMhSGoP4Jh9+clkcrMbIHTaaplmXrNX/POvn5wAmsD1sJjhH1P4n
6nN7m7ve6+NRQjoHaUKoQ/D9fioKc/o5YoIcFJbzuy6Zc7R1gkGCfgtKR+wFEBrjbdM+mF5rH4Kx
Rv7/x+n8pOydUwBJe2fOiHRb47Wge1DTHg+T3vgcobA/C0e8mQz337NUwyjZ9OILbtUuzRnWProI
jlGekJocjmZ1CuFMLYaW2JixLYKLaUdzZGH15M8HGADxqomnHzBsxk2LlzE6lEpblfSAL5oOXdhh
BPjmMZ+GKJhon73TfJNIYnStF/fCSJBUN1a50sq6fisLuFKxK9SmzbXqrSo7hzhQIFYja8qFmLum
rs3Ma2GQVxIL/TkzA3xPQyzwU9Mz90qFCqcao1vHZU3TrVirg9BVn/84ix0j/OM5tC+YlquC7OjW
E9fHocQ4ZKkon2nueW7CQ2IdkRyxLj0J+XL0s31rGMNbBi9wkXVmdypbr3/zKnGO547WKL4qx/qZ
OSJ+UU4xW9BDHMeHwf3sLYfaIMte687XsAhtFyNU1lsPw+UpEo6LdQgmf/OjIqZjdK1haaZNCdm4
rPcMAQ++Rv1mNxV0Yoyf4N6GAw5RXDkql90uM8b+mbhR76lU28eD3k0xx9ACqGKlPdAB8A8KBpNH
7FXjRctAEFfAKfG5ULo/D5lrItqvwj7fYX6/m0yv3zT1VG1pZuyPqnPOIm+0Z5nX9XV0v3gDKZY8
xkxJENBEKaARRiYZbH6X+mONuBUWxLzY2cOoHR5nj2XwcfY4jKT1uJG/rlDbzOY45UeBVOzRpLPo
Yaf2H89bjF2VZY7f+vl5i4kvxYlALMSmtfZiHVWapoM2sNphMjfJgjF/F0CBbaN3Jv+/fatufunW
r6gt6mBRBtCXejUzIvTPKDeClT3CzW2qwT138+Fx5qfZn2fgjBsuJ5vZa+weSr92D4Mj/jz767nS
1KJDFr5gRB2fTXr38+Osw5ETeDC0IGmTh/ofP3w8/9c/C+cfqGys1r5CR/DXDzI9jdaGogdt6no4
ydYHBytG7U4GSHIzMHdNpyp4DTo3v5MqCpvcWdRgCJtMpdhZR5ERHDXHWxZmXO+FYYxb0wnSF0pR
tAuVZf/0+1/A1v6Xk8X7Tof6xHcqt7U5pldJBN1CZYzIgRm/mM02ywF84ILa+pfMiFeFD4GEo1Hi
q3LlYiAl75tJO7lu8N07MDZAENsj0i3gdZ0eBzwK/jwrG7rtP37Au1tnVQCohG8X7W5xwPCtvoZy
qq/SboOLzdgcjLG+NjkuRrLobZzmknI7xsWaVBkM60bNX9Frq2+enA5M6fd+Y5nvUZNWh5FZPqE1
PDQlAl6DYnyQZb50h/Yr5oNiYoKAK+16PBsaxR6MlmfRJWa6ddshuBh9/qHDxbsPflk99yi1CYfw
7knPTN/PcXgCHj1KGw7c4xBESHL4dQ9RQze+D8pIT3qvpacxarStxnzw8dTjYLPxIYXhXwRQ5deF
MJmst8LEH+bfDzKqNZzcICYf3L4wTBzy6C2b0dwDQst80VdmdvQRpPx5Kos2O/Z5kh0fZ5Tn+Odl
EEhaIOnHdLGr7G+aU9S3wizyF8vB/SsZslOhixDvNNhpTJuYqGsH30q8ZZf04we5VPhauS1jmDyQ
u74EJwqhTlw03E5YcNS/n1nJNSHP+Say4JuZ+9m5mkfveV7JFeFddO8iGV+KeF/asCUs5R7r0cWf
HXulkb+0cjPEunTbP7NMcV8bCQN8vfNvWYkrSael0c+pfHU1jL00fcCXB3D2SHbi0p5R+r8OQz7+
wHt12j6eCqF+Z3BrXrVyIsm3BloMepdXFti/uUIXSEKhalX6h11x4ZqljTgU3xGyWlxzVchSw2jI
+w3dB/Vi4GhYywbmq8ayuUukr/H1S3MLaYiEZs84BqJKfmVEV2iRF/91ouXjwTlGls2MtZ0xJakx
iVHMj7NIXxle551o2T16i/TPM0B67xSDeOxNrYW9ARWrbK2lzKR+Qq8+YTA9nz4O7n+c6UgvDjX/
7vGU+/h3jE2RLE7VJSW6+MX1nwe3xt52Pky2emlTWV+YG3Z3VguSz/uClrFPTTI1uvgQjllwa+oC
FZzb6T8aD9NSy/rRYjXnlt9DJ/bees0uDoU2I+aEqL/VysBjTjF4xonIe0vxYUEOZ9eHrJhNQno+
KNlz1YDtgtrCczj/1zo5+a/GAp4xa+SwPrHQaEsbbfA/PAxiSFVp73YD2uDoWjFcfY09JmEMZ550
e5IYqhv9Rst6ItjEOG4gLowHTQ1YINbQEBFEKmab9hPoY31mlBu88N1W+7FtyWwyE/Hkpt8emgBh
x9wUCDvWoSZ3gOr6C4IaF8ec8nny5MjuJ9r3yglhtgiRvqVBFS51OD4HVq10Y9uI40LX+RpamZ2U
NWMgpTOtpkco2zAiGsuqQ6DLz260DlnHV2CNMDmC1kNbbLpzNlWL3sTE/SoMWh2KoJ7upXnw9cK5
VmxFExm5J0ElneX6JVPmPS/xyGmd8CmqwwhKiCbWaWlvNS+vXw6PWXHtak9oV4+TPa69fnRw0oQy
p/XDvOZkL1YK9Fklen+LsCNbOE57MRqD0stLUAKM8JubxIi2ZWbVWy9Wx8YEevVM6FBzkKwzZVtD
x2YscsvN40v/Hzkk3HNWkvT/zfrg784H/2v7K5/tBep//qn/H/0RJKrF/9wf4flXi5Qm+xdzhPk3
/jRHsP/NM10iGJAOWi7OQSgc//RH0P/NJIfPcyG2MKc2ZrOYv/kjYEju8UvcZviWeNiq1Hn78E4w
jH+zyJeRuu7yuzb48v/EH+GhaP2bvJQb2DMpxGF3YTuCH8Osffyb/0Aauno0TQHy54Zeuis3qtZW
zGGZgXxpBKwHRY5HU3KIjJc6E7/8tnm2WnOB4VG06nAuWzD4O4hsJ0aHOVZE6HUFTlj2zmeZeQnp
Hz/j4OaIZBfG6pWef5M2/s7CfjgCEM5FdByrDpk4xTomNrToGyfM/xsblMdq9C/vUWAxgQWMtAyL
D/ufHhC1JQFeG/xezLr53XnpdwdBAUS2Z9/vzk1DHmdk/EzMGvcpAxFPWIIyckOv/ZlomZF0VxkT
nsmDOPRMGRYIDrcGCgG72rnoI0vcwVQA14eMwFzV246E+lqnXY3OOloDJpeLapakJPqhbHoCk0DU
p+HchtXT6MLjGMNzSSQiJoGHNHNWaSe2fVZc9M79rar+DuR181pBATHu3E6c3emnCIw1lAZU+U1B
Rm95LyYilcYabbvsKJnKkL3TjZYEOvry+7jq2grWd0n6T/zeyuGcQ4/GZuwV7cEy8p27MUdfjTIn
nzTzi4WPTeao/6ALC0u8qyIEVkznwrORFp9/u1P+Lx4T5v+h/zVcxxJceS5fjSPFP/TW5JYivWVi
s4AxtTF8cXTrae/Igrg4/bPsUGX0NzRKzOy7jY17k87CZ4X7Sk4LmxG/qay1nhorPxqQGhH5aSYL
cBM1pGvXIUt6PZCQEXb51dKtDeDi1gi/12FK2t92p3RYzP1wyoxkK+vqPE3WFevC/0bh/w/7IXbK
+R1Sxtgk8biueOQP/O3+stl0ajPEkq3UeH2zULBBSInOoSFRF04wvTpxdEqBnZGos/WZNpsbmL/8
pylmYMje/+vP/PGZ/u1uMFiMHMsQTFi434X05u/kb69oMKp2iGXqLIeiOvRlA5qFfWwa7UY5D7nG
CoVIgvf73SZQ8bfo23XVteu8D2/Z6NzzrvzDeec/tWgx7H/1APIMygjPZf0BCpQGL+4fRhi+6LJY
VH61ctsIUyZz2IP6Y2dqQXzzKeGi5CWV3q0WtsJ2n1zDUBa4SDfFSqtssizbYVOEtr7yIdDRCxXP
MeNEmGDYf6W12FPJGPjseTnpdtjSFgbUNXs4CoK6l5ODdUZWeAOmBfU37DeLbeEMB4opBKq62huj
SxSFKp2Vbsh0kWh6wdbavJSE7fmtXayLjkirDmx9odfFhnGfsRGh8X0Y0ycYWsfJt/OD1nVrTF7O
gdbolxSBHZJICPJh6j2Ztg5m3zrBOvf7vRdLPBEkpK8YpGaTRyCBrZMPeGNFi7TV7lZcKiodZqB5
wsopv5sVBI4omT6MCRsbehC/K/UFPo/Jeczn1E4UmklM0kylX9GBOQsjJixBNtEKu8xm5xQY2yR2
vwO5td5LfJ8WzmRw2XWifkKR8aMYagj2YPKLjhSzLXgNwXoA7Pf/zd6ZLMeNZNv2V8reHGkORz94
k+g7BnuJyglMlJTo+x5f/5aHst4VQ3nJe+dVZkWlGjIAh8P9+Dn7rJ3AazCMaJnI2jjK6Ojge3fI
/QLvVSPb6HgFLzIzNHY1+opF3fcOyjWCKj/8JCvEVrFhwHQ1gEOfM7xqD8HYZ3sz0fYFpucDbgCP
4PtoKaBisk7r6tZoXn07qJ5ta0QgYv/gdsKWcC4QFcho9EbLxqJ3eBzDpU08BVqR6Mqe6y9eSBE7
nf9E14ntzCA3Tk6tbxYT2snI+WrYj06jV1jpMJtEOqxbvhN4xTAeR3dp9VDJ6d+g9wkOq6QbfpVb
9mnW0m2YY3UgM79eSoAdcQUtKK2/67l4safvcTB9q0IkmeQL9dHxDgJv90WKF85Cb81F1wqHvpty
51j+s+d/kt3IVL7LMzvcxpSjCf8qe+3JHGAXcMYOIYZRSBKy9DTR1oIXY+o86nWibxufzFWK+GOG
2lglSN/MyFlpev6doLNamnP1IAHlZ8Xs0wFW7/rIYW31aQ7X+53FQrDQCzQ2HCQQfwgUBnW5sptx
7RRxt85njbpgBTjHaeUGFcZoxZ/HyPGWetP5AKj5L0B1Bc47k629NB3SqXky/GU/Cx/MITM7dPBY
bOoAAdOMpsi6ifPSXreIanBE+8aedFt0k79M1E3jQS3oSUH2Y4UbDr4V3f7dMs44Fs88+sVcmnTL
s/fqSf5dG+px4QlIxAmeJXbaj/BfsQLQuwQ2A60AhUn1xkEs1eJsOLszbS+sEDMdql5J11btIPX8
T3z8P+GHSYXI/O/j48evUd7+C4bAtx/8Gv1rW//Iv36f8unXiPnyM35GzJqt/4GpkUCUpgMZMsDX
/TtkVn9FCM2aKAzwm7pQrtp/x8y68Yfhwu5AbgKQ0LE9NpG/Q2Zd/oE3Gj8JyhYeY//LiFlecZss
TOVMgxy+7dmOoeuGrbazXzbQyBsqjRNwsir67AT+ZiVLm4qUcoej84oXNpu8fU9ryyDBDPIrlEEX
119PM7c11L0SA1LQT5sEPmIW8muYn9S3OgiLjca4F729lVAVJpjZynM+NB7Ut0mAhBEmRFjz3qtv
mWe5zkk+ogV/TWzrvg/xQhtQs8v6zqL7O0IzIBJnn9E5m1vWOeus+wzGokXPRTeDxpp26ipiI1v1
5PgdpDqjtY0b/0lCWFUXOXh40Wc7B/Fq1WQndX3uHL8Kz6EEY9JveiiFu/cEqjSqPaROU4RkGFVT
Zeybejc59rYASekpGIXBz3UquJymce9NXrRkZO/VB2r0+WtmfpJF8ho28t70rG0y3A5J+RB35jYc
yN554TbgZ6gfOA7OPnTalbqoPOfIQeSr2Jej4a/V1agBhVTzpL43N+uX0UFbzsUrWqxpW1vbSk4l
wtqSZ5ciUBwxvB1d9ynWEElkwa5oV5Nv3FeBtScbvbfBZtuBcU9hbKqdW1tSCY7VI6KpT2uGs5ti
VpCeIAGh+bX35UQiskhPCh7pN8Me6vuSjtC9Yxugrhhh3d6rv+dQsQ3cXWFUxwjOSulqW9kb95lr
nSFR3Ndl/VLX+r3dw6CkmmVlaw5x+6LhgtBw61hQ+C4GXtyb+hVK7TmKn3V4obZ3S52LSnq/k/4P
l1TvPPGPOh4RcjQdBX5RWsxAnmZv71F0LUEKbAP08hE2nGl6GpL+FtrEYPvrGLVuY/1Q35CrrTrc
hkm2Mng+k26eFSpT1D9vJUdk2Gvi3nSTy62r70ZRCcep5d6MbVqwajMkeujsuzJ9JUn4Fyfi1Yy2
I8PWJcCjEXbfORqjv1I1NH2xIUZZXG4uKU49Qzjx4NWYqJ+hZluE4FCb7bO6vJmUc8dnihCfbfNm
wInAYOjUu6fezx50k5r5Hb/PTW2tnkgtvCeDd1WNJYn+dTtQy685rvGETTyqK1df11l20hhfVfpX
b59dOOepw1e9dM/q5WyD7HTh6vJ36hIK2Bc2L8nIBLIne99G7p565Xb+0pvTY4D1pXhQn6d+plob
2B33A7cVeNrXia5N9Rm6Zq1mmAhyK4rxqAZGmTMO8iNLtotJ3H8dAy6rmGkSmxgWS6JwvKuDf1dD
/Neptq+AoJwynVovXgZqkCMtelVXHuq0TNU1lNDG3qs3s4JW1DkrJG/buDa3zeyskBiuy6Z+sZid
cGa3Pne7cBkubzTOCvSqntIvu8c/nBnVYeC9675CppVl38s54bplWr2o11OheqNR+/r+x6gUy++f
g9WaDhICFphxNT5DDM6kGvNk5Rnyfoy/RngRqNU4wQJ8ivatDnoGcLCa6mpqqxHLeMNlzKLHKmD7
2lPZWuc2987oh+6T2DjfVmV2qhvw/dOw0MjURXOw0TycVGD+GOnJTILnvjBwRukfm6x+GdCsUHk5
zWn3kmb+k/rnaoGdaZRU87S1/K9uYV1er96uXqTGPLWD1wr1deKBHkiObVy/SHwwgtnceL3zFDes
ef9+jdR1u0P8aqcOam1zC31wHxcb9db5Cd0kS8Rij2otSmTxotaLVO1UQ/BD1BbGayyk3KheOXu1
5MiGJVGMCUWq8HUMqbLq2l1lbkVpngUXHOX0EejhB7PhbQLh71n8y1O6mg2F4fw9i9XQqvEZNYQD
rLKwE9ewJs6hae3fnxkqJ3E9AS0mOb7hFvw7cXV+Nt18JjkEYVLt52q7gb72pFa5CrXo+x9l/uNn
0bhm65i7SvM6O1fHJTpQFJqrghVWbeT/jhGChM2G7U5NNbW1qe1bLTXJQEsHFWvjQV2d2iTVhkk+
/xyzEHaDea+2obFaF0wQNT7qwptYW6vxQtHLoZebYhuqmKZqHC97wuzsERnce/B5QAyYmXGvNrSB
P74sp4X3JCGh9UzhiO2UbsrT++NwMUf/bczxTUccSNjnXkDHv4RcdPYFee7q8apBYuw4XwVUvszn
RWInV0Z8XfDDFtZWXawWqAJwfpqYCO9fxT89DBcDAEkqkUZv9yru042uMtrOilFDEcAx19TOr7Yj
MIkfTGtdwVWvbxgNHd1YFtw5Ka4+KzFEHLoCHhXFurOK+vy62rY7UwfCjwHlZfcn4lFvMPLCD6ad
87a88/Ot8izXIVo2HYacpPWvEW6i97EdFky7eeKlznJWKdaENPNQKRHDGjbKnvwRE5W1MWjKD/dU
6PWLmm0qbIyr/KTmpdpY1Dap9g8VElMdRtoFUZr5GnT22WHpsmRxCtPkNOTmvdpAjNE5q+VpZlXh
FLlW01Et8uozZorHJktcqNylEXG/jCENUnmxHW8uS5ZFQBBrTyoqUju9pztoYHgtCXICn3CODpVa
t1AZLNR6FaLZr54adEbqs1S4SDF1jZfuCRwMP+iOpk0N2lDKNFNzCpnjR7NaPcSrh2y7hs5hwiHH
b1xn4hIt11ovYyVRBwmJN9Ico/idkzUpEzW/1GWqdb4O2G2p3vPmqvAh4lrfn9lXHNLLA+dKoEtS
UrAt/QLb/+X9Mis/wqHZjldVTpZL6rhA3NZwNejWXMcNllf2WUUA6pVTF6QuLvGJIQlG1cJRE2Cj
DD6rgEkFRQZXqYKZuKhOdR58MG7/sDOTKqZV3uTVEO71oqgRbFTeyMVOrAJePXNYelLBN5LadZp/
EAdc+PBvHxLvIDlJARiUFV+hqt+8C2FKDd1n6SmIgXla90FpHUAqnL2C1nj2PQ5/uXKmRliknkzD
GKQlmzVnqy7SV1mx4iy5bxPvPGfuuZHpraYZ604PX9V6S3f6fQpmdoY5bWJAHufNi5N6Kxks1SFP
j92zCq5SgVqpdSAJmZfgS51PfL15UfPV1/NTyj5kEZ5CGz6rZXugs8Vr7G1oGBs3V/34+l6ztD2M
KHbpwD3/ryeQ2hFdqdLcHtWsK1h0Mdi5tFpG6XKORBeXkliEmJXAaVLRuxexOqvInT0j4mXMhuhV
vcKaQRNlop0c1giUXn8flLS1up+GDtjLc23Ll/cv9/eogS5XZLiUHmwqX9fQbboSR+S9ExUsjQNJ
UL9EtbcOfP+piq395SSgBZvLR/6nevoBXZ5ywy/PRtHr39Dln7r+a9q9SQWpb/iZCqJs9webH8VT
2zaFrValn7VTgMN/CEvNM47sRAMG0+3ftVPrD6obIMsdUwVpHjvo/08Ead4fdPRAMyeFY/EmENNf
oeTfRcurE8B/rQyua5JsoqjrupLiBcvDVezJGd7RQvQfj3nqHEjMV5TgEvaMDFwKqhwwCsz4W9dW
CRDKA675uYam80FQom71t6twADDD0IVZLB21Wv6ydPvuYEzp1FmPbaYa/xCVcJDW3fDzNDUmh7Mm
W0xD/DVPSAFUsg+WtjbBq2hXKBdh+nk3DO9NQr0vKotVzgl8KTLiOSPe+d3UnPSJzbrZ93C8rBwJ
WJTvrWTynvIwOuooRBEc60sjZEf+ZRrc/RzGf+VddleQHmz+7/95+4peBteDX2xDvfdcE8rx29ty
IHC5kRD+o1tUgJcNOjvxaSkXdms/mbpXqT2TtkYTgdr7H3wVc/PJ8Ht0qpKWRYujJ66rUXEX0pka
UFWtK1w/QZskw1dHlo/Cc6kBWwdMyMHVoyshQwUQECTxACldl+EikfF9YRknywRC3mD7WETiWNTl
p66kkANPyABhznhqurGM6Lclz+8+ib568AsTXCGSFh2uR65qFK9OLZ/CwaLk6cuD7nq3uqHtCnIm
sSc21SQ/+ypDZfNziZpp347SL2XXEH+h8O/caPn+oFwXDRkURAcmR11hCYjf17jvuAEDGoZZ8qT1
1TJA2kIjJnu+zf5WZ/StxaoXmPRXRcINWKLIvpmTeaO7MUqpeWtX3XZwKdC+f1VvAwH1pBwsmDiC
MUV5UNdBchtLG6JQZzy5XkknEYLk3JupALZ+tWnoXPbyD6q5l23szSvPJ6IfcFzLYpKRUX47K2uF
V5rYBJ86E/GaR3e/+5lo9K9CVtXKiq1klWNlQ/2tPNQB229Hg02S1XIN5nZa5udRaH+mEu8+F8j4
wqHXoacZnJKnB02MYv4H4/M2wPw5QIaO8MEhJ6v/Ju4YPS+vJvSnTxHZCEJshVy6Q3HOAhDb/XLM
ZzK3Zraj5U4CYNuYAttUN+uVGmN0V6koNWB7/S7ooh3gY4g+8MRWxcSXxqdvO3sxg85bz1Hrr/sI
9vhI12fMu7ug67PZs8cC28JETTjxtNTH4FC54T6q5WNeuPkmMgIw5sYsFoC0jmLA5nvqHsY8fPWo
jmZO+6lqfZDnTSo5036GJUWProWXE34f+6HJKGK1ebTtavc5G34EtG8umhwT43Acs4U2GQsaA6ct
/dh3aY2p+pQaP+aWjlqr9G94Ss+0mEPp6fGbRTquVBOYvqZOVOL4KMTSo/s7anWIdvWWum0G6mh8
ev/5mL+t3ZQs2CA5w7FjYZ50tYP0kYE8PJjkE8z2Vza4b0YVHWiO3YdWuqPD65OMWEWiwqLXAmFJ
ZtzQVUz7ALpkTQe/oJ9EqbppyaZW+nEqUdQUNOpGwTbKPkfDLkRf2xf5PfW/xegU3sYv9E1jym+5
m9wH3fSYz/Jkm/MXCYUCWkG+EZ2C8YMmGJ9FQzUXm8ui/Pb+besXwc2b18ikSEPykUMPDjDOdW4t
C4pBJgOdLalpG8dmeKbscRiz4ftMS9/W7KIvKuU1GNlhEC7yvhQFSFV2y3nMdlOR44FCF1xzipNl
QevEkl4OFwCzgYl5+F0mnVyKwU8gpa70NBvWflqc6Uk54BrwOcFRcUFvErWIrFxYAtJVVVeP0AM2
cTpQbx2N5VTmYpWGnbdpK5jYBsyILEz1TQ/tkJ6EwlrBsetnl9Y1/5tvAB4Ya/4mnDG/DEYDzVPJ
JswurElsm6WOeRJFVvWvqpWfn0sz9rYj0IKF4/jHduAjgJElq46XcDllMw5uYGVa5xSMGJfQzOLs
KHIjS+WxN3mPZWifLGXV4Vzepf5S5AZm1Egnd9ao7/whXod2YyLfEj0Jb53+jsILab8jH9tEBNUB
Bw3dluFtq/U30s+eyQEPWCS3L20HcBYQLgZ8M93BXWr70JrMb1mAa9SkQ5DXbuHKr6VF6y3UjGaF
8BI5QAtgpsysU5pJ+hI81pEmbL+nehesqK27K4xakSr1Ybxs25amSQ5LIEGNdR1P3S7JIOKN4IZt
p7M3CHEgpaE52xVCR/Ou+XuzpFEsEnFN1Zm28Sl6dgPjZQqw2dYVLhT05qp1MUAdg2IROv1MwYu2
hLnAnNsux0OiOfNDajxZOh0lkWjHQwBaIhiicZ+12pq64T0GwHhFZrQLE2WYqVPuo2QE4CNhmYJm
oqU0gKdZxOTl6XpH6JVQfqpAw8tu11ik5yNjuoXM9vmD90TFOG9fE1XHJPnMrkuH0LVuzfRJ9Mqk
r5+TKQXWBJfcScu7ZAaFaHgg3EIU2xjTwLxIKPbHGaUwr39Nyw2s+Gzd0VZCTPiaWiblo/hbnk/5
XndpSH//Mi8B0W+XSXRue7CVXHKibzfFuC2snFJG/RzAyaJF27ungeTe7TmOQ5kGTKq5t1MxP8Y+
CR6vFjd9ht4sicS0HmGoD2h2F1OZfJa+9cAYV0pxkeN0T0EGX4zlkGThUovpFhsEG48R1M9DDq2I
JmKKAKWdrGovyZZe1mPE4dQ9x87OWUR2ER5cQ3y2Rh+QoNmvoUx+lmb9wDT6FOEeBMzLW5TU/tCl
j0RQRvoJZOppgIK5u4zQf85+H5z91FnkvxcGbKI8/Zp/j77+evpT3/Lz8GfoVO0v+jRhO4g2VUH/
79Of9wdZd8xfJYcuC40+Udjfpz9H/MFxXuAaRt7S+qkd+FsFYHGW1C0HayOHAMQlCfK/OvypSf1f
kx6jS+R8rPecAB2yZq6tzi+/HLviTupjTJPUmk4xk14L986kH32pJ1qxaKzpM8h1ghvTXGqieo41
o1v4U1FuqoC1KeqafO1j67joNNvY/zKI/3BwusqVc2UMmg07D+mhAQjsEnT8cmUDXbrGyJEZSPgY
QDVC6Eg/ju8uY+g7mItZ+s40/RxIVl1uxOiV+5lNjBXCphs9gpwXIOTZvn9Rksd4NVwsZQbaC+pp
Uuci3w5XN6YAdEYthHMRH6x2GO+NcLjNNHg7Tb0i728dRyPe+EYLiMQr/tTtaBX7JI81RlaEnnYw
tGwzVOMNfo4A+1L/L3ol/BsKQLTajWO7HOrK24oO+trlxiTNlcIJYiS5/Ue2TVeyVfXwkXKqRCkT
6tIL8fZuMELp+loU0dottYPemB0uPO46s7RngSz1s+EUF4Ip3Zo6ILu68kNan1LtMYvgY/p6ht9u
7x9r9QUO7LeZFXKrla1zq5tBcW979QPWMvUnz2xp3vTL4s7stiCb+k0fNt+0uLSfh+mUm+68crUR
3ywl+o09hI22yxHZ7QIB62EO1xy9YdaWhLkjW8gHJ/Srw5CaaIj0pEs1hHZ+rP6uXwF6G2o7m6lX
l3QUsm7usLc+xdB8liZukkqc0uDP3MolBYxykQ/g/2bN2E+iHHHSQAaZxsJdNhIIFzDJGy3AIBdW
wV5FpZ6P37Nbz+GXD2bi25j776s2dJI2VFZIA10d4fpRdqIte66aIGeNoYq5Ljy7WQZjS/hW1pRA
aVpGXTecmwY/GrspT0lqPgxuVq0meDLI9wClqgYl4DtN2NtrqaN9z7sbFO/DTdSk7fr9a9bfZpp+
zjfeZwPti6sLce1hGpUBPELbw+nMH7JdWIOkjTogO3ptHS/syoGczXakr+o4OJBjaaG6d9woOtPs
X24+uJjfBpDJTy6ctRd8KmKqq9KUGxVRl0DmXKPHG+8ur64VWPmdl9XrGPzl0VR4kY6ozg/NPcxV
b9uq0PaDy3ibIFLPkZOT0i7QOu5RFbyKOoBSSjcbUWrYg1mue4VC6TX8w3sTO8DSzvdxAogqAHFn
wjS/k1hmDJNTfrFbsREBju3zPGTYXAXMwwvldezbAYt3m3f3g0v9bcQI3lwE1xyEDAsp2tWIQb+c
2MdMa3VZo+TQRec844wQa9I59vQ76JY09qmO+zYGuA9CjOHGseP79y/jn95X0yVNaFHOoOp0rVur
ur6HwGRbq1qHkBGbn4Q1miD90vhRGx/Deqa+EVf6OUhoB4EgV9KHBoyphJm6EJ1x0D1fIL3O4kVL
teQUD1PwE+mlY6LSZvbwDeFl9NHO8dvcZ44J/sc2r7Kb1w7Do1vqcZTE9qqsgX/4QzcDrsB4ZrLn
cifpX1n1CRRnPe7m50bXxDmctRcShNkNUtUfntc1uzlOnBMeeHTdWsBFGrsvt2RijaVHn+NeD4MD
xZpd08rp8/tDbvy+7bkEIySEVHsDGbSrSepb4WiQ2EvWplNGWz8uaU2cw3HZgDPciH44eZqY9tRk
1vZYGhsdjiZghqfSme7SvgY/jCPgg6ZHFofP73k60z1qev5R10jROKBRtqQ7kgJ2nQ3dHeQ3IYXd
t3+Gtva1dUZ7VacdSm/CdtWm42w5RX3DXwG37jl+cGIQ9kUm5mcw9XdWLB7fv/lr92F2SRL3prpv
ohHnN6GEUQpTsj1x800Xgnrwh4Nj5nvRZ9ljzdUtOrCtn2pa4EU2klt1Ams3FMbjOIr+0KEAXkyh
P6hH7p3pGqDzXZYtSbPmJAM3PreVV38w2X7f2ElLKOcmA80PzrXXfY00+0yiLyZr9RPwOrTsrvNg
1ifWot2QtU/C1XZge5IXTiDppvDGz3Prl1t8QUDgmrc5FiVbCI7hF+gWmI7ozVMd+/pN1LcWqWv+
3JQYTbd9Eh+5EdrHk2o1mo11ikb7qxbbHv5X9nOCp81pcAyYaWNrbeoJ3kU9qzEa3eQRl6lDXkka
JERk3+ZJZH+wxJvGb9GahyMpDtUGXSJShcpvglttdKo4qjBepqVUxhnt6j1w3IYGxXhK1y7pm1Oa
Y18/d/38WOpAe8ABU+qnccCBqT2mT3Y9v8Rm5GOR4fwYpRS7CjuvG9omrJPt/ejdIbht1RfT3xWj
TvTnPeYu3Ydzma2G1GhPIi/LHSwG9wz9SSP5H3eLvMAawMO8bXItZLZBU2+HYjqRl94ZsrZPlEna
w+jlBA44o38wnX8bFMIdh7fZs1lF1ex4OygYfBWkCAXZHxW0u85A3FD2e/7wJSyAgfZc3LJpkNm4
eU+W1CHNQ1r2XLkO/nGRQDsxftIjKN8SxNyONXSZBpV1stJwgUujwox4mybHhaoEnfL+xf8eQbAF
qYy1KmiYbNpXC1GgWJEW+R20Zqwoo3S2vUiibTDDPQQ+hG0See/1NFuIvqjI7EpJIwNOowfPyLKP
Tij/sKSb1ECEqr9K5tnVfkg2uIu1WrdXFaDeRV8XCXmvWN/UtdVBvulRvOiNAk+06XqYXGfXZom3
7tMw2Rdlln2wPbu/PVjqeIJAQrdcCx3k9SKdYaYyZrMRrtmCxCaYmD9aX8Kspcl3D9b4h52MKmuV
fDIBkG9hvLD2Hi9AKOJMb6VmDTbHsbgdRveznGb31h7lMZ2y5CTcuaBHRtOfmix9kVOabVA/y4MA
frfkorCQ03pmbzwQtUTAoNDj5tM5m9P5mJvGFs9YQIwDVX9fBvPdeLjAx2JapILCTXda6hFnOcMS
53R/j5FyvNWMH2nTW8e+66yjM1KpSeaguU05iy5aKaZN1jj9Mh/8duvAl/VMNkOg8cBgSntA7IH2
RLea+zZWkDPiiIVkMI76HG9pfko2hQr6+kBD9gP8LSU3+JfW10ew+IW0rRejxh5giHygFTm2KkW6
TlDPbmmZ5L0nnzxAsjw69hBt8wlbkUXhecSQxTyeTI2uy/dn/VVtVMXNqt2TNlrqh3hsXxeIqkpg
2OKLYA01j2KnnucbhBA7H7MTTkRuvbLoLYePAUdyag+Xy3L8aCWmub0t6jbaxsVcbGdaSey+jh6A
fjbP+Gec4mb8s5NwWD1Z0ZzFuwN+Dhw1nSVr0WvlUtQD6Nlyrv4aFnYKGiOUenmsO+vPD+5Qvbdv
0xCoF4ROVIcizSKf9XZRqgT+lgIC4jq9BK6QnnEsVkAz2b+KRBLl9RbMM6deDB6NtmmMU2CKi0CB
NSSOgbQjam5LxrRlIpZwIuK2F6/qILIYyGt2c2w8Omk73s0twV5ah7gfCZrhLydWN5L3ViZWWdhn
T16fJbdzOrjYwGjzzpqSfDs0FQ1GATbTPVvn+3eu/0P8z+wz0Qh4lPIvMoNfEzDw+7h3nTmIPIy1
In3JG3M4upQ6llNhDS8Pkxu6ixJ9wH2W+HLFPRmHgSTplvdSW7CsFRvhJvo58vEiKKnKnd3Y/GDT
uIT218+H45JHRMH/UZ28fT4wXstI2jHxXQqnaMRGFK922hlIe+DQ40V3oVrp/NHv1vjVlF5xP7X1
LfCiiDWoORlxiO5NZD79g4DqGVXv0JuQiwJgtYtMmMYiaz2aAyx3XQ8a3iuG6y8BdJIolwWuT1Xm
3TbB9ORm8rF121ewtxrlvlQHaGw2O7c9JIWO0tMUGRn4BLsM26aO64ORiD0AprZ6VVPirm0RmetM
a40P3tHfYw0EHAY/33Y43RryWjmEa+LUTL7yNB8N51Qb9NiVWJaegqh7mIxpl0C4WF1oNPkYj6RD
Qnnj0TMLD+2+n9qb0sv0ve13OMLTgQ2V1dYQsfo0nEsrfpr15Hsg/GA7jxop8bZpDwMhycLsc3fb
WHb02AlnG8AMX6WBqq7XzrCXGhV+V5tCQL6yoo3H+pJPxN+SdN5PChy+oe4qD+E24NL3qc3tvyrT
oaI4fDA6/5TMU3uSijmIoH/LVqTCoiKpJQ5i42TVTN63rHWjtTPg1YKHjwtyBxBm57Posk7kj3Fs
J4t+ao4u4Oj/SXJRzdc38xlWgUfN0gQ9QE/99dZtFhDeWl9KDg5GsW8xtd2Ch8YhSURsWFFCuRTn
SfzvXOeRZvKjFQGWRa0R8SevQTtaCy8kkdfVcHgxJqjXH6wK13s5DQ0mwg3cV1gSBAePt+8bFdWK
6mUg1r49SGTBfbuePbi+ExBi0M7B2g7z7wPv5HF2ime6sl4uuYmKZXIZuZa5ev96rmzS6S9E28eB
W0kVyRXT4/z2egohJlmKVqyjLpU0C0C/iTLwft6tDCLwLUh/VxEww6WbkiLj9KsKEV34SCjK2Ro8
QtGPrxE95juqZXKPzIC7MqNwn3n6YZzYgqoSaydl5+UZ+St+LubK6K3xobAdf2sLv6H1jO7492/r
4nj96zRQt8VsNxEmWwhDzattJ/MDQMRtPhGeNYexs+Gxiy1wwfTTiLlgFMhklUxlVixHaBIUgft9
kNCHmnjA69tu7XcaXIKYps+k8K1jN0WQbXRZzcfUNu40D9ZkVgX4+RUJdpt5ybnd1ZezCfMzsIwB
2beYFhmG6MB1a8taYgmpPSAzXAoPNUWYRfNeE5BoMU7blP4c3DROhy5mRlRYz5Zxph5PgtYtQKfH
HkkMBcrGvfivy+6X4i9zypXOJR9EsvBn+xBPOGvqBb1VpufeOqF1kH6SHWSvd0sX4j2KSgw4XSTC
R8spdyhEh2Mzm1+wGwsXF781ltaVDvFUT6OCm8u/RARrSnLIIXJykA45PpeV2Rlag5GTfFsXG6nn
NsB6yD/vPz0pr19iyXGcOh2SGZJRv4VFqALGIo7qAAWLoDfZhb6hzdVEj7yZLx0yuse8gELkcLKh
8EmxORz7jZ8Y80nz0m3S1CHsGz28HeL4DrMhhf8pZL5OIjYgWP/xMdGi+Nhk/Qdv9z9eOIIwZPGo
7WgoV+mWX0obQm/8MYO9ug4UDTUYyeklgXfX2i12iIWhrQxt+C49CqQl9fKwXVU45dl4IHWLjHaI
mUDluZHuQ1pn9NrjnZ2FaHRUcpL99DG9gRof3L4/2Arjcr1i0rEAL4llwCEIvVqRJurCOBvFkq6B
FEsqlw71sgoqmhojzoeN1FcNCJZ13HbFnUUaHwtHBa9SfF/XZ+srBihcoa8lh6LRD6WfY6UQg0J3
NQP6kD3cFGGxr/BtwLINKsYUtgdZUvFlogNwcxIOM5zkV3QswgQfWn0bes4d6IJmNbTw0DiePbx/
x1edZZfMLCU4DnYm8ShbxdWaFxD5T91oSnoXatolZQbCIRq/SnwdMJAY4SGVn0PewFfMK7yF5cYa
uT0brgom7o+ZI24DrZmWiCfIxKZp+GcRg2t1jPlgVuZ49yXIANSzwberwvSSJy/x/5R6VT6IwPwg
D3I5Ff+6zNEYpyJLej1YowCbqgL9L/OtKj0rM2bXXxlRPuKkhvGjiOAlc5bcWYPrH7P202UFC3vH
3bD4vtAE5W2xVEE8Fd5gTHhLf1+zcpV9tDlgV0faJttDir1TPSSXDZq0LNNPb26zMP9xeWjvP47L
EeDNTXD0R2IjLGmrVOolNfDLTTTtNAdd39krU6/+asbKOPSDBhE/1Zdhp9unIfYILTQRbIzBookx
jap103kvWZU9AojFe5jIhkYRcYw8Z8VZGU9GO8QeNU4+abPlQzRx9CPeDxyda3xstF5su0YOC46S
wyqirzbyzYK2e4CCViyt4/v399tDMphrJBovlSgWtGtpYiC1LOgK1wVH5MuNF6XptqjGu4LT1grE
/vNY9aAJpYuY3GjcnaW6VnyBJbA612gOMppAzx+yOY832uRPOG9A74RY+TnJR/soweROyXwXl368
SxtZ3MSygeVQOx8pea80lpQx1I1QTuaYgPiUDOTb2dYaw1zUFdr/y0E0cT1908bRVwRyny6BlsCl
buiN+hYCqMS3IyOyDavnkMxJ5tiYU1fap9DRKAp6HF3fH+XfDjJcHFfFFaLXUnLjq2KfrQ2tFvYW
o6yyX4Hfb/EXtY8lxn27ySjum6pubsPB3ExhF21dXXvyZpMXxISr4WV0DnVN9z3Jwyd37KLjZWXT
R39eOWp5KGlIS70mVI4fSM9C6iB4yy/7oA42WM44N62rEhrwWqqUAmKjd9UhoPfCqYGcYC6D9U9A
b1BW2Y8NpRQ657FMocuX162K7mnR1LYBJE9svQaPMgbpJnOMPpiHHLnVUv7rm6bGCHUoPQlI01VN
9O0DLJK0SWrR4f8FGH5j+yzA3UCvaGWAlF41XUE5u8popnfc/OeXvLAfceR0N5GXu4ekjQ9MLAvu
I78L1JfLfw1B/GrMPrS5pDrH49A/9qIpj+iD+gP5UaHHzT16l7PJVnO0uk75q5SfnTaaDpc/uhTq
tN7+s4dzuKLOLJ6xPehByzj6Xa/q5lBOx605VfTMjRJxwCLRaFEdTYcKGbDZy8OtNVDFiQkf6PJb
3fYRn/W+vW0FsU9gi4fWtZN1J9v+2CZEb3H1/4g6r55Ikm6L/qKU0pvXdOUoB0VB85JqGoj03v/6
bxVzpSvNoG5mgKIyMyLOOXvvNblJp9F9KbqAm+oBb4nlJ5hmwqMYT0+JkxDysdJI1jmfb+1amw/V
9FF2Ux0xgBpOdinM21oB4sKOvflPz6C1FkbvsV4OEtGCB5ve1f+9UDuyD0IvPiSHaLxpZmd1cNV4
UmKou3KwNqpCEMl/12JSq2rXxsu0r3Ua9+2oHaNUNvagLja/CAhJxR2Cdl514wxdsUGS82Wc6z6g
IdHf4LCGTp5nN3ovy9aEkfzadNG0ree2f45xwXBn19dVSNXRyJd3QWf81hvODDs0VrZQXzv3l5WD
ReUr1oncHRUyE/57aZmuVEBR85V0qKnbZdDxNrrFAUcWzeY3mJmq7FNi5BoUtscJrrj1DMBYwZWW
QWKvNe6YJW+GQUiRVBgvYFnvNCEDvVqSuzrUEZqpYvGiPha+QL/wOgKKICzyeZl1Qpa7SH6e7Yhx
29gNFJoviS7HLxLCzOfC8i29P4yorR40lurYpCJ5oplmhVJP8itEsQYGzLO1wjrUsulhtYvTECEt
h/Um8nPdETj16gSpWtGEVAUxaD1WLlmJSmydM/EvjHCvS6UBpF5QTuCRtj11YBVoTdCoM7lVtBzN
kZ6U7LemUpzlUZRnAS8pzydCJSwwFoc8Kd9gOZNNr7gpEsxzb5L79LvkPPb5QOctPvx+aCZg6Y+G
5rCM6kZ5xFLC4YROKYpjbL32D+6DNXIybmM1czMoD0fiHa+klsi7MhujQDQDGyFEvWRpkhAp4t0u
6z+Tkx9kZ+mveVmepsfzleULSZUyR7NGaeGu55WnUCxLZEi9KoTXeFOUIugdWLx1RMukZpJMJiOG
YT0O0ryz73VEbtiU6lL4e+D4/a72r8BHODKcE21MdpmqtoFllpJr6fQnRrN2Nmk/Z6GihFEhkZE2
9xl92lLZMjkSyAknUoCxZF1isix9DTxTIKxK3zICYGqKlhTyCIGwSrNuzXl9Hx8qA0cJbKOrrrFZ
mdtFalI2UgBI2gpzuFCS+dAmwvJEAbZWj1vNfTiElwWwNIg2lTBbbQ2xgaskTHBCnGABe3lM4pSh
V2QiSUO9QRFfuPEScwbukmhv4w4jq564LaQEAV3QfyjE52OxHn9bYkx8zeMYOe21HlMkTrQvS2Tr
rgamMEhE8lOYCrCi2U52iSoLUpbLcj0V3OenSrTLvlAmI3BoSwMlRKMCWNHBrrPVzXbcxemQsHxA
hImK6N1k4XUXtZgDWFNkwUcCBb3VjaQUZygOVmZWS3Je21w/a4v2YU1dDa2JtbrUaAgnJcZsEO1/
lolkrjQ/xb3CPGx8Uh+YyEfSIpn6J1jAHPiXFlqNKMk54ZDcdj2tptQeA4g+LXlNFNmDmMS+K0jv
n/FrcG1LtpfZBocAeM3Ls03tjOtXZFcqePpZf5YgDSxJnWBSLLqDELXOcIGJ5BzZzbYucjs04/Gm
shpnERyp3w+whDJXB+O70W2iAMY6W4KiL+gCQzvYKPTTNoKhHTqa2JxvGCCwqsicwpzsg5gA+Zuu
57duRSPwPBwELODtU9c7G1sD0vO7esx5VGE8ajPvv2GrzHK3WTGKaKsGXoVh/+/zV1ujBdiZw+N/
0g7QkcahAVdJeogJ/CLpnqoi2f4uLl1hgvpF6L5pzQZRyFwClUJXsa1sRSNbShLEuCORoan/kByE
UwIzlemmICUmKMo8381a0b0N2S6GFZeSQPZpI2nw2668oN+KLoYG3UUWznLoVLMPzKoZg1KSiCmf
ls2QOJ4Z83okZ5RC8ghNhjvCnZUq+pbq199RB46gkSCsZNr91/QY9XLTxqM4tn1russ8KEFupcEA
jybQREVRpPCzf4F/ay7Z2zVRPWIhMCpQvV1+z9TQhcn1p32gAIIKVUm7/b5Fuab/ZEmreEJLc9IN
rXDRTOnwe/8kZjQyjpzac22qQWLf5pXDr1k2z5pYjJdel7xa8X+fM40gDFdzBoG5R96mVRw9TU2W
+b/fp7MjXBwSYmv1sx1gHmdqrnoPHU0nSgQjgExcS43lre7EmWsqNXdoInRPbWNmuNH6lIO+xgJa
4ZZJ9rM10ukxuT9MItr0BXT4IzsagwQrMoyPljxmjiZkkrvIKeja7EuMrprwJH2HOqBvjnV7o9Hj
1YvjEy2ECugcm9CD4q91JJV6vMXzv/jz0bLkO/IwkNnZ+D7qAhqCLuQeRrDf5lUr/7BG0V0kZg0e
TGajU5hlzget6j/AUq4+fxAiqvsw8L7YHOOzvEDbcXLzZqpjRTsvqUNJVZ5EvrARpUnhaYb47Jr0
T2avf7OWEwCO+rqxQcOxtgh1ocpQ9oCDZ5jHq6pAhtZgKdXxelnm7tTO8hSMUY8/XK+hmZDRuZuc
yNoUNXu4SaBdYBOFtrcZ8gzWaWXAxj6/m/sY8oKTvutdfmpAeG7ahYCbaFw2RidQhCRp6842XW59
5BgNcnV2x2jtNx2tldxYz5ypL9Bp8MSI5a2MFm0zMzyRotwXK+cDIvKTbrnPSvxkxBzy6540auGn
JoOfoiQe1fCyWqZ7lGldUIGk2PRzKt9JlHqVOuXe52NIYK6LdJ0ARtOjCS5tDKCOKAXYBrnqAknI
VJ/mOqnCfH1Eew+sYvGFBblztZ4plJIHMxApRYFyoPd22BrmJS5kXI+j8pAgHO3O+jHM8WmS6x2f
wyaDgKQF9ZhColLbK0rd16JTiW5Pkosw5quj4l02DQb1dT+i71i+mlWwOznTGKotMiMrbvaSU5w0
GhlrvTxpK1J1MhdvWa8VHkLVGpBsX5y1SZtckTu2H/W4+MyEbpTD1ge11KXICWkUvKRVdKtS6/X3
RqF5Nrpml9I+7eXIZ/2y9w5zDa+OI0/YTb6NBS3W9EKU9JbUg7CtIjKkfxxjujmzdW3FpzHAAFSa
kL30HCXqWcXlCa05WEfmYLqKkoYYUv0RATa4Mo1lOsyIuVa1m89cdj1V5LDAbuJNjJrdqeRt0dQv
FFSKxxL1cPo5n1myfsK4ORLp/zzJ6qulQlNzWuMmK00wRMMuGzPlOCVydejmZZvmJAiTIKkbLnXl
u9FDBCE5XgRGY5tXqR+kTaMwoh5TBX9HW2FyUhVMpW2bvEmZHJhG7eBi0YJU1phjnx0TOu9PaSWu
XX6ambFPBgkNZvwxNzk1hqofHXX2rQFiQWkzARq3evONtwD64xX9nSHpT62zXNJppL/00y+HyUHF
kW+0sjysROG7ZZ49mxobvd0TFdrp6HXY8oaBqMmozzE3gBwxEtlb1+YIJFTaLqr9xlzUCFpUQ7GT
L7vc6JEvPyqpnJDRvFi9Ya2+HOZ9Nu1ibbyL1y5CBHMSSEIKDEJaxY0uE+stu8qIoHxICLRlgeBc
zuPp6s57nxXOXShL6EjF/FrQOzqIBmYm1MrpjxotCyaKBeUbW7rUjP1Fi7tbWmf9n2y0kMtJaAjM
vCv2ZasRvGjNT+SSYziCELCvVygWFLPXuUN1XDg9mjrrblglr0P3ilrfDOjFIoNUR4OHVbRuhCar
fW/kEsMjSxtOjDbq3XE2yYtjhRz9nDRJTB8veJJY+QgeU/wpfcMR1vlKr2IXBP0Ne3c6Dww3O5uN
SY3LGwfPfhdZNTGuDXiiufHiiTeRHaLczMC8UiRLu6gzMncRVsrzY+/lKhq9qAMPZYncNfrt3K7X
Hsehpy5DsZd488hgvSdkyDqxrQWjkX8tk3FGK4peiOBQdOgh9qqoSnyxlFuaGWFZVK7eCN51fCEN
B6L+i15QaKzIGobSt8YJufnwOPiFtnZT6j8wuT5iwtccM39OGuQ0zBJGmJxUvGc70b9GE4lLM2w/
05JQ7aT8G0V9KKIi3YAUITJCWTZdbsqvjoyhalYgeDl/swL5u41htBDeMkruw8RtcBBwDVps+7GW
D5ImwFPJ6XczUHKv27oybmXWRMchJvmhpFpyO3V0ibBy0/aFG8b0bW5ki5HIYoYzzfVd2Vcj9/Gc
7oVdloGekCJhMlBKMclc+2jdygM0zEJQLMZYYsPefiXzLVBqlhuirmMT1YlaD7se5+eTUXF3GJxp
UXRgWXQGbdqYLY6lvCC5c1EzspWLK6EQn32dqdgUSWHJtUq6alX7hIohPgyBkT5ZzfgoAlEf/M5e
n9PR5lxQkuYH28c60t9bdfJyARZh73G1xvbijMAq/G4996DEGlfD1BWr8Ek19ygLYMfvwVH4lj37
pZOHKYAQztATSAoFRCpDA6Dy9toGlTakW3UuxzCJCy4N23oB/4+GJUP1kvMvd23AACidWy9eu+ex
Sl4dK7+iq4etNbQPnKTWbcmOVLB9q9kBCbzX1Yn+oSjc87yzjzmtrbqPz5eP39yKxTEBQJxR23TE
G97LeWx3UiS+SXyaH1FatS96MYRIXo/CYLlmA3pu44CYrzf5Z5x+FPuKP9QV82eeCtInU28wwCJO
nNEjLOqEZHfwiW33tkBRUGLbayAkDP8qLJ4MIyMeTyPO91TQrtY1ULszzoCp25YW7CMjAf3qqG7Z
kQlPHFEVxL1ZulYEGGkGV69HeXYnwUd1Bf2R6JjLWAbzUQ/EbHfeulh/pzJmRkdPIG1QL7b+JB/X
6Jg65kEbEE1V3XlqaQlp5XY0H5GI6SMPMkbQgI0VVsmiSJvHy7Jn7S1eaHu9aTWy5aipZ58EEePK
UQDMbNwc5IVT/4TyISy0DiE/pUypyXAa5/nLbLNP2R4pLPp5O6scIW1ohB4iJ9XCsU3Fo3WnFDkn
PV29lb0a3Y4jDJcalvMqXB4Hccx1WUavJ1uwHV975trpPS2/0uKd+HGLE4GaBGQADJdUiuHGEvYJ
z2PYr/U0vo1TeizrcjP00XxqTEL0sxq5K8+8TDKby56fMX9Tj3YKcTVOaw7Otqy+NXF/0aUnsmIO
5TozqRQfbUdfs3fiVyCwgvLezczJ8qukOACIHbZxqadUPgXTz3Xddh0bxMPUIyfFbsl9teitUO9j
d4IzjCBY+BqTl4f/TtpnnFCKYJr8mksJyALvNE097QCjxud1YMloFrdBmCauDaE0Cof7uMOzKsdK
qIJ1yi00KeXShOQVgyy25faVcVdFyTZYX9ID+6eDcay0G1UhlbH6NuIe1YuDrlN0emycE1NgyC0o
KQkRwIdtAaofx28rCc0iwC+bMOjWLibcDWlnKS+95qDkepHzH0GiuoSjiaML3QjyOKdDKYWsrlhq
g6neKPMpJUQvuow4gXV2LnXdAuuCPYf4eoEhWd0EGLbmPhVBLpHmRSqrbwmf8Gpypbc5Ye0SFRgU
MhIP/mkY+Mn5dqP22wIJjw83Us4LnnWaiqXxl3kHw2byTG2Mx/1usg6DeBfkf7sY5Ls8aM0N22B3
j1AO2j5PoNW+0ZjQbezdh7piHvwyseSCEeTtdhTpvJqxb8l94Dgs/rImcXDSkWxBLy8E8dsVOLCB
HTIQIBQLu7Tfa6Kxy6TWA8UqzKDKRRfk6FWGYpNZcOR4gqGrqSw1Cotjd01bRdksGKfHzNH9Ki3U
O7TSL/ILqJ6NufVXUQBR7sLIkarvvH+8f3mRUCNluz7OnR1nHbQGiz6dZyoVYrY8J8fZqzOar5G4
z7Zz6WhFmebTzAM1wtKRvILu5Kp+NiP87r7ucYm0ekjMRfJUMPHdz6NBBC7hged17sDywg2dhuGl
jXTUGUyfjg5T/c0o8RJiFhxvmKLqOdIxjul6khNobx9QZDSetNRHbSD5XeWYnIuDidKwL3s8OoR3
DjIooTFYIcpb+fts5i7RgZNO3wc+ImHSa4JDolLcqF6oFW41Gqsof0Pt4PKKA/rCXk610xa+pe2K
8RgVTM+BVA/VEKij7PLlLs/2NtPrbZVGYRPnBw4rOctLl14Rzs1u3DAn65F27a3hUs3bPEUWMz+l
zHGfZVLKV9aEbmMNwuUWZ99rscI11N4kXfG89Ab6Ef2Vdd1OEYkgEsc4gnSEqC2ZHh+et8DQkg4r
PwS6tKZ8J+xI2Zc61qWsHqgGytBsDC9Km4Br78ok07cOwGNtRS+KIKyh9TDbQaOVFU0C9i+xHdSR
6WCx0eLKr7tyP43GMbHm7aS+VFG0icm9WiLJzx5lbBr7BJDsH+8z8wiCBlXfGLn/aE85bPHD45qQ
349GzUNjTi9YHEoi7CzglQX+r8RTbXTkJZkOrqE+K2qLno8nACbBqClByTLfR2TFU2aq7eRHGlXC
zMB/4P5Me/SM2HlS1ZsJuRD2E9hdHwOBXyqp26G2ncsrPdtATeqn2dUqpG4kqy5k6zW1vmenwhiO
TR11SNEc+ScpPpLlpVLxscWDp5CvPw0yHYmXAiFf0XGsPDiArYYB+QrkSMMS6F11z55qOEbYKYeB
KQU8j6oI1Th54tBA8xCBm0KvAdL5h5myR1McoQTmKQXoQ/KAMd05u7MTEQ6WZk/FcJ6HXOyzpGyv
xeNDV1pvfXTAIKeSwlYeoIRgSiuhyCVS79eEbijKX1odgNhYeRLpzixnK6J0PUpOqlClLV6OWtOb
pmgvG9mhyzXSUxY3rZEmWEVQ8t8wyXmgM3HoOQDsanrc8iP/h5uQLK9u2pZElhG076urHBTOF8kR
K5OgdRSo4mjhkhxtU9bNlu0/2FRxZHlQcsKBeyQWf7TklmF5aWPdQ+tEviC6hbJg8gzRkO2tH1AT
YesklCgAMxw0ANOH/hzHf7ry2XCSgMrdK63ZL8zbw/uSyhU95MKr1Rz5ouF2xSeLUmJeuA8IShV6
HE7zEhiJZPuyZDyVWovgNyZnbynAnPIij4+tvuD4HA6K+k+a+IzEg+Npc6YH6DaIx7TIwl/Moj81
1dAd1Dpn7eRv+bAqTBlGuzshOiUNj04aWOhG58dNQLpNh7GARcrInwzQj58qdel3xgCCom13Y960
xyLDwjStOSkp9Kw2xOdAXxHim+nUZQEUnIFzO0QINiK3mYuZwRHIjqXk2g6j9ZJU2YmnflM3Gy3B
f9cOZEOWp1GTn8oWAzy9s6FLnipalDNOFSY+dJzH7Ba1FDPV7HR+0ahUUlZPGoZq1eeu6V7NiSmM
2rWHudGX07AM74iflNvo3JAMRdjlX9o3YyjPUtYf2lU/WaI/RNLX5MShRuIIUTQbprkHaYhcOf4H
/SRMEUav8ME1WIKl7HiaaoflpCAGM0+M4Z/o9rPevLSpCRd09FvOZfSomOCcl+ZLpOT6q8+SgGlX
crKfrmi1OLqzpM7RniqG1EbGwOOVXgy1wY7YOEJiHkgjeuGVO5AWuqFm5Tg6dj6kgc1AdLo7iK3U
zAkA2+jewMt1NYqZwJk7x21wcuOrzPeNXr/bVtrt9LFAIF20tq92BmdpeyHrr/oEySHjSxDV2RyV
8lwQcH5O9UIEtq5k/u/n6kpH8dLaq2fM5Q5Dk77voj451czIyPmNDnM/tDJHuu7iLGvN4V5vL13F
dLbF3sXWlr9VDSAYs3fq564h5sM0dI4CX3Zj27uoJkHbifk6qevMbZO2HzEDg/PIcOGuVpd8tsxX
fmhx6Or8Utk8bebYJWfHWmUPtPihqSL9yD2M72I9wZMEcDFV5WWoEE7mS+MLXc1f7YVQSHhBglbD
YR3K7lE4iwBRdxJ25DyStEKAOAqo97myX0W8TWIyWGP1z0jL/ggXtKKtgwsqmkjrqtSDbcStr6qd
9JwXVRkqAgeM7aBFjh0t8hnjmgfYUT+TnS2HWrXmw++f+nVVNoMsXcyLkiCrb9n79UbN3YGcZj83
TQokjBqDFeRGZtA5NXTal+dBTuujTvu7ZrR3KK165S1QdUojg25ZszGTjVyGVHVNVv0t05IjeGJQ
6D0+SGu8iZRhdPVU46yW5UDk5KF8ogVLQW5q4VJNbaD0SrwFk515ou/6q2xJlx6I3Zuk98NukLY1
c7PnQQLcG2VmEujrmnEzFkiwByfBM5L+jS2tZ7A5ahuzpEcuCgGwUGu7jW4+xTVBAuSEqnvmLNS9
M1kXljO4CMc5eJV0qlauRG17etQFTT31W3muL2lo0FON424k9G19t4ZTLvX8xu1tok49Ehiy08Sw
nuumrJ7WzEFmqcxHO6a1MSVvtVJczYF0azNGs9VpD9C2HTO172TT43mGsjRUO61WOD0OJlZDgv31
JKVXlWrZnq2mwg3MQEhP7OxtzZvLCCds/DP1/XdcrxlEH+H4TS2WYz7EBLvRjXqyH62d2dTvJtsx
dETjKBTrYE7L34T2EKfGqg9x0GV7U22+mqqI9kLKyZVJAMRbC+iqPg3bQYUAVQKw36OHICUgDrsk
N4OkX34mSFfBuOSH6gFqnW2VVJ5JoUuURMX+90///0FLrJalIyWVhpNMAobxTCtxNFoiXwBRKWl5
AnOSaCj2LefKc5B61ASRP1jzpypnxUnK9CJEY67wpA6UD6sO8NtspTehUrlL/RYO5rq1Cbsx6dCd
iVov3I6onGquOL1oHKxiybznIHLqrLspkXynV6QG7Ug8kR45ymkksCuXyVNYIz29WKvan2qL958p
wWVpPwWIZU4lFtFdS/Rc5ZgxLMNmoEKk1/73T6aSYktbncj9FYw0pkZ251znvqRPuVeioM0nDaD9
otiv5K503o5ogRAlx8bAa4BbXwcMF6umS3qfNywfVb6bUpIa7rVkcHhyfCkPUDP5HS0jk80+ndGM
g5hbeTLCLk+HazUnGnu2FRNKaoj3mlmAbs/tB+vhEh6VRpBKlMe7lVy0q5W9M8DwtEi7WUrphFrb
mEd6kytJH6B51f7JHMfIjUyzCkbdyanfhj7Mcq2BvxMJt+6cNWhV6E6mUx6Qoox7gg2+rUmA+07j
NhwaidWE99OuJIcBvRb7dpbdlbbTD0tpnaw6KYi/dXJ+Z4prkyH8Gx1kVO313aGlcHh4pslkcu3J
RGDxXOQwWYt2qNxHpOwmVx4Ahs781FObeVJeUG1UK4SJcB2N5DAXNjGt8IUCsZ4xtj9afK+TonyI
raImFs1U2SsaLintR3M3LvV6byoRToXjRYlyLeR4OIGkV49TxZwtLp32nij1Mzr4q6rPELJgTG+B
zCKI0pDhzDVFSN5N9L0Ts6ExYy0vzqSop8e5MxHFnmt4SSMiBVlaN0NEaOTiIBKOq5iqYtnanCTC
MUfNSC9OzutT1VjVKafrEYzQQLyVBi2NwMcn+enGzhm1c9+Bdm7zf8sYn3KGfWqr0S96fPHvh05G
IUG6FUch8JtJ/zT+K9viXvY8tHSHvIas61i861X3UVtSFxTprWDpj7TC1QekBYHOQWu0pixc7TwY
tNIK6gE6EPJyxA5j87YI+3XOcRgbkHVDdnHQ5JZT+SqyJgBcbq7Cg45jBncBDUqZ/GWp9XFYn+Ki
mRBLiu8lB4ch2Mfr6EXlNFgBjgPdLDajeZ6YqvGllPW9Gu/nVHxLTbvVMPeqWK1ckVbemv/aQOvN
wOz/AWw3cN+tEs0/s8TDkUdri+aJLK96oXkH6RRhpU62lV47wpcG2keGxYjPOdbDOoWdU9uunP1D
FXYuWkV+1Thw1F3LL1y114TzeGsgFmjlTS1lhPXXAHqtOUMzPf/TzUc9JdOFbowgsnNERhgd9TTh
ApdSQN3vRWXl1SL1oKELjwfBrbLqigjW8KieKleiz5s7qBFqK32aAf+66RSSMhLV0l2uOiZcxdhx
VKwK0E4M4vWaJkmK3QncBh2OqlDuWlrUXrrG+0WzwmlkZJQXpwJpcl0m6o0th6EskKmWEfaTaSBu
GdOKxaYr35mTKczGGfeh7grrNV59Q6UCQFG1zewxOtfj8GemCtdy7acoC/3qyGswj9rgtzOBD1bQ
LIUUEn+q39sGflfL1ETiMq7M3ilxKlUOFC6BUN6jhWwt85/OfMDU3gen26K8DDpNd6Ey+qZ+sbJb
TC0b50dZe5NpboiRh5RBeNpZdM0ZiEu4vlSD0EGGF22UfBOWhYIgl+7YwopDL6filF2jhvZjMj2U
CP3HUHwm80pID8+nGcWH9GwmXcrwKDIvLARnBxLsqyjHfTrBb1TLhLKeyc9eT61qA0r5aVkdMyQj
YaXjuCLz7lSqCHxCuwJTiNuiPn/DOeawVK3GrmkpnisDPVZb1+VueiSoMzC70LK2xu+yW//Q4vHo
OPKFcbgw3tRp6kQ2ZZfGcyFfiua5NAu/qD+XYvGlQgtFyrVX+Q8lXbK7GYEhSv5ZvBkx0Zip/LwY
Dpr330pwLXUkFx+doImf4KGO8KLNzCpI38PcNbCC87yxC7iqjt7vOSYt22+hvHFXJ49xIysVmUtg
gNIGdJwBlz67ECNAlt6d9gehFDRGeJDM/A1isdubQdOeHEWjiPrb2dp2tAFcr7g9UOjkUKDzEmLp
KFuXNp2dI2xynU3HiUX2t+WessX8nMxxcUT0hQCkcno/M7X4r4js3WjazitOz2G3ZgrHoN4i+DuW
PhR7cHsdvURsZNuayIAk1l2JaiTGDFtALsjo6IiMQeclyt7szTQ+S83GFvvIAQ1qcKObZyYH43Jv
c+ump5HmtwUmvMaQfzLW11QD+klAbmuIPwj8do34KZG+tfbgNSkNY+WTG1ZavlYm1bAwJ2CZ3Gf+
mGBUZdMs2iisImjUqjOTItj2/Q5ZAOpE0VuEx82QuM2me5aiW1525VWl6XuU+pqpakoA7oHgm4UH
KgqLQX7p5eR11MqcFtmYuuM6dp/6qvtSqzFtIHqvvghUCC4ZJOluMJV635OYRcsomaEv298x4uNL
3TfRWc0YYf1+PomJqJiYXYdN/iJNzXF8DEJJvMGlIk9/ejQzm7QZEBI8/srDv0c1OtwUknZxEkKH
/v38YqIiGToWfKV2npZMLJciGjFH2owkIgfPi5RpILXm68N2CTxqOhDLkV2NSYvdQUrHD0YcnZcO
C33g9kTaHEOOmpH+nTrZbdnfaM3r6EV7Ji8V8vjYQiBu5mGGqxC1j9m5hkaiCjYfGe84VlrPFreF
KGhaxM5yt5dXK4WnB0cv5t9WoQrk9iG5RvCYmegodNh8XBKvhEtuHRUGxfVYesrEjCZ9Q3zgyXYR
NM7EWZ/ioJ4Co+JkWCEoRJ7lPLVM5CTGxQolyNjTmrBGyjzSqRx/budQi5HvEahMD874emQ26QNz
s55OY72QiEQDhiEZKZGeFCf04i6V+NG02e+zj0cHfrCnQCBEVRhHT6j0aCTh6fasafWS78Uk97WQ
vOrRlhkYTuR52CQPDt85LoXXrDwd0kD359hbnwi1/GYRUCRH3+J/OrQcMdqEPfWdVTJVTsz23U66
G/S9bI5bXRmxs0LXZdowtC9aTkOAlgM5LrStfyqekrR576u/gyMxpOo9UiuULkWHaWNgOCNQChcd
Aii7TDTwTjJ2qDWEsSrxopC0HltgYTmuwuPUQcWdVwSo/Uajbkftyh2XklNosUuCbFjo2jGYoyL1
Ow072nRDwULGKq9joAOPIF25Sthx+/4PnV1G1hXNth0Pgpc1dNTn5NGEd/Um8WfjWZ9rd9DfDJMs
lx0MDRer2ZZMTFeIF8u8iWx0J9CKSvPCO+k2fC+lbgltqyEyMsIBsmmxasoRzjP9A705l3DAz/CI
tQ0q238MTpdsP3JvK8NeIQXHRIAwNQTKyM+6Fj68pCO/ZJaSe8mLrTjKmdlP1JsQEMBrcZch0PYt
5yvmV5dmWi6P54lB3fTX1D808S9vISNBfnodesasEoy0nYbCs/s9JvxY1NZ8n84kqExDktpeUMyT
1Pm3KfcGODUFxRGHUVeSsQRzoG7tz1RuvBkrXlZ/tdBfkWS4FfIDSfmutRTNjO3P8esoOR48MBez
MQ5AiXeTcIOGH0LuQRfPyE5IPXCgiL7bNvRdforeamHbBavWAZDkjk8mlGTfrfKTzYwwDLB4ecVJ
HNYyfR8OOZs00r2KBAWq7zFlyKlJnsVP4EUmI11neKXkABIGWnLQiH3Hfl5MeM+4HAGHBX0zpTTh
GagUqK/CrEzjbWnHQOohRJVy371CAJG2g0UejpVE9p+ovjOl1RDDP5OrhDK7GSmG1G91dXZA3aYb
LoPptiaDPzcTkBVlflVXVQsKugwbhfyZN4jVHxG34QUuRXuzNSOAXvNJjou4SE007tuZ4eJgDsdW
1wmiTqUdi/Gpj53sWc4ynXFtd5CbOXtOm0K+Oo6PqBkKjRnR0e1JSEPuRGb19D+2zqy5TaBLw7+I
KpqdW+27vCWOc0PFWdjXbmjg18+D8s1kampuKEuWbRlB9znveZfU9/caf5YXyITpC4TFoxXH8PqK
qt22zpy8NLNl3gwz2QtkwC+Pw0AF5ilmGHEuzasn0+ZseQaKfDGGb6Kb2arYlH9TAFNjetFnoYeC
AIyEKtQc+4MA+Dm4oxU8JYHV8NEp/SljXjF47Q7j4w4f5JNb2X9mhf2i33cpwzIXtYB2mqspZoBr
Ziddmrpf2nS8Z/kU/VJedtc9FypT+mIfa9O7/js0ZgTNmFxSz2z/Pv145t8LnMVpDBuYcf3vG+zt
sF0AxkGEbeeqlwMGx8RON/Pp8VQm+5QrZ/nGWKXgulb+7fGyHjkSmP7PSHc1g8zYvNq+qydWouDb
OLUV0Y3WfH18o51b84rL/mebRO0ab68S6lt/hF4Zfavz0dx7jt/thJsY35o+fZON/TMd4/wsXLCu
MIgAnYSG2tR52YfhaXdT+7m/dpnfrJC5Nx+kFZfcZpaZsmgr2Z6mZPjDW/hwW8N/r+7D+Ltsot/x
kDQrNlDnQMDJNM9PopJ/HF+qDzXMe8gOeE1UVorV9LHXXffi9M5nPTVE7ky63Y2BwemdwNmt9rm0
oxftQK0FT5OnzACkGFLZ3HMP2NMzxL7ygC/zSDg/pCfx7RDGakhAnOcsrA8m1kx7KIH6mxXqjVvV
J1nDrsiGhsFLI++wyv19a2A7HvXWixnm7Y/MdEgaSqgQR2lfcwOFkpWLpyqOCK7EMRMoVR2SWv4e
ZT+8YNWCeWwCYSiW2XyBETFfkhhEfSVxHj40h8DSL0aJzNsM4AEQjIJ7tVefNPkAzH3CtDkNqEX2
CGoPwrDXXd/kzIfbfVF19Fe8Mpv9LRKe5DDqIl0t1otIPQ375vlkEmLs4WwK1746/WAcRBMR3NbI
4Po4IJkC0bBaudZQdh9w0ONgRCnoTDBfwEqRUkWuZM0l5foQKbwjrQU2QtOlgtWcVwS34DsA/x9k
6fHDbgEKgqn1ZQ4L1urH7yoK/tDgi4bBD6+rE+LsdJUZ+64yPEAEx99BDQtYNdIRQSTThvzqE8T5
BKuYi63uLcpe4+zUhD35woHKRnvrq+GpRiexkaUSW2Y79cZo4CyI4NfYce6sIRJrJ8mOkxr+VB6D
8U75V8NNidfzi10g4GSnIy5SgbFs9nP1J14ePZ6K1Uuo9mCG9ouVFuOblzW/a0bJF6lLKI9lOx4Q
xqQbtGPVocB9+K0ratymVIZyZXno5XBsO58R7+Mhme7hfQrFuWlchEMN1m4JiOpr0O2SLmCP1x3G
EENwtlzA/yCdy49JtOhdseM+iUCdXSm7e4bt59ps9M2oYClO9JvKL2EepuhJy8l/j8vZQJiyKgbA
66mX8MxGfwc/06BfNf2rPViK0aJTPnlVlm4nSzsviRiCNdpeNuCQqG070MM3mTkAQ30///BqSMZV
RdJ1G//OAo+40wnAqS7sq+9IoiT6RQ3VeWo4BoN1k8ujx3eR5EGMGHquvFBX8JyLjgCdfz/3+PLx
w1zYT06rq+PjqX+Hx+8yfNs4QWTe/b8/Ooiw3Mayadb//vDjhZ013Zu4SPa1iveB73yvc5i5a49w
pq02JMgMwyjUtXjqcvIY3Ov2vlC87rMkl4q16/R4VPv9wm+xjAMzCKz03eY5TkLvici61J/d5zoS
xcFtgAUSu7NfvD5gNN9O2aFX7kuFs9n3IcRat2UlW3V2QiVbz+XzIPTVdKvfcxGGt6QNFTQubn+c
gH7RScqTKECU3FnJVdvk9q4Jv0vHmE59f/XGJFnNse0x0oehwUIPB7ctfnYORb1rWnvfmm/9YjYg
FMBbI6SxC/O+wwIQ1MKynI1YQA1ATo283YH4FCtYpLm9ts3op5flCytAtRfZpuUqnJth2yHVO/UG
6Is7tfEG+/J6F/SjtyLm9htcSmOXJD75bfHPJncjskwZM1W9+mJFCGuxlojXIZWhTd4fJCzrGAil
zmnSNQera69R3nV30sHk3Zw7MoY7rGqmDoh/HN376NTNtba6QwQtbB83sMLSWEJWt2DtNPU3xRK9
88PmUvrNfmZy+hHY8BjtPEuOWJ1ETTdcUBo4F0dW+RpaFawSZ2SzSeUt7koyAvLsKau5m/sBen5T
xyTMunFHseOW1wjP5bqOUkiLCyNBq2yTSEUF58NtZQMzoP4kI+tNvvaXKAvGaBS/XfDTHuGHuB7g
N2PtE0SqsGDcIaQPBz4Nz8UMabQaMc1v609y0FtASYPQAS3rA8FAx2GgyaiKFlJq/ErEFa55WfjH
quw3iL7Vrhqp56GJrSr0H0mJoZyPD2dmTPGhdVtxkh2/0IqGS9Kbxc1FldAqPizVdZTHdrpPxSyP
Ene5oVBi09tZi8oScgLCwOkiK3bGzIgQsC8PvTECBli+UvjX0178z2OkuuZGv1plNm8Sc3a3pjN8
0SF0JCotuZMzXB1jyH60yprXrNLdysHkYpNZVbgpoQqORWNcSQOlGdPauVu9sw19CXyIOm+cvOp5
pMW+4byO0fvzECbj3QaewhXPOJu4zK0o2qwhRW2GVD4r3irZE8+nkVplSa6vIp8/R2UO+5owC/rp
DmUgRfQKJ7UCKt+4Kww3fzKN7kfDMP/oiD9QottL3oTqaqEg7INkOrVR3l9KgIsjzDSkstUbeZuc
mJGRlyyQHeg+p6mt+/sc2nvSi00cTs1v7bJf+nZyQ2S+Gqrue9Swf40GvAM9OPWZHKTFHwOEIr2T
FPdqDmFx0GnMbLbKDqPXrkQ8d3c83gyf/6djMMDbpbF2XDQrnn514q3lxfVLE1lySylgQPPsD0XU
5vduZARns1jtcjN6ih2XbAdD0jIHiF5aKWco3P50yTx2/BUjkUM6SOMWzulhkJhhuJH6mlKNrqYQ
1oHHFreK6aZxulp2gu4cjPQQXeEeSncAUSLOZQt9mSjrlVadPH+0RS7WrcF9nDUVoYQRPjKdAJz1
RkRPI3KUDhTdV/4fLyrNK/T4mum7yPvfzNBLJkVznBrbKrbAAWeDJOjE+VXqrDgxPdklOQ4d2Med
6x4iV1AIMgAKmZJ7VxN+QTcURD0quMhlPyoXEglYatpfqsl7iVo7WOUUiEufSpMOtuIO6HLGirwG
LCXEboZ53LfC2o8DxoowrcJtJXL4RnQlMeCMKfC+CsuJs9i69M1zukOzgQ15FR8h+FwLH8PNoiTU
qrDx6UulWrOq9++D1lvRsoon/muJHc8YsayjfDyqH+MwmVc52S9UvNV7AYdmVZeyvT0eVuKbXwfD
TWYlpgvK3ha1vJZjqJ6TdHKvuQdJa7bfhlq7X3XngbyktbEPK+vElA00DmXmJsWy1UIpuZZh/AGB
CG11MH2zsxDslWiZjTXwiROAvbP8L0Ezu6ukK65t0HNDWyOWGp2DsAQsQ0GSazQXs5mFio7ZvJQx
Rj7K4uZkhgtEn0qPbImcfaQsn0q3lutwDL5WmgabQauz1UAFZZKsFXAaFkvB0aUX3FhqBEa0+z2C
HpSXifeWxz7ZY7P+nOLqi9s3eE9WP4asY5wOOLuCQ0hUTSehbWPAZ+Yx104S/bLLoj44yzS6CF5x
RJQbfz72bj9tEmjd8N8JJelremTSlNKgP49D+ByHctcbP1qWwEvVuNZ6xiSeXEF9myoiqgZvvHvS
9p4q2ycaHYFV5oCCDBrgZVTC2rAwjEJiZGHeBCqkGrTUxz56ja3gEen+Xaei2OsueRXe/JkmAjJs
iHsgvKUss6YD9/NBpXI8wmN7Ed0vHF8LLJmAKdoOOKx06NH1YpE0JhbOEegf65asInK6MO9ldDFx
DYHxjWIrQSzuogveEckHJ3aU8SSN+YsRxtBwER33SOpnNxzQsk430ZZoMM0K7nRnfkv0nONc9t0p
J3vTg3WY9YdXhf4Zz9Y3qwM0mBzworTFbLVu+j+OVc1PNmbhxQgSlHf6lJeq2TkdM4IGWshh6HMK
C3/m3gntqzWl/rORsaAa0bku2/kIDuA/5VkbPDXt+CdI2+iYLo8ez8+IgUvoEt3QXoiEKaBmszAX
CjBSZf85NMtXHuq2AU0JSDGRMiyqJubw03LIkvg/h8dzj4cePlBHSxQMosfyJDPTJ6NaTOsylG9G
KvrtaBU/wqYInm3ak9DzCmJuYFTYcjriaEXc9dAM51xgnEbjB6yuxaHN+TAib0wP3Nlm5t3yxCzO
Vgl5lMEKX5YR/vYuw0+o8osqJMVYInKhhLsFUESimei6SVte695BA2VxkiuW35MXxy/ViBMHeVr1
ufNByqTGwS6RhrzWSsjr46ugXfZWxaUY2OobwoPsnXX/sES2Y8cNngNtoN7o1s2+Cu4ah/vJZvj7
u+T9UwREnwO6GzWe58CfzmWGb+gUnqzKiU5jMUjotsvzCI7nv68wifE6mRkdxbLDwLLP755YzQIi
Fohscf/3dB22T4UbyNP/eR77ExdYD4eLx09Po19g3e9Cj+mtd2chbWbdO6rHZcwJOvZ42kOwvI+I
btkVkfDWwsCxko7PPD0OoZGg0ohMEwSWzxSg4HF8PJ3LCklAm4MpzlFy+3co5zwDu2NPKsOwMlcD
XiDmCuJSfuxm/fp4YeSWfHSS0HK/E5e571h1lxMfFH18Lltj83jqccjc1t43OQwxxC0OGYqBPDRs
tETPhNkIA3gM6QuMZl9X5GS4UEFgnjpfyqwxLr3Hflz5wvvm6TxaT/Ycnydwqm/qE5XueLVDhpXx
9BZFhvxK9Sl3wog+SfbRZ4gw9bqKxfQeOP7IGCj09s3ycPYYF6CM9W8RhiNfNXKhqZqgIWv7OgUQ
Uv++CrEc3CpmPE3/FFh4dWG+NEOmxyRNNAixbD2hAmoJVcCvFH5NrdaDgQV8NUUFiW+x+IIClcKc
otqhQ4ipq+55Rn0Xwun+kPBI1qNXojcaMAFKvHj3eH4G59mHIW5lOfqxD1Grbc7A5s2v303UVpcg
7f73QREPhxWEC58jw6b88V0xmf/9ErxIi01pWwzjaZZolfnhx6/p6uruKCQOCnZkrxwfyCMPnuzI
RZLt13qTU19eymrco0iGKh5VyX7yy+lZL4cI/A8mfb4bPHeGxa7c51CjG/E9+ey5zPNNER61Wb2E
waIumod+Vaux3hZtCFYO3LYh6FLyaTrDz1i+p20f/cjK8T7o4t63+MrMeFE+W4WMtuW79Lr6PNWR
eY4nAY00MJtngBDwYhfGRjYiNMDWzr89DjQx3T4wUCwF/cQHvBz+fbeG1WzOmUZG/t8/8Pcrgik3
ScQi9u8bGCAOt7DY+BjNvbAMJC+zKl5cw9eXfnkE2tE9qUIC2/Po8arMZNdW0KKAXIZ3J4e2VAz9
qxuNNYgN4gpP4HYX9phCGbLJNxkKxg3MxPaYhP3uQSB6HIC+JLrQcVwbjW8emWuvtb8jyEPdCUH4
ErR1dnVTqic/G3oYFngkzKF74b8ut6Ow1N4rqF+DbqH5g0IYw1Btk8EqDp4DhbvtiAHJ4A6RbNFu
Bp/JzxwGXN46cxmqV3qnu5ngSQ2zqUgzRtjh8HU2rYXDiIGgv0l0ri5Wwa0LmdS/DtnTaPymsTT3
sDSKdZjrz0LZ3zvwhp1BKgk5MRbeT2HlnUMoJ27GNaAm+lF87sIqD05aIoVsIS8Fo0IQjDvCNZbx
oYiL4OTk3GWNWT1nFGawMCnYGaie4K4/KwNLidobuUO6cRmG9UiwHTa63Grjc7d49DqKy6HUoBkB
/fMKZ4H0hKr3w06wbaGh3weYNyNmA1dt1G+m/PnBSe95PiDboEXftoFfbxI+3HVgSneTA8pd4vA9
1p55SKgnvKUlAT/5ga8xCa6WHW+SMrG4aNytZUfiZUgYV/Rt/iuV8fAWMDIi/r1DzI9gzpyUdXHQ
hp0rJFFWEkyHevps/ewYmWF3yobX1rbrs2chAVPCp3wu8nWfyV1glpClZLAfpGx2dRMArYWZeRJZ
+erTE2/5wPWB/k0L9yudTUlnPJR6HdT1nzGRjPJnwRClVe8mrW4ahAsT23TXahixfm8wtszsyjlh
87XGmjA427YPuFFhG6FHpziLGIZBTygBG9AyfYDEciLJaa3H9uRLN9hPPatmrBO1rzpQsqF8YXFo
93HN7m6I3v1SO5Js6PYTE5p6VTT4ckVUv8yTDIo1K/+pbG+msUcG72mIbXn2mnuWdbJ0CgOMFRJi
HSK0aULRIMlLjzIWCvJBitXghzscJ3jVCBm1ZEGvmU3stYP9dl0wNQzSw1RAw1J2dJ48bzhgUdhR
Ro3f4G7kzMJtc9cIjf4wnw7gXs0K9zKI0e1UbygH6b03IzwoP9uTg+Jea9PBuAIJSAaiMcF33OES
CFnHlP4dF27cUXyRbU0RoFmlgFvDD3JvMkEf0+OSs0U51z05NsayFXL2nYsxFipZ3iZKF+c2aaZR
cPNWCkvMXaSr00xlbo5RSz4MO1rmg8ZVFblHqu+3MBLbNe+lPdi6uNDiFethMI0dlrW7McXVS1Kb
gBLlNp5YiWRHcq2qgpcaPZMV4WLZ0H6Z+wkllTU7nFYYs5MC+vSvpVeZT3LKP7tC1+tewg+poKty
r+3zscAfu0BzRidEJmboXz3Pi7eAY0SyhCwafk5v5vqMNgzUaEbj4nRJ3um+6qlrbPiDRoZvCEAW
/EFVBGujU9NNMhHP/NlgQQjDA+3XYdZEDLaJhO0ICv40BVBgO0vV+z4J6N8n8dp4TJZpLyLgx2yJ
+ICEn2M7PDo2tkCmcXXxmr+EA61AqlEfw7x8Mgg7gOErylUvWHmg+uAdxMQZ7sbzWMufTht+1GrG
FfVLKSDHuyhAVh4eEU74ljSo//I8DK5Zpd7rCncYP0nLa+zHP3RqfXNkXu8thBPXmcVV0CO9+HrR
KkkYa1VHYooqivAMWlIeM6LmW1di82XGe3bGlaQG/iCD4jtqoy+0sOnVWQ41tbaTcZaEC5ZmW1i6
zIAWXTO5iKIQNOGXs7PKRB1xTSy3bn7CG4bBfkUarKn5jdjSH5wCiW5txuXdwXnAVPiUhrGPK6a2
N87k/3Jb83eGdyuzvXTthvm74bb1U6Dx9kiS8WbN72MA40hZ+CCB4L+E8QEJZnOikqSzD5p25UO+
PsgWGEzWRg27dX5iGvtT4BEEKGRe0gm7h8lEe9LM8VMykbfRe5J33kvwiEgax6T8HP2LSkR7iz2J
vhhPoVB/DKKFYmrA5cLcNeyqDOts6NhdnSF/ePetSUGrjhdGGWSqOpYoHSPosmQv75K5FIdSBd+J
6PVOzXSoRE1cKZbmJmvc2nHdYZstTkJ1+5YHOTR5GKESWpg2z/MAaaZf+CUihy+JjwufJ1oF0wBz
wATyZuIpczDzetN6zPxi5l6rzpF4qermShTZSOui7LUKkQVXSaeRLAM9L54XaUHJHnUMKnF6PqHo
D0+NTSFsGvsRMPUWMfx2uONvDRoqUV3GNrKOkwshpIqTbGNoxzp7w8+ktJtra0oCaqXONw6b2Qb5
krUKEv+axDC7Fd7eB+IGEujx7XbumXMFZvUeeQQod9P00WsJIpOgex0w4kEh1cDbx+bN73OYCEX6
Cz7TsHMovdkg8oZJPGmlJt0pIFU2LvYECQapat/gXwnxMfmjLEvB/yW3tUtRBScGfnp5IFfplP4p
4yzYNfH4nc5AHhfMW4slbcrrGU8VxnONNGrfKxRPwxASyoqp00aK9Fm55ncHgR/kseatQB5+0bra
w1P5mZrjD/wy9kYN0RebRGvToWeHYX0sJl/vk2FoaLpBK8hQwV+jPsoCTFTAPt9WiXD3cq5tMP+K
9LEKXl8z8j+FcFYZOxo/DCOxD0bque+N6b82boaWpTYwzhiEOuK+Pu+HZbatYDbtyjiIyBP3kTdL
n2JwEtNBqvlr0+VPAmrwEDtqO+qcdV6pxYOSjIkGVgcINON+QN2NakgpH7JNmhAShYDpuVXy1dNa
Hw902Bg2aIxZC4FVmM/nzY6wxzQq30JtMM3hZ1tA/49BsWme3taDjJ2zX0g8+8QW3zv/5hrBr6Cc
nVWjMFNsW22sczP4GrVwANLG8MFZio0GZHkZKgLk6uQjn/RwG1FDA8/Na1Ql4kx1F+zgo208g3Qq
SrE3EzEQ3ioTqsXpSZRZt/N1iXYbmWQwvodV1m7KXDB+wjrEZ/yz6qz5h47jaRXJ9zmDFuflOS4X
NedtcL9PKJR22L12a0dbaP1zC0MfbW/npCfIHXsY1Xr9epLLQFbb9soN2z8ZIqOV8JrfTc0yYCro
xd0P22ZyDt1d7iySX4D1uAwzR12MOhtWttdAkksT/2h3Oyls8n685MZ08RNK4rxVVIJ23ieXKAuO
1mhQ6JUBUi6DQvBxcGK/eApj83djYWTddQC2TfO1NsbfeG0Ya6cm0DaQ1t4iJ5L1A0S8twxYpXV6
iFyWZbtMGWZkA3IG92uqJf8MBRjs4no3x79TT/XX0TYoQk3eoZvzmUJp3Rdwda1yMM4FExVcjwjg
mFm8i1+OjvZ1IyijkuqHM1g/qELSbYZAndFYpc9DzWymTz9cPQ/3jg6DEJl45xiOPId9eiFFQECO
o6IaYk36SX3TE2FpeecORGLTS4h42vnuFG0rHDG+moUL71j2f6yszzelc626drgaBmx7+gXyhAw0
fXN6RbROVnTDPLNW5CdAFdmIogxgo7g/M7YH8DE8fALOnd0C+4jRO8xWgxtNVuEhpo5xiBUjVNBp
Y8ZkFRkt9E+jRndYdZyRmJYcle0mkoh4wla8dGFibRnIH3QbR9tFl9vZmXGNfLZ3TNCYYzG48tJP
kg1mBvIUib4LAIypJjIpSZvAEr/yg/aVvQAfRQzuGZjXryJyiDXJCIvIa+b63PI1vRQcVVpRk4lq
gMlcha2NrAViTxkJZofDgYaR4UEJHkv6GjQEilqpJ8JpvPC9sQa1q425wOHLPiY9wgqIPxjiJp9R
SmSDp9olmUAjVlOTetFWiGv4NOzDkjAhmKn9tQ1LOOOYhvm4BJ8eB8aa3z2rcPc640pd3CdYvs3X
vIYanswsVjk2cbURtIhTJWut7HJUB+D7+VhaBMDjvYfYA93sYnBNmle4b/wm2Ls2Wr3efyFg1Xx9
GKPJYYkCzF0mt05c7ciRcPeeFvDvJlBvJ8l/eQSW7P1QH+uYiW+xsJpr7YiT9tsX4uKn/wT2kSe7
GVpt7xxY5TmJxkOIoi52vPRaVkh/pkHgHAHTuw91tvGy0bj7BTtk3tjF17j9OYrRfY0DYqcfzmyY
K+LLZFO7IxvwluByb5OaYfAcFwAhw+IXKehz98qH1mdpebfwmy+GZO8sLsdexZBmdJPyTrgbSmIb
RkvGiCSRVfJEhtR33PruA6f9pOnNF9LZw+HSV2a9sRGv3Inh+a26cGDzla9tXFTcC1K+Pl7lJvO4
g19ELimi3y40aCfzHOPjsaHuMrL7w/ZtCozbw6XQs62TYB4BbdPoro+T/oiACS0JgW8xTgzb2sBh
iZCfKgGsrvrmPeiJlw1TfFyiJnpmjdXMeuJtVdgwmHzj3OV5inMBA5+2YabrNe1Nydi7Aj5j8YAP
wiP27JFDBFSzdgw8Ilo3qtet1bRrrNVgn/QQwpcK1EOd6vLfrVk5aY9Vklw7Qh60bJ2z0aT3WLvz
SdJ59g3m7IadZVe61foYIZXInD4TpOT6xbYdDfOgG5+AVRGhNUml+zfeySbWyOkMxlH4Tq/qNPoq
6ma+zLCV9iIkuj5T0ynFFX4X586wB+od/3pU6hD3d+SFIHHsupfHV1GC+qPzmvJ5VP42tvzhjZc/
LqKIqANUc1Rxj0PPQlHV2apd4ggsGbzkFXEQIejDah5oZvEtz7iAE8lU0m82EZnEvTIIdqJmeRaI
jRjUeOYrYhDkZiIhj7ak+SxB4s+zEiffhHU6ozo9zl2I6ROyqYDVFMnOSxva5ldnno4jqki12G6m
Bm8tZkIwIUVYPRINcCqcdqaCBbIkwmcK4i4E7GTC8bfKwruRkc8d5IvBlj+J3eggrW/DuETIyq6S
jgQJxSZU6jj7+dfP07K/dku06uOQ5qGACjupowmHCM92ZCSOk23iODDY3im7gyH9QJF9N2wD2hr3
4HV5NPZZDCGa2e6UTRiMQmdsx859lVPwFuI7fZPUiag43XODeIghc7Ppe6ASxLEjDeIE+8lA3OGU
uMSYhFI8weLfcCVA31jie7OZH3ftLP1sUiLyGncnIpgypZH5fz/xJE1CGiFyekz2iTDLq1vcRObn
GBcsIRD11rNOsJNwwj//0oENIjTSSTAhLSQkz1Zggzkl8bCbiUEBkanLDUZqwSFALPKVigeYdLSp
T6rGruC3ZtPeMKt5nzb6rZfmiVAm3rcNc3PU+L1nzG6vNAPdITXbo5L9e8PE9TdWausoJEYdF/so
id01n3BwhUQ1bS1zpA4mDuN5oMX72gwK7HUJLHscTHsaV6UPcD2GeBsVZnqjZqW4nuIXdhLcW6PZ
ZsMMi+Pf92/ExVfTeWkZjVBbQtAKyXZ28X/dJAqRLBwBPkVJCHKZZMVhJKfBSeHlwbcudngrdNtK
TywjnQGjrlMHr5qjZ41ZU4kG2Z1D8YN1g6HAbE/7OXB/98o2vgDqYwK0nC9cmQtAY65hy3oN09p/
zgf3kBTx0bLxZUBM1kLvRs8eJs7WTguIRszsb8z1n5Yd/KhirLEINLjbhoX4PDJcytfmdxs6qMu5
jJ8ep9uvB3l43O5ohRk6LlCOy07eMB/aRhZjZ6gRPnh/iZYO9mgTBF/m8DWa+mQjdCDJRsYU6W9A
HIhXuFHS8Pd/97YIAku9RpX9RHedkHMK7Vxajr/NySra5S5KmobBFr211x4Mvn2AdoxxCV5W676B
1ZzP7j4s0EWuhJH9QvJc7jBi2Yy04jN02i4owBJ6Oe9LWMVvJSbHx2mJw8QiF7su09wMiJvg5JdP
5uJL+wgkfuwAf9MbHos0MiyCt4JmR2qMdXskHIQdOrbRt9w1kcUEo7TRwe6UsTFSOWxmZNH3UIrf
/HXcVjkPJiAPhgvRGHubearFG8YOoMmdPTzndX2KtXgnPl4/Gz2kkFroH6NOklMJsqD8978myc5S
W81pFV61mtwzgtwQDTD0BAtkZ4e5sf/UKUjsmVHCqTQYTIaeQTAqgnjtOQc2mc8ccvX7PIFjI92I
uoVIhQ3rsnp3FgTOVpVfaiYlajHCn1GzMlKndEb9TDym7dZUcm1aX/Jsnn4GhrHqJyuDnvwZY4N2
r3o4fv0Y+5dIjrCr+8UnLJKX3CcXw7FjGJn4QeFzi9sVHMc24A9lX6wavxB+bDJ3KeqRQ50wbCbq
cWP3cnx+rJ3ogpgyZBnWgraBkGdmHLvkHlTLlmylmdpUqbvNh3D6PqYYQiWVu/t7rVk9quvScb57
izNz09u43ZQKHYpiBjq7EwIxI9SHsbK+96nOtnheELpQ9ic0dRQZMUouc7adU2LD/2gIQF7ZBshS
lqa/ONH2u+kI2jMSqwWOOg2Yz9Gw3P5gmhVi+tzB1r5gcoU4sbIi67mqYjQDVlc/D4fKLDpq/3Le
kqoD06B3VvaswBhst0KIaBqHaKBTrrUBtYW289K4mFpJyX0xOuaw0Tb2IP7QrSExjDcvaM9y2Bej
pe5kHGTrNk0DrKuplEr0Mo+z9VgKAUTNz8Kxsk24rAyRKJEgeG5/ysfF6Tgrt83iSwGuMsBvna2f
sY1Zq948vIv52LnqrDCBzTsmNxVYOI8N6Gcfpy1HVbb17QNW5M09MOm++9jeVpkUB/+xUnVC7Vom
1rvWQpsTLJ6yQ+Pjg+zG5AcE4cEkYYQC/XNSJEGRpfnx+KvCcsO9IwpA+GW5hvTbX63WIiyQu7YR
ojuWfT7vuin4GSvnze6D/sUbuA3SKGHGC9mZanyUd7Spi2lGd7OG6Wg1lbd3Rjf/nCQkx7TK0afq
RmzjvmiepgrCUWr27q0fog8DT83PEV9iuAym3gsuhpXuxnKH4T3mMsvNM9IyIQxAS5q18TqpdfGS
N0siKCytypXdsxyYAIrSewnEhKnmggwTSrRpgiq+9PB7b7iRfxpm2B8bDMoAubEA7xucTchVIuSd
aMmc5DkQNHyj7YFNW1Msbix/keaQRvn0ODWMKGFgkRTVLZN4Yrv6A7nK+TnOKYWy2DEOpZXVyBko
uEJagbPh1tekxT11lPJeYX+NCRhvljiRRdZwRcyw6fF1XLuZ3R5LgeVpl+FjXyxGzTPqXnQXuGUW
Pr8iL2G4OKTRH2MLp4yhKlDHLnmgrfB/YBTpvyr3vxg7k+XIkSzL/kpJrBvZgEIxtVTWwuaZpNE4
+QbiTtIxzzO+vg/ArMoIj5aI3lCcgxuNZoCqvvfuPZdFQaT+NK8EwW5WGgsLtJhDkfkmBolCosLL
HcbZsHsHJ5VAVpCOzbGeXWWOC9suglOd4NYTWvJsDFX/fV4BGF7lxx7H77opuDMGmbcrtUUAXQuW
/yrsybHBiIPHz4wvOUGPHKlZu+KuRD6uE8kDSIk1WaDY0+O3vkVbYSJSwKAe4z5O0+QU1MEIY2NA
yep19/lk4ktxp600O+chHAVqU1cQ2BvhR/Kzsj+HP2sWUzN6s8qhuThBai3TyEh24PYxSLOtLhys
w1dpFGcHQQDx2tpFov9apvh6NjxFbUffejEU3dq3KGvnV7z0ZYa1H+977nXRCS2GuRlTlVPp2Jln
epsY9lQ0hzb9mXVelvk+K4cPujbeMtPakvTAD+jAaBlb0gYMED+lrThr10J3xXS+wCiVYuX3KnYL
V1moqDtf67JTt30ftHg6R/9NhdGF0IALqruOhetcVUxnm6wV/f3Xq5W2JEPNxYBeNFhlgAQgFPoq
YQHHEhddI6PVdrT+e84E0E5yme5gKHjHyJYchbTSOKostKuKo/t63o/xT/EgOCvVXYOclVuP2tJA
ll1/JyJR7P3pOK4aNSbXSkE4mptYLHsSqAYuzTo2HoPCQHc1GDx3DR31tOYB/C7VS1C77bks0JQ7
sADmSIJRUlqPeQ7YCqjIAswPkxeKBSmyOzpkzqp0MJUq/MRa1zofvPRE6VLdk5db/l1WdztZKw9g
XkOmXy18kgDxC64h2qoAbnMlkY+hk7eYjkqCcfykWc4FZ+uHd7bfVCevKpDpIcjaz0VqVumIV73g
sRvu5ms9tXHtdl0O9yfs7+iSWse5RAVKjRTMFCdnCsvkTtNWNIlLEiwA83eWwoY4OcWUKc6Gaahc
KzXmBAcvzV3W+au6t246t9FVtoFxxgxwLVWt2be6dqJXmy8bBHeHEQIc+kWlOjaG91x46To3Bize
aSNPtjDeMqvnipiOUDphRRiztSO0hvJYpcu0wnHmSbqRIEaofFQf3mnbH9LKvjeAqZBIOahL7Hy8
W61yAr0YnGH70UhA/I9ezsDsIvCQBqUmL4jhW1SikbInvEUOjXHy46JYfXUIGIJZYNAuYa09B0MC
FLGNq0vKfPdculOw9hv9lIwtzVHu/FFiptDHZ9GiXUfBAWLXbBCbFV6NjfTeKzHs27gSvFisWhvG
Agov99ihUEVNHk/vbKhQLPMXk+twX2edvcY2IxFidesBbIdRxsp9LCRvi206y6A3qpd5aR/r+rkn
k3oMI+2uR+i3TDRcpflIHKVh6Ne8gTNlkiAKdjbWD6qnvNuZ+jIGqv/DsBn5pg2gHtQ1N7QBRY38
xoSFfacWxROFVX+SSVtsXcIdoPrRJhpCIC6a2nZ7UcnFUOHCHhKInV8HXCUL3hTu0Ze0sMdFEFXm
mR4o6NAhfyvUuLuMJcGkUeUjn9efrBbQfz0k/j1GRWstYnpjzWh598UxOc3bR2dDyvla/CNzdLf6
NJqz6yo+z/+qGlymLY7Mneu38l4ps5dGFcFrhYbU6ru7SCLfJLMMfiHAfJ60wu8lCjbrDTp/8Os7
qv0NP7ExODBOWtvgiL9wR28o2zVwdo69r/hHqh8CHlC5tNq+H8vgSi0QPkcjVWuhPluJuQvAvum2
SWqwoLvqkQS1HCKtP3XGgLyh93r0a/WtsjVILV3xiCGFOQJeU2gWXvdMCwaLc9ntQxfgzHydCA8b
e92vzCJKCVOIAYG3ZNBGkfc+l1IyKH8E6dv8m9AuaY+pZEnsmkc/HIXDEteHZ3TWW5pL2oo0SSYG
CgOH1IMMJtOkP9M2678aCEx2gXBwsS0SAppPWlv8LDRGcZ6ow8sQ5HPZQ+FhaxD4rB7WI+vfY4t0
aR1HSrvR+rG9fi3MvrkUOs7i+eJS4JPGKPa7Agc/+l7d22s1pwdETckN67TkgNtRjQ7OKJYcSbxz
2jwxW1t4nUttG2vf/Br0udHnH+Z0G0aImLYkE+jstCSCwsAgGbB0T5ywgHC1bNl+se8NXHlJYbzE
nqs8DzYHC593E+1B5NxZHEXhxwnvfQyfBTE8H2PNEqLWUXq1h4iydPSj3bw4qqTZvQx6+mxmffyQ
+6byAHDsocq66jUsGLNjAfM2GlaL18DuEZIpagBOqqNuREQ27eHoks8hIKxhLtCmDxmAkwHNxn4u
A1VBflGc6t1Z8QdQTk7xbOMFmbeZMYR3LWVTKgSCEkPwFfdhS/WlABiXhG69duIA/dgQZxujYihE
AbmeQy/iujQOWV89Cm/2P6gaHi8Md21eHP/9IU9ILFAZdB1Rgt6hShH0KfzoRHKZto3MlMV5ADgL
RHRluwwu542xHBRx4TRe7hICZ5cJs7xP4rsAlg0luPFqBPDvw060Gauf1EwGDJb9chs6vGX4YLqD
UKf6qkJVmzkBE316XJRPMltaY4gqgs60dYQN5mz1uj60fqBAoiTjjWx2KCxqytgqx5wQqHm0TSU9
iCzj8O9ObdWwMzLaU819bJti2zo8momKbiHMvL6nvZXdqWXD0+u94Fs6QiZTWnSINJlZb/T6Gpbl
uezG8Q5YN2DeGN94gErqwDRT3th33JWjIzluHIO+CkeGufQxx3rnyREcizpUOxOaCQ0RrCKZZ/a7
qsPykcdtfWxG219Ndk5MtT3k6ZS8BHRxP0rCWJetSZuUay16auKDM8cXYeUE2hNaUIRyidkG8qzX
KuM+z7r8a4dXUqSwtVnhFBXa53wxVSYEuLDl/jPUtnxI2/A9pkRd6TThWBD0l8j14Rrx0rKzrkJd
9V8HYFO+Pryynu18owyXXqQaj7o33mIwBAfad+UjGlL3MF98iQnWqsjj50gYAro6Wj1NcYxtGSKz
QincCPXDjOIdTAgMjf15ahV+TSTmaOgw8/x9VUpt5bachINorC96WD3YehbtNa+12ONt7yxt8DeA
bgnGnhz5Nl58TBaAN/RqkYRVcpYukh7IN+egy7z9/DaUCoJvo9dOTNCYS9s6p4OygzZD147oY3er
dom7nCPa8oADGi2EG3woa4sDwl+atYHbi8rRkpa6U/GF+H6dXKuROVWQqQ+emZofqlleGh1USk0D
bsW5c0mlJu4jwgv3WcYhN6TO9fpIueUM6Rdpj7gCduo5yu37Qm9pMQa0wOZeKoxDP72XVe+vh7T9
AGI1YTRrYph8HFHIqDrk1kSzJXH70GVU7cD/ImRmqnhyYzfc8EeSRjI9hq0uO50cdLfVn6hBPqKE
LjIS+BHcBoW5Gih0dp3GO8313FdnofiWkeh2LSVZQZONXUnEcW666hyAp+an1RmT1yf9SWOzQYWu
O+ehIz9gvsjmU9G8OirSA28m0G7NX4usgo5LbD6MhfUy57jK2Cv2doRdEgTwhmLgmWG0zYuoWxfa
cOAxSijh86ciIMAbd5E6MRHfIniELw1FKW7K4YB074gBN703iY6519js59832iB5g1AWKzdVu3tT
NQKkSQQaADZXF1lDCo8ZDsE1SPN7U/iYChOHd6uaVLlqtVLNoF57Q5ttUV90C0IjXpHK42Ya2Ofn
O9oojHOhkx2mjBdNa8wP100eMF83bPo0gXPzmFut/pKN6RULMKzbzmqZkYADC6MaHXuYFntjCH9E
dZbsNXgyl9pF48Tuscd3CtpWpftBvODKM+qfKh25q43bkIBQXSOhhk7U/BbOv8toiSxwqS5OvqW2
p/lf0sRV99XxNNFzY5ep7mLSn7epoP1bpNoNtop7JgUaOqbLyGH+CQMJXhTDzbA9Kv+A/DdEVzhF
g3rcKi16dKDlwcXjxt2SAIBialrQzDj6PqLDmuOkRuIXiioiuw+J8KuFbmnK9KCGFGm1m59ywgBo
15kHVQbj5uv29CYOfgl/NU/aaDkv7yia8pM+eMUxdqd+NBJMeQqyz9Ly7TcVD/EmRygviJQBLRRt
ulCEhzbpH5Oqf5YcKecyJo2H8dIqKMvLjdcU1KBqr5/8NhspY/h3IpiXRi8xWOYzoqAfnY7m9OuY
kjs5vE0n6O5TlfvFrNPXSCBlNwPqRiWETTgfXzH1OhwJrHZTx4+6QjhFMWG85jsupRzGF0+bfigf
WgYCx0EO7wGm7XtsTNZ9Eo/BvpIa3OOo/56r8RnUCnMFjTgNLlWNDicfDJzkl6zpqXudhWhN8TTa
6v3Xbi9tcdJhybQUu5cqleWDyZWyFDZRGnPTXMZoxzs2yiCxjw2HHDo3sD0IbzX/JrNZTrm+vw/y
VE3V1HT+t5BM6TT5S9hpoIqYir4hpaAgb91nwLCIOYiY5RDh7+lgDCgQOjmS64BAcFrMHzpVfp8X
g3zIhn05hXqBckmXuYwkAa20mWOLhLC0AszhttFxHDSxL+J+qfeavOuikSixJNcXHoeDFUAR/JkS
5Wxrl/iIJAq61FTKnR9WxyhE4aZU7naSsK8iNSOlcjjA5q4AALKGziugdNRzaqXKOaA7b3Y81TEb
SOKJ21vZ+c69TVwYiqcg+JuQbu3XFFTVFLquSYA/poqq9NcXD1kYKYVcmyuv5OgqiHdN4Cs25KzH
oHdOeCxQa7NaI3FQXrPK9bZOroVbkrDhMCnOwdYVZaMP4MD/OsLW+FPsualLnpqtm9LAjGHof4xn
jQI776PYlivaL/bJzcbiyiX2SJZYwBBraUqJUn/g/JHTB3nKrEEQvjTlzdI7/e5XDvPb6T/aDfDi
EsILwjgPEJCdMZceBxqqCVIWzbYE2qb2GbOLfTKlap8ElEhuf5s1TCB9DIJagOKHzDp3e8rQfUVv
4Gzm4Z7nhfeuG15dr6h2SWDYJ6oaohw58iIbUp6A4FIiU4rRHCGGy3239BoctSWqoxtrnzaHjN04
ACcVTcsFG9jJCZu+3P/1SymmCO8/3iCChFvH0SxH8DfMSbjv39lgvOqfv2n/iymcbnHokKtIDiuj
gEBFq+zHWJnpMY9Zojk8pNcElPDeNWoYM/Sg1yVON38SAMS4XpmB0q3qw2l87e3sJA52I6FEGwOn
DMueegOe+/2vn/Sf8pW5MKXGFWATuGJLW/8lPT6VvW+hjZQrly7tgJrhOirZjnHpM+FcCSEKeE3z
ES6ZLU3EU+ZPmav95Nlc5lzBbsLUPAr66c8NLn/z1P684GjSnMw9hjTwsDm/XJqi7YSsdECNkWYy
lxnJtLVSMgLBFO2Dlqpsql5HrBIs9bYG0olz184pcP2B5VjM45uQ4XQDTEITSb9RBYwerU7sv3nj
dfNPb7xuQjyRzOYsQBy6+sd7aMiytKFyQDcdNM52PmGjj/dWA/k2J/Qaj8zplyim+ltVE2gMfvPo
MGq/oEJczO0b14wf3dRRT2Wr+iAUcXKyjohb2yVrG0Lkq6V6B9U3iXNWjOY0lx92aIcXXyu9i5Rn
2VYk+0S+s5lTP/0KU5nrCIa+0PePgLbJUUEnoWmx+zcrm/Xnq54/HnW6LljfOB9P7+Lvrvo0Tmla
VwZ//FQUMYRoud2Dwic1s4cHigdw4Sqev8l8J6M5xujD07G0l5qnblUjf+LM0tQLbMWgQqYzKy1i
e4PsHo2ipjKwRMK6NjT3zReodrIhbE92oZCnNR8aDBT3oRqN3zZRMoXyjfUP+pVil2j941xWS0bs
GBFb+G1pgXSpG97gPR4zdyK9Z0O2T/P8LZz0RORFqyswi+Fm4r9eULPezbOPzFIgqsTuKyFyKO9y
IoZdlUgZQnrLFW01dYVZUV7Uof+RtPJOnTQIbg1yk9DvojvaMrKpBhj39U4RLE3bVE8ire1nP0e2
ruknAzbRYfRK1HnSHtkfINqJrj389c30/1qc0AEa3OGmY2mGmDao371NnR8Pms4dBaGuBojKBPQu
7EGisV2h7Zvm/WGGkHreJfNQniKHsT+KNCzRLvaRStTp3quiYesrxKVFU+qvHpHTFhT5sZh0KFbD
QNgfN3/zvH9dBIQJoMbUWFGJ34IK/MsiUKaajgkbzxNoIZyotof8OZX5irlN926U7bAr8vAwb1c0
Yk5VWFwk1dtTkrOBNaXM9lnqPRDT2d0ZpYZG3M9Pk8c9ptbcOnrZ7xT9AWNG/sYEWFs40lPY6tRs
H8fqSfNDbVvmhbUHyCf+ZusV6p/XDSGEZgNfcxiRWcb0/d+9JwpzRj+JTJVcp0VNf/FqhKRTRjWk
SDRdcjlf2WGsv3IMGq+Iwb8Gr2bFc0EcFVx6Ju7WpN9SjCmFqBgjOivOcEePLvWxCkxVhMbE2HSw
jxupqj+FzSSmTsuDmZsEeTYjGdl9mr/kfTKZlyXVwTDGz/NCxuloliah/v4BzGPYt6hYlhwMyLOi
SbjIcUNiJOqKvQcM8dbnPJ7LxMqjgXahg4huaxYrVBq6/3nEZLo2jlcnJs4l7MYMyWACrpAVoNik
uVOeKr/6RpCihS9TTTaDS4az7MfgNrfEo1SnJeNA48wT4e7tKVTWRn/smN2HqJX+jSkLyi0h7S06
ZTrYMiHUJi2yLUHL9MyQHNTO0J1q27wfSexIc5cmHaR7UURnHVDiRWHgvukbgnRwe8F5sBgjdPVm
yNGDlzXmWFRPhPa2+Tb3826JX0ydCDfnOkKDnRcNLrdJY6ZYrrVp+Pq8tqcxadgJcEmg5+rJjRRC
3+SlaPFg2B5JUlUgjlLkL6LUvgRdemEySZtUHiXbxerrn4XdwrmYGk0e1K+FH8IUSDQLySBhc6bV
vqEUgbBeRs7OgUS4T8vxx1dxaBiyAI8eVwDdkLF3ORZpg0DKk5COszMCwgUCuqo3+NTGKqZVpEbf
0oGusRN5glsBWYHogdiOJumBTTUEW73oNtg6UlydOjFvLRakWd7CFlktGiMIfjTl+KxZ6t3cMTA7
H5KJM1Z3DUps2++ZrRP0udJlkL/0gYvtlsKMy+FF00DDVfDnEAv3GnOpJrk1xqjeBc34lFU+U4BA
aEe/Bmlho7EhKagm0q3sn+2a5p0o2vJg6Bi9h0bidgGyjfx5wjAnn2aX9dc6rKNjAOeJ3eMqO3K0
AcmvSwxRczMlxhpPUJyrL7sIRJWJ0Wup9eKpq8k/C/SmO6VSvMybVOXqL6oHMo1eoXOa/1W39c9O
WowW/3oFNKYT2C/HSo5nOk5805GqnFf2360SyDRiG4qtttJRzHLfMzHSczK7h9ZA52TCQvO4gYXi
K8f5m1M2ohp19ptjlLtBZQStGdevNOkKh9DOSAznMFD8tpO6zDOHd/Dl8DKMrtrlOeuIGhX1bb52
vScpa+a6rSmPfWTa4I+Jt2pUrPjpYEUbFL/u3mf+e+JgicrNQF650vHzbTCso4usXHh9YS9/jMlA
4I5HIipxKjvb7R8bs7eXTj2obylxf5ADxLNHWWxCejx6LOsUtaR16ILU4lq6cEdccYqbcljnFi3m
v36Jtal0/eNLrNvSobSVbM8Il3/ZZCYV8qDlo7XK08HeK9Cr99j+9xHX8hK1D0QRW3DR+AHrZoO1
ezDM+wxIaRnl1sJRIactsjALN4MDujJBg/fa03yM5iPKXz9VMZ0lf/9U9ekKEMR6auzlQremeu53
V0PaW0Ky4jsrfgyheFxM1rl0soq2yQKGo7igubrmOOj3NA4IYjL0fe1ESLc4l9QwLJIFEPdmZSap
va2cCH+/FwRMFrUdaKuByI7w/NdPWfv1AqboVS12Ooo8QwhrvsB/95RBwpv6MHjlWnQeax4QutQH
NTBln09qdQddi4W/90OWJJsmgIFNvc2IwlMZvsPcOFTSeKM9S2mo18oauunz3zzBX9/+6QnaQkOl
y/nCkOKXI6wCt8ytS5+2z+AMS7XouKghQjI+VfBlNYiset24gY0pDmSORXcBOjuPYAXlVtSAZTkf
feMG/TZUDS0N6Z3x1tpfl+j/fu//j/cJHTgevCyt/us/+fw9y6Gikkzwy6f/dQ7eCfvNftb/Of23
//mxP/6n/9p+ZpfvyWf1lz90A/CXJb/+yB8elt/+r2e3+l5//8Mn67QO6uGh+SyH62fVxPX8FPg7
pp/8//3mf3zOj3Ib8s9//vaeNYxaeTQvyNLf/vWt/Qdl87Tc/e/fP/6/vjn9jf/8bV9+j/7045/f
q/qfv0n7HxwbHdXSLUczVN3hgbrP6Tu6/Q9H0+h52DS0DNqK8rf/SLOy9vmW9Q/dYnql6hq3lmqp
rARV1kzfEs4/+HHTtHWHGt9UHfnbfz+tP7x9/347/yNtknsYozXlv279WjVyDseaaE/3sKWpGuv7
H+/kOJEpvXuQvVndLFnjiGSE2qWMloHvtDEUig56q0FSD3tXKsxpK+uh6+up4yajW55xwKs0+2g1
fnbXQtHYqHqo7z2O/vcCF14cE2itiNCFFsBiZOEq3FvgIrYDN9bVSbEblQVRvJCHQNvHn0B4B3x1
7VPJAekke6vehoYroeo2/V3lkXHDwiYf6yG7i5PhMrpe84pHn8AtzeSJ4L8ipiPgViPqRjV3jo0M
LIjcdZ7Z4VHUhHM6iOovFtofLdCdPQYtmCb44R6MChtC4RJ9oTZSYZQswiemt98VGDkfbdKcR01l
lluC2Clic6vaNYmnau1dOVd6V532xrqpa9ouThWdq2x40iI4vlZqIkctSv076ooocIxvylixiMfp
k4k3ZFVFRvxgNPGj1kfi2EC63tqAQumttslDMX3TLD80X2MsXTbyIOhR7zBR9ivPIS/UKsy3rE28
LceIpU5WxcHnsgIHBlXdSkp9TyCgeUp8uUtNO1x1Cil9HMK7dVpaxjLPzPwCbj2/FDqJhZqBZdMr
7v3RKNeAir1lSzTfxvSaq5fV9Y5rt8bT/98fQl/Q8NWi+pCUabENfPvgDjz1nalY1YFwZ8bdVcTQ
Vi34tBirQ5wXb20YE0Qe2u2DIlt/qXqts02TDsZMGn2IYOweQFkSjBSnwZ6qrn+Yv+a64qfiF/VB
Y1sHGBCunUHrsVgXj5D8e8IjlXBl8DBXhsDmJoZqtFNM0jL7OCZv1MIF5dlNSax38Kh50AZZBohR
x5Jwih15ElxwO6WvYGsk6CbqZEhOekcIYpeFFa9y4l7mDyKKIEuZmPoDXOQLJrg167HpXtX+3YZS
devJVUA+MjxqsQEkTxcPBscfPDSg3wbA5r7Mm41DwvKKKQ16Z51YiiElidIDjnceQsvCB5Bj4c8p
2T3vXx9coNTbYaBLG+CJ0tokOLeWP+4r9KIXA+0YB68SUsVJYIhZNTlBBBjrmuMQJI8sI2T1Bpzb
kqbvVr1LARUT04AaTPRLLzZSeO3hwYY6zDBAD86+Rb5GYZnwoTu/4m4Lyi3QG3WlJeVab/vkzkPO
SxjYokbCtvMKcKcl5Mvc8xi+kHCqcGoaKkLvCrsmJUPikkbD1+L1fDGcFjKgz2RDH80NFXW2JMzh
mBEds2lCYh/B+xzJ6AqPbamAp+N8ETojBkpiFY5lNxmIuy569IrhoFTqe2viHo8q/rPdIBTroQyt
ODXhjidbb9XHwMdc0P+aJ+Q+xX2tMYUPB0kTBrrh0ublWYS+9jhpqW2Jb1GE+RGkTXgMTPvdjN9b
NUQ2Y9Yl86KJrt6jFywqttpigK/blsmZDDMmEA7Vrb/Hho7ZI0shA/TqRmj6h1pi+kvCFENZmTwO
ErGily3VzHSwKQXFijg9BJnxCPUpn/9Z9sihUKVFtGpaGZMB9T/fCjIC4efPPaR1uwgLzL+/NH89
mn5i/trXg6Egc5fgc8K9GeTZYf6g2Vm7MkZgWvqEOi5Fj0R/ohrP/2pmCDImhWdNWM6aLIP8QKYj
Bg4LCxaI0oeWC3jZVXFxMJhzHTJNFAd/0uWQfv7fn8/fFubIF63pi/N35g8AjKBXKs7rmLRvyLjk
+t/fm3+0IdGkhQVP2t6w5bSvPBbCbw7kZJLCF8fezXcb51EQ+ZMD1cQzvezb3rvZFXuGoeOO4qX1
bnqW5IxfYAXMn47Gz9FxjCm16pxc7aYnmbET/g0vNDFm0r+bPxtBSa1QwmZZwruUGySBqGQyGrm/
NzJSCfS8035UXn6I61A/DkaJimkYqMxs5Qq4ONmUKfnsfpjsEj8v93Xn3imTs1tHc3FRy/zOCoMb
rjXYwFQ/a6p3woV1gTe9ekYZau3MADZjF/C2ptEA46/eGiByH9HXHIzeCRd2zFC2lC6uW/pzWp9l
T731YJr0zYZ2n0cM+yuLhrNCxmuZ+U9jK29JqFA2Aj6rJg5RpdwDJbvjILCw4X2keXKmUYJbtSOO
od1FSvTqliTmVhbxCpMdIxU1MbvZivjAy5ATntF68adeF1dNIzcVBX8VFGIhIuTIcfsc6RInQ1b8
4AZ/op1EY8C8GYO81KN9axwfMzoCA0nbM82GB9uQB3OyZsfkSeZ9S3oL8uHmqmQo2Rt2KZUWjlkk
r7ZBdGGonRkdF9YUGVhdxmbJnvxqqhUovUS9Q2f0oLXWgzdBynwUglV+qPoaqme6AcBzRIjzGig0
HHS3/TSnA0s2kACJ5K3XlA+MhRFILWwyqjwW3H31zRD4FyS6+tD4prWBtxAl6UD88TQu6kmQUyWP
JplFOTyXtMcDnhD9PBoPMaARL0W2bqbXGHGsm/2oAuU2PYzu2D9r8hrzkDeqdjH/B5QYpQbApAix
K8v8BHgcSUqIbstsrnp2QO2407JyV4dM8EvtFivJNsZ6OzodK0G/7o+Mh3ej5H0ROGgsJX6Rhf3Q
tspSpVwmvmLXq90167MHLzqkYf/dFSObctbeJ/I2jqzFjTLczFF/94r8po7N2sK35XTKSffa5ziV
z64k6ykxfzIW4khzrexiVavdIbBIiNC7nnBcr6EDlZkfzM18tV+3XfZoeMSVF2U8nipDXaNHp1Jh
bjCZ9LFw/2i07g3X19Xip+opnDYfbnUX3KGxPncV/kJr7YI0so3xftS1ezTVu9xTfnRBdW/qixxx
0Zj339wOy7JaJhu3CD6BPV2JFgL9JPkhc9zVcfIasvGFDQljjXrMzBoDYoUaUR+ahXCGnz1Z79gp
giXmEpSSCkC4YVpXNM5B6P4IuQIFEqiEpom3lFdQTcVLoPYvkHZhOgTDAiSOtdCRgNLquRsM4qmL
XZPoOAX7ZaN3T9XAreWWMQq79NOsoRJHyc9WU15FIcGr6rxjoOsicmIw8FuYM5M3bG4vkbeT+sVV
CjyWLjuTXiTVIrTIaXHhr9FHfOpokDC8+eY62GnhMOJN88Fn0i5NOvO5x1KkTzwvc2JW2bRDLJi/
OY7ezGGIlpoBbuj8oSSScYkrfue6ASwjP132ljtRqKFQ5QOs+RbAsmvwtwLAm0CcKm1A+nYMR0AR
w/tv4uFgkyCbWfx1YfBGNgwmuyehpGSaEquRq8E1Uh2uJCtaSEXsg5I/NWA2tOCWf5NgIJYCAEcS
cnZlvN5FikKimL8yMjBCkXgVIRmliMs0z/mZtQRhKV4JobT40Rlc8eo4rOUUfuf4BE2qConJVvQt
o60CEJkug55cNdS8i0xyVIuAAhvmJNdOmXTF9Vqa6aXjwwI4AApk5r4Q4kKVG51T9TIxnWvia/1C
GrFcDk107o3iChLs1ZClRFXAb6Q9DTyAvPaFHwHqJfDGmVQA+BeXSQCeNU21peH5T0OmP2I60Rex
ohBASB4Y+nkGH+l4UqvsheKAZQ240kIARwBK+44Vx4FyhHScCHJX0N1pKMym48BJGMq6NQTOVraw
8sWDpruAqQnniqDAcRDG2kbth3AEKAYuSQ7uH6HjnvueyU8kTfyLNpZ2V/rHgGMnUsXPwFfS5SiK
l1GJ1mGYr0FQuF76ppbOqxrwCgyZ05BRw8WGtSoOmnvMHETQqFRrkwtQ2C4KLcgdPFaRuE95BI6A
SDCgqGwQEa97wOQzTrXvNY3mpS8EfkyadqmIlnWXvzf68Dnm47ZP7csY+E/ekNISqqPrAEg+oUYo
S+3TGZprPyCyD6edSM/WSTMB0JqbrM03feyfxrEjJGdikNnabiQBCe1wSNxQcQn8/pOMPQ5hrXvL
CjSLUv3uxZA31SCAg8n8NnyFQP3UjeKzDcWV+crKDrCodGbyMmjGEzQgDK7GtW8Gl8lG/o4PuCRH
IYTYyQyhLi5OZLyXZfiJbOW+ePU9CbBE3ek+Z027jO9cU56AZS+1uNmWNXJwn21clm8WGbnTQg/a
IZQMwnzs0B5md5c7e9yx9T+THrPzLA7q1qdK3KTtMjkoglfCM2kEcbM4srv5vsbLQATmoJ0sX30K
tPDRhhOulHidRvslCsOPrvBJz6w/xk3dyaujFfscyjfI+xy3XImk2oetIURrLFxr5dY5U7a6gmiS
ngxjXLCu7KymuMZkpSyaof/wO2eZ4+xZ6fhBHUv9HgXv3B9MKpL4ExoeGS1h9T5Fu7G9WOZD01RX
jJy4wLCS09jUmOYEn9yIJGXBaU8JVjAvxgii1ei+xa4BbmUMlnVh/CzQy6qDPhndV7qhPGoQ9kpi
sReBkf/wooeUGplqgruNyvcph9EEoPW7zVOKB/HejwUyue/8wgv5hecOL1EinH2ee+/QVW5pdFIT
7aExqPdFMWBArdlZiKvgTTEBk/jKSzX1GRL2CzMJ4VmH0Sv1VKvLn4y0n/XWXwtfHMcOA//0UqOL
xEBaP9QxOmt7IB/JvyHdP+dBdJKQqgoVCAxaPmu6nJmtVMEFIyFQqmpTIvdmb+yTfZ+lKcxlprHV
HUAIBvHtvTk8jT096ekBMdhpC700nqT2Tcpia1hQ9fVhbyr9TlClDjDHqnbHRI+8sl6lECNjpu0A
aNTEJUklJoq7sKBxE6ZXeO3Zcm610m3s/8vceSw3rmVd+olQgQOPYdN7UpQoN0EolSnYA++fvj9Q
FZX3ZlX/FR096UEyRQd64Oy91/qWrC5SfXVF/yU150emlsehJ5mcQ80sapyTo1CsQBTV2X/4Y/iL
zs8bxzisrwPpp4XMD6lFdo+Vb6qafCY9nuyhmIXmhaO8DQa68Fg5QIXD2Sl+pZP/w7K0lMkVQXYq
2V5g5veRjDb2GLzUmLMh1kOXGwZATgnwKDdfeqP6wHDlCSfVOXW7DlCfxeJPV6/kgb+WFaiwRtbX
IUad5Twk8ROIiQlCj1PZ93AJOrRCC2t4HGHIgC4CNoWxkoOBZ/7o64SpDjl+tvrQ6tI8I8p54/iS
c5NlV7f1glRCTAkDIYGZvzS7HD8+w7Nl2HKEH69p3dza0njysnsdSGTIrvfH+kCvlcmlFvov1VDq
TEL9YxdH3bIcSyDYhfypzJhekIUwAHnwi3jFqjoA2x+RHuxPAHV4O7B8o2nmLI8aUYCrwWxeRAAa
LqgZBa1BnLcH7DoDGp1VGmvvo2YlS1+P+LiNTG4MRx5VI3qlN1m+lsjMFjbILC3RIZ7pB5Lh2d0w
9AqGcQOlexENw0kPg2A/qC6kPWU80wUgJ2Dy8HnpOjKsM4HI8CBs1iXtYGgL13OHJ5HKS9050VF2
KcI7s3lGmJc/u4xjrMS6NbEU74wH55Viwf2ngRI3RNBhO1wqliIXzNORN0etMR8xn4K+4jhJA/RE
0JC2UHPi8TIb2lXQoOb3J3S7SHwV+V0gr21SkxJeBB9Z/Em/Uc4NvUctkFC16p3yzGh57hQmvv6g
LJdJL3BvKSDDopQGZrRquI6qKgUZY4g1eYrOJkIMPt9WhV2tAZule5oXTxyKY09bCTC2s947ijBJ
LvXAVDSiZ6b4IRHZxKMuQdSG86DtEXzHwwrRx0MBKz/GwpB35W1iKg8aTLbiwcIhg303BB81vVST
9X7nlRXCQBnOhefN3DiJN2pZgHuuAVXZ2bvIiaAOG8J704yUyj4k/JWcCxQfCniXNv5QCD9LjJ+i
oqkVmnq5BQ48z6O0WVWELiNHXIaVkS0EDtulhSM9CKVBgTOCwOzbfJFRN2FagJ9X6U9lI7RDphjq
Rvp2zV7J3JnwRRShTp6DZWj615IwpI0InUPmFNFliDJBk5hFEfCJfGdAmB+oKxfE48xUs6m21WsC
pQ6HpfKrDdsFrTPWip441cTqUJv1B0+Jr/BJib1KIOtp088BlcuqqukQNJTicyT7Pev4+AIA5otE
NW1mW46J2KY6aWmcL5BaftJEotEUVT/BnpM5SkWQYPlf8GN+LwIRzTrUQDPfcFi7dUCxTfQOXVQS
Yap7XxSLw9SCuRI4ie0Lh9raEuGvXMgv5nW4OeTOLTsEEh/Y+pOVElXmLGnCFzcOYJjCDq3QLSxD
UWq7oqRLhXo8mKHpDVgztbsugi3giHLOVcGioDU+jzoIawlh2SbgYGrKDLOmcTGYBhzoarDjAna7
9oIG6nVanV3RHgYPiykBf6+dg69QYpAeWca4qfzpG3k1j8f8y4KFZ6gBhzKsM7QumTQzsFZqedI5
7h61xvsVJgWOuTLuZ8LExVFVD67e/kyF+6Y6WTgH9s8up8oehjgAr5sXhAemRP41l5B3dWcZkOsa
ezKwUxe/jBo4PlWrYiIg0OXz/TSh2BObWF/MsPVX9aBHcyENFCCa92ForFkwHAs6NXFOSTEiRrPL
PdbjW9xnaxDa8UumDXvLQWVejgyZiWRaBoWNicLnAwTWVPioqyqyBnY6HqeZcEgHjII5fJ9x0Tcd
vtDm0WfJcCzGNfjpa5QMvwj1y1W8wGOvNwjwqquTee2VobmxbrMYh4JCoxq4xodI7alOUEcwquwd
YhFPrZZu6/pmupQC2I6ZpA8pBHdZHvSqPsYmS2kytXd2F7xZNFphpaEBtARQstpWCwRo+lcD0Q29
BkNmAxlqMJBmSQSqXLFmf1aFQqDmioATeeJ/WKUgY6qYAWqqfZRV85g28HRJ7qT3JqkROjch0ksw
WK9G7Rw12kttNRyERxx/rXtu4h2KZV5rB/UumIaD0OJipbmWdvlAulA4psgUNA5a6MB/6TlZPEAi
Mlxfvnwthh6rIrvXuEWgRgmRtcGFIOurQ75tpe/wwhOEWkyv7qWWXrSIewJMoam9yo5UH9toWVbU
tK8MinQbGMQahF2KuV2u3F5FKOTHuEibW1+X6Rr4JXjNsH6wGiEWuQqGuwrVwxhp7E1QFzUwEWDJ
BQAEke/hgCYgOFedryq9UlceU0LrkOttU9c4cpTYJCYibgPt6B2UtlDddq+bYusAQO4jG0ldv/br
fMvE+qZbQ0ZGC5IsdgQwkr6GRKEZaiZvlXrElyls511JvS8GJZ+d0sONImJmbOsjAqNLDOYo06+j
J6Co+SdUlvPpb2mT4dzqGxPQklc5aww5Z9frckRC8sr6qE9Auknr2BfFBlHcvlBIErGDfcP6qyGY
oaTii80fCkC8KYkcopa1ikNvg5D3GLjUccwSNOYQVqBOrcZZUTgb7CpnFvaH6anZpo5xIt+asX4x
CG0XGfOT3HygtwnSQ53XUccuJEsA37BzgJZvEIsp3xXELx6isxBPuY9pLDAAxEMhMEX2bnvFlGh2
KYyWKNdhVemEvmBKMpxloHTH1jAf6b59jo671vqHyThU+QAQHIYn07swKsWTM2QX9ApgldC/jDPX
zt9SU9KmAbhnp8yjUh++MmWPMEg3kQDEAKSRtw46Cy08AgBSPXqVI6x16awYoiNHbae9RAb72BYm
D/YUSBmYMryTxfJqxEDpt1cDgy5ajwUDs/P0cJWSHJJsuOSgFNk7nayMpLDi2jb8UENekKcGFKiQ
lGn2niwm6gpLJKVXP/OW9PdR3lPV2h9N/kHQ+BvokNnQDoJxVq4TlThV8m5sbfV2LOaa8WZXwD9C
IOrhkIPntZSVbW+tsXyXlbr1iLayZQyeo14ZqZceYY4jSs2hjg2KgzEWFHs/ms484XeTme5WerwX
ovLmruBABs/Z16meNH88Vil84miljta2F9ExHCDTATbhbcO4vzZk/tUaW9UQz35VbziUPHXPjAq3
qt4QDR+tMtJKvUZcFEZThdpsy8xYSguyUH/MIOwxslxaiHYN0z/ZZfg+upBHOohgRrSBHRml/b4k
eMUpx88elLLq2Cd1zPbEi6C2OZlh90YFtyT5YEkr/IgceN8E8r0MAaRh+BMmmlqEkshhAzkzEAuS
j1ucXdO7MPDeA6hq9X6vFel7FhlPMU6UWWF0j00jtn4NxQxk/SkP2xMtzp09wlQijFO0xjHHhwbA
4YTiklI6SC7srYHakTMW+8rBt6JHiQl01A6RTVi2ZUyFXnsOdEj1HGdHvbzCjchnMcI0Vs+CvIOB
eEc4szgW9tLAauK3FyOOPtvBPnum/zCa8WOH0av3jQfZOU+qhTvOzqynXg/OaqZMqFPKaILX1Pwa
pOJoZt1noBcnQYnN7v/THcpN7NpvsVmg6hWHhOcEw530iAb7cXSpcspwt/1hDsRkcZDKrASXd78b
GLtVRXJlQQyF65zyZEuOxg7YcGdgt9scEy3aiD7Y8IN8chzvFJcrBQG23zOnL5qdqdXvXjjuwgDs
NiKcSF25QfBW4vNTaErz01oMqv0cQS6enofFrtViDakWcPlImxbdCtXPTiTpl23xE9PdQ628uSI9
J8ABuvGVHe9JwH8ubfEAz/IRhe9mTItf0AQ4gLjiqU3H5xaob00QtajDvdZ1T2CvHy2Lr34Riqfe
a1892c5M7a3pa/qSXgh4uI7WjgsyAHb0RA/Je2VfTYGNQ74NyIHLB1gf49poc3wjaE+DJPtsnH6T
aKDE+urHdLvG6va9yEgUd0+usSNnRGOEYLZUsvlGRoyKsZvafFey6NnpbNR1zqVysqehDQ82nT66
osgll4EwtrFVbaZ3Me7avZabLGnJXFCoCEtzPUiw4MmTiJXV9AzVRidhVDlTWANKMBa2Gx6c3NpQ
FpOgXSXmwq+peIhniPpuU8l+3cEw03SWIs4paewnnAl7uw5XSC8xR6K1y8L8sVXiS5+xrBzUrWsG
R620HzRhPboBINtayPPYeosKwlvgz6M4+kES4oVsXmJ9YO+VHQ0qhP9h1jMRLCGmOPB9sd3Djopd
d55lJLcH2pfvsXaBUv+lNlFw9B2z3iTFC8FO2Swvw1OXFAQnpJdKteu5UYa7JLIiIjSdWd5UQKZ1
sfakoFrys88avPm8EfTIU0E3TUmVlWJASwuLLeoRf4F68z3tKnKp77IDQlHJE5g6Yk45M2tJNmFc
PSjwvG5KBtO1ltKZlS1/jRQS2zRhNcik8OgBb9eaYZklstjnTf7muN0zUMmMiXAZrUVKXebS+h1C
bTd6JAoERXr0wIb0thEvCo4Sc03L8N11NKzqnCDTAFiHzRAe84T72o3suW1YgbUMXqrev9Y0qEcL
rjW25IAfb0/TPiN0RMf+BWEZsXiylIWuzLqOE3T2HOBIkQgt+Lt5kH3m4imGDb3Uq9yYWXnz6Iy0
4jxPJT4J3bveZZ+e16z1CcGkjLwhkviOOYgsg1kE5Tko9RFqwAz8DpBE2895x6ZowdgJ5q3Fsify
7DmHmgEyY09wNqTFgUZjr5bqyrO7dF7oIBrZGTEMaPJtiJnxQH4noRYmE+hOvHTM4A9wntgRvgve
EGxPNoH1+iYbFWWj05kuzf7Q2CRiJKp8itwuWSefUeGyW1XC1wyVNphZgzZvDqLYyHN3TQL9BrHd
SJTvT9sA5DsQf+CzEieONqhXDFUTOlYMHQiDmctogMoumkWRc9jD459BCoZXyHqaMcpMD+TU8HtP
RqZBhuyjJZiDD4QOl0BDBaK7b7DC2jmRKC8u/iCqBYJUXEqQqE3JTXeYI5E0a1jtXtTdtfRYn+Qd
ocqwfUGwmnTEib+ASw3/Qaui50q26aJulACbEsudhnDKJK9PvqLurRIfyAATkqwITJ0DmZjNCCNh
IOdsyDjs5Xq1TL22o3z3URd7kLWoDyyOeCSrdlFFEk8zj+GZnxs4l8LNe4p3iwWKEgfMcWIY3BBF
plWIYoTFtVO9Xyisg5U9AvH0bXVZAXrQe+qFhq/qDtp1zBSiCiCvDrx9DFKt5tkt3GxByQcnKFiz
OPjS82bnWbm+S6aYdM+t5jyfYuUn1jnLSm0tGajkrCvwDX729EIZJrQDoN5ljbpmAdwiQoPvPck+
uYJWc+gpwMcO+58hynDW2rTZxhQEbKVSWMTFgR6veyA97TkqHH8+0MI+Eu2gb+OkfmlNF20SFUlp
0fB3KvrnGRSi1owOKUbmjSQqaB4BcUGwnc08NnAGwwOhrlxnRvwY+DFxoOUhDkplG5JzXfrMSz07
WFK6vozwZJsGc2OTZMS5iitlmZxDOmD6pJsdcRQ2ehX2C+RvxSp9CpnB2vJyCvv20fHGR6JHEB6J
ulki8xt2YV5+OQFeGadkyN3jqWZkk3et+llk8zhKzIfUMTwO4cSfWmaMoUd5yTGwLPlW/Sql8ewP
LD59z11FOZSlVsUAD6d6lbvFh8JsnPH3axcY/ZKM2xWOK/AJAgaYkSikbZLu4SjbEYrTE77SfeGJ
N/TDVzMHP913kViQe6dWVEBuVH544S/sBNfMs7/yJmKkZKig1gBJw4zpT85YnbqqOuiSKHbPoo5X
KkZhkQCtHAIEmtUF+5iQFZKjY5yVUbspOLSvzcg+6tK+etSEa7vNd15O8Jo1SbChyIPOlHS/veYc
OuZBK6qUURlB0A1uNPwtESo9BkzAkkm8bf2fOLjXQ9V9Cs0ML8SjvPfAYxs+oaWrY7ZJeoWMsmXM
GnVJ9BEt9zDc9lRq86bKH5FXjsy7wWcSRxrNy0YxLiVcpRwZxr5vxJdREVmok5c2sCiM4W+ceolD
xASMDjkBEqfKej0PszfSzfK5VN1bOe9ZL2qFIo/IybeOJk9tPO4UDtipUu3C0KielTw6EFI1r5pi
eJV5uLWjBOeAQTss7V0Ew+FHLn1ygqT1AfRl58bkn6E48OjGsRZGNYEzc50UvsIDeadA5zsdws5f
Dc+qaV79HqmB7OuYZmSSzvWgIX29Zr2i2/6yCLQSzjBuqFKlzel0X4BQcrDN9SVOXjgAxOuCe5EE
gfPNb+wTdXxGwhPBeqhK+B8xWeTvrRC+QQK4GScII2pmd+DGTHXrGzoU9PwTynR4EJr1IXHvUiMm
NzJhsfeMpCWmgbb2eaU4oazsUnJkuv/BN4i5qwr2u7IFyHwL5WQqUvZtyjAnKKaYkw0ZLrLSOtk9
eQXIwLtZWcNCzgNWcFYf7AvJTyYjeGbhjvUDNppxo9JRxLTqb7LGh1fSKEtHD3cs434Cok9Fu0nU
yngwESQxKGGdzeqrFfTAW2JWIG0xgQuI6uAdYTPKbfCID8fAVa6YCCbzMeh2jUYWB+p11pkK4CqH
OmKhZ/XNcM5dKZ+RwrJoymh/5zaZXXGDZYP6ay8r91bnKhQXv4DiF/pz+nGPjiJ/oaDtUBcMIdJy
56aM7lzEobhlMcdBp5vZ8as1jib4GSaCdqvZe9f1DpkW+Cuy7R/oomASQ4TnhTezb37hgAjmaEKR
iCjleYSE73l1+uRpn3FDGH3cAzCAF42Vjugf9v9m/sqxe1vbEZHkA7kh8FmYRTX9pleRM7Veg2Af
SLPlymzJ/OxV1XUVfqRP4KSTLOpEl+sXT+0f3SxF4kWRVhAeZw7doxA2uiuTLXktX9DM05Z0Y5EV
hPziWnaae7hzD7QGBEkrDJoxONUw4+1qQ9rUa2YS0cfU1qBZ5vOtSkeWOYo9I+oVTjervUKNN3iV
qQcYUg7GgQAPji9as6QKVJesOd/TNjzSQCr3GB6upkbUbiorpI1uzMDJfVY1HkrLGYLwQdUcCZtX
o8Nn2cRZvSA/FXFFCaJz8Oi8YVLzHCYgUCMY0JWnviLQw6a9TQsbhaObFzS+lPZgkpCalGbOarXY
C9EnRyOfoKmYXWoR/lRc62BiubEVX9l2JmUkQTsHEnc+VY92l2o12crF8LOE9TLz0uYkbTdeDnFM
oxSJKxF/HkcHlq895a8J3PsUIBZlKndDM2UtcUddRfeZVSY7ryy+0D3+KquY7Jpq3LZV+0OqzFGT
gl+VnWmAuux1iOnCkNqjb6KsdCsbJmv3HqcdsUg5XpbGTy+jy3J8SG2dF5yvyiZ6U/DGLCLPKxdB
P69qhTZ7ZHcEapDkS29GNcaVhrVkrvdLR2UPH/VYUT0DcrLG4jHII3sZqTQDWkJGNJqCvrj4kG1X
UqMvmWnRe1c5G9FGCDb6RtmPGHVBghTLGjyJibZsgftqkcZuv/VeQ/ZXRB7SPO6qdhWZFkw8L+w3
rNgvCuEzNWmcxCy56sp0B8x7weDOgK0uK+yn69oMIelZ484TUzqN2iziFEtjITsKHuMKcPKUIMNb
+CEhtCsFRdw8b4YS8A/fbECzyApHch94ozTtoJrMNeuMN6C3egpIvVsXg/gsnfARtiXhWi16vsH7
6kiLQgkBwB2s84upV8cQLBOBECi1unhDGs8iSH/0umnPhoA2D9NfwSrKfR+CPd5h7ZPMK8amnZay
7OwK9hKZtR2rZji3ZWxykGGdWwGCwag+D3UH/GjJfi7ZVfz/kuQV4HA9KZ4G3wIGN0bqJVQbarh6
Wruy3K5FgBBLsgCuFESc7RgNB79GA5ZGmBbtqCfpNRBEDrnC3bYif6mJgd7HYa2vWkRcOUI5lgJV
UT4PhCq8J7oF9JeK5jHDVZ4l8EeQtjW08sGTV2DpIte5Ccn8Nh+UXeIP1gGTUL93EgYvTiLGj4Lk
It0YxtfeoEnTqDp8e9XfNL1PYh45aitm8O0pDNWbNjrpliQjjjnkPVV7vOxMMPkR5i2sXILHxyWB
K064JlFNPxQ+pWwjjw5KZaOsJqayA3aZrMQjxRENCAkXPtNMayY1jMSly9woddLxg4iwnyOc5msP
/pNjUIwlsSVmxi3wxSJhmOl+p545DiirzgPaTSxlsARBMA2SSLv7feKWyI9byci50Sbiow9jrpX5
RumG8Hi/CEGmMevaYViCa8r4iSnghm3DHdFDRweiLEJmr9FaHQokx7FsqUNXUeg1LwrggGUQqukm
Fl3z0mALgrmquicn6uIXBie1Vv+CPR+fu6zrT1lGgAk1U/2iqBQxhtkxSqd7nhdWtzUqpd7rOLMw
cGVavb+ft6YL/SLlwib0yCwReb+DMK7sVAxJS8zC2UvSF2cpvGLdsbbdElvyHgJNuSkG7KMmjrut
U4v8IaG3NmPa3thS5aCMVmp/P8k6KOZeZ4p5C7KUfOiNVxZ0JjLzhgu5RFiD8wFO6sIo3owgDQ7a
FASBLuFoZ417BG00bokgODqEph601vV3OatiBX8Hs/BgYU8vDYRFsR9Fzvvma9/n1DQu9/fLexhR
338pGRxyVQ1oRAu5I2NQ7u5/IZ6HQQYjH1CnijBzOnGtBOM/nLzaM9GL1nZ1DS+iq+VXVrGkdrVM
v9m0g0yTJHM3Thm9l5a3g4oIkSQrnSUpwRwyWe/n5q3ItPSWOsxZYFfaVUGlIJ2nUt+NND1v0HXH
pwrQCEHqtz4taJqKSU8v35tK028hY7eWNQFAMvu1DYKnXLJI4shIlR+RiUe64yoFwIZMKTRZLmDy
KLL8URtxHRs94hZPU2t6cNb46NlbRwSwsFNdew6pk3coA9CjWM2TjsuN/QyEUtuzCHws4icADvEW
pgKigNSLnkhHCB/yKZXVYLUVTSdZXz9iWQpP94sEvmGvwhrIct8iRbMyn1j5LPAO4p+sweUr2WA9
1WPWo1vv7Jk7nU3qTjtZuv94v5IR+CrrzOhipG8o2+ynUoudJ5cnqUk3e6B77jxFHhPTrOw80ryo
VqMoePAK2lFBaNZby4y8J9eFsmX1xrDSE53kPZkqa4TtxSLj9TWGGTw0Ka9dmLAHI53gq8is6pMS
2Lf7OaAT5RU82lzhcTN0Jg+DgsK6z36Sq9g/tpShrO+CE4I07Xy/Su+MRa+1j1JQV9lKE97o7Jcc
bQ112wg7RKilObwRsCju1xa0fQFC6HQ1WIAUdRPfeg7qm8YIQCzrQXwrXVfuywJ96v1szduYqvUR
IiX7LTW5EV8+XHqr3d3PWYWLt5V+clr67mPl3PCgyVtafGK5DtZtSPk3QA+9DYq1yhOpPcCGrW4x
ZHA7igSiTbluVFnfNFG8aY3MT/dzRU1/g5G+fehts7oR0UBTGqXFyhLyVpgm072U8qvWm3p3PwsC
W52nER+Dq1TNrWynTAyFVC50xcA2/Lq71T07f8IPjfX9bN8P6TLzlHCdWGZ36xsghqVtXNTeEOSL
+cPNkm22ivBer3pYIjcnMtdF6k3WkpWqtMrRL/uYz5+TyjEfzSAb9rWSxA+84VwuEAO1haxR8HDZ
/WaKGiVzMfrd+vdleRsUC4hA1vL35mBQ68vc9KrF7+0hrC3XLY2k+e/LsqQE29Aw4fi9vSKv6j1w
+dvvi+j6giQmu/73I3gBCkvF/35u3893eh35KOdj5IXn3xepCktghNOHgbjxY2u2xbKPNlaXdycn
9+Pz/SQe/fBskTgShWjhvk98xz1jV5t5kOS/L9JZ917K5HK/Pjcb69BXiT9vSNQ7D2GMP68ZqeO7
3kEDYXJWt4vkPDLMmOFkqdf3G9rwFhdI6YplovjpQ52ZS3yqrLKmc/eTlKZP4qcggwP9BQZVtqhM
rbikkjiFyMqhxCvVw1iq+U0fULBVEHrBG2TGvC9qd+vk1bnQWuNThvZnVvrdU5wEJF8gad6kA3s5
h5bHtHYajzm9xIXRGMhNp7P3E0aZI4o2X/0+m+UIrivCf5e/L/vjdmoev/mykpu/bGS6/31L98sS
Wsx8ocP9H9tQWDIcI7u0DnV4+uPev88aeaJtc4UP8F/P6veV98viKA7W2BxpP/9+HdONI0iKLEg6
3WYXUKO+/9fVWjEOVONST+YG2ULoxqZb3q//vhOmnw+kRMLK0mMhoTarID+Msi5vFakrF9dKb/eL
iTUZtj6stMX9rMkhZUEJpWzuZ+HRvDOf189hneXPhXEmyrF+yevWOypNin5z2jLBOIJAVm9c3q9V
CBybo63w9+Z047oydjluwSvQ6uwxN/kNT3fKMnXcx4Lnf78T+Qv+irGaXN/vhM2Qshm9z7FQxvpF
Y3pRmrK5JUrRXKJafD/3sgbO5BE7trjfyR7xZzSABLf3O5WW8kY/0IK/W8vnOr3eH5ekEufoAglC
dMizUwuMO0lEbML9bJia9TyrKeTvZ2lv7lq6cdegT5NHUuQ29y0Xouj3SLc8ED8bxP+gZOvw0+KW
D0mqJI91bPBeVGm7rEtdPtYZ7Gbdu2Y51rD7DSxNrxd20Fqr+2W5kmtnW3HRkk33nu4TkQkCFq4q
N/dbMB/ujiSOPshpG/eLFCcfGGcH4e5+WViM7T5BK4fWiI3cTyot/4kl2dvfz3nuqG7zEZHP/ez3
lqRzsh3l0Sh651D3TL4YeTWLIAncjwTfUl5W8s0KdB2fYmBuYm9sbrUbnAerdT9GuKZzpKj2Sfa8
qbZF0Nn9ni4I5iBVxHNB8BTjf6taq75nv9TEF95vUAlMDjIclQMwQapfoMLTsN356BCUx31ZPBkO
qG9WATER3k3zLvLb/foRqOpCC9JsL0nTZa9Gk+t+BQI6ejZVBAtlrPEUOj4qvGmLZk262Iim2iGg
0GhUdVsyA+Gonz7frye7SZ8Flq2cdXgkhzxHyUUL3v0Ixbhs+zh6La0sR6HOJFbD2/js2drufgMW
FWCd25LwA9RgJ8shTfz+vtDGI2QxEDcng3EACcFaycpXXhvoxZYWDq9wcTADo31T9CE6VnHbn1qb
nzcaKf0HaQpU2+PwxuqXwUCUVTsnROLB7JdQ8ukWHYnDlVmPNz9T7bWtB/7Gy9Nq+mAei+kGgYtn
xyos5WGoRLoDmoMlW0tQojfdIkC184P6gxleXOqnWIFlrRDnsfh+9HYDt9j+kF3hwjDXUMTYvDdo
vb3vByd7czuEgfaCCV5fqaRFbpNwqB81tfh133SQhj+GrnEee6d1NwMibMIGtORFjd3d/QYl6pdZ
HYn6UhVts1eMNF6CwMk/wvjpfgNfGcIFr5txelAyQ29I3bg/uQEDEh5c+41dhr6sXK/f+WHZP9gU
MojqeF0qR1U0Ec5NBWy61qURbwYti28sm7+3LW0SudygS6824Qc7w4mjFaKq4E3xKbamTWQ86DyK
Mu8kgVMeRJhXC9NztB9WtuCdiX/kFlHyg09Enk5xf1Yd3Df3e45VvMGCh5q86MZVOqjVtCNKHk1a
5N9Pz3Xzd89xWV5r+LSxxsfrCG/HM//29020sa1hWVPUix/xJaePlOGQapV3Efy83wCQgzIngqY7
Qm+KTlBEtO/3RiXwwgCN/a4SL7I0Mt+AhpoUD4SvUXPeX9iQnsFxTa6NiAjvgipcmumEdJ3+xJ6P
5CsYXX2f3S9FQxzsIuIH/3Kjv/x5v5NjS2N//4sem/CRX6BagSbkLv6yuWja5v1G961/X3M//705
OmvxVEauhsrS/MX9mv948+/rQ4Hcqgjq4fsl3G/5/ej3B/rLU/x+JNdp8k3kqt9P4X6bP5/H993v
WxL8auhjRtFXlXjp6vfzuP+VmUb+jUn7J8jib5yGf/Ez/sRs/Gc2xt+IG/9vJI7/HzEb4OD+z5SN
/5X6Depq0JLYQyB/3MEc3OMbtMFE7B+uZsCzcISGIcYW8FO+SRuKpf8DnIqu0XN24IuqOhCOf6I2
hPMPLPim5YLx44+/oja4CmIH9A5OHOBouvN/g9q4o+1+I3NgbFgacX+mgekOaIzu/AGuRcquGoFR
WAtPDZcj+ubMVtEPxmtXu6pH0//woWRrGBkkIMLCeFSglnduMVPI3KlyZYllDqvuO2LXTUfeN7qP
GMUtFuKETlcb2v+FC/d3XM70dAmJAEbkqKauMrT7g/CjqG1R2JpHHWv9bJ03VD9gOU4ZNGYGQP+F
fPSfHwtAimWqwBuNP8iVSuZSBjbQXxnq5VGEf5lxV08OGw5xdfuX78w/f1p/RZ78neT3/bogrwuV
gZXmas4fBMK+dju9skNjAXZxWUcegYSPsbsN8QEp0QvIMXSB8r+8vr8T9u6PyVcLniwPzCM6f7w+
NbFTJyCpChHyT33yWdE1TinZL//zS/v3t5EHsYTNlxmq7L99w4JSmsxAFYN4VAJzFgq8MH0AOH2Q
6n/9xKaP/+/f5umxTI3utwpXyZyey19oSsPYIK+BxgppGSUFoEbzEmXvyEwXnZYfrPCkx7e6JJLX
eNK6g2z20u4W00K6Kn/Y5Yvjw6pC/FP/qCcX28KQ45zWdO78qNKpxzAwQgV0d4HCgYcGlwidB0eQ
37ucpN4fhfej8HeJ/DItYqJbOceqH5lEO/oPNc38JmSsWH3ZuGswDdEThfaA4yOg/d92P1K5V9pb
S0TUrabql8EerTMJJ09aXs7aEmCq8il+ddgNlXRlWxqkAXUdRenGrH5MsoP/+UMTE9Xrz3fSFBYy
F01lH2H/AeCBKt7RTRHGQkTaY03cYkXOH9o2Cu0pXdvf6B6ZD/0H1tSz0SLYJuCCbKL/8jS0f/+O
mjbPQDgCFCSf7B/fUbgZeA3wWWLARcpIXoEc13AEViI0SavJrw5SpSCJCbSa67SlZkGZvXr/m70z
W3Ib2bLsF0EGwDE4zNr6gSA4MybG/AKLkEKY5xm/1Z/QP9YLyuy6Utwsyaqe6+Wm8ioySIKAu59z
9l67QQamGYzXMb/Gcnzsev5GAs/Bc5iN0+vgZDczUfN2TCEnu0Mk33vjv3cFf3rrrO4/34sl0Zpt
48zGOizyraQYIAKSkSoy+c0y/zJ1cQ7sOy1BMT4Zq4w0q7Zd//5b/PdV5dertzwuPz0OoiIT2yh4
C/VYMqGp1lX9pqLnMsgWR9RDqa+sm/hP2Ox/euBNQcAJQgWbL+7TrZP2JNPV8BXXvWaipTUEQurs
qWK+gwxJT/iXP9DXl8Xx3+5VS+rSQBUBYHq5DD99TKAaasXIko+ZMClDpoD/Rcn+RIn9x4/1H68i
1U+3YjjQkUUbxa2IXyb4MKKvhX+diZMV/+Hj/NMLWUKYbO8aiC756eNYk0VSQcrHieVDhsAMRKSL
qn/ta++gdje/v0XAef3btWMfVVWOIjossE8v1joZcr6+IOG6/jqAq5mjx9+/gFB/Jcgt+4xp//QS
1qcLVw1ZBqmaz5NY6HRL4pVwr2otqWQdlpQB2kYWbsOSLL0OUxVSIzr963pxxiOn1RUGesxcsdEU
4Lp639rk+MlLYRxSrTsIZrdxPF0GIs/I4znZuk3JiwhrIQ7hrIsR12pbo0vv7ZYlvihemdcR8R7f
p8l3etX7ZD3G2bGPOzcMAZPSYtaDZBtUmrfwRZEGIogDPhCC8RQfhX8hjmoTIicb5mAdvEFQcC3I
xWYmz4at7u2mQErUgK/Sjk3me9XQkCmIFkxPdp3f3OpYcDUfD3+LX9h4DQzSJzt7ozp46+L41OYZ
9RwoCAg9hHpsVKY0ZePQrNJw7Q2M6vJjqqNPSjtoz3ITEWkXVuMuycLDTJAqYt/bGJgpQdpr1I/r
Srt1smw3k/EYmP1GT7OtBW42VB8L9WCUoFLFR2ZK5LaF6wwSM1tOr6laTw0fnfE6vZZV19rnUdAT
I+c9m159GxZ/B4+5gJk6jydby/c1PIlIjU9ZANbM4vdn6gbYTRCWx1JFkRNIqCvYCEA1yTb25CCv
Z8fe1TDI/MbaRnPiSUfdx2Z/pyvES+F9wfYFVNg7dyK7xsiBYLJaW3W95uUQjfMF2hVRxKRL4G+M
x/qBDv/K0e/N9k6L7pP+GuXaVKjekN3qkChgtE2XqejW2XDlkG7WcAyx0cF+VetFFYXdju5HTkXX
T2cfA3GEV0UNH3r7xbfQh1wVWK4BxtGiQCj+LTFQ2ijdKR/jbWd7RDm42DPQVK3AvXpqkh6kdqk4
6pTMvQa5VlZk+7omrYlu01aYnaOb5XVtxAOU33szY2Ss1ATzNLdCG/dqFb0IJXDNoXOlU39MfrDT
re4U2btc5SnodDDTyfe2sO7GJoR98ArvHYmJeo+Y0mhRMEc7ywCTi0LdF0B7ou0Eg8s85bOzx3jq
dpm27qNpk+fWrun1jWxqEgI0Gj6Er4loU6GwFxo5bwUqdS4AIeuHOI9fDOudr+oUlfFNWHCzavWG
Wl9RB/jM6JMyEnPT1EuM6TSI/K6X1XYax/d4DA5D0RGLhUaykAcrRGFu1M9pUpPEYa30wiFkl+l4
Vh/0qj40Ep5w0e76cMICFbS7XKobgzkLe8p1E3r2DBxGLraMSzU/k+KLIgkFF7MWhD4FMt22koci
NVYzPAbVhsJVjVsTWybsiTQ6FN03UL9/OKZoyxL2eQdaWNyUd6ZuA6z+dQeCs2j5Y9Wx5VX5XT5r
p7pUcU/zVC3XVul2FRtwO5X3lbz7/fL6Twekn1758wGpF7GKCbgx1lNJCFHTcra4C8B0Z8jrf/9K
/7TL/vxKn84ztl4E7Uyo27pIK0/Asq3i3q2t8L+zIf3rUv7I5Ph5MycJCq0RdoSgevPHoyP/sB/9
0wXj67AMDGgGh8pPBa8SdBYqqZht3CbSc6OoXucfGLr+/mJZ/7SJ2+ZC1mRjpVb9tOmNHWlklUVx
hWd/Y6G9oibYpDwnmtG+dibKbxs4kjWuu2ZcT3O+bkYsBhz8J4xC+CYQJmqe5OmzgY9MLeYS5Ssj
wp2c683geApQxUwnqWnhTIgZwYfq6cyC9YIc1jzcRD0aVPNl6utT3wOUw6qIJnsVw/fBXE4JsZjV
QaRPnuPcB9Gt6lDWR+OxhyQLeWszGuam5qyq1SelfGqopoLkHVrdwXCwqFP5NONVMHToD67wYqzR
1dENIBV1CRcmz6oqk/9pPv3VL/oD45XgiJ/uvIUh+wvj9R5A/9vPracfP/9370mzxRdbIDPWwLwY
hrn8qr97T5ptfsH5wSHTkqBWIbr+R++JCeMXE2eIcGwbqDfnOR6h5i/Oq6JrXww6BbQMOG07mq5p
/6Xu07Jm/LRu2tKw8bwKyMeSN04f6tO6mRa5VRHs8lDWisoO3Fd4myxXlSRU6bi2+H84sXSQr5ro
hNyyfIoLy7UKEd5orS5v1Rmm0+TpJlA+cuAuqtHNJ2nAgBlIlbkhmTvY/nR5b/56bz83aj4dZm0a
UJpKnAdLumMbur089z8tT2IAE1RVAbMly4e4wXxxRUSnwCE9gFvq63anwVIhcrgIjr9/5U8gbvPH
S4PCXRp/P5pgn1auHHJiMxGC8ACHJ9llU1qf83ZqNjHE7ZUcR/U4lPpLG+l3Sa+2kJM4BAs/Tm7q
htSrqTL8NQQ1HYgqrmi9yr6jTbdOYAf+8D4/tQ5sKWn28M1qTFuX9W/50n+6RNk8GBnGg+Jx0rP5
jMgovLILv9hV4WxfFS2DNa0g6JoDrofDV5aZ5bX4JA5DOrauieTB+/0b0pcy95e7TDoWmzK1ML0E
vrZPZTAXLTWnREyPoi4sQHC6ftTzch9rotk2lp+s9ZTLEjI7X6llcTUqMfHkM7CTvOkhp+p6cAz7
aQuB46sR1NMz4t8lKh0XnCxV4tCiAeutKLfwXqP/+sUE02zwjEhmNSYo5F8vptL2+GATjVi3Cq5g
a2NTmLUw2agEonjZjPA678P7WSDD6fASTbHYyR5egYMAEHxf/Yd97VMkFjeho6qCp9bWLUDPhlzq
yZ++3LDX/Jk09e6xqDrn0Bcqk/oU50uW1l/7hbRa+f5bDyINd3abnxiWcfCvF8Odo2enjg3HjGTr
6lZcPmaMuAjiBQtRavIZuEdARGXSc6CDklMoTbNF/h7cKT7Mniwtei9OotLNB92+CSw8v4apYNqy
8eAmtAO5pZ0enomM9lPWPBExZXgWhV4FZu6m0ZgbjXX8nPXzTRuN87522m01DxRW5LLeBAWgRi2u
X6c6GdZakwVH9P2EdGqbdAnfICjvT7flj+SjX25LLiXLH6WxbQidbv6vl1L6va431tw/YtdpX5Kc
9nsEZ1mEA9abUd9kmvE1Qv62JWvT8XLdDxgkqv42UqLUbcp5hPJqgPwgr9PVMLBvSgvVQwpoEF3c
ufcJUzMJ3H7RZPfWgES+LRqiCG2ogBj8y0spChJPbRiyYaWZxzFzTr9/7v5tqXRUzRRUDdwnNh28
T7euBAmTooJTH3ulh0ZJ+sdVVBrdiTTf0ZtSv7nCMYkLxIj3v39huK+fn3iaT7opQVmoGjvf531l
GIwar/PsPCLRPpAQ/ZgksXNlIHZcQxk+wxc+zkp27DSUKVZB+QTjOHPJQoVy9yOSTOQQgeqwWxmD
2GilmG+asbc5bqFSCsKM1DbSqF3NjGk4zcTwNlpcudVkDLj0pvqWo5S5HfQpc1WkCjdZHQ4rYL4F
TQUbZN0I0W6acmS3sDsUv3yb9Kk9Mvt/YXO+EkMGZ0lTCl5Ovps1GR93Rj8lHsrN0i36NAHtFd+Z
VrKpHB8nWRV6YVmw6eTZuolasgDpGqFUcDYgb5Cas250QX2YR2WN41WuHMzhe6Eqe5JaJOTXea8h
C1iF+Ic3SS4h26YNudsFvlEV5RqQgjQBz+CE/b1SdvBMVP26rIx5FdQi3Sa+Y7qkTqX7euZB5W67
C4lh8SK1QBKOiXQVMjvaocjP175BU0VmVX9OoPnjG38RqT3cKDIjc3OMHuxK2YGU4SqmVbePiLZC
i17gaM7UANNeZJ/65X8I6oaOks0Xxt71lgaOp/C+8TgE6kWkzpn9Z3jB0f8SYe7aBoOFi2emkeSr
8yFN4+6uxUQmO70E2n0ae8x30B5wgljtmzbyhFU6JgciG2BYFkjPCS/+/Q3KjO7TjkSvjQGFThli
oKD5vEU6ZYwoqm6cx8wZcy5D8swB6SGiu79PlOItHUAnKWNw3TWmPIh+kISxyDunNdWt7cf0Asa2
O+FCJWSrJOyvy2zUKgJyZwEtvslJNe3KdKCdEbRrpavAtTjpJrEK7aEVt4QWjFhX1Wjb+1kB/WE0
oeB6faD4L22lm2t7Bs/WJspFkeNRIxsARRN3zO+vgfap88hOwqYM2MUi/YKN5HO4XttHiuHQMXnE
MtXfzWnYnsrevjVGzfcyjMpkpJH1HuBzf5vMUF3h0y6vIzNr1iQDGPuGuMEDGU5/KOU/lYd/vSv2
WRNNCIPRz/tbn+cD4qUieWx7AxrHJFhODTuyL6HRIB+t6z80e41PZfXygpIeqdApEklX+HF4+WlD
HXEX8BGHmFvBz09Jk946TXjdWm28HweGE34+jDdyjt9nE68j7Y6KGegqWqI2DNGv9FEtDn6X7a1h
whiRmYAcoZ+uclUD3wdWE0dT0+AhmUG8TMpNbGudF8NbjYgN80nXprfZQWzBSUzflTQFgMRRYxdP
wk/xps9QSyY2YMBaotzlc4M1QTje7IztGXFxcsw0vf+YxmIXQfp98QPE4pER/GEnoar4/LyQ/SZU
xr42lwrJz69bZRc7HLpnI36k3/OB1Fc56HQ8QEMHMfTIqrFNdCSWBcF0mC65Y70Meiv+ujP+R/7w
pwrUpnfxn+sf3Pmtzovg//6f+u2XOnT5r/6qQ3X1CwmaKgueRcOFY/j/r0KRMjBeZKin2iqTDuNf
NaghvpgGnijHoSrkD4ts4e8S1NC+UFsQRmNTC3EStaz/SgWqMYH+5d6yyZgTglKWAoF3shxrf723
/LYf0oiKyu2S+KI0xYnM16Oa99hvn3pg0sxGz5pikxNtPeZGR0hXeUtKm6tkm0iH1wTNgCjsiGQe
Xb0uSbNb/Mugyg34S2r+oOKR4AwI2iEudoEMFVyaDzJRgNYtnrNUiZ5k2HudgTAMW8ZD2022O7Qh
KOspv4JZBGlmNi6dRiniVLTR2VkYnyjDEaD8A46kfWZVREmixgqz+LlFUuZ2PcpYM7mx8vG2b7IP
EpPIlfDn1B1U55TMhb/KomIbWWw1JOehsjQWJtbBHrvQNR3CFyO5uI5fxigBV0ZvXQdVscoJBZMB
B8YqkZDyuzeMTEdkhc9Wn1+aFFBh9hKE032hI9kbB0yJBLKTaoQ3+yUMzJoaFNdrhXQztmDLNWYa
HtMogxmc+49q5ffuCFvsWgtHc4Mavjm3MFEXweBl0krCUpr7MEpelRo9MOCZNqlfAoduQadgpTMw
OtHSUrYziswpQqVBdirkaKxkTazdGpP+MI34FMYWMACWz/g6DQa2RQFzCDnLrPkcorKxW5kLv6Ir
cAnpCEym1imxKvp3JGCNMGgehfWOB2pc20ZK0Y8/dCzKli+GOLQ5ZGyiRXcKP6X1TFXGxeaYFN0q
mlV7lYoC/QAwr1GiKJ18GKH2W9Qma9VsziGaTziAySaXDg7PbBw3kcl5iVnguvXTr+H8ZEUZWWwV
0LsyQ1m+2IgShBt4yZsWXBE1LsWs2W10XOB8QvxyoriOa4xtqfFBWBM0yMx/Gpv2nIfjpsEyBZAo
8QwxPyOxPgRGm7pT+pTFI3QPn2jIIAn2ofHd1JBDyqTId4A83RCkeqCm7aaznTdAO+cJ/g/W4Mex
QfijWu23Eg220zawDdURdp//rbeI64tLePx0Kx8qSCTjMmDp0xJOpMif54aJXDjeF7B3UJFc4Rp+
qpt8h2NoBwX07Iz+Gw6Zq6maH+jdnp1Yqw6CSDEUHuouNrojIvDEbSZ9P7XiiPlhr88BldDCg7C0
r/1cYBjLXxTLrlZpCVC+HIYNmOxz3ZrHskqfpY6qNyuyN8M6U0SmkAyNlqOHbaxUBVETb6ZP50sZ
xgeDL4hMICJc8xwM8mS9qqF+Uydczcgoxa5FLDJw/3stILwYZHndpF7pDEeNmPbJ/wbvcxMZuNKT
qMHlWIwf0lBdm2SEioTpilxIJ7SPYdEdIb5o9Xyrd9HG4dkZM4SsCdDtxH+pdeV7sPySiMyMMUy3
fTM8xLC0wFKsYXfiKE4qDTiudYOqvvVmnRu7SaxvyfS1IesVGlhzYUJ+Jaf+kkx8DAyFWs+lmsaL
0YJBph14II8kcaMnLl6LCb2tahVHZb/XRvvdUZG85Plbhl1ro9T6WxNilHXKXnOHmpigwb4vQ9DU
A3d14nCPh5l2MFPo6k4DUt9+soqj6hTnjA6yVrmqjsVLHTdkDG1aOz/Ypu/ZWEQ0gtNHy9lKhyDf
5KqYqm0phl1KwEEVIEOZ6zVQhu0kAk8RqLL6Zs3Xt1KwojUQtFoIb4mzDvRpN5Q3ujUhdgg4ZWOY
iXp4M4gTFHKvlXHfk/9EeI2rP/rS30A3IPSl3IUCaC7Jxct/qQ2GJ4G52r0JmAjK8hRvhzk6Wtpt
POeu0UOHVq615MESL4ZBVFxeb+2uoexdGwBd4vJ5VPPDFKo3VaRsc3OrdwUAoWHhLSMRybGLR86h
8OUO4sa12u8NGFF+PB2GRVyL/F5N851Rsr7lxqZNQiamwVVXdlSj1tpGKluO7VU34HzufLeGPLL8
Os64XrCYH7Q2P8wiYpUwqCnqY6eYp3SeYBrNqz7Lzk7/3Y+PlRWvg+QGt71nTMEdjznypWGHN3Q/
wSZxhL1PFwYji5ndH0IAlGmu7uqFHpywgTAZn8P0x9Xy5bjPKpo+/LNXwreuGK6UwGubZ2zJEL9g
sAbBg5oYZGgPHhPL7Wj5F0g8W8YzWxk/DXkM7gekF9c1bvjrJQeB6zxBYhlBPMJqXNPndZ2a6BHC
6fTwuhhtvP82OOTy2qLAWyWafqxUkgem8mtYIGy2k4LzLzb2XDsagjzmGBqm8m0GbGX558oE2D4p
6TlIntV03oHnPVesRBg6V9Is51VRdA+FSJ/FMDyItH1d/r1OimciWjF/C6Dq4qkslAvfCgNlsWYA
e1640caY3CRqcNc2GZam6gjKhh0STC2zE+jZy8S8cfIdeSsPdu5clbo4QBdhkUlviLw+ZKgmwjC/
Gcf+YZLBfcIiSq1HMlq7dSr/RY/4ubl/UGz9RiOWKLDlCsDueQ4wgCZxtu9Moo60J1Xzz/r4Xlvc
Yq26lVHz2k4pIv4WUyDJXVpwO8KIjZ/zXLktQdrZ/V1naUcQ6e4kxjvB71B6/yKwTjaJcmV+jabA
m7tmq43QtjT1EDcNIZGk0iyhY8Zt7tRebORu1xgI+Ke9U6o7Om4bETgwmIfzlCFqj7d60931mLTc
gke6Fh5a8C1WkG1eRrdxCS8opjqEuVs6waMT5J7VDp4TxBtfUz0jwV5RD94EBqknRpuvXp3zDxUW
bHKXxvIqL0EdVtObYQx3aUv/qX3DEfGE1OwFVkHJzEtdGOMhmclJCwMzP9tV6wbmujjjNDqwVd9l
9vg0yfh2eWYsDeBlYXz43HYwVI6hqt1UAv9/jUPItSJxaZmwNZZ2lrb+TmDs9wFWqh/PuDXmR7sO
nxInPWRG95oa2g3RMg4UQKbl56iAjS7MBW/SnJyiZUzYuOEAOK+ZdnUZeEZF8wYpQjyrz8VwjJw3
vd2289kHGp4EjWvBpci6fVENXsVFaSflbiqnc03Hw6igfwYFOSQEbJEjeqzs/NzZ3NZ2FFyTvPto
J0nopv34PUn91yp9l6Lf1JorteMI/IQEV5AX3aVRYsJs5udy9veDjlaIA8xesRH+hrs6nUDtindj
DLYJ7fM2VPhMPHN+DxrfikG2sznORneHIYMDshTgPRUIXIZwjZrTgMjCFsxl8l6VDwPINw3Ah2UN
1yzjhOuuaPd5ga17uGieg9DZBYR9IGtl6NicGvJqszcxNNo61LsHDQtTBJV5qq0dESUskFy90Nmr
jXacE3FMnPpK0eTVNCc3AzADpb2wjZ2yaHwIK1r6Bl83EPTGvLABPqSN8lBY/YMx8lDkLavL9yZU
LgOEWCCtuzq0T05sP7CAXNKA07Y97i1ALZbuX+JZXkJnetJlfNPp6cYgHM3XObLF2c04sHbMBmlN
wRVJhrFLCkjtleVXihV1T4DR2wAyfmW2pQWVPeXIkcCnvdeR36CfQ5FEpKpbB+GJdi9/J29rY5II
MG2iS8j5626HjjgWnBhThXN1okMsrFKu48TYMIrREJ6Ym3bUV2M84kQV/l5r7HM9jFypeW+mFnjI
epcH5q3q81MFkEdCCOfNLMu70azJmQlB2vAEjsS0u1NcZkj7gMp2db6Aj+cd2Xv6YXI46yhjdLBs
ojEC2mlTRUhSiNA4aLpordRSWSGyXsVKRRsujV0HCiDKm9re1OAzgGGcOFgPJwghYCRLPHOiBAOp
civVeeKSlXXyffOkFQC8i2GBtZvXZVC9dODAG8CjcMxbHwzIwziFcAUd1VlFAWSRgFRdU013kAce
aPees5JHBPHVVV6Ap4tnS26IvtgVRDCViJZoVU5rVfHrU9tTZQmyxees3EiDgC2sTsdcQ+JF4eX1
YC4Z1C/cbIjkFBX9G0iGDTHSRwggnHNaAnQ01KltSCRLmVheoauemhOPgNlQ9MZ29uP8CkA7Lpy+
e6lnCx2LXs9bh685VuVElJtMV7NavcGz41jhpGcMSRJtMqqrBuwnm3pa5eFOtYvNaBNvEnV4v2ae
tvRdF5HuzZOqbXqMJtx9vV49xr74rvXhh+qrQI4RLuNX6Fj4Bsoh076Zwdwzi5nhiy8DnASA9Skm
AMUbJKtUPMM6LcaSDnP7PTIQN9VhNV8PjpoTuJETTNWD5CpLDG22TcocceSeYQ/NPoZasqtHVNUU
JdFuIKdlo2tQkNMyZLv1qXOzyrA2jdm5QrCGomDVr40p3ZW4Kz1SgTjP2HDjoSyujaJ3PBAV4DGE
fp/2VuIywY0Q7FeeWvXDKdLurLJKCFRAXJdYY78z58bwihgJk5lNyWZSyM2yqyUIx+96N8MR5bJq
t27mvCslt6IQ1offdIDhG0xuDXZVJRPgs6MY+xq2MFRX2LJNjgOr1Ab+HQfERNipv4adBusiiMa1
OrRA9ZM9X4K/UYdm8CIeGwDz6amEd+WJIvkWDE6yNscJVfnc7pNJVrsukftKBwluaoj5iNg0ZZSQ
s+lQL+F77pOAUDW6CQK1BtBrQX/AoXjUHWUlW5+nUW23WMyQuGuOuIlD5HlL2k1rGs3er/eJPlNV
sQBlzjUcM/CcGWQjaeXNljjUPJMNerEYp9eQv6ETBW6bDCusJAPffYpvvi/PnCu/O4yg/CVzWUb9
U93Zj5D7Pvo+Dt8McPPSd/YkEo5uO3bIBn0K1Epjt7fHwjwNSTRtUyf6YE2drvk2ckofZ0P/3+pi
eagnyz7UdfP3n0opO8YVOSdAGfH1q+mmZQRKjmGzarsBDhl+uFNPQAUEEmU6AnC/ESKkw0+SiSuW
voofhP2jmUPZgrDETRJoGyJB+0uc3liZJBPKQFCGzfAdBoF5sZ0rU/XR15F4BUv3K0iPAoLxuAr0
GlCvGA/9aLCgTap5FxV1tZJZoF4nDolElQNoqlxS7+lozTs5ESkxifrUIJ9bT536NZgBHCsxh49C
J6KvyOtVFsbOcQI36SaGsQH8Is6Wlgx3VFyHqSZRXMFPvXHy6nl0jGwXB9WDEnXlrdRBe83KLb+a
DjBrxq4dB+DsPpWNJSqXy3oXhk/YIKxtaodfCZd1XkxTexTtOH5UOr7Ffn60RLyfCLqxSBhyeyeF
+zT4DLeRpwr9GIWO5CSAzq9oXi02hyJSOKVvccW/hmX2wVmHcPXstcnSx9KIDjzem6KZt2BcyAJw
tNvBMLYtbnqEguek789TWMdLcAwiJ8WzS5sMzIO0EFI6jXPfEDjtVllAbHTJ+cCUk6sMpAvohbm4
Dc6JGm/N9hBQMawsf8q3ZqkQoqPAMC3vnLj50OYUKQkpnm7SpesyA+g2BgFZUzUGXFhjAL7FDBob
ZJrReX02nUA9K6uZJcXtQrkZZmdnvVaD3KRF9F1xilc5iic8+9G8rtL+m5NG3+qyfmbj8EhogE5n
7wmYu6TjDpve6+RDp4crRdgAfQcgVvxWPbj3mdsqdPrDOT0FMQQvmAWAeECkMQogd3NCRaVN52zM
3jNT3+omEQ6Fs6wqW8JJGRk6vufn/kE11aeq2aZK/L2W4sqwa1cM2kHJu29MVM9qTKKxgg+XLL87
VpOdEqevQQy73G8kNy89EacOvw+pQGVZitvI9u+Xf0KuR/JLTEUKACx6twTHN8495xrVyKqttCUD
FKwaY70r307J0kNzQFEKdmycSHdf9lV6neV7WfJTdl4/Z9FaavUDRMJT29n3NGIujmJvBs3Y1q1z
luZ1NvDUOMBNVlkdfPclVXMcfy2Ab6QWuaXGPD+a00IYjLh7ivQ1RR3KgM7VQpNmKmAFcBjhuz6b
e7L0UlA2yWtAqGwh9Stt5l0URCi4IcqDOsz2mbrMHdWHFL8rBFDpNTPXBKV56dY5801VxqRHkFhp
kzmz7ht9FYyMXsVMJFpUVdsaI4+vapyKjfQyd0CpCO8NIxvTN4pIsNXQWK7IPbbIHUnfRYqdmU9q
O/lNEtWXOqufh7TeKYHzTZusl4wv301y5dDZBhU7jU5d3o9AX3ouVVfxdEiCg+2C1l7Rv2uA3frM
2MVaf9sTUahzzzn6zqoUzwK7v2qy7ESL4CvsKJXyMXwfBtNL9ek7Y1Xvh582N61N1IT7Ah7n8mcw
YFTgsWtfQ3fYEGCb19atSjrCDAx4FbZkjkWmuTOynEpOvq1lM5xnuWqjZRxbclLs4rshzDwTcFwD
UjHvxK1vWoSo1Iekk4ybSbpTiTgZea8IrK/iRbxdJbcAyXZaa3lORnqUuZMY+DrYBGTHeLnhH3qx
pJ3l+U1r8o369DtW4JTAxQXY4Vkth3MlbWVVZOY+jkZMthqktxzavE0/2MkIbsi5U1NWSTEsU/un
ts0uvpHS7h6v57p6DlTuslwBUFCI26RA6wPTh16/dC5dwMXxtYX1q0L2iSlORqxy9HitHRBdRYJ2
H0feXzlaCE+owYrywKT03Y44P7SKxlvlv4mgqLiwQQLL3pTkCtPOXVVo9jGRnwS2xdavQT5rXCt8
OcqPdD5KqWkBaJqjeVWX7fPUJN8tpQ88IfLHUU2v6adtY38l9cOgJd91G2+I0p8rLnwTpt/R24gV
TtS16sf7tuYtTx3rDImowFQwcjkfAierO1T5jS3D9+Y9K1QmGwoFI353JXqHxH4VidQz2pmsXSSf
HcYz/UUF1liwObSOcoCGfKi6/DUK9FshFS+gU8dUlHOTlbw3DaurCPvzsWhZBIYIeC/Aw1JTPOzh
fKHmdEe7wVWMFFWqddX5+aXWjVv2w4sTyH3XdZtUhnA8WdPU4g3w3armnh4hrSFdrZ59tYu2JO68
fwdkL9qZosBQDlOi32bczKkKp93MufZBo99KwyJPBrAsET8vtnysnrSc9IKCkmPIBmKHfA2GbBJ9
S7sRDQR0PWnuUz841lP5HM/Do1HbV2OKXcunTh8l/NhYEB5BJWlFw6NNQ6GKnNVyMVoaoSMRGOQP
MA/AiM5ZDkBQO18IVb8YndiRockmwiOe+15RoORtuXunMT2JanC7sXcJkT23cXaIeuIszSh6p8ub
CeoVWwyPffjV6upkYzcsxmKw7v1sOPpas+8FW5pFqg9RaFBCBPuaSSqPcj9NxlVB6Cl63E3VKF4a
Wds3lBxAL4xdRStCJvNjUaSe8C3APtqq0IP3iRSc2GG7HM2eHOrBLSv7qhTWvgzkPcan7bJ9Rz6p
I5G5Q5p5yxrPeUCyYir9PiOT0QyKGy2jcavyqyJojlMotpNsz9YAwdSoWefHYHriOMwzCdN/6Jrn
sRLfchWIODRyDPntus/tu0ifb3plSmlOypSpkLkhz4wR2tofuQPyytyZCm/UlMtCTWq1l9BHXBn0
d+hkUWBpkDLzayVQk3XfJ6c6tu6tOCCDY/ZtDk+kGzWwawN0VStjhKfTxMnWLPzmpu93UUAAeAJd
A6459IsuEevGoavT82x6cQp0AxgiiFIt+fgxN/2fAfMfBsyajTzmPx8wX32Ub+nPo+UfP//XaFnK
LzqWaRuVs4NjbjHD/61wluoX1RLonnX0JcyXF+3z3+Z6oX4xhBAIL/gBTMmLwe7v4bJufRFIUVTJ
RFYXuoEa43//L+gGwUfxtzb4LyDCv/79Z62w7fwq7kAtjW2cF/isEo6VDOUNQV47OzXr2yaruusw
9LP9UJcVnFFA/rD52j7TVoPda49jR9DVWq8bZasmOZ5vBsiVR+w1cTvhFHmVBhHt/9F2Xstxa1uW
/ZX+AdyANxEV/cD0TEcrmhcEKUrYGx4bHl9fA9ApnasT0dXdD/WSAWQmJSYT2GatOeeoyqY6ZZl0
1wlq1s/earu9n3iMYlEcdz9SSg7wYrJ0VfStue6racDT73nfc5ql+wr85QXGMtN+1pgvNrb9M/Ld
YmW2/UAoZRg9Tmk+baLJ0H8kPWiB2B4xKSs98fZWIZP7QM/krXL85BL3BJ7cRGU1lxyVk5LQ5Bnf
c6fV1zHRmghVhvjNjBPlbFBqu+u+ydBzGwYVw1y6PoHMSstvnRwLX24G5a2bVOaRxV370gsjfa7M
IpzwBQaYOfH95B49HR0saZVSkDbJ6E1xfQntzcwUGZl1avDLEIEs95PTDpgFZWJcWn7swZ8s0skz
04meEUilgPgKFUORIgHynfDJ5phlmkEIUZrJV8zv1cA+wPUJOyAoVHZe9mINJj4t24jGU2xn7VdC
FOjJcLOpgApgmisZReMG6bB21yadcago+L0UtlG902mmZiqDmHWFZ+iIBRxjIK28tPBx3gy2R6Hd
GM032xvtGJRu3aBGK/T3KMAQzgZHzJWFpHzoxODedaneKSwgA0GuyLeTceNmKbT0IWkGshcqom/A
7xj0uhyVGR+Vb3ZkLkcBKT12Z5Cyb/YguHF5PiQsy1ieObVPacohmlVPrGajZIBiMO0r7P8JrPlY
YRopsXh7SNBKjfRkUDsZDJkEiS3LaLpKBfnght2TsWhZBbtneHHlKpJC1Teagn+4sg0T5FoQBK+Z
p7u0GyvvR0XpGZAXAQfVCsgN/snQdhM2q37BlrJjGf6zAEAIMsAK3F2ItvwaN3W7HvzcIXMpdWbC
XBCGtNV0dXQTdpirsew9KsaF/UpdLzjHIqg/E5rX7CBRip09Vo7equlN8B1jZsujZSsqcB7KW4Jz
zJrSZyS1TUkqGBaD1gGsnJVDebAVrS62dkTKpCPxXpmTkthOQC8tzRw9BOIpy0g3Ihl7PD1VBx9b
aMW2Ap8ds96NgDJOLqBjaRGokQbU+IyGVP1tbHpkE9MvpeXrj7r94qnJg21VkgSySqIYBDdFdAFB
QrVJuc163d+EPoVAn28CX6TdTbcTh/cFKc4k11eqPPamj81TC2jaepIIVNU7zlMaF3IdaGQvHxuV
BRh9bLvEmqf6dlOzLZdbz4+McJfmffPTU+RMK8SuuAKMgG1RisLa3mmEQBFWT/pxcYNmvgN5qeW8
U/fz4qufGnYgtKCNbdF4w1PASuMroO7gHAoZsemSuRu8pNKv6ttE+dhrJRSFe3Srqt+2DM0xCbx0
XjdDR4bHSqZFsAqjIiD4TXSzadEtsivUTm5KF7ktCbS6nHMSBtH+qNqUmiSlfOtD5kn/nCeteivc
LDtogZNfKtcjt7IaTPfBKUqgOVnr9Dc5mf5P1IaLHxES8y0ls7I4wbRxydfUlY+6kBBpvmgyanVq
zph7tUJeNRhYyYbujhQHxViLeyoU9qFNRn4lR/WFgQakUE+GmRc/pN5QDCAA4z6yIotEpMj/TomY
QDcny79b3kxAI2bbpethaZnLiqebjpUkx3rtpbpJ0a7qWDd1WTeg7fS0fEeZDWh5Ac/HWEsN2siq
9Y1ZYGR2JFBM0TR9N7Ku0w7YyO0X344N9ocVYWtMi96VmUM/sx1NXlVtVfvcmvEerH3ylF+9ZKRw
HZQkovDZEI6eRpZDhghpjR7ZMGESYkmADy3J9MRWofKV7xjRMUwCgC/4OCGx83ecKO5MdXds4474
YhnZqByyKCSYnWj1WKzpQVIEiYBrHBJI1+XaHcg9k1jQ3ki6k9U+HALtBNkwSFn3oUS+cfXKY2Tw
yhBmLBUI5NaOISFOupa2s1qn0m8ARLUwQq02b6FxxHY3AxtsBtJicqrX1qmLdwe2JNV4unVTptSt
AMX+UqXYzZkMzE3TCO9TR8z4EQ2B9YaVoNiRHNezZhU9q1enaPyPNAi6R3TRNiiejjliHXszCkcF
Y2BvIbK66saUtfOW20X+KZuWsaLPaox+YyXDz5hQVfNS+bAeqdar4atrU+4gwM3Qocli/GGUdohr
t8hwVaN23Salm/0cXU0/+0NfPNFUpBOqy3GfapmOGVqlQ01x2g/eUbTR1wvz4sOp7YmVrEthYWoY
ZdYoR0lz4U+ydgLPAp6usZi+GUrX/W4Eir6wj0Lvrm9jArCRinQN6LG2eIC57L1EQeselI5ixUCp
BpVnJjzHVfmJRgCFU2bX8S4OUFlo7Zj0q7zRgwBfYY41MMHryzuUyE1YVyGhwp4xbAojJyCZy8Cb
yY4ePBq32nWRLa7aMLqPFG+CLa1ZfZtPhYFVOXCzDzQs4QEMDyy3JvaPhRVJLOOT8TiYMf0iPvpm
alpJlSPRzxlNxquJyoiRsEOn6hRa+TXa0GKSPJjVL8pkm63i6Oy4UJX6NEounif1B2BtXrLqfYTv
4ZQD1emKMpQrS9VsvsfJqjbF3KeuSOR/jdwqPczi113tl+ah6bDqO3LQbyXKxJ0IUm5kRe8EAIhX
DOcmjUpzFZqKInrEvDZshz5vvwt7rC+WB0tPd2R2tac2f7YFlTSWUYb6SVYm7aIu92E9kJ6/s2qi
jNndRNq7jvTwpY1p6w6VTes4N9nFsW9B9ofUBZ82VQlH12yQc9Fg00LtxXBG+i4xLtW2cWq5mLdC
0+sVPvJ0axJITrR7o/2g9iXxjuogTETSx3sz8aadGEJprUe2lBsniaeLQyDftrGtWVDcJObbkBkD
8LSWGkGuigvYhPCqIs+50CFLd+ECCjJxd3h2OW3T1kjOBj6GnRX09Ym/CSzyDOC4rOEU2VkcYkwd
COCxROFsDaQlW8d2kNsVrfOOiS44+ai1dgIe6LW0QpiRZVkrgEgO1xvNjZzImczsnGqWD1hvSsTe
xQUhcbBZwq24GoIHgqHycWW1rXNXcB1TtErEyEURCHW2hZ9ee6Owj0YfqDc4F2q8TWpHj/dSy6R+
UxVFfh8rXc9fMOSJb3JKq3pb6GX2M9JKa2fEobnXi3HsADuWSbjrGiMhPMsI5majrbpvpkNWVBiE
xDdkSTO3svu2xONmDs5d75XjdLTKhEnFJENC7NOMXPA1rBSWKPjuiRy2pzLb9zZ9t64JkJMWLm0N
zccq2elGfRzJkH9yRZfQVK+NS0UgxopFMqGiZTKc5yogOThNRYW3Kv3uWxlW3WFA9riNpONra6eR
4p7GB6UDFAekswQuMld+i/Qu7IV1NzYIRHex3oXRye56JoXZ1lLc+D2GCmjtXXBIrZApzBKk7ret
Qrzm+k030U6hNNU2eLdiUkszJl+z2jMzAV+QQEmsVOXNp2KFJr8cm5RKVA96DSYniGgGc5kEDXuk
sbMRyfXOt7asnRdmdSJANG+EiWK3TJBh3VB71epT66rwo24a+7ZTo7VqcwOpKsNz/aNQmX1CoIKd
mdLvXYQ/6hntRfLgdTmwHluZyFyiILVf/ajuD2LUh3PlVfbei3ztiosxPtZhaz3HEbo0Q6oI711c
kemIUQRUTEuN8MaWU7i3OzfX7wyCK/SHSiFyCOKCy9Brul3YtEQUuyP+GsdGuN/F6G1aa5pmpHZB
yNfgluEd1EIXE5+YnkUt6NpIfJ43FQvbVT66AA6WflanalTHctAK1sEJBhWmMXoxQ5m+4kC3H8am
0F5USJqGzAmuKqO62VS2U3OXxxRnMiizLyrLs1NvB2UKSj1MjoVXZesstfQVhg9xGuspFNuWzJ43
QnSClynJwx02yXlKJpXlISpMj9hs4cKhn7yMZAlHjvS1yWGnCYPa9ylsa2sGKT0ZCUM5Swl5oMsU
HuqsiemCoDCmz5rQOAxjnCpIOK55OJPPaMWuR+Qn9+Rb10/AAcM16K2MiW4EFk6ZKnkdyqk4ZBbX
x4oKuH8pE5MG1ZAXsIPLfNKJOG3r9owMsz9Hhh7BW4byti8qg6vKEnZ3nOaRjaCz0j4zzIesmIUT
P9WtTftLjtI7m1QM6pvYHOwTXc3ymI9DfE7KdtoQgsGKT/fUIwrn5KffN+PBU1X/GWqki3li6K4a
G6MPZ3aTaexY8N4qY5wJqqX31BVp0K8D+PJUpZkiPtx+8vhYNnGnRTbb6+kOB/rK6qSE75QWCZIj
hScfVhptMtV1Hw5yNsJdjKFC2ObbWzeP+9fYL+hH0BuLNpGf0I8MizC7lp1szRWuO424Llg/u6nU
qW1rAUbcGrOTHw/5bWBGGUDfCduTDKZ1X3jTHYlONWH8xBLripELPRIb6P+RItfuR3H5yH7U//FH
HuT//vOUWsxfxbXZF//HyWbJYrxvf6jx4QeGpua/yjjzO/9fX/zLaf9/K1/5OAr+m/JV0X/8r/cf
6Uf+Jf9wSBjzz/126rv/0h3MyXPAxl9+h19OfcIH/4VPNMDx4OC6t+cK1191LCStGCswQhAw6c+l
Ce9vl4Tm6P/C0KCbvxz8/78xkYb1D18U7mMcEo5Flc1z8HL8M9SrHanD9TCfP4NCiQPKVu1SNe5Z
lzXuIk2LKPBY/bXo0/jJL+j5tXEPpGE+9ZzCINtnZnh5Q/zE/kg+uCYKgPnF5SFzmq9OOfrp1/sT
4oxDIghIT+IdNAJSMraop/z9A03w0UWu+bA8oyXY30EcydvcJRWuBmi3siHPXEXuRIfYhSQfBuUp
bOpz26E8KNMmeRBhl+/bIjf3Jk7Dey9hb9BlQ/2FrbjTQvdL5Rni71b89VZEiMz1M9E0M3eOBPkg
8hgaYZvrGJrn0zZqDl4F4GE5HYIuO0em/VXMZAgnSKetihxqEVOVkVM8aOEeOnN2XM7bUfzxJIHJ
N3XOnml5Qat60kE0J9OvZgVf3jHEeKommJy/DpdzI9DHk29m/IaFu/vnW2IxYObyAajmLQA0M9uB
ETReQpXW8OuIXBosr/hGpO3JV6n4HNBBrugdmxfGbO8cevW0Wl6wEUXF7aBe/HCAXk5owy7yivFb
OzsE5p9Mp6BaeZH2LS3t9Br7rIK7qeHDlVr0mHVVfITLA6cEekOx+vtlqToI9ZPR3hesy+K6/VFX
E0tOl6nAnGAkoYeNj4pR7cz2F8B7l2gv5DjeR35fXf7t7vyriPvvRdt/2LJxJBLLPHvbDUiCPgGZ
/0gLyFhvJmYQmV++AYaUncxZj0z9K+AAFau38aAfwIu6q3vff+002wO5Y3gbja5hWrNJsXooj3Eu
XhHn76IhDR81p0/vrC75GAxdvGqNpAfnvpmOE6z0OREe1u6ZisK/P9CXT7b//QczHPvPm5iPZmNr
JMACY5VhW0Dk/rQ66QbiMfzW9UdsS9w9cVQbt03UTlfda0EO+in4VqQ1ph41twSoh8flQf4+Wk4z
5zZtasPd2Xm/NexIPro5nFybNd6Omcnc1Xkzbe3CSPW1R4m1OURDPG10QgD2nt35x+Uo+H3U+7Mc
KeiAojGd3VCRggfGmt/HgJ2YG9SkXYJ8pfhOi+fO7lH2bvSyppbccLNJU0Yvuur6bZPBlTLCLnox
0aEgGk/s2+XVQlpPZWy9tkA/d2ackdMREpwctKl9VcD27skR+0AqRHRVb5GDx075I54s0rsG7SWk
i02MlUusukzmqrZ5s7xhqES+8VTQ3ZLHhqQkadRa6Xh4iR9dO1nsP/w+S8C5PCAksJ5Digg2Mlwx
UgvuUbbD1fzrSJ+8b2B3/Lf5aaGVFU2/8Gfo0oIVTuQdMoDTDy0+1DsKIzcdBpyHgRk6D6E/urXE
EdZKCay7y+KV3rLOHKLysSq68EjZxZDr5bDUjHEOxKQLHY+q3CM+bUkL0h5LV1bXinbjKe9szDpJ
Dsh9FQViq3wT54eXPHJHwPiR5iqp4QsA33iwmvn6LTFTO1LdeoxKzizkTE9TChGvF6cCOMyjTbX2
2iSzFF3k1e0wWsUuSWc9md/84FP/9ODBPoca/i430sENeqZ/GvHYbfJy9L4J3XhJqHHtSnMiKdAe
quQ2TwGeRhR/7kvTfTRLhaYSfVLRvpJFNh6xVI2r0m38bQiVgO+NvD1qqP1V1hiIQ4tLB9Xx+F5O
gr+GFfdXyjbDWsV+sg1lxCRUWs+toVt3QRMelzNN68ujbYQ4d0ZYTuQ+ARdOjDvXy9ubYMaG5RqK
CCcm/auhAnGkZYCpw20DiMh8HnuOIjNa98sK+es2qukfo6ZBj03ogAvD6ynQBrL5p/hJVFb2ZM9P
UfteM2rKDbeGRRBi7sbbsiqah+Uhrc++6Pt7megNRjL5U1p+CVTD028RDNgQDlINPpMIv6Wu8xbm
abkfo8ytt3pt0ku3PGp7upBP9RAFq740xK+jaX4unV/1Gaae/vG+mirTYbSrcWOUT8TyyGd7fqAk
vq4HWT8sTzlD80ityLssr2XKQHFZhSY+KymfKWGyQ8OLv19OGaHmnJpyjkQYIIXnFvgeUh6Dwmm2
yynroYBIXA36cueav179+9RQSm4QQq24aC1Qi413Z6CXvKvVFB8yv2CX+vu50PCKizdSSJ1lrcsD
PKQtJfPxCD3pRAkJUinApYJ04FIcBza+j53uxYcaIdeqEq610zREvK5RBNdibNU8eV8ogQbX5anl
wUz4RXAr0Ka3ZwAUQBgUUKBKixuro73g9wNFGKexnp3QSrfL6RSqiTjIvMHd0s7mTS32d672ivqT
r8pLDq0ei4OP3ual0u6Uf6XvyA3Pjlc/LXd9WGMXoaKMXFY65pbiS3vbTlZ8FX0arMo6B8idGOUO
qx5DxGRO7Y0iVWbdTMfu2PtBfssQLOlkBeO745UHzXKNZyZrUgKKWNvx7x0MiIkPFbkVD7oIk+3A
jgm+XOZsWbqINYhM7T5Nev7dsu0OjVOF90lrhvedZeDl98PLcubKrr+oKUPJDpoaq/tH5OgbIQbu
4PkIF7zxyq7Zqz4NcyYSz3eikYR0SCbbPdbz6TSfevNpkHCryKLmDGNKYpbw30t3LYGzXWQV0nfI
9HyXZrzDoby2/vtLynqiQZ2a/9Gye8O7ycfCZdLDYfGqUci+X2aFUgl1f9SNuL5P7F6t3IqrFjAg
qEORyN2vi7Vz1EbGgdjBybCel1f7sq1WaWS9LoP08pBALLab4H458WLnABWL8uA8CBW+dWhIjHoO
lFbeEkcQbRxEe27UyafJk4qMYhHvlk8ehn5FzlsR75appQ6bcjNuKN+EcJft8VXPdQbODA8zOzhK
jFQQrDmtSBpBsMn0hi1iWR51L3ceq3pU+7TE0KfFuvPYaml2EG394Q7uu4in7HvVNm/K96pzItm1
hxor16EK3FeJF7ekTfWzoqzPXWZ+ZQZZSIFj7kMLKRsa+e/D4CcYXeExrie7SyBDsxYv/WTYedUt
9rFITPhX+bjspP88GiD1oSIrMc2B5LJHq/rnW2qQUBoM1ENsyvASAboiLMgc30WhuCFMv9toHd5n
eq3toUlKuQdkmNyz66YeSG/w/dcsEqfqnjbIy/INtEEMQs0SpI2FoftQAd2Na3NjiNR/UZbDh6hE
dwmGWtwS5DzsJp2t/TjBjB5TOaz8PErepGqfAsfmMqYrgP5R+1l14lXR4jigqje2ujtZN5WljYeW
YtmjqU/nLCuhtxRJfcsgW51l0vW4EqkCGUiub0j4CT9dEV78LK/PrtWKR9Z1CRYq2kFKr3Z+a8y0
UdN8Lgk+QAVK3HJBROyNN6D+X6MYDqhPZtXa8hrqtMWYMH/ZKY0Lyp9B7s41+hRFLcsucdZbFurc
ENi2Bjg4QBotGrLxWL3JliQZSWsQGyJzUk7TMSIdazP4Lf7mMaO7EcbiDsEkTo0Mr1XTUrtbrvNl
xaIBwFtRJT6xNCoPBTyuA83s6lgH7cdUBSMhMcSZWiPCU9NGLxeanvj0h2yDToKQQ/7AG68R4mx5
xDIhpo2o2ygHejMzsDe69YNIxHsbFeN7HnQwB9JePwXz83Yz3LYVofYUxvq1ZjL0kwl05oZgMGjM
59jNffJD6eHM00pcukSzTvQdsSKFUBiVcVthm3R9+r7LU+Fkh8cxo3grBhh5WVKA4rYTAKp1qD/Y
Y9He1/FLQv8GmUGZ6xgXhFpnBsDQJKFTioWUcu4QjMco7XSUSdDTLADQ36WP0yAqaAcE4xOKENxc
aVK9FdKGcdDm4aEqxujNkDepTKwXP6P2u/zKrkC57DZWc0upuDuMRKIeZtxpH5bFI0YG67m2OwTH
0mUNl7LqGHPD3bAz8M/gG2jPxsF1Strguhw5k4afhdQ4zBZljhI5ug+oYR37QbrHdn5YTr0w0m6w
NA3r5QWtbD5FRTtpVQZ1/RhNXXGMKNcRzGU5j6NTSdqP2mEZxiOTDCtgBO3211IYU/mmpky8XQaz
KeTrXl61EP2x7iGW02qLLy9R2rVriu5R4GdvG6t8rcko2xvkjm4Gu+S0btjS66Kg+d8537LkfXma
DVBytPBMr+r5h/q0YGIFxHrbDuTXWw2TuRGd+/nKwdCwixKZP0cOHrwC//L7coS4gx5naHQn3VLY
kMfxfrl05jOVJNhO7EDcFg1u65o4+oflKBpc50EPU9zjBrlFYxSPNATrCadC1h3qAkEZ667+iIMk
IHkYjK5li+gsSz51YdXikyx4wIPOQVOx+hwH9GmpFF8VqMgb3W8cZGwlrSDRdHv6fM6qicq7LO86
serwY+8RSeBVyfE2rXAUPk1CHwj4C4uHhJZoM6w0P2SKj9zP3MTgm2sz1sqadfHwvycjnr4NAine
RM/qpGC5U0mgD3OofU/d6oGprV0pVtjwiqM7UL1YW3lk3jY0RSysCd9DKCHC77X3OMU7pWOrmZKS
aF50Qo+eJLVIH/MDPoT8rov97M5KtX7Xty40hi6YdlNHgxOIG99KUkXn5aipNBZFVjEcenorh4ZG
+DYi/+EltatTg2noexvFeL070yOuQCo2VX+8DWnfWrTVV1xVABHLrrg0g+j3ncf0S6IkfRPzrDHR
Pzp+6KwzeEq7VsCWdqYpOi0X5nJKjy6kxeMZ2dEbQ3GIJjsPtmzxnZVPgXZtmXD1locpQ+Zqhbp1
Y6ah3A6BdFmfjs4TqD91yBNIEx2lHFifDvk5fvlZe6iJm0oOu0rV6Wl5CBwjPVGFS0/L0fKcNfa7
LgvGQxAV/Ul4ekdBK+x+HQmHuL9qQFcBeLAkhBI3DMb7OIqzOZPvIQ4L7xk5lQmPzPmW+ymIV+Rc
Tzn6SdIUmrcQUAu8eugXYxU864VXXixEHPdWmj9yZ1ov8RiHe1U3Dj94jcgk/MAxQ41Kc75QydQ3
BKFpex2N002UzZ51IC3r5eYK3PRIECWZHGovMku79Cp4Xgaw32eoVuObKlPuI5f2e6313YvrDGpd
N7K9mkIz9n3gp9hSLuMIZgNJDwr+NjJRlyzr6hpQxe0QDPalr2iipQNwuXB2RDS5fWn8o2O4/dnQ
u/HQq/zeMQgq0YEnY0me7yK/HcJdAA1dhIBiTR1gMvMebVVnOxC3DbjBLN/SQuymgZYRURzGWVA3
3CNNqHZWhSEE2/KuDxvxKR2LKpiGeZ8phSiD5uCKHD/W79OmltZKlw6CEHIICqLrEyfR3zInwb7o
MsChGSIyxNT04S6CRRnMyYT1ch/6OQldrhi+En1yjuF8zaZm+OW4fJrOaozN0JjmTRcNEqlLsWkL
LeTrZUMTSTO9rZbKhMxJNSf/u9ar4GQFo3wYR/VZtCVDwpSNLFpzGg4GiSMOk/R9OmT1vRnV+0l2
5nl5apyKbkXgQL4ha1idZK1Ti3NHrEKsm3ED2v6bq9vNJbEIr0MejqwcvuC3CgynJXvjzQhTtcPC
qm09bdLfrISYhza9M0pB5aE1uqdolD+h9Fkn1fnAfl2tYw1pt7vlxVIGj0Mg0AIhwv31xcQBFh3d
0p+MCNdXGJBvWBdatiPfCwdZEuQrc4J5LyLDAW5rUKLpo7esNpu9bXTWZjmtp/g9d0cM3q4j9gxr
7wFhJVvcgPXRbYvogn6uXU+OMt8i39yDJGcf3zRvSajEt7qzoFGL5p6rMH0gHoyFphMOb6WePggL
JuhN3+4MgjF+Brl6j4l0N/zAuyZul9xlwvxqRm945U7BHWyXoCnLEuZeMF0qilhbFkHTPPyJx25w
7VXV8o7llOALdXU789eZsHXxGJPQ9+sdcjCCW8Jw01kPSPqAna1DP4nw4adpvfErFslFX9oUz3ko
aRQmdtvc/Tqz0mJm2aNiny0fYTRk+ypnmaZYudxWlsJnrKjRRU7efQZ+8mLXRvPkjTCB3ZrySOAQ
DEPhwAbNTrqJIH3ya2KBU6gAwHMlvW2Icu17jo2YX84W3yp/ov5ZaoLF4fgyS/ou5AqRUKjY8cd5
GdFLTCZ5ijT3KALzm0gr45X70kDLmTf3jA4aOADmU9NR+jH2Sn8rStitTatbB7ZO7Y1fh/KLJD7o
GWp4d2mMr2XOgtuE9HfKXMLzOlYFkDHgDAymPJYt4G2/G/WH5cHLqAFT4Kr2CIOMhy7nOnFInmEf
dkqVoTG6UA2o7MC/FmXdshkUco3SK7guL/A9b3KtESdD13Z//6uw87JNMmMbl+fSeQ2pGfXG0WLj
qtBTEeLbXkhwggnY9fQ1B+r3q7AabifSTy8NTiWsO+hPautUxGaPw1Scfx3E/3XAS/0wmd+RNRyk
CndmalZ3ZEdlT6XFrKpw8e+XWSCWQu5DE9GsyzJxGe4Hwl1JJXTbg/I664W12xX/o70mACVZI8zJ
fs3g2tB+FEgjD3XFF5XisN2GeUBRoi/Gw6D6/XLmcxVt7T6v8eNY/dmsmAcVNT5SiM4EHbJAWp4X
/DGFaarDoIMrVEZ5WJYANm6o4+R0JCe5PZudZFtPeokgMiO1g3DRX6cdiMOily80OrxHJDHRiugw
++TVYrxTUhGaUv4ou864N0ajOOc9ElUM6uwaLO05NH+CvCYMPumhhNTWVnidfEWUJW4R4+Tr5bSx
ETcQUiGOVYUNxks9uVeSxoeXXj23Z/tkC4hEhPIccs+OzokhxbkvwAUuv02OK5XaSDC8WihYNpPn
d3sXQ2GeTvyonpWsJFR9tesg/vp9MBXtNYqb5tMWHwbHf776x9uWl+b3TPGIiTKzmgvlDrmvzRbn
+jwB5ejD96wHx7U78RltdOn7Me7ummZU7z12J8rStfHYhDi087bUztTR5MHNu+owWkA3MuYy1HtN
Ut2bhveBhNQ8DM4YrI1BVm8syn6o1tHvuiDr7hzL+Ll8S0nJOqDWNecQoqB7a9fLs7lkraILfVeX
/BJ1USDEnI+K0sj/z0fL+5KcshBrsjtPs6tbNTgeicF+hKypSh4DNYpV6ZXme5jk54it7tXwGDdR
m94Jsxmf3ZLc7Lgupp1rRP03dpwnI7TbTwMZPURKYoJ1YYsTWQRlF+9RfiW7OhkC8p4pDPr59JGQ
sbhWZC8eLd/MH5DBML6nUt9gFCaHdUL3G3hV+xAaRgqXWvlIGK3wLRpRyiVu+xkkA7H8k1Wf+5FS
lRD6xAqe1JR8aMRbGoqzmsviZRcCF+GZgUixtYtn7ZIZRn0LBTgis5MCSZcWamNZbbpVTmyccsfq
b6HH2SjH8owWwZhR17ezl8BtfxiD0+Pu/wiXAoXftRenVs07Yw0auEj6D1UMps8nrPsGMI99MecH
DGn2ZSQu4pBOWAPqnjnAG76HaNn5EkN1HnotPLIdBD3Q9f0BQVt9SN2IhXsX74K2QGxYMk5aXksA
SQvBqBTW+OrWdrByCYxda1nP9JX6+kkG2nXounZv9SO7dzIp19YwIZIZsQux2UyOeeE65LoiubKK
gE7TrKT81YKCQkM7SIvd/lVDFpK7lDMIxSKFakgowFMxu4Y23U5Pzz+apmb1bQI7INEVjReNu96O
0uHeBjxDEpKPqbDADNED2fbxmG792EtxvTk9HCFHy8ObEgjsxtRstQ7wONzVwLyuv7YFPi2X1dh3
LP6XSkWkW9HZyEikGw30w/Oeh+ZWxp0x+x209JViCUEeoF62dljtUy8LLwqsoXUzJ6dfsDg/jpOL
H21+wbZQaIV1mR3IfpLrmt41HvohPziBLPZpaXh3RXOszYJaOF/ygSR6ZpAov/ZtJ9Ds971OVknr
3buESKjINB8RWlnPv886y+RaXLY3VPCzjZwlxNshnZK9SLR7U8sCWDk9cRHRUFzU0DXEtkWUfSey
xdayKqPP3PD/k7vzaG4c27b0f+k5KuAPMOg3oPeiRJmUJgillAl74P2vfx+grLqV1dH3xht2TxgA
KSlEEubsvdf6Vrkwhlpd1hlKbmTE1i1ChHQ/gkBuUbTfquIgmtR+KOVEMJ1gt172DUkBuBSqk2sG
NZhkOaIm3Cg9IHa1l0x48pc0B4vIAMjNaXkp9AjmgaIV6GTBUBh9PQy9xQmjjSvyMgeUPpny6z2o
JaNumlPfS2fgkwj83FgKl4xVM5dPdLYqrzWe4hpHYpE3kIOmfpntfPz7uav5O+zXcXVoRSpZXsJC
6YSIYprK/o3wSuHvdkphtG+21zC6BJdVNb66V4vJyos7bjm3uFKv+4ibqNo6aRmc+1BHh1Qg9pFa
lV4DFQAUEoVuNMSdD51wxXyr2skRtocbtM4hirv8Jcz0M34e497ETvo46vEqapyJf4LaqxQ28jWZ
1Omyc4d6SY8vXJdRUt1rfR/C++KS2aVm4q+SrgRW7RTNGi+6vmll9pIMk9OPBkd8Z5SQPXJl41R+
8YZAP10V41CjxQr9Y5bE/wESbPwOCeazcy3LUA0LI5UjVF37xzC+GGvflPDC32wWCahM1dtclrem
9qJH5EqRXGUt5va3oU6QcXV0NzIv9EVSJ9YtxJlysjvto+MieLOqEKgJoYCraj4ccrO+N5rY3M0L
jfmBpq9+ao1kOFqB9uBbEY2VcLKEGzF8TQvRyRYkpvLYavqL1jMIaccJTKRRnX3ppH7zkv1dhmD+
jjB3XKb01Eq8exMIpUEl+/tR0zFIKgmgkO9QbmLifBQsCQ3dUcktSGeV+g3hJL7cWBo7RJWnUYma
mwMNPmqTb4RxmccGHJHPeHCjB8DLvM4croMMfz3ABIelD4dIj71V18GdD93kNaM8etGkh4WYwNAz
y8PhYFuZWCBVRdgInTopJkwbjRQcp0y8B0a6phTftcIr36eN8c8NwtqW1Wg4J/4FrgVuVMDho2T2
VaW/qaPD5ePfn2YIo/6Pj8zQUWwIFQ0VUQ/c2n//yMoBGxLzZuPdDmxMLJX1iJEN2A0jinU67YZ9
5O5CKDVJEQAQDRJazgwrsqVgzrNjNJrcZ9HLMM18EqW/NK7oTvME6K+nam2k81Z73SLoQ7lLnLKU
U+2Oiv3RbCL95qsaFC0lPvXTIVcrqge0wfvpmiUH7KQ9IN+EcJ+kAOc+iQ+Y2JKMMdbFKtERYmbm
T6Fbr21ujNAevXyFk3i4C1B1bjuGyKUpARWVtfHc5uXBjYvwe5145dLDznbJcwNVRDUizSCEwTxr
TDmmYY6Xg0URSd1cBtTGpywuCCs1bUINCuYvCMwXVCfqsxA1K23f6xgW+sEkdUiW40gtDsh9fAIC
CGWtCV7zpM6JBZuWTq1Hc4vGj4zb4L60lWgZI124uX12GockOQgbfT4Jo2JFlJCyLRrtDfjTVWa9
96N1qk1pi/49aUhYBdCh3cVkD8Ee0rcN4+qDg6H4jMyiWfeN5z3WuUrrPg2VB/hdySJzWG0nGfIB
isp5469npg1a0GpnfZZ29ObI3nvSmFNvmmm5JVsWJHH+HM0lFe0JF+udGjPZp4huhNR2Vu3sM9w3
pz7tnnGdT2MJLRErEQ4OKQzDN1wIQPxCgZcuzsvl5Lra5p7KpSK1YaBK1Btb0OXRPuo8ZTOERMKM
LABK/PmPSU85N+iRs6NZlT62xLWTrJQ/WRkDKL7TYpdZxbQA/XNLVaNip4b1vWt10B2C0Tj247iv
ekA6HBsVw5rAXep+YW6zFssYivdb1tvtAwfPoWry/KUpO3wCYQm7UuWjNqPWPpYjV5G2irv9PCJs
zWfLy+76ILC2Ldd/5nO9lh1a3zv0ldJsHZ02nlCt8ZjTdd42uWFdbc2G7FF5/ktPdPTCsqfm9Ny/
cuopHSysla1iQ74KBA/zlol5Ymt4wcu8F4sw3ymtYezdEFm9nzRHe3DGo5JHckNSJUNEdYzHNbmV
yirtomuiI5AIY1bfadlXK1qW2q3K5FtrAi3+S0lj/LVVjcEvdQ0iaGwkk5QcLSWmVC+B62mHt8Fz
P2DBDs9BivkrF432aFdCeyyU/kFhMnMxpz3bdpOlkTOpnX8iZra2dtOOubHd3qFbx6AGbzcEy6LZ
rHp7XV83RqPCWGOBMi9VwNa0F1DIrXIrTawQTM8pmHsR1ae0xF+lR+b5aynrwdscgHmcAtXprzAj
hitLi4GcjpGOwbwbCmWZpLJaM+ZHdJ2V9DF0+pBG+F6MefaM1d5eMqxuscEAshN2Xr02GTxHs7jI
qeg1EyhSXdTQ7EhAnkzPDzRvvr68rrSCc2j71X2bA8GqFFhs5GwABOCGZG+HRrd24aAIcl66DjlD
qGF46ItNPHULfbUqjtIvXizaUTukCw0TvY6+WJzey2lGXcEnXBWxrx0IbfDuWqsBNdsvuUz9VCo3
fmMcDzc4TOydNPEzWa1KewDPGfKrliJKmXrRhD/5Sw6D9DTvlgmsE495EZb9eq9N8ZXkZBhXq4qs
ja/q7Qk7hruPCtqtZM3o5zEjtjyI4wRRFu1ZLfeVbZ4izPZSLb2adkhOYDM54CSgDAd94yoCXr0F
bU7jC6vTJa/D8LEHvCIb/0UBgC+PcWji6KCou9hK/j4vUeoIeRRhgcpRlEm0iYeoOAz9QMCD1I1d
KlMoeFoFnlqN3f5M+54eXlEfGy8Uh8TimbbAEmmr1dFMdfO5B1Azj2Sln2YwselQ9hnWkUlguJvw
5QOHo4rwSc9Y7FO+xpZaPGgVgrVZz5pAJLbkMye+f+t9CGSllYutyqj7ta9AF6FF0KPWg7vdi+2Q
/1Bih2rSRSDqpw56qLG44V1LPspUQdXCuB1yh22uEoUAkamy8Zv+nHJ2HZuwJ13ZasV2NPV6I4hU
peS15YdCWVaGEWdixjq1qVF69lV2n2jCqDYmlC8WcxYjCJNpBPmemAvyXuQI1EroL91YDlc9e41z
I/3M8EgtwjZukDpgQHWG4qy6TU8j0/01OJoXcy3U8EUtWnU/dvIOj5F1ifpMPtYBZjF0X2I7t8M0
X75xaGO9Nc2eKpeGV9kPE3aWXISgqOuXEE6jdqXGYTY91e0437pjFBf5PQNqxBogya4GbddFrotn
J3XDJ58e6JbOCO0Nyw4fsap/1GEsP9TO25oGfu2pJSNJSTk3IdK4f+12024UcEw7FPv3TmT8YOqp
PI2mghYEON45NXsmYZRj8bkOteg4JzvUpQFoXSMf+WvfrtpfIr4WRyuWA9FsvWQaQwaO8pxpZbQa
02DYlxRvL2Zp/hCGwvI6TPQTKoC3YSi841g5hEeUloYZCSno/BBNW93YxZsGxvACJYaiL4ht0Fa5
qdJzEJ5xkWNO2HQhGdD22BXWho3LyNZeI2F0xhvy95KoL6cELocDDgfkCFg8UwW9b9N5zILk2zzY
i1Tl3aZKfox9eNKYOE+x7XH1FxIALg9urjCnlOp9jlgVBLO3dhy4T7JWb3YCCsoWJmd5VrZvTQvG
XrEujp4pq1HV0HAn9oflYd5J7aS49Vw4dk5nR5Ovb7glrFURtPAjam8esmaQ31T6OevUFm+oI/1V
1OXc6vVBe6jyzD3+YzdpmKFL2yy+t4p8oHbor6QNAQju+gumPHGcn5ofMiN6t6P6wTMjfTeP7FuY
UStlLFGlF6mxHrO62IyDYdBa6IeT5ivtQ4QbPHaUAMe3p63z3FO2ZTdGQORpVHuRJU+jTIgTaMf0
hQ/0AVXYuDFqiFt1CdIlyD1xMbCHn/BPbRLTubq0Cb8myIANzPMcH4C3K+JqkzaXMeEeC0j9LTKB
QyfGQB9ewFj5EtL0XpG/cjvyc/LTXLRuGpQGdEYoVkHieskO67JcfOkPaIgm0Br4UyoZPynfRdWa
xXrsMi5dLIOajSlM3OVh5e18t+2BAI7KMp3+QOr4Fwi83WcXKtwnx+5TydyvDaijXxvzSwhaaA5N
EktUpwejL4uVPljMDo3xKKhTH/TATR9wxZ+92jRehFW/z28hs5jimC1A63mypjZtfxelkwDZUE+x
Vmgn6VWo5qxefwRGU6wVSLV3ZaZr0+x6eKsF4An+U/+gZPlPRYEFwJFCa0mbLqnNgNE1sKpnU7b3
CovuZaP1/o2SqF1okyrU6V+MPKrXpNeliI3FLXdFdLYn1U9FrFKv4cz3adBco7Qs1/NWr3bKUjd9
KJncOEYZjYd0pF+WF96wy1tswQio/fO/Hmrq9WUhswvDhmYz1Gb7Uiv50U28/AjcIt5KAosdP3de
Lb6CdSmB836tCFRRtO/TJJ0wBe81jUnFabWG+g36v1i5CT2KBlfEJopjBdjSxMdXyPa5xzS3Dayu
uDbz4eTQO/6uU0cvrciLLqBqf3wdRHmmowsXXAXw5q3m86BI1HQXtpjWbDW+dG1sLU1dZxLMTHL8
tVBpsrakjY22zAmTZo0lijltFHucZYF4rIzDLDtBtmOtvkTNY518Qhbxz8l0mygLNH+u0ea0I4nN
8mNhHnq/IWOuyNWrDyplTaFEievXCocxruW+haEe5NZ9phIQogBF4WBVg+9mu1Yn+wSD6WtBDuDC
t1P7s7KXTu5ln3aU+cskz7cJsYKnzErjO2iYHDdjN7zN2gsPACYXFeDmX2cQsk8wgCOEF88t70O1
wvgZlcnSr7BkrGwGXXsLTedO+97m4UBFJbNtQkDXduDuch5V6qS5OJlXZEMbnaZz/ihi8WkZcBjm
d8+AikFxTH5QM3+VmkGSd4vItLGJ7sgcBNxWmN0Humgf8z4CLSIG96B7kngfA65WM8nYwqSeOgN+
udeQGqyYj+kbDxLL0i1C+y5QPLH3nTzZFoAYl1/fgUkSy2J0evesZ9hmu64bXyHN7RsJTp97XLtr
7FosNc3xjyxQh29JSNptc9bwQT0XJvHXDOarI2u74DHNmmvPRBak9QDXbzoPrFRb+OmY3KslOHSz
Ovse4ZP5px4aFNmQq4RtVQ9ItwXRosp9oyKjn5+CLXGLonASeDBiuMlRkxyTqr5WpatcKwQm5Zbh
sraufeMns0XOu9jtAFLi46yBbpflcfQg9QWwJC5ErdubaNrKpAdyPzYn0y7CGxEiSW8JQJsLpK+z
ixmfuTAzZQL1x9axsARLPxWZsuMmDeszzVqFoEMubVc8xGbc7DWB8Xp+KqY1t6bQHzZxhEHVAde3
HnNrug3gwYepoH4TzNsHWgpDq6H17NJNoZXeYT6wRtNt9oWrPZcobOn8q93ZG1T3Nmb20aff+srA
FFBEg0Qm9mt5X0hCRmqfKkjT4nw7Jla48ac6gdYvDV/wMGQwcNZ2egyOBmUb872rlfvD9etFo1fq
LZCdve7E+f18mvOdfe0NXlefXTf/1Fqx10BEvOsGEF+/dcuH0ERlTAu6PjKLkidf/dY5qn/M1YKJ
tlcYL7WtFGugxoSF4CW4amDjKzSU2yoBiaMPunUplLBTbqIGB5GI8WTpXAY1ZaQfOm/Ghp2DyLua
Yad+XZAx+FTQ4j6YI9HTKFikM/WHOwjUCU5BAqkD7ywpfHO5y6+jDpoW0Ca3wqwfkDAbZ4ggxVPl
6bACtcz7QeofgbXFDzUiyoMGLPr5wZSbFNnKMewaEMUZRxs2iQEVqO3gtp22It88abraHw34EpBm
wIcalWxo8oTKZ+Lv/djyfqhtB/pxaMYnlKlPqTfqixGp+dmLonGvy3rcaaDz79wQqr0wNPNJK4J8
kVcBlgAy/vYDsV6N9zH5pJdC6MadYlrDoZV+vimTjBYIS38w8B2G7treJxy7O70Ou1U+iQxNhbs8
FGdRJEy2DBtbV8w9KhnD718F7deX30eOeYXdYe0dIIHLsnPlozN67b0lc+AnPQR3IyHCBoCJlH2C
njXur7Y+ZCtL64pnDmhIR5kMPtR63KZZHhK/4g8gNoPhR5lab3GQ9d9g4MGoEWb9EJRcN7TGTc+6
xyq3j31lZw0DRxSQ7G1s9D0XWK6/APzUBf7+9A4VTH8npxdA/6EnZpZJ9IuT3qWa192JVPvthek3
2lT99Ru70qpo53UNmmXDLd4SO3JWSaQ0p4Qr4cX0WTQK39O/991ep7T80DKtXiL6ru80MieORoxh
Rs15Bz2XwpJzEgo8SKTYWUSlod9M6SsbqTc0/LLSvCRqJ1d6FdmvmT5grLTSH0YQ3iKBgiJD87yW
qRudM9u3jxLz+VqC63saVOrDLnpibdIBLA+n8j6pnlNdHBQ/Up6B3ZTbzIlq2qP8mMZ3btA3+t7P
1iLFzO7LxFp3Xm+dWjWND54RXpvEMC9eEpoXSzbF2RK+BMTRWvWWa1J3jBvMVIyDN1/GkwEfJ4Ys
0Hu8w+CJtlq0jsKxvtAGBa6jZ/E+Usvi4pqCjo5TrGTqq4eK/IHIZ3Wfu8W4t7NQh8ip3iMPGt9z
/joWctFwnQ30S2IHEK26sFkpWZOcUtkekFPIHWAgpd6XSYxvbD7pOVYODHeDS1EadKC6HpRsEmaw
ScEFOpiwlqGXxCu3xsOKgNj+zIKhOqSxF5y6ugAc0xGGEXOecvwX46mn1Hg0W4reCWxvs5xhJMK/
Z47fDLiHxyiP6dPr/aOfV973wB2/NiI25uVxVef2k0bAjpNUP5SgIispTcpHK1QSFH0n3EXqadYU
zA9jn9q7r0UufFQgvWHorMPQNunJquUrKjEzrpVXFn7hzs76ZmNPu9y91whn5XNsufqhrNN+Nf9Y
pImXmGX4Qkkn4pWulJe+ZdLR+UJ91XyPJaPXgegWavgY5oT1BLn26jHnWeneeGCOpG3mj4EYBH2t
TLsF/oydY3JPCPWYmVVc7HWMSiemAIyEG6kGAMb6cJkbbXqdfyQazHvyBPPXrCnEtdMw4JtJZVxY
vjc3QA0nIL7ONyVB9Z5EibqZd/kOHzTDkg9K0th3mtaFi/l5x+jytdUWybaj2pGC+aVat+M55zwr
peXdz09lRdTsPBjqC508sPv5hTrJSMqC1OxGpb+muSXuazcW92UQMh0mAxgbI8/NL2AFo0UcW+d5
z4jykZvcqzAbbd9oHrpxiuN7JQ+sS9ANq3AuGNNS1zdfg4+v5fPXcdlpBBIMEUQ4v9MYuUtQBE2I
EwadbQQjyuIOK0b/Wxx796Mn8S+bFLKoTeLqsTMVOhNJWT5mao1rz0BsjUCVfrs3MD5kKFVtR12w
JteR8iZV8VZbtM6m72V+mL8Dx5DOMgDqaw43+CL0zidBYFRc29zcmWlSf4A4CfikjMqKz3koH+ap
fZ5HFETj5Cia9yPybI9V/PenYM0UtM6xJWVu497MKa4Ky44/PaQWmH/dQGbL1AXGamJ7B6coP/PO
it6nDSxzXxu++ZMjIfmsn93cUH8Iq80XTlANrEsR26G3OuYcvE9Fld/mZcdooFOZb8ya38q1k4v3
cRhIJYG9KFet3b51yNcOahzbRw2Xbqx7TbwsbDvcZIJgt95Uogeaqu9OXXFYws8u88dISxcxAdV7
tcqsw7zV6bp56BTziVq/WI6TrYaeMGJpVEnLeeiVTiPpNCCpKEZBQ2xpIp/iwUtXsVd16FipQIHG
g/or7eow71rdXuk8QNe++9PXtc28Ef65gcJho0QkgKWst0/2mMQPiknOLY6X40yZTyRKl7F4m19q
Nf8Skvlx9KfZcWuFB7iC5elrlEsgS7KFqEppMo2X3cpP94XPOgJXu3vn+FzQCq055KHlYqPnKfy3
+SlM0D6bfrzTkdEtW7QYD0JFM9+AaHrvczJeSt+zr1rXt6fEymOWG2H5M1aOGqSUG1ceneMOF+mo
Gy+JO2g7JmagFMeazFAKqanVhODbeE3FSENZEWjB9M44q3U9LOoIOcdYPaiTEc0HA4d7FczcvNtq
my9dgJJQeTe+nVxytd20U/3EvzHuciWLSMsb1Bp/Aiz6EKvrfZQWkxmh7E9ITvIDAtJk56u9xCIK
c1LJnegJCTGR5co3mry+vB81xCW9Rn+K1YudEaaKx3iNmdyulrWM7xl9YtkP+kPZNIwda3KFN9hm
koUtKEvnB4gw3qUaBMYUfHgbTbTktYJqFDsL1NUiBl5A1a2AJmAm8EAZHT/YIARVDDuX+Smz0vv9
6Blor6CxTKPV+cizi/ZK0y7FEtVQuymBuWEFVS7SvFDOTDjbl+IRo7LxMjaOQCGBDCmoonzj5SK7
OYRHLkLXl98NvEpEFhMIIoNtYBxaJ3Ke4tyPOOTTZD1fGVLCzUwVH03XpfWhmqQcWrz3Un1cJ5bV
Hzzbag5W4H1W03gzJDVzEuzQk6nSeGBU6j4689gSVyTGOy2/Wm1XnoBSl6s2KEjOULPoYNh1bqx8
icu/aSJuZBqyxZrctqk7q3hWcow1BmkAwQBTzvK7PAGy1FA9ng0cvqgMx3DVBwp4z7piICqcKFuP
jh590DyLHuwhJtYsZLVaeL3Dgpzr/uip1tGZ/1hSKgXtDTEectv5pba2W3LX8qBefcELpA3lctTN
q2wxGHoy97dpWchDxOBvbTvudYBIcVWwSJL5YVcv81baufWKXxgvkDt1XdjfsUoS862o1wEf6vpr
Qsza7x7Frlhb8+em6NYW3wXYYQOTDs1Cuo9V3x1C2Zx82q7PKdlOS5LV1Wffh5mqROWmytz8olf3
buCR6Jla9JP1iqipjNicbY4oZyMNum4Ycy/zQ1lq6u4/zOPNSZvxr3x7lyLdAqOgO7h9HKge1j+0
G0kYDZAXUV7F+TSxycr+jAM7ONZave4RuRwI23imAyBJGm1QikPdmJ4Je+ZrgMbICKhTaw0Syjja
vjuejYwsS1WnNZ9Eoc+VtinJ+5MxERE9wh5Zu3ecMRgZNO+gO7K6zSNWBmFYZ/LIXjVp/TGQaXii
q/frwSxq9JIiSreuO6YnZ1TRCY/1eXb11pO1N1bydq837sdsH406g7GpvIQj7WIGk/kzi8ujgX2I
zKwG45Tnmzhb+yclY17TC8O4zg+BqGPyzcBp6WFkfj2nEbm8dfo8XzKGAyUXZwpaKFceq8C1Ee1w
UxuIo959dU76Wui0F+Yv38+5l/QtcWd6TuIPbCSM9wqyK2n/pJhMr4qK0aQzBHlcFUh01ZJ71R7C
QxMZizosyu++2/d43RLvzqHhPmRurdwyB/mlQDW4bZ1hQHyOWrXUt18nr0KD6pV1NRB/UK7TRljb
4kdnV3uF+L7PCPUytsrh8CX9w4k57qKxvbmYzdZwHbF92jDJRgsvRlJiZ1fESNHtqv2+ZAW0mtWB
yHUfcnrCcVWG34fUp4StgufckQy8mH1sHf7NiyUw8JubNmvhEyYyvW/6xDaW5TDQcn4uOzzCCbTT
Uxj72S+lWR/+jBJSZ/vRQSE7uLSBVYyTXBbvytJ6KKus/Q8Hv/PPY58FFYQAgbWWGHLAPP9Q79il
m+Ya+p53ZTpipj6TJ1K5sVIMpfPubI9EmPJWaa+ToOupLvVgKThLr4BXbuW0V8uge563Kk6epVBg
z3uyqg/a2P2Yey86MLD1l1MrHBkOBU69dllofueygiIbhevNdZE+aIndnOSg/KhVxdhZgcE5kTAT
SWRR7bQCL4dFIICqXaruJew9VuqzT4vlRUqaQLbTevCWFCKxyhpckUtFBYmlnyxIngSbFqgCtSQ4
5LMqMIF3l63hXTBCcFk31dMYXAld9yikdVT1WoHZlTuHLzPdtAtZzaEM1REcaNFawH3IVq1uFsDm
SxNvUahdar8UC7jH5Qp7rbtzK6vbEHubTXKFYRJVnzPnMcio4jCpE9pjjlxNBe6rpGJNNF/ZfqGk
fiFivjjfH1k+lKEf1P/Y/a9z+EHqV/az/p1INVOm/vql/3pkmpjJf/sj/y+BruCk/985V8j/qu49
/R1xxW98Ea509w+gAaYGChxYO8BIUFW/AFfuHy4IK/LdhQELWrV45U/AlSb+EMLRdU4g2GiW/bcY
cAVUO1RbFRa0qUNzB431P0G1Gxr/2t/uVo5moRgDN2fodOdUxGXw4v+u0qwUgZG1kdBMK0kjQWm6
sWEUK/LyVTVaA96uHKgS8KZojnCubY3shGQrI5hSB8suoT2GjugCd575rNWA3lihgdOco2kHnX00
O6/zl0VD8sqTk6qmSdniGe1OFFEJ/TwOoL8mLQGRGv5i7ByiflQr6LuwOmLqPUrCSlsqmPuYfDaW
OMsK6RkJjUboLIGfgj9PmWMUE9VU9ke9SkdrqYMJZ0bitGa26VrmQYuokzCA3TrgLhlMHf6BzxxY
JXptesemP4JKIaFDQJNxWwxnegzBVM2mdGPhF+1nqzd4LgtH+VaqpovvL6bfwq1dDaJvhjM02R0G
n0xdj2Vt0rOxzEHbhmkZfypkf9hn1GjkrAfwHwFTOnFAZQStIQSLCYJurRTkrDB2xC8CCogwdj20
lHCLEMQSW/SGoU7jMyp5kbbWc5ewCHrJVLeioRvTeUlrhzLVrhjqbBjpDhiOuIi9um1YOGCClQhi
Rc7HyMR2CPM3Z/RFQv62xHbZoezM3zunSqoDAzQn/WEVud31S8NpAAgs+fvF8Dx1/JNi6eKxSB5T
x4yhaQZTk5m4bJAEtN1MdNNGU0TtRuVyZl5zDUHLqzTpjrx2Wu9ayMz9ItiknaUFqHfTot8NBJeL
O08xSmyQ8ZjW9TPSxexDdTxCqd3G1qGBoj0QS2EVQEi1oIaazJh1MeY9uGFsjBnQMVF2WHbk2PFt
ZqqqnYG9x/62sSgfmEf4t841SdBwAuG/+JVpf3IDlj9Gv0D4yBcRyjVvOEvuvLaqlIWt6HQ9MuQr
F92MIwLpiUzRkBClE/JAj4AIlFVBgFZuivzRtHwJpaDXdN6gqH25zrSidi4qkHhwj7YJi8cZTPdR
9VHxkPihteZNT7GULwjcom0pTUY/8bJXbGyIxaihNbdTAxpuF/VDuRF64EDS9BBaHegxW84zwDCv
XTICSNDe+FbwLVXrUHwYVWthyfZlGj0lljYSQlwS0HLspT/8aDpbM7wFBVSKSZrleewhw6Er8DPy
aWJdKhM93YrcvKTaG3EusxU3a+tpHPQsRaRkFu/KkFWvmjGqFbG30ClgJtR1rX4OlsaYaxj6Kjop
2G/LrS4InNghuu+ro+yqSm6jpEkA2JZNRlOkyGtsgSSiecSjUFhY6CVw1d7hB0+7G5D0JkETihTp
WLWIDHYOEOXJZVsNRr2KPC83pnBGZ9wTBha0CLq4cO1VI1cGzn/UD3Sfs+rTbfMg+cBpLNWrYJ2S
QzkHaxfdt7VflEdvaNvokPLXWNkx7/UQ8SFxBMTddFG0Hj0TeaCeAhZ6Vf0kZbYfSRT0zIp8RSr3
khqRSDorDO9NnA4N41s7f6N/01EE+SkuurpAeLoq1LbKULbGcucN2Oy1xcAUKUfSo5PtsieeSlSr
IesNwDUdAuuFEYFRWrtOSvKciqzOWFCCk4oTdR3CErqwKoADFb8uSZwlK8zUyZRrS3+CUrDu0Q5V
cSirje2pqbtmlmK+2BWyF0g1me5tO3wSyqlsAowoHTPjYY15QKCip8uFAaYeJB5iZ/DkGUV6mawV
5mHUinaYNZsGPM/4XtVD7nUHS2SgVz6YsEURAldDT2PV2fWQ7pzhZnXtYGprzR3GGhUDmobGXjJw
G8oHjbSp5ikNE6U8AYLq6g1BOR7vQCvLb54SjuWy6HRDrrWK2I3FqMScDZZbZIDPcz/mTapJ469L
JZbDQuqO8pB0or8l2FK4BiJ+DJe4aKc834F50ZJ+ai7PdJUHm7a06F9bWbQ0ZxU0pScvK60XFcXP
o2r6+b1SeoLEA8Sk7oHqDpGQTgMQonmooK2XDtQL/IGxFdGgVXSPYLWaHuFArDaGXhXuIZ99wdV9
a/j2KNYNxmyxrbyhS7cd1BIMcWOS2Wu7KCC8/c/XZP9/rbZ0bCT/ZrX1A7HQ30Nxph//WmoZfzhY
2l3XwbSKz3leNH0ttVRWU6Y1veTooGpZ6lC2/FprafofKBgZv+vYDix6l1QsXKPq4H//L/sPFlgA
JFULmKjm2BTyf9JUf1ss+z/+DMn5u7FBN6zfTR1Cd/kvWLJpKrZKuv76tBT7myEG5WdQZmhFDMvH
aIFEZt2HJuEegTNeTA8uoWEru0qNjUuU2Pql4V4XSWfXmpG7N4X+WMTNuE+1TBgLteSOnDFGRZtD
K7bAgGalfnMsYb8IzEznXq3Mk9evITq45/mh6qDi2jYTIk91z709bhU2DgzA/Yv0xh8x9KHtONaC
U9xcutVonQANWSena7/ReNS28978fJzm1DeOCQO0KeNpwPDq6ppGiJk2rfiUGNiHYF7dXTjyERSO
0cFloAgF2gMxxAWT6Em9fwpGDPJORIJpADWRCXOPSCYuz6FV+iunLUf8frU4kpvarLOJfV6GTnZU
4yQ/NhDZqmD0d8EUfyta/9UrXaCeUo/OATPFQ6DFk1U+OneejBe9auPOq0ZzbWVIgq2cbHkzDBRI
Nf9N3XksR86m2flWFNqjAx88FtrApE8ymfTcIIqsIrx3H3D18yT/np7ukTQhLbRQLzKKrGr+SSTM
a855DkLeTmLYwnFGtQThfVRFQSr6rwUpyEEv7QMiL/bCe5xxaekmAYEc8pRBTFAW4zpUTPFBMFZh
YjJfaYYN6KeLucjSZ2jmQg+xX+suYX6MPJRPBkV/28ebhmddsJhdzyEjLiJCr+x0dKtl9FgX2R8z
GtpDXZFOk9lbRZ++zCoJwYmxBOEThFgEl8ts3E/CDzB2KWzn8Zpt0zb7pvzb1QRi3HyrVrC4pzjl
01CkOXrN1CM8FvP7umRQO+PfeWt91/X8sPC8RzX5lYKARwZEREzB0sZDgobn1IknRPE50TVt3Hsq
JYEjDXfP6HZvrczArZXyGuDTVnDvPlLnz4eJCMW+BKWURG3pJwtUNiVJ3plgPXXlWPuy7guivsu9
0Ua/MQxcWOWQTdkkOKVvdliZn5MmSbem85DqFfGrihLQIT/aS9xuutQ6LAmWyAXrd2/1ZBy0fkkm
vGRjR//gGPe4zDejurMQOoTmPAzsNwaNiqJAZSIVMEJYKObJPP+8KK77DrmfMIN4wC5YgY4fjgaD
a3Luy/sxrojG0Zxl77pfRp+LjWbHbyz2MmBJvNSrvDJFGTdmN9SHJoKDKgGseSbga29tqxfLSKNN
0cS/za4EeFKWn2QVin5e/ZnFDJXcYh1s+I9+PBpJ2NRNmA3JYcr1b00tHMIWkNys+g5WbUZyRWF6
ZabPvo0IAJjnwtoXTlc8hnprPldZFjP4NjYCBUZaV3PQt2q71/mtslg9mipynIy5JJHSwGwU5O5I
+oCtq+qhiuPsBAgO8LxONDCe0BLpBQdWX9nfJFY3b032wStjc5wvbU4C1Gx45TZZKy4mLRmx1Rsv
uSzeeNeRb8XwHjppPDFkUEPoL+RfEbIwCUy06qBFJyFokvCY+yq+aWIPqT/HvHi47XjD3tVWL2Gh
NogULhW89MCYSG+cp9IvSyZoqZxGj5yR5LQ+jQ1MWZWki1YZMYojzg1shYesg/GBgdlmMIF3aR1I
LJaQLXHGeIzUtDqM8boVo9psLXfZqYzdANIiE3Gm22C8R3FuA/JYG1i8icsnqTZE8qWNvCjpFLEZ
q8h80Kr32RBX3eQfSbv+GMA2BAoMBhUVEspdODHAHNpNlpWNvxbcCppkgspUkihD3nedZe7GkaT8
9QAawbCMdYCRjP88EsC1T/c4fGEEVsltkh83Hvbu0W+Jt/IrrQjVAvV7LqxvaXRuYBn8F6fafmub
ytzi8Us5ZyevIMon0A10bSO5MYqlsONsWK4hvbptXAihGC01TBeNrWqLpD3HAoigfidFu7eN6CGZ
q7NIR5y0TvNWOgp6Pzbm5SwuU23NAYT8KE/kNs9bhtBjlAdFGX9allZ7gOWtw6Za8F9KEkVCiIWP
U03zO571pMF0nU6Pq3B5O+pdEfcRCnYLb8kQQ4kBj19b8JNvcCR/TogH0dybuEbxxhJduznmb7lu
p0FRI+w0WSOlpbzv8sIAYioRZy7oNCU1utdOTrVhb+JPOQJpXEhse4UPyYI/CBpI+MyfeZkipiLa
sK6Af2hdsRvIf0NvAWHU411+jwXeH87RtGQ/mQLRmAdV5fQkQqXW9UcKZjLvUe5Js+n4oIYDEJRT
UkUvhCxwq7QwJXkZj6OorDZZnYjHv5YyxsptFDq/XElH5VjjKx0/nW5GMGem19pobpnb8XXJ+SGW
a/pLm6LXae7nhFhYIdIrW6QCc/J4zJmO+p3Nsg1ATFU5UUhrfscyaRfrluZxqu3TFMeKGBOebM2z
3orK52E6k3YCWY7Uny6LjEAvOzoQcuRYr1jcwpVsg9Je3yCoDyxd1gGcZlZDy4VcrNbnDIGOJqo9
4QJXFPgyTCIdeLExqiejTRTa4347z3VM/AFOsLntwhKWh4ey9D6z29+1rYngplgYjK8IDT8WpH4i
B9g8oV/mnFlNPrVFnk2pbWetYICi56dWNtc8yVrkUvK2HWizAKtOHw7W/IQSH0APGQ3I//Li1Ywn
1v5ZoCTlb3WQY8hCAR1vFrueaUwuQbKtHlqwMXXYLL7jJMR9aNYQ2K5XJ4ZEuUOn3DYgKlVhbwWd
PVCp8mWyU+S+5AxoMj7Go3oXI4cLQH/TpOVrfp8VRlh2q/OQfJX1ADtCxagEbrDaYsQgaJw2ORZD
vsMsqvGZfWGrb4KSCRsdFYntLtxUNAmRS8C7KMifd5LlWs63YuyLWGx9k6rGV0qaxz6NmqcOfISt
2L9spFWwXKzqaDV3TeL8Qnt4zhptBh+7kixjTYzusBJiV0iK0AX9qg1Ub3aPu4N0oQf8s8sG9Ojz
mA+XZEBnjEvP3uS3TYHNJzvlklaJR4O26gYn49JwkY4sK7I/upZeiBrBS2TOOJV41gVd3v1xCQHc
CPTrqotriGmyPxEhszOiNQu517GSEwQYukX81Sy0h6tRIHybGPk5iVrs++We6sc8GVA1dFzxD2um
ToSTWwiqAFlnjVOgtkIBCmEi9XSsztxOyjd7tfx57IuQdB0Mk1r1NOTEBA/ZvHUcpAfqcjQEGSxW
yq186dZPd+2e2bbRTefmewJlEFZLKwJDqR+MSHfOWaWQgGWqL3U5P5aRGm/LyPis2YhvzRm3zpDM
uPKJ4JgW+M9are1XOwfN4cRbolZQdjTgYuk8wjQusS6aOxICifV12oc2EQ9dm74a6N88JfoA6m37
N62VZ5Mc2RpihzXjgzV2gJZHCamw2dSqpl/WOrAE6pk1Vw/GkD5KYsF8i1BC2EFuMLVI4+c05QGh
owespuQpYRjVOre+VUVWuiJdAZNf0VB360nTKkkdiktJaVdYlG217zuYIGtHbcym0iaZKSJECi0/
HrF0LuazrVu+QP3LwphNXINBhZv7ht/tVDMz3uUFRUO/iTPedL0WdmjDVaz16QyXHA1bvDyn3Hwf
xjK9wL2+cO/R7qNxuKvjuQibaAAV3Bp/wGm7+0YnakvJjIeoc2A7woe4hUF4mAWeWpdrc+QECKii
rAe9JfVRwY/pD2N8RokWpI7V3qqLwMydK14mPGbMDOvE2hOSIBTtYY7hcY/9smmiiHtB90JCnHjA
xjOIaHhwxuh3piElimTnL8v4ybSFbMpkD/pIZ83X1Dj9EglHp30u0uqo5eUJOfQQ3mzrcADTK3jM
MXQmpwuxeoIYII0rwRC66/Cyg1jiLzEj8TiQKNg6Wd5Vy7qNVKRbUVUhR52dvR6ZgHpQ56y9bxAM
eEvx6wMu9D/9bFzmhmi3hgeb2zUqyFyewYXRfaL2Kw6KGSJGYh2J6aSmNfJZ4RL9OTAKVtN1DSzG
yDIplzstkqycVnufWijX9Qba8lC6Rym/nPEWWZ0iYxHluKUqeE2d9Qx7mVzMjuYArtNbb6fMs9Gc
UhpdgShafo5swBdTT0p8ZDZhmewnG10N/gmTGx+Ev3UlWCmvISVd4adBk+tn0IPcDUfsv0yz1ufB
VJbfsXUZedTmmpJ9ZW5E9OetWOjRqLlqHkMhaYlcWphEVpnS+7ZTgOx2LOmzkz5n8dg9RwkDsUWr
+o8W9pfVVOKMAwenKiLIbUfTerfQXqHoWwI8hN9NXyK+j2brLpls646ENF5YsN2SqChr9OV9dPTi
7udlSYT0NQVHOM3ucpdUSFkQqWqe4a+qou06NhueUjTZQ14WO2fSrnzQadAIW9DA2ES9l9V8wBB5
IuHhFZLIFutmWPeI+KahbO6l+dHVUbahw113pULYlJ1Gl24Z6I2z/FsqJl2ZNX+ONS7IWN9OnXjK
UqSSeXs0RuZSdT54IjEVpKaAprOKFY2pub6d1QByG/vNUmWzU9HCaexhyBizjk6EzYKLcINW0W+L
Yt32ExoQToMMGBQFxnksknJjzTcP2kSO4Bzl4WKYTHpDMTTmQ6pRxnTklLtmru35/fPIzT0ec8Ro
I9RkP73i4q0lJbFEkymyoKvRuteLhwjoMFbLWRKh7lkaIoBuMvzezGqyScgJrvAeMSb1VaeZaMYo
aPPSOjkGFFYumCYnmjEX0IDb0t1ptTB9WJD1rh+Nt7ZYgFNlO6Qh897Uuud5oGyS6kDimvHCxEe7
qkBWYFX2BwevrtYa3FKWMQ2bQS5w/wdwyvRS3L9e8S1Jb4PGaNw4ztLQ+E4hCrmvhsc1IPSI9Y1u
kxP67lRcPiox7JRw/ZseQV8+W31zbKtxUzpYs6QDw2aaCbEiPRWNJBpeWOjhkAlvmHtOcXKCAdCm
x9Fkw1Tp/UeX34MtDsaxZCUcU2r0ilFtHB1J2OJKFtBZiFsi3yRijegNnG3s1uCPR7A+wjbyQFbK
Kbv5lpRSjwPpxuwtYh4ZGYLJrXqTb2GP+KzMWpzaCKKJKMjwm9u52+ax24UW8/D9ZDHnrxDOSKB+
R2Ib8ItzJYKZ+N0L035wIydgXb41rKlhqWdgrJd3k9pTwN6yPpdePeZMINw2f6aOT7hy4FQT2Uf8
+mTfjcIFFd2tRdgXYg4NRlEOIYZeMSLCt/U2WKcrm+75QdrVTLdLrxW1JvuRpSfh2OCH341tfXAo
Q8uaqUSSnEr0a1XLQ26OQSeX7MPNjgMyDvn9UqvvRVMT5EXhEao9rU1S9RD2yZsHDUQl7xaD16+4
hnr7o0nahQB7yt1oeXT1/jC7v8yUf9o23HAx+AQLRmpPy6BPFJqAHWBoG0KxfLiWH5mY102O4NpJ
kGPonfadieRjdXhm15+4GCgtBA747LPJ4Ijr4J89eLXPIrJOeVY/FWJ5Jz3sNGIE0Up5SJQZ2jhZ
ex6Ggt26fDnDeCxYxCF8YqVoMAdMx4lwWDNNQj3KMBDGwLv6yIHu3R7z0gCwMPDJY6I7TZMrgxy1
K5u1/MyyxiJAVpieoyruVuHInkpjfa+A3lM3xDSN64qEFWcziSHpxSrPo56tmx75iL9GjIDShVLB
cjuqtB4wvkUi/Sjbl0ZnLclucwxRzJIsGU/eoo+HmWRR74aCuM49TIcxArwUyYNOdULM87xvc/WZ
M0TRftWLQZKKPjxXHRlnCE/upnyH7L5gXZg9VIuDayVKat9UK4gGEeMVQCGl8Ug+FINAxFI1MXKZ
StA0iyIPKxWSNMZqq3Eau+wB1h+xb+oxqssXrqY/JuLsiWSMkToMKR/A0pErR8+m4+0tTNPwdVt3
NBAcI0PIrabAP44I9ebofJMUcA+V55I6y3Uxxk1BGksL69RrR/OO3NlznNffEBJvR6D77GT7WOTA
SuVycRWTdY7eHH887baJiJ8FrzdLeUzp41pH3FF+4FBkzqch603aP3qj64EekbdgDuqfaNZ9GFez
V1eMUKeWsOgKk5y+ZPqGpgGrj9qfh7Y/WAm292neZdXX0pkvPBK2UB6i3ax311laj6WU6ivxJZS2
6FZio+9YzrbdpjZy667uHhgqzrshobYW8YO62BeGFGfBDNMnPbfdG5J1VpeKS1wD9SxjPu0aTVVA
4/1GdPBABEVZklstAHCZhOhirfAA+9Z3LFleDYJEScAd1Y2F6WhTz1FCj8qHmRWvKz+UaOwJRFhS
TWeCac7TrD1HVodqF0K/r1sLYBZmzSpKV5Bi08GN30cNzxM8r+PifsO79URWG6cl/SrUVr83lWnL
PPbXWqnpzu6i60rpgizy0CXFHYh2unCyAzVx7DKKGmTKxJfq09VtIwBgXb1NtekqGecqCPxImaWh
cGdr7xrKU1fM33k07lRDCWQjPgAWVUHspk9KzXS56l8nfdwjjqCFcRhGRLE43sjV0SCu2KQ+0qgs
sW7lZ2hatJDyoKl3VjoexxqVKfofzWt053FcKZXxSRH1yTxGJhE+Bcfaud3wXjr71jBxHa7DtcwI
Cge/4OczUk9gCzdx4Y4Vw7KJ4+q86InnLvEDBHMCCUnDIRujOcMaUcgcZyyA0liQp8eNebjadcQw
Q0FfwSXRcqaRFkuvnTnm47gY3LqU9WOVF5QkpOgaPHmmYykzhnZ/AEcc+qi8E8b7OBJ/iJsXIEOt
XeuSAVXij81A1kHK4SfHO+sEq9qy2Jh9y/ZNptWW/vy3al6bttVoMtZ7pSONnd8fngsGZ98Wi+4t
4G7TJgNopn9ZjrpbZXq3zuIbxfQB2h78K9SUfCCZJtSAh/gHCMznUpVAg8yG+TTLiZ5wLX3RplBq
Z5r2bjdJkpWwOvja3P52xDN9MaWu9Svrlm0P9iU1rcdIhRapQ4G3R2BcuQL/RO82mktbhXeUmmDc
2m38qrjGGyLi1pnZhtv6o7HOnw6Ry07xmQLBC6xSPQJ+PtuHzHnT8xejdQYPzvt1jVwWLEV9XoiQ
ZTK7cuvJQbUp6fKpkrp1yxUezd8xGxgR06xkBhG5fBynvtNCshUZ1xfTnY1KPx4MppFae+3V6LI2
xKtwr8f7K57nSX7O3fMo5vkYwcTya/TCs0EQdaT4g+H+dlKHQBawgdn8HBFCrSb5bsozz2l50kHi
JgK7O8ZDxRNnQSae6KBesHwqZTdyVrGvH+WBoKlrtmCv0Zhn+oIxLJEQeI8cqnKruIIl9co4d7eu
2rTeopCxaQ+ntZ8PfdOTKbJg4ljV8oil+FWsCcVEF92TZ7/rGVd4TsGtgcXv3YQmOl/7353qXqas
xE+pvyp9fMoU92EZHRlgM+cZYWhPYNrjibFIqjj1BkXoBQd2kJtYsaN1nHyJIt0xaiQ5ic7CRfsY
x+VxKvIknJyae6XCSZTfa3lx68tUy5dW9ek4035lr+E1awxCAyYhP2Z4mE0FlZL7KCK2RJl1XA2m
rcCl9mWK70Ix5XM6GCFEPOGnww2IkQ8kMMCVnHrloJNoO3dAp/Me8EQ5csEaJfol7twlw6PcwK+U
c9NXrPqaQdEy2g5p+WCzE1dIQYYd2RlAXLoUJYE+YFcY42Mn1V1GFGZpIn/SbETSLkwCf+6KRwZa
1zURYEYJSsd6wlIpTQNMFo+tE/9uMyf2mx4lez6+VQaJyxwwPMgyT/2o67A0FCIwWabuZQmxo9Kn
QCSj6tVWv82y6oNIiZAOGomNXO9LgrbCJk4+BFAwv0iw0mMvPdSu3Ant1yB0PHnKUIYtUEJtvaEt
FXqLW8a3IV0Pwv4UTv3rPN4G7Yl1KsW4RaRHd58ZPsNBzRvJxBhS5u4NCwNTQmO2qp1rB2OjBGOp
BHYOd2uatGfmkMNMVFOmWsNlddldEBFDv8x0wJ1ToIBlgYwBhV9YSjiEblYeZ4Ta5C7C00B88wDn
DA/s11CVYM8F8nY+QfqfgbmMp2gkYMC1iY4a+fVerqXf2pzi5BpuuYJSnEdR/cKer4UTjWZIvNfe
WHgSaonRXRMRvVVV1L7OSUjBzcAl4w2QxTtTFENuwYS4I/oAiUFBBJeLD4FrtHgnb3XYYP4gxpn1
w7Eq2ft18tBfhJuCvlpAgRkoJIJCwON1WAzgRqpzf+jJ5bJU5sijzv5kLg2ITiWA5Ul5IKvA8oy2
ek7whpzGOB+36WhSqxo90uLsBASg9pu1xDSosINT04imFnMU+4Vhw4878HGrKCTc7C6Cux0ScDYy
cNdHb2LFcEWFVHq6SpeP3fo7G2NcCvOuAVF2GRTma4Aru2CM2ObYWGtpVPVh+5PW25vy00wbBqV5
x8rcVLiIldtbHpytRsvCECO+Z3fOGzGYcZYllrAMb2ybZERg/vjlmIr1LiAIyz6KCQNxV8MgEI7g
7JyGbgeFydgkBLlPvTO+zs5SHnrJyqtPkudOZcJZNkV0pjaIwxWuDnIZmb2tfX5WnYJKcB2bB6Fw
Q+wNw2db3B6FxTCuGFmKwyIhjWD+LZaou9PwcXrtzE8etVYe+4FME9RDp6FiEmxqVIcOzIpMFG+9
VmYbvJ9LyJLtd6K552nAeKqupNTXgK6JpTLZj/JSlyrtdUb+bVwY3phMcBSRJSOOdEw4zkmxJWH1
3BtOc0iceoKbuzieZq2YFWyTsjadkDM6Ne1tMR0cjTVcSm0AGKskCA4TW3EzzdRsjKdmUvjIGkz2
WEeDRHHJXMn1x6YREDLctd9E5XOlMFRC4OaZDPoTnDlhuaSEzBkG91CWMTzxP5ymxKkNooE4JbaT
iJ/W0KxIx5hXOdO+KCFD+ILZRcoEAJu0gRCU1fwNJVw8SUTiYS4H4I3VPR/LckdIRxfQUSC2VAir
6Bdc9KvqfM4meehuGW3WylzDZk6xANYgRBgqEVsn69exaT8XEBWeBASHWGPQ/AaRFOSojuTBnJQ9
MevzzowdBudUPM0q+1MD1p0h1MJMWB29uWubl1jq9FnN/KvMfaMrkpuEXA/sxrSZu5rAxu7Zbo9P
WBoel0lhUWvCJKXvTiPmoYAnej8T7JoKTdkQOfvZtgxm51lvQ+TeV4TenDJpu3foQdhZMVnscnbV
nd2HJdIC7s9dPhwagfqhsm1KbOI3gU8M2yHTTzrOUUDNeM+lVZuhphKT1EPiqLIG8CdSi21dG/fF
kmbH1rIfWkudNysQkI2lYWhDj3HARdCG6OxJ/8uXfgc8hI0869MkxfcnnhcFkRx5EUSlF0EMN5Kd
diUPbGhfoygh/kBdPru170518QQVVmG3IcMRWoTHivUoRv19KgpKp6bcmmurbBotzoOqkIApYsyl
iHlXRYshQ2UeFm72L67OetL+Tnvt1loT16LVxgb8/nLIKgshC4Tqm/u3TZMsnBkBASxuaOBqqz4w
XJ1WUJKQ2qMCtaySq/pu4r5vIbwPZrEKtrUtFwGjhUDpBw25itkdaAnnkM7pM05Z8P28dGmh7QTI
CcICYh+bRMFFIxKkkApzoXX1OL4oMa0y8ZlO3A1J7xx+XrRhYnFWIAgU/VtTMe0cAKTC9Cg3k1Sz
IzT47GinAEi9n6/LcddqY3YYSsm2UwpjO1CPeBk4tqOYEWlkDfvn2Za6n6sVAhmdx0bH5Ub6mqR2
RhocSK3Ydhjbd/qoQLRjpWVR9rdaiHteCdCCkB9XycuwypumtN00Rf2eRgQInPMcu167aESBiZyY
dd4vxglV3jxerUnqhtzVdQwIrE+mA+E+06HWjPGvF6xMVAD7Xp0WotPEeojUkyQ7/KAipgQAZzA9
VKEtVYzfET+ntLcWw4CDwvbjYHDGhIWAmWS1kbtDX7KtTKZLRmq9KJ14LBbrtEKBPrBdh4Y33DKp
5E1S0AWmzmy0kWP20DbiZI2uFboCUDdU8wCc1qXpFkpAmhAELYQiso1Su+XSGelmdbhHDWgO1lgh
do10vIZhkZcWNyMympXVsV7w4pXUOykHv72pmTBykI110HQQbqWHBoeVipVf445iXMXMx2ye57zb
Xkqz+4T1K1GFyivbmJ1Qlkeh8xRSouWIp3f2MwA8dDvptemc7SrblluZ9UsdeLzx/HGw2RT6C/rC
53ZQNtxM/zBS0dn5Y1UsjT+uQkfPKqvx0jrClUy8b80aZy7WC4bDC/YA0lh1xkdsHJayvh/Z7XBT
wLdUKl99moDiHlqv1lzs7zQ1tpEOm3hRz7aj/8ZRuO5NNX+Wo/Pqsvd3lM+5L6imXHPb1njhY8nK
QzkIJf9V6CAAJceTSKRvnaoXkswDVeOzKmt0bnE0BMX4M6K5ecyblyhtuQrYT3llmaKXXi+KaFAK
U93ZyXhFmLvNHPaIJpsTRlAyjLWQAPndGOvshHMq3yKCEDiLe+mub1S7am9/yRz1TMcy/yY0AN+i
UxIu60XXc+QzxXPZ7BIMrTpVkqf31gvM3ghtKWdIxdWwZt3BAb3hqeV0lDjU7HF+G4T1MrvqI3pg
Nl9uMCTfddXsOq4cRnD7akRT47rnoXJ/xUTFBqbiHNsTSp6X3mkPZZ3xG1CyhppL95LYb2Vrdh7Y
HmAHSv55B1PumOdotSyHBVDNQ2mp73WXljxbzNCME8fP+Z0hY05ISQggnyCqhVVBh1aZCOsXvQwa
mctwARgEGxqZliz22ai/2GmyZY9NPt+gQ7gYl8kDgOnMgx89qpPxncl4j+DX3TnoNtDxEM2dsJFo
f5x1Iv6InJhKVYmMbbRcLOj8JLzET1CYW7+rkyvKejPsXCiQhr6HkJ5z2O1sM/DhCEvnd8m4xHRi
GYqWwUs942hsuPT/n6hj/89MTf8/OZYECdf/exHtnoTR6nf6r5al2//lLyEtifV/o/bTNBWXkW6x
uEMT+5eSVtGMv5maroEnd4lNZ1Oi/0NJa1l/Mw2Vv0Ldqlu65uAk6v+upOUHqgJzOTYolTW7sP6v
lLS3uO7/MNiahoH/yVJJPMc0xTBXxzn1Lzpao0jc1ORRkDQNYgvDObuLkZPhvh6mJENDb47Xpsl/
F1ZuI/cfqjsSO9UNuz9vTtIVBtbseANwyJNJOeGhbqTF7SwfpVYHKbEwN/90dP8uBf5v1VheasJq
+//x38W/Cn95w2SqWxwBkzG6o9nafwJ0u1YOZoHYxJARFQr6ZnJ99OrHxFBfRNvBdSBeeqJAt90I
zQKzpQ3Gsbs8RicG2tDY2UIJ/+u3dPuc/vUYCo2lvys018BEpto3pvg/aZHR67v5PPUJmy5hoIwa
MBwyPHTEPYK2+8XKpncFKJWekDpZxtOzAtvjTizOy9g7W7BGl3XZMhsZ34nawNLVLeE0N+uGvuLY
owSBP6hM/tTpnIT/OFH/F4dS+1eD6e1QcsPQAcBb/A+l93/SULulggi66Wnh0QatVlfdj0tG+Kgk
jcWYy3C2iidMNQiBbNgHsTEXDwKmEKrpamv97I+IivWmYnz6CQEate/Jck8WCW4VU8zj3PVvS0qa
9n/9tmGR/E8HXIPOzpnL1eFYHPv/fNKOLcVsQeLEwOlLqo9J2Nc/XpCZDvtlssD1/Pv3F3JNTurt
xdLQd3g/X7f6CnPLKlL/P/6hIlF6o16/oUpaGnt3kEdUovIIKxdV0e1PP9/7+XJosiVwKVBuQtK/
/8VIkQt08r5VgBs1NRFboj9gi8ku7u3l59s69KUwnupPOanvQ6SuDyB81QcWl1Vo49uHl5z7BfZa
c+fSCOldB62utG6hBJP74OZVj3+sTj8qgZHMgaydEGi1rPENKyDFnZGW6QEDLikQ7vQmIGWccmdA
/CUJa6l+ch7Tf3z9Q6aHBvvdDjdsOXL3uz5dEUbiCGe1iAYykAOOODW3D5K83VOfcYYYA2SB2GHr
8/O92GWclbaIiUVCpqBFsODPn7ANTCeqs/KgkffhqpVeweE03IMcbnI6V8iAC7wnJruc6S5pBkpL
0w757UWrZWuHXVxYFC23b0xdVcFqdF7bfqqYpzBbFSXTEi+7qdZ/XkxFMcIuokxa+0Q7ksYj/ull
MhWUZstfcR/50EA5UEqI120ZKmrWfajaU4qY8W2o1nmnD1O9+fk2hW0wOFMLZ0Vn3qf/yYZcDdgb
VC+rsNUNWaxKyOiyelHaqAhXM1uYsPKlq3WRL7By7TvTEheWTCdSePKg09x2m6dKD+ffEOemz66g
LYbHn2+VpZ0xmW4RI97+hZi7bD9TcAqkFQh1kUgjlpXXOXNGmMGts//re2Vp3iMjDn6+Sm7/jCRT
DJtrtAQ//wdgZhad1xoTnJU+d0YxwuBiG4GkFF6rnP/6aij04aAv0WvnqPDd8nitYfai0mlQEgVE
+AZWzH/YHMfhopaucVZU8jJWw7yLDMVBuIow8ufLWB24597+AtcVWZNAVBU4ZqTsxCwa5NIe8Tw2
zKZvf4xnZatFiO2zQulLTzAbOeTazDy6lunkE8uHbz1rpiOZetMxihQOTkey/Wjj5y6TRDlMmREd
OqyNhyL9GGqGw+qUVmwwRXyvjXG/NZaWMW5cINeIIHZR/TVMflJx6gfcUGsz5Md1dqntHSMAC2Fe
SxO5/7+TCW9d4CFzFZ0oayI0FhdXWWNEDOqyyjxL8TKLFCIuwtu7uJvUPbCBr8EZMqjWVRzOMUGN
mA5UAPNE1RfW4ByVXYVS9MjkGOcrYmLfwlh5XDLW+t7PH9nFoMhBXbSJnV4D5F1cDUX1U9nUdyWQ
q6Av83zb4hDeVDbGqmVsFc+Y7WU/ySnEGvqMcmKTocx6X1izshoA0+Mo/Sky0QOidSLGUeMSyHHK
3XU88f3E1eGemuxjsNbZx4aAoLIy7FNmO2EmjP4ylDb5nLoFbYfwpUe3sbT7trLDAjblnbNOzBOA
mocSq8p5YXDf2FGglbF+bWZHXKWWbOseOQzIg3QPdnzCmGCcctO9ZlxrL7hv2e5NEzrQuLxk3FGD
/rbtuPSaSbqIAOoy59CAMteLVtv1o4QNXiEY4+RMM7SedcGAACgBg5ykDdaBOplCtlAnh1YHfBbD
rlXcxAai/NJT408NBuygp81JZw0Xa3N/36G4CPHZctgiivNy0cZLHUWo7Km6I1KVkevbTagSirt3
V/mFREZc2rl5d5nL77S+tMF4DxMh6Om8i+MGde0k7flowvSoEqiMwQIxK6gVq3qwUxSYRmngmeOF
i8DnVGUc53IjFO4Yvd4G9H22mk8ddySGGQu7SfUeEtDywsj+tf03os5jyW1lW6JfVBEACnZKB/pm
G6mPNEHIFrw3BXz9W6BexJ1wcOMedTcJlsmduVJ4yV7OAa66eH08ssU9ZyCMdEeKox5J0vpZx/MM
E2wvbOtnM3PLrv02OEY5l6MgHX/aYhrurisffDWSj+dLqahg56IPfOFKGi+qk5tVW/nN67v8hj1R
TiRf7c9m1stH6rtnsix7hwDGe66p4VNDuo/1jHfIGZpLtDj6USSJdRSzeINHHZpQf17dKRR+YV6j
tePPFsMxZn+fNrXR83mjq97A7uGoH24Brev3yHKwk9vavxWpm++9AKeKiEYHmG4nbuZkHClu/Lko
nr2oY7hX0XXNXXT6FbXe9kloMcvoW+tK+2Bga76M8OC7YnlU09y+4tzgvjZG59gdvY03kZzYQvlK
wnwwSHHi0SQ5vGtoYwfQ6lwsFTAGd6ppO3RGfO/WlxllHb8fjcLCnrHEeC4rpb5DoqKxmiTqIZV2
t6sCo9lQ8odI43bDJrfj+IMh2yZS7UHowXvlQs5tli4gsY/6OOWRTTAOQPFe/ybSzuQ3loqeFHSV
K6Viv3LHwmUbxxx8aVvadGi7UTRCWqtdjPfyIaFH7mq7dk4V+a6daGGi+M7wU1s1Dvxazpc5LJs6
uXJubdHD34169YV33o+pS4AKpQ3ebUsa26kfKIji3r0zinwKY2949IMndrbELiUgve2k1H5IsOFq
NsvXSA+Kvb0G279a28pxMt8iDhP4hX5nCIm30YdEa88kvzNOzBfPBHfvCu8ymP2rY1IrFcCI2qbk
XhlQ+38TBlcPMgDo/MkK8o09Qraasj4aimCZqsOc2yYShtRsL+Y8X7IJFXbRcYVdXKtzwRLMsIqI
a5Ms+xlT4q5ouFMbTf8LlGlxiNtP2lDuTTrRQUga7MB16+rWvwwIO9tYaerf7F5dzKolh2Dxzapb
bx8ECsQ4yRL0nmhXSIpxeh9HRM8XAp8dSxCPGVlbxuF2bF172/lKIlpcBFMfbvxUfkQ4Yxrcjysb
sTTVshVJ3uyhRG4W0hivOQk2lEyWCoxRW7fvCLd0lLRQKX+esMMcPJ1/ZHL2z0MM1mE2kQcXn0LA
QEd/yd0Woe5IMwyx+Vm6VNs48/CW1Jwratu8czkpL7FmjKF8xbzNcUEDeGOExbWp7d1ANcNWlER+
pGeRcQwGuW/MpttHzU8GpFsx1t9n1TkXmVYB/h5mDrCj6dewBipPU6/8CCJykLFGATE7a2t5y1+Q
8+QahZ1d6sqbN3gfgx1nTMkuHm0d6bknFXsTCmf91qxUJZOgNdO/AVcbDSh9HeCmW78EoyqRpeSD
pHx9EQkgK+YQv9wW6JJykR4Xd5dzYADYg8ZZrmfGYbyUEyfXgqnpFuL+Zb3WtlkRcH6sef6qmz+S
M1mgg28DFsUd3Yr+tRUe6hqJ7eexghBLdE7sg5/njnGln7w86ClKzrGVvHIK9++aa/WmboT/opa9
F5XZDzpwfvph0QTOC0A7nAuBhKo+U0pXxwOdK40iYmQ4IxEh5H6ZDB9z28xssBG015HUHpz1S+eS
AmlEMeyeayWS57RvKtbKZ1mD50dEQFpo0v6aUP3fC+YcNEqNa03PQL4VfT6GGSXbuK8ngJtmfXB6
V27ckS9QFsjlqDK8RHUbA6IW049untwrFT4fMrCSowRVeNIkVbQAdd12+8DzprcSpK7xxEEC3to0
IJo+ooqU0cQQGhVRg6UFL60Li05Lggr/EFZEL7Dk+MeGft2wXtffCbABemkAZjco5puikBjg0s2p
ubUZfkZCNOtx3yQb9m75Ijgo2rOnPtrM2TWmrb7aIvnV4VUNfVWWxGm8eTvaKP4BKOd0NhAbxUBQ
o+ZPMWDtkWKqhDHtRsrw3iuFDomL8JUc/cW3ePCTvuvCQbTf6rZPQtYMMx/auxmL4lSn6edzOyqG
UVInVXgYUBt5ltJ5MdokuE3NNG6ZGrph263uwSJFBl++KCJ4j8H+hD3Tf/n/75jNBCjq7HSnJjoV
mnFMgOkHxZ6B0Y0kRbdnDH0mN2ydi+KbNTng76X9Qyra2ZOhPytA4HcvUCnXDvKg2aK6F+Gp78NM
1YlBl9clZqfgo4fxMDEQxn+keWR6OTBjqzLQ57GtDoZRVG+NWf83W8q/GHi2IBdz+rTL65g16T7K
iwG231S9OPPVm/64zLO+O2lwTi11XQbH+AZaLjn0Xcawqhf23S3JlqE3xI+k57PAKdB9dm7/qxJB
9cvzM31RjI2vHYazawXQZWcxm2Oxp2p3w55R3SyojQ1zqEBjgKCu4HlGQCz/xKZNhYyi65dR17ly
9XjKjOi9oUgrzHxnRK2AY78JRN/vaWZLLkK78cXx3b++39U0NEUjI0+/u3g+EVElneboLV1wSiy6
Q7DbokzTq0CfiUgGYGuKBbepo6vPGwJUsPSZP4wiJPCgSBqOJR+JG/ae65/sqn/nzpug3+QfPtG3
xmshi8QZgFru7nuL1MbVj/ILh7GWqXri3xKv927dMvm70sDwWME52Kqmk9vFYU1WLVC6towxlrYI
SLM/OF+FY+O78NyHakv3ht0YW2WEs08xEj+MEF32uUWP6SiVdSHI+wMXUvmhHPDxWnVkgxN97Qzc
OqAWwiWz5SMP+PZYjVMfaG08jKPbnkqgtZfBKoJt1dCdAVFW7UbPyY9Jf2ZZMt86oJvHOPcPE8B+
kktT9DoJLwIRPVUn0lbxNYZanXRYnY1gWnZV5Xp7zDUNAdo2u8rv/x59ZRXuo+glY1+J7wg+W/zS
ygSLjjJBUQ6BcwRrRMQB10yV/x3w25ye38U+LwP2YWerl7Y7B2ny9lwB8ecnu6Qi1+9aUGRtcNOH
tm8Lui38r4IKPaaaXnfpfUXiV3q3JWFK1GTretgyWs5n/3tljWf61eQt6gx5k4KwsCjVnV4u5HRw
grUV9LduMKIXwWPRMCjNRew+xr42zk39u9Sl/0op8WZyh79t3NZvUC9oydQtkKZW1Ucyjk5Ijf1w
tuZh00bAhyjM1afZrfVBTqhARgf0u1nPg2JYNvOY+ZfnC+Mv55BFVb2RVTu/kYKF/d4k/qGABH5I
epcIis76Sy5dYy3NYM63Fg6uM/XILs/MLz/yUi0dfqZl2jpzgQ+n1fnNSPPiJvHa8VjQvaC6o6vM
7B1fM0oCHJtDW43RpcoMZm4Zy3OxyGWvJbNOTMbeDcwzpBEazkuvFDfVaSZyDuHxHUZIUufPgttm
Lr+Ozbswp+jQK24Ci20pPqi6xx4SReE8qXe3bvNTXS5YJJV6LUgSPcy2Ww5Ui/1YzP6XJRyD9FTP
RHJt/crka6Wx11JeQ+qN5PR700ynulcugf2qOPqyjD+gu3HIXrC2rQeCCKcLuwCrSo7jdcI27Kx/
/9xiiFNpbMMzoOGeUgLqndmsbGSxcxNQDzW6+GHlbx3lPhd9XX+TADkTrMbMmRCX07G/tP2cX6va
/Zzr7ge8I49/23N2kTNGx7iyx7D2AhKDwrZJRQ1vIHvJZXvM5Ce8GtTmNR9t5zYnUTMm6mXPGmMM
/vnx/LYsacbkPNLVycjGY8eoHpdg4kFN97HHrkul51V/usq513nBhSWzPyrMGB+OB/w7oGdbcJL8
982s20ujRHOLPjLT2bhloW8ZvYQ7w3Z7Qk6a8FZMwkGwEnOcTs41w8zXFYI50C7TV7nx0gNCspSF
apbhxOdZ41+GOh+ImgUGKhgXfxaRYnT3kdVzEJ/LHwNSF/u/TWS2FjbuuXo6tyw1szM8jIS2NYtS
GiEJgZUjwEygVoehL5uNzJCgg7EyLvOXvjGSEBONXOattOL5kiY5YMoYrWTIRsJpFdm83sNYHWDo
87HNQ/K3eDOBlkRbkFfmf5lT7J49XUOfkqBo80tJ8eS1TsxdkmDVqWpSIOXsnXsccRTY1IfcTIFl
xFgjDYsx3+RrDP6V9fDar8+9v8+6w5JgurGM4FA2AeVnufjDQZmLJLkiEnycADg2C4Oi1MWd+G6L
DuyU5rBEgYJx527KfTZ7fx7uXHhuK5fb3K4BfAZITGd1f++91gU3RYxGeZ24TAE8C6yueitwFB0A
kPJH5p7NwFxE7utU0zBXqii5O4txzKzsV9YOwcOdg0tVDZqeDqIF9AOGpVELvPWr9Jatc29wo2jr
3yPh1efCEDhqRKSPOHp/FRKEeoL2RfF4f05BffpVbXMEjOBs0B/1AdtzZzmYGtM4NUIK8c5+PTmX
rBMIV0sBWW6E2sTo9DpJg2eT3S1xcrlbckvCQoDmGxtshZka4dIXXAGq+ICCN95bw3e3UeIsu3ws
13gzd+5TRvWu7Gl7LuOqCbmxzi/PFyfpZya3n7xfTP6HKqLiIZ6v1npBft6ShyVCex18KqhKeGGX
duRBm6LltAQE34RyjYsUhUU3vXNoOtxm1EPJUMTZu42z+R41+JTAo1tbit7xvHXSLQ4NZtqdaysD
yIzFTH8Gj5HhIyP6tFjnaBAk07EEp+suPxQKOwQskBBlZssxT96LdjTvyiY1MDO3qmujOrG2+ydl
cj5IIOOF/w53vvvFs6Ta28PKXlhZngZ2vWRqp5tA+aRvtnkLsnEHhjd5q3TxFWYGZrN13Zrj+U4f
UntseNp5qj11kXH+FSdnEqLKqevAOb/bVDnd6W5gh6KTn/87NBlJXNLJ5fzqOUZwiJ2nT6Nd3uV4
z8vBeh3sJDiA9QSvYZrDSUkSP9pxyy0ACoQ6rGLnBhTU1h32zwuLVERXbDU+snTwLk3yq3TMx5Nc
63lFe4iZOW11jymf1s5t64TUaqS//ZyUWB29+iY2sGVuUtZpz0FAsI0rsIT6IDtMiWKVgF1vIkg1
R2pjWy2+VdvpQqJwZCo89BLiTG+52/5dqEA/C+ghiAhHymWNIf0ycCBF+VIIpJQ8uz7FF7IAVDEF
E4ViruOckVX3jBqqc2940dYobZ+IbpdfUvp47IjYZ1f1zCkAWISuxBxZyyEL1YSfnIdkwjeeFGeM
uHnojU7JTo9NdBC3xa7ovLHafk85MqYx/9XoW4N8g+pPhAzCwejfcVJx+1B/y6h7E9xiDvwrBCX7
uIhRScwDRTELbTypvChsXrvUS/33xR0oGaJDC8YNEFMvP/dDXX/WcfST39M/um579Q1/xH2Tmfdk
DeExYX1JdWvQ5eg4F2dCYwzKfqenItjbbpqG0Rr4yqX6UeSRczaU8X2JSh80yHKKy4/FaLprMA1X
MpUkgASJwCC1e5JGaGSZNl6Lxanuiyg4WOroaHmtz0RpZic2Yx4iijcPefl4njXAmZXoWNHy8AZc
t9Ok99naomAZfvo2jVAasNuvWb0/b0r5BTdN4W/EsM7B+nmf+MkPGpvhHbjiq0et1AnQ0J5lPL/Q
u2NvWuEOIfi/JXRz/2ebFI9a4C2RjYGbhGvXEKV0y0Ma5HDtVliZQbQkipRl77vdZZJ4OVuuiDsj
s4m11FkPH9jdJhO+xZSpepjYRHttPF4hIPF2Gc/zZO6MGmkttyDJ4IB7kYsWOH/99OxWuK/9UWBp
Tor43kO6lHhildnar6aircHt0k1lyH3X+d5ukk4YNz6PGZW1G7r8klBOhDIJ8jabfF4jj6le2ybM
lTui2X1ZkI6DTzyVQ/nJndvsNE40Hgwjvdue3ilsxNdu/jHgk9TQujZlOw/02hjDwcppmcSts9Vt
NUO273aMf5L/jADLcJq4IAXWSZC0yZ9NGeoXxiqsmlHG7U/llylzwsXzqEq0uG1xuHLCP20F4YhQ
OWFdlt1DPCJpTrIcEXE4EiZ1i1u0GPqtcpkdTtzQLwqftm3P/sk0LHInbfYDUGoHq8rL9miHOMBL
17xhfc93beGhfabBW+aiskFFrTa1YyWogsTypjywr7qfDZCqU/fiQv7cNHBcwFv3pA0Wnb4EGWp4
6aicvD3klZQJbkoBKU2Z5oUUuC769ouzxNTdBjGldusALDHLaf+vhHDsu/uTR6xSE497OqU8sQui
WxORXFkKKxwbg7vkvEQPXf07UWrKopYUY19ttpc2SE6GQUdH1prma920J9HMO6R9osmc+6/F0DL4
Ta4dt96lwM8GdZYG1pn4S6KMXa3G/JB6qKdJdnLyHruSFRwNd/w2mVzQsjJ67TkWv9tyZEXw/Q9L
f61EXV+LBiJGp8ffFt0wxzYCqQiNsNuhBelzUH8ZCOruWx4I+P1TQtlFnLyknf0uUuePIXPnvETD
Ka4Ufie4p/DSyXbYeOj33GYDioIJ63ikqWmqGxDROYRuqKeeTonbmSdTOr9rNWVXEJXYRYv0nBK/
M7T8M1bxq1UnJBZK/63nkhhCj1qulbJ25uBMd9KzEhd3G47VTNegYFg41PajWELDHO9BnX9tkLC4
qSTT2QDLueMNnc4azPRJ3Akf/I6N0lwNpvMmFpN6K12a6OAuHVqXwhzawKkr8qPQQ8t9qg7mwAzO
dgWrtDNdqDQyTi1md4omA0wPpQZiq6ETxuQ0dduqg2jtkyVw9SdN4x3slg6cxjOOFkMwmFK+NPdR
kX9v9TQcpEPrpSS4D8gEy3wjiYy1A1WutDfQh6e7/m1IuXqmPT0D0tRXbXMSEpgePcf4QYAQ7ZT0
YI0avOmQ7vdWnxfHgjn62cwJ0y4Y8Y6j3xubIhrnh1i8iPglZfN1SWAxgJWxbdsCXEoxSnmw7eo7
yN7oosglRB5VWMUcR3duJdOWgthljxiS3Xqy4hI0zCXtEWPdxhpXnWonlb0mB3R7ZJyJbGHIxzQC
H2WSeBbT7BHqyMkl0u5RT6TD8QxbnG+gDD37cBL/PNkDxNo1jh/Hyr44fSf2rgOfm2QY2ZyaXzUv
v41lWtyaBI+GUbDdswpdwXQlLwA3XjxZW29TFvytHXvFOeF1jjKaQ2k/xn5aW+PFCgLieBVwF7Ja
dGQob6TTqv9Pd3FwtVvxGUBk3bkey2BqsgKKiIqmqtZ3cj47BWLwVNvVnx64HePAfpWAO/v0PIvE
PneOfzePVLsI8Z1xTr8YwfyC6GZ+c1vwIQNYCN6Z4NqW6XTl3QfigQoV0mDWrNr/p0Nt8bGkbnuz
jE5zXooBpJ4DJH1qTdCdCIGUEmbXuRiNUEzTOz+k2fXDLPZeBzJvYaS6cUHfnrsuO0iPa38Rc7JX
VNs/b4CtSiWV23W8VlPzF5A0wCK+DcZGhQVV3KeKeAnCCc2YkabqG/bXwlTAH7BdTEDS4/dnIWZM
PThVfYSQ6L+QYQ4jaI+Q171hYGbr8q4qr9+TJBXexqrTN4kX7Jz4jTguUzeRf0zj14xRrt2Zyyu4
xMPzztSmc0WZAQRbbUH8hUjmUEhID0VRlV+WwjzYQFSpca7Gj7keX1voMFSkLQQwuWE+nqeWXDuH
SSfuJbMoGQ+szDgmxoS12O5wWkjAd+v8HmdFgCGYlJgjo/cMCsecvdKJ9zm07XTP+sDf2rQav8RL
+lL3hdhboxXf44qlMnVxusYUKZxGmKYAIGXLSEe82VbRXIexsg4qsV+pRCLcEc3BVhMD2ioubaHE
OMsHQddXpYOX2Myp0+M8HDI9tV+S7NuonJmE5vDTWksvF6snXGm5NFMnO1EOb44xtq8ZGSinrs9Z
niwEQVwL+wM8OCJQ/xHCDB5AC1vnMipOMR4zOUY1Vf+gKAH8+Ee//hw/duS5ywL23IggKhLScLNt
MW+mGnsruLn8RUaVxZ7DOJ1QH11ctCYS+m2RMiKWGSTy1kveS2tEHNA1XUucL5fNaME/GqriJU/m
ctNBb2Yi6qcrcM85tl1jvigfQY4WXLyT4/wdYfIqqk9XjuAJUvWwZ3odjOwQUZN2EmlMl1I1f+96
tgtp/ibtJw5KxNYN3o95A/x5BtPM3SKexW1C298E4N1QLHzna9CMJgUq7WFhShsWyIpfRsFls1GD
ht9QpEw5seQMfEx7m669QwVw7DJnHfyeHj9M7/bU7+lizygB8FdR4htxl5t2Kp6nCOhAg1Cz0XUU
7+BDpJelRTXntlsYmbWr23reFfV8bUkP3I3J2+kusm86oKfEX9LjsnZAid7vti0ezkNWG7SodrRG
dcn0dzSy6W2QwRGcSnnKBqthjQ9++TisiPAuRL1jvbdhAcoyCz7EwshBOVTJeCsOCafv9Ct8CnJN
pJIdEjxN86uRivTisG/GpNs8x0ud4Y24awAjpaYAdmqWrOnufLJHVJysERmoxa44WGiAG28xIvYx
MqL2AGFDqKY6MaOdQJJDEpm8quT3yepNsM71+/HVTz5qkExnwxt+z9FsvpeBx70oG+mTygL6H13G
milptKlwxSWDZHH1ivHuaryDJlrUJqK89eLn8PA2OgDWlC8edGqmVHdtGOgBsnmt+LTJQ4oXj/2P
E7WE7qnd9ltp8uQnuXGqBy0ebKMPkBtyT/Y1Iy7KoY/FhcTGUGBOYkJ0n3OCFU+H2PQ66DagGmgw
d40HjdwAe0YYjEt9Mg4WKArkJoeOnE0e8IAI0ytDXLjtwUd4OrRDrjdjm7v350in60txGBKGuL3d
n4sob15wpmCbGhZJVsX/HXv4WTou2wVA1HtdukX4TwvHsPdXr2Lvsr5gZMyO6VTdng/X8s+5pNeh
hiWvDWyyrRkzirbXXbipQMe5nqi/UU4kT+5aQyqn8YvWgTiQY3LPHToiRWOMCrSkhOZZA8fgvDr1
bW/tZpvZo7u2QqsxK+7QpENE0xW7aDn+2fdWkEXeQowTQ3v1bDu/VB3iL0g5hhwrC4eMQ4J7ZcvA
UNyqqAlCf0pqBq/T+J51HWYYTilr25czm8izlkc4ZpUtnZL/qZXFkbBku3vKH+QL+/UZUZzUc+c+
0/O4casYRYcd8p47YPV6HIcNI8Ur1UQIT0IY+6jyuQtwke2EgWHfGhJgTpN74xZyIvZrXDrb/Clz
+DSa2KQginQq4g6Xx0QkzR/scwD/80APWH7UAUiPRnQEeTp9gksvDzUxEeg2kPWbMnY/W0+9L85Q
HMDEz2GeGJxVZ5oYA+fLVAq5jceoOQS99VslKXM2VQ7QYtCTWwkfhpO0cZh8T2w9CREL/8x8L1xy
XUOiCPynzcPvtE3L/NQdexZT2BNTcO6KDjBPutwap/oAD4NpsLEvCDLrOL3gZjNsU7Dzr/VijlcE
8UvOYnKZxiC7+EYDMook3q2bSTANxC+gr5FbTTFEpMNhSiWpOP9zwrnxGZuxOrvYNxj3uywia/FB
m1p0PaS6QA+Tio8dy2XRl29WaYB/qmLByWLIH4wu+pAKWzuEyMrIscv4LQYbrnK3IseHFFR3U+2d
LDAAljc975X6b3C5KHm9k4JOqA7U5Yam7ZyffZSOxlzCsL+imHi2NzRk0Gf0KQiK/CspThtSFDp7
I4N1XBBKDxjTbJB8uTpYLEchOF2fT+FiR1Nw7GdvOYLCRxPsrWn3fBaDgexQ4JTsVOsB242meiez
xDr3/RROwoz/SeZMyMhJB7zPJj/8EGsMZ6Vom9Byr6a72PdRmo8Blvs1Wjh9F02Z4Ulyd+y2DnoP
e0Lj3rx1z1CRI3d6GRceh/xir646yxqHUIBLACLPZyhsGdzdrP2Ky9v4d/2UAxlvg/wk0Vkf7Nc6
XwsQ+YmnTczKYBFX8bUi85kqD4/1yBbGwBx61xGRhqD8PMLH8hVU5xSHw/M/dxx0o2IAYEZ2dFuZ
5v2pwUozGneMdVzsK4t7WtanLc0xQqT1a98ueu/+97wC0vGQXd0xm67AdEj9tYwSPVV/6kg/KhnH
j7lbDeAMLDnBOe8Et+sPhfxppWu7J02vRy2Mt8yL5D0x98GqFNuULTo5EUuXJDg3JUA7UgzmKxBq
FPulBYSR0ZpgVzM7bNls/dUo1nJMCGXC9jP36LpZ3+9qo/nb8jjRZzIwOq+Vdcir7MijPV9t6WA4
SbPHs3twjCGQUGVLdnb4zZkCLNL6wlzD3zuCN2jbdJEXzqVPGi+vG8D+21K6hM9z552DFwSNOXhM
lRlaZjPCasRG9LRJuIQ3L12pxKNSBgQR3HmhIchUFetINeV5vihDka+t8UDN63HA9fBlUCPFd6Ne
7X54Ft0sftXQWd0IIc4ERXtK2Ge/Iytj45u3hVdHj6ayfju0GGx6X4ptg9S6AdLX3It04g2yxx//
St4M6ZyxEkaXoAPjnzN7CkVyXbKyfJRO9CliaYF1gxik/eZXhFf3oKwq3s3AeXY+y//WMWr8Sk0D
Csk0mWc4Em95tmrHXBsc3v5zXnhmKBdEskW1F/7vZdh5gPYM5m56fWmsnKNcBesOZnjeUuO3TEZw
ckxyZ4whAPDGaXQcYkM/rApvs59NEMVfo8WOLghNoACFJbb0NtpHpoLGfSCECt4ZzcnKUJ0FjdqH
tJHw2+rfdKQZex/LBWAM073mOrU3Omrq1fEKPDap3gmwmh65Lf17KM04xLeDdjb3zB0K37M3MECn
HfcPdVnWl2T1eommfoPLSD+cXGAGW4n6LNAJ/LG848+bIJaTH1j8lfOJ7Hry82l59Wi6CEqQS7bt
f872HDPYIl3/X076+1ZHv81SuTe7ZXGw1pdB2hXM2iD+SNXoH3sVGWFjkTKTJt/z54vIPIzYhvGi
ai9+iSt34ERWEtxejTMJ0ujGtieo7QFKuhwN5A+mQrekNRGVGgYpJNjwOzvGknJA4R307WlrJS0G
7HLGH2hXr9JHIavj99jhaJ4IurYc++64Q3zsh3LcJYgNplD6q4t6sQ16GV/sduiJncsglHPbH/+1
PdcT1gltn4fFK0JlMGynOgttx6++MD3T4WySiZ2JkNRk077nfQYv04+OmkKJoyfYY9TYeJ/D/InR
7if1PA6OHMt+DSTjV6MdQGTH43zLe5zLs675vVIuyWzzXzqJQ6NkJLNnAu2Go22FFsYuLH2O/Qro
dYNkrEOnEFTRWbYHcqKcz0uD9m3WBcGRoGE0T0nGZmR1fMDf6FDOcI3qiXZDjX5+XFAbWIiCEnTA
glwSLAVfCXe6jabzOqj8PQeKfurBVG9ZiqHeYpjD2AL2qgKD8WJM5gZmmPtl8ZwX1ylATJm9Pomq
S6ADkZGvR986LLZU5+S7S2/MKUXH2+TNB6dMM8TLk4VDAqnWAZy7GZYWvCRXA76z5rLxLCOC1gYa
PKZb+OLM9jebxxO61xwfZtK5QKCcSxzp7Lo4Wb7XcwCyWKfTr5qmuevI6r5d5zJrGeYf6pe+T40T
7Bhzae5+mb5xktilaY/IMZA8XO/dTSCiW0M/zTnvnB91Nq7EKNv9tpRLjHbZ4LJyoocVlGHr5D+8
kiOl6dJGOCXWC9PO+S1fYBlU5UoVZB+O7GR675XzdxErxgcjEk4C+2+RfYmCpb9W2RTtK8t975kS
peOqLqW+9RLcchq694or3IEApvOex25EpueP30GgMYw9D1DwArJt5ivKyQaYpsbv46rQaA15ImWd
rIWY9BcK98NfBNBrHg685NA+SdKMB6Qe70CDtYMVff7J8ADCBoP8jdY4NsxA+0crxeK4epOJmB9H
Tg7WWl0nYj/sXIH03urylPrUDsFoTsIBADGGEOYZ7OH6wMTTwCoYzadOLQ9t2frFxb60xRLsgUau
9b5uMvMNzo3dsK/GXDcszLvfhmZ1bwae/dIHQrzSI/MhCwCWnOtFGKvSC6s8rLhob5VTzl9ip2l5
VJflDGYAgdWPXsl1fQGrDCnaqqA3i9x9mwoUFu5MH5rTxCW2gIJ1c7Sn7hNQlu9Y26cFJ8dHdY/j
0v7CpNCh9Z2TaNrPcD1n7jw+IKNJr6Y6MZ6exvW5b8FwcfIu5j7ZB9zYYd88vY5uN13dD3rEiIRz
ab+OPcNDpYEEEBswr1KPzV4lY3V6Lvymx9LMKPsKQkfdtV/dEz9YQln5/g5xE8uBn7u7gPdwkz0f
1G4hO8J0llp2G2iNQnI3JogyhSLrUDHvvvy7ewGe3GfJ4sBBG6IdSEc+U23aL8GEDYGfkXLZtd1j
Uo4vUTv5AHFowBYzSG8/y8EqGorbOZyGx/MmnGTNBk3lC58QLNveOrb2RLFAnxqHeWAXHhcSEjCG
EWezIXhxpTgWs8ITUZKSyFME9zyml6iF+kqznHl7vmDZ8w5uDfXGiypTb2SvwQ64PjYboOINl6PF
Do4TVbcv+Atocs2D742diLcyUx8QcKezGLvuKHzWggnG5rOqEh95D/iv+WGgk+xTyxcfjOMNTpgD
f0I/7iBu+wXAAvLNYCxPQDN/OnrO3uwOgB8gN/iBizeyYnji3K4vpfIb+naX+lTUz04L9f5v+y1e
ngbk3OdZ+CeSmgyuhBrGd/pqkUFzGCLmwMFaUY206ToMwZPzf5Sd2W7kSpqkX2XQ96xx0rk4G911
EfseitCSkm6IXJTc951PPx8jz1R1NdDADHAQkFLLkRRBp/tvZp8JbflQbMTkX2QlvEMGF+uIm5ya
0AZimOZXa9xP1qFJOrgsbdzuoFYEvruFAobmgUPscazs83gbhljSfanS3eOtrIyhnPdCrdvCwCgz
lMxToJZ+89jNb+KYagE572unbu9WbnVy7fBtFJraagPTR1xfzbKwmKVQBNacm/lB8iI7zmO3wm++
Rh93hhxbTAX/ePBtCa3Tl3NGv8DEM88Zqhhe2J83H+9jlQDiIsPbqEHANDEtPIW6X13jmX2lsvFi
NwWIpdjapX39aYsfXayH33u7Mo9GkYuFUzLXkDZID04+3wq/xCbUFijp6Mn5FB//nNjirsyOKeXz
p2JgNWX1wVZT4Yo2Osc+2ECuDl0j0WZVV6+6qiXC6lqQTsYckwYIfYCxUjgrpy+GnUqC7kyPrgf9
sYlRSGIEP4mzJQQ+8KgBTyKdcj0kib8yL2wTvG+j+4IfxS5tb2d14zYwOnmM5geSOOBZVW+ts7SK
dtk8n3XZnuzH2YwamkrSc9f80jWGE64HstgzOAQH9UdBEQBYPQ5YYOI0kVEsHrGfebgq5vGYsFt5
pDp0445B+8rmYpWyHXkn/bSI0uqF+hOqBeZS8zFM66s0MbP1K6zi8aWAT/7U14UO+AwK14iBuVaA
UJQ5RBfpq+jyeEuLS6bvvVR71Z4d6ZS3wIvHs2l723j0uXSZ1Dg81/hkNevQSgcpQuXccTUXfYaM
5anWNJ2sJw8W0O4D+XCcDSwzhWnFh8HRrT0XKTdZyD8aB6YLR3KNC9hi+JS4WzRoqCgyqM5ZX7/6
HPjGaCBq2jEG1zCEUGQT/2gc/4y6t+n8vH5qSTAfQ9n+bF2uqxASEgqFfu0o9FqEHQ0SvP4CipLK
4GIMzomilXsHtnOfMLN47hNguv1MTh0iO+Vuhue9njOxsNm5OITtr+W8isqGLV3lxqtW4QiknyK4
mpOdHlJNXQpv8s+0RECgeXjXREaSynYdf8ltovjhIF4oOrB3BYm5ZTjP8aRLo7uEUAxl4ujEXQaI
UbTY5us7oZ9gD5umpGFQ4iUYtnWcg1BGJdurCBmgSDR3h+92gFVGlXZiGkA5MNysxirfl8BOF3Zk
ZSds3tvZzP4cKvj9jlI3PSZy/ZixNl4kDkOSjpQnxhwf6DZbO/TeLh/hpkkF/RPuYi4J+IRVhcZJ
rXyTUTDYp6JYUA0PD1fryuXjeKJ3is2Cid+AIaN1TgrNPwWwXxS7jbPjU1qnBrYI7Lp2DzOPxcBk
YZepj+8VwjX67nTuU/9rJB7DkVulT+jP2vrPTc1yEXjqxCPQx2z12S+uJj6ghWvIln4rxRWNxSzU
HeuJYPB6mBNfSdnK57qCZDeSnbDtTp4aABdhR962ka9zL8hWj1N1MsGvEw89yq7Sjmgg+kmUrPBk
vnaOw6m8i076CJcd8YnGeORd8ibj2VI2xGXU0B0Hph9FYqCAuzTsOMMc6Qp1QpimYotqWv1LHdWo
/kcODAXHeSYrj3hXodTO8zWWOQZ2NBb2+XYg3MiXcf4tGQEjD82emu6ZWBVO6pBq6KogFBn7mwhV
9hhhSjh2ZuGz9rvuMhWV5y5j22iOLec+4pT6wSeMiChf1m8+hSvHugZf1+EkMMu505uVQK7xjvbQ
ZYrmrIqpOdN02JyrAnezFQPaYKjVqVXQWNie62LGeXsr08qdw+PBmN+K9YnQ24DKtLDy8NXpbJzF
remSpwV7bPnNLgjGr5xBJgyGEFXVDWeaG+wFMowjIJngHf6H8+SYiQ0LDs9mogeMQHP/xayN/MCx
lyMKhre1/XipzrNmBfgTojr4HIZKcFTmjZ8PnyRR5rTyal1sMEJrZzCK1lrSWFDCfluPuvNqlX1K
KFY8M5QelqODk4dXjkcfIdsJbV+n1YBiCG0dSBXTKd/Rb0PNcuOO/bRrQsh85kh9iAgllOKiRg+v
NUycnPjmMzx8xNcmAtpv+ZO4MU8EJtXsHulLsqETPTVzo+KESMIrgE9vc+0zEQYJOmMiCsCqFiUg
o3PnKck3U9AVEJUCGn6S8RjMm1KbFig2xrQ7mNFes7JXYdXNntFkuSOtPh4B/tBykcd3K6juWo/G
9/CaZlVj7zE/9PcKFpkmp6NOSAUfIi3TuAQ3f9ai4GduWs0T8YSf9UQFPUM5OnbMzt16cxlBEtYf
XqHdDPTRt1g437nxOBdOnNcac/EyK8S+Cx0B0xjDWDiReAGlTGaG0aWuNeMmYQN3Didyzdw/pn0a
R/PmhqEiE/WfQ0Vxu1bvg7LWtjiATLhlKt7lpnd3WNd04lbGWJFsBcTabTvReiShG+J5s53sMXdr
IplvlZW3CGbWe9ZEKXaElvWCkPuawQgBUzysO7+HFRxZxBEfu//HsxbHXbWK4bqCOxvH+zjQIxTQ
hGDYWsLgontJhpyIZxs/YUUmGpcP/orSELnzWPKWXHXTB/0wp8DWtTf+FPnm8dqZmqOYlMfINzZX
ChFgqLLfeHYLuDYO/tKSYR5FJacp1HYw9aYjk72foYRKVFCpukjj2ruMnZkt2x67iUioeWIzueWP
7oCyHiAr1am6tXi8B/aYPSNoDtvVtBhkHjy3ARTGHu8MPX1ISV1V3fM+/xV5eLwbqITb1FjZeta9
2GPc42hjCGfpNkVcFWdGs7WtRVNFzdM4r8B/XEEYzX8mmcSkCV944QuHGXfg/NZbalQaCVG26/t+
ExDkJeRSfCAsZHvdm6tXjJgy3yHItiOB36VszfEg+viHpiUp4Tp4y5Xm9k9AL4/K5Bhk4mZfNLGp
nWRF+s/MWlbd3gWF6sHCqMHnboMq1VeuxBtlx8y/0oQQaqm4uZc0bs2M3dLhwq7sekE3JySvIGlO
zsiVTbedv40RsrZ+11OfOJsDqyLS2ERkwUEUiFLkHhUjnJfY8o0Lqsh7jA83wfG2ZZ+LeXBmLjzo
C5PPDQIP4sWf9BZiJsaZ+QZe5YBxhZYKgtQF+U+bVCwxibPU42FRYzJZDaAzVpa/q5JD1hvZneCz
tQ6dOjiU84rbqv4YpWogMoKs5A5hdB6flAfTLdFA7Ll2FO6GsD8qAG9n4kwwAKE7AM/n9JhgpVga
ymWloO4H5Tuu5rEYu1JqB9ciyrrlQ4N7PBigQMlj9rM++lX2hXl3R1feszp+NbUN+3kbKb/p7jTY
XYXODSGEZ7j7E2qy6phrSTNfLEsoF3NKxwjaa4aVNYPgK0N7Sb2wfhnRpae83/SpGSKdw3SSbNtO
sY7luxCjvw1HeCR1It6Eqq1t73REz5iKXzTHZbaWa8+KcpbDY3oqDC1badRLLUP9qw2TNaJY/65h
9p0B5wuYikgmLBJrn3wjw5lGGNtYFxcx61V6zY6Ek+PZxRaL7ai7wewjOITjQ9CII75n3a0ncHTN
4Phd+9SyzUWHsMntYh21OG/btDcPVplH1Bwjua2LGKqtxsjs/HjIbfevt3SLi5VI/4mCL0G+nueQ
ugJcJbynW023AXkbriKzbY7MpJgNR6J71qjjvbRV/kFEhNvaL4Ne6kVt8hURWyYZGKTg7NE4YQTe
aDm5A6XYtrc0IK5E7YgTXtv6Xmg1kPvq10hp5Dnj7kSzE/Z0DigLo/aau4XctRpMKCRcwmQo5wVG
kmYcfTYs89xVTMK4Okh8Y8WUoIlByeednX+D8L+actJBBBHZ7ts2TtwUO//p8cAQ+K+3mJIRJOJC
Muc572NvTA+ePjeD45nmQL7HH/JqFbDKvTH59VBqLKP5Rf2juXnos90s0oaGjW0oQj9jMHgLgPHs
ZQ/UupyPElNSU7/oxfm2Lb1qVY0cUZWT/Cjs8j3WjOZgzuyOcIyXes5VuJvj+1dDY1EwA8w4vXt+
/N4PJ9jjQVWOzl2Kn21q9IuL+c9PjXSdzMMqqyGQaxUMKIQXbMTQO9/cqNp5JtNimTfmsbcIQNAk
gKGcNXFwuks+9nJDfTWeMZVQLuXw44AM8etr3SMx+sBqmpG/uds4T3Wb/AwQaKAUWhiJ7IJ9QAE0
hEHwJfGMaFWTk2XfNyuvqXl/eDLxI/7fFZnOO6KXWMNpqi12hLYQoig9aX3H2RWi+D65yaouB+8m
DHVyOW9vokZE+9QBfuTWYmvFWMLIkXHDZLzgmqSjEG+RbNrw7qiXadD1DyLuSNjwCeK2bLeV6f/0
6iig7cOXK782yueKfd3aR9gF8ECDkNC0mo00WtSfX782oS2nGo6KpvmZIg0U7GSlN/UwsrHNJbrr
3EjzxwfarqvNX+aBWcwX3Z7g1esjuqhMNioAVCE5NhkEbMHecrRdKJN+Ppe7jftH3hYYBUXxrkeI
lMW3HoOjnWi3cZaHtLBocTni3rUT9J7WD7oNaI8YgSCDDIYFigXEg2iZR/G8he84MWYYcAxxfMjd
4Rjkl1ldt2IOZw4q9fzQjSu8l8UhJBWAxcW7EbbsTtJNzjj3yGLh3wSBB457Koiryp7GRtmGG4jB
9suUJ9mWlw25lTkMTXBJ36V4xOYj88AGq4pmB3UfnIvyx+Mz1EySwVe6EIIRYlUNwKsVyzk/0l4i
LB06N8cZVIOlH03nOirt8rioc2hNizG25C6adOTlgdqerPm0oCUf4sbwt2U3mIBU6OtxetVfPTn8
9cCLJVv3zYhVEPiDI0qwJok7Lky2J2s4Le7pkSaPY0d0mIh4nxvgMg9NzoxF4X0j2PfRpWX5JgzM
ZUwkthbOSpJQpk2XS+hc+vmhVc+eUYFLm1egBovCfNYM8P7PnUHkGx+uECneAIYtkxwbJ0OJV62w
3viB1I61h3Es3+D4eMtx8L0YeezCuEZWfTw481ucgtdSqOygmmT2bs2Ijp51q4xCY8u4jmLV+UEE
EoOJHO+A6xh4z1lxOHXf6Ypj6qGxcV5QItRvsogA3RyZ1OtkmY50BVWY6rAuoIB3o/fS4Gs8jW4Z
HRxC6X/eY6q5iQqTMQZIj1ermyt0ctytTp0Zm4zA29KbQ5qit5y9aesHQ2Nc0NvuL9udSDbEbbaL
TPmJoCy/eZpRLuMaIBbmxq+HJFpmDQUg9bhv9NRfO1mSYdBGKo3tGyE2AkyMgOwWVSCBFbqypLpa
buOu7WnE9tObzQZLd7ICoeav7Sz6CApgeSTSkJ89393oZnIZePZOrbc3K+JpoQsUVivRKizWjG2I
537JPJyYeuTRe6slDJVC219pafYctdhLjSD54cyua0/k6K2scLXpbWJeq9QLlC+hQLB5rAZ52fDy
Fk27aGNt5pxRW8Egpr8/Psr30y8PubQdFQQ0M6cdJOwmonKYd1lSVg563rorFPM9xN9zH+jpxtIJ
pvjW1N86mb9YGH6KyCzOsSyDtapprOMmalzz+NSrH2S7F+XoWO/k0K5iwCEZd+742e64Iol7SJwN
hhz2XcwFowJah8RwTfABn+0YcFghRAJ1p7IPDwcVxg/22/OoHoiEwwSH7YOdBCS0qCRfWfOtSomt
aRE5GZyWjxd0P7sjEbmRCjh7Yj5gDuhtohNwUhJxVjrKZk2kIItHBvCOv/Y9+z1hMLOoFalq4ouz
xd2OYDjoydXCHXLwa3VvbEYanmt3dBSIdvewqNbD+Om0tQundKD9NpbGTqv1rVmn4z7uU518V2Vt
IovhcGupzxI1uG+s+m0Ejk4LtSp2hUe/o5oCiripH3AMKlwf9CosaOGmiHkOaEIlpOqk6Rz1bEFq
81JoFNWr7RB3cEeQbZMOz4Dr5z3XD/YpNDf4a1L/KSyzArQOvzfREEC1vPhiJuuuHMFFF4VevAX6
9Mn8iL6/mrsmhpN+PeGrBA6x7On8Xbv0py/ric29BxKoHKbV4JhvtfuNiV2DmbneVX3uYIkcHMqq
eHi8K2P2fYPJlFiR49q7EDTgDEX6DUyCfqsqs11TwoxHyRJMGnz32WXEwi7OOrW9dXWC0L3FRuPe
ck56rscxyXUTiiMnTd5SBdHZlFguwkkZaz/ngF1zysdvZdAIO7+KLJ+MzDjGzjbB+k8QiHI4MTK8
pBrNgLRB/eC27dj0i0nCg5hDbyMle8ssnTLKeL2Rawo2dTinvnHmfRtGBK0Sz8FCjMPRad1uaVXt
3FHmHat0UmRN8F4anH4h1dIwVhdacvJOUTYOWAqpJNnI2Vv9sMs1ek5HVpweHn75wjExMM71Jibt
ZZA++KO14vSwjw8+m8zAdrH6B8nmcZTEVEwrdV4z82rMO4ldKmlDgFuoWtFJDNWJIMzKLorxHdTw
ixCWPJKuWYoCAzIWR6wVEPU8F11DH6JNNocNtRrQulsge7ey2I6Ro68bz61uHjVRlk2oLmzuqK9L
UqbuHVLQOqSzUwRPj3h9UYuRBi7nw8eDT0SAB6a286I8bxvTuUOzCq80bYu7ZpAzkCYdCKMQhLAx
8GyVh2yoM2ktcHpxD++NI8XYcvlwbvs2IWFn1I3Lnx0Ns7J3+i3mVIxJ8iHaNr6j3g0tXg8x6zb4
nXPifSExoAJ5E7FFEbxkwlw41dgfDewcjGEUXKYB2pZTkh5iBTi2seyv+FhiBqu5hyLkJKfODYar
lkf7ykLyfFhF+fve/Snwt0XcXxpdAYJPSV4/Nt+uBR/FyWh45cydnANtXOd5pR/Mznc4GmbGzUQP
L3pJi6/TG8j1GokgJJSN5dAo4YWsiKxz1I6eu8SK9oVP1biuB/bLEF/tKSfXZ6T1q9BEsx8QQvGg
TvWrwiV8sHAr0gNmVa96kX06grueLOiHmu3vS6l0sGLUrsm4Dk5xSumZMgts4DWQfhezg0nQnI46
BpeW1ZdrUr/6sqVgbQduDQwq5iImL8iFLmQ8X4hTo7KlrMlepXPOyywElsw4oUBbD5/cyoe2n7jI
XUNj4TiN7lirIV4VgUR/tdsNxzQ0xjrddW5hHVP2Z9ggDBvvR1BcDNqGECjj6GmU2b7yDTl7kLUt
ewSmrMQ/QR/B5k9SaJOmWCYNl6NoNCqDjZyUD/1dLS+EJ6pRnBt8/Qgdxm3XjwkDAUa8hEZJHCAP
d1GN3lI783oYU3nlMG4dUSKwGNvfUZkIm6T4m6luc/QjkY1s7+oxcwlFda+NQ3s1zGvF44Gfzz+x
YZ0rKehfZlZ5GtFH5RwTyJBiOOit63lVhmFfk8JTBRPHqedl3pjeOms14nqItX5KDKEp7IVNEPgY
WKF76N1vOULx5fEQ1OIDggIhUS7ko+xDbVuBCI1Hyz53M23BiDj/liGnVgO6GUMEpo8i5caWZPls
K9DH6ol5/CVPq/JSz7NfFQCWVa41L3CoqxQ3wZl1rO7ifU6WooxXWC19kTiuR/lpeErfKAN3g7Tj
4RRxfjvpbgT+LsgBOslIv8riNqQmW2mItW8MiFZ5Ur9DBmOsTgbYXxhthhelnPlHXviKOaRFGmkp
e/Dllz8WFLCVaU70hQdAiHHERuux23s8SA22fTV0HJixKs14gvIhitsRV2xZp8wts/Q29Ml1sqr8
pPPW7fFPlMD8NIzZfmD4b0UWN9uHt7sEXnb0Nba6Xerv/yld8JI4FC4OrGSMvoGKAD7H6P4S0vLx
2DyLGaQxuBg4JbgeZeAKxFK0wvXo8Nzrw92Vy4Zz0Y/OSXZeUOgfsZS/vKb4ncXZpS10/1wPGPEw
sY7vCTgQkoXsWbT+jOUvWVEoxy5wxCVDfx9yi5/Ssgen6p1We2TZRmwDNv8rdg3RVR/E1peVvCdC
yjshKHelsSFllDO4YPmYBdbMuURmzxgiNJxsnpRa5VTtjVLE22ZKh5UQtI31IREGXiDuMxHu/iat
cVn8eS91n2OTDLVMSWWLan43LiTWYK7axxdMmasu/VicHx8MdJSfVJTfo6T0QALinnXTANd4k1O8
lpfDTDaaUjA5iXGd4ub7UOgd5YWzcPTXm56CcuYykXz8Y+SN6dYIiw8v9tQhyokQOEHmHmBCNIvS
jcVWJ0G0LVO2giNuod7h2KwEcbQeVW1hyykEYBDIHbN+s+/ji4ZH9dLUTmVw2mQ3oTkVtKGIZvl/
ftgT+rvVhvrOnFSJnBAkySULOUvlAgPd4zs8/s0P7VEs4hmflyqjXXFTK5eaDjSD5NaAE7bMQUrh
yzw93n88RElxlYHZ7mJRUHUyA+lCo2LMW+1wp5n3lu0coyjYfo9XfT+fjNv5oVLqHWKFj22uSXY4
62lvZddhFS7HEm/66+HPKSXRmz8c7f/9c/h3/yv/i/5c//0/eP9nXowV3rDmv7379/+Jwv5fv+bv
L3nKf/8xf+N/fKN//bZ//x+Z7//yRfzf//rpVt+b7//yzjpjrzHe2i9YNl+MdZrH/4DfY/7M/9cP
/q+vx3chD/b1n//2M2+zZv5ufphnwNgfH9r/+s9/k+q/0Kbnb//Xxy7fU75s0VYtNPf//gV/WO5S
/E2ZRG2VY1CQrYQJ5/sPyt1Qf3PRUk0XWKUtJXryP0jumvE3qevQyrkv6SSWHfFPlLtm/s20LUe4
NhRrSrdd2/3/Ybnr3Of/hUSuqEMx+FbS5Fvx4nMsYPP/lUTOD1BF+FreMvVdxdEPISE5Zhxtraq6
5URGOeX577RkPRtj7O06i616fccNPb4mtAQKz74X9UpSGbQaHQk9qM9PMkuXbRHDotDgLo9D/sPN
e6xA/nmKc42ayupHrlLidShz3ZASo4pvY1psM0NjVkHOcJHnEyZvQvr2ZI+LenTemIZc/YZDSZf1
1ymtDjroW6p0B0oZ6+zouh7+vrAvMKJwznAYcK2ZOrzo7nRlSGERSG3jo78TNZl9plbkGymdw5Y2
311a9g8+np65fZnShqbQk03b6Qx6XfzQsi0PeNjejEFuYtt5sTgnxZJeUy8J3WWUTU8ZPrWVaPV1
p+xjE0y3TujPomfSEkDERKLfJU6zHAZAGgDKftHf8qb37a6ZPf6mCbCpxunpNsGqz7wQiQG+S4Mk
2du2RjxK4Qkx+lMStDTyZRP/zLre1vo3qZtnJ6f3zQn84kyOyty0fWZdO5Pqc1HcMdH6C7YWmMYz
927Tv8e4R6SLxB7lgbKnPertb5a9gum6+sg9BevQN5GEk9exgtoW+fzCDEKJQchgG7iQUUgV/Sp+
VYVnEcIkOWWre8AvvWuFGxDnLmn0TWO1sWgFY2vJNDKqaP4S/h7vU7EvDIm9kAoak4S6IJl+qMuG
w4sY1kmUtKuRvHUxXpjkgKClkomd1iLovX4ZhvSmCUw8COViGdC6lqX1C0btX2TYcN5o4TqR4+96
ZNKeZsO7ntR8Bp0hkbtmEvvF1PLg7iI2Ghyf6hOu8Vfiez8CP7r0M1PaG+XasxNngT83W7HafPJK
qg+TnyeXaAJV0lKICIYvGCLMRti78OxHW9ecfaH49Dyvea0ob5HuwTMY3fBULmi6E3hTi9cwiD+a
rF/BVwn4TDACvp/iwW8x9RoVWZKA6Z7XKNznI3S9yd343d1tR5uJAXNOJ8THqg8kCogVuRFQInPc
MEA4h6FV753p0mspIw4bFwIKz8Xs1EdEx3sAsAsLEoMC21gP0U+XxOuSQdvbUNXZCqst3hsHHoQt
aV0coh9uRN8rW8kwhvSkaZjM4Ci4ZKewCHM4Sr1zHCS3KjLprqk5RKrC/VkhoF9y01x4Qqt/eYwF
gljcieLgv/Cy30lDhVlcTC+UwyJ7sHdZkB38jHPk4lTNVFuKrEhZgO9I02YResR7naGGlNyZ0QI0
AkJbDUASv+U35iNc+TPkjt2Lwuq+dsoQHJLtxwBm0m+FwzpAkQ24hOpSc8KHblN9IkPe4t9qQMuM
E5zohOnlIqiAUKdSbkfwNNvIQlP25ccEDFxZ7avrB8cgTPHE5zbX5LgfJ3p28YYszYgEAc1ssNEX
yNXf6tAN18hpBNob4mSzMTU2gYpE9bXplojo4ww4kWyXKxyJlvess4FMMc0VbbXOqPLMIF0vS/ne
1DZDnjBcWrbbbgq4PmuVlWuzzklnOdXrQEAorI6lEk/2WFKTEdFUCe4Lr0PB+qFcaEF9rB9si5bC
vCY1EZKT4C9fvHZe3q8rorAF02hEaHQZG4sRdGIkqz6ldsvv1qFeQmLUg2zTVqR/Ew9zwnAsMeCu
SgoQFo6vr1IM1TuTbD+u6zMt9i3zS/U7olZzJtuW1pBd8TsdQoneA1Vh2+Z0bDBUWcH9fnMHjb2a
eEKz2bpV8kWR6JeXYRrKvORba8afSJYnu6qfAj3jejRsao4iyroGZqVGrNDfSTFxSRQf5hiJpbTY
rfpQdUM6385yzN5rdDB01pXDn2DBkQi90dIn+6Xw201D6CdIycjqdiUX8hCkrdrm4MJQjtWN2F5D
peH0kZnfo9QHFGZEaotaDwYipBbxOBdcG5DYYOdx6pLlKZPRya/zl7azceHUxZrOuN9ERkHgljlU
astkwafyHQROQhglqrihdClb946I7BCAv5Pyc7CR3VDzEQvoI0w3U89TWlqmdmnTwF52aYLqhzTf
6953OrvtUrxLUb0FpY8ZhRokJKjvCCjwuQsLWS4F+xrboDWkeQq77nMIQrrNR8SUMqdcpGqNnWv8
JkjiLaAVA6EgSUdVZgZ7eIHjCYZ1o7b2mN7x011HciXrsaHLI6zeDM2JWOVDqklaTsdDUn+zTefF
AMK3oxxmaZA2T72YFxNjoEi8+jFX7WjYS5iC6c5U+0LTXeaCV13hsbABgu+syTiWHQ6j3oIB0+tY
Mbl25tyEQ/pT6wi0JVMWLnPjmnnR55S45cogZcx1Q0AAQhiie9k9lzjwdo4Bx96cIFvShD7sdaov
TGcl7Sx5SmG5631m3/xGbboYf4k+Os0q07Nv0yjVybBibTeiYsFfMZ+73MPm2tTZCfTD3NkIOttU
ybudfO+xPmdOzWS8xHZomONFSycTUwOIG0ZxoELbWy6gv47DuHZjNFY3yJZNxtMHz3DHnBmfr8Fp
DaM14ra90sRrM9CHPBe9xPaY8CRxWlFXws1LyzGB3tTaW6/UtM5pbA4V7Vll+J5Z4S9r5O6Bdfy3
RtA4zExJZhcP3dQt4wARDKfpTkzB786Q3QLzRzvnNbqtoTJjO/jvGlQAxspfgt2GwWp7HlrrfSyt
Cr6isYMD13PDUxsOjvaWv87RbdFjOMOJdT4B7nKZk57qlpyEXkLbcsQZBt4+dz3A3OG3ZtAR3zJ/
yyz8xaBAcdRmq7wBPRcG8qqwsOLFtu2tRpRuA3F94/E6Y1BDnqD28ic344XWUAwNMYm7Q7mZ9Oh5
4GU6ZvUpDYc3ix7Np2nXtXqA7UfFz7rJD07Z/crRhLNNE7wDqY1DKuWmOUHkNxA9AmqulkOViGPw
wyd9uGYsUO1bwiCAWNIVJiygTAOVYmYU7mM34J7LJCYcxKsXakiLYUxtCCawiqhNVyErm3H6HdX0
ifg3mKOhbLh9I4Tr08AwqsxI8cdkxDKhraVpThtXBp9tUB1DhooA2XFnArP6oG87HZiXuCVP56Aj
3nQLRpstg7hQrNtYVduB2FsWciAN8p6esMkgnDEt2nAoj00dPidhyUA+GzAbhxKTCxsoCxl74XSI
AbolvkQc7vOE1ngdR2cXxauEvwlNHDJmb8rNFvGihQSmN7hLPO1MyEUsSG2QpZY3C2tlXeGqywu8
ecJonrXc/dHIggvK0LbCrO644ddapXBjJdx8Cu4jcQM9tmVA5wHE5ZcquLPr9c9OemvfL+VCN15B
M335Bt2yetS+FJLq9bh6xm/xHNX5qy4RufgdwoVw7OcUq8VGZ1+jM2KI2HSviqhGgytDuaSSsmlp
lLANNd+gulNoeAcLykXRJx+Gzg3CKnCvalV3zGW9AQJtnCJqD/hNAOaRz/nFMoQZB6B70IVHvssa
kEcNZy8mYZcwmBMZG3XQh7uY0nbimB+ua1Io3GIWQeVfBH5a7cIWsgfUgydaF7ING21kETvY1MKk
GsYtqmWVf+OwaS40kVC8Z+qnwlTPZqTOvdVT2MBZAwuHzfi+wfkisQxo7Q+WiMsIZY5yIEwDwjV/
ZrG20vvhPXUtxFNnhNWPHb3Vuo00WfqU7d6giX76RnzxdNlsQ9tmmfWCq5f8aK1wY1TkRHVQsmcD
4+qydd0r/qYjO40PXMbwIpjnGyo1l5ZH6ENOGNQ5JkF+Z84cB6hGXXv1mQ5hagwonJro7QqHZ1IW
31VLR4ZtgD3pXnw6oxZamSxZyZ9kZaYLr62Jx7b1L7eh+Xq0Axs3SvfVRsN3Le/RIYRzzDvDeKos
zpBdkC65XP0VwsnaruuUaZd/NGzcKDocFtZatMtowkEmWp5H2+0X02+dLA50n+aYg0qgS1vb5RpV
GLXS1Yr7x6pJWmNTS8Bn7R1MLRVf8ivXMgY4LcX3dhW+GoSbKWfNt14UXOOWp6ZzzJU211FwwdQG
qGRacoHz9zuB1XNTeg2GNpb8Lr+HQ0BiyAyThT9lF7rOcbQwp6aOE6UYN0oGrSyxp36R+SObtInG
lLyalmNBS6eijZK0C7uwEnwaiJOxwlThEpPTuUsXobHM7buqhnpdjM5LaXGN9RYbBAANcDliqPkd
Rotl4JhflIubMEyHBXAh0HqtfoqiV8yN9TKzzDdNElrJnBm157THqajCy+yNsdrk1o8el2mTz0Nz
jECZxbrXAu/Fg7Uyo3JfTImzmkJz30f0Lo1tC1C01Y/Ej56tqPw0u/p56KdrIIO9J4GExEj2C17q
K93CJi86b0/q3jg2EdZ6CsCWdlDQP6+H73C1SZ9yJiVRj1tZPUHSJiQZCZiV6mCaNqypuT3SHQ92
Sykm2CC1rhyMGHOkOggvDkPblYNLNKz/D3tnshyrlmbpVynLOdeATTuoCXjvksvVNxNM0jmih02/
4enz40ZYRkZEZpWF1aQGGYM7iHvucQmHzd+s9S3ejgtre91hze6TXiD6t9jJN6m/Erk9liFpC316
TIcDxtUpno64467Erl3dZGwBZT6X7AizzPwpze081I8OD3Y/l0etBKjbd3VQA0AJyAI5KrZ23syt
WNn9nW3yHM6IIB36ufkD0tSfny6p5dhIPcss/YVxacI1woA/Ru5FvDnhYO491KOgxvUmm5EYJBbr
eWkfCpah46ibgVhca6tc8zvH1UGhe8plTaUIRnzJ6oTyEJJhgYOja8bn2Ce4xrGaW73zPtMoMXdO
+abbSbLJnhsUvNsxS+9QaLBrZpwD2xmhZiPiKxtbEkxgDkWwqmikqqPXON/UPQdIL++134272gaN
RFAzhKIBtQ0eTLhRPkm8C/JD7iYVMrkMVugaYHjG+elOJ043cx4M17gxgBsGY44VDWhdMaHjEm26
b8H4bT0Tf6LCoL8z8uatd7P7rHTJ7AQuvbSXxuyOBIPjEczvu4zC0Op+tePKlJ+dg18bd0yx760s
hx2asqLu21/AvSf909HJd5Gxw0LO2cpIPZWVuInnXyLzfw2l1INFxdtONV9RYtxobJj0cflh6k70
1dKEYyHPrAHvXI/qr82fygINS9/tfKt7ln3xNjnNeWzz+6LVf4iP+pUKGupIP5CDxa55/RuSjy43
3zyx/IjUAYUtSgw53Uu25qatoc2Dxgngxxu9iVkfpEQ3Ld89UtQQwfSl0m2Q7ART6D6QRKjDVfFB
vEMeWECIwuax07IP17d3aIYZP6iwyxlVyTrddk52jZ0mLKOansYo3/AKl6iQp52rXVxNPaWOT/lp
Wo/VaN+PdnGRdvIxohIP6wxuXCQZGhndsxHL88iOJEN8ykoH9YsYHMqRfd6N4PKaTZHPTxqHb9L+
WD42pomzR6pQjExS5PhhmxFH0xKHiW8/mM34tP4WWkTW+FrcYYhipD3edn15X6aoUkB6VRHzFcd7
aZZvi3a7V92z33uszQoeVcFXYeb53WLWx7iyYQNF9YeFlmsQ0QHo6j1OIw6R+DPKne24cFm1zn5Y
f18sA1g70gsJVx+0wCLgXKB4kv5nQTAsu7nYVpIXo8l3pOcHAsqTwKWmgJ+enZhm8cA5BF5o+t3Q
a6+N/TIXzdlyWKhGNDKIGTnUGvszsoHPDZhLszHKKdfq1dOC4Br6VwLCwwIq13bGS4wdmEBms8OJ
YQWdEvfW1MCOmuRLUfBFuW2MEBEKmV5+mQkkEZVeIrczEDOOIDMA1pkK7Ob4Rdo9ddnUG6QMwU7g
SGYQPm9q1843fYSrWTtbZXlp/IJoou5XiQ2ETa8UwWyTXaU43V3U/aZHZZrIicQ9hW6fhGRd5mof
wZ61c54IoX5oz1A5jE8Im4zATk/L5wxJjKd7ucN4g5VH/4HC9A1KMGMPHDubCUkYK+70Ullc6EZk
j322puLYvI24EqNMaA45i5uJSV/EoLjhbVEnE0vlOTlZNZnqeL59p/q9fn2uX31NiHACmccny/f3
bUcl4Krmo2cGGaXswN24fxmyFiad1F9FRrvKdGCRCjPaAJx2hOuHZQR8yk0P5ubA8u0jmuawt+3b
OWjfOJuUIiKxR+BOmPxphtrdDJ774W/g1t7gPkSn69uY1tefcxj2WH+410o+sBHDBUNbUKjpRxaK
wkzpa+DNo2fPb42VPTRG5QQImeXe7BDfaBr5SYxg8L9brLULCiApnZcGoVSgOep1tjP5lzjRf2kz
8/+ydPm7Rc1/t+L5/3AzY7LM+I/40n/ezPzGYUjA6d82Oeuf/8tixiERV1Ae0yX4umOSBvrXtcwf
a8aps0brerphG4KFDZmTffK//802/rBRSAnIYp7QqUb4y7p6WP+V5ZPYix8TKJPJOofK/F9ZyqwZ
qn/L13V13XeRaVi+bXq2I1zzH+JqdWhKJLU4NgsGvCpl4l7yzt5ObfEUiZo0C+vRpm0Cy2of/9Pl
+S/SXQW/wT9/soNiZV1V6Zb9D5+c1mjGMs8ic3ZCRmYt+VOmZU92AiZ7+aFLwdjZ39iEN2S19RJN
4lUfgQNby50CKR/4J2IP4oRDxxhPvpiuLnKac3f1hvgWac9gEjdGCEM8sLAGPkQyfRVoXnVVZfX+
f/5FDN/6x4u4JuuaHqo24Nt81fY/BOwOMyo+PYqgKFr+qqBB4LQOvAdnec3GFljk4H+NVWeFnTv6
26xcjp1TafuuFu+x6r8mfLQWorsQzY0ZAjiLnYOI8rds7bA7V/2M/dDSNUmDvzdfCDhIbzXMsES7
eYeEJKRQRu4nr41805XG1hIFPlrndwweedOpDE/NlNN7w74WDQYATxWCcty3w1mfPtAcMafOto4X
f7LQKZCD5NBJSvNGc8dnRuviza7uJ736tlwgFknrozBnyhKbLVoqix+474cotFoS45CijZr/w3mn
gQTXzkM0XWvwestgZS+paPM7Kxvuhu5L4e4IZ7bGFNYFINZyiQPhPnpD5UEXBRkn/Z90KI8NO5I9
BKN0kzf+qz+2781gZyfNY1HxYAm4Mh2aLwDIZBoQsd7pCNm7sbh1QQL0VlIGttTPOutS1C6GvclL
1BpZh6fIG0XQs6EN9T5eb3tOcwZCxL7nPnrwacJZUZ3w3LM0JACjRVqGWbVKdwUNEc27tR94M7FU
oC/WEtKSzPZo5yuruElvhi7WDj4QDBhOkH81xl97CxNGaAu5iyUvyQaZ+hY0HEvIBdT4jFopoZZt
HKPYEPz4Ng9TQkCeLRD7zSi+muVJpl82lWjgi/jRBycYuJR9AbXkNSeqQe/cDvFSxHaTdYbdg2uM
sUm3ZAbU+isAPOBabHc3raM/pkNPsGk7esdFbpd5txNqwiJbalG4kD8WxIl/Fq3LfGL02LopCSo2
kgdLL4fAcyJ3O1Ml6lZPXqvBZAiUNPp5UNpPleozxmn5vV/UUOHirzz33udY+4jYo+kYXbdMe9xw
tueDtH/kVHsbm1ijzQhoq25R/xCfY7tyT+YgPXAuLkJgcfKrhR+gL66DUsfBTrId9o0LkuJTSVCn
TQDmsChSZJ3mUZbMkBKTcqR1ZxKDGeIoeqpZZ23k3hVR/YZVGeqNOmIRl2KdisUs/OyRZEw16A4R
h2dQBy3BQNiElVrAHq4xQHHj3M4l5EQX5sC2N4Y0JDQGE8xyM2raOh1NDUo9k7SUeTyAS9r1lRqv
ighcBP+ebZy8dnjPUWNtyaRR9FvJa0rwcTCp4hM5s8W2RGNFUt5YBu3k7Opvcd9uWD0ioJw6spxG
EzhDftuYGFqgvr/VhnunXIcMJdtrtoXPPVUCagtwqjHGIdDTaeBT6271jlJnYzlnIrtovH3mkLXx
CJWJWL6ecWnmNTcuDOkwURrxymyh81qvw6prh3VlAyWgKAChYhCunfaxdprtmNfElw2+hVnY2ol6
8Nh7Yo2tNFRd69ORKwBxzIeAmuAcWycvzo0gFSBAu0UMUNvUNK748mu8A3AuQ2euHpMyOkF6/lli
koLQ7v4qpEKZX9BOjok9hkNKEduM7V7EAii601OA29gUlLAZxhNn5lNLhpkMZGlyKvqR3PhFGbHm
Sx9jthKAnFiHVqCLG226RhRJrj7T8ZTi2I7zVlTdljtjCRnMe1sD8xGW9P4ovfQJQG4aOFKg6ojI
D6jlxvK9r9xg1OlkhvNqIGtUvwij+ZAaE/u27OG1wygJoZLckU/9JUT0HrWGuNfh2wNJjTqwMewt
rJNVLK+ir9CcZuArEu0elMWX5i3mAzKNzyTjsc6iZxgTBOag7gk0rTd3EgeZ4cjnVnPQfI/VHXDE
23SKeyRg6l5H0bUp30wXxxf8rgmuNTbPhksl5cS3UqMMICJqxTXlb+wSsnOro7XEJJ3P9avtQtuN
Ww+4U3Wca3KEWOlriXVuGJRzc5FlPRn+Syk8vtu5/lQpxX8iKV3HAmUxn3MzWLIOaTlB9LqMTQ3v
WQ54BbHXFhvmcp+ZYbwMRcUKMiPm1VCNsaMf2sulmRmZyXUtuloZ1EMl3U1RNOTP5FQfbT8fMI8c
6F/fW6SLnay1m/ZMCHi0MxJQYFOlP7tZ89OJ4q5hqLLEqU3zDCLft8qHpi6PxRK9s2MQB3uQNvHW
HlGSS73LPe1nSv23jFMjmNKFHnaJ4MUAkkbkAfZuJc525ioRFstO8Rx6S1SfmkhmO8q6LGiGdx8V
8qB7WuglDAe1cmVwEyjR5w7gmoaRikC94Hc9tu/xoy5rdfRVcm/meLgXL72ZIxOMGDmgNF+nFhti
4qKNY3oZEt/2qkjV5CRoIAoSWJXFExk5REKztXvQIRvxQAHIZX4XJJr4SlH3ZXV8bt2BzE/exd4T
r8owllaYFiPR2skGS34aGGXmsVUnvK2c6Weqyd3HrYX+wxPXjG/QgtF2b9FKB85gMYaFUb525wmL
2EzDqprxcHYznRUDwaHjFqrdudiK+mr/ab1ivLMD+4JRu4kePFf76hM/3TgzxKvIc9865T5Ws5cw
ga3O4wqSHV+o1/hdIBbbrNUcG4gSex0fcHKH0g19KD70I6DV+7pn5Yyi+DlxOEj6mfmVuxyLlvc9
7zaQY+N8m6qBcJspZ/WaHIfUfjNy99PIUKjr/W0Tdx+Y5gBycK7kbnJZ6i6Czs2oSmbmd5xK4Cbr
kKkhFqNj7HtB+H6jddPRjIS2SyzkOqLqf7SIHRBR47z/NSJ7pomXhTfhGBzrQSK6TWDbxnsT0fU8
4ewZ2sdUmc+RnixBaayFi5k3hykiUHBeLLWvChcIm6TGTebbTCCZJiAZrQ5sAy9+MoX/qLXSC6ZE
voAXQMNJr6gn/Ys7eHSmkf01wZLQABqYaHLK0Q0n1X8bLjANtiAbDHMGShbWtyKvPmx4xqx3UGxO
k7+SNw3yMkf50LBJcCDLbNs8jTBIMHaH8Ji7BJwsRz2G2NpZ+JKylOPem4AU2NNWsjPbQ6S4rD+M
SU5B0tH22/rLaJt3g69e296bD03tooJOBaXM4hHXzQuL0kUQeYSpsgWOSfxhi3/G4T2mi8e09hbA
lQinSI+GpKerU6c6rMsE1xZzkh/0yDuu/NdVGxBNVrXZZ6IlhM/jZJGtH+/GIX9TU+48ojKGpeZv
bPSuO6la+9Ey3DGEFWbecpI8Zl7MgWxE8WaQ09Hu8XZQbL9iaR52LbCDrTKapwQ90WGQKrt1ShYH
IHegK/i/am+VAfhMBJYpGU+pYw0nXQF6bvlpAugyCzJLlHrowKY4IDTW95heuYZgGC7IqRJwec10
Kp/n6KcbHVRE9egB2R2KAxXqqCFhY2MKoZLhvAaMbGNBzMfN2eHjITb5iYrXeOJ1fWTqzK0GDOtm
IeycsfHyNGBTeXUdB2O61b1ZVolTJPPJOXMI7+CSRQGbrhYxlw+ZIqKVwimW+xZDm5L0Yq14Sfzq
vZLsYHT1SuazfwH9ILYGn4aq6MsfFnbQUfOdEbt5qBiqMqGM4ndRyt95M/bXIvebs5Y7t1pu3vO+
W94aEowQ2rFukVW2HX1Uy8x2nNDpzUtZ62qvFDRnw2fWrelJt83r7lBFirSixDijd/Oo+4CuWmh9
9QlSMZY171iwdYMjPT0ayr2VZj3vSJc0whhafEgERBARAk0/5nMBBeuvsCfHF+Hukq4T88gxD3Eq
HpcBNZHNRjozzI8a6GG6DCgk9NgFT+Lhm6cFPzQaMHkk1CAE0CZoi8e0fTC/58nqQpnFAyw/701Y
nE6y6Qfq+eyurJMzTV6hxbdln73ZK0G1KtKDKZh7JTrIZUujqPvzH86ML3Gy2RhFE5u6SSfGkZTD
fZ8TPtDYO6ub61tHvRMYMiOKROOfpgdfr5+LGXVN6fQee7Y1b4Vd3zgbjOfRwkFK4HddtKdWgvVt
LSIbQQQA+Z3RN2TIlzqrvJ8NJz7FsVoJafauhgG2UxnvgkmnTPIyXQsYxDUXW4+e0Tw5DzCKnrvK
OZE7+q1YTB1dKClVsWD3cb61gtdOrNVM/TAIY4kyF075FiBHPd4R2fVLQzEJpRsb07BgOBin1j/F
i/smkPaQ4LZA+pnaVyXTu3INftOpMdUqHBns8pzDLkBaGRDM6O3MbOIrHAZ/q2HngVlIsk7Lam8y
V5KBf61bdmYEf/OehyQFlp5lLlbBfacv70OU/NQzVXI9pb/p43qOcUqFekW1FqO6kTp8QASxzOy7
yQ6bsgCKpBpAMZa8ZIUrAX9HBMShQ6CgXIYzsslxr+moDhNWtaDyK3G2GXfnaaW96Spp9q42GrtR
iPbYJ8kSjmleHuGdMuDNaNgsZ+jP2YAzW675TTBLoDdXaKdoMCVmW9yPnMYOX+nggJZsCPLA1ijc
7Uhn0iKfCQzklQS21+gZx9fOF1eTZzIwxuQ6YkDfTXiQct0Zd6UgaYjm4qL53pNoNFRw8ZcRs5hw
EQeBV4Rw82rM6be1MLquDWu3oIcFSi2PzXcjIbWN2qwfeQ3yCDOJXKL+SohucvBWd+XiVRsC7KjM
GxAOA3qR3nC28HoLHcvOXI3OHt4Tft90VxX9d84Xbw4JFd/4JCwsMJR4qWOyXJvRwPVMNf2iYMgw
iyuGmM/eJ1aJJJIhtDzDfMzH46T/6R8lQAPxoW0vl15P3uyelCUWqvg6kOf3ib6HCX5jNe4vYeKA
EyWVB/k6DQYVe95aEiLjuBwVOU6hloz6JR8dAQFKL3Y1uZp75vJPhp3HZxt+SGj0sgqrzCHk0Ucw
Iod4Y5XFuSwy9PzY3Ls0lceoqob3cp84vIhGr3o0eGU5TXLN1fQ4JjAaB97ZSeuepOvot3Xsc6HK
jYB6H5oI4Kiy37yR4FjRoP2hwbNQQhPCws3A9onUCK2I3v5MOF3giGGSTC+SVRazGddntYaU1NWc
c8RWmoP0wHb/d5ysySAJvU3bIDRuaFW9Kkv3/WxxhWR7GFxKSQro9uD1FV0hYiHMIOwMI8YBBvmz
UVDU5mNjmEBLzezHjrQnQ+U0o+szZ/utxqPaIY846l3CLsSJ3X2qfHlqGpbRxFTclb2NXijPaZ/1
YTMYY/ycFAQNEqnKzjCpvZBgGGevot58GKVxSBrAN43D6H6S1kMmHIACpWbQZmSU/sXwVKdj/MSG
e8+faZtpuBJOYbNhtPJwIC0vWPqlIx6JP1TT0wfdypBge8ySb5Tlpau6/YjC5AKHkMBAtrwxC8Cd
1IbVSuFf87jsNlGWe1vZu09u6/vnoXc3elfxaJUGaGMrx5vWviCTKa9/+UdkvfSyTkKJYMvUVOgJ
yyNjV5yrafLWPdOaYlCMu2I09rWP6Z59Ohvtsfk95dYTvriYHhlWCYaUhyx12WyDCgsTTz2hQWCc
NG9N23C3jZ/eUr6IrafVb1Lw8NulIgOh7to7Vfc3c4ZR11c03lYTLp357kz9rY1aNvSd0dlASN4a
oCOCtd6pzwxEzCBblYSai8KlaC+LyliboRzOm2vfOj/1gN9ddROBVGQZVD3bu0Vch6VZ9m2sP6CH
zySJJ5Fr/coReodlw5YnvY3hZNImYuXRNQRLUTcfSPzNN0Ao+CLWSuLTjVjUrU84mscDlOSc1gKV
c90jA5s7GrKohidsWPrO62QKfJUrRMoiPCpD7C1/WuPZJPygRNsszAmLkumfVaSQumveXSNOOqpo
5AlILbRt1VfAv8jHAnlzQN+ZheWYn1gF0qStiRRdNL9LhvNhQiRP4JoJP/j8xb+RYToBSXIxm5uz
MqCv8Iik5fClzZQJQzU1wVI+mSmROaoCeus2+YBumWAtB18cGR22vcWWX8zqkzk/Dx61iWyTfOeb
7YM9Nt8W7gxmqtY2VRXKv7n57ih9W1MC9FT6gR0PKZA1PskUHnAXVQdULzJ0taQ8Ix4mchE6RWeb
vyr5WfGxF9eRsOHwqnFdswnJIc0XM49rEWcQ9IlPgxKIz4DXALG1CBzq7dlAnQFTm7hu3dmqgcfY
4uZpDV3bZSmzB2Hon2S3hkWROxz+JLIXxNX05HmFhQ1+WA53PliQoNAtPmtIr8kCYo8Mb+6y2d7j
Ftx0AHccVscvHhpWzx+/sHRqznsmUCQyQP6YlCGCPyNjE7xmG/aZGUCNIKkw0LfrRW5LGAOdLMNU
jqggGcD1fW3hLUAA32QejBOjP0jVWHiKmUhWLpgmJCRtUEt6hSKThx6H59TliE1limDDybe2g6sL
e0XNzWUC9CHfMEJbmPAuWmgopA8W21ld6FbT3HiOQ00/aCdVP88JGEV34UIzh980oIhicFV8k9qD
10fYjWFIO8rTmCj3GU6PHvMbCfPAGQnWAI0qm+aYpaMK6yJCVGZ5oTuh7kw74OEvZU3vp7oGoEs6
7UsFI9tjIENQeBqn94NePowuunb6zhPWnfGMwrZX6muaQD862Xw71gSwibycD8IyDvpkfTjMxorE
5gCLAeZWsOApbNFui5Ec4yllsMLPK0nAoimJn4YqSDX5lShOBT9Td27MOtdLgbGRJBsCJEn26xe5
OAHliB9YefKcu3G91XP30hSrFRTuQGnf1FW/Tfxun5kJ2O3OeZWlv0FsQUkpmgjT7o3YpTgBd3iW
sNa2OSEpLYxY1zvWdYpX0XCPjtJ4sAE/zh1AmIG0YsJwHiAVubiEMJ9ap27J7y1yF+/rUl20Vg/j
3v42muGSZdW168l7A3FMohrJ4CUlLE64KF9uZbLmw1SgmuwZ7lyiQmIsTy3yHtofVwW5Qf8vpEkD
RcyRvdScIGbBgp0RNMglH0kUU8R+ZkfMpZpA/ewASX4PRrn3NJNTwPfx+pHQyzAOY4kzXqeFnbMr
chemHXZM5nXYk7m36ozxUK6ydewaO3unWVUthVvyXfUscUstwWeQnmuDZBuC7M3eu1RCfKc9siQt
mtBRcVi3tgPPoYMkh0GMjHtndbCXCOpLD61BZlIM6m5mBGh7aofkQ9snw0REpRMy6t2N0QBZAsII
W+Sw9ZgMQOdDVMKf5rG2UV/UywFilHXjUwhmRXpLYh+ne11+pVMKnNjyXv26JsRravEbJBVogxEE
FrqKfYMBNTByvh5f/7KHDdBq8keWSwn+JV/06kZPuaxaMjy0Ao67z5uptV71lEZWFx2nQGX9gNIg
KmIl/+i4LUBZFXQmbJ5GRN/IYV/7EvCrbWRERxCG2jVM010LQosXz4+uOxO5B1gx7tKH1WARsuDj
aCQ6Htl1DSMU+KFfk+jMvRz6RCLdlnH3WtnyRBHJ10e2BLtbI5ybQ6u5qE/Bv/IScRiRGMBJ9Crj
OB/uZtlepMRLGVvwBM3yB4nBS9uyx4HBucU6JI8m+uVl9ePE9vjqT8YLZJUtOx/IaWl7h+QMsk//
ivMNEdzSoqBY2NbE6okR0sEZXHh8yHDMyGrD0op4GEcTz6356Nj1M757DdLxLy8xOqxNybTPbf2a
rc1F3Q3TDgKPsZTzSWnL1sdsUWXc1HYndz3phiv/KmTAqZ2wJ38YLulX6UxWFeZ1QEzYnGqkmbse
2fCtF8ZwS7iBZjdNoImSolv2bwvm3eOg60fAs9OhqvT3KBXyZuD/MIGWeTM9t4xIy2rM/lorIwnS
ychBC2Zf7UqdMVzhbyxGxLNJBrw7n0Q2kfrio3F2O5t7ifmmkxJ6UTfax+zgyuIvOqURQIe+4O2R
3E0ZdbnMXWdvu9OX407jWVkq6C0xMA+JB8qL5JlUpoTw560w0p8W8/KdVVkHMfHRpYovWj6ybqnB
VSJMPBiu/gTuxQ0tBuGl5ge8C7sdZlmMgexFomhoz95syU1a84CJiQudMrcLsCJueKcyH+K5Zb2F
8tLw2CISlDvDhj/3zHl4vRQMY7eJzF5GtVwkPjV4K6jmG+lDcFMWbQ7rRWzCQDg1EuIkaZ6lbm6d
RD1ls3zIWuJZU7d+qNLkgZhnMqZ0beNny5OpWgj4REUEFHtfkYXWl7kIP0T9XOOhxrUBmIz36U/l
uNc5ooWL1zjzns5+imlAkghPVu57W2oRklXyHEJms9zL1bTm024oAiqPC8qcoatv+olx8MT+LbAL
me9mhHuAfIdt6pR4ioA0nWaqiyzmgUkQjG3aVnwBXHiejHW2UCEgQmnGDVU6pEtKiBDRaZkzcWCx
cE1QasJkpbeDG70p4wK57TCaBwgRR/IsMFJ1B71GWlXGZMzJ5kYivN0Kl3HcJLbpMnv7tpVno4d9
qyvmmG3vgrwoHhloESm2tfViU+aJvqm1laYXZWd3ze7p7GTvuOoKbv/ZzxGXaZFQRKTOgZ55u77I
EwrsQ6nmB1Z5Q6i84X6sWcT16TNI4S+9ptZwlNFRbMMttRHSyQL51iIybyNvoxLAfiPgk4PPTDb4
T5ZA66oH7uOv1It/huHi1/wGWbKYQQ2sqG4iAnpo6IKqqc+yKSxcUUW9n1vd25R2+8stiPvuETUM
veCL9eoH0ph1r7+aw4gFoYLMvCi5aUc75N0zBeq2XZWivT+9jM2aKau5KN24+G7S/qpNE8BUiTKd
2Us+O2/NzIHWugVeBmzxs/SGwC+oGcqcDT+Zgy/FAuYaQpcdEM18xHRl7iJW7TvMAwRDr5MS3u2h
W/XFPoaiQTfJPtu1xdFVGORjF/UmqcaXwtDu/DcMoGx8imgAAZ2yOYULwlR+hQw3flds+q578crh
t57xA+UDYgO9Vx+tNj+WDKBg8g3RK/4cRjfYNhrNe7BqJLxKt06OYtlKrygxBRok6wrQNqms3vBF
6VRco8EubVYvOmrxcEnbva2SGFVBQ/6g9jx2o6RFsMet3roAhWL50Kv+bqiMz2Z9a/+pJvkfddX/
xfduif+kuvknddXDbzl8FWn++b/OdRX/ncxq/Q//IrMyvD8ctq/Ct3TUpryS/8P/bhh/GL5DSjcv
ap8wRoGA569CK/GHqxMPwLjZ438IofDf/1Vopdl/IMwSuu+Zpu7RW/v2v6K0wgy5Spr+JrbCV4Xa
yvANS6DscnSxKsH+zv6e9F2WJnKnMfZn6qCTazxyKzJ+cL5V9lxZffvbEfB8aFnaJ2Ia1S6dh2yn
T9GbAFh1J0XBUKye3SMxgxqTNfIH8pus8eWFWo9jW1wAc2mXKZu8C4bYOdcuvo/IH2KeOPjxvhuu
MhtPs8cclWexufrglo8sLlFo6OonyfF3ocT/IccyORdetxZjebHxin6dNm/A5Dn8JNZzN0C0qaw8
plPgYM5Io2uIoYSPIfdt7pMQEzvscHwvRyIeA0RT3nvjoDhwhbmXXlNuFxc3nUzFG8ItKkUwLjsP
6X0ohoIMRDc/Tqr+JVU8HAeteu/GMT2Uns6MvM1vPNdo75w+x8KtBJ6TSD2a1bXHfHXs3PgpHfTi
kkwWHWE3hoY+nUe/WWsqEniGCpMK7J4lMDlb9630yR6EmgM4qnvtq4h+eWjlfjHnJbAwb2xbUJtC
ZeqEz3HcA1mOqWJIsoPP8qVG5KHAsdkC4w+yVXTw58LeoBjeOKllPi7eR0IQyBZAXEKa8FNmajUk
AirjQi0aIxN0IwYEAoOhWVhDngR1h4C47M6+ycGUFNoLu5f+x/SfNNU8arKJiStvFyaT2Zc1J/aG
mT1qF0IiT4Pjb2tjum+cgpwGQufO/voP17KptnQHP/BQ3WiFK77wNzMDnhS/YOZaZ5wYfoZKJAKR
fq/FhxraLB13tzy5JDdSr+sR+BveYVQkrLm92zl31HOdJnAlj0OFDSByaIbjCmdcXy9U6mX81jnN
3o+LX201P2rVfdMLVlF1+9FU8Yfqmeow8Q5bk+Wvu7pytF4eYlkevRFruZ/jQm3tODSyVVSME5Du
gE5o1FFV13p3NQaGozrCDFvjulLx9phKlR8SNmnxSiEtZkHGZqRYAQuEVLo+BxO4RSx2v2D/VQF5
vT0CDS6AWJLHevpuYu27nw6tq5r7iEwCthcX5MLzuZ4FWtypfp1XTDGaOgyRV1FNb7zjcMDQKBt6
cec286nuk2NjT2iz8PtpRX4fdywjJ4m7YyqqLS4PNBbj2zyWP9r4nnTFXVwga7TTh6rFRWMvN3bn
vKQrVq3/1PXsaxbqCj5v2RRUOVjzmG+Y6jo70bfbZp9+0t37NaxDRjqF81LbEV5vkNqb0uJjzcW5
59ho6XVUD8RTvyG8al/DZJjAKdFL0LmjQckwIzouGo6Fu9JdQ7TJc1lzEdyRSDAfi1L6YifiGb/5
r6Z37p1GwO9J372ue0yxSbF1NZmKVO1Or5P+gYzUIsJqDwD0NPCZmV51m6mvf0tFy1ewwj11traF
yvnCHhmHDqJTl6lZXevZPgI5JwbCHpvODHI3VXtwxpCz9BeCHHZWEvHY+c7F0cwx6HBDBKPBOoRH
xsB6YB6qRC5bsgrjLf4MgKmaXVPaTCRjJAo1COJ7KyW9gdHec0r6Lut3ZCUoOWlW62IL+2NiC0V8
C/t4sGjVMe3q9jita9Os6l67mitl6xM+SIPSMLY5hDX1GrdY2Mglpcdy0bEJ4X1OGdoByexwyI1D
x/E4VNtxSH+kvoC2GGqaams6GvNyD210uclkfuwGNutIIaG4/TtJ59UUOZJG0V+kCCkz5V7LWygo
oBleFECDpJT35tfvUe/DEMPsRjdUqTI/c++5Vvs9suMZbHnt7OHdCQpC++IqWlsl/3Pt/qaV/Vuk
Wmxryz0w23jRLA7RT5QnECIzXX2YkE9wmlUCarv/yqrx5mherKlDJGOV5MAKzSFWEFsCLNPBIpFC
YV+c1qr5Zu43vVrOeG0HpOVJx5aAEO6NnRfk7YrqK7FxlWNzP7g9lmVHFP2WKeGdj4G9A5h7n+ep
24MGvQXNgK19+PBI/O5V9uqGBsKAMIE0QtE+mEy3GvOobVD7HSoUWBIiPuQOUrJw6eqhFTGLLCHV
dXF5boxwO9f2uC9CNrAQ56CXRijJCqbktIr9xlHxR8pYZ+cWwGES37oZvHeTpIH2mddujMRs10Vn
jYz9inrfsVhj0tb/NoEZ76rFtB60lzyxrd8Uzl+uvCVOjQSbmYDKu5XU/3kDaprCXgKvYbCEVvlJ
yAVUU5G8SrYEjWPPOxFkrHrjJZ4D4l7t4QCP1E8r8Vu5Kvuc9TieitmOnnuSftlYoLl+7ftyHWhw
FR0oxti3P/BDGNvBbv/mLWqiJpDqUviABEYje3Ldmn6oUWyrjeCmppow6r47FS7bRJ0b8cnrg41Q
NE0e5l3Da+/20HEKtoyBawdHpIFk1oWQ43bcoobVPdEooixjFLGCDFuxGwEeMI7GgbdFQdrk0EFO
eXKzdrjyBBL4jaY0HukGa/7YuELyV9rbSTKswpc/xRjsxhgyqqG+NFqwFYqmeYMJKVxE5TcnQysn
kH3kcJENu+/YNiOtYav9lRsYB62cJXFsGyiuQv+3btLxIW3CdyaotCxBm167L7Y/w3NGTGYAlh5q
9zpzKdeHhm2j99NV72b2n1diKzZTmwUrWdR2xJPfmNXR7RbJaVTeJuh9I6tYliDudki9QymqlKWL
84Frq9mTRIWyJoCiqDr6S3NLFgpe30ff4kxtItrc2PM+Q4ew6wn55FZ6co/iM9q3jjb+mfmICd2x
w7A2xYwUNTCbjN1A8ea3BflZIuwPcxn/pEGJrjbu/ePi8J37BGJCNH01It/R737Hfu6d6k0/de8i
iIaNJ+Wwmdtlb2/ZWxMkwqrhHb0pYkb0klpY5gqdyp5AtOg8S2LtwwZcIB/KqUeK1BHLLuL8GZLH
nfqQNbeV4T4ye94w13+XVewegEOeHK91TuQoPFWE2Bwy7KcjsI59NVlHVYVnE+zxJmOQdgkPXs0E
RFiJv3PG4N3tMmdLR41OLFUfkpkIC8H+sYrjdDMYqcfEymI+3eOknstz5Zp8zGPiM5kL4m/m3bgW
kXMaLa66avCzAzS+O7/zdSiZi5LEpzZV5G7yHlBmZeTJmU0lkUQ+nOz0wv2wtNuPc0SgtlPTK2ui
ZcDr4CIIYFZsqvTkzbXBNOHkKrHwH3y2/Q7jUCOLWBM3lXuM/fme6g9Nkss6qWY8TKGuGAD7kE8m
ssY9YoKgbvLStZzQeAsdWAgWGEGLoNETfucXdiSfUYT6meQTii/kKzyT9Lj1wE8QyWLbccr0k3ke
57w7RLmxjRhvlgkZ34w7liTJyrjyaS6VvvYa7JMxptgEYLeEk/HBbFcySw4fPQMZIKzpaSWHwIAq
ZR8HD/MfG+Wkjf7LJ5QSdqNpHKZ6V1lq08iEKlOb/sGu42HVjY21jUzuzTx4bCgJeELBdIQ+UDnh
am/lIOtm6Ur20YwGu+2y+DmdrHo9wBc8ywRDZEleathw+hWNxr+U4X32cztn18MFlWr71Yx0cQKM
vFJFJ1iIeH+YEPBytJiaEo8xa5WZoI8mMJohkwu08cm+gVU7ErgJ7qZhfGh3ektUBqqBwX6Z5YUu
I9ggRndWOKSea2JdDpmjPpXfv3OnsOMMufVY8v6QpYc8O8pn2FIFFmJMjpIBPXtLHLkpA/Elysoo
5UJ+Rkg9BgE9PQGlmzgN0vOUQiYiYW3bcbptokg+zTjc96IEcJmPYt/LqsVQDwS0PAL4pUdoimDH
NiM7p5ba1su7XoW4CSoPb63rMtGwxF+LM2CTAnVk6xzt64ln3vYtQtmEeRZd+FpbbXSKKV6YcpFq
kop7aeXzkb9nxUJ7oaQmy75/eiC2ZcAaGcWAu1Bvht78kESWvIbRMDwD07lkjWmD+eqfEwP6NPCX
z94PDoJPwTaecrVONUSjPHaBdPTDpWmm8KgxP1zcatHzL+NKS9cdfaTYAUYRJ0Vc03ry6DpaEq88
hsiEBaB8j8PvqTF5RTXToGiJrKnd/NeM2eOJoHyxpQ0k2yUSa0R9VIxBdx5r4z6SR/DISLc8ePyE
gnS8uszHO8/lG5HbmizA8YmEZKZeZR6fDMQAx6KC6qbUdNDurF+grLoP8EOv8zxCWEzd+78v2vuW
dnW02QA9G7VRbmNpNuuqn/9MYRodR5/wpzALQKTmqHg1q7kprtA1R1zIDATuJTXvI4dSg2DCKtft
wI4GorvJf7qFPm+kl7fJJlq6lwjdi58h05V+8RDY7M0rEwRY302vg+6eU5dAAtspglMPFG3XO+Ww
S8v82kt7gC7T3icPntGcrSurnU594D72oR0/8vy3lgWsufRei6YYngYvfCDfENW/bdJAzPKQMGXy
GF+dgGeVq6g3qn2Ew2CtWkNAPOFl9hzV7ovSGh+x978U3tTvua64MoLqSraZuNg6IhC37cKDUip9
jGLUTAmnKdsr543Y+GIdzv5VUmPxFDCJ116MQwXCPYzJCYzMUPfw9PW94rc9/fsi0+YQoDE4IXl5
GNCHX4yeS3mw9JGRPvKgGul5DlnMIpW0KZBuRWEb0+6K+TwyYyee5Qz6a0sGYHnNZfs7N0b7BCBw
h6cgYh6H3Rc28zbuCpBjbB83rUobnmLGERAwesaBqrv9+zKM2T01vdehKH5SvynWMx0uFA8Y9w5c
hId/X7BXzHufkBZ2s/wyoYVIeJ6H4WLM7bCxdUi2MQjBk16+SIfrW9ukW03QWi5Wl3WbsmMLQPis
d+rimbCLhKwvm3rDZXn2SE/OFF//6ZxSQzT0ygevNOM/Sy2mtJYszqfsDhaDeUwNquIZpf6/1AF/
ZXbUGK0XxG9xYZ9MGwmPWbafcBWI43CJc+IeKI7KDtJNLXR9R3jMahAbBa2LOSMmwedACnzwkdvO
lkgoFr9B8lsSs9RqI/v0azKEIiTReym59wsOh6PEVIQSVCRn5gI5VOf0oTIa9dRCueWEwKPDiLk6
dfVbkLrhu0kaiIrB1JtNDD7iLR4GJkFuELwabePsPZcu6d+3ePyMXca8efvv2xqt1C5IhnVvUZsi
P2peRdbg0O8JaInKHmnvZGeHsp5QuC/fahl3x3EGiBYDqsC2MD1aeVlcqkReS6V2CVCkdxVQ8dLt
If4IMuCEce2/shdzj3MyMGw3QMynnVEiSzQUZbvXL8FkFfypHh0TZesmT42c4EXOVtO06Eul1b54
3hRtBOStqPK7+0hoJvch0jhjemqQBh4M+YOmKNsXhgNzA8X7vg+cW9Yl6pJMgCjIkUK+jq6SHXty
7CJtnVgb0P8PEbN62qqmp+m0BqZQsgOT1uYVFfcIQSwtPH0UXUWr3hBH3TnibSTzHNFM3hwLO4M7
R+LFOQ7U54j3MbbH8IQLB4jmeUjlBfQHNOIaSJ5rB/gLbbfa5sqlOYCqeGzwvxRooT9kC2sLAho6
GTJxfWVcrSlSOO+Zj03hxMVVW3uYtP0rfjwTH1PufrQZax8fXnNrzuB/eWvNoONGUKn3ElUlWdKw
e4I04FDwicnQefZV1ZQa6AMYO2AKMf2dZ9PrRcAmHqVdPysrPLWz+4Q3maFi8qPK2zBU/a87t+/O
ryEnOPEkwILHjy+JQXZsD3oSPo1jXXHw4KTKoxdbeflviJmJkVWz95wqOSHq/Wshnn+ZIG7ExjTt
1FhBFEqbaS/YSu7TSIMYTo1NHnr+oQ/RajpY6eo87h+6KXkjkBu3Y410AAosAYFGTmPLKRkQr+jh
MT2J0SBuwpm7U9DAkCSymVxhI1pDWDwmqEmvKf+lSAe1bcgTXkXENpwDu4NK4/mXqGA/Nfj5tAlJ
aWURzKDGTo+QKI3NKDQHSxI210qhsVCZtDc5S+kWKtVBVIRmWNFFqqA5jva4Q7A2ndPAhIKWlhc1
gB9OqpJFbslSpXbb/sIl6TCjhI9aJHm4SngsLw5l40uYau+OCP6ROZlzST0qvEbBfAu8FMl0IIjy
y4NVoMbxUoXeNv9rIix/AubQb0Nr7rZdR5DhVDAnLeq/o9X1zxGYjamCKeI204NpokHIGMJ9w37A
y5ttHQQiU51EJ7bt0CKN6BM9WPiVCupv/FafSA6GqwngGqdW2uxGi6u/nNHt2a131QQDnR2FhS3J
bXsD1OUbs024ZiBi7Huj/tsFPcmuPVO8mcGX0pC1B8xeZ/Qotzqw+MAmj4Tb48ZQ2e9oukyVJgvx
ZmJgWGIdBsEm2lqNugguwq9Iq7dyvsTuyCxMlvYTIeD40hDoaeHeRnRjgaHLY2Mw6GKGfFIRwBQQ
IBA15yOdKz4/F10G4IuayHLpmpBIupKJeuUcKRKLEz1Jtg6z/g4I+VQ4xbcHGg6ak5OQ+MEIaHZr
c2tXWG1cmOPjyEg2MPHUBiZjTxBKQT1x8zl5dJAMH1dzNYhVMLt/CDuN4cYG/VPbEM8hOkygCcHk
E8peWisR7EhBKlaWMSHbBNW11i0jsSwqvW2BR63rlNqEs9IbiOT7LCHBKiSydg0+YkzMQ+WUwX+a
T0u7gFzjMH1qNc+YVUewa3UWb90Q6/DQz+nFzftL2CPkIney7D35wqvpkQua4xxkwDCWk75wsRzw
4fECWYs+o+GqErRMrVvXB42ZpxhUtesmsCEeDsibKfqUsZILTbd5sdqAnxss99ZfmKVuPT8FLRRd
Qvke+RTvZdsiYBTxH7u2CT36DOIBGVg1SDp2fv/J77f26D7lEf8lrcIrP2NNvxi5O4VVbJWT0Bh7
bXRTSQyNNxSP8VLABtCdYiv6wLmZ7/FsrSUQnbOvp01mtMMRWNu6n2fwd6hvIQ7nNzhO0c71yMiy
QDExgqa3c0LzbzBzzsouqxgB5k9RRvApkQ7ZznJdjc2NFiWMM0BStonndQJSZzYrcqnrQ2SbAHOg
tuk4P5uJRd2PHmPNDn2r6lbtAKDtIiK8zomVHbEv7OGFdJs5RVFjNx2Cil56i+wzQ+Jjl8Setovl
q0Ha2lp7S9oPo0G9Ovb5FZXT7zg2vzZS+nUuAkZtiJZ2MQ57XRvXoKAymAcTQAtPHpsApv35HhIz
e1BwZyxu+43fh3+FUZJZiUHNEHNFTlMNUgzyTmlaHYGoDZlbcnF6ROeiiUlRXb4QysdH2Mf6jOj5
yeQW39szsCCf43ZC27TpIlojPDj7ZGTla1nFQQsNZKReiMPxeMNggQiEPdmeHx60TBl+R3mHCi6u
9iIGhBV5DLOuY13GByumV7QqhrFixJnXDQIOYljT9aQXcRpx7OzclD53shFUN1n6h4lSdaD1jGP9
GEXJ8OSx+ylM7LmNVS/4MxfnLyS9JqvQXQzS2LQ5bn4oKxuC0HeiLY2PJP1jAjrYkB72miVUbpVf
vdsFxZbnCxvk5aJsyvNxmyfzzezB0Iad+5bkDJ0tFgcbp4AWHM6Bt088CNX4o4MVGduQEaJsR1QM
Wo+pAu820JKPU2duMZs7OztOggdlL1OM2UHHkNTf4cTvHCn5wxhjsgax7sqg3tWkF+S+E69qSbPk
LvdI420GkyqvS10Sr9LwjeWbo7xt5fnYvaMchDRR1Gs2cxszycqrLZ5rI8fd7s5fVV5ePS8f0EZY
+NA893fiuiV7rPsocjSiFZe3EyDlnkLrNlGveJlt7MYR026XtU8SRTlzF23eBiG4DOU5k/73rLMv
UoKn85xG//XUfFux4KtNcW36Bh+ZqyxQ0xIRe4KmrfInauQUM06KzjWxsxoysknBZ0HwAnMayPKz
IRNu7ZsJCaeTholotnJnyCYHfKT+IDjrrhh6//YISk99Xvwu/8zk5x4t77tmycgL4EISBU5J5vvV
8Ai8QDnRbPMaomKehaDgDJ8IQLfg7ZhfM1fbG99NfQQ0GKMKQVDT3BPoYg4vbUtR2t5njThdw0GK
7Zi0+zB+8GYOYxFRElHt0vWro8PIJGh6+zqk5Nu6IXBjnp9ZclGWUIPSyHn6xwk1BwXpBzwldriC
cyxeqoXu7DWqPxYkG+D3dq8+A5poCKtd4frm1u/n138/l5EiTV16wGg2LkEjWR7XGD5jr5qPJMYV
aDPIOCz95lGDlJuttmHFmhSLt/mF8o3I4/peGf1baiH6EpF58sLeWSd9tGkS+2jZ3ZZfdCbRoWeB
p8XZaBk8Nwbf1bE41KJ7k8IzkY5D7LAlA+2ygMnGyGlaLgkC4vCcvSUTvqy4eHGi9DEbjavdG+MK
ddafyCb7Mr4qFCfX2i9vNpEJjMAiRH4CV92MMzZtmGDrmlm9u09M5W9yceql4+9HP8bKPb8bvrMv
WryFnfI/sCvz4fEBGUVV9pHq8LdQFMtNGbyQEIE7CA9b0wyLmMiJbhmy6dHh4Qbf/CPC7j74drWy
avFsFvabYyh+p5ZqOXCPbQrsaDFGolvvcYyyo5oUF77ZtX88v34IDNvdEV793JnY9fx2SndDQRWj
yuBDGj1SLgsdjBB4eRoImP7kvTRD15x5w0vLK/eqpahtZ7GltcO1qbMjxM6QJQa+JpqCjYdpZoel
C05oyE0jjTfbRPSJB8s5QG1/Mxdq4a2YiL4xqzHZdU21t1S4c1XlnhD2sxCl6410uuUGyFdR4tng
UcXvROaKYXAp2KDm1wk5zg6s6NGM603qGvMxmkB1SYsYrBneZsSo1e1n3Cuhk59bga/OjYddxjJx
iPv3zvLrrYkrfhMhf0sfvTr+r5AzFOOiPVv8g6gV3hbmMZ2iT84dcRmq5FaU7nY0Gf+PXb1vrIRy
qR/m9aitNdQGhjZ0eW085xuREdCFzRaqZUn4IejVcVB75Xl/I3t4jzsLqbLhMnh2vqhxc5wNeEk8
s7skgAvXbqQZaDJnZQZzVgH5uSO8Aj75BP2mPet8VaH989FLh5XzWk3VBIplcgFAeHobY0/WBmJT
ok2LfQOself5UbKmCUdU57155P+c6YNxPb1UlhVcGIxSsE8jWW8Wn5iBB0s4ZrQzZuMkmvhXoZ9Y
p4kZneo5cS//hcQROE5vbZTilBss9uyJKCinXSc64EvCn6b0B8vwl2ySj62RffRZ4e9UWrM97qki
6fJAjM3onGXwPRd8YMAOF6RR6uakXC12suNJd4gRQTwcrT3mHLZWf2NypldMJG/M7FeBbb6YEWVx
aKLXbCKE7L45HZ3efzPq3DmGFY1dr4KHEqUyDMrhZKbU8HH3SJwcKyE4khvo2NAPQxcAgGLjUn/F
bnZI+gZT+uwf0/JNtoOxgC15CvsmZRNimawF6Sh0QueEQvdiGH/oXp7IhnsjcmBFPt5Oj2H8bJeE
A7m0T4TfvPt9866n4FvHMTlvrJ610x2TgKwu4f9MhsdHtRofmqY+U0uGkBvmBsiB3ZuM1kyUay73
CptZVuwObJqtZwHRZ4Hjh0Rn9asttmwSCQkER/FHTRpcRR2RNjU6LBxkgD5NFEfkfoRkp2ToxWwS
kOxjbUHNi5ytRC7bdRyGwXDNxXTM8yxZVxIBRG+YYKw9J8XEkJsbdt9QP3k6dYGGYpDttsuYIGBB
fzYKSaRpSVygqhOLHpZsq3qK72QW1xvxzSnHfq9lbpIrpwJS63B1zfLLUrzpafwJW+2/ARHPkbsU
ybm0PrLKNw4dqzDVefJsi3jZOWi4ZIHEujGHZJObcbfFsE8SxDxbR6mn4+hRLKYjaoQiCTHEJAsl
vF1mShU5QDqo5FYoLHZScL8krtTbNEJtGCJnqOJy2C52PWQALFqSFB+kO9enicREHqvuRMxysS5d
271kmlYnt8Qz0xjeA2sGwkfgF9uZnrKs3mt7Tp75BALXOKV6nN+Ukz1blgA+nWaPenkznIDBUYmV
eetXjBE69mAnq8HqstReZp7BQC4AONbzEJ//fUnbcT6Zwc5hwovyAUEMW6R1UDCrHDVzr2wZMqEZ
MLQ+ZS5WhpxlGLBAveUPs7d2FhN2wPX82sR9vIZQs28GukvXwYdPfssryi84OI19FGwP2Z2Ef+le
ONZYfB1LPwbCafSrh4Lcrz9tmNkPInjtq/J16pzpMWrtpwL9EShwwmebDOMU6rf8Db5xewwVVqB/
34pOjPvWhMj+71vPmu0VCRp/8Wta284F+jOE4wMo7K9lCcD1n8jjpJTxOoparx0SFjZGPbwv7CUp
XPeIJ/F7NLs/hE3wB1l5cDQijgrTfDOtYd4HFr+f4VEBBINDpJiRw4KACswneHrKtdW/NTNMPqIU
KfyHLQ7Klg4+iW/5lG3dFo0FH77eDfeRj6DIZZ2wD6P6bWANUpXDS9mo7zKOXiLDCnfONECWzpAY
g+UoXppX9gK4i0ufJdz8Y1kWFkJv1TjJuS80n5xkGRv6yW1k6hr06XaUVJUD7nr8LeQuABcdI6WO
htmtm1q0iITZhSRNj6EwrIZ1DlVi+gyqk6yIqoOfvVhGgCvS8hih2lvEbWOIcjgARrETAPRBTb3n
1nypCyCY+KSRvXYJXbo6JhmrVtazVG1Ygr3k0NQc5vRG+UH4AzRqL9wNXFPsrilTNPk31cwJmSXv
M2nz6bgAgYg2kB3E4LY0N3T32d7odbYqkuo/5pMfBrGQ/gwaZDZZxBOrSTOmk0NrFC/a+MnpZ1ic
+xGKivo5LNXRG8KDo/0LmvZsXbThfzF+NqurtkKmciFRlg+JZOckPORp4X108JSgSnHXfVS9G72M
9xyjoO79+ZTW+t5gpVipZtnOhFzPzE/XeQXxtS1igxwZjJ5S/STzlAHeTJOtQ1wC4QlHimRs3yE0
JwqdYO0KwjGQSYvQ+xKt9QVOPELcYm3rUm47o9uFXv3CadNt221mVD6h5kgPG2Cjm2yc2bim5U7D
09FwK9ckMZ0bKOLl5OPbrNyfUIMs6ESsN8LjZQaB8KTLsoL/FSIEbFCG5G8V9A3G7JiZJBEz6IUZ
yRooJyqPXs43miP8OOLZ8J+4TQ2cBj8ymoz5SuPmE/l5KuKs2MqQtf0MAf/aWMPjMJNTVIzdOwO5
T4oFtAlg14mEi71869icE2nSTXyq1g3kc7cCaWAi96ZjsAmR3vlhpc4MWOOVZuRBPf0gbdCtZUbJ
hswbzYozQPMSig+nJJYWRgcQA7kzu7LdywbfgZsqEtAZQPkCO3BUt9ZGhNOw6pmlV9WEitNGwAHJ
BnSYU37M5EGOoiI9IcFMa0ePwskf2hGCTGTIbNfaAP0doG1grOpDYve3iQg19r3Rn3AsXpDPDyeR
Jw+dXTfgU3JnDZkKvKf0JcJA86duM4FLo3t3FdUv3P+j2TsPoudHGNkls9Ip/vZUGtpon6km7r4R
XGcjZfMf+NNLncldF83H3CUAnY0ygceDrE71GDyDPS72EWO+EqTDSjfEwJeif2DcgP9K8ui3AU9u
TKXQAVOZqDPefBcIS244mxh/GnoIFrVES6GZVGX/US9C+tJsPsNDohiYoNFcAJ1rYab437TzMKtw
O2j5FaFoQioMziSUzSY17Bfb+9vlpbHp2sDZB7Z7t3FepW6l91iHUcjoB3r4VyHt5wGYb1ijkmTb
hgckbT9Ja2BpnA7PqffXCuyH0gwvdQykluqo3YnSPUUT6jD6W7Xaz3WJy8jNTbzElCFM9ok3dtK1
k4XPxsCPlPYYu/Flk/VNbgHAeZaf7d3yl4ExY13NPnelDY8OkNITaMV5AE+6jpz0nTMZN1U/fNCI
1qOFgmUYoFyZhNr7hfkeBOAhRAd2F2v9F10ZH1Q7P+UqvmbDIY6XsD/51hfDvs9EStQHnWh5j4WF
oiN8huShh8HeAO1WgEcOVYq3WmcMrULCKU5DTyHl2UhMpNtgWYsPU5JFtEDddz+hM0bzwqw7t/4k
qTlweqXNpszfbOYXWcKOvDQxSDjufHOnZ1erF7cbyKIZwd9ZZXkYme7GxIvt0bJxyCswFF5YoXIo
fvktqPZ1ge294P2V5mUIBA7AKufeb633biI7YbKRsc4jQ4KFlDPYDhvc5DVtw+rQkisR53RtdvbY
14YPS5pkBRgb6yGggi8Iu8fVA+c4qd+ZXPjs6fWj1DZrSAnPPgXiolXGwhUVo90wBIe2g+2tuyPD
QkiIdlhAoiAPZN9707tDQkSXx0hirTdmMt8c/1dVTMQUlRN28wC2+DpWpAv5zTEKi+fgl3RUsc5l
/Gt6EN55djetNN6NzM8ubeq+pNK5zn5/1oo5Ogq7zfK7WAJVL+WShOy/ptlm1Wcxe0NBSdG1izzM
3diiPgVHyqoGlnVxaABT/z/PJSRjHKhux45dboNW1phvSV+fmZSplcV+hHFa8eTL1wz9/MofZpch
yIVnGP9pwtTQGZ6TFsO5O0entmdi7o3pI5zkXUn08ZYP9x/p7prC7PZk6LCYN7YXUbKdSEOyIAi+
WLOykbeAOCB2//DjkhqldihD4xnapqIJa+7aqN5lnh0dSDAeDiXmSSgjK644k1FQbyn7EAUR8T0A
7xvjqRM62VmF5D6Z4GE0vQto0VabzsR2Xs2jOEQR9cqYnZQRy70VrXML6ZHtZ++os/S2mPxV1/oP
8D0egfUgbRd9hEC/5ARbvqAFJFk8gsg42ExbJo+cqa7pjh7MTidUNnlEATwWAbrKBsd4+veFF2BE
8BaTURQQ7RNqO9zIoTxHUj8OOOXofY14Rf9anIKSL441gy1RBUB6Lxop5Lt81/Jg7XC7n6emLU5m
nUJO+/evJMSiBspxOTkocTaNaYhTmySUnl3ewidEaUglf2eT8zzERN+lQLf//2Vavs1mfqzS86ha
tDHuwXE+JAhrQFAM6VpOFdMwdGn5EXHDhqE0ni50E5YhrZNvjQysPfox7U1/R38S2yBaFtk5/fnQ
TRe4ettW0t/mcOvL4uzMz+H0g9ig2rbxcA/96CRbTEMZE9Mxbm6zYz5qxiyzKo6xke6QyZxtVCN1
YsNZh0thfRu5ffWi6oou+2FuYEM7zF5BRh7LQLyFCkqdBvnB3bcuUVCQq+Bc3OG/yHGu4eivvLb+
6oL413BYfRdcGAZJA25cHMQcFVvjP6Xad2RLPM+SgzTxUjpNPMcpKzOBxQJAjf/UEwg317S9BQw7
P233GR2tz0OKCeudRxrNDT+xkxzyUl9Gtqk8eJAjVPxaVQSSMNx6Q561V6JAnF8a/LWhzZGkiyPl
SLUbSA30JVqxgNiQcb5Ks6eEpU8mHJit0RJQsXSIdQ/pyltbcbzRyMFH3ngGftc8zfOtHuxvj0Z6
TOe1Mh9c4jH5m8xbUxGOaOB8GSgdV6GHLxNSbm1y4MhkgVVa7O2He5qaN9mmOMcK65gG1FG4KT5k
MRxkyWqDquuIloV2BtHaKF/yEYV8R7nKKO2P4s7EC3NscxWuYJsNb3CEGQRadMkY8L/N3tzXas9E
mvxlhnGkbzwaERdcVvMBsMTAdEEmNzyWbTbempIXnqk58lSjxD0Cu8TxadldVsICVy5Mk/TIHuYb
EyGHpoVe14yN5X7NH9CFvicaw45mICLomtQhIVN2rl2SovZRhmOjztxDNaEuCYblL4+Ydash/fG9
MCalor6HZfjFo/k4goMI6uAJARv7S0lDytCLodlLWzo/tW+9QbE65TH26IG9yeyX75hkljXcawE2
UyT1ScngBefnffk/kytMWp278klLzEoH38oyKW2aFFLARorh4toNFznkKA5nCXwq7++ic39Me3yb
E2+Tj+wi6Oh4JDvaAKtJbvPkX7RdsCnJSIZj2JoE/b3hiEtLjKh9eZn6Goigw/nspjcjaXdz533P
KTecy0gg6tlLNE2Jci47NosnukDGlUhQLVF196H/rnR7SoqQZA6lPmXtfecDxQC+0jVCEW4/dgIZ
hHvXDF7ogzbdGL/6SKy4+pq1asYDw9xLlgPaIUSKyXR7rHUIgrBk7FCRWrkI77H6XcpW/fik3wjP
ewIlsspiQm+WgDW/xoEf8O/TrUMyK6nzB7afU/03hg3L+o8clVDlJ61TtOznMvc4TemvDAciZ9Ug
GhTNfIta4835A4bh74h5oEr9J6A1F4ehQFEPF5pnNKJrDsKHpojCS2kSlplzFnggGwAmWAvNor17
aX0BHfLlivgcc5xUIkWwgDHGdGlK2f+RwMNrLbu7zxOYZeUdbgZbKxHDs6j206jemB3FMcUdJW6d
oZgfEe1P9XQPO1A07gRfyzKeNDkGqeQwbHkfR2f2afFY206xfs4a+VrVNmwUSIGRGFlA/I+9M2lu
Hdm2819xeGyUE0Cii7A9EHtSIiWq1wRBHUno+x6/3l+yIu6rxr4Vb/4GV3HPqSORAoHMnXuv9S00
7b4g9mWMlJvIJcp8sh2f9CJf4aM+nJJhZdgTZOBTCpHdqqgUdMmZs8RtunMlj1g6JdT7y4hKsEQx
FEaU0mDNaRq7QETIaXCHOl7hQdijy0R9OJXPOpRJkpLfktBhW2aPcHp+ixC1gDVaIBqwwFTlTLzB
3B71oHhIXZTHlX03SCOhEVWz1UvaV0Eqbiu9PrRkYLMQTmvo0bsCAzwCzH5mG6tJGGlfFXrCSnW0
TVmxt1w+1FL/bmr9p5/pb8gB2aRmPtBVf6SXsTPwZjXGdINL/SVKk1M+zrdzI160qb9lyHvTsSxu
iOzsbhDpRjc2mTocb5/iGaOIIRb0exElBCCZdGOdee6e4e/HNF1so72vgHJbuYzX3ZhuueVoLWZL
hzbzmMRbw8m32U/Ch9bIgSalrVkraQ3EYUsWIzRliNVkc99XiEp7ctsFT2lNWYsopZXgTR1isVi4
eRE2Uatyv/26fHV6c++OPKqR0PvVUHUEZuRv0quSZVedk5DxWe2Q8MDLaETBMoJj050Ai/kcGQzJ
ecBQLzyG7gMxWuyz1W7o+AuEXJg8/Pm75YnVEO639tDudHlbN6gRzKF99HwTYW54sTTefWfNq5yP
7KbeBB30W4pzmsf+Q19eAmz8N4GPzEoZAjQzOQVOwYQmjGnI+AtWZVSnFcsKOwRXIAs+ch0LHC1w
9KsuqWzeLO8gI70RkfIceWInh0sEkN1v+W+uwyZfXJccJ/pxEtYc+EnwS6rLlIwMv5k3R3JAK+bc
5TYrU9tAKIEORQ+G294C2FWf4W7EizkdEVTr20q3gOJqhypHatx500ucos+WhUcaOcHjSHBJyhA3
lm0fugDtWecY72SGPHQWS4Tj+S9aMnbkBsZ3lYfkMS+6IygYm9xHn+l9fdf43VlqXCmNqL9VWz0k
gbgNTJqC2I0eW9f+hbeaaBjyKRr3vc04rgSDfPfFJwzo/Ea69NVLj9R7NbGKgwkdKvp9fEgsZ6JH
tZ0Fy6DL92PmvTGvdG6kECS8Tp9+ILSd5cpnRhEnw0NPr/mJoMYZv4dQO0YuMPGir1bF4P7AmhCL
TCe7aUglHEjFKQyCJWX1W+MjLpuE9z51Ke2NAHWpMbYElN65wKE4jDVvaQurK/+Oy4/U4Jw7e+6F
APKBDh0x0ZM0VwzbvUVCbIxM8HO2vaYx7y4NXC7tvHEI1luSpqExu0H5TlGL/lkvwMXSCfZD5xSN
04Mjskd84xOolvrG9VNKgKa8L3o+7lTSv0si461MNEyQ+sHR9feUsFcSpPt4F1bmxqJywULwrrde
u5exXNP61lZ17nd0oux2YbZoCwbhr7w43w6mGfwMk9ykoCVso/mYCl0tac/RXH2LoXmD2faM1w0G
uClebW7Z5dRN906tH0ZgGWfZA66wioBTJyjOXqeYTn7MMCDdeZTeth53xKlh5SnQpkvdeswXg1dh
ryE3AeAsIOXRjqIVQXc0BtjSWHEp9EcNokznoAaJrRpJUfrloKHdtMTc13j7IN+cwoKUvYGiLwsG
ckb1YDlUzcnuUCdqxMWsyqgnUUZj+5QIoUBlcNXidTom06Kze+yv3spmGEQjnT2869nqZQKwcIbn
IirtAeEUAB24uoOJXtzyb+deQT/YVYMMBccso/qeUdozvaEHD+njYHnavoWssLCRFbvpc2OdY6u7
IKLQT3Hfgozy2rWvy+jgz3zaoQdZOBJnu3CIIND1V1BCRUxAsaGbHx3W5S14xzsMFOGCswfKPiZJ
Uz7ad2nrf4Xzamb9WNYVyh867GIFG+a+s+dnJ+FQgDfrdkg7jsk5gmQNN1qd/PiRolo75qoBMvQA
2ekeBIO7iEHo4rL+9q0k58bFJVhZi9ItjmKCIsS5b2038g4AISllPN4Rip8BVgoso3QRKp9Dg/6W
wWFKRgKwErBTC9lRbHbJTzUCMlZy567z9okkt6IJ8aXVerXMh2ZLM/5YsNRXNr63ph0fBbVxOXAF
8de26Ws0i+7AbsODrwzOdVP069lOXiFLdYm10ULBwFQF8+QiWUNEpm/t2RYru3WaR8tXrkl3Nyon
ZpX0t32k90sjD3KKR3osvYFyK9ceTVPDmUUBkCFap42+rK3203SiX0VYorfkXVUJ5XbI2D70G8Yq
IfgjHwVdDdYWCtIY6ieHic5g5Dy9ujstzIwcIpkddXHi+mpLdCLhOkZxY9aYbbwyXFi6fReKiEmc
gV5fT2HpBScZsUBYHVGzRkFisKyoGZmTZQdTJe8IasKm995Rlv3y8fCg8j+7hp4+DgEgypBiONdH
wOWo3mzLpz+VhOuQoFcv1PLN5A/foS8PmZY0y7zWQSrOMeIu49lDRQ6umxAkxx0pJMipkMU5IP94
YVdpv0yah16jQNR7eKToBbddSgr5FKU7QrHokk2AgkO/KA8+TTQ4en7FuSk3X1Au2g+WZyLdQt7L
Y/rsQa9msl2mtyKvwNo00SVLp28r4eOlgNgX0LkZeFJSF+TnJqNd4FrT6qUoef67oPnJ7No7kzWo
FMKXHlo2sYbMMRGYcDruqR96JFw2PHLW0MAmN6LaYwpi14lnbyVxAp6Bj3cG2JuQ7R9LRL2mp/yc
6JwP9L5xNoLMRQQDdrvN4nC8jUeIcgLNEvGXPYu8nfdIHdzo5CL+oEWgRNYhR+K1SyredvTo38k+
1pdt8VAM2YPo/XvX09v99cscO09WrYut/h1ZrGoNMgCkOiG6JJjeqdnLjYkeaZW4I3zOqklWJuMh
mPXuT8r4e7Zks7fnDGuLm6gJe82tfIRwXe3BgT9llp8tsdCz6bsPccL0LxlxQPWpiygY5gLVIfGT
9A6OIFmo2xjC7DRVuDfT+EHi4fTMwXc3D9jeabDdjgQjPPiRFWxnUkpvGHaBcp1eSfsybtPwUbdG
k4WrRRpl5jRDUbh1zCWRfdAT0B8IgbDXDemnQHLoyDJpOwTordhSye8te8IlC6GXRKigF9WjcdlL
JIV2LAykb4lx6O34c6gY2QqOQxizyd62kIpsUuJnaI/x5JZGpN1MGckmKBxnr7mbIDWKPKkPk/pi
lylwlQR969Do7nHoK4+lLNy5Y9Mern/lte5s0liI0DjhC1j27UR/DhMMzcTxWBOUrSSv0i/fW+Js
JujLGzYscROlrbNK1Cx90nGT9R48MWEh6SohF8EHKiAS0+JoG2deO90tyUgV4iQCTTS6dhM8AfJa
GOBPIOThGOx8e2zuZAwsTUJHhGRK4Jo2HQDgXBzEUBxvvGbvFs2p0WkbwlkbFrUeclBOo3WdmK8h
dtQjSkFBG6V46fs2ozOePKFL60EZ5RdckmCc720aEsuBfi9p1QNtbgcWYEdGCebY+eiZ5us4Waek
8aajzGhrlC7YL4a0a1NDNTP4ebk0C4ReQRa+QHVLaD+tkaO8D24jGDD33rofyPRBUVWRZrhxc/Hq
54JGVR1vjMKG+13elhBRbuoCBeLc46ngHtv7PjMNMRAYC6W1YgBm2NuqD0/l0FaHuqLPNkqyqkW0
zMyOoVJZvrS6b6g480WB7HRZIVhaBFgvvTJ4tsoe2xzpbjdJThDOnMYztngnecde/F7aWvkQOvRt
YAgRk8IW4QYbu5wYG1HfDlHubqJRO6HvNX/ZZn6u6ad5ZQ5t2QhWZHakiLGjNTHFDumV5oRUriYp
Dz0fdo9pq5EIS6sSzTGUL8zUBa4nryygM/nlq10PGSeKmN5c9i5r55P4N2fXTflON0BYmtG8kgWh
JJNuYq3yq3WfMxwA+XUMGvDcXutzEqeZLVgX3tgxJjbWdN6IRpvenBEFebtodMDpNRhb+tvi0aj0
O7t0fpWV1r7kACc19A8nVDYctuWiyu16lYQFIMu0lnc4pzn+aVX1gq43PYQjRuzEIrbHclILCU+V
0lJ18EIEPO1mS5jK4Iqd6ebkkls8LyIzlkXFSZFL8MyRiWEnOGTSqsxt2mYnOc90xe8bnPfL2rfc
k2bSXar0eJlHUuJkjw5uPXyCy+vuw5EZvXC2tTbPDM2iXw3lB1s5tvo4dOh9DcnBUUPFGFyT7nMM
LrXhMdGRcHB8wSXljXeD38JgY2rSx4YEEQUUNQm/2fTEa+M/EqsDlg/j9jr3GKo4BhTxfMQz4WVa
ANICfkItfiFlqh84CGHFmrxDszCQHu8l88271s3X1VxUz7PXvXiZXz1aUCCwrUbz0jAOOgfVZ5IK
2DPddN6ixRZ9Vt1rTUyTphvQhubEhWkaaK4IFVTn+9smLoiAAPBelMm4dohFuE+i4TkCkeDaJlpb
vY+OjfyuA9r2gOO3jUmovFvkKC6m2ypFdT8wJ8RHGvrrYak0oOuprvfVHPJYOQDIhvaqQ7f6dyJ5
cCr7I0ZfxnFBQ/y8XY/4lHBYaYiPoY37waoPO+Ou6113qyc9QguSQee6aT+siIaYZ0UbvaOFQfrE
EhAKUpqWRZHQgUMCELUXDanf6cBxFTvTbOkPZdgXHL/0j8bdpEbrPSRNfISxpj4Gmg9wVY5NNLr4
Muj1uJNFxKg9PxV+DFWCTQ/ryU7LDWybIdbE9KyDor+d1ZemRTjnGn2+ceInHY73SHtjqTlklbC3
O0wLN7kMM1xf5JmMAzqvvgMF3Nm0BGS9jLNRB1NEv1qPcUj3I6HkDgf2jo5RUplfgwWg04SjyOmY
yBTCSpbk29WrtHHOxkh3C53zIZpAB+S+DjU5Q7JXjSQXiOHFsdvbJqZe0JxSlaLQ8gojuQPqC4ba
QJIBuENfZC2GnrxrjF3QlnsjJVDDGWINISQAPaKs42ny10JAKZi9meg8p4QLYXEYqMYNfD79pLvi
OGjsHYXd+fChy2Rrui2Mm6He2LRLlp5myxt27WHFnNhauFoD2LYqFJM7B9JMCNqNKTCywNNATB+/
w6ODQIoO4MbI9Irti8MDt525KVxzMTqyAGWcRjdRrx8qSOi3A959rZ9jjndoSPqSBGZr7t6HPtUf
ARA88KrDo4+XfYl6g6YYe/ZS2RZNnz4Zlm1FFcBSjLvM8MnIyikgk36lmwD/zH5AvSyrA17L92gI
G8xkyU9eg7WQUJ2gIBPvzbB/bZu1QB4zs/IiO26r7rbR5K4Zph+8O95CThPDZ93et5IVOqqsjdTo
9upxQ+uIPhCqZ3vXJJPEXmLnW6+dDxJGI7FPzOwceAxL3wh3A15iwo7Ei6xrczsFY/fQNSBUhSH8
nTNQobYJuRHQSSlzQ+3LDupw1SmynK/17l4rlBkw9FdkT/1wgGFvsGzrdmhAUbRB9Dj5mfWetY++
BZHYMxMaDX75bTMQ3dZ2bp7SYf7l4OZBaohcdx5gEXWu9uUwW1r6PoVnQj4VqOVoX3XI9iVFzYH+
f7+fW+sSmk7MbY1OXRt71YmCEDsxirKLnZnl1rodfWPZtNET/QLWJTfYU8n5C3fg6nkGF62LYAJZ
XvHVJfNHQEBPH3jQjJC9iKkMd33VPvCEIsCHI1a9N5qtbyb02cu40+nyV02919QXGcz0+K9/rquE
2FnTyR+bWUW1RDkllJVhTOVL4LTMQC2ButiYqiNNJMibot7q/dzvXcoLkMzZLbUAi53PT9HS3Ugo
CRT2ZZF7PuMgjvNTG2jYQ0p77SGApl2bmHRrkE8A/XYog7MoZrxrxR/IFhDi49NJUHEy788Webnq
UDQdbCbiqSkfzFHpWotoa2fMx8WYyD114KHOqYyMOf2aXewj81i99jWKP1omxMnBSa1C97tAzd7n
OuLYGZWsKcel6YfhOtD2Iyr6RaxZ9d0QKDOON0Iw5afhBM8vhebHD1JUd/SCbzF3qDuV4GgzY6cJ
O5psfTOBfBAUFJFOpnrkyZdEM9YpBCQ9RrBu6XCWS/oMZc0b6NOX0oNBOQMGMlSEQhVC8CITYUvP
YNig413SgGQ2MbnfIIn2CcMKo5DmIXBp4LtRsmo6WpURMvYFUE4GyKnz3jsd5jKR/dSl/435lVzz
nDkctdxzm9cOT2IpmENN2DkMfyNFG9zVFtiPBmhEETOwI8FhX6M0uaEWZVweJhRh4ezd9RMIzxLb
YtG2dw5C8dWQiHnfGhp4TQFVBWLAGpQlI3BjftE04h3nEUVilWE17GEI38yGl97UlB/YBzrEUA+t
ieSTgD5md0XHuA2CasmO2U+h2AmdTXQeUKzU5bPtNtrebZBAk7IToUJhhhl9TdMXKeV4cTywU3kS
Les0s9ZoaHY5YO88H/JNrkpgTSIraJtuWlt2gMrhtRs67zCdMaSIe+LZ3PsqFr/SrA4x9sqVCYzk
ENdyj9I8egLlZuPIhFkzFHb4NMKDrpupOeJCM27EeJv0ubcN6qB4SpwaGZbVIzcPLUb6rGuPlRmF
j5FEbD0ZWEHiAOJq6YQnu+hXUTO6G/iDEfb+FQvIRyWy+yQ1TwXqVALDURimxkEM5vQ4UryFeDof
DUz3T0ggl0Q1RbckAq48WdTISvRlOcfYBEOsTJ4JkU+yBqO6ZeeW0ZbxKHuXN00otbpww6x2L1B9
F0OtwzmuvwOWymUiw3YxIvQkzhnFggDkabo0YlsEHJjEos3ojgJXf+Fh/QoAqqNUu+mzKIMpXGbP
bR+/GEEIXEw47nqqGucF4NyiTeSF3kCN5RVtRC9WnC8dKBl0BNqyfLV+oi5KGChRkrfExa84/4s9
rsih8uZPabjjL7/GE+6H+BJd+oVrEpSKFXwDymVAtRVdYgXqnNZ6hrSzY79bCtjS4eSjGCCpI9fm
2yKOX1HCMVFHccrxgiLELP2jnVjiEE/hLzkFl6qL0zuXht0yGUp81zTZa9aDJnvygCSfsdloh9BG
ek8kc/I0NUOBbBPXUsLO1aSm82y4A87nIlob3fTW2AEPXlnWy5loH6c1hrPdmttc2OO602HTUyyb
T34ZMDOTQFeU8r+DlgORiq4FKkpIMMmGBZcADVoeTCn85RySxd3ZbPi9QREScJGk9UrQ0Yutj9Z2
nKL7Kiyf7M5LXgMD/vuoym/fxJwsknzLQsuQXzaPoZWdR7gkNWq5zSRtb2GaHbWbR05e2J+yIbZ3
qU1oyCxc7QgcEj4AyAZZ/JicDjjHcISSEvpSNA5Mc1IOvfJq2TUdTBHJ9Czzbjz5EZiB0MhOpl5p
pKczKAFw4ywzb1zHSFpR7w13pabtWX2JAYPcukT9Pt7lHEfMCRuDxQlkBbz5ayjHeRuPoYMp2DGW
yG5HhLtQ5qGLADQnCucNVuU+7r2HQabOXS8Y0GVx8ia8T79ute1oMt4h9KFflSZn5VpaECZKUz/o
0zsqebJoEbQs0pnwgtHa+UNcPCYZdyFsBd1Gyi4lqjqnpI2XFBQmBORwvkzjE460DpQe53bEFAh3
kkO6hZfSH/tAX3AgYXcR5Z0gNBNfHZQboxz0TzMWDxTz83Mz+grRQa5E1TWryPOmt9BuzkXHQF/v
Wgv5KwAObRDBgUlwsa4dMTy7hL1hUa9WnZHPK5dRNnOe/osQCAfl1kjopInT2UvrczxtgGtgzGZw
eJ5MOLwRzLW9r/f2yq9rg0euNe8zX0Uwu+18F8SAprTyOYmj4dutkP+ZWaq/DHUDVskYyxO2u2kL
KYB2dGNhaPZb5xQHGMRoAxSXGKJUhs7z2x/Gj4LG6EtaEBPs0Tse9TE/Fa0k0K0P7IMs5mzfG4Gz
7YqivzXd25TiaD9khreM52H6wLmyVxklzy2S4hu3HKxDY17Z3gX2iW4AzFvZ5qYLDcl5uCEghRPp
YmS0fsh9fHC02mi6kJx5r8UEEVmDYe9K+3GwSaFH9hZtSrDjm1brAD4Nzl2TAEdDtmeyfXT9U5O5
YCfZj96dpHmv5vTFEWbwXMnyvaHaJs4HX6F63owZy4pRB90lIYKiCOWlHgumE+wae9+W46PvaW9Y
HMKnK/v2vxjB/8AItsT1OhEgH3wXf2MEH4jOrKc/JrCrf/87GlhKotaFZTimNJ1/5a9L8zfDcMk9
tuDLO9IW/4EF1kAGm7alE+wNkOx39u+/uMC68ZskCMUWQsegK/B2/me4wIZU8eB/wALrpm1CHpbU
zQg1PdP+SxI6fM6ZlGyoYhY6nwWdwIjF6xWZ0549hkgw76gbWKpqpmIMLTmjlnNy0IX/7oVKPo1c
eWyRCjF6+bSoYVMBAbZPvSdYHzBurIDQaciI+vSr87DfazhFFuGMJDhNGIUT8xXOEHLpORLSYzac
KvmSTuR14+mKfIDACCEfmHYcpHA/beAH+BIsejNQOFjseWNGkXwmAolphKd1UY7iNcCHFya8jtaB
ii/amUfBumsRHocTOSnXvx0NZ6e+s4/WCYKpFZ4pzAvqP7faofDCAxE29CoyfuRoIK9vIcpRm44q
+g2dlWZrzN0czuvYhUrcC7ED9cQY+0XsZp8UusfGqdBH0duLKgqpccIOY+/s1DmqfzCnFU4S/tLV
2xblAL/LaGN7Jof+rhmZwFx/IcOUAU3499nl546uRXKkxYI6us6X+iHXn56l/bchsSrHBBvZvl4t
ACFNy2TijceyvCuy5n4M0k/bqdArgOdl8itu4EU+OViV26jDvDVRAoo4/PTm8gtw/GMVRp8NBAqc
pa27HK0OE5cefsa9qnISZ9e4w8lqIVKOwSfIpBiNSE0PrwKtFkcpJtqaOZJWnk0X1zMzpH4hM8Gb
o7wb1G/ZWd4i7iSh8upNFcP4xsY0whX0nrqYgUFY0krtu4JDER+KFvQr/KwJ49mZUC5maHdazPel
NINXYPf3RO0gmaJFZQ5r2Sy10TTxmXIvIx37vL5ENQSnoRZPsbpNmI/fugSG3hCfoF5S6yiZCIrr
XW5lcoD4HBP72/WcTWa33iIEzEZk9idZsLFi8HjmPovRMgQBbXzwZjc6liryPLhaokACp9nHqrRe
4RxgkeLCZq51DLXo01f3ovqvXsTxMEBSWAZ80+/fOXPjDyrbltbB9YJ1XnkXBHxaPGQo22qmMX2T
PPXymJSckFsmWhQwJXyapP+0Wx9yJ+UMzlHwIEq026vbkQYiZLw3IFTcY161LBFDsltOq7xr19cf
fL3csjZ/0uGO3titV3Jh8bDzfKnfKKEWQTuRn4Q8Xd+tpiCns40fx9PX13/iI9aUtUoO8psnSqb2
5g+r6P3v69B/y7vsvoDZ2/zv/27/bXWypIUBRBiO7QrHMfjvvy7nKA/4x/r/cGyIEHNQWTdkUqBH
zOydgfD1ZiBc+Pr6//7VWHL/shbyajatLdfWdY4+f1kLdbjXxGOm1o0+qa48z01wSBODUwQ4NQEF
WeudJ3XT/PuXVeT1Py/Bf37Zv5DZ0Rw0DepsfkkXtvoQf0Y+IUktT/s/XE0dPP3fX8kxTcO2+B/c
hz9fziHLkypqc+vGMFmJelzkVsSD7T9NjMMXDLXbFXXoZ+PxGAxSHrMAdIhMnvLA2/3731kHbf+3
t2IjQrcYRDNVEeqt/uGTHUoElTrJBjwm3q7HBoinee/1LNvq/eghH3dc5be6Hvykya5XXZhAvqp3
l/nRto6XDDJQ3jfjS4Z47J8uFJv1v313f7lQCNa0YBTcdyAzmLRrJxAHPKRqK6tia8eg+ylQuxh2
BRTLY/FPr2/+v96AI12LG5EIANf6y+XxZqc0RUjUqsucvqmxV/UJwJqRs78Kh+CV1erCh/kFZASD
uXcL7/6r0QaWrJilhohrF4Ky+WPmLp4edQt77yhMWaLiR8s2oNq4T5FPiDoOap/1HyuXyY6NQ43Z
gvaO85oqP5lvBQdEk52S0GyEhOzyMZEzQ1ee6Mog9OroBAN/xRHOu8uqDpRyQfSofcydFACOA21G
9CtcS3zQwXB/3VJ0r3CXQj1iaqvRYxetw/COKQIIQcQiOqMQv2lIwA06SUxOQ66nBzWCVXRQ10D9
ny65tLL+iNSvGqvNjsbpUQ+ntZvql1LSSeY91eV3qtvnLO02hBRTVqvNKhn7p9lKT6m0n6rxG6kA
6WQdG0PnMYfNSGVH6SdwH8eZdox5PESQrjxDf5ksVtbr1jM75NROM38kSoyfaB08Yf8Ksd34QLR+
fxl1E18rKi2gZgmKipEFQc+q5nDUjRuqSz9Y7pPNuEeyDXtNv21ZWn4vbywmz7nxOtQWEll+3+te
cl3bI4+XzBv13ajoiI1Y/P5d7CF29Xj9d//+STV0tcj+ZX3iIWWNQk/o2dDM/vyootsAe2lhv71W
gh28JiZTwcPsUn6V5GIjLasWZcBbKoW7s9340xmcB5Qfb5XaudSliOb522+0jTNxw6iLQFPwXua0
uE173vYRxWVt89Ffn/0T4823xoLB7SUIjLseVLunrWyCFKcp+mzxfCG85kq3IjtKvlVTl119qyo8
h2wCGFxuiygCQ6MfA7qDi0KZkAhcsjNyutSiR4b9Zzur2V6G5KrngWor7i3LGj88ZZSqArhU6Weq
rrb6yZ1DC0uisiNnbjey/VwrRkxDap9Xt37DTRj07kOWp29Zz61cc3aFyybOadEcWAIjNMr8htMI
aSAM3waG6KFOtcOn66plTwuqD62w1jX5PShpn673ulV+DxKmvJWEm0G452tNApYVJrB9Tg2eEwy0
/Hqe9zQJ60moj0RVGbXJ3Qk8w4JoaVjH68t7bF7o5PhN+3JZoUGQgdrlzA6hlHoYDTP4VKsFoI+l
Z7cPdOdI8suoOSY+Wm34VZqA8K+PfFlzWbrB/WgqxijqD4TAmkxaxqe8DvfXv4FqGHNvbtxKP/Ql
ir3EMT7VqqMnVFqqoky84GtErxcJ7WLOb5HrPeY5Dxz/Rpvonlr0feyp2eXkrmkSOGrhQUzKbXXj
U4zdZCWvWfeSdckLTzkiX5kyOblWMZ7BQN4a31qLFfH6mBYGUQwO1Rei8PugDUCvV/GnVAtFotY2
jJJ8Ic8xG2q62mp5HSNmdWGL3bqdOE0Au7+eUdQxoWFmt4BFvQqE/m2bGp8M23XZ2E/XJzsyR6zU
6IfD4TYzmEznLTdux0flpfELw6LH2gk/OeZTPTN7rYqMkpg/ZAwJq+Iy6ByIrteBiUs+kdN9PZzF
LKk0jBcayZHIPRykuhz+ryvC9Zn/r0P+Pxzy1en4f/6f//X/O+Rf4uyS/+mUr77h91O+5ni/ORwU
gIXZHvuB+x9Hfc3VfwM2DVeA7B2+sBv8KwJI57ssy3GYmNHLc6TB4ovgpQ0pb73fDNsQ0uXHmrop
Hec/ddJ3/lxLW5ZlmB5tBlM3LINl3PxLSTEMPdqu0QXn3aEmmgZ/XIFvTlCvE9Zu31bt/GWSRrut
BGtHAwunwqJ6A1lvU0nIrl526QRLazH6oC0wVwQtRKxCvNDF2LBBPwK/vnCwZZ9NxIFGF6CbhPlL
QnVmWsw2pVE+dIiIWnOE5hhSbwzELdR7IrWOVV9+yfKxVUYw/tqYmr02gEDAk6EttJMUuX4wreoO
lC1myIlyKAQLBOgFTX0VMLeZ5peqtY9TOlF9jOcZWuSCAVJyg/afRJmWgxrRQDc6vYUyqScaEu2Z
lvmB3AZaGvF8yPNmbSEC7fMvq0rPbsKVAcMEpHjsb1GBLIbWaxc9Y0VGw84WTMLBMLFQ2OFFlTsi
AbntPAZmNnGsbI1FK3KwCOlea3r0vuO5Q8Jxk0/zQeVZh2N6MU1euYubNcX6Ub16g2s/4x8MVn07
+c9T/IHAdK2I4uCR8WV0Z4NcQwunVCRf3WJ6NpjL2tX8ouTorYc4bnzRmukAjueiqdxuvT8XXBdr
Jn8xVGS+wV0yYiDxfDxoRnKhXKNeMre2VNVEGF0wKCJ9gevAhVHx3J00twAdzhXXJymsY2AOZ+yP
6GNy44X4upeh3xRjfsHdv77eSlXHsJWf7ubjwTDGQwcdoXJ36o+2EoCM9jFMWnwv1rFquMAIajit
Dl8RtaRtRhdHM7cBv6H6BlSRx7G/NLl37CSO5m5+ybXuHIruXOc8pzMzjaZZyTSmU2U7jI3hRJIY
qBXeByTFS9/F2SJLxYdhRbuuQaFeY+VKOgzrhhf/TOV4NgPrOM/hKkFKr+7tGv0PsFEm/e5Rw7+S
5DNeYLGy6ShxXnxXo1Wi+y4M+lmm5xf1MU4yh0jyY9lMEITF9pt36dMUnnN//P3XQLXn6HdMXu7U
hzPp8hiHgrnavJ9ETUMZInVpH60u/kF0hDUcCdhIYJ5fe3utLG8zPcjQ9cQXwisWqSLvyuinGaJL
yu8oaKyUBJ6MZru2xpg/92e1/ScKgVaTPIT8zsMsqT5c9SHBp+Wij9wX5ucMUVq9ch4jDacNj2wF
GraGZjk/phoNFc8mNN08Xp9DJoroB8R41mt+LS29jCVPp4hmcLZx/KL3OyrxHzfqzwH++MAVD6PL
TdVU8viHFff+7w0B988HI7WKIYA2LVLRPOwauqmK1T+cG8OBoJQ0CvW1ejdJkVzwmD+HTQmlIfkB
0vACRvfFNoyXirir3iu2oWZtpyz98bXxbNfJRRvsY5m4n0GKTjp3uFbJT+aha8TpV93EtN/TkFvT
S6c3C7MypDDMPIN3EpEBHorhfu+HP+rFZ9va1V69B2NLaIh4gdVPRCArSD+cURv9mCNmLqZahVos
1RoxAmlyCRLQ9du2Qf00jcWygSuyaENemaHLl1YEMFJYdOh2YECq7Ec3R4Rvt2e1DKjFC7LDd90D
9Kgho0+0KEEj5Qnz2SyKftRzO1jzqTJe2p6/UwsUg4YlEjNAa6psDxDtJcM5i8ytNvDkW3L7D5/P
n1sMv38+LulzZNcZhkkb+8+fjxNGQdFolVir7aElnGvhuf3Zt8WDa9eEvSndKAtVoe+11HtmpLGD
uIqzDzevy52rNpRBmz5TIsljtfhbEQaMueATGes32AkXiCC0GF8HOZ6J4CFwE7A7MU3RRt0MMTpa
W3tSn///Ze9MkuNWoiu6FYfncCR6YFp9FatYZLERxQmCFEn0SLSJZuxVeD/el0/KjrA9cDg89+Dr
SwqJKqLJfPneved6yocjZIZ/yG3eAtAtwnJjL3wdX7JP+fykz8sfF65uweCcUIhvfY8ktriML2SN
2W4R+S90qYcyd1/1eknn+8MLk48m5DVPMLNlQq3+vvNO7B5Jo7wY/csyqKe/fyBySUcbF3w+XdTf
UT6AMeygoPf5iGJRf5XV0vcex1lKcijCFOC86aJOf4Ii/Yn47+99lcLaxxUcWX9ABqxu/1/oUUr3
8/9S6Lk8lv9zofefiY//+i+t/Mqx0H38tHP+8a//3OX/LQBSf51/r/8s/58cpDoMZTzh+iajnX/8
h/G766njHD2xERSFLFjMfFyWrP8IgGTQI4TvehRlNvwJ26Rm+4/qz2I8JFxTCOGGrgjBVf1fqj/m
Rv/9xfRt8GEWH4EYSs8ULKF6EPRfFs5x8pQHDWoPphCRf7XtpUJSGi49YD5/3Fo5Kqzc2/llOr62
Zbw8Dkl5V2ZQsJBHBRffR0oWpbADQDXAYDasV58ZzZiP0REXFPPiePpVTPFXm+fBkSErwx84Hwgh
0UcqxjY2JFcj7u0jIErGAePyKUG+3ZeTzxu5mFv8j1+d4gsBTpCvaE1LpszhtP/7y3FuQvJfQPT/
/SX9e2BU0HqRe8N3NAf/sQGeeSV75sVqXyf4LPfxWOe/3kE/jqveza/0CuajwhmwbkT2xfcX0lXw
jhNuQoS1fLS2nddIeTAWG/U+yBcOg+EUvfReCTer891tUSt8vhwTV2ACNnGenVAc0LrSZDU089ke
vlkBLmjqYa/5JmMYM0IN7y0ne3bTu78/GN5CoRcAoYQjlm6meryWcolPtfAFgm6wUGk1gq83celE
GIdo1qCP9MpbqSlxFQgHoHGosPObjdfUhCYXaK5cpAlzSrPmFse5RQIpSrFkwbnNbIh0rT+cvCin
sxW0p9Yiwqe18FzEkTjOKYPzJKOH4yKJKTTvztHkO9vBRWSkkw3CIpzhO5hsVdrhKuMcTW4ZUeAW
I6qreTm65I4e8xoeRjBL8FYBackuk9CVKCU0vhLOxmgXDl0Wc1tC0Dkq6byTexsTixeOR9H3vxs7
/3BpkUUqdT6l729BIrfU1Lm7bgcFhuyndX1iqaz8qW1rnWFe4+T27W632B5r8NTfyhYujATwSv2H
W1wzCBkbAciCSphrPuGgSYW1ZhaWml5YgjGUmmdoW5psCOJQJ5dvck09RDHLbYUimvoQ3sBfSnJA
PV22Az5t4SbWXXxPelq1ErVcR114vaBR1qTFWTMXffPJ1QzGagCPY3sh4PCKeG+zw59f8cXWY+Ks
6ZC1wBxzXgHaSc1DD+YxgOUHTwJKrvVaAYhbpQAhA9W9RQAiySdnZoXPD+16esuASLrAJLPQfZ2b
5EaKQZFOGYzr/jgPNFWy3BcbuLrFnqOY5M85xrG2XqF+HjNNr0zAWC7eZ5a6+yEmQYx6zVt51Zhu
ihrCRmWo6wIME9bqCaafBw4DFxpKppXvKCaZHsiAMpzB5IRHGWKoDEJYVVFsP7exJnG4xIOxS3og
OUPQnA5PWFqhg2lzHLzO0lg7D8jWaYaYQRfTgWIP5rPRvM9Jkz9h5mzsvyxQTQUl5ujdIhaytOrn
TpbvfgQjpiP75dCVg4vMg8PquGi2tURUKT3zyhdtBv88iSA5OeborzHJ/iwlc108ejvCBBsEbQ6T
ao00LRH21RpyGkA7HUDV/oWfBq+OhqEikczXlHkF7Tq5h/NaaXBqsp80RrXXQNVao1WN2nsJYK3a
Grqaa/wquo7sbtRIVlkv0ybwCEStnY2XgG3NNMA1B67QGSlltLVUe0gGnznvLPF2Fjjj8c2GAzvC
g63gwhomgFgLUqypkbGdhscWUGRDjZNdRgy5GjDbatTsOLQ0CrGaV1BoFTRamHLWOeVzI5itdh7E
WgG5dua/CqkIxoL0N4vjhOxOg257jbxVsG8RyNwryfEzgjnLZ8bLMFLKGBLvghUDjsrCfVjijE8Q
2qDXqlrUbXW9AXPT95O9zpoEZQA0Xg8qL2uGi/KKNlgMsdeC3FvNIHw9DfMVUH176L6LxvxWGvhr
PnRL/jLlUBkmSCRoRNGRpekvWGCHUSOD6S6TIgZF2NY4YQNh4tYYqyN6sQpfPNBhGxuA1BjiRm7a
ESxxAJ8Yhhe2AojF1l908V+IMTRjpbHGgQYc9xp1PHbqFmr4sQ8FeRn6X5PGIrfabp6XAy1ej4G6
hxJ2IPvDxrrh5QHmy8V/TZRzk2XImR5WTO8E38XIo26NnPGyIn0QPZD5Bu0hC7aHijp+gZ5p7usg
/ek9+b7IAe2Bxj33cJ8rDgG7CBJ0VSxvIWJiv0ijPUZIUUUgo4/K4Y1JBjIWZ5jSpYZLhxozTVKO
ziuviYkFQZ1cYg2k7iFTOwpEddQk92lUXhvZPIuchiws6xqm9azNrnmC1XDYmhF0+0rjr6lksG1Z
w2ujydgake13lAAFAuAx4eShWnPZTT7djcU75pBy2Za8daFQriXUq3M9vyZO/5RPzoPhQOfWmO7Z
BNidsr+w7XbXMQXgpqHeCY62Y6hB3zRYMcLD/k41BDyCBh5pXDm4ixd4jXhTcHTuAtjh8QTSQMPE
fY0VtzVgPIQ0LgFQFxo9vmgIeZ4lvIxwyTMNKE81qrxw16ZGlysY5kNxR9gA4mDGAFXdi0OEfov0
Dg7NCHMauEP5FTXjcy8k4VrKeohq3uHFJHPVK5d8F3gLzmEULyT8gq0pnR1ZbCy6c1PhsUvJpOux
AYSLRkCNMM41bUd0hLmRreeSfyLgl0QsrGCu2KJXTAHIYo36nwnckYOJ666zvI7H1Vp7g+PCi2CF
7iKDSICGPIBOn99nu9k2EcK0Hvo1eT4EYaULdZoknqVR5mHB69SkpneYhwG1r+hf07b/PbpduCe9
5xFCVoAtSzG2U29mOgfHMDLgcJVGsE7zXt2F7su4YGNh6UxWljG4vACgcxBtvIaWE5/mF8hk00Ni
ghCev8EVY1FIyQ9sAfyzFg0oBZbHhq1gkw/9Fdlkd6v1NNIe/Gbfw2AlgJi0nFFau1YO55Tpwlq0
+CasntTlpSBOUJkvURN+2GgYd8gqHmmFM4gl6k76bXXmF3AZOP17pXsUFnM7oxmPo56sZBMedXbf
h3jGdp+x51c2IRhCGeQZgBR0rRGAHdmNUDFoVvrt0S78r9iR06ZAVtKJ6dQnwOvDOd5bmftY+fW4
D71EGyxnks3FM0kcMGmhG+xwil4Xnq7BRWEdOF80P6prvHAGN51vJEOIsrNOHVX2MeSzfZ5arGfe
Dguud6GGPPgNJFMnq6u1Q/duVY8AcjGHoB6Mh7cus9QpwUG3yjx5rRIwmxFeGaqGKzhIIIZB+min
JtKhYlUrJnDFgwL6vh1aCBZ+PJBhgBZah3wXHZUdz9rG6xB8obH4iD+SPhsPPtRKxIzwQ3qDLqXb
myeMpAC98fTtTLcb7hOzNneKgt9morIZyX3YwcW2KTso0GI2/qHfE0bqOoNzJ7r51Vkoy1Fn472N
GHqMhrn1JzxpFlzdnajFE2B4cuq4pFsPAJxGZ/aH7GtYqPOTEvoYYARnRadWp78qa0+6ybFIqxc/
2SaxprB2hIdZrXdBPdLfo4kmupqllogq9vp+Z9IV2JZB36Oizl5av41ZStUus88YndWmLVW2Tw37
nlBz52E07pv0kkZJtyFkQxxS3QiqPdi2NMnXdcrRfI4KsXYeozoDPtVSTwhxkcGEl8RVPDdhq7nK
DKprAWVmQQeHEWsbh2Hz3BNaUiTzU1lV0Xpu/PICvGfV1ogIIJqcbZhKu8m9MUZlhUj89ZyB5mzK
bzJFQKZlwmUwZT4uxUeFzks7j75Qy5BOVfMNkvqdZvkxcc1PeBYLL8HibnPdowrxlLACT1sfQ/qq
Tu9deILr2qMTxZXEHdPLVVLh8hAYbVb5iJxnIei073KSDNxw2tRzZ2JGdIYzqmsk+3nKMBfKqq2G
5oCEHBMguvywcvrVOMIFHRYmlOjTDSC5Kj+0uz4kbMUOiqfSLLyNMhQP59TeDwsTuNEp81uZtM/T
GO+NcDqwfuucbU3pq2j9W/Umi7Ifs4sndGMYuBuBNzrWQNiC+GdQI05GChCUr9i9ugb6vTgKwz3j
tC3xk+yAnmR0QHgJ4jtxGMP0C5/Mah5BwDYdnNEic7C7Dna+i3wLDTVEkSo5erF3IiNhpu1q3qEm
q/YDd4foAfXco6w/hBFxdcLKtiKPHjtRV5uEzg037laT6bqhk3S1ZuMtrStIxN4w711CgxDryhuu
sxE6/ewe6olwNkkiRSrMd9uYPmWm/sRmUiHwy4EsAmCqUy6KHYferiVO1x9poSLI/0QkI4sAnJpk
mVkPgNTvSAe8CfbbLWqspAHOFuYOIoKG4SBo3u/EEns/TcXei4uYsOTqHdYg1VvXY4c0BxIO/QC7
wQzEIGY+fui94QezW7hVBS7iJhzVAQUqE+LRN3ae8K4dqYMbM19YbQk8ZFVgZj6hGS0HzGARU+oM
gvxqcjGGYsO698gAAS/iGVtHtQeJCPYoY+JMLcksgo12CC0y8zgFAxrAnWOb2TlxgfNFoJeD8dVO
BdCAuyVFQjD6QXW1pXicD2WQc570eCjiGFRDnWYvZtY8jb748J1yOvS4KR7Djro8jYkzMVN59rhf
SJt25GwDUXZhbDSK8PpccFOCLNh2DYWVyunnMU+PR/UWhVZ5TtAe4R4K3XNPZDqrLAfWgNWSmF5j
XYGhGQwLg5effLep1x3moNmXoqcyYada2WkMfQIBLTl12tFC9l7QoYsIjfGU2nhOJy3h1gjmCaby
ymcysu6UwUgZrsGMexdmdv5APNaD6TgUaWIFYoWmb8glLZ2GJ8WKPrOKswZgcPx/hF6u6iElS68C
R0kQxFcL8ystW5Kd0B+QuRsDeqySE9LyYxDkxDGNfFYX125v2g/+8mg1nbOPluaGw162GJC6cdeV
kE+RA6zZViBU8Qggghv2hgHTGz0xdovCO5ONwWsZk1qNN/SMo209OZJAUIkZrcuXW58B/m71xMr4
A7D4yxrPsSgjgsPtcD+bzSmbvdc553DgeVOLb6pvqV9MFhkCQ0ixh3aR5u/krZK0w3Gb8QVRMVxP
w8N76a7oS5EjFspj4RrxOm3Np6AcHqalibd0M/Bxevy23b270Nm4dDjAPFo1rNE6e5KaNsuXQ9Rw
qug68TlOuTjNPhpVFLbnLCTIOY6Ts4jER9Ddp+bLIorrWMnPnKnLqreWax7Ti+9oa7D/CM5HpE+p
sekPnn0tY5JVJ1Mw/pR2fsC/OKGK4qESSG3WbWPtp4XjfNmX7l5hPYzjgfliAI8qyg6D7cJlGugR
52WPUXQ5luqD17dZBzjUzwpGEAj1T8KkfoFpBYHtTZ8qPtizdbYoFPdeJd6CxXhRFalUqQdCsamM
95FGCM8CduMsto4VitVN0jv+JqRZFdrOsJZuer/UzbspuEhYO/Z1qZaD4UC2dwtUN0Mn9wIuQugZ
qJWZowJfWfZFuNjUhHm7wYiO5NU+MJ6kBdVhdnXfZBoyK/ahh6MAulij9yaDNNop+OZeFLWnzBtf
FlM9zB4JOGy0G7XgrIKJF2/DTnOlLGjmWfcGNBGoTNmQAaQAu+JiWVkKv7RJdcy7xiwz+B0gC6aA
7O2N3opawic2i7UoPNNTfTJYnRpMketoa3uyfKHjxI4fr9Xs4fAKixGYkU87q/2tDFIfJ30bW5am
wQUkVjOI26IWaQhN7z4rNbp7kFx3RRkYbJF2i/LbCLZL/Z7Y9nJH/tKdCWX9YAPbTmr2pFpQI2B5
TsD+joptISq5W/adxYWe/OlttgyxzQeIimosdh7otb7lr01+Eq3L0oGZkOxEwvIafYBDoa5s03AT
pFmzEWhj1vXZVxOez16fLdoJapnky4uXipSuYFb+pe+bjdk71Va4j65/wARNmrhHe2uZvWgTjWij
2CIwSLPnBMUhTgYwg9NjVhbJypvQtnjF8IqK6o9vRj/VnGKIHRLOi/y4ZikgJKh7JPfzVKg82jpZ
yDKQkvBE+FmZ0CjLsSnVWeltl9wad9Ig3aBEOyRvAG8D9gRCe4E4lA7rjG9C8M0wO9eY52C+YxOj
PfoN5iQdsecGnHQBwAIrSCFMxHbxnNrG99CVPgfZWg+wMVSPxG/OpJyt5ZJ9ugaeBD6NiOmLzYt4
G4rowyrVHQrqJ0QR1PA1/xIXxjdLdIgMQ5sy8unOVjwwQ/EajNNPh2J9JaAbrPo5H9aTAECdR91W
LnVCtqc7wD2DaqZG8qYMm2HvIIYdBMIz+xEHf4LcYr/djS4FLeiMhAg0ztC+D1lyKA8lR/k1LGsC
6/oSSDkMvRSwCppjBXCI5hPvq3vJ8uqlrUbgABxvyIWjAa2AjRWJD47B5IU0vZuZY/Il6loe1FK+
lLQnLb9b+ykvgoJ37EBDhm6/bkeTSa8Vmcemv8uNEpD2QIEnaUql+UbGLvHsC5fPrkE79TDjzfnL
jggU7rJgPJp/8iaD7OOBJ6qr+amYEVb2reXDPflQwiVsqQAgLdP2xw6JhKtdENbYv00maSu/xjiV
muqt5w8zF3yCRU4fajLvZ8J/o3YSFzPuWzRt3Ym0iZFVoYAIvipBtPggibP63AmoJtCrwxstmE1Y
YnYOB4lG3hkI7EObNRFAk8Ywq+DEkKbuPYMw+an97Fdnmdm6cqH0OAPesMFQBMqkX25MP6OEp8kT
5O6bX3EM0YGGLmJTFmcjGuaNSgfrEHGcAtnwiHo532R2HGziamv6hs9ors8JKq93SUYFlbqoSiNC
8+6wn2xKg9BZzsJvIq7dA4D0L+KlM77punAbgtgzlq+cdczg1OflVQGdOSGbuWOxUxcR5WCaO2cH
Ee87rVEIxCPJOZDGt3NfXxR+/b0zSlIfWBlNI8FGEDvlTnbeTXhZC+lkbtdwE490JfwNr8TGdxy9
ISva0DZPhP9Qcgxd8/l/2A+APCXsCnVmbONs/i0wgGQT3XI5c0GCibI/7s5+BgPDrPCNZ6LEST79
Is8Iq00sXChYlFVsDYRt5PaphRu/SqQkO4sTo6dzIqzhvg4VaWiMW1eF70z4AWnk5sWPUhMuuFoZ
ewfAAnMgciFQLJCaA3Gs6tD6eI4CqARdZms7t6lf+r0wa2AOVmfclIVloyC/MA0Xnng338PD/IV4
VjyYAQAagIBsqE8pb4zf+uOeT1QiJcLiIEcDZ+tQ3GLfpEbIeaGnNIihR3T50YIgkccQcnzbOwWe
jM+DR8PDHZ5q0zq3ppeB95rB084AxJKzMyH4kyl4X9HS0EvL4aAxX3jSMWQ4EQeO32E5FUfXtoud
6sYNTUMC3OF3HVAcbWEVYVEvzI2npmRD3PZJDQZhM0Z6mZKW1OXiw12Kp04P66oOmlEmfJpXktqm
LWqYSFBaUek8McIeN5MBt8YGhodZP7z3eqqBOKo5IgH1n81ntPlru6BxSxxygoYGUamTx7+6jlwt
KHGMq/PQXHt+P27hVBYWgph5Se1zD4l2JmbUjWx/o3I0jU7b3EKHvjVE1WaddNZWFpx8nZqYcNu4
NsCfdj7DD7jn8Qtas4OaA/M3XC2RBNG6mXFTpRntLL7EOe6Qg/PWPHfTzYGXcQid8LURpMUN8UXa
OvuJ5tw6ToOHOi0fGSLItVHgWHd4v0mnNR7hl+6dpnEeloH0WmZIh5o0xZWAtdO3A98by8muc9Jr
+BQMsLGMFWF2dEcd4zXxQZ+QNnzfxS04GzCLRDpyZBDV0fPJhAZt14bMQqYKFyfMl6zh9DiwlII/
YFPCqMq+TBDl0N9FlNWtUhuTg/FKduFHHZMyEC7BG+yCNxtw2Eo03r4Nik85FQ+u3ZK7YyixMxVo
mBzhrAwIYqGfJFr15Pj5t2Toi5QjeUliO3+hj1ERN8TFGr33qQZiALqDCoNXHSOHhPqdRXesBCQe
8wryIe0Donj6h65Dp8kuNn0R7WuiWFbTUOyTHLZv1nefpNdbD6LxaeNnBYeZnp2YNJAkR+IbwM5w
wGAoO/32IK48hmd7yhyAZfkJm/VqQarECBmefCz/WPkj+JIjQ2ZmYI1lbnPHvhWJGd73YfBnasYH
IPsPS+O3B3Jz1xGTidWksmpbD+HGLICRWYiwgOf6Pq0Kflg3GJiJTmT+GNLy3IvJfUXFxxSMVaCv
3tVk/bHIMmEigeowLhTzCeN6l7LOs2QbFvUqCSKF89x1d+OCKHEJKTYyg0MTEYqkEfmzlrPjxQuT
7pnwV04YUbCLsxbqpXzhwHCwUy3Tts+kvUN0aLqT3TrfjXsnwEitLDtg/gedT0N9aZ9DmIM7+Dee
HFHMT1gMb1Mhmo0T4SgpWUJBQAxB845kEdXXMgCuIjO27t1XJ7fPriJB1zI4XnfKwjc8WeukL18I
hEFwbp1aYE+AZuHRELnMd8VygPSTGJeSf1qj+kYz9e/pmNqMT4kq9t5s5rIrCt6d4WJXBnztr3Mj
/uEU9c75irkHe3UXMZiXyyFkJ957hQT4OOb3rJzwWId8YwUMgF3HPFeN8eQBm7WTbDjOkf8qWu+b
BicZPmMhNoN5dB3y8IowAvjQj6ckTX7PUWruW8QsasH/14NqWImiPo7xcpEWIqFsOc9x8pOWtNM5
++abiejGtame26a9zO2kcbjJrTBAL88WCPqZ46J4q9XT6Czf0xiEhNG+x7H8cqCtnSVlu29zgljm
ApHkYAOrTv2fKCqfOMzJY1flH3y36c40iNLTNz0hthVFp7GqOeOvwA42GzxpR3/mDezagLDmlqKI
l/MFqz2jJ8FknSpHrUhRvesnEobB9G4jMoWYpN8q0d9T6EYgowj9AOHHGLmYHyCsUexH3DGfWQm8
OxBsUj3uhiS9qMYn/7CkERla/SXzMOJmTEc3cRy/FunCCYzZ7DKZ56QhmCCIxVNDcPnKCwuev+4Y
4FqkdryqyvjTy+hsLsN3Gc3nHoQMl258Yyh5rWiSp4Z4YKS2MVHGUrY018alzlGa0hLWxtPCDgRH
sTOMZ8vgiBVSnGSE1EgBy7yb3D8llOQ0tA8svFdDcBvbOQ0vNPNigJK04oOTLq35/3Yk5J6mH2yO
3qWsVybHFBfCY0sRTSW3Ih7oSv/nk4hGmuvWfU/FBPEOuAxmicjJzcvki0tNjO2u7Nr3DBshCKaT
8pJ673bWm18TzZY2r7UinY6he276N5WRhILQFV56+m4MKt+atdjRh/gdcJqgkVTClrPsbeOnNwLz
ln0uXrAVoolVd8VCLhDUgQGWNKHODQTJgVtYMHIl/YT1I3x2Yf2urIAMRQk5jiE6KZnQJHeONZ9a
HvOV/UL/rgVXHrwqDx+bW3wmMYfCgIbVknb7xDlTpvccqdKd7VTPTAVysJE8Go79FEvrvjO7dIMb
dG9UzwlvHBqE5QnHv8dYLPrMszUBn/g+ZU2eRZM/W2zNUV/sArJo2jLibKBH0i78nGAsTq6d37Ji
oj3LIcDMYAlGDiRgxTE8pqxIdxH4Fky9XykK2Fh0Wy+dh61DIBbc5fGLYnlv4stcG09/S3g3a45m
50N5LC0mhkCqeO6LpEMEXP9ScW0eq54Kyx7ZFRd8qhwVgaFSiZRFdCIl+hdOjoLeZ78j+GU3Ce8B
em0Cc+eYoFdamYbeDrclU7+0pDcTIfmLLRoksGoEgWBVco/w564NsYbNZBObelpJL5QeZa9KV6+A
2boN6oMREAZUpp+z5MBndTxg/UOSIDSS+fzsdC9oOyFMldapZvRmLk8ZUVOrNlh+nuJWA2Wb9Gdc
svsFjk0fqsfIojISg68FQ99oQF5LRt0rSpstzR2+yzZj+mXxswEUR5xT1kHkThb3VVCK4h8ZET8D
QoqN/Oa7xmNDo6H1ed2axiU42mL8jHFg17jyZW6ZucbBjoGYfZwiH17r8hAPI2fGWN31VXwfDin8
QDcj6Zx8cGRWpLXSTOsdwYEkFD84Yb6CloAaJpVwFOd15O6CjPnP2MF5y7dF0QDabliCLTf/IiCb
4Lr4Ph2/Ssv7djz5oubWw+P4bGYtZEuKNqvInmSg3vKCuVMTvlL2QT0usnVdRe+6b0Mb9MtXrBPJ
g/SngY/aXM1lfkhgdKzr2sA/Vb+5M33z+K2s9KPFO7rJ0+ZQyCBZJwrYYRNeEKcdbK/el73FX5O7
WlSvTChoLAzmq0zF0zJTuvcj+CtWMo5JlNdM/akCcAhe0pwdwm9ajZN+UgN4XFdepkx6G44xD5Ec
X2F41fu/t8kss1dGy7oV8FDkZ9BsTH3gnbAazw2UyxHollMCaWvrDkhodQjMNSIAGkP2ppILkb8d
4omfxs2JZcAxh3a++RWJ/CWKwkc58GzMiBCQAO/HPHyFSnxoHSIIy4aeMJvCLzutCUAmMslVZ5yf
rLsNrlZ2zK3IjI++mDlF0OUaa3pBBMSCbB8rluTMdt9oDX/PZgTbi4OooBIqgj+pzUsEwXxtmPLd
I5Ur0XeI7UOI8llV2WsBR9dvqHA8ch4Zft/ptwjqudeE4cmA5Gvm4WUA0oxd8+CWmNprryZKkKc4
l+puKXlkMMT+IWyddbvi80LMcQJgUwQE9/3Rr36LRYHr7E41seXOXHNqkYQARaxEZPdJUhapQnNM
4iwXRvU2ew6slJLm1Pw2qRwm52T+olcN4zmis5en3U7G/ncd8CHGr7ag60n7F2tI+x6LZTv1PESg
Ht9IdoxB9VbMXbKr4wg9hG5YS9hgDSGvbRy+NEO0M8ARokMk+GmWB79lhWp5IRpzl3rZgxeJsw0K
aj23d7an4XWktZCrM/TrGdyT5XTvuh8e1kxIGy+8BHO1Mch4o7yGAj6ckI87G2tqNvKZrJJ3+UbP
5WS1+F1wW/PIJy9O4CxcP3NrVwB7KtswCNRGqRfTTjFkd7KMmnlAhPZ3aJhpsqyVs7prVEuH5FCi
GPGEdbHVXdvFN/C6YfcndGEpeZzjEJSw1sLBIOI6+Fjw520TRUZXNBbAK8a3pa9o2lrtpa8YRXjm
E7hJgqZbEj/a98rNbyBZzyaj4bSgtFNJd4uAvfsheEjl07obWt6ySBIW5FpMKkIwote2nhEpBfln
ne4TQ8v8nGqTCXkwfHFWbC1JHxxtJ9QzIS6TwULnSXMb0Lph3VoXKITsKIMNSvGCMvSBdveF+qKo
evKcOFNriAQSPLJlZEX5Y8RU6aIYDh59hZkAGGzZe6ea8OTQDIyMcgc0jbrbfOgKg5oSu4Y7FN8I
cF8hHedofsDScuvxztDhW57Qes7E7XDgnB/suvhCZAjuIIfZK2xUVVX8lVrJrXdRadnpcNeA6lxF
ljyIMbhk/vA21+Efb9rG1Fs7bJ5XOcUvwEj5FyLOOOgNXTwD0KtjVKZNyS7nzczz3ZtsxS8EHr87
S06r6pjYbYUka7JhDewxNsVy/u125qvfuRdnoM8LnQgk2nCIRvtxdJsTypk7GbV71iP45dlwLaMR
ZFn0TVKA4FITBtGAxPrTNXm3VtR7kVFQEaBbUnSXfU9+IJ892wZ+CEIRu4pLzEDKSowbeXiAFH30
JQLdxvBmMkDe9DCTkeU9jR1s+XEgtc+Uz1MpHgJsFQ7aOpSMME5j53eDa4beRnsCmPWSdsVtzCd+
Y7orbDC1tpyfGOqTBcPAfkWT+07M68ShhBmD5Sksq3tSdxilpMjM6pAw1Cz+TLWm2KU4Q3LFlVAw
houZ3jiesbhhRzeG6UJIEPJZp3+fXX0/zB+eH4ZH6I8bKInbRs0ETRmHxSVqumot0JbCeomn2b2g
O0SPSKRmEJ5c2ZHgDsjUtwt1N5bLRRFrsjbCDh2syJxjakHloma8k3Ear0pj0MysH8753dliuLyu
swdbCSqXIL4uNXdzHs0Q8crcH3roVGueST35KZZt5mceA4kZqdo+hQF/ZRJoEIdCfET5p+2GHzKI
abr2kAAzztk+jRyQjVSf8KDpeS5vdUf7KFu6Gx46rQzV5+UswRjQG+nRSMEg2raCylKGTLAwxgaC
erdtp6vqeYRD801vCyQ+IODmAMUL87tzQS4brvWLgcm683XYgkmoUUbBQgve3xTNco1H8SiyMdhz
8lnWRRdrTE7+JymEsRon6xciiHiXKWLXumz6nQ1m9Or75BkG9oVpz6r2vWuV4/nOZKiu3tAdTF8m
t7gaB86Kxi4Wb0Xpa0h6G23Zhfc1wOsNUy1qu/o0R4w1F2MKL6PP0R8F+XbQXcGweMakPexcatEx
9xItrnwC2cta5BXTyWMiSLsp3GNplNt0cMjpnGliANr5EFlLn3zPWDE9Zm5wuUqm2qfaTfYNWbPo
hnXerEu+BQonoh1gJsu9ORfBfXffmkBvRv0AStb+0haTLqmDHeESO5vmzIYQqWQbO7Bq+pmUPKCF
O8XJfWUY18SGSh4OwN7ALLurpZUsOu5S769tEv2OmJsjKPwsYqZXhj0+FAyTtnn4kpksXQhG3zRY
bcuUAN2H5a0ZG3SbuGOAULcGWoMwZ+/n2BeXH6blu3TEva/FQqDQjOgefPR2AmkJ+u/inUnkbZS+
3LeUZ2vTirmubJBdds4DYItREIJ6TADWe7baU+ZhC1O0+nJJR92HBENcz5IOIe3inoCkJ7pNAeo1
jhtD5R3MDBIGFusv/r+XCaEpBv0lD3IyzpdqnWs2dCSTCw4sw6YqiS2EV3aEobQLCBROmOH5iH3W
s3wUJUhIVMbOPsXnXBPvTMB8fZ0KJk3IBW8obo6hzN/zlokcQ8hTZgw8Hd3yVgzLAWY2awqJOT4+
Inz/HfXCHAAQ9d0/Vlc4+zh1iZdnom6AZNykfbhrgmZ+kMpHw9cy13Zp1Eu0Hv/G0Xksx45bYfiJ
WEWCYNp2TmpJrawN6yoxBzCDTz8fZ2GXx+PxlbpJ4Jw/oh79SbL2pBjRIkGFkuU3L2Ull3oTagaV
5KTu7vXUkaA7WXLdzSYVXRTETN0+Ji/h0HRXj9N1KzQv2U30Hz7KbI5Wn8p5WK0wD77ipdrS6eN/
XZRPcPAVkDQtZOhZHY7a9kO49ridmuI8IiwvOEZz1H3oRXm8NMG0Nq0W9G1adNu+EbqRo3FkS5/R
RuYm77RGDxdp88MG92ewM5x1ZUXrrC6ci0FJJbqEeh07GvbEEYg5JYI4HMS/ADkUTHXVMSjgdZqq
M3ad01102kN1tt7vPDP3KGmtOBIe3JiyDRO2a22XfDIhNd59Wn51edJv2KD+ORjWN6iGn1HMBESu
okXSUC62Gn4QACS6W+p8Pf7LgD+0Q9qpoojQsH5E6j8Ed6yNX9rZSL6HJXDAzeLyAku3DvHv5rZP
vAhLX5LDvCkkiOwItKMRWvGeOQtgiBIxTE5OV4670o4ZgxuNKnSkQTrPkZmL8qw1W28VgHxIM+bs
yI1wLfW9FyP5aMLZXAdz7+xtzf4clRI1uLoW8Kn3tWKp6hFTYPAhJzeQ92IJnQAQWKG6/httg+Aa
L4WXWhibzHrc2iK+2hTC0w1YDasyF2g0NCUPDrKQmITHrhz2FsdSlM3NYRBluylUfeq0psfuYQ5C
lEMpiIOxrH/wW2A53TpJUIpI56VwDRKfnanaKZt2QkpkR9f/mefafBhn1EGGO5Gmaob90bVqn+Vm
3kF5olwkArgo1eIAuELY8vkmNlJFwmcnnyspbT9cVEjgCZhNmzB5dJvZBzRuK2DV7IUopqXbZIxP
xnQJXYVxQhOzTOx6zTwhm5pph9jxAkarcDOyHCJn1df+rSJEf+eQQexiqD/kTFKFH9+U5g/R/I65
ZbcnZMmSQ4Tn6aVFRdEA2rqp+NB59DKHBtL3mQXeykZNkIxJWXeW/OkpYFpFe1vmNXeNddH18O5Z
PlIvy/8Icua8uYJlyIKPqvE+m7S+15Xxm+fAhMAv94PCLBwCzklqOaqod89KdkBvOKRSM9xXKchZ
bcUcXeEvwVQ/TQlgkJTotkXngtHY/RkLZ9DRMuIh1zJYmxJCPfJBBLtxdliIUP3bqmSD6vIXjAHu
hljSdTMwqOrMOjvKAmjtB2eXxPbTkADe1ZK4nLlwWT7DnlvIeBMoNHqipHtvXjauFzQoxtrtIMhU
715lFZA9Op0HHfkrH980/Abq7wxQzDbqinOtai+mlu8NOxoN8Du9uPH1EtETYwsiZWY3DH5N1WcJ
NcKNVBmmd+zkiLCuAzFrU37mEf3+zAu6CtBKnK0Z3rCAMspL0yFQWju7VmCW5ht/EB3T3+A7v5Vm
wSYSlCoHh37rdibSf4gQE6fD1rGmYyKNXaj4JTAiINGau530MLZEroNloK65RnnT27gmgK2qVxC2
03S2p8S5eKSiUr3463RMPIMOuq2j6O3JMtfblh6aosFLxdYcoyd8Iwcw4sdhSdr0KeLkt8Zo0qQH
jXehLtnFncT8wh1mb3RRIhyac/fktD59YEQIMKL9jtX/BZZpG2UHM29/YqsSbPUID8IF12wzWHOj
jdCOol5yLfRMKdICv6G3ruMSpU/jlvLPkV+wDSsU7VB3n+H47i5y4wEeLaJbzfdxLtnVmyS/HnAf
HYGrz27o/BJ066xIe6ZXIHj3OvCMqs/WsUk6A2glqBy9QUXEImtuPaoUNm7Vy3XU3kMVnKV/xkaC
UigPNrku6g0Rz/cCSgNk+tc3icGrUtAWOelh59aUwSJcHnj8pMK1Uqf+R+n7D9IaIPkl10oDK9BW
qU/geIluaamym1t1Mju5i5BervsITKEYqR4S413mts6WPX5aRb9Rkvxkovms3eMwxH/tMr+RqvDp
pwiTjf5LcQJrMSJmHwBhS/0gc9NldqlxeiCPnNmwVn7SvOZLS0XIudDLdBMkSDxEbs60a8Y/joWI
mdQnL0ZVZtTGr9S+s02E2iiBA25x2ZfFV18B42aSJ6IfH9mDEUW/hgNiX5BLojQ6tEIzoqPsMWWR
xbVdvkwT843JEV8pNtuAPcOp8y+a/2o2ZbqL/ARggvqedyeVBx0g15dZ+KsAO1fFbGi8YON+luI+
znx5o0/l5pyMAdRjkvlngHCOxDf8BS0PLKNdQ2IkW2QNXEct84Z5E2rSVnvQ9fcKImdrhOWn67/b
U5yDN9uIshJ0D8TPcJLkfEgFxqEobPfSAi1AsIRd0VgN0V3CCb2K2/CWNPnWs0pShygx8NOf0GnK
nU+AO0CHA8j7RgIoNk7Z73QPrbXs+BTzYjzR1AITQvbZ4apaKZHeZOBtkqj8CdW4yRcPSjtNT6he
+fSr9pMXKdv7idgoLe+nNvpruvSrmc1LVUTvs9ZHtyJPIfHeSRKUG6nDFkEOEK9jJqdIXbrMbp5s
zztQVLXAYf426NjOc+ndFVEAEKv6K6r5bZGJ25CMOTETAv1Ym2/RKhOSbvFa8lZtLOm8+unyjoYl
cmwDQbKOp62dg39QMoewaDDW2UDEZtt11AchzBrt0mN/ad/KPtkPDiZChWGwnQ8jUdfEQ0C7Tfgu
cP8vTW08kAULYmqF5w6bKrYpYikCBbHgtscwBladlieBUu+QTpKNHc3v9P9RssBIVRdFuWv0gH0k
lBQkFZu8Ge/xNqFcculBKBJCi7n/uLQ+pN346741j56kkpACwxsw7Bee8oPg+yCCnVdBhh91AyHW
5D8IYW59JjbxdM0VnUn/v+Y0vIIoGhR+5RmnFH2G6ygrvytG1QsTMt+A9NaVxlcEUFkn+dXWDQiz
2fV7HvUnqwV3Cn3izGfYUcBtP9D21q9fkrgqd0kPL5YIB+hP2/Gm0RDyETbOqgZfa2VNUVMxrJgr
nXVRAjM16f28fKVuhZqU6wTNPN0HGcHYc74uvNo926qldcIcjqpO6Q8prX92JQeQbQeRudyLjNW7
wj53LRBvLUXVe0dwvxRtcEAXsaqmJct6QepQKT6ng0Pud+3dtawL8ViM+y6mVNPwT7ZT0vIy94zY
TYKdkIclM+zwkhc97sBBf5n4ZAqMSBu/huamw844yLF7Q8fOxIiddacioOI6oNyFLnlWsHWZ1mcc
Dh7K3Fbelwj8JrsaT7KGVcnMC2IP/n7OqVMHi+OggDeFQOG3pjTA0BRsjV4ECiBZi40w2WaiY1uG
9t+YEeCp6ux1PFq/NOIRmgp+AnjdHoY25Elx4EiNwG1RocnfMqmNnZH4GWIZ+qrwdD0ZaAD8rAD/
iLMrh/seNuExyDjydV3YWy+FlMykwzLCTYOXiTWgKhVsaZ58xdI6k+3+HU/xaRh4A2jOfIxL4sRh
sjejYRxjs0t30oh/3QKxTeRxNdHdeYcH7UfU6LBjs3lKouhqNUH6ZPr6z07sYt2gT96kA5bpiQJQ
anjHLY1RyJoN9gtTQmK2YtXWBQ4j7GqzdK4addKknPHqpGCbrPnGAS773GILWNsNrbR5yAtWTcfS
4aIG8X0saUXZupnLaJ34wKSzvbS+ThuX733N7pbsiD53kWrc1DCSlpT1ITJgqOyyodWrw8RaW1ev
reS9E51pUjd3CGXe0rkxOcipDMlqfajF3Jy6Gfr1ONZB/8Np1pVPdouqaAyylx7MM8rUCfy4rpiX
rbQUkDCRtXXy+bFkzjgCtPt7OKodASH9ztbjcXD0USAJLTKEGWFEkJ2bL8wQF84a8+SzLHy0CyTJ
SQL2tqWYjz15rCW4+lq1tPi1S2av6KJ7jDj96rNM/H/1qPt9Iri/LfEZOcCztsWJ6jgUmbkxr6/d
EvXvukCSeONda9PW85EyFcLxPP53RLEw1jj2Hb1TdAokaK7bwLwFffCWCw/tXhhDPAl/gRYz8vyb
vyqbjGtOfGKV2ARseOYTRX7we4ZHgkn2pSpPPRCZ0vaxQ6mfv9ekuq3z2ow3Vr3tbDU9Tu38GtmL
Vy/BScFHYjaw9zqyiq3RTbRP1Alsp/uoNb5qRJFNanwW8XIKeYm7lXHy5dkdAuoER4kwy26juk1P
YzyIW5vvK65E2w/vhhCnBPU/DoryhBaMdvyic8TcE3z9jXh150NfnZIiuDTmv7DU3Rlle0S1lBHu
7C7jiIldcGSSp9jhZg6kEkkZx+q6DCITSQobn1XwiaEF2RskiuHxKff8Hh05lgobrEK+qTqxqW2r
3euU2vLO6sWOxUbuTFqWUrrh9hqOITHcm90w3IXod8KBgK1RnLpcfEFpBuitMoH5Qm6msQhIuRJP
fNgZFIiNwr2mjbGoaNP13Ls+sXZNNFzicXgQUZXu+97+4O18NYnHPJKytYAvzKouO2c78z5mMd3Z
zeQflV+bB4/GXyULuR56x9nH9rFsbZqrqYR8RTh49TMfKj2W6Z31h15vWytv2vdKoXMdSNwh4W8U
6Vs9dWAEER7cyctfgtHqCBNHJijK+ymQKKJrhqCF2IC9qjB5e6A1kL7jYDI4+YT0tL2odnkFXl14
UAMmfrYt3xUjrTOhyTGPCkDlXGd6M+b+awOStx/I3QPDC+46dAmNhGXwCQOwqlFvsGVi0fZMsRkH
RnqJiisog91cjO6hGrtbiyGDb7HCmSFik6CZfWUVKJwq3i3UTciukia8j+f00xvQibpWeANcx61o
cui0OQMefmZrY3iHztTO2SjM1yj1d+3AhztBaMzGey3Mj85GotM0u///McclFTqbbtQ7qa7d6qEC
Mc7QY3RCPUiQ50PTfPSDoDAVnEF26iAcj2oP0dfHrG3vchzebU/WbtHrl5ZgNp5jy1/7gmFmKIs/
EEseDpDzAMM6CiiGrNx84pChzOnUZXn4YM+/ZpWcvaYzTqNV0piWmcWm5udoChZnk7SPJpumnRCn
aC6/cmQe67rnZ7XayUQysjEbP9whb+g3jQVUg1CB66Z0uIWotqVbHVomgS4d/FUXavcWNfqlfmYb
dV4gT3kb5EqkCUe3PwaXHgH25f//lAwTCyo1pf//lekXNoF1phtcnOXfuOG5wZnTKKlCe4iq5gOH
cNcl8pUpiKwBJyczYeyxzuXig8v4Eb98fUvVKVNDeU0QPC6bbP+Yxs0bL3uP9DcpTjQw+O8DOr3G
z96NycvOugvR7HlKrm0iJfHCODfkR7tsmJ8ETspDE/jeTZTjY89i9uG5KBJLJ5wOiMHEoRceh2lu
3KGQf0itVj3HASlJ6P5DlFfwx3HUT7jH2y9V659hkM/1JKzHBHHTQ2JV/xqXVT1JqET3fGj1oDPW
Xgxi7tQT3cdpyFiMWKJFYE1PK1bSTBNE5pB565d7G9b3Pi2oGl9q46jSTMHU2LQ7kZFm16YbL7C2
HTPzqQ9J/xcY/ioJD1XR8EusQ8qQoq2L0u0Fy9A7HlL67IzavHdpRQbxvWU6qi9DNKK21D81GnH8
Zry0mX/q0W5efKy6XM1qJDGg83dTRkOOFY8AvTgywDPtaWIdYeKMuiE6piJtWUhn49aRreI7cASI
/C5+MVOoRRfrBopqB9YQna1evYiAlDvdyffemLho2S7JYQ2S+9KwwlNNO9FOB01/oV2WSH4NvRE1
yVew6Co9G23w5DJ5YEVD8e8FT5D8dGK2fr5xQdV0m893gJ6nzuMOz1GEsixj9+kDiSA/8Dd+Hrwz
w+T7JoMuN3PlI9Qo06sSahW2FRiR0gDmmo0ttqMLFco+D4tzs1uXBnIVHoHOqR3y6GMuwfIg8OFI
u4g1QFo7r7S3Ew1c/HImvcW5iukYNEhYmbg6uWs24IqDieXfUu5mtBpyV3V0Gjv/hhKWhVDoHS6J
S1KquwnpWx8EGyc0rl1TECw2AijNTREQZEKGfRSIdR3SQ2iSfd1EQHoTI+ZeBcj1iETJG6/bFnGB
TrPfyWSCCWnSB78QRK1QvpXZ2J8FGNRqMCBGUwCpEv0rK4No9376WSHVgiDIHljEKDzIOcAJMVrM
aTmmytnciJjby9V5d6AC/RgpChMFuHRaP8CzW+sm0x8Zs/+GU7/B1WpRyUCsGKQlwW2zgAA3k+8m
5xBH7/A6bF0dzPugxYRDJA+dphNy6KTyHv0pA2Ciyoqm9OxkWu5Da7p0mCZlSvbG+4CBvPO5OK32
Rsi+e0hL419Fc7Qwp5hIk+pvqk5mhbmW6Vvs43qaUAXxV00JdjlgHG6iuzpbcmdLIoVgbY/Eq+/M
FC48kom5hNc+Lk0ZFoXRrfw28NcvH9TN7zhQi1GR1IeC1etc+POWGy0mGs4S9a3viqVVyj7SPESS
Z9AxV7R7L+jR6QmmaaQZo1P9Lc8bQXBE72IUIOu23MuqA0IWI/Vvg9pZyEqFKp/bMS8OYVNuM3ek
7NigEsmZD/9in9+dRLTdVCxyQczq2yLCCRn5r9VCbWLZo88zM7Dgjrhie+QVZL6UPrvn0AWbtlgC
13I4/y4w36mSo87mUxFhsdGDqzeysh9Q2ZM6MNKualXVy1TkCC8NVBdRcMCcla4dJd8G238acBLg
Abqze9ZrofQf8hkyB71faTvEUA1VszZH77sakFUsCaYIzr9JWmfbGRUe2cp/Ja038H9M6Y97bqE7
246vpbSMQ9iHrxWn+q6SX6mPjdrtTSrMq+6nn1zetjgzeSo3gnBVJN1qaQvHy83BvfGG/os4ZXff
19E17ypxsET6z/Nos5Vm8IQCvIruXax+hxqYcOMo72PKr2Epvo1M73sk4evRth8LM9iYy+eR4m7G
u19m2yb0dlOSHnsvlfgwlX1CX3EKA50fpIWPZFL2Hd8Y/sF5sYu144HofKpCCm9nFPaViEaxb3K9
i6l2TiRbtAa5RHo6//hOwiCSs+5Hd/285M85+i/tuuGA/vtbt++RxdOwvPtofQEC3PpVz/E/IJYn
NInnUFFi0aTWgxavHAn/ApCtdU8gH3HQP9kcv5UGFikZ3WGl7FFj4ebBrLb8zakJ34cgPQ6BK3ZG
6oy4juaj6RV8CyHccUuuP9+SNvDtlQPtKrPe1xABm5SDFy9dtwp5b0cB6J6Ezms0Ym6UnTjUXoFd
EPTJGf1rNnAXB8P0KS1J8Iij8TQSCBiVySmukR4UxAip38xs7w2F3R9ICw821b44Y5JdrbqHEcFH
G+GeNGZ8+hZKfyCBx74fbrEGwqlj7+DN1ArWHkH7vLS89h6SNEd+J3U70OEU3OE0ODv5lcsEGDca
hi3JYOvFxt/bDSKxH98eXpRNL4rjARlkwSn1jFPT9WI1WM6/KWIwzjy1curwuHxmGfa7ravu5mUg
ZVx+mO0Rc4rXbO3BObukKMQRen+EiWJDBSOK7LJdZyMhDJNTowXtbjja7iugTdiN4kcJp+IFyS/4
Un5Gw2d9HZmbvCF/oWWAnymnLqQNvpSq7zvPWkrvMANFnOClRJoa/ZO+mPa6xd9lGr8difCsi19l
NLwM4TmUD3WkHuzOnhayAFaLl4KZLiVBpCm+ohmV6zBczMX72qKHDazuIrIwJHA8egtav13X/LwC
/+VKdc5rM7sEjuf+v2Kk6Rw/cIjp2B6Kz6YhAy1heJx6Bu3pcUBFWPYo6ivbSDF1xscuVHCpiXml
OAcX/PiF6qK4mfQVbgzxkeOOuK9DlHzWPP80LOXL4YujuPDOpnSLFTwEc07d4lCY1apBIB6WSYDV
0EuPUfWhZ0AHl7wwOzCulh6Oqc4eOz5YvtJTY9Vy37f9e2osFM5800Fhbsa+xHGfzA+9Tq+51q+5
N4NQxtY1rN11TE/ShZj8Y17mj5GNyhd0ERqGPXwKv8Mg8XFuNDzr6jZ50j5KLWYyV/5qrF3oZafo
IFv9aFcCFDkd3+Ne6n0yU+Y3Uo6TEdnTquGhDcSnEHQ5eOSO0Pdy9mPEE3P0R/ItZBrNKHStZPnJ
/5a6uh+0cS0wf1MoevDJP1uLqv3T8fzJGh5k7qebKGxVMy8+mTzaf8UT/exTRRQ03ovFIB3F4p3h
klGxCI8cjgSg9dXJStP7NOufxxpayE/mfh+k7+4U/VLGd4NApLN2lBuy4Wuq5RCiS0PdgQawsE0x
Zrkc3i2kar61g1+BtsRxE9T2tvMG9HKBt5s3UgRXckE/WqmoxcEBlIwY4FR+7YvF78sMukqa/qoW
u4hfjfti9u6thLhpMjB88zbK7IcyX5Jb84up7vh/w77TjdWSXUA/cju9KLf8ywdeGc5mcInwGNnN
G/9yeJVb4gaS/lahx13FdSw2vR0eOgvQxqGGdy0M11+7jtsd5s4iICQqsQVZX12hzA0Py7KDhgMD
DRoJWMW+EgUW6L5ZBQ20efY8l8Xn1PPQopR6bkrryUuMXQXQYyMEXrdiuDmRPWxS+BISv//FmkwR
iq0vWsakRizMs+MF21IbOGJk+Tc3WIBGj/DfDLH6iiRFpHm2BlIP/d++6rArQ64vIsC1J8lEDV/G
cHzLjeo2BeULzq1rkbeffYIiE1EUE0/x4uVDeDIy570AZIE8ETV+SnLSBCaCBAAhmbrdbOUvRdHt
BrclcyO8A/1HE5BCpUnC1PzpfUaselBF8hctBzvPbh1DrQulPqIWIjcT87xtgHlx6+8nqDAwY3wj
jfFpKCyApcYCnpj1O58WkzLfXILqrS/xQddEkCdJ+EFdvB5n/1kEhb1ZoC+0CUyeakgYeKMm3KOM
0oyBJuEvPsbqySDfGh27oboPg3S1LaWupSMUGGhEy3DjHSLQbdvXJ0u4/c7FTqkzMP2SwKUTgpjf
2d2ItmoZndJnQy5MV4Wag3WgnAjmTsJD3EzFqdHHIpbYMYtpY6eIPjwFJxez3+QoxjAL2QB26F4s
gb11lLDQNiXQkO/JxU2pjybhzsoAvG2B35nZAurCemhQsfPz1H8eBY0M33a38mZxr1wU5qbB7e8j
h4Hv4Bqw1G+8q/GMDk6cb0MfyCSdky3WX56nHGVSid2s6WcLYU5ND2a0reP5dSZnxfCfGqKsd4EX
fE8YboqemU6T/FUaxisBB2eorgdFfXkFNxQg71554XAS1uieQqcskB51+kSbCPdYvxY1n87U+PE+
6/xP0kKdFfT4IQ67r4AITNb5/Kk1onKlPP9CmcZ7QPPndcTr47hDvatmImyopkV1iI7TJITYZCNI
C5YEy10yTLggcqzGG39xrLXOtDW5gYMSpYx5KfOOh9R37vjWYFbj8X5WuOqGAaJIlvl3AMJI8BHj
JDq8VCRPeYH3N8Km5jfOM62411iAJfBMIbTAel/G8yGZ8Dji/X4a8ZcQzaJvJCTQRyEaEOg0uaS9
EEtT+3OS0KVRQmlwRlMy2aYcWV6xS91wWkP+Mu0HU7TNqurspmN1DkCXEdORNWH93sDGn8ux+tF0
orOZuXduJOEsiTh0ZrvdtiH3vE1CZpSAicre/mea2Y2zmFCk8DFCYJERWpPF1htU/GlMi5VlR5h5
tfcqo+mQLceWEYOQ8yUFDiRAi9PK0erdt+cBBtglWq0ThJSUCSVq8tOU5sHqr+n40s6mWEtS1tJA
36g2OjlLg87YYIlzxH1fkNzmjmwyuYWuPcxvmcxqWjaJkvt1vPEJrE8ezXTYWfPUnwhj8PC+DSug
xTvfjX/teT4VCigAQ9+OAmHQ4sR8m9uzx6G79sbmfp4Q5VllcoVQ/+MbYAAbU1pml7TzlFBa98MA
BuPl2YI36F1uI7MXSX9FysyYFMRbejyevd6INjQnkCIXkOSDrJ5cn1Nq4WBLnOwSOPVFchagUzXZ
nYaHJktuNn5gtpxn03OO7QTMRDjXSgRgiYjUD0Qu/UbR9DxbNckb7i529YmBDCu6x+5feQesLxE1
t8QrRa7+8xBdLE1KH2FtoWIyuTtHzcujgg3v6XuUcnBN87/URS6fRqgmjWHZxuJz7/fFxuvZh/pG
fIGV8FoMTNLe+DUa8SvFX9nIWTSm8OPF89jYP30d3IAeTrbBb1dRKLuGPPhBtmcLAlT0MG9IzFJQ
wvTzqObsDTCqwn/l8/qZqeuaOO1hNC5E6b5UPbsw27VuEfQROEQgKptg64kHqo9OXtH/kHr7bMZk
bzea31ZGRyIn+faJc4uHAz1UFldfdoWFqNpr2pi7UsY8BIv/zYTzNEv/TZf+lu/6MZ6ViRZroDi5
wUxt0fEdurhza0oEoJKeWssnMpFs9t4M3pAuWuD4BSm02VblhJ2F6Tnusjti/u99J5gP2sXE5mXU
6gj41Y5sg34u02M2/NpeM+4sNZ0mEWMa4oglIOG5YvTipoy9yzLVdppsjUmXCIAWBM919qWf9ltW
eyzs6VcEL0Y4w1wecANcQyu6ILZ/J1nrIU3hX4NahnzyyJ7BCdBsrDqajT2E4I4ZfNOQeYenkWMh
zv9yCwlw+D2pBxJfb7iLUHF2jDv1mL2lgqc1Hf+qhtwlSPVDr7u/2SouFIojloc9snC00OmAP9wx
Q2gUmgOzFLsUdc0EjdgaRbMswWqtmpQT5K09m+Mc4uzJzexXj+1eJRGbr/4XQ2bCWaDmozzA9/nW
/Ko6xYQnJ6F3KZr/rTHzRzw3OVkK+jGqyzOpF4wchfOMVUHbDRxQjlZNdhjpII1cQ/044lGgTr64
nv+pG3nTGacZOV/YBWDzgogU6+ZgVPV3xVBNqtsZ/+1Xn7NmyeRtjsWZR3Rtj+MmBoxNemqAKkQX
7YR30UZZaU7YkCVHg/kbmx9m6ZDI2ooni4mchSWWqz4GySyBi9indcgf1aiTo3Gom+Vj5CBemtQh
BvykRr4+llQYEa03PUSj+yaTf5odDNPgseT2UEV2UVCwMT+rDfO7c+ruOnK2aYVWqLhFTO8EcCS8
mjj1fMQmZJxcOPnQdleL97bVN1fw8xCA17c43TthcGCHzVpD4aFgGzP0jf9/AX3Pm+Z3YjubA5sT
i5Uhag7XgoCEIXzTOeENowU13ojeXPvxSxDk4lDkN2HngNXOBnDJIPCatR8RdFcQhIcrmODWFoIW
xTFbAg1v6FuMRzNKyPAB2+9ZRQld6DG9ljaDAukDfCy3PgyeOdDc/cTVhWaqWM9j/es63V/4v2QM
pYQh7BKjOfkpRP2igYuNA9qhj4xoRFCxYz6woSOZXZwYSNaZvCv6jX0MmHMpv7UB6jjip2/41Mc4
qDeuDAktIofDS1Syt9L8eWpxagZLoAdoGRTf+CkNij8InPrFSwdoKeYTc0FY64sgqhqMj1S1ANOk
Etl9OhBCQRy4VyO7CAnO6LXJLO5lzZNrkM4ZTuYzygsCjuweqzQNMaqoRyK0yCJxY+9bGEtE7yzf
DAcpYBh59nYwJOSd0PpcmuxagSlJk60qxEPcgEaUftnU0p9F19ysygdJ6wgL1YVjnnrZNlsS8BFf
ZiTGFsT+bUgBYrUWj7OpD4OXWYRS8ZPzWXZ2/S4VXEotDcLAVUGWwYxbtYpfPOnh41qYGV8TVUGE
hGtgpRefqReEXKvj2k4JvGAyJEO0xlSFidSOiEyBKmfh8cn6DPA/BvOlM+WmK8M7q4ne+kHeBSMS
4HZKLmFfotpl72oG+6UbkY+At9Lv7hBNQ265EX0MugABKF+KGL2X45C/iCy528AwvZgm8P/kkLTm
CQLo8Q8PcY+eyj8CSCVrpKxkkbsG1quYi8T/9aV/EFxAYxDLPcF62d6dnmi1PTcD9Ank2uyMgKPc
Be18USEzTm2SnjeOL4iRHxDTvM4EW9L/ZbwFMaM1UyImwKWJh2+lRL9NgdMhjJKt5fWvHqBU2xnH
Zg6sq6nLYw5M5MbINizyAy+TB3GgW/spSxFWUhDx0lvqsSbCZWhSorB5R22fkooJo/kYofDh4YX1
y6gtTtiCzLt+Qw73PbdsQWjrWPJlljxPwuINr7l7gtn4TZzpUic1wfHze2GkN/yXChUeYY9iPGJc
3ynyO2oZbwa7+TS95NOe8jtGipUXnN2GLKGBOLOiWRse5uHclg9NiXxC4j2sLVJLnTD48pt7gECw
WQpX4OVUu08bInPQcVtX5C03sl2OicUGBOPZVs4HHiSkA1gBSAB/aVAs4CNP/irwLu6WZdRDjaus
b+1zkaU8MP5C+g+ZjUX2KwnN81wXRwCsmyTWJBdxsM1H45monp/S0JupI11gbHg9VftVz7TCzz43
Slg9txQ3sLIYz/5CvSpEuj7xYEPQXmcTw0QmOOY70TJLpcOLsKt7V3VgyFIiX9YPoyl+U0CtUxe+
dW2l9mQccEgkxYGcW3c7ufEhi2JkhXX4ipf/tyHOT8wxxMRWE0NxMITxnFcnZMkEsmTmko86ob4K
xF2/hEg79ZcqPO4Ro3vUhjjOGj40jo9RZt0tAbdGce/16l1URUyqLHc23IpLHjthGzYMAE2tU4z0
1ZqS+9Ra9As4SIbevRvM+BaG6R0mFAuWJ76xampyWAxupqojlr7DwBQQczQEwbZInCPZHNTaoslo
pjE7TN6uGNz/2DuTJcmRLLv+SkmtiSQmBRSU7lrYbD6Y+ewRsYG4ebhjnmfs+Vdckv/Fo4giOyOy
mdm9p0hVSkaGjTBA8fS9e8/9WvaEe/kyPKZFdUZzBUnF1a7BiQLKxgYByVhu1FvbaFLLhrte0wcn
qsEzGRbXbeu9NS3JvrY9rkIEnaGTwdwoEEwbG2rWk4bRzC2La63XEFyG4yPe8jszDc+pdVUYuPly
Pf4Y+HZuVCOya3Eolu4jnuZbrb7YtXJHakMATi45W5H7XPm3TFxggc4zBhdyYBCfj7llca5MV56G
nK3q6WxGJaSdzv1wurlcIz4ElnDjKeWpacqzyUTWkEG7m8r5JEaHBg865jbU2n1H447ubeHsskh7
qXuAYH1CC4JbshW7XxhkkbDglZchqr5NOr22PAUb3VjxJ/i551aCkQsDHF5mDHocc3EQYbBEh06J
HKJl1T14vERh0ERvQ1pXZbSTDT06KjwolEK/rsbySLOo2vHWR12gjhVDxUrTn4NJ1gealy29mkzs
hnQ8asiMV3qr2P7ByRlEv8m88Nmy2OE7OrzQnI1c1liYoxOIaz0zdpFY6zEWJ1eHORTn1JQRvPXF
mx7BIx2c5Lnxy48YzzD66+GVKhU6kBu9Ckd/mYzxBZnGlyTIN2QTgK+wagKiMmS+ZqxfN1V6lY/+
piVGcRUp1hdaErZXLVrRxIrgkXSIBUSMJTq+xLSwcA7V58hkqjkCzQpLRhXlUK2Scr53uAY3ngsA
Ypbah5wQrcEhdaboU5aUGrQ/1qYTVNfcFq6L2Mb4rL2lzNuIYnc2Mm73XjRjrbLQnxj4kD2HcrXn
zh7BcnrC476thKT2o7ub1OF1QAw8MJtsnvL1kJt3QZFYGxM6gF7G33w7P2YV9y9sz4MY+UJGEmzH
QN+O5G+YNO5WeWSepd/hyiCajEli8A4i/R4wJkKVS0qKgyZp49VFNJLTeUmr8jv2IQ7INHz3kuF6
bou9pgwinQi/D1l2ABQi1y6g9/RTJpo4ykyKPZklHbti4i/wtq98zhcLyQ93SQIifHi49I7El5L2
9FYMAN6H8Soxun4Hh8LdN4w6k4BBfjN0Bzd3HzBvJWrHgap4dLZRmTI8n8l7gEUw7dgYlYzyehTd
Wxk22ZYFbohokzSl7a1FORz6bLCvsgjIlJdHh9SWd1WUIM/s2E00BFjXy+4AvYsXE6ykZQ4i6lKA
xhvObSLeZzVhHdsvFTBYiK/026yCDkiuM4ODnMlCDJCWScGhEEDuJVQeWAq3LUQ/bsjYexK43HD1
wIq9onbzbpRHqRkMub8x6Vfj4yLWoRTGmZytvR8l9QmVUpbrcg/q8pZ6BHTveD3E1kcthjugMS9m
5z31EIdDEyd5GNEu8LRsg4GcnKZ6xIjhokZRwB7AvzuML/PKJMAFJxWyhsWi+e7HxLYiAuuIDc9C
LK3QjI56qpsEOUTbIcJ7Cfh3XPcVE0zaEL7TKOCjP1+1qqgbu/nNo0WzMSv3Ch30k+ZiwZQt0vQ+
PuDP8aiqryQo8+vJ0eMDou6raEbz2Esf4LNw73wsc49hzSpjJeVHbRr9bu7AEQ+Yn6Rsr00H46XB
BFIdwEAWNEK+dglx8B0Wd29QJnLZ3ejK6ywl/QJt25lOTpSKAyMmKu8Dn8g479mt8Rc3Bvb+xE1o
mXGVc1p1EJARXtx5SXmn+EWrWJJr1bgOXbXO/gQbdWMXQ4l91gGX9aIXRr5zHfpQLhQmyd7fV20B
Rh3lAa31MUGGWRYfaCbeUzsCyy0vyGLdDdnQ1M0RmClLymOZTkxyyK1DfXAwLfgiDqwgVKfpjhge
KANwFpPmwD5Iv+5T85oClz3LXN36c3zbV8OXeppvatc4G2MJDqwpSapw8zvh0OEoEE/3ZYK0JD2z
F8fkIhlYRTifYKFURpbuR+bSne0TaEHgi9Km+Ae2zwjKV5ZLuExnJ9MZtKG2b6eZrv1gbhHLOoes
9U6xKfcB4yRPZGeTFYb0MwRhI6pTRL6Hid1r1hTpdhTxXiTyxWe2RCLIV5flnkkcWicfJnhbozqX
VvVsmMVdORCcBBn8NjWG8KYgKYMnB9ejXp2tOT5WHKCo1YDmRgQvGfCWPcHBrx0wLACGXuMMhR3n
T6Wa5dXGVUkQTsF23ZuSFy9J72PJpouBsrWuiIWCgfgw6VZzO2n5gx0/UDduDCcNuV+RwiIw6pCa
OO1a7E0b0LVZoZ1rE+GckffQeA3Kdpsb09TE3+a2x99fjIeiICWtMELaV0bwyLeeGXJ3T6OnHy3K
MsbnzDozmJaJKWvUY9MN0kyijByioIKZTewISWlnaQPaaRJJLDN9BlukmGfB40AC5PNAb5hC+8af
Uu8KWVb3GOimtu1LcBvcqghjtpANaln8CFWiA5fITTQLGIsxPQNjNF/3M/h1xvo7RuR41gwteOly
ZZxuwFxEIW120qCQGhCAyAYcoac/m9QUbUL4gICKwPSXp+5El31B4IbeJAFjQpf/PNflnV341a6q
tfwwiSb8xk4NLsYdlwn8BhoHFfLRTe+xj/Rc3bjiaqVf2KKaN8tk78MAenDEmD1gkDsWkbZV/oJD
m0MFVBdN47X6zjVEexfFN2xqwH8ypUmt6guRMsiIKvrISeVSOtZbJxc3k1W267DkW5eDs49R/Lvp
TjNwvlXh8FLZzmMrm/vWCsEyxdprfIo7eGim2sCESfbNT7joB7Dl2BkwpMZsYgITpZCEpSRlt8tG
QjCMxsE3TogFinHR7dsHWCunrGT701AdHlQln3vR9RisZUn7A52iSUVewMYXebfR9C/GiAaA3UKz
H7oRO5nyHdFVvLEzwCjI/KmKuPtqug1ODRDSSIcWOQkOXRltzAIrFvv0ByNCHwpZl85oEJBsmqfX
qNiQKQvaQXbrndX/+4J5L9sOONF2QxUF1bBs2KyP+Qi9JrDOMF3vIgzGVzn9p5Wa9yCKjQhvEk/0
sMadP990rt+eG1d/Rz6KLZMOxpVBLUsfETt1rNv0iMGcJGQNVk3EhFeyJCM3Kfd5VaOvrai/dapV
y2W21cp+b88YVlwDNGgECXvQgeqPcLmYHqRHfW7OUa58yAZrWIQ5KG/niCVav4+r8TmbZcYuBuxd
fgnNJN77iAH2SZ9xEBowOpHr31TMzgMla1U+nK60vmh6vM8/Q8lyaTPiL5H/2rhWcBzcp7pM95nI
LqwZpMBhdfVy3Ii2/jHqGiwTdnpjHXFI8eLWGE4VoulIU2dVZvKODTrMIqD+6PgofzuvoiYSxI1Y
ebKqBRtxmUYQqRDFV/Q2fL84VwZ9Iq5hmB7TIxKjiJM3uQ5Skp4mlsdSDndNBGHMzJkcO/QYe+bM
VUzbkRLxLnNLgeYR5KGWjQ9VhkFvhtqqEZXGTdKv1uYtvKx8F+v05uuwuEPfd0ESSr0VO2+6SF8H
+TR1maB3hQHDzoc3jYt+Ws2li/o+cyRyKUwDVhIxYAd0HhgXzYbJJEWjI1JG05VH7nQ165DXK/fC
1vc56LtsR8caNR/dmTD60tOgjuW3OFfhyEF2noxwNwVo+PVW8NsjWN50zMUxECHg8GZQaeOXqLk3
HKpyGzlBUO3ZEOHXTOxvQwfoTIyg9IPXWUDqoFDE+uowe4TSfNSl8wa4wjwCKe1CCG0V3CPTps0C
yPZ60qMvY1e8BnFpHWtETBkyw0wbxpPNhcWdKDw0smI1Hb5oNfVbKK39UPnxOiRegUYGZhhWfQsc
zRkbQkAH4W2sTm7iX8ZZfGu7Zjsy9FwZAY9yPDXCiLvbqBwPWeh7oC2aL649iG08+x9heIUvmvMh
Aijses2LGVAuW9RQ6Pae3bK5Sisun7BKD1PgUDTlurYv73URavsscd4740EP+DxcQcyXUgDKc/bN
gg0WW5PCj7xHO9tI4HnjnWiIRdwVHuFZScMn08ZY2aCG2wY9LJgN/kSvIYPM4qwNNPZIucGzYuXa
0ITBA+2X7ziiUEOzzo2ocVd6IaxNDHjFw1Bkhi2yfShZ3ZSfq1KcTZMZaijOQdUxFveGR4aqEHdi
+L/w9q5YyskekQOQ8xZpUieDz8hBBkHLYxUMLadRils1qCjZmqRaVQoVJcOCeZTs78akee99TDJ2
98V22BAMMa1S7xa7r/KLj3eSr2sW+hc7M0kM0YZHJ/R2cPAu6BP7qzBA7mJMl5idA2ucPh9j5TZ3
JPMpKk6v8W914d5aPqlouW/ueA4rYvrOZg8BPJQiKxwZ1bobCZupzCNIkbzpymGvkuK+9TN0jHHZ
Gju/1y5FZCqASs7k1AWc2LE0J4KrttuAdZ4FHlevuCoBHlMSAM+YaBRO21pjjJEUD6F59DFqatGX
JnS+NvIdmlXM9sMNnc/BGW/YDePVtsLnxvu2FK+pok6hQNVH7Z3FhvBt81y3+aEx4EDqcfKQRv1j
NaP1jAcTfkuWH/m66569O4FJN16QoehUdbIQ2kfWh0eRjc/5rIGcoQuXt84nV2a4t0qDIOZPLMgw
jGPjewbTHWXTg4ZZH4+OQO1pOjvHHOjHgO/CwkpJrHk7rUbhaathDKotJ4W6E2WbBm0jiAvcWs0L
Td+Mse4zIUKzZr0GBYwdBML4YkvzoaCRC6v+STP2lp7WqojEgRlm1dVs9bdkFtCWtDkFoxlSgxjP
XfBApW5v2VvNqMaD9ZQXFCkEI48Rksp2DrYw5AL82vcmHRNgnnm7HxtHbnDfv8xG/t2FS3LO5Bxt
SmKRD11XILOx6QolbhruzLmUG6HX12KiGT9r5bfUdV4gKT3XA0p86BQwsPdJ7L3EJPjcIT7JVtit
nLOVpsl9VVYXfcaMi4etPLnMA/uBFdUOY2ODFfI5IPD3qxe/+9O7bVv6if32TdybBgY+dhpTa30L
y5rF08/bdT6nZzJ/9T1rMvRTj44YkylFbvOw4TSPqDD7+zxTSI3E7m6d3PYOg27QiWmxEIdaCmad
WBs64cURLTUWnQK7/GyFkwJyPdiGGzEsh8ikTdK55u59HY9XdaJXuznR6lNc2vd1gsbPlcjKurDY
mhAe1nBnhbodsH3Hv/Vphbh6E8r6m8YeripNa990q3MpUmqTC3Syt7k+WoR9usG2z4g86kh83BSh
YJbIRGKv4erbJnV2m6bc1AWjRYnJEREiKXtTv/HNqfssiv6cmB54zcC9dcsaQDn4UgPn2/TqyaYj
GSgarjqHlOVUt+SVUQpSjXxsQUPyXpsaLM2402mc8+ymuHOHr1QQlwpR5sHo1X2rWIu8h5SL0gnN
DSNQmiJ9NQ6sbHOzSjn/ABWLD53JpvBt9iSI2wPLRE4aXmEBQBs+BqzcT0PBJafIi0aSMAvPTGxI
SbMZmIw1JoctyiwHQEB6cJj2PRD1dB8VPc+CizN4e6vVyFMNM1wrmDLbnj91LKVODF9wYKS2IaZi
8BAZZmCXJe38wcVv6Jg9OoNzjZJpNQodV7eH06G0rS39tiOQAyjXd6ZvEheZA3cSRnCOuF+uplE7
5Hb8XGXaJcX/wdge73rUAnWv8aDvYH0dRgeYTq4xn56M9lg0Jl6dDtJzbdh7YeXYDyd+zMiPd0bg
n/FRxUfe1sYT73klCS+EGkw+bNwu3ZmEXm5xx7GzbCBVkK30OFq47hmBdS5e7lDJNnLgxPDQCst6
aCxcvgD5CigAIisv0YzsKZht9j/l80CSiO3T6arlVhAZGWjX7CuOKL3fkgzqiJc9MGdLBi4iN8yG
TVQZa1Lkv0+9e4uc1d1Y/mMHW2ETuPVNBjhrZXaT3GZldHTJTiDVAaiq66bHvIJozn3Z3HUjYHw9
QlGh5yfT14j/xpbfhhJKIMrDMuYmBXw43KdZ+poIjTCydZiU7K6IN1mbIz6XCXoLegVk5+WGULhP
R/mmDPF1GiewnTOVX2oCgrHdV7DnlybKJJqf6CtxCEnBAkp00Ib0F+sm9QKD8kt78wnx1SZISYPd
f3da2lOajDepbTb3MF3uJbG7HeDRO1YCSHEJeAa2SxtiDN4NXd8lZo70yuyfihE+RtjoO3QvcIfT
kexXfX51AS4VFgNpYxbQrToLfkqsr4bBxkBnsOaOw/USWP1f38f/FnwUd0U6BWwA//Ev/Pm9KKc6
CsL2lz/+46nI+N+/qOf838f8/Ix/3OJ8KJris/3TR+0/itNb9tH8+qCfXpl3/+en27y1bz/9QQ0k
2+m++6inh4+mS9vlU/A91CP/o3/5t4//ULA3sdb/kWDvb9EHjo+PoPjbXQ0D+n/+9++/BHvzOj+C
vTXT/M1xHFd4tqd7/IvHX/1I9tZM8ZslPHQgtuMIYbqW/W/R3u5vpu4Ynm7onilMjzhupiJtuOSB
S92zsbcI3ZA0ocR/JtnbNPS//6388fsfv//r34WrC+gOmJ+pvQ3bMaT6+/e3hygPGt7sv+S21pYx
WWlKFYYko1+VWjrvAFdB6Nzi4jp0DoKs1Oy+SEEKRpqowW91zMeC5dQAeq5p96bPaE/2er/OnRaP
QAXwpR3x4GAC7qX1zVWqVrMd/avCavdDgtF0TF5sD4FAqxeWqgxoBGrOSQc7NDGwNNyc7jXbVitq
JK055n+NgLTY3oByfYMeNu+0CW9vk8ffkbCxAOxk5GD7qkSPXidgrXYBAdQgl9XEnYTcg11i8qxL
8vJkgczD/Rr5aN8sHelS5U1byfTboLdE/eRcDXZO2l/vP02V/10TjQ3XnEpaMpZg4auPtTBJqtTh
kuJEo+CE2wC6Sj5ZoEtWSIwVbqDIo0sxNM+FnEnvmixGtMAitPGgdTyvdPJjjTAE/MJTSegicYxP
4eTQSiSVwwRHXmQld+GJf5SMg2PjTS8JXy8h8xmtfIp17a2feCQisdirmGGbTIO9CQcUPuM14VcX
l8OJqrEnp4WKkJMJZiJQqDmB4TJ37dYW/XPaWdsWzI3Z8MVLzBVs/Cmi2GpCeubwdtI9DrXB2mjz
C+B62VqtCWi0/abeYXlj9RA+M02cHjCysUWJyqfhwC9vayTukSjhF0jM22YCwxWHFwuCAJJ4cVze
tav44MunY4ZwWt71VHyvAgsLDI8bh3DGNc9nCSYOctfTisUvvNLVT2WPwcVtnKP6MOrVyTLn91OH
uhf8m1/J21xoz67hPokouZRlcw295cZTrfdOp1+RrWMRXQbbPtlolnNunat5BO7IyZmiWssaCQbX
D57DBrlzywhmJE2OtiGtcVqOoc5vX5DnxBgpurCl40PSbkwylKZJab9knrdXR8KSHqBbMJe1RWs5
BzrFhR+tA5ufuzbwsLjyMJH6hFEEQ4B8Goyu2fxunfrncv63HII5drJWXbfiD5e5lC6rhoHMylKX
ufHzZS7SkYZBZH0G5btTCdSePgdQNyPwYvyC4t2TVEaSk8NW54wJTnDMpo2w+vsJiNyPS5A9zoyY
jnNUNsiZeAGH7XkSQ6vk6MvUPaGIAQvW8gpT4UKg5xLK4mwjyuwrqBw4juo/FBw2Iw2/eloHb8c5
LR8l8vlrdQ0ZkXdPcOj9cjqmuAvIJpbPCAiR2XOqBCE/b4FaCnXzUbNV/4mfcFlFbFImTF3NqDn7
lq/nuaRncbUFo4vsHGLJcqk0rdwsv0uKLm9ghuf5zV3Kvl0nsmVVhdFlHv3t7CSXxC+/9fCcdr0Q
B/RoB/UBi0GcJFulshbMBjgImjO0TCSc43Iaq1cu1SeNAwfuinUgWOGy/Ad1RS5PmHPOziki+mS5
WpbvhaTgFITak02vMfxxaZBwQ3ajv80d9HXqOksMcawmEgURw7Qar6EuGfWRltO96jU2gQ4WTJrN
rnVkeh9PjIG5itSrpHN0US9C+t1bT8YjOLEPLUFI45w6/QfgFssBzRTLp0dYcbmrKxnN9mMk/LMW
f7MrAkJi9SuqkzTilF8ej2bsx9rtlTzJQANhR/ZN6PoUF9GdS5/cE84Jfd1fndPC+fXOhWfQlRCy
bfAfjmX/ckoHlWVm0VR+mqlZHyHqHoLBdVf1wLFXn25+d8YyWOP33aHKe4NIyRrHUjurT6/AEIgv
N1j0cJBH3IOIT3py3PCChfhp5ga2LNk6Z1BvTu2PZe0YOtrbyAkTJMFVRjxu0nHAlnOUvjjrUW1f
N1g68Y+c4K9xLlneU9YrDOPYr2HUn7k+MOsO/o2WhdAyfB5TZg9TJE9ZTJBmVHmMENHo5RE7z5rA
8MhnCVqOs69uG+rk+quV4Y9H0TPQa3kW6wMWR8qT39//W2KXyCwLPn3MgewTaIgTMIQIhj8B9OaW
i3YfrVmxM63gosX85+Ufdp3daUIFjqvjjYrTW//FB1Nv/FNhIkH3mYapu4bjGOw3f/lgczA0SopR
M/rKTXGa1bWWxv7T2MvlrA9yDt8csc6gXyflc+RGtXw2dZozLz7JIPnu5tah5JL+iw/niT9+Omov
6UlLgr7kk/786bSAZn9Wlh94xGi7Dlf4a8ATVNxqHRlfWo0VEp/7bRSS0wyAE+khxYxaMquxQd1I
Rh2gcM5OFsTlzPQrcMrqVt+B8VoZpUp1ru9ZESBo49NCDILPR4pTl/J0kScHC4qW63BOtJE8LpVL
XmUXLly6TdMNpLs7rxwE4lVKBp1Ii43RaZ9GXe2rrnurQDKlEU4HTsfSZdJRO6xGvc0/XP+h7VQq
k01N56fxIa7Frq4xlOqxPPlsdtTF1ZRowsgbdksXLYDtHAEJ8OtoeJit5vijCmQjw3g9ulYXXU0L
Ye1MznE5UzLtpk6RAfSz+t1UdSfN+JKEDCy0klvjgsur+pQtHOt/w1WpVmXm3+A9E/htrNvLER5i
/OWgxCySwKZogyCKZhjFQOGzxKuFUUxju7VG94Ql/tWSMbivgFeModMzEsTum5JjqB6oOd13Im6U
AQ2ppiq7Qg0Mqt89Lq/V0KEzk/x7NeFHgLO13KmQ0BODXb4OcfIUqXVRvXUw+Kyh1BCNBn5zWd/T
4R2FHx1tVdB4Q3xhWPKUopbw2+SUqCJCfTu12sfqam9RFvYMJM1Me1m+21LbhQwIlzdYakC1LpXa
yCCSnFUv6B60UlxJn0Wtr0k0K6HBtTRvlrc3Ek7KtmU2m7T6dRkTkb0Ul76WXyE5fislUcS1QXCm
pu78mYXSlQQhk+Rda2h3vkSR3MNk2Ez5eCqDmaq7wyVbaagCkh7luNHJjTon+rh4tWZ8zT4d3XXi
zGQwZqS3ashEParSpeqZjEvQF49DZIntFJp3pC5TO/JsbqkxVhBoQ8QQo11nM/EX16zu/XrNerrw
XA6zJ6Vpu8vf/26rY6AZD8O5eWcq/ZQYAYLuHCkiF+docb4Mhf3kBfl75/lgwyyPMXYM4c4xvw2l
VVxLW3vO1BaJzAZzm0di7dnzcBCuuy9Md7dsBGpVWrjQ0SGXIR/mzrUakyHaJ8YA1ZNBacyqQT/U
ZJ7svER5c5WR77iO3AD1c4/UTqSfYOs+WxfDZ6G3GSxxGnh6g62wBPsjM/LEIq2gOqVZwbJQQCih
WVvcaLpFfsRw9uC2Q/kIiQcW/S5kfVZDfKY5zbouaj4JHLk58pgUxxFq6hLkaY2rLUuw+1lQbEeo
gypSAVBMe5oSfYdegYMgkWNaZVcfjBT3F8iOT1cJb/Lm2XIB+aM9fs/SnKokTD6HMMe3bl6TOntj
FuLglfH73GasVupVmLZ9ojlnnDY8Du5X6QM+JC5u0+c1xBGr9baWB7e8js2XkYfmpJpvrWrY22P/
gG0nW5v4etqmwq0MQ8MfsGaQkqMfUpDHwFX6W4dh01+cOGof/vOtyDNMT3d1R8D4MSzrl1uRTEM4
W3p3iZz5RpG1Vrb61rUEYDB7Y/lVJBWwmCm+lVU/0ZINH5gzz7sMWiL6a25WvYWMWf+qRWRPpaPL
kpQfi2mUm5wbzNE29ln9jpeGujQf8ZDXcUsnfl0KNtuBjUuciaqJnEqsO6eXG0JfGNtU/VWVFx/0
Nu8y2+jxCN3MtrPVe6RQFCYeESDeNZjI58YxX0kYlRt+ZYCbUf4VY1OJyn5dJljaikSm6zqO73sJ
FH/OaLoPeVcQQqv160IPTuXA2ah4ch7WKnPyr0Ij1dZkLFr09DSk4lpoHEmezUOxHT89uGh7KgO+
i5E0WBzvSK/BvhxDhous4FY0wBCbBCy/ywTe7V2SKBXEOBjgSgdT9qyh20QMS3SbOl+W8yLkq2zF
1J1Dndt8+hh26ac6O1D1XnT9oYEKpFCRZJKqV0rHmrScwt8tJxCTvdgZN2LSYQ/Nn2g40L0V9UuJ
xmztBSbWa1IhdSxQ7FDlLXdlMmeL8FM6pbYmKHkzUnOssgppC4sbIuIwI0TJPFVT3cEU5AqzPe8O
Iqok5i76aomQE7Fmw2jrI1IBDnsw+c5qNIPb8cPXiMxJ1c/QujS1/+I8/UNN4hnSRe1Ja0gIy3Hk
zzVJPxKyw3TsPVRb5Rzxk9XTfxGUIqrmXW4Gy1YdkZe3Zpd2W6m0LjzdrCoDgv5YaHd/8ZHoU/16
5UiXhd2xhW7RtVRX1u+WXCfHYjHE47uhOgxypAQ3+PknC6tBYO6juvxUJa2gZDJNekCqCFf7UXzb
b3/+Sex/5xr22Babpidsh66bujn87pNwuD3iwtv3pRZiDz47+pNvh4QMyDGiKGq/tg7xK3rxtZj0
egvWGRR5TXQPBhVG9PhOWElfGnd8T9JpX3eOhYkPphhLtuZ1iCIzrCwwEqLM205m/tpazPKXMx+j
zNrXos8UNvJhVqUYWysiRExaW7N6dbhRa6ajlCycMrlBgtJkcgtSq12szhVRM0wI0vm5+YsyVv7x
jDENl1VNF2jcbN36pYqtHYcExtG7+BH0NfLkDmnYs62B7r/tSWneGxoCr5VtdHTNUq7B0Ev2kdbZ
28bFN2egET9aZU8uSNr/OGI1eKPrKYt2msVd0LVNfB8qskDMMXqdMWfbrNwatL/A1kzNHVM4bh9t
CKxlbr7Kvj/5EGMp6AGPFYxD1XEjkTaBtGueBs9DYmLawBylgfI0UG0ZmvMbBnu8Sgg1DKbs1ihO
ywLmViD8o7J8rLU6WXdlzeGm8bJKqxcfsCjbfZ5VFVz4hUeGQLhJk0rs3JjQ4lgjzKxKWcg8REoN
+Yx+2bz6o83iIFv9dmQst8lKuOoDFp81ndFonzkMPEx0nHbMJImgtOUSz7o+2i+/Ke0bjGmsByPA
STitzFCzwAbNwYIyqLPmz094w/1juWOZkh/WZFkwaDL/0tmNhOA2NQG9mOl8SrWY1jPMNN3y10u1
0Qa8syo3OkrN9fI5SO5Ky75Fg6dzaHyeN5RYaZIGUr8E2WgWxj2+BwZmnAw9Arm1hRSOnEX+sbwA
CybdXC3aWKO6j6jCCaP0K6G4aMJgiA3lobC9h2QeyTYNupsEjsJeztUj8e0up1fHja/jnl6hlban
MAFKZb0TAAiRv3XTNZbNs2lgN8ecgt6r1VcQ97iPpYO48VDpdwEWn9CGhRt2FeqYAfsRzurah2ia
qEtpZLhJ1yXhHmbl+8nh1iegxkOTxSmcR0+SbE/AHujtJ8Y+yMzc25icsU3k3bQZYyCSfrjBMPc7
0ON9Cx0Te944EdflMklTx2PsCc/IPFoNU3S3PNCLK+OESuvNTF3gAHQlN82E+FpUQYcuEtVJbGc/
zuMQge2qGK4H6y2SRDzEsFjWlU74n61x9lYAZaBEkk0+FB77EfxoZW+dNdgWEOVR5S2P6lX9aiT5
Yz1Nh5hkAbZ1xXXbUe/JroDc39+UyPjZkfItl3ssGcF8n2B8NQRs/nLi+b1NpB/4VvKP1PlZIkYP
6lv4vVfLM0Z14FKthP7qgyICe2HYr5aTT/tZ66EIcKRivM67yCAtiRt1UtUMyCL9Xoun7wj6tc2y
ui2vpW7mmktZyawT6y17tKBi5fPMomQY1t0RSYgYMDlhN+EQxGpCGb+LjtTXuMKIFUKaweBU39KP
Jykk5nJjanoZLJtaEf4YCJbwU3XGqT6a++UyMHwlNh+Nr47GyR3HBT6xgd9VpnaxjU1wtX9+KS7N
1Z9aGZ4ldIGn26FPZelqmvP7e0+YMepwDP1t/JK1zBBAHZi4Y6NsnWuYqBs0H2ggbXebadGj6et3
YUGUUeNRH3IGXcwEJXCmRyZj5U6J8+jZrJetBmflHDPqrbCoAT2wX5dLukq5WTEGZZnV+WELLCzh
3H0dJOAL20MwN3NrQ7+HuQTgRZaO61T473OVw4WxSfnUQGAt6y7uVbxpHjL6MHVXvlrRVUG/3OKW
n265hdV2fFV0wzuRHvx9DU5JrfLqJIqWI+t5jD4Em8hk5tRfXqXHlz0j0LOM93bZ94RUiCmet7Wu
sVMxKGSuwysUlghycIQtp6AdOBeiFet1VbNaEaRHgjXs92U/oVcdlXG50yL7C0v0bRLwkOU3/P8T
0aep/PjXv78XXd6q+WoQFTmzy2VYqgaEDnud//dEdPO//gdd4zb69Rk/Zp+29ZvNQJGZp0UfD4UV
5cWP0adt/OYy7rRcChKy1Ja5pvkbGyzJvtphDmnaOm/8f0ae+m/MTj2DvTvFJBpz4z8z8vy5r+ha
lkEmCGYmqkDDFpb9S5WMbRHNgGYxlKP1LWbE/cHIvxQOJv1wOKkz/HeH5N8ZvpiqEf1vl/8/39G1
hStNKi3qrZ8vf4tSHeM7bV3PiifSSAflwuNeQcvsM7fSCNoj2Ey32yQ1skCNfBlCEyuaLqjFBgRx
SMxJNSqdU0PgBxhTVtkA36Q3+WvdCD6Xnueff+Sf60L1iV2d4o1OhiEsdr6/1IVSJ2giKQY+DY0m
K2M04dknegOnP38bz/71jWzeinhSfleT5ZG3/PnQNIkXYf4j5C5BuMPcMhq2UPB87bm1AdYxkBmQ
06PX6aGEtsVN1rjEWmLiIfGZqEet2neEN65bK/2u4ToHyOhfed6MzlYbQ4hUCM6iyUMzR56jNgFT
ItscPGFGBCBOdlzFN5momrU3IuHPqhWSEybb3b2oPbGe+szFDd/tKwS2iL4YbFcmu1atQEKqQg+m
+CuyzHidW/POBK65B9YMM5L8JS832yt7yKv9nM8jRKQkvoV2iNSVaqcaMHVkITl7jR+/D1NN8J9n
XOcMLzeNU32jNgDVkJDziOy72cVgOdcWlqUIauSqnAssfHN0cEp8tqE0mX/px3ie5JWuO0egmzBe
TAa1MeCMlcwN/13FP1R+cp+1fBevn745RuGdRYFEuMbcWGCBDP3hrjNAvnY9GlGCYG2lcelXhMsx
PJMzkZQa2+OQWwEdV32VE+27yV2Iq+Cc780+femIUG+nmDwHAh0oz7EJhrET7sPs4sXBXd7UwRGK
4nVk2gdoAMHmf7N3Xsl1I9u27crrACrgEgn8bu/ojUT+IOQI7z26dZvwOvZGQu/cI1F1i3H+b1UE
g6JEbhAbSKxca84x44y9vFt9A/MZ75wIhemoaZsCB8s6qRJk+3rmK2AXfnYosRjwzW3htg2tbwyc
QwbJ1xflNarZTVFh3O46YV0hJr6NUASxkbeeA1988QwSGnNmnHZ222pVfvKwxR06BbmaC/sKwVx+
pO68IhTkng406m5dewkr7RDL2drHIfF9ejyR96a1AFixWfjIAIRWQtrMNXkTkES4AtgdvKTawHQf
tdORdDwN9CFRa4brP6cidc5EK8xrof6Z0OwEAHsjAAT1+lM4gZgup+AlygJmqEwaOHK+PU69V92J
AnTIlrhN8o7pNl9Ou05n9ajHw/Ka0LTBTM/dVW1nE9cKU+lWH4ESQHUnkwfjQhJv66r6znhppAGL
SZEMmQN0huul/+u5rDHVPD62ovqksj8tbaLk1MyR2eeN6MmyI/MeeawoHstpfsYLl2kBMNq6WplW
p9YnlMNZ5J6bLgBHoJY1muYH04vfAjr0RZE91DGbeqcBeUzwHWo2/F6Q0xB8FPqzqVY1zuCuzoNL
ZnH7qaLDHcU1xqpqRRSEMocN9D8B3hlA92NezsNtpvZNb6KlRsT+vXEpdRnnokuoQ6hOmFTo51Jy
BoRSrSaXtjwzgTrE0DIZ1ikRTkaHvYXlbzSowaDuT7njrKO6F4fJoUDRxx3AO/BgCJ9YUCrzZ7e8
LW38RVRGy2JMn/5Lkbc7dhmcjLwtd8JFPKhV9gHjq5BjRv8ueCsE7nUjk8/LuVYd/i6xdBQdaCzG
aNnceqTdh9wyCBQsAMXhJYkl/D10DmrBX96ooeBMJOnQbPrY2BuuAovU3s1SM08Ia6KGUYplcc46
gXVYncU6UxV0yyEtX4/br2Wr/ViO9ucXys5EiU/qI3up3Acw5XZvIDmuNcL1YgBnzDJ5m0d9eiaD
5pkGwHWl3vdiFssDsgEefeC6BoHHeYMJzWknL9VSBxrqIAmNG9vpybrXj27oKh4ib0aB6Lb0X/lt
vi7tSGvO5cbxcnKCfe04j2RdsvR9IyXHVbfyxbQmdIEVF28pGHY5mB+8gW1QyX5m42Yk/dk+ZprS
1r6w/HAtOwyCcqWbSe2yBPLKNWE4HHWFeN6djHzrqkuelGjWC+TFhnxFG/slUXRFTYNHrdlEqDls
dyIld7EHMBlSw0+VMuH2Q17U7OQVMe04FdChDyiRNwjzBsc8JwCwTL9v90mK4rjgbhlz55H+pnp+
AiZ+Fu74CTbW3ZBjhSj56emmCYn5cSrqZOncd1mILUA5UPqsvpOjdgnK6GaG1kGlcelrz8J+dSnw
Yx2SBjIPalJ4I5n1MhDbcMhxOq8jx105qB09GBJ9kHp7oIwEKSEldQxmhvaYvpUlskaP1os/GId2
JhYVVDlMush7SEp6HwFTJBYBoGxq07ec4rA0v6fDcLShFTU9Fv3AVROAun9h/HqJIxKU6DgzLqvx
O0Fdg3APPhTdyH6E0q9xmQU4K9f+kw3iF7ek+zWEfIBAMwKzyCBNhmyDKkvD7laVuxlcy7KQ+A6r
CYKrz4Xms3iF98tPWV4ujPX7yGnvbbUCqDEvzW/Ko+YSRWTJ5U5knyy4ADuR4OfVhP4cigA9jsPg
w6bT1yXd1zx5KlF4LQNH3LAeXaBhb5QNGnVozT0toYtmE1Zfhz/islStuOxmadcHQX6yk+4bnXKe
Mm14v3y16yIQxLq+nWaJCDV1g50uP6dqu2NO62KsTGTnvOdBieAg1oxlmWTurm9aMd0NdYX1UHAf
DUS7D2V/HkdgyKNSxSbt8BrX+kvfwFwz1exFi/tDFnQ4KvWu3OFOFgc7nmD7BqAXVdBtnnnpbRN0
3wBPEIiJAX+r669OogX4nubjiO5aDasTHIKGtRuD26q+rvNxV7TkXOsmRvFla0k1Mm2DYYjgXJiX
lvBKfP+mu2IQuHO4+9dxFyBBtWCP5qrFxWztmRxr7ixWQrxy+Jpcx70pm9S7dK+DX3zSwSAufSUz
C7aDxT8wdLvbsE6wWE4VEmt4Y0UzxzcEim96N7RPWfiDUHmuiqrfU2AhPZPoXnFrshO2CDV21TOg
6fEgtjWc/nEVy3RgEcH8BZRVpYZz1peFS6r7DF/kN8IgbtVCbMY8IRO1DJIWG6+jJwYAX/xCV25E
YR0n8pOgWPFvTMNgW6uWeINcsKYfvEMXtWD7nWjbgz5noefXN5HuEJ0AZ4zm1xalmXmqwuBY2yQZ
GmZ1lekNXK8O+D9R5D9/XKznn43ZTnayw/FZjS+2xXOSY99OA4el0TrRzEDgTmXlmWg0VR6n1+vM
TYKF/qAl5n0QETUp08igf90MD65vA+n0sy9ytocHu4ncHRi6aRNQjNrGugtrJj+9WGs9CNQpSiNq
SsK8MCE7lwj25yUzm08s4pe2r8SxbfojItFdS0bhFc1VYIoasvWxLq68uX0xumLvBPdDD18uqMO3
0a9Upgd0JYBde6cdjgVBo3Cp0eqJx8zRDUyO/VMgJuInBgcegP+9MzHHjBWTdzM5p+F0w6aRocxM
67GRp5oYoTiBq1FVAfndrNIwu/lg1OeuEQ/EINL0aGk20J5+dFswk6VNDUu2a7zrNMtYOw6RByQ4
e4kMwR9ae0K280v1KCh+d+RqbMi11nYauLmVrmOtqKOrFmoAsev+dViXL8QyW3tT8mSQYKx70kO2
IaipVYS5DYluvskK9IAWC9cRSTexyTNFzzRBikwgeiEGV/nZivpTpUVKOhQJJQXuY28M+8fW1BEa
/IArlJ2znkuX4K0ttZcKPgExlsjgSq/8epOnc/rgddFnftN+E+g0p6C8bPyh5t8MZ92fn0y/IXxi
kP2qdUpyMPJ6uPZ5lGzdwnEBluAEErCYoz7c6aaC0cT9Ph94LIiCeWMNfqZR600Q4TfQZXg9SLqe
86wTOlXSYLVdmNHElTuj99rRUj0iUEKd23HiSXPCULfvyHjAnoXxR5ozuwPGdffDxLI61xG5U2Zp
rAjsxQrlUfj0csxPBkJQfmMEWH3IopS2ttihsCcsgGu00a3oxYvsT24XvRF3JW/s+Zpdk7Hxe3R3
gc2WSoK03FrFiOTXirRV0LVvuKnvcyc5OGiV8cZYP4AjdbdGODxosUQDNGkroxbYEwFWbKrGQuGG
goNBRSIPJEpXJ02CAKWsR+hEyptruA8seOdE2ggm9Nk6wbU9zslkXrM8A0XurilSnE3v+DjRuv3o
+h42lH7cGHQQt1XFDgKgI/nBxnSwM/C5zCuc3WQX3IBZehUn1vQYV99in2F4a3t3fdF5V97eryF6
h0w5VyphxZN+cWuTHr6Lsp7dFkEcXEd737DagzSS52AetD3TqY2TJdQN6I+g7haCOD1PO4BShUAd
tUe90uAdNv6zMyXuUYd0eYsOlbhNedHJhCJfM4k3vRG/aD4ANcP3SArxXWxGw3Bjl0OzS9vxOMZa
d9OrD1ZB+LkzjtdDAodVVo3JXsl3zmnhYF9v5GXSy/5kEyXACLk7VabdndxBr9ejRptcZU6Os5kc
MZZAui0pxWcvODkugZwMltkHBLLH8Dr2JzHQue5Hz1ozGEAtqZfG2Wt0/cS8ZDWmvsHeG0ZwFVzV
wkB2U7orRZsehpTVcni24K+vGZkCLgTMXRgjPABSikJ/x13u4vQL7nEHTscZB9xNOnrRddUwj2zc
U9O8acWwMRJgs5ixr5q5Atswjxm7BQ/xERzp3suflm7I/7YYP2oxMrj6n1uM+yHKf3z5P/f/978G
rJ7FwNz3l+4k3/qz12gYf1mWkDTYHJPxN6aKf/UaxV/InekuucK0bcl0nIbf/+85Wn9JviqQkJpM
DOkx/rvnqBl/oRCyHE+17vnBTEj/k6aj4aqW2a9NQH6IDtKWLfvSCTU5vl9nAJCAOk8SjzzbLm0s
g8eAdGnsWPk9j2T70nM/2iduOpwYfa8B377ErYG0pB1Pvd4+dJkumZmHOO+98oRPq4QYFefb+rYp
Muz7Op2yiZCZY+eFBbRUhB00s1BatMhBZvdYJLCdfSqrrcC93lGYHKs8fQv71D4lVl+sanMytmM3
HrDmk7flxuLeNEFieO6tBmmKGbXkthlIjsmIlmOYTK1SDWe7NPYiqhPy1oCi9o68gUpi3Y8gjFCN
WuMuN4hUoWVfI0CaER6h9iyOoZbXu5QWXUF5GqqduFYyj8NatmUPzDTMYLc2GR55pRB1jbQQZ8yY
lFmZ9zRbLKBaEJwCkTE3QYJTAAY1LaKXfdbtNPuhDXnOiiHv+9G5yasW/ap6CRCAnzSd3iGHRaUJ
C+co6wBrYULdZi3Wjamb96lR3M2zfC5B7e3LUi8oBiPkT8aUb7WGhATk9flltNsnOXSfSGZKtpLv
OZuxv8aEFh5IdQWjL7WrobIxD3b+mQjaGA3G4/LTyhzVMRICX8wkFs5CnNvI7DacMVpv9L5Oscvi
z+L03HZl+Wkk2bLmkj/HWRPty3vex+YG2wCXTvJGwuA1oUXtkzOAIogdeCzLedIc/yujlIFNLlYY
AokPoQE5KrPv68QMP9v13ZyQiuaxQdva6QU3oHVdVt4timnr3JsMYiifM+JMyZzJ5kcA5E/m3I27
PnzIxty9qxEpkXJ0wIP4mrievR4qltwOBuemMksbeCvT5lzYLu1Xc9osStQcONemS23ymgxiz4pE
32ZOP+9ipcV2ZfUaW0FOY3T40WbefKtN5aEEubDhFgZYAR5oJcts5/kj4T2gl+ra/Eis8r5Pr/PO
KQU0UzrDQnj8TqwyO1x1neWulsONZB3uW919jvrYvWsaXlYjcaqnJtpgRmyfLFqd60DNG39Z3m5/
Lgm/ejWE/F00gxvLxpJim5KDUfIM591S4TLlK4DtoWxtL4kovmLLoIU5gjvx4+cwYOjJNBf5RYWY
EDnFFuVzDavEy9eh1NYkB33uYanSCtO/Taj+YzgymUBvQIwUMkAZ3Yexj/QTMFdhnpw0uika5A4Z
wVJkEGmlU5w89YFgqGw1gJoBlkWZTgxo4LDnxOu/NskehCAun12yK0rTSk8dfq81fRe0DEFBSrIx
4MlUH1KtoSXiJz8owhWDsSaO1KVYJPjV42+BaZyWzxo6XHu3yc5jMX3RDaBU7F3XAT23Ezvq/AQg
u+CW/9cfB7bap/Fm+WpOegiMyf/+u37udW7V8hXtM3+xfDuDdNefYNsMEVbUtHNOYC13RebGB5yu
1alTR7189u8/mhYdPj/y9kTBzCm5QOJOJ3Vs7SH0Yng6Akw26eTQON9PKc1l5gncuI2VrFLfFtte
T/aENz9bbRvtjKSbN3T9gdC607ZFLImF2H1MqpF3M6jLQwIfjVwiwiZ6G86L7MHP/fcfU9gZiW4f
pMxHthV5Cc6VD8tnsG3QUI9gGAOhn3A28IHCn52o6wJmspqTnbMDXD7794cEW7JZZvphSOIfeV+x
W3A7QnbUh8Lz7uLETPdlLc/mgGWV5CeSQwvnsy/Q9uAo7k6dzDz2X6Ent0Pff4Gy2WzZ5iQIq8iF
xbo256cJLsjGboAg+/VsnHIH7z1qBHbCw2f6H/YxS1pIZqXvr31E0XDofeuERXv5sqiT+VR70CtY
ei82LoyVFgVyFc6SmOMimc6BhlvRDIdj5ZdKdWfS+sFP/5mgENqFcfJW1+ll+Y1KdRqY6pD/uPx5
FzB55zWNZOPnrMBNimpJps7eZCZNdZ3xbhZ9foJA4SWr1dB3b6kjyqOc6v0oIhdfF5mfVk/CvXDC
69Z8KQP/0qnrHRACF/fy6aiuKa+uAtpAmuqDT4S9hbJiw8VnhiCpTNzZYdAdfxJ60Z0cNfM11ouQ
60hdzsuHoQHbsnyWEnRPPJcD80XdEv/+i4ACHeGIlhNOKf1toNnPPs/9cJ7FyTYGnwAGQLQBICpj
DdfqkNk4jRmf5adevU9eoPGWLX+2iUT2ukGyS+U5FdjiRHUCbtvx9xZ2kDNxyswkI58ogOhp+Q6t
CRXjDYjToUnNbUyWUYBG53myfni5b0P55QmGC/0a1IlWyZU7158GeHmYDXZu+JxBD0m9Jzos2jlt
75PO/DIn0St8VuCdsfPoFtwyQrASxXm4M7i3N3reUH8TYdVVuoUsXbLlxNseYO2GlvdFBCbQmIj0
HfreISGpSGVw/KEDQbBOOXDIRqg4DeJU0eONH5T0A6YTc4U4o78egOkZWr4WTK6/sXnauWSiuQkB
kO54TcvlwaeDBTMHmLBO4loGhzazyxUTXl6pYstv5fOTD3vXk/M3eFREMIDtCJLhlk2tuZGoPNTk
bk1U+g3uOH87OPNx6LViWz4g309WrpNCSiP4amUFrOy0MoDxJNpLNyK/o4SaLbRVgrjNFXwfKiOn
20bjDLg6Vg9KKp2UUfqdc3YR8CCutQRqp+QwG419LVvi9STIws6Dwr7UI00H1kALUoTLPWSA3CFT
hdhfY5MYhr0lT5VdPH/vrM3KrS+YKPYoscQ51AH3p5FNRlh9ofKbQuPKnKFMxIFmbiw0L7f1q9mg
hJqlOYEr0B1SjbTyZagnWKIoQTO7ujPoUu15znwbzIqucGVqG0gV49mbcdOhvxtn7Ulr6NXOdfF9
OVx+NQNmqNwlefgCu9rjSBz64WZxTMPgiXjhkT4scOuKRjjMVXStdZUzAAhaIpfgTNilu6uYIvIQ
1eaNNFIWMBtgYoAOZwN+W3FaxVmjBoMKmx2kF7/4WS6vgix5rTTmULg15k0PY3JjgcH9nFc0n0FW
5OF10zFa8EPX2SfM4zDwZ/w6RT/uG308sUtPLnRnH8wIdY8xBtYGsy1zgNzyTtwsCJhJySyaZGO2
jF1dA8Ke87mcHMThWJUhvSbbljb7us9JTnUcfAWVgbI5rs3zcq6WL+kpSSRN377ZIZY3k+soaOUB
hBtRGzGqb+rXESZhVljnmAYxxs4KIGYa3olwOKTeUOwFKFNqN0MePBodW0iRa4Prk8nyJwO182h9
ElK0h6D7hJVJnhqqDHqMceKSWllY4jzAed0258CLrDufPFwr98LTqL7owgs6lZ1K+S6BoIma686t
H5e6L9LAZle6aR4rjbfMqd1P5F8OV2H9agQHWkriILx0PiRB9U3YDxxZeNuGp25uDU57fcukurpx
g+qpFCbRK7EDohKh6Tg6D0aJrr0eP6HuaDdhgKy16Z5CQSOdeRB5LIX1Yod+fJimDLNR71zpNt2O
2b6C2lodJvaPjIFsnt5F0V7msd7KpkYQGoh6NaAk2SGdy/BKe7r1KGOIKICfg9RJtuWQb4hzaTfz
YOEptsOvUBuCXcdDhWQ20njiNgePlO3DamT2bOQeWdWOGhqOYHeiXUiY86bhFlq7BaN/7bvHspwM
yXCtty46/64+OYn8kTbNpanaUxXU23+uRM3fC1FXlygFbAgUpmBtd+V7C15ijfZcVt9JQ2+uhPFG
gNEI7P4KY5c49/1tVLrdFh3bNeZdZ1vI4g0roSKCfVGB6EOFyLFVEyAR6Z/jyBKbxCoOFfEDq4oY
UK6WfAB/mF7+t42yyLE+aKNItjP/cxtlW09t/eO35on6hv8WailXuOkijsfSaFu0SH4KtSznL/4k
pW56SLnQ73CJ/Euw5f6l48F3XAeuhRLv8OP+JdgyFdiC0RL/wDVQbVn/Se/EfC8SMrEPGA4KIdsC
kvGHdB9TqqUT5IJmU3U8+iQwLwSRrEJJf6CSlrzjOZfhD4E4m/ffU9ab7dQG6RpNcbUb1Lo0Dga7
Dg9bOoHsRAc1a3v29h0r5topPQyLU/OUqu2nmY0ly3pxK/LmP7ub8J2B/zBgtDlKAipN850eu+Yx
N1QO9ZPwk+kmQmNQOUCueHDZZApu2VjSGGnygdVc3ydNYVzHVUn6JqgntkoWY1olx/WebDEUx64K
XHhIEvd69X1Zcm2HCQCBUpj0TWRGv1wsf7MpNX5fCn4ePKeSzC/JhhUkye/tK68l5gpLIET5STeu
ZWnau9iLX5dyw07Osc3OJrc0QljY2+7sofmyPI76jKRb3ct/8ml+w9P8uke21Mv92k3jXLI86Tbq
Qv7/w7gQWppDOcfGYtmFj3l5GHp/OhHL/E3G7dHF2320RrRbzHSdSsq7NBYHI3P4UDUayxL1mGwe
pknHfiZpGaN3wVPPYuW7wLs4u+Ya3XG/7SPqqXKMgsOoq+WKLDkA3vu5K66jKdNPgZlfeqF55xZ+
7Qfn/H3LUP2S3Hn0IAnIhmn9rg/QMn2LrSSG6ZbN1Xnw+9cShTx2Qe1t1gdBM4XteO3N50Ur08v2
Xowo0MqxN+91yMz10rQYwPENSfX1g4NTV+v7d8DzaKiyDXcN3Xwno5Q1sp0eJ8MK7mC80TU0eupU
LRdEwjRxlbjl3mlgGXjxDRPi9qMr8m8uAYRoaEIpf4HrGErn+Yuhpyr00DcBPbKJci5hETAZJGGl
dMN8uwyoi4oeVIy3aYWthPhe9eb2mRobden6g5Pxu7louTvo7fJeCaGsgs67zhEynRKxTSgA5Dni
bGZJvs2ZPXT4XC50Xxy3LY5xNklmuCk+vrJEVxaDdFW3/EjDdAdI+6Pz8+cdSwPJRlDL4TgWHKHf
z09Z8wvTFIXhKWdQgNLd5oSEhiAMlmF0UFKruZF/7hKb0YnGcHJsmeZHc3Coc0PsPjhF79y36hxJ
w4V0ZAh67hzSuwuGfRwigiETjHfaYSsB79R21QHDHofr+gar1K6wOUDM+vUaCHew5ieW57Syyh23
M/sQVULWwDf3PdkHDLHRJkQEm611c9hHPkHHU5XaO3Q+rwyExDgxRksK7WhNuPYs4uhwGCXwk+fi
mBFxdzRN4uqQ7a+y8cR2xL0bp5qO8Fyk67gVwF1j0qvCSZxHck8qm7lwreSGvpUoOLf+CUf7SmJ3
KUbLPhsNKVSqK7hcetUcG2yGE+yUJkxQG6ifb8D5S4svFqDedogOeUb0wbKhwbykBoCYFn1A3qCa
tXZnwqRkbA13SJX5U1hf6+JtLio2e5Hj7YV7La3pG7YicSaRcps0ZbmXxJtvaPMfWyDFWyMxsuM0
RZ8sZVWtinoLbDq/r0eg+proyEgcaZkksfvN8Tmly21r2bN/6JkX09rdiKTX1pPFPrVuKVjJEXHv
rAFc52DvnJ4s5KqFZthB0yOOxT6DAakOnlm+ysKzdi1Z8IwX802eOc8fXEh/d13jcHQoBrDjIi3/
/bomfKDA7qCyTdSTaKibi+ab8AlTh8i3FGaV4WbbcJAnLJ/7wM+YkCS0JafRId63vPngaP5coyWj
JdZmYHWQN9/jM2TlsmnuA7FCd+kTE+be8xa8xRmbA3IeiOCyhLaXiD8Ax6l3EuNfk2PAegT5Cpz8
WHaoBobUcT+83/5YnxmGCXXvm5YuMIL9fpo8v7BokUyCRod0j7HPENtCU7UMihzfe0UYcp97DmqH
qN0J0J3Hfz4zann5/fnA7oEHtCcUV8RdCopflmcIiv3PgmHZ3vmBeRbWPO9I92VDliV7BrYGzLCa
QYa6Qv/5xf+mXOG5wJOJeCC1f3k/bQuzAA6wyWIzGjh/ZsQ6K+H4b7YSg5c59mkt8K86pA2bRJJ1
XlbymbgRAiK/FgBjPqhWaN7/eTIsXHhcr2jpTTZT796MohnBA5KXu5QrkeVEe1wR2PFr/2sbQvsm
sIjdpNUbdLFyGvLZ15n+1XJX9ja4Xp9+/DKD0NPkWjMgP1SCh8xSEAdDcynIoF0XhddeN4E4Jok2
H5ZBkDXqMI58zT4sP6vrc/+MOSJi2S29SwJt/EzDkFTcgodipIXettSsSdF+M6zbBNxK5BIIWunb
uHS993JIniFlrvIY0DyE+OzUZd60CTGT15S95H7g4erD0IU9YDmQCMCLT1RTF4JdaKJNj5lXmy99
TqK0rs/nZSFWNoiFW1CohHbbYbbvNG6AqKOYTh2SYRTDwSlBVdT2QUSqundV04LctjJy1rF2drMy
vFuOOGkEBRFqIc3nWYwiqXwJQkjKuf7JpJS68/uGrCEg89Bt9sw6O+IirJC4B54sMwG4IKYwWekB
8k3w96g8D5bJ42Ix/dVcZ5cI8MXyMNdMWtNxdQiyXVb3xjWieOzsBO052Al645HakzaHreIfRHTC
SkDKhMyTLbwD2urqsR/VHqHiqW2Y9E7D9mkEmSuMlh8BwGm1/NBliuYqikvraw+GjpwqIigqhsT5
VPAyRLhsmWWGO1KemMDVSNaPiMJiIHqDJEioawgFb9NnAmRoDo729WyxWifZfFXYTrjTcg/lDA+d
jeEhlHLmXq7xl3U7bYSWH1dYVUszfqUjeTb1oDsJHt9QF5BCNYh/tnZSQRnxg2pbx80Twsnuqhi+
Lxd4QeofwN4fpYkjcCBne0ues35K3JjUMcOjB6RJeBJUambbPeuyLq67nLKjMo0PHCbGn1WitHWD
gRpOH3w2750s6ejT4WpMG1kfCBJiFEq648zyRIZhk+zsQtmtcSrQCWPy/LNfwegTIbEvjI/WZHbE
79dE2xJAG03JRtaW70pWtHudH86YnXPaSU4e5jedC1EmYEC0MYoMLeJy36lnalGSwWCC6llmvx+s
jn93UlwPT6rOxl3+sZnTu8Ht4pYN9fJu1WbL892bKbPiTUynvcxGxLLw6fds3+6WwnlGq+/ASvnP
tzjq0Ul9ygNdbe3fFYXV3I51Bdad4QPlOWqcdsvwF0ei2ozTFDhaChwAJd2jdnfnA66O46AR/0sG
KJZgUV8j79lX+QSjKN/8x6eJ7hfAD7Zf+LboZ/y+ahOXFQzdbLOSqAUCJV6En4eFEfA8EnAXpM+g
lVRSNXegWZ6WWkjHszwVnMx/PhZ1Zfz+NKUrowtbwK6xXZBTvx+KFcatP+UcyiI4Rqrk7QNMwPu6
h0HUFTxFl7fpn1/U+POxRTdI0uBxGNXTx1Gl2C/PcNlareWFLYKnakoOmifSK0r88gXDsrWzhXuP
2+37oktwPP2baWLHAP3EE73yr+MUMG8x2B8N6dVJ//1MIIAUdJZ0djaY0969KZUY43LESEZS4eto
ZeIU2d12SnlKKRF+HYEkgAkf7YPYUYjsYF8O3/1uKnakepbYCYBKD1YL25pl9Z9P1980JTybWh60
kOrx/NHgGSvdq4fMhmM40pMFeHLf6EfDMDKaA1JsBlmlW3JKzK0+elc0oQh9U7c6CTw4d+ZqY0Xw
OoIs/iq7KN8WPr5nY7Qv8MNAM9s6AoicfdAcDeUuZlKyz9MHt/WizxK6fhwTQEMlDro5SbPDxKBi
xZgGLD5Iyn/+Pf+muOL39PgPgYKLPOHdZRFyqbFddLH4oE9hfvJdqkwvmhTirJdMi0sfVU3TZca6
EYOF4Uk81xVimoaoUzQC8oN742/PO1UVnUjVJqRR+ftlmnR9Z/cWSmOrdy99qAaDajUpeoZMc+Rr
+zoznmc2YXMAomYu5yNKrW5dRDx7jXBmXha2Pv0KPO2qlgpGcLG1Ee6HubA2aGcJZXH1c2KiHa3l
jYWR4VpW61GSbloEyec07b62GtLW5U7ofEEbTuTFB0vln/U0nUOHPsfSbEGR9vsv6RhtQ9axBISr
JEOOlI94GImBL8pt0gbIrNgLZnPcHyddPP7zG64W4Xe3nEAmiaaNfi+d4Hfvd+HJ2o+jhD6U2o0i
RiYJTenNlteUCWkvuNWcFXiPD+v49y9t0TDlAgNOKF3dohX2+2/tdzm7rhCOVkF4NrWxvx78TMf9
E/3wlRJo2W7rCRsbqbYScZYyBqyMuzIW9oqRIsaQsE9oOcz4F/Xqi9sjMxjKWe7/+RSZ7x+pNKFM
7P3YlmnaeZyp3w/UQBLR+BaxoIvFIbJkA4ZgoqYfRrGfp7G5ahsDbfREybYc1jRwj0RpePabm9Ks
9rh6JoLaxxuf7sMNSXgPpZzafeXq+AyMYE/+rWV8VB6hKXrfx7NAg7CLx6XtYohGA/n7gTeEcblu
rRw8ponwrrlKNMQQtU+eNmpZbWdBbsCkH+wm0iO0/GLFYo/FMNoxda1qHtXm7Brr0s5Bz+vYkHg+
kLeqx4+FWdWgDnDY9aj1bVT7dod8Xyohv6rREyXtb9D410rs78/73kYQWfrzjXC15OyJ7/6ocn7C
8EdV8yzxIKZn8fRESjAwEiEfgWrlymIwuSMsZbYHDe4DQ6PXF+JHCAYMxVNzL8xyH8bDC80dgscw
MMhcFCuRxs1VhruhweXQKLtDje8hxf8wtZZ9GTvpXByX4GanpocyIwzgZ2Gd6Ib2JWDFsI0T6u8Z
PT/T5F4k48M0lF90oK4XR5kv+h5dZODHGqpH+76hR3oQrbUJ6vbGJRflMqWht3JrKuPCafZTRdgf
MK8tYYvBTWyH47cytzY199badKR9C+QkWKe1vA8kOqSlv5hgWpyt4tpICU8bArZZobNpKo/siET7
BqSF/FL0zxupejVlktdopSvvqCfgoJK2BMsXd9ZtXj0t4+6lrilEwY+RwcPPblASund7rQBbY7Td
Dw2Dz3LXm3GOEJLO7jqMxqvlG+kEID+p9Cf4MErh71n7ouA6mU3nJpT696Ky3FPGVbaK6+ytjfun
yKkm4jMY59A/SA5t5V8AUjOv1dGspmGEmRDAUAwoUpvwBS4S0Yz8xtzKu93sM38kNzXa0NPSD6Z7
EZJQDGGV6Wd1mIMsEBIWQbTSHcLPlj/aUc1mMRl+lnFN47dY1chFagMqW6CM4hQMPaMC62HRUzLc
tbeYkUyC6RhpBmPANRchZm+H9or7uEnt/lNaIsYoymTX17N/HdgmUt35W+mH9UUL8B0G5FaxE9Uf
vKKpj70X7Jad5JiWzEQ982A1Y363rGDLCUekTCS64TvbCYeGp+XjeWmNoGK7FhN4wDzmmZuMdbte
9s0JOhii19h1ltJtjpM/nnGgMzpuL7WLTCY0rKdZ3rFK64eRfuy2wP2XDhBe/SnLdmy2ZmKHDFT3
47yr4pAugvpQGRAZSUfX9qkqUeqmc3cFWkO2qW24I0nAuEwRmia3BIzcDFoCtsS8jlmmUS/o4WUM
6BladL8p1CTW9tnfVgYJFU1uUKEA+eiOo/lV90D4aRC7ngMmdTjj1vPQRT/C3jsHBGPZo4K1AHe6
gM78ZmftjU3v5jqr8xdHJjDUJv/O8+igRPrtaCGlGJ2zEVkGSgcEmXk9OVtjtm6WajSaqnqd0iFb
YRNFlaz+RWy5LxEBhKxZSjitcxVBvXwydbpxjDHwcJrOdAxE7+wCFcGCEayoaOI3ZjWtsdl+h4NJ
rRZQeRU41ATEr/PsZXtBJpnadoP8K+FG/T/2zmS3cW3N0k+0LzZ7cipRvWTLvR0Twg472HebPZ++
PioOkHULt5DIeU4Ojm2FLEts/matbzXmpvKwLceuee+lTb7NApWc4aJscPwA5I2wWA/eFnLOe1Fy
b23nmjzaAuWtSTblskaYnQnuM+80T/PbcsmM6mbwoxgpfMcEoCSz4nehgnYzy6b8+9fYhAaeIo/x
9EwqPPFf6byTjIJ3t6Omm7D5FIMGrQAFiyaIuix161KGPbFcY7POpGPuuP185AGs/smFj5xWHqa/
LtsFpn1dAp/jWCaPvVm+NiHooqqs/+gRepfbtWA0s/Vslc4G29tZJKi6XYrS2488BIo76ALReuBk
8NM+eXUCVR8MFUvfEUPNvEgUvG0kweT5nG5LJyu3TFGIAAfK36r4zp12yLyKSxhFl0HTwg15Kupo
8roTbQ7IoWuROt/bjjLvSxFnBMTOsKAihE9ZsuWGmp/s8UCzIBBlRc6Z9PqT7sX9VVj3Xeam51KS
VF+C592UU5aDJqeMXL5KCtlcMauj0zYwtYGzeUqqvUyn0TfnbtiNesC5ZCOMrxTHE3teVgJPgw7d
zezzjiYEb2doQ9YswO+AKJzmjRYCTwzHlM76B/JzelZoBVfMi8qDC9qpVVa+1eN63mL2mmFIm9lO
EdW3w342r+OO7qBOU9xB7FsFZMVdX1oBsxg8kbkcm7Ppdr+Y2xBEUMVPQ+xxbUlyEzpEQNhBzSrc
AqhhLCygnGC8U+y+zhZatcTKjviaCNhNQFQQ6MuoKiQHcNzoo4lkfKFZzaTtwEVwr1WWY2eKAANs
wgjvJCKl6WIU7/1NMzZxaQ0XC+lcQ65vguJ0u84tm4dDGdIolFF3mBLN8sd56vDTCj82+hTUiYZX
y3C3SVXu+xogy625rbUU3lQy+JOYXTZBAzw1cqXOBsQkTeOkBmN0Nb0MXG3WVMt53gNSRkyDLBm3
+1Ig13F5kX08HN2cj0mM7UUp+P0FulU+4vlBzhjWTHS/L2ObPoVBpx1CHSfDwLk1mVHzRFQoACa6
DPQBX7Px0s/jxkiq7nn2TH3dkWt86JyqWofGTKBwWJm+rbh/LkwXx2LsPLaVRm62IMbGsX5u137y
YXEpoY99Cl0yoROoVJ9V25nHeblPlHFNBLWW/rmdQWTn+cHElIxPgVeVnG7PYHIbQv//BW2i31iw
j59o5hej1G/IsdWzwLh7jjQrv3YDtkfKAVVrGiecjI4YtLj9CetkBcRh2260UctaJ6ZyTeewude4
AY8i39wmILeFy+11DA7N1IiaS4UXLCslSoYmPZRSewsIGP3r1eh792hlplj3WSk4a3N3u1wtK2tD
t2AxrB7Jng8NrvVNUtMuFtY2krwErrJaL/iUyUNaVfZE4q/09nFF0M8NOoXLLCJ7aMD38W1jWHxA
00K246S+Zk1PN2QAdptkZJye2wRyBXN8ZqWY7rXExaq8HAQhzRlebM3665VIeY/2VtUGO5V0V6R3
LZpOk1nwiJVMNxSMoEe16P5u77W+CBaLDHNuh6BuUzs9aa3DsL9N4m/FxJRiCoXS3a+XWoR7BYs9
dz7cHjAn+sEOqMWwFhOWOFrz32cNq+R17Ezn7+cZdX10ogzFYNgD+6D9X0rUHSP+EWQ2grdbHcZI
hvWROW+xVuJ3JlCSBFXE9tbpdk+7WYDIyT3MZb/NEfxu+XiKQzuj9LXN6aQcI9m7TENuH22TNAdM
KrZvcuD7s9uKo9WMfu1q2aax22Hn0fOgXzc/x6zbpdbU3JFy+OwVTb0LijjcGaMBEFNO+TER4o4o
my1W2PLAvXz2I2siYc78Z46+vJVBOh4Sk0WLx0a1QV60NiNXvDpq9J2y/s4sU/PbkXj3ytAyxBbz
61RG9Qnq0Q0YGcXctG9T+57iH++Q9W5qIyEAfdGj+6Tr6xaDU+qav5LGeWzmXm5je/y8/ZNUh/SR
ziQZ3pbR3gLgNGLERaTV7A1Bmtet6qJjRCJaOaCdu/zLJeIGpHao7WI44Nc+nWklaThvz6i5bU6k
fIidiCtKMKViJaMy3ek2EV5VhCI4zw21QySAgWdxZrmJzA6YSQfKHllM40GLWHNMYVM8tDg8R/Hq
6XF0Z0bGaYh6wi2N5Dp6DPCVdk/jkl6SCouO0wdn0rM53W4ygsHEHc40htDoKFvfDsV6zsAGCAAK
VkL0iCuitVukl2ZI90iJi7vIcFpWDfWuRysJFaBcKobAR432CypofnQSknR7FmPJ2E4YPfVhM49l
T5npdSvYKCgTp/BtqJMnxi/WwYxHMCu3Mk904bBPo4BDyTnfBDhRB/fAI2VWvgQ0cEGZqeNsYeyn
uiHiK80oFRN9XweBScGhlntdTewX7v6+6ss7gITvwDLk0iI95oSBPRE6U93lnrULJHxAbgl3t9ab
kMcBGitrbKUJm0AutOJF7xAQMQ5HKwjOt3sQTQU2niwneBRnZ6WxIkVyafm3LW2lzeokgLVORf9e
ta67DWoscE5AbnCM55U0IKL2bpeDvgUpYQZtTQGKrWHJY26mZe/dg6Mi9SFii99uWZC021wn34sp
UZlglBdO01+dlmLXGn9zkvR/kZtisKIDe6jboZKO5pEeGksXO0WATxhsWKEy2ZxUQ/lCzG00Faeq
18p10ujXnvjuW+1ZQeNbGYFZbkebaQeyh6/RsvrnsPIu4QjENUuK6xxZKeAzbzOSD3mB9sX9Xegb
nJQ2VAnkEZprVOtxjO0TUe7HGqfSqScMD1WNRCiiuciIJ1Kzqdo3t/fdjTpxiAYQTXlbBH6bCNAI
xiAQ+PMn6InyuzoneruTV8rz7Dg4wjpOk3cJRFrepalxh1abTHiBEbmujspS92VW87g4JPi37591
3C7rHkuT/OU1Y40Xje7xdmuvqEmJmyQ8aVEEuCAVcRQz2msebktWjNUPFccXen4HrzoXhtAqxcrS
BTGdS6/dMCu+xJl3uDXkid28Dyi0y1TrN7eH3+5JoaL+IohTwXkCTopnqN+xkX28jT2ZrPxzQWrm
/H4Q02+aq4JikM+MXDrcbfquomO2G+aSIsMBXevZ+fa+Ubbu+k5Y29uv4uxqaNmbFKdDIralG1fw
IZOjntlnmdjeaSDZbp+70e+UK58/NJHLbrhqtnj2bMhoNL5lzwuNjA4fvfXIcE67u70LRqz/dJKC
xmVJBjQsQOeR01xIzgTWmPpH2dbvjBbjg3DGc141ziWetXq1pHSgiikq38ttnEWYuLopJFmJwHi9
CB9D2lZgnTmbTurM2baNq0q5VFtxfmAeZgDToUVcroeXps6oGuY9TkAL4QOeids7MC1yxVhneJi+
mKp5mRyUSVZJbOYKo8Uvyy29fUBBrPQiW9NshDtadKaepSbI2wx7Vp+LMSXtyfzVBCSFZCIUqwKM
NHbxvkpJvdfMYTrFLXoA2SdsRiHKoRdJnpNJ3c9mFJ+KXvuc1ZTeZy3Je9KdyDduNbqo0L4rVL1u
ExC0ueDaNPQxica1ap6D6hOZN5EOaGDPyFJYKmi5cZyxtZpEp5w0SqltZtWPpdPVe7fK+m09NESE
F2JnBzQVtBPORzrJlVJLiPqIsKjWSVzLyWFwbZkc2wCNRGrN73pM1+yK0N0LySchDUpbyAvDkf7t
o66c7iEktMW09LebWxGLVMzFVUGYU8k+zsd4fVMDUEq2ubmlda3/1hClMIZz0riMIjWKor+lHibQ
lazNTwowvK+OMR+7obsTYw6xkEHDMyWZ9NqcqMw2fIg9J98CckI1L5tq75l5eHKYUxylxxxeGceK
uEm/BaJWYyblGE/vkFpqF9tBmoR+8Tk3o+o5ERU2vXp8NIneuEqt9sswTM6QhGRxIg5TMgGLp5cU
qYZS00oRsPzYNM5XD9eFlXTM9L5+BqnX3sGqX4txzM4NZ3GVGBsqfZIuowAHgxtfsiijDUuewYlw
8kcgL0Jczs7gsIB1Y2C+2vQn0eJ7UWfDataRQHX6W+qcQfqqC2mYx9yGuJWHRXCw2sn2SfJkamu2
UEn6aeeFWKtF/pvzCnQUwi62/5vBA74QlzGjz9iz2Z2n7sZUCV3KTDk+6fFZG75sg1cp2rGkd5uy
XTcNPxZ/JR+Ldyfn/LceQyEJTWMEJ2Rymy6IXQlI+j4VlQhPSd1YO2KkX+e4X06H4CXXQRorPIGZ
81LRRBJU19P3exEZypz2ZABzITUJ93PDfYIXprE08zrbyqUcMORzW0QPttYAVD5E1P5cqbkxrRKZ
b0yTAUhWReY2Ih1lo+vBNVFskgkDNXcV4Y3ryPbIoo8PuurhtySKbre0CzR1BjvDCNOSbTL7ZBAC
Pr8HzRR26lA3RnSCFdYs081aOuxU8/KMMum95BNbO2ntbl1BlwmR553AdckoIn6G8AV5EeMrn1R2
Gcx1bYbq4EQFdmLiMoc5eFKiSTemt2pC4HpjZX6TnPc8hcI5Jl7hHqPlP7cvB90l+lzgnx0njscZ
U40x5/IRXcxGulCWb18lHcPKtN3HMSHWyuhPJAZYLm+qVD2mJxpQWpr+fYg6OnunIDM8b+y1wty+
7loUForJc2u3KxTmuc8KHmOkoU+rJOZ+NwQ40ZvnHCAIb/DJNYZ0XYxL/mzNP7fSLz38MFTzoLhL
hkurGLUlTHVAX8q0u/UwgGPLDKPfpBIOV4J5Mq+b3MdRdiBn6ZXa7FvIX2Oeqa3ZMjOwlkAZJbh+
tRSTsT3kW0martlgwHSC9GWIMe+4WeZugnY8uRZxzgVDJtDSTMyt5NEZSJtmccz+2ZNLN/jYA7Pf
VY4p4GxUd5kBljAtivReDmsZB8XO7Ehft/HKjEGrP2oafLVGNuY+KSfahcEE7WSO0bnjKEytvvVl
aFy9BphKnqItmdr6kNks4brxzkhjcZKqeI4drHyJnWXbBSzdJ/HGQHpcp0G8bZX87pPwjQDeN4ML
TZrNghtmsk4MEl4hoHKZ7kZo98OhMIAjSjNB52lPi+1dHjNd92unS7eoiNXBzNOQq6N0T7ObvHgy
ry4xdR9kEt+pWVJQ3+GulOaGXg0dFQ1DlqB8mj8HDY92aiKTBsWORog0zpUbROPZxEeDTwyInL3y
0HzhSa4pfOenMQivc9BEW2aBO7K3u8CeLui/X4lwDdD3u45vcQmsQ7AKjcnKRrjv0NAh15UupUfl
sBhLvdUYT88tGT3IffSnwdN+e9hbtwNJcBiDyx9d1KWPqH8bT65+IO3mpOrkNWlIacua8lU3w+8g
wW4Qaiw50BlO98j/xS4qxB2eeHenZk5krWbszys6jWPbUkqVPNQy7gcov34WkLdXRPuQXfGljLTf
bvSFpDQ9T/PJjtLoyjoVKo8WdavAY0YQyu54tKdEnex5OM3GrBY310dndqQTliZH0hisqsG9N8sl
csSq+r01Z9Afe9NH5fvlBV1wqVX/Jp5NRRY5BqthYUAwMHfHBuoWHxXru/Lek80lnBu5c6d6C9yJ
NZL3OU4LTaj8saxB7DtCO7aSQdiqV3eKIa0/dC2xWky6oD6x36incIVXbC1m0BBW+0sGaAxVVD9n
OS1knQApIpOHOR3ouLgqMM8ViL3zEdpijKPAjsRh8qBwVoFzor6vH2xzZOYaJTFxMkW36T2BoQ48
25UwMPsk2+E+Wr6Kiby7mlQop9aiJKTXHdTHoMNkp+5dm0XQ0Ktze9ctx+c+1SHvdQIf3I+2dcEB
elr10ksR+gN02a2x5CTjQ17gRfXAPbdnpVcHfxrBDW4hqXtR98KI+tAKlMSp1RR+1uvmq5IwRAJ7
FNspq8VDVasdp7Vx5Gb74AxNth/yiOi4rI6e+6ZpfHRIl87+qSCQLdnM9lWbM+fq6oO6DKG7u30r
lYi8Hd1Wa9MjV2Pkmu+7Qm30yYpP5nxCv38V+ahdR95IUgwqfavlYJMjs11DKqAk77gGG4jpzl4V
2k9VuBVZBsa1IX7eRKW4KsMMzkCYd09YNkFfBa63TwcFshOB0QYjBWlc/O/OCSM0dr6gY7yYZSSX
KdCvZMrSXRW8NYFWb+wuWNLHJg5W+WrP+qeBUOySKN6VQsXNKcuHYoVEpCQZo4nJVmzlvqzMF+7T
/dHRBj9rSRHCoDpgTJ35uJh9foW1nXCvDkCsEu09lsZb6urzqd66Zqsfb/8hOjY6oDn0kfeprdVg
ktTiurk4zmDvMKu/S3tgU5XmqgRndvv/BPnvJp8UpHeknWevq5uVORPLZVMmn+y6jFfN5Am/xbXq
Zfp4GhBvhuR8UDdC8mhrjqN0sDlM7IOnOq7/duKQFxQ2F2P51X1f+HHD8CkMWpupbX3QAa8fzLPZ
I3N22cex5srsQ88Mzutd9ym/j2eGibEhTdKzUvIEynpjjLG+j7PHQhAUPts7jFm9IAYIX0uRxA9G
DvHOs+sDdIVH7T7S7VMUF0wL2IzTwxUPE1bRXgGfCcLove4wXdYJaVNZagMW5Q/uGGp71JllDyEl
Sp8dD7RyH/yaEjDEkeWu9UEnnvuUeqEkEqwkH7dL793UQjsQMvnX22gNAWPY9gyUfUBgdzW5CGvT
zmn55nQ4tXkh4GRwNZryKFrWihAAqaELe6nSc/3RzqsPj3E7MyhWN4Scb0bduLcTfOCBUZ9dL3F2
U4cqEObCJob+xmaKtLzIxJeaadsWZ/C6EC6ykpZXZwUuhTieqJU3jGhwRvEd1POHh3jPRkG0KbpF
RIpQtWiiaestBFzmiTFkVCZ/vWn86owoPLL1ePJkf00Mo9sHnXF2cuya+NeCHc7Sz2SMJkJbuI9h
Kr+nf92QcuFsQhuNZG25XwzaXkxZMTlKSwokRFcsJ3Vfslx/kmN2jRxzXNfNdrAS5zUm6sTrHxlG
BkgHgudhhJ4JZZO2ymx/OaNNJrrRfptpS3TEktBjS2BbxJASlbzWGv1tdAEit8EjtjIydoXcqjbZ
IMr3nc4iXRbr4zpZklnSoViXWYWqVUvZE6p11XCbEAXmfMkAy27TZGsl3XosWvyC/A+GfNbwkkKX
iv4K3qhdCz2G8mYfTCy/xPO6atPRFRPl2R9au/cHhn5N8wYO9bNhkLIuvemxTBQ9nq5tM7DhCVyS
NoKzHIYfLQ4xH2LISxnHz0j4HrMyeiiL9D2vsAXT5v6kkMsd6mLbfjBEAbFy9sRL6VSneY5Yrzk2
4xTpd2RpxykkgVgWDOxcFwJ5cjR4OVHIBGL23s0i+2jslBmLmd7HaJ5nYjlPmlelHJSl37YRWV65
+JJaovux7ZyTIf01ocZCtMIahvfNK+IPkadvkZU9ehRxCDkmfNgxaPoCG9auKcqWYUAdQaV0jiJg
Ktiwdl8pd1jCBqdvd/IBJ6+w917LwHvKnf67TuxvbO/12my5joc5OskkwCKIyJGSZomjmR9qfRoe
kQebe2ktLp8ZJ8m6AJKz6oepPSBkGB7pe7QreW/Evrj8NDRluBtbyobRyYfH20OiRP+NlhN46vKt
AMjcXe3Fp9uz376FaL7faCNUO4IqeJJYBlCnhXm5/dQrc260mvbr72+w4CP6ZQci6e/XHUw+J2+q
699n91LjUGfMoP/r6YtxqaRFOuxv39PotB7Jd0riyD6M04gEyeDEzjSGB1131RkjjWPzXRtDxJRs
3Ls9F6KRgp0L8e+O8y4P1K50q+/Q9wrFbMVNf7y5WmkhJkCy5fZS805mURwmlCvt8K478gsR5K5O
EN2QUfMxgw8nFXX2AfuyouZTDwJma4ownroVZ5JpO14NVvkoZpiVzhP62WHtqvJPKuq3PLKEL0CH
rfs5u3cI+hx0w91XThNBhh9/wboQGy6QzuCBK3Ds9OTeucwhJ3eO7xzPuTqjNZLa6oFhoGrVdO2i
jW0EifQxSPRxNfXTFi/ezHvx2tzVkrv3ODvfYNptUXq0TsG47o3gNQmAESdmcEJXo9nMKgInpRLr
0Q6A+sdqrgBsOwarxE5j6m72JbMoYKFi/DUnqtvFT8aEIkVgDGyzEsWJwq+PArv2c41lcnOCLq1W
XXWM5/6tduDOp419tVjkEqeHTxTi4GoBn0Ulqk07srnGJBnpJrOEBxOug0ShvFyJBnVEFME2gaaf
LVrOcxa3jt9mX5BcvFWY0im1kcdCPjBBHiScOm5/YOWR7zqrACm/CBElymuDIhGeuP4jc9QACvnb
WnX5U51mpBkkNk4W7FXIN0Dv2hLoihFfqPH3g+ldoVXn+1KVu5QPgoVD+xE1nKPAQS5zGV4bczBX
Kkd142r6sdBzvyjc9RxU3I6bimut0TISzSeLKQWsUtebHiwjPVg1q9iQsiZtu8+AhqBqIKMwF2TD
oHVXa4650yYlVT2hBqkZ4wGTM64RgccCLt1yW6PN6ssvxHAJzBIn2VQOQqvJFbuqhuYzG/Bjg1D8
6vvwKxG12BCpsHiCaMclNNSqbBUJe3Q8hLo8LlFLQnQuOiLycJVhBccwZfiTeA8SozQXMT5tFOfH
kHjwzaDqdOMV99zY3aesJfKrdyj+cMeQiE31PHFvFj0sJ47JCmh8vLM6uSvkjJYxG59tmxjVOjB6
Kv4oZVGT1PSPUCyxRfTWwyjK96DCZ9GeKXslKQ+2s07d9oUoE+kzwuvr/LcU/byBrLpTBTK/lvQd
YhX9RoFerZbs9YCBAzZIAjcD94Eg2WjLgNXHtIJacX4mVo0dOLjSqPOgHxUUljkT/aibKhB5EVDQ
WEfDkyEQtPQNMUw7r5iOhpwl4Iv2gyCuXZ1yV0m7iKXTyJHLPQPfNqbHZNTBN4+MvLLR3OgRJNU8
zzijkvB+Hsb6oY/Gj6Ancber28vg5dqWPSC6lWF2qNLnTR63LoMn1nfzot6ICGiIjMk8YM05VVJw
5ahSa13UDuz5zlml73NAsjgQxD+ed27qqYbXxMNNwQ+VgAY7ewz2xvDbdHxVWQem1Ij/LIdUZfQJ
KycOXgXWfj4LcfAip/V1MLfQSBcOGplBMkMTkSH4lfBRuWdCwkO3zvpEYIBDWZIkZENM2acLH2aN
u0gHXoPSwBG04yWpFvCsA2NvGga5bhJIShln73XNjhjzIDKC4gG9N60zxDp63PGlV90eW80f3ZgZ
+eR0DWpgOoGsQiPeTxF3X8evmiF+cGrpFjzZXNY/LSKC9MEMk+BR5swGy1w+gCf41BJngZ6qwQ8c
Is26wQoIPCGNCT8+vaezdgXQaEO2+bkgcUIjFmQllGMRLQAKNwrF19icJotVrZW3w4dNxGw2EvO6
qVwhjux5N0M6J7+crPnBmoYdOvG4JGbqFALCu7NC726UZnG8fdXzOw8YdKljqRkDEp7W3Uw+QQHN
XUsRdDIz2cQi/Um6/s7t2vYwdAh6gtmeNrmZP5dlaa9CWRa7gVJxsvKDXg7eQc9cGCydpGTLyo2j
2MQw7Qz33XJ9JIn6lMTxE1CkuzaTB1IGNLi1usFyywLu3X/iSDW52Y4P7dz5TUOu/JILpXuFt1Xp
a470lpaMSMAxYBzV4Kel0eJupAXZPqFxXHGGMUWKI8bK+XDKQjYgqkRQPOrNY5Fh9Uq4DUxZ+xIb
aO1hV17xi80bFe6KnNaQgUa48lKe16LXX+XR/BG4KGXr6nOgUCnGiiWdBkS5EsGHQPajLctnMW3z
8k/C5nDgKreWdvhmRIIxXs38cHhSrBDGxGMggPltu9CAKZI3XUz4pFmpxrd7XdsLjTsMGvZqU7aC
lTVpXScTP/cKVrgLeOvJDe3gqTWW28Y8Tni02uApnJx5txiZfWf5Etldek2ku5NML1dNzWJqXA6h
Qmb9yehc8k4r3T6D23zTjLB5uv0HqMd3HYjwDNFZPSXdaOyjmPf09kPdaZonlYU+K2D7entE1Ige
Jk3BCnF5jlCo/mrCz7p9NS/fsom7ZutSiP3te1ncgJos9HB1e7bb91proKvo08vffzV69s4GjP/3
l96+p2svoZTZ4z8PwLsVde6yYLVzvzGL8hRK+7NlUPLsIY9AlaFciMqz8yzC+l2fVP57eUA5NPWz
1mj5PkRA8N8/QDPz/+sZvNz77JdfoQs3/4+/AgWPKefqPz2gne2/r+H2Iv/DM/z7A/7rRXbFRIj0
mNRrLi/VfWSPb+Xo1jRXUXfO0CUhHdXVq9v07gGvg8aigJ/y2SBZsM1008+Veu2rRdbqJlCNl5+6
Xpj7nMjRoRgsilV3yFj1ZSQoKkhPXXdn9vEESm/JKren5k+pFVud7lk4rf5TRjzVjBKcyKODrWw2
dIyaVsmcMnRhKLonzLf71obkxYLG9JkaFvs8KP7vNqHHULwj7aWzLIv9qBs9VchzINsJea3NINmC
vG/vRotD0+4xnRnSqbAm9v1LG2nhifAsNhjC6V80VKfnAmPa6vZTD8X0hVsi9tblwUxlq7vaMD88
FfcvKpj7e0vJh9tXJAkY1zGOT2Xesj9Qsj1kpQnfzWnHu9Rh8YN2AmegCU6cazPfvP2nwjWb592H
RnPwyiWVhO0Py6m8Qw5kHT2eqj/scVlqDKW6MmM2r+z2v2/f548VPr67GRYvD9PfJErID0ldeGhr
BXAg86q//1ibZnUdS4pQKOcEI0U+Ekrvkb962HRSG+6qdsz3bhAwXvAW4Vyhv6T9BIEWfhVweDFD
iV+oafy6+D1fCPLzwpJPHNRaSxsSLJz5EOB81nNxnBYGffLTLER6d2HTF0DqdQsgRLVw6xHIbIiG
RQSNptcDbV8sjPtxod0nlq/b0O+zhYOPAo4gedD44cLI7xZavo1XVFv4+cFC0g9V9TGD1r85L/6X
mv3f4J5cDED/f9zT7vOr/Lccv+Xh/5CyzX9ZUjcQBZIepWGRhwzwF/bk/svGbON4FpAfaUlnybH8
B/YE0EnH+0Plis8FE7TO0/0DexLGv+DAaFAQXB1v6wLb/p/QngzT+ndLChZ5xh0OB6IL2MW2nP83
L2+aMbNBD9tok42+hVIZMi+6VaO/Gw/t2KenuX3WR284N4CTV2OU3SM2QOZZ2iiIKwQKjChnv5JU
SDnDPzHJoz735VMXOYeqT/wpwlFfgYlc69NHVxnwBE0r2tZGDtatq/qNR7bYSkc/tJfN73zI352k
oUT3GAqLgZk3Maglwe3vmcOuv4VNt/X0YIQqSO1OLJpzwvwwc5sbvhEExCxBIeAh9vG7SY0XI1Pk
wpisfEqqs6AbLnFK+m9GCJ1XVY4/qxCtQz0wl53K+9wx9W0YWeN938qXOg4VktCxOIk5N/zaJhNp
6DQDvT27fVVDciHD9E9FqRA68m6SrrhL7Qj5+5DYhzTq7yePiszodADWNoF281zuBraEsLQfU7N5
SgxO60Jy60wDQ/oDpzzj/4koAS99q9jUD1N8hUJKzFdovhrWGxrX9DD0hIa1TO6nRVUUCe77td3u
AcEmd0Chd52RGZeqZvhlorJmZE87lTXmiWH9Y6YK47klxYG62x63uGT4d/rwOEGv5v1QeL1YKneu
fB9xnqGiIpsgZqTmMiruDFoyPPvltg3b9Fmz+PsL0ODnSijzsc2fm1AcqRdW2VCxDarJqFJdkl2s
KfxMp+i3k1oSgnlw54V0NW4AbDNCZk3Nnb1FbinPBnkFjGaYiaYH3eHSOpqsa70on2m9HILrKKU3
WgPQcurLTWNlyLzc1malhTd+wDv0m0Q7+dU2h5B1wRHQX78Zuy7ZTALQt4aj09Srt9hcdjJ0j3Wq
SeCI1MeeOsDl+QxzZz3XjfPac7ZuyaUghQDVPIdn/jLkMYyGsKtWpgirPcWPh1x/lNupR0oDBt7H
00vkjqR1kyOphBktugQAiSIdzKbsuh+zktoxHaz7cs6PhYPlce75+1qNVCdsSsne0leDBULIIjJi
O/bgdD2MYezZdd/SOrWpjXITB1p8hjnj553WP0MrC580gLDk6c1PGHjpEfHeat5MzLlxr2R+pY7+
5VUbLigxi9PRhVzTb6LKie6LJLSBmulyk5jVSRlx9MRuO3oSkdXSC/ak5kLlJpY9LJ+zvvD22nh2
FfaApkGQOkVMdhEHPyMXWwLZTXtvznn8zPTlaGruDEHL3OQ5WG+VyN+C2e61KtCOz4/90Hkojt5s
O7x0TYfK1LLh+RQ9erdiKHZlQksprANweWtrF3B9WsZn7ISVP0/fZRV/25No94NxbKiVVjb7FdJC
1MvUW84xbSR+nAonMPLOGfUFI9LhPg5cDCKGNa1N66H0mu4gamtfWCC3SbmaV3XCbLVH4sO8TW+5
+iHuYASOdjrDRSJ7v9NJbxtTOR8ZwAabqm0vDX23P0wDFcPsXZhZMPhFsLNtepqlCaXUEf8ALy+c
1Vakj0NnhJcpDPcxIBT0+7Selpydw8CeMGAJsIpRE68ZDv2QA/mH1E1olZnzIRUyzSRlhdMufVfB
2biJ3ObdKE3jlCkN3xx4aiV+nLSgaUMHj+Jh2FV6F5HCMjyA58lPE/Kb0kPvTT7Zq1fhbyibquU4
WcskLp/ZOq3+D1Hnsdw40yzRJ0IEXMNs6a1IivIbhKSR4D3QQOPp74G+G/FvGCPNjEQDdFdXZZ4k
iXBTxr79IlFsrqvZXkBPjjSjHmpeLoi0nvIea9rc4hbTKezas80qePNEhTZXZIBoLXjIylEQXXH7
dYyiOHMf3aqMNioORuSPxiUxHGNVCn1fO8FPgVzWc2nI9Y3ZbNVYvyqvhVtSl/+KElmE0tgq2s4+
wPEp1yU9up1LK6a0Y3ED7mWSGX4EMBEPWBNEmrb80GZVx/mr7onkI4uTxYjhZWUYsO9Zad1VWeAq
M06BWTmbsQs1vEdZSmfOD1YKxQ7P/jQBZzAlUeTYTMjULE9e0WQH1PSSeWbHiLOJLnnXPtg6vDWN
JRcfjhA58i8eIhqIHrKjNYPuO28OJHavbpuDxQQcfsL8x7+v495w8SaQfd5oDgeGqHtX+TaJxW/T
yJuhKkaP4DFgu/vf8Oc3PZ3yTm/+9UWkrpGO8kRvdH/Z1SZaiC4+ODZqFqgWTz0OmpWdo+13J5wk
0zHRWhqiSqJxaat4wb6ZcJl7n+y2vCBWzKPTqmBBAPaBqR29Vcg3O6/D+yk97Z8O8pr+nSCKglwJ
XJzmN3Bw6wL0q9xFVvsTmTXORkHXoujuU5CL9z6M72OrTctAOOLUlbiB9ZDkBMTJ67AqdjggvINM
OWY75oCFTUQ/ValNmz4t1cobND4uUw/2sgXMPIVjfxNNY+3a0noJnZ5AgzTZ44UECDzq/dZKIfh4
HRKHwsFDnir7VPjuPvCh70cpM0omI5yn2LpGJgTIdQLnMLTTMg1599ra+PV6Z190NSc6uQ90nELC
avR9qFmboejk2iKqBoWWQxO7LX5V37RnRlzvZdseJ2KTt2Iiy7wnLm09x/gEdBtbmpllYZ+UjBYk
FKq76RGbasZodDo8jT5631Wq5cM9Daobc3bjjp+JoohIjXpMx2Ugp2SHIndbCW6ySBrHLMNhM7h2
eSg8a6khSts6fW/RjDJqGh5jv/CGQlsHybs7VvnC1I14h4YGrY8qOK4zdd66GqJsfqtA7MWpliBm
thiPLEdCd5qt6XW7Lq44aDBrv0qNNRCuErjFyrhMdT1uNV2c/YwjoUKiP9Hr4u9UsDHtmuhSoG4D
IDQjg2ZDBsChgWS/DzCAr3rSS5ZBHxKRWXLmK8z0HHQNUnQXrWiTSNRMTnfy9eEFTU+5D9CnJiGw
/khxuPZChaVr7O8phgIAd+x9NY6IzlfDwczrJSs9o4Da+jcg2KGhgvJG2QrIUL7LIonYr/WMK4mt
/TS4ywY/xiJr6efj9x2WSCDzld5sw5oqJHCbfDMgUFnpZrlEquiastg2Xc8PVJ150ucHP3tMx6g7
BIV5q6p+T6gawJpkvCpnenI50G3KqUJfEI/eQkcVSUQd+5UmZvpP9gC10b95yU6brA8/JQCb3uGt
0KwfxlccnfUW+k+DrcubwmMcsC1YobssKd+AWXsQQMJkm2Eq0SD9fyQMRNdjTOuyS322Bds857Sx
140sE4xrXOmOpXb2YHK3xuTXtlWmNrzjB4d507s9Re1q9ES2qjtcxay2h0AniBKbrlZARXSt7FZr
pkdrVz8l+FeeW9ZZu7R3VjbY32n5yyknftADAjIcNRGZpp7JpoyZQNbjRk98QpaZhpikDwdx6W/I
twKgYRTDXrCaBi2o5knm9ZXYVNhT0643WXR1V1rPBlDtFM63rbHTeHlQ35XfvxC/XD+3XrGxpi4+
G6lZH5plqHDPlfQxLfJhbx7KSoNJnUdYLmhB3jnZ0ld3uw5Qnt+0G6Fxbk+5EQlPfB3b4F88EvdT
S4Q7PLFlaTbPRTac0QW3i8SgAC+14a4HeXmII6wHWGAXwh9SoJ/uNuiMkeAGZNpWln3LRkyAJfc+
x3XuJ7e/0oP8atL06GIiJzsXiUBgxcw0hHdpHPhO7hUmG2GKVXlRXsYItmZSMQ4AmuP0uahD3qzc
pOGdlEvTI61VDJ6+d1HwFZrfndOEAIbJn+Gadid2ni6qdad6usFFlaHysuk/aax3RmnYZzTLHb6b
EOOEt5QdlPLJkuy/JGZ2Xdu/OJr/bSYWohLzLqHZU4XS+UkQVY/031tNvTHhmbY0M9XW8EbjbYab
BF1gsRQitqqc+AGfUEWzKm1I8BUXFnf85pm+BiKjzn1Y7RU1NsbD4Atn0nsBmd5xxGwwbjnZUJP7
JWeooACFgHBCI6OCFZoyTO16cjLZdFEpJBafQFy6S4sm1UCwKTpBBLK9rPZaKV5qp3okvcf6jmV0
DQciAISOzs5J9QcPH6wxJ7059Xun+WTYICu/aYZ8b5oqe7eKalojDpyWvpfNyzKwKswXz7CFbo4y
0b070lqJ3gFKllvbaWpezEpoDw3B2dj+1hJZMb5Ws0ZQllzIXXB2o8Za6NHtJVPHz1daPx4so2a2
TvdonQnkYWF9skpHkGfSwB8v9DPRsK+NEWdbGvRMhwZGkZTAo8di5GTFe1BuaCCk5yiPXuySw/LI
B72aQgJPQLuR56Tj91TIzj1Suh+ywb1UqfNqOt70IC19BLsZ4oyr1Qkpjrar/dZexY+ZNTFkCevP
tm8k0oT0iUhJZvzIHwwknOvYq7yHNrVe7SzeYGW0Vmk9T6qjCF5f1l+MJu8OWi8nGBTjp5z0Y1Oj
7HDsrlwJtg7NGdtzUk7TvlXqHJlphYcJSyoAwHWKFHsckuYg7RPqO33DDPCFwh1pFa6nkzfrMpPI
TpYqRezjEYKBf31y10GNUGpKwp402XgjAqIi/UDeaGibAKQfMFKRIKHCs1XNbo4pVqyO3mQxYjS8
B39su6Ohov0oayYv87ewYJDjSWwU4L20ORrzAwIO0Bp+ey42Uz4Fm87ADmmHNtPnAK81ed7xdvAm
ygYYUJswp+nqdhjVrM48cv4wbw1qt5UI1aqIA31pj1p1ZvAxLmLXkFsUodx3QaAflfJoE+YMi/KO
wrofgafIZVc408Euh2UnreKQ6N2ZqZe1z6M7Sd3mCRH464ilSHdnFz9svx1iQGawvjzpQ8a6xxTH
Ngr13KnxI+zoDkJfa/aNYCDjR5gPNMrgCIDGcsjQjWCHRqiaJslBpd6tDBA+i4CmRFk8tUlfH6wH
3+XiwKDNeHrKJdwpuz3kbHqZ5f3aaQuNp0bonbEuYA7gnCua0t52CHOYloFdEOTFJwKzm/njAPLb
6Yn7BN6oO/w9GDK4VkN+s+KbkETU0CPpF76k8Bzw6RZ1dKvMNd1NmiqdF190p5DrFpsNeZLotLBp
ddh20fSmEU0Po9TylSlblyAxxv5+PD2bXMgb9AETg1jmHfZVtKp81BKYNH3ujEujqtFquwJf2dwt
knjz1aQt7SZHMhlbzI/MwFpNdvZpYnQvnMZ/lGH7a1RARoOICjUbea5ROZUrvOqLSq8UXXXtYPSk
QAHp/HH89NNrJLPaZMpOVYgg0vCfeROmjVHwb6xEc25iFC9tNRl7m8uATy5U1bEwGfA2ZloudRVn
+6AM1rAjjJ1iAr5xieXRrZuaanRIc6CRbpePyNiJVRgZVNM9Fw13Wl7pz7O4tGwMFh94A6s4sI9T
MPzw3Ml8Q1zYMPeug7zat1ZNpI8i1SKo6eON4ck3jezeGMzpE2dZS++7k/57LtBYJgyKS9vJj6Ke
AGuWyURjJix2IsY2XcnwYmZHSGqz0iem1Jbe2Qo4wuCB+NRs/6Ua52Mgc5z1qF08VT5QmMFEiKbl
iL1x7WX5RUXGxTWWWl8eynrinXep8yeL9Sae3njOYLu68W7n0l5PQ/ZddMMXwJCgphxMVPrmenlH
BOqT62kl/C4+R7NJihlGKlfKGU5+hKc0rBpvT6gwOy1sqRQx6YJ+JWktdrZpLS0lWMMttnnvbAn/
ZQD+CnVbcnylDWKMfHQOQp6jUK+AHrI45yQh2+P8rCCe+nhPYSaV8oF5125ocNV0Uf6MHi3ZuI3l
H5pxPMTN8GulQfobmsw6kdYM6DWDDHGWNOQijBjo1XoG21vFh8jyllHXsO8z8Y1z51xVQ71JG0R6
Zv2gUbgBJoF9BbYi0n7ipvNozGjeEvLqtdWEuAHrX/txqZ0K/dft1C+7KqnCGYeHAq3KyUOKIZ3p
uSuna+9PZHjZRMNJDnfscWuRRty8s9Fo8BzMM4CfWxJjU6c859UY74Lc+bDRKeyoi8vQMF7d0t0m
ZIX77rTvY/JDe2y2RywyG4nOBYnJYFwQjn622V1Xz7FXr8mDnZa2hYUJndfKkvUNzdxz4XbNNezg
qGUMZxcyGY9Jn2jkjYvDaHb3iBCXvjK1m2WvUd1VLNvECpU+c3gXXOuK47d0JMGsI9ZRMBRhgna3
sJ2Uthpa9jqWx8btg3WMKYyzWn9pmPj0tu7QseywOPbmpontS+GZc19iRSuBsXSU/dMS7n/u8W4x
jRoiGS04uhqWVweB2Jx9EK9HLK1Q+UnDGn0YKDNgVNxRAzHLaXhH23E/gtLb2VE4zeF9v24gjbU+
3iQByQsh241Sjv7oNcZx6tWVLkC2Kiz9NcRniYyoejaG9i2Z6p/ALZ6nkh69Y7Yfeboalb3FDx7+
BkkBNz9Y211DSNM4S4mLANRmLZCPJfbG7PzukBn9Ow2DRQyUNbVkss999BSeYbwHoXGsccUhEHjL
7a5flFOKybVpKGwx0SZshqQHImnS83syqpsWuRe94NcBt1xOLRq7Dk4BpMjSWHkenShAq9N21Fkg
eokOR6TAcDIaO2XBFuUr21ojgVy2MTglckQ/c7Ofzcgf5U/e0a3xw/YNMwEnxv7cmWO3DkL+4dRn
m0n337tgrDkEY1Mm+3Hp+uktFOauMPQElzSNWMwLv21boSBPSfPL/AdZ9z8TLItVr8H24xx98Sfz
WQt1bd+pLzGDaTgLusiU/DcaOYec1KlGl5IUMl64iJxDGioM5AmzObjyl0EBEqw4Vy00/Ssa7Pc+
R77Wee/I6HkOpDWMuf0dpBFLFjFy7BKnSLs2SRavhUb50AX9Y9g33F/Bk940zmaireTomto2MjqH
2dg/oJ554eIwWZmDW0AwPUg6bs4c5r0j8TGa3I9lthWlf0gzLhLpq5cYORJxksFMbEIBjXQxG5du
7YPQnKrHLrZ32TDneI7LvtWX0HRIcusxn4r+KmKUrgp2Lk7TT/K/MOqk04I1+xeHcrEAHED10aXk
YBk1Y5HPuJ/2KByfW7t8Y/B1rjz+LuAmWuQGrUpu7A87IygzTDgoqJLutpHPXasYbSxVt+vGl6Bn
ByUNaI+72F3A9Eqq4Eb7HPItAX4YBFxO7XLmNmjuXEUGHwKBNV24u1aOtHbliR5MR6VDM7UKn+1s
/EHzRKncs/3TRNonXXdVkLWshm/kFtOGgDR0zebNMQyzot4kOr7tOFjZ9mc7EMNYP1o+IC8tLd5K
u/msuQTWFMt4F3yD3MLi1R/FD05qNIb5eNWpsteC0CbMtysxZr92kh1oXjYPU3gOnfpqzL9Yt3n2
Q8OvqXUhMNVjRdPD7NB/Y7OeMwF3yNPPeYqEPiERa8x2TmEnm6bBBm9215h6Ik0/GOQfcsPcqIKT
Itft1dIp9MhaQ71N3wIpJFp4XjXNB+niDTNS+NaTPBWxeinH6ZRk6YXt9CVyIa2ZAWf/gkG6uuua
dbPFLKUvkUqO6tfIfgyFocgycgIrDVxmlNlm2r0iQd9gxucj1eJhiRmBz01t2sCFiAFxbui5xu1w
YMUBPhbadODi0T7nHjHpYXmrpo7sok6t9AzHC8kf5JwFhJXXwz3qc/LEXDpo2Vs1du7CqYtnz2R/
w7l98IcmQTKJr7K2sOry+RqDgIcn8l1iZs+evcopANJqNn912Z6Z6bdSZIxFPbZSorJXsTReMHSQ
Dj7QSKVjpHw92PRSUn3GOh82hsIF2st1bM7a4SlDCNqIr6KlM5GkjxoRdwgwSSaP4pL8Xno9UksP
5Ew9ehjYoj6FfTfodwc7Efhstc6oY5LYRMC/mkb7xamaLc/62bHpUyGSu6OBf+us/h66yESzfm5I
MuxvWRUrXq4T9l8WGOgukF9+1pyUJu+lJ7BVSndCfkBmGWzEja4D+va97oH1dTLRPRr9ySERzqkQ
iCbuTUUETWTFP/c17rSXoDGuysShMaXsqlHprmpmCei4jlxyxwhBGoUHBpycyA6n7P/RTDoZmR4t
yCgY1TXvvkkRg4LNCLaIUdpyl0PFvAGW+Kg7+0cWmLJxgywasXcrNHAteWdLK2/3jt+ti4KaUTCs
ACu2y8NuGQwexxaRPque1C49eCpMTHoAL/HRzhNRtSznJQdv2beXmZ8ZbL2lTA+ipKKro/qeWT2W
fcbGaRwti7Dcd221NQZI66OGMExT3Zvee98ENW687CqdwVxMkvPBUOG1N5OVx83Xiu7elz4JgcVB
81N3oSv/ZLbplcQSa2k2jPoaF+EWDL9VK+WL1bs/eSHvqcyflbOjLoKL2K6STp041GkdOZTMfrNF
QTpXAMSpsNiEsfK1vvFSZsPdsoIn02hBLCDiDqPnzsx3ul+9jUaJJ3MqF54iCp1/XMX+T+BpT5aL
VTjBU5cH2UlrgptR4VY340tUhV90WO7oPOKlGLKfKuSzZlYec2ETClRMHjZ0LMSW2Fqxf/LafOva
uy4y8V+uCXJhHecKZJjM0TCe89Z6aA4Cr0XkOt+9BCXgU25bICaUT8doNFyCGmk8gUXGuz5I5LvZ
dE2np9hKrxW4gkWBtXUBxLqmS5BcFDaWRUxtXNvMOPWtYXvfmuHjE8QohttUvdRwA1zQeH68x9P6
HDruq6zsfTn3sLP0uUxmdxq6vtxCI6XGajnpI/O64iMPqF2iknNTh3uZk+81qdUdTM/K5tzU6ia0
SOB9kWfv2H+rhUi4Uru6OzKuu1plXtLge+gYUOhue40H8Y1nuViPBZJ5STxB2y/MOF4FHiaAcYCG
9u4InrI75hGNPPMl8ZHSGj4eOzI15+JkqOIV6o96A/V9j3KAqMuKbElhlt1ScbacexyOByiwDlmp
kpFto0uepoBwQsDBmtdBPWBGkTlvzBTfCtm+UTx327gM9qrhqg3gaU7azaitkAWXd742wg3d07VV
mfjFYhYDJmNv4YeFhQVPe7XjyARon/srcGbxQfarR/1XWTAhmryzN7wPhXPqLNXjvgXxwaj2YM9G
CBpqnMv2kUAPwbn2VCXNA82Dc1iKc2F8J8as9OzxvfbHwrKOKik2nED3KYshmVEXFbfXrAhC1j3E
2V1yqAqFkBHHWaR+3Okxrcqj1cqNkAQ4uj6ZffqpCDO0o4O8FXmHg9+awOcY0T9tbA5JrV2wvfNM
mg/aaywWpE22NC0rWW3JVbVXU0A8l6LXS2cEzdhzkA9YiuYg7IzCt+/6+8yHXhaBWgdz8RwW+yB7
HxL9xR7iL9eIfyfV3kuXaQPWaEplxqNuZaLP0uGACdTfWVZTypQLu8XPOzAt5E4Pg/TQADtI+uGE
1mqn7PoKc+1UjD8y2Ke9uI4JxUkePuME2QZW+OgxB6SxSWdeBvSWSHOYENszCXno2/iL6JJv+B6z
h/1cFYU8jWa5SEu7vcI/07ciMPOlN9lnw+l+wFIcG905SxfZvWJ5dheSsc6KOdOJj+Ge5WlCC3b4
MLOSJGsXSA4/a3RemcU9hdlxnLRPWrvIIIaJdKLu2tPlLmX1VsyLjOWorcKmhNPmsYnoe5HLYE7p
hTHOi856NymIXrCFVigxPpTFRKcbDpPED1CWwbvrI7x1gt2AKmfhK+c8juK7G3wsucMxjlNrWzc4
Nur8nSqxxIxFUnRVUa5onuYvCQKfaCJtWhq0YeGvlIrpryE+Di0UCpZ8o1Sv9x4vSQbi064tjIbD
rlf8xMliPYzDk4busvlXKePWi/SCaevTyIJPb4pozxJqjI15kZD57PkxKAdkySsazltsaitHsGbV
OKqbXquWutluSAc7E/zz04fBbybA3olZYpl5DSt0jKfXP+PdmyBLYl0IF2VrcLKSLn0hqxp3ji1e
Q/FFa+yFoVq20JH3r4r+H7SMTcE17I4xUClbbl3FVDAOos2kGk5DMkPxO17tXi1lXkl6LeNOc+gn
+j2S3Nidj0YxYMjBpZTxbmaTwW1j01JFJJaiuiNEbVDjE+7kVeuo78ENOUYPnIPxhzCj8uAEoIZg
k2xp/T9IISz4vC61eYbvxipiljps1cC1QU1lVOdVw2lBG8ytW7AuloJug2tV9QOoBu64eFXYCPoL
bGorRE1yCyfna4DPeDH/ofJuORA3Npp27xAoPyIhlyZoVW7poX3mZA7QlLYZYC2D1rQX1ZDQRMth
EXF393mxThqXyBFh7ZRMnscK7Urt/9I5SxdDjrDG0AaIKbozt2b/ZBMeyL8sxM2LHzn1L3WPVotO
AJirIjnmjkb7B7Ym7LMvEdDIgYL1NDj9NUcqsCzVvK1VHWe/McLNqEIGgRrsCGctVHKhLpSLnMEi
q0jhZm+OIbaYPjun0DGFppjBDHzI3TWynJ8ywepgkQzd6gh3QJshU1KLMZkv8owt90S297FAJ70w
wW5m9bQK4+Rax+YG1OI27AJqHn2raQyoRVlOC4t0WFlRKJrKX7wbj01IjyldwiA72a19HsTwmsUU
6UHM2QzdyZx2yo0eoPeZCjoKjOluQOYefYb7dt41i1d/ogviGPiWrf46enigOUMR8kJzS2fu5MUl
dmdiGyfMeqETs9WTNfVfUUO4y1vtyccixehSUs2NPQv/0Kp1a4JkeQFIdyqM6Y5Pdhw9xqA0tVam
tfIiyjjqwn0h7e+Z9iYCNs64rO+OK6+6ZjjEbujv5qA+ik4V1BWM7LLpQqTdT5BbL36JwoVXa/qg
+1vz1YinTQacfCPHvlkprpz+AaYn0/Yyt7ekFF50LA9M8rZu58LPVNpTAaLCy8VH7Clrm4tZlsJB
A34CmpdXgIwv+GjgL5bpI51jDLDWBh2Jv/lb/zT0eWR/Y2Durl2YOysKFFiEkwXpbEhXTZBC5mqW
vT2ehah/bcpQyuP2SLOID2Dq7uhZ3EkeFO2NUGLCxC+O6RsavozdRZUGn5U2nxlEe0uV9SHjzNi3
CTOfpOQWo327SOZ6x6ISmjzx09TBY2p9kz2GUI5ScZH5xa4PFMpL89dSplw2UsUrZotszpJ9jERr
sBDZS51J5Idm6S66tDroJhFu1fSe+T0bXIaQBcWB3uC6xO11J3lob+aLzqoJ+CqDTVxzDAMewIkd
rVyrOHXT9yfiDc8i/69g8LFA4QzEPEGxQs5mRM4d/72/D1S2tBPX0OQpHKrgO2rqj1JMeFI5dJXO
1O94gqCKArFtwKD7czi8P8fEh7Yjl3jA8hZ3b0uOvO/17eHva81IToLuGUHkMVa19o2K2D6goCBg
rZzj6QfOcgJSCWwAU19RiRN+YxJn32jDCZMqJQ8GzEOWdtPBSNnUDeuQ0wmmbptRMPO3i1C39zJ+
Q8cO2MdhRuEDDD1YLQUJm36EhIMsd033WJJim+C6KeraNbKyTy303XXn5r6ONLboD77IEVE61pvC
U7c0BqyThilw2stsO3B8+ntFfw+JhJYt0+SHuC591xrm2p1f8v8eSmX9/5dIBOkMI1hfRMVAzk8o
9IOceQU49Ze2Cljr54e/P1kNq9JQgn0BqyykXR2CJKoPpiurw/++zNgZoxbELvUv1vXBe4KjmAJD
H6kTUoroGTaC+j7eVHr/4rbJVljADtKWWWTQDRx6ODIfIsC0UKwVPIp2/A4i+ssG7e+lO92CiWKd
aeTgettewU9rtPqQWAz0/x7+96Wt68nOcGOObT0dtyHGydP2WJ6ZqXEjHupurhzCrvoYOFis/76X
iJQ65u8v/v44PYwTtvC/v0MhWx7+vvu/L2OSzJawOO+qVJ9+S15Img3biNRX5kJccf/9yXM40I1N
EyxIxqaDafzjGISMawxLJpjzgz2/CPIv6ON3kOdqam3gEQmNMrS6uR0QBu8t7QpPrYrsH5HTJSqN
9CJG4MCVOZaHZn5w4qo8mNFDARmDDPaLbqJcBSFmDN6hdmP6wfjtQB3Vy1iUu3GKvwIywCcQVsAI
xrdOC/BhClh9I3raMsIX6E6ckDrWjhjxGOb86CWUzWMaWQm+vfwrmJpTQ3o1h6JD3rYnAN8/hiTe
2iDnOpsDrwOSr8Mf3LU4M00CseM5GjuM+fQFfN+c1GxyWPl2PSa0/PMtENfiOpKxbeJk2Zs2ARng
e7/0OYjbb/De12Aior+Q7g4NiJcc5RzfzchULvcjFKiNNsd7e3PQdzHU694MWljJE6lNtuFz70f1
rqPBSIrM3pMFQ4G2by8MLrGKiInhFswkQ7uYnl29l762IVwghxxN86f0hhqC45hezaE/jEJttKb1
9h5DOaB8KB60KFwH2FqQ9sLy6jXH2hsaOwlISG3XTEzh2zyjneLxESAYdPzSQY2jXnuryU+toNZy
41gyxbCXOHR0GtVvQRbbD2ztPQLjvl/nrlY8YBpMgjEZITRk2drsTCCQlf6EqJbK1boNDRZ5xGTZ
fEBWe++b+0JZzQm2YLvMyYxYNyzVHMaLL5qDjMYmJrhR2VTHGK1fnWnWPi1C46SZ9t4dx5xzcDds
qtQ7hamLTAmQ1L/comKK2jLfGEFSr8NWf28sxTygwl+jZybnxvHilh3tTMoL9hD31nqp/WAlc1/B
docnR6NOGhtxqCpDpyVi832tFf9kM9JAhjy3qkPkIm5Sf3BDbMnnfCEKo2MMm9n7uph2AnDMHSFm
v7bEEmejeUQgBPtb7DUz8e7WyCEwGEla8GGluVNTrxRjw32Z8ZI1h4FLqmGkyVswJRbtTlqjiKlA
cD+ANtiGAP+F1O2T6Ps98EpxRbAKMlZq/d5Nkd2NztbrlEM3JIyx72X+qUCZxiCcnpThRNGi0szv
rNXdazrQmpw00uUn5jghSioa5qF566uJBHU33TahCjdNy79wGLwuykE1OKLtPZC84jKaek2fnBoo
6tNDzyjuiRirci0totjnwIxFpCLyjOO+WxiRHm0CI4iPDp5zjdSXhyJJrn0avf1dE1iTvJXBYXaH
C/JWZMidk7HMn4w8fQEDIxC6Z+2KvlCxsLT42xjj+j0uykOd5vUlzDPrQAI2EKo0BRuZmHa7ChE2
bKCCORtt6PgkzfhDG+wvBnbJkpy0bNH2Y8bnke1YOBArD1a5+rvAZOkfq/mFYgHENWs3KKARbrIh
WCBiQuegicLDiBAal17T6PnoyOwqhvVlg92qh5V5Fj1SDQ11pSAW8IZu40Xr+s0f1f6PBGuCglr1
jFJPRY5NuFXhY5qFI2tILHcmJJalKv1gk7VJvi00UFR1nFjPXZsVNGh6tcMzYzz9Pdlg1mcAzMPv
i61ivrsCk+2k5qhWkl2875D87GFptf88J6Gqdr3yLEth00DRSQwvIO9l5XBESa2dh8J+9nLHwSjB
Vwn5Snsrbh/KtovBoCbuWkDYWVaB753c1vUXjpmlp3aU19q3jm7Md0LDnqDxts3q71cOVo9eqIai
ycI9btyYY3sbtea6T3u6Ax0EOdH4l6YbW0QVnBfoTpbHvwcD6dR/P2SiH7/OsinAspPspYk5zMCq
SOFt1CcjqKgEvf4Jk0lIVEW39muXupMR98tQQsfytLOc7PCocshSzoCdII0HdIjKiA7k+hIyAevJ
Kvzq0ZTxp2Jxm0H8aT+WDwkO6aS30DQMXvtYRW9jFccn5OxQcu2lSVbYPgxqZINjgzjCs07WoPQT
DpwNNnLrVAoqYwUQ4zwFdEyKAVCVNd+M7UR/kC3lMEYeh6oWyFyT+85KFfq1xJhhdg4rGSs1CRH2
g0ibddN2HkQkf4OnqX1kSP/S1kEEJQNiuSfDb8aN04lPCDQ4j9uJLvD+DzYdN1DHBwNX3n+LmB/a
5wjJwGt6c01TbRhs9EuhAf+3CxR4MUHFkCJ+orJTaycnr3OKd22vR3QJrO/EHHyOiB3D/aypVrQ6
jaPdGdUqaxJWBGMceYMlhw6SI/++BTjTv3pT8WJF+TmI/WjXx5TpwiqtvRj8eNu2RHybaU1MI5tB
n8Gx5oX9dI285InV3sKQLuPfiy+E3BsmW6qspkfEd/GDpXerjBQGI9Hr536ofnt0/Waj2mUwhvbe
KkLsAwbBHUMqNiNphQspuwglBschW+XV0nVtb58qrB6qLJKVD4xHAgh/1wWRJH3Q/h9759EcuRJm
1/+iPSaQcAkstCmHsmTRmw2CphveI5EAfr1O9UzEaCWF9tow+F6z2WQVgPzMvefeCQRmK40F8X7U
9k8gnPEQtGVwb40jM14XredNRoXPa5MW93HtDz/9LRxjBjj6lPRlGRIV/SdBQIgAD/px07YqtBpF
HZIwhgTTYL8ozAfewAoxGerk2hY9WqYo9kJnnPvLNNtPEy6JuMjnd7uf051tmE6I7pbKx4lfDTDY
bZzrK7kTzwR2WTvoMsPZb+tg/+/19ybi7FyH7uaGWw5mbvh/R69PnNVudCa5dwbUiipwn8yhXe4r
UftnK+YvBQP/2py73j61b4UQ4uUHG8rRMbJJLHDsZZtknGOIPu/8Ipc/vTR+mxBnXP4ej0CTmwFj
89hlNQkMfn4/ImcSmEP32vDaXbbcemA0w6BzmIgJ4R24bpjDwnDCFkTLahIyfODxOJ5mNJwr5c4H
z9P5AwoahDKF9jcDAmpGvsnRWbhzhkImAACC8c6kXDvzAM+Paet//fuvDqTBLvXj6qLlcFR2k25b
scgNtiV5zXqz56QDaKW9+KtyTOtr5hMN3fDfJ7FRSkAYhknlQpCl5Q3vDA6Gne4RsnNC3vLYIzqk
EUPrf39mOMWZy3oM2xZcuSFr6xKZc7UDzGJvI2z8zJPg8BRgJo6TlNMlzQpWWC18wVqmau/ZTrrL
kd3tp+nZQoFwjFoWMKmd4HYtu7fKq78kbWo3uOLZG8F8/GsodW92qIJxMSyzVXL9NH+zrdkW0WNX
ug4DcHc8TrpepVqWr67PBmBh0aVMK30HLozenF2egTCzqwFoRFVs7PqczercmtaWkY66WyLuYTFg
SKjMKYnWSOiBNtTFH52zDSP4yURox2exOb7VLrOLZWqG0OWBRnDREFatDjbQOTBJ3s6QjLuN2xeq
GNImRuP+kIeQqVAV17sKVdFd5ON36YCJfBtJc17gn78KR0nCEYgdNieYvcU4f9rybDaD/kiCIgr7
Bnj4EuSfECrUK7uJR0NP3ufNMCyVfOtAdrwy04KUa7RfwOHLXQoh6Z7oJGQDk1v+GCnCNEdSamfG
S1cw8kH1PN5Z+CM8L1fH0m3NLUIo71Nr5utx+YrR+1KbWACdrGnOvuXH1xzLKLssXzzGM1nd9jJv
lRrEz2wUnCYTJRyqxnd1q+MQMTywHfjEKQPGqJvFE5KlZGPEaK9niuZTfPuDFGTBoTPxo0NQHXeL
a9LZov5YjeTo7PkBYVwwFWDG4GAOi+6dnlFYRA7Jdk4bSVsj7BPFf7Vhip+Fcy2+PLEtTEs8j8ht
A8Ikdv/uFUas8GDof7wbPmUkVB7nGxXGaPhvaT71D25vfyAwTD6rtVFn4/uQYj6KZ7WLwUK8dxMh
jCz05b52YAlEVnpBZPzp9Zb369pcOl0RfCTx9LFYpJx0tb5nP2Xuq2WqDrZpGjtXsTVgmtFsXVNX
T2OELtHL4PNyv8ShoTk9DDD3j3lrnJfKYTidV/oZWLPFTLryQR2anz6tRNhayOunWqWbPoKU60WZ
zRgmbnfdBOfcSro3dEn2xigjdHicYesqxY/A6foU++kldfol/M8jjNPj5LkXZYIpaFT9xUjQ2jD8
nPfKFQGjxM67eAx6whY5MZdYBQuslx+sEB5yqSfeNA19Mwb8JjTvnFto4/j/jeokQQzz/82oTqLg
/8GonnxVX1jT/32nw+///B8+X/5fRvX/sEzfcYNA2rbNyethR/9PozqWc8slAyTAru5iZBAuuZH/
5VQX4j8EdGf+lk/kDn/G3/ovp7rzHxKgDX/kB57FEWE7/y9GdYuoU7IR/zsYE2e6bVquz4+CMscB
SXUzsv9v+bi9P4xEJH5VU9s9myI+trfH5cgRFiagg05VOV8y5af0RGoKk2udGvNhiqlbhTVHYYup
rVhaGoy8dKiaOBGLm4cPShcLDVpzTkoScGyTWCp/uNe9X98FvbsicotgqfmaCjJk/CTtyTy1dmQY
W6Hyg4vXzPNdZtVgsyPdbAxtIxu4FaZEcCNJyNl7QGTnhqyukrlPmfvtWWX7mwyOXtBfiwREZ+Gg
C7CghaX9z7+fDLt3/KAdMhV9K+EZ24zpKS1Rujb+XtYQditZVUe9tNZuZGQFpOQWLDQhdekwU1xQ
D1/sOSZIoqr6g21437WnKmYfKJCiW9dDOT/tMjHw3G3TYk+CcgrIltmtaqscNiy/ziyb8aDZ/q5i
i61HbvV0cQotU8pXpF7/0XPTN0xgPIq1nmB4RpUGXzaHPeX1FoeX+6AXtszAY1Dvm+PTUNvD0Q4I
jOgYyuVk2t8l3aa5LUzLuAVc7hr6zp7tfNpBFRFEBJYsLccgP2UDng0PnR+spjsvYkocZ8ljHsyE
s7GbJI6Nl+rcDdWN1NjcKXT97yh3H+y2J6crKe+NSMTrEncuKUGEFKtMO7sYMpLo9kY29g9YkzAU
IVTe2ZYZHFx6CaPB1jO1VcScL5D3vGIfSdrdDaBiN3q0CT7jDLMqO7jzAkaekb4pSBrWZ7zw6X1v
iOQeJre9dnKGc7FlLhudWvUF8vnptoTY2cIK/10oMHmb165nD1UcSiJ+DgEiaSzyZyxF+BhnF9H7
oJdnwbrKY+u9FXVFhleVTCiCsdDOvTnuPJmKozEBcrWzIDSCfwZA7Z37mQ9FYm5b5r7HKO3CnPkU
vBCELCZP+KPRM1NJauPeFItxZHniwp6OTwxQ2kOsE2bbqnrmZ8CS5rYtIRrB3QL9ZOPXKtlanrA3
qlNUkil6sVz4b+atDtWO0f9mTE6teNMQ+fvgLrIFzG5ccjN/KYWNbBNDYQzCBOGPuhD00Rz+UZJy
ciEvdm4yI5lY9DaK6AKk6RDfnH1wX071LwGqWfjv1q+sjLDUUZWM0BhbB4ABpGjdK6vW+UA9SbS6
l1YXoA2M/0GtZyO7udvrYTeed1aoNCWAVrU+mfKWaGEP/SmdUqT/KSat0c/nE7w+pur+tPv3Xzo3
EBXaDhMZr4Sl1YBiaYKOlDQmqrXhsDgFCrQq0Tyvy3hC0WNPo7vDL/Xi2DFgSIc5vV3preeTNVDj
hjw1Bl4n3siCKJpTwyvqsLV+cMvu1S8a2MuEKT53ZnvIl6YMDVQp0IpFteammEn6CJCiDLiu42Uk
uAT08ECtNFlk6+l3H9rkppe40WxroY+bVXYxyu5HsqUNyaHIt7kfxa/RmEFLw0fO1pkY2HJiSOHO
7rRB3CVXmRNbL6eYJt9t6+ICRPjs+86C6pfwHiYKWVhFCNWc2WueyorGf24fIjnOjPSCP10NADeP
lk1axb9ZPx+kgbuLSu0SGD4Vb4DJh9q8XdUSnAhW4wTZVJeu2h51R9va1ZplI0m9kA94DfvXok3B
EOQ/MKvhxHu827OzGYfxmULyIO22QmHt8ApWFPVoLZctsQqkyw3eQ9t788kAxMSI2aRPd8n8obiO
ASoU1YncN3Nf9PpPwBhzzsrqewWzGMHOgAVfzYTlljfvv2fXx8K9LR0XTCSwrdbIAqaNnzqMOvPh
j8mGnLlsic+rayhsaeImycjfr9n2BmP+3aTIBEej+EoMsK4ZksfQrbxjT91+LSd1aBeGPEVOGuGp
NRE6mloCZJw9RgO5iYC7DdBkTGWY5BhViu4WI1FikaInYzwJKn01Kka3FjJayLuU/LA6Sp56s9b+
FmoVKcGIHISk+kXEkKJdA9dYYUyukr/SucXaZtxXJMqsrUjVOy7P1aQZkbR1/JBhN0TVx3qbXrTO
+OBjLmZNBhkyekqqrkI5hoGNS39t+JBJCIt+sdLgrSjKeWvFNojkfE270W9ccM/bvuuP+L7cfW/H
14U8PskIzCUqD0M9y7uS7B7SZE6EjzwT5sAGvqz7HWu7R5GwDyfJY4O0IltZgbEtojIU9XsViA1j
0kcMkDwQF7Qwy6NjeY/BNIVmXbDYi8qX1mtDTcxAyKbj4jbFt09XsC85VE1CVqvgNDOFw0sD0zri
wDebT8NqQEvod6eIcfS2Mc6cxKbVb0kPcEtSzVoLvaLMnE9VeH+MaT5zy0FCT8ewJB5oUzPpQg7f
r208mxs5xijUPSRgiCJDFUHsY6mGhCVb1nDxzLBDCoZBDtk0i6Yirr5sm020mwC7XXIbEHpy8/R6
eYoYAa514kw+egB/txQJyb/6O2PQs7H09NgPeXSe0uFpqrkwwFUmYWo1XDYEMOHz4CqVwQ62/3Tu
as7Q1oiOiNR5b4cGOxV6i/WYOQviLobSOOhIPfCCnera4SDYSa061x8vedDt6jxxjwRuuMfRgeot
Zo4Wf3KPPr7DDUERsAAlBrUph7NODvgXCbH1DljVX39CqG8CWN9WLIRxbuC/A5BwZs42bPyuibfN
SWK4u0Cs+LELovKWtINFm63tuYuwZmKd6Ed1myuf+4Z+VCKI5ucq+xsl/BE707hK0+YrzqxXniKY
mzqaxqR+MGQxrLQfAn01UXiCLiKNI8o/pXb5L+AEqYNnYODk7QCS3kQUJDvL1r9rcW14hv8zNfrF
Vij6eSf9OxdzjDBVcgSfDMPNRJZM1hDpcy7ABLxj26lgEdayiJ9j5MBBsPFbwVptXq5tM4c2AKR1
q5D5xOw8IaR6LH4gL4PFcEM/L0F7oJkoWB2trH+aEyOlGhzAaZKI4sgRyU+1fM1ieJ6z+kWiFOMY
QK8q2UGuemoFqhiOIZDcmSQhzIBnWKRjvvVtRnd4E5i3jc8x3E1ymXmg2e23Z9UsdmW8cZDcBi18
gUp7qK+xHuyVod4Lbnri+azLqBHHs1KsDC22OmLCaN663sSGDIww0iexMAguc3cd/KiAP52yBezl
yppp9HOUFBOgh7NbR0dZ949u0CL+7OqXxYPfJnp33TkxIARPsImTRFHGyC44jUPMC3/dyoQzbkIn
NTr7qjyGtcHgEJybh86UWA+mi1rbGN8m4ocNTz/runjTghGybpwozDNKjaiiYkNoQfQAws7ReDBJ
fWT3xXdCCG/Yvot1aDox8aUaZsO0MpalhOmakvMZOJuugiggMo/dwjC2qxHvSNRV7drrcHck3NLy
CW0WqOPcLRGlQBInoeEwO84DsBzes8Fdj5pL1VwcEPXDcgVedGzy6Z3MwJbnNxrAruFWbtsZhZub
PtsiObAAeb35NqZmJPzYd8693bzPjhGvhctDvXWIioNfHqMnaQMmQ6ofL8AZqHbnjEULCZ0yhtbB
koRtFvfQIqJD3MCCHateb0bi4REvqPs0zr5mHk2ugXFm0PhAHQf3YdK3x76o8Qa3xTZ4tMHg4Fdb
npDQpmvVTpRJzYeMgofoHlsjhAfNrD9GX+Llr6xc4rWhvXtoDagB8t+gHgIiWJIvBmHYFgZ0UlKR
IVpNjDlFl36iz6p4u5CCD4t49R2DlTXkq7mWH0tZfsElzYH0EMArAQFlNfLNYOrINcjLrV1VFtmX
sLhbRLxOp/TaaUEEuz6aQtZi7wnHBX6Y73EgPGZjp+oU1YAQsg1fdW9FtwNQanTyHW9gWtvPAGTh
GOFuJ8sjS8B4zTW1XKvluaCdMpcJTQewF4aX4tswEYwrDMDdwoqB9uTkzf41MB4oBLlAZ/na2vlb
ypVPOl7Dk1Yrvi2lvi6bE7cHAQi2f7aDnNxSAMn1OD9KpyVArqme5ORsaYxFuCTYoOaECN0Oef5S
forOehJW/qSOrsDETge6BMUrpSw0KxxwucnEHrVWILoxdNzlIspLvfTn3GNmrmf7t9DJsfGaDxXM
8dWouq8kMvxNh3ASihXnVq1uYLI5neDYMywXRrKp3AA1A4Iqux6nXbekX1DCF9A6l4hdRJhxUKQc
j4VYdoP9ak7eY5VoWiBghSTysSCnhEQO4r6aQ95uNaQfD1ufkz5lXl8elH0cq0ZSpBl3iuFmmMbI
hhm1dWcXOm7vmLvWieXeVwkHg+FBOYhx+aF9x6M8HtElIC9q72ZyO2+OkGuVKP2kCvPL7ZCuJ57e
BIK8tGnm4RhJkzeq+VvbFm09Xj6kwS+KIoaRJGiGLuVRD79vY5od26RR3zfSpf7MszBKGjukcgPC
04rbIfLesH3J28QMvaI5B5IImqHEE0jPubcmhJZzI39zv7zZLtBfE1j6YnrO+6jEU93llwoZDNQR
FDIdiid+/aDMTjGsUfSA1rTp7Ps675uNd2CXSrsD+mJV6npjZ9HZw8St3JqK33PfnHaPMLBfkyFF
mBBPewAxnJuolc2EklIP1NzRaFL3GNy7N3iB2QiALsZwHFMTzXkxwE6rdohhMHuQHLrD+P6SCv1s
KVZdtNEsTNmQxNHtdABy9ULYBUs4ave507/jAKS5JHOgKtRV1fZ3JlBpu329b3uTiaz7xOuK2rNO
t7lq4y2IXHPncXN2lvwJSvvdNb3v2TJoSYb4Og1RvS4W9FllFY4O1r2686EnaQ/uGUJvME9X2+FG
HN3bkPclG82jbdG696L8ZCr8yeLq2sQ2piRDfeLf2UyWuJpR5+4zXhRFKVACE0ii6BusnouiLkg3
TsvpDfrlGnfxGz3Y3jRjhL8RIR3+8DnnydFSSMj8yAwH7bx01bgm9zO54uDawRCJd3VP9CjkAKBX
UbfVpYmRJ5AXx0CQkcCPYEK1EW57MrgeU3Sv6ThdRcoZlljuU5W2P3FZUk9Z0QtGmw+3tO+X/EMu
/nssZnhZ8fgnG0SMHGW9+B2qDY7gJkHz6ZTmp5P+NnA6an/GVmUMsMqSV5EgE6DaEsRyPsck1q/a
yt4DqMAhNi7vmZW8pfBE8D3ER6+vif4yir3S869ovGs2WE+OEz8bJvoVzCEzWykib8hRFMiU4Fuv
oYVtbRFxywQvmMZ6/hXf2EoocyvD5m7ryF8S1YOW8ZUdqrfX9UJydxPjACB30NTfE2ofnForI3fh
DGXLd9vdSiVgMhG27ZXvU8B42Q5B/qWmgOHSYyzXECwAQ645Nk4ekaaEfsql+PCEIFR34nniRASP
QqXair0nYDYjcN3nXv6mPPNJTCVtPctnukGLhQPw23bmmk7ab8twTnM+P5Lns3HqDvdv9ahp+3dW
Szwduo2EIxr5F6Iao2fxB81wZ7K93XgTsYNqjgEF1gn5MZ51n3Oglig+FlhDbJjJi7my6fEOtaHe
wL1icil8gl7M9Gzc5jACCYyfAYJQnkK2TN/CTKFcF6NekXjX5ljZK+YqmBPFlrmQhN53jNOOlXRR
PTRMORN7wrccpD8xqIhItmqzyOalmvuVV2tGYL31yKx9MwV1tYNSBFrLGHfsr7apQxNOjX1vayoa
07ZZgeX1tEbZxoYtc1f2Q/WWJVzATGgAROI6nFiMoSNj+vFglmAWuDWcFpZ+xNPAMIZ3Ksh9kBub
3HdDS7OlcTTgRDF/AmtGW9URQ97QUSVB8obCq2fDsdw7XGSrKvbl7So4S5m8DfZYIoTC89bhXM9g
h1RI59Enoe3R7K9n4ojZIdNhtXu+t2K0wbxsXuvKfFGdpGlN7F/CDL+MoSC4vSSapTf+RlGy7Y0+
LIDiNE5yR2JzWCcLMxoyPvm3i/sq8j9KlOaG8J+WrP2uzZhVjRi4yeCZxtNzc1tB+To11k1V/nQN
wVOW827WmhFtWR3Myt3W9gWDIrd6Ar64ku+LZp2OLmIKu5w7M1LkAHsFQ9X84iC0OOBo+3bqHnd8
BB1lOisfs2q/8LxeBMPlYkZV5I3NPbbuW8WTtY8kM3w60S3iY2Imt2TuNrFIx7CB5ujbU7mK+Q2C
4MZXzYywTKZD60bPaYBRKy6p5Gq+45iBN7eM6RvAC6rjzPoDEJqZrVG9i8yQG5sG9Za3cKhy6Rya
iShJ4S7duh3qF/g5IBV3ED+fRvK3scEFRKhMT6ZyaUDqpKegxnznaHZmaYRoy44IUhbTkXyx9z6w
XmaTZtOx3Xcmx2/sT//Ukqu58vONkzCxXrhOs6nci/xl6SPifYsYYxr2BQrd5rFG+bbLvfY+4ZyP
gpGhXPsogVndNf6PJCe9GqNTATaHfTQ2BAKLVjPjPFwRxNV5SLF2fpOjmckRSw4GTZYfWK9+pDBl
yBvYnSO6vg5B8GqbwsG2LsER6TNpTPOeagcNKazL6PahKwmLwW4ARKXN1ogiiOuDGlmbcwFkB0sM
AcBwd/z0OFAXMaoE4KpQWbqjgREE9J2eyozxSvLascg/FkiLYrJl145ki+032WOqOfksNuDsyrCq
5P3fyhTbyCcFrlT2WkzNaY6ZSwWG957aEEFsp/slDW83ZIAJRdc/+bZngVlp6xXOcEWyrWDYPWf4
IdJnEDhJaNP+IetOCyoqnrs5gDiEHfRv8yMzfMwRLuEkHg6RlYbou8KdFebNdJp1yGjs7KIer2v/
i1n5k0k2euPSPnX9r0sYEiUuv6IraODjpLuS1HVUMhAQ+8S2s5c7mTHrRP/u4eer8S5rjH2d/W77
3ZN21nFusbDVPJwnae6cggDJsnlBZrNBfHgNJFHNkD+KuPzq68UI49va0rtJEx2H4lFTlOiMbo/y
ky5XvCad+sAVU67azgqBgpyTtrgTfSHPbZ/klyFinqpIsJkZ1W2FEg85L9RY9P4Wo+GORldvrRoj
iE9SS3eE6rdzONd2SVaS4jcmP7LtlnAIJIQQFjoRfmpk3aguC8Z0C8SMjSvpJQTRQRtw5vSUQBNb
TGjAA3DEb7o6IC6zEZ8i4eHhuExM8+k6kKeyLS2MYwAHQqxUjMpU7TKlrT+TmrhfFHivrfzrFEWy
YYMCeyJmJOwOiT4ZCknK0v7Yai5PhIAYK9nE0Ro+XRhH850y/L1TWCRy+lvSvI7mxGa7IAbQ8XkU
+z00D8F4O8NhOvW13KJ1P6TYZNG7MkPDcq0Z3dLDbS3VfeaF/9zmQEyKmedOP31awN9AKwAgLsQW
RZ3y7etyY9Mn1njvtzyKmzcPWq0cshiRGsGPFRgNOoM4JuOnoHqJ+x1m02E1zryAounuRwhJ5DTA
AtuDiyNz3sVxpRnj1L0disRzwgpnHWIlUZBwklchcaTHpSfCMSe9qtfW0YSjU3fJHwotvKE86fwo
AAuIn2JZBGg7u7ifOs/ca9hiCKnIOrSGTZSj6sDHJ9auKv19Bd9nrBnlwHput+BM3BXdXIyS9MMO
XBVO43KEA9ecVF/9wQCjtzPNA0dyDcW21/MBIJlgElD/Zdd39D1THho6ENzN5NkV8nm2Y/eggFMY
znC23HLcppJaqayilwY20g6hlDqiwryxsXn46Cb7G/AzI0vpzmaNZcm9hUEVWHt8OCLe8pACySBG
Kh3jP5apu02Vw90Zm7E9G56LpUlVnz248XDOlYMKzINhIcCkRD46Jk3YdxC7gOqk+ya46AgBdS+d
A0mJOXx7rGV/X83z6xzPX2K6ZaeAO7NxcSeZ+u5rO1q3aOg35Vg990P/O1uobZFMmSFfA+QZmdLo
IhHvSO27Zo5zdQSmDYIS8l2RJaHk3j8kRfNWcpWsWtflyyvsuHEzHLucsUsSMQJqZtpi1fGdXaN8
L/oKmyxszqOPSPuYxqw6TZe0GAOxC04OMuvz8YQ5FIZPwpOO5YUzLP1/5hRbLtp7u9XnwYsfVEII
BOJ1ODwYHvuoGFeOhdYZQXB9jM///u/U2DDX5n4/Dm12RgzvZuQziCKAtomL08oTajx8T5kK3sao
Vmzjuq/xlijE3nZj58VzmiADQ72/7hoMWOOArwOo6xXM9LKzRywPPDA7qJXsYD3wWL7JtBH+OKtU
trAbIaG+TIl8VU37QZ6usWV9LY7/PrhF2EOa2RYdcTFpfSJm5G1gyb4Dhhm6MEeAaQ1hEjWMMTyT
LGmX0iGJu11TWC/kx92UnrGfhK0LlgdLVkj/dF8HFU7gYscYOt5g7k+xouTdHnPlji0ve3KfMaE2
eJcWp31Lk8wOmypNoIOf5kXx+C93dtJ+lUhk6RUSpJXmuY/Mt0HCDyaS6km5PVDeCQcCtRjNXJW8
jGVRoSZqP5C5fgASIB0L+fTRGq1tyuI3qFl/2SLvQiG6DU3AM+tDRr0CBxzjTBylGNtiG++/jwdc
4S8qa87HGpNarZcJM0WW7jL9WCiEtXXH7EixmglVjXHHzqy/IlM7XG7NvewAL5plccy8vDwEIv9y
yJuxFX1KI8iVTE3jTAvyNmQ021M8vfj2bZCV+D91GeFRKouPTM8sZuLmHYE9+prRodcHkKtNNG8y
I7TwFtJYFHh2ij0YtldIuMjdO8aiLrW5o/J3kt3p33PwGW3SJxsqapDGFg1aHD2zPulBQnvbprM+
StXhp61gREwe/rOZpS8rmobgYXCyQUNxr4O/FSXtLolgrMG7LNZGX5DQZMAnbowRQ3ONUXUkXjrR
JnBRu/keZhMfqbSfabKbTWCVZ6+zfqMycPdOxmZEMYGtZ/rBYiArxDEOkScukWd9W2BDbxmG2wRP
Mhf+XtsjRJ4kg8o+J3c6WbJVOebzsaieImU8VVAsXX82d2PM2dbgQo5wimvf9vdF2YgtLzHAl5Ty
Q+kRT1u/AxcnNzM5fzhZeP74cLyW6dKbgDgnH/ypJf3HkatqMdzfFtf/jLvVQ/oWLjndZg6yMkbb
GmYNVhFfIfXH4lb2+iOVAzPb2rv0DAkGPRFEWth3vWaMhat0WAUZ9LCpMU41y00EDtHNlEotqJI0
XZlAtV/AcoKpflW5R+RLzdxVL517l/qQLKro0VvM5hKP0ci+abkM1LROyoshvPEu8ezvNCrQJtZf
9kjyF9LjNzkfm0UH4H1A1ScUfpM7hYSrAJ6/jQg69Z3j41gvLPMB5zXlPh0ZAWtbrCc34eJ6LExz
vhtxkMj6ZqzAHDIgAoEJcmNkKYbURQIV3IasQ3jfMypMIl8lWhlPcgXVxOUqRhVdXCGqbccTep39
lImbSbj6bU0nRlIM9VePyYtk0HwtRyqF+h8T3GmpFIf+DWCy2DQ9q3ARlPIwdEyKlIBUy6EfTGQc
jshjjCgmXVtSnqQ+bS60MPi4efotnP63S9W0GgVNBZCVk++l0WEZxktjenupBhBFmtQ5KKXriRib
o63yP4Zs6ZuNV4SfYIZ4TuLuA5KtURhk7RDKlsitZiyI37Ec9js1v4TP2gMAXhj9lDnL3KljvDhw
4DrcchiMWw6ktOWxLcWLCEh7I+5t44/Yrxv2UBvVY9VjCQ8g2IBQNzNa7rHqpN0aIpizTkXLaKbZ
YS+EXcHe+1YW8ea8tkbA7iIz9QZM9RSOY7p2FqwMMV36ugvYo3gox6n01B1Gs/HotPQ5nWWzfGAi
OOND5wGaXXySF9nsWWz7SyEAu7TW9TY1F6T4shElIjGjZ+h0zwQEWzPvGO8vOVVQI43fzvJDR974
t1VmswBg0hphB2Zo++j0ku57MCiwoAUDf06OxdjQ1fK4kEELxtr8NT1/2Abkp/eSftlob1G2rcKZ
ZqDLETsEo59TkhwpQz9Gy/nJbmOSNiOGonZyAsEFjIUsRmluNNCu5KccSVgl175Bl8lowzYzciZs
BdDOy6DBRvZxIn4bBLDiUEuC1WxFRJaTQldKc83A7NHX3JdVMb2YVESQ87RPAwuasTYukdQl51Pz
x+g6HstwaX0/ZyqMcWA2n7TNHe8xQV55Vf2TxkUXZkn8M5rJPfEo66JlyOTg6NwYM+4l5o5VAz6c
m6cqoAZDQLbjEsqMb4Z17yb8rOVNftrt4C6ymhuRTw1OR9rzbRiUpwwJbx+qppeXuk9eKxramMqm
6AxS26qSMfDob7w225utHC4dJlYa1AvZIzOCsmredGo6LBRsEBiWeDfoWqwU+2PDtKfVII18a7Tt
FirdeO4LQ+1IE9/YXvM3aaPlGEfwGjIzOHJ+SxwQrG3yRT3gdLc3OLQeiwGif7qoqxFY42ro+1Pk
Mk3imCL9rXrsJPQCOilr07lV/ZrX9/UZxxw4XX4nOPHDvdMM1tbuxcHjxRVQoEzSFhaUe+tGDcUx
bvSPmfmrdPb/eI4GIKpmUqGyX4bwgOs91hMVOJeCZ9Y1F05olejzJg44/5+Bt72PyiTdDrnHOqlh
MJd/Tsb0Yg04oDjVc4C2xh83GrJrVlAdLtCsECcZm+XvjPvGyXt9F+PRzxSEHnXbB6dmgmvNaRX5
KIyYe8yMbAKj9gRbW+87NW7nwvK2Voe+FsXUWiYW/YhAnuf17U6nsUljhmesN3FL+q7gxQnqc91P
NdJdyv8AdylJryCW0KVAAW/+uGnyDK+L/LuIjYBMlyNteYPaiq176Zy5N8hFqKnNyQe479iiLc1N
xEi+Ag2SegtgtDy0eDn5/csd7x3LzGZ6mCOCHS2Ej8ziJBJAndr0DkvBS5UyUQhG+3nKI9zY7bCX
jvs1+oVx6uvROP37zIWow4HgwLuVTnRAytUo6jRrfsoh64Wy+zuitThaBvuCSQ4sZxXrf5TLWB2h
Jx38tHl3e5D4pBqkSPWz9rwItznnU9DsM73cmUqyuh3oU3KAMTrhLWFTdFd7Wq5kLtUh7tnUABT7
Q8BB/mXUHO+BLR6ZDIDm07FLOe85T6C/rzxi0uOST8ORWm+bLbxoSX6zU1KQTzAnUHT30z3uCCaU
U1gMkn3CgOlpQFFlR416w0PYbY36f7F3HsuRK9mW/SKUAQ7hwDQQOhjBoEySExiTAlrDAQe+/q24
r6zr9aSte96DSruibibJANyP2HttK0ZomSd7s/IBxOeMaurfyJRfC/apk5PZVwQbyWk2YOK52IDe
KDrnDdeT2seAmd8SOe98XY/Pbt67KMTkV5GwfG3K/EDj0xyimXVI6yGdqp9K5ZpP+W07RkDT2iDh
gUAVcjleDc0EoXVw/ZJJI+uYS3Cx7oTNiMrYBp4HwFGBJxVFJE/+k3YY3ErQnFqS5CCH1tg65iw4
4ACVRujU2jz5a4j6Opnlua+9h4Ct0SYm+X49Zf49rXR8UlLHp6wcxSpHgLuxlrLd+Z0C75ZG5X0C
hvo+JQgEqy2jLMROT9jl//2PrKWKkOAQwVFpZ2WMHrN/1+nCvrFBYUVhD8lwM4/5N+topm1wS9aO
qahQ2tk7Jib1kO2bOLo7pwpp6o7oiVCIiAFFDGga2ieUTXYlmO2Kh2m21Es20MaNUxpsoxTzJIW4
h7ktvscv1RxpD7BjJEhPJ2YDZ4818irQqty4Ei4Hgl4aMyRJbp1aZ5g+w56YZvYpPRgNdDvXyOQ6
tBxc5ySabHtXzZDrZX3j8Vwkp+Xs6GKHRDI7Z/7wWeVj/UxyxEc6NHL7Dxwg6X/LDj54kp0nkldI
ZCchiB++hnPfIwKCudFjAwljEx526ZqPhuDLqX371W4JiOccbR1BYrub7jqfYS2p290mY4cOKNSK
D07eFWcdW8W5D7xVj6R7xRptrQ2b6Y6cRsKx8qchP7kDE118ZlVo1ywxst4OJUfdGGQjYEz7HVPz
3hDJAU31Kp+QPxBbA/+gOfeN/8cK0j9ZRgtb8zzpqga6kzkQFcJFbnSe66PEkEPEQ2NvmxF8yUTA
earfmQWHTevwDc68pwlXAbMYf10XdN9WDnPGm9pjFbTIjrBPx4XxmcNn17QjRtvVm87U/X4O9Gc1
qb8oHhvag+SuE/GbGbQVnOtgOhrFrTd31TmWozob2u+2FIaEJOOhj3tEg3Gi0WZJGW/S2HE3DDbj
SrxpO8l39gwhlg3Db4fAZUYHuzL9DEXOZF8qOaGcQcIbjflZMLSh1zURiX4YuCU2LXGzuWz4Pgv6
tSRa8o0naY4TEm+seDlolDmIffRS8rADCsIdRqBIX58igBaEK1PZKz4v1VIIu06OmaffpEOJbFmu
YUNNAMzskxcx/pu0uEZw3vmsHMzu6fQUJxzOClYRszlIW7ssjs5GWgNunsW1NvL7OA7Wnk3nnbtw
seDDr9UoXwdVHLpxMDa4JeO4Zy19dhL1QE79Hx+95rrj4QoeAYrDKTJShnKqO8XdeGoccfdPX4ly
7knfeHBm8phN9tmpFH4ch/GZjWCF0BV/rs7IK7FlE54jE0hGftmx1oTH1pJlYNXQS602eWxrFssm
Ol+GnuuUXIta+J/wCKfQGGmcK/Wq4+yN3LVevgQl8LcYNfex94q/ckw3lPYkYlCsqWIAV5QxuTII
kXAr3iXySSHVCgbQzc8QRAyrmAx4rs5DuyheWUrEuxblRKZGgyHXchcE4AMzej0VDSc8Mu3GB3HH
UWtsR4FS170txus/dcw2PRtc5GqdYW+AjQcbVvs4u5n3U6B4ECyNBmojuV1LPL2N7ai2tct0qHKJ
YckcdYIZRkKkhWB6GXa4HDHNBPcoVTmUWos7PEsWpl+uj4h2ussqzYVd6uHyzy/SjTC+2/YrId7/
/kclFGTcwYuPyrOWZ0h0+hTERIPd/g6PpTz/81dJGvz7r5wAjR1iZGY6MwN7t6lxnWXY89ZlXoVK
+PIul5F9KZwYJfnI8+mJ5VKSdbqd7YRV+O1v//NL2g4XJxXxMchbePyxmrf/GNkdH96TwoK+mRRU
qX9+GVG/y+LGw/UYfbmdCynSWrKry5nupQv2szp44HaDOiAiA7bmNuHqubF6bSS9t9TVDGwEfaFz
Bi7MBDD784/Jvp9jWv2kPODwao9B8hUtSXVFNrxJSUFx09g/L4Fu3nHeP7fLDBvzH4+IAdZhlNUl
FVN/7wln//+9Rv83XiPLxILzfzAbTWn187+5jf75D/7bbmTIf3mOZXrIzQJaQc+0/1cwJi7hf5nS
5F84UgSeRe34H7+R+JcnPYEXyTEtH1fSf5Ix5b+swHYpkWx8QhiP7P8Xu5HjBQ52ov9pN3JRYzqu
i+EZXxQLPpt//z/sRoqRB64Nb5OZNlZDEXzlzgT5nmSqEFSqzbJ8YQHT+UyNjGs9581+rDh6cNbR
mY72g9HEYTVk+R2TJSYvkXiMQcBsIZJ8ksMJxIOWmAMSBW/xy3yPlZlGxpXUb6i+Imw65aMEWLzy
gRi25KT7On/B1/GChfO5Hj9x1hNY1vYHXeFWsDqHrSaFK5CPIzmDCUaNVarq31HEjzHyZqtwSMFQ
JvmAaL6B+952+DnB9Qk0AIFQgjWkPlUjhHSRRlwrzUs5m+Ci3P6+mTTbTa/b9R56YL9EUeeiq16x
snny/PYe27txmNzhtci6B5uV7HUeUkyYaRzvQFOBdXxK5+B+6fJ5bSBiFFVxTdpnon5+0aod29SK
dxCYGEkuCXeQLZ7YytM1p5Bkp7+ebNHdQSo7Jx5IaFLMfCiZH05nfbjD0Yn5ppc48ddY2/mWbdAG
U3KILSSUKoq2bKtvC3D4m0U2nOJSvM5thpgki4oroeWksAf5PjK9tYPF4yi08+kAUgBWSXxv91L2
EUgt9xtCvBM43qGzogX5nXGt/H1sl925s/XZlvk9pD40SS0YaJX5R6quEeH87Mkj0CYwsSPyzLj4
ZinGCAKPxapMsnFfGs5ZSxq2xDUZ3GCwrxp3PjV5/GyJ5JtZDx9XRO9kjQen9akkzRZrA8GO6KBV
tsrpOblpyphOo7DOuUwsdK/+x4Ko7NLQ3yEOYiox4JIpNGzpbNhFRjKudVG/jpP7AW8XkfHMoMKE
wlubko5HEo7kWihMTOtuSvtDS2TZk5He6suCfqkx8x0alXFlVNZbAPkG4hBXXo/CE6oiU1cdm8O1
VsULF6ZzMGdkh9pRv3YA1zrqVXJmVCn5BjuboRmMghBTSL5Jex+2P2Vho6NmXdXMSiDNhsQtws6Y
zQOtSbzrb0nXfiKS5yEnO4PAeHQAF3OyRgY5zJmiAO6ef4MZ+FZ1YOdRrK0mICwk0QUoQsrQpkFV
00sLU7JuIZflmlHlwBt+jesm3nq6Wfaizahpi2tAxsCqzpvgWKbTNZ13keWJrxZEOOqQr3QqS/7/
TLcN5e6MPsJbhepTDdG3Q7bQbRRKqAQE3sCMefc7UxwECLNVzud4nMz6PbEkpGAXgfiEtONqmcF6
sEjN0R5foqXyk8mWdOs22AQJMcQ/B++fEcS6J0h0Jcf4AompCQtl1KxEyoMFzSHPqU0DAWWhDNoN
8ZBrl9ciNfRrsnSQsWWEE8dj9JXbz1ncLFunR3w+GaToiGcRoGll0XvCcnSWAWqOGQIwwEojzCic
GB/UC7BW5WfUcyR7HKwE/6NZEhvjTFAG/JbFRMGwWOgeWmX51QDswUXORLhOMHeUtYluPOPrUBMY
xZqUKT7090EoNAWIf1ASme+yZ6uF1Ss9pAkJOPMpZe2+8gfsdYwAn6bGOkl1aRr7pTSzx644RsRo
hmXp8oOVwbpugjuJ/mc9BDZHmDm9SEOczdFYJ0vJhN6M9IGZO8+djr2N7L76IWaQ0BbxkRXoEZcE
a2ris0EeowmPl25F6t23F0/XsgmMQ8x629L75rb1zGOAPt4tzjtO8DcYJTIwhfx+bfdAolnZgAgy
8OzE2LRy8Zn6hAnAxO9Dzumr6IsJOWZ+zFUKqaRiMId/dUPOLf1Cx+dPGpCLnIS96qSJgVJ+mFYj
+YMa/HPJJig/Je5sXXRjPQ9j/wMG6ZUDJ1rzVcYPDNJCY6EdCFr9PfsteyQ5bv6KChNEbvPF5k12
Z6E+WhzjXk9EMlDpHpCuMcftQ614Xmcb95PnPAdDuVUWuq0UZF+PRBScq1U6Iwve7Ox4yyULksMC
U6cSKQJAgC0Oen5zdnhox2BdslpvFT9LRjKX1o0/Oo8rhsZ5smwMdjf6APyHewPRQWDbd+XSXhkN
vZimvKjB3yozvc9g4K1yEVwLRRTlNIl7gxzmtOSMY05ig780o4f2ZtFAALfLZ5Yd9AHY9tvrPJf3
SGM/BiYzRO5EH8Cr38HglKEUrz2BOavew0IVty/shtdS9S/GBEUhEs2hE9lDQz4llBDDZPtZnAxy
P7fQi25s8uXarBtb65BfvkVj/OgG+REH3z6loGeFlO/hQEYrbNM/pGEcpqGBIQRXS0H1VQjhQhUF
f/KajPbeTB8xmOzg5K5yqApQ/fN2BXZn2Pk55h3e9SGF7F6Zh9qqP/VY7+yRTy+jsKeefm16NsbN
nIXpeLWSCsdcUWPIcLI9jeuzY3t3peq3cpTJZprFA64SRmKsUUnYWtKNnOQnet8XNnrz3svdq7n4
KwKYhouhrJrDjGOkba+ZiSyOnGu0Ww6mtiDaDzbAAcAApTPfW4uCIRqwmGewQSxK7W2MiNe4TiPo
sun4WidzD2ixfct8EA1tI15qu/qYaqHuhE/sZldW214QpMIkYIDJoIAeReZjc0uSKkGCc5AzD4ru
suDTWNxflKNE5d4cA7VXvJkF/WUjC/ZB3lcxo4RiovcDDfULPdAegCbLLzVO+zGwwIfuIgccDCPb
eDM54C1miyEmIVmkq1iIcwAr6XyDpmNYgSR5Tbvhrm35t0ww/mQUo+vuZrMwNQWHFPfEgpsoOeqn
yJjtvbT91xyqb5AXeLUs5W6tXFnrqekOtZYcb0P7MHjFiwdeeR+Y/gu4o89bSMMYuH64uFPzAH9w
5yBCg2cvjZ2v7pFKnnsMStgi2KsvVh4ddYBfIlb5FuU0HFKWRrrzd01y51bj61B9+z7cLITuv2YO
3yLXHKnYrWMVP/YTcH8PYZyO1nmPMSv1va82+kDPZWwIuKOsYn64lZPiuOycu+FvazB/Eu0dkI9o
Bz1o52QytLzqLXIrrFaGX1EjlRQ2xDz4S1ns6sVCdJgCNJHM/pzg6iCuIxB3IUSux5ySL84R0HOJ
T3NI99I/ZuBOQ6wTLcvoWJHB6LTboWJmTgjMkPjZtSL0exmylI9q5iVM1YdjnYO6cV792EGzIKpT
vEBH9rx0RxgPxhf+IDxdmqN7HK295adi5aFSb20zelT/rGmtcZ8VbIPxM9a7ua/f7dYb1n0s8jVu
HcRfNcpzkRrnRbBccLrfxgt+grnk6x+uvmuPW90xxOq0xW5O3mabHopQZz+B6UNi4898HNlmEDHE
FZewN7//McQtrnh8GLu8Ww8qDo5OALQulWvfSXmQpYlQwOKTQxT5EP/kXL0bZiCwepfApRhpjl4b
AyH16nkV2NOPYvoXYoq56xw8ACa8xwOqwY+EFUo4NGRwGU5OWgQsPjU48j6qMJgQxcsmPn80VXdw
0uzILIb+naQPtu0M6NyC6VfvbTvJ9K4SstvhZ9g6DqNckGt26LkDggij/SU37luUUoWQRTZV5p5d
AvfCpIPT6LngnocKDUDlMIqM7+bb/AXVS+Lv+ixC9tgOXWihfh1ZP62INeIqYMnjuc1P3t2Sn3uE
g0FWlyvSi/k0hheII3dLgD7c8h5kbzzFJXKzLxjJ98p5b/RyqMySddFCh+bfMkfM6Kd0IXxXHSqa
wHSeuO5/JYPHLnK3dgQYUwH4LoKBH40Gh5O7mtR5w8SFmLy5qD5WfTfU+9joqU9c/jQGBt95ycwY
GtaK9bdJsyG4r5FyIOWcHmZD8WNAlFzo4IRs1z2i7KZIl8YG4dF9VqqrPRromsEKkZ8D7t7BwKJi
48UFwNK3OWet992y9VhuV7E1MrKkJf50WLikff/VBZBJW4iOhAIw2McexUs9EfGxipBW5SPkJBxl
OVq57KLSfUOaMdYkTF9eHWoHduoStgYyqsD8Uom8WwrCKtzorb7pIvou2IueR6kZ+W27+X4auoWr
gWkgfnmIM9wdzWDAinQveiTih9CinlfdeO59flJZw0K6mOxgFbnvaBUopcrpsbOqyyCbd7JgY4es
HiOZaDcvtZgYaSKVdn9Fi/aS5Rsw0viTDu8zi55ZnbOrJGRsohiOKnHi8TxarXd0wZkfYuF9DCQU
6oVg+lZaNpKL6nlysj/Krh+HXF6DZrLXAUb5Ouj4OXV56EAwCstI9BsN1m+SJlxG9N+zLA5pySqq
RIdE1TDAV19+rZp1u5nuKXhQ2euIfAZw/533qqvhpJO4RnU236SnpIeMP9p9neu/Gsbuja5/IbwS
i+7yMhMtMDmor21GZ9wankELmL/pUkEzICAPsnSLCLDds8s0UfNQrFJiLnnPyLT5S8srkL8upzqC
zx1ReUnWrqt5o1v7Z8jhfefSQjzEis3DmcrDsY+9LxmXh/p2sieIGkZYQtMtusV61i79aJw1LwIz
aJAEMzPGYt+4tNPmYNNgKFYDSboN7MKhUEF2ALfcNOoD+Ho+aNjd0mhZtefPaSX+GNUSMrdeJ+bN
Mj7Gn46PbCCJHjqrfiIG4B5qwIuoFYwFp3xTSCNC6Yyv5ijAXcSHMRjfgUEWX5Q6n+2NNMK5v655
xLdIx2hnbILqQJq9QgH1LlrGT1C10lOCJBqr17isIi1/xYR5QuSHaCGG3WN9FvI/hIpuERzmJPoi
yjANM5uTh3Q85PliHQTGPcgNwuWkuOQFFI4IwTk6r4I/w8Onr4GA1DV3RRqQeA/qAJ/XLQ++kc4K
5BRXVNZuGXA0Ib1pvJljLAc32iuhjEw227HY+U2n7/yoO6bRRLJVIcyN7cfLiejctVskFWpd7g2V
BSBqZET36jKHrZrRPhoSAzPZoKveTj0EQMh/0YG4Obc1K+uPVDZ7D93jygz0RsgarSlFNEwZxkbp
8BCj3TlZSKtJ2NlbReNuRDMBHDeW3wne2qFy8G7amIAJXBBr5Y50sCkPjtnuHCr9A+Gu64AqrGb+
xm1b8YAmvNvqwa+GxxaVIbducsBF9GIGFtY3zPMhXJTz2LZfXoC/z2M0vXHcWK+8mSuI1T6RJ9n4
hxz2FfDWczdWd6O8CZ2QN7Wk2OKqI2/B6i30EoASCKI3GNo71d5L5SNkm4IZ18grZjb0IM3Bzrm0
Iy+4jw0A51ZZPRAZ1d7CDr/zruR2n2hs8gmbuBr9hxi5a99b950g67Cen7gPtl4ys+uxWnzcIiKm
xE73tnCBoLcUSWW6rrt23njmOy6Kx84HKq94jVgOzmRTzJxkKrqzXM87muj8y7hnk+2wsRqRHuKC
tg5V9WCalrx0mcsgbMoj2q38nuALFEd15+40MLX53ccOcI8+0fG44Ul5/5AOJarJQg8DZUJgDnRc
XVnqDQ8Dkto4ufjJl1CHQrJLwxlxKLmBSaoxn7VabmoIRa0qo3IbKy5L9EVOpgsEtEjbl1RLXA4G
BhCWdGxV85VM4EhiFfycurR+08inzXXDiu2KJIbufyDJAX4EozBFs9weVJkQpFd4Gb8r0Mg6So1t
22KBTNvpLzvqtWNM7GH7BTlC9KvKWwws73vYmcZjW417rdiANTcKtAFxzmEl6xQhpyuJLDePYDRX
zynPDXmNNbl1vfmBJWOfgfBFqQ58SXwtJMWUCr1KXWygh9d7w67+WN2575vrHC6weJmLMR7N55el
jX5xeTqbYUQis7bjKcKnDLYXt9OuSKxsK/l+Q3qHO7gJoNSMDF2R8yBH+w0r+saYRx9/nnwj8YXN
LhskxwfmYXX8+NvhZfQwYyFcAZyBYlgY97A3WdhRSKzKzC+ZWIxPXc6cFH9A6DH2XLvaPJndxE6q
rXaFD0kKAUOxsob6ee5VsHPKoFwF0h3Xg7SeUIxRZc3VTySGv31HrmbXJO90PKFHdGE/98mmunFp
B/S4gjlj2MW0aho3Kz4UVIY2VN0pcbZOOV2cNt377hjdMhymUM68r9LPzG2WRwCOBv2M3/m3HOFu
5lgooir7ETZ9AbLdQTERsqhmPKPBDl4xT8ocGDuBTS4fJO7KOcd2hSHNumXMxMHJ9BbEIwgkdna5
7Gkt/uJ6vGZ5ua2rtUZ8uE+cV4l5PEyQOsoOlqOnjl7uYHoCfB3COVZr2YIoVI67a0ZcoYtzZSCN
nE5Uj66pDnlJbltmR4SMMHNUDvaljisnvwVpTBft3pz24gkgxt6ZRxPNW/5uCFwDbo8n2Kliguye
ApbXe+je7cYgItDigQZDHS4Ke32hWII7sHFNzuYk/VqcZdqOcKWMmuQiCgw4iX1Uvo8zjg3CviiM
h1MbDLzoyOxQKlnXDro5+X7fogoeR3eg3cgKoD9FBr2LWr/r0C+5eXMqUep0vEPrgEQ4WFs9IJz8
GptKbG4gy3DsGWhF7BhxOK47McLTwa5u5+4tPKzYEBI/nRaklgXwfobGGMXngroBPbVmktofA0iH
qzFRrDdTs8XXmH3nw7edQtNAhAiopB9JYdCPGTG8d2RCHUArMG71iNdJJvlbxH17nXyDt/2Gc0wY
n1PxyHZVuvkpBnRbKDKryVB/w3ECbNya2tACV6RgBXh65PTOM9LZk1ge7TIfQarXgb+m9ako3HuC
P7LJv3Aw3Wi62BpU3js0s/xiuxIzhaujULS5N6+5TsR2IDn9Nia9DmVwosAOIAcV3TqOBZmjBjrD
PLJRHFLbxd5Ubpj+YPgbjYNgec5Pm1vbJt90LAoEtyqN7tqMEcUyXHXrbdu0oVsq83OUIxcsxqs7
B9fAe3YnmFYOuteMrJNdtwwvxZieY2VB6/T8daRx9y7C3kHYt8i1Bga8SQI4j76xYFzGeegX9tn1
/UeRGP5O42QNR69/VtZ8IuAU+6dDraZg7cJ0N3bgOsFrw4+STLhN4T8Yyzd34pEQniLUbnXslDD4
MVM0GOk9yF24tkGMUKbKEEy3j8hD9lbcfJS8LMzC7qcWQRqpqQzf+4pt9Ysz0a50zgwbgp1FZaOE
bppw5M0O6uVvaelhdWO7VIa3jimLNq5wodWJQ6yb395A+KekjfOZs6gO0NxSyIIdRuCwpjug2EOJ
d5eVW90g0ZmIPBmxidxNw/weRU+uiIBc12O2Bn3wmwf1Z1Axq27tGzfJ4g7IYIxSJZNs9qeNwWjq
CetBitKc4WLLYBIfTHAOIi4SXTdEL+dkcqEaWOXg0Lb5jGLCs1rn3gdUQtwGWxYAO+vJq85wneOw
RaGwokMmqqZ4dMzuwbvFyt9YXWowsCZyLcVDzBnRLuyjNBO9JiIzyrgL3IdxEA0Se4ANjMftsTkH
Zuqhh4Ika7fPkRLd0ccn5mWkojWOmWC0JWxGU5mNmpyeAWvPqcv95a4dSZErAtCtfv4nEvPFsuBf
MZ7PzVS+FOpWE42HRCPUq/se63tene1iwL82c4rKP/htB/MRU0q89kQFL4LoxToGnKlQYqJe4rZE
ehFhpNZG/qdsM1LuucXtHEeZaAnXLReo7J51Waydku6NN/AU2Ew8oI4AgxoudppCW9PRNQHbnXdo
sEYyxUrZsDprJrXpy2WLOZu5n3xm4kV+znBv+fXGzge2SkwGYxMmeA3vg6J7+GwGb19skkFjNVOk
MuHgRgTay4OKGZSNiv1fQ53ndPshxfY7qOBNuIhb5+zSstWzZhuUA7Adk40DlxdUneNMGNWqqIcH
o6LUyrrlldRajt173/GeQJb9FlH/VSs7PQ+W+1G3tH0kOuydCBhybUx7Fq8bYxS3EAUiYFg7XAY2
spAi0lfPeq2G4SvN2uXgm967lpwpPc3HhjyFfcQh0NMRb+JFguCyjdB2iYbyvZhkGP/H7GEbzZCL
MNWpe/Czj0GR+SFq0EfTea2WjGMIWBLBkkxFGkB/pBqWJ0Zi6EDn4rmT9VkHyx82pOw6dPIUexmL
mglmhAb85GJBjLDy8GSXtJbFhzDYT1XBxSSy24mZ8QV6ePQTaHW2+6OxhM4trykj1ltodygIcgNg
pcoj6rkRUmTOUyJM9qew1EIsA9gx0lsupuRzQcl9tG1iP41eEGAQpUC/V047fS9y2gT4XglO4kcv
6oHxNVsFm9d+PbaEfJHaMDAFJ8E3j84EsQBf64BvkpdKrrAHySx5jxp0Mn6UmLvMyX9c+5Zr5KdP
pN3Nh7GrgMuBrCKYl0xtw3iqG70Fx49BB0tOCz2oMkoq1Wo8V/Ismvkv8epNeGPp874I3hdtf5TI
7IwcErRdnihVnqomSfdcSt5KJcF37UZHK/XIKWX0xhoDYXpkb/QoPsBfQKJN4qvFKDkhrgjjJeQS
Fo9Wu5wwGTHMGNHkZ1V5STvzlAwpHsxLRXzY2ICDsNg74Fu7FiYbNOaqppkefWYyWFtfRo6wgexH
uu2UE7bycKJtBle/dpIhE9E466kktt3Lp8PUQL2L1nDM9h6Rg5euMP82E05tJ42fBwOmBx//axQP
f8SzYVvmJrplzxvzneuijfcqVEQjj/qSo+/x2se+qV+mkr2bK6ajzOQjM3An1G2O2dWZIE9FNlEx
YTvpH1Ld/sI15q4/je3yV8Kkyaw0h41irg3MGoQ1vqGCTMEjoveMMEGxfMZyhllnTEJRui3ItnGn
O/W91PU5A3LTS2I2xozoHyhILfBA4GQjzWQidzL2qP0j71r1cwaTwb1nY09Rx0hKQk1PrtrwBJs2
jBZNPv7FfQO3lXkXRnG9aoJLbLr4IOGHbjFUfixe93Sbwg/T1FzaMbtU2j8ZRDXVEmgrRX3DKDTZ
ZjU1o1dwOQwR939HbJwSgsb2N50Ef7DFB+Nq5otecCDeUK7ol/CteyzEADGuCqN5zHpwpDRBT51H
Eu4sWWerhC2Q58HDKOeTb9aYxnh8VcTthZRynNo9ETt62+NcXKcZLpUgiKk264RFbbXzR36v0leg
FoNrnjmgnUjEGtpvhZQQpfbzkBZXih0z1Ln3YXmksfldd4wcn+wgl6d6jN+d0jqadf0HoGpBi5W7
jNAslOxR/mIv6qbfZzrVsev2/PF1EQGtc/drguYLK795tICyF5YLkUsFf2kI9iip3klVABtk0mPI
6kvcbEkOmDjgYAbi+7Hddy3JHQhTXoOAReAizG/s+CAuJuvIyu2yVBSspjJgqlWYBxo/pZGmfMNx
Ju7g3L57bX0aFID8nmTfXXZrHzLf0CtNPkHjuX+7AmmjLZM7RlImnwnvqUGHo+1NS7WE/58YAK9y
Q7Nui+NiV1vanXi0jq2HurVsbgI4bu55rvM9R8rLOCV0bkP+3SwkCUVF153A+HwyCEcAwLjTgX6E
qeiRUJKvKIMQ2eQ8F2mCmGdsFJKIKidN6wdf5JMuvHo7qeBONzRAhRgPM/sYlx/aWlrJA6844kVc
S0PGa+jBgqy0TaMOXFSxWloJmJQQhhieoPPR1BeJ8ZOJ8uZPfK8hvNNoUX2AEjtGY51STwxbGQcq
JOwaRwe1dx5opqhmmOSMTUZT/XHS4s6dijML5L+5h5U8hnM4Eq3K9G1o16Z0L/2YLvsFWUcv6Myx
qBMCRCqRs5AEWZ84uvhtRfeX0TWxa1n54pndd+SML1gPJ+w/IkXePP82LsZ7HOeDJkl1Xn7N3h62
S41ztiWYXHt/WnNkdVz7h6mYbiLds7+43UagqOMYj9MNWsPjRO4oMPqsLJF22FwwgthDd6xMck9v
FBfSSPaBlmEvajfUvbUVt4ywSAT9Wtc0ONKb+td06Nm1e/mHkem32DGWLxco3mQGD1JlhMt1yYEl
+q6U2tpKyVM2WZrAA/KOkRlzn8BMmvruNLh2vp4zXEfBP8SFvF/2JYvFXQSKPxxiRvFxY8VEZdLU
uy3zyBR7JUk6u8UVfOvx0B+yWG+DuPgbZB2LfhpyBAEsmLt2ABOsoLqN3Bkop03lNHcEujhQMAHm
luUPSDN+nnZphexxYFNU6HjJJHtmfAz0Ef/jbNevoLhIoQrq7yqfXvyWkU/n0X9y10l56UVBa1lT
Xs0D/QcQNn/fwetKS1A3wfCSV7dNR7vqArr6tpZg3K7BxC62Sd0XK9efdXpTpnmrhjQAtlDjk+Um
G5bMuxgR0uREhEo07bc247NVDxaCfHedDMEd1srbN+RNVMSa58M3QtCOp5hIHD+1KzLF0nJTz+m+
cmNYq2kRFr7BwFu6Ry7htyEK5IVUn5GaNWh2FWQ2bQSMY5LFACZg6uN/I1iJktgxSbhfGrA+qCdM
FopY9ogC9BBCMNhiQHjKow83/wVe451yW3RMlykQCcDYjeYc7yJfPcxT/TERBLKOEi+GCmlvAPyW
5xmzdJgRSz2rqgd3wPiuARJ3103DN6PRas938lD6y0PiEXyJOIMdTtd1K2seBBKS5lsxDUTzqxCw
xk56MCdGVpMNPuDsmi7rzBlycd5nbwinDnjwUZYt19j1nuTQo+tSCI68El04fB5ywCPu+8jFvQYN
xe2QYQsmIA0H26pBtruToruP8DGs6hejyJatVgly5QQx1xJZp8yRnN4xs0webFLCJ06u0toQIL53
RPvumnb3XIFZtvrkrc5UBJcDiZEcbPd2Ll3tFqH7QrXKzrskwmDFIhon1ZS/zP7y0gA32Foi/dY6
+y/2zlxJbmbdrq9y4vg4kUBiNOTUPHZVz812EGw2CSAxz0Caeg29itz7Xlpg3Ihz5SgkX8Zf8TeH
ItkFIDO/vffa7oEYwkuM+WsbGjkJ5wXZXc12xdPO81cUYIOfRXfKZfRFlMO4Ci/6MVU+97+s750M
rhnGpvVMJcY+jtRDyzmKPjDuetAMSBaXiTnbwWMojYekvtPCRJIocx8bHLywbkkSNs5tDtu92TfN
0Qu7izMAqIzAYx3GSH7rjNhuOAO8ttvgzYDn4LEocwTLokOqu/aVR+qBer7e12uV8msNV5/aKIKP
RIzXotVtF4n20gym4OxGvykpNGvo8m2BYb6qyuioCWPvGE43FdyJLimwAfBp7RwrerFJEZxMU5Rb
yhpeLD71MdDxrm2DdtXlVFxyeF5bTlzD2WmBz9dsexgNtWXxHTJmIqP1ysmOVl1DvY140nBoJRhw
atbZfqcAe22gS4idYJrDPmzgjhg+CsUzJB8poC0KasiyXFYH8gp7ocNXQe/55Ek6sryGope6+lnm
9oebMQKeysfMFM5+jp09lpBiyxkas2o/vyXuhPeApMGuaruLbSGvGL74KGWvb6F2n/Vcbuth0RFs
1tjEDMXJJ9YRuvPDZNJNB7+e5R5USaJiJgVCumuVfUwkMtbo7C/VqKC1szfg+MOWvlkLbVJ9nFC6
7aQvwvN/xaJ5NUTJj/XNNrOS1xkv3j7LGzYrFkOa1ohO4L2wthPznOunEByTHr3zWMM+qoAdyhpj
V9DQVeNodmftoiHEN19qkn0I/27FLR/w6RH1hmKT5EiixUF6CWIQHE0md/hZWWaEPZyquXrpnW/Q
tSO4BZLGVGFZBCDAoLaGDeVQgRckgLlqxxjfk9wZMzP6KGyfZgxo6yyu7wVEp0hNN/IDvGkETq7r
2HzHQXgBPwkIVMT7qvasXV/xFJqL/uAAN8FGNB3qyHnta8ofoTTbw4BWmuSYw0L6QXsT/bgZRYQa
FW6Zom7cuX6wlgWaIRRTiDjZy4WvSNv0yq6q5uzjblprVnt89F1/TlyrP7Nr/rBbQaCYjQuyOLgo
HG3nvy9Fa7dAS4esJGNNroLKy8njmbX6+79/X4gBuYfaHuKrcG8yzdUJ+M+boadmLyKkRS812cy2
E2Bb2VxHY/huJLQ7OC1Iegtg1SZR2kXjzoqiH6z2QHiSBUFgx7+CoLG3YVt/jblpPAGkcjvXPuQl
TzaKCjxGnVG6VXazc0b2qTm1J7eRhXSbtxaVehb757hh3m5OHC3Mj8QlxB3rOIQnMW0sHInbOE3f
YwwuQgWYWUX4of1nRTz2NITRo071kkmkpoXqaGhz32Ff/+hn+mmF30JwwaOEeet9cnpa0yFaT7mL
daPJfjVCAkbAmB37szoAhHyeeHgfIixhfagYYzW4pAq8QBvqs/u1nSevSG0bqHrmJqR6B6e1/SNq
xZ9h0aQMy+dRg+mI6swKf9wT/sUPqMPbyO5+hqM8kyTLGMT5RJF7oSnDRI8f8UxAylxBYmlw274j
e3HWHsXXoLBaWv1VeZaNJzz+5ns5Rwa9DPZ8xBFW2RSlO23D5d9Mb8M03SqFy3XRaJBIot8jHWqD
NgccajP2W5SFFWu+t4kjk0640rvQ3QuNEatGoSmlNukiZAZUnvse5zOO9TVoxI8enXszTdFHr5kv
LPRcGSAe8EH49L+slR/zqDUc5okBKwl/ENm49AGmg8sovMLWELmrkeIvUUFH5Y3FyP2mSoPJ/yC7
i+5IeIOlLSqm0XkMIA4S9x+a69eWbp9z+jHXbo+B0StJPcf2iBE8k5u2NLH2mQZsoME/ts7nYDjD
Qzl8J3WfP2gvCM+J9C5m2WObCIBG1Tvp584DceqD75ZAZlNuq2xOaHoc0MsE58EtarDe6hBDS6jb
d4pAl1acprgaUbXLdKCPked3q7BP6LkEHAV6Ge65DyJfduxJJ0kGOwO4Dd6KTqvBM04+Dv5aEcxV
rTLXMwe5prKDhwxlkPIN/7NsWPUyiH6428qv3LJPC+LcxrSD8cZl+DUbFPYlp0S5F6Ls73Kk5dVR
72ACr+FCe0jG/tiP0QPCmE/6kZlBgw+yKZzTlPk/QG3unNC7gP8NNobX33giH+ImfGnyUvIXw8Bc
6l802m5LbGfw+cPPORs+Ccqd2sndamYRjYwBmsSBgz2nP0HSKVaNyc3CzOKGjP1dSO85qr9rHmmb
0NyTkK+0erV0/h5PC83TqZ7ypnk0wZytYyO/EfUOEej7P4BqsCb2zS0rzT8mxzMoijwfJ8e6NV5V
HkNL447F3Ie+8o0fPj3IuXguGqPfjL29RW1pnjRlUHGmmy19eNtmFtB5ksOMquIYIoTf5u1ad4Ch
kpQ8fdL2PGlzvtfT2Q6Sx6yX4NVdhlZpGP1u4umzdIHsCSROZ8rNvQR/DcRE13srpv0PufMkGj8+
sT140k0xX3p7040eu4jGYw0nVhDAKjLTmOoCKDtrFCdgYQiJKafksXEPlB/+Jib8hHkv35PsivbV
GEzM1/xsZ0e4ymMyGFlYmyBg4quZ9y+eHVdvhQDHpVsfX4IU2IG1K05mxTSX+1Q95XF1EJEeD8gg
sPNjEd4z171SpbGr9YNVW8ladM5B0IC2a3U/nmAZl6tuAGxl8AgB6UkSXHeHYE4eLLxwe9Fz51jd
FanGO+XoR9oG2JW41Lk32qc7nbNH2EV0LSzjyYmU4DalbG43R8T3cTGcHAb9Xz6GnHTonR/UZKkd
d7ZzzGevfO4a77Uy6FWJxxcESOsxL/sNvVHpOlKIjGDI5JOlymZjmsrc/f0ySTaw9ozLhM+EJLyX
vSUWZOd45OpSZeScbLsFWcQVdEjEwPegwt3jTLrfUsY77cckdN6YYsUgcepwG+fehdTsRjrMYnXI
x1YXuYlDCMtm5L9JgmbXIKP7PRlYHIJ5a2hsPZmqdoPF7dYV1d3CvXkU1ZyeMIgza449/G9Jf+PA
T7V3jYgFPxyEnFN0jwjA2Tb3jeJ5pu6NEVgdsSYp5q2z/AnXdY0P8k8Bo+Xe6ehOtS2WRw6YT+N6
1Fl46fuKgHFHn0wiKyxZmfXsJBUsQuU4L1FICFfY6Wsjs/BlYtLShsg3EXu0nZ4CtYc9GmPmG53H
0e/wHQcdDEJ7D4z9LGn2PXsDnKgmAxRr9OJ3Hc3lMw4I1nI6vSH+OenGK9t7is/xoYZOPsRl/DKa
IQP4horqzCtxWQLI3wFIypc4Tvfk+AC8pLMv8mR4HdibNyIgyRheczcbrlHRlYSaiCOIabiLAhCx
wMlupkWz5i/HpztYLkCA+jHoxxkXJTz/ZDSovRtaIiEVRGHVjt8xeu85AvNQWVetM+9ejRmqsLJh
IBTFg8c9cOinPt/QLs6+LpHTNqgS92Dwe1AzlHDWfUBmAZuvfTSXVlPRtWx8HL0zOZBvcx14m4So
ZzJnr0GZVDDwXYTc2YnOvW19Q1yKyArYv4mDhntLM/+qcfbQ42C1j00H7lK4p8EtjlDH1JFLRGwK
GwYkwiIOdQl0Lqpxu3k9/wSzIyjZhBSZxgDZzyXBJuziXbcjRBJQsxA31yUNGTblM1NOj+qUm+go
wuolGmFeRtTELF2taQzq2i4EPqKMPh8i+P5RJd+qKV48zPUpOrGKq+dk0cmES/JCDQugRDA4wZ/8
EfVQAWLSVBHwVLZp9Myh2pRXaubodUzY4wHm4bTvFa9VSQIiM+oNum4DcLllfl4DuApJwq6nYLIf
xjbygCOzvkRT+5NFTuyiemAOhOltk0jj2+eNsKfJZSo/0J6LqdX16HasAuvgmBjnit4xj90kNyB6
imfITJQzBmj9ReMbIIsFHqakdUEGEE8R8Tg/W5TPdQQ3PutidBbZfVeJvtpZy8YDH0EOljTVzPgK
gjl1+wYrbbrlbCdu9OB+zMxtysqd3kVTeyeGplxGlkWqepQGk1GN8StlWMmyjcPI6h+UZ76kJX3L
1FsEiJmt/WAm07Q1+vTal1EIwyl/mZGu9lHE0sufX2xnrnV65nPjFDVSUgvRMx8dEyYCdhzsTNPP
VqOr0mfGRvqQMDNZq9D/diyve8mV8QvR0v41sjDiEAve+pzpHCIT9uExfM+VdYdGEnyLMz69u6LH
5QkoJ6IrcWohafQlZfMYOfGeUyWY+cw393ZSv8WexfZyNB6TqKVnejky+pFMTp2fDqxEbHlxmD7F
FWILx5H0qKhaA+gL9sGOPZhAUw3pix10Hpv6ajj1Da5VX3fuPko4nk5t/QIBDkvHJJNbannfdT/U
R8+fSFirrL23LT5haVDvCX/lpL0JFDnDJdxu3JhFeCaj7h/cCq4SVzTz5tGDC+tWFNHU7OWUXrxZ
ooJCPES4SoqWPg/KSdmLlfrAIY/jFx6AJjGh4s4+3AsWrEYvRI+WiZYjpnsHt6yjMxVYLLj+eLaz
fWdx3Oz8af6g5vpjdlHAOJGqe55A80vjtziOH2qf6om/VbbpSBaTKW2hnWCrkEt2I0TglzG4wwu3
zjxi8AUHIOTrsaPNgJzSrupH7+qN4+MUFRhOiRhuZx3xD84c95Km9Q+JW2vTJjRAyIkJUN9392iE
bNLPcYRYFsmzlcMo4txq4kW+eBCFry65DG0yDZ0MWi17W4YgGFILUgqRzKjl2d+o/WDAi7YqSqKN
Ym8U4iLz8jWqBiSJHrB2MjnJphMqOdNDK8OsvbUOA170Lb0u3S66quaPnOA1gEb4zajv6kRsU6zG
ZJ5fURcE4QlXDBY2UUZgEFlSrHxrSFoYmpG1nREMBOwoocG3Ka+9+UORLHSCeQYRYD0YrfdM8tLe
CJG5NG/a65ZAElFG55XGil+liXgZ2NjLYPSs3ZFbUxC1oH32NdQlZPgixc5q2J92OXFRwErf+F1E
tGnGhaoj79GOplWgB7klQWcec2mCVcYlX5WYr/Qg2MnS8QOOdS0avM90r3/5nU5XVuLij7L9q5ph
CDLgRk5KbXtTho1Ch+ZprbV/pBEYioZjr0ZwguvOzrpNPo273gl/GvR97jlW5HQnkBds7NY48AAB
8iPKR8sezmh5l5giaM61usdBCj54mJsHzw/Ds7arQ0E9WRN6j4Ub0TycepvKDMBlzkAi8z2RlKsd
MPHjbDmvyxSeYc+uYdYB+x7vKRop1snKH+DwPz3ipBSAN0jN8mrOCNLhFBxtSOYbJxTob7F1oQTF
B9+RXQvwaIgdFYPjwWFjZQMTWxNsfawr+B6aMFdn12sRFBamefmRjckfQ9RfSpnfQ152K2dxtxWB
egn65oeRgIiPl5A0ZFwsYMJkx4040QbiOdJdurGIV8iQYBqTFp/eFWKSNbd85U/cMUv3HfvJtAaG
I9+mYf6w7eBD1dNz7/Krp6o+aoyEBJLYGVJ8cijCMCIbAIKCRMNiq/QpcgutD1BTr7ORdLe4ZZOg
Yoce09T9oHqNpqTeAa0DQIxd8INfi4Vljbe6vrgYUbDjOQxX56+uAqxfETzo2pfS9W+FRJ+rqkvh
+NckjK+B5DwvLY6VWIK9nTQgPMOKo6ghJBxJ8TTeIgtbvP9Q5thXwo42ib6DV+P/CpJZbrqEniJZ
fzFEJvbh+7d5yp+z2ro3k3wcepquY3lPqIMAW8cguGxvssXM2vM+tsQ171f2ewT1JIZy2OWEfcSw
HeucPR9L+5RynAxBN+M3duh+Nw6B08y7bh52ZeVx3Y/RuZ3aT3qI2LTDt+PtDbO8kJAfLKZYEbMh
NVOMbJvyYCLurnqiBVaQbRxHBTjcylureDQS1t4aChL0fAwiwdMCXPFmMNWDZxuknGbojVaOsTkj
MaGBiknL/MbF0K1dV18B0NzrKn1CfbyPY8M7GD8y6kxibFC6iZ4CGKRGMhHNMLlYuu+iD6dd2uOr
yaxd01FLg5l0he+YoK8xyDPctRDNZEYsuaKJtTZsDoXBeCNd+Dmlzh/+vmhTTKTSSN+Y5WZ0jJeq
kf7D35c2xlCnCORy7iJU1IO2HBn68nBfJWb+Yhex3jRmP56B7+DPCky+v0VZ0gUGjbNQgFpCYwTv
xhEeQx/u5lYD5MIWSWx6PwTufQSAskGO+pOUnOb6eD7A/sKU68YO/TEo1njhzHvrTjfIVA5EKr5i
6ZoOIVsZSsqsnw36BothtZ28xF6HqbkP5rDelwYqd2jU+hqh2nALFwn9LMMZPpw6ajwHLI9IRmbD
4PXvl9iWilNNBgPmjWKMgAbP9VqfJmxZfgoVBSpSsJFTOHK84yVoJN+aBQ5TWaY82TPodsPsWWLc
0tjlY/Tou92LV4KCy1v53i7Q2355iccsoplp2nEH/9IzvFggUkAO298OG9FjbZPAlRVjerQQl1yi
FwCRq2pgmGU9n2QSEBlZFFoDDqoramCo+6gwnzEzJtskbG1G6Hy7oS1aBp+E4xjg2KyEgjp3djce
vtCjq+B4oYutpZUynC5h73U1AMzWNI5pu/Sqpr9QtOqrqz37afazw/M8dg/EpasXihYWBnGVIsZ6
yfLPtpnwEAoIEoztXh5v+EgHDlHVd1H3RKoRGrD2Vk99IwAYGvqlmOlmVy3USJG12NbnkV1XX+8n
mxBXhFthEuk1JYG3qckar1XlrOjEYp4hLOQIb5kmTe6ZqPDV1r/iEAjAWAcB12NtXqYrnZbxtjOa
t4IOuBokzlVEqV5b+IkL27Ke/xbAvbEhiI99AT+Mfum9ZCl/MEostnENPAyZyensD/7qN7JyrVMx
Rsx2OVaCHbWCPPOT6JCExAv98WTN83PJsz22pQ8PUn23Aelf2wQsSUKKjY/Qp7hRf3xEpYOMfjsj
Iq4fjT/rioeYTbKd/GP57Xrp0Vs4Og2LhRGlfwQN86uuxxy27B+8O7Xlm7zC4jhluFMBJ61zgfs2
6aI/Y59cyZbjNil3rhGbLGEi3xh6vnZxdOKgTlMXwLhmZDhC9w7PhBxY1OSZ62UJ2fsyr9aoJuHk
A2Z1WYRLZyB9YNOjhh2eMtJN5mtYggoyY9wOf+gPfaQ5rWVJx/FZmUV5ABSeT7D8HRH5B6twOS6E
886t2hdcxo9mYZtbgpG9h10aww5yqfoRarwnlXBIMHTig47OYDvQ0OsjOBsKjGM5jQ9Fe/eK3GUn
3f1oaHhbxxXsQN8maTUx28fTl53HJv2oOYGvjYBkEdhcbNezAhFWc0ivXd++goM/p3FbbUlSP1p1
wP52DmmGVGijwvOIkwebBKTBGn3LcUfzSQKzIrgKJRfg5JQAu5BW+NOMbl4v+m3oqieCts8ZnW1d
ddYR8w/PDa09MMpia2MZXgkWMBXlT34CWaGiR6IovWpVdqwaZj6/tEPETjOER4YKV0AsCKpt3mFp
ihXG1Zmqsrwak71Zmh9mE20YiHfbjHIhJ8HUNJjQ39mOfbh+eTQMki2c1PSKOS264MQSZ+g1fQ0c
tQsZwXy1poM7Y+ASUz1t0wrukGZGHHJ12XQ1N/QPoUZ717HL8JMMAMGi9t3o7HDNT7NsVgFWQcxr
G3BwK2mO7L0iv1przNY+LclNBZlBcBwQuUwvVC8d9IgQrSGTNUvVZo0dP/9ysN2oBPdTCJNF1g1h
tnkG1eB9NXMT7KucYDm5pFdvpNJpafNz2dFYPRWmTTKhpaJqOQnB/7nBcWrk/jbGU4JFBUO1afwu
ti7DmF1iqyeWHYzLyCqfnLurFQjY8dRE1WsXZ0DXrI8kab6ctnuj/hGMwIImmIAp79G+3FXp/LQj
TUqt0XdgK6/IcjdBzr/sxldr7C+B2e2tFmhaob4qrzoNuWtupbQ5b6kHBeyNoj1NUh5TC5kLHHbx
HxsSHgUUJ0cuPI3a+RMOMfxNkL3B8EGILhmW5qoar1VTEcsmhb6qjeHmgETeG6AVV2PSocQ3xlbi
p27m2l5NC9SfMc/FI9V391gqjczyLoo63rDkdhztRZIo8yeuoAWa/jCyF1sJtwlWVljQi9Dbz2Mf
P7khUZKh5zAZcnCmi7asgPaWSHV6fgeUVyNXpyaeV/BAJ6EMZv+J45N3tDHmJtc0cgC/l9NH4qXD
2gdjKOb0yyFkNhMH7wlNrJK0wKgYmsnnkJM0SONPOnCZC+vC20WLX82LZiIBcTHsXWd4Zsx7bpTp
rf0wHzDatTiJM+AxWOJikwSbqHKxn4zxneNXwFR+pBYkC8+FS8goaP3rmJhiM0zusBkM5kJYurBa
9zRwRM41zakLGAWEEjvwwv2QR2vLIuhiTFRNy3D+U2GczQK+YU4+k+QP33BDEPnPYtRaY7xlnuux
QWre557BHdwwbzWnPLkEzmwDm+RGju6vcWB6V7Z0fHcAuwqzOsjYvUKLcFbCKW5cRlerxXdltXdS
3XekkZU3NrT6mN3ZzfGlTsBZ457OyYh+1iN2u2Pbczl7OYJb0I3HiaGnmudtXcw5hYw81jM/+57r
5EFmaKyOpW9woeNlGsbO2kCBdztIHKW/dOdO3yXsj4xtLhNGyd7AgclSj94xJIYpzFnTm5rdQm+6
2JoxA+E3Jpg942WIfZ9lox6VtH3GOvwcfJbPyM8eHaCWDNPUSo+5Plpe+VZOVbhCh0Z5t6bflftk
uuO3h50A/Y+tgKuAmwNRQQw4jUNabUosECcKHN49U11jhG4s1liePTZslOO115BcrmXxC003OA3c
FbuJ49k6pcJiCz1fwlH7oIZ16xYKk5skbDnTSRBxCGVS9ceWRn7tAe2XvKcrA1Q43L0QpD/pbQZB
OrPnIHy2bkvraYggL9H3cWdmch/Jc4GqNX+poT1qjG0k882MGfwS1yjKk9b6w8fdJtsIksEcfvv5
c04imATKwvAT2BRaODW/BWOmmv3W2bcV7urKzNGxq1OZWgWKVHK2u8hZ27ML5V5w+MotUxCYRHns
fOfJoGZnAwTiNbL7m5qDla69r9hd6rFt28JpzN7Fp2HF7KU+ti22s9Ryjo7XQ20iGeEJq9q0rbga
DDHXQasgNQBCQpvB98FJi8bY3N/kdMmvolldZ2uihtGvH0KP02iWp78LFb1pDzdxVDe3eGwZTqa7
UPvMebwqX6ewooe55dFZvuGAfw8zCQtLlh+MygsMcYudrrt08/TV5Sk6ekEPskEI3mXMuGsC424F
Q7XHV1Idkqa52bqUBxWL7Czr/hm3G8tLBd7CDg6GR9pEmMzRhnKZtblU0o7EsYn/XcLBAF4hoo1n
lI/YdRm6E6SZIspQUuPYNOUbgVHoAXQejGHyKfWwj3TwwzR40OUdg5Yl+tlNnCvi4TEkSO0I85eZ
iEuDla5B0m/Lxyqfjmqi38vwTBikDugt6Qpvta2ilOBnyVwrYmpR1hZAV6JLRB5vQ4VZEffemVrC
EpqUQOMpOZpPuzxlzM6mHQyOfWf4bKF7u3Lr0NZCtIH+gKdBQ3Y1WdFlx9LolVuForG1VLiA/3dY
ZA9OOMDEV69wI39QhUykhji+wV0XJqLaezEbkqk6d7H34gTxt8lHHy6TBcMUxL8md9OTtt1aWBs9
qd8TJ+QiNfBc2fqtLf2HobtpJBom//19LlAOnVqyjyjHgzBQIgdVXZf/2oE8IiA1MDL1yGqtoMQM
WcrD3I6ps2lxUJht+6PwmmcXoE08guQxlm1FxLSlZOkFUm5+ceI8A/kpGAuWes33da9Bg64713oI
UhKzgQX+y+wN5G7WGsu8985Vp+oN3rGPea1aWmtp8bb5LKO8Cg9+mO6NvW2zb3dNkh/6YuLixfgy
3isBo5bhLMXL7qEZZz4GNj3U0lznKqsxY9MpORby9xRnj5xQ4esCVi6SgU+IquRtJMsDHI/w1DR3
M6c/JoWctenL4Owm+R2AxaXNsed4dAUy1GYhN0nIlbIOXuOETgqAXzsoqfAhSxKnvfnedVzMTtVx
W6TZO5y3r6mM94qjJD2w9XjPcJIKs/HWaWB+1S64s4B+jS1eATYpS/RmfrMYWGx6FgtoSr2+l8ms
6NaqwGV19yHO/hRAjZvWS7ainNhGiPkw2zU9pJbNzeyx1I4+F0LUsPf3w4heLFMdyqAvdqhaPCAY
jbh29gqU/tp2FPzVQXeCSpsfCNnu05Bt8ULxk4CU6UDY9BlMaWN+dzvSi3FMc5jq35TDJGtS7QuB
mLv2rV+tHPcRlQb5yI2SNf7vRuEL7eePonaus8bM0/XOk8NQd9224RPWPnhIeplKYGPj5L77u3NT
1F6zRtDuYTDk9JTaoHm/m5AFUbBGPD9YwnOvMK4J8A+H2p0Dsu+bD3wIGECQqp8WDqVjSaEv2Gwj
HM4YDsCGzu0OwEeLYt1/MJ/pT6WZsGWwIMdzPlj1jsXgS4PH8qkAZZdBVDDtfqWZawNKr/aOP50r
/z7qcd5PyzAaJt+tnordHLL/ZjCN0oQ5BgHwnjvNBQ7+c6fXwq7Hvd0dhGl9S0g5q/8P7/y/gnea
wf8J3vk+fzX693/8z9//OJf/8T9+Jf94/o//Tla8HH+rf/7j998/4Pj93/5pLu/yn0RP619AEP0g
AOlpejbH+X8TPf1/Abi24GlK4dtkLfx/Az3FvzzpsrmgqI21w3b5TW3Zd/F/+6f9L7KgwuP9mDh6
DifR/yeip+OY//zH/0b0ZNEJXE8C4fEC6fJ84+f/C9HTo7qi43i5Vo2DTA6+74JVY2anZW+A5ahH
ksifvcAIJxUdCR4kXTZ1nKSRpA96ae/goqU2o6zfXAmU0AMDxL+NWtq2O2L6JaU1z7vBZciL9QtL
vKdKeGLF9BSBIQn7br5RmrdK8iS5BPlwL1x05MAe+o2IAB3R9vHu2jVEklbMZ4KNVw6y43EORyzl
DnP8fEAdpzF+k5rUZir6is5J5IX8RmZgAemVU2SAYCKXXzM2/xHKgMrA3lE/3fTdouSOjt32q6iR
Y8DN3QYsZth/VPNWi2svqLabxhi6DT4FklIwrt1jR5IAr7jiKBLOaD9DhF+jatJL5sX/+VJ2trr8
/TFAMkQEk5RABVXrfR3t7HSwd5wA6F8tzek6AWK8enl+MNxqH7BFfxa65TvvD9dE2vUp83JxsTrz
EGoTjjUBmKstGE9SN5ib586mATmmN4ryAkUtjMDInjSwEo2YYvXa37rU9SCG8NwoRggRttDZcYqS
1zjo64dujP1LhkLTRkkCfHSQDzbJn79fSaNN7mmCkc8O7e6onO7cqSC5KK/fz0kq3n0OmyWX6bnw
619Ekmq8FDyGeWzitYgFCIpIMDbBcSZp9rObxrrQEWsghw/5tYueDDnf1eQaB/j5bHpyJbd6eRfN
1oFfAgYt9S49JPLnQo0WTVX5h4XpYl1lZXj/+xI7mbv9GHEprJOyHh5oSRgeKI+w2YJB5TGafMAB
dWNhMS616V7QLYZj7QT5iHGFDS/tth/+aL15/YDyxH7n2vSCTMOQ+5wio5g4uIRkYPQNLAwqTTd1
SXGm43N8nGeJ29C39cWI9XAIDZVTAZsiV2XYlyqyPCxsrLcbS84n+KgcHpVN50wcG6dEeAx//8vX
BdtLI1cPlhRgJ5cXR+HzL3N5Cc2oOfz9oR772VHE/q41TCLFrW9As8VXcyGZEOzyTv3udYiBK7J/
eYYkuRGB/3/wyiF+WDbk7rB3Rv2Z4Zk4JbpZZp+VsUqxamOKDKqB8ELHwcCt8JwsUIN/v/RVboCF
Sm7//qEok/65KdQnXhaxFxNm178vxhC3VyuF8hSmmkCxP3f7NihABMtlmtsY1cXKqLtslza3vzPt
YobC6MwkZbrqR8BpTvc2OmPcEkGpMRRLZ3ztRrR3WcIKGQwPecAzGueaqXbrmylHuXrsgdd1yH01
YDG2l8E1zO0L1gXJNBBFM6kkgy7+oOAKW4mppA6RyezxaWDayBLqGGcD69Ll7//5rQu+uGxoSJ61
uARFIC5dzrZCQDthoOmgUtX8Y0hiPaOVA6paXsC9Zg+Wiy0+qgT0vMrKrhQgYo6QlSLKUIXJ3lLk
dmGmAPXpAdYIkdpbLOyWpJTHuTtN7Bwl5JmrNGgOreqHHN8himpynmGhpzAUkTDBow+aS/swLND0
Gcug3+/TyaDYlZilqez+nGO+qRbger+g1wu2SD4s9mCBssczZ6ClmHXFX60GQAa8vWuIpyYL0L2I
QLsTqaPbivNmyO08TOyfKaJyFxx8Pg/nfAHEh5DiEQgvDGcNuH/OtrEbeq2gyjsOeHnQONCeIc6j
k/2OoqteQPT2gqQPYdPnC6SeElW6gToq9GrEkmJUWzhsX3QhFfjPQ7oxyjfTv42Q73O2gi6xymlB
4hcLGz8mZ4tttDAzpDZh4UlQTwQBwR0SQQwXwL6XN/SzDMF65MFZLTqLB42/y6oDWZcTtZiPNkRl
Amvy6lnqqQuKYwXPv1kK42oI/6XsKLJpGP2ijKqlBKClDaDd070kNyEdAU7cP3rZNSaykjXbdikS
wJNytMDvhsG0yZYtJzj7igUjQNTIb/1s3yNFLQHGuSv2m73nwOy1+00c9wfckM8uc3kMROT/osm+
e0vZgbO0HmQOQ/3OpdAqvZT0IlRLQULT19RF5cXVnJg3G7QoUE1+huvK7eymr0jH4Tpx1Bcsbo/R
3tFaEjcec7WlmqHEIrzwW2nQVmBRMmTKIvw0R3ONGFfsgyHFjwJkqPlfHJ3XcuxGtgW/CBEoeLy2
d2z6pnlBkDxkwRW8/3pl6eEqJnRHGonsBqr2XivTnTbw6a+LlkBMWgfBu2i9eNGfo0URgPAzahTW
O+XNlBLIttFSiVjrJWItmugxTjhaPcGortnF/tDf9VwB7qQaL65WVQgtraBt/T5gsTC0zoIh9Dc5
16+hdtuDn+MCYrFAo6DEcWl8zUA3m6YfGH3VJ7f0/VWlxRnl4G+IwrN6ZebGOR+9hoLUp/BtTCa1
KXoaRo+II9BokTlDzsGQxVi7sIA2ecigNKjI7hTxsJ1m+RYE7ltjXMxCLacgCYiZUbhYKnk0Unmo
hfmRRmEPTQhdPENypuVwFbREhBRBsgFOTJv7OdCakdmgktlhHglmLg4ZYz+qjzwRtJkkH0NJG5WL
Z0n2fNtqjUmPzyTp55q9cMU5LD1UgX1rZkYffWCxNGibEzMhBq0WUUw1YiPi9nrOWRPQEESjErZ3
CgrhOfT/snkpTpxX/R0QxM9SK1gy7WLRUpbFgTLLI/6PrcPV1OIWeh+g1HC5WA5SF0PrXTItevEx
vjRa/RJrCYyndTChFsPMgMu2Hty/iIwgGJ1FUMJCJFPGbIjdGbmM0pqZCd8Meg/vhj0DoZ+W0WQd
WhrQov1r3lmPDsaaOLSIOGuJjdA6m2BEgpBjuCnZC6x9wzO3icmk0NQiHNfsmQ5rOc6gNTnLkP3r
WIxttUOVRutJeiy25EhPoiQkNXTodiwt3kk7PDy5/oPJwcrWep7//1SilT21lveEXCJXJK7rfa5v
pEXAeCyC6UeIJI3PZQwSQ6uACDFm2670HicsQVzpH2Y7/Y6W7gIobVnLBpZL0fC4FF5LjyzggStJ
gWU3NRbBOUssBi8qwQytYpqWb15lX+yBAQz9sFuDyUjOcEs5bN1I4fZr+Thp5VGO+4g4H/sbwqUN
ViQDO1IzsepNmQcf2WzwOYx+hC/cSxuL4SXPzL2jrUtO3/cHOLz8aHnMvSdUj5jCKRJKqfsw1Ppx
UfMXOn+gHaHMJhjFnSbGcRXIQ9hC314au3+rOdqAbBTxKWZoAuRnAueyDQZ7uhdVE+6Mke9OaDan
oRqBntjZdvBgz5ONTk5+XTzUvnKfRaXn2NhBVuQdrKeGME/HyuhrHM1fAPrlqmhTOO6CwZg5Irea
sFz5WnflavGV6P09CqhrkOf1gfZEfRmttr6wMEn2HWpb1o3NO/wUZFpdrrahS6kzX2CZsqUgNWQa
3snmOwGDaQ+QpUPsvCpYO8AFZF9dfQt2Hc2qKTF6UQoyzv//J7tB1231h9DXxr8hsF+msHR2PRSC
LWl8+xSwa1n1IzvVGXvVBiLHo4l4luDOoHa1QerGGNzHJhqZMPLspZNX7+0SxgIrkXuPzc3I6xDz
9h2+eoTMLiKzwTRPlScyNB1EXHnNvxRp+5vaPIXZjxmHKjF4XUMPYQBWblv0opd6pHziF7DbOmmS
kQcQqzz0auz5Np4WrlF5KJDJ4RPUMjYihNtaBeMBGGBzNq0BeZ9iQBrOVv80d8DZIzuAwtcX2aZM
q/NInQOugL0dklVIlnRjpPAaUIztROSkDyCu/6xpYbLbMLrPS/O1nD/RdJa7mDNGHyrquuLe1O5B
d8JEZyuig6jplHbUlaTdR22tw+4Crz/9h4PbYyZiEllujF+TfRFC8Z+Ogc+J1w4hG74UJlo8l0yE
RUHRrjrS4qiyucSQXUgBvMprMN8zByxvwSLtjd0uMMadikkQjL7egt4r+7OM8POlS/8Ag5scN+o+
Xzv88qV/9LTVLwwkmc/UDE+xVv5p95/D43Kgz99pKyAJveEim5qNNG0VP/e5KyAR7EfobLP2Cpra
MNiiGrS0c3ChXrWytIewxUeovYR+nR5am314pp2FCnlhoC2GZf0Es/pWVi0MC+05/P8PJerDnrPV
1tE2xEV7EZcEQ6Ks1LbSzsQAIYCjLYpE/ej85WfukiibtGkRZAtIHcAmw0ZpE2OPkpHM5f3Qht9J
ENZMjPMfn/EmT2A8jqljPSdsNKoalkfMclDzNwlD/PahrfYQJlibKQqX2CEJ3CK9RxgZanPkIIen
FHDe2kMqibTm4HUxMoep33cJjsclLZxTXuYkB4FMOZRnKQDhqRTaWIn/IT3bSCwnZJaZtloK0b47
VPbYyTL2tFOiLMwhf6I++BBTQgbA/HTELjGGx6bmH102DMsgsBBDQHTAeAWVHIpN/vUoKw4Paqgm
zqVYOOnIrSft5XRbDJ0KVaepnZ0B8k5WQPbO1T5P/kt7JLC/ddvBQrYkveds3A4lHC6bD5NiKbyy
tCHURhXKfvyhELhD+97CIlqcdUYClMgd8OwDrZVyU6Hj3TqGcUbvPZ7qebzyC+SL4Iy8pMpmWnMa
gJRNtj2bgwmuEGe9eojZLL8LxZUcCK9DzsEuiaBUgNLqW6vdqMSRGigRLb98khuLgSs52w0tPtVa
m1VD7VjNtG2VPcmu9cVroz2sBvfDFU67asWkn51+aQ4neIRr68/qJD+kIpPHJqx0BdthXkyqfCma
VVZ3PH2xwELeP4uBSmGrDbGecZMBh6BFFb/dFMrTQOa6jNhEBuwR134qtJmEtQ7PNwQLNVBRcy75
J0GFNM2XfK4H8k9g1CohGBUrmJcmGvtdZzJRAYr1E3b1m2Bb783xj+vDKhJe/TYboKRytlabVCEz
YHE3LU5J2yEV3B0Xh84IMWJj4nGlQJiEUZSfW3IsUzdWezgY5hGCHe1U4nx5xER37Auw2pOgQg7U
lVG3S6wkqyw94a5frSDip988JUmC6WaJ9zBzr2GkOLBC+p73ydyOT924vNaqss5D776NS4LUoWyN
dU5VHkrHOJJtCl7qrv2Zl+C+s7mlxf18dLwBEkEY7G0joFqrsg97FO9OxWJBlYVL+oWvyiT5J2l7
Cu4cUMlGZP98mD/cT+wf+DvjZghpTpTgwSY4JQWfvG1suO7eL1gHMtQ5dMhKJpi59Aiw2YAd2wbe
8tSL8FQmbrizouUpB0/F1xI/T4yetPwqCFO0HiANcrhPxUBIvPSZQ1GUY5sUri3OnKs2U/XWmqvX
psn4sQ/lbYnTZ4SU57nhctfwpfEC2iNz8wEnbtjXi/lSmvFXXIhP5Rv0czKCvq5La4KyxiBJkk0G
3eXW7jD5lvcO+Uvq4WwR5NAdi1zElJkmuY6eqZdZ29H+lUQc08x9M4Y/t6a4b7QHJ2crHvrd3k9g
ZBvyPKgUxUINhsK2x11bqx1d2vTEq42EjBc9wGn+IecRbzkgsPLyWK4nGNwOSTlcFQ+cPX9jYM9Z
uYp56R+yvARTEXi/OAD8oyuaaONqudfA8rQgcEeCzJk3Bbedgd4tKCXXXpdCAl+zFXOV2tWn1jZf
pyMTFqJ6sDOTENCHW27YXf8w5eRZKBIbYp9zG9p52guWEHRlaWsH7bglIqn7Cup3JrDYG/Lemf17
h5g9P3T5b1EVQAfPdtZsBEd3nwnvuQJ1apYk9jPJwxYVNlhNZsnHrVHhLDR5yx2janFXA32rSWdb
lZFdbK+Oz7Ex8BMT/aMreKxmUxNvoxyATzVNgAbh+oM7Xf4icm3rCqYWARFK1oVLijYLqcs1BjMS
h5tqmvqwPhkf09RkjzYwc6NGLLm2OXIrO3838ZGOynRruZSuk8E7YRm8LP1nuyyHVrr8dF15TGnv
UeEhCUpddNzCL0AbEBwMnrEzQLlV4SQhN8LyNi9uCnmbNTtBio3p8MGapTgNDhxEqmkIMSuj59bK
qQjLKK+5cBfWF+K5KZflKY0fkCy8BKyKG/uLH+zGHdx5m9WoDBxfEWC3AWKxoOsHDZGXydkgyi9o
khrOly1NDxZtAldWzBtZgf0PVe/v3Kr8IFWkjhX5H7srP3gEPyS8O86Mo+lLuEtI0o8SKa9H4h8d
nc7uORixUOXJW5h3vF+r7zE3oZV0IP5uKpJn0/lxJWZad3lp0u4gwCKLpkN5bg17sltgxeHw11Ju
gFTTV+Sd6KRfuOB+F5BMOLDf65qKkDWNb8AfGIGwVaJr5KzqEc2ry/Nd+g72z4A1H2aV0oQ1uszt
RxxSiqTcRgkZqXYwh7vWAXIeMuU9NUOEc9J4whIcb2Jy/x+m/C10pacETgDAOEpdlunWESDrX+00
3xB5N5aTnfqF62WmPrOc34DpfaZFnOmmM92kzJVkOVdFQruilMQ8oWMsh96FVBaO1iXEacezROhH
IAgtUoq29cYvGbBaV19U+BUKKGq52QZrErMs/GvcqXQuvuOhAwqnPzOVMz4scUvRn6xWyje3LCC/
g8qHjMVmWsTiX698uG8Wye2BG3aajRn9kCVlTuryFAGt7VWwyBYKmo79t0zJU2KoYTOr4s9osvE0
xiD8eEuuh7JCB+0+J8SoNkPM77OyqXg0wz2U0GoFeGwd2JciV/IwJ0m9H/k4ibyDIXKTvRMgB86e
W+M36al8+6FB2oImFhyQg5dqLICsz5FRvviq/rVzwrytujNmbnt+gnctuiPjSepvwmC/BGexoCc2
7BgAaXwYpgmQDXxcQEkrJx7+BobjjBQuptk9K+FhyWq3KpPXDpWaziCOFJ2wu/TkbGx5g0QNwP41
jbn58rc90y2/CEvcg12XvAMAJep/1mYI/ojsB01xM4JxHzqMRAsihxfe0y/Awrh/MC61LQClUUHX
zAypy2TxF+EXAk/x8KkW+0uKATo/L6pI2QeVi49wCMeNKt0PYzC+3HmBg1owXXM5k9sTwMMNfe6K
L1Z/GqsnBLCcfmF9sNh6q8rsNIKyc1NxaGL9XmoA+dYO4g4Bzayon1PwWV7bLIfGTylQwkQWwdYo
mq1Kpw/LLVFme28FKNlNmvCW6fBY1gQr/ZkPmgNELkjlY4kig8p+R9xkFVZRt22JIkWhc3QGatus
zlSi0Jlg5dEsizyzaU6XLPSLejyLguRsmV39pWAcRLl6hjmUdc6dshL+pwOy7oSzqaPpJBNFO97P
elL93nHOI9wlyQbnOIGc/LueKLCVVSXJWOYn3+2/Jqc6pXn1urTsy5e5e53LkWmOvDpKPkIDPDYG
oajYmnneh9U/XxZHZu3WoRQZtaFrP7ZATrAqNJ1LBtjm9pgAhiiaPIQZsXB5NIanHGMH2Mmh0tQ+
gMcLg2PLoxVI5MjUxEVbTs/eqNauWm6OAZG55o26giAqK2Z5WUUgY3YfS6YdcCK4P5Oii/jRVNa1
zVu6/NMrmKHnHNtc2VW7jJ5GHuKOYAL1Y8v6w/O7D36PABZAPxlwGvMGkpVRmXdzDYQu0SwsYCz8
VHkg5z9lc5A4Evy75hxO2TeXG25EkTonWfTNcgOvuVsfQ4p4GwWXr7SzdAPhmhVZcTFLGj6kjr78
sH53DYv3PZcD05X3vRVz6FqWu64yv1I2a0MYPjQQYjKuDeSNja8WRW3uvDGgxJecA+yPBFeNzrvn
9r515vyfkDa61o7ezARcyc/fLfup45xmzPTOg5yhRT0SHJuSqyj8LWhAeK+WdbKbhHO+9M6lNFG/
IivvbzMnoZUCisHNVx9fqscE+hYLw4IReVb8ixsMGy2jrNazNsqf7zDplQR1AcunPRZEO0WaAoot
qN8jgd9jWaKdVfOeGIbwzbb6V68oDnOzfDMf97cpYI/AwE7AGgEfnhOgm8gpodXkE3tuQhvlwirP
uTVjIVpXRjCfPFnIbdaGBHSKhNtO5K0j348OLYoyK6OwleXGahb5JbY4cRim1TN5ZGjL5qQxlydb
X1WS+B1jUgvjs/wRKnTuKdStJTExjPHc8GUOJSQl57Jr8/QL9PJ1YcAcUOGkJ2zaR7bz+4LMWDwb
2YpZ1Ged/IzByA9oyA6T+LZJ/Ho9wFqlAXXpCSr/NiQ4fFc6xsiQpWBRmWaHvMpWiKSINjkxDJGA
UDzHq0MVDy9VjkCrq19Ca6INZpBXWlE2vyEpAzEZ3vxSihU32Usp2yc7P7GwB9ZJb5h8EK3ra1gH
H+bYHPhXAySZz7vAUywKUMh1fp6R3p64s7vLltvubtTlScbNMncvfoSoWr9nmkFEG0asT2Vnf0Hv
Lwmz6yAOhzYVdSXgdNY0NafaKOxYK/n86ZC/rDSkAVeBnzstCTDZ5cPAImKlMym+gE1Hq3e99NEz
njrJzSO8gLY4xS3vfQX6h9aheGYPuXa8+FCqboNC50t/1GOneKrbedmUI/cBLHFRslzrEaW8cj/C
NAVApGw0Q2xVzOUfQ5Vi40v5DKG52TNrhfLd8enPop2czXFVV/JfgXakgr0GseOfw4KDk2l9m9yB
d9Cymf2IaY/7Vo1NDNEuV7tZgC6z1TtdWPwJuMxYhdZgKEClARncm5nGx/r/jySGL2GNjEgqU2w8
3v32rOLDVCsG3hmP8C7RwM5B4T4KjCtTpDPC9odqCglfchCuRRHtHKBC66QpnqJ24XfC8tX/zk2P
flPLVmWKX8zRAR/HyJPNWfowS5ThmQ5218SGu9GAXpjaL0GrE2lOdE2gn7GXiF96FBWGp/hKWpaO
Ibx1TpCtiaG6O+nVH0XNJMwYly/A1jxfxTOwANRplst7oSlPYWC8OgzKRQzKov1Qy3OCKm+dA9xe
8tbYND4rpSl48IrM2nGlIBuXz7+e9WB63bFPJNXzxUImhYvJCF/8Xm5nKP9FKpAvk0fm8hU3HKyI
efBTos+xq4PlMNYmM8+ZFVbreT9lze6odIutCWVxNVj7oOx83QpJQpfzumkHK4cHxspsZh4aqXVG
5U5oy5mOjeUAIKh0JxUWbm6gCTVr92pleX+wguJLOnzBp4JdJ3itchd2lM5bjiXVojJ0CI6eedFv
NATf57m0tzLTihsWyOxmi1MgjjkzhQ1aFurzZErr6Zb0w74XOWAycmjYW7+WOdhmUbCuRr9go+MS
kCOCWBnTuO16fIVQV+oFWxjzV8SJ4/Mim1uWeEwqTNXSwB/uRgZmLq55RS1LcoFN8lqQpi25QAs4
MGxFkUO1O3sMXpslOszBfMd//Z+c2zsyof9HWTfcn45JZbZn5qRZwLFDct+ILPaXNt9oz2WVW/E+
Jz/XD4tk5RjfqiF5sPRboeGIm81Te+ijGAZD693mfHnqCJYbXvGXSOgJtnEPe4HzeMpnzZKsKQqp
uq2lR2ScrFLXvwwYirbFwkLL4wjv1wQE61yITdNlbIK7pzjWrce4JMS9FN9AYZ4i/AtZESY7uOMb
0lF7Pwg+JpFOK5+otJ0z91tiD7gUTw5HkI3OvEPlG+9x3p3dMP80M3KnblB8OMSM6jbkWUxYR7To
E+cYF07H80Swthv7a0A4v/Hs+4RP0WL66d4O3W4nS9agQ8qSzJMJknYo/2Xrf/Viecur8R7K+LxK
8+aSe8m2d8nNTIy6luGYYkvcBERwCsEQhYPHamx2ft9crAURU96Xnz3YYDistFM796bhpkugzmEs
LvGc3BNtuiJx4AoOIGttZshn6j4/V+64Bw+2DdBpxgwaVjbVI5Ah4jZ6Jt7OlPYwOZLsHMz6RRiS
TVEM2InNnO2Kd7U93brSfUuGY2IV8/3Mriway5eu7C/4ZvtVnlGrGMeCJttsMHPsvhbX/6iR4Ri6
6SXS7sNN/I4DSPgTV/FDmxrJpqJJuzeQaQz0iszI+RXMjlfCzd11HQ9Xx4kpJg+M4Zq2O+WZQdsa
fH/W7ydApvz4apiye8XiqSu75X9F8MmDAELYJL9CAWQ5ZoOl6BeWgH1w11bqVVCOhmC28BoOI6Zo
9HFIZb7Q8YtW1o/hMy1jaQBPQCLDMVwSaFU+7lj65Rs7qai42OYmprdpMlqTpVorUnm70E1SSnd8
k1yqBKxD7kao2tEAT4ODj65cUwPWl40h/SPW/MKRrThhlLuLzDK7DFHApz6p280w8G43i/C46GGb
0Q/VlkIjVbtZO1QX8jYzQYKF0QwjjXQXSyi4GeNlJpbABabvZhSfIdN5z9BgyupicuzUk+gChXT6
McY9obSQf9IBOa3yxqOKqiO4zp/Maj+TGsxBQn8X8NRpLlNUS337lgpSN1Web4tkPKEr6NbcYdhc
+et8IF5ALO7RK7j9UWLhNJZW3yVKoRK0jaZeRJZzaPLmiD2G6Tec3ZaCRrOwoCugEaB5mZfhGZyl
ZMsX7HPp8+3mw1fm4rPn71M05t9SqBOsHq1ArU/s4LgEhfGxhL7oKucUJuOlZYXemIgq7YJ97zRH
l1BSHC8m5oIzExoEaYDZj5n3VPv+FyuVehsSS0CsRhgPw1bMZR3e8YCQJeL+ybsv2GUed2L8rerE
ZfmTEvBKLGbz3FPQuYsN3psoHvLI+wv9amJAQtCEdl2+YxI33EHd+0H8SzUGg8Y+8m5D4fMipV63
TYIpvdr1DpyYIGjSIUfh07E1l0KyS3C2fSyeyDvQ6BM2ykoWTiVRi3pYjnYHHgjE1Ad3yozmdfZN
j3oLRxnAoUY1UHbc1lVHn2t+Ibnl7Yd6WgcCcvRceMaGw+oRpH4EdRoUiBF92TZ0ucohNigs46RL
Up7t76E7hB/8uUZRR5m5dZJZgamAPhvCSMBBOFIGdaqJ710iIQ4aM/Fh3/4XxwTm4UgRdY+o2Prm
k5QNzqKWqVazBM0dl36vbOF9waeRnrpWUdRtxolVow+kaWC2ugF6Rcm+Fn+EuvL9vIwf3OP4zcYt
QwIFGTj8wKzCuXmMsy0Bnm/fHpGxxKQSDYFzzhbGe1jY9tksykdWgiufZb1PTu6UWc4r72lesy1s
mNj7KmqTYpIydrVpHIu6fhuALwH/AR43UKcO+Ucy5aOakoMHhfLZpNBZZkt9xyKx23QuPhtn7v0N
0/5ka9VExNnShIQLSVtyzGxifhTMj5YkOhNO0TF7f5flsDC11c0dlAYzur95F4zX//8AzJ0DLbDL
pnwDghuA9zGZ2iXZi+dQwARwAIrDcv/Rkhl309x2qzSEhOQNrFbaRf4LcuPNW9LuujApXLU7/Iff
dWRrcGH+Koz5g0uvDVigeZmCkuf0yMgZFtiPClOUu1X3Ns71s0NfaWjiN9o3xkYl8/u86TuW6mNI
JGqAuSchKLE9ZWpngPNio2BM26bkS10zSpob/55ghnONR1YjNibcDZnds1PKO9hbV8VRE7LJqV2m
9ojs4xLb1sW0l1+TRqdyMJZEv1jc30mVvDkO53xn+cK+eccyYk/pE3Jys3Wb7JrUvBgRfTwXzFdZ
Hh6XuDu4YXlGaRZtPLiKTFj2Aw9BtwSLwNWDRMx7CBPTm/lJTqPzzP7qT3XTe5tF5AcnEjfRuM/J
2YEXJPhDBofbeIyvjnATEc363uCKNVNpKHLjV9gcOBaILjJ97eqOcL8U4SVg5ujho5jKoCAO6r9U
BVtSRuwRl7xjybquZRRzMJvYInA1NAygv+DXcYxwjX3MgOdeM4TV5Iz7bCnfgWcBWw2cLzM2+fwP
RLzmlIlLMyMt47fPa6qMGRCKTRVVPPQSZ9OU6Cb4HfzY7IKOVpA6oICRV1ih03JOPUTjhL/Pdv6o
tC+rfKZXUMJ6PQubEoNy3etMEtmehc22mTfJqOyGDT8vcVaFOw52X21sZz88qj7KyjgsA/HBvrsp
zZ5BqPCugiLddRn7mrG/r9ESyujR1pZCelZfeTsy14EaCvVrzcPtLeBzrb8JOUxUyOv2O8UTjhQd
Y1b4rTJxVnnixzsLTaJv4kvs8v5bQasPYnjNAqWi9HmLRxxg+urFmZp/5Adibr/GrRjp79LnK6t/
HpAmIyS+nJDQkGS9WSo5d+Fk/s4bT7sdtV67iKhjKzJOFcwavkrq22iadcGRI0AQWXIj5jlXHaoR
kpJEIjmq3uQcT6MbeByhkoXk5OjZFPCsm4OE0kSzQ9b4Omo75VR+d+0tGlsmpuMFQM2uo3u2GpFa
wo280fFm6hK9xDLm1pRATyAii+jpr0KLWWg/5syyfjWhzBwtUH2Db94Ly8ZIM7XbkRAqQiYGVmHD
F0BVx9ivUc5nLizo8gl+6Jtw8pc5n2zWKZDMXHh6TuZ8OtroaaL2ZPlyshbzPFr9wxRIPCKV3CXR
i4cSNDPDz0o7QgWFwa7665mdl3b/kJhXdiMbg9MgNHGoAxX9qfxapf1TYjOYjFjHAbchmAQIL+Pw
uyL3y5dhI+hrhfG74VxLbTTNUJt6/wuD05BhPGHbddaP9yUiVKGNqE0TkiX/f1IevPPsufS1e8mQ
qCYE9Un5r0PELYBVtWkVdQR31+QgUbDm2sWa/m9lHZtvKVTJTPpj9PG2znF74AGmaAmhdG3bHxvl
RYDqlXwaF8qR2VRFGihCB9ughXV453TSePW0LzbwwNXbzP0tAkH3CVJZH7ks6FCIqj3Uee2dzRDQ
KkS0kzbSTtb86OVDdBom1puUZ83txKuRAMOwFihtPT9VjLqZFbUAmQ95PkB7E3RFjVxsTewylw49
bhaiMLH8jiQmGyODN/kgWOzn7h/U1ufGi8c1nipAG9Gvz0oB6gRkP2XCCOqS+QhYV8oOxfwPt/mi
CJ9H4T3aVf9NZOUSjM0rfFhuaTlV3UowlugLyo9x8TvC1BZkovY+G1bdnQMnXjXrjJIZI3Vv3/Cr
nPLbiGBY6z77yXAOc+EDTcNBTEV5Wqe1fVfBlrIcjDxgnv5BcOSSVwVc0j0+jqwbuC9qR6BJIXKG
PotH1dsxpL322oZMevF3UfiR7SQ9LQiTOyd78ruSIT4q5U47lRvkypG2LMd8eGDdQ3wfrPkzSIPx
WLTwotgS3bEDxjyGsJnzO3TqEFNKiMyZhZi7zj39SZkxPRv/omF5BJlIREyboH1+/Hzp/Q3+ryub
8fDUN3ijBf1LC4+0j2SOoPSGTClFLlTTnnZOD9o+zWgYEwRAqmG2T/Zs8tdw7AtddmWYpqJZ8TRF
Zu0itTaZ3NtIruMS27VpxUw9jTHbAGjqNl6Yf5CAKfcsTJI1rPDh0PO69Yh2Pc0RU+UCCPFkFuJg
WsBIvBktdTHzu4LQk+yN2V0TPyrOrW2hSSHf6VA3mJvPkJ8CbXQnvk/tZDfFU/ogFvVZETLI4hl8
BrOuOxie1YalNFrF4IRvPYGmDxgjRR0O4dvc+D42cVt7xSME46migiOHdM/CmZw5nxlPUkVItJZc
+8lDF1O56RXvNpzgEIW50C7z1qovFeOK9lsiOvdGjOdBZREom7ibVKQ/tl77lczhTxuUE/N1Y4OO
5NrwZDdoc3jkoFcxFmY8POsO1XqbJpyprH8OCvYyvjTayI4rKu0ZIRhdtoP3zo5d29s5zpE21UZ3
W8x3fn+vpG+QjsAxYiJ/n92xeuxDfPDc1RHShV8BonhXG+Nbas5JVz8Wk8/CuKIfoe3yhEzdHUNj
xLcOtVIU9KF20SM1f461nX72rfvKZHlSI65PmF+Rsc7fPJ6YbPIbusfZjWMZV0Oe41u8pOUMkNrm
/zsS7gEBHdwz0cFH7ZTAk/Z9SLnV7IfxoJhos3FXhyZof7LOx1jOFMxNnJ8Q9IPICamXXfpe+yRO
QfLSkDbdv6H/CobgEhiwFCrnSPtTYk0xn2qTQqFje1jGLMNb02VB+BIMx6m0+kuFpNasK+s1Y/9i
ZfV7Fc/tKU6GW5VE/OoNkpEuaDs7a1kwh2R/rKUnv+XM95IXZc8CMooODlwiHL7wJOxmBGBs3IPY
1o9aATKdrMMVRtuqzu0HJwKvVDfmqxE6X6DCyfapHDtBlmCumq3HQsXJtuDd4Uj3Iob5pTQcGqHM
PPkGwbgeHuqZWbAd0KURy60qnBREfn4RNioMUX4ZitpYZtKLYHCddc9lWHX72CSkw2qMBAG0BJU1
+85MCK1Iez9E4dtgjQZqgfqhnNkeTF11Zzb5sTCWX7dro1U7pId6oNfZ0V4NQXigLA9+a3v6x/9N
awag5vIQjRlT+K7hSCPzs+cYVFbqhcmklT4aFrSkqfe3Qd++xp3adLJ+7XjWMkOSDGhuVYZRvgj9
DyeNPnvBDkv/h9oC0W3c52aSE6ylqTGyTdonKa/s6JFrU7MyTeOBRcSnxFg6WveqZ1uXW+HDMDFX
Z3p0bykuJZz8irR+LZb6we3dCx3lk2HO903ucpEWkILwNeMhnM51FX0MY3Jt+pQEKih/EqubBXoE
g2EjPIEASY2A385g7+xBHh1jupLdvDOVM3D2WLd9uIOdR0ACYVfEyavxnJfFJoqXhzWF/2btefHa
YQkGwZp/by+8jyOaNwtQVJsbqChqe/2a5bR4poC/wMSzvVB7oMoIp92Qj7jm2MciTavs6hflzEtX
l+LanHJFoXDqp+oAyAMRK2+hYpw+TL8++ZJxe5dyDQZco23hzjazScSlfRJzWcpOos3Hde1MD2ZL
kSZxYd14lvPlyJmKH532PIezarX+b+cHRLfxqOw0v1bf8Pi7SEVuXLOyUjEdjPozZ+h9dOX4APnj
Xy8JSMDTi9cZ2AuMW+xWPE4RdS6hbUEPMLwf21beFjA/d4ZQzUfBRY0AmwSEwTnWHF8hOXHl4Wyw
KaqQvhzAvIXXQN9hYDC6U2/lT2Vlv3r9dajEWXg+fpSZ/XTJuczK+ZXa8Czb5FiM0FXBk364cd2C
qaj5WQTuB8q9gaVA/u5z61wpkwfwmMRsBrghr0t+6/Qt1I+Y2vUCrJNdfA0ZySad0ZlKsVG19qYd
dccuSK11wX+FS+FmaJiS5kxqgGXq20/xbFcjPsHmbAkSWdaAaplWWkuwLZPVslOh+VLrsTZ/zYY6
GTYwc7h5zK6Ik2xEkjY0POtn1rlkDDO2ESjKq9orN54zISaDC9fqVYSLDtNMS2yueYRYGHCk6Y4u
A6nknPMUZ/KwLMeYnoccaLangdlsQTDmrLgVn5Q4ODFA41IkW+sYt3xeMd/pM1J2KPuYQLPw/wEO
IshAhL3JnX2iat5RI0ydKf2pWs23EJ71w5klT8YHUJjhKejJ3YX5g1Vyu6ROwsIiTOSuuHJL9bZN
1//H3nktN2+uWfpWpvocHuTQNT0HAJhJMYqieIJSRM4ZVz8PvLt2e9eemp4+b7tctn9JFAl8+ML7
rvWsb/Lcy1U99h18Jd4ikxp7EwN5V0FhGUWPlrj4JbONmPpU3KtkT9SF4ZoBAlzCEl5Y0xeaJt/R
YgY3E5mYnViasPSrUtyYSDwChrbhiSKh4BrxHvga8c6DRM6QmSoGp8owlR0z9m/h4Ah1G8CxJP1n
VNtfaSwoIQS6uina5JUeUnMS/B6BLB444jHmUhQp7bYhKQ95YNMm1RGIw2RYTRX4IV3q5WtO3nXl
TftOHzwCuSSWeNFY58T5AF5Cfo1XedX3Gpz7/A5CihNHsip6IXarHg7A7MG1jAkcQ9xTb2j1J/VS
kbttiAcvEfCSIe9D2dh0hxnn3ZRcEaN90HKPsN3mp4aNXeuZwqPsdSbPL0G1FhLf3NYpHcOy+1Cg
I41sIzGTYCVTYn0FzGi21aPRM7PsmJXDK6LQAJ0g0SOkqS4ttdVQkgWlKw/qXWRBWxHy0TsQkRHf
pdOLXqTeYSSpMSzYaHZK5W1ofyPM8OhZ6GwQ8T6Ca5lsOW2fYjuDkpobMVGriAMzAgOPXZ1FfwWF
zymUPjs1zNe51sL5aXG+1AG551p7NX35ZKKSpCgmXRt5ql1rIHpEV50JjhSdKMLqwlhdRtpwm2em
2sIO94UOTWnqi7wjPOpJ6SRxEQDWNgeMwqby/i0EZKsULbMfjToSYrJXvSmrVV5I6JZk70A9Mqb7
0z8nKnNYd8SDzBxNrCIXwI+4FEKTwxcgvM6uo+Fq+ArLrPU+KclxEIOLJbePfqDuSzgWsWV8mr7q
AdEECGZQafnqL4W6BXexgEDji+spmtYE7B3ofvywmSLVx7S+muxz1Ft0dZN41ZMQzRmav16aWafk
fC3C4ZdbOEJCqa5gFF/90PgS0pOkUhbAjrAtPca0bvI7hcHfMOn90pZwkbquzJhbHLWtdogox5Yr
Sn6OJbM+y9a094HQcDCbs1tGU3H7jIA6WZfXsoVjpS4K4EHQqjNxkXrKA+9B75oydm2AOArFH4J2
H1qSXtJ8ahZW6dW2KI+PNLUOHIZPIngLAgeO4rsxGrh/hxON17tVMEYaGu+CBgfXUAbIJiLlYIU+
UypGlGrE10rrT/6shqy9+NPXile1ulkDkizu6mutto9Mj8FTZq8xEQl8/AHopiISPTBod9ThNqgb
zuFG9JkBC8XxXJ1yAKtt/ig4W7rGuEbNu5J6fvUkpUejKtJlSDCioRXbBgqp3FeHZPqy9Hoz/yLB
UtAMTm8StDiDnEwOLNpdgrme+m+orohYjiCxeA1HEguZWiZTC5DqJWHeFD41/bUMXgmYudQcfbuW
fU0wi8tRTxGZYLhim2+ghZ1DMtaI3Qm86aeayF2vpfUIUXAAd0isIw2cei5ps3PF4i4ERw0eZD43
zar4SkiDqBhoCfx5a4qiZ+isd1lGmKso5VrPGovSh+0lnUaOYDoXXFib5FzbYpbc4Kqlmd+cAoNA
l5g129BRGFPAWRL8QRmRMhvUVTo1nrbMKz1aBBNbRKK3klnp0UkjP81q5GOK02ETkJq8T0SMHZF1
UAUY4KWfOip2FQj6LK6eeWCvabgpiZpBZbwZ6KApH5IXTrO370hmLcf6CQLsU+40JF4sgXEtK/ua
jpRp1Gj1Wwh8ucc7a5Jg1yl7dsCkGIm8zSAhSbynzi3EwVWZrIhcNmqILDpDSwA1PPDZmoCbPqZY
RgBrSuTKuq4A+I/wY6sIGleYNJuOtrlJXq3sV68abCrFsz0pW2FgetcEZeXH9REsg78sPfFdF4NX
Y36AjRHXTquSWo9Hosp06kXyLiLXdqcw7nESyz+9R9NU2eUjJzyVmxyFLOSSqL0YHXm6KjNjbFkr
Kaq/+yR5w1pigENiap3B6XZToSYet52ZQaOOkY2ZUM0UnuGmSNf4ENchiihPVUqnrbIrtVu7VxU7
atTRLnr6mtS1H+wVOadW6aXlhrI/ooeMkZ+COZ3woLAOMw4tG5WHpw6GK7TiumARtzs9OTaheB8R
o7WUGaWyhq9nvpFsxRG5ztBLCV+DyBdgEDsmngpPJxgT4jXU1kS8e3QahKBXL6U1Am/nOCwqJ63M
3sJMubHZ2/msp3SQ07VEGXX2UA8y3QhLpwdDukFM3bzEv/xZSLWOZjm+NDp0vz7FnMPhFd9O2AM8
tnYK8wWLe/nQA55Go6OowuVhV8sTid04bYirsHQYbfT/ZpIm0fQSMpZORi+dIxCoG9YyM8Nc16Q5
+kx90YkKiVo+oPCkLuJVH+ARKPvqmHXmmSVKwoVX46Dkloi0y0ELZq9Ti/QwBcGcGUiVNWrCHFI5
yef6hvYf9mhVvrdGvdCJVZSHkiwo3f9k6442iQ0QUEYqArwprxW/G6MQHHEY73h771UU4fcWOanS
IlBIw6bzmtWknhllc53v0IjEcC2PdwOkEHzHCTapINDH5SIinmtykd8ZThdmB9GJQ1VYV/5vgZ4B
ybs/2qbZrM18PAFWPJZa6naAAClkV9s/52BgeD2HV0RGOTKJETn0rG65ZjoIoHA2Nk4QQxiowTT9
1Pn4E05yuSvjrF6gfzh2AgddQXMzvXMy4jDUnCOt73SrKi9uA0IsV9JECLmF/0K0+VWGniBhZ+wr
7Wqx+3VGfY7ilpPDUPf3rlMPZjWtFHn8CDtc4iowVKaYl6BMaE/61lXoOYwaSBOJoJWQCrjjPFF2
gMk6sGXhAIwNqGvulGH2EqdLRa7pDYoUcBSvjBfsip9CLp1IW+TEqkzY8Xvzhq+W/Ewp+/HE7KnL
muxGQ/YdAT7QsnZjKkZwFY3uo9L8zoGO7Y4FT2gfdHjgjZbUR98ixjKXYcUZm0CAaQq1hAYmz5PG
zJbnZ7RlMhv//lk1bPWTQDmxV46WAofXiMArRLnVyhdmUTSmFiXdlqk+4KRSD5OknESVMjCpN2uS
kylPQgDGF7EPVf/Zg4GBCjkr1xOV3X5ODYMleR5zlF8NDnlHDx1tmZxV+SaVaO5JC3dK6gd0oZms
s+7Fz2lWN0NeL9taAQDqUT9srRxQiPghFhWXV2CgQz1eDpqxzFtMjCWlZM0jap2yEeol8ujiaI6v
TDETKY8qV05sxp9eT4EFHW6tTV91ImnrYhg/PI/JU2I2jEX52mCnVnA4QIf/s+Hg9xaHCVaSyhuv
EACGLQ3hdd6pN7bVuN/TmVos6LDXXshlRxyUJmdFs97NpGFi7xeYwfeJqq2jRv6RPLzHhFuccn3C
Js4yOlTyPq1p6sXJtRQoMSkc3hy5q68l7M+4HZeVgikx1x8tXQa7sZpL3g4oY4L4vZLTdE9He8Zc
MUHMU6ImLseO9ibAmrFkWS4KVV0Jk06Jzjj6I+NN90xau333hI8ClzYy35CpigstEXZNfAeKgF1b
RfGDVRJ8c4vWaVpwSO+cgrPBoqZsarHRNFVO7KNXvPfigPggqKjTlitc1WQkTpEG2atcMUi+2izN
V8yeyD+MPc4l9iySQpVLZXHW42PWsMWqO3KR0+4q1+zy9BB2NZz7RRahRPVD/+jjOBwT745Hfkcf
E8tKymGiDF+lyb90usWCjKjAkMwvTH2nTk+v8xc1hd2CJcSv87rRLuXaVF0qpAZlJ7qwBApSI2qR
Ssu0HJLuqoYRI7DwIjfPirVZ51tTqF7Ji9sUY08BV7smjSIuCkO+I3tDnpCcSolMQxPX3DYV2nvl
l1DP6iF0Jhk9ZkOdntKHWxIMgBCuhtSQoI0xkjXDnP5HA5YwJciB4kkb1QNOouhb9LGv9mA8qGkS
glCo+i2oOgRQSvCK8HAxIR+mqkATL0R42AmolSm0c4/h77QFZcbUahYV6G5cNPEGwUxfmjAspuhJ
6cZyQrwLnEyQ3YdqCzW9Fd6wmb72db4vQvk3QUeOSCv+trJsY6Ee4QBC4BcH1R+p0u55Hx691Pug
di/SPZN2iKPdUDAPrYHsgwZzeys6WkyKNVg2lJfn0L1OYTdHj0SbrEjJlfGSpTZFCNGh27IwHOeH
xQTWR22NUzMgRxTNwClhbCwE4iCQvu1KXrstabvmE2cJ6hXz1sE/dxOg/oBGgDVDIubOoAw/X5XU
DZkLWpb/JESnLmk1SKEPpn7ogUeHmJoUl5QFYTOCkkYJfrYMYlny2HqKyJvdeSeoku5nx3QI2Cd7
bhFP0LLD3JF0cd83LPiBkpAt169SxeqJ/QjZWMYJLf4cGzfbfkczdmYdbrNMeqDU+oAIGTjzeoPx
rZJQnA4ipzEFSH8s7wqLXRPST3RGSLfLCndeNLQzIRmjuiF01zonw8on7Wl+KaEfoIRDF5WqVibO
jiRHBISFxDWcRdwieRFPAUVjmXrYVYn4cuD/X+HVgvo9ZWNJOZ0cDXWGSJJu6fjEpIrtU0jTDZ6M
NYWVnTjQZVUwvOJRxwKSjz0k7mQV6TkxpolO2gyJgFIbfTfjtKcMoS1QhsNV6O95LvL5sKDMLOYh
wa1UM7hA+1KWktivCHXOwip7C3nq3LkOo4TiRyPMJW4zf8YC9awM03TXi1d1KjRkyxqFkLxaSZn0
2ivJa+/RgCWozgBylY50kKQvKy/6jawHuIqixDXkktY0byVLRwpJQrjRAgNu+KjvM6976UBY2s2E
TCTQX3Cs0XqeYeScQI6Z5pGcln/mkvnDYnZm77mWm4A6MvjtSVKfo0/voDOAwowWeqil1BVzLqpK
TmBDLuUYDyD9TUiHUbFDSLEAGvE2ViMHXO+OLA15pYLojfYtKuSnOWEnE/HcOqYYniqfYg/ra+h0
ZAYP1XOU2SO6xkmIykUeGSuvKEXyzHrKi12ysryJnvo4bCNDvWKTwWhvSR+4z3+SvNgLEbpMOaq6
ZUN3kDNNBTQUnnlIEY2MaH1cZQoDqwlRRnbPll61g6aHAqostQvAMphyNd1yOtH8IlfLc/6bVfj/
xSpU9f8Xq3DPxpTInn/gEs4/8TcuoWz9AVXQ0KCsGIqqGH+nEsrGH7Q5RUXkqCWJpmL9B5WQ/NU/
NN0wTEs0DHrp/MffsYSCIv6h6yZ9uBlbqIqq8l/BEjKBif+AJTQlU2Xmm8+KGps9Is3kf8QShhgb
fQ2MAQj3CVVzWsjuMJFfpetoPBjhlV3Se3ZTjzqp3gwEjUfvUePrm4K+BtBbOZDEJfDjj0miaECz
X1gmQXAl1hGFi5rTZAn8dYURclPW4gvo2o0py4xmD/xgXlpUKueOB0j7PTCBcAOD4Vjnlr5UChz4
E3J4YLWbgA05Z6r+TYRfTEU4IJVq1A8yAFdHCkNIBpWRLf0OgPkoYgwR8cb7XVufRp4mO8cNQtfF
GtAqJOpWxt9qdNlKrij9mOx+SNjyI5jLSmZtRRkPWyIlsO4U62JlFBIztDdhhrQFxr0Mev1VChCM
AEbC69L03kJ0VARrjlf3EjJZeVjK0bofm0sZIOUJTDTrWcFM3gCOkpXaFQuWdbgIKvNjFy3HtNOR
LTzHotFPoVkhMoxZ2gxFkJeCzGJhCuk2JfFsHwYxOcoGej6h+ZxgJK9G6ZzUJsm5ETJbjOd6lqeb
KFqpfRufK1l4p7WqAYQ3T7SYX7WmTfdVLpzBG2Ep012hYpKRpwDbi/RmcN/SAiFBho83QR6zHqfi
DXNrkXDtS96lXRoIDn1S+FZQqvGZLDSxTzeViCRCA8pCnF/1KrRoJftAhqhFwVytCmI1aP2xeFuk
yHaIFeWCpkDnLXQ1zVz6/ebVjAiCovkBCpx1rM/hE9S9bBKniH4M61odFKB7O30hDDmx7g3xqjpQ
aXluFHka8jUDsyNENhwSeShA1ExeqNrQ5cAKxfdWAfj10VPZ9wAoGeKQ2I8u+rQSZCkaXWiNqjwO
aAjjyAepECuFcKuVAVSMUa2jdNhFo0lrcIJRHGl7Dd7lvqs4ukIpoXzlNYfeiBFYtBOLtlGop8AC
DtlFtoaDzE5VMlIKGYa80i7Emh6EWiKDl0ZpguNT/wTNiGMiw0/Savo6H7rJDkJyfacX36KOZiUW
6HBgS2osEH/T6b9xYnkbDtxLkTjnka4XTaXYiWeMeAan0ZDp91cSLfIk8RkI6BA0yf+iM4Xj2Cit
RZwJc2pj+0Kjs13pAnJjjsryKk9PYVsj3MD1RkoG1bdRdCQSQdkV0YD2Rz3gMwrb1rMst8YBbRsN
QTlwh97pV9zStl9GLdysEXG87Rdk7AoU34txpPMVzNJzypuihGwzblKA18TLxNF7HZbjDmISOlNV
RwXWHIlK3lCkWAxVT7igWjsUYV4tMhwWE/YgQC09CW44T4jHGN5JHsOPlYzoMeK5iZ4Gz6wn+vbP
8tV0jxLk6a3ZsYmQjdFOa8p52kTs5KA+M9kLtsLYbrV2W/pvk5T4pFlQz5YJC1jpinrNlfHmFzW0
IusFLAIJ2BRISJh5QJiS1gkOtjzgxGiOGgAEVX1tyoS8ta7xncbovmSf+MqqJIucaHWT4jCGKoDm
AVImdliDW0woO3gChkWtFlSH7UDBkoPya1up5nriJyB85+9saHs0R/JVFw9BnN5H7QpxS1vy4CqN
p6yGlKayAp9lnCkrWjyXkPNi4Q/Mvo0f7huqkXLVvCVmfyBCrOB0wO6lMvtkJYoykJ2O6A+K57Lq
B5xxKM9UQfSQYPptNT18qvlUbEgr/9YlAyxPvRAi+KS+8GUU8V7v8p04qTt2pltDQFLIsvXDlluE
51SpL8WoUg8YaLGFNPnYNTEToYtyxMmnSKs2qxEkll0Yxh5cJNndmKf4RP5yMIdzWvdvfaMimM/T
dc7uBlVVHG+guzumb35aKkAJBazr3orasxjiSvLUTOZoogwuPhk3yD2w6565HGXlG2VviBhn3k4r
1qlJMKV7FWiTEkhljWsdrs9ITcvkQSiAsbPWnNo6RvUb0G2OWK3sUpWXkhY2zGnGyhjSkZZqe6d1
XdBAa4jeCFds9EPiNscfuTXPiFSPXmaelS5KH2o5UOQarGDtF/2iNWLY7X6L7WDOQ6zDl1zVMdnR
PaQgR1c9PYi98l1ZfeRCl8WVhCVVMHEyZbWeL/sxPlRT066qxsCSm2/8FmBlXJXvBBC7HfybRd+6
Ha6nY6PFnx6DIiaj53NuU5vSCnPcp4A604kCPHV62mBpiL+KgCpCPYa4pwv5nUa94kLzmKMwOLNY
mo8JlC5C4+2KPLPWWB/srBEe0CtJdn5JSQ3SNCRyKkmobhit8g4de6nX0tJKhUP7qtTwBYj1qlaF
js89pGpi9wWwnTD54kQdo83XtzIkSmFAG2mGcwtmGtp1TmS7KSjc+onWeioN1yaieB0Bxp8E6ita
bZBIqxWLeriqY/4w0rpya9UCQFZiaIoR5rRt+1CkHqVLl66t8CYWIE5NPzuZCVgOhYBPbAsALhpp
20iOP6tGdZQGBDzhtghxHYERWiafHmRZG8cj+Joe8K+5EQYaWRrWOSMF8BXoCbkHo3gnH+ESzCfi
NB6o2HEQpP2v/eR1nC/iKEWxObGAqlGI+pEgU1bHjTEYxAYrUeX2RbKxVOyOBTnjLs7QuS+CZswn
Yr2O8h018z25BGuTQ6Sjepg1OjP/UZmUqBXH2VKeaPQOeJdBK+9AJugmrWTO67R/8jtRITuVKw8M
MeZ8WUbPphmx/JifDcxttmHfOFZEai35RsONiP4FNiCvb6tGG5EFW38UcYn2Fl9pIL4XVr6xgg5a
7Bi9G0M+oaBKgbVU5HLq6N8gyEyIzRN6p+SZrvIMOTb6SZAZ1HEjyzEaCl6YitCdUVsUjL7a0XZd
KDBba7YhKkeiRSZKv6ZGRkBjUPetpG9pWiHG0xzBYDNHr9JaArslDQX501iFxNx5zCaUpMxQPWpy
gFAtVDq0kcmHKBZrgj4p+FTGS2U2+OKo4FUR3ta0La9abWEqKc9IvJO1XMMHmnrWKtLB9mgV42Or
fcktWYlG3DNLG+neGpCZqESWcnlRByTE3Oqp9fQ78sbwC9u5eFFSrNNiAZ8ozV4CzrL048bffKKf
rnW5tA976dVrO2C6FNviojjmXqPuDDTlNZDvEgBDEnnMOz3Vo76jDRd9RDMrBU8cMzwMDhQD4klt
1IuV9AeF9DxKcYQX6pV690PTQQ09k4831qosQ+IPU4keQ/VLoR/0DHF7cdi9JGX8OkZgOPpZitwK
BFJ6aKJAyxlUUfM6PEeFSiMUTFktwgtorXiDjH0bWhXN0gC3E6XIjRUqt6L09r6V6g6QPIvUD7+5
FeOcFaATw1QTcixQEACGNeOOyJgryLUPHqG55S6C2kvKwxBaiLXyh4d8hPi2OagHq4Dao3VUJ/mj
HOMvtWwOFLhpd4+ROwT0JCTLRGRIu73xijWitWWLPLuvD5YFu2Uc5B9EPo7Ssv1iMdhP1GcjVd3J
wJKpaJRvAi6ZQkmfmkY2GKFV0FaL6tQG6AWr/Jes5crzBndCKLcs82EVVwAx66paxKi3HQAqWDAl
+IJKzsyMbhHeoBYGSGwy8y7Gw5cpSvVW8uLfrlHoCnXM86IUuhwHGTtl9W35qbnrLYLyTIBzQ1RQ
RVj2ZvIRNJzgZa34mrrxO8k/S1zFzpgo8Yvui6vQzBEWolxZt13zNIwsc6fOJCsdg3POqkXPNP0h
4Z6K3sJrjM+mG7dhPzzHugqX6BTfB3NHk3zdpNqHXOOfpH/Ec90qKJjIyRIlZE6pGmqE0Efowq0L
LaxwAY+7cvNAWyRCf84xlJP1Mn5HeDrrSCFcc0CdlCG8TgvhvcJGbxQnk8aHw6HKjQmbWAUzooWm
k1OLZGxgzTSX85HGzQa2UXKLN1wFOd7kyrsvllxwdHXsXOkyGCBBTLE94E8/VSWmtzAHZER996o1
gN7Z/966kpa0KnfhUm1G9H0JVmcEwEYuQRjZFn5P7XxOs4jIwoRPhcOCjfEYBSgGKK7V4tVvU8EO
5mxcS5FIJYvYYCQHWZIQo8sQVof+BlXmvdcskqdhSyme+TbKQYp2gH1bk4oQSisWtmiRED48dwTY
nUKogZPD1Kiw+DjJ3cz8Lw+9lGOarNVdgh3NiJ6GFhwmpfuFUr2qPIq37zSrt9oQ6Yxc8cDjnDvs
PV991BFjR504tbpuKWbyS4sUAsl+8wUD8hlJNUBOgBgDxgS2LQCi+pc+L66qJ1CMpKApXqTOf6Rj
7m+0to2Wso75mSNdy2FZEDOycRP1JOhsEbTEWzaTwe2KaSH4PrFwlsbsIVg/Geogp5GMOUbvHQln
vkhT/5inFl1HS942KHUPIQhTNp+LUAXfQUNkOpgDuiIzEpkHWmGPA1JYjQbqiQpGJZwwSugkblLI
gglxywBeU4WksSuAGKrLz9Ez8oNKbMItp2uBe1JZiBHCRyMXN6QYZadw0pdFX+/0nseoV7pxZTZU
JRRLumeBQBe0+ykYdAzYac9WpdmHUJNg9gfjpvMCeMhjQH4kCxnnznXah/miqr3wWDil2Hbgwr0S
YUMXrrqDJiTHwh93gmCqG51cbteanaZRhTpXjozDyBTSpM1HnxC1SlXHaYCoCLGwnQQt2lIlHMdy
k5fZrR7kdS34n+QoEjdSWZju0jUgUsOW/Pai5NF3b03jqu+yF3pAlCVkOoGZmqxi3r9raP4AqSbe
iyplWSStxFOxO7f1wHhYP7IRnbAphNxcbZWW1SJSjDc/MUXbDSxykfsPnCrfwcAmRROTBlEiKUGF
fi4DcB+6HtJSQNyqSHW2INDrLcmwzxbUrvBeJOFhUDMBGO4EIsdnIRpD0JkFKWwMVuliIv8X628R
5x10pcZcRkb10pDU7gFKaQIRVE2KEBjIxTYJymsrguKpPbZ0cosiN0x+YhRmtD0MALH9geAhM8jO
vmK+ZnL3ghpQ3aXksTcZ5XXiGb4aSS0YmsJXaalITZKUMyoxC6mGf5DsjM0wNUcq6xzDPQO8pMrt
KG69ntNTlcWtMWNZgrDCAoWxBbOZtYuKyruyZ85a10/raB8Jk0w89fg2+P6THdZXY8JP48TqInFH
vw8fCNFt6fSSMDgARrCkEC7s9eD+qgGGr9xDkhIRL/Vjnm8UCk+pqdOqtaavSp54/bF/FdteAhGU
LWoLPh9RqEyYiq9dqgrdRe4TIIq9DWdLD0q2qPdpbm0pa62KTN9MTUErRHnpUPusqM6wXYx4oJO2
qZajWG8apeWkUNUrpUeFIvnkRQgt8Yz1SN5UsSJXTuOcEA1IaEvZ9T2oboGVfhRoQnpJ5Zcqxbec
+jvTIuAVkzxpZ4qv/ndJ+W/pNLex+Pm3f/nK26ypxsuPH+bZXwvEmkQZ9n/+7//1Nfyr/5O7H83H
v6favHyk/Nz1g2RRwf6omuAnoWXxTz/675k3uvzHn0ViUZItisGaQqZM/1M3//YvAl+yZF3TLFU1
cRpJ5n+UlyXjD8tQ4QpQRzZlha/+vbrMl0yDXAwL2YQxf0X+L1WXVfUfissaRWrNtKT5nYmiLisK
dey/Zt4gXyiCrPFk95Hbx8Pzebtd7NN+ddxcbviTbVZll4OpvfHtY25/XjbP42RfJvsQ2pvF++p2
O6KIWa32p8sJVJJ9uwz25bTa8q/Qnv/3h6+9/3iusWAHuKUA9TIsIIuuQEAti5WwSVbhMViwC7fX
pEvbmvt93d7P+7f99nq/r69XDA/2eX2PnPO1td0HUif7Of/Zd2rfBze3fw/f6+t5vb7ed+f1X27o
KU9GP8/+R9amxHplTU1UkTV/9r/9+Rxd9E/XRp0L83/JA1LSJpvz2xR3RxqZvXtAtXNYEPmbDEdb
3D4eu+/D49t9HJ7H3RN7pr05XZ6P49K3P5eXxN6/ONuXd3LvHJAA9tfPpnEPl9NlE9rHx+F8dh+b
1WAfL7efU2a/v2T2m+FcNrfSvtmrr9J+Pnap/WlfROdxV+wdBo3Fzwlugg2fwl6dTqbb2KfT6eey
+TxeVngInNX+VbS3/HU9z29xd17o9lvpfvnO7+9u9/gt7Jd30/6QHM/2ndftLrCv1+/Y3t25tOfv
lxcad3Zvn0mp5CPe/aW9PnPqtb93591/cmmNuWfxT5eWiFDT5AwgGiLdmL9eWnUSB0HKCCA7QHax
n8/nt8u7OF+d3+9d5NxT+8A/O25rxBpgy6vH8w752jk8Jze0ffvycB+P2G7tYtMvNPt3Hh/r35QR
Ett8dkbH80CDnIuwdi2bITvfAGr6zv38mzi7w5E6iH3zbRtym80gFuzbT7AUnJN92twul8vqhxFs
OauUO3e5hM7LVrcvX4N90l0CmjY4VpzMxhxkA6Zyate/4fpwEJEs0g2t8suw8GxIU/br6/Z8/vXd
9Tc3c9fb3OP9nj/27I//bLBqGn2q/8sltQx6RXSy1D+f9L+MVoPF0P/zkqJS5m37y9Tmo84jlbzF
Jchmx+K/Hsa+pOw+uIZ9P242pa0ypCe3c5+ft9XpuKw2QM64Jcfd7hnbDySnNtpp+6g6K1Cy870q
7U3sXD6Pxxu8Ja6Ob1drLuVTs5lCDswS59fevp7PRwYyrxPanwiTzr7NwObu3Xcvr85of+fcdNl5
7Nznk4nnMjmTs9/wWj8Xnu/7jkfooNiPpw8s4AuJnTswnUx26RzZZi8+j7pTzh8mdNFlcpehvC4+
fXsBntY5CbiaTPtlzzQl8YbnD3v54Ubxf7gAnYzHsOHnNOcbKJotLSmD8W/4O/a0BD7n1ouYl5Sd
S7j9hFZlP1KGjuWONmpLJ7K5mTmXSOID8Zp/vuPBvRfO9/nJ/Pi4PyBxLB/zLXgCFVzxfLloNZ3E
qRe/Ae+2tI/UVZxufgv2N4/Xe2Vff8934od4+gCQ2TtzgS/YUWx+0W60z63NpQrtb8yizr3ezs/2
/fXbX4rO9/0hO8fn93lb2Q8CtF3UDW7kTjy/bDDXOLh4JRLD3Ff8+na5aJbi9smFSvnAtxsYawej
Hjf2SEQKr2q55mL+vVRI7CVJUAyOhCt/+oEbso63R5Ix+MDvlLsYMkdSa7hKyhKbxH5ySal4MY7k
c34EJwIqi1v+wrNz03gpIi6cH/KDV7qTufPN9Ffd2txAWuWFaPC53l7ckMXjIuZmgM4fmAnX2XzO
d0JcfZ855ds/m09wXEyCg43c2JGcj9Xts5y/vV2QCeDeiPB036pD4bxFy1vi3lbZTjzREbLfdddy
9o39FTqLYIlHZCkuO+dNPzb2G1MJ9+NnBbPBfrvMTwJTA2/EjVfFoluo9o/g3OYL+sYb7dZflpM7
y8/LfkX9xfHc00/qdPZFtfeps5lXxlVjj+72pbMDnrj5XjLOl5f9nslZcD4q+2P7lTofCwrM58T9
qR0FSGe3i1dfsfPD2ZFvP85j6uE53uJ3d2YsBUfB6daBe8rW3mZ++6+Z840/ae05W1YWfvSrXdYu
e/2lwZ18+/Hnq2RfJDtYnTEb8rgQuso1a5erz965fxs8hvYAaLKxkd7yzT8ntJs2BSvm++uCk7F9
amyyTVcFf7gK3EvOhx7szf4d6C8vnTuX0zwvHG+6/X48lsySp0vtJHxiwVkemVXJHbI9l1PKBZWv
vbL4vDcU4UvT7Zz5T2J+JF3lXJI3ip98bGKsX5Cn8XQQCsG0VS0Fpi+G/+O4upxOX8/DDXP1Qnf3
nf0GZsjhU/4fws5rWXUlScPvMvdE4M1tSSVvkAGEbghYeG8X5unnS/aJ6OkzJ7q33yCVyqT5M5WG
MmMGZhzkTZdsEXQojTS9WQukE6Hryr6YOXKJrUhtux95kRdEekzJGZPzwK0SUEwuFEmxju76bXmT
6KmmbXUzf24W3cHD/bIb45tnfie4pAwRSXYO0d/NWb9p3nVX7VU0eFvUqjRabJumv52S5cS/LJ1V
QRn778+jisv0E3VCKp65U960GjJnPzkbxuhmdgybspTcl85KErzsiXPWY66aoIZ1Bx2zgnbrLhkH
TJ3S8qbd7ypE6Bp1mVFg3tihxr2xPfrYo7b6CY54u8aUFVG/RrDcqXm2nOM85OecpCn9NHt2AyA2
UaOPEY08jDs1OCu3hiIUlRWdVSDKa9EFI6yM/toMeIHMFxmjbA3k1dneetOeTdV6I4t44tqfUitV
HY2HGs4zZH+yVQIzlsYSXpWd+FWLkZ3JuaIDzTUTo6+F2bG7aqLuxs6kKLFofyQWl5A9oIb8eisf
dfE2eGMAYWwRfQJOOubGnL+NMEeg2nAAbwbM8mwWN410FBLATeHQfV1tXaGMs7uLyPALUGVPZrgy
AuK2oeuPxsuku9APOs4fInsbiJGnku0UPSNnjq6Zr0w4UeRtEe4NOAeFASAakr+MjI/9IS5Gc/5E
sv+abU+k485BVL918dC/1q/5Mo8uDXKDp9fJnh4JUUh2ckJQak6yVk5HFRwiKG9vFLMUJDQcJozI
zzcP8DNgDcDvobK62pnZ8m76XTY5LFYW584+y1YRbW3Oh1pHHozzVD7rqVj+ubhbRyPYGFRI1kHk
rUw0fJKNBh7FQE0fwkmYwNqmii57Jgjhq05lf2WfkDAQmDFAFI914M39vcEhHW3PHq2VP9+Yh7jp
t33j0X+4FXvTf5tVC6qjjKaif5YBxp8goqENjUTqRxRvVVMhLvCdNx4HSAPgEpzI5+NfPW4YS1aT
gBo8AmsRPIJP3y71nSDyqroa3OxlWzU9mNlaRdnyaOOJ5ZuBRq/DhdOt8v2hA9Wh55Zno2UwcPCz
x5KBcBMeG02U3nHpj4g3ZsMwQd+OorrVMKjpCBOsjIfJTCYqovy6EdUY4uYyMJStgdV7nQ0GUZfH
QsCYHOwhxVCUzPzLW4nBy0WUfM9N/ML3BvMlStqIMsgmORrjKbsOUcOEXbhmcDaWxOmFvQzCBXrt
bcfZGqCDKWDx8ceC/2OY/pMd08GQ/P/IkHJZvXaP9/fd2t/6mhKdXnt+aHhqFn4RFqC00k3jkn/6
QPskmfvOfAj1FXxUdlSI2AXmfZEcX5tDEN8Mqe4u0tRF7qa5i4kXjNRUBKudLlKYvK/sAPEapF/0
LJ9j+InR6GJSWvlCRPAoCoLUHgViNTIMNxgcJ6SYZcsq4AcIny0RZSLY+MPxpmLaLcFGyySZGIkD
lk7+519G+z/sTVOM7P+4N38LrtqtK/sG9Wnr5rAow4S9yUPmkQz9otwoq8iSOfNLsJ6Kooz5AwUN
ysXyExLwUdbuLJetCmUnEz/zudQvEi8aYLwwZJmzC27J/SUEEB4QNz6qM14mfsjGynalbEaJ4Rfn
JQ8o5CTCsuAUSm4XeAwbgsbBwnnaR734nJjPYJi/WOzMWB7B2dhpUcR5nqMxORlO4o8p48ojXsr+
oms7sFM7lyf203zmciwowz6/gwXP5Vfs2sGCEfgiiiI9yuMyj2dl6M/LUgaXZ+Up5me8GDMW6//O
n+dxD5Z/EEAEDBvocaSnOoq8AeMYA2FveCVLMPBYZJINPB1NIyMaRx7/GniQQsIRI8ISf+iPoaYo
SwZoxTQQ7s/4mD12uAdS6kNGAdeMuTvLCn+ZTHnMVi0RmlmWOVvFQ73BkrNbDtEmSAc2TGx35ONw
LNPigiiw7bHWkCr0jMCIxoHm5mGZeJkPeP7PtFYjovCfiK1JwWc8Pg3MtL8x4om3SdfLixK1vtiD
GKolB4lzIYw5aqiL9QuhQDNzoFiSDIUe/hxLCC2wBJ/zFsIQEuJA+Kuc8bdfYH3kMeTlZxn7xphF
AvFAejlDC9V9tSrDyVeYS4YQlhiEfFli4TAfbGcm5SfDZA79Q6xcyV9yD+PKxuFTYDP5iML/8tcQ
ih9yo2xsyeVlCeuUceIZuCD8sodIAbmxv2lalhxeImPFzPyk5s4044QdGC2WW2Ou5lqImB8u9DYU
kVQiPoolu8JauNUfluBNNcthFpkdZMRXwpPwKl/Bh/CtMLJvyoVcI5xbskmxPDfFkGXFBVzKJsfY
kmXIVSEXhehDIOLAYNsZmVuYLhRv8Vyma50UghCGzkvsWNlEVsGIzISNYvwwh3uTEB7GzM1jrv9K
WhbPcy7MLp/BPqyfk5cjTODeEsaSCcSxHDK2MqMzLJPhhlk4w4KMZzyGIVn/rIxDRkq/C+M+bhEq
wdvjOfzpZZC1Fs/PlySEWRmLxzE2o7ozfFUyY76A3fOS0WFam8exJUxLPHl57JuJ7LvLf+LvbyER
lvnnF+TEkSOdhPKQBVyEByEWcbII7LEK7BG8FGMIzfBwQTScLmpmpZD7SAQxNAsW4yI1RMBAGD+p
K3NC9sXhIh2k0Vs5gYdQ6iMZvyKLy0bweaA1yDTgKZqnaP4M0tHPKOgqjdpHFOjReBrgOAzGEY9J
czk1xPMC1h6DBrib+YlQCezZTGQjzBHP+M3yWTBihhGB+Cm6id5TijWJlkLgyYaNvQEzjvLvtNN+
ZMeIuxESkCEZ1NMjZGIQ7RT4ZtwPAjXiyrGQdxTAkehFuXAcTTUiKxBSkz8A6l6G1hyJDGXv9vj1
kEmssi+bM7JRqUdll67NAhF0CEJPXKMIZgbwPFkqFMYfzDRlqQvWkLJExDk3YwWIlBM5xxzlOvgx
Ttm8Ec/7y/HGVnAzT0NHy5w8PR2nLjTDPCJUQT8Y62SOGvamYKMI+4BpY7GkAVPjWDyOJZKP2KOx
jdA/K6hwGfU1E2Y80e+eJxPlMXhLVIrMFm2QLJ1oPGJSNp7PQG4LFig45o0sHo958IijZs/YDZ6B
91K2ZhwNUDDkmSrkf5R5uJ4DzkFPOQRYA5bm1GRHuHKZMSGOA+qRQ0LmZ4kwb4anc+qNp3w8gOU9
bzodeEvUPgQUjade4uBOwfmcOGz7KBhwgDx8sEQ6YMFPRVVh8MByS2BKNL2CN3GnMihaDIk4wM8a
RGwBPwY6DXJ3wVayESC/pYPiCWzoKoa+ETheMOAjdoznZUO2nYEcQUVcjy4CJghve5wZ5OeAkOQJ
8mOJqkJ+yqI4m4yhELpZYvqFUwBb4HpLZB0Mx4KXZjH0y8zTCNIkizykpCjbLBozHDgQOcnNjigk
Dw3iI6wR4iJch94fjYz6EWnLdGRmSREnGU9C+Ipq5UM8t3yYhzxuiFYDc0eRXP/fdGiz8086tFvj
dUWr0aoDafn+/7g5e5VD73mr19ChOCeBUSgGAUOi3dm9rxwtcAqJnInrXy/hF0Ohi9BsaNiv5Gb/
vkBLtIBwuKhcZCGrQfzBI/K7zAVcWaVfxoEWLfrn8z/ATAQ2YlOEsDzz++RSHsvvv4Qusp6EOVGf
Mje5VJAc4hCILf634m2UX1Ug6jnkf6aoYbRcgQ52lpw0R1b6YeIwWXaYY/feKnPAJnI+XMXH4AWZ
apEs5bjAmEsj87jXF12KhEa8l5wnD0dVFRxfgrQFlOacX8b5fdWI2H7gC/mDk1tys4U+lU2Ra9E8
8FWMFv5ulshLpivzHGJJopL5N1BFYIOzhLJktYwFIfA31AFYhdTgF7SUs0Q5y1awSDablzZf1Qve
mguyYExfCIltYWjBC0z4q+JA/l92QFGVsQgsXrN8sTOaSdSaG5qQpWA/UYgDSBENzKlA/gKIwbxM
5sDuIXccgQRfNMJ3DCK/wmHioPTlv6zvS+xf3cXC8zSe8ZUrn8e8u8l5r4UvCJhi/2DKoqHZJuAb
1pNYAEA7toy188Dvxub2WAAQmiTPkU6cGS9jmDMyKh/K8CJ8g4VgcUCzgGcEuY2E7dvuSAOoZA90
X4ZAP8haggiADobVWGF/oXe8Pii6yB6PEKSoTLy0bLaDAEPseRpxI8oa+COzkMlDDuh3tB7blslr
un7gRZiFcjhlOATIpH25UvgDuSrc5LojL/+zdM/D3OAhore+qhLX5xhpDJFk8jciDf0wNgIts0Vb
ZULPy2xgMHXuwYYESLkuN4kizJyx7cb46ByWmqBRMB7YsJjn28hGCAfhKhiC+YQF243wRBVzIkAY
wMT3NBai87/oiu/5BF1joxyjsZdE6BREO9OIorGNKP4SK5SOFh0LtlmgJ0SFOPbIQ9xnaDrEHO4F
NwdsfFcwQAeAAsRIED1kf5wFyg8LZ7wADGGFCYAYoxCWg4jTAkfwiSBc9BznN0KHaQwdbpeXQAh8
AWbyC3cZFo4oC/lWu7nbR7EEi3Q0EtiMBcRiRtwE1JEDX/pz/Lp+gupiStwm6EhGeKsIctCCdjh0
2TUPawmdNPV48TTu44Zz5URnsy8ykrMFq4pxvzZkw8CWGPK4KsG5gunlM5YxOxlssBz2RYk7VTwB
YvWj6z3OSIAEq+AUBDWBiqaaw+H9MFikP+K9cN/WNPBgzWyPXmbzBEfpCHpTX/cP+wGt6gH0B+Vm
A5QTqhiB4uFHQv1zCvKLRbAbIAXG0Dh5xmPhp1QcSJAGoJElj+EQ1odBHsOjQhTgn3GG0IT8ILJp
NPWcwZitmgINplGWCUZbYhjNHYb8Iqop6p2RmLQNbGBQzg+nJlSZ4QrLeHGV+FU8TwwHoQAeBmKC
DjhNZA8PkQMtGtjrY+DJ2Jh6W/HXL5fZEWfWHOIQCbXEnzGHGZb4XYr/oiEb7X9PF/vrrTV9ehrt
Fllj6Mh/V5C8cX1WiT1FQSKTwnLmgiMj8bnBxahKfATIOZEDnJKoEISX2AVwAZ+KMBRAiO4AIueI
YGQxOgDphH0j7g1ZIOKQrWZAHEjoUWIBIBQQpPAFUsnG8YD6FGku9iQyEVTBf4rC+j4Bow75h94V
WRYINCTcAGSPc1/GgJGAdTJr/D+ohiRCznBpamuBK+gFpAof8M18CKy1kXTyeKjXDUBY4EX8Chwo
vIn3UpgqQqYIjOIhUw1/AshtEZCgM9hGpIAMLRY5xhfaFFAIKSZCigAzeSZ2T8JqwTqi0IbokhIk
Zcgdvk8MguclvjN0/stpkof4j3DnX6fZ+PfTXG/oiHC7cZoFNg07xZZmQ9HVvM/HFEODwZvsBmBF
zChBBbjJgAcAPjls2FhUOGc+Q1HH8QKwI/dAGiJe8eix1cKbX/sEn2j69SmJAudek6UyZOGDWdAA
7EGJ4P5LeXF3/lUpkA+0AEEs8BGKm+lgpAvEQc5cCuBT7qIyywIHNGwD8vci3NwlkAVQg6/h+yMs
Zi4qKnfLmUUfTP4hkp61YRJ/8cdXGskbHJxSNt9igLLsP2CAJYgK03LoIAmODFzO8YvgJt7C7kPR
uRto/sI9hXkjVP6lKKH0rzjHskB0MhAiFrCNROWfQqA4idFZonrkF+Ksj7/sS65fLxIiGQ0H6ggy
5DJeYYEt+IU9XoT4+C5RhEwNJaUjYzmG+UFM+LHmIDlB/5wh79xEcmHYwgls3p+f4qPDjYcBi1AF
wnApI8EngAmUEqElUWZHgCoj8ZdMWfRHtkTsm4Yg83AIoF8ivIpi4DETLAuhGV7RAN1wrgj8AVjh
McAmcvCFK5Bb+BADEY0ADJxD1OwjrBHxIpIfMnNIoLSKZZT1iM/AlPn+wDAUzuA3CJBoHbyTsgdc
LhZBHJsCCpjJ13T5L2EPjX+IemhXa7VWrVPrVWvNpsRX/V9z4L1t0smOECqJ0cFXI8zqwytQt5uD
jSFVdGiag2YRPSU7CNMUuJkghboRgkELvDJ8DkdA2HwDveKEAmOk2JtRasNAoArx0DFEnIqPGwkZ
BPJffDvCBDafp+mI+IVFX5zjPECIC/VnMwcECuyJixFKwXMqfoIgQUjBdWz90oMgI7AbCgcrGDMP
yuvj3YB2eZZQoRi9UP1YCzRBHoKIMAxZKdQGqBZ/1R++9z15CLAAYYT6B+rKwaFLxaAMIj9DDvqJ
Mf+ian/JPgmPg1qLJMLOyLzveSVsg8ht33f8JZEFASzKKgpsTBSeUPDyPxt1ncb/F3IcYqtHinWr
TYOC3t+igVq/13N38ngi5BA5qBSsSHheYDR/VIDd+MmwK/78BJfjHBQxh2gSf7KwkBhGYuXw648Z
MRRBKG/EsByWXzP6K8MRSOJS49/zTIiTUVg+9/G7AE+GMW94hwXGA6YaUo9rTLHwWL/IU1GGvsgt
z/n6R8WJGr4JKJIrRNz6eP6BXZHjwyJfxZozVhECxXkfyhqKQhx/YcmcREizAvFY4mn4c2jLYUJo
E9/jTvyanDMRraKZhYKFdjTkIzhICOhrscrZcGIoopB3kq69yMN8JjeJkkSNI0u5HbEtbPlFHzDk
nJWgtkXtxzP2Wq5AvGkAOlgr4j4eCunhhBL5hhSbQf1ie2FGYDfI+GIxiyv3j4mIyfhFlwALxsTT
yTLxfHA37AKmTfGAypTkg6+uRl18hbkQObIPIv/+YHwxtBgdp43oKjZCLD6R8OB0EBv7G2jAE6sB
EqR4T/orDksQhVwGcPjKb9H+NgF23At38kxAt9wqDxsLvgMafP1CuI9wIslLELA084PtcOVp8flw
5fTrz/tReJnwiov/A3kNrhB0iNRlCSPsFvHFoaq+jskx569xcUEKYA0ugnP0CI8dHDxnBgJVtyhB
dhpnD39yhSN4FNAh7ihmycsjWBYR76HL/zO3NTv/LDO7DeI+G51urdP5m8z8tPZreufCbgRO2Rdj
xdtuXiarpG74PZdI7axSpNeYklPW1qSkDG/Sa/lbb8e/o11EwZTwoW8JmaOk+eoLoQwr3tKjutf2
saDcl6JuLzqMVBOvQvBRNarg/yVT0nrbW8MpLWsTlq1+0hs/nJdF+jUn+BjQ6ZfwK0o1EzbS4y17
jVfnN3vnUJOK4J6DXlBBW1/NDzPeej5unZCwfvNjnfN3dDwYpJJxQ2dUs7ZBLb+FJ++tKXVwNPa6
rav+frBlznuTBo4m9eCMq0tTHL3SD3trbfyOxawnipilCU3Au3ad/k/PEXWETstafFkbnzHJpAQp
DH6JBCawwKj1I5Is9FFP0pb5HJ38l0lPOcIXxiSwmReHbLiQDqSqSzha0zoQ5vDRFGEiynVtYznw
u81r8uziX9WbN/oOgSTpqzwQCZGdrH1CTIRNY15eK68JxlovaL8QtDtq7Z299ozqunZv3LEPJtEY
mm6UDBoxE+pmDSqkx+pVSsdVHkwMDXXyXCLa8EEdiaKYcFK0AdIvn+SADQFIHn8fnJaijTGHTpN5
q6L8o1GuHMr3zppECpxi6lcrijVXjWTvbSzenjm38u5coha7RidYb2fEhCg9hx9Fu5DwFew0zZuj
l3tmNPpKftROd+LTW19/nuSa0DYleTh3Qjwo8EwFZnU2s5VL8ICzs3pu11g2k9uoStRZeXKeXs/Z
etuQwI3wQCExBidBlJT2jeoOqetQDRvOfdi2Pppunul7SHhZSDYYKZ5kMaw1lRr7dOQgUqM+tQ76
AABt2CmtAYIa1WqJOCYYmRoxV9KEbVq4v5p624uvV2oohRAODQseLbVjt9lQ6+LvyyeBZtbLrMWV
nHydLluafM7WZ9Ew3v5L07DQYpdgo/XiYL7spkMlhSkRDEm9qlbxr0W8FvGGPd7t03fKB3TS7JrM
BvfOzq/tRtxNOYzL8mU2vQbNHFVlfnwRd9D0Ly4ZQCaVuAlY2YzPgw3vAE79ZvGK2hYVqy/x0T5l
FfNuH7KWcbUnUbOERMz94HdA+fybQU3Yh1lxq/4qqx9Uxa3k9NwcbXVzVA2qwdE4kDSmwq6x946E
zzwruu7RGt7sOWdhs3PQNJretahZXSgIRkHIX60nZYYgpDZvpejb90wa8Zvwyw4lwqwKPPlQV4q0
TcyyC1PfiZPzf00av6h4p4uVSSDjN1AKliWQueEL3X2IVWmZ8SWkpq9V0s/PO/hx2915F5igpWoZ
pYtq1mN5GZLdYeyIwbRXHsXYDHnu2oTX1cp+Els2gcUrhBvRocEgAie/mx8XDEe5zvygWw7xWIR6
vlyqosH7P2S6JM4esfIkeu1gV72dfhjEmRG22SKWbdbwG1aX/e/ZNmxDTA4PMm72yaDym8FaXcRd
/jLiX4cS5ebWfWt/Ti5SQJmCrKXIT/Nigg2RX/ghNkZM/R97YtfyS3m2LtF2vNJ8RHVG4xocrNOI
uMPDYEZs006dQey0gCaM96bOAcXhkLQ8+IOgotuCMfEkDPDX21tdytzZm5Ju0MQbxrT7Ynk7pnoz
D/qmsDFq40d6dmnUo6lQYpxHh0F48/19fPWP7OzBeA9rP4S/jhrkCx3MVd2rkxETry7GOt+uzW7y
ognzqb9+W5MEcU/HH8oBUoHk9nHvNXLZqYOl2+Ub7UBoGV/WvfdBU+b/pBsSFPNrO1CMg6Ti+Db6
5hBhS6ARNUAlIJGOYVSrNtdI8bpZIXrLfMWfn8u0Gr5MSIWqHzkppBRM+vRrFatDIQuzQ4uaideA
rO42CfGdvLWl1Zd5pPgGqdFPA3KkSAxpjrT31MedTVWO1vCJLqpbVbo+I1gnGVJHZXfrrermdbiV
LALisslmxj+z1ruh11XZrzk8um+HvDwWccUqAm9lT+PsItqfMHnNLADXk9mSuOHRUPTKQ7/65OPp
ifE2N9ZbM9jVPVhVv5BIWYTLYEu8IHmhiOm63Vhr0hKpiG23i0YYUoz+RZT0XqWUBiDor3lV9PPm
5EUbgkE/qrIibBZPq5VTfN84Bu/oFFEL1m6MWg4NgwhwRusQWdk0ZTLIyQo0GneMuEkimldRR/O2
1y8Xju0uqoN7/+N8zK3V2xmvoL44RTW1qFpphZXNqRLpVMMn/u2CjldOzema4d2sT6uDnwsigMJq
MfmOBEtR+9g4xh2LDpTqYtMoKj4Q2FuUW6s63P8a7YT4PRoQGu2whqqqGvHGflgNe5JMJJiPVGAH
BWmnTQ1d1VRStD1BCROjyFuWs1Mzv9ybu2EFSbMlJr3q3YNJSA/ukf/m0T4lRna6Zj6JD4YOzfRl
WMf87a2cXfohLJ0qfqptHKIb/HVSdOrOt1bLJ53MmNhd4qcrhGpdXK+mz7ZfRRx1vaZRtwmVDevG
fOlzXgQI09FGERtOTJ+m9ZkJHSG+JvZwhiRUa6PGEfFynL/zE3EF25wKbMYpGoJBCMym9r1HWFzX
Oar8PqeVkIZ7CcM/GCe7RqAcQbnqZxWSr56Wm2hin7wOMbN34hPNOsG1KyenOS+b+3ERHum+T1VQ
u2pZ636FLJQ6uSe8vT5afXJZCalG4gdr4+UQ4zul5gkoh6L2/N0LipMxQ5oFTxTiRS05QKiFgGz9
dF62f8DqvbvFGfopO7G7ODvXIN0ZZUM9vRluCLtmShYBuZbuzagV8SfY6Ibn1omji6HYnpV2f9bm
Kbqb+75LSO3TfFtxvWvUhw2z7ko45Mc6eXeV76KtdQGTJR8oux8BgpwFfeVMeo33H8OqToEDBhWx
hxwkRXIUjaKN55Go4R6l33RuXwjbJMPyHfY3g31cM3ZunWBv4u9XwfhJlTw13fQpWpDQdWvTt2u6
7n8IMNwZTTW921s6ASKhaUJh/w57FMCbrqNdTvodZSHUinIEb2s7paBR5WwcKJi7fPwcpw1iZM/D
A6weEQY+uqNPfioELb9BhRQ66m/1fbpXXo/G1cbL2piPrL3hVD/To376Xr1HX3DzQiLF+F0lf9Fo
jhsgho112/1cqZtM73O1SyfDbX8SQkjBxG7gjLiEFUW86I4q616TwNbusmuf0oOzHl/H7WF9SPbC
YOP8IgKpPTXaJUeT1kxvgGybOkzmKdl4vbvyaWCCADiRjVFRi22MaFpMxsfhFl65qV1Yn1OgcfEy
qpRnVas6mZ3URiUqeUMpDfPubaNmfEyrbZuKqwbCNK47n7Dtb+JmuoVY9gjSo34EdK895FWHi6bb
4a5/tK/qPgQTG7/DGmL0aB9yfV9WWgSBrvShZMrl02zWVLNiP15eo+3RQ2MDfCLIkpojKPQY+nc6
1pHM6o2avKlArD4u+chIrGrDBr3R6+Jq9gQaPZ3pRL/i03BSnkZX8x7UkJM77x22ZjcaX9AhNa8Y
q4ZxCjpwNiUN4+kk2hWTmVQENlpXa9ILW2Ujevlvyjv7FI4PHj+/F8PYpvWuTfPryQ9VOvx0wjG/
hq3hLT+gCG4g+Whn9+yn88zRbFR1AJ9d8oN5n3YpSEBlquF19Os/iewe1/uH4kLtCdoKU5qDphpr
dQop496ZtRdvXcOOoSe4e6FPim78EDlM1kMHNn4hyeqLiYduWFE59Ko2LYvK4DRDs8k+vpmbtIfi
up5U5ecQXRH0xYMYejqNUmkI/+9OxZWoR54dMfYZnYnstUVe2d5c+Rvdi2i87RAFTZ8CPQgA+BRx
T1tdde2XE4P9FSOIypzs4COs6mtQ11tRa45/QO1WE2gJdIUUbRvbrN6vJB+PflBO06JXjmKrKGsc
ZFO6mplri2Ba59Q/ZZ3+6qcx7UEPUR2IT07Er18d0+Ia6dpdkwtrUjkUXbI2KeGu6S+kTtbnaVI3
vWvtpxWocr6NaldFj7tgLQ9GhQQXI66Awja6HWyjSXYKUPfGAzOz30EgZjv/PWQTNaXYyHqAE/Rl
QS17dbKJs7dXMHF0pPa8s0NMAkGyQ0pR1+HaeIYttPbR3EX0EuN12K/5ISHdrfFYynmiTCnWAfWf
eUn5MTreqLI2G8DJdnHDsN1bZHSzW211TqlKEpAJo9DsYzJdxh1rdnCpJ6t//XzjvPKadTEWXdUw
1AZ53ySan7yXiMYSv/o6paeF/SG5IaoHJHvEdUwCdwvXkdSwNn+uUceWpIX3z3lYdzt21a1areXT
eZsLaokRwnTV++hk9tNL0KJZ3Ua/0e/SOYqMZ+t5pFKg2Rk+3N+QTlrpc0J7P03Vpw+ZNz+VwXV6
jQ5uDeD3otSrSbuBqElKeyM5sMpP9BpWlvu0c/DghjbtqbzuT2PrVpJm/KYe3VXtriZcv1vT7x7C
pZW7OhSV6cqu9h9b/fuwOtS432ZnhOBs8rKpnnl7uicalTkU9m9YdbtDkS5103v3Glz0ra0m4dN7
oCBq2Ov7uGfkuwRaN9aIJCimawboLCD7xU4fQYNMHYqiOr/DF33ZddrG/umRlJqe0AD3t1qATK57
VUm6NTWVtw+jnlFD7FL5jYoeNs11+rS3XH4Mirv131ZzfgprDmlRQVsdgT87Eh2iCdClalXNLrFu
vMWrOs8WxYNV268k5yWdMhogC4CIOqBmNvZx2CM26m6M2Tt0T1e10GtrFP65ra4phV/2pNJJfwjV
Wnm9eW/cJFkjvKZt8qJoS9KgU4V6Xl3apzZqXvXnsTKrVNLtPwl2p5BJSNF85y72xl6RQO+sBj1D
uZKT9TP1buYnfVprp0p0P+9T9xS+QaU1H/roU1kMpHc+6wNw+WVPGqpK3xs0z8tuHR0lpSvQvdRf
o3gK5C4l4ozezXjQ9HSnb+WKMpMfSlBSz4/Mhhp5Dft+QfNXs1JckV9gorNBFQmg4K/p09oHQXKc
/wY3fSbR62GnPbhnp9Nzts4uRr/AXknJLorJ0kRN10a0It+ri7fH4XD9chNVezcgwluE1a34WpJo
YXaO+gavAVkxgcgkQazszTt7TAFyMmTWGTUPSTx7cAwPMpy8CagIWreaZH9Vi4d1ZJBV3n0Yn+i4
fCUUQ1s9nU3ZAdmTejHrNF26Ur9GraYLseN32JnvQYsajBSAtrYT6xmez6Czj9v+gKOAoZspvDum
QoSFpLKw5I0k3JsFjgqE4gfb4hA1MemAhSu9STcOON7tWNd8F5LGJJlYZCD6rRA3HF42uJjGb1ip
yCKit0CFCDt98lAd6lS+iLUUbCmqPb2hBToWCUq9kFwrdpb8INxaFBNw7j4v3OWWuD6n6K0wDFtF
7Ak5oNbOXE5AoSsq2vD/jzHeq+kJ0KU9aOfh9owTuw5rrM0LNkdAvVF3Eu+kcIfaLNokoq05sF/f
Qum4NfXD0WGXzDo96+BsEjFbQIeWZAauwcpP0gVAkyiVsuUfEJj0bLOAY2aa06HM2A1OBlbrTrsN
BFyNrDsB821j5WH6xsBD6wYo34EguW/WNJbGfDakNoV9Y3kNcsrhUn4+UtmVmgOwvroXcrFI8wG8
m/nKwZ9VJYfmLBt1syv6bSTFiwSyFck6W/vGVoL7YCkhqq670hNny/qSPeNhgquaQyEml6QsvfH0
yWZRQPI1/oqbs07edrHRG7vmX2eNyANQ64peG+Wabg2qhZl+tbvODZlwMn4O4crG/F1fVAam/MUC
PZL8gqxfuQ9zuglW/Q1HcIOOeRt9ROzQXYru8QmfBjRDVt7Gxjwjb6lh7w2vJyYX722pi26ejcWT
k1pLurlY1avgbf7UDFotSzZeuDJe3t1/eR/DbhAk0QzXPaO1WPvkjpLuV3e2Dj1DLNrdLG9Wzz64
n6TGI+8IHao8Jc8+yXFDWpMi5uO9wOE3hujPpGo+6NdyCNbNskb2UEqWNFtzZONO+FraHlrF3PGO
2oG8Y8gw7TirZPXmfNYxVeF1AOjhCHeqqWsjIFJj5IuDzH1vgSpt2J3yYfBzb/A2abv34y1qbOYx
onL5kC5T4yf1A3rjA14xilBzJRUvsQLf2II98+yhutL98Aw4Pbgb+2dPsvzPiposVNukQBbZX2wb
a2PPACZyFHQFsHpGL71BBYVVkjgnwkacT+DKUuwSMfRwmKqU98s/pwVJs2Dpvcp/3XVcEGMcxhzC
3cdYEctr2yVttqMrWEkkKTpoE7/rXjz4OHlED4mqwWhVWFK4tvJDGDbHBTyg8nYff8eszxt1mlFL
Fhpew/LjvDVlg4y7/4Chz7MjFpzbxtHFJlm/pHITBPlSADuWb+O4+pgXNh8/mj4kT1xTPAklBymj
HbzRxyMjDaf+w4oFp9ktq4LECNYmZbqcszGu6HJrcpM0/dhaIYhKZARH0Q7OFq1JKKiUDMBgP/QF
VqmRBT8rTcNg9oL2JIiDNXiQLzb6bP3kNIYx2pA5IgU/02m6D6rcr2IMaUqCOrxsqFgxRj7i9KB7
cJyIwIYFH7Dda40lQ9o+977wH2Cw8opB+/X0I3lUNxveKbqkn/dULpnhL7JDGQnvny5PGGsXm8xl
1SBv92Rv7CZClL5IPiXjeVVBBjGbgFvACEFtRozLhWA7ThGXHsRZxzEZT8xgm0T0ueEBKSb82f11
OiEFK/Hm7ciipg/pIG4myG5VdTE4mCjuEDYa3G6ccUljWfoUwmVHimqE887Y+Df0XErU2AOW3uHf
/0VcFwhvVGBMsXVzjy15Jd5hknOAdiMCsfKeoYtGiK726Bco8vHo5pjX7AeBMpQUhoN/jQsO4Xr+
QgR2cecGTZNQ7LfARaSWexs/cKkc1fKtxo3y5VGVg9U1WTVAhA3KsJDueK/Nu0E5pRxKIcX05A6o
r0N5iUdwC7KPt+rjxcHhCL0AD/kH2aC6aTbsW10t6+oR8KWxTuDGBIgWHO314hjsYBqWN8EBQ/mq
DIKE33wMW8ovYCKpaQdPcJ14ebrN2LSMudqVPq635KLZ07gXHHHIhR3cL87VjNbwykQluJA/Du7t
tbe1dyy+oTyKLYD2mt7DO4x4hzE+hrKLJJabT1QgBvni5r5B2xWqF7AT+LF1g7TuCESFS51i0LpO
gUn/fyk7sybHseRK/xe9owcXO8wkPRAkCO5L7PkCi8iMxL7v+PXzgVWm7mppRpJ1NYwgmRFBAtev
u5/j5yQuDbp94GRP4/f8nXxMRwSDOttL1HVMeyVyYrZ3fpnxnjHYSIODsXquVbsyT+VhhtDX8fNK
j8yPvS0AVcq5EZv1/QeinW60pdqp384BcUaQ9GNTxRdpO2/ICYDQcIUz53t/JKbzFR1Hr+Fe/Mi5
TtOawsX5+XS0qJCCNXsN/2ODm5hVZsDyZmwUOIGgSS7ZjmNObAvRTr9rXEPftdef6WkjfkzrXb9s
bLuGvSLmFr6zpW8RRVyPXMSGi8RewZQ4nQ9u/gjtJULky4fNMpm40QumX01e8F0mIRl6pokM9y0j
s/ZR2eC7JX6uvGIzuuXu8CRHK5n+p/0cEzn2LfouTGSySm62l9KgT53TRO+Nt+wCR9v5ZI3gTRYz
yfw1a7BHDVvbVQ9kQOeuW37v/qfsBN5TultMhX5/PgGeuSrrAVRG3gp3pznjT3tdMVbcOinZGjsB
jQwXRUe6Z+HuqTzTZlQZzaRkZ7SXQT1PuK+0JjG/gDXo32yCKZZM1E35CxU0TdTt8v0GbnlElHG5
izLNK9z81gNebcbN+MlC8bhTfwqmVEF9aCHqzkF2DqR/62mrrydui5YUpNjFq4ZVoC133htiamfM
9rwU8GJ0+g0GqDtKPqaalRXLzAI1idZ8xXtGV/lq+7O0JV9YHVPnZemB5lscKMlc49/CAesBS0qe
xCV1zvrWvL5/PsVbexef8NNeSdcFZ9pnCOGuCFAfVID2k3DNXfYWPUle4/WutR0/cDxzDkiAGiwX
8orfoITPvy0CPmlROO2nyDXoJu6+W/IK0nRBM+g8soWQnvygx8Ant1nA06ElT/pxs/hqI5eiZeX/
WCoBroLjUw0cbBwYiczdOvX6E4Y2v7AF4WMOXrXZ4yDDtHbiplT+kVOx5OknbUAcD3STnZf6FL6w
yredF24mRrpJJABLtuGN6W08L/m9w+aWc81uHurOy/hUs7rl2/iEuOsLsRySEnsle8YFcwjvFxXm
yj/0m0+L+GGc8UKjf6Fu8IeuT8CoHfrxLLh8+87SXBlnDC+d+kQQAjQlfDq30ZW9X8iVO+gVkXM0
O+1t2tbbd8Z/uSL9t7wu+GNpiqxweyWvVE4o/67LFz7h+nXy3sEXnMN0qOgewgmVnSeJPvS0GW6z
ezOPAckMGB1/cOD5V3GwiZmXcKeR3L7J8M4UZzggXcrsNp4dZAcD+aZF9Fz6hiRzJwmwzkQUBYHa
1SE+NhMD47LjLTDH6PInTkD12F7zaQS50rVZvVaHGD2QRTlhUV3SP7LeLfjQiL2uA9Y4t80ENtb0
tNLALIYnBdVJtkzEC2jD99wTxTOEVtqU0fpAy2oXe9dzvgXBOyRr4zwRjZEWOsdL+ChXJ1KUwlOA
OrkrMxY9Y+be6Dwt6kKYs4PdwDGInrDcPs/mRjOxQ1rlpxd0QEfEiPSdXbrp3hpdTXKGdqNcaNIi
0XKo1j0CGkt5pK0+UBs9Araulw8Vb7A1aVn29Q8W6Ro3sm16MrZh4LCyObKsQXg9zGHRxLYUMhQ6
Bd+U5Pnr81Edb0RKgtAwODVIxVSsSgqv6hVNxuok7nVKFVa80kIyL5pyOLbGKfnsClqLGLgBw7xG
4KFIWVv8DhLveI1YarAxKJ+TTWzcDfLKTUKxJYjTmpMzlY6yPulQlN9pFTMmz8WS3OE9vNM3AeLd
yeg/SHvgJf4YWqnn+iy+uyeG0CYPI54UpZJHSRFd4j1q7MZWe8M9ytl3b+kmWSNtTzypb+0tu/wC
4nO5HOE+38P/MYHjcaxdc2O8tFtYZPhTcYmhN7O4meGHegBypKHVlblvg6fTsdwXz62DKBR0qwjN
GP+EBgG5O0I04QYxL4+wcNw3b+Hek4J9dEm32iFyA0f+OpOtnF5fZxfDc2an2NKO6X4glRNufgTr
3JmglOkOTY+vEaJEhXAOSk+bfFe73NkeX/jKuAWvBmQBpFHKTXVokIPGIes+FLuQCK1++iq1wrix
r7ipgu6ANm3gF8hsqsH7wEQw4GBzCfJV8yWtXwSaHwOweO1GNKG3BLIXsekuuIUOK1DD7tBs4sKl
Q5MGzvydIUgD0r2Ot3AuLsOB45N1z4gsM1EvfmlflkSGDYiBn2PgEtNetJPs+ascAZB9iFqBAX4/
eC+JaxIPaRVuSoDoAZEm6Zi+dPIq34d77ZDexI22EtEdA/ZrDi4fHlnuK/F7rumRdoBfLbVnTD6U
nhZ0jM2jfkV106PJvLXeol/aMbtUi/THvFml3hJ0VHeJzItQRcKii65iI6Cm6hdr393thclA947U
edzwrExYMbb6R/0dcr2+69sA/EhK9jEd5h89SO7zTI9tXR3nV3QK1/XNvlIurxuEJpYtT7oSJcAv
ty8Ez+MtW/+C3UCmmh8kdn/jYNIJmrgH8peFgzOzKcm8f+eDFnYeV4a97w6MqqzzM3IZ0i/JC9b9
T/IBiYxnqUJW+3LdHMJl94dbYJAU/ALW3bfrJ9+RPOvmb6Q1oHz3fegOLwR0Enw23A2gekexIV1Q
wwfXoOJw63Ul/zfz3dZ/nu6GxWghymdCuoeMugh0/cNkGg5q9aRFLVICgtHo996l5cXukZNTlGsY
LVwMCsetesjpSKYHkirqk4ooYLNNQXDx7LOGzEtHp7qkNRw5+p0G/pJHZC5FU+QCTZso5pEIg66y
3AijC2fR5r5Mnbd0haaEvaZ+RE3tlwdNjlz7/88dw3eGz/BX3ba/fsZ/YmpOhpVoWspnhFpBlZIF
xDdUgc7iy7/WFlvwQjKSNwCXb91pgAWzNHaoy6q79rLMh8xeRLklkFgifNO6B8LjWRy9HygILbft
ksRuYcvC0NvCw4XhjupRSxfP5Dv7pmXCSK+1uk74Lh07d3akrbSn1W5dh3VDBGq3zVO2Jp3nMi8B
E+3aDcvVzU+D5599dvTjG2QvUpUBYgIiaATs3+GmIzNS7uEJSRmJr9OG1PaCXgz/mNWzy0hINFdx
NVdegXPScDaIBhOtG+LrwtNCW915YXNe0+LBMrdoKWKyL+v++Pr/z1+kPJqH5uTPokQTPQjbfzr9
9+ci479/Xf7Nf7zn3/96yj/580cuspV/Odk83JRu3fciedl0afuPApf/0xf/FML8bwQ0hYbUxv9b
QPMYfUWf/6ia+Xj/n45M+t9gAeuarNiYighbIFr5h2im/Td8omUWl/jDkEnjlbxAhPPf/kVV/yYW
fRNZIGPJaKjg1myKbnlJ2H/TZUtGfxNZPBaorP9vNDOZsPmraKbJ3yaEqdq2yW+TdYOf95eVbmlJ
EvsIDK8Se26KYROIeQrlpxkXmVQBWDKS76Ro271ki3aPS9FJKU37MlCQVzqFvD8SuWw9e4qWQ2/1
u3aMhrVY3D8MRNzfYqhdkyb08zgWT5MRjDc9qs6ZOpDS1iO0iiDV95YY0S3XL1MygYlHBuhDqQ/H
Qbe+ZBRln+wiOeL6CF9LLr8V3vRsJJAMLTl5HfU+92o1m/fvfp9YjqWk51BOqP4z7JnGlvYTcuDP
8LLFCZ3bj6L25edYQfM6wzRy26v+pmgTAHv0pjGHCC281MRRM/L8qCTdp22YYt80tN3LUIETN8/p
ocGRBWdK6GWTPbmlmuLYbmvo8A0RKV4397fZ9ttdJgGPlLWhO4pRYK9k+/1NbqvhJuuCNuOMWYk8
j6aXaKAj0mJ00cZK8Y4JJv1SHJN/BFp6MXMF2ip6yFujF91aGMm41v2g2XW10e6Sxc5JDTI3qKTg
Nbd7UgQ7E06FlTzgB+YcyWQhZlYbxjXTBoXEjrqt7vXzYvLhaHEtfyEpvhGi+DHFWfWu9UAL+Dis
p9JMD3mDCv/Y5p/J4P8aEjm/JgqWQW2jYPIu/J/FaJCRGAJ/vkkSe8Skq0uqAUroWnVLapI9Q7Lc
3PS9XBv1dVQlpWPYsbQZsg5/FjXeTlVW3hU7yBE7n+dVlgbDekYmfF0Jc/REon7mqZJ4liZ9637R
Pw/okFuog9+R/77ERYReXleThvR+dRsyq3bTYpScOK6/i6ic9mGqI9SeWRZmSx2UWQRQcXptIMXo
EsTVIT/Gg9F/GsGuKoIf1qDjrTjRa8laJcOppmt3U5S8yWldbuRQTJuiMNR7I8skroN1znE9UaY3
a9p2+RxeRl1/6gSrIGvIBS2zPdmdBv6uKdG61QJzXdaSuooTFTKnGRhHrZgiL+79qzXU2j4e1MXh
Q59X3dCkboFO9kaBwhumnbLWOot+sFbShZ+C57ENh12Irv6ArOtKGL7whJJ1lBSKQKl/yt8kxdjU
Vmb+CO4JoriLFnN+nfl/IXLZLabOQAZ9qD4aNJdX5ph2VxTqxdXPym+cCioQY5M2oh7K7oBTcTF+
mtLU7gxNLU6NdO7lER1vOYB1VvQrVbHubaQ1XiE0f2tjGFtm8r2rkvBuNeGP3irD/dAV/dk0pv4s
wi7mRhHnLtB+GWoT3edSJRu1fPM8mk2zS0pMgmQzq65JKm3tfvjs26i9K5qQr0XyjZuYdOgL+1lT
x3obFVWzTwL51ps1DNsm6J/zvM5caRLjJmq0g8BkwrPUtjk8DqqpNAcsZBF4y+Z+E0Rje+ms11BP
pqs/6+NV0nhUJ9NS4UwkzYOxCfoc1/fl4Hcc5KyQMNjpSPt6PzpgfZmtB+yRHS1UmksyB80lwoR1
P2NmpAK2hQn9h7S1j1iQaL6rFEF7EKFYPZ7T/fRaYIB6xK8rfMp9G8/nydb3j9NaT0iZMgGHOzaF
N0pafpV0Cvwi4quQQ+25qBS6PKEd4SWQkTRWpXZuArTGJzl/6bDVWqFTDx9c6HlyUJvsuXuc+lqv
njR09Dtst/GZs351o1qAkw526Jp2LWavj4aDWirpyWqb9PR4JJbTx6NGap3Yao/FHJkEW3PywdnQ
sW8PRUH116f50ZZ7bHTGJI1BGrPos5jUX0WX0d3ojHgrGap/CE0OzTQ/YfzRXEQg4Dz22BPjimCs
x4nu2ajW4lhhqrLrtQ5TO79XX4KqwCg3fsXe1n5OooRccpSNr0brsT3uXsxArb2ospNjKZBlV83q
jKlfu07mTr8HSQXhr2zVo2xiYDZoOPcYht6f667HQDoYAI3m4PVxppkF7jcmTIzHzSG11uRpOuWI
TExc4xoC4b8v6qcUMwan6PmnYpbrJ3sI50ONz/bKohKaBT+3mbLw2i0HdbIXn6l0n465dVJaaOxJ
od96uYjWo6FitTBa2u1xGHrYImk7TrvIzvHJxix7m4WmdM3qnKva2SgDijG4PZ7TI7XD0qqFj6MG
CIr2U7YfZHN6qkc6dPYQ3B9nsh5h/zIr5VZTsnldSh2b1KwoKMXbKu49rNBa1Dfcw/DIzviRyjBb
buujnG/5yUKPjtT3yrI2TTqUd5sbdV11w8ScQWx4U6n9bqv6zxWQ5GO3G8Lk2UrN8KiNhTpA8M0B
QPBe3VgGflmTkvobbH56Su9uMs9SE/q7qSvuUxZTSDx+oTYXutP0sNSzvMdYzUoFcxgybuWayF0M
reHljAlsH6VOnu2Iq6ulsfoW5TBeklGbPgEKRW1sbXTNr49DkRb+NSyuci/5l8czSnnC/zo/qkFt
HasRvfu2LD+HUQeHyQYfXMowwuY64ENMsqCa50i0MMlC7WeXtebZVtQO9ucgvtTegv7DLbmeWiG9
BkbC9dCiYfs47eyAtlBjw3pZXk2V6WBPwLtMthzNjCA7xWm6trJ+3j5OC+7kvdk1wyrMClE7nXKM
DE26Y1cUOHpqjHu/0J/xiBwvaS8lr7Zie8GcGrfHWT1Bia6M/DkWWf8S6+7jWVwLpIMUTXd5iO9t
EOhfUbHMI5i4NDZplu2jJgpcXTWTj7SntsG57ktLqwq/ATW4CKWcj4R3qAjLP62OshFMX30vw7/t
7eoIRS6uy+AYxJLktu2YXvOSLSJMpPFZ7n34paY8fKSK/o4FQfhtWGC8VcRKiQJ4mVE8emYPlQZ3
jrs22M1za/nYltQdtPhq7j9Fug/kuf9RDCWU3ro1POxPhmNEUMARd1xrQT29C6tsdyJNjHVd2uN7
I4jAlhWAFVeifSntCSe8ZKPhlLKPqjE7FjhagRssDx+HrEjyI36GZA7B7Iz5rADiFrXm6HgJbv44
n0VFrjqOcIR8ebgUSRZTQaXBd67VaM0WBQ0fPwve58G6tXo33TKtH+9zbhz1Rpfe6n5Md5mN3Uk4
ysF7rDd8v+YIzdOS01cz/G3BV5BkW7r63INPSlMwwmBLvRs37fiEUWR8nqfkqnKxl3Gn9NvscMfD
eHqhfNr9Fpdj7lG7wd3e7q6PQx2V/bXqUwrOUY29x3NqpmvbWAopOmXtpxqk80X3u+6FVb1SskR9
MxQfMN/KIudx2okUIofa2NsU35e3uZx/ykb/X/4jU49Amax3My79DyMQz2YuSz+10j9UnZ3+lidt
E0Zai9QBDaQ+7ATtJPzx0iFeTQaMCnuCZCiU2q3y0P82R/UoBQjXSymeyrXF7u8n7Wsb2ta2NSWx
laoes3G4mELrsq+kbCiVG90421MynIwWH+rHC3afbIj49VsZnPTWVPfhVPFRh6B6iW3RY9cUQSZe
TnFQq8/+ULw/zuxBra9lEh8fZ9GQDPekrdZZMiSbepbbdRiJGf7t42j4IY/LLltx5ySHTvGbo5mI
Pw9/vOcfzkU+7g2Ivo/3SWn7Ek/YbskifynaqaTlKZfBRpoi5tIyRb9ofm1cHo/SLPmVVXGzq6PQ
uJTLQUy6WCUzKAXXC4uPtJ9+2Erq1UMVvGK+Gex1XMM3wgymH3ideMNoSy+4lvF8w7BY2tvTj6Rh
TC2K+UyVoXi6qUa7uU5ztzSr6nP0jK6GzNjmtdvqqu0xjre0jpmQWl6mEgQAV+bsKEohbnkM5ale
XqinDHRqzsOrqbXzSdj6tZIgDHfR9K6nk+K0pV3Cgh+m9+RFqaP+qVSDo6WOhTeWaeQlZWQ9jaUe
rNq0ZcQjkBaLnuKtkXwSPT/YzEMduKxjqgNDTNspKtp104UsQxEzdzRY4bWwsNYLhxDfwOU0xrz6
+ngk98Xd9n1I88vzj0Ndy9JOT7Cj/I+nQjnc4hUORUNU4Jy90F8NhS2/DrFlqcpCf42EMDbFgBvu
41WZDdpRqtDcUyxfFb8vTrZSljs91ZD7UusEMxq1QfM2xPZpjorwjulhc6nwqJ0Kunmy1IZem7Nt
rTpZJvOQeob9TFyjNnKlOwa7QSOJep+1kURH3E5BBgcRen+cS0LC71B0EM/nFIKGmhNxppIqSCSn
KcqaCx8ovz4OIhH5JpEetrC1f0hzfycNVgfOUo7xqU9McNYUzkprp4fHU39//vFIotAcgro82zEK
6rJUnlWtqMxVLGXqbjK0H5EWguYsdy5mwpusqIrmY+BPcvGYmQ92H8yL28x8aO1pPsR+pa3sMVLX
//TC4y2Pgy4qyNexiSfzaCUTQzJ145Xh/FrnuI7ijTyeHo+M5dHjNO1iGmK1+OMdj/fXFVODaaSO
T0Gj1k4jRcLLl1Ol0LMDtVS+IlnPmEaZhn2Gi+alsaoRTLi4BskIqKEEpVeaRfqG0RzM+qY2Tjr2
m299AuIWkZpKIpxukRacH+/C/DE9VNOS2Oj4NzfWW1INoRP6kfKszMv9WpvJzZzqxI3ywT8JCiPH
mMnuzTQHM0y6/H20OxrcEs5ytS7atyH0huXpVp+Nw6jqWAMtp0bnN4zg+MbO1Mz8vYoilwAJ+EjK
usXDSntu2h9N3GevkTwn92a2to8zkYTKxSiD58dZbxntqZ5o+Y+BgMGCza5LBUSNlfbCkcbZd41H
ndD0C+3An9/aySzXQ+Rb57iDVFEl8C8Nkq2VGfrxpSbGx3o+XXXqn6uR3/uuU9eloqVfNZ1jTCi/
okkt1jr16Elh3ztPhjQ4QU5qX4nekQac3+YW42bVr0x1kxcMESoDN/Jy0Py0uahqM3mJz5DV4zQs
Z6zyMAfdtIFva56Z9v4e61dn1uf4mmWSfpeMWFtN2LXtsDQ17nkw9OdZU/aPM/zAoRsFsUlVnSSn
QdGSU6n2n2avz1tWYnL6+/Nhl86bJp/9DVaeeh9N0aoMwO3kqf/upPBpsKzyE7t22JZSNT9rcoAp
3aRu6lA2t506Be/ZrLzVUyFfccAanyohe9msSm9Jrpi7Cic2bLHT4L0ZWsURBWNjXVcAY4fR7Nb2
ZJ6Kph5cYUV06/BAP7GU2CmXw+PR47mpNvcDdkt7YRrfVTiWe66RuPdaEjstttCeMsnxMTPm2+Nz
PT6hTk3hmUXz9Pj0f3/+8SizUq58FqbHQRajN0ZJ5Ag7SLyc/QqJczV8UnK/2yfZ6AzZON2ntozO
mTEetF4f749DWZjpZvDreRNUFdyZLmAKbQoygIbSBFeqTHj7jRyeH4dUqYFtwwE5fW730+MgqaG+
rsMRwE3E9Sm19c4JKm0EQTVkc4Xx9ySoyCvNti6mKOxLV3TQEdIWLtjjHabdpA4eetpGo2Y56QDo
U3lKShsDyCLvTtZc6bDrl4dKoO9ydQz2j3eWQiGWV+02MOkumElpHSpDMv84PE7lLGYul1rnc5hD
1f2ntzze3HRBz5bETqCJIbxE2hjtFWqgx9mYmQu9eXmhG8FSZ21i5+OMFsKwjRWldGhqMb5phu1e
t/r5LTRKbD2V4a4og7gbhaDxEs1vvk8Um4dMdx6nSqyZ605M7VpL7Hecu7Jncxx9N+qZP3ycFqHU
n6woeI8SM3tOlgPW88xMdgyWNKqnZaZ0kbBWdrLKgrufi+BZksbYGwMLF4K+XDqvhr3uyTEAp2va
Df30Rfybj+3wU7f5jWPYGLsSS3hH8f34tU+VCj/qcGKB18nr1GSSK3eJvBnwrtvlUS25irJMOBdi
1c1q6dbZfmp8+YyXOXniaL+b5rs1hqAbZZdustz44PuqXHNqGK+bleoQGDoGnZnCDDJekKvUDyng
W6YN68Zw9YjerlRN1ro24qX5HBTXzISbIcZY2cXNACtZAWmfjdU0ExXbSVLXrRwzTW+X9Q27xYzJ
1mHY+/yR0lQYpxg8u9FOVUwqOMgMIcXKa6ZBOc/M0vQU1Ydimqv5xk5DJxol+zhPEr941oXTadO7
rPm/jRp8WC/TH5m8phUN7y6whFf1eXNQw0xf5YWKyTF9AqUvIcWT1GEW2dXOEEqkF6kaH8ak6LEQ
NbetTyWfGOlLFGP8a1J8iDr2j3arfpSKnr0LvYCk6dvzabC/8lkNX/Tyu4qa7H2MmupAMT45ZkN9
Xflyg/WiNYAna2JrCmwxywzX+oy+X5y8tSr5b60k9bYOwGiL2DiEkDvyzjyTiP5utJldqKv6zRxS
wjYDpLSkezOE9mLqU7RL6YHqXdOew+JXZCn+ObRbJrEauXdpoKZXLnB2xahYducqwbeGzcM0hnXZ
1NUliuT4Htsa/GpDeR0wMdu0NfONpdSfbdVK9y2tSCwM93Xewy/TJghtncOKa89FnmKRFJC7ZPzQ
qqqOZaE96aWCC3BEfRmlZrJR2ghWP16gUtO+2roWXWtdlVy7MglPGiQzP8PWsdaSbZv4pzyZ6cKO
xnHGEJLRNGFt5Wr8FEGs33QtxuC3TG8RSzLN7Lcqpfk1JP2xtirtGkv21xANGLsWMs0xf9onLWML
tTz69AyS32U1psc0YnKyUQqni80KK13VWgWFfZZtjencIQGHnJmysNEGiPxvdVCinZzIa79V4ZWa
3YRDOpVd0bCDmjKDkQ0/2pZ3olfb3SDDeldhB2qyeijmfnTKqoA1UH1opvErU8tyX6Sx50fJuB3G
zloNdIIyX8GIo5nxbqme64HbKTLk7DykjN00UbadZUbI0rp9TeJ8ZShxhSmoFK2NxmQ8jmxjx/aw
CltbvUjFdzU2lmdqxStdRNy7IdEMbFTU4zXEf9v8yNpWvvZBpK/nAqEEo6jSM7WKyuR2GeJPqMZg
LJAeZ3FptDS59PI+MjLsTgRDWfUUHWLyj5U0hKkLyAW1slczMpg894wWvYUua9ZKaviHwFpoGZPb
NISCPokvbR70NGkKaL1lVLwM2vDlD+G0suP5AMwQgAj58Gxi2WvsuT3OYa7gW2l8BBNVqQiD2hH5
sBVdIzZjaMB5ykw4wgP0A3XIncIi76Hpe6L74iVY12p5wLyBEYVXEQu3zfUDhrTrQbGhg+c+vxYG
VJ6m1Y6mApgP0x99yDdmV8kNrE9yc7KwCkt1PEsLYGWtwiMY8t8QV19NT1JY5838XAzzC93w5Awa
Pj9LUY1LRa6tFTmC+CqG8SzHylXL7BVRpjim443m6VZtuo3m49os5iJ01BwATUswCOlBgfy2Oll6
JV/1TNcvo30spoX51HJnAWvSb2ilnRkXp3hsPqRZh+5ZZrY70sSOLPOa6fAXRcl0pU3DzDCkPYnm
vR0ZoYy9rGsLt65nsiltdsVo/E5lub/IMikVJoT1zgKG6+sCLQGDxRYNjp9UYtsHbiMzJDUOQUDa
JHABCyTMp0iKWe4NQ00z48zaoG5iDc/qzujvetyyGeLhurMyudwWTWphvKo9jU3CaL+tTU6Y2Nau
sLN1BZGAHqZQaPwGN818ScPA2NA0fK5D+haAhK5U+MzWlVPw0QYQlhV6EuSLn+EokaSq1fSUKXD1
BpG4bTGa2yFa9bra31R/gHRIelHG6ZsdycNBMgLs7vthZ0Rmf4oBQV0KGv/SYfMbwXc15kp9GrXn
Siv0vZ4Led32gXgrtNibETxRGRMzEwUqVToIT62ClyEIpa0yGwygCzyUjbxEO6Kxp01nIX8h4URM
WrTy/erXFLes1ym6KXUtMRxqApxOtScb3a2Ys3qF+fu8k5iqmKtAJw2Wsx2WxQe+1YusyePW6kJ7
bUk5o01N5Z/81nbjvP6RzsuO0TX2XitLsS0b5EQGt0ty4zKY80XRgf/LlNQ0iny8yoWy7eSO0YDR
SNZCl2/GWKe7zjYwvX+W8+xLsO8iyEBkjivyzVb/mGloZDV29G1Q+ttlzwlSJuWTxXs0yCDB58J0
zLnElllAVooJsRo2kyt/UL6HxRW8ti0GeWqmxho/+LD9pl6PXe/l9ciYUgxdxAdMtIrhpZ+0wImm
373Rlq5qp7B+U9WTe804KqJfR3qQHXQr3YVya28qv9S8BjD8BHo4uP04TtdJU+X1mIv8WQPZqBvp
FVDFCqbqMibJ5BR6cIwkkfyORzY3U+sOSWUzDZSGo2tIhPGU6UlFyd/rUQve2k79qlP/boffzYxD
cFKOT01p7CtFta65pFcbBXPubZyYyuskKYmjjN9DYha7QYqV56lXIJkNRQDAONTbAP/tV1WiVJXm
Au7Vcup3iSDcG5uKbZ0bIb+kfpRdJ1NmYLNJlG0xmP1zH0M0nap92IhDFdrqKp8LpgEZii3DMHmt
S4FG4vRqA54fmlCOX3V6Z8BvsXzys1rfFlVA8pF05dmQGKaGOhnQJgOi7RhoTwKVCDun5cYMVdl5
PDmkzH2JymZAbXmP8GNx1kt1J/dydOiIltL/Ze88lltntvZ8K74BnEJooBsTD5izRJEKe09QOwKN
nNPV+6H2+cvn++r4uFzlgQeeqESJEkmE7rXetIR7zZu620QtHHFSWCcAVnWhK2IMdEHyxTCaqNIM
96zDcWI7B6YLVY/96PFdIPlOQ8SvR4GLZGjGfFfI6JA5hb1Ps27pp/qmpqw7VDJTyymD57G7+Kra
EtN9DcErZ6TuSeOy07hv8UxIELQfy/Q+RfOY+PExLW4QifZuaAq1LXvnDepdHytVphs7LLIFBTdR
RKr9XatkXlcFuTKuXR69qtIrmFaKglCHp6rojaMZdu1mtOYfk71SpfoQXfVsJyrfOmaATncyiPER
LI1hYTMH+/HFbYzuGDtxga24JOckMpZBbHhP08l27Hk9hCkn3U+DQx76/qFoOL1OM2aYneV0VrVA
RZ8kT1QJYP+OMTx9ouSf37UAp1xkc74JsG56XuM8CQY638pqvlQdu3ddzlhYZUAwh/PdSDL/KZn0
vJqTB/Vuq1cQuekUpk/6ASUUQFcQL060q8e9nXf2lZ/gLLfceLuTappOyituILLvQjDGfPK9Q91N
WOF7cwKVKcWWIfJYHyKPfKYwIA2h9nGQjZQwlGvdZnJxSiSO/BU2iFzDIb5UkjnL868CzBOutZFL
27DEuk5tvQmmZtv21temcbeJHhHdJugX0u7kZmG8c02xMh03gKHGBGbb7cLLquqWpclRTsUVTj7d
Dx+lzFf5WPVUPE68aCOIMW2g+QIxW43ltav97Bhb4SV2nefZIEhH29FehZKkoFFHSzP4Hidut1WG
RIsWB806lwY+6Q71u+39iHWWnSsFed1H9bhsjfaHM5hYVcPqnITyVjxwm6CkMLVGUMcQa0jAfnFs
U1KWgsl+nrSk8jewh9r1WxSgKM7qolzlzmxuxtHgR+IjM7twp6VxdeYOIUMUvzdWe3a0cyqiclpW
aijXVlKcq6y7OZkpL3NivE26IdYlshia56V7p3bSYymTl75mZQl8MOtiGpbWKK3NCBnNkqqzS9Yb
O83k+lUZGvjoorJ+TkZv05f5l2Iy03XcO3fXrbOLk3rbvpPjHlZ0FRlTzo6ChS8vod7k+DoZg3uK
tUS5HBQkItA4rrKqPQ6uSz9ji3iTDfLXaA/BkzVm6AH6Ve8W41Ik1fw0GAhEbXTtAYuQKEgBaGz9
OiVm9gyx+YyGx9s3BcXJYojwmpYFyKXMoBk8H4u4MTs7z1TNprHZoIpAIsv39kM2vPtGdzPTidmS
EWTfGNoI8pNO7txxehuyvn9hEflJA3fi+nWYRU99LC2NzMeNv/upfXQLYb343QtvgBF3fonDrRf0
VUV5pvV1wKkdPBXzdIyoJs7ozzZeFhUvqZybpVSGu26n9GiS2BG40+tsB+M6ddxf0lY2HmLaBhfi
uQA1X+rMs56dWPywphzHBMv1yopT5xI8tlaQ710YJsD2tYa8URvJwPuVoQfs/pWUN2nbb2NPizVn
4kcTCGPvt1iUA4QMSVkcQtc0Xx4U2Zbsv5PVVT4wUvOeWAYBRx4rqJrafNt64cEueqxqufFecOFp
V5mbpjOPY2uFK50myKWnBxLkdHJjpga4V4RmKvGoDf2gIz5L09cXDvXt2M6XKczTC2szKk9Gxy/i
yEchn1f1qk+KYV+R/EZhozbKb8a7K6dvfld3P7qqPY/RL9MejSevUK8ay4uAZ6xEPiwqOyJCitHw
J6ncbdD19SpFJfg6FvmXRuuWSn1UgAfJyQDg+pgkZAwwZn2yLLM+y7ihS1Dxu9W61TGLopNND7fw
6naZRaa/jsq83xvmkK0SK9QXEFIfpYvXrNugKD4ooo5ZGkf3TNpfqzbH9zCjZFOlvNjGMB2CqTY3
hlc49ynG2BXmU/PmV/a51fhk0+5qqmB6sQE01244vrpjIpeDsn7NTTlc08YlnU+E5g/bmddTbzl3
ryIrp2+Xdmgji8snlkJnsm6cJxCTKEl/9nO/NXVpnRpJuRFpI9n0SVLvk3DEjpeF5MVJ8WQryzx5
AeIXaba/xljfZj9Wq2FmkLzugbE1i/d+ygKg5zEg9MUoP7Rgcn0E11FU6kvVNYAqdP11zu7mRCdT
j4dylP661+FbL6e156TOsdFYDo2xAhprMV3ZdbfyZbOqBzoklh4zGdwt/VxxoPKj9U8Nqzjkjy9t
dK9SJN55ealzM1v5ub4Bu8po53iy3QdTjh/CQE/ceH15QC2WYTTsxH99C7aJof/h1jCxplRWSIQF
ZI9ZHkvQmtoT0JDmz7if4vPsDAtfRP6mcrd2740bRw7T3Zj6emu6iMyMCL9BaU27yKKiDCbs7S3J
BqXTDdtC4EyeKgONzX99aWVYrwpbYuIUsb/svC0Ld7F2jTDcW7pC8zzk/fUB4H3x8n58Lq202zZ1
AvSXVZB41QCJkba3sBrIh6oL6rIC+nqe5PjWFnI9ll311XJdn9yL3N8Vunoru7h4HgzjUtDUuNB1
e0FzVFsURSrXELAdcZR1k56sWfaANR6oJMjmifYCONOe97EM4K16z37FbJj0xjqv8Uwg6bOvKnEp
laiZDDwpg0daQucXe1HQUEivH6/KcEjVG8i08CWUbDCzwLt+vGkH56c/mTtZu+QsxZPA/Q2DD+i1
D2pLPU/KydhrymQVx/mwo9XkAFRj8qKg015YaTxMDTZxG4EgP2BU/ibKiVyM6jwCrhXIqLNwQF2Y
ec+fX4qsvyMGReng+s/CmF6ayCAzUI+kZJjz3s+8U+NCw+nknElikczqiHiJ4oZec9lEqFHNgdwx
IEOGv+Mlz5GSVC3pP2gejg0wgQAxp+gYzqkVLu2kenU7Y7jmfYpMj4ZqqwWfPBmrJ1UlN4SYfNwY
3cYOlB+ZAlSCBgBdWblhHmKVfA1ys76IEhXY43xGjjOsY9PcArum2943xWtmwYo1ZfTNiHvInrx9
iqbcPmrLtJECul+L4iH5Ek4K5lECarXH0DcGZDjf49gmRMfy5+1UEq04QMrkIXC9KuRvJ/EvfVBH
YDWRWJWlqleKVivS5byO2urYTzVBkqHF1t3U0RJ0PIaVjb/nspVbywiMmzlb3+agUKfCmozbDEiw
Rr3qrLWjTIqxcFy6eWCcQjl+7QNb1cv+VzTj6yrHj8RLnGNKzbkcxuarRpqwqgIW2oQ2VwgOfw2c
6VsYvko5IRMjxUpVzi4fH36a0iJLdZjibdi0xBxm4Vd71qQxiMBdZll1lU2bv7eV86Pps5Uwq+Ec
TvmplE75Up9j83Gz2jkdYYmSb+hIA0y/WqnJa6ZtANZrEszlUIpEM88UhhOsTMsjs0eIX9rtSUCI
rVNp28mrkeKH1mo1NoWxGO2efiTs/LW2kVW0k0vXQaOObob9wTTdZO1lJW6ZriOxSSSEJXWspqKq
vsNrw3g2xo9y9sYLbdrCGq9BSP8CoP8FDrzb2dlw9O0kgrxVG28u2+PsFPXFKFlU8sbkUgXh4Mav
wGxYIuum3xq5d3cfRHBcD2sQ/ddUZfbGc8rqkmuzulhGWm1I2AS6Is00bD3QRe8jcjoIgDm0LokD
/yPdHn9SgOQmsvPpibUAwtrFVkeAmDvK9jJ6WUs61thejKw+NzSDh1DbNRV8x2hoKxZ0lTsQS6r8
qCBQQ7MWVN10ltm08rvYXHqq7lciZT+xRuOLdqRcalU6F+0Zvo2k0caM74YYlbu3ke2zGedu2XSW
v8yHJdrb77qENRtLgfnNsU8pa9jFs7J606HrXzwk9nQagflNJyWn0K5NJGQYkljh/jyqB96MWd4q
s2ScfWro9YMFHuzoOCdynbxPtp4utjeLy1wF4iIfms+xo0UwkwhbMjf+YlAoqzM3vtFOgXAPNfeo
O5QHI5DX1vAo57KBZJa0AhPwWqa2thLR6uR3e9MR71aRJRfZjOUpZ7Gx08LcOj2iQ2jQTQZJi94v
wrBSdV/CqPltZmW/jRybQLa67fbI71iXa6tbo8ghqc/Z5wbEeSmSek0LQIqSWx7jmcUkaV5T9JQ7
1J/tmwqJEZnc6sMNUL/WE++saqB8wcbaQ1fiOuyaKr8aduocmoKUnUwnSFbEBKs8orOp0noha+hW
ilLRZNZWhcm8jAydLnWrvyZGUt0cVkQZ1dssd/tDL+V4prbK17Tl6pXI9mgxu3H5e4BNIT1PsOtt
fBvmtdXeb1lX9VvXGmplpv4iaUnaiy2SL1ORM94+s6+t6ZDiqeIOKmi8NJbxbXK77Gtq2WDAyMVE
iySGpe9b5FBChnkyXapqJATUj7tzEccbpzbFNgpoANwmni8F6oFVaxvi3QjIQqRMZQxnDGnVyaOn
JsjL0lwlJHsMhV5zasXBUNFPYwIJc0j+HfyQyel1Xx4j9omHAGRoliuRB/Hd0Xa+8gULMEpikj9U
hqNNjvF9dP1xEymDT1XagL0+kN6MBHuVdVZ5mHv1klTp88ziJOiUnmJdh/s4aBEXjyTiakdcS9lZ
dzGQTVIMU752Rfs1oMnQgU/C7zjtwrIT62yKqQ46p711xDiZhbUPXBgl1/lqVVezK6eb28bWNTKt
la3T8Y4QBqtZA4ZaPoy0gfdsg+44dRtfWqHlzaKiXjmujLd0gvqgORaQ755z7DLKwZHPKTMjeC5z
PVzDECmTrUhBi+SlABheVSH5BebwzGojYBkX/eSSaUhcY+zo7Gg0tnGjOOGqRf62dEM0OXOtaBDT
cCtBc9djnzPwnYJ8MgmOmmPQwzROX8KiaO8oGbyo6G+oVJJdVw5fp7xBdOLBiAmdnKTXbKy+uyQq
IAS5y06lmX4ZtbwOj4PnaCHvrXISrAWKRI2+lndfGsPBFnJtGunHZDWHRwn+5Bomum60eUPj3iff
EHe3i05javoIbtKNrAWJt/5QL4txnpd1E1XbNCk2JdLSm6Mmf8s9MAQ29RuhURHX3C0TdXZsUFUt
oP2+VLHtrCKL/ggAeHpFlmeqflgCgJq7z6cD25JV+LjYMkWrmbKdHHxXG5vZTqyVcD/gBxFvmB42
4dZfebXnXDItX+VwLAegEFXGwY7KsDh7wYQ+mp51DrrwOFGR39sGGi8LImAWo6zvXpmVR1FT4BUz
+DJrL60TjPyQFe2+FgTMFUS8o79ul6Fp0GP1NlAdGUSZcvY6bM5u6p5me6JHKeQ9senhCrSik8DL
2gPTi6lfxn4536cuzi9ziffu8QgpJNy2A/6NKzHQ5v3zywyEQ5syXCaE3I1vQRiqcJX2SLVtw2WL
lTjkk64iYy0RyT4pmnllu/4t96fhbOeDfZwwPLMInRM3mtZVR30vKYRurfETmXvzYhU1ZIEknW7q
K+7wt7me/Is/lukdxCFdsfP8TgvlQCp9a8Ds74wYDNeiGuUmerxtnQhvN9JNLZukWE2ycHf24z0F
/VtIj7aZTQKx4fByiS85p7gbTJ2u/HZsb7P+YQ85R0NW7WZwy+baKNu8aKM5i+jJRmEBi9RWm2hE
ZF3p7E4v51J7cBCrwErvKnzI3xNBNl2VoI70AVvZNXTohWerK2E9gggvojkTsRaNHlWP6+xaP7fP
U9r/DL1KX12TBBB8Xc+Gke1aq8A/m45kE4XzBXFjdu+lsbPS+TR7Q3dhf/vC3iHPke4PjuP4z94w
T691+1TWfEj0uE9Dm3f3pKIKQO9Mv6Pm7p6PVswijGFL+PZKP/wjbkrzzNlcYYrlPAoDb641v+Q2
QdSFY+zcCfgHB1b/HOTzLhuK5jJp64alYbxbKC2WUVH+jnIS4x20Lk2V1U9guwfRRbDvE/ZkA/eJ
LZtsV6YdP0qzZ5QJ3ZMnoedN9hDCpJTALcIv6wb7duuC36gp2I/u5N4txyE1IMTuoLLMvXtCTbsp
QnXhmRE5WLlmN7aq8YTgkeSjx18E4fySDvn3wqihSmcEjGwxxt0dG++pYd9FELqJbUUYfJgYtwgH
CRKb++cXhP1rIy+ta+g23SpGU7OVgppIF+ocVGX4mrJ5QlBxWsJiHMndbudXG15wCR/TUuLP288f
zU5DXTVCW1nt/CHsQZ0aT3usWeletJDgKMKzV+FF/cocWE3dHDvg58+S3AVbKfSvyCMOL4oAR3Ob
vUARdK/7TrObqwvCf/M50qDATWjehPqCESZ8/XyDXk58F2adl89PKLz0mpIWHlUJq3WWmHzwvlvX
naW3dTvoZTJjnaCUDF/HElOemsdxO6ehWJghofamFQYrpRX140it5Xa0QnUzhDuzUw4RPcMxj5R5
F9RkYPG0gPU0Wss5CuWOFrA6TmZJcAiywIw7py1H0A9d+NfYqWDEbVxspbBP6Nm9p8q2n+zxNHXJ
dC9ysJfCcRa+RhtbUWmucq7drQ6ctexr/RL3c/PaRKRHGmPNVRm2r/jhXtPEci4ybNvXqERsHflm
dv58apepYdFXoziiW2lfPYRjy1hIEnMf/yhxw8c8jAKZyONvw8cnDZRrbD//ceUH1Rp4zifEnN8C
qBNXMNHwf/5tPxSEnFRZtP78z3EucfPjtsIgwH9Op2reZ2kJKft4XW216tCMKVkmj4cKD+LJ8KKa
1pQnV2wTZ6nsH3/elCXLJ8+q/nxWv+yC5zSw93/eUkbXOfpk9D3+Dc7L4Q5BY6SxOS7rGElH2dw/
f9VyCwfgqi+fjyKAnSjKvefPF8iC+CZGmT59PnIq52fQReaf44U1goTCrk1Pn38oavMhkY/dw+ch
wLyLQKLMh/3nnwZWBiYOzrj7PAS9TuN15njZ9vO3aIfITyhwqH3+doilsQk6Uaw//3MVzCSWlxrX
/OPg2m0JmiEKe4mG5A15Sfs0+E64q6ssWLEyDrgFSushVyAdfmjIDIUuW+ZqcvfoP3OQA6M+oBVI
IcFrIqubuXtVPX1SqsgHxAq3aZF/v9UjZb6n5/nw+XCkw16gp1HHIEDvGZkjHAFnBNdnmJ1Mo+lf
LXbRRVcFgMSPh07lU5+6cX4ox2k9oTl8KQbjWyvHY9TE8eHPUmb5KBdkEe7Gx73eUtZgMLnncQOB
Vfb3oszSp9JAxxg4pgTyz8XrkMaEXM5cXXWYGy/4QkkbBvfIChFuhAiL65h6O1/VZNC39XEo6Iwj
wANy+BPEBi3iwihriq1Zo6YdUts8KKAtrOMGoVuVZ70i9CX9yiZgCaQdpNZ/dx67QhRx0pB8lAtK
HSIsqKvfXA+oLQxrY/v5kOeLJVvuA5+KrzlQ2FOccj8rkFN/Rhr+52IYuHksxGLb6HFNF7VmbzHT
U2sAYlQWkzqsfvpleBxOxLq0NfUIoyYceRSSGJ6RDRPN89Lso+xgR6b9agEeLFPKhsOcDgDVLb7t
Lhl+5WYOXfeQvLpWBkhS5tkxHCYMATImwbAV1dHPAemAZL4ZqsJD6yfNdpCkBujG3Gd5jB2u4vl9
9VVlNSpCOZNmK4R/nAzQy1bgswOQRs0oig3oi/tatfaiVGLc68GA6uECXuh+Ci7d0bJJ5csSRouU
6p67jlgnvWCpHWpE3xJUi0x9mbTW3p7lLlMdoswKOJFN7c3PTPcyze4PpUZ7O4WjuxjT6TCLQJ91
w+tntkkoVSmq05T77d5PueLbqgxetUefOqW0NbV7RuB0TiYn/KKjfD1KMkDB9UzKWeT6UTGV+3K2
SXwSiPY6iqUyrMK1fNxQVI7jui8CRNMpNGsz7JpRovq0HvkmLmqz3CPiu5zi3yrvnOXY0o92Y0NE
r8GanxiOfrOEBwMasMVFffzb77ns556E1cHwOwzeTkcTzWwJD2dd4Q4fqg6RZdTBaTLne8lrTWg1
riUlLS/1yg3lXxp7empGcFGrXQgjzl8kEtl9jIoC8RiyPR21xzhR8yLvhFhS6fbbMel3DsTcq4du
5Wr5elvmxDiOXn9Lda3PqVcxSmIYdpY/6WejGKfV7PlwCkiqIt/9jdOEeTOOW+wxgQQQJSJ5U15F
3E1iHROnNVaVkaZvXmnWmynBIeI87pF6GuJ1V3jzNqEsPWMYDRfOiCJEgVDuo6jN3mCiCdSq32eu
6BYD7U62RnTN3HZXdjnasS4rzplrDtt61g6JSeNPLLdSm2ppWOpbUI+QiI9Xpss9V/XkPX++MEEC
qyzGShKhR902YZi9EVsRxDN6qwD1ZC4ZrhHlg9wNXsCpgO9Wl7q2yrciUzHmMH2Kuczivq/eqkZM
F/S63z1hrU3ff4+wt57bDJjBjR/A9bww5Ty8DeMj8GgwH+KZeGU/ftQKe960Hft6g1DxMDtmu+zS
aV7X7Ui9lqPt0I8FHOGbt/aV8jYhxP6bof0WyVMy7/I0Kt4cv/6iBrwQDfCtGrKXbM6GV2ccf8yN
5Z1rPZPzFU/GJYGMDBoSwALVP/mhMdwnrhAYAw8p7pvnSDjyNnjqH1tDhibjHFcEEujW6N4CfIrs
KrQXCDodoBu3v89DLJ7RUG0nt2n+5Mn8X0j7+Ev2x1n/qIum+N3+NQTkryki/33LGI9v2a/m70/6
S47I/yPBIS4zTv/XwSHnbzHRGX+NDnn8xZ/oEOH+4zEZXvom2RwstTYhPX+iQ/gN6TyOUB7CVUSX
Lvkg/4wOMSz7H55lc2F6Qrq25Uv+3z+zQwzL+Qdss2M/0j4cyxFS/h+FhzyiQf5ngI5C7kFTYjm+
p3zTJcfkbwE6ljRw80QesajEW7jVOy5z8qYruVcFqd49Kmscly/9kL7FAqYLMLyFNl+APtJ/fxky
nS1QKy0Gwzt0VbNB9OCQrDs57cbup60n1QFO0ELKwxWfv0KaoptIst/RFF8t2z2JhoxdVV4LedVe
9+NfTsTzn0/x3/Iuey40pAmRKyS8/O3DKc/iGPp88ZX/SID51wSkNkgtFbOML1DKQ8k8o8gGuico
WMfXIHc24UxdtorTZpWH8XKov07hfIuM6s7OdxB1/Gqw3IxdgMeL6DAB56kXLXl4IzochZ4hibe1
e/PtIx7GZYsoLmIVjeyVY6aIZ5rnpmPyG3hJhUFVFr914S3/8yf0/90HlC5XiiupG9xHBNS/RDxV
Nazf7AOgWGONmUYzGknuPdmdJ8c/5Fpsy7R4xuYa/VkL/hL8869H1v5r7tLjslEe/kDHsqUP+OD9
bWQfClSrBF72wSXfirDeWm1+rBEgD7SRTv82pxg4IfWKYtooFAk6N48mYFpmRNtIkUY4UNViSVPd
ZYDiBNn9z8fF+7fvj/mdyhTcfOxNfz0woy8x/ybtw7CMGr0ZP6p82mbkibXR2UVWNErnOMKLmGNG
jAs2AknF0SSUmT/t3tpOfbguRrqp7iNlsddTumVPRPvafUDOfrihvvKp5gABXGQGu7INFzHiNLxI
snTuFRu+Dcc3P8INy/aL3eUYynG3VpHxbvUxfF+8tRtjFVHXgw8celse0aes5Wl+KEguRem8OBbD
CIuQSROm983W2XudZU+xq7ZWIDct9ZwwhovvpU+m/vKfDx4pRP/mslKWYIStZFFgWfjr0TNVZszs
ixh55uritvIqI+57nJAGDJNtFcdWfKdxvhq9frX9/EccBV/9SXyEQ08IxNIpyntmQsUyEMKd98jG
VzMMaJvY31vwV0T4yzpwUVORe4a7MGmsrW6YvSh2QTkv04gBXSYEoWLcyETN5k1HFP5r/D7r1ovu
oMqZYyw7SNOsDlelP98j8l/iJHrtrewo3BX1HvEvA4ZBg+Cs2EfWks53D1gxxz+dmsYX1alNWHz3
0VzUFt6rqD8PVQEo626auLyMWXoA3LglXKpBS7twMun/PZMQVpFfzTTaZ+EXI0RF05AZHJTPMB4L
oD7vp1t7S9ef0Xp5ywbPvoVNpw2sC+Qv8TT93u88tIXLziTwziy2wMoHzCp7jzY69qzv7ZDyuKA9
wEmf46sxDdS052HonnTj7aJab6oPWfeILItNEUfn3qIFaJtzM0ODkYcklbdqXaxbQXEq9HTMDX/b
hhij5mKziX29gnoltgQlp0Wur1mtRsTreM53VZEdaXyeYnsknIeUZRIkfer7X/NQnp24vmhBMmaE
RqrFsNlW3RmS8ptdBd+Yj5nn51bqqxHZp9HO3jtHHWNmrDRMosFdexgt8qkH64Su45iOxtoJkm2f
D+ssrA9o0NZp2uzAjp/0EIIZJCs/PZHhcAD8pyKsEPgyI0g4G2IPi+fYdDdzy4TIYX6LvfA3rpRd
kL6I0t3A1qu73RfPgVvfyD3YBnN5k2g8I0dg6Z1JBUdrHKATSxqcQkb8U/bePmL9kT48quXfW4+s
Sus1LAXlLDmnGCuTMfrpde52mqyN46hlLrPTXCl0LYD7VeVeYght1KQnQgl+Ehb1MY/BerbVfXqs
uhIx1iz3ffPeCe8iAsxpVv61scvnYspO/hheIAaTAhbmA1GdxTViZAvbWRi+e4x90L+4BaXtuONl
xQklOaOu0EMSKFHDvmfeJUZQIB5+bQP+C6C2VXdR6+9tkN8q7EKoI+AGpre0gdzj8G5E5+yCIlvj
9Fo1qFaj2XxrJyKFq+y7ITG5+B43YnVLnHQddtF3W1Tkkxg7Ownuo6+/xwG+Pod89Db+bsbepbJz
RroE38JA3UuvOzuusXYn61pXEAq+21zCKNt0Xr3rFetwAqqIWHSL5u1WK+cyhMxC85LX/tvQcT3m
Q7nMKyQopLN05AcYU3XB7onL7zey2F+ZXdyqfHjLjRk1Xmhw4bKvqjHmvr2XRvIyHL3E+D4izjNq
cR3H9EQK1bmBKHLr6tZk4q3+5Xn4EcvaJoAFa8hF+O270v41Qb5HD8Zgw2zRz9DDaV59FDr6GRVU
N3mQEMCB2Fhm/S6QON1ddQ8d/XusnGSFf2ARBnJnMpowbYZ1rYnV1unXImJQauFClCC5c/d1Xtyc
jnkOaAHfkim4Z769NVN8CbJEztwx5UYQ/1s+SomH6CB+SKh72/ytEnjMqGFUDWlC0KkbPVf5KvAe
vVKqjhjMMQRUylhXeY4r1VlZkgyiXoqtGXcVeoE5gfxZmyq91U29i/2JxHpbXG20m4Ud/3ZNb2OW
3n1sGAxUut/Bg/ZDYu+NFnXsnD/irowDsruDPbLCKOUXJNlaTfzmeO62U8OuQJQWFuSqOy+zB50r
ybo2k2UREIdbl7dUvDcyPo1zfR5LXAdFujKldwgEWZy6fSMIYOeG/d629HthzE99x+ACgXA9EQRJ
jOp9yoPfQsPiyupa+9YZAf86Po9W8ULTD7NeT4vsm6fJWuwNIhSKO1F5a8Orj4aDsX2yCF9X+lI7
yXqeIaJ6hi+68U4PFcvYtNWRvpqoyMb0S9lEu7HlHgNl8geiSjGjIc7YzU618tz0avf+0ULnTYgb
1LaFLjg6E2ywI8xir+1tkPpbktH2HZA5lO8d+9Ez6sRDyz7wn3do668Dyv+UXzQOludRhwlH/a2w
zcp4iHPiHhYgpEh839RAxnr/lDsTlDEM1UgbDpHZeeHC7J2lIly2vQrzO6SAQFdXhr8+39D/7w3/
d6GSLmfmP/WGqf5LpuTj6f9sDP9h0w4iEhZCWf+DsvPokhMJs+gvYg4EEMA2E9KWt1JtOGWkwHsC
8+vnoplZzOxmU6e71SqlKsmIz7x3H3PxrXT/r8Zw6/6EIyRFvechoLUk7+5/d4aC9u1/IJLmfxBR
T+kvXd//f/eBHg3R/yr6XM+V4C0FfzJlvec79v/pBI0qyZK67A8QGMlEIEYn9YPgbOgEfRws5qaO
f+e1gfB3ZVSeXAs5IqtVHjulNfnKTOu2gQkViTI4w8kxwsDKvcNEeJFC9IgG86VrqPsM3Ac6K4j0
SCZxEG5NWlz5hX8yP2s//o2qZDhi3FjP7EuSotyvYAAfg46N/pBYTx0JdevKIZe15hB5FvLqhLX+
vttUD3N2twya/NzMAM2evBttJY6tRb4yq6HvtXT1bQ0P89BoC2GVOeN3d4K/8+AcCgy7g8Pi0VzN
7lkC+E3S9mP225KizMGU6cDDZ+FLQJUZh8Uq97KWyV7lLgfU2kwR937L7jf+zMtnr8nP7YiAVdlE
MMtxPs7jrwBgTed3An0R3rGe8yNOpxtZOrgwSRiAxMlJSG9ptRddZADKqvJSd+ZfXXtPIAg+HA/e
sPJI8YAmKFl9HuQ4PFcG9OiquNrCgbhl4CBx6tBsu0NfdGdDOKcK11+K1eFYV8+d3fFz3pwrVYqD
eYLh2UJGQ/q4b632k4uQPJsVAg+Ygii3ulshx/e1zsAl1/YFXc98Wbj8C9F/+EH3XcXNOa6Xc5tU
JHPUxWlORpAJTfm7tKiOemHae5wSN7gEXmbIZJpwnsWYvxYHK1oN3ClFxhoHgHCV60VLxzw3mYhc
ipuBOgAbNJqQhmQ3U0RrFZz5F4TBaUsmVOzDZzeBibr1cts3ZgVpb32hrfqLWMSRA6CdbiTMSpt5
qJd+b3YmoDwq0Xiod76LCqBwkHtuJpw9qo4gtW4LYYVoOchflB5h0lD+DpPhsrenhV1A3x3WBez8
+Lc3Zt6HrpxfGvwVFvh3y0Qhn6wBt1NTvmr/luIBjrnNOFG6Q0vpUtx5o4Po3orXy1gP6zkeWAmk
NMJmRZQR2BC8jctWguTGoe2BtNJ67W2HJVqT6DuTPQ3LA8bTa+z8sfUCOds4FGkeoMLOs7Cosoc1
Uz/sVSmwFv175Vm7IH0kzQ7fn//ZGZuCA9kOAleELlkiyR+ox5tgql9mDOn/JHiJxuTgvov5rUtW
1ghWdZ3w5gItkTOLawRC9pJfmb14O2fSkJ7s5U00iqnygI7VC4hRyJqIWfgR5z4iN0Bzq6pXuACs
RDOh7osxv/fpARe/vJbIR4PUfgtGqCBjDagnKD7sNcbP4DRYgw6ldgVia/9gKuxb2RBTqmp85X9E
2iJokWSEFN0N5vd51/TjPQwbCofgE+uQ2k1BQNlN61j3Dq+sXYcDA7rsmLJcMXy8xIbP/d7fiXRQ
Z/y9h3FJzoNF6eOn5m3TB5Etq6PV4cWsCxEVY/2hCqCInvFryOUJEwBhYog5lwQ7Tk4bXuXdbrIy
sB2+j/YHublNpEQVgJ4fqAHW9gky3ddAH4T6HFa/mTzZihZX2hoH3Tx5+1rGILXBEozDCt/Z9W5S
wYjN0qdSlUNkKWTbXPfmbvAYxicyuG91fVmT4q+b9Ne1WJ/MXr6NY0C2g4/by0CtIqDQ7WqdPqgk
eRv0Sk6WDcUuRrfgUlraBblugnVb3x9NTs6dHNgXdz2szfocgDJcE40OGkKHlcXfs7/ctmt8Yuf/
imfqYPl8klBdvPYywzo7lRTTeKdG1EaUYPir4pNT6dvEZOdapGjhbVG/dfkzMu2EoxOvu4CJWoLC
rQ0EhoNQNopnN8RqWKFHw2+H2Vis6jOlEBd1j+5k1Eevnd8CkEzNmiKjwNlrDuch7reNpesTLyJC
yAN2xOY/3aUOKX+e4yIxYrHaYZXzB6cPldnVh6nqSJUATRVxUH2i4hhPeUmLILA1FjasJbOxzi23
99mqyBU3/Ax+di+uCLV+qcGvd2hz/B31NiHbkLtLyzt5wbEv4TfVOFib1nGjfgq+7YX9jFMTZb7U
1glRPIkWJUPQ6knYG8QqYfm0zlKEy1IfjRHmd4Vkwcal6q0CeKfC7EkmU/pYxuafAXH5XhqtOCz+
Q+9NmK3kbIRur/aySFU4Gs+O1f+2rYSbM2zK9E35zcXVsYfMHZ/8oqxnjT58zcSn5xTYZ5lLoe13
D02giv2k/Hcj8fn1rsYcae60zl5k7HlMgNS92RGLmXXuC8My0tEXcgjniXDfRZr7LiBs1J3BakxO
GU3JS94jqHdNNUdT+11ZYcz8BV5i8wQ7h8ZhGcmu1OS4QzO8z3zxECuFKxJvgS5JBUs1enOFY38o
oAQLiJunlA+NLVwrNMWEqNgCIzjkRFbNBfDofDoakxOZWtehbyny7V2m1ALmhYV6p0KZc6inLglF
5r7PHvQ6IhBdLVFzDW8shq8tAsw2HlivMyLnU4ZVyOuOyG0Y7E4/iJnK3Vx1lx5z+U716QkbcaRZ
YO8MuXzMi3lrZE2xwygfxUaeXGDhYKhpxu6+TW7blvyMYSvQoeswNseOXOQ2WI96ea/q8VZn2bQ3
zTKyivoFqqvC8ed+xPPFtjCWwNU99ep9YaeVmljePWRzOwaNv2VGfdaVE62YrSqcQtsXN5mPjoDC
YWNmn2V7a4oUiokmtKKWRtQgmatcCjad0o+rNt0BZvwicyzFl6YC2iS19rc0nEh8cqYc/WxHKolv
TZsYB/Tn4ZxNvy1pvQ+reEZ/nRwlUCoZOPeYweFkgIhF/rseeAkhGrmLZGb8isAr33e2INe19C2U
bjZpmtYvVKcppCLgfvnL1BD2YaC1rl3vWRr+lf/+AQ3jqe8c7j/bhJgwj+R5Z/4Hs7Evl+fjiqdn
BKzVsSgf5TtOR0w6hiwjpk9u0G1nHzk1kITQqHgWyi0I2JehyKAS2OwMxfAjyqE42jUjjaB9lDBB
jWHAUwZzKkrX6a5TzEgo1rAawm8IVlkAtJnr3eq5d14ewC0pVMYz0nMMERs4JN1DMSMpnWqPUIsC
LojFDpWJlXFseTnbzv2YT867v31KQG6f5bTUV+jI/im2ObCUwm2SOiR/55JUkMwNNcqDUFiAQ7ui
aUK3LbNdHujLVMviaqhKhc6SRriZ28gn/9fo0shy9l0q0Sq6zh8n4MaAxfiQ434xxCVp6KalrZ4a
lPNLab/Pk3ueZz89UOv91BL8a513N+AQkQp23SFzNUYhv38DSQGoXFwRSmjYRwvpnuWtU1IQGVb7
AE/63FvzG35zVDr6T2eg7ZdTCw0Jv5dPg7BbGkztWWwwwDVfsPP+gZBuRW3qPwAD5A0Wxg0P0ilW
i7OXyHFCl3FXoP1f7lqJO1+3CUQFSB0ILMmyy5DSoM70MuqpQOITDmQXWZP36KPuHtW+6ySZfVW/
52pN8BiZp3mGkLH8QYOEfglawK42HJinUFadIAS6ebsYQXLa2IWtU97rMrkKl6BpEnhGPCUZkp/W
lG9KM9xwk/J26kgk9j0Gfir/SXJcflmH07N9kdkKasACpC3dr8RtnubBJPV41yfZI0rJV5DbM2FF
3ojcJ35k1Cyx+qLrPwZYJ3YgNhgMG38Cve5pQXiVOaAwduepam5Wpd8kEzW0H99L/e1bNb8uxbCv
zPHk2flzP5MUBQYF6lbwx64RugFq1uHstju/I1yzHv4i3SAsqJidzakG4pUfWwDG3NFE17XoR9g3
jyM6Y8tCrFv3ey6/b3ewbn0/93aJY90VUNS9kmlClSz4zczHrk7uYkT8LuZ7Hsr3GamF4OPV99Zn
JwtqdlnslWYLsuh7o+1OZVD/rNiDY7c6mkYC5Vc3XCXJzUpEyQ6G4uaU2TC1bj8gwI5h6VhgdODz
GJIJm3VJyyUJoXoLLunlYRqsj220RWZVQfc3JgzoMqapcGHw9YCugItBH8FpJE3sWqAW/FWdl6B6
HgrrycWYZuKYsRGC7qoyGTZP0bXz+VmsiBF3qRevPPj5syDMgN1l9b4snxmDI5cytmCgEvv1qzml
TyoBxWAXYt/HLbZ/CHR1snGOOutcxyPnKJ/EqEnNcBPJrymYwcJqPtqKCVdGe2j7HBvp5D6bNY4b
TevT2vriBZCoLNoPI48ZqqUVBRRGjItNfom/8YwmZYMGfma4C/h3ztEDgFpaXBxowbqEqMPgAzWm
tTMDnN8Oc/ytcbM8JI8ApnYzYrDVjjnvqgwOlyoIHWvvcZ7Q9HeYsDBN+4sHr1JOxJ0ny6G1bUpI
Iyy616V/x9ICdAYQTxffpnLeJFpDFJvMIn3c2YOkHfZS61st2e8e8duh5YnFykdzGJuQ/BpZXFo3
c8KxcjhuvllgkLW4UmgmHRrnjjwtldZkKo3lua5cHuZ8ubeCifjU3nKPRRf2LcEuXjb9rMIlYomS
yjLUCfo7DEecv1hU5C5benkRzdc0kYCYcDvVmlF+AGcT3c1f3dl/qeFDKNlpqD2UJPG8EYQaMwKV
OD62ckwOHe8objiCsuVAAtmaT2Hi0ubbS/YEPYPsrCoWpBRgES3XJmx97pTKVt+dOaijAAOzL7Bq
hrRleDDgpEiLOqbh7zlwG9QJvTJLLmrJ1IoSEzOVHSBOm3z5x62gF9RowPaAH4FKNPFd0z0tzDpP
JUJ6GMC/zBgxqDaM4spYnSKT7fUBsS9wJDSMkXiNbcrjAEBimOLgugmw4apCveVi4NTumN2wqt33
lUs6QbZ++9QFRZoSH9VvlR+WQ0Y/bEvt7go5ut+ZA7qk2e/ZbM0cujrjUjMmmgYjCJhor6SBk2zA
EtqmazhVA6o6oAU5vVmy71VBKydp0nHUXfF4fJA0UR4F6MekjfcLrNLQ84u3MWfzJxTLIAkajAbV
mw4DIF/qI705XZfrnPUvhapp9tmYgIGoK6oBjg6csAK0YncpoMct8iVZBMk8dUMUOFqnttLVdV7m
XVk6MrLa7TFkLak8Jyblg8smyRsgziSNYrB7VVaaI59DxGSmLwbW723Y8+D3qg/rtTtACIEa0CYq
zGRGZmCWYExpsjDPWh4sLwB2OwO/dpznuI5FRLBDFaJiBlY9ZhSji+GGeSyJzbX6/NCpIoY8N2FA
cVak3w6NGxvGsN3gAsrIsPqM5dWqp99VCSdMwW7epeQinArUYxp0PkI0KBxpq36pDyBqyxNySxj0
iB2D2dHfHn6LAdzUnqnfHBkN4YqYLPGLTibTa4hxvG24mlRO710vwSVIZ2K4P7CmIds2vPy5KzTM
T+7lHP5dYk6QzTXT/ZwX6+fvCbUVla6LaKtvRySbVCz27HTXIkgfh9JwruvED9zkSDV17kStxw2a
kdkwrXhDJoLfwQbvcjrIPcNsSa23rcyGT5puop9j/SK99JoULOEyA8fT6hZhD0oZt0D13sRWdmpM
sw7LtY2s1DhBtCuOPOLvSTZmx6pLSCVfxadOwsITrGkN/4/daR2uRf8Z0BwJApI0UKmxEuqw4IfG
uZb0Z3Wl8YfFgxo41x1BbHyeW1WAia29n94bNq0XoXDbXMf2Pj3TgUYY8yUv9BpVTvDWm8S2Srs8
dfJr0jSupc+t5ctfXHk0aWk8nxVPEXMnBzp13p4PNltUr55xJtk4XxY7m+kPSuRcrX4yAgLXhji5
8RlVpYFzGIXAKN2QeyAsjzxMGvRDoZaTL8onTgLIeAHrW1ybI84CDiWq9bekewIdB5+mb8/IYYlE
yUCYwWq/WzrOxXXkT01NHlTVgzGzxH0/OkdM7+6+HsmVnThJEvQJiA9HPkRTfR/MZY2G0CCPvVX6
JEsYC9NUc2EjpaWj5bG2M5TBvjjlfXtpzb5E2u2fdVUQfyVcOqxy0Qce8zYajFb9rkXkuMHRMq3h
XKs+2LsJpkCV2upMy3L2W3mw1666ppk4WWm9ILReHfpovh1yxumhUOsQ2sGb5bbxS1aC353maDWt
twHfDSgUDIQ1jeis9C30jfm+X+1X5sqfY9eKk1FxKWsjW095sPQnQi2+ciuWuyF3D4kU34NsvxJB
bbRm7xSofdQkD301TpF228cprbbxTUoCt0HjhwQJf3uxTT7HZy2q+DYHFAVClMvSwbTb2VDlE0yr
NkVYs5RvfJTvhmJJrho57ba5N7V76JrkxgqAKEocbdBcAmLO/SaPmg6OGB7Ma1e5Kpxy0PGOkRhX
7G+QSYBixe2v3NECZcTw0POhQnbNxF2ycXQKwCt8npHPoqmsSJg8CKoJblM4SXwCswYQl+OLnonY
n7m0yktpcpzDLUTomXF/Q7iERLdikfZzE3SvhwnP9SGCUhImY8VkhZ1Y6CTZfTw2h9o2gbiRPiLJ
gvHchCTShmIXNOgz0xHS56xljwObYeTYZAenbzAgr/UpqeaDkYHKd3PDO5OxsTeKmLq9J4qnStvf
wxL/VS0SLFyvRLX2HrMh6mBl1bwJnmKu5yHpXNyvDH8UFQeRU/iAcDuaZx71eq/1KVks64D49Jfp
NR1sm42tk6avvc0kBwFAwS6D0Nes3AiD2bvG8L4rqWrxC093awZCJKjsLy9A9Magzb/amYUiIFm2
SIL605msX07J0pMgnPYY6wYYIkqhaDKmm9TmITFjX+7aFBP9P1FpcC2cANDmbFJ/yDYM1DTcGkPN
CoaVb6gqjgEx4/qjBlUrYKFGgbytZ+BqxQjCGb77GwgXABhABPY2x+lY+/ntAAwjyyWqp2ENnQDY
QaYAB+Zo/FDcGSeKm+Pq1wqID0nSm9g986TNjygl6h6y2m6y7d8SBMKhVcNFWw+DaXWvCPDa53VJ
+HmSNNpx3+x6KdMwGbEgKP+YjW7C9vuxZjXhIS6w1z6NSoacke54PpzeavZF4QK1d918l8Mxh52e
br4THbY8HMXiSziWywNo5xO6SEgyRro+OQNSH9FDKLUA+pW+x7YmwYpYrQTG1qK9H2rnKZ4D57Zo
XfMGt8MXXCo76m0Kb9M5xJ22DnTMRPswaTmL2G8Y3e57O82Pk6G3BTdBR2ZqagYCFJmDuek0DP+I
jJjZgNX7e0Yf36Q8wQRn0/6Qe8BJ49gdD/3Et3YLqI2Wr+RDb3b9JavUzzrDEB37G4DoJuU5gIPM
YqKfWGnyyIB7uisCHdYzpMW+I7nJ1O10ctf5WXfUYWI13WMVCOqwrBUoV1j5WJy8sl6rY7r2d7bB
wB2X+MW14iaUvutf62WAAEtCueGNr4sl7GeTapaG9qYrdXA3cdzukznARkjIwkrNg41Cb9rHJwDW
+fMSMwMzyUoLHbW+aCYpmGwBhOuleVrxKQC5KKC/GQg6mpkpLlDrezYk06UozaPEcHCsamNDMRXO
2Szmh6VOHUyoULJKWOvgSJqWi8sEAN5ysKUdfxlQihFUrsiTrXkd4os3E2qjhvLx3xcOm3Y/LLhP
5++55JEXqP/PAFCm42AOyd5ByFV0Zo6bIA4hI+o7UYniscxUzP1SmPt2U011fn8dvYmKnrm4Y/Je
eS6/2S3q+kiaw2VtR0jhmHOzURwDwySeRSmP0sMfHvmzmTmIvjpPTf0je8auJpySPBDODZA9AMgz
DQwEPgMjG+jTKXv+92VYH1bLTA412qi9MWLGJrrqg/CDE4STBk7wYuyXtCBHdvIIxcFHNC3+cyOD
6uQJq43wO2+1gfAuVXumdXMv8jYRi7jJKEkdjDLceoGKsBV4TI1prouRAi0QmGoo0gV9xkCWa+2/
kxkQ3xBh5d+QjVt65Ei2wfeSB/WxajGoVq2gxBdtOHJL9GV6mgkOPM7Ja5eTXTM0lE+DGOewM/VI
H1wx5UpqFJ2po0kNXGiBPXXBYViDkR9PASXKXpeBE1ZO3Z8G14U3yVHuqOG9ssd0X8xeHnIAJph9
iRURMijeYzwEazUNOxVIFqhoMVG+MNbtOii4RtHw46E5OJpTODbxcEJXBNbCBQPjVtW7mSr9mBnU
c6L6CygImlxgUoRiu2ATgVoD18sIbiAARwXPqhVQM1K7ODd2csC1lMKzqPNL/Cfr5XCRprux82b8
fo1qjq4FC5Dy/pCVTnXxEnNnqGkmha747vqACeFwp+yYlNByFFFvwkAigOc9aGpxjYGnnNsYD7qx
2ijQzL0h1wBrKeGCmhidwGVWXPs6iNBBo6P0i1+2osVXxeLe4iUk4VrSTpU+AATFMimfytu6jd0b
IAvfFTvRnsUBo2xyD4Sdw0edUt5YBkity15Db4D23lPpLaKbPYYBDA3NzDfn+hQ5vgV7Gf966+NQ
L3FEB/KiekqFvjzaeLaJR29dGwZepd9T0652o7f43Bzme0kLRQGKX24m54kwHzM/9hhfSgMd1Tji
C5ECXzolk66Mvz2amb3O11+pK//UeujDfIHbZiQ9WS3yKw8q2K/wTPar15V7PZCLZQs2wrnvPi7T
0u1b8Ndh0BjNzjDVVyCSeF9U/slSDCdLXTAhyRsCADaIi+IVeKBiLkHu37s5dLKigVnSeZrznZfB
pL5D70PCIAIxl8zdhZly7LBtmYO/teiBP1rTwhaj7G/MxvxZCzs9aesvXVZ7v/QoaqosOzM6f5mC
jqFmS9WjDc890dxBBE8+8pJNN7GX7X0sO70jO4pHdzURR+mSC2eofbo51IbG1ii2tOyG8UN7051s
bfw2TethBEnI6NdiYuwBciQQZilwaUrmNqkudyM5EjupBMuDbbjuQy8mRbZWy285GMGlk91n2XRA
x0y5E+wIIrASP54iCMr1knAR67PpDbSIcfVN77lriDQ6jRNENct2w8Zl35WyJL+S5PIRG6uH0rac
+HFYJ1zuZPKYN73AICZEzdIkixVLACveZ+7Cct7t7LB3kwKjVZG+2eQbIDizrV9VTPc3Hpkz9fe+
VNuOwmTkhJLe8IuXxU7uyEpNwrFnkD0Mwr/xWji1ucEYm5wduqM8Uey9OxExjZ5v+vW+8Tx1LvMi
OHSzqkM9LuwvE1FGftI8cjxn0dLa7Vln0ryfmoXmQhDKUQXTNR7G92BldF74OZJDmxtrkPJYa2CL
cQ5VjTtmT7AjeeomYpR/tXW6LuQzyvHcteYbUIs5UQ+zLpg8sv/noMwtFCRKI7yNmanXjS8QoLXi
issRh7rTngq2vteWkWyWqPFctTwIqW+wcKyTKKlGSt28QD8IQ3Y2g0uZ2fO1a9Ry7QqKZs+nDMdb
eXSs+ZUL8rcycvvQu/ojJsbiMCNDw9/Oirgz6Qm85frvS+X4HYjpsnnHjDcdCvs7Z0t7yZJXkdns
y4GQbZ+EFwUH6ZAwJqGv5osq8tccwQ2jnZVWfjFfHKQ/x9pMfyaa7yi1lhDJMvCippUkuK+AIpkt
bgbr+cyyDtaNu060eYyIymn9BColD53kSJjh2O0rXKUIH4xDaviPqoMa19ZQyucAIUfD8uaGzJ3x
mAzBC1Q+SsVJYa2bOucK6ILx5QrUdarUzWjG1tFe20ddlt6BTcPvhN3tvqmt72CAwFfMfKwy74eo
GGDqVRPsSxZ++3/fCVcoalTwKruUgfl1SZsa8RGxWthZ7MggrQ0dQllePSm6fabZqLnu0lxnODaj
p686Q4FvAwSJesVKfVqYTtlafM/JTE56IyGJDsX9qBl9u6yYKVmS+3/frxhTg49AfK4pZo+rOYIA
bPRVMvJlTFaDPZRoSL3uHg1MSzfkn8veNsCw8qUvK9hZRXLaKt8Li6yRuvRSBdW8NxgFc+FKxsoF
XO2ACdrF0SDpaAqXkJPdQ5qxcw1Ust60bE8pqEomlaHLXxwo2LKgrq0zhtcJTbilaOPVMH5ig951
cHPp1sHX2NVjVenxaMfQ8ezR8Ij1tCt+9/98GTG473PWI8dx/W1PvRnphsNrHQNEFi0c7mpwvSNQ
me9y6I78D+jRX0GJjqDDbovCS298VTwlKib6HOTUzog/oT39lnmDetZl1OoYaXIOGsbwjrveiY7b
X4kAcRTJdtHCz4/ZSDAfeXSTULdrfpHFpiRAYWaKuP2ToAf2ZvVjtb536tN+SydgZID788lPNkWq
r6NMFsZOSIvJHH+EjOVrWQbDydLXbnsCEZOQKcFMYou9cC/AaHeeKJxdjPhzX0yevw8cpl99K588
ZyaG28XptH7gCd3ruXrh7V+uGLc0axnb3XG0zYlZnPqSMJx0be6axYHAYVQsBYbLbMTgbFNUZuC+
y9uVF8gcLesuZcHrrEoGc0FLao2j7nurjGY79q55jOC3KmvGGsZwcpyKxBpmmKwdscpmTcZ2NwUm
W+YOwnkvvVeZ9m6BN3IFxDlLYckoiuRBvLRbOu/9WvImOpl+lq3xAuDLCIk62owtBSRPjmfqKlYi
TfAwc67gTU955Wn7BFgQq0DmLBFPlnkbTPkVHkrzGMsZKFvQs9dKPYgz/lLf0Bw+VVg2abJ8fGMO
wxKhmImupsHbTAYj/2qzK5DDkW38WzZkC8IWHJND5MciZ444IfkWoNCZtbKszvrnJJuZBxMOhod4
X5dBcbDd+VdpifaSp8Pr0E8pq//ikY0rV2dpnb0mMI+W2DsNcTN2w7KuW9At8Z93dko12tQMRJqV
jE6jIxA+Y7niMfS6YEqGzpLyxDg+GsC2RWDBq3ZbANbJyNs4D+pP7g1DpBcdHzuDTuPf71vj4fLv
n1IGlkfh2UyM2+VS+FQ/I2v/rPCf1s6et80dfij078ZoATozmIexcI7AA6PgSMIWVP2t2SQe/ouR
uTC+6v0qfedUeIE49XGx8Ng53WnY9iFu7qYv7kLWBTsQB4tS8ubd85iA5/GgHeeGAyJ9iOkfbaad
jsWi2BuxGDAx84zsMj0FoNZ3flV8gjHPwFtizscODYkyA5fm5Q+DjuNjjbcgJUWFiEXrtWy5m8Zp
W8yz9Vhg/REat0AmNVor6qzkC9IT509QrIC4KOyICKov7ghzWhVVtceU6JO9zR5lWR0qW4KRI7kX
nV0i+UKZlGTyZBn/jvTmQgwT2QUmsi1Dtpd/7y8sn0Op1oOb5PDb7E0Dtv2a05JSmkl0rJbFmfrv
n1a34yOErIawDQat5Vzvh9U94/hDJcb0qR2s+2DgzAPm3l0kDUnY8Ojs8rJpz1Q7uy51Nqdtq0Li
DIlkEOkbtPPuAgdyXzqmONmN0V4m1PZ9WrhHzPKzg/6hUP3PsgR8y14bcPoUgzgqgBQdqNXaI59U
80e63itRE/Zu8IeJo2Gm6fKS5NQbHSv08qXAnnAwbFIvZ7N/NwxK2wKJ62XWxI7t4gDy6ZCjMKiS
/M5FMnwYjEfALSiItvdpdPL6AvLPReUbFWv5U5Q2oXM1lc3w0DVeeZb8MFwHyCqOua3WTB41Py4z
GtgoKQCvp67ms2Fn8bFpDCQ7WMpZ7RknnCNtxCgEhUHddxenxOCDB/6NVpB/276kYxazeA5saLFc
RP/efiqTlK2+NiM7H/FwLOCDErAA2fZX+vel7tPq4jQkGJS8K8wth4vqs+13D0dWgLz4kZtQmQWx
744f2nkJoVaIpr1gnmW9ghzTZNhxMTWFMTJSXHh22AHym3iKz0vySoDpfMuokmjOebWoKcmYyZoB
g50znnPIRlblG7dzBqgqgGR6SIOxvaOmXTgu+vWgG+Y9zdJcYv3OAi6/nUvTujipODetV99xxh2y
SU3X0RhKxkQgLg11dH2R3TFBqI4eAqUdUXlMenCxFds2f1NGnyoNnsmSxUffuGRoryq4tYpMbsSK
H8LxsusEfrvPIR+bizuG5mLtcztLkT4jg1lN8ILbKOcuydBul0F553uK/VmFh5XtWnHl9R1WAxIj
ouYnx/CCG7QBe7sigQX6ZLkvgW7vIIDXhzXIN+i8u5CFV2Bvage2C0Z+x5a8Rzc0YHXsiqeV1LGV
2UK6ASmekDcV4aiq75yoAmcDHFcGbCN6b0bsKjItTC51gFqvrTs+plP5nMMJn4wbjPRULsBuGKYo
YLyKDATogFA34pus6xfyUlCTDMR0e3qcT447f9Xs8Vs/Mw9mjxGPv1ZRyijVfvtguM3PVD35sUas
W1rXeUrQKftVfxtIcc//8k3g4sWM68OgJQjmMiweJBMzRd3I9GBXcwAvmIY9pZ4Td1PprTHgms4N
BafX6HfEhoOSK73gKXc2aLssL72wsiNi0+PcKnLHM7JzpI9nBb7p3v3VxUwvyJ7vD1njlGHtSwRM
xoNNtRzyfiZhEGcfowH2ruIPZLkq2qjXX1yFPLpG34QWkys2h/iM+P43qumOddHOYWaSp9E53r2b
fKZkKjIrB+QXCHThlv+aSIZMKBkYRZckdI7lnxzUw6znz7byfw+p+BKGea4kjqSeMMs8TuMdO5Zs
5/DzlJvVuYJPnLOs3ultlCywmy2N2CPCnY9nND5g9pb821lwUTo1eS1lhViAZoSr1PrJ/5Ov81pu
XMmy6BchAt68kgQ9KW9fEKpSCd4jkQl8/SzwdkxNdHTPC0OkDCmYNOfsvXaMQmE2v5k2575ZwwoV
pLkT0TXPIBhQ+M9ac7J6YuZaQ9e2Y+ZQF0zuImX/qUkwQbxBP0r4A86edEM/3aFA4ad0IrL3uNgk
mfHaSoImOyamdVXTYPdYKaOyq4iwI8CV8pFJJd94Bn98gj6GK9l5cSy5j1oSmz0UcFGrP+SRdrCi
Kd0wWYKFsiDnW93vMtKO5YyUknhjs1LpJpi8eKd63KE+e02WdY+jfo71I9acX4Onv/ll+0VGw3OD
kLUxbGzv/WsUcUnxxhQ43D9uxEYsk8gd+hjIi2hDneLA3A0X3QVGyeJe7zTUGA2OzEb+pqdXhj26
rvWA781n9QzFbLx3A3BrNaDqYGQBH03EtmlB+0yEgLvVmMZ3SKXL0Cu5X2pfZ/kiAKYQhHQGwqOv
J5QXiZc9JbRqwvwSEGy0boZ8gbTbRC3b6TZV7VOc4+XW2rBMDW0tLbTqTp/3awlef6dktW3T/Fk6
84PJXQmEraIBn1rZtopi6zz7ybPhRRimsKFT16iYkob4R+SOGTbqccr5FZVqwbqbftWVRYEY/iiO
4BAet50ay61evNK8PSJVzDcoSH6gf4ZepB4mCp69Ox9MEFvIbHT69sSq6QtenNbSiiYrGqgO5KIh
nFVX6ojENK8/Ysy62HMTbTubecEGon00emNLIYTkRQkqJ+jVBlNMtjL0VKwsEuVpS9g7CwZN6tQ/
ut2gC5dYHEvDWo9kkoTurJAGUYRFoEEx1xPvzpIhKIKoQ50EOdjWpy/UqABitb0jtHcFissGBlcw
BTSN8z5EDiw9Tp+XM/i0jFFoMEMiMCjZS/jfhYPQuwxQwFgaLXsWaPQYHjOjYD4pNbjyXOCjAzol
Uvne9cWpHbxwxM5CXDEPVWqQFyXJV88t4DIQpbO1G0nrAACPzlwFYK3E/z6zTdoQC8x7uYOiMAJ9
brLZGsNcHdepUbYngLvXvkOAUpEywz3s7QarfUM4UB/q7DQ7zn0x53jLCLrYTtWaVMhvBRNXaxfF
s9v+tiN3S+ODESc2T7It+m2jwBp7Ac4H6+yxQtzaqVaEfdDtUftBqcroyQC92pXBV5Jgqh6yC5uM
gZPDiR5Ll2Y4YhIakusAkOs2s4gkS+M71IPThoHIKbRkGwAZRElmvk9ZH/bsvPPsYJc+gFZ6QATg
furEKASSpnY5vXaZohya3APY3psRyOKGIYTgswlOKEdLlx7quh2xFXs5UqlUgfM1ze7R7sR+KraR
U77IUeUbjyrP9qrAmS+Fho4UKy4mMBqZmRq0CTLCsCpsg9TJ/VP+OfYDWqmmOQIURsJWLh5zE3Bz
noy73Ex+1ZQctsZuMHFC6whB1lNNd97tH/MueId1T15Q3GxjlaswcO4oZAHH84K1RR85rNsE7m0R
vydVVHwAlUHR5JAwyjncwtNuziRKdzQR5pexkMHJQOhF/BqO+Tx6NDP/hEUrQu0+7WLKPQcZedV5
9J2a6a3YdPPsny07tzZ4cylvAmdaeX1FUWhB9btYOukIQqPptCjZ5AbRlNiLkAqLPdT9YVu71Bsq
Xe9Y0Rbd2k+8HilL7HJYlL2NXbdZJ5R9VpaDV8e16LhkmDLmpiufuM/Qnx2lYXx00lvSv9wHoVn2
Op4aPkOOhKqo8g8d2gpVj9BRRLnmE3J0t0FIIBMX0yxVchn4xKAMbOtrngVmUG+QK5760R/XXHyo
6LRqNyeUL9F9w0AF0RtFNWox0PFAp1HwVCXVaHKxOYXsYtpDMfTjHkT3V8JxRYiP6AjZH8FXqthL
41sfpb2PF99akwZr/k3GCS/70ZIWHnfMfs8AMJ5UE8NLetSFEuGMIm0Vt7QXAgqrENPFRYNZuqKr
RImeGuxKUWS8c3zBR2ow68khldd2qkEmVCWJjMFvPGDzwcjbHeHqFnXk4OwMVU0hZjD27MM2Y+RS
Gh3dc99ILzS08pSPJH1GxmauUDa6xX3ZBMElyk8y4VDhOyjXjnBgdpTjBQ3/PqudxTrgmQQpRtVO
2S2Z60qfn9xYO024gj4MQxY7RUzn1kDVd4osl9X9gvzsmLsyvwEPtgBFUcwlH2PdwybMnOJYSAZ7
Mgqaw3gyspkjPbr5Sa/i5pjMmDfIEgzeLZrCKLQkiyRds7dNZkXPbuKE0xI9HgRgVvEswILBMgRH
4QNJ3+9iBjEVaNpwLywGcT956KpGfSjflCRUV+NxFsmIHBvQVJ79Dti4fdAIKg5tkJsEohmPfpH4
5LE4A0swuGBxoao7/C3ylM/9L0SNj1FtWO9qKh9nxTvE1gD6ankL2vywc0fCbxJZ7VqECBfIYBO7
yD5amVSSLzEYR25yRoisNSRrHuW9p6iLErf86JZDwSbSjBAGzr5RfZj2ptCNP+icrLvEPkSwgzjB
8mts5ClLowZkGHTuiljWbaYNDzMywA1pscNz1HSHzCx3yKBZVBfIP+JsePMKp16iodwVOYblRzDj
PDcnkJLSUAQ6Gy59MAR2t/+OaA7noGtK30CSmO6kS00MLKeyo4OHFfrS0d+63L5CBPRYGindhCgJ
e79HNZR441VojylC8E+iT9JNIdtjZYtiT3B5HsZI0cEp4MpIJkI0ND//AhQ+wptHC1RJOivUNNkw
dzbVY+27VkA+Ff7x5bIaGX/PDrz1VdywOqwhCKQaQ3bCnTXzLvNIQFvlIlHCmoG1R+ioMOzq02o4
nWIuzlQzqHCSnItDjfXCCBfYwZiIVn9BL3+1aMI3pGTi29JjoNdKIBeXRb+j40+mIhFR+u8GWu4p
XTI0DaS6I3Vi+LH7POuTUPM9N/Rzlp25LX6QaI0HS6MLFWDECvOewbquuwIV6R2r6HilJWV6Zg7Y
B7J/MuaUOLMsDTMDn405kMJbVua0ixheVazB9uU4+PM4XZD3V/iqavOCV4XWXSHHowheNf6ABr4G
MzpBF4m4poBoEGaM08lzPrtK1XfNkJ2YDbZGBvtC9CCH+5MfmEjg7LLdziPsYXpV6N1l0lw1dXYR
pNtZ0wHERvplZ9dqdP2Q8kR7by1CZMFKttd5FzPN+0OvT+kxgs4WdpMQn5QYKaZJcjfbGm6p7K3T
1EMzC8zmYrQOpZ/JzR9i4T5XpubDn/Z/UBEkVx1r8rpLBnAWpc/1qHNxaVfhULPzIlc74VU+Z1N6
lTo+xFos1F4b54PX6/OJ/SwLb7Po9rTM2Mj35U9U1F9DwPIbkWKyaieO4qL8XkPP1DYxBPyVtTRI
catcoBX2j7XbvEPgU8zk7Xgq02qPgRiJbFBNobEcnCTPqydhGEvCW/CJJlqtXTJ9LjmysvuAdBKN
Xq3opPuR9GSuOENjsbG2XgZIwrqL0nO6nXvVdvQfjBBxWPdJfvZiNKpYQ1rJiC1FI1YmVXcuDBxm
W88kOYryFGnDKUa4ubDXehM/GtXBJyKawgNdXLvLVwWFxH2BuWKpxFZ+bL5pVkaPWkZ1KFn8vmmk
z/qwKk1LOC9GH6OkXBb6DXlHhS/sSxIVOfJJ58j1J58z86U1lkx3xW1tWRRXaEArFjB67G4aIlfw
35K40s7LFt9jqaM1v0A+HkEI2TtV6VgCAdyk1ohDOf11G2pzg18vjHkpXJYH5OPXzFXTwUxZBjty
uEYE8X4GgJDJgSKmI+qNOKw4P8Ggs3dtKBvYQ7vraBUdcqSG6P7oTw+xRUYA/XBm6TwiPogdDoTW
7eDH+pOdNBt6Vi9uQYmG1ZG5MX02FNlyDXDulvKH9qPV2taCKGRNdUZVKMfcqrNhQRjLxAvxBe2w
/kY2CDNEhSqndpGMkr0CnB0AqWurN4fUHc0Vr6xuctgwAxyw+NF21a/EBkACcvykOpbrA9nMYU9y
F8l1yDpnTlU2eY+OyUmnuzTS8w7C2ordPaLIlBYoyQDJkKNyN02Mxc6TifVTefRsO708RU4dsKCn
OZTH1YcWNA+GYtEkl2McFAHpd1U/PGaEyyQRJ93WGIvNNPFBxzab0ome09nvQn2x82E/w04x3FkG
TSIbdSvN8ENn4KZsF/2CH/0ihqyktWr6H541H7tet56DOvBP48iiTrQkcSwTttKQerWd/R4H7HCk
TaZvMcKOi/p65B5KAbiQvUcLj+pdq5ftXRXYVkh8W7fPU13AN81azF7GazKQ202+dqgrSU26q+jZ
G+0G1lHvRMiEB4Yyhn+KjIXxlKVz/Ugd5/cIFHnPlNSv2tFqPwI8KpREGjjYTAlp1g90gEq1nWTN
zibCOZgUp5hJQo6tvmJJm5/njFZ6On33cB1Xk4YLOu3GLTlWD1rHuoGO5C/Pf06KVnubR+eJ3FSW
pGV5jes03vX4LT/QRwMlwGU1jFgcx8p+Jt0OPvPykxODkT6GkaAgcVtYoUagFNdA/ZVYFd47+eqM
on5F6bnN1PzRdRxcYg9C1Bpf9jITji1I+szqub+pE3AFHyPEtjQgrLXlWf7eHsHRMHRriEjWBKvp
75NZsfMk4i6scWqzxImMd/XPNN91T2VC4k5PimKcyYRiBDne2Eo+7LS/Ry1UPeVjpS6DS2581I58
oJjhSNAnu2gWGLdZRHe3n0+NxKTFWrv7rvcu1VQ/6fFor4XjscQvtbNyLobGmkbHA7NvZpYsvq2Z
H0KiN3dRwmMlE1JSCkDV+wjk7qmyVf1B/jUyz9jg4jC1+qPibHLW0KCiZtpWDUBMXwnz4M0FV0ZS
IysfmdZ1qMuplXzrwlX3aeY2D8xR7+RURO8aJcZwMjyEH3msvTexvZ2o5q7zNup25mTflezG0Cg1
YmvXI6lepk7OkIArrnceNax5IZ0T2HLRY0q3wfQJhyJiZwjvGDh+aPGffZSVTr1q9F5sFD1nIKvQ
gIsk/ci7+isOSIquFGlHRSuejETc3+6oUSdKisrTzM1eF++59vPPyzFZr7ZNbbURWP5yVtgDEXc7
qws+vDR2KdkH/VVSllqNJAR9uHaSr425GC55P0aPRpveo6PI8g5OecUud7LFxN6dz8ftIyiQqOSt
IKuDLrbzQYbSN2HfA+tT/SGNDQDBViYeQA5S88lAz0Xle62T7eJpMN9NjH9PaTY/NRH8uh07y/rR
h/sLIZ/Fbm+Jp4FmM4nyLPfZ5m3J2UJ0L+d4VeYs/hFSBe/DW9643Us8tjsOOMIJl9QiChhiS4OM
STj1YUGhar2O8yNa6/hBJvQz23jOrmahf4xxTcehowFDgE17DNqEHYdgbMbqPXbogylLvba5CH26
4PiCCGAzMyRnkzu5SKR9Gg8OXZLbg+xpWf2n127f/fuN28/9fe3v0//62u0byf++0e3pf3rt75/6
r+92+7X//+f+01/+r6/d/tTfd/v75///1/5+gttv3H74317DKUTpcFAB4X8FWaaqnBiWM+3oGhQ0
gOeO626uks0cV/JMrWlkVsDLT8TyeC4aO8ZEsnxZZniRcf1JecY8hdUmKfdq+ZX/8zP/58vbt+IG
86YXmQCwlt9rDC9g0N4pGton3cJyPJU6qjwRsPollgv2QvIiDJMCzFL9oAVXrNwqxjQ9Evd1ew1T
fXW+PfXnJj4M8DZ6io/oGfV4OvuCnb2SehRSElVn5TY/lUSOYVl9tJWB/O077rTh/lDrqfHqE7Xl
FTAeSvux+SeVXU0G50xlxqC0mmiFBEBiXycZvZG5iqXMnQmZofs8etyg2oEgxBn3E9u1eHKYNrP3
fnR/9whbqZ90hA9OubkXQfoYDHOzVhOJwISZfEXWr7bRMVDPRFOaDli/aT4NgA025B7lTM5uqIQC
66kLRNl1aPfIP6rlzTlfLl6hRVjApouViLsB+bPBpFhsUFL2m6InPTwyZrRCzOv0BPWQnfSHk1Lz
sQJ8VE6PLRJ0iNVqg1ita1nNISgXmxRqcTIaRbRVFL3smxK5TQSwhxpSu5PzcLFTqrGGSr/72v6M
qOKX7W+hsD9QT7KPLbnE+UwAM3umS2Bz4Aw40ehJ2VJ4gvSRTH9nONTPfqtjy0801n3z95SN7C3A
cG/yrmHBHR2FRUSaG/vfSK/CzFbBnmn07NnC2Xj0KXI2iC2tUkqR895CXS8aC+0Nh1HnHLkC6ybd
SQrsYwRtpmo3c0rSTiZIuE0H996z7BOatC6s8iFDUIeucCT06NhTwVO0vumkgugZtfaphlq0jgIq
tE7qXlgBjqhWvd0oMS7oHhhVEklWRew9zwV5I8JCG0SzlMouG8GlBoHCp+1+cBlfC/Dd+4SwOVJK
HwGZgGkQSKiSIrkqz3BWrZ9+Fu2Usn9N2ewuV+0wDOqc6iiG6qhEJgysYetU4ouLC2m2yy8ZNPj1
oZUcvAyikc/GrIKQ6swOZblcuWiZkXVGWWdtIyJSVyWf8GKyame3wwF2UlQLVm90G2xSWxNRx4HE
Ng3VPs5XbMK2lyYUK5esdGMMLXrPG59iGzsF/IT89BPVE9Q2dHr4pkrpJOS7OYu/gogsTApb1As8
Yr6SSf9UZPfqRu8dQdtXZxJng3UDRJ6lq7Gys+qkB3GwId4TKXLCv377/5POZrNxe14Mi6ZXUtCD
0NK7mJb8+BPzGcfc9vqwM8n4gybxpIlqZdren7ZFSq5jp+8ViGAIMdxxM6eS3YSzUS01t6HFws2k
ah+nDiTEGOzzxvjGLehuyGtPD1wQh76h5hOxV+4sKnOWDZVuFupO1cEhch0sMD3CwKDQe4a+ajiz
ldlZ3BkujZ4NyYvWuasKbiS7UhRU9Z4G2nLQkTuf+WjWtk6qH9+VwxnrSLtyIApsJaUUpFRFWNrz
a1y3adjp9cnRiV+lmmgReAtsyIdPxNK8YZRcunfeG+W+pxrzOaVFzoe29PGtUSd3Z9TpsObM3DNt
QmZZuugD6VbUASckTiAduhSnEDq8T8S19d7WtTPVELPpO+bqRS+p1GObRO4Gb8CJ2mZo+6VAGZep
s1W6EtJDthmb4EnO6AmjmcaLq5Pusgzxt2F/Il1xozlpzg6qA7cjwJWdDAacmI3MJotNB918np1t
N72vbUCfSFhbFrJcC+BrN7GvWcic26Nv8afrDqZLRLbOOSujx6GhA86acVobzXQyAKTtqXO9y6K9
Fqy2Cab95UwZsgKHWoLU0dEVOb30xM5epwlzHcTBnelyY8/+RLYtoZEVlJoVxgQDb/vwNjUGcPia
zGC1iIo+ESmDNOgYZUG0vDXkXSz1rfxgi+F0mxZvD3llLWqm6J9J03PnEXQAU+Pfn7h9ReTZ79pI
v+yaO9mk+3iOJoy4mgci6PZ0YMN9vn1V+DI4kx/vEhszvgT2UNJrtiPCcMw7GTkfeivV3lHkUZUV
eykyHWXNofOBSexEh1ePm9150fTpVyfBVk2e9jtJ/LDM7LuIDNNYAw9EKPcb3oKV3wY611D6hA4s
4IMwmmX0JFKbiViP/b1TcDl3jv3gq+R17hM6RVbQn8XyMOkYyTUdJariD+WYIQYCwTD2Sdap+nOV
tNkah+Mc2qZ0UaxVoDu1N68cvqlIvTSGDOkLx8egj9yTn69nMf4sTaydE9VvvoMSznO97SynX+VC
Aek6yw3bdsNcG69Q1bC4yCnZTpWiMFEyjaXWvZN5a600TQI/mHAaG+RzncGnqNNuazjUGg102gGV
qSge0lD45SrQaHZifEdOjlEXBnG3HdGx52n1TI8aQ7vW9KE9RITq1gr4U0RWJHzJ87Q8lEgyYduW
GeBZkaHnLWPi4j5lZVQbWtEaWzzLWy2lVpfN8dow4vFMUtnadaHHplFBM3No87Przfm51Jrs4BKJ
0arhMsKho/00UnSj/3dmJY8kJB1brszLVHV/2sU9evsrQlITaYLn2xMbMdh6ZEW1p1t6zXqmH68L
4BUET00O1AFiOxWsxfib9Od0srrz4pI/j8qxjo4LzWU5zuaUTZT1SbOt0mbtFdjXdDcCopA3h5bq
KZFMRAgbGmS/3zP28ROptuTUImmhb2UQY0bhqlnuK2nYz0YPocQO0lPhod1k0zCVNNk6dGLnbHnr
0mQEGKX53M5qM9VOjLKHFYY+L2c/y6CM0vNeBZN6zGZoyqZVw9bjwy8F3KFOz7cntwfR58Nm0sgG
jrHB7csufRiLHhYGSPI1QTno2ZbReaQb0uqg6ExwxMvlmDCyY3rf8ymJCluOK/axZbSKJzI/+81t
8pqkVpIQVVdnO/d6dG4FpqKueU792dyhgWwPsRft3YBT3rlQqClEhYU5Jcc2s8S5Xh7g9Z6we+sA
n4vFG9UxAbF4wT7z3XXrokR8R/0L2ccEiyzI7K9EBHvdKRvKW0OzQacq2e2jwIyfxpmJNwAmTIRf
cFBo8s9KwYYxkCLQklebfJb5kSDDXE505SZ2b2zQ8LuiQLOdz4S0e0fT/7gmmPohZz/rMPqxdJb3
dOPP/ThcTMU6BbLLplkgTEUJ+QqlHmE58KzqO9vVml2SDt8JyxGrprfn+/H6n/V/MMW4DAtYJnpU
PpamomDm8I9ky66y1XfNrL2WvOH570MAy+FssvbcVYw8VjpChMhQNtZRzkJhEHWoRYV7KD0bN30D
+FU7TrmgUozHFxMBwJlMe+mVxqItao+qdwjKnOVjV6bo4RqiZAb7ftK5LbWs2LT9Lh9EdkQsS+fO
vSsxQu+ZmfWzWBZVY/maIVFdFxBO2DQw4d+u7tTzWaZgjN4jqD0DoKETX3w3Op5iCB++E9k0++wv
RzrFjtxTfx+I/hCk8yZGWbtG6MCC3IkO9CkMkIbB9+2PusuocvvqNrP/fe321DTZSuSe+8/PquUe
u/3E31/4t99vlsuz3ppJtqkCo3ivpFvvWhJ7tpqeGnD49TcLzuiDPxbtw9y4r7eX7YF0ocYGDXF7
OvnFA27EGoFV3tyXA2jt5Zfx2gPmYC23A9/R7f2AozcsHdDY7eUVXTtGYdLqd05pyevtG3+/O/gn
Fff25fajMC7Y87DIc0hdTz7//pTbZ/mxsb1rOtXmdcL7uR60jgL88tRQA/Yr3x03VQbTnVjA6mr4
/zwBP2Jeby/fHjQsVBmqSSLbSMNQaJSo0aANrqyrKaZ/PQga53s3QWODzXPuxuF6+4HbA5UZ69oD
k9y0GRiRasCak9g+lIPRc694HF46f3zPYijGwdeIAeyY5qTANmjOnNx8CXQcIHpnL0E8EbeueP27
h78VH9DzsaQdQGy6bN1WLcGKBEZg0EhBH5qD158w6dOjLQHUDcufx3zTHYWBLvafryyBEHImk/L2
5h79IOg/26p4jB0kklrXBCR/6+p4e5BMYkuWIokCbRAcFyUC+2R9R8AI62iP1dWM+Cyu0jMiShBz
VtJTHbo95ib6WrIH2mOTDmEO0G/fLc9uL/kV7S6BUlsbXFKPrE9r8UOY3tgcYYexkQ26h0CaLyyg
z4mBALdsS5xoy1e3h87q8yORFbKZD42gJFw14JPFIkL1yVfGbEWNErUJ00dsKu8IjGkGkDu+jr3z
h11jgsG4+qMMNq2zTEbWp7Y45pTByes2iWXnJcpTPg5yTk6JimJXxCZAfFF6BN6Cnbg99VhXI4Qt
Qf7g4qEovBSfIpXq+3hQO2casNkiDO4FcesJ9T3EdkAUWtYaTCpgpRKX5yzN6yODA357TkRXlysr
H53Nfy3izK37XtIxD9WiDzZFW80oRyiCxbVzcbSOLhK4lTBL2+Wm0rlCRHpIjR92gIicvIT9wTiR
E+wvDjwSAJpj6nu/TNNSYVm1dNWXf/6fI+C+NAPg09iaCyITrZexgXJ0e/DgZO8g/OBwxH9WZghF
8VW+3E7A7WHKUT3npf4aOcnBgQOMDLljf5u0XHj7fnYuriqyPZLWvOapeChYBCIStd5iNb6CQu23
t6PJgr8+3g42NE+1curCRy5tRGGqwfYPrPfIxwSqciwhXMKOtav7iKFd4OhfjsnfylgrCDiPc+Mt
cgOCW6kq2gGa7A4IxdFn3aEsqjMqjr6NvHy+vTUdaPuQa7t/PsdS+NO7op/XRjCKfYkM699qZf1A
QZvqOeAooyab/Xsw1byI6QUYCcfaupp2nutUbDP4naVtHPLFm8NyFLhWkr7Ria+Pt5eG5StQwY1m
PVsFNpQodz4gpqAdzLMq2c6MCrexQOBuwX+3/KNBBviDBo4FAT4CqqHH6wDaKDs7GiOpD2lSko6w
jpRRXSd89VfLGHBOz6UXml2K9K51LgBRUqRS+EW178Gi/k7+OhapzET6nzV7C2LyD3tPPD7D2evc
+D3Th5coCbwvzPh/8nHIKZGwEMfIycxhTiC6ZjiB2cAeSkMTNKnpWhHWwcaqSgP/rLcZKRyKBT45
dz373SkMPKBlRpT962Ecpl8FnXBISVBQZe+DE5ti6AOa8xVD4vcdGCPRpJJTonPI7SL6kNQvSO4j
G3vWP3piOw7oGXdJFqX7porhjo2DZIvL8HqMWcms+oidAG1htNMaxhrxQ+GElky0FCqecd+63N8z
oI4JsDP9SJLooBzlNJpYWO8NMPs7atJftcAE7E2LbV6B95ihaEblgAWknlrsPV1HmQqnVpGKXSxL
eZii7r7hFGwFjpm1R0YxOMEZyfYcHM3cBI6XaqfACSq8AgCWamvErpwPYD+g3bG+PHZALQ7s/Pnd
ZcJYfLpRwx+JCpLVC2NnI4y9dp6/cR3NvCa5J66MGVtpE0jcjQIYHOKIpwYkHxWNxl/Bp7DoPszY
PlGQ+z9FiVZmLH+TygulJ7PYjzZMX+WY8tkBbSNdJShAOjotrM9yRKDJklZVNGXthhBgbUSlEX3b
tMRDJEEuxpIerH/v79BiJkeVv8sSPWaU6HD5BsWyv2++Yl/t6Ig+DDpkIBZPb2gI1W6yQX9UKlCM
uRdw1oTBNOJO939h0bIK/P4lyfRbj8rZJoVmvpKlHgp8fRuDIlVLa2kn00/2Mwi5rbYKuVtwuYHH
a3rIKETCbwa7ex+NpTky1wa2Q5O+JaaWYqbXILyIrD6Wcj13ljKau454EfZ1d5pvrRF8LMURxeU5
JT/S7jYNEY4A8xgR6XfKOdna+mCjWG3is79wl1yMxqaXHCp7PjZxFSALyrpVX2oo4DuqGymhWiMk
D5WIR1yXKa1/AOoVbmJbWEf8TdO2AKtWamzYbGe6A95Mlq60zk2vkDWVwavXGfKkBe6hED30kRHm
RxsgK3cdOwsllpZG4QJsPesZYdA7Je2HvHWNXezN7dqyYPnFtgMpkcJ664+L3IWbQgPCaEfJiJ2F
WCzNfmUKQGxeUECdNQggJSsKCgQsHsS9ZZZa6CKpJos1ODVjdRwDOsQy94mZSp4E1VX2zUj8yDs+
5TnDA9uP6TJ6AnKMhtPDExklMTARW0G6TW92D8OAHk0bMOtI45CgY4CtGx+rbiFwFZPY60FyojPU
H/McNpNmXwsddHGP6OOrjoMvy7Kr+6aDDJT1yKdKcQp6yySRkDRsD/nExkCOipfSu4sa7BV+O/zp
4MOsKi/yocChvB/LItkaffo5zsJD/+tU5zxPmv3QUAFVMaUevfyZ88ajgGlSrF4+RnqWUfI7JYFj
oeaUIewE4HZN/NJChUDUaAIwidGD1Lm2Ka0xopMPwpbbnExovMUb3DjDaqEe7QCVl2sZtQ2Q3ohA
NhfFb4Wa7pCjXOGf2BJDh5UBCzPbqGtJm3KXBZV/nEb8s6VXICIFb3zCDBBZ1Zm9ZrJ3auNzMhgi
4fTGxP3oL30/Gnu/zNlJznC+2OFuYUg5PpN7NbLMrHyfTV9N8Qa2jVumhJH6VbP2R2dv9e6jFPKX
kxNvI0xAbSWVjanJ9vEIHztHzYZOtup3RXVtBVmmQe5Gl+Ru4LC7lfbgAXjmpkUqhMCDUowqtj0t
D+KMQbqR3DLYe5ttNYrqWce/5/e7LEuOvo2ZzZe//BoUBf0FgkOm7NhSY10NuCdQ5+b4Cst2XUbt
RZtrE1SLKEI/kG8ltHcDTg9qIQMSrVkCEnPlXceteMcslVt2QAuCT9dXeUU4k622ucLd4afah6O7
034y5h/OBe69Dru+QTN7xd9kwFt44C1qvDDpMmMrRXf0ym4X0D87UPijVW8IODACv3MaLCwbudcM
amgG7qVdXhobF+81sm1gtIk6IplCFUAki0Uq3aFh8eSRi7LKZUFD1MlL2EPeQ5E2j5Prv6Lh7tSS
qx1TIHerDMI1MvE5G1eqRTeNTfEVA8JlyJad/71s2URR/H0N4uoLCU6+0RYSJqXxAAf50r/+5XYL
5YtCMaq3T3tokq2Gu5hjC71XWhyXIW2hGLbBDsh4eyn1cj/q1rYSDkK9qmgxvCwYKUu/WGPyrOl3
nYv51cphP08x0IEZvTcjGwA/9hWcQeIY0NODrx36BgIzillw0jS9WiRApHS1D6SaVdexlFvK8YqR
ftbXwnyNMaMwe4vvBL015QxFLxxfYDv/TiUYV28eXrTZTa62bC9sS9+1iPaRa1m4aQ2TWF6WFmYM
hTfQhjtM/pi+qUoDCmUhV1oAd5J4WtuaeNEHyLsRcJRCs7+pYt3LwEQ+UkFIEM06KmxxqkDuvw1o
8uIiuJD3LN+k4T4P7VuCIm094vvFqlZ/jGidaGMX+9iEqhfZSI9RZ1bgSRBX04DBUlm5l0bJjNDS
7mBY1oVqiMK+i/J2qrWL6ctjXbrf+uxiMgLthzJl3ItxvGvRfsj+ZzYHIzSGfDuBmOgXgYlUbDka
VzsDJfuNMLI6qFQcgVu+2m775tXqrj1M0nkuY5/bokhtjO4meqkSO08q/rheXB5j3/+hFBqL/p0p
HAmQhz6chCk2mcaDlNm9x0W9GnTxlQFSXDXZuBFufsc2wEPzNaCR1dt2C8rzru10SMnwNhB2azSr
0OU3o4m/TLsE2v8wdl47siPZFf2Vxn0WR0EbpDA9D+lNZZa3L0RZeu/59VqR3VJrRoAg4CJRVZm3
DJNknDhn77Wng0VP1DKbcWHVY7rGjJw44U1WmTd+ingNq0sHuQHjO1m4HP9IhMkaN9U9gjjcGKTv
uua9Xun6SdYu9EgZTbs2YAZagnzuJuOlt0S2NDC19Wx2AGP2W790SDAr3zHyPficgbRjxsMYaz+V
d1SduuOYmFvoqus+eZIT+1vMmVeWPIy5t6vGn3pIrk22uAvZjh+NVmwd9AmTp5EKYIE7mnBMlyWk
sDbT8ItjhII3iMwYdHaXf0cZV2jnKNnEB62mLu1uEsaz1tB+ebUsVrRn40WJfrD1Kojgdr92mrK5
vTyI9qay9Hgdu+4uNGJrV+fmPgrpQk14nXdjG3p3jjDv0NATIC58Y9WzOaQXfEYvb18hT94SXBDj
/BLH2a/nq7pNvuN2RiTFxKNxOQO4ccIEdeKPKWdVE6ZdH52cXQ4mXII3ChvokcuEra7orxpDtzax
4cEppF9WVE+ccERN4f+OXIDSMb2wGeHycrR9LKdA5kLmDwti7LyFY2kvRI1TG2FdRhXJ8lIbtgGa
nDhBE7stScJi1Q7euJZt+szUcVg7MnwOAeb11qtjRgMgVKlfm7K1gSc2BIjUTbnl3aMx4MDfRLiK
RpY4uaZeSdnvmM/7j7Ul150Dk88f5Bf3s2Jt6OBPoK4hMQNAthnjCVoCiYBRMN7XIRPSoiWJtB/N
5KZqAncv8TuLgcwM7Nq7wPNi+D8epVEOuscs6e61zDVXto5zJA2RSbS2ccWsF9yVqnegY4l1CCyA
KIGgjrelQ5hp1qpk7HmlA5eizUKOSdLy9yuJpKt14dExHjvP1g9eYJrAzuqTFeJcGPqoX0N/vuqG
6cbzcTVTarpLAXkkZ+y96WegCzP2w8qZCQHoaOEmcXIPYSuuvTvf2E+NCSfGx0HYeNJeVRXKdKbh
vYMCk1Jh1QZcUgAfNT3da4Fa8XSY84SYbKss+M4E2dCuKzso3kgydZPbWKNwlXn4oVl4y2VD/zai
IoVomOyg+xEgcT2TTzK0gsKlir9SDGoH1ynfHczUCA85heQVI1BmjV3xKSsDT7xsAERbXobCUyIR
A3HcDtjKXP3bNhmz6B0xGyUNgUVSenJP+g/blKy/qbr3uoEI6LoU0sAp4Z+9dLY+r/+4JkEhI9zw
OKdpoeTXTouIIstwwL32FvHjBf7nkdWE0LHkNrOSA4SIZ9TnFtNB6pR6sPh7wUkGWnXnJC5AtJS+
c1DsdWWY5X+DnPfRLrK7qiXRggNIRwRnUIyhrO0wyKw1OtZ5xYDYqK9Gv0mue/b+VpmtiGeXy5Li
wIkt7lWCCydPmyvgWSVvffdjgk2CEfxKjCfbmcllzJ3XK20M0CTWItj2IiZhDNFpkN52qfOl2zLh
TWT/VTGhLukTQfHAJDr3xr4G7d0RdYDSL/I34B6/K8u777p52Ph+QlGxwWzPMArBwQo1y1Wbgz1r
yZVrkbVsZINmt27pFpAFv/TGep/1HdlszLqAMPIHz8EzXX/ldw9esRXEjL2ax0mMV5kd8M6UHZbS
tKJwmg40L+7CHEZZNMu11TG8T/pPq4oedH18NoOGaIVwOVjDT2zm2tp/EmyWOpzbeYfvx7VggkfT
Rk8/YKIdfLq765kyDYIHOn3yYBN+e4aagyc+sMy9NVG5k80HOyL75OPJjqfke9ZZVMshRAguDmMx
MO2g3CI7ZRPquGckMnbbRUSOoWST+flPMERw2SOnXvoTN3k6J0xhKn4+BqYxMUAhDzR8gvM6Qs4j
Y/2gB5RhOUMpeC/fuAXPQZCezTy8wheloXo3Qclqz6CkcQfMwS5LGHI5ts262D1nCfCBChEddil3
A1vvPss6bQVAhy5MSt86p7OsR4dSr5kqD4x+lUg6T9utZ7lIBhJcvLZRe8sCVBvLRr5nZ21qyTMb
HEhYqXY0DL7dVD4TGsoOMGWhEoHiNvSPVY0gIQ4/0oFfEQffQ8udeojl0zggrRYJ+H0HISgpRdup
DuszdqtsCVHaZHtoZtjrRiUdhFBFg1png0k0kjLPVoW7c9NTNVaPdggBItPHbVY3W274N5NRdBu4
rleU5XIx2h6VELNBOdhvHrzqAQcSkh7vijbKh+1Uznoem90uavNrv8awahveOU5BZZZR+GoFw1bY
/TfurJ8yil6jst6F2qgt+vSmZz9vzhgg7DIHMWT574UXTiSQoSJIIsrymD4bl+usv5FR8zNNU8Pq
CMOonyyIecam9CULdPVlagO91RxEOyOpg2v/WDQaFragzlfngMWCKxQ7bvLaNZr4T6cv4A5O5ks6
4MTuZ+Rladofo7CsVgbFvJWHOwbM+Ef9GV9ylq07K2ZmCl6zkdxqOwexCkzbRcRRKGdrZc/IECYR
nMay+hrMCGwIpJQ0NbboxdaJ1d6nTjmt2OkErgVCa+reWZYe7Rbl7kBxhrdCU8Ei3UhpLcwvtD6P
YeZviLjif1suhQX7pphpNvhkjqzQ7HO4rhzcMy5OqaWU7aPIsi+UXOwS2+xpwvtgNE24IOTmofFE
TflQoLWOWdfHnIg6s4u/FV3Km0eLbUhXXpk+OYj0YWpRQfqqmR2GcAcCD3yLq3JbIRF9sCZvpqBt
9pNttBtRlts8Qqdi4aYPOh2gW4HjAMQACvqkRrzeIjZ3k2beuTpWtDEG62YqfG7f1FDAjmZnYSBB
P0tK5BgeHE5WVAg1t65+2AZ1uHe6mMYiXpVbyzlopjZ/+vH4otnJW9g22t5xhuYJmrLKZ/KalR6q
3RhIGdG26gx1l4nUmp05hA1bi05sKsMHb6WilO2yIi/vpZDlFbEeBxTUSAtMl53OqCGq8U8DPfA1
Grz91E/sVzz3Oa4QLhc4URvy2v3G+Ant6HF2rBMSH4bQoPAcIyL4g912F06PU919zXH2mFNFqHvt
R2lzwph9ddRm/SxJlwJNtnEdS4HC+pVbVFCVTXlO4xkdnFOzB5Ikp0uTwX5ffujsJAtFKQ3GZ515
64bCyOUMB62DK8gm49QJPNRHXrcxWprL/jwfbDY5wPFtajH9NTIyEKky/GnLk1nF2kYfqk2X0cpm
/Vw4Y7KZE1cZ3ztaagYKoc5YDSBnVo4e3loST8k4su4b/X5g+EOXwMMp7xRcg9q9bn5nSZMsuxJI
WcjiXCRsFxiIhwiBxCfSnrvRgosvJoyUUC8cN3330ro+FnB0eLeSr24IR9SQ8eM4FcnO8uxb6ELu
unRM4hk6HUcNuO98MxdVSoQGoPYBKRw9CLHrZWWuQ2R1pNIimfe3cxZcVSnRQQXxIoOIziDlOIlc
KIjclkE/d5xldqWEUvnrWDsE4RAgVrgRnoNCRivIbOYS3om/IrT2PA86XQHSGSdDfLmeyR9RuE9V
BQiDnX5FnLL2STwW9CuNd6Qeqs+scvizEar2WvralFDu4uCTARr3hJhgGL/GeQRmBFTXT5/RVyNx
GIzsykjZece5rnJz80dd9VJ0RfYEbL87zUXxbGY6boXoteolGIFYW9OWOQhnRA+ju29ZypWNNu1G
1PLBYBJr219QU/jhaNagKN00GaHCQt0N3GI7O/TJWc+Q2hs5rUcQh0FN/IyU9a61QPsmkBUZpzZx
i6smm45R2ez70IBGLym9NeqPhZ+FD+YIMZRgtTtahbSgqG3iURILHtZyUWWHVNDU1GL6lZOlSpRw
YVSOWJR1CZbF96/sFMMRARas7xZ929BDITJQOc+OtkQ8dqzK9DxiIz07uGfgMt0bQ/BWM3XZDJUH
uj+/1kOm2jCCUOc6XCBJ/5Ewrl4CNTLIwLgR+CcIy+au3S9orFwXDXqKwYdF67mQPKBENWHvbaeu
go4pADcSO9HKTiFtiHIoilMb0eSp+62e4eufySLvDNK0ArYLNKnv6qnaah43nSJ/8YUVHGJUXJHK
RaDPdYOw98M+ZsIgeDMaP0BjfdMb8ybnA4tWvSbljqZzrxEaEMs75FaHAfnooi6LRzoEACDkqWMh
rGAObPHdMHDTpiuv7ze+qYu18+gF7TPahadGg6FqUhgUZCoRTCc+bMDvZ7NOdhn+9NJfTTAIB1T+
m75GTCFxrNuxeGo3re53y6FDJdGAPlDr7qJpw0dJtkEoRHQIqbATsapbDuRgXCNZilZZHh+NsycA
qlUaTs48O0c9cmX2umiOqvmIRmcd0OPfxiGqUObpuLdvMi0mer033oRvrtugJrWuhOYpIuczt33G
096XKFFuSbuAr1s49xAFfQZDu7QvHprIeStiN6KEwpUaZmwA0BJ+ZPJEE+YE5iF6LxH99Wa8gieC
MrWfNlLjruTS4VDk0q7OE+iPw7QnwOWeNiQtDSv5lkxCaAJo5toKX4OZ/KIuMtjERf4VXY6Jfmbi
n3xkd61sj4x8le9YwnBtiyezoJGbxxS/o6QeMdkkW+H8NdC5zAhwMV3Cw00stnQFD+BQbFCUgB4c
t7CI6+lR4DYW9UIOzKZhl7HwOjODIk+fzsD0xdnLfT0ILXIyV+bgfif4tmzR3wXlVNDo03+GWDsb
Ho7ssiDttPg2Kgm409auWk95A8Gda3YM82MM7wObWmvw5uee2Jjayh/ADjQr36+zY6nb8HNN8Dqd
HsDTxMbtps9J0N2NWg7KO/fuGLteO8g5ljAP4jWgje+ioRE8jzmlqEvoziRVElC69hwI8Rj5xeR3
60HSA5ACC2dcYfuJBnryzzBTnpoe6A3e4jOLbI9Pn9ijrtfXRT3thhKGV0mg5i6ovJtOt98wtUSn
zG8+5Tj/NL57b8nx2kWdWBNmb7Q9JVZ/G0VcGChbDk1EP79qjKOuHcbSvgLF92E1VPg2l1HnvXR0
m6ii2PcqWnLf6Yuet4V54n5i0k4JTSEYtdRX2Zorbufa7XvJBpQLgc1N6MJZnkHn2V65dtv2uiGY
qZcPAYmXy5aYP6ukEZMjXFoNTvud1nHCgtPc1aN7UweEzLVlCz/b2kK2QR6o5/dZIXeA0w3dxBvE
WmlUxHTnwAJ9B0CbXmAIJEgJA9i5knQRxsR6Izx0mQcyx9Nqsuwb+e2U9MGqEXfkXNSzfCYS9mNO
+hvW81OAx3dNTg3Eur7fJ115An8kH30ib3V6/J4xnYFUP6cacdvVgFoLyuCVYR+t9rsbZ1ZXUL+p
grZaQjn6iDRsdHPrdQZYNrN66OPiHTg4doa+PFXSp2LQl11rlBy4W6B8DC796xFq68KqyPduQP1A
qJ2Rn4AiSRAgsGd9MkV9a6MfqEjhKkfu8BgAg2XPfRxqc78y0bQSSEH3Qa+s63giIJIZS7MROnzR
Mk0GFLTl1vWFBljLO5U5AS0C1ESUkw8yEthQMrRuo/a56p2NS04evWFCSjSaJnnbr2IPZ7Mvfoai
inFfMioypntS2F/jLrGurJRJfcqU3NQ4jCk3Xr9GXedI2EgGclfI4h433WjZSpOSweZM1obyR4Y6
3WNrpREfuc7sRK7aepUihULapH/UpUZlV5ZLkxxlzUC51oijPQTZghmVa5bPDIH7hWUNLFZNe+03
ZBgO2ZtuJrvKre5KgN3S49TqUhv4NKhKHSs70iIucBu2nSY5j/Xh4M+kPbm30rBLqDXDTEP2nVpE
22aUS7ZLxEVgc/l04XgcnOaBURbeidlkTGw7d26jn2I0DuzqtXkdeOZrvg6hlULkNxbED289uDWw
ExxSRFv9kPQQtGX/CLEs3hY08BYeN3fXebAm8P/9jZd03A+zBAUsuZEDyoGpvQFEoS9QyPj0XqF9
00bdWDRwaLyWpNBq3h7rJwtTAH8wCJpd7JtwtAhwghClc5tJyLXSSDJkhusd+1rcID3nhBobY+MH
mT3B6ySxKZ6MlplOhKpLPTg6kQ+BbKaNmFIXPWkO+8vn0oSy5borpLAd0MIAmHyCOIAWtcZ7MKxY
lTYBlfLSrnMGVw1hey1vg9ZM69ROjtQ5TF3MPGAqbjCbcjGoj5FZ3bSV/0NQordiI1YtJ/CMqKRD
bA53+LUUOcwjliZCJut6n7wjX1XbVDuG3wHYCYa6XtMcJqsaF+h1YN5l7HBIisT1Q1sSjPNwxFSU
rhmp2MglyaQ2+lXkU7H2JerXrrm3TZqK2gx0PUxuiLXCENIjKqz8iGQyxtOpVR37HGps6DbfvAew
BGO8Ip3dYinhvt/J9gs0xkbLzJs+p5pkiCjPQ9sfDQecatBnRH5lr8PMBpRUMI04zg7wjEXjyg6j
Ty0f8mWAvRiuw93UjS+GaxA9Qs6zjzQFJ8zabUoXTv09h+7WapAzYl7i5XXyak69OAZatPOMe6QO
w6L1xzMjtmnRb1orgExjguI2qRlFRQ+vjQfIweUdRUi1aGfnpmBf0FokC2PQ2gg/ApBeAaBjX2ZT
oXYHrqZ6285crqSSe9UTk3JvR4gv7ZhNPTc3Diw5I5t3nt2TPYb4auE7yv025QzsyEXOcuvk0282
9Mm8tlPjGn7VMmJ9XFWwnhEdFRCzAXoV/SuYZg4u2/q8z7agpn5QXTwkCdN414XF5046lDyCWtl/
4yooAtrZDRZM0zE3LOQEmxvmitaeiWtTvjMxr8FFIBgjhBMoGMAMG12JSALA+f5LU5IrkMX1RzHl
36RhlEvC7+7tSfR4kzHMzU3nbY22eCgEDr7StdVghHFrTD6T7k3HKvCrlegISkmgGtlhf0+MaMat
g1196RfJJra9a4eYz1CT61pnCtRF9aNRh5+2G4wr0ROSnOewhQb7ZTZqF+IaRI9Qf8kt6zabtRgC
lblLEu9KizFyjKKLaVAWW7spra1sKn/FpdiHT1GDyo7Ehx+Lu8pYZi996hMZSScwv7HD09ykz16I
fI3sOhZfFANl/40z9lMLy00EsackojJuxJuO6muJ1o8oPLt8iEMCmEef/cslJY1Zg64xy050kC8s
SyXDvIp1hCFaxnoOCkz6P8PA1nwI2X93mI0if/qg8qCJKbklFG6KtizlhG4Zx3Hcm30Sw+J36JzE
PRj4kRmyVxvFjVh7JYFpwVC8BHbyrvwVKxMGaQtHYSnZQa9Zt+Sa1ipblXhM2QTPjIbhQUk/2xgD
3TvdYfcLFvLBL+jEATXfJ3IQS73by/Az5rSBAlGtMDB0uNWJh+QKRFMUVCja8QW3pf9mkimHTGAt
sSpdj68DgVNTUdtbl7sT4osERpLvoZ0lJ40oKHnO8lt0IVCA3fjVgC6DCqghpjIicdN2nEOSdf6V
Y3KrGGhMl05DAIsxbcDv3oHGsUoQ0g3qulUkP6UU3lKg3NVGo9hLJG8wb+tk63CzruPhviLUtG70
ay2dGLy4tzGynXVoa2Q1Crx7rp18qfsphntJ0goD78yT10aCsGgo96YoG1Z0yn1cQin7ESidEYEU
BMGw2WbwxU8mCFofvG1JBOoycMFNSQdaUY+3zSpPGRmwvF/PUOYKNPe1QA8XjAt8U+a6omO17arq
UxfeiYQQ2kUe12vhm49TG+6hr9hkg7R3TdPdEsEcJHiUcml4WwSGb8xzVyh4o70tYEsR8N7a/XBT
ZuxHJLNhJhoEP+QVDg1t/tFLuuSCvf7awKGbTe1ycLgi47i/rU2S+Vo9WvlsuVeuNq1tSWkWynI3
aOObhf4P6henPu9vbUbOJkTw5Etq6qzszYMEn8KiBwmrpXTaAvQFScRQjF0ikbluMB+bFJ5e6A8e
ZzzKibIGXtqnW28SJfNC5lsjmYTLgX03wpSqZKtabUixiXZZKS1cZKzahRUYDJvqteXTBLDM0tp4
ppmhbYvPHRPFhfAE0oVmNM5FJ47AzK992IBRTYxUBQCZtmDARz2YsTkk62nuudn17KqaoH7pLIJs
SEKH09nE1zIOd7rKY8m9d0DL9VUSAOtMbILagi49hd4+rpmgwn9Pj/XsPegtKqyJDU2SpD+97dOs
NZCuWP2jFnSnMpX6qvbDH5SxySJGKhA31xFpWXPp5UvOfXvh9oglAPDDSfQJzx6DHYYvbZ2340tV
GT+e7nCLbfNlOIE8rsJXusUOQUskwltvFFR0iYiurJEbpWN1zNtup03tvjaAodXafVy1/sqpk3NK
tBgipjV56luMqrTnjPfBDx7gPz8HMnjxc/87t94FqtREG74jEzXTFJyEbWNYKMNjBvIoNfRzEUSn
fvAZIiL4TTukbHpkW+eq9K5pGqGcIRKizdNpHScujQVHw6rhM3iYR4NSD/dIlxX2Av57r8LbKRW6
Onw2FQdsqu4RoD5ja5ScEe1nMjCdGlxIalnUPRDIhv1cm14ZhjyWvjlfEVLwKba9xSGsKIPOYgpf
RBl/8dcibZ8DsWl9Tt2a3OmNZdhfBtcHU0aOpASZmWUEqIipdfGPFc/ZzOi6666S1h3Olwc9sL/R
SQ4bQ6tKNtT5LjflJuVkRGAd+UcNuVcDDGlJ28heZh5I2Bu9ikH7JiJak+xCYwu48NLUaphf4KpP
SYoYDBjrvUGGeqPfuFNy4AaodE3zvi65JLMKnKPQ9mOVaZusEl9R6LxXmtGdra5cJZrz2Ot42x0L
7k0sSespbl1EAEdD115qByVpN4hs45hYv4iU+WCAnawjj63Y5L1OWcmpQmRoaEbtcpyHV7wzQOES
66fWCxCCVkoHgV+pH9m3plkCwV8UZ0/mjzbS64Pd7ytYNCezQYaraRUvFncm/bkVTBFQvTh1l6M0
vxJtIoouCsA9tYwOKx8op1ECIvr127//4+///jn+R/Bd3BQpfqG8+cff+fyzKIk6C2i2//On/3go
Mv5d/s9/v+ZfXnKKPuuiKX7a//NV2+/i/J59N//6IvXb/Pd35qf/+dut3tv3f/qEazFqp9vuu57u
vht6WZffgr9DvfL/++Rv35fv8jCV37//+kQj0qrvhsMw//XnU/uv33+xDl8O1B/HSX3/P59Uf8Dv
v07vXf3dvufR+//6T9/vTfv7L836m2tgjxTCo+GqC2nx/Ybvy1O6/JtwHFt3pWvaDvdP59dveVG3
4e+/DPk3xg+YT4UQqA3A0P/6jWmfekq3/sYGmem85bhM5tRT//Xn/9Pb+Nfb+hvt5Jsiytvm91/q
x5d/vNvqz7OlqXuOQ9yNkJ70GMYInv98v4vygFfr/xZYKAZlKF7aejSXRZLarE8WfrGM7BsZntuk
66/zSrcWlubX76EefAWxzihV4O+A1xqjRtZs/5x5ocfVrLLYIQXjwr03ehQWdinP4ewkXHy+hraY
mtOq98UgniJiDQ6uJ7lHd/4RTvh8goGIJck2ykPVHQgI1l8hY08rd/AtFl7PhWtOGgQ9/XfHoyPn
29fU4HhFBzJ5/8eb+OdR+qejYhruvx4XxxK6riPT9hyGA+oN+J/HpUDZNMksPDt5eTMa8sswp02C
VnhPDtcjoTiAfCkGmDkQAGk6CfZ+RG+22193JmEuY8yXfd042koiN7epuSpY+YKyOcW4Zc+52z86
ledQsuqf0LD3SemOh5YsLekOX1iyATHFzxUynqVbgyYHa70Rdg5V3W9uHV+zbsKMQ0BdHy5HbqYn
J0f0XhU4DJwyJBtbF4gEY5shkERWXY+o43J6X+zEr2dYd8hIYJGhLNSVxHAOySKRjrXJtHzXOm51
mpmphPGcHuGksRJm7L9ifcKNST24mcvurTPls1TSxmKMPvwBsaPro7BiwpUPUbIK++Qdw8TTqASS
PtwkRSgIytPktE/poFtrwrxIB0FbKdFYCiW2JMc7Wsjxa0aFmaHGNGbvtndzNDxWDQmuU93+uFzy
dLp3Qn3jM3BFDDQedHSeZN5T0KL8NJQENDAYErfmsNOVPFSqLoExDGebrJwFpPtxD78UTVNzQKtE
GibbfORLIT0YN+iWhpKhDigdIHVQHE+98UOeCdPOKaTT7cIZRda2aTqOS+n62TaZPG+ZEExXdzU6
8lRJzBC6W0oUa6CONQr/5JYzsgBBHAMW211nNKeZ9Zw+PPKh0kAWZflUIzFkuMn11q5gn1gM80cS
w1Sao0PgIdYtlGy3EJPqptm7jqpXCXtrGucZSl9TSX65GsKlZmGM5SS4a1DeBteuEgmXHQPMcTwb
Euu8W6FLJBuHjoESF2Of7sRIWSE8um/RjFfdvROus3NSqOWVQ1LJqMTKXr8lTzrbzCPzn9bCT41B
Z7KSjR2Zw0KMBfTQ3NRZaY1Hg7JkFQmKQc823zpygXb4Aa9KtmhKQt2NxAdgrmTEYQ/uIQtYGAvL
P7t9UKNCl8sMNXaMKjtT8myhhNq9kmz3Srw9Kxm3pQTdqZJ2O0rkbSi5t62E3+lFAq7E4LqShRtK
IF5SOkRKMo4UbAEEOGO0iJy8R1fuoS83k3Oh5OaTEp53KNB1JUVv0KTHSpyOiiu/6pRgXaBc75SE
PVBi9kzJ2islcJco3T0ledeV+J2b1NZRcvhACeNdJZHXIsTyDar5AvW8oWT0OXr6WgnrEyWx95TY
Pk7OskJ8P6PCH5QcP1PC/BCFflDp2r5Dsy+UeL9BxV8rNT+qfkPJ+5mnp9tGSf47JYYLlA0gVoYA
hnTHVlkEWmUW6Avtrsc90CkbQYGfwFPGArtrHwxlNfC7m0BZD9gH0iZmumcqWwJsF5TYlXxi73AY
MMJvksglh9VvNe4FGv1+BD2a6ZJIRvO/oAXFSR0SJ4kfosAX0bjA3vSalcXq1jB2ySqLGIny40ns
IWCTW6O770d/OKZ4LiplvuiRVFI4gdCekvnayIJH0hivfVAsG1wwh0aZOFTs3JQxfWmT4a7KhAkM
lxg39NeiTXEPeFlN36jxVqA8Dpny89PrbwS1cetOwRWzCRQvhP1l4YgKpGGuid+EBJmVjf8EqWiw
oE+ukhlNMqccJgNiO+FZGRvH3DdIeGo06KUJ9GEicyKVgCRoTehrRi5M23DBZMoOU+CL8fDH6Moo
EyjLTBTqSpL6RvhDtBW4aug/u6ug1NeVRffUCbDepMqEw+2SPSD1cv1JFO91JacYLfapjkJu8oML
wL0V4zao3Gd8PwTa4vXR5LiNtfqdKlBfecoO1Ctj0JC8lAS2H+ZUsHXBOxQpE1HArGjd+l8w9dul
ic9oUIYjGI9QnCvcam+k6sIwUdakUZmUUmVXmvEtecrAVCsrk4mnicSR6wmPE9xLscmV7QkElDJB
FcoONShjVKUsUr0ySzFnxzaIfcpWRqoKR5WprFWRMlm5uK38xubOhwcrr2ay28ppSVhQve9mTFrG
eI2wnd0ogIZlOXYESom4WI9urR07ZEbU7wd7MiY2rxjAACGC7VGmsBF3mMamYs/YcSvictyNxkAg
qJLE+Ak7UOr3ce2W6CstMDVDbk+7Qi/fbQsIezEKSbiQQOCF2LCQWNaUeY0+4jZWdjZ7zh/m6mGQ
lbdw5fBjzDTtY6Q+9Ji5kSpnKL2yw6wccro94phjN0MwblVsm8p09mb0NnFJoLqgwrf04A26Qngk
CDk80hJEJjj6Dwb+PIodgpyy1DjgAxm2mbLxDfj5DOXuuzz4ErMfNqb1rOx/0JnnNVsjtubKHAi4
ipjp9dSIM6Gu2DJwERbKTkh4TYFCyaBfZ5G/0vRGcjTq8jsza/e9p0CBeBm+hAqVodGW6u3hBzDd
Lq1tYp2VobFR1sYBj2OozI7sRxhY2yfCVhdZE5BtW3FcJ24uZ6PAJ15UCchHzdNISLcSsn8wYhjK
XtnTZu2U4dJV1kuulvzQXvyY9NawSeHRbCiM2RdKfJuGkK818UHLAk9nqhYfAnUa5fM01UcY5Z+x
zLjry5eKMTD2UX0kkLdjmccOgXvUu/hIG2Upnb9SwSEfY3da1y1y7Ej9xMsDirviUNH5F8qkOl/8
qpcnRvWEG+06ZWq9fCLwuaZW8D0o46vEAVspK6ypTLGJssdyV4D7MJjPpXLO4kPFyqW+yeUjurMv
uXLaWuZ2tm8910lgiyonLpbcEGtuiHNuncqK0UzSjsgUsPFGFwv15RdR/t5Cjk+5az8nyvnbiOEW
rRoSu4gQsV0926duNyR9oSJnCjRgOIg7SKYM/59G5S0m64IDrh6GrHtMlQPZFqzuFqwzR7mTWQOg
KasHdD6PAbvYjWfo877Kn3Llc748+N6ESFTNzENlglZu6EsyaXWxSJvKLR3jpFtEyElKZaTGX6fE
lJn6Cng1ZbdGTH+6HBT94sUelC07VQZtbEUvf701fx3By9cMZfKmp4AB7uL8RhCnjkxw8YQPyh5O
RDNU6otnPMDLqUzkVeSQM0VgSABP2lNG88tb2SrzuaFs6M7FkX452oayqeOGxU108VArE3tjFsep
TSg4Ln99lGABTMHCTsrzffmSrnzgHt74UJnk69T9Jh/iCcvOvGHOJQ+ustTnylwvLz77yztAmOm8
KpQNH8nA3uNUMrHnB8qtf3lIlXn/8pGBn59N4qPn1beGMvrryvJv9Jj/A/PNVzCAzESmKuEDNIoW
UKkHUnky5iJUN5fPkOUdsgtjoLg8wlbnt4PAjWxz4XP2cRmBJ5AKVEB9d1UWmX+oLd1bcM1qS/jS
4+Hy4NfADrjAWc/tW7HVICekiPbw0gLxKFZZOeFHwr176BRI4fLRqJ6FtWesMn/CMjom7ZHMnde4
pfab4qE7OJmNYY6UAUIdQDVc7gaXd/yPC4f7AoEVvsp1P5VqydBJw5QdwLmKN+fyw/PPvkClr5XT
izFMj5aWIsWz42xbu6XKlQ2QarA40/91zfMUwP1e5KbNVJ9hXjgwDvLnEL0NT14emMqaZ6n720pH
soD4fZu3OXicEo2Xgl9cHpJw/vOjMkLkh0v88mUYQ8NqNKd6xUKGj1gbcaAEBZM29alHSDK81eRg
KW5HqFgeaZq8aaKzd3PhsIe6POHFhnWy06u/XnV5qU6WyTkOcZ8aSl/917OEJDC8UqCQRiFDNAUP
CXQwIjnqvFSBRUj5KO7AM9xevlwp/AizUPHHqzAqP3kKUmIpXEkNt+TyKgTuCD4U1KRQeBMTzkmJ
fhroSY1q8gpBeHklFVLlr08vX4O58+ezVExfpsKqXF5xee3lFX/9h7++JqC04LXXNxJui68ALqFC
uVATMhZq9yZF0M5RuBcH7ounADAaqAYFhEGW/wXSfw8R6iqGGBNf2DGXH8R6hbtSoWUSBZkZsqe+
xe6T1uBncg3Pj5m41/5/UnZeS24rXZZ+IkTAI3Fb9Ka8lW4QUkmC9x5PP9+GTnf9caJ7YuZCCACs
IlkUiMzce61vMRHOBFGDgnoSZE2chz+I/Xqo0YRcCQ3f5eb8NAvmRhPgTQf5poSAYwkKx2SVuggc
p4aSk8QNohd4jRr4HEdAOsRQGje6wHVsweyUwtsR8E4gCB6Iv9l/bDBCvtEMIroRdk8lEJ8Cmo8B
1QeCfItUHtAPAKywh3sF/gc0E41j5yaGC+S4WnWgz3o/oKzoWKfs8/yBbF5WETCFLIELdQOUIWhD
ZLs+mCt/qBYUkQeTiEXe7y7P9zmsol6gRRVCEYEYqcEedgN4QsEbMWvZolXCmTQxT5kFgtQJDimA
izQurPsjSEmhPTVo/W9MQSgZAlOKoSoF0JUywSwVAlzKc9BLFvaMZvpFwYEqqsCZSOjbVYJrsuA2
ITLor41s+OijM9LiXSuYJ0+ATxHkp0oQUIkCBsUt6WUSPBSCDXAdcnkuI/CoRBiIodZuIwFL1cwu
WSkAm2oFO1XBn4rhUBHt9ZELmKoTRFULq8qLgFYher5hruNtyD8gsK6JHyMPxNUisCvecLctBYm1
biqBYoHtWg8sizQEwWZBWHiyBKSlBKllCFyrFszWIsCtBvLWOJqw/3EppALlagXPtQioKxBkV+5t
eJfxxWTkmGB61QL3SoA+b0rf3LYr+Eu+Y7rAwPT8s4ANpgskrIEWpgs2zIAfpgQkRoYSpRTYYpZA
xujGUyiCOzYKgCyWl04ESlbLn6MkcEqAZczfHoZJe5Z/BFmBNINtNgrkzBHcmScstQEC2kA5fD1o
5HNdoKTZ0+0s0LRc8Gka+izwHdLkQqG9aaCsedDWCsGueQJgcwXFlgiU7e+zwGkzBdjmCbpN8juI
dEBS4vFfPgngTfO/zwJ80wX9NgoErhAc3CJgOEM2uugnBBrnyF0pFZBcJki5DLbcCGOOslJDbBLY
uVgAdFgpCKogMt5CbqUEUpdDq3NCYOaCr6vQM9UCtLMEbRcWpnlG67mpY+JGKJMugsFTAsRjLknR
ReI4kbG3As0jZLC80cf5pxKeXg9FzIWwF9LkO+gw93zhzoLgo6EQnmuh8kHnUyulL/7wofY5gu9L
BORXCtKPIIOXxaL40iPaQpST0VDjBRQkwAUi4CBowEk29GqBg5rxW+o6jxAuuXtAFExs0IIoF54s
gQ1agh1s4Q/CJ9KPxB8wxwfKJgsKDVahGbr3zHd2Rh79agVmGGrLz+DNRBs7QDr0BXk4CfyQDifm
JA1DlTsdjRpAYtmrb1pg3bc26MTAFicLNMVKsIqEv/hX1lI+0C+gi+teqAAxaoJkXA8dwTSGpLEq
uI2GMJC/NrrgHZWAHtdzi8yUBQL59ROUNy4QRdNTLdDIMFbvtmAkmQ2Q6PbdnsBLWgkxEWL1yCFP
5iXyAyZJGI+aYDfURJNaAqpMIFYuK7oSR2cuMMtJ6CukwFOBmkFdetbPXNCXEwzMDhamKVBMEzrm
YoDJ7CuQQSnkTE0QmpXANH0LHXAHXzMS0KbNJzcIehN4Tb2pBMfpwOUk+TehHwqqMxJopwm9cxCM
Z7ESPUMXuCeCSwvXIx+EsYD+xAuHnYannsSAnQzaswsn1BZgaEIL/OooIKIpNFEglZdG8KIh96RR
gKOWoEe5LTg6cHpBkk6wSdsYSGnT0pwazIF+F8aQdGWZBoI1NQRwatq4u/jHMwE/bQWDiucrO1qQ
UXH4JQJKXUf2XAFPzXk7puBUkS/0aF/KSySoVUAebx7s1QkUy9kVHKuEyaMCBdFawWpF4Is4Q/Ct
1gjI1Raka24Dd20F87renT1Bv9owYHNYsLlAYYMMPGwuoFjNZcCfubPrMGRtgcm2gpXVBTCbOB74
q/A0CnqWKGZ3m0GjzaHSGqZPSrhuM20FWItYERudQGwHwdlmArbtBHHLe7s2Ar21oN+GDOcGNNxW
sLgDtdhdLahcP/zeuZTLpwWES4DVN4eqi5kLyPBK2sUKOgGBZAMwF1OXIHkd2Lw5JsxaYL3+DLZ3
HbwM5nLnWccODNs3E8gvb4zbloB/CdT6UUACxvIdb0aBA5vy/1H02XMu4GBfEMK2wIQTqMK54IUd
AQ2bDsjh0AY+3IpIEzbMBJXYxrKE/AVQ8SLIYkvgxcQqxLeaAI01QRtTZIIHI7hjV8DHJQTkTlDI
rUCRDZlUmXCSe1faroJOdmEo01rWsJjk9TahqofEFNTy+vdPgl+ugLPeNBCZZ9GJxsJo7pmnVB7Y
ZrIHnli5AY1i+Gmd8a5K+z+RBepZF+hzrZb5OggIekAEe5OH3ksskGgDWjQpo+S+9d7BDt2BWCf3
VhO0dCWQ6RHa9CTYaaQ20a6DRM31ANyQmiYtMTDVgQCrFeRqVicPKa4QVO5ArX0WG5lgrjsBXrNM
ylHPBO8K3zQjobW1/fQpFkx2IMBs1b1UEaicCtf+MjvXVNDaYUb1yg5+oZQATgJ9O4PC3cbguONs
iWir/+oF1O0Lspt8Z+iIif4RefhH2iZ9jHp8g4GgvhuY35nAv6ljbEKSougrAwaPcrwrDI2O+93k
m0G1xOTOQBqCXR80Lg1K1ua4O+Xwxk0Bj9fBcAEMiHZXoOR7m0Y/8yOBlY+aD0rSQtyAMaDx02+e
gM1HQZxbyJm3lHww4oI/TyilbWnUoduv3W3kIXMMoKWbgk0vO4oKjqDUM1Xtpmm8R0jYoCV2d51g
1yt6qVtXXSwBsrvyMTYVTivN+jnAbPct6foJxn2A564L2N1IQLx3Anvn6vosoL9DoHd2NTz4UcDw
Y4QDDVJ8TWmGb/ZyNWHIL/wfLTDlqZJwea6c+QnjciLo+QgG/UiHAUAa6vAKPD3STSKdKOlsw2X5
tC0g9iVS6v0M1369amdB3fsCvScha752Kwm/RzfgCxw/kvnmmiPYCzV/PfQEp18xn7lZzw0C20+g
7sca+P2KGdV+ESS/scL5BdOfwXsUbP96i6dxChgFwSgTZLnty5j4d/7/H7vrQxPpAKlOTMD6ewU2
5f7m79goQ0XvS//El5gBKPjwUuTZWgkhCBPiCDxA95cg4WsgUQXJmlrQdJN/CCTK4Ksc81XL+te5
r7X6+iNfj/6rgPO//tz6wNey/+sJ/nXu6+nXZ15/7v//3P/rq309/der/U/n/u/vYP2N//WDmCSQ
IzeLhT5dc6AtBEGLW91Oa/S3XoI8Con0SHN6mmmCK0gjcl3olDCrqOgY5rdpJJOQpKFkHn45lQW0
15lvNUqPz3aZPmhVtHwLc9fcddRYjt1iBq8Flplq2WplNZEMGA4U+Jt8H9WOflEmz2QFwW1qDcXT
2KaEqVRMUz2CYRLD9b652eQTyWpYl8ShzUYd8RRhY6VPgrw1WmZsHeS17LxqMfYz2UKR/BJVsk1s
NcV7UhrEs5uavZ0kskXT1Vui1+B4Ziyblo60bj2fzyOGPC8ldAA/ve/nLDma2jsz47qxUVV8C+MW
XbnesubWnhA6v4+aap58DFCUGry31K4Y55oB03fgqg9XA43rwHa8Kj013gKE2DrS/yxt64/ekqS7
FaSDm8jUOu1Dw1FLsGr+ZppTy2ivgWqX80Q/k14fG8m1IxbwTVHPJlRK+1DjwL3YJZgg5ht1Q4bN
/E0r1euUpMWTX2fj3ShOClRtzdNch09L4ke72UPah5Ox3Sgt9b+pAXyH65nvUwyHDE1ivNMIVKx9
x35hKPbl4kAup2fMzI3sqUCtLH/ZV2Dkerho6a5J58d5UfegKvUD0Uanzknmu3b2np1+2gEYnRlA
YqbyVooDwsxg5xhI9wbio3EBxduoH7XX1G2fQqeJn/pybh7MWn2mlmN+zEmr7ZpcBQfwC9Ssx/pM
z8x6HrvAvUOzUBOGjW+1wy0G1u133/GBVa4dnWN/Lo560yR72KU08Oiz5YReaQVej6i74HEiByKn
95toscvgN8TfCmjR1O105Lum90DP6ug5ZvyBDpJBqqCDwhQDRWT8fVIe07EhyT8sO/sReW710JAC
9Kx851T3pO+4KT7oCn0AWBC6vbE3OscAbf2pCjLFyrCi2IFLPYlZ3VkFmbhFbBE7PiPQkFAvkqzN
jRfl46VE6P7ueY/rZ23SCj1lS6tvvaRTH4PEdGJhm+8GQo2fB/6q2UkJR+wIlJ50l7kPpf5dTRQS
/mxy14PsrAjsQy9PV3gi8upuHsbsJCMTphT3Nw3yA6Gw+nmsNO8jR2cz2h9alzhn3aYMt56dVexh
EB5CBOyI8nV9sd4S/5uDduzDiPKWzBfy+dbDxW2zLY6e6WDFzVF5VPMUuVdV3agXBZzs3iE+AAUJ
50fcznsuGKLlNOJpg57v5pQPP6e6jB+ayEcz2YRHJtbJx1Lk5mnq6ICLbuKEFWrcOgVpky61q12I
CxfVQuG+1zF+kEwvX60McJKRuL+ItBneWVH1+UjKU1nRY6O89q4LKCJJS+O6Hqbjy6y3w5tJWjOh
DPRM/ZChlOkUMRde614bkquPboNrna938k6UR8dc2k5PbW8NhLtaz4C1UOeOkYEJwYnfu+G37XnT
zZzGydWHQHuvJdaf9cWqCil5LM39duGmAFDRfqcGwd15sEWxOdnvafIGOqZ966Yxv8TJdOodJp+J
zhe3jQjRKuhX7cekogFUTGS8u411hTdovYflD4V6vYmH/EXFU3bf2OoP7m2D6MLYORgO8tH1sIzI
sJ5t60ds0ET1nVp/J12F0smEPWLswmsR1Na9V+qfKm/UO0qa5aB7RNsBAz4AgfTeQ0Kqb+JiDG9d
7tjvBK45eZC/L2UW3LoKZ3gUhayqUnJeofYg+05J1lo/gMREjolSubhrGp0F/3Cay4k+l2drJGn2
CywivmmBoR1rv2R5N1vtuRmTZL/U5lsZTdbZ8igqaXlpnYcIspWGzWVb2aT1IajwodtXE9oEjK26
JxTXpfDTm0n0CV1aBmS/FrgUmEgTae1RA/u7vz6+/vy69z8dzvJs//oR0P48xdevfP3e+tP/8XAe
8sm5RnEIammIQ7Q7r3sdFTluZWyG/94LojzSN+vJsB4xG9spgL9SHx40+TPgN4IUJtI4BUEx3foD
rd0VUbvSab84tes5HyDJpjQZjAgkLM8N9Zwz6goPbxS8rJXYjPmegZ5iwtHSyZjVwatChuENrhuK
P//sxbBBGwvySywPuhL9vhKjvYmFfElAMZH2PfEefmZvcdeiZZDDjB7lOZL0sK9DjDD5eXxwK3fY
m8p7rJDEE3w50QLucfGpKPcwNUTzWYVxxqDEct4NF/gzZc25ye8PPr5wtI75TRe21S6R17CXhpGn
DX+ur/j1sl+H69tjNQ7fJTit77+xK96X19UZ5HJ2mxoABUucnPzkqEYyS/fra7OeawfYMt0yPaDU
wVWa5Cc1KPvktBPE6PWNjKaCDdvHx68/uJ8J4ytjcctLU002ngRBYFHoN1HYLMi6pcPpDxghG4wr
K9nYFQ70updJn1CnHMTNn1r6vDbChug2HnwkIaJxWDdz7tJZTJAssczV660dh2pj1qSwT6PCFoGB
wTr2bbLx8yk/z46Tn9e9r40WB/mZsfcNDLC3W680AL352QuZ4WGorkB4sNq/IU0Sk3HDN3VoY2k/
s+n+e6/0Pe0E2ixg5MBGKi8W9b0iHa+PuJF1S7Bdn9pdv5tfr9IbtDitMP2xXsTrpljIer35OlY4
8itImqdKruT1mvYd3bwpqwEDrNfjhFkvam0MPoNleKicvKdzONPwpOb/z0aLyvLU5AmLM2kLVoDa
nSXo/u55mk2X0I2uZeTpJ+VkgWXTwHZZXsbaL9cdCn1HmxVpQFFPBqL9zkxOLWVe2tPd3+dRzBH/
7q3nqPujAFxP/utnlLz0BGGeZKkYq6GVDed1M/f9P3vroWpF8o0xmfI/DXKjpSlcmoDR/+6t5zCL
HXQgMMpLW2P39zYD8vjkJ3+sLKvp2uaee6br7CIekWiH1jwuQH2aaW/nJQU33ezOVRYfFxF1BS68
kn5u3osYOqTjx9WZeYe/n/38YXan5fq1qcVtqmswdWGLGJccJuTJb8ud4aThZTLN8GIt7WNphDZK
wZZuAhEjUGo0Y4tvy8QtuG4qwkKhWeflxzSWal9A3r20iGQuizt5f/fWQ5Rt+k7Ju7PKhrqLllwM
+Yk487xLKJt1b33QimEXKd08tDqOF4NgGCplxo02hLs8lNLqY2n9NiDiHYpFtx6ZUz/EXfhr7Eac
eLqTbUc/gQRK13S75BHYirIjGjvWgyPENLpwmMMRlfkzb+XXNFjGlc6KOsVD7xwwXWsPQHwU35SN
3TKHnSpoHDbw/EILf4aG7m7HuRkvLMWax8UxKe8bI01J5K9Y01DhlkOc3o41kAArt+FJzRd3rJsj
Pvcc9+jUPNugfArdAPBvZAMSNZNYAUpR97ENjCf0YFCth+tmdvq7pUtJRUPaDQ4saY5BMQz368Yo
teUOCSkqaobQxWaswehN/iT4hoi650aPZhyrvklFgtkN6CvDq7d+X772czQeVVDcW5T0jy7ZzTWW
qxlz1DxVu4iUuqtW/demtvOMsLv2ExE2BVQ5rwcJ+icAB18/SjmGNOQwT5FS1S0Zq1Rc1722DfsD
Vqf3NRSGYM1nJMnjwWGJh+hQgobswrtYE/MYr6FuPC8ptDjDoOfa6C50na6fNnZRY8Se2/z69yQu
KOeCucX873A0ar5iQ3fwfuKf1iQZJa7pKObePRhBsvD8eGM07Tc/Q/FGneVsSlHFa011scEAgLOi
DtrjRtGXCM7XgGaKOmCcDXzNAi0Dim0Y0RXPQ3SNO+NX2xF3gWr4uEZDDTrFusiAyekaiJuw7X0n
mfab0/QWkeyyyWKaHHQ7UGwDnYhzDfP4jMt5jVGUUfeKJ+dxYmquq4wRM/Wnv5u+2DuGl5zdntoa
uBNsczK8DIvaUwSFwWGKC7LvtbNhjybEQ0U6RNL/3egdaaWbTGioavJClJbdN3R0fL4U0M90j5mn
yZ4qzas+2ETpicLEbmykvlSlMKZx69X0/8qIWA/XzYizZFNY4OvWyYZWt/857VgPEzhjOz91Pv+G
V6xTjr+7XlM0hyVNUZAwdvu9HSybdVinE4uaKHoA1ffPIB6mDOfr+L3urZvINsFgNMuRkRgFK56K
b43DLRZE88v6NLZMcSaje/B6Z9pHaR+T3CxPlONBurH5plCsBTTPupB5wjqqD0uzMYYlP1lIbLcU
NJFLVOK0nBxa0RmaVwOn1waNJe3tFLyV0Uzn3DXyHEvYdyjtHSmQ7e/Zj6dzIo+te0U30r7BaYgM
mgEVSxffmnW3xQFxdBp7u1gTnoF1+C5HAyisL0MvUQUqDODjypRxHch9mUGue+u5seiPqMXGQ2Yn
UJ7W+eU6b6Q58z3K+gWpL1I4BGcsiAKnDxHMJRMknkwHT52QHIuAgIF4nVeaiPw3XR9R+Fiw6uOi
dZFNyWYdP8BYTDunW36YU8PHJRtDPpH1QVjnKdD5UqQW2XRIrei0ZqQMou+BfoT8Z531MINxTzFp
1TLpWeH6ILH+2VvPrYcG5v9Kq8ajGbhRcyyG7gnaULcvmo5wXZvIYZrt7FqeUd8MUK1ocyB7j2QE
lPOZxVC+7q3n6hyyn8f8mUuVB9ZNK/Eu9ZrxIue0QFGgntFv1R1dvh1AvQ5JHx4yQ1v2RVjf/2ti
jv3LTOP0mhnmU+HrhEf2UfVgVPrdTDeFKgC24JLVXRgmw527WB+jPxkXcwBXNqLmaTX11NN039h9
i4/c1Hxm+AV0osDElphp80sFJSKwrOCbYVI0TrjzjLTKTq2aaJWFnaIpFWW368bwc+I4a4KrVDHt
4hCkb1U1FP5YckQimstFY7ju6T4vZ3iwFhajte/GGu2WatGB4JxJaDyMx8WyPzzP4jsLgOyo6jy6
RVn9Pvtedmz7pbwmekCZurbeFWqNfvFBLY3XIKnL/Zg26pwiLL2xbAIUMOuP9Mvno4Zom3ksnJMQ
4u+Napg6K2Mk/Dz+U7jjcYipPqOnjh7MBD0vyhX/nDJY3ozEkehK+8hZvB9VUucHg9xKYl+6+H4Y
u/SptNNXoBL1NwRh5m7IZnhAQQB2IlX1FjmqIv4s/WdjWvl3AFW7kLbbDdxRipD6ch2Mfn5MGWVa
hNXvfdBzAytoa/mF+dLkTvPRCDmydP1mMwF02uitRvmyH4P5EE/j8Dy1/o85SvrregRiODh0Ob02
FYbkdi/eh9kCVMoMzz5bdeZ9bLgYx0e4Pu5W10oyQGJufZWhH83xQbUe8uBsfs/CQHsrqn6iqx6Q
MieHmBEIZ/a9Jy605CXJSR6zRu3NBvvga1pDq8Q2D7XZFYe4n6fHzqcRNHQVUBEvJLM0AdRpK3Wb
F4bxmEbaTy1yvod6DrSwxj6YpN7w6jhRvmPi491mvUv4mv7EdLO6/2vtynUa9aVbTbc8z+OC54il
HLDNYfGJ0YWTgfDIOCZZkFyyOU+vsEDuuih+ymSunWYIvn1bn/YTGNt7j4BvJhrx/D3RTfrr8/KW
prSwnHGq3zKfDLLIIA9rDuq3ELsx8Yr9y6TiE5jl/raolpC4Tu5VpdaZD4Ydmw8mwNTrPOu3pfbS
GDYVa3I/QSdMxJqkKc6QyiELJXthSCRsBy0WsyPx09pU/iq3MC81VBaJL+j3ae/eTG7xVk9ztl8g
4L3xXuF6Gg/zqPD/NtrtugkWRLnJRN8sAJ8252Z6Pzr+whxZQY3KetwZKkN7zl34aQijJ1TYZBJP
gFPw3Nh3tgvugOIRNvVh3iKXnD7CwqO/WeXdNqgGnzXL0DzSTGQRZN7G9NbydnhKh4W/ZnHKO9w0
42nKbAOiR2T1R/x63q1iSXM7v5RZ+RK6DeHztZHuJ9XmF9z2Od1RFOl5Ve5LI8l++uYZ2nv+yRIc
mXWuF3ftqFxAueAkOrMbX+I0elYAoErPpijtT+FraDgvg6/Pd+sRQyjKJbtF+ioPdnkRb9teUnK6
/JmCe4WOrSM607Ap7M+HnjC7jT3MBohdB++KdZeYZvn09/JacC/twkaDMlEr5zJ2S8fs/nEAN7ep
cGHcTvNDSqnwNrP98O/GX8Lfbmr7ZPn9wCABbRQq2ymAL/XcgDs5ZZ52gPAHOs5Q0U+jDd9Ht3gK
rE5/tWf3WcVJ86zcVrvY1MFgT4cYMZDSN/NYbC29J40XKRbhKD4jSmvilcOf8laQrPo4zArZ/Tjd
eSlNfS0I1cfoxcZ2aQoNXTqzWpf/davXta2eVgc91fzn1aAfddOr2dIScTB2MFN+LYtweh2GnfL6
/EVP7qt8ME/8fHItRoxrfTHH96Y7F6QtRIc4U9rjukkWFjgU5PrZeXBmY3z1Unfb9e345EJ5ezWK
4kh7pH9cHwNse237sb9oxXwZsgqm0BxE9+bk0hnxStrDchg6yz8P5Fpkn91Fv13PUwnG79FjOBsg
3Nyum8YLNRFyybelkYK2gVuJyXyQ0LT2Czd/mppX9Bzdsy2bbmG8ibwFi9Xotc9lNzlIG4aP9Ygy
nrmbJySckd0vZNC6fXBOAhdqAwyZ9KTovve2xbl2xnWTTrfeDARvuyZXg1FaCBRf+D/0j16YktBi
LRMrCNkt8268rHu65w4XYzT/WAUqnijwMhzleYUoDhv3qRVgmxzRx6gu6x5JCPE2dfUZXECPCGJW
7XxrMi29nRrrLUui7sh6ar4Ny+lX11nlaUap8eBCx92WXc2tRg6XPJ4foqE0z3YQv6+nMsMtAnhb
/dFNcu1K6ZXD9demYfzn14DvTFujNMN9plsNy4M4wi3Udc+m7od3GS5XMDrd83rKFj+kh1jysp4z
+ArChzZJE5BfWM+hFmUuFQwPyxx1zxCuUeQX5BisDw6UsR5S096tDw5x+BZGTGFiO0IjxhI9d9St
bvvec5sAk2gB7u2X0LJPfp+IxwWyFfnUiC3kR8rGVM8dHfRFDePjeqryHZMBLyiPflSrZzNDs9qG
LuVpcLMQbm7pPNRoDArkklqCAhAs09Y2svGEfXCgAY/7Aib8jT7E88Yn1GY/ZVr+MOFg2kdxg6Vu
wphWmJ53oqFvvuoaZH1Dkj30scbZ56o7LxnVHWt+ltRlPuzMHNshfLVLGUByxC8f3QXVNgJlU05U
RYdu2cEE6o/4JizWX8UET7WyyKYNSmBKzDSqm3P8ZyD+o7YYxz4yw6DWmdTZ1miLt8SzHomW+egM
qEvFgAS+w1LTZ78TJukbZ1me/Mxrt4uTPOECtLP5wlxQw92SnpfReYOlmoBYQmA4NkgXZz7LMlpe
XDO7GwKUq0GOlsjSEEx5OnjD0HaNS/iUJwBzQbxtYqM2t/0ZjunbWNf2JkMJuGQ+xD37l5MDUibp
7Ebv+/g5JbCsXfBRFFycS+F9OgtMPmIdAImo6dOeQv+IKqXdzll5UKMz3IPPY8TuMIrGdGIDNIRI
xS7zaPSUAl2IE9X0SzHpFJUlkHNbkKDMbcBJZz02xHSvYpsIa/HhaazXuev2FyMAqFY0ZbNVCjde
Xt0NqAbRjeZk84yg1iv1yyi8BZCVVW38YXlMTfzM7ZLvJgs6XuJCNdX7d6ugOAK6gXQGyFRudNLa
IAbdnJCfuIy39NY+Zyhbha95x1BzD47KntPZ8Q9x49yDr6aIvRyp4pEbGNivo1WhIq8B8pfjJ+TU
Z8C95rYiJG/r+3LbLmicz4q+TYm0PHawjdQIe4N3Z3ASvHvWpVrQu+DUgdm8HIem+Kl1cXVC2VRu
XUzZPR/2oU+1T4IaQljJrDAOuTOdbH9s9qBw42ObkMClwDKyaLlq3fynrMOTdN6MMa/vUbP9mDyb
3q9hfC5eHV/hZD2YHfg+ZBrWnd0592WAXY+qPMjOHlg/4LMBel+5nxY0exW+7HBu/8RDCZiZTAbS
rB3JuMI4DMOc1hVePeoKrosrMta9aleb5r0ztvmGSMQCr8xLnPmEQPT1jyn2KLM5gspGhAL1yrvr
8/yucMF0eKH9NClWylMU3edF9zZ6fXyL59G+TB5Qe6eqkRwPIAKq5BFFC3rL+4E/9VBm1c8qJH5Y
GbjBuBpWM8gQEtlQWETWgu1E8nso2vQWVw7RWm3CxKNSLyOt7psC5RFpsO1j5eovSdnDBzSjnQKo
X42UsBP9brTgbsBn538x2Xim/jOoWT4ScQb8sxyfkrG+dRsX/OKshrPWettgwChclHxPPBundo0m
if9/EyrviCJ0S0fzLmvCjxx0wMmCekXP3r9o2RRRGhooWLb1oYTYeQMDKnKsfBcvCV+7gr9gMveR
FiEgV+k7rt927wfhpdeLozVF94UOmBB2KbcQRcBgFj6nanpNFldc2Ey/zXu9pVfbOy6enI4i0JSM
RF21hb7FbH7AU3wcHTDOxoQZqtaQMHODvKvMP0NVWY+hDeXWrDLCMBwaJkb3prw53ri4H4n57dW2
Z4LrNRp5QdVMsC9N0zr8FhcjDlXALjd4WuH06RMCh04hlKI8tUmjj9GoiOl7UelOOVz6TD5uitn4
DYfne1iqTw1hG7WX5LUZsR62WDS8DD3C0v2JJ77yeNI+irwLj02MI0cf5ks5uHidTZTcS+WQCatb
W6fJfDLpnzLLn59JqLy06BfNO0MrjM3AzJVaYfda+3dlrrXMTvTyARzrD2bpg1oYPYP4YvM/RRl1
pIs4cEsiA2HHC94TMjCh3mQC5U3pzS9maNGNN0wk17jawm/XRDAyvO4In6EW6UOhaP2nOuq+5Rjd
r7AAfpStc2921p9FgxQIYfWxUs1nwHySaMSyRjFXud20c2eQQSpZ3j2X98XyK8o1a2tqeXaXYNv2
Yy0+1L3ybwhsOSWL9UAm867vrXRnloSudB10qWy59VjDArDbaEEc/Fo67l9Kg9PX5B/LMu2LMbm1
5nIf1vahdlpUc/Y2VsRoOG76VE0eMEqaMTP5zQbzy6a1uTXpMISRdNEZbhkQ3VuzTH+EJAFt4zT5
6YXAfyPnXeUlEnbT/t40xYse4PSdM/veXkpZBYUH5BbIPc3lh13YQolErxOaEPmdd+KvtoSnXetg
uXeoYy91xcXTApmf2uyePLXMZGyr3D4BReiRjweVHI9/Pm39vIOJo3kkebBsz7jKB13XRKa2h+DP
tztsUIQkVH3NOHtsEgnN5SonesANqFD4Gj2/ZGskPd958zKiloYSwgXt57QOFwp5VMzRLSYeYVMj
WiXzSDni3Sknbs2z/d5YtAIQBv7x8QTgzUKo2sbUCfi/yJah3EWh+2aO19FrDllmMJjMdNZs3OWt
iz666xq6Pxn0rtHTy2PUB9/yMjE2YePBEo6O8RS/WJ6JewaJeKANL6R8pFibhQRqeHemHnSEn1F1
4cX1pAdL6pHmF9Uz1X2fhK958a9vtcGEE2kui5Yy2+pmDmhLnxUebsgkbc0tvUV0uKUsFN4gIL2j
DrT355A4hJC1T6ryDQhbbO5T+JkOeCGRZTCIkXHEt2QTjIHoXMgBtcZnRJdo/rIa/L+7/Ax95yUM
yaZrixNBIMNL2DzHpiIMrYqvaclY5BPSwEyExKMGITTS9r6m6piOvxLnp10P956B9586E+DLBQtH
2zCqozrqR8fBbL6UcCDR1mi6fSlrpLVqtP7QaCwhK7vLYbIhrSZl9YeS7H4hkuUUl2j74Rcs4S+Q
h3fOYmLIsdFSpFqzpbbbPEwW2gSN1Kq4RX7gN8yQwAHsLbQ0TEbsPaVZUCT9QD6Kw9cl7IbPuWsS
6G0UzFlwEraGlthizlZAVOvi46TVh6pXF5bgyw6GxqXxt4hdKONGtQxISTsdRtP9pWX5MTNsd9/q
3MoMd/7dxQZXReAMwinZqLb5OUy2cZ1yWtNFKc1QlV4S9O470KXupkjDhiZ1fNIJp8E/0ACES7gO
Cqt4C+z4ux5x21JU1AIqlqRdBBQWTGerlupzRvWFMfFeR5p2o7LowV6m19y13mxSmLKCdIa28/9Y
ZvR9SXnPoWpJW+q58rqANK/MG5Ggw/qcguJtdrihtVF+W+B7wCId343DaG+T3j6XjnkfVl5/GvAr
7SDDQ9AyHgA//opD39g0Jf5eve20TVRSFAhdaYajjrlRhak2TvDDjFjZtXhoNqkalp0AHCx/TblJ
HmvLOGj+bCHSSx/rFJi9iXi5NuBe4pvUcZ+jumhS680iVqtx2ze4pTtFLxiKKlajJO4eu4Z77TTY
YsJgRHQgCee9Ne1Nfo3CL0xzvQdfT6TTBuHcFmrw76YuLk4yfqJkMugTQnlP/Xrvx0xrS62eGcq7
gyJwHSVQB+y5Ifo30Ji9aRKxh1T4kOcxnUet+D/sncdu5Vjbna+IDcZN7unJQScqa0JIKomZ3Mzh
6v2wbP/oH3CAJ4YHHnxCd+OrUpUOucN613rWuhrDz8gm9zExOW15xVDWp1PQ8K0DlV96dMGtYxSv
mIlWvl5usqJdNZW9IwLGyCrFY5DklxbG20MprEOp5ubG1CA+aDREMGoMYQOdQDmYc8YbtMrkLVq/
/jBGyXApAeYOIx2+YAWLmnF1j1vIiH+rQSAaxjh34u6jqB810bW4JXOdy4ox3DT6BanjAWtIgqjk
sFQXvAd5wL6TGeQROjEAvPOp8zKfPcfgL4JbjZtRQCWp4x1ssKVBPRDF1ES99u38otnJPQPY9GYF
qIedtcUV5i+ZVA7LTFBnVXQEYguO2AtzR0gJWqhS+arrmKS2HhVTE/EM7hbPgxnmh8j9KStCEG5c
4H21eRmoR7BXzGu8BQCIiCGqF5+o7osXws7XhubdyqgHMtDmv147VyX2n77bP6VUKOkGXJiusb41
OTRwcPLpinNAbIWtkWgU+HTaMmvWPBE5f8gkWrZh/hT5e6NzsenVvgNxN3idXPEge72H59B8GAFX
vHjuzAI5qbzyEgh0lWo4DeGvT4jgUZ+fSyXTYmPMJ58BLoMz6dnZcMp3xuc0lk2Vv+ASONiReOEn
upzCxtgHOQ60acyz5ykOSS1E/rkd9FOX2ysyZVt/cl4ovdiFhAIWA4OuQkWMImVcrlg9DWjhJ1WP
l1yOG69vgYprQEQxye5Lnh5rRJMSwwM2dH+rZzqlIr773Ko42XOrV0g0jsPARxylbn2EWDbUrKgn
HJ86UVCxW9UfnU87Gn6oUrOOpDWhsC983bpbYJpWagJYrGdi0+qIpE5KgZcEmlNgo6BVBnBiHhGP
Z/TUDsS0MqoqCzUfJMmm5anYMmxg6XLcRZRQ/NWaJDXMYmrWoa6WacDvUzoeR6r0UNpesYyXejM7
E6PkO22lt2R3irYyrKc17G17pXt5g2KYl5uhoMKkTp9itigcBk6+jOvwZtLFuo4D2FWyvhs1pUI9
pgeGZq5cJTFn8l7igxi9vRVztmJx2mvcyTN/+LUL/HucoDZu733pg+1ScEDdXZFcAq3IlsKhwLxP
KTdzWbqrenwzunA9VPgV/v7naPhGCgGjHiYwv9P+M6hzmjLoRQD9ZY97afLG1IINe5wiCtkO7O49
KYv8C4eS4sqYUALujZt8GOwdF+bvFuyu61OEajYm0Eo+Bw6PNCCrkWyX52w5jhVbXZfb2PPfXYMK
UjdLH/tJnMZ+FlVpfA47i6kKkylaf2jcY9C3C2zdxxPGdqilcO0lTQJL+pDZpAr/DKDR2ngscHus
zUQbOo2COgY6rWRp7fqOhJbukn9Pc/Pk2R+hPqSrEARSUteSIb9Y26ODbKULnrBTC6zlOkQBbgaD
iJij4kNRlB25WnK/LtcJvB1fRG6b+wgmS/En6nxbPaYypG1QY1ACB7zaGJX3pcJhJLTLmiXhfPfw
JOs+BuSu52zXfb9yB2FspsrTLipBT7TEtAyj2NyZbf04go69wQhadgFe0SELrp1u5yudGlGXOtFi
oFeUFOUp8A0PQy8HQH+et5tp23C0ynNKd8p0F1MUrXXlezu3lgZzf2ldvnaGeIKA1b9i8j7VFJ3S
zDm84sNrj/3cgkoj8KKjFvUv0+7/Exz/NwRH07X+/qD+JwTHZVt9fn8W/8Y3/v0V/w3fKLx/BD15
gGfhvkrOHvI/8I1C/mMI+JCA0bCw/ge60TD/saSlW9LlWRD8wn+hG41/pOui5Ni26dpSN63/E3Sj
Kfne/2Y3OkJYlqkL/scfw9bFzDD8F7sxHwScQZ9GKRk2b2nSLUMx3bWQxr+WkwpOomVMujfg+sSs
6cmyWUqzEq9Td4rfuftvK9W8mT2H93EINiCbojsW6pQiqUU71Sz+FtOhAYtEn6CZesGnav3qRCCB
do40ZqlN2+XU4NUZYeCR7O0RsPIOuYDzJkQMDUP1LBR54gqYgGmHODdi/v8MyR+z7j8Ab9TdBqTt
b1G92s7wMsSgdgE7bSpDyY1rwaNqXrsa14VmbyImHTv0SDuWcuMN/nOKy5ibBvD00ZqnEtV0zCYE
FJZkRrUVSWSqlpbtlHxMYfGYxK1kBRX08BoCrB2c1A2mjVZXOxpfhvOgSJyNLq75MadUM5bNJqLz
bAnOVTHeOeQRgqze0f3KEVbV7wG2022WlG+qBF1Q0tREWsIrN/7Mmm4B+C5IiqF45KxRxrGY63EJ
hHL4lwRAwWb+OhHC5dDUa3OEMlT2YbmuXfWhtPgxaJAJG5e8xKCXzbEITJLfn5VxIkXb7YW0u01d
FIi1MaJGZqNidf3HaOP4mWVkI/e/pwnhz+VsVcdFvISFopBq9BdYeTeocjqYxcojcYYyA2kwFUwC
mcRvLKbc4AOdU1ZjH+FefmLc8lKbib2h2A4kUbpth+CiWOZbP/5TuvbO89Sj6vwDZvJw4Y1cpNT8
1JnewUlJSap8PHSxgysqfbDqdt1F5GEsZ3NaqirmQZFIaoVPUV8YHjU3ovjOvGl2/kCokv5Ux7gC
L2FGWtZvXRvhZI7nNElaXNt+IxvzCSd8CmFYkRxqWsoIKMWN3ODBi/JfKWGXaQDU0RUapsSuYZ59
6qjJUPu7XOYfusQvKz97Pni4XxxzHbs9je6QMv78zozgqLrqraz1aFflnIRDmzq/xuVBI4eB+bn9
imv/aUj47c2QSwdP+gt8pWupS8D07ZuqxRN7dLjITefsNenXZHPDwhGAQqVgVhbZjtVjQ/fri1l2
1Fy7myIXi6JpblYN4NpKvKeM40zckdHrajqJ++SPq4GJDE3eLrIa+CJyHiMEnQBcSMyunU8noICc
Ko3sISqmmyRgSUYwIiw0AVJroo/IN4eVDxNPBt6+0gzoGE3JbLMpqbgatM8iQkGJAFkYklemgi7S
xMExrrOPybZukRc+jnSLc97ggl97y9ZdQXXoB/dHww7F1QwNTJnfRZhS/TAdo95+CJPu1rUIecjV
ee5vxsR9cxjeeW24Zu/+GBXqZeaITVTyNOMG2lYoHQta+/ZFK95ikrlU/c3HnPIxasBQqnhN4xFt
NrSXojX+a+n/H3BfjZl2+y8a7t8V1TYcVm3+0UbC/M8rqtUxYcwaeoSb0lrqRnCYRi9Z5XHwM4yc
Llz/qTaSh1xBlveN4fh/d4f+fxGf/L/efM9R8FP9e+vFisS//iUnG84/DFjYfD3d0E3Hkuyj/xWc
rLPvst9JKefaPtMRnv0fu69p/eOY8Ml0wxKGTpcje+J/Bycb/wgpoBw7pkkSWXe9/5Pd17EM9vh/
PSyu6dm2briegFzIRk/q8D8/LLgyjKDlUYi0npErvvUiaMe9pwOZmMIAd0CWXoX5njMb5SjrqjMP
VrhUQ/bjZMW98HJnMzimtk8D7ZLtZD3dqXGd1XS/OtPwhnNvnyculW29mGsMoxuHeDnXV0WtvtKj
mBuIP+0Mj1eNuglFTDrTFgyxKTB6MIEQt23JSM7vV4Tao8qS38Kr13A24LgB85mK8NctVHDrRceo
QkbJLq8c/ZzUz+DEaBSh5IAr29Kg1+sa1x5HAPqGV7mdwVYtdAeRo2BLLEpWAAeDMl1QF0z6bzRH
DXiJTP+UwwgzA+uZBh5EFZe/u4jwVWbea1BP9B5WfEn69FhGsbNzMkg7gaGd/UkPd2XYbwwA/Mda
Y0RbGrBF2+KlKOgTMxMwQZGLgmXqOttxkNMmhW0E2WJY0EjsbXCEjKR8KLnVtB+7RQDTizS5Nll1
bbOQSpPJfy8MCEWYuQ+BmpYBQf9169LhRNvoptPFoyo96pEkYx+7aeNV6o7tCQ4z3ps0xBGTWD9M
pte9E1YXf6r7BWZpnHjqTzI4zV7L4vo6Dtm6rvw5m/OeGj3l5ZVpA7YGqt9n3pvbtdSvBJG7pIO8
WjoMmgfQHCCyg23Y4b+RZo9KTLv9MDbtOoIYojxZr/ms7E0ftNQSpOElHLLdlKfeWm8o9SxI9a/a
vP2yuXMzhTL/eEy6lip27XOhfggCjmt++RrOhtwKykLWcRgUSIp9u7IIxj5pXfxk04Cy8bJ+Xp67
eJUZts1Fe6jOcUmjWTi6275KX0dMrWj7FGHJfBzBTggGjbMjKcyeE5txZozvHxaMLg9uAV5DZmKe
0Z3kqPxNOtsTfdcqNgzx770dExnRPWoMea05MlFOU2Pm3NNMOC4jeAhL/KnDgZnmcFDYdtZkCWtA
bcQNE6zPIunWvW3QGQrzKaFwEa7nfgQVJHKtYrvI7c2Yn8v0k/bo7pTD9IWk2MLy87o/epj+lp32
U2eYFWWCNaC1XesSFh5UBrc+DGZN+tL7Ko3GPPHTD9zx0MQFcbl+Ml9yU81obaYlbWR/WVADB4fm
CT+1cGNRBm0rg3ojp3AXZC9rZvtGeMin4SeAEwAbRsKVjFJqhrG8WRU4U/p2zsqBXSkzfTOIgEpg
IA9nol5vI7CRHbF8+gvRjoIqIPlYtVTv6JSGBdgZREVNbdiRfsUt6KKqJk6FmOpjoo/hpJ3qIiRI
N1RzX2usDjokXYLTVOkJGmqBSLnxVgzhmZ7Te5cLc2/qxYsZ8LsryTeeKRxYkcPzJFsPDDdVFAgH
23pqw60xumLR8YyaeLM9y22+QQk7sUnmk8CyRRRpNTApOdbBopSZfTQq+g4cl9LFkHdqgn+BwbGa
uQ7kVgiy1w55Q90tj+ZH0bsTuC9HX9uB6Hn6eMOtGIVyyHO4uxrzLDCPyPk0Xi+UE3CK6L/jUJEg
DWxc/GbwklrfgsbiDQro1Z1DaZU7j/FHxVF2VLustN4TDYCr6Q79diRYs0YFZ5zULlwVFRDWcDtq
0jhLowV5oStCthgPMrfBcpsespBJKONg/C2BooAZ2imDBStbGYMX0pnOfzK3yFLftdXchowntQmJ
qFRYzjkNIXcx6VyXugqXeDs0MGZ2iUCO7bpusIfSKPsoqTSqHPKvzVDGOw0PTZwmDKXhPuee3uyD
gOGcFgrvcWQs+xiSIi9ULa+5nNyrF3KD4lVdOmMiaUarrlM5JHfpN/61il7Q1blZFddeNup2U02e
3Xoc4Ox2+x65v6zyQ9K2UEb0cgbaWvrWI0Ez2VVz+/sl92juojHLJz3KM+BZl6xvglVudRZ4JNSY
mDJWEgxgf0uHslLulV3mFhcvyCmhm8rnHBaAG/vDQ+FiWsUcQX+tN1d89O4H4t9uiJ2nnNW1H5V1
oJedxas6B84mhOKzcnsTr47dUf+UVI/AUdn7otTZa5pYVmb7oWC5O4I2lgJhNEZu3YkcaR6D7YpO
syegiY8V7/5OTYOx9CU1q/BF6BQWifdSG6zHNkCUU8VH/WSBdSYY8Z6Ij7ZW+d7tOZSHZqIj+VHl
llDvvGGYVW4NrZUPhJrqnSgbY1VbFQaapLD2XWt7e0rt66NpJ/WuI+V2ajD+wwKiZjiaCC4kMX6R
wmUa1rrBupBdcqtHdHRZavWVUZezzmmVSULzSmUZc+rBuePForyosKyNBaaJhGz0KLuCOGPjf4ie
Jka9Gt7gEAjyC/sqBpRXJ/KXZGq07cuUPVXT/thxYtJmxBA4N6S/8oiBrRPVXtPYMp4aEO9CK+9l
PNnUcgrrWhr3xqSVxLSPJXDSJ0fGr33Pn3os835bmRs4OvFTA65w4YB5+DLbDptnL3/Z2A5gr/WH
FKrwQtr+we+Yh9JaQ8Hh7Jhoym4Hozzb+CPWSjc0Ud1GjPzwuQ4Ukwvuq/zTZNMZ0A+pYGZ9tmpb
29ujOkwC4FsPtHllet52HD1EtHKg1ibHzjoY4TKJqF0LyBE5npueKsXYIgJxuAJg+UfEycp2YJfi
YHpL4L1xIKEn3O9jVriKNhkj1C9c15lYzwaCOmFtQLfks6exwZEHIslry4ZRR6VqOOnvdsw2PKTv
EIeY4TjiRxdNe5zaW41z9MEcIfYOfcNIsXVK8h5AjWVUV7vUNhl3t/w0CsIaWbS3i8zYWTIBuJd4
V9XM07Z8V5Lvh/yxysL8MZfVT+8b6pC45ktgdSc+fHthDjZlMfIchQnOMQPn1GTxvoy0BbWD+dzr
ajjz86qYCeisyWOxtnxH3ux0Yt4T3o2QxtKUEuvELYelrHZxxFmokfgsWhVt6JY/SLJHtQBdPf76
ZgmwGO2SaS7pBG62QbltAzrkEUdXpEk+VKNdyHlrb30cMmzlZLwuHJ0EbkroK+66o5VovBAhKkrF
HpEm4OX76DBQey0d+aT8NnsgfEifgrW0XZ4Rjh53TFTPkO3apdaUJyACFAtkBBrtEZk9f7AqdB7l
zDWH9fMgRb81ZYqrIyKgEVbGV9FLftw6fIBYvddqm7rZn0anop5ZaL3JuoKm16JuT0ljCCKcCc+H
2voa4wiXQMK6UjWduNFZlXyb3O854FqPubYP9O40OBkBByIRlZkerAHwNtRQsQAGDXU9Q8fKIYR4
bNCXEI8mIYQCtDLxRmy5fkAECJbRsTfwDnFSjbYJJWK4xk+DXYUbX1JNxyAoJKibM00Mt9oYbAM3
8ughZG1VSo6XIda8HdDbAys4tYw9XiImaYeaDRRwBkGHoKxorMdpCiWKFgMZXUPMTrqqGS9yYFp1
mKCXamJMl8gNfKn4mZT0NpJqY/oMoQvVFmemwgyVxEs0a3x+VQgO2I3HG/U5eEDgGY0eY9I97MtN
dtfetbz5aHEG7weje2kynXOVKDGKupRqueZ4i23J4ScUN4TWYFNzclm1ROIWsLvcFde899xIH6Tt
MlABBbJICwlp0wMAi+MBFpSWb4esGZeimY6TntxpwM634QhXxB2RPqU0jHWOYRx9aP78jepIOnRe
dOfOdeQIZQTXRPeilW2KN9Y0qMua6y8QBJd+B7bGHO9BwA9tnNQt1hSlWnw81Kq8gPS3mUE6G69B
XQoNyvt8y2e0Z2+ravxU8dTiNKg0vFi4Gob5gYIiE8LDID44vGWaMYd3o43I6mhZDPmmnGt8o4op
oOfG2sKatRa7E9HBbRtz7bSAq9FUGKYH4VpmIBozqt3cPsoWfoDBtIl7en3LJuLSYr5ANifw5hW7
HoT2smbsvsyjs+moZw+82CbrsZSFwCQXADGbVTh/flpSsebG/cqc7N2Yuvcmmd6SCf9dpGwLl8G0
FUGyd0R5I6JbrMxQbSvRX2oUMaEwVo8uGmT3HAqyzl5vWCvNLX5tgfGaQRFWXgdm7+zwUKAwmMxG
cUQeowE3FjCCWiJsXWlYWGuNQzjcmYG8MSl0eDXOMqAzZNEHEA+oXfjtzfraY0/Hw4q9M6TfkXVy
3YL9pVKBH18wkuay0IfJvDfrCVvOKYkc9gmF56NTH8AbkWoHXiIy0uQPbgWfFd4O5MUqGB9SCn3W
YQuCa8yOoglsYkAo2Z0smzXPNLDYoC2PY6VOvLMMeNiHllPh7JtxHJ76yv9jtNHWwOeysmkeBbSZ
8TnG6Y61DIinkQVA1Ji+t1aNF1bmkn3fCFaNZzyIWFRLLXCWaWHVJ10b7nm6KUPLY4+sCKsFxAJS
N983pAWw1WndqoQ2saSPvtjU8Dl2zM7uFHf8aHZUPBLAeATS+qMklrB+1M9lQWhQ1ZcwsN2t07k0
YMTqWbfUa1w5xkuZxnO03eTgVKectGLzqPX4GBYrt/Z/bZT1he0NSzinHHIaghpNz6kct6/v0BYJ
fwpsmzzBD8C3MAV7Kjf7RgryZxAgEo0ez9Y2tjZ2ETvqt2wk3ZVYTLfHbD+rvQiKsRs7nNCmCwHG
J3DwPu5m0SxwZNNGrlf4gF1t1diR+yhacm366KzYWmiJRC8+1iNtSXlvsz2nxR60DxeDygogziyM
qbwp2dWElKezXer2XrTQYx2GGDpIS0z3YXbEqFqtBcHKRTaC93WTHAchJ9+phgUSd/Wdq8eqzIQ7
E5iwjQRcW1mO9X0fqWuSdggSvbDXHZXv94Dw6DJpdLzGjCJN4yv++1eIexekdHnijD3tysG/O5pO
wLmzaF0X5lXvgLeMhnaU9P6eM3MEOd3hfo7QISZrolO+T8zVUFI1KPxsF5oVV70Uo5hTc75yKF7H
b05xqTUcy6rYtk0+7WxKtUiT+CVlC5O+qbzsFePZZ1VApa91/wRSjFGAM22xnmscVrFtSwHbtwvG
XQId/IiSPPCUouE25lkvg+ZglG2zqbUbGupzp5vXLAvCrT51v3EPfdRxtKulV09/L+N/vxCLQ4zC
KLrwJ/UwRXilHZFf84aPKutBZOEc36oU3klsrMao/OX3zmh1Xv/9bn+/hPM7YUHxxrPdLIv5F2Hd
gXFPdRTmQQws9BmBmhlbuL0uCeQkoIuPZidrQQxCnWpdz1ZRNNnLyhp2ulejGVBbqonwMpiEHQWO
szYGXuX9oRgbbx4zjcDsb2F117l9bKzSu3BE9E6hxZ4fYhQ+1pS9rZOUYQxsno7l2m39Z6q42JYS
RCQ8GpsWhgP0XNbYzDcMFjL+2FGhLRvfutG2e071cdoy+4AfL7xwN1h+sKe287VWGiFD69dqGDpM
hnatePuXWZ1SKh6/hIlHv6YBeo2AP9WipHrGGYGS0osY5A323b49//3Cxdaj5HArh1pfDjXeW20/
VcH0XLIP9fPuqpsMBCbbPfINfvE9qSs2pG0Fnvm7imJUNCvBFVGRyWgJV7tSC/ax2/5aHRtowDO4
4NRPZ3WWbLKgbfe8Tr7+iF3j6vZ+9UAHmlZxcjGGsNpGGgZ6Yhsv3ajvst43F3Eln11Te5TR9Ja3
T74X3rPafo0D+UFXNT0OOc/rXNEd0ShJRUfGpS4EumqP5YW18S/hgT9jEzlrU+BiDofgbmrHXg8+
PRAOmJ1Hycc/dpshaHcoc4cunT7ylr+Nrae3er68EyexoSCkpfdlaxY+8IFutuiz8pJl1unJ1u+n
w+C1EVfocxNTe8NVd2361kvujj++XYxLu4fASr2vjIPfliYrrnTa1THGR5Tocwa7oqbIPBTdJ54s
mHsPENKPikzTIm9KkJ8l6/gQoOYA04sMd1G1t64yngufyVJJzQT+pwlia3NIPGOncu+rC6rfREbn
MPsqp+lIS8JRR6SynNnK3IOT4CcX5tF74jvHweDUTmluiNGT7vp63OvF9NxFREHciN+FXZLSk0bO
x5NKrAM/evDc6VX09aXqiBqhDO78EKOuqN41HthEd4zFaOG2cQwaM4X+wb5N5ZhJd0qplTuVUl5O
Z+q3K6vXEz3g/IBRPYPePydjc/GoYVHyS2A7dqM85ZKCvJyVe892no2AhjsdJSZLamCGSBN6f6w9
rjADptEMejVwDp8ijc8gJKdgRT0SnXIOHdFJuJb+wgJrv2pTeNVk0NaumX0WRvk0TuUXPWmYUG4h
N6F6KteWo2h3hog+4fmnEPZY+tRTRJ3LuZjsBFF5vJoOSxOMGoJi4TEWmrkpe1TylH0Lp4q95FB5
N32e/AaSUQGetNPbJSkpZEWxzGgiGKP8wc6LZjlylzbSaKkH7TbKw6cREqwzNxoykJ7lK3rqI3xN
Lc3K9fQVKyDqcSePVTZs2mS49iS+EcoOheuhYjSjhTsOzIAle+qY6eCqjSt5gKeR/F3JYSHIV4Ka
3s5SNHkhiSxZcU8gHYm0WqwWNBJUaxetZlLYToCMXkQLGbaz9gRZiAfjSVYsoCau03i4WHFychL0
DZHc0L4vTTHqUHy1F42jMSPyoxqtI9kg7jmG89AP9ansIaGwYA7Lkvo66Giv4RynALJYwE4ksZSx
F8fTPina1yJttiGBMxbPL8QVagwj7Dx6A6B2IAdSjHw6EJnPnUehEHP0o2GX+2j0HwKTWaIqSuou
SnQXh2aBOIE6ULAfq0rn1I6XjsHRlsnItaACUaV2hsyqH+tSzK2WzMi5bfpC3wCS9PFFssXT9kxh
+7h2q/5ShslrHwYPoIz2GOjPHruA80KA9ZjrCXUe1sXg3FPX6rnXqK534JWbjIE8TbuGDf62OAI/
wcW5mNAFwKPABvnIOWWgKQjzGFTjzgjrXa1B/OvN6U9vJTcoE2TkZfxNEN8q7GYRR92WGwhFLQy1
EZXQijad2/wmCCagA5t9rAAlkL5djIorIlIHzCLymCuilVh69bXSUENH44MIEKZ7J4VnEU8ceJO1
PqbnsNVOJLt+afa4BZV9jcNi3wTyIUw1TgyzxNv0cxp1mfbme0nUhndhB5MKW5cPJpjj/Cll3L2K
aR8buXxgujTv7dh+csIxV55lYIFEqkFTmgYK0FwyF1P8bjTUUXM88NOnqByvQRaGOBUXFj65ZYQr
I86cdzlngDCAhqW5nb2p9S1ocQBKw3osEKhNG2kRS0ZUdK9Jqu6J5h963TuohKIbrbfXTu9yo64u
pjXsR+aL5G7pNfQVFs5KXIRkfIBPOh5L5nYsI1TYJaDmVUdxip6aD7XudAsDpgy0B2q2huwpltqD
FUKRjkofHk7x4XaiWpd1iGUvY9Vn+wQS2daJv7ANRcyGyV3YQHvo9q5ot6yGNoiDggiTe631OVxA
mNeIvkMBQpuhItwEczMS++8bkuGRZN+zg7fC46bZ8LyqiHFhaf3pufN7PLJlvvVgmCaFfa1U9ItF
peMV9Q15ouPirOlTugWjcKKL3IiKc9sojw6oACUhh30MSbjT+MujNxPQn5fkJnc5XZCPRb46lvY4
i+k/ZDi63bx1lS6V0CFqTx6wPYG7YcEs3SfHFajTxlYUA8HI3H2Y12o31R6SSD6L2OdEm/4SUfxV
lv3MlD9YcxkjCqof6CG5x0QHsHubSyxCK5pR4XoRllukenbiyX9SnB44/94gJgJat9eRdcM2iPQy
UmmKJcTpi44UycTJjhfPMuWTYWFzboAfBjvqI4h14eNMHxoAeKtIDck2e3V08W5NWcF5nbQGUWcO
cJs+QxfKCUG4Ydux0Aff+Fd+3I5eyUdyqnsgNvqqivW7UZGM9DksgPn6Yst/dtMaJ74dgq/kEEKD
EFJlXBxRdtHpR/OhzQh2ebQ7lOPTYN3bmrq5KQlJE3GCA7/xKiPCEcxTjEXFdVnNpUUJR2PXTB6D
ID3ndHO2vt5zTBEPsSo+2rCMNn+RwX+rv7RJEdUK6B/0U3nB3bmSD6I3L7Wa4HNyAi3k9FpRBji1
AleTVn3gcP1Op5zpnvPRpxNDIfLXdbI3GoBKQ5nd4hYwduYgo3Teh/waB8Pb+FyPF252M+nGOqS+
u4swTJz/fskLAgeNHR9pfpVLzUVDNrSUcZtKyNrNnbKhT9F8HSBXEFixjy3mb6zRgIbOf7+AOtkV
TPm3ZuVdCc2N67Zh2YaXYy+e+s4XG0GebDW1uVi1TetbC0vU2QYRw2gIt0hGbqSlxmRnRr/oGe7J
b4EkeASqysA7Y8hNx9I7lW7pnQNpR6vMDipo4Hul6D+ImT20FqfoTBuZn+XNluoDezl0erlWyn1r
uuzVCHLYLQXNkhm0+sCLvsaOLFGsOB5ktMksM4NU8CjGjaBq8KEAzU6cHHcsUt1idKDDeykyIL7t
cs+phCRUO8JjS+ePlhTLKqyBhOrBQBiMbZFCLQOeC4CQ3mwv2MgRMsaUMk2z+IJPrHb0tWDuLSk5
Y2CHTw4pN6qxeDGXNgPuk1Rs4u0NdmVFxYoqGL6Qwpgnn9rdq36CcPrB0jbuIjBXcA3QhRleJI5M
Dw63T9CPFn2RIWK/1XCb9nqc3MKnh3mIy13oa9oxC5CV6sFFFlLsTHF99wvOLQF6gh/8dF4JIAmr
dZ7P6nifv44aYYzKcLbpnu3zl5LEZlvW5izdoxNTMrelTRTOBhA5s6npW2vGP4kJ8B1fHStDgCaE
wx6KgK42IsLjXAQXrOQeh39m6mHD9T1wmi3u8O8s9r/JMjmc5EP11PRNemEEe+Ks9l6pBJ0HiyZH
68Y8ggb8Bgh1j1sHJDrnW49qxZnrv6I3LLrD6JEc6CVt326iuZjRfHct41rbpXHG0ZmH8URuJW6U
toabtGlFHF11dU7K8Tnq26Ve9PXWTJpuVzjRUSXPWq7MJwU6feEl+WbsA+PV8jQbudIctgBOiLWN
dEuNbH+8zeYKa1HGZYwGTAFhUu5Vbn/YnfqJ0hlRZJU7jpsrYYzbsmn7SzxwivHq2vvEoR8BFzO6
rZ26RKHdtwIv9goea4lJDHC1m/SrzKweCWkRe6j54Y0DpFdt/MDS0E2k/gazSDfk3NXeAbkH10i/
g6F5KgGtXTxbh4HVUQRc63V5BdFEQy1PjUdV3CrVtXbLAdPZlNwGgvzmhuG7lmA5cMZBY+5ay50T
WGqDV2fvyGTrNNWfBpDhotGSFDsVC7CWDTt312J0dzxxLPSSQQpI2w1CEIZcuQRgeOIJvwF9jjd5
3umcVyjOC4VPJ6c/xbchx/2PteC1r2khZo6wzNSVyaT2xKtM8q6bTiGK9Nnl6VgNpng0cKU+cIA+
Juk0Lvo4k3d0OfSh+Z/qLqxXmBgugeeP+0wzT5rOmX/4L0yd2VLjwJZFv0gRmlJKvXoesMFMZXhR
UBRISs1jSvr6Xvbt6NsvDoqiKLCkzDzn7L22NS6CvjIuzDwoxHX0jUUkJZ+tZWoI5mDtO2HxNFUN
OZzjLX7b7Nx9NOCaneEoBNM87Al7OxYy3TZBWOwIsF60GTJ/I4SjZWrOpYUO5QY3WL+baiOAgCaZ
e8YOBHNNl4/T83gYiB2E7NGXO1dO4jTNvIeGUTOPwTda2jXhryDuXlSLQZ4JNxZ1M052XQ2RaUIV
UkzN37Jz6oufDoiTaGjH8T9rxq2qSvYy83Ybx1ZGYMkiC0vxJgPWtJht2ObQ+Z2IoVp0zpC+Bd2h
tn1GNXZdPNOJydZcjeIprGVBa4iUpSykLpCc8YPatB/g0Fs7byRhtK5SJuOkx+9JQNFHhlyfnZzq
VTN5yanGtrb1Pe2cDQ8jtzXI/sntS7VuYQo+Z+UETjtMH+rWL16JbhkweRALTMsPhnjmkFFtKSzL
97pO4DqccvGEI684UM5va6fufv1Z7IpOeT9eSFylOTpHGl4vMya9peO8x1Y9otgM5k3n+rSZwtx+
qgea0nE//53H6J8zJvIjSjn1jAGG0TQa8uWEHGIlCejaco6IVwzkzecZY/pa9/X4lPpyQfwXrD0n
Ko6FqIpjYKV80BIxgcVghchs1eUErlB0r3uAl/tGjLelAJ1SiNfNcMgR1Zq0Umzdv5VoAvqB1Xy8
v3jWrm7zbumL/LUr2evrocK6GlQFNU0Z69vZhK6x6XKjk1l7tOzlGJjxtgL+o+Y5O9LV+f8v//1c
7Ykvs9LZ5v4VMAuh2ZXVKUDTwKA8k+EB+1JKR2rZRjSfZASABZSRPuLmBsUCjWifVzBqlMkE3LH0
SsakMvpGVx4xZoEKusWaLeAG2Bsa3Qn37RozEilkVRTu+4R7V0DN467/NhqkInbt7+5vXlGAEC9z
uatubyWcPlj5ljCXOo1IMjCEaHcJ3pfEKcdjdHtJotwCt/syO3lAoQo+6P4Rh8ng0LIebjzT/CKs
Mz/er9D9o/v3Vsy0J77ov38X3i6huiXYdibkDhy+yTGxwvjYzzo5mtRWNM8HQYHdM/wVLi3u+KeF
y7ShmU8bwbbi4/0jbInzUio8zE33ilAqetCEFibsejA3vuWgGMMVocl5zMTuNoz+A1FH/oPsRb+1
Le8tNC1SWkZCY1PnzfQDh1iPm3x2dlDkFQqcd51SCkWVVDDrecFatQ/V6C87m3UTQyXTC5Oeu0zL
I2CqBDDCyYSUvxCG75DkTOFvapgxbTM/lM4GM3dJtI8N1p7kFyABUcf5luOvJ8thoRmgbS0v+UV7
TZY8Lp6H+0cJ1uNhsGlIxzCMk8i4hgV6LVgpt6YUGOqDxwyIiWHMIC8BVm76ybngQi7mTqUbb+wu
tOKYKElsAfQybv6tMEGupMOTlfsR7DwjIy87+pbpfBbdgOfKr9cGusulyohHgYf24GSkCUk3JFEP
USZjGMN79jsBcqVmqNJ6wzGOmxqnbcfxXsx/p8jKaHo0Gdr3aFP0bXSgAdE/dEyqt2NLcIwEKElN
uCZM7DcqbWffRiCzOmvbzR4/U1xlTLvMZutatdj47MMfhVcfUyuNXgfQ+9gB6Vj1ukVXVJYFf4EX
Lhkduttucpy8vL5O/d9AK/Hui7Y8+X7nUiWAzPE0oCyvToGb6or5NqbWJQNWfe2igfrOqF/V4Hnn
HvDHYrTd4VoGal7PSZ7uiIfCiquvbRttZqIBMPxyYCMzKfxRffwn8Kz+o4OhtXQkgOsZHL8bZ/Nu
jrJsQ3cSQ2dtP6YDQ2GfntJNDvvg2KPxhAKTBuVcfjXKowk1NUf6zjb6tPEjYTi+IXGmPTSocdbw
LRnhD/YfN3wXMBX+JjWn8kTrZC81bVszFAfpEQ2R2kWFIbNyH0hwTKEAuvjbSPlZ56ksH9us7ZZw
ovpvd77ajfceS999h61EZBRZD17WsmoJDg5uurPanh6abAhBpqGwgjjEYayTA/IAWBnR35ZUPJoe
oA9qTaFTWpazL54gceMCM1j+E9mz7XU5dripPjXAEp7jlOXURJT7PrJ9WpzLJ7NcT7P5iyV+eHKU
gdeDfMVVkyFLinTymT1avtR/0444qCjNIsa1c/zUjeRYZI0VXBA9VQuYfcfGm6yXGRSUp2+ai5F3
fiYL2FMN8yV59CMgEImsdkbVtBcGAwjenEov+xLibWV1cpM0gX1ScQFSCxLW3wwMoVBz+aFrUWx4
AjAs9kHJ6a+jBG6yH8yy/V8PysgiGudwPTVBvxo6rt4Ew3zd23a1CoXU2ygkIlnn04Y+J7AnOiUX
HZt7tpDyTZlRctRV2a38us8/+956k2FzSeCa76Pe2Loe4VNzW3zpmFQsuJvhADDoNpJnQ7z92bmz
tsX99f5Z9oqaSje6Ehb4GbZsQFk96sP9Ja+TUwa2YJsbqU0vXyIf/r+P7p/rGyhj8YwzAfAak5Tg
ZIy0BLiNl6NdhKfh9nL//P2jwb1F++W63SQJUO/MBUZz/4tAWcXJBfkwOQpzLITheSKkHCPKMtAy
OoUuVo6o5z6NR+B6Jf3ajPgWj3jpCY4Hrkv4kWWfHUNRu4fYZS5rA4djUIjoyhGuyTlszM9oyfJz
prs1F+t5GFS3vX86u/2dKHuGqt2IDq8bqVup2+6fT3yff3P7ivT2UVE1f+ahf0oFqZZu1Sbn+wss
MhRYpkwn1m2OdLcwtrpf1Ta/AG6rsgiGs/DAHeu+/N+PZARrv7KCfinja1rHF9M3NWckMexaaZ8H
s6WNw5F5E8c8Ep1tbNMKt0zTZdF2TmrjBadLduS8vZ47m/bIL+MTcIdW/zS5KUSz1FqVuTjTDJ2W
2s82lmMPF85a4VNnAgvMQ9qyjnaOiYuYqBtsVA/CVFjkq2E1DpzZVarUOb9NxEL3qaMp6A5NsFEB
E2l7cvVrZ5nM0B3zYpbB+FIZTyTJfYZMpQPiO3AsHSDdQFWrAnmz9rprLxt3np7Hc2joI93Mz8hu
izUcb25QsNCvmW5ciHo2XIwKzlison0Zh/KxsGtKW/VkNN5z7rXVodAG5AUTEevYMHGyMi9eZymc
gUZn6lV4QQ7znCjbmG7v1jfADULdUq/g7IehXSKYIpiuyqtjpMJfyoVmH808PkH8z9OVe8h0mRBQ
sDQrtl8JjDQPe59mOLPEvsdUSgBtb5NKUqGXX3mtms9JaHp7AjZc6nS1oauMzrYeaTkU6XTGuhOh
SZ++AAlYFzOuHbz99sMseH7JYPsKivHM9+4vvenQF8ntC2cPuU7RkaErpIlvMe4aOkOuZFM3733i
oQHDUi6QKm+cAf/CuDCFqn7hYqLzo//4lrZpsda+P56KQgyMMpgGuvqSGWn9om6uJAOOSRClM7KD
HOgDmd7NNPwMNQ2lVIzpkayVaSHyJMUFAb6Qqe5hwOR7GaoO0wXn+gNIKGfV0vIBABOIQzmJ+hqg
ToV81r3nou52Jr6GdAZIJ6pjFaMDQTjRrGE6jC/C2cNe1aS1W/2a6bl9yZqu3ycOBymLKdA2jttf
o+4/JhlzZp0cyJVZunEHRpNk15jbElSWbMfqwS7z9Gw5zDCnoAet47ePmYfHL2e+uMzJeV/0hjeS
A+1fWqFhKeuGBGCSYJd4zF5G6aht3huwN/A40DAq25WsK5epO2l1KLXdM2Ow6Zz9MVN/LcmrPKJ4
qDIDmpEJ4s2qXlrdTydtN+ZZW4O3w4X1ef+TSisH+Yn5RejXfO5vXzAIIHm+lTfM8fgc6gn74dbA
UtXY7fSEvVxDE7MCOBNoYyYEx0P/7t5E1gTvgUL1DOLSlazAejq+v+Q48CGyAgScbIZVSEzhUuYT
sx9+IDdx/jnAoilIA2wqRNBbymUp73GsJnazxgeP7rhoTlk+dmfOQN2ZjICOB5Pa3RP7NqzCfWIX
02MScsyleEqxqTZ4B+fI4o7uo/04eleLc6lH9xtvSgUlHolPmZj12Xeq+pxLiHheHLyljV57IaOA
qPRe23bYIkKG0M/wsgTp9wQDvLgdjrytSSbB2Z+rjqqJXii2k6ND3pMNiWM3BcZHMow/cmZm3Kce
LC9s5ZCbkJcJ9RAKIFOZRn8101HsS+HhG5lBHSE347HBCNgqRbxshvZwRL+5cPMmO4uQEQ5Vj3VG
zWMuXG+CkgxHYx7qPx+QO+Jz1pM7oKIieAo7/WomNAvssW6gJLLgegbwUrPXAA46TX/QTIO9FWoO
gKn5R1aveVLV7xg9vCZ9VIX5owGW/RklJnXHmC00icZmqvTwB3AD0SFB6B4orgklEbMmFAsiGGi+
Z6PInWduGmwzAmyEibch1n1+qAoGtW3CsKdqWf3mzuvB9LDSu2SdHh1jcp7m3n8X3OkGJLS3yHWn
R4LQ/+HlGt95Bvnm5tYDko5rKZV/KintRdHK+ESzqWS/aN2jEy+7uuv+YK51TibhU3RjzPhVe/PG
dOJ8MyPw2RpRo64kk34qifjGGsd+Sd5E+EK+1hbKhbNuocDRdKa5CYwnWimtrINlEq2tE4iAfZLP
h6aPsyut96WhaPFm2pXHksHBedDo+YUls2uq8QnJmVlBEFP9swlL1J/mh3Kd5gnmqHjRo41uf1rV
XlS/xTX7XY/HFWYzIG+wfhz5gfQ6UXUkKoQpgKsUWIFjPJnue2Nt79cmB1kUDPznEAAtTnulOEYe
mqQ07PWKw16+cGmFrcaEYWo+Etlt0NdnLm9t27EZLnVdvUyjSF6JHNs2UvY7vwDFSNZmvwybvH9A
LfArQ+wxxe1qBUTJPDsATYAXpMuE7eChHVpvF1fpe25D9fO8Ob2CiZKL4TaznyTK5zrJ/gz264xV
6BrbWiBUHI593ZaUAIHzx/PZynn795wYkL+3k77CpISUJcO3FurP1onVP7x+t9q3iK+MVaw15U64
nWffObhdQ/ZbYr6IqYQMM07eWgJQpSwCbe++zdIhTLVTEo1yWKyDMn2HuGCsRsuMr7eKYQkiBSPs
7TvH9sHOJcrFBsUdsRAANjWdrML3urXd04vDtV9t+qJtttLmcYsQUOXNu5FHGXZc09tlOcrDoPdO
VsdTbTHl2NssKHjh4GwaeFnV0JfXPp0FDGSy3Qz0BdbsJPT6w4+UrM4nW3xH1igea1ddLabLJxK/
0aG0lf8ntvjCCjcuA8wq3E7OhK08rZ7M2pVobbsNqQ/2E7bgT1051rWaK71yhNhgTurItB6yq2B4
2vrdEUHXdKEi6hetr/Nd7svPqN0VODIus93/ZGWEySrFyCSs4DvFBpdk0tslafI7GvrJZ9BAuN/t
hx3sLxd02Im+CMisNNEbv4cceDv0XqmdMN/zDHaosf0kGi4WDcEG7/Q1EFyTuc9ew7xBUZULnEu2
89iq2n32xXBqCrc7drb6uf/UzfBFuhFalJhboZXmazSb/aWcxlPqs+hMt9telnX1RGLtt1dV0xU1
8mACXxJuA84zKYxr0o1bd06H1YzYbpu7IMC0BfGoUk57jSugUmSMG3QHw4Vfz4I3j+l7O5evZUDh
5yYcTS32X8Z2/PhKiB+Z4mSnsTzuTZ9VnEwsfU65ae3auAz+YD8WYeCetJvOiBVYALSXtpuGQnjl
cobds4taG1eU5ZaeBJ326U8i4+BI84uw69llFdDRmzNBsIlJCnhAuJKTjkViu8fwh5Ru408TFXqp
QaAvZ5P73mDqzFSmemh9FUFa4KfD8mM8lrEtH5i0PWF2fFZjZV0j1PtbTijokV3fvCKPfWOxR9lC
jbyb1VTenJ7vhorGa1MCQFMNAH5fxYhUJ/saxtlLWI7h5b6F5CGbACzjf0RdyCujOHxRKKlAkzAq
dgf0zPSzmf0UDvdSk+xMjdqfg0K0nboOlRybKGURUWi3qyZmxvBw/Zv9ZGKEVDVPD7CaFR2z+k10
uXeKqCgB6E4d+YNM6DGUsKPbc7LPbDdbp3G28pNkeifXQh2HBvpu0ZEGTm/lZSx+3IYyxIrjz1b4
SDpuvwzMqnogN0CaZ6rPZi9KCiQ8EPcfJzVH9uNpYxaxeCBbW7w57V9WMdoa7rU0fLVHfD2vCmSM
HNk+JjBjNIBPKnWjS66aJwER7Dgq+TEHL4DmO1CtFEQVzYs1BluxU6Z49Isif/Ks7qVz7fZh7lxk
B036ToNGvxkDffNoMB5HgU6VK+pdgnmYFyqoXg3gZe/0FFZ2WU6fTowvH09C+DBtgnRCDCBwT9hF
Nl/VzPxmVPEOxmW8n0P5NPXReDDz5jvpI9BY2FrH1vgBNwbQK2WnG1EplJ41brt3yWGeBiwpFhW3
9F6G0U38lq8aK6uvoRG+0BNrfhEmMkpC0SlVHkKSpr5JRz9/ywKuyeTp+Oy19rRvHB7OuapWNbnw
IOWB15kJkMquMZ4yDB6gEOMtJOHgtfEHAOyO/yvTz8aHRgrMKXjps+wlcZJyk7qsRXZOj195GZoC
K2NuljHeZXDNpC6RiIigx6aDrsA8xPU266vqQv06Lzs8khcpg/e4zp56U+a/ArbTVPvFX98Q0RK+
C2o6+H97Bz7F2mNUeipjGex8ykhsKe427Wb/EZ4hrNW6OdT+pF5tv3kmORYZiMheOAMjlOvL75IH
iGgO6yQZTV6S6gaGIz/1sUdYwfxnwAjmRwc6++mJfADMnJ3hrSbLhmWtlEJIMaSfOBef8FoAn2c0
2BFohY3UajncX1gBxg/LMRAGemP04jaGt0Yi1p8qzYUieBxd8i0tldBS9yQr18eN0A3PwJa5lgGb
Rx1KTIZkZUCBbguGFoj4qKINWeKtmat/dNqHH9GYP7as8z+17PIV5oW3uc71YeqScIuuLj90bp6f
8psL1scqATyF2Uo7t/EhC4hTm0ecA53NnJt/PUft7ffo68dsNOKv2mImlxZpw37kmnszK8VKw2pC
cu4HWzFa1qEWHCvjiWNdnZfuppmykd0J8oTtsJX5c/rlCIt0QnvMdmDwGTtaNJXWjY2r6z9/Lmqd
bocR1nbKQfVkln10pA+8ZbnnT5PvzQue2GRJNp29Th2VnFMrfILiCfx1T4JFtAOx9o+nPDjdX7iP
whNpWtFa4nCnXCUJHlUkcql4Mk6FX+DAGRJi3odkXlsJbgm/IzTDJbUAy6fyObqpvR6Ve2hZhPmy
hnM97K+za7nmA/a3RV2ncmbNxLfbWaBJwemFp/98UlmvEDi9B8t2Fc4DyfA1805xwHa1ijUgqSpj
ZYmNuAVmk1f/+X2Y8ieQl7PkNPRvABRwBsL9WYN0CZHp0GWy2tTDIRojxEJHkJ2tXFHSeChBh6YB
3AdBcINGEoVQNJbn+0eZ5o3po+7XZWi7ztHbI84y0vN/vv3toxAy2T4MzBMqFJKcS6LUzJgGymCW
//tSJLzjecMG3Jn2B9KzaD3PmLfrKn9ruWqbPonrw4ySDE7jLdZyzhhh9R5SixY0vlsJjvCNOhDd
huSksx7L2Zo3oEHzQ3HLK7y/4Pmc8D8SGjYD7ysqbHaW4ghFHUgZecvNpI3lMBs0ECnTljncXywN
/FLWxvqe5ulO2Bq4b/Dbyg4TqEO8SGVER1uFW0c04dbtZb0bSWpTAJGIsBuMpygrmQzGnj54QOPq
ys/349mpI8wqIAUWQqp/bhErfCi7ewJPYtT43EOEYHexvJQbUoTPo9t16LVyEGS1x8iInh0DSicD
W1vWfxgVTwdAi+0Gcexr69WbgoE6Q2bsL63s9Ipjs7PwtHjLu/GfkFO/dBNckiqnTIi42Lo2lvfo
xLGq/mUezUXU6A3G2C1yo7Vd4bDG+mbvFM1jlibSaNroPYziiPNAHXHcMB1wkWQ4xnG9twqFV7sy
0lU+kyzOOwVSlqtCqsAmMogRimnx5bwZoR3i1rFBUBFtD/igRSVjWqRY3T8qJ9w56B5vV54hM1EO
ZDx448Yo5LyJtLrc4w9lia1gkPLSarKmTBTveNm9Hc/vgkU+36Ns727oB9dCc0WI7HK2QK8ZCP9I
VVIYRW+Xv4WJR0RUNK8alzSBIqGjZTBcZEWfDmOcVFiCxnRJx+EIxk5tbH9+u18nDYGnHULifPz0
qXAVEASmwlufw7/jmIqWWfI1lhiBh8vkG+oA1rnyeypulzAhFwQmkGx9AHtgIE7CTKwiElpZPG5G
RR8NRkdE3LoTbfI6Rpaz9H3d7NqOI5UwLHvHtM/dRS2rOPevwgUtYFEOs3si9IQmgjpo2x3XOnBt
6A0MNGG6TlyQCTcDD1Imnye6GOuU8NhKEboKZoXCLUShd0us/G9YZm1YDHSHcKv8DsBhF/3QpS9W
bj1RU0HRjID0OXxnLHwZGN8SHeT9OwDoqBfhmFur0ePZyGJO+Rakx9GvaAbCxWz8EcFDhSMD/e0Q
2VjFnXlf+P1/ru8YoV+DyPqWWXZ9sMV4LV072zRpt6zyIF93sn/VYfWSpgyu3UqbKxF19K/zEYpt
sS6C7s3IPYoys3n3xhZVviZ+qqlwgzkM2O0wjJcshuaCurFbgrKAVOUYF5qz5UOfOujzbSZmzAMb
QEJNdUGcdkzH0sQVBr0iy5JxkUYlJUqQrzIPLRQPN4cXSr46QLVvZunKblsgBYUHyKM2Xh01vODm
Ntdm6jyqZMchBovOxDErY+vlPhFgflP/FBnRo91PbCyE3C2dBniDsP18TUb4sKSISBdaO4BkiThd
mhxZWfL8o2lmYFr66FFk1anAw3Hg9l6rgIe1XBUN+qwwO1U57TsrwqiIl/MQYU2ijmkJayoRJME+
z4Y2290UEg41KfUXHG0oZMemoThzrOWUfbqa3O8Iy7bM3Wc2L2sRgy9Y9uDokaQQCydKTMo6F4fJ
s4KFNt2RsXQCzT8/9oPV7TzLfUMOfO4Tna6x0mCB8fo1qpRhmfuZhkSHUnjOAbjjFtw5fvBtQaVJ
06H+0bN+nYKhX5FjlhIXhXCiTRBF1eAyFqJBlaUdNE2haXe7238hqPOxq3vRHtxXtKwVWhOu00ej
v0YUB2x3aAD8KHtOEUDhYTjZFHXbVrw1c7MKU0KbHP9bRdBLvK5EkdHbakvvrkFYw0Xs5g/Vz2rb
mzNV6y1y778vs2SbgrTNRCPGGpM4xSVr3a0xCrDLzJZdr/myo7xco2rAyl3ClFk6ND2X9yQ+THEk
YxJ9fNuFp03n5y+Ii3i+xIUh8wRSlyhCwrrIZs4Cf+E7rGhKhCRv0YdfDk6pEeYsROcQX8rmvSPw
5VC1/Km4vdSW3KuoqbeyeQw8H5ul5JfzFZHoUlUDN1LPIbRV26YN9nlPoHGY5Fy8CS976hborNGj
Tujl8Gn7W2ZZEU1t+3uctF53UQ3DblYmwxLJ79X7wxGpuSfgXXME9yC92zAvb98PbXDGfQzJQ6ub
6a6AZULt0x2zGSweC2uIEZ/7Jg8a1Fkdi38CRgzRvfsvKAEwx5n9Zk3Td9fTwKJ7/DFz7N0wu7z0
NRBoqdBp+SPLWo4b7/6dbMSMqBHh0KItf50ArtGIS9qHLMgRxAcdeesprd068C6hh3zTV91boIgu
KLBjUKoRwU0k21fb0gNQotNrVc3eroUF799CzsSA9nieOAcsKHjDo4dJSis7wSBDjEdY0jNopteu
QCkHTNFclEH8RpuLqcztJSrMcEPA2qvptGodihk4ofkq86Q9xOU3SR16g7AHx+XNiZ3Y03S8v9RM
ErgYHEI74sqUl2wwVX/qPLQ3bSE+ym54Y+BVbIcIIJnfm/tC4fODCD8eLbMJDho9SyKR1yCLP/ol
4m0FDMA3Y9TbNBD2E5zCykkhOFcjos6pPdgtViSXkJU1rjUoeI7x0Bb4TUM/2rWIQocMO3EcPWXp
wTDGdwmTxzNruTNM6CyZrOyNJvJgYdcctRvLJ8WLCBy2XqDE3CEHSI4Ei+LV4Df/gyoZbRDz0qVG
RsfNaT5CoKj35ZSg7oqZ5RQ6X3PnIuMElrrKS5rbAOcjHEuPts5Hri1HS/pjv7md0pxp3Vv+JcVt
ZbXywaYHcJz9KV55gXGaZ529BvZr6iPnSpUU6EGc5rEqtiqMLkrV1nUeqIdU5cbvMgI5nDcsU4NJ
3k6ABg9rvEDKAfUCOHlt0wJ+qNrZ2s7orWIv14s+xcjpdfLT65v0aMUe7xYRMyuGvMDV8SUn4PKp
Db9N3tDNNI4vEBrgDoXy4mX6n22wjTRgw3M/hiZXVl+TtoNDNA4f33A/CAWKCKrzOWRjDij475KB
2KfgOGfC2Fo5+EwMFaSf0eJMI/wlpvVET+Yjt9tmF0U/soYfmRkq3jZ5uiRF/Nad4DZQ1pCstIzl
wvAgNQbWSMxlLGBueh+uB5KG+Amx075ZbKKBRnMW2q8kAib7pIOZoqP6cc5+HeghO/Sh/2Zs66Q4
chSv0O2up+DXcKdyO0wu3H9DQKlXDC41erVg3XGCWpbU/+gymVSkGQOVVD7eI21pZhmopmnxVMmJ
DZh+AxKWNZlowzGtbAQ6bGfHZvgsooxVdRoQFnslin+zh5noYKbOGui9YWDrTVU/afd9vgUkE1K/
A5DqbnKuvBa+WrkDM/MmQl1MEFOtpi+GYn9diNCLtszkPosRUebyX9j5wQb3BwIZLyPRcigwkbK6
4SzAYJRjKFhHlKt0cG7uNi8Vi4aE4oVRgdxwQkBiY0WpNiSHLMFpPU1AHbwhP0V5j1shlnCyJvHi
OKKmdOfadoSbL4UThGcEKNBXM/vV84fuVedoE6qU1pQVd1tEO+gv2mbfZR4CuCZ/SgfzO+uAaBe3
ZTtKWK377ocQT3pHImt2hBPduOUi9QPsYjnbSuj8K+IATL9hvVPcnXrCN88ULktT4jyPguYNEEB7
8+OXi6wN7RdfJyujGbyVwDmynszxEI4cJjAVRptWNP9qQfY03Y6VMSqo6GPnIAI1txHhnJyGbW85
5MV3lNjmwsOEuZzVIFapNOPlXJQnrATpCYgX7Rp+uJjMuLUskOmIOQD2EUuQ8Gn2k7hhdjQi55uw
4AJaS/uAdZcejBOsW2M+9jvRuj+05NXC7unLMyIqZxr0aYRZvE3Y2iVvMRg3Oqp5FhA5gIvDbF9H
Xdm02ACKD9MAvR1dDIQmgSUEloU749pN3McB6OM4Vo+8t/zXOAE6SzXbW+6S0VvPPEw0jdx8g6m2
YUPrVlNuxwsIUc5qrORFJ8Z3NpU8wQqzuAv4fBmr9mw0CQkhrfU2dS0pEDTu0VyQ4x1zeI2N8qUb
hl936A9InBZ1GBPePUCoqCNrNXDQbWIiZchEqC9GHp7smFAFr4IKBjdjSVsu3MyZ83dSsuYA4y7S
xHOpY6dtOiaEy9aus5rJ1iK6Z0pXkaA86piZbUwdXxwDa7BbnAu7Ow5MRxeD0/trETSXSebclQrb
goxi5uFRRCRKWJ5c1aHS5mFf+qEJkg1kAxYScWnxoO86T/z6rrFq8wSNow6IXwnxSg4fVeHADLWL
LUZpue0ZuoAfWvFzAuYoMJ9IhmPbKdc/gRzCkxOIt6gmviMqimtXpudq6oA2ONiqBsyCitty1fsh
PX6o/AzKScS2Sib97ryiNETA0lR75FfLsbHqpVMWJRZYPW8Syram835T4T6oIUH17f0OmAofEwuu
Ruyku36uzrrzzJ1sOSvO0weHElB5zQW9EWZuB7FAYThw0xgtrliXyPjk2Ne6GuUXtXWeGx1rCQrL
KW5x4zBaW8uKRuJIj3Qxj561whZR2hV7JBbMFCRVL4z81EXJijU4W0b+aDK3nFueYSwRKeZmrMN/
kqT9qqpOcPNxbMpnqAhNkb9C6oCsCKvU0Xqfm8WMFg5RWRzg2y8izihKrbjbrpOCCBioZ8bIDdYT
H+ZhjuVs9MclGRrOspQwCStYNfII+/VdNNEup/m0Cm/+69Rs6hUztEdJ2SB9vR9o1RLkweRp0MZt
Wn3JA/mZxvOnb5uIROfSRqqiePxmxZ2y0lFFGe72gGdqD/BM/WJAYtjQIi6Jku1Xuu4e53os8UQg
Cah5emHrDQb6V45ZRpBYSxvWw4EZ/G1BgrIc4FgqRejtCoPIWTLPGCHgnFpldklGYSAyuLax2P63
eYSp6xpDaMHxwTE5pIzHZkBQE4Dfn5gODN587Biu2dMpsOcLdjz4/3H0WMzVLVPNpKsowZz4MXDo
YDYGToH1S04WlTcH1bFrJKTN0AQTZ/fsL33y4/cSCRzeX9e1V0U2WgeZZz+WU+2cErNMhjNq5WPe
Tqe+XTtNi7JTyl9UTeEZFQULeDIknxVMa+mRSBrM70EWXXuRfXmdv9eDmC5hemEx5UH7a461dVLu
oswrsUP2ghfutiBMcQY2ifDEJb0mDkMBcX7RpgMop6vgI0Dz/F6xzOD57Rai1+4zvodvirdwwd/F
x6o1Lbqb7P89pqTHXGZflle+Ov/D23ksyY1k2/ZX2nqONgfgDgfMbvcgtMqIFEzFCYxJAa01vv4u
sPvaq+KrW/VGb1A0ZiVTBAJwP37O3ms3FRycnnRrMpLDTTF3O9FX2CA8w7xNhfzEyPGjrL03L4MB
il+RU50feul5bP14n3TG4zy0OG9CDsuTCrYTzuaVEY8kvk3lMQms4mR4zHkF7d+NEwfJYUnBiWyH
UETOTTgkh5s5o8jFrH2nyzrYx9goWrzGpZm9m0l8P2Y5DRRxpCHQ3BF0gBgrtcN9ZanszQ0Qs1Lm
JzYuGnJV8YV592Fh/GDWffAS6a1AXFNbdfG9R0QptmupiefhHwYmlq7IItrGcI8zOTv7GvexGrjQ
GlsMNAYkPjiqlkOQh/Wh7s44bto9nAc2pno/kWW8ogV2a0cP6dZgP7fUCG3sDytXAEExo+QVEcb4
CA2RVssA5yEI/QOhjhY7RE1/ozFI7xgXzg6ej0KnNE4DheiGdIpj44G/YtyVcYpLqw1Hqm2T2uwy
wk8PeY+BpKf2Fhw71qoIjlFh1wev7HZdR/kzY6yukuyEKL2Z/VtrDSXTERKcy4RIuxzX9tVOx3fq
ZLnK0KKtEWw8jAGz+zCL901iwnocMCktd3LS4PQhYo/I2I1G385BFiQKTS1+T9bPNPHklm7fobdN
JETVzM17roxHInaTY2B2DwEl+aqL3cOEOBxrnP5s+V8rhwNYr4Fw2Zj4w1YzW18WRxNz0sh8aQvy
8WYm87dRlOOmwiJH3jePeVb8aGDJmSSq08Da+gExn4OK6AsxsvJxyuSc7yASFva8s0J9b9bluCL9
5GQjDi+WkCSHQa56iCb5qOh/bNwevNucfwjySx19qUNinZD8ZkhY9nUXhMfWLR67QPOy88ZBj5Dk
h59cCQ+4gSkQVhnlEdTCpgv7fu3EujyiBfhWBtjgeC+vaO4USr8g/uSmcMmL3gg3VdGEVxt9dRN4
1qtAq72bIrTVXeKp+wJ8J55EHm9jaPKz3+EHmItHe1LyYxYu0nLc97e0nJIzmjUPXMhQbi3bpEhM
MenUg3/wI4q3OUULtqDQPTuvbjmzR7MT4lAE3gbhntwxVIZyYz8KGEVFWzwhG2caWacPWL0vI309
m3e4l5iHipiOKULlYs1trgCUQWR7UlgEfeoI4dVPFpEi62xykd8u9q1FVh039FMQkzlyaSIPz9hU
0XMa1hdBlIH1LL2RdbLHM9njh2Fsvg1C5PAyfQSc7nIao1USSPQ6ydxRII94x3Ft0wquXmaHLCHR
KB4L7Aoc2+hN+0m0apdfkDRjjlrZHREp97HqNS+GsBQFIHVXjDXjBTm/B3MzXjxheIihTfp8xKUf
XZXcJQxlSfiLJgrO0LyULSFcmawOpG2ehelfdMmZQjsQX/q+gMEczVARy3BaFSVxUWqi3QAZkM5H
5ILSx/i8CowBGYCk1RHAcWqDO+IO35uyghrF+NPVz+hlOduVeCejj8Cs8dVoFDBpVH9M7tNgZp91
qn7QRaXMVdMpMil3yGr/7JtYDKW1SyyT/dxeFDfLYXfwyS7lft/LSHirovkIy+6UGU8VJSYd63E6
OI3+jDb/HHhpyzsX8MBNrHGo5tF1A3INS9ltcbu2x0ha71aZ3WSNgx5XHcnySNOzimNM6sbPbhhe
ILeR7zw+Zro8fe4MUyB5HUZuXRbUxkTD5lXNsLQSBqQWj3bgMSecq12CtH0V2P5dTXW49RPMZr5M
82NYe9emVeRFRkh/6fiFWzVlGGLYMwLr7HDTEUtXgowOIB5W8sgTXR58OexdKA2YU/UDsXSFR7WC
uo4GSFEH5zGfsl3niG/shjHdNa/eAoGq9yItrfUC8IJWX5iXzhQfs+M09FdrY0+/F9YVuiKWGzIG
ogQ/wpAbF6FlshEdF4QBrLcvJ3cfmJy4tId+VCQxbCpvPGs7phsg810Y+Amx3hB74mlgnn7L7OYz
iEnIZ5SG55rHili/hnRmJGPIBbdFqDLKon5X91hpGiylEN8QrUQtXIz8HKmL5T/4qnmbVV7A08m8
swze6YUyzaVsLjIvOOu2+eq2/RZtcXkcp6rbrYkj413Ron31ic1qoJ6R4b2cvQH6mhVYB50gq2Pt
mHOwo8IT1iMhCC+DaDlk0wSVVv2cDs1wzIfoUBXDre7km5tVxcEsTLWuZv8Qm0R35V6Wr3GWaTmN
mxg2ThpAvEtqdKF0ArPMb46IALB2qLg4qLqXawUufZiYmrXE8obteGICRoioJkMdOGJt7IaIFrbt
yWnT2iQLGoI4w9jHtARXgUfWOmJQpM/NMUK0pXowAWdItYcODPAt6Zl5DP4nC2vwLtbdHeXX2zB+
rXs23TJN530wDFBe2p0AhbJGguGgwyZdDoUBMsby4OAdd4iUxZps4YqPclCCVXsdQzIR8yIhfXfB
KmK+ihAzzMn8SfYkYkXBDjneB/eXtfLi5EdFRxaUrX+fGg4+ORyqXEM/Zgr6uWuz8gYRN1qZpJT8
/00fIF/na1FOdRSE7b/234vrl+x781+/yyT41+8/bP79cfC92Hxpv/zug23eRu300H2vp8fvTZe2
//qv/5Pf8//6yb99//ld/iIfyPSc34RELL/Jf75ueQH//Pt+iPLvX/6Gg7f50v0uqmD5uv+kBJk2
KUGOItiHLB5Hk77xP1kFhun8QwsM2MvIzjVNZRFwkBd1G/7z76b1D8cVGkmT1Dj5tMM3bBhyLp8S
//CW7+bZrEKecokx+J8rcP/vvAou3r+vyH8+/lveZfdFlLfNP/8u+Rnlb2ItSK5yLYg3Wpj8jspR
1u+TClgfPZ9G10233m5Ac0mi5XSrUVZwSPvWj2DwvMrGINF9didyUpykupDLQ66dFWIbCGS06yuU
/Z2nGzwFwTtTqorOAtUNIi0HwFB/SrsOYU0CHlylLUeOsY7PDgqSXZcxaY/6gnIQl9+BWSOAddPZ
4HUSR6ZiCpuZdyiZQWUQ32it3FfdF792+5smJFf5RriGbRVs3CrPjr95J//guqglIOmX6yJpAFiK
qyORcZMj8dsApaRWueE14a1xcRA7AuIQCnSaB3XzYcAusKy7agwWxmJWHNyopEnN7MgleS+2VLuL
F+lRFrnmEt2SMZ2dTEyMMj4CSdxpGKoXRZ+0JF/xUk7+l6JXzCA1PCzDxb/pWayEfh9fIgnAM5zt
8Jjt68n14aJA/lOhTtkwgPBp9Li1jZfYdz8cL4WUQ4WV8Y6v546VwIpmjHRWQx6etGHOSdqgblPe
YKhMO9vrL3WDngxFl8W2890Y0cLGNTQtmvhQOAn7dDubzGzjL6JU5C9RKss9Jy2hUPlYSrqW9Us6
hrUoXnpnyXMICjIDHhsXtUkwYwprBTGWoz1vQ0bxm6h6aUhFMFCCvhqO+KQZj6W4xJ9GaJ6chUib
SEMbWCMy5hz2wsrTxMDEGRKhwsztlTW1Pea3+E4yCKUzDa2wDjoHghJ9TF1H+Y54vHS3oHbXJEWF
mxSdshxH0hpnq9l7PJ/I6eUWQQhiLNm8SB6W9Z/faNZyI/16o0nT1cgFbEtz3v/9jUaC7zRF0sDs
FW/xhPpMFCt34yQ/JFp92p1IcuAu0E+ZHoJJPpcDE6SY40I8TpuC9NxpQPbXlvjU6GJGUfZhhMTL
aysudxjqflRxU2xGt+S6+NH4743hf109zD9YPaTUtpaOhV7Js39ZPfoZTXk4edc4q/yb2RGHOiKB
WrCIWQrpS9CpIbyQ9jOt9KRxzjLkpOMtwZpz03z98yv5c6n65Uoqi5JCSofFjHvs91fSqeq6kTq6
WRX1oqsWekTPYd3AYIVIxe+2CFDM7UjM5hP2foaEXcOkieT6mDOG4xXxMxvCfa70Hq5JvOsdfUc3
BQN1Mw8PuEXZCAxSPZVxvSftcaw+oU15i1zOnjollKUl5gEGiz+ebAW1BUQsSDkB6i70j7HjMQ82
zI92jHwSu93yWHFQhI7qomXxeNQQBLm7AfRVhhUMVSBmnrVp28MBlKlekfUiLoinVRidQwIz/vzK
2ewmv96DpNRom+pHqWXb+f2VS6bC6GUtr00xlLsqIz4jphvR1646uAtMb6BRpQBDdgZZWmPjpExw
rpnBeFkRvID9GPgCtp0kgRGBHXLazzGtJgczQtlcHB7A2bH0ycjo6Wrk+5jB4VYgrThMFDajKjie
asNdV1L0Rxwxg3hyOJgy7Qd9xqJarfCLFJs/f9EmG++vL1oL4Qi2UGbn5q8ZPU0+uZM0xTUdR5C8
PVErwtwzOEUVwLB2q1EE7SaMUro6NTfsFM5fLIPm8nD8cr+y7VIdIJK2CStaHq7fZPQ1I8rG2rev
rCwAsbv4h10cHENmpNZlD7mAEzRYYPpi8Ykrd1IVKxoL919dB/sPFiDWHhMTv8JYKX7eHL/5Ncie
1ak3iGvY5Hubw8S2ld/9LHAfojhsGWjUd1ZTIVktnUdR+G8MW+WpbcgSh3ek134OpT+qe3XomA5e
zJp7w/UT7oBXwsEsAK4oVnU9o/1jUEa2K30pg8HQPINq9JYEHs9GzQt97UvltxAaAonwkEB2R9nM
wFtAon/+vus/er2mRY+QBCj41kut9tvLHtqGNRspxOMIhqLZQxnKi/yZRiEBKzjo7JoRgNtvDJGT
EnwaZthTbjb3G4WyVNVEymIMvGYU5xg/eTdKwbI3lqxvhZshHk+vntXDOUu/NW3j7gWebDO3Ygxu
xtekSrw9k60Jt2IgT045giSEc6Gmud5KCRpfm+rAgemzoKUEYHLa0nO6L5HDY3CKSMfuJFpspVxc
qYisbHzFdES8cds53ova+3SqgPMzh2yrc8gQa4chqN3QeVe8ntlbWyUC8Nx2MIEFEf5s5Bkby7N3
vc88J9KLfTu6c5ur/uS5NyeYglPpLydpWXAQgQDk5nscN+UujTLQdWOX/NVu+AcbirY8uRS/Ng+f
s5QOv7kZw3Yg+cjormhYmoPw/J7RWvE51311EharxgzXY5eVqKJblOTlkowSgwfI833i1vmmq8py
V+BliKM0O9Jxh8PWRzsgqfkeIANICJtl3O2ZwXjp3Z/fWD83u1+fZ7UsoEtJbVKk/f53jwcATnna
XpUVfqHyqC89Sd19bwRrsqXdDV2XT67JQfFnkHA3nLqJ+D4+1yb7sDaXTh43Buq316JLQEBX2d6p
mauV/ngzmC1eg4heeV2bh7jOCVDIM1IZDPjPZj0SlR5r72AN+GK8pCk3JH8tXxkOpz9/kX+wU3Do
kDb1iin475eHh6wAa4K+cJ0GdgI5kjLDVrmeG5j2VfL45z/rjx5UTkembVJfM5X7JcO0BCUzkDRD
ytFY7nwj+mHgGd79+c/4v4oGuZy+eGBYDCxTiF8X4Qx0yeBZFuN/rD6YdWgHRzykqMBPpFvOkB95
65b8nonhcdEyPkqoHZKGlr2yLgY+zZucom1mtcFW4rKRhtoLj1jCYBDrIIAwnNihPBKJjSLf76Zi
Z8w++c6dfMIl/tk36L6UU3Q/xV2x6U0i09qgoB5f6reaG40eyo2oBQRvU0FFl/EPRvCiIccjkgYU
TfLac/dz54GorQQlpJ1daiQWdq/GxyWoIL/z+4ZDhaLB+RfXbok8/O0Nz7WD18mRljtCKo5Kv7/h
Z+gudZVVV8+oPzWBDM6Yo+LVZNY9Ye/GvtGADTxi09elHaHE1dTleT6/2Gn+MjkppHi/Ybhhi0NZ
WMew4RlVbppuGLUDs5wMBqz1xi45+83xiHSZ6GZS47299iM4CkQg4ADGD6p9h9x4bEiOERm7aElz
Ua1xLm0YcGLi/WwtcVZF+VA0oGTMEmZDZ1TOvuCZ25mJN+yaOU0OjYjZ43qxrXX7Trj9Qq8DrpqA
a8LCsovQD8XvnKL1ebTcbz39W+geAOMcS/077PF/r6p/HoB+vbCSyt8TpsvZ5Nd6DDUHNkcLj3GM
XyFKLfNxJskeif+hzlzzfnAgOITF+O+92FbNvPITKOJ9g1hK0ExPF2hOHacA5GPi4SLla+Bt5J5w
nAwGlawqXXb0W+19GHfxXQ1fvwwB184kuq6ISgEwhcBli10gutL5xutXoQSbk9fGk+aRSVZ2iSXS
v4jAbjJC7mYG6Gtrrk2o55ppNyf/TRmxSvduY62Tmt776H6Q64A4326nzaBGqM+ozAYmL55F+8CJ
vEsVduaucosvSWYh7m6d764uDUqK7D6YsdqbfK+K3PAzRr87czZI7W2bFA2a2uSuS+m9K+EPoTWY
TB5nXk6gNkFJZGjHDOhYJ13NzJZ48VZF1aYKchIv3OgSxsXXaTlyRVCsp55HURXRYzHlHs9yfqoG
MoKcIQsvRau/LnO9LsbajJ9NnMxTiH7u1IjxjXbNmkPFdxkTaqZauA0TW2sNBvVUAeBz6NE3IU8x
Q7tPPlf5qkm7WdsiQtwr1NHO437f2wxkCjLYd5rMwJ2yQ0bcjvKODBg3ts6ym8rKH6VlHACXWch8
mWYEaOuAsuzzYeyQRzdXp/9W2w6xVUttEiAV/ouyWf26AywPvYfF2RbEVXrurzv0XI5ydsvsaiTx
gAiCVZNUpnEvsoaoNOWna8VYHSEX9TuBXURY2uqTL5po39egGkrH7TbjyFNcBpBKS3Elux37S195
oHQ567aZIaCIQQSfzGQ3gbqlO/aNU68+DZihDEP58M2x+pu4cEiCPmY119Z1oMx1PfBwGZ+yRbpg
WSUzcwIXNkhLm+2w3IhTrJ/QV5KD1M33NOLHQ+Sl797U5/RF8LD1MvrutC0OG96zKsshE47xXQfA
CgF37GwMg7h6Id2Cd6OM9n++mv4aMKu5sIj0FYW4CbmQEPDfr6ZRZ4SKicEdZIVumTBn64ox+kYh
2lkLnexppdnr+VlMLRSq8C8KL/PXftfy0xFW4QCWpk0/ctmMf1N41T3qB0O5d3BK1nUIM9xM0awi
Q7VCdvouxoJc4BP6KUdA1HiMM95Sgg7QP0XfB48e02Ln7WYUhch9TyY2r7+4Pn+w23h0PDVcR2lx
+/1yfTRRcVEHt4eRvLke7W9u0rUga8YvQ8uvUmSC4TDGMRSLU4fkyJvoFtlT0iBWn1ZT4Kld0Fkr
/+r5Tv4XOyGHxeWn/27J9oQQEmILtR8xsr+eohzEGnBwgXIR/0WN6K+QiPaflNHfhPBnbmuE0I12
khP5HROudwL3aJFg7mNvqY36YLUQudAChBEClHpugjsQ8e5LMn4B7YTKJVyQ2nGKvd/HiOC5l3Ie
QDMNFbq2snZeOtMb996gEPEN0nlBVz5syAd1UH2OOcf1Up28OnDB0qI8QECdvaQxDyCaauNCqpdZ
CvsxbCtMICXRnT8/lCB5D8KgiPZTXNQKEyKBo8Mnr7yNwnvOzLx8ms1eHQcCMnhUXPXuokQzK7v8
mBGqRemw0NmicOdZMufFpe26+xkEBiUXaAshUg7d3nzGNpla5Iuboz6Z7R3FjH82vSnbu0RpdXN7
YDRpnENEpOxi2P0mQIaissmuMoiubBzn0LVoaVBZ6s7bjbN751WGf98MuOFd6QyHrqkOyHnix3Cy
2KgYkp0ciLAvucASVCN6v+udrnwhtGYJOr0bKe/f2kWbR8TzweujbJfKZNoHeRTuJ5Dxe7/MUC2Y
3/vaQVTG4LQhIM905z3yYtC0IpMbuyKDLCk2stY4HsFUQI7cTHU+XWRgPSZuEtFUB90Ykkffo1sA
OG0MB4kQAfuBv8+dWG2rcPzsmvF3xP7WJsTAuWMM+DA5Z08G8z1b6dn1aoIhnJ77fdA7aQj/NAJB
brv4YI/WPQwQtESq3toGbeo8ah6HEQrh4oqP7fJJRJw0COT8FpqIsayZFowui+OgIPrLTq7LzqfF
GMkfjpb1DcHvwRi6HzFsXrLOixtrmQAY0T4wWXzELEYHfMY5OseQvXdWt69yDsLS+VrY+skdpm+Y
em/GzBcPEx06yeGE+Re6AJtrxhb8KIhNIbiI+NH+c9n4nyEGs/5k6Dfm4aszVDADEyxosfspyWoa
M93NcLW3kRDSwfruSPd675VDkGq+HgYKZbMrXPxcwTUcyN8qkdLEbXrnqfi19uIPNvVXXGSXlFI/
n6D21Q7TVJ82+tjMT9jLTyqoP8YICTt+omDN1PbzKAAo5Dryr042vUTcSOg7OaR6s7XSvTZO0q27
QwZ5HsJssq07N9k0Rv1khG6ziR3iYS2EudtQuy0iPW8+BiGtUhh+d7LO4Gga3asxovdkBZy3SeQC
pEl7mijLyMRognKdGE2CdNA/6GZUV29Xe8yTrYLrBGqHoTJPTgxv7Vr23wZD9ddWcSV79+h2JmzK
AgRsam8iOdg7F0LOgm5o1jl8t7U9N09FTHIS4TI5WABWFRhGqDJWtjZPEzKdS1IYZDRQfCI9vJml
JS7o+IkPCejYwSzMSschtyu5VuQunisiLApDZch6w2zrIdxfZ+NKehx3AnrX5x4pxTQGb+RdAq+K
wncG3zyaVXYj/OQ8LpGD2rQRETOBQjHEOcZwL4BMOyABpd7EBfwQ37XLTQ1rZTvM/i6Z4+8CDcW6
hTW0Hsbx1tXji9PAmqxkhQxm0TlMR1LvwQYOq74KvxmVKzfwFBA8c3IYxIeRTmLvBa9kL4LpyWKA
hagywxxiQOzPl8FH570MYVnH1NmwW1BZ2K+092YlAL8YZEURkGvkC7u5XkKEavED1s+7NzNmxgVl
cjSh+u2S52guSRUr4bM7M+QetG+02pBnDii1DvQsnwJ3ig/+xD4ibPLPguIrea/ENJaw31vwPKz0
r34ZD6jruJUCzJ7EbbzXrv4WW9TvJAIB2cCQ7UcP2L1mVL+feq6ykFGw9SR6vCR5tRdnoDbGjdkX
TBUcQU6q+QYIAKMqNv+NaRWHvLFIsNXgV7JgtG5mHSJ485pd7KfJVhrOIn9jrK1bRx6i8cjyZTwa
TfVBQ4nBiQy/zhHqCAg1mHCD4D1qg2E3yfJHQYv4mM2kRdkoG0aj/ybt+m7EubN2E5Nnl9IWi+5Y
74m/fZFJFp9M51bLPryLupygsQoJ95xYzyieFORKe0uKkeVU5aHyg2yfJPW5QPRClHhKTHg7jOhU
4+qJUajH6cfKNnmWLQZJUbFjsCB7JGpORBIRtRSXWLLgdrXm8IDLz1tWhzOgj3c6xnKNy590bmSI
KBL+8wcFOFmNAam9GScNXLfWfCI0/ZnUw6kZBf1+Bh42wZ5AnAg0IH4F6ezPL2rKBfX9868/v13S
jq+0J/U2XjTYP/8gp66Z13MwEw2KMHqIfJLafn5GLmHZTUpgV6a2oi7f1ESfm4ZxQME44nAe8tDi
9XRb7WDkdJ5IPvzROg9TZ159M3lKqIdoK/PzZxIxMrLLoReU6TYjqOCU59o6AUR6EUnd7kbLeu9U
qzkSSg51RogdqFw1kflqjUSyo4lb2RlR4ssV90h5Ozkj8lqLL6gK9WmsOYiqeSdxuq1MA6efuVAB
AXgAYg4FRHnWzs3sRvI9MhEZ5u7dQHl+GkainoGbPU6mh8JiIioh8vCBFXm5ZSbFtJJOZz+O9NZi
Le6oCF5Tiy4nhjfKAmtcpdpHkyVdCKleSeutZMyqh15eF/qVLSYg5l199PbYPV68touu5AXgXnNR
m9vjRmnn2eHUCa7byy+Vod+w2xOOoEHhtAQ04T77YdQgq5htz7fRNm89mXg7+rH3pTuba/JTyWKw
1RvwESp3Yb1kCE3v4+aiZeXd1Uyu+xBkAKcRtGvSBo9Yx/R4OdTeUe2CMOicYusRuu40zcfo0fQD
10xkNuS12i4fsHO9RHbgX0TrGsdMQ8fMeiobJAZrVwSL6zEYoBWpq2F2w64K7D1z83enraEvYON8
oLvmn1tl3nuw/x/KKbjUs91sdK8+KiRvQSwvdCvTg8Me3pNxzz3b+XjT22eBPmcvv5p9+mnI22Rn
tMMh9HVzJPXwVTjQmt0JQ/hgf1OOP29wesSHVMXeoZ2YkZWcaEYGxM89qccwljC+xJcJG+G+T3Dp
a5phdvCIie7a8Z6b0FZhrDb0RLknWfmHq0NNOse1RRJC7a9rRmrgmJNziJPj/PNvurWy9SxpD3OP
N/vYZaMqZv+VaJIziDi5xa8/0sPYa6060h2SL5FtDStHxAhRe+yq+Vy9zfhp3DjN1zbChvWYo1Gy
gxnjuDCOrZ0d86kroVeOT96UH7KpaPYFx//VzMi6iErcar79PQ5FeoY7c8KLmt10Jb9DspD4oAkq
TWxnupD8DvAHOJoUw3OJc3Jlq6j40VayvKu65NSQjPzQT9WTyPMS4W7cvw1z9BgVY3oy0aBu1exQ
kuBvAVOBgH5Oogu8PH+T6Iq4HZWi2HdZ0Nz2daDfcQpt8B0ic/aE4la1+qiNLx2+sqsIhysf+xe3
QqE/AiyLuuEuKzWDedwIyRw+DlWCDJUG1FXS/cdNJzaDJkd8KCoAJAgiEdOWN5sYV0iUDXr5udVI
AY2TJonpUHRWBMvQUkdd83oNWDmPrY6+MhEtdwPuO9rJZXoxoVphCIYCUuEES7P6yrsIo/jIti3R
a/ViPTvNSxdO88po2OiioTnQMBw36WyfrCHWVxBVt5TzwSXPLQIOBWW1S5XNONZ0V9gqgKvy/xXE
423R+dEakXW6Fo5xc9pRAArnOat9AfI2626+qYstD1pybNzhA4XPmR2sXcdEjiA1n5C/wfJam250
TTN0ZFPW6f2oSCqJOwN8TlRuHB05z71FAnQMsRdqZXIxSvp3tJIviYBgoNvoKR/q7pgSnIJ5hQW8
QB8SNM0awwasOCnfIApWp1hknysPaS9omq2xSLiDxnkMje4cOe597Bo+EW/6EkKFQO5rJ9epoixj
mbSr0rvkrKOtcjgyNyk2ALQZGJ/Wsqq6k6uIFqtqQjAxuDm7tAc8PFv0izFDm9sCj8m90y7dNSax
swM/MyObZPSN9pxjLtz0DBfXjFqx19skUKT5Y2gW0XMyDEjmq2SNqRLACvcN4kDCHWKjSvbd2DmE
ZUYEJIZueFYp/JVlG3goMl/ce2QXWbgmvtByILqKtyfy7e4akgWNqNZ9LDlZHuysea1NfDGchke4
zqz3Ru8H7yGIE6N7gIxJyo24jwc4B4hso1XQJUtI1oLOC7xzbpQTgQbVN5NXD9LRYsHuGs58vf4a
wQlPyCo7Nwm8N6Wm5563kscXZpZr4r4vRMH5g6AFs7Beg/ZOVsR69JqDF7DN0snHM5XMtDMIeLIy
czrOCeteHVJPRbQFWdYVmUwQDUMnP4hctFc6//so4dhUWMUb2e7hTRdNSpBicct0F2+FlXuXYiRK
Dp/B58j9bOKvugyCU2SqR8jm3okuvdinKiRexiiIbmzgz+JSxBe9UHYhUqC8sPziHIpq54xdsG9V
/gRy192WtAmKdMn7G+Bxt03tH+TSK5mCIT+3jQI9CUQ3XZrD9oiFv7LYriNWknWce1x6bc60HoJ3
LCMCBEBMemXxZuteHAJHf7KsqtpxlzbUnKBpLDQu66Y0vBsdbiKM8muj5ujVbaAM2Lx4i97PXi6L
AuOCSIrwKaB8CA1mTX4/4qcDZA3/JVg3PxJKv6exzs8uvOIz9XHLwcmPH2IvOXaynDbAr5mgZoF9
WpairE159S4g0Eia96jt5ksZG+dCxzeSg4cNADV5SkZcs0Q9r5KsqVeNIlOChZC2eUZOiyc6bDSk
wGxpk1nc+IIbuw2cTZKa+daJhxYT+2wctDFP56SjGZKn4TvN6RQgZvcKzwRAXbmgHXojubgzUZIK
KFOyMOtUS7wZCYf+taOlCxJ3L0LvYcCvm7BkTbMVHuVwMVUVXTE3E82U+HeNL7wz1xInakSjtEQW
L8klwFZV0ayMv2djTGp0kowgGqv6kzXlW5TtEWwkJz+DE37DFg34KjawM1Sw6qLkoVEpzLZ0GnZ1
FcYbJ4ux7BXdLak6d0MIWLGZKfc2UpJTkOU+/qIQhDwZ2oqEiR6HHhaVqJ+vgRsYWwtA/paGZbam
jUS2qqqPoNQfZDQUG3dU0b4kDVlO2sGe5D5CrX7tY/uMdG0xVfGp1jHSdVw73ArBOWomwhDaeDtS
ZOzmUN2XuvzCgSHbsskK7Kb4XjL3oy/pUwbHrkyia40cqFEBXdswUCC3P+B/MDoFiroOIXuVJHbG
pUPvI3Y+e9xn+66NX0VXk+dXRJis2vCi8pcYSs2FHs0VoFV7QX4EWysM8B4mIUQHg+CQ5eIni09J
G1usPWttC/uOQSyHPvp7mhYcJhBAaA40+Qh3xlGm9pvjDPQtFVy42cNPS9iB78KrqzBi7QRGxSr1
zRNCtq3ZZcG+86zsc9DjRuV3N6CMZXHxSSaEEcqcjHrP1Aerf6Ou9y4C+cYKaFRDA6ccOF4kPzrH
+lEHolwFZnJSqrb2QzGW6wFEcQu5mnmnd8TQ528UHATiik5BVzL3dLxvQUdNgyXU26cLwCSfMTDS
V/e3ZfI2mm23C30wenUaPOuQ6SglHe4HM/hmptMLksfVKDvBbWt9ku2cHjglweQOsH6HOP1iSy+8
8PkqyuCrmYMhTwla2QT0P+9NZE6dyVh5KG+Nv/YmK7vnRHEg5O2n9xzarSpO2AMzMFg+BHxEWEfc
VCsxjOKONPYA6A2GeWgyJek64C2Ztl10ZXaAfp/NkrLOqM6Y8OUBO6bcqdGo9wk2j1sgGGDMoAhp
6yDNb9Qi0p8NuZEQT9YF5evJG6wn3zfpJzby4oHTYCd/iI8GXSe8nvAMjHwBoGMz2dAlYKONBmI1
6id6hy2CVhrSgw1g1GyrfqNr0awtK62vUVe/wEnxd4FDqBAL78P03+ydyXLkSJZl/6X3iAYU86Jr
YfNIGo0zNxCnOx3zDMX09X3gOQTDwklK5a5ESiQlQ8I9SDODAapP37v33DgM77ohP5A7jEryWLIo
bcaGbMc6a09Ki5Bew8I3Y3gK5Y2IoLUlhwMxD9hw9P515HS1IKMXY30DrQNWDF6M8FRjQiU3Z/L2
pVGJpr/T9vquwTqy8IqaVK28O8N6gdQnUVIGDkG1g3GnVDgredriWdX2D4LIjFXc8mKqgcY0YWHP
9G8uE6pN5ir3nQFHUNWhA/otVo9qjK/Dkv0xqOwUVU8crJXGOFs9j0jUqcPOwSGZZDFDVmxk13Sl
JrB+ci5dpb514Ftiy2nU6zDMv0cSumUOmI6nGxXKLhaV+ipLB7tbxOpssDM4ekRe2cjJjVSQ4Hpg
z+fx2SfEdi8Ae5R0RUjAjChdw3bol5ipoYnWZkELpfsxZrrgNs3DK5Xyaw4+s1mlA4q+rOMQ5Ra/
+F6IEgpb3zdstBhE1GIz1ODPaukDXSfVivErjGK/Lhcd+m5EwuGV1wc7pL7QzHXlTR9ZM4c4cLZ1
iaRDMZyVUGiI+RhF54S9rmJvyIjWdYaFkccgFZsEMa7ZRQw6LXSVkbV3KMRvpKkfy6ibrmpzNyaI
ZeBYrfqK2Ht6a5R0jrJie8AfK1vc6zWWE8cpkU6L4eQyHVjjd8TRRvpcROruIdNcLnQK66uxKG0N
LEfXWtqejcF9AuTD+hfgieutre/juf012x0VU9+lGa8jzPYxwCXc1nm5z4Sxb3HDbQrdD+aZDeau
kSazCCjpOvqHGYIAeDo1oz+VxJgQ9mRYMQwc1JE4AuRmS8mSP7dqs+OWbKckZ/s+Ngd9lwjwXkQv
36ggK9aJoZlQeyEsEa1AblV21pqFB4sf3u193VrmFZLbGXMFSUjySIggI0OnYU4RdrTHsHEI5AuS
xwTgWYIf3aQG8kV5I7Abzau8eug7Jr4g6UgTCz2xhKtN5RvDPAaTBeog9aiGOE+SbSPOYE/BtzmN
c9b74BAXyalTNH2pawpunrjJZg0nqVPaZo9oh8guVC1xzhsgEbjgCUCww9mEi1xjk3S90tw3sE6Q
box4ExkTKI6JwFZfeQ7gKs0lbp4U7YBUFLQLNwonmoXez2XftqtMSQf6Y82DMk1djSb+zs4JzEed
Grwk6Dmp+5PYb2TDSuZtmCLN27G7R28U/WMqNvk2MGac/jH9+ofZ4Pu/7B0X//pfd3nK//5q7vhl
T/j3T/zXMfxe5TVH2k//q/9BthGhMjz9v/8yYfzNNnLuvmU/vr33i/z6gX/4RXT1D8e1VNdFx0x/
SbPR1HRvdfP//o9w/kCpZDtgUDkkIw1hMP9Pt4ii/aGaWItdjNf8taNPf/dPu4gi/kBsr5n8ncVg
0rU1+7/jF9FUa5Kx/TnpdLTpzenoJxnFIlz9m2zVbHzd1Qwm6UQhzUrhss54wZXtvjaVqcFKH7Nl
PY7WXI3HdWt2HZGj7tF1vVvcBAeQSvm2ZoKHNevRc4tqXqkoXisrWPWtH83dALNb41SnQOp0M3zm
PAxjmeFKcWB8zlYaRs+1goWwSjfOtH0QVW7OuzIfSaVr6itog4Aa4r2ttN8JelMAKskfsZWV68wh
5roGBnMATbyySfYwCvq5mhYhOCDP7NmAwyG8XaG2B1OgAA10pl8N2go/44hP2NESSjqdid5emGrJ
CQOxdFcHd73NrKNv0XHGdX5vus1tUzS3GkUkxctdLhlAmk79pop7RUGHL8EMZFr9vdMKzDU9URQN
jBSOEVjcbcjJ0BQsWnceaYf1UjOqcwDlMdDbdjm6ymsNKdcg/WBWp8QfJkOzLUvzBkXjLDVZpeCK
+Fd6aJNlGHbMSiCuUP+FGHF76sugyzEdMoXy0+YmHqJtMehvznTctwwf46Dag59Tgp2vCW1BTgy4
oTq8bUP6sJP42MPdq6V45SuhM6NiQOrlEVgEJQfzQeGyYFiiuQWW0YisvJ4qhxA4TjHPxWRjL6ew
TZQgCFPjF8MwxhVZA5TLI92SpszQD/WkLQQymsc9kaDUkFjzBglUOf3WVSboSD3flvmwt1MCnaVD
ExE7E20G+CNFaW3zPtpmDRBsN1DIkanA1/rDBBEgNgUadbD0XzuMTXtfRNjpuQ2HMWAom8YrL7WG
I9UtQQkq7Rs8wTRaq3VHNuAtwUXBYtgYwkdpFPYPScC6S2TxoEW3iVOuzInTORr3ZoUOMgIXe/Lg
FHkVIivZg9IGA7WgLkAIZzPNMnWNgxmbGsFQpAb13Pn2dIsETDmifA1t6DFzPQBG5dZRxZEexk0l
mbo5mZ4cslGSVppMyFHJuUgz473JeHuNcXtVE96yIyF6E7Z+Tby5/UQXaTxqtY6V5A1R4DhP5JNH
vNZaLeDTyBKwf5TYLYVP/NPWfWcTUTokwdjSr4G4Yug0zqkZTO2nhnN9NrbJD6MMnwJnfELlukAI
Oi7bmtGMbYQkn7R0gJzrAquprScMtJPruqdZ7an3zphidSfjTEzmpbFVVyq28pqTMdpGMDZODBK3
H5ZGQnelU7ubOMJuU7fpWpMtIQHGcFWWNmdju7a2bRAvoVy41rIJ2is5OZUJmi1iOhxWQers6GbM
RCp9lfiVOU+Vepil1HlWMYBlFRhw1YDGukFmotnnL2gpKIZg8zO/V/ZKqmwpovprzU1DMvyct1Jg
ZE1DsQdZAvS5qRfYhEG7luktrGSUSz+lUMREQp5kBMZTH9QPLUfMWWP5r2mV3Wq4CBZN1fwEtThM
Tt6DYO1ievMEwFRgEnGCbVWbxAD75a3WmjMx5ve9EkG0KjYNLfwhEwWKVHeBiOnWa56LKaodHtox
FVKZ6z3OFRFYxwxMvZk8mOQfLkfJOmfUQBZAOvnzPM3Xqk/YMh7hiOYOioTaOKEHeIoqwPKjkd7T
8F9rugeYkzFiZeC8su0fmHOVQ86cviOTZhn2mkSr2c89ZlezrLL3jYdeM3Sdx9BwAGAHg7YVnjn3
RXDq3O6QEcMxtWsfyRgBkxZb+ca1XaLHc+cAxDKm5Jv11WMXoAkojG9dWMuDKgxJQ6QpAc7G/ToL
B5XY5zDdpbEtHoKIOwYGehRWL4pPT5uh4AoWLS27AooDibZHBxdvhVAmzeQZEdxj4MGQQDStE0gz
Z3wOL1ErcXfp3cH9nkQshkEwBV866n0WXCEr5/YVarR90foGOM4ADZmZvlcq6xaZMvRmj2NF/xoB
QqnLGsZql6/tPlvXircKlRFSJTN7RhuWtxx1WLSSpFFz1JolDVgygznnJeRjoOAjRkM1poXwlrpT
W3l+d9Mg0TlCw/puDOncoxe+oo1yO3Q2fRZO30thy22UZ2sK2hNty3MtLQ8q1UNp1T8G1e5Ptq+X
R6Y0wxyMJIw/kON707A3UQgXAtG2sSJDIt0SkzfSt+TXkpg0TBMf0rVcIGKS3HujYDksdMpgBI4b
1czq684zt2ngcfJ3HbiNsfnodaLfBDKFwsOxEpfhle2BDMb1hL/bMsol/2E8J3Av3ER6VW+jCCVd
5HS7PFflLCcxLMztZ1nZBCOaIHtkap7pQTz3DkvsaLZrBfoKSsF2OxAgyINe7WEVQiv3+8dUMK/M
jIqlSosXjJ832kgv16hJmEqrR0l8Jp3pTMV5Hfdzzd6ZaQbXmU53rWRvMugRnGp4SkiHvuni8NbI
TWQz/U0hUcAUqouxEgKmEtWzwM2eEFlA7cO9Bh0Le+EIIHzBxHDDIHObOy1Naog3YzKex/ZKK+i1
IcJQgSigDaj4W3OV4Hwhnj6E2gkveaVqsp91QbGrNDcAqHEYQ8KGdCJ5ofOWxVWoMlVNS+BIya1P
HRWwybHPktgQDm9AA9eOkVyjUz15UxRZPKh0vvx61QkUqX78ygHoTvSZi1fEAe2C1QNp3A+qNVy2
FeQuQadmkXbVDRNysLbSevSlDGBg9afU7L4D9n32/KRemAqBf6qms2e02FxidiOXgd9kp4PTPqrE
zLKuRiGLqMlNL6Z0TkkJNdPM8YD6xJiptfMWUmXlXv4Um/dYNVcpvFwGJaLc+j2CJMh8CCu4y1Vf
msuUBzX2cHo6+lPqeievNoC6etExrz1yiu3yFQdK3htg/cb2XGaNnMvKmbdBeo5HtDSlMgLmAOrR
ES0QlMO5KKaGe07kdZZKADGDRQuHY2itjeWsGqLXPs9fu3ZLAtSPjqpuxgj06DpUXpj504XpwGYu
8+9UuB56uWQULSxFWmh4X1yfkAOkH/RwmUsJ4uJMxhFzERPoNqmzTHS3gb6Jh/Qb7wKBUJXdR9C+
NfOOrC9OjjFMSAElaJC+N1NVfUNV/+oO1nVa63vQVc+2kW2qIrsNFWufitB8wAXxyIQgnKdMYgWR
los6d/KVPcC1aLvoTXHGAyVUtbXCrpnBPYM/E0p4yR2n7yQ1F3leLhtNCU8JODQtC5uzMTKWlx5y
Vrkg8PU5Rte6yxR1B3uiWNZYCRhhhefOaQBcZ+ozE6xdG4j0XhuCdGHJXOx7vdlp2biiM/rWEV/a
DbeKspR2nVwNFXVYQK7mskdWNYfK/9RK/z6nmrVEexaIPuYKWC0ocCAhWztdE5jtLieoiuXGO5eD
8CwiLA9tmCDxlvksLQ4brU9MZV80cN9tptGN4S4astKQGGar1k5+KhNICpSIzZfNjkfk9DxtGYsP
gc0ECQVwjfGsAYUtkGgup6V+BTgdQmwhqYvkSDWkXJsV1ygQvC7AfltLzbWLqLjmiLIZi7CfE54Q
zb0+DK+tkANPBisJBJao5q6dgAYaSo1hfgxnF//4Ki9jWNijWc37rkGnrg8rv/Z+RnWxzXWLnpGt
PoTx4JFTXmxZdTwjaB6zEjd85EVzy47KlSEQ/xGeSlqu2uAwQzEKmE0URG8pe69Lm4UuudlLIFeH
ts+fK0zMeTWacwDfP6LxWelh2yYvVaqdwXntnQA2do3GEnQ6Xg1iojKHLpaP4WrFeAN2UkfrksWN
rnhw1ERqQZ6kkTBUlrtqYWJBqVQG6DMMjAuBHsJAy8ToLmFabLX+ypQVDGk9Q7mh4arQgQaNra7t
6a575GG44dxtC4Gak05FSERqVXbHQdV/aqoTnZ1MSTbhQI5g5RlvtZuJLTgeeVLj8juge38LvSyY
B3GgLdQWOQ3vrCGORVkrpW5skRRgo/fqdtckNKiU2kwfLaw/y5gk7DXTGnCU0sVeteNEQ6PWrWnL
BzrKUd1NtwqTNbpfyMZ11TvrSv/shWYPCxJoDDkjxYFUZAHtGs4CK10TMHumFUPYN6mjp7Zzw2Vt
2N+Z7ocA1Oj2+BIdljr1fVzsXTQGSxYGk+5Zhb0bEW+Yi1ur0l7pT1fksaYBcKD+kWgJ5CI3hLqy
4yIfxP8qHoABLKXnWoQfEJKc9Xd4xvBNRmtmbNbcc0aGxmm6qjp2v0Y6jKIg0bJZHTi10qH1QtZc
9XvUz4TeTwlz7GUYamMYd4sh0tDDU3gti86oV1iE8TW6IMHZuBFKX6exSUaIDRkWSRVu4L46t7KD
akIumt68sNOIvZwKCQ8lBJnKezI19EWRkVTkwR+GMjCjsXdqnShbRkHebSw/vdG9caomQwv1Tv7I
mxVYrxRYqnFnMr3kC0tuvEE/th2gr9479NyOM9uT6UxE1bI3s6MLgeislpxjoFZhBnevbw2DCMqg
jx4wEeKYZlLYi4YRBiQGo0muGOkDbyp0XC70wh3iVOfcPMvRNNjO7J76sbjyTKyoUR8Qtp2ftYJj
CGkau7qEaupKah4YqnAimYkjWfN5wnpGvgt1Co5VwusqgiWOPwY5VXzftQgRc4GhgcQZL+7EPLDO
oBpmNYjFlQ52MW6ZfdCr6xaajaMjpS9upO2+hw7FY4a+GZFExChqFo7O3ciOx2BD2DONhMKFwTgM
/ULK2m4zRMg51mgctXXk+lkrxKlV7SkAXd972vitE+0bECNSC5oGA4qsf7iytteiMsD6WtmJGGg8
8pz3/Ly9MwUaaq0A51h+q8P+Vh+dWYfPdd1lbCqNKK/rOCCvtIAM2cR7MU4ocA9GkAYqfq6zsSRt
3C+10n+R0GzYWa870L7bQs/lMTUhM48waXP9G1TKa0fz2Hg1jFoKMSVtnrzElGV2TbxJw/LArJN1
hXFUAgZlzVjnqYpRWbvG91/tt//tU94NBZia77nMmgmW44d59r7taONh+LhNufqWxAmdyuHyR/4J
tjHtP2w6NozwVA13pi5wlPyjU6lY2h/G1KrEIgpVgP7hv/qUpvqH66IWIy1BxfGO0+XPPqUp4NoY
Ata/bamI9zT3v9OnFJP38M8upQKOAkONwNjJn7/zsVgmqFKQWOkG/9VdjLCfboalr1ArT//ITLQ9
dkxlVHaLAAi3c9TC+qa0bgi3t1t04wC3QpZyD2k9Scv6igrz3VX8Z1P8PXHnlxPkd+9s8re8e2c5
AEBIZU2yKQgtQMwuyNcO+5Xja4zAYUryRvnXwcJiXa48JLDkdaYsaaMhVxYo3DwJVlG/sryQKpbx
GGTjEuVXfyX6B50/LIaj3cDSxiVtum9Vkc48ueu1H3250lVzjQRl9uWHMT66zJNL7N2HaUbJvDSM
k43m0fvSSIoQAzGc2pUSAJoR9TmhpptAkQgDSuhABmIlIl0R22E2BPPcDd9Ldzx5xrixVdKIC0za
Htmx2fTl+JLU8Vwo6oz016vIKEwWXMlyHb8a6QhZbojA5vQuXbwMDWBh0VcMxmpuVN0RPq/PHIRh
GsORb/qgPCN4eE0jjne0i3fK4Ofbz7/Qvzp//rzTLuzeXmJpqC+RR0ZxdqIUJfxWv0XQBXtT4BBG
PZeF48KN3C985n814P35ehcOLY/5XwJHKEZC1K1Na5xPl9cEjs3DtPr8I9nT7/rdPTrZ8999rRWV
Z0uSYbzxHePV84E50AhdxSSIz8aO1F9cDc9aWJBBht5p9KulmvsvZCi3S/rLxxZSYCqSV4DGr00q
Th5q/unOdSmJS6ggoeO+KKrOxL8pD5mwr4mdf2bmdl/xl1rjf0Pit5p+KyLeBbTPrae037osOiVT
YGuX3vplpV8jpBFYNNHQVJvcdTbZdGfXRbUXlsRTMIQ7poz3cI6+xw2a7sQ+umJ4CBBdaEW/dSJ/
xYR1OfbEyqUUQ4V9R0okESmpsyxr6zpwMaVyeU+hQWmQtsGjKbKrNjExJzgL4NkrjU69EuZXSta8
aKVxIkD7xxfX/4PLPz1t7y9/bdKpyMp4gwR+bRpiT2ISjOFsMUVaJ010//nL/HWS8+edNJFR3r1M
nWZ5XRsQbaVZrnUkyw55zcL5iqGlf/RkXEIcHEXK0ovijeJzpqvpeHXKKyb2a9O2i5meDTfksqZw
gBzweggXtMzeB2N3LId0A3jmwYrt6Qp7yFbJb8Z3/Kwgq9ddsbL7FEOTVV0VeXxsjGEZs6BrQ5ds
60FZVw2e5EQjwsIZaBFHO4lanP7AMrebQyKcazyrc6n5D0pc3JUmTorPr+cHn/fSudnmMNyTxuTz
ejqBmyuV8Qz/UCCcp3kEWOXMwv75S/0CLfzmCTUu9jdDpwGMmgZbmmFZT/T38tWUz5D1gXOACbso
B4bnUQT9IXBjsNf5UJ6LLq4YaxDa2EA5Qv1FYVWoomYq7Rtf2DT1D3YE42J7qzJPMkTi3mUWM49q
XNNhbO5sRR6wUyFCMRmc/cI+QkuJ9BvyrY6NVe/zwN/muHyT1pra2QeW7gXZK7C8avcxUOGwBB21
LAKJodw36Xg3kodd9M41qrFdbvorZwgwngzzsA08vMcIqD+/0h99qRc7nFPT61GRU0MFJfVj6sIP
HWJdt74VZXmrJOm1yBABl310/fkLfrC+Gxf7SYKf2u59O9oMEqkd/XaSzGX9PTEzOtMEenz+Kox9
f7vEX/LG8JtgMe8mPX4Msk6RAPdLhDY6I7sgRTMNegdwwMv0LNLleQmb9D5rSdM10Qf4HV2XAWQ8
p5EqNs+fv6W/WpD/vRz9QhS+W44MHyljxRuAIATvgiRt5FrwDWxvUaSIqHiwRW198fE/+vTT3fvu
tTTTIWBe6fhW7fwhlNq9a5ebMPfXJaq90C+/eEw/+i4vVlht0HAFVnykaSkwy+rUI1Gfe6YL6scu
v7hDfzFKfrcWXKyzSibcHvVihFq33ttlfAuW/pGhCXkfRfyq+Un6WAdKcotbPaNRNpKOVTlyabWt
P9fEMC5Nm/SHsNKareN2mwz/lm5AVvaUx4ZBEqfuHPlef61b9NHxjdIM9GfCuOf53NR9/CMdLKD7
JGJIue/KxlvXhUu738InnJU3HNHXvp3E81ijctDKcduO6VXk0pPxsttB7w0a7xSHRV2tcppPBtBu
AMo/pM5zpgb12unA2cNFGEBFfn6niQ++/l871ruvP4nMbtAsB9E1cAqmwVPFTXgBJwPTPZveg43y
1OqqRV9Zez9Ql0XwaKdXZYZHJNKWtBIpt8v8yP/zg51d7UZLBZ5EgiKKYaQw3eDcff5WpyPR70ox
/WKhtzsvirQcffiI5NW0+mORKYuBDjhOdoiAwSOEXgSKGdRJi03uNLR3VXJbl4ca60mBOpmAjdtE
WabZt6lzU4g3U9CYGxjzK8nOKG5M5hW2lmGBaxYj0IUs9lmF7S8u9Qc1hn6xHXhmH+jNCBwzMjN0
nsGNVyk0W4Lnzy/PR79+evDefZF95ZJ65eUA09B5VtImJzJ6QSG5/vzXa79W3d88W/rlamz3kWUx
8NiENGsYO4oXQEEIwoPHqucpKCpxkm2KI9UhwxylvgILK44YJGSNoxIonKWsZDhzQLxR/rQPfgWK
xqjEXVrTZ9cUvLBwRJcRSkyX0GYbnL7Q4ykJBnOm7nevrZK8iSQ5lr/oKZ21G81oU3j2kQ45Ohbq
UTCgKQEFOrpFqmqozPodSlhEjNVOg53dRP6+SqxT5bXfLGZrC90dbrrMbMB3I7IYUQDQ6RO3Q9He
IazvaR0pj2Ux7AyteNSYJhsD1bihc4fF2k/6gQ36xNZa4fP/Zo/GwnEJp6kid+cQ12PaPiJYOAuK
t8XlxLQnUmf0hDmEdgMzFbmMkQRhEwNWGdyTCbOKkCUmurqI1fSnHScrVbeZpjRbuyWoNlS9TTu4
6zKnYxYKC+VKTzJutAoMYP1MWvt55XOGjuHShuRGlJF4JlD4Gh06jLlWLombOLRKfY3V8uRxJB3c
YutG/gPU7u2QaRt3MrRW7h6X6sJhEMEcC40Dh5kwzq4KRblVLRcpT7qJc8bYhLUNdmPMx7g/m2Zz
YNZwSPlM8OKPMlO2JXrK0AweYeijRYhPXdYxayRxPAgWdmevDebAeu0uS25UIq6Q6BED0uRLPWiR
owQ3n9+0H1Qs4uKZqIgu0kx9zDcyRwkfCblJovSlSPqrSuavI+JP0pgODavW56/3UZ1/CTxDJp/T
nDDyTUD9VRY+HCd7XdTaA8eYhSIYfQYtYiNVxD/JCSmu+jzctV2wa096bJ+knb8FnXrWKxJyUY8e
at2q6KkTWGRXtI0tLlyUjTsjiDagEttZkStvlkk/O8gXrqeQFa4+tAPu5ClLD5NN0XYbJi+LIsAe
mGKbc0U3t2N1+/nH/WjvuDh/D0Rr6EznMP4wluXGzxJIXPIudWlfZPGykCjEP3+lj2o0/eIYrvYx
nQUy7Dej8J+TIiC0L98wa16KNHwLivJVFtoREx5uFvniOP0VoJ81ddQaUuzcmfawxrhr4q84odMN
9Lu18KJo8g00DnFR8Mm1kZwzQnAY2uAMd3ZFUX11iPro8l6UTBwWomGUfM6ycdaFSN/IzJy7uAjm
ndTUmWJ8ddt+tHVcVE24jgXbNMR5jNacBLW5bRv7xlD+s9vkEm4ckFcThpKNQzjKvkxQBrV1A+pD
3euGxDQw3H9xk1gffC1TA/b9HigTNQCuxuMnjNxbOJZy0gfnoJMG3IoWBKToD0RK3ugdaVNlQbBD
l6WnRJIczCESGUSxbn11JUS7dEMJeMv5ASfSWGBSpi2SmQw5m+joos4sFET/KVCpFKoCHGHiUF3n
mGoxU9W254ZU7pmM7Jn3CHYU67v0uoPT4K7XLUKyWbmxue/LeACFN2ymK4C+8BgrvomDExmAYrSM
+C13PvjKDb3ma78ivWzo7Z8ju9CIi2KW+wVBdhbW/U492DLYONLR2YRV0jAs2CHZc2O0aIcMkrdY
5J5yiQgv8QJrlpXiRhkqcp3j8SHLQmBcItg7jTvX4/xWNwkOsCE+9cHc120SeNT6mCgN6Vve0TAA
TqGQTGagpY5BqD+juT25obbv+gAGBsOzQt9JhQs0yc+GbOfkZrV28vA6t/nR2mUwqqDMhO0xZzO9
swP/CQ3hMvdzH4SgcvSk384MJ66XTqXWW4s6W8uNrWR7KRx5nQXpfZlMfU62c9ge09Z7hRJ75xrm
nmCloEbfgBvYvG/y4ty18TyJ/Tc0oQuCMPGnW8mr24BxC6k2ZCN3gNo3JC9eeY2zYZ6+LRMwhaW+
x6G6hQRzrpCHuJm2KqR7O21dbB93QWdflVQRzZRtWhT1Mp9aNwZKR0SzI7DnxLlRkOBNW7zPjBHX
kIPtbuY3NrZBtYTlVe2EKvbkqhCvUONJbrylpxaMeKwbulBI2+JMfnGG/v2zjd75r4+E22ilh3Qf
1k1A2ldOXIklD3bbbL545qY14u8roeFe7AHEnaGTIwVxgxQTReKQbtuajJCSnCSoEkzoRTO32miX
69DjHGv5+ct+uNFeFNPRQFppk/T4TaFCNnRZpRneen31M/Z4qpmozfXSXsdhvHXj5qlwqjeik1aB
k6xbAtOwQ6y0tFjbAk+7fGwqIudcHgRNmmsrAvmvpeehyl+SOL/XqW6czH1ophi5oTYPfV4fpk1V
UAyWjrLRQ2eX8Kr5IPZV92oM/mut6g+ff1AxXce/X1/z15+/K+s7AvyaQcVcC8aRRJ3gSlGrTVY2
1cxl6MzD1N7ziSaeCOImw1M3cU2ODlrSQ9IXCghezGBUB2hDOa1aEjF1i/mviHoNeqJ9lZjOoxEg
XAsSmgtW/fb52/5oGiIu9mt9AEzTpEgX/B6jhYILyVZI4YNVMk6C2xphJhBLRAtu4s3ynFEuTK5O
v5IAryrF+enyTVnewNzmRItrNUQvpiS6sI/PQ94tdEgyBULD5j5Swo0b3ElygeNTgIMbNfYs9jAF
kxNYJO7GTuTWV9wbnIVHIu0k7uXAcxcBobL/4Ue9qAUSL4IhrDmkhlUa9Q/kF+g7Ijg2eKyEe9cH
p6SVV5iWkFJgVrSTZTIpI7oCnubaBucQD5u+N5ZW+HNwVdxlOyeON0lt49qCQokvKqWHOJrFeYy6
Hc8SKwmrl8MegCgQIvmsHh6z7ByZP2LtPNQnJBEKHQ8OvG7wBYjT+qiSvqhFzCrwXUXSJco6zGgp
Dj5UJG8ejbPFqJLOPnoLGw7OJFhXtGRFa2Ubk9VS5zozBHpWAWLQmTZCU+LMOA/obZHXimaGmGEZ
mcTLVYo30wJITqVJzJd+QMOGgrVOGR417abyyk1fW+sqb+mzeKcUdbVTeEs3qu4issVy3HUziaxW
abNFqD34arooDOTOvnHkvLnp4/JFszra7f02ClWHNIT2lRpuCbSFWrXeOFifCCV7Mit6myAmV3bh
nXHvwqpq90QL3qZomsrC2wOvX1VEPP76IchYTeUvp5YWJrrV5zeUNt04f3/kjV9gvXePfJQXWtqj
F9qYxi+H/0OgVw+mpi1yCy9c2eoYmLOraeTnsFGHPeTHVP78/MU/2i4uKii3pOCslJQQttw6l2q+
FaNxtEX31cPywUe7WLbBcKhTDnXGkDTgyOyciET+4lf/vvYz3OnP3121JOq8drQrFkoC/4DI1LOM
IGw9qsC+svV/fnk+apeJi1JZpjZwZulCXjElgQXEvoYFGkpE94Mc/IXudcEShfpdYRYA1DGY09+J
HZAVw6Qv1e2nJFZvvBDPg6FhVCOUs0gPHlHgDRO6lJDNvDdvocFAi5Gr1nWgF8P3+/zN//67Jdzm
r1eoJY6IPYv3bgb3pXpNh3lbul+e0H5//YlY++tvz4zGqUuzjjZ+96LXubLsamvKu4rTWQ6SDmQT
qdHgeVCCx6NYaU20Tuv8gAOVYHuN85y29qij/rOPenGf5b1Obm1cxRsss0fNlufI0Aj1A7f6+e/X
PuhFXlK/hTVwFEgZGEaOyNdeo63MQq5rMr2tUUHM6D7aDR7dJvauk8F/af3hxxevbHzwCF1sNwa9
GbwX3Od6n1LlKiAGh3GdFAwEIvDNcSMfUcktNZiE0N3ie6tr76wo3Gp9cEsPsvjiCvz+6zbciw1B
qmml5oZK35iuJtGy+bbSJYZ5/c7Jki9q1w8OwNp0I797pGNsVpiQ2QyJP5ibVnA/+q21VCWytVJV
SEcwvgR4T3XJ39dcU5uu9ruXGqDW1ZPMc8NcaeUYwxnoCsk6nAQUcC62s/Q6cC91v5MG+WamI18J
ZFyPrb9LGde1PWndat4u+ib+2ajhSKUTpXD5GOVmKl42h6HuTKkEALy2nPo/GAMw6+NESrfTrlcS
uleCog7ZTxscQNMA0yINLazhFrjKuKWWA0jTcaBKOsrYRyxEM4BqkA598GQaOCKmhSVNRJxu6AWb
x5rfltAG0lKDBhsmB/nVQnsRCPXv6ZR2Uds1o2qmAcAD0Jf9KoE2oNrdQYaYilJHTRYQIV5rjWOh
sG7gZT84nuQEhOChRcqm5859byuQVHpEBTJDNV9Z4BJ1Axl5TwNpIEuyMNDQQRvB38XspTeRL6Be
ybpmTWbl2i5h6wTFGcwk9QUQ8KS+5+Y4Fbmzjm1/oxveA+77b34qNlVvP0z//WB4P2MnusV9ST/S
7Tcy6nGzBUu1ThGkYLCM8v0Yil1p8v27PhyD0p4P7OuKSnyF3e3DLPiiHfKrBv7dvXb5BGNhRjnS
xORFVuALGV4AUXxMNLQaZl7ftZoFQKZfxm69gGK4h++tMcNPulksgMyQ9VXl/l3ktiekO1vCI0+R
Sm/Dqm6c3t23A/LXof2PtgzDvdjuMF7KDEUmaCEOyJyM1kQjQvEyvxDw/H4to4S5eOoCCV/3/3N2
HsuNK0kU/SJEwBTclhakRIryZoOQhfceXz8HWulxRDGiNxMx3a9pQKAqK/Pec6GlOXX+hNcnx+fz
9yp5auU4+tzDKHrJw+jtVMUD6dDzygcIX++8wsH5809vcQxfdiHUMMGDFtuHN2583fovXnOVJVdd
lyz+focTV0c+2lGjyCIPJJveQRf70kKTCgD/75f+ffUm4Oi/F14dVVNzXa6PQNmucaSwgJ30Txbi
2r/f4Luo+OUmn/zXPxdUHUa4jKI1g3JmLJSKZdsqTOYm9Rf5jEtdi52YxogeBjspV19MyT6kZvxS
c46QhvE1MuGKwMNBAGiAUiKKzHE91NpnPtzvTQtdPtpYcvTLcVVQYbsth3qtETeDKy76rrtgTHgB
YBZTgVTcWzFS9aRDKHfmfU/clpMr/udFEUQg67UmpdPUaq1X8UeahdepRgxrEB8s+ootSBtIEOWV
2g9XgSdNGcTMiOBbSdEtSbarduwxitNLOfOJTl2Jo7XcteGsMTFPncy3D4pZHCqlvQBSXK/VhnCi
MbJL0oDKq9Gq3jqOpn+/7anrcLQCxk2eCM8MwAeWPmFzwIm89H0UHoP4fj0GpnJmGVBPlGny0QJj
6IYKdFxNnYILP0totkpZejHmYF9JBoUvKy1B2DTQeJmPSCTtcU/EhbJpw4rQqz65Fkl0CBSig5hJ
2ZWxGy1mn6Q23PVVdq6UOnG2lo8WK0/KpmgZPXVsDeMNY8/GEodRKi91CD/zKA62xiCtmlj7+vvq
i2+E/f8/nMI++tW1ugV8jOYNgQNcEJrx+SgtSFN6DRUonoXSX1n0NiM/RkWWs3ROLWVpxIEQSusQ
mdVaij2yrvXUYARlSfMyHW8NQc56W3qHqXaJZANCUOQzJM2EMxrBvZ20yx60S43sA1mN/ZGheZw3
bvsVVSZRkvpk31M6BFmRV9Bnm8CAYQm/Zeh3VoilGHetscgKbNF5MDq9JZ5J014HdfvMOnGHrwBr
VKiwUxJihgNTuQ90j/5YVK5qsj4UQyzxE+Zz4u1AdWf+e+3a7PBduQnaOgBDnl9OqY+N8JBagFOO
hLsNqJ+mWtrSW0fk8qZUlGdfq1LUxv0Vlj285zyihlnupJB8BY9Hs1Qy36mkmiYPphpF6bfTMheZ
xPG2g1cCeSw+uiA5SJEMUTiFXkIjqjeSG8aU6Jvj6KEEdA/hdZkzn44KnaZPsfO0YIMeyFoPrb7D
uvWeZsY1ZaY8x/qkryXdW0sZ3Xc/8TZuAk8dGr7lUixWDS86kDkYNCpgFB1OsJ25N5bhX/vjsLAl
nW5S4m8jI3Y6X1/o+XBlpp29CBlDCqt9mtS0PUoOYr5ouA/VZsyr57wGDqtqj3mbpghCMJl7ItwL
t7xq/OoR3z+cxILsxalT6o72S1P2qyzsHiYMGUHXK6nKHspCQJMayrsiBEmgeeKdPL2KTgZ5Q3rr
H4aKBCJDRLOWEQ3xJ0sNN+PMiGl8si2SkqMnSDvQFAwdio90UiAYGX3GigH02Ls3ujXaK4UJc9XG
GrE449pV8IrJsBxEYh9GhgpIkl4jw10XMJ/mcQ9ryyzDqyFAjpRiYJ8VFUH3rnzXJ9p76o3BUpvi
j0bF3DdJtLbiZs9ogoE/Nk0/kqGToefW+vap1ex3kymDUNWNF42406nNa7PFm4O6NCOkoJDb3RRA
MM3RgV+ZgHLCTwtzNaaQyRreLcMRahNXEvlDwwzJkG3sKVjXI5afyoudSq12KEWlWTCMb/iDMN21
BztLMFnhVRlzvSF62wND72mT6ICLZiregr4/Vv9GuixQQujVkGPEq5ykozWMummq7SxQR1UrHLCk
G7CHq6ZtMQI1JHlbg3WRWvLjEKSC3wtjIJ+XkHnA3/VK74GGphEuLhz6sfBeQ1U50FnXSvNOs2tp
Pj1bmRd/uZWEELROFqKzXzsdfZOVBLcj9uaFWY9rAhLwiNedRUACP+aoDfcwYwlJkqO3XJj+Qq8K
ZcGs8jEa1E1uQ7ZU0wQTuQUjo+wXfoRFKgH0pBgjQ7wMpTOLtpY01YIDhwaRIXyoJ+II4nSFUxII
OUfO4pKI7PwuUptXpKQfwo2fY7m+sZT0MhNCW8I/JmsnXphh8sWh6zVLy3WJCQ93T7XKleECiN2m
c/1nhmfr2iPUG9nZi5XWsCvT224KRlJH94AKhDAbNA847pdqByLF7/VPWE79t0zAnkSo0BodzJ/a
vM7tL3no71I73IyWQmcTQq2ZxI/TNsVZawtZbycxmmKW9Vrwqn1VrfwmLuaBhIO0hl88Q2XWzRvW
hemdvbG49tXuMiiapVIGS73Dg9ZoG6kNDn2p3eu6fudPTfpyYvgpcoWwTS8+1V5/DlprX6E90VDX
TPN0vapvGWJdI+zYTVuDblY8/vo4a1ww+GouLyqub5Z7gZNYJWfUgkapmgdPfZgsPTyLlqpuhZR8
RgqrvtmaLJYs9Vjnr9kH37Cl9aseGd28DIkN6WTAkKSW0hT1GcX2KJ2LmRsLKNRxxi0oEtBs8PA8
1XqBvw1o1ijYfDAeTzMhLYl2qmtlcyavs4bvm/v+Lu/Av3IEXGl+H7A6lzOZCrVukyVNlYbMdeuz
EO1Vyu9siGCXMHmsSQ+paxN7qb8hIneNiOSiZnr7/ZpBL9EYMPZFEl4Mybic/gOPtKyZTOo5CRBY
L7j/CdN5bqa7Iw9M6kqmMtNjVDSjtzZSMh4VVuTQeiwK+SFXJtcNCTQztQKxEPX5LdT7B9sb9vX3
Ok9IZKNts7Z/Qbl6i4p7n9vVHC/IAy1yeGHa7fSS3QCIcbCTOS+nzyW0QTNPysH500MephWweRQu
A19fDK/TyCj3YPvE2i3j7ce6sm9M3bij4fnqdtIurqtzQuLfTx/iOMyr82hzFGFKg7sNVwHbWqR3
z4Pfb22GNX/XOKfe4ujshB5KcPna1OGYls/0wdggFns2i2aDruHM+exEE1BYR6eowKU6xhLO7LPO
rkh7/0i94UqLjesEPoAbueu2i+euWm39Lr60PWn193f7/VzI0PS/pwgrDpussxGfECtEkwdFkxGd
/U6nLtzR0Sj0kzxlGo8WpI5hYxa0b8vRW+Iue2zMkDgHaiKBwhWQFJwYtmSi6ZcRcmwGi+oq0Q1a
26W6zXLrTAvi+674pVj9LmJ/tOam3QCeEoV5gxk0dru7AKc/a4q776rwqW6j+wR9fYs6kPvfvtb8
7mEqNNkFns2YNIRRvBdQEcdJy2DFe3m0bnHkvWh5dycDQjKD+K7XvEsX/ZtUdR9DnKy71oJano42
LfpJT8qOGYhqOard1aimm8DOML2zoWKaa51WH9y54oHahIQzbxtOTGMmkQlUrwRIyqSod4DqL0JX
34NzxG+qR9fQQ+cwed691GU/V1iAFAFFZ6p6ofvMYhYcI0suMqPUGeE2kFf8pJ+bI93AUtbnsGNw
y1nQOUV9UFpK32kzhkPhzegNQt9aJb10CSLm2TO8Sy312CX8LWbDHDCUcguPCG4MnlI6btdVk38q
arv//tuIahesP2PFtL7tihHvrype/r5tv/uDv/2QR6eOog5iQ6pV7OwshnnZO0ML+l7xl7V9NfUz
o9JCStU4LSrk2LuFIYFIsT5z5FR+P+nihPzvU8O2U1VWxrsnIp9XyPU16imLBHmhrTR+Pcl8TPr9
1Pb7++v+fsYV1tHRM4/pQfoxXdJe/lTRtdqGspp2AVP2lqZZnVuDTj2vR4fHvk2IHzZF7AzEoDPJ
X3QddQKwiMFi/YnXVKuF1y2n2eh3AdnvWfRNGzUkWGEaP39/2VNL4WSk/dnZcDO5UHKDqyvsEp72
uwvKGBY7hJI9S/1KLUgRKO9N6cvAAvT3e34Lj3+5n8yjNb62XPJ8SxC6uls85HbwmIzqCJqD9ETg
0GLGecwx5GofK8KBILC1uq6dea4816Gl6Wq3biSuQ94192ni9hxx0NB2I+E4VQ8OQCrDu6Zqd5is
Ev6kWhU+JE66/zu/ojNSdjlVSXPv+UM6y+MIQq29on31lI3ZrcA59/eX/B5A/PYlj/YY6pK29tQm
cVL5KyzucHbic4Vhj+rM9JeUMPaA93HUV9y/Awe1ClG1ek5yf/Ldj7aaRLNBy9VV4uRevOVu5s69
SeSvwrsuXBeR6wrcDTALaYYvmPADl/NHUMWrv7/7iUY5XNj/3lShiPrKAu/tZKRiZLrLCCHttYUU
hG8cRd/qAugnC9xzZmtPVhZvQ4JWl5zNaekpEdEE4wrP0kOKmacl8mSmhSYuNMY2OnGGzG6KdVc1
n6OkBGeegu8p8G8/1lF/z/X9rGUa5zlqUS9Mpd0kbr5VmPaWWfQQCcUZE9wGGXw+g6P5zOV2BU5x
W+r1OstqgXCp4qhuqhe5PXD4j1HCY7bwSOE58wlPlA7m0RKcVOzsEeQ5rqi9kxPLkZTk/e9f68R6
Zx6tr51O7ExCz8WJ5eiq040cvXU476zAARq4kvtzRgRxYiE3jxZWz4fOiJLac4a6uaIFEc4YqOwr
L0KroC2bDk2RnUE51Lr7wUqBUWghxkPxENNrjFx6PR7xSxAC37CP5zDgqtvY1MnKyuBgSMpEp1zm
GDVmHRmeoVWtjQxpux/cGZNfR0/2ZmYsyUTHjydpBztOnkKwE8Ikj75OH1o3vY9tf1ur0Cvoe5xZ
BrRTP9zRMm9CwclGH0F5pu28CvPtvVCHtaXmdyTQc4KBeLVvACDZxPvIVr/oMPPGxg1/KknaRQlp
z98b40Yas3lMjmvOrFYxDvx10VpL4u6RW0rLstSW8mRlVveVDMdRoBV/kM38zF41rcu/PB3f2qIf
hRz+AZcnlZuPj9uq+9F857S7T8YplWhl+OaZodKpvcg42hfEmCpKZ0ehg+/nswhRder6zjO6YZb6
2YS0JMZCH5HJtwCCuz5tL32hSWfeXbWm1em3r3m0YqcBY3EbwLUz+BFBhgVJbWGR3KuFRNeqtd89
hdYIo0ePUiPJyBnoGoRTIU1YLbommB6CbH8feWY2bzWa74yYQyW8HhKIyK76JLcxeS9W7XRltY9w
BQaUbE2PTyAl+4ElpWYa33n5eowtDqW6TAIXaVleXT3gEf0qHTKFYkijrpdvvctqNOJZh5g8DaMd
Ecs9WemjPus63QPLHd/yTxfksnIQMK11pj3VdXwft2Q8KFEG5Uo5SElPGz2gjZAo5UyAvYE3Xr1F
ev3WS5gCyNskHqt374ZGWdLnxCLWOlJQ7DOj/9DkZqtJCNmUAIy93doXjF+3cQT3OVfDFwRk2zHy
dqYmHthnrhR5vAnBUy+tJOLxHGkeMcTyZoPZ0uMFnyVZz0mFOEADcutV9cNo1xuj0LJZqg5fGmMA
iNDljSn6bTJIwJzcUOddkQIrOlDKqkZ57QLznnnDUK9ZH8OxuWi5h3LJB12XWyD77FcjVTxCPmk2
5TlU/R46QwHObsYBARp2XMn7MPAo4RtX4/xXN4vKTraDbW0UaVxnipEutbbex7a6VhOQt9RlURBv
MOa/SYP5UGukBIdxXCwi1X/voob4bgqMuhSfZYsUMEIMqSuto7Cy+RBEuziAANWFtIv7O5y36a1Q
GJ67xBDNEU03e/CgCsmbRCar/fuIGnMhNVkw7+vmqQK92tTJHejrB8MsHDcDjNUZ3msl4DvGRvA6
CNK3SB65DQN1p/nVux+9ToAJq2CfUjw2UVV5s2jxrAJDIockq2haJIvRlqfuRX6jFBIp0957za8/
G/PompbqXehaJLabYTOvLG5boglptHCQtJsypjtkrkurgGxMMzX3/Eer8bMlM0CnkznPpdTsPhVc
bSk3Xf4khkndXpW7PuVRCThuzWLJ+zQK0oAyjYjtcbygfbSOQ43HwNs0fn0PGQmJJvl0s6kL0ibt
G7MHshppcbZlsSs6+4ab6oDbkIq5rw5u3e38sHvVVXmu5ekGB+4qcUnq9KtEQnbRoUzQwsuElAbK
0a1vy7Di7EVVtofpn7gdPh3EIEtzGAjTlEzyElpyHsyKzMu42HQSCVKhz8iDAPhZKGjVjgmgI+LL
9xY6qaCvA7JCOAHmqBWZ2joFgpuZL+xdnBYYsoYbnD75IjDNg0YUOTyMq1TmqUgzvVtVpfLZ8AxX
fXwBRxtElhU9eUX3OdhUSsxWHSbYs0oq1tjBVh4GBa9lP4yljd7GVxwPoXvyrwK72XRq5/xdKfw+
78KU/9+yzhr5ZB1pl06ZSNfMSm6GVrms3GAbpf6y4TfQ4JwYRnDm7U5snd/07h/bjpsQlmDnaeBA
5EM+qT8rQ3j99zc59dLTn/98aVOMfS9hao4S5VpGy8vtp5157RMHO+OoVNMMtyNOkel/AgTYTN3r
gPxKt1ikhA/+/em/bXC/7VRHJRtuDuTjPSq5ERUMffRFZHjzQFEvO8Ns53hXiGbBtCDV2o2cVWTS
p/LLGAYHAOIHSTOIV/PezAD8rqxkCUNCd+tG+DhCVV3IShECrM7o4SqEmdMkY2d5V0nsPXN5Tt1E
R1Wggot7qGlAO2mdA2XWxjd52nxaubvV27EicwQvf4GacmbHoj5TPp/6TY6qMK/w/VJWpdCR5PYB
BtqN3DcXlFt0wZTm4e9f5cQ9pR+dpInUbtgjgR70oGY9YBmJfI5IcaIyOSZBuYDmPEasgQPzEwww
RAzEN3duGp3psZy4PPpR5WMLQlGEQlqSX1h7L1fu9bgFv40QTvHPSAJPfYXprX8+cTTQxIBqxDHa
fCvSiERdcQfV9EydbZ2oUfXpfX+8vubjrBB16dM218MLdmbaapW6rrzwKsro2qugg/EqZARx+Z4g
hDy4BnN7IQTKO5vKK8JXoQ9keriGVi81L1r7gXI9hN6BXK+d1toPQ/3S2piF8zxE9mHN3MoD219t
LHB6gdlcts0Uf11l/iqfthKGEtiaxyuR1Rt9lLaGOsVkubddwwkLK9SNYiqPApJLr/cb9tKDq+uP
BsaHvBmm3TAzJkvwRs/MuzZ2rwdhPEyfyoInGPkGaMW0fPFiQKKlEs6SwX6Q+azsiC+GRLgyVqtd
qpJ0ryT4lRK4AELbkWjD6GNUl2SGDqvOyGwMqKQqWwybKwsYtmRnS7mv4gsR4uytgFhFVUj+m3Jh
E/NyJdX2k5kUpETa7gOz3ltJzYAZNRu7+zevPVii//6MEvmjFkku8Elb/zLQ4o3JbJNT4+bvZ/TU
XXi0NjOyrLWilMl51WGtjiQcQwp+rAop/reFRj9amQNdDls7HH2HfLXrwYJI6ou7qpYWEtjOv7/D
qWOSfrSCYsrx1DrquEZCfY37cgkcFgIzkXaRMu7CUbuXZdJrWFYdhahRYftnGsGnrt7RKuqqaUEY
FW0d2MfXKs9wWhpPwL7PrEInpGfiGD4ETy+WEohbDuGVYLvNzGX0jGXQHL7Mhu3B7TOi4/1PTZE3
lD8hJyeEGYG7S+VxX+ZkWylpRII54GhyIazmPq5rpsXdmZvnRKPkmFck2bk7hAVLjBnpD23fOaMX
Qfz2l3pbLLNa+ce3OVqMG4QuSlOiRhk6eyMkcAO0ZFNaTwNtn86NzqyY07b0Sw0hjhZk29ca1Kyp
75Bg9RmJ5m16KxP0fZ6S6CNpyRaj3tqzkjPvd6qPfwwFGkphpG1ue06rAJUThZgRhzFHW7wIbXOt
aNKdFbZbYkXEwtP4cf9+Wk7syseMoKavaHj6nu+o5RCAk89vdMk6/NtrH60msAncDq83q0kl3vUm
R18UnjNKnhq6fBv0fmxoXlubgMT4fSqMH51U7TvBjF+M+lMv+4smAtpmuO9dl95lGcCBLLuhv8bx
owvOjRRPbKniaJ2xx9g2DIMbkdPnRRTlV26mzuOioNdQpasxGLqZTNz0mR/q1NN1tLg0revboJd9
XNWgf7M2eUFFAejdnvxyUkgHufq3c8W3NfXHlQ0JpzAroLaOX+stzMVELBpkrX/fE6daycewG6LV
LGlgD2NI5hKVjX0gcs1rD4kCy9s8b7FI4j+Z6nPDySv1xuxtDNsEds56n4QPo1vJ1vjp01IY8nHR
ZuZVRP9TM90z28eJB+KYZqOZQ2UrofCcRJLXFERXaE/OrFynOrzfvNAfV1bSOiWsU8lzgkq4nBts
zrupuU78ck2WyFdBXWS74jEylLvIDcjMlOSrNO9fDCt+C5BkeMLaNGHylNIdYLm4hJQwI8ZPzNM2
u1Bdoihi19Gb+lUfgk0zRSSNyn0RIuMqB3NmStWrBeE6z8abKjX3Ns74tMw2seFtYdJvbbr2pWws
i55S5+9f+8SOeIzWyfpBbTSL1SWL82xJPseDMmjhlhi9M13JE0/Fd1v5xxUdKsUANcndpBoHufQ/
Ss3ApzUj6/QQ5+bt39/i1FpzDOlImKlZCFw8x0uMnasSGOdmFUVwuvsugFuurYmcmT0hqtXHsWwJ
vCPyl4f/304H3yS+H1/TLUNT+KqBBwRkfheqgNUp4GNoCP/4Qx2tZXWrRf5g6xERxcxO8fLeZpx6
exywf1/CEyco7Wj16lzbrWyjYZrbV9u+Hu9JA3jT0eShJTxTHp14i2Mah+YN1aiNaeS0DakGYXeZ
FDQV8NXmfXBujz6xOBxzOEzdCgAycDhv1WYfpyS3ukSazIZAe8MZvTQj48WF/W5E1YIR4zpIq5vU
ar6aAt1G34fxmat54q7/NnH+uB2wgSt6I8oQmT9duh6RN6oQaeWj+9Symxot7d+/2qlS+pgzNPlO
RYmYzQkN8rN8bd1bcK8gSA0oQ8E5ZPWlyxhmMOQ7gxAW0/DD1d9vfWJzPQYOqUlvh83kQ5zQ+rkQ
S83cT+Vs6D662oaE+TP70SlT8v9xCNrBpr/Vhw7z7aXMoM2rF3K5l6oFS0ovRpbJZOP5V5Z2X1rh
mRvp1Lc7qowqTRWtrvIDQvUj9Wbv9RXecQXMySqD0V4nwxl/+6k3Uv97XtQab0ip9uE1EXaTxSk2
930+NsAtve00wtQQbfz9g516NI5WkM5UlLFqVM9ptOZVLdM7aThnrj5VM3z/+Y/7XfEAQ4WK4jlj
VHsvOZzZpZWWt4ORq9s88FdM0Bdl7n8iT4wQCYhdLmLoL/UI3s+XP3U/SZaxpRP3oOmfpTnUNPYi
rPJCncQGZ9boU5qCYxsy0eq2Uah8ytCvwIdK1rL22nc5IVBaRt9UtBduSLJQR15OOa7DEmiXHyy7
2H2edt6/fwXlVKPn2K7su3DRc5spMobsGyJ0VlNZRQIa6LhCcdLGWBF0gGxagWSXaOR/kSGhaFOG
I1EGXmjOWpN4Bj+uH0n7IA1piIsDcepMJtSNsAI6RQxBiC8UB77mIg/yfpmmyL8lqfAXtsVILrSM
NdGV40LBAEJMt9bMJfqLZKIC9TJNYl4tDbA5EW/FWA9zUqJ2iKculSC78+rigtwuOi0JnEbZWlZR
uGCLFzNTzu5MEqQMIe7cRA+WUttvCVoiq+pVMsDHWd2mGNJ7iZDu2VCQYljajkiSr0AlKsj3761g
eMrH7NGjP4iyg1KTH4SbJ59FfcusKm9ITTAdP7eurXw4DNTUAEaKVSe7d8nQr8Dl4V711r0qaChI
iykd2Eo7PKrGAn6xAWwIsX3OLxk34xu8AceF6kVQxaqlo0W0mrzoCL7YSEjhTNlC31hMwxFEhm04
3HQNk7YhT29GL38IvPoiCey1zM9CMKeTlfJMM4kzJI08yIhr/N5OEkpIvRUrQ/aXimfOJcW4rBqg
hUW/m/pkMjnecplcTOAjclP2UMWvcj/58gz/Qa6bZdfqBAIbYFgVFOlTleuChdQIOswQaUx9E8wL
ZCd3pLQnV7lqfUy3qZ26zyOXuA7Tp0nvMVrRRRuq32cgIipg23eb0tW/ikBeW+24lKJ62+nDRdNI
HyEqWBKLulWhVRu5IJcmgoML/lUlw6uDa2Eu/fS+Qcck31Ruv52+vwvrxY07nMgmW4B8MV1l0UbP
hnmRRTiDYb9Zkb7R7wMrWEU2Mug4CJYpk/gwrJ6NQrxIuQEZr379+wE70RaQpz//sRS5ZUTQ0uDR
2kSaZIf1ykpbLjHhUbJ2qFJ5X7nDdSkH/pkH+vvc8Usf4tgsGTSZHPVpQYWbdiQa6NmcPM1N2E6o
JalxdE1eZl35Bct8zvyaA2hbVpem5UFliSWHfExqA68kQNDQFwTYzE0r2/IsE3nvefOSBCdOEPX7
9H/cBDlOFIsVcXIa8u1Cf9KRZz6qAoZURteJmKlcjZ5s8u0dtTY+TLe9aHr8BH1zxr55quBQporn
5+Ud6sCSW05fxDbvUcmbZI/VzDvL5oEYvuXU5tETnqA2zA45Zj5Xwinz9y97YgM7Jh+0mLPJmW85
nPGYpZxDu046c9OceunpePTjW/H7dWQuNwhEdHHokNpALjpTCp566enPf7y020hymHMKcUxw97Ns
6nJivzqzp0+f75d77/s89OPFx1GGx4DZ1bFcbx1L0TrRivd/f/mj4qQwjCKI3JjiBHOIkMR6Agxk
hnumej1R+3zfYz8+fYjtwIgTXn5gEjTzcu+Q6SMspuAaYsgu041lhkbq75vHmMqc3y7V0QFHq7te
tjs0QGZWkjApnmQYjuzvd1Xq3Y+NeZtxuE9ia6vU412EUilstIWiNc++2d5KZbYuPP0T1u9BwDJb
mnK7NCrvxtZUd4Hv8H7gn5BYpr/hO7lEnwX6so5XWpU819D7SHaCHCGal6hxgcKFUEGqu9Hu3hk2
B7PQ1rejyv7b5rtBRdDvZvd4MbJ1q8BZGDUOkY0s+keNdaW2ccJUVgDAWlxNjdWafMfOJQc5iO1H
T6sPMhvUkCL3brtx7ysF8gSDfmjrLkDi/lPjkADs/97UnZalJjtC4KQDw86wwLKpkNP69091qpo8
9ojLchDZscfT2DSyOSvx1AS1WAjZ3A7K+F70SITk1pdwR8ob9GmPoUK8YUNSi8amPGvIS5pPF92P
3JUsR9sqJLydbHo9bc+cZE8808cW86RqyzJouXH7onywmu4jG9Izx6oTT7R8tBKR8KMakglMookw
qaf+tnTjRer6b39fW336hX55DI6N4GEQDhRmnAIit3XYgT/SzqznQadetCoi1cGNnxpN3kRD5AzG
cJ/R+SI+BAJEkSz90CCYk9qDSLtZbwWXgS4+prJ0elzysHlOreSVTXCOdZVA3RotZMp/ybDtkpih
bSbokgNGFkU/R5JnQu+Q76eN32ijy2kUkZfmDj7jOrXrbpbZTIkhGX5U4EpmChJcX0rXkavzV3g+
GLOgNAF2TvvxVbLdu7+vz4mDu3x87usJEmll+jhIqcjNTtmOe+UJat82sfWHTidQ7u83OjVNkI/W
VsscCErONI4BZbFCNP48fXPh9wdrQCZUenKDLcFfCWps+awQ8htg89vPf3QIJAU7YULVe06aA01E
cnOtVXhbhuzWbJq5nEtfaYB9UVYdQV5xjPY6EIAl5WClx+OHHtRnzmKnbvOjBcSXx9QCbkKubRIs
29xYw3D6Lh/PXN3ff0ftmGRGHKiUdejXnaJDTApk/xLKzhV5FfeeRj5zatwqHPNKaKlVLHecYgZG
E8XETWrFRc/ZaaDepRsMS0qs//5MJ0Qvmj1tgz+2O05Nvkt+PZt1kr+OcnWFAiZcjlm2pbe3Ckb3
zlbjh2bong1P2XV1trWpz129XOVB+FywOZhkHIdyaW+Gtl2MVYi+sCqcCkajkAZ51tg1WXZIg4CD
V+5aV/r3Mx/9xLKB+P6/n12QmdDLQymtSSnAIV1ttMH7Yl/4cKuiv4Qfu4187bnSioXVWbOs4H4x
rXZpcWAJfMOJzaamd2KS+ZQGaGYwYqbeggBmp7brl2YsLr2kZRapsm2lo0UwL5l3vq3fKPZXVtPt
LpLkui6y1zYsNwpXrDbci9r3cIanTK2CptoFofvZkM/RuRXIr8mBXjnTtROU1UAO3hoRwIK3s1ez
svc6aiDbyz5CkCmEOF4FxCIqI9bQ2riLNDVcsLo5mldvPLe/UsG64a0DbmQdsiyBwy72CUeMRclh
LossxBO0bpCOjmSopGFYzKRBlDh962HWGfpzqmb7WK7G+6q2H4qarWJsCQZjg9uMPZD6Prmc6n6v
BjXpDcnMwv+GrLvbN4a1d3Giz21dJe4gDqrLUeqKmVDdgQUw/ZxuIrlph3kYxc+R3l/5nM/xcam3
mavscDa9Qe/GQ9L2j5kVbEil/Yqnat2rzctUqBQRVOrj6L0mcczTHqif0yrQ8nMwoV+pU7HH90WV
8hYVZr8AIc937nZZHTxqLOLg+piiGbgZlOyJAHNsyUJg0aaAalUJw1d1H4tEXvUcR5skXRvT8bJ7
Kjx/V6T+JTMsDvD9vtIaIDYI/opuMx3Lp5aXG2SPVQylWBa3bRC+0MX49FXbYKoCucgEl2yOj6kb
7IuyYINqdh3njQHQ+KxF6mu56qqWiDHkVXOreAGkrM7Hlyj3L+MwvydyHrydxH8MWrmYTe8XwUxb
FtPAxQu0qzTDm1vLV+SHvvsoW/wuXxlMbOzCejMkVEW6uszsbjd5GKYFOpe8YmaS8IsDWC1eS9Vc
UYU8hn7NdW+9ZY3Ngn6wNavt7rkOWm3p5noAo01sjBD/opo/1rgIfD8eZ1qmXKlWR35IBJpXWYbs
rUFIIkzRqRtcYx4+K6qcAmc13zWNSMPoNiTG2nNZo4tGygA6fJy9EDH5ll4guYtey4cNAXHcic1l
lZbLyckHKx3jfHwxrTGxaj4aVg+pKOd/8jx9TrTu1mI67INwji6VBuCDmqRbCFvXsiXvFYrMeTDa
GxOyPubDajvpkAJd9Ta0DsYzheDvZZZ2TBAObebqCULrNRPJCGSEtWyrSF3+vaad6AZqx/xgv2ps
yY5ZJ9MyIf6Abp/eYtD3LfeibNt59j/Ozms3cmRZ109EgN7clmNZValkWzeEpJboyaQ3T7+/7HWA
M0t71AL2xUxDjkUmMyMjI35jgNV3nXhVVcFnb5UPJlMySIonjDQUtEJ+ki/87iG/ZBy1502iFlDm
8kQ8WswGJyp+SFO/KZ3DF/vvqF0nSkFWlyt+XwT+FNq7RMG6wRifWF4+WeAZa5xbq263qKc9pNpI
5hW6P7y8b8f3S6rRVGWX56ir+mEKy702d61mnirF21m59ITN640+43QRZ+ZzIpwHtYGsh2yzmG0/
V/sfOrrf1CuMr+KchTnEOshsuvKpjo0sqjZtVq4yC4K7q5gd5tLuJc0MvirKs9O7mzpVfkrxvklC
vrLNg5jQWrSKxFK1uKw3QbT09IjWYxvV+0mE9XIqu20+muquwZpl4QyJi0V5VPl5Ve/7cDhm0bAc
jRoiIYVVgsHfp/4fMNr/zgKNP6Xpf2QibV41aq060XZ0UOEyE6daK2Lcell6zRT1vpxQHpBs4jxJ
NjT8T3Xvvg56fh+oiJ242nQP18kfOh6AmPwrzGgTVp0lVp0yPsjClzIKfMPFWvOw14Rt3+bRYbAc
B11AC2FURfP7XLO2qQbRO3f6X8CcHpUoeCfFOCRtejMg7yBrnGGHgEwQJwcak3ii1FW20j0UKsxp
1Q7PY9q85Gbvey63Wom+XPeqd5vbBbXN6LGiN7bEKtD96W3KBflvg/YlBYrR481dTmTbXhmW9mg5
S72PLfYCxqcdfovAessq5Vn0ygun01+sPJAT2LpDpMmffnhx39yC7Kz+472xEWK2CC8BXSPnrGvF
KUwzX9eaHxbLN6HoD6/oH5dHn0cbmxFcSV8XF6Cfd6Pp/NDm+vfer/GVSl/kedwlNdCzUoEd0Zjm
uRPKZcjck4PT1d9H57uI434JpRAbG31WO7Q/ErRBhi664mR9i2bpsqsnP0JcxXLbJ41kapmi0LJQ
nOnJJgnJMZ9e2PO4/ft9fPesX6LuFCn13Mp6bJ2YVx0lY5FWZwvBFLoqPwXXfz/GG+6X4MohBmmU
QVILdMV3yQJEAwDHnax9YUB+GqRmXwVQoJ913Dln6/j3R/tGFN5wv5zb4jIrcYuPY+wVtW45FAq9
g/Z9MnOMblsUYdvQqDaNbW+SfECbqeDAT5tpYs162iXLnJ01eptYm16mkAjcqbNvtdm9myfrEGOI
lR5XOzuAHVOX0+vfb/nfT5pAMP97zaBe6uZB0ccIb7aI6gyQs8FQZw2IrL9/wDev+ysZfAySqu+1
Fq5w7I0A/9sjDjAg6dhy7VF9+PuHfFMTM5wv0Se1xeBqJp+S5wnl9nxYt22QolPTbcsSxmdDSlcl
7SpEg50U/yGw85VRuG9yiO0a5++6uIG7dG9NzbFR+9eGsmEylNe/3953O4rzJTLRra6yBHV55NEw
n1LRitJHWmixpykr0FPxkiMa6GzrRjG0g9J4n2Gq7xIoEw7sz34AEVR145uTKi9TYR/dsDnbnXKY
SuM+tEV+k/WoU1mKti7wKY0H8zUKjVWq5Bcr0hHG4YVSrMKi1EAZo2w+RZW/DIV4dt3pAQ2cdRnX
ycIOMg2doPosWzSeUPYZe8dYwlqPKttZhGF2ivr8ownNuwhFJUk8K8VwjofmrhX9ztXi22wof4jk
36VmXxnmsd5oAjnYeEs/Tl+RX/I4jrVACdhb2jHCscmcPiaRWS45+sAxrtf5EB1CvMX+/sa+gUwZ
jtwE/hHss8mkaoYA/naOerwbxgb0daAebEO99wqIfLZrb5TWou7VvYcgH+LIeRuklD6L+f94C1/i
taFlWTpLHwWYbVjhRUOCAFJ2LDv1sVfCJ4XjnYuWDSLlyUoo8WOsxnuhNJ/D9BO7+bvg8CVUW72h
TmXCtLUq615mh5k6D2wFPzV/vrv+lzA9dgrYVo/g06Tpo8SPhJCZinp6/GEE5X3+S07ifAnHTknR
0BVUc5X2OYaPjlUch/sV2zbV8k3Zohhx09ifsoYc2dlPx4pv8oSvdOpqGvS5Y6lxYBpkPr0cspD2
zZsT/YqiM51dVLZ2eR6gnnyGzp1yZp2ynzSIvpu4X0nWKewHPcktBcm2GLKHg9K7sRw1HNWjM128
BR+a4GHdJAp0fCQ11E35kwD1H4zGv4y3/SUKi0k4Hlrdig83ccnnObnuy0FgmM00W5YTvBlVMuJn
9jDdfmzo2hZBBYUXyjwa37mz0cSPdyPXyb/dzZegi+s83r4TiGOhPeXN50xe06LZqWS3Se5uuBET
SWZZYuJOK+2pdT/+Pu2+kcegMf3fscM1o2aCuU51NXyOFYbcwTZgKNnDofUYb7yBaKA0+RnFfikV
htgJrGIljFMdewer3821hoCQuayhK9UCd8/zkP4kdfuNSLhhfwlsEaeY0G41zMumk4HbE2KA8Xjm
/2X6KUU52mwXFjCTa3ONjrddGrCJNnZyF4JZiXEhD4bgvtI2/EEzzedCuUemcjFYzap20XfERjr5
3UBHSvcF4k81AdTiOFJ35kqqgiNr4J4Go4Hee4O0LgR0WOuKb+inznqTMjigz33NvPWUz0lESwFJ
Ie72uqlKHRNuM22eDO+KuIo5XpGx+yEj/abZYHyldM6tCa/Hw2u18+K7Tqt3bUeV2PC0XUqzO2ip
MapzfB8Z5T1D8FP95tuP/RJeY8oaiakiUyZy78Z1VB9GgIKpTENJanwUsgqFJiXnN4Amo/Py99n5
3ZH/Twf4Hzubmmdz76gRPgV5+1ylw95wYWPkiX1TQrVG33hrzf3eCChYuTbMaLKQHz75m3BsfwnH
An55HTsmB96I7cTEag6ZKxfpWos2/dKY2z0p12kQ8S3uSFKMFvnr2ql/2E9lEPqXcPCVvzkk+Jq2
vZtTzSnRaK22feF8CNs79S71OQfL4b8/5nef86WPESK8oJmRVmynujpnah2spKiY0VY3eY4urPKT
bJfpfpf1fuV1RqMRpO3EgOpGczsWKhqXGUDd2QE8BeYqiMdrqCMcC4ION5pLYhsIlqobrzUP6Fms
saC75L34ZSPLQdMnXcUNG0Q6QzrsxKkOg40ymFsnsB7VKj9phXNopWZ/FAW+a2C4HA7WeUJ/ztCs
X0hVz6xXxQdu+qYpOu0W1WYpF6Taw6pCsVRRahMZJ/rsCC8uksK5wGb+1SIxMg71Bzq4Lpof9nHU
9HYxCOU1UPN1FZbreoreajzu0BCyF4mUmGsRDJ1Jh1b48u0RlD93aIZEPCiZ7s1AQUWQ89KrVU+Y
HyyBAy7LoLlxZmzcY857eoPoAsinJunRleDkDZMhuTcnAEiJurJHaepaDMjSzneBZmxEnfqlm4P+
ym+7we6PnhntvNA4eI36GAnVH2zxjMPx7TiVEHg9d6mhZJe506ZBEVJxTGKmU97nbo+ZV2A85grS
TJEWHAFc7mpveleD5APBXfhSYoiRMvCqVV6bNPOJeo79WebDs0mFYFWW1WlMh4feSs6xKvxY6Dct
vPkNhipLxxjx61JMnEfyNaI0u1La1GuKQ8ksx9HBKtrXAt/PpTJhl5sAHsk664gpI6xZp77YE6Md
6jWCz562bjzzt9QLc0SarKPBUTeUAMpFAPACn50XhIsPjuOei6kKaVHgsaN4kOCRaF5nhYNeqIH8
SYfsaY+G37KrVNqEtBVNGz1pDE93cWLsc7NogTFGyQrM4RO+APcWG0vb6gEcmZwybC1lHnS3WSoF
aj6VuonTvF2JkES8TpAhLodfpp59tBTlVJteONa5T0yX31HvrdFXRSuwsC5aVj20UefbdN6h3Xyq
/+G8xueuUT7MPsEI2Uo+EmUCHN0O72OnHUXZ7VTVWVk2Q2PZKk4OlfdK+34n4Cqq6bxF6TZZoN39
njnFScvCJ0OPAUGHJzCCr57C4V6+ak81VkUIxbbTXwZrWHtWEC7naSDbyauPaTKfIX31i6QpLmIy
dxhzfMRBfYnVqkScyQGhWIrtyOqqlarGXVR7joLkRSutZp1zQ0qjfTp5+m5h3akO/drMxu2IDqsZ
AUt1w2kzT+ouDuN1FOLiMZbhtaxRClPjO9v1GEKdaFFlwcYdHE6HlvC1VrnqSTPu5GIyFEAhOjss
SIRwXriz++TMarWhBcwxkiMRUhoMQlDn0yIOxiufirztVCxzUztkWX2pmvHgWQmSLXN1GallYOYI
EpZ8Q3bvAqc9DoDtl7XXgUHx8GeCcdD0w8a1zH2oJ7cNMMBlJFgURR7emVVeLzN0WWtQpoqT1Utb
H1khHp5NedevUyW9bahUd153jXTyjDG7NcUIxMU8KAOaNF1D1m12xyRx10XVDEAKqWnHjfYYoeiC
vcZBPnWiKYsJloyUHOnM5BasyUW0Ne7rKNokvY6fVxEfDQ4rpHPIuHDkgxkdLaQiuBdhiVK50rY6
pGrbWuGCQ9q5rpoLHGvs61Xfwi+0MwXK2ab+jivjscu9NR6vt1k/kxhm8VM0JnezWzwGUk9SGftl
Ek6racIKIXSfdCfemljSJBazpE8f5ZCplbjX6PnodoXerblyPG8jFHFX0mWdsetbEBr2WoFauh5c
+hAxiCigsDBYj5mwFmavrrQoJ6AK0CKAjLNVSxR2ouw90cetIeCxdW5+lwbBCWp/sEy0skavmZ4p
UqfZLe02189r/U/SOJbglPNk11mgaFEm2jaR+xZExq1mIR+ZZRwaxZVu7LXljLDBSCY7aHbYrcZy
eElaAgoUfbod3bov+FUXTuJCjSFAZniPVsYGPWwUN0Xmm20G+sALj0mHTHxaIAAk5bE1NCamzHCB
FDMsE02MpDQumH9jXpfc1Hlwj24qZmCFyBeOFt1mWvXoZjUKPOXRboclmoW/q9bcoSc+LnRDQzI6
W1sTGkRKMaXLXqMDjb+KLKSz1uv3ds42btaf3cZemSMn7nC29uyOK7v3fN7lrkHtsIlGfZ3En1IH
XIo0OdRLvPQ1xxYWfx7knz2kZarwZXDhCEazezBnch4EBfVIvIB/VhYtItb5qG+EoXRwdYZDoERo
5QFuHkCHVNW8L+0EY3QDVovZY49qUOsfdbEhwU5MWHfjsEuptyKN0JLPzZSKWvrrXDnS1UMROu9j
JG7N1EGVXENQ2xrMRdDVeLS5rT9U03PKRmMqdJzxtF00gCoWJgODyyc0jBL19ag8oWA+7eSWo9gJ
XkhWfK1SMa5qoJyD6m7SzFmm6Ag9yMmMqttRZxKnlvpqzd4qpaFmqoqvZuGhAoqrhN467RPk4m1x
H4T9uSl7RA5M/SZrSsSx+oCGtGcvDXZri2VbiXSXItujNr9j123XdtGuMOHcIOe9VXVnrTXs825+
DqLpV5Ybz7GNtrhZ37TBQCe3LZYJTty11pRY4NoPUTr6E6HSEOxfNKadonvuAkS2emVa4pKzjnV9
OXYqcuCFdzM46bW13M1QZLhAtsfGzDjRdMwL1G5JQdjsgvkzKZQ3t893esppSdXv4hKv+zq6hQw0
LMY4JvNCIHo01E8P9YiRmdPnjHJRgEzsBXJXs3dHl2xfecpKM8cHV7HXEWcpkaRvcVifVXoH+BQZ
SxOfU+SjSnTDuEgqqktsDruskYenWH/VimznySs3HgkSsOcF2t1iaTvuZrLGEz5PW8PC2FOdXNwZ
m43U+tF7nZobh3Q0tPNl15bastIm4CcGVE2KGHIOxwLj4yA7Ime35LcW3lDeT5EUNo1e9YxNHCIJ
ZroI+tHN8GLzCVTAiqYeSHoH8IQj2GXd8cEe0oMXhAdQ/oeuTNZqap9KRfxOgZMg4qLhUTo2Yl3b
Car30QJMef2CxfNkIoaeISoeHoRLLIgtBAIMtfKLfHqMndy3UR+uGRNzMHaeOUpc6KXDECxw4jWq
d8tS7beMwy12d+xsiHcJ7DM13b1KslTYRFcHdXPpELZOs3wPOGZTlOq57O1uCVQQgfuc3SgNa4/K
33hwA/MSuQV2C2Z2NqLYfjZwFMNP1TvC21ZXwoNLUuXNai5Uur6O8iHbLygI6r/nMjw3lah8ds0E
8k8YZxu7+m31XkldRPSrspuuDb5DCzUa3hSi2iaO699hYeOqcUJhVVkl83zpKX03ZrstgUN0dYhN
CELn1WRjXOAcxrBPloXTUWvADwwnTV8WnpSo9/va2pIwaSeDHjfCaXRWD7JaJkYDzI6xpEO7YUdF
J5/M2EQPLIg+1b71M5wBdY4BUdpvI3gNl8aMrth9N8sC6aEVOKUHxdbPumnetjjDWf30npZDtQkr
TLXK2XsviVV6OqEm3033Q2OfcbLWV7Zol5IiXQrjoiDu7LQjloiuH3ZusPFy3mMDZiQzu1Mhpgcq
N7Ew+4XIK1uyMc71UGAOk74aDGduW1vLwqRNQKPHVmjramgiWKiPOP0zuKVjRcamYQnr6ASsvLri
mnyvjKZf4J2B7UKCavtYXr0OHynKywEwyyOKxX5VZr5h18c8VF9nFF89wFRRllzMan7qopp8Ml1C
BWC9BXR2q7E7pxqulGV/o1vYGFVu3SAbZiH2ObwFeWlirFBNh8ExS3ZNLSPvwXgNwspsVnvs1h6t
3H2O+55GPUGWeL/UXQ++s/1qKcFHIIzHMmefla3J3i2mhUu8N5XmlCTZXTQnh0hpNmVv/h7Sfpfl
fbkxEY7pvOZX52qfMejVrtCv+LpkqLXNezttf4GUu7UM86TjwCCb61AVzn3jButCdU+iNdTF7CnY
3oEKBB92TeLokgoOc8m8w9M3+/NTrWCOJTgP7EQl8CiJNPSf2m0EyPY9NfqKo4KYl3YUHic3UhZq
oCHqnTrv2jze8RMBNcRRF16tpIfWnq/94PyueIjMNWhLTNlyrjkXNPZTJBUJG5e34HUfJXTONYbX
J6eO7kGhK5cxo5YUGBcUhMo9QsfSrc0w/aSARtTphoIWjt2uAPR8QKN66irx5NRQ2aGG6QBrZeGw
N+unkCNdUpTVMgD+689mG60U4hsoDTSDTBZv25x0s4uORhUA69B6lehaLB2t8YHv+mhJXFPafpMu
gHOaaAnNrb2o5B6UqEcwNes4RNA9AflBN3SnhuHJHCJnNwUjsSa3VUQhbGUxtx3GysGjWsIXYnMO
PX0tMMZaIrbsW8LqFppS/DKHDuTRn7AZDAfJfNGhWE2UXeGArZSCs41XBfivAUt3ytDHD9N3LfE2
T9FeL3hTOLMjW76f+FoFcy8nBZZn90EU4wanrpPGQ0WvurWnGUwQhqoLm0olxhK7uZ8vJfzFBT05
DBWd8bdU01Xn6YM21jGqCPeUXVGVWUuAW6BMD2rl7tIx2MVT+VB0DUmIeNMbh4Df71PKpw5qe0yo
XyP+tIsq9i4V3Q/HDKMlzK9gWeBjuO5S4P5Kda2SCFxZvM4LsP95NrAjekBK8nhiE+NhV7Xt/O5p
wEZOeDfkwwiDjT/HbOsB7YFD3w6rQQouTbwwmsMLXZ023mxfJMix5jgQDeUeJq3TeuyUlI6zyfIb
ZAHGviz2pD/Lup134WjV1EHFY+7xvtlz9zP1psVEUdxyxL2pldou0y00ZSAju4xCXEJnM+u1YjIU
WY20v95jIYPzB33M6MboUhrxzdaMAQgUYh8I58Yoq02GrkqoKNbCiJSzngxLOc3kXZfBfLSQSFhr
pv0sh1tNolUcNy+qI540EzBvZsvSNzG4Aw86gWuOYpXjaVn7pV29WZKCqrKVBe8NmNEWLhyGgzB/
spU1XMesZ6fv3gedGchzteF4Pw9iWxflpW6cV3cSn7Uon5UkqFddg+sI+mYr+RtVUD52WX9wIcX1
YNY4DV28vDxyivIFr8ASOhIZWEUv7EgVy1TXeAON+ztT4Z4qCpU741LWxVMT6HetbS3BblE+Z5sq
rc7PPLJWx/7oG4RFUdiBGJk7Z2P87PR6GxTeNa6Eu7DH9Kx7OclfzjDLKdl1GEdFhbdvam/lzjZG
7aaxyFX4f7X5idLfs03vguHcGGV+suvk0Zw7Whrpw9Q5d0bpnasiXYuR96nTj9TC+aRW6UWdEW4y
3Fc10U+qPt1E47jyIGgidt5gYVCcFUTPJQ9Db6l3M3NS01sHY7S1VGUl8aVjbmGRrW5Dw17g/XHV
cu2u6rJ1b7sHh8KX/FnfvHdAfWst3BWa/jnExnoe0d5OgNsWct4p2gqyyCXsg/MY28Au2Y/LN6tQ
nhNAm0o+nZzI2OVhHOIM5e0ikJtyGMwcVsWkvLXuoC4F9nZ6GTyAVhs2crTb2SFhd16mST968hXI
a0lsXgcacmE2Y7+SwRkfsWvGQwH9+eyFk5J7OS8FUr/wWxtK/bpO96dIfjU2c6WndGi03QZuZraq
8uLJM2OGYNqXI4qpymT3CIOT3FvCsK/mi15x7gv1e2aWlILqI7YbDNdJ2o8y2JW0vDVhrbM2eTAd
cmyzw+Y5L9szxsq+NltrB1yn7P1A4XriALKSCOZB4F81lWvZeOCBgGEX5eRhGlElaxf3LwdLaPDb
4E3HQ9F6zJokfU3L+lGBgWjP7d0k7x2XU4n/miJxnFDvSSRbY0ZJlCzcIOpG7VYphq3i4X+N0elS
L4vfxPzzKJHahYUMuVKlHkOaf6payDnEpGTd2c2L3Sbamiz+Rf7Fn2uB5T0YdcvSoQxjudayIK12
mGOS2EpUerAM72msBo2oiRxaVyHa6vYL06QUDPcZfyzMNcYzFrvgpdshQKC6mZZVMTwrNuhfmeGk
ggOlh/W75HoIpOWLIKPMiuoetk0CuaJh8PVZ3BQMLQovB8go71MT3ZCxl5uhUilfVG6OgKtzWwPC
9xHxVhbVVL1LWHehGgAT9AXLZBfF1k2O+MM8JrdjZz/FU3ZxPHMbREG/URO1XxTxTCDRMDbK9qVR
X5JW3BeQRddFpO1axVCXCjnIpm6wDcw9b/Y1RcnBJ1Qt6iZIKhVdS3FQp92hP1K0vEMLca9y+qHn
QvRtPAQF++zTmptj546HYGxiAEOlsmhaCtk6tOIwa/fQEJ66VNlL/A4y52uTNlnruRfBVnuupmA9
tdyC0v2ewJ7HDaLmhmsBkmVf5bipF4tsHItFH5K0O3mHDFABxpKDgVUEu2Ysjiq9yiKVxVJVmgko
ycWypmNXe5RF3RzWUJdf5AJtFc70Ud7dNxwPaGVGQX3Q0/jYWvHSNcqLZ1jLvn1JonPRGb/yOFnK
fmdHzQ+lUqgdlf2qtI8d7DRH7XYmwGrkD4WpPDrjO0GlMp4UagIxf1cPz5R1Pv9o3EX+H/J/sJJp
Q6twBAfwmLQwn4LDlM2+jOuZRLJEfm08cUWGaqGCW7AG5Aok95UV3vOhZnTjOJQ9PkLhG8h3LaTY
+OQQzI6O9TmoFPqRQOQyloXPpq70aJzaeH6WBhXCKVvUsspaQsAOk/lk8Vi0UjkJ+SzCKxvmRLu0
dz/4JnVpDFXeefhOgfBgPMiEQp5oK93a0J7lt/gUu/kgHV4xWjgyL1Oemi69vGd2fIe4llA91GAi
5nO6lNpFkZ0c6Vt0MYVLS7mRfK+CnFveM9ka4kT5MXbpekQ02KGgLpL6IbcFJ4F73JmRbNhkqnMh
jdDlz1r3mFntWt4ptwIg98x9aex8HqrJhY41DM/BcMpBpXvBDyW3XZ5pe7Tk82DamZBOeGM8pDYb
vj09Oc1HMT2E5pm/lARrxdMolVE3altI/DfRBPSIAKBWe+TeW9Tp+cctq3sJVuBEIV9h7UZLLQVD
r9+U8sAY62/8hK8q9t3IoXtIabBZ9114kw/Jriml1mIen+NW5Tyqjgg7Jo/yVfcGyBRmuA4CHome
vVdVVzF9WA7hCch8NChUE+liLbABfEHEZ4/owq1E3UthAvqCu1Tv7+TBvDeYXdEwnV3HXBpdc0Ob
HFgyqvv2QuWllB5kPbYfWKCl9qQw9FVzD5BtqXB44W1VsOGqHo5N5KsIEknkQ0OE4z+kbeotGOIl
91NqGvyc16S54ffkRIyRNknDK935wLvKhSKp5gbyHJAfrHaTcCacIKcy5DgAYA1MzV4/oPDfeI3E
ehhzeQMYtx6eMKvbyg9LSIFZGiFe2wH2UE5JHbD0Vl324OrqfcUrlp/MsEP2lQoCSXUd0T/UywOf
YcXP3XgbphRulWmFRudCI+cjdWrZeVsViqdCTt2u8Ero8nNhnMYMyiedJHndtH5wOZAQnp05uWNh
68nI+YVdUINCN/Q0CO0Vy4fVSb+ljPRV0fengb/utU80ZXj7PFFQEPedg0BTPEDlorDmVctCUId8
b8bPUtCM+++j5nFAM8Pzroxzr2VvE24bEghRJ+KuGcNuUXvuekQxgjnqiie5rOTN8QFyZP68cP2G
C8qVoFV7uTxEn54LxyUrGneJCteQS8vnmkeScSRvNMy6nY2SPjfDM2MlNVKiKH3ktwJEQqqgZ7vX
WFQWUrjU5uoDP0mN8Bzmt0bdfRB/qsbYs6mvDPsiX6WpRd6KcrrUvEghhMh4yZuRHBf+ESjnuwig
mwTB/zfj0rpcmRihRHJa+VL7QUJfgBul/UnmepLGzCg6nbXjH+YF/3c1+2RyKOvtkI4EpkDPbREC
zX6QWlkMhwQu8c24Fs/SlpFrS3GRznsDtsID4Jq4ESbGGdkT8ZRn4M6k+mlJCvP//5oIN8gaJrfK
eMuYxs/k9M5p78g41uftmm/95xXL9wnybz31MwrXI6zrGgCgtUCOelEQyIhGlf0ZJPc28yhlWM3O
YisclhzHM6Kn7jy7bEAyrFr6iTbhu62euDv5ktNE2bKSnOp35yFJMs+fDs3dIBK0pOOVnIFUveTc
C7RsI4/3zAZd95MQ6XMNqwjcm/D4eUaQC6DmBjEc4pCqY444ofz7B12VPgNclqceSjVyCIRFd4Qr
6YG3oZktRzAI31VUCK2gX4ZesU6yY886sVg8kRU+zhDV5Cg1H3JDYzyn+Prn7ajPGU8/1LeiPcWB
tvxTbP3jySE3OiZKSrME0xFwTAwk8YAwwoXkZtw273LUcftwo/DKLchBD523DNNtmf0nyOOl9rVV
fvGx1TjgQHrDQpUrQ+4c7PDRWfO6haXSv2iLDR8h/4xpz++H+k3dllTl3wEqQne/ldHPiP+Aj+S7
k3NB+ocwvbiS1HqTE5FPqNjHO9Bp3E9MWNJnPHap/0o1Qq4M9mLhBvGy6q7QWxeC1IHHYjBGrSJR
dt75aJ5LrtcB5qher9lRGqoDtfJLgGoj3kgtHYKdNtd+GPs6xxoBMEEI607Ov6iUMCyqfn9mVURO
RZzkiuzKPbvS3GD4apyQxl/JQBi0j4ZzsFptg7sfVYG3EVI0/7gciRFG2jcRxRaOaUM5rrlJi4ye
LtNZijJwkMb+Ao+2KuS4mu6a4iVOupU8KrhmtZI3QbognAOBLqTzyDvnewkoWsdJljKu1q7cLuXO
yc8can1MNpVKXA6VTIqoSglLumML7p5f4OEmHo6b/+Oz04G0ZzUaATBAy8/6dwEEoA7pYIr6CKd6
YWqPDI9MPPjYgOf9zx1VjCMuxTLt4BsyAjEluDyzgpGYs0++yxvhmzIziPMT3qw+9jHN8GR1vY+b
0qKDxtgFWPONC9iPKxmESt2lKTUc5e1GOlJ2XD7R24tdWleZDWrOJRpxm1U3ReVARhiuc7CpUvrO
jreqcB0YAyqdHwC9sBVhZJ7rUFlF7sdMRyoB6uKCqzadmwHkVJBe3Hjv5jfj9DtVBHiOW2Wqfc9p
V2lsbrvS9HF569UW/0ApZmV/NOmnlvCsI+wU/UZG0JTSzcDpmgkZjT3bRnMWFCR6jJrdCV5qGfsx
ryziJTDh5EPJwdNvkJdZzSQiWIdv5CPKJZqLG7mRyG04CMwjAydnCbHWCV5se1oZ0RStMqxeNIwd
QhQGOG8PmV+qV6F+NhFkIOeGp9cCjFCS+NEkb0gpzHjoVUC9/KWkH5aprkZUw/krp0KXJvMzKTaR
VtGRHv6hxkrGCpsD7TmXzDZLOCiQoZjQSnMKwwmOzeOmkLSgeOnZ1qadmmsGyTSaX2m0Lkq60cks
jpoGHdygdf7B/0c0IwsT38EWDBNfO1wYzznBcUANKCADt+O73HmXv3CHHfItyRMXREJhofMkZvrA
6wzVd2ktoWFJZLXG0wCavNSyLf2JzTSSdtrYDY835nQYBVxlbH2ZFKMw6PneSPsYRqXFxJGvbBa5
GhVvORaxvFylHU780MHHhK9SjklT5ss/5KtsTM78A5joll+pYuZQUfwe2k/Unzeu89o5+6j8hKPn
N7HwR4uj16e0zlM/HDe6AyPgj6l32+rjbUQ91UUET5i/pjK/j1IO1mm0dpJxnWIhZGGVImjQ85Dg
2S4TWofgZTh2cI82rvZqoHM+4xfGAopd4Z5bb94xaDxxF1aHcE4h+5S+hubTBnKcHM+5pURCZ7+l
JsXNN9CjORHZ8kciM/dDgXabavlBmlPcjLAvaUHFuts/b6I98370XlmM9nhIWBc8Wq0i16colyQL
/HYyEH3Rybrjs41ItHNDw2/CfTEmVng9japG+IJYZiJHJqd7Liv+5Mw1IRq4KEcAMYdXNzIXrvfE
LJc74TQdpRpZEIH7GJGo6naEHIPlkpD1B0lzrPDz5VomaKxapG+ja0xbzbK8/+HsPJbjRrYw/S6z
HkTAm8VsyhsWq8gq2g2ClMiENwmPp58ve3WDcdWKuIsOtdStYgFIZJ7zn98sWOaPZYlRUTadqCrV
BFKamGGkHxm5ier+cZ9EGazn6cyq6Pz4o2lIUCmaA5kim6BCLtpWeykerOplrF6TDFluqG5ua+TE
PrnHmsCRyPFhYYe4dgUHmX5PPPUseqnHe94MlcbjDveeYo0WDxX3sg79fz7A6Zf68DLrX5PAHtzM
7/hUlZ/DL9xq0xmvQpNY7AZqhaqvK/kb6tXjty0sCf6nGM4D3C4p3DVJYYe26QArrUMxEI3IQJNW
+xR1xwSiGJcCQBK1/iXTbCY9nPlkYZqR/RCCd1ZG96ihPwM40dt9riffAz7BjDgYVkCLsmgsxcHR
6w+daUEclbBgeXGcEHwmqjpPJTYHS7XPSmYCRqDTlqX6L8J7xMqNVFR4itnog1NKhj+tLA5MCXaR
39Fd5eLcG+N3b5U7GEeHAp6hQ7rUwrHZrf1qvof68O4M/U2m+inQtaMtioE0IDTSUjeQQ5Eczrju
lhFZpU8RTcXYfwSoxQAF573uVgCqpJ8yY4Tpk00725ZvZlDs/cbadwVM5RrZjERVBgMNXXaiE0yV
h/rC9udlPvkN5BlCnrHDypcTNnYN/D31LYKyKZZuXodY5VUSQnjg/ENFCtgrvCzgpVdzhUYmyzAb
Vx7n0z0G5sEqNPX8lEO/O2AFtE/G4tyYxm/TacNlY9b3c258hSGSFczBsZXuGPS6LnIrq6e2Fx6m
o+mvzDAJ9BPZ2W77JwahzbIdwN+0tv8ElQNUpoWvPP23mGEyFjPW4k5dHYrJ3KLS+odx4rUmrnOp
c8B3C+5N9lHb074N85U3GEtu0Hng4WZa9GrSlkxN+ixF+QGMeQOTpXfs3gsUNGrnLAlUKrB6RTGw
iiJ93cXsRUMCahL70cE38jfK5oe8B45h0tSTlaPZuP+xWVV9ZSxymbwzhchXYpzYaUzU6uXNbUNK
yfzRnEe8dg1K0tKM7hOrYJRdUxIRU4bb7zLsK5AmQjKXUyOByp11iMkSzg7NsRXz0oy1M+P8F3vw
v/2ATcKuHireWM3IjgzRFtLA7Y4hBP3z9A4JDbaXO76NMnnpsGk00/TN9LIXReOtKx3bP6CxRop1
UDjwyg1G82zY8KAKnBM6l0GNRkKma56CxDfI+wqnVeQY97GVm+yPeL0YgrH94G7ivoFaMVmXVndO
+IEkC6Hj7GG4w6Oc3G88/HE2FP1zYCXFOh7zTz9q1p4X7z1DWschtYisMvFkDZ+Gzrk3aA54BVke
ac0eSiXeTQTKUzCb9SHGqhNIpzwMNuWJhL/22HkzwQwM6aRCwz2boKwa7EMbYLdwB+tNLINjybS1
GPR9N/uPrZ5YC014+VqbSioLv75aKn8q13/VkSQb1V0WAXG/E8cRy0AETbNILRrPbsKPvRS+XDpz
t07apF06KldrnIB7W5G/uRNzfjv48nF9rSWMaWI/9lBUVmPmruoEZLy0EwG2SYfuhWJPLbkkXypf
iHK+4TUMaN650Hg5+bt0NcYMsN35YXDj8BgG/tFxsUKkU3W06OBqGgWhmZMIZ/RQOua9GfZvll0/
GPp72DIINqS7c0bv3vd9Na6UB7+bV6LWf+OZsbZ5/Z16ZFSoif5a1V2/GvB1XXSsZgE/BwOK4S5k
hDb3/jbI24/WGjFgNd6TlCNHald3mNeDr53Sdnj06NwsG4u/pqg/Bw/HFMNxxxNirfjZcLSdBuS+
cEtK9QxCn5+Z47KzavIVbAsnSa/d+rbxe5TWo6an7VKT/ovrdYB5JCSl1jwDemTHxnQuuXSNNXyv
m9nmL1nQi20tMHAiSKpMJxBzz2EHpJrNYPQMZruRU7Iq6AdWbqA9pzPyQ8Mq9wrb8fp+AmNx7zPM
VB3NG5mWxmupmpJ+OHRt/q1psD49F/oF2FvkRUeMD1Zd9NrO5aHyute4rrEbWjMy3zT5gMu1e/JF
cqrzG+cerNi3TFbrxBtOHhI/OGI7r8ONV3NZvPCc2zV2KVQR1FrAyiAkw4NKGjYUb/SfQj2vwGKc
lxwghdOWP8u4Bxkvnslsik8kQXRFZV7IhJ61P1Dlyfw8YRKZoabNnBT2g7tXRy6kocli0jLeD9Ur
DMWFOosLepiE9tSn/51d+KH8ewKJavAI8s6b/DJ6/trq5IMFj0hIfx8m81YTIcZmabEtfXEynPFu
6Np9SFSmYmpOkHRUcZSK9EQ0wi/pdO9NFr1aGOWNAU2J1X3SRL/Y0mS2370NOD0vxzK6k7n5ZqcF
EFLvLQMq1kWWG3t1+Yo0pTVYC5eRuJJUgLOYD/9dP7SDCNa2GO5ziu8edJF4kDszhhubFclHE9qP
EgsbKMaVtu2wRVk1VlvhWFvdsJIKcLGMr7GevNTZnJ4Su3wIrB44YI7CRRtOqI+Ftcc4FTZ3ex6T
8neb9reEc3gOnHETh94hCLIPbGnZOYKhBbfV4Wlz8zyjCiHSVj1hSBMjfbUn0+8Nibd2bfc4dU28
y6BIxjPpk7X06QkSez5lDiSgxVg4JZJNA+AJyvecQhfPe4dUVaZJhbBOmZun/DyY8F3t39FHWiuy
94qtn1k7DzxQJsbWI8MPlzF2mtmo3+oKrjvfIYhGOGCxfyCA7d2KUrTK46wcX1chp1ZqpOc2cjdT
ic0OtsarqKBEaKOEoUQq45XmuchzMV2o8uRrhm3yOE98Stct6MVPemMcY3xm0hHqRTLUd0YyJ0sK
StFkb/2Ufw92f7bS7pY4yXfOWS2lOMeTvi3Bvd2GabfXie/S6DC6bYphEY7MhkQQHtha164Wc5Ax
YnOIb1crto0Zw/tJhu+Eu0G+cUcMaLPsnOZFpXg7vvtVx3YEOBIeZjSqemHcxbw8BJFtXBG+VYG2
t/X6JMpm77IH+IHuc1nRkxzYbqFHwvpLh/FmkZdlxMmprZpXbfYvhOHdJD2KqfhBff6UourUYv0e
usxj2sfPI93P2OHRARtljvV3tb/YTnA0M+hFyMlPqr5ovG6Z+dlWr+ODlcu9h4dPzyLzTAMnVQoN
syEdrsjgbbKBqVLNjJuNOqlNEtenqb5Tf2MuoChyAN1HVTFiuxzuAsCTVZVNjKZ8F3BXP0YcN6Ry
0g6OHkbnYD2pp1+xWkfUGabgI+xLZkQ4puEJ9lnns5hcuWSsoStCH8RHOeyZDtQmsio3VMST+Tw5
6UtSOie3md6QeHACx1QdMzepyr2b1dnpQhexxwxneMpD41oUYbEIaxvhhU5KfevvzTF8jJ3hLRy0
C9PWFSHCjxGJec3wSZbQxeY/z7EaROaHYR7e0358RylqAw+DFPLcIcYuYWpzKAdb5HKP6vd90xwG
dXo2vc+XN7SbiUmfURXVcgDU3uixPMvReQzyqsJ3C8sj5pjM+kCJgTKPimQ8Ns4tb8l2tBkmBbF+
UXc5q3x715dZwBNzwlVZD4jYh3uTMzWp/S8Ms+qlUvBA13nGovMp7KyT5XyH/vAqWjfZWB03p0dh
wbePnJWZ+8wWHZHS3swPydTd0TLtBvYtPx+PTVheVcSpXtfbukgOXWEcmtRmllL2y6HuvlGdXTPd
/mxZggqmMavyLQ+gZfHoT7XjbEpiQb1EXmtaa6y0L1Fe0GsbTKFJRDAMfU0C896IJmDXNN/WqbvJ
5vHYF9aD28JUx++pWXetSwyReR5S+tbOMZIlFdG4EKZ16C2gMRHEZFuSgRF4PndtxCrNtExrrcEl
3OcORPx8LP1VIxttI2tAS7CowYCKEtnWsEfKNYIHt3cS/t8imCciuw0bF+p025I1ktAEhtm0Zq9X
8bqS4xNz+ZWu1b/bppnAz4D9Rg5YRwSbcAQjc2trWZf+1pDztJdx/Rm41ZNnFbsZ2jWZWXdBhWyt
aK8isdhV7SfRNx8osu8UP1YvEACZEzO/eHiM++BDDt2LOluCtHsjMRQuZkZ5GtibcG4ekNffG4PZ
kb6K0ePofPVlzOtsiZNfeU+UHTcHfruqxuIOXD6y7oTbfJchJJsYSfpC630qWx8XeX4i1PD5FcYR
pbj9HXYQuLsUZUgNUJ0YHvql6SZ8X1v6rv1WhM0LO8e6E9PZqPz3USXWeKLfDT3tCOmRR2OKxFJV
y8yYH7rOKhbD5HLZ8txMxY59YFkGBcIBc6WVeLvoZdTCFWfe+Q+pXZHYOc0QU+RzvsS/GX9n8AZE
SmDaqc5+xr0ae7pc1eE4xPEySZ5pxJp8G479ay+hHE/KssOGF6u7HxZFPVd8pFp8jEJvb9rJqzZA
DqtcLEsC+a5CLHQct9SvwpgJMi2vfec8qO7J8nBRIOtPCQo0FnYV4zeWZQ5RGPN0TWfxa2REuPIm
ezOP1ZcOkbYw6l1VBg+BjnF6pAfn1mkefLNj1wRkE7Z4byGj2Q6AWl+ySQoHsijY5Uox78mZvqt4
3Ugu48X3sr2mMbrjnF771nw0UR9SzOa7TNQHe8b1BwNrApiTGTIOxykztU+feq1HL9LVeOP5eNlW
Y4ElUpc/mHF+1TQT0Yg8uhDNDdn/Nimc8Mu3l3ZsHJVczonnZZnkrJqM3HQq0gKSZzjdKaa7HMvP
MuqPDldbNv1H0fCeRsxGFp6s6JGyTS2HW+3JA0j/LpLVS2kON2fMD2YuXmw8DL28XwsdzRgyIKtl
qU8tuA5KQ8Fp7bPHGV5+sbq2W0oKqIXT0fbqQoNNmDM6cNo3N27vxtm5QQteQx7fqtXk84IJC34G
mBDu+M8Tz7IHN6xc+Ry6IywuY4BnBBLQ+tsEOzuzK7/6OL+Q+LvLY4pTOyR8unLEQ405U4tPkk4W
NGnIDZpEEI9qnnau2aFzpl1CT7jlNncNXJABva002nVJWVj34reHN8ZShtrRR99BNsKNofsuDcYO
Pwr8FtGRLSG6H5K0wfe1N59x82I8EhgZFi/opUZ6A4g1b0IPPtI2P9nEyanQXlWXF65N8FHfbNWt
a3MY8gadinq/88ph+t7YpHGpFScCKE3RnD2XEjy8annFOUhfPX1+6gYaj5kQJFXuqToMnfLWKz1o
Z2I/sa1lHDmTVx2HGPPJYuo+3HxaEQF70ap5k+uzzvynocjne3rgWTlzEFuW74UT7MtphubUjqec
lONcSVnsZhs0xkczeyDkRGWy/OplMUd7gZE/naHwkDty8yO94MzzNvpMBkHuede8qJm0UynZrtXs
KA2XAUrkZRLOLyNkiUpmJxKgd4JjOnbBlZXnBwa3uFxFqzmD/TqZZz2IT3Ot3duVhvR8PvWJ84Df
JTOp9DWPzUs29E9Jgp1zlV+9ot1k6QRkwi1IRPoVm/q97gM08HvkhQfV37hu+602gwn808rL5DAa
zYGj2lxRaC/G2jkVRcfs3XxSujU/zS/1SGQufLyrutsQiPc+nOLYwV5LN+w7DIR7vrq56+mmYTmf
nalF3E5dqiYjbWJfw0Eewjl+0Av4LA6+jZOOuKHyyyPchkejUa840E/mPeQVHrOu3dFVMLECWXJm
8cDg5kryI3SW8FA4PnKxBFEXKGkihzuiI589QdQfb3gxGlcr9+41j00T4HCP3mSp9+UlDGlneDCF
nUFxxoR4oue2a+Z83CDcM4vxTcsgXg1IRED8nmQ4d+QQiaMLCiFRNywG3XhEPzhDKnAeUdqsmbA+
MXm8GTFCKD+b3yBXcoTl462FnSz5bDBkdj6XzAEdm8mFhKxMgR0CpWkGUIHRfrZDeoKI9u4Y2gU8
8jltnU+sNSm0oNomYwZvQUG+M9y4BhHoLkzayxR253psNux0e7cLMu44Xgr5OD6oi1SvdYe6SZ1i
bTz8Ms1HW3cgmiTNh2VbCriBweIRqr1KS0z4xAyHLLTLeyfEit6zbXZoxFyIu05dOL0VyBrdbEZn
MkApUEnv8wayYrQyBQ6TdkZQehu+tlVCSdMUjJ37QXUG82/1zte18xSN8iYy41D00bwkmgrRWWrc
271QmbWAN0mxjVgkbs+j8CelPYBakXZEZVbxuO6YEQ5dI5dabD+r5qFCvQlk+gxstp7K8cOaRjSH
Y7ntIm3bTInDdKG6qA0tCYxDNbaHlm8N6Ibfw7RsKFfiRL+FpcUTjs8EjkLJSGdo73Am5dwwChRr
Zx51iDUw/cQU/qKDWRjtOCyYPG/8GvwmROmwjFHvpdSUPcsUXTVGLuZNS8p2pfnmS8pLF9WiWZZd
8hgreZ9ovlthPub0ZDFvoB4qXDU6hBMCQuJxCFX3UNyYTVouiBtYmhXbccnOiL3bea6ml4H8hgU5
oL+Mrud1mHfBxC5hAw+D+HrtIsH8a6mk7kqTVecUzmYEbxwSgq8lDwXldd+q8mF+DtOZwjfeQCRb
dcP8PKFTDaz2DdeofZI4V2iHjHuncqfUL4E6MjSCfBZ5hG6wkdYDl4A7fdNfB/qwAh8LZwqPSEmY
qIl1k1nLhggT2OmbqqovVRr+1ufkTrbcN8GOakU5k0h7+rap/ZRE1hqqb72wrhOSxFIw4qh04HHO
lFlL9vUoIbrYIRLm7mZiAjWjQzHL+bPwnGk5MvMfUv3Ftrtq0wdw/7s4fam41iQrLBTg5UdSIpZm
KBXP3UE0hYsmj6R67AmgLmNLyGZmAHhK9IaRAwI5yWmZORHw8GDf5SGZYJDMotzeRx7tBtAPak+0
/EU6fpkek7ZgEF8Q/V9zl9GxzDuK5RgmT7U16/A+75qjDUve8ON/VqepMfzomumuatDGyGHAWIhN
r6AEjEqHki6GN9Y4j72U6Zp6+Zv9/E71tnpFbvHgsA0VkBmyzVjbhFTW8GpVBIHyWZiLBqLHqC3p
LrcxgSbEqoJvR6JDyxqNLpJu7zmt0BcVKAmalPF34n7q6A32hgUpwsSERDQoF+rQ0vbFkHdKrruO
mfRZbkowW5id0M6KlbpbzWjeD4F3dbHttMz0DXPKU+p2D6jQlhw95nIoQ8aS2c0sk23gji8OEr/M
a9fNpN3cyXijJr3H5muHs9az7TjrnAlRh2sACwamjOnQl0/6F1tygEbXgtfvnGw3nmAtzxB4LPQE
ln0tLBhZuY6VYh9AEinRhJrDyc21c2iClDdV/aXP3ZuL+QFAEEsgzFt7oX4sgOFDUuacwVEOGpZc
aD55G/U5OMbjTOx84p60IX6tO4GLdGLsTc/u0QcPZy2DJiskE4s82agrpKh59VAZLwx1uzWaU3Ug
VWzgvtf59MzQSzSSGRnnm1vDSd6SqYJsIvoP3Paxx+EjpDZStEa0S5RUFYzKBkcItq/aGZBTiHQp
fA22L4T1ZU2PnlnmMbatc0Q/F4DICKmPh8rVr6OPLkPU36Ql47XPwVXmE086uaAA2xkTILZlVo+A
BycOMtxoxN2Ac4EeNdtRZ0iApJT+w/qYRXMLxuEdh91bWsNpJ3fhUUCxX3UUmXo7XULqILyezu0o
kV4M96Urt+kY30NxwpafrEAwapRK6hOujWveBkimS0aeNf2PBvMIV4KF6ZkHo6pZprgHIMIy1mOv
o14cn5m0HUY3+cRw+zi7kLciA6AkHIsHdYFyRuiYgqZCD7rlFKXotpzdHDcxJgP6pYl4xGlr3MHQ
2jh+yfxjPEeWvwVvWwRoFrSqwXkqvuUmaFjPTHSUZPxFuCHMpZ8dZF8fzGA6NMRo5DpEPlD9dWZ0
z0WehgsCtUEvEwpHWVVPOeAE/Ss4YtwdOksc2qk6z3gfKksRXZsBGMRu6HDiQFQBzbN+IpL1MKTR
LsGrgT4GJD+Ln4fK+s4kekIDPbCfBsgphlMwF6fR58gJhzpZEJQlORYh4jkNtlpDtszz+ckqpMTu
E0HvNMNUmDsWj6iK28h/b6kZjLZazTGjl5pJW9W22tK1JKwkxDcm5gyxlaxl35rQJDXIXb7z3Mc1
ZPAISJwTLTPbpT71GxqXY1TozOlJ5tUoyCJQMGXhgTc2YSjo8RLBmW0nl4GduUqntSugo/J+LGLu
zrbt5XSHt/c29cZdSW2fdK6+tRJv3CQTdiWGXt2SWYI4BIeB08B1KpiuDRP8Hj9rs2QbmGjwfTtf
N6N/NHrjnDcsPNTCgMySopSJ7wN7MuzoRPvllMmR+vDFrbN9G3f40hJ81bf2PgtbSIRzuokBPidV
SUp0+tQefsc2qVCtLqJl9A5CQUiRvY+z6VdRzDu48A/2kDOZrV/LwkFNS1YreBnRF1fdnh+Eka1i
MM7aqr31OOTIxSHMTAyPkBYoui2EwNzdNbn4VUjvMfDm+2LQHjE+OZqeuDhNcQWTg5SNsNMdhoUG
Aec8BECt5Fm41sRmildJh1W4Hl8cN3xz3WRvaCNzjhFeYiV0OOlectIJ/RQ1RZWlgV+j/mK2W6FH
Ly0c7jXP2Y1Ws89dF3SgNz+ZSd+PihJgNxeWIlheae9LByAt8pIHozKz/SRGZHmNNq6jqHt2ccQi
KJxgGTbkPtUePUY3EQY862jMcI6J9a9Qrx6iFpGnMlmwuLYuxTmEAbomisuYNGjWAqeiUAne2EMP
mT6+qweRDHj8G1DLOfW2bk4b1MPUDbVTQ+WeISm0WYfM1OXWtvqPyUGG1dvugVZhb/kommbTMZc6
RlULydxx7ekABMP40ST5SeQ69Eh0fp4QPRQ8AJs0rKtF1WHjYw5GsIgR8doQuGxzuNQsXlQUW49c
+8r1mEsO8zmbvEszokssupeiSsaVjo3OZABgRb4D3KObRz1CEO3mYpcF5Ys+D6hcC+O7pC+zCJmh
vyS/b3YrrC6gYPcc2q1hveDjfI09p1t2nXIQkMgkYFP70aea2Go1QEIVREe/zdd6gfYIvS+OMMFd
O7TVptKyYzT6PGBxDvr3xrK/US19R7X9mgu+VJlTJ1SQmBfOoJ/xFot2Xea/VSYsRj3zV57v7LUI
UURaX1xZPbZt6y19P98kPYMuYf3qtRnsAgKu1lnXepAcfqPxYU/9s5659ymqlN7C1I1gNzT4CXzM
MtWuynDIseOTqMM7BCqMILv0Oc/ardk4Fk4SwTXuWmw2iVCwwCxLL3iPwopNRX4Ow0wm4UQeqgN1
CQvuPlpisr7PUBitArqygLk2HeRL46OxaiEi0RCXDulxbO1JnkYgJ4a/CANiqeExvqe5/50qB4Vq
8D+txH4cWOqZ5xzdGE+ZothOjnm0vGEfovlMQ+KUgpGKqvSD3ww4Pnl8xPIRdoii9eSUA1uaddZM
9y3FW8gLnDsXc8iFyAudQWEEn7I1fgGAYBrGbp81kger3/fj+EzA5a32iSIIiL50mDUtLOG+KYcl
PEkok+bs3qHOJMtiHwTmYsShfwmg92KZxYNa8KaRSMAU+8XQmeI08JsZ1WJO1kxWjLOC9tHpLCdn
hvU3s1PICf4rccD0atMD/D82HWc1IShetLJ8iCb/adKQGCFv0HTvcVLfWGa0GnFz0GGPrCAP7w2h
gbkGj4qeYWLelYKY9ZRzFvu0ouFZZfrZds6rKJxl6lN/4PK7V31cCq4GXa67aFZ8jCRixhKLGukO
xzrrTsp/I+r991ROl6IxPi1pvowDZU3n3aLKhI9tbqPJfVMPiyg+MgiZA82MX43KO2emcdXS6b5u
jVvpWevJHVcRa8katSMiuDdaZc7lHJfjaLp5ahHEducwq8o/DN8grZVTlRlfieFVdNZ6+iQjdNxV
1vakmee/amUSWwFlLNDqqBEBTtqjRqZRh6CzLrqVmaG2sdJTGvnMnpKTLPGkmPBJAa9yG/s3Uvqd
P2XHNhhPNfbly8lwznpjo6WYnYUxIBWvGB/MhgWH3Kju5thC1StuPZ5d6ubkAIpoIKe7FJ1QmeGK
7snvARsPFVYpEBDUUbufQSenPFrJqO+WTcdBYQ/njubR6c0vzeSItzRm18hQ1DzJbnFcmvCr0IeQ
kIgsXKY0M8oXrGynr9aDrBCX7n07uR9+QHPXuMG9NQYPAqg69bWDiWWRgqP8LP+i4z6VePDnA6NS
M6wg1eAtRPrUbyPUl95c7Yj63MRZCYEZdnOMX4VtwA3BQBcRxoDWIg6so9aLx5iDD4EBNIXBv1mQ
I3S/eqblPNsGZU6sz/vIlq4a4O+0Bm+ceTrhlBJjyWT/8gx3M3CguKw52aA2L+HwYfbTLv7dv+4P
pqzOD9tMBzGumUFt3rVafAsmfx91zlfedn/xyP6DO6rzwxxTBFGK/wZJvmGW7TgHD41n/y198Q+2
3//YL//6eIwL0fy//2P837At7EJoYc5iWjHtJuTDGE6RCT4nAe/c4iXFysJNEaqCpP/73TKVV+1/
sxVU7qP/8TN1oO06GbieIE4uzKEw/bi1zPmISISJnL+rMcPoycs4FTcakAfqFb+BiZxpZ5lZN2zs
jp2TrNMChrnywCMwaGtYc/qXp2n96Z78MJlsoXITrhPkOzUEb8f6zZVi4xB2HUJa6Hk5kD6f7Nz7
TmnSQ6vdKL+1cEbxDJjBLBXWIRkp6jWoEhtMABnNMgrGZzlWLNvsd2yn11mYAP9UpD2ea0NdP4kR
I0FsyD4NQk7/ciXKP/G/3egfZsFu1KbpSKO3Cwx58UOLgUojIUM1a9qgHo5NSvYg04V/f67Gn+7b
D7NKeBE+yFqe7jyte7b69qrifTQZPcKwgDbasfvizNEU/lPeB3+zvf7DD7V/urFnNY5VE/nsmiU+
KzM+2A5d8hBEv/QWurBwInCTwYYcU52aJP3LK/mHN97+4VjZuJru5oSR7CwI9E3t+YtYovaarfYv
lph/+gE/fIHBdLypmL1kZ/QWjq4jcs3qq2Mi8e/PSt2d/7Iy7B87lmxaVMMq1V73s0dyeTdK3awq
qa7lnzg9/WP8M4x/cVD909WoP/+PN75FtqKDKSY7AOMX1NJUQgBoTrH696ux1Jv53y7nh0OvnHFd
tPI+2aGcPUQesjBzYjrUlO57ooNJaPmafA0OM8emKwvUYDAePyvBBEpO58TTL5gfEeYWQaAW8VFH
emAE1n0aw3jDREEf9Gel/mxrA40pznnBIE9Fh5pD13/Bd4VrQ5a0l3aHyZN/uaY/3bIfm2TVpR0U
zokFUIhfKQbRiCHX2uj8ZQEYf9iE7R+bHOP00Q0ZM+wsqAJunOAawMWRCPbV5krAo9B9V38mVIZS
3jfXAfmi//601Br7bw/rx67EuIuGNrSSnZsNWz0JV5GoLj0+DGBs/+Pb82MnkgIXkcbSEww2tLMX
9B86oRGySDf/fgV/unnWj03HQvxQQpJLdqlbPgsmr5VrrZVruJoSQWT5pWRSQzMcUhBwU4Z/cV3+
g0+u9WPXyZOceN45THbTpL1XbUR8N8B+aMiHzI+iJaCa8bcr9P6wPv4Jp/6PV9YGvM8jIVOYN8xK
4ctzOrklFijCfVFK51LYX8rqBxciLGEtZlxWLyra1/qz081DNub0I02N4s9SfPmM9kK5Zrl9eYoC
1N9ejYC4Bojp2+lOTAiWTXRcJUi5ALNzE+29kzmT8IKSRE0ZzHSCjKRPJ6h3j1FUneyuW/WwILQW
jd8QDlhMVUv8C4qFns8oM3woLPS6Wgp9FJJG4T3ZWnc1E//NtUz0A0UKP8Nf9qGNg2XzVJT9S514
+2DOPsYAOXDgrQIL3yN/hrU+MJLH0zPdD168VRYojWPuS818ZYi18yMYqFnqHZOqOEjTXmkYO02k
BvGG/RI2vkwOHKg68L4Hp/jSUpJ7J6s7djmOwWASOLMleBVIRm4yGrnaBhfAWT6RuwZvwTF+teb8
iZPtVouGf0jlVprcpam4dlp387zpOyq9D1JrL7T1dHR5vvWc8ZgP7clC0ITBB5UR6P2IvwXgVu+r
jomOVzbek+z0d0exD3rnninEnTDkeQbwWMAVutjk0Bk22ZH4zMXNtMt7BsMukblOew1hbvXjsHKA
1LGLLOnlnGLtKYFTbTO9SpEejV8qABlDx30fe2fp4qKYE8uZ+hj5QYiNcMfMIs7qanCfLKc8GH55
c/Ce6zqcg+G0BWO2N5P6VIbiiswLS/6e9hTJiWvLlp/ngiYH32M0DQszt77GETIpER1owBb46Dz1
cXGOROAoRuzJJxA2KUsENYLsHh75v28Ef9ikrR/HqOtnKO/QWO88K/pQVjKo8Vlu01/e9z8FfFo/
zk2TI9MKOs612oYW6hIdiSXvXePXxSKZvJUV4rgxGPmrxRYDandR6QCioKOO9GiLuvSeaeQOhhC+
PMZuLFKsg/BlsYl07EsmVrPR8boRP8fAMqkWiIK3fVb9byWS9eNMHuMkSudIcuY74mZX7UXM0Ucp
o78cYH+69T/OR+aImG21JUc+3XPBXmjkHoPd8n/89j+OR0tUc2L3OjkYGK6GDaRHvBiFF/+t7/rT
9vrjENSDIhxBZ/j8JEUljsNPrBcnO8keZWTdtM58Ftr0HmAKiwP7S5inb//biv1xMpZiYodOIDrb
8KscdGiuEV6HqvxL1fKHE8r8cTBOZqs3dcTHj3VOTlnT/3/OzmM5ciTbtl8EM8ChHNMIhGQoBmVy
AqNKaK3x9Xd5vVlZ39tmb9KiMotEIFyes/falwX5iDeQ7bkYzNrS6m7/Xx9E/GsvNOe2G2xZx5Qn
o1vkafdR957TsH78v3+8+jH/4ZAi/nX+Rr26aC32ehyYSeWbpnxBXT/6DpA7tY7UZr83qv+Wu/G/
/bJ/LSNti2GA4wTBD+gl2Rtik+3Rfi8CdyvE4mPe22pz9V8Wlf9l4oh/rSl6UC9NP6XJnqrkk5qT
FqMAo8p/yXJRz/yfXty/pn0HB7FfuiTZt2N2l+60Ue71IoBSr0Wb//u7ccU/0Sz/6bf8a/ZnVR9l
4cSFQm81A0g21cXUqL5srI4t5XgrCza2Gf21wxpwAWB6j/qwAKBCT4f0qgjBiQKtoKJ/Hl37Xkfz
ldjwrZPTvfd4ZtOL0DXW1iM50KjZC++Pmc4PDQynOoYq6FXx90Abc2Xl1kMraXw61iHVpj9x2B37
kYtgk91Nc1kv3KzCetoL9ljTKLp1mKlkLbThq1I1lzxtwpRKx6oBRYsIzAVG6sUnr5/2WWA8Qruo
3aBVxsATHk8euo1P6TA/OJnr+lOSgJsLsR7K8iWklNaN3tHpg09plct67qc3lw1j6dHvTCHVQK3k
7/SD8WamwXugAyr2wvNiDUcrGrmeQ0d16gQEYESlz2zhTWBUSbpCcUarkjwAB0JPf/bq5jI6+DOV
VdfJFMcKDYuLh1AvHjMNsni8vHYtx7CuILUGO+WWujzN/bjGR5k/kxK78aZKW5WOpFHm7EobOxtl
WWwPcUdfs2kOWq69N65zHZ3pIHielV5yTpgr1bLm1rjO+/RLVsGnE83lkTyQ14qOtN3TjU1dg4Sn
/hhr9t8QR5kRgtYmyO5BcQFrvWGnsNYBMLHADffElo8rQIwbpwXmPU8QpkvjGMXuvtVgCI12cg6n
7McLYNOkNjaMuPk768sbyp12l5f2Rp0fUzt+UBcXeFkbdLhXDpkKAkJQvTW+KBxQHU7XUFtQUXII
NBcIpKbVf01JdjTH8CIgxHKCLy8iho9bDhhwXX1jyeEmsV1NWkCPrMMHuJwImcjhOtEw64V7UzSK
oMq+C6EdY8f70eblZ1EvyNHlRxhAJum8Z53qHqZ2dPKd4TwENJ+RA9yQRM9I6fM/tkEPRomCQxtJ
hEdrEOCF4xjPg0yvDZ5P+skt0p8BaQgkMfXqNBliWehTCKOlxrHSrv/oS3tc2EDaNokoG8snMZl4
LBP3lNr6o3ChWs39vfYQNZnbsJLeqrbA7SAgv9ZR2cPxalpiNOqdZeRPpIjWCoX+PrcIzYws/VYg
JG3RL4ooWDtIQSnILzI4G1wDiIDONmEEzLwXmK71MX1FSADEyr5URNitTX5QqNuW37Xuj07kL81M
+nV1dZkEmcK5ju+jn6NrXGuPcqxAr5B7KEtaZXF4QRmFVD2p9rnA5tJIuudOecqq7iyq5GQH0H0l
3kXOYHi6RHAhrSAiSESMG3SsFwT4W88tAmYd1E0bw6KTPTVh8VjM1ot6SxbNkDYKrzU7osYhHucD
usIw+/By8YIU4KzPENCj5FiIOvHVIIB9SeuOm0m+/HpQldMWkdnkJk/JsGybQdNw54TX3iTcHIjw
MTaDcxTTldM1uD8DQgO34L249ckpY/jK0dFge26w6uCTwJoKk/vdi7wXREN+7PUPHNaxTCHDmmdv
X3uhsXI8gU4lm1w/6MK/Kkh7moZtCzk4T7OvfqovAQuXO9cpWeLNSRPuQy3wYuYzSmpESo5u6djZ
gie90M/LTNQBFsv+QZGFe0pPiWtsESL8aVGr+YnQSBuz8BfTYtnReN3By/Nju0cqyMrdoI/oGCHo
/W8Vuw2OzPwXHxXiq2h5zOnl2tgm1k3dfhUxubGOFVFWJp3Fy5AKWI+U698jZYPQp7Deepn9LMSI
lEZrSZ+wEZLZHnrgpGSEO680qM9iwTjMYhmzluoH4slPwjJUO/PLQnXNlA79iX64SmdQseU6okvf
MYdNbzs/Cw2SSscZYZO90vZ08tzqQ9MRAlv6KZvsx2GBMViBQ3FbG4gVYm2juXiWma3mKLlzqSlX
Q8RCv7jfCs69yHZrcVvz5v7NjhC5dQMuZacMcHhTd8Ae/1bZJiot7twuFiZIJ3/z3Lp5Xv7YWoHS
6B9NMl/VgtDnyZfO4QJm/0JBONxInPGpdCM/rNx7gJ2lzrCFhiM8J28U+7rNzh20AluLH8PGoB3Y
9ET9Fn/bKiKiY8AVFxy9NgU6CtG1y1C7uuLVmKt3MuMfFl1cYG+UG6NtN8Q7vmqBuzFZ01CbYMYt
2/DkGAjcc6nDbxnIA3Nb85q03Gj6ydstk9wNZIK07q7Vxh/D6Q9FVq41O9rEpomifcRkXW2bBPl7
U4CxG4iGFRpWX8/8Y83eHxDvhP3MqKq7eNj3jTjQbT7PZrJTcPC6605GG2FJENZVVCaEfutDc4iE
J9PbDvN8BeEQ0J1BUaeEV1MPJWiYBaFzhLY8HvutZtg+P76kBmmgdB1v5ujcAyaV6SRMChIilGjd
ZS8ayXBaNHgpEZO3y5OHihE3ehL6VTSv0JPhYUjRUk6AXPGEOBDuio/GCp40fUJCyKzsZtzoYbKr
nPohTuJtN6Pi0GP7ENXVrQDvjkIamWxD9zeT5Q1MBep/AOAQcVKioUnt4D+kvIicvt08YgC2AasT
InIkjOaaE8a24sX6ZeCtFplX6xBx08oiaQs84kuIJnYY5WkK+FGd7B4Ca/gY3b5bC1N7Je6D6kBF
Txcd7Xpy55NRwfY3DfPF1aIPSJxXu8ZTpnb1Jk1pkM4YZuAOQHUoNCqsuR8U7tvQTO9DK56QXXMx
RXjWpuPBY80ttOw7gF3YG/Nm6bofbYSoGmFwaDOnXXupc0wEHXy96haURAOOxdF6HFkBy1FDrEet
DlbmWk2leamytdpeFGY6j9OHUctCVcUDwFB4O3MM7ilv4JCy23tG+VG200H9oMpwP1Q+n+whH+PB
/QQ5isQ2HIpt0GZPRlz+pLhj1fJkhHhMc1FcnN69TeVwH1A9QMsJmfZ46gej2A6mjqBnArlrooDh
r3aafTSoZ6gjAwzll8FsIL/ETy7AnQZbAXkx5trF7c4R1lIAzmaNiHCHwnw91F0JSXnCStklT31l
GaB+eVIao5BqSAnQzUciLvZ1Gn7RTwAqab9prf5iR8wkx0k5LIJ/QRqIjUQvjrisd4uIDj3OtL5H
n4IGdtdlaDIT3UUUpV8CKd7dRVxBp3yOYfJSOpTKPD3w08j96vL6lE/a2Zjck55Z3RrNyBWB3Q3v
5ZtWt+/OGH27vbtDfHKYcopJthEA7md26Z1H86P01VcVUYh36/avRkdrZWnyUFPHDx0QCGq8qhP+
lNb+ZNBkzuwDva3HuKrKTSFw3s+2uWvRMqIKA/rURN85yN51E8ZfFSW6QVM3uwj3CwlVU3yyuW+1
mraZQYOCxSJPi7kvK0C5iVXfk9z5mln/CwuIzNhpl3iSX85iXITET/nPZ+ALJr9x7xBVrACS5KBm
26iJUAcBMC0YYawj2cpmX3Wz6SOHgie16WkcU07UEUCj1v4jHcI1ENF9hYt7RkSHrzgcjhS7tlJr
NmHpbSE6s7TTadSdmFUKeYMXk2ZhlyuuMu9uJB7Qn3K8wNKUjAXypagzt3kWg+5BDKcGcBAw5Tx2
EDR8+r7uoKUuwLaHEtcrTZqtyRfmdPIJiUbhG3I+qT8lZ3RdxaqkbVqA5oPsbnvdSd3wU+Iv1One
CnTkcriXUygfktasRURBZjL3QYpJJlxtnh1po1gcYRxZxYPrZlv1vu06mtZVX79UktdbYeVfANC6
NG5wauxn1M3VMm0gQLyqjyzs4XW0m5tAS2PxjS2OcSj18SWGakWA775DrNGzjgZE7A7tNwG+Yy4O
6hkWe34zshZDf3a2l/mi3oVnU1wbw/joZA2E8egrCvTtAv/EmObHjpNGmVkbMSRnO1+OtcFy69Zb
ncJtAzRQWzCtBfPHEup+ki5bdf4P+Gccm4ETxiIl5iZ9xysAbpxoqyFYBh9+yI/pobuoI7bVOSve
YT0fNO4teS1f88Ugv0Wn8Nqk7r7QA+rK1raAxVYP2aedIvST2fTX7PWnReSPhIVsBqzQq2VUUg0U
oOmiEF723tb4WKLzB97UkNabIMuf2T73FDIudRXfCiYmNeVrl3sdjnLCDIO752DfDkkD8zOFmjGE
d0ktwioYwZGEJc0WoRYgVvgzROoXVeGhgAwbSSNERr6qNTHWwgc1fNRB0nHKreZ6R7K+9hYbccld
z/LcF0wLXIHI+eNR4niCst2fk6p9jUb5Abiig0sUHfBA6egBIAs6+JkURm1xIDqJXNy8dD7i29r0
3vDrDFG0nRQ60IrOLLK7CDyU6Of9EOIXkjb6mIKdERUKFYOWkdftJ0w6Qw8+e0BxQADOgzQIDRX6
G6rAfZblT84Uc1zFhUeNp+dMpY7MkE22cTlz4Zm+ImZmoNfvdk0Vu6BYnWvxtOo0hOgug0T9whaX
+4QLPZLhfvFwwRW7LG7Q45jPrgxeG8e8mRk4bsxxKF7Ij3d3tovgRRPEoxCg9mFY2rmq6wfJiNLs
7sEzi90C+Jd4lHvbhZsu9nxQubux58SEo2afW8pQyipuWmf1FD1S+0U8FlZgrw0dJZFhZSc3MH2z
mhqfyfyOUO2YJhEnbWSSbeq+6m7YsQgY4A485v3YZEDBmpOo+iel2opG6EuZdwnqiXNhAiPDPFjC
e1AHP8XHH3IkzxPnf9Nij5ORjimgbK62i98z5+ah5dHzIoC2h4Yvm/S1rglPGukM2Mb8KyZy3IKq
O5p6c25VKLlMxycSpT9gsJ/+ifteiqM1Wz9NGX960kXjVx4HdwBw6K576Z4dtgp1BNNF9dh0Agww
zztbcrUMZJ0E9IWQcek99RRnM+Md4eCcvJDeh6bcDj8Lr9wRe+IXRnUtJv0xGcyLabM1LOqSOXx3
ob3NucNOmrgVVUPYV1mta6gkVjFv8yTs/KxxVPmD1xXdPaMCKF8lGwMxPCFRQIamTzdKt1aoXbIS
FFHmBRtrGY5xjBGKc8Af3IC/i53MnMFTgjBgy5EpJT48ao5Rbj/bEp5YSRkSCfnypynTawiVJG4x
hoy40KoCF/BkQKKY4o2ZO8dxKiEnxedlLD9rl0u8cALS1YpXocaCZgc7jGj1cQ4GgNLDq5YY9goi
fL4KwgyxHjGMOHnqe5TJlWMau7xI/xk8S2BtjdbiSsz4U4O8HcTZTdxdyZqvBeZZbdrNWG6Jz8g2
HJ8fY4cEDH4vVYy9rhaGRvwJp/heOMOd69e5DrmHBwW8jmXghkQSMwrO6igS5yNTZpVJX4d6zxFm
7udtVoUAcIbk5irROh3PW8wE01L9yQzLX7cBNWiKbQZeXwAxLtWxW2aAF1rvMg3WoRHTVgLkQVmf
+dkcvSLT+buUwy7v4ptL8okvOwsLXZMjCeD05VTFNe37N0M23wtuGxLvxg0IoyNC2LUbl1xQw8kf
4/LBqMKMrmL0XBKDlAOIs9X+zLPH+fJeddUpE/Kg/puW+k85LUiDp21rio3B8Gmc/NpWBFQCvZxM
+RHP9nHO430sM2gtKAuH+tMQ6bPTiJ8ik7chgZyV938nL9pWnXgo+J2J0b1LS0KAVuhGtqbQxCSh
28pOV4OvLhcyIpPld5aIzTukzGim1s0onxrCJTPu2xnrh5kvVxdBmxoJ37iaMFYP/V9yfp7DlDzH
2XsJ8+GJsGaug0bNLX5A3qwONMPw1LfYBYHIOl4OP8XsvjOJKTGuX9Lchj+BoxJ9oDwYnfOd9Wyf
no3wGpz+N4dACG9EYQTYkLn45PU+VqZeXLQYR2+ltRmAGFjz2Y6KD1OHgJDXnxWl6xCVgmXi95a6
/mOqK3LfFwx87WiK8ZpnvbK/bltwSOw0y5kYHuRPofnUTIi8W+PvRDSyZnJeBRlCtIO84rK/ikXR
P+SrUZBuRPIaisTotRoRmuFC3OcNJbFpeE5RUa9EJW9RWPpjwzUochEviuQNl82Vvv9eN8NXkq9e
rEQlPuUdwlVeuGs3HiDIYWeXzp7kF+wO8s3m4CGaWTk9qSVo7g47J50T6oV2f4KLcaOPtjWaCTpl
vcnBxZoehDq3f9DJXiwqYyeq7CWKVIJce1RrlOBgwNWWcRi9F1yjF21+zbT2I2EfX7pX6cqj0YMt
m5hradE+x5r5m2SuB7klOXblpEKro5t6LJcVylPZ1AyQ1DNWcWcT7KU0XOw0dRgfdFe+t0TiIXEj
yHJ2XjkrXHDrJCuyJbdZXbLIUT4uS8nAgO7Kcc7C87siWDxfj73zqrnxG/NBgZdQOkdoaVtXfAUl
hqWOIGxEBxf8/76YiGDMQNC1I3R2BM5Y9jQXtzq2CYNvOSfOs/OSE2T9VV/JfdP8FWNwZTPcz2FI
qJX3MefDtkjiD7JtLjUnmCJvH7Ho4qhNnnut8SPH3rEn48rJzurt2wSsq38O4s3P8oKm1l+RFif8
p08RGvxRXBLX3vTyd3Hgb8eO73EW6xNwy+qcpLZR9d9B8UbT/RkawqfBITqMrnNbfHEQzluVPgfn
hQWzYJNpu0/1qrwKyy+OrRmQmmDEjByVI5ai1GT1awQSeKVsaklzMN/UB4e1O1XQPxJBaCR+HDAS
G4+r1ch+VdXjJaHbgMsEomd10ZPuS0T2tum9BjSmyg2JyaMFi1DBcXLk8GsJaFyx9GtWFN3u/XqC
mO8WL+qcG3EEkAGzWBHHq40uJz9zvHNMBdSOnbXM9BupJDv1gAJGsPq0umLmFW9GG595zghLV5xJ
sifJwCC9qpyC54kiAH8UcLrhG7Xwj8+p/jpKGlRT5i9Dcg1NndkPOZJHoPxqz+kVTh0Q619pPfec
D+u5+Vt3Z80EG0Kmj81Uhe8Bx6k89DlsZg6e6ucq7xf8ebVn8QkQfjxQJIcSh6PCjnaLobF8WNVe
i6o/HpiSyKUMschjJBqfypuLsXnWqm3svlaATdVlZoyGM3aClTFEfpQtd/W/F9hfIdUf9W/rmXaC
anGwjfe0nHw1pNQZraOvIL2NQ56epHjOkwfYXlcutRKYhasUjCkWtb0zFz6PWzgkC1bxO9XkrXQI
12CKR5a5Vg/QM8S6atJXHaFzAMhODSkxJQC7Bvswns51bFB3geJ+j7XqpF6xekRG4EQNVR1GxiY4
MKpb2/XVz0o87RZS65E8SlLfK+H9FkT4evyq1Kj9KtD2RuB9hHjnJCdi9a9whAZFZz0bzkDtOeDm
173aVnZIFzpOYj6aNUdI8ysTOnwu01s5XbQOlc8Rp7aTvktqkHC5+F4GMrlIXe27D2/oKfP1W4We
0Sp5ZXTwNxXQ0hqcQ9DZBpHL2nc/frZsyKCXrI2z4FUFbd97FBDp3VBmo0CrbXVdt7kFZtfQwkhA
pwpVpa+Gs20nJ7VQEoSnymR1SnAoi43u2Cd+XWqJdzV9Hc86TF1+Z7Kmo/PHg4vUiUvOocQsgr3u
fuPtf+LvqyHFtY27RNfquEXqEyvWVizeHWDaU1pnrzXnDvTo3M9NDIXWfuGnLs7yrTpX6nX2BTlE
YEwWC0TiXNPUS+K7Or2YdveoUqsMZnVrfNjmlyovTCK+WxMQftYH9Sg8wz+fCPZ9oH1NRBSmS70z
EvudyBUuBlAV3I8hhUvF0DTk9JpH0WUiiJHvj1AC3O5q4sQi9/lJsXpXLCR1AE6N3L4szM5xTG0d
R+ZJn2l8QFGk5XfS6nDDN2MO8V6vZ0qgDqdjRpbXqE8EbFdq85NJUYrAvZtLmUSn0qrg6eop0m6g
4PmlJnVBg9t05W2p4w37w4M+50CHQRxBOz5JvjG+WtQsvoccnWeJ2nzbOX/VqwLEBC5IfvF/+zH4
VKuNM9trOtUUwq6eVexqom4IuLgkUU5yRMMLhSlPMXQpouNE28pljfcIFGNSqGob44E3sNgcq0II
VEm/UnaPal4OHYWgKrUeVCJcxd4Xz8GxMZ2jWuUayi9Cmjceg/ifE1eqtxJz+6BFCNQvtYtgip8y
zg9zSOkD4LpbzFcyETbqFAkG7cA8n7vmpI67iQZQy3hTn46kDJbL4rBgol+puW/13NphTyV8uSHG
Vz2vCYHhEJG3OAm1S8oWoGX2VlU6CvZDG4FJbHn7JIxbyv7dnhsVHG+pYq3CJyur161T/xajuVNX
qMnS9jwrVGwKeNazWvdcgMTVUuwt8yugwcCZdpvX5oX3VzE4Bk4gTUMP6J+lJDEeqrrbqK8C6qoF
SqDsgmttUGzhiDwY5V33km81W5r8mR8ERGfreel7IYtb0QM1miNILBX/NDXdU1hirXd4oP4+8yoq
d/6Nsulb7bBStxpfbygctc9LIPdi+qtGh1orTesVFfNqsotznvQ3y8TvElMkZuVFxgZRoVilkfdO
FIDZpF8Dt2jL/QgGzMfMdo/DM4+nRrXek4hGLy8hUZuqzTyZZ2RTR5vDAqwsf45yVIzmo7oCzf+E
iyU7eqCHJqAhwIuZ+X2wG1G7ccNVllkicEmjjxA+dyn1z34tbfsuGK2VFHu8rK992V3m0CD3AxOO
KrQb4htvF43Ni1p11OBQA7tuFEGF/Trvu02YcTVj95gz+6J+o3pwTDhcKOLljE3WgHHGIaovIcCx
7JtW8KD3XulPLbLAQaMMjh9+Vxn9sZlcQior/Q4IAQKMSextt2+M4eQ4vwnFMCrxvkb2mE4VDcvm
pXXtnxojb0vuJopD21An12OZpZQynGjVEeHCJ2wv2dL8EhGNKHLaGngpGw1wcVzGOInYUUrLxm/Y
7BC7A5XIthYNtLZKMf2pbCTttFDbzsJ+n3gehqL47KXTd1oYjzoz2PbAuhYOtdFhDl453J3hv0MR
g81o0i3J23lVxohSvXS5WwN2cA5Ug5VrFHrz+liG+P5mjNcrMVGeCOx2rf5SxMvTqCvknLRyOhoK
BL+xWCAaGwwIZRd17VEnGy9yETOG84MHmSvhUDO7xqOZQ7/nI1Rx95COzcnDXVuCt3zqTXhbLXuP
PSLscdieKl5tOGhHDAnpH5C23NnHZNvrjvC7gUAQI/tKdNZPopEVHkAcUjo+9Sx+ehOJbxrSD5uV
q0q4fkslPOCaFkb2A8upzmaA4uSziodnDxAFLWXzaeiahoUw5EKvSDYprl+veS9BH2g9kJw+S9qD
UAVNM6r5gAHrYC+dz2gG9+VRaS5Nrm5jArtVWd+q4m50y7wu2nzwcz2x1yic0boQC4EfEIspR1kv
BlaEjXGbOTA0FrvZsxZSGwub7NosWL5kCwQ5p8LSt86244aryfpiI9+L8FVAZQhuhDre7b7zA235
bsVwzADNxQNiFg79XyLA+OV0+srIpgfqAuy8cfXsBvFNQ2Ch2SOR0tRn/HmU+4GWyGqqx6MTZqde
z6j/hB4KU5RcE12EJTzQBD8uc7+HBvinT+JNQQXTaOklMyYMB0kuK7Yase2i3R0Y56idN1iy5qcC
WCAp4uO2VAZN10PLDsisVFkwun2PE4ngiFfm9umeFNTz1H7nTgnLJ/G2jrohZZ3grBEYRIjEHym7
r8UGpWNTHCiMrhrH8BfDVT4/AsMc8zUrxFtISWtk3YonnBoYjt50K/I7xmeoh+CXmDZhrlrDVO/q
4S9dUBraFOunyj3mfYaTSvfwxi85uknzQzeXTVhpLy2dGZF4D12DP1aVTQrnmOUpM8zGllhl94U0
+MYGg9po2oHQP6zwFcxH/jRKyk8sPV+9HC4yJ2vaNelezIgmEOzMn2lC/AFK/PXSWw7aZvODgNuG
dB+uHWab+w4hg7JskG+xUUN4zjc0PPZO1H+FHRgBQ3ImtzXM/lJMb23s7aKepoRDAgQw8/c8G3xt
8t5IEdipt17lnm9yefOoo/Zo9P0yIQ50MV5bPX+cWpjlRDZG206MJ9J7+NFe/WL31hPd9F+AI+/q
PcapTT/EuhSFeLFKvMiLKdb/BDl2QfYh6/5x0louIRW60AGoAWPC5XyRmiNYMvQgdUT6w+yrZcLm
nim7hswY8IscCFYTHq+hmCZG0OT3WtevQBLXa20yWUWWTzcZ9mwpu942f/rEeKtIPB2YH2rs1TlI
Y32iy8XJMTYFCCsNBnc0qSuy+WLT+NXzirM18PFK+ckNOmVqpsvfFOZOndEhEJNKgQZJVBcA6oyS
Zhu15o7ytZlQBOQILlTHqs0egqa+LmQvqH/DtD4hrq603CCipiU5kw29Bk9gOq8jKc4JBUGEKtZL
LQqIG6G+m1yxQ5X/FljdDvzmSpXNFovBHRTkcagiPTZsYSa+s+Sn2tYuKL59gKQ+lf1DPkAxl7B2
gWq8FsVwbcKq8WdZUy+LLyNHZDVgx15b61MK02O+9UBOiY8gEpiY4Tg8RHA5NRpIobJ/0rWp6qpe
J1K/O8xPB+MGIar9oSvgx0/4DV0oJF218+Qw7Oh8XQatOsjQ2Q8FFB8xQCKoN+rWIKxP7nZbYxpo
v/ZHK23ZyvpmbWnWYxw4e8oz51TiZwxvmbE8h/P4JygJDbZixbMgftXoGvThws+4QRISDB5GAyXo
Qp0quolITiZ2JmkvlyrGkG8uBvGsVnaMbdT0WXZgRD5ZBjchzSk2uLfXATYuaKzU4BNS70MbWzV9
ewKAClT8hGiAf+o5gjoGYYAycL/NBk/wMmzRtFSR/dyNEw749moa38ls0lAjigPKj+0BAxW4KVYD
BVNr7Bg8CEYYHTGRIS43Y0MbPija6/E9quJ7o7wBLNbqkBUTvKKGW8MEqrlEaRQe1Z97o7kdSSC0
CFIyY/vVrhH/9ZKqCVCTlTTuGYUpRiWwg4eaY1IfBqcZKYNuXDpCWdSnpzjzgnKyBX/B4l4SYMg/
UOPAdmvB9LDf68kCsl2BUAexQbQSBNc9bYSrTUknoALP51SlDs0hETY5L2HEbu86q0EluWV0e7nG
2LSD1eJRDCF9TcrtzMCRP7etT5er2joBAmCNxd9QHkmIDH0eWc+bpzKbNhl7isvhqnF821OaTVKv
Rwj1mmWxQ2byUW+zU8yW2hGcndWf1EDeS92ikGCp+oeiacSUI6iBPurY7k2VTdKdweviO6NS1rqW
+m2z1W/UEUEN3dBiHqk1wujSc8tmoQX2h9Z1f/jplZf/TATPm/i5yom4FULcYrvcW9I7gwTzrXlS
QOTxyqYo2baDdycgZ9XlW8X5tq6ztt6qX6fWKIiXrylKJE6Qn/9vZpR/wxQC72TdTWLn1rnjboT6
ZhO5k0axj3VKFGbre83PXI/PRfNr2tOP8ALvnwXdteIdkJV1y9LmzMNvRfSuRVmgwQxGbq2AE0dv
2gywd48kA+lrbAThY198OT2SVE2rHtkSnvI59m0sSlvddV4iQTmKad4F6SniLbJEr6uKlGLG/yUI
58eFBcSElRCgNQJ1zssbjU2eDnB4wnz0wfLBqarwyDg6ObisDbONnIZq9jsf2hOOojBVb243kkBs
CNIdJ4SQEEDOcyiiBwp6ZMTMXro1E8pmMp83VGeXTRQgdTK6oxyRweq21tF2gktFdQWo+K0xEJVM
xd6tCcb8R79EkJS0DuPktu9Jb78m0uFSClOOvY9KX+CPVlV/1aAfOqbvCF6gYVQEiXOToRWcEyk+
c6RTlNXgziYLVAp4RDX9fWknRxb8cQXBBkSAWTxqDUhz7lEb7LKA9kW0XYaOGmMMOLzmfF02ycvA
y6zyUVKYGQlH0+UpdpbfrIifOfsE6vAi2Zzbg0GSF6tVd8Om2K0XO9v2VgiCMT9MnF5kjKlJgpqT
LrnbnjDPTaG/iu51SctNiltpdMLhj52hJmTNElZwk+2IV3/Rd1+DN1Z+M7WYvMZz7HFtbYtzZhg3
w0oOcY3P09Tz3ZSvw5lL/Z+GbNpemoe2AyXE0ZHAhl8qqZTHwmVP3QyuRNvvZosgvDxEOy5qmAwD
tAeHkLRimTAqDPO3aaijtURp6I0ZJNS67ddWo9f/3B41/N/vXT9+Jbkx73I7Dj/zhKEsdWeDRpLc
xyF+pEN+HyyiI1Pj0SIkpqTXucY9RudIdJsxJ0u5EU9wQxDkMsNWjrHcWGtPbl3cxMjBoqQVJFp3
a3TAy3ED4G4dfK69bxp45tYYzktDgY7czbQpyDjhnr7o14EOSjCjQoCPW+jjTx93v7KbHufaIVdm
iH0pxR1TzrXvUcNYUAb7ZTrJBNunMZCfGLbDwR4Wn6l44QpAn7+lNgFTARjLvmi1ZTUS6lKO5dkI
mIcoix6AKYBXineeifjIkkChRtoP4Skg6alyy9+aS/8Qeumq5tjYduV9NLoTSS7HItYQjaQZRv6Q
cvmQULEFg7F2S+zospi+u9b71mzCnoe6+jZNd+MYXGVDWlabrobAmcTdvmopVhj6gPmNuCTbvQkG
4IoiFjURb8B6NhlHI4EwCix+rYXiMdD7U0MypgQQw5eLpseoDpE5UBaBvmIjy/DjAk4PnR+Kbk4M
dZBEYE1UpAfPALDa1rqJOf8YQwYIu5yam/QFyHGPPC4Qgq0i2kh+rgOttPWKnRWnz0VYQRoNNzXY
smapHoRmraOIiFOmrtF/aXN2nbh1q1pRo8tPTyG3UKWi7I3A9ns3EwQPeGifr725DkTJFlDwJknC
YfI/LJ3XcuRKDkS/iBH05lXtjVotL80LQ5beFT2/fg909+GGdmdGbYpVKCCRyEzOTI4ALbg7NspM
oOQOktjZwotzW+5pGJZ2GF/lz0z4HOvaajaScbtEQjcmj2Ysp6ZDOZsXuWt6+IzZUGxmf6Zj6qB6
0uC3sMeyYEvLeddi2KVpYvfQnfW04uKNnodY+zRr+2RU/Us7W4D0vfGG7M4CNckBGIavtISrTh63
GZa4r4fNDZI4MHnKLZjIT24oa6sQRMdhDiZ8PxoTdGRsYKruFvXb754vLN8M24oDqE2jDScC8hQj
SGJ6L2PFTMUEiIgMjIjjQaz+CNyOjkZ7Jy3CGMXJ4FsucoRGbwa0e13WBLQsvha+9tq7zIWH5g7D
2rODFJGiQ+qY6X1hLDiRurcm+VILjpfhauJn9TtZQ86vxSOKm6W15+mBrvLkhpuoBS/SzPKWpBRr
+upY8/TD1nyZiLUlg8c+gR7ulFZtLQNwPEyr3ejcKy/aVFb7KkVnv8C5bjQw7Yded35rNAscz3tQ
+nRrz9q7VZhvDpe+7D2DuO1X3RdyxifVND/kc1FbUNRjy+ZXR0nzclBEWbcYH1xlhYe/RwI1+0l+
t4EvtCJ9h8t0rPDF68eRzkmDe3es3fZoM/S5/jW3UJb8+llK0srQj8q3kEkGi/6e4NvoY3Qczewz
iKF9GJNxyVHEUjWtQYiCmqd91qWijd858NOyeu+YobbK7f4Nq6hqBxvoSXauM2mkTaVC1BBiDI82
58JHjBhzReL5wnRCMDE6YqRo1/ixr17Ntn4v3eaa6fgk+HoKTAPCj9+uxzCDzJv5T41LpIP2ZfNd
HRPbtoaWSqiQ28q6PZ2FfxnJSUPcag083Jl8u+qcn6jX72sF4QKooqJBQ/NqTLOnJY2fZ1hSQRw9
m0MHlNdap8bKv8xIu7eM1rtPYxY5cpd426TIlxUWYoHMC+HnQnoyzP0XDvAogjvRkQb3d25Uj1WK
SHk1j/clhwOZhUevyi5QiKzVkk5X2PXNpovwm5hMddIj0lEmk5FpzeutFWUc+1wtmwEMFq1TRBEr
uqWddq4WLNPrukDpacaqHhi50Ie3ttfnNZzRYmdQbYUkudh1WXvfH36n2fxn5DJv4zBzImHfz7Ir
qOfGraBHQwc+DLP2MQYDQk+LfQhViWcXfx0vtY2gYH9BnRV6sg/PWPP752Kp17L3yji/mha3iY1E
H3ONxT4Opwst6x99BH2pvBU23Ktp8jcVVu28T/SUT+FdUXfvfozicg+PcjCrn0nTr8j13I+U0pTP
F7cc9s1g0VNKq4eUqKx0F9gZGEpZyCT7xrxqKJ5sBylmq71Lu2DcIGRHGCJQ5UtzRqHttjShtec+
fapqY5nTlRFPOkcL6lmD2qdpu4UeuoU0urEcFJqs8JGKITHHbZd8Nr19C1n93AeYd5DxQeh9GIuW
Crh6D0YtfshKOPBcd13uoxo83eZdcOp1bnuytLYxz2yUVTvP29Adtouev0Zaf5GT0XbjWrec9WLO
D52tPcuLy4HtKfY0VR7rYXhbInjsljYoWkMmE9WGwtk13jt1e/FKf8sEGm/RfTTwPnyOlIR/Febf
bmN8Vczpw7pgbsHu9Jc0Y1OAzDhZ8pRBipiIiNSvKyn70LynAz2uJQg2FW3SrL4dA7ylKIdaM+xu
ihJZCFxpdbyFSX/vtfx+Ke1V3kcHibBqcX5Un19MIiOTfGttQP0rve1SZ92Prwl8xIKEBSeQVVpD
VJqzH3kneUEjeRgXbzfzYvLGRVKdmQT7C/vyvwVNYevDcnKys/TeOlzXAohGEQBRnMESttDGYldZ
FM1ZVSHTJdSw5mYBbSF+rC1OTdPad3NvkwDz//m2DTpgaKCsWx4RF0jt0jO0P3TUuQCjDjjVGPBL
8J2v4R33MWC+jO2lXMI0E9CEDrzo6IoOZQsLPZw+Z59RFa5Q+fJ86dI36N0Dss2Z993z9NuSIaXJ
w615Rq0KjCaxylvBQePcvaXg2slqUWRS9a14mcTBGKrWmfQ27xNIF24I/znswUTo2tfOOUiC9/9/
almQEEUh+IYa7L/29q80xgTeLZ0bu01tiGT6Q4eIXMgzDHIoznn9OappNyF7q3rRXnZfJs3/qIIF
vKzehDgkWG3/Ybrzv8JkNqcUrMqnfo/XrUAQTrOBSwIKXmfrTFM/o0fJpKdH0mj02QtrN3Tad4V4
mjIRdQ7hMMc4cC/FG+yYt5y4KJe5D5fPSqaD0lBb1TOi8PQ5AFSaBBGUvgV+2VZMJlRY+CbU1Unr
vIcFqKgfTz9OE+SrnAwMNsJuxCfSdxdukb75Ghbu4UH8TcDGEWJ8hjK+ykFWR0IPdPU72mbwscMV
3gqMuGToMgzd2rYhg7GQU9hum2o5TVWxa/HJnlz1punNb0EA6UgWkoKjhxzF16TnT11XIi2UgeFo
efne1fTryuF1cEMGfQL8DZpoZwdM56AE+haXE4qXxu3fvkEamyFcoJ/cf+hd7VgawbUSx1g76tH2
Mo+yc5htoNRlYYlfIfBT0i23XuTfqjFY1+0UA8pMG91znqOkQ01vehc2V9Re7EDbjHyGycnXXPFu
pc6T0fPwIAU1HR0khCZu7KY4oLlxzMYQxZ950xhAztLj4Q098lebJu/QEp9F0Y5rfQJtXOaPpi2+
hrY4g10jD57Hn/TDGKVA8TDxN2WQ3EksSHvjYRj1c+lNJ5PtXNBJtvHp9stoi6wwZWfwmUzWAYus
C8lZShgKkxy+tQNY16zdmtp1oPFGXXGjG9LPqbKXarE3de9tYjX+a3q8ShljoEsqY3UItTqFOgVh
eTtExnODEAb357NUWq0oqmLZApDRGthvSWbYBtrfac4aTGklC/37kxSYOgiR2IjCQ6pZe3kChTHt
26TYhnO71evixx/aR8ZhN0tvHbh9GFHrNxZJU2c62zDKrorP5UXTb+dPDz2AejIYnxytQaW/A4VT
FKTX0IBdi0FHmJgct+J+aSBXhPYT9KxzSETLXVp01vDUIxwiKE/jZvhLQgkyHiTFtTlbmp9edQgx
PmHZGAtQWgfxcHC5OnyuMEv4w4HikDU1P4ALNqE5eMgpEp1wpi4WxdQNva+eLaGPQSUkTjxnTJo8
jkEMyetdZlrOjtR2NHoo3my0vqItZWndtznNakXrm5LOeeiXfFs1nnbjpMZdT2WQBskxrdpvZ1Hv
DXltwYg5G5USN2nfghR6gHwFZY20dTNk8onhcXqb9uOtn0z7mGNZAK6xg6Gjb1BdO6o6PWGWdyj8
6i10Gv2QkB2OZXhI5OZS9mFwEBQo/G1hJfON5J9Lr32UPfvbKXFTm1vQr+k3pD5FX/g+MzUaS2zy
iWITVLwem3Wf1IypoC6TQFVNiuHYpOpQdtU+V/GTXaORDKKlk5QzV3dHXIdyVCXuix69WOgdB2YI
UXX+h0zcytT6O5xSAedSdKZ6el2VCRAAQcjQ52PmBFePb5n12p2U7f0QHmKKrlKb3jiQkHoyzN9p
YKeyK0fcvLkLpLBWWgvlyniglXKwRh8dngy5GXjhvfEuB4sh45XR5vAUFxg8kfmYBYzh0evU7fLg
+dbbUIeXNFpODb7hjEVi8yGKpWw5q3Z2VR7eTYhlppibZKkCSPHpdCAvVMEO5dCM9BbCGOqdx0gR
x3nm/+Oh9zD5ptij4jON43vHmGJMwx7ToB04ZjRMr1FdXTw//5XxY1L1Q912awB4XLvZy2NOzgFA
ilAETM/pSRUei5ZspFZ0i/bBgwrFLsjpp6gFsdesht4SDxsogjup4uwa1XHgvaYx1rWf7CWL0EGj
qWcDO/upiBKBTJxQ/xVOeRH4PjOje2lClImzkueHyRU5YfSCQclOnvhQMs9hpXxuXAMIhbQqr0wq
MIaZvcn1G6favTDCBC3OOPUcRyLgik7OuhjUAd27rWyqrKE4mIuXdsqOrt/d8i0qwVDSfCt9iwni
i5zaQaeRCVM8rhdxWBeF1RBdcsSTFPEK4vxKaiO4HyDly6szhEej+FKkjgEeBn5pfiSTtrdrZksT
2KKJlb+C904Z6p0g7egZMDbD5HLCHcefx371YrlSoYp1glvtQ9PdONOXb0MOBFVD33DZSgGvK/+R
Icqz4AG1ZW/bUB0RFwXDHb+kYDdxKZ5M+LbaYnyGBFtBAySfL6FfS8UpLwx17dHw8k8Gu3fSJ2Li
GOmhak/Il9fVo/G2zCmOhBlOmtMF82dtBLvSYOgypF3uA+So1vpgIHcr91rHa8jDMRZokAUzStLO
990ERdBy48OTrA3zJH3TliUUtiqDsHvNTh+FTmDNEC5Ze5S3dz4luVL1Vvr1kiLDjsAXCzlWlpUp
842kpobSf5hXvEG9ex+V+MTC+hLmWxv1D100X1wL6LzAwr794bPLcxo8tafEZeKXaWyxpOOdAEU3
/Tz9wtj4BUxeufX0IHBLatnAq9D+JBaoQrvWU9JDigaaGYeFdiQi/swwQMgq82NOgpRzcHqmd/7b
cEKG5aKWRRHoXS++nAk70ip6n0BgJqJiG2rnEOzQpM3gi/vtxLmJpn3t0DyeppOWFJekhEgrkXIi
HQji/BDb1ae/xC+KvHYuqm2OKLI7LYhCxYximFh1kMiwNmbxVXrpuU3CrW0mGx0b7DqNoYyEe3TD
wQzGo1y2RuU/WxWWBWFn/+SRs5dQb3T4UjPDe2OwBaq8+bYyZlXG4cXNmMw13a+s6jFxmp4D/U7A
hs6IUWelvSWRQR6YsUTo99JLJMORDKXlglCpeeNy7VfpdCoX+0Pri1tYCGd3gjBRDutSR/mZplOZ
w03L3DtGqf7QFgUAXIhKf8dK4J/84nAugooDWLiPfgOUIBY+7wSyuraeY5Z7jpiIRYGYTH8B7Vni
mt6ltyFYy8JAq/v7IQeg71cx1nIibD42GUDGgPSBfTPxkpCkwVGJXtJodczqsdPstSlRIeymneSo
vso34hHQDM46yLqLoxcPsqtpmyMp3JDTTHs2JDFl8oKV0pbd4g3wUsdXcx5/Y3e5QF/7ZGLnsYMj
ZFv+gSukGVA6JAiHrITUaIMNcOtwLrgWzjMXpAmhTNpjFt4Drf3TMKQE7rjRh+4Up+OFE+Kyz6X6
KdmaGTm1My8fli1cPQzQQfR8Oz7K38FDkh8JHEs1DCdZqgjAXpqKlZEcmfFeLV6GlmzjHMOx/UsL
pZrymvyBa2REYnjqAAkZhfpDCDIGLIkuctfzKUzwPAi1JuIhXuAi2ExgIXmDVVYe9JaNl4kYAM5f
MwOMtMMFmQVAjzEst3cWrSlOrESgP15vhQo8meYAAGtVXCJuc5/NiCZQ3xjolLeqeZQbQmtFhQR/
CpJkM/hNDcBymFs2wGoEqjZBiZCdhMrq8W8LxAzmcTOEeJ+kPoYxzBSj0QwPubZe5TXGhhY46xyP
3kHCrz5Ye3nCaFfuo8g7j/nwMSpAL65PWbv7COFbcxhXjBs86t6IfQn9k2C6SKSEhio/eJek5OQQ
3kJOypJnR8lpRqog+Wy+364ltLF//UjbS3EEAZn/nDOjD/LbslH5IZuEHzoVspN3f7HYgNOeGfrB
CjEUkM8PlM4IhEFlRM0cB/N8wySBSYCFJGZ57b3tZzu6l/9C3buLeUmSO4QzMu4hujY41MT/5Np3
2h/ZEyqv9jqxj3+ola+O3hC6bZRiGOiCgNrjQp8aT/FSPLhG/SGJ+2CZRxfPlybNts6U4vXCI5PC
Th6lSf6cB90rCHEnXtdBh52aVED0brCfu6D0feCHQbaecyons7pFtmIn0aYN1JMskT1qdKQBu7KS
vr72oeqAycwIzx0bRo6+waXqFFGHSpoiZEEN9XG3fjWtDrcDb1UNDDjSsoXmchNQMPAtqA9ftM6+
as0IYxqZfpA1cGB1HmlzBrT9JQPi0OLXBS4CczAggMhT5NkKv2kKps0gNQUjNbICbY1unWsgojIW
K2mke1W9tStYNTx1sp2AfFF6762br53Q+ywpMKro7ykrOnn4QVAr9q8q8B5Sy7rVFohuvHNM+wg1
fniMnNaJ0oD2tG9ZMPAGTl/If0AfiITUw7TxpEtryxyysyfZPUva3JgHOxou+Rjz+IjepIR40/kl
X45th+j3lbDVAM/8FZsAShbNjZoe3ixGCrJ96DmP6BTyV1mabqVGks/BC5Wq3yvgcWoYtK/vTaN8
Uv600znjzBSUgPyKiY6KeT0Lyio0ibt0YfRR4hvNEy9BbcSmTixVCDlW2zrds29Pe+mMdDn2zGN8
S9PqKpE87I8I0kOLlzetwf5QyGba0wn3sOivCyyyWAKRqraN9Wp1SIaQRLDb5ENLT38q4/XU67S7
f6WgFZ5PWcbXkn6LUeZbg4y8rvqL/DkAumc9F+CJFnWDSzKj6/VRqhGEafdTq6geqmNPDaB73Wmu
0lthq1JIg7chPnXEpYGRW+YLgObYMLTvblsWRcI7kmUITGQbYVCUU3jVg+zVhLPCP5/C5mXg3LV0
oGQz8SncCSNsYLKCMCVvPXfGUQAwjjOTXNlNxUdSjn2tuUoZoPyODeOgQVYwR3CkNIU5msRXN3uh
iO+rERXI+oBjmRy3UO+Yy5wuMtnWtQznN+pRDjy0ZoWGfcsjRcnqI4WEfMNQwG7mXRd4dvxqT1Tt
wfnkQioYXOJzls1Hip9EE+v7katv5JvIReSX+loYho2GydKQbqAom8Q80uzX0uR+6l7SpLkzyabk
twPr2XWMp8LPria4NxRApBNdqz6TmmZO81Y1/tEUpE8bNPkKvtXdwSA8ZxRZcvU6nfrWCw36DOL+
3HMjAFC7xDLUAtiDyzw+CCEYQHcrSyq0Efl8rUmaKdulopHHO9mJ+SBHNAXW1Ek3GyqHlisGaPEk
5RwhWGasZPdK3CHRf5BdWs7lpQaZ63nOcvcKs7RmCs6Nqo9yDO7ycLikmGmsXXqF8CSTVQkKYo6A
J1A81nJ62TzsAty/v7XA+hLYTBVwtW1gsx7jXuIkymfza1oSpww6/TmzCoRgWM/L49h+aRPCxu1U
QMohbWIXt2P/occibJFQytErn3A+gQV2bnnAcnRpFckNYvrls0IbRJcahnecmd4vkvKzwmFZ2Qy6
caOqmjwoZaSlXJA9ZBpcrtOIW9LGxSUxaQBADHIAY3hpYglePfQRu38tZqYGUYbuEN5J4S4nMndE
dRZxdoYJDVV4iERwVc6AU9/94u4kDP3/nwQdDTqqenkPVqYlafK86nc04G+yizs9fEP4VgYrEqTx
+/aJaS+BBdkbJRY/Y6Sukl9ynYGVUBJIkZ7ib6CjVOSnR8tN7mJt/iP3ltb4DKV9P5EMLlP35Y7T
RY+RfaH8yqkZZQcM5D+0XZ8aBkSzGGMmjbo7x4JG4o6eRlKoqVe3zz9AzC9OHHz/bYJ4AMfTYOjG
3bKqFWZR6djszch9TEygLQtJKjTZ0RSkZWcEv3KiFsXwnWw0IzgJ+Oql5cfs4rmhQGrZoyFyQxuz
Q2BE9n3KDcDyC3YpG1TWXpnqHp6QZy33Lqkj08Rb2eKxj4RFgwCp3JCSMUoxF8b+RX4d7CtbijsX
6BNppGdyqK0Nal+Cwgs+I8GrpIiSK0vwLlycdj3pmcDRgrJIySxgsoxjQydZBSSQuQbPU25M7ira
hYzO4uui0O6jn+FBdktEsbf3rvh1QqAATYhy/bbW8Kyd6tdByx+bTCEBmBifzux+Zh7qYJ2rf8ua
S7AsnfTUDjUaUl2xpkw8OUVypYDF9nbZ+tRZSWzcMkr7hdol2Jf5ULjdc1kv+9FOj4btPSIHfgny
sNhGHXpoA7pf66Gs8YyiF1mZwL/aGB+7pvxZBsgHTIB1QhU7T41ubrQkSWRgHoRKBUDfTBWoADUN
sF+TJYDjws63v5AV3jTgHTzCFfn3hEaXEAYlf2ZTSv4zy4CNw319qRgwEuQ+UXNAwWOcwIvR2Nii
W4O4ZLsdG0xPa93/KvoQhRCfIk/lSJ3luyVd7pMxm1dRaNzasAc0jo3cISpn8j+rkD+Cz6XNG9Pw
1/UwPkcG3GBSjs1UOifBsSW5h5J9Ydzvqic+o8NuvZYR+prnJV+gWQokIpKdZEScONRN9v7Y3QbD
DCvPR1yBtidBvHLMLSIvKzIG+Vb1YoM0Sn3QrHHX479wJR0rKcRoscgeJwEVPNs1XsLCPPo4n3VA
P9KDMRtz69WvwiyU5hN1nHQa0GReG7n7N+cSfNdu/uJ/MAH32/jmVV5MmLx22+6lLpCvC2/78Df1
n86QlbnCkFW5k83vWDz0hMtiIpXJmoEZ0mA9LOPfVpcmVI2mEfcNGTD5lbx1yzeRu0GeXhjEK30c
VqX3PVfhjtH4rTxcbhd9cq9M4vtMxHc/8oSpYiDo4c3I1J/rYl/NFMJAU63y8r20gpqZcyBRLe9s
Mv3kGA12AnKBSrU23tc0NiQ94rYMEhqXdF2JaAmfN0FHLYL4YsfTXcr0cV7PNFBkAI6HM7gLg91o
xmW0xONqW2IwrKv+NLVu97ecvF5PbJHvY7fdo3zHrnZ+QqvC3hSTrahJzhHqaTf+WD6jTX2t4/Bn
8lkvTGLggKuh3YNYxQwZZA1uPNYp9uuvKDepfNLiOPmajhdtBcXHfpAK1Wuic52Y+DQm8zoqGWbu
51MNlOfaw0cRAnRXqIVkCyIhKn1A2fwnjzVMfQaUk9oA25O20Mcbp8pOMwQ5fKpvkwWs04Mqgzph
4McbBs3vR3d5tJLvJEKhcTiZ7ovDfStDkOicwtWCWciIDmHWZrTVD5e9arp7WXpNb9dQHnBQZtH7
f/5YnBxEGqTNJZgGV0oUlgg8jX89usIZnhx0U/zGAY3VnmSry74jFarVgEgp+bOa/GtHyVD4OOHI
JHZaR8+yIPK2ITBlwB3D69ojM3JOTbuYLtJioxPPA8y7e82ZHqZmuZUr7K/36f0jjSOGFEF5lvu9
A8GXpybxhwbAYcCKajCRFgQvpPNBjcSekz0JyqCgTHIvSxSazOQBxbID2BI0y0BmWw28/RRjevMY
HSyqWcNQxwS2StigGi4NzXKezpY14XbGyxFwHptcw3KeaVx+2wTkqMjOSQLZmJ2BxDvipoOTyhFN
kxCtVEayIB8pCrAqXg4YLt3wYeAmy+6NTB+lHUYRCnwgh/MQRZASkLaiZ3hnwTw3kg/Ly29V5X50
un3F9pvEy3vPUp4WK8Hlu2116nwyAqNrL+lMO6IcjgZ3gHQjqklBigbnyqQ33s2nPtXSNS7Gxaaf
OmYhBqZRUKG8Z4JhV439v9nP70aHIoycOk7674a0JghTa+3S/hS5qaWPKfLH/FnyYXlCYejBgMxe
ZdKTPijgPeKnDfJVGB6PCEzk4z0w+R1ileRPmf0cNwBjWvqO+dSvPQjYPy87zNnuJnyMqfjxvkiK
/F9fl5TXy1MCfZnN4zwOg39xx/DVhVQz0Syzw+l+UER9ngwBJIJc3tIzABGcE56S0QJZjy9Gn7xB
xuiWqGFxrA+nb989SUKJ2EtN8jWDEscTqmxexJCnHxnjqkkR2ZitZ0vF/4reg0jqMdVr1899zub0
hepUX10tuvoWG1GX8St2+sQdEnnatwYpJEgM5vi0/IK+2gl5JeJBFNykirCaadHWYqhiL+sQZNCr
q9TE1GzkVkcIKkT1tOWiQ+58G2cAc4ieBBDDEmatQEICQdEZaXpLs/qThAssJqz3MESOM2JFFk0Y
L5hXWI7iXUWABOIL00291B+lkTIK7Va7qSzOLWWi3WoJLM/ksQqHB7rl5OzNHsmqX9H8Tgtz2cm8
FdTI6UZ0Z3S9elYOO2YhlS7y8F6V+EbqvoHLQFxkZMHx61Qi+x4XIjkylF/RYH4lKUfIyZTFce2u
bj1DumXkaEhBAJCR42QzAo6u5LcLuReBVqR/6MyVG+VT1MKgmG7qvNllXOsib1qm6bs3+xAOf/WB
jlqgkE9y9TLhiRVrOZx41B6TEX3kRCteIYIyszpvcrRp+R7rhRVqiRYywDtPat9yINsoe0PTfNsu
6s7w7KsOthhZ/tnhCmVoiM3ld5/F7OzkIgks56fuC6TJVM8FgRISY6NV6m7GNj8mPGU6jasZclhN
g7VxAfc0o+fGT7rnXrhdgOx9YEBNKc5YgL9OCwM3oWI83RKQRE+hjqH7E4awkN05OJmLD+kgeejb
4bHI8Pdeyoa1L/TXsVuehqynhCcijy1Cg3R18pVyKXV8cgwIpk8AFwqn6TlEI5eEzhZZSnDqSCCp
Mx2FY5BCvs8s5qOKo5NnyTqqxgdZJz9qTlY7vEP1fsxUc6/XGaJGoGE9xJM2R74KTYlhmX/C3Huj
aXhAU+bqQLWzVfXW93gosl5B3V6RuHydRqydrSreWTrTuRi/r1VHSDVq+raQCfezzvnySNxQOMFT
OEDIXkvmO3sowcsgwbagXK7X7Bvj1S7hUfF0D2ETvPtc9OEQxZscCA79m1M+ggQi7tVBhoa8cJh5
kiKDEDnJdjL1W6U7Vx/NqZxx5d7PTj4DpHGDV5aDwRhW6P2lDennZKiZ+y2y0MzwO2CgU9M8eQyL
igSggfQl1cq86soOnr72oEomyaZu1BB3mrke2uKCKj9ktfJMebkv4I7pXbBfGAHE4vvNdahH56gF
Ktd+7aS61KUPjKcYfIure5uRAXhf2dmsm/fM8RkF4j2r2LyvyKrdHCvXEGnNOtX/NYpOsTxHrvaK
cY/iJ+pLZy1/XaFweBM2SfbfLlUOEqSiDpcEaQzFhBw944TSEx8+nCR7DTwb8SREinOng3/tFdBI
u/coI7VQ1uMIazijNlbBGLCo9Q7I/Qlt6U/Nhu1m1AZCqsWxZyAi9ueTFs3HqW93TEF/1Pig1KCw
gzlpdDU9hIJQYwxoG/qIRU0WYwd64x/83r5TpblyBiMBZGHY2eiQZSr/GUH4OIXMGlkOajkQ+7Ke
DFg7S9ie6SVlCxdr4V/bHrf0Kt/5ZBSYf7+pQGcCxDvFNVzBoQkepj76cSkFEBOFiwEDIK7oajFS
h/BO4dGhiTh5GVo0pTRtY3j884+jkPTIGaZXGSNGXMIovVB7FWN/o+EE+YCZHpeLkXHgq+rD9qMz
Onv/UspDtiwTGvRQyTzm1wp9nSFIDmkLHko1e9RFb8SpoXQzil6CRfY0kNSs1kY1PZsED0nVKqaG
5NJMmIOSO5WWvjY6jylJaaEeuiH+KgfoYQtiDmHavc3M0URNfqztbp9Y82HSytMUqGOcJ5uBFila
Hj43FFaetLQa5ogGqMr9YQSeYJBdtDScHJY7rf7mI0Q6JTadk6dZr8OU3uH9vZnz8O+jxhoEBKAP
UVkrFIz66lPOvh5HnzL4T0YT8NuiQ+Dn0V4LIRpiQSCqAg7SF92srVWfbpMZlxDGmobMZRGQPFuK
jWj4qmZ8MvTq6uf+zpyXfc8AqUMKYXTYhICLMwJSMQ+b2UxG5cadxHtfPWRBfVj4F9MIlbNFIiRh
AsohxRXwueE6V9V4BqwODIOci9+RbimT11c36JgobM+F9JFlnt+2RV/BAeuJ4zur6lGvzU5lkrz5
XY83yYNh5JuiUSsWaXDjo3Qeo3H44qOJ5QY/LFHj5U/JCGP6ojOtFKYxRbhiJdvKB7TzluWC1OCj
5oPSdS1VqP5HIDNJ/woFPoHEUzc42wD1g9jWISFLXPmpHLTguvTHCBxmR37ysV/37q8ADC5x6U/2
H120etR/q5ECKG8ekVCDy8w8yFx4D7LN6O+Qm9YsAD9mrDx8uzilyFvErJdIRdjeSeQHRVEEqbM3
xGdcQgFj/99jCYWed9WdJ9tGupaezo2XIBM51YhUuJuS9hHcwX8jY18NFV7CpBWsuT135cqNROwk
+hENDFpdBxMCj2yxhbndrkOzhosAJGMzAC//LT3MBWqWGJkmaIr3GnXmrIU4y0OIRxNB0/WtSA6x
xPIqshknD4tQug8oh0HzWrhWZtpJFATmxQAEXpbuOaVMYtmslmYh1Si00zUPUXP9azWq58CjaZot
mwAZiWoYnxbDOHlorCPqMATuD4P8Zx7PVpomEZ+uTSGxNNZ4Ix7P6Ejonb6aCuPHcZtb0dsXmSU5
BiLWmxAPJmc+cft+yusURBiDPo18U6R8TguJ1DI5v23ALG6YHmw6nRJ40yR+8lQPaHFh6oVUtkd8
oNJvJyhqWT09idqeUcz3JuPI8l4WLXFpfF684L0ErgWeYCoITpz/pvfDoTLGvahfRPlDWZZrOaud
MR1FBShFL9JFT5LHLcovNbSi0Fb3bdxtWEAQzJbUL7imKKw0KHB42fzYtgwxy2nMpuTewQy1tNOt
6Hv8HVa+HTrs96DB9zio7RJvPnA05phMaIxbeBAjpljJV0oXS67hpiJcIWwEgRHiXblHwGBtwrGW
yQq7vm/i7BUU829rjMzu+KZ5EFsqAET0bIzNyH2BsoaGqFKazxdR66itW4fRd0aneQPsMCkMetIb
MKFrA8aMEvBGlsjmQhCVFQmvzWR8kkuBD2GF3sHXYpxCfkdndAoqj3vLDOO/BAk1kXIz6mbnjuMJ
7rQg6kAWMeUWMsyELCeKX5gi2rQMU3h9tJLdnXJdCUdUpChFWUWWuSzdzd+zQ10JsUFsrOPbhXAh
y54xrS/ysXLItam/NIC+olWSdfg2uvqHmf2zmX6Py+Ii2uiSmIg+kWgC66hWNmyl3swuBUcbTf0t
gezG84nXRnSbNB6ojXDhNarT9hG0ONWmtRuGF5PnJjeRfFpZfwpXWS1FpydBg3Kp2k2jv+Ri7zcw
yRYwNpH1tI0g8bi6+VoDz1tMxom0qs1Ido7FcTl7yKa5OxoqBRBqabuUeCEjf+FZw2DZ5SFJXDNw
+rQDxq8SgLe6yF+WyL6VDc581iHh4+Wj2lZRu9dxYNV8nkoU3XqZexs57RqDu9fRx2lgYCzOxP76
zW3HpzbTbnqz/QBjIIJe4kJJRyzh4vBhxAtiINtvLLJHz/V3Cnd5ahOU0UI2oWNjx5ikz3yscxB6
v3kWb+VxIlR9EOkhz+yf47EAoB3FeGwbkgvKiUltfIxt5FuajBlp0b1CtAWT1ntAN3A9OK3W69Rr
rIaDgaF5F9B5MbNaWFcDzTS2Ntde7BVnaPTPdfsLK/FDhWa6L9r0KEvSGWwiR/kvPSwCNUJ7Dgd4
M8CyMRXnGCt6td0IDpSgUNoHEdpgRr3Nho5v2+b7mbHDwMQcSCuJ1v1wZxrtX7KcpE0Itjfdl2N9
GAJK4y65kwwtHTA9TvAfD+0cj5X4iPvxpqcBS1ce5ho6zTao+oSUEqZdUOnE3wC+K0Vayt5crOyn
w4KP3haSC9bOdaN7H80zywu+x0nfa513z7OZUgjBVraxQvPWGmHVdjRguKezs2Fq/8YKI2bbQGce
nzU46/jJ/I+zM1tuHMmy7a+U5XOjGnDM17rqgaTEQaLmMV5gkkLCPM/4+rs8srpvJFokr5VZmqUp
IkSAgOPA3c/ea1fmRu+MO9hy123rQ1DKwneRERE2uMalynXqC+XG7ERG0cTyr+87EW8HZ/yRxdqO
wO1zC8hmBDxK/lvdaXeltKbLvUnSQ8SQX+e5COiCR9t+hM7fhjzCDQuQMqs3ut1tTFBX8mXVGmRH
GZEIeAUryOwxTjUZIoK+llHZSwIEqET2JR1hxFYw04Y2OsvDoF5Q2Si4N1MeQgJywKzUX/Ltpiu1
ZPxvcyzZkc+btVTUsyqGcEB9qKLkRomQtYE4NbNgO2l9fja1La7MEiE/L3V2Vx8l997qyse0al4E
cKURWTWKhgdq9TuJWjurwsUU+mgpDLIHwhieAfOpHHazXRPBgvtVsmnlb8rmYQUoEz443XpSb7zJ
2pSTgRuqRs9C/MLCoxQUsX8pgvI2Y5avwtMbGhvOiYPnWCVoJuuSy6AMfgx9vJGzUB80cwNsSVdo
R0f9JqEKq1wFWjD70Jc7SRVxjMqAZCJqmqfAd1+nKruauuDStPpNr8fnMstxcnCKpjqHlBZY33YW
vq+v8K2yYS/XGWRiTPgvYwOswPBI7B/2fQW/M0eqwQVmlrkJUxZ1oLBrH4U3zzJdk70Eq0VUrYaQ
z6Vk0ZeYfEXvXaHpOGPv7iasCbYIYpZXeuXvc3OqiRz3V4bKrFYXJbugI9JA1FOs6VfqRN+0wEjD
3K8ttDOTl7uH0ackzTXQB2/dFFpxE9p+uAL9iwk/1M4dsL4shO6csH8onR5/m74iAQ/RM2zlJMmf
A+7OyOSEtw2oFAI8IpAb+uTvPXDC2HmBKgFofnCSaGOSh8KmCzI0dOAZCPkU2j+td2ZSZDuMasK5
uvmZTABlV+pW/p+1i/vnzVeb2wk+VcGgi4UHkyf0zxGy7PMYX2RaJRj2EmztWNs2SumcJ5Z/YZTd
uyRa+8wToNzzAvTWyA5ASwa3FinwNgfJCOkmRAhclOeqBKokq4Dwo5qCIoN7zMKh9UOymNIPX3QK
X2qzWZuaf1uxqJl8yQ9O0EAPcNxzPfoUrvMeT8QgcEuwCjkTETI4mBdqOFFf2/FRM22WapyeavQv
bCVk+A+6p9EK8I1pICcKNudjK/phGfmNGhQLLK1nBTqGEVSKG+sfVp3cg8vmeYjUgK0TZmEaCkIy
B4q1Ck9mqdZy50kp43Ot/ByQ1LtCap14RcisMjdla8aiivpmtcOmvTfdFoxqN70KV7tXtQgirnKR
F9OT4AVDBMjezVyCn9AJe2AYCiIIhdXd6jak9JgxTEM8YGUVfTogEOirmPaiyMyNnDRojqkuhart
QGu9oZSmRaC3bL11GzbUdqBeNlY1XJrEplSM/6FWbqOEN6sXvPZkhPJUsiHBfgtdRtg6sbKzeXcp
+TsIPDa3e4vKSnvdd8WZ3+NjqZBmueFAlMVo3llq/TYCCHO5znRnL4uCcCMjLakX4/UQE+MUczpd
0W24NjAFEG1GodgnY3PZlyylsfX9CItKQDvMb/DJXhq1DsCxu0msfFi4hY7JpV82qdayjTXg/g70
nWbTwm2JG11oDv1fx2pwR/sstrlAHmHQQeBfZCwKR0kYZWI0svRCJ7PWVBszlgRJ+Vul1jAmaJW/
Unz/QvebbUaGko1P6EzXDTSEZt3S+RBfBoz1dapm+7yOYJfZTCYNN942UucgKVWKjTQiQyKkgzKa
upe+Hz8V0YLDYvqdMuB7j9aXYpf3SJ5JmE2xIzYT5jZrDAiQtbJLVr+fVTEC18q+krF9GWiEx1TG
ziNwSqjNwmZ65TNudJlvwLvAAmcui63QUOHLPUK11V4G/1le+8xRfygVYj4CcOocJFzPHE4+d1oB
HEfGGJe6dzHBvNeJFyhg4WcB9A8ZDGyV7puDD2Xp9P6NHGgwT0YKMTrZauQJyJySpQAfVaOxLwmv
YdzeCRV+YxXsHLysKtJ63VVfjEp9yg0aYokGTdBPskVilWvXYJOJ7/Tl9J6HqvdLzlsRMd5UCTrV
yjXYGtf7O08YSxPh/gIk5rqMo12tOUvJLRxLdmCg7XN1MjwimlW94MclFKld2ewlwDZepHRlwjTY
EaW0AV16L0dZB2fJkNkDcXwbV6q/qhT3XRupn66zz5m5y9ErU9F64d6bgf5SRQTp5q14lHHSndqs
LV54PEfruiNO2Gh+lcp20K8I39y1g3LL6+KsVvxr+X+QGNiSPPGg5fAQEmE8e6GzB5gQg+2DUUJL
4Dyxm+vUUe47W1nXhrKKMu3acnDUWO1aqeKLRG/P846NMraavnKIqXbHek4Rr9agPvqDfTOUzsR2
Ph0+9nNZZVbnds8sJCm7u7DzP5DlsIAnZbhmfAo4UjapsnmdrNWxL5aVJN8VTfgZQUo2+QrQxdCe
dSXq36E9F2b9BlmvZyHtKIuqUke2WmixEP0jA61c2z1L8TgzN/AvE/RbQisp2Pj3mMV4b8T90ler
H0Bl0YwJiid5TkUX8oCNycKpLPZYc3ZL04JULYuHO2u8W8+COdixP0PoK17DnyjoaZ1Nw7jx1e4S
1LC/FDkMFn1wEPRk4mEy+3vTZ4whszXCl7pUHz3S0NqhuC5pk21T38dMypaXCooJkx1paMjBUiga
esr2FaATPUF50iPUZck08tE8qx8kiJNexHK8ZaPCquiddJr1VDdYkTrNR46PfWWUyVYlQSWkTV20
cbdGAwcCQWdRJYFuo55flCZwLS7r6AeITsLuOfCb3dhZ9/KTIhlGDNH3IeT9hlet2KD6uPFdGpZY
7jb47p/I1PEX2mi9Yl1vcau611rB0rBLP2IyXthX8NSljsmujOUCRovu8sz47OIeSDjSoM5lj3Eo
flYBnS+3GMCNuNTgnhuviuoBxYK/cH0fNRp4P52BTcnaubZ9H4zjF3Skj2SAVmIn1bZg7tJ3xSvJ
WxdhBbQgDyeMUu1uJLWY/VCfaVtpQHIc+53vpz/CKbtoOJbeOMtAwdVqeMg7eIVv5VNYMM8iSQ2R
tQnpVie2ItKtH4bp/PBsfVd7cY0is0xhIf+6LszdRxrSXmxg+3RQqkyqf+eFrM+j4NI1qlevwGqM
TAxDMp0Tu1LOkPC7LIPZiOoHzI+SdK4ZOrElbns3NIIOOTPIyEINYOTt45ijPjNT/XV02LgjD1tO
oBoFZ7Ic5UXVSDl4dunm9bvXNT/Vjl1i3Kvqours+y6mc+z360qnDukiePGGbFu5Vs8Sod21pu0s
Q6wjC9MVH0JhJ15YQX02pc4WMeuLzGEnBm5XhfEDKZEPpScukgHFqty+0hv7PKCXQzc2YKFWrDuI
qYEVifOUgJ6IFQQgwxA7GWFunlTk4Yv1mUNNvf8KxJHHnNCnrtqLznyIRbHVOh2Zn1e+o+6PZYYy
eh4giH7FThOXIY/TtzAN74wi985ckzgpdO5bonzQLxAbpFdUDbmbapcBfjcuZo8/wBf1S07hWyhD
8JT73aOaTreVqpyJ1Lv5j1gtmmrsLW9tdHiZzIA9WQG0G6wSEUvTSzjVdyHRnWOaAXXoNzoGyI7V
oK9bLPqKM9kvKPXxktoHTeZUjrEqk32/S2KdBSWLlsGimUa8Uex0n+qjtRaGjpnRufIKdLHMEOxi
2GXMPhNBtoSi97hawPKyJQHhvFjJ4sRq7lUJtWhZtSjOCHVchIjGgPzFqw4n5qK3OyAljv+DBWjC
6Bt2bpbpNOTezMR8kWnj2JwYFmVPrQpD4qJIhtIGPN1ObiGGNDt3qZhIqqaBwsZ2TETqAX6yiPbi
9JJpOPF1bzeVxItHERD1wHkFnZxclJkAapHF3IDoLgAUpzvEaEbhps87OqnpxvKKZ3U0v5JCrjZR
n1HNsq3GFlMWu2wONf6L2xTPZZbddl3NdvvGMqe3KseCKuPSdQFNmFkzPzg0JvIV8aX7sCO5vnI+
jIA/lA+N54dXRlVfJjmbkNa4cUp23ie1XXWm+aL3QHwN0fywTeUHi2f4xiP9yCyM7iuzv2b1xAhJ
/EeZJJomNJjNqn1wVXC+ZnGBHgtZSej+jPPujF7Fuc/8b9TeFCU7EdV7IGxYnY2OuLAHgyaasjbZ
fsWxPK4COEhgLvXHP/72n//8r4/h//if+c2fA+1v7DXcIAxt6n/8cegAsxxtX9ADdwoOYOUdC1hP
wUA2he+5lVinIq1lcvF3I3x2CNYM4aQqQ7zRwkbuqzWvNikdU2UtDWl51pN3tULAYMfFsjXCe0Rr
l43p5FsG9Lsas5ZSsn3QqTEQLOXLNCY0DaFCjgGPv2tmHxO6KiCk723usmJyK2ArDpOrepeZ1XOg
5deBmbArr5VPassrJE6a60xlp5FlVrFIG/MxTEfClSfelulSadlGaWxnFSXlqum7x8mvn30zuNFT
2h+Z6aIONPNbu9YxZYKANxyyhAl5sKEoNGwfY3Iae/OHMThvTkLXqyqeAnZs7bjfdcJ/yHMifu17
b4quK9I2lo6lPwSptS0StB0KZk055lhF0KkKRtzj5Hwev83GoVjpWW55j3HJJMM03NA5Uc9ST3/2
9P7HZDT7iCdBTdhuTtKciDIbt0pEj3QRlbnJu89BvcCWTEMAdKkPbL2X4ZWS65g1Qco6zWWV9J96
a+GDxTlW2j03F66fX7c+mvkc3gn61IVtN09G5T7aoXnf2umt0rYfglyfCX6c1uPCtCz3C5/Mk0j1
holjfRmzoQCl85OGDuk69V2mOT8r1pZkiPD0H78oB2LD1dk1YVVI+kKfKrTwokWmphHai5JlNHB1
GMtXGaG6S6dz18eP9v0dEO4s2r1KzarKUeqvLTshQaNa9SZbWcHYXrhNeaJcHDqG/KYfb3gtfB55
7T/0wcrcyuYbyVSHDuWo7PLAC8Zq4J94nLUDFUObfQ/DwnMZsWW1abTuMbSc+xrQsu0+y03AcXxB
CSGqa0Lj4ixgawbOFP1xrboGeX78Ogp5e76pJ9rsS2a6p/amqsYbr6j3tNWWjj7+HFykXaon4DDz
5OfNMtJbOL15AmzekxMGHi6LNXTesXTsSYU1hvQhTiZk7h5CakTdq8GxT2S4/zqV707R/ut9MGnY
piPi5nVBB1d6FxKzWEchfi3pGKIFlgMqwIKDwtBr2t0UFzu7goKMjLVhf1Vq9uGnLCRg/vhF02Sw
+3dnJEfMbyMjTr3B0OBfrEe/vzJkKheiQDm1GbV27+j0eVA2YAJChk9PjB+kUej4scWhESP//Ldj
T93Q9rHS2+sQ6JwLtINYMzq9qJBt33iQAl+imNhNQNwunWFcFPIK5KVBi53jeZB2BnkhK6zmnJnt
3tUm+75YaaQDjuzP4+d58K7JF9hv50msPfByt7HXXnUnsN4Y3avA8ziMFxq6S86YSRUb179kybnO
rISdkFyaKzwsyjrFLTlRmA7eLXkXfzuTsm58YlCJuNXhwi9kAyzMYjzrCVs8MHvYwJHd5iLzbzoa
FKlRbEN3lyvN5fErcWBOqs1mHblW9rmuhcoasd2qdxUARDSYSc7m7vD6DCGesiw+fqyD33U2PYgK
l3wZ1MRrFakEP+3MjvlofVVbX1HqnVeddcmIZNVISzCxz6VJ9viRvy+WujYr/0WMzMcKY3KECQeQ
2tEAk6ZKEllFTMfxQ8jn/Zun7tek/7f7qBBIW6ch9bhSyfQkIFZNm+sO+ohM0OOBPPF2P/CAqbOK
qBHOolVloZBFUJ9jNe9r866PjROffuhLzIpZMUxqb5UN14nMAzoarBuLibWoyqZJNVpXjumdeLcc
GHfqrEiFWWFW6MUV+rPR3iY7pm/inS+6rzQYN0btIQK03F1PT/747Tl0vFlhQv2awTqSr2SkQqEz
nsegQSN2fkZBa1ImyIx98NzS/Pn3hpw6qzABKT2B73DAkiHW+hCyZG9nYL0TY9E5cZBDo2FWPHSh
EOE1MRpoxLA8HKLzFFpGKhG9xy/b9w+OcGcDIrO8yvJleYDaitStXLdQ/QpzXOda8nb8EPKC/O8H
R7izkWArBDdMFkWhYS+BvqY0DbrmiZfhoQ+f3fY46SPQAZ63lqEbFr3tJqWi/nsnPrvDbTBpZV3a
eE4q9cKpyNJtU1M5MV6/v7PCnd1ZmmyKsMhYXDs++i3SiEDrbARBMcfP/dB9FX996yiF3sbVyHXJ
QFCQ+2LJptt4ZU60FjQF3/jxw8hh8t29nRV8u+4d3i6Ttx4ruB2N9eLl/Zad9f1Avw1zy6k5j/h+
fi/cWYH3spHkkJA2YZ/2O61Hz00MhuHbJaKX7kX4yZOqJWs70n7koXors9WkWmWwPOeXrTyUMSHT
BOtXA+elkTWbDP55FubwkLE50UPsl73ZYLwGTZq75QPkkY+icS+7ujsxmg7ccGc210YmHgg/0rx1
beEFjFVwNcF4a5nt9fFbIeQ1/+ZeOLM3BybnRGmNkXuhoFJNtUdpm+37Mlglk+4RkaB/yvAEh2CR
PkC4nufY7JCEfgH2Wg6FvVMhVEdahdbCtRfRhB9L5gnqA4sqnc2R46d5YMQ4s4KTFIkylgqtaTPF
dIRShx2evjhvsvKzd+AHpK69On6kA6XBmdWdUtUdI0g6bx1qNAX1IHrvQuPfe3qdWdlBwVNNOoBO
jCzRZVdYdyJQEDdHJ6avB0a7M6s8DgJg7NuEbEEug/SgMlsrkjOPaAxeOI8xr4BR1Z+OX6ZD43JW
iDwrMdW65YaUOfThql7WfXibmv2JGYf4/sUsnFklCrWApkZvuWvwUNi0BQ7UdrSxK0/9UqZMtTgW
7TBli5n4BdbxT04y3FUSOVAIZd8A+06lR7CuUlhmSVMvs9R8kVbpHO67I+y9rrjpuYnuf5A6uD7W
4QtIt5tM8eq7K8WpTzxhhwbUrNgFqtrlIM3c9eT65x4RbjnBQv/eTZiVt6wleNUcFXdtAS3383Zr
y83XmAinE+/JA4+dPas+VmtVtNd86ieNU1Q1I4IQmraEcoTLhL18OKJfx7/KgaWXsGd1aIzGMCgG
brjhZK9GPF5ncY3bLLgEOdkvbS15DsNaP7d/ZeBiXIAUHtKZr29kklaELCeNbOB3QXBmkhTQNPr9
8RM7dAlmlafxwQcFJdd4HGgNoxaXNFeL/FLpO5Qhs8cPc2CU2LOy49uNaSap7a4pCT80XbtxCeQ5
/tHyI76p8Pas6gyloeQEdzHZmepbO4yuStV+ibrgJwbbE3fvQDWwZ5UnVtS0hyxBtpCTPvWxRnsW
MFE9ILs7/h2MA/XAntUbLdTyIhx4ikQA8FG3tz2Zf4Ym+VuwWCVEjZ6xg6BpGpyzqMKM75Tq86SU
17ZKP3xsNmqlfGWQSaIizsmMGauFzX6sUlm3hd9eA5zGRMyMDToVqxusxWwnkXqHUxQnbthjC0gy
7B+TuDBrOmJWnJLeEr/lmNzTmFhgguTiUJxNtb/ukiikQJnS36owWyAPoGDWQH+fbFRJA5TpV8ev
y6HLMiuT/WhUXhvqVADqll4O9xnmeZBHxbVI7duRV7PSaWjdvR/Hj3foRs+KmTdEfsuc313LQBVV
GNdI1p8bW/FPFJxDY3VW0XDiFRocTnD86KoLPKOl6X4WWvPol82JJ+3AdoOwZkXNBvIgfBHYpOw2
2yKzr6W1V+Cny4kFkbZu6T6nB8GeT/Igp3cjXlXFqE/MsQ9cQmtW6FS/HrCEaDZOQ1wyMBKjXN9O
iXZi5/HQx8/qVTv4FVkpo72OnOSjgTEiOXASsn98ABy8evLO/bah0bgu2NlC4PcPxBXMOJdwWJ4Y
aWiRIVwDChJ8pRLewyMXaaDhiuTCDUiIoO194hzk6P6molnyu/92DmHl2AUMHQxvEZSdjF18FObq
q+To1QPkgp50mjoowEF0Gk5451p0qRQJie3xEzgw0bJm5S5BFTYoJY1aGWVVW5iIheFuMrSAljAH
XsAGOU72cGpKeuAht2a1D71SVTXRYK1rFh0SAcv2scy+sKdtgMequhu04uX4NzvwGrJm9SRuRWC0
JLEgK3sBrEJr3Fgd/+QDm/bCmpUOUWQocAveakEUb5CZ7STjlBCjDLciAl+NmhIn2fWA+iGh4xuO
ZFJVhf0sAaAplzaBjy/s2t6ywNYWWdty0wmAB7olToztQ4/OrPi0diCM2gjNNYH0OCHUr4h4Fd+d
TsxpD1xbc1Z3SF6vEyXXTOiJ3LZy8O4VF2/+8ct76Lk0Z2UFrRmvc6xl6wrQ8xhoO/kl0HZuUKOB
QSVWKECbGQ361kVbPfakDtBDXhlgG048lgdmSuas8kyByFXQMebaaqsEz4KxKrh1BVltEwbySB9O
LHMO3CZzVoGy2FTSphDmOuwIu82zlsGAmb22mxNf5NCNmpUXgY4qYt8WmBokKZdJggzQPH6bDp27
PORvlSurhNFo0KHW0Jj2MspOj0iEi+J0ODEODt2EWa0I8wi1bK3Y66n137G9wY0gToN0RZ+7HwzK
zfHvocmL/U0JNmeFopiUKYrxyq8NzYo3ZoVsgh7SlZECQkZ0SocNAaROVJrnkYQTmGAf1KH+0fk9
3EF22SWDSCvHvTsBKj9+Todu26zAOH0ROb7ZcEpq/OwWtKvTbjox5g599qw0ANvrPMLFnbVKzhsg
5rcCp/Xx0z5wJX/NeH8bEm6DijfMPdIbmDGWTYXKQeQPne7eBW5yf/wYB4adMSsOiZL6rZvRjcyw
pqUJEEe5ftZz68Sc6sDlMWaPfmrH9qhazGkc9kuEQwoMuqkTt1XIIfXNUPslaPjtAhUEqPswlLH1
I+ZCWyhjCwGojBiZoS/FlgW81+wYVeMXoUADimxsCQUEgpGlQOKYz7FdbvsEP6StXgSDe+VO2l1n
WTtH5goqZM2fuJOHrsKsbphYXfsm4eFuWGB1AMpVt3o+fgMPDRJ5yN+uQZXZzpRGfDTr8UfJ+hrl
NcCHamBoOX6IA219NGZ/PUbgxxlke44xxSp2+3yTso99FkTh11SVw7LPmtdBq7ol9leQKGSAAljU
kTgKyL3QO7oVgpBydfxkDg1YORZ++75ehwuD7gjPMsthasUqCewrE9zi8Y//1eH7bkzNasXgFA2I
9oHPz9BGyvUZIeS8KoeFVkJmt031ZrKJFVW7eBkb44mp/6G7OKsiJTLsfupqZ+2X+pnv6Hi5Ecz1
xjpLsp/Hv5lxYBDqs1lGqCoiL8Xork3wBXTu1tj0kRlFDe06QM2mzKIi98II8T4UdXaWTdVOV3Cw
yAQt3U1uPBesfVu9EC37BusZqZRCRln8UcoURAXHBUwvdE+jQ0BwFuyilrTKuLxJdfEV1Nod74Ue
YpjzOiQg8CFgIDUazkUrXrDTX2UdjhRWv7jWP+1CLbEBEnmtFbd9BNm1S9fHr8KBCbo+q3d2ohdY
LsCnRAO9SgAImAmzS6dEwF3GZBVlrzrSxePHOvQq1GfFz2pbhxwNoDRcYOx4ZnXTtvWVwP3cTvWK
7ti1qwKpmYaaRj79JlAY3ZI8hWe2BzJpcc6yZGOF+anpy4FRpss//+3Z0SMrSDXb9TfY3c+tPnzV
uNhuMqwAD70d/86HDjGrdHmruK2vBZh3XJfELyXckw1x7ueSPBWdHT/GoYEs//y3rzGmqVmgjPU3
5BrX5PeUN0XRbI5/9qHxMSt1JfhiXliEPBODUC0E+kGNrRItIoIuxiVv6R0OGhGfeIMdulqzYjaY
04h+PfI3XqWdlZ7CjQEgh0zzItTJ9T7+lQ4dZFbRXNfhw+wahJdGgGXaPSWu5GWAcYpz48QrQo7o
b6qmPqtfGdrEpk9iLpuGQtbVYSh6tr9UQTcvRg8bFxba49/ml5bsm0P96gv8dvdJ3xzQvtNEErb/
UHTBuQ9Txw/BDiq92HiwZTvI/vSF7vCAXNEjI5IogkqlaOOqCwtcZEQq49MIcjAkLErgVGrmieW/
9mvN+t3ZzepLDdk5L9M42HjecF2M/ZNaUHBzzN2pfjba0ZOMHSD9O8NXygNCu+xWgmeivFwXpf8h
7HZp6v52FOMuh11OKN9qHPqrBAuakkK/MRR2I8tJPHqFtx1s+0U1iTQtZR6V/BvBbFoM/mVv8SeE
XD9XFB0Uz4/AKt7Vsf3UknYTD+ZNocZQ3pX0ZTDgCPaCpXJX+nt/EAluT4y9HuJzKn/ergDpQpVk
b2ph9uHD6DrPmo7lbQRaJQ3s0ajc1HT5F0Lt7gNg7rWSg7QaxS10ClIn8XfVOSkwSvhU2uanIUZk
r2QoOdqXFpjQb7VrR7RXbWhe+lFy7evFPh/1XQ+clzwuXhnQEUpAv+2nKYyd0kU/zSzfSPBckNjb
3DZeKyd+0VAVtor5mkQ56FNfuxnV4d4lxcLpp52Te8+8nzYFhXZp5t2FZSpnxPYZiPexxhNfLTU3
RhJ8uGOxkQVLJ7eCPIdm0Wn5RYZjvQaxB/VpwJZbpucDTqoonJ66EXIZt6yVXSUsakzUddyb3Vbt
PeBdcK288TVSsXRKvxBOgh8dsU34C3xyWfN4HfnkeLTuzkc5VeBANwvm3gku6yq5ax1vb4Temsap
cWaa5UbRUBWDp6ThW689r9tjsG0WDjYxyxbvkveP+gLKX4JXScscMtgU5UJmBrh4pVqXtFBh5KQl
qMlCMenKeualAfzj+GP552Twu5E/KwFR2KnCczDQ4le7Fn59G5j4BuQAzkmzmPrgQ4TFeRFojyw+
XbN8TjsyjouSUALyb3QcIRBPOmPv2PjotLEhFTqYnkWrI/gat2mubHTDvEh9400bxstcTllkNArg
OPzszTqvyDm1x+xlwM6S1x4kBKYuSTjhSwS5GWMZb6AxDAyztvTIxDCTX92CqdOuJ8PGsuyAz7RX
GkrvPPGv/bp6CkJSOqwW7EsabrzYCRdEUF5GfFxdslEjI4ng8F3rzKdqDchRbmDs7SBlTUmb72wV
rTa5QOuGVUcOZLyUPWkaEviuz2Coenq7zwkBYeRU7Ny1ON3pQsrGkdWTvgXu8xMb694mdQfErQHP
y7wKwukyNz0i0MGqLZVKMddGXLBwbpy71le3tmi4CqBVwH2iiGogI7IDElLwJ8/fEDb2A0PSuTUV
lxVxFDp0giwRlzmsh8hOe7ZK9K0m3QxZfSYy7zru/beWIJYIIkkWhN5Sq7Ql8RpvsQ5GXajXKpzW
eCJXfhzFCg3Kk7w3jez3m6H1VVfjfc911biJVRVfyTaqKbFCwJoNtDVQ2R4drV1HFblSttZceXB5
l2IS5zn8EzhAgAX50nIMpGH9ESVudK7jN65RLQ+Vnp4LFhn8y03SxGd+Mt7WLvMsc7IeiHzj6b8P
FfZbExtna0vTfgUx476p2k+5jS8c52ryzZuQu9mSzVRKWlum3LbwrQKZzIIDoITL1I/dNgr0c9XW
fsp4WQv3Xdxmlziy8dPycrEBoKatzwaHemeSIID3b4n1BSpBUMD8S4nfiMkcQCdj9vVj2wkTDC2m
ey+wd4GmjIvSMh/gNb6IFjuO4UF+nTA04HIi7MN5b2Q4KII9wBBl82ilAITd4UmUxj5AS7SoFXjA
ONEQpXrXKgEolYIpkufgvs3Cu8xwPlMzv+ib5j3ok7VbhnhUFaKIq9K5KFrtM+1xJNd184p+H7Za
Oj5nvDkTJuaWG7GOzqIrieyOW2z3ldltNLO8NiODIJhOeTV6hV7ZIG7YwFzb9fDRecOZ4vgnasqB
uZiYTZ9TvW9wGaJwGSOdxYUTrG1N38bBYC16d3ouPYISUuPEq/vQwWZz4zIx/ZQ4VWS1vrkeBput
g2avDNa4CC7A/3gn5q4HJmO/dNC/zV6aMe1aMxgRr4Xhk2/buw6pc+K3H950Srmoy7nqd5V4Nj/2
m8rVMj9BCgaCchkWwVUYWXceLA1eXuW+H9N7K/aJ4OitdtFEFVtiFU4mTNpDku5FpO/JanhvS+PW
Rk+B6GWXudZGt7gWRsT+oUlSXuBvbBeEAbLoq0mtN2Flflpmc1Xj3cflso1U9SXWi/vaRiN1/BVz
YOUv5Nf97dI5Q9BpmoYm14+j+9boXzXNufAH5cTK5dDHz+biTeZkdJJ7FG6t8iwM7b2CgW8w7I+f
/YFFyy+V1e9n39Y1XdGAXntub0I364CyG+2pSfGBk58bL8hEGEhRd2VCQXQ1CXBP5Ouxzgz6Yl8H
cmrcrPrAu2Bt6enXFVjwyQ53un6HZv7495O7CN8Murnzoh1GLTdTOwCMHS8mlcQhVBjg1L4GJjwO
88SwC/eAqTbHD3dIBqTNikPSZLpFPmuwCZQOHPK7518rPSl54goinJUEC9Bg/JAo8TrPb+S1kGZn
z8fBHK4j5kAYVRYtU97eCt6iRL8MPHr+ErxR4VdluyfH5Y5y3w2ZYNd9tf513v/5F1Nd/ctk95EX
Y4UgsJn9+M99+FFhHP9q/kv+2v/8s7/+0j8f8pT/5v/kL7/BB//rwKu35u0vP5xlTdiMt+1nNd59
1m3S/LfvT/7L/9+//Nvnr095GIvPf/zxwYwBM+zdpx/m2R//+qvtz3/8IXQemf/xFcrP/9dfXr2l
/N5D7uf/659/vtUN7qO/0zi0HBfPtsWCS4pE+k/5F4r6d3D+ulBVVehAbIUje2NZXjUBv6X9XaNP
gHiEB101NOmaqvNW/pX1d02DJuY6tmoDdDEt64///t43fw7WP+/F9/5HzTXkw///RrWNjllHZepC
0TJdx4Di8NfaU1exVujp17i0sjCAr9cEd+Rvs1fDrqcb54oMDcPO5OMvrXw3Y8qds8IQtr5qtbK6
CwIKLFtl3QZBRAz+IYTVrVjGddaUyVUTk0D9i5rdWOaidOJsXWuxfp1POvAcm3YWs81VjUdgRbCs
utVA67IwsaELJ+UuTapk18fmjtAH1ApRQYCONp2jKIF3X7UrxN2EKEx4DDrWM0Pg1qtWJ9CL0zkX
sCKXWW5uuxGLel6bZ10Z3WGzL5dDGD2EXtgt8Ue3GNTW+HRUMo5BzzhSQ5NjdxywLizsCpBs4bnA
koKtU9hf6RMhRUS07oeWRNqq0c2zVuZEZCV2PcN8EmIAd9AQfuCIZTnExBSo2SoyUsyFsL7xpZ0R
tt5t0o4VUQcOMt9YfuCwUzmCKfT7u3KCc6m3rA9CyMvAFxSnvPhhKvE72zTWJivNCp+x/aK76cIC
UHKWkWS3aJxyV/f2U3ilgY4KtADgXOa+qRFEDRiJpDltu3S66cdy0wZfQQS4NoS/66r3LUiFzhlf
RohAzthcOCqIGX0El5BFgLEIhI2D1ltMuvNkKsSLgFy9zQriPbLHSUkfw1G9YYStyiYDiB/CVxxh
VSzpF30wdRzd6cUap2vaDxsgDmyah0N9pvOlA7LOxoFRxFIodADLDC0XMO7vopj1gi+Ka8+dboQW
AM5hKwF6nroq7OJpKL1t2jomjWqPuCkcygshssc2tG9tdpedMPr6v+SdSXLkSpZltxIbwBc0im5q
AKyjsW+dEwhJd0ffd6qY1yKy1lLDyH3VAX+EZEZIpWTFsKQmJqT/cAbdDICqvnffOaUEsVdZzUnK
+mO90P2DugiHKCi2Eq8Ne8+bvtIWM4Qbvxpe9exrOXRUz/qZKv16rjwASI1OGsr0f1QuJB6cYKe0
0r7GSjHiz8A2eLbbTE0BbG+5MwGce1V5JwrSaw0QGEZrf6pcCxhHbHdsTHE71L/hI5FZWIHj9F32
ux+1fdU4z/liv0wiFeBfdzDFR+V86JCNw673DrbKHgpqtoFWDQuEPv3KtDrOnJpiUlg7UFF/0BGt
IO6YPlPzTpQZMjARI+w0Js4ZTvHQuE4VvJou2WRbNWe/T4gSLN0ATDC78hxoG7rnvIisHHaK4W5C
3ukuycZ7PWHCrHdgHmrS3s1evjd6dccMG2BDr7qUdj1CXFwBY6k7xI5hapVw5swcZkxrXDqoaveO
RVx69HsQUtIhKzJuj5M8JOM+n9vWu1ASRIjgvOROUYZ0rijbc5MVhjft7XXgNF831tkdNPOcbV/9
x7dNLPG+K+eK6lt9VtuLYQAu+P7Kti/Q2NbzqM+K28o4YSczGVVnemxI57O5vbR47Q9dAsq2W+1z
5lGxcgs4OGvT9pfvl459+d6r3AyR5U3X3EBs/QGWZxPVrM9FZdzlfCK7epxAg20Ysg4QHrStSVvg
u0j7qMzyYGedF6ZCdsHQMUJmwQAIB06tTM6bjBC3A+Jd2Epk5zj2c3Ezyi8NwfQqMu/enHLoF8de
+phkZFVcfX8FoC//21d9vZ9siwJP3ejhagxvS5EMoTXOgHMrgNeLU97oECI4qrXxrqZAMsmm2WUG
iorch/E+eBvCBaDKkJVAorO2OX+/SOl8LvMIa6YBkZWMI1ypysuBW/O5SWNFCOj2ZZinDDqXunXU
ynwNNYCPnDiz9pyxH6b+ApDgLNx2DKXh6ztYmRk40kGGKamlAhXt4DvqbDViDyo7DboSZJwOnUbz
/Dnq2pZmlMkIuIa2x28o5A1gDLjU8MWBySul1Pa9BiDOXerXbPJ+tCgnZ82Ld7kugacl2r7dDFtD
f/F09anFaRzZU/+6FLU8p2O8sKZAmZn9k1q6/Gw+k6+1Q2fkYKuQAfmOPRwrHbEHw2Vd5Ov9hNyk
fcSm3u57R1/2meff27LPr0Tp3OYzegve5ZQpybUGrFhdGclsR3GP3FgYxoKPzbpY1CAOtj5S/Xbd
186AWs34wHAWAyGOsO7dISqyVoDYgf6qw1pgaPcEyB5xd9E9JKPfRX3HvQwE5ZMPTGNcS+eTUEOQ
x0sJbJX6V28SfNSSsyzlo6jN6Sl3bjl8X3ut7e4r1OSh3ZfpAYZu2S4fqbTwWTM69+JVOgU8k7e3
F3wYtGsudHYwhDEVZi7WAg+H8/xg9yKCC1vthT0SrJsTlgSwSHDEus9FNq8ck3yqjz3AARxADPDb
axQzxUgXgH+SzlGf0iKY8KkIFw2yC/mYDpMPfFjbr2+hrVzDBPMj6JH4shhtdkUPM0beWSIDU1p2
ZZAwgyJXuRydWg4Y7rU1SjQ7vfaMhmhsW/EhDt372vJ8diyd2qyWXBl4DCJnmA+6sewajSKauT4D
8t0GcBWVrLqwKKOA6vDHKXRSJmWIXmkPJCkiOXXGXnNBIhdeHaJjha5q5tgKpmk+Y+aImtKg6ubC
frGcVV5XtWJ6xoPvMQoPbrLvspRAQK/S0mEH4yD9TecktJJSUPDKIUNX+hk1XQGAyRjuMkgEh2W0
R3RU/jXOi5+j7yrWsxGDTpO/tZ7WXpm22V5R+oiqeWgucBtPs4k0oV8A4VlMzFAhj/ubKf2Zi8YL
K0zrrAM2z+ZVdFfDAEzb1LTHdZ3ae8MrFePIxfXsyPxNzxf6QHQOIz6S+HrQqaSMafo8Sn4yoM7q
vAze9JrlUL5yJfbdPPZHEJolRsttTZpX2MqOC26ovXJmaOpzs7RRn+bHwq+v68pE5ykmtbdz+IMy
o6pYE11ftwCvxuVOtAnHFTqKGycjOzUPNmjmON2vsMIPmj1hxYzdgZxz24eTZgFkSAtx56rlWEzJ
QzpWv4WezY9FQrlo4VN8aGsuTU4u0HrbCvBk5+c3dVHruxmLfDGN+1ZtweVCjJGmxQsrPPgD4TZN
4DflpV2y8ZJZ7nNV9dPBN8uChkD73BDQ3Rn2vVGusJdyD8AKVVAYsnG5a8Uy8u2AFnRSqO11EpJC
p1PkFjaenrGBtP3gV7o894A0em28clp2nJUPDF3p2Q8rRb8jS4xLaTtRu0w1cdS05r3unCVM6EKQ
JWopNtdRvvb965inP2InH0BNserbbnHqunyN9LE0owmMdjHBg6HOATup1ffDXP6uioTLA2v4FQ6R
eo+QAnUw1pqC0iR1/6muxlMmrC8j3tumNt53mnWSmVx2qVVfmQu/gKO5ImqzTgtsTE5hq8wZSgYW
DUbLWNR2nTVJsES+zyNvCGMDFr+zbh74cl6Pun0vZi1qsTsEXjr1wNen4WyZWRMgWmJF3OgbvAcc
3VM+GbPs69AW8HqWwmTDXNhhEounzYOaoMG4nfEXbG+yDitNulHDksPdn2M6NS+1WnWoMfab3wiX
Gd3xKneG8SaX7YMHtalkD8vk9XJtF6DU9aoYo8wDNtyOiXmsquRFdfZdUiJ0XLMf6exFtVJ5MKVs
COunvPWMO2EVL2v5PAs3YPtZn9bGqm8S8O03VqdW/B3bc2eEE1pbuFGwBJaKuS19dpAsWPgZcqv9
bJtUv/l+0Zz84pttd1p9at7oCGSOPDxhRYqbi9/bXy5hjONYwnvqzY5qqdUJOH8ykL1iIC/BEGV3
DQWrvnowVZ9GkLV+5Np0Www87oYi5wFYOzcmnDPw8su8H4vB3xllqUX6Yhg3yulqiBnL3vSqz74B
ojm18quB/adMCuWx0Y9BAWGMu6UZD62kersmbAvdarR2er+oi2FTA5FYse1lqc6KCYE8a3+mlifp
3zhgEB0Z6JIHQzVZge/l9xWo7K4YfguEwYYD36CbrIzyfPnQ9PAGFu6vALdxMHfTcvaS4kXoXU6F
Y1QhXNPjMC3u3htkNBhgcXsvO68xB4LU4d9b66oMGT0KPYOislbz93S3Jk9fQRNdenF2t5c2Q99Q
s0e0s+VS1zQtPIluGzZ2BQUYBqZmeI/62kCZXnWgt3h/htzbNi8pCWcFILrn1ghk6skgX/A/dGjX
wETxyHO8K8uN9+VIuVivb/DdPwyVOZP83el+c1uX+NPLpH0AB8bOZvEQ/Fm2GaTiqa5KWhFZDQyj
3GuVBRLYl6HrTr+KbnkVrfWWOaUfUE14rqXxZuTLGQQN8VaamiKJl8CzF5ODTgoD1zTEzqvlYz9x
ZMfNxtpfPyboBzl0gpN/1u0VXJDs6U4VrjiBgzmZK7x2PdfcUGn1W4z0g9Ei8xfNniw0NPnJPmYK
69HbkXIvo9RPul1rx09lKk9GD7Ah9jkzVwlijrry9olFKyjhqeCuuR3JGX6TxVkp67N3T+bdQ18j
dbGZ1ygUP1KBwgn7lVzMSIgfXNwl9WJSVg0tBbv9tMwZWce1XUJrRWLFkbrQRvCSq9yYQ7SCazrF
qf+i9Zv3B193TZah2m7MxTvWpnirfXUcVf7lLpkWNJOBTmR5skYIfAbkj5oT71Hl3efqxo8lYPUq
9n44WnVrG1oRiNYEm0kLoFT5jRyoL2rDwY/xumm/idcznTrywIor7aNPrZ8o1K2gWcxnlDbB9/KQ
UoCze0Jl3RRI0FuLa0LzM2kLqizMZvjY/cQGXRQhktDq4rj4mvL1UiUeky2aTqy+Wm/dlFNb4qev
fZs0bNLYZq2gCkVlvFtLezQWDSGVZx+8QmOH0R1X1b9ViQsu0G2icujf10rcWWt/nyV9ZPYmvzTd
mEmncJlql+rVhb1IT71dLKaryRJ6ucfeEt/7TmX9bQqnH0fM9k+e925VWUfsXQwVk2eNG/pCuG2C
SnGIdNtn4qITgB82Wk3y5Se0F8vGJ+hV3idWqUJAqOZ5ZGeXpkakWrZeqprCnL2oO9NFx2EtHURJ
owOaiU1JkGyLU6xxK6/ZxSqBnUs/6YNlHV7jMnVO/Y0pWGqTdXWDlKZpPt16jnk7NunMaTqpInR5
XrhSUQk15e7jYWj2lj78nB1MLBkP+Vg2JWQ36e2rtH5Yku6QrozCpMtD1VtXadp99vCoHN3jZ9vk
CBZBE1pWcj87+qM3Za+eVR1tGoM7/ehXKJViKE3ubJTbdjIOhV1odNaHiGkGVlYHDGWTIp30RRXV
ZTbv2Ihca0a217fUmIVD18tprmHAC9W8cEXqbVBulnpWLS/9dJWZXSYqPHOz1qeaesFxdpM7vb7X
UnGTTxT1AWoCVGQsLOpFMkT28pzHjrUz1iwCMpEHXW9kwUr6j9L1hZFf+nDLPllJ5df6o946d+Oi
fjLKwjY76U7xoJ2oyrVgb9NXbVrfoIvCpKk5+mFopT7wxNbKiPQUiybo1pdk4s7Ez4W9zNpjPIQe
9t5sRE6nWfjAvf52G9iS8G2rZvglACDvIH++qeKHqCwKhvWP0YyftRK2X5V1X4lpP+oZT/Jsme+y
1v1y7YaNc4tropXh0rt0Rk147my2ZaV/ilX0kZ/y5Gy5vs2uYGq9QCKmpxi10f3J2nyueLIcrGmF
PZSet1ujz1y0GWP85FQwapP4xVv7O4sJpV3h+wy0mSx2SRx/4kq+N6dl46QHg7vax8U07igjhzNm
xiaxELza1p1fzO9FWby7FrGc2VdnJ3teeR6sXTfv0iK9k9Jk49WLx4UNBFUWDvwoOapt6NwvnCag
LXi3mhqd6ER8prb+Nif2l51RwuqI/eYU9UHbMqO3LBBCPPuxq9WjGJpjZlDGGRvrsyqnuxKS7jSu
Mbfv+tPC7QE02N/nqZE/N71BcdFNClwpON7jAmCxq54KX3teAXXtEZmmULW5TczpvGQ6IhNtxLrh
xfu8RyJB2RStg14FM3jQ3Zq6NVuB9rj0+GxiKruRMadhOgEtXCAOVt7raDdsUeIiyPFEMcHANmHm
9MrOdWdDOyRC0Vm3ojFlqJmUUDzopg2e9Z6SmFTeASkwBPm+uJ4m43F1BEtT9tyqGSEHQEWwAPHP
GLojZ7npCHLG3pSaCndSS5Qh1Q+NPoZpXLxlHZw3ifXNT1vrwO7i0Lh2sZdquqW+sF4sQ0DezyTD
AmA5Y+aiGa9Inh0WzNoysceu7e/JXzGLcH/KvC85LunMZXM9xkp+uG668DjI75QiDpQkN8y55KGs
ztu2HQkLIRmlOUPkTqkTtqAYjr3Q94I6B5TW/pKxswsmcFHMffs3MD5d9upnzaRNPunJo5OE24ym
LuM2kqX1sqLWi8tM3MwwroMe4C89bPHQdi8t4lvbmMZAK04cFNdDPFwzfKEuVpp8mM0s97Uib2D7
MDSNDcK9OPz+mbzUU0fkdxFj2Pl8MkmseYQP+o/RV8ld47Q/igXZhLJ+bptp0rPDRa+uk1Rx/O5n
chhUXzxwu+Qg9wuwfuWXL5pJiZX3MMZfnT1yfz5yfn7PauTis0LJDEHfHqRx0CbqtkX5aMUAFJph
eXC0ki7WkiONB4HUGRxs6NBfJen2MbE7W5mDIwmvX7Ihex1q+4Xwck3OFzWXg/9xvOrWHGZTgWux
i5G9CPXJ+1sExiol4EPK9ot7YXHoKLKD+sg93kzO+Qthoyw1nqwU2rjhLsPOiB0HD5N+6+chDYRz
Pg9XFAo9tIpd+unX1VtedW/C4+60Ol8PrX5akAx6AWEOxBV1bZ7SAnWb7M1j1sBm45c7gqOJo2FF
G0fW80M27o+uLU6u0HrujtV4mdt1NztTTU0se6+kuwQaD/JdS8Rvt7SUy+n/fXjN6CO5KH7OXNLx
4tzWDQJtu3ipidkyhGhfyEWSgbt3Yv8+8dofYyfRKthZoCXro0lubOc9YLIoo75kHI20BUI5Me+H
ZQ6Fxt5bIgBPk/wDMNh0OymeFvWwUOpDrqqM+JRoKGljnzNw6SYjWhgSwCp/sZc8IRE0X7fcZqjg
GVLiZCUY09fp4QJ+YmK2t1rkaJ64jD5qbdSiMNNfKPSflJ09tZ0C4JuNQ7iw/965GnmjppBv23q9
TvKuKA3MLAv113UE0gglARK+uE+zsjs5mE3iTFWH1YEybN2PM2FCLvJII2USLGh6m3LACUxDLpyh
W+xS3xKb9/Nq5eCCs3EjMTtVsW/n+apPGJJIc7D+wPgp4mqEQ+7dCkxuPHBnG1SOdoVRnwTq04Pw
UhcQSvba69PTUsPX1ebX1U5Y6dAE5sXBG1nDRqfGMDUYd4Tz/F25DKhizOV3lZWHeS4VdRZOlEuC
TgSK8xGilY20cv5Z982z8Dt26VX3MJreeTG49PPKCQ0lkTkZPC0rK908m+U1N2s++P71AqP9BocL
z8UsYyGKqRVWGktwa3GYXfoP10TuwrDfbtSmN60ytOMq9DzyOjntlgZSuaYFhKjtSFjdp1YzHKDp
NsTp+cmLC1JYlvVVZHNBE2e+YmaMYo6By6Lg4ah7PB90W+xKVXih4xGTlHnzDO74aa3XD3wt/W5a
QbBTXHY1TnCWQ6HCjtFdZFpxLgAanolm2ZjtS9aJbnTOrHd7aPQSH9cESB9dqaNoPSxbVqYSqCth
n0dDFYwq/nCp2k46RXCzGfoDwyMOA6NzupMFGPqydpiBX0h1xDzqy3R6tjUPzvgK/rPb/tRtkddw
czg5D2THbCPPc85zy5OMReQ9T1YrAKDb7oxfSXFc623WNmnulz5B29ZZgZaZ5OrajzYFhj2vxUNn
c6k6iQ4ZoDURVLrNpZ+nUExM6HJaj5kmCeqtALKalDCmovmaVaVfN1cuO/0I7O0Y+t1woe48BojM
VniNfh5xAs4Ds5h+o45v9jwwPpZiMI+Q1qmiwwsAGIuwrEpb+0x4k8VfUIEvUvvctEJwo3f72Vbc
pEx9stRl42lNdHCZyTBEHpVv157XU+Vy2Fx6hiZLYDk8fuJz16z0chtNXhx/HwsqeBIXRtSRu9+l
7pwe/JmPneLZYz8W8cVY5MNccCuX9fRptdpNwYmkjAcvQPjMpZZza8q41mnkk+H0Y4DLq1v4e0bY
PhIsTJQtm3dr2CCqhn7Aw7MyZp1yH/FoGjAFHirGDzYmxdEcWbdqA9qJYnh3Gkw2ZVRSPdeLj6u7
XMzB+mUp450aGSdIm+WRX54TssREW3acqCxCSuRG5Ztbcy7Q23fl63e0lUKZDiYFS2J5jadfysBV
c7zhCD9b3bmWncuCXRFuNovnteHckrbLoVnFA2e2Bzmsj/GmSeiGhzXmCdi8FXF1MHwtagoaZq0t
llBPhzerLx5A0IIMFzi50f88pXK6EtVATWH0ZuqS1Km2pJEqeHgmd0yf20cu+bNgEYkySw5IqwIj
sdj25ImKKtN59WXznNe0mlADkGsEI5bU5EmzPn6suOnd2gnrfIl3vcWL67ZWkNlHWmP3y4JPe+Eh
wHYLb9vKAqhl+cERpR1Wdfq7QsGckh9ef6fPusszfUwR2Gca5XMCDtAaeeoxDxKS/CqgKFL4XThx
Wi7vtqChqKOuZEEgNYPTh4g1zvaD6Hz6HNDKG+UYu3VhR9nq3ExufsW6fGrXBhr7dOo7PMDMLZ2z
dKoOidallPjLjyYrUAHMxadLfT9Y+MiDcZJgu1ugFxUjCBy/bMpJ4y83E3IDO26ND86ZeLKDgs5Q
uDjkPf1K4/ZU7rklq3rn0V3YhRKi+CeVrWuEKb9kHutHR0w1KV2eNilqwZ07UNCNG3Af7eCoK8Dp
zj1Vt3DuxzWyalsEvRQpcxVdHZmrOk3j/CSZD0b/uxGQC0xgBRKB7KnXhxf25f2ecuSWlWdX1w7s
SH0KJrsZ8AZ5bc7g88CWu/LJssqVvqtlVtdUZdUxI0Pc+dlPd8lZ2mzYAOAjcNqoSKjhvqytE3j1
9rGK2+LPSbJ/Kenzf87w/EPo5/8uDHT41WxpmuH/iTgQAb3/Og70CoBe/eXf/+eS/fXfxl9J8xfe
o49h/fhL9perIfvr//j3//XXf/siuvdn9OjPfBE/8M/AkPuHcCzf8h3HcQXZn43U8WdiyOG/mIbn
8+eW6wphkCX6e17oD1fXdYt5FxMeoGvY/Li/5YXIGemgc5hJ8n3T4m96FpNh/0pk6Jur+Z8SQxb/
R7bwPGFyyPF0/Z9ZItDsV6fempfsiAL6imcLHgwbtrtulM8e9zl393yi/c09MqN1NSkIUZ59UrmL
/KejN0oH894SSxKxBT+YA9mdHD9D29f4qpBTUeGev0RTXWtlinZ87Rz+B3YwJcI6g7Z/aFsMr7FY
I9Imu9Twj41Jy6+VduQt/r1ztoe4PlEP3Ab9lofaP2mzdyzmBf60wayCcx7nRYX1Sns8SSe5Syee
k7R4DzqYMhs3KV14Ch1O4r6WddnuG+QcxQZFkUA/6gR3mWbT+HdNPdl7af9cJpUWtHWjwnYO+Qwf
W4Vsw9Jr6p7+TeU7dzKFRVC0SoEV77460XuhHIrf04ScxKGh2ddszjRFdE/Rb9+GS/yi/MVJEQmv
7Z/kJOdD0pNGEb3x6HXd89ySElhaUltmDmCruXU40PgmR96lIWjjFB92R+vf8FguvZ5/HlXyEfs8
St5uSG5jnlNT0Z3KgnQPiRk2X5axyxdFesI0/ptcqPHNsfqHK0YYps1FywVIAU73/im2q+hGtI77
g+31i2pyFnECW2HG6QK5ACQ111yIL6rfDXIjovZOkPcusZpY8S4VLW2RaqRxpLSXVvPyQ0VJDBUz
/217U/sCQZEvijmavQFndardlcK7sB+jgWui2qrm8blcCWTIITs1irY6bU0VTZyTqSLTsI5m9ZMO
MhPT7cW2F0b6YvYRUk7HZjA4zPI51frm7u1QycFd0ak9qCCrpRcKCO80Oo0fQjjXqux9RlqKODS9
N1ooJaXs0F0QSXdE4wMw0/tx2KqfY4lanHWOcn9UVy27n9y9imkAUF1jOmnZDqv0rcRF1ZkIbSu9
KJ3B/ilxm3CRsiBR15oBdfEwlvGvijo64g5/RxAjpydnnrpBYRo1uARR8Fg79ChfsS2/qO1c1Vhh
Un08OX33PmWc5goum3FAZJMSV2MUyb2lA3fNLr8KTC/RAkReHy2UYJAW1juz3r/R8siDuw1amNY5
nbjHp26wj7NoaVsA8J7T6YGPhE0yHV8Ph1VktT8l6qOratOl+I39EQvhB6MHmtyzJtQOKmG7mmW/
xZaW2nZq88DwA634995I8MY7XLmmgUOhtbgFi+WG35VpkplKdmHOX7rObbDMJfbDbONMZbRHHG7t
jCnUQEcF9n2dTF2PmIb6fO6QdBizkogW9DyKZ2HsDd1JGxT2+bo/om/x2alUr7nBXBVzJANhwPEX
DIuEvex2X3MKcWzHAHE6zQdH138OesuQWtpzKESaFxrD9DDjkvMNNoUJpTqi5NuxJ23efUKM+05j
CA0wCds9whuRl5hvzlL/NygkY5t9/I97ztNd07XIdjq2YO7E871/mo20ZogECRPJVX2d5Ch0Pc19
tRz3Wqc5aSlGyUSpPfKgYFs2p7+/b55/PQf8/+XuQDAf9l/vDp6Tj/rnP67+21/4c/W37D8wxems
rmDbHN2wGa74c/U3/T9s4sKCD5I4sbAtPs+/rf7iDzp6Ar+iTeyLbYNPYPzvq7/xBz4mXRAkdkyH
C8L+V5Z+Ys//dFUZ+vaDbMvxWAY8n+DyP6aFqXxboszjB2daiZsvc39aV+PSN9UvrUHaxpmy3bNv
Z/Jr8r9ca8q2c/QrdAz7xVnpjo7to5a3R3vtfpiJfeUp59a1vM+VOJmciBUZmndCSGvtbCqE7Hbd
J2s+Z2v7jLuTGq6qPpZRELJrQ/ge92ZXPpWjXgfCnQTNgIx4hfdBWa+MatztOr7AYiWp4PcTTRMK
Dt1XWWUvbS2qMDVmhyOWwdAI/EiHp9Q8n0qv+2RK8dPz6fu5ubbQ/DGdHcfIr7rXqH03pgYLXn9Y
ejSatB13pKN35eqRjsybB7Pyg8zg4URB+6GWwt1bzV5M4yeyQvoSZnntD6QNITneUzsUb1at0emg
6q3bESAxZgjpMzNo3kdpptF/cVNOvUTeSvt56fu3zhv3eqn96vi7tOuwoA+c7Sr0ojcUs9LQWvVz
Sfpx5+s2tiLRHmw2QbshGxAIwAQoGm+lCukTjElo2cAbfWcy64sK8t1CTDrQHe+1kkTw4mW8h9TW
h2nfOzvOEhRtx+GnKVi7084PDbi30ADnJy3/FHJwCSIw7pkziDjJkmebV9+5orxNW3RVrv7Lrq23
UuAkSnQaknH5CCot1WvWiKK/mes40GrrUSHFqS+dgSBvTtvz4Lvjbpl/LYalbib2JJm/dLe1e5H8
QxSjtNTz1ms5ijYwfDogJDzeyW5i3RrNg0d9Q+C1POSm/z6mzRrYCfyXWt04BhZBq7FlKKptwo20
eklSfdeXZhb63gprkf3W9axGAo25thJ8j6M4RyLnWeLOM4g4O4Z6wq3M2w1rFVDn0yyH9DxOxldj
It+OG4Rerjtdd+64XCiBP3L4cziu//3Fo20aGgLjXr+O2MYbuq165xwYlXytBv9E1YX2q9bq3C2e
ftX4lsIAj/dji7tmFqt2Z5vXLct44HVDf87N/D+/fP9ZvP2HTLZ6ZFkEYN1iRdzTMzKZGUTGq/iM
pCaoEoR9a139IgoY0olozwyW7l1HFVABfa3YDXPSnK0tH/r9lansPSu7diiJ9J6rLJ9oofHV90vd
MXq3KmlTJZHplVIbPDLdciGD6s6daHlJ3Y5qXj1yJ7C9jrEy7/xt1mBll56iS6LL+v3ausxJOkK/
52I3wrmkVWltVXw1XMlbd42bs17z2xJqas7aHHfkmolTJeSZqPbd2yVSuVj3+zOleca17QnfZ3Od
4T08trh5+0FpK9e6hSiRzWGYI/7dS2N4/f5Nv18A+hFs+/6lv79nn4de11gsiiNUEPxqvfBI/pgL
SIB1+QAHMCWnFVeMY/MZ+Vsk+ftbfHloxuuS9lclNrqmS4BArLAxU3u3KrKEE+K887C9MOWTT/el
R3196NnlesyjyWFszlQAmvP3V98viUHStWkRPq+rg1zSZQIXw2oAAUWd3WRV52ksftOOHSK9w3VI
7psO3vbVCj6Hqe1u3/QKIztnlZYx0N2YJMtZU+Z+dT3z6C/Jr5isRcSkynj+fslTczwz35rNq3ZK
DWtguJMXtf3M//i20C26wM0y88jshvOqpcNZ1+OBGBpTC2ebWHphkHf08xyvM1moc7q9fH/1fWlL
Bt/P1s+1oF1PYizdZqgX5MY7p0BKuZZVYDmiO+Z8sOOoPvIiFgeFXjW2zWyvtkSZljXqZDjPFOTj
PWN0b80IJ3sdvEsX52aUMQCL69W9S0j40B2yPjqIqDjxqloLm7JcdqtNkTXWgRhS1hmIBFt4UGa/
uLIbLRz8bDh+X8Pf14SlVfI0iOqxJU5L4tm2zt9fJV5ZR6PNTn6akH2ZZu8FtX5xVns69I64FNaQ
AO79flU1hqy6jPkDo5Ykm43hyAdHEc6eFw8HBFVvP2MV4n0k3cjsMgVKklxWUl/VdltfFZK6bmEc
HYKRSO+5DF0U335O31Zm874wOQ5oeXc9s0/XW3bHI/DkAL5Beb1sLy6N8YiJxzaw5vpmHIFYmS4z
MDVDSWF7R9ZPII8zD3aCtVrZqr9wlekUlPQr+EF3JZPjp3bUObNKnp+ptY5B68RUtckqGrZkG8CI
d5iVfHjeUHv7zET+4K92fnL48raynRev0bQ/vyuKzDv6YKqRsuX3q2H9TuoS1+T4WOIlIyEeh72O
/9x1sYL3ekyIyU0YGWgNKAKGfTSt1v8g49kGqrnKvIX3aJRX6bqe0E8QTU7x08EiLBmUaLMfsVV5
bOjFeqonJnC0QV7TdCaqb4YL1MWh9YwbTYxBI1kZqWMzo5lHhqolE0zui0WAIGyEM+5Kh3H7dmUn
VCTyzmjY+BMvhQpvaPcNT3BaQ9p70hN9NExVhLZzS1NGnkqn+NnH5TPqcTfsO0LXwui5AolSsxhh
eykahXlQd28TUQy7AvvtZZztUOuyM8zIsAFwsxtc2UVZCaq1ThOOmDYuT46f0oiu/zd757EkOZIm
6VeZF0AJAIPBgKtzGh4ePPICCZaAgXP29PN5dvf09IjMyM5hDyuyl5Dsyq6oIICRX1U/rVoCf05q
U+mspb4MudoNs0DWKOS3CfXeroF2tCTpo1khb1EB/8oJCT0Q5aKanro0RjUJwu5Ycst0o2PDFnSj
nrID2S89AeZF0/loqBCDN2H/METsq1V480/R2FNV464giWU61bzE8I6MQHDTzBp6GmN1AWhZHG3/
zWxQKwakszVqzSo2e459VC1q4OErFQItopaxWnmBZbBfrkOnb3aeF51rmdrYLSy61Izx3CIKINZT
L4r61Lq33mn4VbXJXTKnzPSIVZG7V9xLrnFn3VbZk2342DDbfdbn1R1L74jZtPF2Ztp9l/2Aa+KW
Hmrl1oQNcLEDU6AJtiz0UsUrd/AReujXNrDFNHlL1WTdF/uolSc/DugVr9SzOWhsJyOmQvxrFvY8
+7dmKrcWYaGP5DBvoZqQ3x1e9T7oOHYF08YXRXdyMFRSik48pKrcaNMaWbwUeSA3budfggojD9Me
g307H5a9ObDLTZg4xtq19hMZPioMuVhH0YPfeD9WIJJlGcl+aXj1VxIUP240f6tcCvAYqOQGA2LO
X5CbhRc7B52pHSugWMQCMyqy205W77XPO5Y7JdEdjjgLBs0XsyGTBG2FoQxVsHPMal8UZwIGuDI0
vvlQme/p6D0nf2yOw84PsUvnZYdHrEt9BlOzc6LxuGQCDxd6DDBvG+CmVePgJw2ohq6nC4rLSxHV
w54v/5QkwcAjgAhFpXLr2Ht9E5+LPD8lUbsLevHi3gxnwk2+mBodS+Vlm5ljPfbK3tv2jlPdtx1G
S2xbes1nZuLT468IzexdtunJ8KMf1egBJQ8nWV9FJ9kKEiU0WCsmsMvcs6q1l60Co9OPiZ9smoCW
abJYmymR350ZPVX6jR+BvAAZOOG4HF7qsnU40KWvToPBOXQcAl45l5A+Tpvznw+h7v/+pz//M4j9
fj8ocfrnPxcq51Bo19Yq1fGwsFrjM5RKrfus+T3hT37IBj0cZsCnLVYCuChXjm56z4YB5Lx+0v44
nYOqPNgWuSyXhMGfbE8cBbtKygeKBXj60848J7cPdlmMm87PukWUNbTBZT7kDk5KtBGHaVptMUxM
a1qKFRNP48vzmI96NzNZ0n51dJ+/9knz0zMTv9S2eCNc9AT5S5xTj/OcdPOL53hfRBXrnYhVTzZm
bliFnbtMg1oQFgAlXkCM3sxjmHfyYoXU5jJBomY3O3KOXVtZtE8KncIyNhq0P/WJjP1pWcUWH/MD
tpjX0Y0vCYT+ufSvqrQjik6sBe+1/atS3DImtsL7LvSTO1Ja3LaS2P4VZCjOIta3hzniRz3jNv/z
wVD9eChN/ze7dL/pEnc4yfgpLdxqI5tYrKiQdVdNYyPl0Morqv57qLxrELfmgc/D0/6MKTs/+m57
9Sqmacn0PrS1sfNs5NO6pI8iawjHG3a2TcrbTcybOQPFEI+M8KVwl/R8AxdT/n2kkuAcY6ltSOSs
uLKeIzfuz1mctyeLN9lhE3SzbD1l88ec1s1dotJmT4TmoQypjCoMPLYdRGN/hqszs3+vmdPB75gD
9glzywT12mORi/ro2W8wQ021PxDRS38GYb0bthfTSEZtbjaNJiYMTPuzzdWuXmdxc1GxW6/gzOBg
ZC6+6pEJaK+ODkbF5HqoxAimRnzFwHGchCbj0U8D/s7h98xZi1leg10xNmKOtsmjCuv5YsMdrGlt
5PFIzfUABohwXlYvayTUuY70XULuhcOas6vq8sij+2UXI2RPbpiLLk28hYfkaQ2YG1Pan/iB9SQL
MoF/vCNWhHuNwDI5YyherjF/OoSh1xU/Rxq8T/7AAgtwi5GmR4eC2dKERv5hUdi5t5LZsMbRJHcV
396xMq1tkspqb1Ueti3hrbROhy3lkysGtCl0k/Q0l6HLUaWZdsYIqhIzxzGaiiWB3mMwDmvbi4zl
2JjBPglYBTl9dvkslkOT4Jj2cSlOhnd27BkXke3S7+7eqtkO/BSBC1cl/pUAb4HEnmhOLXAmRa2j
lp1xx1DlvsZtQAKxlLE+u42539eDOfLqOfsy9Ju96mSxbuyEZ+Nm6SkmkD4GtNDb/BQr4gwHZ/b3
lQp/BtPYhbVz7YTa1GgtiR0+DqW3TD0TXYVUKrNmwclW6F0jMOESzsIz5hwLo+wXMZZ6pGO8naNp
X4Wtfs0ygjnpaBNTSL6xI75JDoBTqUauKuouTKaHMCv3oYcE4bGyM++fQjQbuRs9Ga5sx4QSFE/n
tDZYs1tzN6X3uWM3S5eY1qIoKPBWOZfugb/CxVAtqBsotyJt3wMut3z/YmWXihS43s0dedI+Zzaf
J6SwlIlN2SGTZc4TtPsJx0cwsxpYzGN419MGWVrR7+zTJE8V9GQuQ6H3uGnfkCymD/4Fjm35w8gk
+KWLUlZ9/UPLrjpVjMb4pAHVfV/lPqncYJGNlTxJB1d825NrFKrB2qxe2oB+eSfuipW01zUz7d1c
zmoV1ubKkOqXpdG8weftJ+oJF3TWGgGpSW/0Ip5ZMqB15m8co3k2Xb7Uyv2t8xlKXB8QgwtZ4ZIK
aJLGz3gYIuPF6pNvoxvcl5Rq54LZyH7kqIXz2CPlL7rs2S5HDuDDyTN8farYDFb1cOt+r/plZVfD
0U6sYhVp4HJlOf3WYX6VhZ18mIOJNQQz1LNLSX2BYsNgU149/rQe28Y/p6Twdrl0x8PcUEoljVfu
mihQaUnVVECMqIYGZgXJVd3c+3nIiTCj1RUbZHfnxUO3kj6mNIWhtnKGZp94/XgkeznuRO13x6l9
m3Eb7XIDPcfv0WXMaRp3nTv9kq520BxaTPJTtOO8R3w+DK1V13DuYgHPljlBFre3/YOlcmPLt2Se
wlkByhoESSTMnTlW6bV2hm47Did6keXxzweciX//k6yks6p6DFIpmYNlTaxjKafylKfZ73yOuhUp
g8Ksmy2QAsoJGn3U4bql1epQqHSNGc86/vmgclbzMmL5AJ0ZExPInaUbJ2cE4fLoxfmqCstmVQkz
w07IZVB26fOc+IcoZjiSa7J1VHMZF/Sq8JQBRls5KJKf46IiF7TBv8U8KfUXkTM8zlNOB3kRH1Wp
GujC8kVWs3wLNM31DWG4bTVSkO763YnDLWH7vrS2TY1rEwBKsjb6ML501srvxXipSj1daCmZLjIP
3jxLBzib8n2E0YGAwbsjArlXvUYlK/iFT+A3cA1zfqap42NUwXwIOhpsSUSrtdWW/V7PxaYlmove
6lu3WGu0CkBmLPuEzWfAAAhp0O6PcBD7Y+M6t4dl/O2rtD/cty5IB98bM1zbLACE1D1oz3lD5NFe
kQUKn8tcG3dph0Wi5m19s3qnIV6JCaWssLBwN8Cx6XQfypjy+1rL4TG08z06Tfpmuh3HYnyCDY73
lWMCHJs4WeQRC+kQUVCfJNWXam5n+6o18Vt/q9otz3X2pSPXOGk2K86c4uoqLLeu9E62+5BTIz1Q
KFqaRX2eOe1s5yr9aDuXvoMu/J0VwZ1tvxaJR/IGSNYyABCWmAc71zTsEehmjMd1Li6YKqirvNVQ
JLBhckzsWFnqeh+l1zajnb2LgwQ4frcfPAcBLtDvZefyFnN3pfjOWA5+/sFFvzwM/auL352NftgE
EDtrHxiCTr89PEArZom4hgMzPltxHZ+rRn+PhOv3ROUXcZNVK0t5T37SCswqSfbax9VVt4VJON09
zW51qoZh1ZUFNniaKy5OVdxrzsS5VvJjKpyrF/7YCnK6JXZZaLxkRpvDi8tvjrcZwl75kJfN0Rhc
pnWUmWfG41jos4c+i1nvYlj5l+MHCymbtVOiaHe+MZ16ggeizpjgaHk/+X17nwD6WAq1ovktOVry
zQk77Doui7N/2xqdMVm1Pv5QFYyUrPv1PpbdusjQKD2ykX74LAsUfxTexURT+zVKWgZVRbly0eHA
8AXvUwJZJFf91sKxXNdM2Cgjc9nv4307+FjkouF2ZSYxn0d5BdbE95aOdudnVAUabcKXUdpiUyUm
vqQZyI8xt68zSZVlG/sFuQHJnhQyLnA9prdD0e9swjk4yhUNwVMjX8lFM67xvKu2DflgNs6hUdFj
KW15HrFu4+1z3bVEqz2Ut4Hsnz/9+YCx5CGYatpGsULD84wWBpDPJmUfHQcSZF4m9wWTrftioNGk
4FPBZUphHPicLc18F1fzS41NI0WiAJDVHKwZ7kmPOtC7r6biapZny4a5BdYLa8cbXwU6eBbxTtpF
tsuS2yk9c++SpCm2KoZkkr2XJjZ7v5/Dg4zaqxJqXpeqOE8VKXnmYhmD+oxft2H7WAX91Rg0KPQA
kyzP+XSZUq8ZW15ix7v3GKt0lGotmE6V29o+BzrDFWI6j5ko11iG8RIina3aeDgrH4eHDSnmOAyx
9zAIHibXInDRcM/xfM6Ypbcb4S3sm8rkseiihyy2irUzDI84UtlqAknb2kxuOtD7UTTDmrRdvpQe
ti4sDN0pbgyPKCubuPII/udY6qYZSPLkBOMjaY/v0Lpz+LYpeegxBFsNYxOlmZmp5N7cwA1g+oo7
c5tM6Cm41uYwMXa84fihZ3cX5rBdqpHWpREyOdaDMLAUeTxDEYrIp6XJaXeduNFIhq+CHsHxqpZa
HfHF8cBn9VkUw3QpE89Zj4O2lqYT8Xq77bOVjcaeqZQr+Yqg3BjEBu/b0LLOrKkvsuUgdjVbdmkv
qGo2/fe0pWurZIpO9oC7Aqvh5haAa5z5xKaFPzbkyKOj/sUMynfDqq0rt5uGaacGC+vzbjvE8UP6
YrNRvroZIoZR1AEOZs7hOv2w6AGFEEDGyekYLnBhvys47nI9eJIiq+7Iz69lHGGO9LitltZ0yHtr
O07Y4pMqGS7kyNe8B/x8muqaWfnR9G9K+GxIIrKeuv/zoZ44xMwm5xPXNVdUlMMFQi08Eg+kJfGg
YuutbNjyU42nKZp4ztrBFOs6dtKj08T9Om5xD3SO/WjNdnkfNSFYouq2liKOBGmDxSjtum067tre
OcRZ+8tQexE3H3ydcI3sn86U9xntL2XjMFejecoveypWm/RUO/4vbw6cdW5FGchQbnVD3JCiE6Fx
8uehW7cz2c0ot59yECmL2bfZn3ARDqrHID5JrttT8FS6+op54VBZ1c6vhpsrGgfiNIhDxrhEiKhl
mpxsm7Z7CqRhbWfDWUplOuhH/nFslT7CNXoHJvpkJTwHhlsPa97UjBvqEJ7dtLpvegYUjRUwq5Lh
JgtXBvE8gneQE/oAVkRVcTats7vSq5udiyySVXUPYr8+F4lhgA5phy2jzpXsdHKweFQn/y53k/1Q
GR9+wIUpduddZGVXw4x3hYExtnJRjJlGEZ27nZBBYiwNtwsOUxxmO979XVvH1Tqw52MmDH+ZNuRx
jDaJ3xRD2IAatV/dHAEdEGW3K4ks3qW9dYynZcTp7gAJBLO/kbnrriRuGNuEx1PHmd7yjvS9LwVg
eOG0dzIBWVyr+DNh1fenaGX6Ub+xTJNol12BApGu2MQqCu9B+uCDm1ww4g0k1dAIzJemZSKFOHOt
qnx8fVdGWn67JflIZY7dfW0IuW87B6dS1FHsKNR3XMT1txX1+wZ7Uigb75oIC9khUOvB25uO1I9Y
wLtFZWrxHfI1axMJtK8zztHWfBsaYjdWwjmxULUnIVCgEc+KV68pH9umCr4rSxy1o8cztw6IIb39
URMTZWmIDQIUvk0IxJ+Y3qKp9RGW6rLMvmdMQ3zhpeqyZcSoHCDppCiclv5mpKjqyeuWzm2BS+K+
e5IEF5j8uvUpNXH1dZmFmwDaFw6xLH+1anmd8RB/1+l4b4bUwra1sE433CSOIG2A4cPdNYkw3krd
eHsMxd4FVgssMnASly4P2LPxCQwUJv5MN35C6gUvWtVq6Ujz0J2qOvY2g+s8l6yOBE/nC5YEZreW
ke1IWhiLIHBfDQeXeZsBvQlLXlsfKXa+GewD0vcic06N7YYLRvmYDQt+WRMICt5+CiQrDcKEISk7
F1ajegyHZef9Zoq4Givmti4G662gUoJtkYYPCjrfHD/ibJ3jTXQqmyOcwa7T78M0avaIZSOKwffA
mJnJoF5WRR+seznm5NP6HxaI1iVCzG+wxuHOiTvhGSCrwAhzU94+ZVJW5coxhs849j8KJ7vLLR+W
bEPcqrbvlevUSyr/GM4hm1uhXNmx/dVnUAmYW/wwtn4wrW5n+Xw3Gs76OqonMNi/GleQLyJWtzCQ
n5BHuIGTKi7a6RSKbtN/OBF+N6ay0K2H+Ydb+W7KhhfXy64uFxRLcR5VmnvpxPHI45cQNPQmOIFx
diO9N7rxZlqHVV+VBK0tdZqz9MHLxM+oxFnI/hcb03osvOCa+EjKZW39ukX8CokcNBbNo9ODpDBu
PYfVYAVLdUUEfGw90AN2Al5aDMXCLuffPYcGEb/VhvfehZL4bThsU+YrELPfGn3qDQkE27+aXXsc
ZLMpXGsjCE44YfKL+RuHDbQkszuUrotMr7zwkE4OU7O2epvdBGEyZfHX3y0lzbx9TKlqu3kJczCz
gi/CjL8QYw6TxeVUm2OzcgLOpaHjHx0QMqBorHRT1t9BHBb34S02ovr4RlX5ZDU+1VYbHM1uJkFR
NBfyBwvVpce6kd4GuRf4RbYS2ci+FYhHo56tQ19qkhAhJTK++Q6OliEjfNSuT+aHIYjfsl57Pz13
/YSt/MJvhsEd+BKa1clgzWH9QE7X2dWidLax5V+gXU/nPBViN7fhs6mrreeW5h3PzimovO7gu+F0
p/DrcRoOb8EFnJAKruai8eJf0H5MwlfwhKSxqQhZXuZSvAyujo5UXyZEZwOOjBYrjFIc9cOwWcqc
RsuhCgIm0xcNC39Zd3G81FEOdUdygfcouyTshZFwcIgjtQNbi2VOwDw+yV9XfAJiGYk/7OKyhelc
HqPae+1qjfzWNaBbgHLNlXPMovs54Fu2DQZOwdR/DgFhiCZq6PSYBuabMXEIf/oIMc6s5hS+NI/v
HLSw6AP30Wc2gJKH+uigEEOLKwGVRvW8CiQDfpSb+M4h6/i3D16Jlu+NvYQAffuLJg3RIiXnD1k2
Bs/LP/7ff/56zEl72BlZIA1ocKeG8hmbPyVUpUNgibICWls1I9Qui37PaIWYOGNYGyi83uTDAMMm
ZEYDJ8QuezdKH45FrtAO7Wgfd9PWwEqsfP3heczBWowfnAXolrIDwWRwKNa+y1EvXM02SrvKdXay
QcwuRdQ82gxOVlmisdOYoKvaZM9AAu6Uw+kpmte5362tIjk4pA7ZqQhfO9ZXTIPoSrGALHC+raXn
7yXjmEXYByxbbfXp1Q6Kq38F7W+yovv3sMayFaypiN4twj92NC9AfnyXN2NUB+GGgF6+bGZ1LbQT
Mmin8GKyiGZaFRewoEPeGgWyrpdiFDNzsW59YDZI7vVmMLt7T5PAmYwV3Jca1FsKlo9Wg1sMbmjq
B6nzxwHzxhYfyc5GZz1EKWiaMi4RpEPh7zMjYIMdWGTH2PPRP4f0pOXo7UeA3KGJW0cmVcHdtCo2
wEOIIiIRrtLMeoNvyJ3cegdy/D2P/plE8wyDh2BXzv8kuI0GJnGQrRsN+Xaqq7sgveSR/WLF+kvI
pDxTdl0scq0fRYKx3a1ImNE2+DC0Zcwy0JwDGYM1CYB4NcJZZhUnSYkQG2UfwpvOZVk+yR6pVmN9
3uHtWcxu/IGQ8tucEbUQM+xLZKQPth9+A3UDaBXwrGUm0RWcb3OFYJYUENIDWryOnUp/l2MOKiLC
ixQFPjwEXPehOW/6uU2OqR8yX4ygNPrM5hlg4VQvyERnrp8cIH2XWeuvzV5l2zpjGQo4Y1uNCJau
HB8wxj/Etn5WYnqzuGMu/YxYkpuTXg9ikd7VoMqCx2KYz/Fg/5j5vBlEiwelsI/oPUyIIjt7jgvz
YNr2e+9BodKdfqgrOD9NCRh5blFlsGkeRvBMswPUou6CtZifzFy3D4kSi8Yy9H1eVOsE9pgYQgIE
+EsWreKR/f8+2v8j6K4ERfvf+2h/fXxFxXeu/w2b3E/4L2ma27/4H35ajq2+MpXvuEpxgv2Hn1Y4
f3mehXZA4Zmy8WsTmfm7n1bYf0lywCRtwO+6tmX+k74rrL+Eg40CF65z8+Da/ys/rfwvJm3+uz6f
Xkrl4s615R/n7n8Gf4+hV9V+dFOrYhA0bafkrms7G3fnXKutxk4bAqgK2204RvNj4WpWUzMyPpR2
jV1nJpQ7lByZu2qSZ2tIjBOPfL5tGyM8lxKa4aGrOlrFqXamFQ43RMrsqJklCwMCA1etZBXxb40H
qzNxfuS5GSHMD9gFph/Zg64lQTcvs5ocmufKZxjXREoK5C5DpB8w0j8gMfy4U/5upOHRUOO6mayj
X3lnCuo2XBAemry4F874iLXnB1GL+y49OiRo4wr9nlFKF4AkG7pngjVP+C9wlyL5D5DbYGBj/Keh
ZaYzpQhfLOnt+xZA6xTeFQ3zA7SFX1nJzTYKrV+IwSe3JjXf1oQX+KeAmaxXIkycfH38xA2xHKfd
Tl17IW9eL3HhfwBte+ZwvrUx1fqDt5GRWtvyZnKJ1UOWl1xh+weOsrvJ0Bc71SdlTm+0st3mtkfX
LjZjU23sHkjWkH+mXbkGW7Ixuuk063gXh+yziRZ7O7Phq3ltibuBCLCCcaxd5yeZ2y265dUBDenk
X1p8eO5bFLHJY6hKBXjuodu5vrnlGr1PBkCmzMrmzHrsQAWZhfvIU08MRD6NfYtPJblyAtwAwThJ
Xe9N9NKsJLqaKq48ZSk/J889qRrWWRwcK91z+OmJbU5ypR3+Ez32qa4n06uBWYrncYxOuTDYPcgo
zubMfXlY0XW47xLw7jp78+IUu6b/hAF032TzZzkxDjPjg6/LreON+yGZ2OHgbObGh07MNyLCq0Db
V+awy7Rz9r0iKqpizHPdi+5IMs5o4cV0UZmxmYJqO8gQHZtRsdEwGLM7C+OTPnQZ1rEUKssijPGX
l4PRIWLHUD3NZ7MEg2X7UNDbAhxD0AJvK81d54mtWwfX1G7QU1rrIL3oALiIEOpIPY/FTabvD5Ex
++AfwivnHS4vttzN0nhXwnyqRxgFRXWGEggdayQX4mIMBheT01eZhm/STDc9Pt3Jk59d8cdAXWyq
1HjIIwdigA/Tsxt/5kDeZb16oNrjjP79PmFgb3X9RMg8RLwu3i0E065KL54lwKyqX5mHdSjq/ffO
HbnyBVcQ45jt7eIUUhBOIRFRsIJrYPJ7TLLv2gJFbTgJ9ewq/FWr7m70aklXYg6ThoghXM742oEo
jup8rRRCskaPZXwsvsEVbf2xAQ0yHa1AX9VQSfonxqcEG+liDFt3GfjlyfbFfecIvBf0C+Uz/gRa
pROm7dXzjIMqAUZUqxTdMue9SO8F7vwl2I14XQum2TMOnjPiQbTyePWu2G6bqx8BT7BBRV47kv/X
kiX8UFs+NBMHcSDo5+nEDPyIwxFb1mjl10aEiAXFOK99ZLKNO0Y0qkjcoPRlpTcNwM2Arkh1oTaz
WFlR9YATNWGtAtIKShq92u1ojtIfZPgPZQ3rwO0QPZ1y5pTpMI+WfWWtoigQENLIF2ddQXDaji+g
sLChVzi94wy/VlHXV7Je1bkIsy9RWBc/wSfHMZuL24AFTXj5grWey0gu3sNJvoYGtS2tyD9jnI+r
VPWsfTr8SKzY2DBHO9qp+ckyRj+f0X7gLeECYITdOjNIFICGv3ZqTJjCDnvk1bPdoVl3nuKX42e0
aPUG8CUr/OCc/asYHcxA4pgiwRqp+Eyy8LH3s13khQ9j7D+akbpy6XpLZgP4F/ScRaxuJ8Q5Bsfo
A7MR4pZbKMd0WTksvlIQSbIF1vgxQiCZ45yQF2efLJsB1WUnYPXcWpwXdxx3Q8S+gRSbLCM7+mId
pl7LM8Fp4pJctFZ4b7j44BDaIlBHeK+HUoLhnntunVwFs2Y+FrFpzdzMS+t1EJQ8kbjceYMwwAsY
CsUwS/buVFxECflxSiXBdmaDEXfOuy6sq3UVOBuDbhxS4NUZLt4n/Hz0d4/Pot2kPslO9p99bFbn
Zgi4F+WFua6mItq2pvFCTRA+dC/Rv5pgfhyIHeKZ5KmB54pNOO7TbEtGnIhZaA/b2i+T1dSZ39jX
CgbVPpDJbK6PvVA8r3nv7nNLWpvMFATjdJUvQRq726lKLr4T0xtZ8HPHeo80hnG1hlPt6N+Gka5x
474PyrjTHb5Chux30jQewIcm+3S2DzIo7moFLWMooB6Nt2LKYobK1uOOtqQdrqxivMMm/Ru9M7vn
hr5pbfc6Dene9mcwqUW8ib0+WvNTOwU2CFVqep5LmRXfTZejvVn2EZpdwewlzD4SvyqOjk+CBKYg
xPIs9dJVRVfjxubW+i1i8g9pzbaW8nJsg9me4HBW0++2mjIY/wqxk5VCdeDhYjaBLLHWQVBRiG2D
vA4Ur/T/lfPxq4ai/POtP/5fCJg7/+PRd9HVic4//m3z0fxr78TtX/vbwdf+yzGlcwuFK+VKad7K
Rf4WJDPkX5LoFp0SHHxdYXm3rsx/5MiJn3k292vL8ZlHmD4VQn9Pkvl8QoujsEv2myoDZYr/TZKM
Y/a/thFJRRkGOXXf40HCKeSp/5Iki+20N5LEXnbS/xpBSCD3SlIfmQ6XbekhAdQOUFjVc2UuzFPe
rpPOsp69llFlIyKCooFLV20EHasy3Z3Z9hglNPXDo3OEkYPJW7O82U7zjc3jE00IVd6rpxX2gZwh
Ox1Bft/TjeWPCbiVP5/90NXi0/YzRYIWD27X2NYqlN0r4WJs4FbFbhiAzuv90Lgfsc2JHFcwjvRw
S5Dhe4otyaqpdlld4U0I811vy8cSmYGQsLUM2O7ZPhgA5pZ+SoQ0FxYMw4VbjxRNMTRajiLeJCXI
qimbguM8HckyT3flk1ViZQayu5wc/C1jMGS7vkXObFIf5gnDvwFFlC8lvqkq4xa0jZUqb1MxlqfT
4dCb0avTK3uNaPwRB+mLdvku3f6u0Fy2I9FcosY6h1k+HMCWlWfath5iSPzjXMs7fUM+9YlLOVjy
gs9+aQHueO4jzdg0Ba/aADVZlrDbF1NpHIPYSFYufo2FOdV62aXirhs4Q3mgvWZzcs/avHnWpvfG
qra43RImM9MmKkZ/i1azN3EXLRhme1sXO3gVCia/vYtLHtRH8ODrnGJZAZjfHM/aQ1nMOGguad9b
WG6uMAY0G7cb+m3U6eKUqPwH84O1Hj3BGSK4NYClpbsbwt+uN5mknLqdjXu3nB8zSIqHMLrR2Awv
urOb9HWILQoOyGL0hru6NX/ZLV1ivmt/+q51bh0DR123IFLmLCweh2XIlC+IU3enY0nYGTq3lZW3
tPFTB995K0X5qQdz2sU9JRJTTJgEpfo+MWbGb22Ky7jO06UOero6HGqZ48H/HZT2KqMtOfQx/cwm
T9DkZhCAcqLfeVfTuVHb7zN20pxZ5CEKnibbHDfWXHLxippoVSUUJjYOOW7L6ZI3eCUIbHJphiOu
3DR/UTbkygYpHjArzZ7RtWiJ08EFnmrCCwkLwMJt6zcxcJgps/S9zAKE/8j78gWIsikcn7uYEV1U
eq+xaZysnsZ7xVBvgVOK2Wr+kftNtk9EdiDkWK7jQlfkASGI+s5vW/bMYSUGziGNfGAnFSRu9cC3
SpYgEhQUQT/JSKRAww1unp6Cr1vczPdJzysWrRyRPgyEH3FCWk+mVa8U8MJtOVAFRdJn2U1inXaV
eQgz8g/M0N9lXL0PWZpzr4ye5xgAzzwKd9FDiqBUIH0c22ACLWS+WoF1csrkp+tjZ63m5iNoeBMI
ahnzsRVVdHDrSmwnp3rtAcovm1vwjA7QcuHpZhPmCazXGZxCphiONUW6yTnU4sW6GH4mtqWs70dD
620/kj5ZcBfiVQrrjZZ0ILjEusKA8GUWR+2W88GdUYTbhmHEpgyM13/n6TyWIze2IPpFiKiCx7Yb
7ckm2fSzQQzNwLsCCu7r34EWb0OFpNGI0wSqrsk8WaX1JVfli/KiYRd0h7oszPN/XzoH7Z+2u0+U
dm8NsSa7yujRD9gZCxWmXRuTdR1sLzfsPVp3c4hZylf1sgfA8bSUrL8GOwG2GsClJXDp6LXVS8uh
HZIYsJ9H/VdHtcY8FbyTf4dlgD4Z9A29VzDuZEq0zTQ/6r7N7rQ1d8cgd66dS/SBfR+t/jwwNYRM
dQhD//unfeTh2MgI4WHznCXzneY6AiCC2wmoencuLSIJJzqXke1TaqPyYnSdZf147tg8hW2GBivX
ZAMNqUbAskIVbKJee0XMST9XfEeq09s2h/nWrMY30rq3jeOspTdDPjmqd2A4GZPY9KD9iv3SmIOc
s9xHQ+ZsVn1ZhYEZp+GaKmQSBHOYTH5nhflVy+alKQI+lpohJCrJr7F25q0t+AbNaZsu4u/ii7fK
6x6c/1ses9q5Fy7cBrfy35MUd68aCYgIfO+7MwQTRTpLdFsaVpDlIrLT1R+uNYKYm6G9QxYT7EyX
x9sts9+qTuI9r9byJNY10qyJnbBZNdTlfJjj/g7VN4T7JvtXBeCue1vpc71aNGu7Ioavil4TL87A
dZdo8O3+jsoXfUrsnHLvBZ8FFhwLNIbnCu+Ez/OcV+pfFmu5mbtxPgVercI0mEdyS8gH6bvq111V
ieOwnImWohF3iawb42MrNSDhrml3WeZgcO1aaGelf2wy+OdBjkLGJHJFZKDuh8n6HpUrjo5VPMyL
JJfSDvj/+VGwJVV0KXtasyz/zU3nqS4dE+HbfDP8HGdheybAvWImxmoN0QNKAisgT74jvG9ATB3D
HbUMx4UOARhVoTKuzqJRgAw5DeRk9iQi8bImRb9zkAUyXyxwBbS9tXWJvdy5mP78pXqHchqbwwOS
EbTXvvU4OhT45i53wP7DhYWOO/2ZO0kgEAsEypyXMqr/EMlEaunqClvGzWjduVMN6jHpTyMl8S5O
EXZq1d/5HiY6f+U72wsRjOsFXjTnxScdifKkN/yjEcwkvDkHl5/rVs62wSBkLi9l038vAlL1ghzX
jTG8L1YONxbcKTdCDDk1fQsmB4ogcNvU6MnFyMdy5y41rLJk2nYFCj0Sjx4HBopHx7XvqRH/tDXy
MheP68KT065+w8T/7FGBTUQ+h5jimYu4KUA0XmNv1qST8q7vGs5MJzMgFrdqOWAk+C6CxoVYliT7
qTQJpz570jc2Vv0xRezKECTtl372dzmC/GREDVkX5c5e7XcNr8i8cl6bfPDuiry6sgkEfGcdcP6U
m1jpT6OSbyRfLEhwMjTUcoReZ2MjcY10gxlrq+rFOOT0Lzw5YJz9u6XzHkeP91WrV4TwJ5mY+3Qk
+pmIkn5HbIhK9HPpOB/M1dSWyKiNaH13OyDpAVGK+a8kTsEsEGTzCKGxfmQOxsOVgPlx+1VWrbqf
1pkukqcQt/pz7UV/pQvY3KrvpvGQBzOjUOcwEoaxAQxLveA4xqaRFtfGfPPbUj0GOUfdzCeIJIRW
yaFpFOg0Dnb6YqJS2EZCBntH2/roD2yMoH2YUPe7Z28F7iMsQx4Jgt9dYfzcyCzbV0B/tqL6CY0g
GFyC759WkH9lB5u+mWgbQfyTevWlYf5PK/x/WWMAxBoI0OUMuDybkAC5xgU45AYQ4D7tsjVKgAL9
wSnEp0RMvHPRO6DgjI/GAqrzvyQCSSbBYBFOgE68pTQlsMAVRBcwivp21jADxhphJqfsHhVpAGPc
JPSAEIu7es1C+O9LSpXkWUQkLAOHBXJK1ojkJ+g1SIEBmBXimrtgAl/OxkTcAqjd6irXCAYNOdOw
X2qdvpHKKB+zW78GNnjSzLYxGQ5z+mnk0L5TZT1GfvDaz7Y8tohhN6KO8BdFgKJkkEz3E5d53oKu
XtTNKqz+SldxSdzUv3JgfywcjgdAjnf4gJCHo6G1wG3tgt4VmKxdpFUs5B4omvZ14QFGIbYCm8RO
jgmW7HokRmYNt4jXmIv/CMxMEVYTBR4xRpnd2Uvw2NRrRIZFVgY+djbOy7HlHMBpg3aBfMfwP+u+
yy6QQQ1uQDBb3K9boEYDJwAWhsD2saKA97UsONAMIEFoeKGyqTMMwqCRrYUjZMkp4ZxpjkFtwhfF
QVP2KeRLcggqZaKRYNOnOyTAATrWxL0DMuvzD95zbAC7ypR0TmSWJYaJEYLXoHH9bwqOcucx3jsk
NYUfJoKgOJNmy/AojbDtjdkfIDvFLuWbUJS/G8fnb7LqT0Xet0g0tWZFzjhu752NABcrCNM4Q6lj
grhnWzgef0jb7umCxg/oRiFinRh3dvYD/eYZpWVog+ghhZAq2p/ljpitmz1Uz+QvoJNFfbWtHA7x
nBikbhLHQcfMa8iGzxX7jMHjJ+M6zwnJ9ahVvGenVRLRgxnCW7rZ5SrfyG0TzNFPME6H0YClqlB3
ZNR+e3byhLIE7MwByabGdCojKXHGl+mmi4BOpyO5fql4RaOY7edlVfdpk+God0n4FAphPNcyDvtk
eMrNGiXPEqcEX7A7YH51yqriK08jd2vlBSoNp3yQ/OQQit+U15A7jq7QhLA+JhCkbGRpM9HrBrXq
+oFVR1HyQ5qWx3QAOURcgr8haH3iPXEdWp1Jk6KeGsFT1MXkgzrvaqpOrQgeWcX/aGLKpzS/coTh
yuT+QKUX8ypHD85SYmHO6vdZlBe2wS4vRNeyTB7PA5ddyTaYFEYwhXQoB8Z2G8+vbmYBIdZGq2oi
IY9SlfByk4NQLPqmqVLMFPUYWTtbosf+pBYfycxjFTMTwDKpLs08cY4iLhi5O7uuOGpDsPqeX+Eq
HPMp+kggFgReZGzjCKFVtQvMHAW8HMfLoF6HYfoyMuYGIt4ZPSVFJ+InzqibQW/ExdVul2K4qqZB
hoZFjgLgbkBVA9aOOyGOistk/y5pdyCdl2pk/jIAZoXduvVeTJK93aK+F1EggI9lNwfxMyzLN6P5
HO7meblPPQK3bfgU81B/4Q+xq+WL3fGzG1jlgeQBPFMf4P/f0aEfmLxSnwZAAOa9yBDUGVUHwtkl
fsbUyZXT8LkX6yM7H2Tj/mUbwvH+ao3tj649+BLWtO/ytDvK+LrM/oDnLnBCMFfnhRi6grCcTbbY
r54//4mZNTJTIV9tQMUo7Wdv1GeO7n/4JK+OL45Zb5GQmL1O9C5Vj2HJmrG4W1nOhxXXBAAsy0Ng
LOadKJ4JFf1x1x39Kq6G1F6i8p1IACNoFUttiut3eG4KRHa41pR9k/hhduXYlDjr/gi7xrc2nAc8
Whmwsouw2W6x+fKxbD4OxvKHk5pjG859KmW/a+pKAggCCWtMF5ccdezq/S2ZuM37kvwkkHy5uRiY
opr7nNCzDeEGKbLN9Cllws+Y/94by2UfzOaxM+ZdNvKNZny+RWan2O2GWxphDDPzM1OnT45cHPNJ
dGfXNuyAFD7owhAh8KNnFcXId1sf/iBWFKcBvz2dmZt9yzm/T5OWHPLe/BP08mYD4Q9ieSlGm/KX
1K1NVo4nseh3ZcAezAqGO7oKfeX+Me0ozCKNiWn+N8XpK6vhE6poDh+6+Q3Gu836HbpEOR6iNgqF
O92Yy+ut5UcevDzrgu4AM1TFeVZeJyNKz2ve2BA/z5VIj/C0/zIjPuSitR7m6Vv1kXVHn7mZgn88
0c2lN8H068/SG+At5PMx98erGlwuCYmzVltcn8qxX3Uw0NZNA7miUHurGPbvMI5YnWf8hGkKVl7G
e1dJsccTJDeFn32MZVBfM4UhrRBY9gDXvxp2iwOoT/WVkuhjbAL2gz1WclvqYm8l1iOc1j40gwoT
SxQojpf0fpm9x0CmT6skxx/VeLTNJ7se3KueJgWBwFIPY60f+phhWYSG9n3hJzVZ6gZ6yTganNyt
6b3l1bccxqOXeAcNpKTo9T1Bs+g858za1111HNslZz/BoZ9ERINpZSP4tH6XfkISZvsWzP/fYZQw
eZGfjxTHs0VuWZRcyS26KK/uNiPxSyR6MpWCOXSZJFMGGuQSoWQ3tc+t0l9EM+gN5cU/ZYBwbbxr
KqC5IMV+R2nCoH6+DbH72JNzXffmP5O+tazomsw4mA7GaDQbK955OUSqeHy1s+Ei9fpOOOQr4cLG
jsR2CBZPaopfc67f3Ni89JG6i1wZ74j/eZYu1e7gWDdffNRgave4Q0NTC3GssQREVgVmqVIUR4Xa
Gyntgq3G6OgWJHZZUmF8ItzNwUO5K5s5v9hs5x+I+LPQEjr2l6hvBk8Lxzcm6MoAFt5kFfZN0lcf
lzTGGNIXxR61ockzoy6q7pJrg3o/DAr+l74fZy9taTohHem1jTuchHr4wRHSnAjQG8g7SsPGaFiy
iOqrZhfsqek6g5U5jlXHqC72wM349a3TcXLCiLocdOr6yPV+GTDeEbI6L9XXCrbqdZeGs3Rvmfae
bPfa9ME/EPMXo5/g0nQTtL7gsQ7E3h1LKI3jhRnMc583YQlG/y6I53PRmLuJBlyUoIhj9Q86EGp2
xdYr0lPoePKnluwHMTftJLKCrTmxNQ5QvGdS7bTHzrmd/JTq85u9+p/J56TTTGzrBPASm6YnaAzg
j42b716qSH55vUPtL4ZjnkNtYhJGKo7n45p2hxu+XUHmQxcCHmL1uvQnx9KIUunUc5numNEwIXAF
KzfxVImG4M+S/FC7mD5rmS3XNh8w3mrGh9okT4jH86Fzt0mbl2cR3ZV+75+aYdhntaWObh2f+C6I
mB0kc7rBAXMaFSSUUb6Z88yDUbQM2bgH0IODfcbFdypixP4N6lgg9O1WkrS1FZ0BcipdNSgBQoU5
hkwwQ5zfrJOrpYEdbqb5ezfDjwPVTDPSMT0crVc9BbA3khh9KMmSiGQOkrjINjX7QwTjzauC/kDf
QRpRCRETFTGOldHGORe167Cvwax0wmQg8eg03IgWRfwwYS+e5MBHOSaPrcurE+W0S2mT47M0/uGA
eXQFks8oG6EMgOvIxEObduWHVY6InEt72rOt7e7deDkB3TxMSEZbWX7GuvPChOgylRPxIuJ7CADD
wbcxnzg5wRSW27DTSE9eBk2ecNYCMwoaUUSf9XmZ8UPnU7cly2LeYNPZdfw8NmIEGIYc+Tb3UXYg
MrO4BAO2bhKoqH+QEvFCW19Lbb9kgSEf5NBOfEhsGsHVhbw/uM26tmGmVL9UfvF3sDP/wa96L2w7
Ie8j30oufgET3LGcb2bp9s1iWNJGEFb4d7jTGjQJwLWSfRG0zc1zeb0d7MAEOhUWCl4+6KJZ0wvK
xjnmzManlmn5l6gYeBtoVAZnfvJ67zQ4xd8I/UTPdvItwN/MopckQdLBfJWFI9iRa+X7/2zVJbti
5kn2BbHa6Qw4q+4WgOJcS2XxWxeTPKPTMoHqMMDR/kFlOv31TX3Rkcg/tfJHgGCkUjLtDE3VPkeL
wU8gCfp9jzr5xAgOaQChoRvJI6UHJJ+zCUBMaFaa9dwd6Bjp7SvnN61GASPLA3siOn45foJdaauP
zGix8XZpdY7s2jlEDuJj1BQFggOCiKyFUhWbDQZ+/K7HiEEN2oCJPl66JCOWkuKskry5QnIYkAfe
gOrbMKZSu7kl+mpoew4QjbWQrj2yW7H322cDwde+sWkWh5j9Rhz6C/+24OlkmV+bIGKYAeRQVE0N
dwgJQVbF+OPdhqEV2wfPG0++Mx+0XT5kAvAblPGRH1tRhraKj5nq3pwguKCIQZXAJqK2toWkdJ+w
u8kYgEep0YcyZ7nhWvhJ3OmjI9rZq2LqwgRc1Zq1VyC43MzWOJ6ILiKT1oOBVr7AvSh2FuqiDb4A
59YK/Xecfda2jcLZSySyyzQh8SZBfrigHGQKOzjckHAwiKUT4sEXPdGqB8p5sCh2TAHcIPZp0qgk
N7LDoFUKknEwmsATlEe/ALLss/pGlFtsc3eCGrOmh1YWGIbC4PzE4KKeOkzKepk/A9gJdPLHYWmu
UWLlx5aTU6GffRiR6QyS5VPhYPHo3X8Zi0XyUBig11XNvkRyGnpoiz3VnKBmPkmGemz56qNqbIts
ibXHjJZdbua03+RoM+rVh3buuWTq/JpU1UfCG3Bk5f4a+UN0v5Tjb1DI8ZCymVp5tXjWcjMc/GaP
n9w/YMk/AHf2wiXqPnN7xwlAj12m7ta3ES27zr9eB8VxyGsmp+vsm9ArfI7YOpysr7eJ1ZIOmoNZ
UDnJMhkf/eKzHnUD9YThEcdQpNjXpd1lDO5twzNOjDCe9BIM+8TJ63PqgLEShW3hhACtQHml17vk
UCBsO8SNjVbEb88CDUq5ngiRxePXZAHicPaHC+lITpypJ6sngnQVNfdWIUNv8D4U5wysOGqHZDzr
YfgHf/dZEp0YTFO5sRx80QvpMqHu5GvcoSVLs+7qREw7xgwCUAkhAauv8Q2U4UliZQiXEhRMRohG
5BlqW/R2uc8lHO1B3rAKbDRG5kNUQxBHpxHO09Q80Elm9trkciOQ0M731uMHbBmOjiCV0ftQ4Y4s
5nLnBYRCw3faknvcEr8YkPvSp53Y5ZkmwDynUnTQBJsDfyV4a+N29i85kGyR6joKWODAZJbdnRPh
k2Xl9Z3Z9Jr0+b9os2Ze5AB/fTXkmNIXazeIEowY4Q+u9PJ7jlPgOihuYE864Twy/MGAJzYUKt8J
ug9u7r64pAyrmonqLaa0ZUBO2pNv1Id81D9UX2wSFFbItCQuHT8LIwySUgywP4BZred+4UrJ/AV/
S6Ff0c3LuxUbMwC3vkZC3ZeGBNCEkD+P4PXBUdu6RLiS1grtNQuZl6tjZK3ZaP0vny04noT05pKV
1rEYxHeiykdduMGOaDDEis4AEqQ/tHDxvoAVc2B6Q//CduulQY+ACJHbAHTy+tzyGduW0+6G2Xm2
V9VsUmp8A0O5dge4E9KmexjT89wk3VZh2kDulnOVQNXDsYLVpBYk1MQzc27NG77z4b2Nkc7v1PoU
YAomzWRNy+rWL7pNo70fRD+TA7jQpAaCatayKlJfrhR/82K+FCoGOD7Qbq1ksIoOpJ5ccs2Ff7RM
vC928d7LR3MORhh1HaUdOechZkJv33Udo3OCL3ecTeRrD3/SnFEjJSVfaIkvgaa67L2G1UZCTwlN
C80qRwch6GRMudC5PJwFXhL9bVJkaa52NCuzmafcxyjXaOwefRVthEfWBaM+gkOhoO7xbH0NK4yx
y4BrQXQNWdL8jvny0Vsi246VgWCfmGO01Oa21TrUpWGw+8B0JHIyWAbrFNQCElpbDVCRxPvgzf4t
E9Yatjq8K8dK94jq3GgmxbkrD/wYzC5/QRoZ7QQZwLP+Z+WWCMkL5IX22HVOvM+2aojGidP7sZzm
m3JUvTdaNqrWmN5bFkMfME2rL8Zvw4VQJyxn3zVP/l1PYuY9U29AwtG20Q0rT4D4FNDs3LyRovE/
coPjm/cjYKhd5DDpRMMVLmnBXJi64Jpz18TCoqEn9MxIpThFDQ6BrC7f4aivEV3a3CVWFAN0uILp
KXbFmH4rPHTngXPJmIF9thHgIHi4R4994yEh6dYTK/wxX8mo84/pgzlyAiOBIJTsJUbhUxv7G8J/
2cT63kkR/LF65CiaqcVBZ5IPFFlm/lAFYOeTISSDVj/1fv4eg61i6OizbZzN/ohCQowkynga6zeJ
htA/Olww2bo+H32x2nDZj5vIFPTaoHcDc9gszZPTNJpgUiHVbJeOIE02CDyd1qdKk+64mGRiJR1F
LrzCY195NeKOOT6PlL5z0w8PtZuxnhLcG1XXan4pQYyOCVUYYNlyCMSL9ORC9E58jAI+F3Mi7ZJV
EHbAce+iYD1Ewv1uuym5J3y0Sfw7VPvBXes775Umxi9HfM9Ov8ElZ432FuAclhspuOlYVRJGhV7G
EDXEUqbw6V3SDs45S09rBXuGLocN3B1aeGFmdUS7iuTRWIekXBTdGjbU9DybftnsRMTmoly5ROYE
IpH5SdXqZN/UjwNBO8//fVHtHGxM9sJO3NnhkmQk3vXAO0fr4gqCpOOl+BnmnJkpnzOGxql/MgvH
3TtiVMxr5aGyx5x1JPCkHF5pltSw6NjYsmiTezna7DVY8/ZE6V3SNjroLBEwUXDGml5bPKFUHK5t
F4TIUvP72ktOycJ/3Gb2uJrb8hPY42ET/Gkk9isi5xoWlkmJV50vBrJ96mJrScTFX1xmVDBZIEZp
FiLGxazGYSuMtN1HmmDVIq0VSV8RY95yeKxVYJ1QiUBFSJQ8JMGM9xFdkOUED8FgZM+pRVxAtkL5
SZorthz9DegmQcs5lE+xO77kNlvCOSU4oJxUjulS3MaJ3tHKUSvm1ptcJBqcdZpmiTwg8L2486nE
3J5bB4iLfkU4s8PL/ElQhU/wj9OE/qDPBEO5EBLaq1t21aEGR7bpeRYU8vxd1ixiY1a9c1ga5JAB
A0dhpeNRkEa3sXu/pInWiHmM4SpbK34yRrIqfWQYB1MOYhNh6oyNlAlR8J0baXd2hHQYvrTsqGx+
VlrRP+WlQH41T4wEZETqne6/U7+CIZsYzZMtPUJDtHslnJ0sc78bDjw4mChL3MWd5dF8B1gPAVWP
E5KYhaXDVgt+a3/a+xLzaVlk1s6046+Gb+hO6wXUW2HeBrDMD55RXwhMhWCVSnvvWP0tInVzhZLS
LeTWfJvUaJyKJj0G3vg4ycl9aCWFVSOGcImJls1LHxnQKtdul2o3ZhMDgiLtKBO5H7MAl386uVMY
wwXhs9GajFKm+kEl950n0xBo07xWD/l/qY2cce1z4tfqVbWP7YCtyyU7l5nwJ/xkMjNU6oYpC+UT
QSMsDlirDxUb9bmKD8J0jKOXwzSzsK9uYWff7I5mf85yd0cAYU+w4j0n26aJ4JLVGou3O4i3xmWL
UhvFAvudRz6m9g0FR2DZKdZVJTWon68eRgK0onjs7w2WmmFHt7IhGm4zFMGFaQ68MX3wV0ECoWss
2ZrhDpJAwgCLZqWyrfZAWYGyaJQf7VL/rZN5Du0M8W/QdP7Fx0a5ieirRdYqQKbFeGUliU6ePXk3
Z+8lM90wX6xtK+wi9O01JcQzXjTEpZADDODknH30rpb7kd0m66+tsBRXTUFf62rrOW8rJDTOV+eN
bzhA/V1CqB8dxURQmelunJy5Ud1RCiS2R15g+5lyt4KPiKqQjmpr50AjoqyGGQZCeDGX+gij5WIl
WbavPRKwpIciUE3JYaiMm/QaZsamz1satUyinYGClLw3rIh2kTzYJbAtWfF8KLqe2vGt+9Kr9h5w
Z+K02IH4RWLsJciTDR6adYwpfApPCfl6+bV8szuljZuHwYg9NFc7iTEOkrVJ+mzNIIHqj8BfT+JZ
pl4Hfg4RGqWn2avHLlvTPKb6Q85OcIhBGwg7uthu3JLlJaBGCK+9SKrcOV8RVHj0GP3FzK+jSe8q
YVwmwLb7TvKik/RLiu0FNOAVo+lbFPk22Lyk2bQgEO1S4aPJSsrb4oRTNLpP9XNRsIltFGoeQGRi
Y2seEhDBHkTK+imv6jXl7rHKoAvRa7/LKd8jnf5KXZPRnbMvCAqlpScjOJi744i44ohile5dteZR
ZNlfSvhXd5qnB8zW900liadP6W9dwkiEkG/sITAR5nuTRuLFDt7KeOlDD6XTY01I9N6oYCqyJWZh
gRnJRvjCOsxF6licEmgfjLMYvjdxF7Bek0z++PioHbXRxp9oxlZ46TzsK5P957j+dnPgn5Toyhtp
mOeA3zCr/N2wJBHiVE3aAHKFrVeuc9s2Ho5pzpwuohciqGasH1puETgW6Pa0FY7j2O16lxEgLIpD
L80HMgTrLevOKmTohIRHITtPs6vV5wwrAnSrMaAiJcBlpeqWRPZbp0CwLDUnbMJ5RN2CNSwwy1sZ
zyTKAN0ngKJHZznWrKfxX8+ZuxcY0VNSAO9i1tJFO9yoAy1UMBnwEiClkAJ7kvoG5+82GEk4wlJ6
5RfQipHTffLTgBFO/1FGPfhmv4BLoL7A6ZaMVdOz6r03P22WXcYwFEIgX6zc+UsdTgvTFafc7LCK
2T9pF9RHUGe8sqXEBj1tHTd3w3G9O9VprtnfkngR73GEyYOZhFNgvDJXwLWHATgo3d/JBk8C47FI
EI3ZlE89mYiH2OWHjxTjMBFpFU0N0gFAyEGnsyMv1bs/dA3TdwH72Zqzl8CbD5RQFz8aXrAwIFOc
+r+15b/UGYyxrOMN5EJln4+Sk6NxRL6KVld5GyiAGL4qfpRD7+watOCXhEAKpQd1KUzK6BIqbBhE
y4StgMBzYb3lNrOFwGSxMCuI/jnvT0szzwv9MBte/gz8m5P4008n9jr1HJyNrPizgDzaNA3D/BRT
9bb0+uUYYbghr8HHKdhXzpZnd4fZafiGg0Ysk52GAkD9zfhM2vijy5Zqr4lqABBSMS7KSh5W7hXI
NPxip/+0y6K8IKALmzIlftQcSJe2eQNt4uBtOPbwqAsea4lVnxT01UbiOqFNLbidIcbu0MlUhGDZ
5q5ezOeAyDKrMuujn5fRZgAPuTbM+yr1h2O8eoUojkbuJVJFSuzK4IsfY9xKIWLusQVflUjMY/Th
7msKLYChVjhoG3wHnNZdtCx7p8NEWXI9MfFnUgfU5EJY527y8tWJZ3pb7CtQpD96AV+4H8ywt6LV
cYW30GW5yJs5lGf0VS9dPl1Eohjik1eP6smjsibGkh0EUVZsKEj48Iu3CcUfeKUW7ZhP9YeHBfvp
n7qML60LeVDFhcmlgmfMYFqI0dre4k8ajrO/YRy6roNAFATBczSyldYZoc3A0dD6+CwGlp6sZ6to
O3ZY6pIu02EpOkQktiU2DdOcB1BKCADG7y6m/GRTFCG/MLgg0vbR9oJXODb8+bPqjrqGcVVd26F8
7Rq0mypBamBVSCW0r1m+YYy5gFLgLALBV5gBNXzcHgvrRnLbtUlTwN8OXk+5Yscn3/0FmgJsXsAg
UhNBF20mmEXWCVr1Xhz6GPk57jfGFXtpAYLE6B6HIMlzzhZC2MlU/Jq98r8BbohId4WjOiZQgBbA
w5jccAi1u6BZCWNOg/qEaGaL6ORLOtSguqdGP1UVtJoeRxk3CakFTsOuireVScs/d47/MZJf88P8
A8rDbD+sdrHmazAzskHw6yV1UgDn0yTcS+Mwm7DrYtLHjK7/ycm8A80clrF2ENh01rauxgeb1f2m
TIqTXWYRZxoaagfeL9Ej9b2aCnWo/prWAo/SycBTumSOAbLdAQOHpMFecENZU+9HUDhuKr8bNxt3
BKzMoYn2iglZv2vVeKrEfVdSQTTs5ekVS/U6DUD4LevNVAlZ4+54DWZvPlLbhVriWPb7eJsW9QPR
2fmuszGCCQvy0oS7ofJRInvs6SM2Ubqw0aEF9MqjXNf5tH4zmL05de5IEf/pp7zdVBkZPPJpgh5D
VPewHNArb209jWRrVDZtCC0+S1oGrAGexlKfl6wk5iqCRzI6z6oF718BhZsVUJ5SNn+YKtc4AuWp
TQHaeRTeFDDYI5U81X0/7EVl38RcsqMGJwIRyT2jMbxFonx1qP4l+TSEB+zT/G9j5O86Yc0q3fSZ
0csSAoyD/Dist+PsX7C+dFtihxEULi6HMFiRQt6WoHoWJWBdjHIUfvMjErLQtXhzDcdE6YGAaGgi
xNH56zzm0x446ebviF4jscdHYhpMoAxcWqNiEVG5wHCusWk+4jYbt1GP4nTwinbLoU0uY2/wbgbG
BZsosTWrAt2pDvAvdmZZ/sBnO04Dy3J6ayMxi23nFih65V80YzgBShbRxbvbzCS1tNuuRnoyiSdK
4kNF/OzGMdSJmJyrnwCGC8QCTI8qqKu7rY8Uf2B/7xMNkDPFdYbk7HADWEQyz1ixN7rvbYo2ne2h
xa25TL+z025AoTECqmMMFHPwy4tWbAQORWtJnxe4rYxGCE4cwHlSISez/T1PyxN11BuZFXd0Upsq
jz+WhRfdB56V1Om/wnFOvsv8iKMDPBi6SZd7JnqKPf2mJh6X+77pXgV0TKBkRW7eMbe/ma7zFYyk
i5P+iAOzfUkVAxcWC26c/3jeRDHHlN9Oyvs6AvPWCPctBdjZLywLTRAfDiuQxYBZnT/U7JsmI0jI
5GgYaYG9EOQOmu5dWuTNGjNMe/5LU4yj1JixGmPLqwbF8s5tt5SM8Tb/SQbnibEjTwlnrpsxE4mT
OARZcUK1C1e5hCon4LqgqA5wCibuB0JSFj8B0NUW9Z6TpkeCqu7GxlHsR/xHpA9y583zL8uyl3Ss
4rt2mPde4ep1uPbsjCvg11Dc6vCjcvoFJac315hPkWwfLS7cvY9SAUhZSGTQAFrDvLRAqOCDvg0V
o8yBheY+4jcZa9yWlTvviFP56clU2heJfZpK673O7HvHim+MblY1qXkmEKspxkcraOdN5jAdDyAN
MwWpuM13HUOKBWMn1F7u6TSGZTsVYE/hCClG9yzXGoaTzUjdR8GSTvzJOza4Eeg5ThrP25YSw1PZ
+kdnJAxknkjV8blPwSC9u0oLYqkYDtSjgWkk3QEQS7ejKb3QgQsWQtxqH2UJ53BuyV130oPVm2Jf
xfbVjFjLTbMswsCDNhTp0iQCCjWprZkzs9/K3Lw5uw7RPcYjBLHghTUfsMYYapMpiDitkkfRZsE5
ypV6aEQ50ujRVvUJ5JK+Q1HF/MPBAL/t/0fdee1IjmVZ9lca9TysobwkB1P1YFqbS3PxQli4h1Nr
cUl+/SxaZGdkRqETXQPMwwABR7jTtFGce87ea4fmS1nk9YyTGZy0sEv2tUQPGDnvdd821ICqtlID
DTCKYj60gfkeEn9ARsUjRUaz6YiLceInbRCnro/CTaa9ShqYi8rC1KaYEsNbl8Zzy9FUOChIO/SW
yI1iXFH8RStbyY6oR8/sSKsgYelYtOpj3460RZs3uEbNgsday8w5qnRIRTk4cyWCwD05o03SA2ap
DrPgrS7tb1M4Q6WKZFUZdGea1jgEOX4VPN7Ag8C6ID09Dhp5bH5Vv+ARk3QKjHR/+4HPiYi2KE7m
ecNqJooos1SfhI9koIJ5sYx6o2vULy7E/sh6b/qcbUryRPLAknyYjmVAfazy4SWOCcOoY6SrDNiY
ElEkMW5GiWwctCGqzmbGss/rwHU1+biswpTF0qAeo1K+V5mKks1iKhYEmziUADD0YteLGFpV2H56
Rg9iYN1FXINSlw5DSJuZkBVv7uQtwGWWDhS6nzkTfOwBM1gSnzKc1NUx0wW9qeFq6zsFzNZa+Bi2
OytD9yQ/DTOhF826hpPxJ7Fib4VMV244nqjbVzQsmBQzDde05MFliFBF1pXJ+IJ6ZKOAIXcq7THB
7TH36zSZs9DeJdI9hIS0zYbWeyxKfY5DZ5ra4eUe25rjt2S3RHTtsfDLFB9pqst4C/AoVNBGWxc1
TkOZsNyfjHR6xbi9AL81TrRmANpXc0geugh8VJ3zHSmAqXyIEw55HnnQzorKXw0W1n21By5rk4Yl
vEnLadFw1ZE7eqlY0zbDjeC94b86oU88NGgHHWED9eJq3z4A0Dg4OTNmv/BfPFG+Kk54YdlbKOra
0ft7Y6yfmrHc5kH3JFWwZHRWgPomKH+1nPO1oCIlzn6jVtkhA32HkIi5SmlR9FS7OEUeKMjYsyPW
oNq3Dt16h3IFfOGHqtrvDRMDpIZkOIQuUDt6pCpxFYRoFsug1k9VEl3DcAD+EcuO+iNmaawbdFSZ
IFjlYJ69IP1QiMMC9Poylkg/SnV8SAOElWAdPFVvSS7kc++1hLQTuuAo3jkB+oiEUK4hpcCTEEYo
FAGphzrp45qRQCcCBZXnnIPatHptOmAPpGLMk2QS6gWmNa8qliFxg1+ig13KQWwvmch/Y//Z6Hr7
3HbuS9s54JCFsmrHztup5mvFHFQXCqVMka2UFDeC5QxoC+zhqNraonYrCIEs7Ls4QwtNBGCQokUw
teI+RNqcpAPtGSftgHC0FyKDzGI4gDPfm1UYzSr283zUmGNl+MdQmnZexXiIKT0X/mFbB2gMokc3
z1+bojxaDRrSqfDLi/yTrJ5l24jztKuDizDnOFAIMLK0Fy6PnqtcnQ7xOqr4WeuCBgvDO8KIrpQ0
R69ISOvVwnPIi20iCHNZ1bxGruQuEtoEeYNcXJCGKiGEFfAFciK/McbPPNCFQ8fpy+NcpDlkbvXx
t3JvnP3OXPjjhhXnRy/kG5rjoEWZ3peuv/AKElUqzWHlwumUbK4ZPjRGvxUjqvItY8wbEwCLM5lz
Z57DxXLvnFp/DKL+uUJeR9fhlHqE/waDPNtoV/x+L7HJsFPQufQLOnyLwuKMbyiRujLT8WJJ1tt+
/zgSC4g+FJ9GgiZ74RONLZHs5mbNwmggO6dymgfbBT5BnhoMeJpuadGSP0uzex4KztcB19LaP5kT
GUMhhEDgq6CS+fShuVMaUCKmSrQ1Uv/esv1TT0tMER0p1KjWIEw+N0W1y+r+Ovk98xj7VtEbNpPH
b0ZSN3O3ItmzGMnwcofxVam4JISkwOA2T+BwkFfdCGfu4SSs08kj3KNUib4L2CLzAoEEYpJ1itup
jot4zpncWgqccxGGEqydUDZHn3Wp2LCHbCvKAqfwmmWtSSyeFApU1uir7k3sepCi/ZmwkSxZSC7D
yfglgR424kWzckrBqCcvolp61MmCooyafmbXFfiEPN6kWflI5ODWLjFi+VmFTzkIromkf6ZodFDj
ndU3L61gjlyVHHLFg6l3u6JCrMliupfcLF5G6IRhjxOL43XK1TPsN4+u2EJXjTfcoRuCCouNonaH
ZDSusFzfRYCHh5EdgDT/6GZYeXWd0aWjDjMzhPXr9eFTalTpwTEZsnuOXNtVdvHgaHTOl3AVesdO
tjansj1QjXMDm8hoVawPKAmH6hLBYxaouqCFbgqCp3wDCkjbI93x3OCU8SmmkgGG1T32fXygIb81
gu5L7cBQcOlEdosHXwYbu49OVoIVLMq9faZFCMBxh0eBfwIFsfEIMaPbeNQT7ZF67Lur5E8pulgr
oiEjvGaDyQHlCa81aBViSAg39eNHpSElVdMvltq9STDYYVqUa1tt/I0aHCsYgPiYGBBX3ZmYbxSv
LOwinX64YlmPNo1ihlza3NTA9kY4R0O//AqIekTjET7QpvjiXC3STl0yoPnAKwLyiayMpaIX8I6o
qkNiLmbttGtTX336HBkFzwkdC8/5GCFNsjs030R0N8bApAgWtDs163PP+KYBCpzLgPZ2gAx+HlSy
X3nVN+yxB8WumVoZ+otNuT9T3QmwpBBGFCyBcuuHxkLeUUPrAOtIpiuN15lkrhWTDtKpkeDZ0em4
ifuuMlyr1fduZP83zHhnkJ4d1u03P06+TB3iVIvMGcf23MsXad8vR/87wbjiDb8KtEShPHAQHy1O
Vbs40VgIW97UUpVcUBi+NDol3VC/mRWqpTrrMMsjjmbGAlmLlX0YjmTroR0FZjAXVRFQrAwv7PHV
FPf9qtjVRq/i7+TEXjtfR7VVo973OR91qzolirzUO0ZlAEOssJ0xbNqY1vhk+ubKyT49Ge7j6CUi
viTh+3Rk8Y1T1DNK1xeHXl7rdY9+Kr/yjDISuzflAxJaQqmStQiBELdVcjc65Zvrtmu78NKtZpaA
qRFbyIKBN0zcARsy9BWLXqY92Negf/HG+DvTpnDfdISQ0hE0ynFv2FCyozJTFyZ6xWWjYNY3rjar
WiuRT1oQ3eVkjs4hSJcHLlXulDK/HdC0glbqSM1k7c0FAQGRr/EJJ3T38louQkRuPbmHM0OUl2ra
Z4SO0DcKUV177sYYJJivpd/LeqaVuzgPjnYabtUaxEMzjhu1fR/7gVgZZ+cFICzbAqivJM2ltle5
6S/1ycZMhBcCGSYOM9ONyQWKbIxWWl/jrU8XDgbOedQJqLGCflFeUHG4FGNzQxm/upEY9Lzv9Tkm
8Gwe9Zj8TK0p5jVCZNjlcjVaY7DXVcDejUdxjc21jRAQOUVhbyEvRLOjnYfO1oqDch4BRuDK54Y4
skHIC4e6VlrrRS9ATiplzbw3iKBQ5/5BSvfc2uG5HJCYuvn3LsJNZEPNp0uHw5HZ07yth35txuaF
cSR9fp+K2u0FQSrs3xVe4abWafSkPeZlQ5LrUyJ4A/fRwc2lTR0b5PWhAVfndNZxSHkDY9EphITp
relQ1poacXJpiSoVSNr3KMnZlaMgJWIaX2tE6AjRWjZdtw6hXhtspGhJ5yNAcaZI1KmVU32kwr/X
OTwxuATxjr7TSjfkqmA8Sm3GVYZ0PQXb0KzEKo5t37gj18AsOUd63VcYWy+KZzDp+bIiAoDSS4EZ
eJ4mGp0et2UHqGNeIsFPOenHgbAbkmQThWVcM/cbuNe01V6hE1W0IdAWmca7n8bXUujo05xuPVhv
whvpHAId5aTNo7QDi5LksbDKS1lB5tHL7LmGT7vUbAc9t+3izWINZlQAGDpa76QoPVRwEhcp0Kkq
v7bUaYnBhSpgX/YC/QFAs7vyMmUHb+JBZk23VDhvydwjuGxqsBAMuREZRyrn5nXaqvpSMjkAV3Ik
pAPYQRZRuZrGB+QwwErs0mBqNxSZ8VrSKoDLS0c0waawMoqBDBVGtLzDt4owFSqb2F3n0fDc0NDc
1oZy6kfnXDT1R+k6T2OOAyy22wJuGD6CbkQx2LbWCzNfnaX0+BzgWntA4tBmr46X+q+Jp+PEGIM1
dJMlTWaNViI4I618zmNeCQIy7O9EiOPj0OJ112blivUSXjcqrcpLWUE1sbqVjSRkIvB3joeij3QU
a8V1GkBbRSZkwSjPIYV2KUcmi2HMhc1gdqwxTeuVLluqonwx7YzO6hB8IPpbOk358v+ElnREx5TX
+VfzKy3po/9fH3kBvsUPmn+uv+ena/q9/vVG//OPt6r/edvsf88X1+b6p1+WNw7offu9Gh6+123S
/PN/c8/fbvnf3fgf3/97NFHQn/81TZS3EX4Lr3/GiHKP32hK1t91oRN6r1qGTVlqADP6QVPStL/b
Jvx8YEo6dDdh67/DlBRN/N3llGa5qmYyHUOS9ztNSdEdtvE4QEY1e4Ix6f8OTgnMU5Eng59n289/
/M3RaNrwygAGmK5BHNT08v6IEVWaipwl0UI8Z041PvVVMu+Szz98Hnc/Hu0/sja9y5EV1//4G8Co
X5+Dd2ILPgVdNXVe8J+ew7MkXfcUInRWFKDIBQ2LkGV+sVDNHdyTJZwMe5axHvzrp9XVX5/XMAzI
qKaAZuUamgOt6o/vzRSDqteW9lUSvN0YLyJ8DW2y6+vXiH51w1DBK54jLVqXENJL6S6GPMNn8l4Y
eyM/WibhEvsQvT+nkb9+YROf6k+fuWGYEOQgxWrCQDHBzvLH19VGiM8jRf/yTQrwiDI3sqjCmcgi
XbBJnCXb+q+f8F++5OkJmcbqFK4ERdw+qI/rQ5j5fFva/+gDENqVZ3x5TpEje+m/HIRo+Fmpw//d
J7IM1bbYLxELGCjW//zO7DCLQ8q9Sf8Rn0QOZYDrue6bz3/9NMa/7FEGPpKJQquBuzA09ZdvthlJ
28UPDVNG+9ISCA5Id4r+JSzSJaBLrtP20gEVGiDQozN5ZSClIAfWV3RY8Bp0l46LCRF9K2vUlzqK
Ci1qL4W8jmCJCmQpSvYVMdtusnZbGQRLDeuG9n9lvdl064UFoSEZGT9qxKdyMa5z+uVERYdwZ3rg
dX/9Xv/1u7NMWqlAGvnnqtYvHynxgm6VYT3mYkETMMnXOj22huiof/dpbNRpDFM0kyET+8qfvzmI
TLLRo2nQBsNQxc2ne0cb0/X/xbPQw9YM1hOWsKYj9g87oqiLBps7uO4B/rhgxFS+GZ1c/vWTGL+w
kTmpOZYGIt4RmkYkiPnrZwabU00U9OPUSX7GotmWo1edvNB0aMhrBRdOUwLVPXluLcWxdk212CNO
cYnBACJCFquLxIRlAGEdq9R2jWSfKpnuHzhdl5KlTp4Pndo8amSWmhr1T1e5w2NWauok4BbYESN7
4YoOt+1HLYrBk7vGbZ3xSs4c8EZvzEW88aKBQWfDoCEjjQz2EiYBswdcY5e4FRWTOd8ypJBwITtA
tjkQ0555a4+UD4fIbl19Mb2KTG1l0E0iB4va/+wbtCczbHtadJ84Bu5pVUWco+KKzB9lRwL3sgQt
gYnI5FlZZwc6QxEwXKit9ETZl3FBfLXtCoHWRynRisZCq0DnOgONEGJxWf/gRqMnuaC9OJiLKfKQ
Jk6pymyDOg7BMCrCdtzwZgji8eEdGPuG+Qnrn1TtRqwoRic2RiYk/7ckJFNwH5TtKzMyMKjnCQ+C
XsosjYtRWyxSe8sN7QtNkJRswDGeUjMkA/IMBIcdO/STaQ+mdv/dB2QG+JZXGZjFzA4aJj6llSM8
j/r8ucdLhbPX8kzjieibHkOUYA68aVRtaE+NiLX+ucl9yLZAKt1vjFMzb9kEoSJXNidU56uySyVd
hlAE3Xnplu20MLQK+6AEUWLvUvZD5V6o0km+2WFYmYyH+qxWrnXqe+VT27KS/MABX34fK5P8y6Sr
yOrpx7oXkxTPo7aHXp+k9sjc2wKxhXIz5j0qFV3rBQMmLDpdF5IYvzTiUKOoNhsNq7pWNMGFUVeD
qq7AprvzVFytXAeKArVUnvDVIP7A5zCz2l4wIUPP6ftM3gYZPCE7n8KIXR2bKAlOKov4UkMOGcYx
DdJKt1r3ewbKub2YmjMp6cCGkwgRefXQkbBo2QgZZgBOG/3J7KVibTujRkc1K1LXtvbSavT8oyy8
sEeP7aZVfR1qNa3XsKDl8Kj5tYzuM2u0wscuSQaASFXnVIRTGrkgA7GD6DEZ1WTJeFI2HvmcJJTl
15GDlljsENncZ591RI0ALaoGD2uNkHr0WjdRbSCrx+GXz7Oo8cJn5Oy+voWMU4WvahKwq4+JtMhG
b5l5CnQEJSs2zES+H55zCX/3QQ2ZbB2wEZTuC7JnHYFOORq9vmGs4a4tz6eDhaEJMZify+gKyEt5
63TLEJsiJm93xPLMoaIyeGamKHQ6QBM9LwWoUGYZqmyNhiWHSUU6g682T6FoOOiH3NHum8KDiDKL
FJkZ+yJV3fze6CPQ6J1MAzGHQ5WhYfPCRjs6Fs9VMjM1MLbknk9EmqopKasOC5MuxGv4Z2hYnR4j
mwQCToETpJIxDfDJsQVNqSTmzqVVzVo3tjGZjkEffTHu05hjWVZanEGRE2JceDHapFHYTvfk6B4T
xhTFjrMJ3Cy11yp6E3+ZZDgFgWaIcDlIxUyPWRWgh+xMvZJ3NTwdDVevY5wQKfZEzo9GSIaIAlKB
AFDH3ZlpbuWkxCPyY9kHm6DKIZDT4OvQCArBwA+goPM+pJlTksAwEk5EZJmYaXYeAQXGWYRhUM0R
qDCcdZno1n607mxpYXCEPv8tZSaj3oMB9oeXUWmIN6vpmJd7ZCFqdvb03oEeY3DwuqzCe+KRgQmp
I1JnKjfbWAPhMKgoareHIddWaXktZaJhqW9DvTt4+JPUnVXrRbccNFUipTMrtADkrVpY03QwC9uB
yPQPCXImXniDhlAt8IdCw3lMI3MmOn+kueJ1SbAYUdhAhYvH0l4aVeBeFV3v7K0ddL58t1R/BM3R
xsACNSpLZw+c0NG/nMRqvZMFX9kA8hfS2BoNa7yEilpi0GrjInlGXiD5bm3a3y2S5c8y8obkkIbp
oF+80GrrlVrimTgWHKLuk626Q4Kfv++0ZwwKvjtQ+BAMSVWALklZah2K0fPtij2t5ViR/bZCYDH3
y9ruj7/+/7Qg1HTqzf96QbjLq89r9ucV4e0uvwVLTDxcMLiuJnTLBbHLg/1YERIsMa3pVKDsFGI/
tvxnsITxd+wmqsECzVTZ81QyJ+ocUvY//qa7f6fKoZy1OckIlnPuv7Me1HR7Kp5/Lk9s3VZNlcsa
Iew6azVHTMX3H4o0LqxBZhhtM2cmIhb5lPSGSoiD1o3Lb8j1gkH1rrnXYbdI23CPakbe44+jrzrd
wAwYKrK3P+V5km21xOsRcrjiteqBysR68c3EGUkDzRmP7kSqy4VVzW/3tOp0o9IMfkk44a3Noe42
LtBSeija/Y+HRmY/0xS7vTOBbNOJQSKHG3Vm9cTmIQmoz0NQEtgkw/RaC0Y2GNzse9LessNgmBFn
HZleB7Xbg6DGCNpX3bZ1ybm73aEXD9Cs7TcWwxGK/9THhp7Fr2UX/rif61jR0rSKfqdBC34CL/rQ
To+HikuSGTG2RzWhFzx4eJwlYs0BfZGuHzPm+2tTCz/oExnH4bbhx38ZAB9xdU55OgqWzTi1//Mu
t/tNP1TbO1HHcA6Zbvzj8aa/3x6gbny5j5Kaj4A//bj/z9tJSpwVY1r9t5fx+2Pe7nu7S+OAgbNU
3H0k0cZrw5bqpgrrB6ct7WfQOME5S/AV4EN57tO4OVFzXW/bQEBbR6zjX7dtvpmlR8ejJX3bqMbe
eMBjDWtlehwqmuAgQ9n/+JVrPrYBnWIN7MM4jywXJ3upOetERh7q9iy/5G6QrdQ+aVaZoeaXThAI
XfgJQLhpawCkhGu7G+zE7dcWaXHWq9nhthWYwdUzexWbBXd1tGEPu6e4v21TAvK0JvduKnuCdV3M
GIS+6avUs/pTb47aiuhy9RQ0lboKIP6dgjQasYboxmm6ChNAqVmnPhklWz375Cl9Bwcvd09pWVLU
mwNNxJTY47QcgnNe28ialD46eziyVmhqk3PqA+jtCbk/06vHqZhkxTlPlXTFUqAiusBMuHpkzbmv
zHgFhKI9924fsdWTgJbNcJUCmD+TKR3wbIp67lG5LmkhG+fcUZAKK4HFs+GO7RtTnFOpOuA6Y/fs
I7uHYGV751wvxBLDR3DndbG17HEv3fVjYi5TZARYgHyDrWbKEBzRFxfg4o4zgcqjOCXengGNaqnU
dz3BMNOzdXd4jfplj47wLqWk43bZeNcHIU5/p9Tu8jRuebwWdF7nNyTspdZd6lGC9WZh3/W4h5do
VDFG8bJ4Nke586IxX1KEBISSaBnvrYmI/hhTnq1P7hmJJTxeQ3yyFaD4pOg6kdvenG1GntvaSd5v
v+m53pxv/+vsMtjKcPz85e8jh90m1pCz/rJBKmm2MTrGDD8f5HaTxijpWinIwH7ZALqyXXsGYWS3
Debvz52DWl13WkRy2+9/uz2UFfX6qpgqeN6YRibg9A4oqqsVenJ0ldOvP394SgamtlMAE/x5g0E8
79JWWhgQv2+4PVOeUiIZRev+usFlRbBECZUufrmHqvj4FEd8wL9s0OK4W5SoTX5s+PlGwFGA4SJs
ko49L/fnhlLgLda6oPp1Q4oTfB4MhLD/cg+ywNCo6a2yvD3Kzw8QSDvr2kYnKefPH6Bdu4R22o72
64YuQwyN8iNY/3KPOKATVWdEqVboTWdaGu7oKdjPnFQWlmIPL6k2eptWAT4KC0h7F2U+V9CQzOqR
1He6/ljTTCc4wo5SD7Y1ItBPAafQXHyrXGWVjrb4EGVVoxUm6ZJe56IKc2uR4uyALp+Pa9+u5ROu
sg9heybd+ZZIB83dakZtzmsCUNZVCZ6ni4Ly2fa7e2Mw82+Vw1zKsYPqTkYiXwCWeEmJezzklntI
WaLe335UYCpOOB3QWPAnYvA4pixQ6jpe0HMMz2fdlYmcAfJIznD50H1rY+7sWjs93v52+3G7cVMH
/ry0WnGIw7G8r5M7s1SrOxahUPd8pC6x77jn27bbDxtmmppW4Tn2iKi4/RhIDz7h4Lc1rVyOUD6P
NOqGA9y1o1L28b2uO/G9GnkM7RBb/vxTq5BnBHWJlk17d/tzUHHzUkvWDdXFjzvfbmT0wXNV1M3+
dqvbn9KWsV6REGtze/jb32TUZQTJmtX6599Ky4NyhHt/+fMZGl2KZdkFWI2n13e7rz6S2+lrUOV+
/k2WabNVNLBxPx9PQHPdcwl9jLtw8Oea0hE3CuiiyrwXG+H+Ak8bHZzCH57rFnsvBFvsusmSFdL4
zPJkWBcmI0WP4KKuTi5u6Wors3ZpWqK/uVgNObosZ4v1lHVwkcxWFzXY1kWXi/d68LMLS+l0XmrE
PbfTr1w/K3xYoXPo+zG91E71UnEV5mxK4eNOl0rVm/KYKh/dH7+l/aMaFcGzHJv3UU+9g4+A1syk
vojMDicMlLZz2KqXRATDxTRrcy8KaU/Qg+ESFEDUcPONRMqPL2oVynOaAasyFHBRfa2PFy01B2hW
Qb5r+0i9oF+kDYx59xBA2SpTU7soMl8rimuQidimz0l3tapEv5TIoe/8XjzSr0uJLpUIq1okw0WL
ETZ2a+OCvkxZ02OGsKIpz5601HPhR82SBHD29agPl2ogBLLbcsS/UsSA3H2iYkccyxpkAdIK+FWH
DVMCu7nHhH6V1LYnGR0ihy8Gfqz5APV7dXvfCaPL09jknwPR0k8I3+ihDM6O4iQni5T3KbUCv/Y4
xbhnxXjxcOosbRWAJUZXtMPm1JqYfuh9V+xV21UvWpy++qXBGcCvtAso0Xmi6dVT01vo8qEOrqqW
Zbeh6BcDDgWhLv332/t2+g7TXQT9/raxzOqzoEe1qHGpQN1VzUuZFNHCrIN2e/vVQeGEkdbQj3YR
kFDVp+cSdLlKTsSDFEr3ZPHcrhHZl2o0KWcG7cOTurhImTprekgr0m/0udlUzoVvrlplSj+s6N7a
l2DiQHewCvugVQ6hWYpHWlrHKLXuzdJSHvy+pHVc2xyVRXDMZKjuWzOICegSezcL0UCmZ+zr1alx
fRj/qnwETzfTMZscfVukZ+s+ivzm6Ai5FYgURJWZjwJmrN7Fxq7gyhOabbUeBc5rEpvaPhTgZD1r
n2S92N/+d/tBNxU5f1QvfRUYdthW1jyy/ZXamrseODGTVvXDU+SwwKOoQ2kpvf0gfX8PSYp+JdSr
0HxEHGkdPK9Rd3YWrwXBQ8sg8p07mlIEIkQwdognoYcIekRXxDuqiKNqOirnfwtmRpJ1IC7EOS7c
17bMwqesz5Mto/7HgvCnOTowTEZKcEe/GvW037Rzdwj31YiwRcet1kty7EWWbbso0uaVHqCkRfe2
MJjZzX1nuK9iQpK6EqoGAXnrQNEBdKJjLkH3EyarvzEGN9a0qsXaHptTAExEyUX6xolwWxYPoTof
MkFZ3rj7zMUokDhoLARtJUQ52xb2qOr4JxDT4wp2xFfh5ZyQGmCIVbk2cK/PzUSAX/Xy1fAcB6a5
tnrR0QAsv421IEa1ORK49ejEw7XBYr+qPOdLkvGbMwjFqQnBVANjarrv0tM+reHY2Oa9Y+H4IPDn
Kokc7uMpEjwTWJAs51qV8Q4eSrryy36dG6W69ypsvRAWMB5mc8/A15MjVkCHtGxTH2/OQ1Ci9ynI
bxVDfTHSsVxolLqaT0adZaFNYio5x23MDlC6Z/rQEquGWHCZwwJT4XV2hr0g8m4FzoTkpISMO2I/
SiQhA9dYdsMcDsHWnXRTFZZ6K3KL+YFAu6WioiMjzLpLYXnnroCVgnbzmHTjJx2fqMyQURtimaMP
WAaYm+NOvyv09Bxim5/pLnltSU8DsBp3RYwW0WPxnFbEL1iltmqi8BNwOgQmWT6X+CxDF9a6ahOq
TluH100uo8wmF2NZrCHZr/QnI3ecGVAEfDZldRrp7MwIx1LEKq6jDUqgdZnHW1eDSum2+gNn2k0y
dATsTrZa32I2YFfxTLbjlcyorUsy1TKvwX23Zng6eSW7U0KrLWM/nxu1Bsqp5SyuvqBVGOe6aT9I
t3m0lGiemuVd58YvfRCRdg+/1WwbstEjH+Ywsgo1RxTekB6QeDSAdbKr7SznWPRx7lv9atBACkW8
vYXODgr8ASETQNB1ccorJCK5yu1GTrXsxVjpOj8Qyz7ZFCTsTIomdfvoO357HJ5QYRZr8OxEaNhQ
CFN8mIgys6ViNC+6H72TJEd8T5iczY4kbYvXOMc+IoBToZ0jNAbVMF3xJWdyWHYs8VJsc1DAh8mj
tcCrpK6FiZTfKr4HHczSlpYaR42Z7PMAL1ndZzsj0MM105N7HeZ17CrldpySB4Zx1C6lhIkSVv5B
CGqfECTgsi+191I3+3ljC7kyJFE1hcpBblqoH4NcM04WSi4IvQAbajAiG1XtD77TG6dmxLg4SJi+
Y74F1PjsZ8S4s9AAfalHazK/4ndLU6LlhOEwCmpIewCMPKms7/ohpyIQ7jMrG3ZFzqz3yKB7xsb3
qPHTmrjBmDzbfVq/gb0EXpjAZK/Rtk5gph3WM9pEVsfpyND3uf2QeSVWDVc86oFjHOAsfJEYkZxM
P3dmjZqV23awnqyBroDXxNZsVNyPxHP1tR1gl4nrMdkAidk4VrlPOrM+uCXgSUefO4qBUaMGQblp
rCz4ioJNUfhMn2sH3mPSQDRNkgx5+oaTsnEMqoPUFHNZ5SHfvJN1+zEzjq054EIsjfvStt7GZBeo
Z9WU2jWVyORHBbmepZpHHguTX3wIAsqKsqFBofNRKR3fiemxAwYDUBPXqPsjosrzkKCBzxUEtY61
qW3lqEWut1I6gwHLODYXr6ryRR9WPdmi7snNdLF1u4cmGfNDbnz2jjTRApPQilIebZhfOrtONkRZ
dtlRSUl9SMiUjkM7WoIoeoZUcWepro+9l1aYFtj7LlKAEqiZOFoFiTKygVxOP2UjJDY6ImqGRUpm
48G3EJGp8rWNm2ptuJUGemlWFzgOSHbZIAyFSuVUeKNEpq5bHwcGx3y57tKOSYwcHyJ9fQLtA7nG
wGVfODkYXE8uLWMwmG7GEX7NEMh97L+XChTWrKe4SUjgi0Mn4BuHCdAnxdoqYiRRWfmUZUlFMgYc
hnHAV6mFkmO0gLLrG++BUQHxK0d359b9WTi+erZpfzFA65VvkRcFD7YTgn7tgWm6leVgo2Mw67uj
fkEV8SztODuKoUX0puuwFv3he9lyKE++4pIm2RGU10QjZfyfMF7f+Vzs5kFhpmstUOwl5zaCUpoi
uxvN4M7u+hpbC70Av/eJ8CHmZdXyqUU41Ync6NayMpWz04b8UN1FO9XdfLPjwmgrdQY5wF8yJUMJ
7RDgUiZ9vwoj+eBnw6nxm+DOzb4XceUs+xgzW4J9edWolPxaj+y7EId8IF6+NRmApK726tXRvq6J
sCqrHgqb4LQcMrTXckUusG7fqQ7WBpp9rFYdEmSsUr1Kd6sXTK9qe0rBoE1H7+dK4wHZHchcUQCI
DtuNhnjXZ7Hlgu+C+G09Y356au8SuE6AM7wYpE6izRgMyFmFhtln4Y0mjD4uj2XYnxE0abhaKXH2
49VM3VVXi2dDay5kPXlbCx89TKxhT7pJcVQ8nZPD9D8qmN/+5xkgLdWsJqzmtoHGDFlT039vP2Ir
yfdu5eG6+H3DH/6rD8xZQWi0qx93YYD54363X/8Pd+e1I7mSZdkv4gXNKIx8dafLCI8MrV6IkNSa
RvX1vXinGt1VmB6ggHkYDFCVwE1kZkS4O82O2Hvtv7/eJCfjYA/u6399zf/d95FW/nUL64oB7D99
f//1Z51VwBRB39/O65epXQuK9L98WQnmyInC63/5bbo1939JH/6tRcpjVfC/f9XV/dOu5f8/iZ6L
kuR/3sjsuvGjT8rknzR661/5x0ZG/iUslnGmbSGCgTPGxuMfGxnzL/Rjq2zPtm1P2vK/afSk8xd/
Eg0L6j4H6cMaU/iPlYwh1V/wRf5WoChnFf6Jf2cng2n7n1YynvAk/1erRpDtDLGH/7KSYVywwB01
DVIMIHbV0QIPfmQ7tFclFCE59ecpamWO8KC+MyZ9x4HF4jmbCWxKkxtXAZfFVbOCm80iaJjmX7Xw
e/PWJjBGS3X0DE7DqE/3mLQ/i3wJrwwbWltDatmcPLSOYZzlsqDmAESDJ8jUHo6icXSvJOPwsSO9
IqwzeeqaYicEsiy/9N8r48aEnbjNlsK+DtEoB+GqfPAFtkdUucc4v59noa5g45ZXQ8zZTGTQyRn0
neOqS9gRSmKimIbDv3jdn8n0JeFOWL6Uj8Wl2hE2O03dpVzC54VwMX9appuVIzFZib2tp1IyMqsQ
yHakCY5DdrYbTJSLxTqf4pJVrUcDIM/NZH8QogV1xQbr2FqrPXT9pRv0fEZGlu7yofsx5RiIYbAQ
6kNBNWcAFr3TQ7X106twcsODssRIYscq7i8j6OHwDCYol2ffxIVIpcBq22Gd7qUQJUQ84ochXxiD
juluqrmOgqroOwaQwkDJMA/XNcqITepO5iPu/yG1xN0weTuzQ+kT+8uuMedsk3/lQsTXVhIeGLeB
dwk7UHYZDDkqJxn4cWNs0S8wMe/S8o/RIYnTRldv4zQkCb4Tfxy4T1kvY7xG9RFPzDDl3k2NUc+r
HUIZ8x7BuGjwUzrxWUp4OOXIDKQWzUE4cNn7BvlSHtfVpVx/mcbswVpgsdQQx1BerMOo/idHDrGp
1SMJg80mQZRyUIZpwvRDiOUZpxkIchCKkM6PLqlTw97gJb1YYAL3Bf4y6Cg9OqUsPzk9AzMzYQoG
YmojLAuwANzkjTD0p9sTx9vmD4oN+4qd2XWlhOeSYdmtx/wtSaodLDF3V6NDT7o8wjW6bFy31g8e
b19BtKyHJoKLEwZWmYWbcRnmi5KgyZP8J/bb5lUMIMPT2nuCeuYSUD51z06Y7HQ7um/RlMIk519t
lSKE1ENl1ZfFvU+UWtD7hCo4pDuwIWP64ZGHPac3NQueTZNKfQpB3e0IKzhoPjmFqO6Z1fJxd3sD
HwLgjLa3brrODomO8o8tBD9DRsMjvnlWqik03/Q2y8CXWcT2vtWyZVbYLzexEudxmR6YITkYgPpv
YU5Pg9FeYqd1dz3J7AXAomom4J3sXXsz+87LtIxe4HgLFgfDvCNfE7RtBx0y7rsr38S2yDeIhLYr
rkgJJmOZhG6QEu0fN03Uia7+jKOGTQTQSfSh8yVqyEEpaViYtSb8GMq2PoYYSwCz0u/SBvRrl84p
mjt1rC3z1WTPeVyy/lgAWz9MGZs4zaqoLdkQV8VtzsFSg+ElIA6SY0ZKdeMRnzBZd0sX1pekfCLv
FZXasDJPraQ9+qn7Mw8Y6gx3DX/DMITQZAR0Aq1u9sxnFPRfojDbHaJn0J8Oo0hMmb+U5qs/bVbP
dHqTBRF4FoekUHs5+e5T7UNLVcs71PA1KABgYZXh/+wUA8t0urIB6sJ5sCxbvVTYTiQddhCOo3xo
18x3fwxfMW7SS9WyRotW3luKrBK40C8FmL2GLJ9NnxfmQQnSLDRxicc4jgYWFsUp9ppfibvmj2/N
e9+J8sDtvJC+It3M5cJWHUNFMJj6xcrDXRIyfLF4WshQheZveuXjWJs7Vdu4A0ENnwsSYoXBzhoU
Q7Er59bYuyZe35ATZ+RigMR6TNOM4L/BP/p2jY+FPepwrBsb7RhSyE4w347Dc9rdFgCbrpChWSdt
YbDzyBaNUkuxB6Fn6NqLLHR67j39gCeaGG5juQBwYsiHJGjukeLGmXPoa+Jy6got1zyTRGPN1Kk5
OlvA3LvBbY2jv1JyAMW+GiNRb5wWcIKJ3IZzJt/SrMbp4HQPPAa/y0S8gpy5o0QEpDLD0dTIijid
DBMzuvY6duNACPqYBY/CsUv3xX5B/XdkI/EZF/7KFfWKLXKmAGYegKTibCvPO0ZmK3eW03DxLsm1
N5NH59UJDqbc552zxb7SUDbDefhjVkMbpCqt7xgrxatLH9bfWFyxsxwIb2WtS4glfIosZqaFjcO2
k9fOpBNxoTIziyHLD4gCSMo1hLdzLEgLqfVQew3yePZsndL7YmLpayeQQzK4ERgMUMsZ/lFXwdLE
7r5qGbtQzDS7iAtqF8b7GNO07xlfsVicvZrL8e7vX0ImSz7oDYfVmNmRRyTrfq0fBPlJxXRtkUp1
tHLvru6ZeeIQYj7Ygt9fdaCTPT6ZlZGgRrrwcMlrWVdHTpDhjmwuGDKImU5GGB6WkGmqAAzM6bjR
1ZTvs0p8ZITCqLz+M3jhAYBFt05QP22T67b2rVdMi/HeCVUTlGxHNvMabxZDfA5Sr4SaQ6+0MA2j
kNgzPG53nVz72ywDU+NmJ8B8G8u3Ib2ye1rpZ4FT2tztIYmG58Upb7sELhCmamKBvdg5uwPEun9f
yfR/rQD/H8v0/xdNMkr8nyrwh5/2Xz0y61/4h0fG+osjHnUq+fZItnFE/Gf9Lby/KHzxuAhHKaww
NrL0fyiibPcvQXqd7Xs2Kty/ZU//WX7b8i9JnuFafuOTQUjl/jvVt+X7/6qI4lsw1xJcSN/ER7Eq
tv67Ikr3uoQbhnFV4T2zJXRNLRG0eOKqXW+iPo+v2EKyHSxwkdf92WrT4egU5WFYoKHJypj3xoKn
H7wwgaxTC6mm/Y5mQMpmghUScgt1AuizpSIALU7cFw+1ILZSksApKP5kI1CbNrl3M4PR6TXGoEMj
h+mU1AhjcQNI38qYAHBSG6374Ke5TyJ6fiwL6PJLv9DrE1tT2ITUxRlmUJZXYolqYG/T1ojCH6dP
4VQNGrtEcYRQN6LDmZBkht6lSD2iPpc1sne6CVe0Vivm71ErqEM1iu7JbO/9QhVb3cNwkSFImzUa
yxiyx7w0FxhItsNv1XVQQu+b0lCykQkpvmCeeE4tNmWiQHUSm1qhd27sPdo0glaVCwW7RJmFwTFe
IZLQliK9M+LpyOdnly3+ATAzGPi/4zfLn6pu/rSGUlgvE4JPXLZwXhm/03Qg29a4Vxc854GucwGL
xKISsKPrDqbhJnJHvR9BqwDaa37abDYOwtfHpB/yA6w7txvPfp2++NMzjO8blKVXJNl+k34wgyTN
PkKD3NQxc99zUioI4J6wFWXkpjVsGxNb/hZYADZ2gfal750NaTI33qoOjniDCjzQW+z676PxMDqo
K7XdJQznECkJl8yk2q/BXuH99IdmT8LoZzOzUmihYowpw30IHaTlscQAfdAqoqbcPoyCZKgAdSGB
cvbMKB962q8NRRsveIIZdAovehSHFV0ZsXCph99QmHD142eN9oiiBErDyjbq8DxTY24Fa+9dZywf
Jv/CHLMiQg58Imv8YZYjsgjwbuvfi/L0gMf3LU0Hrjs0DdxIkFiS3y5xr03Dfjd643u04iMBWzs+
ys0qnK6AqwGqyw3r+ZQ5LLuAaRC3XLQEpnUQvSznEhrepR9seLWBG/m8fFo3G9W4H2yknmckaKxg
PVzZhM70vnHjJeO1W0bIyr0bJbxXZ4x5f9e1SoHIYrQf4raFW2MhiycH+wSH/rcUMM2Z/Hk1stm/
f2S70PctS6SKsIdW9DeupR5aoU6EafVR8QnHCk2cg3QwvK6H7o9lfLiMBscIBoLlxC9uPN7N09mh
A46c7l6J+gt+xSEq+6NO8wtg2D0zNXTtO168q7ls7vsmOenhGuU2RL6FnSocCcmm3720iXiMXPeU
hbrZwkKJWKfKV4J673mrt/JNufWnTBmx5R7iDKs3viwveY06GlzyidruSkcOJJQhfPfYo5OOBLJR
XBllMgSgXYJKV/HWasYPoICnfta3SSpOVguChbTB3m0/jEF8OTYQhZ5PLD6qkLiP9Zq9rSt5IsPv
WK9ZdqI/uxEfRsvU13Fh3LUjqj6VqSu268+pAJTiklEbE8WzkXExb5H+vRWNG0wRvpJckl690lGO
EDtcPqn9a5LmLwTlgffNyKOZ6qAa7Ickd8NNR676Jonhx493rbDmjSWHlY8qT4CpkN7wMdzG0/TS
2vPNYJblRpvRszs3rFgT63OCOZh3qQkuK3sEadhvSGv6XqAQ9OkXOLCTYdsXv8hu1AD7AxfWbQKx
2WwX/mAc3+tl5N/pHDLKKU81B7/s1WNZlS/JCF98moAqbkUX9AJsSk0M9xZL5zv9sLVRXZpsSqpI
lmNpm3Z7zOuXxC7OnUyuRpMfKnfW4LneuiCkuUMgfOq0/rbICt9AjCFccobQgtJ2jSUPEaXM2KNN
CH0+ezRLDM9kAwIUJhSAFG3UD7BH+lbdTd5ntP4mseOvnd+8htJ6AaZI7j1f3rRIIZ1651oZ9UGv
3wP8VdRkPLZElmznnoEDansnShzsceC58XHcs1beuoMbmE70LlIYiAZPElBzgvnyNfTEwmpgt9St
XzN0923BMmszjJJV7PIy4JfZxoZT0gIy/O3S5mVeFLjlbuInZcWXyCf4KO/t8uIblzyfvvE0XOwM
oYGmnFsE+BTdM1ZyPxJivzZh1xzcfnmt2L4HDNcv+AB2PZFfxDU+rSvn0Z5FYMf2XcLBzKyXREfX
49CpMoA7lv8SZwVazA6smRUGThdd1cpjAwUyo0rL7yyOGR5UGoxLrSENeJzMvXvMGlbX0QQrJ7Rg
6Wg2cIbHOGIxRwk8mFn/4r8OvfVbxKRujdADyxDiyoIdZVPdNXqdyblIWJz5Tx92zr50MnJAVXkX
pgY6V+K6XH8N0UFgMNcjwTyJPLAW7Bk2KUJvo+QNRB9py64HxC36ZoAi1iwzFop9oOfyjqd3l0q3
DGL4gxtL58fcgVOQaabxggNCFhNmgPAkkdrG3cCG2oaeUgwYGXMPT5atT+Q6LQxhptsUMQphlDE4
qJHQB8Qnmp5m66XNa4JqBmCyepeieRBD/sSe57j4U7mtBultvPY8EUm+1WnUwSvnqB/XkPQZPGrI
LcgKiezQBsCCHXkAksaW0eSyI/Gz3Kok5ZsytYlWB/ixzg8geTh9uDm3dkReur8QsaIg5XRGGdg7
zGwC+VQC5hUsXY+Dq5BQ68iK22ST/FXddDRV/TLRfRGByBIkd6+Z3d6XhmODxf/KPbRtTWeiykX+
G/WFtYO0+mkaNQ/wJAhRoDJgD00qS8KyZoJaPmdk4nhtI+C1moGVtfdd1FBzwCDdFOnAHjucGNKJ
j2ryoQjPxxh6EbETcGHidL0xw0cYIPXGbvsXRK0t1p8E53U6Eepn5QciGIDbILncWjhWAOOs/Z0G
jV0VhHBo8z6NzL1h0ihFzEbdJmb1PuRnIQZqvnZSpDkwtWnKHVlAesONB7IdilnE1nyz+Nzj/lpr
TpZ9MeBbqcQGDFMyq4t6MiHLZevITSgMxiR5+GV34Q/X/mnyxE6jb9tkS46IbehukO+d+RRv2Gkf
UVsn+7aIuXMaHxks89mdaFvjKm1zGBGmdTTbOlAm6b9hzyFG3P22HfwbbLiHzpw/YxbKBhLF9av1
E+EyITvBZB6ALor7Oa+hgrJzciJAqhG8JmpIFDKo3sHtA8nKWyKHdBgMefsGPV/l8W+GlWtpw+cp
Kr4iJNG045vKnx6d9cNl5PnK9I/flbidBmXtjYmpkaraO6rqU12aKPgn5ztN/F3V17fdarzCP0BU
BCuz9SYsU94WYaY5wyoXb89K+zZAkIB/5JQnOBnAP8mmpfvlx+I5htfl184Tn/yMVE8EVW5d3zVe
/lgXUDBGZpObRrQXRj8fJi0+GI0ScasmMamSFKszZxZ66kfIRrc0UHz81s42854bOCbAsBD50gUP
3KbndB18oli/xMn4UZt8z+3Y3/hdYx2Lqa8CmRmPU7PcL8wvSLadxQakuA3Hq/hNmaL1inBNCXQO
Oi7woqE9phSGQs/Nxsj6dxVyXHL5QtOcwQm2khOgxz5ukECxLSL4FktKZnqLwQlhLFYuaQtrV0Zq
P5QxjGFyjzdlVywB4YlM/1IWzURvgUJe9cIoD+OMRWXusg/upuorJZ7sSouT237PYeYFwB0p8nAY
uPAzt22tij3k7PLYDQQ79HVusaKEfgZPMNyao50eqsgiH8Kv7/wUFbyhM+h0aVse5+gtrZmSEUmI
SsDg4ADnwShIzsxqBybbSfgYUsfvCwH4Y1U4OBkIKgRIDhpa6BwCAZc/kV4xYyJ0BaBdi2KPi2Yl
RPFpAvnEb5c/k0D+NlqXqbdw3KM0A95KgCVjfg5ndU8PCsiyuDarBYZeYX2XjFCgyO61S+IsU+Zr
T0EIdzM5bxcrpod09K8gPu1mMMDAyWrauk1mv7jjdoTtyeUmW9Kr5RRQKjFSUVZ2wjiHK82Z+W+j
Wn/AjZOQGORhDSRBkheOdALi3g9LihFyKOqf3unOrIwMQIXzG3BeG1yLcRhQptCvLubOQhg7t8o5
ipUAn9pVuCPOdUS71zjtcVwoBdbEVnSf5tY36A5Fat5UqCpMd4QkXpYPhLq+ox3l0MtjCpAxfZg7
8biYKVyfDhLoyvGy1Ks5WgkXWTvvPN0dBilYQHRHlbTZTuIQuCHlrdum94ijqoeqt+5cO+vOyizH
bVQQlTL6RNGUCEYlvF3HqG7N2uJomPpvnN4kikD6bnrSIqXEQ8EdGxCkzK5DVny+Usl8K4fe28V1
EKKculaYCNaPNKxtUk+ZlJIuMtsKvR5cCKITw40IjQ2BInQbXQkgPNfHJo7IiogtUpkqSGIFwe9V
ZSqEMfafVlcP4USKu6qqUyTnB8yL6JwJFN3MwsDxqKsrqaKK4SV5mfnUfGikWId+MO4ZQ6QX1dC/
Lk15hVQWqpNPqxf++lIpRvrjc+zlxIPVzCJMxQdzHJCuCT+qIGDjOC1Q3GAEJdAhh76hEA6dYL/v
8EAap8auGIgZclvDqOPeZifFLejjEeOYWim6HEzuykrIMws0k+OQk9I9xf67F9fhWkSUO+bNvSyO
GvZVY0JcKHjUtqwk2DguMmhCgwfTZkZnx+btPGT3Ye7sqfER+Il92yTeQRTAl8GwAjfzahhoerwY
qUdQj0cfz2b93OJwHUZwHqsBZgMp8OKV+khUm8ST3D2WBQ5tsyWw0hPV74xcZTtIf81RNfbEC0F5
dKBkmQIVItcy7l9izJvYeI5wZCROu4lN6pY58Rpm8RzPurkCDxgzSc88DndSohrVMoWk+aGn1bDf
OJJCNX8juONZAN9l9QSB5kMCLhgVMBtKBoxsbEnRKKrXQtFZegJVONI/BgnDU270U9AUOZVnEe1U
DKBypfCztuPGkxg6aam3jivkdg86rQpoY+FyqdVMZx9K/q6MwSP6MXpQbsvtYPHKmEs0bFGDb2wF
Nm00BnVMGBmka6YuluKz0VN02lN5x57lZ9Q+LOV5AqZN3k+Yl+wf8QrnkYX3QLdXXWjdyug4tOq1
mOpfs+HxQOo972pSpW2swR3TJIbo6FML333LSwAqs3Mummek8K8QEIqrljBiZj0Eedco8qoB9Aph
dWs6mI9eMf6gLKvKEG4BXsQN4uQvYFYH8M5P2PWpsYmnYPuERtZU6+JrK3oYUXmTlLvGpYnpWRCQ
/wVhmNVvhmUoVU9ekRL+urjOpsgnezsqviQkhW7Lebh3a3lesBXJtvpRy7UyiW1QNuBrpyHkcljZ
qWF2Nei23TDk8muyaPPRYzyg+qPsu2eLxAXolHpNmz/HfvYTIzyh7UCS2ZrqSDACQ4p4wQLuRx+m
dz2EpIvUL72PWbmK/CeR9V9EnSMt4/nHJ4xhIO7eOw3rjtwJWIYBYqloQ8gTKQIVq6sQQL7j5i5f
r4y30x13L4+8CF/IZKVBFV/mnH96uWFuJ9P8znzwaxZpAYT4Tpxp46HBww4LN2MNVx3dmONr6Whc
RO1ubYO/hX6BqyDlrNJV+aZ9B4GXkwVF2cJDWMJ3v6mC0ZX3IArercZ+s7K7frFfKNLVdgROje/g
SeRzt6lkAg9s01oOB0Ux/SRF/6qoCTeZldLCkP6kcaWZ6S9E7M81tdVZv3ISl19yjo+ov/bgfNCB
ywjZUDZescT6siNJpWQ+LrN1r5OIpSOlfFqGR/LGWRoRB5A6BuCHxj74VffgWemL2aIG+PvPYRn/
bG3xanK+b1jk7EsTvSAgDvwwOjqSZjdtpUEaLsLno5fScJEWxTQ2L4udldZqm9snxp0bVM/+hhyr
CvJziis25eMwYYZDe1zHrD88hikhmaEJx3wYcbGSqwF9oKJe9Ik7wy1UNc9NAsFt6fHFCEsECR94
akP0vNFCYJlHtzCgv6xemrBjAYPhC5fiHbGv4VaZet8szUOaR59m777XjkWubIawWXc082MXmJx3
Bt3eZkrr6uBUch2wzmgzv0xSSUjajohycbKvhNZijryHZRTQciMFVYJ+FxxyEJpM5SbtECw4wM4z
F6Kr0p0Xyi8sE+9wh1F5LcRkxiwuN7lOzmJmuIahijLOic7ShTE/68/OZXQ4sUjaoT5mOGBdQw8J
os4qNu2a5z7w6jZje6qL6KarDibTyWWERY3zhWAE6KqG+RmG7R4EzWPdA4ozywO7L0Rtk8lUmAiL
CsofQ/gloApKqLnt35H3weGu90fk86VMybgsnnBLPhU9gn/yvvkNiE8Gg/0NTPSV3Fq9tV76puaP
pUf8uJriNU/SitdJkpjhNRPoMXYfsTSbweCJ82S4TARlz7ws4uq0zX0CopC+quUpj/3fvCo+mm44
R4wrYLtwQ8W8GbOlwbdan03M6lECleUqOo5isQKqKmK1VnlnpI/h2NCc9iyFnba8Q2j7ClWSbCyO
Au3hbRF+f1JWL4OqhH2Z+efF6mjT/JFk37B46+1o74X02FZqbTuLWplUHcTbZv2nb/uLKODDaXWd
9U6yK7net6rot0Nm4zu0iI/J2GdyZ+1dHX/PfvKsYSNwY3vQs7nb1hY+PjmVGTKYJmpKdFeGHqwD
pHvGyJoTp6paXDw8cP1k3wI4jaBlrUnsDC7qgW1B0/cfRu7e5TBZziK0oNctlKA5mIW51N/pxNCo
diUpni0JsFVtvtuV+6QqAkSBhux4RDjiYXBaGfFATOUSNEs9FR5RtqFl7xKoIbs2m26scA63XSge
C28t9arwzhx4+4lxIIMCHUO1sD/pXlwzup8y5iwSifqW15wnQGyqpqy2FRG0lEsl+FBqKLqFgwmU
ETIN2F0DfndnRFRGN6YChhImabPnA0WUDwFMZFyDFhMkU5W6DMJsjafXxZ4VO3gbZf+pNWIeKJWo
UNL4Ja+LIA/tj9zHfooqmanCmL71IvuIrFnsYNU89WgocPmgvwk9gr6qhXB74KE7ALtvWBzupq6l
XkbasNMEilNXZydOzmfGFY1nk2WiAcZEKaGBGenrtTLZa4s+PWgom3sBcqWs7c85t9f44aHeV4Me
me9gQU+WEu5G6+RBbPnH3nV+MJmSf93BQpcFvaIXEy4H1fmYTsayqQdK566ZmIIgtJoVnUwpBgRN
zlTsh6h5NluzRb3Nax+G0FFd4ztpokMpS+rSnimATEs2+aOLrCC/7f3+M2Gz1rDUIhKeNpzFNXMF
+JS1dguCjOeXOYMRt8q6Y4fAXTsvWaXMxi736SQdWEhklBCwTMpdoi/ZONrQktBWMHjduMx2COHO
TXI+q+/Q+Giz22TfDACXKzvLr0VqPeVKBjoK5bYokdsXbiI3LclDe+vSoV4I/CX8XhZ10xjLcIqz
F8RxOSXQxKQby4ZjtRZHNtYSpvS0l+CMpBGpDZL6HRA4AYOHWEhyed4L1oKzZipZJnG11XX2mBr+
LUakp3F0n7PeXHdspAgwm9kmJXkJErPS3ikOGRGaZ86ViVgT31a7Sep+Z1lQ350m/QohY5vhW8eO
wGxjdPs+wzDig6aw/xQhANPQqwKLLGawM5z4psc9Q6gViemNT5Qqib/TPLywLUerYth3Y8MPZawf
b6dlCdWFPXUJzRVxKLiUOkYlKdzTumk30mFGaPvuhJY52YtO33kWmyxkNED1GsRVsu52RXyG8JJu
uzW+zktxSMzhuUywy0ZtjRwDX4Q0DKLcfH83tF9+Pb95E3Y2o1YEf6dMY1MJrt/2kwCW5gkTJAG1
qrjhaP6FvWwEZvg+lxTonWTWumiwkcBY694JuKRIJYq6D5Bx9BaFfsya+CdbxuOUlW++KrAbRDC7
a5vpyuSRmF1ghsz03azHt7op4uPczuo8LSTaRVEKPU4IQrU+VLFsvdgertJRXadR8p6VOqJtyXih
0G8dHBz/a1DSmbRIpq+KJFsAPRNyDLAZNhEunXcWVn+tC/UQ51clh3Zr8mqVYNi2VOXw7Cim5mwN
cpiJq5rmN2RUKCLKrGO5CaxQS3llh+iQlvjH9xNB44ICu6556FqXJY5TeJ+pzd6jG80XbsRxl7l8
8aU0b4u6PRrLYh8XI0VWHgEa1cUv4kjwb4tgoNN5LiM7YiC01RgHREI3Cqyo7miFq4GvMjj+nXKr
aWNjl9oYcj7qJjIOdMkg/8Y/dehf1yXo/p5OeDXAk/OSyns/Y50xNTgdNVDsuPtyDf+x1f5tPrgM
earsWrLmcsERDdHFMGdIwexyd3E+XKbFfY4aQ2xDune/803g1IpcWhw6eL/4ZDkUtk3XhTudYZaX
bs8McHEDIb33UGYvqPyTm7oGXR6bRxfhwNZLPGtDpfGWOeLHrrhDqL24ibnfFCPsfCSaE04POpu6
Qd4WAxtG+8fdeChjujBdgORjZjVIbD6ZWeDjLNdxp43CrsVYmaVXXt6RZu5lNHVWHQG8BFxfEFGF
F/5dByZZ0BQsEUvsxbq2LF4oJ9PFLs2Hd7IXu4EpXW9XP6JQm2aKGCw3MDPuFKo6PklDe02fuun1
rHdpON3rKP6srIRF/OLvfWV/AW5AOOaQqbIPLaKypYHUJkzWDSNxJiAwW0hElcqfrJJJVodg7z1q
c0p+k+zEScOiMNPoj0sihYTTezNlyH0oE3f1OvOS00y+kaiSwLPrU5L4830j/AMa+eVc2VhHhVli
dwUETKQQh4jcY2FiJJgh2izVXQr0Osv3lelcO8t8r1xRHOhXEYvShslPwL3untjjaQsoiRdvppPu
DOoWzHr5niyo78QveXqc0TvPOSaXBH1UQlgWJJXp2k5sQusNtznDTcISHFY3U7jcRKYmSheBJPGE
DvPJSYXL2e6iTw9fSlAo420kJTyOjRiwQdcEmUrfXTaADdjrZCIEuphS9jRDzmZ/xjRq0gbv8Nef
XbJ3cJB515yMm8EZ+wOtwwkpRBUo3qwA0v+wM6EYk/yG0edJpHXgt11yXxuuux17EMUPha/jYKxZ
LbaYZCI/YnsZRR4D88sQoXLm5kVWGuW4kQYHYXbaWnUwpvqYRyiBZehYRxgoHm0o01itlXEFm/4u
SwaiG3U+scMrCRRxQHT4yKawyVDQj6KA3ScvST2at8OoHc7ObOE11k+0+QtnwLXl6JTBFaf5UjsH
04etI3nC2GFtuwVyimSzFUAr/cgNG+5JH7ihnewW7ca7yHrOPfeU262+UgYmwxTgaDJynXkFU2DX
XU5ZlT6XklTACMb9zv7bZZirMZC+9w4Hbbzmgt/k/SoQ0TNpP3mjLlmfvLvScVhx11uwi9g1/ea9
LNKWZ5BCx3GyQ144eGzJ0lu8MSUCxrmqHYkmJ3dfErPdR0C9JoKQT8DrWHwUiFQ9e/aDRQtmEKiM
rajk387Rf9LOHPylow5gIEZ4kOyb4RAvC+2U3f1mbMwWXXUHSGAZm9/iSfhEK8xNTyvfl/xxEjNQ
afAmiAnxj2xQzlutfq3hwJWxuTwor0q3KH0w/yP9k2ZNskl5y7n3ikyKG9JjIeiOUBvN5owz/qHu
eCuspfnFJlBsEWEfRxPjQzkfS8R/W9yxKTac+cfh3wxCWu1AGOuiV5n10bTy50Kzp+xc8SUbRu5u
Y/6x2+Y5o/4NrFwdDb2sdiZUygkfx9LBVqgXfqKO8RvsmfbYtmhWGzSdO8Mh7Krpuc4G9Vx6nLhG
aDxV5jRsB2GQqxCgFuiup4zMz8rzSSTqz10/AUVA6PlQKHFtusafJvd/vLmYT4MPBM1y2tckH79C
FzNtEubn2jwOeKDYoR7ymGFrR35f6PZ3MaFTtaRtmoQoT/0IlFKRSmiSjRvMLUvgpmlOKQCDHVHd
dP5GDmOpLtHQk8xINYhSv0K5KbLuTZFKGcSVTIOZc6TP6wtl17fzDLOyP4e2Onl1+9K77HYc7noE
+/7N7HIYwBylmiIuEcjgh3Q9DorROGqfXL5ySj7r3v/OvOI3QV+8JePgoTKsfe5ML7oA9mfxVGFg
YiXNcROMZvYdsf8ykuUn7JLlpDm2g8Ee2ADat5Xp2leZNd6OE+tP3TuMWvPlM6ZP9SoGLUvU3TZj
yj0EzyYwelbWs0dONU48Hto420qMuCxDocjk1F0b00bCOljFV9ggMm/Ff1B3Jr2NM1GW/UUscB62
mmfJkmWnc0PYaSdnMjhEcPj1dZjVKKAa6EWvGr35hnTaligyIt57956ropXb+MeGFkRYYnpsOuSj
shIL/R0lFzFJmOVqsR8aLtE8rYSuvuN5noeZ8QFGg9jspp7si9piNpzktJz67J5LC/sgYU3smBd0
/IT1lF24DfSNqu2e9ticMGYYnxyNGL5PwNnH3WCODF9HZvueF380rICINpHCRsihw9wrV1m81PVQ
X3VN8MsAf9th2geuRUOzRQODct3L1K7FIoCDW0toGUBxhNto0W1uXmvyqJdoTEtIDKm9EKK3dw4A
L0R1ES7MgVB1tGByOptEygz+gE9PXlRkI+FxH16FNrfpf1V9yYZnBt95k+3YpneY2xDoOclqCMeH
LI2/OqdEXH1XZTH8JcrgBSzJs07CmOeeqh6C6LlXRrdjYTrr6YldUtHYHZylr+NlQB705sSkPRjZ
sGaWz4z/kkbye0zRz41YphciCIdVkVoEK2nY1WnP1IxOjEwNi0SOZE9YZn3Q3nQU7XusKofUySoG
tQXgBgrEtDF+vDbO1qNZv7jC0zgd4SMUalinOIiKfm7lap21LELLW+Hg5JA1eSfLtajWg5LrR3Uc
1CHcFzqxmzzSSAaYimzt2ZQVsyoJF6w4I0NeZdbwsBlUphF0/vS30CGkWHOubAR7IIxoRCkZlock
o0ocZLs2VVLfHZisepn/EDtZfEFJuXul1L9n/JmXlx8te/RLzlmSk3NfnmAADdGgEz8Z3ZgjVLuE
qoNb16MAbYV46+BM2DrsioLbd9TcYQOllui3Mf2stfxlKCnYXSE9ylVYXPWA2JqOHTP96dbltzLQ
o6Os6y+kaisz950DYwj2tzH+SaBKQHRtwIMtotD6HWaTWlQT5dQg1acPhboklm/PI+0vMlbTbetm
+qrq7GfkjhQbgs5OO/H8IjbX96zI744S2iZI5auRIcZWLN77kCdwCNvsmjChTzvaa83Y0HiZQjIU
6Kx5ana3Zia9Q/IEq0h+Yujd1Mx6/WDY6rI+lwUBs56tdTxzc5KblNohbNt67c4ANcGcdr+sGktd
fFXechfCEO2m8UguW0xzLfvEjMPmZYffCdxwadZv80qWVrtxJDzQsBLCGKL8CwmAnLMbPQ5fNLQ3
WV0SdDGNaMhba40UoZc+7zTIz35PC3vU608PB+wi0f1x51MsjGYzbevJtdE6yY82q8iZC9PyYip7
2xD7QEviT2nq6ypzGcn5cskIA04A0aeEJKCLs8Jj4NbgAdQnYqV5pssUT6LaIRBKrAuDFBCkOlyI
nJHxxHIVWcmlxaaEs7s51VU7MudqwBdkrBPpDnW5vykqH4lSWVwwtfvbxi3PltM/bT0n2irgJoeS
pgec6EiYpI/ePG02gUVTjBY6nehOIsbH6FzJEbKXYElJ7Q6dkxTkhXEGm4S1MwUN4EAMpGX3ND0J
yO1P0qlP9ciSHTfexsf1QCuKo1yi1Se/QxzW+BraXpms3Jg2bDbWkqgUD5EZMyttSA5DEGzqsjYP
fjJDfuZBAQRQBLestJGB5w4Acl47VBCNGonpa+41LptI0t7xdYP8k9h7kVG3yzXvbPf6Hu0WdjPv
3Frhnt1lPOJyRt+BZClELJRk9sZ0Bdkpo8fxDWrAGqbct5K7Rr7kaXaGyXTSdLRAQ+a/ZHzM9Qzd
SGl31Mw2QB5TR0evA3xmjgAoUCQ/RRv9hevbnwhBjX1n/0lF1yAXhZOSjgRCURv0vXyaaXELzOF7
fpGhW2xcL7vlwni37PCBAfd1REXKhrsX8fQC0plc7OCpbP/kjtG+0tkbyvg1t/8Go9zZU3y3k/GJ
5eEN58yzaJ3HoC08e3jHcX/Jk+GZl+4p7B60G/bDlN3I97qkQXOB6HqcWuNI83evRUwlPOqJxt3F
MrtBQ7pHJi+0x8luFZ9NeG9Ee/LpLGiNuGpRsIvD7JcGOsWggzcSNjgWC3zUmEfKg8rpq4ln6GVf
ZhF3bBvMOzTLYtLC85fUlKxQu2EKyXtl7ZyUaSYoYhpiFRaLNtbOHLNfrSHadg2d5xwKb7wLPUJj
CNkjL5ptDfkXlf+vRoOsZ8vHxLY0LwgMJKEDe5baiPwrzcPf7Cl/3YxNt7flm5tEVwQiDB08CAR4
r2062FnEw2rxhJBJeBjEeG5H7U6247EkTbwe9w6Yd9+GgYFCbgjOnOLchkzPoxZZvzQhL3YdrZUA
IWfjj3emLSH0y9hH5Je0J9B+oFHoyCoLOnoEX588Htu45bb8TV7mwW3i9wrgUpBOJ0UYWVYPf7Hf
fTWucYaLidLBenC0bqajsAYMPHxn9F+Ocaeyf5xZqak5p8EHlO4N772v3bVqPPDe7JVbd8wmy3Ob
dcdIrHL9l0r0W91mYmHY7gcxl++x6D7hYVp2f0cw81lQ7xGuevFEdp8+pqn8KStxlfFmIIkyJ1Lc
4qLwCK59kJxOR70RlesqiN7GCDlCqu6JCA6FSF488CGTnW/rWTkTbbwuFMhu2zsshG0S7utOniew
4y6J004w7iKz34f41BBuEd0NOKfF2sM2NngcMRt0JtMhppNZFs02mcfSnzqwSnbCtQ7VD3LjQpgx
XG4UtbHhrnVH0noz3hnx36qwo5M+PRzLXxP1tatH9UgN89bW2lNzabsx+eDr774zvvsUYRofI+7d
ZzDegrG+VKP1bvBAzg8gWrWrNNu1a2abPFR3E9wezNYbrtl/Xw8QS4XE1henwaw/nKu0o5egLG/l
mN5V2r+1WXJRGXC3QD6oRpa9iQDH906N0T7Q493jcnrmXfgyMq5o7YuG2WtA+Fvq8olh+p1QQtsF
zRrpN71EIJ/PYxr3lBPnNsa8+FFd0HFdEiZZFiBk1WgPacX3uAkueu5/zMuIDz9JwBiZX/0gl7lI
ngmh7vNKEvjDiqR121v57q9e3KIme+ud4hC1xNAv26F74koLEJkQkcejwTkY6OhY3VpDndHW++3N
KZ8UMec+IZGKrlPmDhOSHVoOzQb74UnH/9pl6W2Q6b3WxsM/UV+avEGGv8WGvNTS/5hDyn3RElfA
M8UIMr5p13zakMGw8uV4n5e5+a8y23plAvS0lHrWSEPAoJ9xj9zrtrgxuLm7enIHEHKJVPQmml8g
Wy+Gy8rYJe9MkG9SeZc8T97SwD7b9Xcu5SWOy5vyxhtAnH9vrG3ju6XZT6Ni/qtd5tcTzNdT0afk
VFb2jxYai6UYM/X5ra8eeYh/Of2Mx+bQjcElbpM3K40uRcsaza9yeAepCyhJXKYpPYeu9e4MwLZi
7TF/APPPL6z2rKmtSzo0SqIjOrRnbw3vRGSdBja6sEt/WWP0Nrhojdn1fieu++E4/WO+owy4H4P3
ZxT5jaL53hX21R6juz8T8oqCU6C6U/xTfKA64uZLCApP6VN7IZmxvrzrPr9Lupf5a7kd7urms5El
2mXSZZPpPa+ml/lNTXZyo3xrzXprjdMLI8fXVMoHCt2Pf5uO7n2YZs8RlsFw/IY09JF43kedxHfQ
S44lb6OsvspmOHhm+Gh6c0sC59qgc033bwz6ta7Vv0G6o03+tlKyOeGDgUN5nV8CVsKd352UEX7M
TxTX6mJI451EtddcblOVXkxjPApYj5Z6AC0hvaC8cZJ6MBu4O1O6k6FOEER1+3fb6Oo5372RM+zL
mYxDB9e3tWMgugeaHoLUYZ1p+juSmo/K4fTqFbc6tz+Qa2yH1NlwZ7JBEFs3hk8TU2/BAzrvkz2Q
ldmfkPFEirR/CTv1Krvk7kQ/iiXZJmXS1pwDzPfl/G0MPv9tr2S3v0q9u/RNccbzvSySaDvU2Zdt
Zb+bd39qXsIZnPtsir9jqK4cdB/2oL3EYXtJen67I58MDy+zuI/BVitG5NnlGcz9QzfTX5JHTrPd
UzNeZaCeWjPcKXcrBm3x8O8YMr+sfx8jdJtFiyUJ2+EaZS2/ny8E4du/1+nO+cyv0aR/x3V0p4HA
Oe/3/C7crvzFCvxiu4cAxhpD/AcJBK8YRH+Zsf5ecFPAc0HtLZ+dDDGMTMceyUywytv2aXvmtWHd
qucBYzYGD7BMxyLeIHDf+Q3f4XHGslxUI1CK+LJXPe0ofs6bl2nOVdbaasqvTrR4oKOVon5yqagY
HkVvVuFsJCtoZGl3WFWbFq1ZhZ3XQUpMekNRTWfiQTaWpp9rW66dICKEM9mmnEk9KvbUkafM014R
VuwLD3pXkJwcY9oEWr5M4oJTJQxQdvYmKPBot39iEtaqxNvCqn4DEtouNIPIY3DgkSjOEJ+wUnTV
rS9/9anxLXONc5LJsihewSR/Oc3wVljeT9urawHcVAvubhhvddcCa6NeU5PVNvNPwvK3dmUsAoYW
RnR3CBp2S2sVut4OROovMES7qR5I8CPsE2UlaRkRgnP8Z0YgdjiBvYGWF5kmPuIidCzbsLNPquAb
kDp55YiP11yCIiZIMxxZG8inC+RpysubhU+7IsraS41zVHWnMd03ntyiz77qDPJww8Y3NonkQgN1
l4cS3JZ7Gjy17mhUd/ox0Ul4jh0Eqt+CCGc9UffceeepT651srE5D7doU3w3OtmEonaRQghNnrde
b3Ui7WLEMjptydGl9hvfiLc49VUBMau7zPK/0DeZzYevRsgAGRs4x06TXm5T/zBD5XjprPqIIwxa
T12vDnWiH0iCXwgUnlU2bObrPJ8okSXCnTqhayefGVWqClgOxoOjskvEmcN3vtKgvbsyuct0fMFs
gORVbAOHNY1BOEmoeZndfESI+MMY5kyoOmNeScQoAZ3E0nYREqk/EXeRCeHJkepZdephacgi03Yl
gnYWNJt0PdKXKGe54ddlv4pRgxDJyaDRwMMN41nF5W6yUYhdvY8kgnnhi2NNa2twgx+7LQ8OvQnX
MbYjDbQKQ1IQfHun+eAapUAdgGGaLGdK/0lb/zSrKztvmwZn00Ga48b7bsiWOUNKdBq0EsJlwJNo
ttVam18lf17LYpHC/6jTmknosFLqRRZkonrDjkkwcjZuL15MhE8kM5+lP6Ia8hFqMn2l1vcKOmNR
v+GnLgH2KXMDFnmfjAktbP9gaeUOW/dZ0bwNW3+PSWoYl+1IppVnb7oRS1BGZyYkPxw4zKq9ilSt
/WQk/HJc2YxoZpCTB9hODP4hcsIGEPPMaNhXhX7FIHaY+mJv1fG2HWEnOuOuj/N9N8NOxw3g/AUK
03VWm8wVkR22a3tKN42JLwf4GEfSXv/2qcEdHiDFWwo7du5vC4krSgHuU6SugbX2x7tvn+crwH/N
5+X5Uygim+Z/s+oIqmekd/e94U3L2i3UvXMQhGsY4XpwSPCz01VIaIgmd0WcMAFJW6p+0rLnUi1+
KTL7Iw3vKVImVdkHT5rvwzX0hhvK/o+QhjlVllA6OpuNpx8dHv2pGs9NO7yiJTv5UXFTqAtEozMC
fM/rfJ+m7Xa+C3JdO7PegGas/vQurRrHRJdjjy8I5BlSU/LMk1HyUOYFYr6/A46cWRUc5g2vQ4MZ
jSGBrd6+Ics+6rVNDwqQkFz8WnefqOoFVe45Mtj5evOqt8nFI0U3rYc/oU4CDXQaAK90uZbgjBgx
F1TozqrB2mJQrgZqjpyGKi6uddg/GJjcjAzUVaUDg+sRqdpLNLgLeNArC8fOfDStIxocQD4jzqGQ
b+cvs6OvnNTfe5JtDftL4bGaFtFmTsweexsHIYUC/58UxjZs+BjLfqM6e+2mO2FrZyqSRXrqw3Ux
RnQ54svgTlt01OtGEGo8ElrbsJoqbY1PanYJ4R4mji1facW4mv944mJrJGLxaF6YpSsWg1ly7o5f
s6ZiRMiIL3g7b4QwrV9GVdzG1j4NlbMZgvgIV0aLX+gIHEab0HXEghUS/ta/FLa3Sw1xTVLravrN
Vg+DbRo/BBNcK9o40QYH3bqjYaW19z68wpNcuY7Yjtq0daf6Q1jRi2DbS5p9FjsnBJ500EbqYH9f
atG24UutOJtcVdfrIamytCZ4LkFCzJBRKNMLK21WrdZsw0GtrcI9uQzG+8Kmu9WvyfTd+zoK1iE+
pVwC4r3Lady5vbPCtvcmUj44DngJEvm5mqNiASvqPRjpvydTdiA4eGV+zTeVXwdkIJkIM/b+AHcm
TrY2cpR0nDNq9z0Q+Ggw13opdsZgbf5Vh3YHH3NYZbn1qxb6sUvirWZ8hGG8t/tyLRz6eOZp5FYp
KRJ9HM6O+iwc7dxKJkBNfs5dIrn2embdHOBKpu3sLI0VRqoN31js+g7TGsuOF4KZm/q9VwRbEsj2
82Xq/qaXXFsT6gHMgVhha/HvkvO7WntahQzl6C2uiEzEOrqaX+RIgG6eBls6Dgvuld+SP7OyeDtg
qaRBTWa2iSWKQwD/ThNyw8jR9quP3Ao3buXvBy16MW3r2upER8fqJdHkqcZzSIdsydrKBMHeJLbN
HvfUyOaQBA0McbVDJbOQsyVP6rQSxGZemJVUuzjZUUNyTerjv7Wa8ECiMLcF3b1ycDa05tcyRkMr
/l2NMSWMqyo3vRufHMEdrECBeu4elOHO91EoJXJjK/2Yd94lK/NDZqqnYAyXTeXegxeUUSpj0me7
No8k1KEYDrahgdjGaLELQEktnUvOaByt4qmFXBu303fXNPy9go5M8j7fyVmbzB6b6yTycy8ILgs4
a4ERAfmyapv4BPyI1F1zzex6h2JsYUTiaLa/zJ5RlWq3pSFWRfzlUddBHsj1EDLHsRTlBv30lk7S
av6gaw/pRkISslMe8peJM0mWv0bCYKhoX3XNWiOAOniNvxWEI5defoA1sGtGfRsCfYxCQFkOe3Td
XJF2X8P83FTVLUnKfZoUhyIaHiKj6BHgB5Jg39j5Hr0sTPxklVr8JkQ2E75OQI5rnY9hQJMKHnk3
loxMOXL706kbq/04Yfxuc1Rbdm1/52ZqbVEYkQ1fI1Uhsd25NWmp0PKHT8vU0O0Lq90A+/LjtTUJ
BsQFlUCIpv7/IT9k+/P/T8auC9nj/wzw+50UX59f/c//BPjxLf8L4AdAxIESgVKfQFU8Y6BF/gvg
ZzqgQIgI1XXsA4FLRtJ/A0Q0w/kPV/cZ2MEQMem/GWA9/hvgZ/6HbXiehRLIN8iPda3/K4SI5f/v
BD8UmKZB3pur246v81P/J0KkCiobuBXeBTtso7VrC6JFoRhd9AwfZptxe+KVGErYrLGHergdkCqP
oUx3HANB1uHqDhGFrf2mk4SWebB00GyTvCEqzKtWcQ1lEkL6bN871dQ7X6lqoRCY9l6Kb298tO4Q
ETPGTRvhsC+Q6y4sgcvKIXoGmUm6T50eMNF0VXGY3IF9GivceqzswnrRpyBANt+m+yjpzWVqJz3q
kI1rteDEcokxDPbCUjnfYy/SJ8wKm2zx2mUxt2ncljHWf0a+VziAJ5vmmNYxOUNDwqTbyD2GkeK9
zPX2gVjgj7TMJ3I+QWkhzW2RGhuHqSDgFATDLHzmRXjGtDa7ZjkM5XGSOfoTxOHnHlx4EUYp5J9o
OSXD8JG2ydMLPxnC+wAx6J2lvwMMhoJA7Qb/0mgekByPcFwRbsNS3kVE8u1kLOVu8osnKt4BxXVm
H8fB+0t9Ws1m5/llq5Z6ivCpqp9mugLVn6VGuXeYGC6H+WDtPBwS/1Z0DNM7uTlEfEqNwUem7M1Q
5S0wsQZnfalzjNDB6pp9cs4C01+6Uv8B5DUeJqP4iViI+OuF3AH+Kk7S0tpdR8DoVtezZ10BWyd2
vttiZSgYBhrsKK34qUyGIk015euy99N9WHNnFY2mVl40Ro8Ap/YKmbIDpo/doQ4QLLvSeu09mpph
J7wnDrk9jeOvuprt+YzUFxqxYRAFwgq1twWzwoPAIGDOZ1H8W7fHd88NsELUrbfCXAk9PXtN2vJX
PMvzMKJAn9Pad0en2VgaTLPaatx4yUdUacZjjJJiTZAc9k17woGmMndv9R2jqvwlspujCamSU3tQ
rSrS8Iqe/KBUJr+rRre3jOYOMiJiFUECsesD4G09SZZdjGJrAqGoQuZ79IhDKivIgeRLbs2cCgOx
DvZ+GgBhNVanwiSM2ksksua+J+bVhESGfi6x+MiGoKHw1pwfVAlEv7tV9YbpY6RHYuP1UuVuGCRP
W+6hRsuXcVX4N5v/gzeHcathDViB4y5XXVf7FBztBfM2A/d87j2ZMQZTNCy9/XtAr7mSBV2cYbIZ
2YwFwk1aIlAxEQp6CINpe+7IpDrwFopLk19LFeIQMfx1jeURRZSdrrOqY3SPAozBVQiGYQaeuXq9
qwQy7UToLxQVqzhBPl5oHRKM5oAm3znJqH3w0IVIs1kY7Ay7hiqdUyDDY+RyNzoxjJpJdH97fXZZ
nQZ4eacUnPVZ6RnlMvzi1IL9k+DiTm3O0n3tHxMzgRmgBzeAOj5uC8g12A0+hwgNq528aQTfbMY0
JHRsiOIFUVKH0gkQ+U5uyV0fUwMGxZKWT3kspzh9t8mCKEgPXXkJRm08RqhsAAItwx6QSMtnmURU
eMquj3VOu8Er7Ve3yy/kXlC4unjChR/toUSsU7j3ua2+ojr8iibbWEyknHVp+IpsU1568mhSRFEc
V/VlU+hMYpEFIKc7TQEgElJxaamMDFI9KxSLKCAZTiVkPCpp2cvQNt+FjT/fzaptgCwQY+nGgwow
lOFrNyF/zDuogl6fbjC7j4vAsrKt51FKyiPfEY9MfvToteqIActHr5hx2Nc2iCdAJX56Iz+q3cFy
Qs7upVQawyqFLxMr8w+Z5VzL5idMskfq3ZSjb9GVoVYd9QwLJQ2sStZ/R8aRS+Rc9opg3hHgipEg
paxp3aIOmzFpm6QWT63iHDzBMTHrDMtg4XjLLkDLk6RQabLI3hmGwKHKoZq8z4eOMHhlYiBhHd8G
mfcSQ3RNhbnWOKUGIwQZIKSYa9GGE3mHrRl75qXCY7706EAhsEHLM6JvxyByxCz7UJHR78CCuAd6
Chu8eNUV93a8EpA4Vu3FT6M3vHzMJTKkOZgg9bqrbxUSzL5r16EOEy7V0SzH0DG00l8XMtD2BeDP
BQF/6GaEfWxFdpl8jpWdylrOmZ69JanGXXs1kvNqLxueHjvMPg3WnAp5YMmNO+D8fIo6fUHcugHZ
RUIZc+tFbWL4bRqUBhgMPuIx+yxKzV27sXFOojJbVcG1J3V5kxmO4m0OKL9rHDhI5JaChrKP2YX2
xsAAhwekSIxDwOMPpIYALtGj9R3oP7rNI1Y68Q09vqQwRJz+778CS6Ls5dRqJOoNo260pMGNYDP1
/5J8dUlLsz4JXFMmSxVK2O4aU5UsEsemcoln6WHv1gsM7modVC7Yj1x8Kw1rip5a5DDIGVkVdsuk
UOjbe354MTDpH5W7CaHdTALWglYxkPfZBfXg0pgaSokAxXqhT6RyOIW7yPz0KzWGQ2k8rKBAvV5U
Pw4xCjNnQFipQe+J4hpJzd8sFU/E4luumfiwNf3mM7d3gedsZTPJteyLk+rKoycxP9XK+hUbUMbt
GosPs1G/INU6cKZpbXdws1SEZjwQGoL1ABkUiQ9FBBcqIbB4l7ayuYq6aoiJieFm6oh4iILEXxxa
9TJziQAIWa3Harz2haqRAJk3QmChC35BLwRnNeLBbgbvh+EyRycfolLJ4tN51UMMcb+vu2wDQ+ds
suDsPLf5ZXtbpQKyD2sroEuSHvRepQdbkjebNP4+pmdgqmrV1e0Ffb6xIRo8TvioR8PdBERoL81u
jgb/ViMa8KLLf1UVbp5gxjAkVvlhoCvfEVoOI+fbxhKgAfnksTI/QwFuwahQdMZkdzhRkF/0zvso
CX7ZJXq0jdXF6cvsPnYxLXyUBVWHUKhFqgvLhoecaffN0ervxANg0ZgLFh9cQX53TDLOb/gbxl1I
dhwL2YSCPLBzwvl6fKM0APyUPnMdhOMGQq9VoO/LqvkCaIjScKaskcuvCE1G8mWVP3w6xPaa8F+x
dWvJk+ZQdIbVrBuA2wIBYq+ed2MD2gambkYFMSZmzgorA0/SItWQSHtF0c5UN4gQfhnudVb9Seex
8ThCeIwjTuUjF7D4i6kff3ul+sNWDBNFPIrMrddeEn+KjuW/lybRyOLUE6UM3+jFTewXrXG/p7Yr
t2H9U960Bn6emU/TarLVKhITajzLIoDt4XVOsCKjlaRPesORH3ymk6dItRE4FsQ3oSXf4RPeJ8du
Z87sqTeOFpJa+AdcT76UZmydCSIlfQ5dzN4V2TLqE7mrJuNWUByUss2OyEihCyGr5vnPMaVoYm1G
QLLGai04bDGXsHDBC/PVBCC6JpDyWhlpcz2XdEr8hnydIE8YIGioRodurfmMm1UXA0HVgEGnNIv0
zv9DD2fthM6XwL4/O546yLqnDI8fXWGMhXZFBo3ON4H9XAYKWaoeQQXCqLg0CN8mhjNNNrq/gsUG
3SQfw20PaLx2oYEMrk/SZC6XBm50g5piGwrAOQ5x1a4pvzDJQT6yrQ+dz1hNCSfQxKiXncJSPipv
M2EwAFqXcG0R9BEDEqxj45JMVbBigAJ9u3QPVh3EjzopCmaLNq04sSwIBYFEVqZ8sMkjUA3wGzHZ
6xZcn+foT+aQ4c6G8caoQUrgWTc7zuAGNf2fqUSIUHMWr3vHXbMwLzujC3d5Zd2EW587Q3/TKu3D
JLwdKKmAI9ZmH23Cwd8Ir67zTi1BVmhRXKMkge9rDN42MomMnHh6mC3xSPo4mOcgGBeWeB7o5ik0
89/EpXy3BAwsLVK4mY6gxWiIvfLA75qEODAr0REjzT1uJjdo19o1EKmbTriUXaZvA7xD5h/C4kfG
kbQWU91u6jz6dNrgJ1EarRWE2Y72gHHApSzwm/lsxks7YRLc4lEvkVNvTBozu8idvlWkWbtONjdo
BD+WSyZVmLfRSoskMZuSaqeB5j65+dNparnuUVNvTQ7zC01w8yIp/04qKoHegFAzx60lCZj0GLBN
WQqIyUKzVtxrM7WPBjJR7Lu808atF1d3ofPhddz1e+UVb70kvCJoii+Mm/uUJhs/jbtBgpfREufv
DOqFnCW1RTnJA3ZUa0Xe74purEEMWXlpYy9ZGoR0LaIMva4d/ZKaS4p2EpB6RSd8dIZwBSyie1Ey
+syNZ9O4SFAcZMYS9sJUBHebUnQxeDl97oZ7Pe1Uu6LeewROP25jh2FBgO51IcqYfCXd4ATnVVu3
YhHihJPsEsebLWf40o021/Z4yldiCtWLhbziVaruva71VY/H9SB9OktRXq8DHKM73C7LogJPmffw
f+HetDvXE7vBcLtfsULQXfjyF5zSYcf+uOSgdSiRsh6NAX1DR3/eqQWTGbh6aep9dh56Ii3oF520
rljf1knOVE8VHULcIfpAH56vCo1AEryWK8LquIImuVvS/oLC+mUN/g7xNL7DIO45JvfYNZASxcFd
a9CFSo0icAhK5FV5+IbI9ThGHOsc331UCc461OBwnGBJ5ZEXoUewgPGzlZ7VMPprhqFUhi5mEp+B
zZAJZ9GEFVUqmS2I2nGtS+tAhjyM9jC8dSWNEAI9GMe1PVSsZpk4dDxzzVWnsq8Pue8TX1sp9GGx
apZdhVjJWAqjMxfUHT7aHJN3goHDG3TOr5H+yBu4DkZp03Wl/ArsgfXL3Nt2J5ial/YxdM0/pV2D
hdZaUJsuhuOOTMhlE+PWRvROTsOi0UPmXWV/Hisg3T2Ox0XRPUMZxkeQxvMnAEk8bT84/Rk72iAf
wg+R3Ng2Npommp5+a2E5THJmWprgMGhJEFBNsamMHA/c8D6p9lGaQwzrTTc36DzSqwuWwo/g6C8z
z/nbDM4fJ+QAjNCtiySeKtSl+ZhSkY7y2BQ2fAF/CC+l03OkVtqVgC79ZLQ0Dpx0OAhD/PHIUDB6
/M58kFv9g0N7u0t9ps6lmsnJiKmCGsbYWCDmz3Vsb65pHtLG+5fkFYVqXENacA+dWzxSVeibrMMr
H27GjtkcLTD2ORcuqcYVPvzXP7CgrIVX/TQqXGheqcNrCjH+YOqLvP5exmAV/A7KTGMhgurbDAPc
YHQYqT3QZ8KLr75bO8uElKDMH+29S5oCIMD0oenqD0lJgCZG+yfsm2PZ6u2sTOfssRlAj+yKpk/X
Y/CmbNNZGzjUrWniWCqqW5PLmxcVfznV4Q1ufcIiENOYMn2NzRGRm7Rv0lWXCeIkhREiWKUkyTao
PlTONknrYnSzuxG89DFIcvT5CXDG4IQjDesFQbDKdHeTwprMTVUMUfpAxo+frFjaZGKukqJKlv3s
iQ0TajckEMVinDFMcV1Ma9GVv2FKBGuY4egRqjo96aP5p2UUSe7Y8AquTi1HHfst/atcEB8epgDI
HKCMC9EA4aFmV+fMoFZN+qzedg4SbAl7F8cLWFXD0i/Of1J3JruRM212vhWj1+ZvMjgE2ejuRc6D
UrNUJW0ITcV5igiOS9+b78tPFowfaAM24KUXn1BVX6kkZZKMdzjnOdIlovMKXBWZzbVDMEJNztGm
KbCOVOVjbxUnqhlnA3X+Kvv/JCi8XXNqWUDDqfLQguccuEfM7D2d+/DdZcFmceljC4M3IuteIuSj
19kogYJy2o4tx+FC/5mjI9iXE7vOGK4gEl83QId6tdeSawCNmf2hhcRBjEBigbBhqxrJ2Wnn8A/a
rFvbaedj1R8tS7Gv9NOz6y1/QqyuFnLwIbjKXJ315OMAqivWJyX3z24Sd0D4MXab+lM3xa51p/e8
D74DB/koO5tTOTm/I4Lcd2rKf2jF54e5acZtWZ7DpuLXdcxif3xGn++dR1cy/kdP7RECyTOmwpja
QnfTto1nJaIW8MeE9SPqixGxA38VcAZihS/i6RLqdI8eomwbmpfC7Nvx1SSZugHiedUEzpjDeIsC
PMIdrdwGUhzuMk9vAHF+t0Nnzg4TAW/Z9gpdNt5u1OvYx8aqbk9/P9TLuNLDVG3gPISoMtpXvId6
x1avO/39oJymgUl4/b0QuFvL6+dj8wlZRP4Y0hK3vY/TjLg4bmjV3Vj+DMYugvXa05KQZEsRhB1j
7bfBN2NnbM9jd9HknL4WCGBAP5XnlqgOvCKAOeogKbY255CPFCG0png7W/k9qa/pvlashFpYEs7A
vQYAmyE3MmpoQ9OOiJcnOHn8wL14wQlHUdU2IGKmJUd9H902TkpvwlQG4D2OGaiQAEJA42cjvAG/
q7isfX/vERQDXsU5jgOWgdjx1DZonpesbIAOCNa7KSSVZJzAQMXCPo7VW8lTYesnk7fOKw45FCUh
W88FvSkWqqWCauZFuI9mXEcbDrdzFkfvPdzlE6CF+ixy5zSb5tFHvYxPM2EnvPIxiJOq7NcDioeO
mrwMYJ9Y6EJAjvQ7cyV1geDlYgVk0u/V0pIiaeLjRDB2MfjuGbTYcVE9cOy8xUhHTQd855WIUEHQ
Rujva9YNq6bhZCeD1687gHepTu87yvKdpUyw6tqaEiQno0oB00FYEpBZfk9Ua0J2sL3XIwpyG1Bo
ujBg8plB8M66N60Of5W5SbYdbyZzQo+VfV04J1M3X5rJ9gYJxIyhBwyR19YDZy7oPzls2k5Oez8R
oBXwG+/q+W5K7eF1BAOIhOfsyDUEg6ubYKFJWcvQOch88Ncu/JbI7rFKBSB0LBdK3OKhVM6F9bLU
/TPUH4bFDD7XyOlX0hAnIllq3DZECm5wE8FDEQRKDnCeUgTdl2piXFDhJE7L+skRFXK1mWFtpth6
WK0FecAJFNI19xcpituyEh0xxzCH2yZk0b48FGHXHYpo2NaEfZ25Wl6zyYWxkAbxu91HO7fs7/xu
Du7we4N+nNABZ3QcYB8Cd7cUFKE9vAS3CUliHJo3qilv3TO8tEK9HSTVEmCmg2DGv1Iz6AFiQu9d
JNBrhOoZxorip9DWW1qENsyeYmcj/MbxSx5yb+xXmY+/hcXOJWDEPwxOcAjcfBcvvIRY8mh9Czqv
olMPanH1TWbqe6idd/0UTOAudIhoaD5YDbGXlGY/OhtBl5bpa05aROHpY35tKvq0+qhm+VBmESw+
zh+vu2uRkG4Sm3TRKT9zaawYzaCQq9Nlm4XTzyjLCM859s+G7Uk4+Tb/VOOvXpbrEDZoufYroU6a
TfFhIEm9cThGRZrFG88xtzneSRO6CKydZpfDQli5rrMgU86SdfU9Vam7mYv0LYLsdqgCZvC9325r
sDygbF8DoTuA1PMH0+nnjJhF+H+GdTownqUDzm11BFalUn+Zuv5KaAiAD/o7NKvpti/lHUUzwaym
rXatuAAs6daCwoBs1WtGTsNQ1mFonBVDtcGQsq9mR2wDndmr28WFVNL6hTzUc0wnFx6DxIKNbseP
ha7Jyu2RvlbFjSFp8IqBhNFW8nTGupQfvTl+U/YFK3Txe6zd4BxNmJpTBpB3RJpyWQTcQgzu6m2R
FLydosofKk85JxKw32nauN/bqlAX144Of/9ndv0bvaXUvcCA/vcv/P1z0+GLnUpx+/d3Kp3zB4vw
EcYeQQOoJmuxDacq8x/+foiaVwrGA8lPKfGC5PhQDfqPWGRxWRUMx3USxCc/bti0N1P2UEgy7Ou+
rI+xO5J37pTf9qT1TZnKl4Fn8aEZ/TfYc+120NmV1XKLQTLiIaLtVWZymoUUPo91IXmheq4Xkd4V
tnfJedWf04C1i22Ptyh50mGGCR7F3TEcI/qvAKZblfCTDuAoZVSdC8f0z+kEVakWe3uxeoRSkV4H
jf7x/3ABjs+Vxuh2zRzAy6nQp7ItnAZuD9BZ+UbmvvnoigzDr/sDZJ1U2Dk8Yh6HajhRZyYOR/xI
KgzJ3hLbZbDcNblN5vIo7gab1Ws1CO47acWXOszSuxGyw3qACnyKriaKxYt36ZQfq7FGbtKCO/MQ
HUlFY1SwQmXO6HFJdRHB2SNSdWimHpI9d8ekMzgtRQcOzEKDl4CH3ftw1MBxGSLdCLLlCz+lcyI2
ykO5qQoWtPYC3cTelQ08ukUm+iWor7hdKTc0748Mu7epYjivHUb1feX+ph+TOF+iz8Sj5697ACc+
ee2Gf/bWCE6DgRHfFxHOjorG9ytghYnitPV+swUz0L/BE/NDhPfwA/ENI/A59IVKDx6TKIftsYNa
PCyxDyhQ8/hvs4wFx5KeKwabTosyxZ0BCEu7e3Tr+QXaxDUIkwEM/PZvAImcXL7K9raHu5t8hjsb
FsdZOflnaWfjLoAziv279Mjg1uCTLBczRDEORD232ZruoFhlQ8BPnJE6k3Q/2qOMa7v4e9YJ5Svu
6KfAWswe8Qly3UixBiPt2CJFjMdPQT5SYspTLxQpaCzBnQUmKYZHhpixupId3bslxpvmPpD1PW0j
P2aetgiBSJIFmXSXD5ot93xNTo+cliOMkyIt02lzP/RlhXwKm61UP2HPO2EP1O6Jad6tRiasnvBQ
NZTjLLKQgrqci4FLuoNdFBe/KbHKFfKK3l/+2Duj2iNL+S0YYq4A4JmJQFUFRYLEAPJIUtY0M6dX
m1s7cAD9BhTMY4POcmVZrFQycWP7rTjKlnEm1ktQkpiukYGq4cgQ416BytpJpn2itdqTyxHqky+E
9CYud3VX34yazgWjKDxvS04bzOhrr/4IZ+MclrIoiV6Yil0T//AdQoTNgmKTc9XENbNYUjPZ2xA7
WmfBQ26PsC59s5K1nx4XyaTQC7ftYn00Uj/WfmvtWSnJvfT9Ez6Slv1TEh0LUjS6tm3xNOGFy4V4
h1MTFkGxtgfxJWw8SyRPDOBO75LW+kOjGa6oGDZ+M8c7hCH385x+R2mMKcrpbqvwpQ3da+p4E+yG
mI2RwBC8UiY7KxsJJ/yDtUk82HH96wQWt4qqX5YJAfI307MY02FtCGbqY9jzi4sNTeQ+rZ3BWAz1
Gju8KbbJUv+RXPFgzzp4dsnRoVKImesT3dv9JIDT+d6qBw2EGPma91XMorqbxxRoGMyHJY4YGUgQ
LrrvTnp00NS50e2IOH90KPcq6930SBwS98ZOU8muhRF2wtxpPRDGYaIOYEu0H5wKgbPotqUnm3WX
Q64vR+SX3kwnSglGbZIQgQjT2W/7rXDn2z7BBaMHC7Ns+eWbJiOCKrsBGAmb3RH7hmnMygnmDXTe
faha6iFvubSs+EgLGAg01/1O6j9xlSxbohL38L+xKGj52FUTijFVgE1I2aW2AUAhdUkGUKNNP8Fc
bV8ZAiVHrwp/xPBLItXZ0N+BEuEcjCCkYUuq/+70HTEi6B8fXVbdEBtTqDgWaGgWWhkgX4fQgSHl
obYM7KXq2qUCR1S6LDzWxpO22XdVPhQZ4gSx1VtYAJqSSzHJp6NQyT346Xo91MAXWIcPpLUxRNXR
TZINNSwJ4huzXBwwzaETdzJcJOEf2wAEzews3+uo3pLDnd6Dp7v0YfG7HuUjXyyjvDCrWWsiLr1r
fFcSrhPjfjozYtCuv6rEGeYG2DO9nymiYQnzYOEtsvzjAhjZG9ehqxQUWLLMXf/k0xECDhMXMULH
djp523tVt8vFzMqKsWXBOAipXolQUKYkAFyRPAGXae+LkxIPKrNvqlY8BdoZd1YaviA2op4NAQd5
vTha3S/7aihm8AvpmiFHmGpmIZhWCBGLBx4Z+UHgQ2CVqQ2O4OSH57zHS27ZPL5pbaKJGpdF2sUm
0gU6L8XHFLZHcjrYxqcAJoKEyYD36Ef+e1gklLr7WIDlS7MOpOyQTueJnkESZbKqAsEYwzo0tv4e
l4y5jDsyCl361zKKNyV7+ejLwGrY2YZH5yjyfJtXLP9aMAZW6yH2TrjJQuVCbRtqlCIeov4BFFcL
bX9DzGe1juYSUX30GUFC3LftxLcHGamf5e82YE8gl3FjvNnjR37hnBG7LJg4+UxGSh4H1goTFqdW
Mt40oSp2oXTEYy8lpkPsEy5uWIawIZ0Z62QZzZhks+eJrOP7XvOCdYQbpIsNXAV3x+AboM1O/CVj
KFKjlYCEm4ZvnuKHrC2WVwIk/O3UJO91jUCbAQbIQ4VGP3UwKdCSnCaNEGNS0zpWLN3E2CB2anNO
DBWcq2FiaUaQExKkt6BEamJCdBKxJFHae3W8boYlxK/G6Ro7kpXVusxr0mOBkvJO2YyxFp7R0Beh
a1rWyFsPO4kYyPnQhdBR50VPG1NdV+uJnh6WCvNXGVxBxWRZ4IrNt8rbiNZH3t1xv129SDrrNpEb
Gdb87MXmzgybGNf6KsAyE7FOrEFL7GXv4z6vAORkjV8eKxdbebyAuRRlf1MXoF7dqWChiEiniBt4
2i25k9X87U/FLRc2poLcfu7j7qPOoSChaNkbO2X0qx1ynBeumBkU/d6k7q8Jn9O6U/TKlbUdUq6L
BkJY7FafS0GYa1eYp75nLEazUnMprNG3BLveDqFlBi35hLnqd65iUhba1UMVibM7CIxIvvPqXMNV
jRff9HbZbHtSDCla+ungE/5HI0iGXo2OqWX2AicUKKAc4Ztzy6/6AqBBtfBeAmwa2FPViBhYQEzg
VRjbgo0Mmz9OwrxMxn3I9HE3ZsGnZnGw730HOVgw/WlmdhRGR5cktD66tsJdYhp6CVD5cP6abWzJ
vZZP9EZorhbAzZo99fLS3c85XpeeCT1qD/WuA0R/rHVZm2V1ufeEiy6YanyqGpRiwyNTFZ4EnM+r
thsfBL3YVkuFHVcsW1Xicl5MlW7EBACKscBtMgEdTXwmh71dfDUV7sPS9Ju27akTgurRwuyylj1y
dB3h7CRsgCm7aZ8ruSwEbjmPEGGZ9EeP8STOYVY4LAQLps/NA4cNJx28AQJWg/3sAeQlAuE8KT+9
OCUQ5hFa3EU2nAHTck1OXXblyK2ppuIoihTCAripeLHOM7bNGK0EJnWMYiaD4eZinMumfu8Cr7vQ
RxcXpps+KKf0V8TsdBsOGKK1uGu67iFTudhAVX4Iul+Jrt+loWIZjeKWyq/Ri51YzbKZ8FAsau16
v8aavEhi0iUeIpClLLoYoCjN4nnK7hwyV05KWQS21da3H4FrH0l/ApL1VPZmhwqAoCFmaMfBegxr
9y7xPtkoo7NL7d+6RvdFgbXpabroXodbtGkgNJhEIZp/tXmKWqW6+BNSeOSAROc68BWrd9hNBRPf
7B5y9UPE7ZASgAQAby7vgjDdu0bHxyBQ6wVXB3UHNQcw31uUcMdR2jd2GTx4KXketGvWxg1yWNe2
K3fWrKx1UPisapxs2oPpkQQJ/UX4BBJrTGF9kzbEyQ3m7ZQ4ZjN63a8eMe1mcB10TWYKTjx5QAWE
2+nK0QgaFuuhLn9KwyaoMv2+Kf+OLIKjNbS/I6Ib1tdYhbFkcOmK53om9KOKSQkpw/RzzIN5nfas
IToOfUwhZh+I6pyFdgq06Z5ciGxnDZ3a8H7Fp4qjY7HZNkx9z3gQk1iVoYggN3tVOLZCZpfdM7uS
uKRZWd+GQfSrdMubZGqIeUh/cqulNgKPnPrBIyOqB1+H+4IomionzY08UyRxVKArX7MnoIe9AMt6
baezjFqFqrMJECE0q1y3LgEaIJznWN7WCpQ/8qwZVhBwZx4mZfGJJyUjhMKTQDttNR7qBhavtG3I
Q9exemMZxkgSgFA6/cxuioELo9BGzDAu3YQgnhkGHczXA/EpJzlX9qaumch6Gq1J5drFHiwiWuQk
IEm5stYTQuU4Z7AXGHTzFrO+wp0Zm6hh5yR/amG9mVZdetu4G122Hya6buQM80FiVw2U4fkj7cyR
wS6VW+i5m8x+bFqCY0dS5ggQuxKoMMDELrU1QLlpnlnhEQgAHh+CVZ1vmW4jPhoQbZBUcQi9ZgQp
LJBjklTH1MhfuRb7GwMdIvJ9nkojF8QAMmWcxjPN1GnoGbvD2wetFIf8rxgSREhOYI5bMgx1tvHF
6O28UUEdiP0DelzcO/6wt036lkvG+onXEP7jDl+pi5hhyi6E9cDNK4RL0MZJ+L7ch5NzydsevG7G
nDfImBEBx3UTF01UsFX128whc8xClAHVAi+x9RBPBP2JDDCA5ao6BCL+Ev2IOKeuv6VYkJNG3dq2
nHKDDzfZl2F02zsC2rKXwW0tq99EkwMAc61z7Cd64zBQ1j2UyfqKqPiG8gKKw1ZvRAFd7GG+Bt0t
3c5lkwWuCL3QQgxzOJVnt4S1Fix2eqqa4tWvi2Lbu8OPslNWlFVzabX+YrP+qDx3bXvM3mp46iuP
iJx8qLeWJ/RdJeU6x2bH4d4eveg5KjGAxw1GpSF3KuQi6e3MgmWHAhfpsG5hqO5JfmMxEH/WS4Iu
wR2/dJw9oBW9OLXkzs2Zl6cT03+01kM8pcScy4Pjyleyt8CD2dsuUfXR1e2thSJl0zP7WGcM/mza
slxAKu3rh9GnNhOi3tVtdXXRTtxeVcdaCuELYeff8yyRLY7ESicwyd1y6RmoNL9KKJ1w0+NfbWug
l/jgcomD2A2QlEiOSD8SrbZRMKB3WbojVns+y3XfYAyFm9ILJETlnCxprXaEDd41S/KleDT6wZLs
wTnaYP9Jh2Mt+ghcD+dOa5P1GFu/U5W8hikVt2V76lgX7adjzRdHErfW0jnh/vGotc9uJM/MvLAj
tuWwqSYm+dSGL4MNOsuZm7c6UohSx8znHrfPNU3zUYvlrbTZb0Vhh8cTq5UCw3xo8vElUu6RG5AD
bqBGjyX2o1YDR5/6Ahvh3J2chJoq8JDfdbnLpTcTEZS6CG6aOXhIAQCyUKFfGtDSbKaBoHDytXid
uMB7nOaAmBgabXWHvCTy5RMDYr1Won7op1jueBwcZqYJh6rLnrPhXgazOFj1kp3kpBFPjD0uUOoA
FxKfw8OMBQ7L1UxHj0IXTxaNwt//2sS9c2Zwdm4ORKm4TekJSDfx24MnUsLCMR/beOu0AxnRconZ
vtaWCbirKo1el7G4t/LXYhHBbqZi4uJoHmP9QG9Yr1v85C3ZCwdauEuUzoQUFHu/o1stRf2kE+eZ
lEtql0zb5ynVR/b4z8IBEzyM+R+K/t9L2z8pzK4rbbqXEe6Tr+aXwueurwnxibq8QahnHbLQQK61
B3RZ17SAPoDFeL07KaGesdjdBHkLTjAOHnN7K+IkOpHXWlMKSUQ2MwVU7XBpZWgAnVQ8N7LD8RTC
KfEYxHedx8mRNZQi6dLuirnYubS0Z4BjDNIK9s1d2H9PZXCrBhmcPXHMA8HSKccWGiPrWlDeQ2RD
hDpmWLCGfNlQ77CmOyhPe/TljHI9VjUYz36shI27usaCcWQwrCSBIOs69EOyusmD7FWxzV7LKsQR
4zTgOcCGQV9FBDTjjwnlypvM8JJAU/BydZiD1L4hPvfTmwTvGd7d1iOV2zFvssjU1bDwmoIqXwk0
gLvCN4e4tNjdx/NdHtXkodS3Uxt1+4pd9Aj0nAFKahFxNLq3w7U2vk6abVBUduExVDJ74gZB768r
MinW8yhePJy86ykRBDWSheez+9j7cf3TMysijTDbpLGlt37Bq8nOb88WcNcG1j26NSZ68zckZwcc
KaANSgpSJudj7gw7vOQyHZ6Uy/TLTcxZ+uPrMAHrM47wSLdceiyS0XgxVse+dzJY9axrsivPporD
fkMriUy2Q75SuLASU7//rRLIxUAT/5SJxmKqGA0s1ZeTWs0uoEd1210qR+JW4U7kwfhoLRCqWI1U
m1Hy3Ij8G6WSCO2Bd8R689VFaIGnmlVyUYw75H0QpkfJ8Lc4lVa6k2W8Yxu57b2iAbwdzrumiDaB
QMTY1pG81M0LIJFz71bRNqKU35H1Bz8f/EOfXOvSpf2FYSNhPv+MME3v4zx/GN1Kbyo0MjFemKwM
oBiwcioMQ4nFIfz7Sup0+/ZIkZUe8Qaf+BnNARgjCoAb1drF1reodVw7l6hYDeCpIThUNrlavR18
NE0B/ytN0sNckJaaEfglp6Q9eWFEpqKj6amT5VYWRbUeGBBX2M1uIMsAsbPlNiyBpV+DuwpELYYz
DDq0va3K7qeTGWKOsLuPnCi+RE/aK91HeuSThWqmayFTFBkG6LzDmsKluQmwLh+ixSGTqiAnmUQF
tfdFeUNVQ4561t+7HiPXGH8WRld8972TTowaHlxd9fvSdAShSeQbcUoMIgnF5FHMkDcXQ05PSpuA
pidmTjTZ5imC3Td7CI3ZQ/BfuPUaNILSx9sP6yM7Sn2KlDNdnM6iuQtgHVoo+KV8mVKyIHMwFxTO
2SH3p+8ptJrDSNm9ajomh6OlOQuXeosM0V3P5QH1FYwRPciNVzE+1tmvMOR+KwEPMNTb6nI4R+Cn
l8GMGDyK74FsMjWOhHgNkJw9Q6pOFc1siO+Fo1jeuixyQg2LYGS8Dy2PD0VFz7HAikQjtLzkiYDL
6BFSOtXVKwIK5psTFISF/fRqjNqcwQkdIruVU3w1l3vUoxvypEn5QOuIV2nkF1ZzE6mJjIcId3Ya
Mlp0cGilSCqVRV0bm/mcMzPfFDZVJaQsLir0GVnY3iYmI2tohFzRO9tmWD6yEIA3/j6zyYe3AUEs
FTRrdy+zsbgTvRX6DB07QFa2SHgOjTtDYMM5iM6ujmL4Gvp3pJH9Xp/dFnbhRjC6KUpmOOnsQKTT
T1XJzaYtCSpkJxoEn45Fhu6EoWI31f0RCT8H8jDdhDM48MXB7Do4DDvjMd9kxmpxPpEZeGX1ofNa
5b2MDy2XHJmrvnNMiRaL0RfTqvJCU7QjVrICXm39VmkDpcww+C0oyAc8NJYGRc1CHfqcA3axIjGA
haePAMvT59m7ZtLi7uhpMDyvXlZ24T/YLkPrMO/vcGKWWwSi3bqJ4ohNRnxRMJ295Ri6o9xGoGhA
czOLCoN6Ok2S/aIqpzPr3huMW8MWkk22Tb3i6CXzq5CEI4T2qOidMPoupEGigCj3dPN0/cjRUbGQ
+oQL+C7N4RrW8eNoodXtc+vbjZi/o49fE2J2S7XIWsmGBWqH5WXJGtBaPgkDjW8e4BScr/kKYck6
YowI/kiiW8QkxZrkNl0URzwF+FEUdBvNBULwM+iRsuZFEHLtYfyhDfdQqCma1p6YZb+9mePrBHce
jsY4nyou+htuHp59xYNOGXtoL7lGxYMGd3+PvYZB6M/3aaXaQ5Lu2tHFDZhk76xbduPYUat3NRss
31pHDBDXc8bdVrQl/icEdmU/fzAmXY2L0fRmIw1ocl+UMjslE/7qklCxycn7R2CsNUvdxPDwkEMV
odpq9glaQFcMdyzM92JuCIkPeiiVVQjaO/ig3oFdpmlU+06++ypoSFZiepK02AhmcipgNvCBnMHH
WRnCNREmroKtL/GmlAR6HxGe1sjJcFNVFe54mZL3c0B7DiYiSAjzScG2NnV/oa/k2I3QapLtXRFi
r1Zeo3fhhAmc0gM0ysisnIIYci6TgVaCGhABVz2BGH89yf/ta/rX5Ke5x+yIilX/x7/x+6+m5Z9N
UvO//fY/nllMN9W/XT/nn3/nP3/Gf1yyL1adzR/zf/1b/z+ZtyXO6f+zefup//6o/8t98z/+e/9d
Zziz/pOL+/q5/8vF7f+D3BJJHSFpS7zAjv7p4vb+4fhSepEjWe747tXfXTfKpP/+L474hxCuH0Zh
JB0a50D808Tt/gOpsh/YbJhDR7qhCP9fPNze9csjKbu+58fvf/8X6fJlMUtF+Mtd3+Z74Su1Xx+P
WZ1ovo//mqR15hIY8ToJwoeeFncp47t2+lteTtIQoDYnEahzDWczoBSY+sX9hdMQiU42ZkP5mhkV
vuVDOsccpiiHvjTcmGwLr3vQB/ACeYPqjc35JQfXTwxXPHlA3dsyQVw1hCUWklVm+Z35o9HeWG+1
8jL6P4lSxaU7sHDntlvjofn33xdrhC05Jn4zQT9IF87kC8m8RJCqYmBts4pyhM0YtuCin1mHjR0J
IDRYewQl3k0W+ZF4VoUIuzczUPwcZN8tNsPKFHlB35UMiBrt2eNDE8AERgeEJQI4BpsEbIiWmDFu
WImJIfjYqQyukWSZ9emGdFl7ekCHnr8J90GSNdXRE1aK3ixqrfRjYjFJ/nNTivG28OORhTGy1gZ4
CaqpNnv0lB+QwpfMpDe3uYPl0G5YnNAwZr0P60xFyW2pxWig4Zga4BKmf8ygLH8H+nghPOtb9TgW
9k4wRGS/we0Vr1YZ2j2mnl4vLDTDPmE+o8KI6NHW7R57lmzJjVskPHfbYSyDu8yxBX7MCb0EHk9P
Qgoek/TRCVoEGl1c+fZnoZc52k6AI5MDxrHIHOoKFMxdJOqyIZ8XGSBGUBA962GWz0VgGMwmVTHS
Zjbzyyx61D+gxGV+KgbgWhvyoiOqeEiEL004wFXXqUrZnOfURizqocGu7C5oDELhlDKv7DSGCIkY
fNwhw5TL7toxPg0DFqZVHpJvBsGRCuj+ulKe7oyQdntDyKqkjbBy1WwNwnpr1YwwSbdQlQOAbl2G
iziMWW4RRTy2KzMg9lpjItfRmWD1wbtNtCT71ViZ8pnZNCq49EnoDRgCnBYxKduLpHmM8tqZ71EA
ze6nVVjZvFfxwJzL7qhk70MV+OVDEQcIalesujHLef3I6tWPw5boAlMbTu1rLKusj0mDcIhgqlTX
zk1UiaiatrjJMEduBkfhfnDiWFNMiKKGgVCpIqpz5mt59ZjwjlefqKiuKONGd7M5QA+1PAq2rJgQ
60hX4g70jJMj6096Yf1R18kJ2uhx6RBAmHSIUXJg3nACHE5QweH395QO4oVJaqvifZeiX7xJvACN
wprQutrZFVEk8N0nf9PaqcqHrL0tMLMk+DmJNmZ/I5aRMXbgdHa2D0siWKaN1bQO231TA20OU+Ld
ka+Qf9T6i7TwxdVLZN2YHpb7KuVRlgeH2bV7JigTmZ4Wek7JT3VjYoqxczotWU7xGVht8W25PF0Q
6BYJ+JdVHsgme1f07NWD47py+BqGuGsebFOnzQe7x9Q7Wrjn2k0fW9iIHcwbBq+fhXU8cNm+khQV
T9cQN7BDVksgcOnbNiIibuWNdscR/jkgKn2kfojzFWow1q517pjHSKMs2PoNHegGQtPoE0IZ6fm2
hpiFwbegkl5nep4+EEoTzZnCAIRaGLjA4DwfuiV7Dp6xZZGL38LpR+eO2JvUP8MEqqw9hZc2bzpA
2otbBQkafzSCGOSphHLnkFiibM8hRAcSgbxhCl5rTTCKD1ChKbijfKt9j4MpNx/KScisD3MbhUXR
Tqba9a6Szr3dT557K/wgwNyIyZxnUIzSWbWjD47bJOl8ikoV/oQOokjK4yZeXpKEt2mTwLCizozF
UMEDFyjjcUVV/l4mRjnfRDvp6LYYSIm8jedEv8fEQNTHMHdmAFa6qynIB9a7mxitEA1ZQfgLZfYc
MU2IZRsel9oLcpBLXSjek3kyJAfU/Ii72UtavQcsLxno2jwndnbKRb42ZkJui/M2zzYaK9y8bubE
HU6kNYwsiZlwwq9SpBbgH+NZDycwWsabtkhs0BzBdQ4WxpnSd10eDZigXCXy3RCYIIB33cbWmfSm
ut060URT1Vuziy7Wls1wSEZ17ZmGnhGmEaXXHSNtqiuqzXa22YRAnQp9GSjopPotR2/43cYurKNM
jCV71RrkA2dribexXJK42VUBmdBMzGukuxOLX+Q2cY5DzR+EjZOynIrvMvaNc9fKjhsvryaMkL1j
ocwLA1LCN0CNbXI4e1sMn0Sv+PRQ3adBWtR/S54AuLRlTUZpNLdxcSniIs+eC35a4m0se2bx0Pae
RkvW0XONdu48RlmTFbAC0+pXMfmog53aap3jTLUiN26cFqwnsiZF9StqYsJUmzjz0SbVQt8GFalR
O0tiUUThIAMDnCisum2NirPZz2FOQWxlPPY3vEygDodmrs1FWUxFz6R8FPG7mixpf3h4Q5PjJBuW
MQPeN6SvZae665LAYC0araXdBqruxzuWi4wuFInoTLcXKbCByA7NfVAQqXPbY+1f7nCRVTg9ljRV
R1VWCzHx4cAzzrbsDox+apEKWUNQmU5jg1p0bxIWqweGM0QHJsgSUjoo+T/ZO48myZFzy/4V2uxB
g3CoxSwmIkWIrFSVJbo3sMqqbGit8evnoNjzGOlMBOaF2eyGZrRH5mPDw9Xn6n7nNg3pPXXNg83g
WlxPhAK4JAaJhvdW+o2LhHMa1QmV4uQaR8tmWu40H+iwCW8eaTkAjuS6HeLAvhlZ/sXtGLDC3JAH
npnXJxvVvzf0/8De8zEPs2bexc17utM9nzCFo7MAkkWGXN6Yd5enez6cLLvRyexX12O+Fd+ixMF7
GBAd0ecp9FDifTYV22z2XTrTATob0QPKpt87LQUXJc8DBdYrjsdhCeOmw/8/b2RN2IwvY/H2P//H
z7zNmmp8fmMjmJ2eGeiHk268+tH8+Mfb73/u/kfKP4f46x8vP7hg/o9/5u9zhvinaruaYEfvOJat
ObCY/kWLMgzOGbCZuOHiLKHbBoSpv88Zuv5PlX/pDt5l+oyM+vc5Q9f+aevCFQ4Qf5VgL7T/zjlD
M6Qhp3HVAyXKALrmgMqz7fdDLmK2iUkdIf13xPLXyjShlGy0fhJ/1InVgKGe8uAPg+SaEcVCi54O
z/tUHVC3cWOEEFhFZsFFgjHYcDZz0l+e/58Mu29hHBZvv8If8jH33dmY8/Pf5+u5H9/9l+vfffqE
VyNjoEbu8fsczUl8/l/+3/4//x4ZayNKPTui/lfGIo8v7K8f74bU/A/9a0hpjvp/xpDy+z//PWoU
S/2nOQ8lBOnsAzg4cqis83Y+uSqO+0+Xf6kqp1NEYKor/jvjZh4W/45Uis54FnzI5mh8GqF6oVto
bo32ttO/5uT7muILZhBbrYDsMd6dzKMPwuH7E/C/y6Cyp2UMnLsdO6cMYCt+9NMon0oHusv4GW46
0iI/+X6+HG3+4AeVseYfcHLEFlGdFSFySIAYJf5uylXHg0KPlV6m37S4LJgIoo1nA130+QKZ1x+W
J1HZqkJlD4fCkRyqzxGZghhBrXx5oVsseRbjeQk2mTQEj9TkrLsf2jef9oM6EP86/9vfk+X+q1Ms
BuNpWwVjZ2FH7ne3ms1zHod55KS6d3P+40sNMxd60hF91VScCvn4yO0pI5eMen172afnIk8+jbN1
HVr4rt/2rRv8cAGjfatLeB3nvz733AcjyJTaHS1hiWQ6nHe5GWTNzGt1mBKFYY+Fzu4V6FrEBbxV
qC9jZJXwhYG7efG/FuZ394Cn2wZ9nnQflA418F3dcMXD3jih2drge8A+rNoF2Q+3u63avVdAlCQD
fzYm1O91bIajV6faGdGtozzVvNRbf1TiM6aaGyW6Pd8WS2OQJeu0pWtr6nXD4tfUnFYN+Bqt/TXE
vXwi29C7uqwMKfy4rZiMugWRlalcC/thk3KUqZznoLKU77Ui0n2DyuRvTOZiAy8NSykQdWqpJn3S
l7d2N343WBM3RWg6K1N2YULNofq0uaKGVHWvbWbaFwJffMkeTKG0xzpPsstmlSmFG0fxyOeEPHRb
Y24HEdb805twcj7fE/O8/2DsmVI8ECmkHtgo1W0OT+pJ9fSJ50rVftH0KjN2ht3n3v35khZ6wZSC
Q+iURhYhvbrFkirjlRI+sbjJlST6+0J9sZsXBq4phYg4a0joBYlza4KjvG1t1d7omLpd+36HpMMY
tBlfPKy021Jh8pztwKEYZYGUnix5blgjkHBNo967HMD2sW97oGxHZ2VKLoUnaUr6SmlpBk4kt9Ng
v2KwKO5aHc2BbpAXbTQzr2Io7a95KoyV2i0VKM3PjpzJAig67iMqXswB8Agywp7nlBBvhy7G5q28
ExmoEs7u2heYOu7446JRIqRRggq0a/SuE+jj8oAMbNBHwWfN1xyYE+dLmL/00YiXooGbNSqJkkA0
UoWk0x5xxM1QkWM/8Rh5voSFkS6kkGA4dQ6lwyJbtqvyPXnUMMUdy/h8/usLfSOkcJCMVqXreqXv
imAYv0YRicbK3pws1Yr2I0CsFs9osyvn/NnKGnBYzNJyd77ohWAh5slwsgg3QWP0kDHGneG75fCg
OUOv7bQU7vvXBFm//32ip/TH84UttaIUmUK/CcxG53bS5+EED0jhYEdkmrghXvZ9KVxwf5r7ca1C
YIMD/DPskYpfp3GBTeZl35ciRM3IQrNlWruoCOOdjn7zoEdGfTz/9YVRLKSQYEXCdjNPgbatQtR3
USwcefvtuByx3dfzRSyEOA6o73rbtKegFGWd7FWenLYoS7Tt5OfJN9JXq21fdq9BQh7cSm9oS6VJ
03Kq4SeRAIkxeK1mXHMORuMiZ8ibyXryrTIP4ARA7Z0MePg9D9ibdIir6M/cMz3e/U08rvK7zmna
FEICno/pfa/xEoZvqGWL2LoNCCHcWfv5BLGxH8hZOd9IC6PUkPpBc/sqN8Zu3AunqKKthQs4WlJe
0sqVhlnoaEMKJhPX5UVd+fU+VmIEbtDdgj55g2E4mtoGzBDpHheWJAUWTXBVrQctLjwmguo8HfAd
8aPmWgje2i5rLSmACEhvpJbVw742yeWbOsy3cwej0fNfX2oqKWKQ3DxVRV5hNWVM41YTmHpin0ku
WYDK/bIi5qJPImDe2G1gFf6wt/vsTxOBB3feSKFyHwu18yUsDSgpLKll7WLlFg57XhVL8p5c/aZy
u2Ilgi81kfH+9/MU7bh+OLX7NCSJ5wcuinnq4QXsJPaWnCxFPF1WCyl2cPYzjdAxur1ASenvptDi
fv+KXD/NyK/PF7FUFSlgODxFkzVOriUPJDl5aX7xGkxd8pzmtvd8voiFvtCluVdyl2b7LAnQFpuZ
PAlDfjg4uQuW+nwB2kIlEBu8G09T1ilKjlPU3rPTyih3fmGH/hu6hc4voW0OlWpcVbkZQxa1vKn6
kZSlxV1eCeBy+uZHSlPv7Mkrwz8HXgvwvwJ0oVXPRdbEBS4nJF/cnP+hS79T6k/DjiMSmCxvj6Km
SIxNXpsWL7kxrtK4FNm5L1ZW/YUthiyXcGMF8jq5OPtU4wW+35ZcjpMbB323m7Po6tateIGx9KRZ
6YKFAnUpJNlj2ARu4fJWOWVFfpvU5AugdKhQyT/rSE7Re5WoKcqV9WKpuPnvJwFEuG0a6E2IuMv1
EqC6LY/HO8Rqfn/ImqFUv5C4bF64SdDn3jwpDMYK7x25gyqqhdgdbT2fWwuVXPnI8pmNYeh4f54f
HwszRZXGccoro1LWNqG3M8UTUjMM9+JBuWxQ6FJM5H2oTdDFRPtS14w+vOLfwNNTH8s2uD22Mxpf
XF/E2nh1vjZLo12KkihrOtiKVbLn0/P6AZlCv+pcVTRHZmmvrgy9pWKkvYMBw7Mml2N2aAlsfVM7
Kvssu7dI4veFp4zX52ujLY05KVJq0zgSUQoXzTKQpCgIbqJIu/Iz96EMWrgWgFWU5BPs1rmmB/7n
2XXVuLspbf7wrYpUqfSpFfrKbdfSRk+TgioCewXzG/AzsOB+ob2+bm00FDBlC7V9StJhB8Xlr1Yl
TwcmyrbKLcwCGpKp42GrkTQufLLuR4WMvObH+fZZGLuaNHYHkkLJ/TXcHe+9X+rEwwF8HNbuLZci
/O9mOJmDnDIgH6hhsk+0kBsC1LoimZSrplZj3AUiHmPd7qqZdC2653m8HV/UsCEbMDKEGz0VLHHu
TQT2z/yuqtiftQc7CG0SCcta9cjcQUqlr1zXS6+X/3U1/Hv4nPzSAXm9mTKpdrpCCt+ocRkZ2Sp5
+Tmut919jmy2rfQboSWvvpY/KAbZSbrTdCuzYakbpGCVJaZhe5g87idyDX+pIId1fBLVWqxM6oVZ
oM3lnlSP29vIGLEOR/kfTLvSd6djEPThTrPml4K2cVem21I95OCBcDXmYT7ax67R/FCgQkYbkdTa
ygKy9HlpJY41o9UyPdFApaIDZGGEWnpbemparbTTQlT6/cpy0k5CiUvMBwwM4oIU9BSDzZluSKEW
KokBJfKnT+en3UI5v4WTJ+WYCkRvAwHM3sotKBRpgtAauukQkCkZI4+6bFip0vreWVUCvmZCeBAF
0x3uZOCG4B+S8X++Ggv9Mb/unQ4rH5XiOKhKtXcw90Qj6GTITzqPfJHLvi9Ni7Bom7jCqmLfqmPv
3eNRqVnPQzImykpAXqrA/PeTfuiNkmxyu6nAcWa/mV5xVt9kzWROlw0oVZoQnFBztGJeRRojKZZc
IzSbJEDpbsZGfWEjySspIlmliTRv3xeB9lKaIvk5+Yp/c1kXSFOuDCI/CaOgAdPWmRj1FsUv4p76
fP7rS8+XqrQ8o5ptvDp2231dcrFillb0mLIrBGvqe+NrphFhE3QxIbl8aQCPEsHrtm8R4p0v/+P+
x3vnff8joR3UyAUd6Vlm++aA/CVb0fTD+qJ5jjHW+++XcRn5ZVaHB3hNjtjBNBUxFL8MkplapH9c
VglpDVd12EOB2dn7MvRhfqg1DjIov6OVEfDx2mG5UhABPO9UKJ+6fQeab4PQr71BkZw8FFb8xcmL
tSvJucn/82racqVYEldDzQMSU5E0LdDSW6+c0vaXQ64uT46O6cCyBMhRAkZN6/ymyPvEuM/qCA3T
SrBc+gFSsAG8rSX4h9h7vD4qBwJwHKbk6ce6Ck2+DUU2pBh0KQomvJ3lTLgVIGH73Phpk+8v60gp
GuWm2ZPLqLi4WhZ2vc/6Ts2eRwRea0fuheEuP3gZXhVFYrDyg9Oxo7pK7Tb1H1zTSfqVGsxj4qNO
lMJdnWJK3sMt3WteUF3btRZc4VeEwRQuWZvcnrPkDBJsLmsuKfAVeEeNSdFiaJEb5LNE8NlMODbn
Pz5Pno9qIs3cBjs4Nejhcwh8f/ZuSFIgl51YqY5k9cBfwJ7SFz+TBGrd+QI/3hJYrhQJAaw0xQxO
PJRJNDg/ud/NMPNBohw/jn3ei5W784Uh4Myj/2TFswa2UKUlgkNRVbDZxkIpd1XSI429qBqzUuz0
+1nqFLWBA/JBKzAz5fc7tyIpIoClWXV7voilKkgBiatOJ9ZF5B80LL+afcK2protOKGqKwUsdIUj
haIALwahNaBZpxJEx8Ztav1pMEGHAuwr1W+X1UIKN4hAG6Ubu2HvOUl4aOn0ZxN+50U7ZdaW990Q
GE6KlHIo9yhu/ZepEuabjqr85fxvX2ogaZqbfZa4ZgrlK8GYhYTneOh3RalnAwSmqHo9X8jCuuNI
01v36oJTYxgeJjc+AOLAWCYho8HJX0vFXblcWaqINOlcDtcqKA08UoFNVzDWxYApvDlnm3Rm9Mf5
iiyMV1uackozNHViptU+CUgl+Kqj90++ZZlZKmsH7YVq2NKkowQRtxCbD3nuqeQWKHn1agZi/GUk
jrFSC31ukw8ioqxhiOMmwvViwoLOA14GeLxs1OQ7sic3CO4sx03KT4qRlwVmLWWS8jITl7WvP0SR
6RcPthGDXee5apg+V9BJtRurGjPxVzWRv/3LzQa+jXUND15vjVY0SXBoY4LHVyysogrceahowUV7
fktWi+pKFZXEjOiQx0kWbhU8YopN6Ebphd+Xokfa8nKLWso/VNGQeMD8ILYdUXAjND0/npZ6e/77
SQjXbL0EIWQxaAFR4jYB9A9TuS+9Zqy9hi2N2PnvJyVkSQsMNWA8FTGpdlcp6Rb9tYDRfNmZhfeP
9wUMJfqRGorbQQH1do8TBXd/nZlcn2+ghchhS5EDV8AoN+bpkDnTMxlfszifB1BvNB5QEa/0wu9L
8g/mgywjjcBVqRkApL3rhJP92GZmlPQ3fhyM2SfSTwbDhUYwlulnn7leW1epqqTd3nM7bqDJ/wt6
f+cpqdA/8cDZJPuo6kzrJ/JrbFxUztAzycvWrfZZU/LQ+qGUhaq8MM+tCgyYNYzqQ+bzTvyt88NB
PBQRSc89OWOuSO9sBxq7riq29kWzeJNdOcwsjQopWKYKzwINWcH7PMCclezBrjR2yEfGtTfMhVs4
fDXeD4ssGou4i5iJbl9qJLPboZ0q+pVTQqp70Wei+Zsy9R34+jKbku6vTtHU7nGqXRvKgjfAkNhH
XjfzGhKnKfWVyLcw32Qj4rEALu6PmNI5Wu1sixbQRR5X7q4fYb2eH7ELTStrX4sSZjy8j+jgR/0u
DrA8w45nbXVY+rgUkBSzbaME24aDmlX93kqHHMh3UF62hFpSNLJFlahqhzmzxz175tyYOvLRa3vI
vVLsYLNjjrKyQ16ohymPv8HlfcAy3T1mPe4NmcwaxhpK+v18Fyz18lzqScybNB0bVN0Se96J9QTb
v7pXvuMmVUePAzdasDjPl7NQC1nw6kal5fpKARUuxg01a3lwC3JdWxlIS7WQQh8otd4kARqMCybC
L0x+J9w5pPCRjdSb3dfLqiCdjbTBrA1cWZKD7hbTpy6d3D8RxKXJSgst1UHqZ4DZJP+WQXwYUtfE
B0503V9YgpFb2CXKWqxZ6AZZutrBEBMF2W8HDHlToHtOCQ0nSfr+5aI2koWryGIrsE15cWDXhN42
yWPzBbPftfyChTaSRdtGXvPmb/XZYfD4P7cYQGX1VYWLh3dHyYNYGU5LrTT//WRS6MBptagYi4M6
BRAn2oi08EOT2OramrJUD3kjoGjtqE1pfahrC1/xICPrsr5KRt0Ogd/QdGm1MqqWqiLNjDryee22
cm/PA3r02hSR+wyTd3w4391L9ZCmRI1wpSFz2DikIsxeoIRX88WlHT9qpoGz0vlCFqogayurALu0
stCdvapPyQ+r5SEbACteOxd+XzpGuJ6luAGKq4NjqfmuCMXYbsXohpdp0clJfz+aoEpWHRBod+82
Amoh6Po4uHVD3/EvG65CXulABzVVALI5aXx0MYNb6O1N0Eehf9kgkhW6hoF43k09Z8+1SXS0SxH8
aVtactmVgJBmG+SCEsiEsNgL1j5esKiVYCCGFVTnywaQNNuUAswwTh+0z1hO9VYb+uKbqqHgW/n+
wiyQhZkejGlzwIcA/GSmvSax330dORD+gvVpv52vwlIR0kQjxXnAy8tAMYLt1EvIRvurprbgfQXA
hvNFLE0zaf2B12QOUU8quoErbgkqu6qzre663dNF35dVjdEg+rrPgDBXujYlbAHG5jAGql+sDNKF
JjKkaezrohi0qbZhXIa1uLN918CgQMH8sANjGw4Yq11WEWk+syuOJq3FHFEAtH5ApYRjmFr7eL5f
9n1pOrsqt4cN7gyHIbHHe0CN9oMSYF1z4efn9jtZ3AKyFUB9AMXqVUjPWxHjqrtxFUDql/18aTob
NTYxahWKQxNr+lNI6n/JHTg4qwt/vzSbQxex3wR95+BaGT5I+DgEs029b6w9H8/9+MEJV9b3qho8
CqWv06d+mP3SqxiiTn5TWeOA90RpdnH5pFZc6Pe3MS9d41q9loqVpjhCD00UcMsOOrlo11bW9dca
5glbUdcjRH2jeklUKGnnO2lpskiT3cR1ZCijWhy0hruBjRnF5ZsX2sljJopgRV2yUIYspWQ3UwIo
isyDHXqpdmPjCxFu9Tpqhi84iIF4PV+Vhbgl6ynJEm/LUQTToVYSIwRPGCruraKY2WXJWJYsF1T1
rFATr1IPQQNkfOMPJXqCMOmSZGX9WKqBNOE9tArYVzXGAUQE+38kKynF6FqY7y5rImnKG0A0isSO
VOiAym8DilT7UkGiWhNUziH2gxkji/XcJiywrMFDx60hq1ubtIfXh11ACHmuwjxMt5TZ06+FPbPr
hgjC0QgTZzWRYGmgSRHBSXEQyK3SONQGuNjACfH9dfpA3BtGo9grw2ypEP192LTsMCRrRLMOienn
D4ZdId9TM8gb8P2rn+f7aakMKQSkzaCYTlPnD44x2tZnA0a8cEDSYci9x9rHxkPifEFLI06a/pqb
9I2wJ+vQOkXqX7u+lc6gdHLbLvq+LPgj+9zTIRYajxMMkfwhGIeoOBQ6190r8WtBQWHJCr5qTJ0Q
sJp7IP+jrdRtAm1Q+ZZjqMHTVZVGEEXHwsqHm2xwQliWiosylmfMeHa64swl2pV774U+k8V+qPVh
a6qmONRWEWAUEKiecmtkXujcqKERx5dNYVmpF0NYcaNEtw9GitneZrBK6xkNafb1sg6ba3eyKfCL
IooDKzGwtQCfCUQizasr3S3zt/PfX2qleSCefJ+oA91MYy3QIgyxyQhB25ImxnA71WOy9pa8MKp/
AzNOCmmLpEJrLZzDNJm4seVDG33v6iQOHs9XYun7UggI4tYprbJiZ1MP0efcabAqGjPNufCYpUnT
H9erENcpzz6gwUjqqyx32xFbYWbn1WUVkKZ9P7SojErVfvSVHMfUOnKAagUtvOLz31/oZVnfVwy9
VadV5D6Swpm/6EIN1K2mKw48bB9RxErwWtgoycJznLWcstc19xEPH9x9UmOELwuh0LvyAPtgv5AZ
14mSe6/nK7XQ67KaUA9UI5hiF/E5Dnew1DAY0PDc5bHl+nwBS60mLf91D0i8wSjooAwhR+y01f6q
G6P1N03C1c1Ko80f+2CJVufCT+ZGVpswigPhPhpqQk+43Jhhulyzp6zgsU7xeNlriTq34kk5VYHP
opH3zmNH0q2KWUOKcZPqQnpcGcNLvS8t9r7iBSGQhuBx6nIQJoDi1anZlmT59d/JGfAr49qFcFED
ACkmP77w/lqV5j6vIQX7yyA+5mkQxFcx2rP7rrb8tSyzpVEmzX0nVjrevvLomE0Ya+CrNJndn+w8
edI6P8qWBoA09zutNkLgM+13tIzFFbajL3EU2b8mnH33AWjTtdn58WjG7PL9ADAs7tI0oPMHVFw1
PHdvHG4xubTJzFdt/eWSypiudNb3+mw0p8INj72HkwQGAr6oynuH/T8PnmNn5s51EiCyXHkK+7hz
TFkLSOZtNdVFbj5jWmof1aiY6k2Sdnm0MjmX2kyKAJCeU0vJsTzI7RlCHQvF+RE0Y4ivWiIAil7W
aFII8LPKhVnQx0ewlfgCxL2IPvXOoFYH0HhDvvM6NNnni1pqsPnvJ1FAA6BXDa0WHaOMySnIbjwq
elh9v+zrUggQKXe/KiTOo9e6OE0BcUy4B7CicW0h/niuoMZ9//OdEvOfpLHEc5iOhbkth9wi29BE
EKm7vMfiwwEI/up8ZZbKkib+LOtOI0Qfj2k+2J+9BIDSLrdMrXnxTAExEMqLl2KEellpUhTQcUbW
tMkwn8veCL74vYUJhSGafRiEwVWQtu5FZ3+oy+9bMHZ5b+VtyfzVg/kev+aR4eX4qniQW7+LLhbN
ZaoQUxbewTNqYmfq1UPVI17cxHpogk1vbGx7bDFbzpxvt/l3/+fyaTrzanQyoPuy0shRHO1fPIm7
t+lUYMOAvz32tr1o3oD+2xuV3I8/mnwyrnM4J/vz5S5EBlmTh2U7jAJg6vcWY717ccakx3lJxUb1
OAGcWLsh/30J+1H9pNiQYJfDbakffdFDtA4a2F7VdB9SxXTHB9MwW+8nuq0MBwdXSayrKgg0R0e4
FJuYbnGzm1x72H1r12UF83rbA70dr/BDwF3KciuzvtX7MrbgO9dajaV6pvWZehOYhQNmOB208Vqo
ncZDpOu2AflSOtji/pBXQpvxZLxe7UIMmtV9qPDjrnKrU5tDEYW8n/TQ0sbPIjW7GZxVKO3n1M07
3JlgNXXhXWmPdhhds5nSyTEKAqwF29RycWwvtChs38730ce3H8Db3o8Ns7VGtm8iPiA37L/Waf5W
DkrtY/PQ1K/eZP/Uk7F+DMbSu3BQSNFVjfuhwIK6vs/yFMvo2fmiD4etWhZW+FJr8aCv3EcsxCZH
CrQDZj5+2tXTDiMuf9qEGm5wD8HQIVq/hT0o8OeYGjz11p7AF5YNWfsYmNhAtSJKjoXWay8J4+Nr
M2bxX+f7aenrUqQtqrLDjduMjyY3x/WVi/Nlt82q1ljRGC+1lhRbSbdMyfCNwzcPPzJv3zhmXAAA
Fm79c2hRLb2ge7K7bxdVRlZXTuFgwZ31kmOdxenPIhlwLsRTt3g9//mF+xWwfe8HtYAwjX1fnx+D
Ua/ZvLU+aWjkfeP22mAsqhkYbLszeM93sfz2p0TJfsCHFyBzAUpeJOf9D8Klnw1GHilVeYzLQIBv
r0PbP5q+Uq0diBem7mwxcBrWLQewO84/5b2nQOy/TjCT0V5Cox1FvQkUu26sGxcfIOMRO9U4b3YJ
zhXTShMvDEdbCrlNxCFZZIayr0r8AD4pYPV56CHteO2daqlyUpiIx3CMy5AcYMN08KgZveMQ+TEW
AcXsT90krJaWHb8Azw0v7C8pXugN+CHeWO2dQGn6qvd4iV9XGoiW3flRudRk0r6MtT4fus70D6ww
Zn+VlQ1bPhVE/WWZd6YsboQhk2I11ZTH0usG58F0Jnt4wL64yFZC91INpBgBmRP6hmZWx9bEZzjY
6Dxm3TueEuk/zjfRgpgQJMP7Ia2k2uTijBEfeDEqp40zdO02443S3UPfm56VwB12UC5q4Pu6EV/j
Q+QnG61qvQc3T9Vya5SgnFd2TQu1lfV9tc+9old7+s738wjVlwAWjzN8M9ycr+zS96XpW2GSO8G9
ro9pW1fFV66ds/ioeTUWE5cVIM1RTfQqLuljc3T1iYeTvMNuydBJib6wgeaKnWwroct7eVd4ww4L
2orsuLjiKjuq8bU8//sXliRZdaemoQJDoWuOQN3HbpNVVnmLlbaAYVoNN7aRrKWxLfWENDO7uJ1A
8YUl3lyRhstIGcWtlW2dNqjax/N1WSpCWr6biC3iSEw5JnmvX7Xs+a7yWr3o2sq05HmpxDCWsEM8
lr7H61HvRv1PYF7OytZg4bfLsrtBMYKW+4juqPVJZmKha+E01Gnd2kSbJ/cH23dZdpdEKvym0Nff
8BpPnyao6O6Tjs4l32ot0+1HnGJMdsdqN6QPvNCl4n7gZNF/P98zH1/Jwfh9P4pFCW7Rd8NhBywu
gejvCc356uiJwUOFXbWMioJjWRNuQg9e9srUmafgR1WW5r6JoyWYbc87qEWTVX/AcksCDQfayFV3
ysiedGV3v1SOFAIiU/emojK0I/Q14zmPJvWLaifNcwQf4+v59lsaHfPfT6JAmGSIPKa0Oro8xhev
zuTX6V3iAxq7Ol/AUh2kdTk3vTZx/HQ4GoCTyf0gBWcXRIambYUVRyuLsz7P9Y96RIoB3MjlY1Q3
09EbNXxqN2Zaso3flJ0RTX/UWaDqX4KmMJtPoWOV5beuKDKc6hOH0zIGf6ZaWEec69TK3wZ1ow1f
iLxaUm3UoelLC49NzOC/KT1Lv7HrrLYushvexPTG3MZ+3ufmVWZ3oZpt0lhrzX3i9z5G3+fbb2k3
bEqxp+rjosjDpDnqTjL95QeFhv+6icVfe4BPWPUbTRh4Fmm2J6q9rzdpg5EMGfYpvjRuBnjn/O9Y
GihSlEKWBTkkNMpjWpKlyYt67JZXaZNemI1pylJLvKaNNsDU+ailDWEw98v2pzokLi54io4z3flq
LAxHGWcpbDuerKGbjljjdcXGTPruO3Y1EI1jQsmFd5Cy7DKpshDGcxEcu7ruQjaLHu7UTZeDdz5f
jYXekGWXQLlSGxhfiasf9t47KyrN6c+qDtt6ZUYttdP895O4MGhqEYR40ByLOLG4fAziJBw/Tapl
+dddoundyhP2UkXmv5+UM2ahGpcdo9v1vSrd+NhBgoBuyurXZQ0lhR9hY/rVoAajv/Px+zCZabAJ
smENebX086W446s+hqCp2hy9yfGbfZp3fXEcKk+1Vjp6qR+k2R/YnlqXgnuC0tbcF4tL4XzTTEr7
1FdGuLIGLOzUhDS1ScnzHLAPwWuGB1N4FfdlIx7i0ijM26iN8mzbkvOxdq5eqJAsxcxj22m5MRiP
oN06LLihuuLU1SfpMzfPWBpd1O2yIBNj7EJMdZbf9Q6OLresyVTGFVr85bLvS9sOi8QxDOo73Mhd
HD23FVZQP1Odl/+Vbl/oktlL5HRa9HjmpKntdw9D3gbaH0kSYVU98AeMmsJQpJ+xZXKblfuchR2c
Ic31JE6GEItL/VaxoXDzhq0HX2LFre5Se8bjaKTNPE9pkDyMgSMIz4F1c74Vl8aCNPkdDLOqyemH
4xTgVMVNBNYJcdh2t2EnkrWnp6VCpAhQASwUDmacPD0p6lc1Csx0a+lafUDpFl8Yj2XdptfUgc2B
TRynvCpCGPZG5V7VwCgvvB0wpDjQmwHpFJNvHrtCS0i2g/eMy3iaauXt+b6YR+4HOyhDCgJ2b2IG
EYT0r9rl1xg9tsYWmJ+LOzsPQb6nN09TlesrYXmhU2R9Zo+7YFyHqkbCQGy8oQr28YBtC/vZawen
vywIyOrMFHuRxgNHfaf1RvXZKmNc/8RkY2B7vsmWKiEFAVDYTZy6Sn1X4PuebOo2w3WqUPwfth00
1+fLcD7uFl0KBGkPPhxD5OZOac2+uCtGJ23irdUalvPJGfNguLfxy4rw4DTKRP0+dTgA+ytDYoHk
Z8pAR2cEsjhBtr9lm/m19gr7rUhEsGmTDBSYruXqa5hoPHfnvXUXDVXhbHo85r8Ng6fNDl6hscfD
3GQDpzrpbaGnU4htu5EaK+FjIW7J0s8gdVS3zdAs2Z5b5U9CnTxgPI1V9462wXy7LhPgk1o9utuK
tNWkvCLVIxTt1jDwcFkbZUujQIovfsFeLC0c+zh1kcg2AZdY947pzkK5ShGfzw+DpUKkfYYjxpjX
CVscSoeEZLGxSQCNjA3J4jrmd5Gadc7a0rl0i/fbN+RkSyYscxiaSTh3nQ4bv76ye62L7CuohaMI
r7wBjpK+0Xy/F7cmzrF+f+8aYcYxKSkavXqYrHFKnA3GxCBvbhAqeOGaT8BSK0gxKmr60CYXuLuz
fAij0ZaHUdXdWxhg5NZGadPSW7mSWShI1pCakxvYBTHqDk8tXLUZZPkrKSThD0ypjQsXJllGamdO
W2djWd3ZVu38rIHchzeBoaV/VDYelStzeGGDKktEY7vNW621prtcoCPaGAMLYexkq4K4pe9L8Wkq
sC83InN6i4okZacYYSKOjajtZNfnR/5SAXMXnYxGKw0FfPOov2sNI3DuVd/zhb4JXDMW9tX5IpZ6
ey76pAiYTB73V1Z/FxYzB61PRP3L9DxzwPUxuzB3xJQVojan9EQ3nOAvo4289qEKwyx8rTSjW2Mw
LFVDihEWijMwBGHsb0K15L0MF9Sp26kqcO9mGmprf1lrSTsR1Nt6lEBXIB2sahxOhuQfudUm0ODH
gQSA/dr7Kx2ztAD9vhM56ZkgV9p6KI34k8cmRE2+FprWteVOaRTFvbJaB9HqdWn0gcvVS9NBFNn6
seO9WUMzql8nt1X7e6/IuuYvT5CSdZNUHdnZm7yONRFuscqz63sj9f1VqcZCF8giVOCGbq3i43Tw
zbG1gm3DyU0DdR4J0+y4kR5KcVnmqCkrUScDPyM9Hqw7JyIBfdvWoBLuu9Hy1/p5YeLJ2tPUTRLF
FKXyqNSt2FVFlQbQZOI0vb5oHMkkS6duG+Rzo4d6pvSjxy4tguCxgv3V/G/Ormw5Tl2LfhFVDBrg
Fbrbs2M7cZzkhUrsRCAkBgkB4uvv6jzlcNPuqrycqnvqXNOatrb2XkOWzwITNf9bmraFnwprNbDG
xtyytgREL1pG+gBNvZrnzVKdk2E7NVubGDLHoldZxvARLkSNbWhEuqtsbc52VE9kO1tdy9lT0ZaZ
No+LH1ISvkxJD+CcWGVf6n3UimG6LEXcdt/bWabDBdjWZTPsOugFyCm3xK6i34eNKIdch4bFw0Ua
elf3t5gaX8M4HC+j4OjWCk+Dl4A0IWty3Xpgtm49m+M0RfIUJKK+jVQddv3OeJnNV47DJ2JGqBGp
awsR9TDM6EvDVpejCB9DeK7t+5TF0FvVU5kUaTZOS4M2E5oe+xgKbLzLoSEvJgJbuAUEtGQZqLxj
Y8/wQ4O6MfO3OoPc5nVcDgPfAzdcBWiGlUBZVcWsRN3eNiP1ZYU9ExKAPvUxVbqWDMayhU1rxETk
/DWpPwkFxSR30RN4+Dp4V3dd6C48gAXmksQ2DK6zJQv8V+gRtP42q6196NIZr9OCHxXU39xi/DgU
YYmr562apmG5ZwkQKHCe60bAF/PEQuityheolahn10Zlig1G2tbedqym1WU36bi6nLiJ0IeoSyhX
LkVZhgm7NtDsbe9ieOXZWeVgDVC2Qj/HlP0rBJ8qZgtwV51HE43ByKJvCwCSBv010AzIucKRbpFu
xyCeJ2yOtQw0ZFOAL3llFnBlGBH7yVYUtioyyOqPDdoT5TlAdPT7wfb/z0bYz/737szqjIL50EW3
is06+XGUggFUlegUT/mohMtckIOKrLnP12rqE1QvSBrskR+3/ht4WjDHzk2FUn0FmUsywHlQTisE
LpPK1zD0W7CH+De4fdfz5xjagORlTFWa5iX0WhJsKux9yKT2yAxqALhAMIhy1dTT8n0wfZ9A/Xoe
o/gzaAHrcu16KvV3HzKQvHc+oVUP1y6z0KXOwboHtH43RgTq03nfc+71bplmSAnlw7CKOsilDScY
M4BHpr/AbxepW56VNDHN3gRqZn6flLBNKC+1Xm2d5EsE6+Bol8KLHH5Wfhkm1hUuWaHVCHZd0s6/
cIrl8tEQp0MFcKK3w3wZW1ObCo4z5VLdKxjTQNGxwSOChDuvfz8vg1hE8tH4ZCJvMuiXpco9OmBM
382qjCHVMaHYQeNcDhA8IQXM6ydUcOaGNQ60viyCC0CRzRX+D7uuotJ/F0kGJ6qrWat68UUpQ6Ac
MKNxN3+SYmSDLiBs1/fZLl3gdKGurAXZobxaWAU+/g4QSMi47WfXYosdYIxRV0c1flG213qJhXxi
wxJmtzpCqYffq6GFF3kB13l0UYuYBjh2x92p2XM3lLDFPuhGTt1tWYWDe4aak8FxFNFKaSFiC8ly
8POHMIbjDkNER8MNoxHRIaqSpIbIm+MGKrVmqdHi3Mu0WdfPOsX7fylYpXg07w06JA4mP3iei58E
xD14vqdmtv3tGq68i4selmbgcMRrG/4soUzbfoz7ivIHGI7BmxqvLQbphMtmcIRMOfzFl/iFkTBq
Hha7tA3FFgxAMSwgWlml4b6yDjfPLh4jMFBLuFmtMhcGrrpVBUcNZDblPgrilaDNBP3TjIIKR5es
2oNJruoZPwY1/uRMm/TviQnsov97TPHcdUkbuumhXZh1BexYlcuVzOzb4qb5TMf/73cgjF7/+5EM
bWyUcNfooVT9vOzcYCbEqmY85wf290HQLQ8i09BDE+B4PqA8yrE0JnyOhQhuvfDngFEnqmDhdgiV
iMNsndhDoBP2oBABdyzU7nlQLTmUKdVvGUwLz8zXqfFsnrOrH1uPaNTcgLFHzEF3FQ+Ab/Np9KPO
sDXOlEn+/hmyZUXEywwLK9qE4CyJ9lPEDKzKA8VJNOecklW9vp/P/b1SRba8iGkFhBKkFP5IxsaN
n/pEMreHBfyEWw93r4Ts/aphUH0wPVON2fcCmA2zf//jp8a4KcUNLhJdJEPxmJF57Or7NQlir/Oa
TcftLUcWVmdm88Qm34omL4k3oYf3+yM84GV8lSjIe6z5BDsQew5RcWowm1wyQ6stiu1MH4AuCC18
eVS4J11sPxtV/1t/j2SbqtVM5k5zO9GHqczq9C0hhAF6jQJ80OyXBtipcxyDU4PZRB4fuTJdOFGP
uMoDcqibJFZAdIJKeqWh43ymjfj3c0uyzbltll5P/cBjNBFUiVop529AoJBnVg3ksCJVxTTGS3NG
euhEiYxslYNbtPlR56/CD1nKg+s0ht4QAlMIBu5Kv5ZZJ6cCRUjd7YylfVOMXdRDm7LTHyBx239x
FuH3TAw5MfAt2WEC+j8U3ZA8+HaIvtVJWB8AWtB7CBiqB99N8TXtcTW/f8pO7P0t4cHhqlbIHfyL
UNGS5jFkPBtc54L9ev/vn9grW6aDgstjEyRl+3gk6n8KUHAGQlW0MytcHIfDP/FD0Pv57zVVwncg
kYq5B6bxatkBBxD98IGbqn1toPKUvz+W41/7S2KcHsf4R+kCF/pEIT0xPbCYgEg/+3a6qrynz0va
o6EiefVvhHeI8P33S1yzRfAlXl7CJSAOwFo1DrtjceDfVL/JFoo/lUtiIKOwPnS84tWuzRoPWkWM
l8mZuTq1rzYXoWy4sm02JQ+DWfm8k5i88cLFDT3ncndiY20R66g10CChbfhAgEX6bCXObm5L4p5B
dY2/vb/gJ+6/LWqd67hXLmr8g8pY/Qv56YTaGJ8AQAP847aCfOULIC7ZvUuG+PL9T56KQ1thXTLP
0xA2XD7UNWXLd/im+VHk8O6dqcgBIQSgaZ9RWPdcJfOEAm0OaWDpnj0Ppb0huICJKqoyKOlHpG7m
+f1fdWI1t8D2ickFoN8ueggMnt0RIBJJkcUa1ef3//6Jk7UFr7O6THqkfP6hhDTYo5iGJoNrkIMg
vR6m4AOMJFFBev9Tp4ayOVqoowT17KV+GFBYTYqAoPyPcoin59Bdpzbm5hq2bWnqtbHkgUrKM3RV
alQN2lC6dk8qRtTFv40j/m+IgATZouxKwwcnnf0EChX7CprsvxXYyBa5zsqs13CHbR874EemY+Ui
G6GukCVuvoMyJq/o7v1h/FYj+EtQ5ZtAEY6NXT3k8h7WEpSmbA9wXBVDGOmY4/4EM1sD86cSoiK1
65MB/cBLaPEutTxMXgSw6GBATqJikkRopp/ZItGJJdyC3hESQ2APa3kPE7Glam771qMOvkjaTLtp
AueM72G8Zvic13WYxlfCorPkb5CuzjW0pJXupw/D3Kk+3tdTg7Q/J65x8EBFH65huqjhxdKd29Cn
fuwxeP1xK8FzNZ3o0g0vNukSAUNX0b8kAaOvPhD9mZTk1Dc2uXgmWW9TZsVd30N6ReR9lJjkOw1g
8wT3kiWKz2RhJw4n29zj88o1ofFa3y/UE7yXqRfxBXUCFPn3t9uJQLPV2Y3SxOjYufIp7NAHvQL9
MqQ8R1UzsGrn2mUEvq/N0ME5g9Q+9b1NtIldUHYDipB3U9wMndzHZqYzL7Rp4cFbCGq8+RZXDZAA
Z/buiZXaojCsRMly1KH+4bOmAQQS9CnrfzQdztGDpQ1rz6zUiatxSwUYSqEm2a3mTqVVpX6FGV3C
aCfXhJkPKUUyTPMqbVB1gvJfHcs7ZbMhONOuOrVLNqEvXgDX7eBs9BRmU/otDmv/PUy64Mv7W+TE
DLLNuwM1WhQas259cuCBXyvV8DHnPOqu8FJz55ggp/bFJurBOrckdqzCJ00G8li2XfeRVb7fV5Gr
Dt569vD+YE4s05YpACS4hcP2GqICmdS+fSVrytXHFMgD+rVORz/ex3pKVVbgpU3YN0J6n5x5v52w
OiBbFkE0BqkGc2C6gzRYpL4Ek0vUYz/pBGCnFuL78zeUY+1Ic1cNnKqinFKdwrFvkilakfiPIUie
DzLztC/AjW75YUjqphxzp1WQHCA3U8+uiBRyP1wRemTyh2w7n677WtRgpb9kiqEecSZynABtky30
yArDB2F6CKnMNf1u0MVEm8N9GsFHcMRcuyF4BKhc7NgwPZky+Pj+Ap7YjVu1uCCBsOjAVqSA4FCS
Cc3YSrYf5mSeoe3SJvacPe+JM7UlXcB01TC2DvDUBnOo6a7B06yDTynpqDqzH05s+a1tEjwTJz60
qnnpQbn8MThFH1EwtQY8riBLC1BOAr5/f9JODeY4mX9cieFRHXwa1+SpGucUvudVSX/RKiHu8P7f
P7Eo9PjdP/4+3NzMrMaq/ehDVz6nq2x+MWPmjxX8Oc4lIae+sUkjdYknWSUW8tTXNQq7gAoNT51Y
4seoAWbo38axCaRguNAO5cr+Y5gNa7SbnOnavFcVmaELNk3/5ptJtnQH73ogKasueWqdXq/gRGhf
YB+SXUZpH+372cl/uxe20vbEcLpaNNE/ShKgIWfjsurzqWTqzGX+Gz37l1x1y2eAMqht+5jolxi3
eXkDbleHF+EMAkw1FBHsjsQOqZjum532aRjeiCVgfQ5KcBvVO5SzCLlANYdEEj4dMIJJijFY0upr
NtuqYcVkkIZ8XaWF4nkBHK1wn2p3tAk8lPD45m849GqhuyoMXUzQW8yq0eXmaD9tcjcBV0HzpZ2y
5GfpQa+45xBjofd9PI3lWkgyo3VceJOEU7prQzCsqm/9UsamL6Ya7NExx5+lw3BgASvRsnx/g50o
ZW2hjrFVg0b5h/wAcThs7mHFUa1VARDfWMpduQozjHmtF5vKnQZ9Zz33qjjx3S0lBMxTljpTJU9h
NI9f52HwO6+q8lamM/uQNp3Yl1qfK1SeiDZbZojzSRjXMNp4qup5ebLZEqaF7pk4p8d9InBuiSFy
NqYaqyZ7QrdpXfIgDaOH2BLk+r6L50Nls/bt/eU6NZJN3GTMd1GW+ebr3EX1uJsHwFR/0ToM13/8
wPHDfwTOwZbMDXItn5IFykH5EMKlOofAqj9TsDl1SZNN1IQ3eQZN6Jk+Z3UHFYILsDaQEOQ913Vy
kCgiu+oyi0ij0MhvFlDwHolXOC4Xi6tdGRZxMMRzcPn+dJ4I4Vshb5DT2rA0QfAEBbP4S0vR0LhK
EqhtfGDr0p1JxH9DY/8WlDb5quuisq/UkHxuCRvi8AE9KD2SPVpe1CQPPRRe4vEa1HYImnI3dkeC
Ri+MG2943I5f0dFJ+6WIhwFt2p1fF88VDIs8lf0tXJzrtv/IlQ4rU7jSkcBfQLWU+2sK/p9pi4zx
db4PGUBRIoelEptfgNiI7a6cksG7nFs3B1DQfH8+/w6XIVtEPmBwYUwRPL60DL+hUJOZFlPUFvCH
J5LBkSW6IqHuVrITdvTpR4RYsprLOUX69Pj+Tzi1wbag/SrQlDZwpPgOvNr4umbUXLRVQBSYAWnw
LQyq9leGGAfumYj8DbhPguZ2zM7WS04c0S2mH1hrbhobGEx31bLuCw1Y1Vxyl7l/g5cCiPDfM+rb
pFtgvsWflK0gTMZxfUz5Ok3nFE5PhLMtWyhLBQcAMGPPpgSLKyzasem7a8MVTEJ3sMhCAwlYleac
W/yJq2BLG3KpjRcFuOyTqQDo7qoWFRpjkvRDC3+1OzDhApsnvidnjuOp9dlUSjwERuQycfpECOyE
D2lEUwJQC1TXi/d34KkPHKf1jxAaBSLswKShT4Azq363pCFgiFwb++nf/v7mDgDuRknuZ/pkmpq8
JR1kZ4pIzG46c4hPLf9xXH/8/sSEULv3pfnaImYAzwKBbAEQ1hG1A7JBD1xzf4g8KMs/3h/PyRO7
uRJMCwe5zhPxFSXsIG1yvmayfUZpgvDPK1T+/fWkkj6Vj7HQcw9OZzrDGKkfx5HfQriNR/3T+7/k
xMptqRfgRDI5l0Cb5RGkbtob1sQ6++yjMDFf3//Cib2+ZU/QuRTZEnX967w0NXuJJ0PkNTDDAXi9
aaME4FdhVffJteINQMT/9oqINxMc6rWLAYadX7Nwzbo7v9br/LPxot6hD4GOxJmNf2Lj/OaJ/7Fx
BJszeDKH/hVKg1Ozb3os008H06cwy8MAt9cNNOFQUNi9P5enPre5VtFtWWGw4tmroIOWF+CYiSDK
Q00E/8BQpOa3CtCn9fXfvrYJugCWVTZa1vEVhc9w+FRPa0PELohRtDmquixQ9YAGeQYrpzPH8MRW
2dIhKuU1aIjGvFmekKAqKl3rI9ZsBm9Q7qEHNsce8ge6ab7HZRSQc6y6U989Fqr+WMUMdhERrX32
2iZlMw0XbQsFtacRBmHpcqmb1omsmARGf2TqL0tS/uN4N3G5HP1arasBghKSDpk9mLZLgJcFEyGi
+ynCLoJ2QDOMzdsS4t9dvL+sp0a7CdYLq6H244x468FYWoIdvDFqfk+COoIp0JykRyIWJtzqA1gw
VJ4j9p9IPH/3Nf6Y5BhgBhbWa/IqFVpnVxNkEkUDGqZdp90SoLt4Tvj91Ic2wdyTBBleCKIsBOpQ
3SZwOSIHUwM7l7eG+nNExhNVzC3PAuRr0EXWWr2tzMbAJo+65WiIxxnA99lBhAm4zrdDWTfqLok5
ASzpSGzywfP7q3giFPxu1f4xnWqcyhk1dfOzyQKWfYSBnqtZnoYpDZ/R1p5wbUmdyfTMVj1xT2x1
u7lN+5GnS/0mFzG2OeELkE7wPoAD+PvjObVqm2CTVjogCUqHr7z2RhxolsRjbmk1xodmTIP6zDhO
TNuWOdFYrZYIoh2v4I/UHZBIEaHdlUBKwb40GliGi5qPEMI987kT07ZlT+B2FxD9aJufaw0Q7V1G
qwimIC1XpD+n2nxi4rb8iUyaoI2lUD+ZQB/+pZmDtcqbrHLujvXDWO7fX58TUWNLo2ikHaapl+pN
Z0mbhhA9TuG6WoQhTDfmnW9T9Y10KoQ7iQHk9Rz18tRXj4P+Y5eHimgQePn0JicDY4OctbjVs5sp
8oEMDjXsG8kAUJwdRXCAB2YUfXl/tKfWbRNDzBwZNEOY+okkbZ4fTcc6Cw5+r8+F/lMZ4JZmMS0e
kFw7lK9p1ppKXXRlWYPUGKHj0eygp0IsvRNMTBz0CAnE5svA13C8xdudhnRHqqDk05mjd2qw8X8n
Wfi4zcraNm/HTFA/kLCBSFpeSjaKMx2fU1/Y5C1BZAIfaz6+8Z57d1HNYTzjrZwoI8IzJ+1UySHc
BBBUGyTvZljZ5rxqwmA9yjkOLLwbKy+aL4uOY0rv6izJ5HIPyhauPHh/cnlNuGMu2JsBoHt/gKmZ
HA1UVY/Zxr5a8Kip8kmBbPUZXAFNxnwG8YOLHaqTDlzUno022ptUiNbla49UZSmq2UcKKI5udJLt
MjAhhosuQ8Q8U1D6Xan8/+pKskXaRpBfGWhj4fzZCKKaV89XEG9uJmr77EMEBf8k2CdjCu2t65jD
L+Iq6QULRtisM95NOy7QqRS5XtqOfuhgyiPNLewHoZByqVDNXeUviYrsNO7Wpm5amyMpC9anuRtN
D+vDsDOGX4Djvi6PTKWt6x56kYnFX2QuEMoVpsH/fmngKT2wL5RaToczMejvwTvZQn9nEoA7Ttse
TIpSoKUM7g9udxhUePBn+z0Z+qyJClml3dqfSZb+fssnW1l0C4OisUocdhWg0m2oLsgwzhxFpgUN
dL2HlxGSJkepZ/ewN7DjB7XIODvnl/Wbo/u3ld7kamDAt8g4rb+DOLCrv9jxSLr6uoZwczQfg1g3
5DBQdBf440Aky+I6t3XXDxccbu4cNIB4aslyN6M8X1bXIB/Bnq4Abnqx9W6hVcn4lGsOqSpXqCA0
vLsFmoaa5oEHfpb6nLL0ia5rsmXvTI5k3XHeRJ5CK22eP9d4WFTlLl0TX3/VBPYTaQ4a6YDfBaqv
Vut950OwSK4gg29acbBdu7btZT9Ptl6fEsghRPWt4H0W2p0F/qyuLo0NR/0DALWYRLuWUFjZ34No
QSAzkkPvWSztZwtyGp3ObMaYnAg5Sba5JVCY7gIEb9fnAiSvuGlgcF9ItJJUPH9MwEfqMSwf9kPD
dzF6InXc53Jd0U25IFELeboLGFpPXZj3dCbLBa/pZIIdyXpOe5nDEol6uQcoMpmjqyMTbJqLGsJC
xOym0EVTlHedFFVXlHVn1B4k/Xq+UVmiAXCoh5Qul7ISAEYXlmRIvwtUNpw3Bz+Pi/sBWsU6gF5X
dmUd5tyltDT5CFkzh4Kz8qnlBWpiEYmu1EizEIrXwREL4OrG2ceIMQiLXlcmqqYknzUd6VxgEdKx
yscWyefFpKktvxLOYkGKOYvm+OuCpx0oi5S6qdwLsE4WvwNTBpXCXjcpPAHY2imDsw3Wna4vkxZ7
Q+cW3noefhdZ6BeQpYJFpvJSzKsSRZgmMvu1VHYO10OyGN4cNJ+l2XcBVPP6wmqWcL1PsNM94Mqu
piXo+1lVSXugkBBdPgxVBG2zO52aKRzuxgWEN3/NqOoI9B06QIFvwKRuu2/TAnrOB/Bf5UBzDWYe
CEokFu5BhTJtr5Ng4Sluhg78t+gqhkZ38LiwCeZjO3ygjaLcR3xS/lHN69hHV2gz+PTVhyViS1FP
wSg+E1T+AF8M1ASZ787iGklgLFIL/xLrCmbGuw7if/1H4FVScZVQDqzEpZXg2pf5slaegho5yvl7
6UF3kHnSMVw3mF1Y2ZOiWaK0ugtEjN4tiEiM+wfwuxooWwsN+GhUzCjD8FswrZy6cRn0vj5DL0DX
qqAqHOtLUoUSNKiUlJ6SfFxal0LfvB34s2JoAd92dnQ9O8CdOBr2I954nS4SyOEsu3nMItEUuJQt
/k4XAZxZ7iZfQskC7KtmHosua3oW5JlKQJxaIS3SaBTKZxdPV+BQNSvIVFXcyhzI9jDdNx1x8Q9i
VakuA97X4psE7TP7VA7yiBImDfz3PkBTD9bxQZYAIJMz2aVobaS2a56IzvT0oYywsk8p7Rf+HUFh
hli7gHJf+TpBQrg0h3WcAPuEVhQUvVicO4ILtcmTsUrp4zL4OvQXuCNrgort4k0rL6y2qODiLrJs
Ta9k6DJObrKyCuR3p71vl8sl6xo9XKHrkIW7CW1mRcA5pQH0aisDFU6xUivsq67pAJGqtBrq6YDE
A5DNneZqDfIKRcC1z7WbIb0O6qftU1Bu46Cu75Yx7sNsn0S/yW464n3IdoNbUyBAAOhT5qDgtSgf
Z0hlhslOJVOQQlUQus+RyacRflifM3gJwPmeaRz78UChaIhWgTpKW0Gy0GskNrAdR3shBzgHsvc7
vDjT/uBjZBVtMfOyng8IF+DyFmhm2SXI2dq0HsU9hCy+t7NsoQdaz2u23o2qC7t728QtdmmalbP5
1BBFSqjZ42UmHohe4EPZ1yh3ml0oCanTnHnwd+97KdCnyzX4ibGEdW5I/HNgywkN5lJY5y/6RSTN
x9GMKKbAvYJCq6YJvGufCbRs/IEly+z20iF6xsUUuFqMBV8g3Pwp8lahoNXCn2bM5YhD3B9iBxeM
N17NjajwAxLuEBx7Dn+ModCsX5JfYgzdMBVCDTHPxxHlMIce1kzB9e3Rs7a7Pq4IJKZQegeT61pg
mtJijVIQKkcPXcivjAoopudtMrthKGSyqPUB4qI9Z4UHXwvZfcxlZK6bkkBwINciRmuiiAabhJcQ
8g7AQapiMnyg8CNQoMyrWLRv/YKK4EUGIz+oQw2sd9LkZQjh3Sec0NKseVt5NqJfP0O6/QXdesXv
Z7Av+ysJWdEJtGIe0fCLRX+1foylDjgFWq8l7U60PDCPWQ0WLlT4O4dN5mvaY7uufmheVQ8xiGfI
uDVdCXoPrC/fGJwxIZvfpUPcfpfQjayGA+IrNLmZ6pP2EtpScbQLa6X582BK6g80hPPEwYxV16IG
X6KmgdpwbUyd7dGOH6tLXHQRuW94x+v0IkjCMv22olSowco1Kgy+jzH4PuEFm7tUtsdXFK/KHIoY
YVhh6XGBHrJxiKNXu6YWYoNiAjIxR8CC6WAJPU+35qVHH+ZSpxM052/oWLHmroG9bvIyeSjq8j1I
Rlgq8NzJACIminKzgNoJx+P+hgUm8Te9Qw79gkV13c8OKEDcy6nXw13S93MNyibAuZ/7oJpKv+9A
WJqv1o5lvdqJeGzGC7w6TBTmIQ9wswFSLOiXmvVivp3QaCSPUnYk+4g0N+lVnkC9pULrgLAERA9E
deCL8mUapnnI+8Q11U3QdbS9DDscpo+oSdf+eRxtY+EIAHGqxuyAQ0CNM6dsrKQsalSvabyjcWpg
kqNn2IPvoxRn12J/S65EHkzxyqE6BrnTq9XpINlza719FmKRUEKeoYV9pK/SkYhn3KGxuUcfEIEn
x+JCq/S6bFc6RwdSsphdDJAiptdr13UB3wEkrh7XPsSwWugE2jyu3IREpASb6nMLAm9jkRBAKxWF
h9W3NNmPVAd1n+OKAHx5NxFvKn7oHPS+s5uAHsXB21E5bFbdqLXmYEjxqH2r49KNn3GzjLXaR8e/
ftOtkZY/AiFVKXOZaD2oQ9vEo6sv1qbXOJtx0kU8O9RrmPCntTEJpgJwO9X8Eh1IT9eeOFThAxgu
jOChqgwSIjutXRN/jbCtsd+JscbdjNFgYN22KNzOez7gvn9b6jUggB+mRyErqTJKr6JhyrJ0xzR6
nvsWVcTsBvI9NfmkBhoMPz2nTl6OEl0adtBjIMlzRq0bLuYlG7I8Vuhx3DosS3tgiNP269DTQTxM
q4PSXs6FhH4XgP+M+DlH1t2ZO7iqp/YGp+3XbE1AH8oIkg7DYSW0kT9aG/lbaPX6+ZLNJhL7buxF
fGchveX3EUVn+aaGS1wPFE+Z6G7ceeetO2ioH0T9Y4lThA3hsMb9fUaghbVejiW1vs0T+IpGEGPg
PlAgtZVg0T8dYUjQk8ETldivOhJy+GJcGtlpn1aRV2UOg/m2U0VS6TJ6i6dFR2wPvUB4MedD6wFt
KMLZT4LBKCkAiXqPenPSoe4a2Qw19iXm3c++QRhiF1I2svE3UJddp76ImwC+K3tNJjAi7+Dmpry4
aLOFiDtVVRTJRo87bFpz2L3JdbiIIlst8aWJzBQMH4hLPRt2oLF3fZvLfgn858aDk/wd/QpI5ewc
mLZ8Lmbjgbzaa1tKICddtIRzhWOG8IzXpSC0lX1BQphg4jrFP5OfQEsQ6a7nLCXr7bIGPPy0ktFI
lHkTGdsnCReYcX6SEe7lqqAAqmb2MqjKKPxcLevg4OOGZEPt3dDMSXRV2iaLun2ddjE8C6CIoYP1
MAN9tbzNIQg9XQEpzkWNH9EbiMR4SXDvyhJiG74L14cRbzNGrtJRKdo/ZQOB8v4BZB89GeTvSRRe
u0ACp5IHQGbY9BK+Oh1kucDQwHatpV92kwVSdipWEbYOudpUUVLuNUatXqo1Nsm3aOnGMcnJ0HXR
ZdWxGO0PBzLn7IGMGk3E82yth+W5k62Ow2tIu7e6PoyEtUkCyxy8f0Aa66tpVPksPU1E4dxEMrZP
Gbxf+2LkPqUwy+2nEUT7HUl1Au9BwK/CFMLh8wqPnZzaFl2o3RzqdoIAQNbaxB80sHtBm68lUCvi
yqH+0eZc97OGU4dMZGJ3o/e1WIv5CCPdwc9safsLVSJpi/OmpEfhVmRryopbVBIBL/4AEQpnvnq5
griBaA08t8HIQcsANOPG4+06X5Yop7JvIoHe630ag3JEIVMRqjTL8fqFiO0XPCMdrT4hvMXIDUPj
+PQIo2iYCe26jpNRfahxbhkeWf/j6MyW68S1MPxEqgIBAm5hj57jIYlzQ2VwMyNGAXr68+1zmepO
bG+DtNY/NrIR4VVPAFcKDU7oBMtnFRuTncQIHvd9I/3Dv0PDG6/fVNg42zEacib/pPB9NwRLym3f
D4x/inC2c8CNk/3qlWvBJjfkjBQdEbROzhhxGlBl9i0el96oQ0aKSFNf9LS0LiEaLtNGifWoEvLP
MDcq/yuYoNVv+LVaOCljCV3dSD75JZOEvZnihXSPIrhsvWziD7ZmnpSkyoJ1eBqmYPDfmWTa+MxP
zxGUap9HmLM6L7ZA31pAxHqnRO6uh4UAyOow9/G8e18T1aAM92VdFPPJs3qQL8FS6Dx6wm/Br/m+
N7Kfxtdx810tk0E1ZBqk+WQG2T6SkjuRB+W40VCmztL/X0EZAxvqRws9Iv7rF2ffj4FYR+fgKyun
IRlJH7HOeTWZ0d9aTqKFt7xXNHocAChHT6VkHfrhlILN+A37JppaIAA3t8/eOJnlxxCENR8+quRg
9dKFaSz8wRRUI37gSzR+cMqEHLo7LftyeYhw5QL8d9YUD5OMnG5LFh6J0Ll08KUu71PfYsi3wvMI
jF7Dsh/+6SDexsfe325h+nGF5W1InGmbs69miTeqM8iWHtB6742n3EfwmHH/yyNKkA/ZJBE3l9qz
jo46IneG5iiHiASIFLhKR/uhd4J2vAs5wsx8zGuHERauv9goTWlVpwviJ0J4wUvvWiTLKUIb2//J
+z2cTrKzg3kCelgB/r0pYvpmEWI8SpUzutP2MK5FtZcpd0feBs+V463d8L5KwAg33SeqTOtn7vmc
Rnamb6264+K6Qejc0fvbieXkShJ6gqSODN2EIjF6tyBHTVyYIk72AAfClG6qXXa2T1h3rzwj3C68
+CgsZp36sEgslkzUI2UZ3mUZqRasUn4m8BqSc3Sw/4vdGcX0B93qoqeOsG4y9GPPHEp5Vj3Gsth8
neQVe8+94CGQqA6LrSXKQ89778qDle0WvmmnAkUuCSgX/6yzRBxki8QBdzRV69l3TaaLAgSQK29p
EiyOvzXpNmoTP+FUEhmUbjv46z1imXD9FKNrvwdoTtqjyLk6yU1iilzO6NWQQu94oBdQgSlCcg9u
ETufg8Rh8hk4u7rtnaLs1rSelUegbb7PthseBp1V/SuIezBfzRyq8bsMBb2VLxMT4/zpVhIly6HJ
usn2hyjkCDp2xCm2zbmUswWaXkRPapFdMKtZzPMK8+Nh7AM0S6l2Z9bYlZ3G2Q50N9vOu6N3lZY9
M4Wkw6VlqRZ56RaZ+deNTpfhLkdZKFnZxrma6/O8Z+HQ3DVIfvXwonZhwreyigjaGCFTGJ7NEmbD
Z7Dozd8T6CM39NOAQ3N6iup2M8sh8ngVT8IZgv2P1w1cpame3Tlnba36xT9sPp1b22EaOfPA8Spn
y5g8o1WYU0hqHHhXL8W+f0UhT51M7biS2JYCMarbPI0wpg0vtnfJtUqshUb+U7C/q52n0XVC9+C5
IrIsGGOGlfAaxLnfZUdj1kZ3LAO8NDOAfJfx3kriKHLnuCt/VdcsDGfiD3o70gqH1rsKu/ZCDYJX
BMm6VUX/6RR9yEnE2zYGf1bSBZr9VpgLXLglWIhl+zBLWYn81+LGuquueVsPjf29Vplr2++xVvg8
L07Z555JY+4DTjoVtoM3n8gn9uLiDLMTUb1DXEVOeYGpVpmwjYtncremxj0PeWCm72XeevuU6qZp
Qn2I97Dz7/ZoXXfkCEoGv4WsM8Ns5Jn+vu3LzvyMeE/sedsLR7cJmaCNtPw9pBLHOm+KcTqwsSzb
W+xRMPoJDmtaKqBcPxqp6VwbsxyFaa3/qOB7tT7JKCRzNMk6svlSloKhGlIiS6L5p7e1aiYda9WD
fi0jkTVfU9bu02dEXlD9Tk62LClW09U0JZEylX0vwJ9jkilztPbfcc/ppU161MrFAZUF3F0yiOBW
q9uNqFSvcyz9urszgpt6Ou7MyXFwEm402/mUB/zr7lkXllRImji33Hebj6E3ND5fOHdl5Z1pnqzc
7TiZatH+OxlB6EmP44aK5A/WJA7kk8OxHn5I5lyvTq2dvfp+cAL8SSeuObf8Tzebl3/LGCW3dAy8
hjKLWMftt7zJpT+nXRm68ve+OaNJ4qHMK7Q+CwnuLOZ1PXk0a7Mp84+ZASMqv6O96H3z6Bmi736R
HQB8xX4gI++hM/z/xXmolzU45/6y9eHNulbFyzmM+3KdALr3uLptsIaD3vj8EkBruX/Mfrw9bvHT
4GRlc+eX7gwWpTuyq/qjJBKj/Vgmw2Jw2NiGMkv0F0sBAJ8bte+07LnisdeMsu3RzkGfP+Z6KUUA
08G+FZ9s4Hb80iNT98t5zRlVwuMKKsgV6NpiyFOmvmLxQJxcVBV385wt/ali0xt/BDn5rA9ZE81L
c/RUAxR2IH4pluEbT0SX/VmJhupsWjskurZJlClw+tPuRzSSJ8y/u6+SVXoiTxtafYvD0rBWIUxe
VBOfidSMeSaLbikzdidZNsXzHntYLhLt5zZOaTy78TaqdpEq9euio6uduSx/6mmKUdO1Rbfvj+gJ
FfuFqLc6eMZEmnXXmMNsp8yy56OhHS3IYvPJlRmSZhbs7hj4xyka7bwmsdFxd+fvFVB+spDCt/9z
h2ISbWoL4lvsxVrgrPk0ZtngrOmiCEPZUpiWoFUnsMp1nC/o7Vjk0r1vl6E9R8pzI9LNIB22EaPd
Onbm7G2xpFzaq6fdz1I1bZ2trmNkBte+BHzeujuM84CD5dOMJXUkAXxH7zr9pUSseYMCdgSRef27
9gL/tRiIh93OMxE8dX+NK6vG9kr73DSLlzKMXVO/ljx2o3+fmy1boiuPv9wAWAMVxIZOJ3cPTZV6
TBue1MmOd8rmDwGNRmvlJyO+v9i2fLYUe8yHdhCj1aneqEoRnGu5amS6GylzeaRJN57rE3ldbq9+
VpyRAvhurjVKL6D01sT2LlutFPPZgV+to7PcZRA2D2bAyEN2Yrm2hUxW6l4AYIFKKL58yLPIhsXj
Pq1+4R5I/5oVhX5ydebs59hF+1RS6Rf1hLpRoJJ51WFRZsA/ExaWgeLoFEC8/zXEsWV+UmS52/xj
e+YxTjrGD1JVRzNpsabKiIp/o87Jlnx2M6HlcqBXKaRv1tkoCbo3Yz+1+Tk3o5oewzFa/Ox+F9so
pqMsb8jG3R7MjjyH1mOMSjD4ZreBYo2anJ0/9HWuQIJzxPFpFtGPQlzfRiojEcu28ht8lnEIy3yI
qn2fg+sWds3SICRus4FYNdhO3mU4vNGYhzpzZbenhjhH3ox8dQ3wzZiPE9tfVgDTUf8ckJr+no1z
IF+9mCDnnYyjIhdXcKRqpazbb/MherSVYzKKloc5nqgixvoz1mnfdX37F/5lUT9mf8IUfarUoNXz
DKvEeRfO6zohUNqVO0+nQU1qHQ61BRbYgM4BNW7d7F3QXfu9mcKRO6geAv4PDgnyU2kI4NeZIJyf
6h8BqKXuz9wRlpW19JGhb4cA00v9iofC82ZAstEEX1Y02NoPLn4Ipnr/lnrY39WVmOy7o7t58s5F
VFXTgzC+Zme1C+W5yYpQZokuxjObo4+2dNfyLZ70svzW6LObjBWZTL386BvRKRLO52LK9r/kzXNf
/HSWtljl3VQQcu4+zqTxjNlru0IG2Z0np5RO/Wt0sn7UL1Ko2ayPMkcJtL7MMfNr/Yx8xZsA0DeC
NcNDVECV4ljeie0DCWWHM346FRWjGgdvVzv2oZmg4rKXMVvDafmqVDku5hTliKWyI5soQUdEi3Xq
xW551T/unl8H+atG2UHAXhwVZfXBceguD2wMIGfpsnVC95yea+AXb84I8OR/aBoWG516fr/o+bj2
Enlnsg3oisYj1zBGqaQ1+ZbdDdU4zq1F6SodMXxEjq9ldz9C/cReUhQ5moqH7pYxWBw8NQnvCbyN
peEAf0kA432pisj+nLp2LD9yuAIohhzTbNxcCNqvneJunSd8e6+CnaSnbyEatTeJYxtkQ0cBnAiA
0Hsz2OHOHRQ/4uMSqlK/2WHYyhaQfPK8C6lnc+uzKOSqfPGWoax04uKPld6lkHXDLTl2O/gsYYWA
S07hBv36Ngg7yE+1mKX5Q2w36s8EqL0cP9bV42496rjyyTZMw9ivN3QiM3OsNLcOZMbsV+PNc9P9
4inct/Krq2O/FUQgx8sKm9dAokQDFxo85FYP5JKqpbPXUASTnQ/lRKRZ9g0MeXSZTkWw8whaEq2q
Se+XKETltL5nDu5YcUXDoRCkcxc32y2/grF57eMjksd8Foepqbo6h6ntex9CLNQ1nVrPFJ3ettV+
Ge123URblHkyRaZrQr6xkTDM07pQQRq/uLnL2+McmZryssHqWE5r58LxLaqqQubNAQV+auCyyEVN
fV5Sj5C3osBTu59LO8NKpTfRcB2lxOLXjaQJq6Y55askWHHZ+0OO6rsaHjQi0S2lgKaw+lxoag7q
U8yXFv5BkmaeFSsrKeoH9aKgdDP9auMeTdIFcl+q7KPXtV2/gZr6vXkplhB778mfjaeny8bb1rOT
Y78OoVQY3Yjk0ne5xZVNn0Y7LBIInyyi5VSh4vaXV2MAaMLH0BhbDRdPkSrZvbrAMDTYu2CHa/R3
dLjl9vdCAB54TwUTtB/XLO00PUeX0MhJVKdmFk67H4uW0jjwsRWfUXtwHFnkmoRu44RfBm3OVGJx
JVUS1iUsC3yfyBzoeAd/Xu32O4PK43tnlGdCW3lwYrypAwKk6zSbSWGeYuZSydA2a+g8NeW8z2GK
ahnx8CUIW5WPHyFX3egdcDXVXCzZGmjvCr1NDBtPpvDskE4wpSzWpQKx7VIQxRAcoOigkX/TEKdE
cTXsSHSp5Wgccn2RYuv7+q5YB+0PJ1b5rrd/c3deYBPbzbrli11QJHlJNI1mnGG7VdeA2c1q6+v1
LQhBcNGB8Nbb57Vy5/q7s0Ml41vj3YDPJTOZxKtUF24t1uNgukGvv1CKFV73KUfy3PID4mRdbwCu
7GkcMbc/rfZHmWtg4zbxpJ2pVAxat3SoJwbBbzOEZyUyr7OXE7KaH9UYKC1+5X0GRfnRT2veRYys
k1oQVzeAF+1+LZ22QHkzrz2Xy2E0eed8J3YLPuywGpiW+Bmfy4ANJnEJF262vwTrKXxkl0iKsZMP
HjAjtMMR/5j0F8B1k+GRr1Pyn8dR/mtC6KP6wyfZAX1FDUqa33fBHFPOi7CGRNJy96KIGrnMEM2L
qsE4cn8f3CWehjsjV/CkZAzKOEvsblAtQR2FXF6PDkS+9F5xZEV+eJl8JjgEQ8JZYvKUW9qevlfe
XtV5GjaUn2cpdjdmHpK3S6bTMzQUhMl1UlEtZUpKbW7eoQjnPTx4+ST1qetQ8dSAP/UaP7Bh7U2T
gpgQmMmVWHVed3Q4dve7mesJotffXXIJ0nVouYm9uA2iH0EXyVghDnFj94nZZijbg2tNO705bFh9
+b3anCq+LzJvgOArPdiIR2h8RwQHzTDFEsg0GZOYKZeozxE1TRS7AS9EpthOBgbfvEqj8zBKgqpD
GJRQTCBklCeN9TPnilaEsfVMMJLwlkTQHGj+hj5jnXesQ7cYrhtzXNGDFtCuc+F+GvbWHidKE4dh
OsK12bZPN6Df6FudjSgsknwuxNbeD3ARDX7FHPeb80TRUJCZt4y1mXEgnWioFOab58k+Wp54MszI
15MA3f1ltRrK7VKAKcko7WNBdjiPLeDzs5mBcUkxXJppBNzwtXLf23J0iFOyDb8ofYcexA+bQ5cp
2DnQ/NYz0ZOYdJ8/cRq0rvDSai5bryB4HCKt+4UmgobQh8xzPS5w8nPJ5A9B7CFA5DcikuroAdQp
NM+29DjNf0Fm3IQNhecg70hHlhon/ywbr4yi1IBE1W8NspxI8931hPYdlFWuGycc83L/qNAuDQ1S
f6zPEv0Hw/1dVUXR9Ft2fuX9WRr6rv8N9Gs0V7X5Wd3cUyUwCj8piWbL/VNTC59TqXBIZe0SF3ip
fHOYnFmGqULKm++hopn7AR5OTFfeynz6VZQmqL+P27CoMCEiwZ0rXhFReo8r6Ed/1jJzmOeDch1o
T+m5LqZj3+mqfyrs6Iqa8F+krz99l7IiUEev0dWDHmKCtNMG6Wt28eu53x+mbXHGOzM0go28dOkV
+Kx5Pn1xDJfV2eKkqsveF+e13Ph814rvZ0s7ZIbE+gjgB+8o5qpavky55cNX1W48mOfal7DTqE2y
tjmhkiKoOyUDu60+iD2rmSWbXvfqeQjcga252nvpLIetHKv23pVb1d3ZzhTRT7ePG/+NwEvI3nMO
Hmrlsbat572yRpdrhFwX9y1yuIl5/aPZVO29bmVjXTw8jR89x4EvtgkKYQr738bxHWb1IibHiY9t
yXgvUt8ScpiQDLHlL7RQEjSdDsRurwfYIEE3zUAAWXBDsI2THyEihBedW8GMdrZuJ8uftgRR+gu8
DDqZxkRq10QYYOL272tYsXg55lU5EpseZmN80qzE+wN06xx/Y5bwWxem1UX9wA7QR+6RmHzfqa49
/Efx34Zpt4lQ8tm++EL8bcuzhp/rtlSwNXqGxL1wD94wZVWk5QfCIZ+Gw7zv7qrGqx2SunODmwvj
BtURD2ofYiYSut1yVlNWwcakPiH9WXgg2aP1Dn49zQudXCj29iujDrnxU2s2+940i7ecJ8aebb6i
MZx2OigqRXlfFfZzadPYbCr+GTbekL9u2uLiuGvpxDbmXHP40pfk5tP8hPRlL48CroZJ9TbsLAmx
V838UIfS4irY3ZlfR9+Os0GaYezu/80LuO/wEESRqv+sjV37F6YXwXO1NoWuvznkC6qNPFSG2Huy
K/Q6HadtjYnzXnq/6b6oIV/Nr0YyVB/YxsKoPfleDPDNLTjKFqhbDgVfLYB4u9H4bYB2UOXF/DF7
JdIRwZk9t0ltN2c7TRQYENcOooJSOqFTJ6eZC/QL8COhM2vyn0kPMu14KEkJRGTSLE5f35uY8liy
4ub6ziXEnGrYsK4IpnoARBfOSywGSM52cKRiwAT7XT/i2vrxx0S+eFak/KIncCLYXBLJE5d6l/2b
uambEG8NHkhcwuuSL3ECkQEUOnNU6tTsISK5qy5I5a9gloF2lmR297pZ+VIiMM8d4sfbRRKNZZQf
epd55Sqpv/G2U1Ft8+YeIZDdjijysuHWTiz5wO6pmwPUu5xBJIA8F9xkExuICcI/q+64zBO33kbz
AjI6OP/o+5v4mFQ0+AzUWq19K4+cJ2t8GiDgibGNmE7rD/6Gme53TzEGJ8KClpxYpgAXPC62EqGe
IFEpODSREFtxNPvidoyd5LOJJ78AJCPGA7ywe4yFUzB81i2QfXhahmXffrgKwCdMipmelyzt4kYD
f9PVQBwx4g+9/ALljIqNVcEvq4vjB5COkvj5+arriFXtKJxosVemoE0Xh76umz24aC+Q87uUkE1H
IQhEjRh8yeJ75dIrdxKgEFG4M9UEuDIft9hvsvesJfTkY2arna77zFs/U01PLv1lvl31TpKNC4LC
Ux46zZwfSJafkMuSu8OLpG872JJkWdhWxz0c3O6HE8ORvhVDoZtTLEXOy7MDcDGfBcuKMHmPEAFc
4hVQKi2KWyJskCt3fAsLuh24e52mq4frEC+j/yPvCxUdu6kkf59Z1Smv6P5zUikIJ6md/MJBSVo5
rMLUho9jqQVEizSVzOFZ6q7443o3sUk6dKE3HasukMup2+VCzteN2uyLtKnrmqczshnceALaB/uQ
bDeqjK0NFGx/RHWULydvbPbmWRo+1nsYt2n4EUTTXjxFpBjulwD1rHjKSQ6rCQqblPyhy6zzft+m
LftS1VE43/sZCurHhuoX70/Th6tzMcoY592IXhe3rTjwf6wLib9/KLXT/FDwxZk6dWuk9hDryxBB
9DhqqjbKndfNqP+kuwfByVNdHL9QsFDUv0RWcWwkigk+92AKmhYFq4nb1UtILS7MHQhiEL8HhQqr
+FBm9d6mYC27rZAX6L58Xy3lE99WYiyr9z30ql4crRdWoZN0shnXr22dl/oz3rx6ecta0jIuJa7f
oDsMHtmKVBEtAAcGv4Ndnds1Ibw9tV2l9VWWXjH8Le14KyxRqpRtgECwrpFUrdhnA3Xy9CbGF6Qd
cdSlyt9WF+YDBbVZ0l0IuT2RpLchhNAMVxNo5DjWNB01YnGf5yGQR9YP+SNA9KA/VF+yDqLLkprS
o1nIAA6p96IWQM7AA7S0VmfDzzrEL5YnuqF24IuSks7+VUWo4Cf3HX5761rh4DgFOT906IS33/2S
rQddzsvZmfv5rUIiL3+OYt/m52VVL85KrfYd+flb29FElYmv22qznqw37u5BQRbFbcrWalZ1WGUF
JRVkdEycq97XLtNFOAUIpeKhMLR4s3b8G7SN4jrJGqSuLEOKhdmHSLR7duWQ111w3CJPybt+9oLp
jcT0fL8IcG07HTqbgyhDJkbqOb6ROJ/hSh+gf0BEIXOdRpPrbXO68JF0L6NHEUmTktE82zxBYYjq
Bknk0P7IOWS/90vk/RmLNigeDUjkOl5yMzv2aWoWQNoDw56Y5KHwp6p4H8u9JN2t4p3OYEE8Wvte
RmcDej05hmU6uK+WEZDkMAd52L76HUPbksDwYA84zLbEI0HnC2rPMUWabte/eoIkTSXekReUsCWD
cXcOo6gZSW6/ybvaoGJ7TwsPTOYmusodBfOdE+9/phAla/9FeyGcj7maCvWTzMqmRXFvWlSLsLS1
i164Iab4Ch6/6E8m5mbaD0D4yNNOXgF4+zK5uXCy7xEE9y23CBXuoh/QJ7pjf+odRHe0vpU0k/bH
udu09904JYzMMfP2tf4K15ItNCnKEkaFuQYcZU7rxs24dDpU0DlKRtkq9zLnM5vMnSujRvXf/MYC
vqUuWo/m0cXl4zzzU8bW5WsExnkxupz2exom29Je1kZw8Sa4EWLkyHnd6cFPs3nQU/OMOlbJ//Cx
FmgGUGyWyGOJLg+r4rFmHvZgB2Wbmeo5U6jsx8QS0969xGMFV51iwluLJ8wKJOPPPrqF/hjVDpLS
ZAN/avoEOieszkFvA/Xk8Lo4kPdIycR3GQPZ3Qdimp3fpChWU/mZKxuQxiwV75l43RcfgVqYN/32
qLB0F9MHZShIC78bCSmAKaCBjoJDdtD4pTDojK+HJaqz5Zu1WVstYPar19PDsguSV64omYZyusck
NNdf8Upj2nYa3LKfjy1FR5m99GjC/R4Oi22OyPghWOfD7DvCiEMcEF7Nf6o9239nM56FSZx5LNRd
ZAdEWAfyfOL2Xw91OB3acducIcFZM4Y/y7Ds7Fvo+0Eu02CuVzP8LnXWQMsFUSVai5mFNpqnFZyh
eSIzBC8q6p351kPSd+2PqYi84HMvw6x/aEQfb1+sEvN0hYLXuT6EqP6Lh3ZAOvm3jLjdwsQEKl9f
XCg9XgWFzHjMknzB6icO49jkLV8qkoXzb2dy9hzm6WzrRp53J+DnuDlWuMXqGDwCToVmW2/zz84w
1Yhs8zJWtn3LUFAw40QZ+vufjStoOEpsIFEnPVgct+sHqfJ+Wx+cKMYsUKusVvqgMC3Uw8MMbFXN
fzu0Py6pW0uV04K17aX2/pPdiFb5EFd94BUPgpYY833aZ/KHKJnCcYBOsoNKLf8KkFgTH/p5LP95
Zd9Rhowfwd8QgQJQfUMetTjd3WIqV+1pMHURR63X1tM6YWjEsfLZ9KZoAiTUaG/6h0FaZJ2oT1A9
/vI0S+7wVI0eJb/ntWhiNA4T8iJwa+j5Bif85m71R1QVTfFKW1Xo/RDrzAbGwF6tZvUTvwC/H75V
NBniZkHvAveeRmgKDEYAb2jnnIUoGjnS/J7C+P9iBhjsBytbpZ8/QGJRhHh0UDB7jz4tc9Nyz8lr
pHdFfxQCi3vOZr8BXGVLfJJxI/4QORiUf6KxIEl9C9w9+lWPABxOanw+0U8BDymP7gSEh4CxYPub
kq2QchaJi4d0+xUEvRccWhcNRnTIFn175Ufl7v39HE1W74k/xdrcbx2SrfpQzsBZQWqxcioJsrm0
y4+KMiKHhHG+NSKqfNPCjySbp2bnMhVrgLVbITDQz7ggdUjqtW3cd9fdyuFbXSF1cVMIB3ZoNiOY
sJQq4mXFKhMvRV4f6C0hvIPg/mpt02DYtqchv00G1AeNdQsHImb3s12DcX7UY65BeQsjtw/OCY3e
TebQfB9rezN46AVF1c0RVG4lBtppzupkF7wfz3wvzgrvwPGpfm0+U8KAR0K3c/XgSIjk9eCgbSrR
9oygpxrCjyKzIe3qPi6/SALuOVSLficSNlFs3JqcCMfbKIdVS11d/JBTjs+DHJRmP+EqKtEM8QhE
89nYoAyOQ7ixBfvwNsHAmt3jHntc5ikvmfkU/Ro3mUzEywyYBZ173tHe+vO5avCvVGR37dNWw1oq
0NX1MLlZNt7EIWbiZ1V9WFXvglqw/E7ivqqc54EiMToYl7xtc6ISKZerZPEz5jWz3cmWmAcQkDmQ
EVDqHaRsb1NQtgIUhp44LeN7SsKCm293byLkNwxOUbFeiDy5rX/LsslIHRBMdCo7YkizyNGEDazz
BTJa1fV5V2gw/zhEGvRtKgRA+3dHF/DKHD2YrxjkRuDJiwVxXd5QmFMAagrdTl89GRVjw0FDdda7
448Cu08lZhgq6IUyLJzUqRq7qcRppsDewsW39WLDQAla49yNmTPhuh0VWv1BVPM1Wsc8POLV97gH
cEJH+XqCTdNMfnLcsvW9zKg+fc/8ofHfnQzdIBwLn2d7JdZld4s0V7qHl1+1crY0kOvEG1C0G6I7
qgHbsJqOOJFLeNsu2xtul11mIM5g/mP7jIFr6B+Ckfb14UZZlRrlme5wP1XYP3ZcJnHg/qknpLMn
Rahf+YOksgC1t6cbdDlvXFtecZmHpdM/8hbC+b/WCwJ/f3PCZothFfyihBkv8ioH+HU0Ym5mRBEQ
0HdcRvIbsY6PnmwPYWdkmCVTAbnakCq6Af/829xhrasrC03kcN/3qIDbZG7B2KrE7dxgW89jpBoB
Cwalnv+bUeZtd3xQi+1+lO3uaXuu5xhw55VPNLPOsYopQ8UI2fud3R7x1MbLXZ6jrZEMo4NV+psA
bJF3i++Ezu8ZB6jjPQAAd95DvI6CDqFSBkC39J1wpviaQPhzFpCW9EG0K+r5RAajGH/FDWpTiME2
dtDu3iBXYkvRGE4h5IXmeKJ4cdGTc8U75HZh4ojYegzIFusAJmw9n8uFhAMWqz2S8nfW121k7+MZ
Gwi9P4w9aUSyK3SloMHSi05LiYMIC+hQK7WRXU+P3ZrsnOP8orc23ACkNeapuvnbNAD2CFTJ+4/r
tGzEJj5H2LTmqbdu37Bc5a5AHOLqsh3evEBPo040vtAOvKqy48AfCCGFjo0ip4/NHe5Y4n9OMUS9
jS9rJwo00wpvZncPLaCzIA0sLpPT/7g7k+bIkSvd/hVZ7VENuANwoK2lRQAxMiIYnJncwJgcMM8z
fv07IVW3VNVqe63le2balEhmMskI+PV7z3dulbD+aU+msiPfqHVTHtl+RACo6WGBu2T+0Qi3K1/j
3BUuKxZm3omKET8J/fKWHQuOOpLaVJLzCc4QOCyt6VQx5DZlPwE0kmbs6ETNSJ0YAltT13pA0D2H
etzWTam2hFjZRrkn6+4EW5dNJmHHYmxylttET2bNBSayoy5bB2OQtd3Ropaz2EHOuIYf85R2vL1p
bOahe5PRKqR8txvogF3SZoVeelFfdFP3gbOgKabHqFGiadccQtpsAj6KgoxFP/Iztc4dnqYk8Kty
IJdzDhaKNhLWlRME3kjLYTYA2BlRDJ4VQchXntGN+TKde3g3MX6bdEfy8oRyG4RiXXdVrGnzCjiM
Un9jX9mZAAYsaAWqi1k3e38eh3AItQsVuURwTaiPRr58Tistc8eTVJmqpxuCnVavPDSPw+j6jIO5
Nt6MV9lD7PHCW+TdJLWA72mcq7TIDqxpZ4nfJqcxrcXboWl6Kby8seolX5U8+vKKR5xTQYhyEnJ9
v8BCzrX5FC6644yFp1GJsQ58HRFDvC6K7Powcar7iWu1ZJ4OH8uM8JrgpW1POFeKSIUWIUhNZy3p
ehxJHnwnI/MjqOcdKUa9saDS01FP4h8Kkl11Hg2cwnxzKSZDFIELYEO6WtgSQssBhW9W3BhJFYWD
b1gj48VEc8xUW3doX7ViA5TqNJXtJfQ5o0KtGesyQiyITRZBy2156Zkeb1M4VmqCFUC7NjeA1Fwg
50ea1tEhgFseo4PgWRFctNlQS0FEM2GQ+NW4tdN+9VizueA8/FW38m8f07+HX+Xlb0aD9i//wX9/
cNizmz3q/vCffznFH03Zlt/df1y/7L8+7fdf9JfHMud/f/yU330Ff/Bvf7H/3r3/7j/WRcfU+K7/
aub7r7bPur/+6XyL18/8337wT19//VMe5+rrz798lLw/rn9aGJfFL799aP/5518kUoB/+8c//reP
nd9zvmwV9d37f/v8r/e2+/MvrvjVgAOmKjGVYxnWdZ3B+HX9iOP8qiyHLrAhpG7ajkKLU8CtRH/+
RTi/SsHdSBe6briWvGqpwHn++iH7V9sFg3EdGygfqkD+8p/f1+9+M3//Tf0J9/WljGGH+IP/ugTl
vzkpmGfwN/yjkwd6JzAnmKpdGtYkBZReDTyHtTrfRU7M7CifWCZn902be44lOS1N60o0x5JW51Oc
OemzE+nEwoK2tL67eBLPwZzj7VhSydu74Cj72RX5wALRXEE6Q3U68dUwnbk/JqOK3kZKuXui7Pqp
7NPmZDZori60GsJoZ5ow654he4P3YK+F32lz3bTVGZoKjwSJFkixCnkip8fcGdBxecvOT9J1isFj
UsEcOCKYSRpalKE1nZ+Yq3E6MtYFUwuOjeYM5ZpCK37i7mWtaZi59IXZ+0buz4ZY83vYTXLaBCt1
OLuawlXypN7RjLK3crGLE/6n7I0rN7Za03SPgjbxLgcUID4xLaz1NWK7/Eke371lR9W4DSP2oK8M
ldA27Zy09WuVy2Zl0MYIV7WRl195rKXHhdior8wqTrdZDCRMbtB9awut/SqYYJxYiqjOIfO/e2Vk
2VMwCHNFYYLMxpQJIZ6K7vvtYtUj0JoTgxNQKNF5HuoXVgJahzpLmnTVslvxPiuX+o3apr8Hxpse
2bmU53gYLLUZGWP8pF1uf5pm1m+wqDuNx81B+DNLoO6dmWYMgdsxuQDjxgR2BdllnmOmr5BHkw6M
4YXAieSeaC36U7bNUYH2IA0fwk7M0uNgXLhMcWcoFRFoFgvSkWYRA0CgYey5H/TJqmq1IgEBN+oj
UZPioAJVRLT3ABTAjUhIrILauXYVCztlws0G3/iYyCGbfB1iz8bqUhLJm0zrmwBf3vpxPeqCvrcI
JNcMu3vpmNenu8UygpnQYoZcAVRY3urkBtjCkw8z1aAFYtKxT5hJPekwZrGUijdFlBsnF4FMDPxs
TQe1NJWLxqbiQn+FkBTPbIVonR/LI70Bbdm6utSTVVZO7cHQjPAb4lSZuT9zTnYbDfr7ekTkUqC9
EVG8VvwOj2GixD1Ac6WtGqRSkafL6yu5H2v9pBETv8soGO5j0cLiEs8YWNpsGSY3OL3f10Rjq33Y
1eauYDC9r2eqUlSW0Vcu+dd5tQqHD0Jm4wsXwnzwIcesNTuso24t8c29BpQxs++WDOBfcz7Z3g74
hWhb6WX3DrpE1jviRk2E2tImAFsuV0x8HXoXZWAgJOa1I9Ktpvrpo9eYQNjOYhI96rTsAmXb7zGY
VOOKqJZNw6gKwh+C2u52oR16Z1qD3GljngKtAMuvxXTdCsQtjjUeyUjFTeO537nFKPcD2/J8pmOj
4ccyNN461tp3HgUKF3uySpKraK3LdVSI+TikU8lvoOq7k6MrVhCym4BhRt4Z7rqce7IUxgCqEQ6w
1bKUgnlkgqkH4XXGFInxLktEgvQepBWaHImweeOwinIiLJdbRxpWtusVVuYwAivmS5QQV/aoSMs3
d4qscCXqPr+ztdjeQnXxzYwFEx7uq3uDNgRz+MJhzDlJddadOb6dTTFQC7gROZ04mO/LVrC09kTb
IXgtraB9Yjt6/ZOu38TjcEqNLdv2xq9//fT+5+fy7w7y7Vd5Pfza/wcOb+NqZv6fT+/je9n+41n/
10//2+FNOudXW3J6Xy+Lfzuh/3Z2G7r+q+5Q7SsdsIzSCqXTf57d4ldL13n36K5LG1+/+oR+O7sN
+StgoKm7UuFONjj9/5Wzm9rhn5rYhHMtD/7x8E6vOE7Ta9meF13h6W45PdphT0PWKY36LSQ1dB46
kXyw72w8x6PWn/AYYRJPrmE8cgYTa64NnmCz18/h9BaXOnvNK1GUX7gJwGV0p0wlI0AR7aeF1Qla
Epl7AAik3SZNmUdwaOMJlo9eWIrUm05CWiN1DfMpo1UWltl5Eo160atmPOgpwTfOz+FMJMQG+lrG
Z5tkfwRsxsByFdtW9+DgXnt0h9Q+NjGLgEFlWcajN0H6AUcbbnRwzGxHDJS+vJK29Ao16ydGFto5
03Lnfpks3obl0FnPeEO60Q+run02Z0YoQCGV+SAjJcnipNeDBC/J8FBltVolAmXKSseOxvqGWt5J
6mX69Ymp72waF0d6Vs4LSSaAmcix6RYSnNIudmL0D5ls4+d6Cuo3c0yvvqb62gGq1Q29pJZOu7LG
B4AzCpM+rgdg9nwkub9wSKxJC5HfzQbBuCxfolNc9uVPmfJPXo92023NUXczL8lbG4vLbK7LdJhv
B8fI71WwuFs2NGI2IUJ/1nrXWPchtM1qEfY00uSqjNd4asR9if3hWZJsYo27JmmGTUP1tDja9IXX
qrwBSWHwXoG3pBHLZvMxJ/GdEnSBJdNbj8uIe0tgPgy9GpP2PdMe82haeb5rcnT9mTGYp6Kskg23
6O7OJZZHgZWzgaRSy42Mw+IY5wz1fS0n8+XFfeHeN1z3zx3jfeCxaaAPn+s1pzlaL1xTjmFseu5U
23bs0dqgrc4PVeYGPrRMfjUa1RuaTtkaUkdcwqltEXA1rEOhCVq5Vw+TubWDyXyO6zm8YI+I38jf
dmfkDMN5sOqgBaVLon1aa8zgi4S4pzN1xjMcSPrJL0dwpZoTcz0n0xQRXLeDHetXSNwXTjWvlEjb
ZCPlZF/MEjUXcQRFnZhHH1mUlO1qZG59VKqnjlFE4q5vgbfYXOSRnbr0k+A16LmLkHUpbGqZXWfy
0euhIxQ2bqFV3vTBZqmtaE8NrX3r8GlflKzLPlIuExuLCRMVdGaebRCo9WLY3ebaHWMYb8fJTWbH
9cGFHdmbFXthPDylZeiX7Tx5o2vxgpBWxeaFeHyb4yV8pckzXIfT7ud1FPGAZaV+ZJNtcqwxZ9HH
t4bnUdPiQwqY8xXFvaPvkmUc12yW6NGQkJSgHSJvyP8AvM8USE45VIBUPEB/oK1OdqmVGbckMQp/
Cdrs3HVRfENeb1RbutUhgeXWiZ7aJcp3DFuGHdcPunGDNbb4eJA0zivDnZGtlUYx0lcfFato2vE0
60ICnrbJ7bXjwdixqxgJNzBD8ehW73QoGyRX4B0XwAqxgf+OBh+Parubo7i9jBAP73y4fumTOdgq
3TWe8rlr1o1iophndc8PCsJsrTeOQTOZXxOTDftWyMJk77iTvKZlHv0QKcqylqZ7tmryjKBP1Vtr
Gp+tP+YJ3RKDbToY0LCYNPOww6zW3jqBM58NQULTGsfwBtyqzghb1/ZxEcn4NU/I+x+CQqi9vIaA
sVvlF8hGYnbDEp4WvVEVjp9J8wYenSuyLP3b1NryrCobgxnVzHRxHc2+4f6JSV8vlN/JYL70kBER
v/tmBi1vwdZ9hLXttjOAjikYRbGRDrFE7laxu9eZmt4rzHI+CHq94a/MjpVpyJdCtHTVKqW2bCKK
v0Cqh0tbzclTWiUlEf4O3VMcDYt2P+SG8bZw/wTFsRq6u+usJwyetaUNP2fZyofqWVDKjCydpizK
2XFdF9He5vF2SzaD1znj5OorB8fapJPZn01n7ug9jrV9k9hhd2QnMiOPiRvM3ULXe9/gfHqolnDc
0f1IzmQQxttKhOZLMDmNtmJEVzyWNC6iVR/k025ujGJj0THySjRrmEDDqSLdFy7Hosjcu0EzoaKA
YdcYNV/B2MoHlXEPmSYzuWW4lu8EKcG3KRnYA5oxpzs1S2F9MIMgJyY6wCBTq09G2Fj0zjIeRtXQ
JB+Q2eO+0LrcKwOGvKhWuk1B+IdcCh6WaAZMIkTQ7Q0VdfraELrzaMWGc1+DL+/6nqUyWj27R0Ze
+qZhm8W5AnjeGmU/wmWQZ8VJoUqXtROTwnZMfIV2a/JZM9/ZuADlL4Yp3PVQN/UDJbj6KsXiQLa3
gfYEv5CusTU27xmTto1RcSO1BqM4gu0OpzKMrU07CvMAyDQ65N0d+xQOs+Sha1pqO3KA/2AdGS3K
ZSbilhEg+lkznExWPFsJK/WpNd/i9hBnRGwT7j+4o/Ncou+m927sZMiV0h6knyoErGZFYDFZwnQ3
TlV0MbgofHVoVmvudQsKCQwqLqblvrVXTPEVsfWArRckuuZHV1TDwdX76hS19rC32zq6M6jtD0wy
xB6bfnRpRC0ebLPk38JfRIi7BQ3sQAO3HNjJUbgyfOgAObaVHi0x4Ki2vAjLGF5a3sT3clS8amey
uc2qHjTjjpQn7T/qh+g5KWpxMGTZvMe8R7ZN0i2zN5l54CFoIvumiisxkjBUSPysDsRBi7T6HBVD
sE+0qD+maVDfEKYsbtndQHLC1Sd5BhqWXmVdaUk3zWGWwL6OpiDFRKN3eUc7teyzXrSce6V8kzIU
m9BOx9c6ia0LgsFmn7O78jDhqOI+xo5J0Hl7MAxPNFp/6MU+RcyYLZ/YTf3wBhFOVSZePStzHQ+c
tommyLZHfegZkak9Q/aqjwhtHho5KZ2zBfZyhBYw1ogSl70s0p5WSX+V3Y312L5EJgKWGi3ULsq0
proK3YrGI/WMX60pA790bP0m6HoGdpnQdqGWyGNY2tZH2ztUexaH6aWemvzGcXL9hvMs+RF3xAo6
SIIRe0XtHMpwRuaTqWCHe3v24YCv4PQQHpiDBJLDikn8yp1cdYO7LgJvIqBA8mt2zhBV6VHv7ObR
Qbf7KOZ82ONL6V9ReM37kSLhBdy72FuLRWiCcQ82HwmLOnFj7uqVU6Mi8pDPd6OnnMCkuZTET9RJ
yXOOHWVTgZXzbGCTxKXpisZvNOydEPNMqK52Xckqskr4QWXiluf6TDAY9ICqGSI8CwYAh1A/Wqlk
xFjmfeCjPwlubbuMXsi/zC+1VHRplkE+svIFqlNPA3fFxko7YoIg3wMmKrvJbF8gL9ZLBSwGAi/9
Klla9sCJ0nh09JTHbSVxYvX5exy1dJFNkjvnLrQiFhaY1XHRHFLFYLvDDjFjBNHEK+nKkzheNxTF
RzYbw50iKvsEEoDoWpjOSW+RUoDSpsGxRBRwyzxJMPwIpp/ZpMXPcRIP3CXKlkF/ijP/jrZLcuoQ
kbYrKuPpaCYWlUzNULJYDVqcJNfrstoyLaLCKxjTb+LQ0Neh0Od1bKfoGTuL/CzyneHCxTw4VgOG
/Bxdhg88LOCHHIY1NUBgvmqiYTqEhi3Og+J9MpsTHCWTbGvvOBLb6WjbXj72CFJHDX1LPrM0cjYs
CjPmZ8s+KCKg7TANyRaG9SUAu7mxGYdckkQ3ziU/PMBm3DJr8m2F4YGvz8+g/eomnkzteE2Ofhb9
jGYmycI1e2LKG4ndfY2VSNyRjmT1hT4UDw7i+nolDdoJhU0KmlIYe9c6Sg3jzoQCv8B72GwozcWu
T2TwDMJI1GLpM+3JBp3Zq94wAFLn5XUuVP6+tBrHfLlYiQcO0e0crWfGFicDLya3t95ZOzLuEANr
d/RSp09LOckth1r/6YzOsG7gZ4+wXPrWITRxgJkjhg7nSl4vsIa3sQwq4BVA2cFwAYOBGy9cuNRZ
g5qPicebyxoSOdhaDVzWKlBTsSsHy+Jup6aPkdWD36Rmozv8ouUjKrrxs2cZjyddLTxWmoO+ICqN
dxsGZ2ehEnghwCRP7fUORTuoDNgzqKlNYObLrY6dYVhpHeKItW2F+UUsU7u5agKfhrAM7/B0IRRi
sHk2EoLlpqWZ0OutSWKlKvxsAtogDrPc1RiAPvrQNJ91Y47eehLNn1bVtCDO/RVwRkLhNa7dkPgU
1RXeHXie8jCnyqpHXC0U3CNiWPjbRCQbe57kaSbMRFKWIdMNnFd3qS2i7mt+NuZ5of/3TlAl8ULH
CT+Y+hC6H1qBKDJ3tBP143COcN6lG4MoDT1TOC5GkrnrW3pKOjQQ4qPuO+VPkWFe+4/Is+wiBG9T
GrLI2R4eeToROHOj1ovDOjuaedLUDNgL59ssq+hzCZfFhtwwrAZbYOmQ+GuuIZWqPM9IL24R6Sl4
CQJVnpNRMU3EZb5Sktmes2BE8eeAL5fxqNDqwrbeBrQK47Wu2uCGKNE8YYUq9aNYYFsZ11/APznO
sjhmSb0z5d3zKKnnBgzS8sRFq834Wyp9N1ZRsZmlTG5jrq6XElNbz87dHgq1wbiz5qfVrDPVxXfl
lF/15yl35FLX1DfGPiqTtJgOgivCYRYRzCxjaN/JS4N3GYaqrpHdaxUHAfC7Zd8HTp/4auKh6bPP
szwALAy3JJDqnauL/rBMsXkqEQywOnJeJOjSbJjNpqODiIBJK6nBJp3NWwQi6O4PulqBdYDSz9dg
NBqr/GBZQ/8dmWGnzkMdaM1KqHzHX7LSauHssDeusmSfs9oVT4Tdpm8zAF3OtWgJN43g+a5FFplz
fHHL7dUXle51lJmnSkvHlOoKTHZFTkrck6Qpb3hkZUdieOSyeOxp+6mb83lVae3g3pqT3m/c2JXP
gtHvCxPi5UFHZM21TdlPelqPh1F3cMciZ6VgTvs6fKsXPfnWuTT8jM2eqe7CjY1ruXY9EKpoH9ea
/soyofwejnJmKoCx6XmQ16lAOsFZcyO2sY8smvGgFarl/2BWPeJDrBbWMXZEvzx7stLvhDVECgdE
W70M0mi/Eq0wP6M0wZHiCCv97GGWbqsKgwq7pZoHNMSIBgkK08UwcwwyhR2pj3m2tZOlCNWuIC54
HCHPzz4CnqY3USeiTdV0Iz66kl8e8i9EgX1/GjhGv3I3RqYkRx1axoVBLLwY1Ft4qsc8y208YaQf
sATwSsdqyw87i3IqxDT8EaVld5jqbvAZURf32cAtWtkGNxwRVdHRFtEQrpoqAjxbkOG4bdQdRSGc
F80wqs9kxraEXDLvH0ZmY9wHaZ55Q17XBAFqlkZsEHcPMFGqXn4SI6rtTTUXwxNhcAvlTlr12POU
ZTx3vcpGWuOy/uyjnKdBHzKHJiAQ0pXArSUPvD+KaVsqShCGV7q7y7npYLDQpvucLn7BMIJe2Eq0
lX5Hortdp0NH1ZS0oRFvcKU4rzWmFtTH5URS0pWj11R6zuokTeY28yNRWt4Ym/pRFpOd857JjW9G
VtmLuXRhvY3Dq4C3YfPQl00AC1gwq+rTOGUOwZI2htmOuPJ90sqaL6UZjPVGM1KbUzuASl7pUKVv
JLtA4OI61m8WWzhbu+zBR0mz1yCXkBJPThGWb6ywEbuWkdwTHq6c6ZqmbiwjpXNUy2jTxToUeERU
/zxrY3q0ZWu+QUDTLmVsPr00DK4E+gBHv7BsK7otGgxca65VwbqoA8tYGaNMHjMYv8Ufo9DUDgLf
Blp3ZyqOpuG4uxSqDmnK2H5i8NC2BEtZOecuodgiPECbM43iqTQWzSPXPr4GS5W+D0Hk7FAZGkc7
N3Jgu27oH6Fx7C2gQXRu2qq+UKKDiIWVnDyXcOddZZjDHcogsYkj7PueI/pio2OviPycscq9xTDv
MCW5gRixrNf2pFIBZJwGGzMdFKg3WutDkSoXAGWpHqGmmIaQEL5eZQkeNH5XD3IN7E6qlHnkI31Q
Z5OWtfOdFZr2balYv9Uml6EMovNwkwm9+2RqqO+48Md+bE/Bm5aacusyOb2pQs3eXrGcI/IHuefA
5LhznEW9O1NUXYj9BCuR99rnWMXctvU+ImoAOA/KqVkPRi8l4Tv8qOiHox+SrssuDJPtHIj4w3aJ
PaPYW17rpoh5zmHd4oAwUT61aTqfumUM7lVp22/wUTIh6JjLw9BYw08Ya9cn2jj4QUQ8lssHrKvj
dpm2goYEQYcx+07dChX7SASP2lu8pdKZ2EExODVzPN7pFqItLM9zoN/TPyMrH4zENOMKjPjqXU+P
eaabXogAhrhmGq0XQPIVAYifpWYSjaMDmTn5IaIrgtEQu+eyExMtw1UjbHdLjLN4sK//WklAl6Eq
DDZS1ZivWyVqzDmHOk6ElSu5OuIGLglRQlx/mcuivZeYMvcBjBa/yI7YJD+CYJvLHC88j5j42Naz
HXlGM9k/SFXm8FKku9Yk61hwj37DOaF0bn9qRkn3jdUX0gdNq/aS6MaxRzi/nxE9plsXcg58rkih
mvol4kqeWcEaj+moe6gETIlzN653BrHugxwXzAF02JwbNokQhiXS2m0qU2SvibKbS6j3BFnzKMhO
M/tAeV05xnGubW1fTgnUWOEU2z4RZLJ1d+o+rRRHFytm2IpBZ0I0EKUL9c+UlfFGmq5zQHem3fM9
VDuWGXUHB1nF07wACZBY79YBfaGt0VXD2gbluqRBpVGVhcUOAyK9Qkyf9Pii8Y4H67im2ZPtx9CU
GwyFct3roj60oKunzBDJiwAqR4lodu6ODATyEdLzj1UsiieFU+IYsjOZ4zcd3quxNDZEZtUuydmB
jruR0g+ONduZZP42w1Tor7O1JGtmNOBZKeIyCrIsPpKe7NeIKoKV2Se1nzVDssc5o3nYOtuHvEr6
s00V51Gk8roz2TLqtFW7A05glqlUfIIWBAQwBWdrHERrLNfICbshzbfBEIeHehT2LZoq3r1EmU+0
8JgAIW8DOFYl6gx7ah5rs5C8NFjDS7lNfuXA0s5hM8ZGeeMiJXoojZ5lAwsM1IiupS3eOefRsynT
yS2fLZHtZx6aqc3Np2e06VqWP9UFNnmcgeY+mRlb4Yyw4hpSJFCPpOPSW0SnBtsgLO3Gttl07afN
qFV3I6/Me/KsgfKakTTnNuWmmWwDzBA/k7glabxUySvsBybvZQrsC1eXct1NgbJ3Fk7OBQvQ0j+T
duifa+S+jzNVTrkaita8D6RZTxsOwpT1JfHUvSoocMNTVtvoaxbKJ09yTJwDrZzO9VWq4v3cIqLg
JNa1yJ9oQX9Q3S2LZyKHxBVbFvP1AasF79aEuop6h4p5PQ0jp7zAQnm/uIO6i1wcOCus4OEZ6rVP
PbYgBw56gEwg6o2qKV6DioS5h+mgyHz2eAz61TepGceQ3vHkB1Mbdx4INra0UK/mj+mKrnmiriS9
eeyIA7RlMFB1tzXQMDPCYFtmqRvezAMS61e3i/RvvSIh9TCKCTCZ31zyhP0blCPBGFJSc4ts5N5J
Qzr+KEl8LDsic4u2LhAufqH/l80Zq2kwrzq64ONHUaCU3xrWTJ0wZsn0BWzIcoHevWYtM36RLJDH
PVL7bnDtvC7QV5QleDw+Jp1Z/8Z2HDQU9dTzCKmd3t6FllE2awQYROpp0NiJn+SEsimilVmsigpf
0aYUTnUoO43rRbgIdcCMqV3k0sUbFgvbMY99pzN+wn7m93qqop3gMH4wQrc6DWzcc9fV0HLE8rnz
QQ7SemsATj+XpqctCFp6IdlIFRguuwBkHjQqZE2DPg8cgWYguz3HXX+KLR2Ej2dNgj6KA4ktRrkW
vSJXcb/AV8yv0RycZN137FtZZbTCCKElQ/0FOTskWy13SYu5guymQ4duNeS0qmfdyt6TBY7cI5Cf
nfvAdW5K9HSeBqb3rRwT4/AiqhPX32Ub6Y29LxreQxszIBHbakv6yj/MXMsFpwo0p3kbkum6UXrS
vywdK2MSgh3AQsRuD3mfp4xnJ754Kvv3jnEp+5gdkWwLrjTvdF0pt5l4ZN+9nuc/SrbE3SLxjrF+
yvZj7uJ+U1W2xi7qZIxODZNaP7JH+663UD01Wksp17U1lAIXdnEzjGhJcwHA3k223IL69wcYo4b4
BWHDV5uFfcwcFF0ltjjcEv9zbgJwoW0AdX2TMc/0zVo5awtrKs9EY3oisWQfZzU3h37sbPZvsC4B
4XyziQlJeY2a63gFajmfRdL1PrHZaV716Mj8qAKi9Pm5yPuUd/XDgMKQPxfUQzZJxeWX7S2omS6h
quoda7PGZ26HLIURiJp2aaqF60T04o3i371UCN62hlaEOzdoR9tj3HileWKJDw0V8vVka5emWKWd
tJ+CBRGMD86UnzmW1a2NZYylDm3SXTq24QxHhscOoQmeMggbAuHnQKdsq1K2L8LRPInK0HzAqBiJ
rjWZP8r82jcERbbYjevwQ7vK6LiAt84ByR/bDJK8B5/OWQ9W8ZsDhloLUHWePmE2aH9bnvQvAZ//
nyEjFsvt/mdk5PSevvd/0v7kRXEx/44duX7db+wItIeFSkhJpmXAc1cO5Dd45PoRYh+GLoRr0vRi
C/3f4RFhKIOnno5NWaIi+i94RACS6i63edd0XOTcLL38F8BP94qI/J37VOAp0tJN0xSWEJJv8g8I
STVY+IVQu3HFmtYyjzaOQofLntgko9FdamAcNX1oUq8EnoPs061/sHjHg76+jeifk9/p532fPhTL
TcQwNNsYS/I+uKCf+TliRcnknnCbbaOekFnKnC5tb9zw3jJCpmORr2EzxRLEYIKMCKFeTaGFt6Sv
8R7oSSWodD4wwDiJTjD+Fl+stT5lS7CfDW1tVu0xI33mYkiPPo1h3LGF3asJ8Pb9XcyLXgPaU9V3
2fqJsSv4piWKOpbA+BVQdzda65Bocx1t8YKw5/7FssVXSqiU/gUPYiaiZvDihDdV9pPDwS+cCxKp
Ta7nP7Fg/EhZbZIRv2iIfpSDDr6NAmvu9pZNik2Nh0mnaqJv6U7eP7zAfiN3f0fqQgP/8RcG8Usd
QmdP0rf+w2ZErUMaZvTJQIcZNVD4ng2vRhj+rMMZ7+JM413MbA4hrraqqm0TvMQJQybQgvcRneou
tD/DAR9GsdJHku9PVrCzZfRCg+AaSf2m//p/2eCIeeuffcOMLYW0SUdCLP8eUlqyoahQCfQ3+vik
mUe1XBo6+JlxZouUT2d91bnsinpPzbcQDBb6Af4emw7GPwB3KhjmaWiB2XzH7+zc6S9uvm9qe0UY
laB44mmV9tAG5QnvCMfse2k+geDo6i5Gaw4siMt0lfNy5CfFCAXDQeZ1jwmpxFkjnvcUjEdzOgbm
W82uCsHKnRHOLzhn4XuYPVis/svr4/U1EX7laXxr06W3LVYQjId+emKjna+HxIY1zvAGxUVGSPoD
aiRrzrFxkc0xrp4I35IhfQ2bo+XU55Tnryt3VTjfZ/BM0XQhq+SHjgUXTTiCV3lnGFdjwcrlWwyX
2Ffjd2n6hYGmiLAoghdKZoBnm41E3Sp0NN9+jBPGp2cRkHnr20fXLNaMWj1mTLDatR/BITs0UYeA
APtcQbBUa7p3m+SzZ7DjPqVQTUbReSwb8MiBXVRt7HVZbJu58y3WdGT1dMxYH5lpL2N81rUPRkXM
mGmBkJyIW0Z/U4P7ZVnbFFPKGrb5cOmT5LUbh22t2xT1yz2p/2Qqd6q2fC4Z2z72dQJzXTE8dO0s
6atj/MfskqIOqdNgG5nVagrzrcZwJe2oDqi+KDV9aRAoqzYN16Slzgkac3EuUPnRpjEZDENycUf6
2+v3XzrT/nchhvP7EBff5R9ByP/D3Hn1yG10ef8TccEcbrvZcXo0Gs0o3hCSZTPnzE+/vxo/2J1m
823C3psXMAQDgl3NCqdOnfMPV2jJ/+f/6f9DroNiEnru3X3Jn79hqFxde+I/+fvas7T/ssBDonqk
4e4sOA1/X3qWCm9BdSzLkQ2VO1FgMv9z6VlcbMjzOtx5luagkvu/l54k/xcISwMoJZ6guqGYpqz+
k2tvZtRr6YwPG4iIBL2C1pw5s+KsA9zpoLjKrmZPtMqes7oFA/2CFtgWebYdQA2Eh48G2Pd3c7QQ
vgUg9H34fhuY7o5iy3ylab39sHceyFTgeAZ3jey2+jcwMDtZTtElxriAvrEcRtuWk1WYxhZe4Dao
eWlysYAgBbknu0bjH2LnvPKLZvH5P79Ip0YNFtWQxay/B5EikKBOVV3KLqsDgBCxcMek/a+dYYZs
0L531dTY1kNwTj/eH/ntqnqXe/w9sq7qimLh3UiAvh6Z+lZdUC2WXXrThxiWI/L5FLR26pj/RODw
syf9ZSsGiBr90be6HW7RZ9NMjm1BhVH1v1n6+Dgm41ZGEQMlXdtx7/8+cTHNf57uWCDzDdtE5mn2
8yTN6bLAp6lMyWYzvEDidtNQfZRLyY3H7NLS1J9QW74/6OLOBDisY7rJJpeN2XWJwARwE49RY9EL
TYNd03W7fPyY6N9y1NsDp9vXxsHxhof/28DmLLEwESUIO7mT3aKbDrwvW2RMcMC1vpkGhbcQaZdi
+CDr9uvgBLv7Y98cCqDLTLICBYqgYKrCMPzdoVABknUydQcXI0bqJNG2AcbvYYeAjvX+/zbUbLeb
DQ24qGGoqkGBXFDJYzx1Kgll1X5lKYlx1/uHr+LMqLBBbVNs9uuv6gp5GrBRlZGn4YEMNoPOIJaN
yeX+FynCb/tqn16PY88Wzu5azQkNX3Yn3aceHm4jI0GxvX0A8Ilp8ECRtt1mfrVtEeeDp/Ryf/yb
YyKGVzXeEJYB9+vN7fjd4sF8on5QZRwT5WA7BpiubJNjueUjfJ2hDEsQhbWpH++PqqhLX/1u2Nns
4rmXoAaXEzzOCXm8ZE0uAvuysako6zcyhfMi3+hweorQ2rZrh0Vsk5s512QScOKDxhPqem3NSJN6
5DhwZbW+oTm4NRFpbsbhQ69KPCuoJZtnT8p+Yp8Q/embzXGsp4Ot1YBWuz0VjqOkYCHnr4XyxaWg
AOaYhgU+zZn/KrYjgpDshLr+1QH6brCSxMoTjTq00OPpXA4nRabnLGnhdprio6Pr55aG5JTkB+Cz
HzvbeKQqFSoPqfZ5Zb0Wfxs3uMYFbsKjmK2Xg3E7ooXcuGKltO9p/jXrU9csxoPaGogwZhsD7jqO
LdDy8GlttkCHtyO8cYcpC1HbHC1/N/2uVHUl+KhLO0m1dYcfpZJ+zK9k+BMY/mpcQ6Nug8/sgDKM
KFB88cFu5TbGa6pzgfoIkhR5cswYkHkCKp7R1XciNB1S4ziqNAMt+7P6QCvvaZqSS/pP7yIOGTRQ
LI00FA6s+X6zS2/qsymV3SpBvBMxEIyO9o3j76oCuRhmiXbfo6avbahrYglpEsMi1QL8SLbfErDZ
Njei0YeoLlMqQ3AXra4k9V5yrFfbmtdmngGd7HY+rokIlGJ2OH3oen6G432J1vb20vYxLQ0iLBQO
Q5+7c5sYXBg5ctdu4VXHoasPqBt+Mr3mAcnkP8LwJ70SiXFXNq04MPNjbmLHAcOWq8ki6by6mKCm
x5UzNZOrwMhHnVArvFeHqJpyM3p+70rUa2Fw7XFEfloZemlXWrJFEqBRA4JyeD10R3lOibBPc/Up
+Na1w0M9vk5RsLNhJRaWc0LRbWPWJ7PMduIX6KO3ci4WI6yloHKGpoPIlmdXZWnGSBkFNL5tJOyx
0dkCwThIavgJp7ITuGjsNhEcevv+GFl+6dvKDCxtPkslnEG4JFFWZjOQhEFSoJg4udOYHpvT+EWt
kiOg4M2QFzsrHT5AonjyoAgMtOO6vLiEEjzfrFpbiaVNYBmCx+UoxK751tODslOiLMIEzvMPWhuc
AZIdrQmXQQUgTe5dagA4TpBehspfm4NZee7tABJ8FM68pqJoOYvohSX3EJe45SQAmCW69R5QOdip
qt4+xAUMTa86oTW0Q6xkNygPqon37/Cfui4v02V2+NLZsxxNN7hXNCqZs4WwQXDJWc5CUOTf9Wm4
K2z1HPqJq5njAVXhB1vdoEbn3l9/kfTNzx5PQZUCJQ55ti7Sq3d5hZyhp+JIZGolLlkiJ1Vl+Lhp
chRvEVShVhJDRfz/bsbjqPMsVHiNQMq7Gi9AWl9NUJt3hZk0prWVnh4Rn8wzb29I9isqfJD5DpmC
qAhEDgO6t++8SnH+USvWfspSRmcbtqWz8AS9+es004LayDEuoiVoIoNDoSuFc6HS5fU/pUX9JPco
cMSvcZtdRi863Z/3N9bgzUSw4ZEj4D5UZfN6IhRccOiqm7jpDDaaKOFBE1ah6R9AsJ5LdfiDtu7F
q0a4s9MFs82fY9T9QlR75VcsnDqOvs1LX7OFLMKsMB3ZERx6Qx9cCTdWM3UNByRbmbpxk21qNXGx
2EJZeDhkcrpZGVp84GwCroae7fcKdZV6hJ/mIme3EylthMxoYLawyz7qqfYItPHcZf5jqITnavhV
NO1r4+BZjnx3FTkvurJaNVg4gUyFinYEgYBS6uweim0VcUbEtf9+IA3RuYYcUlXQ71gmT7Ff6tR8
NB3/jJ/Rtgvr02TFx1qX9t4Ybz2jPWCB8IwF4Ive8bbvV5PxpcWyYQdxdviZpjn7fdiid1Nq8ftq
/G7xZd20TeKykXCXD/4y8TLoPoZqj83C6iWxOLLNkJpGuYm78nqz+pDBfSAcbNYq+GTGIW02b4+o
5kM8mmfLqYHLNdu/hqr+4/4mWcoadW4ElgVCPbTg2SfD0jdDzO5hH+BZIrApIM33fdELw7ctDtpH
yYieDe5vg+pmDTzJ755wcN35enQMZfGI/6so+w+S2vyaOumTdpjacQOldO2lIn7HbDMb1OE4zBrF
Nf7teoIkp+fFi4ULE7TRELHdZADiZMHAkuPvMQ7gUJ4YXBlfe7xRdQt9xWFt/y5sX0PWkDJSFVsV
V+n1b5hqsJ+JThrV6MyHnB6HOHzGj+Hoje2RxpLrwYyBAr+Wvi5+O2eGz5Z1IFSzg6wkKto/Jklj
GQYHNTD38s8ahQRMvSkk6dtGGxFmQLOvlDbO6G2HbDWLW7i/KamJ9JH+HlfL7Mu1ugY0HxQc0srf
l21yRNfgGSOAC77yx7GHshdwl2BJZmrHjHcGNjyfJL9dCenq4s+AYkclFlqnrc9CuooteoC2NBdK
CTu0jDamAmlRqWBdBgamNtP42SrlTQfqLI78nzXWVQmtOKXoHmwl+gG87aDU7S4MS8wIzons/JYQ
HNuoqoSUB5CXsVxLPhduY1HuVSgVUyxV58kfrZsQrK/MdoGbVTr9pTZQPaZbAn3Q/G2C9JOmzxGQ
KTQbQzoYySEAEIXu/kOkQQY3t/eP+23dlkqjopia7FCn4hEy20qREYe94rCVUPVFVHUE85E+IcKs
IqJX0pqSyp9+2z4omfaYOqjUgA/9EYxIjyW8XhP9scl86kD1v9nh7C5ay0wRudJsYfuo5Mno+6Rm
Iaomqg7cLdTRNLHt/SiRsZSc+oYfOfnFc5YMGxuGnS+nf63MztJqCYEiCurcAsa8BhTncj+W6Fe6
AcJBtNIutlZ8tDLn1fS6ffISTTrodgkWNjxdNL1fonq6OLF2SoAkD7QG7/8ckanNQ55KYZ+3Aw1H
fX4bJWDFVAcnbdcKK2j63Q5hrt8BtkOqD1aHcFPm8h//fEi6+zxXmG+Sltlt0GBo3MfqNLq9TrHc
kl1RtYXrzyE7oD+w5RetLf1CkmigSUGZBzAAMUb8/bv8GMWZQgMCxAWkWN+CAO7oYBzxeTnUBe90
v3rySunZV9Dt7pn92vbXjqjY8vNpBlkJdM9GnYp2xvUPKAH0Kk3FD0BKFrmz2P86lB0CcZyRWLpY
SOvoJmwNHUiTLlETbA/tgIiNqTwP3+/P/tL9QlvIRgWLguvN4cQPSu3GQRpdqL1F4bil3D1kVvI8
2R+c8YgJHICCbn9/zKWyq0HBEyEPHmZi1a8/HzU16F3IoLuwdV+cqX5SGv0kbdHULa2/bCPcGORB
gl9AC/qwMrY41vOpR/T37TnmmObN09xBEc2ckNuOIJr7f/WG/ZI33UPd9A+dZRzhDx0tOiV0TMjE
kHhoyqeg0Y/o/20GzX4A+7ryg5Y2o2kYFgBUMCQoll1Phg89KsOdg1J6F53lLvg0qfWTDuR2SKon
M6qfssLZFmN6ytT4qITTh/vj324Anol0kkTT0LQAqF0PH0W9PBQ+84HGMV7WSLgnZ8P3Xrw++P4z
xngqLI73R1yojjCkDXRHAVwMRmf2xagz2vmIf5Db5DgFofyyqf2Tk5kP1ajxUDvjUYsjsbSNLe2B
qvAlVFdz39v0hhcBp49LEuyOM++fQbUeWi9JRgoTGK8QebXha582aLxOQFEpODPvgw74gwK1bnyJ
+sRdmYTbvEK8SUwd4TgSJmqF1/M++UILtaAOQTXuIJJdq29Of9d146N4oelFepzOWfG7BAeBSvkm
AAd5/0fc1glUmawGeA4LT6I3W/tMxmpTSN+g2JUe0R+lqxM/hw54zAI5McLw/eFuj54qkxRyy1Fm
J50WW/Fd2G0xT6lJtTH15HPtIXHLejiUqMoplCf+T0Ppsy3WybkfIPw4uGrEAgK+jXDJwW1TNvq1
YLa0kI5O1cMi2eI5MxsqxxAAdRKGUryWbVs926O1x/8LVfqS24OSCDrCsHElEJHo5Qh1EeNHVJkf
JN/7cf+rl84y4jWgBqDZwnydxVWqCSl5oUXzKMwvmM+cqsl+DWz1MfhUdD8s3wcpv1rjWzhKJE8y
VV4ec9Q8Z5uozmsLTeYC7/ew3zcdG0nzQeALIjtSKWizVE147KSvBdtXLrItFJDP9z/7NmkhlNAc
Adwl4iiwvqt9hTIt/gapMbgt5J0cFWv9MYi/9SoqdTAZx9UvXlhxEIcy+Rq1VRAQxvV4OjK0YVaG
gMkD4ekRnK3ce9EjKm1/BrQ08D3Y4+C+jx37tcJXZ6NlnwRO+f5HL6w1X817hA+mlTZvvVh1Z2LK
LvWuVUo7WfPh0/UPOrK/SENuamDsmJJ8p7f2eH/YhZBBwFRs0YkieZon8xn82QFLz941KIdo9AlL
VCEqrcUuBw0gYEX3h1v6Suoi3BHMuGnNSwX4b3sjSMDeHTGUDXlwotu/a7E+ihV2UvqQ07NVynjt
hrq9k1WRAYPjoWlEKXF2pqesoEQRpb2L1fyuHV7NIdpCUDmQrAmNZwjKvvwpw45Vrf9FkFR59yIf
RNnBMef1KsdK9abOkV03UbdGQe/So+zQtsFWD+KV9vfS5BqEYYEd4H027ysiT+PomGf2iJqBItMS
V+LkyEge1tOwj+DxBT2uJsGwknEsVElVwAoy4FwFI7w3ebf390CFyImCQEnvOvqfXof/dB3vy7JE
Zj//EdIMyK2fWoikg+UfghSehQKeRbFf7++spaABYkLELBoTN0nIVNahr+cqQmdJgCetsYH5+RgC
VIdFup0cJIShQdwfcnG+EdqxxYkVZ/Y6bqgRjBlk3Hu3J/X16c0WBjLO7XOk+65h0ZxEcSJpV27C
hWRbVbngIWIKJjOkiutRe3yZehrxPaKIqWvjUor1XH30hKO5dIhFbT4utr7vAFUkA0AT83T/q5cm
GgVAlZyPLaYK1Nr71W47qzZjlYkeve4obwuupTELsE3zXfNh6LWVs7sUoKgrOmRWYCtu4uKkGXWD
HzsBqgx2ZdBucap8tOTPQUpRhobL/Y+7xRxRUcacAMMjrj6a/iLneZfTmEZgy60hc1yH8WCX1rH8
U5lMdE9dvNb2mMvh7PDcm+rKTX8zqY44r8DPeaXLiCvOJxXbBHySQRxVaNOUIQoXETLxevMAzhUI
UL+j7/VPv/RtSBQbsW9lE8/rJUbvh61WjjKCbIBMsSQ7SDmC4ygVpvQYkNW8eOVUuSj6QaYe1qAy
ys26MjzRkHe76Kxz91xPNM6gUJl6ygOSjOGsGn0vPzgO3kEll/G2MNO/xqH+5dj2R9s+xKn01ZPj
33oJIU1LVEqUxkOYDF/Vzlu5oN4eK1fvSfG7SD2gugOhB7N0/btQcY+h1qlgeFTnN7I9L1J7GNvm
aAAM3+pSZYPBbkYXewVz49i4K0XYhEZPmWXam69BgvzMl6RLLnYfPKuO/Icle+m2VJrHyNKOIS08
T+ammxxotXWsn7UI3pJnnbPU33FfrvVvlibZkYUsJ3UYBHdmEQrxdh2FWkALqLRtUfnZTSn48brf
D3LiGkW/FpuWxxNCG5AxKH/NTk+jV+Yoy5XsRo3+WFb9PkSjKXgR3XLRJM2U+qR1w4cseU3CCFcF
hFSADlQIXySD/2qa9hd8u1cynNtuJitK7iyT3dDOBE59vaIY6tVWOzAJsfxaYuaNJ06UXvj1D1CH
ErU/NFjz6bl2NqEpZP1uKNsdymfZduXA3aSZ4ndoNPB5nANpnAduqTOQcPNonhehclF6mLF1+uhB
NSaY7rxydCeze3CM8Hvd2p+7GqRNIrtluhK+VZHNzjc4GAYZkq4OmmN+7rWm7XrFEFhOLXlAuGNb
4phrjLiQ4TiuKv5nVF8+hU51bnDqSgvpucBoGvDnCe4lXFL6NDxA2kJ2Tcv51PHqH2TzU++PjzD1
vM8V9PhNZ69kNqp4Pc9+tMA+cMcyfbfoE2NIiwI5JCButvTgs4cA/xufAz38WtU1pdY42/qWRsOP
Ji26G4D+IqfYYEJzCsjpGxwNIHdetCL9YfCXVd7+StoBGy3J2uGwAikvkTDG5fKkqr6y7CJgzH46
dQkqExwKoJ3zwoCvFYWtJzQEoQNv09L+biEXphSPBnB+rYm/55l6gh6NRne6DUP5tdJXsTu3P8GS
ge8K6ADlCR4Y1ydgLGPHsHJb1OekzxD3TmM6wItBHK3vf9UI8LXxpdcuAwaztD7iJlhJlG5vVSKp
gKsTThWq0PPuk9khkplqdAjDUX+xQdtN2cXw+g9x/9WWE0QGyVUHV4/M3/cn//ZaZVwOPwmaIjb7
PB4FVq3LHR8eqPpj3dCJDKRLbP6C5M5DMoWCsQpBFXN5vdwMCSiLEqxm3sJUGizMOsyyafAF6h+N
OlzsUn7WvexjMObfCzSUpv6pN/TjaCrBP99qjM24bDeCPiTN63X2/ALpNosWiOp7v1FzeNGRrs3L
uNxiKOwgO7ttkbyLgvgZV0+8TZrfPIZ/3p/y5bUmN+Wkwskjp7n+EWUUt72dOqNbDFCEPGtXeskF
NaVPxqMXIKcbYzz7YBTxp/vjiqWczzuXHOAYxQKjNe+SjZIiGZoHlbWtiKK0FRvV2qXWT6AA+/sj
LX4hWBQAiLx1GG+WrI1oHCcIFtHh8ACTWji4bvBL+JXpT+iwgTTdhPgBoif6PevC7/fHvr1gSUkg
KmokbWyveaXd92LMbCYOkm8kLgzznd+QVih/yWDSFLSk748mbsabOXW4zUEdcXPOj61kqI4EW5Oq
KugmQUcoKVmn2M05g3cRrTxSu8d2DWS2dGiJV9T02cK3Lzl0BIdJmTi0kZfTe1X+QJvlp41MrGl8
KTzFrYt91NffgiE54orn+oO3a3rgaENHgvWsKjWqZjIS/7Kzcr6WJh8OJbVdZh4vo9nOjnEkx+yn
Bz9Ag6Hvm6e+V49J+cEgf27btbLU0uSDquCyMykekCVfn6Og08ZwyOijWXl/AvlDmv5YeMU+d6Qj
YKVNLAenEtzL/SW/LeaLIhhPEBoIQNgp6V8PO7CbZVlih5l6dMbs7SThCj0gzIulgiB/2F/R6D3q
YUOpaCo/yk1MPT9cOcxLRwwEC+kSSYo4abOPT+nRlbib0lKoghcDzmHl/0CR7hkJzL2l7WWkLBFR
7zaNqf6xMgEL804V0CB6UcnXbuqfY0Shpo5gxuPcsUUoaq8NwwFjB7nGawTGYmIOv1Cg+Cqw7l6a
/ECC6M9BblA7QxdDmi5BHZ383riYw0dBz1n5dTeVLJZHNN+BLyjYPM3xIzm4owlDVeCONDmQFO27
+E8kH8fNCGJjsFAux71dxV5hY2Qj6BYnXHk3LhwC0Bsaj2SabWASZ1eqXKn1iPwUrc5U/pBa9u8+
pr8+7blnd/EkrWyEhajOzU2hA8iBDGJ+thtLlDN15OOJd7r52TCaUxIPH6RI+aFGyloZS72NdrSP
KOaI8ApzYDYWAr5VX+Nu7DbKR7zzkNKcDmjsnAu4uLkJunmyXS2xtkH1GdiljZvU/bVd2njw4Rzi
OuQ/wGPXJy8qQkwMfd6WNVYlAWXuodIPE9xzbyzduB4+NPleo89wf9SF9YSOzJMXmIBK02P21fpg
cEsl4+CWFH29KUT8aTookXEu0HYMwbLfH27hI1UQ9FQKKV6BZ50d7AH+LZoV8MeGtH4yFLc3XjTJ
3zt+/zCo3z0UYIbJWXk9LEWTN2odTRT+udmzko91ZV22gxtE/mOLSqofSK9S1z9W6bnB+k75hE01
VdMw2/yLr4UtQKWb68KxZ+9vM+s7ZMzoJWkDFubtt6E4TxmCb75+LBAkDyBN/LsUlGo3bBx4HKT7
8/zE0/FxlzQ2kp8gz4Nyax28dm23Q7nxFJ8gwrdosMFlWFnahXsbiVsBzOT8cGfNIkOv4AxXZDk3
Rx+dA007axTTUdZ5UaYW9WbE/nRjZX6XVxbAhS24NBQ4Zq0bxUwxZx260Y3V6Iyq1oHxXkO8ejWg
h1UDcS/S91r4G63E5/tLu/i170aefe2gyalUmATiiAdoNH216dDlJXoCxmEYZbx/1kAmSweVdwxa
/JBeTFLc6/Aw+FbqmT0tbqPrqaK0ZyOv98aEiI3JxaStpPELgZeaPgZXNqAKIJOzc4rMkxLKmM66
gM3QiAexB6ZzwK2wbg/3J/JtO86yTMqANsxA22Yh5z2hEFegDEVq4q4cHuRgnLZw3aadHkWHoUL7
Sq7Gs6eogj43XAxr2JqSei7RFd0EVXdU2uKvoZg2RpHbu3gsbDef/nGTjBwYxCBoN8IkoXI29R0i
ipkxMhmRqp3Jvw+gzw8e5RK4wWhyrvUVFne1QBLRlhPqFvMg2UVTmCQCToQ56z400sskZz+iPvuh
VJfBpDEb7OvpyzTwhru/Fkubmm4zdw8vN1RQZhmuamNwhcoOGa5lvJWhB8IGqvOuZZa7UOr3NTyr
+0MuXQgG8wsUU6c8IuRd3hfcu8nWe0xmkDTo+o06AokpDlZGH3b8MQwFBZPpmELWvD/o0nea0M6h
aqIsww6/HtQvg3I0AK24GvJnip0cY714SjTZzVRva7fDB4sFvj/k4qIKoBJVIFO/LWFVZVN5Jfa6
bhODikYR0aLOIrUUY4avqBRthgiqnYUOcWGvDL00xYCzwP1SZxf2uNdfO2V4qOu4RBCm4oPZgFNF
s78Dahvo06aLvk0l3hjGSkdjKYDQQ4Evh6wAxcbZFA9F3VlRyKBdEZ5F4ZfsahPnCKr/8xYr24eX
CtTTN9LiPIXBXzBqE42h+hxsM4iqzJjwQ8QUu/ZWov7iVDIQBQYokiAOr6cyqfo+QuIZcBdlRRne
aNH2D+IlOsrNlsln9fxvo7aWBi+9ylQenf8zrno9rl+k8pRIPEq06JLk3yUTcTvZRmYbgzSOTQq0
NHtAsH2TPgn+4f2tu3haNKrnMvnxLfusiTDss2UK1GWXXpyo36HyeImRRg/aT+pEY4FO6/0Rlw8L
4A/BNFuAJXRd7E1dy+3ajbA6MVY/SLGPJkX1lPQ+TkDaCYY+1kzZD634V+kixWvwAuLZQVS6nuwJ
U21JuOngNAOHOtrngXkoMgyrT6mdbFvc+iJ0OvuVp90tjUJsY7o1AIfhOd0UijUp6dogA0FWaCqa
pDx+x8makPDPXK18lDyJznqrPhqp+gcW4Wc/aE8DfkqiczG2WbWpsfLBVxRl4cC1+xqHv3iotgU6
mejpI37brjFxl/YFvCQKq2wLOC+zeQrKclQTiEeuZU2HwpcPxpS6He6eYZV9NCxXxb/r/r5YHJGu
ocBVW6INfr0yPmh2x2nVwUXwHnktlIlh0zdkAqjx6wyO6uBKNWop66JijlwTXCNu49nVX2tD7aHi
TeyEealX8gelxsJqtF6DUDl6q5tg8QMRZJFBfYEinPeIbF2b+l7vqYWHxrlt2pNTZUiJlU/Gwcji
nW+WK3ne4vdxwhiL1hj8nesZrZrJsZBXHtzKeaw8Z4sW8VaIM2TTUzKtgSSXoicJJfomQvXmBqJP
8TqCCsSGCQL4i0pzqohjkfmzrlWgOE9yau2FHNr9PbM0qNicotFNA2l+O3ge7pV+W7GCBrR01f8U
VIguxRipe/IuzxwkztVntFv3/2JYqoWsIm0Pgtj1xBoIydZ1wLApjgBhGT9LQF4w0jgIlnwWJz8g
lpiptxKqFy8KoGyEEnotNPlm1y6Wvb4Ro23shq26Lepd5P9Kphcct/YOLHXIi3Q9usTaeGa1bdYU
zpZ2r0NCpevUanjfz745K7M4ypAodos/eozle90nFDjUqMFOxv02G9ZY+Utr6wAKoVVPa/em31yk
ia42usfXArqtJHKN6Egt6bGUtXMqfR5iazMY/yo9pxSFx5rYV+Y8ewS+AQ/aB5apIHOHhGiyAWWc
5lBAg8SdsJyNkuSHYv+ZTsk/7yGTKb8bWhznd/CUWAicjx0zPMEHisdNzVEdx0NApE2smNU20erd
NeRBmn96E+eEend/Y98CkES2TrIOahD2z41glG10quwHGp8vTwyjnQ0vPfHctn7EgmFBZlt9bib/
o7TKvl5MCyjAC/qRkKqaJ5WjXjXQxECG5taHOG9RNxm+VK38tazKE4CMcwYk2MkR/SN8fl35bBHp
589UB0w93USsTG+RQYVCYjD5QD9G7yUbs4+CXSRSP1/2PivFV/q5T1Gw9bTfA8ZZHM/fY1jDR6hW
9sDCISNSC+zVWw1tnp2MdWDEXjMAhTboQtQ0ZtLskvnescQjM6RHj9r/8f63L+TyDElKJHprUCfF
T3q362RkeUuwKyTY5BsD3kZOixTxhyirVwZaWmCKn1BIRMdJvhFaSPzWcTCA5IK3oIp6CY9/zD9q
aTMheeJLxUFFONlE3AA3upV5vYUxknfJJjgR0XeiaDe76kNHgpxVKHyl7m3L1DgDPdsMzbkv5D+H
wX51xt956J8SO/gEWuq56Yq9Z//6FzNNEUSgooTGyex8I3WoTFS5AF8rwTcEdZzkMe/iD7qk/XV/
oMVdJHq06Gro3I2ze6JJbfyOsKNwcZzAi4WCrNw5yUYZY7duIkosFha2JgDC+8POA7aAQYj0hj9p
M93cikgVqwgnqx1yIfJBVDc8E9xL0u10K8Y9CmcDhJtkUqz7w95ci3+Pa9GVt5B1uhEpSmWjtfVI
Ri2iQVFc8OXDYOujiayXAKFM5HXKV+lQA+sPIUkHmNSu/IB59BA/AMVbNhjQTa7n2eaq5B5eZKfh
wonhQJ1/yH2EmqRwG6MWZUSvCFdj/qqUILRiIjqqxHbybIIiuP8z5qv+9iv4BaA32WA3pbYqlFXJ
DhHNKE2k/UEJJ+g3V3J9quv+pJTGvqTycn/ImyP9NibEGNR9QV5jhHodPDANqZ28sjs3isOzwKyO
xlaJ/Qf6SNtEPtrRZ9ZlYyn/NAH7e1yHMhbHSIbLcT3uNFY0KVVmfEDIQptwoGh4MeLzYnneByHm
ZyNCxVtpJd2cx8q3YWFesclNimhCyfh9rOy9Evl3EJuuWhlnIWfYZvVTU/8KWnWtrSG+4P2NJIai
EAGzk5FuSyxqFOZamYyovqip6whrjBad28h5FZTTXP2d9/JDGqPapFdPWl9f4nK1diueB7c/AeK/
wt4mkswmWWpi/BzHvnez3z6axmLgSiXrUuRXtX1RC/yPcv1RC76sbCptaVxKlPSrNHJ6Yxa+2KY6
NmOggoVqbhSnmz4padQlGBp+nyLnQLtgKyPgaNA/N6tuR6kUnxhn5VQvRTNehv/zK2bROlZtrILV
un8j1b+xGcpJaDuf8hw7SSAZQrRPQOdWvn5x1ilPkAqSa98E7xjON244Ve+K6BkDRBW6YdWgA/Np
9nkaP9Dj2gTScJCTbGXTLXyyRoOUyh5diNvaiIyZVh8bgDYNedhUDcqY4XYjZ4hPm69GhEK+tlYL
EpM422KMKHBcQLgAsc2SjwnjLDLCoHeTEVDVpD/2LW8qaTdZzs4K18LV4mgoDCFFLjBz8wd4S/In
eQVdByGKOPQInOlodmSXUv5SOGvk1cXJBA2KnhmBEQIOn/4ur2pDFc87n9DYqu1JPGHKxt8NVrgF
hID8J3KnXvnNTv6pGiNxg3SOxN0mOsoUnK6HVXI8aYxS4hYAoRsrxqnG6QQvgpXTsRT5wW+IwjPQ
HMSSZs25SFIaa5LNztVjf/9Gy0BBp7Rw08bjJcJzpzSabSVJfLK0cussziwyTTqYgQWekTdGU17E
zt/B32t/CIGoBOtYOGs44W1iGx5BuCaouXC70sHglkfYg/rdvO8qOb7UAf7rXcF6h5d8bsJXy2xP
8JoEdtb5V1mFkETjnY9aH9ymWTk6JZvNvSru8V/sdkaOtz1wsDLMsf2+NLgu4+MrRD1Dbnorbkmw
EKHMj1lprUAXFr/83e+YXQODHYQxtcC/WRNZ9k0bvgSKv4+aL0Pm9tFq23ch/CMxIO48A6mHmzpg
lFUk6ian1IiGB1EH7AAOCCg3BjKK8TGXgm0TpIdIB1eKLJVXJZ/x6Vzb3wv3L3Bu+s5C5uAWqNYV
vW/AFencJgoPeDHvPNvAEcrcqbnk4vmIermEj/CbcHEJEQl3q/sXwdIuh6ZiUw0FU8Fz8Pogk9LC
m+lI5yxYIthoIcDB47veysrXEMnYhBw+s9eix9KgAkoP+kcU1ObRwy58vcymtnM1vD3EgzDgxWAf
Ro3RU8DDj3E/reRUNy1iEbEQyAaShZ2vQyZ5/aGTWtZy1HHr0J78OOa8xapjGWEDGGJUj8tn9UI5
f5ughZdYJzQAN7I5HNCE2AUYH/jVo11NLiSllV1/Uwl5+1kwVMmmQd0CV7v+WXaaAsMMjc7NWogF
9qlUn9roQe86DAegrvKikX8IRqPQRLq/8ksHTvvfked8aDmPlMQMSW5F11SQ3Ev/Ty/8Fag/fAp8
UrX6fllIOVgAWt8OPXrj5hYOMiVE9mXg/RJi9dw/CN2xtuf51O+wUPrkjV/Retm06Rp9cuk+ptak
C7kkU7CFrqdYT/ywr9KuQ7wfBDeSWgLkEZJSVV7zScHT7/68Lg5n4vTO7UgYn+ezXhsNaj9gaRly
lDWp3ebIrjnqs5Elm6Jdq4cvjgbl1wBOSio/h0rHfpWqLVKebhph+IGv8WSoZ/SnAA+TfCjOp/sf
t3RyxV4Fsiv+mIcLPIByXL7ZNFlH9xnirehljM13CAMYM4Q4nKEuWKzV3xdPCeB/EaYIksSN6yWM
2rqSjB6zwd7Y+9qrh/BJ8NsJDJ650o5bCYW9g6wfBhzb7n/vYgJi0L+DbAOt+qbfgF1UhQId57OX
qbsr+jHy0IOj2jBF3kX7MdSVqzf6FpPwlW20cDxJy6mXgSFF9FqeZT7kNzouzSgB+ipuR4a0kxCG
reUSgIOyaWr9LBgA9z92YS+xphTBeRIIiW1xZb7LJe2yCW21hGZrKOUWoyPen9EOx9VYMl1PX7v7
FrYSIGhuXvBlYGTnATnz9aFuMqN1M4kmXAAOXaQXkbkVOlnagWbZtlWSlU9cHBRdGx5c6KqQpF9/
otXGuGCD9nIfLavZqSHFEpSNfJ7y1YAyoVTuf9+f06UNREvsrZdBQ45KwvWIldVhgIzLNZiiU2f+
EpBfnHxcLcgR43qN5FcsEg+gvf7NsFB7aaPAM7gJtp6vd9rgc2LkjghEF1yAGrw+uQzRVyl5oFm1
Ea1Hy/zHtX1uNPQeaSApNlyhG31TJ7IbqbGJSApGM0I3GxszFfsSygf4Xl5wN9w435uuPGA3trK6
S3GCd4eQveeWl29iL8rR9pTJLK9QrhHJbBcbPEu+OlK6g2EPNw3/y+w1AkWIOunKiV06PhRSKIda
KmCvOVJTarRBrfCHRRsw3iladuaGfUBMuVOByMRrIj2LG4vqqw2tQjAl59eaHftOhP8r7xMYxYXv
uLYPYhtGlDI9RfFviB1KOB6mfpXfLHbs7DUtOvaWuHEMwTe+3tHG2GGoiscAryFp5/i4bUzCSSM8
A23Y0LMXet5CCFAEKQsVt3+xs8HggoMCfMX3z+4CahaDKVUVO1sztuLGC3sQXyTwRvAVjAmSewaK
kf4OsuQapEREh5svfze0iNnvAqSamUw4kFRXCIUGVbN17O844m2MGlnlpsSn6mSCsrPzfUuGo7UP
Opy9lc8X2crtb6AXrQGTFS4u179hdNqy1PHsdlPkqEwkAnIpO3ThXkdEWw9DcD1ukP43Z+e1G7fW
ZesnIsAcblmsoFKwsi3dEI7MOfPpz7e0u892sarF/huGARsCtMjFFeYcc8wxjoJhYsbm0azsl67w
r2y81j9/kEsnqRDSRvUDKB6k8vQ5FNq/+lIvOi+N+4cCM1ObvHGcDrYzb4R8c4Stso+14OejXlz1
yIRyYUBwOScmj5qWpLmD/6CZqkd5E8kdfb+4kuWe7mC2wraXw/ZqTtaOcfV82lnqgP+GEC4A+jh9
XahNCTy1rvPizji0Go0TNJBW5lMQmIcIAzTW/PfMbDdjkx4yeQ0RvvTaJ8MvVp7WFkoVm9jqTIlx
lEvI0bSROFDw5HrnDF+mjkusa9wK1trKhF9Yb4wsKkkiV9aWDJ2kdKxyaADMcC+CwkSzJxflTK9I
tRWiaFGCTqsk7SCtbaPyeXjKpAdpXusKF4tpsehp3iBrIzqh6PPRn/3XxkujPprr2O+8Mf5u23/C
1NxkGYDE6uki5vFsIFVIpIPCUERczLMdDXLiSGPnSXxmIQ6Pi/yxQaBJtUJXbCqDbbYyw5eWlkKz
lAp3md20ZGVLeS0TkcS955Th1hgNV0jL0AF+6Cf7efg2bqw6dHPdHeL4QPz2tDL8hbQMyRWNPJyc
xTkz5rHx+TbTlI2cSMMWvfdgch6LoqHDuUKcCn1ou+YfkjZtBnN18AunCAQXogUaHEjLl/lEjbBa
mvQMXvXht7Dpd50Uv41R/mBVzqMQsWiTfNvPvitL+b3vtNdZ5twotYWbmwJcbeBp0V6Hjl5vtO4R
0b614+b8TgeDo8mEZgSR0Z2thyrQB0x+G8/kM9j6xkKvNGnCvY9fQiesd3XjqW/zd9+nt8a0n7Ay
4mc/y3S+awPpVRy/lFhWkpLzRUrYLMSWKBHRSri8AmRavbNRUxuvLt46DoEhHHYoEgXZu2olxzhL
1s6AiwPCHYWnIkDJZYvEMLFGHWVshPxBpLxZT31juILZaOQPvboREnUEHx4GjoAp1IBRwBIF4d6N
o0MXQKXgflxZtefHkkgd/n2k5fVDOTvyh6HBvlWnKRhbO7Uj90V+oMKHHn+rrKmuSP0f8RR3zW9x
iCIIpIbUzA4rT3K+fyANCzCcO4CS3RmhMJmV0myVGjEMA4PYAqU8/MxznqJBcyVC0qcorxo/2nKI
7lbGPg/FxNgaHFeRzPD39FZq89mU2latvTT/Ysj3XX+DIoFi7+pIITZAXC28yaPfkrPWJn6+bVGg
Bssh8KRN/QzAC2B/6+nc1p7jxFhv525dgI7VvH//pRKOQQGp3PCw8rbny5BRKddxHVF2OPNWgwNm
Ko2e1ZiL/+Ot1mYwXaGFD9ou0Q6GP2OYjhcPq+C/mw4GBB00DCvtnuO8ohEhCLdau3Y9XeAGAA+I
rnmIW7AulxRIXZboV/OD2pMIPqsMMDkcPmyTxj44isTH5FgX41pFcvio0lhvK5NzviFIYGBT0dXN
MXVWl59ayZjUyKHJF1pX1NJncYyRKSnexaNkyF70SoLkjOH6IPkiThLULilf1Uk7j5ENaK7Yz3Ew
EZwbi0DJSep2aCoNy1uZsmrzXKffEbymwFq5rRAFFw6lhvsUJ1vdeWP1fD4N5+c1o3MiCqkIDogl
s0mVu9QvE7vGOBtiGcAmaqJjfWdpuRtBlfh8sA/ewWm0wGjIgHOBQemCbnS6/VI5CUpc3huWfv3R
j1HoVKJgr9nBtG9xzXKUo3RbB8AaNWra6UGx0ht01NcOw/PwyKA5UZAUAOWocS6ewzYmvSgm+g/f
w2S+l2jrLVBwqC2IzSh2CqchwSJw6I8SIYyFhnPvS9s+pZjVeX9WJkUAU4tJ4SnAjwRjFbebxQKw
cyNL/ASfYw1EGyqy29wp0ESz9NUOfltl4gr795RssbzC7lWrO1d141XTj/Ogiin56ynEWfJXxDj0
EvfvRP7RdDdTmsDQfe+nR1bmU42kbv5QY/baS4Yn6bGX9c3KMrxwPorWNwgc2K0ggCE261+jT7mv
zL1ilXR01xsB+eghzlyU0bLI2KhoOhPw7Xz15fOpvziqThHPRHYKRE3MyV+jZlMQ50VrlF4Y7dMR
pR0+vhABE44+NQ2OEpK1tblSzT/jvNHgQLESNpbNe553/9plL8FP4OyzrW/VIfgRJV4UHh382qO6
RHjs11QekvkxwXSsU6yVib60BWGDAUVwH9H4vExPuH+MQNJKbl8bBhh5yfhs6O/iChD54NRQvSux
OUnfBwrxk4ncq1AyJ2n7fOovzgJrHdIfp/D5DTBAGo+0OK0/iDSiiNf2m5xbmL6TjVAPFiQxcUEK
B1J05L0Sjcy4XgPKP9DE5eajv4ZCks6NdCYQFTtpbjpjVHuFomPhdcTXeAOROb8v4y8Wzfz4KVvD
zwJjX3iaqNG+YiG+yaa79t2UNoNmuVX0XKYjxJe1L3Xh8iaUFv4esH45pBa4xahnqWTTQu05FCaa
+V3dz7ZCmROf6vcaBbSV73HhIhABomgIJE7hKjrdC5TQpaFUisob+upL4syUJ2SoxWlt/VAn/ec8
G5g5/nNHixgh4yZq1Jx0Y9xKiXWDuzVBlQ9qMihrj3YhYPxobmYOSS3IKk4fLbfbUs5GtfJqbd4P
A26S7FEBfEsRgGkRuHpLE07vDuZaL/mZjhl7VRRB0Q6DHitM6E6HVrrKmvH/rkD2W3d+jgsa+Epu
AlDaCTk3kXiOupCVizcOiIZYrHGDvl4YXOXl48onujAPAqYVcQJkB/Lf04cZnQmmZWWW3hSM2yF9
mpsRI3P1aOvTXReA7cE+iqr8xjTWGkbP+qSYB1FxQJ9ZiDSctR3VxYQlVMv5rFqpRz8yipBHXNyb
EAMMqAbCNFXGmBaLEU+QdwC6N1YBr2Z81MxkaxJkWmhVdz+kwPSytL+uq8EFPVo7VC7c65wooi+K
kFLoop/OEOFto9IoV3oOzS7UuFytGdwwgBFg37edtJ10nG+kwpOju96sr6aJhvkIIBSP0JiK0aRr
awjohSjz5InEFfTXFWNGI7rgk80VQ0evA/aDZYmdHnPn3ST7EW1U4sATc8W2nsz3huBTKf4v65gm
IPiC8LlIu5fruJbjTPMjbve2/jaXD1LrJf270MBrOEnGvt2IlSy+mqDiVlKKNQ5xUAiMoaylYJe+
EagUiiqsY6hKiy0lD36WxHJYea2ecOs6LzVBb5zmd0X3BQ+aK3mMvoonmXpj00Xvgkdj+/mHlYHo
uQxW8XGxbRZXAC2z3MUctESnSyOJyYiGcC4S9jgCwW20yWy6WFLVpw6yRxgO2W/kdM0/velEbokz
zUqWduGcB50nO+PoJQ1Zolkd4bcypOxqoSDc6zolYcOtaPVA6narJ5oXrvZJXbp8uViQpwMW1mmA
FDnJX6uy0U1TmjWt/DD0cqzvVtBsBGV3wCiqrM2NXaZoLNwMYbGzleqK2dzU9Uqz8gWCCT3oQAAw
hTFdPztb+2yu0SB1Cq+UTQoQ+7CLvcqdZo5S6HeN+VzTYUNRYJOYhGV6txUEYqHx4MeYTka/yqy7
Uvx27ba5sGN5LNFxgqvJudZuQ22TxtOAHZu3V631Atp4RGAfnxNuQwd0D5SiLSNv7F56Xf1oe6Ke
464fupe+kuDdsCgFg+CsY75GmGaUkrr0MEHdaG27kaxs3+ynOjkUerstu8cSqk2Oq1eCpVRErX3N
g/xSns4jUJ5kseBxpi0WijoXI8F+Wnq62rt1nh1EpDZjUjtWaFHRY2ZGEnmptIvq7k7YLZc0Mnx+
7V04L4A56cIkThf1BPHzv9aqUwB3lnlUenIhmCjdhy/9KDUbdVrjuF3YiidDLQINregt30oZyum+
1kFwKwg3Qv7YGYJtHnAgzl//03fDw4HKJ9sASiGY2Om7JWpnTbRuFp6AwUQbqKpIO1TEMddb2W3n
syhGEuc/rcOCaHM6UtTrctZbRvFhUwE5U9T/6PbeSPHaBro40ofqOskcLSfLJSOVSVK0XeHlHCKh
qh6nGd4/6Lw+rIEXF6o8vJVAkKhvodG1NOlM9VJPm3wqvAFtTeKxZgz2tpEeS+hoPpeGKOhSy3cL
S3I//3KrQy+WpTlGSM50Q+E1Tf3RwTsXgO81/Dj5uzHqbqOlbqE4m4AjY2VosQxPLyzemo4W4UuG
+5axmOGqNGKlr8oCx/Gq2bUTcJVVudkInfnaip2tYt8N7T6p+zsDM3TBa7Kj7JBloI04Sa5cXxeO
COqZgrbNHQZFfenkIEvwmwYMWj3IGu2IrnSb3UjRvkOVXGSUeil5qYGsiqBXVRhXr5aDBFiznA7A
ZMFUo52A7XS6tJMibW2/89lE45MDeF1N7FhukDh51qMUKizFIdoTS06roVtTb7m02vG/ElepWIZL
Uo4R6kWZoUnt1Qk7WCckJk8FTXRlNtjKdxffdfmisNYJnARZnnL+4kWT0BlU2JjoWZMus+ql5ij6
mRqMv0FlRCDpo/hcK5xW9kYhIxrjFTLB2euqGnxA8jDRAUN6ujhGJq4Amqqg4iR9sA2ZZAEcUMJX
SAA+f9szVEyMhAAA9hh0yWtLiM5Mra7QYjP3GkPeY01yrwd4+6hrFIUzCIhhhFoKrBBgmbNqrTxS
rBszhhlHapVhfhWZ9iZFuaqXnRtBiqnQDtPiNc7jeWIpxgUHQlQUV/Gzu31ogjKsGiv3Mkk/mtui
bKgQd5vIlLYhobcE7K7i6FOl8QYZpuMQdtdE8NtQ7XDiXquWn9174mHomkf9E/4l+jynC0sKaSMz
JSn38uDeoUss57AOclTE3Sx7+F+EWJe+7d/jLa69PiNRCRyfl28eEdx0bbYnjAmv8qe9nPDWbFWr
aV0n237ktaIwFkZbJ9lqxcoyOw+yeHfgb9gR9A+wChZ3fqUVBfqunONGrLvCjCXPGV1r4wdlmgv8
y9KDNaWHOaU1pOyV+6kPr1MZvfwiXtM6vbS5DM50gFjWPSvj9DPUcZ0DR3FzxmSsTR5thY1tyF7v
C33ltVeGWsL+cF8mHdHegqWNS0cTbzoKUALrjlfjgTPvSlvMMGxtXgl8+6xcX+WIO8VNXYAdoA+X
YQbDwmrz/Ls8IYig509RUj1ysGBlq72mVmtv/G/JNH3LYPfPobSxzHAF/z+7QMUT4coKUiCIUfbi
xggV3zHmnCtLloyNoCZ1Xfw2ddavucBaHYunz4+yy2uMqodAOoXOyGK8LmzyuOtjLgmVbd5F27JF
kBmHNjQNthUXx1CAcrP2HOcp74Jtb6IvtEYfPb+oeWsEuEBvYPoRbi6uj4gGHNM3CRsk6V10Wvn1
rhlnV5ziNkJDJmpKfpa7gXFjjMgrKE8rs3AGXyHjRvGV1iQkhs89TJskKgxsKgs4yN1ViRLJ2Fi+
OxcxJDz/Tve/dBTBal/zgnB+/Xzsc5gXXiUSNmhVMTjlULEf/koiVMooUtH7mdfUP3GNAboksoct
MQXDTpX6XSx6heRul9KkJDqkAGOg3m9FK2Ped7DBqAaxEUG/Dn31ngWmWwy/P3/Gcy7mxzOieQd9
WizMRQ0kAaAecwwBPAFxClVQ2aHTED6J1IDES/pGmLmKvl3dSLC8WTsSLq0PC5FZYfkOi5r9cTpH
6VxUdtMyR2P0gjWUK0BOYf0Wz90uobtBRXwPsfN94Id72X6Q6mz3+QyIbXAS3zABFIGIIslUODG0
0wdow2RKSsPiAbRqQ03yQcc6UcO+6fNhLr7o3+MsJlqdokBuxThgDOU8oNREU81AeWHwAQ2TTePg
kR25TsohL+AGZe2+vfipBfRBCdTEl3rZhKjBeAjDUqfOQnmv2hbpttN2LTp/rU04B5gcZr8Gc3bN
bM1J+MLBT6WLFmkaSZnmJQuxag29N/DUI69VdvIQHtLE8FrikLxOVrDPC1EF9XXknIWCJlWFxZ5D
7HoyOZI41yP5i4DsA5ATMjS2O9c9cEaUr4z4cVkvV5ANmiSob2gAqYsvO/vzZIUVVjpqVWzQMQZ1
TTZWjzAN2oox1FcVaFXUmXUFz+LABziJjoJSDutZlPgjHV1zfSVfuxBiMg//PtTi9J/1sCABYrn5
oEjN2G2a6TlkS4/4wnzQTlHLd6qVQc/zUzbT36MuZl9LysyYxVQUcu4aNoQj0vH5q5J9S/zJpQfW
jefStdsVaePL4xJJotEDYnTG7knyRMEWGMmBSn7PFeNgkoKKdgF9wBSWwoSvv/Z2SM/LGqfk4hlP
vwuSi4D/MDoW82zWemcGEiPP1NADJjjHIhv/BZ9Y2lHoKuYQb4d2Y02o9cgkE7WyaeMrk5aqj7SJ
PuA+1A8G1Icm6hFgBRWncPH54XPmhU40xM7/9ykX30XV2zjRNUmYHn6nqlfIB3VUQQnQU4vgQVBE
8g3Va6/UqXCzRKbm+boJxhCZIX/rW5Igr47SnyK7FmtW9CnP8Up0dClg4xF11CrAiKkRi43912VZ
TrQ9dkaUe6WwcWMyZ9iydqLempiAinQ6gqnSpakniELC60UwmKaRnaWx8ygQ5ZG0knf+D9MmpC3B
GKgXL6Yt0zOc7ewk9+wXDLb3uknZAurlQEQJk0o8oNjastbvMPOS/cpL6f+bZa5rM9wDLLqiRy+o
zE1t3FVG8tbagJWD7G/VdmXniSc5PYMszJ9Y/Rj+CFhgcQbJpVZZialFhBo3wMuerhc7XfulO2ut
OefnKwMhck27kyKE4RefqZLyccQFNvKsVEaWt/NkHPfCGF3MmqLBvBl8a2XxXlgZQgmf8hFQC2+3
bL40YtPuqJRg4mNmtxG0vUg1vT6s9kE1Ra5v+a9xqd/ZUfeU1PmDAxzS5sNBrsKN9DzlCr4/a+18
F458AfxhcQMogsrMsolEzZtwDJOMR7Io5k3yNinD/TSXr3avP6SjdDDl5JCGyDUhtKOobqPU3/0w
eApU+Weguv4ERGevxdoXPg1wAuocXHvwjJaV2grJnWLQhoh+3cgNsQvs5GyjjI9t1XpGttWltQEv
fhnBcSWJ5fPAPT/ds11vjV3cx5HH4ULH3+xmNg6b4H5YfpkxbKLYB+II9z08p9YytrqAR02j/wWD
HOAj0HZKcGsN/VqsdR7ToTxooAAvRAlIAxeHckcqIamGFCKbUR7lRv8aK/LPvvraBvm2iNvnqKp2
clYccT4NpuE3fNw3B2UkPBZ+IhX8+dl7aZKEeaMwcRSMiiUrHiZQg+In6aQ8szLD+i6Tmj0LunUz
DI7DcqOXNvdikmxM5etLFRdXsxrLbhNTbQjtfE/iuEYMvXCw0fqEuDYADFKXYEGLD0eFZUA/GPnQ
or9KZTRmhXpfpX6tE4Rc2iRgb2c1pNFWdcPpRu/nb7qD+02h5Fsp7q6G2v/S6FeNZr+apNO1DJla
0sir6X4A80xU2M5rBPwLyxt+Nym98GqGGLD4qH0vj3If2Dxzqd10eNz31fwyKf5xUCGkR9rParKO
Sqb9cfTwIa3Sg/aAdOd1W+cU46dfbVOnm2IaQjrdjP3KN76w4Hg2CE408pHMfEQJf11eUde2WYI4
gtf7yk0RqbePlazeJcH4QpPKV82h9Qk1KLzWPHXE6iGO3jL9apCr30gnr0HjZ8g0+J6QJEJQl9IZ
7LbTb5sigxlJDbJxc+q8RE34iELnqzBIa5ovVq3dyHGKiD5ifrL/KKhWK1Mhfv3iJvpYV3DqoLie
BeCqkTpyXsY4IciZhygRkkhUmFVcNigeJtEfC+WcKOTWVOLdVAXkPclNbbc/OiNc69o/z/2ZCVBE
yyDvIAFZIH6Aq3SQtAGytagmoON809vtVWOGj/Gc38s6EIAT3tkhyFs+Sa8r8yB++dk8ONSIBMeV
AGKRVwZQqWQqFKj3IQ9lYREvGKeNijtE0u2IxEK8P6b6OTL2uaatfIQLWwXWtw6/UJjInFX3sdyM
TSmzevqByeqC9GYuBtfJ8W2Jp+1AI2KzahF/IbskgwdHoJseTFdf4oig3KVcoBzvjYAGQhclyfGC
xABaDSa3cuhjtXYCzWBVHjJp5YUvZNeMDkFJBLkWbj6LsKTTM/MfN1cHQxfX9suaLgerd/sOMd9u
whetM5HaxZtCkavvcibEInLq/9PKSXCedgkcA09zsCbBNlkcrH0Tj5KRmYNn+8U9VJeHIWw92c+3
gV0fVdA3aJ4Q/o165ZY550qx6ylcUE4QFBdS3NNdD4Kj1bJkDx9Ep9kmxEyKbZndJqC6ARYdMFr+
NGH0pHZEpabz2M6omRoUb8L2d16qGylIN3mjRmyFHn/Y+LVK+x+GNt4JUa3Pt8al1elgTyhkJoVc
0OIgV6Sqm23Jwde4JifidBii+NgjKJFitIqupxEnK2fiOfTK5Pw14iJOgY6i1dAukNHSIfiCvHWM
Gpg/bUjhIhz/j9+PuxMiB3AaTcZL2M9sTWmMMoQWY9wOC1U/Fjr+mZlLj/deMZ0bnbP48xEvLf8P
ZjkVbZKVM1fhNs7mQWnR7QyaHxpiSH2icLVHtHf2x+xdCQi7UvWLVRbXvV48Ujf78/kDiAlcHHbQ
uCkNo9qCy4IsPsBf958t0c+t5ihqzkV0JDa7DgzIO1Z5SK1i9/lQF1YPSSLMKTq+4BQvK/1ZlTdz
OqEMbhXxRiguYFG17UzJS+rqHueBOlpjDV/I8WmgxZyN2A2UkFj39O1kdZzDfmR2HTqWUkpCVnWV
J3a+6QM0HVFlVwLjUBQ/giRpCTGk1xFptg3OLS4r3B1Be+cSB4/I1IBWO9fPdGNbF0HrBvbv/3xy
EOwhEBGQ6lmBL8ynrkTZZfAsrC1YKAel124roIegSY4WWHvmrJpRXthcxJH0NGgoCqhnBeKgdzJJ
Mjl5Sn3ekzLfVK1+LMfETfx0F+prStAXiph8Dag5IvFiyGVneSi3WPzmPQGG9prH1i5X26tBbXca
ylDF1N9FV8bwYmabIpc3Kb7WiiS7U0TiTQf6yql76dL7aKwGORein0v/lra0ZfSu0xFp5hgd6uIu
1V6bIH0Y7SssKWCnqttKt/aO1P7AWOY/z/mJbog2zQ+wc9lIgOGUERQWEUahxEchyzFL+PXWV3qz
1ijxoWW53N8fetTwsoi+rUWRsBz7qGiEFLGV5PdONV7Xpr6t7fpFgB2S3e9UJ36MleigjeGVWvS3
ZRt8Mbhh9WRXpMWz1fh3DQ1obfyrlNMVltGlBfjXw9mLOxdqZ5jn/oCU7hBtQ7vb+VEEq1aCMY+C
fx6vhJXielrOhS0MC5EtJsBe9nWWRQFOVaE1k0nxB1/Ut/QNTecr4NOlIxW4A84FIrK0DC0imrhO
y6oZkQwEdZssnVpMS70UCgbl2c8PjbWRFh8X+YYwi1uiRdErKrrAHBMXZQNpa2Nl6i6d3X+907IA
nATkBEPJSH1BPzqKYoOCKK/WQ+YAWaMnf0K59fOXu1AGxblCAFUi/abvbnF461lJZTJBu03wVwSC
V6jxxlC6Xaw6+4oeAvvPOH3oS+YTJBru5mpN5uXiigEfEVK8wJtLXaQhImZzYuSYxAkcQEkflW67
7iZ1aR9AaP3/wyxWTNcVeYv3Mh3q4M5d+LtLXuFDgaHuotVi0oU4V2iL0FqKOimE6sWeq7Mg7FsL
vRxR4xBkfIuiUVpJO0m7bduJeq6P6Mh/rocKU4SgEe0ahX7as94pp0NjYOxRrYmy/lrHq1bMZjd1
11qUv0tR6zlBvpF6/aj29vPKQrowvVDHOf8gSvBnGQXQAu/XfmTyykJUgl4CipSixbVPcefsXtBJ
eozLP3WSPjTO8DWz9I42HXeIxt+SNF2DSL2GevItVO2V3OfCpyDMBF0SVLhzuXp0rq0qH0m4Uwps
uTM92NJNiuxCFRvP2G5bse82Vb9y95wvaUGeJqRWkJsgvxaT9VfAl/gdKEyMCJXq9DvdelU566f8
P68bUkyiW428kIZidExORzFiefQlXe+gOz52w6PTIjsof030lQre+ZdlGJiwrCeRvy5h/knSYPuq
SufBSHAbqXbL4iel2HK8rcq1V7pQqhIwIGeOKdJUSG2n71TYSjnYc4VK9hTfyWlNfNjdjI6PqOGv
zgI4Kxy3jV5ViBufL+DzY56BQe4RBwCqRbHsdOBcs6rR7xEE6krfNSVoVrPj6ukuXYUXL8ynMBh1
CE0YRlnW9Hs5V4NeRYykUK7i0YcQ+K0pHiiM1Vm2sg4/+lRPbmPEq6AxI0wB3HUut543dZdIUxl7
yIDfTOH4MPnSdT3kidfKqb2dy/ketTR7V9Xydz1wvmgkDRpiSGmy64rx4GjlowbKSmFM1bYgiA+h
VUWbCmuJrVyo+7opXutjP2ys2KPspeG58flXOb0ScRpCF0q48oCPUJVHdPH0qxT5NE1VK0VeRH/T
UyQ9UeJCHl7ZkDpv7NhaWQQfNN1/5+t8vMVl3+e+UY62H3lD1rj4b7+ocXYzBOAlI7KOKvbTszpf
yzMOqY5Pl1te9I9mWW0VnyJmRNktkIPHXg4ftEorubP3cfAyYBI8hlTtgB1iir8d7UQmqoMF5tKU
na0ZwVStv7ZLgDCU7rNZPXC0PAXj18mqv6LW9Bbfta3sdRKOUkH6NujtHSo9ilc0Fs2Qcv/c49QA
rxqXgiavv3eRcehoGJkyExfk6rpveNq+i18//zT62bchpgdGhTEBxZZMQ+yovw65uW2o1whjZSd3
dmUV7iyEaFtKkIW1ya0vTNR2nBFXnuprBHhvQk2/e247bNKG8ssgw47Ore7FkCcohdnDGMAOl/Gb
iJFFCTVEzsynMpi+xLCeotrVd1BPkdITFl7ZZhr/TNXWyKTrUMpvw7a+Vvz8VqMaOk3ONUUET6lk
/NGtfVVc9eTYZhgfhknZTephRAPm84k4PTlYM4KqSvmN4AllPEpep/Ogj7HeORJrJph1qtaaq0wP
mfzL7n59Ps4CxPpnIJTZhPcIfR90658OpFE965FQZTM34dY/ooi/CQHsrbzZlXL06Ew3k2p/EQ3T
te08mVLy7ji76n2079C4TrMUJEk7Vr6tuYUmFxuaQvNgDUta9DL/90OiGU7yBdi49MWuklY35zGJ
PVTddnLcfjVpV8/SmUyfwEf3Z68wU1fv7rDqpkKc5wkNJOWdL1UrFZEFLvFfTyKIZXDAhZSffjpd
daFmMA7y2GtyH1/64TbL66dZqr9W8XA7YFNEp8dxDJyjZJf3/VA9IhX3RVOxhdSeQjq/1UHdgU1i
dlfexrp6o+J2rSjR2hm9uPL+6zmFEggNJ3SQLhtOTCOVrERHKT+ZbiP9qNg/6vpYWVed8buD++eH
Xtg/ryyl0wDlfMwFHqqVAfpQYkw5j4nDyru8MPbOz7QodrLU3zqogpX0XefXKUd6lFZbSSnvwvlx
Vm7HKdirKWC9r+ySAh54dIuh1qHR/xiJej1H473Z7D9/3A8W/cmxTCgFSxLYBu4DyOgintaaAAUc
ND+8qhrvJb3aNcpBMsqnQS9/42lyXTr6nZ4HV9asuDSQflAJCZn22mBfZZ1227Xv6fxaDPVuaq07
bVK+gnl3k7pR8A/u9fabX6jXFILoqGs3s95trCCBsvIuF8YbgvD3aGRszCDbaKOzEUKBSGMcVCzI
6WVw554ZpAnOfquHDY2sWHhIW6MD5EnKozGlnvh/mKlbJXuVbPT6QzrGh5iqy06ry11XdZ5StJgd
BnutSR7kun6suuqhx0RgHqw3de7vgyF8C6b0qYgzV9OGd6e/+nyCF2ngx3ogNaIOBET6kYad7hVb
T/x6MlkP1TDD675xpI3oLh+6rVbdRCS+xXwfZ4HrP8vFVZfkK0fo6VVCBqryCEi308Yg6EnLnqG6
yOlhmx1qAYlDV/IvLZugBUmu3R2irMLec00R7tKAJue2gRyWkJ5c3F0QAdRmThhwTN7t4MtovgWh
h6CC8OFbuygXG/yft+NA5LU+2sTl5bntzDoGlXaLl8K399p/cLpfWXtMkl2FyzvSsd3b51/zPOUh
cKa6QuZJ8ypy4acfM5RSIEJI255e/YrGxw5JTRlPI//g5+jXhH8afwWMuRDRioZIEbBrAgBeRE2x
0bdpZgZISsYNDEIMWEbBqfb32nyFasbnb7dYqx/TCWGZ1iLKCDrg3iImrCbJKcsaiVLFntzcSfa5
GWH5Uh/MDPA53vkjzADD2M6GfZ1F3d142+v3/5dnQBiGsFp03SxzojaT7UwNkLsLo8ehvelHfx9m
8t6K/L2hZu7sJDu5tHbylFzXLlwTdY3IeRp0/DMJSGU7QuoYeu5yAesS9dI6jjuvznO3Sn+05WtY
Pc5wrz5/00ufViwm8llQXDg9p2sp12tNqfwZhcza3gRNdlVrL4qZ7LK82BXN0+eDXQBSabHgoxLr
Uyc9o8P7Yx6NRqahpFdbG5WQP1AeRn905+bBrO6zmdjKfytsiifBGwop+Zxth3zYqvZPlS8wHAbn
TVejlaTgAozNU5EdIm0otHCWaE4yGHmXYErrjcYvpRgeaQ/dZcEvO7GufWdED73h2kM2y36dqBh+
PiUXDqqTsRfzPwRTUyoTyWKaC9pUu7f6Bh7di9KWu5GO1CBdY6leHhFtdMpIENmWfei+NZdV50Nd
w+ndrWG1UGdwowJ9+/7GaHq3LeSVCb48It0+yI+h0bkEALVat3sHAQtPD4c9H3juXsJp3vcYOWTI
f/nj78/n9ML5yJz+O97iAJniuG7MGhnUOeWk6LUNpre0Esz4RcTb4lcIA2HMv38+5qVLgLI3RuDI
DypAKYszsgWcm5Hs4LhX8T3VfmSldiX7ycaof0qathvMrSHPkFzVw8rAYoX8Gzv9c1JoAhIUQtqi
3+d0B+spLYoSataeCtQlQ3UeS5kW8T/pADuwRBAz7SGmcUSlFm7ea1WYS99W+6h7irDijNuuNmkT
U85m9DJ2zfQ1V15C5yvtNm16F2tra/dC9QtlfQqfNL8irEhCdvqyed3bVq7mndeXXxw0ywaKEI3y
HmrbtLjKxr2f87JmuFH7bzVsg72W3E3a1cqMX1pffGv8bxAOB8hazPiQaLFMB2rnWeN9rSqbqInc
OaQv/zVRfbJj3ZPLR9PElKN3U18WD0SnsII8aumaB7ur3YBO/mxaWfaXrgyRNgp5PcEQW8xNim96
4JeEIZHyLBDQJO7g1Cn01axZo1w8MZHoweQAyBCEchGvK6EU5D1UK5zof0Z/RDshliBxgoIEVX+I
RcS7mfw4DmtpzcW1TkxAXxH1VnwWTj+/E6lNNAbcisAtXYEPN4cHnc4HdbjKzWP31v004NkXe0l+
pxRaRDviFOfZgWkoH0PTW8OeP5Lds70HnijEBAnGlhBJHSWGmesRCG18zHvFVYJ7pAAwPHwe/NdG
vaEZw001nNoOfftCvhFI5AMkI7cYiXfyQ9k9vPZF5o7jzsz2ctm6WnSnT6v1y4ublMI4vFjyZAKr
02mTADUk9NA7T82ux8DDBqMrZlySwps0lw+Rda/Swt04P0xn3vWosaT2dYOErI+VMeLp5c5eZYWK
Ec8mjlqqgtQGyP0SI23BgXVEEAlvBAdu0G7MsboZOa5xn23cPM6uZPkuUF5q+LyxkbmxlB1ToEFz
dlYu4IvhJktY4OtIs+HzcDo5TaiaKSkLkxOgjB00nhwM8IUekzAD/mvcQJ89Q0o2Nldlp9SudiyD
lZ17FoRRTcV3gbtYCPODjp8+QmjkEFiyqfVsXYefybg5J4aebGSYDCto//n7isEQnaRmwmGBK9vp
YFMArlehi+rloSdV2IN/dZrflX90JldJtw0ceiCnwU10KDvyymR/XPUn330xuHY6uBqNYYBZGm+q
HLvo4RmAUwjR1N4QPs3W7RxuKC1vamZb2qGUFMm3g70tU1dLH2R7Mx8mFUije2tjIOnAtVQSLB99
/WKT/1CTcBPZMUoMyoEm1J0a3pfzl6p9TpyHTk7djrS/qFS3/3+cnVdzHN2Rpv/KxHdf2vJmY6SL
qrZoeIIgiZsKgiTKe1+/fp8DaVfo6g70aiI0iqEIotw5mXkyX1M8yVrm4ijmZdQEeZh62lx6NPWU
bB1Y69T+oXeyW1FqG2g1D5obYImL7VFFV3eDME3Q/8Zw0zUSC4VKVAPdLgbjtGuzuwYU8+e55iTV
8L6IsUIYB8b0ybgE96NMivK2xXrrq2BsCzeDfFqBeQTSh4YVcS4z159f8xROhSgKpQSAQmoomJGL
FZJKUhfHErLFYpIqWIlCHBIkqVvCM2GuVyQvMaJrU/AjNC4cvM48LxganhgMH1rfzuLSeZY4k1PY
7yLOika/23zSnTdJ013LA1vRJReaiKdlm3jWDxdcLEg5rzm4R06zKqgkIpRuzBbbVqRMcv4cSDhv
sS10NPjgal94zScxUFwaLXMxl6KKkBdJ1EmDnDzKs5ZG5FrBIStMRh+sOohjQgNXVt9SXr5hpitl
QC1YCGSOw7q6VM+cfecf7mNxBKnlsXQKjfvwZ+hHmI1rSNKWQ7+eZEQQpZG+5bwqL4S8d4z9IhKo
9I/FAcQheS5j3tRocpVHZrvqqx9t86V2dm3y5KfepH+R7K3d/ekpXzl9xW20MraN7/pMYcZNUm2Z
xAgiu3WpUXuazfkgNFUEgYieEZlyEZyccnZQBaNpNG6UemdZO2c6mDVyXN/LnTST5N0kcJFsYLKf
tSvNvq3lVRG59rdCuza21oCIplf9NgbP8R+1dP/5enk/hp68sX/f3vtS/jCPKWq8lvqItk8crqqZ
8cgGP9j6Pk69+q6e0A/bjNU6ttmX19m1DNa30dmxh7nYzfn+Om/cRHNxnWnldaiAVPR2ABWd4UGx
LsSPd/rPyY0SqxiZAP9G5+H4PWZxnPqzwntUJn1t89ZCRC1h9j7j+fw7DtAGssds78hYFVvKChzV
ehzUfeowARqG+juyvC42bG7nv9Vxsp3Lb+h/rqueSt+Q7hLzzZAhVFq7FLiXeVNGFVjDVSTbO3so
dkaKew7KvpwEsGZSnU3u5zuAznvLeKAG8CT1pe1nMBvf0Xxuyq9Jpd9HsrwBlp9gwR516a6VlJ+Y
swsPHlW4KT/HCUMu8xB2X+P8yTT3cUgZZ9zo2RaPGTeRrkOpWnfw83z5PpDfOu0+YiGDQ03Mn00q
HqS6KjiYFNb8NSySTarVey0FcIxBBAnp82VingsrCl1W4TtCW30ZvQ3HD8axUEkZ4i43zc/gUD0Y
w6ZEw5LseIi73QwnCcq/ulNM4PcgSNbD6OkBUnQezNFKvVIaz+nu97i0yXHihgo6nPlvFvjaMDYR
RXe9Z/dpD8pN+5LRcic2rR3S85t57V9L0i1c43j0ah29thXNHtXYlvGhbO98e4OCa/qo3FYb5z4s
YUN1z2jq9PH2wks4qXjFVoaYRmUreBjLvaJX0hBold6upq5Y59+7/N5G0/k1uJN+NOySzsL6/adP
Z2lkUT1k9kGp94q+1tNdBWa1u7XavWE+h8X3lAlb1MLB95pmpY+lWwKyq7ZSvp4C1atz2hgtUNO9
E96pSMrMyop6ZtY3KLsw43wOjY3VaC7C/sEXMLDGnRX/HoZD3t0Gjpd9zcofqjN4iVJtquDW8LHV
TAiBQFZA1t5p/nZEnVgNglXR/YZocR0Fl2AR514Us10GU1gm0D5YNMonWS18Wx2oBiGN05FjSwZr
YZbk5s0LXKcLSe/c5YDrUGuDm+HQtDiJJJmmxJKV07oOxzXJvejMnbBiSqw3LQa/k1wi6RnEmmUs
YjwI/R6YDuCpRXXv9EkoDXLK/AXRgal8EbJyQpH/8/V26SqLiDfiM1aBkKILEhJ9dOd6Hl8mpb5U
rJyc8FnVVEboadBoOW08ZGgJB2UqKBXd1xKVIgeO8kwYHWlNK8l4yOYnJ7jrhVAOaVyZIFePwy1g
1LVec5BrLyH7zlWK9HOpEBHjgn27dB5xkPKIjRyTD07hBJdBta8k1Npz+zWNv4e9uuJQGfjKqnIU
z28fPn/p52o3rs5YFcYNuWYJhfYpmhn8a/QchsoVtZtgUwgBIdV/85lppSHyr8Aei/rL51c+UzHR
/4HyhkE4QoLLRdUNTtbHMY1aO6IMBiaiooOXaLlnapVX/HZWRncJcXb2YRkysXP4yjQaF0ssmbqM
OipuVk2N7Xz4VbDXha+ZqFWFJrNod7EFsIltLyzuc1+ZzgFNewKqbJwM2iO7mGWcjHjc5Ftp/E4l
d2q+ivdsxU9ye2eHsM8lYCE4wErJpebxmbPxO5kIACtKRidOfeZkmCMNeswSHN9N+rtUdJlQMjb6
F8OqLj2qqLkX4QIgEskTJ+93k4rj0qXEocJOYoiKMRRBq852arUxlNlL8jshBNA0qD1bIIHQif98
SZ37vsKMkNITdyWmpYsqPE0sZ+gcq16hiOmZ/Ytwr7EEVy18Jpi8K/opL0LQ78J1xYnq5Ik/XFf8
/ceqUq/VDmUHTuBY4gz171a/VoatY7xgEe/6cwtD0XejzBN6AwGWVp9f/kzgFBKczJ+IZ+ACF2eg
dlDqoaAjClbO3LeTviuHH/4YXXpIkVaWDwm6gMO0LvjQS8J6nkQ5UaQlUujPU/do0BFNOMGGcb7q
9W6DR+HGxOZBbe+EB0oeBJt2tIFePX7+tGd6LwBG2UPMbjl10jk9ftmpBIFWmdAdNmkrxMgI6qhg
G/W3gmrdbh5E06033NrR3dHmHGZIq+GSxP1p7OIWcLMS3FQqo+Uo3vCLwkptvVwJxreGuLMgK1YZ
og0RdR/aXF0ZXc3pBYmS0118fNVFmZGYSp1EQkY9LbMdRkvIKuH/ou/gU11XZX6hi3BmMwk1GhAg
tMFJDu/96w+LWrGTLAsTFCn8KPQsID11rXh9gxJBauP35NUNbpcAMELKq//8Eyug4qBmmTgcYK9x
/ImNbmyIVowLZ+fKRP0zBiCOvlOnZtd5iasDfEKBf9dZgjHMEeF3Ys7ZhTh2WmZR8v77JpbbKimj
MowNcHKyHGCZjWI/mEEZ2rE6gyybwalf8lw+nczA90RCD5snxN3oY4qd/uGVV33V5poyVatKKdZJ
ALnBlFex1u6tSloLkc5SGAhI2HEZuluo0qob8nvQhLsQo2vtkp7KmbO8UKhAjZ6VLsaci7BG3TMk
dThWq94ImUcUbtvHq9cUFlKOJmvQQIbgeBxg92H0G+FQKfKo8DUwsdzFoXCVZXcD8OcOfwN7RKPK
1CCE3BUddrSlC+NmRZ/o86VzCuYVrxAIFJZAqE/T7zt+hdlg25Mytai0j/EaLQGUwBDWofEgjHIc
GxEJPXBrpPNUu1sHc+em8r3wtYr2efdTn287UobdPo09Vs/dVRygWAYFU3Rv6jC8MhPci9VqL9n1
pfAqwtZxeOXGGcYJtATnCEuE34/fHudrtbdQc8+TF59q3kSLd8CwAil5IbAFXmxGYXzgvtLuUk18
mrHhJYLC57QnJD2XeRPXns6UtIp1RxwTRaCQmUtmwyvLrZqhQKVhn5x3G7O5ENLOBfOjKy+WGJ7J
HePculpFE5hWtI+EcJsQuBNXt/QrO+PpqUL5U4RpoIrUkPX78yVzOogT0xNB7IGAeEZVsTO1Wmrr
vlxpAxR3cRyAjJI7w6bokp1MM1Gnl94m0zZBZct4unD103fP1fE5BSYjKGFLMmqfFHlhxSpRXTI3
zbwz7iUAeqIKj5Obzt9h/7ttgIl+ftnT4HZ81cVqSxsEJMxJKZkh8JW7m+YPW0Qxmn1aJKvOukCv
O1P9Hl9uEdigL41aqfGQsxq6wGXcKUTELULG0PR6rANYZ0KnPEj4zP5XgVv6/HHPf+P3sgW9HRNk
1GJ3xfkssRCRpOfs2sRParCRk2yVpraH7kxopHCdMVlV/GuZrvGFi4uXeby1efoPF1+cn9toilFR
mFlgTFsU0BToQGXajeMz284kuiREc/GZ8Te6Sht9BxDyysY6PK8uhcczSZ1bAQ5m6fgUmdqyPWsF
URL17SRsPRIPFls3fy3mHgnffDdEhRu0T2HWEAovQaROT93AOVT8aOB2M+NdmtyLwKfpM8qlc1Bt
6/nPHAKfhTwCn/lCi/fMyuZoJ47TaC+LevX4S4dWgYh73KJZii2iGtXeVIE475h6lVsam1fJ/Hrh
855GbhIkcojMhSlWkEs9vqJZWkGFlVIB+XHcGNQhCElsx/52NPSdOdWuMdIHY5Aebore/vr5xc88
reAA0XOiHAYYvYifWe0rGaCFfIUp4a5Mu5vQd1GCDCFiDEX0NtZ/Pr/emaXMSIkPybgexvZytpTp
ahpoGWQXmepXnpBgDOoLKfz9Cy22C3BB6LjI/YMePIGGkBJiO0d3V9LHzaThWhEbN2Fu3CA+sJnS
b6i17bAeQYbD/ipE5M3M/hKNDb3J4tXR+99VEsyMnkx95SfmKnBwMbVvAzv5kRgIJnXzZgqdJ3/o
XzsM7LymineG0deujXT0ChzOJoqlAIEw9aEPf33+9k6FnDQmgqL3RJWCYPVS5EDLNEF1R0pWAlQ0
t9ku9IMvdRVdmUN/qNO7aehdW8HdYMyuBVNXBEXotNvGbA8l5wtLbS687QUXAeiTuCW4MuxLNOhp
KR6v3hjPEIB5qOtOAcuV1nU6UmlPuasNZGFUXCGnozvFFCvOoSIWrhB2ziZ1G8gX7WfP5MKje1kc
7Xw9VEMFdjRaY9S5IwVbEf5oUF8yw/Ta9NtDQFSMekT9gotwnHMrWzBr2cH8N8C+4/dA2YokUhoV
qxYZ0ykLNno+bAYMA0tpJybGwvFR/1EEBlWu9h6i87HczHJw6YOILbtc/gz0gFIq9JpMY5ErixGt
kXmacpBRiC0YB0actM4TFDiNd7XX0uzd2ZTpJ2B1hrjiOO4urNJzd0As01FdFliKJXg4mFNlHpsC
QV/5zuIsr6BNKUx+JjTzkSHzfOygjDFYpxYsh52BL9XnN3AmWRBZUCQQMjggJ8Wn+lAKK5keGVpi
sBtDhsca2j94dMecFdq4vHCps8ufgybq0kLBnJh2fK1QivPOGrIcK0MTudF+rTrXZclgjTqbSYY4
0TR667VyxCQsdUfjHuytO6g//9NHpoUDfEWHhPMuB3F8G0MtlS3qj/nKV+W9ZYdbB9MYKB1ksQvr
67R3gXA/nROhrYX8xbIHOpdybLUxPF9fl910sm8hrd041u/UPzQwaWQtvh/67D8HzHBV0r+hYDfo
oDdx/Hyka8ZtrYKmro0Gij5u57A6METKpKsui66cvPZyp9/Gebb22+hGk4x9BA3u85d8JvyymoDg
C8k6aOfL83WRBFbez0g6SKOy6vLfcWPsOQ6tNIaRuVEzSWS3T4+2ku61OVkjSykp8razZwRL510R
Zd8u3NBpwENnhR0maHFC9Uak9w8rPcebRMplVM6cpruiyFih3Yd2gv7ekW5qnB0RdbUMlEwnefv5
tU83GZdmhMSJA/dUQATHl46murDKWQUmwfIeFKoU596qQsh50f3nVzq34thc6FCgEgh1ZlGjNLB2
ykroKUdhs0e36VtuTW85vJKu6SW3texoPczFpRnumVKXB/xwWe34AZnUhXIitKrBw1R0KcqrTE1u
B7tOgB/Uq95prn05OAy2znIbN58/86m8J4GLcQoVqMDonxznY0ONVaNGV7Zs91Vb7rOpeAW4v5H8
/BfEuZ3BIo9vEjX8oeAcS2PvUBf19WzCzXLT8qUrssfP7+i0UuSGUD+l9EDQj3x//DritKmVKSKS
h2N9pUwHp0PGMMW1jdZ0LxekGONCbD373T9cUfz9h8VdDI1hViVAHLW6RcX+SbLSZ6n+NfhArNP4
JqipfKz/0Y7690WXXbtuAu1VzDxmY64iZHuibNpOCcNfGHmSVXp9FG3aOLyxneDC457/5Kw4cibD
UtLX8fP2SWJYfh+C/0nHrVlAu2ja6yoDZRLZ+BGaV0mWb1K19pqywDzddi1rWmnlM5iN30Xa33Jq
+aIVxoXQ+64dflxPCAcHtjnDRULwcqPbxpj4ko8WwGhI10HUh24COtU374PSKb0yb/LtHAEVKXDh
ofyLKmdf+dc1XC9HDVZzHXyLArNbmX7RcnwtvjZzZ+I6me5RJf09x5I3qc0dFKLPl+uZxPxuPPFO
5GVstuyx2xV0TylnVu8AkR7tr2XntvY2AHdrZQx3htdybG8tBW3pQ4IJd8yANg2d1wt3cXq2O76L
Rd4Kk7ZAMoPzFcytNd/L/d48+AZY5QRaFRr4VjSvYz29lYP4UgQ5F6BFpwK9ECYa+E4cL6fEGu20
KrAsqtymqLdpYLx18sSAMijugi7dD5qzGWR7LQcNTYvxmy87mxDKZ/NV0aCw5Rfix9l4KlKnCcfU
xM51EcZHJW8A6aO4X6fA7bhYmgBzVrNwWwVEL6d8SmvnfujskKFL+J+y50RrDLUkJNtsLOeXZ8JJ
jxwz7CgJA3na1rYsuXrZXM1Gu3GS5lazi/BCrXAuXKKZpNBGpgNON+H47avyYGm1rTHbGrU7DEU3
hdl98Q3jBm/jnTRNj7Cm958vNnHCWG7Uj5dcZGTwIpo10eWHVMvei8NNB40/yK01imsb1BkvvNIz
TTnRbkT3BdNZxeHIc/yIDL7HsnEUuvCBsYcj7s4YDci9cggp7EGP1aukKVxc7N7qjP9/SgGhhcOl
475+pgaCAAJ6HKwV23w5V2y1achUHNZWBtrcqdZtLSm+6QtA1IMZ7VKNQ2CXUZelz10b7eIy/DFp
3TfaqfhcM/0LJeVXJdMsjxiH+bVerZIqBf5uz89WWm0srbXdso++x8b3UQVJVHabfhq+59qIXkVm
gwXVp+vSAohmNeFTmsYaKKWcic9YX8exvk2zwdPKdGeUxj3uC6P7+UdfCBaI8zcjTBr+ZGayxonY
rY9r8TCMqTiAhC830Ww923G2NRsHqxbZ7lzLB95mTz/ivj0owbBLOnXdq8G+CdMZ3LfeePFj2WaI
1VFV+Url7bIh2MnjcKFeFOHmaHWCXkCsjHgEgkFAKI5XS4/zQhVViPZr6rMOvTvsWlcqmvXnr+M0
yojL0AlHgFJYZ77//YeioTEGxcDJMllNVnOVtC2AP5Ax0Dm0tH/MsQqNVZgrc3LTKMqXC9c+ibhc
mxYaD8iG56SyKJHqsJWrbAKpGGoJOtTTIVaTqzG1vke5cmcY2Y0Nw4Gi+TAVticJSLGW3FRjf8dh
ZhdaPoOwsLvw2k/PLOKmGAvRbcPziSR+/N7VPgtqqQmTVRqnV1FzOzFzl3vEtTt7HfvQduZun/vV
9aQ7riMNburQMJvG+1RGTsKaSgBO1gUNtpPCjtMaLApSkgBSnUhopTV/IdfI2YBBB3g9u9WofsO9
8Esb2qsylO+zbH7u/bcLn0fEo+UKlAUni0hBmFjWV340l6qUKPFq0qZtIzfIryaPc6jdpXkN/11u
vuevklKhI5C8BVP1amrBzwlP0jm65IJ3khz4Jrj9wCkwObRxijr+JlHatbpdcifW4Kyqutu3mnqH
gYgrd5VXzclV4/sXyjjxK08eHnoxdSXH6BPJENX3w77Peec+5CMOpH5Rb7K+3SR2vDOdS5v93AMC
kRJsZvS/YXscP2Cs2nMe9TJyG8pLxgR+rFrG3s9Oe9f/HNo/Fz7sSZH1vsRFV0AcEcnyx1ezmiwN
TUmK4bs1qP/U15I6bm2NWURo3s/wXS1f9uge4Go0H9DnvNR3PA1tdLPRg4X8SRudFHx8/bxUDA6o
CECNjLWLuVxL/r0xyBdC22l0gakguP+UULA8tcVVxskxSnVkgi6Xz135WNqcfecbq2k3F17nSUJl
ewJcIPYD1QEQtAhjci3pIZrNEUbQhVsz286k53rwXRujNoj27dq6b/3wwlVPVwwXFdYRBpUE4+vF
abtQ+tgoZCta5SbQ9KYRGuGuLGU7dFMPmW656BZ9/pynO4IrwucBjwq1/6RzN+VaJBcBSj/Iwe/F
yFhSywfVnzeZGd1kvX8hUZ/JTECsqHY4RpEeTnj3DUrPhZH6MWB7cRDCh8eUDzjI3leDtZ6IyK1T
rR0dgalCNZ4/f9bTWo1vitK8sAgSQ7SluMuMNneX1GaMOrO/yoDK6758JyfMzKv5OrRVgNPNRtfm
Q6Qm7lx14De75H8Q9oXGAawi1tYJSVqO+jzIZe4hnCq3JspNdvfFTs1bK7LXeCG+Js74kNQXytSz
ycagQNII/adm4kWnaiG7VygUvRl+vY7y8VlRx4c4s1dOMj6GenAbXqRfnERbMhz4EdEcA1q3PG6E
YFAN2+dRu9reKKmzGvv52eYgmkm8Yr37asWvF76w2CDHAR5hLDrRgK5MuDzLPB86CWV3BYiH3u1V
0jk3+E/EoqBA2UHfa23/NMnNdoDiEyRvvUwKUMLhIa8vJffTUTklEE9PNGZMyx0tjgVIbmdhG8MR
zNCe1OXxoZ7N32aR3Eja8BD2sgcy5ZZl93VU4p+jc8lM9Pz1TYGkp01Lb3QRJ1W74dMMJNc5KT3D
mD2j2CF9s+ndyve3ZYkzNjYIJi6mIF0vbfLTGoMpNRMxzrcUgSdBJXOcuIY+S+Kj/ByS8aFMrh3M
qiMzvVEC7U6J7E2mhqu2s9bskBvZb1x0ODZSeFFR49yCEDMYlj1H3xNbQwPtJissJsodedqhjZyX
4Y62062KKUKtNfukk4Hl2eswr66DwnmeAROXnBY/X5cLhTDOJywHC7AluwAhOzLKcXJsQlxuglD4
ksz1Wkune+x8VyXazanDbDCadk02f0l884dW2aCK+2pTm4fS9rQqWOnFXp3kX0Yqv+hqjqOQoXkJ
v6Kb5wtR4n3Ivtw+1EZwkIWlFHno+DanKsrQmEUHzKycuyoyHqJsuG9U87YPxtsQ1GIyqAFo9nBl
5IqMobgRuDqDELdw6l92I4NKKQ6cCvAjL5u7Xipvh6h8jLP8JneaDe5/62nka985rf8oKcUfvfMt
ZLSyg2IiwWKDfM1C/ckk+62lLrnN1YpGFSM0O3IuWf+eSbVEJHx3GBkA514+qkJftTRbLJMEDrQY
gBUHCP3hvVnXUPkjtwV0/PkiOJNqSXhwTlCtdWCeLCqKAGejPLc5kXfFn6lIHkwiU1XHjxwT74fZ
utAHOXPkYclBq8aDEfIsaqPH3zLVhySBMotBWKA99Gnz03LGVTt3u0JDR4xl6sWdvm2haARY7RZT
/jS2KuyFSoGhjIR7wsqs8fT6/CWcSUR0zbkbwYKhBli8hKjwi9i2sC1LFIn185Jk5ZWU1WshTlb0
9dqHPFhfImGd3X6wJJAqpkMiDj/H70KVwrQesfNbNdFwJZX+GwYdwC6z731m1nz16aXTEN0czava
zjatP3ptaK4zPKGCttuJ/9MSHc5zpZoCUshsk4lxgUOntPr89WjiTpY7kGYpLRxu9lTHYcjbJqRx
GK366Va2hnub2bQT+7XnT4p80NIXOphf7aptbtrKh0VZO18nC+Hu2oB90znQVAMJvfukXFnO0zh3
4TrsJB9gS8TPyDCPCgueeKTBs5Lww8ltIciNV1Tia9mVM8fQI9v5t5VNmylXd0X17fPnO7frHGgF
whYBoP2SaVxFSa3g4cAe4NlCUsPKSOZvepY9J11xgOlNshzMC1X1uaKT2eC/r7o4iKmxU2lNMUYr
qO2YgN5jkHMFUs8fS29w0OXAgdoqL8TScznw4zUXSy6W5hj1KUQjJjm9iRKJA3RwoZQUO/hkrRic
YoVoFhXPIqnge9NUdsBjKWisBKryUrSZZ/v5o9/W/0xg/+vX+L+DP8X9P39r84//5s+/inKqoyBs
F3/8x1OR8Z//Fv/m//3M8b/4x030qy6a4q399Ke2f4rbn9mfZvlDR7+Zq//r7lY/259Hf1jnbdRO
D92fenr803Rp+34XPIf4yf/fv/yvP++/5Wkq//z9r19Fl7fitwVRkf/1r7/a//77X8gnf1jg4vf/
6y/FA/z9ry9RHvwsu/rkn/z52bR//wtmw984rUIMQ7iNBrgATA5//vk32t+Ay3JUxqtChoDIksyL
ug35R3+jR8UPOzQOhBKYzGdtiu6ff0XgpKYDXcwJmBpL+ev/PvrRJ/z3J/2vvMvuC3QZmr//xSn2
eAEJrg2MJhiJeADRGns/L31oE2ZJZFQRZ9vtMM+3vobVPKbPThNO27IHqwPpx3Nqp9qYdVm5YwrU
YbTLL5CwDo0NpRYY06wZuwqqxtjkXgHBtnPS6yYAIdZHEgq9+sb2h3wb1OgdFulbLo38CvCYYV+B
HiB+6aO5ia2YiaKZXqNXtJtR/iijQXaDIvfiyrIBDaAXClpK6zIYslwqor/gSG5TzxtlSB4rKWHy
be2z+gv5zsX59sWmQUDLV/WySKncUDJ2Tmbvm/oV6NLtJOGyXMqqmwkZweAXrpaSmxiZN1gQXqPS
xHg12HBA37T6Y22rD5qvIoMCdia1NqqF4BO3Km6mqkw0u5HZNFp0/3KvsQ00QzIqWsMz0LaBseRT
6E5Z7kWYzfW5/mAY5XczLb7kDqZPPjI4Okz4FvqB+F1SB1i7SV/60txV8k/bytY5gp6JozwEfn9j
Tq9tla0lKV3nQssxusU1DWXjr1O0D7RHobtlIyUtt49tjaIaWiaqtZeF/0po7Eb9UTP8qzTcVcp8
UEPUNWEJbquaZI9Mf7qfQts1xtEjY8O7xrBGfF27u2+DeFv4+i7z7RWynEwyO5sxcKS72L18j+qJ
giG/DmOgf9NQ/mi610J+TXhTkpJC/Ue2UHuUkT0ysSXgLsWdy6WCTUflkn88XcJyNy7u+za/Zxwk
/ifxacQ/nHoddJy+VZp0LW5G0hRaInCzquC3GRsP6Lh9Fz/fS8FNpUvfEynzjKoF48jPxlUJ6ivD
A9Zf27HqQqYjx6FhMfkoy3SvVIU7YIIrZIHQ2nhMu8e8eJRZe+JDTLAsxIKgMbIxLMnLnxzc4Tjh
bs3RAlAeHt7N0WljD4qFXLS50VkOQ1NtEYKNLGMvVkwnKW44soYzr+0gCcrmpioj6P7qGo8eHO/2
Zv1bXL7Oja2k5gjEpvATsHlM2IOsd+GLlstco2aF0X6q0zWHC88qVXfuH4Mu97IEt6Mxu28V8zaP
+5uqy1/0ObtufHPXjdaTEoUHNM1XunVwUKoSayKpgo0odgtrfK7sZC3Wx5SlN7rAp5mbrs3WzIfW
dY2iph0cgpQvH/JPrCKEXipdyVK6pS/t5Ya5MdvserZzzdXa8YbAtYkokaid0K3hWXPrtk2MrVHz
VXhKx/fXXWJvxFcTXzRq/XWlatuBztpA8KgaaT2p/Y3YMSWCeeI7iGoGd1uGh+ueoIHg2l7A+wsl
u3ZCaT2W4UbALZkK7eE8dGyOThXrx977dv6lp8Xf5c6qlrsb08zWii79YgaYulEJERccInu/AjCT
m7wW1g5/LObMS7pHDe28uQgPmExswuB2Svp9ZmXXdW3vYxSBI/zOPXvm4BiZVsFmMOHNJzjJdnXm
dkkVoyVovfhd2W1phV7HzY7I/LsB1LAhIF+bTnYdZMW0zQo4MR2HrdRBPx0HpRd05JhXWWDoQoZ1
mppGoKCBQhhKvVFCf3bLJkXZows3OMzexoONtEFoqZ4zcUbqg5L/QoNIySvPL8s7lVYLLByGG9Xw
2s/avlSEsZv4WV+JGiTCoqcoT+5xwwi3slOH6BxNN43qPOaZorm2XRkrY0DYKMBHs1Bqk56d6hmA
Kr3WDwj1kHyGEXJQb+n3ObHJ5bC165ts8hTw/6vSYugKmhoIJnq+FZr1yGlZL+/32RrIg8sZz6ny
iSvaMJmZw8vJ38wc/ByusTcpxRPSy+FNIPs/NBtwoRY22EIYphsbBumm665ssyw3zoyeWtvmGMpF
ziqqwx9Vn29jCdG1avDfhp5xY6ip0jZC2JKDkIYM3vCaNrK26YJ8BCbsr+IGRIczEYGlbv6lMMNd
53PwberJaUEDhQxu+Tqy82oNMm5lj0KGXmdKo++KNvfSOtoUSforq5V9xtRrzv3vZRqsi2wEVGCt
LBTRqd79Kt5L6iWB4WVX859ZHIV82tQynixL9LoUwYwJ9KHY+pKFkychlwhiFRnJhFCRqw8pOGSr
fw1wpMGkGcMbxf1Q9PyrsvhYSdAfOFNJaKgaCFCkjn7YosLWMrO30i4ptjSktpmDojfQcAic9gbj
bmhr5GPyV+r/TMrfIo+OjbWhQC7wu1VvUDH8qRvKc5ypD1JZaK4Ujs9D+lAOAYg6Ywg9rcHDxSn+
qFvJREAL9eO7ZlZXIkCzba24ukcFxDITmCCzdRtxrhUXof3mydkTNhihqBZSV6QWERSDWbrqSQTz
lK5FKBcvSsfdXGl0tO/yLwmmNYaOcGblyd/a1N6HRNuRdU+zbZ9bsCEQAO/zl4GoRONiZfX8ewJd
qZqbubX2uRIcyj44xIO/rkfdi7DCs9PME3+2kuAg2z8jRUFQCJuG8bFGjsNEW1dIK0Hg2vfp64Cb
Qd29AqbeKpgVM7q/N2MTgOGjwI6LdGBl+NjxO+j+bX0/vR4Q+yuH4otjJ29SqXvvpYIiXdXaVTCa
t04z3Fas2hQcVdJdo8m+G2tTuOc4t7lDEsqkdZOkb8xrZkfbCf5zjHlQMW7JGnv6WtNNm6Ftb9Da
6ZChcybraWhZWnb8FgV5u45UQHC+s9Xn+VkUUhUIZ5HNxpRsHCFnhg+ReJSa6qBL1z7xW7wpg/oP
glqP5pNl5q9Nll23Tf6jMOa1rr8Ws3Er2cYmwCb0woo9XbBMXtkxYjiOd8ASTjlUqi9NtVFsxWcd
uWGRszPYlxUVShDg0k1KV5pHm8R5PZfFvVkFnE/NCwCtRU/ofe/Sm2EcQmeeEly0Sz5U4P0YNmlm
TMV28CcZupzqFj1dBxqla15LKEWv//FzC2U/crkBMh5DjQUiR26ivgtmuwBaZ912UXMIE9j9tr4b
MHGQde1Bn2nMJPUqIH2JJJwn0nYirVKtP3x+L8aiF/T+8KLHQVcGDYsTWw+nCfQc4ya+QZ8jN0PZ
Q0U8JeX9AEp96gL0bkjNNtWKeSVFX9JQupqTa1lrn3U4zCBDSay2Z+DzBLi/sPdO8XvKqb1hHCDU
9747wl+1oW3NQVqnZbL1h6sytW4r096Pio4TRH1la99a8BB0hwCYGrGLffhNYKYe219SrY1JcdeQ
o9RJ9/owW6PCsW3Yr/Pg1abj5kD9zDw4sFa1sfpS4vBAChEunz2PIKr+z1/ZOy3/w5GfV3a8bBcN
2koNxqxSeGXJXHtz1nh037dBxrHAfqzH18FQ3CL+JWJajuCn2IAqUcWWzF3zkPTNWgO3m/wf9s5k
SW4k685PhBLmYQvEnJEZOU8bWGaS5ZgHh2N8Nm31XvrAUvdfZLeaJjNtZKZelbFJZhDhuH7vuWfA
sm99Tj1uoXJ5r/Nz2WEJ617S6dpd4pPXfaJZ3qj51LifbMww22AkaLp9q5Jo7rybWJbbmlK6vhvD
uHbg+Xvv9L9BCq1/dzxYZ7PMgaqwviA/vxuVYZosSup6v7bSRUw5TZrDKKbQDkQ4NC+UkrH4XCyx
W4tfvO/Fq54MWCPRucdUQPlJcfWCcju58Y8WmviUw3oX9kJjKKCzNu3d5EcDTKHutbUnBDsYgCXL
zdiNUSNscnCYJzWWBVYZab69JxVv85+/0B/76p+/UKwvGSZdaOSrSOMXPHQMEADZPZc3B26d8qbZ
3rsYgK9QTttypYywXRvM5xiHe3j9SVBemc6nnzMYJp+hH1S3mYH7bXyvy+JcMLXkE+WVF+nHcW3u
1+O5Tq0FzmV+eWzm+DQN+MU71yYRe5g7HNf/N5loHZrfHVcTsOTvCNWPNzxYBZK4x7PO/pUTYDVY
Ro7OxBueFZ9dTfNoH31H36ayh0yeuMfajk/MEFBsPtc7h/eILBIrNy52ySyWcY3O2jZuYD/3XThY
xbnlZVwvynpaX0LvqmnL36CFP0rgv3wl4CH0M6sX4q/59lbRWq4UHR+au3YdqydCbQh4iMbSPqwl
eq4wVCuHDRZbhMngbJefLaPaAvrfWB4XV3Ez2ulRszGKzF77lGKDO5x/4f1Mn+K4pS7Q/DDdZngR
cMX0ebldK92Kn4x5ch3L5Hl9vWYUzENA5a22rqKAQR+uFkRTHrAFv1VPnChPvR0mcaEw+LXa2c11
97pWnv98SH+Fz//6GlnikoLAlYlZ1s9vYkFVyK2yqPfrU1hHsHUUWgsLOTbhWilVHqVhyhA1Ug6k
NMOsqNhR0YLxT9TrtzF7WiuOj++DPWBlwJz8m4+4FoN/+dI89wfThlb4V2K+0zTgewYfsZncHyMg
N2DEE1+v9XXub3iK69w5T8U5S6u/emPmfMu5mqb3lq/wBwTjUPLpkjTMyhlM6Qu2rih+swz8cep/
/qwUcYQzEEZXN1X9l8e58OSGeOGtsJKrRVn3NWZnaxSBJxluabCw4j+Y+hil3t4gxsVCPmjF/fV6
neTqhr3Oxmqrvxqi/wWh/oQO/hO8/f8ALwDvmuf63/6Bov4LwPv48e1//Pc5Tzv18TMuvP6xv0Be
z/mDrxG0FrgWshD8p3+AvK73B+pp6y+k1l41I/8EeW3jD3zj0UciGiVgDI+Wf4K8lvvHKoMG18fP
C/Wu4/6fgLw/N5gaajxE6gi51/73b42lJhi3CzG7e6uyPlRrbGgSTsKYTlodf+XSfvvbU/k3E+CP
WPv/OtP/9XN+uaSzNrGYxqdgzzGvb4Wta1ee8ucnjIQHAQXNdl8LpRDDNsOS0LwBlBhhqbfJuRUj
02Gs6wM2gw5m/W4h9ujbpkcEvu1udOT0kTVtf9NIG0V21pv7lk35ha+iMcO4GH/vv/2j6/93/wrz
56clk9JvV3H43jDEd5sw6e4Kc2rN2jKeVse2GBOH6CRCFWA9LySbeWXz0nWDu+Fa925bXYkS5nTb
v0hLVDb8pTTLvjAq05p9469u9HEiVcELPVXDjVfNMLlmDTrSHJLnhgmom/nmmVVucrMMSdBg2+4F
3WGqDdVT+/NqV5ZeApjTWMllrAcXz34z1W8zk45Mb4vie6Oz3bBt1eBqgyXFE9ict2076Zo7YGnb
DztMtS6aMzvD0fE67ITn0mfrWaKsCTsxefN2SQMtOyRu116bddWV2zRZglupGfYVOYV046pZpgeF
D/rzbHllJH1jIe4nMZzn0gf1CU21Iq05OMDzrOzxIVO9mKIkw281XIet1Yi08N4TpzbubKjZbxCR
lSRBqwOqlJl9HRQDiOJUuN7e91p7v5SIbsJsGbRNkEg723Z+ZWbhIgRpB0EGFcIaZAz8EresJjQ5
Zdexi1NVVy0yRHoubuouKK8XU6tznFiXDjRgNK+cWqYfRpV3uwLo5DIXYwueKDVvn06B+LQINafX
0JW2XLJSkSdu1ZbzVpSyOyhrWEU96Lxz/IyOiCyKq6rR6mshMvGsCOn60xUqaTe1ObCxqJz0a3T4
p4diXubbuqlNEVW56GDWt6DPnq5l7607+Z8aJ/COZDJQVc2tL27l15fEtpk6YpcbJFykPV51mSGv
m7ptZhAwwgVLXdjnbOS/NKgM1wVo+XuaVkZG9FLWfplNOt25PFgGea1zTm4dJNd2Wlpvg8Lh2ELK
tlviLCYgY8JPyFG2BLWmt1kCbXo1nCW9KmfNPTuutL6cLHE6LP1W/DjI/JMlSUrFImL+BIPrKgzM
8vE4NfOM54ZTXERtBq91nJVXvtQJt/M7wE9dSAQgrjor0YBSB4kLF4TjgcFEj9d+sWT+vZEZ7hUK
Stx4Z4Y8bSidW2ty7JUG6be3jTYaX1LMzT3Bx3V1NroMG47RSYFCsz6ZjXOf+PadsczKIMWxE/6D
HPo63gddDPXVVZX2VRtCXcELcs66jXOqP9L/Eh0fn/nj7mcBURyJdAba3unj1ucXSQczHew0oWo1
71aJm2aayPJN12eM6+Okbb4kLV2zI/hQPgytLY6mkbdoiDyAJ3OOxaW3e+bHdOThtZ4RaVpS3TZl
wN8JluxGuISNeNyLjIjKKfOmja351beg7+dbDSLJwbPnfFMvon6qZ9s4mJUvX5VDuHppxPmeql5e
nKBf9rOsrGtoHu7WyFFjUnXwYqEXa0a0sW3TXrnx4uCQqLIdMKWkwc6t/RTU2TWc8PbdLKV7p0ZW
CPSeQ4r7nptv5dIxVuvtdDP3U/8sNHP4Fsf2uIszo3+e/Hx6F0aavQ8zgm/eDI3jU8csnnzjwStz
QoO0dnBTaBPk+rYtC40Jblq+yVQLi6gBOSU1GYS/L4v2tU6VtU/48rZ6GsvXrG6qfayG4HWwrJys
T9EThDXVghSLhkWDYdQAi9PQUwoW080Pvjd3z4GVkKxox3ETVU2AL4skm+vgjTDgpMdpWwj4ZD6m
3G2TRBV7p1HpUxqnqon6skwfa5vlxbapDQvUFqHCGQdf1w1HZyaTz5pdYw7LYOqLUJVtdq15fVNG
8VK43yaZqn1fmjo0Js8pV2XMkt4LJOJ/jsRbHTTEZrCnXCaA2a4AMjSf9UMJ5sWiM9iUMTJ1O9Dq
gpavGx+DxVcfLAKsS6P5wZG9jKSk6DWJHl67q6egeGwo2cCXKWuOJPa/Zi2zvxdVRjwYXhPbCuzx
NA/S31dl0b0txK+zoSKtZCan+qsmTPw+r2bOyWIKLnDbrF9hhaW3IkvTUyy69CqQFgVX+thKsx1s
DTjIhsLE20G1oJcWb5UmntklWXs5zPoxLjP5nqcpywt9yipIM77DV9FWSj9Ug1xNwsWssynTg88U
H7MPL7bkQ2ePTC3VaB3KuYWpV+HzOO5ouexzklben/lQtjBfXOdIS90c46pJ2fvUAOkLOTNvphh7
3Atd5zHoWm7KgTIb9i6o7ahkokdxhr5ttfK5auumR7bcTRnhwl63T1gVXRB4lFej7qkTohmCiqRt
x/edzIyAHU81b5U3LX9ybZhamC5achk8o+YKHbJ6b6ZOtS9IQj8ZeeAOYYoICXd4XbMe+mypd1Cb
OVLxQv5LXZfYkpaJSW6j224S016+0zc2x8LlrHmtrmdhAwb+UqqyJi+nKV9GOZSvpoOjly40e+NX
xcInshUQYZVNb5mk3gGFkMG3r0dvTiLDSggVTK1ifC5Ma7qSZoFZfeV7EwkU+Rglc52cRO3Rf+Fk
erayFjPwYMkPlRmLz6lzh+cl0VmzTPF8jG0RR9OoN3gkVv53sxnj6zG3R7A0Jzkni9N94MOKx0og
us+sW7TD2DTTOdO0eggN1ib3rUyz+yKz4w27CMAwfcgHgPwUB5qlAotbkzCStKm+FqfI2PdrSLOq
QeeDWV66xVTA5wfqKEQdLF33lnLY7ehNscXao+dZme2XyuL5lbW2/Tlbab7N1JDe4HOiA4S73b0r
fGwHC9ME9/Cqeqt1DUtWHslZ1QipCeex0106z+Oh13rv3qrVdugbdZbGgD1dNQd7EUzGwR376obc
3f7W0bw6IjysPbpoo+9tN8+vUzhrr+TtzJhXyuGUQvo+BpPtndLCrW9V3rjP+PYucSj8ODkw2bNv
coQ5bK3eLlQYYBj5hfA2eB9IpdxX8Yh7lDn150q0Fg6kgvm6JCn0rBV5um+KIceKz5IJ3hnwqW9c
Fffvvd3p0dDP1kZLZTBFbtNOGBjNJAfETrDLDaDXyO0Xgi4l5FI3bFw3hv9qx3dDSUBXMYg1Y71o
hoNZL96VPRhaEY7stw7dnNdeyIwRv+K7YJ+1trI/5kLU2yYrrL05eitqmi4n02bDFyQVSkN/bjt6
MVO9YITGUk0EZf6MMaZ8y7jA7qULR0E1tHhzMgDBynk5+f24BoKhg8IqB+cQezJLPlHeJR8+ORz5
bnB8cVKuUwXXCQO9g1rXSc1NyUrsYqtyav4spe9+otfvXhaq1xaZbQ5sjJ3YmxiW6iNvE99jZqjq
vVBa99FkKnn1rN7bJNqcb1UQ9DT1/XQ2Gsfe6XOJg3I3DfPGccfkcbIJytLyLjsalVA7wxg6LGyy
nE2awPUrrfPInVN4vUp0O7+KZ0LPUHeXK98ebN+7M5RFvguugR4eGGYznHPLrt8LzdLOWYlNHjmz
pIE2c0EYbhZfer5yj+KWNzeT29qvQ6aMQzsM/RoFsjy6UxFHHhFvOzSe1jYLFnVo2trYShMHLSBB
1pfXWb3EHyULJLaRpp1+mXlt3nBndpFfLsu9xovnRcPkKie0tQ4NOKwAfGlKmd10cM3qYwFub+5k
vUxPbtkARXXmwAY7tvTxaXJKUmszty1umr4VnBZjEDdeXDRfhZJlHzqa1t0PLArv69jAeqZBjvFW
anr+pC9y2ra+F380WsWt4rKYO5Wx57/qaQINgKsWyq+VVlsceoRPJ+ur/mg6o423CM5geaDxGmds
AdV2spPyw/vLWzPNu3yn5UV/9mJRH5WR1Y+SnKZNNhTBlUxH6rMjtPGEU5W7m6agffC0EapkPqbi
4GkrpDoP+O/PJkphpMID8d8MGEuRpMT+9OarbiyliDRvirUjw4M4i5kIPb81GkzCHP+ICSMJa4b0
oBiQju0Y0bSwJAzHwIafaU2YUqph5Dqtjbq5xCB7xDQon5ZvXGKAMaPQ/EflWmW+MfN5tCLpVdjv
1s1E+GieTV584EtM801KlYTmIAc1RFrbiZRE4AU5V69iey+rVk1Y+Afpfdn2+sEwOuvJTAv1iCQz
O2l0vI+O1zQY66LKD82hrczQcouqCZfGRqvQV3RgGKcOsGGiMfeqrSmt4qqxq2SrjH64ilU+fHiQ
D86pBjiflqV7kzsY0dAesutNOtVfL6ThnmyCS/eONc2vCTZJh8EVdZQ6SXlT9b46p41tvYxt7d55
WkkyogpApgM1kn2sM3ax7LdrclYzernesdWu1kyLtII4NXbWMk8PVeV6Owdzs0fhV8m5npL+jDee
AEnzvDc42O2xxQtiDjV8Ie8W1y2uxiEZ8VywrY+2cmpnsyhjvK4KM75uG6fDnMCAr8NGTnuIzVrX
QyQzJs9O1Rr6+Lh6V5Yzlzd5FmfFtWQIbcKAZfApTvts700Cw+zULN1QDwYIcEnaTZYd6obo7xRD
TntdEdw07ye6QEjEetb3gL8ZrvTo4iHbQcl87AWMeqwJugxV0kjvZuv9pQUlitDvwZRvNbv5syeY
4UmXieax4pryncHd9DTUJmSJJmOJ5uepuksKh/V2mhjXQyId6HVtYr7GzSdD7ZNVBeV3KVe7Er0o
pw0mHp4eLfS7d1mr7D87ATwVuqTLzgxuHn1NJ4YbSxqX0s+8jYMhyzfORG8AP2M86OE19kaB1W6X
nnTnMFni+pYAm+GuFwMLqnLwspCYKnIVFlwGOtfqI0vTEzzjPHGpy7jbGE5a3NBjux9tLbNr1jA5
QAJj8lObTM5u0mdC6cqxsF5K4WLp1LKk70LG0twOy1SI+6zQjTsjy9O7cRETVbfoaK0zgsPdcNJV
/NZakjCxxJ9dQrREko6hWGybmZF+W4aGM3fvsoybMeIWyNm2EAMOMUUq/1UyBd0aWaElaNxRsYZd
PAFZ5TzbN14FGCnpIlH4txr2o8xNJk54EHecrWsv+aW0xVWdp+UuxRIX769xYCMjRHOyYsvfcfnR
aGN2GNONkLadayPCuyKDYLYoQU/U9DXbO1Cct7LV0icsb9ZAhcHAga8h3CZsa3toIi8lzoWiZT2A
GHVXmgj6q6XV4m0VTBjBpqyBkV/l2sWHoHIotMV/orMa77yS8T+sbYEKmDV7dp91WoyfzeJbUByG
WmfotDXITmbilW9INOShJF76Osc9fOdbhfPC4FEAbpTpSnqqre6l0yDYgtB4QO6GhGDkFATT2FrM
3lHaU3bDQsjxkYcm8X2dZVwr09j0BbuCphj3mU925oR/xcFKYJ5ljeipSlN1IZLcOTEUiy+4JzbW
6MVsbHmE066msBZHV+gBzI02+TSqYD0aYK/dtmHEnMIub10VOWqeb/NqzK9F4WEHiFfFYRJlf49O
D8SonolODvwJsRRnjw/bF466mXFqDFXucRFovGtHBp36HnL+sqGd4LyVlHA3pRJSNJZjMlTVszOQ
QYAXoLdduqS7LmXVGZuhwVA/JJWjuJ5BDZlj8X7LdRAWvuJYXZpRE/dLNiBHIhLq5IiOHipZPJtP
X4j8pqnT9NA3Ivg+WgrHAFUZ9a6MTSoQZVN/V8AX28XSWv5m9oaNPs24sWpwzbpBffN1pnTu+jgb
4IV5wXthuPPB6wAiMhdalMaN+ehprjW8G9B7ePXrysdi2gw+iiyPvR3GcQKmfO5BMItbb2AZutRN
titmmGthYC4+zsN2nxon2Zb4EjELTyefxaba6Zq3eIhNzKKny2pnTPcqg39BJgd+Br26E4dygijG
aBbsR11nD4ZjC5RZkfbOswFx/yOvc/NBwRAFLa3xsokCC8TN0OrM26pOJi+2P62kwwy9FAOYuM6C
rrnUIzaHTODdEABwLnYfFbppBaHvpbjQ8TqNGzOdh0d07TUFpTNvlmmy2Zq66tD65AYNmqd4T2y2
agt8g8jjR19k66j32S/VJUumGe5uGqSvyiLdyDaK6YO7f963A5hBkjJY1TkFZKWgPNl25WEZ5L3h
UFcf7Kp3Nqlr9sd+Tgvs0erm1DsLk92q0GD1qa69mkhBikqR4GmMGdOf8wgMseedIXHCbAOItx0N
pBfyWZaz7uJryC7b1S5lOcanHIe8m8mKMZYvutG4XhA++JHbTtOLm9a9f2DuWR7bwlBR4/flU+e0
6EAbDVJlV8T3o3DKQ1sQwyBSpdLQKWyITT6J53rQp49dDR3Wd4fx1okTfVdLrT9BcxtIbqomCyRc
byFEMZFo+8mQkvawNOXGroSW40DiZtuBBLmJCI1qhkSQCAm0xtFYL1HD5T6KPR535WrqVY/Lsth1
RQCNE1LYwjA0DgAvS8xFw6PTjrY1x8cAzPQ0Q9bbL1KmAHdG9idUc+QdpVc1L1m/kC2qK1gOxH63
x1g6tJRtZp4UOsXDTCN71S26EfX8Y785ims7Lcx2j2nR9M32+vhID1Z8U63MHwtE2+RDztmDk5jl
U1KI4socoC47C1lLBm3aqfMa65uQwnhVwkrwgtOF1XGr98Pe0QaNxa6TzefChp02YgFPt1inQzQV
OrV3Jtzi0S88b8PMj8eZg9nyICrtnn+nRUZa4j65I3BmZyfdARc4cNFhNu1rohMIHp5GAstqs4Va
huaN2pQY8iul2ELNrFpYjIlpkWBpKwrPTHe0m8wxx407lsUdHy/4DoGyPxWY/z668VCcm6Ctr4Nq
zDj36TQQzEXPVcS2tjdzc4jSbIL5KqrlyXRH77EebXRzbhtzG86yo7+RnupuUpF5n7UXNNfCwzoM
Inb3lOiAwqaJF6ktRuJiZod0gBIxEy1NUl2VmtOhHGwNaKWYBy3WbJ68tPG/jFSQTxGkwrx1Jxzf
iHouLd7jROJqEJvbztDKL30amn3dVaRkZe10RwM6ULxIOSsTHC50xtJN3wQWdNBFz6NGDdau40SB
YefCv3JhtBI95eVQ6VOvXfsZZh0jba1tGzTlsU+H+GRwFp6LefS+dcEUnDy4qjfBmLp7R8T6I5KQ
/DKVg7Fz+oAwahpj+eosbf8KG7dF2W575VFz8jkaMPWLCGKZCL0q3Ps4WyO/8mo6K+nn57TLnPsu
sMbN4uXVEefMjOyiZHkulVkf1AR90jeUfh/XKWwI1m5Kj6plGq+1yWHjNxh+7EfFGE8vPspD/AGV
NKl3rfukV9r4xZA+2OyhBJJXrGR8+iCJDXJYS8+/UWsQY9iCwsDZ04bufeoF3XydyXSzTDq0ekId
VBwmIrVpe4bS39KCjpCry2GbTyr+oKMFiBPMDK8WyzT2Vu1gbypcVt46q8B2SrbFniu65nda1rmr
Eu+x9YPmqXH8dS8e5LfZqCOkANAs75s0rw/a1MAZLgbXeWmla8tIiTlxrkzJyxMNDTucHeCrjsqg
mO0QRQ6itx97zv/ba/L/hxROPwIp/vcL8Js0/5Afov/4u8Tpx5/5a/sNRP0HfiMIzCEVstIOXGhc
f2mcNN/7Y/XoYCeOyQ2O6auHxj9ETs4ftHGYJds/rMFIjP/n/tvQ/1jtci3AGZ9smNWz7h/r+Z9o
DP9e5GSuq9v/Wuk6/A93GTSwK8sKlMFbF+R/W4SjH0AaWCA+1xt3bzerZSUkr9iLWi2BAjdfxeWn
YIZOyiAc8vbWMCbItJoKIS5CUx3fMGtjtndOdWxecRGT4h6wfu3LxxhK0n/eov/MePvxWVF2rByb
lWXzL8SQ2rUaJ0sDuRu9+tiW6i6DtGihDrLFBa4x5Npb5WmH//xDf3jV/vyE+O6gbeOIAVELB62f
n1AOCj6PqSN3ZtCvvQgZCuQTW2cxzFGRuycGeq7Ud4XHWZOfzJ7+33rwjy5E92BJt0pnHW2sBObf
fK6fHVjWp8Hn4kBBqYADiDfJz59rkJ0jYeTLnWvEO+ig21JoN2x6ENpsp6FlvB2oouR7+PbvbIJ+
Zk389aOhX7g4B3oo4X+lHjoNY2jlz5LWIwmhFh312AndIb30vr6mIiarGX65nZEBu/UK28VkpaR2
tnemEh3BmHz358nZaqD6uezuwEQv2TjeG9P8ABL4Vn9fHGZ2t6NVnSILr9iSZg7Yy3zEgCmUM8ZY
cJPYH0RBl24r3bhyTU5wtvLZe5wwe/QaT6khw9xPwHbjLcsurAW8J3929srzIp8I+MptL7a9XBHA
vS9hgjRay6DjPPHH72mV44WuR/YJzhDON6drkICBXNX+eGinJFq8mr9BHwmOlxcwjHs+3LOt1NE1
4yPDFECmO3+JzpygYra7PpjJjRpKL2wAj0L1u+gL918OA9O/CUC6erd4HIn11fnba5zhiQviLYrd
4N7P+bFINoa4l8OVI7ZGutfkxos3eb2FmssJCfqQHgOy6jMLzDoAmD3ZOlLuNTR3fjIWTDEeEe0Q
qW5+0HPML1iLeiyN0IJg7mNsRXowoObXsA6xWb4Epzw5FOVdOR3zZb9629lZGg6srEVLzm3FqpjE
2/I1tm9SYvjYGssGuQM2F1tUb1oqIjN9yNPrwowG56KXX10PFBipZv2JcoTBR1TMrqiODYIYuWu9
o+0d4wA0DBH22cyIP2a3vDdkRBK0wtZObKtxM0HWqG972IXZ0Qb71O+Q8jckU9cXMoEWfR9MW5xe
8F2IWwrfxo4Zc0IXPN9/JFhrxe/lSWcBUM6Y5tPcsJs+NcMmm1EyplS4rZeiAhRhIw6zjZYh0uJ7
w9vH6R1tHxb6ertv0wuHLm1uTDR6wb1cXsvpeUoeRHpceEqDoJ/LGZLizdKciYKFqEDDyh3upSdj
vMP+Mh9uZnnlDjuabkdE3TfY7/1vDUl+0cjwQq/HJ8CVDt9NrqhfzbEmgdCoLvx8pztXefDijQ9B
K9YFH/JSVmZa6C4LL9MQ5vO1w6quM80oNZdrRvH7ZNYui5nvh1bbuDN1ZxJRa1vgrU+Yv4QaWCQE
0ak1d4ba+mtFJD3NGF+wPosK93sLE8S09EPQ37YIKJXNfq/WN8ROI97D0hbDuxbtCZMCM8B3vaEl
U9k2KL57LTAPLklLniPYYr0y7mfkrMNKrVSbogPuxsNwX8pHJ74tZsIkDhqEg0rcZepzqfe6zpbn
biofNO82KJgOwaWu2aY0YtvLiHHAnwgTp+EsLkmJ0m7asC0lfjGqSaQwK3M3WsvGCm6t4GaIb/3u
UDuHsrhb2iddPdjzi51fZJxHjjlirv1ipV+qnaIpyDaj12ydajnVbLrJeMZH5JBo3d6RrxO7gSYW
v7kpfljZ/3SDsZYmqdDDaWc14vzV7Cb1E9gpXlnuWm35YOSXW1SSHiZHSEbjynGu4qYtTnaqcf5K
HJ8oe5sp5hDrZbo15vlsJvWdjoox6INP3IcxZsrHP2PH7A+glSeni78KiD+OWbOBl2Ubud7XmA7+
trCXbK+Szkf0e7AZTaMqwyK5r4xPzdc2ZaclvxGM0CTRNf3U0dBTkRxCe+T4GL2BZP1SCinNdgru
sPNV0XJBlAO0HXgNUlPJhmX6Eor+W8nyN0wHtgveRDD4EPe7yXMlVbs5DdOa5oWMMCJD01d5HtUt
JF7AYr0bzwTqwP8vZAQ8OEHeUH3UrpiTlh8T4d1q9kjqJ9HWRaUdg8ztw8Ba9k1aGzv0P4iIUDyb
b5Wwvb3jslPNK/QWFU7SJvRg1sHI/cAWMmPrtN3ZvSF2RSGjgCxRCNR5QX3QPfEIdpZufKfdAqVo
0WRldsT6sZl4o3LVFTtjyBfkudRsPfYFAGR5TsaZ76OUN1lOfqI3POolK2ETAlmT+8wpYIVVy28h
Gy6DfcW4Vzdjeuzap9SXV8T3aCfP5WhqjoyxpAy0G2kfciQHn7WJHpTtsb8piwZ7SCNPHvRqvDM1
nYShprQjGWjFlaohhvip4TzO6cRngkp15ZmfJbmhtzjnZfdOpiEWlckZPX7ETs68jQvHvMX//MnF
hPHQBklzLqoBi+QSDLO3G5Kzs8IOO01yXds+YVaaw2N1xqPSNfdEEdq5i+3fZVrZ3479/Nwb1rla
RnmcAelhmixqW7AL2jaWfhFWm0Qlb8edJ7sXqyQNfbL6GzVazY71obr3llYB9aoA3U+yr/IsvySm
/iSswviM58458w2FAhzjZANtGUSHxw1IeJI13ebHf039SpJIx+SsZR19iUq/V1PW76Cc6p8EgszH
gq0/+LKT7szcgLvmM5AXlfg+ZGQlkRUo0duiSPZMKHltbDz7fBm7rIdciAD5Y/Zn63pGKLoroHpt
leNqO+XbbeQHeVQG5ZMMPP9kyzGDJyPLfSWDb3E7eMdA1vWO4t81WbA3Yv3BzY2TXbbdpkw6pvnu
gSZuvwK/vOMWlPYJooRLzDa/zO3rfC6FjbFvmR0slTzZOkmJiUGjV83VvQOtAYZD6oLuyWBvjZYV
Yot0dCpniogbUqwT67uiiYNQsbK3HPGJK57aCiglYTZOasN9GOzBxZfd2kqu1uegT3D9sScJp/jO
xpXXMLkHgFhfujg4ApoWmyYYnkfht1ufcINIOu520NRV4hvnseD+jHOWpHmsIH20chM7F42cAtDh
btzC6gx2fZ0g/M++e+zeoybOCMwbrV3WfG+hhIaZhYb+f3J3HjuyI+12fSL+oDfTZPrMMlm+akKU
DTLoXQTJp9fKcy8gQJAGAjTSpHC60X3KkRGf2XttO+/2EM3btV1Yf7OprJ1U43lE+rRJimnZ9LVj
bQoetmNWe92xmOx7uxgy7qgRnhOWmZPXO7wbIeEBS5OLuynow3XaEI3GCp9K3iy/On5PpyhdpmOB
OwkIjVE+slPU4DBuI8XxQ3Iir6SLfsTP5p/JlfmhnFhJcSwca2WecnLON/kQGbE5B5ekNl5KGxGP
Y6h87V01d5LLs0oU5thEPTTdHGyIz2gDyh6fGCQHdEK3LLukjOatgEaWlTrdYxZmuJ3AlCRzjK1R
a1GTd/m0Y9+06cZc7utStXEp2tfQMxI8ZO6J89raYEvgpcIuXImCa9N5kig/mqR9VblJZcxkGuRV
nnobQKTvXdmbgKfcE+aiUbjXofooYpZaL0lNZHSIN3DHWzpvMWzKnR4e8iz3d0iSHN6sOoiHBUB+
wEf8ZnnL8I9DUvcwfr2OClA2zdoyCNIamiP6umprJ+zCjRFdxYD/vcCei+iRhX9eHFNpXtW8jAMb
ZnEuPcVatgwFChOxSDsXsW/zWfDxxPA9l53bI59Lze4aCkaQd4QwbeX1pyUpm7XNHHdt4vddzRHr
MFS74Srz+59QcsGSixYptCVWgEUlH6hGwZQe6kDs2cK9z2rI1xPq2FWne6rklKOkOcjs39+wYCbG
Xa90JFfc489V+swsiLWMnsJNEOhXju10xeywW2dAEDGT+lubiLa9ISem9F27y8v0kM043cU0PlOS
DLE5FSzQkWqzhkfR6ztLFXsLeZb1FTbg1vNeV8HJITtE2AGywYWoznG2L1Eo1yxA3JWcOJLLqIUs
knGs2UxtWTw9TqN+K+bZ2wcoDBvdJwcjFxtW4BRWXXXoHYj3sur7uBysp0ShjjVUyrP5482CVVSw
XEwfWgK9EH4at3ufl2jaDq17G0wPRpp+LyaiSI/SMfU1HYVBC6kLvN38yPbd4EOoUGxbig4VVXWN
NxI5jqGythGBs7sr7eRUUG+bHaFLY2CiboCGuQ24NCKd2OuCmWBaoLG4TtsdxD+Bf866RCDaaG89
8pENI+vjgvc1bgBQgFx4LnU0HFTpdlsnvEYQ4leZjSFhIab8mxTxN1b7G/RkDn4oywMHgJtbC2fc
+dy/NJ6uFP7ZInBiOzJeh9cSmrvQTT46xYghMXW0dzKLGu0XSYLxKA2ah4If66oWxjGnX7wrPBXc
+TB4TnORnWQIvMBop8NUhNYx6RbrWLJpjMuq1nGhrPQ0hD/R7OZnkS/JafjxqUHOhlOP539/os6W
C+vs3stAeJhDwKkPsy8yUZc38ug16BSU2WzUDKYOrfRDkiTdqarNpzQnd6hgfnr770NOuQrjUQFv
sHoU90WNEi9CzY06qrwZrh/+/enfh1bOT8xVeeeXl9btFUnm9fznz8oyY9mZ/mbAJ37S3TWAtcUT
2wK72SJV71bUQXuzSaBezDI7V927RoF2a2e9zc5lDslkDJK4b2xzG/gQY9K5Ko/pRPObK9yeS9Iu
G7st8wMoyY3PmPWm6YJo66VFviqrICEdmCv3Jr1+KIBn2rmoz2mJyQsxuEIP2Mpg5Ten2lR0pBFQ
b8Tw3R3f6B3ibrVXYohioyOSvXe9Zf8PN69KeSlQVW0yFgOP1SAMYunSkzTQP5t1/jlGfhI3fRqs
JgZTe6mtDKsqHJ1QF0+Ib8jli1r1HormYjnNJpwq+74WVXjSUXEKhRAIL1r9YQrVXcRVuG41bMFU
hn2K00isMCZu8tmUl5qa56nh2eU7qPQRRdhXwc/gpmkjCG8GR3Wkl0OWSHEsq3liJub9TH2q91Hd
LXdBOaJQssnqtfFVQ60J2lPuJPA4RE61VHB/e0UEj4Um0zDMGqN5hThhqfTtMhuYDvRyDhoUkmmB
hT7vlttydrujSO3pNA2IdTuru+RedA4RgZwLbXyVZrnsx1mENwAWg5s8MKu9lM7HOL97yIUzWkse
kqY58UNyHzqDBUJlTaSNX69IVjJ3ued2TyOBfzsJ5Bf+07gu50Y9jq3z1FcIBYui3QQDE5MxEe5W
chWgy9pkuENuK6d7mNtFHCpGYpT9CQkmPV4G181enEATSC+jfB0ppmMzOe3TSNc7mZwtCVGCdWu+
XMXuezf9yMHQHJYOxcp8Z4SMGSesNwPP+3X5vvP6+mwXwbOIZrjgk/nZZ9TF5vy6TFW3Ya1kmPo+
GpxobybzrUbOv3GSE5bLcI1yYZsW5aGznS0CR1R7kwYS5YhViJQVEzEkHjX6sITq2BfpTY/0gTni
tUvqMUPIOdjqYcKu45e/eZjVm2oDo/XSW/dpxAgFL0VBJYqUkCIb6FG/nYP6PLftu42rZdVqb13D
LCCSxnldVN8wjmqxadfZGCfvYaQuSTMBQSnYZC8lYpN6tm6nDPeuctL1WBjNplcN56U7/E2Ew4Fw
xS4Z7voh/HK6+T2w3wSKzFiEIxW3nV0ik47TEsGv0m7sYg6Pjbw826pb6bno1lUKV9ThP3EsfWb9
uV/mVG3SUB2HQr1Bi1j1dJixneuXxiLAq0qHe8HPqmtmdND2+EWByp4+9szhnZLvyIMSrhZTHaee
cka+FlV+5KwmINS2v6txeBH2fK6q5phWzpfZSIyu3mp2BWYnv73w22TmNZlnL6tFzD1EU7Et687e
2FM2rQ1hoprWl1G3j4tVUzbkyW/WI8VoNFew42abXKnzv08dzOTqBGRNgHJEJ5m1K6u6fkUSoqaZ
V+9UymdLuRmMquZv+U0dpGymjGhiW++oqfKX0tv65YrlGYNlnuDeKC6+w/qqLJ7FMr3J2X31hSzB
5yAUTjkbw3CdedRT0vgdkZzEZflJ/XvrWmhpqvJWSig8SfJse94+JJXSDvN1rqd67+jlybGStyws
vodlpNZYQkynxm8yJEZcLAJF2vKNFXvNjuWr0+7j5DXrsasQ1DTdi+Pll+bKTyq99FEXpAuVSn+5
ZnUem0pByGeRSOFPkvxPEmQXxJb3RZjtnaar4xBVIE3DN8oEK87ypdj7af+aZQihkCGSjFgZv57t
8iL7NfRTb0PTvZ8q8WXmSAAIjCCB80s6fBaPJhyR3sFv+UIepzy/WLrehHYSrkj1udRRVsSBidbO
lHTjTCz2S7t8FXOdxKP1GEX1DavKIaJkKcpBb0HinXqfm8gtD2HY36FHLQyUVdfPh4PoLgwp1exu
j/jbonvyv+vSuHj1C+JQ5p+qujPmKOCBkdug0+ewUTyBQ/Ts+dkdeaX3nkifWOIjQ1pwNC2Bfbyq
DVzh3Mo+j6vSfR57XsOmImOnN9NTUUzZxqztx4rbOwVAuwam9dSl2QVOcRU7iOopMm6tDltDYxcv
jd9sbZ+y2eavV/QUqx7PUjO4awfbDeM0ypvU9V9AoHy74TDFtT1AxsvvMqNHG1S0Z9M2xKo09acz
+OthFms/tdd6MZcVULhKbbKZGWtWvjFVr9CifVk9pWUYcmzMfbvCjDNvc59FAffpjtp2BPDMvjMa
J74NAizyOg3jxtHHqPRY9Dvw8/L6EaPCE9daffV8sYK2H7SF3DMyg7Mq01cxqRfK+b/B8vx1ojTf
P1lQWuuDTspnNFYOMkC5RQS9lQbJOsWc3+MYp8t3q62Z+rc+QpO47IFJDCi8i05+4m77tTK7R8rA
EAPlCAQ41hJGhvgf/fVKV+NmRAS+kmmJezAtz5mHICVCTt0vdbeK6rWYBhHTsMeBwWLaN7BZitG+
1eyO2ZCgF0YpSzBZvZlmmzlNwm6myJGX1eku74cACfZLWSXEPtXL178feuK0B9k39/hSoNzm4qaf
PYtlyoHOGehHAFCInK5oK9v+RA/lxqaYSFERwFjtBWi3dC6hBbidr0fu8Ba7dP0sSzwTWX8GTtUU
OacsCedV292hSMEIVP3OvfuJqg8rhoHO3tj6ZKOClXjz4c4G0fhjmMMOUONH5WYfnrrlqT+Wi/no
kmge6+kjq8xHWalLXmV3bjCffRV+4omwVlauqf6CnaXmnchbqF8dS/zFp+R2iuI2d3v2+u336BSc
WynthyQMJkheq2Xf9f6NAHGzYlRLswqDekl/BpvG2gNkZkTNC0rbXwSU0DKoGfu8P/fNwPgwSf/C
qn7jNUU13H6SA6lWqa7ebCQYZiqPmHU//N74c4bmHnITyTsqS1lyLANqdWcfNe1vaUFmSgGwRh99
yK9/W2UdgyJeCafJkBxF05cilcwrGVHYTl6Bje+jeKrRGbS9feO0zMyuCxgBAslMTCROabrtuvIV
xQ7TAjyxGygR84qR/7No+h8ZFM/Sao8Z/qkE9GyeiXPCbRNMDU/a7Kcx8/tXxODnxngKCHVfuy4d
Mf3X3jercLOY/qevuM7ybKFvQlPRYg/Lqw+kUkNc2S5HXuZ86SYlP6VgyoklBm5g+4EdY91NdnPn
tuZp0jhqvaVZiaJFlaEgQyVsEqdNmLgvXcY3njOAtQf8cpJCWucNMxmPYyFjUxNK537W5sNc0iC6
2dOgk/NUpWKDwYRRIzYtWq8yiCN5KPt+VzcqbtOI9W1I5dW16mTN6XW+N2GlQIKXyHCfhF/uXJKj
jhNlgwj/gEXkT4fVXeHr98Zo9pWfZfFy5Yn5AXUNY0QKE6BeIPfotPvlkXiHm6Hw0lXYsm3AzH4v
s/kraqp9Z9cHwEb4ICJAnZnhFXGj+huTxyFN6odpnn58OltuHvGQ4JXYlVO7bt2XIp/sO5eWZ225
7DOC7jUv/Bnxzfxsj6wogKbG+Pr2viqMNZiKJ8GVHxuF/oTR42+iAYHMbCtWmt1pMhDcqaTfKzdI
IQlNv5VMH1xzOFzPE5A1IL5lyyylQpG1VBWYnwqNZnvbtsfenoEpu9FJGwPG0zp5SQSjTRzu6zDQ
T3lCq+v1WoMMdT4ET0CcFvxTbrhkHCTi2GSNuvf6YeB1P/ISiFipGTlWq1/qsX9FnC7XkEPF2p6q
naGRyfiQLFcLFcimNrp93uk71Zj3WJGR5shOxOK16ZDo+2b6itfgJqT/ZkehHoOlfr3+whLFsLCv
WrRRBqytrZys7yCQm45ZRSmqhywBqUoXwSixybfudF1dhgnzyTD2KvkZ6eZvViHRsVe9WaKGY+lQ
wUcLDy1P43sivt28u9F9560RoQ9be9gNhBtvWmGnMQtbVh5bZlh67WbiAVE8AXsG7H9VU7W5eFCH
JjfwrAAHwCE3jk66WTCorPqpPUwBSQxX4np7Dfr0Smwu5Q94lNc8ApEYMssxGVxPtjgaefok6/rL
bPeZLB/9ip2Hn/+Q7YVkVsLqxg+ysgtEZBmR5Jk/4hZBi6YLNlSu+2v0mOTCssU808/PzoR+WjNY
D6gFDES9Fxh2P/mgVBw10SMpCeEqaubntFu1eX0IqUc63TL+D4CkWxGPPZGBNjvkdaepALLT1Is/
DFybOe8/PU+cZVIasax+Sme+twNkawpheTP2sHHb8a7rgjHO/frsBv3TWIx/i1+tEUg/jY3zlapO
XX+cAk4nc7DZPxej8zx4FZu2IN2RvkopZ9wHpWMdnZA5X/8Ol2ntoHRB98utNWIOZmSZMbSzD4VW
jLQN58soh5toIjfUjD4NGhDwpQjKTGqSCAujb/1JmjEAhmc/0HEy0pZNlb8ShGnE+bwUWIEbi8yW
9yTrnJthmbe6yA6FO+SrKhEXkxzSlVdzMWhFyHblDw9hGJ5zwIe+4//gRKaRsD68KwuQoOYnOAdq
XZQpqSeGRfM8uZTfpv8lpu6sUu/T66TeYWmhdMicN4qJZxmRpodSxQJ23e9UyhC9nghqUcwjW4an
aDLCZdfP3X0+zo/l0jBL8rMJOGf5HYbdbhjk39ghYrYxo66jzD/0g3kTsTxZJU6EJ0/w6s9M8g07
ixgtcvlNip+E6MEHrLty2Ix+Cn+gdX+UKy5tv3G9Dkk0AZvrmqpwFU0Vr7xoVg7C/rXj2sfZDE7Q
INON29jXzHV9lHnnr5Y+YLjMQ7zKsGMqb6pWFcYqVqTqEUXmO7JsEUfW9DD33c84cQNjgXmdCny9
1seSlQMPPuBQRqc3HQkrjPtRRTrMk3UVFmunQ5du0aNvmUyxFF1KB1dMckSPZe34Ysd7OZsRj1JZ
34RO38a2FBcv1HwW2J22tjY64y81e+/eq0fjVoT2s99ZXAmKHaDNeVk4VCqJfOxk8oY7E9dQrbEk
G8yEkwKnv+e4160Poj6+dAwrzW5R8EdFcrNgD4792k/WlQtW3+Ct2XBgGzX4UI8J/DbNXX7JOj26
SfHpd827WPTAEaNuh9YgAdd9riJ9mVKmOzk6mSx/drLm3rQTfx15GU2FOYcrBhT3qSVeO13EY5X7
m1ksb6058S4Z1s84MO+ZIc+tEovIYB3uFq85UmZt2lZGp7xvHhPsOLB4mBvk7XiUSXP0x744BHba
72bTfmxISY3LurrPjPZeLHMD15E0Hac8mwVxsPkYsBbmAvJ7LnTRFfOmJ2uIvWm2NXWQ3UhPdhjz
5bdldlumFeFNhXd+ZbPayuwJtpN56VtU8B3JpXVQIfsUJlNyav52mDd2XlTnKngvszTbsg8/zTli
iiH67B3cNKwytyrKv64WVqu0xHZCWzEg5g5YE60DSZ1QpbyE1tUdtZCEF+vOC9d+8TVUmQfB1zHX
tE/lhjXcrmbY2jbUE/X05psa90wUvEW7zKycGL7JZjQJFLK0dei0RQ9rZz95Jp/9URAgcJWnd764
ZGNN8NBCrJ5SCCYY1PJQ+kZwUh4jpGjhHTPJC2syme+YW/y4XvQXOhv8fowPFlYWdaL1FaEhNmG4
ny0LD0dLuPhg5pupq/gldVy3C/mxBqqIxLov27s5KOlyUrN88DJ3V7vOGgEIr40CoWkbb+BJl3i0
0wuOs/Xs28dFWB5HHdT5ybxBMtBvcyy4913TdcepNh7qdP6UdnfKvUKfrEVdGxYRBynPfmMyPx+l
wBDnMDJaGizaDAXhFtOmrMcMcp3DYet02WNgDQxbJxyRcqWu7O9S62FVWGh/hPEpO1j+gQGHWcMY
rXnqKBb7j1pdIePO9ORFCHxtr3Zu7Dw8o7fHDBSAvitdlXGkUIeWVoRlZ/o0VX2X4Ye+U2OyRoU5
H+f6rpj8jNKVgtZyP7FB/omCO0Ea3BTZaH8tcnpjfZWXjbwfJxaAmVtkCJYyGaeNfLcqXx1MJDCI
jz9nJBKhYqWZ19raJxXjyKy77/kFnt3CuZiyolGnptKm+sJwcUv+n1gLMnCoSJNPS+CG9aeJTzYn
p06Q9pd+OXCJEekDwzFmGw47gwmvtdezZ/Rx9xvJ6XnQOHuzILipEzwIRrixHNQKlbvurf4NiznD
qh+E209VjQnP8odnTJOP9VSDVE5ymjQ/eDTm8AtIzZvjtPsgRciBZIIUDxs5qCWDYWcY89EK0PrZ
6PjYAT0tPpPfZJq2Ica5tL+adB8i+A54qHAZV/1hWdTONrKn1JRgM5O/wB0eBpH1Oxc2wcqYkweW
vgrrPeKaee92qt63ZXAxYXS4Cgd8b/RqFYrhLmCg7ljzIS+8agupuN9MnsSUGXa04VY+HK0F0aFe
iuPgme4JWR7MjJ4Rs7IHdWoam6fl3x9h60ECKeq7RvoFBR1C9r7Ph/fGvFFl8iNUmt01oep3lez+
mgljRpFFO1sIVJwzArRg0GQAgN1J67Osgg+Jve2g+8a6n3uKZjSAzI7r7B5owCpqnekW/7F/ABCk
d0k42BvIs390tdPtmLvrOsdWjl7FWucVw4IknPrzzB0a4l98GrjkaKTFCc/0iypsa61HkcdOSFLG
ULLTd/GsRaLWZxlFn6HQ1V6kqBWi3jzrjr2k8rCWO9J+eM7KpTxFWVRtgrpoybEefnvdlt+jVTwv
U+OfxiZvUGcIF7BFygbYb+W7r8t5FS0TGAAjDNHB5RHelmEzV1X3dnV1F0tl4iX0yocQHMRiV8Pa
x6ezuUbbrT0srWZ6HIj23Lg1CGvX8qpDqaTct+6BlTMFh/Y487I/6SP3C4uHyF+DYDqKEhb0nA7w
5TDoOsXBSjGbDqgqNBDEbZP52cadeQt8D7/eWHqvJIlN+zriVAgbSzNIwBph1HQkot22ZeM+Lz2p
vtH0pKd22sD8SQ5BwcK/b7p7BP7kxGjnx8NKvyJpOsfPE5kbR5rkS5mi2as2XCjri+JFlRMik3J4
qmVDaIAwcHWE+rHu+nZXtU54nCkSKhRtz6wEqaxr+w3foHnLAX0TLngNQ+/EPB85XQLbXFTtV1XM
FGAsfTYergcWwu0Hi9aHmVgyhug9R0vwWo++e7JGVoN91fBT8xec6qDK7YxhlttURNI40Vku+bpR
YJB4uJj1slwk5gYWJgWUrweFclW9hFlpH/LOY+3nL9hMr3CY/Ux398TgTKKfrgKux2gjS3PaOpho
d0GY2+dSeOscWeRsKePDbZhahzKUd6AfC8+iirlutq0lar4Q0LGWn166Pr+BqA4nYrD9nVga9ToY
ESV+TzpCwYJ3vfRO9NAbw8UqDfWOSd7ZWOACdphr17aJr3hW2UONQeMLay7SUxieS61n9CETpGYD
36Pq5dqG7rFPucGeZJJAtrW9h6IJq00bWO1zNY7dPmWbsMZFAuWf3/opzNpL78zVNpntkV4yM8+F
RBYK7CN2CGu+c7VRrnGX/wW+cl8qCNC5FLugdZhypT4gTs27KA3w6t44fgTUqIxR/aeWuvLZyIJm
VfqtdWcQ5APFaHw0nai7A67AeHjBc0eSRDzW5RWYem335no7+UB1Wxd6ek9y5n4JOCEYdmR7GmEI
0d4gzpN8weVbfuewdp3F+ZknO4djtdz1M886PLDlAtQqX01Gnz04PMO9h/xh4TZ5CKbxLzH87AhU
/jzguj0sdT1wIRTdflRLxIsJqSvr3/x0etPtSAy25EBKk4JpWDfxBFeVeTLKf3Jab1N6CjNyz/c2
17yriqtrJabUOS9o1TSTjbjtqgw3GHRVw/HuACDgTuNLM+D5c7CEVM7UwKvMa74bq0uOf3oIN3M2
LPsSm94+E2hFp/DbcFEdmbgqQecjoAvH7i53Tec0J6aMkXQkG+1yY5RI8W55otCD8U1FylH3oymn
lXkKl9q4RToAzcFwxLobzOC2EocsS5Cqk7kI8OcqAG9RT1VsC7cGNl4kQDCl3PBrKJV6agBbwHiA
b6t96xqFbG2L1Oo3CYK4wGMSXdqjfDa9ptoYJVMIawAUVzRd8jhDijgt4zvxK1lk6jX01wL0MvYw
GxDYuRic2OyoDA3oTGvbS7ZDP4xoABlYVmlmvesE/QBKrd2VvhbP1vzeh0Bd6d9+HHO8sF67M6Kl
vEGWPrDqjF7tYtl79QIXBgc1k7DmlpHZHl++uU6Z1NGFOowZyfEeUwcecSYf3HKUD3NSI4i16Lb+
/buyqBISEItfWGn10Y2y5oje4dUK6mHnh+3TBFniebGC/FZ3+U/4sCRL9aTw4j/SL4UWmRn5GPaH
Vv0GMysqHCTrRLu3Bi7OG3cWUNIStVP2/Fv1uCPRaWB1A+BwafUSgR8wW0RQjMqB+c07gDB97OVG
dMG9yQy+SsZj67XJhTRAdsTudFvwiPXVgLmb+7qKfcQriZNvEzO/5pZbyevQJw7DNNyu//5R3FqF
/yo6f7ifM6x2WINf+9rajUXovPmEUa3TQft4Nhz3LQLJPonqppdCXTy3RPQmxxqDcLVxamffJYTi
sTYUmwiqymsPJyDuksQ5mV3owzCqzK1Z2cWlgFg4IjFKr2S/pSXDW8klLgzDhuWddjt7npZ7M3yq
GRHh7yyCAw3RtxPOzUFbjXvG+0HUyimt+Bdl28E2QURjF80nCDp0J0fwGrQYZnkeLRD6hVX9RXCb
G0u6RyI7yPYYBRW7W1IyN+OxtxYM4rx7TedtxwjlVsQvy3EuutUPlXelBvsMbsq0fKn769JNmhc3
D4zdgg2Ese2AbuU6aWGc3Y4tPguD6Z0tl32a4YiGuc3yENN5PAfRbjTbl1reMUbFA85XsvSg2Mbm
VU8MWvCQMxHNqVrNUey97ISPu4ilkEOcaQQ1bj/eZ7l70wQJyi6kQ/ouKSENcnmnBe5M3KLfbfJc
lD21xPRIxMhna9LJNVYNa/zBnMWnSDxWsJgF2rl9RbK714Z3KUz5mrtJyaitftEEgA1sl2MIXG9B
GD0ZUH5W2pffg8fQ2zCmrTvrkGYw3xdOfW6D4FmVV2aNoS+F8zvLOzK/V03/weDKOiU2bDTLG9Cw
1MknpPgbYCI1MkFiayLV/3Ch/SRuhY5tig6CPUiBJrEi9SNm/kAGQJg/Gn30sBjhXmKAIgukuKLA
uDDNsCflKUOqiVFWYwR2mJDTR+zbiTOKmQQZG+pP1sYTCECkYkGycvIWm0rr/I3K/GrbqV2ZPE2D
1d0aDMSHnkjRhFJZSpd1OMVq3GI+Zis8MG2X+MjVqneLF2+wbxZql9g3USJn5X9J0v9f+wT//8tL
c7FS/Z/dhM/L1+//BqZ7/Z/+G6br/MdC3E4qgGWzU7dDkLn/5Sb0vP/8yz2LbFRTJhJpiLb/bSZ0
vf/4pof90A4CHGy+iTmoRyJKmJoT/McKXQafVOFeYNukYP5fmAlJzr2ymf+n1SAgmTFwAjAf7PYi
PtX/akojvMuFmqHKXdrpK7JHH/MwvKfnDjaOQnnOoB/WmYAUhl7O2VVWpK8SiGKbGuZ8cFUFFAD/
iFDoWIp/G7W2vxLeIrmXPtveIgvFLS4mDkGMwpkIL5PPDoVe/7WAHrYxcrSyJhppO5ibrbDa19Rz
px3jCzB+yUyZECJ0qdwwvwpqlti2P1s1OOtZQn+orskb2nY2XllfEfjpPbojtdK0xdimnIsD860a
4RBg55OI6JGeFYOPzS8piSsSeXJXWhsSRrwzzIaZlm4/DO+22SXUy1kUF04f7Co8KMB8yNSpnMVf
FXXyG5VaxDRXMxr5q0F9+M5w7D4IJGw77fgG/JW0uRk9/REOlthl6TCeHNbGWvsnVhXT3tag1SRd
r28k2JTS8LWKJCSijLmRaR4Z1U/H5Gh75bmCsHgL5898wELuHwXuhpUSXwxXnWfwIAjB/AxrJ+a9
uMucdNfnrIvL0G4/rM65DENyki4ZTYzOk5dAMVJgDgJ3LP2lMrjz0B9/W8P8FvDwXp3N4K8yVKBw
ZCaFcwyxJbupaWhIOgklTXKTkvrGARdG9RubTn3EK0lwUqXrN7uLljiwkvoE+SU8m2URrJzuQsdn
PNJpgILgwDs50B25XZ1x8c6cpPImpObbECTA/GS2GwCmwwPegwRdRYJWFrBQPnTpSX/oAi9nwcga
o9nib/rSYFQaLGLbQM4BP5neJ6QLPGlgk6dxuLIwTHVa/La510yJQISGH7WVN/tyUdPKm+120z80
bIxOkillF4UGOyqslwbUz4fGJTK3HQ1cUxC21iiGH4HD/DnN9GWbxUECOLqtJZStxoidJjT3gp5j
p6gOOvipPQniNAi4hnIhH2lpuCxHtZk0gBokbWOs8/p+sbNl68H/ByekrQdGDOuMxf3WFNAG0ybv
0bahgulrYVGKjKcsqr3VKPATCAxsRrNACCqth75Wx65mPSY8SZxd6v9ob2E064fuJcHAGpiYZhJ0
2TuaLwLtlsTf8JPdJ7p770zDOs4VeiNwRjY94tG2O3tb4oYRgdMx8kcB5usZs1+YgnAbD1PUeLfQ
gFmZpjROddd4XDvhZhTig5a0/p7nmWTQ70pPzmaYUrbekdoNInmWcthKZav9SCNvjd3/4Oi8lmNF
tiD6RRWBN6/dNO1b3r4QMkd4TwHF189iXibOvTGh0ZGaYtfOzJVukOfar3LSEDhhdagACsEvavdc
9PQ3wxGgD9G2YzgAyLBFHjq1WR1wNm8YgI6+Kpfz1NJl0MQFtNNSe60H9YzCMJD1s59T+Co36TDe
Q9Ysv2LovQslNGeu+UROyyCCYUAULHUCo2eLmQAZQ/ALVWMa+GBhXhCYuhT5S0mlXWrG2VmNjIgg
/u+tvVG3rOn0atkNefli0Sp97NOu34b5YKQXI36rJip0/XxZTiRsjx07l5xIwudYD23oTflj6xo/
mlGxEff4YDiQdjAqvTM+L0H6UhdJ/ar1zjNj8GaSk01wAIdQb0PFjp3ky5Q9FZGDZGp1WJSx+20P
Uau+LCpwDx4VDW68wP/EAmjX7H80O/4wq6S+RnV7RdTjiK8k+4eY3Y2pqT14O3jXFWYNAzde6Hkz
oT8Zlr1jgA4aSEU1y7nQwOGN4HFOiLz9UR8wp5VZsZwX9lS7rsDsuHTJe55DV5B29JTVvxbSrVbh
xfm/lQ2bytXxUSxxdY/mp9LLhwyHXwfYmura4U3YvtrjjyW05a7RX+dMX3AXzGlhBa3HMFNZ3IsS
1wQuAgE3XtI+MIT1hDrE5d+IduMijkuhv/oFndqEJbfVVIiTlTDLwf0ed1n+sMQOzjHZRS/l5+Bg
LTJ70zss+LU2fidmwiriM06JwwCKeWxqzyK7I6iaTymL4zF2D0iqEEP0XTTbUMs4Cfa9T5pRAdI7
EqcsAy1jsYAlHVMPkPonX5whgkffGFEw0WYcO+j6GvVzYwY9RhX4ubSzm4n+MvLjYQNi7SZzPrZJ
xlEtort4YLVtLpSb9S7oJNmSS/SL/lfLCxKWvEe2Rbp89nhS4Al+og5vihn7ewy87zwVZXmLjOI4
lM59NJi4CkwOKz8h+g0y9MfI8/Gd95kM4Ytib4cI/MSd7jLCw1B+jPQ9u1gjYjaEurLnXVKKp6Q7
zJ7WccejvVHW427ycSxm0KsxKLF0jFrnvbWxNDUOrkRnRacNkEfi58zAI5QtJaQmE7y8QYpL2RQN
DlTFA1bhEZCs/DdVx4BvwR6Bu82q2bLmk29Yr8KY+l0nBJvgxvCPNX3QJCGRwFMT92plOgbfA14Z
4JkMGsWpb3LeqVQjRh7kEL0iSGgAN7CSqTjNOrXuETvPPcjfe+moU06hxynti+c8LYjRRKUWLBFT
R2dmT8mLR1tFwUvuMUey0lJ+7l3cNWzboucJlBLx0zaYqE/kfZn9qbzTz9qg6Q8RuXG35dkXdIGL
NDsPkfE7JzGoHsW9KZ28Z1952jED7MK7g6xXWrRBoUsurVZ1khkIScdfdiOYsprbLg8bGzm2MwPr
AJGcXQ7zaLC9Xas5l4p9UzABtA3sCLfy5BLZibyWi0Hx5yfkUBpXPSQ2KL0y5wM1ldQJISrGlxok
C2H/8Thm+snt+DayEkw47cs7QKj5qSm5k6Rthcco/6ltDdJ0r7Yr8vixl+7WUE18tnGQXUarIWXw
yT1dv0ox7qc8rS98tw8I/fMKXxIIRtxY5BvoNzcc0be3rqyuGsu23eRgKV6y+mL7uBc7da/PGPFA
3B87r1BHDAcyNCTvIqiNGtSApN3WXm9ufXBQp1I074jt7n6ZbXHSWUGdy45uQnyCh4EKt8CcDfTD
iQVEZB2ruspJrWMNIj4a1H+QNMm4psbIdX85jkZDDlzK58Tuvouso3FvdEN+rr9mGSG6Nmxa5JPZ
zjpLj/oP2XDNlchzZcPcKCSBRJizR+Wb1t72/ZMyozlwB2GxouTcatFs6IPUAZklVLa3TjwdcYz/
eBTN9k1U7myd+ScR8pK3/ZUcIaaEUIfBdQC1Sb40Sw6+g1ksN1DopW2721iWLB8EGQqBVRTOJqnZ
Jt0pTI06GPbn1L3vK6O84u0gcGJHLdULmdz6iSU3/3/9SUUKwwAu/groguNH6b0p+NkX5tHQBpbg
CeGEEUWWycbdObT48ALKIbJaOhERzWhoO+Z1YbJFqiMPCCTPIyRYKgHLmkRfX5jPJV66lON74Njw
iMokla2FS95WxLTjveHV00PDEaNMdvXa6OV3vYuJmSIgI5R4ATZIv9oFQkQdWO4YbxMWxJkCxqa4
GQSuR9pT5EipltLPI4KrkB6UCLONjqzXbrP+vTRet+UFwckwcWK4E6v3lCoBv8dymmQVSepWvCMe
IPSIV0mjB+UMAd7n7NxpBstSwN0GoNf8rm07mtGa5tC2JmU2nfUDwGntQp69oOuRZQdg+ocW5XAv
c/t97HUceJmjb6saV5NSqUR5d6YTHM09AodBaSUG3bQsDszmattqNU2ImdNcs0QerMUbb2zFgtES
j65gATN3s9qa4/Ao8okXllM4zWHps71vKEYO1yVPnCvwERzvGC+zEKQulpzZLwn8yuWczlYIZQ2c
JDkgwi20GHrJaWJvdbMS3bvYTbEF09Y8OP6IyoyAhFnnQOi1v/oO754qLqvdmJbRtrYSN1AN50Rf
kXnmVT08t7p79oZRbg2Bs1wYyuUdofpdqdkmHqpfQ2X27f9/oHaGejWTZoncfV3/pGM3XzONMl5s
QOgz/gPp9vbOzbvu7v8/dbqe7JN0wNpAAXVckgKM69866evbOOjYZGdQ7ZXg4oCpR/AD2jRMIhgA
fBZmVJNiGrKLAwoeKWWdzu3ZMP5Jt8hQR7gQRpZ55vE3z0uJcxY5io6BvoTPaeP7sJr2pFEMEHIC
fVDyUd6xJ7/T2qrdcxW+CdUYeyiquLBSibFuC5EVDr4X0aDhIFcQ0CK2jk5dODun8e9m6jLB3O3s
2WzPuimO3pzAsOdKc3K5eJWwxPa5x0oqKqIHVTtLqM3VEvAov0Eu0gnIRg914/8WGPV2sP8KLstS
I10EN6MFmCIcakNZVO6pbjD4XNYPiQcOVrTtR2QVwSChBNVygVCacOMAjp+S2XHfvcHR7zQ82Jph
Bpl0oQyAiywlPmmnX8fjbnzPy0heIgcidzvCbRRDzOie4SjHfuRa0YDD5Es5kQjsqvzNpFg7DWwC
uhIuxyjSm+7nPQ8WXquWrjnyQQg8+GXzXp+J6epBKXI3mCGgB5qAAFbn526CxwJX7hgxWDFDIODl
mv4Ykb6MFTnMniARRrbnmFDZrSzosyOcDpQrDi2ScVutiPILuda/sjDivUOivSA0DyEeq5us1KFa
CL9mNHdw3+3PzHxOYKfTslqosoBaCrGns5i/AN6+PZHYVP0UDqkwyLBsK3modwNy+qGrohMV6fhy
EQy8MX3SLHB7hd6GA7XXRDnS9K5szHZL1Psd7KdN8wjxDNfGtz9BVFcz4TAinYufZzthZQ+8W54z
TU63KLanW6pzAdCVWYW+/oarpl0//nkITC+Mbr0i9CNz0wBsnbthPKL+WsSwit5yiX/mNufXu5W2
LyQykjdSpoEoU7rKJG3llp4F3iIfu9RnfWuRw5BkbTeR7z17q5u7Heg3U12G+uZrBGaXwNGZ/xu9
6cK1yAR8iL9LVx+bs8w3HUMD6UYmPj9FedFcXV2XBB5iqQ0eO5NmYNFu3GemZm286nXQVsCbIuTu
iY4Pg9Z8Dqp787w3TBlElPrko3Te697Sd3Uln8sGB3sN72BawZRROrKqGR/cxfSeK8ff2I5/o9WO
8IS3l3Li22pLe9+U6Ytguj8MsuguesaUPZevMuaszSbBhodjQImPvniqXTPeWXFPrEhSmugP7irS
t0hsQg0YLYdHrfXmh+qY1tg1h3Y+eLnuHYR2T5iMlh9nZVU0GnPlmG9Jhg1weJ1fe/b7gJAidS94
GwLDxWDiWUvz8g4pN6eyRj94dXEfo2OWjqSQQsMzQT3bfUavuvRBDel6+2NxtrOXSr46Nic74LP8
dWC5TENhhh7wVjD3KkhvQGDQeRdgLdQtPSlzTwraO1qS1H0y6fioO/cPOPDWnGKxZ0kTugbwUMfO
SygKxOIt42PKBPH3CbkCfZWzu+/TcHFGaDzxd5eiQc0dUUV9YK5KGkj2WnMx2hL2QpNBVGAc4R0S
RPgiMWQtqFZmg1rmu9GjxzudbEu8z+ZGHds6ORKBdK9Foqa1n2kvWrkrM6WOrELWjAkTBmXm3ROE
hG3vIKUiHLcPTIX0OC6Tz1QvvrHBaqe+VQ9ept9cJJ37zMLv63HJM9fEDtuBuyUZn9KKFhP8A+xw
2p0U0bCHOXCULihuLLl3mIHOSOI5ZHN8MVwxY/fiLOaToFFpzROqDUn8ZT0W9wRMD95Y3XJW/qGh
VnYHS4PtYvZnSTs8seGYY/Tmxv67jB1xjjUvjPLIO2W17p3+/1OkcZGmHiVwqY0Jl676LsS/bv21
QI61cRVF3/ngrp5FGW3mWb260bCE7ewG2lAX4cK2gTPP+XHAxxMyN7NtrMB/1MREuSqSK4YhEsf9
q+HOGFWjDrFYarRj8vA4XTSHghf52KtnjEgAsdB/3ZGmgWi50wFB0tIeO9vFL/Y5EVPSMUYwT8V0
dU+JHOV7kZI4hPTApgRacElxAhhlPu2LrQdAQcgArI0/th2OmsB6kJTHgrTpNlmYUUVFLrGbXxYL
dyc7CaD5pMLCydY6LmSoIwRtGm4G01u+4K50e67Og02Iv+1X3Q4dRfZgJXR1R9A0CZSJ6VKjecql
ePFMcu6ltPp5x2m6QqhwW3PTa45sOJWRvtHn0m9oP9+5vnHzKVElp+fNO0J4K04mHGP4unBZnn0/
+e5HMYM1stszWZc7q3taUJ2IRvAWG/v62YK2UybUaBDBYKqbfktn6cIm10iTafif6TzYUTCkLoZ5
V8/GFOid7uy8YlweCE9Nl8Vp3uuxOjFhjKHyhRdM9K8YpkiZGhLv4LMnzcWHgduNzAyasu05Ryp2
iKQbLiT8JHU3pYjvtGQy92BAV59Jwjx3GvOahmyr+gac/kRUqNzJdKnCpcCEi5YP+iZbwsHmyspf
nTiNCGmWIIWrPmPsybs5ScrQnNnm0+UyXKI23fqcnVS5+Viul2RHthRepj3JE2zNg+XR3lwrZ+eS
NqKZfJwfpEbwqVE5p0/KqjCO2/LmZ6RF2zH+c2hrhsYc5+G02ss4gBg8W4uPajssp6mP+31rmxeW
K+xDMvlvHFZgvepg52irO7hn/Zwn3kdEpvucr6FgWdlXjEQ/voYzNpLGKxic9LJE7pF/t7mmXxWx
6NodzbfEj3IkPgVRLP5pVr8lA3wSTmX5ONDAe0wcvcHfCJgqbvBFpyQ1A3Jgq5wv6lD0LI7w+2aQ
hONDujBRA5H9TYzlX2sPHJ8Cvbfmkle1WIdWqGJhcv2gPe+uS6K/xqiBhiasouLG5WqlT9B72gMs
IxWYKnG3CJ5EXthDru/gIJuO9ni1uXwhu4p54zTdHVl56oI61siJZf8ZtvnTMGtyl5RXZoaJmp6c
73oFnjjZ+IoXtknEcnX1o2RcwTaDgpjo2fIQmQ4GD7XsCqJcIEHkflJYeCE1VKD4rK2XEM2Yx/xa
G6Z2K6Gju6CSfB9ItLMZwH9Z1YDLBtY0lt3knRbp/mjW3VtKBDAxgZ7RCK85bI/jAr+s3YGZy745
978ozOJJs0FjxZ4KdZxD+5H60S18jCgz+Rz61obrmrwk9oPmpe8Vq18y1wyRZvdxdvx52mkzMR0+
kJfc6I+qw/6lMeAT+SvXHWwRAL7IQsXmCXOD2rS0Z2A21CmjowzwGevlFGau9RK1JYymwr4Q7XS2
9kTz2bygyXYC6Ks3PS8T9JsmJGOX7fESt2E8U2xPLq6jG4MbL5VMbvap5uZrabjKZRPtAkZtMRP0
fCrd+QEf5Hwc2gkIcZTue6tjHRAPKdZQcB75eNBB3xttnPLEPNq4DG4xF3ri2e3BMUrKNqzpU1Ys
ObCNb8cChxxQ+iLgIOJtgztuQ4/Lhsf6X9boLEmmX/yRdagth3FM35xVa9ZFAn66gsHtAUNhVzbu
2gyeRhsxKkRw+EHgopoLyhUKBcHL8Idv2utlt6irPlNKxdMhgCfaM7FAI4E9tCp8WwMTcjv0oGZY
3XMuM1kaRI+xlC9716+elyZ1jyUhrL0edUySfenj0iMVnrd/VcpbpGczgw8kByzkd9O24oYTddVw
llP36Y7dqR0NxCh2vFsgRUsgIHllUX6aveTFtksrTPX2oqaB2iHtLdLqp57f2yGLASVpT2We4KoH
odmIC+ljItIGNQ6uoz+ZRuIx3He8Vmde4yu+uU8H/L7CnPZeXh49n6JZv3H7g4aQ7jMXHvUGLJdJ
lc6W5QTmUcLtlFWjex68ok+3gIuHII4/ah8b/5Kwdui06KMq4/2UincescD0H+pap/0YznrS4azl
8hJQnbK1ZJF9ZFoQAREnYLu2GoGiwUrNlWs1aQz+p19U086F+1LOaJvgnN5QZKgwAkTcoAxxoScB
lg22vrX4ZXMJ/y1Hvp2qwHgJxGETj9kxtyhRwNL95CbTG0Spg8zbz0W6x9SQZy7D+WXu2hONHV+S
7PAKxIQVwJJnO8dmUGdqvrNV4Fr9E8x/NuvLtGEdF48eS1fVkAQagc5RW8Q4mfq0xgmA9W5ikTUS
PXxJSFJMv7l/0ddlZtEQPZFJcb+aT0xseaHmJuqY+vGrAq0JbI7ItGbv3civDli2Hq2WugoALM2t
iEGg+yMXFEvD9uJ21Q6sG/ebTr7o3tCCjrINMMqzupBL7Pz+38oXUEXyqGm8V8zVwG8aJi3X/RgS
+DcuaVzCoqrv9GLMKHHWGTr7jBhISspfj+tASMkZ4+nXdlV8rUw228SfD/zX6XrI+c0uWs40PFZH
0tHvEjsQQJ4h3cVWcW1Fmx8QsR1A687LSKsiJ5E0WCJm31Z+ckuPJKz3VxU2idbBEhuYz/ScGXcj
zGr2LUdrQU0fK+fZMdUdQYQEXJMVZBFdDlpkqq1nGfY2M9gzKQppeDWZ/6bU5QTlpboXjvMzQwPc
VmZ7G9hrJF2CQca1b8KIeQvayMKsFDM7FeHC9xHqJb+wlDK7xSnH54J1UVNiCK/SYtzFGJO2cycA
WmrGvSYaeR7fR6ODyliTj5L9yAu/TcqDjySILPUySLfewUcm0bigZFjDu61xm5gNjYBmaeOZKlFw
K7d85uB44NQ95sO8bGHaUCYXG1+sfbN9qalPrRjrEGzAK7oVoHXisFbVIVq7B6cpmORaH6dSQlgp
z8U58iJ1ZzvNh9uAqZqBB2dKbpBwxWnse5Peio4dcRLDJyP+UEmALZjqLNIArb+sAImGXQVtfCxC
s12ss4Zu61/SEtHW60hjTE5yFF1DVhhfKp/5ZUtFXW/IULf9t7GyzK1goCnYKyMKyEfPZfmebvVK
9QRMi3w7pwSPC9cgnkOxE707y9TcfAJ1pdNpVFr22S0xoDtUqezDcco2+CDrc119iNhbrgOzWkOP
7PWoYcbY6ZZNokLP30zfqIlyMOSUpfddral41yshCBvJAVMjpCgJR8WKvmfdotrS9DMisxRDMK16
VChWNeS4IXkaKsJkWqt5yN2HxcKiR63BmRWdQSRzQ2OMfoiX7ko3zrwDnI5SWZFssN4r24ccY7x0
sFaHDiyiVfvhFAdaJMg6jP3JWpLHYuxenFXmhzthEkzg7sHyy4obOlp6wobe0gXNLN5ZlZAVaI9c
YIuD9Lt7Au+Q5qLkIQOkQ40h2f2dLL1tpWqW3QnQt5SfUI3RbIoo9yTdqu18g+XTkPt3ptu+Ya4P
vca+qoTcuta2buBzGhEDyi/kdLlbc2a6Sq8e0TUORYJ0a9Ssa33NP+CbGx5ylw0jMRwaKYj4j1AX
0f2oq2oLuGVTPhwjF5IqX/xQjCnss+nHZMO9pJcWgf3aVt2Tmk1uHgksfgw2VZCb6qC9alQGbCQ/
M2xzYxW0KPajYVl3URN2fpmEcuRaZXWKWbfjSTCc1iQp7p8Mj0Qs5B9nm9wREMp2EX7jYcBaNgCG
CaTmfGQdwS5oRFcHgz+SmgEEPwZomQ/ZIzABkwEmhkk3UNCVmHTYpD76wxAt6cHpKn8rp5HyVdme
3Em2Z0o6P9WQW3vTWnD8rtqwJyLEUEJz7A/++ECyERh/Z5wVzOYIQGW8aPdCiccpw9JjWvGFZhyu
bGl6Xs0tmBaeBx0rqN7R0hZjWpxK+0YAvCaJrBqOpWzU3ZD7d77RJwo+WnbgAw0ijNq6waagk5ta
uOWuNnGWGPOrlQdTnd5lsxPmyiaFtaA8mloLn7qd99JjlNZs91yPZc1uuUW7iG5YB7hotf1HOVCn
4tUp1FKPcLE/3ceNfgVqggtz4bdsRbyMbaPF5WCqq8sLI+PVfBptgMsFABUU7nqbqcEO8y6/J71G
RYD3P/IXqWViJXaO+ibmy2CpIS2DQ6+Hij2C1mHAPbv2c9L8M8bum0QOFm/Zcm9uLmVP5JNaLAXL
tNkWxCbB50hIB4q2unkRrAdXGFQR34FQOlAXMDA09KxAHXAWub3PdfZLZm2BFnUrICyIFASxxQof
8ZkH/FozLiKHd17JnjtjSXNqPu77qXmZifqsISUyTnb0uRj820IjO6y1j445R2eSL9Sy/WMQrJDK
mXYJoBNE9UIhI9wmHp2g3gfGnfrUiPHaWm1OeQsiWluOSzCSjbYMoKeO6EliqINy8g2BR8ASlfpg
JXqt0rkgTSurbWOM93R6WscWSzqApTOLQPofmyXip03Gw0MGpTT6zu60e98FbmX1BeUanO4xBrZT
g5+dF8I2mavsTZ9pogIkjxGKa88YoP9Y19l3GXDtY0KDRUAWqArbGm6wXd/DodQBbgAgw83FD92u
mbUWR/EDgs+6aOnZrPpzEpvo0KPBekOdR7jGAR+Xfzk+KSp6cIZ1r34mvqAp4SkwgP71pDRw2sq/
toeEMMvlmUI7um4mVnuUl5CxZ+tWNE2MgXr8dADTEBX+Lgcum4vDdgesBMZRrb2KyHwbWRFcit5G
J0h4g6/EHpY2EySW/RS7p9oaVkU+B3ogu6PSl4/C93DlOpivyozxoJNp4KyL9/mqs7+2gCth1moA
eob4AJ0giStecX17HmBv53iU31Xu3utp/CWi8RTblN5kErj4MrEZ7dEMUGaYXlTUbqrJe6kg5iyO
j/NrHPDS9Ra7HDIJQ8Oa2YlyP4jK8WALh5Ef98h24Tm2nB3o1SRw2RXh9K4PscNPss2DAWfTkUwE
br+BHKY3r8OpqAK/Mj4HXz90E4H46o6yrelSajI/qHEmWaHKcya1tz51P7SmJ374kZRpvzMr/R8f
r2cDVpLQUuwxaxOgx9xSaf3HWBHTHcz5HlvV1rdrVMXBl4Ebz3/6lH+RNX0Bkkr2WkfUy7gYb+La
3kazqMhwmwbmfcAzwrgH+qrv+skm3IstmsmzvCmv/O3Gv9grFaooaeG8qG9Ga1KRQ2Vi4hcHW76m
5AnCOFkMrjr88hKk3ADex1M8RulrJyklmdIyvTbLwouu90lmC1hfRRZy9V92zro8qlsZsRRKr7VO
zsfOWWFq1Ug8aMjvh1TeJ9GA0mVYnx7geU6wy1ItLDEmG5KTmAhGUBu/7TuvDHssc3MU9SeP8PNm
Lvy9U2bBoNG/m07EB5A59kRwdkNn0w8zLlSvRD0FhbncWzu975wnouD8GzWigXazvQWFAAIDyMrm
zIvhoLexF1YTWJlp1idmsXeCQtPqF0xSiqchFSY8yw2ikyf9+8H7JAxU7somysE6cjQOsaXd+mHy
g8LpOFfLqT13VJlB4Rl2Bo4PSD39cfCmsCrdazRk8802DnFT/WmFADwfqxduT3LnjeCOGpGGTMYn
r424ojGCQoJA18UrcIc96CzLBtZ9VyAlQQZc/6DpI1WLhq+wPTl0U1k9OjLXgbOHklCiL23aWuob
HlrzhOx9PxEtwNACUl7lwyYiIUc0z9i0+Lhqw9e5H+rLNi6sB4qmqbrdJrYaDuDTBicjQMPzWYmN
vaosiSZ/vC5HsJuK17LT6ACwuJMgSs0Q8xmDrOjPF9Gyndvs3MRDvkujXt8bK7O6dCaNBbX+a4Lg
wJbFPWsilmI09SnCxcN2Dtf7ov7m7izaZTkL7E2aRsZw0pYQODcbqlk3uZFnVxOkAEAtUDDEGH+W
hkwblUQ8BViArsaoHVsyCTOwsjFKtpNH0Tu3Wn2TxpNxQ8/FBIoukIwgEExt5GrcQyHR8eE1041B
FmdDWg2HYurImUnr1/LVi6Qzt9GxR3klaA4yNXvhvZTeuJ6cafdNJHsz8IbnzZ7exW6Ca78LuZbU
lJDq/imJVfNUqJDoq4/yBvNd9Cw6hmbBVsMOBhbGpyswY7iZiTRI3eBmJn8CV6fFXeNAwOvi+Sdt
hgMV9CjJ3TDuaWS6doP762gYlmoAqQebkqxBPiv4KbHpH+LUSR7X29c4rj1SLugnmDc+D1F+l+ll
zwKi+DEkSovNm0iKLt3nE1GLyTXbQJPrpElL9crWWHmm3ADKfgDxVGCyGWpeOJLP1CgVVPIx/vVk
/MKwAyNrNasCuKDJk8pFnJr0R3ubuWmjEL8GK//kAKVgnzaYPWWj79Oiow/G9H+61stJ7J9SB8BY
TBZwM9TgqOQICdzO4jsa7xg9S8JQrTWHYMjRJK9NjP6gCgMoubaamksJd97nt8//kdIom4/Qcg2X
grQBg9Vm1GYd+swsD6n70KiG3gOvefVXxkIT2BIxMxsYcjRg4IAHu5OuxR+gHwCptbDZhhGYkx9Z
2z4nAaMP06/kmkrZeVd8kkwMkl4r9ioVHbesNdgS4wgdbRt6WLyWfRM24yvsPDu3bzQ97v3Mciii
ysELVa+tLLXQzNy33lcuTkiaT6AslHWDyEQqeuQdoZWkg2hpKj3BfxOZORXFc0zpHe4RxkSdfmiS
c/CJphrwIV73fvGWTe+/0iQYM+0oHlOKJrA3EcUhB3ByvEzuiHeaiL2y5tygv0JR6Qq0NYV9jsU9
Rz3k7sBaqBgYRmy4WXNOfwOP69Hq8RTp9LNv/Oypcmp5HFLzA6PhdYEQc7LoNugJREc4b+0xeh91
3NFzIi5lC5bCsRduPNYlXpsjLYs3epdPpErS5T5bpP3Yx5z6rMXxFuI4Z/tuHFw/3pLAwaoXjzjn
yNdbBQhKT/RvevWvWexpN2kspBu4qGXuyd3SxtyZiYdP9r3xTOQGj1b3L4uoI20kE3bddi9NZKu9
8HkWBpgpimdgJ3FvZUAqzkM8P0T05ewVwAbyvx4GcF3/aWlTAzGcRqiU1bMFe2JfyjQNhvQKbVmg
gFaovb39SibX4EvWn+xcq6eEuFeReP2LcYatgit/Sbj8+g/NlJ0gK7TbZVnrT4flwwGX9xAVC5M/
Xd4FGPjD2IhvnDVf1UIuc4mr8zj/y1IJy4CLdhavyvoCidhfS9/9/F04xQtANDyMmEBzIHxjnD8l
dYriKw3t5MeN9+JFyBveCKcth0jjKvhFbfNImBaFFJ8b4Bk6CBr1FFeKTh2r3esqBzPLIoEIMNdY
GX15hX61uNPuJko1wm5o/3Ki1B7urOd8mROySpwtciK1jsAAcHJ12w7XfNSfJurGmEJ9box5tNe8
yWG7aL7nc0EE32qo28bwIrz6JTOX8WR08tCMWXtocUBsSLxxraqS0PFoxDHBpHEXcdUL4eVYL//Z
RLlPixi+LYH/eFLzF6pjv6uX3tn7mv45NPhv2gGUoO7fMf8Vl4IdDRIr/ulc48tb3n3kD/aDt/4j
ciADAqylkQ6ntZdGlE4wU4Eg3Rk2PYzTYgPEWnoyhjlxuqkL0PNJrJUrC8223qQpDvSl1Ws79zZx
XUDcUJpBSQtzk19Gxpl9NLklYHH3NscpheVZ0b0arIb3jmGmO3wZWNNy3d1as6C8uK3b/SJqQKnl
FYcBJtoSra1EImpFdW86MC31lJ5LYKCIm/1uJOe59RFZN6Kl4BHCM3OYVR7q3iU/nMFh8+zx1eeM
Dsj6qItW2SbfPaRAzSi/jETiAmfO2LBl4/Tk/QNnyoQbhMSriSjash0n763hxmJoqw591H5nCJXn
ggvq7PQPIu5ohrXT+TDNXXwlrR/MEuOF1xCYKfXkSTr6xRpJMNQ4UTwCIVcb81rOk6VXpcaWq0zP
XQI2dZbNPRlpmyhLpR3HCpMWIgBOcyqy/fkVWxm1MBokpHW4gBRhfZi6eoZa1jOsgqfNBRbdmHmm
S8vzAK5xM1QYnokWPZayNja4HAuyPQPeE/7Xkgy3DuNLoK9vsE6/Jgq9mMt/F5QsRM5Nrm8BsnY7
oLm/E/S7LKpfSgxMe8iQTZx8SrMnkTpwNi/+t8knB3sMkV6QSNEJ7Mlf3+uvmv/PAzxj6E69K3Fz
bCyB6qS08ksqcU0ioR1jw7k3hjo9WI39XLdo8Pm6x1SJn+0XV/D8JMWdTKEkWom2M7wp2jMz8O61
FEYJvJ6ZQ+axTKGFleAnLKd5qiGGUXbSnKjXjYJYZFet4S9pG/+RdSbLbSvbEv0iRACoAgqYin2v
3rYmCNuy0feF9uvfAnXjnhP3TRikRJEUSKJ27Z25kvNbhl+WhNj4lXyOYjv2rLgNA7PBhoFTVy8Q
6ELii+CQDlGSXjkFNiJeIJgkpDuD+pvn6YdlxhYllyaEaWJ31UaEL1YdVG+5SJ09ukHzrMTRcwm9
6UHz2N13dJMokSxKfFWu6z4mpUt/AmpiUCjKv2CU26Pjmg9lPi2Jcj+GyoOj3QzpJg8acehjdkxa
zquCdB5pR2+pzMcVdE//kAf6JcvlPphGkHWMVT1PsSUMbYaa3Vzw9+hYwgIpWp1uaPfVTy4oYQq0
tSYj7RtKybdstlf0XRFa1RRlOMGsB3abTGlsFPPM0ZCa6I/F7pBl1fjIu8pEp3lG+/db1FO0Z0AV
3ZCg0uyMcUR5w7Gr1T5X049OkZNdF/KlIj35sdHOD48TNuH0P0hXcdePoZqtE7ESnM/b8UAIOz4A
E4il8EkvbdPp1VhI7S1OkBW8ZyYa+ht0Z05UytsN84zlAf5IYPg2czNa5JmB5jzt2ucMUS56CF89
INI6zqNHnRAO73lk26cGU/Zm0uK7DYngwYIbdZDwA8lpmrfs4R8LNnlMCLL+gTXqrGiUwsq1b6aT
fmuCjm9EoluOVvVLMC/aja5DCz1FNyH6AKed1xHWnnPv5NlKMcqAGWSk0QGMsJnSaqhOe0eXUFur
tau13uYzmtgkofNkOcx3BCJQpnHfRBKWOzyzqy5COWEz5kbG/YyOpbmItv3N2Np8AIuxEdW5bf0/
xeQi4Ia9WzwwyPnhEDi1jmkvtpY0X8a6ubQdViaysBkfEjv/MDqzwD7hYImt3M+aOn3lZoP9EBYx
C82nRof/WDrnFO0AHfM/KZZ+zwwOKS1RA26dpzCsNJFeWR3aElmWziUtshcUGevKoCClsZhtRZ5O
Wx0P2cbJbfUgc4GgSFMz13LeJ+Zi/K3xlRkbrReqhHiMPfpeOaqGVBPNEPjHTmFHbL0QqeRcndJR
fcMRxsTahN6B+oQPuR+9GqWPpGfEXZDF1ouTwZgiRq95cFSK1hlE2N6pRhLblsMBdvCxGTwwh360
9gWE46x/GvpQvo6LZatkjIE26OjopHhBgJEfLME+dUCr9ALwnh1gYM8Uz+7PSE3Bx8TQEDMIvRHm
gQ2bKKAe2XQJsQSvg9GrflbE3hjgZD7nnsDtEpU7G8/gV6f95mo6/aMypDw0xkAceFDtmc1hEZch
lUaBUZ59MyOObulEzriJlZk6D5kq/hJVxOlfAa3rDO+WSAbxIurPUHvkCqQFkSggjPu+9A80MtyH
Tjntm9vnbDpgnPvxwKgNZzzOv4rgECuLGfiT/pda9QAxBpcHPDeU8vNAai7tcFof1vNBIV6PnT8x
GHe8mjXN08fB717jJqS/LtPvurRNYnU/45Za/INJAlU0ha7jR+UN0XKb62sSYXLLieAtItdHpDx9
80aNaqW0d03eU0rmu9rqsLdREjXRoQWo7w/TOSjDN937p+yUGiJmDsc7X5Y5ZvbsVrVNiOTFX/Vx
ixATlAoK+++FjZc1I03PYHhBoisdPbBCOvprjfFzgzNo45s5o0i6tVUEatBj431WwfiMsMwDeU67
1f2V2tPfBfvCWGeD0YQgWY0xsAQf0Ma0dSmu1SK5J7WzWuupNk4cpl/Mzslyk3SsABpg1lOU+mPx
GXeEOGR19FdV2S92vfnOTPJjJRzMPvaZL8hPb0DWJ8ClrFqRPtuTT9NpOPRIG7ySbnXV9c9xafor
f0j/egove5205lNVXUkRxZjkuf2F4BKnry9BHn9rW1eRTdCVtEAw0Mwj8pjErq29r+cTTuIBmZOi
9B1ib29hqcVbaR9pqtrHKIhRDbI8Qi2L5v1EBb2b29w6xkA/KDeBQn5dW352v+lxFLZF4b2Xs49d
1ok4q2hkQZwo8m0pFi5lVtnnkgHv6Ohph8UJleUoKmbjUBlLLWi3zKP8Zs6Ntc1HF55SptWpUok6
gUB092nR7gWN+CHxjo3Gb9zW6OuIB+csBm81OXlBk5xoGcltWARvXuUHJws0DtrbtjuUsSISx09O
9wsR5HB9/nvTm63X2GBPQC5LgQadfGHsabye5WMaxwQVf13tA9JYogyPhCnldHDBFEalUW31wGEc
o1luqORoVHcLxQ3mhTWcCLgDSTx4FIM5Q06gwpgOOgw5WpbnStUxwDhD1dtY0Mj2I1Me/YndQVDw
3VouipCJGvaAim1jeXAiYp3rJcQLd1aFki1+RCOc7VvDXdKs1LEIJ5qFc76u8C9i/9bJxEkkBQsY
Bam7bVDWnThr9d48b0SX7qzcdQ5DhyIBKriLyETsixj5sa3QAT8IB68GeVAGtMDBOInlaN6P6/1a
H2AdjqwBo9zyTt0volFc5hp7BZjJZRDU8NGLxw2R1RY/g9gzKjsEN4TUYej8kwjbjyrDDjF1h6SI
glNFGiHFxrBuDcM41MVvDx8E9kFKPkT2dLYT82hiUzj628pN521qW08w4hVo4d8yQVJGV+C3RP+7
8+oB1LFlYX4wCbmZxye/pSHHliHEhySwj8zDTQasd36XPPlxZxy7Ozsf1SPeMIKOiHIBOFGTCcBH
M6GHaJYhYzommUMd7XD0g57XECmKoEUlSjDGZFvHIaDU97Op3kZVM8CJGOSTD0OILwKIvTGl1YCj
qd0jMIf/GmOV7MR2Gq2NTLXem0U6HO02lGt3GHjLy5amTNCYbCAW94Q3MPG2Q7YkWYeLoLWCefn2
/V1AuBsE3O9ZxEaxtOz6OJRmeQgZ1UC89Bn71pdIB3R7yXw6fl1bbtr5Y2Ra88EhuPUolot8+ePG
jgZIUBU7qDnQxwqK1pFqIAKGhWT2PZYmIG3Y2RtlWSnoIKePVxK39Ko3OiDzzPWnViOuSFMfBZxr
ceippOyY07kyO+tJkzg7ua1/Lf3mVSGJOKnQYc/gU/P0zE696lw1vXwFnxQu6kNFYPwlDLqTlwXo
LlurZsztmHSDfYyKcI0PpZ94LwGasTofaQVW05ZO8RYk4Fhjc4req0m+UjTrPald4kWNxPVZZf1p
SlreFUpxTns0oaLOFY9zkWwRJX6bw5m0xlKymI9pt/UFRg5qOIX2UOIxU6kN2daKIWhJqjMpIOYm
hjK+T/773WDsyRpLojt6O4gOAd2BMrka14j9+g/thf1+Rl1DCywct7QEk32BY8SMi+E9zSx7Cwfg
Skd/XCPcrZ+ddH4G4AMiNpf5S7+oz0PKkF1s2+EbDJzvOrDGTQPl5EgsHv30hiY3r7xgXBQgDHE4
8VdGkdxacj8YQ3P2l+rCILbZ5XnJ4oRaCu8mKKy0T3EVMHoP2DD3xcI0tGB+Wc7NSbXxA82ws8tM
z96mT5p+yMFMe2/NCO+QK2hEVVLmG05PiD7pznijcVtKyVk1jFfQwT2n0F8s2zu6Sb2pdPXbssHY
Q+5nbNIU8tjO82OhunZnQWCOdDHvXMLhtsHYm/SyHVrOURIeRGaoJ6h1hJLxClaaz4zwg2ssPhUe
Nw56BhNW9bsmnkrYb6RJDfVEsDP6XVMlYCKcaI4oYOnEVbJMn+LWCU5h0iI0hmQZ85FYRaG/m+wS
2FxeE3BCghygZidR+9kcjQcv9mhz4xREdbkNyqleo3XDZAo01f1F38x+UjaU1ik0n8u5QxLq9UQ6
Baa4eKG9dVX/m0fd4BwlKbizfzqo+RUo3RPkGZrLXdTRVLmAeiuPMcPTrwtiJYNjFY1ASzu6/0lx
FkyK1rXogORrivOG0DsGI9EWJxtM8uGaxaLf9vkgj18XXuQc4QzFzJPScKuS7xOz9YNAi/QA9dCm
CP4IGFKszBx/e2XvdSKtI9soj3J60Nmej/qxsLB7M4IwGH6jZNPYJikwI1iWYRkjv7ejEy3P6NR6
6jeLP58SQhsZ/XFeth3WUzTuLNZsB+TG7p2/X2u3HdGgrfrRXjVUDSc3asTpfk3+91oUBk+ROw87
P09/MCAkNMgVuK2WC23+NIbMPTYRfYzSnAzcnAv3FaY7JMdzxlaEjzUIgKzCL+QMTbXyhd566ibc
zDo1XTeehRVN5/u1sQ2w/fNpXJkDk3zUa8xdLarqHNwlxkETOTcWa7rnOfHNudVjnbAZ5gTh+LOc
KchIcsG6ULnu10Vvj/bByKx9XJB4G4HIXckEMVDfg0ayokUkMMI90RY53TmtPUScALym4T9/LpcH
ygnBYuXPLiV7npODGCCgJ8POpfb2zGCZmUXe+Z+LBi4kgUEHkiOji0buFOcq2QWie9I1JUAlvHxR
kAXnfy505gTnBQlmW8wrXfv7ZOoTpH3/PLrsPjNnYe5DUuwLuCWdP3PO1WiqU7/ojqnMYGTMqLLm
6Tf+ogUSbXBE7QttzmCfjYF3jpaHCrHq1qDpjn3fB6cYM0wbxsBcxXMVzOEl5fSIei86RCMTL2/5
D5mcxpf7zWAP4t3fRSD2XEK9VrhBy11Mcx4ZDwM+38oIJ6zzM65dAinw8r2zr6vWpgBiiYnV2GYa
4bIJDvrol3W5L5BOXa1cl5se/P9LAGb5waSZaKhs+jHr+d2XTvJBr/okmWnVEYYz7KryUDZ98otu
5fgwlnb8Zo4wPurGEBu3NsBaR7G5S4PYOknamEPQR/BSAn+X5JQacORAzYIPO1fIyB6wU3NOQQaI
DP1nnpRITv0VSZPdZ1KTqNon6ndh8JWujcq8jXX73W8sdFx1DBCspe3MZ/8tDsotazn8/HniLR1Y
05xFbtbDDW3sMb152qNl5lQAjYv8JLznSqkPQLz9AwKVpDV+eF0KCdJw/s4Vp5CkN38by8m6dcbp
NR/RI4djvmKV5a2pS49eYmoe0jZE1tm00xppACwH6sNXo84a4GV59ymoVPW0WB+isr2Q3vYBqEUx
canQkphsydvSy2+V1aHqxKfROzky4FkoAlmRLhu+eC9RJb3zdCmLFDsrFSv5ngo69z3HcaN6y3k3
0RkytS+8/f23yDFoaQdOeLn/rRmUx34qo+d00tZbnjze7wRkJX4UYn6tl8e3ggy/kCmxfCwPaOXh
hOqLEL6v+xr2vHYaRXjmcmdX5Gw0OoJv7387S5skOmE/xQkfNHvc3X86MZB/ZDr1fH8EFzQFjqbE
eLjfVMQi7EiP421eni6eTcnJgKHz/bcIYenh0B0/359OzdVFDkGDPbjR70yk7ndKBikeHc96/M9r
YCtMcaO+fgnBL9w32oi/Xn8CZWkd0gbe359u7j3UPIjpzvdHGlR0c/0ywsDKP/f1+vw6fkpK73q/
Veo5PyOLZwu33EOOZr7k4zHKXd4LYkeSTT1Mxu5+kzpEPRDd5p3uz+Uo57FWtv110EFzZN7Qvkde
qJ/AgqPp4hFAHfRn+M7/+c9GF5P1/ZDcf8twvNz4cyu/jqstGcbHHkGsX79tmJZVZfv1+EaBW6cO
36s8EU8W78v9PvY4yfMkMAPfX3+eJ9Y+K5BSd2WHAEK14mzZmbOuENywSUs/4waRIvPo+tlMOErz
2L3fbwmSiyrPYBfuEfRKR/XmtKPalnqhRGYFyPo6fIyF499MPxRvEF4OYfSZ6ljd7r8WbvSUN438
uuWG5lNM1/MmItN+YxL9LLKZKKrlgVr+rWH2uq9bqm9foLK0X/fMZ/Vis+Z8/a4exleMEvnXrWTK
3qw+T75egAGCyjHH8Ot3btW+x8PkX90cXVQuyoro42gH5HO8YUYI1zWZ5Rg4uSnpxoN40TuzHP8Y
5F8/Jqn/hBYfzF6F1mT297O2jatlgL/HsGPuGwegNFNXzb5jsZYRyLqicHQ2Y9jUtw7H/8kNjYMp
F44Kp6FVUzfEcJmlBwfGONgWMSWddYuDLlsz8ArW7sLuSNwr8YWcStwg3kc1pmhQaecy99+MkLG8
Z6Y+MtAayXjlJNUx8OdnWfbkhLE55jTtHTAbjUTGm/IgCvXuTJ28EiHn7AlW/nW/db9IwBRunRq1
cGaK8STLkcrCZ68kGdUDyTePRugccV2Y17BV5lUkfXzJi1s+IPIgq75h67shlJZ0NRceNCqscRXb
yFCqStHFdJ1lSBN7K+tutY8debWQfw7WBM+yzPCoh26x6xm+zjh4GUWw6ka+phVIA+eh6WS8C5NU
XudocncCXyjUeG4Sai2u0rsxNRouUQp4KC3hLhcYlChwsFMAYHOvdirda5NaOx9t5mkIan9vRO6H
WF4KOTjO9X7tfuFwiHK6oQdNFUv/rITE1OPggmW+vh+nxu2DY0ThaC7/w/1HoWbm25oNWUsxry5t
kGO1OUNC8ppDxN0xeVaen+GgxsL+QFQYNLoJR4tvuxHETLBJfRdrDMvmsOqbdrilKg+2rZmgYw+f
W7o9F295lffPwv1a6tFac2jKr+837XD4zdzK3o9WrK7Mw8/lYHb7maLWlyEyXUzmNzsw8bV28zFx
CFYZdMkcNMGV5kP+8CVmdkS4FG52cB1hLa9yRchZZhPUUlQO1QyAg7FqvPNEpW89GWmpD0KpH0Zf
Q2ya0VVFc4Mc9H6xmC8oLNKtiW+KaqbbMX+FhNZXOZJU7w95qOO+69jsJhHGrMxH7z2Q0J7r1FrH
kbEn5+F50ka0sa3SQNw7Ohf2tmylzwUV7E77aD+UCXuGqo/9jEdOVZ9BKoJjEzbwufEZZ5qYrFxe
oynJtn7+Dn3iIe9caC+dvyOH6pjk4ZGuCOjPsj6R/otlI2ayLK8h/RYmcuN1zhmmIHnyOMkH+dG0
8uJoRt7EEvLf2zC7iuM/N0PZkdFdzgWQzSoZx3/f1V7+/uuH94dqYQ2ih1weCm0YBrhe20iAv+7x
P497/4P7A7DmUlb9z6///bRf12WR8Vj/3O3fz2DzCWlO/362fx7+fs1CntOc/v1f3J/6/rv7xddr
/N/X8+9nNu/H6Z+/uP+bX095/+G//vmv5/l/x+Hr0f73zl+PaIITIa8KMZAB8goKxAF8WbiDwvDU
0c0+/eti9B9joqQYU/8Zmvgy1iYG/Tn/pBXdHRurS7FWYXarautENRSwefXeoSOq42TfXFdVp0pO
1amrduxrMCvliKxUmW/1HFanfrkoR1Ge8ipc8jj6rVstW8zM+BsvG7E2D9TWKOxvgcrlSaXEjvvY
Aq2+o0ybRHZEcMWs4WOIWCWqNo9hY9hn9rX+qq2xRQ5hhydxmbmjnz5BLUKESrKtl6nwNKdpdPIr
uLL0bBHBmlayKX0DiLpjZef7RSGCGlNDna0yVBCnZBCMeqiB1u6y3TThQjPFwxVSefF7OrYQJ1Di
X8wG6Qiak63dNkD0wLZukonJ/JzspqlLsAHyqmkEHAkokdggGnSKRsBaWZ8CVX3DZYy8eEzHg+EZ
NHusX5ljqOPAef1G2MUefy0pH066ncnTJJwYTFbSI5MX+hUC7cEeS/RZ+YQVOUarmOnvrRTmYaou
SADEHgPjhgzzFyyWKcLFk4MKlCS6InuP0ltDq3QlZ++3N8f0KBszYcKDKzdiM3fxY9RTyfJqvSk1
NpEt3wsHrULRmTvbtp+l8oqlA/dW50W+c+ApD4ZfrxQA9U1qkpmA5OXshSAFA+qO0Yl2ZPLKMwlo
75jH2qPd+Z+wsaEbkSfLmYzhd52sqwZigjSEtyI/pF/28x5phGXdn5nFewldkqEgkYv29CfhUWJj
2x0cL9hpGESyWwJgajN5KPPpguFnY6rBxK9bISZAn993r3Iu061Po3whilyaDs2Z7/w2h37YKpyl
Hhugo2YBr5d1MoMILcZKX05JJKLHtkdKoSy/PMTIX4baf4JJnr60Cnn3gH0mYGe07hHl4OoTB3KV
D4HfbszQMfdtS9hA2w5ktGd/pkYSyZTQIxb9fKAqFUTzKNrLM221wNiBmnwJw0KRZuWHb7i4MbIa
IKYd64QuhwZ2qH/I5UdDXm2xlF9lvqY4Kon9eweo6aONrd2dSX9UDFB3sHL0FysYTkXWhI82dkk1
RN3OpnLyvPQRgc24K0r+Qhps5BqCt5IIfv8CHsKB+lE0CUMu5PaknoTbf77hQe7SH50TOsHJeDQw
4obyRi+7e1UlG2tmSli9mPuIaiExps5BFlA2sw59OvRqe1XRtg1c0rtmO09WcxJ7LO2GxVcNgWg2
FiDy3fmAYwOf+cg3P239Dv8iQ0MmBiIho2VqvZEwOX+fhoxFDJIodt4Y/yEAm+18MC/dffx7xG76
69SKT2Sunt3I2sQt3ujED+Njm7UvVYfTxeWIIaon8TwAVbBIvlc47wn96Jj8NOn3oqkwF/jMtj1N
qIoAmKqlfI5dr90FbvoY1cp5aHXYgm+jo4jO0JlIiHbh73d08hJw94Ucs62HWn1QjYsV2EFPLwn5
i5z4li5da5zJgee+mTWVsMYUToPOPTMPwg2ocZQTJELqZVkQ+sOIn27Qa9OU86moOgxhJjC2TERb
0Wd8MEvzT98kH4m2voHeyjKizhOYISsLGp2J836njadg8B+bFi3v4oXrMao/UHD80gXP1IAcOgyw
PLyld+BwsGZrQrZvsVGMXPrq6TmNMliyZvmKeBAZsB3+8sOAIs2dftexhEpWW8+gAmpikOUlDglQ
Q0WErQ5n2C5zy79YcJprG8/NtVBtuiMykFOptiWKYp5J0x/n472IyxIXVIx7okPugGgaIDBYwS1K
6u+pQCevHJeTStXsdS7BHioHXAntxE3vue9+G7+kLmZ6adt0Dn35XKhIw7my6UKOiBET0l8rhJJT
DpokLHznDMjM7nDwc1oRKy9qLKx99YNuC/HQSAWrqpp/2dXnXGI11tXemUpiNVOyKgk1oaseqItf
0VirJ61WbdwfTQwFm4QvA7IzjCOjMobt2LlymbefU4CS6BMUhELL1hsS1B8b+g17xgIbqJMrRptq
5+vRPgmHORERrERb7O2KTOowV/ap5WNNZzmM6Oga69AJ3vwMjMrUzeco8rdFVhknDRqXzDWDrXAW
613sFBdXPvauGllo5WmEi+wJBAqMhokLqS/egf508Ty7M44uIri9EvQffSumf3Jm7uSgnwjsw+gm
EW6SwWfzPn6aHUphEiAMjtu3bm6adRzGlOkxrWllZ3rdJ5wFkQcOT03SktkKq3BOzBuA350d5f0j
rIUcLcIcbb3WP6RNOB1ml1WnEb2z6VKVoAbZ9y7VeNAgzjAgQPOmDi+l2w37lJYdaa+KjDwhLqrH
YZ8ObYcKyjwDdU32Lqc5WVv2fphp0qoSJFPZ7LOwfAzHCqK/090gszDVN8314LrRxg2C727TjWAp
zZ9+OqAdGQeyvcDPpVHb7ivPJBoIllGI6qMdJRGVEbtEWdFnGxW5XhKniZ//QrRYruIiEasu/40n
mfWLOPTERw4XkqhVxi0zvfi5D4tXLx0JJu3F61hAWw1TwisVIOGqzvJt0n4UeihPdPkjSgG9imry
kEJFsSVM85CPKBZNiRwnLlX1OLHdOzgz2apzazEoNUSGVDRHqlZ56ZWvLh8sOAHFHx0ttE85jnSJ
xo9OKWRbNV3YROqE4k2FMFHJua9HskiijDeg6Cp3k8TmwU4hapip9Y5l4QNEXrjLIr5F3XBsRJDs
FDB0gOMdXq0MHWVjkJwWu28ovLNTONM9D2cieBu/48ve0RIjmAaNs5N3iAifUMUsNpEZE32CfTBJ
7S1NnxrUCfsc8ENwT6Wz1glxcpmnL4lY9LFGTVooEgKhgFiFxhxvTOeC2zUYSfMhJ8bH1Q2CXIQk
bMx++Iw+9LtpFuGT7sufZok9IhVvNSYBmqoGRCuEPl6QhqsuRjAokResavKeiBEuq13FpGMEwvda
dcmbZsa8crIqRRmPmxPz7IvltDFtU3A9OQFsm5wjUPcZaXlL1ZE4G6MAAFfhxd2lVCwE9aLUmJJV
CYJ5j6CH7niPWTQphdrKuf8ZDqLdjpD6cFH7+UbgGHSSeBdM1VNcw/xQsn7UrihOUzEi9aUX2PZM
+Edahn0OFX025r2WFSfB/HNqJmNv5+5uhsQAZtMLQXbjgUnShNlgvqfdR4crqDayM7ujSzzkDh7M
EyMzciDn7Me81LyueEdD9DzbIzLxXkGObThDaJ9c7bT96JVVopzFWOYyFZwwD8zwwl/Gs57GaRNb
3qtpETcVGL0DEb09YNu39g62IhjuFBJYH//4JTmPpKGQLi26lz721l5N9Yt39UcLB92CzmpPPe6H
AYNnuYgtJz+1tlXTZmfn1XNqrIluSo5oY9Rr+g2kSA67UZbGWtIwjzNXrGMjLVDFIeNdhKqyxyhk
aOPNHnwE76hKBvr4wcA53GlJZCiXfFlZGVvQelc7zH8HpGOuOtd7zeriU8/yT7LolpQTGYyvWRHi
PNqUmrlumtvEAg04a1F1kWHahWvDQyVMu+Y6VAQ+IRN9yOzCO4yDSV4dUrCW5YLBpy0YocNgG/Fk
bUjdSU/mpE/CHG9lWzEmzJaawIj3Tu0cg2R6WfbQWzMZ6vXU4tfLCfkKbMKl7K4qV0VxQwG2YJi7
dA1+9BwhlZnkgE8S3BL1z5wSnVNOG1NAiZwCviswLOu1YaLXAT/MZNdql9lgsfjqph2qgXxTjUGx
Swu6egVgdtsykVp9H2SpNlGWv1g+QxWTouhc2uVKAD4dIxYQhaliRULTcBGyf6wXSX/U4PWVnTx0
1by3QIpsIivyToM7vIxwqR7oN7qnymQSDf7yhYAiJN6oqk2vfzbycEuuUbBBkT0uqHyogG5+pG6/
9LpDLRt1eNf6ul25DplxfYALq/M3dlEQSZUQ10t020ZKdB2mOz8GRUNsMBYdhEwXP6EAaKrFTy8x
AMcNAnJV/K41TSQM+Pg9h/rGUtQ24qcbEvGt9eSwu8N0o9W8RVH2Q6fm4iD4EyCX3FdhCPiblDxe
O2rUgSWw6+Q5GKJvfeoYF+IimCrmPlGM1dTAm3qfC5szW+8yQxeEK5VSfVQTsYIOGSyMRvhmDcls
X1QA9KN/q/0RTRN5yJvOHQ4s2H/Gmq3GFBT9iu4q9t2F9uaneXWoUyva+mN+TnK04c5sH6qZ9dtd
dko1BoOmDQOUs4O5Mk2MxbNLYLilMuLnAoAett7yDdYPsdR8QjXaM9UzjKysn5hQfYBjPprp1j8N
GucMFOrsuQD8kVVmcoxJOcS85PVPGrlSGwTDC0IVPoOsPGwSg2ed7MYhYbLZYZ3K+c9pNZgwjuwt
LawG6A0/KsPuEYEd1rLmpVdjeWBq6ZIQR7y1y3rR5p7zSFv72Qu6/Ep41a3GgRkaU/xaIBN4IGE7
IJ/oNqMytiFrYlPw3ul3mZvepS+CzmI+Uyl9S0zYDrEY39K2cLcSx55IvOLgIoY4EUude2qi22Ej
wA3SbGcX+Q1Fnz5GY/7UN/Q0LNVXx0LA8XS8Z7snhLIJ0u480E95iJUQG4hb6ojFJd8zjdwbgeyB
UhRs7gs1nNc1tMeTQJvmgD8KMe2UAWatUBhX3RgZ7uBu0/fhtLdnb6utcS/UWB8GAdsHFJtDnELy
fSQLku1Lz9RDarbH9tFKBNwDKrIoPqZxQAsibi6Z8uotlA8GainWaKQVfVmB2onRASdLHFKKYNAO
AoRHFIM1s1vVbBndL538ETmnIsm7UNB6eLyZwofvG8C+BJQAhU5hsFUnExfBQLQ3rTeZJ8F2BH73
0J4Mb/4wTKsiB0C9pX35a1yUZk2ANNODRzmAaVu5nn4u1fzNKXB4OrxQ3ETXMjf/pJDiCAoCLxQT
wxhNoJ/Mub7RyMTfNYhXdE4g1JaO4pylDCljeMW0zNcyYs2g0As2sBKB8MBtZVMnL3w5iCOdJNgH
UAtBQn6fJcBrot31OeM/INgDSlXguqhr1kK9LkDJbNO0InPZbvWhnpBPo7Ki49HaqD9QvZ3saN7y
ldAXC7byiiDclBMxNcoMMdCeIf8ysQ/9ud7Ejb4YYOlJXIz/1DqtNqCvSoweGGCKyoavFEKnhm9H
bLHzM/fqfemMepPYjaT50vu7PEDpaY2wm9vA/Z7k1IzocdYTkaA4HRJxantEDfRLN2bNGVfpH7iD
H0nP0K+6XrAqBCRT+cQsKYP1XHjFbkrza1547RkbPAFrrYAe67m3ubOBLiOWStseXw7a2DT8GB2g
zEhTCwxsa9Qe1gPV4lWbWOezcpmZ5+RdWL3BDHPAmjYMWFvakT5kFvxBm1Hu+VI85XHwBnFXbIJ5
fi0rp0fECFNdCISD5qKqV3UJgboUqOXddC267IT2vF2FhvWzsRvCTf2RoA2yJQIb/IFOwxMrugSN
ZQ1rdv1Qf/gKDla+A3cYN8kTlpJ4u0JkNK29rg2eEKrzzew0w/O8Xhc9lpcgQl8SpfkR2hxBdkQY
EpAbbAiyPySdSzZhEzwZQvysOwAHM0JvfAhwQqM/bF2CkwlFaZUc02S2ECB3h67pjK2NUDo0nH4L
+JSw02q+DWOAZr5pFp6CIdZaET1pteZHiG57OyftD788NyFyo2IWM1L9ITsgxbbWlLAADxBQ7Pqw
fKMCQo0/tR8sgNWjtvnWQ+q4OOTWbFtGWHsjhE8uHLqMDWuqZOF9bBHtPjRwFNetTsqVds8+BOhN
15NIEMuSol6571laXUTiJteKd910R+tkYjWBi613UCPIq5UDEwHIixoA6ipygbs1CuNjwWxnrTp5
1DP4K+WnAbLgBXkR2NvIRTnQ/x97Z9Ybt5Jt6b9SOM9NN4cIDkDffshkTkpJmZJSKVkvhGRJnOeZ
v74/uk7dsnXto65CA40G+uWgXJZMiUlG7Nh7rW8FSsJqbRxxW5PMNkw5usQFIQVi7c2QLKFD5KtH
Thqj6kH2GkL9iMmEkSgaITHjxLb1nDli6hGCJU94bkdeO1Z4oa88ZEBwylC/d7mJJMC2ANVXB09w
9smJOhu6FBKOgGjVW9jK8qK8j0PGTJosxotUxemALnjlRNTa6QiSLep0dBUWunAap0jazz4V45ka
a9vZwwsQFkpiU2yjbp7ntqW9ZzY1PVgpqQNx2p9QR8tjZUCctLvpgWEVSTMJiorvX1UUaeCSiBte
kAgzPqgaclOomLeFpiR3iUaU9vxNg47czWGkvfz+VfXDlJAF0pMNy/479efcwonusNZd6PMfOwRG
ixao4dWk+MPZUORlI4zmMmU0T5UanQcG0o4fP/iTrVzrZKKptPEeCgu9T5Cwjnz/S0aP0YqM7Xj7
/W/NFD1fXTbtVYOe+d4Yi0XrsL/1Cq3CtnPuvbBn9Gkrd2BZnHs288RXd/Bt8tvRN3tGZDzaE5lQ
sTndp01n7zy8mBxQScfxsVuuqhqeLC4M0D5QvID94oYQiCSRIKgvTk/eYRNF0MYa6xDG0/3oVfo5
0hBN1lGZ0fyizqB4ItnVj+FtJexbRse6FKod8UEpGfO1BGJuZy1fUvDqJTY8yFGPi2/Cw6jPDvZE
u4+MVp5phQnJWVWxBSjVAjD5c5gg3pRtD0yeVnYUBMZtqirP7PDOIijBLSmteV2bkrWBbi/FUqlv
CvavtbQu265WXdqVe98sq9WQC/XBcDjy5JnFklABh/xeA3UxtQd4drJa4m5tN3VxB5X5gsgrdWem
2FCN0Qm2mQ26rI5L5WGIrnOtPaPBVI41XMPbqWY/95w3lfqSOTMVIY9FiZsbE6/kzPEwyifKsnyV
Zb219e04WXdh7mxoRKI3q5H9tpw+p4GjFcV3yD4lB6R8VtFt/JBJemYEO0QH6JXmNnChsDA2zrUz
O1dN76g6JXOH0GN0AJMwKAHtdgHtWb33DhmmpUfDC2BRODQaTQPaVNPo+Btbi8IFHGpVAwHLiz5Y
VJE+XFTmjP4l8x5aB3a0IRw3XR8gx+06Zy2oBR68rN1oeu9vxQh3K+hjHBpqNKwURBwPta09hvTZ
I5wu234U5qlGg7euQL6tYqUaXHxsiMEkylgnIyAdaf8G29N4aiVscc+cbHJfAozFmRUS3kVWIK9p
sYTFwXy9vSxDE723i3j6ORGdd4B3y6iBhXFHgtEZfgNRH5znYVqZ001rd8+FxXSGkNM9gk/1EuWT
SouMU2LVTWKTAoTEuYDkColnty2xH5AImF7VvM88wvCQtG5rhHIl2cy/TTHx71mHIs1I6HYqA6In
VRn7tUlT5D5s0nez0KzXoqJEdDLnSbchu1s2b35mwqWJCwArfWCD8ummrz1qMSVRtBckC2u7Yrdt
+llxFAj7pIeHMTTcHp/nuRZKc4xUweLbwOgl2wsoQBoesjK690l0u6+moTlUqE8GOb5RgPhXJFI1
p2RZTe1eyZTyanQaWhZGsZfpoF3C0yizQjs4UNwwipXH7//pYlIvMMj6CC3yBzNVs32v083pCyxI
kZ4T0zP7lyAVu4MwxBUmfGhdjZethWkRchenNmRwB7aUqUKNHo66QUmtkf9OZ9K7ypvmJYObPBSP
mHmekBTBvJck2g/1hQZkfVmz3bt+Al8yyK2dDDdjS68umNvSg2ccK9ky5ovkQ+fTSh0q46BWLUeh
pm/XLaqhvmWQLmuOQTEdBmrZ8MhMMCEmTpy6IJlfeLu/6ByBT7hY+bK24dSuCD+nMizyXTn0V3RC
UQiNBDmNSCl0luIOqwM1F+2QgmZWwxoxiDG9dAJOgCVP5RZBO79rNxG+G0N586Ze0q0BkeU4+msR
UQpIG7pK7OkHTD8taKoeAGPfqhdz4akFjqT3kg1XytARzpffdEDQiaGQw87Q1vVWRcqxMXugu0XK
WcKhNUlilrESyLnN/r7v+mSTgEOgQY7wxE5uRGZSzlGcSKfhpaI/kzoIklKtduPYepdMGa6Exh21
BOoPLF0s9xPCIsaeHOTRA9uWiuy7klc6U+olTlwk5mW17DgmNgSDo5CIX/zS3+bVVB9L/IKBxwY4
RPiQI5BxpIHW9k1u5/WrZRM3AgXHc516zMj77BZsKB7z3XQe9mAJ9hDNrJzReQmrjpG1yqampJ24
RjZ17iMmcdcgzex7ptfGlH/FEGjcTIV8Hui822NWQANqGB0gj1kbZsP5ZgKr6xRL9qHwymo7/crs
LoICC0gXWj7SyDfaFbCoC4TGfS53yCaWQvY8FPmdWpoQWaXlgFUzkqM2tCulhgQNDcsnZirnPG46
mykkyMCDfXrRJ0W6o3ecXaZDqm1i2aXX0uMVT8aU98ny10wcKdNMPhvhkRzbKt2yIuN7oToFZ6Ka
XAXTsvammLDoNGhSvExU12hYkZBbJTgepO4WsplF2njNlYiVXRrrPqnPjrlw0rZYDd34SoseKnVH
EhbK9fdpzmuCXeetymxWlEf4GaGprk3SpchStQSnv+iBOh7+Ms7MRRpDguGQy0YVM80vRrfS6Ahz
drjiRdc3igf+odbrrTNHmBBN7s7RMOvIBtPkTDrIbTadSXYrpndnLXdSwA00uoiED1yql3AbUumk
UwJaOVdeoccWBYbGWmWEivD2UDZaTu0xtDQx+3HlgbWhSVbmh0rMimwk2sARoNLYhDgsk8ixV0FE
fDt98YuUHnfCI84xrAOWU6v6QdDPZLQt0UHVhOMBR4obc62OwKkBWh+wwTFJYvcA+r0iUqRhENLC
FLGKd47M+GglmbuWyqEBzdCxSatdnE0mihoCjwxoIWT6hFBpV3BTVlUT39pO0ZNRsDZUEIox9Dnm
DkQrlSmgRCOGtBIPh2CeW+A217dYSr6CK+34zIEwixR7B9p5ZfNDRurx7+mif8va9JiD8qn/4w/N
+OPn0FHbcgxN0xCQalIVmqHz99+eb8PMn7/6v9XBfNO8jNM+McqrwaJ12ohLmC2Jy8HKXsNrGZdt
Z29Fj7eXM/aadXRuzeH5r+zu8pMfR8j/+vMg2hO6pkshiWm2f/55ClOPnVTL2FBAkwIpmT9gNNwu
9I8rnqlbz9HlsVCJaiebjYEix9KoYEWY4cgtjHuzVc5g8qMLb1DOanghypxtItMODWzeBdoxGhyK
3HrV8JJ49AiYobl1VN9YXnQF1TJhmcT02hGVDKqrfqpoA5fNOw/Hc5NDeU1kem+1/SEdOF1obXbI
bN74NIIT56m3XtUP60ghL9VrvyLmJ3+9UbKLTBWnRJIGn/jVg9EYI6jNei8MOshaeaClXfK00Hi2
oBwsZeoDcEXYexXLO0XjTBrSeXMrX35V03Pn1xrWB6ouIxuPThbRWqyksdJ0OkJ6IW5N5nV9grrA
6VPIb2n2WCrtBUI3AhZwdaywqdyOebayqHbKaFSpXmhaJMkxnUg29uREG2ImptfAVixCcIDSyOs4
y2j5DjAEYyyjjGfULbDXZd6HZ8Ob8lWI+w3FSW5Sf9UrO2p5NQuqGGmmWzm7OXwlePKQEJLxWH+D
iHVILGuAL1Sp687oV55MIM+UbK/maNygqd8Jv+YQkqLiKaTjGqlz1EfzoUOAuU4MfxcYsWSMoxFb
Xul3WSx2Qm1ABXvxk8XwCK4q7LrZrIsZhwaahKhtmuU7HaUOx07mNpm8lvnASEj0l9WQEAhLPkWc
yng3zDsjRPkFYx1/+dePt1A/Pt02Uk5NmI7UVF3lbPXz041G0dMyO2DttbF9Mv7jp6jGW3Bgm8Gr
i10bS2tXsggnmA83FambQF/adWUFyyKtvuLfve1UZ08QunqtFt21pfqXLcooZopas7R6DwAN7Bsq
qHQhmOkuNTquOCEhBAofUTbDaex5tNTGKQmv49Pga5pbdNJ029n5bSoC46ltUTVASqUki9AHeS8l
hpn19zvx/0OsT2Px9h9/fANv2PDBvflhnhFAndEgH3evrKhSV/8yxnrX0FcqfvEtfw+x1oT9xXZ0
S2N1FJqqSfOPP0Oseaq+oNwQpiklpC98hz+GWEspLcuWKoMbi2neH3+r8+8h1kJ8Ebop2AQAatDq
J9/6XwixRubAL/NjiLVjSMYGXExF9moLcHU/P+EF8NQqVxLzvpLaK4jSKxnJk6kiYU2QB7peyP/q
S4Pn0Q6udDN6D8rM23EeWs9vaptcaDCR1l6QXjZqbizCwb/woWypBLHknXNTm7rijlq+apV8uqqm
a8sDruYP+uzNZy9o9BsTMfFCb9DkK+Bj3BTdVyUhSNKVDDbjpGxSYduLrkpJF8umrVfTCe5GGHk2
s3l9U+oDnarAus6MYjP49XjJ73tZxDE6tPQSHRIj3GSo2TRQIQhS/GzvCA113CcKhx+WYqTlN1YR
kZOCBVgtbtOAZUrP4xfpGftozDYG0Xl26BxHUJ90U7zZD1TcpaPPcNWG0IqjoSXrsuXVBFVfMF5r
t1VKV1yQrdz2xZG648ZPopc2T54mIDNdPh1HO5y9CZz3aeZVucUsRkOi7UfeNwlQA86WCvA6uOpj
+qTEiqnwLyMFkyKK9AhdLtEI95CXIiN6RCUxLKzC3ump8hxoFjFGyXtUP8IaXbVedsex8ho611pX
jGqn9DX64Z2h1w9jBXMKrw9Ec2FeMP+4ynMgTWkZv8xzZNxLsJ5V5NDjnarz0w61ee0JAiN9ycbR
yK9GBn1Wiy+JuNmUdM5LXOKgbqAoG+G7MwTvqDmfCNY4WPkh1KZsE+g9BSaczjbg14tY7DBkq+dw
JPhTm56w/pxaQvpAvDgupfO759tfg9B4LLPk3dMLzvR2ckL/WUfBUx7BUx27ul6mZvMt1a4CCpBF
WpAq5tBj6kX06oeCAXx8n6jcWTrzxUHjsR2cQxOnL56Fs6+S2bGeBnUxzpiTChpmIEp13XCYj+Df
LwVMBnoJKoKJEl8QLe54NlpGM+onInPlojaL29K7bsPO241kibggKWuCa8E0OzbI9AmaRemltDJK
RH9qH37Lekcu8V3cqEHWU/jqN84gbvIhIQ1tCp/qzr4u4dRsC0RK7B/VzvEBNCnUNbD76ZvGK43t
iuE6n+PYEO8jeuMhRxxaR7RwBEeaSi4alUAPpbbiVaeHF2nVI59A103HQF2gq1oaRnBXThW5MWr4
irEXmYxy4Y+3wnCIvg4oKpU8eM+U4L0qwzdcP0WPmlDGbmtS342AXo2Uuw0O73aWEfoWEh3bmz+5
oEMghpkb+esRGxpK0WZ66aWGwFBBCYbRn9sTlpdkt77TGr+Ra4tqhRkEyF5fdQ6Eb+3GCed8W0XQ
w8655hBAy8BooTDGSzW5ZskK8D93V00SQjPLMoEPF2Kz3EdMGX19PJMpIDZdrti8FeNjcDLqgk5Q
phA3DhcC8Cqx2KAn0K7eooWg38iXkyAyq4ySp7SzTnjyA5jG/dlTwEoy3JuI7FXK7Cbc1sKDxT1k
J0Y+m1yGr0lI0IJqXncSQWpQk42MuDYoAvNo2UyueRoyheqksCsyJwqBnhW0elHoO9XSbjBTIvre
ETZ/E5W+uu1r85Z+M+METjUsDy5srbPOzV+Nk3rJeXHTNLP0Y04bLCHNTtnJNGmeV2O5zyJ4cpbJ
ZYowPwboN9r6KpSjs+bhOdpRwAGg0MBnzXDlsgqvQUesilHDQ4nhIPO9E8mP4PxwOSMDzlremTzi
g7Byu1qwf158f2BUlRNZJc5sdTfKHBOMXDNaRGWAErw4IvK9YsdZGjFSyFCDbjzIrwxtrrwIz7TW
Z8h1dVwwGStP3bAGSNIIqIpvjVEj3La9EABNFpLsFzdv2jfSzJZWlRYAJu2daudHmfNTwUQ/dkPe
r0rac+MI/DvIL0vRPU4RthoeXOrB4nFrwILl4GwOKBzkNm/yO+xmnISajCHNlD+V9XRmfLiOB/Wa
wLKz17BVjD0sdw7gcC4rBzRtdiklV7ARtWJcyGb0KfwDBAsaJqqlAhHLEbPLqSb3B513FealG4j0
XklpfRUcQLpequ7QBmTiPJDrM140EIRtxWyX5myLpXeyEDYDZeictXqlTy27n9peYZm/nApbQkB0
TrVeHDUOKZTn96nfvgJauIZEq7KekFcnsTf5BCAu9JLevJ7Pko4hQ0UBMUxvumWMEiiu8qNStFdl
wvNuMHBFdaZ3y4g0As4jBGr5Vo4rBXh/3uF7oijKXSNB1VBZObkPNVgiPQWZ17e2OwrtMAJxXVYq
bxizrio/KyYBPGFYuCNWaberpvuwRp5a0tKlXbCW/nBdJoOzFCpLFxWF1Rdfq7mX2CMhCFb10DwR
SMxj1ll3JSNfjWRGzkJiifehBQyHrwl9lqyOuaZgfVdUCNFG9Y6nZpcy/FlqlXUqe7riRRggi2nH
fuvr6ARL1UGpddfo1bArigD9WsGKwnfXoB7Wqoc1q7nIPB6ZlOHOwiqrR1J9H7W++UaCEfM1ftYQ
R3Zv0m0ZxuzOqooZupjQNhfdwQpmGEZHsyNLHjI4cItwtJClmQz8B31FHIDt1h3yMpVGXCfuoJm7
dkxIfUeppE5sfzAtH5n4uKhwQU54z8IM3mF/Eogu7MqNtJuAwT3zgWYV0MnDVCD3IHd2+vxYq5Pc
da118uLJX40yO9Q1oenxFL8MRn0F8FFdpLOmVneeax9nIV3wDY13+q09D3JDKFoWjGcvjN4Jf33q
8vFeWo+ojoZVko1np+sxpkxI/mlo9fTSFz3dXxgEa+KzLnnULsvZrkilek0xC+yJBAu+daqwziue
jv3Updv12Dp6jcbW3vtFum3i+Kwq07mosfQVHbddTepsGSL71NTTKEtvCzPA0/z6YLY2HEqaxEyq
CIilbbkhzIgIzhG7f6ly0LKjJlrVMC6pk8FBcjhbpKoJ0T0OtwU22B1JaeRCckoraVYNA9JewaAl
QUlBtg9gWs8fVwJhxwLk2vWMPhjzepmZAw6vQK6ImlIR/OgEvLAlGwVFYiSRwSsXql/cOWmGYVow
e1hFJac4JHU0AcFwxKXDNKBlxuYLxu9zql3PvieJxnOxsF+rnka8rNVs2USZnAX2kn3GINGNhcSE
TIEoc6krykrVqa0yXd7BFPAdlEqBabwjcXjv22LnV9UGEhi+35YwIgc0JQqMEcQdqjZ4kU/Fu9F7
vuvrYliFhbLNw7HCuBm5AEpSV7PIxzGdey3A/Y667iaWr1heAjAlHmYWbJ1JfduyRuAE4IYoXKI3
GnfwzFNsrLqqPQj29YGeNGIrqkLmgBSPiCDzHeOfu0nkx0HGTwg8BCXsdyiVS57Oiz/yz1VMwlUT
0GE5npXGpMzqrqKhpBfP1BhBTW+Q60CZh2xe6LGrWi+V+eglyQVNRhbkiO2tsZU3tSQai+k7LUJr
lznJE8CIxy666fP6xRLWCZvoN08JXjn0vPoGQd0xUdZI95Jvvd7s87Dns42AXpt5zewbpxUK5OyY
xON51Od4DNAyzIYa7HwoK9ppVY+GRQunxHVQ0/92TOVN5tHO7o2DdyAv91VRlYZQDnTsSZo+8fIu
e+J8SoP8pPzUB/6r4rPg8umePMV6kgXSkzADJtwP9SMDTzJh0scm9Z40PntmasVSJTQOFdyISZDQ
Uy7h5nl7kWspBx89esSh8GpHKgjGmnRrdLcouOCTs4UJWX3reEo2puyOetiQKqg6ECvg9sr4NRn8
93HwGQ76r1NFQ1RLF6QJ3+gJa0LZRO9p4BELBtq2CbgrpanK5e5BDN5xfq88ThoeQ7RFHwYOmwP9
25oIusU2t7wXBps4uSUcR6Pk4U3Gi6LPXlS/F2735jkhWAQlev9+s5EW7TANoWLuKUsLhDGtdd/m
5Imo4isI/mie8CQox1m+nFQ5tXIuz1V80vDDIO3wMTCNW7QRy5JWhDF6/Z6liU0iGzksqiZyD78Y
Tv2Y3RcsoW5VgvDoTAn9zlAjesZgj7JzogM2LFqsYzqZMZG67TJIoiLoOHRq0VN52U9x7+YKJReJ
LwTzDcyqKbcHsl8oB2D+W0W8QVaTbuNIAZygwMKBwg6DynHuPGLSaiyNl+WQ+m6jJEcKAuGqgHgr
A3qDg35rYSjDOcbbu5h0yCyWdl1kIJgqxzr5CTDZ4KkJ5eyi6K6AX265Ka9JI76JkuGHAUraMjaU
TCk7OeZju7Zdv6HAliK+Idc5WBUqwQSDL77VgABW8+6/bOvhLEOe75HDUA6Lzc1jMGWdaSPlqh/T
rHy0AgpjOzr79GhRiVEyluX7CKnI5kjXMjGgKOBOk9nuPxc6exzlsrnALHHqW9DhDMFYjtdzajAy
t+6xtOYHWfWB0iaXZjmdJZg3ElncqMufosE7jShBmOoQ0RIbpFlTa9PKew3j+jGbUyRsIAjcJ9BI
5XBbznqp0ucQnoUIkXJJwJscq3il1zehT0QCe4axlmFxHr0BmKJJ9RZ2FDbY3TIsF/ynRIy64GxA
g3RB39yC9VCkIC3uisGhf1cWRNhJ9UaNrLVnWo8D46NNaMVPfT4+SiD2ZubRYudc3/UIZ0YVE1dS
3fWO/QzzfAphbKU1u0qIWGehGuHLZCWPvpKBuKnxBDeSXCRvIAuJVZt2M71bDdllYgV3qV29w8Td
aEL5OlYsBI0owY3Xr+gg06Vp+K95ET+1tXY1NsYb7CjdVc24W6UVyUXApm8sCL+NERbLPBXYR4TB
R3oFzRts+kAVFXj2CRQ/aVGFc8bantNzNHaZjwRBMpp8oWisQnKnmEVGvGARQXW4cFaMu+eJX+NO
1lijRGWqp/QNzzghh4knqKzmnTzzsc3grrn3Pf0iDeS7qQ0XEVkGSxqc5ULUA0zH8SygzVLBU1D2
A5VBgmBa2L6Ck1MRSwg6OO+qryQZNUtOcoQRjv6DEzgcsTKKzZEsx0JRV1bLFh8kN5Nf3XEeAsVn
nbSEmcEUb4VGIRd7LhIC4YY4N1k3EU5ZLASWP+yNGpskdKt2VTrUQ6EKUNu+6BQcJf8XO6YPYRwW
b6/h8/+YO7bfciTKoR80//PnP9Z//7P/lrvPzfNPf1h972jetG9zk7OGyPiPruH8lf+7f/lnX/ST
lqmhgZv/oc8+X+HP77x+Tmm23hXVc5OMP/ZM//yeP3ummvlFWAbtO1M6f7Y/+7e6oRuraV8czbAE
LVFhozRj+oXXpQnmv/oiCGfhm1TNNki8YFD1Z8/U/GLolkkb1eB4IXTDNv61nulPHVNF14TFlRzt
Q6cUkG9kG6gcdw7njNw4MfUip9Gheea4JHa50HYY3awRAd+r/PGHO/SLud/8j/99Gjh3of950Q8D
CI51Td1KtAu0DTaBoblIwo/tqN2XXFWbBEG98Qua5+NfX077efDxz+vN7eIfxouoc5KkioWy881x
3+NkyUPTHSZjE/BnvUKvxaIias2V0vtktPm7X5EO+Y+XTINWDriaGX6PHfYl2ji92LSmdPGXbuzM
2qtOv9ES+5PLzc/kL2/pPNH84Vespe9Lxa6cnYTxHwrV1WXhGv0jzUY30OtjDwDMLti1Nhisz//m
fRU/X7Q0UqWi4Q3iVyfoNzbd1CTJtadc6fag+1c6jdc8fwiBO/z1FX93V+c58g+/ZVIa0DnaFl1V
oj97nb+qhdyHKnusR0h7qu4rZdxrnvzsrs4P5K8e1A9zaSfUBBOQ+bjdkiiBlq3OzvbIfhqpOjJw
izjnLUPDjjcjaglPt8XN4D/2XgOSPjr66J2MSrikd3/y4vz2Y54//h9vQNJpVS9Ge1c78KmtR7sw
Aemca91aB9m01+j+msjnhyI+MnL+7DbMn+evbsP8Xv1wVb3D9zA1PFzleNBodkd2eq8GSO4TGt+t
sqnevwedaeytgnS0jLfLZOuRkfHJ5/6735sB0U8/QcacqwGfZe/iSEP5hlBzNJZa3KxNBeQep/Km
IfgosZcUL+RtGZ/d7/l1/cVvrn5YqXIiAegFRMFFWJqu7WDDKGqOx5xWvG4/NodB4f/mLS58rJe1
c596BJdR6iYsaOUIMw7p718/+r95FOf53Y+fQVeSw2wkutyZfMbzGja11yPrSdR7bs07r5effty/
WS7VD2tXkmmwhSuOoMTtQnrw9gYHeQCgR5C7xzwPVvMaRgvwOOXRZ0vJz0qQ/1yi1Q/rVzyVGjEI
nbUzemszUgNi99rnhfOMQXsPquP7mmKMSGC4s06U7CvutAK786/v7gclyj+v/2EpU0O1sZlLGrvI
LO9NDneShIpCvuo85tI+pXQBcx4znAdHRY57K5j2kkfvr6/+m2VN/bCsVbFCWMpAzA9aJDdTDde2
j/O7ZREblvD5wr5dJPL6ry/221/1w6JmFUJadJHNHdmIe28MHg1/M68jDaHSHGojc581/llXDYAr
e9NQ3KnhJPfJxX+zT6kfFjCTTPtgohO5E4m26dQj8OqNrNB1Adgi3oDX65gHYl/aJBN++u787v5+
WL9sZ1ByBhAN3FUmRcTI4YjcKJ3YOGgO6AJsvEnHAPTpC/Trh9l2PqxWqq/1QaJiR4/b255yRmRg
GLgUbr5VN7zMOaNdqO8J0OVkRbcK0QhSu08epl8vWdT5Py8UCPG6RId4vJt4kEp8PqAJcLpPIRPJ
4uWTj/F3v+GH1Sgce3Tb/TB8r+Cm0ZkZebRKsc/6qFelwfo4bWCH7tvsJI3aJTpp9deX/vU6aDsf
FqeRpJ2YsAhMv7azL6FaqmG3r4GEz7VcwZ9b3qG/vtRv3hTb+bAoCYMYF0NW0UW2o/Vxgen5nlC5
7YCgO8rJ/lKuuio5So1n1iSK3L9wdp9c+ddLsO18WI4mY9DTwVcwqtB3JGcRR5e9mJeEoLBdIF57
AXlB3mT57ScX/N0H+mEJEpU9hKaaelDPN6w60pshd5QvfKSLPL8NOoLfw9ugHIn78LcoPf/de/xh
NeI47ySiLLBXhlvwHI7jv9gKwyXu8bz8BdOqYRo92lc2mFEoKxyz1U+u/etlwXY+rEVt4KudjBF+
aF75Mh9DMhuTt9Ede89CaE+OsIqyvTI+KaN+9+R+WIUULdCbespxyXZgv+eTDkcAXLsIHb4/tAHN
9E8+zd88PvaHBYgMJ6MbRctuyjBfZt88ndpc9+4zjSjFCgUAMZBOf2g/PdFp88f1Xwsl2/6w6iRm
qo3hLPbFTb7JSVNOZmleNeFKS9nHjqpI6IZgAWOaoOAiztLtJ7/rr3cUQoV+Xu9oao122SC0KR6L
u/BNwTCN6tZceA8VORQ8rot/80IfVh4D04GTlUoNbUts7HzTVOFOdijW/REJOE9Nae0tDkEABOhM
fXrZ393ZD4uQNjqVyPW2pfjeTfWwtYk1ngerYUCFzfl5esceS6a3wvFyugBL9cmv+7vrfliCBmxB
GXotbYfKdq/QBPR6xMOjmwbxCsHDPmR79kbr4HE3YIMt4hFj4CfX/t3z+2E1ytUeSkcS6nRUVXJs
1QtbnuaJdOvX97aZsetQiKP91UkB+DcvOd+GH844sSh9Ju9lvhuHlXNor5ND8xAEy+xMyfvZPdV/
szfbH1acKegmNB5+jB8qW+jZ3gNxqp8y9Ss3FSsZYdLI9216qZ0PJmk81gyWCYegIQpqcbyBLQPI
DbP7jN3kBmDN141LFsbrtDRXN0Hsf7aAzA/Xr17nj2uV0ZclEgIdLSg1GcugBYC3YkPA7UY8CyNt
nJnVU6jxDMyHgaY4pqG+GVmfm0/Ltt+c+hCJ//yZaD1Y1EQZ9Z1woPU2jtuLcIv3Ep9UB1g5B2Lu
GW7KMRujEuD0P5+//9P60P+X+pgm/V/L4Eb+9x97pT91Mg91Q9fmb3dBCFr0+Sfh6H9+9z90oOYX
fHqajQJTYL6ZT4p/9jTRgUpb0huxLNSiP+lAjS82BY2K1l+TsJhNvukfOlDji4Ui2UGzaQqD77b+
lZ6m8VHGjwx0FvGrDvACg9A648PWYOpeAvY6xPRZlAdHfxOEC1VBdhNV2rdIUR96a/oWSWOv2WQS
OMbe5N5RuY4PCCn44vFOj4hawT/WGpIEHRQlUa1fdspVOAXIpQnwRnUGqmAjk/Ac5xOMM3V+KAN9
aXpEBHcYC7u8BTGZ+zsCOO8Y6dw4fXZWGUc7BDuTIlWOT3Yu95nNxChkAJWamNmcOeDWrh9ajkFO
nr91sc+YJ4LHIxvnZETaXYpSHDvhtmM+hpa60hZN91Wx9QdaQMD0jMtBt3a2hurLUoCtOQcvpYi0
w23ZJtvWVrbVkH6FTf2S5Q6Z2Mm3rK6IINGZ6uOueRvxVy8kab/NdelUDFPN6hQP3prwLoYooVXC
TdEv+i5psEjfNpZ2l2ckFAZD/DVl6Ai19Gam6ZOAZiwapphdah59bbgTWIQWlSY7GDmYBLsuWpi9
ck+qfa8yCmvtw9xAqqWGGE5vbgmE20Zave5T6wyl8CWOBFq1AjY03gPmdxsl0NdCeFun4N+tqxrS
uOjvyrra6BEY7UlniuK9630OlpBbiA7kLkXNZRKfs5iKyMWLRNC4TuydnavrWERPQi2XAIYZXccA
hWwPLEWbl+RxRumNjj6UaLaUpbk8dwnVhWZbhP1aXCU31r1SXDR6s5NQ8Re2sK4jo9vqet3SOUQm
ZNd9vOiVaUMG2aFE5+mAQAkCoKADqerTi5lgpOwCkscAUh1tP78cfFAaGBVqxmXlOfKnh94gI1pV
DmaCj4MYzEWgaNsWDY3Sq99kzsTdHgRSWH12e9bVrdaaJxKfrhV5SpriimBWl5jburCP6PK/Ztqc
rFlnb37Jb0geQOTIEWpF+jYxfXMTMT1jaUKYB3hlyDll5clST4g8kX2z6fGyrIdofHAi47JJxUWs
6K5sfTyZcx4APm5LcRYAAt/bgJFYPt35QuaY8+vCBc4Yrkr7OcMfKJQMdHUJ+xcbGtPc3u3ybF1q
ylbr1IcuKc9YV3fSys+J2tx4U3s16tmtRowdIUnpOcFPoA03ugNSXFGmu6BLN4TDHP05NTtsALKO
EZQloji7oiOpsvtf1J3nktxIkm5fZV8AbdDiLzSQmaWLRfIPjBJaazz9PWD3bDe5Mz021+ya3TW2
KJKZCWQgwsPdw/18C6VsRVxXIBbNoQICkIQilFIto+EI+IadjJwY9gLoFmmhgocZNMgXISsfFwtB
2h3ZcCULSRjEcz98W8wyRJ3Qy/0MvLYE/8g2EvORrmuhOx/GMnjGiMqMuVBfOUBdMPrgdWrWazat
J2KH7iEgd6gCFh+Egu5QDmI3bf8uS2OwyEIoFlUoovyTj+igd+JHCiA8c5Wv81o9SqfO5rpSL9PO
HPv3w7Vf1S/dosRjTiWEpUXdVP+40bSlYR2krqqZ38tMjQ0kEYaKjjJ4ZuqKJKyVfd5F7UVSpEuz
qJ+XfH9N8KxUakIqsQwRH3oay41WQyHUipq2EaaYoGafhdWMey21RXn72K7m96UR7imrj0XkLVXl
Nk/HCxTDqNT2j8i0BsMOFKOTyaed1fNZYEy185eN6uF3x+SnRrLTKf3TX8FGnxaf1gOK/tnlDOkX
i89ZWa6l63a8zuZZ8adTyNJ37wupOpVjKMPv0i/r1lwLQ/ePpDlBSmjjIKFTL2676v6/uZvzar/e
DXVaGo02hiZRgfSz/1KTIun7YaD1vUANaKuZf7C14aUBpgUL3y8Clb0IBiGkAXKo6OqPNfUu3Z7E
7aA81snJLEJjqKl/d3L/I7/mln8Z2rH9Pv182vrDK/jzKPZfvuqnE9v/P45oDbqaFBVv4l+7NuGn
z239Kf/rIe1/v+tPlwbfRJNxPyzNEBVc9H+4NNpvp1CuRXfr2dli4Cv/cUyrKr/x4Gh4sf5ohyFe
+dOlUSjvEU3DlC2NbJz6n7g0p8P71wmFEC7eFC6cLusWcLRf3HJ4LQPcN3F41ZM+0HrxUqu6S92h
S4e2y5t9SF1B0e73fxmkf7qsfo4DKFnnwpYl6Sws1VJM+ZfwXqcqo58mZXrNhHhFno1eMFrtBmpo
AHZacOAqCuchhns/OjEEipGbanQJqQArLZiRdqSTt1Y0yBxagCSgO6pjrG66D8jzIwIyXpZ3YSMv
T8UAuqtAppFG15k6NTRTKf8+3LX9jL5DQGOPo6faY13BpO4+4yP5Oso7aksxW62/FPtyW6T+KhhS
ICq7Bx4z0huouRbV6ykba6F/WIlbwGdqqvWCjDX1b72ITqC1umlTgLjr4B9XdxaC8Luaf1rOlg4I
Al/6WblfBvOFmjUvHboPeTpdhlGl2xeFc66gYgab+k1fHmoxe8vY0sAHezspHX3YnhYd+bSGk1Kn
GMw7ilpeOip8rH0Lzgvij0cLuhL2iNxmSV8inDe2rD0DEzq1Ea1TLqQvl/5OY8wdoRz98yB5QzOw
4CRsorPK25AftVCLasTkS30qTDcpcuPbETUrBE6h+Co2FJ9IhviA9Mw9myWHC2v33koSFKLLjxUe
Da6N2Y+Zo1TbO4TGfPlYPGOTXkUykNSaGB01dZQnC3Tm6ndabV664ZoLFBoP0AHRbMAeS/Z5TEaS
tKF8hhOFRkUUyRQ8vUWjNLkr4b7CGqugG/+b+flL2unH/KSljdIKDb+KOoZfEgb92NfzRhX167rS
h0Lt1qZdMm30LcTX+lx7VJEsRZFA0dd7uchfFj29ZOhEqEhtlZVxl+MVyFrlNiXZzwmRvV6IW3V/
O/Lxfcp4UJ3mwvALMpp25QSOF7nIMf2WSYurgS02avmxgMahyh3N1la0czJu1211lxkRykjUvGv8
+Pnsns4yJlih06m7xjsVvFKCUDPaSTNVPD3UCYECThrISu9gMbVnmbq23IPPiRoKVjdpfhJnGsdT
RbsKJuwbk57cvH+ossWpKo7BM2Yi7R4GJwxlpV37ES+jbiY/qwBmLbVTzxpOqzG78959qLQhPpby
jsrZcKK/pjqK0NLrB2SSr0W13aeomXR9/wyiGcVt4YII28Ox3Gd5GyqW/LoMqS/hYKG39GCwhMF/
3JXy4FOCdlvSLxScQJSsH1LcbIIupwKw0SNb1kmTr6ARD1EnZjVcsyOJ/2+mg6RY2GhFVhVd+2U6
LOUw1M2qj6+DCHFVt14KeqpB006nOOQ8vD+k6mu7YMqk7T7fQAhMxW1aSakM7VOyBK3aOIm23QPj
D4a+uOam5SG/ibxna8udfOtAD6xN96AnwgscGZc+/Gt39NGsMPxi45pqTtP0dhkQ7T57QVRjudV0
FO3EPZOxelU/BxgNL8F6j+DCM0UNGlZ4YdDfkn0szfsOEHpSDfSPIwM3FJ+JcjbxMo9tuG3zexEi
To9Y40DVeDcr3N/mgRv19JGae8S8iUYCqLW+vFG8Jsr+Mi9Oj7NF4pXHQYnf0oTFvt7ycnG2Tr/S
O8RSB4o4NSgajrdUWe5rihYLON81zGd5OLwCtUMzeyggTdWWHNDrctD3RMsFwOVkZp621l3Wv1P1
5R5qf9iWXy1aeA+KV4XNgLv5ZZBPRTsh5tnE89iF0ibcTuFkeML2hJfY0ekIOuPh7+fCuf//umUS
7EAXYL/EIZTPne0veT08PURm82581dMKzvj7ecJcpVqQUoeHFnWoCKOvKCdwQguFs8kJBHIFMLgz
LE8oumBCVFQ4FVTPGbS1nkx3djdgDxcf4c5NOO7UQQZe2oYdmp+HMviDqoaJTpxgqaE0QH157GhM
39oZvlATyYry2if5l3OByRgD4nd/oP8s2a1oNrrIUN4Gy/o3idRfHVG2b7QCcVtMkVIxHSfkp0FQ
K7kHbntMr42svp72UOHKqzwDoyMmpRHt3xnkf3pBHHGFJchxsvLrAhQGRehW/AW1nWKtbn36312F
bAlyGlOvvdKneNkX7QqK3tnYE7byzVoHX0d7R1qSjCCq+d3npXCQysB/4sOc7tlPE4HQ4PzmpmSd
jAnl1zMRRStTQ4E787rqCCoXfSRYHPpifA4gbH2jX4G/08KGT1WpwWAAZpM1d2ye1wn+h6b5NUvx
4FYn4W0wDKcwcw9xrkuTeBO1simlvRTdZjPo2qx/vzXNQ9Gklx4LLi9N1FrzTV7aBxNJEPowPQqQ
39QjvSy95lDy+6oWAzuzo08Uwjf7/FbPxV2tWXEGOX2o0D3sdT8t0q913QcLtSbmPt9ERMQOeiY1
89OIZyLr2/1YcEncQahjSONIXrlTkd2niCnDqypgwpggE/Z3EC8Q7066Dyk9vLQ9AGit2G1k4WUU
9eumZBd4J+u/mRPnHPur70oGTka+QlRIGJL4k86F+peF2EmJmmcZ468LSkgRE9pSye/P+P9BXPO/
KWVryBauGyvoX8c1LzngmP96G79k7dfm5/DmH2/+I7yRjd/ovicWNTUO6fQzJP0jvJHV30TZMrE/
PKLf07J/hDeCSa0pxtNCcNsQNdE4zy3+iG8E6zeS7yCEWFAERbJOyP2PzPIfq5Lo8F+uUuC5P00T
qt4palVJ2Op8lmn+DxTMxspXJ9JBl5S8YYzGpxYUYNMgqglPDShIqdqXN8MERTT1QGFQmt/slgQa
rfPFofYPR/FJAzPaAT2+XzOBM4O1+3akIxgSdH7OssTRHeYYCtp1Q5vaKIv6IphW6mSJzBJkIzfW
lAoYWonbAnEuWv5oNpx2yJxPx9Lp93tSfF6z931OKyXCub6oVXU8IyBgj+iqnnBDeuTaJtbnCCR0
FnUtLQs5FElngZEBGlCisa9RXpeDBABMdhoXIfMitVEdOt36ehuP6ZA4ojiAMIfp3i7bcRsF6Xk6
kKMRq+oJZqBgzxndT5qKxtGZP+uzVfDXWVTtac6HEPjfg5iMA70UPVDMIn8HWvK71JlmQGLosqlU
D27phkhWOexuycjYWl/Rerm8dVX5CWS2Gi37EE3VQznUGZiyYrN1dZ88c5I+mTvJ5yaYyi9dU9kw
RpJHbQfyRivbTZSb3Ge46C9bkBJeMnxQsYpgAnBah3hLIucluSE9HAm9qcFtEQK0yPZmmUgvOg1z
UWcal3IWentey/6mVssrJ9a9v0GlT0Ttrcdh8iay5YZmbF6xfPjLuvln28Q/m4CsNwJsUeIMgkON
n+1USyxzLJAeL0JS9CiJHH3YLXQDIToy+qBbjngHNgPkfHISYiWyWT09XxQTKbn1iorCGsq0IZc9
qqDi0LeUqE4aRc1p+mTgFUvT+gIlW0EdahDddktczgSx56b4uMzN97yja6IrzNIbSUTYXQ0IKc3R
52yH7E24HzfdPYpFetklSB9ynQUVfWNErp4lCeIzGk7hjmvNdKfTQ9Bfq1WEhrVBH8+KrkM+o5aD
gvyArcxgjSpTeZ81xqm+TFeonhWeKbeJaxy97NR6bwX5oa8gBgvwkVtSB8zNI9yzlGImyIWuIXzU
mKijTH61L+AQWnNVBybSko8HnUqWMDVhhWMtiDJxqM531hPlbaaz9YIApIineTawo4VeGL1bk1px
p0oPK2OnbyJtxRBRdRtVF+FBEckFCABlitPx1eky3o+zNV8iel+nbLYnhLVdQRUrH3IPwLMt/7I1
LQBSuBL36ZZex3FQg7SUF7dJNuqxBKkkpau9G3Lx6aCp9fGwwEJiRsK6aLpLqemzv2tyTc8xAdQB
A4XGJSR4GglxPiOrqexaUWBqEaQZEzlENHG9F5ZKd2h68Q2p36EsLkM0qxqZve3bNmTWrRp7UvYo
U6aNktsl7aB+QU73mp3/6VvpWysfYHc5nejmcbwa0FifZj1/LoYS4RNEoh2rMdCuaTNloEeajKa1
yfSHHXtONlf7mCg5zOh5u5j68SwOzJ6Srqv4GITQtFbD0dUagQegKA4ZZTVcqmJ1UjiFXD75XCIh
tZFVfi+vM0RYAUBVJgmPQ7YJLmmRoU5bd9TPGdu0skOHGoG9P8juqZ30DpFAOih7kcCmuJq8O6Zl
6bXSt+laWMrmoJEpoyiB6lO6Fy9KB4lZ1DknS/vnpIC3vpaqFlD/CBl23NpHcRASl8zMvZ4OprdI
cud3rbV7ioWSY7qhtKIW5e7TX4kkklWE6mgmoN7NqyAsyv0KGvsAgUi7b/JKR1F+XZG6dzUAZ1Tm
ShBSD0yRRu7ZzYT6iMoEzv/Q9NFR6ts1VRHihLCx2CiSNc/1QhalaJL8mlSbSkgtbi5KIkDRjbpG
3jT3e603PboZOmrgM+rROZyJJdP8aCjS5DUccyA2tfaevkF2BL8Kv1CBHzAYSyCXCicOHXJU1axd
KQ0U3Q64KkcMOWzYRKeZUUGpQUK6YB8s87pqajz0qkYvtDwhIYvSnqgbBfkb6OjzAO5Rn9uEEilT
fWJOKX4lAFFcx1QM0hQn30y05zkxP9LEktBYSyd33eiDTfkjClsgsooOYb7q/I8FgrxdZf1Gxzld
RySkEBCuL1SDvDZGs1y1BGywVg0eRN+WOpCmAO+MInLhIDE1PGql6YOGHCKG+0tfjhtkEdEIlxJO
X2ZiYCqB5udmHhGXgTXmlZxjRbkCSBO0MajnMg1NFTO6QH7my5Kw6MaiDLJ6Ck24LGoDEmRCjH6W
9zuV7kzCOdUf2klyh44a1uaY1ntNQlu2Pne00sioYFks2Hmi5M5yuviF1IETtjZHmHg0iAebHiPM
MrbmT5213MqjQ7RoZRRM9OHuZO3JaOi/7NU3zSyqG0cjta/O6Wc4kxBrx+YKMWLGP1A+7Xo93SlP
5tyUV+RlfENJWcjjSDMZzQqEqWXUFC9d8db3iJYibaQ9GocwoWtGdmc8aActjfIZc7NfTAgceku3
rDHWH2mxHKNc7B8na1Uu50nGzOY8HONbpaoPKKwf7iGNlbcI9Kpm2f6KnCiWR91v4pLRFY9wbjSb
w4uVl2JMS3+DrDbHU7mqHJRxFLcEHQR6YO45sKZ731zfi/K7vtQCXTpElIdr2ZHlJgInjeJ2in4F
8G1oG8WBbczYIg55Y2ZwEiUtaL7suzYGSpYhQSCktwXiz8wCNDVV8KTkGC7AVADXIP+yTHIFfxtR
PlzgZyCRll2nhuhnpeRhsZO4ED9MlEE6glb2QJvq+tKX7AV5S8zewzTMJsX0dIsj6dXaJ6ecddJh
rQKu8wD7RMzrjKKhuDMSAX5HO7EHE6G2T0E0elUBlsjj+w6VvLLdop3YGw0DgR1ixn00Blpq0/Im
rMbTSl/1Zc7AUO9FBiapSO7nyi8LJnaH5FpXktASIAGvKkibiWfsCnAQbTSYVC8FthHAdESNDLU4
pFA0e24H2eHZfcCBAT+AO8t9rK66yG9siEcM+xs0uYErKdR1biuSLGPiPpjVrMdI9rxksiZ4g1HH
pKPJ80Ij0E1wjUXZ+6QlATrMBd26NKM3K83ehwK8fCXXs3WQ7jF0Ee3Nr3tZHm6j661jTu09Zf3V
rWsG9Bsa4PVCLnlLUwIRTu6acQ2Vhn5/PQMf1bfX0RT6yEhmJEly+YitJQVUoxgwm4puvhBWC7A4
8fPKBBErOAg6IhXWGIwp8DuAEXQDq1VnWwg4sVmkSUwmU8aXRS4vmbc5EDdTdjRU2+xW2pNg69Xc
5igYzrzRCqRUUXMk1SOG2yxfyhUpKHkgmywpWeo23bZCXIHQueLhDgpSOZNEL1ui3kYD70U7TZK+
tDADcuuplQp0MOQHq5dLT5tGGZOlPnca9KB+CRq8TbfN8HukxNez7L6v91u3y68UlADiaBxR+YZM
xGM1c/Qr6c/i3t80EF7OCCmjnLTS2dVh5nBeB7zNM9fFdQ46JJe3IeHEfZ4uABX2WM1hZTc0/HZL
tfhsQFdYrgf6P/rlSObbhnjpPaRbRkB6EBvhq3CoNx21HvLYenwo80xcSNZglSVEz0g3ReWSRh2K
LLTuASSEo2iPesLykaZQLlOUCqrka9Noa1ADID6gAF7lioItiANp9ijknxQVAM2SGV+lVaZVvqDF
5rh2mtg77Ti+R00sEmvY+rPJDlo0GwXt8+JBcFLAcjopoFyXJAAlYXXzMpXNFqfmssXybsUlgmLY
gcPi4DO3rqqGTmArR0Pf1fZyjFfSE6m/1d1TdsDSH70a8TOqumS85uywiJq2Yb+qG1SNxbIb5UT5
IPg1L7SgA+ttrkoDpWosXg15J+ipc8o00tQnKrtTJU7KwL4aHYTbrvGkplqcFKrWpcpJmqfXqGj6
eJtolO5RM6dJ2Ok8AcXCYYPqjCE5t1SUVARpRoEVG2JIE9AOnO4CUSK9UAePTiskl1Y5D9TOipVx
KxgTJZDxDtKcQW9HqvcWRqHtywRndeIIJPtar8h7IWWCKauFL7WWIr8X5j2qYtKoRw2UeuBgJaIL
kGdOKdau/iQgW6pJpxTRTNvw3DfeqhkfyzR1arlXHSppON3OIjTDvlOJBxNHPL6JCHlYyNqlwHr6
rCHdJJ1kX07USv6CmjsssDo7fx9FnS2rf0n2EMVTWkSiQKHRlQjqfxxUHqI2VANEg0taFM8FErx0
EOXbiUbqKpJ+80fo8qO995iyMX3O8ApTVfSRlkYY8XQCxsneJbOEmwedZXCU1aGciFh4IzxKO7aT
H/f7HyWOgm/t2ck7/u15+Etb88/fvuR/05G5xR4jG3+bWnqjHmf/r+dvTfmpnP96cP7f7/1HZkn9
7VzcJI/+u+LvH5kl5bcfOWBdlTVyR2cK/o/MkqxRP2iJhiUCazR16cwT/5FY4q+oKbVMUVYsU0e7
5z86OOeU+qcZ+UdjF03UXOGvaUftWFUjXwrlVkT5pY/HO+FeCDlXds/ynJscn79V78w7FnZnLz4U
p3CPpWcQYdJ98pjfLX7iNbf9bQ8Tb/PRNb6HmxAjL+yOcXEtP1URxAHFsuXd7iJafC+Fl7qbTyjo
J07pyq7u6fESwawLVWfm581F4sEtn5JY9vpguyAU7SDBdxk9EO7ecqHyLxJCFLRcKUQSMNo9tLMC
Ne6DMijc3RP8NtTj7jmNFVdyy7sRprw93yCoRgRKPonqu/RuaW0Qz+4Uqq5wW1u7hyx0LW9G2N/J
MZFV0N/tt8zVI9U94uouj9By8OuQow8fByCcYzNuH5MH4a56LmPrrr3VYR9PIVXnDgpJESeQnnDT
AsNJoMXYVE3WtwxlDGrEbZ3SudfkgZDY3j7XMZ1eXukVfKzij/a3yBvdxH/JbZJnge7mHror33WH
cfW7UP9xG6onhXyC2wdUcIWq3Uaj73Fwfd1i1LADig2ckW82B/ih/uoTuXlKMFxwA4Ih1D8MF9qN
fJINrhKXV8NDnzlAejxYHxAD5V3rU/2Y+UdgPRJOjhF+8iO5DKcMyOIR4gWUJjpIGbmLA2DCRqU4
LmICmu9SXD6UX+Uv1scpBJIXkEa05xcndVZ3sg1n8bR4vKKncM+JvZ/Yi1cGXSj6hJnhfDUek/v9
uru9K/qiiwqf3bv6ffEkXuuvxzvaGzkES3EEZRs9oOFOdAdPu1PurNsYlc/da+P10fYdhKOjRaC4
+JD8IbsQQ4ZFoEXIrXjk+v3ipt40twoSkH0zHSZ2/mw8UOrF1YAMBYqDEnj50MS5S9tokLvimxp2
MQIEb7Spu7src7MEs19yft5dNGSe6osSzSRiMMaOeac+4YYEapBQ7lZ5PetE5M++zhf2zYf8M+uH
VxaPRrQHOWpNsRoIPhrFzzCtr3IMJeXWXsyn4mawAoZrEWVxE6uX8fL3ew/7y8855D/X+i/1VgiC
lKS3TfFGwH07WIOtMwaw4Nw+rDmH5MsN7uEProkKBzwrd3aMa3bl7JVFtrmAbVzBfS5ZObMHzsrN
/dV+19uav3u1/bVxGgcklp05SbC4sD3dLqjiPZwvMzDFyV/8zk14BUwp96MZ6AES9Z5hQ4vxyQuw
nEdv8ClK68PJP1c3f+GmHneIVVh4tx6QUYnMOGGEB58CGsa5cuC+fZxjEqh84Bjq3uyITn23+T0/
ZTzt3hv5NXsDeZ9g9mi8c84/mr3yE5xrewzpwOf30Fij8knlg3qvDa2Qc0wuU0Tsq3zZ88N7T4qK
iJtzf/8iBRYOd84vvcw13co93NlDMz5QbzRZOwYQy5lvJzu4HXyZDUPEoGF9FH/zacvGaG1++6l4
4fMZV/xTB/U0Twwm/2A8QT54Ob90B3MY83kMN60rwkP1SpGl13NL+3cei9O5hbN/BvqWPiepnb2O
F9Kxrhocrs7Ikfx29KjmOee26qwY6IbHadnos/gZAD1XdWSHnDfPdudOJRfBPnd30Bd3BJ7M+Xfn
mM02wIsg9VMmPeU9rGhAvfZqU67raCwWYFysHYHHiyAy7wMaxEUavkNd29pVsis3cZPo/DqnjZ/8
+bKHuc+buFASMEC8AuYNU48yDAYPjfL35o0KEIZj5K5Nnj2GMEiC7ppFY9yfE9XVA+H+fNKGu4dN
YDFhTS/1hwCQv/OM/AzfAWSP3Tjf4YjaFrebeec1oW4zFhScctNEBz8GeeLmS/4VHdkTMcW01qET
fN5OKF+mQA/1cMKc5G7iWaFwQa3jIjys4RiCX/XPa6lsT+ca4cTey35MTMk3/JUbxWEOBt0RIjq8
uBqiV6y8c0o01z2ew+qcyQ5kQKZYFtFI7g3BxBBjMJ3OQc3LO94f77Oo9XTyQwEydeEI4NZHuiUw
mN9qgJxmxcwTMSf9ZwgX0eBTgMCfZMEaCqzic6bmd2Ygx4tPZbsfAoy/WNEYZsG5HCZe0jjA6p0D
M00Hk5uxRwMtdIQwi6Yv6k24WFeqdLGdM0NK9f6PrzrbudswohSVcwmDWSUzlrvHiAYsqUfzdX1U
7yjx4VkDoLvV7jneaK8w7cqQfdvl02xkZXgiip04GHd/4D6aoDrHw4Ei5+18fyhzzICV57LeIYyK
LUFnh/dAYmclJNgiEPLOcj2YCyb7vxiYN+2LzvIVH/eAw2R3cHa3+yQELWat5T2c/r5jBuCuUDSE
4UEvgmeDSj3jjSiEbfjQ77wqYuN12G/CxG3czrf4ninXliLTQ9fQZRdyKgZ58hlYV4wp5eepij9m
+OZLWKz5/FyutzvSaYaoPwtYqY7Cxom+Ll9huI4akwQ4FGOKDKSduEgAeJI/ZQwjcD9W1MytLFdU
dd3FBltol0/Z1/buHOo+1rjRimHAevL3IFPxJcygeEnwDbr7OujZUTNXwT6htHo59FtzXz/u37bQ
8EZ/8gwvD7ZwCLEcLPUkkHgZ0lPEnBfcKQ8SbVDe0hjAZOFD8nDbuPHruIzTuIWde6WXMLunLus2
3sZvGdv87lsBeXWnDqAr16+Vjy8Yci++YNNUaYs+E8zO3DXoHVBZN9w5u7JnN8VdQBw3POycV+FW
uAW+UG5zto8z02OXUBTl/9n5y0dT/CvwU5wdi1B0cUy783hA/n6b77ar7hS+6U7e4VkBx3HuFtIZ
PPLxskfzqpdESuJYd12oBIfX42uUDkdqF+0ueaFCceIH8dl47fVX4mT9auBxZlQ22Jzb4AOR8FMc
3Bc7Z1joM/b0F2RaIPlekqh9ZXyZKKor38+4T81FfljROKHi7VWN5Ki6KB/Vr+aL+pAHDA+vLZ7R
Ao/0D/k362646A91AL3BrxFTJt3gEbSmj4JHKiusA7bIuA5gljkSmQUvDWgE4HvWjuGk/DGHZPxM
D4Yzu4n9ZQpLhwPLgD+we2e0HzaHPqZPI9k3Sj6v+RXVXsOZfSVY/c5reP5j9Untw2aw88j6qGnI
jDnje/k5EV2NecIP7QsvdinJ5PEKp7dKjwMcP2ayyRi20elAWj+em8UHcnLzSd0unH/dwK+4wnhN
wtEFI0oYa8sIRUZHkPkoKLvFB3Qt3S8bDzH5srqrv3mfqCzFKAzA2kxWIvdoOIan2rqtM7tGt2Pu
Tvxud1eXHgVnslHEYFFRysUlqLqqzdLGWcQvFl26+316evlTRHvs6TvtHd7UQyyDZcjtyF/qiNMh
L7s7NH/7vvuDl3A5XGVaUuwNv7HnChWfL3MFkytxF7ZFUVIoPMq+7vf+eRuTt1ILZqdfq6fqbk8D
1W/Z3GBAsjUB9uTtgE9DPOib4THbMeupX3gISrMeaF700TG1O2wDew4PjrnrfJochY2Wm3fORdNx
dc4quC2S0j4b94/JfcSH8/q9CGAOO+dw8ZhtFIC5HQqX2KLBSb6RbuQjlxiAnQ3jjT3vh0Gxyanx
nXa7wCB1PMjzFgr+D0ed3adkd7FccoVuhX2fbeFSOGxqeNHUSoKkZ08t8aT4Hgw6/nPQeBM3O7sH
N9I5CUb+dActF7FR9kPT719ajL8VVcEWDNz+4UHF4ZVsv852r/EF1JD8T1S+9BHjxaa0euM7QL34
HoNjsvcW3hKYYeegZMannIHjFGSnGfbOUa4CC6OMW3BFRrP9PuIxCn7HhQpvZW/BcbF5AzeMI+Vn
ESJdd0XEga9Lijj3ZfuTbqvuxpeho97rvhEjsMOs3J6AV/H3/jcFZf8i1P6lu9UUtrze20664aTi
adaH0xARs697X/FTPI7SdvYQ8NGcSfMADDwrFK4IYgl5sWklFlB1LLY6kuQ4KoebhtXD6W9tkXTu
CwHqTOwKEkEwnql93CevyS25DVfrfohkb4kgahGaWXiskBddCad6jTWCXTQKX3YvDacowd9bHR2L
TZn5GWGGdTzeEDS8DGHDv7qLEfLy23TRo9Mizr75TNcG21bmL2/b22Y/oJDmIRj1etiwiW/F8/jt
3Aakl3N/g2fokk4OJbtlCxgfjctmf1lY3LSM/TBVNETxSzztPLsd1RpYBy08a8j5a2rlMcEVLy7c
jONx/MxzXwHofxGwhpJrxvp3CceXwNftJox24aPyxBXZaMJzSznc7rrionJ9h5DP2X3Su8QZ6JkT
1Zyb0sZ6W13MBK85fbTkcfNP70azT/+GNMa7wz19gzPvIHudP2LIzoFgLw2EQPdb9/jxdejixyns
MVM8kZFtRGV3BpUbN8rjqLPc7ZYYnApy1uyKJ40l3zhJDWYiW2r2n/nqmAGa8LzlnfBI8hh7QH12
nEdpBKY4WEI25oAGM0/xWBzEWbA38ZXMYMP/GfzTj4SVg4d4+thEC3wH6KyONt1bD91NfCse6y7M
RVy94rayvE8jArMrdZwaJwxRRgiaTMHBPefkys8DodZlv6T+a4GnSPGOTQ01NqJ63HQni4fTgIQD
673DSAHC5TnimNsswPvTRZzxf04XT/GQWkCqjyNGD2qPczqGGwM3R2yt2BKO7bl1LAJuWRV1OHWd
cj2DEmoZMKlYsNOOXZMv1V36sLobNqkIl6DGzFBDjT/796tVMX4u1fwzWP6lzmVtZ7nV2x7s5ul/
ZeSsJm6Keo4QVrzdEbEP7vfv9KSxVPXzVqPDVfFRT+kA4UWJCC69+lP2cFoRkeB6ws+TWbal/S4n
dEYlF0da9hAAzkOOZiPyUX4ZSvRv28WXnFVGzoVVcHo/CpEEfh1bqUJOaLqopzdQMmFOi5+zAHAo
wvZRu0ghzQS4U2mQB/k3kJ2VEWujM347PtevSzhdyqB8NSl0DBFhvO9CSnidEqH7y5PABBTeqe7A
n01h8iHzdVwWTkzY1NtX80N6kyPpLs2vJpmXm35P+oaZKL8cT5z+MmOX2LjVqJ9GS5xeq8txl/ij
r95rgUJRJ68+d2j2Fx41uxfzfjuzR/7pvJ172veZmfDpQ2V/wRthMx3YmSgu9cT4DNK/fi94/7nb
n69N8NSJee2aHU7yxkiL1+s5A3j+N1Q0iBU2wvIl4hhNcle858Ih1FTtPcTae8IlfSM/wyTF5ItR
TsiD9eLmvpLxJDbmoRDtNEy7hYD+h/t9sR5YN/yuvEOQGf/ffFINmx2H6SAHckD86+YuRA82yAbb
3ETCPYEd161u++eUMg0UpdmCWBcenWweCSPyCO3/oe68liM3tjb7KvMC6Eh44GYuyhuy6Ipssm8Q
JJuETXj/9P/KapmW5khzNDEX54RCrRZZRaJgMrf59vpI3MKdoK6Ssg8aq/pE45b90iFjHFQufkzJ
F/DW2aSUWQYSvmnbUZhtSBYku+JnSP2UqYw1PmSrnLyRkk208PcJr6p24r7aJUv37L6EPFNiET+r
J5NEaa9Rr1WZugoEPLbD4J4EjS2SPYfCgb+KDuVjSEL4948Rrfp/ven92WpIpqWdZpHnXgcf+o11
AOrLiVVp0yPSogeMUoxrWnsrlQ96nECVoemb/JZBSarM7Yu9jx/s2+JIVe1ufs+u+PonExkbc0eo
vPYOoOU20U1A/VgF4Zj8HPKH/lge9a15mD8L6pshqQPOOVQ5p028d8iv2ivqUGQDVJj26F221EI2
9W66yQjZndv66D6iYSO7a/bEnuv0ULDSxlfYClGpuX4hxuSmWokTDV+W5zW9+r1xa7y0B3lFMEde
aBASIjmhyFlxspHy7f07L1wN70CCqn21Ad919G+yPWESwRDlc9YS88Y4NUd3TwVrrVaZZOv/AMD8
ox7Ov9Ge+W9S/qKFRUNPJ+Ovlb9wrL8Xf2zL/PKeX9oypv7Fow/nA9o3PF843Le/tGXUd5hnNASq
bHosFlXUX9oypvuFsRmsF/TfXbx+acuob+GtZSGWEYZt8gP/mdz3D0+N68FsUMhb2xMuE5eAbv/Y
nYHdMBeanRV3ofxMrMdRYM6RNismMJdjlq+LGu8O7DbcjN2Yxz8P6v/LZMSf2F7/5xH8KWiNMEgx
/ZojgEHFBNQI+p0aCoM1w/W0t5lt86q7uPuGHdNSkU187fvlcv3/vm3/sqv4B3Lyf9PNjW8c+jRF
Nvvru/v4ilo5Tn++v39/248b3PW+uNhF6gjGXTUCaP42sMt3GI20QLR6PnBjKMm/3+AGNziT2YIB
MZ2pGDXP+usNDozZon0thMFNiZzd+Ec3uPkX4ZWhxlF+GnfAkW+IKhniuitHyogWbAncClyKnPXC
Lnz9KJ3GWE4SoWLRf898caoj76rCAxaT9jO+0dm1jr0RVro3g5YzIDtQwrKmpendG3b03dLwWjDi
jq81j2mSv1fSxFIDM/sxSoorM6A1k1HEcmNl3vuem7Ji2AfdXSVrAKkELbUoFzN0F0xNnQQzKJqI
jo/1xEwIIYgncJV7tpANLIsyhmulBpnmG1tzd0X03ZEx3AjHWHul+RDT1nf0r/b42TWIhG37eYhs
Y+mO8VeLsVfTDsL16DWvdtDqIPPPRSS+F0KM+HUZd7qYMdPCKgu61nkY++GE+DzYA0HAjqdW6oCM
VCanmeVN7Te7C+Z9UOD0YIruXjJWaXpje/D9iDpCjsyjLn1ClrSg7RMm5VpXPnRNL9s1/0t+iSn5
Gql6tO5lRUMj7NxFEprlCnVmux9HpZouArZEfH8mfxi2jQtfxKnDN8kY2N43pu6JT0OFLC/dXQn0
FkuEtTbPSH0Ef2AqAy2jk9FS0iXH3KRCeNIHz1FByq1bpAd4VdRxqa8NkAkbvzVoXLLeLCX2Cm9i
bGhEBg3TT6H1gfS2vWmzpFoijNsILw6ONa4Je54ApkXx1lr1Mqq3tl3BX0Ad/f+wm/57a85fvkot
gb+RBP4zEAG/LB5/ywi4fdWyWHuP4letaf6gePj93b8sPf4Xx2A4lmVMN5mlUfD0H3ur63+hLWmq
Hc0Ual6GXffXvdX8giURqw5DaKxbl2/9uvQYX2x4wgweCFAbnsnO/6fRmb8dpVGBwk8inN8yu8uE
w09LD7gUdOYMfe8coPYnkQ7knbbojvpseA9uIj2xGLmprwvGLOJ97k4zwKGQzCNImvvKz1E6G75m
HcI5e06G5tvcVc1JphNtoVyenbqniGDmW8/CGZsPygoRGNZi9jQs+ISeH+pwKG6FWSCl8mXU3vdF
wcwkwIVx2XuVe0irwZArqWXkiPX00eJdtMJj8owh4rcc0CU2fQKDOYxkN+iFjWUkGa6Z4N0te32i
Gof/zNIw0+vA02n1+zh3icnxDlkQTQw5G+bSzzxqGvNYhAu7duqdzWD9O8O2/kPvDfldzxmiMxOF
9YdWTBZ2nGOz45gZX4fzNKX5S8NQ+7zoU2TqC8MKyVtEMzyJ2nI2jifT0yBD7xjJtH2Dmkn+jNEL
1iHtcJpieziOYqLyJKvpavbNfm3icXIjzOx7gGD2Xrf0eNNIWIHG1NfXVVe9+/1MxoKg9Kbq6+ZU
4M9ycAP8Q8PcSgiESpvaeOlMe88M/Pc5FzJZm4M/n10zZA6qE3ZVMkjeiNMYJtGmw7wEa6aadlwa
IXCY0KD1apiRAXnWllFpscMovbVjW+6sduoQM2sUhJOeupTH1DacgmoXJ+m8tHLfZS5pkhuYKni7
jANiGck4NacVzW1vnzpbkOZW+rSLZPXKJncugiBetbqmwzLKzlnqyg+3nT/a2Jw3sm/p5UDLWIMg
K26wEsW/LvfnVcYS+WYYdrB2s/YjSHQcJa2CIcuM3m1vJm9hVJfXXFCMHGfGLXWbUWWn8MM7rFyL
9VBpI/O2Qbhz8I1G4Jl/pD3z915WUKHKdOhx+Jb8yPn+UeT2l4vfz2vf//7LV/3nLpEERH8dll29
lm30mv2LsIy3/VgbPfHFsDGXVqNUwFQuALjf1kYgb4zhKqsL+Fi/q8FISIi6HMdDouGarqkg4L8u
jeILCjHHYjGFacnK+M/UYBec+O/DqL8vjX9SiPRR4AYRM4bbpM8/hRu/lzLp99jYQmDuiq2OThHj
cvdxKME1TxNGGKAiHvoxuZ71/JE5+pfSQOYcsVh2jN3jgzn53jGOhofCabdWER97TFvnUD7CmgMu
NdxjQ7zlaVsSab0Tnn1zEowZE39bzrPqV1HbkOId7z/KHMyV+IX2BmLtGBolT0ehIeG8j7L8rquH
U++6O2vSdzWpiOZluMh8ZVzjaLQomiOsWc0EZFfR7su425eBc6enTbJw+35jdINcaLpEuNv1PDZ1
+xjrNL6GbtHJci/hpi3GWV8lLY1bjipti6P03E+wBUdDL/aEq09hqC8SvJ9w8Vqa9rCxWCXLcGRK
igeviz5np17WfrssHPr8LgXRWO5Rat9INN7N7Kz1tLvpsFTvtHnXw7wYY1S2TChLG2yWg9oBtyk3
jfZoaRHSVe3aZxQI5W21nyyGrbvntJnxNWqZ/SmPtTFzrknXCv/GK9PrCHacV04DU87zU67h22tT
Mq+zTSHHVZXND3GrV5B8ET3b2XSDn9WqZWTB1Odz3NZvbmBeEU7vOjM9GGW50yrmTphC0yu5lzkN
oDa+zfsZb75qTeiwST2qKFpxXxhX3E7HCLMgRPkHF5CX77boh1h6+6TFyX26kmELiG2mXwwywgse
OqvfRCZd9izfDRUun73+MLmFv+hs5yVqSwS82NZ71ofo3XU1ZFtdmoehiF9GY4gWIoRvU1R3pZ88
TJA7GAO4rztUjVH/MLrV65CMDL22j1R2n2ZnYiEMzo2Fzm2yyue6y3HECvfE73UxP1qz/6wJBiNC
IHON5XSLILFu7axiKixSDqCo4Ltl1+MJXZ8GBm/giS8StuGFB7LAGk+5sJZmIg5CNndRDIvOk5jF
RSgK43YV6uZt3NvkPFX6PZKoE6WVL4L4NHUWYUDgvqQu+mk1NIQsm8eJ+8/JXtPBPeDe+xYazVPq
1CcP5GHVFq91hl4g0PZOAsh4ppGaqOOw6uMEasbHyl6kCM3z4jXMLMr5KX3vKH2s3XppkRpoeXgD
fmKB2nphtvg+uSnwE9T4k9z6HoIum+YZ/JZczVrZApfd4BxHdOhDPDU1/YU5f2yv6dBX1l0d1Nsg
rkJgG+M5zdBSm2mQMWeUfKYVvbXQPM+aYuyNzkEm9j5KsAvJXfvg4FbadOLTSKjrtezbOLAtRydc
J7n4OkpzJVxYLWN6a5rFHV6/7aI2pwOTzsc+HsuFK6k+tHh8JaN21bJvOoNztltx7WEO3vjyzsSL
fOGFOhfbSOtlbw5X9UTz1JvxzMswfMRxb5LBsQtRbVbhbaI9l4GATaEfE+E+2en0HlW1vRKl9tpr
7iryxYgvnM8gWWe74G5iQgtcQbe4/C29caKGF6pzOobPqejKl1Gb0rV0o2mLT+WdyIcPrK7sRdB6
7jI26posLkg3ul884GhrQsmI5Fb9Xw7geOlGUCNFw3WgILQXKRZkc6KJTRgJNBgRusg2imicdYGA
oVbth95rAOjaX6ncrI3A5tRYfbPA/JJuTNsWYEuws621lEnWaULCgu0AyvIx5o7FAi7txvskT8+m
5X8UPo1K2RCMkhSCRZpbF64xFnylAVIl9LXnIug9wLvyq9cHd7L1X1gYX5sZTOAA930RxS6qoLD5
nCknLP0S9g/0mZdWY2LINYGCYpN5imWNqbXtJivdTfEqrZNV0EfDNvfYS8aBbpTTlOleM7pp0fvE
wH0BsMX0GRYoA81Y5obx9s8LT38ZmPzXhi9/Xy1dTmX9c9SiXv0jXjGtL45wdUFB80dg8lsuZ1Ir
gm8GP0ZB16gX/ZTLoVHH29cXfNu7hDm/ByxKDU/yg3EHxmEm8c4/yuUY6vpDMnfJMuE18HNALaDa
t4i0fq4n9XEk8A9McN9cR059Fq3O8N2gvPc074yvxTpwhsc8SG7iGS1DWTNBFXfJwg9ww2SS53ls
jOc8CZMlVV/MyjvtZBTpWzAkb5Yr0DqDjAV3g5nqm5uXayeeTt6cbOrch1hQAcIN70bb2GFPi+qn
xoLPUsFF6dJZLpsbqa29SiAHZbhk6RqQCzB9wNe9wqOugX/rF+JInjQm+e3guHiBRhSQgrKGSCQY
k7X7BmwVbxUZ5jaMP6lnm1/iSMTnJIY1CRVz8LBRMvDBbOT+WY7w0rhgCIVqDXEI9t0DPyTg10ZA
vBg9eUn64OxU9iG2kM3xOQmUUOGJCeW5ztxsEqC0jfgSV5GZ+7C/w4BmgmUZc44UGMz25/vLoU0D
0+bwbuUCS8ud+lHQ7Bp8jNk5VODl9ZxAvYrdZQUSdTKRP+fDZ+LW4VYg/FAfLJGchT7Uvrq94S/6
ribAAYHjZJ5cFQyeicY4jDbw3QzldiDqcml7nMVGK8qFxVoUCv+mshVt1+A323r4YY9MJl2O36uH
q7HE8TXW4rfLeRFs5mXJ8jNQHVyQdN0xnLQbAy5ZNeK6LKzyMBr07fRnewAWKiLG/Dr32eFMaglK
TwpyXl+x3bOtbi44DXK8fK9nHWJPqJWVx5Y32vm6nEGEZ/zIsSyxngoZgAjCjM138lackQE/TbqJ
HbYnNTO1tZ3Nm3E6uZXBdIS6EqLiAF1vSlfs9nCtiJ7C0KwXhjFsUjNl0N0zz0SASHp799jURr7t
s3pfa6O2bSy2bHtSaN8ebVGbFgBu7mdpbrWEYy9di4FT3/8Wkhv2np1v8bqXi2qo8dfRI/Y2K9ld
7mXlPC7YBFIL4LvGvDPT4ljeOnLmmk31R93xDs05eWLPuO0MVo8FmRILM4rMvF4egjYQx3DMdolV
movRsHkKlGe9Wev2wtKONeaX69Rn2tea73K2xFVWNsw9zvlGJF0DxodL72REeJX9LYvCDUWNRS30
p6Hwt7JqV+pZrSr7JB0Ty/MRJGH6FrsGKvt+vtK7bhtN3GBzwkUIcJYt2vgtjVHwtcMxkEyTJcSB
8BHDdH4IB+swQoOdGfwFKo+uzgKlG+kUVXRnDhex7tI5ZoCkHyxEjEySY9DNIhLsMzd7DVNObaal
b2J2ztjSElcIALR5sa4zZgE7UIYTDIwVwz6Lyz0RCufUzefG9XB7TjHtzNWT29I4dxyxzNSzTqUF
ssyiz/yzp0x9wfuOXAFWA9R1I1+AmADk2m/MRd2OJ6fJlAdth2Uf96nhJ5+A6VGyVdkn9BEeFzne
6M7YrC6rUWO2j7LvIBsl6KEL8SHb6F5XU6eGz0oJ36UBRsk9m6Nyo8sZ8hgHVfKmR0QY5Kjhwh2q
Y9ShdyucU+ywpopQfGD+9izVxy91Cyz4lADW7j5ypwX2nYZf8zC/vtwYXcrzqm4ehBkEkzWPirp2
RRiUBHvwddMCNSoDqX3ssMbF2tdBt59tbOq3RgNKdwKQpXksbbnNQJBrAR5rNQYrdPk0FvG2oYa8
9RkyXsOT+Gp2ZgSSQWMQww5fnBAs28CGtgYWvnDteTyldXBlNs9F5XXAHrGXIdM+1CMIdGZU1e3u
tY6/cJDCaC72wJUsb7McbGOsTXKFRfvBMFjgZha0y6rGU9Uz8qo8n83VZJ5jR4dCEI6InEV1hBH6
FoYQvguPczDW57F3vjI6H418nMYxmSx3t12GgbRRhY9GYm25Rsi9DL6dxA6ZQvK9BGvQudat2XW7
y+Usw7kkPg+XdZlah0Yiz6y9I9zmEoShf55zrlpVjqBzAAUt8Z9Vyf3bj0VdPdSIfESEEbnaPn11
Xi+rImvKiYxjtKyTWgy8kaOuRo7scugGvJSkpNbJlOUCR1YkeyFXXsDkGbT+fZ5gV+teicsrA0Up
Ui+zYKTZRLBod0h0rfQB+tpGrxEmmNzuwuM4Gg7W83lm436Be9+r2cXrIeFWmtRSAOajZTtYVCa0
99w7m0GRLtKkOA01m3enR296QT5iFwX7RPKmXjL00dvl0bKC4asDFIV4/UaIW/XipOHXWmqby3sH
B3n7zMAuk1wx3SGTu9HMUhMAEF9y1I4+Ywi60PIPkyoE/Qv3fPm5OCBy+mT2IBjTLsS9rpZuSGIc
sjqoLOUJTisUuSQ9pcDeObCdkzOAgAC6OBq8WB0mqMyFMye3KRc4H+VRms6L00vquCxRvjBPdTOd
Jwa+1YvVx59L7+TDsddTxAN6c9VEqP3VtnY5KDCnXG92JIK6ZaB3D+rjji0JZU91Z8l4KXP3WPOS
ZjZJ/Oj0fLzMa8AeqgOqPWZWkPlmzNkbLgdx+YxDwQf1gnYB8wN0Sp2v8BLGRXM2Vro2fdVT9VHU
H21KHaRwHgC3x1DBp/cCiKa0FA3Oe42COd9WYWGt2xzcCx8Xjw9/y853JetV2Bmv7Vj6cK0mtGPw
Zcqk8peTujUYn38cXOpvJgslhjIqZ0FA4VJdH+X6cpnUCdG8tsUApT+JiX2dChKRj3ra0vYQOFQb
6F29EYcg7x9gshbBdxIW1LV+TXKELAWT5Ds5Fs+W5N2l2shM2BbQHG4vF6+raTNlAaqemqO4nOvM
7qlXMOWlLs2Ege0aRhWYuRCRW89WVHlEJLHTHi/HMs8qtBLWmy9YSLhCgcWxqD3schxlLNE+CntN
YM2jpD53L8oDs977vtZ3dm6F69ZUJ6jMb0bH/PG6MeMrmjO06ynmIkmvuJpMC4WZoqlDCHoSRXWt
WmVdOKAZtvx5ETJbV3J0acRLLh/t8onlxL422/0hzikKXC6FFYff3bkHSsnDDZ2MfJ8MuBiH76Xk
K41DEJp8Our6jraO9FA9MD/+Bj5kaXRihx+qXNpji4o7vGblvbn8rFT9rkbLm9XlklZN82RFTNmo
z0H6d/aD9uaymcducAbh0y9NwpNqcEkAOdU0L/ylXTJ801IS722uYq3WppIgaJ3qwVlLiwda3VdB
p31efqHV+Fee7d7Ol0fUwS09GmijVMXbNDKTFsNzLZqbVPgfad09mylZhNeboZr238iGg5UpDF27
fu/tGCWtWh0ud30IiqLPvA2e4f2ylzNj7eXi8gYCZn9pJd1em+w30xrb9eVALi+8nHRXnaIyss11
1p0K+PGXnZ/7k8htKp9Dw952aYn+LKrGxURorqXp1oGYtXVUIIVR38nCeGbZtPLVDL96gi+qNVQt
e2WpHYUV3ydVzu47ZW9Jxy5tRTlMYqPAMIxAs5raawPFPSxQuCtmcEgFdaDU5y7yfZC7Ttwy9oqV
O+gqLGUljkpUrBCAQLqpyejNfparRs71IbKmXS9UrcUrKXXw1AY+rGsrrg84eak5fVhhU8uoi5Fy
V0yn1gtZjWd1h6orfknLnLkpViPYfhUMJT5/hKD8cVqz0YwmxUrPhP/jKuhlfw47uVGPc6PyIDAL
jKuIYReW3T4GPwRgEruKUN5fvn15XmHb47ue3wrUBgDo9pYsqQCX7jkmhlFLZKR5B52ZWf46q12g
kFz1wrmF+PoWVKx2k8rvZG/v1cqlJ9lXv2h3PfDrQnFT1b3spfYyA56hVdXOjoPvesSNaY0hgSfv
aL2zivzU7jKpvGMs+C0+h839spK3XsDpuDzDl9Wg9ZhgqIvw0coxY54NBThRBdQxpzxoD+4ysmOY
4UV4nYFCQlLB5ipMLV8MyXATQPzYVBXyoMJKolVg1ujoe2aLqRpVhgzX3syqP4bBa0mFG1ZFwsAe
vg5VVjRgXe3PGa/0dpyX8cBdHxv8UXe3sdYj7/8l0FUfya3nxyDPjEVq8r4kUEtCp/ObuBjaj7g4
mtiNLlcTERPDKlN+zMYQawky9M4/dRHSdHK0OuN6qyXcJS6028Jfqr8kNiO0/BdKab8coOZUUDay
gjsZl629rTvnTmdMfXL2l9s7ioiJNXs51r5ONHXtWsHj5VEJOh4NfCmeNB+wYBK9BSroUD/ZJ3NV
F8ZSgZBCRC3SnFSDR4vQulmw7h51mUPB7UqE0tbtbw9Z1jwVIwM2XrotsvBahQSJj6OJkzpHk0PV
wJ5SKSb5GAzWEsNgxscbZ2pyIVk+Mf8lKzUCB2aRfyZlYXInkmv1/JaG/n2I9y1PrTh6BoDH2AC5
k063lw1cvUQLOTh9sNNDEpBzqKrGUOKvNvh3bqOdszl+60gd1EpQleTuZhgvnJxh9Hn8ShX38jsv
H/DHWymXtDF2J4HBLIL1kDvGSR2VMUIkk5G10V0EGZHKrUqP58oPMiT7yakf7nyVEqvXsiejn/Xc
vWYSwdUDL8tV38LjqADtkaCrOEMFnuOLPXffLj8/YAGc3BmnT9iIVbwQFafqRz4RGbspBk8tgmnY
aNF4Y2EwV/dfC3W/RgOrWl15RMn6rp1mRh0GJqhMC+owT7OTcdxUjMDOaldFcYBEyNNjJgjJSVZB
JrL4ITl4tKsbXQUK6kzPqRmvTJpTs9p3L9kJ1XuDCLbxmcpjV7wkwI2pOvjF3SVOptzdrjNnbtcO
EWesme99fFWWZN65z2VU/9JBciky1dwZl+y3mqadFlIn9nlg4KdwnBq+ZRCzSPJFuIzVMzSlUCVB
eqEtYFDGzcGdDCGz5YJTGVk0wrlxJUl3Xt7jQLD2Es6s51UnFzwLIBrG2836HhHQVn0MlbiBeyb2
LCnJXJJ7VRSpfFi9Rvl9dtngLjf+pXBySd1+6oP+C3ykqsL93lekSudAHEfAofuoOygZIjn7uUoH
71O3xgjXtrrQr3vL+jQYQKUuIa33FGCb7drrf17F/TdUr/9eofevECj/kW1qCqR/3aF+aOuPz9f/
tX2dp5/rvWhWfyr42uBvXaR+/PeHBPBHg5pSsOpLe0K5tvyRV0KH2sZjBj2h94NywvX9tUOtfzEM
cLbUaB08Rf6h0QcVxz/dSZScXbAnpsf9RPvc/dOd1EamE5Z12C3NGgDirPhbnnSChWit+trxB4hA
wLsxHwqylS1LRQI19QeD8LysjHXTkdLoUVKvgdwytpRIYB6zth/n/CtSySWCynVTkT3CQ8NVgWAz
2ZvjCPPaB05kwq1uzGVEETTLHqVO023s4q1bpEcjb+LFYMMxyLHg66fxWutxsCrz27auCB6np1Qj
azDb6Qr65lU1Y3wEmHslM5/ZWBk/5oZzm4OmXVqA9dsqzHfVSPyV1JVcu61Px6996bKUokg7wlPC
xCMs4+LQT8XzIHp/3ehkXqXf+Ku0QF5XmXZ9Xbp2pWh6G182y3SaHntt3mj+jur8sI2QHi/9ymU4
IHM66FDWSNSa25l+3ZRk9R3wxiuaYpseExGcNjdutKGpiMYGFSENmOUYMpItEO0nDOYbzN9GuHLL
kwz962R0aDx7LxzmdmqZILGDx7TNcJKdnGDamNJjogkC4UtF5fSaTWnsFk07GKsJy6krs7BVIate
pm39mEJ4ZQrYcuUmaNsJYKMz05yj7S7IIuPNP182/r014V8vLv+JK8LfuxpexW+vf/Ay1NXrf2n+
OAj5UCMo+yieYIHv4C9CPtP+AtEISQqPtlLPKxnvr0I+OkY+Khb1z4VP9DsU2zS/CMwLLbpJiFZ0
JQz8J0I+pIN/XgxYcQBi2whjBN/1/sROr4Pc7WIXBwaB8TzU07Jed4XtvIMhNT5ad5qOtfTja9vK
AtV5kVekirvcme8HNy1WuVZOJxINMpVuZjTYAWd5DJvwrqCyuOrjKjg6eVqyO4dMv0pBoXHQw4Vf
1PXGCb1xaVFlXxqDFp102TDfmIXwMSdqvlUB8xgI3veCjGdBApBuaqHdhFWQXhdWiW9s1aIbyQzr
UETzuO59QR+YysDebFqLimp9nieKJxT322UjYaT6UeEfWqR88GqRRzjDqC3CCeSwLfSXTKfMmlso
4yQc5sXs5p8F1oZtS3eZHv27liLfCRsqkqBj9WUn26u8C1SD1UAATb1LhBS0JhoflV6+ITV81vAZ
uq+pIm0y2+B36iFWfK0NoWay4JZV3pNeVvHeSxL3aZqluyoL1hlKW7bOGlld6cgIcOqpnkTOktDH
DZqLKrvRq+5YD/k3K5+ucy1IqdRRSwe8PN1Ifxa7tEQsZDDhidMt1g9lN6Pr1p8TLR3WVjU+edP0
NEXjY2yXxdKZ6ayxiU2rNjQHbLjneyumHFANFmYB8XBT59lVhpC8LSgjKe7mbA87D2I6RLgYibLs
lIEjn1qGxiONO5QeeYqYRMOxEf09c8Vh4C9TEWpgjYNvjT8d49L67rRpRnnMuy9It4Bu+u3V1Ha4
20z5g9cPLOWFDZYyyHae18J4GLpgNUhY3vbofdjQQRfp0MKDshEXCpvoJ0qw3cBYb3Cz6y5xiTSR
fi6iGj6DKQ9VHn7LBd0iG41nFCCs8OVE8057jCbfRuIXbuIR8XxuptMaXOu7lTLaV1bFa1dWLOiS
KdqR5XswgKb3MfU7Z7RoxacBaFWz/taXob/WZ3aAMjX2LpY0WzugaGbOdbEd0sa8ryOb1E8q9U40
VUutMr+3uQVn1qIPhV/HcRja9srEmvwGFiSDnGVfr1qp13eNRsncd6E5lJjzWpZYYwd0o8dYXPrk
DHLslG1g8gH9/g6uqgEoCXoChLV1FMBFZuHh6SNdw1kqxQmmQg8SvuaTxj0+AB/uXHCZsRyeTaMH
epPxy6AzT3fg8JhcDfND0xSQM9KBmXrLQfHjv1eh81yQvi5CG/xXVA8T6OTkI/WdE/f8g1/EEEh6
1WlDZ7uQLTm23/vNMdIRILQtD+dQhMU6xRhgzXACKtCOES+BZ8VBxum7CMZoVWeOvx8xY1qMEQ5R
iT7BM8UFfB0GSboyJw3VRlqi4XdduhmhMx3HeAxJ0Ie7wIZ2PAzVoRLdsE7hIS5mqeKUPCO/8DZI
NkP0Ztq10OMHQwdG6lYMUIyugVB11L/V+QD4xS4/6DSS3FakvM5sYuRSMWQmhnRZaxrQHNGcDb9n
VNFs4nWoFyQemoalqCeDaw/Y4N63Cnz3Zob5Q3VSXStfT9Ie7+0BUiOFKUjVFkU3buR+p2zp+fmA
RkzZJsvOnrLXOfLCfdXkG9ObX7pR+ptYH04DDDRGX+DIEN7RFE6fZTJ/RhThoOX3z5EsPgdZflo5
1ZfZvunIusmz5pc4ZR5dYjPiButEw5GjHjY4fh7CAS7PXJ0aSdHUFLhpdXXBKGXa068ltyI5fqkt
lNFa9OrnyXoypbsJsgDatDfq0HW7RxvjyR5XGipL+Gi7ZaQt8Po41178Hfb4txSzyQLz2pWSra9F
ji0KViP4vw5g1KH+vfWuU6KVMsRuouqYNJTNB2dgJnjKk73FBVjormuuh9zITs2s3/YO3u+DZ9zj
M5SC+Az6Kzk5941tl9w3RrSTmX3Pg/gcjAaYRy9FdhbQ33Ym7x0r+QOGAbQiDQNDc/Ewi/6brmfU
doZuQAluMDA6eOdZoFBIh5w6X1e/DEp40009HYT6kEzMXwxZd2/yrPdl+hCO8jmPm3MqJejLOEUT
x+SXv6qrjv4pTmsoJ4E3QDhe9daMEjRvHlonb5eTmY2nORvTReAyhdL78t4djQcGbIYFjU56QUVw
1TnpPcqzY1MyAumOZrWAlZsumyo/e0lnwbZ1522ltw8ulHT4/hZWq1rzUhbeC87qMThyKMdmYp2x
g4uWRjvQj6jmcWMZ02sUKtOZyjrpWf9QUyBDalA+0puh/qKBNPHHkS4oWqVFV4knKPTQmoZCWxuN
+2Y0uEwix1w7syOXnqDkg47sHreBdilqHd3EyNBMWIEp961wWE1xe85nC6PMmlFtLVnS23ryZfGd
LZJ1iZn1ObGWsWWEhOfOTeMHt43u7Pqu2/SiffJEf1/O4sPsEN7R2fMXZpjvOz3ZWmQJiyYzAewZ
9d0UKr247VLnKF0gsgPO5uO2NbNdNXRvxQiMuh3PRGMPrTa9BaM3LcbR3CSmu6daBWzKppBhDq6g
zwrZWhnr3cYUKxZ4osGKapm2r2BFDawlCaD4GNZGByYxSXZJbT20bg8RIYigQ4f1KSstJHyZxrDh
PJ6dML6zhHxsamcnnX5vdjRMNdxk4ZG7FlyqIJQlZy29t1Nxl9UdJmluebLD5LuvHPzgX/tbD0D1
unBwgUabh35jFNUqM+anzsmdZezO7AU2fJ1R9Iva6h4dAABwNTe5QDaZ21fQddd2Wu9YGnZNl16P
FOgXmZn/D3Xnsdw4s6bpK0IHvNnSgJ4SJVGq0gahckh4JBI2r74f1n9mok/HxET0sjeMoqSqEkkg
88vX/siW+YjZZD0Cq7UdQeNRu264+kOThsOhuIZWf6yRGtvKPVI68RJwhjM6Y2N2BOSW1QX+fjNk
GaGqqE467cu9nqpm3yhN4a1D9pjNdobzy1M09A5mnIjoipgfeWR/GgPzyWbvrLxi3/fRtyRNljWr
arcqxsf1J3yadxGsFNlt8qt3p+3JpB1JjdG7TkUXQ4udami6qtH6VUSgVRHFkP3aMTjfTfPGsuWy
qziA4uSAwwO7ya24CNpdspSxYRGrWECkWeVeFN0G0Gk/+W6cFV2wti15gfFuNo5D0p+2uSETdYtc
7zj4Vr1JOrIc28ekRepx1oy7eTJfFSsDQfxEItly74fRM2w3sTdRtE1lkUJS6T+6Es8uOcxN4m/T
gcAWo43xGl6L4VHvZjw1DmE6dfvmiSKkoSn8XrpgdUqgeJQ+M50zsOW5EEapPnoZs1Brzhtnan8G
Lg0L9ZLjYU/w0vnzb12q56KXh5rUaaLuB1KhPEIye2LZM3L0fAkzMh5aVqDalk/gqifWHYlAR2/L
SbGYI0Ri4Gl2jgDYTqojdtv3pYKpmL0XTdcmGuRLKZMfbhOR0LX4fxZJb1Q4TW9QO9Ryhr1YlyNL
OG/2yKZD7JUHFs8Su6UbY9dr62jW1sVZFAUbdvYReOVzlyBewE+3V0L+nJSTHirLeOqdh3bEEWet
CIPwi0PGYFNnDbOcYETMwuBpSqZL5+fHhrEh929JMW8qEpvIB6biCPZU0s9FMMli3ZJafSRdtssd
xEaqTtiGs1FvZIUUeKFXrhi++QCuw1L8XRH92nuPCHuui+AcyuwlNT+qASO9D6PgQVC3HNVWji9Q
8yNP56SiZrq4KMR+rBnm+Gtpl0dwNfJ59w8FjPvFSm5Bw3Ywv9Ra7hIJbzH98av60kG+iSlbD0kE
FEnMuZLk7BCzv7yMbHYDbdml+emX1qqqiEdpbnTj8cF4v33W5mkmcglXn65fsa+couROawqx/6gF
HuoCUW+5ftdVFEEx/PBFGFOtjUQfTpya9oIWns6Mx4Eou7E8o7d4s0kcnweSqm0MnGT9l0Z6yhRp
q152KoeAQKPkPDIdehGSXptUBn67xoVQrInj0NYhcPqfuWo/9EQ0UuvzRlNuw2CdapfWMhIzIVIN
SaJZ1qJsYUkTCBbI2U8Y9sLOe0v6FEib0EFkfWlLInbyS0jSCL3xUiuC5FXH8a7UG0F+e4MswU6b
HSssTs0rQfcHDXMgUjNcNYjyh6nh4iUwv+sB2/80fveDYrZ1rh3U0SWRp8ZErYOD39Qzym98ItuF
Cbxka6jGjwex7Y/j1nRwauO90AvREFwmpp2+2qHA9GrsoyS6TcO3GYJ9JNICW8TIS7JC+xP4HuOH
d6j6gqjchmCwpd40VYrnSvzolL1JZ/O7FwC4UYug3YyFqvkGB40ptIjN1oQbI1czJ/IG8bvRjptK
ukfPJTszkOmm8vmK1Hm4TisLOTQQWzw4JPlGbCQjwRdC4L0a61eTISQzihtCUDJCZUtSJYckwrzM
l46XPUzoGNw67h2xG2rJ1pZSPtkcG3Q/cxHeaqsEjjefOfZdcyiwAoG72WfHifPV4s/PtnC9bSGc
va+CeJnxRdVJQDhZFXFhFHwSbb/p5vkbs/7e0zi02NG93UTGvMuGuhTDqbbSGv7P+tFn3XZx+30Z
2nRejmhOmbjSKjPXY5tE4H0wlF5W4i80C/Hk5QG6TQt5SFdl7EpzcQsM09ygq/1ROSlvXeLBLY7G
0zhaT2P7Q5HSzuZBhQ8ru8pOM8xOmk0vKjAITDU0ScBp+Elbc5wWcO6WCQ+HnXFvmwwactI0BpX5
JqLNw03dGAEBcUw0QW5dtWwHonOVQW8pEaqE+NNcsKIhYB2JcFdLUvN6sqmc+xxan0NIMhlVgb7r
nGpBDo497N1UMd55CoaehSPLFnVQhiQqY8y6TfYQX8Hixp0n1l2AmUialyDvwFCm/K3zho0Q4m3O
SJR3B3kZQsQpkDxxjqXG0nfQhF8gQWxWP0tS/N0u+9Oa5mFWklB88yQjTMNudGiqoT5QS/B9HGc6
tCqcENMulxXS/HKPc/NHRJMMqffyq5bpTTvpMRckWRv2ZQ6slczUb7MWe+5+lyUDXMDMMR1n2Jl+
JV6xm8aRqOAl3xqdXJtpjY6/5DO2E6aOCkVQ5S7Pg+yjPerSa69yiRjYd6j2BZeh+wPMtN/rJNxJ
TgA2vZjKUhzqazpYg+9ZSb8OXiPyj5yScDOYoVPbp+pr1ux7WC8BQmbGjd6lc6SuaE5zG6ffO70q
mfspuM2EsctCG95oSujiiJibramvL43OmieZ9smHXbTjwYMMsrouf6JyyoyHjCB93dAPVQcgKEb+
EImB6cSN0w4ry3pI8LQoYeIh7nBKTXM89Avv1F8Pkk+NgtEhHU2t3otD1SDOtXJyLu2ZKMbaKFCe
eGRgypHgntA2Lv9zqPb/DcL+m0j/fxF3Yz/E7f8f7mbpsq//ytr8/fl/kFrX/g8n5AiKgZAeSbpP
wGP/xdo88uJpGwgdBPnRv6c90HlI6yckKHqPh+cQ1u7/sDb8e8RQhCb1ha7p4sz+nyC11CH+d5m+
H/new8EY0cPgBpBI/04AVn6ucrN6QE50J2vpHKQOTwONDDE8pXniPCMu9TQFiJLUhfa+9NWpg1tX
WBc/dfzXyHeMc677R26ASy9JF77nFqJyWg67uKEb/h12loaUQcYpMmKivgEm7cb9ORZ5eGV/DN6j
gugjqaa3Am3QCxPSrh6aJ0OD96paOBczi6qVsGk/czUKEr9AJfr3KR0lIpaqIr0Ls14JZf7eWnoB
l3Xlsch9h6HS/J17zXL9+02jJ5L4MZt7mQFBlOfqjTZF1gjXem+ybHzykJeFALHvlem2pyVAWP/3
AatAc+LcS3hlPiN7VJyNuiEg6dCYrF0/5+a7+QA+qUAKj3aZrHzT7t7qovvl6QgkOxmW9wjYLHeF
92LYWt/T/twEDuRRoL+yLC1vttNcwJ+n93aw1SXzsmb1r6fLg1IGb1U0+nCStLPtaOp+1ycNsZJ8
Dk9OIt79x++lsUXv/r7uqOMo24Mhn5rWpBfHMKvThJdeAkw99zMVaF70BUJb3buodV9yr935gBzv
pQVaFWnaw4IuWw32ZL63i2yOrcvu/vd1dkafI/Qd3K0qqK1qlfXB7Gnih9YIfPJweaeWkWJxYbun
v697ce33KfP0Uz04mNahLTZUJq1pnkzOTTF9hq4l7gNlJsBE717qpC8hsoG/z3o6+mjpitJtQRdx
v6T1e5OrkH6XiiR73dfvyCOdoymAytXjaeCFn4DC4CVNUG/mUZXvc4X8tuxKtbUmGtBo0Ym2SHPs
OIMTfKdlJ8I2jlY51btA88HIvCDomxTxFoJtyfvlzs7wqHKbmOh6f8dUvNwdZ0jjBafpPz8RlhGW
Pd9/hl3xtq1ZzXc3qgiMAvzYwu5PeGspzBaU1zJY8bQqfcBetjW05dS6tZ433HMpUEcF1Az6SzXe
297pjyWyiH+e+lFzJ7/BALVomEvMqr+r2Q3OywBiOvQaB6U7tVe7gIt8PNMN7gFXWWezDa5W1qt7
6dAaKJEfYwVU9055pKTmtth13s+wq+u7at8DU0WvFaIocLLlta5FdY+6+Ugkgn7+51muvqwq6S8e
+Xj9UNxrQ2FQ5BBC1AdPq7kClc1Df7/kQXFvA0F2nEFD0zIhmbeC7N4nBZca5WQANk1+9+fUOjDj
4v57fNeubHXug/k1GL0NogVxT9vSeQr6/KqNhsukmOfXyPn1z7eiub91ixujpVkXc6ZeIJ6Nt7yL
7siBARsez9opRa1a0nFX5WV2a0S0s7IGdMPiVgk8JLx+bSyP1IZ+mw0Til5G/kPlUnFm94O4pcwJ
TeGDqbg5SbnUf7xhOG5vLf8vtgYUv3aBPsn63kzcWbYGvAnR/PhB9tpCvF/F49nCIAGiPc/Hv9/s
U9ahPuKq6n3yLDPPe2vLzt9Vj4mi5XsMxiVOzTy/pvb4Oj6e/f3Sowy+76bsZmlZvPka56uTBMXB
Nuzibcloc854fbmJE9jR1fhW8kvSn2YcA9bOUPucMwY0SUNlvibYdt6mntkmqcLp7KvuFfRUXken
Jj2P1XXXdRC7VtZ6lP+N2Hzq8dbVOfbj5FtX2xS7joh5GyKwFvOz9SZiqmdmOxRj7r0YX5ww0cg8
J/dOp3Qw6vBtaF15m8RyCMR2MTIuZ7jLO4jz3M37cZpD1OQyjFWbG0ch5urSl7Vaj6Z5FNpy7m6L
PqCVUfUne6Grun/BRUbafYO31S/z4xSZBIk+HkRpknA7ce6YPa86NiqrMSrxpyBE5kz23dGCKzkt
RSBPf/9ksU7/86cBZ/HBtEipffxECCxysDWZm3ZZnMt62thGKY5hMRYUsGWXIZhoCR3ciJ7s5DK0
mXkE7KWdwf1uTh2VakF1s6HgT+4c3IfJmp7T8pBnS32rSjq1JiNzN5XZkqv0eBikZwKRYM8wscyq
IJW3Qanp0LlpvpNmWNzzZPlMg7I+VF5JjE6vnnJ82B+FaSfbAV3cqcScf4RHIg8PvRwGXGUQn/14
mBqbjMrF44t/n8vHSzNGTRjP1EIzhNm+wr750TbAE3MzzVeolOJpsPvf4DZRPhUfSW5G17EcUpSI
0/CRZWbNYt5X2yJLho+hjeeiwo/DTLkbs3I32Xn+hPryPNJYihNuxKeUNC3lrLNLOUWJNTaBeblo
8PxLVwztvq6at79fygGbV55dLhtsrNCw//chHDuT0jSLEVtTGWzbnPBylGKorSnLEAa2jqw0v0Bw
Es5RTnYyWL5f6kb8zkdbfzGSExuedMsunQHPZI7nGS4Co4kxVBeH+liSO1oE++b8VIRudcFMmyWZ
ezYSK8p20zyQYN4gPbFoDrxIsl4iu1WnoW0yrDlO0Rx8ad+dviUTP1NObJtlsxmjIN0njXcqaxZ/
PaXmN2TSZGDl5qOVmLTXaZxPMyjUOSrEyevaB5cno3sxvBR8livU5sN9okJ37Vqce/08fRM1pTUL
8vBPBYSdpzQ6GK7xS8f0qDoxUQTuKRfqY+qSiJWM9tF6AbhFnrp8b5qFpoIarUvYgMWiH5XrlubC
p2ZyiTnAX5Y1NI6yH5nPvmIjpXtTvs09/BTQyfQBXjsI/VOqLvxC4PnI8tqa0Vh9aRYKjj+EYPX2
5B/gheTOQi6LWRphsdlmzk9uqaFIv8bUsShh9EKIClzaWf0DTS410sU+gm/P6NJel9Nw8TUtHzp9
6yKFuJEIGcz+HOo7Qeq2p0irNslsaKc224LNYTfL/V0aoUVuZGLv6J3OR8IjDC8/08VM/rVuTqmf
/SidpY5t6Ny1P8I/WJHC4kSdaO721a4izapGxLk1SsX35LE0yP9KSjpmy/mldO3yBoqfB8686gcY
F19W8dIaf3zZI5QbyxeCpz9Llf5Js/m++OOpH/wP0K96pyinXyGUeVo6l3epfFJuFxvZcPb8G72F
RPbY8+sigp8i5wcRP6Rwm+Ul1Go8hjU9sEHNp2Xo8GMaPfOJjs1JWm5sepMXBw3q0UF3GVWlGDhy
QVnEUrbk5BSnIGiqzdQJc1XQcfpsjxRxeNRJQGHdxsxdi3le4nBy2/U8lBTCAg/Yyv6acOm+MoDQ
B1xhYdXYC4AgSEHwQjtnxhAFGU08/P3TDIZEhRKWoxE3LmJio7g6qgPcNy26njBRbEy0+lj9OnWE
Ft4kqTKPtNAxiSzJc9At04klJB7nJDaMVO0Cv9w4rkWN79KaG5nn1s2dpg92AsoQBpPelJy7SzQK
o3nv5ud/Hur2oy2cKsbi3xwX1f/r4e/TtMbqwypME4hXNMe5qtJy5ZZhfUwTUFMN9igpOsdVZq3I
RsNpu4irG+p9pYEqgtQ0aZel5wLb1Go2f+pAExQ61t/A7otV04XdC9zGPHdYiexh2Gajr49Uxw5D
NQEHeeepcOiekiK9ygqjq2tRuB72FSKtdqrWwrBomPNv3RAHg7tcZoHaOPAbF728pAFjiUjyDkz+
Xc2Wi5HXPRVJhiFqSA5B1W/CtrLw4bnlKlcTXRVOdoxSa9jOuXGxBdJ7zDVPjSb6o2/7/QQ9eHST
o2v78mKrClVyA6Tj9565deduPzd9EuvM/UkEBunTs1Edk+WaC++rdZ3gGBXTlfZi+RIU6uR5p8RC
25BKVGW24btPRV6w2fT1Ic2HZEWJLcyT6G4Fe/0BhBxrAxfqyl8QrlJruzhtF/cjNuVAWdbZDdk2
XXfJNwivKb0FeAPAzjAZaITzZU/yCwISvTMHKro0dHoZrhlAutOIn2GFQi99LlmKs4VeSdZ1kq3N
Pnn3+gx01S+eQzXjMxrZfnX9kkE7XaxRQ4l2QrH9syMIc4lTM5noz0VkbIggiJXTTCsbGBSwxEMk
aGOMGHVzCUarfpLKFLFnGRKBA7Svxv0SYLlygpGknTT4OTijddKV9rZjZuB1quCWObnceyz4Rz8B
JV3qSKy6IXGP7E35CYriHe8yudMaUpXgF7pcgrbZWo9hmjy3vWe9FaLsd6bGLOkVr5nReXsrA4bX
6Ke26AZJ2m3tpOWqod4ie9z9i0EzpCE5L+rkko2zdxpC97wkjAV2HrWb3kiqdaEG+9jSNGr1GACT
ZKCVuFDJtRHLN6tL6X2h0PpMZoq3Sn2z2lpLT7dxNl6LipSqsKZJO2/JZNcCBp9M0nUWpuOBgcus
ngpsmqe/DwlpiaugMelrSjn7CsASGAJeZa8TzmDTNHIViaPVlv4lQXa0M5b2R6iLb+EwkjTRNNzF
g8bM16fekxmJ75mRoMSvuSZt4Uzb2rKoyC3GaxbZxLGrRpz/PsAGQMPBFxodWS9+3x/TBt2ltEww
VENYx9ptDAKCvGs/2E6JYCchojGDP+X0U5QKRCGEGYvSMF66QRxE3V85DoBo8v5fXE14Ops9DQxt
jxEGWqqvivqlMpK3io15C+Q3HxICSginlFdvUeThNwgKWOYl4p/5zSAzZJ3jf39mc7060j3P0zAc
BspN16idfoyyurZhwtEFM8ZqImbDlBC6vjHHmV90R4DMCyOifm5lfpKZ0ZwRDm6HqBdAKigTSCS4
sC+m8WRCqDYUoDoufM44UCtW9FfNALNzpbOcuEr7UoorQPc1l2Oxl0sT+1PKGIl/a2NVPlA694xt
RchpuXF2QzAiVJ+9g2QoWivER9NjzQzbW2G10dmLGjiOrIkZ3+VFZJppGHaDY1T+qiWZ9A7bklDE
9jgazKbhRAmO0do4oKfFXgWc3Ha9KK/zBCUR5o9fgcovzuar2UrzeBS4mkzMRDQKon9qlr7bupPn
x8ENP6715LUuTIrtnwoz/JwNDe+W1cRLCSFP2mwuBE75zyWGgzNE0UEmR2vg4Jv2BoPgXBzJ5jg/
dFN7UXZNPNQAz2CsCPmKQ9Pg3qlb9orwNVkK/+Es8VbGJOpYkNOywr5knhvik3QhyI1aOKrx5ueH
HIZXFUm+8pZWnCwHpxto/nPAu/KMr15dKikYSWhlYbenl0cQo4V1hEWcpIvZG82z8GLTJ4MUysxc
WT1lTaFXnG1B7E2mZtR2YkwveaZiaw7k0Zg4IIV62dNu2+5TrzwOfdRdU9MpVr0bDnHEb3tS1VMk
o+gYDIm1a9zq1pWGS/bPfCn9koh8Cz1ekvr7HgzhIjHALgI3aAmul5Q+csJ0+hM21rR1xvZ3aMyb
UTtEaufe2vaw66eAXq0LTJ00KBhKeEyz7NBHj7ST+8TrW95PKx92Ti1Y2ersezWbz3WlcBRXhMmk
aWNdcbhcqnzqrqhBaZIPboz8b31q/BhFT0yVNac3qLgX4LC9xNa1mVsCPmbX+OoyBs2OO0p6ecal
L8LXDpfmHs31jCba8E8IR+AWdRCsMfQaG0NlV08av+ZsCa94iP718IK2UO/9zqcoOazCFzdtrZty
n2eTJQckRm4Lciqvvdlyh6gUbXroPtcjXXTE/BDZip3XV+Ju2PSCVcXZ6uaD334LVfjFsmNhSFab
Jg+eu8btv5Zuk8i+fEfhgObAeMrraNfVFoVZg4+Ekdh2+8QxpoxnCwGDF6h71esWa8kE99oyH2E4
sYvEPzppGMSIM3bdNu9t4xume2P2s10Y5W8qm+PKycxXC0ElhveW6gNT/ckb+32s+C1bujwz9u+0
i9I9RAEniaHZF0mwy1LIUJJpkBig84i9lhNGZ+VnriNyf8G1IjhMlqRmtygY49lcm4OivKRjZZ18
JiZc5PfWRn6Lb+YzQly3xzq5Mgxz73gI3kgo+tSJl2PQtmgwRxpEA/HKsCPBUF/LhzHxJHrGTTmU
W1WNtFJIHFapbAA0eou10zm3jqTfbfZi4iXvPWnDazthazJYzLeZU/RrNqJxgPyFhSvRppW/A79+
VUm28H8sNOkxptlVgDZzdL0Vpz8VBXTXVdP3KlUEXI4sqNHBst0bxoaLgRkISJS8XY1PIbvrWQIB
Fw2qXv2QmLpgUD5alkfCxyZBO3eUi0sflAYtNnBJFwM+5MXg3Z6G6Iy4z/+ojBepk3dHj8HOLPtv
abQ4a9I8kdqNeq1tK31Iv96npUGdOH53RE7MZoXR0TaftEmDSeGdgYCJjLFiozKpTesalKP28DsN
/dhoxpNnkI7jBearDGUdYwSNQ6f9VK33khu1dTSs6BXl8u/JYKmveiwTbk4r4qAJziHjbB3ytzPL
/p37IOMkdwmBejcpw4zYgIXosNA7NEN6Uo5EEtoYu8msB3Qx8IpjZn0zKVvfZj45bl5Zri2cvKEb
sEiE0McpA1s1ESFTZKUdFykGLtGmn9Mifw09MahdNxOUhZU8kP13d/ChuezS3fQZN10DvSwYCFYS
n/Bq6VDamEgE7NmmBsYf1q12klfTr2/CstpjQWEzQXLkbJFRaME+dySdrAOr+ahFNG4A/H8WyXw1
B8DvQloLGooBdUNX7/2cVEFQSw4KpBJE1HIJUT73VRmcW7866qA9qtqmVcISJqfpBynb2bHtd+wy
kUEUxHDASKOhafdRiWV7TBkdlxLYo9DbAELYSjp9xh67Jlum+tjlc79Z/OIUlZNBCEXtXLqR0qSM
PGdVs6J2kRzQkQcf8yMahbkuJV5meDVRNB2IcSMJxh9GDHMjHWrGVG7mMrkVYh8KQUeITc6JYgGu
KnR7o2URr8r9CBSfb+XovYySLPsCR+0qZNQkMrrYC6cnzi3DFmJ10J5W45yTcrQ25MjRoGaXT23a
Ee0XOfvHSWqQ9Skr2/w2GOHvXnrBMRmDn13WEx9SJvM2DSVdlzTneI9QDm/RSNtbCkeI6l71o9CI
/AJOCPykarne+7oO+Z9eytoXm6oouK3bhg4gDVma9tTKAVGuTEV9fYhUwrRbJFeR+nKD7n1GwR4T
jG2v0R/gL8cn4zUeWeLLQqkjAOEuqtx96AVfdULsA7Fm3mlyug+R+Pe+gTkIAM/XbjHe9CP3aVTN
YfTTaEUrOFjRk6rDjvloFtd6Ca5YzgkBbqmDq81fYdFHTFLUCQkSSAwO5iuCY8ZdgFC4LNDb469O
VoXLGin50LZz1dMGJctnI88akCi7REvyIiLS35aCNcJuWAgXCv8k3vzsV64WbrHaoMHMH4w1Jyne
Ud1TY6L9eu8uhXzNbMSKwbAu0qX5vjQIcuqu9y4heyOa4GwvgatADzx5enik+86ko0QOqDHSiBIW
jYiwQsZrFCGNJtnjXusl4nE7PYX70QjnY1qSPTCbCt1K9cbhvVmc/dxNUZwnDlWlqowQnrIn9Et0
iqZar4Yuccgs8ZtzaQxbqxn8VTn51HS8tlP3Ct5M2YpRiCNmloPK/XlbJeZlKAAa8ml+Du1ny+GQ
LVMZxeQ7Uj81VH6caJShQzdUe/J02D1qidhzTn4/0nipEOUi042++r6Kl2YKV2mA/sTELroy3Hre
pB42TlyqIdoPmabdTgtEcGPPAasv5ubk6+KnmwXUNwEMOalfx4pau1Ij22Ve7A6ZqxB6m89BbRj3
0lD2dbKj77IvKDYxAhutu+MdJVFXhjm91s3k7xYjjfts8FYKJehrWbrzDTwbrRX93XMn1tpwqo3s
zN/4Wx5TDQGoXCIPs9/WckiGBzOuQRKuUUaL3IKYrMPUljbofvNwokKOqVC59NC6PWorlXPX1uFH
9pVDS648M/D3QLigl273Dd82nlVyGJAviFPaVpBiybKKZNJCmAVU9KUiXfd6PCczfaimcPcJdA82
9Y0zlN/JdQ5imaFAkwMWEjPi+K8M6oBD/UW6JPk4aP0NgCGOhiPBqQMVSlN6sdwodrMwXA2j/QIm
sGwcQrLJXfLgHpYjcyZ9WikXlVMtv1AKA3KI6dwz1IXOdJEeWjKyI2kjUujn3MJZL4N88RQCYqeY
yWXN+w+U/idZKc3sH/Evk1IIPs7rUUF77h3krmAy6CAWuu+KfueNdn8pikrFhGQSYtRAJCMehksy
nxuUZYvxi2z/7023nOHuwSf8+tSyNq2YQUmHC1AOlp33SV7bnzoa+rVo7Jdl1jr2iv7s8V+RKafl
S01s/n56QHsDomYOtN+LPGN4HVERWbbaZFOxsZ0eF4GaAJzGu1UWVDJhjjE5FcZ58RB9cXioaSzK
8KBXnUIa1XNH4VFAZekn+9przqTnEIyW0ecuaGbvydLFeJEezBbpiIv8ZSMXB3FTRLaD11r3kUD1
UzaC+zT6XGINJn2FhLUcyW7NlrdNEKEbOLp3o2ewWglcTQCwIXNHSY05+mZm/WnTqjQ65wu/EGsa
s+1MslaYEDAS+Sd3qINVn4h9xEi8cgTuTxzazlb5RQuqav4pDUbZhAaBnZOaLJIoO93sYCBKW3l8
8rpTJSyOgyycexTuGAICM4RCLrGJ7Ii6d6+jYgI/wLZKaXlwkNuJUe5ylwa5SNXPGBZmw4NkxC6v
UvdShCjNIslpqJNEFXpEFktbXnUEhDog0QrTJjluTTugMbs2MVF05gtk3bR3yvw7cZ3l2q4ZNThF
COAPHa4cmZBzaKgeaZZVrAfX5cBCmK87Bj/QVe/diYSdRVPoKWZtPhLGML8WbLjVnLwV1smNpH8r
x+w6yeZlkuikfHwkblhSw8QayyyWPJdTjZm0RKNrNDcTkvAqUYav2mg4hEXEQLzk3sZOrwJPwqZs
Ux8Lmz2ey4dFoVzKt6617TeVFDvXajaR57WfEe6ICOVtxJkQ3NzqVxHA05jZ6wKO9skOcfbYHKkR
/qfXqXGiPdo1xgKuht3sGIcRP+o+kAYdwb5+q5QctuDZTzNC78HlVwuGCqdSmd4HjRSqCVo0w7gv
QNsOTZ+n50zUtFUaHqpA3V7a3vgmWnZYLFLrOiuA8l1FabaNK2lO9R2nRx4boXHH/dZshPS+BgbB
ddJHb17hcrtr9N9m7ceL0R0n7T7VZUCvVYW01xLJxgfxTzvufGdkgukjeY6M+SkFH1Qi0C94hNfT
khZPABerNCTqEcD8Cor1pkMm7GQqP0hopSRUpuYBxugie16Tj5BsWR6uJTz7HNu8eds6XRzJ7nO0
ADWQLFJhOVHAWDbdNrWrdzMZaR8jFZrMlvqINaRfEUlJaojM3wpTVg9sqn+aqZRemN0pK7hIXT0P
H3UdXUi/9Pbz0H6KEpOYSOeXKKrVEY3ZNs19gqI8Mb+IRTy2uMo/utDWPoGN6GtJL045E/gfOJ65
m+1xIYAChaPPbYSGLU6RoSKab/yNlxvDRgYZUJIICYzW7MUpUI0hDXrJ53geQEizMP+Wu87bhBKF
w888kz63YJ9rIxfLsni2jTZ5HthvQZOcRic/LA+NgKNruhkB4VhEOK2KyYNXJUO2dLEVGGV7Cv36
gLtn+cwNECvqTIrFvyBNfAryCbezH84rp/Knc5QOjAkmkj454wyPbIfICcg70peM75jXVByxwBH9
Rwuw/5/cncmS3Fh2bX9FpvFDGrqLxkzSwN3hvXt4NIzGJ7BgE8BF33e/9T7h/ZgWnFklklXKrBpo
oJeDNJLBCMKBi9ucs/faM+WM4luCzPFIT3+ru/ibWnZyi67uM76m7JDsjeumxKLVuuoX26mfA8GR
Htj2sGTfCSdTp4hEr5ct0fRGwyHYD1ryEUetQc25gGk94NNRZ1dWUb+0JTI+CnNPpkIulKzq16CN
Hws72NtjfxwFRU0b2gXLA94tB8hiZYlviMI+DA6Sva/vtcE/aRS2j03UfprUKN8GQC0cLTaOdtUa
x6oKlL1lElQMzdzNtfxTpc2FpPQx0YKnyczIdi9MmhBl/Ki6/UtoqrR/zGzaVV2kbUa9pI+fJpto
bhR1kRvOjTRmcKmA2uY0wJZyS3la/WhH05umkji1hF+EbYncGMZKjZunapOFZjykbsDp0wMOD4LE
wJQR69w4AZ+ZieLQ+xO8yWmkKeim67KM94Vw3v2M59LHgFfyCeeD677bglIKxXgQHieCkr4qhntV
XC2hyOhl0BEWnWFsS9/5qDOkjXY8vjs25KC4OVFWhZ5efjYHi4aj1pub4ZPrk+mZkPqjh0R9FFW5
CSt12OQ+h8/a+RhY5taTE5wbv1wVcEp8K6eKSN0VGoYOPT12D3LkSAq6qngw/ZokHyt9C1zcHVPD
Jr+zNh2L0SbJ9LfCVkdPmUF/gaJfU31yNm3pLuDv0CNy1fsq6g3OljJdKSHF5zaKtGVpZdmu7zHj
6ZIkuml6Ekl8wErULvPAImxXCS/4YxHozhq5MowfAaAlu6bM5FNUuK9Ste4oPHcPpRT5esIovnJq
+2TRi6E3zJCy2zPTClHsjY/POAqci3CmzsM8vYHhpe7brBfH0Hw0Z9iz7dAD64Pg0I0YrDHaQCFQ
erbYofqlj6OBtqq5h/qyDltyVIAziI0d1V5mUv5Vqdgcbv+Ls8H6/quGqJEd4UOcXOU2NNtqkzPK
tC429kLRIVUBs2GrtrZnMUJYNif3ERFVeqeJiIB73nCdXXLtBgTeZlN1/h8Rqf5jyIH/RVJWDcHo
H0hZD+/Ne/WjlPX2979LWYUGdIAtFdYix/6rjFWov9lCQ+IKb+AvyWS/Awd06zcNKMmcyof4FX0p
3/S7jFU3fyNGzzUc27JMGwn4PxdaBgjhR4oNsBE0tBr/mTZWQFPMItcv73Txgvrf/1X7P4CAotZy
fUxILUBVOW9X586a+x6rlbEcmmCvdcqredEbtn12y74riOHV96PqaQpmAYQ/S5/GSDJkz+aMZHay
9vLDffw7oB195p/8QNpBzEt4kqvjojUta85++/ka8VBGzlT4vA5JxRyMfCRK56YC/gWxcnpSGhRz
RWfG8+WACUNbWMWwK6JZLEvtjaMgHr1BCtIw4hc6R17GoZ0S95Vq7knOjeDICv/kmrVfxMFcsyos
Mhct1RDcZA2S+I/3NZ5MdOOxWa3QqjwBR8LG8RGFZxdBFRlKzi6azDMzAuQ3dmJLUkeAN6/++L79
Aii6XQI6aerlWCuQLzOGfrwEM266QWZqtSqptKuK9RRpEAY7Fh099J+qfkDzMYCX+uN/FUbF/Nl+
eV5CMwA+gsVwdEP9hV8+ZcPQmI2frYRTVk9QXo7x5AbXxihJ+lZN62JOSbDVaKAsx6xmpx+V+G59
ymCjNWYvvBBvnR6Jb53wcmyAGWX+yprOMWXeKdD3Mk12E+41KkkHo05PuSOOHJLPykh6NFaeVkwP
qcwvyphvCiHPlsuEKMW1UItdbnFqrocdCIe1g85aH5dqWqy1wNj6rr6zqFZ143oaHPSBaENyL7Sj
dTFjvHGWFMq26YKFU7c7XeTeRGUFQuTSzums9PWSZBaULdHWV6ZTPRjI2drdVPn7KFa34ShW4wc8
B3ZgwR3llLM27OlbbKZR3cRFjM5T8/ws3GjIvUvaQ8ojZ/eHwc2Ovm8ejMBfwzdfJTJZU8m8l2x7
hHNXut02xCZdO2zCQgr3GqX8SZt2bqF6xsTCpGZPk098vNFATa9o/slgYs+BQat+VKuBtBSyhwtr
Zzf+tdWwt9CMbU25Vmhmq6a2oWODim9AaUe0bq89FnQCGz3c2ygex9I5B6mg2ls8FWg+ynL8bPrW
NgfENysqqOFBjGBTTosi2KNCJe0LxU3RVcsmlCe/R0ajJLjfp+VcJZ+iYUcpDVe9u7YDSpLiLQGb
1lX+mUrtupetV5P4B+DpQagTwV/QPiHKNz554b1YEZG3dLU7Ctabqu7X7saW3S4aDVSrI1wjktlb
+VKWxmYIu09hWZxwXhcenSOAu83K7HkLac8g85PYZwZUvybHHA6vXwI9gtBWXcO8jdejW+rIo+2V
20/3fWpQb5DSWjY5SEhLcRBb+M0jGplUOJu6UM6OTni0hig6AS6dEUfOB7SSio27pX1SYSAlxfip
5meFVfKlVWvProM7E/d8nAz3lUO7dr7LvZq+2BO8o8xYkbZDAJuQJ9Q+a2laJ0VcKWR4WF5W9mCe
spEfHL/1qbsygumS+KhvCQZBNzuRiVNW35JaoPKmAFc/OzOLTVBCbfqt1XwoaozUGjdRheZdA5ht
Ey0sISwKw/UsstF4DRQKTrBnqJjkR9+yn5DpvQeCMh9dV7DJaoFmzsnXeYzhvJ2O8x7Pctt9W/tr
Rxt2rejvlRoheUyyt6uuQH1QxzkSWrLVrXAn0VFpSnypxZMwyrVD55BO3xpL0Kophz2HPFK/xtnS
4LUGIUCCg9hkuDAt6QpGEH6jdGUglpkXhakfdvXIq5e098EgHtph3PtNclHD/oDSb6NG05ZLwHrQ
Q5S50ICom3OVy6PeQ5RX9K3potwXCW0Rk4mp31F1Jg7KXZduwvHaWmVle98m404BFyKkup2fbxqU
8CXynZQvILngsBZ7OwJdMtnnqADd03QcOuB2jfkLJYkG8pN95zcZND3IWtZz43w1OT/SYtwBgFg5
ovWqMKUPQvNU89expImeQ/iemmphFOm53nQtIFWL6NqI+ucw7BQzOTbKZrQpc+ZiY/atV9jguFyD
yeNCnuYqis11wWvbjM9U5QxSpCgObHvXf2DSfSCY74NiGawsw/zaO/m91oQjPOoO7wFybyNl9AXC
efHN6tFojHt1pmtreQ0PMoi/TWrLc0QbHQRlv6onKuoZBjDfRY8p46Jdqoiz+kw9TtS9Q3ASUYpY
pBCvYRquKCiBlkRysSwEuTSB/4gt+IL7vVsZoqfhECj2cmQhEEP2YePH8AhCPSnFnVOZX6y5Qo0K
U5Ph3YiJdFEFwFkbNXvUON0M5iYOkkdNAQuTavsoRWdj1GvIw/dalmxsO9qbKGAXYIlepKrjIUDO
bNdep9IcirJn6rEK9bvkPNeRA+JYe62+p056iHtKWCWI1MxoX0M1ZuIPSM7oryVB6i3zQakjnski
9gFFLHejW1NVcQDDTzUNIYmdQ4UDRiaOca3w6pTBU2SschpbIILUNN2rc091iOhy9ty9JqGFqpfN
NrbQRgSus6zDej5Q8LwUQ31RkoqHiOOtpl1OgSA7JuYRas1TZ8sPP02uue6moJh2Q1Muyyp/tuvi
akyQTPrsMUvj19I2MdYCVSxnPHvXRumS6gd1Q1C3fG79DU1BSZ+ZcOSRtsQYWA79peIqoh5vhZJf
ASddnS65VvE7Ve99kkKn1lM+AxZVShYmEmvcynfUTe9RJiDhS8QWi83FMt0nJ48+oDp6+ViFOAAx
X/uNxeX0l1HuuzL8sMvyW90kO4IGnYWvSHA9DU5oehnNJOJVboGWSc23Cnad1JAQ673kGGm0RAIW
2RU/IPJT7nGan+sc5Vn+EWdeT+1hOd+pzAD0Askbdk7DvbUZ1kmqSUq42DZdE2u9SD6MyBLL223p
Kj4/XAGv04cN2GEgXT7zI3qgwgbvidrYC6ZcW2mCTymzgYKbcZfUE7AMqTzr5YTnNfVfeHs+33IP
fAJfMWrDE2aTqimgpup2fLC66IvdgMQcgdPhWCSnXaSIzrIvWTezqUf5YYX8qEbhoQubyRlFOttJ
wR2sGJV+Pp2cCJVwL3meFtW0RUDFhqI86RwRRtmRV2CBJQdQZ7do+owGDJ95SsFjsZcPNGZ6xcqv
QAyUBfVViK3OV00qxyDmy23FD41a+THfvxt523KnT5lDqGbaCN4ROmXS3mA73lKlfkh0+6srzZgI
3PRKm/BUOXTIQzu9hDY+ZMAsaKW2hju8ZoGvk9RgfTWL7lLU0S6DX4hY7ElFbbxgXzKffOVmcIOT
4n+UA40dqn7XNHUfJe9OQFAr+Pr06o7cEYeEgGpQ7ivL/ChaSNCRjX6qLT8Zur/lxYNxMsH+qZJj
HsVsgshnG7Nz1RG7l0LbMjsf3zmTnVVVuy6xN2aKocFmeI0tYFvKnXhiOhxqQ7bvFBwIsNWDRZia
Pbb0/rOYSgRqMJZSalWsj3iQ7Fj3Jsc507QJ2Jl1/qITcm+yulBOfO8LC3eGX61LKtfLAloIdrYH
u+/fNfwhefxxez/nwJuJhp7a54fYZAQoAzo7PDfYEfgd1m22M/NtkC3/u43mjlTpIcgekISjOeDG
6ARPQ0cz4E00j6qZX0h++8ir/GISbWznhJuCPaKa589DiY7D0NHwicbNfIxo+q+25WY02KDVouV7
7FAWRZRCtEbz97p97FSNlysiXBBCqrCRCeQxM4omrVXh5rtSQly02vJgEK+mkqUMdYPtvZUNT5q4
mhHLl5XAbtQr+AldB24YW4VXAU5cBE2CCdwxHtzapMocQn9V9OCj8VmCGrKjO3Pul6YXn6ywpVFE
QAXGbD9pyzxvqWeRIbGx6Ja5DpMm1r2P2nE+58Q6ZAZjY5pfH7/WO+bbd1ej92WxQS9dClm3F83o
aeVmtYNXObhoXfJpLPhXpmqknGdDppmGmI0ripc20Q7coUdt7OTG7zJM7Crq5Inb7M4TMbZu9PPY
kKC+4/JJUOpQ4sml6hGa5KDUN/bjCBOhx1huaIJ2yhCRegBuRAOH5JOoRpBZfFXha+LppvFJ5+bi
O+lHwGmPAhznlMajDb7USYRjszzonjnOg1/6bPbVc2J3t8AHQA1dsjBq1hO9iC45PrqFqnCx9gVd
ESJqFt4oVL4AtTt1nbPvlT2S5K3m+9/wJsDkCz8CrQ8wvtXLAV4baTAdQ1wDGTKW9zlyhkWjjaD/
in6lmTr7CveuTfhT4CRPlEwvA7us2EovFB55aQO+WYKY4I5fFUXCukuvzUCQ+JCibGvU2+lB1Yf3
juKsOy9NVcVyBbkLjk977t27MeHzjw4LTQPMRyHB1jGKi0omlMGpm9cmKfhjF7JoTOKkmvReYltP
ashCZY5g/Czc31q864GPL0BHfaCmTSB8dXCRBiYhphngZ2zwx3A95LTUUk4E2HLkx8yv7tDxq1QN
2zA4EQW8VVmuOAuURyXhKgVDBUD6lRcf9HvC3dUT8YQrED6rfL6NDySz3DimdepI20IP0V5SI9Cs
6GN+Odm+XcvSv5tf1u+o7+pTEdTnInKedJlg7+RMP3+34crHNgfeEV3np9S4ydFmVTY7jipzv7PS
TtL9DCR7rYXfb3DQcF218zTPDjH5LnHAlp6ZP8AB5OWOgsqhgKz+WebQGYgH4fYV3P1cll4UcrtC
JVrMN6ce6ztsj/e3Oyx09gdal+4y2nfpCHkgjd91JriVrsqrRFcLvmHr+8mn23R7+x67cEFIwK+c
x7pvZ8cBBUfM/TUybs38/pg8Q/hWyL+Vp9ZnQda6HC0qOfc2jz6bJ7Ca8RTn12rgOm9c8YiiqKJQ
FijPVmh9vjG/Oeteyza7KiDjQLBfM+oERuTvW6PI6KgWd3wwKl0ZZtdMOWRUGmRWnHS/fU/TR3ZP
aKodfVr4FXDbishSrRTworp3F33DKmkIQTL9FZmQ2Cuml1BX17dPcPsoibuZ+pJGc7S36Zaj4cmu
hcVluK75NTqnJcOiYwiX06vQxWc5sVDM08dtplCC7NoKKkeGuZ+QHvjaVzUZryX7S1NrXvPJuFTB
uHOJxE4N9j2S7dfthegFc838ZuZZ+rkGrSMMYm/8+CgargH8HyTJude5IhP7OAHVqybDi9gcpGQt
OFA7zZzPZQIbSimzdxqoy9SLgFageUU7aS17uzkgm2kXSqoQi0k/spfGh1amjwApPNciNWmcnowQ
1FFr3U+u5mkULZr6OEneNuxGV1GUFzRYH6wPFzxGC23UPeoLHqI50n+SY+DHV7S4mLCiD1qrnilq
FIICwDznlnmH28nxY9KgmqcY8BGWzRsjOa+aMuT6ymcEY0+p2iCUcl/GRkMEXdT3wxywVgf0Ha2B
AA3XZLtdTdvMwN8x721C5sq0YvaZl74+j66pEn0IGkciLu9xW15FGnxQRln2VnJUo/gjULo7uZsH
a6Sbq2ByeXLJtU7mCbiaH4fNOzBSF14k57Zt97muv/ts7VZBx9Gkqr/48VSubC3dhUC84np4TYEz
lhqxr4KZK2mXps8avXbc6R2v031Sm+tQ772OznYUe3pXX+c5NefxT1wOOIKLLxgpczyAWhIjoirf
QC1f5ndjfmvjtEJjU/PdA3UdRoA/1Hc23i2nevEZblWaHlvpPs2vC+KMQ5rK+3lyySb4MgNblNtP
lmT+zbNeVc3PgUUuFluKN6byqtvZNYbwGBdoCABzOcrzbXy7PkKXoEpRSFXrIWy3kSwKfHGKJwIm
5PkJTkTZ3jajeTZ+SUaAKbzg8/0PGSZ53m3zVFyHQiM+ph7vxEwMymGJoED/LGZwlaYwB52jyPqG
IOiaErh2e9+ht5BOZOdLe+CkmpXhdX5acZasxlIPSawrEOjUNTl4LjLLsFtZtM5n3tyROKbDPAHP
92Oo4w9R2WeWplWv+t6I1boPQ0guybWdayVTPz36bXt/q/JOPTOY1VuHIO8+zTfoNkDm1WQIXkgg
KlelPo74esuvHfr+VetwD4aG12kEEo3xhsY2ELIFTU8WlBwbOmYapgzAYKHKqFLd4hF55r0ZMLqG
YYrX89dWKELfOW/HO2aUJbKuaZtkg6eIINkkE2H2ZR5yVx0V8l4CmclKgV4Dkzyg9Bs3XUikHGXE
hdJaz1WKbLqNuY5CUbyw5hpFD8ZII+0IbXancGhqa2YL7Oy09FgLlq02PeMp51kSn4gfnU4ZXUkO
jU69GSvs1vNqn+BdZA7tw9U8a5PuB2KbUiBKCrwkhkJSIFaG9yJWOOYK/HxW2VBDHFiZdMQL0ndL
vNnqfSmQtkY6Kr6KeF6faB75FpVWuW8afABRiaho6Hs4qG0sD6WgY6mxXg4lIqGxLD8J0szwEUKu
oSLmZ8OrWqmI42pdeyJ0V1nGHT35Lr4v8yRZO+wPTillYHrzaXhQZa3wsLNvbSsMlKGptQmz+qsx
ROapn/9osI46Ko7T7U9Kh5ZfDwqgswuFWhqZd9+h32Bggm/53+mZaHNx/5caPG0TyzAo/CPosX6B
k/jofmQt3Xw1V2aTLlkXuViZiASRn20cBNXM9Kzte0sl+dP117b51oblRun1k3DU7a0nMJPB/+ty
6hv3+ktewHQJwuaX3/7HP8C1+f+uZWjq6hw7+9/zb16m4P/932oivSBPfkaW//6tv0PLxW9YjUyV
/pxmWSp4kR9QODxlsORgbWwibQ16LX+Blhu/GeQXzMkUJj0g2oV/7SGSc2vZttBV+o+uuKF1/hlo
ufVLp4mKnqq79BHR99Lysn9tdrlj2/aWpJaqdFHCrkZurNGwFlMlrEVRDIS2Z56sEAdVTbt3iF5C
KqCfjBaJfyLCu0qtzaUQyiq39U9OOj2DAW3J7MRpg6/1q9TC+3yE+1H0+tEgK51FchM0OfH27XQO
W38TZHAMMwM3bhYVphdb9mPDCD3KEfSB6Y/PJP3t8fFsNBjAwVCfFUfdK2pzGPEK565cx+ociDLn
hsM8uy/y6IQM89XRS31N/AJH6by5Z745Jk29tktKdgChsRPBApn2SoWQMTYK+ZZbNQrsxM6PsJNt
iKokyx2KKR+VRWf5XiMDVM5aMkxkvQly7ythZvEyECJ4KRqExnGu6QUn9iG5J22AsnfQ1DsKCRUc
TCSlyqI3SYfigPLNNuc8edqWpNICUY8T5PiNhFIBmkDC766eqrn5OeSRscMmXCGKaAYvo+y9j/QC
9CSEnMPgGsNd1NOEYovYcNjRvgIM9iy3uI8y1HyjOoLtSohU6OIG1TE1i62pkt3Y1rLZSDN7srMR
gyP5lmh1hg4Wtzr19bdE9tu+KB97LQf52+BkTZhBO4f1BXstQUsgQsZceUwjHAhlMgWrXCvustx4
qzIqmKwghUpfjGUxDPbs22ansOUSstVkGissWWEWovSAllGsVZ+rXrVwlnYHxXWSdU0g0R1zvEqF
FcJFzxpMjaAdtiFRiCs/ssol42BPSGDoBdlQbFCipcsGT8MqRFiyHlW/OLiUeNje2Oiplb5+0ih+
DwBxCxl7FpuFKUSal8TZsiMbdw2+ol/CdmczbORnE43nBdQQgaWpa1JlUj7/j0ylLzKWxbev8v3f
fopv+I+ff8sc/fscvkK98NNvgEXKZrxvv1Xjw7e6TZq/TBDz3/xHv/gv324/5Wksvv37v34hGraZ
f1og85/SGebZ7L+fIg/t558IYfPf/j4rKrb5m2ZQ6RFzTPZfZkTFMX9zBUIGclbIbHBxVP51StSN
33TitKGJsSYKcl/4Up23TYjUwf0NO6Nhu7ZtqSrzwT9JB/tp+RWCf4E29TwXasQEETnzc++9Gvph
zA1bbky7kBtFtHINo1sDa0o2QNOAZ6mDEVct29YSsSx1WN1aRU3QHt2o1M4hLsrnARgJBWur/zKw
p7EyOjUS7bgo0XExRmVyIE25/5P2vTFf2X9tHOYr5z8EFwbxGEIY6i9Xju0dSECPDYZEuKVrpdqm
H7H0pE3BdAo0f6wl5gtN7WhbsyPuAsu/mNG5ClBB9ra/H/ngu8EtaKql9lvs3hlh4XtM+l+KQuUr
cZBRPCsvqhtNzyaEbpyBr7meNJ5Z+6l3+zqtwM4bnf5RBJQX+76u/+RT3rQPv3xKPhwKGh6Po3J+
+Pn5kAeXTQEpFOtyvqgSqyrON63F9VGRi07I2bIt6L1F1HstNajW6QS1vHdqTiCSI78GvLBqyhyk
KrVZljZvylyKwfOHw2G8Ug2lfnC8Yn7FgirY0sT1oDzKzQ9vwt/Z5TEo/+ZhEWNoqBbjnB3APJ5/
lHgMtbTSiSI3mANdeJmau2s9k8VODaj+IMBVtqZITIBMVJ5UBKunqb3klUnIraFod1GTVWsEGIXX
5Samt8D4pKcUr7Hocnzwx6fIQakuHLegadI1a+HQ4iBNQT2OrlWgA+heinIs7yKFwPc801fYkZRz
ZGJlDGKHcrSYQxqr/HVs9IaMX9Ar/KETjntX7y+NdKgeCIQYaOUCWoyNJFOgqa8KbKKFYzjRyckm
sDAo/e2mwKk3V0T5xyo0mGmXrW5JnRL1gGzl+Npb+6QIafkNfoUo+i0s2vAprwHoWcN0bAHMo/4n
geFbaybvVKnDc5ILugN5BgGhqowzZ8pH06kbtCE6PM6mX1pSNc+Uq9TlHz82fd58/zj6TNiFFqFh
oAMd4VIv/fmxySzFihl33YbXRBwCNdhRgXHW7uiLNQ5rzjbuaJ90ZdPIp8aqxYE7vJF9EXgaYMN1
mw/b21AT8WzK9LudXvOgSAOogA38yasifh1jQqNKxxZP100Ve7nJ/PvjGDNSMxdNmkUA3PKG+8Xh
Wh+3ulnLTaoU1yQtL6luTztT1uWyIoLqLo/Pednc5WOY0vTB+NNpJfJ/k7Z4WKUbP2w/xVoA/kwb
e7SljdwYBXZmY+h2sUkMZRipW9OxXyto/bCc4w862d2CTeZrFaUqHqjoc0t/AZOEfS7tXswP0TlN
+mHAoXxw3Vhd32ZGJVKvrP0rWekO+0MCWxSTZIuw5SxcqSX4/oBiZjNaHRMNjYWq3Vg1dd129rmp
Y3GKnNZ/MLvnMFX/RJslSAz6aQggkNJNg525Ni8R5ozJ/PGujoxO5O5DuCFcl3N/RGdfmoNCRRj+
XNRCOEv9/gJ9FwCrpmyIWOme0Np7Ee3/h2FNd7s6VHiA2E+q7VovB/UE/wPMO1i7A0YGQuXN2k5M
ysEV7m7QaIZmPouivetBWBt+32+gN37p/Kx7LJOUvI/MPzSa1DYiH7TNbTqbFQo7CgoeW3u8z1P4
aEAx8YBPhMvQbuyThvYYr7tnGGQDKpL+YJcED02Px2Bo9GhVUWf1OkP9+OP3B+bCr3ePuCUCnDjW
chsJcP9F2qaB7klbJU2/L68TC9ZG7dBX0O7xdGU+UxdlqWyhrZUbo+w/t6kyXMZcbmPgW7EQA6oM
wJwBcPFTRL76qIFlBCGkeaqDfEQqbb3NlOsYReC/DamsQ7gdx9taMVr6G25NZeWk9FRy318S6Sax
f7rNgcBCa1slBvZWP5o2GaamnT4Oz3E8scj0zdqqKcGoclAPzOWhVyQ+iSgwxulzuf6Kf402Uct4
6Ewgw74qIGlOiGeMdtFw6tgwQx94Fu4jlVzcQeT1VgHo6XwqvdQl66e2tDdZsD6rHHSWYgzbYx4o
z0ZOIlpfiOZYT8kKcSQuTjusgcXU5SVXCagMeqfZhwkYNVdNT4Hdf4oEbth5RbAqcw+kSICDrsSh
HqCWdJhINl0icX5WfrhOdJyzsVYT6tbK19GEOHLbxFgtYqCiio8EBT3TNM13aSX0Q5XhK7i99bS0
3H2NE2j1ffLXSbcnuAjDEAj7hMA6xdynonpA0A84EboP8ZI46dpZONhnEbVpn4DeHpMXik84rELN
Ms+RGgfDTIojlrB9wycYQ2O4ECYdFIVz3yEs2DRY4lTLXojSBshqDF9sA7KD4YR3PYEXhIQX4x5x
/qsUW92utHPaNgSwdijODJpiuPcdE2gf3f08zEv6auYbRJcHGxQMHpGs9iIOZOSp1NkKq029vW18
sELjW2/0T4p47Z1uhbQ3OgZptmGF8HFtjGcnNsd9SbWQ9i23OiqTepOZmdx1avLptpbmZlcflMa/
02EKLNWwkK/W5D4EOHU9s6rwgVHnXFtzbzwxI2ONYmnLZ+mOVqMRTZTn1aUyk8/g0y1I/FO+ikol
XreufE2yYFjiMCs3YHMaPCoZ9kB47PSWzwbSo4XRKIy/eblKDSD2toXsvkAkNgMXMBjZjUz+ZJU0
/mbhmcsZTJLs7ilU6OovCw8WnDge2i7aGLiDIB1QuFIH31iSGfNkj/54TxouJhAijx2L0Y4yUVDC
WhotEFKHQbm87SUzQmM32gAL2tYs3sKw2wfSnguelu0lbkVFHhC0CBM+sGjtvdRGy8NU2bJXjVrY
q+FMO8kem9FcARyqNyYr+nayxydfvdxGNRb5P9vY/SJ5FmzDYRRrwIq5ATQmf92fYlxDHjP5BDEq
2VHPgaNMbDpxBNNe1MJ9Q7LxnjJsbFBmSG3YIx3WIceOm0s/EF1S2oZ9Lw2SN1TZNwAuBpNWfczb
BpgLvQc08MEvi7fJ1l+qQU0J7BHie9Hvp5rfv2QtXQSZNYjFb9LxH3c5OP7QtlMXUjlzmZY9V41+
kJbHQwnegL3xWsXlteZIdBfBSMx8A2tDX6wrpOPENpKnOwdSCz8tDkGWr2m8LGwgAsds3SKiEYkF
/S9VHMCIEJicKr/L4vbJzHzNSzu0jXExG66qWiFvIaYHpdXm02y9XRShHZxMrNLEHmdyMeIsXIKZ
Zm+K5H0F9NWimDA8hp3i06kH118yL5Fkd04ws+Bitl5hqzDAwvquhfoAbSk86W3fLYJsLNfw1oDx
zV72vFNh1uvJJoiFsfvjlc76m4WOeziL3nXbMNnC36JDf7iHGjV0DXf/MMtf6RlS9lkZbbyDQvNI
VMKs+pwSGCjWsw+nZFYic0CD17EjzMJvaFqm0l/FJeV5vSz15c3FPzoDW9sSIlut1o+xLadd2kY4
0ONiztGzy3Xd1dmedBIbfjwWoDHrkf77+GhMaMSknrcoB+BAo1ZDpqN0xrSayJlnPsq9BBTMQ9H6
hAGP95M5EQRBzX+lYYwnPgMgS/ulL2YJrNufoOMFi2JAu8/uy9why+Yvs5QpbgYIteP59u1bG8TI
Vv56abcZyFAzGM+cqdmASs+iVeb55fT2x7feYKj+usuwmXtRz5vksmqWOxdQfxzAvT41Y8MrvxYa
eYw3bzjgPTSyGupP0mmwJhJVbqJtPTshq/YQ8Flco8uXmp65R9doqBH1tkq4hjtcFM7be+yj/rlS
kbFMPjwsvBfDsjDH4TLYMyBUpOqu9F3naEY7WtshzbPiIemjKxW36j4o6nAzySGFyUJYSjtYBDS1
9ANrf+LIQ7Uu7oNwo6O0RJ+nshsb6G8A/iGYXEOMRksEQDQ5TZ9dkiOOeXUwRaoczJLYYkKzZIGW
NmtXOXTk2zWVakW6Gq4kutrKtFe1/MRS1DzUtXXChOWvE0MLMCzaqTdaVb8LS2iXObHVm8rQv7jl
ZF++fzbc7R5OGAewkKWt6INUmywDGQSaRT/aubO0WDYvPrNSOtFqVeta3lEN50hTTcOhFgO6zvmO
VrV5lwd9fJSwboGUHAwz4AwZsqvIlHyblXgDQ+ab+bUk3qF4u/0qx7bi3XaApopiab690ESrbWyb
wUkNpbtsEk68HV3e7TCVb7fPaEeqh0OioPow4XecpVI3zVk/BdWdT57P5vaDyKp96g2nJnHBMnaq
367Y8Ixe5caV19hZfAzgAvOsJSIsTsNrpxiO/uh32zlT+qCHA/oMofwnS+fVJCeSRtFfRARkYl+r
KO/aq1svxEgt4SHx5tfvAe3DTszEynR3QeZn7j33wEgYrHPCS5DN86VOQ8wLbXVEcRrsIh0BDxFM
sCuWByWUEtFAzB3XtFDtVKsA9LY66/EmRSW00AXDTPrQL1iWJbr0FVmdfpgDMw+ikHHT8v0TdfQY
RP8rpWAaCtd4gYL4PFVItnreZIzjdxOi/V/keYkl7qIZ3Ovoln/NKOovXo5MFzM5tTIFwKbtTdBq
GE0Y+otHWyr3oOk16s4GbJtrX+d+ZNwf6slJs3Aqow4k3Iex+b+vPjbOoTnXV61gBLC+Ji3I/w1A
0eGwuBqlGcPoVJXmGzEi0OXpK7j5GwYzZ6eC8ECPmPlmFUH9m6jF1zIZjM+WKqZnNYqnYJCOe8IA
YV3aYryHnnaMPcVipr7zjaePnLtBS5zxqRCU/yIejQ11M2/X8oE2DYdXKoDkQsLMeAP6zIf699q1
ZEVx542+15cQE1Qe7M0OuZvWFclFx7O9g/gybboqc/5mBelqnFI3U+MTZmXgQHkjOyyTdJa6hXWW
b4tQtr7z3V4nJ9K1XysCOa42F976cbkpBNDccr5GkAoAMzK8V0Pj661r3PWye+gge+NqCl6n9Jgt
z/36NHa0vVhZyoipdaRhW2nzc66P3HKTOCYIpW+tZ7IU4Nezrw58I2mME4uCI4SX5sGDe8eMoh0N
RvTbqgZgOKbTpx4BfVwfRENX7Y0anyN+Od7kPPGgD2Z9hW11mPAji03hwq/I097erb+k6J0Hwg/j
OW1+mfqtjxTgDsh4HFYm73SX/qlm/oxE71+NzCGlMCdmxAbBRkC2fPOEfc5B8YN3hAPQmClziLb7
Rg2CdqUyx6e2Y6WfFcEPKwDlWroQ+NwMgkoepUjM6HQPuUWpWo1lvHWcaTyESbz3ujT1bWhyr4T0
fLUGJs+NBlGZlBonPVpuf57sMiDt01YXu6VuV26THzqb0dp4DERrHHgMw7Mi5xAPtanvvQKAvl44
6KwbF0ZDY3+Q5dJgBTDL5zD1/itF8B4O6DYd9kMkcmXmUz1/Z67Z+rE+KJAKFQFxTvwz0/v5hiAG
BMESdwfEegBP40uc8qrv+6ORcQd3WlX5rWynTRkiPWevxvNrwufqe7Pc2VJ9Gp0ePfeyZx/nEVvH
NZvdKfT/9BLna+9hmaPYDS6B5T47HbOuDKPgJYf+drVqsh7MTmedNT/Wjk13NHnScvd9rCQ11KQl
fqlBUvFkI56NqSQnjlc77D2ct2E09avxorSfAhx791L0uT+TQ4eg1NbTixup10xoxpuDNJd1Xyyf
16KUPBBtk9naS+2OoNoY4O5MiCIPCUibJR086G3XM5FBQbhsvZbY7qWW7ZLMeDXiB9KFCOAmSXV0
1t5BS+OfY6399++L0k1M/0kRibsM5rMIbTzTVus3qiUhwi1Zeo2gtr2W9CKR0UiuB0CUDzqRQ8O2
jvs33Y2hWLH8Y3BDAcL6MgX1ccqHKPGdUIAjYFK6/jZ7YUYSHFY/x+FR6DdXa6cTMCSiCGZ7IrkB
oXeoH/lgKZCk9ojpKJHHEAkx6G61a0R7kER87ey2D+5gW7nEsKbs5VSNfIVIakXlGFsF+HjXqFGS
+8ZmdPnJr4egJce/iQtpoi907aUYdHQj+rtC63aZq5kkRhoGx6jbg1MydjIgSJ3g+ZeHvtT1q5O1
4xO1c3hjyH80x3m86wVcWJNOZ/2jYjv6NQ6Ntg81pgZLjNLU4bmJBUaQfx+iQWy7XXdH4jCqY1yE
WwYhiNtnOtJZfTc5Q5KxhDJQeQ1ft1gSlxihb3Ud11/T5cPRFX13kuO2JKbkEM495Uk5DfqFGsLd
lUN2qGxObS9H1NH2aLDHQflEFLNFHsz+ONIu7eZqwve2jIOSXIIM0OU7dWl7X+wAth6cY8nor1K1
SdfRlLT0KdaahMyoJnWCU6DbapOhqG5K62NK8tf1G1NGj1ZdH59qp0PoOVBW5WnzviwayaRljUxY
U7XpxpqNYiPRDi0/WUVoAcQIFHxlE4SH1YZhpMDgB4qFqnK+CyE/cjP/0gsZ4xngt2SlaLYmmurT
0CPS6RItfBkx37WvuS6Mt2GE/gDTPoVog1XL1GcKgvHQSVyCeIFOiT1rJ6MMnL25nI0GdOC7F/FV
OHP8GU0VneU0/o0jKkoOvXqbV1r0RBXtPDXUbnliYvZHdO5XNBckWkKSEpn3aTJcnNQQncOi0PZS
zVxGUf+rKYrfZYpgyuy1jwQAMatuBIGh+uG5Kc5EuMNY1kzvOoIJDHUyJ+cWVpzO8GTMx09Oxe5H
OOCImYJ8eNQL1xs1r32wk9495jAhM9OZbh6wEjhcCHb67oXktK1wEIvhRuRQDi0ipdzSPJP61wLZ
ybTd0B8np+nfCPVtD3XafJYmaESIXu01q11iEGOOX1G5BvcAknmk4Aw/BCdRCy1pkxIRutcsmp5R
c5JbgirBipvPVIBccUdnX5a0LLakEeHFmFCClvl/ZTI+ClptRpDpfIU5Q4PZPiC22j+FCLcpUsuN
aMlmK4OP0uYFKM0g3lclL1VLnBf36FjAR9XdfdlQF0Xetx1kBHRHbG9GpvBHSMn7OEGdP89R/KJr
GLGz6iyIvUwq9JLDeGBxl9wUq+wthQ6X0YBMvvOKV6pS6upI3LwSwG5bW49e6+orm/avf0d9PHXH
1EBjHrnsQjzwFCV4forE+E9t6q4vok4cs3Q0gTQY0UGOi0eojVAF2PlvGWe7DgHIlcHCmTSM5iQU
rN0QtOE1HMxzmObdqUSWdlj/KwyRpy1HNvLp0Eiq/0JarMl5mHZuIhVOFgEHxOlRQKeCZL91YoG8
Xs3iSGqQxXBq2DJycXdeADTa5inaFjp+ywEOEZhZNBDl9AMe4QzjyfkKq9y7Dpb17RI122TlTc9o
gpwpHWmXk/DOzKCDfc87O3pWeZo5wxk8FODe0kTxFiKhSntz2EWVRsnGCenj5orPU9oVDAiyXZTN
j4F36aJAqeAOEBfD6R5lNVrHkpAABA7YbtvUKu5c+u4RBP+v9ZScEoQKYE7O+shznzqfA+fWraLP
3mZahXlEZ1WRhY7tu0ycMJPJc1X1zanKuIJlXmhbeEbI7Z1S+G0aRVfHDffzwvdaf0XPiADEHp+J
i1zlZLim+spoUAnUK9VlNhIErXm+TyWFTKKzcnKitjtYIjZ2TjSkxyQH16JFU76JI5G+W4tUQ0/q
vywyGfMXLKk3RWqZB63t/qtkqXxjGY2sz5LjZtp2tmS5G8sKJJXBLW3xhsd2e8kqz9jHPMEBoqa9
Fzezn8wzaZJF8mN2qx/hOJGXxWKWa5z/svhsED82t0Az593I37FRC0PTYyqqDB1XDvOacogIgmiz
j6xlZEHjgsANsirJ2NbZ05IPpIbFTmB82Pa4NQ5M9Th/SH87qKCWDFsjVNCGLLJTqhIApr0bXXNt
+DB166CKKDjhUnpgj4xftUTxkKivHGLOqz5mA/AuSC2DGWFmLUtWAibb6uh7LZUyzHvm+B/f8KIR
GT5qcqbuYVMczKokyrpcfUq2d5xL+xaKjtt8lg8bbCzhRJ9jxk5Hmi/E03y0yycp4/kjcwJ5p7j+
yU6EBRnFz3q0m8Mst5GF9Yd36OqxXcM/6slTZVzqsbZep0Ye13qkjVl16q73h3Bhfa+W5ygYiuie
IFGglLVvVtGItyl3jbcwXdC2nZs/JGOlPnGx00BE+le8QQSbt/gkhkfZE2nb5tYJxQsx5lbyawiL
9/X6onyuLqFmP1eu7l1q0Emben6sX4eWiGs41eNeJkS5bFrUZSf9yDyaWKtpPM5NxThkOR7cqXqf
bfrYli703Jvqx6iWYh99x6mGOJd5VPdrHwko3DwpZS9b4gGVzgTiLwwGys9lqpGN4/+FGJCkKdNn
i+Im7H8RPHayTLCgBBycoho48L++qVLZCfDjt3RKydiRH+gI5v2czMm+Y3mIoU3h53L5Absz+i87
nm8tdNdcbwwfIAEUoEyU9yxO92v3pgldHJppsK/WADs4myucSpVHWsZsBpe5S/YiqQQirtnvJ5H9
GJqBpz7IxFuSmZgGPePdRbytLxMQW3+a3EieS3ihF41dPcdL9ggc5+DUv+daBT+K3sRqwZDVpI4h
PoAzVBbwcQn3rIWiSxJ8yZXI/0sLOjd2TF/hWPwKd2afTFgrhu4OJRpjGZGRb6LV/k5xz6qBbfYm
QjKBFQVwBeqRJ9wbwaFR4XTJNaPc2oOnmgNSROsMC5h0yGB+WatIdhmwGoPL1HEnikot8GIQbyUg
CF779u9gIBfrtAR1QKvblCxS9/MRSF/aeTTQQbuJKeOeRplv1q14XJvuAd3eqQyKuxZ2/SvG2vnk
Ym9nTGVxuqR4D/vpSlPKTEEj9UdrbJTa/FBdN/1pwB5/ME8+TU4UHj0i4PZVh/MiJGqA9NqSiIK5
+cyBXx3W45O/l+K8eXHkw3JQqnvsFw7zCNUpwkTtpHr0lLrBWVpGd0WmfXOt5rvRK+c1c0zeIY/U
DGtIH20AYk7mEDDjmmh0SGfFtk5IS9Bd5R2UWubgniretNH+1lhyWSJsztVEbHMyPGFfdPY57qN6
iUDF6Jxn8FB7wMYVibjHrgX3nHX2Ps65EJVYlBNW9C1ZDjxQUBv/bwvQcAKCzrzyIAbgmT1nrwLP
R3D7xFZuJVLhrXsYjQ4Qj3a2qermURXltxaipdT1ep8NAyNJlOK7NrKJcCvnz24A8m+2IYGh0NR3
NiTiXaZzuK31QMkLuyurnumDZkOvyjyN6VCLhbUbGRjhBrFeSLHyJXeAVXtIhsR4d2lV+0H1R0Jo
GOOZyb7A7dPanTgNLS2aXCRVdrHUpbM2HtKWAROhp+V53ca0gKSe3Kq822If1V7xKATqc62OwJAl
Ns5rFi6U4k3Gqm4msEU/hE7/7DSiPqTAgLdB0C9EjsQFduf+J0fq5pgD8LnqqJljpX63YdDvud/b
97HvngIAYf6YvBEbZdwKr/+vXLLgOxFekzy/V90YPq3tmNCHAdyF9VWAwzvkurwndvcRsSbGnigL
8GjcTxY37Ga9PeSydswIA8Cj455Gp0b/oMknML3mQTRGfnQBenp9sKcPPEe40I9D+9UbA9VCJF/H
yPlTYA/1u7KqASEQfmxWDLEaQ9PvvRoxrrTX9ceYtTDiGKiaihnwut8uxJS+IDndAA1bkIrt+yo1
0aBWQCgooIzPyGRFJkOKeERrGRykZ2sxCrcetmzsTM27MgWFnI3eft1krn9j6hFcvH5C1DThEdvw
JcLkKnvr4iH8CafqqTDVSMBqvA8ySfvFSiFz8pOqirNIQfSpaH6vq8AiYss7FjMh1yOx5fCT1E52
uLFYZajn2EDy0/4IbaEOqulJK1C0R0bUMcmtwhe3zDpIELjQbd5XnkzPn9PxJxLrB0Bhe8dIBVkv
rDduv2Wj05LoLfYGO5jN4vWJc1QvPajQQsKeMUYyoKKSHMtmfAv1qHgqE8M3AxCSyOii7fpJOp4i
yXt2+02EmnRvW+JU6tAOxkIQ0sms3K4kfJBV/VTRTe01WZKsiQOWq03ztglOKhOTps+eAvpRAsJb
JNOH5Bj7YN/+w5B8bTZ/P9k4H1U5kJFWPNfTxEY4scatvqoIMnjFNByJ34kg2DmifR5C4Q/YSA+O
HDhUaEHqKkx2bBdBkrrOtvSW1yDHjdRmZEHFZvzMWL7bmbojfSv/E7RkwFu0nqBVRXF0BK56xNqU
erURHU1jiB4eX/7OJRFqm+iuc7Woj4kD9gijhko9UVbuyjIhYVvYDztIGNHlLiW7k0kcWNMLfzRI
z2FR6SyPVL28fsnyIjY6eTKe4k0Jp/x9BmVxr/Ng5+XkxPG+/scIlsVmrZho4WNnixxdCl2QB8Kg
xR9I0TkgV3lq6wVtFWqXkpH1USiTVU1d2VRnQAQAsyRHs6XMsQRUvdaTyd4shmjTawPI8Nh9dpex
vrvILzHAJAB7aSzWfziqL292br1qfUEMR+OiAXDmYpfk4bVzQfn80WPlnSKN0YeD7eyCEZfM+95Q
LHQt/o19NVNsTt7mswUjfWLy5e3H4ptc0OZhdO+WAfcjr/JjFu/DWPmJUUYvUxjjCGNGlptESPAt
2o4HuR+BxRlo6ktNA7aTWQoVw8L/QrBo+ujz7lu1pLQzEM4ewFQJKtOIBsKfmO9LwZk6ol7cxJVh
XSxTvbM7UQeZ047JkO7e5WTxuRfZM6Zy2Dr8YG4TABK/AVZzUMQFHB00r8Ke6IYjJBThcbSHPbtq
fT+x52JmXmqnuEtw85DKvMs1a6lXM7RGVAdGQACERQzLS+2jdfiVJuV8RAywsY0S/3AOl3UZ950C
d2BkpKJTKqc94WQDSpZS3JxAjHj2M8svCqPbDAuJuYANQBDqrrScRdI9ZVdsqszE6KneLBEQJFTo
fxg47DUCzj7rDLpnFBAmVIo2AoArrA0Xf3KsPcrBGLwBEH7UKxZNDZJIvp55EO+Gai0gBu1vo+r1
U1riYHUDS+6zKh52ZDoSROJG1i3/jhkNwn7JeAUGqJH52GkbCx7DITA6lCZLvE8Wa4tNivK16pP4
sJ4lTQPYFzPId9T2b6NyNR9lfrcr0N3uWP9kW2SafsCW4rDeOamZtadQ1uwmhrcIy+FlyBLCbm3x
72FBBI96xXIBVCyfcm6lF+BrzlkO5jcBswEYxuXYa8p7rBygHTGN1WKxXdUFoUEqmAhLdt+RRqUZ
YJjjjSFVrnAHIkewUyN/SncMhNkDQNyOneHc6cUzGC33RI/wyONGv9mJanyjD47ru81Av/erECCF
1WIjNQsPiYBjv5sVfo0wG87rOaOTVp9CGzkXo9ne1kutMZ16J+ryxS5ZeVZ5KJF10JnyL+cmdk80
vM1z2Gg+sI3uTFQprA53rI6kWv2tyTg8aDJ+sFj4UnVensJOY0VuhKANFlJrAX90p2xgJG0KpKWV
ecUvCaqDlbdHbcmYKfXJutRaDz+oDy5h4oDOgZkQTGhJ8hxbsAMk9s7GBJWfipunOS9x9KKs5bGx
k70c+eyGqEF5Zkfufmz0z8aEZqaXAfyZIYFWMKV/VQVmP0pIEZJTSytSJbf10ZhjKEnDDG8Abri/
Sq+gMly0YDbOax/V28xPBog0odcZlyF2vg2Rs2OwQqwXy3Q1ma1uH2nyt1Mp6xKZxhPD+PlKXexP
y0YHpf1uPYUrixISEwyWP3MMybdEq97hKrkWNgvSKDbCmzVwMjuBGrnT3N+N8sBBsL7oOeSXLUtl
4T6dxXBmoBXxwHTZ3qK7YtqkCCCQ5IIVkY08b2wPY1z/RKsw7jmmnMsEhp1pO6OatiQ8tBa+iOEB
ickSmzprq0fQketpseHsDa+CLC5zqLysXQdw+4IegoKCh39wUKlmYfW7wyR55LOJMGnoH7rJO2bI
9sMIeIVNeYUfgzJ3UYy5ImRsiMJhz8Crh8HUSzbDU3laFa12bZZfMJTBdDbVpTarB2Gw9lVleQno
r/QY3Nuvo1UbrxpP83YymtdGyem1snma4pFchOTo9X33A3jNd4YYg5QW6kvT0o71yKnE4XzBuvKx
FmHrIyskeNOB5lrZxygvyktPbtKudpH+2Nxp60ERuhiFChGD8SqhqfCTKVTqh2mWkqhUNsStOG8K
peMOEf4PmKjB3ULQQpBO8NdhwbLjRDN2owp/DMLeErD2n+nZQFcaz/N7BG16aZN5V86Wr7qOrYCt
if3MQS4rZ1eILN7UZlSeGVJxvi66eAFWN8Txts2sYnpRSFbxznjecq8gU9Uw0HSNIEkgSv6D8Grs
Gdtjb5oicfAKU/hIfH975Fc+eni3TT45tPqo9o1ZoOcCb+4ScHRen0VOzv6czwzhFw2cF4fXXHG+
4i7/E9t979clgtu8Pyel1z4iK7wSF2fzKGKad/S79bOeuvligN9DUE1DKoPgNuAZOq6ykyEkUBNF
TcIkgwC/DmjsPTY1YFDKhQxjZKf1HSEP/eRAM/EN5kIwerEElNai7SjUhY1suclzdfS8wPrFcmYa
Kt9uTPHTjWa1SSQDFwKwn9oZvXWApoKXLR63QqXuPQxZHFjJWxRIeSMaQsKacrdqyJprQgzavXYu
5Th9kkk7v8S93V37rANWRPx5+lrH4nVVQGRuhGchKX1SB9jFQkTM7HRYIOHxXp9aoHL83MAuTbfa
+rH2A9BGsgjqVSzoENaegSHBIpYiq8JtdmMFqqG+RraVXIKBf587Y5es1WzHkP+OM+pNVL35XofV
O615tXPbMDp2I9p7G9fCJtTG8uQGKT0A17/NXck1aI45nv9Qf6cYqY6BGQbXdlHkVfn0o04mfasY
1sQePNxuan96KjbewFI/zVGDa7rreuz90rxS+g6+ALn50Axuk9S2n1K4ZXe3a2OIU9k+owG4N8Zf
w2mKWyUKd9vaSsNVz8ChEsa1SXA5t6l6KXS3uxh2+By18io4T997RQCsgZjhVscLiUlDeh2E9SUm
prBKhuY0s9wAMEDMcMJyirpszP+OKJqe1ovOspk9hTJ9EXH4nLZxfhPj8IE1SYHtmdur+3tKCOty
y35jNfuAZKZdJx3DD+ZXiJ7ZPhQW5dei6apAfJEg32McsiGiRPu2J8ZMD3vrqlgka5NWvWMedI/J
koAXzL/XVTyDG562uLu0EtxrsvgzqTO/zfp37TYsN1z1UUd44a1+0aAmke+hzjmnnCubdp49xgJ8
pRXqp3zO2bOhI3mqmFqfCrlImwZyJB2C/RbP+qcJjKzb5lorfZF1PQwkVlVqzOuzJqabkcWvapWk
zE3sT7NBKh20u4qQuSdTMzsEjPTFcdfcQKn/l7rkoidF+YWAct7yygVH28CH3c3Nfp4dluMmhYfX
T7TYKbIsh10cuVQ8p01oLNe3/BMUDlkVZBc9ze0ZHwlUBCcwfzPxMQCMg2/nt5NxgVugf5JZ2Jzs
rkTKPfQMo2j/b+kYnhLNYkiVgmM3NOlAV6dKGykjKCy4wysNEkRRIfqwlprd5X7eTdTGfhpi2HR0
MpFil8e9i2PIh5vEboon9EF5cbRqWV0L17J+dPEIirK39CvhMKQt20b6w+z56VcI/b7BZ0cvTJcy
1kA+E/Xg5nHo+VNhmbuuJSEG1rq9w5oV7lMrmWClpSXZnHMEYJ0GNlG0tIVJg1lxglpB/6J53eCb
Q2d8QSb7rryBYx75i2FpSxRFZwBxMYd9ULrNN6Lw0Y+mqLyrScMomHXXcIRNCcKEZGqvRHgpbHFa
f389scgA8+c9xu4Whz3aDX3BXCLiUH1ofFlVozZN9pojTLpmnX5Bnurt527qTuEYvWQVrU84rBo7
gdqysPZyoTutk1AQG2x/WWr1H0hN7GfdS51DNwFGXb+4yBi+BnuKTutzEKU07UXlZiflpXgmXKs6
TjK66Xojbq3ZGY+FoVBGl0Afu9ch6IPTWFrXsEs1XEzEW3QpqykSYHcLKc8YEAZjIvzDd6IdlIYw
uSXJMrO94kSs3nS1Y/DxAoNygxlha+QceOs8l1QP8+LJ32IgzYvLuPqquuFvT9/1JBPq5yYDc2K3
jFGoWVFadgYxM95Ubs0iKTdBVTJ4QmN4CyrziKbuV66V9RZKQ3gtZoJem7TKfLJ1iu3IwOKVcB2c
zZoMdwUJbnpvpBcktJ8D4On3AaL/3BOnQdzcw2ZqOLGRf+lT+SwSxZOHA+YcI0I+llFOChhRuhsg
LxpHlvGQ5Ec9CP0S73GYHbmv5ClkoQb32cmuXT06t7ruYVB1CZmilJ5+PdfhyYvRpKgakFek2n09
vAUMIO8tvJNN0bNAIeIIfM08PDsxi8uJtWw+DtcqB/7QSyIlSBHz7Shurikzo39avIqByslgPqbw
P/PXJBHwjGUQkcggu7OomkT+tM5lvInV779lwMyqZ1dLPb0G7+vuYKCV2OqLe6RHWvDvIY/ckd2Y
qsyt9MRvYwaEGiqpf2CatP0JQMy2ce339e+CqotVIQjTvT6OdIldTgIMFRHF7aqMiwtbI7CH8pz3
oNkw7CNgxS7lAmV4TMPA9Gaic98MM8+vyY1faQhh4t7JHtq3BZiUMsB+YXn6nwrJ8SZZqGQIM7OH
7Z30tbCsg5F1p7gg20oblm0HXBpja6RMQBeUrR7kHYhbj7Ofo1wi23zTcuPYeMxEi9q9MpzI/HXQ
PcBrpTJOtItkNfDh1CzinImjuxk4QgPyHkxT4FYYj1rndsdas98dI/0nL8BKhMhhEcTYGsHQInFI
baYVzCHlBqimgn1otc09VDyRjeRMDvuARmJRPBZ54f3ApUFw3ZtnO0+lU0vwoVidSHHCmg3CFUGe
IXZrSbfWJwYXu09hiASka12U3XNDsC//YBz8XY3B/CD45FUvcTdqI/ZH0tLZtVoS4oC3k4jSTzoT
1S0rXO/huAGv6aKkdMb0JSJ2crTy30abvKtuQnMXtKcmIlcvrCVvcuD98cxOvgbQ8TLGCm+5t0xA
OcDFQB60CCeAPxni5Kkz7yODg5hpjkoUG+j6AtPMuc2j3Rxd9yspmt9uOqbXVrU/88Ulgzyh3Qg5
Vnwfc96co6UnJ6A9NtHolsqYt+nUsyrovxT2QZJoRXuyrZkIuiqLzgWkyHVn0xvleJddQLhUJYtj
U7pICuSzVprP2uAh+UU4tykW2Xjnqm+N4+FqR6wlRBP/nIkyegZU+dvt/8yxHv3youacLNVS29IE
zd6ovlprhl1FUxgGJGRPZMuzYAm3+cDkaUq8E+Fc3yympxPISfyclq6ds47YVmUwM0l7jjWzZjK2
DihUntlXgDh/UWtxvLIpRvATz4snLmbHo5U76AQFsl9UmAigKKSLgKMhOo4pZeqqQlylm52ZXzL0
kzhzCAZONXRigbJKYvO4xBZ/QAnvNOWlv5YDeSquYdwiO2yeBf5Dgg8RKrkIhfoJh1baRQr6XZ4Q
PoniYrTR8YRp1+zXa4yP6DlLDqVMaUgjN3ueh3O+yIjrJTu2r7pPjlCBvYnMqsMqo8T6lcJORETe
iba/IMNtqdAWyWwIEZFMoqy8MKkoEWU5k78+iPEyLcU7zt/jtgKqT87SBFDuNhZ28RyGNzggym/6
yKCiYG2BCSd3Fu3vRMBgF6QQubEK/9ORux5aB+8P5yHNcVkzlFq2j51C8YPwqjmFIr7VYuz3KA/N
n9Kkacmmo5YQ71640TcqYqy4vXSfpt6sNmmbzJs+0+KbqWpY10bUvDqV+Sds9V+m65JwHwHPZaH+
y9On5O6GX8JtneepI1R9bt1HYaLMFe2gvTrR7/X1MwFt4hcjaeSX7tTlXeo6y7vlYyul1HcR4NTW
SosjQ0W5yUSVPCmnegWBS/LsCINrHFOcGc3roNmUIdGLTorKP0E9wXeMlJeVeV9c1zdTIIJcdsHu
2TWyy3r4aDyJdluY9yoGdbs+UA46LnN23AXUPj6vW/KMUhxbBST4ER3xpmcZ6vdOh75i/UJn+8EK
ArG89lUbTXzMETvsE0PUZ08HTzRrHRr25YRBsE8G3LKyTBp6HOCpRRBpP4t0/Ah2zSiGl5rkzPsq
BF+rDjOTFjoNTsmgi6mwASQK89j1rTwXgamQIGLsMxlWn6sRbvD69U8D2UNY3rs9xhJgmfhxi7ED
d8lWv5vEl5YEpJhCsCdK6lrZgfNUuwFjg0n7KizSiks75AVgknSjFSIny0xAp6dEQ5H6RyqipJyo
WXpt21BwmDJ4fsxj8lm6YXb3wtbYpHo/XgVewLJTl/VaHT3tlz5O9WEsovHWmRMqj+WiakYqxjhj
zNlWjXkprP4lpdC9r9+GMXQzMHzGgWvlFBKy90KYLqQxdPQE2myGnFhUMpDkdZh1EM62E+0St3f2
QRKBXCsa+4lIzfWKzmcdmdAMkNplgTvkw6UUIsP85jTHVOvMpxKzCkCw77hJ888h8MGhxNhxW/Ua
V17szzDL0PaBO9Slp93TxOu26BJOfWs4KEyMd5FO5SOmZdWdKXyUi0zf/uWydHpKzYFlSI0uAxAY
wilUrzomXssTN/IP/i7/G0wHRWxrWS9c3PWzN2DdJ4o74Q2AApzPbQUngiFIlUdQpIgFEMkTwNre
s6srJxl0FDcvD9BZdgyc03OxhOlokXyv+xPxc9OhGrJ31NTs7FxME0ESGLdmyY8aVU3MNNn2J8DO
BzsyQUJSmZUWzaBKh+KUxUTZJW12Lf5NPbABzZ9OjsZKBc9z4GpvRG7zf8mZ+TAkCFf/awnZnUjh
9NWizQxR3xVoSHHL9jdeD4KEhsnwC4+QgRFp+LaRXf7m6tV1UGhabcSPp1zF+r2Oy4+mC7DlGemb
503JLYVMs41Sehm2Cepuat3LIDH/kIcpD2hR7I1k87d37OQ5xaXwpqJ3quXg0iRm/H+nhuft184A
4V7jo8WNyXFzm+2/Z9GIhnhrJWG06/kdW1RRzMhrUrfJC7w3ua6ddA6Af8Vh9z/yzqtXeWxb03+l
de5pmWTgoo/UMzgbgzHxBpEWOWMM/Pp+Jl/V3lW1T+gtHem01LVWrY9ge6YxxxzxHaQVOKU72ZGn
MgfTmnxW/3ambqbxTZTs19u1npR3PBfvWxfgYlQZQ+0Fgf/ueUcIBfB2dVEuE0/zZZeNB2fxl+aL
25N6wrAsiYNm7bZ21b1LaILeH4rJ7lZc0vIR6APwIKKvaATGaTM+VIqDP70Qz7gtSOIqrF09Pt3J
cd22joW7fZLdgrbTr7SAQUc1KeGwPDbdFqYCCrLZJotmv6129jnAepfduh63XgDGgU7rIeA+1PNw
Hb4B24xaOLm+AtiXkVXHG5KmROsIMHfjhmRjFHj7jinzRKQPYT9W+2QC0UFyKCmL4I7Imo5B+2k6
FAC8auu+eTlfJY7MEkoNYvHobpvnESXPaeT+CK+bqPkpEeyy04e7bft1axqVj/VHD/khxqgicpMI
YpUwvGwJQMPJ17Jw0F3O7voGwhp1PbBHHYggxpy8fpWSfalc0phS9sBNBOChz76i6vFxDnal49M9
AW6lc6u9e2I0qj6sqYFmPBs34egIOCxVXu9PMMINPNrpXe3Uz4MTx7FqVjb4PeqnrPZqPIjzvTSo
UF5tChJB7n5pt1uWp7V8frlT3LJJ0lS53kyJUMJ42bhQtflQXdWK46ED6N1ze7UU4gmIyBf7ABIl
mWHb0ouw+uJ+cupEcLif/BNvqq1P+1mhlNgGsI+ChDVgdw+5ut3Jc3its/2jsu/apQDHWvux3R8X
JQJKgL/6bMLH443Sc0QWPeGtmO626+R1LYEFOa39vIuLHVmPaSFer/O49tro7RXTgEUQVAMIyOC2
e5wVdnxKSlD68316R5vp/vqfIJmUTS7dn5JFy3XS/Bsk4VVI+y23/oJXZxevC7ESlSq1tKvkmr9e
k9KeGBRyKBryl0+/XAm+AUD7Su9KlTfKzZ/9fav7Df0qkBb82u6mCQZ9hf9JIuA/do38YxDOKOpK
khphf39OA2xUys/G50k6dVFqbolprEcHfCWod9VV6ZhHxwasg6FdfeBxXrpiE/SJX9hugq95rWFn
PDdiEMVCwoVu4nP59M/XajN4tTJO0Gu3PF1PNhXwFa3Ptl36FHVdr90vTo7Rh0hgcMYswoGvlfyp
b0X1JK81q/3avGqk0hupoLRFeSumsHEo4j8etv0P6ddlRkb8D6b9On+af0GoKOdVkiLwnzrP66V3
eRwe7gelqVWqVDE15u4JY7O/w5J8zHOgIk+14DCt6stnXe6/AGXe5bhtpi23iU/A1CU8uQ2KUT6K
63GBtSyaNqqz8pbQJuti5UA0UARo83kkBeJS9d2Qz9rNjl8PivaB+E5tuO0zbK7tAT61o/7u3VYL
N93hiAh22j8yTCTOfbMOLevY8rb4pPP6odk9Yeg/3UtvWWynZ44nQvpr03qntT9R8fdSezrb1nvL
OVqvgCZH3Oz9glS+KxXX7vodVXHjippV2rQNXkz1WT5KMPgabn33mFnF5xTWidV8kYrh2vUH1g8y
btgb5ei7CL+Bbv2G8PMXpMS/vP3X/x+BE832//chwdzt/DY7/KXcmrnlN1ywOsCHwHu1KD/VAN2w
YUARi9X98b/+pcRXtg17setgfbGjLRKuf8dLtP9nmYLyVXQjVAur0QSy5TdwsCpfWc0mwGAwabtV
rpX/5Xc4tD+t4d/BMP+YGA87+zOzs0nmrvJAOmjXsRj9FWNr+llvdgSf/pSpqux//Et2TMujB5bn
hwSn+qJsvdwHx4DKZVHZg52c3cLde42wFb5X9ei5fPiXzr19yg5+KTksOWhU3Ttkn41uLIoBNdyv
s7u25Ml/y6tueRV5wUBX063w4z+XG4AQKgILTHBQ1+41sGebTu1n653jelSZUccyP3hlsp8Gtwy8
kKDk3HUrAZHDOSksNv5+UOleokJPuxQyd84prjJ96JDE0sXwf0bzyKjn7tXWsuWcknO36BegPhJL
2P1ETfcV5YOHf01LCTbQgPJPTuE+Itvdt+sOsQ+KwibaChrORto/YNEH9LJdDRvedHDERC1ai+YP
7rZ1k8LEcu3ltiDq7Erxc+S54BpMafQhbknLAXi9v34l1+DS6syxPAdHHktR3w7IU8l7wBRGjOGH
wpjO1KfkbGBLS3PqJA3REBfn0JtmRGm5dFDeZQa6hYbtRFZQjTispeVs2kDwBydnrzHNKjBL3GKF
ZeKW682IsP+g7LSckn54eTyleuVZlMLppOFRNBibrHp1SfUgRHXqkHhKrZuHpCbC3sKU7uWb+EpK
xJzaAfD6Iqz7uUTKdF7EZQgyhzFXwIbGjx5Vzii1WdiiPvpER2/bvYRXorXEzr96dUXFA8ZFbgjT
svNx+DlHD9EorASnDHit9jFudmhh2HIA9kDJRrYVTaZ972K/U40UfDkMlUtc6aXhPnwmhdv8wSGI
5jsEbES8htXw0bslTVuQCUK+ZM3y0Ijsuih5eEQdEoPVxc1l2clnzeBNYI1ULeIgwnJS6kGfT0nN
YtQlr+GUBSnloqbAmhFrxw5JvAG7iRVxD4r0EFEW1+6zs72KzUNU20zaEWwXBZpjLm6WKmevKXYZ
p3R0rK28RE8HRzJY0vO6eikqlioquqzjzlGKmjynO+cjDk7DOyydR7ZGdBpUTmq9i8kVbwaTsya2
oKmnEnunBnNcAgqC5jA5xp/w5ABmRU0jsoJ4xHIHGVnyRVSmqJUTmwpWezDzqa0hbuDp26O8QbYK
1bQIrX23fg7TsI5YSwYP9bOr8UN0Fugp8gUcp3dVNUXpxQeFePvP7rtX7x93FFAUF8DLLcDFxQFc
tYO8LxD5xKtPLdey9G5UnnuRwittwJbXYf0tUCfqVQzOwG+XZ6X78vWS1R0OPbSOKpngJbHtWOCj
UXgaA7APZsObOq/jZrmXT4l1K4et2Xp8npI14HzuSalB8aHcwT9FNKCok9OSHN6K8uhTTJF9rJsC
wb6CF5tctNJqrah1e/lMtjVLgwa4sxTehtswb+h6uq0pgjwJAYxK+hOCmFDDkdk5veVpXtAnG8MU
UU4kg4avo7iPX5IAD12kV4lOVcbWT4Cl1/poy2DOCTIMbQT48vBNzXRAogndIj1zX6jDdDGlKh55
kb384x03nZfJSQ8qej8gQ6I8roWNSnzqX4/+cUgOyqcucH1S06yQhDkDG0UVGltOGjb14sR9sN8A
nzN4gJxtDcFROXsE/WGzsraaEmSgBxDw3KJauXsGGodqTrMLhqEeOLUk9vSKXmPAmpCMJF9t1JMn
EgWeO3ELHt296jVwp8mcgAh5NuBAy00zWre665Iqhveh1TV2L5QinZecnXiQfi49UmxP/VKnmd69
ZUsBBknS60HcL3GpNmvEVgmQwtE1yU22nFOfFnF5nVIQN8nXEqfCadLI++RREsHXcCv2DsB+4tsX
O/lGdBMg+PhbdZCsaVrot7anb9mIqWq/F5uM54wOctPdNOposQ4hgmVK7wY3pKa40ortOUYUsVU7
/cSLsPHZdtiZ5InC2CTrV8nLfOrylTJOhIaKZlzg+4Y9QB0NjDmDgy2OY0pcEzdXoaLCyCKNKrk9
JuW1jxaVr6P7T5WqTtfLon7rtwgxDfOADK6a5aqrJgwhqefq+ZL9p9bF4nin0pIlyhJgGQrFD9ef
5ROXMlDBl4qibjQQWzFeR3gj9Z4EBcEv7p4vurnz2JF19dzbYru1OjD8k7AXdzJcmpQx3dYce38c
ltSmiMHD2PemO1ky1VI0KGdAIgS5T46HvM6babNNivpWPWIk2PtJVEiFFI/4ELyjaVKXR3WdEyHq
0xSLSoCMpnLBntxGOOXFt2HOtcnGR0dkl4GDWu1gLCIoBlcNwYFi3zlHTbDhRkW9U/bAnFWAPIhy
QT0YQkddXhi3nnfbiylJv6UzkVMetHrBUJxTS5zkdYK23OvF322D6YdYcO9RJ6BHrpdEld4oF0/U
JlWnAxjC/uWcG26wCSAyqPkZ147EI4rc26pZ09u8RPnsAEgMxuL00bHOAalPr4daWjdp1X5pgv/V
Iq+7Ordnx9X9z4C2/0/i25Ytu2ywaP8jkTbLT/M/FQ/+2z2/ZNo6gmvFtltGPK1UKoivv4u0fIOL
s0IDRpCkEiPt/L2KcIVUHAwB5apdQ9j8u0RLgWHyxwzSrQ1cN1BX/1wVYaTgP4m0DeRtlGMyr2r1
BtKz3TJARn8AKrrXDs/TbprXVFhWO9USTjZyRKySyeQuUji4eClMkXpZFYQhck53G6rcqYqSgyAk
Ca3gCkxmSCMVeR8gBME67Il3cqtiL15OXf1QdUa+5aDQhc5sdzQC0U4Dsu8DE4HI01DUbFQ5LHRQ
V8hB2UWRriLXaskhAbd7IBS9nNyjXptCWhb4MhA4BqOryD6Kw0jA0wjk4tq16g66DfrvJCQMaZw3
oruTvX6Y85jJXgx+Xjpoi4oYtNtvMWoIS5Ihp3jSx7nKmowT0PUYy+SBEEL9N0Hulcx1nNOyrXEF
i5Z3kDxtUBddgpJE2FKjt0dtEVfdxaQ74uVehaOYallcPIk5bWWWJKuyWIzprXgJN/V9/yrmzaA+
qo4opLJAxryMELD8tYQV3gT5V8KD0YhRnPmThuj2VHcUq7eQbdE7itEAOYuebuRo1BIq2dLJEROk
ktCSZb5yHnR8knT8SUskLB9BLfxM5g7gd+baeO99+MCSBGPoU7QWHUuXxJxnVGS8RbvItTOiYqLI
avIjuH00h/1zh7MWaUvw1JdzFMk8HjlJEibZlbk9Ci9x/GzCkkzOIk5agkMMKTwhz12gyRAYSbCT
+JRwmpm/VQyQWdkvhZvI6tLfheXakxvyN6k9VmIBg5FcPORGcpprHfDAamOTe+Y9wikP3SLRUxwa
LeUsGL4/+fhnkctwFFL2SGxkthar9COyuaUtfReVj6S4inMN65lu66YYkj0kLUm/NJhX5pTXMFhZ
ucn7kThxXXrh9vaIt58tczlARD2w/Ft1G9d8a/loKWI9SN//eGcJHJl7d6xl05+qs9wkSPDfuWmJ
zF08ddX9UMfr4nzcq0LgEnupVyThqY8C7Yt57izO8ozgxAzeWakO0Tei3QHvQJxk0B5mV+k/JRBT
7cKp+Tdv64Ke7jc7Lb1BUDtLnIaRrayxzfXOGbWBqoVi4zzFU5inbuOWLumWbOnMfJC5PlXHXER2
b+pvuH51loSRqQxYDpHuIF+Iwj36+Oa0bWT6pDSYOpXONrbHeIAPRKj0MwoA+3eR2dJfC4HuJu7S
p2ySkKQ+iAe8AhUnTR9iRbA8z1ut9VRx6UewQA0Rj7Yi9RP3KWAcbPTBWeykmsyzxGwMSv8J00X6
+jHLqFZ3NXwKvyZpkmUGrURu5QJBD1KMDcnFCQTJpnJLchhtxcRMCbmAOrXlwqZDC7fDfGfpXYIc
xfxf3SSMIes0LdNWDHMDO4NXNZXu6dQYL7LsrA6Mh8bTFW9QP8iEF021WID1rzvoESIlI1x0TmII
bKF+hA05ZTV26sNNHTP7v4b+EulTuDOqNUpyBWU0XKSGXk7fO1NuEUc5XMs+1bFFZ/3d9+AZi/ZD
TEV0R1Ksa+Sevdy6Y2QfOdvKqQ+0qMQA7G0pej4/PvXr5D2nUBCSn2QakhFyomBOXiLht1D6xsNu
ok1xSAFOVgihPMNN7zWsaOZzTnwqnJw5YE+PEmYPHFRZKFt09v1zTOGRZOtt4V8VGEVdwBEoxsTs
muVhaWqixFJTb8+FRVH/XEK+B7FquENAGEQNYi8HDX3TJ9GvunzB/8ObcLcy6xDLx0RUxLDNFBNJ
KrbMzLikfn4iitTK8XC45omMyEyhWQOIQwJvp5qCWAUHKBFEqS1CHKkrKiAZXo51tII7oY0K0fsJ
l5JdPhVDvNxiXubj4UdGiKyihNSMzw3G/ZA9EhXFolDIdkx8VS7GkbtiaB1teqqBgZUDGfakkIVo
D10xW0uvMxwGKHO6JmY8XoxPgphpQWlIvdGIWwe5vOtleHPUJFxSmZSTcUkMgLMRP+EZNrinYYrG
Sk4iwnEhfvKhkcErbs0dvAdvXQumMSzRrSsOO/kzwPdHWSqvdxHjdv8tlu0FcJCIkrPg5yc0XJn0
GDjJclmIntct1NByCCnj4LxqVfLNUAkMFku0QTHudS1BmJtL3ToF8IHuX/on96TBgHtNqprYOKi9
KfqoVerE6gBaooAdF0siVySDBahFc7QRsidkJNrtMNCRWGntyWH7IWeciNXvmHqFUw2CarBGgt/J
n5l8Yg5jiXfCo/iug8LkDAvV9ghLksTSsFD9PKyhBJhODrp72IQlb+rnRvuAubIxfuAUDRHGPyfZ
/QkH3TAOndFk0g0CoWXXu8hlshfxkrnvThnxaDSYcoD+VMRPEJCRRD/ekE0O5Jd36Zey28KaHGqq
0hC71b4pnui9XYp/spMvyS0EJSI+Jzd3NyvJe1z3TtgViJ1xX+615YCRVYmuzjH5jO/6+FOJd5PX
qkj24/foPaYqO7UvR694m1QIGN/p5QAYCrHMWaSpJA7F8d4eCdFPk7YkLpNbt7F6ubf45TYxHTG1
FdG+iL7N7l3Vvgtg6JzMWvlmCB9sLAgAa2kbypshhEE/S1b2ohAM2nsW76LRk0TfG5BdzMeeOslh
IcKfXMRr9XBJnxPBMIr0RyyeIgq60k110Is2IvTUWGrtskMi2QnangrpN+x52cVoAtkWKCotHyJD
pmLZLsrsu6u+qAlIuPBhpt4Ig5g7xFmza0zfQlbLW/5Bqv7NFvtH2yuojn8GX/8lqTYA3a7aTRvh
t2aMs3+QVKfNw2GT19fIj1ZcRvVJy+sQ2PqDPThvhlQfRGBAjSYMNcs1JWChJVzWirDvSf0BALGg
lHP3ExJVVVDD0kPZ4mgmSObLAqhiLxwgJqBWhBVI/QE3HJuDe6OAkfVu7PbwuSSlReUBaaT6HFwW
r+TicI4MeO1NHRBtROE8Jbweo0P/eNANkMKiFkBVnM8VziFL7/XT33qXLHk55tTYpjUS9TwjE+R6
boQaw2KxmIV5uutUR5WAOl7gqW5UDaPwSzH7bqExkjmUllTWz0sZ81c4Ib2UhRajDOsZ8pYRtTkM
YKOcZautQCKLzRGfrJK5k0x8Km/BzbPMiFBYBGBKCHPJxHHC2InjOPGT+Cwc8yfmtIXT6A8Nhg7n
J0sOPAbm1ZNKknkysbkVEQY5EQnzLlwhkti5Cr5bC8dPjHBz5eps7oxIx+e6+VsnkyTJRhnnsZO5
Ce3QqJPyh4PR99P5nGPsLBTn0j32k8nHyyaZAysvkU+DDE5xZd2KprMTNCmbzIZRT3J+Jnj+sbki
Ibokzol6l0jJASAUTwKLOMx8DjB+VsNOQpMpjfhxjL7gI8v6TuaLhdDIH5FInIjROyPlJL5vDqOU
f7WPKI/gYy5ExvwKKkkVYfsRDUbxaAT5I5pU4idCRV1YoJfJvFueTD1AWgVG5cFZYddEmqnoy7hI
y4pFoWqkGLw6PXU8igqC2DyeT5pyOiMb0kZqAcGFpPId+2oqe72fq/PqFF2H0xtDnF/lLzmkEqzJ
qLScUl5NHuJNd5ucm9g5msOj83Q3YvYW/TEnSICjc2DfyUIW3iAXXZSynxtsRffbOtBpOzjDwYnT
Sq8+RX/lBnvJz5SNDrwvGtjJb2GIfU8uhGJzYo6bg9t4H36yhlPpg9sbbT2YsnOXRbvOPBPQgAHb
T7DaZoXLjDsHx98G/lZf2WQ7J0lfHsIk4sMGakWmIjoLeYIDGRhZBCq3pG/zJ4KIJH/CMVtwZcTn
mgLYoeKbT5G7S7PS7CEWDSz8db3YAHvhG7gRsfJXKY6Ms0wg3lGSOHMfMRDVBMgMeoaMLCcTChBA
/XfhTJjMFP0sM4ovkhCbACUydDhdEyzYApr0506cIEGXRcweGKC8Teapm10lj42zeXgUS1Q1B1XL
Z0+x0dCiaDpjNvQAomV8SJVuKlaoSCh/wbu/1/gm6MRT0ckJuye+s2mhwq0wwoM3msQcamwVo3Ol
ZkxpQtuO43AUhoYokanROJOUpxrBJ93IObt8jpo7ckYjh83uZ6kIPN3xHSebT5KBMopZlmSTAZs+
ZgfyOWoCP7AJB6F+XlVozi02+CQx9J0i9bhtRuUweVfJyrhJhh9JmancspWN+DwhRBflwfH9Vew4
CjUahZIuXRm22fgvj2Y2bBnH6MJ3MU9RNlLfZY38+YTb4DtssXEKkax5alVlvKfINgsE0/CZG9R/
s2wcixEjhWWKCYnZPJ+uZZtxFd/Wxuk0xy1NbLkcEu/7/Q71VqIhzwtM8WxS80Cqo9MpFHuIb+Os
npyzRq28xg8/1+FblsyaowdJIuYME3+hGyzwbW3UxtmNbntwMkCHk58HJgf0v3NcAgIMVgtqD1rw
ZDupbp28JraTu42hTx6Q3zFjD/EClqfUoG+vuWQH1PlOVuCjO7kHNLePWD5d2suiU5rBKjiQtvKV
Xjy7lzvAyVdagtirejcf3Z1XegvraYm5HfnzbM6ymdUzo3WjtaTuqRq7PhSRGdbbwdKwWAedoXsS
45lr9MyF5vy/iECL1GXmfa5xO250ERE7IU3T4XC4GLtR5PIagd5oZKm/6rg7Za71O6mLctWJFrxA
T3GQFxAbSqiWgmcsOhCIUa5SumN2K/vX7en2B0HDFTwszVhgmHtD+kztisVsSAhs6LZlD33XRd3N
Vr5RBLkzakf8h1ZWRuRxJV0cC991fdc3apJ2t5AnH6RppF133Eb+d6NAzqJxEGV0oBO57irSzIse
9ns9HQ3HOohSMY542R4HnTFxWoLp4JOSdJkUwcGPiKtT2kBh22gkUuwwcoa8m0InkW57oWrz4kdG
7TYCUxSlJxH86Dbqx7h/4Ow4CY1IqlR3zAVyONTeeKxngYxmTeEKXrb7Wra5Bn7c0a4WtF9yt512
bVTqDocRCls7Qudx26KtxzM5dHXUwWKu9UePo0C3x0K0pQduJNPS/+hh5HaMt0uIqP0hM3Yr9x0M
HMxPk0fP2u2XRkXhlz/jHX3nE9lBpzb3DNFcLFQqe3Fil3dQ2wCGEm4eGfEHNZNnmtsMXTXNyLh7
uth2bu3hS9sMVI+NAQBhKUVv6pAmx0lyE8GYJzp8NQ4Kh7uG8GfWH90Eh6Ps8HlEe2OXtyyrrUCf
kOjWALMLlC/XSL/RSQhu15FrJFXOgAWke5RsWfa8dtuLFUPATCIWeJ2gDuDw5RMJuUAzgmBWGB+w
E7CPaD7qByf5g4Aadr1u24xohvpBNy4MqY283BlDzxdsQmiaMxa3s1jRmm9ksAyTDjt/kdZYujaV
qqV+aFYS7AgxC1BimYbcATlcDjuFY4aWkviK5Gj5BMEI9NZFCcZkXJcvDoudMlxo4ww7nU5dw6V0
L+j2NQNhxsc8vyp5x7YL6C9yZAsxJEIVHfcNkxpqNPlezwt0ZygEmvIY2u90DLf9sNf2+uoOIyh0
6wS6N5VdXJGCyYyMYYo53TgLLfvQqssWNGKnNl+i6ZaF394hIOig4/tJ5qeQjWYF9CLlCFiLhKlI
HTaX7qSQybgMsdPj8Y0pYAmYRKitz9y6wbjf3qsA2uwNx05UEfCdoblwivoFXCJaDHez+Mw/qv/w
EKZsdn84GzOP7lAPj3K12suGjBagMsiSXscawUdJzR4e96MAGWY8rjhT2puKoH9WZVQjCB313SnI
DSOs16kAh4CO+gGqRa/HcETmFnLLEWno+UXMxg+h+bc9u6BgghwwSFk+Fh+KnQpmGjelpOPYaThT
XdflzHP7awY1C1qoaGbxIJCzxOJiDCEpxzAzuhUvz5DwXsIieYbrDoP2O/R6W2ctZ3UZkAbjnb46
blDFWgAA434nqoQADHJiETlLj0HxIGHBsaHyHzIcjuLVrmMZISVINgBkyh4peNDwgQqkexMM4TWr
yhn8DOsfP0efgYF1dgPGT3SmDMbMDWjRqn/vED4o8qSJGyvPUIej0s/Ge8z22WlwCi/hKdxCtDVF
IczvPvpwdb+kSmiBJJug/aFNs4kq3tvYJXfMIT8ltvRb0Q0Sn7nA8EqqcyrPdK/hNlkqDIbswAg6
Z9zdtwjWMpiNzTPwO/MRGphEax/gF2gIteQgTcr954RcvPcNjPSA8h3dSCwoLS5m7g1idV1YjbHW
5KrXVaHikU+4ZPDTrcWYV4xfFGN/dwPT/tnjc8cNupPhAfvbTrYiLNZGQ3HmyDKoRrTZQHFFvu3i
gaiKEXFnaK4SyfingenkQpNyDB80Zo2TP+1aAQ6O4InlckRmi3g4k4+DAbMwuu9N4RRpyuWgVch1
73hRW+eBFay/C6xwJzaa7Gj5c5GHycUtKc3bQbvThjE9lCqptxeeycURz/7NJc8DP94PVhpwMFrO
rX+zTU9WRzRU18JIElzBHNpSQcoHcPzw4gMozPkh7FMZCwILB8ii6wGxgefTEgd96VaIBcAAddA7
11xL6Uyn3MHaEnuWR5Pb5BaDkqm26t67TSw2HKiPhteYdQc1SkSIgA7GJ7I6vNEVK06B3c3MyoUV
QBtFzay5U3lzpsy01/CX3g+5wKJXwrK2HPx4fRhC96JI+sKYgzmF/407aARMXsRPuEOBO7kWTe5E
D7N4mxb4Ab/dK3Do/PRwVocWXvWK94jf3hoMQB+HuqkWzStDRYhHioR/ND9je316+xggprTZwdhJ
MpnY7wlEqWEIKIiswi/sX+N68hwRFlWVD6fl9zAEmImhsQIHl/eQwRu7x1kdvEd6az/axvQyyLU1
uGQ7KvGgD+WGbsCYQQUb4JRnSPheCEAKl6Owwb0BGx4B/uO8MHwbFQ2W3hBoP5inEMxLYoKcnpQg
REj/J4S0YitQVtrIVA+Ph9uUo0J0lzkOCmM/Mk4wHMZi+VSDAa2Lu/eDsbEq8uCirh7218DuEy5T
BjFKogdGOKuabDNmj56Tay7O+KyYTvOw3jJcLn942Jth/eDeEssQ/xvUGw/q/sbt/rQU+9JcDIap
sfYY217dqP3f+43tEvS/sBZ/xkSvWgB0jXFWq0Zy8kHnRbD2y8tXLurZnfjS+XrYinYRKixovKdR
vbcekncApjsQaMc3M3SfkaBez46DWkxp8ZZnpa3sOXqe0TmnceUm6r0a+idC8EOSEgIg0G2tjjhh
8BDswuM9bHl4t52bw9bCRZiHW4VZLCKyIzy4Ho5ERQY6u4wgAMVkQZjEgCsyJUJQP9yHU3OJQnAJ
Im3n8MgGBdXffmm9OJR+FYP5pzzj/3clsv/tkFHT0OIP5bl/a/i/s/Trb65xQov//WjP/z3P/0ec
32f/hnuc+/7mHrfquMcbYOHWiPxs1v7gHqeaa7lCaWqrziXG3Pe7e9xU1W41yLX53XX+t4DPCl/V
yY9qNur/TKQnuc7/aG1sWOCR1mu1RqvaohLSn62Nx0adIq+kVKqH8VZNMhQurAUozejT8wmuUoH9
y1i6qOJiDAxYBihuYFwOCKsfMTcKecLnAD2Ya82fycR4HjEVme0UvzGZGv+2OYxGb9kdXVDScaDy
GgszH5qrcPlidcDry5llDLKj5WBg/AiotvMkQQ80KuBJIWJu9QEz4gQPLW3xGAsLqHkOdrfvvXUR
cnzVzTOMx/zbFN4b3hxhnzn+8mUhljjqzHcYH+Z4gL/9Nu/o89GwOeL4zB1vTi/Dlcxb07dBgfEe
RoK1fzBYGks+EU4wRPMXUH5sKpjC365p18QKmLn4uj2/k4Innl8K1fIw8yzTYRjdmwgCWBbnjTW5
LTjMOZ/N2E1cwYChIKFgfOEDhgSj29Odm/O9wlxFJAF34pkwkgwsUL9yCpkTcBddi6hiBfuacyes
p2+jRiOlrojerW+ETQzUxf2Mf/HdghnEUcxcm6WjuqDtfpwPBpZchvsbeDYASokbUUT7+EaAf0OA
y7o+ByRnVZeVdoH5bg6s8X74GNfiV1KJPwkw4lXKWCIFEg812PlWMO2Sa/ysCBAn26fx1CanhooX
XKIB3T85d7v9WUeNRkC86e7RK7e603dwAjl8DQJw3PooMuDPL2Gd5RsbRFD1CvcuJ3Nsi1+KnGTI
8Sv+z9wqsEcXpyBE6YwhBhKFlv/2a8xh30+gKL40BlhjYEkNcWXQ+m5N5SKXcu3dKrgFOLrNlMyN
s9FNjaEA7S3lL3tjp760KOYEA/BJusIaxFf82XDGYn4Hewv7QLcO+JFoDZ/+g59fcRdmssMl9FWR
0APHFOEcy69sx7OwBBH0gEXusqNmIE4lF8hSVbF4NOELZ9MYg8CMhA/YeA8ZA+++gwC5y3z3y1rC
P2tN9hHwiHXkHajHOzhm8GYHcb2hSEOmbCCMFiu+mLOtMekRXZHNsbNhKeO77474XjVnnydGruSd
uTmhM+we07ZpfcLFTOSww8xgE5zTL27gWQlKhHk67/jlH7zy/DV3Yd5jDGtdHbJWxwnGwjnTSdiH
ccf+uuTFg5kVJvy7RX+1xlO/Y85YfV7wdDgQDSZz/vu+pz3eZIkD7PsBtM2mAHuMMJqPqg+NgYyJ
M2alL7PiIW84FIzGtJQY3jc/ORDd8BhQdL2yqgL2QkRDVkGyIZqCNrmTyBCM2Zdx8vQ/+Dtyztdp
F7zJ0S3iClwQ37lji5vn8mDzaxphnQ3DM2zGvGrx1/yYT359TncMuzU08J38BoPLsM5lZmKNJdPQ
4TfawNj6zAx+6YFe/5oTnDJfgqeTMHK4JE8p9Ij250QgpNAqxHpEqzOrRj+/k/ENBVjxjd8c252m
38BO/9QUqbiRzkqpCpxDZtpSboVa0ufcJnSGwAqy2yYXdiYwW5RhDu9kARy9I6eDM5+b4wKSZSyG
kL50Y0Y5mTN7dI6/c8LozdwwNVm26oyHafrtDSmPX9I2l3xf4UP6tfLf+76xL3wHKbHOcz7jFyW+
LEYTcxk79RdVZF8aMO2bQJ/vYpuDysT5mDlHOjWnSDwxi2p+qOr0/Vn2umZ7Io6JeUsg8dJrmANE
djd26PQ75bTJwprhYffE1vylz3mywr+JwtpZwV/gLv+HujNJjl7JsvNWagNIQ99MNAAQPRkMBpsg
/wksSAbR9z3KtBKtR/vS5+TLUqasSmY5kx4f+ZPRIBwOh7vfc88956eDRU/zOl5NW37aer5dBOx0
uQPmCXxxTIXDiw8Sw4L3nRnvNFWcB1fseLwe38/P4vL4m9snJwgCBJJA9H67SUAf4oujkAJ7ZmiL
W5MT4/2cAwZQPx9uCmyJg52BH+ign/uTIBrIDQbJSVxZDns6n6AwEOCff8eH6H7xJFddnATT4O38
KaZD8eLzb0e0HgNUDFcQ0cv76bY58dzNY+Sk99J5OAgqTr7itafbAM38qzqIwSQIPMkHIAiDjg8Q
eMPtE+bBhjaI2VR8JCd5YrDxL0+CooRu4PPYGWYQkO3v4BcD6feLzIXYu0QeA0E88jvT/wwOxsFa
ZCieb6XHsKFfuXhIBol/efUDv3/Qbx/ibb/JAjqKEfXzZjHweTlFGz/P/942oFLwbm5iyaHtnwAy
YsTeNnTu7XS6gIwmoDeR+wQQDZnim0CH/7+fnq7XY8QzPGV4L/srCI1AHmdgHmAGgTwBNfETpO+4
gtzyvnhgZ1xXbj6B+olLDvKC1ZvHD5A9AVPx3/Hl5doQoX2Lz3x6AQnmU/ZH8InLy/tRQF0Cpzrd
XWgd8B0Q6Ofl8wIQd75c+UwG4wU493gtVgL7UN2X6/Xl+H68voA0vOwZfiJwfSHgO4LgvnO8yzuA
0gXgiUt+YQCJhwHW7yAoey1oIQ2jVZwT4BnlApwjvB+BqexVcKl3cQjRcBrKcU40DAhEgK2bz7t3
0CdGxCcJzNNFjMcbcDHXfg1QyAN34lGoST/n1PuXzQWYVbQEUBaIYX3ktuLIHP/ucnc5cV53sIvo
p7sJKFR8MGfLs79tgqZBC9/5wRHujkDZ/CPwL25Q0WXvgDlcuYjXfAKZQSB5BwLk5bBt6AB6pnKH
1YXTEGf08s4Z011A3NzddICAjrh36UkuPP+o4q7ntXe0QFy6nxf8tHZF83nwF3kVT9OVfPxPW2mS
6F4e++15fuEgPw0Uh6GHIG4xRzMFfJKEg7l12XyeEYb6ma7E7SjuVzHNcBtxj584Nl1BjuD6zuhk
kN7OZBCu3L/vRyBIsgS383XPh9PTdwwZcW1Fb55PYrKgYwV7afJozTuv2GzA/yFs0Fk88HM24nfR
F+J/zvHn91U/uKCV7yOYHXW+IOVi6AtagvhdfItHZ6CZ0Q9+HoUFInBVqOw8KV4omh266GC4LQR3
iw+t3NWoks+NYY0dVWi83wo2Nc/aNx8qDv/7/XutxTHE18IHCRA0B8CeBPye/0yhTKg/c+qNR2gH
l518D/dbuINxAhoOKue9XGefe5aLKm7c33Zz31J+wh/sMii9UjzuKPGsuKl/HyTzIpD76VWnyqDF
bBM5/dNo7/Toqr9RXj32G2qH1bex8WM+mxPovep7erRWkMsgcoj2LT/NlTzBdfwUfwqqoLUedsF+
2t0vRFcUzbPkinij/DmfC90HrNjwQ6CpbHxE0m+dbxhpl08x1MQTokv//jt0L/Hn6RO5Z/eTc2fK
4X/raO+QeOcTxSHI7P/uIGEN0nu8VgxEHDj/+snRqcNYi2EI5HzrXAlyFRQ6/3wqDieM7fgz3Jxs
X2ITIjiRP7RS/4Y+9M8RBKC6wKgaVmIoDCvoXnQmeQl1Dd0p24xMc4GLAgTsOIHuCLCUaxPRgE/R
uhZWISQ8JkJYaYJINPpQl10QOoHiiuvU8K7eBV+/AgjB/eG9gM3iPMRln8W15ZbCod3jXEQvMSWi
FMiX6JHPSwQcx/giGUaKVDx4hOP6uYoAJZ8E7PtyFX1BP5JK/fnIKyPip2d/CJsZnfXb5+Jf6FCo
Tvw89H59aUC2ImBAuA00BOBYhHuCnESrRDf8jsvfFsP9hHcoriCnn9IXEV+/3Op3XTz68vJ7gf8a
rZyFOIC4VqIdomlM6FemR/Qwfxp8JXShLWDuorN+jix+iK/fBv91U5H94gHO6Pdl4idrlnipthe3
ljjDTxJXIt0g+l+kQ8TdIO4J1haZnn0qOClB3jOPDrhmBpAn4DgB59G54sf8A1WmvvTeDus8crN9
RdcwoMn56PD/uHtzn2ygtUexFO+o8r07a9eaxMizc2sekRTY7EE5EXLibQn4cOWJDxYXGHyUSwiw
y3cM9FftU0h7dN9KPFt5vwOLdogGFSC+AtAvXopb8VLdy5cYHLngRRKNFc+LpluchGDmCTqkoCuK
eJrQyhe34weDpIbCKkYPGua+mHfEDZFDnYhQA8Q8Uf+kmDt+LGAC1RuqQTcJKTWxfVR4505saMR2
pfA5ksIRY35tCW/Fg7+RgkZdDLYO+wgfn2eMGkeYa4lgYUo/wIyYPZjczhHZf4HegFIwv33J3odg
vIq9Gw3jWwQNAsrhFt/KMMYFLZb4hgOJr4HfRup2qVX3B4oHBDNOPNLcDewyqdJKt85z8lLcN5vc
t9faSvVLn+pRxmYBDVQg3uKnGKmy+52sUMmnBkDISn6hPmbOfiRtx9IfdD9vvWVYpQbKKD6mqZQ3
IZlaoH1m+I16wN13SA9ZiqUT1YleaW5kzrZek1YxaP3WPMAM2naPwyZjzDQuar7tCSkZyJ64AfNz
Wl11Mh5udJTXFkkedBnhbMJHg7pr+g0UaXS+PCo+vYZE78JchDQPCdeB7BPMh53uC/b45DUrZRPv
+jXvJW1Kvd263IkVQIHRSE2eq1KiFQK7W0C0+C6QEaiAaoGRfQpQvWzDGdCelFcEq4z8guMHZC7C
tSPeJUbZBmvRVczgRC6Fx0folTy+jkGCo1W2Yk7I2FgWzBrByuaSD+uBcmiqT1CJ34LCND6GCPvm
rjiZMNkyapj5JpG6E8k9NsT8t+Ob33Y7fsKcgc7EVb8nZPvzRr6IKywiUy71DzTGj1mgFm/ZTt+8
zXsk26B1ErUAir0dDsS79wIrO7we3t54/xvlCuBw/MnfMIgOlf/2+uf+zU/dpwP0H6I/z7jg6LIV
o/k3YiRymRi+xY5KRioahrW6Gffq/Qy2Jm4u6nH8aIM6GJCIepQpZji1B+mZMjcSJuKrNXLAqs00
bbLuQRf4GJlx0ijGTzWanaMq6FkjXf1Nz4kv0nYjyWa+uSPELv3r6+vxC2Ln96N48K//IKaRi5N/
Bu+eHCr8CrbbAHO5ABs5OeprfnC9R5p5L0PU/aLFAtE8+K8CRRSRnehRelb0KfGd4LgIgAlO1F/4
JK8GyvuiYeJUHeYWQTOlvvZQ3IdPzs7aiXbbRN4vyrDKdDd7mS9ivqo2ARELabbqfvwobpK0xaFn
vqgf6sc03uPI0UqeDTl8O93qh4T8qiDjput8jc/RA8bLzZ9cELifRPTAt5gwCSD4TbChCQz4jb9e
BVgl7mSNl34JTAGoRpwZHUdXcH6vQJV/D6XJr5AREj1MIoZDvpTrl+vxdIUL83Psx+/vx1/y7L+U
gPjPUwv/mFn4b5c4javbV3z9/6A2z1JxF9MQdoEQLGu6xX//t1zEv59XT6vz68r/7/92QVDi1hT/
9jQ38T/lJv7TQ/6mKTTjb4hB8HmoyeBLI2skI36FKXjGQhwL0zvVQmXCMf5Bl0L7G9LoDqkK3oVw
hIX+zN91KdS/WTpSEo6jGFCadVv/V7IVFOuRjPjfIjz/acP/kRrddL3WZHmjsPxj99wYxhbV5GiV
xob8ONraBTF/GKBq/oK/5mOiD69BT1lqqGBqrZOo1ijKbvpikzXGsR/g4WuocTvtMa3b7I9tTxjw
STq1FrOJ8aYaqpthMi8oECIah/w/1V5KAKE5Xr7nSWNNj4fmaWll/JizgFl4mj05y88j8kkUn0fB
Y9/NcD2GUt+lSnOcpu6omdl2zsrXeSz80XFY/Rsn7iN3KJv63KgRGr+TMrgx6sqbGR04N7MUykKK
ZF1OxAJFf9/mtr52hgLV7qg64YIwe4bdQahAgKdtJkotmvhY17OnVCyLkYU8t0y9BM4MHu84lpp1
XMr4tXPix0RS7tAZuY9iddMYM6qvadvfGQOT62BohGlJJfxlEgScLGcTBGbu4wARupiJf8vItHlN
mCiePql3yFvfzYuMTZbOJ+dCBnpEfbiNsmuLw68f2pLEc3CFbQz/1nkeUDxpmWzqKqNfKWjS3RWV
Ma2UgXxziwuIUjvYkI1PCFV/9Gq4bJDCmm5NW38j1ejaTUDSfmYY1GFxmMb5bFfWJwLIyAnozmoM
SNPG2Xc/N4sbBeY2bijuMvHMdhFdDg5THW/NpVyHfSbrboJTu69F8ph7bdi1yDGTK0lMeXKNGOWf
oklzUg9RcsKUibL6VrGeRuXDNMPgeQkyHWGKIudzrbRb4SrGXq6NQ3qwN4NVRdaNpH4zjiccenEC
xQJoEypIsucVZ2Fln50aWpgb5RgmWFb03tRTcdAwUt4rOkT8xaDWyjAi3Uu7dt1pj2XCFlbNto6V
P9hGc25x1CwsNl64Mi0yO5uYGsm82RQoPmOm6pzzJD3ILTpu6rc0UoyjFb7dhBsU0o843+ySob3H
f21tagkCoe2hn9SVrrEeqvWxwltxsrNN0WcHs6BAvScKMAlA5IShr7HRStP5qbdKWNDqvEa3Gxeo
8Ffa6l+a0P/LjPL/g+lilanvv04Uu+X//B/FP8/F4g2/U6/i/M1krjdsW7coUiZF/PepV2Hqpapa
dxgtliLruvMfGWLd+JtKflghdfwfVdd/Tb26+jeDAhKNjDOzuSzKrv8FSSBV0WnZP829ioW4mGNp
iurIJjaJ/4fclqXO2aQyUjxtlKRHOf8O4h47M1wTFEw1t0FRv4VaTY2x2QcIXiMxMI7jeWga7V4O
jHUcYoSdt63DKKuhIZRqvg1TPKiX3PSXXv7sojLxUZ9u7pzZdB3dWra1YyTnxtFqN3PQJXTyUH4o
x/i2IHoRzbJxHied+i9Nm/aR2jxELTh1ZcN7MtPPxslbFBuZ0ssHpZuNp6xpPuqKGSaeU22XZifE
NIcnJjRljTwBd6dQYw4j1Nq7CEZaOeVekxear47VaarL5bCgVukmrBIwPRTVmxtRuisPT6gT4xGT
xMkK0xW/tO1+V8+mtW/mBh3uCl5ejNbQnDJVKcr8kDvxDfvIeWMLpbZGCakYU3LqOEqjxfECOSKj
LlACy/3GmaKrUWm3Mg0vSzUOFyTagJZMT49TXIHQ+l8yIi1dH117wSUjD2vMhOprjk2hu8xoXpTJ
FhmOdiNlWF6mOOo+5OUptmFlT5hX5PIOW5UOE+Ei2Upa5Mk4VJ/SIqMSzuk39hDHaPqylcyXdF6r
WaPRJViMqJm5Str4hfWeEknbec4dfC1KGwsBU3k0y5J4U3Z2yWxD3FGWbqdPRN2DA32rTL/KOCCK
tNLsTtYoRB1nGEIZCtyYD7dRzd43jCdfUiNACStD6xTt09RKIuQuUzTmi9HEgqshi1Ex7yaRbXvy
iOlRbrct+eLxwCbmtpRq4ObtZzBq6H4U+HEsQY/XFSq6VGYjW2Lmc0qOVWnW5tLqq8ychm3VJlT5
V3X6kihnDLLGO6VqVpaGBls+mGQBR1m4X0aHMKywG1qKCo3vaFoNAzKNmZSvwjLdtlOlPugagrad
0SOpY5lruzUJ/CooWqpFdr0sugCx1izZIqWdQnyPCepio91FzrTSkgzKfcV8PgyWgsJmQR7EQX0P
/+flIdJrgoHuu5gq8E4ch/2ybAlb+0lZtXZV3CVdWNyVnYkY1lDKrtKnCCkFLKw2plImWbslkBOW
84EMQllctVCP/CAO5kMUSGgo9uwotGg8rhHG03dmlEMKaNt6lfW9tO/rPPOkJu/X9FF7sPP23nKm
TVVrWxmXcLsM+2s0Z75kp+q7aQ3KCh1vZ0G3pXBmbSMhCu7Xmu7yR/qQs0da5CbdVRqL9FSPzxmq
y+tuVC9RZcu7ZkF9dK5CZHQXFWezyXix8xp1GSxlNmMkg+I6TrqzleXihPNVHwY8KFKknsrB/JOB
DYZ5e5xDazfX6U1LbCKwKDP3YQ5qUdcfRtCEbBxORScvp770mslAGtBoS84NLkPSEDjGUvLYhnNy
VcZivyCbutZytEoM2YbPqu2qtqoAdC3KPrU29qTMKLd9G57mcJJXgeR29ljc5WqJ+XVuSY92Vrw3
2rArrGD5MvLlrDtF/qEU2c1Miq2GwuZZmfp2VZvFqxEVJW5ihcXupd3pWRH47LxDLy7yP7YWf+qZ
n9rLE85Afjj31b3RQUs0h8BNmzZdpSG2PctQILpZB4g+9KjpTMJsz9TIjywo/SaIeaGFCH8MzxMv
G7NyHU/dvujGFUbElmsGYbiqtfbRbNGbjxvl1mraa2/k8zo20nJvlt1+MUb0Dd+0RkKhLVAm5NNh
ciw9Jp7999SPFIXLEkPZEXNCAkS3YNuA5sDyNcIAQRaJo63MqMKBdklf2f2UbsVV9jB/wMKqu5NL
ilRzp9vO9nCfVOw5ZilEbbgpX6I6fmxCNnpOkDzYBYS4bv6eg/nJMmJfDpZim2bDNm/SbdrYX/oU
Ux8bdG/qOG1txXxKHOVc9cdlVGQ3aBCNM5EunXuM66KG0dHEZzM419WoY7pY6G5d9BS3l8gvGlHz
LGtssYfJVu6yEDHGTo5VXxnHbaRMftjl7hK35Z61Df93KigbB/UgnFhS5N4xofSDWQJ5q8uMWzZn
Axi9B7PTurOKb8fCnnRm6FkRV1tRrnZUEVjXTO0YEmrMGZtCVloMaM1j0lJ0k/fa1unic7rgSSrX
xAEy1o87blD04ZZ4LxHF0V3ZNtMBvBs18aWQ4VtvwonJWLnoPU4oRdMhVFoo13a2r7FmHgq9Dn2p
7qhh1vLPtqljFjtR6IcDyrp3msTFzBBcu2wDpIgaL+x7bAUIb/xGqPs6UX3CTFVyswYe1zR+ROMU
INuqVG6q96eKjcVBz/XTqA/eENmQFluskcNkuUUUA05y+qUpOUTGrGWq0gDc8gnatzFdKklbt/Xy
lBgSiTc7/64756uc4g81U6mZd8JdVRStn3bB1VrgvtpB6cdTFq+wezjqkQ6ZRkphY1TNRdKt3SQb
3T57t2P9y+yy6n4x7+OSLrKZq301bd/x30In1wI0WiZWvLiuHge5Vj0lYYAPtYxhjt7spqZHlNmU
WCAilQFsWhuM5KGIpj1BXIk4odmxQxr2gfBFTJRlgwHGKrO3mUJ5KRGmP5vzJ05JiHYtsWdb/Ywq
vnSTMf8JJu0uqev0qUVBx1dVHLWzfKdwt/qKjN3xuEqaRHWRQx6wBJbwGU17zzGc13iZ102Lj0mV
98mqzBLHVZHuS+e4WA9LS3GZPFouQVXkY993lySazF6BNpV14RtN/UpPPPQOoGk66p9FT35N0bLX
AnX1rWY75FVygzrCuUx9TKxuk0Ox5SL3kddTbTzJ41WR7e3gmGyfuu47qwfc1hTjqZHrPeYY1UrR
AkSyTbDruUDLvDhpcnUM6pHMuhm92jbmsmUkL091Ufh607/lLYKRkUKU3ONqQRVBkyH1VoTeUneh
Pw0VWbwufQmiiWRBFbVYQJI6aZvvrtJUty2SYcMey2upuVxaaM5mixBGgzqJhuGL3c3zBrMkF71m
x9czmW61mZTwjDd346QiUF2vG0O7dLhM7MdeOwxNmew1eyhc4JId26pNm2Gj6YQRmGRb/pELdTVH
crKuleYWJRGOuvJt1EKMtOd5WTfYL+xzGZG3SSsP4xJWB1ZAiOVF9ycTr3aW/tOZW2QtKVVa8veA
DdmkwrsL5Nozm4T826Qgz42JDvZ1rOONuvgBIrPuVFnyVkqxjdfTD4yl1GOd13+0xd5qznQ/BONX
OjSwKFM5AAQtMnecnhtuO6OSPmrU3dtmIE9SmM92NGXrXsHQIzJiSk7l7isYyq8k76hVUZgACcRx
vMQgCzsstnraugFm6N5S3YhREE92QCkXQ0uegrtWLoZta6Hat6jfqS3bGywRlahk4GrBI4Km/lJl
sq/LwdEkqt8MbGkmZPdqVNkjyfadxk72Jmbq8qSTIVTRDh8H/b6f9MNgJKdEQ3wDwTrbjO7HBawn
mvMPJ7Ts1bBMK7lIvvvOD9seLg9GqQtGeQ0bpEyxM69UGuDX3Dg1lfOgseGORlsoz4VXBy+1tS4t
j0VqniRHQmttWU3MonHQz3gmq6RcEuVPO7t6PMIm6qhFj8LH0MlWuEe5it49Gi2YrOZ8ZkO7yurl
Y+zwB5LRaI/NI347ZIOVCTKahmhhq33ZeGmwU3I+lohk1WDswyaHjR5Ojmem0WvaLo9Sjby2YUWe
HVOOqasHWe0MN7YI3ueoewjZVpasLQWB1QCCZeJ5lsvzuJ6T5aXK1fsUUcKSzZ+LzrFWVqUbjmHq
sVMfKTGoDnZwDWleNAJ9sLfXl0FxrZgn4xiX+fi5cDprPTrBLnEsMdCCx9JZ/gwBYVNdXPvC/gBU
ebb0BsdRg6SEUZIeayMuZi7/YZZ8nMvaxrQpR4rFZm8UmMZO7uw/Pf6xezn4UyTadMg6NXeHAb1I
pXE+jFlLUGQc2L8HvjGzp5lqhySaXt0H6L+7BQoxMQGsO+gY3vLi726Z7rKxGDdzuhl1/ASaipmA
wOwss86v8BXYoxdOaCnLOykzYx9s62O0deBvGV9osfOelPmaKdPoY4L+pJNkUlJ8EvMKB9hepTio
gcevQKusGo48Zp2FNzoLaKhZh6iEoV/3LyMo2hod6G2uTNQajZa5Cp6buTtWcYtfNGrbXpI8YAWS
eollnydMj3JNhXZUHQuLOaqV/XLMnzTWTXvGNlpuGAbME8dxBlxq8AxaDTa+lUiwHYOgQP4hMijY
1ZjatCHJNlG7vKZpe4rm7kNDiZtEmvVcLhF+nKrz0swtleZhj2pfUEqr6scQm5AYD5dNG8QUGk79
tEbCo0zqo6TjqqVgFAsH2DCPs9UjlzheltRcnsqMhSRtnPt5Os56iHQUBhpeFin4CNRUuEihuW01
Y1Mu7GC0duy5L+x4M+RoAI6NRhbMasgiOiGSRY5zK9RQfx0Vp8AcM2HluW+wSto0TYWAT4DiO/at
bF4byLWZwgZ1afBRpwDfLJvtEo6bqFKMjWxxn3e2cuiKIPO1aWxczFe/S6oo+u7YTWmyHjXYFSwz
fjVn3Vph3qdlfmIF93ahpH5Sdvc5pqYuRiO7WUYBtpKVzp+JtmwNscbmRccJkfO2YWeHFhuWSboL
VItUFN7IXmFIXpdY7L7r5mz07EfT2m3SZBto1OlZg+YqsbWdlg4xftP5iooZWQXZ8ROJpbXAktRF
St9Vphy7L2X6UuLogudViZM0a21hmdTlyDOciGj50HBicHv2x96o63/U2SF/A2xDDF2cGgO3rryJ
1JXtVG/SELp9TbiFCRe+etie2aB4E1v/dTMPDPT8osXMH0YjbOQXz0mbbSanftdFMfKxxXcgTFO4
eGtjmNmq5cDEcU1sN5DFlubvMsu92oxkLyvHTZgGpadVYePZavLHSjSxzlVXpYCZM5Xz1pmrnWyE
AxMvIuhlaOyUOnbcqkaXT1qUlWqoEXWB3Srp3DnpQINL6w9GgJRW6m35PJpoUA8qQUmZq0hGZWW8
smwc9WS5/QojA/nTwGIfTChEq/EiTKsWLVbxm77AECnmQ0+8whILL306OAuam4lkCJjdeRqYuNQU
ecpeRutsae4t1h6cmoNvudEelZzouZ7KN+LDrYXxsNeViIZKWShjOPRcpJS515MJdyWo38wJpKLL
AYg6Y0aRRA+O01J99WaBGjHc9A4XStfEKo5ecLVauuuTiPVpillnrWdz7PX1FFjVapA/g5bYquQ9
RY35hBann3WuImqsGuyQm3k/JfneHqQLUvNk2tP53lKYZHFP2wOovw45zotZAu9SxedrkrRL3zwO
qcqWSZkjvy0mRrjNCJtjdhJ680abIcnE6shGYEYErAvu7MAqd8ts+lU6JFvG/rqUYOEHVRqul+lj
6u3xvhL706IeDk3UbIeCevZYNrx4SuEpWJGf4/7MGpnaqxrE+2EYPk2sM/xiYLyFCyqCs6WuO6w5
EAr9YwVTB5oxTn5UUewqI6nXTd8IlVfriM2TiwXzJpGl5zCzqi1Uk1RddovUbaIxw/NA69qVZRj7
rlrQxVMyYqD6sWpk+RAYyLdONgz/sEBpbCxaDy8qXAEMab9oyp+Sj/QGOplljcuojIhkB2OzrrAM
2IWmjWhuifUyO/bKx8qpC6nVKqn3y0jT4PTrJayoG3OJjBXWGZ2b9KhrzdZC5qb4tpdPeVAnjFLa
9Byi06obnzV2pBtUXkOsf3LWxDRufCvBVHEInm2tIUcbxO9aFJ1zJ6XWt8LPJ8kVT51MxcMtmuCz
rgJPw/OlQSW5px+E9+aqaBuYQncASUh9zPHijgClLi3yx5zNY6jWNuAe1ndqdu2dCW3WqtnJEmEo
pUu230cIK5eZc50VxpKavSqzYYAuLsLQSCKGcS6EYGy+KcbNMjILvcYCCFSFVUzjy2lb+amU3aXG
4FlBDQVrkF4VFVcuSdE3RZtRbDrfjU70VSvmgAnLDS8SNlVm8qR1Qe7i4LfG/qbExhJiXFZyOTqm
yyEOnxLzIUvTzM90GSng9WgYiCCNEUmpaLyGTuPWHTGEFtsvfcsZN0tJRK9nb/LIGZOjubaNulKM
4ckeWgOpq72Ra2ilMy97uQzYaBTSVzE0warPzgsFXKulkoDnnOCY42K6lizWUnU52XXTrQezeI9D
6ysOWE6WTCICGcR2DMgSm0R0hPGklHE0A/klehpbGUGZ6jDPEuhtZ2qgNVRH973t5VygOS/IA8rj
t8ka4hBEmWG+1RJzM1uAivqghC4mgECGfFgYddXWypEUZ4T4tjYhzp0Hvlaw8LIA2x47/OdsDt9s
Ro/f5vOfrtYujFs6JLcgWC45ghwT4NusYNEVKi75TwTBqTQFXfJCJ/dTdnQTjvJ+WTELyOq7HEYj
c9tEeSS7OS14TXMNy8zwohPZqdGZCBQ6Yk+c2Wq+Veg5npQ5yVInewgc4vdEZsGdncWtOhzVYzZA
9tyO/oheq1sUUcKa2V/bYUP4QHpJ7Yn2lhqF5sZ4K8PiUgQTKwQbSjuJWiojtXdVYvPBdlr3hmEm
aSYdHbt+KFVUCYTdSWcfCXHQ0xTjFF8gLNZtGOcy27Cq3bel861JhON2h+mblSOVrMc92+dlnUg4
3M0RpUvJiFFoFQaQS43PMUEPX8K1ysBMjGwrSsqqbHzG6TOFdbGnOGwYJh3HWJUQJSgkdRWxDwnD
cf/zIzGRKhq4/f1UB4eO4xsWb7Nbq+lX0LSB3+gXqeLAJONUdwL9CS1gT30k7dfHDBiV+XHC/mdQ
Wy+vyMtKVhjgKoA0Y7QQADuJ5XblutRTFuR6PDixpXgdc72fF+qbNWtPXVe4IQsfZjzcfyX2UG5k
X2ZDgk1poj6Nbwu7B+tglNonHj2Is+PXxOSIZj/rueuk3XNsjU/BDOCT6zgPDuFe1qnmgrmQr2qy
vYHdfMtJfQKN5BwG9rYYGrJusZco7OlzaiwgaBtaUzKLFErxUcucXtAbqR8YD05q1L7WUPHUtc4p
GpKnWCrw5SxH7ETTk5aGj05cbsgroXFdhq1nOgxGT8uD1iWri3dc59cV4mcBLrSePLRul6mKO9vr
mFyGpzSS7IUqmHE3BHu7oHIlq2PhByZhu4YnY6wvXtdYiDxks5Uj4y6HbGKsbWc6j2qZLfiAL9w/
ivTqONzlC7PZYnGxqgIukSLHd3PY3FULtsbWwhY+h7qWWe3rkkznUKq+4sRp0DdgJ9KSt6psTfeM
Kn4yi+hpqZR9G6ZPiUW/jYY0eHq1sQb91pf9xkm5s9My5YgIYTbqfJRKIn+9Gb4wfV11LXvSWW2u
kXaRJrkWgefVNPMDrvMXpaXeHrDnOqY6kpC4KA82O9dxm049qFOj3ip7dNVKwoqBWMfVi/ixT5NV
Hjrxxk4VLCW7CV+aZR3q1ADiYvaeVII5FcnfAjrAP1RGVDA0gDZ10gjCQQqhZGNTNc4Vc0oYvF16
DmoYkEb63rJ3KvDwdg0t7xm/xHIkzUg1M+UUnf015WV1mkcubxgkn7iPYGQXsIzV060sJ5DLqrsG
GQk+nV4PQqhfud6vzZZOa6cUSVhNPyp192wEZwpcgTs7RmoHMuLaAZLL8fCd22IuiFSSiKaBnyiZ
nspiITS0aNWaPBfO8fOoRPu0jP/UIh/fw/dgGSbqqHPm6eB9xlXNs2ob03FoB375kDk96HHErMqG
Eo8sDR+TzP6ws2WLvS5zLesGVtBp60kx8PasbxcjIYPVGukaFyJKV9O0XM/LQZK50OyVz3hrndiM
ax669XdL80dTMIedrPRgjir1l7HKOO3Uyrem5qBUxtpYtC+ZjDIoYCB5yRTsR1vp1oZkVlw7HcF5
61HWWeXUtkWEdTE25jAJTkSOcMZSPklycg2j8MHWzMTvZtZJJWmhyFjhfQyLUS9eyp4LDKXuO9f4
Jap4Vk0Iw+Xs3gi5GH3FRZsHiInScOsccVOMLKhyIt1bXXLtzBOXFhZpp2QrqUHNftGiLUjmhVT4
6ff+0fIIUue6tkJyBnXxleV4aDjtGHutpb1ME2vUEEwZoPj6f1F3Hkt2G92WfiLcQCITbnoOji3L
YpGs4gRBJ3ib8E9/P4B/dFNFXbE7oic9UUgUJaKANHuvvUwas6onTVmks3ep/1cbJT+y2ZZBGFuP
skm+znV2NXr3fR/lr2TEeaSz8WdOJX7yUOtWQMJzGSRrowrZaVNg+9Q9Xcxb9kugjGhtko0vVRo9
9CyffZJAMg0NgiOJJl1vrp7yyrpPHOdBp26QpbzaOcfCmVXIAbZ+LCahO8bar2ZtvMxk0AVDOaCm
c6jtiC6m0Mb3cDS9/WK0V0G0atxEPoyadV17DUsiNsj7aG7NxX9NiCHczcwakO4m18mV92Nun4Y8
N7mIZXbwiD2LISwx3YkPLlnJe5+M6CY1wZ4I125IpzVqhms5311M5uex0iklsZwCta4G0UwXhgUB
m+e1GRljtd6wr9YGbqwxg1z42WIjJXdXFE+FPQ9gsBSb7nMYdzedZidVXecdyLL9Yk44UJhuGB/D
nPc8clqBzLyHyXNeUk6suuEygjt17c3oS5fzK6zhfJFfaZpp5jMPy885pobCJWz9m8Sxv1mhz3RX
c8KLmZdTEmycj88DFKJtuzK1tnaDS/iBq4v3PiNUBzJV5djojId2l7nkZEitzwzoDagxKJYHkHMQ
qJ29+AIAkxHYOBrfq5z9MqnqaIytsQ9nNr2v89Mi4GPbvotBum+Lo87pd+Iqu/ivdhKBO8j4U7Ms
B1JIeZHjMB1CP39X995p7h+rklM+CqMPRTi9U7Hz3czC90nXPHpWhTt5zHij4uETbSzknkeHhGjS
vXJpkTMj+uJIeGlVIr6JKkEhERlfUl0fXdNn1Q7dxZ3hvU0KYlbkqY+wlPCgcKLs4Jv1xO3ZY5Mc
Dt/IcSURJIIy7c2fJvjURnIxm5W3U9t0U6k8pWPyLuz8G+WOR6t1sx3JtyRmp8/uwPBU1AerNL6B
VJzJlXsYaVrI62uDRTa3NcT1OXzUPjW25QzHieoW4tGDNQDJFyq+WQb/Lmn9W3cIH5bauylbrsNs
utdxvU8T67X2IM/Hxm2blVC5PUnsn/qR+7a7q81uxGgj9yDjz7G9p0Z97ZMFozL/o9dQ1S1gP6ZO
MIyb2cUxTaNbPnl5a5zszDmL1ll2NHl8Y3rm0qppGIkIPXWZB/a+64y4OPoF0RyzlvdAV19b5lKB
stP3y0DgZ6XXXLbF/Qy11ujqB2G1C/0C81Cj4zAiLBU9upDNycm9o0q718H8ONLfQ72rH5aWzagW
54ush3PpGzDeVf44jZZzjSEIwmaZ2J1UaqnVe4EwCKwQ1qMovsLFoJBjmbIPqPbd5Wr4A/SxmFwW
ly0zki9+bsl2AbDs9g4EsZ3y0vfMrV/aaNb7HErJmWTLJ3gEt4ZR3eqi4KDUc8QQCOvJnlt/PXNN
Z+DwTZznGu5CFaPo7+xpCCJ/fCELD1F4Ru+om6+TT7GygIMErh8eijCH2V4wi8+Tkg5DkqC3OEgb
rA+mp+TBr0wacpJSg04cG038U4LQXHLiNbFE1tCKcTcs5oMd9RdjWMeb8fSURvW1XgDNmhkf08j8
XPYx1RhxxoAckdqF1JyqMr7opedkHeVKmeDfZ9G0owe7aF99SlMQfGm0NPQRv5wlr6yVDwlZnPBV
8vJo0j8oX8Q71UBYnJWLw0tPrW6F8jg7znihF4+MQRyzokY7JfVOVv397JMdnJQeO8Ag/rjIclr8
vD0Uw1/JuJa7IZOrRpX4AkJjKtO2PBbgLqhPlvPschhKXQbOuHoYuMoNEm6QrGph8EwfkzkRQWwm
nNhdsd9IZP9vSHJ/Iz7/H3Cj/39i2zmwk/9ntl3w5Q3Xbv3t/+HaWf/l4buMt4rrWpZw/hfVzvsv
k9A93wTO9C2bhL3/zXK23ZUA7ZNi4nq2A/+Nf/Ufqp2t/otcPguWs+nj2Ow7/v8N1c6DzvcL0c7x
fc8Wtq9sR/Ac0Kr5g34lOUuVhUqpydwbyzJfm6r7OKa5ZIpmoxABMzs3xvJlKPPlGDLSoFWNuKOf
y0i755bBfZc74bUzqwfN/byfR3dfjrTFXh4OR0Ut2TPM2edkrR6nnkl5UscHp0khjBWAyJEEpe2b
tTdoTuXwNfalvW8y7zr45XjoyJ0/hNEn6ZSYGvUphghLchig4p6GOfkmSxLLuMqhnlhe0x0svy0p
ZaubrGBOobVjBfQKWMgPS3jNWkQ+SethaWXhzeD70JWnJrzaomzZni7YgNTXdgpnSsN++NGHHCiw
qHYcvS+Z13s3ar73EyluRQoAIBihFPkCBYVTY81I/jb35fiYLY+l/9HKkudchuaJNEZyOZIaq/AF
iJao8R/WKC+JNHQAk6C92BMBnj12Sm4XPjL43HkcyzvdWY+/LMXHn5T1X22+1cqW/IXJbpqAaeTb
SNPDc8ez3DXc9BeTb0PDDpwXy9wTdX8TtQkpS/AVO+WeotxhzCfS9L6j9zv0zk0RwzVwMuRzfhad
bbPm2KsAM+GP3Yi5SQ/j4DDRCz15Tmb5OS3Dl0YW0WHpyC8fYOdStYZPfV2Bq3vdO7FQaPoFKGuX
pWQYA08Onbr1a+NzF/ecvWSQOgtHKaNy5y6FYFdr/xhCcqoq9z5x80++k7c/DzGOn3/OnBRv4lxd
9iNmRqYyFRuJpmTbFr+8kdSa5tBMHQB4g6Utxmw/RwUF95DjH2ebF66FexgP06PO5J1bVfVeheGT
kajkUNqLe6F1hLKRj/hPDLEOqmEo9tguscTd8lm0C8hjqdonGSfuZckzRFPO2B3CdlDA2PV7e13T
ZHV9yb3htZxAWomM885CaISNcWPsqggWSdFCQvOy/K82FGofKUgBpdAQ+CN4bkNWDVzIg7cj1voc
5j1j7/5FCNEdGrjiO8eDGOkN0jhlVck2iMVryy10zYyRHHNMRiICbZktImEuhMgvzWQN+8jWbOcx
sAbH+iDnh0GLz0LFEXBYoYPZ5fGIqX+stH2ZLIFyza3lu9c8vgMwD6+19G4kRR+RyUqfcqNudl6R
fIyho11GiGFzCyi6+PEKKftpYF/dnh2VjRKCLSjmYbDMQArZnxJreG0HEHbtwpFwFLaO8HH2WkXv
tZpUoJxcPbgEe6+co2tkQTeFbcoR1djzEXPfjuSHKfZvHCgMOygtP5J8ftn+wW+XF1mpH2Pb+Cci
mp57a+4OvedexnnGysiYwMjWNxGuP7CJZ5GPogFWY3eIsvainB4dVMqntJ3q1W78x4w54XmsjbOY
3A+U0tQty+rNJmfqypjxqSId1zFRbNSMcXSKfk1WyPuy8tWGk7I31nXh8S0BAwQYq5gOk+jfxylj
YHgJOCMW8achFU/jbE2BG1rfopReu2ZmdBnc+mVKsGXP/CtjUqKBjdUQiKLNHKf7NYt7ZaSqppSQ
cpRxdpX+bhuTOv/78SLfuHqZwnEkvCCitTxhutJ/c7w4sdPFsYpJ7UjpM2VCmlGG65Ioya6s3ZkI
w3T5JAWpcuAn7+GYU9xQyZhyCM95aranSpIxt36rNW+7GNrv8cBY0vZaziaowb4ZXUbjKkoO277H
Ut3veTtlBIeqLKxgsBX/M7U8DwUv5Q8/29ujk6MDnREZuJbvcFysF/GvR2cTL7JMZESt6Q53dR3P
uymakndJln4PLaM/m/LzdpZXvoZFITzxNCfzAHsSmk44DrcJYObJWxwZeOKbNBHbuu1fUxh+nVzX
O9VVYHaR/WCJCshA9Dqo6y95OVyrRYBmAu5xeTJ8bH2mjLWw6p/xcv/jQWhRlfztZlh/PKJ/SRH3
FXorc+Xh/3IOVn4ci1jTCel6/piB8wZWO2J9OS3RSdVMXW2dTfvOPumm5hY2oL3ZM5vBLVoOngjb
zKxM03MGrKii3Sh9eYK4ypzA7aC1WxA+l/jbv38S8UaXxXJDs+AKqiPyx2lm1vC1X56ZnsPPQ7NA
YmnY5yxcLv1SPdtGDS7o5+25XsJj5GsgWdkh/E96RDpqrm5yo792PZ2eMRjj7g/PtC6DX29Ynkna
BCl7Lq57EJzf6BUaK5/StqngRZpMYzrz3qvrC6thekwi7aOeZFTZhlaxUjhqxqAlDusyfIbMQRzK
0v4hpN39bUeaeO+5aDgcl+dCxfH3V9RVszByM2/2bhmhrszyLrANzrd8NL56gHE7Qw4/PNYnMCVk
nXk2i/22bpfQCxokXsGU2V0gO0DPeTEQXqaQ513MJEYby7YB6U6XY/fbsR/8MpqhTRKj47FSpQCr
NVasHVbfra2K5uA9jxWbdvuLKjQUTsX4sMgGZEPup2Ws/IM9EtM5R4wnLTUXtzQxwbjWnE4yt5fR
aUzYaS5aYgXc5Lmn7bDrh0WfZEzRkhaPiwvEm8DtPCrgE2vJSfhq1G3lm9lJ00kGcIK+95ls38fA
MbsxwZp+bKfbxuiy/cgRNIKf6MhtL9GUh6/OwNHjNG3zp/322zrhw7BM1qPSk75tv1m7yoh4vhjE
dHGZs45uQjBy8xzrcTnXBdTOrtDiqqY8vqmlvtg9Dqyu1nvXjv1TFJsgbz6DDR8TjyqP7kZTXhth
hI+qAhPE9XHYhQulGxh5S9XWdoc/LPO/dwtr2aR8i+PQdh0CFG1zXXe/bD3LqUOxjEmz3zoCRIv4
9WqFSWwJu4weCEr5ejFtSwlUerpnrp1W0j+jcqF+D4vHpkmHQA/I19OMgbRSqxCuuzjm8IeT215v
nb9tSdM2bVIgESzZ67Z8syVTjVLB64d6H+Yj1S0EZa8XNPIVWgUzdz+ONgVMpHV+sNAEIW06u1bz
Gtbu9CjSCuSxuS4Dxtd+UjPGRMjBWULVZkQESVtzEUibCWFTIm+xqU5wOszwmoKyGzRFUEEamZv8
QC3wmof1cEqw1yscT10qpmqUGdVw8oyTOTMIHNFh7caSYqrL/NMwfO3m4nPUOA5jsvpJrI2CkOX7
YUqWfZr1WNjl451px92t4RGxu16bpeV0Z6MqvyMpujMGlITCgw3R1Ngp/mEF0K2+favSRSFsIdb0
lHi7ArzFXvooBB2aJx4srM1hny6QUO2MtB+nb686voYrhLPLC3ARmc14sMjlc14Z++1ZPckmBRi/
WXwD4M8O/vCA//DZpcfgZT36LF+tTfWvSzRRzhQpKtX99mwNSCpnFsqh0BgPBpCeoeBwD7UajiHY
Uhz3XNvo3a4Ijjni1rpEt/6z65U/8iJ5reEy/GETWevCe7MweYEsS4la2ffVm03keEmoizEkErxq
7uo8wZm+9IioH9C+sJbpuMdDY+qR8BjzJVEt9Y5M54MMV/2EIRrSmqMeYnR6j67aOM25S15I7Pg0
FB+iuL8ZJKwAy14+/uHNvgk1ZfOTZmox4ZHUeZ61afZ+2fzDiGQnTwi77RDrgGtmf41ZgtI3wVan
f5fJXB6crsXwpWT45i0IBOwww28mD6OTNH6EZjwf3MmOEbnNf1qWv9UxTJ4smyrG4b26zqbl/uXZ
On/udNhieeQ6NRkBGt9wRdI1smcMtpucsUBtDUEdGvVZ+v1fe1t2/p++6z+svLUeETD5kEJK500t
1eRLVQ99y51aPU82HEe357yoe/Ec2njIO71F/XEPENjeNpU81Z59HHluRmkQtCxrGvatV+foEeIX
N++mR9cdw+u6GCukvNfG1TdCAQun402+FvudXCFX3GlgqP37l0at+XaFAgd5ig/NG0Wbv/6kv7xN
kO+xK3O+tJeKS1z65MCW2j8hQLof++obaMrFAZU8NR2jRiDKUzZTqba2RYLD+utDFoY7FdmPYx+/
UN/W+zLmbKt6+7vBkbhrV9TIqseUFBeKSS/vdJAyU0A9gp8GnLO9GHzyi9TJmOpvHfgYs6rS2Tuh
+62tmBPrikMx99StaWC54nQP8F/RkK8FSh4131TP3GSpUrgMqU9UVeGf5mZ5DmcdvYtDkR26Saug
reofPb1lmei1IQOFtkrzeTsCHDRVuR6zi+vFhHrMVLTpzMGd5JIB95SN8C+oh4tx+Rj63rE1M2sv
VbQc5/Vaz2vIamGLA71RvWP+uBxduzsyESCEwbAYtIT253KQ4ikRS/iqo/BUqSa9ixIu+dzmq6bh
YMDYsZuTQXz2+rHbic6uXvhhfdm+q2cfP1zFyPnfP7z6hw9vsc2lJdnmAJJvDk9efZparQMpY+VU
wRSrblHH3xjAh7fFj2iInhq3UfcFHGx7VPHVmlY2GIwkKYcjMw36Ypxzw8FZLqW5PDPGXcXmgBUd
7y2xwnfU0C+UwCsLis+Y8RNQEo1BM5vfxZBhNZRC8lUtN4uNvXnTLxoK5kLmujOHh3BEB7RemUPt
rtACdDefVn0IPQHHFurvv78N8Xu14yjPBbaBCepiNfHmbfhdF1V+VXX7NoN43Gu3ONiyuUf0hTsy
P8M0xmgsxuiL5eXYSsmGieLk4hKFLsBDt3KoJ/sFfuywd9b6LSnck0HvblSJ+6db7/c7BRKj4r7z
HU5pb0Wff92xpN4zUY+wdI+qBWmuMx4sb265fmNs3MV4CpFv35Zm9Z0PhlevzSfuQeiyiD7739+a
/Q+FFwYijgChRsQN3v3mHMx5lyqcEAgtXT8HkwYA2Naw7406cGz1JVbRw2KEZ+G12U2KSmf0XeQE
9cI2TfuHPCq//CwsVKJ3aF2/6/y8NdlS9rQDy50zZPgOZEBKnQFbWbnzt8nAZGla1HRAHhQdtXIP
Q9gQq030qt2xUgyTjJoper+dBktRx6fRXL5HNmjn1rsLkrLaUj0YCaS3DDwrcJaDo8kQ0bMODH/6
4nhdfZoRW0Myi6+qNE4RvcspTSNowMgVw5wheEFIQbE3XfRETo4Jjk5Ip7IN6K/e+M6UhEbaXOgI
asYLKqPmsG0GM8KioY1n4y7K1Fe3r7EesqyHcZzE7VwdZTRDzMiTWxqH9mSM3sFU+aWjvbx1Cv/c
zsV4D4uUxoMUybb8mlp5f00yJxi8zbGK0VtYmnDUuEj21RDa11xX7zOjsYPFyXG3jrDgarz5mFHN
IVVxAmFlX2MkXwig1u2WI1voC+NzUabqxpA5zl6gcwed2fMhW8VbUfmX0PYUZPUEqU3qp1hT5Y1p
+sXIs28rUmi2g3Nq8mQ+LrkPvWRY4dC4+0Q/8GHMdLMHTwSPT9r2MI/ElqywnKxW8g+iy0C63XnD
JmNjPDaJYMjcIap1OpC/KDSfTQXAHmFFppFd/aziSssYTuV8aqOVh7W2utMS66PLWMNOGOcNzMmS
CMwReXpcVxRi5Mes0AXwAMlClXoZVozQ8rmbtsK1QlF06DqolBOWxXEpimCeQfgpeY4bZJh1NSjh
rIGnWve4LfntlDNKw9jVfvm4rPeIG6p36AnJntEJIdtI+eBl4ifWp+GNGClWm9wKNqBlMMC7/PVu
nNdWLrcxlxatOm2HSWvBnRYeZ01WHCZOMGRJX6uYJ5DrE6/a3M5JvkcLP7jImO94Zn3eMF6tnCcz
H4KkmJoDVFVGim31tc8VfEcIbvvC4Vj1p0dfUxqX9sCPbxKoQ03FH9gibI8gwAcZxNS0KW/9ITUv
zZDxDvoYotIKg3mL/EA5mO0lEryHetLfeodJdy02nbNxmRnSA4hgRc/BCd/KuZnLvtlJu5MfLBxe
UtgIQVvw0Amf86kEInhoCmzkR+8hg6/6ZBtj85hO3+Ce3tKO0v8qk0Rwe9EH+EKYGNqLfXSGd9G8
gLuZdQ77K3spVOkDxTX32dCLMyRKTcmCbiNd0lMPOeIYJ44bbIf6JPRylAJjNasbboy4eSg1NEoj
JaKFkKFsmGnD5odthuROeXnCCijdh9EobiFIO4Gnxdc5AfTY4N3Cq6NdmkyMpVYAzRi6+NZA+cdC
5evAXI4ClSKHgb0FMuN7zr6pDHnXRfGzm1jGCTHzUUz0MPDAVzsGzZ8312thE81BP9n0omA6QDka
Fva6XooYGD+uk4uNUBH1tY0zXM3HhkiK8kr9/Bn7OvVPS/gp0b536JPoLgutx9Kyxe0Gr4Y929+u
Rgup5fLOXZbv/WwxQl9/A8Mf4yDJ1INPhFcPEgtLwwmUMRs97RHptnIBtlVggEnQ01Ef9boLxxXg
HKR5tp34u8Ka6GRyAWNapL9Sjw6oJvmdyrhxM4JfRRteDa+99kvtXv26AUBaEaFNpJtao0bVD7lF
FdE7tybUxKhhx2euAfQXH+1OL2dzBmoyBk5oibEn3LF9o73ivAHIA9zGYKj07dz76gBD3T+heOG8
z832VkzyvewFymq5F037fgOh8EoZqN6oBYq5C+rBb++lxzSQEUG2wk4Fp6BhJgLysMXbtubPS2F4
p670+EsSPvkT9Ct7cM9RvbyacbxcOxghe8eMMM1uYvRBhv7hle5TMvIYYqRc8OCeMKLCMaQvPiUO
GYi5OmzHWaW9O2Uxqtpuj2QRl8gSx5kED7QqbOjtCPgJwqiHEneDm86NakTQnYVuiB1dUjYZox6P
Ol7/SfT4OZvFtw2UKlvmExhARbNHUNAJEJaZipWLr7pNu9O0MCZlj2+H3XY41oPznNWeux+z4WGr
lNDsJqc8ly95XN5VjXiqeo+7IeNTCAzzqhyFCrJR5htgRduJoThGOH3G9pII2CJr0xOVxj6nDT5q
kUZ7u/K+IWkOX80sfi4GGtyO32N2LLjtJGkSimTEHDTNRagO28yjKYD2mro/hKl7Yrv3QQHtynaY
HeTrDKZ3h4/QybGiWHflzw+8TmO2M3Ow2qNZC3e/vdCOWcUOVegx7pisrZDLdjij5uf+EU8hxlp7
x+0YvdHLXTLkyCD9cdUO19SH7a+npcT/QN/gcRQHpZl93l7y1leYawc0pYiGUbt+7gihWuv9rTma
ZvmgEdqfijFHctVN8LMt84zJFYT/FAazFTcMTmt2FeOihlkSzUqtOeWkh+sjGmedlleDw3kXyRQr
jdyFnwhIAwkeVkle3eV+c5xRuN/mXnWLB4X7aHUCgwiG5bY65wjCgu1VAvZA4tRzcXBG9zxamHPg
SHB0W+oxj4Ir3jU6+TnHHbpGHT18IP5U4q6Y9d9hE8pKgAdhM6v4HWLP8rBzPR+JphHm1nPtiBcw
PyBh1nvvxBhQN5C1x8g3D5j/tIc8TV+NFMJ/4mENMto+xi+R8SdM5Heg3WG0Dg1DgMysj/f3ujvW
Muz9QSAaAYXei1WlLenbjlEyQmUFHg/8RXwcPbjp2k0OKZfu8d/r7X+Akyj9Ce2h7gee/W2UjQDO
ttNCQUgfwAvSHM8xd/5L5eodI81DvozNfqMpbOcB58QEze5jV7NOlwECpdUZf/XMP5fQuESqx6yN
TrNcJu+KBuzajk765C79y78/tPgdRnSwvwBHcsEQQcPetFY4QIyzmsceAv0qTplZ1n02+IfSKyGn
FXbMQMpEgo7CMDTC4sx2a29bs8b9LblL3D678xI4UAVyHqRZxbFIGYRLc3r69+fcQOI3iw5bIWHZ
Pl6Dnmu96WWqpEOvkcRgde6UnNDARYe2anBvy/XPxtwKNfJo/70RpSA5jlkFIxY9ILyhPppt3Z9G
tzZ2M9A6wwjOzSkGJHEnLum+wfXVW3oIn6ADzuL8PGp0A186tMenrmGXqlp9a5ybuqXQxeoN27f1
yGs8m1j0TPxEThBrHaSVx4cp5MaD37ZX/Wwe/Yq9nyF+l6X3jCw7Cxa0vDBjwv4kE4bveeBWtNFL
9IKiDftkxCjXcZE3ir5krxcuW5+hvE6Ng5O1H7frNMH3gbE2PT7WCYHRRtzpaGzxjdttM5kak1xR
4wUrpvw0rO3L9ss4m5T0+qd//zi/DwJNmksFgwpQ0hbSXwHLX2CqsB+TMvb5OBtnpVqnpdu5KceU
opWCcIn0w4gBR/EVf6QbwSz/MDY0FkiWP1tp8viH51kXw5vFwjkg6G8tPCrV28aXWVuRAfgSnTot
duBXk4F+LLssdAfHdEDn3FolXKq+O/cJttZ2+0PPLXWe2x8wKbgbFQTGJvbqP5yc1rqZfnsuCaoD
NgAD6C040LhOM2GWQ3RTjf2UMZNgElVqV/XmdATpWh1nZLA1gKaq8Wzxsy9eRaRypHNS32Gi7HGU
+FC1Xrf+H4aj9wnGEq1JC+aWzEaOAjRzb6JhuSlqbu8/vNVtBv33xwdWxfLTE+uM2lbrWfLLZ250
VU+eqTF0SzH4NmsE+GsP7YmT1zRwNir5ssGTAA3kU0n1JZkqMLk8fdpYHtpR/UXgeDFKBLeIfZix
5/NdOCPgK9D6nXJZnBKb0mEal+pTJunp+ANe80ii2NGOs+8WbwnKdD6OWeV8apMqvQepDMS6FTdi
zGK3f/VgZPufgEDUPhX5/ClPaaC2BTkk2M4xysTJpFzO8L+eCsO61iWpfY6mty6au9JYC8WmhUvU
fKiKojhtc/atNLGMMjkp9UnY8gMzZnFb4mwGyaN6jlv3x0Ke2qFLR4RRDVWtbXRsg7VtV0mDYqBY
bj2J6RIzBAgymb5VYkLA5en2UlDd7sdy+ZD/2BrVKUyNkxTR3pPJY1NZiGac0SMpazpXsqXnp4CD
xSaPkahfk1oftyoGJRCC7o6mOTMM70pf89LO2ZOnJ3wjaUKC2MYqHdQdp6XsO44z3qmJXfh+i3fs
sukVXU75BwxKuOJ3MN6Fs4GRIQQvCwhvrSZ+WTQORkK8UgudfGV+FKAtPnVVEI050mJM825pLBHg
ej5DOL/7mphYytmIwO8/moPo793ksxlmCfJYG3Vo1J0tIdKHTrvBVj5LU017xnw+GgLUUBBv1slg
aqafzWUgOWyOLj3y8YPddJckYwy2MSBZb3ZX14ftMmjbO7HA+3Kqmw1gqkWQOEtOZY6Usk/PG8Hn
Zz1uLEbg1wyIVvgg7QGrQe0uWhWYk3XZNS0Ze0iNYhhnxMvYir+qEP+LooIy7djDj613giUN/7p3
MS4boscyAkHZ6sx67LNjGo1Pg788bDh8id/H4kUdPgbTLeNqGoW1E0xYE4Glo6cONvaKwbaueZ8k
dQp6wRNtr0V5cDA8+J23k5VdxrQfD33U5YdxNnZtbRGZUZ1x4wj8RBXHtBOvfmW9Fi66rMGNsPhc
C986pf9DSg3RB3uQAcjFc0toFQAVwfYCtipnYZI8UfLulhGcujVEj+9b+0m34jwm3Z2TdsYxRljk
0uTcYkDkT4b/LkUtPShcEGpaSxNFRV0jhdpAmdyBBrCsZbWMHyiTxa0J4aGom/DIvEDv64y6v1ob
o9FPrsli3dIyFQD9BqAZRmV4McLrmsczDCL9aXtO9KU3kwRnreKlPhrrEetHCMD8RMPlm8bksEGa
VmOQYDHWhIX7+Iu4NsZldt19ths7CoRNIq1QUxM4U4s6rkX65ZUkgkrhfh4UKEmlkbtWUXIwbX8+
8hpJGQ2t44ixYJDgd3STJREXPyTKWt8nSOhSjKSq+IPptuFNDgJcFcM1yihgWw35ocyw55dT9M6i
w1t9j82TtdCyeUO6OmKusxqcMpoRC7EGlc+xY2zvmNgBIQm+RyJhXRLMit4vcY0f7dkalflkyUi/
H7Ps2HSAMosAUF1hcxGj/djhRJUfWwlQmqiBU9jocVNqvRsbM5DbyF/Oi5XW+yrMbkHA2kPcocZw
IebZztxjKOBj7MtFZA8GdNUyJrgWlz+cpEz3J+vN6LHg6/GEKgZuqQlS0MVpqYcT/D5QnqGjxkkQ
W4ZtR/bdBOfXYgKXNQ2EAKoYz7Dfzyh6B2QhG7kMAACGSB1fihoFqDmO2XlbA1sPtnatpV9jeVJL
d981MBZ9jZRmQ2OMuT/i0FwfkgJJL+mYArA0x8VzfRnRRPEYYXH7HxKOhwSE9Z63q9SATW965Quu
lPiMrKiZq228tZD7AZecM5XS866VpYWlaD6YPrXg45jj9NFZpoWhnjxlsop4KHVcnWdg1qFP9qeW
q5S5WLdynsHhEbT480l1PDl2NpfK6sd71w9sXet3WE7y2vRujDBLSnpsV5c0fAdORZYHtzBc32Tf
i/hsLykPVcMo3WAvyynCazMQTd0k1LxeCFg1UFpiguEDoSOij1Myg9ViXICnj1t/Ej5SJ9bB9t9X
VcmJbeNqYmKEI3EV9NzkZgNrqtqbb5L2q0YJcWuX3l6tFbVdciz7LSNVACoFbVBepc9QsSwfNxx7
w8bSomr28dQV54WJo5VO2PDh57hNigGYmGU5aX6k7vZ3JkqzvvgLgRPqaGiCrLg5PKdMFbJmHHYM
7cVeJ3Fx2N5/n5lQmwrr2bcNfWsk9XIwJO6JYel9cuoMLFALTNFiJOcUasBL6Km3y2M7iJt1rDku
ABFYy32o5ICUv63ck5lgv6PXbi2e7+1Zlddocp/h736zF4e4nW7FZy30QDh+ppKRGJeiCwkKYSCU
WCYe5Kgb3nNmuoAKDoiTT8mEWBpl+rXOzK95gdlRpmP3uvS002FUFMFWNtVh/5TlPi4vwNdBnGpA
GIT2psQGjAEfPjWYGmGacXWspGbM4q1MsAzLiO5BFAJLiipcJWftmWYE4uzY5e8rSOf/Tdh57FaO
pN32iQjQm+nxVjpy6SZEuiIZ9C5onv6uCDUu8FcPGuhqdFdVZko6ZMRn9l5b3zGNZRMR4cTPjtIS
gily936WPsXhPst5n/PQxsXrpZ83Xgrt6RzZNIQua5AcdGgyZdzW3sqGJq4f8KXi4LHkf4asI4Ny
8ecHpKfXJJ4+8nFet6XNelBAS/mU8eYYV2VpNU9t8z3xTXnSz52MGejW8k9VzOkptaVz9aMeto7S
9zec5PaE/Ra3Hxdw1tZsWTYmEJrsabSHjNlSUPKhqn22Frb21vRlcmzwvOq91Ef3wFppG0lwBBFt
tlqONP5KboqZn6XLfqnxECz2igHR2tSAIs1+wjjmk8rirf44DMzTvek45yDLH93yTRRJxAea1NvE
XwFwOJegGTgPl+qP3sNPxvIOgvFDlJQn+nb2UoHM0xe0iG3d4kbtk5Mf5B++wd+qx5gBF/qDuxtC
N6tgjVTSvLhT2Z6XqEDLKMxg78ADp+3l0nQWgqJBqOgX1ZfVP4tvg0lVI09rpGYqU9Q0GKAInDV2
zeQwLyri7mWM/pGVyTORUKEsc/Stje2nfmEMKCLAMaCpEJHGqroIIe9j9ma+xC7txS2ibzmu6Ytd
f+glhr7D9bfV4FXd2h4KawzKgMhqBrGl0XuAjopkpysoOc/NuRoUX9OHdWf1GEeMIXnEyC+ODgCE
E7SBosO9gPE2dU2D85nK3MDIBcrmB5+xvK7B0XLqaR/OcsLpb+1XgStEYEP0KbafZGF9NaDMXWAB
IHmjgtjojy3NpvI0kB/Ut9xxalwYA3+tQ6T3QQcayYL53OfDsVPzy6lednD+45N+boKIT06fdjQu
GLyYy2y7jB8PF4IuHXQroM80rLrZHu4TJlbf8o/dSb9l0XOHJBBGHixKYRXfg+DDmHv/9zzNh2KJ
8HsCPfGZm+tJg26f9QajqQYccBOHZgcFak3Mv57th5sZuR/CSYPsYGWdCZZfS9CyIamZsGJ6c7Yz
yNmjyRe7Qb87bD2LHglswllU3ENrVG06n42I3uyaDfsVz0EHOdbR1fQs+HZ0yO9phbawqmFYhJLM
cmIT9kHAYM0tWQHpb9qvBIrZyj9j4PiO4Cbdu+oM0fuFGr/p7NjIDTrjS6of/Lo5eYH9M+XFUgNj
eOgwzJb6VIRs5fV7iOj0Z50av7MKYGlfMmtu1EJjLDNrL6f0lDtjgFd3ONjzc+vjitLvudHxCjMU
LpG0d6+tOYIOU+VrveTtfv3m+vWvuiRXwK04bvQ/ASfw3GYBFF1pYXNw7KP9JUEWcFPqH5GZ4xY6
shKwhGX6wqIVhlYNDLSWxYORwrwtayQ16nfTa6ysjh6ODXdavw1lbwBycAi1y1xoCnH1d2BVMNSh
hYaceYc5+e8TDBa7IOXIdet336gvmbIYgHYq4HMwITXz4OxzlKSQ+A7YNk4SwM9mRMB30I9G1NV/
gkymx/98iixkzOlDrGW2zdXKB7sOH4PRvOf1P30OqlA7a2Zr+WdMF/s8e1zkuDn+gKjNoHwUKpeO
K70amjdrFk/5kHHwGiFfyMo3GRKjkfi1ecDWXbUDz5Wqg/JifJ6rZT5hkaAqUv33ZxcDu2bjwfoV
LYQFVdFMlvdLGZ8DC52fEinqyilXEg11kjZ5OBz0r4emcB1C7DC+qm6TQP5qfQi1eiPQI+jBRbSR
QsJSge3LAZd3OMTS8qTPHpFH4JUBuNomnqkAkkVnj3/1K+kYza/AJ+ehAadHDggcngb6Xo8OlNYu
ucflfGEsg3qFU+MIv3kvLTJyhqb/6kRU+N5ofyxU/vRr4W8900daSoKZXR1clsGGp+D3qpfWJ4Qz
hreWKd6FM1nuYPed9deXp/hZQ0Pik6jjGm1u5W90obEMOTatFY5VQLKE+tFmqnbQxWjDGvWKagkV
yQ/iOJbQyE+1KjP6DOlxk/QXOIcWuLQ2cACcLl/Npq4ZNuRfpjEIz7Kb/uiW0A+a5xh4OhaCML5E
Kc7wrvcRM8Cz8FiDxMyT9nUWrcyAlZaARyZUijfYvq9FSUsjfCYMKzuhMW6/AfRotjboSxY4MBF9
tuha4JwB+ge9um8sxP56y5U1+2JGtdlPjDjcPj1kK+BcbE/smtRyrFM/tWIFTkqtcU2mEElJBX9E
DPW5w+U9hqADwxiGVdpLRCx21yDiA9wn7f45K+rfwM+ZoE7GDthzfx6HEXcvxHa/sxwcSNNbECc9
bT9iltm/w1sCS9ZJPjIzfrOtRgLyjT6ykVGsB3+FV2661tU/BiYepB3z0Ud4fyUkRdj48Rqm4S3X
1cnlax5TdCyelcENJ1Mqdatwo39j8L6MBLIZqzeC0B2efu5PjzHzmE0QFTqq235MPuAgsawNx/VQ
CRCgmTMxEJQmPnlHfNPvyJpnkCEM60Or8hpj/J0JKOKhPNkLg3ZjUD2Jsnu0efmmy6bVAxzbGcNL
NHGOaI+bt5RPmF+ep5H+0E5hGClTjDuIrb+GP4usro5GWFq35BjVSHFhlkii5K18a7YGNKeohicv
aqM78XTf6gSlu+OBnRDBENzNhlds8eu42688Qvva4QKyGCTtpD8b+3XFMtaOlA+wr2gkw+all2DG
cq9rdnNhi6s38EF3+XsWM9bTlhYjrXFYK0bSwFzUDgfOnrGE07OgRhPdymugZAMC3+ct8eQpH7v5
nHP41chZoR/yY5b2QDXb+b+X2lfPGEvWvlupUPn29qsj33XdWDflG1oJYGYr5HcnBvEuZX4pJvfd
dbPmax0CFsLhjXtvkYdFzvJiGB6+9bb2Drp9aeyFj5Nje9flYA2CqohVT27xByHbwP6J3Jpdy1GS
gLPz6/Icji1itBpslwzz7Oh12HWBtrZqfzspcckap2JnlSmgMJCU1y4Szn7EYKdmFtEmZObzxYMG
gpsifRVedysac7z7i4vClpOpgCN/FLBWn5fe++lJkA8MplwskPzzUqSPYLV6UF/cpvlk97eC8iEJ
wzP0qz/9II5VGAMn4ok4mHlr7Xh27b0RCP+aNvOlQycZy0Je1tK+1UzUTgP8X1re7K/fBuBMTWgp
7Vovx3QlisCkLx/Oy+K2O9tnWmrk7aN1av5OYB2mGAahEwKPsQ3gVolcILl7/QFQ8q4u8l+TkqJb
YnDPEQvUZVnecwA/Ow/99YVMe47xu2N1+WEKJ+8EHIROADrx1u0rZmpVPT0bvdxjgoVs1E31lQ9Y
7gZ8yYFne3tnNYpryRRhdiKsvr6ZMk+u3+j4p520uK+slIcYKKegvRxeJrdj2td1E59GBJw2r8ZD
mflcef0EkCPqvjQd3GM2nns7XsOTR9+1BIX3laVTmX8t4Gd9W1vA2fpitMG5t0sAu84GTzCAoHLF
OB8HB52cZbDLYeR5Mow2J4qg+oF/lUOjEftxSUvWJQZpFzNjKBfvwdEU9Q2k2reYNfxLqQafYdl9
BNaLV7jJ3l4JVAB8v76ZEKJxA9xyyvp7Gg/lx9Cibgs8gxBFMzkR3+S+44lMSDjZhl2XnYuh8N64
fdNdVszF1pfBz9kY0hcZchQgpwi3CMWyx0SoYY9YvjDX5OSmHMZ5zsEuGPKwk5PxtYqc35W9knAo
K3GVJmu0lKyrLV7IJBqtax4os4l6mQXTQX9OSfZLjXegLIinHP74dSgeSw2d2a7qWyL77kgaQgHR
opTHhskt1j+P985e2hPAQ2rkVYTbkEAlNAgDWrz0tbZZT8t8uovRRBgL5/t1QtcViDMgyexWWthe
TR8VA6f+jUaq2i+1cbKrIX0u4tXcKK/JzpKucZj6bNq4uZhPZj2U5zkvj+BTeqwgk8lCC4ZQiJCG
TYd/a5wm3ueLvbwt3kxYajkGyO6GE9MKgpysJrx49fA96IvwvcRQS4iGt5xCwJ7bJFiXq/T9W2H4
zvPC0AiISnwbIN9w+4/WnbZEfplkekuyInwo01rGYG5p6ugmJ2FAqspMlrS+daxz6jg1JMeYAJN4
TCOiQro8uOj/8uv2YMNcOxW5HVxa1053Xs5eNJtFBpFqhV1MzsCOn0FM8g34HyTWxZEtB4dJn9x4
gpyT/rBWJyRkIMm4vNu+PDtGMJHmlb72K06SiefhUMGIfcsL3GLGHMhTuVJuJgvYTh/8/4N1jboA
AJHTsL7EwFKv+tmRbvujs2fEhQkInm4w//SRgd7bRMzATto/lAHWXiPxpqdwEPNTMaZyp4VBfkJa
6MwzMLq28QihPW1XM1qfhEgxacTxWylC81vDji/KkQeJuLSe1i59TK2fnCV+fPa9SuTCl566oGLD
cfBOYbb66tE495noHwyP3oeFzyRJhP0KlG9Z7J8rko5nrTscuyY7tR0AReipABMxQmxF+SawhGCX
NulMJkscV3/gbFwplSqgVzd0u+m1oENhSke0mRnaH7OovX3SzqdERgva5W4313FzqBNyYHLEqs9M
ncnYMPMLc/H9lFGUj3Z8CLMSlNpgxPc5MM9DBA658zrjIc3sMDbdb2bEDg4IwkeXILv7tfFW1D6w
elHfFzgsL+yPGCGOdxA+672sJCiupp323ojUYw15H1rXvAZVbl8YB3igB5f5kRCONPVxcavYHtz0
/6orGs+uSPNjRUbCIdCqlMlEmxu2vXUHEm7d7fJ9RL1zFZ5f3mTnoMWrZv4Fp13dTZomK1wyi7Ob
fuBGS31AEcCi3W/MY8QI42q0Hc0AMpyT7KjFBfDSpJjmB6bufnCT89IM8d5ff3tsW5/G3BjOeJSh
mnXuzUK8cUghXUQE1zTmKp4LGdgo2kvAV54VPIF+UgkEbbANxhjGpum5vILBfGN3OYX9K2XA8Ers
wi4w9uZajG8zrLJXI1nOKGBYLraolvu6DO7Yd0jUDMP85DbNtIcaXx8mI1GiuxkQqxfLIw1G/sxT
jUUGquYUe9WpZA78hJAifnIk/Js0r+dzuw67wW+LB3wqyK61n19dg227rL3p4AQp+mT2pU2e/So9
4MUTrgQ23GC7oxhwhCIcTDOO0Gzi4TSteztjC6sITngabGYtOU1+J+tyi4KVzjBB86+rqSlpQDOO
V3xCES2BaMphV1vMP0uLSWjmkyw7+zOSESpifF1YrVkZ71itetWtUg4EX1IO6+pUL2hZBL63k/Du
Llj0NWJqhkrMwFpg/ppF43yd4FgYBM+0pv2a+kGxrbJw3BuM5PfM/G61N85PUZs/AjqZfrTEH25m
ZhKg0lEUtUqkqid2TUMwUCjDGwT+8HO1M3LAb7vo2Y1NCCSgSkHmEr6QD0a0jbvmu+tW7lWUGRs6
GtR6ic8w6aufrClTn+kzRKXwAlZlWw4R4pFpVnZblU3cV6fIMM9cBy39G9MD3dsSlYcilNkJVqf2
G2sqbDiiPMsMrZyxoti1Sq/eNulpnNEVVsmcnBn97vTSbTX8935W2+rI7E95szxqRjzbKnw4gLss
43m0/3rhm1N/iDocn8UwU1SZEayjOH6XYbC35XQe4S1e0oJtHk0deoKG0dawuCFCQlJDerDR6F7b
nRUDFCW74ZWFSvqchCyX1Ga6MfjeQPlHHBM8tjiALVqDwcJMSHrN4BMrG3MEk5j4jvzkGGLgdEiq
uAchPDSfvsk2p/scVkeLWuulNWFwdUUR72sJihOOZ3Iz3G6Pz+PZifrmDNPvuYVPfzRN+RfU10qN
AYTXZA/D1g8MvGldZ+Rzm25JSUlvpNgyIvxWhvlwyGBXItwmNdMyqmuVjNlN/xckROsIh5+U9pw1
G7LMw2gg+u0st3xSbNOpK8xr4jvmFWcgdWjj/WWtNVxGxi9Gh990xjG2hylmKG5jcxlG60toFcnD
rhpkvDN2gXEes2NZkZ+ZGYu7SYzJeBiUzsVHPpT53o7a6vS/9BfBf7mCMLf7to3n14ocm//83126
FQx9LxjLKPWHjeh38PYFZImLAXAMrXDCTHPIruzlCA7xLHvHItD8pR3CerWdshLG4SSjQ+KxbZlS
5IJdJb/o/os65F5YbAL64FttEUC2oqDfeayewO2kewHUbGe1LmwubsFzNxsvudqAO/GvxOR4GLPm
mnczFXm1svkKwX+ZbX22reqvANh4/JxPT3R1uoUKSmakyjeuBSOirgiSw2S5DO1z47TxM2zQTe8o
NIjBORbzum+stHQVdJIodZFgKscO1df5z9xLzesEGmiT25XxvkTBB+MslOxrLE+tmPqvVTp9r8tp
uOjeerRLc2/RF+Knp/MSXnMU3it4ofFjbpM/XjdUzEBEffUtB0mYFVz0zw4TI+h9aTWM+Rv30v+N
ksLZOs4kv9lj/4W+D+5J8daGHQyl1L9zHf0z8+B1bjBc6wjW7mhwPZtR3l47Js9l4ay3uZTVrY3W
Mzp5Ax46cXcSRNrD5UapW0RSgDhPlTp1MDuDqp6dfdV1jFVh6B8XQs92zPZ+u/3vLoyKO8GsNMlm
Iq6E9hJk6g1A4GwDzd7gMtYwqeEm++hlykTtR5zZUHl7hC7PZcfOxZLpU+cvgHhJFOH/sLZMknCX
Zm60a1s7u+jB31p1xt5zU5bIHMcYxuwhXD7nqmbnoFgNz0iCtmk3Hmc7hBKbcHzYQkx7JcWjN9Q2
Spvab2KOevERZ5ZKB82fzP27wpf0veyes9rcaIHYrLT7o5AE36l/DRnpmTU43JLSeJdO+T3tkQvp
3YKWnk098uBkqe/T4P6CpUitzlRp5uygujZuri1BagzMTiP75vR7SUoCM3YXYhADwIpR4Ua6n2sb
te7Ue8/RlFhrAcCAh4PrOfn91zZd8J4QMuAZ0XC1IWO3NMRqxZTFzLX0o66vAq0lolCOjl1l3POu
+t1ZaP19/uoi1mb9UFtbL7Nf5JrKfWO00SbAKr9ZEvZW7Na2QdE+6d/YWCN3V2fTBbbFQUypfQtt
2NmRFx/00gAPFt+NM266bl0fiXmJbDTizAG/e7Xv4zcZSRwPsVsSLtBOOEYK+4EAWzx5TftIxtG8
WCk678zwDiaDr21rWDSs63pfcwhC1ex7exRy761dH3PazIfT1beuZ3vVDLl9wAviHsauPU1eO299
nFVn7oaTHPH6J4lTnWSMDYYtixasZIqY3SbIT0ijPRSj+124QHY9tj5H8KXsisbxS9pQ1zhu/Lt0
nsZ2WY+d7NuDl9OSNFFhbMeO6ijolnOvCmkbLwTjQoObdCaUM311gpruN56PzJeyqzCSD8Uo69zp
7JKKsumm8XecleV1XKu7O2bnegKWKQpSkYOj27rzoyS5bF+uyRsD3umsPv2ld2+w2p2zhUrUKwma
p1vGwPnVWdP0uWYWkzQKWoV9kWFTur61FqpLB/V32FfuwRYuNo4ARVLoxl87Nv1c3ze/wyee1TED
3Bilb8C+aCMtg6zqPr8lbXUt7CR5kY7TXko8FS421DK1cGpZy3SrrfSLueInseI9rSKQkYalh1ta
9JLjL20e0cJ4qRZ5DuayV5A+aoSGfF8f3kMz/ZKjQ9nA0FjPKdqm/buuzQ+nBPw4VlVyFhAmtdC+
jb3fptH7iBS98HiqVuQT9Nw/deHSUlVTeROUkLs1+EoWyCUpMvV6WSyz+RT2x5naSJV5S7gnhcYc
8q5kVvgOFo+qqmGEQvYILHcDy5bZ7a29Vbbz0YQmPY5yPLtElqZqK12GxbzxW4n7Rc5P9sxOQyYf
46AGrc7oIz1vim2qMhWalcNd3VL/f42or4BwCl7ExJROusydRt6GCDiCbuH+s3yxTp3BOr5XpxJD
cmdSCWJsz/U6Qm96xoHJjRkzAQ8jVIgC2ZKuHnW9S191XFkd7dOKoE7Z/jXKuSchA2VhqZhVwvah
tHACniun/hG35ryz/PZpjIR1AVq180LeLOHbFIxqGj02800JyFqRD6dG/BnbbhfHc7ol4exeLmF/
GXAtw3uXp5RNzQRp52jYwLD7tiAAA8t7EiFrgi2zGaJuJwYELLrE10KiLGU4nScxc15wM0KO3/Vi
rY2Wu48meacdgMk8vuU2NqIUtvm2V5437d8Udlo+ywj3lEmC9aZY8RkLwqo2pvpx6b7cQDCFjoZh
Rbie9dlow6i4EIkU3ME0bqpizJ4tFsCE0pTHikKMe1bVECBhPo2A9kA14guTBUb1vXSRRxUGEh1g
d0xWFQlE1O42U8EFa5j9WUfX3w9r4wOeCN1TV4lfi5lHW8QE1zWb19c8JPaWt5wjH/M1k62IedQ0
9OXOLp0rTrjoSH7ZwzSc7FqILmJCz+6dSIvjEhcWMQbIEaBu4wQNiqPe1LikFW1bV5yHycJhSIjO
bnRle1ILZQcZMeOEf9RWFZXlehh7b9u4SQybNGKQi3BNPzPe0rBEXJO/g0+zELzncdXg36//lHky
8sNgSNOihGV1l/ZU5eMH/l1zlsF+XFMkZmzDVK1TlgjIo3lpr5Xzu2vn8uG+RG+rSeh7q/wojOXe
LRFjp1QiCX1xFm1ubRxhWNclE8emNzvWT+u1UfKHGi3XrgwJC2rtEh15cylD4i3CkazF+ZmiZLpY
lmtDcfDLo7V0BJPbhGV5A4ttdvobqxFE0tjWU4UOd9ek/UkVHDu9JI7D4mvfWNV+Zh3PsnE4tRWR
DA1a2dp02hdzqn8bojqrv1QbAYDNCS+l0//K+as18/lhxtVTwbVGLIWNFoCzAW/kd4Mkl4PeIgpQ
eHijT+WE73eeziiQouO8sFwRDAdZQFXxRS9iPGE+T1W48sPcA3BFjTXMf6tmuWk57lDTN6UDCO3A
rcV5SsT7NMO2RezwLntKqakBJ7G4f8bSso8JTJpta4Wqsdoj7iApq2HBB2zk6tskxX0Oq8JsYTHb
kUePTU5LglkG+XS6wUGvLfvJIAMTxu5T4mUXuazv+teNPHkXNoFEWa/GPYtD+5RW8UmXlWnSppsh
YHezFvS4RYpBktYLQIVJxADlabRnkZAeugY/WRDghKld8RKHgsqh7fYuhMiDaNLsHjl+eIwj42ey
FMr7PwBQ8MAf557gdg9QH+hizEfPR7PHqig2/FO4tzLhPspyPX2q+rQyREsF3NJnPcziystA8ZiG
95Iuaf3kJO2+nBdxwLPGXV4LyrIhPeoV56yYQCPPrBPCrE8YU6g1STIjP8JMWRv/oWTlkrik2TI+
dWpRA0SUJKYj2cbMLbjOLTmme/162aBafsxDfdJ3GQLOY2n1bDtZXoH4kRvhMrHQRuMlZAbl9MYm
zLGxlOe6pVAd2sTZeRJtjv50KuQHWTr3n6/uMHKKCJHd9dvMkcZksmbgs3INMdZUa866yxHXUm5O
mJ73sqBWDHr/vIbC27qewWZfLUTTytuao1VuZ/8HlgmyCxh7HREYE4rLP+8HuhaVnMgOHIUyAyUl
i0+OaN2qnVx4d2DnXEZOs6HxnKNWh2Ru9ZLC7HigeiCldMAIqZjjnvujT+3ugteISoA+sBDuNsgo
N3UtxSqunVC35jJ9A7W4GfjS74mf7OeRcZC7OB7ZIsFsk2g4HceaYLSqD/IbkuZ447tFCU6krOkT
6gMqr/SLIDE6lAPFdlrEx9iN7/q90pJ9aXYrWg5+TRW4yR3iU3KyVZGtyjJ9XWjj24w8kbatP0FE
Uv7pjt2JcS7mMSKH2v6UPc8LYlJZRvMt6Ezy1Bv3yZ8SZHQtE6LSbX9i5CUiN2ViyLz0JQdXRi4G
52pm/SF003sAtlHyif6rlSMGDSL2EW5U/BlyBvqxe9W3f+JOy64a29dM+uONwDrGlEo3pV+Jluvi
SMbDCgGFVg2Zsh9Gj9YNbpqlYZVFsnGj+C7b5FWvxcPF+9oV4MRTpVxAPQCHFRyR41w0wGQGg3nB
Y/02oR88Z838ZLDwYHOR/hTZcBLmcuz62XzKAwwZypW7Vv6wQU5TnETEeFoREDXf0AW+1/f5U8rU
mM9avIG5Ka65NR+wq5Rbf3ReGHR+7WM7pT5FG5FES7uPLbII+qx61bJaLfHNvAW2genRIsR8Zs4K
BdzJcXcTmYeyoqmUDi6Eme5fKpBzFbfiQSIDJ3auvg52Oz+xyXif/Sy5Ei2Nk7qWZ8toxoORe/NZ
W0hzN4ZRkqcfWrA3u1ZzjIcg2PpuF7Gym6ItmwVSpafaOaxROm3SzmMQolQ/TDTq0xo5L+zDa5qB
dOIr8Agwb4CV9vGyH5yFdZGoAyz7ajYGaH5TcvXA1q/Y9qFS1ndiaicIJCbUKBUBwkdUvL8krLBT
J80jgfbtraWFyZFVYYyFW+zAQ7YCsiTSUSF5U/lHJliGlc9Wnytm4t4r070meWHQjfKC9+5ImpIb
XJcYBzKu0q9GnRJYtSx3bbjWNWYV0nVnXqaUswwRg/VRKHrEmDEghPv7vriyoPaPr9p9nHfIUOf6
S6sM2+MyvmWjnPehhD5eGg1oyMz5Q8v3QUYg6n+Lo9wDErybbDe/099ZuEzb1ybuaVQn+/MY8OcI
Rwml51MZo9HNBddsHpb+0SIlafOi6r5jmtgTk1FCLcYM4YjPy80EnWNAsDiag+m5QGqBYtLywe0k
7smPFZFUqTgttomHNXvkkvsoy2nUbRTLWYP6FfwyfN5+fo+E7Rwr+qBx9LpPxdcwOsUhVW95NdKC
Txf96mhOayVatoTZ7zqmeVxqcUVdXz/RXv0PpJ0etP0fJxSDOHzoPqYW28T0+S9yWFF0hKgNJrdh
RfDcmFOWpL8tC+RvDv7qQqSo8trry19jhxh1qosffSN//+Fk0XfylJCVAVysxBcjMFCAch+ziyad
HMQDimD7e1ZyN5qJ9Pcp/DiE9AU91pqTfmPHoHW97lEsZX5zzf/p9NJ4oX9/fyCnoDWElk362r++
P3cocL57ZELNdvAN1T1izGI9m1P4LiwuImBvxEaaKGXDFbalY+Yr22D3rtcDImLsjxvzYlQ+Ob2S
sD0jpO4JOgMPoMjPs9sfZhb3Lz0qIrwwIPq6tDgYrCqG4OJLlATL4J2XFA5UmyVnXUOE/vxSckGp
PwNrfxnezO6aeTYbGmZEO9XsJDQGdlu+Mnu0zkNZXbk0631KRBEe5GJnsi3YjblvANf2n1Z3ZCGE
785TU3hTkghmP4ogZtqwiAqArymQNrDkLvvx2EpSOlV+6jWvnBMACsSwNYd7DSME6pcsr5i4b9Ws
UtCUJZ6bIX+Ze4NglYBcGOVKhrl0aXv/3Viik43c8BQlbb3tHcJLdY8eIvbwYnQ50fjDUcynPOXH
73YL03fZx7cZWFr2jIemjKbXCeMIoo1u10RI7JK8vtnplO8dVe0QAaiCGcvNgl1/IzuW2RB/JXaV
TG76cLmnU+Yjf6i9J9wR7BHZMZ7G0PuFJwm1m6pXC9Hg0oJ3YbGa21ZE+uwWa4TYR7RVJt2j7TQ1
i/8qPkgQeUfBWRk0ZbA3JQV34sYQaIt+X0/O52AwUzitYcGhmru7tp6/sbLK/4fR7L/N14oy6IcO
D63D4xf++4ktOYYy5qafFAJGzyUjthUrrjFS6Luk1FgdSRIK/5QrEH2q5Gb6u7VYGPZqdFqjXQGE
2kNdGa2bmOWxMBfcYB3J2YOI/hS0CjsIAu3/oLw51n8B/agCfNAwCgvPRsn/l0eO+7+i24foonkv
aTCSHrxIaupoeeoRTxd92L6VLtXNaNAHcoHMW7rpw1qjdgAaw7MP1YMHzbh2HRGVxZz8MdYCRImH
qSaE2oxkHzV+AW0CfHxwSOz2NRYiOKXBWe8Hwh5k6RhmPmo9uBfIUjaV1fMqrZesYefRZkBazAah
+adOzy9+GCvdLd0DMhrffB4UxIQltyq78DAVYuauNU5Lm9U3lVVrNI8wKb/ZU04MfJt8CDv8Efas
2TXAaxw4CQqKoR3P+jFvImvb9HB9BvgH//gUqqjkrTfMIncFnGkjjCMVH9RafpbjTeW7UBGSBwGd
ypUAZ8Fd/IIR+ZfaVxGJ/YTK0f+L4JMJ7vITc0nFvAx4Z/5VtBNtz1mLvPVQJAGYVedopNQU+jA0
xCwZwYsfzScNDBdqduU0Xwve5L3XkVhXJxc7ogpSuB+mpfgoFERjrVA8I+n4bBHmNr8w5UNbrDDO
YkApRV7QZ0GZWYjVREeE0uBQjSi8nR5BNmrjqZBTZJ9AAhATs4OmIsRxMP44kxNcaycNdkn6t06C
7yKJz7JgH0aBOD+ttA0WJqHP4XpuA+Bb0Jq4Xvc1zaGn6braU+vQoGVUlefMUJV7cEKbsnGb7FXT
2AWBsC0Tpa01BcEGVyYm9In5LLAcWhPNQ6o+GE5llyIMd8zWsz3bi5QtmLNchxXlMcOpg5P6LyN4
4JNuYHvnYNs17gv1y6smrg4oo7pUzo+UC9AEaReb7C6UlDwvBXL1Qu2J7B+hmLojEBau2zq96F/d
Bi0Tp06+p82lGvgdYBBulsH0z1HFThRV5Yqi7sgKisEK6WeEGbi0Mllm0R9ARPbkDUc7qKtgOqOE
4eZVDtKmQ5oMKvHFYamCtbp4TVbGWzq9AgOms/WdEvteg460v1lBHh14ge46sUIw66H8WGGMdRiS
Oe4/AclCQU4CC63i52sI5CEZ2MyvTUh1hfg7F2jozJHYvAjbtlbDd4OTAiiKvyerypppezbYZoC6
O+5QwXdW+tSuI4EP0TvO2P+AfmNFiJkH8qjdBAOFrv59N70uXFEHo5KojhgGgOz/bFT1Q6BHnCZY
vV1TjMlG77pMBty1mykxg/oNY6Y2XgL5WU3MXDPG2x0PT/HAURr7xOLkRvSYkwyHYjDJU++Ur+2K
Emit4g8zoTXsCySWvR/fk4FdKrscPGeyvlZ1/8uYSdlGbYzInoxIykesVlvJVOixpsz7nNY03gPZ
/0m7Ob/26CZ1LRCZOEhG3PpPadJ/z8i7/azam8w/m7Nlv1Ze9QGAjHBlpP87X+kaOgd3iTfw9KbF
/6PuPHbsVrYt+yuF2+cFTQQZBN6txvYmrTKVmVKHSJkkg967r69BZgHvHj1UnXrN6uhAR25vmogV
a805Zs1Yu6fXGZqI6Bvm6HPmFscoLog/quBDZn17G+bRuRhr+YTN+1DGS/OxFGhsmB7+na9+tUD/
tdryHdPxhZSOkMCS/2CXzKU9wCzkeW0xDuPsoH2bTMK6s8ys2vXYITlX+M0hW6YcZTx/j5A4Prs0
2oDPDJeh4lAVahpXkl0/RHr9bIEQMxqIU3OWEYU8x+Y1ccRPzxj3nN+LS4OKiLcUSUwuTpA16rOR
cHjwhQ52hBVWOzWgmjNgjZ8Mt2Nan8uvhvE91FoSZxR5mNmj+JDTZjmWXojuK7vrYVTftzblSjJ7
l7bg1OJNyjrpBPPzAg9PIiFw35KOVIad2McZU5ilM7L+oli0LmGf1Jeyy74MAwKVaHnuHedrORBY
ujbpcEhcUoPuZ0NC3QLZIsg0Ll7FzDFt7RGQ4pmlRsrHdYytpd3vq1EYCUG+I6y1aeQXps3zfrWG
lakM9jXGLq8Ip+O6ngxLasHaxO/sZJvb/n3DUZj0siXOZmRK0HifuRwVrCyEn83WmYhHW9ssw+QF
HDzTXUYYSDDrO1vSy1zXdydvsqsMSMK1i+6rH5f91Qt+dtbXKmHz0LJ38PJvetyPztLGhnC2FHVi
UdSsuQMF9KTSpu3S0qmrm/l1DPtqa9UlwmAjPMB7XwvIFfgEhba7TiJ6XMeP6wTVKPthbxuk2An/
R4kvY7vGbYHJYtIVEOg40dXvmJZ/hjlMHcmVdrMaeFo0MswnQ4lxjXiHPMm6Yyhq3r2OqezaogsH
vCmqG842S/1d4JI8WERBeqzN4kAo9gPzX1qPmsYvjX2CCvQAcX2xOZCmQivWcW4q0xk23uK3acb+
11hrNLih9Wm3mO3R3TpzvWiBIj6Mph0RJNUvqh0mEQGYkcHpCgAAh3kYnVNge4TRVTkkxtJNblb5
xX8rb+v/IUnr+Lu4e89+N/+x/MU/i3KqiQZs/+d//OVn/1/FbUH5+D/HbZ3r9D3/pd/J2Mpb3U7n
X//6xxKs9Zm4Zbj/NE3Ox77yhEfzDFrUP/7H8Ltp//UP5sf/xItG0JVQrgtPxKEoXoY70b/+IeU/
HSWkS0FvgnAhI/g/Q7esf/Jb4WeatiXImvPkfyd06w+wrARNvpTb6P/5N+BG/UkA9zMa6H7TgkVW
Rv4EaO1hjGaCIIGmwodzJMoNOrWzrvCs2hWcQLfUdySM/Q6zdPHQy8tANuMxNDoKYxdaV+PwZpCn
PRx1/TeUnT9g0MuHJUPCtYUl+ebQoP84Jag0MxFfJvi2x+SePnu976P0YjZKorHGQT52Ce2ceHwY
otRDgjrROkd8C079YQww2fbtY+BpsWtb8X39Xp3R2VvPBJVkWPZpDt2HsGxowPNfSV6hjBOxMQLL
ucZjJHZ+RqAGXPLuGFQnMx/llQ7JvjIyjG4Dr2/HeSVu8jPjnnvfoUnNwbw8BIb+aGwa3xoNGWMm
5uwbe+D9VgEAtUI62yHOfrvLAlW7Q3daF67KvbVHJi2WSsOrjgJASlb9yjgchCYZZ7e+b/tfkLb6
p9kEAd209nc/mbCQRs5jj4L6HOLOzyqvuEMfWyWwEf1qKjfNNLg3cmQin86V2k15gr7MY/7WUaU4
spRXwnLl1a2yW5uIczoxk2YxUtl5ieUuysscjCcjEd5LM+XfzTG59K0v93HHjlclNWtWEP33kEHr
TVfCdH0JU8YCdPkHARzctGf4CTfd6mm3gDuEK8FAAntq2FzXH+wSCzCxCpegcssrk3ImWQ6MRSYN
WxW58SlYKuo8qd/MKJTXlq+SzVV0hrp7Dy/DvuGgSOyTF9ww3vnb2gZF2n+WNv/747uQX5AE2rhN
/8B2VSqKEtARkB4spzkXaT7feTLWd9jnOFNLmgtawBoGXDH1j4jb/GOkEpJPDfduHXkQnLlBqg6S
s2NjrwryUwrxt5Qa1pP/8ik9T5nw40zpUvT/VVeHn6yebOTV27GaH4wqh/5LsY6aEZj4ZOvzaL7P
mmgCToYaKc05t2p5DUo3vWsreuoNIMo0bJ8Rgt6ljN6uTiDa078tqw+fl+zfo+P+61IFyp6Vcnnx
TRqO8o/P6JmxqihuCubPkXXg6PwuuyyA2WEmN623wHOXztzIKwmJOToAFUYs7pEwhsNwvZRTAkBD
IaLUcdoew+rRdpBU5079N+2MFRn3l3uuXElnVJG+5zmYH5ar/W/EH/jIoeNbI6YS4X1UQ+l8DaJb
CczHSgcOy90un7AUizh9WTwRuyW/oCDwmFUEfnGI50pbDaHafQEjU7m/rbn+kE5Pt4PQEOJMnba7
FwtPaLkJg72sQ72/HKzB4sYtIL0GMjq8m0Lf6RzhTaTCZxMyrBk4zZG+F2a9krYhB0tAdUGK/C3K
HtKkmw65GL7C22NingzyIVv6i4Vzsjo0i+pDhl73pYkAIUsRy2tk41BKt6OByvRv7vRfu0G8M8v1
42334UQve+Yfrzycc+YpC64DgV51TMH3XZWmol/XbHNgaYMh9hVeKr3ytDplzLrKxFWXQoTZyZR0
FGewpXtxaGpjuvubD/dXFPv64YS17Ji2tIVproFH/3Zzfd/AbYVVbJuT23tyco7NHTv1hsX2RuU9
W844/nQR2O8iIn7K7DLBw5yJ8dkwCBTnPhyOooGvQ9YqBzAHdlNPs/++jyFj/d8/6tqk/uM55OL5
hKIJ5LJ85L8+h/Rfp9gZA7buJvw1NFyzvBfADGyi7Hk/xjckH0j9bQrRuO3NHyuyepwEDZyIi1xU
o3Goi4gpqNr5MXnEWe5c8poE5GROX8POT/9mh7eWT/THJ8Z+IE22errupvjjIEi0rRHgISSVOEej
yB6cnsn8Q3Jr3fc5kdW9Sc8CmMxBTR5TfuEp5mxJezslGN3+5ur9laG33GhlCZInPNO3HYvIoL9e
PRwPaFRCk+l+Z3ibKqv1/Wwn05m218v6s7Yz7asxxie3nCasBBYwcmm+yARowfr2ZTL9GKaYkPuA
INNUpLSHTCSO5oSRF81Adw0V0jpdq13nWt5hqIyTwEP0N1eVJee/vlGEu7CD2rbPyuT/maYgSSFT
Lj0WdNNFeGiZsxOMKi+TMM92RDKfRsiJOxm2QtzaoJhNebUl/CEXxfu4rDBOO7+lYciAERPJxhlk
glOnKw8o6+xdzRioQvWWTvU17zqCQUKaFaZVPgxldi45CavSt689et1z6VclSmDqrrRlnwPjCNM3
QdnWLJWHo/VXqWirTrH4GWYxTcLU+zYAE6KYyveV+97UAQ7AAGhENIY/7Mkhojr0znQcv/jzrO5F
i+Y4LeL3UkQ/6ZvB61c5FU7U3axHZGamBJ/i8b9rYpZcEJTQUwb6W5JJ28GoJuL18PcGKqNvx0vg
ekb5rfDzb3FfRPtK4bZJGv1UjeT6pGSNbWq5D5AkbfxykNcJsfYdAGICJOxbgwBuhFG3Ie/mgUQE
wph1httxwDdVF8nTWqAOU6jv4qC591gVmZzr1wid5cnX1issfoPpDEOMcHFZrBdIz7T1VV/cJr51
gsYH3tcke4RWB2x8bNgrAmTIk3cG37C+SuNeQIbw6J2eQP9TBmbeo7O0mT2/+sl3iM7zPMInGoEy
B0ycszZ/y4C/M3Fl7LveYoVRikoXOrZimYuK/Mf6SYbBvQWECWiR6hDp1r5L4X5VMv8hhDE+FAbE
rhY1z2dgi+96iJdn+cyAvbvSZwQIR55mwD3PdHCzrjcjpP1dElTPTpuZi8oVKBb6YPto+BBCi5lW
gwK0hfOsPoEXw9Ari5jIWMzkUKyhqQ09o4tlI42r6WlhKuzSNnvRNq2hSuPrFaPELEZzaQo856mb
kUmkw3mlNPBlu47mfkYU8h60LxSvFggsBnn3hMYGv0B98JTWd3BJykPSZJAU1pQEqaxtgYsdpHdD
wtBYnf0pMA5lFuOVrtWpcxzNXGHkZjBHG0eQT0bZhG/DR+WV4dbkzTgOy+Glh9kUiSjbdQYSRvAD
V3rggDpduniBAkNLqH15zOpYnEl7BXgUOFzb6qfX0/LYEkppupqTgLR+rlVkjPaKtc3ZlQQW4w0e
wLQeqqzIF0c6H2ZWP6yGAIn1IQ+CunhyTXWI4DZeZzDn652fEvdSBiQuquF2DonbY1OkoYXpEc2n
K68kzPKC4AWCXeYAoliOkEaEizTM5HFQ06td9SY6Leu+TkfvnAX+r77Ppo1bIMauo9jdJxFntMnJ
+0PnvrUi+1qU6EecRn2x4sm7Z9yzNKuJJcyP69UvRbabyyzfwLmsj41TB0+qKt6Tub8rkGBvSs+r
wZ0Cr/dLEl5VDQnEwyodzp5ziUvUgwhkTSzyBgk72bNTWi9WTNd+ff5QQDz7gykYPTnpJocRtU3x
cR2dMKD1hX600dVlUIsxwirvx3Cfxd1rlXgfnB1uwNrk0NPgBhtqTyjQuFUknexkGVKFkol1+bw6
o9sjt2SkAZ4FYJ+wX2zydO7TM0yk7JBE+m59TRGlEG8t64SxjcnogcyiYdsPcr76PyttbtpRx2dt
z2IPXApgANCtpfhdpoPXzkQDgAwE+9VUPDlK7as8c75MjbojdXd8SJtsicnCJ2cHPMtRXSXIzgaU
ctmP9fKvK9kcuId+IaZ7ZWDypgUPHT5ceuE9I4cAHsqmDXD926gcblFYDDEMOpbLOIUguzxErh8Q
rdyUh8+XGSF0dteA4NQuDzDN9ENO7EmRkTG2bCP1cp6FObuuzkBWDgRKqn3cxN8XueR9zNbaLmej
JszuOhO70coaCYpEnOlgChPSrdNA4V92XLzum9i2pzNDRUyKLps3h8juDBUGAIOD0A6RhRtofFFQ
4S9VNXUoWfrgIGfSkTnd3PtsgtsUVulhJjHjE3WnkUifagmsodL2aQWQri+SdIDFOIL0bBEdvRoP
Z+kZF1RHTTrJqx4svXOtGrtjUk/79Y9x+BAbvy+8YwMwYq/CjryiwxTGrCtkX5yVTj+m2NqLBN46
Z6l1/113TLdEcNZDYlCTn+3EPOYXreh4ePQVjZZRPcL4HcRK5jhxACNAggdT+omkYQZ265rajV/W
/usYoEYNecyJcSMkmenps2rr7CmbfsYIOoJiil+0nJ+ThrJaLk4ATDg2mCILDU8J2AEvSZcxPsVV
xqlUK05WqwpgoDttAk9h0PMAsqJH4FfcTEnn38f6xQ4H/7YfiZKsZGA/em/CblNGvnSYrH4wN1aI
TrJswDAYprVDLsHeHizawwSflJcb48b3Ku7fEknWaPEeRili7woCgB/P461GfnC2Cpo0vuP/1GY5
HFxeGxtpsBvNwd5xUG6ta20oNPQL5OLo1IrgJGE61CiYwSLiUZZpT4283qoexStuA0R8VR4c45S5
gMWaiKtfnDKfhX0cLJIXS8K3RZOV53R5hbzMPo3RqA6V5wM3sfimLuKrsTQCWNYz5UxSUgZ1JGqF
MfxibvIAHYO8h/CWOB+9M1QAM/WY+va7EZvyya3TDydD8Ik8IcnN/jMqZT2hr0+E5AWu0bnecIUo
ZvzmDP07uaiQHIrC4aDi4hlsM09u2CmmcwcfjXZy/VMXPaYsVFV7sDQ9PofpDbGHjdV5vp8I7Tmu
f/vaBCigihL4QtpUEVAaliOBGYN1TJQCfNqFGAGMidRT+l177M7fCs/rTyJITs48kq/aje0XeL8m
z+0yAvQhAxC5sReszkepzoOO460VsV6v+yRBh/raY1dPR3mu8sa+EbJBxRIP5zKJo6e5Ip6tIWUn
zwQq4Dr8bkJ4IbIkee1S1pK0obpO3BwwjU0vElTNowys6IBbBVtqSswL2DwMt6jCiJDc+4JYLVuh
ggxAvA1t7BwSjLebzs6Te7ziQ/jE6NhBjYO6y3bdl3XLNqx320eIR3MXEUK2bKhVjs4yyLZdOOuD
NeXe5yBrfX0TFc7oYafTSnl0oyVwbTniO8zlJSbqTSn9CCuSTa4qdFuEK/roZK2FK3ypnl3e8h5c
1QGh1HzgtFKdCyhC98CJru4coj+a74uZjS3KgKEXhWQpWoqVKBjkQTGB2ASOb9x+rtvVHH3gxys3
ZFBWuL88YgKnKdmvC7HpiwCLeXdXN6yWa4rAsqaux0OkIx8O7rjbYgkoIvVh/9li9ZE64AtAROkz
y5SufgSOChOGmL2lGHMt9eoDcYJ3gSZZphwanPxmLHAZ9vjWSZijFREMD+se7DQN2cCZk2zXzUlO
/d4mLPU4N94Z0Y1/aO09Msj6WuiHIDWz2/UjMve/4XjFAMec7peGa1IUVzvAQu03zYxFq6nOEBXW
d79B/H/AZ4JEzRLwlpL2eZgebfqhd8qFvJ2QFLMsJGtrZn3ci7qTOxiZe86sdJKGCI6v2HgRZRTp
4vVdPuvbYNky2i68z8oGOtDXtbDB6Z9cArv4BYXBpAGpHzz6jWfZIVPvyZHjoZ+womYEL6UF6Oyu
qW/7cn4xVFqdwZltIqe/hIHBeFykh5znYdsKiUBSgQPNrbw8rDegiqdN1TP7s8zE2WUWOFtYvOHe
isvTWu6u/L9pKo5NYDIsyysa1TSfW+geemO5pCzQh+YlQOLO7LnX56FBk1k5zq1H+2eN5wAP87Oc
CV3fgviFHUrLCKdemr+JWQKTC5+nvr7CUgy+joG+tSbxLMbguxF60aGgNWUBjYswJva9+EKCOBin
poMH5pvYvr2bwHTKW3K80WdPvEkht2ygUb8Rgx/vBYTCPXPhjed+tysqViQg4b1Uz1WFQ4uDx9EG
Nblpq+pDJohocuYx28kldcfpW2KDOJpFDawAZmNby6x/Fg3uydktz5x+AMkSSXPIGXtAJ/cOTtfX
h1qjX0YntunwCA32PjbHYutY37rWpdFfJB2pxzBcjLzeSmz7+PUxbcZOXu5CJCwJJ0d0c/yRFLje
iDfsKW31Fl+3PpsBIA9ljq+kJzU7oew3wtVx3jgi3oNm8+2Q0rEnYwwnuORkNNFc4EV7yhvRb6Bt
wfOWP2RFWVkFk4sqBAau3ef7xK2IqnCRqY9O9RoFeXTpS7QMWUB2Tuk5R6q9dAmxvwAFYXoS39j6
d+FcU9S228bmDxvarbby5KWxOiiOiaGuAg7+idxU/mJa7OUmawYwqEX4HRXXhxj75qq7kaYrTCje
CR+pNYSF2lr2Z0eyAwYamgxmoKwj/VJ4Lt4PdMjwmTZunZX7Fhh0JMKbzDacmyl16Y1yTC+tINkW
cmIoUtW44Gd73lrILdrkC42Lj7go0ORPTQ9bKwsQ8ehdyWFq64eKxAtooH5mvSs1kfiEj0WJ3sBN
5n+L4ol6TutpW9fyNDg1T12tD9i4EZYMFKzO0F3dXEHvhGvXcVAHSdFuRNx8S8xhN44YQxXMZtKM
9De3N1+8ZbTD0SqgaKHnf25zAhXthdNbRA7A9MRno+TM32Ier2cltvUcvUJXOWKPn05zlR4wDv3Q
+kHUPRJuA/esJ3hGezCxJ6chJIdfzvMYS1phXt3Is3ZZE1WYTjWK1OKD025yRUZ8qOP8nnA/icNF
/44qY1MMqb/tkrLdjCY5YGPmY3tNaW8AKkttye2wpu9G76cUuuiZZTRsHTcOd0rye4984F3fqmtu
RbdpT39XlccxxH5EO5bDfPg68F2mmAFAQf45hzPIcS0HDfFlllsJXhdMT3nRwwf5pke3rh8hcW0z
CodNaxcCq3xyjW7DIL6xLMO8obf85Ppo6/1zNLNKdNn84Y3Lot0FI8gR+eT5BPHlSXruFDemSrpz
DBcq8aJfbWWiZqFJZFtYQnhZcFoXNA1q0/8xSPG1akzcoL16LfGS4gjfy/SblCXNvNx/79LgJSST
G15QcA4yUhJTkJPUSl/ddkkwmMdnU9kPPptSkMWPFJi3ugh/TL4YjmrwL1UHWdssQaRaSOcITcEX
5ZmHWUXNtguQ5hSd4kPl8mW0YiBQ3aH3ODaNSXofROUHW/d9kqEfp3/ksgs3+cYGJiY67lWW0M5G
QJtExWM0RwGaTB876Iiezu+DnZuY2CXs5qX1C8h6fMciFcEuy/C0wzV2diANN6keqi3+F0QDdvVu
43/eMzJY0gb0U5YjTkzqwdgLalQWc6qySKgXAnsWaTbBCXrEtYj0N1CEWkQ3dZB8CB+uzBxbT3Uc
HViDzy2GodtiUr8614EggjYUd0v+ESY2JA48M7tCNkQ72agbeZoDlArQqLRpPDFtIxdorq+IZCdM
Ophp7bq+A1F8nsPURYFPNVN6pUTCgrGGnKp0zrxdK1CPG8mbU9locYqSct0f2MQpE7Jiep1GMZEV
k+7KWbinMoflOVrlhtGHkXzUy1KmhpxtwEV113bFHXebliyHV0oUK0ZRIXEvwV4f16NiCYIlUBj9
hktMJ2ITtApKajbvgib4ykQeXWelD0mWWvuiRZwX9dM1D2KHorTkBs7lm9uJ7kT5/mHb2EyqmAXS
tfdmfCy8+nsxkPCt4c3OSXU2m4A5DmdljA/FhIF4PObJ0IOmFPOmzsL7xPYu2mad7Tz1BvPUZNiq
gTECdK+tc+M4D9QbA8BbPE0UkhffiwjTmZxb+szg13OTomQacC0lkJ1TZtxF9QCMj9N7hmIc4I3e
2iMbft0Cqm/oAnhO/iH6FigPyk96NQT55NsOnOiem0hSY2ecUmS4rNHDU+rhpfHVVOxKuoaQB86c
wYubvhiJk+QUxaUpWd5aXJGA7LHESnnsZccyCPEh9ANsXH3/IwZej5eqv/T4QTdZ+4U+Nsrs9iSb
JOGJ58iduPZBhD3iIF2/2byrSWgXF6/V+cn03JNRPiJ4mk9kmX54vbUrpvJ9isvnutUfiPEBMBN1
dLGNJW3TZyWpbJOAFNNiK0plua/Fbzqb+rHwpLcly8zDQTRoHDExPJQLvb6lUDdIhYjd90yxog2F
/cXUWPBU+4G64Hs7kGbaWzUcfpeRnSD8MSOQYzsGRnsdumq6jPlXXwfxNYjuTR/vAn3ieT82IGKN
9PvcZuFOIn3ducHYbd2xPZKDN4IRsgiBTOwOsXrA8mHb7MTTNakSpO34JEZr4LAth0f2ypAAQvnS
SDDJvdtTSGXyUiHfpBhmdRHMy6ewvSmVCULG41NLyKJc94MbztdETb+H+c0wK3VGof00BZcZHcBe
DggpWwAbPCwaYleUXjuaAwNCgUOSmph4rx5AnZsMhfCGNsatIShr3NyGkWkIJqvyhZFHuulDzNm6
nW8E9NXKyFs88vEE9Fkk+0DkJI2Y895z05ILRt62UUOsHoihKGDDbtCwHwiveOzFvdvjZe5/JFH7
O7TF45T3NvGU6rUDdLIbRP9euNfcZX0rdEd+Bm7Zkz3BdQ3t3ViH5kGVSLhd32VyaJpYSzfJfVE4
5Z1vDAsSDCOk2wT5xqVm3tpfCiuApscUY2cYFgEMHKj2MTEYO3kfsfszP4YAS2/Mv41qGG4yivB9
+80+yeFXjJVrXsqo/kXkw3ygUfyQVeV4Jaf4EZMBfqoaTM5gfElKTSB8JT66joIjSEL8FQjWC29+
p2y6D8jPJVK1ehUDGPQsboHd98Xv2mtGSnaTDCksbjkweq8bKF6MVB7j3rNohwzuOQV+A0DffI+7
YD4aXnWr5q1hyx3a9BQoPu0RUATvpToHFvkoOMxYu0OTtL4E5fp7WGZohVULatjsIcJRcoKpVUhh
i/QE++/nXNlP0AYpZwLqoZAmQBNKFivWay9sXvqGNl/0FI/VRVCAwfAsd5z/wZpXAIiiyMJjWmpW
rWKhn1QO6mOLcwL5S8RRBPspoWQNsqS/dG52P6Zxtkt5EXAEfYsifSbvc1vBSUOW/sBM5qsVjeWl
ILm0L1H9e/ZcI8pDDO6Q2bRLSDZkJuDWR0sNzq7qa+95LqW8FJFGFrn8lEGpcRep6nH9RUbL/lMb
Q0ipgHN7Zn720mh+WH9nXWD9BGrdgPMHRAQQRDw0yw910hM8UIj6FPe+8+D4s3hAnhkeKqvZj6DO
8fGk3nM+RMMO7uqgNaUiwbW0gjG3fZ5jzZQlzvdufc85LCL/WsXdhcV5wKVCSJFLNDycjCA4NfQL
t+Cp98NMMlavDjoOxdmeyrfIy/0DSxXiSxd/MQD4hP0XCFUMEGA91XeTOiZZOdwHnfQ2TY4jWjkl
j8SYZ2creavbcY83OH/we7zNVjoNB3SSzX3uqMOnqoAJPZQrVJwsSdOIaDSLR3+x+1XHhOjRXdJU
cs+ao8bFajsjP5oqDNkFqeGfFuNk9mGB878+1U7Zu3aw3lPiJhxh5p7oYWc4WDMVMWwOP+EikouD
OmWA+TCLllgJZjRwZhJxmrPfLYksX9mYVu3ZcvzPRodSJkirg1+iYMKwlx8Ha/7Wx3xrWnOc0t45
RskNI5+U7sPA1L4Yr0k/yoMzhXh1w4WC7bJTN7/CWtvUTh7MtjGkgo+m89wSdJRXFHl50Oubk62V
PLtAaTZADn7PtsOO0dXNPmwpxIuO5VEkVn4TGXm38QgRvDQuH19kZrTXUIUe7NoIN2bkNiBfv+CG
VSSfocJL2/YrxZvGZLSHwGEju4nv83TSL2p85UDABAyPNYOs+Bba2i+Qg+HeT+s3Az3qo9PybK9t
pSUgJgnDl0S7New5G6uqti/hbH8lTMi/K6uoOrp+/JtQmHFnpMHiuu5I4RhfVYCsbe2aYI8R2zFC
BI/pk3lb4IdEanS3ax9+cmGkW0Xkndd+xNr1yTVqFC+Ix6MQhNggksvIQTDvisbheCn1OYwEA8Cl
o21lDY+wHVj3TQLvmLMDSnsrO5VWOPIphvLzsQ0jzg6DIB9mMNBeL/FVdvcWd34NVsK74xzp3c5s
4hSjmnr64AMLnzJnl/phczQqhm2zU7IlBB8+rfVrzugwZM5N3EZUhxOOZMVTQJo4bt22PUSo+OAE
c/4PhwmXcxJdSgJy0+VhZjA3PgADeSN94TlwFbGR84TrX6gPWt+HedHqr4O60mGskKIZqOw8PlAh
sU8uLVCFP45zLOUNOr1fqJrgiVGZo9RhJA79m8FBwo4e+N451XSp064jW6kZeYqjJ4V/ZYM5gnzD
DlKpNGljrN+auhnEEVNB0jbTfVG68b71ZxwWZcNLiN6vlKrj6mFmXP4dGUOIaeHfM9FICTFy6GZs
YxI5SJLpyfFYhIoFrdejF/mbSgTqtD4J5RC+4LOQl5pJaau7LxSR/qldJvo+1wPTY7gpB4th1oij
3pGNfaAXO+6amVIAeDdRkSy4RDnXxU6D2AYQmlDPQ2BCPZFzC6CLBCn2ObPUhH1NzHkds152b+br
iAtQThDzEBEJT4ac97u1zIfIM3somWDNPDeHR9ssj3jHNrTIcYSvh12IS6UOphuZzONBme1rkxcl
0wTsQ21kPgpmzecUy8+W1MGHFhXi1azFncCwr7BbgxI1IvDVoLXmXsOt7hP3y9IWtaM6BslDs7uz
UZPrxvmoWxg37thN2Ar4IlEA3aEuoxvkqt9g3C54zYl+2Juebft+shGPN53EQrjob+hDVZuirSGO
LD3sINQSNHkpMRIIDRjGOrn9hI3KkHDNwvQUTEV5qAw20Zhz/4PUbn8HPIdJMquvn8SHWGzW3h8T
3XJTzmzoc4oSLRCPeLVHDAH0eL3vOAGna2HjKiqUd1NXKM0SJFXt4AqW8/wiF32l1zgxlQOUaux1
7TTE1xY6gVIZnvaCx8NXIPaXKAdwON1cgpXLun3vZGCzGvfJHmiWqqr+1bguIHHXuFdO/Wt9aLoR
x3wdVl/p3b+GffbiD723+3wTah8MB1SwfV2HeOuxOYnOu4t0jYQOUEP01KQ+XrE0eBU1zhqYBtbC
ZAk3DoLb00gTYFs54tVR4KukMVUHwhfLQ+ssWQIjKqYYI1CwzDL9hoIUukC0jzI2WxcOOio3ppeF
yoD5yx82c+2r74awFrIGjIrap4nwObpx5ubwLY/AuyTQcQ87QaPJmAt+FAmv3NrUzhPED0Dywnun
nB8j1363qH3vPEt3lxyq5OdNomlqHcHpWVgbcKMt00oxx89W2+e3bl7/chp90ir9NhSMvoVvkQbe
VWcHct4B9LqN5ZCo5UbY4YNui18KXuUiVZhmgFo1Qp8bFRHS1M/DicxXOIKh8Tu2Kjwbyn5EZzIp
h/6kHtCMZAYeR5oDYV1CsWnZJifdebfrVwmFgthCBROaYM+EIrDdrirCj6cYyBrN4JOs27eUd+3R
kmo/VTkO6A7pcaSNs3IY5veTuB2Txrh6hnovoO6uTwH6LXklHubNLuTzQD1fiQSxRZL9CHuMvUl7
AX860PesfmY1npQ+JpGLuPgYw1byYTrmc8sd4mr2OVJegdQGJ3AXIMAgei4BVYIFxgh/FwUEeGPa
OJ5KvrZ9cJM7TCgq4h+wuSdX27+saxAWuQBp5DyBfwSjluA+2th6/D0PyUfpRs62Qj1G0c3YOUKa
QYCFPW/WCm7d0MgerfdMh85pVt2vRUnRGJhtcVFtYIUMG/JryIey0XKqLG9Pi+eNKEiFrokNqdbB
relPHzhLwm8mr9Kq81wLpXWZX7eLsqs+LKX6h2FiVOILiIgqeMwE8YPOyFtjxP2uARkAkhI7i5/T
m128b66irwD9TO9kEFPep6Hcqw7XVFoWb1jf4PagjpYeTNBSRt86N1+vb9wSxFL24269Vxlg31PU
hWdRqoGZcPa4LlfzImWJnHyXt4a1YfTR0fxgqp/L7BwyOgGhU0EetePXdR/5FNCjjDK+W1obFyOZ
v80IFCjoFlPUUhh4UpX02AeS4337mz/RUzP97jRkkIH6Whsn0s5v6O2Hl3iJkjUI2DwGffRLd+am
1h2IQKe+g4GV3HWu/1u5xrmPxbNhD7zxwkYXmZTQKvzqfzF3Xj1yI0ub/i/fPQf05mL3orxrVy21
pLohpJZE7z1//T7BHnxn1EdnZhdYLBYYI3V1VZHJzIzIiNd0CBkHHQLUrglJoEZ002l92lA1O+5g
dvSYycxMv59eooQdd0HuLqg9S1WuoYcr40hVBpGMaXzo0KwPmGXEZiYWrK6dx9k5phyBYtktVfwf
S3+yk6Z9OdTfR+g+w+BS91DqS1CivY0zz2OvMQZvqCESikKr87PdiN6fro3rtq+njZErw7FQg3sv
CJtdqiBwxOkeQK+A1ogxwd4pvYdi+KRPjQF2TIcPUEOmM+hVIumCgosoVgDTpgUoOOJWRI4w4eBs
k0wYWMhD6AzqTYNnfsRub4W6Vr0dSlQEA7tB3I3XJQRiQlIGFMDQHF8vz9UmNdnVjh9tQX8MG8VI
w3t9OCfxGfEMoU0Uh16M/zixhdullZ92pDlxZD+YI8S5ANQzjCeMKZCmXj4xAAyFbhcTS6zBnIgm
T1EhCTbDPDnYzRTuMoWTOPiJsUgyzk0hLnFaaZJvEgkogtEWZUZSb0rv4Vvuh7lSTqA47sGZfzSC
1DsEhfJodjC8Agu1ORNUnDmk4X550DaaFBdnpDVjyEY3huVBr6ZirekGnngevL5C71GHRR2NxvIJ
LTcolezdS+rNs0FJZii+Img3bLx2TKnsViAsLRLICooJmTBU08b7XBTZcwfn4j53gKFVzYg4jdMW
63akqK+yTGO2g01qVSh+jHG9K63ivvUN9AQYxoW6MVeknqFKiSOtnLPCXoyOATORY1m5QzXhhP9m
sK4p/G2Wp1cYLS9mPopKRpVuFnSyOT/jvT0+5lxo5+KIgBpKtPHHimK6leCrK2kkFLOGikk/Tco9
+kinqNeOaoQNxZJr5OhFApQBtVgipi8OGwv4fgDpuYVTe2nYMsk+XQhDqtn5u2VUtTRFHnXsHxzQ
pYm4PaCPS+4FnR7dKCAWmjmdLExqOPJqB6AUTw3R86SX5ae4N3dRW91QQb7TzD55C7ksbyzFgMBs
AYJla/xcKhjxS7vqVtV2uF+imcdZUanGP5EzcUoRFzYgOBeqMok9PHuJqbwdcTC20dexYqAJGQwP
yyk46PJ9ZSUi2OZdqON4D278ZCVIWztoAawhrHqbhtrosiInDE4HD7EJw/LvloiZHWcltvfLbh7E
dcf53GtOWe1Ge3/MziY8RdRncDCV0+lIAKPCiJP7NLj+2kiLr4PCQn8D0uJYYiTtedm5ljiCI6K1
Vwu61OS0fPGMoZZacbTCTGWb5l+pGxvHrkLHqemosRsRilN6gMp82w27ZTtYwLlsX6hPqgijWQgg
9NarG6A2pnTHKo6c9dj62IcjM7ApiwGJ+FQzQWk0AxpXw2ecRxDRnXOXQzOCc2NxNKCywcmhER5m
YJ/igCQkL9wJU2OXFmMUgP0Mgk8WfqTY8nAyrm3AuMx1Y4/tw32MIN4yk1WkN/SCq6KMdY0Q/3w7
agVKgXQFYjdDfX5rbCvU4Du9u1v4UMtDMGm2UrfeeoWjn8FQ+SvsXjizs8RAESpbvUayE78/e68Y
VNocvzxiyHl1KuR/Qpzj/IZepBuNN00Ljd2CggWKrWPw6G6d1qKhYCDGlKbeGRjsfdmiSfU2mKqi
bNtShzXP9hI7mH9PLtY0U0vrJ4xT1jzquEFd3NSmyw9Koxp3WRpvSgG4WCluZ2LsZ0bYE1md7m7z
AAqzatAXyo3hzpuORk+pWvgeqWTMjpzal5VqJwNS2SaVPsdpUBZOHIyfTbCJlZw20cVdV3UVHcBH
6KsxGl+8AOh92pFoIqyegBwhHZny4XtaVAAmLep8KG+AfLSnfZqM2U/q8hZeKvwpn7xH+pBskh7p
r9/kP6w0WQ0GvT2aYRMC6t8KuRscqz6GcTvd24DtVgUnHlJHVGna5uuyxGxJuiWuzIDVo8H4uugx
1fjuUhyuyi8uGLez+khODHC4wlMvj2FaoGelbGpnRvPATSYkpbS1w15wonD8uYZnDXv/B/hcer8j
n4pH0SUDurwxagSrMO67KJqBWUpQ30Wei8+L9hooKsjuju7OEvFn6gmr0YXoF00URJE657Cq5Hej
79RnY0QLVNV6PHFL6wm47YdkQHgwGItpjaU0DIYUgE9bp49zEr/ShEnvi6r2d0WGXX1M6Q+n3o81
K3Y31IVHKx4/Xts4ma1S4j+qxQeVI+oqMLTX2I4pGIGDJuNzkk2KDixnYJiJGGda94PvAb4yoXIm
9k8UoxCZHNJtY6dE88Kn5izwb0Fkvm0aFoajWTPWa9vXPpspLRvKefZGd2h5oYenbQaK45wX2X3C
kb5UpmreOphbeoxMf2A+vsDixtVAsXXT1wnbhGdQ2RFclvCwPGT/3bHeNT1tiDBJhgNCaUllF5gJ
AwENWtjtg5+6m958zUbfe1D0lmIMR5a201YI+dDbHzN3T93WXucd57O342JR/5lolF703cKp67GI
b0BAxlUfJiiO5N+rsHPI28J03SATfqZntfHmpn2a2vmLYigEa4+KlI7KlmV04XNrbkx8HtGY4cyt
6M3OSGljRoIg8OycbpKWXdOwVded0Zq7ykxv3gBjY8ZEzdRxnUSQ+q7rim2XZNxWhyjBAAqUSnq5
bzMEoDptuBjj5J7mavrcFEV4R0qCyRiYnwpxwRN8GhdLiQQtKaMGxzbEuwYI+Rn/2HUxD+3G0Km2
GsSmauR8VSPpiyXY0xRCf0qdp0mzsPWx+34/68NVZ0O+bzJuQouOy8NT4gDn7hrgDNXHBg/OllMz
0FTdrzhJ01edkrldG2SLpxjxgSbeeNAB2YTYWNldL9i9d3Z37EIreITraVt3eTlXxwokGvaXChrH
BqgCC70xDTfl0xvOFJkBnr49ADzsR9U7WpUfnQqaEooJfBEdNiqP+rYmhHJipcVCzwo44OTJJkOm
NiYdGCanBVKkTyeVYcTdS3NPPuiaEypiawUO5Kly3PyiewWMHDKc1hifVb9VHxjOks6cjs8PMA40
HQZ4Hb17wwoiPYYjIZbphw5W5N51BUHbHYMTUhl3beNliEa0wRZrj6NfomBJA34Qm3M2bUmi6rxu
ThZn8bXdYo0Vy2k5tL7iZGrfVRSjEcvHK8cbQGXnyJst7/GoWhzrAIDwMmvG7qDOQCirzLm9Fcga
/zt+YPsIoNJ5SYdbtz8Bz1SQ9AJXMQ8Y+to2nq1WSLPWL4Pvnv8IUDA7LhDC3A2GM9os0aUaUXRU
p3Ffqph04WTwOdVhCMQAhDzd/6apJSy6STtMjvUzdiPjvJw2x1l/qMvCecyUalerHRyLGAB14AUP
7YuZG9XjMouMxgNZqRbk7S34TcfP41PqlJB4KFbmL5Brb0AlnGfEztgp++xICaU5RA1VhbH8oRTn
ATsdMPAJcqKUGU0XWLxjmsAzwaXt6qi1KHZ41oanX+dTdxqBMxfKaIARKtAolflaZ3SEjfgOjx0q
qIH+vROiM8Ytn7PeqDYAPvQN9p/7OUL3rkj0J8g/nCIAPC17UdT6G9UJzJ3hYavR6ybWi2RfpK0+
eMLVAuZeMtUOJvAhjYOPjVndZ5ae3C8DHXadD1ek/+IlqNBkKLlehi5YL3JwVRh555IUZa340XNR
2Q/Ibr7g8HrULAWIkNQho9Gq93SMnhdqbwRzyGs5zILb3y+la1XDETPJj27RUs+1lXG95HN5BPIX
RCyFwaWe5AFVoJm0j1BdoI6czufAol+r4ee+ZABtNcecByY696hinAzstx0VoZA0xfoM+hxUdzOG
xKFNR+mUGBgorSxY3EffAnm2bLHL7SatehrpD24nQ1EPnmptgXsluMVauDJ5fXZH2e+lwj+GhzTg
m5ENIBJw30S0JL7Pm/LjjHQKzt0Hk8s9gRT6FI6S0nOG2rZ+ED7oxnc76/VTVKSvQzon4LJoU/ja
N9Bs1dsjz5w43tUDoumUkvHUwVk5ptm3UajGbbvuq54Bl1/Su6TDN8XTkFMEQ4nfoukFd1ZQnKbB
yxFv52w6N+EFeqFL76MErDKrD35ztQrGTpeaIEC8W6RBhqOM3RetcejdOl8vZxO4iuvCxTQuFMBV
UtOQklK0Dy5ynQJsO6ACXBBX1pAgviybSyvzldJvx88DgNByJC+Sz4vmL/+HxvEhw7CITZ3F0mSQ
lRc6vh451jFJ0O9Che9Uxm9sjAac4Eqtc0+cKPKNilba1sMYZGsrKNwO/mUZAAAF0f3yJxQ6Dbxp
OO/0oO5tcUsDJ//sdU6CKGZ4cfzBPNs44ZyXPIATQXEuwR6tsRJCnbfosxOI3XOSJADDl/lQ9cZm
yUCBPG40vZs46HczPp92cZnN4l6H67VX4MTQd2aNeM78XHdID2j5SXN0Sscxrn5Lz2QJsT5GN/cj
nHyaKbGF6nz7nSXZkw9lAyI5/aVwgRKFoq3sA86sWlIarwTzUzrRZikPeCm7CHpta0puFZg9unuW
XSfs1KyzPES6ZUkDgT5cvAg5tXFWL0ab0FG0dFJQkD/WfCtGb+PAAfyChuEqQkh2TfssPgyej85b
foxbDRWFOKJ1QhlgPXZaenSt8YcbBKAjmUe5pxprf5ydp1Kg7RoxMh6qEFUnwog/zNN5NI19mUYN
PpvzuPE9s74Aed8s6T0+GeHBcOjVRc58WGoFfW1pD9DfHun6e6tl5Htfp3WKa2qn4g/RK3G060OA
NFWPJtNodsUZVEJ0P3NsAzIComzMDfPoD8aPJcdSKjXfdyMmbKVaN5Dh22QXoYS8lBFDb8ARdS6n
BxY3JhWO/naiqdruhSZic6DVcANQgneBMDMT+PRbi/4cgG2s0YEPYGvSteouDK1z0NbgrjA4dLC3
rHrux+72C6/DLoJX6pz6xwSlVr3CxsjBRnNt9BEnLXWeqL9jLqjPzanybbQF6LxESvy4FCj6Tmkf
0fp5KMdWx3JKQWN2VNCfV8zu7Mwk4gv3b/K6HPZ1tWoqzzqDaEQMK8RlUFgiGXWxwxBH/caf6DtE
OTYsehgBbaJuhY/HvUsWZc2t/tFDvh3H084hYMlBgy3M2C6vONlPD1MvbD4xAS4goGHGpGDNCns7
rNfBoLqUg5+MuA3AbFMVK8aKH9AP0b3g0PgJzSFthAdCASGPAuccRWp8NYPB3TVSJ2qy+sVT2Je7
ZvgWaLjVoDODFhRAcgDVWQ98Rkk35mCrNL3o8deNRkGSVGunjOmHsMm/05K0Vq06HRwL17uBB1OM
A7LxJoh35KEgiCfrOVe8Sx5+K4N6XzusGuKu+lzUmfqMmvmYUdBSy8ZbdV5A0tWoI1JG3gcLaaJT
0pKcFSpABboqiKJ4lIsHA5ocKXp9GfP468IcKBuegOiLVHpobZYfBVCzga1X6rlW9eA+pJROM5Ut
WA4VogDdQvcGzAaFGG8EpJkdDnaCSccoQjnFVsUZrJluzTBjk5vetbZ3s0lWV4C1UIr0088j8vBg
qXpUE+3uNgRFewz6cNhZYYPSKhk3A4GdNrLdyszJTx8NCoIKDt2NijhiW+JRufDLhrkM16pNA1EP
aveCv5wYnBjrwqb0krt7uiYxZ6cJdavUGs5RqzmAhuOnMI+9h+wbYpzFKsGhKTLpbRiou3ad7Z+j
D1k9dcdSiVgYCbAIM8WkMB2yz6FZFjvYMj99rx63RaoClOIRme5Zj3t1Y3tB/hPmi3WgXuxeIA1t
sPR4rvNh2FeIm9u64zwbaKMdabzfLXG1akrnnKruI12p4I4yAioNTo2d4ejRNLP1QzOrp0aLrOsy
6fJhynHOcj9l9GwvtROiAuhp5QYtPm2DFEvEIS7fsIkbEIT8FfamTPaU+gJGZvvUme4B9nLHmXoy
JhvjXjK5Ldqj87amO/OEw91skyuMySeAm68AQJqHHox+GWCV5KBJu547BVv3kNNnqGxBpkHK0cpm
VaodRdxBRHlkX0M3D5HgeAJjL+m3VoHyNfIZw0lqvcvx1LJp8Y0FHT9kNSoyEPgCZlyeXFC/Vq4a
H81Uu6VT+RzDntjD7Ym2lK28lR8PxT4wUg2wsA6RtElftFHHG7Gi6VTpr2poxodWb0c+pdw1aMA9
0pfWn+pep0eJZYM5OLdAcU+LfkZcmue8phQys8OCsAbPiE1CDanNwHFjtk9FA/QqmHJ8gLjZo6Jm
EJ4m1VnrIBRYCaDwZeVAIaNrE9ORQrZiDo3gIZ61V60dQDImgBvqiYkcWOxHNmWrkC73konkNZBj
pzsUKgccXfVeE2sCyGsOzy4eISZo7SUBrcPmk1s59akze4B/wDx4X/2UGMWAL1SxQshrF03YVKyY
poikdMQ3rXWaMwekpx4F0b2NQQllN3w5UXumAAhR4uDMgMo1yN5bSPrJ2RqwCdRGGyOKPKsv8eRf
o6MpeVftZNWJpwqrHE9HOAsD8GTdfXK6ryCQCtwI8F6PMeGwXXqVSYuSh3TDFiGmPC0/lj7005jg
iouG3nBIZWvyY4dqT4IfH/dNkxHwWPYh9dzxOHfoLJhACRx3iLZTbI0bG7vCrdm3XKk71AclSEAw
opi7BeUL0aGkUp+WZv+g9CXWJBbOtQJHMIz4hwPY85RY/celIaAMLMNOa8oLu+amaFl4uAKBn1Bw
pXVs/biYVzaIwNBWVrqtVvHsfZi8cPQK1mHwzXQaRNoNJDKXlD2PNIqQVv9zSLksuglImKJrN+WG
Bg94p6OIdULJt9qX1owOgsHWX1XZQ27qzt4o8+vCotegiS8HThvzOJvq2TWmly/hrDbK/SDdQSOi
cZpNqbGDS3KhOAunSCjb7JTgHeiyagSSQ5ngPFckQ35qQW7TsAa92safvThNkR+FkZ23r8vbMn36
5GuDeipIb3Ha9e9zA4WmPtC1nV31/R34Q/UbohEoR7f0n6ucmQLPfgxtjvNm3b0MMB/WSNo941YR
wrXP2Thw2TBTNYUU2P156h518nPbN6t16zkbtcQq2+qgZSdT85waFhYHHeqtQzvba5Cg5wIM/50f
Un4eRm3k9LrZ+/T076C38kCq0jo3jXtJaIbc4YZlrkNU2zcZLof7UB3ha0p0huTWPWnZ3s27U4Me
+9lCy/lM2/A8GUX4XCnKxTeo4dR4i2/NrmsfJ4tbr32EVAPr6jfoltR6jetk3NOdsceGQhowzdqY
WJKADb69xTkQ1pD+q6GnNwC8AsW3t3iUz02/H+Ujid0d/XwEeWPaXgPQn+3oz5gjT9raEMSTyao1
EvxBLDaVg4LiywZFpHm7CEG46tOivIFYin0EsErVampNFCjieGOPIDbzNEgBI66cCiJaqgKQp6OV
HNUEelfowclAyLc6iBKtXXwqgQbljq9eeWxviI9+jE+aqZYnTWk/1L0LnYOgBScZ4WuXdtX0uXZb
LM7V+rpkyj51+3Xve5ABlaDcJ/7g7LoCp8lwBrWUhD8RcOuBiRvFtoAxsTOnlTkqN1NHSjKF1kSL
k+7Vf/1Lru93ulL/rjkDmlOH0IGuHjNy0U75i6APghbDWBPg13oDpaPJTPLxqjYwAB4KeC5kL56D
hwV1W3cztDbgjkmN9s4wa+fiTePq/7bE4n9UT/xFY/E/CTH+osvY/M9FpxHkw+Zr+/WXv0DpRs/w
qftRT9cfJAxvGo5//ub/7ot/qiJ+mMof/+O/XnmUrXxaEBX5XwUTPZ7Jf5ZY3HMJefNjev+OPyUW
9T9AksDodpFMhJ6qG8ht/SmxqP9hO6aLgJ9magiLI8b13xKLpveHYxgqOoooIGo21ZX/lljkJQOf
GM9Bsk1zNV7+P5FY1N/rCKH86JiIv6l0hA1Hs97pCPU10p6Zl4xIp1Augqzu6K9lhHuN9zgjapVr
1dq3X5Lh0hmPAYAWynu69a0XcLuH1E70BNSNUPY458DfY5QLsIJVX6LptXXq1V/G9TdrQYTJ/iq/
9O5S7Xca8kGD2X1Sirlcf2tqEs9bb7VwG1FB7C5o0/zD1+nWb78QlJCHACYHB/WdOl46+RlZdTiu
ZFxaorLpKMufYTavZ/2SX1TcO+tDVCcrE/PI8mlERDFBtzq8NOmntniaAASVuDE7q5ntkovOYtzR
cSH0q9XLEH0aBgVi5cXnIC8fkiO40dZrxl6pCDnjy0QImsJPTnTJhlfAMsB4Xof61Q6eKiXe+NG8
8XS2YTi/kABmdGflU7ryBc/6ObtU6aeIYy9Qc3z7IMa8jtlTrOAjxu9invyMmHLNcdR+7TkU8tz1
7sW1Ajbn19x+HMYXtJXlszEwW1V4So/+sGv9V64uGV8D/5ELqVEhCSk4RsVeUe4Yg9R4ybqLkVxm
C2Qk5Mc+DLdl/6rBFVX5nJRySaRh766cS2Te0+LFdl/06MmlD5SNtPCjVyXAK/JFF/LjxVHv/Z9W
+4LmpTITFl9T1L9d8Jpx+RJ2IH7sM4BcHMZf2cXpUb8gqLHCwUnNLmlerZmXJuK90/ASEOTwNs55
GIYD1R9CqR9c2upS4wjbQyDTlBeFkxEAjUFbWdQlByRo2pg2QbXORmWbcrLD7lHMXF6HksoSaGjG
EVxYEB74RsqYK69+qdNP8g7Tf/HDg8LIGHhqwi/ULtBJHJwfR5PaAitq0h6hTvflBWlxRBmg9Da4
N5/zMl4BLuZ+ZcSkPloWWIZDmdP8eE9LECIk3JuEuin/VuoL9oags851+2qFT7IC5fpV+1vu4VsZ
IC/6qHKZfGGlvQhaY7LI/GP6MviLqnwww4UTnfkoyx+9GeYsz77uXuWrQ3hgifmCKMpKrovfGgI+
suKZUfWPLlw998DMZOK05UW1X9kkolRbATYcen3FjxP/nA9PMLpKdgs+PG4+6MuMYS3w1PgJHaVV
c6brsuIg+E+2E6K5+n7LcDVD11RqebauSXT9S/Q0FCCJToM/oWZTGaG0M33UvYuv3xRittlyCTnr
i90uvrRUbGD5Yg1OBSu7VcxfvfYPHGSRY2CXYVbkWFrekvRmUv37+63tvWyfbG2eJeYSGqK6/+Yc
HepZ3Lc9W1tPBC+aG/+gSiFbG8w3tjsztP7hG23tdzu/57ooVRObdO+9JUcLT3AYmE1wvhFQRJYl
h5YExq4dQLXS0Imzg6czJi3s6jInCmRrC21Pxb221lWj5ZxNy0g0vkVFMVpNHexnzuZde3OaPW0s
mG5XeRd/i6BKBgenxVlJfhsAC0UE0rerMqSblgP20CKdFGIoORkb+eyqgUqigC3uLFjD2TqjiBRX
Fj5mt8jAs3PI1036PNuAY/RLUdBRL28D8hYEhXEzgl4IURHL/Wvb3jTMeXgbv5D6N120uqYrZ9w1
xMm163KDNkU22H6Znq1DT7CnFq0LdPOhyo/BV7klGY/AuLZo/Rk55cj4me9xNMgQX0FIrXpXOchF
W9bFYmrE1M21SlvbvDSpt76EN9Re5iI80vRYaSoxa7zyhGV063l53gxlzG25DJAKU5Sdj5OqxDle
CGPq6tSP+IFcFuOvcdtZdbGcKy/XCjeuo65wjWq4fnsejgyYW94KKlRyPSp1ULlsUpGdXwfHHsiR
FYLB3SKSwxXCTJ24Ma5Lg7w48xgjQEfldOXT+nl51Ll55SmCrJPRsD004jeyCBJOpjIoXB6DWnEv
/JZn36FRv+rGbP224mhP0B60gJ7UW6fk0/tsHUAVwlYcAz7qpNxVOEB3wQtORpRQoMwQyqabjDty
0+vawZVkDwUAYCUP07wuE5TCcApVMsGRVP6eAY1qYPbJBcnP5e8j3JQ27fb5dCtH90OIkJ7y1Sug
Vs6vfnmqw33+fVCrLc9Znlqt8XHDpQqBDJPxKOpOxk/uhOct3yNTcIBbDl/LWn4b4TGOItwX81Sm
QJNxL2BXeTtPGLKM/IlB5KlFEL4gDa5cFC/hUMsLGj234iZjI+lLQkxRWW1xjq4L98ks4SHgNYgl
BFH6ysKSyZHFzF0uKdEM6sZcMOBSQ4L5AThpfCP09RzGy72BSyC9R7T1UaUDDKJv5IOXLY6HSu3r
JhfcI3lgAfIGggyy9orD8YYdbsYpyeO8ByBsNbI02YzkCrnYlhHuUaLil3SulZ/IZQfelXLJJuTJ
5lRI5XFQeFa5TQedVO5PZlrKGpZPGbtqKwYESuBvtTCWlZUDy2F2AVPfyMYrv1VmcPuYi13EY2VU
XRF8ZEXJzKkxg+ViU+w+GNgahzzuWhl4A49jSpn9RFOjCgAWqjuWheLeAp0HxqYid5XX2aZwjQ1r
XWWnEFcWE767+8CVJBAJgSUa3VUuQD6zVNODfJ4Z3XydPI0nb8H9qF3/0JF/hjXDjw5/w1l1ZNhy
Fl9vmfLrDA4rQ24ilYUCj4Jwk+AGLatA7qVjqsrLGSh4eZS8R6N9r9grwfTKJ8mmJJNa0dgHp2th
Ip0AF1P2Kz/4lra7xEbhj8GUq+Xy5YVavXP1n6qCeBUvSFxjGlESl21nzp65qhBd146SeV1fJNzJ
DsXkapRroZBU8ACYRzKUCsLdWOoSgzp+xVIo6bF2uvk6smm4PYhbLlOiVO5AvWLNyej6Xrl10XuR
sZdHw06kswVTIpZblefFqvCIC/INEmmzZQrJM69hKsuGynVBtiIlrbYqtMJuIwOfIGwDXJXnaBCm
KRavrGrPLODmStNcuXqzd72vsfIYoZlMSWsjFyVvpP0EK20Z6BhdDM5DiAp8sJTtoGsSGTxuRMZa
ApgZ2CsaSisV5oTc5Cygc6qgDG3q6kCfWEHEC5ljEj90MkNekl1xth/ROsjphtjOvLMDYJ3zXdB8
phi2hg27k3ksc1eGiEcgYzHxRbIJCltQRj7yG+boVWYHkjergqhbZXRXZP2gncPIoJFD+DGuy+Ng
oGTrJErU5ts+LKHrLWh0pKsSlK2Rh0KcWfZXfiahcgS4IFFdolFY31h3Eq/Z+nirkoJfshh0TUKn
X2abkDXBUmbzmxrMrFjYjL58NC8E443/Mi8dFoQsCvl5yaTjYydWeWBwiTizDjb+buSmMBTWL0wf
iy8qLjKXiF7yzZImROxOMs0lRMuNyL6WdAJ/IjDJBBpv8nR4YDrDLRvH3+dgvzvuuQjZUtZVLdU0
lqPyX5JFREZhU+GIAW2SLo7FBkxIkESEe1SJjg2+VaxnGU5J02ROEWzlj4wfd0x3neTheTYvEr5k
PS9rm74MwZn19RZOPY1P4nnJ25HNvsnClb2jCr7SIMyUZMMydYdya3GzbGsyC2W7R9R3K/FWiKES
aXEORoMBLYD8ZpHIjlcZFflhxfJiFgUtU5VBQufuH2pShugcv8uqXZs2u2c5mmpo7xXE9VDPTRXc
+yoLA/iIDMd8Ze5I0G3jaN/XXwBIEbes+cLmSxyUKCr7kE3Ilvkvf1bJ9pa9iQFmt/Vwfc5iFFwJ
IbIgZdOTFINxdWagM/P175+2JrYXv7kL17Ed23I8DC1+PRvo/Yigkm2i7sDE4mlzqZH2hX6a4yx5
G0897ECmcO4zl6esyJbj3Cb2X0lbSO0k6vNrZCrld8W5dgEJikwH7SrxzqlJQti/JaHh7MDX6FO3
4vAhKwSw0LK5zMFz3oQ7o2/25Bjy64N9k+c8IAQlk0/+lR1T8j++SEesz5lIw1lpZBASaeUViZDM
L9lS8b9e8gy2RpO5Ij+SOLPswWyeafLB0baj+k0+AVUhTp/KVjIDSQK7BulLn/3NvkouKjcjvybJ
JNkMs44/kd5wQKi3Mgkl3EhslBi6jNTb4pQ0RXcwOQKJyl4nCY5h3+uQPdmzJGDKxJUg2WaYyPGk
JY5IAJC4QUlq1Sbfa2CclXVjI5JjA0EiYswlX0eXkJoJFxaTDPMvRM+4yJBtZfA9f8uhQj6Z/UUS
E1+9yA7PTiPbtgNin+vR5BBAK8x5lHViXCUGyv5bEn54mWSniM1VZlxkF+ftdNS3qnolKsk9Itwp
P1SiZ4nE8izBcxzkriRy8vVsnPL4Za/kLX8/bX83aVUdPWIbfXcDGPCvkzbBiar3O0pSbDnsRfwj
EU4iBt8qme/ff53+mwO0S9HZMl2T6jMn6V+/D5x/4KKDt3yfzDPEMmTGM9XkEXCskRyyRfcYIs2m
ami4HoqavZuhd4sHEilSGjnqMco8yYnw/5Ox+/uL/N2YOKqNegilG3ald9cIkskwEx+bItap5Olt
sJPkRzIIHj/jsnzd/7My+P+HFe5lC//PJe51WNTD19f4Fxuh5T1vRW7N+8PU8UChKq3hkqY6PKG3
Grdm/GG6LhPWdDwqDKZN4eNPFyHT/sMyMM2g8u3aqmFpfylx6xgMsSV7qmnyPE0sLBaHJqr7j29x
iMYA3YR//f0Xa45f5eUd+lIei4XyOrVyx7L1d3XjPnDGuXdGf2U22RY/VUjdLg37AigmZy3Ux8Bv
Zce80u31iL3aOiH64iXTJ/AMos+L4xjUpxI3heGpgFD3D0taTJb+Eoi4PouFrOvU+j3dtCjF/LrG
8tnKp1ypgzXQAmtdgPhGdflOUzGytGYHhkLq4H8JhJAb+TbPXbt1FQ1MQRJdcPoDtQjybA6L5JY2
1b5B9ImjQf/w92tMnsa/XaQNAZMLtFlr3jvXi77okqBXO3RIp20NgBPNyxLVDjV4TWh9r6EK+NtE
k/jW5gFq6+G3FA8Z26iOPTK3GxPZ2SKOnnr7H0p8b04H/8pGluGD4mPTS2Xyma71bvn7OspSam4H
a9MM5p1SZO4aZHS8jmYFKSiaLDl9MuVj0wUfAd95e8WGk9aa8UOtOOa1G5XgWHliINwk30eAj5+C
xL+3Y/VzHIDmtFob0LHj4xBJ7ZpCjBi6RVD6jAghQ0AG0yof8QotsUA60MdONroS00gHzLiOGkt9
Gjc/UObQd0DtZs7u6GONRo6lLWaV8Mic5s5W+72WFs5mNoyUsju6kUlm7fBHGu86R3lkodhHw0nc
g9WV5coH2e5ZSk5NA9q8W8/+bsLvb2240dkn3T8zxw5B3yUINAboLekcwiOUkvdWoPi7biwh9lMl
VnCjj6GUbwzUFFeVBgMsabqD32HMbCj0Vt2yOKHK25ORKfU9JrPhqUOuNxbTgmowE0x5ZzCLFcYs
LQEalQj9gm7IxvHr+Fx76IVH5gBYIClrKJX1yUvUFw2MNgLCWOaGrRNz13p9zG0UNZBePi30Iyjb
8Ul3y29dZqQw5qYfFHAB9YgyArrIUOOR2AtSLX8JLSK8T0vd6fD6+ofZLnPm/ZzSbdugmUvrFcnh
X5dkPUKUyGw1oP++1vOewG+15r4znROOcjMUuDhnEFJ9g5pYtFX88XuBNhytn0H7/PeXskTY95dC
vCfa0w3kn3emI66rQzZ0QwXHxfaosg2vMvT42QZ2xaBp59TBCSkfQUINM3btof8CsNTcDF4RbjQ7
gfXlkT5DBkDgcCrH+6n44vZOcMrSxt5pnfNTGfRgG/R4Z0yQKbIi/lBhqLod0DQdHIRyUIARJ+2w
x3DMeKYXgOMBLLa/v0vt1zxjWcSW6lH5xt2J/5nvBpwNslbrkbaCF3gphJWsOivXwZ6NDRjIkYPk
ug2Pdgvr1Dn0epXuQz0NdnkXITYCJegfrkY2s3djbtEy0IlXFOWZBL8+fqcYRhP8uYJv5Te6sN/B
ExlPnZE+sI+nm0DnyOwXAUlm6harPirB5AKtp8KQbsACNRViFWWIBEBX9hgfO/9weWxgv7k++gWG
ZtiS9rjvI0YRIjkpVtPG8MkG4LI3OgN3DXe+Q/WWY3aMJ1w5f7EhEB04zQQr5PexVEIXd4sTZvkF
pbDXDqmIBxPVcoiy6qnt0ugwT3n4wNxeN01XQ2RPfdBrAy063X3taqU5lW58N/ZUyBTUBjEOsB5D
FGHXoISBTJwrcyy+fC+LjI2tD85zagUv4+g+4eCL4GiRfnb/F2dnthu3rnXdJxIgUf1t9Y3LfezY
N4ITJ1Qvqpf49N9QDvBjxwli4AcO9sXZG0lViSK51ppzTD++S+CArRooESskez9nDHEMDmycTWq+
gMV1Gw0ILs4t/CXg1bA+tB1QHT+hZulDkgFqyA+1Aakt7YHfatJPui4E9YypcMI0w/k+ocWehm/W
hMUr1w/8VUBJ5hrmzOxORxzt1EBNilJ4VvHJMfWwgWxLqGbnXSnkQRfyb+YjOKrbdBi+p1YpT6w3
kCVs9RuxZBJU7uSsTDs5jDX6cXiFj75qmscoHC7SDw84ei9mGfsH4ZFIkoAIWiVyOKVx/hxRlJ9A
Iw30CRrNYr510ODwMtf9NlWk84wi8Te0e2+VMbqbrhBIk7l2bHxAlmRI9VvVD+22cXxYMPYMlKwi
uqNIGnMT5T1mxboEhTZGLznGLHdoUDljNgvDakucFTRpAHCdr7rjPI3HzngwlAuMr9Hfcn51BDbh
DUmKtMREcoi0+g6nyfji+elZaItNTqrncSmN6cdNB21hZlv8aeyCX7rSQkXTWec+ci7QXfl7hQPi
qONbycEjhJaDuGjN9iC0KuGy473dNqkdbdlbQ5KcIg8H8IAPLn1zlK5IRKDxNPaFtUpc4tC7Dsfi
GL/TNGy/TBUdJ64BdGkCeZ7MugHRVE+3jSRjPZzu2uVHC2r32bGGZwmlcTfwJ4rG/0HSbHuUCqZA
RCf4YlXt7USYzDrIFreDgqdn12wnDBMZmY9yy5xZbvXi985kHq8tQj9Wpjn+sAuQsJDEdoZN2IVY
5PuOj+05iU+8l+dunnc2uxOOP0lisz/+lLhzi9nkLymY9Hoy+WHXkUAXqDkfJ6g6cjDkCc018dEa
W4a3ztPjvMT+4I6rTs4QuCj5knnD9NDd6Ag1+ZBTOWeG3xz9miJbaRyAWjZkevGF+Wmt+//5c2QM
iBal4jqwZ/InIn+Pp/YnkR/HZmLqhgP/3gpBQxp+cMyMfrodlvIfOV13FAaT2chLoD071y5syLKY
OkqE/1dH3P5vS/3tbv6Xu6/HDoouBvkFUsHlXPhPz21oQqvi3TdWI7biXUWc0Bq4yzJbiV+ghg6b
Zimw7SgcOaNA8Qhf7RGSD/uyaG8LpVPwKCPNyxSTYCzMtWm/RikqrU8+5l/uA27A+eRSPxCX6i3/
/j8fMwJ9Wc6iAz3jTbSnIsAiBejpEM47OvqFzEvb3fceMxLucOEGTFxASpLvSKbIvz+K+L359uuk
pI6x/YD2m/fn1cQNmgbnMRScroD7opdGuhSYMDx7TLfxpvTsC2ojcRMUoQEzh6yPWX0RTqO/FlI8
6o408rLpflQAjZaWa/+CZ4nhR+IMBxTMD+mo5uMnH/lvD5lKTtBqW05U/8Ov1wSmRadvwIhZNP0x
wcGN/kRMG7BaxGYv6etQ2OBFmYS6hPINazHuae4iDvZjU1ZvUerQ6rFbLMGmf/OrIPNYi9sSezvX
U3x6RpHsBK8DnhmDFPIh/oKCl/5VUF46pwZd4vx/PQfPXL6TS8+YkIPflwSSQ1fDVJPrysTjrSay
R/tcXAhTw5k7+u1uMheEiEhRWHjkjuSBtylr64dqYf3k3LkM/mxmPK2/7xO7pxtVvxGxTVwyka67
CADyleP13/79KH4JHj7cbLjW2h47RYB6LPhwm/TcuGmn2qZYUqOPxzcSh3DuLk6NMcKfN/FMdnbm
Zgb2bLiAgASOvPkYWHBE3v77o/h/ucRQ8pombQOXK5/1oaIEz08qB6H2a9Hn5j6byJ/GnzIMMxwY
XestLiKJmCBR5zFgimGWo7pNmtg9UO/aOx8bR0ku+IPZBt85NrvHJJyeNUkFq1I06UPs1vetq66U
BZ6lStgjXNFtRZe2R+w1hzSJQLD7U7zKQua5Y52dq6KbmdCEh6q3yk0TOPmhZM2qcOzeYAsaTP6k
c10amTiOgf6ZZ9LazU7JqCRv6LBOR2Jim2sv97dl2JEAA+9b9gaN8IqEyn4CO636BrAh/yU42G6d
T4XYxV1+VemcYTW8G1mo7yMa+CP5Ie5dO11lGFVIoFHZF1/Ca7Knx4bmy9UEQ2Zt2fObEuqzu6/9
uyzk1/5CtOCSdU+5bzEQ+bCuR1XZokWbRexOhEOzXPWT1Z6LgdmVX3vzlg0bFBAxjI0PRhvT0k9H
o4gNycnJhd4WkjGh7l1MtbZAZz+EnDt+tnWLrfA4YyPnxe8hES3oD/IHum1nw2gPRmgydcG9oCtd
4ioVUQuDOGuFO3xcuO+ZKi99Rq64jeTo3yvR/kvxQdeQ/1m0qMDqfJgERE1OaBiMjzVIdgd1h4N5
TJq3pmzvcCM5MDlNUDfDkosRmv4WaxuardjLLhk324pjCWJnWm4nYUWnVHBTHF5llg4PWYzTGfsW
JBH72ihqua1iph6U69UpnWiOzgNJSsNU6TVtG2c7umV8bGviALzSfDaG0nqpx6dWivry72/s/lng
ODZOhcBnh6Sj4nwoIEJfGRlUPmOljXik2263B7wx9zrBMjOo5LYpfpQgtY7Ys2m663JBmrFuHWPO
n6RAxN3rl9qKw9vYKEw8caAZxgxrwJjY8TmMk0dD0ovB+B2dRvzn62hBCs0Dlxt/lmKf9ea4Bx3C
bJI4gq0bIwgoIvN25jpwEQP3QqAw+5ZMXyYDHdYo1Vg3HRae1RgswNT+S9WK6IQqXDXJg7QNWASE
oo0NhviSvtO2K6A1WEgj+wrFmjaDo9HkVyH21KtsRLumCaHPMGpwaA/mZ7Xsn5cFZ2lEIxx1OKn/
yIReMpXzOkFrR21BpBhhAjupGFxIfIcrh9rRMDDhc03NONQGBHVB1vCN2wdoeZ+9ztZSqv6+4fNh
CL5bOhk+9eKHC1YxN6Zoap70TDTKHYHPwFaIm1AtoHBD0gJox4MlxHXnUmsrsEQx18V9bvwoQtl/
0un8IDZe9hY+DIsOWpxl0vNdmoz/uUb1hh5Q40CmHheM2dxCnCt508Dnsg+UcYtVHJdfnMcNRsgJ
x+UAJHYouzVYA/1gWkspZUSSddifionaH651uzNTq1iZUx2dVM2Ydvbat7KN5B6AEWULRHScJ+H+
32+Q+MsbtPSmacqg4Q653Pz+VULSUvAGmMh3Y7TS5aGDC3IlPShoNMlv3VHVL260RnpVHLwYLQxx
Rlfp0rdC2tkmERyXtDtg5Oi2IVAlZvou1K84hkqcznfSbsXTwDZkdCV4CKuk3jSanxOpby+2PHzy
Vf5s7TpLh9wK7NBhjfwxznUmCzg0XyVv+mIzm+G4y8AsnHM7e+HszxJoCyAwn7BzYca0u43s++Fx
9HA8JFwiEQUaZyeKn8qmCU/KAmBIeuIeZoxzSovUhMstSWExBB6OkqyCsCRgws+ptCIAp//+Lqgl
/1zvdPgFwHOa/bb58fjylJEWY0+fOpmWYV9eVevIj54ccjQ3flrcCubuGGV9Y1dBiaJjQPqqhRuu
W8DLplUmiJvf/XSjrb5+JacPJIm0OKPwx1pmoVbc+7bkvZTZIwzMgbFglXFNaFfcVvrbH94iE82j
9muODYzRKQxphyHicSAZ4154rFhiIeT11DUDNli3O8zzsI/pdbIHC++LayQhiTIkZ+XeQwTzZ42M
ekA+EFaE3argqqzBRGcGuReduuhWvBK22jz4sfUwy2rbjGH9gIMeNlN1aEynhGM0DVdT45Ooqily
SaJo1jPxOja96EC3eG6pSvsY41abmy+GP4arAWS08EHa1q5LF8Y42kYLG800scbto4c4VbchsBBU
SqZJ1oAimYGcBR9oeyPLeY8RAp9ZR33ulb3YaT/TOBRnqNt1R4eepq5bEwgZLk0zp9bBddKKaW1I
VBLOxBVZ6L54NbjJ5xhOj1FXpccueWfgERKXWo033MV3zAEYo9fOq+cXtI+yAiwYDMFNEjfm1nCC
+raMIP6UssF6G6sOa6D5PPeu+dJmkITqvP7Smx1ebmYqBRRorI31l8ClTza5sMD+vSSDPy9UHAO+
idLWXpQG3ofbhV9AmmlnNj3fmoDStFizDTK7zr6T2oBe/FUKABNBS3DXtfoA2Tl/RBoPTsaFKpTV
8yaoA/ORPMVok0d2sjOleXR8ujF+MbyPCzd1LBJ1FAQH0TnrwAmRpzeG82tS2vvYMiGAZSZ9j2re
ysl09nLJvsgIdT0ndNvXJQGMkEZCztJp+inLLr1DvArLog865CgH7LfR0ZlYGWZh7zFnBuscjOmY
TfUVbeuT30Ghy+km3Egnowyd+10mzfKbZzf0yS2U39Ggbrsgdtci9oerpOtacFYGfMypOzEgeoZz
01yw8suthRV0qxL5qLVj39f98nvp7uTErfEy1UDc3WTEIT6yxehMOSeRlOEW2lv2dY5fdASVLR9m
JAO4K/zIQ93UYY2PcHSdJ1ffkX1lXdmMDf79gP+65bgMns0AI49l+h9ONY4tUimFoBurZoQONt0a
KZOQDYZpUI+k0Zla/6VGizP68TkZcuNmxr+/JjzS22LZrg9W7vq7Zq6O+UB/QVS+e0vhpFep7Y6g
+I127RPfgocTxIKbnrPxh5hcEqZ6s//kXPtLa9nxAurZEF0t0zTx4VxrCjiHBaMz8MsEgqcd2Rhe
91ym1dfOwZo82alenoK7juomodnHy6bbfly1iKuBscR3btsFYOQzwPhFewYFVt00YX4XGOLYLk9n
yH1qXzd/k9YQ7qBeZVsxqXFfAREn3oeitClfhs7+JjhLS2HNh1ATxBf1/ldDlsOxDNhbJvrW0ZiV
9zZyoa4ASZ9FbUWNod3HWDa7uhTZuuwmgOqueUVPsbjzQuhB3EyOzezjam/zcfvvdfBBFrXcblxv
ac14Hj+ea34UFHWe6c9DQBnhMoJN6pGAKthZISDkXReSdUMd1xIxFhNKqR04MWWR35SxvgfPRSNf
qWOVZY/d7ObXuXRgMtDBONZZQmyDk8IE0pwjvftqQVQbgs55ojsbkcm74POteB87BJc2IYmE+KPr
iz19HTglP9nLPngG/vcV6d+wnzkuGpRfe91/LnBJTIe5TRlVu7RtIMO2l7R1X6Shs002ZI+2I04G
Cdj7wXAvkUvU4jZpx0enn14zg+dTgH795PbylwsuijeG5lSsPrOwj7OQeIiH0R7Afk92/NTMw1Os
mIU040hfNzGQncYKxilakDKELT8YMQ3fcJDbKVd8sNFbfbIK/ryAsAqsRb9AV5Nr7of6eYgMVyYZ
+ciVRUubD9yuwYHhQKI7nH0to2JkegIgkm/Tr3Uab4qA/nSb8qGzsqwPRhR/z1uqzC7I9h7wsJWR
ILilp3vXWN5Rk94G+J++JwxGZK4FZTM2VswSNq1xvUrKxCSNs8XlPFG/icgGe2lsUre860Rz92tx
jKQj/ftb/0XDwLdGJmQFdF+XovL36zDjjBJUErEnuIxfTZ+u+uyNN4RvcEdcWuWzxj0N1wDNLsc9
lLgfoc3s7Nf7bVShhbCIY6sJe7Dsnj4aRKL1VfKJVkD8WQyxeAk7E3AG2N9+qZ3+s3zbpvagQ9Fy
yrHL04HAVO3mx0zoGaj/KpM+4LskocPIMi2Ria76eXqUefpkLVN0Ssm9UQ1U+yngyjFzuk05ki7a
+3cpmbJ7BML9cQyNrxxop09+3z8/OUZQKjOHYd+yuXwo2FFb6lDhHV/PWsujn+gS0xvIxHZO8rXX
jOVNEbuXQBcOQV/1nlfC2Xo2aJG+Ov2ii37yef5c5XyewPQW8YHPQ1/Ko//8kkWSu8J0uaAScOGT
Bxw2u2x00g1D1Y3OJuvKIC1+NRr+Yz41wBFH8Zr4DKR+lWm/Jv0hRmbi9BCwU/t98un+rMB9Pp4w
l2myw0z8g+LHgi5RlAGa/nCMrKvYJJo59/HxyeAloi+yp9qJNkNRN9wFIfT1O7wCX2bTffz35/gl
Pfm9+AZOwHSUnhI1NDfA338lbybrYKw4TO2+fsEYn+tVG4/X89jog1GE5V60Fp1fN8CcNsTpznPI
e4trqrBRY+NLEORtW7e7H61l5EPxtlcRKTda5cCOJnLmAe3ssxCfj2TstTetJ58Lj6/L88SRioYZ
x4xdu80GIQoZ4PX4bBgGzWV3svdNbpO4Jauz2aLU7IpWQ0cLwyO5xQ+DgOC43NytUV6XWUBVaoMt
NKKeHm2pHgmPN6lgia9PI+SpYbSEfhoKanxrG6ch0mL371/yL/oAfkmYVZ6/qMmCj4IMZDdREhfM
ibyyhEL3FPliOrnRpmlpl9JmrTYOZpDELk/maDprACq3ERXHtm7jCI549pkX+ddg6sOjpb3zy4Zt
stTtjy8AaU7BCLEPuPrAzBGeDAkojGN6bCUN0wZfLJJYSV6vYS6HeTZDFs8xnqTEyULX75NXWkH3
KvHeZV2OR2o3eWdra9sYTnZOm9zb+NRlDPXxnBJ9RDLaMDWHzMCdyV6akf1mdbM4eJVdEovXtWhu
7kt3DEBvzuPaSY0rO2Dznw0//pIYWAkWLPOCINkAsW3vCrReCzJJ7t0Yb6SZx/Mntfgv3eXvPxHP
SmBm9G2xSBU+rP40maw5JV1kPZeufzS0E507y0rOpmu1M55C9gwO4qUMKR707DHTGx3OMIgweU1E
gRFP6J7IoGx9df8L2Vk1CXHuupnWdklsgHiDMOgAqB29TTcHP2m0gfrOg292GQgSGSbzzky5bcWJ
bW6arEeVPqWXAUDiJawtbxe1Sz2eTIz8c19cQpJnGqe7TEBlEH0VhzgbinME4fA8mDMo/gB/ctIU
AjE4f2NKx+6mS/WTpr20J1Ms38TB/N46eg/X+bZtbW8nG2tjOzMgSlAzG8/qvHXcdS9Zt1WEbW07
MBgrxWD4bInuSbnlRmExoM7AZY5zdzrZtafufKLJRCCftHCdU00LiPE48qekrCDAZskujd1pTyyp
IotXdM46ojMF6UahkwlqsHRpcxLZV6m/pc3Sqa6A14fg4a7+94/Q/uSx/6UcCkzUnh76TfY956Me
ryKZMFRixPot782YqU5QvtuVcZMMsARcpMJjPhpn7JDYjzquKHDwkmpOTgF1Q5CSopD05GUy/O5q
sLXt9JBMaI5JT7krKr235ayOv9qHQZH0i+unRc6ZfXJTsJbz9MPa5TovLI5c7jPoUH/fuRHIiKx2
oRAh+Kz29F6GY5NjlJlEeUmApAYnPwrue7IIyBedrhkJl7tRcJFzLzJxpis+ZrjJ6PiuJ129oEks
rmBBf/9kV/zznGM+4zE6p+oI0U19OOfilt2w7Vku5USsKVTOL3JGDQS6HyJ/IQn+S5j/RrokQoO+
7r7kTZpUZKy7khHgvz/M8ot8+MW8pfOGzNYNXYSiv/9iHujhOVSAEVAmwYZod64qP7lbW38Op9hK
zOVIXfrrtvNR6l0HeUbEtR+vA2328YrCsjtw05iu6iV/mr5Fve3LxDnblSs3Se/xYtIkMQe4f8mS
ImVF+c9wqKOrzJbRVZNRdBUiPzF+XqJSSyUOHYD3kEscphRe1Su5H7jmXAFwflcJM6kOkBc7rUKI
aUeCTuI4f2d9JmfUcwwyxhrMnKqRoudjeCa2g+3fU8Pe7JiXEYLHfcnU/dM8k0RJt/4khgcYfP3V
PHXJzi/B04+j/To6XN+BD+CZSvQ6DfM3z6a/FjZ8gMTp4nWU7YCSkmyct9bRA6rTmd7TlJR6pQp1
Ehplal1Hm3iU/XGux292bVqHMr+1GatvHIKJL1PebYlxhanVEFXtck23pyI+cU2SZzt+jHWLiAjR
FPlk4qn1WV1xVPibxO3EEV/svZvTqSwaeSFcml5R3GX7cBbFbR7qu7pxLigzoC0082UukUD0XZbv
4EmvoxwO/dwj6xqy4DKUIxzhGTJCs0QHVkO2RDVU8b30Tswg4dsn5wGQ9vVQMDkxhujBmDBuO1N6
M6B5OlbkP1z8jOqhNkmQdjLHgl/Y0l7AwJyQ/RL5OzfvwiteCnJYdXlh/Gedf8FxRoKyPJHXp9hQ
5lnUgVg5thw3NNTck82l6dSwAcvAMfaTcCXPcSw+e33/3GWWkxHOi8WzZg4efNAQTMNUjr0vyVLw
nDei/ZIbRw9fGx8uFiWWWlnfIfrMJ/gUpKQzoVznoPiv8pnUyDrTPK50ERGDbD7lqTEv2j6aBcKf
mN5nOVz19ooBMdRQtDcnFkxLCnPggTcul1iUlUXrIOgGg8uCF6xG1ZB7kHfXMFba62ZIz57+GhpD
htKccE/z1eqK+OiDDzs4nbhO/MQ8iKlZwO7NnRG6ej9Up1K41pWwu0s5r/vUiU4gfeUpLn4w+sj0
ypsUQi4zZe6twIlG9dEP4ujkjFl/jjO2UI7lEpSKIW7StLZvpjB1GJFfpw0JkckcQ231CVHQQn2T
pXs90SVEBDXVx8yt73Jbv5ktCSrSgdeQ5rzaLpSz3CIkjlN5VY8EI6uZ4i8KUTjK4y+EYzmRMknk
gdFlC+0Sj/5Ah1m0S9uuzgCWIP3ZZKEegBJDhR6rS5YK2o8AXW1XgaCSc0EXixY44ipzq6F2MehX
v3x6w/Wo/HsrqFBm21O5K7j50CQcN64KudQ1XnQcGSXHNVxRRfEIVB0ldJGf89ErkIDInGJAlp80
cezAWqrx3/Zq3152aNomdrj0LT/s1X4tSVNMWU+q7qNV2hytnuDVynpuRTHs+hbmhJ6/xy3yqsBU
0zLDIHY6oVZxCv8Jzbdek/fFVSXsj/YIQs0gadzW8TdR0XJRifXdtwd+O0O+kY3AdEuxxivyH9PW
0NusYiTeEIMTispcp119a2XRA9fQ9zKa7uJIflHEkK50f8tBtjdoHrbjMG3JWoAEoDVEvPjZAzC9
jl7o5mTHLq9RObt0PEKWPlNCrK8wpY2ZpyCnhiQLp9qp3OqANxrvbctowNNsGqBiuIoQ9GKWjEdT
09g5bXsgkTTe9fHQrJTn3nG/BVcxH4K2gERXLqBJPnznEQQ+GuR7j49VFP4gxUisYMxhOo+QhaWe
+92f49XcQU7B9cDt35HrzK6plLX9zVabnlW5Gkx+HiQDdY1igiGmu0paPCeqepiKYUvUZQFSIIp3
KFmX39J8U10XcCMScmXE3Tl4TJCJ7UoXuVuvIeqNRDoobQ/rScXcJCOcLE0wrBt6XLHtvLQFsFyr
no6Q29adZcPJqNqU5qv5OufaJTJYr8zaqLa1S5Q6QNBIzeegbIL1HBLsMGDTC5nclIyryc8jpIpM
uX1PZmDtp6ekBNQqG1IzzFS+omm8smLjYhBcsnIUPw7amZBEc6pNA8TjQqUdgLriBEjXNgaLsWQm
oTnyN5YyvrIDvcxFiOW+yR1YB6gtQLdhCPa5FKako3veDQKA69Sp+m2UoiU2jPw6TUDpZJi/15UR
38TCeGNoeY5KzKMxfwy1XLty1ZISVkVkiCLXH9pYk/25msv+WCzuXkKFg+0g8xc5+A9aZSenTr4Z
sbgFmW2zqSY/svCn02Z3LJIXsroJZ7d2TcjVn5hIC1aL/SVqARcXBUklhqzfxzYcVmRMxl4cb1KC
QPi2IeLe/Nm040NaVB7lIexh8h7Fuvdugy59s1LjUo98VTJ6BCX+8MNLh0M2Ucl4kv/Hyi92GlYE
AsKELG36gdACf/5K5xBO+SUFReDLi0j5t/1cB+vQhlMax/JGWulbqKuHJCrmjT8wXIGdvLdblgO/
PGgM/25KHP4WrizrKeB9yaboFJETDso6QF+u7Xeh3F0wNee+EwpXgdBrfxQgi4Dax23t4BN/jXV5
pTtEBn4e3Wa2ey+tguIHaLdZV0yvLDqarZvtSJqtVto5yNSvVpagN14XeonuMICl5/rgj+43jbaB
+2vPaM9nVgdLeaNuNHviMhTDnR/SNCyjF11j+jF1hVCt7BCPFmhPquR1sui5zsnjr9eVJxhvCWVY
+wufI/LcqyjmTSqD5VVOhp8hQPTeb/jFO7LnLd/hfhDdi7p75OW5ZhHKrd8qtDxOvzOkKcHp8jCM
vLmRdfemkK5umukHRhrEYBa3NSxI3/WIYAnxtLqtuuDdtUsgA17sbyXQKc8m+aNKl0gzNqLGzV7I
euKxFPceqk2auiGIT5J2+T4uN7V1TDrPKrtz594kmSZfBbH5M1NGyXabvxQ4+MjIIcw76xCoZtam
lCFO7CzdEjB4Z5uJ5uBBJoNadiW1/tH2Wm6mA3KaAu1BdZwyhy8TTW+i5Vc0BWBmrzhPRfM2MaJb
JfazZbRvPYkJa27lXBiHd6nYsVoxX5fsVnmFcpFARNpqVQ/B3vnhKhiRxrAu84INU2YPprJOPqmY
YS4fCIJ11nnLLh9M1G9puKB21buJjb3w26dSD1ugOrS2NXdadM1XwiRCouTbmj6/eqqpE6OQv94y
nmoFpKQgCXGlAuNOKP8wj2y3BVjJzUVVBgvXBHAL59QTNRk5UcoSp3m6gh18chA88kg9ziGyzdek
WCPitGDjYl5m6LVGftyto25TFVWPiY0dfueHE+PnSjKU63m85IrunUzeedmtQc4pMVwlw2udP6jW
uNUuiGxCDIgYdm+M3s02DfBeHIblN1LHyxU9w3AzA+2vgum7ypoD6nQcGWTFwA5gsVlpfWsEzc+G
1PbItIstuUFoouSpdIjwMGZWauqPD1EG4JINfzVECimGYkTb0WanNwStzT9jONtN3oAvzjXyfRI8
qz4MV36Oti/uoWX2HaOq2X4oS/EVPxzIGOwWJEiPZ+VkHC7Vbg5Tf+XFrJkGCqcMgLmXyibaaEBD
FUzh1h52Ssh65Y58vdiX3mpGy5INPCxZy2TdOs9G09KvE9l7MU0I6RM2UzLsR3PARSXaAAmlHMmJ
4h/8XaLN7a3WXFEWRaoIEaXDMFykPI/cpL97QZ2tPS7Ma2nN2wlvxYpb+vdBgZTBIw2yDg4reuAZ
JYTewVyjU1D0x7Cz+q1jwMPuqvAnbbDTaEaPMUnZVPEmIazsBbnJQy274NoCZDfqZgPpFOl7fANb
9KUxjSWAskW3P7gvNOHonBI8B6sRnm+jnl3X/2rN2Kcwi5DfZQRkh4l9n/ZkicZw+j0ugCGw4g1H
1xodBLcc2k6Z6TH7DGnoVmF+44qa9Wxhmg7g+Dc0TLpOM7ly4LLnPOHkOS9oMkZPQWG+NhOL0ZLx
yB8iXiLe7mBum00WqDeHfpJRNaigMW0MYfu1ihDQmbN1yp2JLGYNWaZgV1Udjpi+tp878AIhZINN
McuvYyMf55nD3yljZHS82CZOc865icdFC2m0THUgqo5QmlTuq8aRK+0bxZZagmZYcYjKGYdcQzaS
/ullTUTWm14JRdG48GYBKjrr2sN5qEV9nrLRBKWBW7FN+htD1R6oGtRxXIdQofJ2pzrnhsYVYbbD
90bVL2Y4dbsoum0D/EC5hpnvu/Co+4rbHKgHmE/3xdBEW0qJ99xk8o5pYlg7BadcXZx9oEd7LnwP
WW9jpmne9Mg5ScjfV8NpWBstmApC07+oDhMcrx9WpfEtGGPYBK5b7iDvFyPSjCwDHOfd9Il8aOFK
Z9Cy4ayM8UY6zDqZhe5Exx2u8tKHDgXIuuh/KIsQ5CGM38V8VbS8f5Hl7E3BbsYSePaAey+oZfYQ
lnDGxN+KzWYT+da+YJGi0cmD1Vwgf2OdJlb4LENj1bsEtZoLSoZy9omW64VEoLc+RItRFCZMXYN7
T6iaY0dw0aoW+dsYIouz+MZDkXKrQtDFPAQ82MwhIdI8XIV8Nkp0QitpUWaCxkMUr4CHodamDa1r
xCoTIJyksDimkvTY60bvSEO5t9r8xQdSyJ9lPJYA62MSdjcJt8qVK33JzHIe91K9S2NEfG1n99Yg
pm2ovzt1/dOuEjhlACWz2cNl5JYur7LMkEfZ69JknKHLtlyP08TeDm1nVpvQAfI2djH3F+XL4zTa
za6kgbPzE3Y0NvQVjRSaxZXzWiCvixkWnUTQtOsoaZJ1B/GqKGUP6zykA2DdZTXhBBOjEmKk3FNL
T5109Zzw22rYD05hHl0mKklNMEb8RZjxXma2gGvhgmCfflpmDTdYkcGy4CkpGrttMb4qBerem6ko
jXnYFQOCIwwmKaqQ7zWJ8Te1qslqDkaNEBXp5ZSVm9pziO3CT1LHzYGB8ED4tTiNfTBe5ukbGgK5
c0rBOKgJd3BdoSpP/iaM/OroZvIyUKWuxOzSSKqx73hO8zXSeb7CpEByup4Plrbj/2l1I3HH0Pg5
9KjmojwtVrSnrq3UfKKrRshK4bMjaxo5frc2g/jrnBYns6EZIVh0SR7Ge5Fk3wvgSJgYKA34pVe9
+X2MfEUqT+nslqzkckreuzSm1avDK8cYaO62V2ryuLGXAKk6slFIN3inErpR2YJqKoBm4Bbjith0
X/kPS9jdGUGR+WOUS3PVYmhbezUrosLYBkX161REcLs7986TMfEJjQGN1leXTraox3jUfkFkpx8+
GH04riaLDaL2znGMUb0fW+4jMyow4o6bvligbUiTQtkxkpvZsaihucSzi2qzfcdcGVEuVsm2pGPI
bhZnTKo7Rti87I+F4xO2UfmvE+mBayAnsiC02RXxJWKkA4jP2bgl8Y3O4B2DAkmfduXAW6KORj3O
BwVoCGfC2xACbMnK4rUxidGjI1Kt42naJ11hriVwksK1fqYx3cw8S2q6XGy3w3ykqbUDdW7RQKt/
tl0MGMYkbobbhMl6s3Jrp8OAH7Ionslo2OD37HZ+4HHKLezUpD52NU7yaJArP1SkY/8fR+exHScS
heEnqnPIYdvddG7lvOFIlg1FTgUFTz8fsxvPeGRZDVX3/jG1WAGJ/8Q985AQ37DnBSn3o+N8DWU4
sE8yuCym+aN8ICpabm1OjYFmU2x00Ofp+2LqX0NjkS+I+ekUOS5ju9oFOYxQCJowHsnfIZmHrR6D
Y7ksFIWW2WebZ0fPzSlCVc9z2z1p1+64HeOtcme6EyzKISdDi2tG2++cw4IkHU7SNO1eWSY9OeHD
MSHkPU00v6XJE5fs0/Vw8ysz30k/vnWT2jWK+zfvh3Uh2412Q8ehpok+UQPGjo05u//oaew2aZMR
MEeoeu7OyC3MwD2MjT7MIxnAEuW0u9BMYPJ9jDEAk+ApzWPMPm3XTMyZQh+yG+1BaydqWJ1LK3He
mjD8S3sJ55rfjVygNn+vskqPfHYSFnhSm2ohiqiz3UODLBv1AdYCg+ug1Ug2pV0gJA/uRGOGN8cZ
NyTYGSDH7zha+bTtzL9zTWqnl//hirq+U5rkL6X3euYuTQ3qY6gFH0SWb4bZFHRxqZbiPtK4aiFe
E6vFbW2FL8RO6G3szj9Z3j8k/fJmjRlFJGhfN0uKND1OuxLq0r/zGb+AuCHpxnnhhaM1ln5i7vag
j7GFhGt03XPYGzvGchoc+Y+L3hRVdxht70lMTLcyu4cwrLe17M1LOw934YtpsxlZE3J/gHAaEtt+
37bqNalh6hKbZpp52Y4FWXR1B8yZ8tK2DSb3FCvl0SqHXapoMXBkiZFneS7Riu9mc/7OC849I0G9
kYb5tmjLn6ygNDjFxUOpB+v3aJ8DR9O9kMmntuErj2tksM4PmU1wXBqin7Wzf8pJ1c5rKT/2xbAL
JwKHlNPcppZF3JlFt2FASlZXjzkHyG+T5M+ShjPjsFtuurWC2va/R7+X51zEXz3b5ymGtnEEp6yu
W9DXTj1yYX7FKyRBSy91LCVJvZzfB2DLl6EKfprqm+B9C9fT8jU18SOT/Zr9lJw7hAHEy73Acx48
WU8bexkRDxQe1xejVgBOHNNi0V4cN6cA1qmpBlDE6g/q4NDuQCCyt+2EfWOpeq2MmWB7qMWEHWTD
UplYEqkyy2U63Kd+KPeLxUZqWxdfCrlPaFbc+pl56wfzEeDszUtQafKY4AVK/TMHJA7yBDSQlCAM
Qr9EGm1GZLC7tMILtEjvrjHEyWnK+4ZutRJv8zBQIVhDfTjDo2MUjF9F1KSsV0NLMlbfbtiEKNH5
qolk2fJrCguwX8FzRQFyQjN3HmyxPIJ5qn1ZJ9+YaueDVcWnqhL3msSnxuxapuugQJFfX6dadsAw
W0yP65i9Wyo+6kVHQeIHEYnLPxRDe5SeJDcKQrY29BL39MOgnUs5jc4NZu62sF2gI89PTZjnZ1pX
cFEkt0r7IYUPO7eLu4Nt0D4RimVH0QpKivjRSGtrwzxU8H0eMrWeOv19Z1TjkVsSGtcPNJLL7BQ4
szwUyQfPF70YejHZ4smBO7d9+1qZevU9ksek3OI3CNtf6UqeXpMzP0w1wpoKP2pPp1UQEJVpBj9t
MW1G/RJXoAdlbgD8jh1Te6V+s2K6+aV/bMr2C6TKunOc/IduqB/wa+r1KsgZr6NItahyBuyK9EXN
7u92jI9NbLQklVJjHvKjX8pPVG2sIGIfLOoPi+e0t5zxy+qWDh920lxqbddUAYF+xsI655SG7Ed7
zSkx/nXr7zYG9bdVHi2jrc1H2iEsMRqSIJlvuU6+VNH6N1dRndLYnY/FrCKguNTXciQGdw2asX1y
A8QwtBhsem+b1dmbi6DML8tl59m8u4KhrUKqfMDwC0/eBcgu30WeyMiNHRkVw07rNQm8ab8toyN7
bwmsfevZIN7ElYYtqQ+C0ueWyK3OaullkFezBQfTnnodrBxAjEAfnCu+gSX9jk0rxYrQTWyYYbLz
3H6KbEk5R6wKHRVynDaNth5H5YtLVhfZttZcZ3bs2scymddqQUoYOxDjLA1J0UrhVlH7r22KmjUq
HG7WTPED/74irFPvnVasuWYL+K/xDA5O7yfmq66XT1bW7OgKfHVEsjXSbToFY+ShooISteodLSJo
S6fhkICCCbRTV3forxLt9VJyGKAowXyejSwshc4e5wppsJEIBDdQTV35Fca65ZsQ3KlBuyt88ekT
ioMKmioRozLO7tTpkp3eGHaT5k0zXfPOp7+yMKrhkBkoFGrqEcjI13hkwClYDH2C75wbf+ngPCfC
P1tW+6u9rNgPosQ7iVOMiOcGKCWtAToa5e1JTPtxi8XZEj3G+EpAmfHEVXFdZshHlOtt4D0qRz7K
FDdNgESpQiwBzrfDElOBdMCtDs1y7kyaXWQ4P4VOc/IJpdtRj0v3mglSNpMgEM25ZLmLxZ1PJqeZ
Jfezcoq9MNx2n3YFOGRF5a9Tudm28YvXfBUDDXn/IbaxKEsKvkzk7zYjIEU5MnBvqPRPrvb/0Mm1
p4qBBLol+8GX8aQHR0UrPMUl0l1tvG1Mz08m0cqdTi4WN4ccnPrvME7QOFFejNSPKRqQZhg7qEb7
ygkZBW5Hxza+V/FlJTUhhUsPf4LUHvTaWVXl3THIs0tvsxCpyaMjfYh6q5WczS6pJgSSl0CdderA
lQwI56hqOXtLel807XlhGoEBKSmhDTqqdcf1hwxC5tb6rnDNv/asPkPJpNYWVPsIYz4Cvb9JHp47
q5PvTeF9cUF4dA9296XNVdH1vGLeMvLzAdcNXEdtET6CfPUhvg7MQmlLwd68eG+yGG9ITIjCGJ0q
6tqb7NNDjEHTrHPOAorRKiUe2ip5Lfw/sWMQEhh78OEo3fzSwYnjMkHg4AUvJrW0jcOrMd0HWbxw
mFbikGXG0UnIqaBSV286Xzw2Y19vx54/IZjTP/Xc3Y12Kw6BAYFR9fhWkG5lpA9UcGGq/CdsLE+G
yL4TA4S7IgKJ1+ChoKIKQbQzRcNkvOdOOu+9MvjpSaBhlmHTXyR/iiYBasuA9RfG9sWzhHVBqcPN
lPdR79M5M8+f7SwZ9nJu2ZZ7fAzzloSeNf7aALytffDa4hJ34bM7jNchODfOyAjMn22JUjPI14yE
DvZpKgUDhFSd8l+XJOGZcBS88mvrDc81VTcoiVwCBUyc+tMkqf2ykdHB4EGFhs5XgrQqqqnI4T09
d64Sb2jPyb/Ap4wBrGtphsZYRXIrI3IyGMdpRr1qKNWe3Ia4gmZkX5YFTiu3kpiAGTk3tZOBV+OG
6x2r2qU2WbqNJV5nhvYkrFyigOoimiitX9sACVhcmsjRwCWc3hZfkAalmTq/Lfp0AuK9KcLjfTA5
ZEhGgQnt9nNAqIs2kp3pwYW5a+6BPWTnufMSZHnY3rTqL2FRoQyjfUhNhOvSZ7nt0ik+gYvfO6l5
M2zrQ1aquaQi0ZuGkE3RtQ9F71ARKvwCViYz9tm0cLX55X4yGsLMPe80mrcs4VQ2k5nsEG5MdLs3
ES7vlPCB2k9frgizq5zdgzGHyb516nCTTcZPByx4NHVAvK7AbKNSdeaI+06SXOKPdYlfnIi7h6uI
61XirvVX4IwPqp2/40q2BDwR1IYCjJpBJ77DPgEaRcZwPWT7UYXv2uACsO0v1QuxgWg1LrD0R69M
3GONd9lvlyOpeOF5HoI/gyxerOBW8u891lUaoUlv99mkrOYkR+OAHPSEHJpK3s6+DAPKtnw4mHBO
ZGaAMYMa7SFjKaSiogmMPUpUiM3n6CxMnpUOLp43pzdBmWI4tdeh9MVhsqXLLV2BIMu/7mDWuA68
nzbzfEbW5S6Pk0/ddcT5m6TS+byymFoT5oLgX5tSkmE4fHeQd+BmFtdJgE72iAbSOHSp9xh71Npq
Me0BumAYPMNGOJSxgM/3rAcEsABd7/pZ5PuekoSo6NXBJOgJY2y47Nf2bXoI1VuIz+fJL8Q11POp
7wxq7k2DQk0wGtdd3q2gmJkIvc1gcz/3M9MzGq2zFBrpXlO8NnXuH/LCfB2W1ryMoLOi7tm7l/rX
yW36OxpCXVYfYa6/FsP+CUvF2EjKCclMn2mhKe8FdtpUZBp4KnPhvJrvfCZNgEGrgdM7lQTQQKEd
rYZtkvBkeIxqeskDcRVZF4Uk4lchpHEw0LTggD0QM8czHTIGIejHRNGmV94vjpwMEl8HVr7Xof2K
Ow/vkveFRgIQYsyfdcqqUvCw8IPBvsPQZNZ/A6t8I32IvFRZ26chVw9cnpDKKWx6Gwf0ojUEB5A1
JZihRBZslXI5FgJ1qstcbQsbSNXKoU+91Nu5uohk/S9A40HSspuwxqo/Xpa317gm/oMURCz7dNsr
+inL5VXng3PMksgOILidAiOoTQNyFQb7wQFhwDT5RI82VNZg36tm+MKN+IAGBnersYC5zRoqjDW5
S4Nfo/4eTP+r8EF8Mcft57r/hR6DzSW9wezsj9Bo1Ab48R+JE9cQvw7lzC3Io4XB0bXIxu2Lk69t
N2rW7DANMeyRyLYdncbbVjNYAHQrFzF98BmreG7QnKrKW5qUVGkri3sv9x4YuC6a1LHNEFj4RTlA
YCjgAYeZfLpqxW19k+0FQxTDZrA0UPPJEeqMYCyqIl/ILMDHPNwjnQQF+j+GxXusqpWShqmMknKZ
o6KdXjMGBumQTrXI6qNxkHKbtdLbxgL56sKjwRBNyRDmOkcDRmGajAqzcU4F+UE+tP8WBJ8K1XIf
jPavzITF00a1dRk/Szg/bKjtdqnXqy7Vu0DIhl6dGbeALZ5kHx7N4Cy5+gkvyTd5CufI5ncMSveT
FNF/hCGl8OMkvIMtIfZeXLggO/giOwJrWEvYkl3cgLM++b9JM+zEv34hD5g64WOoF5pSU1y+7sEf
EwV/TkFBGpPl6LCHtnEZUQWKSKRDCqIK/nXlvfLWHZShmy0EGG4mne9t+6NP+xdDAURn6EXp0IQ2
Kgv/M6Y3mDiIf1Xd6s9udk5kErwM7eyc48T6HvrkPOSQNEWtv1ubVEk/P+n2tgDXrIKhjHQuQCGY
qiypvopMk05l1vY27Z2TPT+Von9HoPZb8+ttUR562Kmjl5HN4tgmVBSuOU42EMHZm0FHkvGom+az
QAhwsmVTb0pGuPVr0DqUH5JEHDxrvPqmwKjp/JgOlQTAfn3nEv281MkuHvj9aZb/tg7OQxWn3K39
cxdeTP5poDKQU/6lMKaBmsBLbxqHbJEPrk6NnSAxf5P6hJqPvl3gVrPVxjaLx04kOwXKuXVtt9r6
C1tLGthIisb+l0vsB+UY2f3ZiuHBNrhkRXubkrzlgdzIyLXEQbrdsJ+md+3NJK6ZbGZqKQ7d8GNP
vNcmPcSSvjQUSHRlgtk/Q+EjiKfGtxv7KwlitczwCxpOuoUSP8lweZlL409crQ4MM9hKfzKewlJc
OKqY92T2RvbJRxb0fzBHVoe+vpHX9T4G4WOugIsMJL2b3LK3Sz/729TmJ+GsL1zZNTbQRA7DDtQF
EdEdCDrod4b9B/6JRiQnXlkR1uQ2I2DPK0rQFXhOUliyHfzAiS2WladbXcx0G2+nGV9Smq7dgx3v
0eSQsNedcqMAC4fZ9HojUqgXN97Y5AfD3rYWSIhD0jKhE/ZHli4XFP3TphY5BKYXPPoTczQ+BjDL
CfYwpJfBQ98E75dGfB04bpuPuHG0wmfQHp2S6PNFzH+Qewxujt4tzps9GThhFqij0xNvTW8tsGcA
IJVojKFqZtflfKEvIhr92eK4BnqUK0YIx33GGamh+GrczN3cnucyfynM0YWSqODlYu8x0SbFmQoA
LbB7Rhr7sATeFes0itmp2dqT5gNMlz9eWe9ROwMJoADa2fQY7Npw4XfZNLYaoJyTgwFd0lDJB2Hs
+yxEDTYUn8QXBjxfxHkOpEpRh8MrQ4ykyqjoLQ00tUNP/2kWkIHko3NjhWaKtjRPTv46QYWDY5lf
7EdikNxXHi/gpIpziLSIalB4I1kZb6WM2z23/2bWnNVtBxVDTBV962V+b8T2G+fvYTBJdMvXPho7
zNFjLf4OBWDD48l5PrloYS0DsLeogqfRrudDjGKEzbSfAX09hAWqziASAekQw7tPKvXZcxceLRqq
Gc0G+IIi3PehvmmvJTOwY2KbwldsXMSjUCW6UC/n2W9tP6J8koSgz/Rj4TDU/qVvpuDcTh8l7qAt
zxVvMugI9SfeTcSLESW+QSedMNc/DHC8/7QLOjToxz7UhUtRGCYmgvgqJEkICkeTQi/8EFvqsUHv
e5hrr+M3N++Qq8mh62A2Ztjxon0zw7reM8hhwFsqcMMOOVXn5Uf0qDz0FnrKyuMuGQQAlIMSrmvn
6tDW412oicJlyTJ3mmgdJNkVabdDQVGEDVKcctnHWDxLcMLYQ/LjuWxJMZ3mhJkSuaeqv7ZI3ic7
+FvGrETmAD3VZvVLj1hmh+L304Nf0AaAigzE3svsD6eovSifqT0hKAIG3oi3dYB+rCR/KqIYfiWL
6fA20DUVJKBs04KfX+LUhCKl1qrGG8a9W42oEr2KNVlP8Roui/IF+a1o5VFavINxwDFDuz1TTX1f
pIoaFL12ASPdL6wavIe3NiVGBX0GtGo3xndD1X74CYqNJLcgDRoUbKyBGYIPHs0TzNu8aRHI7i1Y
yY1pt05ExiLftevLqJnsYzeBJFrwvjGEMK0nPIuBnHjvQxL1GzKz09T9O2X9cbRzmPW+x+u0vAO1
0BpTffsFgNo0VustK/mUm7yJytzfj50ZVXCdpJF69llzPNY21A3pb0RiSdvdEYsCXTTdW6xfG8O3
gRvY+Dm6mfxdvz3Z6DNY0tRWxgrgcjWBp9y8Fx5zBj3A+Y2H0Ao1b9Vs3KF+KOkKH1J3vnRixFWb
oHGgtRbPi9jlJddq3sGMoXcRx2Gk9zim1L6zrOUA4Ib0TA7FqTLrdZ5FiT0cUMynNHajjWPz2EP+
Z1e00TRlXhAzxEcc/8+eCi0SRhDITCTxVRSGoyiU3T23PAWHJSl3CFRIrClYpV1KU3KG6n1lq3hv
JUBQ3pTvcLqxjNvtu0C7ys8f9KK2+t/UtL5IKxjJi56NXYK2zu28U6U4BPRaHGQgBLfl1kvqW6oz
kzIwhAqD1aMwQUwQmcq6n+PbFJNaKdMRw5CRCRQNHeE/aDpQKvRHnBP9rqL3qkCEVQrsoqZihwWu
+rAoYYuKiimtWIGUAE4qC6g3MNtul/ii3mgHoHUwLVgPpGoR1nsuTioWYCbGXdDr7uwK47Hr8+7m
hISvpjQ2JBacP9L0D4uMzTqgCswM+v6EE5532f1a/AnY1gCZ9hr90kqWDqLz+DH6+sEZtdpppE7E
sFJ/FNiUrZlPloWcQXKRHrw+H7kTGMNJqiJRSNN3ydHzXtKzvpnN4Tmckt3QhT9r2qHKI2NCcKgN
e9qjYMVzvDS7MS72hgSpSCtKXDhczkKEIzOyosCmC5muTFBWPfL1yK1gp2BaeJl0eC04/y0lXha4
R1dNMBKEbuRkDgX1eDRCXGPEGhasH+wk6HA9WGxa01CgoXR/zfv8fSBeYYvJwtjlVYIkKKjuBFl7
iRvCaIBDM+imB+HHBST8yUzUrzs3yKxWwNctVumRWf965fKYxJocrbyNphpz8uIs4VbjXfh/vIlD
Al5IYh22WdW+8Dgu5NYA5dRklHNdeYgquh+/nz+D+H7w2Lu6EvdStdxXXRKCBMLr1gXhuE2yHWT6
gr/DPBQtNEDBZpGmJoCKFAMxW/xYCXZkseRXBT6OYh7mQ1UTTVOEBki31Ok+9xUzTAwRXcatQOZW
XoRoPpMU4b7H2gpYzgTIRQo1VfB3AK6pplfRy6PDBBotGrlDXDjDufHSeNNBY4uxQ5EQ2tVOntBT
OtvZTp7nHiRILK++V2S7Hllti2OOG93au0PjEoxLen1t2kNUaO4VLydIDxHQY+8j5yiFSw5NKZl0
y0MxUpbVYjE92h1lqrld/kVoTW4KbaTgcC8BAn2FWO/mi+a+1f4Ha94/8oZR8kD8bS21YDLUjRHJ
XEUAoNgDRPtapubLkCL8VA4puUXpPgYyg2bN+htqMbk1E69l2QHytTTgkwtYa9n9IUQmvqYJKxqY
ppHGc/UkoYWOJHp/U6/261OhmVbupc2nn6rI+p0FRc2CgD3HBIdGHP3NN9+dNTr0Das9igjLJQPM
/Nc1Kr0WsvzyYuBHH2UbujG9PBhhEXUXsI/gvinkQzqCnAWSyFkjyD/iGSXxWJaUFYhvOybregi5
y7JipWvz6iHNXPfFS6s7TBL/pAU642IJ/R4DrkCXaMMK8XM0iem8iCY8JC5KpKGTd60sX/VitCfF
cDt54jftzXKLX3+ICM0BEZDN19Ta9gU0GvjVCO6J+3AvFVk6ItPe0XFOxLWOaB6hKkdrHC9JXx2M
JSVCEbi3zqiNG4kEwxb8JF2623jhM+p3EIUE5Jvsm8y7J+4As/3qgR4J17231XA/IUDa4UR6HTA1
wPijsKKTPSTIro84tbL90Hkv/38By1V3YPPhjnCc+ZJ2fBuQg3ufkpITVuImWgbSwVNcZ5FguF2C
mHYcQgjqokcoR8nNznJhZ0spkDcNoLyVGrEz8a3VLbdtr527PO+txzC2TmOp8oMFCbnX1pzvF+89
9x3yNE0hSfUVq8ofLUcAyhaj0vKIp5W6ZI9dMSBKZGa39iPUGruxr0BTGoM/iB2pCoz+VNqcpGVX
eaSdAxP59nsyW26EJQkNHTsbLGIXofXP8EtQKNzI+PB/ymYjymzr86UYo7nbNQlNNLHkzq6TzM30
VKVH8GYQsfzZLQ0nKkhL286jjZxhqK9EwF4HW4uX+lsgCo5QAcXn/+Ml8/YuT4vgOKfTcwqKcrAW
3997HZErUhrWCZXoLTNigzFsIXOgHda6aoQ0JIdSKfR/b1DbMcn3GiFjpZm8CO5PDJxsuY85KUMj
1kjjZK21BIu0UV4NHHI0u6P912FIrGu7kzQQI1oNNqt0bOPi7TnFpjYogBy4E0nkQQZJeGljMfyn
C21YcUxXXO+YNAvXHelG2XitDaFgWQDzmt6DSWjE0Z08Toh6WiLHyqqXNBR06T10w8S73YdfMjfJ
gc6St7DqbBzB5uc4j8Y+aJs3RRr/HS5l0J/Af8iB55Er3iY562fM3oCn5J0ljBhvjh88/x/m37rB
P+Ibqq0Fy5uAyF+VZWFqJC5m1AFnQsLHaiYYaoYOQClLfnP237ulZiywFI/LQLZbFE9I82cz5jZn
nP0gEP5UmN3drMlERmDKCL2wc+SmA32YdtmXLMpbJdaJfGmDS5AgFwnt5ljYpvc+9ekWyC7+6+T6
Q2Rskp796NjISgxs1Ju5M6370Kr+lmtSN6gp8n9dqrsOe4Jcbdgg/u7RL92nQVKe0oLgm0wGZ3+V
PnKHmffomVxUG2kYNcNyJXO9fOM7M+7A+g6WRQLiEgQfHRQtk/oGvg9eCxnOhba8dDvm9lulfGer
cyvhJeNDZNgZ7vwe74L1QOVH/1BiS91ZKu6jtAyGyCuHeANiWF+qJNkjUm1ABicLPt958SZn3JK7
2yMTU1dhT5gkJrGvghTUTwVZZNdPOBTGNyZI0vT8DreBV10nC2K6RRDuNIBC6pWAE+feGOnnk2yL
iXY+WgVz2pDAuWlKP9yxfpdvS+9ufTeunyQSuD5tjENryeLQZqN4S0trF1IEsWRoCGIDzhE/DCwf
AI444qkPnpecrV4N6wzkh2QpNL5zMREpzGyCf8RqHfDTEtaoN+6GsJT3aY3eZKy5HKapTo4lsWsP
hXKqXQwtEyWLeDITMd4E/r1DoimZD6tr7iMCj7ljrzm5VwhG2T6m2B2jOqlQuAur3Fl2++Qv1vvS
53dm1RZ76soJE1vf0hD784OZoYOb/hWA2EmozEti/g1I4Lz0qPkWhe7Rn2xzV7g48Di6upMkjwBo
8tMOa/tMB0hUjEPwUaLKbkwYTaMq231cOn+bSrcPPrXM28l3RKQn6r6c0dVPKmOSHi9TCG7aFEb2
AAiDU5wS8S7OzqBR+ujSkhIbXvaEEORqhgNdeQlwhJuNL7PtXHI2mYPuYEzJhttaiTDfcHqpY0HA
geNNxgGR9NH4P0eFch0HWgVNR7lE8Tx/twjYb/jj66MxSjdKM4j8sTM+pYPlf0UTXXfMH/PatzZW
SoGgPyyUO49y2Ad5kp8s8q+Yg+LqwAI2Rlkmx1vIKtaIUByggFhOHYir3hgvY4CydGDzMS1xnHgX
jhYi+a73dkHjZgcqIazIXpXsvHp7zA0I6ZKARvM10aVzM7UPPE3Kd1IgSDdjm5mqSWkMd0/N0nxW
49s0zvIhKcc7ZRJ1hRYGnSrjM9EJ4zsvQ96Rm1HCzExyjQJcH65M9giv6th8zkW6J/bmnA1tc+Ht
O3qd6k69AzfgxqF40DCAlITMyX2oOEEqR3/a+XhPHO+ZvYjKg4GQdjG4AS/RDZ1Uf6yBJC8A8F9Z
nvEUyNJBmrBaz/KvLhY2dDfPE74V8N+w/vEN85UwOl7Xsvjo5t49E9UPBOfdPLOdbqhGdBT7K/o2
oAjnaLEfRF59GhY3+Uxw+XXhzj66s0wO2TDegf7l1yqY670MrfPstP61qhGA+2CLKpXdRUyEnCLf
rLdkgVBr5MnnPCvmE3XvqE11Vd0bP95CQQ4Y3kzXIAwRkBQ0m8DB0Vhj+tx1MMy2nB4dR+Rnnxym
c+nCctk9eKNTUVKY2Rinspj6+nAcmTDUdVyQMaR6Sm6KVIdDqHC8MnxvCLJRVBlU2RTu0xjYPjS+
2ryE0Whz/ZDFwanCZv9W5dgocQCs1x6umrHJXkt7mKP/60r6Ar7HttYkNw+iL5nH4QbkkG7LtLmm
cAEbD8CDvs/ikPcTA0LtVcfFXppLVgZ/NEPTjhhqTC1hFu6mkIIaon+bHVJ7ShE81jhSjv8MI65G
kmCi3lD595S9ZYxY2K6kuRa9//Q2ebMqjZ1oBoRFd5IyndvZI4VP2BTZ7XiVCCBJ+uEN1/lGaR/c
LnMe3LDXd2rNQGvSGiUew7rPXquWOYP8DTQKFNDXYAaip91rPJevqqjF31rIs+yyf2FoKQYSgci0
HKZPMfOYxcU5D8hKUf173xaahiQoD7Jj/hrYKmBJfMaOuUx2At8ebwWj8DwjTa+ffSHcR+lpMBKL
nxAcKV6kkVc8+LIGgrfNPF32ToAaPOxA5mT24jp6vHf4G3jteM+n95J0AEXmoJA92kSBmu5dx6m+
IUTmByXcbsaQ+eVwYfeJ9wPLbb6Kuf9JuWvxhr2n2Bfetc5fxrYJzy4CNNwFCh7dDz4g63dziaaI
nPvlY1r/aW5MVo84VuekiClz8BYDqx//E5JWjlPB0GZg5PgV7Dfjgnu3moL8LunHH1ksDMazCCMF
3HlxarK0yTTZCV9a1M1CRIn6rItp/iARLQLAXYCCspzMhueUSsU9Hrv+VIfQt3VzTOi2vRoWqLzp
E0smE+J4m9G91QCXjwv029UgWsYDqFEAiUkFY7gCjR43riL2qnNWtbnLHLjoP4XIXUSbcKeiWeFC
Nzw3QqancsSyIs8E5HJL9mTOLQx3m9SkHMAa1AfLeIoq1ib9b26bE+GSH3FV5Gd8PfWh7ft6j+Lt
ypbP37oszb1FmcPG9xvwd0gaUb1Jt0mo+uKQgR/ACZYO71mymFeTtHHJZFMXdckm6bDuN20eLfRY
GUATSgSnrJ3Ci02cOaYSanXShEJ613tRyJoQa1V7YVUzAQLhcuFd/S6F558zJNOlJwU/wvpWxuPz
EMekxMa8sYOaqCVxqq/FrIIIf2wXz6RhILidu1KcBQ1aqE19n59C39wV84GWXeexNPk4fIccy4wA
+QpY5igrANYkM256gXTgo/R3dt6hbTPdn8pSSFRm0DgqTzaGWWMnlwGmXT9/ES2YObsn+sDmI6SV
6ZByWRuSBFtBAOu+DCC5cOiiF0zPVW7/4bmAzwX2zyxn3g19Fbl56m979R44uEsJbgJl4DvZkEpN
E4xK/wUMEkYXu3fe+GsRMrHNzLw8kvJPPJCkri3skSDbAbIXXb8oovoOpTe/sq6JvYtpazfBoGxJ
fsfnS+D9fp5WwUvfrsOUeVVJ2kQTenfyXFCHO3f23M/Hpba+yFvG/mKFD1wvwDBBpw7JwOOmTe0j
j8/bi99/+jju7gJrBpgt57NEjrhOwdm2pe1+DJmTiIncG4YhUZcQKOin8ye1rs/BvKotBg1HBpBa
Osg6ysSLbK8szgOXndEthHtN5LH/f6UXPoSoMohDGeLjYvy/MjEWohR4CyYeosSvMh4yCBfDAylL
TR7XCXjkMJf9zxQQLwG+eQ7M+sWOaXkzRhJtweNB0o3k3QtYp8hzK18CJhSQvDXfpZ+t+ChLu7+o
preejBr1hhpwOKfoHVipOaNqWBQ59851djOgUgwCmm1hpzNycAgH+P9j65QBcyL+o+7Mmty2si39
Vyr8DjdwMHfcqgeS4Ewmc2JK+YJIUUrM84xf399Ju1yWfMu+N+J2RHeErbCsTCVJAOfss/da3yoe
q4LHhEc34WQMst6KFR5p5FOHIh7WOqD9h0nls1NHMNARwii8b0s97mRQuk+n0FHnRyWa8BOGa9pQ
PaLB86hOxjEu0UcgTQ3P6O4YVaiEsgxzqHih5tyRACVldHb9XJn6wk7857Cuz6xDroF4u4k45Iec
YpalpSBoNX2LZjGBeXg8kF1jeXc5Nrn6oUwJpUC+Go+op/S48KbWVFY+Qq6NOTfWsUmTXU9Kj1L1
+n1NpteynPaTFdu3HjWYWb8yHZy+ZrirJakCHBOlLrVTS+KGDz8kDLOjlij9uqpfoiprTz5JMiRc
+Ww0FgP+VEeFVSS19VBI/PIkWrBSGMkmTIwPdoIhlHCf6AjDwtU+9W2bX9QyTLbpqNVSjnnpCIl4
HGyIhPOIZqmiS3mqo4Ojzx6cX7Tfso4R1p5cEu2LQ+YwbHRtgdZPuW/l8hGrWnWu4qF5sRFHwbOc
zEsfcqMoLfhc0TwkUcBoGSDZ0g+z4KIE2V6J00/5kOZfIl/s6xQYjjoG91pO06Q0XWjDxLjJg8qf
g5A+WHQ/0DVszVaJhBGcmbUfM3PRlka2jYFzySSP5g/z/iB3KZZCD4BZsecommzIdmAhQOBQYt/w
C0wJ9TRsW83ahsS+eb37Ms0qVSS6y1I4m7qDMxlEk8bszTjboKEXg0ybYP9atVTexxIRhtc2DTtt
lQ1/8Y6cP0S12AiJLN0RcGhcV7V/hN0lnavFBW3JSa0fR2HfKS5OEgadBsCPZTLaNE/ZvncKGXKp
kq9ZqqMNb61yzRhIllqdXVJA/NwTY2yctBhNqB/RZIg6evhNA3M7n/VnNCz6HrEdlBFlVDZBJsy7
oO9l0mTxAve7wUTBL4rB+F3PWAWm2MiP5ETunV1r6sV9kwXlPtO5DwiQyQ7M4V4dxJV7TiZMYCpw
Kn3r0riFQh9M1l2d4R/WkZytMtsITqEywkpVwcFUmfqlN9IRvSoS0RSE4zbiVe7FJA4fX2rpr03q
NLumwrPLcPS+TqbxjNSZqXXhWpcZv4mJiP+YBaivNJDT5KB4LaeRQ2YW2sluZseDdxYtCf9Q70zm
U2vHyMmkc8SumqAKTh1K4j+/L/U/MDu5irD4DCHDIGQk7veErpKeT0yLMloCPbu0eu1sAxkNiYXk
qAS4InwCpY7CyTcgtNp1G/Lo55ouqYr4xw0Vyg97RtGjvU9JC4AN6Yyso8m2w/d/9okHCSIyGWmc
kUY3h5AJh89Dbjzh4erXUVeHq9HoHivWjFqHV2rpLcr/Bs5fgzrPmLP2ThXDBg6h8xdpJ9p/dvs6
NolHqqlCdTN/uH2tZjJiOKbyYuORp7QpNnNZdSS9TDo7OMvsHNJbtVODAnRw6XybHI//4tN3Jczp
+2XBBF5GRrKhWYLMI3l5fodMxTapDlYwoHirExafAIi5j/oIurP6LPVMKF+Pddod7bFWX9p+vuK4
QKE2jt9wjV9xhrufMzu8jaK0NtJlB/26wmA9AALcoTasFu0ssKfR3UYYTpw9JK1VpVCAz0p3jUTx
Zs14a22DkKwBorhBDhXeTuynJZo3LOX0xWXh17gH9j1EEz45j/EAbiDv3wfO8B4lL6xZeje5gfEP
JSAFWNecUQgtGivGHTJEYMtGr5qmYaf7GFY6VFozdsyVWZHLZLpYAbWKnoOgQ8dBzFriRn9Oo89T
gJbWwPK5TGKcOa1rvDghMUkJ/9tXpYeeQVo704gyC+VNXsSCLKZFR32+QF9W0oLECj9hKZ+xCSas
AkTvPASUjyBTYPLO6h0NPAbGIfNoTOB4Xc1t3cDJ7DSORoyL/ULlJOAYOp3bZxUt1cQb8LKIMN4u
CxEG+QDTcsv1+l5pVuBgZHjvG9Ln2GtqujOhO3zqTEKeIPDTry9dT42sJ9zeSIYgvUQyqLRpsmXS
TMG6ldV8EJRHhK1HTGEPmQbmvAkIwgUP98l0cADJlYVqu4VUhWqwpRp0WO87ByEnkqAaAN7eTvDb
WyN9+NgBVSGyL6VQL/JAnYjOAd+Dvsg37JFbocfUrlj7WeSXuHYmxj7D1pytN7WG6BP05d1gE2Rc
51dDrT5HCo67cYAirKPyD7ohWgqTnytw8SDbLe8EdI6Zk3CDiwF6Tb6EM/vYjBraOYFAd9TOVZaN
KDvDbM1JdOxsPlpr2pAGUq7xJiFjhOQ6GhABerNigNzRpx1Ix8GvAamnyMJ6w4AVNTUpD+wxrXNX
xM9mXWabrCMiitajl7UolbuK1+a4xfzAUWx+cAz8uFMax3vQzGgjw6ccaPi2LFFplYrqHyrB9Rzp
Pq3RXRRkfPsjHEcBVShKNnPQuwd8pspZCJzZxlDsSsvNToE/Z6c+vo9LYe+56dVDW+gAIDSdOtVK
uD3bkZ5GHtF8ScOEqYspxM7URHB2Q277xCg/xRqYh6GgFdqZS7mMumxSQEEtrirH77RAclUaUvsF
qFVa7SjzBkxysXtXcpy8C3v7sWjQAPiThexaqinUxGLkljZ3roFQIEIU4+W6kR+iwHjStSG8E2H2
3k+Zs3NSCrOgze9aYgvpQIZLcxLnpAvLTaxYwFnMMN9oGqKICCjCDhutdGcj8XaBw1o+mRQ5igvm
bacpVeE8M5pcM5q0PEfvv2LjR3aT00wiCkQQnPmtz3rELp0Bbt9oLGftIDLQcrJOSI63+oUYp/6Q
AzCAQIDdoOMEoUW0VMgceGgcWhVjaB2FkGYrlFhLKxOvQ2fqJ6Ajz8qQOvs8SpF6BaC1stCod2gv
23LckQIvbwWKiraf2q3jUAohnAkIR85fR6smHAjFHowEGj7Z7EeXvGb65ke6dsSN7pidxezRgLie
Ze9Np0e7KFXKpeO3l1jnPIYigwOaNT9hha8POSpgzJVj/zku1ja6o9Tvp0vpW8i5YxOjYNrGh2ho
p0XSVeO96gRei3DiEUhGV8fpid3hGcJic2mq+WGGScSK2O6UYuYsjMlEus75BB0/O0V9+Zm6Aoxo
ZKYrWw0e6zZ+nYsCjqP+qsvxGP1aXA1hucpjiws2xEASoppEol5LaRLRBv6AQpbJeCpLapaEpLWR
iadnNw4QwKp4aSutuYfRdphqbt/cCuNVPNK5JSEnX3ZjnuyigtktykVA2opJN6pgW1EhkmzmifzC
3sKRhgI/fMFw7dkmSHJ11N1tU9I770uAT7kVv+RWpntKZXNHw5KIYvQagD5DLxf0u5UBVWReOdlT
JbMsZav1z/dfucf/YffVDY5DLmI3U9e/332H1plIw+5jRNxgTBrCSAFYpwOekFrbYlu6tyJKoI+f
+b9u4/8OvhWXX/765h//we9vRTkxZwzbH377j6ci45//kN/z29d8/x3/2Hwrzm/Zt+ZPv+gU3eqi
Kd7bH7/qu7+Zn/7rq1u9tW/f/cbL26id7rtv9fQA3iltP14F70N+5X/1D//27eNveZrKb3//6VZ0
eSv/tiAq8p9+/aPd17//hGbgdxdH/v2//qF8m3//af+W/+30Nn374/d8e2vav/+k2D8Ds2XUwkVw
DSiFKvzC4dvHH7k/Y0nRHFlFOZpQNZkamRd1G/79J1v7WZPhrIDCDcLFABP89Lem6D7+SP2Zs4vm
Gralox81XeOnf777767iv67q70NrdVtG9vzrZvr46w3HAd2pWcBonY9K+3elHHOhtsanOK90s/qq
KOjIZzJZkYvFJ3TnwwphGNu9StBBZVBzWSr1A72mdBpecKBwPDJONQZJjHz+E2TBV7+UcuFqXemM
KpPZ2UYB6ZS1szJ71CMit+kkGA8+XBnosrBaO3U6zNM5S9NzPYfviZtefNTjdKFTP76n03SuLPtJ
BONDrLQECSXvtYjPWU3P0pweNctmklJ2gNrDd9+dmNIymFwEYCG6puVQp8+M0AcxMOtpPxXVzdho
rfsU6OMDiiSKCFi5HGSPRkcd7RpYeHycDskCbp2ZM+fTuwddw7odGnizoi59UGLxOPrtKTNMHcQo
1i2f/h7KhV73OC0Eq0Kz0k02os2Xckottc2T6oeDV/TQw3NksycnKspTWlKA9nnIcDNogaQktkn2
LUIvm3JrtDKPI9cnuzTatQmUYmCKvOatntoGDUxe8qoHBt5h8E0QL468472vh5fERNlmFvkDnarl
aHYbzDm8e2ExWMjCbAO245prg3lwcVyJ0Bl382DUx8yZ1E2kj8/m6E9H0MwT28hDCVZy69QAoxH/
eubMR2iHlfCmOcGs4di4DJyYDy/PDwQT0Ktvs+c5TcqNG8+fCt38KiwFqacuLlZKA3JIp3BlODAh
W2XetjTWwEsuq974KvgkVtWYvYoakkPaPSra/BzVurEoWn4x8W4vRgagRISHbnw2RcFExdyi+Hki
0HoFWItsNJWjWDy+pC2JqyFWH7eP0dg5CqFFObqiKLqVU4GkEmxyeeoD68Xo0fGnTnCry+LI8BO2
nbvQA/RciXt1qPiy4OvAKE4f+heR4FMKQsZHEN3RRBgk2JhJQXfU6wVEDm0Cc4O2BANITZxUP6aH
qIlhNkTBA/WUvsqMnu1aRrGmtr+O7ahcQJTZOhZ8hFGBo4ZSe5huei/MZa+qF13z1ZVt7O1xwpwh
MPX3cBQobrWzxTjLq/T+yrZN1VCg1mVccIKhpq4HA+2vUOoSlW/lrD7UvaFper6mNguUAiWdlsp6
HNnLVkrGW4mNoV7bRbabGxVKmxbbW9h/aytQH9rAsndoH3amZPcQpHeFjPFS9EOPNq7hqBKXV1Uk
+Krdp1hwa1cxKr/Ar+4bi68p81un9nc2CwLjCrFSwrpBCYeGhJQFBs3aJ0XPXmPJX8pa5NmaEexL
Wi9++Ab+pV8mbiKP84U3q1iZ2iSLEHZ3D/iy8RBr5lr+i/JWWXezf9EjjHUpzdS1YGkxek4spT4f
yywV+6G4740ZWh89qYMRO1uH7RwQdtdsEG8f9CRqPVPLXrs2eLfp6thBe2ca6cXoghtqSiZ4WJ0X
ZBE8KrabQtwyymVec1Y1K67IrBqXvFIhPTY6jx4ydezYOylRRbo2c2wIyszzLfixfh9yxDL1dXSk
uUfSl+++9SK1FrpeM3I0yicsmuhPZspTBb99W9fUxaH6XCm9iryNlW0yuiPP8UNZBfRVS+VbPhjb
MJieNV87lFjftNFEmOtDlov9NxdVgpc1fF75WD9Ghv0GzB3KC3OAyc+rVWlnHj1oziSZHi5gdjbM
qqpqlWC4WYx7DdgI6CefJJ9YSxfsEPssY1zj+6tBPBsTWaqzwfsAdPBtzN+SWlNhxDKdR8NxK9X0
FTMegfI5FUWYf1IyacEt9ecuKj9HFQDO/yvVyf9XhYdFWfdb/vwfCo/TWyoD6n+pYT4KFfn1vxQd
mvGzabOVU3DYKocFyUT+pebgT6gZqBvp5bpCJjv9VnLo1s88SrrqkrAKfR+Y8m8lh27+TDyOoKdB
jABNN935b5UcfyDfsxo7uk4GkGOQsEQR+339qg5BpgQJWHqOlPTte477q9ICv4DPmebP2SCLeXRu
soFYJsiUw5c0vAn93mQZ02Q7Iifko4s30EJXWjOuB7g9FeiOWr3C7jzMTrgrerIc96P/XFANEHeh
3c8CQnj3VgKCJE6te7Ozd5V64pIrFxPwSrFPnwLTWDAbUXllruLBHslscnYf4uxu9u+m4usMKb+n
24NsEYeBmh0QnloTQiYwyQzvfO0ZpYvlXgwL0w9kCHdEo0j/kwFSnOnLGqYNIetoDuFmZQj28Vhg
r2Aos0AET9pAgezG1C8lHVdpunEqaElxIjETa/nx0NRdOYVg6gy9oU+2iLX2eZZsIoW34GjeEGxr
DpeJmq0jBcpN9slJviwrHFURn7Pl+IvCB1ZmIfwFEBWYvKKJ5D7aFzMU8NI+ofFZ+WgbfLTYqAYY
/g5LdXh0UB2bvO7RJ8BP2Ad8ijuW1iXixnVPs0ErAxw84SHAf4XebNH432Cq7Fxj4O3PuxxFQB/o
S7jZaCvjDaJd0iQa3kIFa+aGZC+gKdUxvAH7R8K2Rpk44CPUgVOiKU4l+pe9HDOx7vIioOj5Mx5x
XqdiXkdiCER0P8QvZgI6gnaANzVMFpznbrqKbWydg+i1UPdF82YzZiNPcxlpEhNEbnBxrUEok3U4
IHfMxBXtKzLqK68pB7zsY1xUKkAAfIcE/VMuZAzpIQApDDIYv+NpGdcVoxGd75vTHostO1WkUfzF
KxG/clfV5rASAIAgES8FN2qia2ShXOqy9wzOn6jlA97KWFGE9J5r4mYdFQ+oHt6LYG2JW18xBgrp
JyliWSlfspmp73jNCWRTYnhJEQEpDAmaeSNpOfJlpVyWpgORnCQr3/IXRjR4o6tR2yirCldrzriq
BHpfYIiuX4vm2rQ3LaSBWrSgIbghuL2GgM6/iyCWH6Oq8P/YHlDfLPNCo236IDOfCzyS/ecR70YX
K+sS4KlQP7fNXqu5KBK0zp0L/wEADDbMhrs2AMkIGLCtsmVgXRHQLFXIewpXQiYo53G6Ussb4LKq
A9xGHlhC1mB9TeiL2PA9au6BNFPogQweoE2gebTzxlWFAMEp9WXQAcKGEjVDeZp8bCxVuwBitKrN
cQW/DfXgiJwGMjL3ivx91PJ7/VbyYq15WglVPVYKZqF8wqrG7dTwiE2sKCN/Dv/QkPeKfbFoVHYK
Lg46zyHJgBQk/SmMb79bxH89n/3+PGbLwcW/jmOsvXJtNBntCXK3gV3J49rvjmMk6Qk3bGG8orxv
CjAaJLgBukr1ZTJwy/mw4M1rllXYleQ7cw5tiljYUFaaszPgOpXzCOEWfRL5QQNtSjwvLCYE0IOS
7Ogz041g/pisTFozIZJ0Z7zU0AYYb7dUaIWGrxn+v0tvMZ1u8iEbx49noCnuKUxpjMge/2JytAVJ
B3StbikPkKOiyN1kzLJcrnyFhll0VwnkQ2BM0/tmxJ/JAOCnWda+yorVUN9qCsURHEB8Y35OfjBW
AIYxnFAXANGb8CGDPUgW0J9/utr3h90/fro/zC06G7NmYfDpztBs8OYk9pIZG7c/5pOYAkiBXQi9
0zgj3J0Uth4EFU19hJTp/fkrYcv843U2dI5epm0Ioqp+iLvJCY11hibhOmPEGNclaa7c7ZhYDHXH
BwdQp6qWLWJx5+y2K39aVXTYfC+QXgyTwo1J9sYyVkmHjfqgcLCoIdKilLzLgLxUeF0PlcIMk39e
dFw8VoSQYVuqEJG6uz9/K3K3/uGOdVWhcr/Kd/OHODM91h0VuSOgSQN+/JeuTVedai1n+1hAN/nz
n/VjlJGcOfGTACgJPjXN/eH61RqszhC5NKffNadymxhhMh66jYlK7Qunkr/4aX8YMzJelM0XaiUV
VKn245hx4LCgCMSsC7nezLHY2T6PVZhsklLbjcBkCm2CLH8TSvVJIQSCPWNA06WM12HolgCgvWIU
iC20s9ZXC2mEnJQQPmtHRjCNlIas5Dm5BjGMeoUcEONFzbZuFD7HerxBukvzs/1qKtrOD5/qqN3N
mPS0RkiP05KR8kK+ijSNQQcPJ/Kyt0Z+s0dzpU/r2mGxGO+hLs3qWzUHCBNuQ1gvbWOnsrnKMoJx
J2b1ekHEYtIc+Ift9USYINErxz7Td8Hkb6FUrQwN0JCG+xCbd90Fa9266P2Dr2PgVz5nhrbD2bBt
eean6saBbo9amCV0yZ2yiMkbgVMnOgqZfljJnTfiZcvtQdjsZT1vxYdiyc4n320wPAnEJ/5VZTpW
lPhSjBrfE9Jp8yqrBpXvQa1HK0emXsYLudDDpNt3X0DvJBa8cvAa/fTSI1G2MKe1AxQM2K5sfpKD
2HZyMPd1k7aoEi/tvGZYtI5jDkg2ok42iYC6Z8rX5MUssFzhJ+csn2B3mdHyX5Syp/8eLURLCZPT
bE5e5fuSG0pWvHAWWtiQEKJF5VBBauQE0XIftc+ORQuc11yx5004fmXB1lcgEe8INFhKgL7x0U/Z
Mx9cNQV/Gdap0ASNxuBC/9gmu1FZVG0ABCF7Mat6q+nDqRh2McANleZ+2DjnyVC2FqmQPbE4OZCC
7lVnNKIV2SqVWQ4Rco2AYtEGdtJsxmJrYB0a0Tw0KIAAvW9iWuh6UPEJcyrGLZ8dGT6uA7aVnk3T
QDJNWDDal2hT9JSqqFGgRZ8+9mXPwZ7XJG9NiGmSAta3rpqPhbn41vEufKpNazwGTQF9hwBHlJuy
PCqTZKPk9XbgoZE7kpnd8D2qc0oCXUpqfIvOqlz6xrEo7ytCRzoKIWFyL8bBU4IyoTcRdNPZD4Jd
WwbY78UykTcE4CY6OHnz0GvjsUxguJk9/FxqA0zKfXMbnC+C6loDHNeYR9s5TugW8Afz/3W0Grn2
lHdgpPkJDjU1N37Bixv7PczYopnkvVzjdO2ZvBZBsiKnfgU0anCavVwH+kFsgnAktV3gxW+3VoUQ
a3qRpQjVDYqllXwqJQh8RnVZsuXp1SN3AMrXLabVBR5fAHsB22EpqDVCwYFA7EL3Yps8TqwXNtZw
yqLCJluB3apDEWiyCKoutudqm2X1UodLJZ+ymttlklX1+JS1X+Qhwq70jzNGXQ2eLW6c8j9eRY4H
r+xvvqp4iYTMZPddc5NF1GDscrF2+DEGVXjohquC2NjQDr1Q6b1mfk0i4P4Kt7CFJ3lSPZoXRvdk
jaSqAK8Ky1vevOCf3orBC/V6K3Czxu7oWS0pX2V0aWKqAd5PTwfPhJLFNBotLZb3TUhHrQlTCGr+
tjIf0SpitL5m1XmN0hklHk5jThYYQFYK49oaoWDf4+7tF3KhGstfDxbcDfLo4LKL4jPaGpgJc4di
roFUKu5Nn8rSUhALflX83tPQWdLUbO+jcQkHB6XaF/mZMzLmkHWjsbezqTNRD3r9QJENjVieqDot
vbMJALeqic1oXhg4OVJ3VabJphurZRUAsULmOcLpV/3mLqlhy7OK1c6r372SuUmVzqcnqYOvKU2b
Hlx7HGZbLutiHK5d/Kzl71FuUufjg7DS1dARAcBrkBFwqY/ceqAPGy3Del61+RbTZ43GXlvGSFDk
v2NWQngwNqN+wl+OhRXaVrfUx2hZlfmlJFSsUHzPp6+r0qgVcbLU2nnlwv4N1G2j3VfJ3g+3Zfrk
doc0/ILyFpCF779G5i2ikxQ80aJCwA/KOI821mMKqawz3v/5YjE2gXR80BQcQbR323gZ2YA0cVaT
9czZdyM1nQPZ6+aIhJZwNh18pN+san1a+fmH3JMRApuuuim0dzU5BhrzO8abVXXqmXVRZYjaC0zo
9vYLaqNai9cGDX+1sU55+KXno42ene4JZFzA4LqD90R5uLFYhL+FZoaPlEi7p0E2bpFhsW6ioUbB
+VzoT2P8prA8swP4PD4cVttjomFRLgqiTeaVtDOkTxUatvbOQrDZb/1wl2h7dz63xR2cS96FLILk
JZu7KxazAhKITQYXmN8ebkXgHEFBT9CDsCjYw5vLNLSIumWCnzdEQ4enKgmcRdERFqBo+3xYuTaS
dh30YeI+E8VzNyOomNE7MU3CgqhipSWWvbKW0QTakmDMugs92e+osBGBfV4lVbAOdfcpCeBauL03
8UyZkUKkAA8Sy58mR+90mbX0taTwZ7yjNOF+CLcFRoAY82WHnIcNwa5TOFGkrnFFSnwwL4G/UTDv
J7W8gRSvQZxQ2FAOWCRzIleQ5mCrYLnFxzeju9S2PrAF8cTQaCHfP8+B0X+2xbPkr6Ro8gjahF8X
Rr03QoYWU7xMGHPicYK8TD4ZNBzRDV4X0+b2W6Qa/nIGu6SQCuyAFGSAc69LWvtIX4ZFMouBr73U
PTNiDDICvaZP8FPecXelPFZFv7ZblirqRkMD++RKlwb/D5+glj7KH1xzFK1CcxlmjcxW9EihRfHw
1I3vHT0QNf3U6NkupHhJuL3R90xN8q7Nn7Jiq+tP+IEXHfHHhvKEt2YpxDsRtcAF0NrPioednAtO
mIj5Lm8Uwdqk+e/j8DToLZlLqFIhRiLqVLFoFtY7UViITHC/sM7VtHnlfwOZ87aWhdjJerfUdjmh
riGKN1chdrmGRP1BcFZBfr/mk7n0A+4JcGYf/i1k0DGtBgNPR63LF4NQmIF9DZciptU+zujLOgj3
Pi+YuJKBzIS656yCcACm7sfXp7RrFD6jGPC4wdNGgLIDlDeYMjTDTFFKbruQ4USKU1wqR2I4aImx
pcu9BGK6iiGMRKx2yCCYfZgcu7A9QBWmepSLhGJDmdKOFThyczQWtVze3W5tcCQc7fE+4+wuv8zF
ExhB6W1bIBQ52MIcIDhWHIIul7A/NnMdPBhNuras/HXCuqP5lMaM1Kp3YgVO5HEw0xvBn01IFhHb
lmwWkzjC8ExTHDCc9nVnXFOjjH7GI5F4KX01IF9b0i29Yab0NcNDlujwz3GZSu9ZfO2DCUHAGs3/
oasDvLfqazT4rOqDF5NuKfsdoHtOOfVYMz9Yibtw2M76gI4T/b3IuAIkWsuiV7YNgUAtVOq8tkDT
wFcY2gZc9pbUhrUsPJOGrXgc17Ltg4d/jZCU1paCPnz2Bthj0kM1aG81FsQJh25MzElIUcmWvSAt
acWtbM0H7HyqjWk3XH30IMcWpE+NcYYOCFUaopJN3q5SPyTNgccx9hHLrobqoHNPT8MNGIeBBjnl
GoRfm1Hd2S2JZMPgJfR9EKwerf46z/XZzYAUsimHRCd+ne0bAnUc5xraIroEir9tZ1I3m/ROOoAH
HZhGW21gbVx15hId+XpZHj18nO7+pxUN/3Zm8J0K4t/pHv5fVDTYnOD//WDhXNQDKojvZwvyW36Z
Lejaz6pUCTiIGmy4bNZvswXjZ8jVspPh6kKXegbx22xByhn4BlpbNLYIoEKz8E85g4lAAhGLjVaT
Uzay7P/WbMH6vsFD7h0/26I/wFABuh7qhu/bZ1h7KzOxB2epWLvYsancta95HabE+PaMBCpGl55l
mc3DWCdsMhnE3TGSFB2D1o/BPuL3UXDRrfGb0cfTpRdmuTccqlMdWsVy8jto/Hl+VM28QII27Vz8
zoxsMS4EpWI8ZglohS71d2SYjSfREx9i0XT3hm7WEb6XwbGwJ9FhZ1CpEQz1+PGLaBNJSeN02xbx
54Ex3mNQ5cVRM4yXPs7MpV7Lo2g92qdW/tLUhbOZ8vEr1XvthaI9aF3VovnMW5iz9oDsMM3nczqP
8xnB88ZqMffNUfVQo9Ne4g/PeNY70Z0wLOtnMzD8tdXVfxkr/32zhmsBg820LG4RYZicQrgfft/K
VCYTLmXIsgXJxrX2Tj1XJ7tzfYqAhojUN7PNjfPHLxF0SJyQ1bpwg5osEdfez8TaELYKtilNlfEO
jR6tOc3UPV3r0+2AEHulNDU4gBoFfGcaAqRRlp4Vp6HNjDiu8ccT/ePmrm0L/Le6u0uUZmSGYanP
aFvY57TB3vRN4XggsYiKQDV9IMDjakP7O/vFdC41J/ySg0le5u30uZVUCL0xmfv4QeyFQagdzeAF
iUxwweke3//umftP+sAO07bfddX48BxXmHLUpjsuH6El+4e/6wMHrRuA02BQ38ymeRCJTZnZa2Q6
R8Gt6aanEQDASest8ZxdjXiwwdj35v1sC2wYlnohE8JYpqO615UqRAk7ByQtObSB3YKaombQxosm
O9tmIu/a9sBkfRgeKrJTIr93Lh+/iycn2/UqKkQ9vMaDr5+quYBKIf/LDEDSjHjqV0NIQOYwn9SW
NsVMj4wiVjR3DbMAL0EAvxoHY6atG2uEQMcoYcn1qbODCxw1wXD6kAeA9OHGX5pufDOBdbFz6eKk
O8q8C7QCB1nlbkYY3QTmDLspyfPLCGg7K3vtMInYPtmgkDHOtuRBiubBbl9JuPdX49wo56Awbnls
5gcXswxYtymbd04S7Wk8JcBS1evHX2cicQSgFxFQ6Ba7qRfVRS2q9PrnVxSJ/g+XFEkoayCPhC0X
SfvH5qXd6XrmM2hfZS588zkFQSk2gm66Xjb9XZ0b9T3ouPhupvi3E87THC4BkIbEDIWVk+9Ga75T
61x/tiaKPodAEVg23AAfv53TsfHycsr25TDV9w179xojB0cQw7zASRsvrpWfkSmTT8BkiBBK5Kxo
Lz8RVmlAxqeGIRT3GGo9YIC6nS8OEaEc7apu9/HdjkSL5JzdrjoYN0jllHh+w9cSUn1IWpWAh740
NlFWP1mOCmVKNOqvy2qWYT5Wtbi5d3xtH0fFtAiQGxH/rYaPamcTiYcypav08DFyiA02k8RfaQay
J57J7FYr3cbvy+4l1d/Kuc5OqBxjuCOIOq34y0eSMusghyPZajNFRmKMO7O+B8ytMuM4lKb6aGTK
0dGg4fhzcPr4RemCvR4PrPrT2sgB4QwuTEXNwaqd5kW7toyC1dad7BPPn3EA+T9BPvpsMCz7AFvV
RDR5OB23Y44hR8jrgDzd3jlAJRD9j3d1QSXj+hye1WJ+z2cwUppd+KtKXmfWu6Xe14mHWi6Ui/3J
SSN7WfZdfoLcNqOgexDsmtu5jAevbsjbaGMXfIQQoOCLUGK5K3HEwy12XSDn3Qqdn7+4YTUEBN+t
QSYNVZyULOFMKmz9xxmFOhNN10+huSKa0zyB1yQWsw0bVmqreEkhYYbGh9EAWe/H/hlaqbr2xTye
TARIq48M849f5iYU4LiF8JA6TVt3qq9dbUOhy6L4aFi58cyJbWq/EfvOcVHSezhqBM06Bq9z8iEK
UVymnIdmdoaD26NpQWOF9L5MHP+g+amzaaq6uetvJSHyx16x9J0d1vdaOLuXRgyQnXE9Q7Toq93H
b4u0xeET0okLArIwi6z2obdh6ZbeaQzP8i7x1Qm3vZVVn+1sVjClVcW2c516W/q13i17ZnPJHDR3
RdFrK02fOaVzGll1FB+eJp/SiD6uUxaek5TcVMQJk1gnr33htmJryv02g71MzwsXPn6ddrxMTfhL
VdDI0kAhG3aF6hi4BiboJBmDKwHQqLKhsW/IegmvhaWdEfpjrUaYyc2F895x9n2hHzVS9WjsdQDE
jKlxpUWMwXNsnnFnkpHa6Vs3DBLO4e5dkDSRVxrTeGk+LmLZ5sFBqyf/CWI+eqf4/xB2XkuSIssW
/SLMgEC+VqWWlSVavWCtBg2BDODr74I858xM9bXuF6wqR3RnJkR4uO+99jPP20MVy3gdBfgWu7r0
d7SiiUsaSP6x9Jc/3Hb6L7cdjiL2HOGz9em+8T5Jvh1ZfCVe1HXJKngs5y8jw/B5TsciAqITT2sD
Jt9D5oyMCXxBIKmfQAAq4hGHhcux7Bgy5dtilAxOKJjCbQTJLt3UJFRsU4RQJ6cLcRFPoDtJttiD
beX02gF3iK3XjJzB47KCLjHwSd07jBvGGOxi6MzqPb6JmLCAIajkZ6+cvKOpQ3FwguZj6pWE2Nsn
c/7yOd6/VGFwGY1ebESRwWeqOusJFqx46pSPkCuwj64NemK+WTlszfhahivWvHeKEQlpmA70t3BQ
PoSplFuZaWI/urhyujQWtJyyfGNCZ9pL3vWjOy97Dcseth/5WXdPvJBcqWCym3KqmztXvMulHioD
zOTHyhHgyOZKEwtxedCak5ezLndT5LwZZaSOjWuy/oY0AybTeCV1jlbAyDTspKH+PzmUeyvDwS+6
xnMit51TPWsBvk4aX+lrbOMbMtmXvyL93MN3OAAxB7k9Wa9xiTJdS8jGVR0HxOWnglCa399D3vtj
gC104ZiO8D38gY6uz1P2f1RPrleHmPVzBAuNRrndxBUJQfOqFRg3iYPuQ5wKG9QdgMkIrcyt9eZh
r89h3PIiRcu0Nk70FHT0dnrJ3xIE1/Kag8SWUpHP3s5UevYixEtQoeqtLXl2ZV3N9mvhfzN1qA2s
rliQnZq5IPnIu1xjzAexOD9pKdGTJJdje+iiF9XmzdUZ9G2hnP5klNTEcTceIUX886JNjO3ajmwb
raIy0hNnNFZ99MkuO26YZSPj/v2O5eNnPa+F7XzRkF3Tr0mvo9XSNmaPSkgUuj/nnsmRBDq9emHT
Acjcogr246ORtSl5opCOMXPP+1Rwc0dkoKgZ8TS7TXd2/fCIYY88PcR83DG5savrdt+KML+mjaif
mmmk/cEIDOElA7qS3DQNVs2NsCVvixc//cNGZb4/aPBtU1TpHC5t4Vn+fCT957fth8iMWssx1t6I
jQkkOjYlu1uzr7z0Y1YfOZCl53goLLoNnX8lmPyvXAvEKaExQmqA2eMvgxRfhSEm9Sq5FFNEuHvf
xRwjTNmeMa2suKWctRuzLwv5NScQ/lNEPCkwIcVgqhVvI0L9ddmZX35/J1vv3xtlouHZgPRczAIu
orl/vzcOKQmIIHI4pK3cvRNwGACVVKAamhD7oqA31suLnFZtknhJWYQIxK4yEuRgjGThTVZwNBnR
HvMayZpv3l9pykkHELSfh+0vdMoAU+ZM0i3/oZ5rnqXwSSHAHcNhLJNN2VX1JWqhtOje7Of3aEvu
uS12zeCRdyuUSi8kPICBRwu8RZtng9KKqgelW+KjqkV9ihyaXstiN0T1g4GlnH6n1X0LGLzAMk2B
Q0z2mp1f/UHzYb0vu33bEIaLxUHn1rA5Vv37E4zaAAOyhfuQw3WBFI6DeTE5BLsMYGHPPvntW5uM
O+TdHXk8VnVgMbD3Hr7OLRzcdVKXMFUzzzgI3eoO3CK44FcdX9ibzfN/bgL8436mtLeBmvGYQq77
3ILeLxMzPtObHFfOZG1UWI5fXFjH62FMWPDbMHpo8yg8E4PIDpMitk4lzYhyhA9bF8zzzaLAB8m9
sUO0lT11Wf1jYEjYM6/Rkip41eOuPZkjXOfl1zhLzD98cu90mvMZ1DNppNioNB0dZMu8Uf9jFc20
ajQiKBwrnwEdeTLXJZtrhDKy6/WsfWbo9cPsU7I5Wvtg0yhGu6BN266fOnJCBwAvVlBcYpvkrKWw
JhGIrHfZUQSXLcmtDdFgD63vp+f7kgTJ81HlhrUhykmssjazX3AJf017j3QSOTLRZL6u5i10ucT4
nZ4C5svj6vcPnfi3yfr+xl0H6hyiV4M95N0tw9olhNujfUuc+ufyVm1sHzkpCacKbwu6Pr3dujJQ
R7t+tZjwoJbeOGJgSozKH9GAPh37+bVa1mzTcMxvecjgNVEh6tFAnTqwkUXUdlcfuN/BVV2ygWrj
fuhjNBtBfvNluDVVQTSHoDP8h+/1lzWFN6YDdaDP5Tmkwbx3b3sMx0kGYl6kVPs974bgxULKvQ/o
1zyMcaW9hC3hA7nL0V1nfs9peaA4IkCB20QcrDHw0LECyMXk1dzc2qhvZGdDzzTdfV3m+XMNg2Xj
2CVZJ/GEph+9x44Y9vpmAeuGl0TplGUkqHKYfZCG3Xw0Gmc7Iit98Ui72fk15P50GEi71IhMs2VR
7ErCIR4xf04HLwkdlG2Avxk+WI1sbg4OQAS7BSX94gitiLQkdyFgYNmKHymy26ff3x+zyuhvxRO3
B5+f6VmQB3SdeK335yKzYjnNHZeugyEwEM5yVEZUjIpy5iy5//33f9ovfYPlj6MSRibGRmCKeYv4
x2PoTAqXvwnRJxhseonQt77HaICBsFv2JhDWdFXjtRg155VMy9uUMkELkjrbcjzQNg1izICDTRMH
x6RP5Ckt85+ebyW7ZZXBN/k6KRzZ9zUHgzmL2oQOTQxPUIPHJ1TKDYEqDPV+/67sX+5Cm36w7aI1
RzhmOZbz7m15kTMUtt+7K0B4w1powj1z70EfHZg/sl1UZxDjREVzInRs87NTpPYuT5vg4lDVgJrp
T9I0g0vvddkqV+DRIWVxIAjK1nlQjfKgi7U2dBRULcuGafrBT7en5CKSvNBfkM2naAAs4yXEG7qV
I4ciqM+AG0r/KbdgODqF+aQiilQV8d3WBCLTRtmXcSuvYxQSW2OAj+8BRmCaZnG0Wtc+hIKUiaUr
Q5D9Uddwpyzngfk3njH/yZz2Q9SnT7ZG2ocjneek98XTcjGk+yPBy41ByIKBzuzu89JzEJF64uTp
nYeyd7b3PRS0L3livP3lE1kukddf85iuhNcR9IXGc/rSOZ8Ih5BHg5hp0vr4hI35opVOeFC1R+Rk
9amiAXRzYK5syzyzdz58OGCZX9IyAsBKvtVyyW3MLAGtaLBHlfEckBusd3V8zfzxhsHRPA4eap9Z
NeU/9AnnLJmVJNoX1rdOSvK5klZ/KEtBeQ0YjfmSzeHSLl9IcpAvwsIzRU53eFxeI3c9PrQRN+Hy
T7sQiik5e8mjRvxlMdch93ayLhk9dR68S2Kf4f9ohvaZAo7MuLn/padkCFWUpBG580a36XI5W/Vr
Rug18/O5fHUmeeDmuiztLSRZ3VWU/kWH+/5KaO8qhce5V12AvniqtKdyPiGLNmeoS+09XSs3h4Ml
7Pip6wXJPFN5VYtsp4egMt8OkQLRWPj+8BTntFuxnzEgdTGkRZGInhD5/eeS0hOrqgk42khhZSfp
sEuHvLlVJT0nOqEPy/0TBWm3sm2v3C03FxaHr7WmnVWS+8+01lCzQBuuMXi8NZ1tbkKf6azsRHfU
htB7rBwddGvp5U/AOZdOXOt6xWOpQslwNnE4v1JX9v/7aXmtdXttE8XGx/s/bAg+AKaxgjPnQMCH
VDsmbbfXRgxL8WRYz5n9XVVR8aoHdXYAQv09i+j1QzRkXeSplc43LyCrp8d6fI2cshEUAEl/sDmp
baZG4THgmLShW9HyXXY9ZAm6v6FCPSUDjvO15UQvo/goCX5T1Ydy6t3z8tUlXviSJMioyBh3fgDz
zpCqEYnww5WtC6La+abmQi/2SNGwIUwfwNaAlly6OH4WfZUyRORgpsVTB1937erqJwdDai+ae13c
Fa9NppM9JcUtzsongObjJzeoejhs7rSqO+iSdZEqoDHjwQeIe2Db5aX5dcvK7A3Y/eTYOspmxDkT
BIcZD9EArRmGfO+GWr2SNt6GNHXzV1VR5eg1RsNSU8X+fqxrZDQ+FnZT38aeDkFv5HOGGzBy6WfM
ZbXhqSMQABFE2Nwi0+9WrtvfeoIob9Qw6D0CotqSVE8OqYG0TBda87z8BKXXPJgFjzIzDtPZQsvv
IaEniBWnSTPJNaE/OekkCLMiupgZMAS8eSH5keV3kVp0WRZA7XwxpTkdupZkvLnLu/xdaewZ5qjm
NaC+BUQPnnRQgamTXgcikn/MP5Q0P3dRrnikElzRdEaDbj2Ubb4a2q496nZ5o60W3ApriLdGodDW
ll5wq/0CjpZEssN/U8e6eQpiNR29rKpI9enhaaWw3cZ58+r82jyl8yhwcvVTiKiFlAW2Pi+xnzWg
VKgcceinHlIfS8+ngwIVvJ//akFO8ZE2dcSJ9r8XnJTRo6NJqBHza31qbKO8PIlBYPohjmRNM2/8
lIUOdkH45tfawGtpOsO+Z6xyGZ2BmHSn4/DxWQl9jv+OU+Jg7erg15WxNaHK4uL5lsSfQwXLqaym
7sP9J2fWxqf5q2Uj0eB82m78um32YNenx6UFuVw6d9pKGKNm1hT7pYPJgBRo8NLWXLpHS4/RnjJQ
aAYiXpugm6Xo8oGwbCeB9rzoC7lvJ48y0OdbyRw3fXKdfgK+m1sXq8wO1hSHGwWv+Jqy4NJXZZKm
O/KWqN56RjIABIfCxNSsFSlSNJqmgE3OD47LTyWZswh3sWOulEL3kbtaccnpZvmsT8fGQ11LZsF4
odZDZjWQ6VqSyFcmmrtxCecmMcfg4IuhhJO+i1pukgi/SLV33yrRhacO3wQaYgdNRCf9TVnXcg8Y
Z9YTEQCG0Z1KYL77c6FeWqak6VnXQnFoC2PbTrV1I+EZaH5Yx3BF6/5gleq1snzvatK+O94/R7+D
dp5EI5oI2VvrvPOMJ5gQ2dZXXoRLVt4gVNYnu7LPbhCCB+f2XS459+wI+PNkzi/1PTMUU4Q9gnnk
kQmjt/sJye4G/jfzVMucN2qF7JfBLeWw6wxXYHEUwX5LhQFk51J05TerQkL34OjE7ORYRCPcm076
eO8r1y6BmDAJ+2CTW7p/aOf5jhEyBMxkQ4CFnQ02Mlb7pGnhlpXUO9pTa77Jrvor+moZlbazxjLC
oRMaqJ5KOkixNF5UapWHZaBs6z1LTFgdYi8uYNAX5Zk4Bht2tF/vEFGR+CL9+tTg+j0asNH8MB8f
evVNmwTH3vni6uI1qxNrL6OEnLO5h2kZFNM0le0TLYHYj8PPcatctsW8RYSOhSHx0+Im4vqTZrTt
s5NHDlNblJalivU/HAOtubfyzzrfhrNgzlNsuhQOwoV3vZcMuB05uh6C2aVsrL2oJ/zRYlbV+f6+
8JxvjAbsI2d8Y992GNZq5VDJlNzkdAz35K+UD7ptKQYecUyxNf60JcMBl/yJurTRtCFQWPtpEhHN
FZJFpqTzokbu7sxJ2ldHKRBXLup4e01kY09KPbzWuV1sZKFFiNMM7Q/aoD9Frt6fqirQd5YR2wdJ
hAfK/sHbOiT2ktg5SPOaj/mWNCt1ykyocL+v5Q37//mk6H7o6C4AJoKleDetdmyjdDRLX548nu5E
44/Nu69hBt3I0Bzrulx0N7Ovwjc/GaqGj6p/jnp6zSsjdZ2dHsQYDUuEP81oEMSQt7fE75DbQ54A
dFp8Tjxr3NCqiPaN467hSXe3iDwcN63ibymtT+S+1u5eEASWs4kLyaSzaIvnwlKPPvCJ3TIjqruc
JUkDsJc1KMyF29yIi/K2UepbKxKOjXOVGNHF1CY65427yivYzJDruTXTgQV8JIg7x5JHrXBYJCKW
Ke1Vn7PxLxdk8NaBpNYvATSofd5IuHKV3mLCbsVW0NIBkqvO/iQQ+Y4KDKbmf1d6rS6mquVTLRPi
vJwf950/hiOTib57rl0LKWbVkToLNGgW7FcJAUldth9I9Dk1dggZTWpTQ+vYSx8XUQmAOra8VD92
Y4STaCzq/djG3ARzSaqi4EIOGiPJeUFcLnD74IPOA9HSbd3T0BHIdL8340Z9bMkwXOGU6TaoatI3
1HIP8ISIg9Nin1aVmR8dvUiPno+InI5SvsLkxlaytH2wCcBImD/CEKZV3GrOyYil2BFigrMdKj6d
MFG9VL0+k8+daicjOBGFgKcQeYq8PlOztwxzUBoD6t7lMmC25acQl2gozSq2bRQLebbniW0zdy+L
JnhMpWFeeK9IsjuT4JO5HtLzB8Z9ybPvJ9lDrSwKtsBst1oIh7egna9ZYJ4jymfGBw5eNNp5kx+K
t+XXypI/fv/YLCfcd+uLsG0O9UifLJ6dd26mEbgc0RfsAK7e3cLOpaHnuMXnAQXVZpmboqku1n2U
I36cC66IHBLmEBmQEenJHt2AAyt1VM6JaRnJvy7efiPstAvBGoyNXJFcweR3j6XRbi1bEivW6PLR
AejyWI6FvhvmlotKneiic8gyO9wHMo/3glxXZl4T9CnshkQmvYGics5LhdrUhJhxbM2CJXIHpc3w
SbTVsENKjkk0v9/e/RwNpAHxJWjPap58OZ2XvQVm6rGyx+64gHz1Ov8AOtO6KD97CHtdvDE6hm+v
Gd4JLIb30TjEveG+mVh02qAajxDVnMdm0uXnBYrQauAZCIB6ak0R/GFJs3/R33C0AgNuQcVB6MZg
4d9NlxTptB1YBCpSrjLum08QLTvFQ6PvQzeSV6jdxaYpBLg5G6lrktRvirwWjL85rPNS+cyicfeJ
wSdjSNcLqC2mDasTxwtD5v6g5htS2jUiTmElG7/35HrWyO10zVGfoErtCG+f1gmxNNsmsxnpurFF
vcrFkGgJyE3qGTvL6jg7Jc15tjMNWUZTwnqppT98KgPnMFa9P7uo/zegbw2GiIicH0NdIKCy9HWR
qReo6vxr83Zexeo/aAbUj/8/Ycj8dTzDvuyZcw8ZViRbKVrCf/avitIrNBdlLpNLCzMF5wGHEQxt
8ajYhFK3KUfpHTDNTZ7gUF+X8+5oYMO4H7eX4JpFnCLcytvxp9xHc8tLaVxa29wX2QO4HvE2+deC
keDrcki2oS9SVvibwq3sW9/G7TPVEBamRYIHoABLx9yVFBnRE4lvfzRKYzgLv6tYXvNjkc0xhnQY
8ZWXlBpzHks+eNGpnJ37+ZhMZ5dlos05gTVFrODhYATpIp1BvjY9MxcgeWH0b31jMg/OaxuX9Dyd
dSWHrTQlMl6fF5cWlfS5yM48SROCfas9TWFAi2VyLsk8/I287HukqZdpkApx/aweLG2Sf+YW6L2W
XppEQ1NJ0iL/Isre/wCWWD7ee+oaZ4j5ZqkPo7LxLRM1QbT4I02a/Klx8nrFOE+uURt9uC/+Y0YU
TF32wVHOFzdp3U1jS3NnAWQEUp5cDSPWWa2KJxPl88c6kxcX4Yu1x8bDWH2WRIwZBTMdKvK84uFZ
1NHOpaFzXi4z0fdeS8//r+V/ocVasc6dutqBR6efJ3/gM/XXgZjci9YL3dkCazO2RBwTtdK7+lkv
SLdqHcbSqZsRyYoBxrM1HjHdLViWQB6NEIegMCOvmh8M9MPOqjBywovxqhX3wpcpZmUqzNJ1D0Ui
MKFNj315NOIP1VDbL4xPCevAUR08ROPkYSLy9VMwnxkzD0A+S8ZhUadkXUqLpsttkoQqAnatCl/U
NKoG56eKyTvMKS3oSxiT+qYrbPxt332KcDY82PpoPkmUkZsUVOI29RGo49YIX3MFbo9lcOoR03jV
g5g1AW58ClJvutQxjWYydMfd0sSyICYQSFd9sKV7XVQShP4N+1hTt/tzpCwsZ4mqT9Bao3UwEDIl
pjrAHYP80QaTc7hrd5abKByQA1IgUTnplfpBqeJtRiB5jLxItBIhni1iYhCXwsKSkmar66CH0lix
qDyrGhLlpHaCo8CaoxhxdHOpw4CeMLAZbyXcbNuOdhGtmrH+2EsXcsb8BIjR+IAz27uY8yDV5rfU
kB1/17nbXRgtUcuzqGO56KDUjmE9ln+aicyL0L/2YkN3PaF7QKG9WXjybuRjmZRJtQXF3cmJP1yw
9u6oJ/derkYkJHGT/Lp8qK6JDCZLdyUT8JM2YAHMhupr4LmYz5bXBj4dvGitiE/RlMacgfLx0DX6
g/TlzBAJu+rY1lPwMGlMCtv5V7r8FHttpa1CsKNFFp+NoEdlRKCZG45fugF1alqL61hFBznU7bPX
Z29k9bQn4Qp3VTfKfzTrTC82wegDcnaJdB9lUIGCirKtPldfwdQZf7Cx/7JN4olG742s0TYYTwMI
//fabmkZce+NnbIyxIdBS6GqUpGXh9hdLVKUhm7NkV70NzhOw3FEk3e2m+hTkVr+xaT37ybV9W9R
niL42Opz7+RJeJ3ewCzNmvGfyyWSbsTbRyyF+hDa6ozF5kvLj3KSIHWXH8miQr0wd6+6cKDT5giA
qNR4+B94YJdPUkbKX0UumR1+b8CWKFE/ax2FeQcLM1b6+u86sjNzDleIinRGuBe/jmPax0RlT7FX
H39fC/4ypeaDpOnCskFJ6rm6+64WbK2wsvWwzIDQB89az4ZQ6QxG/fmnuOl+ZkbItjS/tPxD268F
GkArugue/n5AGr+ihYUxKlQtgrAiCOiBEBRMMMzl72LfzmlG67AtO92jY1nk2lkwJ9s2BpwWGN9n
jejIBtoE7fyiBsJW+LTt1TwX7+gGjK2hfeiC0F5XHKPWzFE5DUf6LRsHBCcoFW+pLKwVj27+XHSI
F5Xb9s8qcihZJlw1v//sfh3XAi80ZqWiCX8A6tE70X/Yi2kWcJFPk5jlKrI76HDOSCp4SOSlySCi
L3tw6XG1dRCBIyZ10XzecbNqE8Ciu9Wm3q2Stte/pbytg0aL+KyTvXYygrI5B7lJSGGTX5C9HRi0
i5Mzkvctet+5QIiP52a457cnblhvXw2EgP3+Df5yc/gChYur2wzRGNga70UgiVcNneOh0b2PPhof
//v/FHHLT/elf+RfSbRuxEerTuGsdFgK1+UigsYCmACkfEQOc1IOADuGplc6V+F5GmhV2Frkb9s0
3CxFubSJOr7XBGJqn5ceeqXKVd5Y7pmx9dUIYuvYkk9KVm4c7KJJ23oBeu+0d9IPJBfSGJGwBg0v
vRlDXKGgd2G3Zb6c4yTcxxLXwK1zzJZ5Hs26+bfRMfI/wSnmdfuf67ovmEk7usW+AKiRSeO/FyiI
Cf3U5CIgGN23yOmQ41EzxhERDT/R1ddXDBfJw5jLUg8fHrvDU9b3yDbRqazqecQmBhLYp0i2D8vE
DUaK2uWZA9rVKP2r5mBgnSx0lcuvrBLtQyUrjc8ZaTClCCWD5uXGabDMv+Kuwm2acRZ3USc9Vmi/
5vOOvy1cqP1kiiGNFtq+NwB1r0S5NVhLL0oTx3qoJySEzptN8+eBsZV7izSOTVZIbsTf8r40/Hov
EX3/o2mXGec8cAXucv5QVfzRMIZqxwZjTHpKft68zWjldzxZOmmXWrVZtte7kNIrDOfRSOkRNPP+
1M2XJaNl+XX5aWz+NFh/vwvz6QL1QJ0A/gb/w+KK+MeoWxS5nYuB5OX76C6SeEIDTnzEJlr983LR
BpKQ67Azd8uvhN5PT4X5QU37RU8OSDB+kSpN1wJKZ5filC3gE7WNHl2Wi/Jra0uVjjETb8SpHHT9
wcuhbqrQcs73C2Np9pepWA0og2/3zqrsYVktW5Vrk4JZp7RjjIaUxca01NEhzBPoEHa9cuYVZPpY
f0n16lzGw7EorYZ8x0JywLi4+pR/cKanfCyY6hbz+9MDaztVyroy9iJlcW6aDlR4R9OR7kqrzRpX
50C1jmAZYFEtd0tXOraZztE8PY1p05xY64cnu2t2Rlvuf7/6mO/lDjT0LCxf7E4+BBRz0Sf840tx
6b8Txuzad5WwcieW1/k8PCIFR4PPMOznFD8jfrL+sq38w8CkLErk1l60GYlQJxvIkKBtaY/aM+1D
m0BjAR0hVdcEm+6hdaZvY+bpJAakiN2ZhjzQuyv+sEv8uoiiJkbwAp0dKTtBRO8qvHiKEHepnFCj
dNLOYZQNNxR/b7aU4ycgy9pm2kRJxBBFGulHtGS7Tor+5hTZc+1ISSRmfrT6GPtoN71IzYyPNK0A
Qpr150UttxgG/F56R1/wjc3H+wxBMVKubhemxZYMGJrhSRsfBPlVQq+pH5fTnKJZ8rCIncwwHs6V
xshjHjYzberLNvnYwhBwWzl99OvgXGXRy+IZGIKSGkhigaNtDIJfs2jM/P6L58t9t3jahuEgcgHS
51p0Qt6bkLSoZEzcYybPm3o8oBRqn7MBj0zkmE9dJ39WFht8g3N+lwsbOkTVQw+28vrYGHq6p7td
H/UQcQWWpHMs6A6heu1JTCtjjwhWLkdIKe79Ryuf9PX9sbcTwG4RCbymzVitms8eYNt3piw/63mo
Lu0QVk9BEFc8bOb4JTdv04hCF1BluasS5vemEtZW5FKuusTUtsJu8A4sM/+uAis6URv4HdwqRK0V
witO96Qgi/3k2uS8OOX3Evrs3gLbcx345vxAAvyb99tAk9nuLiRNJEF1dvcX3TO5GtLKo9tCavRW
xXAYHLslLDQdbkodvcZGedNmz8tstCGL+5KW5cH1EGKH3JCXROF+WcYg/dgFG39qLEBCRvZ2H42M
0TmqYPRZlijWy/oT6xNQHqb2d5V/ExIwv4iqhHdR1LSPid0Gm2WRWC6e4TXrQE+eQwfEgMrc7pDo
dbYbkrYF3E8kfNlJjhgj774MsXMTVxW/hM2umD/dCM2JrUxjl/sOSxxuKsLu/HITTdV1aTT1s4XS
l59B0RYftKINn4P0jWDZRmuOQeNmBIlznm5kWv7hiYai/e7+ZHNHnoc0Cmil7xrvG6i0ZH097ZKA
oPVRHacZZkxqDOL1Nnskn+FDr3Hybi1Bem6So+iYT9iJ0t3HPhzKizMPnOhl4nWvoNExFrzdn/TE
P98nPnb8RSwzMI8D7Ckp5YPTBc8S88nufkh3mmQboBE+LXt/AS8XxHOUbnhqmt2AzObBa2KgW6OB
KnlymNCYI7wAPbNBs/1P+KOwNa2DEMhLS8y5nPUrgrnAY55V3jYTE1QVN7+KSEfdoYbX2E2xhQkS
RdEqqG0l0hn5VUMYmZsvOt2jdYFPauMyqqLO6MCpdIN+SpHFbX0RkzNsBa/3HgyBmq+4YkoqmzDd
qdZFxjSHYNy3vEINIQAG9ElDSw+260exjedfrYGx4X31qp32RzH33yaI3Dheabdk86+pIa6Md519
lDnNG/U1IRb0ihsjbPd2mz3cRwOl169I1tXMB7v3xoNMsycvhIBWtEwol7KmF2B2l7vbcLuJmVoH
qaE0JGNX6OMRKYfRVHxYND8dyMbN0u0clr4NiSVi3zOuJEsblVATFPrWCKJvsZt9JN2yPYR6RIaI
+Pj7ZVO8Y7s5TAwtE/C4gUyQzQbJ8b9rzob6cvDayCNAudkudxmE4Xpl62Dmlqpcs8AtWaRq9iMZ
1ZQ2t2qW/LJ+glwscp0bIYzXfRO0txL08Tp1P02djSigs4rtYJXThnH7yLDjsvQjehaIJxkXF9NJ
HFyMEKSWwpEH8mdVJemeWoVBedf/x6e1HAj1MQRJUiG/xt+DEoXx50amI0bE2n6OLVKG740hkQz/
sXSawcTaawTbbvS9lWlV+TagR35gltfXRDnyhEOqGwgqbRzrcG8/gvpZW1WLpkREU79L7ekksnyH
u28O6ez5WjAy0M8K5bVorfxm3egc3HcBlavykyTv4QHUtZjJPbQ+jZBgVjMUnJFD569GVfl3HXmM
Bp7ArT3gLqV4kwCLN1hro1WOmQF5dN/c0jg3d8VgrsnVYlzieye98IKTJotzUifxi1sM0B0AZ45R
eRnRFKwjhSdn8YAsjeZCz29uFU/AvvGBlRq1MHZAWbDr5pYHRIuHdhGd9X5OJ9IYbRDxxGTCqhnp
94GlIGfsHDasNmEro3NIXKXscaiUla+vS4exfUlrb2MYjb12SVI9Z/y5OHJGf8dTUhwGiL9kAg36
Ss9N82m5iBCGjOd5zG/++xIJpqAxepHu2jYS93+NWXC/sapEf0wQJ62ypv/JVjCcvcoyNtFQELKj
99PF0llRvCjaWHNJ1LXFsS5F8GoTybfT7Jm+UY0rLZ7iFwOr1UzD70BOrpfOYWSPPJwGBpoWf+hr
25Zsj+dFcbIUMyaF/3/0BKEJHUbTwwsscovBDoUSQYP9qoZGu2a+We/8AT6M2UwckDjZras69Q8Y
Czp0YWprkmPG8FuUjBgVGtAxABWlUprBsfs0yMzZVXqR7IiTAt5Uxj/dfBjO+oigchrIYSlacQjm
Xm7cJ/2mcXOEJ4P7VxHa3nzQ4yaYNStB6TS73kpOcebEx8n6Es1LRTCa+dPYjl+Xc66Kom67dMqX
iyBwZGfyNRi2uumKJmzXwqwB1OpuiXlBAAncley/vCm3OKTDb8TivKG6ib9xAn/wdX387LnqrBUa
dUE5gROe/7Tlz10uJjN+5NPh9r5yqr7gnFgmewHx7CJjmV9Q/lqXIJPEgvWq+uxkUbPSwwr2Tq+F
B9cMrWuJG+ghfatapzk7YMw4O5pTcRQUScvy7JrdT5v/+hEtstijDD+UGgFR9H/YjtKOHFXZEKNk
DvLU+EG4j7S5WHE0ALRm9ja/oz5w+5fAD7/qYRp/q5P+rEVSHfhkv+EUJ6gkVOlJm4Maetv3t+Sm
kq44md2myniUbGXQChiSc54DcC+yCMbRYEaHO0WhFZkDxI6Tssg9XCd315PdNpvllO1ijDy0ncEX
Z0Ufke96WOdySEMyfx2cHBbvYEeb0c6itaFTzzZtHexK4mAeAuA2e1gDjNkNxRyugKL40LQ0ByIl
pscR2RE2Lz14tESIEX3pHUj7W8wDgxtTbvTQrADqEJ9S5546iSnYFLJQHxK/H9aEOeUFrL+/ZT13
23rv7xPLSg40tj4Z+LXXViK8U2I6z5w6x5e+IOtby+tmhzG6+EO70Xtf2WOKYYfSLRP2Bmdt691h
KC0cqyX5rH28z9gczh+POUePExwEwEuzhbGyMFNFdgsGiA3myWpGZpihWgN5Lw75wErtoDhMpy1T
ZN/aL3s0+gy1K2uD0ZRH6N8IKuExrrz4itkM5qUGVHpC3xcx2P6ArgkacGpha51/SkyGaVHRpJu8
GqIXq7DXg44cRMXBk/JgEzMq9LcmkmvcNf9H2HktN65k2/aLEAFvXuk9KYkypReEpKqCSXiP/Po7
AFWf3ac6bp8XbhJkbUkkmMi11pxjRluLYKZFl2jeDmFtuQlbP9rUcbEORuRcotHVq50+dMxRH+uw
3QGytS99ytpHGsYi8B/x/xVnIpqAhnrlthl0i+IvWDe9lxIYA28qI3ZuFg1YujYuwS4BUJ4GYujo
TzJBXe7mgMimms73lc9sMhSLkin6LK9Q+rQ9QjlHUobiQcSZv5s38xV+enJB7PxaK6DaYKmVgXuh
W+Gu/o89yLz1/fe+F00rhtY26npNR7v0d7WLvybPB7Si6z9DVCd47+bBDkOEBRPMKaBlkhCYvQYu
LvZUOmL9qcQJtWgFbEOzV9pDa2d8dKJdquzYkNcRMhXYyQ7ga/E6DPSuejm0B6m0m3/6jPMQlYxj
UmAa2EaRxwALKNRXk0YHu3Dt17iP4nXex1uE2XI9u2v46hgP39uNQIFYa0lpbGwvj3aUSTmg6ccU
6sYPg64Tv+bkfqMBzTrU/Cnr1A56eOl6J1GKZ5tU9K01iQ6HsfSPbGXyNZX63lAJd3aJfOhxKYIO
OLRdZh3tCa+Qxhj+fICySuigp0PqVK5bIe0lyAbnMt9IA11WX+TtUkdQirlAxsZ2IHJQkgmPku1j
XpfqsMOs7ATPSutflQS0XN634V3E9c1X5Pv3ZyERHDwHA/ELbJqShqgI+vW/IIE8a0msXtzCYfFX
oZApsumebcOMtiTtEt/cN71YesPIx9A2X98bIqZk8IMnI+8YF/LUDQZCSjd9H/DJLN3S8zaa32gn
EyPy0kw1dYWdBsviNHcb4vtY+T0h2eZPg97MTlalvvEUxlwD/dsFBl3lMx9gbURKeiGkdlghYP0w
KIwfTCHl1XbITUaEou1a9toTb9SULFnIk1Rf2Qy589z3hv1nsEyw7fg09dVjJ0CnErbQs3BfLeqs
1fcNVmRgfq27whVynYfT32gOz1uXhAVie9OJmJn0iXOrXhkKCIQJTWizydf0jpMtA68beXGS0QWc
5KLvx8P3eLz0aqQOldROlKs/9XhI70kAQDngBFvkaSPhTdlvSaklR9vqk+P8A/yoy3akbcOhJw6e
wGKwEyWWp6aoh3tiBqfGLnCmCRNkgFsbRzeKX0oSUi+JQed1enfnR3wIbwUShSNsErlwFJKCWq6Q
S6TIBRDVFP18HOE8N71J9hu9OzmSkdBVXuxe8TejPoSb0mqVF9YNczkGJXAwdDmFk7jjkj7BMcPd
Pgu9ZnFnlHGYObq7pcPi70vaYRAILfWHYdlvtRs5D4LBWW3pzUlr+/ps3tIKtX0uLW0Dg5dtKwaX
n991XdvKH1hCu0+nX7R2FH3WLrvZxiyRwtoYvb+FpUVlj6dhcuTBemaPW6C2nR+6Zh4vuzHKthUz
E6wf9k8xhK+OhqrZcAp7PcKLQVszzdfdwTmNDgNKVbjGQqmzevO9DRf2kvHXMsTDc8zrADNr+697
8zEnLgAGfvfK0yk9ICrCtY4Xf1Pi+Xj8fsbK0IzNO75Uhvruu7I1Gw2ugegye5HrRAKRWuI5/6Yg
qxsZ/Vk540g5ojVbzrWGTju4AfFPhLZ7UKa4hrm2yYpKnLAqitN8D1oTnG2hussay/Jab2W9NZyg
ePV5fxexYeCU4XaZzXsrJxPn7zeisazHYrAYobKxW2iGuuxbmymm8R74iX9sw+qAqs7xj2Pbw2mf
zjIRKfjoLLLE9ak9gH7Gw7UXqltXV5qb3ia8vwz2ysXU2t356fC9Y0XTBErTcrMvl1PSSjvypqZu
yIw2oXjItt+bK0nw5LLpjeDYt9kjvTT6k2mL51U3D54O1toRI7B38udTsr6WSC7UvT5mlPczmsMa
OSHBwYNuigLIFJNp1Oib97l2spFQrQLTIgVjsi4Qov02lwr//Uo4D//+uhAa6PYISsNtZjEI+t/F
uBjGNo86EiUT3yYNq/PKByswesiwnvEqvHY/xJPgtAyx80z2lWjk09H7mFzHqj6Z574IXvvO4gsg
/TfHikus/2EDNcJ/A0pFgGXQIfhQE6rPsknYuyc2YQesC3nV5nBMWor+oi0m4GKbHkyd8ZDqD09h
64SfckwejZALsmK2b0rnNsQVSZNmoO2fAlBYdAnz/wss9feIBUubZ6gGVaFn0Ttz/xqWAiHNKq3Q
w40+ZZ7Vnpr7SxgQ9qItCUOAK7xyXVUcozHFIu2k8JNxwRNkuPUK29iQnZ0c5v4BZzWZtyx3d89Q
ln0pikeGS9499p03u1D98/xcFo4XX4zbhDgCL5LNe827DSk8hw7qtII4Al0sZ09N6yi7AM3POpcV
4uGpLugHJtT/TGtjpQbTWrvq+rvfmpem/cSM/uSOXXgQpmj/DM5C2w8vYiyAUNStsp0tKKOqkwoR
xA9uprbH7+bE97fO7Dq0PJIOiRnG+tmhbbb3NCVdWkD0fS3q9lkc99veV3Fg2IdeFj+13vSOhpuf
5g6SFV0M/4ajO9rpuXrEpqFuLGwmP0D/WFMhQXH+nD7NEnr0V91ttDCnxXwp586ophFZWpikYAo1
+P3fz37nbxkjPTJGHaScTwI8LKt/n/3WUDR5r8Sb7+ankwj1yhUwW8QDItO6C3IaNf+68RuduBL/
o9B6/2R1pnPX2EpVFaLGVUo42JuJ+WChtcDpHZhoxSJTn4fO6A6qQq+3N/H3zR9PF7MlUHRvghJn
I10pN8bEnkxZmON4gfgeHcaqQoYdemchtWEnXeUyj4vm3icJniscmtqeNK/SXRb64Kz8FNBCEAln
rxfuMlTEzkQtgQmnI/ayIAGlzxIaT6T6bpTBxnkZtfphop1OD+LW9ZZIjs1pnncOEuGdZiNI7xcg
fvzEXjlgFmDFOqfvTWjuYkJXVeILHF3/0hnk4ksDtVzpvokssU7F5b9/TubfwBJPo8fBoA0RDdAU
7e8JP0VGJijI5VJWLdFvWeMc5hvrf+7NDwH2ImmEaOeTamze/M7vJ+vGcKMlJhcRjccNzCbQPWpy
/1bp5pBvZW0zs4mVBJpDVOylmoFnK/rjvNp/06zkOer5gnyv+iGd0seORMalyQKy/j6Y60ax6xCU
bgYUAJtqxI9oEs09+Iz1a818zoJDOm1+putQmIAskqXzSqpv+n/VNv8BdOCn4ok2LcdEcW44f53T
bWoOuHVNNLCxYYJi9LBfh7/VyGw3ReHA84Nkfsxp58PvFT5ZJn53JZcIsfooFBSEVbNo3WF8Y+uf
rhUvd3fzQ52/KmRrvraa3j9iWj6HZrSZG6npZFSqiNhwg3/JGoI8zO/A6qMN+LiTzDx3iQ6rg2s4
IhIrm1sY23CV7JqRWUDeCjz+P5Gs/19l7X8yAi2cFiRUuJB2cFP/fWmzi9RrQpRmS1dtGHqnsBD0
OsyurYyVY+xon+wvlA1tW4Fy3gUqm8ujGY3Rbuict8poiqMzOjnuvYaeujHou7LOvIuDOB6rYn3z
8ALQlYdjOzmHrKCBBOhebYJtr0Vp4BeG2wqeKUT4xSVgB/8vPQsdjn9IZi954OIWjgChowG6f8PJ
1ee+8p4b4ZdZBcEOKRO7OnfqyTnJ78DxSeByAJ4ZWnQRQ6/f9cQnOsGl3GxIAbB98ZQMabumlR+i
NbX7sz5Y+yzvzI++z96zfmyuTlpQWqRpT40f2RTxaIqPXZHbS5cmASrPzFiYfF2Ouep9jgiv0cEK
Zc14ycVT6geXYshD+pLc09m7rlFsk+JRdPlFL/3baHbVQXZet4o7lO2T6sdIy6f/vhJY/3F2Q5zg
o1R19iw28LW/rDRGjdcyliDDI1062M5dZJajmUSkIZrrHgfASrdL83WUpIZiu23XZVh3R0tprCeR
jwiLtejWG6H1RE9Crhy0LFTvmbeME2iZ1VRMhB17z8YY2Y1MpQYW+x+uOw7X+ck6OCCXjV9ik1hr
JZQIexTA5yI0cCIpIqdJukxC9S1Jf80rRwvdHDdOq641ndwMz7On7UREJz1rsZeZ4bgFNFkc+9xo
F7GDMdD0BufNSrUjQzVeajhXHIBRJ91LbsA6xVVsvGdducX90v7KHXkvJC3T//4uTxL+aaPz7xtD
EGOqrbouCeae85+eJT0d7V4ga1l+Xxo7dj2IOQNOdx9kOanDC12X0Wtox7sUPiKnwIRungaHXeKR
0LJ0Lb51qSitjepGysEs2eeGva3s5llx7CXD8nsbzITth+YGu3nqmDbeZ2Fl8YNpws6vZV3ch7bp
tn4uxL624l8q8bI7waZ107f5V4Y34epn4svIsSWBsdu5Shg/WFV3AS0dfjqpGVImiANtmrsD1HY1
K2CaVQ0racPAM3zQ81YhiF0vXqEyBbg6m2xvVRNUj9EIX0slJeWyDpxjbiVHNOEE2JWom3CkVZe8
+xCOaj3j5+9vaK/vrRM8aF1ePBfmFEUUZs0h8R2fERWRtFFqXWclleUCIqKXlq3p7D9/K5EHnElu
hdyfBvUsJcAXa16Zo6KZB0tr56I48SV2H80keAXVWTwhSLgFZZts0igHozI1JXO41espPyapGHOy
hmX31NKUY1mwyPn46Jdt7qdHtjTjO1nGBPs5WMltv6o3WhkSuK4T7pt5rUvEFzSRVYuCSx3o6php
g6x7Qs4MjhKu1Q6sQzbNZwLeuBsOIG1dKGG5dQWXRaNz9FXrBdYd54m1iCIvf/dt90nqdv3byK8M
TLSxcj41/jKo96jPwQqXO0BnNSQTZcrXmjrMo+7evFBjK5xkt7keyUzMfkU1ddZ0snzzIizofQBU
2JUCx1zcaOtSSQ3AnY56HVzVpEokzn5SSBRROpwsSVk3mF8lcluX0GKMnNOET+VTOOUYP3ayaek7
1NSuuFTQF100ymNMZmp90KbZ7fyQN/mYKAltnOktnw/1jb9yGiU6eE5ZPmVRfUfUK98dZBqros4w
CtTEz8SaMy7MYdR2jOHpJkw65Sp2+0WYuL+8iUQ146jmm9T1PnCcH3udUfls3hAJX6DcYWKQaeLs
RA1/tcO7ALIWW/P0q9iFyWwbISEkvtS//HMjlPAOp6pe+S7UhG+HGDp9ghZUst6/uSAV+q3vHX8W
u4yOzX5cm0ltQ6rCbZ6RYbAumj5+dEbvGIu+eI0UW19jiHOvKIeuSkh3J55c+i55qKPf9f4mqCPr
ezlWyAeJMse4mjnWp1lTaTVVtzXNImbWZymf0Ja4rnYmF9VYr14ke9KHWSLtuQM6PT/zTyKBu893
CDhIbl9n38iQGjev8cm0JJTSLL3wKVRwBRptrsNYi5581A2v2tBj1rX/UJRstQqus9eRQop4XScf
d1oZK1j6wnITaVZ6M7M63kWZzbyjR6VSk1twZWsICUCaTwpjqBeAIdeZvlqmRroQozQW8zCPwta+
WA6KgUaWGHHjgFSktshf0ikQIhHlj7hsyYoplRpkBiCDMIyKP46bRIzhlhZNfIoHiaUVliJ4oJ+K
iI0nQlgM/NAhlfS4l67VfqHI+sn+xXnDHUJaTuEoR8ZOKSqMWNkmA8BHELriUZCGexy95j535/+h
nSXgg0COtOh1uhYF6g88B9UfRxHKSThnTLRm1UYjcQ3N94Q09pbDHgFC8UhcCKdF2sWDv7FECR4v
6LuLnpMu4GYQRZkBvldGrDHIp6nTBuTrsHFUXsjWXfe14x2yKUQx0UrtBOmXiEG/fPpufca1a+zx
RB7HiZYwJmABo85utnatRMfGTX/ksWgPZSvI/Taa9pmN+ZdReWB4Ip8cj3lCDR4G4MGZnk1PhlHL
dTcMjkoRsyku6k0WZP1dMTknsf8oRAKo/cqsRPDTi0W5a1JXMrVNIKlMg4w2DrRlbVqgPeC0bmae
E6dAuxYq863Zpyb46jAoKNZGlb73puIvVdnGZ7Qf7XVomAsVTnpwZO3c1SL6PYwuMqahJX5mcnln
dky+AbMi4uxK45WaJVtMOtOTT3iRQPdM+RBvmkB51r7bVcA9vzo9K48iK1lcCwti8qC7wAqDS4yA
hMwILBoIEqt1VEFFdWPjlykI6rIzFq4gJw985pnChQp20QT2wHBXcOlWnm2XFFSHOc05MZL4oGCy
0g0rfkgp7orRqY/fWgWMmV/B0KNpmoR4PR/Rka4tNhivCS5qIKOV57t7u9btn+7QvQ5ke80gcJl1
8UPUukd2aFj1WzhRByXpg0PQp6/zb1ICJYCh15KRMn2OSX5gpHjWTcLKIpF+SbRCqk84OvPXp29z
jJKfUoYJWS37M5uk5lLp3mNHzTH/+EhN70qpE/swo2nQqlzmxUcYY0BX0VzOS0wfar8zdLS0ONQW
SMP0sRcJjRiG4y++2pr32PttKRL126RDUSItYRRWEyldjOEJVWLOVI7G7LS0ZiDxfPPa99A28D5t
SvCpoWsI8lTvmd24R9cNlqksTmquE807RF8oseBQ6fKiMUHe+SgYHHCLe404HC2uCEBrgHYU7tbN
GGV0ARoqD3XuYNW/W5HGK6lUP/qkXAgvJsrXVtFEuM0IM0/+kiq/sTTpMVtQ8RqV4M6KwOCsbtfY
8CSBIyEY4iE7lR7TyFpztPWY+kTs9OyFR4NxvE59SlVHFFpfauFqYABEzHoOJBcpQ2Sd4Udsi7aP
KVcQeId1iOyAHNFtqdmkqwT5Ma6rSxMNPcWwsvdtZ2mY/ovsyn4Bu8JbKD8rQcgfIqpwM0TdooZ7
n6T5NevTX0pLJ7X6COzglkX6VmuHnQf7SCnMKzPjUik/bHwZatH/KpxsGQfipjnB0XO2EHP2Ldxw
z++PrR3eTXe0iCNpPqUAK5hKNloEad3TTC79TEuAjjLpy8rhrGgp+n2s56xvh4Q487F8tOnDe/YW
uMtJCQDe+/R1VAskAaLHrMWnlg8Ol4P+Mmj475wK8FWVkBBu/yRMR102nk/PfaKluHJSE+TJhjQl
yAPJuBmdiJExTVeztg5Up8HKGaDIuSZZ6Z2J+TuFwxWmy7Q1g7VOS37LrO7nUJMn4uF5LqXVPSaJ
fNAIDijs8ITK74eSlZBPgm2M4nrRgMMNOWmkaCSrb3sLYYUrg/oydPl1AM4CsGjvkSmcTBnzcIWR
i7SnSIx3oxH7QNUOtnB+jAbZf2w+mORiBBj7njApvr1d7P3CXrdkrQpo43Jtig0o0lXG/6pJ3k2V
eJZQEHFX1ITtDrxjPpFMsl1WIUjMsjR3XZ+9DvyZo+KdHLX8KYE1eWBgF0zc1HXRhS+llpcb0xQ7
yTxmaYw1KYqZw8cCKElN2n7ZOAUK/fEBg+1rbDQXQnzduxWmH1WWEEDXMPjyYPESYpR+IB+bdINr
AH1Ue/quRgqu5tmqn8jFNiDjypDE69rUEi69jGLKKktNcSpuhlk8OVO4YcvlRIbe3cy7arGncB9p
ZV9iGZXntBHJwkiSijY5FjxkQ9tGN0NQfEWwSqT24YKrbsy+XIW63y5gDwdLfGMst733u2ttwCWE
ITEheOgy/SdM9NekPXjWox5FygKhL7wqgE3IDYmcUgwb35ECAIY5Sj3R4Ypz35Ec2aF6RLwBzUxX
C7HWItTwddCcQkUZt7mivndz19EDIsKIjNUMBU9xQSHJV6l4Abn/0Gbxl64R7tZpNbHd41EomI9Z
FDBth/mwKNmzDG33XNRBAk3e/oxjFViUekRYXiJWMw7gPXpCVoXEGRJPecVpkSJUKq6O2fL5j4SP
0NUmrLV5DDz9B5xtgnhi6+xrwRQjDeSeJEH8Z5c6AQnkijHaqOTQZjYiiN4fjr6jg5bwBnXjhdG4
1nqJYLTrn3GQkrfcRL+iUNmSwrXQCn8fBMO+wUvC2EE0i+mPtOMRjI4FUy0QNpYVDWyttqJjduoH
lRgnq9TXah2fQkZp07lQpUvXCS/puM5AQhcVU3C9FJ9OGWPRTDcaQsalBghgneTxTSRjuGvt4m6I
CITM8KTx55ItNM3RIgUuEWZYRZ2Sh0hCMixlV5Xxbyv03hh3002kPxWKauXRTF4lJkMjGyVajtSf
AejvxpL6MmBOC8u89LZeXDzxX7kVMg8XOAPuEgRZYkVbVbL2yhDxl0l0c2ol5F6OmxLBySphx8Iu
gu66T9SDJALNZ8TCLCo/uLkGLsXwY5pYBLMHyRNBqNtQr8JDw2tVKxlZ0B13SRrUqcOrRCcC77cx
lhe4a2u8AICEDIxLZVg85zJf52nWLwO4ixBavnRT6GsrAkqfprFy0L7KCqFQYznx3tcsZ9lSxi8M
n3GYWarOwqgs8sE8tuMUULvcT1aZclBtWO8VlJdtBlY69/uUEzgyztKIXu2REQQ70GzX2VG7bUvS
n2jyhofqLqzkjlI7e7aV8R6HrCxI2CPCOfiBjdVtufDDPRZftdeP52Tsf0EpK1cQtpDmaLywQxZj
EtPCqZLZ696yV+Po0egihROqXCeXwJdb0CAwOChVlnEMJ9wNKRYcW0cGkzAjd/WI1r8W0XbPfK45
BnHnnhj5+QW52vwxKS2/FeDwbGF7xKqheVwrMb5Os/yNjSyF1pXgp2uZPfFRTe1Mh6z6zjwg1gI5
HOe7IVIc4EHa0oMdPlXtkA7Upl7UXQJ4tC0wZYKfDeiHLVMG7mD+1a0diuTI8HHlaaLepTa6U5/B
n1uL4oycEAaR+hlCaoX1lS9pFf22rOCLpPTlaLb3vlRPlpJigB/OVhM+j4mzdLPhMa31O904Fj/i
xZj6M57W00e7DRLgzCCNmILsqc7GZdwn+ocOd9nVY+W5t1mE0fIedNfPDjVOj6Vt0ymVmfUejU26
Dmm6bXQRPNSDGbxiuaEXQmfXs2O5sfPyPeWX2cDL/aSvva749VdyMItFij/N1sea6NsTHKLPsMF2
LYan1sfW2hVDscqID/PS4Y2yMT+VWcg7z8gO7/qFXYWzGlN4ZIWGjtTUlGWmkxhmiIJKOHvrZeY+
dl0XHyrNjGmJhAMDAT2+6NONQNa3kirfClZH7+wVbnjoyvA0P5Kjve7iqN+3YezsVE7bgPIbIQm7
ETsjxsbvO+TLvKeewwJEvbNuOLlJq46SI37qMUXy5jr1OfNtbPgs9dA/1VVfMA0fCu2zm/IlWvzk
Wo87vWkxdLSh/d5YyWfj9cS9FOk6CZ0N5Cy9zL9kLAIm4ASWm97ExlSmEbTuLQah7sag3/Wki63Q
UexML4PjZlELaakVbUq1rs9VWN9nkxAo8WibZYq+MSaBrJTFGkbkMvQL65nSTzubTUhdZsT2c9uM
5blyU3Qu07OVVQdE5rQp4ea69SzI7aDaM4xD4NoDGKjK+rB1/xD4XfmikOm065yAOBpyH96qipSe
wbY+qnEaGqIGP3lSDR8G9j0kAfJEZgW/syQdH00BHCgyM7Gej8v2Rj9wYOIKrt5G370ow+GXCzbr
2PtKQ4/MNpdWAkskwYV5NIjn4ILoexP1OHfRW7PJww/xjL6pvtll/YK8pXttoiLbCy/tV6EsulfT
JXS05eqyz6dn07p8qnrFuTVlY95r0vnmfySByJ10h2vW/I9AvpFXSULBarSrEI5gHz50Mq0usUrg
MBizB6Bb4cN8XBLGqUtaoP9zBDXD1W1acfJ0X9AZcEmQq4sUaiTTm0VoBPJhvrGb5HdnhAP25vrP
IV0vrw4+sNP3C6bjEcwWVybO5Z9DCoziqMmPCvkT7ILbH7D4jCVRJflOl0mzt3HT8+uPED+wn1Pd
azBW1OxTh0a2Qn0WnTvXzcBjTop9Fq/PzAlOCf6sF7VBDAyx1IT178sXjb74/AJlaMWyIa9VN4Ry
TktVRbFIV7zr1PoWdopcKnrgvOeetQXg0G7HPFWpAlDVt720zhKH5Ct6RQS/6SvT0w6zspksfEJt
Xx3A3VuaPB56J4DWVqEx/rF87N+yKTZUMQ31I4JOK0tdnACiuXu1bdwCNdm2vgqpKqvJXTXGY0gy
+zuroUG/ryLNCz/OXfcYkk3HmXuzGMRDcsx6Lb17jXLlf11TpDMOSv06XQ5FJH/IuLrXeUAEZuJt
YkK5yICUI1/yQHwEY2cuzMJtIJvnYs0oFzGV23cwf7uAjSIc6ikMw1Do28SskbQx0uZMyIOygS7j
XVwrAa7dxv3NySNk3JVb7QUN15OZgVyIU1n+rGN7IXVD+a03zqVU9fHUqBCb/Z5OS5P4Fb0bmGuJ
1nhPVmW3K63UQ1oJprZ1POgWUaXQllTbAo+32+/73HJOSUj8Yq650YOlDDpKqUq/DqHXXgKjLRfI
YbO3IWEmmXejtc2bIn9rtfLJ0uv3qm13hdNqd6liaE3KURzMenpPmwwGcuWkm/nZKHU3JvFutCeE
9hB6Xbtyu9B74hI/LAM3Kl4stTEBSRTVrh6lt/RRfmztlq55WxabkaHbK9Vd6TSfVV060xJqHCP2
kjdD4BOZn0C/RYyNZj1Tr1mrLJA3nfnrttM697kT1Y3ntU+h9N1CKaPqoaJJfaChM6yzymreMw3b
wPQKmmEOMdyace4V2wRrKOVGvPhBkz6Mo11D7UtQadDoQv1O6YfrTehB8JBDfb4pVjGeU4lQpCYy
uBaNDxEofzEH27g2mzFOq5CaMi520qzuep9646W1gmRTIEBdSNdVtqnFUjUBOYy0U9gquBp/CQ99
NQQa2k8sDmWM4m0m5Nv8REYCyDgaII8B15yU6cZsLOU43zScdPUic91pb5l2K2VsILazdvdTBkrm
ZH9u5jQUJULovQD4Lg4GLMj5JeP/ft18rG1Sooaz9KWC3QM7UkJv8D/qJCEVXanXnj6adLsjdVln
ObMhTy33cL30n42RPXaZWn66Mv+puFZ1GeFmrIRPmLRZKOwkaHNw1nanfkvBh7pvuh/ldsd1bLpb
xEnA9C0gf7TMkJXNBw3DoK+Mla2LHXTTvWqfQ6uo5GK+WzHxO4Xmu1Uiqg9bVN25U96cpC9vbjPl
gejV73I6JD0L6HMhjMfR1cPj/Ir5tfgxxDajtiAa11WKdU4wKKlV4aWLG3fBiaSvck2BmKSZ+qHg
inoZ8jpbFVoVvgMq3+lsVn4ZOYJhJ+hfaKsw+2C+e0rUUJzNTkdBDdr2TfHkdX4pUL9LViTNm2w5
z+3Iqs649pyVYQxUkxbdwpTcobeM/7XggvQ1wF5BuOB54HABmImGbKV6IGC+CJiSzS+BKXlKnMh4
JSjJXTMXxDuXdup1LKop2bjY4UXwX8BAHNXaMZ871Ot7gXJ008RO9lGcsBU3H4kVRhsfjMa+7unm
dmF2xnTbfAwZUayGdEE/KUZ1s2oVcyK+GMYmvCtgkselYzbDWlRDuR7rnDd4umlpBAssdlejUI3H
qHSGXfDhq1EHnYiTJquV/E5vOr83BhxWz3qaHww1mh8IN+9uoZX7EXoBGS5xhBAqZ7o7351vSEyM
jkWpkbprM5sJtARLPDeN6/+5Nz8EZb41M08cksImkALwPdc1gzlGTMDjojez7pkiwlvmQYnuIBMZ
wei5wR5DQfvKFvoHtUBOVrBrXJWp1gEY+cBUYVjQtoOUQ/PkoGo5JWzfJDenXFOo8gVpGKci4kjq
fVDX2m2+6WMfv5Q2kC3oCR3jVRKFp6ykb9ZhYDIt70OmlnqYb5ic0vGZbgxrkOliPtg4RPzit3v6
5yXzvfl187/Q/nnx/Pivp+eH8w2kVLEudGCsHUmJN8pnGPZNtMlrP7/5/RB71LEG6dMB2VMwsfPb
/Ezp4SvQrPY0P5qPz/++Rc6zsHWiIuaHMSj1m93StEqi6nk+9M8/SGKwpKSsi/18TDGGJ+irmKrc
ijdcrW4yp/GchsZaxQizrzw6QUrQPacRzf9u6H62winfzNZkyE9KpOF5z0WDNapg56Og77wEpWqs
0PeO8ImMn1VXE4Tljh81tmp02VaJzcP87GWVsLL7+jERif809LWBM25icU0hE4nZcUmvSbqilPGa
qHoqS718ovpoaZdhJJgfRtJ/9AgJ3BSVTqvXz7onG4FD6DMERQ+orYSpbPWqVU7gjX72gX7U/Tz+
8hiCLjJLoaiV2MBriKmEZEXVDoBb/EgCG8MU6udndGg/IjAbzlD5bybup23j++02ymX6g/i5hZeK
5KOxGnWNOyrAYaJSt6V6+Ozn/UVlKv3h6DXGNAO3q4NV8qZksuTXlB+QYrQnUeuPTTWyX22gfzXi
XYtL+z3ytRz2NWrlIgcjooxKd7eGMN2oRjmuZ8u6LC0fYeX0J/equqoSLp6zXnYKWUkLszjOj4QK
dd+i7Y6Rr36cDwVdLYG7l9eyo2NAtyx/6Ec7e4Cxrm3cvjKWoaG1y8xL92Q4hpvIAAra5OE0DJzu
0meDwYrS7gga62c7ZsFX6xRvFTPue0LNtBs1x9lqcZQ8e6l8nl/gTvaEqM/zp5Hvyd5LjGA7FsDl
3dQ7D4MefMWVXS9oG7kPgY77rKtGYH8heZOtQQdp+iG2KDm9rQ3yeRJVEssm/04n2QxuBxMeP39A
450s6yQWz05prqO4+H9sndmSm0qURb+ICJKZVwnNQ82usl8Il6/NTALJ/PW9oG6Hb3T0CxZIVlVJ
kGSes/fa3WXdxIY57UWbfy/HEcv6uCxmGmp8mCdzDSk3ApudWy/yRAODhUqmN+5r2YufK4C04GdE
OQGLNl4h5QzL9Vly+U/EXMbLsJ9xW1Jjrb1N8cDZkEbJPx3qmcmYETx5SAtiYRwIHy3eBokj0qdE
lsHHoh7FutH0f+Hv5zalyE5TlnNJ8BwyZSh20Lnb77EDXiLHx71PfFN9z4R2nrEHv7Zeld+kM3Pu
LsdZkb74qBGmWVQPBfmoX5sRSdMmySd/T5DYEsqtdSje2+lh3WAkIg4KsTohM6QcIqF7Tu3Bf64l
mL++hPCf/+hr238aXBMSVuH+yYwWTtOyoUE+7IFYpMHfYzClzyTdvcIKogMkHdr8ztidQhB0sOdZ
4BkoFdysdPc+nX7NAFAStz5nVKW9Upg4NLqFo8O06i2r0uloN91HszBY4hyc/qbLmQeYRXbrW1b9
ffyLW4ainDqp+/pILI+SoY3QqI8iiEbtOXLb8e636XgPaVnc190EriHlCsIoke5uCGUZHmx6Ag+q
IAvDwWNEiHqf832wux4bG+0PABooTpS07BKP+hpz5o7KvqEQOyu7hvdiNs6Jzqq15TTE2qt53U2C
Rz9mVuMvwXjVKZpJLpjiTJx9nI0nzR3Sq9519LDwUlCqjvFSV6xTNSM1menN6VNVSjsYrPaXn0XF
vZnG33maJm8Ux1gDEbAuwrn+FBhZtwhXq6YT9yq0X5hpe7y7nENq/bYFqCAiwiLG9BqMPk0h0DFW
kI8dxvtcO5JwV966avjvpqnnH31MTVAIImE0q3bxI3jGRk0RAIHctOvb18NpDr0r+QdVp/MEhtIX
/Kr2hV/+ogqNb6u3x2c9G4Cu6d4ftIRlAZ4a1lXXN/OhjC1JGY/ggpYCX0tE6c6gCAQvno2GR+iM
zWfYWDTbg/WJ9VjLQpRPeXl6fWEb6RXsumU/NHMyryk9PCHCGY9VVBo3Azg4fUhz5Lwfjdt6zCG+
6d9Hy7EhVz6Ca8vczZNmMb4sB/++RrKW0xuhn/++wde7LC/DeDKeRUEz5u9/XZ9dN9kEPc/vIc3+
n//79w1o3A6bcEw6vGv8Vv/f6wwwfU1IrtrX/1pephN8BsADCg5qxunrb0GTNZB3zBLPrpW/t1Rt
3fBzM3ok8YMdacO5oF0CSkQbzIsbIraKWPoehRk6u3LsBiz0VntqDIr5tLFg+85Odh4jBaJNSaIx
wffOM2x5TzLWhJrb3dys+caiyo0l9c3FZ1XVTyCzPjtfe++tBClDmts9xbc03Ddd39+hmENrH5Pz
HIpQbAZM17RxiuTAxTCxiLanXRH+7tHdP+jY85/WjeWV97bu6qtT2zR34mAyIrhOZl3C2fO/NZ7e
Pfsu5nfTb28iHX7ZY/pDg9t3rGxHPC7ZLZUF11UUpnNxO2s4jNh/9mZ6ZaxLPrqu8s5GYaWBN2X1
zvLnZCFGBHjkkVKM9lkp2ewY7cytMFT+sGDKmyq2WZv0Lj+vf2qaut7i3DCYhXfOvSi715Dom64T
1rd8XkArTSve3fQtxS+u83f7MmvPFUihEwt77KkT7DxBidTSp6CdI7lHvbUl0igM8NyojQt/zQA2
SVGk3hbm1D+DkoNxk1MnyQxPe3UxpJL+a6nAr6voLcJTd0ZX47BW5tmqkcQT1uVHsuw1GXak3I92
63Nd4iHPG+2ljjAStKbM+bdhmtXua9dYD2aMvOd18599nAMM9sszPYCy899dx01dMiaWZ0JrLAIT
8P22R3T8jGcsfq5gi1JsUY9Q8OPnnAjqK8vbr+fWV0FQmz3SUEL0bl+bKDS6IOwIB/h7bH1Ecvhw
LZvhP8f9bnLv7rrRQkSw0mhoQfzvOyVjVDAzswn3IG6CLmxUP0U9ypNkKAUeSB2U1ruJF3S3nnl9
XSfgePIHOOcPaJTCn7F6n02rZx5C+Xw2XTuw4QotMUVyRw2EFqY5oSM2q+eEquhpGtPfpgt0noiF
p3Cw7ad0jIhldPJ9yCRrE6lpeqK1N1G37OID9sVsUwzTQXlVSeIn1yQZqktkUO8B/0q8W1VBWuia
4lLL8mFOQnl1k0ZeRToqBHmADF0p2zxYD+qT/u/TTp7iINLi2CZEMNytz/7drG9DzGkKEf9VR5mL
JxSuAHe8A+Dg5OBV8fwdwQHrUZdahkPYLUHWHjoPjqcpTV8tJI0UyykKRIBe19RCoxWJtwLMwoHw
Ae5hSJNbIyc6uab7awwTgUhVPhCtQ2PCL+v57NLkA1Xy2BmlsZsElWwZiel9pBiH+3swaUKV03uf
HpZosG+GK13SUdwY9hCvsm3ECICwx12x7CaRL6HQ9QNZWuGnyAy190NNfdNGio+tt2eRN97U52jq
4wcJktHFHghXLVzhfLSOCSYR7ckVP5T1ZtlNUCJQOVIxqQ6Ic/1j6KfjRraeGdPL8tRxkC4Kk6zH
fpKCuilbQQNi2RR1tFMZLriw0f495A0CQ2l59e2i0vFB4ziq5+GlRfVx6uDTIv3y/ZLeP/yUbc7a
GoEGr/m7yeus2WUpZ05l1+Lshjp4en/d6mMhGN+Xw+uCc93YgikmYVE00k2C0Wy4zgcz64x32AMV
EtQiJ909bd7pcK2HoXMyZ8C3mpRR/pA4mrOH7IueatlFopk9CLfOH2y6pbQh1OP/OV4WlgMI5T8v
z1CcUC5tzmWazxd0ufNlfeRPMck/XY7WaSouIekTX8eH1Bwv2HGqRPukHAn+yIx+Q279jCNOrrrI
vjk9oQJx5Zm7NE1Dbhzp0fC69F3lw0eq9ISsyLm9MQ62gFP44NdHuiNH6sojJYUeXF4xtsAAoojG
nKmdWyMhTrTDvk36aHGLBgZ+i/kRNb6px4no0YmNfI7FMka3zDeXxnp+EQWpb18P59S5E2tbMFwc
J6YelDYlZiac55tUMJL3VX+Bc94FDPUnpVXjxnOc/MGAyM0s3nsiG+dnmBBHn/vqdRxgB0BYpbtP
WfxcOOQG2544kdI2Xnu9Gq/ro3UzLrtfx+QAnyycrQA8PEUhIHD+lbX9vxsTX/01N9GfEWOwr/ua
GHVIpRM2PSd08Z3U3qNL4PFJ1uOfdNlbj5cFYdECx0aYcmudMAODTb/p7uzvug6bjKxleGTmCw2g
oDOgZ81wxrKLhW7cmICdH8uq+xPXwr6MFh+y2cw+OTnTaz0V3gX8/XemgkSImqz1f8ISyU6pbXwM
yZhfbbvVqPlOnE5+fypQ19e6pp+aPDlkEskxJfSzFI53rqzwnQQOkPqeKXaJ8ug9D44kvKKjAe+3
RGYAzxJI2TcL3Le0aFY2TYnOIyFEQsMke4qJ0BPRS9zo46nQqPSlxnR0jY0kZDBIY5Fs7c74HPr0
ZUg9QrZhkM9KO5lKVlur0q+cF9DPjXvhcW8r7j49biQ9nIq93iDJgYC8nx0sRmDrHmeTGDihLXEn
410rwD42oW9sJ8cQSPY+JfNAPDFPbQkNHRucTPGqYeEPYc/FgZExQSi905Q1Khjl61DhrZ0dJZnp
RL+zRrYnQs3UBnSd2rQR6BFjhMFAMNEm9cqfZEYFEyr8iespjdxiE8fOqx6N7q6LhkNHlmSQL5yd
YvBP8cBdWwOmso2YEE8ZteeBJoo3et9yW6qtXhSPeJfxpSbK2ZpJmgSK2dEmR9ywIyXkOqe4xH0v
5ZYY+hdiKyjxicFiWOMDkNDo/KS8qdS0N4b8Bn9m2Bt4xYuS4mtakA3kVOKD/BBa7w2myMSJtpjt
nyU65YANf6NNttzY482aImcHF83+VmZvnr7UwFFx34qo6p7GqIOGbO0yE3CeBxLpLsWHp9ryvaLr
yEytyGjtswuS9rlFG3+L//ETzzihTYJdYZ0wNryMPulrw7BLar97T1XLFCwztkWBKLJw9ZF+sX6z
/TI6VVBKTFDTzkzBYCwNpspN1B6jGDZDqpi64kLsQO3vwPWRekzwHo0FFK45pZmplEifXBxPBXjP
Bk7ZNh8srMAlUldXeM950l31lOp/3xRBW7Os9+C1d616MyNZb+tsJG8+oxdAxwstK62IC1nJ2wnS
TJGo/FzH1j9uBJaDKXlJrVFqrOnag4pxYne/KYGfRrmZolG/lTL8o9Ok2Uja/yS8jTslqOqQ1E5A
Co3ihPgM5HyZ2CKWBreC8J0gnRpnwEDNYkD1XUlk+Lo1vbaj2ZAJUG0sR20dJrMbPhpyn7D6Mgke
vjWxrwFqS49kh2r31KTyZm8WB3/tTtdGKbwWHjfkRFOoUHstRV4cPTWer+1N5IOE4XBH6swet1dL
O8wDWYisQT7zeyT+i5x8Z1vV/RT0Cesh10MTlqqjEc3Nw+SQKA/xaaTNcBK9D5vPil8ok9H7tfYy
RgoDBO4yaXQhSQzJN6nV/lgikswxvTuzY180n5EK0d61LJfkygFdSoUiMLRxpsJkxXOshQETwVeW
v/fQnoi+Hrru2un1dA4Tf6tkyQocSvMV68oGV41/AgX9Exw6OLtxSS1C5JgmrPRBb0E7C7tyn+tu
f7At8VnSXLn5A3/QDKFkn8Hfe2Vmm+jIuPy9otGziWulXdxZ3GcG44eENmCYb/yOamqr5fIJhGP5
QBdwiyFuV9KIeMjhYm5EA+Y0pMtWVq1PCaWzA69lhte0xgwdPP1Ju7C92fWo9pa2EPvi6a11qOqY
BeGi44vJabEINqdrUsj5OqZx01E2/d/99VE/Z1pAnKf29cSgoV9uzbQmmqgVAeF8MMFmdRJmclAN
MQ1oP0jMUOQzIry9hwwVVw9AjEOp66x1DhYp3zoISjinArEAulugWVlPwZh2qBGJ1wmdctV5CTE3
L9ARLYoPeFCL3D2FmU57nnv9buJmRLBAjTWKxipxOXuZ+EuDxkGshHFBuXuvH/yz5VT71VFQNt6v
WrWc1bDyN2GVAQ4n9jWvQo0xIAy3rZwQYQxLfSyDHyqbJN2GcEeaMi1vpdc0j76Rm0EYNlagRQ1s
6yR/lIickFModZ/F/NAkjb2JxiYD+qBZV8OD5qVFlHkb8qwSxkDdAQHC8H4gnQEbj+BSJ5y117k+
6FMhTO/olKHjPlhxe/TFVN3yHucclAmMWsiyVMGVXNdQIENXNA9hqm4Trzpmi7ajyBPoprAWK8b9
mTo40nRFtA/eLKFynyEyYvBFGZlbgPEEcm2nsz8U2kG0NZ0knQaZT0cH4atWA6C53zU1a4Rab+sr
maX11dDDX5im0EmYEWu12HqNydk40EpCAcrdlL6ew2DCGJIh39aYB82IgNriDM/5nmWMnz169EIr
f4HJ18mocORuitCBUidH6NvdssicztL/UdFq3FOh4CPLDXS2LJfOnVb9E4aFy5rEb+lu+f59tsvf
nRhuE4X9J6r1iDgRN206H7BhEY75j7a1nwlsSY925/HVmI35zKDWbMtQ5McYyPGTybot8p3HxK6e
rLgRGAMNDSM7Mh7gk9TbdcLWJgV9bdlzmqF+aMfERTLCVdBEGRIbTaELj13USzV2Ste1fsBHZTmU
x4famB46mZu3ddM0vXnTmqradsIvdliH/n3CodVGT2B54WRV+9Bllru++O//XR+ZNYXU1CQM6f/7
rzH4KYTrpQy6zjZBZiIZ/3rT9b3c3rjXTtuf1v/8nx/J1W6Q7+cEqo5+J2U57Jgw7CLgMD9BT2cb
A4HGR+tLam4QoalW9N52NAbrGYMjyW+xVTwavdHuu1mnvhKBiMeevsiy1BuS+PGik9WScxSfz/uQ
uB7jXUFNZ9I3YUmvD5/EHT0Qkw8RNw8xl0Fr6fG5tgqfbz8vvhelhfAbDeLFqFMKWL1Lw2Av7Hh+
mfSc6kw72Oe60i+44PyHatCNV5q0OkLZRjuvuxVx3wEOyPiw7taOBsy4wdWGdmA86ovgM8I8enWa
4jf9+eGVKrzxbBcHGT9PmZe/Au/KXysn++MprQfGzZ4y9XaXCT3fu3b0VLfurXBUQYmv/2PG6akj
RW+b11EO/eIf6Nm01KrFV5CUEKbaQQ+0rn1U9eCeHUHJF5zak4ahO5cddrSSG5hTq+IxvcGsKAPP
T8YDTETvKY4wsNeltkBzsEjFkOMgtX3C2/NBkFX9QfZMzvrmsKT+RrXxYxCNZJ3OZTO01j2v2n3u
AtIgTFJtoqI6FP1eQCjylPPTwy64cdzomxsypwTRhJwxpD2NVrKuwIAWrv1d+uE2bryjacTdQx61
w5sdIVh2aWKi748PuTsf5y7zdkIORlBXmAeagal/yKT3HQjmo6XZxU0YyNDlrbSKZzpFD0XXHMa5
Zt3cH9OuDlIcSjIjtEbE744KfwjBDEhI7SSlvx3UcMfODakCDTNY9E2DN6Qw5R5X72NKried4Ceg
IW+1Lx+b6HmmeKoIA97OxEt3bkIEglQPXpQ/GcYZxM6Dmtw/RKSe+Po+OybIRWM2G+kzlihCWV0I
yVSA8sHE3PCIbXevV9o5bwBhzs+inIHNVSc3JN9l3OvFiPtsojmehSil4v4J5QjzAUr1LV/ibFy1
ZxSvKPbwnmQF+Ec15FdzYmmg35IihszsVUfggD9rABCEpb3IoSo2tJUQ4/YOgVXlHk7AfVT9Y01F
0s/nH1ELqu5XMVSsFuzvtvlM4PrRSQxE7tLhkhMsrMTWGtERue1eG5xmU/T+L32+IVc/1bnxhtT4
vUuIeMXcspcF4rku/x7Z1qPoxzPt7W8WA+ayOEHkc02SpW9X78lc3NXYaj1NPZIq4RBuXPnPJBqR
GXWtNPfJcf1H19BO1FI2doMJU9kPOjTEvpokdeSRLpzTPuDz8MbqqZy8n/4wvhDE9cicCG9eyFS+
3kM2eBwY+i39QF0ab6Q741zIz0NSvQ3MucIm3BHhZf0GB3LmIj/Dgt4Nfvegp3SpYoI5cT7RqE6K
D8nEGXHVS0/g1wa3COOO4FYz6CcvoxSgNPtHbdFasHpopaypRlFze6FduUifY8plbq1/c0taxu1S
DFw+L6pAapNzWW2kbv2D4bnWu59lAZGyLhG9OYw+NJZ32sL/H1sU+Uxzh1YNmzxRPyfdPxUi2dnM
AKEfBsYiUt2ODmotZjYpY2LmqHOF1bZg3R7l4sBQSoCZ8TiQuGe70wnECpSQDPdJFJ69H8PonGgC
aM78PPvFp7LGbwCcT6jgtllY7MfJumFY3FW0wKOO1heQXr7MwLe7A/LdfTIR7wLDjMZQAOf2WEw4
mAf9JtPxSXeprg8xJRMTG3f3yk0EwlV484YfdGhnAFisWhNDQBCYj16ffmIB3BEhe3cVz7qVjWCF
wiuWJ4bzOZCxs2u6/IHL/FfRMXDltNOSmFZdesv15MnldHEdEFcdEaqR/9GP1aZLWL6W8vHY6Rvb
bE6j2V+72joJoR2lkV5djygl62STh7N1M7RAU/uzdArzIox/Ku2HjVLwWAnGxqYXgWFokAx+tYb4
rL2MtRPeyjnfoxB9tm1Vb9wJ02XfX2Chf6dbgcjSjBDux7fR0V+ZZ+8doR1qRSA76WNUz7Tx+9zh
7TLQGlE0/kB4BBO8Lz+Ro58qh4u2btBeuvTGTQTRMN8WoSEm0I1rf3MNlBpRXHIWzK+dJz9Rhgk8
KjMzgiJrv8MpPjdYwqQvL/YvbETE6Q13wY0J51eRxzgpuC5HrUV5dJXlSEtBCwDmkeecDR9TPaMJ
lYSS+nd8NI92le45WxfJSXowxoTID/QDpGJH0b4Y5rsTWglWsowvIj6XrX3Va9wIbsRNAuxBAuS8
H1/BBLPypFs5eL/iOX4nM+w++1Rexz8lM6UZ9l3bvCOr6C5lFP02wnCfjdmwcUR08Ovxbvf7ril5
uYM2gvOtpbTR1x0GgfpmsXz1NIGRv9jN94rwq52DSgJ5MKRYLhWbAoWdkQHNQvAi+uEnSxaEJqIF
WRrKoI3TR0tq58GE+eXJ43K30bPwQ2ht4BVYY1z922ThOHKp3Dm5KTfcWw5kCN0jI8MGpzUfvcqD
yX1FrvWkj8IHofmQ9fanCdzX7oEltJyxVZzh+2i+yzx8Sh2mEEDPdqbSERMg+p8NdExWoX4kII8q
FHH4+vOdgUda425X+eOGwsGJ7KRyNn9ahNg7Q4OdUrnPJIJsxYjyDtbLh5GPBLJze4dTSuHKsh9H
a/iOGIBqIaWz2FDPkyU+7PLKItjbYOmOcJ8UR5PMxU1PUSSh2e3K7G459iPCiJ0shwvCNezrLWA5
Kr2GpDCosv4zPcBWODTMbJlXVT80L/t4IqaIiFBNsOxCfuj2uhUoixuX5+U/s4VQ3cR37KnfmrL8
M4fJo5eQTMkig5mA6bxZDTbnkmyvWlnNxoXnUCb3RKdr2LNObKS/a8j7O0o/CiaYvAc79w4sU8LA
b427US6oWTuj1pj9LmP1prt76BwxlRomVDhp7npiJjgp5oPj6D/1KiLi0tihNtwm2GVsJuMR3Yow
2ziaEUTMP9vvNsQbG4WiOVBIyZBGQ1iY+non4Ij3Q7/FkGBG+i7MKkDD+k6N8UElat+lNFsxRmVu
RPxZtkc6bOX7jLdNeaOZ9E6ziYNY5bvOyPZZky65XEFhURKftipGzS9ohhP/qmi7Z7ZLx4OsT1Wg
Am+RspQHqtUZITSdxQ1WVQHqP6jkIsDCezAtIId5e+xcc6eg96kMhJlxQOu6FzI8xO5nydqJnLKT
gyx6lMPJKPVra5Jxkrzxs6+Z4peGgK1rE0FF0RMj43mCnz8RGkSG+iEU5qGl6OJS0FLDtB89xLaJ
u69SuY9Y+1ZEyhrczpQXmHLaZXI8Gbl7zHHu9pQxilQ8dfx0YVqk1Mwk9E5BvrjXG+2obOQ76rWk
ljtx+wjRplMUPkVZT5uf4k4LQ407uDTdHVzvgzUmR3oJO11aCEaTXVTde7og4ZCeWh0a1SxO4VJo
wDsQ4d5gmbfP4X0hN0BvoaMB5wuk3RjxDp59EATcls6wT4zkVHn2ZXAqJGL9QbhtYKXTXkucbQlL
JC4zsKruaaIQ1VA1cOsHYmwPYz3vqRTusDftJ7QXNmtlApwCpVyKwmCxQFuOzXgEn7FvDAQV0jtI
yIta6O3SYlvZ88KW21kE96aUWNz0nhRqNwNKkYaDytg9ah38x9TgX4zJsPFLJFKUpzE0zztLZwGW
Z4coSpirLwkBA3oP/cUj7WF5Xrpa8KwlMtDLLdacU65heM6noNLyWxa6JxZwB+m4eKvn16gLFiu3
MC96ax4XE+6imuqD5fdx4/RIUxFg+xTEnXXIKnmygJpkLcL82T5GZGWzQD/3bg4YLdkl3rY0jWML
HFH2khWDukRWcc166yKr5BjhXIlK85dkbSU4eWN9OnS2fXDyMWDOuCQNT+HeVd4u0/QgieK7olYL
3QE6qn4krjGotVNBWqBu/8qyKcgqIIyafc4gzI2Jd+L6DQb9qLTmnJRcaXw63si0zttk5j/jomnJ
u33JrFMOTpBh1CUa611JdcXdHNU/RqejRuaQySN2xaztkKDjmNJA4dl8p35zWAwb1MhnGzg14DEN
Vy3ih3WDi/KoyZxGV49uNtfMU9oW8WmlnHtFHB3ocf2g72HBm6j0HaQY9+ZYBFW39FBvLZI8D6nT
ppAhYuLUvTX29Dyo/jtNIxw2S4LbGqK5bhph71cIR6vN8TXHKQKIrvoYhmPTUeXPUfuvuNCWTs1l
ttF5dFXu7lQoskuMowp/QElpVdQaa13iCiwsapskbMS5Mcv5PpYXo/iJbg9TmYyZaE9hdrbz+XON
gaFYrz14sS8DoQNBIDMbvwk1gFMRayx02uFTAsVIo5F0Y/8euyx602Wzss7xmmB9XQITfBnWjPe+
ftUBDFxJSHivh8p8sylrI1T2AmFE4Ictsss71vrXlWu77lpIGZeJIukSJAiutPpcTK+2NTe0rZbg
S6e90QoFRLh+CiuJlerrvGfC+M8KZ41GJ+Mc8snnouzPiqcvrlYS62dhzT63i46KTBEfmGyOe41R
KlixNETzxUcGqN0K2itLOHcgHZiAy6TcMvqYG2B63mENFHThlFDadyY0a6CGtgmMvuWPXQPgKPBv
ycMhvHuh+qhYz9CqhtmBJfhDpbG+wY3QHTAjWgwVNPFDSvZf75UbKdnDfk1gkIvxoB1D5g5scByj
w+5pxjNU54BsgOJVVKtvfzfl0E1YivMxe88HFvGyLVZzdvYSFTBkpu64xo9aZp8vNztFs9onrEUL
O2+bazGTlSUocWhd9VDq3PW/fqGpZyoet+dQTL/jorLvKcbL3sPatNRs4lNrEeYSztEtW2KT/gZ8
tiQP0AhWIzwIV1B46OfqAjv1ZPhN9/D1wYyN99t23zzSok+TpaXMZNhYT6zq+5uRR0doJOFl3ayA
79JNfo7JbO9bsdCPkuVZ465TzLvbDuKTddNaDBP0Xs7rXr0ImKrSuVt4To8GmI4vMFGFrpM8n+hn
mxu1GTx9kS/iSXyvfVdyv07im5h1jWZYZrF24ic16w/9+yt97XudvgSPjNF+fWb9nQAlPo0DAqkR
Kgrq8IlZR1QpD/B8O90x1P7uPbc5ToO5dEp11PKmslFI+rq2cxY474oPq+v8uRnj/rTuOZH1K67r
AUdfO2IYNOugWZhYvWW9NdDPj0SI+Nfeqf8pwPIe1r11Y4u2boL1IZbyOtBls+28CWtAWpnvkO6u
czgaB8+O+ifLeBqa0bj7Nq1WYET9FZU+CwqjqnFaRpswooy/Hud3P+khVsGRsrWY0ukh7hskqOjb
tYX+tH7SnJusYg2EiLgbsPE6RrOfQlIB8btbKIiWzWBF9Cja1EbphQwG13DYBnFtmHBLcS2sm3rA
qmCgLg2KNIfYBi+Z8NuaWngxL/HiAF5gXjU20xmVPMsses3K+FVrY7KTDOPYUws/IL/Ff1ktTJ9l
8GkyxFduTx1O1zUuVG20jst7o9DpT6Hf0/jxxyMlhuStgSbN4KEevzCbBNs0WHcoD3V8OI90RdO9
Bflr0yx/fBKipffSz2T5pmfSU+5Eiso7hu1DJQUZqTOigaqPNNwNcGDNUMAK60hnXWq5xphaN7o3
5s3Sx38WBz51s+E1bjGiOkzVj90AR6AxXArL1XpWgsAPAbl3PSV8eHaTModDBZG+PZncKRYflXeW
8bcwtjyE7+kz5L5zJ+bpnMAz5GZbFujnUzJX+uwhYcF+shfDr7lshjpimZ3W0MztWBZBLqgPW8vM
xtdLWAUS1/c480PMjHSUFRzZLuP4UECxzxATKTO+rHx0r9wiy4nHg/A7Fm8EliOpcy9fhCzHyJMd
/SbWHE1JXU0fwlfVOS0m3mlETJzAfvMn99ZNvXNsk+LdR6CsLzw806ANS3JL/g2O+p0KU+PMyQ2b
dH0rOclvCtvVJWuRpiipyxs1F6KFKKhuCr+61jG4PEDo+mHR0V2rjmju1qC0guTUjblULbNpqREZ
Y7zDb+BjryDYnUUNFUmn1rxljV//UkFnon9wVwaQlyH49xrrTz2BT5mUSh/SNgI91cwEdncjf3rB
x3bQS6u8VKry3zpviRODq+yyRIpMvT8YrqkfWwSQweADi4JznQVNn5toTR3voAvRbssRr2raEmCL
d+ORjyul9oYyWMseEwiHSzCYb6mnSLe7M5KtHimRhV5u2S25Rd8MSmQuMyC9epyG0T0tvzFpGvHU
xIjR4B8YtUVd0kxfuN2gtlOtJuk5KbL9AmlI99RlSNqS5Y5vaiYFb+ZmKKI9vO55G50zqDwDqItL
U9JXZ3m0VLY4S3Lvp+fK35Py1WH9Pro8l8ceXhalzTQ+gVjsjqniKzCQt6gQZfL6LcaioQmzFKem
9FMMLfP45e2iFBiiWcX9jbOx3TSWrM6GjtsDwUN+/fqyhJuUZwifcHDDYT8O2TnKvPBkK0H4HuBq
oqKBQoD9X3rXc/1vxvT6SPktbUEajobRDxtdaZq+abKiPsvWPK/TlXVTLW26qEjerW45s/2E2JK+
fZFIzHDulxRASQt8SorQ3NhF1x6JloKh1tkw/srp5Op0EdfpipX7uDFpaeRMBrdrtJrohUVLdTq4
uZuiLZPxi6idDMMkkEpyI36nuBSxtIHTIsC5WOYIgxN6Z2uIwIRNz2El3qexSR/0CvqzN8XLGebb
1HAnGMtRf1yBV550xQ+dOujdNI36R6m58R5G7HVs6uzcdWTdWK4cdlh6UTB6BuyfOEyeW4t5JT0K
9Nu46+bsCEN5TXJYN2ucwyJZWM5R30h+5UKgJTD77oD1c7rXuVec1kH4a0DViavbihy9yDqejsD6
NGNAVjc0JD0u5/Ng+wVsbx/PtzGQW7fMU4AT/tZaHFOa0s2bv2wQIJZXt9f6x0EgMluHhi8OW+Ug
LENtYj5ORcKfI+GG1Ia0HtdjRLYbpyyiaekRfrOMfQr5Eiyj5aFWwUUXzlFXTXYXjU0yc4JlCWSy
8+xbLpACsrzODZDt5zBEHMAY9xjTYYOtXudHkRfGPcI6hZ/WN9+jqYPGHn3UXBwvPSCJws+afZ4j
9bfp9+y6FDhHRpU1mJHxHcSUfScDrjutkcwZfekjqYOT/4kmLHrRyyF5clKJ/BA2NKSx/+HqvJbb
VqJt+0WoQmqEV+YoUsGSrBeUre0NoJFz+Poz0Nznuu55YZGUgyQQ3avXmnNM8lwyYK+rUIvMK6BA
5zwRHlAtzAZ3oEWJeACGsdT8q3rPBzJ4HWVqHYpIvKnyLaqhcVjA0QZABQfJMlItWG912eo4RYvu
0BbkWF/UpyxpgidnSU3BrrewUiPP/CSsibzXpYQJQfTogcyOJGA1N52ycmfLGnG23Q/RVkAdxgLO
gKLPaZX/92ZNh8ckdzABAKJWLrG8U2uCLQhjx7NKNSef0NmICGkWI0GkK2kRbh6V94SAaQw84+w6
b2oJUg9d7PjrsWIAFk8EMK0hJhxbx3RPtWZEt6Spaca5NFLcrEY6gmfzrRbfOHrabT8v6oxc+jeI
fvq1T5K1iKmxIcYmK2sG0isWY9RR/TfqK0BtM+SMp87ElrWqoOOx0VbByYgZvY1lIpfMlVcdzPDZ
jKV9d1vjTxQzQjgM9pKPwRHjjoYYhz7pCwufjdIGHKMXNHvRmi9EpwR7e0JQr6LL4DR1RI81ZNQM
GZFvFueJI32hZ1V8xAIrVS/6eRtV4hTii/tKCg3IsTvkzxkNj91MXsJZnwNBbWcxlViWr3YY6l2I
NgjPX9UhW4LPM08IeTw/nDZOklabjAKI1lOVvncjzuGqLNy7KdCamaOfs092DrATeCxesIFJG8Fs
IT9rQeC1jBaO2ERvCIHjJ7U82GX0rS5eVNP6bSM73FGI+nct+ayTgsGnQzHcpu2Zqfw7MBtOEGF1
F6Zm300ytmdAKgvLdKIlL9KeDVp9w7mZGucKYAiIQPpwzpDT5erfFWXPlcZ5MocUD1dcn3M9eLOW
3zZw33XJx9aJQ+PuzOVv8mXqi6P75AsusQ18OCDmLPuaeiB0iWSiRsbHNnE6AumsZ2LDu/2CnL7D
9NmZhXF3JU7ax/UZawTSmVM/JyW0J2FEsF6XRKkoBohntmhHc5ews55dhKo8fS86HENDNc+rROvf
CYmQb4Y+8Mf1cW0O2AhyMt1xk2jPYfQdLd9qxaDjRBjzGQeE/mTPqbYhdYlshpnS1CKuSuUOj26B
s8oIr0XfSMYdwnsPk+EZBcv8EkmxyUI//sWi0RX6qzoER5b06PIsQZUlGkXURtOXoxspjbk4PwOD
Xo+WnWxce0jfQ3tCp/9OdWv8tDBQYVJhUqaR8uckgl6+R9q1U//QLb+AGD9NBxxhH1aVfVixT4xy
ZX1oCDCJqJpJYwiZqTdLPak2Wq8y2D2t5jle1ja1wOHGgFJON2ENcN+4hrlvHsaBEPBeM9NNRikM
0jPbQa8/NAZ3gZu00QYN+YktTwwYRfqvGR3CwTQMeQPvitIvKDAe8Srv6uhkYb1NYRA8ebKlVSbc
++i37r2X5DNpRaD/ziIb98eQXRrq3tf2rU/HEJhMld/dUq6TFlKN+Tp2YQH6ryqufc8SrP5ik7lw
XZdlMXMigA4ml6KKZv0pqFwEhF6PRg/ywyY0tZ+a3kMtCT8j3eCCG/hyMnA8hwj5/9EpA+MYeU7O
TxsFcL14MHKmcvmUhiVoARfVfpC8ZrkQL6hnnJemyMA6jWAj8mX/QtF6CjyHGYFXfRdVHP/w/MS7
l9I+IIqOf0hST6jqKNHYBJntReIdPOcyLBc/1avcKy1ooF4DwpwvCoPMy6qk1+bbOe4XREdhhYPp
70qrY4THqEyC2lx5G7+ef3egvVLrTxp1L0WH6ohQUXvhX1N3wNBhmHLpZ+g1HF2xhmHmPpQTYGP6
dPTxqZqjCRuZvqwBM+MgQiuOFfEGSAs7uRF92+1CEWkvPnerqnfasP7yJ996aQBjbH1mbFv1MjXz
Bu4pUz6ATv4+9rOPVPfuVVZNV+4L8TbO/m85JfW1S0gemiBP753a4+LhpDhPqIUPditzIkxC6yT6
6Q1JScbUmpMR3tcFIxQzAA/TSxOPzdYJc+wyc1/s6/5HPablBXzBGZ5MvU+WdtAkvlkS2HtSHE9Z
qKVPMfqKftT6p5oYPAFS/cDuzdBP0HwXcfQWSJE9J6n1KQbyZ4LZDY+65k4fXsTcyWPqHJhTvRZL
OzKwW/OCCBjcqtYfbGmZqzmYUMOJib8kD7XZbpnJoNOP9sPQpytvbv7wDXvPGCizfRUlxTYWSF7V
Ah66pv6bCa0Ll9qBDk1XGCmwDro7NbPqyIWhyThlyWXGJkTUUItauSkBLBpmsTPpvx0yUyvoTzcN
ahFUswCB4xOLYQUoghw5SqGRlsFNCplxOsOWSmL1xqlj6wO9MW7UpVDsvdi51Q064CVerSj7Q9q0
/X1OMoDGHfMUjlXuutbS6mgOkslOaj11UXS2Zmps9bkwHLDEgZcZFyC323oW4mzQzkboHL2E0R/p
SHNf6EG+N/nl4d8DTwOhOl5npvi3KabiXM55fZgDMiPMfHq3ya98zsHE7AzoPOB37PMYgufPaQDb
ocn2EICT7IIMdYtlP1ulm6CHgm4XW/YvCov6oiKJ1DPNkT2DBt1cu+T5bGSKsdFfbOWIbvFD6zf+
7mxQJUcB6NuonIl3bS+29gFlb+vNpXlVhbDj9ljw6Duby6HNWo6j3phISMD0g3Q3n380JuXZY+mw
Bb/UEPocs5Pww6OLQB6kySwt0/+ohqXTVIcOfy/95Ip5Y0taxECF05K9+ghfaoS2H0a4EPUwk4oU
AwIapVb09GMb74SFp0v96gNoq3WCz3W3WuDmCvw9LJDwzDBrVO2jt6ZO9FceEqKnAZD6ttezYJ2L
BjRN0Q1bo4269cC5ptkN5qDv1KnCKtxiRxiaRElJuJPW5ZLjNpNFOqMohVl2xyTpt9wjf4jc/VYk
eKsBMpbpFJKz+2T7wXvh2XDxdVfua2xoMajvre4bBZDBMTojNPnvgeSCmKlK+DvPE0iV0N7uOX4V
vAh9AjuS+iDO6GHnDIw2okJlq2pjDjH0G0pQ+LDoD8mAi9EnBYkZSM8OR4B8TEiT7oHYV/vtmNX/
INXviTYh5TFu7GDfLeGMou7QVtewC2RHZG4WUNBtBq2IWFgLb23mVn1LQYMwyHhKE8+/IEBlnzNL
KZutV6BciD2roYJhwa6boj+E3XhpNXFhhEDZbfUvYeW+1YjG4eN5l17Fr3E8Fsg5nYNdfSe2CyST
BPvVwKppIIcnRXzMOMvqjoBD0JsjSI/naBiZ09X9M7Xfh+oZOPhuD/bQv3qIgQau7t0qveElIZx2
dn39nSJ+Cf8cOLP6HQjS5QGjrAd50MFy61l7O5XGGxFd5sleyrc6Lw6kYRXbasa8YZjxKzEe1bFq
caFiU2of9wCfHtZ23XLW6l+0Eptoisn882gXmGPxmcY9dfSYj4B95xygIjIbs3WG97yK7iWD3ZNZ
JLAgKfO2gdSZZJQx3sK5OKdu+qt3F8BllS2TzC44xqIBmmXWL7Jt43tYY35ajqBlStOvpcOw0oYa
Nq2HHbjSNKaoDgfxQAvjE/0G49lodd4r66vvYGOGNbdWhV5feO3RgfJfj7V4xduLYjO2ViORvTuz
bn77OfkBNfaLpteHtQRcwQC1HK6NRbRd4triAK2TcUNWb5mNBF9ALH9HVD6GwYjED4sPDpt/Urba
1TTP1mmKR+splNbdbuPmlBjS21Y2JwMYb4hzl3J3rroLrWLrRxVozpNMn1Ecd6usTbV7SnTJudYQ
4holVp68JInE7EbtyUnCjeeIH63hzT3Wj/zVyMxkE7l9/Jm4HLIBBnonr8XpO4EAjdyyWD+aSVGG
Flx4NKvMWgvIffYhNqcyPPo+8+yo7xYXB66MeTC+Ga5mb4amFdcuFN4+rPLhSMzStk3mFP5MlN+B
4iAViXFNtwauaZt9NUC15xnFl5ln8cvj/0SIt9ULHw4qfN9zBGviRv2d/FhQiWaRX1WlbCQpuMgx
TzZ9uolHxAuajpVTnW6KvG63mqV7TG/oZbqxhhqPY9lGvWw6+5Z0yT9OBqjTczXn2s5N+4yU8l//
WG20vi2osNP23VTkbwhF2BvsD8DSoBCWJ6CgCZyYL21iaVejsPwZeQSzoTZyIM9xYgx/u8uZXN0O
YVal8BeWxpxV5NgsEt/9QRL9F3ZY5x/0L1CihPfmTo3YIZucnh6nSUk/uwaDDVOSnMhHtmIHBvdj
zklbnUFWvGQpSdgh1ZkIhk/16TSihClT7o17tWYnbVNT2k7l4yXcUfqUJXjsYuQHKjHs8Nt5s2Sw
tTtM6ok3fPBvypOkX7ILWC9PUSx/kU3Rrgm7INB8OZvrSeffKPzblfBFsYe3OTdPth1zpiYdwc+j
a82Z9FZZMR00Z/xHlqY4Iw2NXhOfuGq2cpoz2ktM5uI37LAXMrHr74knA3md6yYGcJKXIZSPEJ+5
5rQ735npWozkoYrW+sHgFr2co/Oe1o6Am4aN0XEuQ5Kl2hWi5eQ347tfe8NsnA2b/oR6xq+Q1JY4
/12xCtABQRHyd2Y8JHmJBQsCkF4RxjqJDMt/TS5GFCq0X0SynFYwagEpT2Y6U+0Eh6z0srvqvskR
Vc6qsecR20vWYyYnLsXLG+eggXk9T62eg7kXNJ8nOueFZr92YHS3NXZURK5aRcNreFGJd6WoyNBC
VH6QU4nFkoyqYJW41tkOxuwwYReApM5s1uH4rm7NsqzzRavi46MT/QVmFDwytuDhUkIGNxzn3Fgm
1jXdOP/9dKlBCdllt7r0YlCRRcDiZKd8zGGNr/GBxZu4LIlHiuX4Z3BYedTpmVrRW3G2qvZdYuQ7
HYvPJvJfAWpZ3/EbgiXxj4dZKibFQJjS2XuJsF8d+B5ngrDgRi8ZMFCIix0qch+PG2Zu7BpIVdUM
DhzT0ZDlH6yf9ZuuG2tmSd6zesV2Q7oq9FBWar44N7T1AFjpW0RwPfBtmj/AiJpnrCPiIBza0qGQ
xOZCXnUgwnQWQCqHsJD/3dvUM2bs2AHUgjjqkL+WzpQ6OVFRtpeOtHL11uMBEdW6JWB2VTqae/77
4CQlCvmm+qCsjviBeaW+2Om/xPxTFS56HoJH9zWJU8gOTuqEij86PtcoQdVRFSQeHlnq9I0JhfmS
B1m1S/okfy2LnmY8HwT7SHhXv1Yjr78PcdJs0gjwv9Cp16DwrjrdjD/LCuRBo2NKJ63bvo2NKfAv
xN94/YwDtTaoKMvaP2JmNQyGnEyWaw20OYLtEZnbyNFvCTjHD33wmiMAxQ1y7QndtAftqh3ru4zG
9tbH97/vqLfnAatUMbIxdhMcAitmjlYbHDmYiCBqtoR9cIZO39mlbx98tFmbRLQgIlwEARY+ng2c
HyiPhYQo1w1GdjOemaU2fC+U2/XyrHar7Oa8JrntXnMkgQNQjU2O8RjFC8pjmmT2NdKA20jHmb8K
h/o4JLT4ZGmBAT0ZvYBSSJA3k7AlpFlF/8Ztq4PByfvgx279jEM6341ZKDd81BCxyLDdz6lHX6QL
qRuiAKzS8rGui8jeOBHBnXQJxWtj85mp7PC3/0PdKjZRJMaORTxEp95HT1qeFc+eKNeFgIiudszW
Y8JbuODliBnBlznIqzb47bOhFdV7ugA86IONDZ0AW1jitRR084D0APlydMHEtxhLxoe9dzGTzAPG
SCbP35dxCT2WuABjDXuJUB11i7dk1RxVN7/ipz7BkHoCZVZfGjmWF0T+M9HhhQQhWRAPQ/Nk4KJH
BA7ST+2amzq4uf7Y/3ILnVK+9Z9Gq8MZviw23bL4dA5q2L4hHTQIHJCrlYNXVRQuI0whX/BwQRAl
tV29cqoAnGd4VktVo/6J5SGlBYiXDc6k+gIx90AQmD7+GS2WJ3oL7aYtcsk/C8x2k2OKZNXmTu+9
AMO7yLGPee27Z3YZsxNsW3VhvcAEphEkZ/TgdZBsxwZIrDN3l0TQ9EldpnMzXStKCwaWRs8xv2k6
+VQwu8TdiTcYNhBlF6CJ6GYGGUe+qIGCje7zbxs8jeefRfuzsvkN1ksjWZ/KL1RK4zmVor0GXUAb
LkFKRnOAbK1ap5CY2vcwopUU9k+ktGdvuqkjhIghlXPag/svjFsc6/KlQiniZ9NzJ6f0QPgT4+/Y
RNXGsetauI08GaFTbf2wMW+22X9Eg8TxkvXltcuSV8cl9zULCBhmkEMfsbrlN8TRPj8yPQAU3ueH
Zmopkwq415fZ/dmaiLlES+ZTpFZRYVW/XBzvdWQ6dGcJoRwl8njLbHCal8WPpZ1YuOH4xniwX0+N
8RuFCHoRtVCNSIRGROseULeKdJiqe6W+gtU420fZB3+SKYgfJ8yAMB0gdqjyQzYXpfgKSYFcCDv2
dW57wG8J4wRt8jCRMQ3NHeQLXivjvT1XId+K/fpfwcXcLGsWRMfyx9hu211eMz0HwTleHwt+brjJ
8yjn8mgWNGSCtEiP9sIwUD3rEpP1OsuTeK3eM5cfeZoZew6G8Haqg69lGMoibaKGXoz7Pkts3Tr6
XtbdI4xOHTyp9TNsUyVBiDriuAG9/4sR0pQAxwKxwwXtXpnZ77TQIOR3NLsCdKJ94NfP8xxCM8zi
dmsvp6a5icyzepam3cy0Ktc3FdOVS183l9hqD+0jJl7ExqFHGk1k6y1Y5jOqx8Kf9JjCS0KpoIEG
zMrN5Ckrylf1uTMBs6/CcOhW6RL9xcHywJ0wcMLiVRB1RHuUQFCVCCQMvGKfxPO77i6p4laDu6co
S8TkSQqOLGGgYTC2kGBgV4HSs7jYMdWz0sIvHFj+nuQQB3dpaR+8XKdq7MVTUbnzC5qEbWlOV8jG
8RpOSvlR4+/fBXaGWD7IACe4+UQgH3IN9RA7hgHdbrY2f9+LcCK79rRRU4rkqLsssfoMT94IdHmG
Y5xtmlmjwxHUkiC2WGL/5gvqpR/QJKEmUgo+H3Ix6wAejl6ccHTCHloePEZJj2fqpWNlP0Eo+Pu/
7weRQ+zyrKX7qcXEjmM52FPdnajFg5MNUOoM95lTAOkEV6NPy/Ukki+98dondWctrwSBeWfX6h5T
pwmx0dkp/UXjA8BWG6MELjwCMOxQ4QEa5Fs7iTzaBBGC5Rl3Styjy3cYlF0Y0xAEugQtNUTMrA1Q
hHhhljWwNwcauH1JLjQJiEDhW7EfsNnvlPCwqbjT96Beqm2V2/XzaJyaILbX6p8KEqbPYZMgQHTD
mzsSMcL1jKe0e8cUUJ693Duo04frvdqyL4nfIz+zDayzcNPw7rRddEHybK/K0u6hCQUS/xqBZaWF
8KCpOxg1SfJPL0EoA7gRMGBhPC9jkDjEogK8Yzh2tNXPpYH/NYJtvppENRygZeZ0IHnIC9849bTT
M298UcsIIJoXieY5htd59aqAyV9oJZAb4iLcubqek+TuxUQImahZS04vLV219i1O/PiiitZwAqMg
fWM9BlX5U/PxwZR8LiYUqdfS6vdhVHpgnK+hWftvKhfKTvR/u+VGbklKOQZ1j1jbztuDdOxkL8zY
e2ndwU6us00pO45leTVtCItEL7pfI7noUJ9v6kOstf4NyVCyGodrECXTp5fn5lHOmECH0NV/8l29
o9/5p449HO7/nyTw8SmRzoD/wiZaLaKR3MXT5xSnf9SldKqCvmpqNwc9DpybJvQU5l/lnUB/izWN
g+nMDAY34gYERfGcF/XCITLwUg4dUWjUNUR2VL+Jwc1/9cMb3UHjNyZ5Ds+Jk9AjkvOTyCIgtBzH
nshWCQ7q3tItrANeQxKWeqniqSGLPU+BCUSGRJSVbQzRbcxI4Fz1pMicU7bsSqvdfQRLfAUhix0z
Lf9ZnjQgJu6sJvGK0PPq0IzkBpAtNOPAI3qviONjo4faH+/bsyV6l0H7s7wnUN6sHFvEr2iZDwl7
xLMNSJNFv1xiDUhpCGpuQHUpO4uYBmnb/1Lh5eBa/oRgglb5PYjoja/TeKQkAW2wKZzoe3Qz8TPI
c/Y4EAGQM/r9Iz6sEdmtcgzcyy2/aa/smB95yS6uEngwFo4qI2LNH/hkgjPGEKUNVzNYJEjhAEuQ
Sc0JHV8M1GOkYZNFKOm1Qpzk4Han0q9wLwGW8U2+yUrIU5RX1XtgtogU8JIyC0muDffdTZRBwFjc
+sO60B3iwsXitYwBU9NwsYRH3E62PHKS8p4w0+kboSX5S4+LsVv0BmpzVX2NEoLR1gA/xOXX6uNs
D88amT/d4zQD0alKpf4VmJZ2azTrphmJvzW9mpkcJ7O0mPpfZTblJv2QNv81ZGLJ/NFF8cL6YD6q
cBdoxMVwBBlywT9hKd9DnCmnyKJHSAnWPiNDzJebf/5FRlK+ymxGb3Ec/BthYn4NxmVG4bAlKxkP
5wolkJ7xwV11bcSC15B9NqH2o+VtfZDjPW0HB1bdvOioqZfxgLD72KJYkyzhvAV0ve+P45Ldy+nu
MWcOkUBN9go+qbOfQ0azXmRZWzLBWISKAMFRAWOxJX8ZISojJM0wfcKj19LnaFWxhq0Gr58++jYs
95BW8ca3o7lW2xCJqv9tSH83KRcZmR41V62iRat10bAzNNhhK9ML/fNjCYcxFD+EwfCE8c1NYPST
KrxOY0xWXEiyjGpXABBzr56FlWRpXqipGWLQLz8pxf6hMnay4uhrQICNCCwLE8Bk78RxhGbB/qef
uvaUkXC68gHjlYxjyBuxY7ELCooamtbdHe4QVlMGZU+PjzMIg3g/JyibcumJ93pAa+fq0XRQh56M
VX9VdNi0c1I0CtJo33FgJOsoTqznRCMnBwkuCUHkYhlLxVG1wNwc1N4TmbecSKE4bfJKGmvpNd2R
Y4Oz8j0dYnbuY+kMnx/HBL4l8vXo+N/Rt4T36JdaWWWdlCcaKggQUZjchzkKNulCNuuz2T0hX2Ph
01AKOD1+tFopuqoMuPOc45zTfVr2riOaF3yk3i0gccNCM9UvIaSMQWfSbUtmBB6AERhK0vpBCsI9
4rQLP8Il2SQbFvyUCzoOiRcdJ3U5MDrb+4KQkocUnEj4raYX7a6eG/1FLj8uc+2sRp/MHDRxL2a1
qTycp9gzzqKtkosOAQtga3AQhvXdzlGFJW/E200HoL/oEWe0Fy9K7mVs1IRNRJhiScqxysK7yKlL
r0Hc6pzBk/IrJjEj9XKySKPhS/2Yi5H/RoLOLmmraf24toxD7HJGZh31tIKX/m47cfb2StIqgtj7
9Fs7+5R6fnBt8qKqoNM3j9/QQ/1t+yn4MU/DqGh3yPw0elGj0uWYeb1WwyRzmSipZ//npd/ynRNY
+gUgEtSPJyS2CtPKt2qGl0bkJ7k23aq/CmltkUmTNXkM+6G6jhwbyfMzK+AdnsbHgGuqxZG4mQ6x
zkvB7yTEkfX+hNUlD8ptBnRjIwzc1+7yUMruo6kq7OEW4db4FfITQ5o1bUR8Avg4HiXa/9mQxxJQ
xbZr9XrnGmm37/NYHB+/kccuMTbUEsvvkVrhuRN1esaLftW0MXkLp/gF2PX0MQzld8Y02I/612IZ
SVRDsLhzCZuxseApeRBYdfcezPiXIdWQFrxIhkI7CDGSpj+VwOOv+4MpdrKviGPLZVc/qsV5cWgN
loNwyLorSbGO/AR+DyacwU+7dTkLG63xizoAS786uAJ2BuyJWwLm/ma3wl/nhcupAdapGUh5IX+P
WOS4LIijAdjQ2FhUVNlnWCTWArwHGKW8MZqJIbn06t9mUhVgUDsmc7bfbIo5mSnGOpePl+ahrKiP
w5xm+17g4HI9MMSpicx4GUCZDgJTx6J6lYWl4XoDogOamHCwwn6Bktw+TR29gYbaLSciTiYZRmE9
AbK7rP+PVn0Zeluh99RvhPZdJtGQGVH+0sogewlsXVyGhU0+MM/9r3cW1wyBunIGgVLFROCydq2V
RtvOAnfPumQdx5HLNru5eMXW4W+y1Bp2a80byXAeRfYtycauQZe2RaM/WTjKQcqFdMy0umo3qi8J
u2AbsCsxrEb0vVKNyX6+eqgDkitdRlRTlY9Of0g5vi/KTwZxazrl27xn/zWq8qWoLPNaOelPYm3K
n8zRUPQ4qP+aBv1oklK8ul77wvFX//LnK1r3RbYF+Fbto47smhcWuSQdvosA326Yd+VHNjbc1Ubu
H5LcCM6PlQvB4meczHdHo/Si3QFWytTObQdTGvgByrQx248Ums7JGsgO4ZyqbDx9jxlnnMxs3Ses
4LvGYsJuF7pJZCqeAQa3/7oarDLRTs8kjhLqN0U/omEyTujbk2uuLb4Powa1ubTYq96xOV+MP+18
xH/uF7ThMnTLqxmiOfo0ATLbSZrtgCVq7Sw3teaM036mu4JpmpdJk10AI+NCB09zGTHMr21mlQyW
mUY6oDbvegBBgMhu/s3l5NEte+qnW8/EoroejJuKoMxujr+ZUQIQ+X9vgWo6D/A1UbnVGfkgwUD/
qiIyldyt4+P8EUESkj1T4NSFsqxmCnJGg8CkLbdprZe9jyCOAXADgSQHs4fxr9Rq79JE8b8+C/zb
HJCpVoMjLlC7vxVJSiZvGJ7U3S+HhRrSEylg1O5bg7b49LhBEPWgtOfYBQbwNBep+6YaIjApCGaL
X4eItdIg2YVIu4buudBh4I/xsJ9bO75rrh7cHlPr0ZbioCwSMzUfEEPbJohHZy6Z6+HO0Wr5aA94
S4/g/zQKOIY8P/qVkeV6R2QIN3segmf1wJ939xUhUGCGB+xpaq7W87lfKUsf9068ygDfnPzsXzVI
bnq25xp7eNXzeRny9gQEnunSONTbalk+k9h4jfQiOXhS5nBHiaXN2+moyg0bTwKcXZSYgSQmJ/dZ
B3KO2SlVFHi5oX5syaqlrx74pFXkR1MUqnJDkHLGTcmk7dHZHrXh3odQu7Aki2ExIuio1HHoj1tl
u1v3HP0Yv3S/CYd+10l8nu2kv6Rj1pA/OuwhK64e0h8nZyfu8ehPJSGYUAzemdLhdVrGhnjVLIBk
BZOdZZ4Yzm67anQ8X7jAPvPI6a9DhexWK0gdthuNEgSwNsCBcRqRjcfRVl+umXpoEmpNeumQcZbP
e6BZ8R04bUQnjKkVgCjGToElV+ly8jR6rbxowZElyj1hBHVP6pl68I3xv5eGr8EkX76q3isLAn3d
svE3eR2lWN5hWJ8evSq3B+1r6zkpWcuNhYwMc3eOp5l4Tucky+g8lzZ+j4F5p2wR7FiTa+wbw5OQ
s1FYPWZAIkuR1rsGlB2pf+M9fBwStDStnvK0vai1LXU3iOFITjFJRs1byr8+gD4YJ+iWH09byaGi
hTWz6SPtIDpAQn8foNNwQNexplhZX7G9uPgTOYmMlvcFj5/lIDTiLwQm3bFpU6J9A2Fs4OqMxT53
j8J8881++s3qKEPJTkBHjiOXQUqcrye7wm3l1SWZZEPxOv22ho3TjL9CttaDUlT8HWvNLtKQ2Efu
H7SAm3Wf+xqtVv/REKkxo1t7aSg7X+soI2BW+odH/emQM4RpvidPfNHEWkXzWoTs6cniycsAMDwO
GAQd4TpYRLR+6GrbqoO7MZjdc20O+ON0TjR+gSI2oFm4mntL7ktg9mok29tckS4htWsuJK1Zetbb
2TTDc2xj3lLPxuXlRDv1EPnWQb2P9z8grpPNn4xyy9ijlBpogkB/KQuzuagSvsjoYTt5s3nUtrKY
K0J1MMbzN1w8eP7/WoKX9raRHbWs35ZeliDlpJ+mRN25zcBBztj7uDrU7tBZwZCgb5SF8/W4O1If
Oyk5CermUreZtC0ynNOYUQm/8gNFOs1tOjnrPBmsCxXyNYudminpSCeOHD9xdeSngYQD8zba4RAe
rAcg+u8ZzAQFmQaiP8ZT/Qdzw7RTJlusDoAdluKhtwq5VvP3Mhb+LSbPg2G2maz1UrxCmI9x1KI1
VbElLbSdCznzT/S4uhDgDdhtxKnaQefYvE165EEmOeCY9jiD0EkkRw5ck+rZOV76G7tVebSZg+yJ
d2KGqiYtjUtwoRWMqzEdpk/W5A/fY6KZajNZcCkpNnqfOZvZjfipjUUd9dgH0E+/qlJTbTt4Qym6
KUgci+RdNWFU88ZgEj3hGvXAWB0WulMb9XMZm+8YyZNjM1fmcRgxrIVhk99USwahWEX1Pl0tcHJf
lo3KSsu96LVniriTtehBICzajmzE6Oo2/VvmA4b3bU6BfVPdQ0FUJdemuQZeREJOUsFQStxiiyKo
WQutL4gwB8xJICwCPSwnUPU6b5w+Jfmcy5VZsTwzKuw8gjObiHBPoz82aT99hWb07Us/u1h58mgb
/+0Mi7anqeYEFVGseLY4cM+wv98Qhh2qsY+uMKyQ/TPBXddjXn4A8QRcietnP7qQenFEoerSbXwg
8Jm8ZiZNPZHs94V3DLWqvCf2CB87x5Pv1+2M2ge/1X/HXxoBO003+v0s0MBRfTAZ9OpVnsn2Lc/M
jSGN8oTPI7sXKcfzRw03ZTMXkdFmbvnV3pnschM0ya+CwFs4gFp2tx2Lqxa3FIqeRr5wQzXughZ4
EfAkKEhoVagbyZZFtRmtnJg0DBBvbdYQkM5gBowHLYywGv6pLHAQqhdY6s5nJTkFoRCY8x26wbUG
veDSGMh4Q7Prd8JB6aFeFq1hI4aSqzamtFdD2Tkt3Oclj16dw9H5YJY0jSe1z88JHGeGpugWOLkb
BEWki062jbJxw6oLcQzpCOER/a6tOkgOlSCRugnlxV70fJnddAdjZqS3McKNEtUNlejwCxTWpZlG
hAFLnz02S6KA8i/N14pDtaw6MAbdqxICR8typHUwEPF3/lLv+xd4QzWMW3SDDpaBxfXPWSBd5544
WRnKJPULJUmswaNcH2zkOP9V2FP4aoagsaMUP2cVTdp1iluESC1poVfXHV24TA0nB3j725JktYua
n6txelVM7drlrAFmk1Fl4wGdRsrYH83SxoAoUgGmywDJtXzrajyoVtLEbT703H1zori56FkXMdwo
MJr7Y7srHGd8KSa9JFcsLH+Owvrv2eO90Y52kWkKQLvzdM4pqlzp4zBDMMJE6YubPtwAvXTPw4h4
JtTDz0dhNxZ5s2S/jZuIreJCFkK/jSPmD80ylvDIaNlLFrv1CPmTbtuibSv8zFqrjoXXhzNFTRSi
wgs+yIlKf/Ro8l078z6x2QBgEWCQh7qxroLUv5VRZeHrIoeGJlf+gucT3RiT6O8hvmG0kCYSx7F6
8xKJR70ECkOD8dz6jOkAZa+C4n+4Oq/ltpW26V4RqpDDKTNFisq2pROUbdnIYZCBq//WDLxf/fUf
bBZJ29sWiTDTT/dqyr0CaTAY4ia84/s7aoj09xoiBGCMDkRLjWnxfw914v97GeHPOWB5MHc6ujIl
alQiDR4MPHVDITo57REMy21A/GwvMkhZ5M0X7+RFeCVVYMYHxMlFwAO327jP5GWbQn9Rc4s0InSP
e2TXG5BhZbfifVv1nr5D45Zl5DZBL6uPXxYzCjZrKL418VBOM+JaagGkLfwXjL8jqmvCgqoIiDWO
jdffQy2fvNQ6ajmta3lJ7JVpZWMdBRmh7SyNZqMIgpXbUTXNC4F7ytZqwSZbMgfYe2TPxYTZCItD
sIxgOZG21EMrw8Oz6RIXkGlc9FpBGreL9qs0xBr2Dqw5C+EpdUisWNhs1UvfaefTNyvBqans6ljS
NsIG1bHuJbx4bI4+21a+pbG6iL78CIR7r27BwxD8wjzunDu2RUQ7swOfK77CKR5xG1BzpBZGaj2k
nnkF9/Vx8oeN1Xabznz3UfY/AqSs/az1zrnXC/pcEtCCNK40B04atJ4ACNtCzhHDLsSTefyubrjq
QPZir9jTIZNsMkokmWma9s/aZ1OaLk+jZV7YbRSv9bx4V8crfrtNF98zE4/3wndgRlrdAAA63zI6
iiiJHLgoVRJlE1JG2+CQchgky/O8rNtfmuYjWclXjS9wxOdpf+hBeRLnD9m4BJH1xrVsX9XOWTkf
mJck3yzEqm2kwe1ufXyV7CAuCw0xqzKU84q4rQnL77TCQlAAXbo7aPPxG5pYpOyaub5/6/o/SiNU
D5UT3ac0ruEprItzpSf1JR2WBkTG8FMtGgPXai/16PwOOQm36xKU6y9DapIpWwqZ3Rvy/55mRJkj
jSqwFZxg6tnXg0lcnGYkok1aOVuPHfSwLZ2A/iGRxuDWYGBPAndC7PpvWeksnflmLeyCp79jWM5P
GtyYU+LrtC615Xd9GGCHsj++Wg4AmKUwqkuXeG9jM5h3eUF1e2iyu8H6+07oiF2mbnzGMYp40jKm
sCgiO3tUxz+TqDprks5JfJsWDpEgwQFh2ETZwhcipy2RjgSrUjuuB2KNaYH+PMxV9egH9la9KlCa
rqFh1id13XFLZHBbAFQil3zjAz8uojbPSoSarMa4KlqAetnfrceGgcdNxUUFBQu7bkaBmmZO5f0Q
9Pku8h2Co0ks6GDW6nfKHexdwJ3xPBRUEkcB4Z31PoMb/tvXXp+Kn0psElt8DljNjo1FIK0woz9C
JlvVQ5xO+p0aQBK1x5oEQTNttLcpH+JDbwKD7ZxpPxqt/6RjCkYVqfN/xuVK1zZa4AbvtZ0g9SR1
+D56+tmoWnB4bXJtoMW/9dPPdXqnY0KoFrf72wIf1wNka62utXsqebArG7P70Cbf1EIO0nh88uhk
2ojRDUjsZ6fGxrAqkK5gWMByK4qtUu64eiJQyVJt9ujByLW5B0L3XBYRKIWUu1jR53t9xEMpCSaO
3GUoksoywQ1cbLAHXYbXMLIzLAnqbBP+3jaC9yQbazi9o7GfpmY6jnjP7qOwCO6pmmZSCe7JE6Yg
cNNElxwjCJty/CiRWYxnldbgoknHiYXwYLEECcbiRzPW1psn6rMWme73xPOuUWg5n8SZr2Xb08tk
ershSpvdVHyHOr2zyZHd6/LfFHsgVpzMZ+gkX2b6ID1POzWUDLoOKx/xyquvLR3ciXw+o787wq3e
GosJXzv2jyaNZOTGXH8VZboM11FioKphW4Wig3dBPSh1XA2p0IT3cayfqeWqQYkbYAS0oD6uewjX
5EhLaFc/CdO0cL/JWDZbno0KuVJvYVKlwidbxBjj/w0mkC3Iz2Xl42AHzT526NpcD/mqWo44R+H4
SEta4ljlzW2YS88BNYtS/uUezI9bEVoamwcIgqB0qIO75XrdnTzpKC4ukeXBV5bGYjfTuIMmBGVC
6Q5x6JantWRG0c5H39wDI2XJ2Zj4bwfB/GaxILDGAZA7GpbEwHYYusEEoNg2G/dqNN2dgfx0Unbl
L/dyJnR0Gd9OuElaacRnHfq79aPRxhGTtZfSKR+P/SWoO+OwLoPcGUwKU6n8VDmyIGmaS1J0Qae9
sJRpt//PLJfmbNr4EFnwFUcXczLsB/UgnBnHtwGzXb0cyHYVrltfZ0UiYZVHn0bqfQ+Xmrhzh3n0
VNqPtW7axy9BQj2richtjBlPmVJ61cxAZwckJv4+Zcec2Nvs1xWf5urp9uv35Rmsi9ArzupYiTP+
6a1BBUwDRqcNsX3bVpa9Cs3ddQlrzJabPLQ7xHEdJe67epZ1Q0OmkAKjUQbCZ93A6ehZ1qN6sAZQ
rXkZhs6PxMijnZa7OdPD+jtuYFA3tpHG1yHp4uuY2X9zkFjGrs/15qKTa9gGrLee6LC0XtXYwxf4
c7iUXISfV4fKKc1L2smKBvQ4pBLzuxPH3VuWJWxZpsR8zdrptZceRGSoYZ9FI9sYSujjra8B46va
SFx8EQf+tsh8COQ+xlujjp5lHvzG+K94TcvnsgW9Xprh8GO0cIrOkLfWZ+o9lNphM8r31md6thsN
8MWwXVPaY6/rFBVTK1WbKGRsotOQbYg5UHyfhPfN4NgbesvoMNei/tpO/msL6efcmbEBafy/pK16
5lDUyrISoKxJ+1IU98NLSznqo5OI9ZVrlWLLTmmesblwr8P8kYEnVcph0xIbn00sOGoLJDrOG0Yo
4U4dp/ZcseyUv+daGVOp5djUtVuQCnCYHQ4hjON/9M4rv7W4qtkj9TPT0PmPUQq4WzJC3ocwObqF
lb0YCD7C80iRgpZ6V2fL9yXAz45Brn7WY+wRcUpNqYfawdQVpzRT4ejQTLjbPCtifiYvEV5rfXTq
8OCuDy5ugVS8SbqoJYnAqq2hhcBqGQgqC2AaYVhS9/HWssu7EnQ/ZN6lKk4E74jScgu2AeScLbtw
vRWLQuQLNopl/uhGp2Z2LunckCj5jTPLGS5JJ9OfrLv1Y4l6JgWsgOdDIWATGp0wD0tkC3+TOrZz
a+rf5IESJjFt8ljLZ21AsYRbbJzIMA9qhDMDidlIH9zVMkJr16UYLv6KZsD+6AjqU+XGFr8jZTTK
KmUssK5TbzjmBf2xbQKS/4sq12iTR96CpCF9m0w9ovMge4abOc0uJbZVhOOef1W7/GLuiqLUxNOP
jGqEeErP6xVgJTOYJMhZ1EI9M4h5H5IeACZTvjduYfOuqjvtNkyGc8w8f89tUvK2cMqqhyIlL9LC
cT/bzY+2YsdnS7HLj1z6g9UWkXUOO5O4poS7mj8kh6+hknCbz36xM/83aYizuNouWewda2ESjBWO
DblbTExu+rfYMt611Jse3dH95Bq24ZenF7aFDOdiSmFaqlsiLZpe9Gix7yineK7RLS6DNzypYayQ
fVLqWSaOzAZIRhE3H3x9BXmpWXUyO/E2pa1oVTPoYT1V6ejAQwHGNJYtC45xgaeeCahhzIylO8u0
+u5evQroFsQbLV1MhD6t7RiUJWwwj+Wr3PGVnU95RTQfmMs+jrNXvyd25NKdRHGSY3OdVJ7nyBhg
IlEzlxUZ7SVq2OJ7QXA1LR+AYFx9uLpNN08EelrYJrh19M1zJOGYrt58N11i1CtlMdU+lHLXoumD
tdK2aqFtzk76WPXoDWN/K/u4/azN9qYzYPth+Bh0/XSrJpW1ntUnwVSP+yx68JQa0y6Ubv3US+yN
UVr3woqQZmw7rQHRmu2DVfinyXfY8kXp5+o8AcMFcyBt71a7fSB+97Rv3qbmnGhafP1irYHFGa+c
QsExWKYX1rkt1XyUqldOxXCpNcjZmVHE4hRSzWx49I3z1tf7mXmdk0AcEIumvWNScashm+98LJSf
dadnZya848lI8+9VtLjPCU1De7PPsX6xfgg53Vjatmbov6O5wt0dEv+dHC/2r4bl6Zy+tNm4HI0O
uK7JcBvIjH+uFhwHRqpfGOaDmu+n7lkpwSkcMOZP24T5zv3igxJIPBa/msuXUOesDT1DwuO96VsZ
Q76RSJTeqAfmuXBACThEpM+65WXgS36MDXdPacPyEoe8VUsTULQQPgcM1HC7bZJrxPX89P89Gyda
BMZaksa6WGfcSKaqJ4x+SWPKinMXoa3VB+8ql+itcPu/THuPSIm0wBE1PNiTR6YSlN933cR6I8hA
/B4D/2ClifbhlekMEYejOZjRk/uKTdXcA2ZxDde+G4kybXA6iYfe0Z2tGCva19VYedFtgojSqdMZ
KEBxmDknJRnEk/da497bDmbTnxfHHe89QHJj5/+ySnQ9zjs7CsJdBjP7EjdwaGuNBJ4IcdjrxTea
Fn60o3fzh+m32j/0Ff3WRTlLOyGLXkwWksHdMFzl9LvlMzzy/122epeDi7YKsfUNmjG6NKxf2mZo
t6mGf13Drq4Gf+QjivPo/XKI1VJZYtp3kUAF9szSAf7pWuBmQFGo4WXBXZ6By4UA+bPPgmu1pEDJ
cvBsd8NRi2FO1UGt76JxFO82axaGEm+6nzcXdcnEo5RSq+YP+/hn4OHjViJ+BkJlX8eYYckZMSux
tXvK4MNsOyMOHIa0EzsLA/+zYVsdvvXKeCvnHqs41mP4cXVk0h6eTvaD3SBal4OTbbIxJ3SA/kxA
AxGryV84JJwz2eD2cd7RMBMAbwBnnZP2Z14aHIGFr9zGKIKrwJn6o5kzi5B2QjSJ2yo2u+HbaC3W
o99b0DSqjPgOf2Zd9dIyR0shP5p62ftiuMNydtHsJCQI776ry6eSLSzZkiTEcQHyTQAPClYo2CdY
tlkfOioHN7btnrO5pojCCNAA/5cvcjx2hz1ikpqXFYbxOQWVc+hD/6YcxEk1/yDo4T3FCdlcCVcY
5o79Rzyv83l3ajHZFN1bn0VS306M9bMfGuPfIjQZ4BtHxfS9uqrjApD6Q+175c4jlv1qas1zHA1/
stSREEnWYiyGOjAPxW+k4H76WIoRJPDfYgwPndt7XMurWxPTEITCswnaDBxDbwhI8PKi2gfuy2hW
T45ah0FYoEYplld92C9JGd6YziZkCiyCMomXHXNbO/kvi5dpgNmn9nMSI5GWzmBmW2VWBjJKe3OG
/jXJzfDsdz0wMCeFma3WGXbGnpq9RnhhR0Z+LzXu1YPRtyEqcE55aBYtnzX/v3s798Zz3Eefcz87
NNix/baiufgN+txpCuoOEiYoBokMYKQRBmS/KE+NZf7BzNTfvt5XLwn3vpVaBkxEWqfUg50t3+bK
1ta3QreztnVHP1U0ljmN1mV+sKMOlXzUnOQIDADXP4pn7FVA3FlwqBFb/JPa+7si8dGy1MqPVb1z
tTMHoRQyY1T9sGgAO0q9bXSdDpS5LblyPBvBQZxZfBK2JnxGIQYemaYbSLUmkCnK/pdZZBw2lRGd
zHn+se571U27sq1qF0Xz98r0xC86HtWix6ht6iOWGQa63NS3MXANtwXoRXeIeeDw69aQ/tfmLU29
8NC25b1Ypvrilt6FgPp56IFAGhoiEbwApmiDRvXiyGWeyB0aRyPyahfU8TPu/uZel8K7jWfLyBBO
Bj+yuMyY9AOU7meXTe/cO4jLBLB11UmnO8lyb9DrAoUZD5xc1FDVfsnw5PHVS+97ALgpC/62jN/k
VKd7DiCf4EiPT5afarJkJn3VRPKox81ErK3FOqBr83WgtXOjVhzDgPcWVBwKVc+ql3xYcWbcVm1R
u41DaRr6zg2Qn8DlpFt91pxj6hXzFSvWzoWbcMNB8o2dJmbZSBZlsvnFOEWs4wSpTWx1l2Vx3zrv
thhHeZmnUsLTkc9VglEfze5W6YTYO4P2cC5sLxjEGYvVBSqlxCr4RJ83bO9/4BYliD88zHQ/UUcG
RhYcnr+nQGd6qYZgHawRVDinFHSeyZ4nO6h2rnS0VNBFcMoutkbgemYi4gTRbUA6PFui4d46esaJ
XHl0Wu2+iFanfqZXT92ikoVdoAGU9ZTD0oWZmuXPfbk8Wb1J0C8n1JeW5oOJOn5hVEwuxaFRLDPc
X21iJiTouHOpQdwY6uals/PL2Nj71dE01ig4Q+JMt9Jo3F3o4o6tqedQC7yk8bfCnbpvYZ7fmXHt
HYOxnndqgc7+cztaRNA5vj59Y7ovS2v5RPatfrWR9bdj8HZRUwwsHdZdPbnVRqMabNMm4++gl4wb
s34SyPX3ynAYgm3GTtFNj6lBk7saAEwlYCIDw+TOtmCrxl11Cjn4VPjFJ/hxB5sAeofljuC5U+sQ
yWelzjmsLOM5HtttH3jBaXLy5Kl0UbLkpgln96tiJTWML0qnzC/g5ZyNniU2xU5Ofk4auz7ltUft
T0OV6irQsMzYVoZNAU6lFwd1z51THNtkeGwIAZHOBSl1d3pL9tRPMA5EBbBMyqsf2YjE5LP14U7l
sXA54jNLoMjbvneEYxz/GlJ9wfU+tsc5HLj4e2b/h2vCg1dXmMXistwXGiTOr4sA1lNsL8sS7irC
PHufZoxTYkGKJ5Iwf8xob7ZD5ghvhrnPOFrvy6CpN86A5M1xmp71weo2Iea2k0m8iJmSxOCOmMsF
i2fW5jG7CgBDyj5XuVF7WY2wM575vqN8DPHIfm7ZgrBD7D6WmWvCVg+xnjcQ/o8crexptBjhA+fO
NZcFgDG9cVdX5EwwJrq65CsrhFXlerTbEyZ6rKw2/jV3g78hStbdBdVyvybTo+ID0AV5WjqN/lmz
m8x8KBq6CCdvvjMzSuAsZZjSxkm8aKll4sZr+scVrau0CwNTeUOW+WgNRY+ob+QvxLmfqtKge6kx
X3q7YzEkoxMjkOVU8mzYr+icuRU/i3opH9SzHkzVPtHw2MWlkT1ppeVv+AnSz6L7ZbYivnDzwFBR
Nyg5eZhdvaZviG9IRxf1ON8c/ML7xNKj9eO1ymi7froiCKdbFN7EwHgireoRcDhGFWOYcCtW6VsZ
6+AyIN4Y0YCnRI4jFHESzyGLz4guIhnYb2LGz0k9easXkllwdTeU3Q/1XRqGkGXQGB83Huf/KeLu
TOZB0g39xR13KYZvDjeS0NwXt+t7Nn7EBivKgwtEQwHi8zMya3gY6jp+HXOr2Mxh+oeOvOR16HXU
Zx3j/l5E8ce6/aPCN9zz/zrZVWaQP2JGPEQjiR61u9LcK9EWEJsjtTzewJm+TXVxrDva9lrHDC/I
MOUr0FWq1UMiiGWSXuOeDjOT6C7DFDFfqGF4wE+1MIUCh/0vVd1T0brUgXWHXEHG2Ebe97vsn484
M7JjK2ebEUm1nUP911bJZatmBp0LAAhjZJMMYa9FxaZr0o6iQR60tAivmPhOrvSaqbeWdPkEimBg
zcoe1O2MaWv6qF7lkGTXsRsun3Gda9ZRxOBZVmCooIeomIaW+VxxGhAddHrU1LQN9Wc1TtLd6I8V
a8mpCSv3lheRSeCLH7Rwh5fAw2xuDt/8zApuyhvLJSF4yIfxe12TtiXkG2xWPxvqkXNttWsY1stq
qP4nyQdLf6lwS6BRLvnvrjaOjL7ye20K++swOM8T7Sp/bCg5YTe8coZjkxDDO+Si8riMELrirDxq
zcRNgW93Y45m9jTX7kyXlntSt1f1MCYpjpqa1GdW/Zw7o9moZQSGI1yXyk+dcpQpU6qeE4enb9cf
t02H907ZHfgOmZ+y9NvEiQFFTIqc6kF9iYaBBljrhqAvjjz1kBgAZ9gghYe8xxOngLrqwZwC4uhp
9T7aGcxVaa3xMFHcYgJQHqbZnaYXRJ3SBO6/liSHqUQdUoFdKHX0nKituKenYodGl2Tz3TppQyKm
LgabdQURaDWCxF1OdhjQPLsqid6WWHL14FFvBcUcOXCou7+RJP2kcarR0DbPh0CSfqql+x1bO6dy
WpIdmPcdgMZ7j3shyDU/3vsCRajowHnATOQf2gTeNXHonuvqkq18lCW/lnZ5E8coa/OfVd/+ZghR
/1zC+tYHf5S3ZOyS/GIXiQQNBsY19SL2M1pAiHg1+NRzubPIqFwirXDutTdlUVAPytJC4SnmVo/q
uwq87i6dI/8JsZ6oMT3fRMK4t+OKfqGqcuFOMXO6V8GlmvKElmv9SreK/U3k0e/RjR6sxO+uOjL2
OVmmT2U3V/u1mLq0jYmX4axMI61VuYRq+mHXwKpX/iUMC+ExBaq0Sbwo/RVRNIulV0Js4IyJHGuE
0+8ylyZLS1uuY5pZj9GgLwRxit84FZ1LFRX3KtWxFM9KQM4Y6+nhdy6u87HtbP1qeNwVa6soVx3T
CGmqyRw0caUPBHhmsA/IlOpUgqLi2ttC+tmp1b6V1fqxOiLnzy+m6YFDS7znvhhOfR1Ez4Ywwrux
jwtoSFWyt4K54eCiAqQY2cVF8/gTsz+YGU38nLLoko4CtIKc2FezY1AHyQpfLZpK1NoNLvoO8xR1
UauvzKz9ZzWXsW2CNxCCGM469cbA7X2N+iUnCy4dOS3JijKz7WuNUnL0U0FSRQ1SIr27mN2Axgsm
g46oPDmVo3C3SEYGdWWTczct9JERdgA2UHDZEjPGexx0sghoTp8WhmwkvVvv3Ea9uIiAcPtGPY1k
0Uwx2Cg5BfVEG71If3FjQeuhtqgJaRXi0qB9s+2erfuItqheJj6fsEeVoivX4qwY8I5f1Q+I0ekz
D+d0P+D2WqN3tqTLrYoo3dXDbnSoufL0+SEMbfkTxWlIGTLQMbW2yA3g1LPA2weFTGIPI60FAWnG
1gEPb7ZX69GOqtQQdNEmQF4/qcOxmhBb1r9l8Rpj79OXKxXqVMvCJ2PBAu267u+CDomnWFtaGd0I
djTtBfuhzRY+dwu/n6gf5rwiKmMvpwTz16kN9AqsH4VXkYnjLBhIEaoHH1/s+uzrPU/+ajYSyqgh
Se2+fgF81Ymexks3zRVZAfd5VN6BJGcdIF+q6zFQTIsiWpeLI9H5G9C+yidPzqW+8a2fg1Vqzwbc
qE1p6AwbneIRshQI0IK1iuY6rFUn8scVTavXMtUxYiTibZH7V8xKusSPYtSXLw02C42fNqi5YkZR
pnQHeug26mlTMJf6N8vx8RAVbfYNp1wGFDEDOlCZGoMtkOLzYTy5cyM+M+lxMfDRbPBvHiDFOT9K
E36imlJ6fdEclhyTSj3bOGpZWZzirlvectK0v4euQ0oJA6KtBJ3S2GiflyFhqAwa/c7EGb+NTcbq
AR0IBLJcHJEsru7FdKeUQuDU5rUq3G9Kzgzb9rMKPU+2UTE9q4fwsfK5lQ0NOwt7arxzMReUGKHf
xX4E5GFxpkfIkOKuTbJ8o1lQ6JFinrKCjxf8zdnozA1DteHd0UFmh3Mz4JwFcKeuICwYrWuIV+ip
h6e4afrOZyPNGFRdmrqKUVWexc9fM5565JYzatl0iNxsundiHD+Dma2GJtmg8qBDIbW7qce2HEzH
pffehK/1xzX2R8b9fsDA+zDa9SWvm/BFPYDXecZ6HN/UKw2WALhJQEhdkGovAtzKP1enm6b9xug8
76km+q7lQf1ekLH5dy5WYENb6roEt6loxPvIoaPRlyTvOw0DyNQHxWUAzNvlZPs+JgGysaPUuui9
g/KDf+EWmg4j5moeA6vwkYL3ejUpAm5tff53VSpoef3yM6hnKAGiCq6OQ82KnkKuj/qkeWkNGHvN
jCmnEaZ4SQOiyHWgveq+7T8XsCSlH04IOhxtQjSrLIzhsz0MrE53FJBJomxnHJckPS2tGXxEGlhE
ttvlpjabEeCnTHQ2SbIcGoEngbpC4tW68Ahy68apKMueHVNYMtAu42PQB9PNR6DE/Z2wzpJZsaWU
VVv0YOX22C2bhHNxYzVtfixjDLcFa2MMQjJuhHQ34rWI5w1o6PoBKwtrSuDGCng8eUyB+5bEF07T
qtzOv+26mZ/zcHqmuOZlNbL1tAHXYnwG4EBF2siImkbmZxeh60nr0K5WbT6zO1qmQ6e76FH5zdR8
lBXHK7fFiN/NKyJ7H7NffIKNHEEi0yhh9buCDi3+vmvsNT+duSmP6pUe6Cg4RY4Cq14PFCfuemiZ
WzS6+ap+2SZW7khb/Hz1Fs85Jsw206I41Yl9GpYzFZHgpY3A9A9L2GQ7tWzuW20Xl84BtDdcLXOO
djF42XMWUPU0Ww/ewNiDHW8uLj2ZN7U7VtPurwf13ggdATR386zer+SkoK0X7c5s2XflPSMW4Q/Z
vrWZBGzi3iXWH0A7XV8X6fh7arO/YUlb27oi4l/56nq9eRdXbnNXChFfafZgP9PXNglxK9m1Vv+N
y5354rjZR0P+bFMQm7sqQ75l4axP/yMOOjEqlrsAsJWRWNPxPytzoaGbIcYuDi0IuywSX9fF6VBz
lC6he9TdAuA3qew7K7TaW044ZAeUKKaeSe/pWIyc3YKt9ZL0OcW7GV2oq/ARaQ0bdjNzN9zKf/fB
8D6LPNs7VhgArO1uEVVeL96S+MdRp2OAEuC7yDDc7xR5nFO7sO5HcCxfQRZdgys9Fc+j7PJYGOnx
X31j5EgORa0pwpQoq09gypFBz0ADRWoa2DGUryiijG5KrK2d1xRi+N53bpnayhT88udgPuY20S8F
NgZ51ng9bSt2BN/V9cQnNDiWP7a2mFsFLFp/TwfSkDBZvR8FSGwGCtZ3y4vJWUTeofMt6yEXV6gP
GxjuKYtjmtW6zWDV/XV9qsOk3BjnyGfHtToATLcI+V7lpFcnDa7mreGgeXfIMSBiERA9SwsOgY+S
o0pSAmh6pzZL3PWlKztTYNmS+Caqu/eK9D3v8EYeLUg8JwWNxNCKpq56XBxhvfjarF0naA3P8B9+
NSr4IFvNiTOcvWnYriZUehIW6n0x4TFmwP1EoVt9SHX2Q4xWWaV0U7xVITPTisgMqadpre16yr1u
8wB6HLw5EFNlLg4/VsGqaagSgfnzEE4DAB07qp6xtlU3NMOzerXIt9KIoy0Kq0vlDH9i7sGdjeQn
d3a1V+cbYUwm/xyXaWVNF0oxxA6ULfIalJqoh9AnOk6NlbP/eg9NOqOdgmzI4DvVrscgdmrRCPbr
PkxETBVHB6umMEBPVdmHSvSNIne3rQe+u8QodF8WC4kGLMVvJeaP1I0fJ+NhvYviEzlmZjbdlqln
6i6K/JalAOf5mO6MufMP5bIUdw5uv7NF47PK0WKLoJ8RwDy0E3ltnlMtOVKQzaTUDvyHwMKAGQcR
B6bMs5Y5/JHACe07e3G4TOstIoD0u8aRtuycjAI4joxPO6SLRB1FWH8ued+6+yqc6KGVmWGjkh3c
bt6Tds6w/ZZmcGcabNDsJmjpbM30vcSjIo0Z+JLks2qxr2lRG/u8hpqBNm0+Yv4FSwiscTMzm31P
yuKx8KajOq+qZDZxIkt3nR6yU8Dmwe0SLkyqja+WW+hPSYT2xKG8GNkHhZTeLp5dMPTWpzJUY+I6
9IIQXm1FFnw0SViY7PEx9YicKCB3EBDUTbVr3pJ8Xs9Rvox+o1b6ITXUF3emC1tMBc3ZaLGDkyS/
0qnDBZod6KV4iICAHFd7fpMTKivH2+Q3wT2D/OoGqPYG+LN61BC891/PtLHDQG9DsFptLYHJnDbo
BSXgtaUfJ5duUWXqEiY+3vUCleeyg96Nnavfe3AuA8u9m9k1PTr40pjIOM9pUHWPSMLdYwjN6pxz
rdt4LPaUo8MD3nXCb+Pty6qb1sUegiYY4SVIqHnRqeh1nE/wcdxxxj587K3qVUuFw4a+mE+VvvwA
bCAOAqMWDbpltPdDLimaAYRChcLCtsAYF0BOqYvyEOUk4unsuwVL+j0aE+2JYHNxjGt9vlkGtGEi
BL88Yq8bDM4crCQ1yEtyORuIMM/xoy6yT25UGBWc2XkFuT5uEX9zGNqa8zpurJ9uVb6pobyj+92R
a2V47ETLlRK++KlginRYFR5s6Mxu8uAEb3N6NxL7pXXrOqNXFX+KSBAG8b9n5UKfkjFpeyiH0wVo
NVyfpX0oog/EmOaoJgqB+UJeDDqayb5DybsejTGdPTBVawbrvmG9Qo8rp+fFxA4g/m1tIi/6W/pF
8VAR9HNHg4JDAl5kpu0xWUMiPqdo0ESHog+c+w40wlNtQ5uEAfxtvZwkEQ0nMkahDupRYBpgaCVO
wqegEMeqxR+Pxwu1JcU2kx0GI9srupTn59rSmJXICaTBZPyu4zOkTIbdOEOI/Bi4bUYeJuguySiw
NwweUvoCo4kDID2O0B7xgVKrHMtCezZWsUYfdN88Ron27kvHTclg7OAtUX3K0oKd9bgMF7UFE79q
MGTbQF6Jue44L1qGbcVo7IDeE0GX82Iyr3T7ZmvmBGbaaukJ++Zkjv1ubO8ZNbdQikqkA+usXqi3
2Q0aBzEA+fOk7qFG9oahYb8lJqzeSizxNC0EnCbaI85dCCXCdS5lCXvSrXHOjtIB+PVgAirbMHor
jrYt7TxQK85KsivAgh1aMVrbiFKJDdYw+svCOnxgWdZf4644MBY36CY1nZ0T0hiqSwEsk/0THThV
jKugBIaFklMasQ6r29g2MEHN/ofuJuNpvVvT20M4N3xwYh3SIfvknfrbqcnBa6DOKiURaQ6uN4Ux
KE2KfUQ3G7BAq9eqF2PE50tjs8qF/gtGNGm0NdzFZrkfAXENqBhlj0FCa7B09z8sjQ0GggSMSZjd
eS0rLrPq4ELakmRhjI3UJs1brtL5kz35z6gV2qtcW7Ik3dSSYUOdaI2eys+uDVP9oJ6JBeORPR67
zGjWbI8K+HSQO2Brix8r9pVFecqiv55/mBmeMiSPA4hB4zGCcLHhT86/Y4KYq07PlyKm+KVeeu1A
E+aGaPiiWZy/zHReomhgOT1dCT9MT11khESrF475SpZmU4ekPrLAp/NOwTiYSdPpCBcFzucQHSeZ
BfXItJy5KrBcmsNiI3kTdzqL9yFvtdu62piQFydyFkNH0acy46kHAz79AR4WaZhWd+96zQAFMLvx
u2hqzAAi+GcyL9q4eShyfd6BlvP2SMVnPMMw+nrgB8ABcrYuGoUn8i0vSHrmDXIYp03W8FgVnBw4
cJMzyCHoI8jsdUxzMjrWvVLeYwf4wXp4JZo7S1BxuVsm3aWFFYoBUhWYhQBp+55WZ0trn1nkN3eu
O/xdtTBDs4NDfoVWo29AnsJ5Dfv0j1M25qbrfPtGCtK+WWFNbdtELaIKOXp2/iszuhTf5xiy9R9/
GZCBn0sqUqINUZwZiyz6cSnoYjCSBcZNheHe6MkjqRSbpQ3/AsGM0OBfWcE//lQ4cHsBArVV6i3F
qKzGsNYeFRNudt0Aea6s0GK5YoMPTjCaDeVRzcpZbwG1VGeMxrpp/T9ksu5pEAxtfDLK7F3M/2Ps
zJbjRrJs+ytl+XxRjdEBXOvsh5gHRnAQKUp6gVET5nnG19/lHqqqlKpNdR8SxiCZFBkRcD9+zt5r
ew+GBn5RqXcU/xbG40sku/c6OSg3dkreIA2cPELWmmF+ri1XEhJTj1Q4dU6QGt15sVBFqan+TNv+
miyUbyME4LL07tX8RDRITmORIISQM5XYHZ4KDl9no/PMfe3b5opPx5uEcj3dJWT8rnPfeLZqJ7h0
Vp8/E64IeNwfnwZ4abhNmOErGdfCMYvUoOWhTTqKyzafDoE+J9cwtZ/Ucmh6uCrokoC7kTVOr+lk
lpK3uwk4oF9IDey55x6p/dxdVAnjnOHQOdMlwKyinj08SgdTxij5HBpYIAwoqJV59rS6WiEZbGS0
HZP+cnybWgLhuV0eVIu4BQyMKxMATa1t08kpsRo09Sk2Bupq4hkISBpABXqt9TSF2Yj0a7i4EU7f
wDYxVY85BpabytQvp3uiArTQcB/MAOFET6j7KU5KaOFDdtVd+D2NaS3MoKdyo2nfNYRfxMA5n28r
RgclSb7q6a7rq/CO8+ZhDu3wODoMwlSKBqniw03BlUqVCs+wfYtfDrQvPbP9l6ZxL8ie+8fQW/SX
2n8f0Ec63l5/or6D/a2tO4zZQa27BqDOM9HI0aZxXbFRa68K+B6q8awaQQLf6moYP5ZmFu38WLSn
RQ/hkIDrW2s0/Z8gH4FCyQt3ox76E+nsjMxrnssEgLV8LdWxES7JvM8pii7ZusI/+xG9cHys0OBs
ncDK3+nLAkbHNwnwcLyNGjRgBD6ioMZuXBVwmyDDr4V0ZjeLPR0V48xYdEA+afPcTwKqxsQQL/aa
16U2rMtMFYQU9OqgA9lDUp5W6qG6aDbwvQQxhJnN89EFd7WPam/egeEFoVHP+aqsjOSr4DgYzt34
USf9iCnGfTETIz3JQnWQF1ck08mshtdYFrBLEQV3A/4N55+GKeWfst2YWSWixrgqskeGF2+q3Wcs
nQS3+3c0CcWh0Ef3EDMm3BUlud/NjLMkdpcn16rYZ8CSKIeRqNz72OCMu/gcg1VvXbcnojvVvtel
9DjFDPezq9kloHyswo/0WX2xEpEey/wVWH8oK1/zCVxZDTl7Z8YI8gkFDW1hX0v6GbuWjrVUMlfr
uNHuSvrjX/u+fDdFPpCxKob+bxNxk5twqGI8B3FQVNcuCmlpWZ64800zeIKA+URyVP7FWMrXeHOb
5RMagyOz/OgjnX9EuWddzVjMq0rmvi26M6zB5HxKwrneqCm9p2Gf76zwqWt542XG8oapsNpMkUdQ
65SZm9uWbBpxsFWTyXQgoaKP0XXJOaU/W9M99NhVQxLPupaOOvLB82OnHobTqxXRJZ7l+pQBQMYC
22v70E5gXvvNUVl/U3y+qzr3l6u2VFsykD/mJS5R0oI+LSif4y5+0vvhHmCNicyPwkMwtpUhVOEl
b5k2krjd7lSwwmClpJKHObApH3g/sxLjHPVJdXDt8jyI0DzaNT5YSf2qMyBPpLKYJ2deVkLY1vc0
aR6VRhZOCFzLwvWPhStAeWWmfo8xm5w5bKQpa+1BRb0UDcDzLir0HfJiY2URiLoylHaA5PZqX7oh
mYhVzXY/L9umHcRujK2NqpNrmwY1yHIH9RKdMnC4Lz60jZXQ8prpTk9lEiLBAlgFVyx0ZrLyUlr/
Dp936GKKxmgexxaSTuskEHTAZ2/IuuqOFpV6kqZoQ3KawaVDq93X8kff0kjtsjxGv3pESqNL1p0p
tdXTMBD7Lh/OQZASAEaxQ+uhaY5NUpYbJxYI5L3nJs7oIhpo8mRyq9Z76CaqIGJg4kafBYEeVQAM
uO/omCu3sEOU0LrE+y+doJYdlE/kgKKdDwFcGoSwvWYU0wc9oH+EECx8FRGVpGR0hi3c0WImM2sS
YErhxiaH1Hbw80CM1NZD2RvsU5yZq7g7ynd/maRMfWbLuGZaQ1hdiDE+CUd/B0m5281a9XU07Gsw
kHwETwMrUAD5cmW4ZMMULqaEfJgovXoobc27pu28zW3WeAMu4rDKkHNPxQmEzbyz3epJG+2Y32hJ
6D1H3TqdyfsQ/MIbG2PIdqinhbsQ1YhPqOzmtt24RlG9eE1wVzjMi0S2QKWQwFbM5tHKXlLtY5SX
u2Sx3WfgQtMxmBDB9TbvAcMzidlNZBsyedf0rnXEv7Vvpb7XswNQlqUVbWqd8wENHPKhEPVcIry7
pzDMPyjc0FTwHY1bkIUqZSH17NANmFjIWIbu9AaCyEDRcaMhZ26X7grfJyFT6Mj3xpfAseWsra/v
sZzkn1LwF2pEG9nJvFMkQ52BGDAzZPnCr2jFmzHuEqPq177g50suDla31UIWil9AJ1Pz6bZuhlOe
2fIAMzWncqiSXVEv9PbLHAkvOmmB3AsGdZndccp6U8QldKP2SsQNtWhhjcRJjp+jJN8vS+JdGkAx
56HkLTTrY/9k1zCPoAEGhzYmr3LIwmCl7jInCq1158TVSi/FK75A8ZVS7qhpyxuTetQWBJQfm9ry
toUESGtpunGa5VI5OmFB3mQeI0TK69rNvw32YL4gPsGu0jARHUJi5ESTUTxKgXpesMRjyP90UzIO
PQcpsiPu22663IaeaET7bTD5mzYPolMRz/0aMcVOrZ55Zn52l+hajq3zDFOt2HcAmzfqYdKPYG3B
D606j/mLn3g8HxJLokae+DdD4OY2hzknTvbmxACxbEIbGEzUnWkokg5EoutjaOXnYtSQkshHcdWV
/MGkVIKus0xdxgtKjIsXjFdRugi/fOfdbIX6o7KlpRqn3ThZ8i8a0u8BoAfJ7xcVSQtud7kwO8dW
zq3hZX37oj5qJ3t5iBbWLtud+5VWdNo6Fl8Sawn3QswVKVlyZj8XJLyrQpaZuoqu6kD4HIC3Ef6G
2n5rpi1pyrZJI6V1x22Ydu7BN5LlHQLZJysap+toZnhUcvvkMhy/VLpnUBjJWd6E4/5wi2lmvhGX
K96tKN5IzduYE0T5gLfKPqKPMyYRYVLyjYt8sqLFRgCs5mBEkHOWoiUYLhz69IyWAKe36dy5un8f
Ymx5CJOlZsJmwex2oIuod2lC1sWWs/xLTZ7AKcvQCJND3F5c3XrmnmRs0o2fSfgznqoIrT9yWUFc
MhgA+I4xr8HU6PoLiIN+q7QL8EvCndUV4yYuK+8SUD9DQBqSs0u+VtIyCFf7QqUFJ2cB+hqOmKhd
AsfWRWY9WPDQP/TuWY9GuBPAVE5BXH/OJSVxRG3pDCfmcgMUvqvnjpxzLdPk3b1oG5c27e4mWWya
lo1xSI5pCxlbfhDqJWOTeXygjrOpoG0SFHv3mk7wtrvav5a4CjdaNFFsV4z4zjjtGDBwIFi1ilqk
eTUty2XalBmZPcqFBH2sA3zj3QEklbHHeJWURrBumDGo/p9m5PnJFnq0cjV9eTHajFBI7aL3954Y
ylNNl+NazkjvgWSsE7MYX9RHKM6QyEwAiVLDiO/GZnq86WS0RM/vijzCYKN7yb2mFfuwswbW1yK9
l3MefZEkn9kV9S7DBLQetBxVZbVpnGL84pURwR+BZKG3EzecNz0mC+alwArFmjZduo/rOXgHHGB7
G1UGKM6H4ZLWRv+RpVTbM8bJYP96V1ZZVN1jUR0gbzC2DMOjKmFbnUZRwF6/j2f/DPbXZGLImMoq
aAxSOGqUtQ0OgZGwd+VDnYCbUr+YN2YYVOx3g9lJ/bPxYKYU8DIPToeYiU7FHzqO7QD+qp4k096N
39E4TLd2iamq76p3xHhb3zV6X/xXEKGWMWDWUvtBI2V8ZXp29bGK3GzrwS4+qiY/mw8kEwcCjttR
itpO/SiIGN7kajLDEjBx5A0fAhG+nyQdDEpys27Aw45gZY6tIINIq01jVSGhUgizWUaIWbZo0Q6Y
m3Zugk01FMjbe/fpVrGUgOU0ckJSpMgXz/vYJ/zIoZljOJV0JZceMAMbaryKc05XLs7BdzN1JCXd
8kZnyMFTRKKHbLreBb4br1otn0+1tPzLmuCkt/ObUwncc6RbqNbA2LntfdZy4BlaG+q8rIS9pCyu
MIo3EMHoRTuxedbcpUKQiRo7IYGRe3F51wm7uS8YiW0Iwl229UAHraw+Og7apdw07E3cddmD0z5j
1ATrUbczbjCGEr7ZvGiM3fYNSTipNyABH4o7d9aDU0QK2sq0vYZ3BpBxZdgovKy9PUyWp4RMk4cb
uqII/W0fJAiLWmPbS/i9XBaioaSInb2P8ey1iGqNcaMNeYjeuznTmdAuWdF3T6WLkk4M4R3+E30/
LPNXWip6hmVAToVupglZ8KVdkZ+m1Arux6Y5edaaWVOerhB4tn1nvtVx/b6XBKx6GM+tY7jv6qBC
rSwO41wxjJdj+szI9gGOwnVrDfVd6jXVmYmptyPeQN920HiQJ0ztXdCP3XqQdlQDLjS4ro0xF8mr
IYz3PuOnL/3kI+EAH1hkzl0suzihvHgziY1aYW7KCA1t5bX2fRPxry5p+AkqkdjfVjvM9t2+HiEX
0IbIJIUxeaIAyPtWP+ToE/CU09x189h6sQl6WKEYvxskfc+taDSqd55rvS5u8Rh4WQ35XPYxMFvS
Uc8rCAbSIRY2unOKXe2aGi+0MdwHBZoYdSwqbU49NGlNu6ebiJxOjcn1HOr1UKzJaEn3qdSkJN9c
nOK7acASfPsnREyk1rQUtFBlovBQ2P0hDZoPCjA20BCGxlpM22q0akSaA1AyUSF9k4y6Oo50uErW
AX1g86jBpt1qVTujAQK6e+NVlRky9To7Y63vD2EDkMS3m1fk6EjqMN6D3OzpNNQjm5Ztp4fW8d+H
ff5N2c4M0yKZwSsdGlA+Lf4QEWlkPtUB0cquhkKdSVUPVBQdnOeQphFUaXHJDO/V1MRnpa5scm9X
o/6rEcMdayYhtJod/16tE6hluw0KtZzJSkH7GM0Ia2nxbNkkUSc1w2l5eFwQZ9y4ipkIK/pt8KI6
DfcF+hFlhR1HGTmXIyhquu4NVh/Jf6Td33BHqE4YOWBhza2JKaQ8gsqLoUVrwb34PrDdVXYJW8N9
czV20D5tkAHiaV+ZOFKtVRaycOkmPNg6suYPTWe8Lvx2hYYRzdjholkut1a063jhE2+R/AfjnHm5
JzE59mcduSmHGWlINVt3HRJxeDGbmkmu1d/psbGvcfp0SBPNmDFX668jqsVp/mA4k7X642//9T//
/WX6v+G3EnrfHJbF34oekF9cdO2ffzjGH3+rbp8+fv3zD6xNaDhc23F117PBxXg+X//y9hQXId9t
/B/Ekq1Z1CHgefQlKx0g4kp56kKGmWwl9UfNiPStrXOesEVGOCMF1Za81XDtQcvaIWTN7vlh2b0l
P0rhw2wDxv84UnmoPmdUYb9VKHGESvZGnfohxpNnVDTnnEO71uDbbSNOPk40b5Ip5lgfxcM2NMjj
Up3goHPMH1vvGA/9ultIoB98P9k1iH93t7Zm3uYVvqHK3+WtbmOjCAtySxwHhwuOp4Zs4WiGpqwo
MTjx863qRPz+6TQ895fn00X57nsGxi+eUTBg5s/Pp2cNHQZgUe1uku4k7OtdpH+xKsosHz3rlkPL
oy8hasquEE7otV1jGqAvcej8Ef3XuPqOzZM8EsmSYTxJTVFDHlP1O7jBdKewTmSL5efbv0MKfLyN
3N472w51hK8ROFsm/uPNGy8N8jM0pBJgRFf61VVvzflSddohQMrS9MQbxHkBoCWuIayhT1YmpL8I
AIP20LrYnVrKctQYZATbpj1tbsejKgPUStktdmpn1emrXwvzzWPYsmMoPm1nOYVJe4gsAw1dVI3+
ssszw9worGIsG5/lEtvnvCKGsn26lYihxlm48NweAJaBcMAhHA+kGmIOaQOcXMl1zKZp08MC/GHM
GGHs3YQMMighDdOLUsP0S3NQLIIS9SIGQymccRaT6HK5fEV4UGyCSFOtxUHo697+FhCE0gEU6whe
WuC5XHf/9OTGTn4xkvhjznn+MdC0qxOn9mttEFhvpPT2DRKsEonHo11YQo0Nxlbbk5HIPE/ZJqvW
+HYrerAeV42gXET1GI2UhGOPEXjVJGmzt5zKDc4dIGt16Gm8oTjNBOqoYwk3xXSUkzos5TVspe8M
iesz3TWdzgYdUJdwkrUjd3LsUC0c/8U4OEhy1mFh3bBgmlZxVGNBWQG7jteRX3ubzY0VJv9QhQ5T
ELHRrYbtjYPpIkE6VVpIykxM491J77S2uZZZ9U617gyfHmJNX/qQE44xhYl7VePGygCALJCr7eJj
fbhZR+HixTuwq2+zD1ZnjKd83SRjfgzl5j7X2luEGmOnVnuifaaNlbHy+jk8CGUfCmkAbmcYaiGC
yzvHsM29sZCJbM6b39/PrvPL7ezbnqWbnuHo3M6Mn365nUFBeuyvOEZ4v8I/qlrKxWV4QXeA0BbY
BX5odPnmFO91ObxPGuAvgws+Gx2JJWfykYd6WxPByl2M9agZyT1JyNgBGptWXNqdcraok/pIXWzE
svuhT3LmWQxfQu5PsGBcKuH/+CgWVEl6uhjPYQINMzommVvdOR0M1nDwYRBOef1g5H1/FG5kH8aB
7i36Dw85OrCa1mMWp974nR5dYPxReOIn23Wm3yJXid47cuyuBu3opnt/eQqHVsameDKjfgpPOSyL
xV0IOfPjN8Zvc7n3mqb+UXGh3pFKqyWh6Qm2z3QxsOh0rtZZm/jb2SxhEALGQBQ+o8Xu50e4Hf4p
DtLqP2xspvXrK+eYhilcQ0fD6dmGkK/sXzY23QwtyWbkxkazRlcfhmnTNsWmT7HDlL5Ev5CntZsx
+h3jNh1w7TXuqtZ7Y+/MUbbPCWQAoescRhKmtgS5nyeiC0/xrDcriNI54ullw2BguPeNkRE2sYLX
37/5hP3Ln+C62I89z3Rsy/Es0xI//wle3lBD1Qba/opZ6KHu55OalA/2C+cBxkh1IU5tEnjrgDnY
y5iVBEWPgfta6MW9j38iq8jRSeSlTzoDGeRTbi4aVnRm+xa6k3WSb299Dli555vezxWzvw5JP6Dz
rnsDOsAhGpgIBcA/b+y7DglO2Ljx8TZq60OzvSHAtMpFY5CFHmkiOmlftFaIrstm80BnGwv6JO6R
2fubquK91nqzuM54c7xNEuD36XRpyEtY5dVXgnwIt6GPbcGGdd8NFK1e4dg+p2OrQPfTflNlW6KY
5bKAQxGA9D9z8UR7/effvxKGI5/qv5ZJ8qWwuGE93Ya8ZuiyjPrLu8mKR68EdRZsUzhvKxUtEchA
CU9eIEXdoz8xj+rzEaySa5a2gOUBMexSv8GXQHPkOCNgO1tOkB6U4NQI8+8Rg4pDGE5o+3WaZGqn
b2a/AWibdpukyIhxz5ZQ385MdAMELyuRIy9R1VRrfwKNxTi/KugvTbmBoL2MGGlXcFL1fPw+dHp+
9igjrlZIP8tPM5YN4APR0HjvzYghINiz3pjzTeiMPihK7azGs0vFrgAh94oQbUsiIr1YzfKO9TJr
xDfTLqAuxv3nfRiaHtauEQSbKK7Kk81ciGCgg09usnEoBHhw3Cj68HVwxvnOZ2Rj9dnA+IW95taG
zruPBfPRDV566t3KEd/UFwGFjTdxvlLoJ1ORHxVGo8/n9G5wEN74ogOgF4OLDqoGW32aZ6tUm642
a8I5j1DCqAZiLXKBZzooUVwEOt5d4qED2dhvwQdtiyoASO2OaUmHlsgyowtaFMb2so5agC9eRvyp
bcFGMimdj0teeZu2Ej3tctoZeZeRsjbM21iGpEczg5p6aFyQTeW4Ncpx17ZESKuDNSOXBoKNnMz4
3nDwGZgyRKWjVAxMTNp+2g/NmD2w/4QnDjjVx4yt8U41LDU/TFfFOPcbjbT0FduO8eF2cmgXIo+W
aZ62OSK3+9l1R3LcWxPFZTh/Mqee/r5EJJHk/KQZI3Gn2mQ/iihlzhW32peMTHjEtUz2GpZwFWoK
bHLcOaH19aZY1HV/2f7+RjKtf6uPPeHZLguaqXsuy9cva1o/ZOgNym7eRQHJ5rJPnXP4XQflEh2L
yPpgapY4BiDWOGlxZCOxc13QD31Qwy66JzvDIe7AqYaEU0A8XQaLG63xIvFmfg/ydOObZOLRkL00
SOA/LbxFV8uQnp1SetNdsnhCQ+u30eDad2q+jaatBAU/OsRfMgLXWtoApWDXUhYg5A7j6fZe5bgz
HWZVoFXoWddp4/g7x85JUI6zbKO6eT1dxuNt8tRGHkYYeAy7skeSkbcMcIMwNJ6cquNgTSzK2bBc
+4wth3ZIF50HpZH0UnEFC70hv0GDzXXs27h9MGjCuZ0+7EWb1LtKHjvtEUlOlnYPzGBfU39h/CTp
l/rkpAfh6M8qQUafCCUy/MU6dqnon+ueURLpXP01KuN0uwDjk1EKWlL1e8Vp0gbs+TQ17Z2624aU
lJV/1b164VzV+qDhaz81Mp0bCXd4Uo3+qpHpNpVd0Fchu8RcZu8BjC06URtOpFyf/0VT7sgb2HWR
O7MRjd7qdmN01Ai3/kDWkPhgQj1yp/xOc430HbjwZOUt9nefI+HeGfVs3dd9iffAfcWTqF3NBpGx
W/bbxJyyTeQXgmizt3aJqueC0SC8K7iD6fhNIfuDKunWpBHGKzUuHMKu2/RNCRsEfi1PIxWoOsfE
FRlVt9deDFO3isfM2w2TD7pD9n10H2H57Xd3RFLd9UGP8ghjjZJi2knx4BbtXRIbhLQXdKBuhW+b
Wt6htgueuhahWtJZOPCTZTdYlBzqeTJGMpFof9QrTrEdEKSS3V6pmuHqc8ANuoIgLDE+elYHCm3p
k68Ji6ftiC3ekVWv4l7ZJJLV4Ib2IaG5drqdqEiVwbJqCRz1dvXZrKpixdxHIb7zsDLv1CRsgjqm
MoRVr4h2Jvkn9Yw+XbKOSqMb0BzHRw2BTBz2FzVnYUvXLoAIWoH3tZNNqCyecX9W6SUBO3U7oDpx
c3Q6fW/PEXdtgvDNyAisTIa+PLOU/rgwBqeAJYAH7XOJy3rJgTupMJi6xWSaNO0BCCgum9aKHnXI
rWd3jo95OJH1y1RkA1Lk6QcZbjLvl9LOTrDgrWselfbd75cyQ3ZG/loS+BSXrs+mb7uO7iNB/rkk
8AlTcJyYaEJ1THHcceQkrZfXoaL/PONaft+NTrYKbDe/XyDMbWs9ypEotwBCc8ifXR5jP0XVvLZ1
sz4gvwIk3tbGBbQU4A3r8Pvf1/y3owy/r+cKw7Z1X3jur79vA/hlXACRrck8Ne/ijmqMg8g4mdpV
PZjGXNw3c1cdmyL/5pH6tyWm2CHYT1oMfQaJfW7tmcCkkNKi4KQunm5lcB2iG6DGiXOxCoZZbLW4
EAw2yVtO9MBY/4c/5demlXzqfTYQw3Ad4dq/nsr8wKpcLRTtOkutRzfqmZ7LRdEazDcnDSE2kJ4a
DMNntwoq1KY64yNDUsJk2E7vHTO3zz8vYQ1GvadCS1LfOCadL66q8tSEcYlr+Gbql/6vn1ptrWq9
fSmrGdZU1P3y8H+eSXUv8/+W/88/v+fn/+N/LvGXpmzL791vv2v/rby+5d/aX7/pp5/Mv/7jt9u8
dW8/PdgSuUBmWv8NL963ts+6f7QM5Xf+/37xb9/UT3meq29//vEFj20nf1oYl8UfP74kW4yGz8ns
ny1J+fN/fFH+AX/+AaWy68O3LH77t//p21vb/fmHJv6OSkJ46A14qam/BTciS7X8kmX83USAb3u+
Y+HE1Ck2yCTuoj//sM2/Gyx58ivC9DlDcXfC6pZfsvS/65bum3zFQSIsPO+Pf/z1Pxqmt5ftf2+g
Gj8XNI6wDCni8EzT9y1fGLr+8zIwlkW22HpCGxeZ6LGvvtI2WY2YYO5b8si2iMmfvajVtm7fXulg
VI9B2XOj5ymdBLankJ6KIcqj8NppVwn3P3Uw7J9ve34/2/A8SjV2fZff0pDn5L+cXMaKsFropQIg
g5DetaTZteSOrugX9USwFgO7Gszhw9DkILPiMnlsKIG3jhY/VlVnnlAyHAU5rS+1ScFokBso6l4A
FeufU88EzuMhjHCKI/Nq8rlaUo8l9134zRth02CfEpSbOUTk7YA+cIdCxEYkXfdgDOM3fTagQ9Hc
gdqQoGoQ4aaJ0nJTWsZbKGqc6igMHobRsq6I0ejCj0+cxPL/0OSx5VPwr5VcPkUecEJ634L1xMZB
+PNTVIu5dB2znGGCGXgTUQKf1SUTnXeGI9kfnTEnTqxtDBSGQfYKOkVA+hxlTE4zrUvCPc5pkmDf
NqZzNBvaxsBcBUxk2Pgxvphq0j60Tjaf094MHok0vF/6MXsuhaE8jvsWXdVqrKrgAiIHmi2DSDbA
CBNr3G08M9q7tAJeUbfm615Y7jnJRvcVC8Rq6aP4NKMm3IRwD5GcWdXT7Gjitnb9tHT9dUrg/nz8
Vc8QbRTsRqy1jmk58ib4y5uohhich5E1wnNG3ICDIs1acsKicXxKMiu4DgTQLb2TkLda4/KqFnDs
yJoggCORO6soV9/qLgi4rtWEF8DoGaoE6SRD7cX9bBKMLro2gwNgfsqSydyrT3UxAh6fVI5t6Uz6
o9nTTgA2WO0WyJuPk7zkjgNsbtQbRkMVaHZ7SB99rAdmEorvc9Y+OMVQPTbMvkYsLOdqssiMkBfH
qH48FIS9Fmgf5EZnX9XwXU8Qt41dc0ijqrzAHC4vWtDpa8wf/g6lJSNJ/H7k5rg7PGLhmmfMOEx6
NQGCjY6DF7fHQT5Sn4qjcLqregSPcspujWl/1goMRF1VkyIdrFVjdk5D+0rHl/F12f6nNcD8uVTh
5ROma9EM8wzT8ZEn//IG13AoZ9y+0xpXPlkwKJSvUeQ+8LTMK5/R+h4RSLcpkU68jFbn0IGps2em
KLs64qwdSGtKMxGdKB24BaaBp5rgJRoz85XuUXJXYda4tikqTCCnw1C/r2a9IChJlJfCjKjwYSHt
laywssdk/5ft4seC/Nf3pvdzl0z+cZZJm1a3bBZ8/sRfFriBZGSBVWEk1GP8bPsRPgY5MAlsKsMQ
vm6EJ0jlWkVj8NGeoYajHZEt2S9R7NUnXQuiR/WpZUB37jPs36vPqQuM7nGDJCXcBLO+Jw83fh+0
Pck2SWpvZLrMe60txU7z421q9/baHpzpSV3cYT5W2jBcx3yan/pyEKfaXJKV+iIs2fkJFzCjLHaA
PaASes/tQx4u+gNmL23T+SMoHvlQXdwmcXel6zFBqWftykiB4BGemTcGfA/p7EUvpl0N+8JqN00m
zC3EnfijN6cfjWCsH3WjLzlEVgeOdTt0g1oCT4WIXd4y9F6YxeZLUb5kZZYAubDMI2wOcTSyzFgt
+pKf6eJATGK3ggXTPwmCu8nXtML3ALZPvROWj31Sh++riNOegUURysPX37/Ezv/yErNICxq6Dq8v
RNOflx8PNX2sB/jHcOIyOW3cxzC30+dyBre4tB9CELcfwS+AWEmYQJA0ebvgIV/pXnhNTSc7TTYS
hKHgrEXCULRmW3t0vMG7UxczlUcjNK2HvPGf4o6OCvYg89Mw+93eT2SzYGgYwLjY6BqSyQxMaEfR
WsaHaLmvet+864VAP0Q5glOtCw6h27+H3Th8iGbvc46G6mtaoqi2DqQvFJdbUCUDoihp9VOkHbXE
aE5p5tuQ9fQFQYhV/+Pi1mLz+6fTMP6tJhCuKRwG0DbtZe6ZX44uE+n0c0NI+nqccCbZ/SnJR4S9
4xih6yT/l3p/HrpjZIlVUjgOFnMunvHcmpb+mHCuvPZefSAaxjv/61KPhGBPwbCrwaJIJDMlQzru
y0QYr06NlsHLx/lYNGTj6JFzglAz7Fk8TwNNqtKat6FTJsz6SprUAJE3mhVo2wY4K6bv6q5k3vjY
pGAXC8eb1pllv9J2Z3/xR7QNJAPc4QeehSsOlFDTSoEcVdSSYyLlgfxZbWrHuwnHDWMOj97SPNKe
xlvW2/iioOHveKbwvWn0I8spp0E6nTWjFQ/JGHX3wu1PcW04Z3UBj+icMy365Ey+v6/AcV4wR5O1
tVjpyoJ3KsPf59mOHxGOSze6fnE4CnrtbBx8pFEPSCXMB4R0xnrurPQ6QeZC/1E493k0MV73q/5R
1wcdsKqWX+1GG45BSLu+65vsrTMyNBc4Miqny+7KwR5JZyqyTZsV5SdGaR/6ampw4FTFJfL1er0E
dkHHuHsmb3skLnhOHtWlRIqkx7XJCGopplUAiXmcLecyJtoXD1vul9+/66x/u4k5Lrs++w+seNM1
9V9uYoLtTMDQyHAiImicoXrKB7RVjcxlT3jBL05vFufMT6Z1J8E5UU5A3RKmx2FuqzOxT8Q4dMX3
xsknHVKm3x3SmDQS2ZYYm+hrGvt0nzX7kQinMg2ZcRVtumtxzTyBAhoPHbrrGO0dCmYueY12IYjN
dm0Qj/tSwctvyNR9/f2fzLv/19MBIw5B5cXq5TimT6H588pV+93Ye/ac4mNjr5/LZ3XJLNCPEfkE
o2kbl3AC/Z45jN+6SKwbQQ8RY2YEeCWN39PtIlc68EfwmlP83iticRoHFx2q/CpoLBoyNCiw81rR
+ymImMvJ6TYcmpnB64uXRESWtijG6vCGiNcs0nXCrpxON61mnSMliwipQbvpfJ9sy75MJfsdBIKH
hubaqi1ae0tNvy+waayLtl4bwzQeq6V+nwzNc52AyDPi+itTHDIAo/pTmV6PpFKDwxirlZbCzkn9
T4GTYhEhqMHpPs6W/6Glol333zrN+w6YZbWQpIBUCq9GlELpsdjQrJIBVsmOmS/jAlpgfqvHGIKE
Ve5dAZRtsjJ6L8Le+2VoruOsh6SbNdSdIwa9owiWTz5KW0TJ8dXAsIYs4wFe5McE2EHqpm9ebSHI
gABmOEO2Luu0W5cJQFjLyo3dMHrXxsu7vRNob0tRP8a03MD7RvFFY0glNcmrSENvVJXpO8OpdijE
qaKc4D1WqQ+N9ixE/Y7Omw2nxKHRWHQEiNCdHsT4ik6O09X/Y+9MlhtX0iX9RChDBOYtCc6USM1S
bmDKTAkIDIF5XN536/fqj3lu262hrcp63xvZUZ6UkhIBRMTv7p/3+Rowml4RSL+kEP7WvQmn0C6m
l9Q2+vXoblVLC9+wPLkB3ifjBaxDgpsS6XiuHjKvqzZTPKA6k/ZmNxCyGJebUo03F0dZgC0gxd6I
aNdI/VZbrRVKU1G+l8t2Rd3CvM9twK4m5O91f1NpLJg8dKnuiINtRWYQ4SZ1s2EkBbMQ9/XQ029g
VfEvxE/D8PzfNWAqTO9IIyqxt3CbokP8GAV2u7VzZBgHltEqd3oTJeTCmYenUxH69Ba9aIlggQWw
t6mp83sN9r2hIs/AvS2afMSQ61OaCsR5LwdrNQxqR7way2aMy97pVrKnz30E5s55ei3I+O76Cd0/
8m6IIVIRRpWd+Mm8DSziEt5aRAUM43e7hjSTz+bFrMR3YlRU8cqYLjoUj7Wx6EcGd8/YeIkhIO76
OD5lFcobt2uCBSQrLPsB7cfp5F592ElEoCwD9+OYr1Ja2Z1ZinsJPHzB0Am2x4EQ3fPnLIje1uWp
t3ckvvcpzTc2h909oDuQ52BBlH4NOv+zKAMM4fuotO5cCzm060CdTlPTPDMm/M6b6DQ6dnKZGBvM
DRuM0ebtrF1mt0luMSpPjKtYnmpHYw92d2nSQSnmEdISk4jiwN7PS7rt+3plS3FXTcAwZArNjJ7Z
jlROv9QQANLsFTrEp2FDtigJ95BrmRNzP7igGp4VbDOodogBwJUvNBldJuHPx+6tDyiLmqrgY8HY
HRQE8ZZsCKvbQmX9SKf+V+J9/EFvKXyh67gWFIl9UVNSfhS88HEi1gEaxXsojrHVmJdiVv5qNCNg
nzU38+yUjzILPl2sDvuGdsmQOQYBq7gkVWf4CKO+PWw9glvQxaZv0NvlysRn80J0Yt8CvMYayUJo
9bSJlqMpj2YTw7q2st9VllAXoQnpLOjpqzFyvc041w9BOerQbQf6qNOf7UhwI02nkzUnWzgYiDbE
W/ckWxe0VP3DUjNU0CoHBeteiyPURUiym2ac4IFxp2kE/Y1gYgH3Owj2NclPlX350Cdyq94OS6c3
kS7MneM+zj7yYOfAjZlnd96Teh0oOWnqUR4BSj2VD0W2kEC3F3pui+hHb5eHHmF0XY6u3LL5e2Xr
YdwFNLRDLXb27gAlk3VfBSpAQ4D+Ao75PfIAHTOCuecN/05zXldbKZKTEhLMXK/LzugfxslYdS64
JOg/O0idxHcJdwDDqHgTgh6ArAJN5O362iFgnu8Gb65Xfca3KbzoPTbd7pDO9baoAHZWiVmF0D3M
laq7lzZKgbZKqD+xhGRtVV+9ugvEo5rd7zQB6KWUtjZxA7BH1IL1JCrumoq2ezua37oKV/4ioRdW
ESVDrTuSsGu4c4UhFQ6cztq2Y/RbWEytfZW/F1lESp+yglwtxVVbeLH1i2HUj410b+xS2oj6B9WB
ObFuVAQVRpV68jr7PDrDtkpTmPdyaXfwcb66lsbKYkKfN9wpvkTehCemtb+iHBnYbwlmBP5T71NQ
51PgggCWq0ftVTz6nG7Xy+lUUxa5wjMZrfIZqQCQOVflVuaYMXpLPBJKGjYlHfP0Oa3NWviX2n4W
NlmelIQCScP8IaXA7KBoJiPNdFe14OfzTGiorXtdlATvE2XuIGKTuf0t/aU+JMDJV+OiqEOq6zM5
VXddTKVJSXRabrkVMG3/Ckr+Ix9yqo4m82dS+c2li+JNylX+zGL7WgMqvUWDyOko+hNHPHKVGT0M
2Hnuba2KTZ9mX1WSDOScizVk0XaNxxTvpuIAZs7Ti8+Ra4uy+svqY39FLvDFGuVDZD2lpHDWbtm+
OhbkUTBbYeW0C6F1g3j2HG0SA3BdH+j1WEcNAAgaHhwkC8fuYWIHBQtv6SJGVMapNap3/HQBO5Lg
J0DGPQIHEmsGUH8s21+DgjLMpGPVgFVYFdPgbWLFAKtS9Nr5SbStNG8KNGXo5AOelJHMzh6UvoEt
bijmu57TM+ASG1BkF2dhb4/JwZnEnelEj6goz5k57wTXWOQ2OE5GsGlZ3FwgkPtrVI+f6eJem9Qg
3gSoe1O4ZNwdbZ+Ctl5OQfGZFziL4xQCTDnBzae55q8PYqamemDxoyEgP7u4t68JLOog7YtzXT0x
hdSnOBtIfwGbxflsUhU5+d+eybKOauzajr/1IDISasVCigrUY0x2uzWLVhtW4cwzDzqA2++iTzlE
MVtMhjb6Ri3treE9zed3L4fl5xeAwFQ0vfTd+AM3421qURwGMFAhOPQYb62Dfz+lZVzl1DJ284pk
MNwO0a2byX9vMZxjrz42Xu6eGBKyf/itGESsLKejoVnDIQzsVLKrqMxjUy7OKiBhUhK1AnaOQ/W2
8AFBk57qcHAbm4KXDJ1r9FZtuvxk2ueGNtCqbTNTHVFnkdqQTNHrLMOJQrk1NeRR9ma9k8z09nYr
8lB65q527XHjGrINXYN0C7yLK0aZdTA0x6rFAQuYKls7ZfIRz+19zeCxSZZxO1TFnZmrcG7iHwnB
RnAYl9QjtiTZD438hXlkHzM73ikwE+KFeHTb/reK3T1+aqbD5TOJnuesw6jqBdYLOStQHmO8znt/
M7rGt+wWKIL4ijyJpXkUlALcDJcZGFAm8Ge9dITaO1jyKj7KIF32Yup+RRP9aey76J7t3yfTJ4W9
HLue4QFWLJx2g1ol83Jw8uFlWcIqyKEmdxRx2la3zXGR8bavGHvwkpBIIFsGQBSNjRGlzK+wYe5E
1K1SO1/WdE3gT1k6e5tVHPUJk4R1t+iN+w3s6MATamXb/420vzHs4wJ/Z+94h7mVYBvLcoudDupt
Bd+C7VOVWv2GCXiOZgBW5llOzbjP9GBsIKAFK4pj8XrQTRKIIFrdmI1rUp5qHeQL5R3EWGvBlxJ8
otPRdy4cX9mlajZHM0CBiWuQECfGpcHbGlkqNqT53lQ0nEe4UKmKrkWh5CbtwTc5baB2RmBBwS+W
S2ZIKAi0L/bNnm7GS6l533wKE3wjhQpgMiro0+GIFyretLB1uDUolyqIUttG/WOE1rWaKjbyFuXi
6xrC8HoqD6lhF3SgcLUb5JKZ6SS/ksp6JCdEOVaHcGlX5SdnUx44qp5CWbChlbFwj2amtwsQl+2S
ckzA3vvbSghFCV7dKjt17jCeMeLdL8Iz12mmIAphIKccmt0AYXYYgnQzQIpTHOZqjm+h5kWyjS8h
b3Afr2xBORjQJ4EFlJCboyFJwMCa/Hi8dTJvojQJ1s3ssi901KmeCVeJEZcBUn/teJs2aN2V3yR0
B7Qez/yas00CjcI1K38nTPtjxqhUDME5KNwH6HsRoxnfRR/B7Vr0yqBbbujOPYyveWhfqiTfGDgA
txl1cusKccWzVR+2mflDGGN+NBp4U76qf7SYNRhRw6Yubi5VyF+XaP4AfnNJa6NeAerz8LZXpI6X
z9w04w2ueToRFwJDkzrl2OEKbCKbsUvum5hWYJe4ajhhVFrHhbdAOruzVPNbwbKYCjfYUnoWb6g5
oKEkpd5yLNRrYe7Z118yx4qvcTe92DxUKmxpm0bzVb7HFC16mCYjzMzksVBrJ52tx0FRtGC4iY2X
NJvxWXEC9jKAL442DkPAqD1rz0LITxkPB+FQYJSA+BBETvemTbETz5d9IxT4r4iynr5WoZhqUj6e
wQ3kPDRG8sEOPKx8+0eE6LOGwfWSSXufDa2DN9S+DNObP3O8X96j3gPDnkGDx78GDt++zRNmuskT
eaaRWuzKyH3pi+pK+p6qlXgMtWv0q86Q16TjZWj8SFVF6nuO3P1s3pmyT/ilGhBBsAryw015sZaL
asJW3wqju2jnFgEnHHAQLHOvbWV/codBYQ04zQJCmteQidswWZLPPC7Zmo9rMtGRwt/fVhlOxp4I
bB6x1QxYoIQAhBp3zbpP3jOKAqqRb2D0nL87QvxshLkPrJxCI2f5TZnle2yVKb6+/gz3j6w4JoDI
FQKgof1U4JWBhDce/Ch/ztDMkjQ52RnuLF+2BCMdXHVRvLzNpfU8PTOzKkPJgnw03Oyg0LvWiwH8
0FgUb9AwsrqaH2Td71F3o7Uf8bhaiErFbEnBwzk0Ve66cYBGDce9bKmqxVimMt3dy6vfm6CuLNFu
ETYWZJiehySSKWl2VIhugDBWJrB84KjioeRgGTvXejGJacZ0k2XTGpDKTFbA9Te9wjE0cMQqY5/H
hEXxoyyAqAyNu+8GDwq+fMJgV6CqDRsK64ZNz6hHSJ6LCDYOSNNxjJ6i5R5WNuOBWdXA9XMMlQ3V
bgLLOr7A38O4tGjIGQ5FP6EGijUlaASmYbZnef/d+oSkp3o4NbdwwNB8J3oqdppM3xCZH22pTgbN
Asw8eBTFnQmcWfhA1wCTryonILLuboYxOXG9MhEwciOU6i6N2PPnyvq0Zv0J2QahYSjWgcd9FlhU
p6JFI3aAXZ8g3jX21Z3ombQd3iS3L+FD5duudJew8BdJsjCGQSLScGjyF8/q4EkmRFMykmtsXgaX
3UNBhTQ7hrlS4JAXLkfDbFm1ruyD0bBszwnrCF2rk5r0S+Lc/iL/3ABlx8g2XS+2oyw+GqLrXuHh
N4W4GRkRzvGYvVl8a01xXxwjMU79zITaLC2qXnybl9qX2yrQT0XUFHw2FKHi+yzQZzegBNmRsn9t
RtC7nGtv14lxpubFPXAPZTzqgW0a9S4wKpsDdiZxX9M8huC2xs02rTSbAZrV76FfOFuMV9dYK3y6
/RQOpgkBlBFBhRS1blTxPbGXHtx3w81PmbVOaUQ53oq8LT9/HzMNlteIr7cE5dZpxFcug2u6NFxt
c/9ktgkZ8KRuV1GR/2iNaRsUI5cOozre6+xHkly6ET6VmVHB09bjLphtOgjN18yOad6KhwrGg3We
buhrU7EZFYuCGSfwQYsehMMS/US9aej9TJIz5cVhIJynPl/U9RHUkT5WffVYqRbHpM5OE9nz/CcU
OBjUATebcxhuDSiJS37KbVIfAhNG4Pi5bMSzQc94L7fFAhCZmQaf6E+aPA9kZfeVLVMSvhmrX9ke
q7rNVtTUXZbMnraalC8BHQz1t8+yCQW59Yw73bs7aQFZbQdWpFEE1VEL+aqb2CJ6DjKyyJjRxeq1
aqyYk1v6HHsWZAIMJhxOhpnQSNNtyKJbZc3IG5OsO8iviUKO4xgtuzGLAO5F9c5wsJgMfmWGbJKt
KdROk+1JVGzyLLdXiWRr7XZEBaeGLyo/1chYiNdVA9cXGCGLgBNpHaaO+wnlGa6QRSGrzON1Ucfy
IR5p+muYbaCJQYnUqIM4xxBX4WW4zVtJvT2e0jneUar8GBf0P8DP+WqLgEXAhjwrFwlPbNDbcTEB
FI09dZARA97BvWSWswugVtKZteB633btQ2Oa86nBaLrpYKiAkWV0MbgfO9WW75kZ/3R9gpeWkV/x
cHpc7sm8LiL5YCbdN0wfdt5p/B51wSbNiytB0PEYQH9ayXEAyx675x6wfia+a4+UsIp5iFjy1fdE
tPLzpF0ZA4+IFOdFpueNbXIUqmq1gYdfPNB1u5sCCiLtVdrHR3Oa/YPTYl0ZaGTOJhnx+Gl+5NOc
hGfTtJnh09/F/Q/Fh3ZayI231Kb9QnEITDoYO/tKuP49NDOAvMLlJETUdJUda9RFv7zaCCGWwZvk
GE9CTWwhVX5XjZy9Gjq4yh7cQwCcQvnuExDdM01i5Tryg1cWUp5SSfbqjWl+gJnIINBkjx0x4vem
+kKvukVoh2kSwwOH6e9gb8xyOhXilvXMbCxxty2OGBdYGO1nOprmabwdBrE27lxogDETl5WHvEDi
/m5auny7EI/YNJAMtrqpeiJtFi4BphOWxVF+xKAyiuzeSKMSg3SO3x3dYU+M9FeZU0sQt6Tl2RPH
4ski36+gXRyaPIXCmQP+y/OG7Wy2Fyxeq1IOxNXq5cv0QfXiS9kzCKiIX9jNISW/sSqMauBnmz4V
gFRKQJf1wgzYJYqRS0nDXcdz0s7ecoIOmM7jJ+hfh3Fa0oOyHVq/zfoDyt106J6sxq7vwD8yL6Mc
CJaWP8J+6oP5PhHiGggJKdiMv2oAObwZGRFZjr5scnBsfSFirLhPzj23F8sFSXqZw6IMAtb9Qtns
az55lvEPI8wvnjzOhX+ZhTqmkXpS7EgmnwvIiXhyjh03YN5gHWqou8d8Xu4XcIvg0mGqDgrcrG8d
AB18GLf3fEEXBeUMeKJtfrIcEHCClb4uhbFuW//clH2wQyz87ozlq2IGGHL0+hSCPTLsOxOh/Drj
lznS1LLPA/ZK2om7FafXjnvYx/+g6M4bnQVWxvDukauJy/RuCUa5S5bDknLwSoFTyuCV0TUjjtI5
yZQZ3dh4n5PHaVkFMZvVvJSQmB11BEYLrzpjDBDERIUkq7GfUJSQIjFQmJZuswjyZ2R6F9m1oRQ0
COfGpkKweIqC/lqBXqwjwO65eIAMlV+JHjUeWyFPFWrlNbHGRbVivPaVtQ6/u5xRFr/I3eC3D126
+Kss6CQHZ+OlMOCLt5Fdray+/kaBoBAhyYm/TPI6+kuxGmzvm2wXgQJxcTK/X/UN1VKty3YZaRPf
Tw24fWSkFU+QUdnzvbHhjzawmMM+cvI7r1K/wM/auz6LmN/cDitGO2/5KTp+O3jwOks804omnkVa
7giUw+oyJ+QlnzN6bNAyMmlzvnokvbSr40eWj+6AWs81YCcBZdgTSHppgupj43LvQwLcxHq5NSaX
HGMgi+AY6YB5+pzN4vKsAEreG/6Y7DIwt5XxqsfqO05ZgUTpdGce3NSzNNG8m9m5bT07+HKS9CRr
v4HgPa2aHl/PJKrkWtW5Zk5ZsW1nqL6JreGnMZYn7c76IBPFuA6m670uhANKsut+pRBCyhpasKVN
WHGOQ6sHSmfjMBNQuW7CxjfHu7Hui8eADtuaXeFjVe6KrgZfmhWbgYw/MzCNm9hLyzSU/LkWF7fp
1KGL6clUTjZe/M5t9p3PnrVPP/uic65p2tAKby3OCXfyu98a6vHPh5Tuy21ic2i3guCQuCqHKDZX
j5wPsD3Y0XAcyghFWgEKckoNWlAl0y4S1fww+pV17XOOEuJjwNVAy0KkIClVAMTYyK7oq+n3t/85
5mCLDKNFjRmGCtd8imxa2caVWde4cehmDCewSqExtu3WC7L2Mbh9aFqbezAZ783MaR6Dco5O/PDv
RVcIIlmmdVSF9J8i71dccWZGJK9WHcvZWQApChvLrsEMbiCe9mgPkb6T3nRnLnJ4KvKX2a/qR87U
41NiWk04VwtU5dun5uKU8EZUsZ0D73fZc+OvzZB2Jf0MPa15trPyOwu0eSZ13jz7Wnr4GAtIVbf/
GXc1T+14gXWWPpp1EryNUnQMpOtiHyyD9eyM6KmDMrdATNno0lK2ay13Istj6ycZ8xZyFuGpHLf6
yZO9sSaoad8XNpdLVq3d9xIy67dUGaU8vltABRgQdhbqwNw0nu6DRMWbpE2uS5y2COjepzXY7g9I
aKDrKB5sMtt/0DYixzS4vyNO1LdFx+am+Zzy5EecmsNLYymBN8B7SH2qoUTZ1fin+jHsm1bvbvPT
c+LU6dG+efWKWp6rtKgwyMr+m6DJs2e45qNvnKRifkHf4Ec1F1vQWZBlSHGsbGM8AjV7hlWmEUsd
vEPE8/TU3HspsnKH6LrmFd9qxjdMgJoXON31U8ZJSYi7Xs3DWyloMhgiOKhOznJQjEDgKUcWtYxP
ELW2rjZjDPwaCcx59lNrbXglB2QL1J5reI/BDa/nGFGLYDYS6IGWe2fkwyHO+dXzS4kIlBXda+EI
UGiLw7UVqw3UTZj+BKwFCOw3h+3W0XRKf62c7yq143UFguYRvuLzPBryaDV+xtANBklnVcmZ8crD
mCpA0+Yk176a5B12WxE2KZY4ZHIY+NQEY8HSu8ZJKXJ1CAyPteE8zG6uLwygt1PdBU8Qzh51Vnmn
wQ6OzkDjss8QafVXFKWPz70FXLGYu8dm/iOkSGQPv6zP1lI4x7rnsZ84OQbSYh2btk+cFN1Dy2HY
Wgq8B+gSjVN5+cHzN9p7mUeXu0oH9sruLjaC4hGse0m+FA2zdN+tdoSwXGGRrrrJ5k5Q95hE31O2
C/cgoqi61oW/Wzjz79q2vmYdBpW4Sb7HVvj3fz7oyd17dWHsZyyCm8j/almtuiVFca+9nxljBCev
6E7V8IK7iTpTxVoUGH1znwXE26EAHWdXOZsmcPcBC94GZle/810u1MrwvJCC7YMVxyO1QyvsL+41
M/R0YK2Dn80psUpwwcz07O2jjjnoMqUV/Daa+Zahmk8eDfNr4SrOAvXNyhtB4NTcxwdVUENV1dav
QlNRNw8rUF/mWy7m+Yw+iAkinbIn6qJCYaU+GTY+lAqftBG/NUOhHzyaeh61jI3Q799jjCxbExnl
qCRAHFm2P8zSo4cH+pYt2UdAH3AffByVtAPcBjsLg9rW685agk1Z4HNHQxa6mTTvg4BRTE0U8C+W
mGvi6/IccBRmjsDPYav5lEH3O7iIZaweM1Zle8zZcZWWYuxJ+fA8e0SsosanP6Lwtjcyx8HVzVNR
fOlY7+dsmS900VQv0Wj8Nmq86kY636uJQ4WfZYdKyeScO2R5pZPembDzqsFyXudOO+fab/371Fi4
RefqbknUi9Wh8I1U3TxknYsUR/SXmi5yTUToxU4XFdUgQwp3I+uZRfcWAxCsuzgjqgesMMsDHZD2
4+BPp6Y05IFo37z5nwCdhzMRON/GlYOzyaw4OldaamZ4clyBmb/ldV1zF1jz/LBM9iFZKiCAUztu
yzbvzmnqsO/MR4CV/Plk6QYfxMpuIYLlJUJi0FoLs3mazivQHPSp97BX5jpZCQ6VLzCTma2n9nie
te2dpgbO11ANCBTtrQZ+jpbX3DZ3kKjVJ6hGMd4J0EOhimsJutSjFiY3uCn7OTtA7NKnPx/yKGXY
oCWS6ogBNuhx/vvpTz966UVxq4DykMt5ntubvLaiR62igB0HgyYRZFswV8Ez2bPguaw/JCrbxV78
x0XwiNdLnxPZq2hdJYuwmn1QTakV33Oa52xY1+qh3VPwtopzSzwwFzPuyApt+15YR6OMLCT95nVB
5d4lPu851F0IX4qgYl7r4uybxT7B3rOel+KZPiUNknFpwyjvMSHadnmJsr66OMBrL7Eo9rJ9TuAM
n9oswj9rxm9j58z33KQPA2GQb5+DaN3GodaUSRFEdGD7/p99Tjk6B1T0P2tC4Ffyh9n3R42kHrpR
4YQuG6xj5ccYjM0eeEThrBrX4BTX+NWLN5rDZjGCPpyswl7XMofmmeL3s83KvLIOkbvu9PQcTGxS
Gi+ttq7hQl9k2sh9lYVdXU9A9fpoV+TevKFXr93yBfFJJaCLAAF5z+4Q7TA1FNhtnPQ1Xmjnat2j
VbpfeQDIekrKR5HQUcJJrgrHySs4o4Biz3t4+Y3nFohs+XAXTRt38J8CxEZdus4TRXJIEbH6zJOc
KWCsm3MdYXrpzYtdiXg/N+ZTIdz4PLJBWjfvAAmcbeX14jnSVCtwpGAGu6iAVqRm3ZGaWKnBY3Jn
MsteZ1GwiWNGR7gqmjO0Y2Z1UZquqfwpt8zyURoEjrigTtFF/Kj21vlSyUswJXq1dIm1t4t42EfV
VJMaNbIrtje0/qajYZnPZFQDvgMmsGu1To+lij5tZ+ixn00us4lbSUuylDDiO2vNfLV6vDVZPtrD
b7yhgBvYN9zlQJe8dnHOsaz4gMy0XgAp4SiJh6vEaHT1M78j3e9cY7t/NL1G3AdRPj6P6fMfVOqf
T7T1ROmcvOSxfHbYH9/R2EFaIV2Cj9mrDhxiBkZ2oIFbp44eWmcuHv69AxKNB4Pj32drPMfybGkx
I/ABclj2P/Gl6iwZaNXEQER81sI905oPbgpkyrPUBE676uDKEoZQQtMV1MdFqOeJmyiZDwBP/NCK
zH7LkkJGu9YOU9VlZIyGZyWxXoGl5gwlwNfPDbWPLVA7Ji9lxHixsU4MpG+GjS2+e8/Hbe9l3R3n
k/JaTemFzBJt5LcPxoQYpifsNH8+NdOflUKoB9o9nKKYwP/Qtvty8N0Tppzk0KhEnQLy7QcwdTUw
lB/OwHLV1y5WQ7OnLcdOu/eCLFd3Iwr+wQomLdf2YolprRCdsLIkWb61LCablszxK7v6JR865+Qn
Dm6ZcsDYGrmvU9+AMwOpyfga8BlbDkq7sa5yaB5wIrKf5/vYHxZUJsOrbhKcecLCJwAzpP4uH8ru
TU8DePYs1/cVrS0M5Yj80yMKy5kJcQh/1tv+ufIsmuS9zrir4+ldRlP6iiRDfmPK42NnvU0Yayhr
5oNvsxkjWSO3FG0leX5fRh1svyQJO88on6qu9v4DxeVfTMOei+va9jxX+tJxpftP3I1aK680h9t8
ZPJQExv48LWyys3PIVuMD7rxnPWADSfsTf5OmnbjsQh4uEk4FZuKmA1vGO012QTpEx3wLvGrZsVD
RV3hmeu1lQy3GqgmuhiW/bPs84mjCcaJBHLhqhLvAZHCUHesX23RPg55Vm0jUTKarlHIhbCuCbmB
w7+/Zf45q+P5JrW9fmB7QhDdu6Un/z5qRRBbJunAG2dYQ7ZiavLlFsa3Emxqa6id/LNI4YMTM3y2
qNz69/+4/Y/JWoeLzffBlwmMIiJw7H/+fZu1P3ZV3TWrsi8HRrhuGWbBHFoDJemRcOytnnBYtpKz
vYikeYaoEJptpC4dG4OLMnHdlWbTHRVmvIruobdJlcaxrE3AnmxuPvr4prcM1G9muPFnzUyz5Ovi
xL1Pms/BjH4sVAzcC9kggtYtHtZyuljsWt8SuzePUV28+Zl5FAU6CgGY6CQK7KNIZumJgcQbx7Hi
6d//Sv7kh/7hCcYbYvn8LrB3W8L6Z/SLrYN2BHvN8jbbn5Ru/ZhcgNFFGoT1QjdaJmhuRFLNmw0i
LGQce/q0cx+qZde3/yHD/X+7NhhQSNMVARQNT/7jtcFjkLaXGMU5kvr31Dbs7NUhGxIHoa0/0VyA
19te+n1Zy78ujP+fXv4P6WUiR393ufxLevnpf/1XOX7pfwwv//mav8LLwv2ba5O3832uIEK4HvmA
v7LLwvqbBVrsRgvk7YTw9D/RZfdvPkEJMlbCNoXl3t7l/44u287fMOm6hKAhlluB7Vj/T9Flx/vH
CwpbmCVNGA4+L45gxr88bILJEWmrHUVDmKCvjb6KlCjMNp3jBiO3Xic56Id5gO9npLiK5tYWSM5d
c0HyJDLScYIrMBOpjOJMpduntIlA1AXZKevuvTFJzzY4PL9pxVpJB96F1++8RH82stooCLEHPO3d
WhvBspsUW8IekJHqDWOfN4lCqGJ71erSCO001PGEXG7Q1tkntClolZ3drrwWdGrQwinSNexM5PgE
7xsTbvuEA5KMBXhZiEn92saSRujEQ9rTCZ4jJru+9kFL6IBthzGR7zHx7VlOSJsNAJiZpkDKalc6
YojPFgfHP6egqMZdV2Vw/TzUcTR5ZJPcokZJfxJQx75iirekZfuCeWoTD91eJc7XWLXFZgIRgj+u
386mnVCmBSDPynHnjqh02FD3eJPUpl7KAj2vtjeWGzF9zZx6qxOcCV16SGSLgeW2LAtSYxmVIn7s
CV5//c726n4B/bzqTIqqmElDhOrruyBoHjHFOOsJiwrejEtTldaqsDoqTizeC8rm9oGHaTVigtB1
JBDGDPJKnmDHywwqDmTlluvSpZm+S1D7pzGRaxOVa7Fd4oq4ncDk+wo9E4bR6Dp8veXq0Fxait2Z
d7iT8464tAuEujEbsUMNzUfHTJ85ZP08+WrEOuwjmsEhlwwPjE5/6REhmZiJHzpOjQEf5WcsXTw4
WfsMoWU7pv6ypnw2X4uOOk1BFYhPxCf0JyqQq3K4x/mid5bKuFLkEnplboVEQMcw14aHGF7s+RFz
qgWQULoOI0wFWAzS5ivDVDTotKIhLOYlz82bC153IBNHtOcmvNF/TeYPUnfaHBBp9crHoWNjv6Eu
o9zZuXMT69sP7Dho03JVTm6ySZVL/qHz7zzB7w99QtG8JblRoveuGv1jnE4eHHr6yJu0Qcu3Tc7J
+ZsuWvS/OmSdzrFhGS8mVMlcDME6k8sdTa0BV8XUrYPKv49QW+GzeTt6PJ1HTtXjtujLlLfNo7KY
4c0CidTgnSnn3ZS64N8QZiaHAnrC46riWszDTiywbK1btlrPP3oxlcdkrjABWq9GkV16E5a8W9hA
BCfiOVAKyQxkDeA8+fq/2TuT5MqVNDtvpTaAZ44emAK3421IXvbkBMYgGej7xh0Yaktagkz70ofI
lFVmmlRSzWuQafYs3mOQl4D735zznSFGgqOqiqddQwJvxikeCeIDUsaItvmhqpZHyyuf0xZ5zcLv
dqhtAivQZDQ4kA6GTiLsgAUyVG2xXwn2Aeonn25kpNbhgTe86t2bCJRtyDvbJf20nxixEqmEuiWS
1NODxe6DqKSNZihiQxwAOTPRbK6hf3WzzsjPF03YC7IwF+9cFDboSjZxujuTmDgZGxn7V+AMq9Zg
4kUpUWoaRgv5epzJK2N43U/akYztbtumoxPoLAO3ikooxj0OJec2nkC4gGwxNsrgecRhiivPzQjy
SMIZpuGORCUGHvEeBdOX5JDfrxsLxL+wjmzewRHsWWiwc54z3loGnvzYxHoPMwxiTyLenR3v2mh5
xzINRz2+3JNInDcryfGJVixIewa0Uub7Mapb1lwzvhoeb9RWQb2wbfVAGSd8MLlbVttpLm6SiBzl
pluMDbHCbqBcZkuWw+nKFtwuVsR3prIQ2hBqWoutvV1jAvbKbyUQawF+77Bx86ssG4ddZWMyoF/w
B5gwvGc4Y5D6zbB3PYdejGMGH/OV0fLrUF9gyVf73Ou/hkUjYzR7oWni5Cm1UwEo7CGudC/UquWw
lOIr85enGo78n6OSGEKbn5ufzerPU4p9nuUg8PTHhXy8baonUMj/JOb4iDq8X+OELYGZxk46c3qI
o1cHoM2uSJJDk0wdZGJEBwyCevvDxkGUCciJVMFcbukvc+q/Y89UCCVFHwwaGnQqy+i45qYZenHF
JsU60IXzH8McClixm4GlErFJ0aF0umAVe8oFnwRv6pPrSXNDWE3rn8jVeRxI2mksW7LyzL99zulg
WLDYdZ0NVmriBrLk3qm+qiVNAwyrZ02LOMX8fF9o/WvJI9SBjAnQ9oF+Ag83FgwfFDFebj5NwVBw
50GOtUJIA2nQIXc7kNJlmRKBcCO+169hzA9xz1BNJ6avEYOxk4PW3JZaxtY3zfetidcpcZqrXY7Z
QxLP6ckeFVHzvn7v6pC9aVaDhXjR0EDEuB3n+KkEdcTLjuJ20Hva5MinWTHqp7w0t6QIITpEyodm
C8Z5CXEyBi/MpTYwgCKzLBcsCpvcurSD90sw6rwHTIbU51iMteDNLED4YPCpk7Jl6PNCkbAfXGjP
2HgISmPcXUoUoUsK+TtbtCtv6QSR8nbU++uCjzPUJO9+NJwbHS3mMC0fRHhgAFbZu9Y4p7pEH2uQ
FRFX9anNJ+eAsD8JiPWxN55tPlqcBhvlaA+ez2C06rzbEgLAdtzk+1qL5tCw6k8gFasczGaY5jgi
jMoGa2Qa38U4uoOqIc+6wDmgo9NR+fyYFBkLPRFYScIFocpb3SxMGI9QoEcPz2FcuLcAm3j9CDbg
pcN2Vee1vUWHY/A8VmQu5eOAfgrGryg3s/S3PSm++7TgaJ4BG0ZMlkcrx3s9z5eqKRDeYMEuGmYY
ksz2yRg3GZs3tH3uqV/GAR7oFHiEDZxHtD3wkBjFWDk0Wc761mPN65pIZJ2+RiBVECZXdMx/cTG8
DyahhcJxuLcx3xEjj3AGiFygOI4D2TDby5yyvE9RlgfaUIfcS9us8VhMjeMBATtsidT8SqaYcqxO
N2ievT3BFtfFqYLa7Z/0ssH46lJmNgphIA47bfBWVyBhBxA8kI4qNhaqiTHqIAc1QTIS8M2CeI1E
9Hwo+uTehZ6FFcTM2VgNwNSIskXogg78nbBuHYj7hsh7jIF5gbV+XhRRlUziMPfHiFN6SVjgKlBW
HcnHqgfKuTAzsBf4M2TWRam+Td2Vp0/msUSB+lwVNqef53/gF8LIaCBz0E0ld5bV3bPGtnfLtA4T
SPHZqf6PhKDGJJH0HIeuuVV53m4NNmQ3BGz8NKbHvq5EvBZBsM4dUL2eVnVA+JB6YlKOD0xgjr5R
+Ts3sq5mRViLb7DVRqxmEwRBdAQLccsbDwIKA9U7qrzBDavBfZgj/8F246c5WdRtZ6dToGG62eR5
AzsOBVOgJzfmzEZCX0izbe2aoC1ClSfv4Pa5dshme96zfvJBBNlGaDdombEbHfgvwf2XFd+Co57d
YlzIHYu4CtUR5cOy7buE0jzFJzgMLdMnhm1LTvWLTdYJRVx91czJNlPChKzFyccR75Cpg1gJJRCm
DOa3iv2c9puGveGs/moXW2epxS5KlOwXXXnVOmpx1sOEFmXUlI3n7TNZsSs0wDPnvrtsMrkGeaWg
Cfk3zYGojXZK6hsa6TOoo37jSsZajoSFkTAcCYmU67ZNTHjagvKl6Ztxs8xmu9EnA5qpPp4NZ8KL
GEW/CigRGuKx/YAQgzXyY+pjvk5QO1COl6FwOc7hwPmbDnSSjFoCO+M3O6MOtJfkjf07o8opf+HY
vi3FfBmahRTRob3Y7TZKqJZamFiBLiA2dfNdjLiogPL+0G/aGJ7ZaAaJzrOAyKp2h+SAppuapCGS
iDgSdKI5Q9Ya2JkXW9DZOl/cdrwGtn9rLlZ/00/QGtrJ/52T3UIp0722zrLLRNOFvvnUa5q1H9IC
czC4BjOr17A5Ztf5QKzXPh8o8VCcLgGUpA9TotIoZTOESyzhfI3n2COffl5I2OVMuSKZv44jFyAz
GnIQh12N6iPwffQ7jaE6PB41BWX2xHjnZRxTbyOl9RBn3h2LfMxsKHyglCdhNZLx6o9YGAqvOtZ8
vYW+bA/B/WPE+VRJ3VmPV1IWR/uwUhRCvT5pSkvQ+xBcqSvBtvC1UOlWIn4/zVpJIDn6KhLNcUtH
6APbHIXkJOrD2FiUMjHKvbqeJ6w/fnI2labWQ67Eo+Dv8XSdIpMi0WDR1Dv7KE2zbW1auM3S8lJQ
gt/D3t6Orcv7ZNL9tg1fO+koFJT/PI7LxW/FBTJFEZRQG9ByxvEmrtiCyAh7uhjaW69nMVK33Alz
pWtbZeKhqReZhUlLAVOb6jtCuX5JeI3MGZQNkMSDwW94XVEemnWpwjFyyHtoTJw6xtHQsp3jx0R8
tCz5tW6ctz25SLW/0hQmzw80Vc/nIWPmOEKqZd6aVQcsUDyz7M9gmdfICkG+5xq5rbmDkzHRNmZm
X1G1j1FlPJn6OxEWbTCZPpGp/nQ/5bhDCLw3DkrnIMqn6iGZKv2os4QOau17riof2gjKqVnph7RW
42oHwPiqPB/MxvQOSqoMkPfAgFqALnuikttiiI/9mm+cGjVeJtmGxAGifxHinBW+z5JqBkWepge9
ZUxaC+JFFGSasFbZg5+ineni2QuQKh8nHzFE05yTwn8kfqvApGN8JiTf3yjSb7gu1/uvYiGo4492
wySJ8DeiiWE5V6+Qj2FFvquTje6F9WDBAEMVZ5Ps+RggNw66OQnM3udsgx4VGP4yh7UmcIJRUI/d
AOk+H+/zaUazKJJkR9olks39bI/yAnqZur2FSNX4bNxGNWGowrWCixP/OydwP/1Ei67vtYItbJzu
O5h5REgn4uTiadQ9+lh9fLBHrT+Q7fasYUG7qSRGpdn2T7Y68BG4Ry0RxsZ3Y8KtkF3HhA1jhKy9
gzajB2RyRWNXCns79fM3aaLdJu9SlhgUdlaDDrZU0WdUznGoCYzMnfYJn3M9SR9ohFCr1+6Jy813
2+jGER1FyopOLXSXr8LbDn52W5gSY6rWzViUvC8pvjAxdKiUkyukRn9jmw/CzI0bmMeLNPw95n4H
QgGtYDTWBMkhPJGroSHtsmD0ETHrrP7w/OQJc5OI3gNS7wn40bbMKf4YLWU9kogqi5+zgRuGEXy9
V7PvnwZmu6GeZbRP+LdDjTHZtjfVCHW/eyDfHvXfyLXCpIMLpsIbnZUZobMdaqM5o3W3qTE6oU4G
IXUhHlvmJAbdlUcqp1nI3/A2Cyg2uX3SEnqsHvHbOvWJdjk+ZcsLyDAmybRrj82cIOjMNiict83s
/RQu6fRJBkI6gpRzY7BGxjIT1Tutu/OqqDzyPW/amfpEMyDiGUP3Vfrq2kU/0TB9eWjcVZcx4MJL
t00Afykc69J6G7vuWXYmM71I3kfS3awrfi+vOVxW27TOsmVTtVBqIlwBsf5FagdSvkGrtiYSmY3V
pc+2Px1kVXx3dIBc7dlaj9Tb1hyOUk79dhbjrUEi46qNj7lvtM1iY1NHg7mJ8IBhvMvD1BwFfrPc
PLi6sesH6HjlkG/dGx4gfzWySDvpTiMtOHPDzyox3nUBJUhNbr7Xc5cnwemYI0X2NW4ae9+QRFCi
EVfCWHZmQrJfEafxQVKRnT2z3CcRFRrhIlvLaJBJaHitmZQkgS99anMLtq/nkyGCqWc72o29LTpN
cn0QM4xnB+Ue5YwzkGiRh/TQ97EDC0NrYV8oLM/QRSusOLN195p70esCYBEpKCnnCDHVvq7WF5wz
SyPx/VA25c7nF33uBsTwNeg+W6a3ea4/0K7afM1fhjfiIteim0zFN0TAHXNdvXbEuDbITgFaUMh/
Ukf5ISIbWn0ycVNfXihw7i3VUtSO/WY0xElLxUvjmIexogp06sFiAR4hwaTTTKsPMhM4m6BE5Fi5
g8R7a1pgIa01cx50ETtaHsFkQnQ3Svcu0YQTIKrINjZjpqWJHcpvsnuVehEqu7g1YqcuEcg+Xyx3
uW81LpAoGww0xljMewofwU0EBADnfOlKQDiGegAuAivOu8aWBFxeHmbvOTHwoyAuZmR0w6cR4iU7
YN09l5mWbbQuxvfFW5Uf3ZFJh+6tXw2lVmDVK7YFE3I3In4h+4o1kHmo9HirLCp/Uz44nfnmEZ+O
qPw3O0ZOFm1bAVzr7fTWauNHA1KyypNrV8Twzrz8DaKECOOJcMC6SO/FlGLKP+HE36KJW+6dMaeK
QmIQknzxUXFgne3S+k3Tb6OWlhQ2BmgLH0J224yfwko3LJ55annhuOs5I/mcf+muc3Icg/LU/h7d
+DNhi31InfHB5xXaJzERR57I9LV22Ot2ji3XUBG5mBxcMQgD3k16XHe4CKtkRlO519FcyFhKIkgM
+NZkNTwnDTKxJEcOrRqBZo64mwmhYVjXqKUaWf/ulPvmac3dxOl+8ePqhrC9pzpPv4g49vB3NT+L
0Xc8aLN2IDC6pGkvSVkp06dCs6m87TWB3bvaOINXQ8SyqXRUTBXPd2ANvJQJHswGaXDQDdmn49Cj
RcsziRzM2UkoZKVrhTNYFbPaRFOncVcyHbQKsqBJTTiqVhDIC6OLKyc7ZP4zU9WYHEtGKgUMu0R1
tJd204SELO8jcm7msTzxJxoZb1JuMndkApaqZJf7QvKZxFQv8zDvmzZ7aLQMvs6yGFuzxLwi+Sds
TTH6GA/XJ1vhVscQ2dTZkz7xgVkjBiuzDpeiIIouujNturIGzULoNfeVJ96JWfw1DkzETFAsGGZo
hoVOkvDQP9EBgVtWFimz65jLTwEHUqfjU2Qk6fsNtuN42aa1fp367rsommzjF7j3WJy2gTLld14c
3YTNL+oTNNwF2aVuRhK1Vt47BjEtHqrQnP3Spk8x+Wd9/orN5Lnn1xrYEWh/chQQnJjYzkGmLz5d
u4u8IMswqPaVuUfyGgIn2+ij9pRjxp2UfzYRAz/5AAK1gyYnjoXBZV7DmJMebwgizZ+uDNqPyHFW
oBsYpAyqrGaRN+62Fl2BlLtFQuPhOMcj/Z7E8Zfdk3HsELDi2lpQ1DqZ6oyT3DXerlR4SOyewUXi
FDxeBu91omGUbuxDQ2MdoMAKzYnSMHUVPzPvRCoA8FAOPOHFYzrgDExNavtjXiyGu31/Q25it9VR
I42NeLOMArV6jKaoHsvj1I4dyhqTmS/vZ8fmiue4Y93BDVAC8NmO7J2Dmf4AHATG0aSGjg/0BAkG
zqXc4YNg8o7wcTa3WWe9iREADUxIC1sK4xEVfzLCZvtT9wdnnjGvpcwQWpH9OVyZFmqc4k59K0bj
TgoD2KLRZ2jJZIydgJ8MlOJFWQu/nBTWKI/tyAA/tjvnRltdzDM4OK8kKEw3OHf6b5xU+Zl5rssA
tn0FgVz/18735/+LWG0TEvIfbX1fIc59/tvl858513/7r/4Orbb+MoXHolbYLgl74N8Av/0dWm39
RfUMwwBZFABGlCjQGf9Orbatv5B86MJnE+v+M7WaP2LlyxflPxK246Dc+E9Qq/+F5wsqe11Gm6az
EmEFX/WfhQSdOWrEB8S8jnG1kfbr2mTFiKzssQn/4ZP5P+BZ10/uHwVg61+FKgz6HdRg2xF/AkH+
AR3MkGnI3Z6/SmrFyZR6gFFbD2bfuo/JHTHS8gRzet9BlvVV/JK11mMx0BYrqBCFfSJG8CDj7pt+
+SfXgQ/n8+uC0LQ1GTTl+cltsnsOdCqN+s7RtIf/+Ju3xKq2+Qfxx5/vHoI5gBBW7rb3r3oYNk0S
Lx5ePa+dKJQ1/W5UDNkt7kFyJvZF1YaE0pytOxYVXwB3CHb2APSk9+aSYk44tQ206MY8a7K7zXJA
Uh/WqDSmj/ENM3U0wQODK3AYh8QF2OHOzKFgs5G1CMi5cLmadOSbGc07bCGM6w7tk5grmkFsk3Gc
fEiKdYxnQLXdJjmxo9y5uICyIiMpXmPH7Xxgvgy9NnmYS9xBk3dKcpe7hTxFtyGyW28d6kBtwm1I
pToU3RE4H5cszthBZ/pr+MxVC/MnqRKWqiI5uYn2iO/7p0f8O9fy0s3JTMB8fYdFhyYRs3qmI9Tu
fOIz54TREkAMHrSrU6QAI3R1iWv8UKI/5kLba2b87iyoQBO+lcHBdp679xCCbgaEdFmv45uWW7GG
5Ohr/HBC1z5FV0k7V5GkTc6YflN6E3kceLFc46yZ2X2SZFe90g4+RMzcSG4LWWzXh6Oam4Nee6DD
KNr5PdeBhcWTbCaYsJI07egzF80B2ye0meQpUqjG0VODBfmYBGZej+fPgyZUu5tkyB6YOe4RiO5S
/MtyBTzEyY0qjcfSX24z0mBY2z4ZBtDgEjaJ0d7qAvBSke9JAee7cU7tEm9l43wSKnNl1PiAeM3W
9JsK1k9mpPdNzk80SAb2Ebb1iH4jduQd0sMVkUBUdGt8YG4mVZe1tKWfY4VLwaiRdsplvrTyXZr2
pSyovaqO6yqjp3BiCsBkolgu2R02I8H3k6W/zhPzNRwhbLbH5ZedJI+x4zzkFhb6GhJu2OLLZgST
PntzdxuZNn7EigeWdz7eGdCPyDpRe2/dpCeSfLuYzQoj9BWbiB1+JKMcTV5DVAgLSFAgU7GBp7BG
s8LqLXO+MmfnjQOXqiPANVza4X3u46/a/iaL/XfXrPpf+YiJy9pbyyuBSWyLY2mEUzu/g2Y/6Ciz
VrXHfkxztaPG9LFWFFsk9gyecIEFbasnuy4zEdMp82wU1Stq/ZM/6B/l1IrQj9mBDcQ8qrD0GblV
jHQyHgigf4EYtGvhkYQ3Ox9Q9LYo4dB6jUwhIEQw+y5Y3dQ5nITojQziKhCyeXOs9iAMdOj8poey
uCDvoeA2eM0rz3vsneSlizJ47s1XMhMJ3L8jLb7PiAcZZyDpqdzWoBlmXW1U2eDwO6DeIJ69Qv5g
fyK7e+mSdV2dvsRodaaxPdgUI7HXv/nsM9gSriGF/H3Qh0uhXSMrwiKt/Z7aZetNxXFs0pcZYbzt
5vduZn86VuWxbj8DOSRHk/mc9zlYyG98NAmm9Qla7WuuiiNulh/gewdyFz9da1UEhhHQkKzM78XQ
fM/dGDYuaK+yO+ixuBG5eyo8ehG7eG2ba2E7h4IRtwb7MfSG/M7SPkYCI4n0pN8Y9vFi7eZqvBhk
PLqRftPz/i1TG7Ia2ReNDtA9yk/1FN8AMCdctj04UX8/zuAEmGtqI8+dZlBiDTHT/NVPnj5bNXFm
ZK3PMjv5Urt35fDGwf45Djl6vVBXkIX5Xj29P1Z5ft+TKNUutM998uA43Y3maOcyZdbbDv0tOZYn
8sn2VZndNubyoVsYsaMOjDZJM278DBb86M2U2S0nVpNcNT977X8VrGWCAfluUESgCPTxCKxuH5s2
xYm2qZYuIY5xIDwaycdcSnbELPKWOvQXJcHdONdu9BRrlua2a5vbKHJOzRTvCJ7Cbd24nzOqyz+3
3H9p+/4f2j6dvAcKn/97Nsnl8+vnu0bd92/3/+O//8//VtVf1b+klPz5An8r+QzzL2F6ugnk10Sn
7K55QX+r+Azxl+VYjuuTvyNImHD5S/89psR0DaJDdJ/izvZN/uh/a/3EX54j0HlSKDpEL7j2f6bg
040/UO9/L2WQvKAp1h1BCbYGPbv/mnKBRo58HNIrABCCH3XiOYglKg3XwxMN2Kzo7kc4rb7M7lfv
nN10dOvePie+jI3A2tRiyatRX2gDUxyvHu/GFYBt3JIa9gzX7Y3hHK+Cph3dOLod0JaDHOpmpTZp
ZzFd1Z038ITnAuI141qjRFNYzeSFl5hHyqjf0YBe5OIfGMoRD5qTFjrBpREOXZnLyL7w1W1ESgHU
seSzS3uMDka+JVuo3hl2zs9iNEAal/JlUMjTbI5vVB0CDFk+PNMkgZDJ0g3pdyw6R/PQUKyiTqC1
WxRqjVkPSe34Em1zEbbxu/Hda5NkrDDVOa2BmHTRQ2S6LEpR6MGwaikA1/lZgqWMU4hGG3ylG5QW
oUHuu2xYPo+Lz+RjrFn1PY5KsaZV0TtpZwQZ14DwQMxcaTVlw75dJszlli+61ClwHXVhHi0dJnSt
gmgkOgyqGjXwYLyYhYu6hNi1XMMWOmTXCq0WugfvHhYJy47FO7lMoKCOXap0us80du8pwYwYbzWw
tDUY4QrmEM6DD8edPoXsYlRUsPDrcYebit04G4zIap+ykXCYKb8rtA998F9sbhXU/kRnp69d0/1q
0/gsEnlUXvVQAinakNH+aBub2V4IRkahobr4buqZmwjtbGCYL7Pit9UArjWT20l344OHhjugSXqy
WwOIm/NlR9NL6uZUQQTqcVmfhD5lgS8sbmaS8NbfprDIRyj0Q2JZL1pVXQEmXAdpoBaYV5iF/HSd
FhJwjzHRY5vndxXLI3QzbGDL52bKHx23uLFs7pShx5Qk79OEXxECmfMoGCQ2anhc5zdAslLqI1ME
A6VgsuZZSe9RVOSBhCnwOgQn+Rj0QNhD4N0sPlV2KkkiCwwxPVZ1ui9T/YM6zgmb/tjVNdSNLIEf
6D/qC/uFKoL9k5ZoTGN2KgBIXmmJXltjrd/HCwrKfdSXSGbGpxGlgWirc150B3d6J5gBU5MTf2oJ
UZQ1bJrM8H5Vlf7MEGarZRQmIp2eSN1dIwQk7tlp38XOpugGHqV4BmW3UPRW1V1P2HPgtNaXptb9
2oQbH5SgQ80Ypn1zX/vIPWL5/OdPbWRCQU9ZYPR0BaZE3xiZ5MCq8gihDQFbJb6x8jFEjk5JajH6
6+WxQVbVGMUv6fbvLEJ+wz//lfL6mxiEcz/3Aynd7saoV8RBElp5eR9jssGdp+5sxn/zMXMjymGu
yW7Y0V4jtXX4IawRDYpJrg6EGIS0FBgz67Fyis6SmZhhy6vl9hfbTHbMt0+JFMfGKj/tKe2DF1wd
PMNGflazdVni+DIl3o1VtKHqJT5a/WVmFhaYqglLi5aumhD+GAD8Udmm2qZG+DSPuJul+TrlzUrQ
Ll5p7fnxqbWW9e1uBrGNYNGB5cSFXFAjY3W6WyNX2Er6yCHw22QlNY+79yNrCvkHF5zytG19wO+L
LZ8bVh6g7NgGR5q6X6buIXMTFlmCvqwYjjXC3GBiR57H3sRoThwBD2h7+g1IzkQhZsWIHMw9xnPz
7PlZGKXFb0M58AmUnIO+h7q9Dpwhu9ND495oqurgLtYxc7LfVkvBk+vteWw81BflOiyEraNjbUCy
jcKrn3/YPYNPNLuHOdRpaMoJWe6y2EQp49+oDNhsxlR5EEax8eF620+N2OdL7oUQWV6rpvlYrAbV
ld8DQiFsM6c/5iOKtBA5Wyn4Ntv3KnJ/VKX7QfeoqXVP1k+fcc/O1urRUQ31nbCWW8Z71OEeXsgY
nS1mpZ/Bxq6HgQ7AD/+uZvKC6ew/skw/MeStaDoRSMnMv84tCGsMq2g4ncPSKWBZPd3jXItfMwg9
0CKBFDO5ophJrHHSbrBaogBFt6Xx6QZmSf5CD4BaQpKqgJzT13PyAz+KrPyZHK1Hd5m+Zy+9MWZi
WDuZcU0ubU3/TP/qcrZ4Rv9SLo6+s4EN5716JiUYBQKLhJCNzbrzePAbBEgNTVXld/xPHi0nmeCm
8Lz/CbEtuxCDJ9zNVnvy7AhCj5kBoLsKboCQPRgJTe4bmaZcoeUANWWVBGVYblyTotuCWGXq4tjb
+h2XH0JO33XQe/wiIQ7wNUGNm96Jnos21wILVXnV5mfT44npwYS2Mjt3kXf2Bjjhcfs1JkdLpD9u
ezeY5huo1XtkwVvpsZGwrPZDt6G9+Xb56o7yyTbwDDnvg728dE35rvtshKYijXj9gCzCxc+15glq
9Lfho4Nl7LoCVhnMlirdLQYwEkIEWp000E5iVR+4QOXU3BBg+ezGrH38jk8k7dVLhrVy6nNuNLf/
dlS7Lr9YK5miXrf2RsgbwDgV0gpjqsBzqtvJkcRN6lzYADnANmug+RvvM+kXMPxmQ1M9PDkMeSNd
Bw5pWbdNTKoEZo8inArrMs5IZltHol7sibFv9VOxoCsxy8Ehut37RtceeBqbiIIAWj0siQwL295k
IOOj5Me4Dk8FlBXyTjcPdNhfnHZ3bg89ZXL5nn1bfQwOQbFr5bI8VQZiD19LztFgXibtLl78a1y3
PFw2T9g4qRe/NH4qekyo1OVDnEwXjrs9UzXVi0PW2y9mrZNMAPuc3RDwkg23U+MmT6XlohtN9L2v
9fSN1nP2SmeKMbhhjSsddi1kHe8t4R49RZj84AmfV3BE7J8Ndyb7LpKkecRSasvZNpCUsqCkIbzE
ff1q5a2xd3M83IYoQzqnk+zHIwyem7bsEKQue0+vUUO8/SnK8LhNPcp5YxnDqBK7mo1pkbnnuui+
S3N6IFAL4rGV7KJKffVe8diK5k21+beXvtis6ZGv/h4ws4aEhjH5aLq7AWo7gccpnmj7YpY9Qhdq
WN8pfmcZv/HYc9Yz30OBDgma0MgoGGMdybHRnmH8PrRjTg2pQxFZSXpL1jY3VHlvnazuwHJFW7Ri
eGO6FIvxyF0WP6ZjfC+FfSka/B1DNSpWiYyDcHZWnvWuWdmdPsS/ufkCNP8Yjo3mV+TDBJqbu7VM
LFPnRtrOk6o5e5Ttc3q09cZJW6QCmvqV1Vzk9ApBXs4CzQOes0I9C7YsQecys+vShd7T0rdL4nwP
afk6WcvRGriY62T58Tr0U0BUtlXifRjmThb7SNUPSM4x65EYweVLkifxhA/LZN2wrahCr0Dmi6rs
1eVi16sjga4o9WHB9zlp4NrS/qhZS8GfynHHjrnkAozPtTQ5xBZ2pILad9N2TIWMOCq2nhm9a1mZ
btMu4iBLhAufmdGh+a27smOBpfnbYvH3WCN5BtA4k8C3xRQcuLT0m14DmYjHl3qg0scAmJi1a5Ai
LCJcsM/mBcSc1iK8SAx+gKLegBKFXqtnc9zKGY9AocAlyfwpVspDVmts4JQuYRNzsiMpfZiNbllh
bV3Y6/M3qEsWzYW6dRaxrzCeHOrIg1mvGD66HYENUXkAQgGFYcie4yT6ccklQlzasAdEcOTr7/gS
0KoDQqzUyEVKhcKyLmOSEvvhUlqPToMzhn4y39TrKD4jDMeYAHgwD4jObg6J3FxJd/hNkSbcTdIq
D95IZYHx9HWKOcs7mIQJOq0gbzDtgOhm+DbX347L3na0S+hAcDWM2Zp3mCqXDZqOfSfc8aDnR2PV
xJQm57A9a8fJzNoNrP5TvJanI5MZDBMX5MEUQKUKwdOxaQX7ud0LUxLx8WcePUXPfVbBSgG7xMCs
dguY9sNedeBMGAZ+9yMgvGUBazrOqC2Zks/OeIXZiaAFF4+3iI1LaO9+7O13e5Ubax3v7JDUqFkZ
ascjFvhsMZ6NhZtAG3H2lg9za9HfIABBHs3rNlpvcDKvlVtcEVGaUKKNrYWpNCm6jyFlZ81jRdHR
P9ayfpwjosCtOg2tlt+LMaCcKTlQuSy79ceCSY4KJmeotF06dNW6EJBKHb5fALfYxXSfHKkcP1Ub
zVqYaLPapibD8y6LByLvuRB8MlTmFPqt5qxr1Ft0jnpYp2IiHCCmvrIuREq8RCAplDuegAAjuZfd
FpSmwA3X3uSSk3vSaloHU3vGH9+F2JW60Aocn4c6KZwtmqg3zSN+05+ESTXl6Pu56bfWYv0szGoP
s030RDJE1JYTMc2C0WMptzB03AuLbqz/tmpuosnf+qlNQIlg6SCGztqZ+nRj1pN/V3j2qRqy7DSw
3bDKOmF2C9wptZxtyoNW+SPxess6HB9IVo+q9Lly3pq5Ajkzl3dJZcVbi2y4u46mqdLgzLQefowJ
PYkz7EuIOFiuongDWpI0B09cVUbz24PMCNuZUag+nRGGd/mzLusuC/uOZxdp496raFXQ6ma3f/5v
yYw2cPUswQBroEsEWWgPc8KdPI67qpQkAesxuUiigIzy2saIYu0MiX+LrieUA1cbIT71Dq8TWR6l
cbGK3Pko68sEAhgDz+0QFTfTTJddTWfDHIqX3pS/+NV2JPWpZlfFBZy9ub14QwsZC8nPTkTOLp7s
gwRlQqeFoRH71XyNx7g70hZX0IS4gLL2O2qvhlM1z4SH3mZrFJU72D/JCOWYiSui7Oc8/l/sncl2
40iWbX+lfgCxABgawxuSBDuRFBtR3QTL1Tj6vsfXvw2PrMqIeFmZKye13qAm0bhcEgkCZtfuPWef
6AneBpp34QG5LbS1UJTvsqyfIvqwjPRLmgBtCawKTC0rLccpVS1dA3pw27SLpKWkI0lLXRT+S235
KjO9kCiUsr0OI2S+zrxHifYqrPzaqCk0SmySXelf6jL9Eln4ZfT2NZX2oWGEMET1pfWY+KdGu9YR
xa19RM6oSe85Sy+tsG2scqYVGFSMkqCeQlc2vlTW9DmbtZ7hk5LjpcIAtgKJa7o8Uasan5lL8UYK
WAdtOrDecBvUrpIqg4vr6ZqVKP6KBkZhlFjbTFImVW1l0geB1ElCzlJhGw9JwkKVLMMFuKnXIWD9
ZgSeUeNFPwidEvvsoo9DioZG/FRMhviZhlGDiRUMG9tNTY6XpZ8kLmT1zG1Et+7s6iRQYNu6+Rhy
ECx1sefO8/2QhdDM3wx7JnlDY1/30v+Im11SVoQp6c5nE6fvut2esGx9jkr5psH/WBhZ+9NXdo1X
3GPOzJDtEZYqm0zfxPXEXgNpeKn3VB/FvBo6Vrarx/671yBIcTiJsvAx71j5cW9h/WfkE+VPTllA
ucq+Oo44jjPUSA2xVA5qSO4hzHDCHLuINB8JDRDilfygGiCCgfz4rCNGi1hfKn+BYUuLLE6Z3poI
WpJR3zkOUoz2ALfpoKmK4kbgdokG3dZVvEwbL6LJE9BAUjHLaM1tSNRbZEBXKVsYb5XETBJh6LTL
iSvbcuhsnGzVgYhZ5VFabj3Pvpt1pK71/lBN8ivoXOOEXmIVzK19dKbo2GrKJNsIumUZhJB4a2jx
Ia1JK7eNnQeh1osSc5+qxkEnORiPpeSY04xfHRbVBxVXm2wJcCDv7Smc1JchYUiZWWJFxwlzilWS
Ilz9nHT7DNVyrXmTsUIXH3IrgMEiNpyWlxe1VI1eC8JiXEQmJ6kxxYa0ZIgxIv5oXP6IMI3PHKuQ
5Lzn0chcgP2JAJoU14rqrze1S5vWgjyf7slq7XcNhw3Sca9eohGn/FONXVzdUJeDpYpQ4lZywlog
hn3ssP6MZmVubMjprbC+bKicLoyq584I3EpMyTqW1sboc29Zh6hnzCFlKoVW0O70T28sSZQx6ydY
he+d2afkcJE/WA9e5Q728JoA2HT/Z0cF/x/mk9N7NyxJs/6/nwM84K7r8z/mk//XN/2t96/9ZtPA
R9uHZ/9Xu/4PvX/V0GhlCjQbNOBx7P9X71/8pqMQsW3M94R0Mx74e+//95/H13jIDVz6xr/V+7eN
Pwd+zr1/CCpCc0zIAir3+l8CgJuuwBJlGOlSpPIb5AAJiFV9ake1uLf6BZ1t+TWl/axePPJoVHuC
TNm86NJu6PKxoNnWtkbCPQBuB4vW2SvYHEfwUsoyGkSxDrOw3tTV9JFSfj/bxiFS4xQZbLIr7VM/
b6oZHtBfmyy7bTdvu3pdQoC1gnaxtujy4i1ke+5AsGvqCzOB5BD1jr+zJxJpDBBATUf/RC3563ov
XAU+wDbjnLcwpB6dfv0DRj1FmxZvamqz9SAU6odmSu9sLo3SHUbnrDojyWQKZ3LNYXmdVG0F4ClY
6QGPND3DdmNIImKiGQk2PiiadzM00OXMVWiwonBoksZB3PWmd/EdXzx758BaMqEwdC248KVtu9QI
jZsnHfDoCmLWXEjFVFT6XFrp1FjTXGwVc9kl5wLMoRLD3QKJaS7OmrlMQyAwUbU1c/nmz4Wc1gNz
H+fiDuPO90C1N8+1NnIuAL25FCRz9LXOK1KIgMZwxNA5SdmNhvwMzitaCay6c2EZUWESn0GpORed
FtXnSBXK9GKdd8Vz3VpHxG0UvDbxZyFZHFXpnCZdHtjVbOTI/a+IhzmMaTtqDr4mnxA7yxLKUqeC
4ZwYovRNwVv3WdEukR81BF5QRkdzQU1a9nKaS+xwLra9uez2ympldGAUQQpwbKE2R5R6E/VNn0v2
goyjlaY17wb9M6sRLlZJ4AXU+SP1vqDuz35JTeajwMCZIEmvoB72Xt1xVLCNu9FnKqwyjhE15wlv
PlhogdkTBWC/Cb/oN6Iw1ZUXMxGm7zZiI2vCa4lni2MqPOOEUQgedT2g4EazkMJ4FyWMlXBlEkZY
z/bA0NmFOKDKuHwHTXGLw3QfhWzkeX5WkmMO+a0qq0fHLB4CT64UehM1AdIcIbcclPYlrAJZgY9s
M/wwwiUg+JFNcZUkTxRzm/TC0XHfhem2lLmr+tPKUMZVQiiZ3eQYKQ6Bqqw8XVlk9ZPXfUBrX/lG
s9F7qPLWK2zrhxxvgcDNMZbCFTY+PT86iKBlbKQtEL8c0WxfuyCbK9hHdYo2Vs5JwolfzCFz54op
ifQvmc0ZqdGBNsQ+jHiQe5Q7xDcAb8Sd7mx8zyBGRufQmLpR5+3BhOwITN8lxPiphEepImVi6Jz8
WH8Ysm6tmtmqqAdar3IHSGGDGWtjdNGh4T1ZULZx66zJEMUN+D5waskHGON8DJajbkZVchIdt3Ng
rzN2jLW2fcu5ij8iv3rdtqDsekDmNHi1utgSTLKqSAyzqmdMAmtp4cIEDUvLE+tBcCq1/iDD4TL/
eUrJpynhBdXnrgBDLfW3Vh/XAgC13goXE9pi/ndK+nVS5HvMexvdmhVL4Q8o+PNpZhNSieX8Ge1T
3cYSgTtwRvDDaV6VIEJ4mjbMRhje0GTs3CFZK6jFSDMalp7p7JTe2/jhuBO0qudPOidsvQ/y7Xq+
HMSlrdoExLYAfR6bZ2tfJMXWCbNjrPJhjAFHlR+1xr2HcmT+Zbl/TFRraQz4letoF8XvZhHyyWoP
8WS+zq/Sms3zbb1hjraWYP6NSbg0ct2s2SklAGiVJS0IN86QHoW5KycBBc/ZB4O9Ex+d0ayYf+3t
LH3BWnmLgnoVjj7kkgklfr92HIPpAKM8kpkrZdoKe1h1ybpNowNdPrdtUvoAgztQydnIbozUOigE
4DVKtTGiamXPQU/UkwEUcA08QoTXd75MepEvaw5RnCPR3bH0ObBs4b2r5JAY1qGcdglfakR4scLm
bb6V52sucGj3xdk2OPhgmoKEm2TrKEOQWy/j4KZ5zkbIiohH8RhrxSM0y20FxrPIQQ4THzAZj4SM
7ScluMBhdQLUbtxFtXGYuvQ8hhgbbR1sWLCZqhzeg72wx498BpZMYtkqG2v0T770NmrJ1JGIKz8b
VxS7c8vJZeS2bMgw44/hw0IPl1sR9WtR+m4zjOQGEietK8vccLs9cTKQaJwj5+iJZ7kOu3Va6K4l
J1yHQNLnqJqB5DcW4vn/W1R2Jrs1PT2XGwFZTLLKeR5noU2WAyhH7zLqB7Qm2CFpjlHvz1/W8BhY
BZTqHFtiTFRqg1XR62+cdh/RowNh3eqZdagT6zBE5gq+/Q7uH+ZYpj4q7q5xr6jOJi6HT0a7S6JH
T2avPwaa/yyi9EhrHb13UF1rciQ8noZeWdf4pOebKiD0r3VAjugtCfTO3outg1PbO8n1Mi24xES8
xz45zXa56QTrdCz3BLxidTU/NAWqzmA5DIjpuGCMSLnYSfFSom7rR8V1/PTs5fWB6deTmo9HSEC4
CB86uS551TL+UEq4DE3xpiAun06y1V/63NjHMqKnAIiYfq0WXPIgPjdp8eZDL+576g4yHuuZ1AAN
ac1atzfwPjuuEk/HSZYbdeie1VxeSdZY9TnNP59bRoO+7TMPGa/VnKxoHPkv8uAIFFNcOZF9iMWz
Db6UhkUWsR7tSScl4Bd4g4EfITfwX4JRj9cqrk0D/SKnDaUNXG9CVmuuB3BKecdHkqhbtatW0Rhu
Oi/b+UqxRybxWE2zp4bWAYYwLWKhlsoyxXvq55jUOIzEwcTO07vNY00IncJDTVQbI1i07PSj17Em
3JjzLthe6TDClLS7tKNdshAl3n40Ue/iM65JDg63pgP5xO9n/+PWV8ZlxhG05S2RTrJM9PscNzJf
AR36R5ZmSyw12y6Nl313EcUALxqhCEWDBflmYOgaARTUq8wNIn9tOFizSwIK+PPAolGG6CuFA6uM
RybScoAvzl2g1d8tRKgaNDOsBne+c+TBc74KQNTzp2Cb2vxozv4H4MrO9/xiElk8RL69krhImDHe
+iDblsN4RHi4gSB1zTALz4Pr1+oDP/I5FhGjRLg7pVM/mWRW2IUNpqi5NWlzJ4z3YmTBwe4+TUsh
DIXYSs0B1ICikGAVGn8L/3u+v9MsPiMDeJza4MUzz0pabHrkZV00Xuw2vMZOfY2k+RFUG6uLT14x
7kXnPBTEYYcR5j/HP3TWxpywzHnBpkD+CNMaRyL9yJABXwKaMre3vlM+WsKiEk9xNn4T5LJiaKoJ
9nhGOJbq3xG6Ev6QLBxuvdzPSJCIDtn4PFkglqC/hrDWNX3c1RQl7UQn0e/o/7AHw10FWoCP3SA7
aB0RYb1IzRfCyq4l7pKm/1JIxIwoAsmzLKhFNIIZ/Mg8BDmwzJq6hr7aMqEZ4MazyFAXjwI54MhL
Hiv8NtMxT8wDAm94uMk5ygBCs0KN9bAvjWFFJ42uBQvElJE8kA47hXkq3M2NQz+HDNktBnToiCvd
KbbEGeGTR6G8iHRgHbLfq+VAcy/fyjIh7Mje2nCuLaYpvYbUll4JOplSyI2I5SEmTlExuifNEov5
Oo+Kc80S1IfdYybsb6saEA5kdAaLJ6J4u0ShJRNpX0P2Cq33bNjciQEBkopZQY02HnUFLQLypGfA
yvjUARpE9WftpFs8RW7aRxeUiDvk6YRSjms1Z9CXZQ9G1u/UyXlSQi7CjIVkLRWKv2lI/xh1Robp
3F4018z/jopDlQphiRuSLJxlM2TrQCjXboxXRmrSAPGfbbioi772z3rqr9qi/jSq7MOKGDWUV92w
3kw/uMv8riFYsaDlWtizbZveeNXea0sSBEf4ovqQ8OXKJNgTxtRp3gjTur57UJC4fv30gN//XjV8
x2C9lQx+iRl6iY34dfT9p6Kvb+BKTqa1rxL9Atn5VeSQUs330OgOITH1waR++f1TYOl7gjd4FLxn
U/jPepp9GI7hNgyHYOPQUW/b2/yFgYwhTh+wZig/9349XDHI3TPnEdz+AUj/WY3SVxGMtzItgCyM
l54DQ50eo06euFr3qE/PmtGejCm4ZnK4jfaAouHnmCv3cWNP1aV8ESJ+78v4o8WGNaeGDlV67FQe
mdh/mneu+XXO78JRp6WpmPv5ZfX5uLf8746ThdJ0T6CEL1S8xFtwlDIwpfJt5G/c52+LR+9OQAqi
l/o4ElfY9uqmSow3SHpnn5vI66y3wJzQCjVXKubXIqluMvJm4PSiUtD8Ypr0ypZg4+ZuD809DLJz
axDfUoTc5ojv++bWxck5F9qHOjY3xzvrwfCQacEpIPAgb5+GcHrRZXkaiuQ8JfKtjg+tGW1HvX9J
Pe+mU0ag0aaS/mw4AcZd/j5ScQIXWZjmK2HIdHC1TTbIm212+9BOPuA1nfFMlkj/y8p84+h8y2oS
WHxXF+15vikw+90jKd/mj1FB8DQN2Jf1klPMeTTCs6nbvLjhMr8E01bunZ4ci+oHWKqt5rS3rrVO
PM13HLNXwEKXcMj2Aeq2+WtOErOr1swVuitBpWe78q9i5MYC4ewn/bWsonNTfxa6deybDFFYfwss
6w03+vsUeLC5Rv/Zs4g96yjww/DQieFFMfr7UJN3J/yrnW88j8wgrz5BK6QQlLdE1Ce91V4UOzj6
CklkpuvgA59feJsqt6j0jlroP89vKgnKfaW9BwXoanlNx+hcpRhfmnTfh+2NKVahaQ9F6tx+/fzK
OQ2QAXT9XvNBzh/yBAi3kv0Zrt4ZRP6ptz+VSBznX+VNJgoF7TyF/ksxKHca0SfNeQG384wOGsQQ
G4vqX6s6PTNyvKa9eawI463wi863TSm9W2PVxFQpF1n1V4V3QCxAdEpOflYv59ejzgjF0l9wrHqb
/6ofTGfFhFEHb9xqhn2DjrpIg7MKBiCpwRPEa2tkpbcYvday2oODhaaVHWEeO4QQ+cQZNsfReZzf
mFaxTJ7n0lSMj+pnXFR3Ngkiuvwi2ffo3snejZvXXIcTgQW3X9HpYd6uXIbAR7SClKG5IoBlNm5u
Ep/jncZr7GywUHDIoDzobQ3pntclLGT93WkIxpeYJ1KJLCgQlNoEaky+ehZWe5wi14vVl5QHtFe5
G1hBK+M0KEwIG+9Cl/3eUxmUWn2TDEu4N3cN8YjzzTffUWrpw9hpnqM+uM5PVGt4Z+eoZfmbJ2Kq
Qdz+6Cq8G4jwGyjJMySQl/nVj2OEN2Y2vWqP89eDSd78VHshXOxkZuek4HMCAq6S7ymb/iWT0wvu
T6bjySkOnDvanvPYNAh9pm2jMukQw80Q1VMbc48p44vEoAvy0y1ht1PyK++jyrgXhIBNNLJRYjPl
KZ308WVUu2vkEQiX4qc2mmvzs0ocggmC18b1Ne/cGERQEGUj8vjDCev3vlE38+4ghg9N844ZP0Kn
9aLR7CZsCOpBdvQJOJrVH5NUz0rZ3OfXFNj2mxFzFKUzI+3yTpbjbX6P853dEiwunHE/P6tAy/GT
6vustnmf/b0e2TLJLctz5ZZJ65TpzgGYZ5mUDzW3NhLUqxjQ9g/pGYTI0ZiRejSltHC+B7SX+eoG
dn82nfS1yNt741TvOF5oGsW//p+mDTRxnVlCVb6EVXXUkmkbxK8TjR02vZwt3Dsi0dKVrzoip5na
PMw4YNv+CZLCOcyRKDpj8VlR/iSajigXj2aZF480Trfkym4FTcUAGl3lLecCldzDVdMZRAR2boZi
4dcTEAcbAzyjijU2hxig6s95zG1NPTjfNBOUSqBkxFeKZWw6T4akrtbHB9N7qehCNO0Jnvd72rIt
+Opm/jeeglWWoLRKsb93Amgky7eN18xI3SwjXxC6DzIRKezdkOduo+e70Oy3CnSyeenM/QCR6bmA
FehED4g6EaEdi2xakJoBLM88NHX1EBqP4wzfVJtsD86TQF6OOCkI/hKGnNN61IU1JJbmZKHpVBCn
8qnQE/FPSLZc4iTWolCwSGXbsLPWHXA2J6LslXSMul2r6o8Z3bP5x/H4kY5grAzoCVqbV5SeG7I4
N0Ogor3J9mHxKjI6ENaqG6qV9IqNQdvJKt4C42kgPoDrOl/nsrwYfvCQVuFGq3zQgrSzuOtM2o3z
1WpUPpaEYG0HcpRdHTzNWbNLoS6b+nSHzXyXE8g4a42TujmUDKKl7TzN38k65ZfDlt9f1FzSgC4o
Bi+LvLpm5HTGcWoUyqpWw00P5qvAuUJuI/ygfptBrxHxab4m8Kg2ap9vLUZ30FUJmMz2ca24Sdev
STrfD7BHEbSqCYupsh9M5aeXlWc/T74T3FCkhaQbxXDkUq07sNiDdsjT8D2ZBeaBjaCuQ8rj0ZRq
VdKzUsgTgKUJ/W4fEqzzoSqbRU4nPhwGl8SpI6GcKlklsB1I2EyLgvTUGZmDyy9djKXG+Q4qbmTk
T6bnfGuQPl1Ro8Sm44fz3byYRVRiO3dubeHfao88NCAKXm3CSFTqjemDKfDgbUUQflalGZOjLcwn
r+4f67j92YZeuGJOKyFTMjmFXmBwzB1zSFFtgvSn6L9yHazApOofIapxPQ/fR8e6gbTZzmigwDkC
xNolhNNLB0piJzSkmwz5+yhbFonSLjJFbuOJs7SSeTE/NSC6UXwldfTT54jgDyiFk/rBPAeRgpx0
opGHpgihCapZL1Vf7Kl9Lbv4JVTN2jWbN2mV6REXA8WFeYtiaBJwCBV8aDi1bSXeplLSVxUqOhOa
hpnTPPYOLyJuSZnAT4Z8kDXaYKQ/MEsvyUfDMgG1UAMZ6Cs0EnSFCBuNq9Fg7H2ITFjCEajJgdTu
3uMvQXN5hVd3C2uUv4pejgtP0NEIhk8DNCAJMQjF9DLeYGUyCE0njb4gPhO4LgowRymXAoTiIlVG
dKdoxpc4LHdlC4o9tYaffe9vK0cvVikNhSkopiWMLxQzMVHYVvOjN9p7LPuN4SG0sziGLrS71UNl
Tb1fG++wjIUFnMy0n5yiJ7Vbdzq6tA76xjlrio96mY833XKQoZXYJoEPNXabIdkpoMKGlGaCHmFq
JF/cldYiGb11yf6lW36ztBI8g9p4B9qHWO4t0+ISYXs9Q0qVPWTpZpWmCMMG2n+kzBzNLj6GpolA
0yut/3XOY04Lm/FfOKogmf+zOertR4j04xx+V9X3f4T/cQzL9jvJ/+Si//UTfh+qKqb1myoNA0y6
Ln43Qf3nVHX+kqFa+KOESdan/ncHvWH/phl8ybEwOHH7mwx2/9NQZf1mmyphEgxdLYu/82/B03Xr
zzNVU+i6g2xztmipmgY7HUz7H4MaDFKbwJsw6otygkn1vId4Hr7we7kl04M9w0kNMbFSzgL/nNu/
CNpjOsKRKqAcLuxK7QColke1qCcO2smDpY1PJPUwbCwIXwINZNE9YRmYaeU6Pvkp1E8TGih8A8l7
StD9Ive7I/p+hKJwrkmOXHWgBRbhEH21kb7rHeMZ9QbyV3DCLQclvBshkOL80QmmZ0fDX5sb402D
a+ab8aqOgoLBgf/RFMXGCVTHJU09UXnwLQNDIsG3H/z27zR26GZPBChGQ7asWQw9E5CkHocKJK7W
1QztwqU5CSN7jxFLevpXFdgI/O2cQG+0XzzHNWF1FS1a+Tkw8UuyKYejyII4gLpeTOM0baMkPlYD
M2FqQkQXdnMG3vactl+5NNdqOx2NuCI+3CxfkyJ9d2gBJdUy07x90wrCQmhyjp291gJkRZClPgIr
+QIsczE9/zuFU+0SzaXQ3YLyRDQ8f2lqh5+22HXmt8QtkHQZYerAwhzlcSD+cYIL5HYyf+9Hi/PW
sAx85WfdhF/M9p5K0VobdB972SSrSZ31oRbOop601LHPoDQBQ0oMQ2ESUrKQeXKhGApMuV7WC6RD
q0IzD7P03hsgiFFQcxpkDtnguyBOHrp3ku5Y3z4Y+l9kt6fAhXAfW8NiTIOPngbgJEGDlWjF1LhI
4NcT/9SHP2vPOiE2cme7g2igwaY00gDtv0w90cS6yW1hIyHVEIC27aWro9VUqqTbIimJRt691zP3
T+v+1LXoa7nI3zikuGFobO1yQLlw+Zq1ksFb4xS+qvwjST+Z2zNj53XEAQMyNJ49Jh4tYaws8vAD
CHLgGgEnDqkkBWecS8Ho2B0C7IhVXb4HrPiLukq58rORaPo2bYzhqqwWISPSPXfiXTTZVzP72slt
xI9udTsjEg1TQiT1MRuj1e0TD5BmHecrRLDUcwEcd/K5KnLXgF2kES4sazNONX8/46W2YXU2YTvS
ZXZW2HG0VVoSjp5x9vFGrnFWito9+LESLqsxuRJJdKktg9i2h4zZUOLHH7oO/HwwNkFUnQhIXXcO
/pQIi3PQ2utQcS5O4J8rFUhSgwsy6RX8DZOyLwZWBb/Izs23iJydxn1gaNn7VHT9KjOttdC9fZA5
W3i/iySqzrYKp7GM++dhtNds3u9/WIf/AaXjL5AOQePeAtWqI1DRNcv8qzfUytTc8Fvb38iEm8LO
zc0YWVszxKOvGMnvfuPP4f/43/k/+GXaX0Jmfv9tZHeahs5vRa7w55WzazVNUQLP34BGhEnsnE3D
eRJcVqO0Tm34OfXdsVbjx8jOL2Fcv/7z96rNC/PfjbAs3PObdWzVIuPG1HnHf/71pNQKfHm6v8nj
+COrbLn0scEP5nKjsDwzaZo/ixSJHSoUSdCbMtnrf/4SUPb8P68AtaOJG1hyXNPVP78CQ2BzLE3N
38DvPhp6ekAIuSs5gI8ER+Re/C8uuJx/3l/eMR0idj9NJzOU9/zn35cJta461r8NrivUa3a6qeLH
hj7NAu4K5knmkSbJzng1SC03+2e71i6ZaFelHuxb+c6ga2M22UP+3JbhUkqTk+VDGXXPMpfrVo+3
oihPMzLWiBOWoqRZ2WPhahNLXdaKSzZK2vG9vSuN6KMm/dov3vPJ/0CHOaC7wbNkkneJB+l9SBS5
KIR2GMucePARu1eR3lsHW6rEHRcE/Y9SOITtcX6sqxBDLh8hiSES6yKDz1T3zlW1sMvqNaqRljDa
rjdFq11S1P9VBZBBGzASc95LSCsi5WN61kv55Ev9OR7lEyuN05hPYxnmKMnlCRIPZrfY3tXetFbY
wpK2Apg6S1agwP+6I/7Xg/8vKkaTW/GfCu+aH9UY/8l1P3/L3ypEqf8GUshUpa1LVbeFwZf+RlmS
9m8qcjxTQ82G+u3vFaKm/cYSJ+EvWUKD2+XwPX+rEEnXcfBuObYOn4nYMfnvqO7+Cj4yCe4xhWli
61dtlTJ1XgT+AD5S0qlVmZNAR6tz56DQCO1S7UFFsCCqeoVcD9BnwjAmzGRwIHqGYUplPQVKzWhv
7MlD9I2dbpdnYJrjVoTtC0NHdWlJkOdxehm4OcnKY94z9uxGqsQOZimv9tcfrvc/Wqt/5wL8YfEw
iSiSEKwE2kGdy6POGUJ/eB/0H5I6mNsbRa+6FFAxLQVqxrJNYEX2+jnTycjxfW2D70AyX0HcgWgj
cvs6eSVs2dw0HSiMAlaGmTp7jPcEgQ6as2I4FC/ZPn/GulIC7yOXpopVQgzobtqG8+A44SvBDNpK
Bb0OTbo7psF0AK7GemOZD6p/08KUQXmOoA/ofIZyG6E4k33oIcSpRG0il62l6Mu8aWNEI7N7ofsI
4+pnaTafgYDNgrP9y6jN19ZqFTfofdaEIS6uII0eJWHzNszTR5BuAm9y/mHkRo35orubrw4ZmT+U
SdmGGizjyMdl6evUOjp91LKV5QGr5bKyPrCBi3VA0tHqWBqaujZJu4WrNNH5t2JSUcQz4gJ+MxLp
CAY2ekjjAVB7BYOIKWTAmN5Bf+TZtLZqvM6/uDxBj4U4DEGLQogpy+lpICieNgJ+GNmRHUjNZ9XO
QLx2mS/AphCfa6suGi2Im/kYrjvQLUuMQS+NnMIVe0Cz0AbrR4XuR+QEKhdD/GnMnUq5axuDnq1T
He1eahhAG9KNYpooY3yFptOkxI4UoD1186GFNbC0Ff9RMFpiKwUsVYy4q0nSWfl0ilb95OzyokCh
rsCI1lss6EVAOipZBAhn+mbTBhX00fZQe/G9ttMDND7PJgrD6hV1JXrKVho1ugEsXEXIukgJH18V
bW4vOsCui75BYAWuB+WgEUSuo5WoowRz35pIq8EA40gANqZED9t+14iLN+VvNPLhyxQyOVqRsVXi
7BxorbMUCicsWZCIbjhA39O2JRIZr5gPkxaCkoqmzcQZ5mQWKaLhvo6M6aA5KA0J6iaXfsQtaaak
GDF7mzvQ65r4FjcMSOTIO1HCLVKJp6GNamJ3XomgY0ydksAbp0xbJ8b7hNh893p6j5W8fG5+osZ/
gudxxrpJpAz7HoEN0TpsoBHpo5oTu55IfMa40fZ4VLM9vbductW8y/YtxuptjqJjhHO7yvMBSUcz
ONOySvraFZVJqqAXPJSqtjFt7SD5lFejhtZJGse6YKBVVb69y2pXpuWj15MTMo7ikE/hm2YgSNKs
57DW7p5o3i0oIClaYESbcSaeLLZapLa2GHd991AhJ8OOZrWzbP5Y6DRwmgE0OKqstd1Wz15m/KCl
d6+L7AvdKEEWxaUmQydstFddL851W9/9JsHQkjS0E70dhExtGam1tRUJv9jmaldMBfqyRxQIzkI6
REO3qXRHyz70HucuUjgM56KC3q5Ci5XL1BYGcaBxal2GMC6XbAcbWw93zYxA1xRvGULWVZ0UEcSg
v8x9AHzlNaofBIRaln3aOBQIt+jK7LlKlUs/vJeVToCFKdZ0Nve5zTki84inSAXTJh0WsxrZ+Pby
K7GZjJS1reHzFA4ZyKOclr46tlhcgsnGNvuKlSVfBLr89FOGhP2m8sBGRvpbSKyC6o89ggwSUKjH
tpNjn63Uykhl8VwPINSQaA9pGWHONN67vnhMaUEHddEwaog2CsX85CHCRXrVbG2rfhoUIjza5TDY
m7zFb2yx/iyssT9gW10XrBjrPCk+Kis4BDrgOY4eH6Cr4wXb07IvKBpJ2fxQq/6d/M7PHFiSXc0G
jFzXlrEVYzM1KwUpsH60AhQuXnsSYVYAtbfx6ov6DfsZ1P029VymiB6ceetHPiriwQc3ixSPFDAr
2oAN8J8IV7oqqYTClXNy/rUzUtkLHF4DFH8JgTQqQqyHqFEmgylkEkKB6hQIK9jOhm0gYLfksqTQ
jxUfU3HykOcNwSRD393snE3EHmtwag4uZn8I2FPJbyrGydU6KA1h3mI7LYp0BxgZFkCYBO96b7w2
ilbdcpBgmFVYSNA7fsXRyGpaoS4MB3LhaWcr28k28ose99jAOaSvrdr3d0ar7bGoxJeYwaFfF8NO
qnRgbd5NkhbBYzYxoB0HHscCjjV8wjsf2VMhtTMPkzjEHqBkcxRnsHPbtCy0SyFbDCSs7LSwO7H3
K/LIFEgdLzZCHbxK4V4A2EU9bByABDc/Ek/Sz6c6eQKCYq+IA4EoVjnhisZ2/2gUGMlgLMTvfkVn
GarOeGy7QqxCutXLzg875IzF+GgSSbLmHu6OSYI+3W7C6UFrJeEJ+FwXmvTiqx/7rE6FFnxw/IXh
AV/8/7J3JsuNI1u2/ZeaIw2NO5pBTdh3IiWKkkIxgYWkEFpH33/9W+C9+Szzvqprr+Y1CbOIUEMS
gPvxc/Ze+1qk+oSlp2aW6NiKPBASQiPfPLeuqq6ZUWU8qdpt8ur91BMnTuYvPIpUd8+DoPNdB3Mv
mF6GrGgK9RaBAQLKmGHHJQK/6EKiW/AYR+7S8ZVxBf7grIYeiZ0ff01urj9FU2leyTsBsDBTbkN/
JdKivqhynJZlG07rvgzDQ+VGV7LSwrXF+WTlVEb15MyVV5H5IZKbJ5FOAjYYHq7cdfOLosWwFJa+
7SpRvepFsNJGZw9vQawG4Tb7qg8rlu/YXsQOgISkfkp7AJJudazKl6zoo70qebyB8rIBRCSfNSTI
5ADF2V3nlphK1qbT3bQeo2NVnLlRXUwQ6sQRC3ZQDm9XJxCXOO463TRub9JiPDWhZvEvWI91gamo
dQH14GmoxmwXwlmCY8/gLGVu75ztsj5hFVxrdrILCRbRO8ZjiDDUynUfDDdqMOJSdoz5u+7Zm952
114ZgrFogS/HLOyF5e2B0S24ZiiPAvkohxjrB0kAHqkdmdnRrepp0GEI+6jN9hQX00NgGh9uQTXp
FV9ZhhDT6cBPJWV+MAZwH7Gkr6MTbhJ3aAYzM6Vn2H4xeIaCEhbhyndnYZcWdQu6TeXSLkGZU+fQ
EY4xDJgPsKRfW9KxJp+eT5I1+K8pRdoGg0QMl97DC7Zoa2cNKH7dGtXZKMSpKgfyKzr9oyitbw7D
5AM6eAVt9P7co7cy7Cgd527X0N2aKEY6XcATGRZ5BS7GAifpIrDMNElmh8bQD/a0XOjMloLGuzYi
elZFDD9owI5ZYDUIMCqaYGg0kTHq1vUvnwSyZJaBT3ECnjKLH0bD+VXYBYMpsymWLqT4Y1n/nHDA
T/FlyGhlttDiQE9XjvOirPzkxlADg8oF5jpuYNmzx9jx5xwsT3Cfc5tMat0c2tXQVOu2yF9TgWVf
6fHboMkno+53WAnexrqAFenLgzEGvxxEDpgwx4hxZITYPOuG50Fv9mX1ahbxZ5TyYvCx3TjuXOp8
vPDUkrCzjRPxIGsiz3u2QCytzTKanHRpRywQATJ+jfYK1HXoNB0tzuJNryMoAjkGO92Pn4gS7vTy
dXK8bZvycoGcEpQWoSmw4mlnaA1/qxT0BJshFaNpQmGaLadESq+EYjmJ9aeiJtYyC9VrEdvUB91o
UiSOV5suajzyIkGqoEvaSI2GARX5wRL1gQqPSCoDSOhEj3hhYG85FB59cCf59n2A5SatGcEkYKn2
8AowYE/qVw66hT4hXUoQo3sWQMO0N8N8OzGUL/aRE36OZersiwBWleHe4NNMj1HCrq80DifVHHKg
l8yisMssfbQqm6E+IbNJn/ou0DdG5dqkq/kWRC62aLAa7huW1WBd+wDNRG7tmEavDQeJvJd5pHHr
evsEufUhxJI0+oXABpjb+9GSOAnq1vqBcXKrVPaGJLV46LOueSyk9ZYDHMj9tzQxggeGHsgd57/6
vW+sTQ4mjgr3IX6RJeqvjmkeQO7REcOZsO1lJcmO9zO/PXgKKJqdzE3PCfdjm2TjVi9EtmGKUq4q
zgB4yjL+oBxe5hgamX+Pv23b77ZyDE6BY7YPWi/OI2u2O/blc9X9Tlu3BhPSK/yaj70T1M+6P2U3
74pL/Iv+WnIeGUi8OG55M528QQrrvgWlnR8qkyBLbpLfGRFMu76P4mtgUpxPfi52cs65u/9bF1ok
ocN9SK12EQkRb6yogbTti50XW8WZXh0LSj6dLEQg3ei92blsSBac1APdr4sz1U+d8D5rVSEIVv17
kelskTSZgwnEhaNN+ruduISpYMY8m5S81djnKzcklkOOEKTsKDsVNhGUDik52C3o/1r1Binaj7wv
0aeBxsUrrL2VyORw2RQcNvBdt3hybf2EcGvYGJ1TrGAgG8t7dWTYJguxSsQxMWN2Zzmc6Soux5Ds
jcyvrxq3EUAjHnFACtYzFa9t9xhxDMYfMIQyJbp9HRoCH3J4ixGWqyTaNIE6O2kzPBJjkdAHy32y
R2IScuZvzbIiW8Xtt1mGSLLLa15j0tAdzdrrZvZQhMTe3qu1CKgSopKt45ufPHf4TIrU3tRt2G2C
BCtSrBN3nmWPDLiXxIwOT6ydqN+npN6MqTBMkPFqWMWwZG9WBAdr2HYZ7gKyGCgeFWIaP3frr7IA
xafV47CsRFgfkw7xL3dPpvQnPgysWDWtDFLskk1iA3tqO1NtITYw++ldubACwzpXQr/QSr0ApBb7
ZsAOBs39orj7HowWWCH64MTc1kKDZhAV2Q4jMTKPmU5ip32AE9v4AY6dr8hMKCex620BMJMKMaqP
rKi+8lIeQ0ZkP+bzqnJQLtUdHK+GT3EoIv9UkyMIHNy4GUrxW+JNa0FxGdFe4/h5TAPvsTM7kv2E
P2wmYmjCptreL30/wrzrZIFBoKy+SJMsNipMvO2AGGQVNSGlpE/zM2IFmMRob9rGTBZJwXv/x3W0
KAbU4CRoCkAaNbigI5Nsx7kSDlrQCYHbRZugcpjF8c+uLTDSTNoTIGTI/xb3l+slHTlpZMPFPnL+
KJX9thjBAhmYzuEjL2XsEENlZd9jR4hvNtn1MpiTtXw1nM0pxZaalZ91hLxM126VvEkq8GVQehxL
cLOsraAM/3HP1cKV+znCVFoCzYDezBY5N10X6G/WdjE1kBiGeC4V6D2VQ/jcVxEb60hfSoXdq2YV
lAgIwAnQoBpMyX2Ohb/Kkqg5xrDglpZROg9dSUIFjJttywRtL6fOf3Tmo8Ggsk/akcaJiRtxw5TO
ul9fPJuCQdIOmK/X3umIUQL37K5Kz3ot8tA5YPDfdRTpy8BHywbH7ccI269upHEbvZzEGacC6CA1
DJKSJNxWt87O/dF0CJxSIRByVcVif18SVGjGx8ovGV006bOtvkvfw6s5P+SGRDlvqeQU0xiTEBAf
S+G9FRVtM61on8OC57+SISFGA5pwcnCYIROvy5EMPoInGhhqsUHmgJb9vr9+KGP1kxbJtVI/8oEz
T+RE7QLB9LMTetqpnZ8dNbGWhWDAaaDhARv8kNeJ6l3LYSlp2qAdC79AkFslBDiQ7wr4UIOOKNe5
aekPsaUzKmtwGqLaIfi4s6w9lpJpEVaY0/y5L6F07yNF/p/M9iNTVt6FJVxRDrTiiAowCWSwdpA6
HUq/XXeOqHe9m3LaLp4sP2yPuo+QpBH66a6ebOATpol7xnpabLExOEuzDq5NiSBLTvazrUPaIf4R
gMS0IlcILLFffN4/e+6zt3o0rad0KufTGXElkx09mmXP4dNDaja6q3TA19ip8Rx4xnco3Hyjz7eB
aJW10zV8qZ2D/6N0ofl4Zf4Aah3qtN0+WRPohszcuGy0a9OYsq1Mp+bsD8nNzMGP5dHYruqiiNeQ
bbZGW2eknzTBdjLwvsjKnMCfJKcwbjxyxTBLYUvDSUK7YV63RZgfXTfkuEYa0WqAC7eMPMYZOsHD
BPc5/tWsGXD4k3+0zBqXn/L3BGKx4fel+izE3mWiH/rxydMr6P1FjJwBksPeKoFtyZgmWZl+uMR5
XPIxJR8vIL0T8CD8e8iNaWERQppLOnzzKkGBVbwnnTjKUWZ7dkDvhHQnrSz9lMjgB/OjfsfZKz4W
XUe85wjAQs+hyaHRzZZZ3+fLvkl8TsvWL8tP60uAh6epzOBkjfquoV/5BG4Hb/rweF/X08ZZV3o6
bdlkihVBXt02Qki/vF/Q+xOjUVeToXTVKzyBYxenW0uPXyyd/mRQZcdAR05vsA+tivkhk613Cjwi
tKGtsbfk3OpTBLoyqbkPuvYpqxO0hbG5k94MFPdtifcY4VhLbbrtfUShVqfFGIDgDWqRhUBRhe1a
poA57DCqT30rEdbrIS4mYmKBAuruunRjtMnzbaTajh3XHoBTENBHj7BbWjHgRZb4D3cckrWRtuU6
SvrizXQOvg4vTDR1/Nx/WMIikjBzoNtbv4xGoseNjRpjmHh3emClDRvpAk30jkhkycLODR4NFusX
RKwtvKmPZOqMB3cujzsEZDQl9+m8HpmTI0lTBzx0/0QhNTEXaHoiZeeSgrCdfhuQj7qAJMJwj7n3
4f5G3DQNtzycF8Pu6vewGeineibaZ0FwJFlXxiGuIhovDA2OpTY7d4UePpfc/9x+eXEYejKLND7J
he5U+bnR0hK7LDuFZmn7IQaGi13cIEivsoE89RwP0al8y0wND2Xm9g+5h7J8UkQtdbZod0nQApdJ
wI5XTnLBUKRftaLCE28su8qCXxLMJ3yO98u40k3INBHXJ6rfiHcebh5MJdasQBiP0Npgi/rn0GEx
oSFziUzHOYzBdLUS2lRz8TJgs+Gg3h7p+VsrnWTqdd6P2ExcZKWB2T6G/S0oLP2VlpnNg84TJLHw
LxAkjp9J/xvDqbmKykJ/zGzCHwJPe02KeFpgvNPzazhi3cNu5e9SvfgJ7mwVIf98NOOSk7NNg7lW
03S4b/hGXm5jIwofog/La7PzBFGPuh55oIYa/JDpdGe8toDrIrRsk9KKP3gWlYFr0kpnrftZDEQP
ywJHp0//H/1SukFkjQqm7LOzqhChlsZJyuwrhY298Z2EFhKSmUVT81rmfcNycCc7YbrBY8+Vqi0u
emUvbWiNK1HBy69AxmoPeWQUTw2MSOXE2BWSHtD8iMmpSAx+SS+VwsZp5fTaaS5HeYg6g/iwpm4v
98JzjL36yACFSmCizrO1n3WTnXN6yvjXuc1J+fNO3lw8wueDAR/QXyVD6RXoG0OXwG/2URLviI0r
P+OUbZ1ZO6Ffpf8CnvDMAqeuWs7hzdKc1WglBAJg8N2Eqbmyuso+a3X/lNGTUrT3IZIOn2HvaftI
B6iLE9+7sKpSbwQmrdrSkEf2Xchckwp3tRQ0MF172keicZ7iIqGZmNvnDvybVzVPfp7gk2I8UxvQ
I+4lBr5A60WW/DIaAI/3HirZfXsv8rqt1mfYoBPD2bZkmznJRN9Yt7q144Nx9vqTJiVJqO1wMTrO
0X4ZvN2X5qYs6JlYASIFGn+LQtYBV3JdmsB2NbMA0kmqbgWR6SLw5j0OWPe3pZZB5kXvalpQMpkn
dPTFYx1jqpEvyyI+3F9ZIQPx6mEHC/rgMaCpeYxiyckvWQPjDeCcUiolnrtNhRc8NBsx3yviJ7O3
01BP3jEF+WoU4XhMPIYhk1MUGCqJELct9dgnzL2aMOJgLtIteqLhsYlwK9eSyYsqS7kFRwmGkFYi
beUHNTVfiT3h4Z7rrT63145WRudMwTHMI46udXbkpGcR9sR92dWgPUhvQW17bJNKbaSguy97fWIK
SOqKAMdEwzIsdm7/ausFwZuOR5RIW+cgFz25qx2SVRK5JruMmM/qdC/eHQbdm8Fdx04fbKUcp5Xp
q2NVg3sup/rbyidz10LIIiaz3JdZhHQ4kh2xoxFQ6co/Oqa+xkDkbmbdBdLg+qXWaGewfDAGnZ81
zQDVzZTSp91gB9t7Dc8QDxViXrQTcL6m3VcxJCappWu7M+SrxXl5Naim2rXyJ90c+ZLPs4lqTp03
O5xAaNOgtxtBuncp9loXqbSnkpbgC7LA5PwQEO31zGnf2hslfOZ8fNJSr3jvJcf4jnjqvnTMXRRH
+Zq9Pty1cVUsOD3dS9ywoSHbjWerIBAiN4l+uy9aOeK+I7bP+hnHd/MP4e5/K026K2/+Oux2DGmg
pPOQnZqmziHi78PuKUAhnnSug3pF7obBGB4rxgbSjp5CIhpX91o0sLxLArsHDTQ55dm8IXdzEXN/
jfp8TDMJLNwOzK/oRloHezqORaOuPWOp/1WN/P/ojB0kW/+9auT5V9r/+sqrvwKb5u/4UzTi/AEy
hHwG6njh0c4jc+GfohFP/8NAtGGheeAPOKp/kY0QzSXofHkWNCdqm1ki90/ZiGH9MW8jhoeUyxBo
R/4nshHDvKux/noPIosjzhCdrDR16bouApW/Ci4cMQ2jNcEmAapyo4/9kYe0Dus3V7PPDKsiILv0
HlFrkLLg7ztfQONGOupHDsBVWtIJan76HSlNeiVA5BHEm6TetkZvn4JFX7QabpQuLnAnhcEms20s
oFVItlYPji6t6G9UE1uSF7WH3nZgwkUm45MEGSbrrB3DY0jlF48RHHTPwRMHfpsBwE1z/ffM/poE
8/OarRzXqnOb3wKj688MxBIhCdD8oyW5dQfXgEHu02fHh+YwWEO0O2XWd4GHtdu0jIvu/2eSdD4g
HIt80HW57xBVRRHVyt5bYgtYOG1P8ldsQ2eZAMilYIcDSIuQVI0V2DsGv97NHbCExBazzKbiNfbt
wbSTX/PLGhpKycSQe9S9t7RD+mabSBZCUCyZy5Er+YgNuCaODvtPD4ovRss/6T3Cbm3pfhj4fkgM
H+kY9es4lFBSI3TGeBWCiZZ37Rk1XGBIA6X6aduEJVZO+KGoUmYzBmFZ3U3x4Vc6ueC5nD7hGZ+K
oVu2HCK7VSOqWwm/0e6JZ6rSjn1MxT/JQfq+/0vpRZ9a/o7nhFOhpf8oZ45N0F2DyTyMpZ+zwYs9
WeDAptv0PHazfS48y9axNlpMBdvE5V5UTbN2DRsjoo80KdR/KObdO+Fdc5mdB8fqmLcw4qkgSNYJ
+71ny0VR+V+jr52COiN7Q6cdkgP84KBeKXFzscEYqtybqWqIfepfqNPcZRW/l25FjEON1Njy+g+H
OgyLDbvnLOkzlU8wVsnExBuueHP15aYx0+qMvhfvSk/lNe6M0tW2htXvLc0c9glUsYxh19F3chQ8
Bd33vISKOLITn0fFB+Zrgjnp0QQyvHAY0i4jLbj2Alm0nEDG5/WBPMxuodfFBxyxcZHY9Lv7SLiw
7FuE+cnVjmPnCIphpTzB9I0jM3NqtBchGnkgz8yvIQ7uiSTdRHHxTVIryl7GLgwKxHsn63HF0f89
NYxsrTJqdbJVkLt0nXjMa+tZH8laLcCeUrPH4I6NR6lTnhCWtuR6GMu28k4VXf9lyAgDRitNHI+c
1bqkA8MjSlLDGwLXt6GJ0hWCeerCr1jjABoCPMl2ph5+mYbIVrmY9hz83gdOIwur9feRDaNbS9Te
EP4V8cUn56NNV5CdYkUehjifK66gw/IAgdxdl3MBq6dxvi8akqDD/sHx35loP6HFC59toweQUTBJ
s/ugOHHdKwY69K4YbwvufkIufC86dFOpjkyk91EEWMX3OWtUkhmLwnpWYUdcqm64ZaxEhNT+MKYU
KoMLK9zv1Fcf9d0snXOPbV+vqNCDF/xU0EBD0scFISLd3CTzRb8ESjYx2u7qXV4CNLZksvGIPEdu
kuP/HQHRBWgdaM0eFNUW0gQEMFwQycnsmUAUrFeOPEKBhqHRPdtdTtAwftw68X+SQlW08SWyCD/x
QOog+sjmNnT+niUPXjz8JIXi3YNqsCqDlR4NzaqBr9NrigDRgal1CObb7f0bo4jNQM/c8zZTOBEx
+mKVtYSVjR4tyLuVxIK85ohvbDzMZzpse+GSAOPPHIuyHBBGR0IyKB12EIuu8P0YGHaE/ZIFIvk+
5gEWx4dem9w19gVQ0EMJFBlMX8MBWJjqS+8atciM8ta44FUEhXFYoxMQfvbCTIHWo9s8udFjoMuG
wHrPWeWWwnMJvYD5xMJPN2IkHlZa59oEiapM8U20LR5ibG2ibyP8i9O+qMGIz+4DgZAWWihIKCd7
tUPTP9mRXzPajd7rTHL2mjlgciBYsGjTVZPDEfHS6IkADIUPDIVB4XXtDpVADjkaL3k0av5CH5GW
0K3h5mSH2mi/AUlt9V80bDGRkVdAxhI3ETZY5g0kqBaQ00tB3HMLkHwZLCI1vEJGDA497SkDGs2i
MFtaJ7bxGBK3umIqDeu6QKrvkUVM0dZjkiaZxv12OtphInUz5ItIbUK3K7YUu8zZLpC1n8sy+7QR
HplmSTISvBE3sw9umMGeifxV2jcTXAlwNkzCa4AFDHYNL7nQwMQnIUS7qVV/wgfgr+IiOIbFmG3s
flkldLZNqEhp/1WY16bXaD+HiX5ywxhWYDI+57X3Ix6QQzgKB1KLXidpI/M6jb2PDGuG5o0QfhMG
iPQX3BkAw27YnEe9f7EN/PthypwR+cYyClB42AB7F6ms8b+o9JWoojWKaocNbeFW5bOIMItEOhQQ
sqzq49gmPz1PZrtKr76roMj3Npu6VHQh62lCFNh6a7PzQth1Q7xN3DWt/mzju+U7gfRHj4mIrz/L
QttoDUD5Xgy7WptVX6277SQbpW1Hp1tlR+c6Tx5HFT/oUQATSYXvDVO+NSk6W9kbxqENo31daE8m
7MlRs78KvSHFfi4SarHShglhE8IK5PRGssBSXS+iG/zZOJcrUcIfySoiLvWe4AiIvf0wLpEKrjvf
QEZXXvQ6X43aSoSPY+aCB6vOktnmskMoswaZ85wK+mq1h+2ZB3k1tMF+lO1p7pQjowl/YlKnG1ui
tYwItCqqzWR66zEPIbrA20hN9Bkor+jB5uKTBBpjm8LKKc5IGa+mXRZsxxAeo7jZ56bC5W4Eq2rT
qlrbRBFJF349rZgNHwO7g6oCu6kyvB9TZdFyvWKkYRMeIoIWx4cMaR0hX0Tc+Jnnvchk1m6xFbtD
veKUuW6YIpWcWJfGwdVh38cO0LXQImSr8IFIakEYbhwMpKsOd9vSYeBFFI7qIPG9m81AX7dBm8k8
AUVw5We7scVUSn9vDWh6kza5853pO7sOmyWH/PIRoIG+8CkbVxGCgBUjeeIO5ikmQyFGaC+u1g9E
KbG+NvAJ47Dfw/yis2ttzNb9imMuE/oNlFZASsZbkJGjzajjGHX6tx5x5GVlIgsd55efhfKiBuPc
xoTEQtpqC/87zrs3TeXv04BCLZbXoe8RmXSZs4xS82uSxg7XHQkQFSWHrH4jqDwObVVv2hSUHpZD
UnLB6weUsV2LaaxJYtS1YryanVArzdAWEZsTXcYPz4VBmVoRXRCBQb+BxehEb30alFQc+Fr9wr1W
MH6GivdP7Jlg2BVo1k88xp+Vfqu8bueb/ZfhUq67fk6PuKeBoBvPzogDOVS3WIltZxK/A8IQRWqK
tiMw1K4XL0E2NBBeVcoyDP00rkxyb5DN4nLihoAIN6J6KIgHSwLzt5e8dvkxHxzoZSZp6hp3fiJQ
9gh+IOfcJXbAcBWQnQ5QOoZMXqdniMqviqyRia9eeIH71l6KNnp3NFKLrBQswRB/CDdBdOnABgNF
Ml4cz4j25MTZ1Rnt9KVVzrkrcncfu8lL5YJrm4g30nK1qINW7DKfFx/4347fXCu92eUFpVVe+96i
LkN1wPT44LQ26A4D12PAVn0wmlJiqe9ORkgrN5gAS6VtckhK+5eRhgqLL8I4O30CLVvR+PaKrS7n
saFd/PAeCXLwD4GLOlBmw8iP0Bib1K9FHdoPgyV6HHg5MUbhex3U/soSncY6biYHrauOoGufOsfc
aCjeVgPXeBnVVFignfbMlm6+4BQQIjUBYu/dvJqqimeMbLPuofd7WFHjrvXUUZEXND9o8VL0qDDU
1pnPCiZqhaVrjZ8iANvms8TIkFMW/RVq9kD/MOANIt3mYUjtkFKDuUDiuES9gzHwfRktlaN1S9jh
t9Inw89FQuIH9GpVo2bg7NzHMbOtyJuz8PN5jc8XKmZGI+bijxu+XonGYR/snc3dINQVoMki+6Cn
IS2kNvkgGrdCH9NdwhrJdCki6Gv0b4SoyGxNW4+PidWVNx4bgGBESOmkN+4tgbe7MErZ0YLyjlSp
v91zTTmkAXPQx/LXEL7ev1aRxkIvjk+iKxs8QhnjwegDQcV7n/fHIow+goBjnV2whTO6SlErM7jm
e0BwcR34WmXP/roRBa9dMqUPkuGsawMzL+KPyl5+Ftk1zZzpqcIyKhPLOkTGsnE72A5g3o9GAz1d
zB0120g+JMKFZTYS9RF2tbFpejEeZyFZOB8J6JM215Yf3+mkwvu6SFapqz2mIJ7WaYHKR2sfKkWI
TF0nBKAE04sgDPapV+KkPC6CjkRANdovoaEen7R5uNlYLwV8Qg/Jl56kSC+zBrZvzo9qMmNFyhLH
Ue2T8wJC6jH9uJ83UV3up/lQ5Znf//dzt0f3tQ8J4GiMcDc2ur53BPdM15I0VBnYMh0vfC6AEBTl
2B8INCAtIUs4h6LGb5GNyEOEKHkft/kVqy923eoB+XCYNd4J7t2DBTd+H2eK4w4ppUsxEulWOaSu
tDwnI8LLDZh8eyU7mD9jb43nvE84Y3g2Och2ECCiWTnGQFxQHPwAwOYfHPskJyLBunyEChBPB2aq
4YI4ORrYfDjB+MSwskU5k3H6soQ9z59auCfDOkzjj6hGEFKFxGZr69zzbuSZP+Rm/dXHX0bT2+ti
bp10pnmRvfMzV9wyHN5q5h2nkBjMMefozr7dLQswDosaZRkeWCKLShBo0RRsYq0h3Dvy6MhD7wt4
1OfP2dVbkIVlR2YM12IVMq3FLir4Smedu+GFEu1m+TwVQajdUk4ftF3OpLHECxDF1qIKeE2Ga/NH
7J7NuIUC/Zq1v3yDlFgPxZMEMAEWLLbYq/ybbOede34uYoO/maa3QPC44TMjnoymRRwxbqBj4A8P
98dBN1lH2jr9cGp7b5bsoFEZ7yP62ot2wP6NHQWzNGN0pcvl/L7mz9rla1Vof2qdWPRVCdZzoHvi
ogsCih9+hkO+b0npWziG+abHbb3qycUaJ6Nbho5krLlPx/gtpXCZb875vkQFxMkpaB4RJ2ZBtpkX
RC2e4ALHmzKPpk3gc8gwOQVKmB0LyXwcj6JkFtY8aIpnTNeTD50C5x8vh4k7xxBsi3N7p4ChquYi
iRWWhgUjcWIEVyk4HeatFqZzTmFIMriq84IAxFJD462qDH5ky5LdqvTjPvAKaqiBJWfuDNxKHpL2
owWshcX4Qxm5c/9sNIulzhQ/SqL7lveR/v1yiPk1Z9FNtNav0uVlzReirO2b0WvLWQVf5ga+aegd
hHoB9nacH/eWWaz4cffPd5w7ZlMvaFyB+FTAewY5XGMoQqlSB5GIdRa/eWXyy4JFB2c7XZm2Oe1S
l1DB3JucteyRb0CPTFnCqFbgtBAGqc15Vdp4cgZuYnuopk3taTc1cq/NC+R94R6CkpKs+7QdmkEV
aRKLbjNf/vsWMNgNNpdA0sSfbTEOV8V160fK0Z0wUTCMVsAQ2u+Tg6g5GOVICRY5qtlVIrIAQAu7
VmzQl5wfkyH0NzLHnoUka15Z4dUy1WDQiLuqRk/r3XS/+1UU9UsyawX+0v39LzxsFr3ev9pfpRSW
AZcfa5uOWdD+V1KDXTl1AaxabhjvYV6IsYmoIwOwRYIID6yonTWfETecGEDOxTxd96ZhWvi3+ZVp
GQajJPgxLwLztRVe+uUSyDgeBoA7ZQwkmZswgkfHaWQ9tzO9Qu+WPU8+A65zbJlX01/8+7c0e+7+
3iLmHUk8j9bscXQ8Wth/bRGjPPO8RjIwmnvCqlfU73TGJCZ7x9jmQ/vDTmgm9qaz//e/1/yvfrGJ
odFjcUFdaRFn8NdfbGYMnjgE8VFW5SbHJk9g0HluAzcxjoPGPguW5XkVKSbvbMxbfkvmmJqiD4kv
oCm8dwZnH6N+tKP6NcT81Zrqt5iLm5anOQyinVvlq5YXzpzgY64Zxhk/z9Tz37+Re+LBv36CjiEw
iNpI6Yho+PsbsWKh6+EYyQ0prnRqeeXz+tejOoSxZLvxR9FVF+75fRnx+BJgZy1IKPmwx4jGHqWH
YHWIeFk1bV1nqDZxDgtPuyWswK1F73de5IgUniR7Zp6jpx35BuvPQkgIVtO5jqkt93mE2z1/fPO1
RNH+cX+n/+ssvo3F7//8j0/25aYar7+D6O8kGePfs2h2efbVVr/qvw6J7t/y55SIoQ5cFPgyuiMY
Es2joD+txd4fs6fXxc9xT/Oe751/5nkbzh+oWmxD564S0tEt0Ad/TonMP3DPehgk5iES06X/UaaH
+H8eRNNwHJu1TLpUOlL/V4SAa7Ukc9j2xkuzbdswMy/pqwKX6IdtPXhstN6uLiKEsQ5tiPzk+9Wx
8/ydUMc28y4EeTwVbXJpjegSReNrCO9g9LqHLnvySobQFB2030w3flRkbwZT9Nb23Tvek6tFT9NP
yXRQ/k9ifN4F+A6VVB+52zJGmiCpsMNT9BvZayTbbVKEQO0Q2qv0CdvqWllU0CHc5Yd//0DPiS1/
XxItpJ6OIyEG2bYDMOjvD3Tk1L3ZiI7B9lgBXa6cFFK7LBb0VaJAN7/IH+yB6ogrhXDwMM1CY12W
IMXa+ozg0VkZIoie0Ud4+6HLiTKrXgd6I++xLt85pEo8FikWTK0Jn6I2dsntacytHnYMd3XjAsog
3VUyIJlRlNXVSDZBSMPZCvOTZXxbauz2rmE8pqihGEyAMjZqcaAJT18akEiVjMOZ8GjzKg5psw7D
QttDNyEXoyYnoUL9Q45ThlqScKsV3BLtwLxqXcS4b0FphatR+AIwZT2nDWXxUa8INm9a27gqG065
jDXsmr7uPVgZ5RV6hDOvBZg74z4Lb8qh1K2J7AyaBBXNp3YS1dkZ7G5PJG64gEpYbvCgUEimgbpM
xvQLlRpgXRvGA5axBF1dZ1y6bvo/7J3XbiRJmqVfZbH3PnBt5sDOXoSWJCOC+sZB6Vprf/r9LLeB
rerBTM8D7A07K1HZWQy6m/3inO98O6P2brm+gY2vfQ1evZzxjFadNNrCf3EP2f+EEHFw1ruu0pjx
6Bvmf9jTNxyk7M9Gf8M9Ui7H5L0II+Ko/QRRkE65OqJ4nopqXDZm8SZNZj1JDCeIOWmbDuXVK2x9
nxfINPQhOHq5dstS8YQmq3kIUVwjZ0NEjm8Oei+/gJDf3hls4Saz8W5y0O21keFgJnzWZSjlXiM/
0LbdhF+YwnRdhgiaStz4i0pSaDZRtimyWgWoMntsZ/ZgLk3Tv6gITHXl/+1CwznvUOZwLKj/USfP
X2/mUFYm9CdMSFoc8HYOAbFnVhNsNafZaBKSxYgKaNt7U3vCtsuswLO/LF1Ed2TKbdh3IZPp8EtT
H6+ScioXeHRDRv5m82KHrXHqbOMO88kTefR4TbPM2w/yS6quzal5kt26XP3XLzRVxT9RaVTdRn1j
6wQrIaew/mBN/kIeyOEm2G4dWCw30V5aya1Nwoxsh+re5THczvjDjwbiGSJ81S+zuWANKEAWjpFv
H7NYpocQgVLBqvOgjSPUJyeGyJ1rzZpUsXxjGtPexbchgvZebwcmshNuJiKb1lHhXWzNLHZpoO+6
cCqwa98LM7gNbqaG52WztYRipP6iFWP5oHJb5n7rGe0e1WK8LpmY541+heOlF+YTrIdNjgnrEKdP
pHahIDfgsCC6PpRl1G2JVmZRSqTFwqqrahnHDd4T8zWY5afuilvpw5wsxwLeXTzeQrVZjRhqaJH/
2DP2ZuPSGs0rs95V2E0Em/icE+ljLMSZ/XiE8XF8an5mSIvMQhAOCofdW2uxmAZWHWcDuE0lDq0g
IgV0C6jmw9kmFrUPPwPJJqHB17/yeFBGvadtKGgFGS6CH7g0A5hourSHLvTPMrKNnWwjLItE+LGD
/YCCux77iDmulb7NEr9W5ZbA4UemhTFeuAeBlDMeX6uoMz99dpgL9JefdRX/9oX4cH1vjeY9wgBy
j3pmPtSdRrNu9fckqaE10z98HcV+wVoiMye4ZkNA5go6tKUit5PaZ51dqJVL3RrpEn0oC2nzXuJL
oClk06phZNRKEwtV++nYMHszObfo2CjVWDHF9LeSFdbarqObjVyu5xU/DnNdUZsSKa2XLU4+C91S
HwfyRKSIj24bt6IVErJJQgjblHTAgVMf7Vn/gIp8y/2ZoLrcgCZWB+2mH/Uz48GLHqCQn13z4LcD
c/bwUvnsDkZTe21648rgHeeyBYi0ceDBatl1cpkd+Pp9Fl70sWk2HkpGWbE/ztjq2K2e8H1W5BN1
1lkm+yFHF8/vDosJVTqc1MFRTU+hB2y0ZUtEMCN7CWRujHU88w5jnNLVxBGBTLbpegm9btb4w20b
r1gFXiohmJ12mAvjKH6K2/Q7t9wGGKtj7P22+vWzYEMgqbUs90Xtvzr6QLzA+Ip7GgG4iA6uOWwb
K89wr1mEQebEMjvpZ1/jy4F9HCBHb6cFgx66aFmJZe75qCKVCpVtKTb1YJNNWAI9OogeoKbFVnFu
vY8xGS6Y9I9+m0ebTLwZSYqpqp3WCtlBSGmh73IomhVRUDUb4uUc6pckMscVg0WRNgWNOZBQRx2U
TvqVRwgwmzqN+Z2YdjgCq9nU0zoyhkrhMMgpSzqB14Wk36Y4ael8sTsctq6HADwrHwwkbkvYV7de
FGymRj3dax0/ejGhpylDOp4i2OhDfYMe7aEMM9Z9VR8CuKBGGx0nMwP7l5JpxfX3HY2sgavOeO3z
xF1rGEUJ9XsRef1gDKaEEgBsDNynALdWP7jDk+6baP+m6b32p0tSiCf4HvdS9HfhjOJd1OWb46cf
4xAe0spDji90sYkbdsOMSeocHHfdG90u8jSm3UgpSCCHZU5WNzJHBudJwGwpCM6CSmzjl9EG7rxK
GjarDSQvHv4xeLPx2yZW9B6YmrlAj7mvLLaixaw/tWas3SWt9WAjOSJzUV/b2bS05YAtMg4uAoP6
0hVZgROScAo/D7oH24NNkVr+oURTs/Z8P2OdWZItSqVFCDRqZWkRbe4RmAa73GWRD4fO9cNV3jFN
0lL7nW2va7cvZsd/ehV331D0r+AKg+WgB+/GMN4ySyeCmNgrRk4gVwjXQECgg7Yrc0hZ/UwNV5qr
Sdm+R10cTds8mBPglCIoGRPkBGyWLpGcGgyWQQ45tjgU7NFFC8V364YkZWYwt8mIJQNP6f9wVEKv
0zMWGg0/6HmsD+iBhrUPAZ+qQz/7BIBbOSEufY0frGvjX0/W28QpvtIqh+rSgdxPZv2WjO2Dhkdm
W88Q3HXkTspcD/aGzMfBb7dKY7bMY1EDswuf9cF5DS2U+8aEVaXWxUdApoZZeJ/zyJoj1Ax81FnI
9ift+5WVNo/pyEvo8QkO5IoIoimb0jwmun+KPYRGueks0arwrtZEtNR+dHGgZ5MyFO9LZ974qWGd
teQ9L4gbS6hf1yMRaCwq+ExNlOLwgZZ+wHCPxDBHR0zQjQdPJxzJQMY2c9zOuvch4ZX4WXvG+PWZ
DMom7Jj7noEmFJQI9GNJ9MiQOBuK0ZXT9W81YUFBQGZESGJT0e5cEcKMzQcYx9bT6J4GcrkZUFXI
AXpEZm1pfcLxeuwtgrC14dcSJOy6xal3tI53YbgnU4oLwcacJvKEt1bHdvcNZ0Vb2k5wcs3uow6m
9dAEv3V0rAZUTeOq4bVELSoxNifYjq2WVUgTtbsKJzA90TjpT5Vghjz22o0hJYei23/HWRGTwQiv
LENcNpCu1hv6k4fAHKkZsYdD8Tum5gDkBfY4TiHOXoXwITjVdlGAGSW4RtevDpWbfDs5KqU4uzXT
zhLVp6hiXITRITfRlcArZc2S7DThvvi/3jx1HOyE84Jkjxaenv/qWr2fitmnd8Aq4mI50AghGVNi
HqUJ00cU8RpjZnuoeZ9QDQVXzULq0qJZEC51GTvJZmwKtiDbikZp0ze1s7KS+uwFX5aXvo2tma2R
mWXLWrfbQz5WEObiYesP5a+bxx+04cuQF3npsK03S2Q8lQBGPUE6ZW58bWQMJp7/BDF9FdOmJCy+
zVFd9GO5yNzhTc4Fqp3+lmT45ezJPws9fKlqFcLy4sV1sOQiLBYDvokEo7pdtTvLKoY1KmpuYJNr
AComJBzglUCw4lXgdi+RMT2LymDDSszZ0msPhg2CQYmmH4wuOujAmlaA/gZYQZClmYO+t5J/kr1W
b/RofsSlsDIDOgF9Dl5GrSW6HrJVa07huq7IzLrT69qjUiw2Iue87GJ47oOW0LPZRIfH/Z5r6Oq6
80+cRMTsVN1uIGFiYdfH0WRZBXE0Xtad6ZIhNnxoEVIOYRqPVVJrq6AJ9o3jL40Oa0VZ60/6QCpe
k3cvoUXKXGAQwK2R3DKlLx3wEDOoui2u96sYcB1M08ijXlxZb9DId2cX1d3SBWW5bD28rjRVe9BP
uySaPj3hPHjVjOgwBZDkmOJsNvMNADeAopylAGkR2A6Eg66Io6WW3CqVVu7UD2yU+b1bmL+Nq+8N
SVc1ZLWx9OsvVE5yF7fsvotx3Dh6fM39gX08I9sIAdUSbRjehXYbgggxarG0jcnayARNnSFJGCEv
AP5D9Dhn2sqdzSv7/oeibaxtbFuroewQ9BtmTHIgXaFrnqsIJZ1eimc3mNe8dEnvk+aF7JvLQvVB
+TrQjKOVh/QdlU8p1r7LoCELDn54X4a85pH1iSYKZ0rqtyBc8/cSYhmSBMKR+43T46CZdPfD0XP0
WcLeWXYMyC1FxgFVwh+0U6b1L/rAqy5HkA2+IE+y9Y/+HK7CCPmiUalIlSetaL5pl56qANWm3xLZ
FyIi3FY1YXwoNWQ4cb6NBisGLjuzMh/KxmT4aJfcPDBfDSvJiQFCdd+B4Nfk+GmWfOPZiE00i+qf
ZS3Z+MyReI/APqbGRpbVT984uzx2uQ+HLOSHn7Bva2CmNtpv6hrEpcQHogyWwZC/djMwBuQrdP9o
Ko3qlcSfX2z8NYaB5tRSN0UNl1/rRz++Vz6ntH287cMinsPvLEBV4JZrdizcv6k8IwmRefiax83B
jkObzyTbJG37ldTwSjSEnljlCCVSSrOuw4Foz1AfCHhEXNd6UHOdXn5YYjqpMO08ay/MuG5F/B6k
VrzMuumGE+Vg93eZHb2LznqfvW7ret23Gxro0/zXSNLhIJHKJNTYlJC5xv5IRf4z8i0idbyfmLis
M52izdPdQ14h/01Ah3Z94GBsauJt4yNcqFKQvaWtEzA6E1xBnhZSUntpee1xkoG/adFtbwzYxMsk
OzQyMLe+CM86FKWFVdUPWdbsDWqVBeCfTyAG9TaVz1RrgmVisJ1KVFHDwB+GY/Y5JqhUEnAsI5CG
nlt5qbXm3RRxP+CBxpfMeTLQAi8lNfBMZIKKZA0dmPhGmJ2iEFlRG/Lj7/Nu7cU4znwGO3ZMRwUw
l3T1EoxaiXRHa6Nf2r+PvM0azq3kRJYm9iAWAALOA6PKcJlNyUOiYRPDr0ZxGW9aQVM1ZOVToY3E
XFJlmub06KD9WUG0/S3E+Nxl4Qt996k3Kq52Q79aLNJa1yxQFkaPqOZuo+VsZQY2rLCGQ8yGDtqB
7S1kN65tZ0JyWldMv2JjS5RCo0STE5oBeMIdOmKghfj+3c8sAtJl9MVrNSUXL8j79aqfce04oQlL
LlzFrVjl+vDx50PviXyIEb2s+uS+NNtu5cgWpkDqfkW2+9whB1jMDd8YnRnSRjj8oiND3eTwNNz0
ULiArsz0eSxqACuac2e6kG4jxTMIo0sW94+tkdmrOjX3srVvoTQjTKrhsQAGuchK3oIss58icHtW
YN3hymKwgbib0RxNnsV3kcWPs+s+oEa5Jwj2SRe8dOxmaMeJkJlQcDZ9fl+CNFx6xnNRhNdshlJR
2MYaXsCuYQ3Ma3rPEPsz0RwcvfNVSKy0draX/AiwDx6h5Q+bzkOCGrCPNatza9wS4neXlm98FiDz
5hj4kKvTseVelGIbyi8gBTnsx3I9Jcklvwk2qrMxMPq01VZ/PKi/j/UuzCf/OuTBJzGquzJw1mOg
FcuUJk8Lot/ejPPV5HfMHluol6ab7oayMpZV/t3UFmdMWRfLREY7j2Y6k1C0InxwKBhbP9v3Zd4f
OGlPWTx/9mkREUAR3grWQMvYzS44vYDYohQxkLVh8riZghxJG03a/JXMIGO8FgGCmKJfJabtZpZX
0Vh8xWiAzGF+jIex2GUO1wXUFrRMRNz7sLlMUG7ZnWPIp2Gy7tLsg3R3wEYy/K0IakEhv4LzuEfX
xoabBiOa7JdwHl/JyHUzIq/xrl4wFVDzKDggdGl8+UPTnkbpHpIh4AqWuJ/0n8Isf0PW1nSEw4kJ
9hsXfoyMHLx7nyvmoN9SsrVbAg55+wp+O+77k2kjghx4ZkLs94sw8X96J8GDCV+lJZMszsybNUbj
qmtGc206GwDXn26Etj4szFMYcdVWorlMM6PViZZFgmyKcousU8IlGxgkdv+MyeULohjHfp4copc/
f7WWjod0gnvdWdPBi4e3pMa+TfJKNX72ucGLjAAlDvqHwsAh7XfTcyvRo1bUuF3av7Zg3KYJa+zc
Nru4gctn9emywJ48Qk1QzspFAABrqN1g2Q020bniR+r8K5mVXEKJLCGckoK69TUW+lvdyk+rl1u7
IasEXbk5Db/My6NFx7SEAQlsrDToVkNrYSEohyUiN0IqFWGAyN6L9zYVZE8kJiL3vGbsnRcuU1HL
WUw9yqpcFmwDmjcI96cgpjAop5MF3oGLTCDFC30E5cGlqI2LvU4lMyOfzVYP4YvpFzRvF03RFPHh
YbUgPyQIz76F8hknQkKm9UIMpJqVjQvnC4V6DeeY2Yi98XARTNLa9HYkcQoee1Si1BzTnWzhw8T6
BIYTpQ+cJwLBXuqoPJGS9gHZzVtB7XtKrexUKYhJXkxL1LREeOrTUngE3yl84BQgM37XdcvdEU//
nI9UXobQNl6h6bvKJSQnT20aDS9ZmYKNk2VHz1HDE1xDigF5n3hUVtDQ29mWZIAaD/Rv1mGuc+zA
erjVR2lfOuFidpnF0RMFmwen056H1KDVmMWN49Da1AHBdLNvPCTG9CFbKU8RAtBrpmg642+ZIl7K
AE/wUj6kMNzWhLdwDzRhuOs9pOj9aMQvhQ1LHk05oQkd0ZblxLfrJ+QHManpdig60p0rLdVjRfSe
aad9z7maBRQh0zidufkiVO7/QOET6ccp+KlDKqt6rPQKUkUb6ttcVtVjWeTazgvLtRgLlC9WpX1w
7y6CMIu/A24fo7NhgqQiOIqGKnksz3UATSGNkKdmvuaeehnf5MpP2TZljuOtR7aMjE1gecQKciVw
Ggf+OPwkU7/1zRjCQQK9JpbttBsCIz5MdYdCzys/PZp0JgytfmXCIDcjZ9kRBK0HVBiOi50O5Dua
TGDHObIIzSX2NbyvYrY3gzF4tHjDfKl6Y9plXlftrCTWLqmGd0Y0pvtNihnR2v/33zRqhwy6+RqE
Y7ZnTqX9kSE9R1InHxNmhC61nT5W/sGtwTLg/w62EGmvSainR90fOM4rzC4OWQMnmwirQ8OsnFFL
ejbUlz+/CqtaI31auLR8rO6C8m6QOoPXxg9R1Rudu9HJNsfQfrWKLrsjHCi9//NF2H1GS96hNidr
FBBkh358MK5oX+tjQ64PrgvzmljaWxc4+akfEczIOW72NRS3W8b5eDZC4/bnn/58mZzw3uuDX2tg
kDzzSfKedNWRyQLLNhD3iypQX5ryhqIr2emDbB5zuNbmUJYbx9AQ0bUteWIi9S9pN4U7kahHm+/F
d5zixgySdZWuyLWZGZ/lhD54ylUSiCRiC60h54IuUUqmE39kwDfk0gPy9sQJ6b5JN6yRPYHUigiI
SIKrq20L81bnyXCX4ZVfVwlpGzhoBHu/Gd4ECRZrzY5wKZnZgybpkGZduxZzXGEbNL1NWhTpq4jd
7wh71MbWqDjBTUbHpkIbgaMk8ufmWuGHOYrafGf3smR3YZy5G/V7kPsLS2/muz4cMc+ZY7yTE1q6
WVgFeCSkgz6+rIPBkFskpTw6uOH3iedQXoFGZSKFNREa4B1AVEE4/WlqGL+WHnM2NKcrWTCg5sW+
YnhCj0/KcLsG9skegSOz1VryP+YMkM7QbNOCszmsGEQjSX9AIocbQ4i1bYTJAWWdvHPmnVfor6UM
XHI6befQCQ+vWxZ6K8vlvKStlru6mjBbT8GRnb5E3F4+wqe0nqg6cGU1I9AijVSnAGRsKkztrnem
Y1xY+W4YfHMXkwI597rczRK+E3aP364PMRqMYbQRuAG2PUA+QM0j6X5Z9RvyE4P3KPotw1NKvLia
tpYXnfQyiY4jxq3BahnNVzBhkqC6S3NiiYn+sxHAFZuySowr5MU/r1w1jt25qlH2M0RzVy435YFT
ChhHlq8j1hgo/tIr5X+1DatuPoqwQtxIABRPXTieU6/aTrAPdoW0PdLW0GjWg1ZuNBMm4cjqcmKC
eQzq7iBb039jmHXwInrSUhsEOW5CW/kNpjHmNv2dV7TPskYZ0wz1D591cZyH4rl1XSW3msUD5q10
b0lu/XLECOPrn17avc0K6TFC8FzBwZmWbBS0Q1NjynAkM3Awnv7JV19M9LHHkHamm2wEk0CIdwTs
JJc/XxIn+4KbI2Yi4UKL1Gav5BUweICL0qtBcMdrkjug3iQu99boHPCZ2xW6qT6Qb9kwQ2wWT2TQ
m2z4tXt0YaB3I4HLY7BOTWx2MDBkuItrtiS9pdguTYmbSI/xHtSkdJoc6kMhz6ant0vyPCGHuBy5
IzOXubSR1kVW98DTgYYThuvStUk7z+M5uW/AjQzo1ZECGPYRsV56KFGQDjP0LWdsT1rG1lUnMbw3
7ekSTcxz7TuQ0dGve+/aTb5PEs1Y064Vy9EJICLl/sGrAXPRf21dw3gM7bnm9qfS9GPfXVeDYsyZ
JRho5YfpSRHd4c357Yzqq2RotLEtZLF00i50DvuG6BT4onnVkb1t6fP3TaqdWTzcJ3AwEQTG8MzR
1Rqkim+KPQtcd+sVRNS0KpJBw3R0sPn7upQNqM3jthFmVtzZkUlskhddCy5je7J4BYmBsBRWICow
4PbsFOgerBpqW4moBIXVoFXdwSp4iYj/AQxoIT9xOKkacHXYLY4z3i7eu5rtVGduxtAiP7aJ3gvm
Fduwj81tETcPvkM2jA50cBUP7dXwk0s3p4dDy+O/GmLjOZ2gK3JTL6ZA3FzLuq/hYSzgWQIKpciO
oQeOWZWvzJZhks0Cir8f9Gl17gk/H3g3hwzkVduVh0zrtiB/D5Y7KKosa+Q+mi5zDtyu9NZxIzJK
XbFoev046ISVWX2jEtrp3+D7LCrnJzUZVocyOZhBejJRa5xolJ9dTcdcVvSM3UwXNPCMaxN+Wnkd
s+w9Hd1VUofeT1PHj3YceC9erU+4wUaW3n4ybdJurHdBI5fD0PbbGVfJtUoZFcdBm5wyMCaryo53
vT3Up6bUcatZUAZtUHxuN7prF7cyZrJ0ZaRtsmvR6i5S7DAvaM61RSMbXLG+dO7jQL/LysT+wbez
iJi+FQQnPubpaB1j8JpLkgfxdc5Nc7btIGUjtO0oh9nmEQBAFFQfCBWZZCTHwMh/yxjtQlS6+sqp
BuCBffnDt/syJ4b9PLT2teRJWVAfzGcHm6vLQmljlJ65NUxlVwYJv/StYWQUjQuGRirN8VLKEX9n
BuBzF4E42XsY7BYcs8MFmNS6NSrWZ2OVnAdNO/nZNJ9ddLyznA52jd0UDZZDS9rj02jzdeO163aG
DaEBzAPS01wt2B+otPtuxVKhwHskghW0Wvjno/zKvOQnSVuqTCX35XXeZ2YAFtMb+/U0+scJN9ay
z2hU+ri3D8L30ObyXtPuXtwMsS4BSmVFIiSHt7/quqla+aXKhrK8JzkO973XbutadDs8ff4KjEC5
EFCKg3aq7gvAM0uN5sKox35rxYDz8L12C9CR0X6amFUbnfdBzOsaGSrllCXbpZ+yj+7gqAPf+jZY
6DpMN3dJOW9Jgvxy9XxTpyNx5cVNus0HiaGFT0sE+1CbOGy6edwJk5a6KbmClE12E3IKMxcMsg0k
JyqLskw3VTAGxx4d9zKgvuIlivDmBXJp1018EbXk4O0pkOwxv0YTJ1Md9u2OUSivoL4yydawveHF
bAvGvHZkbOfQOoPYAWioF28Dc+ldbFBuRWWQ82Fc3NHC8uBpcinL2mG+jCYUTz/VRL2vDDjIo8J9
FCinXH87x4N+6GyCiocuOHfK2BjLdamMjoayPLLvWdfKBGkrO6SDL7JSBskKp6RUlklG2O+mMlGG
f+yUylgp6urmKqulcNRtve6UBTPBi+lQzyxCZc8clFEzYBzJhR0QYDg8ESp2l4mcdUim0kCMDSdy
eSWyp1jmHQs7iV39mukTPiMz3EbKKJo33qvWYx0VeEhtZSZtlK1U1cG4zfCaVsp06kB5VCZUPp2j
VmBLrfGnzsqomro2GqIwvp+UibVSdlZLGVsTZXGN8boKZXr1lf1VRMUu6EAxESBb4o8d8cnG+GVt
BsXKPmsrIy1T3vwA+qtdTbhse2W3NfHdVvhvyTh+YMWEd1FZc03OcQI+8Qwp226vNro6Rt4QR+9v
q9y9pY3P11aO30J5fwflAgbWsfCVL7iB+pO8FT1J7qzei1YFRrJdmpWdOFTG4lZZjAtlNga80e0c
ZUAulBVZ4klulDm5UTblQhmWa2VdrvEwx3iZHWVqZnTonyx8zhpoQBpzLhP0ONj8i0WC38ZmtbbR
cUnj2SRndRC/tTJQC925Gwjq6BgW+Ey+2+CHcwjDtbJe25jfViJ6IIP1EvUMIyxc2oGya5M3yLGK
gTvDyc1knVE53u6GgiZuETAOU3MRyv7dq9lVqyzhAm+4z6BiLXqWUAW8YoqQ8hr6/a6oZ1KTckYc
nrKZw4vCZRgWe8nxD2XLoO7HlB4qe3pi9+yJCyQYT5Oyr0tv0xbaysDVLnC3ByhCe2V375XxXe1/
k8psV1WK9SfFGl+gwMMrnyVnK6rfSr8yif/r0VNb8GYL/PWuta1x2zPDJEO1LVH53Aygokg5HAyh
GPSpDsStUqb92F12BkWBMXbDwSc1fhwt5CFj9eaMwExjrOpDhywSx0yzq6N+3o6dh5eRXRJb1nBn
eUxdA9qnFHTUk9+2K6Yq8oh9G+xIVn6TpZczzGuLHZ/fay2xRUMoqBSqwFDQggp6gacwBqECGsxI
IxggZ5hQM6BWUA+QR+AjVyAEijpStRQcoS55SB0DYIKr0AkzDAXXf9P0EAhdCygKxELVo8zKjGbt
gzRK9WrPA8ZmxEd57qpJlMYtVgTfowxuWtTSb0PANmE6DAruEIr0ze5ZoSnsgwH/Qea7Nt3kJCHc
9/a3p2cX8lFgq4NGrvwXM8WwayucBEkXlwkIN6tCVm1xiEAf9gQ2CmPZYC9b2nApEvgU7DbjdZ4i
BoWDss9hWBQKZhGpH0iqABeJQl1o0njrFPzChoKRKBzGrMAYFIO/OqQMqo+9pdAZ+GWQsynvHBJa
PC4eiA1ujZXrOO4RVVnQIW7j/JRsUC1MPS4fK6U8K46xX3DsHHqF8eiZSYRwPSx9RIKS5D6or2MX
WA9RGQOhFgCLg1it70xSXpgwccEraAgPyD62unEflj0x7VLbMlGco2bfwEVfOLWo7nBF1axs3P7q
Mc5k0k6CiEKVDB1loEUJI8ruM1U4k6hBkVEBOFGgE8ttn5DbMuWHgSJUJDBMFKHgKJr1RazJRaO9
W7NaOyPS/Iksn5oHroqtACsBpJW0whKew16xvGuqUCxOqL8WLgqk2ALRUePQaeC2+ArggovR2pQI
3JDkQAiJ7xoFe+mhvrg5FXE4m4c86K/ubG8GLExTA40+Fq9TEXxVMx+PKIxfRkjvQ2eYazGl6dF7
0BGjOYVrvo5Si1eDSEnPdU19YcA1Pkd6c4BYAe0DvM9GTzp2lnl5lyTsQxviNxKikdezBdqM9vlk
2PNTMxQj5aXOtDtl/5w0gOxj/b4SGi+JHJmeJy0tyewj0iizb1nq3qVR6jxeR/TMDIOQaPpb3dK+
Op3y3BWetjGBtq2Y4SJ2NoxvMZhkSbhMNexCcV1AWY8UWiuz4rKIdQi3LbEFZxKW7vvad/ZT1FHd
AhQWHlJnwzBalZHBAH1u63PQMfIKvQvHv7X7g5p0PMAcac0kVENXatmo6SJd4zNqYJS1Y3xf1u1P
YVRviWXcJcSUkglvr3XQqA9aY38Zk1vjx6pprN9Icxwf2aD79FdbmUfealb2KJyGeI0aY1x7LCYP
+aATiG1UN1qc6KHLzdfGHaDe9BVqoCgR97OXXGunqO7T6NCxGFvqmVusQ78hVEqHnFeXLayoet4W
g/cyCd04lWY543Ah1sBDizTrbbXubFmtciMj/9v6jEJ2ZIRK21BvGJ70XXEEaK0trcl7xaQ/b5Bg
3yIzMDczfqkNq9xBykNJx+vIfnpBzbUM4TH818pf4z9I+W3LsGl8de5Bz8Sz9Xcps1sAa6Gkog4r
8Bwm45Ekl4DEdTmvE7SQmTdBvQfTDs2O1Us36lt8O7sxpckMYoATZszNNHnTK9N+42SwCPX0DlhM
heD7/5tr/jsANkN56P5zAtvDR/6R/S20788f+Ie1RpDRLIiSk5KUPd0gW+7/WWusf9Md3cLcRl4e
DauDJPwf1hrv31wbabKuI3FwJUUfBo9/WGv4//OgDnmebbkeMnKIaf/7f/2N+df80z//D+qahyLK
2+bf/ycxf39X0rseGnpLfcFeg8GAb/WvSvrcEV6Dq8VeE8qM5j8gfhmvHZIKu6Q8FcBeAvfX1hp9
O88ukn9nCldVpLElR/hadfLe46xauoP703cWlO5ertOYG9Dz/GHdWPZBc8o315osBpV9uk4039w0
4AS28QRQ+g9h3w2Kl2puz11IyrnZET0RI9VFHoEcpTP39qccq3EdaWz18ixCMGZTj83S3KfAMpEt
DuGysJG+EblrLiKL0heEhbbIJ/eRqn74F1J9Q1dIur+aD/jIpGEK2zZxTKkP7e8fmZFq+Ch9z1oH
Fmdl5pVXJnDYYlvnDfsxhAFn41mITpDGS6p/9m/8p6EtJySh2TYaSj+vHebdaKIXxjcDgCJANgEd
Os5b0kosgJ3GTClc+fa6ZpbSMdebKO3JyJMgd2P0TNYPI/jHQmbjbrKMZ6Mwf0yJ4EU428R9KDRg
F+ShrWJZsopTJmDyUpaaHGB5TYqeN8bxtnLbrwrFvQFkXIqZ2IENQikwlW73bitdIKpP1KcyWlE5
vDbVeAenNd/GVNlxhuW4RDENaMP98Yz5s4m0eBtJb6XLU5NU78wItB3ezCPJuLSXEQLoKTYBCI/x
KgoCinkvfmk9P1kjWfQ9In1g+8BGgE2gfTrPAKR1NlCi5fqpPfucNGSvQsnXqZbyQANQ0ldXvc+i
nZ+GzpqdFDCddtOAXV6OU/vj6g8xzp9C7IMmXYeZ467sIPyAbeNRnN7+8rrTDU1Bkf/1HTLVEf33
BwIgovK62cLzTPnPD4RT61nBGpAH4v9Qdqa7jSNZt30iAhyD5F9J1GDJgzzbfwg7ncl5CgbHp/8W
3cBFpl3IxEUD1V3VVSVKJCNOnLP32lUi0X6KfjNE8dmLI85rQFnXnL+eRDzfaW5N0uN5LCmhJi2P
N4aWkZA+cICSAiqG8mroGhnDDY89fuQYTy2rbRqkrsi8FPr7GzszulPIX/jHd1je8z+/g2B9EiZ1
J30i4I5/PtTkhhS8+62BMRNl29SmNQBley+95s2vrNvQG/dJEWHpyWci1IfoXA/TdsybX8low1in
nKo5djCm09YLpoMIlot+JE6vKn+GQ/800Pr7+xV/TTZGlb/YZFwmlja/uvHVnQvuXmX96KlgmrJt
KPRXbPa/WrdGdwCuutDLd6GN8M4WFB/ZgU2FBNSPSeL4+3V8v/muR2QzedIs4ESffrHioYkLO9XQ
msIqJdaMUZ45CyHfLP/1QZ//pj9vEZ8kTJcsaZJe/U9T4O8OobqPSpD95FMR6kb2mUeAiWIA28hX
sF6XA2N8NFeIEz2zueLExtUgsscUFmNfBx5Z0RXLOPMF/pBOayp08b8C4Y/N5fcXwfi+Mrp0dujx
WQ4/h/U1PTXkAYrqulPBjFJ/AnReWRCY6qaGDyaLtU3iqddGbpDrkhd2/hUrhK7G/Fha008tOf79
xhhfgqCXB4R4W8+xmFY54tudabUIJWcP/gMfc9AxHNPD6m1sxPOsACdOItyzISkPBFtasb//vwrg
P5aE77sqK4FugjC0Fpvm17cp0YZBLzuixDJrZoKgoPrzCM8L+Xpe0aeE7EWNXgjrH8ZQ46tVUPge
CXnsUKbnoAgSX6rJbrTbtqTkDzwTQuBAMkLXPEZlde0a9TaMsXoGkRguaLdf42W5//u3XrCwXxYR
Pl3Y1C1iCRf+vCO/PaEuFXzGyUkGRlpdd0N3Xw/4hdooIGbzBi/rR5zMt6FfPhoaYk3zVIjwBvLS
Y5Mal+5CDquaf1zSNw8/P4hJ3e4Q0OJ6/Chf1rUWHp3L4yqDEaEdAgI0E1ZgoZrjKP3q6urVirp9
rIqTCVVSwK/RpvSyMwl1mvfLUwxirqPu7vuaHJ7LajIPfk4DVnXvUzvclnZ+nWvjOyJDUJ7tvqTN
pLzmH0vd9yXmz++wHCF++1kV58w+jPgOLtIBs/RvfHxc3On9P27fslT9ucDwOa5u0uJmPWUz+PNz
BKmTY7rgMP1IEnc+3ZIVdWGula32Aw5np/EvqDY+bPo/uIg2Okd1JLL2QqIz+vd89pnH6/96ov/z
ohbYMC+TbZnuF6snYDiVVkxuAhrdaGG63axZl4tmABpioEzYIVm3z+PyecrcG7sX6zbu7qee/w9U
P4ER01jeaH39/Pff6j+edIAz1My6wTCF5/3Pn0qvwA4Per+0fTA+ztVzZxmXLVZqObbB3z/qv95p
ikzA8ezNpvMNQ5Haua83TkewblY3DDDa+9opvSWShMkMPVBIbO4+b8gdhM9k4ZOAW5V4VJ3/uI7v
66lnWq7FquZYggTnL4+HLw1DjGkrgyX32Jgwfe8j4iDEpeZNtyKW78p2L/rY+vj755r//bkkm+P1
1U3b/eL+bzRk7eEkJQh558Oty9dCw+vsxvpl0TXP4NSup7G+hhy2STezS0vOTl8XQMoqJ8JuJRok
VHock3o2pr/IYVsZrXw0R4Cqf7/Obyf5ZanBt8uvY3uc6K0vrylRIJreqEYGYeTfGLSRI6N+ZiCC
1JI0oxa1f4w1vzME6FEGqACXHqSO3VRoiNlU+2MaTVzMGTII98bIuvekRxH0j2tc7tHXV9z+3A5R
nLNBcxr9fSnBNQA/GLt/MIXVAxNPy9JvJ8MkfFHd10b9iOVrWnVa9SohXQHZ3iwjpL9fg/Vfy5lt
e6y7lMweb8+f18DqUQCppWWKR/yHHGiD0bfLeHhnblZ7HnoDsZnVJNhu2yNDiC0uqevIjC7oFCZr
+EZn2rPwmXWsLMSPbRuGpOigoQxqxi+vtBkipmcKIQE7XOd9qMNrIisIswXFpdc7migutlLdh4BI
5jPQZv5Jc8bd6oTW5u/f9fvi5XsIBx1qQ76n8Qnr+W3l1j0SaGZHN4J6sB+E4YyHKppWKTkPLiON
1dwTNPb3T/xkufx5h9l5xXKmd23eGfvLr9sOpsBIlxuBqpDLx7WJ52d+izBla6U1UItMzF7n4VyY
zogwsPW3nhmf5rphFCWb3d+vxvl+r1m3uCBduI7pGOaXdTJNAZKOma0HedyfXPTUYZZcZS0HvuQJ
pdHVVLac1Ew8YgN98Jmm8DheZVgVrJVptpROevI8Rf6ZDvm10/+MmayvqnQoiTB0nkRENc/AlxxI
azum0U618j1vHNiUpbWmywAS0sJuEP8o+vlAsuszpLeb3veOZVZvDLcN7LG/VQQyY1nCfA1n6CGO
ruuWnyjDbreCNQibrcke44F5S61AQGHwmiMcci7s4EweCJZ9zIkg+fvP9u0mujp7MEUcVetyrvy6
6c2paVpV3Mz4m5lZ5XjejFF/jDqR4f7AGEz626qpvYYAyugDUKVD2Fa+ME4gdg7+/+8G9L+r8QyL
FiWtp8+GyG9PcVwocmlrcCcR4RxrOl3Aq9AzJ5UiRTJJyXpT5nom4WRlYEXfzAMK/t5TP//+oyyV
2u8P9nIVtmF4ng6PaTkG/blsMBnH3AfuImDIQepODYrILnbR2OwQwD5WZHDIZv7H+2v8x4daNHpg
rDBl4GC8vOC/ffWxZujk4DUhaap8cCWUEoEph7b9Cb3pIzZ2NEbJnuz1H1oxocwEMyh/GJCcrJHI
GyN3JkjW2r0bWeeMbOF/vOzmslx/+U2Woxbafa7SZ9/58/IcJLEpWmGgNAX+BszuiR/d5uMdqE/C
QWkpDDrmnkmDYSAra0PADI4VtQVYsJM62Shdf51ORPjmzbsg3pW57pPCibcysYwBaGsZ51n/oJl8
7XdzGznBsuy7tu7YQnyp50b6GG0ZYTFvM80CZpJvPiPOUeA9G7735CUgD8ZNOcX+P6rob3UEn+zB
DloO6j7MEPdL/ZJNWqdAZo6BclDeyLnEGG0WzxDlreI8FazHo5fJPbiNN4UoENDAFg7ye1EOzzaK
Fk0g6cJkyChstDlfe1cxMt80nfZ/f86/nfM/r9OEFctGTR3++Uz+9sx1jR075BQwKLE4h7T9tTnr
W0K9GBZygK6sIyG8FzPIEwsNLgUoHdfRgk/fbXJNHDj3Y2xbnHrkhXb/qB9M+9sDZyxNbP7Dxrac
bP984OhIy6ocEQdObfYLh69xBaHWI8NBf8SqYF8MuDph2hKyYIRv7IekSSwpnJ8pqSxTuNYQ0A5k
Jx6ltetbPMVGURtrDcrI2ab7meKOB8hQX4d1+EQ6fP6vH9f6/kZTRJLbxlKkszF9fQqgDRAo3Gl9
0KJI6Anqah2NI3lZbu0lc8m0sl85KI51Hsp0h5pXxy0jLw3ZGAy1wm2PCpPhHxqVNqnlXo8YYWvZ
cKzibmObpCiUfT+Qhgc4iQloK2vY2LLoNmCTSna1Q2+RAB6P/qFR+ZPIJnc3FwW+u0XFGJOuUZPI
HiSjsRvtfDzZeSV5R/AkS5kc9AVgnBT0zfVmwmW2/IxkdHkbvdFvUFT7K3LesLQlMNbcyNeJ/jPJ
FKcVQKhZBUsi7nBBD8mpwfiwsTNg1V6UBMil9jRXL5A1tyshnVvdITnNncg3ru3sRVcGtnRzXWnx
L0erHrEPIurPyw8Ho6nrIU8wC3SN6bthgNIaoQHZ8z0ZaWfX7Z8LWBgQ5o2TMgyLrO+cXni3Ft0w
rFqL5FyV+Df1mJL44lSguV1zQwT28L/0vzFe5Ii1f+WH0B7Ru81oLMoNXT8/gPjJ4A4rjGahD/Ut
ok4n5LQMyG9HG5nQmLMlOfZ47BDxH4QVXxSmd0UshbcRGYNeM6zktaN0hLg5iraILmuoM5u0tZjL
ywQpdbZqtmYbH6ImwgKSwgBuCkLDaH5gWBFVEhjm9NbN/PzhZFfHz6dHYZVb5z0m4D6R5baLWyis
hrMD6TFs3ajsnv+xVnzt97g6DzKHDjobtu9+2wC0iWRiB9FHQBbMQmB8GKX7Xrn1KzEbxKHbmMgw
u5FGxlEimrQf//j4r8cJPl642L09PtoU/ie47belam5Sz85y2Qda3gFiHi0KuMlp9sj+CvemSHXE
xrFTHfMekO+kamNbGwijOLBe//1KPvs4f+6EXImno+iFYccw7cviXiQzZkKR94HjT8mumIJFvRH2
vYmynpW9jXTACch5YphhZ4wgr/oUlJZHVtfE358VPFbawQlldouhdJUvj1c3yPaaLM5tU7fVVSIz
TK4+qsZmTBZxvsHD42PrdB1ImImVOUy8tZ8tcSqr//2LPZzHZvcS26O5+3xXh0KxNBPHTERwXO1g
yTHY7k5D7OC0msWWuMEb8kO6K9HtyJ9rUMv3u2TQx12C7pqhQA4WRXQHWErW2YfrYQzesakaP6j9
utlFLu+v3RI6+vff9j82JJuFHTYVszwsvuLLok8RM/lyGEgDMJoQEYfaALm7qkTF4+8UQWp6v/w0
zvbA9AmfNH/pdDECuxMeCl0SB1Ed5J49HrQBbX05AIX7+/VZNPy/bUtUPx6VGFfpwwb7cvdjI1Rg
mWkINVpj7cIlZUALc3Opwkqm54RMaOJcYwe6siT2HMAZyhfDDm/L8OAk2TZRnX5thtZ47VJM2XLM
iQm2kJoZ2Q7vS7seF+FThFeZAzQlAjWgMTb+/YAOGM2ybHeQkeSKlCW5rxy1xV5db3WqiRX+M2s/
FdlbMsPMovlIEngHYG/5b6OYAGVYAHiyCb95D0pLGT5Od8Wa4mOk50zzPgGDoluNi2NBrgJWCRe5
k8YILZ3lvuhKZmXLFvy/sOUUTWY6oeQqUKm2pGtm+q6uquYSbwpu7jgHJeGU4TbMZh6aTNu4JD5d
CagucWzFNyhegA1oNbBazzYVkrlh+5n+a6Bk0U04z7OPYCauqI8GPyebIgmvmszeR6THfKYymxZI
jQkcVM7XKSSU7iodm8uq6nWwXkdMn/WSeOOuu9p7jAXVGDZbRK4tgdl13asjSTUfc7vRRW6cysIj
gmnE+DdD7mhKvq+Z0jT50Ui/AAmdl3c+ZIgx8zfEmxtXhFRckipuXzsdNMioqB7qZc8tOH+6Eo1v
F3vjymeLAxZBhmUe5XkQmalat2VO+KEdFYcpDPstBJbV58elkvNm6eugdCTqKQWhZ4qSl5l4jsyZ
zprp/ChbVGDuCDWtUxMcC24zts/EC9hd2j3DMc7cUevjxWFHqpoFBW2nT0bSvNOoKx/yHmNXDolP
n9RrVmc3PdoOliKCJkeeBL29TCfCK2WCLLOosN/Y83SKpw+oddC+IVvNIOq8iJcKa9MPt0/tbRzj
B/Ds4aYwx3Zta8O1KWbOuqIkoAe5KgmbUXlWnEY81wPepOePxtHBJHNioCA3wFxJgk7mN7JP9HU7
WM5bjk9nNbipCqysBoEzx+bJaMyIQX2IxYxAUbiMbSJS0m4BaDIjXacm95JDE09gHB9nx38cGMrO
jq0dYh3ed66BvIrJTXokDWEaxEnk4jatbHOXhVWQ+rI88C9EN8m4IigwyO4KqJWW3ZHq6ST3xeB1
R1nqt2njnitnUi/l3PB5/pUnEj6n8oZbmtnUF/U67YR1r2WRDSQqv4wjJFq6VYQnHD7WMTTRZYYN
kiVZpxvVZHBtYldchpBEjnJZWz3oOzw+ol8rED5kKstxxTChOGaNRr20y6ZMg/gW3iBb4kaJtmYM
YLgUOdOLMVveCpbbvI9Re0DU0C7sbiZbYGIomVrxqUGSPPiJDdBnZQ4+zawQ71NsoW3n+BYfQOa8
FFo97R1oxEcYaLuZkiS0FkxYM2+LkrDRKHPOzTQimuQV5y7FZ81bwG+xduUMzPm1DFUTagCQpy0A
rfmZwb152xGOl9r2fTNW/WEIi+seM0mgDeYB7J3cc5w9AZof9jHKKnuAAtzyNTaimnAJkBR9cDBk
ff6Z0RZP7YKYsFo6L9BotBBFeQlOmEEj8z8Vsj/ygpCyPOU3g9GtKlbjWyQBB8KgVy7hH8TQ4ygM
GdPDT2eFKrpDHLv12q1ZVJOlwq2XNJEqHm+0yr3B/l3h+yZPXlncgXqarvJJrBsVtegNqv1nKTZx
8B1SSkGPBJxA0jlA1tYbe2IIJttMdnTJcYNY8avUEAzm6sLFNXCJXrNAkAA6R4GrwlIHB8W1CnIM
1H7u+SL6ktul4qHZJnoY4UJ486fJPCl96tiKk43LmezkLH+wk/DU+2O5jxuSbnFGbOepgsvYE4Zu
lJG45AAqLnG3OpcfFBqObs6XkavGq1Dwh4iRwEWY6ZetQu8XlYZxaFgw7kRmWKepmB9liJTb9hFQ
9Hp+G9WwLoiU67aff9rpiE2npqixxJbdpsyi+kVWREJoZGC3fndFPbmA0lt9a7O/bSOYwOtWHdVw
qSIKtJSycjfXlBhqwDSm+yPbShZrZNyP6yFELtTVqPPNjgyHNGz8LXfHIoJ5l5XjDZHLw6rqW6KN
/frcuNGjhzmArGnyszUNwl6EKphcxa5ed17qbuMZ7YitK+KETKlfmbX2FqXdbuSEOYvKCQa8GOgr
wssxPbpi4TMl8Ei1oa+2nMtfQm9gtJx2p8akrVHjHQR+hs7Uc5a8CWLVUsJ2SYikqGOCJhFPqxrh
eVNeVMZDMcFHRLSUr5OlzJ8c/44dyt5A6r9NrXQM6N0ji7XK8TAmkELQ6354wjh8pnqbfX/O9eVI
Q5DNdWHkD5Wz+zye5Gnz0E0EWNCPscmUoytZ9Dsl+AVVEkMe1cU5x/EI2DjZ4SVfgCMRx2ANacsU
t9TqBmR4qFpyD/ljk4RZdcpaUnoURhubnuqunSlounZhP2Ynv09Opt/cKhd7/UCc8To3PpoiOuLf
ZCVwtL3wJuMucWwcb3Ondvlgwl5S2DbC1BNocBJoALd+n+2nntOVrFF/s0KvndA1dmRjIlB1QEUx
3IG2mg0n5Ny/zLY1icyBBNWQKEfyO1gSKGQpA2/LbA+qmvd1ArLTUmzMdZEBYZXadgASQXocJ7e5
nfEnuFO2dhX2hby+rIvyUUXTm5sXMwxHoghgVtNmLV0oRzUgMdsId6njw1Es6XbUYQ/Lw7NR5Ro4
dUZjPuUSaZBG7os+68lp7JuNLhNAL73ewG6QTzlgy9hAhgZR0jPQqtg6/RxUzxhxfWS6WnvCxsN5
AL/Gtq7MrS9BOosK0oqkJlo0zKn95HhFe/15lvS2SaYoigqJqo3I661nf3SFAWBM+IfQbX6aM2Hu
7eJeov5ggNW9xVjpjuaCvdFHgr0sRbQ6QvKj64QH4qPsgHZ0sWkLolVK1E4IzeBKJ2aD69NKD2k6
n/qcAGbfTW8BqTxJ3RWrpl+Ij03l7QsNGsGgR89R2xo3tQP1wAjFGEhjPA4tWMUsk+7VEL5UWWPv
TU7lO4BxCKnL4x0QQgFOi/D5DgarqqeCJ3eW17aVbXxiWwLbfCdtjFUm2lN+sH23C8Y0KftzyJh2
mxJY1LladTd52C41QBcVgU9BlBWYayf7J3F6xcGEjLHW5owQtYEQ+pjIwv+dtlw/oX8sTJ+wKETw
hkjI3lqK7aLJ5jVq41OchsyMynNe8lrpj4OjgV4RA3HKlIOrqg41vJeEFDOuzrSkOX2+iebkdCsU
ellbHSfCi2MYUWtncRlqQwrAD7JU18TtXWU/pfiQaXDEF5+9CFfx91TFoDZy6G7HaL6rYhIrSiO/
bojwYOU3kWiDHfTr+eRGzbjqPKkdxlhMR49Y9wzxyUXZ5TtSGcm26RjK1l7Wby3lPwvgjvRB2vTU
LWHVZm57K12KGHyJyYSzG67Hqua8BIEEi6i4MaeOnbuMwe4N07Sj9+dfQij1T42srx0vsY7wKn4i
0eb7FejNZIJOoF4C9yZ8Zp4ft3vCHPBrZMk+RdAQZteRHlp79l9v46eT3JfOS+3mDNUzR26HWI/W
yeC/aANZPgimixtPvDZ2h5lYz63d7EdIsruj2YCaEGM8sehVjyNGpRMhHPiqohkdotfpK7efLiZe
yCDGO7OiJqQV0GjhHszjSwlZHCNGxamjroPWtO3rSsv3MEsDfjtxQh/qXfpt8jI2JEZhPRI7Mttu
YyZcB7xdCAGHjm1Ao1EsaZKTxyem7TxDMKVYY+PKutvPJ6Cxy304Kcyj6t2I+tcyieXWWnp9uS3u
rOSWTGuGSiob15UL6WaIsFQxYDQBRtxw9pO0VPN46xfvkRWJ82R71sri3GLUmC3UmD1aSVodi3of
w8O/ixeOVDV01wLNxnZuzYMxhg9NSkIvAm979XlJfh2RLteYH9nML1jCPDuAGd0/1knrXMaWCtcE
T1THAbsWv1AdIbNk7/TK3DhYMxaNrtnNUosOkyib9dDI6JjM3YtWWfO2L2ln6GXxFGmMz0SP7dFo
CfNw4wSeatrLbSXdXY0BraWcQ7fhIBFK7wj2wr0SWeO+wkDuTv1w1EgX3EcEy1vyAkYTfImYdpxO
vD3jDtZJLTaDEYZPOA31c76epxCbOROajTMO1RoJ22NeuMc49fwz7q1Dk8ZG4CQlic5NvGPTdi9T
WjXnUpaXSw5VMDQNK3WbUKYL0zq3JTKPfCo3gxVy7K5iwjKEfo70yLnwtPB5qtNs08XWI2JWqsg5
xcFY0frut64L30Crox+hxvnIlJheUadGjF5HoqX85ohm6y0ssmynnOHNxhizGmWbgXV1+fYODUkt
9XZ0fq0NeR+9o9JTC5kuE0Z5r5nz8d5LPbmtfRhxc9mvZBFdkgt6r3K/2pJ29NpLCYO41Nud6S0l
s5/c0fh5T3sVr32e6aI1X4V1rdtVfjBwt62KDrJhN2Q/BOrgi7Hm0SuT8SGHLL8S0eCe2yE+8AyO
W0jCNEGBA9+OD3RVcb7Av1y5AphrKX4xS1QXjCrbLST3KsiicQtece2a9gzGFruaptSW5J425S5h
tLnpOxPaXKJfhb66lbOk4kyLBm/oTwLo1NqOnrvMSAmkam89Ccm7E5G7bXJ1M+NLH+q0vzCqecRq
ASFCKPkc1XYbwB70g6x9LM063kUhM0J7PrM2XLA16GTLEF+c6lUMlRzjStyCk5rvrNIfCNxcIJ2V
PsCV7ckyMKAqKlRPXtPChjC7vREiZVYM/7FmmgdX0zlziwQouHqz4QHuTMYma5wud5xcAQcZjtrk
TsRmq796ZebSeHGufI+0sTz2UdX2/WtuUEUJQRqgniG0xs0Ibkvbe5197n1HXCQ+hVBXg2fQx+EQ
je9F2t61fWZs05dkwiSIKImaX7gNbmF17hN2GWNSkpRmY+em2p6b9I7lmV+lKIA8ogTo6vRFAHvh
gFZYmJuAQ6GJX9UN34Zt1AN7ckPbdcDSRiPSt6GokUH2ODU61rgcP7BsCHqwZmhLMCK2zMzAJtVa
dyCKcV2Z0bhq3Fxs57x7LgGOU4jDfE31/MH0OsyXyGg68aK68dkjbOQm3Vp1FdHV6gi0WCJEGmMK
Mg7U8B46WCV99FCMw7bWgLBSZc4bbzQu5loHs7Ow2zBgBUzNYZzp7mtEwxPbZUOfxZEGgDn54oYa
okela/iJs/yYSIJ70vZFVRxwojbZWzVunUGCpetH08X6x6s+ajIw+5w1UBL0JT1AidWGGBpxklWk
r3ubelxaYg3NNE1o4PT2nj0XMzYNya2AX8yGeGv1htpZEW2s1HEvwni6z+efaMWTs4JMOCJq5/2s
tohRWYtCNmoPYRCaW53neEkZzLEZES7YoS/XaFak/qZUChO9Ve/CkvwwzZ1u507ukti+5Tj8Wor5
5CxkJ7LHm1Hf64tWQHBu0atdbWTXjvQuOedf56Z3Ii/zwewj4hoEDbYacb/VDttqpIkH2Jv1vB8e
Szu9jUzGtkhoeYsglsCcjm4YnL5oyqlWblK/itwy94ZPwu8nXwb3ae+wKoTM3Gz1odnqGM+shA01
4YpzzqPMqBNSeFaAtJnKJAPtW/obIfg6UFvNzRArH3gaYoNWS0cmVeJnaE/1UR4d3AfnqrCf84xn
qQ3HixBw1U1IYS78DL1gA00ZI1O4HRVYnURRqDIxW6lIl8DKALMyDjlVsaWvTSWQYMBjLNtiY6E6
eVKjaHZiIPtoNkDQUDVoTaiChC3+QLApBAV7wprJaIetaz5puh8HBW32fWOYV1pN6BjxS2tzgkHR
dnWGRS/CdzleuEZ41AvXJRqUKeOuFU0McKALYV1KGqjzhQNVZZ3Z0tz1PrxmV+92tkYObl8yLjG0
DzsKf9pG2ZNCqPtrlbsfdTmSTedmd1M/bcboQfei5zznpJYveYeGrH7ZC1MzvBnnjd83/ilyMz2w
RtXCfRCvtGYIseyyBxXae9tX9IoLaPRtY/E/CNTzrGramVO2t+XiJVV9cW9G1g8XcrrhtOZZCc4g
xVLIikx/P0BrORpVd501dGTjNt0Lpsl4KIbdPFDduBncUYs1lO95CRCM01yGVoGANn8L6mqLFQmS
bjU8YkskQcVvnuhx+dcANH+OAlOhr9iMgLKwhISeBKPveKSfdPhmgWusI73Iru2x2HJMrPGS+vED
fvshkM3w02FCd3RdHPkx6WirWYAESxiCMKJ5SrO6x7/e0YbXkl+hSHZdPV0CBLaAxle/tB4ZxbzL
e05ays4Jq4IEsqH7CTgwdI406+Kr1DECMtHrJ46p59zDC1FqE+MUgtGrhrxUBz9OmeyMSX/vLLgX
bUwF5cLpO/bDB5356hiR9gOrzWjZgXsTyHWvRp7kTtsnHUymhumfs7BplYtOQLpAD8Z0xlOt7Ty7
VheeMbx8TrQ1nx6UD39jHTXa5rMir+m67+hbYUfKwiswCBh4+pRkajG8Ao7Dnhs/hSbd+7iAoZq7
BLpEvICrWDpnf4LvVWqBLLkhxgC3YSy6nZP376NWEzbIytc3LQdfGhEi5oyMxx26kccMIr71gesx
jK4rzM92PcB8yIgXZqlqYlzahFygGLUb/vLQQteZqgARHLf21asjuZkT88KVTCLqoq7QakUPhuRn
tTmlVhPblOSBoQuUYeAet7K7S6UiKFLSvusTMECV/RHRszaRc1tObFFH2yi03AWlzvwTCOgqyqD+
eBPtkdB5w6NQcDAfXkwM+5UORDSfEKOUOPOrId+lWXRd4KHJY2Tamg4FVCmPoA5RP9ioYy4sHe1m
0WX37BY3MtXJk8RRzyqqBazYY4ASj5OkihjnjWLXS+APHG8VzBEvUr/KtuEXlOAfCNk6Zk6PeGZg
1IMMa9tlC1mWfh8DdrGn5HDpDXgwA+yWrdUOceg0KLDI2J6iaWns0krOE5MTlXrVpCIfWne4IVWn
sXG574bVukEU3WdhWWxx2EI1F87RrtpmmzsUPHqHUcWS4Mfzmr5Kok4CmHggC4TVaZW127J1cLTl
+b6d8eXFnRm0ubmMcQrEilyAGYELoWOzgz/2LJJ2JAErvy1cYk3mMM23LcuIgZzt0Lrxg0A8t9NM
Oz921X1LDO4lMipXvU1EBJyqJDvaQ99fmPZN7hCidYikah8keEDVJTFcJWczhL4897JEh9lz0MiB
OfUud4fzbX2YLck7puj+lRSrHutaZ2rbZT686S3jOObaq5Hozh6p51s6RwWTAkbrVnznJql+sJxu
raxoIk5V6sFQ8U/Ddle1RcIL0pto8D6KIcGzHmGh9tzKeTMdK9sPcxQHLojbbLDZ4mjswI+iaIKe
xmwURp3RQkyZo8ewqK+xzYvtSMFrRPURCpKH8CGF/q186yDmG81F2xZVeb7xyazAkD4/jBaTDdwF
BqxjkrKHztxHFbD0DDvdhh38Ix8klSlL3MDJlN75ghRTV3FVVMHSNJgMyzvNxnNHQx22r2AJMTr3
ZIYKsoWqjv0vfWDbQAN5V1S8S3492qvMtMxLB/f7qrGjD5vrTmV1FLq2N9nBdhnwhJVKCgv5Nf8e
u5qjwKis+9rvGJ0MaKAtfqKms+OtdAFEJO1r5kMTcsS6SAY2aeyVXZTfGWpogLONxtp1O/Jl86OH
JkNOqNY0RTcLA/uDKRDFFHiJqC/Xc/HRJSOAS4Uu6hTpfr2fVXWVx81+0twPuwDcr2MBU5x4i3re
dCQrrx261BjwDx7r8GZqhnJrxdVtlaec1KOlex6+K8nr1GchweDtRE+aCdLBBxq8TGmSqof0lJjU
EDqjKANtvV5ySNBy8sGGNix22UjpTQeipQYuESMx76NzmADASLryMArOAXgE2GgNbmyJtW5TE5e7
tjHDrmvXHUhbVPg/6oE8XP/NnofwDLp629W6f1CaS7kax9eVrsHLTwhn11JaU75Xadu+AJfQOoZ9
oTSjBthHIohfXRmaTk0W1foiJ+nWcWZGNwte1W0t7yi0MKj7RDsiVbl0QrJQtOkpb7gAOWKrdVK8
XSVUhiD2UDM3nZbs+pG43oJE5rAab0Z0jrUfaxcj6gBIGGEXFGm2IFDEXp9N/R6wxyMnfNLFnXPH
0x4WBg9gRTs+bIYs8OMpxDYQqr2vOtz7RWpDlgczljqUiKxfBlQTZm5M4XySHEIMuHGpUyzYKZHa
ZDc5SWIHaY2UBU/GcXHGe8MYX+U9Zbtt2NvK6KqHCbJmJVvwt03FWpPkd8zj05M3AdfFHhnbenzX
ONHL52qRm4LzU+hla61L9tDA64uoeGlbV95FhXPSCKjLZT3eJDE6uNEj+ENkcbPuJwnp1IIc7MYm
s8uI4TijoP9j77x6K7e2Lf1XDs473UyLAejTwCW5c1IsSfVCKDLnzF/fH+VwyvK9ti+6H/qhYRuw
qiRxc2+Sa645x/gGrSxC9wKkEI1ZrGUle450GLWlhFeRU362SyvdRw3gm3jQL10dkjJTYKy1sWt+
xjR7nzqNtAP+MHPp5FWaolMy27U8kVohP/f6upyERhcxYOBqjltV5PYGgOoD9IVvoV0UO0q3Z10Z
Qkp+ZVdOgBBoOHP7yNGJWLtwZ9ax4ihK3S69x3UKZO9qmrJ7PlHjFIiOHTdMs0FOnkB7LJ87pO9C
VWKPWC1tZcxF6zWTJJN2ksYH/+cWGnCdvA/1C4I0iByiFVCrRoJ4jO8lS+BFIygEOF4lzgCn80W/
67DHmd7SKftIJnY8WgXGdCytk7AUbqskZbBj+97nfiCsB9cc2/Ag5/qzBdtFIgXZVXIKn6ZBpzAE
vQJuyWSYTh1l0OJ3L4k6VFvdmB+bkTXfVAHhNcoZd1i0yVvzup24OBSSyVxW0Y0/cXIycUVOXOvH
pIRvaMfWfU5XDk4vZZff0P7TfK2k3KGS6QwInRKJ5PgIKENHWFVKPHWrNAnWQAY3RjXJdLBZloJi
9tqNTODtWqmtDdOJ/CKVMVcvNI/O78FHw4vUpOSduDKG4UP0AK7zxgz726mVR4fJ+VPaRFdJTsRV
4kuo9Gqax34XP1Rl8tDq4jDlluqNarSOehLnhTG5BoyZdRhUysog7DkjKWWOkjt8SZWH8/ZjLEET
DV2+1+r4PtCr75Ugly+NHmS6gCyg+NazgIGrwek2wXirFABjpmDxtgT6c1/qj3plnsZKe2kBmcwl
+nRSFmHzNYw7YoW9XRnu5NEQICEIYc5T7bY0Z2KNs+aVdRpZCAgcNJCQfEXN7BSwMVv3g2+bN1km
PmozAs8GGCwRZKGgDOl6BrMpYpGWPclKKutLYVIZ0stW0mjLumt7IfiuJO9A/dMxcyR1N2TKDSH0
t/nAiirnZAMx9s6JmnFUk9CXNEFG0CKymIE2Qz4kGxZxuRNoDCp1NdxWwH01s4Ip5ed3gaKv2tH8
qIzwQa753l4bQ76t7PZQM7hDub5lPqvBIKTOD0ZvbrJLSN6Go4v0xSqbo61iNgibgwzWfg+opeEt
WqZe6QlX2E3UKdzqwAQ2Rv1IyqhxInZ+yy5e8cYEYbQBoHMtl7bsIYvakCW105jFOeiCqxW2eLBF
aX+RkOQ4dgOrxogCxGXTJoBXopXqyCYuvjSqfQNBCeouw4lM47PMYsK7J6mvnXzewvaoPEVHmVKW
8UXH/+R9uudlaYaFTaKUx6CDmQXjflpfl1Hch62AUK2jSBCaDDOTeRHxlk6lcZMK6hviGqJ5Ahmf
T0eSTyz4912aowJRRhaqDNYj1l+tRs0TAiNQ+mpf9lj9pYLGVUCLW2Gc72YSxQgIl9EzFaajp2Gh
EGQDWe41T3GtYf5T0pJKA5OOU5lUK78jXAVgnWOr9Jg4Hhtg8FEdlLduSTvzUUMFU/M4UHk1himR
RLCkKPVhyOPEl72A9Ah3tox1JzP4VbjVqWIU+I28aiYNwok1HBmJO2l39JJMWlnMf2J9kHka28eI
DbsUluyh6e0AW+3cMaANHc410TxtSpepl2jbDO1OUfObmgRtJwYbxB0gyQDIAmR9dErP/UCSWgq5
20i/CaKNKRaRNBgfUS3dVFg1kHRO9I+rdp3X6butaYaj3YxtbjLSSB8lTLkO+wukBkF7DgxqraAl
0nE6Jmy7iJEunnLSoEKh3UqGm+bxJiG+solmdS3bmHLLg8JUvUzld8Ib2LjbbHvQOuDzzvqbaDbe
zbGj75Bve8WsHcNqXo0lMqnelezE6VLxSB0FT44ZUZGekvcaGjE0CMPVF0oYmGhfHe4xZt2KsDrn
mM+cAIQPGWrRqTZI9+ynfD/DuFqJpL6KgEShoRroEi+dmnm+MtmWOxZdcYWssZbQkPpSxu257spz
jAHLMzK2SD7bMGVOcIeG2zArT7nPhqXnowL0bHpzEZ4sMXe7kWZkXClsrQWjHDPnYWY9Fh3KrEIQ
xpGy7VJpeXQluiLGGMUlDo3GAaFa8aQnFGNKTzE0M2cqteek6YNdF+N40BDklxjkDYZgSpzLPNzU
xC0FRP2k2ZKRxi2Tc6mnef/WlPdWxnwLkkm0NSMZlBnZGmDR5ZxUw3DahQnucCRytjRIWCdINYEh
5kVUelPPnpnlBxl82azgKpzRR5I1BSSDm1iwNe6iW5Uqb9VkQAHSCieWHuXrRKVIxz9o0mIF2xdS
q9acQx3z9GSC6lKLfU+bPnV44LBQD/VjVvXPn/VDybi2YG5Xyai27RSTTwE7hps3NTdaa6hbUbLz
SRRz3qktM7jInIY3i7V76gmnIHXSzbXq3ZAU7dFsoGQIElDuMPfNgKKn+arEEqg1lCf1aJPialaY
qorqKa9MIJoId9d10p5FKK5ENJ/yhm2Lj0rKRZuCakFQ9qsDkeip/moZ7XfU9y9s62vSKHpXnwjh
GSZ2w2bHTcaQs/Xjl7QI5rUBpyAmj9EMmNuUHbpq5sJbniU38jBuLaO5a5OYYlXhbYVvbc3tKoC1
vDKZQg9DeWkT/Xtexdt2nA8LwF21xn3gmwRr2OLK1IttiS582cGTHAlXy41KWmPRc6Rar6HGAmMj
pZIbGN6NWQoXae/GD2TiauqBdAoAqUGZbXK9orWyREXyNqysrn1Qod+UpuL5SbMPuHMR4zAojr/3
iX09VPm3aoRvLD82inFXL9P/QG9uNBtpFDiZBBElCVUhenE8/L7bgPEiiOm2q/Olm49uIzOuh6Y+
1R05JVnAKLn0X/QgWZlm5PUZT86OgqyceIqwrnmwau9jmb3iXMlnSU2MLaR7RIgSehxGv3siXVDv
qN19pudXlQQkqu/WRgifriHRTyrfCl1mm2c8SzQLh8kmv8kiaoi9oUNe6MnP/M5hMCXju6aeL8cd
suiw9Z/HrN2CAfSm8lapZET47fewUe6jwP5WTtIpn5naTtpxjptka9nBNiOEVmbjwo6+OVet3h15
twD6a7GXpvKxlJUN+b3oBEf1o0ohwGuDZs2unik+JjwbVwVdwBakzbZvVYZNJtF0eyNPf/1fSn34
mp9f0/YrYHGQFalOWbweUZYQwweBn2wF1rD9ZJQUXEp2JwdQIBKjeNdm7A61ZYMhttUHNew1T899
0wu1pTId3pBkV0/9GKKXIGVnReSCjXTjhp2xQ/XOPl3J+gv5ynCeDcnaW8xaRIR2RSAY760620s9
SJWewh56q5EdNKKTzbKFhhiQzRIone3WcvGiweqwW55r9tRJbkO726rma9tn9a3rirpJR6lospOx
FJGxnDX9RiwuoCgEcpcPQmWall5nesAAXkMHoxBjQ5XAlunzz/hBTag8tsq2P8bzKodi5eDcgJtO
jiyM4LLdoPJtHUCAFz8l0M9EREHtSVhNTExdEZkJAsyWtb/P+HJEiqliBC8K+9xK5ByGqjjEpNnQ
ess2jIzrTrsag49pbGh2tqqyIiOgPJG8rGvO3PY+eKDk1cxQjgpOYLZ6KOcNCbzE6ngk+D10MTOn
LiSsJYjZwAhTXrEtTjzfyHCPIih3YzY+MogqLS+oIdCPwBga7ypl5KKLog1QiI1cwAocGntaaaly
pZXvKipTTCSzXTaYlYxD1M3xOrUJUKqCaq+v0c3chWjbjm3WIawJe3mtIoSeWxImSXxHily/hFC+
RWmGh3xJOdabp2QBYZaI0bBDyl4pYYbJMf5glt9ppLI+8uEwvFPHd00o/qW2NQIFiUJt/aS6Y2Z9
3w2FtEKTghFv9G9oWLDN6orXMKk/4nF6MXvIV22XbGTuTjez69lrrA5DKprqvsFc3rRhe40RkEGe
qr/3sUErVhySgrtPF+U6yCfrnM+PRuPPK8uOHsME38A4kuUkmM9FMzm5swpR0o4+2IuTjjk1/kpJ
NJU70N6TdsnwFrPpgBQW01b6CK+Ti9Iq+62Uy9apKFnVEDDsh0G9qnrb3jbhMHnYRgB6M7Px6qQY
CG9R3rgCLe9ncwWt843OZILO1l6dJySedojQ0Wc0JQUFC0oPvMEU0ujKIEU8mEkOc0Ls2tiNEEAE
+4lpzybEadbSpulHMKdDl3aruSe4Xk2VvazshAVaOmQusdFk5tR2O2YblLv0J4JTVhiGJ9XiHAlF
3YaR9T6p5E/wFIo80tbvdV58rCivlAIDb7wnE550EfYpKhr/3JcqPer8oKaU0yIsuPIorQ6NxsRC
AwdFFZSCpyVj2KErqe6mWL8rGdCVQ5/fxhger8eWbxqoVanKjSU57EMt82Qnuihz9NCf9lXI+9p+
QxE4eWUcZ24m0o+U7qiY5BnMbrQVTlpw4epFuSrr6dU3yxe1sQw3V0LkAAqRflQfXi5QjVsNqsjU
7qiKK5CTYAZpRInnBsFIFInJQ9MMFt3HgDfLkFsjEi97VLpOZkXPWpB/T0v/RlVwrZH9KrExq+Pb
2ubpOLbqMwEU1mqqdMRy+pS6sRm+o9lWV9kcXisykKuOspfAp20/2y3TxrZlkM8gKwrqcK2THSkw
9aBP6Y/sPzwTklI+BluG36eK8C83U3h4zzpw2LZ6mYidciVyUBV0ZKtFaq8ZN+VQvxX+kNJOppgF
4HhVM/4YexDqc+LGCa7+guHyIKxvSU9CbV3LJJAb3bHTUF3nEQ3HlsIzGllh45KkLLnNN/L4zCic
rjTM3s2k0AyKjdeBd1nR+LAHQYhQC7I6iLChJ12Hym2GKxOEi379DuVssirMtnNtaSR6Yo0bkp3O
7JUgwbwY3OzGVPlERFrEtN6xzQyNwTqjq27UdvMGJT2OIvSxpc63TmE47KdZmSD5M/+nHYLjb0iB
8ZsyTSm0sPOyH4qEOq/H6gElBOo9bd1goJDn/CyC8tWUK2QY+qE1hnjVKbONn7k+JTMRtQMGkmEk
7khVh1NKa9srZijNjcUZ2ME9cz5idsPYKfhAxqDaEYVFwywjgKrhOlu0li0LOh3VpEV1Wp37QiXY
o4ppkwf1M8Fme0x0KVk8HIfmL/UmiIaV3NibkaKpJIV5Lc9StEpb6TJ1iAeCIlhVWYpoRzRXnCeO
RcjICTWgDJ2OcryjVzTqdCEYgK6SMXiTbQDYDTBUQyYWQil3grfVpHTGWDO3ztAMDGV0+5nkbrSU
sNcIIHCrARdC0DGJk43kvbOM0sszO3fTYUZCWF1NiWBaTVbjahjGS+NPr2UhpB0scIW1HCFKLGR9
Xcd94xJU4JiIl0xmpG7gT/dSmlYna6iiNe3e9FAPJmtvMOwHMV5Bie/XelAfu/ltAU47ciEC1nyC
xTuRHMHxoyLIZnYcviJjrWcLqOQgjJnA+xCFifEeuPLplu7sjOfexLacVu+8ERW/NwujhuKn/hC9
eWjHXtmjRF5NYHdvSZvEppIwg5IXjLKwx5vagMTeZrJ93TU4dYNZC/b5VDRrMkS9T6Fa5PvDbVWQ
MocAIuOpATA1OA08QWfB5Hmq8Y/7gOn0qOnXyIufYjz4a81HNz2lbz2ycjehQ4vEgxQM0bXXqkBH
UqPuaeHiOiqUc0/p1TMhJNezJDBW6EiA/fwt6m8Z1QAuBK3T0rhzwhmVVzfaimNRTDZT+qI14y5l
DCIdG318gpmNDu2Brl7vhZnyIOlL19xoUIIBTzYX28KikfzUbetTj95yPCgWsDg6izW4OoZ4iF1g
NOJdmFT4t1KxuIcqUr5YchsMUkasXQ/5IhdOm2Pf0XRh/+I2gSSDQBdIZbjv4+SjkaqtqBk7hz5K
inAMXjuGm2aVPWVKsJ+pWP3hjSzyy7BXjOyUGOT7dVV/PdrFsYoodMhAeYni8QbL1wG35DfDkh4S
7DiglQLZwAXQHxIy86RAuaul+t0rK4xFQzW/FayWbnMAsVivpayi+zc2LyNbJaJJAwskOxOk4EVS
aI6JAYkLSrlGuuvspygkPFlpX6egfpVHea8rxJJoI9eGUoBvgxlABIET9epGqNi0PlkZGdK4eab3
00d8kEYh3cPodXJLcdCUbfpUPpD+E6OhSV51lWzrrnuHc7FKYvwUKkOvIN0HZAyqevsIBJWRDvMj
0lvXlqpnrpwOGNpsmy3dFE6eEFeWeItoBpkEa8oqcefYEq6VwOSNkV/AifBsKOvHMRI3Oq2HdibQ
JGQt9EIFD1BDO/Bs01RnuxMZ2SYkg9zpsiremFz29IkANIuxv5lTGHXLuy/1LCwBnzSulNjNi1hs
CCQlZ7NeQcKAxFvTLsbxFq1zg+WImmVLLRHU1OcBqsRNlE/fYEacqziqt6SOxa6B6p+9L8ryIY0v
s9zpB1EPNwnQ2PPY5PteRf8QmdKur9W3rO7DtRhKZmlaQaE+jKpD6GrNTHLjZ8HsaSNXq2UZNyw8
+JNy67aa8mwbpjSrwra5qBopsVFNpnQ+N5tP84YUL9DMQtw2uWXsMHDR+6tzWOP9THxHBpKvHdtb
PdDcbayTNol8qqSDTUgMTcxPAc4o2e9KJfUbBtM+tiykF3jlViPJlqxXNFmWUUfcc4oWA8hCaZRt
ntg4z3Ps7ZFMEN69EoXWtl2U/PlIhiZ5gKmnIvNb21agryQ7elHp17mQsWMeJksS7UwLRS/Qf48+
gw9LjW6mMuy3eTHThpTtldSD4rbpXXklYlOvwiT/+agZSmveGnyWTifY6Edsmw7Ui2DnQ7J39oJY
CsYNjbk2OwnnikSEFl2RdSWZbpSwH5qq16RPoZFnz4TV0/0OqCTkcZZWDW1111JYsjs9GnZKir5t
qEfyOuyJuzyhL5MQIWqHdryqcl1dtYN2R3qf5FhdVLAdBXlaSiMzK2xuqtkR5CPlKxuPIU/n5t7X
6OFFTENXyqgf5gDpzJ+bZfU/EhwWhBjyFsM05AUC9XuCwyBpGHlktVoRRkLMRK7utYFQNpZnZzCD
734P2EWYR1+xCBzMQw/M+/uY6dhSa1yMdAjvCfY50zZZL/+R5jc46fxQSrVxqgcEm0HPri3yb2g5
7eqQvjmC91XfyEufMnrpatKSkH9JuE/YxrVGYKzofxjLbEjXI0Je1Cs0FIIQmfxeGeJi3zDhdpIo
DzeEFQ38JuHCYEj+Ag7yCef6vX9cmARUqHRsNaxWype3RUelTdTVomXryfJLi3xJfijZ/xSbBtlD
VsofMwEHnkANYM/ZmaY39W/WkuVipg8laHKgRrT6CzC9RrIwQsLSzYZdSLBGbarfB6mAVYzojh4m
jC+kFwD9wGuh69ZyQm602vhISv1VFzKKnjhlf/ZmLdyDHJslYdj5wSd2Z+rrvzB3LwCbr+cNQRUl
gq1z2p9Qsx8c/JpMZPmMfWHV6cZZmZeMXyt47lILcxUKJqdqeA1/fgniyP/jQaEJgbBe/PqGZSyM
jh8OaopZUq1lhBJ0N1lNPqiMaXKq7nmqE0eK9wDSgiM1/U3tqzmNYfWQphQt5M6SbZVhMqApQLxb
7+iqxaMxizyJsGRZZPteJktZlr2iVt+lymg8kxQ3CE44G/Sa6AW5P1ItzvTYtUuUBqvUN/t1a2rj
TRHOG8KMpJ1coSEMkpcgKTfCZkZMddyszekRz9STmjFNnKjsHNlUc64EdtRy22Y0dOsK9C9ed79W
MBCNyuiJ1v/mpyXRtnZ2DKp7oGamU1naLTxBzFT2GpoVgcx92DHCL2+YNZEkmhyTXLuuLPPQwSlz
6wf0MURl2GiappGmByVIyAXxFjPDxY2C7Rq3FRVpG3jhKH2nGxCrJQPKgt6I4V+qTDvYMcgQ2in9
CvPXxRyk8yK1AtWakIgzCuQkhnk8+7NpfzNqcjvCDl9NE6ybgtz4SGEHU+RPksCVnXeydZD0hzFt
2F/TvLSt0XBDEvd6fYLpMrXPCEib+7o+/vk18wfGsilguNK9sBXGpLgTv1wy9lQAgRyqgmUCGf2Y
66egSB6soSmY8IWtY6mYwSKTQIQlJq4Kkh3VsgoDp7qfYi82NEQd/riNa9Q6WYO/KG3aJzPRXvuI
LLJhJE2CCbIbSkS7TDPpUGVY/AVH6w/kGaA5qgrjX0OICY30yyn0/E0Z0eVeiWWbIqNkrPTqMJSU
Rxi0b4VUQe8glObznfsfv6Py/ox8fy3KqY4ClvhPAvxvX/6vuyLj3/+5/My//3CBxv/7q1P0WtNe
+2j/9Ls278X5OXtvvn7T734zR//l1XnP7fPvvlh98vavu/d6unlvCG76FVW/fOff/ct/vP8tav8P
F9jy23/5qeXl/+uf/1F3L8///OWPdm//+idclV+A/Yb9Eyo8Agj5lDRZN5aPaXhv2n/9UzLln2RW
B5OVQucaxMT3G7BfUX8y+GyhP0LSX6DDECiaomtDfrX6k64oAum2/slO4tL+9ayvfn4S/xmw/yvp
wjAW+LxlKbKhQgP9Cpn0h4msuxIDa9MEN1AWeVwa941cblO0FGb45gv7YVDthx/enV9exT9+jAn4
8sD+clT9CwGkGkRjEvxET9w0twoUp6Lf/58d4QsWLBtCYvsMJoRxjMW/OtCocf78CH9AES7vnIZc
j0m9LNvylxV+YmctN0xqvRnlG4EZq3GsMeD+FTJuIRr+uKB+vlU/HGapv35Y2/RpaElC4DDTKDv1
eK+43wroln9+Ll9X7Z8PIgxr4cHaQMV/f5DlqcsMkIOU3VbBWDK/Mpp36I3Hf4Hf1cz//FD4UCAM
ERLx9aOX45jly05NTyUzIM1AJzEpzXKoI1SMdo6snzU4xkDr6+vGkEkTZ4zMIEt6lYJXmRHIMvDK
hhNytJDsgrZq1oP6KMEi7zRoSnN715KAV5nHNj+l0y1C8Y00vptEkfVLzixyAgon2HmEtkDsyczH
XKqOUs0GR4p24QwLJUY+ATRDeHVJtrr9MZHwopCJLiFd77rhSreK56HkAZvCAcr8dZgIL2yQdRhv
PR2lZH4cUsnxjxXuqATcqZj6lazh1ITe2lC2yvQPkOeRdQZmj4gfU3Nb+2rMrnWi3DK2jLR+tOZU
+zJJphaEBc3teT/I3txmuHdK34XlxRgr2STwf8SQ7/NZZ8eOgBjTvq4R4xoaLqpqjVlFlMb7BYjp
N29F/k0TpyYGgkHS0oA6Ai8LZ0SG6lSzfXlVFVQIp864aqfvQXKY4RhIyJllSUIthrhHQaF8m6T7
nvFK6XXiFp7xhkICzQKquyixsMoK3qae2YVyaEEAYBJvbeI05MdeS1ytylfcioN4FSVDS7bzcd5t
fOFOerkdze96cZ2K+zF+lHWxKRuTMp24kND1YSFkSAKtlhS82EmqmrguJiqEY7TDI5rMVVq/llut
J+KG6jaSXo0YSSx5bUlMTIVi42XGH4szpqkmr05zZM2PSB62g2ReFbF/JqnoeRivifp1ycTdmKZ2
nwM8MPtllxEbXqtqN1pi7EN0qPibyKecuagIDkQzj/1LZuw4kmCxvCCeMwdjaI4zUrBMfa+Ve4ZF
PFT347aXo3OQ9PsGRpom3dVxybieeBTGv3jY9fwokYdQZoVnyysy9Q7ok96BO3n0ulbEbh2IZaMh
oq47UgCZTocSuR6oZZURbVAu1tg21nU+HVSQaYI04khN9h094kGkbtm0N0qtHlq5I21dPQAP6Otv
KqKI1Ohv5aA7ROBO60HHOwvhIOpoBTSXUSk2XJ17qSUZ0ZJwUTHRsoY1DMGtBSYm7kEKcXPoWGyn
9iESNWSIt4AMJUH3T3kRMWIqDG8qbSkdoU+EgFRybRxLOHiClDmeRn2b6Om2aHWvLhgVJ4N0DCPI
UMSYBB3qRi54pTuV6GCkEsqtSWogs3Vovk/aggxXonOdMr8hU0sfiEiQyDjJuLgkxoAGbb7EHvZG
nbumV0zBszwnbKIJKyQMrZzNgz4jJ54RNWjRTtExSpiIDkwM7/l0PUofZtjtFJRrcBz9g28E38wd
m3cctOqpssbv6ti1R7ae6wlSXdOxJ8vzI2wDz8KxL6W3RXzAn1yGKA2Mw5xcWzr3dX8A7XvJ0L36
Q7jRNZp99AKVefb6Kl2hGffw8LhmX7pj07kD3SHOaz9YJhYCbtrsOkFRp/vYRWcE2DrSXgwM4+3y
MeTxWSQvXW+7ZIq60PgOZhvc2KO8xj3oxMhi5HUw4OGAqBRHp/4v6cRfWwE/ryL/frR/WXMZ52kB
JBwTNde2h/ti/Vy0/98uPf+rovLv1af/L5aeLMe/pUX8ofZ0nuuX57ei+V35yU/8Un8K+ycdhwpa
MhD8moln97f6k7+CxmSA77ZkKgx0Gf+uP7WfNE1A6+YHdYN0dX7q1/qTmCm+JpiDn2MBJxPiv1F/
8lu/FDi2SryRCnXWZKVnO7YUDD8UOIZklOEs02ruC9tLg+ce7ESnGduu1o5yr61SRGpMi1w6uugs
yRGFVdSDIVNF/FIoSu+OmfKalyZ2dFPdZsz8RrTztOvX9NRp9RTWulSV13E89MgEHForl1J8CzLj
nRYK0TNQWdGY0OgM3xnRPBojQ9vQCyQTQVonP+tJcG9V0K5BRvmMeOZUWk1B4kYNN2ClnaQAhOS8
2C6YdI39pmuQyrCvnhji2UEL3kLeZUGwTsSD3YJWJY2yQscsZzWUUmbgIUKUT0PjTqF9Kdnj1Yz6
UxfFesDhmhnqSqZpOTPdkzrLMyvZwTm4VgBy16OJdIcRmiLf9DQcBsdwJujVE15XDISrqOP71ORJ
ag5DLB1EkZ1NvfVaOsqi5MUijdQVc13qNiNK26sQ7KGg86TeJ4kq2fQAA1FC3PK1QxjGuiXRFPVP
EYUnkJ0INuiW1/1Gsf0XhPl8HPKlwWVXb1HIXEpNeZ+s7lHP5GsmZE6OQXAIk+uq/14AQ0uxxpt2
fImSZGXw17gzYqfKmic9YSCpj4xdEwCZY6prJB4pDkNTBq4YQM0PlMk7g+63FlvHolRumiLY04Pt
iCZs8KxZhXzFyGyt1voe54WL/JV1vLhdztTSX9mObzP0RyBZHV8K8VimJLT7e7IUYflk58pqPL+F
IWOjpgcNZm6WXg8UkKcY4ASTyfvlnLvceMC1Cs0l20GxuiH/Y2XVOwPOotyP664w14iIn1EGHpmu
eQj3oZd1rtWOh8qnjFLyeJ/nGhaj5FD186Wxsk06xd+KbrpqYSoXqr9tzOxmllADcu3YGcnBc/RN
GoC2yetMnlyEeniRx/VYZxtD/iaqq4oVmSnK7Vw1ezpMK2HcCi60Ujrr/j0WDqcP6YV32ZkibUPl
gx2qOKWz/70aqRitG72zdpQdrPo4R9VhO2bDtg3SQ5PZXqc0F/pu5J5jzebyXI6hy3TQU9vLpHZV
NNwUheJVPXouyJiQzJdjq+FLicKYZGlG/K5UqXgXMXIT0E5EGUgFGmgdlIw8oQs1rof8roRpGHPS
Pk5rVrYL2RwucqRDSB5UWJy05WoarVWk9J4eZ4C58KQEvmvkfE5zs68znKkMSE0LUEPU0ilVSSqu
I/97jl5umu3N1H7IaXFb2PIxYM9RYusYO3Vfh+W6FU+kkXgdU3gMk/RWEclIucu9JYUoKZWVb0wX
DH23ylxufekRTdPJ0LllNUAo+8kMr/V8pGbotwRSAlAZD5rmHxK0YBkdpsQ2cKamyA/67ZxaWwPj
Vi8DdwjehB5fR2a6RRqwKpPpULe0/211b0US8vcZ7UV6mOjx/7zn+/+r6d1U0pJ5BTfQLm0hbJf5
j2sjnZT/ejH9D1pBQff8j+gfy7Lavf2uqcNP/trUUVg5DZONMiuqAD7O5v+Xpo6h/gTvQwXuri3L
p2lRBWF9/uzcmD+ZuqyQhkbrwCLYiFX610XV+MkGOApdgVYPXRhaQf+NRdX+WokxjJHpawrBK5Np
xn/pTXRxaJGFxGZn2kwb1M3HaZ8e86N5KY/2Rbok5/AqO2fngn+qs7+fj8Fh3EUHc5tti32xF4fu
xJbba07AiU7VCcvaSTpTxZ/aA9JuHPxAyLZQP9f+NtiN+2hHE31fHOlAHptjfEYKc8zPw1Fz0Ssd
pf2wG3bpdtyUe2Ob7/VDum9P6iG5gOg6RZf8FFz8c3eIT+FJ7MCp7HCkb374FP9Gw4k3hOBFnbYZ
EypTtb4UGekodYgjVPwcw+wlKotR/leNmv/kPf/dIb70UBRtnGCgcAiTJ8IgkEtZxV+0aZSvtdJy
Gp8nYdKrUWT1yzF8Tc0jLcJDIaLmIudvSZvt6Q0LLACpYwwnErafs4QGiV2te3VgMek8zJ070b6G
ds7F/tud8XfeU3T5ukX7UuUW4Ir+0sQrkKgx/U1m7LTYXFLEZrP4CxTvH86XQxjkky4BdfSmvuad
SChRBmY2k5ctcJw2xzAZLEOav5jW/SFozgKMr5NyQg269Gj15XX8UIOqbRh1ma0NXhHna0uqLnnb
P4RtsE2VhN4zWPCydXsQ2H0m9uYQnI3Yv60b+V5L8qc/f1eVP0SMLY8BanImc9ZSZn8NYfAry9DS
hJsXKMsbkpNbq61uhZZf6cgVZ/mMexnnS6STIC3gD7SbiREGinG6MpC1WqYuqRndI4zbtLkGlWIh
Iaz1EUeHhKbAAc+FvzTX13kYvFRDk64XEXGKtlkjCZu1FGKxDYTAKyH0JXLvqrGKHLHpHBjw3wwm
ObRVLGy4FIGtMn7n5YDxmlFL8HuVqrmFobbjVmQa4R9s67rWMX0TKswgCJ1x7bNLNxN9LUOdA+7C
lr3WPnzLhLIozd+xw7y0BlZ0M+T1xvrIJyBI6R52SbvXjeBJSpvb0KxvocT1DnDTSxAzWkWaNdr9
bdepgAMW+XKhIng8BFmegh+2O0jKl1Cqn+bCxJQ9JZqX45WY+9QVs/ZGNgirO5YdSwcyMiTsN0Q/
AXowu7MyocKlKnRwpLFFUaJ1HPMng89R/jd357EcObJt2S/CMyh3ANNQCEUyqJLMnMCYChpwaPH1
vZD9rF8xWJa029ajnuQ1q1uVQAAOF+fsvTY7B3D4DmRHqhsZkAwwLvy32mjlGxepHiwi5eIsdFiq
VlYBBDTt9R/UYDblAqsMpH2Pr093W7VOK4SEkN1dDESCbRTnf6su/GawH4uoeySo6LnsS/6q2j7B
o7/NZ2B35tx9Mk1+/N5o2fIpA7020c5e5wyaY+SUVVqOm1GDa0kOZlRmu9RRn4xxk5XzXVF7+d7+
eR1Ol//83gDHFaHbLNcpFt1Z8pa33jqy5aXEtdvhL2vc+tR00b6L5nPTumvi5zdeVm5SUlxH8VWU
voHbrgzEZcoXR0n65kkKISI+/P1rvK6+/7lRhwkOqBXhTtcPpCTxPG91IL5gIRZO3jaY9WekVavQ
0T9pSX5YP3gmHKg9g00DROPr1NdRj1xFIXdADuTBTq1OQDU/u8SHRMXl9wiPZqGpmzDYnauNAdqH
JG405FrLAmK59V3r1Q8I7WBHeI8jZhWEOjchns5Rjfi++MHDkIAqwFSDjSbktETqwK+ZZ84s9jwG
aHqVIy5N/0043a7Ngsfl7oMKkM/Y7MNIe5jzbzLI3sRonHnAqNUUaOve3rjesNSQ53INwXjbtyWV
cEz07KifzKK6y6v6pM/zOTfUySk5ffTprq3L49wZzw6MO3N4GbHShF5yzHE4RkH2SwmoWVO0L7L0
jTb5EbTgqoZPJSZcVLW3CfLmVPKRjk140EHnaV22o2u65sPcdJm5qcd+MxcdOvdH14rWZgFCYfl3
LWjrCmpSMVEtdF7micnWcP0xLb+2Cs3npKGcjX8E0KwwpO7SnsI1zXRMOwrVVPSAODyb4gMiXH95
4rpV4Xk3nueWBI5wgJReIU82NT+EBkzl1SPHrV/cc4bWmqsauTYL0KVO5QWMDlAAY4/u+RSKaN9K
7yb3Yl8E6iEd8mM81XeBETFX5Z5vItyqODtWqBlg2L7GZHYu+tFx07vVVwSfi/MS7m6FvLYnMw0O
AmwQkX+jGM+ZrgImsAxD/RxP5nPuVd+y6VZplCJ1bKyaW3ydJ4CBycqbeTJNdTeyoVqyi5gifyyj
twGRMacSi+RZWrxL/DnMONg71C6phpeGYL2wMZ9lSPuC8szQzDdxwKaJEnucfME8vFOj9miWOWkq
onsJRhoHrgsYx70Zu+aUjeoBVu5ODdEDeBNN189uod14RnhIYaxHGe9dZbuOIkZch0+s02/LnKZ3
7oVElJvmHhmi13l3TdeeNNWcijb56oJNdhe5cQJTCLVQfCjmGsQ8di8y3appOvdCP0eQjnWrPYmc
fowRHyxDPSRx5PcAUpKoxGM2EMHHu+3Dp6bgbyuL7Fio8Da1eFWYT3vTOsq+F+R0V9j4upeqVofh
rZ2ig8mUDo1MQywkkk3fhScNBicetIssrefMnkHYv8aawi4JJDS1n3GyoMRwfqZpITboFlGqUCXT
SSpThqjXM/egUUNrI5oyZPLBqip5oenRpnvAwxF7I5PA1vCqTrTAsmF4MbS5XEHkpEbDGJj2dh8+
LnOs3jjfTLf/5RJSWcbtn9k5ZcXnzP1ILO69rpAVUn07STc+KNd7nIfJ79Nht7x9Lc12YZAdcyNF
I+ikv2LFvD/q567XnxOjPw7VoRr6y9zDomcyWqAcssuOdl5vo6E51UZybN38RziWP53m1baztzRo
H7Tegy3NtzRVj15Hy6MNFlXPFqv1RTasHoxDxb2CDXup2+6lLMHP9JxE+KrFhLVIYsAeovKr5RVH
16LcgW1kNs5WZF/msTlBTj0nD1kHT7hUX3HeaCsYUiQ+TuohbAqUiW+V/dyqBze2b4rIQrGX0Y1J
2JV7cfsi2bj2WkYXpq9WAVxnEmhibBM5Za5it/wbDjChIEuPbIo2jtldgjbxl/9CDtDSCXYkluFY
l+UR09PJi2e6C9lucivUfoxLpOazLPZaWviAkb4bqNxA5j5bWn0HDviH17enof6OcGdPSveflXWM
c6oK9Z3tBDd90b5oxBVKb7HEDhgi/SAyv0AfOcsgotOZkQvLLULGegJjs6s82hVJtK/tRXGb/OpL
pMFEiyOi30Ge9aeBvxfi+cDDXRFjw/6FMiRfaMsSLvge1FTdeQyeLPzvLfP/60rG/3eSlGVb9X8O
bP/SF4je8uld5eN/ChgO+hLhWYaDHFbqaKD+p4Dh6v+15I2CrLGkbhGB8j9dAdP5L3YNtu5Rw5Cu
w+7xv8sXpv5ftH10/n2koMLwhPWflC8+BMToqCoQEDq66f3vtsD77aGtZN/ANit90+q/JYj3jlHR
Y7XIjeY2zZv5GEaWvQpFv4s6vMdViKNcuqV2IPHRXQ3lzOY+M1Zhq8dbtLmgi3IskP94mP9y+v2w
lVpuktKKg4wBRDhZQe9vsgUDWk8Ck28tOBzCjXN2WVUhBbC9+JaV8NRWSbAltzvdui2l+8KU4w6J
8lYVcMTjUFEdacuHfI51qACG+cnO9Y/C9J/CEe5P4L2HMissQcDasgf/x5m2TPKJKxqFT511WPOI
uhVhBFsz8ayvWmoW2zrKQLfJSHAEmeDOJrSfW9iut9BOqkNcdJ/sPpcay9UNIYHiGE+lGDfytV6N
bPluwshT+FFtlms3mb7nmX4JFiuRa1bHKLC91d/f0fXunUcgLSoHtmsSXm66y5b7H4+AaBWoEyVY
p5mqnO+IQ5YFeNeiremWn+UQ/uu1aImxvcbgp19LaADrqKousAN0TSa2TdQAwaWuJSeT1xw4n/yy
DycoPg0mdX4WDkeqQtcPczChW7ZsUX33TxyVFSwuaf1ZV7nuJ32v71UfoQbuOMLpEoamoQGuVThl
J1AiSvFH3IQte2GnO80z8mHdmdQ2JdKQRQNck0jsPdrA4hbR8PSJCMhYGsHvRwI3T42DOic1HVRs
79/LyCrZCRmStincSwMXEoRXxDaUxvRsUv1upbqZiNG4N+NnwcmA+DVyof4+NpZS2bt7sHQKYwbn
OkMsEJSrUhoPtXS1YmBsRJPa6GjsxyknXabdl05/GHvMry2QzE/e24dRslyV4x3CaC7+4aO0bZV2
uJtz6JLoSNidWmQd0q/JSn1jZG30yY/8l8vR2EXgh7bPpQV89QEUrR0mhhtmvkP07Eovn9GOOKsm
8KvG+eylLvPJ1QMlUltSd14qzywQ71+qJVyvSOk7+p2cAMYoJMFacJqT6gLaGxXHAtMx2l+ilbd5
23yrvZhzUkBo8t/f64daHqd0OsmEZ7MYLeltVy/Witu2ce0s9fPS2hlVsuVEupX52xBbcAqiL5NE
3NginprirzQzf1rVcNFmm7iu+PXvt/Lx6bO4CpNuAPHdNqX/90+k6DD2EKmUoQpkg90SeUaNy8ov
YwVKwczCX3+/3FI0ef8C6OBzsF8SonnZ10V/UGMQ9WE1+uRnRAF753w7WKfYrk9jnOzSxHsipOGT
VebjV8Q1PWZ1xxMey//VS7eHGt/uzK41idO7Oo4XZdgeXvSPtAu/xqn8buXW9//8ZzpoGZYfybD+
Y0j5x6TeTWMh6wa31eAUX0ZUat7vKs3vYKs+GPpCnUdTFc7aJ+/yw+JlLaG9urFkYVPqvl5KSKji
7JFA2EnwYdAeNGziJaCFrVOz+eZVz//xb6ToxEtkK0Uj6XrkaMoSiefhffJ0tSUphMEbpnALrEPR
k5MxxRygkE9lM83Kv1/5zxu7GkWLqoPpgt/KLHU1aA18kUT4OqHvID1dW9acrYqTbdbyTMWgHQrq
uOWknUbjOxF1GQR+w7t3629WnIabWmrVbZOevCbodho+wtep7bZjf0Fg5rb5jT1Wza0zTcEmLxUK
jkL+DOwllXsIzbskk2dNLOxsdGk7HoHvVZP81k7ytiuDvZHmsAddhH1//8EfvhrHY3cgPbSKSKoZ
x+8/UtHP4QwtsfbhRdUrToXw1IbsDt+H5o+qOBMegtQuqy78HZ9c+sOYen/p6x2kMhstj7Sg8jnI
0bdaVwTIVFis1hfHCj7Zrn6Yi7iWZSwzI47Hj8nOcTM0irp65SO3OKaUdmqCP5K4P8bBJxOw9WF1
51JS2AQNczFpXPcvtHiaENINFe9Xfy3d+RXHHRwnUihyO9/lgUPYh3rUgK1SO6S7oQHhiqnLJRNw
hmEuvueFuSmbV5ZnuPdNDTgvxXqdkS1CMNvPqh1BNzTD3tAUvNKEAJ4ByZvo3wxQd+QOltqmSXCK
GWK+//tY+bjnX37ast9yUEUxbq7WlgR+ct62JUDIiWy0skKlqEbPJ3/wYaRJk5QSm3oUJKteweUY
e8ze2jFY8LZTYrxZATFtgNkIPs/4rP5+b8tS/u675dZcmznKdGwa0Mup7d1et4lIvUg15TdFqgPK
zXcYlc3/dD/BRZZjoXSRjZm4/t5fpHOppc6gE/Gvqp9OgNJUFlCHsgSC9vhZl+DjCWaJB0UnbtGb
449rZVhfi6nRY8XVXLSQklqzh7RbyjzYQgilzOk6hDuHRbbXRqIUhvAsKGWzuzWhjX62af2XeQK7
EAA8wDA0566XHWGpYTKoQvqNA1x4WASqErrOpjHmu65pvxUmJeU59g6G1z3+/dX+eaxX79ajKUik
sYU639Ov5uRcKEPXpKl8fVl5enAxGMjrTZA5NXkqLkl97k3rCn1bBdpX26RMnCiQXLH9NbSMcDtX
VbQRQYyACaTjKui7LyW9zSY1PRJHLHVMw8zeg2s6WGTkrNvxk8/mQ1I6WxI2oZxUTHZD3oetYZRH
hcocp/BHbyT7kGrikM4U+PZjSF6b0cLFbkv3WQa1OOaZQXmLRFyb1qMBOG6BIz7YAzy4GZo3doFc
P5UxAA5ncQIMVv3JTPlhVl5ulqHNWdWzDWw778e4FfS6Bq+y8MXk2Wsrt2/LudgNeXawK+scRCCs
/v56/4zjd6+XHRt1Fc7rvGL6P1ezijN3Dadt7IG0FnZVKrL7AZOvXur5xrM5AYUauAxikXcGlvlK
EcYYYfu3FRnIsObMddqqFyRRUC7ojjcdRPEMOb6s3jjX73WvX0H7B405TgeA/3cMFIBiEuB2+eSI
9pZQ1J0wir05GDc2+TPGJNFvEYOFbbY9pAYQXzMYN96Ic1sTGBcoM5srD6Ui2Rn3fI005/CWi057
WSBCVhT8tib7NFCTMQiA6zT9eZ51HPIVKcqICW8gs0E+7nCL5yL4ZIL6uPiwb6F0xHxBpcHRnau3
l9diaFphl76tDL80zbMH5RPgDYsNU8Y5y8DZe2mabiCT8VSNhmDpiaVqsFpgAvNrAp586yXec+RN
t0muK3rL8g5bN6Y/AfpLoCwrQX50eXBsui89ZJV66daOJKDESndAT6dPOTwXOOu1vvv7SPl4cF7G
pvNn90u+J7re92MTE1KSjxM4mSl4zQZ1Q8JDAuTO2uQ9xy230zZUdvR14Nj7xHWADAbq/+LroDvJ
ph+1N53Eq6O7IDcrqg3uQCtDC04Qn244aBdobD8Kh+jzwo0/s5h/XAf41Z60+AOPryevf/WoN8hE
6KH7EdFtq46AVGCnycmUvCTjFQQk6GOUvovmtTacI5MMnvu++EKE2/6TF2DygK8+VYuzJfM/tTWP
O3r/AhCD2aTeT4UfFuiDNd3xI5MUSkLu3OD35BINX7ZvBSISiK97O7uz2+DyyS18WIg42GI3gwLJ
Fouj1zJ//eP8Qx5Dx3o5FL5in2FX/S9zjInpCAH7ml19yuL2sXNJ50MnhLegDzfet0BMr+nEq6qc
2VmN4dRvPO+3F7FdsgoCn7Jq/mRO+5dJdCns2JxfDNyp16+sB0bYzulY+GYAbIxx+JxFVHgiYd0u
r0gr5e3fH8vyXV+/mH9e8Gpcxv08wizkgo66r6J2L2trv+B37Gn2/2+uhEBH2KzElMrfP//MTqpR
RFyp88k4Jm0LaKGU4e/skzOg8W9jjRozS9Di96R88v5CiIBqp9b41ATozb72TjLDIvKAeYv051j3
Sfe8ACAwNrXrvhEvvRpL+dk9fNhVMtioIHMG5R2y6b2ecEwzcWr86CS1yHgbIc8DmbAcfVOHkCDd
dQnLrJrS1wpiAxQbz67/laRxcq6BqK85KBqfzD//dkMcv5HkMCPw2V+tlVEnhCqNGJCmmVsL//ct
rZjb//6K/2XGoWzMgrwcCvHu0s54941BalYUX+GODF3CZ0V01T4zu4dgkPPBI1phj3zwt4rcSzvb
tL8ieKP1NGp+7ekPgaK+9vf7+eCR0Dm7sW9jMyJxTFLKfn8/VlMrHf4haagyLh9Sry8XLVfO7iSr
16IJjVOTgW6WAzlAk2pv+wqWgFY38G4zfT/0DjrwWE3Iimlqq7q3nxw7TqH9n6sq0Fd2g1V91sDA
z65HeCPA9EdoDc6u8LoTUjSchQMB6YHTxPc5IUejmOqzWbn1eUzT795Qk4YaxfbOGsB9/f2nfyx0
Lz99WfFsDhzwa64WdFcGiSMdUDW5WX6vBGlExdwiFvMqrKDkSKRNa26qxEAOhb5D2pH60ofzvUaU
8A38hXOBMHzluloMMxnUXKITWmHatHtD4yHSo+LSB8Z9VrvJ099v/F8+36UVJmilWTSyPlTopZ2K
vDGgLKaVCQtMRPccHrFlGsXWtTJk5z0x9Wp8TWrn2HjuMc/dZ4Axn3zBgpHxfl7kLiyGMLOwZbJ6
vh85bSpMzRny1A+ccG00xEM2XnpwZ/eT6/xZdq4vRM3K4xS6zIryaray55BtYiOISE/FbSgq16fx
QCic8Yzc6HUWmbt2DDB9ZkdwkAuna/I4nrItxvM3DpsUfY8M7FfHWsoCQmjgkUZ4FA5Ezv5JWwwf
BvF4Q8exhzIncscllMfTLnZJ4mrpIoMwmGyEUT5UxuCnDuUAiyc8kj0GzKcn3YvYoGryPlmO/+35
OriXOHJz7kb2/f755jiKiYp0Eh/bK+k+o/ccVs5xMmh+fzKelhXswwPm+2cGWAqt1/08JpnWS4o5
8UM1tY/lSJ213OpecyfCg9PBQp6tcmfNnEvjavEIk3X7ybT4cedBD03gdjfodtJTuFoMwM52sWFS
7AXC+Sbm6uzM6XdFC0fNAdgqRI5uAgvT5hTwyW//uJ3gyowphAqgEtjbXz3lCvmpO6eIIwb7DNAv
XFdo/ghI0CD2kbEkkvRcz5wmAL/7hqVBR+WOkvzRGwJIwt4bWqq3IoxDXzrhZxVE8DbXr4bzBj0d
Cv2MfsbB1aJUgkps88CSuwzYyUaJucfX1d5PVerum6SXt4J07N6Tq9mZ7+a8xTU1Q0wiKutF56bW
lDZ/1LNnE1Q7eUsUx3zK2P2vIj3mhC6+EbQgk7Q6i1l9NxThMYNuqnPaWkQim0XB0V290Lm9yewq
uHAAKI8BDfFAGStVVWoHbkFs+r73bl2Ma3kd9hvMyPSlh4r/A4I0gq6iZZ2zGuJfjeJnwMPdBbaG
ldWJSRXL+nhNBlK9ynT0rYFt7SyEmCvTjuTKbO17YokJ6XIpNUiCmkyteuyt0DzNcaejqLO7Tdp2
6N9y44ZIR1xbXXkWmTNcrOWPMmCFKshZTBoxQtbrsk2sBMhJuGLmwI3HpPgGGsHjEE/vpjQkdYrp
y0ny+slR9Rvfy4QmPKo2smlAylVT5OsEiAWW8YgmD19Z7xGcuS8a845g77MyoTZmEV7tsvbEzQQ3
Rx8nsTZ5eHfjqOggpJAoKU05p7yVLsIuxFPhjIFM6ike3NkKtlHZYU9zWUycmdz4FvhdGuIUt+v8
TKRlC7Y0GVdNqc6TRaB2kVLfbAnRS9Qg98FQ6js3ujc7O1zBuiamoLdISayHiwlVsUrVie3ntMEC
Vh1LEos1E4O+agYguqi3Ny2W5LBSZ310LlqDXsqVenIkcyBZTVVM/NmUa9uR2N/t0MNJBp73pIvw
dZqJFhd5cTdl44/S+u04/Xg20kqSxcRiyjkgrEDJe3YFlTZ0qOqbxS5BILAaE8Ja9dR4EtCd1i2t
mb2H5GdO+AvbIuWMPJqWLwrpR7OEEZzGZwm+YKc1gO0imJVrizjuW9e+Geda7tGAX7rOnm6qjOHR
YC9ziZJqOnSdYwq9pks9Yzf0lraL4mwA/2gT+CbgifVUg7SsfQ1CozyowcNDXxqHIOf9VKafkW+P
w98KT1P33DlNtkGfROwbLP5zHbhfJgomp3gqgo0Zc4qHgb2kIYzRYzENlm/GxXc9Si9GMwZP6VNd
bqAnyGAQ/kzO1Np1+D6qJlm5lHBOlaYhWoiK+3ihrsM6Q3fvongivTyzUQ3O4zqOUNk6YWRviGLx
e2CKuOvy/EYM9Tn2Kv4FaFZHLYBD3CbI9CPrF/8kuNGMgcnCXRMhlVPvzDw/FYFYlfgFNqrHcU+i
XnfTwhkhKPI5HgMkl4X7C+m786CWU0Gnn4DyDvuoeDJMTZ1Q0K7/fEgu4MstmhRC7k2v3ZHurPll
YnGi7iANBrXzhBxXYkPTFgjEpG+suBxXYVNqBD232UYKCNapLTeQnwh/yiLQkNV4a9uwCHrL468h
fmEytXI72mayLTHrlRLwqCPS7CbOmyM7bf2LJp1vzkyTv0xrAXpwoUfUJsy+PDKeI+krF7sA1FBJ
91gYx3LJgNBiLm/R7VrYsNa2asOL0nu5HczwIZvC4UAPYVjxxF7jeNS3U46dbzIGbIxRssGwe06t
pMfJSemRTlKECHpbCOMQN2wrgjg0fHB8e7MjQ6Q2dtKCUBbr2UMqmu2UBMWp6PGCRh4AR2Cu7XaK
YyB99iFIDNLrc53QXIB8ax3gL9xHRMNa4vhmSN0tNbrXnuX8OEE05PAbE96ZwiCobfumLDzCjCqf
MwVrWClNXw1ga81+fnXQC66rYu6Bx1UA80P5IEjBWzm5ADY1MWeb0DjrJccFYHcyptt+mLKdabcO
KiMoJT1s6Q35dvZrXBcbwwB1Wjo5h/4ZOyEJq5sqFk863RtIIs2javin4UTEtIvFoQn2edOFh7qK
C3/5vqgjs7K3iVOt7JERFEOttUbDxnlh+ZpBRC8g1wsk5VUjq/4UMPHxe9aUhuxLVZXR/VSmgAle
jcQ0D/OY++WID2RsPIsDa2+ubLqCayeEn7IzppAIwSbE7K2mn4EiOJ1DDEz/Eb/JY1Ek5RdPE9WW
YjnZd2pTRsFjadfam5CrxlYUT+e+3jSq3tJQiL/oBl3IgNZ7ONi73GmcLfuaTRbrQLzp9vKPLd6/
CB9Hj7BXenzNhgbyz3kwwUTYBJwlVXLuB8ZNPGYUEbXpjZVJ/5IFE6lDiqhyLZrWw2Q72zkei5Mb
gSuNCSIk2KnmGnF1tgwNgB/vaefOxrPMmq8N4Zx1fZnMuYL5ASAyqlpftPQecRbn52aOzr0S95SA
WHlaJvfJhVeSSJ25Kvyem3qxM0fAga6siOnsvoG/r/Z1Bhtk1rMNc/yrm/eUq/lFKTnwUceojDD2
ELbDQqRcKC1Tn6Q7dLF7g1xfswJr3+YMaemMC81ll6bezqRBsItryhuBlq4rDSRcwtnpxnYKDzc5
wOhl7ncnHiDxeAmCdtzBTVDpBEUbD8TicOBIC4zEgQ5DBwX0Vsv9KnuSLOS7KWKDlNFpWhfTNsZi
tlca6QyIVx/tNHu0ZyQLsbHUsinDr+JkJjvLZMItc0L85t/ZryEK49vKka8E136fzFT9YFn54pFF
9Eyfk5zRDDBq4r0kcWn4cmZ/4+U1x1zgxsATqxWba50Brlg2LM/ZyK6uD6j7CTOYfpSitb6WRfMa
jnVwb0dFdxt0IeVrdxcaTGmwdY41AUpQJ9GY4yPHJmGVNT1qRNvMjL7rzWKTp5Zcof8h9jbKu4tN
wCm+wG4BlGhonKv6nIYAAyjvbDJFY0T2pMq7pNWvkrlr7+rc8U7JSEyKRhpWFBvY+JCXrexXxjSZ
NvU4cYqVj4Ot2euotKbLUN977XfwoXjZHecWt+Ndkiv5dj8OU/StiC+1as2tJ7HokT33sxfea1Xj
tzGG/lBjVDBGUgNtcvWkXR9awrjoDEEx5XsgnDQLyL9y5plui9T8NJYXqQ/i3IbqxXWPNSezDWO2
XeUBfqux53k3A+HQJBedG+CGQPuZJAnveUiCs2pLeSHE52xKSvFhIZJvmW91WBHcgYI5gGYLwk9F
GF1lPMYhZpG20xEUR0fmMWJpKgfO+dJ9q/v0YjnDCSnouLEDYpmKMd2g6B+tfhuTJnqa4jQ7TFSG
tSgqtkwEJHJQry8oBDwktXeEgDDeRgYbzqJSe+ZQc+VIHODDU9dZ4WNHiMqf+TxbPjqFwi5P4R2p
js+d7ZTbOQ+mWz05fHZ1ja8spZe/MkcLnIzme/ZMkbgiL4BEA+BKibMZczJXPFpYLoCClbFOpzy+
AZ/61crZjDKcEc9AKzApb5xJSXOxuMF7YOVrZ5AJqXRxoDNfGENmrqyMjD6Y6ueM4bVKaHmsRml8
SYd6BDBTMGl7pKElhQOzISle55Qpvgy9AeNaFGySkYBatPL7MW7UbWP29T5tyu92nj2x3D/ORTGQ
scAiVKdMHCrKnieAmqHkVQ5LSDecw0f+d1oj010VsiPSLbaBZnK232DuGNadZR2b6WXZcieEHm7K
IXgKaHNtndFQtCztX6XyvtiD8geDqn1EheeSd8lGpPgZABgmSPaR2q9VlRW+keen1mxuOPt9L6jA
b1qrytYZRVhgV128TuectL2i6ReMBWUHi0djl19BwP0aZ0Fed9RPuxQKFAbPFUUHwbbMevIyTCQd
QzUbpqM5sEdlz3GiEnugTdcf9Ogpc6Ev5M3BUYSlYEbD/zW/QFZiF0/GwirpwlejfByakFJ85mh7
y6IdawVJTxZpFmJVNeADFxQCqM2y2wIKVLdGC3DbWmVZdDspGwBURtJ8X0d82uQqHOdIPqWdqPxy
luockvbnxM5XWTQRjtMoPvadxTGoZGsrmup3KOVlIhRi2y6Ui1ER1+M1v7i50J+agat0oc6JpO0P
c9Jrqz/vOR5a2oAEdZKExOeX81935NgFLVlvdXwWNcShGFC+FZCU3lfDJ63gjx0s5AMC2RblPCpj
NAfen+Rln3CCi4SEjRw/wj5+lbUgFTYBoBEMoFO98LVyNA8KyTqPgD9hKt3+vZjwx5z/vpLiCUoY
QMRw4FOvum7lN7kZlrj3CdFmI87+I0JFNgO/G4Q1bGmY9/vWhPLc26h5jaVsNEyieg0YXpW+1XHM
ET8MhDuMcutozeaX3CQ8IbCicJ90Fpat6NswkXrRhwAosuk+UoCxEo0cxy65rcBcPehk9hGHCojX
AAJPY/6X4YQ7u1qsZZIo1hjoXe0O5u+pKgDI5MkXmY9f9KLDbmNawwPumfLgCBX67OkPept1D6LR
fmSW1xwIEHhVUKEfiJv+WoTnpK/7FzMoLc5H87y1ysra2XqW7iriSTb4pbK9N6fec9yiMHsKo0pS
vctYokZywdQSeUYsFmd+cVO7Eaj4AY9q6SrSOmF/DAnmnCELx3VAZg3pmbqNpjdId2Xg5MexSM9R
Uzm3ptv8DAVaNacsWdz0UW36AYR2aa+ycdbOJNcRRug9NY5dnXIC36icBv7gQb2HKv3bahj/sTbd
mmaRbsyGXUCr5JesKV8y1KQNZ+X7dJ4Os5fc6/bcXDqCxzwrYupwu0czMqddO3CeMbX21hDY4RGx
hCvdgUmTOQFc2rElelrls99QGgfJvOnZHGzzUVIikeqAHMTaFrOz09K0wZo23g4BORM5uT/IrUfI
JzkRala0C5T22nFEWI+DHvizLZ/gMbPDqxucx4N1oNT8lZZIvgn7ySaWGvqZWQxg6HVFil+8JzY5
8OkwtqQzgsVLOu9MqNvGHskkp9Yy3Usz1w4Z8V3Zc8yX+iQmx1ib38s6jF9GfVKYnMcfHdR1qlXU
IGbUR30siC0U5gsOiuxs0OjeFWlRnSQHpJWY2crVLAwQOEFCz4acyIUHUvhnTo1JVyBMbbifZnkH
QaV6lQHTKeFrq9luGk4HCyhHg0M35T0tccaT1Rb9FtIyMSHjvTHc1EU/+L0rc/JytWmf4MheS7cO
16q0wnMxmWeEnsZd5RqvFQqCL0Y9qiNBTebaKYr0kx7hh/ol1Tnax/hdEMItX//7uWdJkedQHk27
ovfNegzW7YydmP4WG7/AlwD/bB2dxGechA94ap0mKOpYajaIpugnLTXkf3RsQ9tsYI178y5x9QCT
WkJIbfkmrHm7xEhMiAZq3FM7YzbukpLj4d/nu2VGfVc3XlqwaOxRN9LPohnx/uquzo4rzsS8K3W3
Ow15+zPVHbFuh3JhSU6ftD3+TJ7vL7dg4MQilLKZQ72rVpXSm6SRmWntMnzwR8vqwW8tvMmguK21
Um2swcNqaz1IuytOxhS8tJ6urbtkHFejUGo713q0TYcYx2HeJytlOBv8v1SdNJ1WdkhEVQ5eyxcd
6zdBk3eWIL4xcw1/HqN+K207IcdnhFYZV8FujMNT6k7sp7wZPA+uZMVZNvNUfUjG7iEaukM21+wK
tIqQ406+IetQfrIAoHg+5Kdpw9e/vw3gFR/eh2TVgTSBAx6070JW++doyBCRhXTZ9J0YA/3kjg6J
EMS7jWhzbvuNEdO0jmLprWNLeyvsFrC+Tj7a0CH7GTMNqmTQbYbJHdc5SKmkNLH55r+I08bLk7tY
qrsYxmmd70gjIpyN+K805KQ5mT8pof9GOjwB8kxZf2qMjpx0n1BzjE+2iOqd6+akKwlxY45ErzQt
KWiF6vnrE/M4qYnCVrbAdKX5rSmT7qW5cciKXUeeKA+BXoybRnNO5LV8Cem5XEYbgia+qWll5Vpw
nnT6MIPNxyfSBb3uqOrFHBAgCA6HyDnMcT/CljzW9ts8A0+Z6v9F2Zkst41E2/aLEIE+E1OSABuJ
VGtZ0gQhl1zoeyS6r78Lfm9wLVVIcWdVFWWDJIDMk+fsvXZmPNtOyGDVUOocDZ1LlV4a+26obsfJ
IzJgWWi1NE1y6tN4N2cYX0uPNU0NhgJ4UhDtELU7kOjRPh/hiBl50+4H2GIbp82WEygreKAgWs1R
NrfkYBswtbpXJx/qu6IsHmx3UpdJMv5tmN3tV6LUImIax+SDN+zRYy5QAyWLBbmVGpmj3rVpRhAw
Kthlo7Ot9OTZKOzx6I02AcWT3DuO2iWaEwVm7LYnO3GuErr/+9qpuJcqOyF7dm7T2jhp1lQdB+SE
qQhJdh7rDrmRwzRATrcCvemmYNJ3nBVmV9KozF3fFmDSphQom2VrO+pK0lG5canMuqMbC+lnO4Ky
0wP9fvKO+uotTD3Qn6U+nvqcxwCfz7yJ8vhpoA9/FWt9eJrHGf7G0jzwKM9PHK/oLxTWPyXs4St7
SGhUW/rJWbLbIXJuor6WBzZIYgQdA+ydqQVyyAmvrioCMKS9m12nelwwrVK9V31PmhJsONQGUxCW
Tg+bcyA6wuqdw9T0EhV4UFEFX0o3GTDhXGV6IYKGRFVEpsLc4dohs7B0zpWWPUR5ZT2k1mAgeY0e
Rjq/IAW8jenGd2M1z9u0sN6TVcgnKgNM89WMiwE6Dg1MjblMUTIr/OYFX6dgfy2ASCYQSOmQFung
on35+/2ORMLIw6Ddwa0p2LaZRqQ0hiPzMiPSIc7myhucZB92vtbO719f3Pqvi7PuIlH1hEQf8eHi
A0yerKzx2PXDzzACEZx60EUAMN56RUUSTOxHcnpXhnvKsIFviZR9rpMbyQa1ca0NuFtrQnVNPfST
ySIBSYsRXnfj3Uhs7RJpPyJP/Bgr2CWtQfxftDybMTnDkZx3bhn/BE+n/o8AIJSjmBfZrJG9rdym
D1s2S5CBr87jx6w17eDYMarrtn3w6MV9N2Ncf5qP942aAOXnCgOi+/n3fVtkjbSHsnU/GKjMiuw8
5TzQ7hjxL4PTH8yOVdj2fijyOwDcLs8S5jSjlPKbD/JZ7SvRTZFviHkIAwiMsb8/SKvj9tbcmH6Z
lhGfoXcPSpLw6GSMARL7n1aypjqYu5ng0RNkhDSH8pTI5d0hUgr89PI8G2a0kdWwbOmQkwimFTnw
wfAwoL33THLLhceUyMEp2BTB10/gpxpr/fCre5cSAJW4/uGGpY5ht2R8EsupweytxRqXnGVH15qf
5vzozdNWM4dzaqTimzLnc5W1XtkxECsxi7c/YZM0zlxkvrk5ykQ8A5VNjSlKutOl9atJwlu9F88F
CIDlfikz8d1wfr0nHx4eaPzQzk2kKnSRPzw8oSPiJMJeiwzAuUylFmiGeVOFIIhwLXTe8j4Nzy7n
fbZxeCXxA6ZKczdx8NpOXmwdXKuhTaBtLG+4sxYYEF/flP/+bf7Xx/ugjgtjyrCm4JHqnXu3Xc5/
NFNaDtScE35tUoSK82SeyZL77q6sk/mPPwwncO6M5zirqfzDwxw5Cs2woMVX9A8W+a4hUwo2SSc+
kTGFs5PhjrQDZygAIudGYER60C7jUUvb76Sr/6GiMmg+OJg3MAciqfrQexgTEvAYxOb7jrSoMTQD
Jx4g+kzD2zB33nZaaP1N0xbukbfRRgPSl0N5oIU+2W23pboppzfZiH8MVQD6uI/b8RHe0zvSN8TY
5CASlUIzm3g9RY0JvMSPGjQ30o2sjTl0b5rdPEyrLsT24jsdQxf97PjHOPz79b02P9WXpBLgsBbc
brQSxsf6cpnVQDstxIeZ8sFyMF30P3n18vaR6eotcz5wnVC/hix/0REXcBesTWfIk1WgqylN8UOY
GvIba9nnCEfBcDebSed0TwYOoE4TiHvGH7YvfYeuKSWWSqPVWMnx+esv8tnIyRfhW0huFP/A2e3v
R8fl6rmq3GzvpWDyqxli7uLxEaLMfJwkmTt1fQqH4WZVVFU9bnpSRpdpekwlHTaku+k3Lzkym08P
M651WLdIMlmcwT/+/YmkE+beOBT13u6vEWcDKmTaTsN815VaseOoQtOa3OSB9+gEb7SMW6QZLY04
BBh+OTDApdoNOL+Ph7BSCNHSn4YkyVDk9rhPEHYHpLE3u1iGNuxueW8QgLPVXQf9Q0JDsojOKQGp
PbCAqzk9EcrsnFwS7UfmvrdaggrOU8ciZJxThuOlEOIl7z1nByzkMU7JyFZSf11pVoEVi7u0VREk
nqnbIlwKMct6/5B1SMpBwkgh6/XwxrbwoxEWN/t13zUbQn3kcaAGs83VdaOlW8ZfTEg5JCEyzhCu
o4Qv9AufBonW82JdYtMrOep6v6po/Neooneax/FuBFtwqpbJC6jz31iUcF4X90YvjL0XTUNQxW2x
S3OkKE5HDxLUbO+nwNtg8477PoS1zqabrpD1mYKl75+6objNxwidS6wGetMOdPRJ/mI9lpu+b8Pj
KIkSjNrEuRNe79wxYSDzNWBj2Ddj6L25I+3ds9IV4Km4PCUkUXP6C48049vLZE2j31MymuN5ksML
tS+hsmNP2GHRh/sQQgrj1VsocBketCnal9j2NwUJQosYfoeh9nPILZc0cvbhxZ2vyzyCdJa4Gzee
L8LW7juElr5tLugX5XgveuyQbgqgymzbS8HQCXOVdR4hjtWNQeGqCViIFmRel0J9TKZDN2QGTxln
ociYsfsK8W+hKwJwBamrsyQvtw857caLtfGSEV5T2zy6mt5s4dWF23l4odAPUdzBks8cjNvFcE4Y
1fglE8HJGEhuNGpCWLv94lXgax2UC3olUPoc5hC3mWWXTGkS3LjdHPmlO70Meo36t3nt0irbV7ZI
j8wN4/pUVG+dIGW1JaJMX7WjwgFDxQNB7uuhWacVDJODaHAkx3wEARrE8kPKON4eDkbTcaSRWFFb
WdxWvSItHgFVoYsbpeOfVKPGRm/z3A1PdFqgJCZwcZKzjaAqcHGR+ZrS9qMDBIKn9zJFmuYLM94j
LDjUpv3eE9Yul+UhlNMha/rfbmVDrkqtn1Fs/DJiw9wYjKKgJuK4MMFsJ6XXPonBME5jSToDLzo9
vSl2DvyWOzQ3GWxAe59lonjEeToRE8hSaWXTM2og2EBYs7epXeAu8iAI9qUJQrWHMefa6KzmrDto
zIpO/WJyDM6lPz2hYR0DtHl7BcmEZ9F9lWLMEJNO1xXPTpCMUxJYw7ArY3bXKkxf5yGLgpoTAHK5
Zs9NGyLIaoy34qNKIBGOIg/9rC6oHMv8Ne+Xnb6Gl5ReA0IqTr2da0bRMW2gNVZuJE4I0Sqlllut
GHcI7YByNVIiXojFNkxDa2P19RtB0WMQYs7xh7ol17O/T8LKueoSzSAWGUZiQjoj04XwNYxp/iAT
Sm7GLL7COw+McqOnjesTZj/vw3BqT4tlP089GDTdJDsOsnoSKxaA1mgPk4emjAN2zL5V9pcRpfZG
c9VWSWHeTFWOl0kv7rv8B0li+Tpsma/dwbEvaODgPGfzphBIC+IqG+jAsbpyfo58+p7DVkFiYELj
8Yxk40NMLoWvQRnZRK4K6j7sd1mX2HtaD8tlVIZYEWKerwpTQGsnoUPXfoxJRlxbJElgWUw6NlKH
Sa98vAvDOsxRCCPIbi5LcR7a35pkZB+9VV7tbiITbGS4JMYWjtuzgRUP7U10LgnKPA6KPzc1g183
/4R1kCs7BKG9kNak0AxGWH+6zKUpjitu8ShBIjLM/PSXDMmeswaBuCqjG0Ye6b1dE2PKDiI5z0Gg
cLUnj3ITndy/LSkYyNwmZx8nHvqNdQ5O68HcUFGpS+LaI7eC/gHEufqqk7XrK8NqfmaRcZPLqXiv
Kv0O5tQmqRW5144WoLy2ttbQB43+R5GLCLJMbd5rXs62D1MCk1BmV+hkUrsaX/OCRjg5MlpGU6ld
NMaUYOsG16g21QD9OhUCmxtxrEqlV55Vdq8yX8C/dwGZodW91lLV203yOKFiPGNvbwMPv9Cualms
utYe9k7eELrZYJKyQzsK8rLx3XQJj3TV0qcFWXKHn+GsKzKGpBicbZlU2mZGWhzMq56pmFinDCt8
7MbiyumHcp/LuT0rJlWxni9BYc5i900J9LmWszmOYrjVmeBJosL+LjiS1s3iPGrDwFTqrW+qV5My
oLK9bFPjEDqiEXqexn/KzCVzIx0Q/lijDQ6pRaLv5dPOTXpf5phkMedeZTFSh68/33qY+6u4x3CG
4FWuVijM0B9P5+E8TSOLIJiCxrohjhOloMXA+OuLWJ+OlN56HjZwY2BB4Uz54Ui5vhJK1HGyZ+I7
bxJV1Q99Hl3wW9SPWMbeIoMl2FQer0LBVF+btS09VnCq1ZwevAIFFe+xdUO9Vm4nHLQ+iKtXOYzO
wWMGyvI71tRdipAFUkvvhGxhsnjTMYpJRSu7ipGcQ3ZsyZK/Uf3ocIgzGNx0Mu8fvIEJzdAmT84I
jdXJL/Tw5kMU6m+ml6uLiKtv+iGfzpn8FnQn8KDZ/B6fRpeLyBmByS7Z97UXE+6Y0CREVP9HmJpq
aHL76LkzUAl+fQ/+47JAyWHI4EIx6ZF8eA67qRaDLBHWLnmV4DxVDq5cpLGjWcf7eBCwC6roxkpQ
GH19YfPT+RFEkA1xDK/V6h42P5xcJ4H6pw+beP9HDBu3WD/KPp+urWG+05SdXs0rbLSO8QYgog67
9ClHdryNLIaEnirNbSsTFL3hfIpXEZQL9Nf3OsRKi3VXWOxJukCZ2WJR3mniO8H8n2n2Xy+IXJ9a
VzgY9rDqfTTle7JNrSaa8r0zOSjdVEk8tGk1N7OWR7wr44Ipxb2YtEl2luhd9DU52y8RQlU7NRtP
aDvHG80tZ+F2q7eG+837+x9HLBObng0KbiV9uB/bhYmeOrKpaRMm+Kg3RX4yB2xdmejuNerdxZgi
Oha02rxxfCZO/dk1F58+1G/VEb/VA0n9+m7b6wHqw+9lgyvzVqga7LeP7t2ycSGMKEwkpea+iX7U
zo6eql2JaOqA4vlYswkGS1W6vlsZt4Pd/YxFcRBN1l/adA0e9QiWStFBM0966sJiOpgy1bc5hFVT
7/RtJPss0HsOvDZa87rHNCczEZ1tFZY7uSZ4l2y7duHs08n+5RSIer0Zb7zhjbt+LB6ApZ5Gs+Jo
MtKe90pZBvRxzfHWmJgvVDWK73Y+9bH3nppN+7RkzXdNjP+6ZXQGPXqhfzhH+odhopkMXU1UaroH
1gxxZRRym1X179YCS1paUKEXIEzbtOMwGRvH2W6OFmkaO6uE7pa47KMxXY9v3tI/aal/3zcmfUCA
+FAAjGnB/b1P0dkaRTezEWiScLM87P0Cyvop0YmSH5hO7tE5R76XhNiubOmPQxwC6iBWLGESes5j
kkhmi75MEf47JdqlVW6NJpGcEDTClFad84qUST8wrwscRv5bw46tPTfEe3T7nmSTaThKNXeXwWUT
sFv1JLRo6zrZUZupdUXkeLetwVAZTsTvNF2DhFBWb7ppeVLuYF63AynSJNqnD6Kr/+2dC+Pa6XV2
uororOaW8F3UzUISDMI+TB047lNdy3EmoNqEorDH0p/emz3/0sT13jBpL339YnwC/7P586K6tK4Y
LsAg+bAMIi3LOuQ0yb7T24c8BggQZi38MPFoyOSuMuf9ilJZZrCdTQM2QR+wU6CYn+aWQyBG4V5o
t19/pk+bPx/p/0ORGOOxH/19zzliKcSPA1tRP74psKEFFrevL/G5/Pn7Euvm8L8G5zX1TRg3RHmn
3l4Kg4bqqiNZ7bYIe+1vHuLPa8/fF/tQZnCmnRNRqrV4r+9Yf25ZCvcsRqCOtN9ff6//upSglAFu
SYLIp1184iAVOzXk5sZdzlClTk5WP+HaoNnfPHx9qc/zeG7TymxxYRvRSvtYQs4dZtnQWL/WFPmR
k9JsTv7tnM4OoqrKbikuN7rMGz/HOrdjNN+V1nCNtbTvEKzhIT0MxZSi2vT+HaxfYgAQEbOXYHfn
oWqyFsZEzOe+9A3ujcFmYKHqF5yP5UazeVL18CLX/CAr1gN3ZGCd2M2ZVOuLPedsOHUtNvYakdMv
U0sltgzYAqttSh6A78VGTcpTnEBedodv+tJ/OAUfViw8ezSmzTWF1Pjoi2zzFtBGT9/CK3Q/NUkl
aokaIo1Ww4e5CQVq3k4Dg1tY3g0k4nCrdwlMWxcE/URbFTnymxpY3SuCtZnr3VvFRFu7WM+3CATh
gdNCLkzOlx1u9ykKSKQMUkOQLKHHtCYkrHBLf05F/4Y29GGa8NXoEBU2lglGaDWMzlX+0AkNtUP9
IAZmdemIySgEsfD1A/JZkcdDwejC+AN14FH58B6vnNC4igoeRsXptOoH7MN1+4KIut3FbY0iYNCS
jbKrm3RGWVvZ/UCHcvgWu/KZ+goPko1NRyGDz5eC6e+3vakc2o5JEe+hIvqDxdDPLFIiSQlXY3j9
6iwRT0wYxz5oy1+zno5XC7fDayfj3PAUD7PhoOi4LSwVnoQLMUxAMklr73EI3fGKuRdUSzsaD14l
9rrbNzeGzkiP/2GFus2zD3s/22qxfYW2nUhW51p0vdoXzWVKAaj2pIvWSHzo4TIlrZoevWiLaitc
7cddG0ST1R97jWy1xVSQrrxr5SKgnsEPts8QWlEdSb6AmRnzTs+Vi51gvLIymflUttGVoWZ1pHE9
Mdq29sWsuUHUhLGPtfy5VEwea6xUIspsUh/DtWe02kd0diTakwPfeNtDj9yNefuaFcuvyCpOFoo2
0kubcIOjQm6ZKP6yQ5qXvYHFKkEoHITjm2EjBbVHvcEewLhwUToNukK8dpZN6MmInuRVGYgkEX0k
/tQk15j8h6Dt82OeqIdoYs5YpSNWwCrkn1pykBdSwFL+s9cKe5s70V08/UP6La6uckbzoi8JFmDl
h616N73oDsnJnYim5z4Tv90XJhov2TKiwxeAfkdxBbcGMTqhvKYN7zxH/1hCEKc/jzQ+d1/sBNxp
wTCaUxAFM1Efxi6c3A79AMgwiYSf72WeipoAAyjv+7rRMCgjCd9GRM9tJTOCBe3+1A4sV9E/vasz
7zlJeyI2pPRONo8KqQTgXUpV/fJm6+ef+jixp/dkcdLNCgVq9fTIO1OhdWlP4B7ftaQ7jp28BwgM
HKQ/TITLsL5p76B0kn1rFZ7/O5sI+uz4PTfGapnO0vY0m+Qe91n3kBAtsjOy/owhZdnk1bgEkZ3+
ZOQdAFXDbUaVEFS0yzduib/AmnJ4YvPAA4oZNnZaRDuMJDbWeoqAfxMuXQIqLfNrGYojhpL9gmV3
y3OFOtmj29NpwELy/LnJQxCDjrg0GdEPGpqAzWiPCadi/amHMS7jjmy8tFl2jst/hv9wAslmQUGj
fVfgGXRWRaHL+Re9/JWwBY0Z0SlYbJKW4UQ0muqxjTk8xkUkzs3ClKaHH1HL9GHum4es7d8yzlHH
yS3uHVubTqoRbZDW2vWU36mhjt814l4FM/rNKN30fqyqK6IRuquuIx5yoR/oK7wgZ+UxxJv6ZT0y
IXudbGTrXYEytSFmGIXcpegKy58qj3CsSXD2CTMyGZdnw01+wZvXVHeH0ftXk9HkjKTackybdiE3
E+7vYUy7d37xxG8TvntotWJvVIhO0pqBPGjhzYJ2dD870PRdVi1/cusfNc8Wh4oGr60zuIdIG99a
RW61o6EtoHnobQzLCUonNLYFcbW2Lo71dC9CjHue8ag5JYwhevhWkmZEcSAPMzD9tRaKpCoyH/Di
y0NK42fdrQUmXvckCZzrCTJu4oo3I2ze0UTeIaKJz4m7oIXLrMOA4tWq+7PbJn6VlSivWzlslNaq
nYvHasNJ3Ph/5vlSMLecim1twg5DHM32vNCONBUa2klClq7lC/MZ+Eg6LIy+1jarAh3DmZFt4ddc
5OBe6XlikpxJQ5QBKpx+LIWzaVQHxENbM3t3GlD3sj/13TO+jRO16kDipWlCQwRvgRq88MJsGzoN
9UMFOc9Yhm2bMtkxrMWlPzncJs2DFg3LwSmZ3xaZgyGrNX17rNJnWjjNjlDfwtNfjaHscFJYNOPJ
Dk/S9D2DTbs6HPycI4DBn+kh5PKb3kXpjPg8VyeCapaD6b0Ii8QNWairpqT+Cbue7AZ4p+ZsMOBL
1c0Extiyxucm7UvcHNwKvawORjLS05f9gRxJdTLI4VQFAeBee1t2mdwlinBBp2oYIs1iT4I8gqWM
46scUKMiHUgMh42GyB/k6WLtyFt69lTjochw96q5LRgtZ0dr1N3NMCIzMlXZ7c3eURu9fkwJH/G8
kfPYRIh2jIMK0hokED3d5hiyUxtJX+McDQ3/YPjuJda5rPrfuTn1zAFAVNiTdyvLeCvUOuF2iVPJ
WgwWaR8HhZMhTLR7eqPESjFag+9IuqGuYK1XwCUH+yrEO7VF/wioLcWG02uw06aFKlCeiICptzDK
6PkxqB3bbd+Hl8HsGCfnTFSb1EZjPjsbJ6dN4pTWAwYikB9ikbyRxD0NNhIkCmiTvNj51BRVio1H
DFt86qRahL7jaYxHF3VnxZURYLjH7laYP1WkXhaDUVYxs9MvNRtUopZgaKrLknU6vmpFglN/Kwzv
0Jmh2q5Lkmbx5avwHXX1axRFdy56pVOX/1Kx81rRUtnZmnPBUnDdpDqfHyfzzkjlVi6XZibQuUnr
ADtlu0nEtAAsED8ssxNshra6aj1knyqXO6XXD23WL1tJhgNGe4lcDGxSVPFWOVrzpqAku7q6c13z
GlF9GehGcso6V98xHcS7OUZ3AGN3KmYsokca/WtOZ36UmO52ksRLo+23WNdktMs1y7vVNftnNQrQ
83gS6q6hd60J2InGzSKy0s/dmYcvba5dFZKm7mbwdIHGkQ6CbrvT6+ewYpgpCu92NppgRnCwKZ2K
+ROKh0i71UbqAXzouMKR4KKMtH90q6dXgGvcaQsDGPsUprE6CKv1ZdbfjgvUzMIV7b40QBeKnuph
BhECGMRlIHJkBE0tTntDplHI8DfpmKyV8Nzi5Owk+ivhHe421khaAXlAYxbBFEHUh5EQFpzrAzbR
BVZIWHr6FnM4J+fqPBRuGlRs/5ulZA2uzH5NkvGKrRsjb2AhMYK+jM09lLw2KTZ6Js42Y/ttpqtq
O2fjbztGJI+I99+0opQD77yLZ9NmL1veu4LIGovnjteQsboeXQvtokT+0E+gJ4QstqHOLKhv8nyr
VpFsNhK2ZpSodHXdvGk79gmNInBrWOOt7lY0LVGO8vkR6JgUvRqrq9+nzlXIoJqlkCEKRNThXCw2
ias0xql6ql1S1kSIWYo9ECPrUCw9BD/aQFjS4BVpzHfqOnAgVQRyVvHOks8iJnQVHW68r2R4W2BW
C2SbzNsmRtWqOYuHQ9ZG+Gcr1huOd1D/ThqGz46hbwCEZh+DRt4MTvUi63W+LUdq34h11R0xriH5
xW4IYiGIVps4YToRU0K7ALtQ20FeJ0Q3Yz3GypEg5+zujQVHVZhk76XRU3nKdNguZgy/I8Qhpud2
dNU75LhPamfFpkYMsmsHpJeFSHoH3Qd2iaYlrTe95rMpLQ2wQo86m0mSne0mqQ17ZHbUdjxDhKaY
9OzzcrzKDU5YmYk1jyihZOrKg0oW45sD1+eWNud+OickDrsmA8+PdgD+xrKi5Gaok6XvoUFWMeYg
BO22t1U9GC01qN08G5XPj3LkaG4GzdhgiUbMsSvW7aTOmu3gzSkHY3M4zDPnmVpgQ1VJdx+XEHXy
VwI8ehra8v9MzSf6A+ocBgpYVBaN2r/PaIKZ/6wnSRigLkfWy2zONlrv3OGI3SQIuTbrdAa9erH/
+pT6R5v113mdC9ucDBGHMAaQH9ueWuZZIbFDIZHVSxIQGfYW1r2kPwMbpSDFee28dn6XtsMFgtBD
7TX1DchpFEHeOXSn5tCBjNx7SnvQwiU6iDjbjSzpewFOEGMwb1KmjPQwW+GDxs58WXoRXQ8zZJn6
H0ObrWBRLadgF0umFD1PoIJpxBrNCcen+EIjApBrn5oknH39zT/1wPjiqwhWrv1whMUf2lKTChWH
R88L8qI/4tF7TnRr9nvZE6qT/iYTU33XGuEWfvil5WqO4RFBSolR7+9b3HuNIiLXlkEc6yzkfVLu
Etl+I+5au9QfLsLfDmGAr8Y060/X6n919qLWSKhkV873ED6sQ02rk2ozZ2r39a+3fthP16Fdankk
c0Ai/KDLZEzdZEafyyCcHB2r+lJuhlp982U+JXYy20FP6KxgSJSn7sfxWCgUWTscV4Pc6DG+VPqG
Tpa4zBkD51GwgXgZ24rQI7bzFdbmZfd0QdJz2XhElUkIfnSpwGWTYV5YBkjBhK0oi4p/KD6mPQ2a
9smbPHzPCfPzBDncQe/jgz7Z3qnwjG3kGFj65uqmzbzv5OyWWJusf/+EMCYNth6sLIwcP/b2qWab
sNZNm+BLBQWgiR/ceop3pGqrS5u9eEXnHHmcXuZuOGmajG/SuiB/bz7MYrgrBpM9nAwE+AvtmVc2
JxSQ5j9UgnBTaXwnQxpbjqhIkSqx2nj1t2SiFZeInV6X9mHKCDrXXQQzTS4Xv59o3hu1bt23XrhC
jfKHqZsx41Y0Jh1sdb4rsvs0dTL6KDZ55+MIZa1kx5FLpXYiR5xCuzM/UsWRYYhr8UgSz4KgZ/g9
qNo5Jelc7uwY9N8QedXLUNMCoe7m0GPSDs6sc0ZbaY/+x9ypNn3qK8hHTH7fFe6LQsf2Oxnusm/q
6tjaUeWXhdXCPWg4B4rtHNvzKUlYhnLNxu9WH2zTux9Tq7qYbXaJXC061FGjfEcsGBZsijaR1X6z
uAXAfFFv68EIT0nX/eNGJ6ZN5ePYGFeaR/nkRJzQkH7zw+FFfygSgBlx2xIFp2n3phquBRF/0NP7
vd16TmB7zS8pmarSdqpWoN5MVRQPt6JJXrGzPC9LJsA3FbHvtZ3lW6WRbjG0Uw1OeernOHSvHAY8
2NApPznJNSui/3WY9HcOt9oKwog2Fk/ZMbF/pm3bnlO7fFYOMbWoyLQDOASM8DI6q6ylu6Hn8SFJ
GCKzalcbMkuoRTu1F1QeF13EL0276PDFiDiewi6iU7sAnBgL4O+xZCRPD9rEUgSupaNOCR+LDOhJ
WiokNYWrHan75M3YlBfaD1ecSUKGPIuP0mC4isI06GXp+GYli6BKjeitFVexlBuDcKQ7ty5+uQVL
vlZPw9kxR3WdKYv51gAjwXQ7bYtkKGRWqRXbJaqMQ1YM1Q+Q1rehUiGSKLfdQA7Td0llyy3aNJS4
QBiEqDANldTWQ+t1j+OSvVk8/5Y3F/cLoyq+6n6EL3uyK42EVJX8UAmGLdcRPqFAw4GPTm4j0qq9
CHG7hQv7oPDCahtG9W2Da+7EibQfRHQjaqxFxmTnu1GEy2kAKsDD/tBWzbBF1BG4VV9dCpdWWfeT
iVf8c4AneRrG6kgzi9ZzKcrDIrrCRwp6Qx1X/Ixa6dN0gIhSJh1MDy2+s5QOR9n7aeh1egjtGq2d
TYSgjL38asDcXjrmk4eaRnJyBvX3NCSRrxyYxV5LJ6BtOIx2RhcsrrM3snHe9q0JjGUpUdZYL5zI
DZgFjnWgtZn6mMgWvFBCBiKKXmFf6yelx8GkW8gCmBACRpMVWGqBOji1mPdpeRVQKkU71eCWTjum
tsgB3S1vgbUvxuQcRy5vgcC1mpS66btTCJ+g5m9Kl7R4rLPlMsh2PmhLOMJSoeXXhfl1jSp5YxWm
cxhrMinTCLKkaQ3ruMhA/+2yftlqJIKb4IhVC2X4KY6zDo/ctvIgUSI5m4pkviUekp+gbpXfADFq
DCu/9qrRA1BtrZ1r6CsmcEzkcPpvF0YNipZlpmnJatQuiX2gxfMYjuqOlNrOjxE2bjwZBp5V15i5
NPA6KB4O8JitndnoP4paxgfcXLu5R6lezf2z1YXGkVIAl9SIIBEr4S4yOSA5uTfcquacmndLMlQv
DOs3SGs43md2HLDmzAeqcnyETiJu5hGfrjVggebxswlqEyj5mIukeYXLrwD35sX7Oo7TY1uyIGOv
LI1iPgGIvNEw7p2rvrEuut1cN/bRw+94Hc7Z2vBHgj7P9KYrq3yZzMDVu1dr0DMfPiEPl9sXDyL+
d8qbeYNrnJYXplTergzl01S9AWY7mK3Qt7UE9xKXPNVR2vz4v9YWDE44ezFYQ2jPcO3vQgl2njNa
Dru+WtF+LmKiDeO37xQwnysYYlHROCK7gVjgiA/jGYlW1RkcDHC2ET23BSinyOUc+fVX+Syx4iLM
wsgFRg7yiaqLdBflc1rxVXQLDLqHxok4YlLDjJso65Pt6EUrBe6Sa+PT11f+XN5Sd9OTpMO5mp4+
8iDkREhIiK01sKvmGtTstAlH2+ZsHnl7QHN+vTDr/vqSn6avrLlYhJiIUlXjA/jwi6LojmfVCzcY
WaFGe96LcZ2tjDbhxMQFf30xb53M/10+4WGz+XJQQnVpfDSdm7KhzNHRpFtoUvCrRldIJLSDRLji
E4/5otceLYBhjv05c0+2FdG6o9cx1I+uQb9X6CPWSHqCuzaV7sHihItS/bddhuGxa/Th1BUzoI82
P+LlvUOhTs/YJM7TCn9AFtNpjqKZm4zpVPYmW6sW3zf9yIwk1rY2HjPWv/+h7MyW40aybPsrZfmO
bsAxt3XWQwQCMXOWSOkFRk2YB8cMfP1dYFXfKwZl5O2qyizLlMSIQADux8/Ze+1kAw7gqzIW2Soy
6ufGCnj1ObC9KFeeO1bqkyRndUWSHiHm1gxCMK4J8BlRWGC0z3b4EPudVVFZ0yfv9n3y1JITTTZo
Y3txP8LJ6KOTLkrlzKJ03Xe0vKkGjqHtKNvZdKEk5gNcGiEQ2tF9WNG/+h4z8ViXuf0D3tYVepN+
V3WauqqElW9mtdtXAb9bdvI7SBqgxWn/VLJPbjmbbrNJPOazi53InvrDbDP4tuJxq8WK3CXZVRo/
JCo5DiwHzE/q8YPzxtvbeQmGIZmK8scWiCNfrwmZOquwVqrRT0TuGUMvQaFNjwiyew8qQyG6x/dv
r7fOLpdjoYpeihE/Z+MXy8pvBymtiMhjdvLRJ5dZWTmt44l4+hKUs+5zxgW8OMVI3XuA0Ys2lzXg
7v038HblwGnHf4UhHIhdl24j6dZpkGYtyZaoAvdGrwZo0Ml5CCxvbOI7EVF0xSXdbHaND9Qhy7V8
/WTx0vaSZbRIBMWlJkaqssb03Y2+muQxfoq11hEBysd/xKyhMky1NlOlf3DWe7sc8xkX7/7L6/7L
3f/b9Q5DrTYp/0afCqnwKNszOpxS++A2eqvy4mtFBcd/kP3AjVjOz7+9jCHqsFMN7iOb87iHrkPu
u5o5bGuoBdYBzd2HIQVdRSsCRJV1XghCYV766piL634aAOlYHzlk//DR2SQWnDS0WwhHF++pEV3T
GE00+qNpm2yzCYwwu/nx/v30lvcNoxod+YJXZSd6c5ZWODFCJ8xG36qGk1EH31kGAQSJBquk1Jp7
Ia/yubjXwsAEMZdcz1YbbrVM1/3UYAkLqiH0J2iQFHbrvg+iszavq7YYH4La1NYd5ytuzuD5/Xf9
h8d+gV4QVoROGSPoxZZijIEc2loZ/Jq7fOQUvIqJqcO6xegNtCMn3fwjudIfHjxCtshZhO4N2ONF
4PLbHRL1KcbJZBx8hREYY4evRh6T69JZ9zGx9sWTkxCDBBHvo36UsC8/LL0AjJxLDw6lJnXJRU8F
sDktqAGvzshmlDRIgStF9fTcKf16cSDNHHc7MaHI6GEIoax9ll0z76XlPgGSA2PZj6RUmdFwTuD4
+ZPecFKzlOJYzdnnZh71ZXwxfJqyEoJrjbEpx+uCBcKI903i1hsCpo/4/oIbiNBoY4G0KZr6xM2x
DrWGZzImCKml860HeXokC8Imp0MbN4YcRy/CW0WXXiQrhmLllwzFHAj7vVJo03XFHnQ3fWI4ZXtN
iLkbK129moOUdQTUjU+hjFDJmE128cj0g8AW5M47sA46lXEedO5V2YzmhgRzHJOBIx6C/BvTo2SX
haHjM9/p1zR+y6OCtAALpvhRdOqjnPRdZidkUIaVvaO3DybM0u9a0vVOai3sk6G7mxgrpK/VOpkd
BPe2ZRJeVaTVULxHuyJFGg8VczhUBraGoJivQjKk9qOcA+xZPyrNmFdwiDQv7YZyrSbavBsHJLBa
dwMNt7wrqFw2yOqVfdny2TgyMjINVq6VfjJ62i0FHchVYva35A5Ue1XNd25aTxsX9JpZOTcuRGOo
KukGOHL2wr2W6XTXweq4Us3hdhTQCEJ33jhkGFxlw9iv3ID0tqX6APGGLc2SHDGifF4DnfwinLzw
3Eo1/ayxPrdqt25AWG5q55gzTtbCeUPw0OjJvBEHO8K8xGCm6u9CLdiHQAc3ScOyZFOYr0TU32kw
UPcVFEk/tfiryas1Yk6eDwHayZgtoKnFUknY3bgrBtWPZTzvAs0hknCy99BzabbX+jauc+j1plLu
7MBa69gzr9R02miRokPN7Mo9C9Y6S1TowBWDioZILRPqzLoXUcnTMSmf8j7aUw6kB2ewmTKhOlDC
s40yBD24laxFdGpStGPR5AZ7PRt+JWYgjk7SxTewk1xAfuAh0xzw9vxJSeifpQ0ITTFj8Qvr6HME
xeNWEec+tYiX5jSxUWKpPIp7ifLlGCRwHNN0A5ZlvkE70HuDpUnqI8CHTV0+JZlUqIFJUTOGac9c
0x8GK9hb91AgqR3GuN/iL1wjFzROmGDktki4ukbFFFsbv49OCx0m1OKznhVeYC1KaBspQdIX2krm
loSDNdQbERvc3UEFh5FgXTUKvtCe2ovBxb/rBgzxM4ydjs1AEkNjs67NzPRT0Kt+OUe4x/KGRCMZ
3vEMY2+lnliPWXp2EZwUsR4dMZfeuJ1V3sTpuiuBpnVI6ndtrXp4AIJt344gE2K3o4hO2Chm0C/w
N+fbvLaCTUuAqYeBt0YjZbm8J+OENjk+04g1EjPax0u8XUBnd4kPMFDwfFBSvJltAGdSFy+Hjc2B
XV+/2D3qbO5Hd7Cln3TdjsYPBwPsaSFpo/ddEq07syYO04m+B4CM7BnaajTo45lW7VZVNnHcKPeT
ajZXqWahB8uG0kejjYss/YYAjai4ysS2ODKCtkN0KPPcz4eA6aCvMx1hG2k/U0ivBFEzNOG6mkFG
a6FueUL6cmUktgr8tn6WYfv1/S3zsnpbPjThpoIgKezqZFO8rnBiPUXkZXbSLx6mjs0iykeeHFJo
iDrDtBwPSrVGZFV/VFnplwcyXhhSP5JHDZc8GMDl13/bONOcUUOmVxJfaP801DmLOBJWlpvpSXPo
t2UB9M7RKrY9ll7ZCLnNFhRKOfSIjmfnzg2C+5CdC+Amfnm1KagF8/iOgNZgLZAV7vQQTHNaQP3m
cOKgiGl83frqAkY+lIzoVqk6nYxOb1GNRPW6HgZjUxQCmYcZuqsiyuyjroEetQaANaliM5m28CnE
rR2dKv0T8HSa8Cj+EaX+THVxcmOo2mhDD3ZvPZMs0l+VljuezMHYtjXrR0cUR9YRExSicPYVxbbX
zejeVbmln+0+v+sCddzBi9s2sADZQkvwnUWQHuJq3qq1RJECl3rfBKgO2UlSlrhho4wRhsTA/Zao
Ey3YDjENaFnGYgbQQBf5e6Ez+o1FfiPq4LG3yrvJJPWvkoKcefIaar6AO6MvBahqgYVJp4jgvjwF
DqS7JDoU0BFivND7zlQ6v6yi0jPqQ4n/0kYx7M619ARdoiQiyIXcmREC73bCAbc2jQrc7FgNW1TK
6kabukfsn9Y6cFsoa8ZwrefoLF2giSiQOhNUp/NrAuu6SmOEMko5nZFN3o4pHw/tT32Gu40yS40E
W915MQTuU72pvV4xPoHGUeEOUHMOKO+Dwtm//4As5fTvxxuTZoGORJmUL+TJbxoHRYTlAmZA5TtW
FWzmDsC2KvtvThd9FCZ/+Si+vBLiNYGz4CW95fUT0Qp2gZRUQD/M5C9YMwqnRpZkq6iG1ReVnn2n
fGBje3O+WV5yKR9pjBjm27ZPage9TLglfL3NMlQ8A20JYC12Uy39TSb8GFRrgMlriE+IBom8AO9N
5T4hX+gddV+Ijw4e1mVZyxCPd4RVw2G4LZi6vr4KI4u7NjmRBZeNMIZpmpp1aFVf3QTxOSqQhwwt
wEFzeDwi0MSrooEkpghluuOSbqAcAwPIOgHSWku3eFza2DioSvmlxay8svqHQkU9A7Mz9syEpBhm
69MO5NAKGqZHM9U96uNI31NjjjOOun7qkTFoQs+Ps9T6Va8NrddLCAxZ58Cr1cJpqwzQ0dwUbZld
hKFn0OVoFvVyKbAh6iQXp4Wx1+W4t2Qo1poEZjQrdLEHJJhGTDcAQRAMbyf+VA/m1xbv+0bv2gZl
IezJeubxIX6n82NrfB6VpgZFuQuZuT/IIQJXHNgLNaSFKDgEgf/+rf+So/v7vc93gRkNuyfdXEQS
l760oa3Q2EG8hBI7JZx85+ncmH3s2W2mrW2tbY/RFNwTpGJjQZTTQWNIA8rLPDp1YR7nzv3M4flA
W283ZSxqdKcJFQooAWdrtI9xJHzRK82+YYvYIdfej3EbnVwGNl5PMMt6grd+VTVc7fc/19szG+Rb
Gp0W5zWsUubFLdaSmaPOlbT8qDUKxArzN1SquAYctoGoSldq7xJFqVKbD+GkfuAhent/0ylZCJTs
u4sfZFkFftv3dGswgK3iVJ8ytA/ZsO1SdT/E0vC0sTot07oPtto/viCkFJf5PrTdSyFBIFGOThkv
2GV24StFXF2hiAVGBovSYlx/+Cgx748vaDNQU13+PN3W158wLUjuaQca8nga946OQj7vDfiDhIvL
XhrYohCgvv+NvnVPkAK9VG94h1Q+5+WHNJowitsqJKqqmk5N31YYaYriyBgiMuJrKG0cB0smeln4
WU2x3ttBkH+0mL60F14/LohiHLK37CUiSbvsOiZmYnHYzYEvGJFC8KgIvdgdt92S0eeIAtFjbqB2
rcs1IB2Q9TMRMRAEC32ElY8QWCuAFMvtgGWwNH8Bpjd3OYwakp7HM/M5MSL1po+X4gahDhlTNMUN
2ipnbOC+0VbOHHNlKeQ7jujawZyUclOq9nilI0Sj5DmhmwypjZDpB0Df17K+CWPrOgk1dd+T2VGn
A44bB5JQIitG1sZt6Zp3ZpHdMSOf0MH1Nhob55pJv7E3FP3czzaWg1By9jMfRns6sIHdjXGIeHIg
NqBof2FMmA86BvE8JEARefIdpIpoN9f8HlEPP+mN+5OMoNVD3ZpmE69819QI+sEAUO0lHDXlfdCL
WzcsxCkznEdYbDUC4W7aMzI4AVS+jujh+WMIzGmxCdjcc5GmTB7hWzW6bfPJGQdA+EVuri3REycD
Pgg/k7gfNEXdRKGKBHpANd1jAVJldCDcMfcj5cNxxx/883hpCM7C5Yt+SL2UTiFX6tQGdbKfJ6gm
8yBgjs7DTt+DQ7YZ7rIUwWIneZ9pm/xUCkbV8ewRKoA8EZZ6/yhDOheaCaqixIYDn2FV40NaWz2Z
TGqkbM0eNV6CBsDNP9XI2sek9DqDROmg/6mK1FyFQXjvIPVOK+HTRERu0cXmSh2Vb0PDLbmAOPXs
Ezq88IPpCzc/z/zrRwMQglDJnabnQWjrRbNKLXpCFXIxco6swHS2OjrCImAsTVNEgF5D74cLw+4C
udEllojCim4dvE++ASPHI1yLk4gBvt2CNi/Hur2DEHLdmRyL6jK/QYGzdTSJ6p5E6p3m9v2uT+wB
xi/+sbaiRB0RA69EM8LDiz67U7n0jFWCKwWND4cYHEJXzEM3tOV+xmG/MnW8qVApdulIZ9nA0B8U
bXFlWaW/1xVLXReLuKFsIS5O6ZjviUsqN3Y9fxoMvd8bWQnXMmXAXj9P9bgLpu5pHLF9SCM72Zqo
rpIAv1CSKPY+6UpqbMHRT8nQhjhWU+J6ZA7cWCXwgzqJNxiF71xtvu2l267IqYK/q6CNwH6t+01O
184GDIAHQrEfcMCfas7cawjSlZ/CL82ALlzDldmpQj9Qbw3s2wuiBRv+vrDb29J0G7S+Rb5xuTfX
dAIpsxIFz4quX2dlRNiEWjh0NiFUF2jYc5LBgwO9HvqBiBB3CdpDqaX5QeJ9wRqgnvWFbjRV5jbE
JwKF3UDWbiR7gnDJhojq577pf0R6llHrG2clqNtdcOcULaMxEVWMxE6RGuY3Oh7Mqz7t18NSE5jk
vXhaRF1XSz6w0xHuooWEq+uUbu4ErDksaFhlpWyAOGsjvBDrW5LSc0jC4TQsQzU3LoVnMShrDFSe
cnF+WRFRNc1TvbR8KEiMLd5JbS7idZvwNxFyHEY2h7Mq+hoFDk2fqfeT+AZvb3TlmhOr7uy2G7ix
7T3x84ciJyUROOyxLYjrGbs0OrvlM1+EAQ1+NHdJMe4pobhLK5QbfI/GadDndTxMpAhVdreZreGz
5XpBoBsHUXECF9a9QevI1zq3X1fGFJ+WE1qaMNdS7HQd91a8Vw3FHyktPUWpUtJIgptB0FpTXAnx
PEhU8C04qeNOfE47Ue8nuGOc7vS9yKxzxMxoWwTG5zLQYFYge123MSgk24m3to1ZDJwcGTx2kMEN
Z/o/YYleE0kFtYVuBAhbboCARjTeOe2mdLkszYzJx7TjfYaR3G+m8lvXadnaHVwO5AViuto9V7jf
SVq3QEGg5Mjz6NegqjeuMz6F5vw4DfZ+6CYS1vP5B5iL5ozh4r52nycRn1stKj6ZendvM9g7GBlW
i7yuxWFA1K/BzQVifRqRqjSKTqLosGZYwq4EYvr9cuNthcNYBHofKO9lLb+s4TLVHFXRwIKKejEA
yGa3Lyx86VKPcP9nzqEmPeaDuvHydEi1SD0FNRFzI2fRy6oKFX1aY/Qa8SPCqqYg34ILXktXQRJ3
Dgcbx6s6nt7/nH84jDFZIPF7OZQy17wMfKx1Kwhqtx44n7eC/jnHQotOQ3hE6ESb3Uw/KQwMHJz2
m8ZVV+3ieInsKVnVLocTqPZbdMKP/IyM5Z5ndpoTOo9MzTkGGAA5wy9qQ5aOsosCa9s2Lcd+RmlV
3q7zmcMm+YcEsdznVv6cKu7aCvN1ORbPMrNVhkvBDQENM54yficJd59MyVpeQzdGEv88zpPfED/K
k0VrqVYR1VdEbxF1D5u7CK9FEty0HPC2RZ46CM8MmAmDxqhIjCthYeiZ0rYlKwY2VQWv3udWR2rY
lJ7s7qE9q34YzywNujLDqPyGyD76oKT9wz1G+LG9AB0QemNSv6iiR0aMHBYHP8mb3exm52B0Y19j
0tcbSeHVY//Bl/0mbZlWHPpZbmv0xipimos9WkIhTjqEOn6WlBM67BrKj2E4Xqgq+9hIERxWiba2
qDtMKWhOteshjOZDEibsqOru/VvPXBqPv1cML+9mUcPwjHEAfTmb/nZOiqRZ07bopU/ShVz1MbKD
Wfx0A+2HncQHpcBNZkl87nqlRTSDrRDLuHMd9nA2q6F5pjtB4NhKr5WnNKi/p5xT22pA1BGZd3io
NmFWR1tW+Jsirx7Zm4nS0hSSUGh1Z4n86UTzUxsJnBp2eUxb9BC2TtfWNuCS1OmTGpfPaVToa/XR
kpHBSRUgJtb0J5NVE+UtPhGJLDHvSD5v97lof6iO8SNqkgdnjpo1ULhDqtGefP+aXSpqLi/Zcu79
7ZLlfdC2lUUvd1ycHyQgNSxOaXhD+tuX91/pjd7h5aUcy1ZNlDtLYff6pcCdsLQWhfSj0P6OLXDd
BjaXZ9kVesth82QbwVKobLoeX+VAc+T9N3B5hF9eHyQXufZQZA2Omq9fv8EN7M5xKH0n4fFm512I
PtZzrui3ioXWrCd8pw3CBwsIyfuvfNkP5JVJrVsYDhxxBXfn61cGJC5p0telDxKDMXej7pGArrFo
l/v3X0j7w2c0EOWrOigXjpXORYccnWcNiEiWfp7La1lPn0SZfClN+GJqbKFa1du1rGS3FaSBrQi5
aZdBcDCXsLTcK2axnpyA8WQYPI9FY97Yhu4sfeXpg41J/OGKcMinw0A3ECzr5W5YAQbjvqO3YNnN
jYByZ5BX6LlJvXOKZeBjqPUJ0MZKI1eRczrA0oygHjNn7Acc+8uoONMeENNGZcbMR/lGNMzsUdMN
sNKwW+jitg7BkDZJOO7xtxiG9sHx5M2V5jyi8hf4BbZ1eq8Xd3NdZFXYulR3mFe0TWtlP8JiaXKX
1mEM49wDPgdFP8qNm5lw+BsniThkLejeaCvM5zwFxhXm0toJOxLXpFppeF7I1Br7D++Jy11heacL
UthlVGOp2uWGDIdXqiz/PRYH9WA2ZrlSJ9PwNTqO68WflQ43Y1qjX+4egevvGR1aW7gLpKQygceZ
TDcxLyxtBbhwtILD+3fssiX9vmT/682ht0J6gdHj8qGsEKm1AXNKkCao95kkwiAY+8f3X+RNq+fl
i+IkvdCjbePNl0W8cZJiV2EesUxrnLH7MQUROJQ8uGnS6GdrKtuKQJKQicVgQLWt5Hj3wVtYVpeL
D6ppJis+7TssIZe1mBbj32NN7HzEjfQmOmQFroMXtgpQxhpNRtVh38QtcSmFwzR2DDhOfPAWLrfH
5Sqg+cCLRfNqsbu8XoaS3Aqrepg73570W2NqQC2Xiyx3CI91Q2TbLDjeNvoce9mU2Kum7s2tmT/a
+vRRsM0bqdDLW3E1HcsNOQvqpRBFHSD/iqru/CImRAl3A8TMtBxXVEn5dmyVb8IlEb0B06tqZOZF
sV6fsDLsMJjeJoYVb7Sq/AnLb1tEIFrLDCPoInXoAFxuayk3QBt6Rnf2h6j6P13Dl6kOTUrmLpdQ
dA7heSzNhDsJNOo+okKFxttvZETsXzGXZ6lx4B5cBqJddEzWQ2fqZyXkXnv/u/zDY8M3uaiKkSzS
cb/olxJkpuC8MVqfrtgO9w26beWDTv6fXwKqjGa9lHdL5fBbZdDZuG4KFa1QkvXfUiNYtY1x/f6n
uDyfcBdwKxKpo3JGEeZl+Pqg2NLUGqf2TSM/O3HSrMQoTkWQ7+ux2fRWfzKj8YO9eHnbF88hkEj6
zKplsBpc7sWpbYdsPVQBXYpPuSx/JAC39JgjtE0q6/uf7w+XkL2BaSWu0aXZvNxMv13CqlbSET1W
4ydj8UuRtHrs/H8riWaXBzPKTbBUNBYl4evXMAclinNqUN8C601DLfFz/M8rKvHQU7vJPb//kd5+
Zbwcu4nmCMvEm3dxV0Ra1mCcUQDZps4zkqljXBOxqOibmAHz4nEFNK1B2Xv/VRFOvvnaNJNTLMJC
5qq0Q5dN7rdLKdXEzdF+VD4kbDy2QTKdhsKQ3gi5VbMy0u3m4ZSHdB0GG45F7zobndQ8GijQJJFZ
RjsoDep2TtHukCR9KElrXvWdTe65HO4Q3VL5x1l6rAl7IX8cm0kcapuGpKEdXn5/NITyoNFxK2bV
xiFRuJ4atOp17Wbzvg/rH0lf19edHaxrRkXIz9zyKonDLRFr55huztYcunCdY9C6LUMN1o7ySUkD
63YeS/KNleBuxJDr0VYdvNJCuhSGkKW6MkJ6Xt2n/TT5ndZCUWU+MXaJs1fUGmROKDwjVILbwI66
QzuRGm6qD1koNiXfoKcMOhajOohOHel/bm6oZ6eMtbPbIS+co9H6NpvKD50ZMiYBCsPAybZ1hFug
CWwQBFLR/b7ldWIteiLwjuPt4FynuVp7gVtXu7BxFFz1UehrE6HpIWOFMBwIheD9repBhUvSYm8T
mSK9bGbyjRIO34hJQuYyeW9MUoeFc4fpaTgkrqJtkRQULt12d1FAO4v3G7PTFf58OgrPvWF4FjVr
mi+z5prvxorYHfIGnpROxm2GaMmvSIuF70iPvp5XUYPtZmEZei3mO/rmnbGeMVF5HPXjdQwPck3p
FmNhku2hGBIc3GRd1Ikk1VxEn0cDgdqsu4Ag0j7a1cJPC7vk4sF8F057y1nGrw12maCkn6gQ2Eyy
C9bHwuK6TUM/3+uYBpqFP4VwY9i1qruno5DuJuL9Bs0prrRKKtedYpDMboknultcNocga73osb6D
LZy6bRSl2Vr7rMXoH8eOYGBlwSRgLN/YIi+vMie4SkPQZ42Z6ScsZ7labMG7orpLhGcb9FfV1ilh
SfLD6fnf4Elud6FrwGnC83AOoeDsdKffycZ8mOdWudNn9Oa1mz4S6aytYWUJTzOL2zIydb/iPFr0
enijZr4kF32NE0O9sdl3rQEqh0uTblMMATJPDpUEPiVyzdM8rOpWyD3Os+6G1OWvqUuypRHle+RQ
Gg3EBeQZtoyKBYrNDlXnMIujHRs/319C3q77UJgcjkaM2VAL2BdrMTYWV2K/yX3NISXBnYJvVXPV
Qa6pp/Lmf/1SNCGo46i16Y1cbjFDkBd6FKD+YaF5sidIVb2+M4BccNM9vf9S4qXD8no/4/TEum7i
/FZxAV0UdZVtVQ2LUuw3g8WIr6w+JeFEWq+Zhwvyie6sVq+K0K52qjV4kdmq/lAMNBrALNSB9c3Q
C7TngHcgxWZkZVZfy9HSdhjIsYwOE9bcXtZH10i/mkPWHuAHDV62zPJTdTGRxo6fScYBkVXM4OSX
hnrM2F7tpeKxgn6t0Ec6eoO9L8L1CIMYQn7e/iJC9sc0QS1PLXzFSnRTJvqaXGBcYyHviWG4p01J
4NW6/CJSDAJDVM3eMNCOT5cAgEJR/aI1VmptfkurMvRJrr7BIJmt4JDjjlS/YB35MVHoslhog5+r
zUGBLL+B8n9b2WVC52WVWVbrt2MiVimhzPtaRj+7xLpm7qgDoarc06ybO8l8cegjH/yTBWiEuD8n
zS1flXCBwqjzJfkcm6iCMOJGab2GguERzpPuW2cgzy2rdnBJqvMQF+ZehvYJqg3cJc7pG7N3wLFx
N5Id+lmkIRIsKwPFGeUqpXdOWESUWQxvhy+ysoTf0LQ/Qg219nmNPJPF6NEeJQ22FLqdE26WiPJP
FfNPjpjVj0kLxa6IgmxtJRykc9AHpXqXDGGyI6ZTW3UVQEc3LZMDWybtSnowKX3ynaIZ31sWg5Mh
yWv9orVSecDzelK0XlyZVkXettqfC93iEZK6chV104MTgtIJbEt4ke1Nwgw9PSdKzrwjzbzZx6X+
g9lLd6ws7IUacPedTmhIFuL7TZrROYl6+mbkmsPTIh5EhZUrrOnKEtgktwyfD6GJGgCeY+r1U2Iw
hS8J2v0GyKslx6O6bdmQj6IZ9o2CbFc6Qcw2m+LZKa8dtKceu9qE4kwafioYMNMMrW/jyc8ZpQ5p
6BUkYe71QrnDNryYyk/paESnwdCCdTNTrKU27QOWUMCJnEO4gBbG8JlHQ+tysBkZtePsbssYd5Pa
FQ9xC2wvUw12aL2TaxJieQp7jV0plr+QTTHOyjAbo93wQ6BrXhQXe8r7btvUYjdroSRGjwgiRYET
D9uLjSVBBaTUbHx8NWc5zL+CTnt0S5lflbVK3Q/wYTPFwIfM7Geay3kTo/KD/6fvCrbyQuTmiedT
WbVmy4BQjhIuD3oVw1HcbTcp35tJfsoa3bxmsoUjJTQ/akr/q8HwaomCDIlwk3M3UVIQyPXXtVug
QyA3kib1Ww56RK3wJEtVJ6B5tsjMiI9RNqBrr9WOkXwImMBoAOHDFyjUkr/l5l0TmeCu0mivlk0O
/gVuMIuZ4msyAj7mxKup1vSzZa4wAHzlCecqN4ofz853urXQB5p6ZygaOkfHPqHqr1YJ9o59pafJ
WuGSUYtgIha5ex6nXh7tMn6yW+cXXrFfViI31Dm49PUGE7FVnkvViGiQtQhM6yFcJVNDEkL0Ga6i
fQwla+1Qhfm5yvc9WqvtyEz5OI8oJvL+h8lBdT/r84Pi9GKVOwUjZ7DDV6H7S22btaJn5XEMynLX
jPFtntjaSp/mZufq+0hXoquy+8Lx97PZVM3tYCv3QawQ+NIk9hpPDq3uUSVhWQn9fOzIkobqNGqp
ezWOIKHw6ggPX8u0MZQGV20WF9ex+210nwq9/ppQJthuNe+tUNyZBPNcqYnAQqpbBIvmmXMrIrzL
BiPsEuLfdUAlOIt8a3A49IzOvsqCKL0uJnciZ5JzW5nUDcUAs/ZKcbaTFT4PzKBLLBcsa61X9U7i
zR1RsVaTtQRi1OhnXbM5ZbJxN24fOZBbe2BUarp0aXvCxrr5HDrI0Quhbie7lodcdYKt4jWlLfcG
CS0fpA2bbw5uRDBiFcBLAAAePeHlHZtHhTnbNQ6XWTbw12RPIAPQp6Hno+l5/c1oAcxK0qHXRpWY
lI4WqAh4HkGuPOk8X9sAO6OREgVbNICU8B4Rk1KZEJkIHanZz1rmf/QAu0OGgAT0f4fPfSzvNEIY
7qKmONgDcgcNjNsBX4N7lSxB1UX8gELxKXJHssm468vMuJ57PNqz5TTructjr9FBifbT2K2H1EAj
phTKHp4RAzZDW0EDBshejtdBE1lkUcxrt6xOrUHVaqeIhSAXsDpMHFReipT//D7+V/izvPnXo978
87/55+9lNdVxGLUX//jP7c/y6jn/2fz38qf+7+96/Wf++VDm/O/d33KOv9dlU/5qL3/Xq5/Lq//7
3XnP7fOrf9gUbdxOt93Perr72XRZ+/Ie+BzL7/z//cV//Hz5KQ9T9fPvv77TB2mXnxbGZfHXv39p
/+Pvvyxum//8/cf/+9eWC/H3X16ZQ1pIny//xM/npv37L1Bg/0Gxhz8T/7HgvGtR0A4//+eXDEYY
iw0acLigp/jXP4qybqO//9LM/7BoBtBKdehSMZfjTzVl9+9fQpWJlob2Jy13moB//c97e/UV/r+v
9B9FRyJTXLTN338xM7k4kaOD0pbSkx/Hms5Q5fWqXqSuyqY/S7DPnTeW6rHK0K2p07F387NrSth2
ySFT2Inb6RiG01FXhq0aafAVWDIi5bHYC23ahmr6C5UG5L1n5SU6yNyRcQWUo9noKQUr8GUJtmX5
YabZkCVLYIXxFBHyqU7DFs4/CgNjZ2KsaSXsUjlu0f8exQBP/YW1NW6dMTngW7yxjGbjNPbV8v/L
ezZyrwufAtFwWFJWgXE7dtUKlIqnuvYV6OkrJwQLUXRHnfrWirUb00o5KHLwtpb62mCD/d67vCWb
VcysNzDp18t1iMsGE9tN7JB3nRMxoKo8Z5hdQIho45be4HZgJrr8qaZZYuOWdsCSidR5qOOp4Png
5khjs/VTOKe6djXoHaxReqX8qzIkkZikOXgF4zYiVg2Vz3FmkjyTIueKb8RpYFDnghMiEOgdw+vs
F/jeYyQ93RlPfTJuBT09J685deESmLLzIFSEEB2ij+yQ6OlB4e2C7S36B7Q5ROEN2/Als6nzRMeH
Vpwri6sNuB61Lp/FSs8pYTVyfiCfES1h66GfITh3/N4qxsIg8TMhmaFCSEV6URFwM8/QAxmsu2nr
x6SCTyyvyw2yfNyak2Ni/1oo5MulptPgO4Qvj9G4zTWxqw11rXJraB3ODK5A1qnHlyvoNJvQTQ74
5gL0PJzBd5Xbe3XW+FpBeAR12vLNLm80mrhCfPzlG1wugbD/dfsGTbCygN4uX8TyBTWqfVUR7ueC
e/0/7J3Xchtpsq1f5bxAKcqbW6BgCNCBVtRNBUlR5b2vp99foqdPy8y0omNu9ok4ETOjnhYJVP02
c+XKtdRavZ2aDFriuJNJcwyGMezWrXFobUTbbNyteFmVqZYfO39M321HhFbk16cRWWMUkWRBjwh+
xEm8cpWngTugmhlCfkwmRWsaP7TfhwQiHiQ0ed9O4cRWatrA+23mmNcyZCMKy43C+0NNg/y2jZFj
rxGUDJVrlYCeGs4V+oirHJpim74VI/xqru7IEfDkVR4NWju2bA0NR+1Wltv5zfMZ1+PpSJp6NQaw
YaD6ZW7nj3h6FS0pvdWsItph2qz3U9imdJdsLI1+NGVf4H7itBo9gINvYUP4RX62pOgty0Tmtpne
euqeWGnJmKNjvK8KSAGslDxRb8W2I8V4Ch8f3zXiQ5uyuzLryl6Qy826W6ttt6SfiOta5/mQQYb9
ADO82cR1TQcPUj1xszGr9AphWdARntAdiCTgp3n9A16b+zSe7jp93EEiPaKpsw6CmYJnte764bjJ
4o64KXqVYYljLEeYTXmosWIAZxrP6G+seSiZB5k9xzpkiL8s4WWWOb7NwNmzjdoRup4MjLwwFkbb
PEoO8poausSzbl/LIBdaeqD8uykhfMFba4f4Q94k4QupyxzlCekromUhe+1nDNs8Y68485M1N1tn
ZBvq8SHCs0oN78osflVqc5+12TdvsU5V+FAPiEF7w8NCr3nOpA9sa/nNnNlTsMOSP3vGTLOeOzoV
SFuROZ1oP52PCj2FsqtkJGSBkC1v5dPP08JOaxiFPEivqFwfMcSkB7X3MyoCLQ/scNi4nEGHqkKh
ykNqLLyg9wA5VR5aR6A3mP3FTV9LHi8Pr3MLaLWND7mRXIXsRPizIEU8VWTuzfBNVupSYR7CvnYx
Q0nn+xmKTVyCvGbvVQYyOo3rgi1qsizIsWj6mo8549qqPA+nm8ECVnnmyl6jOn7U2Fcm5zZ9ugfX
ZSQ4UOSy8JiGmjXco+2AxdC644zU2xxDk+QQyQFuGvt6SQ9SiJgyNJNNNORPGSKYQGF7nXNAQXwb
uG7rRbDKeJhF1iUvXhvslg4BfuM0sFrkx+x6eaoibiD+lC/QS2u/dO0mt25mE9dqMDInm+76LH8t
8bqTT4GCBD2y3fZsdD1T1+j4Xslrq9ZyjAYkyLLhoczyKw0rzA7ITn4vlwMzsD9jufau8fEyHGYY
fTMLzlQgKIiax2onpZxQXY4IaH+uNQrman4lI5R6+woFcBSQYKTU57HUJnvfmfa1vKaukoUHij+h
wzTRvYsQteqmh5rnk5Um/1+mo9KmB7MdHgZsPutyj3j4Q9vMt9qgHYtpeiqJEcKmuKKZbIlpqbWT
KxlhUI5dM3UPJieKvH2GzjESKpvSpr2zn3fyAI2cu1WKXrm9pklj3wXj3Xlwobx7+WFIOtT0kitZ
t0EdH0KdG4NbeUiXdeS+YAwOJ6LdyAlBWLVXsANQ0RvGyPlWV7IrV+vvdAKKfx75/jdB7Q+x8n8K
of8XRr4EoMIL/M/B7z1R5f+5en1tuo8fQuZ//eKfMbDxCYIFkC0gKlTCvwJg45NmEpFSNERrg2IR
1aI/A2D3E2QHjRKflPmhHxK2/hkA81fUbOH+GMgiSmfLPwmA+ZWfAmAXXxbIPPQ5YdKC0dlPDJAg
ClBNnQcDvtdbjBxuQ3v0FKSrz5b7iPzuStfowKMJy503bWOv4ARs58ReCcuxt4GXqHdUw61OM9Sc
r4LsI6d5bkGVvUyOuWUhwfyNItUa8irSzhBG6bNFoQpe9KYBgXBJK1nufkMQoMHdd/oVYpO0OQfQ
/S1YzVCs1Xof8+kI46GUrX7M04XXj6tyhdhYdkrDG5Dcwlho4UMIMMUYBeh4wDsFDXS9sLntE8jw
dORXONXCpKxRGBBu/IxGNQ1pClTZNKLrSv2IYY5FHS6k8wrzJngMpJpUwtzmeVSfs+hDt4uVl2Pq
AL2u02mIHLyjF4SPw3zXwuP2lvUco42CddRNM1lv8aA9tZkF8IIy3updW9phX3bdsEtMElnNQ5ct
QOY+0KajNwE0jlD9V5H6AiuqXZcDljRM/gqx4RP6O0eTe6GqPur80e5vrXige9zaW1xoHn7ecZ0e
FqgtCYrEhvY0bO0lwFmypgj3htfE2rSaNaAzCuoPXiJQOMEqV1r43Np3ow4Gyr90UHiTnhZ+dMnH
tUqtHyXxdbEQFRHgzQS9cfJRDdmmzqkHBvtGW7YY1c5WABt63lCkw30VG4DscpoupCDB7Ry3LA5u
O3iiTYs3B6CNmaJKYD8X2TPKDYoZHzpF8QMDFQzFW+n5R0FBLUV+yvLSw9yRSVLIK6MLfaGSNBAu
AU7nyJ+DPOs4wOSoryncF1HQrFJ92tQdJIbsBKvMVzucQLWrtq/3i4qJcA6Tu3ycl7eYkagrP2tu
+wlT6enWQCa+cRDhzcZ90z6r8YGrZiVq9V7RrgVtiKgRFmW84+G2c9RuMTQ+6IQ6/fSB0BPueOZ6
c1Hg/m0P65D6e2jcFeUzZEqa2y5dkJVxbJ/j4qML/ygH/Svr/yGh/b9ow8+YxH/EEn44dv+b8/t/
4dEsKmf/+VzeNR/F69cfMAn5hT/PY+0TsDuEfdi1njA3AB7+wiRcyk+iLy2EHrDRv45k/ZNF3c2C
f0bHMG5FHJR/HsnaJ88V10AIoQaIG/oK/wCT+IXmBVIOo8iyENzzpBj2EznBHd00K7Qm8dUErTWy
qcXZSzIiSbEEmLQ2rCVIsr0Hx0z87wbqXwvqe0TkFy60fDukIDoVTTqkERL7ERDRSjqWFhw/fAEY
5GslgQjYnHTB+WHabE3wCwmAcGDaSPgsiXesvf39Y/xMlJCnsCF5iTTf2Rryx6eYC82iHx+X9ZmU
GLk31N9wlKFntLKSM3pRkpT8/VeeBR++B/jlO50zkdPh3v1FWauq8F+Z6Ar3JTkQGESwD7gTG0Fy
JF+TTFcSHxCTYETLH8nIpFxL1qb3xLok9XkBQTs9cIruwX6N4dXCU2EiDZdw1cVcDBR/m94bEDkK
SW4LYAX+Rh+D3zCr0Mr+6V6Xt/GYRYQGWeu/NDDQQtaVk9clHK7LtYAQQ7XXtOjQdu82WiYyu6Eh
Gfu8E9gn1cgWOg/2Nsme/dZQNm8I3OmqWQmuI7nTrI5nmMFDxipFT07gh5aX1koiYabGnPODIFeB
tVr0ZpOTBMn3yovKfyW1kY/EWBlARIVVSiygAzyRv9jTbUsArRnNymzeRhDnecjPPz1mDFy8L5bx
Lqso5ZM8oKv35GbvYV+D67A8QoU8lftJnklG00nVo+SySd+cMSgzhq7IFMrfywOhgoLGo7oG3RKA
4oyBMRGSJEvqa+YAbYA1g1O8yrMKPCQ4gTLctsA+AvVEYBWyLZBjwNzbWxnM30TPlAAuTdLfSSrB
Mih6kCQSUa17UwGQzhkhzyfZeQTKI/md7GX5aRlnGQgJ7Iem87kFbUKUsvgjExMUJHYaxJBJ4ns6
tsmLJP+bHFJePtqeUUt0z0lbZs7HOJ3oO0cJoN5IKipJ8TmHJnMQvEL+2SPLibxbY3RpeGONgA6B
XAiWotM0hSXTTl5wrMEtQWLkEWVlyDLuA30fAtmFZcMDAkfJupBxV8EIJDWXswkADMLKuEPMZAVw
IoM2JSjoVOZej5ZbL+v83vojfVRBtuQ9z4Nmqv5SXWuwe/9+c5911n/e3DD0DBVVRHoqfqYa9jZl
aThJbAeWnmBtcrTJZhbkS2DGhmFVQDdmhp2BadkLktHLxOhq50sWbZpvcti10AYiXujvn/BMo/v1
CcFxdCJ/g+PvpyMvdYPCUzh+VKAPN+z/wFSZAI1rYNZu55H5oX/ovFSYp8r7nVvwL6oHnBkmB5kN
Io7d8S8lzmouKssyGCR5BDkh5GxrF9fP75rgTSCs3riV6Z3jN9mNf14L5XJbETUDhsokuuwva9yX
mQU2+iTLyIm5tKgjdwj5q2tJgf9+7ExJUn4aO+QuaVHyxLeX0ftp7Cob8Tv4EL4gwXZ4snkUwdvl
WBKcm/jQh0RCiWFr49IgKJacHBorEXBYDjs5HCz26sI2FuztvHBxMJMRCKO9QKYOcKzsWYFIBPuQ
fVxZ5io0kHdhH2s4YxjGS5hPR1pcrqfK2DcAbnJ0hg3uUZQym5SGtVtBQP5+AH4hFsrMfT8AP5Ux
ImcZyBm5tQWQl1NLljcdYRu5WmQmUx1fLQ5BlE52Ewd6lIKKyooCFpSJ4wQWeCIt8t9QLf/duiYp
JF0zpJZj/uy0sNBIaLsh+rEy4nKcC57YBogisrVkogT5FQBNHiMEuRdY5O+H59/chTwCRFlPR5bB
PT/id7TLMBpNBcF/aHysBfla2ewFZz5M64Mgii2wt2ksv9FFIIf+dV1KBAdzAKIphbCfkus4QIqo
cr3YV7Ls4HHIRibyIdMto50E3mo2EFGZs4PUBejsO9YliTY3QMmhbYNFy6KUw8fiOhKU00mTA2uW
1t/DmGu3Of42iwKfsllJyCKYrUD9DlASdxsujALwSQFBYEK5gr103nncfDIMTcMtxKIIaj5bhoNF
STc5nFNwe/MtnKZL3I0FEhS8P+XgPoPq3HBymOv0NtXMYaviEg6sLSWJNsmvoHyQWhOqhRvaiDYF
NRNZVnWq35rDeBRUTLA/GW/B3eThMAc+yCvI0epgH0F0JeUEfBCABDiA2bOzTiGE6LenpiBgmdnx
q4SgiUD4nN8DzEjU8db8qlN1a9W4b9i6zkwjC4CzwsUlu17iFgHJsoK6FIdYpdz1Nb0sLfQoflxg
4VSnNMRAyGvLiZ/XPbrQ6q2EOsqYbTA13vVoHLrmSwhJpVSRXWe19vO4Rva4eJO42OYdIsWCq0Ga
zXIX1FrqCH3qt0vmSyB5jq4Y//NNyWlY6BoucxQSKoo1vKeEIbJTMoH6+GfLI6ohspKn1hEwcWq/
AxU9X10ORnvo0gfHIkR6faHuSFzQUnCR7caA/DlbEuZIZGSCisq6qrjWs451xtqqEp7+RiZAVoY8
bEw4KB8kTyKBkRRRJNYT0LGcoE4g5FDi7xyG9/IFUu0wZ04XhToJLybzuYB4p1wSajnvJNyq4DRF
47X5pUbNTmZNws5kpoIHM8rkMwXYlKeRu49WaxzuiCkYrckYH2KKC7I6+wmoQ8IZRkSeT4KTiZhD
ahUJ8V5cHbOJxYD7wUB8IUtAtoXUh+TPTGWj8SrDCMS+UIhibcaqCipB/zs1jFmZj70178qGOYSS
dC7GEf+VC0R+6ltSqLWwwl3el9raZxQYpHgg9beIyq58i5nlm7rtVxl4dGxnV0tsXRv9IqHj5VDk
a6OnaJosx8ph1fGnvKRSDVCzvXMVTS5ZiTxlJ8gcU6C863haWcASCOC2B1IN8MHCNIedFK9wETxI
UQsy9E6qifLis4YQFKRi3ofNLBHwuVjIsMiOlToXS0M2sWWf8gzeM4VLKWkVwbCTsKdaCDSlBEDQ
Fjv9bkaUo/wswaykOecSDyd2Onk0WwLVj8ODxANVFx2kkmSN73qLTsNAisMJINFkzztoarOVD0Vs
FOPL5EoySfnnwUgOjXrB4O4n6rQVMeU0R1fyuriy7UJr4zgzWFtCx+24K62ewzI5mAHndvBGuUVy
QvlcFCeO5pBcLWaPT8uXhDUsX+ma+j4m0WjMBuSG6rmT+3jk8TdSKYopzcsZKEeSfKyE2Sa2I4aF
MhXHD5GpxNHy/BLc1FR2XYD5czSe2p87xDuiADNAHFHkZ2SIJPCtrU3buWubogcCWb4RuPTTtNgW
kuwQH8k7Sj4gJ4DkAvJVIRiXPCNh5kTYdy5X8deySeWb5XqUMFuSD4nVpawlmiZNdT2DUUmRQVIC
nb8ySGH4lHKxqFT9EZDL+EgWQTDOXbWvXfcS6Sn5XLkQZF1LMnqOLQG2IpP4r6aOxIBIJW6gWFtr
yVXiaZgtPiIii2UFRwwrTgPijCP1OBI3851yRKVa+kq8GOG5psBhlHBKkgcuPXCCAB0xEroRsRv+
hQyvbFbuKzlDJC8w2dqS5/TLUTUwf+6mo8yPHMvI4W5kcAcdu+Ngvo3s7i5tLqSfUsZdSAl9YyBd
4jFC7E0yznO1bL7R4SS0IWh2een2uyJ29gImGAvMUcK1LjMJ1e7LKSHoFkiSkWXRnDMgJk3mXyav
dXZ/3h1ZSlLEgSCTI3VEiQklue3T9AB6fpDzTYZCfkYGWR4Flc3d+kpl1qVYL3e91pP2DO1GRX+L
f4W+9kZlWTpYOF70lO7kAJFcRU46+QaptiUct26THmT8i+4dH7t1Qt1Jak+ylM+B0z/CF/8b5PAH
CPL/ocqPNAT9Dbw4vn79yPrqR4CRX/kLYOReAl9EdOZc9IFB9T3A6KjY5KDSLQjjd6Qn+5OlYYJO
fyfKhFjCE8P/CTBan1yp9lCg4SfoMPtHpCdTsqEfsiUNUJFeNVq4aSOHcf9jtkSP0WCrcdBCacCb
vKuxxcKmt4jn66koblmBsWiTRKhW+1bavCk9bLxUz501DbA3lJCVvWVk5iqYvkBlBqlvkpWt4WDb
NcgbGzN3v1UafqDE35Imv/C4ztMUVSu6Qle1WXZEJagspvQ2KXpFIFc/RYtb0a5i3fyhJ5+3V7hs
oWYQF5djnd2YUKJo7vvaZBjLzIaA+e1ATGWJVvBvSJPm2eX9p9FB7RIWrSiMYzDI5H3fo7UY2pAZ
HlG30qsdnIOuoR52yCbj6KCxsA76IaF0bJ7Idt5SvKkyQylWZU7rP8ROilJV/Jy2uEqMQXfnIu6V
T9apbKxTH1MHg7qiB3hk8a5R1IxHYubdbLoUeceYkC/BrMKtnt0iRMGrMG9KLb+wxu6zHkCYd+gs
rRwoOpDHsvEzaivUcnRkFg2FxNNZ1kZs32uDgZQaMxJj9wFdOiPicK8TU/k8IU6CassJwV0sSI2B
uzXDe3IuL6t2oKr8Ho7zVaxGN0N0YxnonyZYLXlqrEKkwHyr7XFwCFAGRKOYDsfOOohgr5IQj4YK
7U4efdieU8J7ILIbuT4mzHIjI/42meZ1alingGogDs0v+Cd/C6q0oruifGmzZjcM3mXkObdd4z0o
Vb+JvPHF6crLNGo/ey0kes1LvrWuebIwC4eP7gd9dEfP6mWCMHMa1/ftMJ56qLeYhtCFA1l5pZW0
36eO9xx7PGwblgh3RFzSjoE63IzB0TwIBrWNk+E5V2vGo/KITp0Kxj5GZOjUoU/MP7fDTgvNmVC3
1CHBKl/iqNtnM5e5OoTfepozsO/sS3qQtdmmcRCpAKId+zHvEpxdqWjKQlGC4rLTTAA7LL5mTIxL
lQhOG/W9nSAjU1fcDMjtuvQW+bS3GQDLxkZzoqcSN0mKrKgA9wXcWR7Imp2WTI2u+1iL38/fiQrv
VyL2yySjvxnN3W8d7SiKXVJAxbguUNhHHfoeM61CQWSEPmSFywmnAtr0CHoX/JQsvfrcc9v7QRdv
7c46deN2mBwVVU9WyYRlLdB1PyNgpj3ZSHYj7jFcII4PwX/ByUqZ0PFKyyHedOkkRiw5q/SLBgcY
M+za893KUy5gIYcrOgz3eadqR9VqbqPaFB37SvXhf5IT5woMcnev6wTRqVtgSWiYCNLMTbBFDW1F
h++yd4biFEYZRgxIKPtmc50GbBRshnH3wt+wyYtqa+t4Htr4YmMthvEZTpqtncZ08S17xUtuqCkY
tOLpR7Vxb7DeRY4wH27QTDmVduSjyPBSZv0mrRX2ePTNTus7hcsWn7HPEdIfq8LRHx2GqKWq6jYu
nQ9pdpFYRGEZumDGIgKDvYfkDw1uvIRJGZkIPGRflO1ARD4PV2GrnyxIYHlBY5AEcXZ2k+X5dAAI
vRqc6TkuG2QKsC7YFLROaDDLKfXg6IA/7rcgNF7NOrqxJzpJMiwezWVx0UTCudV8zzoo2YFLEbzO
o4/ESp6M5JtRe+hTDDYxiuYeNTJWJwm/Ifmjb1RLjWkdmW5M1+zh0dFMYukIdHllftF6w2aM0mur
6I5ln1But/rPcTesRgMafZPH+6qx18sw3Emua6hj6Nds3h3jgQs2+U1UP85a9C2Dc9/jJ63OE/aX
hTDozCZdOTqSa9VMzt7mr26Kf/KSOx/LhIBbCO1gUI+Y0Z/suek2fW6QXZelX1kdeuGNUxE5z1h6
BcdpZJjzGIpBxZaMjPZQ2XHtJ31+UQv1D504CKMtPUkWrezXUZ0oG45db92ScWWZ9bVGN2uLiAFJ
YYO1JN1FEHfg/NCU6QdVjZUmaiqpydnuLvbXAE/3tbOMW7Sli/XQBtPKJKWz569eal94ufMyRXFJ
5Th+i3iYlb23+lklN+U4Rl55lWjYq4czJ9KMAiDUCC6OaGFVkdAbdLdxadC46FKa5ujW4vvFCD4a
yzw1jXaaphrK/CX1SXMdzejmKwXZTO+elAzRNy1FII6cncrLspoyfDiUruUAjdEwmyVfyJR0XXgF
wol2zJLvGVJn6B5AEFwWi86pGDc+Lt03ZmZka7onfgOFmdKY+POtSjgElQXVMBGv+fFW7TAwhNxF
eJ+WX3Wbns+BrAIlEb2ab+bceNCMfh9HLYCCs4+z5abLi92iJluFY4tLp64HqFLFfV09VvTStkG0
AWvxk4SRSMb1EtEnnKO5Yb8ojXkR69pK5XyKaLip2lu10B7KwLhprQ81Ka5iU30IuZgstR6IOtSb
XFW/moFybbj6+3dx4b+rpv5Sx9QI9SjEeRQWNQva+o+vrU19ncbwP31iGTxCh21rPwj6gvsyCR3k
PmOGa0jRBa+qunI2Tu/67hChQc32cD3sR6J1iieYgQ7k3z/aOY75ZUbod9FQOTOR5f1pRuwpacKs
S3g0TFJGz967/bi1xs99fZs2X90lW3eYmXRohs4WnmwepF8VPTsj3jrpvqubtzqdUDPXr3OI3YWd
veQN8Nhiou44HfmPnlVXAzk60Pi+vsiGbj+o4CMGOy9SbwQhauryoKuEdCYknKTcGeGTq7e71pgv
EzW7bWIETRPjMLg2ymmtT3S0pbsPI71qDxmjVmfwtWTrTKNvViZIt3pXS4+aixHBUUVutDu27A0H
5h2ZLW3qOKn7xZLdRY67Q+pi5yLLMxLBFe6EqLzmm7PytW+H3w00TIOflj5VJyrqqPQ6GvDzT2sg
GwKvDfOy9evEzrDMXKiAzFBNlKmnwGcdM/yOt7kdDKvMHF5a1dqkgNUbLUy5kula73o4/kn+xVTn
eFNzkRSgnH3nB/lSbrR62Zph29Ej/jx1OtWiCN9D0xrWdsGVvGgGCp7DCZWwnP71jLMGJ82yTa/q
gPCxGDjaei16KzXaAoe4hhVUe+vJsy/aNHhQawTYxdg2rAihekPj/FDMV6N9otXxRUFzYh1bORYl
gH30COMJMKoD2qLG/BnpRDQ9O8KDwLoax0jZItkI1tFggqtX/aXKF2dZsE2VrFpnuY7WqN4Q7ZiV
FKsTv2DZUJSufnMO/VoHlA0pdDtSL5tGEpms70oBiYlnZa6FRPeDdQkwtUpT42Jqlt3gcSIPWDgi
o5Zb14VxKBuIylG+6yzTL0Livqm5znvTH3Js8GDJ1Xq2RoD8N7WKXySZ4JDo1N+oU5IC6uQ1Pz6h
ns0D5Aet9RFgPOU5l0JlFN9SrLBRl1rpeoHKcRY81+q0WlIKPZ3+GM0ot6aBxdss09eMrpF5QkBq
yLgqdFHWJpMl3f3/sMBvWqGQyfrukJVWqx96ofavMAm/b4Q6//y/QAFH+8RRi36ahV+SEIj+AgUc
85MphTF6kTghCLb+AgV09ZMq5A3X8mj4h2D0HSgAEVSjsU/lQ5HPMSzvn7COfrEQtxBfsaAvoWBl
Qxr52cxONeI5UNTIoW7DMYA8d3hjlTpmLKkfo/i0t7w5ptEm3DrL0UpK1DYgw6BbfZun9lNZmx9c
g8PORgd8NY3RsnWLqt2NFgTAJEb2PutvWoxot+4w3Ljzsmxqzsw1PewGBSAssTOICEk8GhffTcC/
u4CRBPnp+EXO3YF8i4AN70YNUtCQ73Z8g0COquQLHssE35gjrHN7TI4T7TsrTG/1zWDcaWpfHhcw
0CmZvduOB9dEdnEs7M96ST4LZk6fdRNSj/AG8gxvsFHqzpZ9PXobok1tB5SuSZPAsoGSAZXUDS4b
0wLUkPMQVrl2GZqk8JWlc9WWzik1u6+4yKHga+YnpwPjXoyLqgoAXZq2QkEEAQlrqPCJojRjpuFj
RqwU9LT/Rq5JlvCls+2bqEQqd6iMm8pFCBT/DyNrX2PycEog3MrlRzxQ1E6NnR5oG5SOV272hUrM
MYkcFJD167K9b2NEB8L2jo5pFF6SN61Ubmqju7OAUJe5v9ab7OSikDtY9XHUnesEB027EHjBdi5a
O38atAqJ5n6lDePWVUKQkFK/GKf7pHYfKpu/K8Z7j2g516JL89Iy430DiT5u6zsOr2+megpEMCvX
QDLxF5+UtEd02jpR+UJos/2KiTKMZO9F7aon5I3X2pJOQAvlW9fnGHTSvd6FRMzuSC7GCe6HWgXI
uyCA3gU8lV4gNRmn+gnnlsvSDq6Iqb61VfcyEwZkOIsOSfSC6kyWWFd5gcwpssJOrV0GmrPHJOOZ
9v4cpwzzoKXKgVyh9TFvxj4q6nP0FDpte1NPayOELux1REHpkJ4avJGIYoNXM7aOMGPRIbSjN8ee
jnHtUqIAh3dt5iifpmtnVvB8chYQgJCsMdYCWNdvqYUyPso3oTIdbPebnqAO6C7me9DaV1OkXVUe
ddnQRFxWve/m7AV/68t2wjMl0kTFuLGp1sSrIMXlgNB5Sz0A/85tE7cVnL5yQgYvQPTBmtdIxCEk
ZRyamrpGYAA6qEWJzbr61Svb96TukRgP503lNsm6i7SLichrO9s1lKFSomuaNEpUGmm5w/imTp0T
bOqYXv9+nYxobntGMm86b0AO0+huMcdGQlabtdUQ5NeeEiJBXya5j3e74puBYflW3V3Ual9t+wQJ
wQJvI6WbLCw/sscsU2BahflMdRGd6LaztAdkt8iXS/Mwqq11HKLQvBiM+YOmtnSFCzank9jqKApN
bu4sP0Gcu8ppH0QVpDs6SUFPemvfV5OCdv6SVlcm7tBKbLgX7pTtdVSXmEoMtgtQsMLs91VSvrpB
iRdZ1KdUOhskPqPlbujQUI+z6ctEn+yuV0jE6P/gf5bq0knzlpcvXXoi7U2cu0i4ywu6fR3TRA0B
KQc6ojOwpJSCfWwr9adgfhjG4tBGuBU0ufY0zpVvYES2qrQUVlni7dIs3Pdak++w73tZTNqekjko
1nrgJuuixxfOjBoD+MnwfGusr73JaegVdL40YVTsXM/eqagiHRT3Iw2W4FiFBuc0Z43RMLOjeY+W
YriJ9KX0gWcIq7ERDKPqJnEA9srO21hZ72zQ61BWY++6u8oOSrLmMgVWUcINvAYIVZ30SyVV6rst
CjsW/hQbG0QdCYuBdHxoixqBcXRJrNL8nAR1stWbhVJx9jH33DWDx5fXdZFcqCJI3PYhFLfS0lbR
hN/8GKNePqANsqYPY9pW5gx3Ra+2zZjrWzdE+qOjX7wcouvKylofo8PrOvDcS40PyJP5FGp5tHF1
t7pEZefYkLcde4zrc3246kdmITcJAdEYpMyPdPraxj9onwYVl9xO7fAKN+foOR/xPPSU4gn5lmCr
kKklGuWs1qXHNeqOWO4l+7TOkmN0INgOkYHRWYFl6NsRCAyZjLFN8sYkCgVFM0n6sulkAdvuwbrf
nbqkLtlzdeZNjy9fpa+NpNy4yIluGydAJGFsbmfd9guebxsuDhgWAtW9DRbSaRsLudF13WZHxXCx
SDblUAkvvRA4Ld6Fg/FOAxfAoDOtax1h1LmnxDvlnEh5chP3AIyZ4WL69qG0DfhViNyIVVVQqLxn
12kqP12Sx7SNX6quy24w/oWSMFnmbmxEt8G9zR0E5ptG4RCMxn0/hf2T2r9VoxE8swGBR00l2Qxq
RSq5zMrzoAXhBkcauhnn/l5rsnGjT860WYI4vU97t7lrh4vz/7Hb0a8DPT14rvLZAmWFDJDtyswr
jnTr5StNL77Ebh4dy6l2toGLUo2XKtQIre7RtJOTGmKrpi4pNgHRK5Kmsd8tBXo3eENgJRnc67l7
tIzIfIpBMPMl05LVQ8GNDhST41FgDN5NDb1opfTOrkyTxEcKE1MZ6xl5Ho3mVIPSBPZtQdjeltVw
naVKAGXCaNZ6sZC/3Y6J3W2quNoPtb0ATyjWZVcnX9IIRYlponWvX41yhQH86euh77RdEKaQ0+bm
MmyCBql74J1Jz24i5E9OBoixYrmvLmY+Zoo4Bu1C7tpACGNtdXyc6nbqymg6pEeKF9jsQCgxC6Cx
Urw4rfpCyUt3lbY9HxlHxD3acmnV5XKhRhXvwI2PZJfvukG3D/QYP6mwUHbKTTdP1NTT9qGP9IE6
pf6uj8N8gcdWeYNPUzNepnm0nk3sia0ke+n1bGeOLSiOVr/RYfhkjIa+81DQ6TF9g5daexfUOvxU
2t7GpLx2rM65wH/lxjRaCGMcNP6SmniBLMBpI0LDUwAPvLKQrwiQKkuMELfn2bpd2Glm3sFIKIZ+
XXuer8hxMRj9jZaFr3GcPAyhvkvb9qsB/Sq39Nu5nw1/xhZWN3QH96PSjyzcLqasu7Yzs/ErNMya
Avnr2cnuwGKnaq+b88ZS4qtpLA9ZXq6gI77TWfzYjuPJVauT65Y6dhn1jVblCq1FLjI46XihDxbQ
nXdMYvtbUVguz+8lK0j20JHbz0XBiNkW/gRhK+4U48eEO/scjwe3L6YVqm/I5ziPfRtjwuoS7yz1
1VjzN70bVZu8ie6sqEP7tdh80fX5aa7c8QKC76OnxE9zbZ+UsNvhUPUyhjQfY6jmg946E545tr0q
F1DPsVuuy2S4UGgQXfVKdefip2rPD7HHBaXMLvxq7y3zsPvMtUxdRUgDl2ECKop+k5Mp94sX3ihq
hsIRNO3GA0ap2ms3z+1VneZfaoVBK1Lrsi/N9zSjbycu/MWkjSeacIkHKqanQX8e4YUatORU8XCa
cbyrLASIsEJV9B5LlKX7HKbZN8UMXoYw91CDUz6orPvKoq9oIojWCKueGqM7aMZjPj1mSw2FDY8z
JUAlPyo9H7+QKaNjrQnUd85n4xhODzHWv0bmjkjOKK1fIOpex7b06mbmuhm8e5grIx6lZDqLBUyu
obQXkYOnC/QwRGjW1sBSTOO9o4b7ds7v1aB5RU39EskbTkwq9xDgtrWR7ikCPqlJ8qho1UWseXdd
NNsYaEwPtN4h29991S0seKc82XsVzBtDja+1GFpQSN2kCpVNDb8I9zRH8TX9q11RMYkyVkOnWS9F
U7BSR6jKRufusKDJVzXdYeiPm9DnMZ9eBTrGvda4BNuqYVGahTnAHgcpwHNoXOeeqVzbHnU/pX0M
sq661ss5Xf0Pe2eyJSeyZdEvIhdGz9TB23CPvlHEhBVqwgCj7+HraxOv3npKZVaqal6TXFJKCnfH
DcPuvefsM3AAKtf8F5EQU2hVw5FgOVTwi3mHwPBUY2CL+fCQdfbgnj+E3eRB7xfPfctlHQ9tVDzV
K/43JXc+yHbQA7+URXNk16QpXtfexpsnH5xBzfkgLxdOKcuuL7edYatgmAb646Ceklxth1hfZ1hA
p6plm3F2zIb8tYL+VJYtgmN/es9BQ2HyWwMvad4MhcsJZNK/2bWcgzJrdvrcPk1m92FU5jflpTQX
IcZ1MyVSmm/xQ/RBN+L9ckBN4S/pGSo2+WM7uABxI+rgoaEgBukE+fGY6vKLxu0OtodwVDW9cRg6
duPBUnFo5M0hbeAm6WSU8B9AyFpbPHg50CC3nXddFV/r9EARS+JxWFRmBrMkTyJuy0OUdC9yeHVs
b4Frg0ilJkMYhZDBLT4TTGs12YZgWoqS5abpfO4iXG+taL+m9WgHjJrRs9ocn83sjs77s7tcDLd5
5Yc8lHn2PLE7SE0n0dBZSeR+jUaZI4RbP8Li5B4t9e9krGDcKNayYdr4oilxF7YbM+YO6rCs04QI
MNyZQUmyNnKhM7GpH9WU11QGXtg1hceJengfU4CtarbgMWskDiZ7QFzlmWdxujFrd9u19VUrFUJ6
/6ExpRdMVc1034sxzdXGltCHjSzFC4SQfNfzOTaMUL1VS8qcCtvkOtP8JiHznSFGLrvEbn6IaMou
kpTzGnLr0YoJraMrx8iF8WWUDFdyhbF0Y2BM1OZpqRtbqZDrlOCXYi2CfMVaR605L4e28R/NVaea
tQSqDvz8KvNf54axlD4hoKb9+ViUngobwwBapLT7JWFw0tJU3SxlRQCS0bLQ1QTuA3vhdvHyoBry
OTAy5sypXHadEuR5lLVOqqjd7AmcuNTVRJg1xCwAU3Y4CfcpNcaCcVdx7OrsS2/1YLXXt1gmyXGM
iQqr/OVllt5XJy0X6tv0oZV1tdcnQGKCHX0epHttrrdO27TRLgUuHzNnYhzmUBJYhERxjxq7rPO2
kV8ZW6fUPhyM/CEZ7culWCZY7gJdB5fU2tj3ptub+7ZlMuj2w0PeuPBF2zGwMsLact8lAvuJiHn4
/PLBlObELdDp1zGD2xil7N6Ix+RolMyamMoTcLRoR815jRjRnmOjvh+kHcay4Z8CKmWINl1MYjYT
zYgvVADcFoHkiMAWKmmGpFZ2nPOJfIq6qIMa5cZ+zWYrqkadYyrWnEjKK6rlOqT93h3RseGe/s4O
pc49YQX0B9rJCmViv+ve8u5k/jlK8vzKdBgDdeMlsxjfWnZ0juf22iWxdUtSBWd9r9iPJmZTAIlz
YNfMKrXRqUJLo9fQ4MlTpUesClGHYZ7p2RWNFcy0YBtyv9lLx/ti+JpzMstYhF6/QNHXFOHWc1wH
UwFEUugXCLXyUEaT9zgT6TuM3E0KIQkQd6/aJRHDWd8cToTbatsqqmieW0NzHsfugSIzu1sTYjCi
HoFivaAoAsXHl+A06CJyBM52Q9VpLjP53jwwiVTldLlwL8XUbIw21859bixhRZR7ACItOqV1dWNL
rQiyuQEjl3E7sXe++9nEejadIpxtFH6pKBhcuBYMg+Tw+Rp2i2yh0aIgg7F0ZLqAOqaLlrOwHgnb
ZnAKGWwL6+EQt5Z7TFy2MBMFgolUroxvqDkcpBAZGhN6ZwtJuJelV9eLO0WhMS/EJtAivykL92J7
kXvgYvtXdb5dSDe+7UflUtDByY0KpaOG7r81PGPDSY+WgyFnAzWweSkLvdvJXnx0GfRYz0zJfiTx
PEyfZJ48WoOZ3I9Q7CrzGvs0SiiujEWXZjPo6JUtmVlHaGfkCnviCiGD3I4a6I60N6K7zITFa3S3
w1oCdlVSH1XksRpFox8WpYygUsRhGwbhxo41IWutEGku/p2reQc90tRtITTGK/M07ScQwUTSzV8G
oR8cx5jDdA19Wwv2pzQucenV9wWpY0+FA60vyeY7w2q9x5REwWEkkUfkydlqrBJmbXSFFOg2mqv7
dvZ8tjxWVRxzl+uxdWYggrvJpHXLWbc4e0NxTvwMXtHMrxi7H2yvncImzq/zqLfw/mfbWGtNgFhs
d7nGyjFLoMpZFZ08ngeSEVxLRhFtpNzfW2b8tWcaek4iEVbKMsOehkxIMsoNBGJs2A1a2ToZjLNt
tqHlEqdjWChXG+pbN655c0N+lvlKovEpPtJxfiw5LISZZjzz+B43rQcTvzcksnHRvmoGo69RGy9p
idDXT6S1lXOEjsH18huz5fSCfIXjXK7u5yQB5ZG+V7VI9slSv4iC56BRIdlxW3ZnKrnHMaIZ1QlM
muTRffRotgNpURXqfnWyuu6tzb3sNi5IWSu9nQk/5FQZKAwMAj9awwCvp1ka6CpKfI2Q28AZJmOf
z1EbtIzvEJmr1zJmTrYkxRPjrkvSO+OV7Z9JMyRZKp2vi6GzAQ8wlEtGku073ZSBRrOKnrZzE9XL
qx2RK8b+8DGKavX8D00Ids0ORFeMod11P0ajfyIRkwq1MS9pL5bD52peJBYBVLGj6V5am7y8rmRB
T26BThs9Q0G2Wrlo+l2xRgGY7Mkc7jggJfkXCS75mE3Fszk0NlCt/hINrTzjDyuraZPSd7zy2MNo
YNAZr6fyQRhdd1866IoU+nE1GZIE4vqGoMf4qpsWohtdda3aPJw7xYUZpmhXW078kLRBCmZ1X1tx
BUfG8sg5t9ngevek1d0mta3lwD4SqtpFrhGJNEjNPN+TSsfjQMKd+XzGCk87TQN9Td9a0m2p8Plg
5jM28chGV3c9Gbf+xANpbj469GY0Q3uOnrRBz1U1RKf+FVsJJj8h1li/iEcfkYVjZJ5qQ5inLikC
u1fOA6FfWe+cOkG2sWILjoVK7lIkdydDRac6By0gy7TfY4FlhE/LZj8oz73ViuHHLJonq2SlW2T/
7uBIyBvvW9RDIF76pr0wDv2iZQ1kcYBQYWqiutNnRYMnLWEU+Kdl6EyioFJr5+R2d+A2vsUlXjGn
dDFmoz+Px+6UzJSdLcnygcg8bnj0WlnqXZPX6OBIq41TOTjypvQTkIx1cxYLh4slmrGWWjTgBqqD
CBXHld6ZJzUM1j5r6QXVQ6pviiq/5jlaXwmjjO9zPhMwZBjhcrrSHA6DjhZFiBYXH9ULzZDYC4aq
8q4Sd8v+7pBkyYJOktg4edQPmRuZ1/NMccNp4Q5J4M2inAA6Pv+6MN0D8rtXK8raG91RcjfpVRE4
bu+ziKNnjV5m6Kar/RfFMzUqQFNgb+jDS88KUrdzL4TQT7io4LvP41JfRXn3ZY4bds8uPwHKGDTC
Wb1c3jLaNcNuLspLaiXXSfyovKm50k9Leobore3ljPI692ftlNvjtmqG+NQ55MBnmv3gRTPngCRZ
dos53WdjIc9l78S0KOrqtRFAhoc4mrbWSFDeILW3KLZpgtrfWQETuvFz2i7NPvPLKJy18lCUEemW
MbOQDnlnNJco2aJkhtQfMjqpME7G5iHPuhtdy+zzit4qlngM+8WaQ8ef/P2/XnZsCjjUiDpqi1Yd
b/+blTjeg3E0OY6e6bjOZw96e4Ij7gAHqb/qSOjV3eKOc6Bztidn2o1OSft9fGzx5UFBjQui6g1/
z7WTHCEogachywgEjXeJFbs3okcRYndWwYm0S67xnX+gziWeqsnhwE1Fd6gS/RoCNtWCaPZg1jvb
VOEUkNrthImgOvSzfeIw16HAQYPI6YqBQxRCZyAwUuIi08b5m7eYaZDrAPXS2labUcRuUNhpfBp8
lMoKiIrGhpc1w0dsJOiRJ6TIaVK/a4ZFe4kYlpRKh9gF5W26cW7IlUORvD7sJ/q2B4QTT2bmLIdE
kW+QspARvz4zdq1oqJuPTBqQ6tAr2E4a3YTFGJydnzLKA25NSaXsKxvA8mtki2Y3dy9lJQ95qycX
dIbHkSr15Gb0FNvWRizqvalKkrvQldpVBTs3k62DV4vQaEd4a1/adQPTVkSCa+IBNFCzL6skgTIg
k20xq+EwcTvMNV0+c8EvEaGHos/QF3gNJrkH0O2tE4eCroD9YbWqP01ac9KA44aaHMnOgoeBf0BS
FkVFs2fLi3eczE55QSeEusN9LLKvMzmBhDNU9Kc7XAhRYX7hxAJXxZekfyj/JD0dfa1Q2Tkq/NNU
eBhuFMUdxsU4JMjj1S6xHK5eGb2evbNOtZ8Lno+95gbTkBR716E9QEBCZtG3G5K9oc/evvPFs+Z3
dPLjD70a8CchlaNqng+5YZBDJyM208IzLgWf75/nxCvY408iHabEPnJ4m2JWODpa8z9PiY3SkbVZ
OdY2mmt/Lyg9wBmEkZPhJ8NnKWoEiCoBrdmlDO/Gvnd2+PRPXqrxCToXzR6w9zQbmWxlwGzM6Y47
xY/a5VA5OeIWvX8DkMiQRTdOqac/mGbFadrrSqx100sfRaG0AYHO9H5dbtMrn7WQSfoXmQFZx9OK
hyg/THMdXfmx+E161Wfcz89SMEfXXYM5B4ATywU8gv7g5xF569HGd1kB2xFPZ1jN+FxGIKIZmdDI
TQ4xJY5A9wgV0uK9xB99dF1X9nDLIxDRDmFmjnbI4to9p6mAnEPSjs/sfF/r5nvHkO/aL7khClIe
atQspQKZg9aZ8crS4mDC+hM1zVUdjRS+TLaN6AesnfhUQWQ/Vfn3hZ7FtzSLb42bZrHN604B3pSS
PF81Lk5oC/g6LZCLK8x+9oY4Sm/r5IigSRsvLrLrTgO/vU7y/tXlOBl6Sv/aN6q7kDet7WcjXxAE
JqHRL+ltJHXr2uk+2D05lVhq4oCXLtNOEHR3NpFKO2rWzrb/sdjLb9IWsHH8sgJXABctQYdiwPgb
AUbsL34yJFxhvba+trCK0Alx1jY55ULo57yVqZhm5hGcdVbV0Y0RIZ1LY/nVWjWjjZd/DOagQvI2
ypDT/dYavCy0vVId9fmk1uNgqy/9xqZBtR+1HmOZcu5mIgweyXliBALHOawql26HcB+wNaYoQTzc
n6QqgHioprOqyUyoHFbJaHuwctU3SO8WwobunaHOQ9/qMbLO8aSRhhbK0RtDQiW+aczJt5oQ887k
/KtPdcQXkmknkXuY6rgj4gpFr2Kc4JSFdy+l/ZbPxhgMOULtdFHxxo6WdJ+Zxmsed/a+cRibVba4
yhnVwoSqnYeImTrjbTPgp3hX3kRChGY9ciA4cbrZFpHv0PRAbMe8RwbwfiFVLwb5lKUmrrzI/kYG
6RwyAVvORlx/laljHUGWv7Ws3yvN7qiYXNEfDYUseyYda2/09EDZLy8MgQQqgCeZjpBsi3k7pjNi
69408YKwuIvSqLZaquZAleN86tLhpArRvyYWSe3cyp4iLLoxl7suMeIrzSium7g/Qtp3dlPfcpDV
F29b5yRmyzSBIkDq3fFzxfaxJGa5A4Gpbj/LGC8W733hZtv/F3r9b5jXYt0C/2cD2Ok9f0//zLz+
/Bf/lno5f6D21RHyod3ilMKd/t/2L9f7A9iB79sO1GvMRTpipP8g/9h416cQ9/+6FfAO/m3/cv9A
oaEjYNJB4Hvk1/1flF6fgqefd3t+hm6bPihCHSCh665S7Z8EUYS1t0nTMpVTQ05lbh8i79pKy9ca
Y9jmUzpwnIvufnD7+8hCTOHow4hI3LrHq3ttDJUWzBXnnp8u4N8Itf6y/fGuEMiC5ILhwef8NdZP
68lznzw33Y3TwNZ7SFEg5SiOVi7CXE33piXfnT79SJ3kAvhvarM1e+J9nsSzMY3PEaJxiuae+Yf8
MKR6tyKqJTptXTDRinFwfW8KHEhd/Bu95icS8pejgy4sG/3dKp2Dtf+LpFTNfLCyMNMddP9la3n1
W+ao45S11SH3EIj15Xiik/NN6Ygnmpwo58yurtPGYcx0LZPxbPrTBU4hjl5GL615ZbjVjer9L6Mw
b9FhBGmB+aFzz3OirtzR3Blgx2l0nfuqVEFO1EU+FyTEpMm8zanWLSt6jqEgh2Opl3RtCBBd5ONC
yvtIono3SuQoaA23o9nf+yWKYexVdsqF0gVAvAylNb2MO7Luoz67aJiYrZFIEgrNuIofjP5dpzaZ
k2bPBPEkaTlmKR0AxEGFvpn0rzShQ90CGyg9+UXXgLqmRX8N1NFKGK8yYXlWnXUUHS1ETsciDTt5
Mix3U/C6qy7KrAdyUryAKbfa5LFHR9+oS4zR7RzKZX6yM1AzmJ7E7vNvWFP2UdfPc4l5JUllHzh9
eym84jFqu2yr4V2aY43R3rq2kYu9UcAe84gZl62n12hlblK8y1ZFfrFOxBNyGzAQz6XL+M1fKhKP
rJPU+3trXBQTM8KHqsfU2KjY+V4J2r25FvQrx8h0brsaaKa+cGK16pRx2IJoYMbzk7vye2sU7721
RvbeiMY5tN1wBReEQBfyD/E6D3ut6ZDoePOIcBcATZ4ix8mb5SnOacdAgHgngavaOM5QBIn/Ipb4
zKT8LVYe0Fgz4BiUhNBoRjwkyTEqySsai/fRtOaAJsGqHwT3oLkdbCreGWlX6AtwPdM5fComvyCR
QTsINIr44765sB0p0/lZXGyFLcTGBoCVRrpjtRv1+RUl60ZlgmcoSaWHrst/+HK8MRz/1mW4UnE+
34LiHy6u/2xmGXOyLN7TWcSHI5Mf/MKnt/yjdmxmlg3fyWhMiOeUxC6lyMVDmp0HMDHPuolM3kEW
LjzWgVdyWvaS7KOxcP3E8j7XI7jYPYXxsH5SRmCKE/w2ce6EBImCG5HjICYBPI3H0iDN2ksRLWqx
aW0GbHW7JpoeiwlXkx9VZF7ww/rIZBI3MsZLS42wjLmEASTv45jT6sy9unAmBRHJKvQWXED0FYJh
YGbRF8QCFAWVofVsNd1zJej9ZFSni4tRZWlQaK2h4WXFUqxmKyMBjT+U5W3lIuWapFtvgAvphNRN
HCIKQl9K5C+Tw+wJuJzdVzfd0B7KeYE6zEL2JOQNXFHMQUciSnZRl9PhStubOOuRXDV46bOaCs+i
J1IwOQgmp7nzCxdPaRFhskqDJeVEkzWYsEzHvx71nsysgn/mjPPzaKoXhvTXQ0UVDquJff+ru6T9
dpDr39DUu1rm53zArkQYGyARgtKQTBi3sZdcOjtFDqnuV9i3nuI8HVr30ujdWg6tX615AS/WI6cs
3lfPmC/jd/460M6IwEJRBk2h5VtPE88L+c8HA3trUEzPqbqRqIlCOu5dkJvOJa0FLUo4GPiDk54c
EwBspO3sIpsYO82+aYr8Xcb+d4k1c865peqkbw6FgDTCApm8fapiwOE1C43YywQdJ75VLEa5zd9V
NokkqT8fC95QhuJ0o0il3PSYTDZtrD4WV2xjWLjQYEwCmf3oObGw69BOgeTOA6dxUxocPl6tmU40
jyIXWHahOvabdbeFMM6ewfeHsMdJGDInYnwmsMps+WpVN0QbU+GNwEy8AWLwpawNngqSD17b7eOw
iFtNujlIGPuHaKr3bOEG6nBIUuvoFwSEt5XFtyn48XDG+/vY5wucElBhFquZrzPfRuIK5h2qS83Y
1ei9GXyxorWp+kZ7ZYziD3prXdDXfFwyPw/DwCuojN81afKoshmppAnIxuhu6Kc7gRzGLV62Dk7s
JwzOwHZJ4/3zsldRdqHijrGDjPciH+7NkQAHiA0laTglM56We9pSJXN3A3etnXeXJatvl7m7X5/z
5dTeGzyZDC3aykl+FdlK/XMwPOrPmJC+FYkVlCPvLB1ZXOh0iIeytkOEJaLqXhbZHUlLLqg8ludP
laU1GCeSm859ypLt/JFoRQezIfNdnlTjsC/74br8ISvik3yuKM3c4pS2VzoQfmqD5UnEOJbi3DyP
kbWPkhIQR8ONVHFjFln9zV7wrpnqXUwMKuw+f+es1wWlmp5FLd8t3dilpnNs8pnnFt8glOUwa3Fy
LHoWdsb8qJt8hCmxzKNq5F7zwaekistSyQoBQoLjmkMWBTh648FDGkYjaHRdQFK8kcjxkE+hhE2R
AFMz8fXPPTovSfvxc3ksJoGUOY462WE5XAofFc7RKG4Ky7B5120ZlgghCgJ7FmesQhIi5d6PzTBz
NdycknOFRGqXtfqFEgbzZsls0cuSD5TVzKiqH9q6WyZMYDY9P7CrWISfC8IseY5WWnfu0marWzUq
Ndfp2NTwPBvc0/D3qp02oNUlMzTdpJbt7caqx2rL667hAANjLF7soNV8JZnOTZJI4pVSewAyrWv3
ny+s1yzZ1HgXJelC6xp2swyPknmdJ9Hb2I2hUTuCbJOReymBRVTTjzWkxOedFtjtmeFr2Flri+LY
7KObrhVIsf2PCDXzv76DKSVcbJ6PyXok6VQeBUX2o62qBMfyD5e/jzqatez60XnsdLIIClCMXn6L
V2HvmAmSfBb5+otyQcFcIo5kKGueVbF+GR1zonFEEMcRbhD0tNOqf85bXulTaZ1qVVi35vccJnXQ
ppWzHabVvo/igQgPTNAVoz0LpZJFMuxpniRRWWl7GAROU7N5jTwH43ZDIzkvxhJhfmtvTUl7yeiP
UuMBJBJjI1JD2+OKRAI3iizos/gwLQpFZTmJnchWLHR/TXBbGRK9raGVUx8ph5usIkOWwoNvNnuQ
Sw+SYf18s7/cxX4dU66O6HswxA4DRCmrlIqEQvteH+wPZ+jfCq3rDg35tSqz7ol5MvaRo53nFM+9
Yd77acFMonMZgiEF5OSCHFdXLlOGfbLCzj7XvDsOYkf+XbEt+RYlE6T12WM0HloJxVgItFu1w2dQ
APlqV1UR0tl3BmfgmVC+bQUIGK9PZ4b4rCAze0H5uba9dFQdPaGD+Spu1yf3u/UNBfIPNg3254mn
hJHyjVFO8G0BPitDDrOl8uhKT4L5oMdMjgIkktyVnzfjOOfv4HGuVNF9mL1gXGVEx9Jq2B6hAXSG
f/Sz8cP0kDqs9YI9pe+uhdtfU94jnYfAUyM3HYva6nhowW381pVjMEd8F1BxjKDrSEvLym1tNuyj
k/dSxoDZueUH5dxP6zabuPyJxeYbqBqfypBdFS1NL4LAyHv1zNt0WL5w697G4ypx4+zB88ODL8BK
FR3vhG01qAsUcJ9nVD8RL5xcn6aqRRi7sIPiqkT5Ka9MsIj+4t1NNooNk5s/oRWE8kT7pMBVDBzr
t6ZIcbNxK0cNpAbdyQPylv0tE1uQbS1dz7nIdjp2mCmpHsj1HraaJwmT1NTFNuG11jZXJmFrnw1/
2vpygFIyvhjrEzTrRYVs8Hma6jkwgW4lPoqkZgr7RIQiQfmwkBW7Q1O4MbJiBn7BqCAtWNheOXdb
x+sDwjeLbURXnBkngERMHVXNN45ZlsaYsWwdKBpRF798/jRdG/GXugpDFM9AP6V56+mqhGz24kUG
tFQm22m/vtUWJz+Y9TdXq1FrVWzaGOSR/mdMa+3Eu+pL1D7Im17QYH8ehL3Ugz0/fBsZ5hKEQrFg
2my93SU2UZAmvvxgnEBL2q9ufYWsaAS3AcdNPsZSe2T4fJ4KHsaOBSPM8FmtloYwZWREhgolBANy
kXn6RXa62PmZdu/IIlR68i4HKhrTKnd2T1t75jcOOwWnmvlhwNZhZxRm7Zi8WzzgIrs78SxkrkFe
IW1VtPuWrvbShfeuraYJPTvHI9KrSLEQNJfDTQupjmfaiqjlynEQaL8gr9TGdRmt/1lQjiAwfbRq
HiOf/2foyZzTHHcJ3ekLykAeY53J9gmDLUdQHiEPsPqSytBMkSvMaRxQvwWjjpusMX4MuJ43tQko
9dNfNpkk9eZZucs4D+u0IjeOLyZ4YKg4S5cYxbxfvAONxE2O6+umg6qAkg+eJjm/Aa7ajol0mOEA
Cpnp7FSGikT06NYMpmRBO60dPi3e5q5enPysOVap2vVJQZooiai7prOu6P145zijf9mr22lEuOpi
+0O6tDxKX+7axK33tsUzUebDo00KOREH9LRF29JzUaXLmhTYnJjee3hNkgE/gOZBc/Gq6Ysv2jqY
YX5sU2M2Kfl5rrSkX5EAfpXX2sj52Aj+uWcjfm1Zrz0bMEe4BX2LTIo1wOLnTlKmMdfyDUVYO2M9
XVQvczSGDZ3Qk5+ydkqpvbRIFLax7Kbd3GT7alHvOaYYdOxTRjnvw4hjQfx/0/J/1bS0wY/+z03L
y3vDJPuXqD6i1P+DrdL/II9PCE8Hfv7feST/wVYZa+40mHsLS7Lt8k3/u29p/eF5NBR91MUGghOT
RfLvvqX1h+nRrmSB0NQDDfl/61v+BabKYI7VRnvQN0xe8BdjtG93mUbjpwgNZKpvYCII+DKyVa38
Vs4x+43Oapp/05dc3/6funs+r0pX0rUtuPgGvuw/r3FVpbnQNK9gyv7Sz0+ucS8ofC0F9k+9xZzC
wbgRFW0WTxX7ndMEpfb9kuboMtMtQ++IJ4wRE5pt/WjzJ0GtnTz4A91JEAab2j3M7WPvueCJnmqQ
RUvzw4tfHZH85k5dHcR//RRCCDrO9KV1sZpkf+r5NqY+sxe7BSOJeFtUX2ZS5WOPrVU/K+h2kdB3
fStvPcBc1eht7eUZDQkSXXYUqiUmQwREbyr/1cUQ4nglvpdkM2BZNCycQfkpVsUOpXDtfDXSd5uh
i6mmY+3CNjBBFlTaTgMhhvd/Y2fvczxgHbxXX1PSXbzopQSPaOXW1uzH7U/rm3JnlmXxc5bBClb4
udH9+dV5jrt2zE2bhvyfP3TSZrbMa6SLPZV5goCn9NM7SJds0R8j59I8cgNN2rt/flVjXYe/vCxX
WPdW17ZOu/+XFYPMI4mS3izQFuGYowlh0xfzD1ZUHn3QmhLKktaf8tw94P/ZFbU8+rWAhbZquQnb
5lni+d/H/rHok4N1dpE35Br+omvDJcyufbfhavm0Uv/5Xf/dOuddc3f7Hneybv8yFWjGYV4cDKCh
pnaSWJ5OlGGUHSePBo/z0fLQ6VqY+PFdOyEWyDdOZOGWfDHLL8zRQGi/D7DJhQMO9jaBptjPFORP
HSna5haJVLAIquHVR6VROTh52DaPrvlIKCz00+bKJMXmnz/P32AUeLcG+Uor546Z/i/PpoFo28lF
qwyiydhJhqZz3YWysMJxZqpb2hs/NvawktB+OEc4YGfIDq32fSpeBDV2R2FrI+OspqCcxt+MDMTf
7GR/em+/LMyxdMZebxcWpvG4xMPOx0u6cBRD/BtEC0eI5tIpL9RBSv3mqvyVRfKnq+Ku7+ynfaDl
bcVMuQu8mnkoED81S0InF8HyxqKAabg2JvE/HnlyxKKGv3n1dQ395c74z3fi/jIp0VMyAbuWV1dV
svVbENL5rVE86I3J+PkdvRl5bVgOk2hL73SL7uk3b8BYb72/vAGTABd/JSYQePXnj08nO871iguP
7nszYjFHbxnKaIWd4uXxt1aZhwreVtFmYRXloamRjUAfsXPfSg0lnbI3w43g7lh7uy70WDP5wjEb
lw6mKnByWNUMBLq/uWx/8wgSugn1kbGhi+jlly9t6DVf1+wBJX/GuCT1d8SO7C8agsgCcl8K2SzP
UXa76GQ8rCrtm6vcDUexk8Z+8pv3sl6hX6+gabqGjezUIoB3fa8/LaB+8GnMzl0RJtCxHK5CPz4B
iHEbfcMUIpjwUKRfNEj/VduE0U00xb+7sf9uewWgYQkPIQwJ179cDdNH7ypneEiKOzZSzn4oxzCJ
mut4iI/Vck4RctCiePDt8lJE+VmLT0ujodMcQ0b/e5jiu8qLv/3muvzd0mZqZvCA9cjN+dyOfrou
tVYoPK6ImnKbIJV4PDYdqVUVAh6XENCm3lWivDKw8wARAyxR31mp8xu2jfi7m/un92D8cmVoxrYN
iDwOSAhvK+LVDK6KUuqllcVhmPsbKEC4fOurXj2iR/3drvavZKJfFgcnJDAlPEeMNfT5z4sjInJB
+gO1ZDX5EHxQZczEqTCCQ9itAdB0YoFqKg9Kq0MbTQEA4ShZ5E5O5rmeuz2ot4vvZq/JKHZR85BM
1hFVe8iLBQa67PKONiRpxx2dKWpb/0fUz1sHeoZRy50JkmH9Iztt9jDOUHXaqJDFuUiH/YAB15ut
0GfbF3AJveV+wnNgK3msBBDLOj/08JFQX5MEBmxJJ1alH9RBeNlhcBNIvjYnNI+IL/JdPPNkLfGt
P7vH0rUYEhm79bVWPXaD+q2Wa/pxdJ76/ICs+KBMfcfkMzStaNsQG6cz6ipbQvQgdHd6fmhzHFDe
A0787ZoR6kZgtNd5HHVfnoE0E1ao691+aDEvc+ayKNj9+j5xKCIHbdu5xhUqbloXChnpjwGEAf/i
JER+SOkKWOIoPAl1EheabYbrtYrjs+hedPW9crJDPqZ3mJgCix+vLc5RMojSaVooDEyGxiRu5Gxo
vE2diS0k2YiF78V4A50Noqrc5trZkRsxpoHBxR/iest0KmjlyzxdmvhtbSHmCoHnnB9c46mXTQAu
N4zSt1qQ5GPh4tK1LZpW2vE+CjsRjGS24dsIWjNnBsxjWyH1n4ptq+dXcoFdGY+72BuOjp3uEZqG
KyR2nvPXaLz4OgeJnFxPlz7Myzwe0SZdq9IKu7EIfPboiKaW81/snUmT20i2pf/Ks94jG3DMi+4F
SXAegkHGoNjAFAoF5nnGr+/PVfW6JOWryq5Fr7rNylKpLIVIgoC733vP+U5Z0VMUa0hUnmBAM/jk
Hcr3wtreWXCsuap010n1gIBLM2cEX0MRHvVk1iX4zHi5PPtI4I+BCXmWPIlQFCeamszimrsmbOpa
1MqoUU9lYR59lTmw1ixdXKijWu59TiIzYbvFxLWzXkdosd1s4Uqul/o3k+BU2wvDV62L+NCPPqJP
g36DrxOcoqLTB9aeIt0ytWDra/0+6zRsLREia9qzKFMd56zVOcphbm/tYPf2tiBC0NbXdibzTLmx
IaJVBd2iB8u6O6LyghIyi74iL5bcKrbCqFs0CQhSSZRv8X4csM6s6DPTvf6xGdqouovpIQcxOJQN
F+5ekXU3cqvUnLFlO0uzs50jwi12ihLXkdLNsAEAV1qP9UAcq1hWbkjXFeo8M7OkpmYg5ABPshfi
9h5dWpRi8Nq89HROiW0YeyaIlRb0WIyJsAJg0+vzws5fq+kazeAXukU4lR603WVtCo/wY1ov9IZQ
S8A1sJ2nxunXDkr2FKPBXAwLXIq1LtO9xwUDWeEZtbNsGQnXmNxy3JEkFlP/LnuCDwubYzh8wGR6
MFNPfpMBN4uf7kuewoiIcB1TcMX3IxoCnquB+VUOG7LwVHTBqnvMypErb6/czvCSUF/7Q7DWZp2C
yUAgECwqBcLaR80sYuYHUhEuNeejpLWpzx8clyeuqu8YcNHfuB9WqfbU4hulv44W38B1Eix0zKYj
yv8ulPG/F7Wl/8W19jdtn3gi7td5y1mgLFad/w0gxCrlfBlq+oZEsq2Lr77njaGU22eMjIAu0isu
NiOCNrMp1hU53W4fe7Fjr+reXkUW12/cD8g0/IGPitHM7LSVii9Znz7VBDc5SBSfMXvPiqa0kv6U
bM32KwkJe93RN8EsiAcxIOcXK2BN3GAqfjJSaFg/GiyQLSP1tCb3EvuLyTl0YtYelv3B0YYlvdil
CcmlbnovyZIFQyL65KewAGLkEjnRAUKIzn0n0Z33JgBlWT9GxrPp32xREwlf4GjAcOCANBiBzfr6
RlM6L4VxWtTu04z5f9DfXZOMHncNooVJsX0s4k3NMLmOHsZZWUvucDJmS+bScky4GMJi0/HUOHVx
iuzBy8eBv6vclaiPApTOk8b8RIDly3cGDTsoKJWDDrFxlvRXVhZOPmOg+T51B2GoWxPIijFHq2nI
jgNFqlulmxbbd5yq2xSfcKnW2w4IlconCeE5+dwjHczX8SnwX1Ckgqnn03sVzNAGY7A1P00BRAE9
w5vMCAD9ThczHYVEU4k7U5Y+yghUAd5vJF4elaS6RpsK5n6XmuuiQf/fkQmQXPUyYEPC1hdsgJ4Q
3669ZA15Ykm38Yn/hAexFUW6ghu6iQJnV8diL3x/i4RfTpTjXqxLcaxYimjMo5hsCUdTbyVQjYab
GPf7TQktSE0PZW+t9JQ41ZA9OtUOoervIv1g1vauY5t0E6nB9LG56fu6Nk5olQklSTdy5Zore9dM
6lpuwzSf9mmv4858adLZ09nQ5K7MTPig5QR5cNETdPrQ1/d5oR162iy5b646aKG1lmyBY+wHu94o
Gm8qo7ej6vtsrjd61G5AIno8datM8MY5WWicCOR/C+BGyx1D5Z3LNbJw9FXCfW84E5wqzj9UudSW
P368C3aqqh8bXioW2lpuRDk2G6tT1zU6c7nhFDbUSlaJlMgIqE9U3/Ci5GmJQ1RX1SuyEHCkVtVL
BuNjkLtUOd96R9kaxKX2QtnK083QB+tKObaOfspT7Vi9tSUwiUzDXs8Kr9ebsa29tsqXaBfBKKhr
Bw9OOYiV1bMFOornuCcaNGsJV0c+sI5N95K27qXr7UvXKsiXmMZHbyoONXnQCpDuD6tQtXZCaMcM
VlzRATwouehGcp1iquvB2iFcvlqDfpC/jzSdsQpWWcO9Iw7Afrgzq3QbT+Y+BEbRCfUQhAoHR/1k
1+zMdblHIhJ3Cgl2vkdv5S0ZmNwp5IQH4Q6T5mUcP4LSuFa57TXB1mm4T0L9oMdQvPp286Ptw3uS
hyTNwdXLYMNPpxeU5jsxKjyVN4WxzszBIymeDXrzlmLu0jC7yjwYy8xXmtZsHK3dWNy34SwOeKe9
YjDPPQbMwinugZkepxZxi+/c4QZsOVWuRWWQvw5oGlFV6JJ4MvnbseEoxOM6GSh+TBsZOd+ISyqM
0d+CWnuhiREuNAaYC6AOHAvns0F3ouJ8qvr+vSoS3K/VIx0LKM2dfuLGi2K24cJHoMQGbNHhCgAc
tQ3XvHoRMWsBNlX8198jTr5a3MFtmDcardKdjnkX8Rp6BoxSG/pnp3aIFRAUA0YG0+Ls9Opb4BTo
cR0I0Hi0eu2UB7z42piLfaT6n3rJGVRRX6gGdxFDaXTkmMr9ixOn36m/D52lfms19yiCcR3TRkzq
8dxE45tmNY9NMt5STmYiIxh5Ho1XpUjQNF7iWfWiSf2WK/PbENaPBtB6IhYWA8uBkJ2ybDgW5XRr
cwwVOudytoxlgL4OxyXOlmYia1eo33Q/J87Mcp7bujiw2x1LW1+qYnybeHG8jf1bpWo3n2sJqm81
dZ9QZB4Q/J0NqGDO/CZi4p4169xH5aNaVU9ByoNX6niuxN6O32NUdRjmbrpK7WKLPWX3TfMZwjSg
gwwGpnqWXEM/f1axyNR296rX882qERgNefJlUr8Y5YDDMDKahaKxQKXGqSBCRT6fZAhttf7W8hhy
XSElsA7VVB+1urbM5Don3K6awuZOJcUN1QpsiZm9VwNtXdXRW8qBy73HfDuok49mEe1KblPXn8IF
BOl1GMwvaHoOk0PPFwC6r+uHTFFPTsS0SIVHQFgYZnTO8u1CfrgC/X1m+heXnFdMg7ueJ7aTZz8t
WRu0QExuFgBLgB2IhcKEFobewPh7zEYGXk82F7LaN1Beba1fuMoLfFvqvbVWvRnjyBQtWIV6ffDj
dLPt0uyKM+/LSAgQUUFYZLcaksPc52Q2LQ2CsZrwPQpCz2g/EaIth1GhZRaBWsIeseQSsdUwHw2R
pZrRdSiTrVxC/ClKF03esGXz+DMihL6GKZdmMJc2e5tHC/qCugaQv5GvZEWceakN5SIVzt8KYscS
NFGauhrKYN2+djabna7vkU95Oq5QuXRnGcnmPDIhRtjMZOBHjRCbuz6hr0ZZISsouQnJThKKaso8
ijR+FawsSckBD3p15mpruY/WijjNWbfpQJTL7TCu5mXRNRuGaSu3qjdiNk6J5t9bhUPh4Hu9hkMr
qTcmHCXRlx6d1LWpeJEOu0J1L2Ph7mzO+I1ClcX27OpXXbXPhTDPOkgai0OrY8Tbqm02iZXjwSDX
qmG9KrOtY6vr3Fa2YJjOeiNWe/Ac+6FjsD5zNDZxm9Pzd3TGlbwVrUq2ynweik9ZuModNGipkbN2
Q0Dvsaemcmq+aNMbbH7LD9dUp2RPHmWJPxdUnZR5UYTUaFTXZancRVQ/1uO1G4ptaPt3d8aaODHV
KQiHUpxHqzL382yiJmk3Mqd4UeXZTtjAxElZx/BYRtxk/tHKtw6T6bB8km/J5IayazZmdhBDS77A
HICURteX09YotOWs8ytlfEeEFSUyDmG+6qLyUqJ3Cqrk2eYqGeugitYV5mW+BlBMyLb4amVDQuXh
L21tGdRUkOnfKkyTu0mW9AXG1ViudbW/RT/+488EBM27YAaFU28GYe8sWz8pmOHVwV3mRu3Js0fQ
0qimQyCHMwEbCRIdxqkN9GgYmOCtJ9QxPKibKUO8zAx8EnuQQRe4MsdSsHVjyOqYwLb5E/2VnVbq
h7oCjudzyjH1U2XSy7R5dF1xzgNrN7xzh3FE8gLh3FVLP2UlRxmw4yDeVrrQD3YCXBReVip7OvxF
FjpCtsNOJRp0xIurPExJeo3N6U3eRVqf8eWZO5xmK/mObCR8YGg2oPkFLMv2s5SgQvy6g7GDFbIK
m0hWk/6sr9zM95Lk0pbzQl7CiPJOPk0gZJcdJ/BCQV+DbTGkcaRI9WJG84Cmj9xOMMYu5ROYmTwN
lbqWp1abqbp8sOUDrkHgr32aQjx5QajvpzajAyR+/B0/TrL0PUBTLlP/XM7Z0QhV8FD0bIpwk4t8
kfXmbtKmN/nfeDw8BdOkDVZOtx9i2PlNaFLFmZ6bdZRlvDNeSb5DeR0aiAWqj/VadlxoIc2+67V8
GsMqn3OTe0u25BQSHmXXKtj86Ez+d6KVgu/Fw9/ab79lwv/22//5/2KEE27Gn1q4f2I1w/1om+91
/bX9Bdgsf+jvLh5L/MGgQFOROEAL/zUmXvwhDA0Fp+oYBgASkznDf47DrT8ckppsBmgsqBpxTv8Y
h1t/WDY9c9fUbZ05Ocacfycm3vq9Fe8QKgADHA0LIUU2rMpfu60N7B5GGcm4grJ/YcZM/AEma0Tv
SkgeECs60CmogS4HCZXMnGdiYJh3YOkP8UCTDl1eZJow0hQxTUSrhF45vRiuu62H5pIVA54givO0
PAxVAySUDRZThyneZyI9ervZFXFx6nOdaNPq3DPaVVJnZ7N84TbwIgdNGOi4mEbA9EHQ46aBeKk1
4wsk1j0u7fXcZsSbfWnhP9VOQ2IDIBvQNb7fHaBQ75tZweWhhdsugm5pbBOzWqijeRLZ8BAGwkN6
snA4wzjBYx4Ht9IOPkv7FCo4NsUUvKKMi+nPxPwpRTkIsz9MASj6vt21dBzM4DDRGShcLB3G3irn
cwUmAS7+hGZwbCgzxLxvqmI3i6061KThnay8WSEvkgookBbhTsOGk4JEjjMuCXp5rfD0OkTpWByS
+UMWQqXVI/Tq2Fz6dcTQXVOzY9gM57Gxn5JMeYkognKOWmMOtsu1bu6o3AfhPuF4QSYzIxiwLxGX
E/znVkn0U9IP3+q4vbayIU5LzB7co2Gj1x48K+BTVPE1SpM3E3GNLyzgbOJVp9LotBRZsVjZSXtR
RvexVuJr1Spr4iC/ijy7TsV4zp1obzXocll1GfRurD56HGucJ2UWfVGAU2lV82yHCrqsClbzdKTf
ePu/skr9swi5X3LmTtG3mkCmz/YH0P4bJQHhQmH7N779//4ta+Tf11C5NvzyGwwqUTtdu+/19Pi9
6VJ+9G+rrfyT/6f/59/J8H9BlBcyyfmfa3ZuX6O8/Y9j9y36+vMy9eOn/nOZUv9wbEYujsVi4KCf
Zi36h2pHOuoQaWmOoUoVxD+WKeMPTVMNuaqZwjYd+6dlSsdt6OA2FEh2XI3F5d9apv40lIIh6wjB
ezAMneGzXMV+GowNorXsIWaeOg/mSk0swmdfi/6R0o6RaQ4MAviWhtxgVv9ibPqnWe9vL2z8+sI+
zfs8bOULuxcjfonJogiUJ8ra5U/fyN/3159VJpb40+xPEPDCYswnhDXP/359pXg0I82SH7GTahnT
eVREjRY/eC4pGVsxbxRdTkaVW1nmD1YXPjoWeAdtWvRpvivN/Fhq7U5RlHIxqBOdRvLRUMVSQaz4
azmvWIvedu9R6T5WEw2M/uw2pImRIwKPkyxLnNM1GuakuxCQtMmV9CjGeN9wAAnqmahb5bnqw9cc
TqI+Rjzcb71J2UFcXRVsHBG8lPnMOTT+UtssAyVUIE7TQwe/t+nPnWByF4vT0GbHniGPKydhfnMo
bOU5cbvDKJRjQh0q89Bj19iqCU1M2M81iOW6Q2o0uI/W0BynpF6HbnuIMdR1RXqVDZApRWaMg6fS
QapnVXc2mxkKAlFmyD3bCsvVENwaFxZ17a5qplRpzkwMZSjGtPfvng3DJa2UteZsYwfzhUT8Npzb
HPcxodyTB0tfM7YWNLMS4v4ry1lqMSxQV4R0bgfoOqGcnqODQHDNqCXYhvAxY09JMcwoOCeQQldl
uM8d595Rdc5q6MVW78FmM7LM6y3cjBmV/Egk2anV8DPOcktTvMISwOTTbSKCL4OabDeMcTwDPv44
0CS3bxNz8pgdAVbQxSV2rS+Ko+wrGoN7H2bn2DsU136yobFQcf5W4K7k9Gdn3zrE0PLa5CvItc9E
D78o+aFNyl1jsJajnmKMdQzs5FpF4SYOlWPu6vvcVI5RYOI7N1EDb9yi48LFy4ZtACjyUl6pgnFE
0VEZlGT+0tGvUrxC5hL//GHCnZLZ5rLDLpCoxYNv0NIBchwaATprdh6/XyNY3W2gx1B4jx5gEW8I
wg1g7RFte44Tvodxx902jt0hTa29yvzCzMazWgxrI7a3KUy1GRx6SzNoSLNFT+uNX5nDtbuymc60
1FCD7xQU0I1LZV/a8M9oTrCdZ9NZ/qThm0t5305Vfyj0VLp1VgRQolLyj7PNkzX1XkrbMWQo3anJ
UWf3DHkytLa5yFsuruqvMv+oyajtaDaKoNlVrbEfU1pi460ja0pDha5b4dV05xU6Oc/MwMYO2bZH
EBLGOR1NRDy+sXXaezuPrzZtbmuKvvR6ftTV+gLT8k3+0ZY2pmw/TDmX1AW7JUOuwzsuK8YzPHwK
JoYm2Jg28wktegSksB0Scy8Yk/aRuc1m+1YbytFuANMO02ammEqys1VqD6rHrOsgnzwT3J5sSQYY
AlznKl9KnpAwtRwTJrBRMS5HKE+WNnj6DOaV92GH6baVH16UG72kzuSslw9rESdw2bjpo+CEBeXb
j+8WpNw6nru1KOHBhupKTQN6y+jmx2CfNgaZ1nBeA2IQlHSrEE6dUkn2wXAuKGxGy9zKzzRBU1Ci
5tKq7Q5JAqML2TVVMeYBBPabnT40u4TDJ4z+41ATe06vp3CeBhGtnerBYYCH8CbsL60+rdKC5ZVx
u891gy+7jwLCI7NbGdAHN7BUabrO8mAuo4EcRms1+vGXTPBk1779hKz6pS1M6rEeMBOHO5bPsi2+
NnZ+iYR9ymv9ZLj2B4TffVUGj2Umj27tzsiKh0DxX9hYGcVxM0U/eBdnJwC3fgh6KRaIj3qXbipB
fWqpq6D6YsYsHSQcKUl6oOBj9EsbYeTXOririftosuTrA1OqzC3xJkkrXohaUYSfoXpUaKrMdf9e
WyNYO8JA08zYV0noNazqag4rqzmHLCFRmi+aiBgvpiFZSfHjV5cIb0vK+MOUTrLA2sLCP6p+cymD
3hv6dinbO3hDj4nWHQC/0TOL6SKm+jrRYFXRuOtGeu3KMWRlni3rWHdcHYdBqMan6Sv31sYNPu7s
mKbcgWF30KL5rEbJUU2G99aG9Mc8oaqMNRfjNpMdZg7qscKxomwDyMVlRkhzrSBDQLZAqoRZ+WgB
WF5scXJbY2vbKVTo4azAq5N3ZXSpwugqvTVk2m2F3527IX+w8++2jsYyZKyDHaC2h4WM3s5Eeetd
zvYz16GMr5NQrorr3BozPM5O+ijq+BqzrnXkf5jt9O4s5gzGUNm8K8p0TgbnqUDTsYA163Y3K+fW
5Tvp0reKSVQVnB1DbGCFMimx771bXrTJPNFXXHKJSMcNcBdv+rTcOX3K5MuBTtq+kyj/piYKvfUc
Z2o5spsxK0ia8Zwy32YTP0A22PrjvJlAGTssUxHdPvfBbYqvEb1iO8I5MJLt5ztEegzrSaXJ1DtP
ph16IoIf1c6H2v9uEVfICeDDNaNdOFYbLc84SWhfcnOVd/VurulOpF/x/q5sCLOyMKp0EH+NvpVn
k4o+EVS5xwG+JhTMcAI7rt+pVGSE54r+9KrCuNIFwcZQjG1XhPuOU46bRntQraspmaGRzRvyrtdS
ZquArh3m6C1kHFk3FQb18msX04svZUhi4pRfONIg9l0blyBuSBRzHvuMGhLAd/JNfg+hElwEcJX+
q49Mrw9dDsv/P86KEuavig8J4fjnxce9xi7w8fXjP6L/uBfvX4PilxJE/uw/ShCDQoGuhoWI42/t
kH+UIK6O3FxVKTYcGFM/lSDaHzAzAH2gmpPnZ5VjdUNbPfwf/00j9QoZGQ0OCCo6Yk3t3ylBpJr2
F1WakGnXEg1rOaosan49nmtBYBB0ipnHcphB1NIdj5UXP+YzsatvoDuo29m5WM2bvyhBtD9pFXlp
qTQVUhRI4/w3oW9tRQTzkAcGQ4E0GeUW2TZhnYTaGGN1U3pga9I3nSbTc2oUxOzJAQp0pG5BgJG9
DgCvZ1nNUK97+OmL/C9qFlLFfr0oFop4zYYCgEqPPhV6718vSl3FdlqBjwNPSkMhVqZrUBXB2jWn
dOtmqqdFOAYLirOkZFJVK/ar2YmvM5ohLcQc5xrsbGVUAAdJ0OakTbWy9P4TNhzpSBb99dielm0V
+Istfj3IhqLoWByadcjYcVWXp0LfxVnwWGvtoTXSdTiy3+cli41LqkgUBrSaul1TfGtNsM7pbD3Y
TnAqUrJMY8KjFnp07tyAhBSTWNmiGtgvlBkeZ41kyIU9UZ+lFVEXQEwqUq3c4jYSmFFUZEOSKj2O
6jPOK7KnCBSPcMF2nqsh0lLV5L23gSbMhvEkZIccTvaxmqcL5FnOWpQcS6k6tZT82yzoOQ85HLHS
4igdfSQZm3c9MAywg/2sc0wJFexpuuo/+wwwDFImdxSGW9Kij0yw0qXTIo7NBtz/JvRRk5XS0tI3
vdG+lcgHMhnNKCMAw9i49iYaXx+8XwDFwvbDbEnmFnqggx2QK0msmEKeBNHgAdIDNS3DRUP6DZFU
h5bQCYqa1AusCsgqHrdAj2i+B/5SyxDgZCXjqCbAbU/8oXiv0uoDgejFr1HjzbNOiFLJB7f8Fnld
3SIyJpQAykgnCHJ20B5pKtL/7pS4/HiCZtvGcbGIZZxjabl325/4W4suXdc6WEUr9PCG7NuOWytM
YGe0IzoPvdkYZQ0wt8RGgO5FNHVyDp4plsJVFqiE9QoZpqxWCdO+0t90KvWTqipPkg8PFx2HcMF+
m5Aj4CQEG5gD1l1iJ64twiLQC1+bMP0kKOeWVUWPRJR4BB8Mhd8T9ts3lr5jzLYn9rPeKn1wEn0j
js7gnzJ2/03CmgfxD6U1K0wEZddv8WuiYGDcXk1mezPbYk/gA4MazQtotTXWoTTEdrCm56bGSFhA
yzP59rs6vegjOhy/wD3kpxGdWlx/qWYsq7oCUWlM5iZzWnszWMjg80RhYy4DOoOG4ZVhwGuXWXyY
ouYci9nGlgktp2pIzbHLaV+DxZwIsSRS4WYOYhNkXBXqs2Zp2Olb6n/X2vHbOJrHaZgey4DPnFop
6lj6L3lKvJSbdjc3z2N6F6W79qcvpZXPXt3MGv7coDlP8h+tcM6WLrItLV9LFtwGMD9nilEmRagf
ZuWSm9baFuk3AkViEsR4y2RRkdyFqVYD2dHzQyLM3uQNDbh+78MJJiCCm4487YLFNw3073RSdIC/
xXKcjV3gz/mGGJDSiwk4IY1CWbS9+dRk9Wsb2QQ2p/Yarsqhd9tVWyKkhTOHQ7RBEhla9mvQMS5K
KbMXQYzVuBd4fP2ufKgTBodYfj8EdKI2E1dAACWXlEc3adOjFn7JrJg8kkTjVkH+sSiU4hYYLR8S
D0zuj89wSDEdK69+zeNQ6rx3B+wDKTaHee5PWTGpXBTeMaSEGy2ATah3O8xlRL8I0Pap0+Ht8Jn4
qQ9Br1wTN3swcw5EasdoSks2DmEL2OPvNbhDzdau6ky8tap/Vnp+bw20cVXPg14NiMToQgRKSvR4
7tz1BGHjjC7fxjPMsnRXTHMtBv6II+/NMB/O1UzUVqNf/T5+awbWzgG/jpX7h6EpyAVhrhz1LRLM
zLNyVo4sDR5MN1r3ed1QchHVqjFhS0TxWhojWTOYklrLxEfNwsBekUbxR6TiF0dlRZxP600m+91o
f8nV8gALwiGUPUBBIfbEPT63Ro2+NHSe2ibjoBliz24683Eug4OqfHeIlKfQ43NG6jdNt/e5Vr/6
xAstHOvRjGc6Cj5LGtCVSxYRGGw0XtRNaPmqfU/6O8KgQotecpmfGg1s8YFunacMCLK4GmRTSnXl
pjOJF7Hb+tVxaPjr1DUJqmLGyg+2GNZ0RolSUO07rbkFyy2vg8Uw4V4ok/DNFvH7lDLRbJD3KHwn
Lstq5Twl7ZNvg4JKuvDD8dkJgzF8LycUyGTDTDbJHvXc4/Qvtbc0zI95wkZpQyFEFRq/Bf7e1PK3
H68MDrFbN+TysZ6ulDgErDrqzTZGWMuYBRViHb9pJnK4rmgubmDhwRbP5DguxEjOt2aPj1O6tGrX
XKo56/Hc6ecRaZJZmHu2K6LweFqhKD2MpjV4prizq4SLiLS9hdNHT6PNlt63BYIzJCd9NdGu9dP3
CHWo0yH3IIsoWs7oKH7s9iVhS+7UoRIMP/uQywXa+y5Io5mFsZp0uAGG++T0HdVRuuOoc09Knq3Z
rGROHt8zXSxsYWAzEikVij9iLp5PL2zB6rE2cjIwYxG9V13+VkXmdQBoPcUcEVQ9pKMRtIcqaYnV
Ok0tRxWoHGN8sVrEMkXxkMlW1TCMn35GRkzXgf2tmbRgZPtI3OKhhyQbudXXOC015PmsAHOPkHIy
gs/M7JtVGJ+bqhWrQf4guk8CEIqHpmeVxJm+F8K8Re6VTB1nJQjhXJSOutFAwmBXCHWvcNwvejTK
dDzgjWl/nNUS5kl34qRMVaXTLmic+th0Eg5TPChaeoxmVJF2Ht+KjOk/mOZ4adcC5XhH+gCUqSlB
JPClSAvOiQUXqyJeD5W/saTzDvJbofsaDh4VmrYwgvCjacPP0upOGRoeA2RaoivfhCMfbDAq0GSc
9yIGkyG8xIJIJI9GAynrchVkLY2m+xhYCL/6UzRzl1oTa5ydZxu8LiG3H1fEbkgU7fIHhp20g2WC
cn41yq2da5fAanC5LszebzZ1QbCQkj+WFjvObJNbFRAma0X9ZkSFDzNT9dJSmdaTexlavd2LxkiW
XXycidAptEphJDkvp3mg8ZiwBsW9sXTCUP5LkS0B07mt8hGP1LIdOmNeMF5GDGgXmo+nMkfwHre6
1w/pY5DmT7gfuRTDSVT5WzY/kk3EszHT9sjjYdkkx7DDfOAUhbFuigJcbNjcnXLeIbBydgMMqc6B
IcPKsI9iHJA5+ZqDsucE+pwIsUV3QGzpHIA/N1sBT87utwjGgSvNp9R1O0/zQf5lZXPgrDgK/lHG
3Nwd3G2kf+7XLnBp7td8NU102zdT+m5O2jUVYkT6Tm6g6X9kuyZNO3IVrXwz1/o6SEF1aWXDTsfa
J+cpyqJDmLQYHtyuhUDS8jQaxS6LUs47fsuJHm44fXz4Wb0Ezbp8syNHJRJe3iy9uv/rSuP3Eoj4
LdsUTLxtxjEWfOHfCg3hN0yxO3RxPh8VAJl1blO2bkvnWavNi5gJySC8SR4ZtSp9sImUWYBt2STg
Ja62je2Y0pOoLLT4//qdCekA/aku/Ps7o/ZxdAvn6++eaNey6tYsOkbF/UtdDC/1HHxY9uR6OVF8
tD8Ik3NG2HT3LgQ7mXSvkQ+1abCCr1MPPrso3LUxyIEWy3hpi3HldM12btnHI04RXRe/mQamiEYe
TJoCHjl8z6UYAD1q2vgXQ6j/8sMYKvxqV1ioDn4gnn8asylIcUwtpXQRJPrOhJQsStXZaazpq7rj
+MozP/vmzYrMi2ZkD3k2L6o6JO3AQBlkHVR/WpZTBuNXhjiN7FJmc7RMHCpVJvhATvE6+ufOIGe4
dLuHTtV3AeP6nnyev/gkmnSp/f61GEBMbDip5Nb8DgId+ilS+zlWlvaok3Djqs8z8+dlb+2V1LrC
WUfojwBz6ZIH6erKl399V/ypLuZ2pSBHo0rzga6GvGl+uo5O1LQVXEEQI0p7IhRoXyr6+V+/hLzj
f/+ANvnftrBla+N3jsHUlVM7GFhGpa8grY1zryr7pmdN/devg+zkz6/ESxiqsMkwZNYrZ7M/fRh0
3xmLYeyjkaRmBi35rJlPBM58wWoLbE1hOgSYiRnfwhZySRdGynm5caA2QdeuXBBQKfcDiVFLKwQf
1tioKOxKe7ZC/5ZO1YYniONsHX4oqXEtNW70ojAPoYAzxCtYnH6Jpm8WlZ+hlQqXejOosPSST4Id
yHl9CDvrbLdwp/whvuSWz1iRXT02aANYtbWeycJasCG9RjYgn6gZBFDFZpHbOEQgoe0I415KkqCV
EDZYUl1hltI+lZuvmqjArLUs/S01ftbyE239m+WHM0RBoFtKUDDmgH7bEBzVu3JIU92mPvkMgvAz
n7BtpP4xN9pXuqy75PvgEBwuGzU6XAQ62oBqZv9u66ivex3xtz09JdTTUfcadjlWf8rbcbLXDpsE
2ISD0VW3wKcsIEPa0vVNpsfFAnsF4VvmOiC41yKRhdJ37AHvZZ46VG+NUz6Yg7PLXMavg3UuDS4t
KPVb01FUyiLFTIHPJWHywFhw4xgK3RaysRd0Ts7FXN1cZktEcKAe7hxGV12Lin4vp4kD9mQlKYC/
oo9MeueeZJyB2TAkX7++NIBkOssHMrV07OchTu7yGWiBBkAfnc6RkwCx4bDrZ3zIPIJKT1ySHX6P
q/w4V3xBfoY/CoHzkDg4BPD1KYVxnYyUkVnw6ReZF3ZQs1y/eg2qDuqt8j0f8VG0wfRkGMQhat1J
GPGhT9IlRI5dG8/P5RwR5oVvS2L2I1jFevDuc4zvkXDqLfuCC1Z0qRefFPJfcesZ/kvWcaNVMrCm
odVelwrkpOYYMH5PIkqAOD4yZ8ZIMmMgCknlM1q6EGFn35O+eJ1j7ar38TuzabJfK44GoSyoomLC
pFLtdVC4NFDSh1QBZNX49/x/kXcezbGb2Rn+L95DhRwWXrjRObHZDJfsDYoROWf8ej/glTxkk0Na
Li8campGGlGXSF8433veYOpLNBLA/S4biEaWARZfhW5cBxJ/zEP9MJFjVlRR4wTJ0TVuhobYWaql
Ivefa44mZnKqxerkx8VtIVIiKYTAkMa6IrgCv/zc2Pdu8Ch3uJV1aASwdH8uxnCG0NvDDLqJVIT0
Mtydt+Xjv5s4+H+PkiOD0n6DihMOUAKJ2w/+U1p+hMT5g39C4ob0h2iOrBuNLVkhU4If/eUBLv+h
moDkuOfrcATVcav+kzwoS3+MGwKIsaGNVJnRhONPSJwfSSbrOKwcwxzDA/7iJP2J9v6mfP6DEfqe
sfKFbxObnKVpBsUZ92Bwmff7QicWQdSUdFwo3fD4rTGGjNQxpj2/qkfwttfCkzF0t7rarXDoKF13
o2gubjsychtHuQwzY/XuHf55i+9v6Zysg5uPRq6QquI9omBQc7btovIn+cJAvGT52kKvOE+ZQnNr
9EyGXGl3319MHZ/v3Q6s/b7aWGJgIGDwDj4+f24JTVG1Es/vShXiIph7LmCymFiLoAThKYEwqo7Q
SQ+luIr7jeeql37D7mi23a3ast1UmnqTe951L1grmNc476oIIaGNNCXzvevj16GUpgjy5nkPugu5
UlB+lRqUe50VyRARO2JmS+KXU8/MpHgSanQNmoIUrDe7RaQFaxnCHxHBcHYuXI/Vdjwifv8evn7p
Y62jGCAFb6ZB78oDuYlAe3L09xizNJPABe4gdOq1qC6ctPqhrDsrRX6/chTQOOLg3SBLZ0Mu9xxW
6o4h5yQoRlC1hT0HGnDKjN4ISvW2e/r+4b4wlMfJGncFrKIMwPzzIVWEUa1oIlcU/WxnlcISogZH
954YSRZtkdTl1HSnQUZ9MhYRqjr0G9+LLrKYfUgJm50nl7tYzA8wSXFMaI95sfPcdN653dKMZuXS
F1Ss1Zkb39/4eWtmfFUfbpz14f3sbEuLUmS0RdBqbe+Z7W0s+M9wLgAjHaoxyIsbx5VXaQuzITfI
kG1GfDwmo7rJtbnUppP/yg2Ni5KJwT32QGeT08njVMS5xZ03bnrNQoFmmZS6XFiDEz6TaL2MDGCo
ou9w4u/wguu3CJEWcLOORS38cJ5869adzV2OkfQGdQaTBr718e1QveIzWyN10fPsxpCFCwE3dCuR
dn0eiTNDbX7hoptScpZ0hzyf3g5CHqhqwPjVHcY7u9pwjk61xUihQlaJE3r0SPPyrgLPkismvoOE
o4radqVY8VWKi/gUmj97sj365KOqu4U/hBm5Ay5M6hLp0ESkTbTiuSv1PUTfR6lFQyFUd8SkEaYW
hydTof1Sm/u3wpcII5pGx7SWT0Ki35IROhFEev8I9BHy8c0puoMeUM/1nJkStOje++RXposGILb3
WhvNrV5oi8rT7sDhwO1YtyUHidr333x8i5/eMtwYBU83Gqcjwf39GMyd2seZWEFQ1McnYHR8FKjE
wLsAIsZ2TOfRXxGpOr+/7Pnh723sIyjROcrSLRXPsxSMusbtlZVhFpTTYChu6pojOP3lS8U3lpC0
1s1oag/63vNmvr+28sVyaLAO4lenQdOXxLPTUkOfIU9A1+c99qWbMqymdYAUD1rZVCuGnKZMvdOi
OlpJWr00ymsDI7St0z30tUX8I8IihFzAmEOQbjG/oQNWhP1EUbN9HMikWcos5RdRN+3oq2GnzR5C
MB9nkTLOcXgVL+A7kDRDnsysHjaBW4azHgXj1Gr6W00ClK8TEJPvH1lSzs6ivG+8+2hSY/hHo5o+
+cfv7JVFK0MRg3shUWCjbroW1V2tNuocYRqdDdRJwOOGxF7IcSeY1KLz2AiLnLMN4m1tpYJWC3qN
YXJRXEnUD4rxmNEVmddd1uCSFx8KVSMIKjr12PCCKXKq4/9xygywmS6WCrV8Hhr7uK26lWLSwqxI
Y/OsYCGPHl3o5JcEztPKROZgpDImksJaUMVbwrWxekF1aNQ7cQCh0P3wEkekdd76z4VhzcLIwWi1
guYP9uo8WdgzzcKKo61C8wojEGMqWf69RsS9B8OQPGHjlRxgh3MLTRFLC8HPdG+TtXzQZoSaOxFh
LpTGIyGM+4hTG64giIqiTL0uh37mqFq3omzDqT1Jw1lHPyEQhQdafvoMvVRj9ZjvG3qIYQV/NJaV
pSwM5jypkRNg5AAfiRW8QYYanerYQdLpHOSWqiTUSPKU19DGnCydKxV9rsbiFHv0yjFEj5jqedex
KXgWnM0Ek4SO+TKePYoM7l2vACt6bHCCj+c4J3Iyunxbg7NjkJsxUZsar3IlmMas4XUAi02HOaro
+hNBmJtec9nlSMsKdQdc3vQwS4+PcRU+jpw6LVShsTUzSrXIDnTl8vuROe5xH9cfilyZcBroCYBz
1tn6o4qEP8LZRGqlc6wnNxzzlhzEV0nDR5aIu8h5dQLEHmO98nevzLKDpAbxDsUKMNDHGTFyUrqg
RwSilfTMiuRSqettkTMOSgPbC1Vc1Ya6kFp2iu8vLJ8BX8xFzDdZa4kM0jBTNc5o5PzTthJk7M2F
ltahLOCT0dTOK3Yze6MAj9Ykz27biJqDjruq5Zc1EMDbyV33wA7UgV6ZUN7AS5hl1dBjXHzAG/tZ
lofb7+9U/eJOMVS0CCRSQXYBUj++I0fppIZpg+A+ZWEiOWxb4vZvSzoYCXfiOhqeKLGuzEj2csmG
tw2CpSdOLewjTbumWvOpvSjtHVFHeASbEZx/3GMNiVEpxqx6ekJn1hRe5Da/rBTHlr1uJ8LiaNJm
Ry2Cp2bt2qGu0bQcbLMMnanAo5dtNzF6MNc2tsg8xMd3RG2sODp9/wI+F7Nweoj6UTivGJRr8sfn
LxkBuehoxkxTsys8VqBMsk/IoznKSlCj7fdX+zwXGBf6eFYjZojW0NnbztDvplYzkB3UyY8sZBsj
BTcEeymEcFZo6qVOETLG1H9/2c9bw8fLnm0NIkbYvGjgcM+iVU3wCaJ7LzqYEr3HH64kfvFCJQhk
jCjMYqnqzqa7BD+hRKNOXDXZqG1R3QvaUeuJ0kn6eVGbKx8ldT0mi3tQEvwmuLdw3tHabj7IZjjz
JJY4J3cxVAVK6gTgQzeR7v0oxm0s/UX49YTOzRWAJ2kGjQthQWP31QtGC0TphiBMLClLf6G40q1b
h+iGcXQahLKZNFmHLbdlpKSmkJ5hFcOFnPvwLIxmF+gpQrhCusotE7VABAmgc1GqLdK2AlyHuDva
UhDdtxtcc27Uyqrz0mhVVwlN/5xuWn4pE1w/TQXMkCzfWBj1K7p8bTMk3JClLgKtrCmCrHsxt0QM
QCUZv3B80caSMSThO1QnQYkH2NiMErQWdayHoUCjxs9V8OgXQLUcqVsiRkjf1CQbETYR4LiZ0Ls0
1Y5WHaoUqNceLzK5IFIUXpxHJIWojc2agVTShEjzSGw3tDMSDL8gNYynEl+dIJyADcosLAqaaCNz
rVdw2HKTXyOV7Q3Qy90swDsGlRVTJHTEcmK1wWPjhc+qPhMqXZrVI1XK34FeZQtP5ig1qLUdCux+
I4CaBkh/c8gpduzmVCaFSjaM1R7J1D30Dltmk9GEpYPMwbWEoUZa06YgPXckA+stYUlmHMyR82cD
bgO0fh9LFxv3UA0wqhI2TR/xYmr/NTRnoh/dkcaNe20SQC0nbLmyhLU2UCY4rbrzKh6tiNgLyq5f
OhGKiM4U11apHKKQ0PSs3WGlcYotenJ+eZUTRowdvnyRZTMrPQoExJSwDYEbD0GrYiRhXRPqhGBc
d/gEpRhiQCDgrNbg8ULlYbRViPNPfkisTIVo/li28HMtD9WwYp5kQYonfseHgBOFzWoMXNItrKoj
vlGTr8JUOLpZhouvGE5bq36sIdcbYbgge5t8Gg+sHoOuPmKhFMNT3EHRUUlWISkjrCx9j/sszvod
/UMZf/eJQWS7IBQunhN1Db0svnhLubBaY5+b8nIsJ6qAVb/QcBnxE/GiFOIp5kn0lEiXzZgUQP31
jV7y14J13a9obXseq4eZ056Ms3AFj2KXddIljj2ArFJ8CgT1NtIsqEGUXLgH3AHeXFMX73BO5KAl
rBsBRFSqTFxXqHq6RME0NwmfXd1H/wmRL4v7tduWk9JULy0PXVk/9uPUgNJVb14SqXtCKTgmYmNE
Qye50wAhCq96yfFuM0os3yBoeFM111Zyz5bVePrczEyMkExxglh8msSYtsN1Arpw6VhGbf6gVzuv
ze/eaIn1QF2MtT1ZY71wlKsBz3yVF+E5xRh7cq+hcGgbWQJ5BpLuA2fnBO3OEYLnUrkuJRIgRqQ3
JeKp8fpyXreka8SRiP6eFPXOnAau9lyVeDBzYts3kQAJJqLOfrPKb2uayE77TE4opV0mAuX1C91o
p5HS3GZqdle6xoZDDiLz1pkyLyYknBMMIEIDyUcLNc7H8lDtauugK8PVG4QuwYTRG9fWBdQJ6kVA
6wX/LZGMIYX8qEEmXsMz3IPXj/4ZHalS16Km3b01jQyPMHInWZGGciWUxrWbavRO0p0iRyBtxm5I
tziHlDNB5wO5+cgx1Qeil5TLJB38BRStjUDXw05zyA0qNQRHlV1s0rZWYDhEDRSeKGinGeyDWEAX
Z4aDAj8SbY95UQXtK6edEsaYfFvJzoNj0OOJxrylBxATblqsEPEQfKFE/Zr3uMxD8z6VUFqJ0g1a
LGveuhXkpMq/Aoef6TVTRxuCvZFBgVBzK1/XpFBDA8ynYmbdZrG7a4z2V4ysWq+YE2YFCBhjcUll
z2LOIktKazSjb+liN+tS0crQpaxm1iR0Rwa4MLWOGi40Ruup4kJzEb8UmTuFrg+J18Tgj4UCRdFV
ZzlLmm+0obto36fcQh9tutQgGpGGj+R7G1Ogv1IhsSu9BQomzHEqDlEgKr97Yr0CtSMW4ocyaiAJ
BbYuwx+oC6alKjELBc3mcIdzjeKqkw6eWnhlRF44t9QnXVCGpeGNfZNKWpSZZefZsExp8olwL1Vt
PCX5QAJM9pPXwcyz4jWBKnsx64SJJqS22yp4S2v5XSclV6ULL02M6nu5t67qVn216AX5+FvrJCyz
WZULOUyhxUq4Snf+Y1K0j9BOyTWol003PCM2eFawrJ/oGkxkTShWuILxZHWEd47Okdu51jzGSGax
9OhWuwyqm7yhzzbi2lYQHLF/fiAkSZyYFSyLrKFRLyYhRbZCh9EEBe0liJrk831f63xS7Y9Vvgz2
b4xUdAAW5WPtmJBUrAlSQfyi22FLZs67RDxGIaGDIYewIXqoMNh7imQYWr5nLHTpIeydbhUbxi8g
Z2gSr5y9+xG79CcDVqtvRXdg8jXR9T+Ahd56Ofzgt2n1lkfTongNw6actLjoRDG2aiLGWeZhaJiY
qbJIBc4IWnFXi+XdkOsvkWTw1iiiG5zVwcRZ5uKMZu7IZdAUXlikDFs1ae59svFgz42Ff5BcJZbO
byaCooG66lf7Dom9aXQnLdFm/QAfYSTcpS0dYROiqeAcjT77oSz/ZO/Mu6V7oJCwSoLo5866mio4
giapNYth+k1KWM2coRKFAUJ/biq27B1yB9hA7WB3OeRZtzgYgUpETUC/kJSiqSoad4HLriIq7W2X
BGD7PbJcSd0Xg3IIhuTSMb1L2R/IERytCYRenH0/QJQvDlcyl1FxWRbFEZX5OECwLzarJvasWY6t
mtek2yJmUYtRB8OKOJRBcZcV+SGqYGTFUrmRi4Ps6ovIpQbm1EQ5FAbLLmkfHJGVZ6iiwwjLEJW9
kj13MTYRjJxPVgv4n4nplZbmV6Xqrf0Yup8ioBqj7P3+id68jz8e5jkuITcAPQa6/RSQmpMf7jvA
ubOhtzDsTcQrJL/7VINTGoKSLGsJD1TvbqCtnw+dDG8OvjNG5bf9SBBEHc7KGKeKjVIuCEJpgXTj
VfEhj35/n1+cs/AEJ/odQAzk8dxY2mi5iJVym5AgD/nASB9A9KAtiDKJglpukAMJWWqcK3//wnxx
ot9Fk4LmXD+uVnLh+9ZgcIhwsc1PQhwe4uCWqLW12pk3LiYbQ4wXK9bi8Q+A6xcHL7h5ooIwh/UI
XunHwTZogQA1ujJmTUeLnwP1ZVHrq6EGc+wg1xpS8sPw/mRSzRylrwW6Y0qEauhvKMi7plPqBbka
KaUxi3LW68Ti7xokwj7cJeA+735QBRLIqQnelp86sq71IP7d+Prvbm3/UyOJD3YT/6wBPt7N/zS3
CQPs4J+3tq8eHlHOvby5X6ye//Vf4Cf9R0NbV/4YXb3HcAgTfzIR85q/Gtrjj/igOkY4yIloKrOl
/eWGY/wBSQwDCMA0na1TZ3z9pfHiR/xCIDZTkUS4HNbfaWmr5wPZ1EcoW5ZEGVN4CyutjwO5csuU
atHC6IQUP2qFwZQPhdKQYF2uhSQCRr/TYjCjRArXFJFLlARwVQ1ImqonLKJKvlCgzpDEuqgiDOD8
RzX5Vbja0sTYvhWLo6XnaFMpB5QhWAuSu436ai2ZGFpmPhHBGK44WByEHG4D+U4ULPzNqxUqggsP
uzWxKx4tR9+LnrnIMExkp1eJA+1QreM93Jq/F9y/Nbz/c2P3lx/62cuz//C/wSrFAIH6ZvCOTimz
uqweKr8uPw5j/uBfUkX5D7IDwFZpDEuWBgvv/TCmFWLRKjYIWlBBNt8P4zH65x9CRn70j2GskoKA
kBH+AmAo693fYGa8MfLeb5WmruMqhScL7lCaAg79cRhLHPtjucf5QwyMvdrqnPiUy5FVJmDiRw6n
Wh9lAXlLU/+qIdUNbn01QK6KhnRZEKMps0EQ2DhtcSf2LxvZ4lxh+zonDzdfyUU/qzI8bx11kfu6
3ST+dSbXxxr2FAZpWBBgU153WyIETn1XwV+LriV3Uw8aUpiMoySM/VB40fl1Pn9vRc1xiI25heee
1be200BptmIcp8hQxByubCN6Z/VUFcp52AhXiYMpAcG2QoZaJuI4CRG2UHBSRsCjCNndUAHt6hwa
a2FON20uuoA4wXCTDLRd03KdtPqNq8OWHGr6FMPFeMJS8HiKmrWgoyEzsFiW24u3MfT/fCqN7It/
PpP+jUlUPJCu+n4SjX/k9xxiof/DYq1VJF3SWXAtNonf1CZJYnbJo6+Qqkg0UhV+8udGIFiYqcmY
CWG/QhcSF3V+359TCAHsHwZMKfq99Jv5vX+P3XTGEOBgBY9IhAU9WvHgiDTO4/e966bFiMTlKLCN
ewgtCC6r25z8ZSiCJbmoAVGIo93MPqs3NR2CkJA+9crSZqrH8X6bmHac7XRCN50LKdpDjfW6lRse
NZIUXBtJIH1ZjZPzr5o+zc3BJ5Rg8wD2SGqBme+i/iim13WMKm3eJ2sB0zB9XceLSpsZV5Iwz+OV
Xs8DE1Ru2pEFlk9TZyqHy3qt78gQQ+1VXSDPfPf1vuBWnRFKxheisG2Pr1+38KXTzvZGU2fFRDiS
XA8X0oX/oC8eCcJe+NvtUEzI65skP13wI3vg8wX51u+/gFKltW8VXFBdqIs2s43Jtb8AHyf3fA1d
YU1exQSt0bxcWj/0St5I+/9YQD9f+uzjK3paQBfn0mExqeakS9nqc2h3R+lSn7zGG+P6+3f71pk4
vx6MGM43MNfoXI2nuXflLCx/WZdJuNi6arLshFMxkHCRLYxq7fapHZcnMiwmsAEnmnWT++bUINdD
cPeSfCgLGsrZWhVf2wT7pvKkY24vIHQR2hsjDxa9/OJq1lTTTqgYJdxxYgzkCQSRj2VnbVz5EISX
SbTuDVwz20tfXKjJazViPyVd2zWwdOisHNqAdNBArwl6ilaoZyZRdxrSRUqQqoOOtElIrc3W378U
6eMR9vdHAJayRoNEzRTPyV7CQJS7m/EREClOkFDMnroZArnl8vvrjF2hj+/eGHdLrAJUnZXFYpv/
8O7dzE8SYVQtJPBF0BPNYh45W3x/lS+GFLUr/+FwCLwArvDxMoChVZbLenJ9290RWz4dprTCJ0/t
vJUn9ery+6t9PISOr46LUcBySBp1+ecXC/DvQz2a4aZiLnKM7CEk20q+MDkbu22PnhnYtvjpCc1x
Qp6/ScawTsAjhQdKnY+PGFVi5yR5mWx1+CnP+Tq7H1bqQ7vH9RoNwLQ44JY0lWfiLD+mx+o6O4i3
zkK4I9ZiIc2VeXHdzxT+Ks40/ivOHLq4/K3lT7Q56K1dHnUbS+SDsoVCvoGt0e8Jo7GjJ91Ops5t
m88FZ9KfPDtfk1A4LW3PxrNlE0zdGagh/01ttOB2M3k6iCv6vRNMcG24GluMvaeKHR66WTcT5/Lc
WtAPSlfVbXo9/iONKPrpMCPLba9TeLwaNPT3zZ6+FyjnQbv1Npj/PJAfbCv8E2/j2qD0/Mp6JW/J
C7h3/EkwcW16iguydJbyJJzy11+Z3dyM/19dJmv+dyNvCruwx58Vu3AqbyhKLr3LfuLN/Cth6k/R
NM5BIu1sF16Iv8TN+PfVbvx5MLvSfiT1fDWE6KPKbKT05pXzo1CPdVoQ1S6dTTVEGHrSw+qoOyIx
8e5UBMAQQJWxAwCxH80l6Z7rtoqLZIgqMsXhJcm3JrEbdUUvXdEm3w/vLycTAKjOaVG1kCmdFbht
bLRZYTbJdTzBZe6lmxAvMSOifYobzlKbBj8M7S+WCMwRRV0eKa6oec52oi4QVcGXmE6FRSzAbEiu
A9JKpOgnVGNcas4mkAEjgA0Ar0PWpLOlSE6GznSFccfbBau7Zl5Mrck1gVEbKbMHBlBkqz+piCim
vrgkFRh1DmvTG//13c5Dw7bCbSfsdi0Zk8aQHJW821ju0alfxPIBR9QLs/XtvkttHRPkUc9fXWVk
T1jaMPMqGWOl0csdgY6ACp9UC4oh/AemXjQsajfFDOswGBPs0lpShUpXnI7+AgKFlMPgcFKCrohB
HmZZdot9tSbJU0lIVziOzroxXZBfqqO3tbqVaFx2ylNWnPAvsOkiDEm9LB0iaiLekYeMLPyh+nh7
8M/fAukYABM4xXn912qYUBQWwGkdz2R239SDJsPzV+3Ckm6cCIc+ajh/1kUR/c+dD9tQry9bhZNS
i+3RpQOATRa5qEDmLk6KJ076quPffMqq36eL32ahh9/39J71rnyx7o62OcB+hqriNDx+43ffkBIg
0oUMxkj66j8IT/WDd6++qoCbE/m2u+pvsH8kbzx5NJ+9h+7VvHOewtEkYxI9xPec/F7Ex/7RRNDz
3B+ln6bOKHv4NMBGIFqFhAUlc3Qyfn9zDkOavN2Olaoy7KK686RtVC7D6BZpG+1Pk1PfYLfFia4T
7gskYBu0A9JonsF9HKiR09ab9cCnDIK23w79wfcIcRj2Cc7vOLKrGfSLnuawmNqymU2/X2jO2FRv
G6mBezOhxSooI8eUj3cvZGOkRZtXmIhRE8U1ZT+1SO/SnqqXljyLlScwftxJTjrOMGZ3J7UvIlY2
hneXOjtTvOryRyjOSt//tFZ8ro4MCJeMTDZ58N7z8UkfUcugWGLlMM1t2K2rzr6hNL39/gVIXy1J
cGhBdoGyRQqxjy+gbnuDzkFjXfbraIX5IEs8rQwCfh7SC9J5vHAyjTfaynn54bpfPB6iCohs47Bh
ZJ9V4I5u+Z5ksRRWU9k+kSs6HWz8DuwfjzVj3fVxnlNacs6EEwVxiNX34wPGNQySvq2TLeTJQsC7
UtrBmxOMeafsAvm6cK5oD9L2/OH5vr4sRthYeWsG5vwfL9u2jS63WKdc65cnZdpNDu3cWMBkmYY/
7JXjVvjp+RgkML+gfn2qOyMiC0whpbwV6gUHBaa9aq6GFAvHH+r1NwbZhysBhLEbswqZY+PjvOVU
h7WmF2A8W7cwJkNM40Nr105NqJTrX8lSsRE88kvCRl9qDTku+sizN5aJ1c6FfeMKT5lQgoVKtz7e
Lfh/7FzWJd04WkmHyWkarnw3fvj+K3xe5LlldhVmNms8ZupnXyHpU9WNY0gEfh1NguBBcPJVSK3q
7qP7oVrF0aGzfMIJlcKGYHSXScl8wKbHC61NaxEiBgEKKeTYqL8yXBPhaQGAZSLw07eIuu+Lvvxh
QXpTDp+9ZE0BmGBjQnlFw/3juJFMiFhoBPxxuDJUqandA+25NZtRHo3iEjG5jPsce5AT+1BJmkq2
HopZ1NlSfvP923ujz35zL28HuHf7TiEO0BWiwD+GRKcWpFnNtIv6VdhoT/GrcUc9IabPkvZUkbJJ
kzpcpg8nJKtTp5j0N+kCetg0b3nXk0rE3mRh2AG/Y1PeWSjFaxvT9mlIAX+N/AFbkJtwpR27mb8z
Fgv5cKhmmHot6623p4ENzdqgTo+O1s7dSq/rfnIzC1dggNct+8c2WCaT4Jedrgq7m5kB/0ayx0vp
wp3CT+kn5rE7tBOPWiWb4BAMpH///Xv6amLwzdihZU2GUqOf7c+B1DWNiF77enN3ukimq9Xq6SWa
LBbZZGbfLO1Lc/b806wfgbCP036k1MIyNlREHdgmnK3bIfrw0DAFay/2K9G9i6ttky/9ZGVKaw2/
rGgbYcpOMnTkX5vpjlRZsb8KnF9Duh8IYlfmVbAXqotS/buVNLc1ElA1FiP86N967++GTKj7bgMF
icSu/DYydgzRaqTq/DCvz0QYbNsfL/MmWHh3GV8tctcA99iHWBEXPv4d5nOLjDnuH4gka4ynujli
+ZrCsIwIo7v34hljJFpTtGEH6spbDuWxcxnl84BUzRLLlR0mf2aRMeW3sGjtlL0oOPj1MA/ESyj/
GI5eenTyvx85n3ff8TlQeHL0YJeX1LMTdVjjoIp7lXuh5eNdu+IiHtayMOk2brol08cPT2JDkh7M
+mUaXuvaD2v6p81jvP4ItgL7aQzfs9XGV4UOS4ra32bNusLSVF3wuVhRyFn74Uk/HbHGKxFWRsIb
RaJ6PjDaplWzCsOei9T/VXX5XJQuLfml1IED9E1E+BSUOepAcdaaswL2uqk++zHeqcKNiTPXDzfz
5WO/u5nx5++Gj5HWEKMKJk/fYd+xcKVd3k157bTS9XwVJKtOWRoYIPlTuZiSjwQX1K0PpvKDwvRz
YT++FA6DYzYHmMp5keBWges78Ej3cXEstCcxWKriQs9vocyxtlLAq9sy/CVhcVNcesOVJO5RxpAh
pOJFJZyS/EnHmbAUddtDy6YJ9C1bNjcglXSBr3PnLfG4ydQrR13F9fz7dziOjLO9gcQ3WHwgXixD
bwSmd6/QQucTIX3zLmT681V+TavHlTeycZvJ9wWYtvST3vFTQcW7en/Bs0WW0k7Mcb0S9mmwdFo8
+aakU1bYs6sLwrU0cYXyWHGO3z/lZ1D87arAhrQxcBsRz4DbJBBdDNE870KP9xnYdO/eSQFm6HUL
+SJdd4qPXfneU2SICALkyIOYnvLw+oe7+GryIOv+j7sY3827l516rTmUTWfu82JOdJeT34DcTDIY
lk3zHIWXhMryApwOD7rwukkeEB8JuM2IP32DLz86hTSn5VHleS7xHMbeOTFlwt7hTJCvCJ0OcMIn
WRY2Z7CNJeiVs0G68epDW68KYZuZeznAWH6D+0Qi/zACv5rEY239tu+OJenHl1KFlambie9vPYBE
h0gmQbnTAb/LeEeK6fdf4KdrnS0YtVK7utRIwr7AJGe4qNQL1gbTusiaH2qJMxbU753NBNEFmTM4
k57vbKFcwYBXx1pid3Fx7U4Wx6fFzLavrpYb46da86sa4v21znYfpwjlgiOxe4EjuqVjsA3RIHEW
sN15OpG2j4kFiZEe/Miu6h9AjfF3f1o/AB5pYpONhD/lx6/n1dDUhoE3KpOnOVyIRFM7Ky95tV5Y
bL//eIQx/XCxs8+nKXmoD4Ng7CmqBQu4tz914UMLNzXNFmKENiSLpiYxZaVJvLGCJDBkSSG4Lc4x
2cIGUnIeoTjCFz9kxqlFUp2J6kKIL5WwXgbqTR4TM+h4x8JK5sSn0rjGX53EpWrndzsFansYAJJ5
5lQgcijxpEmV7DOLc0WXznFBszWFMJ+TYxrPnkGvZ175KjFo2Ci6+rz3Ke1TZ6JYmNFgBN4+q9ay
0+6T+FVK0mcvXHtQV42lqh+l9KpvsaV1rIn+WDa0smBTkq7e3L4dEpKpIZYYxYz1WAfJMcwLLFaw
HeE8nGBXVT6OoY0G37wpOdwZwtTyn0ZZjKddJVhGli9DdUInZgf9faufAp6p8PoJCXATDP069/WH
zzYezj4NkZFGBCaLBdK5fswbmPmNp7kXTvxK1TD6+QQ46BTtgiWvLlybrcZvyDs37qiQRO+/sr5g
RsYRElNm641L9G7RFStzkP1AFvaaM5f1TadjurpNDNaYH8fn5wdlNUW0g90GnlbnVZgaVoIguwHO
WTBJ9TlmE9ALG2dmOARQz+IK09Efp/44v85erinhYYU+D1o4sn1+/u7pdDNqBwch6ZYv36azUhJn
Lw7827gu7GlbQ7aPINd5R0zjB5ZTg0wKixobS6AinpT5Ni9uiN+biilneQX/Vozm43AhjCZRKSId
bH9yCYUUUcJmtMRdKZRfmUj2eKJuyGPtLlV5VzJ6YuSIrSdPO9JeEDsk4JSDplPE7Ai40WAVg1/T
A2CSUZw2Kce5Nl8UhIuNWVpkpwbpWmalasp4EVjiXkYCapDhbgZ73Xyo6eyq+CiiwGpumuAla6u5
4aNvlWZquSM9HW3hpNKypdzdDu3KMRUkx8m06tRJa16qBM5UlfKYsEZgrRfC5FLoR1RjgZymv9yK
/lP44hSozl8Uh4kgWbaDqMvwb1MTZ9IbyVtX/r5FMq30BAVvMW2dJAU8fflycE+F+GwmJQGG0PQD
eWniLBmFWAG/ZGW84vaQQkytwLfxJUKmM02wDvp+gn2xqZmwmzTar/jaAcd+HAKSoBe6lfTRlja0
HuGu1L420onXxPN9f6WvzjmgfBqMa5pBYEdnO40fBqhxqgxqj44wAxlWNzO6F+RM5HIb1bYUX0rx
qPVrYowRaSatLRU/7Ddv9NjzAY9oX1FU4E7IXWc1VKT2Q20EPK1bvGiOf0fQ1C9Zy6F6pysHZELy
UKG0t8OQrK3kNiU8uAvKicJHFpo1OWJDk04TggcqAZfubpfRM0+LV8T7B20cJ1m2EOpXPz4KRDlU
+FGbEpaycYwoYyUnl2FTY41LF2ZA0+cVW8HXkOyEqxYk3JTDdRcw0X2TaMrwEun1YRzLsfLSoSoZ
p1MUzhV6cV5yEcYvOrPCHZzl99/oDb47f0G4oGgqXnM6KN85olATQ07by9vKyashO4u0KDDQfmCl
Z8gPwuuos0D6AnFkKaa3HBjBwUnX0TdWKE2j+rZ2q8UAox99jpA+c+BDJediX/Pil3iqY4Oe+aqt
mdXSFV07x456yNfGsMPAx9RvRol9z4aSYqWGw21XP/S+STjgKgpSO4/vPPFOjEOb41Hn3DTdOpJP
KurAKNviCzbV07VDf5JbNZheZQdW1r+MS0mb3YdFssjKdpGU5XKU1DWJNZW8h3H3wk17YkQ/9RS+
mlb0akC3LU0EwTubVk2VID/z+vDfOTuv5biRbF0/ESLgzW15TxbFokjeICi1CO89nv584JmYJiEE
sfeOuZjp7mkBlchcucxvTlF4IJg2ITHMXfPt4+b6/SeTZx71gaL+FMRjNRNiYiyCsDDxWlc7WXK9
zu1kKToq29Y7CAl1rQ+ls8YXS38FD8W+9Be2EWBUdTad12E/otN6X2cNRH1xnVhntAfujLAET+jc
G3B8NKfaowA4c+nJE/UckF70hBBpQQFrjP7wU6OSE7ENTl6M/+12OHAxTkCm/Mp17/oPeXmtOnBH
1cWo4Gqi0P+IiY4Ne60SXpSkXdtMHIf4KLmzbZmJ5PTzu328+6d1RbJdr7Su4ShkSyM+J8mbHw/n
1EICTlz61eBweRtqXXFPxArpQpoxLpdMSn2KId3Dv2iuApn+1jpKYejZUAv+VXAjF2sHsuid/PIg
wscxzGUblMxU0xdFf7V83CY7HG6PenzujrFJ/iDshksuO2N/yUzgPWxuGg5wanJwBrwkf1NJUdQV
thb3IzJI2+835+QaMvcwOQXgXj9G/J/WsMl75EVBeJ1696GtoFuuQRJ4OFeG27Ref/+syXNgiKas
qXRSKGm+3mRtnSPPWMjxCYPjLHhqq6cov/pWvlCVmV81IiZ81Ge0a/591ChvymB9gFIP3bta+5WV
FIHFE/UStUsJfa1ojxS74AZS8fn7XzhVF0IH45ZmOAALYzwDpntkJogXhKdS5/7pu0c1e2JUXSo3
WcN5LJTWwzjANzFg38Y4XlFPKOGWZB+zALGA6hmXCBep//u6mLOLQp0EbAJa1ah/mPm+E4U5H7kU
zhwUjSm+c+UL9/7TzO8fbp/x7aRK5BAGs3pWYthun7YTF1bTJqHonrh7NCqByjv03cm5wiBfQUqn
fYgzCIWAxiV+9dutkwPfmZsnTe2zTy8xhvE1oCnkUKnck8Acxn9yjCd+bhNePTKA73/v3JNG2Ypf
YhNeNnzuEKcMEsCg3WbBK0I1ujFzibB5ppYWboZIDYK+wrgJrTUIcHqF4p0itM2U5DWWfrTKO7Uu
p6kvrBUfk4y16R+FtLoX+uql7GpEZapTYWTow3PHq9ZV09xlVb9lWblQIuGu5V6hiWzazY/IT9fC
cBfnfDjtN1tmydqZdfLI5iW3qpPm2Dg7FtMtukGsfQkXeptr0lrof1d5BZG7XelDJhUge0q9kaUX
H+A6V15mXNP2YPO3pa1LMaDrJTOeHuOAPjxiXuVowV2EQoCA1RtmMMrJThhKYmAzJPH6a5mKmyS6
eoAtmRI/xRT7qGgsI+4YpQ+3/jFBoYRMwuGPNtVDqb8Te4WgWLfCpu9A32tnpTNXaYPDGLULAtAb
H3RmKcknUesXLN/QU4+yG0ejG7TYy7NvSpssfSrrbFt6h2HGCChdlG+lqaxIJ52OxnN89rIGPbp8
x5JRZzEGbMSrBOlLFmrYk/qbgz6P7kkr7OVWUMmt/I+xRQV0JUrBiVJY116/342T+buKPxHpDFgJ
dSw6k+MyUwdO4A2lQmOi787wTdyG3NmsiFRc7RK/wPQQKUgsVO9KrB10/Y8jpzMN86npqInuMtMl
5mw4Qg3H5lMU6BBS0vs2ZzrKwBBHoqz2lrRYUrxebDjfDkIQonHTozeMBDz1ZvIlh2s5lXSEJa5p
MzDYZmqbyUQG2DRYd1rQ1NOjdxI0X6t0HCZPLTAVH9n4g9i/CtqeGtc3N57yMyRfCLN0G9dPTnFW
2WFUlA1K30GBKeEbHZrcOOmzIWRA2P8dMrUBQsfFyFBu1GJDFShRMjFFxVZJFxgu1iKCOOE+k14M
B2w66uRJD8jQDX9ZeASCyVm1TbGCaME1DdybUl7Gh0F0ML/oXmhvr7F/8nt3K6RY1jariErZqYAe
8+YZWsEl97vpUsL0rzWB4WIEzWBTgjk4kRkXH8VYFjV00vLZ0eure9dI4jaQZEQ78rUzIJIlXBo0
el7eBvqy4oTLvhaXDtVi/KpIvwtZWfQQ82uavdF9GD31uOzEwlk0c+b13rLxfvYY9kjNQ2//k2XH
oZC3Awvd0me8BGgQHFQGhLVxk+k/oNi5SKuaqd7eD91lQI2VJdUKu/FNzEXi52epgU5ZrGuT6qJH
g+BB7H+i5bNwrYeZszWVCAM++u9nGtVdZif2eicj1lwCee2xdAleCfim9+S3r0NrI4iXiJxvv3/q
VHam0tuyEM8Csfxx4D8dJM8KoUiXtXvX1Tc72MXaHXCYytiRM4Tp7ftnjVTn/3/O9Plho059iL9J
YPSNeUnYQ/XWa16i4IhQuEVLo2uxlNwmqMmGl9DrkAkfsjZ8z3GEXTCZZa6h1gtmcDTDhGbVYxoY
HEElrBppmTaPTLy/f9nJixcsDS0/4GCo6H6NMHERdmBaG+8UMnIL1HVc/IIGDgIPeZiZbzCFGyCW
/vusUfYkeDZpe17alxgwjLrtmM0Xu7Y82P2O/5FAoBK4WBZ0AoVk7VsbRl0EWEPiDtql+hHnHCiL
PYl1eHWF3ffr8Dc6f2DFILbE6w10nA913C87xJSbCnW5O0YeRmHuKGXT4JFdIkS0AhI0zw753FBg
+p759NBRdg1JNLEVLfJP2Dr0mrpUJdhd9lN+sX9K+jLAhnQLxUHGDfoxAWBq+XO4isn8nvuNLBua
qgEo7uv3z5n3ZbLUeyepXArWIrjQ8gxeO1vbEoy84pxaJ9VyZlrNIwn+/5yQf586pjt7xM/cyink
9T5eRcBe2hjEtc/AActLC9uma1NReCJoBCbWCMSzS2B1pfjgVtdWf02Td81ABOqWCY+JiUy6su4D
b+2LO4ssqrj3Jfjxa0bbWVCh3SGTIUBZzZHHZ+QOPXAX5nMAuOFM/5Wvm0BTgMNw++ijdXQbxWwC
CqQTz0grYaV2/srT/8TdzPU7eV7/fY4xGtBGcS9KnlmFJ1pDjviaorniXWyclWjg/l9OxKdHjXLy
NOpLzQ8Ltob7RveazjI9lIvJPFbbZ+lMSTswpScWEFwG7A4diOooOJD7hE2Hcc+pCmgmhgFi8m+k
4SShWUP38RXRjIY+WHyOEe3gL/oMGVEWgJbm9797svOgAtn4z5uMYWCqmSPjaDvpSTC2dBlEDQZT
dMS2CKxBCSugJxhrFY0HKBFxvsmsAI3wcKNoyGrS1SfbNrE2qRDp0cJ1gGPXQmV+3KLaE7fJ0eVf
9x17FaIk4P/5/tXnFnHcZJKRM0iqNnDvbOzO1H9sE8f3+tAFR532XxP/ov0s+4gVwQlCx0nrb0P5
3p4lZ+ZFpoCIUJ0gIpm022V1nIsZgmYFQuHaF45DaN4BJQGxBeQQbBuu1fWpko8Bo3QVR+t1Y7+H
7QmR5EVhv7HFBIz8nJXk7fPyokDgUk6y1BxUQZnZcsOO+vvI/vuOw1H7FPFLtKxat2WgTk6P5Ilp
ZwhZ4ludYCxxNIQ/zDxmPs9k5flpVUZBAh/Jpobx+REk8DMEhFMEK7v3l1m9NtJ3z97ElBjfP3Qy
YAza8eRctC7GjRS7xOzEawFYysaq065de3DKda4/VnNQuOHl/1rOTw/Svi6n3SIk4Aemc1fZ91mD
Zpq09tuHKntEsGUeIjL8aX8/jWn6AI0bJjpfn9YUnZiHVW5fvOgf3Sg3cUNDHQKS80xzFSxgKr21
eclluh9IYpZarW0GFAkQku+X929EPXmDRhsBwp3IpGWcQBmJzlQRR7E7017TnXeaBzdXMYg8Ooj0
Sv3a8LUFx67td2X9QCHkZt7Cya+ZiiuM8qdJzrJ/p1UzsXsKLmkCpjCoGUlstbGeEgJeLKadaZeu
8AAzLDs1WxjVnwYG09aOvGUB6RJrSzoFVx8lpEJBOFJ75YUUpVk3LtL/UfcE8ReV0EWPjdhMYTt1
9GgbiojYqvz3oKjx+eiZNjrkjkQNQLOUhCManqId6N1yZRogNfWn77/S1CH4/LzR3kSOSQ3LunVP
hvOgI7Wv3PoEG/Frody+f9D0DxvG93QIZeSjv/6wuug15NzYllRaZP8kkWQkSrQP5Uc+eGa9fP+4
qUtTh8uBTzRjBfq0Xx+H7q2JwrYdnAYUBhd0kp/JU+16Zvkm+xA6CHiFCQ90rg++76dQacUIr6d+
Bv60eNNESIoM/FB1BQFnt9CebsiQF9qamR4emDYWMe8CZB1sB7FonTtvU1U+QGB4xXANZDQpvv5k
Q2hKcXAAPJnOY1g/6c7eqYtlqjw2sr+qPYaGHug0w6+2inyNGOyHdrAsYWPGB8XZGRgvohM3zHnc
4JfiDlUyRa7uHbQsXH3/cSaz+8+vOrpgpDTvEtcThUvfbmLnoet3pv2jt3ZSf9KSA/6U3HG4LcbK
IauPivqj62feYCokD40QGeszRYVd+HWt/EhjMscFcOlNqG8PmficGxvf/uEPYi0zA67JeSqfZZgA
MuQiuf/6sL530MDPxMGU/lVS/gAydZNNEpwBqgg+qCMkRotVh0Vw6wylX+cfvPTYmJgSAAdGAcNC
L1NGku/iBg9SfsjaZZgeQKH4ugPkAshOfXDaPTpIsb8D1l2Ye7wfaBwK/bbMjkhSBs4R3DNrKmQb
xb/6+dG2zlXwCqhYcAGVaO0CoGhbPOEt5ePEeGYNFGmn2ZcOnJSMrJVxo8zse6S3FoV6pys7jDQr
axP66+93xtSxHQjNEDANKE/m6Ls4HVWXiELISYwOOp5zIXwH49WNHr5/zESrThUHwLOiylxPDGi/
fhJNzvzAUCrhmFdLQhGCtXuVkZgblmfbMRagpOlYtbuouBOrx0aAmvzT89aWc/ARjF+IKe5Vtr11
6m7bgQRBH/P79/s7WPJ69Ddpw+MsgCfQ19er89YQ9FJ3T05FgYHv+DpqoEWegSVL0aGr379/3N+n
gccNGnisBYFMHKUMqZXEUtbHH03dEvVZuu4Iqzjxjb6kk8184omQiRw7ECeQo5CNQWB8/XFJ7jVB
SE/yksunFlFC+26Vak+A9EG6n+TiGbgo070hNTC6NWlA7/wZkGVO9+v7Xz1RE6j8ZKC8TJN0xKtG
57JRNMGGfcqVBHC6aqGkYolSX/JBK9pbC+0/kjtww+rktyaEWwNgQl/BUyVtiauZa18Zlvhr1qbC
NkbXShkmaNBzvy5KKNqV5aNo/Pj8VG/u3NUjIXuRLsLFrwdhsX98Wa1tmOv+4jldnn5cO2Cg1e77
5fgg7Y9fgScPvWuKE4T0v75C1ztGk+u8wqt/94DL5Z259zfZ8le/uHcWi7dmsbt4i5O7WO3C5TZf
XtHG3C9/u6vFDUuAbL2buVr58RNrwtWNgQC2IvSfRsEg0sUQ/eSivpTP8al571FTQFh8JayR3FtI
GwdtBW2HyOS9sDd/hdvsKP1olmiW7JNj8u5EK1qo/bPzoG3QtrjaL+ZKf1Qu9upX+kgCem9uy335
Q/il7FDrpnm9Lo/CsrsH8FUxxF8sqHf2YOl3aJg6C+1SRgvlXGwwU3YW+t4+qS/2YwZVMVra4H6W
dMeOxUbb/rb3+Y4acvFb3fOPt+4K/tOD9NNc2RuE8o7FOf/hbupd6yySW7DtL/KPboN051ZdiS8a
huf3CIL/1s7uz2jr7JE6fqFKfRauxiF/yt/Td2MrbKtH9ahL9LoX9to6IUr7T/DTXDZX7IYNeZk+
Z7vil03v+uz9lPYYDN8Vu3iZbMKd+Su4016sR8zNi4N5q7qVvbypTMTot6+Ue/msraK9trW2+SW7
i34MHXdYBQXdtZXxUuxKLMsR3btY9+lK2Cl77LPd0+2Fm5uNmW6rnbb/fktO3JwEiE87YAhcn7Ir
JNz7VtOa6oK+DlfVQocWQ0IsrSrrUuUb5Af6FZTxZWstond9G13Eficvo3VzU362u/qYCQv8sNOf
InC+925D52sh/o4v8qlbWWt9pR2QkUYce6NXC2OLQcDKWwln9JHXiEYcpaXziDlShybz1XiNn5oT
FwUi6dvi7lKvnSVyDZvvf+9URCIgYmkGrkMEJTfa8X6Xi1bQx/SwynIb/FQcfMWY2kcHmUxOLe7Q
U19K8J8zbNKBkyEzV/4GoxcHzswF9IEuHwUDEkm09siPUBbVR0HazAqdWZofcAMhglESfksSjiJa
4XxyTk1qpLJ976NyrSv3nfSjcwEmWxC549rboGN/BJTcUlnVgo0JITK5TG29bB3AV2TQlcMDDLFk
kvhVQFrNgxFvDLo+muAfkbhfNC3gJVdeYisyE+Q+Lpfx74KYB30Voh6uGaMdpRdpayqVaR09bpls
JxoDljpaiDg72Xm66iuwfaZx50vZJmzDTRjj66wxTPTyah2KYDDj5l6v2gWGGWtZvpjOgxIeUjtd
4RYKjOYpZNDY1Sh75PajCaY0bC9Vmezk4mS10cqVbWSeky1u7suAbRz49lEJ1SW3nJp6g4qyjZxa
cksaFlqIzyFiSDNbbLhI/l4AiwE7Vx8Ci+rXI6V6qpNEbgY5slxayh9yx1w/gMl1Nzb+FOJ2gPjT
TAdSN/Pgv1M7Ln39vw8eXy+ykcmNLdPGbPdleR1G+UVkPZeWss4BNieKsWkqnGeBNFrhYehJq6C9
AkwLcr+C5erP7PCJFOvL64zWIceNx7NsSpBCOPEFuv5QMB9OqnPVHps0Q/VkRmpq2FnjhUf5bxDV
wl2XmfXXhe8j1QcFp7in0mV+oF7dbA3av1Th9hXb2a7x5NNQ5tF00Bzs9VEkCWKZbrEQmxcYHU30
g74PTA5g8sMIy7+f+bRDZvDXT4OAA1MFNVpkCr7+NC3Mm9AuNffUO2u9e0V3n4wdZAAdVtX7Exfv
zb0Uv1dhs5odX059Rv3To0efMXZwCE9LIiYCVY4XbwZQLugKELgDpMKUyz3D4Zmf+3ezUkWQ5t+f
O4qNQWuEeVD74ckGZICoYsEF0hyiaiuWSxDgXQFnT759/1B96vh8fujwzz9dhRjDDdrHYTj0ZNle
e5p5YHMgcIC1SQJ9Ewrq0meGbsQrBiCFfu6wIBuOEc3aUMUdARGOGvdOp8hJYS6deFZ6iPo6Uv/v
lXIesPr0m0pJ2zn2CdB86O3FRFgxfyJilZs+3QL5HSCsuFrKoKS9cNvmPyORxnXa3jQg6pIY7Ygl
cYzSVai9GM1ND5QDnX3Aw8bKbCQan3jY9miitmRwcoWRfYnpM/igwVevZSH/cDmYH4po4czV+rc6
CS6S3KnIDGpg3Ckgvq6fWfSKlGNfekppCNkJ5n06+AzkjQb0CKC1qq82Ig03FTVKSJ8D1yfBzGVw
FSXxb98V8N+S+IZPGXjTqwpNSMZuykIrRpTj5zTpNhUsgszEGk2ehaFOBW10ciHcMTqwwFF+ffmq
SmRH1guQxPI26Q6in607N3sFv2B3fApvbVfJruELu6mO2eScRM7HdGR8wD8/f3TA7Q7JZ11PggHd
pzH0HBYCsoTQ1PvANla1lK1V7bWxtGOGistCcebO3PB1/noBPOUYPvEN6SJ+XQBB0+IQGdf0VMd4
GRXbAbmBFj4Ay9iZmSNONKf4QjhqwYaBE0HD5uuzqk5A5z9WzQtMxrA70payAPYlm0qAvrJNNRT4
t7W1DF2Eee+YfONvN3PWp37spxcY5Sj4hwoYYtK7DJ2HWLhF7baMsCjRZ2pOdSqOGSQCTD+4k1Dz
+PpDod2hEm/LySlrzR9dHjw5NCZrxUIWVt8onb+Jkp+F+6glONCqvoidDylKEQ4wRFzJmbqXyXtd
kLp1ElZDMGxAmw4YIPrl+GUs1cy/yO4bmDQ1vXq6t/XRlwLpsTKN5k4L3l35jIfBEJg2Xo1PPApB
Ck0VnR5MwP/r+zWdwEANX/XfHzta1Ea2RUIk43wue9tzlx5yVk5xqbP8wGxmrzU4hvjiORazJfsr
APdEhCM2inbwDnNp0GNsSBDMJsSr5ZCWbwPyCXKSmb6r9M09tOAERnnMFLiBYo04I8AKykGL2PZy
UBuMszXYsKVN3RnsmDcZ3dHR/HUqpiuxPgPLl60OLAs6jjokbRDc1XP6SCivh5g7WMtZu7TO7zpp
l0ePMOE1RihFoj/Z8j+49JgmJZ6H2Un9gI6jmkbntnvlFgzo5zY9uordnxoVo6S66gZOLI2zDnJx
7Q6yjoFzSYdu2yuGP7jEPvvNW/yWtNJPB1R4VB1s9Y9cy3sf+8IBzsXVNg+mnrrdPrgmYIfRdR1T
TgSltTrfKq2LyTyqxm8gSNMNXdnGtjaWQilsJMw5EdZzYOHk/RlzGNihYhhudDNaI/U8l60OecNf
AWcgv/znhUbXrZhXkprkpnHx/D1xQMTZFA8jymf1Tva3QJDoijrwDzuC4F6YjUGT8e7T40fxToJb
ZxhOZFwydYOFYFw9l9FjLj0UFc3XS/GSlg9l9iRll9al2XuB10++apQzEWLmq4xHiWLv5GIgN8IR
uAFGSQTdytqDdf3+aE4AjDiaJI7gOZkYopv9NQ6xAQ0msdSaaU5EWPucTDJjGQNU6E0/JP++Yljx
/TMn19eAUDq4q9COHKVwUatkkmcAIo+hBxTbXL8awj347VkZFGmisYdAONCNgS1PYT/qrYpZZGdR
r0Un1jCEtBqow1IizsQAHznWxr7F+Z8oun7/+z5IIH/tX+ZsPBHozaCW/yVdNFs37qNMMi5+fghS
eyH4b8gl1O0Wt2FOjuq/5MJeKdWFLN6S7Njl/yjFI3nGIoxBQHroyDUA249iDrHzztQfmCJE+Hxb
8bJlXFTdB2mFINKhMJ9ED0WZDUqAgf0ORg0FAsyc1fimNlsjOEryo2tcS5Cu8Vat73EIUrz7EFmI
5B//TT3n+q4SvYUpeXifP9nVu239dLmB3ObRrp4KcglrDrr/wTcZLw0sW1wsdGoxeaxTp2FjJXqN
bAz6EaJ56XgxcW+lK5kJ2Mc4GqUC1D6AgrjazC00Qd5gMod+hIKqE99lDO8qKz+oak30T651g2XJ
YDIP0zUQT0s9RMLWREAzlq4DK4vB4oKxb6jWG427k8llQOYtZSTV5lywm6rfPr/VqDQFyJMVGT4y
3Ia73D50zhVCiefuGnWRicfO+GXD68s2evI/iHTTz2YYiOoec++x7JznoFs2RLsLqGPPOLbWrmBO
6w/7CGRA52wLdNrDVRyu/bkWgDQVBTCi+O+zR0G+dvKQuz83BhULRbqnFM+bjbkPPa6eY+LeIypi
aBsTp6R9lO6R4c7Kiy7vvz+qU/MQmdY/xFssKWgQjFffaxGMbmXhaOcPktSvDPUXxZDvDbKTYOg9
4Mum/a4o296jfSnDE9iBqTeK19Vs12BCh4b9+eldRisC5lLwsLUxLp16dEn3wQE7N3qBW7fGlNzf
M4pk+4l4zhV3OB+K/b2dncv+LnHWlX+BccUF1ZRbod81xd4s9pmzbpCFw7dOWtF66Np/en9bZT9m
lnByE3167VEma3mJHItVqF9MCBzSlvpW8e9AyJb6SlGPtb6pg3WKyaD4jFXT98+e3ENE2cGHByje
WDG2bDXLzvFdH4gICBKQG5IVQ72r50ajkzfJMDEbahJmZ2POkUdnKZTcJL1gtOmBhX7NUUeq6eUj
AB6nBg5VN1RIZiLWcE/8FSwV9JokwCioeI0qT79Jk8JzcUgD/AuKKIyXpfUCdkjSj3QKiznYxmQu
YIKKYypPM+yvizl1yDdkG35JIiGzNRwBr/GXhEbuStCV9DtI2r//gtMXwqdnjja9HDR11A76MaZr
44h4S80/Vn7tElDXWEBec+ncudua6AB1dz77mco0GbcNEpjoYcGs+XpTIw8s2a6o+gNuFWHCxNeH
lg1ESbF8NeiGhu0DF9bahfUd03dB0HFWRW161T+9w6g4Qn/TT7pOsqBqwFN5YfrZl0e53gFTQ34L
IlES6zPnZqpB+flnjxKUQlfTpIx62qHCuVXRL9KHdoaiPbI98fmbyTGnMtlPTzNG27hXSj8O4gKR
PP1oaxc2sCKfxfJ+ZidNVdSfHzMK5Wqclbk3PAaUqVqgi73tGEVla9m9CJW3DPulmuxmnjm9fwja
YNRF9O1HCabhK57vK6k77B+UP7k9Q1QcoktCzYjQPeiGAG505T75dP68SF0g9f/9K0yGQGRZREC0
4I7GCoRx7zllIBF9US0x5W3h3yOIxKaB0fH9g6bmY+gq4reDOsEgzz36jJh3WnHWxf4pS584oloo
LnXSVX3TwOaDPfWTUtGjiN1HUrb0ug4T0O0sz2v6LTB7JzwxrOc3fz2xfu3KjWLBPfMsdeHE+LAl
uxpC09AdjZZ6ZRx8dZu357p9jIOVowyet/HNr+5QjZhrVk19ffKX/77LcDN+agsresCF3QOrG2Ce
kHlWsgRPpDyrwJqlQl64UM5M0klXiQ7ATTuy8rYRl83cp5k4YHCRLYZ1ACrAOI2+DP8stc0KZ3c9
e8LIwjCuunUT54AqUxgF4AnIE7PbYLNpo0AlFkqLpyxLXwr5T6N49kX/oUoLNM2jFTzo2D9mwT6q
8TotzI1tx7vBhlx2D1L9TkkJqEWLxZPjApxurx0FzcAm9XGDsI2jim9tAc1fqW4aHVyJZKt+b5to
n4nCpmkQg7YZmtc5PW79TOPasN+/390TEfHLbxtFRNUs2lhT/GQ4yLAKeEMCYt7dOuMg//r+URO3
Oo9S1A+Fj8H29Ouu6cW8Fkq3iU+OvBeqH6J8Rh0zhcFcXC3vj9/P7NKJAMHjYNEMQhjoz4+uOB+J
pqqSAv8kFGvo2tAfU5is5hXV4O9/19RFxqlECxXQJ/Ci8WWahfhR0q8MhmrbFR9c76VOoOgingKX
tlX3TfU0kyBNwJwH9yKLfAWUCjqIo89WalXcGTX8FvjoCIKdUukpFl5lJV6FhbY3WiTwhdTdGbm3
a1p0b7FxkbP2rU/9RYCazzAtAoGJqMMTc088i2dWZCJAfH69sUGILSl4Y7u9hXgVvrcOAiwefsqo
+wvHFAFOa8CDK4W7MHsTm/rfBRxsoXqZeYmJJgjuEogDwBxGHOAjA/sUpYIqyMSA8HExcs4Rqulk
GLwAXcUo9JdNt2n0bYJFxpzm9wfmdZS+fnnwsDqfHpwZfq51Ocg2FRiDIP9ThuoTaaVrtQdXkxdt
Ed0rjrzuNQugrL2I1QGWjrc6/PoaGEDQvBmCtcQJbdeHzrLND7aCIUaxSEONe/Sil/XAiqjb3111
DfUURZI/bSAtZQ8feo0OCTpSUYkIW4HDN/YBjQKcwAMKAQcmqxAsg4GVivEmD+x1ZiFMTJI3bFM6
nYkH2THKmcg567TYhKp9aPR4g/4jrMjt999nKhx8/jyjbpieiHqVVggmt6K+IGHYY9tmx/GCU0rD
CsDj94+bukARECfZtbAAo5YZfZU6otteO82H3hRddnuAgjhPHXLRTfzWeoh4qduBwU3Na8uY5zi3
gGvMEFjYcE7bevr8wooGI05A1McVTu50eRYoITQQ+erJ4iZOhY2LPgZXxtDVH1x7JYJJfzMGvTGt
oyu5NRgPmEOv37s4KcDqVIYp7Wz4y5mVmjw4n15ulNyZhWU3sUZrdBAr5NDI5SvvlXflIrGYxeRb
334Hql+aTzMPngrZROr/rsoor8jjUBOzDIFPQ0NNoQOd5jxbrQx8+C70nwfqBqLEAKYtWEsa8olm
/GoI6DdFKPfP8oZB53BO/zrHn15ntEOdSHJ8MW6597mh00hYl526NvszzJpBRE03GmgS3alR4Ggi
pUaF5INolvxwaYg+u+YuqVB20DiIW3lQa2O+wv0TRngUyTcdB5IMsSpKTku4IfEJm71f2qHPRBoN
E3/ppVDtjHUT20jVdwvDyZZM4xAVkas3Mzc3SSl8aFMMKm6dme+fIxepO1IJzz54eXeU0ISoQ0VB
EgH/BuMmFeYBpsUw8IG2GXILSPHVs09e4d7brbnCew7dpXUJ8dlJ4w9ouCiF+8h5qyNQa/HWjWnC
RjgICQfHi5Yl2kzdSr6nWtb8N9C7VShjDkwhuXdFFIARkRT4Y+GH9u5FryN0yPSFXViD+l7kaKda
BgmHJSIxMsX4usZ5pW//6IlawcR56IJ6o+DYng1G2WgE0sw1WLFBVwaZDtQU9O5X6pu/DQDUzJ6q
7Np5NQbRMJyunaDcCpa2S9qLnVr+Qko3upZtPNndeAiFaBEmMcHByHJiavJzqHcHZaD+JjlYpurJ
VjdfrYAWx1DCqPYyiRLoOO6KHvGD59x6kYazpq/hYMyExAktFK51VJY+hC5gCYxOXlwralXpWK0o
KYobTy6lhtg81R+ab8HOVPWVjA4HmQU28HBnsxWu2AAwwgW/epAPHLag/I7cgRER1vRXFA8W9ISk
8jXM/3Bw8+KQZOh+AMWcG+xOx1emumiPmZA1x2I8RLDITRwLdRrzrHdnO3nKccMydz5nU1oq/rI1
VmLx7LpQIVOwb2c+YqTOZR4TxTAriB8MWDsQ/WMIUqSFdmK7RnYxYmRJEWfnAkaWmBHxwq7o60Ph
n7tY5h45ymvtpMlwZRBRUPDe+GgfApTJmhOHOg8MM3zmVr33f8ilIbmZlD2DG+y4LZdkqZM0turg
3PtQk9o0TFuqCtLb3iYECHK8mK35J4Mz4zJa16TV2GN/zWoCr0dlK6M/a/nhuq7ua/tHY5yTIVz0
czS+qaoELw6QkpD5ULMbPcvxOxGuuA0VgcygWohigzPOcriPy+aQzllBTogz8rM4PR9SJeQI8tef
JgS4yjqC4Z2CNF8mwR8kb8wI9yddeNCkJ7cCWdndFBfEKLgkbmBN/9PFjKvoBjTxBU0kDpjp+Rvd
3hdxsDRkByvcNzt/171qE1K91WW7iEnMFa9eCqm/rLqbYCRLFUkhCAFnzy2uPSpZJttFYNY/IC8S
p97UprOOamtT+L8qW94NwqGKX3Iz+gs9996iNFqmnrQEiqPar4KhLoDprttC+aHUZ4zU1jPX8+RG
Z8th+TBUOmM2na7EQqtUVFSBdDCbmwDPS+rp7rwRfZATGuQQBsjt90+d4C7zcegED1ohjLGsUamj
JZUawzlNTlIlVMvWaw+1wzdwqbndalFozr2CGgExcRAv1mm/NIGzxMp1bUfXS8h8zTfbZZEKa6VB
HMlPtg7EsxoCVKLrd51xLSCwf//KUwO3T68si6P9hNiA18mGF58AvJE/+WjuNPFDXiL9TK7L4E2y
0qOLJY+MiCwD0Y3pKMvOcDYDRlmouQhRQJ7Xa5zK62T4TR+aGsBBR+2SoGncEn2d8JQm1UEFyVSo
+AZK8ZYcxBsgsK2/EWOgJiC7uYrpXVgx+By0ZbXuxWaZLK1dyka0ipDEKW4JGqTfL9zUsefqID8f
JteKNVo3J1OQHMhc/2THT5KNUO7arM6DqC81gQIx6/unTQU0wObD+Aspmr84y30nqJ0sDVTs6g3/
APIYAJUoN3Xm9fsHTWb7Q5n+wY5WoCd/jS+6lRp+q1bBqSvSVS28eP0tJacYErMMwYQBZy+Z7rIN
1UcmDkwqBi3RBuhjS3VSlC4xhJ4jusKCZ6x74IPfv99HA2uc6H5+v9G6K7ra43gMEV5Bi6zLsMSL
n9UQXCeUEp38rFPShYs4QPOYkHkrcXT2Q/WGqMDW0F+EfEDeSluBGQKAwWXSJKu2LVeetBlE0Yrq
tYvfaiSVgHOAUx/EMYAIDddUD6IQOxiJJrXsatAG+2WNiNmA5sqBhYJg8BaZfu19ezOUYUVp7dU+
WF0Fvzr0jQ08HsJWmCD7UANKAk5akSlHO5JrNXg3dXVXenN6H1MdR1Ib/kMf8P9xdl67jWNbt34i
AszhllSwZUvOdpVvCFeXzZwppqc/33JftEzztw42NrBTNWqR1ApzjTmCrM7LiyKQaz2d6vgaS7Q8
vU8zbgLd1tHP4DuLkJKKFI+DlhBrc46vq7HeZPow0pFCos5X1Kcnandf2mJ/A8htRaXwdv55Gixx
EAkINjHE1+Ctsgq/TlOEEaqvt5gP4X+K0fyo9VhRvTQQ5HMD679+h7Wd7m/klCgx9vkyitxBfTCZ
p2ce5NMF4duEPHmS2UVQIV6oLOwQ987mLpbsVaol+NlZm8JBosskAiLBG7jIK1fviwv+a9RHv+T8
g0nRDPB3WDYDmGmx10wSVBzDnfJsxUysHTh4av1gYbfRSFj6QFQb/dYrBX3O52ZAD6rvVqMzrNXg
KjrubGqrOKYNz/ZYNM6Gks6gtB5I5UFZoQS/R1SLSJ/yBzWdrsOVUyDkwU+8tP+x8+4iO/K4mZfg
x+ZgcToBebGVNf0HO2indZtkuBfmX43yRn9EWSfhH45SK8KzJnI8AAAQX3H364RLVrKZhqde6feS
s8/ikYuBwdz7CKbWxXlmsgmQxvUQQ1X+Kgg+RwBodAEby/DUrPJEnkIce9wv3DbcE160nuz632Km
3wk4QXh95cLvu1W5L3g6w1btm2CCWE7rZfJxw7jh2U14iQ7BpKOCtYGEZayevk66yJ+irhqOsWjJ
CVdZXRe1hRlNhyTTLk39bqj8S5xuI0EiHFZOskbHtK7H5LGl456Z6pnNcPFU+O955pV1GU1DVSRI
NOimRcFxQ6ZImWAtamzS8OLneb6EL6iYQZBEz6mMYcDXV5dwemoVKwYnhHDpPyGxgtrJqesfP90Z
0zPH0PKqOhlvhoAx0YOQWzKK20j2iuJAu3fwV+D9JsvAzO4xe8n8jy64UynqAa3Pt3wXK5CTJ5jV
9Yisw94cuENAKadDifJeuBOKfgjv3JuF5/lYgqAP+PlD/x9vbhLTAh0XC9fZlzabWJLzQqKF56ub
Xmq2lh556JqFgTMj45SP5tnpvKF4U6K/xxrv9HMxC4vzypQpKJjtkClm8zzoR8gVkgCFISQLJLpc
D3R7oBecdatdLKNMcTvES52EZXGIneDPvs4yrQIOKTsX1qkAOzjj6uFBKd/P1ja2mDTftuqTwcTD
nAwWjGo+JKlaHXAgXY9erbr55Shf5I/GrxZbx2bdhuyTW+voSdJ+fGve8stIvtAK7kOrMN+k1YWT
PY7V1aB6ceKNvQv/sukIQF0px2v5unTW/UOwMW7DrUngxx4Rl4lhkntUV1bthodh5+ylO20N/ecy
e0Bl8lE+x/e2Gz2aD8br+NdYW5aXXNMT34yFKxeuRDfkIHK0+4f8rnogoBbtXO7Sp+jJaFvnKErP
TL7FX57MODgV2AsgB/n6hepBkaJqiv4V0ZjZ2saY0rxloy+wrRxwPocVQLLRKuGQk4gTbx7Yf4+B
szL1J9ihPz/N4tw4eZjZSpjCOomyEFFH0b7BtxP1FroKjEHFOXT+9vYZcflteuA+IRxYyJGdZzZJ
ZB50yUhJf5R3wqRXojpMy5uOBlTfw0+NXiSo+CggCXK5t/41g5Fh/RoqeKlKAAadm9+saU+blMvI
4cBPryJZW9sGCE8Nn3zyKD7dhr80pfkurdLe8vzggGdo40j4w143QXglx0c3MftNBHLLQaK3o1e6
ItaGA7Y6DisjUFdSeNDD0BOTdthmWS86aeuzhnHLd4H/PsinJv9kvdRBERQED1PZtW9d7HtTH17o
AJJhvQv0Evtdc9u1H4Hx0OY47/VkQGhbqg4fr6ALHh1oYD2ZAzE0Z5CzxcOIPrpGSgWOed8C2YNc
zqZJ0O8QI6NDas09J4Mo00UFQs05dWdGXFwXaGsQC+LSh7vF13VRxgpp3E1KWKN6V1edm4wtagi0
3+Z6OBcvsXwCnAw2m/ct90C/GttYKNloNgmK17CTaHVrQuritEKFCU35LkBtnDt/s7OZ8uJtvi0E
mtH4UpGvCvPq69uGRlfXQVDZh1wN3Mz6BdOr6n6raKrrj1HFgBcrlNcQOXhyZsUv6ag00fT6zO4G
S5vtP5EytVUpdUiLgjUmSF1wxQeI+gsok8LMM1thb4qegLC+n7eaBdcrjCWw2oDIh4BMnVN0UgNv
IDt0whv4g8irJ9e00dSODlqc4DJx4Llq74a1VzV1bRyf4qRYtRmkluyBM9g3sEUz6Ittq8jAG8te
dY3BtTg745Oz+HUovwgMxU4J++TZLOyVZqyKGKdLPk1sfahN4nIPtfxLAwF1eOgJehpes4ngmP7x
5++zOCchDtggHWTCfENUq9CfUC5z32LJKQm+BuqxB8LXH8ewuzAtY1tq/T4/0ucor/FGuus7XGkm
VXFN55z3yxLPUzt9llnNEAZ2EwDtkYdBewXfcFGXacXKZmPG/MXpSmK3duw/cXzm1rkkCPsy8mxh
2EMW9lmEPS/sX4nEeP+2zG8g9ODL2/qRq9sPiv2mFY/4NcEgcCScForyLcCDgrQXA//2275/MMzH
wnpWcb+yXpr6LekfkmAbHltgcIz9lFt8fLnySONN0qwq+WG0XomfPbvUFoxUdd6F8A5yqmEdzOXm
iqaXcew08HKVfK3pzWVEJ430HhHfaAJe+443QndHv4vYVctxqCy6tYOLRelshHRW9fdpwKWXC1de
X3WYxQE8TykccEDBDncRsRcfdeFUTSgW/WCRlzWY4aq3if2JDuCzF7Hm78Lon46ItZ/n61LpAKsD
lSJZoTiCzq4PUlDoFX2G8Lo4/vGNDWwrunHmlTb8f9iPiu14vluejjWbjkVcyxkWBpiHV0Lixlsy
J3Go95vXEa1WsiNShxZ0AGfhbPm8RM3VUMULrh8J2MY8thvNs2+lCoQ/bDAKBU0bQQ9AVlZ15W+4
I+mNV78rAHFqf+YLL6/Ck5Fnr20NWmf0tR9fO3brKngxq1q1GuQ9rGeMLI7HZ8N/pe1+3jdxEbI+
fefZKhwSTP8Vp5YOJsWwzt7cOKXnRJRNTs+ejX3c8VaYIyFLVuWDL+Iam4KEgzWVgRSr0D1L16Cv
J9EE+HnaLRUmdGfwSgIeIPdzdmdUEvTJZjdhCmJrAkYXEnuNxHQ2Z5KqCDtaKZa//XnMxWbm6aCz
H0JX+mzwWzR4INGwS8mkUhGOFm8NAD3/ETYHi1ZRetD9G6nbS5cCsLfhcPz8GIsrDhics0HYhc1r
htFO1E476sV1TVGaE0lnCQ2yYfwWuLBOcuPPwy1PAoKrYPtzRSUb+GuNkg5B2vHSkUjkLOmYYubZ
FO9AkJ3crQgJJLoJm/Sg2iKSFJ8AEYva7AcanHZvXzb1hLuG4nWFceY7iK/9bTc4eS7xnU5q5l5q
5SkduEGR/uoOXBD77LWsn0rCIc98ATGZvo/EmldwDWEDmt3S26xU6HkAPIo2Hyijc7wKGROfY4Ea
qGQ9gd8Rsjtmxiqot/m4zbi1nb2liQ/97TFIcycGjeYXEZBfX1itx25qRuj5oDQ4I/igMgqMpUuc
Cv6XFz4ZabapZ1MRlVmFkqS1nvRqEw7blGCGDwz54q0j/aqkv3g7KBlZnJ7dbWznzJRbXNzUPyQL
yUhx54s7zI5y3HTcOmr7KROdT3MvzFkoOdjdoU+KjI+f33hxTWGtDsrNcDSavn7aoNUaiD1mDLLA
trolC8bBugBfowLBAVFyP4+2XF6eDKd+HU6prWmIc1IwytD3Mmg7OFCsMPd3MB7StnpG/ArAawYb
p7H/GucsBxfn0cno4pg9WTgxd6zQ7wpUuvZWje5i606zVuzfqnGuTbt8dJ0MNZtIYS61SSNw3H+B
RejYUIIQGMb5tk+PLn0t0Zc5GwG1uDWcDCv+/OQNDdWntZsyf3FFL6BeBz4akvzuPP9+qfkt3PKo
fFAM0vv5OlBVKGMoG6Ii8R+kaFP2BrVpT8tdfcIvUpeTXWRmj3H89+cJtDRdsTDidozDDbrw2eWt
qiY5qH0ynwDygvLNNPp7QZCk724CYfYYqP483tKMwYyR9cHL4kYx+xlB87ImghAunJqofeTkIDrr
6v5sKOfiQLRdSRVHfe2Ys4FMuVG6SIe7D9kCIEqptoSm1dHurFnP4jULZ0FcxYiv4/o7Oz0ipS7V
VFL8Q1Nv6oFaOXtRo78Re6o2wbi/TAgkwOoYC6pgV+uHoXfOECcWX/W/B/hs9p3M0brS/SQMsNYg
tKjR7jjJ+3gtiGhnP+pi6Xryrp+r9GQogBu7rwodEhYOrdyglVsVoPsmQ2nuBb5rGusG4IvUIuv+
53nz+XvNj6zTkWdbTdbbTiwPEeSQOAzcBz+K153zflTwjW36q7G/z+lhJ3lxQTnV9rSK1cptspcK
dw+jo0GnthdO91fh25ivUa1vi0bCns1ZQQpY6Q6OeINGqnWyGrR7A8elBIwIJJdrkSJ/dGNMcMlI
nrSOxvtW2HkpA9Zwhbw/SvL9VPyNJpK5zLtG6V0nUaH6vlWweuTRgHdImJWZX9ZhuUlTx9PKv20c
ELSzH49PinyRQBHHhHmnkR4gsnTrQd0J+vzPn+/TCejb5xORUoBD2GfNf7iy5v9S2j65PhbPUwAe
HTxEpuGZJJCEafPUVlibdMmhc4x/Jke+HnT1qtP6DVbJq5oo7yiz1k0PdIY/YGCufLPdH+1urTW9
l2UQICuwlTpbCQ7vVMDGQ9c7vhbTix7+xgvEHc3WTZLfBd20Ljh6ftK7R5qGQdetu4hthhZvGsHg
S46Xkk6aaICXiJxsm3MOyUsrxURQhk8czDbMyL9usloyhBHmm77QZf8by44bKmLAs6HsS9vq6UCz
YyM/GtaAodFn0gtZsilMDO6zVb1vYF+ftSFfbOefDife+2RZSrLcOPU0xsJg3WG2w24Y7DuCwmQT
zF+FIBg/D8du+/OkWqSTng472/m6sB3KsSKVDZmwZWZbDGBEyGmatleUAqof3Tbk2pTJS4B30jGU
71DBrcrqwcb5EneaoHqlEDMx7NfIaDcgguC3BLd3k6jNJcQ3EVNPyhxVxlrtVsXk5GcOo//ju+lQ
gtAfwz2czYfcJjI3VUZJRBRN1iTc2/HGjWFdEFskrppcVLTwrFRgqSo1BdCBYT9yr7niT2pRzPZt
Pj5ebVY3l+/qrZu67vrwsIq9v+fEdMsz8b+xZufgcYhsWSJb9bqrRKcOzpPIk4RuTetB+V8srTQT
hF9YxwurzdloGH0ej4ZvJ4LCp3Rb+s3AKWAaZ0Vzi32O05FmKywJlTDJhLfw1T5xM/5VuY/r+1fh
MHzQ1vdb2X34ebYvVqACJTANnQoGj42vi6xOhjbPiIO5DpXnnpw27q0oF8agxuqNhiBK+fGphG5V
Z8nmzNCLP+LJ0LNrY6mp2tix0V5LGQapeB3RWkdN9y+lLGThNOl9SAQqTT+YH1P1dxozFPR39j4g
R+csgeaTsDo/TUztM6gVD2Ptk3Rxut/4x+PILR9/i7J8ceRnU97546Vl/tE7TjM0ASWZj+FVTZ9f
zuQV2nevrC5GPIaOV332nFbtOmp0Ny5BW8mCymPfrfVfeX0LwUaXH/Jyp7T3mU6yHra8ve/GBZm/
h0R9rpOH1n+pkswNMNSx6+2UAl8TwKHKrq/8Ue2/Qf8s+2CXePIdQrl2tThHkfTRNPcTQd2K8mKA
rHEkSfZzFj8cq5vK36JS5DnPGswtnjYnX2k2YZyxL8a20+xDVfJAN42+i8a9HOyU7CLML8IIptMG
T1gisaTVBblvcfbnqF38PHWW1wkYowELBqv+eVLVmMMJsKoouab3GZC5lq/T9rfxmODuCg+C7ZVN
26CgEczREqVLopIZhCxEvj2i5wIaE5qSCjPTn5/rM3b12xQ6ea7ZlJadDDtPKbQP9fCgOK2LTRca
a5OMW7r3jmuPN3m0xigqaf/QfELtcmFmu2Lcj/VzYZQenme8UO3/qTQXbzE1EH4c4iiZ1Ecw/puo
3XXKjqCKfFrLzaORAF9jL4y+CKJv+dz0m1q9Q5yGy1XD25vOSrO2/bAOu8efX3SxZDb/e9E5K1Zq
9Erw3hIhpZTkygNlFimApVJ4Zd7iuz8WKEes7dgN7jQmeyTuGlZBZ773IuJICiPkGKB1x5onvzmK
Nso+bMADjH7FerI6xw2G+DL3t6QjysqLTuJrox56Eun4zRVDdo/GEy71kXLO9vDTa/DbT4/9i45b
kQLkOlsXeVGErRF08TVhBVsJ1lsIBThsH8OMqAh5D7+sRYM+EP9FOvARfMgJ133TulZEdV3WLjll
buHLGxliZ99eOYO8ydLdkLzJle45/UdUVOsC7idXWsGozy2or+briOVGCxQjtI8tjXGSCNaoq7Nj
ClPHoQOte0P/btHUb5JiG5O/W6h4nnZ7YXCVBq9hM7ihtRNRAn5GDPAYrCr6aZCZBdLSZNG6CT5y
fjg9NVekxQb0i+zLaaLIpjRCj90NGJgL58DK5qggrIj4neYpB4EST5kAt4r4HQIKrOm36d+w428p
j7i1AoUmKN81+OeDaX9aAIThruH8seCcxOV0GDRzL2ooZXiqw2J7fsdfvOQKxBICnUDz5vSiKRnK
KK79zzQFnFWFkHGUQrhO/pbHk2kesmfT5Q3UyRMbB3rCs0Y+S6ZCcFVNg8ARml/ffFssqSxrp6WW
QYSUKgqdqnzVEuDKORg6/YZPxelHUPhIx2rQZQ9/XrRbXPjEP+xIg6tYzz+v7qVKTugJwc/xilDU
2a00mIwYsxo9E60cPHroI6HrCNU34CiwBrk6U3EvnSj4a6GOoVg17W+yzqTOa2j+5iEMV8SpoFsk
1JREt/RcKt65gWYoZnLU7MqoEyr7KcRvgsZh6OZBvhbsUsKA/oePqOL3QOQQNmJzb9I8qyfJaYPo
Rip/CeZCckWbUbae/+Uix9L7z8MtYqYo4PCkx3tYxXnhayFXKK0UTRlUOXJgJp14wXYXW/tex7YT
Rgp6RHINJAKAdyjIfh56cbqcjDz7rLrkx/lkqQiBlB0lHDQ92o5UyE7/hDPbWTLQ4nDcbnAvsQWF
bna9SbHL1q0jv6KaIHT66MvnMvxNbhKtrbhN3LPjLX/Z/wacM04ny+57WSIHEJ8Y7B3r4k6m1CKF
yHTYuZ8H+FVF8mis7HPKRlHtz48UehkkcJEGjYBohp5mWRNKZogPO/QbhIIrnDUlTv6zb7j4RU/G
mX1Rp1JGv5lK/7BXzIvSuj/2FyAIVBWJ/3Q2L/bcS4k/P6myq6zWykRXykPRPyXJR1xDHSnuzvpy
Ll0uMJGFS6MDi9hzLUBYy5IeKfSkSnOtOtcinc3R96Fzm1mvFYS2n5fAImvHMoUNFvk8NPrF1nPy
Vm2mDkYz4nZSiH5MP6ywULgwmn3YI0SL8K31985R4Ij2hRp9FIbhVs7eVgg8O74es2lVx8MFClRV
F2l603AnpeeEO4b4Fb/NppNHnBUohZ6VoWKwbgbzTzMOnubvcfiQVFgCGnZkdM3zVR+/Z9atnUaY
6l9qKdUUMTpx2VE9028xXhr5V2sgos3fqiT2jJEOu4N7EOd3jXTYVB13UETlDxZI+XDMxkMvkwqd
WZ5OPRqgniqdHWlvbkcgvSgSjgE0RHNfF1s5Y0veGmG5QoLGSYPGWCvfQZXyctgERnMZjCibwNoE
5/LnX2/xXMDzhJ8OA07Kt68/XqDaxKxbrDMKrhB+a/zHyrc8jJB3/TzS4qw8GWl2staxExCtmSXX
dk0/FgtDA50GFgoNdzo7IzDn3N68qBTAgU7Ds1G47s13y8LJ4dem0OWhNQu1OIm04GiK2rpy8I7p
sVsxF3kCqroufieMlv6h4Muk5zxzlrfRkyeZLZGmtMwxRMxxzV5HZvoHZUXaeL2GeY+8A1OhZeKE
eEfgoS2ZZ7774i/sqPDpcCSHqDn77lqlknoyESIX6u+cTyBibN/W8Q/79s8/8CL4BgGGQBhHpn6a
z6Wae8bQTuw71PyEKlT1E81STPGo2lB7DuAqZ610libV6ZCzlyMfsPYrCVM8Wu+I5JDGJkgVBtKM
gv8PvdO50WZg2KRCWpaRBgibwVa9Vs0rCGayLhQmyjWWZhQ6R9y1igCzbOWlZ8pFdeU6drNSs37d
G29nAyQ/5/B8Zzv9ALMjRXIKo4YVTAVdp/B8ixXKoZLclpAWuX+rx7CUPcs+roUKM8HYKyCib8XP
ImZc99YZG8fwPfqEQwpTuFtXJOYJfZMsIV9JEk9jOYitziFfaJxeuAV1LReTfWXW7q2wFsjM8Cos
rI0I+C6cPYiZjReKE2oi6ltYkYsrvEL6XBX2d016XEuttIOkaWDD0IYokbheZN1zTtKfdoe6qbaw
ro6ix9H+5BDreMOlWuPC9VgriJ/TiL4DwbTdReekkFBxkXutEGBRWa/asr2xweW7GKjSrjaxoW5z
/3mUnQeL3o0T3saeI53DfpfnBE0YDdiXi9Ss9uxNJTKsI0gebSWiLowQVbZsr2gOSEn/62zDTl2q
IWwdzwSD1rLDuft1w55aBdv/WtBPE9PNpHeTeMrwj/jSCY2XItRcO0Dtjf12vB4NTwaYq9dEAOjE
TK3EATttS5Lj+suuzTy7fAmM12P3Tqv9581AFQfHt4l58pziu51UBVpotUGvpgTC238s+RDlMGGO
ldtL921w6Mdt3d3G/bupRpeZcasbhG17RIRkm8YheSMcLyIZSTsHqNI35468pWoATSzACakzom30
9dF0rgjS4BPfKFCDT8saWqvBDrCAyl3jFn5kYqboiekWclniax0PkdSscE3NpoaeWPd5OzXgJnSw
sofjs8jHgRUeGXB/zVeaiqUur4Lyd4gR/LHKCLOpL8Sln6LHVm9lNP2rrCHuMuBID7SVxQwXzpm9
9R6bB6m8DlhNQWfS99yKZCvh7A+b3s9fRyPyuFgINw+xiFAWcmyaRFeV1nQp0BU8BMbmT6PpxFu8
AdJjjh+3fxEQ+nL0kMaHRK7WJS4qLTS4CBVfZN39/MMvnrq4MCCRJgVEJIF8/bqRSXTTUYJgkWnm
NT7isf4EbqPimlVLj4PvY5L8Ju7zkZbgWmJvavs2t1HFwtBj98hYwGceaKnExxfCIW/WxItiHmnk
DK09RUNaXGtSduuz8Uk2flcJIAvTSxTHUjEhppdWsorvTfHq9NlabdY1fMZKpudM2LCzw6PEDpJz
TpHiwPi2SE4ebXagSHakBWxV9kFWCmr0f+R0pyoXKeFd/n3W3TEtcLBNU7SghyS5T85htssn9sn4
s9OjT6ROIY43uq7kcQV2JksfaiqvmMBw/YEGQuJzOLZ//kEWtwZwAcgVdEAMnFe+zhAyrVIEhSha
EuUyH487GDERp4Q65fuJ/DbHepATci6mYjMx3bm/N+W0kvPgQu34oaLKE0lyn3y78Y+unj9Ulyom
B98IdAS4wX3TbGd1W/lWjRk+GJDR7qoJd+8DZXmU/w+CltOBZntkO2hwYg01vB7aLRLq2hSFIFTF
9JwKfXFROuhmQNkM1sGnY+XJbpylAfB8FNUHsglJVKJZvz6agYcfSag3m8F/qo6vRD9Wr7iMuYpN
ktxYX/c9flUaaCiB6D9PgaVD8+RxPin+J48TJUqjTyNuhIItnbyBmfidF5cf7AVmcc5tUdSA80V2
OtisRvRjxQxTCpvDMftopWFd17hiSnincIF7N6MnqcRFYG9XJBkTE3V2+KXt53T42Wy3xsE2B9Xx
D3D6QVHi8vfk32FArhSvcfRb1Io1YiJ06sjA4VUgY6xi1652wsw4Ies6RKg94mj98y+wOMctwF+q
FsuU59YsRRKqg5OaECemPQZSf7FRhq2dBOH7WdTj3FCzA8HsU4zrEOJfN9laKLDZcfm1sZFUkujM
Wy1uaMJSE7amjURHm21oiTyqQ17Z1SFMN1O4irX1gB693PbVfmg3jbGVrc3PH3Lh56WSMLAdB6XS
weS+bmYmUTADkn0UyukuD15rxIGc9OydaIRLqunzNiSf++NsQutEQkOewjuLt5zNqDAstKLQ/fIQ
2sOKRIQtnI0rJ6HXN4bjZV4BjfcHpWk+qmDa29qAaORVlCax7K/9oAB9Oq4GK9tKyJabfxLrkvCf
216L12E/7fPSXOVjTcy4Ab9tWtsxoTJK7jWZ0Jb6lb0eh3e7GL0IiWTZ0Lim1EDYIFodPEoqoocm
MjUh8q2raLr4+WsvzCV8UzGUAqww8UWZreUCcyN9gtUl2I1+89wPO1R4rfJKS/PngZZmEuUCAlRM
5QGy59YyMBEUatgyPQwKzok3xK/4x71Wb4b6enqzrY0o0c4MqX7fqL4MOXu5PlbbaVKH7NDZT6bx
eyyzBzMb6G3dpdJtGEH/IapUCTwwy8tUO9chWCLz802hlKE4tzC8FDP9ZFOu2ZEB8yFg/MpXl/e5
+3ITubfv2xfp8ujtevfu+efXFUtxPotJcaZ3ScYpt6fZtnB0gMaiSi4PMJpElkcMmfN/UqmSQ0Cz
XASJktg0Wyumr/laW+klV469Eb5FI31If6XQz4JoSFMg0s9cfJaOWl2csGKJckkzZr+i77R2q0RJ
dchq5aIKwjutCC/IYVwl4b4r/SswGK7RVrxDQ7pXgRLzuCezNrqo6okIGozLwrNa0gUusmDMYvvL
LwsZefbTWr5aN30xRNc5Zjr0zD3qDGJb6GiCzSCMEFyJs5Zzi0vIIbkEtj5K9m+FdyQrjaxpfnjD
sQdTCSvdDH+gsP+H8FLc5rrQ8qZz/Ttc2L7PK6hKqs1WTHnJL/91GstREOp21yHhxyEpRyZfRvcZ
mW+DZlyY42/ho4Tpns92pTWwSqfIy2KMEKUr4Y9aZ/KaYNAseReAhtk6IlLXNfUHFe2dUOTJfXE1
jPplDLGN+5+EyRVNko2Z38PYdZs4WWMm6NpwUUYsx5JqYyWPGK4IxwrCo9xco008lmtssyH2Um4f
++1UVuAST329kZLOPdpw7NRrneugykW+KTYCUAmGfiUp/dbHMykL/JUwwYzhSzCTclKJLJGgOXJx
JuxRCDHtcu9DFiqvQ9uCQBG7kT16OlwcuAoqWLKYBjR9pX56ovwSfxn/K7buhFRKjv7oI6yGZKtz
PotcC+A0AYuC4YljLboDpEbIl/FYhYEHgHRbK29Ca4gkGeR4wOQ8HPbCe8+voQKFoNzRm1Zey+Gw
geK16tN87TvlpY5tk+Dkhtxi+9D2jDT0yvCDfrnJfTzlT1LV2qhSdS06lCi5ZNy9TDfVnm19B5gs
XMUgaQkgV1ys/XxaJagjNACvY7vplNcmg45OwrjDGKbhRua7HbxyiNXxH0HIFSYmCOW5QAuqKha1
9RCvQnr9CV+zGy6tfq2nhhdnFxoRqnibiIBSNJNNWYr4P7x0CWxRPfu+zKXP408g2ZFW3Q/BR8w7
JYrjVQmkZHRvEiGdIsvv5y30U+0y20MNlpBiAeDj7T3XpiTHMPczmcYnbiThsd5FSb0NShPuQYMO
D05K8YL15rVUP2HwY1TZZY3RvPgtZRC5n5/FWNjPvzyLON2+HB+yPRq1hEtMkl20gXwvqfgk5cYz
1UdfTDvZOq7UOAaae/UTLtq40XZThoJ7Hx/vIqoFOzJXSoLpP1E9w7oqhqdCdfgJtE3PoWclkzc5
HWxkBK3aX+Ya77LCiBH7L2Rm4eDZTQmjZLyRgmGdFu113ce7qrwzQ4uq57nwq42tvBNwcTGVz91g
/NLVW3OoyAGN5Ne81h7iKL/IYuuXOFqx6l0FKRDk4Lz8/J2W7An5TiLcW1itAJF8/U7sSmEdqTh1
UTBaMbcrGpyw0uMscTGU6dQSkhRJI0V/p8Wwy532ehxtLGXvYD4IzyWpYwvH6DZqbMwx8B84gFAI
kzQ7LkH8ztyeFm5qX552dnIMvtU0Bl7o122zY78BOYaETIhwmTz73ZmKYEnZfTrYHEuVjT7sI7mU
rjCSGvNApK2kuFLqBhyZSt6UpfQUgLApnkH6p3MIyFyEDCRtWru4LvXwcsQ3dhjyy6S1CLj4JHTy
V8hILaN0k1kX9FjuWTAPW62LbsBR92agbmiqX4Z68EQSRMQXrPl7aLK7sT5t7TXShGr18wRYuDBQ
+3JECeopFguzLzpaGlphH5ODWr1OpEOk/IIcgU11UN4Az54lRyz9gMTICY9dTn6cFb5Ot8QAa0uU
imZwdO8na6ncZiPbFOSEZH32yF96N0UWphUKrwEC+HWwmkIgjdsuP+T5q6xsBprN8ogQwb5Uhrsi
LrfFmdW0tOkoeAfLYjlh3ztD3xHpSHUxdSV3+zWxMkwQaXhtijOXgU9Qfb7Png4z29vCLqgGn5xJ
QSt3wm0cpitHOQz572k4tOGbIV8Z1kXmX9nwY534alRILNwe40d5+kdBQdIPOqf34BaCsYT3bRC9
W0Xo1VXtGsRGsffFlemNSeE1gMDqBo5apasoXujf5yVTHAhYvS+y31K2bsz7Vr6QsCmlrvSC8SJH
T5rl93qD59hq2A6j5Y0ckfVjnLBzVnRIRC7uzpdRvo+GS84CKuzIC7T7kIoljfehvrOSf36e5Ir4
It+/GEItYc+pq/M7qtHLuZVN/9LLbPWVgHUnsbbKpzSsKrgeptD5mj31AgZ0Z8YWN4dvY5vQgEAC
gBnnvO6QgpR4I9AlxUw3pU8zDIs6tX+yhuugzhEpE1/VeHl9Hxb9RqMKacL12H1MLdDvHf6RZx5n
cQWaEDQVFKRospWvi6JM1EkrDS46cvrRJaXXHzHyxVpWGbpVGFik3RqbiVlRF8rFMTuuuon0o/DD
zgzPL8B+6nRjcDgk/fv/8mBcpG0R8whQL77jyYmtGY1U2GZeHrR6R3M4qZRNn1wm8q7tCO/exlBG
2yb17BrzI4zNnUuzg0CMm3/woR0vB+ny5+dZ2jzon+ogriRPglR+fRwz12MjsX3pCvoW2tNAGj0s
F7yClM9wq4U9MddnDrfvNxQod8RKi0gUbkfWXD5kdL7SNmGv7kfvuB5WxCB70h7quud7P7/bd6MP
chvwLMJpXDQJATC+vpzctGT11ob0WDquddNiMumv23Gj/aNi7biikgzd+MHX3OPddBHLrrbPn+td
e+/cZdd0SgfDpXXzu3jEXKa6FW5mj902Xycb6dI8yPc/P+t3fIlnFabN6EcFJWRuzE5tjlel4eiP
5epq361+ZYf9vvd+STeqt7GuKi9eTYj2Xx6zbYfXC2FSRLasX6LL3/3KO2Sbp+64wr663F5Itx+p
d3T/jmdW+HeuuXhC4HmLb8qPJ8/Omd6qld6K1ew2we7WIITaG0NaOatj5XFDqIYV7ua57lUN4dl0
E1fWlX85/p6IswUjw6DzOYb8oYlEggDLMJt+tZddG3eZStfNLSmPoQKjINS8jqvJqnyKX53b40tM
M0h2SV0aLYpol6hG7fHnT/+5NX3ZuoTdE2G/gnyK7d/c+i0E8wtqaepvgufpMdphJHFvXMJq1J/z
S4Q+3nBh+Cuzd61yHbwr+a5PvfhexnZUggaNw4aLf31IMO2WCubnR/tOGMYEThF2VMg9yG/7rP9P
dovIrrVYNdLpKiYbXNoNcKnT1EYcorp0jrhY1tULYW6RYhx6kjV9cyf557hm3y884iGE66dwzUFs
NfvhndKpKjkOhqvcuKdRWyujW5eJ11iGSxprWr+o/s3I742SILFXToAuU9e8s3nJ304YHoNqQ9Uo
O4Cw5i1FYxgbU5pEDT9epDpM2mrXmY8IPevxzOnx+UazGWFwllFVkTgunM++bhwjBpQwXnPj8erX
fm96j/EKKdTlbe5eex6SqNWHtbp7Pp7Zrr4dWbyfRVNALLHPf/86qG32XZ0ZenTtNGvwqmw6rvRW
WOiYTs5ufHNmaglIZvaOYOeoPlCzAhTNf1VNPo6OXEfjo3PRrUzv/5F2XbuxI0vyiwjQm9di0bd3
avULIUvvPb9+g7rArtQSTmN3X2aOBmdUZLFMZmRkROTBUtYLiMXpaBVS7QdT+pt1ruBwWzYau/TQ
/DLNSIq5anpOG0+DLluTIRofb9UqWfe6SlCBIR2pqQ0W2P9+TmEcjHEhHy6A17qwEr7tn7Av/KyS
+nEFlwmGo0npTYEr1oYsrLrsQWHxd4kVr4ioH68HtweIld3dpdBLk9g2S5hTa14482Y2emIcRhtC
yLrxrE8OT892qr8/+I7L7rv/jjiTFy+PxYjhPn+LmyzluZDFK45oSJ6MjHM0ZLh1i6Oi/5Ag9gkq
EYxren/TpStN2rSPfG6/dt79I+CtZRm4Pa525W6WGabmAtRMwnOyiZ+ZI1xgdeENvIjwncetcGK8
gPoHpNQG3BPid1bWRzQcHaEN6bY+rGMdtLuNsEBhddzNiLqtdg3TmZcEQfg+vMkB+mh0NKvAXkty
J4ARN5RQlEsRknTNH/qW+g1RHxEY/tiMkJsHkxddAuC4fzWEfVs4WojFinI0v60yI+leQK5DvTQf
0C2nOFA3/vc3lJYJ+jWBkgYEdSmiocryc5lmERvGoB2xgFEoCEUBa08A8vbqRmlt9lJE66zUxU/A
auxIBXTEJ8DzrAD4xREd59wpE4/N4ECkTI12kGjgR5sdjIkz5xQW7WAzgAwLmx0zFt3gqjwLH81T
u8pP0Bh5knu9Y4+D76jJtpWfMiCJ0pG31W4z9bu00PmZ/vtVf8WbynIIIAlHZqdixd6Fv3MGPl9e
wmMymozXBqI1Pq1TCoUqmdHL/sG8/nFjYDDsesjWoCHifkO21ThWQIeVbdS9gP0JdBatCSH7uNT/
FbXffUAFHt3LgYqiyi/dYHYcpwSSRON2mHU+QKoRrMd+nXPHJCnheL+RxmOXWb5Gc/F9FnXgHfgs
B6XY+jLJYRDSdDnpF23dSc+GZ5Y5CPx5nGB8v64XYp855jbrr9vc68FfnosPpYxIIV1S4QqvJyIz
a5jOIW0JcCVqqxaxaohwJXc0RE3XedqoILwGh0Bxh8gJldceHVcZC8WXvSYeU8ECJ1jQtcTh0iMw
EfTeZP6aG6k8mVBSifOI1EFJZHkHGXWNdavxKRPgZ9Lq1ZQ8WB6/CzlYH7geUAjD3kOt8T7ph4iU
L0XBdALFy4Tk67Yg2xB4JXEHbyOT2Xr+1B6M+dcq+T7kclF+2+pskkxyERfJKqzhAqbAraV3wZVr
WV0pHyF7f72fimoQOHqLAiHW5c/BOLGFqD/D49Y9dnpr3mDZTGcSrUVaG4WjWOjHw104/R+yC0Ru
ApJOlP6QnC+XyLd3nMQizCCdz5wutCC3imxPjAGRXZK5MAYi2TrTPwJLXjUUTjZkNDYuT+xcD8x3
79auEJTrweZC95P3GVvSc/coyv3j+IMKNuRs0fWOiOteQEAdpEls/Ww8CUdWh7C93dqKMbol8e3a
2KA55Ll4JCj6G11CTPB9zLsjd06qWoaDxHiSLRQ9eGtwO0N1IXFyTB3ZgiE87Yx8B2XfWweLUL2y
GMJaoBlEtHXmE0oehkIGXbU0EyIn9mjfQLW8cm/NhcG09kQxEBCbslU7iR25t5qCVHllrZIqR9WC
KBFnipYENUnIcb9/ApOkAa3NnvJGbiZ7hojQzxTMygpposPNaBfaOfmIqfQUuYnV2jHNTRASN9M6
AXaiB3sUPWixCnbDNXwSyYurbl9iI7VSHe7om9llrPkluQZvqIWhrZ/Zi+abojcU+RoqKQn82ghi
TcKbaE07h/veCr1mNX5WeA232TH4cbQkHT1W+HfbkGE7n/vN0BMoUDTvk4OMmCr0keTC757r5QvB
FBa1FigP/xJ4hLRdXeVRPiIjjh1mOwMpCAz5ufXQ3IEEUdCPuS7akTnosfFoSX7V3e8OdBV3v4p6
gbzkPsuS/bZhOq5VFS5HLLfIIqROQcytrDszcTI9WzudJT0JT4dwezi0hKw255i46a3a2oEZURBG
yTHY2g+W7Bdkdf9ISAEFdJ+jhxSpws9HKudi6MWuZbfsJfDg3mZxWEZWsJK8OSQShHRqCpyDtdNP
CEF2mR69obNiA45fuC8MATaRpIFB4hYRg+wkJ02fnRZ2ryqNEzPpadseARqDLBy+aufizMPPqyRi
i2vBLtfCrtklIYneppBkz4v2pEpYCAqgQtdTmCPjD0JCURLdSbTUUwtiQPtyXW+GRwUvJCd4y9+z
oAJYR7Ef3rp3p3XeRGkRRRKzHfGuhVdxlqRa02SwkikwbtOuRtWa37sCBjh635FFjZDAD0NUKMSW
hJJEKNBFRHUnxiglfRYM/klZqbeeo1xLJYkqso7ECwSxymNdRtBznrIKhcsEqfF3O5rK1oyURTXy
2koST0E0xpsVb0qVJce0MRGgti/zJbpWi0MiqXhSSuhMpzxHUdqCLLBym9ApmVuIzNHjFE8EsEhT
UzSORwyZoM85k9ZtX1SOsBw0F9ChZKorhAIN7ThS4wqEBj7tPyN4T12CXeOkhr9J8EVYsP3JoYN1
sPnmnr1a91od/6StLpHsyJKEovpqMsibB6PCp8X2f5Bs/W7Sx46FLLmsoY8XbajK3S3TggTJhKzK
bIvPCloIFwWCBFCygE1FSXr4QUqgWRBNMRDl/Duq/Mowfq0KESGejCQTAcTddgX5TOmKZbvSNQIe
uqapnup0vYYGzVbwGl3Wewctqt52TWnnXbz1utisi/9s7FtQk60Th2RJ1EAD/MCOzskmJkf+6ega
K/QrPdcXgzM29Ys7ndyQ8J7K6Wi2H8nevvz7TaQFmL57E8CwiwsV4FGcMXfruxpC6BAKo3+6rEW3
IK+JvYXjxikg4BeQj5lAAn1/Eg2AbParE1PHmi1ySgz8hY/V6mVwsrdzqato2NimBszrQtzjuAaE
HYIK69+P+tWW/etRoaoFiUZgQ9Ch+3kg1erQCoMq+TgjEVWYs7NNTeejJ5puQIdH0jFFyXa/f38w
7B/RAo6/RfhHwueGMsjPYTlfKNguZOJzuoJYwUFwekc+L65AMMsmKXQboRpwhgYw0KmcDCswikXS
rhkYXELx5ZyYwsP8V16GvJ+J7490t/yCuo2VjJumrWYLJrhxW6RqoOihzpT7NO43Um3xaLbEubIG
9cfrcCbzoLGYM6J+zeTVVVlbAuNJkGZNrCGxRRb8l5x3NVBk1rlmlaLeGCwQ34G0AoGiS40o49M/
J9CnhOdG7sif7MLxALsG3TokPociUWFIBtvoXK885TRcNPjkkGFxkKHQiRBffCc/otuj20BWqCLM
gUHd4ZR0q2ykhR08CVd0uhSfMLuVUf2GRaiAG8JOe0uYvCDY+qkD6QZo1NE8QCM0OB3xlmk35XyA
8kmPq5rROxFKnQYf2HNkLtlIs+7TFQsBkuUJ8cu1kKqguigEcnFz6Xbog0p1TjXnibICZT5aKHFC
h6gzO8ZuMVWRmRVQfEfpngB8jAZj5oxARirlTB1KOrRCalcbPVxjShrtGwvbHk6CLJk+8pAkH0DP
I1xuiS6f+KN2GJ5LnAqSLjJ4O5Kdg3VkVa5yGNawx32CcsVryqKl1M4wkb0RIeCISckSoMDzKwwN
J96EEAqKfOMK/U/vPc7kwsQEoMFwriwW7EyAP6jBnnn8UXhRY298lWQXKIcGN9sjWsTUmHKi1Y0W
kqpcWuNVw1e4h8P+FPxO5QPlqCjRezzxPnhDb26ZG+CEDooNzg57DG5+DtdUM0o2UrrGr/ri6usV
QvaI8G+qmVs8EeAYRZpjiWgvd8tD4US78SXciDWVAbmjmJ/oGQ+1OGsCN69cZYzeMHo86smxLfR6
1CU8+kgkV94qawZKxldcW1DvRBkEdBZLcWU7tkJSbYvn6IqLU1VJLBHuPGp6v69MNtFZ2IR/CM70
2h7yPfsKcCEqqbyRdsxzzJtyswzGSPqIzzfaAXcQ4QyJuuEt/uBiIr6itw78r1Z8Vus900JD4cbH
Z751pXY11BTWMuA8TSvBhSf6ASl3WFvwbEGbEPgIPHpNBr17Y/b+tUQB4iO2/E1lChlFubaAPgqq
1qzTdBaAh1T2UG+r3gqY0J7l9+ULY0HgbjhobrHNcqI9V1vpxfeJz+M4mT9DRMCnZseHFLL7aOfa
Bda4h4Oox15Vu12DlHYqIcLmiGCUr7g9EC0QfGEjozcqOmB0bE1p0DUURGSUGqnW0viDcQavpCHs
eKnG2Nm0Yhi7R+PT+Lm0ac9WPhq+8NrfwCeuGisHOSs2h8GcBnPEPghdH3wxCereeniOjuh+jM8j
2p3ftACeKbR9RqjUTyZM55fewdf8PAokLYh6Cz57JKFAEmDo5Ru1CZBtelJCEHvgRWSP4zGTzPpa
2Ugk1uwm2Ph7fp8PBIhcfIvt8mU6sq+LTBSOJAVgAMl7gpzkBfUxXZk28xXyQzNU/6Pb3J24F7Qc
gDUN/0ao2O36g3yFtcpeRHKJiUdQFpDkDTdqB4luD+3eqLL5t+CihUQ9j9fswLvsAXgFyHlucQFi
gqpTxbvAdCUK+cltvGIPCYvKkpHJ6zDx2G6XBp+hijfnPRYMFWu6jga3FiUrDBxVdmvgwKw+4LcG
Lcm8wRvsf99Tf0VD2iLjBkYGpCJR1vt5TzFouqxZJcENBM7QWJGkgQ4Pg4sBLqL4EXLN4Bc2KyRf
jFoh9HwQE/2BtGH4RWUBIrG/wS+tTqRaCgIMn1sxGj1gzdjb80BhbgsWbsM/eN3fFCto7oJ0gEor
pG0Amd6h31pc5wUrJNkqn1KjAY9PRR+emLU072balS8dLNoK5jWcMrRDiochsIdOXRXQD0qjAWbI
/TUDU6w9yCl8z9NmA2fIhbPAZ8CB+TwHGSt8APz8AdhzkDQDdg4LR7QefYE135K8geeLvCk04UTN
raibpwiYSLYesXct0jnn4x4bQt48yOO++Dg/gwWMCouppdKIftJ7+4neZ8sI8n71GSa4S5yMleEh
aD0VezhjuombrSMDHYybyh3Jk2LJW3jh0HaDfEJciavmlNo+S+I9PLh25YMZ+QPJx7Oh/MSrgIt+
K/HERcp1QaDWZ2GrGuo6eoHVxcq/lavUKVetWRiotq16s3Q0PaQAbUlpNCa6I2nivLzJtCdPFti7
Vm3LdAEYeqO1I501W503WyLosCoxU4O3C0N68ORf9fFfs7rUp2UUz6BHs2yHb98yHn0hQqxan/k1
azTrwICv4zo6J2fVYZ9bN734JozYqaRPnm8IToH9DnElT7NrE1mk/chI7o8SImZSBPWAR/l2wbV+
Pg8YHqCjJYNwukhkXeU4lggvmRURzK1jtbDCWinaBs5oqJybrr0UFB8cP78TCSAnKhpW0LmhgAFx
B3CFscowqeYPJyBSgv1a6R+zDqDLC8wHAy1h/v3MLyIWqJeA1oHugp9vysx1L3WlAttZIy8I75qt
JxxEkjk+afVHLVTC8tj3o0nskiAtapxA6H6Ohu6bSdR8OTz3SModsAsSK9yqLwwpNiFIEiFqboyO
6xerctZ3HHlDIuokQIvYVW1V77BocGSjMhpXeK8eHIG/mS04AiUOhgRoSVoO/bsTv1TQ6DMN0nAS
SEGcZK0YlstQyfn3hP9Ba8EwoFgtpk08Tvi7CS+bsZmkvGJOwSeknsh1nWxu20KHROMHczidOuvk
HCzeIdaKNVeCtdG7rfLCk89PVX8XHmG3yzr+9T2+PcyyDL/tOz5X2SbTgvEEzweKyMhilweBGSx5
zpySIKswXiKzetJO/54FfO4/RxagQYU8EEyqu6SrT7M4VPuGObH7i0Jky7wpNoDMMyJgA8tBNtF0
hf/s7xVyiUJ9b4f7z3cI0nk99TowZMCFtu1yH1GEN+dPr0NGQtbrBe6+9lfPszvv/V1wOvKZHPe2
hxzXU62C+O5s1qvmkpGWgj7W2agZrGF2X9KMKPjspTNThcdqvOWOAm9mA1VL0kMn2fYHui4agopG
EOkajv36WbGRV/k4HNDQQIdNYjdERsitktP4ejiEgpO2hDGS9YHfzZvGfNJSquxH/emNdYDNHkAC
egVhl8gUNFr9ixfUtVTcjbbTIhXejrZ2AMpvVHq4xa1WAuGoPpwP/5Tph+z8Eb9ChX/30ZgSyvDM
h6UbIdGZ58+X2GZVu34pATwH7y8vG+n8Ipr4ltdnQeep+1ytNq77iZTraSBuRs+sfd4Y6tbozEoj
KckJqo7QBnWfV2Hm4KRrLy88nW/oZkBj1S0kMng8+EkE1QCExAVKGez3xkMcmT3taeiec8OVNWuD
GJPAjv0ZfzQKcwK76TNdDyS23h/cyb+Zk8vOBRdNQWMf/IR+oYphw3N+pfWrGNyp4n0CsRVKmh2d
JTeIV3XhtYUVPfuc8WAR/3VI4xhTlnsLpV/17pAu66LPuDwdTxdeT01/13uZFRENVQFglFRa18Zk
cnpqTLayU4ANPthEf1B78N7fxr87sca8FISyKoZVOW3A3yRQ4QeKYlajjoyyK5dYVeDsTcDATAeS
5rr/+u8J+C2ouUy8jBY4gLmIH+/ZC5HSiy3bIEhuwHKElrn01HJnNJUI6vIQDYOoGbZZ60Qzwb6H
1jvCZI578PX/jB2gFQXqHeJ0+EndnSTwzh7kmeHDXS4cShkK915f2z27izRalKaM/N//GKAxCwVL
3ytFi7mIPXQ/3XQ8QKhbDQ8ZPM8BwqRXxrfZ0JReklc23svlg+XyO6TnWBSzIRwpo3II2aKfZ63W
MPUA/HXAWauR6CzS56PihI9gvb/W5PdR7k50rSq6fJ5H7sTYOFcVYuJQ0p1Dolsry0h27lm3HwRv
yyq7v0NABuAX4gwqPfforZa2jJrNU7oSxidNaEnV2SouEbHbJNGDFS//ORaqy2AwgvUEdsfPOZSE
EZyPoG0QfUsU3BGZZhftOHwuVe6VYMp6bo5ec8ZWJCI5gKpCGZKaGkSUPY5EVumNJEZsEXxdcU+g
aeml0RqLgugLawY6rlkJYflotnSPW8Bk3N7gdOTVNkuYvWy2+/qcHQP8BVt5MIt/xgVw6fnvV7vb
zBq8SPlx7JvzoA+4AU+KXujaU+20TnZQ4AIP/yudPTdnyUMo+FSDtrlCMedY0MFJOBzBYMWTd4YC
WaJw86WPKK6/ZZOw16EJBLB44bki8/k59W2ojdBQVsPz0nwKCWEIcUFx4gV9JcWndsxeOn+jbRWS
11BkM1C2KTDJgzG+4+nf1D2kdmEe27myYKETeH7vrxqcxhZjWT2z51cwTCNc4C1KUrydf0YnzhB9
Up3CxiwyfaD8VUjpjCIWI8Cj+AJTEdgINehB9KG06khr8QqAD3VeloqVUX80rQc5UDEDskHYJ14F
ksWYrKscB6Co3oiyvZ6utXf2oN6k9+G1euoe0RL+vJNAXUdbK4xo0bN0t1K1VArRRJvVuxZOEwx6
jQZBMDkF2ZYPoHdSqRj5KM9B3Ak1qHzfqft/n81fgfv9ttTAnsbQULAQ7hPVwR/VKIt5rCe3pQJ4
ITh1WIl0uuKUtKfxLvKyW6aj8xGUgYqij8qQ9M5B0ueKBD3cm/L8/u9Hkr/G/NcziT/XUJjP4pBG
WOP5qi/I2BPmTb2MpxbIUw0LlZDmLNlirhokoyUiBfAVCOxGEAR1Z/WFRdylLfht5PY2/tOaW03n
yNj520PhQsMZa8gendxUL6Ee7RNcxQtTUbCrdWKVBqhnNKbZvir0zI3wI3OzIBYT4XgMDH+XHvNj
9QEpLJ1zDwzhL6jQrjQvcaHuIdgLlyXCdzuOu+wJDaPn0gJJD8xHgWjUR4gqIKBc4tXcYd1l+/oW
cm1UITt9PZvjCrQfPEy4S6nkAVM3ed2n7RbNs6uZam8NBLDW43VwlZVCQ8J6BeqwvgFqkCsRAHsO
YzJ27txeRwfMj2gPHP0AbWdIgRH/2eTdaFMDtEO/lo7z0AJGZYUgGCRedYbJIEIBdLnaM4U2ktma
kIVxUSRwe7RJbKYLjkhHNCYj2QDIMHzHp+FxQkXhqVtDOmzbIPjtzXD1nm3VQ2NjFRuayZ7LRUVe
R6lzFZ5qsAdAWqTluSNXXq+PAjBAijKhLhqJcYPLDAmM29IpgPaydAXq+VmioOWWQCqfq48kISje
VecCaR8oDIBkc3Ag3No6r1AEd8cn1vRJSEJEqgyCyWRdeyHVjNAM6Q7ljbcGHIvsLNOQcojewSV0
uMOzC+A3Jk+pJ+L/oPVHYsYe62WUAylIR6eGY0jWJjRYAktewB7ja+QGxseqdCEkacUfwZHTzxG4
PJKruSMEG9borFPc3lJeYNiII1bSM0TUvFMbS1be3paNM61irzn2yAUQgWdmeOO94aja+Sa+YWCj
OPVGFpHAKa7akmOBgq4Hu3NASyQi5eUco/BXEqOhIl7Fpwy+7kCPhfmCLnDjLTASa7nSNgnCdrc1
IE+qB5a20fSnASx8PAuG9IHRlHiy8LYBL8/27dmTaXGFALRTk4C6gRNvGvqh6SP2umyGRmDCHzgH
Y8nFdH0iJ9E7pNoZrZzQhg8qPqy43m/c2DKmbYVJB0YEWXS9cT6P1cpNdbtCjsqeVJ/M59gNtoqz
kc23/DLr6hant/msOr7ZAo62ZiO2FZHIdpqRfh2ZfEAKj8Oa8o2SolfG4S0OydpkAYdeQDVjyUdb
2oGJenELB/NbkOIqbwNHsvJPlTwH+nNiWbWRf8qJCWDI7Zz5lpjvwPSNOCbXfbvvYWRfIZFaJ0e0
bpPg2NjTAVuAKtid8XPtoMGeNzyoB6D3VgfhAc/1wtJs24ErgZkZiI/4wWOcwAREvhfe0BBdOjdw
M7E3Bzuh3St4gJiNHPsQ70bU64JVFJQnoXHx182lPIU77z0zQfi0gYNiJVq55atEfl1+9/KLVVQG
ZRetNGioQpSR6goZIr3ZxCe0ndFuGxvg+hFkF28M8VI9RwoI4qwlOaml0cu/j+c/2hUgiw9nVGQz
IELK9/rmCteNLLzr83OHQsNnYCsH+YSKegU2VKMzN/VNYsBUsVn2AdYt/i7AYmBobYI1CFT1V082
78dpJ/Fxc44dza4M5Nv60jmzUNz6FUNeEcUtxzSawEYkwbzT6wKKWfhmZDLRdAxgsgJSoi7Lnwwm
ClL2efK4Z22FJqgHESiymj/C3e8Pe1c3DyS5SUslgl+UqW3T04xumNbo0QMDIYJL64x0cCHIRdam
b7XAEHDWZ5Q1Ag9aSUZj4IiSSXhKT8MLCrn+pwyAS3Czwwxoy9SuOCKvBQ5ZFoEsdN0djhYs4kBU
Wp3pyl/TF/TfrNRtg0FxZ4tEs/IDyxN0OwKmBZzrH2HKkkN+ngdWG+3qS/A+XqJ3todkABw9FxhN
P8+fOMsqkMtCWzfOsddjTl/bj/HMniBd+Siu/Qti+j5fy8f/BjHNwjiVkoqPm13qVbCB5u+q2XD2
NqejUxwqAB9PaDvGl7WinWZJFmPFuFOhngOC2ya196mz73rCUpDszIdEsSU3/BWQgI0loOKB1Oy+
hqAm6GcL2y/EHJU05a3YVBsE3Ba3UYz8MrqVLrq8m+nJajDjTUFRFCSzYZREZ9ExhKPADczEAVy5
jR8kcsKf60wEfw39MgILCPjnvCkdIzRFyM4n1JnR2RSbs83jrICV0HWMSPXCmbBuNzMLd62Ogudy
MvoAZgSjcTREEbZ2YT3NecRFVf/KYjXQsRc1OqR82l0akPEtH85jW53TU7JBQfuI+nxFEODv2JEw
4Cnsy6OQk5ChwW2KqfCKOjncZtxgLZJgVxsKWAumeBUXQKuhUDJ90yzgZLkNFpWgh8Zs8GZG8/Vk
CWAQ+0bwhmKjx8L5hExut7BAVKOOFi5YSTn0KW3wGV4FrHTYVsFNB6GrqKtG6GVHnmY02vYWgzAs
ddM1yts0QSVSvg0k4vXJ5nYPDtA/ljrcRUQRSZzC8QDTf36yarEE8it/9no/oT6qs0w4b9WIdcpp
sKL6xsDvJBozUN2ug3ZmZUetsP7lZtXItS6zLQQKNto8HP79WH98sR9PdRd0C3JeT1MwTl6ReQxY
aBPY0VjsZbxFG1+mbP35wYDSH7vqx4h3iAwfhX4HbZfBq9BOKJWz2aSgh1gs4+tVJBnh+Nm2mxz0
WZQeSLU4W9eIg2RLiCiv6mV6wyMmjCULrRFOr5IIJQzuSYbaCArVqTxcQWo3Z4CxCSg3c3OoKzD1
khQcEmuQ3KbPSDywFsdd2ETUfQzD9NDOBO+RiV8XV1Y+q22hU0nHpXooHLTFecdHjya60PncrMd9
3bOwToppAh3xf3+LRyvkLiustUSKuKhGPwpqHeAB2yzNrUetaH9VMhbiK4ppyDyBktxdUWUZ51JR
jKiKjwa0MmIFbQrcEV0wY7W43gO3VZ2oeXBgPRz1bp0xQp8xTF6x65omNsBAI1inh8mDqxD5P0zi
t9e7W14AYqtB1Up2PSEZYXTeKV04hj+AFf9cw98GuftSXcrWs8Tlo9cya6xWCPok0v93xpad++1q
bMQIvrMCXiTwGqJtEp3TczeCA576IML68wj4n5cR7+6SPBHDIEjxaQZj+TQ+5Z0B0WXy9O8P80cv
Lhr2v41zBz5GCjNpQ9WJJw9BdruCIYBtaqbgBeSg6bvdc7oxjNzodsfjQGxwZv49/F+Yy4/h79Z9
VfblBEug2SuHp9F/yQcz0i5CeQlnFAE2QmLVw5eAWbf5fw589yGnZMyaWVrmVwe00qNrIKZQrXqb
1+8PYJ0Hy/KLgPptyWQihH6qph09SKyq/fI2E2v8+20eDXE3i+APBH0qs7PnF2hL/oTq5ENw6u+z
QkF9Hf3IoOff47hCnAlstZwVPV3WfmQAmdVF1HgfbeO/Kvko4v/3SPdLv2b5VouLfmGJrLcOKIH7
YiQOFuTOIC5oYe7R9sRDbD2SJlR+R5Y/xr3bCrXaw3Bawxui6wQnPQ98IHuw3f4eAm1WX3ohkGX4
eXyoUHfXKqYZvRp2sqCPZpOLJaGUn3nyIDVcDru7MBlXCYhBaKqBkTS7LJlvq66DPrWSNMKIC9KF
Io4AWa6q3T92OP+99JAFgvSEhj8IdfL3ZAS2wc0blVjd6KBWGQuSO037YK/+fpWfQyyT+u1VJE2q
pCBEjDYqZx8MW8bjEMFO5QOdjN/f5ucwd2FyPNZcDoGT2Ut4KNB5Q2fAbpTp4WjwYKA/etJ+jnR3
9qhsWnBjrGDOhIMy7wBDIuKBah84zcQH3W9GpNy/iTwwtOrSCnsoJnU9GhFERIKP2tK/OtF+LpQf
D3O/2wqpb1K17AavKCHM0b/kQCpU3qsZ1UxUNDlCjTqVfGsYgYOjUB6VPZWyBuZzSN6FQ6byOq5b
pei3YgRsdVlmRWVVYQfiJFoR/KugRkacyUbfJrSHon/HCXbdbbKCpYPU0bytTJjU86HbRz4ZJYVw
AiinylvuV6toUZ5DyjBP5YpJhJWfzfsoRKFKg/Uz5zYV6D11hiKmCqblK2QJZMiMoVUmCN84HtYE
FygXvvtlanKxB+ttE5pJwfgJnh4t4YDDJa9+2cF7nN00fgAKnbLig3OObTkB9GdRrylKxVNlAET9
rg6DfYN+nimAwQDe0of5XhQ+amn/HWz+/Bh3Sz1HZS7KknT0usJT3uAr1KL4Od8gMaHED3aV+DvC
+DnW3Xqv5TaZG46bTuJNItfZBNpBbqX5ii8IQDqzELEzh49Ef7OEtYX+Ak5H+xqpVisQqXR221HD
0AXDRVzw2QEba7u1uJl3JUwOH9xuf/Q9/HzSu/0iZJncKGE4rZVtYyBx+OyMatOf2h18Bu3pDKR1
LcJCaDc43FqFbythaOEV9r/v2AenkHQXkBW52mVKhoOOgWq+vP7PTV7ID86GB4fQfbAgtoLGtiIW
QMZbvbofpwMu83GyxOn136/zYKV9ERO/Harh7GsVbHj4tXxOSwjC0PIJpi7gPYNs/GCkP98JKsOL
OCq4efdX0Zhy2cz1fu8xNc1Vk+WssrWZg6xrpmK3DgwP3/wbc/T3shu/a28xD/FQnZcWetBsinqo
c3ZisEbohCttlbwWr8w7B7I5PBb2gzOu/dcCsEFlVs4I8obGo2GWqdZR6oTSStO2E5r4Z31RgS6H
zSwa/Wsjr9C1xXe2yG8Y3ysaI0KfNegxgh33xjRcouxdyb1sxZsKuEoSujlrtGTWl+6a9jId2qvE
2gWznypXEh4FxL8xJKz1b5O1LMNv34WT5mkIogmJ4FLAiF/6gaGQZcZtxPuM6V+H+AB5yceJzRJ5
/LoGvo17f/IIKVLBiePWHWqP8PgDmNuAcprbvYuqhJ7a0YM3lX9DyD/elLsLt3ghDUdGZadTwqJm
GIDgdc0dcEkrktkQLqPKqxP8F2fvtRs5koXrPhEBenNLMr2TUq5KN4SqSqL3nk+/P+ocTKmycyuB
PQP0zHTXZNAEI1b86zf357P55zyA1iO9tIPfhwOGPK+nzzXqvBFAIoU3POJeCTeLl4ufCAGQ8zmK
U71lMWS4WROFRJQVCs1Ou3kmEvXWOU2+ui78fXCfJ5wvLywuC3PI8mw+QKX2q4WS+PHXZrNa3S0y
G9RxsX3a3n/sbhx1P/GAb17XZ2Pgy6iJFbZjPvLwdrvTsj//Chcb8y7Fn+K80pCzOHtGdtYQjNLT
w4d3/rOWz3+eq+X3X/YVNtO/r/CiyEwK6CWC6o8H7521ilNU4Ew7xbCJt3v176Q3wVWP4cuNQeeF
9rtbv/hCypIkR9OMpV3b/ErlV0poAoC7Cd1I/0R+K/5pSd3dWMOuMNf/vdOLz6MTTV8V8x6cEN8M
T34ttM2YkmSXpxsxSffdNKA1egcE06RtlyQGQlKkK3rmRvhgyBoZ1k+6ihlL95Cgw1L76cYeecXu
598LvNgjo1RMhyA0xp0ZrmPsaVPimWdRWzU5hRbb2vjcJfeqgp3o2RyOfSPZGXQPrLjcAp5GOD73
2g17nqs7zN8P45I8VWa9WcatIu7EaM25lF6/UCzYNsvwjMLm+0lxtZb5MtYFjEsws5Zz5sJxG7CZ
3lyGBehCLzclibq5g2rv++E+16Zv5uBnJ+DL56fWlWXkWS+BHkwcFrNTdLLgZQyvdFRvrJNXyHL/
vFnl4t4sI80GpWr6nUTXysD0Eku2ulMWhJmYVrSQxJGzULVUp8lOmtKddlTE2UzzRJE0oAjtkEtb
yJeUD0wGy/h30co2Uari9BJ2lEpsf5aOaXE5uZiq3JiW8wLw3+ekyRLG9BLAwcWsNEOJ6DBrPh02
W6HXkfFVtpG/3Xgb88f3zSiXpVnQJH7QxPG8d6n3/pubHnOovckO/ogTvEmO+bufrRf+n+bc/+7t
slRLjSkdrcCQD8opQCV1mEQIdLYOSWNNr/z7W/y/rD9/B5N5BF8mXD/2lq/1kXQYlsLJgq/qhK4y
iyHvOpcOGGTBDNVR6UwL72T+oIJy0htbjjoP8d1TvpiHEaOnhhT2O2WgXOpo9vvQ/gHlUzB+PGza
1iOQ8KTIBEdgZdy9dupZGN/jKnHSOShMGbHK3RJTZUuoUcOxczBar4ZfKQxsHeKO4SjyoRM+8Hi1
ZNFte3kT17C0Q4lcUewFRIyu9RZj0RYd47A0hqMVy/iI/kyGW8L668vJ36c9F0tfnrauEloZytGw
G5pVUq0xY2dlFzDGtU3El7dg+Jsv92IbzXM9V4tMkul3YXbg/hLsZWkDx88QbA1/o8dJQLaTbW//
uYV5Xa9e/t7pxWaaGnphtZ067VIcHdJtNp39mtzDG1vBrQ/04qgp1iWJbNU0zK6KOZEBOhJcIA92
a442338pVwjOLJekjeMKhYEjmp9/312ftnEqRap8UFFGzOWY7kj2I7YhMH+gyzVO5dxaoq/XQV/G
vChle3h7Ud/58qFeePf5sb431toOf62Pfo/y9zcVwO7WFL26u34Z8mJB6PLRjIdGnnZY7hZwJNtw
B1xVTCssKW8jVldPJeh/ZAWayew5/O9DlWMrNLuY/U4/1B/GDpoXnKyZeRStb9Iwr9Z3f8f6BKK/
fHx+6JVNZ4LDzV4hM+JUvZn5m1buxmjvCyeYlzzqG+vr9fLJIG8SIyzsXoyLG4waxeikkQVIg/RX
2wJnkF+PqztShZy3bOEzbe5v9vyuv8L/jXlJxSfmQRr1bl70YDjFR38XwngWjqnzW0UXAGlBWhAc
6AB0v9z4RqR5rf7PWv73ds35g/3yjFvFN+Qh5iMZfgSP4pagShcTkSOJGOkbyQX30Z80WcfTwq9t
8UOGFJg8pNv8qG5NTtrH5o+6oJyTB6d8UuCj7XBPeo7gReLMCulBcOIVBgb2yybdNM+iC7nQyVa5
G5w1qHjjOnebhceCNsCKFu4zeKv5HVryNcjRplnop1mf3JzDlUTKBhzubmsQRA1vaFpxzFtaCESw
JEzQEcHpgiBMpsmqPGWLfomv/fNbNreMAICW4hLaEcS7YF0+QN9a85F8/xg/l5L/PEWUJDN5AJc9
/eIbFDo50zy/6neNpy+MCCeB8FzBHW5LiLlGbovBSkbtGG1mU/qXQDqK4/1U7yy13mh5sVAEvGOw
cugGyK/RUR0OffU80HgfkSeHtUTABWUciUiivjKrd0Wn49ihhBBcM1ftcrRceXrPU9jxReLiue3m
RuDIJLpEhu/0OpJW5Q3Mn7QBCuLXXr4zSSrRyxt1wZUWHgvul6dwURdMUq7HedSyl0P/6xcY4sOd
DZ+8tYSfBLyg7x/69dL7y3AXe4lVDKEwWZG0y9IT/rgsuoa2kuAI+CW8Y31p1g4a55WKK//3I1/9
XL8MfLFE9JrSFb7fSYd6O2MjZDaCi7Q3nubVygNPn08egIKD3L8fZmF1ldRE0cw26DYhykrjPtn6
lHrf38vVbZ+YpNn3Gltw9WLDEsowQUXYf9bl3jijzJ0EEH4rDV1Vbw10cT/JOKmaL8Irmb3HeWyQ
yeLjuO3QY2DNAb43C16Ac87v73hhuKVDRiwPt+Tv1gtkFQ7aAP5stoE4YGNQuITNbCMDdKXl/J+U
gqj9ZiGgPr+SBa4UMHHTVfoeLOvV7Emi/EqWyUytxh8uf+eX0auWLpoSN4ZAPK/0PGqs6QG9E5c/
6v6SGX0WhM1XPPygIFvW7HLxCq6SjwtX7HhHo7fxeWmW/UFw8nssmPN1evTJOfiFpReeRrTrA1fg
Wmh9uPnq9xnWOpa/mMocsWq5Yzj4koxz9FaSC7170e2t3x2sWuOhXrSLxhW5b2j/uNb9QLTOhagr
Inn4W+FzjU8jNPNVspkfqGDz09SKMzyG6tDFu4qBjUUIySx2LEeApYc5JX8OGJX1WXVGyJrtoluK
97H9w1zNd5u48w89crn//29hqmLXvAoq0MXqjAOS8/77HCK8kVaJfccxbmnaElxs0X7KYShTFrNb
FXa5UbbhI3Gi297tIXhyGLHfYBpDIFi01LG/Ob9CAE5sFAsLaF+zVtjfv/wuXSQ99ixoUCHzD7jS
cpReYPq1VPilwTlW27efcIHuRbijgHuQy98qqKP0iz61Ph/5kn9c2E8Rpvaff4mh/VVIRlrmSLLh
W3KnZQuXs1uaK5V6EMmorWEnaLgmlGoBlm/qppDYYpBk2bW22GeBJWdv819JRkZThB+n/XvzuMG3
4P97hshU4BqPrHeC3Wx+PZ4XLw3S0HDFf2DksjIwdqY+gtS+9R3RHblwEsdhxSeNsSDIiaoel0Cu
v+PZaKvefYF/Des7d52fc2X1lCwarkp9Cex9674MDpYk/FiwgAz0chvHvF43f1kSLk4CbWN2s/G5
jEvXDm+2fbE8nVeL4tict+ub8s+rNd6XwS7qj5j45KLIxH6HM1mNCWK79eunufln5C8e0lW9W+bl
DSziepUOtj7HLhAP97mRfSl6RjqAba7WnKFZZ3zWVv8+OMmbiSI2PPkupiGP0ub7dXa+j/9UCF+G
vFj+ppHDiBqxzoKBzcUB5bN8nLuXya/vB/okKn430sWRtehBIjIr6Hc+PjBwBQd8iH+Qg6Wt60N8
9t+63/GxgNeTb/11sYn2c5oAWDsKhmAzJLuCpI67rvwpBQRNxna3zjgw9UsZOvIBaHOdLAmtdVce
DmjxVjtOTHUHt2Pl3cIPJsP1TF9Xr/VJerZWw1ZFejAgTJDutXsDNySkxOt4mazNtew29+FdcJz5
9gtl1b3py+ndXNd30rP03Lzlj3Ce8z8RVqi3DrrXK3z46vBXZkGnePEq1NoTwnxgZ/20ECVi4Jdw
FBxx09iSwwdqa3fJQa0dC88wxAPfv53PqXXxdmSRc9PM+1Dwb7s4lCZplipTlIiHGbPpNj7LncIi
M1fBIZKJ70e7UkP8M5j8bw3RRmWltuTiHKzSJVN9VN1ewiNxfMSlKLpxZ+qVGf7PYBfzTkn1bigL
Rdh7h2hvnYLH9JgeK7yb2GjX6VbZlQfrCHFYvfPuhn35HN2JH6VuR3+mfbjrD/UheIgP8ibcq5zV
p2N4R6hbhJRkNWAet7KCtbnE1VHc8YWeokPV37h++QpC+c/1X2Av4Rwco8WlQvLAjx+d+4pbyGZj
v6v2/ifrrbNdr3f337+ea/SPf4a8WGktP7KyQUqknZwoC/GN5cNRc2WTWZir4dAmsi11z4lVrsbg
rIivgXWn9Qj4hegjbsxFLGXLGxc0v6P/zE6JhD0Y4oC0xsWnkZRajflnN+ykh+kBHQsqN4Xmo+d0
BjyPdfjY7rSA1LlbpfzVifpl3Iu5oxE82AiG1u9E42hWHXGvz7X5YuaTLeqDAw8jxITNOMjpmXw/
UNyZJ2UOjljfo8oFPTTISC9updXfuqiLCaG0suzjEcDR2PW28e5XvPAX4mGurTAUY1kbFupyOMby
wkcF9v2LuDX0xcTwNC8ahdIUd5J3GDF3CbS1wsGmTaGX+qNLZzrqbyU7XyGAEq3x5SXMF/VlVyyy
vJa1UJMP1Q9I+qSJaqc0cDoKbSPe15SXnX0XvOkPxa5YT7TagEDt/FHaxhsR68DPMrBef/8c5KuL
yt9rulwulb6RtboAnkifpx8wwY2T9kBS+4ALs06tGGFMThHpPOKI7L4Ex2RuLNiKSZdacIPVTUhx
XjC/+T7Mi9NSN41kPoiccJVT4w57qmmnsQenSqjhYte6cfefDZ3vhruYgRNZp3EyMpx+P+0x7t/1
i8jRjzoK+omkL9s/Vy4rrdNT4wd8lwftXkdBjtmSMaJ5HJyEZRSDN3jJt1DHa7vo19ly6Z9hxGqm
BglvRjp598ld+6xuOcsseBMhjtjij3qfPjZYXt8yd7tCCv1nml4iVlOjjEJrNBKntYmjcWTa+Hg6
mK84wbJAOMlZYOWd2j2KYkSQ48pfJtz/rXfz3/hoY74MSLAa+je4lReF62ysEedSOu4MW4Wh0pVu
pJ/TeanqXuP8rCKirV4h73nWVoWoBgstoEE0fPL3CLnBrDK7sWh8mvz+Z7ooCsmoJMHB9bxYvf1a
lLt+pAnf8iqMk9Ct9DfOov1rmSyS3+abSgzpZBNe0Z0oeo/+Qtuh+WGXjZb+wXOLnfooPlgH8yQb
63afYds4rNKTj9bXCe6xtj1KG7RCLtWrGwBGEEcL2WY2Ns8Iin1L1sMRk+H4pMKFP4Rut/Kp78zf
OSpe71yCe1t3urmMDsKthfoKJk0m0N/7vtg9AjEvZre5fpfmR5+kOT2v+Drc+IARlpi7YeL0AXpm
5dYqjYfCtfXgy8gX63TpS6PoZSo+h2W/B4NfBkBzJp32QLxLWCDDtQhDkE2tY350rebmtNotNNpW
VruygHQbB1Ao4bZYH5sWBLD4dJrWMeg5oY3BuboC3Et4cS0GpgGmfImL5szustgNGtZkkr318Enq
Vr2O1tl66ARhWXYcdY3XVrmP1N7RCnk5NZot9APd4WkRRtpdHxtOkARUErti3AM3TnRjMdL9PWr5
yioxtRyXlRUuvOQ4VthHT7FMvhjca8EjyhBdkNWTRKrcG9G0TfQ4tUPfXKuVsBEQgslFtuqn3pZD
lkaZTqCQ22omLARkGJX8A9tGW8heggH/y/glSTc+LKP0ucseq7Q6hdOjkSvLzIDeVwlYUkLv5f/f
Jp6tYvkSY+dRWbbk7Y0aEkWoyKuJFLM2wXF1tmmwnvSE07R2Kyz+k6Lw3ac1T4Qve2Ort9i/9Eyx
Hj8g9T2oHpoQG0AD+gc9nSIlRvpPVz0UHV66yu/QIAFydEwIMFoqu0b8PCi+Mw0rqRBufPTyjcmv
XaxDjdD2eh0CRkJAWEqgRv1qABCaKVveOjo2trHCEILuBXbo5PzdOmLgNff9N6BdPJrYm8ZYjyAg
ZT+eC2GJ31fvNJh/Auh17uGVICZvA3FrZMO0z5sNEJxdipgsWS+PqDZxaHHLFnOHWrUnBMLmgGLT
o9d7d1chQ7GLYpGTnGxLPhPBjsITBlokizrYG2DJPdgVFqKHYY1RQvWC9Zm5fB9eAKuWG1p94ZZF
zv5tLGZXcck5Hp+G1foD3MXpbeMROuD6frTXw2rrGKl7rOy39PdMg0BEHynLp/JnRXrpjL5s1w+C
++ce2WJvB++9LWyCmM0F64jA9pcdvliYo378+SNhCO3nFIOKrTxGQE4iAQaOnLvanfQzcqpsj9VW
svpTr0HcYKC1dkt2Ov5l3xdN148VuLMRaTbbMV5qC1Q9TL0hpnqcmYOTRSelz5xJO7QZWmSI1HGe
kraiuRLOuK2Fg4Tf2TJCPaLFVzqM75Gu2s3OIV6WVyfK38u6XCzFIQzTgIkinejL4KjvloETbH4Q
9Fbby+U5XeX+2nM3yx/q6265PEnrx5P0+MgsyQ9nJUW+7uB/MN7RxFhmo/3ye8O+n9vx2wEorsac
Hc8QlkTnEWSCs7utNfZjtpQQMEX4sSEg2umbBhMhn+SVx3inLtIFqOwyWgaYbzQvWLcxlASJ5xM/
5jjq3ZUrDN5RQS1j3EEfg4fm12AnLxgSTauX3ge/DLkeZmC+pDbOdo398qKswCdx1AKFzM7HnxMh
ItHz5/yji/dgvoCUiu7CWS3O8Xa/amz9cTVT9BYPD2tmEZstLM/cwT44cp2PHrIliWLoccmh498P
mQMD3HfrdRctPMyxcNv3lXWPo8ZKU47sFZHzZ42X3GKx8pZ7YIXFFjsENmoA64cH9eUB44IHk9c7
G+wwm839/f1sUfL9DLziX0Nx9GUGXixKst6NvhJSo2WWHe1bkPv4uV+xJTtohWewFOuExq0dZRev
ewxPsDdbY7Gh2MWb9NGyQCz9m2DI9cLx70VdirKFPJ6U1JrEXWzdxdFWwF18wiC4Hmdz4PqXh2p1
7MRNKrbwn/5kE4Ffg+B6xTGMtk3uSu3SStpfgh4/hX13LnX8Q/N7bYqPsZluvn+AVwybeIBEFc2i
HTrRykVJo+ESNtZa5B/k+/BY3FnLRkbuwvPCi+CcGrvm0dsOm/qo7NN1uW2JItshjvJJ+V1MGz/F
17bF42k/PmtrMsni9bQRDxi+UwN0L+pd9JLeVTUeg8a23GNFdZffWVth29ZA+OmjH7rVOZVs604+
ErV5bx7MpfXcgb3L+2w7bozSFunz3iXHGDPoTbsx16m8YNJ65/CUvRbTtsC+W7gLnr5/KNd61V8f
yicv6csm7EdVi18Tvqok+izlRbH08GLs3UW9aVZzrf//MpxBsjcvgRjQSyZAp0xpang9nlMVkhAE
JnRpLZNjMKfwWE1cPey2cS4vJlbxMXgNpmapRLcW82uSB4yS/3cV5nwk/XLTZehz1pmkmVV8eP11
mtVvgrOyFkjgaCPMCRPrecP5/t6vLtVfBr04SdRlGJCKmw47gBjkXDrOL0LyMHU/b0aLXq+svgx1
MdOnqfICXa68fbQPj9qSiNUUf87JbX5VL8WLv8fbftc8jY2d+Jvpp/506wFfayP/84AvtqVaUvMe
02yMm6jSnDh1O2W0l12xjYoPPnA523jn758utIBrW+Hfm76MR6a70gZSDbc/p1aXFPRI5pFUWSm7
ryqM2TB37vEoN95LNdwNoeVCyAoop+NIBfM6TsVb0L22BSfL+uBZwtLXg9k/pX0dwnEXaDj8T0/m
vMlr4yKx1nGzrGejfQDVIHv6PKNa3RoKnli8WVnkiMO9GuxQmCWYxNCTULHbb1FlcQGUvO5cRQjk
sosr4kju6vatLlGnMSUa0iAg4LkkjNpqSRwDwK2lLYdpdGaKQicxPyMwIs48uUzLV6Ei6qKf8KBp
M/sJLj0NjYBS2DRvBc9h6s2dOJaYM0EezPdFRAKjgg3nbPLIUSLKHINWPvUFco1D3HOcPXeB53rh
Sy5qThcAjsil06vVcrYlMIXZmd+wIR5qYvPgJ8+Cyck3O0Lgm1JsvOuVxc9p2aH2QXHwp4oEfxFM
78KoLhoQFUITCvMdoaMjD4c0TWzJsCPLJFrjGbI5rimOlWOJORBmIWN8xPELQ/40iJYI+ShW5hb0
gFJKhZDxWEFXLMb3QqmwcWsXvWexmlSOSOhQSeGrAhkwwPynKrOl+AUHvWuraGNGPzp8843ukeQR
02xPI/5Gc3deUUgfaF6rlMJ6SJY+FBGfAMuBqCIFNzFZWREJ79YTFhXNWcatRhRYJVp5p1v0Nktx
rWW6OyqYy4V/jPhdwx9FzRfiuNIbQkA83NuU0jHYSAQcbsZSpeL9NYvp4WyGuus1WD9I+zgWbMu6
9zMEfN6zJTwlTKYc/zfI7SFPj50Rpq9XLGT9gISxy9+a+K6BuEkglqA9x+LGTFEKdksc2dUKRx2C
pOgHCdhjPZcNBp+rPPWWUaMvLIEgdmWRg7JVR6lp95NGwUNlpImJM3rPgeJq/q6Bdyp5DTlHrwLl
zWi+IfPzyuJBRaaY1xjk6tMWFWzcgJVBJGu2YaLvC3F0ElBkvcS1LWvWuQ5v55MvA/sx9EgTSeig
H4PIm9+XM0+IcH76zCG/Hu2h9z8fVDnlm4D/DaV1FXm4GhDMMdNbm+YpSbYsMU5ortrkl9BhJ0s5
Xv8w87uheonLJ74zqzzI8TpjQikAWl4zQN9ho3ein41Zbua8Z7340PEBHKtgJSGMAnI0BXktT929
2dTLQORwV2e7Wnz39Yb0jnel8xejobg5aRgea4O0yMRyxVpne9K9gqtEAqV2Xn7mt1zKhMx1OEaH
1sb3M9LaR7uWX+KCdnUHrNa+TmG25LPMUHnWEMXbcIKn+zr/OTSpfaDv2lRdjtWwltuKuYi9nD85
IcBF7L8aAWX4zPSlWDW2lXfK/XZm7RaNaScxbTeYC8qPUAKp5LUVhbII2nAfd1jipOazAPYUjKfK
GIhOgN/Ax5aI2YMcxa89QS+m8Vr16VLzuruM3+r0n3mMETaWXGEdOYI5uikasT6KFlXyu0F6GnPy
QjhFeXpj0/yU2vwHJPiyql+gw60+TAWTct7K4mP1U7Eee77vPZkv40bfCXeWYpNDekuOeB0B+DLs
RYXQdnkTySPDWgij7iQguHhVHwQssA9wCPfRsd9Ha2x4dhjseMfuNX3wQPK+39Kunzm/XMRF80BI
BmzqvaZ/jD+ivQxDsFhyinkqduG+WVirPW4/D+HylubqmqMXhfL/xkV4/m95VCgDfiKlIO/Sqlxn
EVVnRXWG85nGa8bwAkxI2On49SkezkLaIgoBMg3oh5G16NmJYLJ2EV2uvrYzXXG78WGmldMH2VVR
R4KJR2xTgzsxNkQDbuKdgldyv4rpbS5oo2HR3K7rpNxrRnToh/IUAPeNODlH2TFRcb6SBUeqayas
6EpZc1eK5DEQltKb1TmSzpqc2wI90JaFNAgfeyk++XxfEfE0RK5EISsiDCJABQkDxAyMpCa2Vqxs
0z+Kwr1mYZRWQw0NcEMMfvplx03HTlJSjmKKJ1Ou5tDjReu1R94RZCdPfrT899Z85d7xFyVKUHB0
Pd4Mmb4YUV9nQeZY0+BY/n0RfiTp76kW3UBlfSO8SdQfp2Z0eFiuFqbbqW43BkFX30+jeZb8378g
U7z8gmLZN/w2HnZyHbqa+jQvNQiFQA61MUKmDZh9S+x/a8iLr8ea2ANGjYn73O3pem32EpZ03uL7
+/q/LA2apPMvFdv8ixtrxGCUSovqDO4H+xrhgpH1Ql9VLJ4GSF8QXAFecRhQQwLjKGxuDH+FZcNX
8nf4i5sUOq0tslokQCybr0CZ3lPWSlP+zdakUwj5FEJ0lm+MehUZ/DLqRWlfdnnYBFooHtpFijeb
tYxgpIF14/P4cz6v3Tq1XG/hGxgdy+SHwu65WAwSP+r7QZQgE5luDfm+wyaLyCPcq6STn4MzG6kD
0l2CRPTpm09WZ3D2w1XmN47pnQz9Qbce6b0ng61ErnJjibx5dRdzwIjzLhn7QDzEzw2PgFIV/Og8
7PuV/uidYJG6c3AGpJhdcCw+zBPu82tEA654vLVsXj9+/H1OF9MhCQJOICUiOTymqIOJf5eSGzNe
me/mv5/y3zEujpBW3ZpF6XXCHt/oA8n0Fja5s2wbb7jTPBvoInjPxlqO3eyUPwnHYtdsh210NFi7
ZzCi/qOv1V3yFNxQoFxvc+PgTpqrhD7k8lhvSS2tdSVVSFbbFOlSgmw3OCmGlPpWSg4dlgfaggTq
oXCmj+Zd9KEW5o0TkpWASyjG3vx338Xu5rVr3Eqb8Tgmy/dfztW20t9LvDzzi0IpKL0uirOIsRO2
86Et2qGWFCuET7eex9Wv9MtgF1+pNbVWIvWt8pjazz8wPMb7gZTqWbgMaqn+OC5QTt/6Uq+xgRHm
/O8lXPr+t1ptcuTqYSJ525re04/iB8QSk/p2OxOHyqPilmQIPoSare0IFllED+Tuxe/Rg0IUcbzy
9npv+4fgV/JBz9/HiLx8BOP/MO3ubTgGOE+/VLmTn4qV8ZPUyeQWW+j6gv7lBi7rnXjSx67txF2j
Vgsr7TiXh0stH5bUFG12TqNfNVloYwCWyPF5Bguxe0pvmURc78L/vYzLFW+Ipb7QOtYU795a02HB
va2GzRjPhdeh2ClOuZRfCK26beR2fTn7MvTFckaVkkpaDDBVuLiG0OoBkjs9Ak+tStfe5/ufx7ft
R+LcP3//bVyDpujmEluhIiUVPwvRL3hY5kWDMor+TKDrYW0rR1i6Nz6/GfG5XLq+DnHR0TK80AIM
Fib66PMDjYm1WX9/E9cYqASR/e8uPmv6L3eRxuzHlShYe3WLRtVysgcJIiDhVKXr/ZEgb/gOPaZE
c7U/Se98P/hVIPzL4J+WAl8G74lBi41WVAm6PTSn02TbmzvLsTHhXWxjd0tsLak7t+xakdx9/1gv
5cuSLwhtq6jD7GWpp/5LgYl+kBvLGR9SMpzNm/6PmExL2uVTEy2sjnw6DpImUaNNDRpRiYsxlFHX
ExdA3uRcp+McsTRTjHY7OgxhRebqYSyOQvUQTk9yXx+odXQhwTKzgEOF0Zb100hPOtr4QJbXWt3d
RdVjr9GfxiU8WwsB7EjlTc2zNQCaDFzVkwQqcJxMROU+LcEG+uQuM6gbiH30VX8blcBuWrMTqLUr
Hw+jBAtu3OoSXh+u12ImEWF9VDX9ENfEmb915uCKLbEWyvTEnwfu0Q+VmNjGAEgi35tFcS+j3qaj
Lld31fDcDvTif+WUZx5BjSo18OjRO1FxFcj0vQz4MWl0xoPikAzJdjKyc1vQFoJUMMTd3SBCNIh+
dc0h4NBcdNsSA2oJ/rvU2lJT2BbgLtSUqXKTeN8JxETzyCv5BV+bsZ5mNyeT7DSTuQheV1W/sFIM
iXWU2DKr/H4W/c4SzmCyXAE0zOC8NPtCQdyr03jFj4BaIimZzLNp7mRwMj/LF/q7UHKYiLwlLnV2
L3EaC/VlHSNKyCNnBpCi6I36tGVZx/QkK2HP7GBlkj+71yr6HNn9IBPNJL3VVNFvpFDQ1SEPOlhK
nfXUl9BoMdqWxXyjV8EBjZ+jdKozlCBx1qEI7kMstdKxXxS6YVd8aIO2CZNdo8VYMYCQgZI1PAjN
e2tT9iOW7iEancAgtExGgibEi7Gr93HE4+w/erFZCkq2sGTlVHriSvzIMIfX6tVEA3V2pyL3yM4s
+NHxfSWSPhuetcTaU3FFvmyXqbFoBdS8M5GBa/a1fOEJ4xaAtwC/5Cl/6LQ5vcSNDTLE9dYOorOe
Yc2D9emMhJKLVLY24uQNM2UqXCU+YYExY58DJXbUCz+S7EcyerQjS6I+aSCNv9oOPJ3/7wzx4vvj
TN0f8FBe7wwX+8NhRkwrS3UFrrqSn4Zx3aj1IgNizYd1VfrLoeMLQLGr0taOgTOZ206ufpTWG3z2
UVhi7zpznerwrU9f562vKIsNEE7LU800uOAhgPIQLGrJcGd0nQdeUwMgAO6nh44CuA9xk82Ia49e
JTxnw5zQAeDMRDTdudESJVASUckNpIB4HiHC9VIKP0h83HhYHuihuOw4rGLNKdgZWzHg8aihmxYK
5NvvUzsdRi918SHaT+GhAyIbZIzAHpretfi1AWuzrqkcTwMpZypLubaTARTbmX0QnI3AWxhN4RpV
utAKCACo+/1c2ERyvuhS1yBR1SS7mHvvRsAInrrYa8xFV6qhKmCUJf1iHyLE9XW+7QoT3K5PnIZf
LUY2UX4R8D2O3syUvBSmWFCHoHAlyHHh+vVBpwE4v7cOm/D5qqYPHnSavQr8ZheDtA3puiVQtgQr
Lt5UsDe5hYlX3xcdKZHAIZ0Ubafhfn4CHoj6/E+buXrC0teA1mrBsuAHJeXUjQu/XDARRQqnjjcS
zxghELmR/uK42AkFoKjvRAUhDkW3TA15lc6lUKAvOZkRpl2e5OIkB8mpq4pjWWorM1RPVd2ePTla
FKF2ilAyhtK0kprMBUA0aE1gqYzUkRxqGPmhsGIRVvkSVHkp0tTMUHgh/Y9aZdX6A4UWnKMpX2s0
OEpPsSOZRVNuWSwlW5TSbacx04X3ypjo3xrOGFp3wpitFJYJPhGtr5YV2tAQWFj0go3ua+fPNZY3
pmgfgq85oracl8YsNc/p0NqKLJxGc9goAkHZY7WutfLHvP9oXraPAn3tFcNHQsar2tCvbwgBT46V
ZixB1idD3ucKSEw94kOru0rdHYsSNxhWLaDLsPOd28r3WzvtRUk/JppZpx010qx3omW0MCFkIkAv
btJ/rqEnCi4OqkiaKqK/i+YZsuVB1krMw5joEowugfALvBjE39pbcYuEdZVV8HWwC1bBoIRRkra9
9jg99AQm8S6IyDoUy8fz+eyvYOrbe+njp/lAz3CxdTA9cf7cKD4/S6PL0vDrJVyUhgqotuKPw/j4
rK5eD9nPCfONOQJ9eBgPj8sVIrmfyscxw9HAaUTUbmNgP8SnWTpwq295JXhhlmviEU0hSQboJfIZ
tq0ata0g4MsPvBefs5SaYxvdedvwHk3sKd2WW8Io4A50e5GO4iNNlPaQnaYXaRec8GzdJsd2U8Lz
P8rmuiRdfFM/Km8gjafyoVDAi72jfsNq8JMMdvn8vl70xaGhCdK+NttM2tHfkf3kPhfH9cyXlOZc
6Crf1iK4X/Zb038Y4XBvjttB2KZT8qhgeVYNhHxP3of4fzg7zx43tXbvfyIkTDO8pRdj4zYub9B4
CrbBNgYbMJ/++ZFbek7O3FEiHe2tSNk7Gdpa17rKv4gvu5DP20q5xJd2PH0qfZx2511h0PAZgE4F
bjM9B3meTqriYRsKcuQkKOoLs48S87HzyZcupzC/HvGn3pxofF1VbdGPxt9Cuny8qmUryuGTwNCd
FX+gUD91CXAUoLr6Mm2uUAllvK6Aj5xf4YlJSnVdaPene0w7/5+tuz+VO7+/sB+tGuNyQxvg/Pyl
5qRhV5k7o4t/hg3x+ofe4C+m739/GizMdAySkbf90bAZl33dPwUgJ4J/hsMznmXTJ6yce3xe0kS7
7fP5JRRObh6LgbitECF9v6/0GWmJMYey7uIb3nhYKcSXiMT5Gbah4Z9jMdKmTIv/UcAMD/23W/0R
3073+3n0unKr+i/0+W3aBGqUx+rUwMV9WkVZ3HuQUafXUIwqBX0rS939SwVn9Kcgq4z+530NTbbf
qqizJJRXpUMwpa3epBcjJ6Mn2x6Z9KulxuuvmZ0yE1aU9fm2+Pvz/5FqpcDWFtHZHek0sf73pa9a
2j0a5SzHvOlKshXdljJLRoBMA4vqXvC9g/QMnjK3yDFQhXpse8ZhUFpzm/NXwKU5j/SXm2I3KeBt
hmq/X+FN1Vpi4+SDqI6jNJb2iM5ZaJymDRxabLHGCFHQt4S4iIHRtsJij6m3bh5lV/j8+/P9ESn4
+/P9iLLC63Er0YhXVjbAWiveX5PmanY+XhTJZOJM29X70Qxzd7k07Pk/A+sfKXq/X/1Ha4d6wRjd
6ys4MbmcldRQ446kakiy9DmZ8l2v/E65OJeREtTI2SpkEv+n51exdYamqKnijzsYH1UhS9MezE+0
j2PSDttdYWxiLszJpLecUIVmWVrL1p/P/37lX2Kf/7Wz0IoeIz2Jrcp/BYH0WAui3hxpfQgzWOlv
g6DZdWkg5ZCGRXJalBQu09vDPcEfHUXnmXyQ7qaGUmNnHmf5erwQ4mfQeWconprfznQ3jeR3sruU
sX/QXs1qLUVlqAIVsDuvWpcxlbQ4/SdR54+bU5ZUcTDxk3H0+N875KW/jHHZjIfRQ+6XuzKq8Q/L
t4MD2L8Q0H9EMCm/XetHNDrKOL1Uj1/Xeky6xsoWyAUAI4WthPeMsD4imHv7HGSbOFIX538slj81
q367+k+GVCWlUis/8DroX1Mqy04Ny1EMnuPvC+OPDavfL/PjhRaPtGU8mEtRJ+PMQmEmnTfNyXx0
Z0cGYPEAzns2zLpEK/uCZjB1PJXG9fak7mntf9zLcBL91yJlbyiD6c9orP0ID91Jr0blDXTas89d
/fpVAYA5L19F612NeVkhS9/eLd3o8UcDWfDE0Cbb/P0W/qT1KSn/cws/11ely2ktMfIe8pj6se6u
HM2dZGkAQNLH4VVcnC69eHQSrWMG/1pB2Xt89KVjCtcaW8BSCsfqrmS8KkhuWuae2EMcgPJZXDg2
1LE/lL28wH/c9Z/GgL/f9Y9zIysf7WN8HAkTGkDj2TFpAjk6zW9xppilLwapf5u8JvcdTvWzdCpM
/iUQ88dc5reX9iOsqdXtqD8qYRRV7aaAKn4fZrsIdf9TR+2PlQKrQx7D7yYz/hlA5RILm7vOeGFr
gz9D5EFD/CvIwgYcmfmFhrWzG/QYriHieRXW1oSF1pz/Q8Fl9Oet+f/vYvRjHAlTrbg9xqk4LJLq
9K7rt8XQZklxYKxKNRoGr4P2WSNZAzLm7jCNaxgYVOeOZOL2j/zuT5WaooDQw2QXt+ufN6M+no/X
+XhDT9psi+8B9PMSvkbVoW2XTyEewD9/X2x/JMj9fsEfEaO5V0WhQ2eGT/1y9sHMAyLP4eVMLUzd
/zVQ+tfT/ahD5fQ5upbNE01u8WqBhjH7eg66kabN0Ia50kA1zt9/f8A/ft3/eaG/gLu/5X+nUir1
/HHvBuUKsJQ0R1nKaM7+/Sp/3DO/XeXH4dJ20rW7jvlsNM2fI+9J2YL32/2trry/X+iPQOPfvtev
ec9vz9ONxV7iHdI0XQqz6lOO6viGO+lt0Xr9porE2WWCh2NShrRfGUxfrCouYkTe/34bfxys/X4b
P77kub2d0r6UzivpaJWTfZMkJuIMs4dzSvLPHLfSv1/vV4fivw6T317wj5hY3IjzL+k5PLYxa2DZ
ggRSJ/fwFurvp6if0J0df2hzfa7Obm/Pt0GbLZ8Xs+7k3q8LpIfjc07L0bzO7nExE4N2gnDFaZVP
rgum15lVzC8fTHAjrTGLBVVTltzho5b4Hs46DwgNrI6JEMKe88vYGE9OMzEq43Hyr2rlTxP/39/q
jyMz1c599ZDq0YD+YNAtpf9OEf60UlUJYXfa3bAWfo4ir+NC79TaIG1Gs32QIvwmutP5/T9tid8v
9COw3M95Vt3TC4DtSzRMx8fx8bwckND/Mn3/1xP9qIgfZ8qAc/v49USMMzBhQHwdFm+R/wMs8cfR
mCqrqj4mPCvS+MfneV5L5jhG81rdHOGKIqrZhvnLuZhILJqovJqPBkuGWRs/BGsFeLWYaQKSTEZl
ySTdlpIMjDhGDnv68lDj7BXczkVzWFDTfWVmABI6Y7LI0Qf1Kf5i+0aeY01DH82Xr2IumqMiSg/8
WPgj1hpn5MlQYPCPs2w3S8xSw0fn4AI3+1V1XL+AvEWfpwOIbdH9+27845GpqnBAZUa7iqb8CHe3
K/pyWS6h8vFcDGdUSvO1w5DviWreOOb1Z+3R1pg0Db13RV4Qcpmr31qmIf/6+n9MeX+/lx8FfsZQ
sX5peT/py5JZ0abWGXeA6NS1q4WVOXjto/Xo7L5ImLed8+hci2D3rv/I7/9Yjv5+Gz8CIidbneZF
iQDAPZCGwktRYOvZIzhSED47Mpiys/R/Pf2w4n6Gxd+v+iMslsJpNJKb4XRr339l1RKYRqcE/wzC
cSx4f//uw2f9y9V+6Sv+dvYod1E8yTcAScwcYXwyDfrHzwdj99+XkDVJlySczXVV+uWN+dsljrKu
CKfy3OF5XQZMEJaid4mI6f5oeYxHuxtextpCcKW5GGpzwVfxGRaRwADo/v18WffvO0ZXj5GFzMIJ
ITEF4uEvfqeBKTZg/kgwGZy5TM20/c0fo3IzRe24DsX5CytxNZAWote49zcZwCfybKfYAKoLBRqM
Z7888psJolNojY1ccS8noxY4HvzI9rt3c39sSl6Ru9k3Um3wHLGCOVwHei+8HOuYGEs9TtfXrTL9
VtAI7deoBA7W0IGOap5ocXx1AWypsPkYFIVx2saq7uj2EZYVbv1eMYlDeu1d26cPl/nnUgOCM89x
ez0iQ2Mq+3OQrh8f/cd4hIv6eXJzHgrocOsYS7FwNO27M+h4iubLVtzP80T+OE7ozt5TrBttoFMt
/ZuzJX9er1Z1NrW1Hr8D+DfTveZl/iG1M48QZSrfOmputV+oTrm6+GVCNflYPlvninLuDLqH1ZPF
D3auovOYoYa44PejDwNf6Dcpzjb54fIw5/oFSbUcZH9iYNe8GSVyUIf377P1wKibXxEDRxLe6tzH
ZNVH+2KL3LkJbdSDWtr5Fw9OVXE42k+s42/TanJ6z7+hMXORBvf1+7seGhBBMZe3NC9niOeoiWrL
MwxozNpz4drsuSdUSMQEzT3+1NM5vfUzGMAvT/I6e4Synvwxwhj4ZhE/bpbMMuztLNR25eYaNeHi
RA9/UN8bXONvDlqD8KEFXN1PjmK1ONpXdrNTOQaazR64LgwTm+Ey2oe6czq8PNTAWVfQXrwR+oF3
HqtG307dQsOmjmM1Hb06VO2XWSGHZyB2l66xft+lV1uHM6vZope9Q/CZK97lhLN2b1bRcHwgaieF
LdIPGj2ammcdRav46AmfGLna6br76KFyLFnV7cvUwjEmLT3CemgRLnCw9/LwEo79KjhNeY3qUomV
hQTj+WUL14kwESLeI3QQdcZKR7q1/7wcjuySwW7+aLfAAKdaUPqZg+w3bwepLOa9QXlQFyzB4Ih0
GxzAwFgqXhqKEIlvtFwmPI3hS55snkQ0IclEUHlEzgheinV2U4inxrJ3tRBD6r2wkaytsmjn6Zq/
EvMsM3EhMVfCIz54uEXQ4vPt4iLDkpID7neiQMcUQyW8JgjTTg+IMc7LGx9s0D8chMogO12iO4/S
7VIrBKxsju0HSn0BDlFglUQHkIvgXifFajyTRyhL1mD0+aJ248qrwWEa0VS7joHxW62TvaM7RJw4
3GAv2FoyaDMybWS7ePuRT3bwLnmkWq85cj03E8Wex0QP6b3U78IME/CamxvNxGm3YwcOX4tV8Z7O
wZzm73w0hElKSLgsFMtV5pr34pM/ohuKiLgfRiv8exETOGPJU9jZ16oZBF3nolc+LXhKwPQa1IK5
HvanGia+exjXMb33PjoAaHWfeKtc42ekW6JnLEHRRMf49ss/+whv/+L0AMaO3pBMtJvjF6spIsDy
hozFeTY2SWKaDewFKtLzrCaz8SQo99PTPA2QohsPbO67Rex6w0LZPjHs6sGcaFYeNrNHwCTs2a7T
owX7pDg6oy3zcF7N6Q6G3ATo01rDvke/mKWtLnqzdB/BZapidrk48QLgwX9XR5s2N6p498qUGvvC
r3NtLm+V79v7aMv/El8OzhLNNnszfGXxPEAru9VRre+aXYkmzZnlUg6qph/ZVPAv0eUw3hk3N3dv
tr4V7YcHRAUpzDfZARER61P+Qku8XmUHY6VPz2xTELPzc9Alhs9BQ5jWwzEAPlo2d3u8lLfYnHx3
9gI5PrROUUKasAicK5KeyICGwseRo2nEexSIH/L0xmbs+ZgXHDsfrKDDxbp9jLz75APId/Tci2vN
QhPzE5MpLMsBEHinuYoXeVK4TdK+ybzhxyFjnQy2YAoRE+oBGqNIeUQn6+G0tmZf2PPacAreWbkg
TcLOLZIquYftmubS+mrLLig3ZKGPE82LkONhbFsk7VSy5nqoOC0N7udcjc5uTgwOC3+a9L5RWyOU
zg4FAyfa/g+/91EavCLQt25lU8UQgJ5N3FnY1G5ezPwWatyH43U+ET86VKIF53YMxdx7QtfHZbNI
Hkt0xJqHVcqmVHjN5w0OIq3hlw/fEIwpUKTibHay/aItLbrlDgqH/n6XPTK/48nTCImFV2rOFaiR
bIrv5eers7XCLx4Bwo7IUjijLELrTvdgZ5xXmX+DPWoOLKgqftSBLCaaGGu9f4F8lwOpgYZi9rN+
182OweXtVTFVKbYcltp0vNOnagAucF+HeOb0RPU6OsdXa9e6jSMiuHPiBb6J1uBWn5ufOGM560+4
9G/zAgHczjbM1FHNB8xsR/ALK7err/HuGD6JS5niPkHG7o9B/a2FF6cKkIesvxkiIRyzVWfZIvPH
/sgfH4ZtAVJtTyVyneRv6lJCddYoXBaBozMaJChycc1jHGpL3mvehsJyOJ1fMTocEqAVT91WgYa2
po6W66KithiZF7ydt+IXsgx8yhy/78aVmpUEB3GIzoBNancOYEo+O9nI6hMhasMBrO/c/ctBrKy7
X3iviAOef0+zJ8oJ+HmNzVS01JUaPA/HNbGbKQNq16EcGEkZH/dtJExIwjys3vtZdrGf3/32CkqH
RCAuAggf0X1xQdbt4XPcoHTXT/WJ4UCRhwe705KLYuoq9wYh2e52D/eO/8Ik9cY+W7JaUmRdvsbQ
rAiaj4nidaX5GNkv/PK2gg/Z0M5yuwBDYuvhNfj19/B8pxGJDbzgp++NaikLcQoNTYga+5j0jflI
SAFC5IYJnY2bY15CFZRbiL9xDJ3eKTsCYXXz27mCS+SiTyp3vIQLaCyPwWOYuaZxxRkAdBp5zsId
u02Dhj1TSafLTGInQdTrPST70YgZtD9B6C0GSWGka80L6c8ryb2RKV8secLNYwHdL7pQX5bOBSFj
2a1UR+ydZtV6N4sN6aVPUyFDua2b6MXXXDYb8D5Rd2Y0wCGC8WJpnyJa8zkNnG7eeyLUQ7+ivHRv
wSgMRpN+cnWPs/FCStokdaWkSyPkXHSW/FqxZCziAmE7spEsMDEDNm8ndCRVH1gzTyY4GdoZHQmQ
4CjDX2c+WFmjqVpFHSc4Xwwp6KNZfTRuYwum7N+88SLfN362zhAe7hDyh5HHkLhDy7jdFZsU1vEC
xE+5RFwhKAOOudZZ/UoO+4sJvtwcsPgIjhR2ILsv9s55d7bHQBaXV1SjQfaRARJRFgU+LJy9QG8M
Bqsrybl7ZxvG2Px+Nx/+1YfQurltq6iIRJRmj6axbijlSfGcJ5d8yxfjD9mFLLpvGGNn3vGt+tao
JJ7WhuC2fJBQ7y7n6bkMLxqihxbcBdXXv3LntEcHYnFg5lsuix3Z/ebqKuvPao3wjJ350vsgXHiK
nzvhnWyPgtZHFyI3S8iY5vUTUF9QBNXWWD4miKrM73NAcZ8p25ij1NHsbv5F6ss6HtZKHx0txZH9
4dTdI03Fx6mnwCOH6PH6YlRb7vrJ4CAtDRu4+xjbl0NNMVDYpa0vDFhAK506iQyDahb5lSUSZJ9E
UXx80YwPGtKex2RsvmXuxR3KIH2uhYMPrx5otjbBMXDAPg6yvfoEL/R5Hpazq224x48uKJKxn4dn
6PDYdVrCg57IDUOauL6bB8NkGnicZJsLaOCt0YY6S2unLOhhonUMUAHjgg/yKsRKR7Y+1VPUFdC7
2NSby8HYCRMtvlIVDGGOAm6dJuxygLLoeutkqeQplDXkx/4plJxrUib9hHWXqCYfsjNdzRnKA0TW
NvrkNIQ73taQ3yd6YDj5pPvWtkcfjVPeJnLErAeWe7N6ep1/pUpw8rD3b6R9WB1G0kpZKrPMy9Yp
IwzWa4eJgHkN0PriJMRcCzlRB6StQ9af2dq0pgIlAYDxG4hOP2HScQ7HpBMSKnEF54UIW1PYdoH2
rb/V89uCEoWWObXmm/FZkjbSD436wyGf1hYOq7FiExRMEEcuCa7Nd7gOs/krgtYzNFxR5mCrTIfS
k9lbxCcLjrRGj1g8ctCbFHxv4g44YjCen9B6rXn3s3yiOsb0cThh4JlFl6nuVbhwyxEnERlpbkGu
2Oar5EJwAu87BCDZp0ZC8Wd0SBHEOIXEmJ4pj4ikT7G8xRcyvHuIJ1JwbgcSybyPRhtS/rcRupHk
mD56+s7DPLpJaq6/EC+myMiJJ+o8B8NsGtYlHiGNJyObMvLPupnzx9sd2kGHUzd8YYcVCF5foEHX
QPOXLAVE6oK0IICukjwJqZJ1CVvFfBHIdHSJjhionrm9x6R2BDoGCL+RgGqBPhmva5vNaNZuB4at
weAdtJ73sN/mgsfb1+b5VGPFpZ7hwpSxDEcKUpfJMn0Bmb3T0aVvlp3Pij+th7Ke0GezPeBF2+eN
FqhOhxD7ddosmC1Z6eS1O3lP9zK5n9AGqqwcE43Gu7h1UCFCXESqV0+KhWQX4cVFkTyUvfrjTHYS
VNTqPGhr9hQTq9J5sdpNFNIjfqqYHN8IKPoKAAw6w8zVhEAHw2wvgfHOLlttBrHbKrxwVzq99SIh
qJzKzKwJtIeNYleoeCpcTaOIWWgRJqdTya3tDK1zGHBOFYsio/P8o5kqnNyQ7492lmDaq1Awr8QG
PDovn5waVX9qI2Lp0+MwQ6H1HtBu95RlmzQkRmmCylVZmLV9QicKGbE+Mqbl5pVAL0Xft7ImnUm1
MeQCEgvzOL0HSAcmyoc6T4+Auk3lc1yx/I1p79frNMg9fgx2epS5Q47LiNHbc+4m2Rp5fLZHtnxY
9wBth4DqLV11C2GtejLy0jR3eeZ6l405YaXP69FKsSJ6mVIAAc4cQ5LMPYVZLAz44DnBWd1mkbEg
KR8bZJTUWUeUHnQYoUJ8HFf5AiuDONuTadTxsF8YstFIMtNVAbN+2kTNIfsSDDsNnmtOoK1OENTC
0mXToCYomunk/oFUkFO7GtH0TvFwemtZv3eP7MdAmvsW5Mkv8Z+IbMqGmSi6UOCQoBI+vxGunlz9
fj6O5VibnBCCrYPv+2a6keMxuvcc255hcIJfFlQWMTUBDq4xBAbit5astveooolxOM6qDZhat3SU
lTZBxmo3dvqpHGfI+0B6nqqRvGkXSA5NC7K5/9SKmXnQkhNvpbdHJ1O20fGiumlcwR/tRLoh+4Ec
NPJlv/FR/bqYI28U3oPn6rLqwywYe+t55cqmk63oFblquGyp3Glrmbs7vYUngvzglL0rljHN25Fl
1LBuUjfj+17W+sMeT9FReOA1kRD+3GY1RjcO9nVDr204G0aopHekGjLM76h1dbaFtJI9gp51jYx9
5bBCvzgvibLdqkPRY00oGbxth1xUXaiOYsIaQdcW7ADCLRc261JFU4yEi/Qe6bnMDhGpub71Tjsr
HLQOchc8VsDybj96jlxHi0YYCozjsYX0m7JCtWG0f36Is3p7m3RzMblRFU5VNEWGH4ag9hDKP7Sk
Yi2tdVufDLtPctX5PaAZkkimigZZHcGdyDffGqJkY1uLXmggtyPza9Yt2kTC8G5k1h/Q/aP8q9zg
q4uyJW2FAhMOJWHA4CJ2Uruq17yBwgnCHVaYExnO0X9OEkS/pO0mGT4j7D4XrS3vvADozlugSTfG
loPEBn+ElP2TOsW8cMqF5I6wAXq6qjMIMl9r97Ut3lsaIW/d25EXoG8xmgtplU/vthyO8Ptq3lJe
J4sOtQw/806xzkrTXd7+aX8KewS1mgn8X/cUUwwcl9fZKCpmT7RRj1g5BHpAbsr/WugBSCdn7Ihn
funnWuZIn/fW+gKQGPQI7d9BzM0uc5IO6tjT/DxD2Jwck9kBIQTdF+mzfNnG+hQYcygo+lYjIuNt
HstOlsiO+nXEMecUDHny0R805rQE4MK4iNGTyb80dhHMAY5lOWr8ysdyz6MNQiqemYIcpHTIRotH
OEb9FKjO0/4YsglyFg9VCBJJ2ezn+DtLH81gZhWn21uiIuHckOOO2KPn5YmQKZHzzaQtWyURvCeb
DJelcv3ga2HWQQjreHV8WB/VsZiXQMx9L+yO7GQlWvnblcqqs+H8/uqLgwiaye4QcEYH1nCI7tg8
3dVrLRlPEW5c0p2D1nEQ6XwuMk7F3JGjakazLilJ38wt8FHJSz2qGhhUPl0aavNsoIXecvZPH4DR
o7x/rksUZqLawm1p4ECmNCbSoCLd5rnsczKsnyeNDyXRV2iZ+1mYrupdiVPL/OO0VuzCfH9FVyu8
muKSA8J4PwUZU1zhDYQkmuRJFhPnPAIkHWsdCo9VbCpebCDt5OkDGki8QunOpY4iW0kzNJgZn4Wh
xhFYWkfFzPHxkGxIKGukeEwOy4Hd7QhBven4+Z90y+mLOEbYF2Y6k7hPg3x3eLsKcocth+prZsTA
yHAlGVJEMDPxLZb9kX1hPH/bYzo6rTb0fOkV0qrxVcQ3qPqQwlkYRHbxg4P86uYtYbDesgoWI1IQ
Oq0zjdPg0Pn65yvp5qfJIN5c+a+kIIaERyYFOV6mw8ahY7wIM0BsiDDZ/TJdy6YvugVG2MMxmdu7
E++6jPppzUf3JBdrEt+/cghJywc1PK2jXUYwUmZP1p8nxDUyC2yFBG1DYKWxbia8Yk+xL5Pj23CU
GDEP7fdMHdHeswzvaSs24coYm+w83nsiBRicWpILutfXloAOJ5J9QyRxM96VNyK7GH5e42OscRNw
bUYvq/eUWeO8n/f18hHLVnK3b4ZZfuP5wcdhTk9NOFSFSpQSSO9B+Yb5mOq9ZiDZUg5GDn1kRquD
dvZOa+iE6ST10c6zxyFytoTGC6PS+8ZYCZ8q6ZxKDWyNETlwOmtCd4/5hGCvEaUkbaJrwFJBTipM
PyrCrzbNN3XYzrV15WYPMnY69MTzcg0K4HDajCf69BpfljWqynhA6aY8VygCes029s9t750mrfuy
ieIuHKb505WWeZAyui28/HD1GvR6A4SIZtJciMYrmiVIREaVZwS0JQVvPHktRsmI0cxUwSUHgVUP
VzYXiY9vxCgACP/nPOmtymSIkjqCWzJwIJcr43NoILsH+fAT9D4GNfRoJ6OlvqaRKZr3TbbMl9d9
tc+3/VvnPN3aRe8LwPFzh/csjGkQopD5hiPt+o5RMgYDJu4UPMPNVvz3yslBGhPSSbhgRn5U7LkT
tdATVU7p7BlTXQhEegYtX+4yu+lwvewT5b6HOQ+t6BzMLqcoqpI2PcjwQmA+DTqc/IH2YLTWGacS
b2hEVEMVYPe+4Nztl1tO4S/5F9f8z3bPJ+lSnmds+pTc/0kxhVpoRcQ1pllYLvvDZf3wN/eAYZDN
SrGFcNgRon3bCRz1fHGqhmH3vdx2MmIhNGiFDk5hKQsOwSIL592PR2ErMyGG5GSqg2D5ez25OidX
bgft2PygTxGUovqRkNlmCL5Jp0sWzvTpkkj6gzaCzIl8MIZM+/k0iwP2tmvOnrv53JS0ZDTO7vth
RP65QFyECyD4Om5NfaFNn5vT8rU5ahYdxmxQGAuET2P1Mm9u6WHyIC172s/aXmZltL7Iw4zcTHKY
saFgdPbGiTKlolcW+hU/cYEqHeGdGE+RfrmlfETz0/DROaPApikmxVzO549QeP4yz7rPHpYa6rPq
Wz6SfHOUW7V/OmgLI2ARmgrttKMlfhgezlL+NabPx7sfNHpZh055YflcyIyNsAoHbCdMuhbHwKs5
iOB5Ipuh8nJclrph1lXOH+uKnvRmzaeAxUfxapFVGCGugJEB+OEYQgtLRCqukW0cyqSzW+uImiSE
s2qtH5DZS26fKofwp8ABU4vTnn7JkZpbXsnt+lnN28wb535zQyX95WIKq2MdNn1gK4SxVeHeIdTW
7iOdXkeA/gQHfdEsZbhrqyNPOlOEjG3xNns+vZsQKmms3GbHIhQgNGC2YSAKE92FUM5iuUJ621Hz
UFKc1JgZt2nKoVa7CM1WtEouQz0moaBg0ZOrt6n/3IlMp2fVMwvuGmZR/JQMdh2sy7f8OpNy9z5e
p2Ovoc1Ht2044dIdzE/66xzDGqPS+EQPg1lAmHv6SoBdSq/FIKEGPEjFVi2l24SaWz7U81eMOA+Z
x3RoCZICPj/OL6dbeGT+02x+2dMez8NAO9vq5jktP4+7JnjFJObROModuqdSR7UjBuCzwyEOjBZP
N1u1H/zqfZ1iulRz2vkMAsVA3V+ehHHdZqrgPaKxlQWP7+INe29GVPTW9+dtQfMEzehvOA2cpHcX
48GJhJsXseHoaOw59e3h5RwJZ1MhuaD7tju5j71+KOfnPfK7d3oAiboyJvri/JUjWEOHcZ5tn6tm
jmAsU2Qhqn0jYc2V++fySPeEYo/UgvSkt7o8yHv3RWOmDpSPUWuXqvt4mRAq6q2C8k39dfe6TYc3
ZTR2dqJ5WhLdqMwePqgBXCQ6IsNlNhxCFaYFumX4T3OZmg9npFAaLfYnBoKMRXwqEOp6ZJvmqP3h
7+Q0oTYzVCoULcg8zoUpL8eR4+Lt6+TTN3MfEbs06L2h0zAcDG1UkkMga3AJDI8hnGlMbt9FQL/E
5qD6vrgPTzxkMwYR9uODwkiCKmpV35yjDERY2QlAg5AIRKmYlPTuIkw3PTiO1LAw5s062F0Zmq0U
8/1E2iDYJNucdsMhwm6LrzGDQmzfsJXiE4Qkr+vSz+Hs0UFy5OQID20oCWjgW0LIoa6b3bqeZbIN
K8XsFwV3Ta1qPqx19yumCxQjF/PzyQz1bBtBGd9nnHrVvvPEyc1ml+9EjuuFSDRAV9/uM2oyKcjW
LC0OIMWv4ivHxY6Tz8JIcH433+RdsWYlSAtCXLNLHRbLicPj6hEub2hpJE9fJ3sqVi9aq8qUDE5D
Dn/dbqLUYZo5xI58xtDFa9tJvnmip/ArmhD/ao6b+HR40JSWQoOe1cVjhdEYusFRRoFSwqyAPjIp
753dSO2LQ+ooeuluvVF3T3XfAt3TVzW9jtc1uDWuoSYCFUgWolJ6fmF1mXwLrZUr/qth7Vo60//W
Hz1t5MBq3byd3Rf1lmAZKmYV9kjedv28MRwMG9ABLMA/UEdIVsasPic2fDybabGXcyAfkIAdsfJq
CMhaLNZWyWRDXV5guLd+o5hdFlQK8515bbhKbT1wc0I68QqB3z5/taXDjANUyJmdjq5OG1Yt4yAX
XQs4yQIaw5n5aMMu9UvBvD3d6hRdUouceOhlFvHJJa1Dt2F33zS7dl5MclNcjIn2+4vZfyjzfmSO
RJdjhsn/5bVA16E6O4/bumicE3P+EgjJE1NCiE2wkGlcPRBHM1GOzCE4bx5x5+WfdEttCLtmSXbA
YUMCd47PsRzc6dmWgeipK6AszXC7doM30Vc2kw53NjBPKx6usbACyx4NaSCn5fyORUsb8cGvX2pS
48waX77VGVSJfjteGv5lw1Ohx4ifJcaWWAeOmQbbnKuMwp1mTmaGcwLHbaIG/Wcb0jBkWQT0cqlZ
sXJzi5iT5jg3ktq/bvsl8+eRo+irdvPaIO4gTi6uFH2fljSv1d0dRRjDbL0RZqxMZWejJ/sL4fD7
edXqbrYU/VfARsPvrp/dAPIIO3q6nMxsXh+N+xi7ClNlqTKtjyFQJ1V8d0n4ZkPOzFSVjVD72UbA
NRFZxeGeFDQEXCW6eqSs6zoaBdIU+EPam3zi00GZFh46DISY/PBv3PAv1scPDJmsKaoialjwjkfS
D3ZBq0j95aQZXRSBwjDpMtmAt+LxIE2z3aombob4GVI//JpkM0w3ZyNz27tAfBhaS/SrwUKYex55
+GcWg7qc7bf8rM4G2TP8y89Shz9ySL390UKKeTXbz9zgy/O+ktr2Ei+5mgljSUoVlAOtjbJKGtM7
2l/8R2x8rQ8ci3ykRDmhEMdZh/+Ps/NYchzLtuy/9PjBDFoMegJBLZzCSbpPYC6CECQBQhDq63sh
alCeTLbT7FlVlmVFRiTpEPeee87ea78Cgp+8vS1C6l17Ic7oF8K+hWnqLDiNyjbdKG5Fbk/eJnR3
3SP/G9qr1eq42t28w879pnZ2NpT+q83micVGfSDIwzTVg69l/lfSegfm18c6SoLi//4f6X+yjgTw
OMtuy5KoVWkXxONgL1Lox6/1UT7lmPEX5HJrtEGbYarPOn+aaO+39OOsvFrNrC3nJiQTa2liP872
bTGplKXRzuNsJhHjlBHxBrN+ZtbH5vZeJ1jpXxJ+XVjFnE2Mpc+sURqXp2FsPBHaSv33vn9Ifv5c
d5JeMwo0Mw5I2u4tWj17PnMsJ5plLzpi2Geia+WB6vrnVdTvPi1L62tg9JQrdBsksOSj8MYuw4j7
8C56gy2F5ODPHx4TCtL3fXomYPRKGmDEVOLj9j1xrs7oyX19YJPAFSNqQOUVXSIf4p+3tZFr2ejO
NRFfoKKw4JSw09VZQxHwu97yEZeqt9/0Cl7klqrYP18/nh8rSADUnG/NrEDKZLgNrfdtBXyPbQbF
wj5UwVfbejGxWo/6CQErOyia/9wf/W++iEpCk6hqOMXuv0iRhmmO5SqeSdFMyOeWBSWs1b7UmKKp
uAwCv5mU9G2DC4Hr4C0BaA5KKtvottC0tyDf3wrVDePqmYVZ6kXq9w+ipZkQ/hUUqbp5d4FIPA0u
gWA2Uz9dhEi+0nfAFL19HUUzdFod3SaI4jJ64kl69GJj7jZEzTTBNmAF+ueNMc0wrbKLpm0Zzu8M
xOXvkjtYJ/shjcvxwZ/PB0viWszvyBliNZ05sj0h+Xa2CBxnA+PeI4FitUqfvZZ/oXt3l0Mls8qQ
eFQM3bLuvlap+2fyF5XbUiLF/XbMLbuYnEzwqkwzGb/vjHKYXTnruKdPvXXTveZepjHZKgtx2OdC
E651cxAztP2U3rA7Jt0MWAkKgXRyds25OiQmeXsSPPEMfcZjNnm2r6Eng+OG5BOBpmbybPK3lZ2g
mTgyKiaaeSbJLkP5xo1q74JyPhkltwEDdyITws7jmMrxK8tHpTmoRgSn9j0Lg/gnJmIKtRaVOA03
f2S8A7HfFPSp6Ssar5krvEvXvhN28CV+m42L+11AbjiF/aKhZELkrm/rF2khwPZeSkMC99gFAlve
RJzVDu0324cuubTVbP6FeulwKKO3ItMOSVoXOU35ySl3jRzijIUvtInp2gQD6hoaH8LbSGQkcJlX
8+YtbGxLhInJvgKV+JOSIPmT7c839/i3JWR8T4E28to0tJ/xs+PXs0foa1acj568pQ/E5ppIFK+O
l51kVOVutzELSbkqqhXNVO6pKay5hGW1NgmiooITn2WRP1qcyPzVFUlSFUn595oApEf2Y5z7eb1X
/A+pWCX6q0J23HWQo1OCLXWOD5FyHYJcbEiZzCbEPdhKLQKEOjkRyIPfFylZfLAtaTz6MMFZDQxZ
vbMaZJGei13cxLPMp3dzrQdWGeaUnBs/qp2gDgZSGfwRtWoKSLutP2IsnBhx3NMFNXLSjhOeQu2W
jwgUsUs/nlfCR2ru2xoJVdJyEDAdM57q1zmsL1wLMAFO1rfa7Dk8Qqg5K+JQL7YCnq5wmKTtIKB3
EAGkKoUJlhoTejaHW19o3EsTOoZBL/pigBMmiiYXXZXfjAFWsogPupIjp5qrNA4n5XmJqwrI/sHs
1hbVsHFrnCxa4oecSamO2Ok01mrEBEE6vxr+kivgoAq71HM/nJ3yuZza1mVcggC/yaYTWN1Lk4r7
JGC+qmWQjgjAIY7sRM2fFUurW5socUsCUCaNuVUFCtnrOxaNPAiWTRXbkmV9wAy3b00xjAgtOecR
pQzCKbRCRsfZnAQAhZmQkhaDvDrKwqjRLZjKVwjmyViOTFSx8aTfI4KK80lp+xhOhIpa98aJqOqB
+/qwpkt07WSHlFbjRB8hva7LkKipdH6LqNSyP1pHd3MpM8Go64NabXzhNTdpacRmOO3/hJA03oXP
uHbp/oLU3ESxk1+XoXhQA/klFiPnIg6CL8BgULQ+BE0a2LAekCbhHq2yTQESSlulCNLL7QUOWXrD
7dWi1RGYfttVg3MASMQ8T7/SiJMtD7S/qDmBdWR5Brh7mKlcK5GjbLrJ4YqlmuWUHVOCBBWNqZ5H
AU2T/hf84F1EzxcZzknvHG5vmBY7Ggfdm1w0s3OLxLLKT9zZEqxT3y/03d9flwe2LEjGhsbLKxmA
Gu5stTqhAhVbSDQTm2V03p8tshWQwyNwYbn4/aOsByZPjTBcvOaWgi/rntsc61ESpiHbJY3NQ2aP
B4jSG3v7OTi0R7aId5SsKJVE572bvYsOCttdgfxsNu1zSsqvzMOTELpKxhGKB9oeqB6+LFbiCGi4
k32ZpbPfIzkZGs6Q5iTRZjSj7fNgzbBqfz6+eB/epmUisApMWqzWePTqeMwcZsXsLXDacb2NbfrA
o+/ff+hH62O/OBrwhUQICvc1ghVZnXWKOEkF6YtPv1gkmiBLLtMa8YdY3dyUCVzVWcs4M9/y9jXV
JwX5fAHdw0snDYTK0eRF/pQN/v/5WhoOOcUgttu4u++CJeeZDIhgxrNrndFR+kjRkbFmDGYs7zpt
v04zhjbndb2pep/B71dF7ov1uxJFJ+qR85BEdriu3TmibnGeNnWrxltxqE70CfaACbJS+qq3AaJK
BIEYLsYZc1zUjZ7iXQbCOHuyTz5iF+uKpUqmZnDE1cW779BZddgIoYWuqoL9fondStO9m14N2gp5
gYU+hqD3G2ISFZF6yAsrZJPzzRgDQhikwVfPtLPOE6zZbs7Ahfwn2G61zGjAwOTQvEnMDk+n1Sm7
zbKyelLkyQ82uZ9f/m9J/ONMUCW81c1N7rGjHLc/to09HpY2EgRnATDE3hxXT3gHSl81/uuW/fdy
/T0N/vjEMlIFpdMakWybQ15GQ/FUupoiuZ0A07ntiCYnMK7SaMb1YTEKOpUTQ4NERpmHEQ0oaMBM
vXcalli1TiZC/bzY9uS2HizROxEvfbAeKvl4o1O9iegP0D2Y/nkA2X98rpiFXosnl/HREVZXRUnk
EZApie9rhfqsJLEWkCBfgzZhtENTgSAzj55MgEj594f+kWvuHx92Zz6sa62IgvYv5HfuzlXvTOZW
s7841nodi3Z/+zxnwb0rCXxF2DRdrUyv0Zwnz7306N1jubdMqWfSaNbdc58YYm5cfez9WH7x2lcV
a71Mq0xGSwBtWTqPOuJFknklvRdkR/1+ER7sNzD7NZXNhmXRMu5O8cG1stqKo/PfOMWyxhPgxaaI
J63PYvr9o6S/b/D9I/vzw/pH+scjaxlRbUnJiZHPUkLrs7oKfWIN6criODtP8LN8yNaiEOcMB5B7
hzO5P95QBuEh7KldjJSyxRntaTc2psguKVdXGrJc9cOfxNa43oUv5E3geKH5z0Q73BBmN+/lIkiK
L5N0e935m/Mu4sDSTfLdbZYvrsqQ/BA0KMvwSMTI+pbZ8KXnwTyf0rElb5nZQ0hr1K5n0UtBXIY5
Oq+DF5Mvv5FQfYe7mr+l3wYlrAYvEjGFnTTg1htbncrTjBPI8jxRP58Z+x8uNz+v5F1NLQTyLQoq
hRTMXkaEXTF3I7OyBbl0AipsrXsxAYSWFaM1aiNd2TAs9l9FYn3or48SgjXqmpZuwjxrZJ12irX7
/V4//YJ379ZZiMJS6AqJe6ktDTIxzdcb3oCOIQ/9/dpOPosvyaloztDAR5+F9ePJk20+KG/o0GgG
7SCzbwrcvVfRpakEIohRKAsrXEQ4gSpX3JGkjabVsltU733/E0BwRvXMQBrPa+vsMoYfNa4Kgl7o
x59nwkhZ1pNqoA974evnH+ZxQ21RigujijgWw7+dxDt/KaxU++ZWTMIbj/LUBePMT5VMmFivGDkw
XcO2MYJCT1+KDNaQsTCcUUQz/W+8MWJHeIgo4fe78Pds+a8XjvhuVlNR0jh8/fOFCwVf14Fw+biT
AhRxnj7vejfYKUKxXCxOI2uQTiyinlanFZuEiX9oHB67CbgeXiFlZkziEU9xNytQDsHNSZ80bORH
exi8FkoOKh5DE+9oB5J8FYQqjuSpRXuqFIFGBM2s0sUpRAI5yw4EjKUqYjHaaGD8HYK4TuawR8R2
0ZH4uEN5WkjFq5iZ4xsQXLHOX8RQnbJRO3FdDX+/mA/3Jk2WiPoxRYsK8q6/aIj1+SqdQmVe9zr6
E1k4vZq6+MoujspscIks4ckj/Milr2uyanDeNWVu1N1H9kXFTWhipM296Y8s+J5uicau+GJeqX3o
uMbmpmd9P0WMPTCUk8KpiVRhIuRT7W5bMEO5C8oE9H7DiISXFh/QdWp+VcNnK5n66C3VVDq2pk4Y
KInz/3xEu66MGrEDh3eyD9P53JzM4fwl7meMxpnkcMYXNKvc7ZbMhhmj1j7J2Dt/vHkfH6LbFUwQ
4CrjRcE5iQBmE7jfT+7Bow1SU00aKfDqTOlv5fxjz0rPCWH0Fu1b5nETgsxQpbnNy++P1oMWka4B
JKDwVukEane3+QIAlUSAWur7pcGZoL5ccqWKJiZifFNePAWeyQ9/KK63apJZKFFs/fOi12VY3bIK
0uuUfGLBXmIGsPW6P0nbsuZQ98Q2jbOrczye531ar/fsqkqPHrD/5NhYnDj+deDowTTRtcylKVFp
lKOx+qr2zpfgq4DEfAoWcIPlonpyL6VH642ug+DggEFPTu1vxI+bWQHgkbUAmh29VtQD5M1PKTGn
EsOpbEkHbPGMnyc9utK6xd2lL61C7Lo7153IJUqKlDl3wdGxD9y7NKiqBTAfC5IQA2utSZMz1BMA
7qpGnhaAfJgf8LJO8tmJrpvfH7SHF8CwdMlS+xOWLt69bYVlnKpACBsImU4owRKX++4866p8IZPr
cJN3/m2o6n+k886A5iUzi37yDR5dEJJ/+5aoYrCi3T16cnXqTmqidNOkIAFhEfcIdBqQ4umztUI7
7tYXa9eghrBeL9bKZOiqnADzY8eNprqWP3kg5P7nvd8g//ttDPHu9piycjHbyxXnwyaZ+a3dG1un
ybc1uOLrKWVPWPf6kmAmrW4zM+YhgaVP6sj0tIxfpSerwCOomG4yNqHto9LDvT9DnhorP1/aTJr3
xW5KkbANX5ItGhQ3GiKHmpcotSob6heLYI5U9fc782ghBtFDwlQ/p6Bb/c9341Z3alRWsBYVvDjJ
BNaima/Oz/CufxtY/7riDIfA12mGIlt3O4sIRKnSr6Y0JRI2jMVJHuJIpISuDEbncGWLqhj5Etzh
9Dtn8m5mREldScAMT96JQp8HQk2+pJg5SMDBgNCI36/Cw0aMJTFrp3cu0pe/K5n8PC7aUIKLpCYY
Nld1nrhV0qLupM72G7vOgMbL21Cnl8q8Pf440y9OTotLO8tJqzzlHnzlJ+/Mo+2BwSans7+V0t8G
+49VK01PfinqujQVrInOGdy/KaOI8DzikmQ0PQC6nlyD/h7c36OfH3h3j0pfUK1STy6z87dI2Ic1
0NoZMx+J0ThpZ6Kr97h9G/QCeovfP1p5tDz8/Oi7BcoU1Fa6Fs1teR3fPoRDMmCkSv/t/F2W5F4O
RabInWsSBoSohET1TwmVUzDphXXd8baJGW6KLsogqMh9dtXb7fOC9oosdpQRr0jiDIRc7Uxc//6t
H706DIRRFHCWhg/W//MfN+iWa7Wvq7U4rfx82Imelu18bazE+eD3z3nYsfj5QXf7V6voSWdq/cyd
mJaO+T4vTfO5FoDemK62hv3oTMTPjfl5OmzIBB0eLSwuKMRWTwr3h/sIe4hisIT3xdHduinXUZXE
mYb6FRioOxgs0RDZGC8O5TEdR4NnhbD+YKIMsve/n3e3OF1q/ZzULQWLZitLlHz2PGPAW816DY8y
AGEgUh3L6+12PQZR8zVTVvs3X3He9lo8Gpoc73y8Ji/7N2HlwSSlVhRQ0eFXY4QYe9BNltEAQfG3
6jtBD7kopjBoshG2Xe3J+vLwSPbzJ7lbX8xYS9qgaDRoaPNp6w2Ez+15mTp//EHlGCd7j1bwdTJa
jcT196i3U1xclJLa9+8P0sODV9/oNSkBOQ7dn42NUil8TWr/Bq8vl9t1tf/zcnJmHF0Xk8no+E2y
nf3sJj7cbH9+6N3T21ixeaoMqZlafdeRtGURA54YYQwgG6pcWAVxGY2XN0iy1MoF5hc2R0uhIZXM
/aIZavBnCWvpQ0NuZ2EkFqsz/orSwiURYFk9ff5+jZSHz5xuWAxHIC2Lf6/hj7c6LMrWKK6Aqg/z
5W2xxJE56WxapuP1mhDnoT3be94ktrlLJO8sBbdGBv79bO1/VKBYP77EXbl0jfVMv7TAwyr/FbYh
+OObufr9B30UtkAdJqlsxqZkKPdKHkFJRbUpOIJN3YM/zGyxcW80jZxPuMcJvILUAeq6XYabwH75
49n4W3MyrVwRISuyiU0+ZDLb2pOzN6kWr6PR7vev9/CoYJka34yynVy9uy1BtYSzGYv1ZVaZSwu5
sBVAcwhGefFCEoIT1Wev4/jXhPqTgujxaouMRERRxF/q3aITlXJ2EapU27pkiYXf+az23MPlOJ2/
R/a6tL+M91kB+ZoQQUZVo9WTj3/8jv74+LuV4tIKBNNfEoU1L8R7TRzIYTAY23++9kTGsNgubNaJ
Jxf74SDI+vGhdxc7qpPgotRduTxjIEIhUQJA8c2FELjoSYSlNMPrxl46xDlU3+xSXurti1bMFE9h
to+VkPn1/sn970+//6pGfnylu1cA9m1oBFl9W9aAg67jYITxnHd+YEF8CxE9cyRnMnb6FjonnMR/
ApFUoier9sMKzJLpAVCas+XdPQm3IuhUPSIJxkTuzap86g3TnB/JIjrZv/+4D+c6kPFVkwBPWgH3
Us8oPft6JwOSPlXKII2PZ6sDAYVy8oJQh2C00+lvfpj6UaCbSSH3K/JHd8NhFE4pBV2OlELLRTk0
ObbKrpj40YnDBE42GsFmuv9PnCNklmCkCIprNNXQ1Ou5JaWD6nR1JWv9+8/zt1V0d/v65ivRG4ZM
g+MenapYltx2QlAtDXmn3tbX0mPY7/cJbCu/fsuur2hicpRK8lmmaweBf05SaU6a+3ndyK8X5HMq
0DLyVJyT9qJcNrk2FepXnT2BTMqO6LKpmY5vumfdXCseyuiJULYp6YdprFLl1W+/2vpPTlJl45y7
iZ+O/M6NJ9fq7TYitsk/zf0SA6p7fVbJPnhq4Z3266qlE2Nz/8icO9NQ1LjtxZg4z1DIVhPwXaNn
m+qj1dHgKK32dFXObvrdKiG3WnMr5ZAAdAGFdvEpN/NUCD3ijwOdRRxNCM9PVj6b5Tz68ViO5b41
pciszf8seS/prRPq9qJtd4d3KKxjDI5Dz944G4S7z/bAR51XQ7ZUVWIVlnlg7hal/No2unmuajBy
rfPJiSAdnubYwRC6Y1t6tt78/e73T+zPj7tbcG5N2pgK09JtJX0jqWwxA1/p8tI9z0IyCr0sH/C8
nhbg8covPxvEmOAmACUtPPqMg8RhWsx0DR3+sLs5aeeZkxN+oJ1/srNkKGEsMd3supAFD9SrQgsq
W+dgpYjrcw/ETIUvpjwMGEyM4w30wo+whvBToezf8Qp9FvMaMObV7clDW5/ZqK0Go753j4uMrAp4
ixfAM82kGhl4QapBiakCy8C0xh5kTa+SF8RTTMIeNTFOoi9xbDnyRF4pG3haY3N4HWgAXWJ9Qtk1
DBlkZBy3B9rJTs1hfYjh3qwy2SWXLt9hg2m92xHT5UH1pAWmzzNpgdluJm9QDzKm1y6wxV5vqueV
F7cSyIGzzS+FoMFVjLpLdvPzhIK3wxnVOcpRAPxKkktvGqNwl+gIqbvAxFnQOULkCInXvVfveF/g
E+OlwVNoDjL59QrMNB42qqsr5Ja4VwnIqt0Zu+zZ8PLRsvyPZ/CuR1tHbX67SbkMIAy7iDzJdq0D
thNCA554rCBLJmwENiwrXOi928myG9o12+zQrOF9cNTARTDH/oYhoV5J4+I6/H2dffiSMD3mmKTK
mmyZd0+t3oRlIFlXOKWI33Invi2UBChAtjmFF0+Q5kG7C5njZGcaKkr3ZNd6JN4wfn76XW1/lW/S
OW7O2vY22R3IAiUxt7C32+Fa2O0LvI1vpo0rwDmOfOfZYfRvHXb/vqIv7BdZ9JUkmP1zLQqVJNIS
NWq2Z8SuRMKRjzFEzbaiodzZB/yZjPvOLmjRxgXdRXDJHocVvCp10zi5fdn402qORdZ9tcaICTEA
B8vnkcKPjszMcVTCuCTu0b96z2SDaWId/+f+FO3KwOrZrdP2IOiTAFyfDPe0WAWF5NzamVTBwMNg
+uQReXCi4SuY7MaIQ4FQ362jgRYpYppUBNo51bJYKVOAHBPfrobIaJe/fxZRmA+KJuYlyDjwWNAb
Ue62iDQtu1Ne6O0WriB2I5TOhoucrHZLBYhQ2C3S3SVBuywCCMoHGJ4GGhoUJrH09hSnUpx4rMaj
jFVjvst6vJbhRpjdQEPwH3ioSgX20cymOyRp8ZBuObwXZ2WNg97oR+YE3AzfPY4E94jH6+ron6I9
Wm2QcYSvO+1bGjdLBBc7ZEVDfC/ZwrJvu2hxUPkSzrR8O9nomx1wjlvfmRaTHc8W7Dovu/AzFB6t
P8gDDJWLI+64MeBjVnq01ZRhwwsPYQJcNPzLUV4vc8H97MbL915vbKuTebZ4X9ZrtNon25qWm6X5
oamO0J+6/InsFLQ+SX226YkjRzSYWcutXcJ96C8eXY8BO8wEoCgbYbYGZYV/z/Gz/s+TzYPG/UBv
pBu8vwuYZp33kzi6zqRDb+7RVUZ5Vc9vOuT+BNQasBkjcC1hMI86vnxOV4VEzMPuxv04trxDejyu
gUoQ1tLCvLoggXECcQUproduyVAquFecETJgwPyfcw+kBUUwwAsGdDmBMXoZZuBdFOJCmwUbKdza
cADssIG/lXonfAlcK0yYDn3VzAvHNO98zxqdEG+xoYGnjdMBQylpYID0vWFPnVZfu2a5w81vOqSV
vpy5P5T7jELFAb/YCJAb62T0bSj2yhDGl/0qGGgvTbXNPk3v8vl9VLlvom2Qme7we3bNC3fZ0Qhc
5En6dov9aiNPwwkLwmbTjo4j5QV65Gg6vx1xV7muszGnfbLKR7LGuLQigTGcx5Bx28qdtoH9rY2N
t7PTGF6N3x1mQTwMh6b399uGAh9E9SCiw7XFys3bF1PccmWAsxRrq32hm6VJ7gGQKwavnYsdi3uO
uSv3PzqsuNEi4EUIrKsDjHFiKUdFRh4IzyVHeUnEygh3gMItpDHKXy0Y59YRvnpqKtDWwWcPVenZ
zjV/VfwWiZEq6Tj8GgzccUIb7fSRmS7krsXFX/AINjMqEHMizUIs7vyb+PrgiG8exw3Snyq68/w8
nEcWtWccatBfCo/2sUvZXux81raeYNlgyhZISEHv1V69Q7tX4lzAUgwBCBAIbvzOSz9UXvgPkpnZ
SjVI4Rcn2Vaza+ieoSP5tnlx4XYuyoE8L6A1mxN8pAZcj+Corvx5Mi6hWcO1LWi34k6EO8oIKTta
y9sHF1K+eJLi1DByZ9Ei/4sjt0Y9Ck8aS0vgw0v+EN+qw2dwnsA3TbrB+dKjdE2WACzXrAakcCqA
eHs4Cw/ZqBnzfnq7vIFViVGWdWqTHFiJLhh95BnvFm6LMHevqkdpSGdUp1zkOeYOAddfRcf62r8T
OPfAE1uBp7ZOxIajuwXoa/5+hyhKzQdx3l9hue0vNs9EbI7P7cDoLTyOAD25mV5nJRpH/ttLIgmr
7V/CEAqJ7mbJgoiFM9NjcHwgN3xcF1M4p+WbTBQ5sEQFAeUs4b2BqXQZKdx/IIAiE5bhrXXb4kVP
PVUecRiKBVvAmPmdpUT2eAEVKI8Aa7QwlNf8VkRZeeIAaLBcACmICxXvNDgPuzfBDSffBkwjmd/B
ad1cwWHeZR+oqVmlyrH65xMY5KQYHZP3ZGi4AXjvbKSi394bLmnDEF8rJhvbetn8aTPvtoxHNV4d
4fUy9g/5opjV4IsX5QSv8wQm1KIeg3hbhhNu1KaAv4tD1qDY8umc4m1mCzGWV7cdYrlZFMDm/JU/
qT3oWN/gRZGE09I4H7plz+XmivHpe74eV5RHKTvWEx+3ejxnB8IGioIHpTyoKHV//WO9oAXMByrq
C3IgSZBcwlzAZ6vKM/gk04nkpYPRdViAy848f94sYZKjqp9Fn6w/tUPYyoTKNXClm33JYdfg+FHe
zHVNKqET4bL1qG5RROGejdAbyINwnbrQ3kGAbWh8f4FOnoOllWwc1flX8AmcwhjT94AZhfzI4zSR
4CGHb4X49DzB6C+8QWL5vAKCeIlfjfHVDZE2XT4gdR+Kj2pcEqjaTGUsyq/ZkOd8i7N+w3Qc80zh
5i/6hNeUwAD2QP7kkC65DlYe7fRa2pRQxOc4GK49Wh8zMK8aNvxxeXbUIWAut55jK+FVmFhLbWkC
ydf55WzC0YHrJ0xFdi4OKhLqH7KaUTxWy2BaAFi64UWBZn9FBVkMsDAJAPFJKmTZ8MK54fYAVWUQ
TBkB7CgV2HhMaVtcwIU5zRlSxCvXtPxipQ2OQYt32qZz00nuufDywAOemsoj+T0/NF+8ZAHJNq1H
6cGeFUY2EnD7gkhsfo6mhTVlvqfOecOaJQgZOgUXia2EGYFOHsG3RWA0sBP+ARPML2PWfbdQPr4w
d8X25bN6C2cR+OqZeGwGpKy/aG9g13HfC99kTVPoXAl6xmSPjRryyReHyvNY2Vg8iRDw2MqgKFyd
CYHh50m0IWzGW4C/88w+1PbmMI0LXrqdCU+AGmCavyYo0Chr6ePEvSk94xYtRa6LY4FdzqY3e2Kt
gpf8Q49s8gv3Ij5uDzMLACKOXeFCmwRvhGAASCkAUFaUICx8LPvBR7AAp2tf3juiZ9HOUVp7TOAy
5z2e8+OkAM6XCCcJUZ0qA+1AAdT/HOYwGvUg8nM+LH23p6bpbylubXR0MI3xrZjrYKlqw567czpS
6AmbvrcHyDJwas3VmNnte9q3sOFM3T/pO2DliQBrVHrjwRkhTPr7UJzaJcK20werbCi7ypdxs2Nq
/O+awzZVIuiC8LX+xJwzUAfpxbnqtonPC1Os4vhLWGFlbvsDMRrCJOTuQ3X/8pcphMFl+IHpFySb
8dHAI/u+QKkc6jDmkhFQtqHkWPAbrkPu0CunUkAOyOPAXv1JMVdWI1XyQAT4C5APc5O66uRd5+AE
xD0cDo6qxgu3PoFY9ZamLqUD61/+leYDubOnNFb5fcwsz7pD3ULKBfnsRr/4Xr90jyVjHnoG1XBM
8kXE9Yogp0Yj6xCNKCBXvb7vI9ol0YyCK6d6QhQeuze7++6WZT5ihxEn2P534q6U2anZQrhb/3ng
WUvM9+jYnOD1m14yPHuXF31wdXa52x1wy5Ed8l6AJJtpX6fFK/iKQWlCcoXUd9piWwRp1Ujja+QU
dDXAwgCbqfDsi7MrnUrINIDDiHz3SQvg6gJ0/uppiHgxX3k8cPRc/phjkGNif4A++Bt8PbfQ1b/q
nFW1J4Nflp13O+DfC4fp6Mj6DlauIjKhGZXTYqBuJDrkoNHh7TqBQb4J69BYmUFeX+pvyV4e98LM
OGEBsAnPJe702B213E5n16M2F18SPI46pQ5E12YU9guU2pPjD2V/Ofs3AY0fYEtINPWgWV2gV9IX
4tptReCIk8Q7z1myR8LEyBB1srrQp0Jtv2NXz60JDHJ0NMq3j2hj2y0psk9oHdgHrkj30lG3VJZJ
ToZiX1MnB3AC4BgYrgszDIPBkW1fXNQw1D4pE6J4FB0vR5YL7ctYpggRj8kXv84fsranwimgEiKZ
2bYrZXke6yg8OfqGbnFk4cyAkS2lF1r0FKqzM6x/sqSnwkDRnMs+LN2kp4cbeE9WLKKs3yU3CYsT
OkdONG9N4hThoOZZHJKJobIsFDnEP49io21HPgFufAvmQiAIM2cerIUvVKZ6zaGFBX/VLH0ofSMO
ZuqCFbJ7o7YY3yYpjgS3D1wQh9Q9fTXvhn9u9q4d9hMPSnNWwvSDjtlaBHArUq3CJh/fFuqu2mqz
kplc+8faF2watxWkWNkh9JepOH67/DOYs7s7X8HwPFXtnjoZjdMZwm+vPmBZegdG9nqL4Wu3FObB
SIwXCkWOiAYOnI+ApgJcJH01Ld/QWuvU5Ul31HTAFgV4jl+BVki5wPxBg1pM2xySx/z0qtFx+Lyk
IPgsJlJg+ujKneymczMa0LTwzFmm8nI4BKxpZKxRQJ9cDdjKyWl1p4DlHI6uslflw8oaQFdkup9D
9msnkIbAXQH/gZf+mWceqgflM4FGyxm3Hvn8BDgTqkFxcy83N8vs7OSlt2XAOARcFG3H1AEUTTsP
fuLV7cop87zSBK98ei/9LQB7xnwKAD4sdHtlLxROfRpS8/L9JLTZOrWAQlAHKGS+6Klhu3N6Cx4S
i5fqkx8eUQZgvrB0ilXBgcqi1HHwnigMtJErvRXYSdDvbuE4Rwt5iDUR3L4Fb/z6Zc3gDb3qCy0E
3lpPoCPMg4W5om1K9ANlxxZuIjdZW1xHErAyGH40HQ8sI82xPugbfxTvewjz6VVUXRwsfKsTP8M0
Jo4GGcgJD6l9yh1UwXQQD/lWKsY6PuiZAnabZX8VjoUBb06IqrWviYRB4BpjTNbiOh7We2vM8jzN
RreRv1Ze0tF5xuqJt9paUtfzt/wrrjN/lY9zyIJEhnOExhbjtAtokVPzW1n30EB13GHf86T3qzrI
r9iZR9A0Y7d9sV7DnfyF6RT/JSYCacLKmXzoBxqrnLEmOe9rZFPsnsbqJjk2LabqQLbFA6uiQUEz
lo661dOLrJWXQcnThvu/1CNAcB/65gLd7frBUrWGIr6tqWtjZ+0PeipnCLeNEz0lTsSH5h8f53UH
SCqkvYAgfQZMFZjilXPbvpxGmf1izU8zrN7N6mYM6eBi6+6cE8t0QcmJtb4THTZEkrqh/Y3ZzTfR
OIYBARXl7aI5/lZat5JdTQSAVjNpCFB6xhwERyxIKFrQ3bBZ6bMbmMlkVHz1xD9lGI1RAwzqt7jP
vjC/E1JlY1v0RzI4fCBd+fTv3zsCQsl6WFN5GXYDY1PyzsmI/jZgYHrd/EoObO9FQgRk9X6DQrCJ
Dkc6bbXuBcYgKBOIrUTPgMYXnUs8rADksucWjlq6+R4OqHHBDgkL04cKGdjBn/wTdlg+JbvUnxlr
BQXDJ6+7xhM2RzOrCraPHom1AWjdq8bZAj4lEZOomcuRFi3ldBD9Ya/aR3/SIah3am3ArFDEVJvK
N4KJaw5QNpX7yytLR/XJP2TBqPZGMvbj4R/zxX9rqKH5tFdoZJ/M9vgv90d/M4H5Qi2Fx44gJqV5
Tn/B63wUJTNqrm+RNhZWBKH/HfywOaHVWxCPcJvzqfzWJaM2HfBF5bf/x9mZ7jaKdW37iCwxg/8y
GeN5TvLHiiuJwWAGY2PM0X/XzqNPXXFZsfSqWt1V6VTAsIe117rXdbNWSThDAGngYMdjY6Vveix3
8aSQMekZV7l/3m0/1Nw1I59aQ8HTal0ubQCjanrcGsAzoIbbswt4lgCRdVSi8HVxgdCyx3e3tFyK
/8vnjY4v4NPotwZW5mA8Zh3EwgXP0xQVh/OG1ZX/YRwG0anH7yPL7hSYE3oxjnDkihSfxYcvxlj6
wIKaiN+yXIEdh5hIC0/j5IUPM1p874r1tSqhxHlF1087wlbgwmK5qzS7LHyWZr6J6JVFk5WXbxT/
WOI3+8LP2MlHALCFG4aK5RLX1Wz+IrCzxGW5Tgu3AGO7YEVvCbhX7eZWrszWZaW84Cj1ydLbSDZr
52eF+QSvrHCrfd/U2aKkZMzymp16fG+CppSLsSYboxz41IKPyVXE0p94rOms1nwIXRS+VDKblLwA
oOYBKz/7AR+c2+fr5xIvKD6MuClmFjsEYKpknOX9ioF3uwb7txIcPH9X1/rHRvyEaJF/8mASAZgD
tMuQPfE6SSUevMhNwttoP7jQfW5rXIDeA1jWkIShgw0YjNTgOl47B5+ADQb+L+ttBbZdkHArqjJO
Z+vSw35ZVeAgZ6SfaGNt8ZGicZjRHn7uw9qy1U0SIn1Wd9+bkli94zd2NPZY3mNuEcsxC5h73Tlg
YEjP+Kxtmo2mO8Yro4Nb1fqddyVz0p3QINjIidiK7Owr6d9ethNrchke5tSb4tctVMJVycr1dpno
cXBsfOFKCqYSPeeihrwHQzEFSFE5t420ddNV3HEuBFO7/SQdVbzPEmYVkIntHGOeKd9WYAGlDLKV
OEO5FeNykXAAAOXVjwt3i7fCKGMDsWhK+OxMwVWZnPwum3Rk9tWOLc5pG77pxgpxdfjZ6ae0gQPG
MQKOGSQyE6nrok4A0Gt0S3EonvB/ozcNiBb+8rNilE80xdM2UuGmiQ0gm2NOskjDKIRuZmyOkyNG
qw1csznqhHaldH0aRQ4zLYjC7Zgji7tA3QpCmw0TZi/5ja1zAKz5FpMyAGCzd8pFNwc9mulu8anQ
Y9LQWsEqM+I2jokjGF1vlOWjmQImuN+ZxtCr37Rdh2wpLMheadlJh3q7ffnQgrjDUufki25f76CT
qqNACvYvhaPspMHpLQNRKW1uAwQmVAmgtzsJZ6ieFNQrY6cDztltB5ePiyDiq967Bld3O8nG8vth
Do/A8ils9upxvlTcA/mWlrwH/L3dFwdItwvF0KMdizqir5GLQB2Z7SYcdwhkzkGpw9TmjTmnsQh9
UNmNaHiycUscNj5Tf4anGuY45+Bsv0aD6zDveyxSILiZb5AZv+El0Th24O0ZtB7ZGqGgX+DFwLrI
hIRKBiCc0blusAQAP7A4hJxz+R0mGMF5XXu8eiZcNGG/cPdvjf0H5K47r23DLtYG7NYV9Yq9vXhH
9z4oaZCTEZ/lIy6DFe/bMscVFQnwbB8Cg60DeY7mY1z2LvPoVR6Ws5oWSen9ND166lCjQnzsCesE
EQZT9LXpSfTLIRlYJKPErGECgRT44QaQrEik20f8ndRAhtn67WUEE9iYGjTXoKlw2ZqIIpmSR0jd
ymu34mMSbOPWNSAU3vYPu3io9GXyhAPo8YJCGJ5D2P9ErjvmKxxOyLXpunQxBpCQDEh9rQ9gmgAF
M0CEzVPa7BF3TaUplHY8QPhcsMzjPpGkx1UbEk8fl1dzZUwuPkTUGBhw7RG3IM9/Mdx2x/s4DVij
hfmisiQGCtj4YOWumhsejDaC5kH10vmsaP/jPPuyX3ZHxGY4B2n99Iu4pbOq/GzTzEsX2q0t9Q/r
dqZnbmddB4Dbh9IrXkPnXU65d5dulFf+fHDiT10w0zljAGSEjta6Chjl8Dhqd4kwlRBARgKFIlBe
rWUTFgM+iNQXVhs4EeJRgqONe/hTCV+HOXuW9gnIcCT+uF8RhdQblugFJlK85uDyVjq1TUzj49Pk
o7wdQNt0yNqcaSP81Nx5ggVKs0jC/ey0Kwa4OMzMXfw2IaBftQP2zEvvMkqYmCPZBTnuxCzh8OBn
HZi//FW3Jj0rjURBW2FHDIVr2BCzvEU9RWULT+WFIyWNaO+Aa3qtv4fEbf45ji8efnJkz/QFyTGA
3u/t8jgHbHNaxvNyXL2fl1rYsU+Lhg5djfKZL71zeSxIajz2tqSEsgnZNszSWuynrTCfKzjCdP0Y
8yViL45k6UIcNNj39omH5KHs7RFXuGe8wiCp89SJnnjO29fyMx/xcDsUeYiqBvDbCAoAOHKQOjjt
7sBhDbPgxrb6HGDEa+KEI/4w5jSOb1Tu0PzNmWEWzwz6DkfHN3awG6438FO6/gUGZKizO1GZmfJk
sld/UuIpdn3fs0O9QMn90NawNn0zKMlwqi8JuH3s0MgZ01NCUpBMaDzY4tHBUqFSDB21tjzQeYYW
yVBOWkxVeSDe6GlQD8DPBfHghEMeOUv3sjpPrp8qlR0aOKmrHx2pz8SbIYRbaevmiELCbpfM4vM0
it0aR4M/nOPrF7ycxkfvsoZK+8ajmzK0B3mPuMu5kinGyPujfbdedMu5+WqvHZ8Gxe4Ar3GIHTon
a2onZNhIGoQ0ZybIWyipUjUHL8r+KoDxau/mA0V3TySAjkN9FG3OVLHm2yXgp2zQ8QjFiEhW+liH
4ipo4iUnBG1yxU7VsLujbi9fEqmKLIKtQ5Cjh9qYQH2CGf15+UNeTkNGcvQK3LCsPiRVVvV0XEJf
Z2XMRlfWMkLF3mXCAc/efxTYUeztclmML0uSfJ2wkCCot16sOYpCLciX8VqMXVTD9HGblF1erBeF
fFTk0kB4zsHxoSZzOpTRvtTv+QRPlZWTjXPdoDses+EcaeCd5gBi6/dbbbfv5F2jAf/KX3PfCrTa
zqcJafD+6U1ubGWYYglHBNB1T9x1BDNDcY0Xyz/1csKPQwAJ1i0XVlCMo0E6zqfn8XFavqZzqLXv
53E5TccKjHD7vCYJOVFc7jrr0ljubuF2jjnKvJV/cgo9nLQyP38BPX5ljREHELedSwtWdwwZvHh4
ZFi1nLYkjGXOTvZm+cYLNQYMGzniTMk5jRvg2ggn/O7wsKrC4uXkX3ALAbiKs1wHziWwdWLURb26
RIRLZqhSnrjCeg3zCa1qt2VG0gOTFYOKlxPlIsl2oWEejAJGmZZLAEbObftSr2Fc8zLy/nl9JWl2
dWnjJdGavef9DpVuEm3LOPLIyV1cUq8h68dXgdLYI8/dfcsC4E9sMF2H4GlIIm4CSpZ9kkCXKpev
z+uADShaEDjiieKqQCYPY5AtWAC1I4HBPrrdsBExm2D5dsgnXvskvAUbD+sCayOY3QnoXVS1MPKc
07vyko6LeYa1D9UJKN6X4a1/c7ER8gh7gnZ07X+nP9ndg3bNOMpxVNgvOQWfvLCCTc/j9dN3Tk3U
qMht9/QQ0Dm/eBBC7QQnO31P+ifGtgLsX51Zi5xKB6VMirKTHO+QPTZyPIdeOubRQFO/wMdXeTh+
MYiHt4/SjcYMcw5oZxZB/J0GXcFgpzhmD8dKwBvq7z/4fmOC8c4sG1w4+lHIcLH2HqDH8Yp5Oj9O
mXMMr+pPuk7fwXqTsNWxRPDScTQ/VDadmOd5FIhZuw0kkSyXZ8mQnEMjsjAp6Ys2xEMgtbFIWlz+
bAM+Do5DFAXX9Yjz7lR3zHUa8iiGmN/NpWGzBpuVMfdn5BIgPimk2beLffKWw74WbhX58PAekauJ
nPoLdBAh1r4HgEGmjIfJFl1Y1JNYIP5IL2fThRJCZJetSUFLuMvyI64uKxbj5cA2+QUHJtn3SJdU
kXtN/UPrSKd+/XVa8203xA6K7TWmezi64qlS7sPYdXIYn8Rsvwj0dDmMFXu/7xW4I7ykX6Xsmivk
zqxJHt9icGbwweMH6HVerIlVibIlZlRgrTLvghMCd8qqSoaZnyAx5nk18bQ7U3LkaW59dIu1TOI9
8s485Pfk7FGbOC6PaDkuxLg6k4zQFka8XbNCs4DxdAxWt3p+G7LiSG4k9SSiosZWV1pQhCmnmo57
WsUT/ZXksv56WNELlY5uotCzoToRcYqba6RzEQIgGx7kNzfovEkilG1OsPutiOCHkGrfb0IeH8t+
Pm3WnRkmFAp+rtclavuehWddEdaE35W4W3JNc8vXQAR03MQX90KdHC/nnsGf3fYzI5Hndl8TCMwc
ct7qz2JV7rS5Pu2K2xOltu7QmG8dFhPq4fySe9Ec7Z8nnn5/P93+UdzkFaUkRkFsecPuV/yqetIw
G++X0Zz5xLR7NQYSidUArMIIJtGiCLcbgKtzRhmeWsQsbG79A90kDqqPVeN1Z4eBFESD7cDakIen
UAX/IUCpwTC9sdDCkLsMqRUxhWnn4sDG+YWYeKIonrIpmNb7qeQWIbl9isteJBbC9E3aQRntVZvC
eddsFvtyclqBk97TXBSmM22nBPLoRsFAcczPBtuOM2f2xNE2FjmFCcunFnu8TIMvDfmTOBQB2PaK
N5AG9kGcGLD0HOzRd7R2S49273pGCx2wA8YFxtB25mnBMbJvO15yOpICluuUWJ8nUfJ4guOisBDL
cIAeRixmpJD+8Fe13SGEyLimRMyJRlQGk6kyvMGPC0pyYmE2ztbCpEAhTwz1q3SOU/mrVCC2w5Rd
QfodEguRv8Ziogguf1I8fU82Zhbr+GNLmZiYiIy7m454QMLh1fBho1w+GrWnr5rVpePUrFnkODgf
KRNWunn2TlKQ7CKRB24AKsR3prJTLTFAYzjgbMTEZzpZfzCMZEXEU/2LkSmv848xwC60tHMjcqOM
l5gvWydDcRi9b8zUHcIfq147Thxylpj3rlPTISVQeQz4eU/izBEMX189JE8f7+9y6YSYw/SI1mYL
LFZnWW87p+6BThzXbHVKLYSLezPgxaR1Vu/X5W04Phi2N87dcEHoiPNGtHcytmnnZt/wwul9kQS4
BLMUhxEkAM6HtRK6KWNW/Dn0XyS5h2UZVZ3NukDQUNiCi3/rITjWKKmvj7vZdXDZxQv2XoZnTeGv
c6DmeCJDPej2Id4EMYEFLrhsdItysfjajpnceM33rsFtEERvXwxdBoZN1fGLUfGVuEE9PzsB//3a
L/RpO1Xm5eYr1/kLi6JHwz/uPiSL0U5gK6/ZsytQlPPV/rraCxLnbzABVoC1GWpfSoCX3ZjdPbz1
Q7503TEFV7dB7H9x0j8g2BrwE2Gzw9MLteFJcngk+YS7TFFYuF/XAbWeldmxP2qsRmme0oS2ovtK
uEQFmy9Hn202ryT7K6ONscE0YHGpIcC71W0YzMqzjSUw1eePLsLmPiVSjFNcANzorzidORhgVgMA
8+U3jfws+6yIo8M+mFmsN2rtMcIOtltyMuhXA3n6cey6FF71Th9l8m3XHcbJLE123Bll/bP78QGL
unBW5jscL/1gp71ZZJNw4XnFqDQikOI8HoSGEYNHcr0T8ARiRmfmfpjD33WVD3T3lkznPCAKSWjv
77Su59yM4qRNm6X6h3KVfQ5vPppuv/Ok0/QbtHWnqf1xnTs976EpzfNBo+FSKOQGIyCAxNcNWqjE
dOg9bVACgU+oViV+fhGmkXtmkzcenyDpSjsiMdvAtqR7BapwlZgXaXcoDRZIYGaDJ91r/6pMofkZ
EBNVDUI6/es/xb/XKqqls0KDnIKIJscUO4Qx2xKy3Xrys0YEVfunFUnVLZSuAk9Gv696J2nNSgDT
FgjiJaSSEc6MdrHoX3qwrvPV3uaEYnuv3d74HUOhYGYuPwJlA4LODp5134ru2p8vh9swJPr16C8B
nmL8/MzKzbCsUjVa8mUXjo7XXsch64IDxax6wogUT+/fK6ko3w1TVk3jrs/3eDxpndqqSO+Akq17
UUmc5R2Kr/T25EL/jmvxkf670F2H1c08bS+JBpbRVL623UWXREuRdJ306nbIJF39a/XsIf4rhhZX
BINBB7PA+tyJoetrqzF2LGlU0ZKAxxkGjQR+wiwzdZ5RbmQxMP59jv9d7G6Udk+q3GTtVYZNLhTq
9RKjaroE2MUczsrhs4EqBsBvl7trVlCtSyNJVrelGyJM8nkRjVoMlZ9BDx9PB6TdkgxRBOr23eig
cVIq5KP8jZF5wUVgZ63TP/7Bte15ahMfD5tw+Hp1QywoWC+lAQrWycxkTf19Tfzucfrn4/51H3eD
56QwV25n4Isc0G2lh1zBnVCaku2lz6lx3u/79bTvbzZs1Kd5+BovPbZ5xwk+PghY2Y7P7stgQM/1
yhlvhspkaNjjcbh4Nm2Vh6vHX7d5t3pcrufksD817aBox0lEgrikyTqWdzmphCOFm/YwuhA1WWbi
N+an1My6+0kkmiqVDCCjTFqzu4vhCm/JjVQyanji7ShXfKO7aRrriYD/e+H87aHe7QAsgJCY6bwa
lNa4McjDHgcyRcGc+AMvOJXjZqR5NVoruDFX+ezQamYdOd9cZtWZjH/h/f6SlYfz1dQkqDFdxerq
d4OtPFy7Z9m6qEvU0R3bFw4DvXnieLYDxj3Yu4Mn/bf/I3P/+wT+u+LdsDqf1Vi7nhJ5JE9KuXfb
j+Q/+7nyhWYYkfBhie8i5siU6ma3N5q1tpg6boVTpqLapIW1abPZEoq4B4VCVhZoS6Vvjqk/BueQ
Y9e4M85Uu8TETd061rSZkzqoRxRblN21cqQBUUYe4FqC+hNHlgG+ZCLtpU/3bvJS0+yQEz4pnNEo
lI4kPF0508MzQOV0dUUES4Eq1KgKYeSHSoEn1HK8ojn0E9byhlq7a00wFQ2gudMDg0tZSLAXUSHa
E+l2PzpLY2yNz6OKoCeeXADlDWK3wfxHXQr9tDXHdY0b5DjZHW5BoD3ZC+SH+9tfr/qup/FysaT0
bMAmEsjAlCKJtuT4GohP/WRQPVwoTchMqk4Moch3O2l8vV4s+rqEYMp9sVByU4Sid6kChgxynlyK
9seaGJNhAVkjeLogPIhdsCrQwJyCh1LZYn/u4+bBimnuZ/289dajt5GfDCaZT5kj6Ct9+AKe5I/R
Zvn0rRDr2x9PPvzDz/7X1e8neF6bBaAXCgMY2VJF1XvgcyFP/f6IH27sFuR06KbglO4RdhegHdvo
VgiSHJ0DjEG6kkMSP87vl3m8w3ahJpm0WEn/MFgiPatvUZMCFEN5SptF1Nn7t1vvVOG2S7E1gpF5
HQmC1P6240adLkXyJ7fwcH3/6xbuXmd5tI61coN5iSrazUOZ9irK8iF5SnCQChPWevahxUT4Z4Wi
mUwEv3RWa3f7vKZsb1VmJYKYSteHR4WlhxwtiAJSx97xyYKoPr4ath5dPEfg1N3tX2myv6ZKyWRx
BzK6dduF0vtyc5o/NPyMdlQ+7T4p6OlG2XsbMoHCBugpDOJhQApG7f/fg3gHf0E5jNtFP1ndA8Au
qjmIzdshFa0VAh9AwZi6Utgck/ofxThWPZkuivh4/z7s/y59t1ZUSiW8Tgj+3Rf3bXTtLeVNv8cS
YdleuApjN5m4s2eBnPLs8969YUs7td1TJ6ZJuPFUejtOGu25iY7LJ7I49Pn7Atd5umIaTuJZEXZx
ftFeU3Vrt9ePCHeO6sNUJocWTUdOemG/dw70pbTg5M8nzb116K6gu9age+jJXHi0tGF3oQv4qkpj
+l10fYHjdJT0VhkNXi5jyUsGpdOIKpvzqjpkSMioi36Rj9+vqj16RYQeNKRLgGYAi/4cHXF6NRoi
h2YAVrhEBZiSpoV0XaPOgCVzo3x9vuINFNH1k09O0hSUWKXj1KiagY6riDS6NaavZebGSCgqaKtt
BetfMR2l0OwEB8oyk11L/TrdZm199C8KB5QSAcIJ/CeSr1utDdW0F105QpxotUC9kp1WnQacsqI6
+iGHutA8WV4frntdU1LwIjLICNwTs495fEy611IeAK93sn4nX6L91nR3a8KqDuXv2rm0dzWs3A5P
XvKjDQS2LMdvSwKTc3/0vjTGQTkZEOOiwzynCoqzCcR8Ft4n13kAYmF160p8QHHm/mcPya00TjCP
+GaEYuIj05fwpjin5Vt/7/VtfeRtaAWyxwBoCudGLipwZ78PrEcRiQH9w1INBZawYt2FghUGHdAQ
MJwATIsx2CUdZFf8x7dzWZkp+1UrSM/t7veL6qaYJHcrzo+r3q042BPUJ7Xu1oOzq/qVd9xcCFA4
rvQzquNlD66DAyyVmv9+EAeiHC/T2/eCioMKMe2NW4fcOjluej2dfSAorgpbROZWvbJX9bArpt2f
xit0CJqnutUcibGfvcaAMcX36b4E2qt2Aa2F9HJ6OTZ9Fqpt8HwO6m0XQu93iVAAnpWQbhx86Oha
FncQOZxv7f4ny+MgcU47fMMpS3Y9sr54cON/Q3Uep3G3g6xDcw33FOTOcon8btws8j0W5wL5Kg+7
fBDLuTjn18ZXKJI3Pv22CLTFr287icp+iZYFXWaNCxXGy/rCCqn0NJZhHKr7F/uLINWPyEQhOqNw
fLXXRxuqkR/buzfRvfoiOZTzaXUxufXWFxkdOuyct5vzYvREU+5uR3GTjW2y3MX2qLQnlFJRb2zG
2CC/v6/G08b5pJ0HLU8yilBUiFvLcSXdYnWRO3tgPZg5IrsZZ/ZmOkRQ41BFIR54f6cHnTQ9x1O4
JPYfYZFaDnGkJgGBmpqGedmRQ3NWE8+LiF5408eOMNoTUSmJJns6rb8fw5EsPJUne8d5SHxlfkbL
19if2NUDHhhTggBg77wrPgLd5cUl8W9Xwq9vs/kjiqmxszGdT9NBLtpH8+UsW75hkzuJl/kVo0tF
foCRLs97269ZwGv7D1lHHAApNSAhOnvosLiqAGPlTm+T2n2IFhCDkbeidEAjKP4G6ER7uPrTm5Kh
d/fe3vvfraeoQEoHeTA9GzLOIIiCuXfRqyohRuHhmc6UOhO/umP8phyE3ghWOp54+3xQzn+fm4zL
vxrYqmLE7q9yN5tlnu5wBPIs/g9GyR5erkgPJJ/ORarBt+HxgxL2WhlKPOq9s5Kd8D0j/58G1/5t
oXppIA2VoTakRQoRv1PMtpti1o6MQTOqJtWkHWVhFhqDbHYe0XSFLO7o0u5EAODFjucBQMl6NELY
J18nC3H1hFBGFk3lFDS8K4P56pxcEpT+dW2Fqq85WFkMMaClRzH3SF6knsGLaueHa/+qBVaiEzgW
+JZfOQxyUKQth5J7sPUq+rnWHzRy4nmuPwn0Hh39f6w7d4FsHNWGfk2UdiAXYLmx/SrMLxMdUKeW
UVbD3Dn4bRuB3Crd6oR+Trfsk6wPkvw424rEnar+HwLdH3d0d1bJm0NldG4X6Gcemv6mj8afAUHB
2/3WcD7z7Hr8BAxAWBaOKLqlKT8DiTxuDservL+Nihf4PRMao4PyU8HI2ZogQcbD0PITqhZPudvi
5/6z4v913bvwtmM2W62z5QhxCc8u/pL+//KESAacS/+ZkeGD/dsgsWsY5LIFburuQ54POELURUHq
vBjHhzHkX5SetNv/vo09iAQNTZEIAjWBe/3GRPwVscdZnjbKkQDlhDQdRzISSM1tHmeVmyq9p3nk
B/Ey0H+OJ8DidGLAuyxR3uloeWqCb22pFCthfh2RsE5jmlCfBV7iVdy/Kk7v32R9CejK3asqrTw9
aDfASxw4pYbEAdtO82Xk71ywit/Vw4bfROW6wISavE6pnZ5N0wdpEnhaCpQpGSoZPN2fg/QCozVV
qkwWxiEJKh4eLpY4RH3tpXCHlrp+igp8gHlRf1zybh6axj4z0wYmotRzBTncxzoQPZvdN72e973R
jUNR6FvMrPH/odJDup7cn+BqMZjuoqFa3yvl8XrAG8ZJAmRqLn4bz4/Ujx4qORkKAthqEnPeHXLz
LNIK3TrJozd1EPlnduMD6J7t85LAg3wmZZr/LnR3VsnLK0nOmql+8gf0yLON96b67ETg9vv8Ez/n
bpzywBQFmhyJevgvP0dJlZ4r42jl7fBwDs8qcFxPoivt5HI0akq/bp4l755d7+4BXi5N2imjDvaM
dFkOScP7hCfYwvcKYgUk00Q0qPt97EqnZv/3j/pds/n3s4KTJ1LHRuibsP3XWtMhfJfMplCXBWHr
iFRaMmpI5VEMmNBGNieCmfaG9quDLYefegGqEZFW+/j9Lh4sQRR6YDCJpBfmp3cPYHu+WtLtzLGI
ghm+p0mnB8efhe6qP3vUj68E84mcOJ7F99nL41HJa/2qHJbwC+hMHRPMhzd84j15Vg6tl9A5ACat
NiRwf/+ED18xpyDWdI6c/+QtT/u0k+ka14XQQ+i57Hr7JTqqJ2/z+/b/eZt/XeZusalr+drmGgi9
w/Q2rgnym6EoddYUzi7DS7/0KzQXxej3zyY/WABIBGNGwkFTlagr382X7JZkdWYpoxsLN/LsD9DC
nfeaowdyk4rzxO/Xe1REo5YiVnBFBBrfS+5fY7aRO9IhbozbgPSaY+AQEMVHx5L29H1t7SM9reaN
1mbzrQs5UU5QrhyiG7q+a2jcECcfDudVaRkIB8/W0MisEe6fdINpoIvzuWmewrZUwzLeD9ZZcwrq
Cvl+pz55x0PyYV22CNR0cEyWV3aL9cU8PtkjH20XlI67xBgk2AUN8eezLFt9e7kWYIbXruggxxpt
d/TQKiPf3tt2Tx15GHqM35UhSlob8471ky1SEYvb/RBCKKFxOidlyI38vIFDcUop2Ofq8uSKkj2n
lHnvEwnQUKTzZ0+n/gPIl2qqkoEttGGJ+XF3vX2TpZd4S7ADqh1bC/Uwj+s3KnmVMi4suoLxZYPa
DuW4SjY3yRM4+9+Hk/Jo+Kqkg3G34JkTBP38xMe2LUwtLY7Dy9bLDK8To4zvfN4QVJ1aNCkKwtg8
bFGWqU49i6IP3RxW1rKmBxNu05Fm72ohb+e/35T8YK8jLU9yimmlw9S/i5Uu2jaumk6FhxBaPrJl
LXZVLca0tG42XokIkhai87zZB79f99H4I0DT2UipQGj/pG3i6KptL+3xtiwwyKbHeO8pmg+HsapQ
xsMzFlSr8EBrD/lj0N8yTAk6R86mX7nF+61/PfiFDoEl2Q9JAFaD4+b3+3u01oABBYuKvY/OSeNu
fuy1bVduj6hs9uvjuOkXy2qW+slHXNjIb/9P12KvIGXH1qTfDYxO2lQHaX9Bycnhmi4O9PxCCBz7
T0sxD942JtddHFZ0g3SdcnclVa+P2vUsUe9XWKSI1GqvoHc1DjryDBDhCabtLdQ7vScf8N+DBhBA
PIt4jLAAGWY/R35UnNV9bZJyftmNdiqWQfN5jzoE3i74ej8zdlHETP65snA1C8MeGRMm4Q7082pa
XUZnKScSHgCHfpn4iA2Oq47X723QQenIoGhPIbow3SdliAcJXyrSEnxH3IiQXdwvMYrcqEXZ0dkv
bg6kqexIEReNedUTR/FYHaOhbE5+y4kEd946eQJ+fbCicnmdi6uaRs73e0j/tV0ppVJJ6ZUikEr+
bPtGmJXbI3QWUyxK4j7FkPHYcZ/M4wfzBEsSGQesLvEGR9a7V3tNDOPSbWAil+d5oX0l2ox5C/D4
XCIAp/pxu8LOerJo/RtccU0Q+Vh38zFZ0X++4Px2ktKLEfGcr+/onjKWLejrivIeqU+e6bds7H4s
6UwUmUM4oat5f6nyYLZFdbwOrCbxgH5I6qQhn35uekrpHEiQkWFte10JYWn33aTB39w65ybqScV7
fKFv/PplIgWJrzSAU5I4Xl4KQHrcbI7IUS/XndMqhSCkoNtEIXloV9UBZ2R6oX+fgMqjJ8bJDHGc
peMpYNxNCT2tLbWuMNOph8dAxGp1v3glmRscJsnIHGlwfMR/JtGYBoAQCetUP7vbscEvud99IpR8
ED1qwmZIjBv0P6p191DVqIyT2DjI1PPhb5BCtD4ioSTIkOwXDh2nQ0CRO+kZKpxK078rg8zKQBKC
0arK96qoqtrn3fOBRb0buKzr9uilMzlMTYDBLy9HewDPxdLdScqBhOjSVxpbL9x+P34bOlQwTg5d
uHQ2B8bgPC+djN49Cn3Dip68dEJXevJGprRDdnnZkJqOFsKyy/ioYTF8/jEdu1ekNknY7ZkY+bAW
HTJeNAeuNX5v0K4XpsPBR7gO3uwv+pq/aHrOHLxSbshOmtWCnKIikdwPaJMJCicQyxdm2d7v4+RB
NADJ+a8HdFdMSVTCYfVWCXmHkATQyjcoBqdx4nafHucfvAsV43lFUcQcZnv4OYnjY3tJTL1s6aTe
XU7rqzpKjjvqVIWZ0ToV3vQnp4dv/e3dVBYGgYbMwEMJ+i1V+2t51OLCqNuibQemur5JZaAeosCk
3nhkleoax1VU626Djr0LhKvb9Nt94lfn4/B2VhHIW8vDEdrhXguj7HVLXUSj59yC+NANtvlCj8v+
tYKnlAFQuMyI8uy2wGlbIV2vcVLJ+Tq1qKvZxSLxNjmZui3nrVPHVyfdWoDfb69asg0b9RDWOg1v
OsxNvfKkrdm7lUpfqaqekpt+J+5Oa3mkSxasgFlJlwq1zOqp47QI+e4flKJJwvKua5GauFvSo5Qv
xftY56g+GLCHTETxhEOB6XlUQRwnFMPvGSr4QUAI+JYo9NtOQMPu4ud4MLTc2GJBry8HUMtoQEHB
RJ5AtvGv6c/1cY96DmWZy3C8dxbO17MMFivPg0+tEu3hCMce/o/hpdIxjUpST+1y3QnO/guDQlin
K96EPuzEBcADw8Ju+x2gm63b0n8UTM7TA5mas1O8AsSWA5AfWa/Y2nydTgma8+nk1f2OXY4BWTbD
SRlOIEksO+PPK9QTv0ftCVV2+4lTwtB7zeFWJf0hfUcgNU72axgd7VU3DhmQFDA4b/aHZ+CdIwSH
01czfA/r3iL9JEkipPlfYBZHiyxcxG6wWr2X/XFoDQAwzhTU7rLGv05QNGh/MK9CG2Yu178vHN+B
4/2Y0TiYi2Iwp7r75G4WJ2ZlKrw9IcBQ3cxf+vM52C88SRzabsjn9ALWsN+v+ij4QKH131Xvxsxe
bzJFjap2kKQbXWVDZjpr3bU4yx1pSyuPK4505rNw9kFeAGGYCfReJulpYWzyc6je4izL9lUkhuqL
P5JGR6/PaoD5jOEKbRjimgWNHgthu+IuPmYfTx72g6K7uL5JudvAckr9Hsp/rWTH7VmuD9ahxajI
XDQvGUhSi66d1XFeTxPvOIKTo/W3/uUlk3u057RfDB+slDtUbGmOXYdgzjpDhkEZGG/d5e/v5FH0
/ePm7tb1S4fzjXIu2yVF5xfZH+1ADdLWTlWw13V6w2r4Goomni90oR8fv1/7gUMcDwayNWIAgh1C
jJ8v5to9xNXWAORtdL1kO7Z6kRHczKOTtA7k/v6xpih12pSs3QnzoUKOBDESMSbhuHZ5Ejo+fhBd
Wecfqythmv7zZm5JezOtpmgJx0fA5obfhLRl9DrZ5bM+ld4hPaU0E2dz1D+0+NCS8vvTeHgD7AXI
QJBHEGjd3cB5m57MQmOYfhPfd8s4XB578/70z9CBxxFeYaLQwEOq5ffriujtfilAXIR7KcdnjRfy
83Mbp+O2k14bSdBtjzdEBdZsv30/y2+ceLJnpl3fAfg/V8P1VzGoCFhY8f282rZscqs9G+1yoC8a
vzi5VDgvwH5Bk7Z+l5ZFH9Ltl+qfz96b5hww4oCOWViBgu4CUwhWanWw9I+9XjG4+PYwmndpALUr
bH3dchi9d95qJ7q6m+gdZ3HhW3bKeuzNvmEnkVdWgfyVYa803qNxwdYtoK8wwpMJTuTNjgzni+ar
gQt+G/iF//tTNsU8uv/ghgq13uCUi4323WMuKqMornkqYII0IPc5V4Ke0N3OUhS0k6DhgwFqnXeG
9FRSwDbW0TBbauwm/4+z89ptHdmi7RcJYA6vDKJysOX4IjgySMyZX38HfYDb27Jh4V7goHEa3b1L
JIvFqrXmHHMb3tSeZusYLKNdwFlAn7Z33VJ7ov6313tHRAJS84FCGHmbPk5ugm0812agSbklx7fu
HmAA/k/ZJkljViwmfHhqbMi05912OWJw/FsZ/Pe1Xslvs4o0X03hWlWK2+Pn+581z6glLarTAVRZ
42knkO444dghJXte3D64orD/pVSnYKlhMIolOBR+vDp9pepHvYb1MBk8DQ8+RUEJOP/keNfrpw07
VQWA1il8Zx/lmtFjgzlU9w9VAQZt0rElJGY84marrQC669o2/ZcCh6wbAo0w2RTZs4z//J97IQyl
Uadx1S87nNgmNJAK959II/XKh+bX7ytbcwKuJeqWBH19H+jk1xz5DTk6+JsJnm/4E8ZWdHGJXvtq
fFWALmczry8DkX2LV+xipEAoW02JhW4V4tMvweuiE5m889dzMZ9wlZnyLuJkOJnQpQb0f8VM8h9N
zNcA+SUQc7aCJgRycWaJPUjVEZQIGSdE0Sg5grkuSuy1zQektXlvbvPKJbYcs/npDLeb6CZYTPTB
Ckr1JtkgmhVXj8OL5AT9PIGhY2aQ8q6etH47//x7xRcTuo0Ms00UCYw20VDHDiUM5w2V7HlAJL7k
qfHKP69FzJKDW6rTxtyK0Z10mh9Py7J5FXO3CJ4CHLl+/UxMcE3ZQUz2KvDMFowjwb3GIgx960B6
c9q2Thng8GQLIBRQ5cMns6UhnBt3WU9NIoJTUbHTNXBSI5GSP/gg5hHZAGAvgdrH7rnrra6+TxrD
ObcfDcluCQtGBCRwEnzW5rw8v1BvZ8eFiai867JFDXO7W05Oa5VIHbMYgXEitOPJ9FxOWV5TlJ8T
uwC8S/d2sAyIyWr7FPAhhO3YTCF8ZTV6K80zkxufjBtjYvHCd/Gigdek74fqCdhxCUOEeJ2K0O9s
ZXZT09jGNWKoNLEneDwK7KkKnN22U2AE6phe/NmprxaTYXPuPxRMqiEph5lvzvDKOPkwuEI2P16t
OPz2kGlW00Aas8moSH5/gfLQPLVNUhCpXEOJhz8X6+c57gkpWfYN7nJdsCrAk+Uxso+S5qWn+05w
C1V3B8OcyQZpRp16H6D9kLL0yvbgtwWVrSutSSyrVGYv9mmVMHSTpqu71WmYN5pbZAsjn+UleG+w
8lcKwL8erugtELLCG86e5KL+lOn1qe3H44FqLVH2rbcTer+jRNsacy2Rgc2uFSZ/uTzaGuMGXVDH
M+zFIXaShJM8x5K1wmcXg+xNJBCR4RZhi94alj5Jrl3iL99jBqSVNrYnaWmNJbh/FmVNNc6DKXb+
SjW8Mt+QGO0UJ9s43Zc5FBdK7Lj9TrX6LMAqZzPEM01oY451QKWMH86eWSpkmvbQWnY+YnC/Qq1V
XXnmX7qhi2X2248c79o/P9IYuuoY+kGw0vqxNH3kTHvalTEERmrS9WIIfCvUoa1dFQpTfueP/jE0
9SOCmwVMYl8a/n+GHoxTn+RC0R9aUrh6sKGuX61QvLNfg0VMQ1U27/pP8EhjugSM+TyB9s+EnKaa
pX+FdQ2B6w9uR+gCnNrczkAcjSgPG7/BmQg6/kw44kdXvT3LtqHbWje2lPQSjBpZuB6xFU3tyQQz
RHNw7vJbzZIIUuJTfsxf4hvlpbqVUii7bTfCfWXIFS2UKpC8VqFuB+0ZTjCkhTvgh6fTMiYaAZAv
ttR6S982772T6gB2HOCpn3aJBGcE8P0iyV0ZdSvIQpCWd7nq6BQ4Wd4yB5AwIYkF8cA5zoBpAh9I
AuFkQE6dKSe3VaxJSL1nOnKuNBDBjgSjoF9QhpDadenbFeJdlmk4fCeX5oKibkgK9AleYKlAitns
OslVlyh2g8deWRwX1erMVdsRlfJ5Mz9Px5g24NaUFO14P8wClCD1JgRbVs0yt3CNA7DWHjVPShFr
Cs4YkCUAujMILVYr219EWyjEfmZHb/6Skkfy3mB5uyne2/v+xegt9REEfGxw6ukcmMozY/d8xJLy
GtvFbJugNUUbXM1Dq5gpaFtfBbtUrYT4lJIGNL1Y+1Hf1u4z6KMZlbMUtW/jGHcaSSPAh51wAeke
OfCj5MndNP3UuYxX2Lk2jGXils8pNVgeM0E77nFFMF1TW4+xLd6E6xRdVLIq3WcYmt62e9wOy+fa
3frP522COnp4lKD7E80H49i/X+MRWqZ2ydhH/rt4YY6xL8o+d6UFqC+397opZGFw+/wqyRURPvne
5MZfTWx4cOtoCkzdipbSdBe8hQisYfQsUNc+nLcT0IGpfSaXLAMhqFII0qxV5sobZVeB7bUysAWK
JYx/xHIrLDrk3iEkPSf3Tt5H6aDU3mc7f7k930IG9NLHqc62xQmh6a6R9KarUwosBg7IHV0m4BSz
7vXsCK7Ik4im3ezsPMPYWD+inbCDBzxtzolQsGKe3nSH4qm5ZU/B73wDyLLgj6IGXNopBnr9Gb4k
9Lt6L3KQqIFIO/2m2JbrYDtxdZtP7XwEv4fQlsL3TCPxQnvU3uLV4PUAjuiKzLJXqbUVxeFIUXiA
YUVCnj0VnNow6x6YY8xp47RsfVsBnUa/27hv1xKTf6FP65dod5oJ6wHlZb2JF7mtuKXn71MPODrh
r5J75nJFq7yBNQ6uLX6mt/mu3gQA2vy9/wGnmP9pO2Y6CmvgTW74YeDAbEftNSgUcBh2v+pDhNjB
C0UkAbgEnVH+dkIs0P44M/kPTC4SOPO28yrITx44IDaSsKjuH0wbMpwtgBFTli/xiFvx4VcduQfN
RjiEO0W2T4dT4CRAvbixgiXOIfX4T7TcAV16xVpw4kNDSDfRItFisssBnDtfuC26I+RqQ65HTEyg
Cdrtlb8VHiL3uAT+tICptZbh/RSb2Ck8H0GKBXQPpCeR8JQVwE8Ezzrhe3dBMPcfawD+c+XR3E88
kkhmPfxsiRXiLllX62jZz8FmrJO7eGqcbPM+lKGjxTtj5r8dl8IyA2akv0w+lZWAm5jf+9Q9S0gD
NhnvLK8MZcm36gbCmIFmAB4S6tin84YsQSB0bgtnqj1gE91DXglZrhcVVFL4J5U3gm4qu0EfDrhN
vO/WpIEaM2ICoTk9S6v4y93KyzJjmxrdVIOdhy8mMHuvZG6B7ZpKVgC9BanEsn0I9i1/5l5aJbzO
L/wMlfvj24bpTSDqZESuFIvipmy8aJbtwe0oCTEIOpGJ2tSk+x3Ck7EDsGrJbR1Pi8mmDLyicwzJ
MuWFr64I7SszS8nmOfJ60y0G7wQVZ5tA7IVx0oL13erpinQz2V/kxa2O1+HDoKmWWyZt7tQ5DY52
03sDH6tP/6Fs3044hlUbR5z+VIZTKZ3FsGY/zpBgkkUwi/EYR9g7xsi16fFD8UhFCjftwidY9hC+
di1mZse/7V+J2mR0drxdC6a/RKcULDIINJnT0YvFKyBYA+jUwg3rh2bwRCisZOVgDqADLzhtfJjw
xcGll910H3IwG9MwZjVwoQWPYcdNd8lzQLofLaR+NWlcg7OuTBLCGGLR7v8ua6Cs+HWfQKIvLA8B
XdLF4Vb283xIsrzbdqbl35/nzS1grOOdlO4oybcv5U3wlimz7rxnjyJmbifaEoCemZjfDvXOJJz2
6UzxE2r4bNjLAaEstQpTsaZVd7K+2GY6ZPMUPRf6fE95K6gFjgkSKhdlm8/E8+KOgEHbzKrzelIu
wc3CQC137Uxza3pGDsXDKIe6C1jvjI/LoUdHXpIrulCPprKrPRz5nBPQZp9TGyMf1nCTv0K5rBye
tQ+yONxNhGn0kS9P8lwL96fXkN0/y92zDxOITvANu/GP/ubKjf2lBTyWM0RDUhAGshP/vvULdEE4
T8pTt/X5gooHqbw5aVNY/PXpbWI8acAGc/YaWBGhekRKC3jwtlS9sN6RMfH3T5F/qV+MTi10iKQP
yj+qK2yey06SJqNpzMGIgXlnDTzT8LA8HeaU0nc3hCdMV97TUz6ax7DJ3IJqOdq1dW0//ItxVhmr
6LpOdUNDg3pxMEmy8yQ656KyjbBZ75TUQZFJiMfgmsx6eoPQgFl9e6eqaOTZAxTHsTd11CwZ8roM
WN5mG3eEohO4YYkPQ2DNkdyKBAWsWnB5atc8iP20WcQf0gc6O77jfPlKnEXYoXBtYdaqnbBfBKIN
gl1A7ves7JJX5IPVLmVtBKEIRPoRouZ5ZgSI8tfHeK8Giw6XJgmBRB2A2DtBGjAe/Fshtbo16z7H
nJdkQ4mj2lavfIYS2OsgGvewps2VmsMMOD73L+QxmEsmKVMvfZDIE7rpP2XT0jIHqphOeg3Hlg6l
A6aK7MX8gHHIgjmvbsmDi7YFSCbcqXjPwE2yvnFuWZ8/OlJonIoywBOreHeiQmf7IBPyK2et3852
BtUvUaYaiKv74mwXRaGkF2osAGhzDWFRxWuYsS1MUiFfp+Jg/z1dxd9OLrw1umJSFOSvF8N1pSLW
UdX7q/D84C+qesM5sj7eN/3nqV9UlPVrr8l9B+JmZbjGed90j3//gq8yweXZCdGiyCuDDAU3+fd3
11DyPkmGZDiMLkPSB8+r+07mJP3MkgjJdb4N3UNnecqOBIOQrc9HMvNW/g6/9Wm3aQ/G49Pd3S0v
0JX64G/v8b8/6+LliSqhiJL0f2oyDP3cCowq4bVGiv7bydpEXEQ59kvxczFMoYVZFbRxeBetwA+R
rbwjO5agTyCHTHj8h6S2LVOXkCT/RVpQ8AcDRrBhg58Sev6ymp7nx4JPh7waG9mUtgp3ALTLqRB6
9fhuGtvMVT2Oi5BTBWs1If1zzWsHfY/N2Utyr2CmE95xU9kVKVQOQeX23WR/50/L2d8P+medZIxl
FWi9C6OUS7uEOgU85lpIkHAt0T+Sasqzpv9eWujlEQXuMJJzUHhBxDa7Msm/mvrfppgho6wGBIEO
FAGbcFG+aPRjMtGSIdqQ7Mx5pEQH1E/Px3k3Wabk2JwXGsHUga2fzo5aQWiOx4rcs8A+rlCseTMc
Z2IE1v1hcjxvCoPE5TNY2/rsGeKJGDS+m4Z4i5G77yBDK+Pnl51nQiOyGIR5OgSzPuGYGU7LHGOp
QhJTjRZGw4boY6r327WuPpl1te2TR19KtkJHOI+c3pQ+4StBvJGEl67AbikH3tC4MUjTsnyVzc9c
JV9Dg42sHEnZCDCQmtSBo25u8B8GZL3oT3VaOCLJOX4ezP9+mKIxvpaX93RcnhSIcCrmmIutTBlp
bY04LdhAxrDrHI9Vc0sJxu6zexocnPYJRKnvaHDPDeVxkEXi0aiHcD+PgrlLdfHGUJYVJemgy+fH
QXVHhYrYGTeBCOCRXY8icv43M7s2WitJ5qd4Myn2fkiOpYCUBWxykONSjc2dVp4fyq6Yt6HimEG8
03vxQy61bd4QJCEHtzdNa3qlEi4UsgGUSn3qAjhG8irkb6Xct2sYNCFogzx7qmF4aDM5XWiCzyfg
oOPT1Z4ihdp5l9t9qBDZ+Tw+tb5w9RrxuBAfiNyMz9CNDTzHOFvb+Xmy0pVpy3ezTu+KPN6Iwiul
8KUZ569VE+9OiUZACRztIzGZymncu5F2fjeRZll6f6Ls0EbPElF0UqXc9Sd5X1Qy/8qij4tXgaCm
vIkeox5QOB0YQ3wwez5G6a2hMZXMQ649SZNZQkHos43uxFpzugx7rSjaWp/PFdnkofAGTOIcrO5g
DwMAD6mba6LFy+NGJvv+yCDJLgQqOWjQgETgLKJn+X2EkPzsTYTcRV0/O/oTqiYq/5I+D/TgvU/L
aa6J3nCMZwF5VeiidpqeTftoeJLl8iZD708j2T6biAD3Y+NIEnAls0c/h+xM6/RmUNutKfCZLndS
QiHrrONErTBhJ5nMGcw18J42KZldmrzvJvRAi4y0hWBTTLwiKalLom3362lATFz/1PKdCsjjVLNp
cEqciiJacY1C8LPcSEdHGRE6fD6R+F+qJwfwWEOjdthoRY++nWgQDIHMXQuWZeAWxm6I7kXwp+lL
LF3bZP4U445j6zgOJYH+NyrR79/MUhKynk1vsE3JL6XpWWxofMj0EgTxIR52VfoRQgxl56MjFhHv
/n735R+77YvRL77Y2lFPRDU5BgRSsT8sP6Dm2UKJmI/g6xrAcQAzNa+yqa5D3jiabteJTiA+GO1z
DbjV8LeiFFh6xtE5oiY4QNU/toTQpEwpQApJOg1I8jKCYleKq7egUZwqatZq+tlPNKtEZZrGi6R5
UIS7VLmio/tSt1ysaijiWdMQqwNmujRRnXO/CbQqC7YCKeFkEgi7Jtvm8SIF5dvSgRl29WQNIlYn
noE9UXo6/H1vv04qP34AWe0C9iYMpZedC7VWm7QXubc9y3tMi6kMyfiitT9RYBBA6D095y2sZhDH
EYRjLakJAdNApJGPylpi0Ac76bBxpadMfK6oTg2kFY0vQDfcCVJ+Te36cyqgc9UB82Ae5ud+HUH+
KXyfu7yvtZPZIadbY7PZzk/2zoN350O5+3++M9+Hupjz8USrivrMUGM0NjiO+ZykMM9iNOvu7n+2
mr9H/FnVR0kpsQekr4PGRL7cG+dVVx+b3OgOS5TNluYl8+mz2ljPRw/oIA0t6/n1dWoRPADP96bf
rTz3Dkmr7+xqgO0W7AE3sxa2A7bVbjz3KYIOr2xXTy8Lez/yp/eT+T6yS926olH57ZloaPRZIjh+
Ain9vjhUUt6VReNjPRGbuywEqe6RlZUAUU/UK5vkX4ZS6UApNLbNL8PL96GSipVIFrPjpk3f8vw9
DmZH8gUwksnK7d8PYzyHfH8v6O1obN6wkChsKS46yhNVGyKha8NVR/YjuX7+cZUjadaqxXgoElkR
rjmtf9mvMiSdTU7QAvsf5UJwZaoTtazNBuy9sD6XXkALJ3VH4FGnzNn5uBWhAS10ejXQ6A0jbBT3
HeUv4FhWERqOfvw0kUR2a51UZ5PzdsjX4e+b8lPDYChfggINpSA6Y/Xi9HaS9MCUM2my6XRabWZP
nPZaDKah/pYEJ1sYy3ZnGq9XVsmfgkjUeUjbUZpzSkWDdTGsLE2Ck3nOBTSCI8mE0sYcXfjNDSbX
zQaqBYxLKMSQjf++3J8yWsZVgY5R4REFGSPK9+lWiarQB804ruPQaD0uaPDMDl7y+qG6uyfDgla9
mH2CqdgDHbom4v1xMB8liXh7BTQpqoax7/vg57bQi2ZI000de1G97yjCix9NsG6zRZVe+cT+BEFc
DHax2IV1KqRynaeruPTdzq8tcob1ZB1MjfNrR/RW1VAA0eEfH9dKXLs6MgMoevyUUCFl+gg8+u9b
L/+oXI4/CGOVKnBwg8J28cgbZVLWeZV2B5wFzhQizXSwturqIM8oGW4PojXnDOfBRL9ddMS2KdYt
uO9r0/3Hmfz7j7iUQGanc1/lFRTqHir4Stsjf5jRuVBIbz+7g8t38WV/ddDfr3zEQPGWGUyx78+9
ygu5wMzXjQY2wCkEfzr/Q+uNZJS/7/JP1tvXBf431sUE7yeNYAQDd3m5fF5v5yP1B4NFOYU2ejej
S+KQ2/v3kD9lpRdDXiysZSPFpRRwefQpN80u25qZw46BiA9SwwiGGKOYHQOS4fPVOzveuYs1nTn1
39Ve1D7kLGlrH4rYYa3TpB3bfdVN+wBC6cou5ZdN1Th5/xvo8ouY+hFWroTbuhY+DvNq9uFVqDNG
pei4VgGaf9durnwav1RdP67uq6qDaIKV8uLqIgpuOLqD7vA4RkOS6UNWLIjUdlbOhCty3F+2rVwg
9kOZzz0e4K+dzD/bsLySzseyF9rD0VM+QMm5qdUvzlPakXuArLPT2+nKevBTfztOm7FmyBYVEe5l
bVlXMzbR43rgrBV7Pj/hxTOncwBNK3dFcLZNFuGM3c27emXgnwXLi4EvFqJAO+FPjFkDUhhF0Jdw
5gtzlaiZasyZKdhykQK8PCZXxv19Afzvgr906//e4sxUGuGYCYf7EUsPpsM55PaB2FBeUWV+s4Py
LExdcu1vQfLTO4LWv7ymi/11TqF4Ng02XaiuLz+A2kmMVGlgTo3MM9mJF4oTHkj4tfZXe1Xje385
ff8d6mJdiCeozUzB7w6TLbmQJG+cH0iJdFqYwPLTNaLo+NAuBzNGAZUyTmFsFt/XWC0VcsGvmL86
9K6zg0TMZm81u+ae/eXcrBiCKChsI7HL/6g1I58si+x4bEcdMR3uDUlyZL24u/NLQL/ovlgkV1b0
L2zDxZV9G/FiFQjSVD/1ASO2C5ICZNPzZ/pjv4ECm56804eoeA3FEM0+TynS9AT/iS/Ke4V9wYF0
FqPot+6KNSlSHv9v0dM2Jffj7N5+hrJV3RUnZ6I452dzvpBbG4Czsj7CidtQcMALg6ETEqNx310R
EP9+FyGaUPTD4iZcms2GSSLEesPTIsF4k9FJcT5GsjgZKHRdyPF4iq+caH7biiMJ/m/Ei+3QMUvC
Qum5i8VjeN84iEojxUb1YZGrsj5OtSdlh2a6cJOXZhMKtJYnu/dr2RS/7cm+/Qjl+yTto+Tch7nc
Hu6R6FgDFsXAZRJZr0RvCnf+/ElcDyTsXNv0/PJusLNH7CeyuDNtL2ZQUYvJoJVtC/UEDTARnwPg
QJFvdEhLV9z3vP0RDezQqWcIga/sDn5ZBaidcwSmn0nV59LNehTqU3XO9HIrl2sl+QTTPDTrXFxz
pjxNPir17DTyWms/kmvrjzw+0ssX59+RL9b59KROypZ2Ah+YznmeFnT+LDIvqGetTx7Cju2N57mj
5Z2YImdR7Be37fJzec2O9Nt3jhtgEvCBZl5gzfj+0PMzwC1x4O5nTo9Ui/xnwkgMR1tBBmfpp5fs
rxWHPj2hO/TUD+K8taM1+e5AMK88i/FB/7wj//enXB5AJnIrnOJsaA/+ZzYHnSkgMy1m9D5JcHY3
2Ue6JUHn7zF/OempcJ7NUdxKuRGD7PfLj4KmUvR2EEf6/Xo7HeEG0tOOG0+hA7wBYThLBB9XRv1l
T/p91HFW/vOt9aU8a/uWKy0QrhEIh3pMXlez09pw3l7OmKgTuFiID6694r9fLppmSCoibLWv1fyf
gbNBOEdhw+UWjrNm3zaec7BoWm+V2wEA8jb2YuHsCSe8cpt/njG44H/GvVhapBH3H/i6uDyfjvaZ
Toigbwwiw0VRtHjbcNo34tkOBmJCwqebhuOPStKBWG4knRim/i6va6/Td5WCWkzf/3/8OA680lgU
HbXUF08DCG0jnA22ejXtqzEPb/o6zHr6daf3zo4fy4k1bFbiJ260FbYrhJszc3flJ4xDfJ/6MHih
P1Bo4pMD+un7hOj7qBfbcRoiYOD4+TyFk6/Nd9mMmQhPi3n//veIPxddBqQjLcNiwOSmXzwQPURR
oR+5ZvjttaVbZOfeStsnyfl7mK9u/o8LQy8MSJme6I8uWiqcTlKaTdgeQOTMrUd1fs9pfioj5TNR
J54QK1awRLo7AmOJoXRzzp6Y7D3ivTfSlbLOz9M15Y3RhQQsUaLydXGTG6w3nRGUZL7ixlekdRwI
LnaJuLy2kP08930faKwq/vOWTeTODM+NEhwQcC261XGuzdO5Mo2d4Aqp7JfbCxJCVlFSqJhZ1cup
G5t5E4RVIaMtuF8vTUtAwbueW563EhfI78hNQmU4hmh97vfOtQPgzznENn0E0YwpRqwlF3PIF7qs
MydiPzIhQdI01RpQo5DEt0XT2k1auX1BlZ+813ItkFjuQKepuoUs2ZWcTuGju6E2XLkhvxQMx9+E
fxSQPZ91/WIjlSWNXkZyTiyC083R9xHPUa+UcU9/bQ3/WRqGRqDQFkPdYIo/pG5KGKMticg/0Let
G7w3B7w7ztERdtLb8a1d5QQ4Yu52ru0bflbpGJaaLWxKDQje5bk0U4a0zHMwNX6yhGJSHCUbEh4/
Y+j2gfzw9+v7y3mM0TiJiTLERkqiF+eWoO+STGhCYXlMN+NQsNsn2OMgPURIMtTjVAz3Uk8AdmNe
eYl+qWkw9Ag7wt8ylkMvtoWtGPll5TcyOrNHdfsIDQdmx9xKZrvChehMKNpsYfKt+vuKf/lCEl5F
33Hs+oxY1YsrPoaZTgO/UQ6ylfbIOEaGwnSr2a8AD4lhcD0IYCi63M5dzK6Vqn5+JRmbnRgXjAma
N+v7unGWI9lvdV4o1DG8UPVHl4OmgztU3uThzZnzFCSi5nhlJv9SdR6HxfEL3xGcmH7x/TvVWWZW
agqEPa3mKh/nSaM7E588dKF8g9bjDmFnpwJlnb7xqgxgONzVromXpjmsuZFWPsSR1WDEwzK3BuKf
oxJQDVeQ6WmHr2o1hcZRIwTVMVXgH/v7if2yCgF+YKM8Kk45QlzctDAaUiLHCmEpYpRox06QKnrp
nOZlO+PE+Pdg0i9vPR0T9sukw33BSL4/IqHAsazoLLgjpgn8++Cut4Rgbec34Ms9d4X/0B3515VN
PjLA/Gvf0/Fqvn9PEfmgr1VZdFh1hXF5+OfTYkbxWReIPeOtoEX4PAouPzgorB5c0Fifs+W1wsUv
vXBgzWMKijQWZKSvyfPPgHEr5OhOm3p77GencNFGnp7NsPdgbjSP00D5jIOH4vgkKTm2B9ES1ec+
nerDa6g89OGyI9OZGwGQuHGgObSSezyvMn1adORKL7r0Jo+2+uQzO70Z4bZHENy4QeTl0pU3S/45
SUx8sERYcBVf5f3vt03q+zZHa1JtxVtsO5hyRlzrG9wHxWlRxvQLbfKeTuC6jFA1LVrKottlntGi
g7SlD19BxSkVM15Fk2OaMu/TWZm5CNhO1bJM5t0JCI0Pz5ZY6cYNwfCPuccWRoC/Z9/PyYdfF/8V
3zVyIfjwfr+Ksjt2QxCJ1TYr3bqw03Zft8REWg1Nur9H+mVNoEgFCuRrLcRkOP6Ufx67fBQKqUaZ
Q4QSG9LhkVUQE9F0O5/PPQ9OhrnP7iHEQ5OZXd1XjJfx7xynfmUo9KOBY8hAu5SLOU7LVdOillao
ipVG2psFmlnrLBKdHOwF2Zso6+7Ykt6mOe3xyvv1o/o6jg0GhR04Xbixv/z9unn3MsUfxHgl5rPS
3PQRBbtmhnO8anayfhAjjDzFujSmKLTsmAlBTsn5eGVn9cVA+34HVEh0qA20kV1GEfr7rwhiPT62
cWfuOh3UrRVJCK3TTatvSKkJ8xWgUQWH0E1SuUZhPSKUqqN5gJF/Jm+6s9NnB/OuU1qkwJ6ylcrH
+ECwtbHUBPTKxM5Zsv+hRp4kzySslZVwZe4gav3xAEfoIuhVk7eOks7FRjvo+YIew0DYH/21lLqI
PAL0b4dYXCTGXQk2nEIe/hHUvz7fFEtYULG0cmF+XEfFY9rx8UuW8egeJ+h8niak5iaP4cAxvIic
1JU+u8bmjUPuXASeSTpL7UrDAgeeL8579KO1OvWzjZ++Y2MrVATf3MHT9Kg8qNkiEkAiKKd7TQAA
ptmn0ybP2SW2RKtXG/T3Nso3AtEVyT6utMqpcYEQRPBuoMKaPIoLTXXLw0m2emBjy5y14Iks9IjC
lXpTqm5zg3ZShNddnTESmJaMqkLtn5+a+ybfqbHrB64ZsBqCA3vUzK3as21eqbojC5094XG5dznY
yKMjhc5Eysi92ZGwdS2bbXx7LuYWR1xWQvY2o7TrYtdudALb52Mer4LjWg3dnquNBlzh54Wi3NVx
5v29klyuWWzcRJmXeeTU6iRpXRRYErOKMYSXp5Ux7HUi+uKF0KxNnWDya3qGyzV+HAmwIBAClXdG
1S9GUqOyyTXQCqOCIqduKC2Ez2ypZ16CfiE7XbmuH/K4cTj2S5hcDEnSpS9c3T8rJCXvsjonerz1
0/uGyoE23CHtpGXT22G5FuH/nm8QqYEZU65lv/0oUDP2mMWm8knjAQqXzFGxmiRtm6vRKgjZYRlO
HX2cj9kyaaoF6hJLwDAUC/n0mC/849NJIeEkra+sUb//BmpmTCKuHp3G9zVKPalUFI9ltJJ9wW4I
0osDO+zWcfmMKydGyqq/K8K7PtmxE+vyu79n1Xi+GifqxUSmYv7fD7hYJE0lrsxcLNOD5AECmLIc
5J9d6WKObt4UT7A5j71179Fjtu1esUhtzu/dvCfKCWeSpT0F0MkEN9/4NwXnxA6kAF1Md5ghVfVY
N1gz1Gl/r48Amj2s6OmRoJwjMbNHdwy3l7fDNL0xvJ4gxZ6QH8mlshGRGqwtRCyuJcWOaJ6gc++c
qLHNx26VTLH/PRJdsq/eWrd/EWysgXOKrgsieBJXix1jMdJcsoNGXeRc2sXDcU7uB70iYUdGjK26
RmYlg9M9lKmtPtBSUWF230aPAeaX94yTLiudZ+wLJ3Mo0mI87V11Vs37BYKJ+4njO7Udze9DZIwL
bSE7xNosD9Wqx4qZrs+34qx9Nl9T3Mb8YJHSIPlvs5hMGN2NnA9hGz/664GyPJZO+w0VNA3Y6dsw
P2QuufWE0ox/oOqelzKk3wUCY/voaXt/w6Xex7EVELt5A0jt6OkzGAmYhbn+ab2PnhInvztx3z+G
hW6fPFotDS5B+qzZ0li1+AiXWmsnD7JgC+/HVbg2M9y4CKFJPKw/hqURUS/Pbjv2mxaObuzvxWvz
Wh1toJ7hmru4qtEzEbWDv3f1AfJzZqyE24JM5wfzRdpB/3RPNKISS8e1SaPqLuKXsrN1+KPnKvaQ
Q7PEpcamMXTlhwajrAyvzJ2oM3VYSqkHIslPPdpsoZVywME1fB8vcO7MY8lr0W3xAQgt8EUkMBuG
PZFtdi7+eRae5hwdMvMuo65ee1jZofpXLI/+uoUGVtuDAgLIREnvhbGjBPY5oHwyrQtLbG+HN0Fc
lDGEQVfFg+nDUHWax1pYV7WdoRMHE5Tte/ATxZT/ODQgaM0T9m+x24fzVJmeaxu/B32sW/YW6lY0
vFx34mheEOmjWr5hhy/CZ9w52mf5ErwL99o9246qWIgHmiQlJpUE79L44S0JHUjcTLFluHeLupyO
6JM3gACpME8kBzBqfpolgTvU9gnf0TzD6TylSMXMMhbng4ATdMSuOylp1PW4ac4aK33BFxVoZOPU
3jH5qPL9cZgXRCyQyT3S8Nyg9s7HdQ9pGf02YVTD3EjvJ+FKi2b5aWGepmLlcYVchsIODRZUOJdF
S9buMsYWpnXvsK044bKCV5I6sGBVvrS6pW2oA/7P+Jd9RJQkGzedw4OfVigMMIBa7GZgQ/lPXDAF
evWpXqLrpVVGkizi3mm7ONoF/4IJcXWyOq/DqY7hw8Xeyr/7DtNtMY5R2wYcP3IanJ4csX3pvqOl
s+TPcl6RJ3ZbAZ7nHLVEtO80Lv/ITqG3n9A6JCvc6kyCyTacNQ5Fp9uMYVWbaZIfMkveV+yj6JT1
lkFwJM6TwvkETIb8kpgd4abbpm7+QNktu6ugPU28itKRRRuRFA6DONuYJNYRfEWhOfLC2+T/kHRm
TYpqSxT+RUYwD6/MICLOVr0YapeAgiCD06+/H+fGvXGiu7qq1M3euTNXrlzrt1/cfvrjhDk45qKH
EE3DIt2V04bitvK+s+ds4jymrQMiNK0tjJmm+j+8Ibavi+B/V1qiTiwjaTBkEnzqPcb9ebbp/Wox
DL69rz+4zPEz7j2tEsUX5x/fDBkQtJv4gMenMbvTCGxDFYVU2Pcz6eMISbt/74WLcrmvlbtfrlGQ
4Mx8M3ec5yvC2+XAmXzaXwYvGH+xnldmMzxQlN5rYswy1qj+Gn6WDIQeMF9XjR/LYUlbgfCmhAXk
FcY2RI8sFHWGZl46jxkHz61R2kIhgKaYaBmXg8/TW9aMJD0dbgyMy35vW8E3Ejw/ovKnQYWgDZkT
ZVpf54Un3ssW7Obfwc8JmborJuFkxVJM5iKOXBUEnXKrkHqisMDfati2vadbp85nyslRiKYS5iW3
Wb3JuJj8LBQjRvZ+7rtPelj3O3EnaHYj2Tn8WvuwfR+sHisxYQw7YgudaTXggfwNEB9qB79tsd6V
fkSs7nDR4r9Hjp4JZ72yJ/PyMGo6DBeV+1N32DkZ3mGw0i2OrImpWMJ75uR991lyDzmsk9VoQGL4
CERcB5zqGj0gCl0lq8I9Rp3yrYW5ut/niHkU3ECZ8zStjo2pTp+Z+/oEKCdZ3Iy5Lc9vhGFajlc7
E+C7OuqP3kCbt8bGl2x1goVHd5+hoeSUEJmYyQ2lqPfkkHFIcWK9Dvbk5+C2njyfeCZ1anN+7jXU
07bQUTU61okG+jotcF7++HlMvNNTAwoN997P3RYgcBLA8L6btrZqrybeuFU+F21hghpvmxC9CPN8
WFTb9/k7f7jGoowphU/yv4p5dScPJV+bsYq1C2t+iNTzd39df/ewYBUyAMUt1wqUh/cucwcsIzzM
Wnx46t/p+/TYKH9oIcTt+pboNLqZCmTslFk4h5uiXFf1dOBd7N84WxIT90PE+jGDo55RLlsW2PEh
oIIZ0qWMr2HnEhaLbbs3Frhny3vFZ+5anfc4Oru4aGELn/tIqLycx4VHMEaMyqs8M2ZO63YxOPCX
6/pzUaLiaMzeoiXhgVjaFNv3s7TMYyEyfBmDv9H4EIsBp4vU+YDuoOZuhxMaCwz9djCDk7f3nsuh
/PMIpGQIzH8qAy2rd6okSiL+O9g3D9NYFIgZb08Yuk0K72XJ1j0slor/nbexOf9EZqDHeWjOzXON
gl9tyfOMy22uIkV3zlPREyKJMRjbDAyXUJHwyyJthmgLw90IKlfe56SdOi5nYLdfYzpJb9jF9fYr
7P3CyTe992EDfsjs8lCPH1Nm/xCwQMMHhrqWMDmjudiLRlpgBFf335vP9dleU/A9X7fytIklv2Dt
keDwr3hJD5vcGYcPNRRCfHguj9kzEKf5qtqUhlUytn9iRMm8hyjHlMhv0IqI6wRRYWbctIs5+MM2
O7YxyVDGIDK1rTFqeWa7bKdK9riMMoob3jj/eA+R0XXk1bZOyBX5ztucexoJ2zrqNsWiI8Uq15SR
c3E+CaTolmgXVHZuqBsWnJVXxCgTPcykTIUZVlq+Qmxl74bXGVNGoxTH8e1B8j9mwTPsjllizF4L
Rms85OLOZfry896u3Gcsjwe/RapnHKlmhzzPFDsykRcdGqaBfnO27lwFGbFGo3MzzFH4QyLD/Fe7
ip+xY01MJ7UI3nbA/A5w30nCsZaS4Wk/FbtfaxeZAPNgLyKqfMDWj1QgT6vlO6wjJFCCQywnjPUr
4fBTXR0hLPFBvP6gSxowEpafq0BBruTr1gVlrCfSJm6dXN4O5YpWbkYeEgNUBveYSfARJ7kwOohi
W+m0HZpxwbtZkCW8ixhdo07wsw+I4FT7lRZdxFi//YZ0PssxwjxcQCq+bpV5wteWQATgKT0tpfXI
Q7gCsA/EaSNfcKF6NVsN6k5DK1cOn1wCpOdUgdbLHSMC6Azehf1ZW2gzbnEALvZWnfDsIrTdkdbR
/JZ3rCS9h+knm6D+M5wmwHxyYy6l8D41ZKtB1juL+EKSRZOllOrLiW6Ju+eOFR3vKofO2sN6YiNA
3ivHOvDLSL8iwsh0epE0tpiZ+KEF60lhedK4axbV21pz9SlMBRrWo7W5L1tEnTJffqx1zBWFcKic
B0cTNQ1zTmJ6f8zKx0IS1yaCfaY11dSpUlKHBlXrvVQ0/LzsGwyMCRbh53ECKdbxFKN++FlgcG8y
UCoHA1Pzplc/3Fcgh7VbxiIGp6pAAD+oOyIRo0Ho9iCWByvoL02vnrr7zG7TeqlFN0jZUlhRKD1D
5g/3LJjfrB/b2/F7RomPi6aDzII8wsfR/+WjeLLpC0QyPVUq67rhBuL17w+rJNkKaiwsD/My0Y/y
UeSOzd27HFUmlr/ZqKOH6q46LLue8TyaMhZqvC9P4I7Yq4mwaljku1XFk0WV1qk4u83hqV1nBurR
vS0lB7sL8vi2/RjEMYFEnCHLy0C113lEzoHCtXVMDDo17/71Ms2rOsu8xRRg/EFvHYUEgCVrvUmA
sBbCSILLCcKH6jMf/TzJqMLGM/GRfXsvl2LWfwfZTE8qyjn2h69gUbPOuHcwiYXCVTp9eJvePS6g
SWD81Jsiym0OnuDW7JsqVs5ihF6mYy7BvYtFveBijzlP03ETcYe7CP7jVIo2DAytUWPpxo9HJEtS
SIUKy1DZDh1am9Zj0SISePyyGb8u4sYVgj+3qJdteRglMvCJkX4N6i4uY4QQDiQFNgl7CReGwuRS
ovj7dnqF1KkKTPhYjyhEuMHENnYsEGxB+NWEoK+804EMkE2KiiYnWggn50NuE+Xfj5lwQ8YwVcR1
fSfq11updIzf4jPXtSA3aBG5iAti+l1TUKCd+KGNE+Ton752Grl1NZUWr0hEcOVqfxbG22pUexLQ
u/a66WPKFYd1LSk1gmt7Y8b9H5R27w2VK85xXHA/No/CzmNppiyHaeWUdIG76cB/mwUiP0RwbnTv
Ho5dY+U/GbDxdidrAtEcuPKE6Dvvr9ZXtY3O4sTk4rTANpsY+4I4vn4cgE7HzoJRO/xX562l1yjz
dGe8g69/n+DuHvZMZHNhSKhdlb4QiH+UmtumsBngdDFPsbnwE2J3cTGIcbmLHhCZATqOc65096Bb
zNognGRr++fXVrxPWHmZo4amwws50i+ZFMIWM8o1EjJUvT7ua2mygZb1sYxflw6htSRHNgyrW1Li
51rDcrPF1PO+wTZ5wdXIuWYiuPgjdY9OpMa2OcvWksfgUWn9fS3t+Nq2jAawfWLdfu5qXyDQp1xu
haWgXsaYYGzukfmakjqzMe/kXV/F7T3T2bQUanBE7SuiO+P1CXfLuwy25kucFxSnbFILlvJj35LP
6O6bQ3Wr7MZjICC4+WrQzdTgFnRHlRyaJwqO1NHaYQTx+OLmRH/YP4AsfaCFVd7E0dzGKRKdV4Fu
u39tRa93pKTeTZz77Eq1UCSda0LVvNt5WCRtWMGA6UGwRbKjB9azPWg+bu36Wkr0GAEw6jljf11K
mEeUfABxT7gd7v5rsjNRb0MV1X3yoMWQpxC0fMrWEaJuC7wuEt1halMHkDSQW23y3zupW77OlhPO
PVybzdOayx65QRN21vLlfdH8uLTAO6Y1WeHQnN4zH29oFl3/fYxKbE4+WOL05mJ+7Y1Z23iB3dEy
Axj72KqzHe/2idXOc1vDpLr7IItI48EWV2LKJTmVLDxkR0qZaOdTcUPiafXxdvX2m9krQEHPMZEX
V60LYkBI38ItvP/paLEJEaIY4+YpCVO3ARLox66D7zNQgcpy2P83F0EAoi+dN/JZyuqxNAOy8Tsq
3uo02gOfHn620eImQFkEJilp59FYsOWtw4/ML7xh9TzuSRIJlAKZAhEvzZaH7F3/TUAATyS18B5N
ZIc6JwsLFgRYSsdJG9kx8DeW4BuMZnmjY20fjMQ515g/IzRVSCg9fYqyWTSWbOBqudNzP7CV9el9
PiEjbCJpYh2Qede9z0xBng6F69GR+fx3gjQNjniL0iLmUUm2RPIIMvVGbowwfPjaxfRDMdbGLPp6
1IIbh0OvLQ8MwqwHeU6DeV0nCJXaj3N+IuJb8p1cUUEUDzswR8eonFo2ICSEdULnY8FCvgMkAkad
ivf5/iEZbFmU3HtXMBI765renQlla+7JUzSzLx0fD2QSBLDnNyK0dNT3d9igj6lMStHZjxn5Btq1
dh1iJ40k03tKhe33U+XH+AFh60A3FRd5PH0qxsNR3L+9/gcPjfTraTPivAdo7RdkKFgEEqA+aIBg
vsiLvTDWes1ItGwDpK2NT7UvslUPzlman6n1Ihq3rEPmo3E3Ulhx9YXDenUaXJUDgS2Mi3uz/sZ6
MGyu8wmXMrpbIC0DnuXOr+D2uTs5VzTUyE9UFztAffBB527HXg+o+XbIMXiyB1WOUKf5TWxE37BL
uMDva70Nu4vx+z2P2aDqgV9x3rxJwkAk2aHVZv7rQngfEdfyx4gex6zzyEBswBr04o5g1/8JoIGS
hJSQ4CSU38dsiw98iJEnYZOjCbXo7YwqKQAsFsncc565o/AimoZc/nk6blcVuQ8u41dEUacTC76h
mLlNseGvbz18tFTcdC6p/C0HOJv/mavqOGz7pz37v6v4I1I9Ql0etpBtyMBfLpANiS5Hze1j1Tqg
CX5Fl6WYTqgGcfmB0EdAcJh3f216iPLsrJ2pEn6/7Oj76PZOpHFpok5zXMSx2bDN+KJ5rX1BPsQf
3NVjnZEa126L8zZyJDCJiO6l99zxKwEYeZWDjbKu7kAewKOSsQnvGxhOH9EDRErx65O38xMD9y6q
vMfxzameSiU2QuayP3hLAPVZG45jzWPpVs/EE2jJ8dShB5l9ibBllLv/vjwPAInoxh33YoNxo3il
Zy7Jo9fS8YG8sn9nmSsKTYog8q9uQdYZaI7oP+2JfQAfLlfq9B3mP6g66GfQyz5W7MfvM0XbmjgX
DO6L04SbvC+5leuh6WyTZLnMsLOrUF7e9Y7hlz/1LzKVVs2rvB0xfoePJdZjAESbw78PZz7I4uHc
AN6v+COh/mVdETRk/FZwTK8dH8DxEH3XLCCM6eslv0yO6vKAlhqtL1vgfluV55xqnuRhoWwY+PfB
0O/ezTVX4GSIpPe5I+6Bce4giq62uSJbmDnFKfdBM7nthEBn/2C8PsLpH1/z312oxh8CmODekB4t
uJVvgRjQH0hArpaSy+sywwDGAnJjt7NmNgQCqpvkuxS+VXIgF54VwcGXKFRVtsDYSancyXIsVDh7
3JNXwgKe7nFl4cgOxu2cuLNngGfLlyuDhFM3j8bv3JQeQKXL+uc/DQ2Pj/+KhAj4xu84JSzymc91
OwoRCag2AgjkByMii4nuSrPxjLfFlM/sT/B55RNcioRHAlY7Pph2jSJqdTQipuHbNUnPaPI3/A0z
FFwnOyDN4fcN0kBujoxBSHY9OD2iX34VvXeI8a/1fRO/z2bAfXWowEmhPvvV9h4OhnNPUcftEuHu
yvveKaidplcftHz2mZLceQXfCYBaOdVSOBLDFmmFoifnPrgtcFly8hSkYlzazd03bMlvQu5q9ksB
L+kaf2n/PCJ9KtHxuobfublGmG5PG0A+E9sA71tEX5IKFzFKLsq9GtiKexxYCRx2podq2JNBwTDs
Q+AQOkm618dU5QcLZOwJKlFiq0gMsIxp799ZUJV0Q4uYzFt0MEUCkXCLqMtGZHN59/lYmajLFmI1
0wUgsWO0/1LUq0m1MUJhLoXGP5pe1Z8YKG4WVNsPwSV33sy9NafbX725LWTHQ6oVzVvIL+M25E3f
XP5mP6fjtzYB+rfUYkEbTmE0pzegjy45IDfLrc+mOURols+5NxEHfdtLrt6p6al4ZhZWGwO9Ono6
AcMeB7QePlURORvBPmwxi78zISbZ4KBj0vA94VjDWxwhE3KSDck9i88Rt+85/bEnxyeR4+f6P+Mg
JQJ358YVvW4U4YcrZ3rC3yMyIAbjC8rYc1BPPxDtEmxPFqgc571bJO99zX5eUBTQ+KCe9Ok00P+R
nPu6/CccH8nEtOBjrk8gIMrbETZvsoLCvf1R+dC4W9CGojHccg9kPOP3cxRl1lDTYeNesiWYD++p
jT/bd1iYNrBGZv4HNeTO+ZootTW5vP694rPhZJxHPnKav0aERY41uPj1rP6Ew+YRfWMx1rYFwp4a
j4q7dy1t2XA4RE7OxFlfntabZ/Bw2guaoKjf0rjouLf1PY6c3HpgoaZHxnJkg3+ByUiFCae/w4Xm
6x15YX2vApM/mXlqt/KY5qyBR0lb6Fwai3tI/UACMP5zP6ZaMySbb4vGq9jIFZ3bbJqVzqS3bosi
s5H1nY1hYzK9XR7Uh8CztwjHnxF1H1Pawe3PUEjo8D13uXdaSNT95DVKdMoWAt1P3R4TZbCquEoo
bmw5OT2oUEyvAIRBEWZxINbcsYghGQ1AeheTebeQaBv42L6SkKgBKGHHqeRtR8OGdoMeNCvqcwvB
Lp/KKciiYvaknHmV7udtMW00ZpmkAoE+BerqvNcWpJdzUy8PF7pw/5U2bFe27dPhbjB4c0Vy+MXj
jHMvzgmU4u69M9L77kpkZOEm5yKpti0R/ZsKv0PEVD3Rj6aI84y0OPPXuK/s5XkXUYGThn42k9N1
RVIV5va4SimLvDAr8sX6t0+f/9oU0zw8WF5UXYfNuHaPReaOyWIfEH7cyYqXpExeIwRMxvI4jjt7
PYLZ1PmxGn78p9OT1SBE6jzTzC0YscK4RLf/TsI2t/egBMAFNGQinXAA8hFy3jmtQeaedQJcnaB/
7Nazw7//Eq0FGRbvYTy4h398vSK0NLuZ9otzDzAzML0SXdNRBVoZk5bw5TfzHEoZWBxdVPuw+Z7z
f9K2yKwXWsrzis2BbDJpvxKGB5+mQATUQLPK+uB7NF5U5NkkwhLAMbLiJjjx2xtf/Enn5uFgFZdO
XN7Bv5FrML7R26YPaEe5Opc+O91570F7kHKGfxjPKYaIhQdH+eESHy40Bcg/WHYMR/0n89sx+pLh
78P2mvM1fDp1xKXtw/Mac25UqR1gwjMlu2R9vjThD+hyI6puNaAOtj4iClY5G9H2+YM+1LQL5JTG
ABkYrEUQaIRLS5rmWM2UsrXXSThNDtm45Z/c6M9Qnxp/e4PrENJENKa1X44pggQbkfa46YLccyT4
oszk0iE8qfsWa0qdXVdsMpfSPJSw9eLJlamx4Nzxxq60yB5Mt82KbcOtx509+I/lg9ejY4LcN4le
8XujvksM8lskzv2eMmD8B+pF9MuR1fMG1/DHsybuyGmwkonKg1X2Lvhvngp0YOwvVIRR/FqlV+9M
tVMz+5eHg0sSHxri/KE5yp9iAgmf2CodW3SM7K8tJ874LcMcTMmr3G4D1O/Xf7fgOR82hJblN5bJ
Zf1ug3y2JzrDrE+1tw13K384CI9RLGwQ8JJgIfQWGm7EX1RVPjfn8fsybTW4r/p/7QqZ9w44gwx7
1swR2uAcCdu791RD+VQ67wmVtxZCVpC9diWTo5BF2xwQu7yoLs5zxcwSdSgPE/d6aqdfcUR6Jy2S
5MUm7y2NEUkyVCgjROwRZLXwUcGhk6JTccB4ZaSIf+6iXVJ9IOGDYm0WqbmHAwv0CVmHzBiqmJ2S
QJK+FShgPJhFFH5QDyXnn9/iRwH/wc7CzzzzZeKsbtVPV7ryxhB1c3hjN8V5145aWeN53nFAjGEm
pKZr/BQLgbv9EPbooG9GTz7mOzfoCvFDiugZaPjWHAEOLzLPO1T5mRpuT+WpHTyzs/j9KpDOiFWj
9ndwDrHh1BuyY/nE9tLSZvf5qYCwMlJ/JZ0k5fyFZ5m5+fp0EAXLYDVSlkhhyIj2aWiEzVQJtRQE
iQqfpzGujcmM420q6lAEnesHUi0i/au3Guqn7Daa0XjIAVpQbm6m21frUUQikvIV6m49QBBnppxr
JeX3e5gOCM6RD9Sn6wEUnIzrPitRN7dzlH0UWIpXZAxZGuHz8z0sEN561rS6n7+YzOvasb6fRX2u
92vp9vc5xIyFgoLTkP5gzCdUKUq3rwdL4nzXeTvvZecpeAdK1wq+hPvly2agHZXjoYrUPhB6T6no
n1oaLgyVrapbGR03JD6a6TdWxbSQ/Zp506/V6v/6ctMxA0+4k/zH82SgckNx9T6CQcPuuD/9twp5
0eHPhyap9GkroUlLOkm/7koTwP4c6bM7XTIk0h9J2Zglksi5B0fbmiv5DHGDejjL3xbN6I/uwAxt
ugArGBhb3ejp4D75OjSY5Jv7MmkS2UaTyoNvcnupsn2tbOnS1iQnHYqTaFL693/a1/b6woX/dEUU
QYmot+DgNPSQqI4bt8fdS/QNVs2Vz2iINmthK+JhQOQYItkIvui/P+3ukWbgCbmrCKHYBU/VvTOE
yKUMlaXFlth/QISpnL6dkaw/Y7NYFiiQ8Y+5q6t/vFMVVz5WJ/dFUmOFAQC36ywlX4yVljGlxcVr
ViS9kv/JvEk2LcD/evrcXg0P9F641TMuZces7AHI5eW36VtMUGo0bR2KGTKbzdiPock/UPGe2IZa
Hkiv4PaL8QTy04ODDlJbeBpJrWBp9DJGEr1XHbYFcxwNdhfutVvhbPG88ZTS7DZaX1CL5sH39EdT
oLulHAAMM3C5aZwGSWDVeTQeNUHxK5+Y0ORPk3pMYIB7c6vbKGhpv34eeFrAXBuQgLQRU+a/7cPl
BF3VUD0hcAmVCkOA6hsZkLgabFxsKY8K3ARqG+XHzwsDJOu+ol8K8S572+8db6VXAqrVWvK616xs
/b7w8It6s6qv5Im82+qZXmVXGRyt8cp+9eIS6e2aLFOevjVk0WNdjwaIaX+UX2Lj4MMhUSWCmfAt
ZTrmSC9khNys9GFxSQTt85OD2yy1PJKI7qYLyjwgLoBJx9t+YW4ESoevMb+GVyrnzZ2ugsP/4Yxc
JXv4bQRHo5grt2TFLy0RtMRovJ6eU3V+NmG9aKg1FQDSL18CshQc5Y3Lk1WUKJWNXRKiQdbYz/vC
qO3r7SdTrXZYCX/vKz2z6H7wEL7LUOK5Ob20fFPEIDWoJ9cHEv0hhLqvBIHWvmZEoU+JjqWXXdH/
hEJm5/uX7NUo5EJJfQDlQwCx7piC8CnMX9NgTM+uq/SunJ7574DSkvFaKgjur+rPzCgizUjFYVdT
0wsw26R5RyeTovYeYfFboDgtpxk18BNvNQO8poq+t6V8Wz5aav7X3bkJ7qsjJcuSTF3cquBBd7ZN
CUs6tUdd7Ic2mbzpHhPSr9VGltLbcH6h438QKot+8F3/K1GXpJqrYhns4N3ausT7IQZ+4BQ8mLeQ
fjlXX5RtO0fI0AGzyirWoOGp6wa5EP4VdF6cHw7oLj5oRnHjvOm833/F3G+yVBNpK8AvfJ34y5B5
HFNN83L9byjDGzP3gqdSeTx9xAbLn2u/0MBNu/XH3CMB+67piTwjPq1g2jK63ENwLZdyDq8vbfX5
7bvImPmD9mtYvel12JlI3qDsnt2Ui/XL1VjH78fu2mE0kGB+1V2n3EzqwTZ6R1X8Up21ojsMP901
GZixASKsvVL1OeCq6JawL9n43IIHGxrJQcVIxnpxZ94Dc/mYBBNIKg9/oF/y2GlXPDrUh08/oGmi
/LaWtciEkYvEIooW8sMX8e1oXL1xx/uQFuHLbnFguzot/hxP70vxJdoVyBJXeEn4nlhNZ3fm9nBN
tGtyKM7vxpXePoLn7yGVsr8r/DHiSG2btaNnxOHk1myGUd/Wk2CBid7tj3+HS3+Qrdsz6ID/EHu8
B1oW5CtTmePhVryCz2sBAUvIAg0yRYnKR4ROsdxNv8pcfbHTrn5fBz3r8fEVJakMl5Y3PwmYyxeV
10Kqj321rzVyru+ZiFJRKhoumYxKQ6Sbit8lJmt8SNX8kRVaaWzuj6+Xo7lD+KCXpIQiabiavG4u
sW3Io+xdA+mM2R14JFB5izn0GLP4G+rvGPdwqNUYDNm4OWLAJ8BrCLrjFOoowL4Kn/hXJdFamTv9
dJ2z2TNLQlRt7KvbBYYTg8cDzuffnb4rPeFKy0Io/G50hHazLDLVSP44D1IauDIN+9F71LivWUbK
79FSsrYAXDKVXFq3gZTKSx5HsTFBVGTLXN7+JhSWJU2Ab3BItX9aOFkCrgirv7FImxxJoH5AUFv7
zWvAg4JyRb5Df6+OnhhVTPz6Hal1VLEVa6/LohLZNZwvYCT/sJHJQieyf9PdB9AE2NEMjZfP1e1F
91rOvrUjgMiJrgAQTjO2kFf1NenvY14pvP0O0OUe9MRzvY4GOBVPDDICnSfc0JId6uO1ibo6zvkG
Tk13uAiQ5djr3ysxckHS9MEq47XgJLAF2KfNE6iWdfl/p8poMZsCwSXMcgdX1GCqS23j9nNyYadh
tp5u0XM9sprPsOT3HClHaSg82RhwkGNsvlymIF0hvH5o+zCR/tP9IW01YUzN5wPxhkm3R6l/MOiN
CFWBQ0DiT4eKozyweVJ+0Te6/U52QMKrLIDX9aTcJN1XMcDBdGo8N2xd3jL19UmQvNff608k66fH
SPpPQ4/hE+ZV1tkU2tARUBaGV3asjuRXcLTv87/SmiDClLvJe0HlvqbaGInXz2gkDWJ77T0595Zm
mcfOw/h7Ybr12XCunhiMLje3n9u6iP/eUyUFL4pANfA1MuafcxZr6wecU3xDd1DRMdsooFOy1xfI
Kb+TSfgKwSRzKw/q0SGnDgFU58W8mwtxW9hY/aUDiS6uzVDqLk8aYyIZ6e45bYOvX4Rv950UqRp9
I6p6GmYfD2GVhq35cMTGniDZ/nZ7eLD35MBW5nvQKf/9VPOJnkiyK35mwzs5aKFSzx43j2+XwkKc
vqF6psQwJRX+te10qWjxXQ7eonsY9YVeaXm1hZ/DuviTRddcHtCQ4ej8sPhPJax+IcQw+k8vjwD3
3n0wkZwiDecVvy/S1z7OllkgB+qJhOyfila9991R3wdC2tJWfGAiTlUa1WyRCaXqH3Fm2XnaPEuN
fRc+Qr/xBiQ86WfrrQWYKMY9fkIbsGa4OfxE9ddOwaRsKvCAkvD38I9DwaoUFHLZ4r7KFoROJWQa
gczUKoL+3wvSWeaznX31BK8woPpq+AGSf5qRQC0HME5zSYtyLBaj9+m749PCarAP0bB4RMWi2ujB
Y1MhfMfbgfrDkKKrRxokG0dKH843ElbZRgmpno7NjvTZ41sjDBN4GTHK0pdXUmLyOSfLIqJJyObt
+JQPv6Ubdf7a/faanLON7hp4BpkLZT4S9A909Gx9qY/tAX6IFD6kML3yU99pN9P+XrBsuWigsmX2
gSoRY55ApXADsvqvgZf9cWAD7iiOS3O60nk8RNxk2IsMnhCS0yBRDLwiLscn6xQ+NaKGcVL8Xoq/
BTX9BTcrW0qzXw3eGJWwjjvjCMfM0Ded9hFOAslk7DWvjPB+uvnm8n5iemBczNvvLZq4uA0IaRa/
vOaoQzj++booMeLsN71juJu5zzl1lbS5rw4//Ylf8qOlQN9carSK+T2ghugX/8Plh54sp2AD4ufc
g9c+o75/7/qpEMrJJDmkb5pWY2NLWWnnl3dAVNwi5GlrmR7MrCDUS1RsoE4KWDcdp6AIy+0t/i5z
b/BJ3sDrgJXoVkvhLewcRiiwEafNjYByUlM8+WRAjxAsdMa0VwJbwjlNwDAnoJ040pGogmOSS5q7
3AH0cfWpOtXhl/EJZ8PPSHIcP7bAbx6QX94/4s5RAOvfPH/USQtbOQJteHIsuQxDbh4zCGQNakq2
SrOmcq+4M7eg/7p7HpwJBlexuuCyOazLKYeU3cBQS38aPUZ3d9ponzxiOcNsk48AXfdXsYM2IsGU
PR2YCVXCaDBHEjyX9p3T/fCnlW5zp3Gvjt53Jdt1fLjsAVu/6NHTZVm8IdT9ntqfnWeb4zO0Wzqq
fMt7oSe4OVplQjq5MlbGfLJh2eg1Hl/7WrY/+welKPpTIH+yzQQinbvPvHelD8v9mdN0TYb1ba8F
kkcAjKuQjOoHeMxKai8TrZ+bfdtMxt3gqpAaXJJtGp4D5JwM9mgRj9wBgV9teAAwoW7n8xYMFHuZ
xNgf9lR0kb6hLb+HoV3in3VLq7CFypfQWP7rZw1sCzf7V8UHzwjPXKF1PCBQJlh3n+7HCv2U5YY0
eIWtmBkBqIw05BywnCrf4rtfHoPPHlm8geha4+c0IXLr5n2CzU+KGeKIZQpel4rgaUwTJJT7ENp0
hurH3hnjVmtxVfqVQ1PCekdd3HmftAhV/3jJ/QO/izXFoR3CvOqs6IxBU8RDzn3xSbHSCkU/7u3W
Z0qTOYsqHtcU/ig8JpB+V+V2gyQcVun7QjCB6HPlcGWL/rQTHOChZUPXSw4HxiPMi7Z/ETZ1W/Wv
SyoyAFqsnuwLDsRu5en+ywOt8kT34TFFwGV8rHO3nLhDTLK9kl083qBy8DTDDfzfqbAbaNPR6ga8
oJV996Up1nJOnlyPEjNh83zZbrGJC4QTy4Evwr8cJ+ILFQ+i8Mwng5IpK0G0VAH6mF3KodCPSTst
kpG/sIdpEOe0KUwPtBpUW4G5aYQw9X4BhQPi5BLDH5VDiPICvFe61KxOIP0j4VJeBEiOXTzZsF8Z
w2Cody/8iEuGZgHA4uuOSgAKDAj2lWijb3Q/T7oUY1xPse5TYJCRA5nC/X5g0HbDArzcihduALzv
2pOxvs1G/zollgKpszfcDXAsIJTbGakXhZ3VRoblM2gE9Cwue3wPv+MQy+q6EHj8lPtMZDVWzvSJ
AGw3M30633/9JqWlvCN1g8aCxRZWwiHcSwU7ucc88xbqiF+r1v9YOrMlVblsCz+RESqIckvf2yB2
N4ZpgwIigoj69PWt/VdU1Tk7cu/MVFlrNmOOMea8thW/3MEwA+suAwlbxL5/j/cRooAr29q1Zkmh
PBdn7bbNzGyuGtIJihE/E/4OzkU2vTLGjYWDVsfOp61fhKz5S4bO7di6DeczepyQJAU12hVWbYef
cIisp7bpaeOSSyV5efBv/98GXZDRd2SkASMIEBNKsVLntdlZ0vkHQmnOQiv0OJjUw4EHizVWAJ02
FTfCvN3HnpCOJ1Ok1s4XglZqfDpt0KEQEOQoq085u+7NijnqpDkDW5AdW/bfPJiBzdJBpr6jM4Xd
AaWN5D3cx1K1B8Kd6JPs19m81+lQpMyB3gy13lwqtG8wtsch4Cvr+PDGs64Ju8rpW0wgQkfyevOv
kfmV3fmvhDrNIhxNkVUwgb5TLgBL8F5QyQaSXu+UXGevawzDyH15X4uVU88l20BaOArMV3QE92KC
RvHDDlZu69B4TPt+z23jK8oG/kuVAx+qT99BA8PB6HlIv6y78TnnA03xs11hUk/ClPjZbaD4nKZP
mO0SuOPGlpm3lc1Ti3o+ui32jIVAAbX3rrJV44esabtfjI0qPDRwtXL7eKgJGp+w70PkZfg6gdbX
riTLvxnZ/MX+xZjJ9Qxl+W2KjOq+7jlFOPyTTFEPv3U+ObYwVhsuwpmWOuKUBrdZWZqfi0yapKi+
ba6opDKm3y0qnzLoMY9n+Z+ygLOM6ogylerFlrb5nwQHj8hA/YYv4WTxYm5/Ls48JwWcLujzghjP
GQwSO0dePwzwFpPc57BgZJbZPUb79a7PwWItJFQgNjGW82xXhtJ5GHRBFo15ejRnicQhE3wFuAgO
63M37wiozZAWL+2AEs2CJcRAb8QGScUhlnp942XuHVgfAZMB+6NXh4H3Wr3w1OpzXeCIBoJ+0KyL
8wRhgds79dxUrCykyrEquD9Rz45hhCZyxN/LDVI2eZH/cXBl5JRr8ln5RqM+YugEvd9jYx5ID6l0
kZ+UDRLr7KDEacC5YjHk0Hgd6pXKvsaRQrIxOmp3bYgpEqxcXkuFfKzH4DLsOzdSEupLFHfxGx49
Y+Ch/gNFQYf10R9sW1OtNwX5ub9WUHOeFa4ATvTAiB0dwfQ+nvY5A0yBxxg53196/6UPVs/G2Guf
1XvV8/rse0SzgjEAhM2vJsNvQVgBHMua4ouEJypuo6jsZnWUl7yVZvZ+G8VYx6j1p38xGw76CDym
V/8NxrTMVKNaXL/JlXn5YkTIXsnMNX8a5PDhDT6O0bwcsVt0ZMpU6qnPp1OBhCPCgC4IS/On968m
O9RV/LqIRdSFE/0pBxP170u6WSrNfHCoeRs3o8T9nPaAfX5k2Imz1/apTQnaUkKDwzK2ZiDUMI0w
RW5WUEzZ6d3ii9dGe4kwwarNCRuATiOIITft1hgd/LhK4893Ni1xS1nFedc5+y0vndWmkFHYL8/z
/IJhJKAjMkubK4zSjOuijAaXyfHOJ2oqfHWpsLezCdITddGThuPE92eLiaS31KQ0oLDyF32rjPhy
KwXX9m+AgBWJ3H6a50ndWPdvvP9asrQaQr4Qrgd9Z5Q7ysu7/vTrYmQj0YS6WJ2u7WLCuHAfU6t8
qMTlLGn309t3PSyQ8xhs96G3+nBeb3uWSLOWOSqqWfXU+Wv157C7NINnLwlfA9Y1UMZl/IHlu7dF
Xs9Luoe7sYdkVoOkeuT2ce4Mn0v0rKhR99P9J+5BfUAA/ZgOJf2j+LS2Q1RVdLf8AcWSjPrWG6F1
KCx+yW91r6gtBpdU8AcD+Arp7HZNmOUvf8x5VRRiZfDFluipKyg04TCwt9mv19KiYJV8LLHGqJw1
PevbsOYhnnxnkkz7hd1Eb9cb64/akfq2+jbuL2YIANr69W6rd3/ymJe04rI5li3+9rlpZHOAGgXa
Uem3jSndzQKZZzXrf+L2MX0AjQzsb2HVPZPHJUEsblzOhcoGYMbbt/D3MzlRNbsKVaZA2vDKJIN5
HdsOtYqj+5j2WGEqBaPH7MOb+EYPdbpnzTJirE1KGdlqrGAaNdqQHWGWaAV7SfrQbplZwY7epVej
O14pRXEIMDkm2P3vcrKNyxFKQK2AVwAy+hmvmhHzDwYJXW7t7B3ShXl4uIC/qXvkuoHkSBH4pY1v
oAttyGXH8U4owO823SfiKIadgfiVc1nS+8c86J1Tl/JyIXnPAFwHDl1rSYvSAXpMvtNiXa8pIRy5
0JsNr5fFwifg0scZiO9qzBStZ+N9pLHnkU42DV+Y4jugXwQM2cpddZcXFo5Yd5ecnJLh9vimgg3P
Cy6hfCxXAxuQJszic2UqU8kW6lly5vevR5i8izfFTpsOz5DnrD78ICJTZXxyb0CVLxbl/kwgmGa2
36Qvkwch8sJk/XWh8gPixxXswLjepcfnNO8JpTAr7dhhVZViK+Rgi+6ltH+yRpruGOKUKAWoPRye
NYwfSn+FSmfilJS0lCu8pLvRulzAORObTBuFFY3ClQn1cYubVVh6aKEpNBkb760PrRAjUSjyzOnw
Ab+aH/tBHn/ZaJ8s3hHL3TvckgsTJJhZ+Et7xLwo/TPN9DjzG7AQcC0TxAS2cQ/MQvy4rz+JPtu9
zu7cIuJetwFzWLMIaZAowJX4bbYuXHF+jNBmgRrZmGJWRnpAUWCIVCrsFxozfRhstaytLMhU+IEN
NX1ubGvOy9Ci7pgP+2S84V/pSebjNCKw9cK3N+YMAljR+v+i7vgCNaG3GEHX+NolH7LVJ4OyaRBj
6hdiURaGnu8W/YvWBb+Dyqj1wqcRYzGDlrRZiyXMDQQqYVmswv/cIwJHbNgPmmluqNDzP5biCfLe
Fa3cIDPoVSg9pmksbdGbKebQhugeymGbakgtnpDZqNzSGO+3Yj756+JmRmog7j+DD9IL0orevfUC
wjr7OgzJK6ORvl/vtS+YzcMdU9ZcoAFw2lY/fGdC1IVyqj0Bxhl+4addHlOk1xmTNOd6ZqtI5pUh
6tueyxZiu9afAH0UVJ9zOm1eWrsmXWe7z5lWsYdhwUJUr4wDtkP3eWzAU3mMmrKYLBqnQCtSo47I
F2/UspUhdJ+FRzbbYIDA46MUCuRwEvYcKpxZERblgiOq4A6bZPTuuVmfVVpC0XrTW+enYmKQQm+8
qWv088Bxskvq8hGshhvVmzitmzn79dDY/uYAaQhaaPP0CjgVgu3faNb5xY6igYfPFjqPl65eJpue
zWXc0QiY0uqxLA9ZxFQ0HMD8TT4mmcN7zVu3iO7u3lGWFFac7kzsT6a9HWzHnXaVtRGEhKlYtazA
IjxUq/ryps+h9QAy9GReVQt+ME9dcNoptcyUzp3anUbmI7CK79WQjzTPVunAxQAcouNimTkQs4Wc
crRlPNH/y1j8IdZ/XE2UwRS02Y77tKeAzQ15Xew+Yb7ZrwcjI0Pb+qRdwEFo8aVgSylVY37ibk+D
i1ahca8+O7BvGJHY1d14vLU2SDdBf/Y4YuwoQxasjWylYkOALnozgoizqS+MIbwBsBVBeaxT51PE
ur2Qf7StdXALGLr0286THzm2Ea6xd9CgEIglQArZYhTgEyImqjFU0WaUdmWPPzCB2z/O8pMxWSJK
/2/jq53+31ceU+UPzfKumf52tUdzMLsungGZBdQAuEIhoDb0LG087IF9jD0RTp+5zs8arkvq39tS
wAuV3f5BufAKR/WehLTmoRGOFACjcv1hDBOPMBVX2SrOYpuwemq5QWGdUHp2vKP0MoSRDLkVpxf6
TgRUvUCJeO0hNCjhjtChdOAmsNv7r3MeMVpQq1jwmPk09WrHFnevD7gKCATz5l/pTQ32XDYzxX+I
xgRezLawUzwSsjAL64QgPkYjyrgw/iXExuXo0gS04gBtxaFx1cvd7Tbw982H8TFbowPm17ZDXmoa
X+e/hNPLOMKXzgA5VIQlYw8gmv3myb7KKD3vl8qyMn/exxz1px9TRPECzIWJ9br56wX+lUK8nt+s
zFYWw4E5ogyf9h2QUvjzpZaU+qvTh4s802llPtvB3nmw7nz2WGOwUB0nJpYZj7/B6eEjye8ch/CR
TkdEZX0MeDHR2r/vmnHEncqAPiN6L34JeIHZd1CukYzCN3n0sSwOP4+090XjTvAgLd1j3H8pjhn7
rhFz2o/l2HvyKAhLY9Z+Oh8uyOaG0pwEN38l7Roa7bL19/oFXsniwfrSRucSEUP2P+PrdxwpshCe
fbn1nNL7JTTgMLXYW8/LkpKU9ZMrXuOeszNlYNu5Y9lo/e+aBqQiV3O4ADWS4frF1I51o3Y5L7/z
FiwQl5ir94YS0KNZ0e649U+fQGaq3bGnYxLvtYlFsaHT/6tQDiL1lMYcN8IpY/cUJvx5fB4ln3rW
X97QPAOQH/XxTa8jJKh96weYBF1zTrDWmYiD8Y31gT3Qk5shuc1acpmhrcYeXVvIcmNhnTPFJkjj
GwIV2Ii5l54dPmZvDkVtKmhRuf2me6Tzt/acZ9kZECcVbTBvrYoo+0QRKdSxvW0dKv7Vfyyv0dhO
9QwF29MnA0mz95aDwO+GULVAEMbn8veF1YRu/neQzML7770VnpTkfOz7RYodYgLeQDDklBfJ2E3/
SGckSI4HJRD/BxyBo5fk654LMkIszs659SNZLidwhH+aqMw9ihOfr2M4cIsQ5uURNzQazQAz4nEE
Hr8H42qNPZDp0+0w0telcDDvhfvpG+zSkhLZagPC3eQ4sqU5jS7tzZCEWqNMI1H6DKbsgffdAEIC
f7Tus8+mDPpaUNIN4Ll523bBeujaSL32xIoORRtvcejL609ULOpD+dPfE726YMI4ngu7lL02Cwbz
bnMn7njUqRQKk6Owf1bRNJSbB2+msj/2l6HLgKA1oXk/IZEMPpaQko9nVxNWOpYwE848CNMHZGyi
k02pSsY4mz6MmyHjSv+L0WYYFUajpT5BUzhwJ0QrKNrz3BIZOGWMYvT45/wqjXOsb7iH/tBXwP96
Ikta6pxePsJbB0MYlLhWs74JZSG/BdCQM1GieWx8qDD+gGa6v0mXX6pkS16Wf883OHs3Y2hHdKYD
6oUPgNivMUooKbU3rDgg539Z2Ma/RVkgj69t0kNwAImAhIylH9CM8gdEdIcWtyicFC8H11Q2P6+j
jBj6zXRCFzmZ3lwoEPrn3EzJKMv7Mnf5pW8SqZldBK5JR8/LfIJSLKh97R/AX0otWG8yepIwB44m
XGchstYhGFJM8iSt4mVqKX9UW37PkBeNN6EGyUEZ8a3hDjwqb1KEX3CKc1YtgCLwehyfJ1yuj/GU
RZPNEaJLpQ0F189bWAkW1MgnXSmIplk5twTMluEGw14VpJ8O2tyvDyP7sQERAEx9gaP9zHoOQEep
WjDv1j5HFib/pihUOopoFAUD94l7D1bzEKeAupFNDoWedR+pLmViZpc2gMgtJuBuoUkd+7bA58vN
1b4mwF9UTjLkttkDZNOg88/MnnGC+TsWYTWDrkWVM4HDAG/RfM9vG1wPfgDbSLLQRMpHgnFO0TX2
1mAzrHWELGoO1532tUdGQUyQTPIeSDk0FQfhdK6NDZzMxE4I6uVKUMiMGvKEQ51YU8SMbAJwGZY8
5q6hYMhTYwAw8sPQWC/SaS4ZI4h2NyO/mUU989TVY2x/bk6qapPGuI+C7maizG9BUTYyhfeDQbVq
izEBEjE9uS5SEKgClztELzD33nb63IKKsNq9jyvPTWfL190dffVq9WLqhah+NpgYoFdyar8Kr381
cjDPN/wEH9hg0BlgJNcoJexslOkwZtZofS2WjJvdTIkB3C1FI8IVehmQeLZ3C6U0o0VAPC0p7K9/
tygGy6i/+Rr5drIBYhAgnFinUR0IKiMxJFBAqgSun+uvl8asF3kCc5+fiVk6rA99SLn5ogT9Z5wS
/XBdiX/cV6wpDwMAkoH5slPrGuDSbAwIb/XqTnKo1zWsOzrmcUg0pGe9T4kjtKbFqmIxNRcXWgTl
fN/ZL5hsUIZONqySIp9znkYs3SD6YAEihMm8DVoO4x0yEHHUJTWC3gUMlnjeLeFhqsb9uWJ+puma
M0kdBBMi5oX44jSjJECKJ1Qr3Dsl+uKR5/ccjiXYJy1EpugllSvjuPWEilgyXg0OTgwfCMG8MQiM
RpaQ/ft/wILtH5L6mumnQ3H6+2rgSy8BVMLgsYYbnuCD4U5j9WdKIAS/WCq4JSmN2PkBgiwjiQHg
kDr029PvBuME/zs0eNz7o7i8qBO/1vvLhdCBTLqjeT1UYBlIVMV53/KEAL8+l3J1XdHa8JCPT/e2
rb0RHeE0pd0S0zYFa3lsbjAiuppvkipMY5pTlFS4ByLXfR03rXAIGRBHi1CB7BiPaM8Wt6my1psY
f0jQwdup/Jn7qawS01ortZFzInRADsEAcKIRhRIemtULb+h09cPVeyW/JN/ct23AkBCuqfW5DK1+
IFs0MAdQNGX6m6NYYbQ4XA8xFwN85dGP4CshOWBQxVR2NeETBCR5mQcx/FO3NZXFCyM57bkhhrUA
ArklMbqe3i3Rj/fs3KJNIni19IOM73AOkVwNRN9qW0ERoB9fTZDrt4ZH6zjnIzfG9g8/iQdB4zSc
QuOCxKyy3tp4Ev/p93Or8xkmQokig72J3Puo89+JDCmdUr8JauB6yjR6b9LzHEjtyZc6RN99PBeZ
zdERoO7/YwARfh22C1Cq3Y57v3GBqygkPwwgnmJccsOhLSBvtaQuo2f3gwlRjrc34+F7o/AZyHG2
ajdcF4P6tb8udzSIlzYoV4INA76+HLs9lzNiqR7gphhlvBxoUIyceya8WVAlySuYLsNfpJEXMell
nR5g/PKiPGb/pGUi3YyI+QwhYk5XZzTLSn+sOXsGtwvvHnwl9TKkpKcez7yKy4zwFIj6brxX8pjZ
8yt86WXEfEfl0QoiiDwFUYI2Mgp74cc0k5QO++kIQwq2x2BmNDR+ppjvMdi2yORgEqVJMxSJwcAE
dKNANShmmxJH7EEwE/VFHWULwNJhzefEr0uI8UZxYOuUP1mWTkPUlTcDHoSr+HvwNVpd6iGmzQgV
C4Qye6SWOW5QHAhGekIpwxU7VMFtpToMUlA051N6ejljsoBXkM9s70UF1Zvn7i3AcL/RHps+tUfM
Rw+z5twa/TfpnZ7TRJSKGNIbn0a03Tw7MY9BTrpQqYUSoFfvpx84UPgOpYaUdC6+FZrC0r7eAjJF
xYRZEZ7sYQeuQflKAz+eVQiLW3DPAPwo+AH+k4cnVBKVTaXhS6iF/h++kHVN7H3YwA9lgGypU0SZ
Nj5g69GMKdhE+4XAsnwb0M4MvzpzkNQL4NOcYXimiZYkmbDZUlSbrxU9rEVh6+VG5rwOglbz8vCo
xSWBQV5CPUI9DgWEQfNzmS0GHi5Txnv9csZJvVbN5sjQd1Yh/PjOfrqwsSHgONcQmCj9ale7DL9/
Q9gEv1UR8euhVPPAOPLaFXkDot2R8RCNFyAGA0HAKuxIOj9j1r43exYWRcJvj2nnTl7fjj+azafx
PfEQtOuu/zAA+nA4zZIy6f56D4sPqFvXoHRXbYTBRUewnmYeCATBvFmSUAnUJXBzzYQHZtoL3uBs
YOfcx1bvAQ7DvItvkFhg5X1nIxNOWQXvTlqoehpkFyUofHDEgce0iQReHq4LkqPP616SVzctR0sE
f+UI7cJligLWTyXWBCPg9p++5Y6p8zfzJ0ABhy7U74P6dMt/IA3TVUm/EcUa80rZTtEORQi6qiZG
5DxSyndm4W4LRT/cOxxE7UleooY1fow3JY9J1zj8P/455lvgoDTG023BpcY2LTiokgsNFS8r5mCe
QCkxA9HWA1sEc8KCheWKjQ0KBpV4WqOEnU54AsxIaSjFAIax3Us3wV0C2m/QhyVCdc7P5YnPTEuG
XU3QPq9QtmEYSGeQa6tM58t43Wknatf5Jab089n4koXgXtwej1S1pezOTM/7GpEoDefzVlvRSWn+
hfEjM1jCtwte1QeAYu4MHitQ97Gn2gWzHDz5Dy0xe3DBBVtr46QC4cq8TOPmqfPromVk2bCSQ9G2
XMPkql0cZ7WaIN7ONadIILHynyfas5RxJRQBIq13Acg1L0/amJQihks8hBUDFZUEyv1G/Qx35OvA
N2ThchFFkSg3O42X7VxuNJdXb346UfZOn85NMDb4WVSaegIxmohxt/Zr8pZgKBr8fy+OOsP0Lthw
mXO8WEiMNPR65iPe0Jtl6x6KqNL4YGLgqFNfSzrcMEHfHy5Vo61Mi5VEo3TTR5FirLXAu2pYfX01
3uiQCqDWtuUBatgWej+9NkmUSm92PH+QxT3I5Xf9LIpDpnnBx3t7nWV+gyi4LXlJ0cQp4ArkoFZg
mMz9wXcoLmWtsWgNbbh3DBy5KZUvvh/vTUdQBXT6+z5MI0WLzJ4XRTwYPWpnhflJwJiMbpnqCfVp
ph0iWjCX9/XkSCT9YGgoFpgE6UehkHgaJT5dERIH7dgawUSL4gLCKMAuyNeckhAETB+hleeZCPci
KoCcHla4JR4m/PKWY99aP3tGi7DdQz6Qg9EqYVISHA6wgW0+nX+voDH4NA/i1HnRBHZP5F3mFQ+B
dOPxRyHR7JuqtvHnqGx0AKKrwyc8Z88xDozaWDNoZ0vvc8bIj8eW/Mzo4W4THqCw9tN44tRO2vZr
MXi5BYUWbM3M6RtwrRyaasSa3AjMaHyfvGSCpXNNSCjMoGOTpLG2F+fMcGfrbSTpBxwgxH164Xh4
4p/5cbKNbGZOb+d4DIIk7vDBwcNInGaHk1tSPN9BeMB4uG/eoaLarjX9oLOpG5KcNjvnkBlnzJDG
tklLrerHQDOjL/9k4idOzKvhvhb2aaWE+9CYp4ZnrtdBZCaXC96qmTvSyKLwKSJPn2Mehm9IpvcC
IAHso7SKyd30ZRCXc+0CUUZLeAC6CWmC62tGTnKBqIVBADN8WDYFVnTU9/oJ99lWgOru/p8OnoJa
k5czcC3vEXAIBvrBK2muIm5xaj19PgdkALbjcSZnwbbW4sRZyeFm89CmU9d6aKvT/OvEUXDkGHh3
UnCLwxIKRZS9nbkRAuVQaLV3f3+YCCDgR/hrACbDvfXZb2u/rJD9uiwGI6ad5id1NprNTy/rtpKE
IRV2eiBOSGRxmIF3NjZAgt0RUW+s7UYWO57ewce4LYYepF5+rmxnAbZegG0jmB7XUDF7MEMInj1O
iogPYA8cF0S1QIUzfCCNNOZqCDoQB0qc/JRUWOinu7ZhF2A2/eFEMnaoS/iFI0SouEIBh7b6Zqwp
Xu1KUIIWxfKNP8w4zoLKGBlXO4emIGP5JbZnU2uwhIYJFog+Iw7bZxSnKwj7GVThT6D5J0eHE/cC
oYUS7QUYE3wF7voJJWFaV2F2Bk1A7xmAbSkUnlssLuJ9StXBWoQhrWbJSIXcYUGg5dmBPK8Aguns
aBjuLrwtrvuP80DtBgX1CBGPKpTFRfSg+JfyP5v5CE7EnORLXwN5ATKLdEfSDGJvzHJjSTvxl7BP
6ML8WkuYbNMXfdnXyiCQ16C45V5/Ag3erInq9zTj20QHXgpneJ7ZTgxuy0Ey5jEXVTBJC+gE1I6e
oM7MRAslzWm+0PXtB4xlGcMSZxWGEjf7Doj5cTA5yQw8PPzKGp6tJXx7bQbtay5UyG/WXM/MgOuv
B2uysDUy9wHcNbg+IjyVYFjr2Qwj21AxakgCsGJReiZv4LnIAQOBlsLhhu43+2xFmIgj1vJiDMP3
j0zuIXGv1OFePPkgt4XWn3JNkAzg1vShMkeLwY/Wud2RDiLI7CoSOTg5SHpAG86/FZ/2zH7oS9de
w4IxTN27QP/UxzHb2i5exPYOfnYQiPqngZS5JQkBDFt89LUGkWai6c4pvXBmNHLX0+EVetCbeWt4
jJj96TrXF1eDIumFVfU2E1ldnxNFRCKNW86ASE61LvsV7dbAjK/e94+tluTTvYD2VSP2IpG21N2h
JifDOgEovGJvTXcAYXLIKOfhUmfd3De/ooL7Xy+2nCmwDAUnknGU60c+bMbtb0qmtZk4jhyJzoy4
yX51+9nT7Ig3zcHSD9Hh4JHTLycC+4rHbe98n7Kl1eJ4aHmecwHjsnwngT7DTeQ40q4B6WcAx/9G
vo5TsR/Yb3EF9qlTnHkYqsiw2dCLh0ZHmBeWDeBxU8zEOLUQynBa/uqYc6DOYO7cao81tfK8Cl/h
fq2s8WgBVpxYh4FO0x3oh5gMfI3W9pszfZ5VXMWf7tGfgbb7HA38sfngURFq65v+5QxS8Brr9XGG
NxnRRzuuJ5pHBd83Embd3Xp+utJuzB3dE8lWhNkjXd1YcBui30JkXSpbbXs4JABz0oygU+K7wqdv
X06N02EVoxubqWC7L62xtsG64cAHdzoxUXYpnkQu5GadVoW78uegG2CesMWIliKDffFT6nvEVMYK
Ia7jiK04RJwL77ZJoiexvzU4bUNDvxjYcAE3suEAiZq2wsYJjyhckcVH+u9ZQlpG+02JMZ+/LXn+
EpFavDGCxcEjVLinU6cZ5npreoIPycY0hwOcUAmMmL55J8Pv48L/szBBOQoR/4CUUAW4AkH1BDA0
McBdjEVjdvVgM9gveJ4SKRziVPUvokECChJKzpL/7PW7L47YmLc7L9mA8HYZwiBLaQA5NzBA4W8c
35feTklRimqMMQVJACPaeSXp4+ntcAPbEN7HBcbWsoXJccgQFwCSZrlnv2mbr1TBV+cDpaF1ys3Y
uFGdY25uMPDB0vU6k46j6W86XAy47wjgZRymc4bUROBsQY0zR7HoDYPCTC1pmwI1g+Bm0FHbtaCM
KuzNFbtdBZVCDCrpRHEQZJsE9p3PC87pNKUDgeRiKrlfwFakJjSbIIO1zq34aqvxVPnSVJ+YbgGd
W6PZc828zpfMEniX9QJ+H12RfYPcWngU0nzi6aLP9Ik3f8wAkWqgWK0j5APicclwhyHBOwQImmkc
JxFkuwx3KPgFBM9sko+hhtYqmcq6sGkucJlbjGb4RgfiwIFTYu1INeGBgYVI8oxPdE01UgP5TCHy
VKCUX7sguQjWwgiebQVEGkL/hyuDKTUhBpQKeKLHjc2wf5apUJ5/5GzsSN8mHT0X3gE84Gozz5QN
sOsBazW6+SB+G3hB+i/3t5Hh+sRloWPX2V+MkROglONHoltM9QbqAoOjCCq5Cb2VAf6hZ9/4WxuI
ayrNoXVJzJcyXtOaopsnIxjwcG5I9aieccoYIMqC747LIJ0KU3jgLTmkzIjZazDGvnvzExZUMONP
43/0hQ8I5sfufbwMPJyRI5rBDxZcfokdJk36iAHmH0xSporvM0PvLF89Xj4+Z8DlPwwn4JjMuz8G
4pUs3gL10MBKCUwCdSzHep/EPnI7XhgN2plKTiYMvXTJHDF1to+pW4NeB1CqQvZeGj+oJQysNCke
i7mOjrbu9MFuFez0uSwWv4ug6PBTEfRDDXGEjVQHiD+a0V5jk1K4HJLB9DfjoLT+9YMHg/bFzKvn
vNn3QbjZ64NtxTkLO4Zh7IiMinEw6Gn5AE/AF1t+qBF+KyiFXYBBfEozO9qWtrABFdbQNZagcExC
7pbOtNh5cQZUdr0zHaBFfpoVdgLC1VbVVvnfE6P2IV5U0GmgN/X8IYDMyHpS9WFLKxAnyMKdary2
V3uySG9WaffXT8wu2L3A9Yv72FmE6bQ8i4lFRTHIWQ+Yiesxw9j7lBkAKJkcU/5C8CESJWQKSvk+
TMfPIYMU8ojfQgt33U3GYGkwuPi+NG7+Ph0e0fYT44OHwwwfGtYr95Wb1WIPwRqrGmnqZZReysqa
IKkI1bNiiXal2nFKYNf0GbalMyL5jsoUZMwRr7II5TVULv8qsrHTxGQpskcegg8QipldhxBW4bcQ
1QlsOF7CVqan5oQPrULbnzoGadaEGp+ROJtXIA4Ie1fO9Iq4fTtmvhgYNO570QAZM0pL9v4n/Go4
4TEgHDrv8G6pQAM9jMVr6wkraATdvqZuBjZ14L6DejEtYgxzAzb4mcl3XfCW3pQmotfmcWoKdlNW
ekLptxJcCAVci2aRP+qCAhG/SXMjbMgFIWjv061Z3w1TRe3A9eABCkuxG5U4nhI2L2TKrMhlmkZb
Tb1A7Dq0tTATCvDTDGrgPjfHkg0qQMiMkTKb1vJp3aEZPwzl7xWqLtdyQZSGViI7+aZdpoACRNPU
VlSY+3p5UcPXikEzIDx6bkayz2NvB2dEkOt51hRxw1h+UUKjW3SrRWHeDP9lFLMvGRLYmbkb+8A8
nMOMG2SFz+5D5//Qn9N39FzCx+gHHh+61/1BelDdKoSnTbcMue0tmD6FreDUz03fL/hLKFfMhs/d
ugxfMg1o44yMG5K/pTC6f9r9idXDXZXRf0AyWYwESWUn7/rY7CuhuqUu0SpQa9Ub0UZnUW/XPwLX
AsS1qv3pDHRgMDj7MjRecUJcWITQA3J0OYsPVvQr6gIVvdDLg/hvFDQOSAs5xCA75EjUQ1R5h15Y
/wMkpLDAVkFHJ1xDRgecrhHjQVAXWfDrEPiROw2P5UUMuEWuEFBtF9+gEkAgObSuSgD+2YU/OUmL
L84yAoTOdmkM/kq/SaMmeYm6RQWMsGdsg26P3cvhbUogb0MDwiQ1KlCuw4rWxmn9OpGd11xG73Nd
wTBCEwFDxkA0NUCJSCJJxYKIv8pmvSMHYWxkY2olfImAs5Av8PzuqyGuaFRd+BtM/4GAf5UnRo1U
HRQkNwDnU228rAdAdj6t5tnY6l1eNiMx87dSfKaGcKZEUn8xkh+5+BJ6LKaYZaiK2NCjf1at+96p
1HxInCSc9bArx19c+wBiAsMbuFSwuTMlE2LuQaXGwH/O4ha8gSkJaWoHUyKzD92K022TBJ++GvR3
ctQ5dUJF/IICS9IPOU/j7RDykQAvKu/9o81PxTbtGsei1YDw4UNZvzEla0TOkAlvfbin6QzzZZOw
GnABQXQrSg1soiFW6AlUOleOGRPBPmBvs/bb8ipAgAFU5xOL7wOnGsbQlBU6uUew125oYRDp/Dcf
g7a7fOkerEUg9edWhllEbqCbZtEfTBUEs4KrssYTgPo06uynPXEFDU69BGcys3FedwE7eoDUgOtA
UZ9uBRbXj/fBkNMO4MaKB5oV/AfZ3QDsLZkT/8sTHnD+Hy4MXF+8nwfbKpkccnWd3PDhRdNj7bl1
1bnlU9ovrruXLWD5PK5s8uprMfbubrb62YrLzivmJRKEKbBJOgkoLKBjQLE8+vqQ4ZyDppkKlXYA
qBhw2OGXMgvKqfjFzDw3Tm8DuIIqSQiFWo1HBGHmzlyJkwaY9pg1wfWAJQXRpTi0FvI/nLWwxN79
5mLgggaIWD4OO4R2YHrJF9IuSWoFyHOmiqJXWkiI5H6R4t7JEGu4XcfO/ewoDbBVftst2KLQ59BV
05rcji9MiqHNvWk9J3w4dVR6IlHFeBvxUYjhtBL3zkilVG14bC2chfQcrHGG3Jo3yeM9vkI4JX+8
digsYA0vBYJmvTqgdmHuVHrP03028NTdJM6XiEcNjsQgrHadIwgpqE6g+NDYpVMMQb3HjGHBnTNB
bQPUCHnFKhy+tN9IgrRP4FLDIbGD5m4uI1NuM15DpX3s94eTLbR+D6Zt3fpOq//R0EnBU8lYfzHL
xT+SfabMfN5NnG+amCz/P9LOq7dxLkvXf6XR14c4zGFwZi6Uc7Ik27oRFCxSzEEUSf3682x/N2WV
YWNmgO5Go8plSuTm3mu96w19MCRAwwTwQoJQlrsQCQ12jrNy/mf6lY9UuMQuoztzUO8qmh5pqpN2
FHJc42YtBHEA5Qt5PMKnb50NJW4BWhVIDZP6cseX6kRDf+Zg7GzvPQA8yBpe2jM530chPOyux0YR
9EiIGjLlRI8jqi9aMsjD9D99qs9LhpkJA92GM1IcPfkMlDTgXKHy8pbqmJhcQlzmXg6BGmdwCKT8
cLpiVEGNIGpsexyOspeDSQEHFhq/PvpO+zFo4IW2Xs1eeYaPQbeUjjKQcWHZibtpn9hm+iADPlky
3PjcUAPKEf0nRAHGDx1mzb0AKKC/X1scB9w3KvpqKZAOwSiYpYLoS31ABYHHGliVfYSkcO9uojnP
mvddTEsErKEsknHeE8q9d3yJhmBHY4oZXquSojukh0iOsFpQs020VdoV83dhmz/Al5Ct2gbJfgA9
/6NxUkDiWbBAGO4R5usw2ebUgPGGz9wXB7FgjSMZ68qty72XdF2mABQkixOafFjthIKw7QtqZ9K9
pMhmUcGxLnCoR9QYIzOIAaqsmtm+PPa6PhU/XsR9qwXQyQdhatCwUcObQAWL0tRlJ70yQNV3Qsu1
idYkunEo1XPuEv1UMcbgkzvGSHRQQ8bIOuFrvRSsaVQK4/2AiYm4tEfXhsRsI1Mx3whyaiXcPUil
b+KjMpe2xcyRPilyJxHVDcwq9Je9eIdvB991P87OSJHktW63JPaXQrQPgkLJDx4eS3sOLTwdq4zZ
4q5NRRj17nF3lqEsk0aQkHPrbY8og7QyREAJNBVEv6wfiDIO9NLx3u5bxA4hBLE6Jp7A+EWaQ6TY
EVtd1StU4IGik7P/iQAydYyHE1svECZYZjTsVhMkjYJ7x3FsPYZVR0CAxhKbeRwCzU5FHEAiBvb3
9srdCE+HIZZe6OStmde54okpiIw4dc1SJlFh1AkmHBBHowt3aMi2PsJIZnidun2F96eBqdawaWYd
lr1KHRkjY7YxPUYQS0O2ddoNqOXa5HhkdDok1ASGfDFBAcBI35uLbEDpA7SLPTda2MRhhBeQSbY3
XgXiPHr6yS5hBqEPCIYS1y57d+J4hnxsbHRZWUN7sccHA9s0rI0dTCX6UbeCbIjUkQPO6WJbMdQY
+61rZFZDRpZbhDZv0ZDuY1J18ou1M1U+cTk1jo+js8I9DdcE5SheXxEHZON3i5kJO/EVO3p3k7Qx
32/Xx3huDz91FNhC4uCDKQmGLZi1rB1sY5DfvKrvsGO67vp2EWQ9xLvLuu5m1765xjzheB/HR3Ho
ileCLdrb8S4DpiozbPz2/Db+p4ShPOb/MZJVTwm/S1mlR7gP7QMzJ9H50QLjZM/cRNQ/j4UDtCHA
Q1WHhmJhMOIJXpw79W+tD4h6y39C1WA+Eag9pcpzJkskbhwCIsaCMCbwSuABWiiAWHSpFPP71ukK
7iifwgPxuvg07xHkwGRb+gwqGZCD8FIlHOgTVryRUGNBbJqlpzGtEXvQHlrdSbgj4ItP3YBuAL4O
JZZx0lrIVhoKE6BMyIYLdvQDvORO+cpWzztLUTpHBgHkSsYJrqpAfSDvDMI8juPujOHQKz6h3AqY
zUuf9A1aDjYSpNOMIGI6pmTeDHB5QpyCwcuDQkB9hcCscs/MTTly5unwPrkvhDEpQAL9F5s92U15
T5+5DNwOMsDGnW8gysK89zhROuCY0fkcyDLT/fTyJfiGI2abgqjRLQKt12xnws4yxLN+R5cyTwC4
9nMRLXHtwIE8Smw5+Cl1MNvsKrhqykyXIIlSedGF29j0qjxRxLL9285DcC3k0A/CUz9pqJzS+24B
NP7PlItmhs39eoSQ1hJ+DGIdLSH95USwDfC9wYNUH/G/XNns6UwStfeSxACd0Q9PiyoqOpM3BHq1
J6WqOeD9zTq4welBIzI7ECzZvb3fYJWJ8AISv3p3jHYF6cd4Z/Irz8K3ZgV0zOrxKFqbfs3BG7Y3
1LC0ZjOXqSAEMFwHNoIwy3DozK4u4LeZPGQcS7vPxizIzRIPhCsOChhlgUM2H0IHJuEna1YPIH72
G2aRpIi+ZG+QGgTljwGgJWMaT33NwoTGQIZzn7WZUmm9yy0wOp41ICmvNTR30S0DNeqriois8M1g
qnJ517VO4dIZw2uiMj1YyxuM1mt7/74AG8Q3wplcKRLEy9LUAwzvqr4qntO4gyIW5jVlz5lHeEjJ
HrhULJ5bv5rEK2fktpcGKDhNf+exZV4DXs6XGkKxaG+jA3gjaynm0AIt1BY0Pf40RowLKsvck6ZT
lIKi209eMH7n5GsYxAm6Vdy+bOWR4HpS14zssdZmWoQ+hr+ETLO8XogQxREeGK6VLO4HSupx3c/4
Z2XbZhUyUYYHy8JsRsCdsDUPpJBRuAv1CJJGOF0ottLOZaafUh6otRQP1O1swM+Xd9gu9LwNVhXk
+A05WdKu/6oA/zCL2jMHQ1zGVBYHJVzKCcNaCNqhuVRFDA6SDf4ZmACMdoRT7Q/9BQEfYw3hfVNN
6I3MXjbBAAed8HK2B03FBg7+VNBZMlSckBe0pMxcUb13H7CqOO76500zVOg2csAKWA4zPMTdG7zH
bdh1tg9mPevPIglreedNOjHJhkHitTCj5TVwhQKCCQ//lHfigLsTMhkoq+39HABEne6BHd6dTUFL
KSD+BooBygIdpjwdGdQqoFPwDwhf9KbFSMAdKrMjo4sxGHlmADL1LkME/UG/qvRoMIMCOvF4a46q
bdW+2DgvCcVwMww60lrqpQH1EbeO7Ah6LJq3eksxz9YmdHcAwShPwIbKdTUvFuEge2FWitlviLHX
2l3AYJ+KIiwZ1NQm4/q9GFfjz+2JKXRfQS/cOojv6b6gCB9fPaBZflpZZEdvCsHgxhdguzPHnBHw
7KmpWahOX+xU2lJ1QB0iTjeRHIJoou1i5YkzzDR6e0DXj7ChEUiDqEzj1oLGiWcL66unQHXCjoS9
HpOgEXGXaMvYrkY+4KbeR1sHPzrszxbFO6fJ3Npou+ykro2lIpQUSMEqdkqBLTA5oRInY5DhKy8o
1SBrUlBxoMMzz3+Ho8KbLM4qHhoVAtzYvqABCHl7dbRXzdGDLwn5BwsU7R08q+1DZr/zWmEQ4xdt
nfWEun+CKHgSHyZkAxJRfGOYt3dRFOWti/OiLwP2tfbo9TpBk+UdgjX0onKdLRxeiRpZenluXhCy
Y1EhbGVGIhGSmKpTSM3SX1Jj+Ug9R6iIYFDmF0ATgDGxoew/GIPcTjfiqZkW8Xll+H4gRJxyMCXf
rP4nDE5NzotbYbxMGhiYhr0hJGIJfbSrXVSGheChQ/0i/nZpj30QO2cCO3NEnAcHQOtdZ+vvh7N4
ewU3udB+Q4CjECfUYSj3M86a1tke2K2Gd52xIE+J0xx61dSmvhMeEryR2xxaC+NPa05QKbFSJg9g
Qq7tfYaqkc5oKXL9iOYEy0GPDlCUk/bkdg7MgHWobxVxJ7zW7MB0GMS2niwsOZwWwVfGXCe6NR7y
hMvWC0wfDQAT6BaNOJbsEFgydJPUCEgYIOvxiJW5wKZFqWGgSgPJZc1tEKUwFIX5yWLfMTimJxeU
eLl/xt248xq/4ucidHIVjhKEMUP5qkYusTbofbpI3pjZ0EnQb956Yt+8w8/jbGdYpi8Np+WuxCQH
XKNXwTlrOvHoUPUgwnJGcU4xM3JOOdAn7hTFWEhGxWxGgdmHeQnz2pKiEu8X0qXwWGJGQ3lTbxP2
6cf7Q8xGebfa6kZld3c7qkp6IRsAficiVeMMqjtCDSc4DgZ8DTq0ZH7nFSKjBTqH3TWpYz4TbPyB
eGM/NS1kRqDwo00UsDHYPAWYoIKII4XSQWxenTNlALJvwTFk8TBs4CTTR9sEQZyIsbJHb6CJkB4w
Z6FuBEgVAJ2N85YLEYDxc8NGH2HFhY3AWQBPAtTIph/CoqiaYGb3gcvCAp4eM0VGotfe2ecV9sFP
lPYC5Bx7LQeO/dptLXL2d/qs8z/DK0jSHdodDLK4ophCRQeoHRNaO05Lc/wC5AW807vQiCNdvCTo
0yhkiGf0hlt8kcWcazvJ1I5l4FPRQpktjer+WawstHbKKL84aILQDQNlY+KfocV92YQwP5loigcp
yC3JqzPciPaWLAnmjxxATWfh9dD4o85guzcQGKPixZy/hRi14YU9k5gy90CgxbJEi9/Te8YFakdL
eNATnR7SLYvVGGI22PucSTLlehOF+4eDAdz0JCxBVKihAh6q3gT4ehb8FoY7UzaEiTECNevceYv6
0TnsXgAKqA18vtnFbi+B8XnUy6iV88q2o8GjV7VZ8wCZ0I0QncJzpjUSaDl7JZMcUQCCS/CWGq2G
FG3OtltO4Y8FEQuFugwTzSl5L5xTkBL3+PZfhAKxpl5pPTBBuc4Z+43Ez3r9jueQW0fFCAWFLpp9
u/9R9eHz0iO6Q3MOFicGihefJYkJkhR2QiSjwaIaKlj87egxSHpvoWiFc9yeQ55fmOf9mQWyhlHS
31yI7KSr6FM/2jd+JX1IS+oxXNIZ224eDPXoeNVexclYDsVqQ3EPM4MjtGe8lQfsHok70BionzFo
6YhR5ju6SyrEO4dLCWSlMjn9VOiKUQ6qEZpzfmPFSOrsDKDYssqCDlvTndAbWCLam3ixgcG7HM18
acZS6ap8EUKMWqS5YZ8Eq8+BrS0m6EkHP0ZOpYLfdEMnF83si9Ej/1vUHbScveCcYUs3+qdlMwN2
Kw4vKJpkmJDigjhswEF04obH/e29A2+EJ+6vOPvSlrFShwD2WzgvGxf04s72QmB5+1VaeS/E0rxd
W8K5/uZSILDbQz5pNYd1DSMSLIAGuEWmh07sCmxHVHRAbAaVHPLh3iXtgCRzh1m47HUXpIdsENpC
nsl98pbeghWDKzx/OBOjzyNJ8OKYoTMRF/z2BiHDLJhvePgonliweB5Q6zMZ7Wdb583G7bC35cdH
d8CofIseBgUpFBfKUejiL0X3iPQfwMthLPDJvqdCZeMYktoDkYoXjKqlzbyIO0x2QsUJT3qOGOCX
/Tm5Yx0KLI6DYPLuw8QqJ+8Y07/dukjEFi43ZCHKOObl4FLnEeJafnWBC5gIcrBH5GcI9ItYECRn
nzi8hGoF+SJcFnUnHrsCTIuHPEwgoXK79ZQT24eJzFFgTAQHdkKBLFGqxYMFaSoIAoyp1r/jHrG1
+jE+cVXrjdarm1zoudE7gfVBSTv4B8ELE5zSmqndflVyrm45O46bBc6GtN7R2rpYsH3RC3OsynR2
SISZDdsG82DcxWdC01/wRlPr8Ep7Q1Dt9lEnyEm0FqhiejK8VnNOrGrrQ0A4GSXIO0KVLrU90I14
m/fHkvaQIZrYbzvnmp77LLcd7uds+4LIgOhAPIXYnSVxyqFotxbA5+QekQmRt7Y0/uEqI5uVN2ZQ
QkMpjiXOCsxJ2vJlu2GOwrlPiT260m9k3TMTv7dgLaaCzcCCQ8NWRKINPtccEs0LlAF6kUEb3zHQ
/f0KZixH5zmG1iWYjAINFYGKmC1MqhWZb/wzWKTgt5AywiGbH1iCzule8+lAQel1MZdoU7vscem9
0dyKIbi4WQApd44Z9mSxGgKeTQHi6tJpleCooH9tm2KFwzvp8a9NwoFD5vC86yAGIX94Jsw7EZQI
MUsEu246yGK6HhZ4vJCgsGeWvQA1PWFrVXU4MlSy7NrNpaEW/GyNVUoBY2S/wcLoSoMzACIfunW+
A7vnPA5+c0EEEfSH16wrhCkssg8D0iWCyslnWLXRkZfFWJmLM59HSFWNczLkAU6QaObO/CFYh5Al
cB1nBJpvjfKZDMpCO0KfdO8sieXmfiC4ZkDRMUclM1IikjKYQByo3AfGfzB4KUHsbn5KxnI/YDon
TTgDxbAOJ5wXG9oilk7o1by18yJibZDTvN8OyULbxOLfM1MTkUu+z2bM8UOgc07h63UPzkViTQu+
ya1TEWU20SmPfPLNnE4xEPM98so7nACrcDUTxmzQzUBURThrOhF0hIOImgLKanG/PuM9BzxKNmbI
D9JaEV0DezXTXgRDomwkULVPjhHBjGJaLMo5tUPUHI2l3N0JjGWJxQnKW/GRg21OmimhG/HRJ2NM
Fnl+GNF4nC/7LrNttjwTtjEf8SC6krBftsVWCCdnFvY3yRACoDOwdxAcEHoQyd0JjvRkeI1YnCQo
ZMfqzigRsJjEPJYH0uQP+x23yYEn9JgXVss9ciLkJwkLbdI3t/pFx61yW5/4BO5rSrOFvpbR6SQ/
ZUQRZoT8RNvKwDaitf8wGCrgO8AYfj+Dy4IzGylPFPvmg7RVA7Ug5gELr0/xqdD3wGPmN1FUDFH1
vWhDTelB9J24B+ulGBVjo1qKccmurb/edumKXT04wStSUWECk0Yw3ZmKMsLavyDOpF0LWS0qtTQV
KCzULqwBys+tvTM3MbNk8AL833LukrXwGMSUWFG1PXTa197N7maMXuUOKmTcQRwooW95OCxpmBgd
IzS8InfEY7bXnIypugauP+8XwNPWQN4K01Ws1nr1iHmmOZcpEmH1voUX9cTcSuzQl/g6SYyWNLHe
rQUvTV95MwkWFnWtt4JthnVoMcG5KsH8+oKlRrXIEIJubI6pVwN/oopAyKEJ2Q10W7NaltyO6e+v
C6aTPHxEml25Yy3JXOA4jQEd7xRYQB9cTBreN/ZrBlQgMBfwQNHLpANaTnuSneyXnBaIPkaMRBCE
UkoH/VvrtaELPBkz4QJdYe9VIT1Q+vwoAhAo9+ib062FYm0UAcy+QKVAhAyK/DlQgp4czM2BdsCP
oOj5W2On9Y2RkKmqePGg7kO9G4+wgtBfG8h6cJc+qVn74/6VJwafHQGVGL65PXGfPITsTOxZsTxK
aMGj4OgM8JCZkLX7gqcf6gu/X5DHLIbk+vRxLmAT9Yqu6Yn4Z+MkOGn5lGq7oogBEUTFR5U72Bgg
AL1yXn8IEAPpAkXARZBnGF1yHCpLYR1Td0uPbVpszNI8mO2nEW5yPRGVpsFbvPWicXC8HnVE2EJH
FQ7UHmXoZ5vvU/AFAuIEI+dwEKmJbOc0y0BMlPqYyB8yPMf60UDUh6itrhhwVK/GezRGcju+YQ5O
qbFjLpAxdvS3DFnAdTD8G8JZ6JWvCIvZmJgVg8lI8Chy8D749zqRaNjv9lSAufDtRhm4Tjsi6igd
ylRMtGoTbWgNr5wNgrW3Zd/mWe27eY/gR85BuIbLDEcCuvZ8ivsNrABNoKmYy2KazlmggKGzlwkx
ptx6xeaHUQFUwgH1Qk98UXbitys2WfMtukqhcFPHiNZ9ChMGYCBg7FA06GUb7mfSmoYEM8E1FpPB
q2hsxGbF/ombCnmrotiKgEqZw3GrNdh18DmrDosaOholj8houE+8tYdx3Is1l5c+1AphmpQcNbYD
vIPEAEKYvtzht7z5AxS5YuS6uHdP+eA2ECpr4QMFRo4yWQDWQFQvNjomLB+hhQ0bRD+sG4oIPrSw
WRfHVIKJ1PWlek3xi4xOKoHFeq8AFWidCj6N3l5/kLuAzyXkDhEETTgArDvWEN/wLOaEAOmEGHcv
CV0vh36beYEAKJAgo1Xm5UScy58qI596jSW1EWwi9s+VAF5pyDD0yTcIUPsMImkTUgyApDMSJeTv
XIYEJtEFZIOH1MKjpUBmDIVe0NCQyykYFdDcIyGbIn+ewDkDmPYGBh39FVjZ7N+YGcJccs4llJ17
v1gz0LeFy5IIpkXc0koONgNV8TJGxwwfFdjkGB2BiVQt9BvDeMqazZfZIlxh0rY/GdjNzZAg8Z3d
WUCV6PMsA2hizK8buly0E7AFnSGs7mZgUkubK/8DqyMeN1jHjTEn0hBQJLVns0fvIvYUwciTXz1e
AalzI4QbOwTszl4oDHvJxF2Es2pYis225Ji88Pgo0WCvC+hKHjFYYQnfezfOMz4xClzI1chEiLpk
NjIk3B2HEcr0DdxGNKHhRzqNdwn4ngYXHEFQ2j7/+1//97/+36n+D/cjWSRh4ybxv+IyWiTX+Fb8
57+tf/8r/edPh+f//LdtKbKhypZja5atG45qavz96bC6xi4/rPwfI3LyNAuTcHLHFz2e2nW/inYw
Q/26//OFnF8upH+9kNkEkZ77WTSR3MPeu5gN602Tu3o10q1zc486Vmr0fr6k+tuXM75eU/JlOZbS
/DqhGKgw2ieTt1z6zYfMW3mFn6HW7ZLgykf9oXszbBkzOWtplAHlxnQ2sjn06qlLk77X0UDXyaqG
v2KJbtrbJHLQ+vnDfvtZbdOSHcvRDEd/uj+Zpu/NpC7YG/fT0qLNgw3E1F7b7NNfnoSqfPMoFEVX
HMuwddXWxKP645k3ykOyE8khkdW8jT3CORGqPlQAjiYeKR7e6g92SZMJUuPgaAmQLG1iy59n8X1S
EI9h1X3rNoo0An5LkgOlXUhW1s83Q5G/+4i6YtqGZumOZZlfP2KiXnM7ld1kErorvZ5a8JZzfRdb
4zv5f+a0sbm++8tycb67L5piOqos67JpmE+PwFaL0KrV2p7WRJLWWlerZqmyUPODTXyst4l5aZMY
aOR2axWV3Svwc+rpHM7SXmrnrttOPU75CvQ/nuyNnoZ149Vdlw9GNc2VoCVqPjJpav+kEFobrgOm
TXo6VSSqHAe3U5ep1WOjh4WIr5OhTJuwcy1YVmwgHp8glNGyx/ZAKliF2vRu6QPHhcj1YE7o+GNY
OvuA88ZvtnpetwLLJfTHOakAr3DuHQ60lHHUVX5p0MoqDa7SptLWaoYlPmJVBfINMvvbpLlO2Su6
CedcGjedsvJI/YJmed+3JcXkOEtb69zDJykYSAmjWVRhWWTAsRuqDS1qcokel8z55cl8uxw0zTI0
w7Y105bFcvljxSpFWN+8Kys2gMkXT9P7SAIQrjZJNnKA8fDXKrc/r8DvtivNVAzbsmSZ6z5tHa5s
uJVjpvGsiJ12gDohry65yvC2mKYW3AuTYZc7+vma335NXZM12VIsS7WUp4smbqrXtyoNJsGF+Lyc
aRRxZ3rZtaRFDBEwzdrV7Zdt57vvqXNrdU0xFEV27K93VpfvjXvLk2BC65tjcq9OJQ7Rop3lU4mh
edD5+Stq4jx5Pm/+vN7T3pMbeVxKsZ6sqeBosBmjMTHh9UjXVi9ru4RdR6h/J+4yHwjIDsI2qBr2
V90bpt2CNcC528k//PbPn8sUG8rXz2XbBv6+iqppqm3YTytsn8l54PBgpkFAm+AdauvDZ5OrSKQD
WaiX8pU3Ud0E5nWuXJdGdJA5NOS+dKfSyTeuvCvozm4ymdcWbwwjFNvoleEhjZZEgJFiVGQY9kXL
DHp3IqzpNuwTiuyP8j1+9uFSzegmDyQQcQohB83kLv+/gLxzJ62UxVfQfTNhgRhtQw2WCB2XCEO/
kcOQaQBC5qUkHCd9EJzRhN0C7piDcLJi7FFaNNiPdR0ffr5hYl083S9HUVTL1LhZjiE/rZsgN4J9
ZDvmVPMO+wdYdyVSvFSZuXz+Qf3w89XEwn++mq6bvIiaqiiKofL3f7z/TmGphvzgaoqFGUamjuTo
5FwxiPv5Mup338owTPZ/nWORU+DrdZSsTuNrHAcTD3eNJunfpWlWkSb1kSQzqVqmvCTioDRv0TAt
wxGLJHEJuRv72viefdTXHLoqSvLHPGgK2GWjCN3NXRloOVv2jU7gtgk4T3/+0H8XDtz/Pz7z070p
Q61O6qoiy62GnRdsDYvErl0O0HQ9/nwlRfyq58fw56WeisXSMGM3rO5swwxepINxpTWdetWokRlO
3NsOc8drMW1wy6wuv1z6732Db2mamqLqssF/nvaNQMvqwnaqcBLIRHb1Q7YELJ7SgxMTRNqjZ4H1
i3dRTdBMOfvl2n/XBeLajsWasBxV/ywz/1h9eujlfPUkmuR13tX0D4rIugDJ3kO9KreNVfQybaMU
uJ8sf7nyd8/WNA3xfHXTtLSnt8x57IO75/oUhe4qL4GEyr5KbK3mtm0qgn2xu+cYdTJyAKxRHIRm
MEXtg9OQngNVz17//HG07z+OozmKyZssO08PwdUN3Qz0m7HwFLIER7W5Cs1LgdeQCU4AI4Q0wJUG
6jBaZdPcpmoZWTEhZ93cmT3ii7fHLiJC6g7TttoEi0eNu9U4pBv/sIuDNUlpmNumOTL3Y+v6W837
3fqxdVs2VZXXW33er3IprJzMvuHvYk9lO21H3nW6x+u9AASS3tPY7wZXppM+UkwlHVgG9CFnrqkE
csdMEgxE+vigXLGOMtIPFWSiNDHLjSAt/fbM/z6Qbcc2FN2xOYls0xEH1R+LzbymvnqXqQH8kgEA
s7HbUvVGZdVPYqkb7Ydq9sut+abq+HpF8dT/uGKp6a4hBdyaqNro6vR63+1VTGOT0T5f6rA7IxNc
+reV/XeB/+dFqbG+XlS6Fn5tOBUOJCBy6jJBfeFi6e5el1w419HXY+fz6zny7Q7GgaVZsmIrBrvJ
18tmqhVFYan4k0Ze7rkmj9/hjK9GvrQwiovPIZ22SxXCj7L55eX59hubdHi2QoXHAfP10k74CK9G
zoP17krLN6Ct3Pt7CyG8+eHtYS89MIBlP91S2T50d5IRCWHgRKcBStP8A0lwrLuJ1VHsl4QZRhEg
dYPGXewMQGEekGLlrebOi3g93/1fzl/l29eHG2dYjqWq2vPr4xr33DNyGZWpw+Q2ufCcahRZ1nIP
797bKvFFLTAyP+vGzq9+KYu/eyMcXbY1qnBK8udekLOgMO9KHU5UjCHtqBMBXkmAT9LCU6emuzON
3c+P6pta0KEBV03HUC2d8ubrk9LVJpL8vQS3Q+mTuSsyKMmtvE9/vsrnbvl8mv5xGefpFVDyq940
VaPPvDWgQjWziHXPlvlLjpBi2mzIKhv5vXLpvDqwF2uRdfxAQ5C0YV2nJBkzj8Agd2bDbXh0XCyC
MWB55QQ2kaTO4iMhRyrkkWP1Xi/LdxIKCUSwdtWJbhJT8G28JZCHU/MAP3N2OxDDoV1uhzvU13il
bXP4NuESGQ4MuUjtFmDCaLysM+k3TUeBovVqnI0zJAQxRGnwy6LZZGs8uxD/rZ4BOYKZitXKJTFZ
4Q9d4MUVBmVHdfXbfvnZFP10G8Xp/cf25ShNkkcNvSE7iaviPNbnlLzfpqA6JeQtFssN33SaZhvW
uky0sUL4q08J/fPj/O5sdGihdEW3DEV9fppZLmlm4F1JpOeVvrfpothpmCrwVjSt/92lnr5xmCuq
Ue4f4SS0+zFYZ9CnTXD1D+nXhvTvutuRqfJNTVU52w3rac+qfauJ5NxLJkDuCiMJ3FcmD/T30MzM
kau2irMR8D629vC/gnHT/NItfnM0ievTXgBWaYqmPCEyaWarklaFwURGUYPfHzWe09XrEaEcCmFE
ECv9Xy/593bDNVXHVug0dFOXn65p236RBFbA279UN+WHfimO8tHcMSguPsKsG+2c14L/lh/JDrUC
GC3jo4/mIwNg/zCO5PICD+HFEu3Klb6VL8Y6ec3f1O2d3F3CP9/XKa8UeBIEIXI6IaUfxe+A4Exq
GV3CK29/VLdq8adkTPLrpN19WW/kNQFAWxw2X5hVNS/K9nHI3tnsN/ujebRfEfVb6/ytOjYr99Va
89q67/UB0dZKiKs+4GWbR/11f4xehG8Ch0lzvC/Ll+aoIWFEZgDI/Y6GXD7yV//dxcrtNCzVcRza
N90RS+yP19O8unJq52L3ZlQCwiD7W45bEI3fV+vfJ+zXSz2VTmrThHGk7sNJ6swDpoM6c3Ma51qb
qghhbi97TK3Uw89f79s35I+v91Q8aaHkq5meRxOlwP6DmSITHTJ1fr6I8veJ9PWbPb2HSXJPg6BJ
/IlcrMycUyned5t7StAtVGzQ1/BxG0hkm4pGM5fT3q1mnPG4n3X5LBpOz778Tz6QKVsAcpajWPbT
B/JzAAvneofzLC2S4FW1OvLlIb8YFrm5E89gqE6iqrtsyou5HybmrX2o0l/Kgm82fm7KH5/h6ZiO
dDMtskqCY+wxYUdI0Vwe4wjiKYOma5fuG2vd4uUl/9DOv3x7scF+PXK+XPl5r3fksAh9sdczV3g8
snZa2myPG99aWrdtlC/zcmfAvFD/+zOCr9d92viN0i78RxOx2G7tEpsq4fntDLV6+j+8uUyHdA20
1bTVp+IkTH1qds3wJ1GyUOxVToiYnthENAFIXo81Xp7Ne+qN8NAwkclnwyiEk6Y9fqs7v73TtJuG
Y+oU7drT7qFpTqo64nCnRyjha3OWkrpN6XcltZgpHTm39m+AyjdNgiOr9NuaoaqGIj/3JkqYNLas
WPQmeZda4qZttGJal9DWriOKwQbJYuP1U2dSm/Yvb/p328mfl356wqVvmbdGuyeT4oGxL8kaTL5z
6fTz+lX/xnG+fsGnLiiUrrkWa4C+seq1bfIZYMnlo304omCi2aR4AgfWEBXK9ynFkxZdFJddJP24
hdD00qm4+fmGnsOGV/nzZ/v+5hsyELji2I76OaT547xooqbRr04RiHJO9EUJzg3F5mZOaYEtAgQK
44MWLSW9FAbUL9f+brWBMHJMGSx9oOCvZ5WVP6pYtz3cDW5tRlwJkF1SLKKkb5Q9HdKqiuesSz37
S83xDa7iyLxnYKmqrFuq/vTU8yzZ25ErqwuoxGo/LgYKgjnqgWpqZH2pmSgkwDtY8nptVItqNC+u
G3LnSpQhRG3KH8Yi0GCDdTAPQUB0Rx+Em03WTxOohdAmsjYKz8MvJ8B3J5JOe+RoJl0ZW8HXW2X7
lRH7OlVSjpuOweuRsheUvXz/8fMzEQfJ81arG6A2jsla0J5nclVV32ynvJrTO9wRk/mYmTFl6gJN
PNC0Mor8+XKfj/iv61maLjsgMBqP4+v30go/VFxZ8yeZQgdx686jK2wWgBDoQ7B1rsmIHUHygkEY
4h65p+taxikMadfpap4+MEOotS7kaVsfkw9U2Mvwt4/4TS/uyGyHTMMsUEn7eU8soyQvg6vOnhhA
iwHDAhKM8EzyQAtuUf/KR5BUrN4fxC7Wy0xZKp71y5vyd7PDR2A2CzzF9qjoTxsIK1lKbw/Tn/CW
AGMk1fLR7BIknNftz89D+a4a//NKT8/DYQ5tR34ZTRLKVKoLlETXimY2enQD1+5UDdHp4B9BII0Z
WZUPZ2yJWemdPAkLM28xSC8A7LNXjNl+/mjfLpU/P9rz2WTmCdNfA0ZD2ZeDazupMXUzYJCyUu30
Eu8xqFTfSr+EjXdf5jQvNrOauIg7pi8P7uG40K+Lm/5ulnWrlJGHw5C1iDv0I/uXVf3NS8Qxphq6
o5uOwgj166I2Q++hFWkaToqoyynauJfcbcnFEkTpV57HNxuDwLdkjZGMY/9VODjcAaV4AJ5EWGUX
fdAsOjXZ+AU8Mb5bGKBomqEAydtMf54KlFqV74XqaurCgA6LGc/8zVuHp2BapJtb2pGsVmgM3eQY
wGMqUVPSNZXJwQwxRnx0EnQHS7eL7ILoepioywhmFzxnAmHxzM7lZeCuAqlfEVwRIZ99LdyB8ejc
MHVyJ7nRrxTMmMPlNSDCyJxM7iR+ozLG++/RSnsy4Q8bqWsi98VD8TXC5NMtdvtOPk5RSCxvLW9e
X7uFN3BgIqE8F8KTxyhyB5HId7wawkEyEAdAjGgNT0XlzXPR5ECmItMJdQSTQUR6j2NB9ygRDNEm
qBa2Hp9z8niMs3T8mGAUv0GLb+NMIn4374G5Nh9vst8xwAfrQQyFbw9LSpvfHxBhNrlVtjX3/aHP
r34/PZLcKmFUSAq6IgJqSvwyrtuAn5FpV/fFLGPw8pg0zTFGYr9oIF9hSDpJYOuNJXOJABeXn7Ij
4+yF0lk2SaHq2TADIRAgiU2HNe5AWDc7GLchwFTbMiRd7NPc4Z28TK1v4QoTrqLRPcbzAmIpolAy
OKyJPlTdgPOlrQhvS5n8DrnjvOobi9DYM4eCcUzQp6O5w6BDnknXvo3nLGLBpBU57eIBK7Hs2wiX
28WsqjoSzhzX+V7veyhSGbC36pfrCIfGZHJ73Xe0G2ygt8yDq2r3qngiv9BcTOpNvMOPuvYX6U7O
OzlzDavXEImRke7Si4FAkg7DX+5aIL0vbfixWEtWLf4J58JcgaIX92p/XQdrHoCOi5E3SO/ktg78
goTOWQWB2BKm7zCkWpWFKBKLQZxiknaKFEPulsbiSiYTzToq+L2wQ9jVTte4kKg4bc46xiTGqFpl
MyHVYwg4rPGW1Tr1W/ymlGsgOyLmP7iwiB+IILlX7VQAdP+fs/Nabh3L0vQTIQLe3JIEPSVREnUk
3iB0jkR47/H080HT0yVRDHK6o0xmVWYkCGBj77X+9RtcFATlEMxBLORnASXh+g1m6jP+69ZL7L95
BPFI5lRk7vVI9gad1Uq8z2AGGtifTSMmvohmN7W7ZmBiZUsJ08t1B/e1ftHQWfGwAEcmkm/n2rzU
ZxL6+HLZ+A+ucqRfM+NNZn3oEFgRxRJf6+1cUBFhRhvN1l6BFQzTGA41fW058RhrqjgTm1g/if1d
191bdoLaoFl5TkfiUTkNUYWGw8SX+7tMRSfq/qvTvb/9owtzL/2nx29qGlAPjW7mCQHA5WtSw0Ul
ymzSJDALAbad8tXFkWDrODON9FAk6GlajiJ5WbIFlTUGhSYKXmIoizsTRo1/5+M72MMGFWA0L+MK
BmKJiornhfAuO8BX7dJ3kTjKzM4SLN8i8vmg6zya+QJjPgXEJcsPJeZLDWvNq1G3KU9lOS3xdcDW
KEW+CoFzLceTzPuoqnvZhQMBIS2l8k7XaboOhVfLxCVHuS+alfZBPqdY4h7NRtIEwkRXFr14qNJ9
YZ3aAMWR+pCriyQ/lhuY2R0ylELGddOYDNBP2ZwKrKkMvl3VmCgKNsQE/WKjWM9PwSH/g2s0K02a
i+lS+OjwpGAgQQ6y8eFKxbTCpWIg8jPYeJ+Ku+z4qfxT3/z+UShvFMv6hYqAts9QZYUBmUqp/vMw
U9W+E5MqQEhLkfxU74U/6gu6CfWYv7MfgGyBqb3xOPWX4K14C17bo/daHis2PvWdPYXV5PMbJ9Jj
h+ML1lJHNmDxrfirP3sv/ht2lMfyibj3I4YREQnq2DUlx+bThDmN3QGnyFP9MP4l/gdE8k/5jzpm
R2b5hDy4U0NoemDLx/Tv9VpDutCZKMbICxqHEjoN+c+bDjtnaFLBpyyFuVqaZJOOgAPTX9c/NOnJ
a44RzYrk3cBYLj1rQ1UpwDUKPk09Q7fEqFKGPoKtk9uw/Sb54Yvq7954pV8w7lnRDQPJoN1jzm1Y
59MlyyhKQ+yaCCIQdhXWiQGTYSrMl4++QQaOA7FM3JWUSHpCYlEPUXVRxjcqit+PWJIURnMaOINl
mEzbfz5iz2rpzwwzHrt+tT5YlTXJh2OcndpmLw/wc0kFGLGe9saFfxVnwMyWxYxfNWB86efsArGw
DNeJK+YXX2iDz/FOPQ2K5A6ft+euvwAG2DOirDDdGpsqXTmrp2NTqePCSKKtKO4yawe1Nc76iUtJ
bTISkYjQaQ5BfaCcp8mnom+AOPibri/n3wDE2a84+4aVRlciZuD9M6bOrxDGJ8f5fPJo2IvtBHc2
++m0Wd644q37HsvW77CCMWRW58LMNHABKt997GhTwu4fnXBDgg38akyzBDttFsD5LRVVdl97cP9W
DQf9aAOHxCacsQkg1sGj5PqPu7ACIFBpzIxEWlxZP3safe05oR93/hZ4nIE0ECYgTDYc2/T/A9gb
a/0f39r46L9d7OxBZFYuG0YVJ9s2u8tJ9NsL79VLxIxvH/0FzVH1FxitnXLjFn8j2ONlLXkkjkCs
Es8/8SDvFSUNYLLIxV9FLuchYcGDt5Gqgx/g1FFIU6YCIpR58SEbODtyFK+QWcSlHMbT64/764v6
9Qi+/ZZx1/u2FvJS88yMX/Q82x07quX5/ePjp/L4aE+ma5IBTrhnT9ZPTx8f16/7e5r18xl8/fVv
1xVrJ9MUk/cMtgC5DLCtjrHJ69BSUY7UM6s85pl9/aK/sSUuCm5iAqDQjv3ilCpt59Vp4/TP1jIv
JrPX3XxOvMjn44LDAz1POH12Zp8msfL+DA2+cNiSHUYew8fH3vPv2uLGs7+01JkGcaJoqmRa5ySI
JvLdRgtjtp/yXcfdLUxWpfMpqM95S0l2a5D/6/ga7x3gWIK6ZQHpna11L6iDsq3T/D4LDg4kiUdD
tCFsyihJ8I7tbtybdPHmdANgRmVjhWT0c13JjlR5TiZ5I1jNOAhmvaSBTtxJ8kECsiqPdfCZlkd6
76E7BAl2T+7JqU+K/2k1N37L17XO17gEhsozphNXzsduMVRUnb0bT0h7ww57vF+5kxWV78K2yXQ4
LG8d4ZfunXpMHCEhncb87N4lqSms2GQ0ISBAbDdKseoIHT45+VT9jNGuYXm272Iabv0woBeu7Dic
lvShxvzGeh+hp/Mb//5DzrBUZySpZUn0heGKubYGM6ScGEzYubnxV8+DtebWi9RLF0FQ/OEFaSrG
bZQZqvXPKuNV2Os2XEYxRmGcfapaZ1uAaZUq2ByDxVxXYNz9S2mivBLPpoIeCgA0itqH6/chWeNJ
/PtGqIdkyC9wlc5Oaid0XU+1AiLgCMIhnM6lw/Z8e0jTVQe8gUzEx+berzYpFkLxe+a+m8Vnn8Et
pmUUVDJpkAEY7UuW59MawfWAHaCP9NZ/SUxr7mPc40O4agaM3Cg5YiW9g8qb5Igp+ViktS8CDlXB
NH3UW+TM8p7dKUwM4r4JjI2GSSSf3BA4Rat3BUGncvnY5p81jX45xp7WmE1UyazI8PHH9S0IgdHF
ZA3d/A/Mq0jCrSHFnLxEAjioezVYV2H7YHZ/m7e41fbE9nlEAMQYzarlzNPuM+EZOCnYoY6Y9y39
pfhiZuVGNcm7l7g9Lqv4uKmGwrMbDE8qDOtUAUbv+lVXQVMojVkeYwPfZ0s3e+9UAoYxLki6u5hQ
etVBqRrCrZc/HQnBW/gpCFguulgE0cOrxpoTKBzch8bAK8zZZd4e+mJpfggUTrC91wakwZZmGH6C
hIGrtRrVTCmDdcBYhYFVnRpvXn1wYZBbcf0QM7XT8vjRqHXypD+tIl1LyX6o9HnY4SwMUQXwmNl/
vOAaquXMAhmv8vZBNVd1087C4SEUyrmCMHIBODqLs2WWiituFbvwv+Nvivxdgs0K26yNp1+9kIiD
Zruad1H92A/BXCQtfIhm1kCwnXkKmFYnCH00wUMKqc6KxnwYKEDdhARSrdsW6pvFox4R1b7n9esB
rKFE+edBk4xC+vlMn/pc3EERVVgkPqj1yX1Ss/pBLJOjr/o3drZxz772WZwVS/GQOsjYtHAsllAG
MaGCBcbLuv75XSoXZaYN/+/jOzs5LDWt0KNxFVPdM8rmnd/kf/3C0Dmcvl/irN+IrSCThl5BeYFj
eH8A3gHA9svFzVnurSc2bt3fyg49MTSn1PJw2+Nyah3C4M5AUnCTW/lVpl57M2dllS7ljlElQ7b1
BCKxinyltS+6jytShsdjftTk/j61wo3QERZXmos2wOxLlad5A0XsUGTWRqyNjZsry1jxVp6E6BRo
omWvakx1JsmkoKcni2U/KItAR7AtSZskTae6jMo12Qw0iaW7TuqTn2o7p8MpmfzVGA5bEp+80p0o
PWFxcGhpanjEfWitA+ekA5zWmjHpq3q+KcIOX5WKwC7Y5SGRlnn03vX9MIlbgCkBYMqJ8EdycxDI
kTTs9dsirG0XrOP66vs9BP1aGzBmTBqC3/I3N6uT2ow5xKA86j4R33000/s3PstEm1ceCl6xm8Sg
nerwCff8+tUvVU1UDP998bOF2dSdGbkK429z2LVIGrLRiHfkA49KlFHGgN7q+hUv9d6IbxglyqZo
MYAdD/VvS1Ty/EwWYsPbZv6jlB7rmJYAFHCoX6BxNMouBXjqoH0pN5ieyliW/FqzmiFSGZtI/85l
XpEm+JKW0ApsUILPo/l8bvDH+/nqoZkgyN/aNhlRy1O02O9frt+zdvGz/Hbpsy3Gk8pO7Qsx3Eoe
9p88Wk9tZm6N3bBjzswI9XO1iIJ3OQg2iksTXq9UF4cuj7yVeCuyV7gt5j0aDlstOLUYTk1vKgfM
7MtPryOll5l+Vm9dFY46aSB+/O6Tp+450SaOkd02wkrC866vFqmFZ7UAlC/ukoR5AOf2XdrhsCFn
O0jY8yjCNdwz+OY+x1KiRQRrRt60bQ5RmNphDXAsJfDo8egWmq0D4er6g7rYrikiEyAG47rJgftz
cVRmTaFRabyjV4L5/pLBupSWuLQfOiCD6WRikz1yoI/Eoyk6LAm0u379ix8j6jhGTBDyFfNcmVsW
buNaYRBuha8PoayPfXNvKfSv1l2vbWvxExJ22S78W+3LpRXCx2CKzLf4HM9n0XqnOo1YhQmahX4C
Mx+tdAsLJc5voHxfE+Pzr+D7hc7O1NCpEtGvxPEJs/yxvHv4G9ureTB/fGzfHrbYeRL36M4/Zsv1
mmBCFPTLl1vMl0vHoQK9W9Jh5quicfaWDaFoLMXsg61KDGFiQ/ugMY7DQ3ELb/uNNrK5giBriP34
j3repgWpKpZqUfXPpZ2tFBrie4y6K9t/3t75tza2S/vLSJwFVzT5o3h2JiZClSVeTR1hMcJQkxOS
KdAlo2Bv64/wWGDe3NR3X8QZ4MmDYdKOifKXyu3bbprJcmpGgRBsx3Yhw7uDT9T9pDBFLtuM9FFY
2rfkDfIvhJqnqsuSQtsLNQCY5+dXmjv9oIYJRgIcWeGwJN3MjGaUG7qTYf0QTL1yF2Oxgs90msxq
/45yNvH3TjwdpEXJgOEjT+Ex3hIOXmpL4XGJeBt8GR2crWwpNjJYRmq89UNxpGhmmW3FTHpLNtTk
iEvLjb3i0vsGJlZNCV4kIg/l51NgWcVS5XrRFsVwSmqpx+UmwntA2RFP+2epvbE5Xn7XIziPYJhh
qnbW7uZqXtVyBA8nT+86VGBJiolsv2jENaWSGh2D8ATKcOMux7s43y90nQObbn98sGetaQW1hI7S
RYynbdSYmBPp02kPeQe3Hsp0u0joQoTOmevR0Qg/B/cWAf738H9cbN9+wNlr1cUwiRIFGMnHSNdf
pe0Mppj4zqTcY/oa4hCzTNKlj72Xu2ukXalOU/y9nZnK66+X/5unYcgmpxNAExvY2Tvvo1YuVMff
6uGp9LoZ4K0ufVr0z6LU2qFlMUlcOPHeycrXEK5HSL94/SeY4wP/9UIMZgeGZkH+/6qvvn3xshGq
g1YMwTaItcVg4U3qL2F5JN5GcSZW7WEttW+yJdqIjmQDHC5T5veTBO9oao+kvSspKSMn22jKyOUp
/XXlvxvmsema2RBy4oitbcpHX9nL4R/HcFdidfxUO+IazZUkdVMV+MQs5ZUSt3ds2UJDjagfKyyO
rYJQEMI51UMwFo4R9DWG3FrWzBKsBxoGaVaxyjS7F3diRzmT4fXXTHusCDDyTQE7xJkpzHrsu9o/
FDU5s8xThwHl6MMP88lJ8E2MHlwIBaxyrCgsX5xK7jJisioZB+r8MIeLId6CMS+iqjpzIklhNDay
sX6+80bxcxUKSv+cAq+N2cdwfF7+Pq9Wn+oDRcm/rUFWzh++xwdypGx8gfGY25w2AYSJ7u1WhXJx
k/v2Y86+BqtS+zJsjeIeQTrzgzwq5oyAGUBPTZ/UAWq668vtIrj4/e7PVnxUq7nmVeFAvfB69Cfz
Fa5jC3v7Np0u90yv7OuX+2KT/V7d/3nYZ6WBVlttTRUmblH6TJ0wWzl5Nk+taq5XyVOMoaovEorc
4cVcdQvRuks1FfOEvaalU0NAK6zjLeVj5SKSuaLdpbuwCe+0viCtWsXIFdp8MagfDqkjFL5eNEtl
eqtqWJnxUVPfpKRdVsAl9SCtHH1YDynGPW61ql1lXarsKhWpBenh+i0bF88ROhL0EsoFFmwzDFlg
9QFPeEdDsLBYX/e7+/tnUFx30k34AxG+j93kEz/yyeMDsO50+oSDMYaRU3s74W+wh81ktZjYk7v1
bI31YUJ25um0H63HN/sbZc6ljlH/9mvP2rc0ENxEDYAqNYdEohaTqHae3DNgEBLJVqKFlb5ffz4X
ofbvVzw7Zy2nQgBtMjRVq4OCIM4kQBe3rdz7ommZA45dhLnkIoFVKqHtFl7NzsyNhllMihIEn27X
+emNs/hiM0nVRcFlIFHnePy5KQy+0xqKV4dbtx7AGklGqKIHlfpHdILZ+FXCIJ27QbwG9jM5Il3/
5If6sojceZkjMpRDmy1l4onHFFV0ly4qX9k5PoYC43gWG/leKhaGc2yaXdHurcjaCkJy62O79C6Z
xOsj9mXQbZ1VrDjN9JUkoAamWooN66/L72/8Zm7RNSZBuSiE4jmpwwXGB1EeryqiCBom8hRVMMVN
9vsccDj22pmGR4B+TH0qXOTEqQgNOV9Q1gfExfyx/onZXY1KhWQYYSNQKvo11LFmZqGIZSuPNNlm
+C2mR0/opx7dcYVz4IAR12D7fWA3iJIb4mK6v9cXlnyp5/p2+9pZGRv6YWP4ynj7xiHt+PL+qZg9
jLtJRRToit+fYpBDxoJWQpHawkN2QamE+JSpu/F+qH5G6w/QwjQ+CZIy13Nb6p+jPLnxzV3ED77/
0rPKr+3EVvM0VlsN384zoB/CDKqBDtoBvtTOYYEh5J8qobZodEyVocE5MJUxwRL1Yh6ybarlYcSu
LYnQCtefBr26qM3RbAQXOVR+ruJNHW0ly1jUkV1W7rwSnfT/peCD/s7TOJoZBpErHtbG5TiqzrqN
nz3EdTwrFWzHXZU0xE1v/e1JR3OhV7VHngvSr0F9RcA0aiP5yWowHVHu6+/xUjf5/eGc7Uh6Hnay
31KHM2oFJR4xd9EKJswwmmZ//VKXTl9o8BBsEZXz77PDMHXlPpITA9Me6GRaJtoAMFqKYp+ZQ9Ta
Nynql/pXA3UKkkjY14ixz45DQ8n6MtMcYqew48XivF0EfT+NykUMzakFVx21TyLRPkWyFjSSmtrs
xk53CRIxx2J3FGloGhzcnztd4ADVRgIlL5yVNFqDTWTMVQMVU2qcQLDsUbauo6/VZBcbNyC7S7U/
vRXjXANgxBL1sy9Uk+JGVAdq3UQGlNVLiL67uIBnOfwryVvH1zJ5aapN88dZJrIxNfp9lL3nzh1h
ieK+857+x2//x685W2iWMvi+gE3Hf1GrfV2bcO6xd2cFH9cNJ5JLvBkThBSrIshgKnZNP5+7Re9a
49kFMRCarWgmS8HCopThai87M93DU09Gm+sJ8TrWZExS8LjERUlK7Kj4rHN4lIzb/uSJZQ/YKVnt
+D3U4q3FceHb+/4jv1rWb82IkvopZzMmOon7CIPKKR7HvQhRkQdQHujuPNVHsLOfMagq071edowX
YULfgs++VuFZ3QgBXUE4Qqto6Of4WVWJUV1bPc244M3DijD18u5rJ/D/wo0tTDsWFthmssfhVyMH
hT0ENVs96Eh9qjTvf74l8WsMenTAvNGD5Oe7Cxo1SConC+49ZlfSY09Sk2abOXKy7fUleXmVfLvS
WR2iwcusDMuL7kthq/cMQNpioo7uMO1CSZtJ0OC51awNdyOwyfvLvJuZ3o6zLo8e/aJc1K0A31if
oSEj86myi+Dh+g+8VL2ZJo4Oo8iGf/3CD9DM6tjYRfeskFAiZ1isl6ZDtDPUajPcF8KG1WKwrINc
22isXma3Es4kPky84D7NTaaU4uTGjxq7pF+r5duPGv/6t2WbuUA38aD77OOQ6UGslFaa6ezpYrdn
T6W6cQrVBraioB03WJMp6xoFxf/mZ9DBj1CCPoruz35G0Aem4/6XBo1Q3z5td2ajzQ1M/VF5VbW6
KH1xaZICL/Zzp/+UG+WkIIHpuujGir1wspls81AFMYizjHPSaR0UmhNDB7hv5b2ifICMT4LiqZSe
pM7FpPD++p1fKDx/XO1sb4vDvC41o4ru+2FZYpMGVBqFvO9j4JTTugHdcm+98vFD+PXK/3ODX13Y
t1dOlR3rTgOr1uzH0PZ+ih50YcR36sDUy83scU461HTS7W483NuRXKFKNypu7Usrd+1nnFVypWDV
TqDDjYsUkkm7px7ee9n887HcMLN2zXb+RTIJpJfxlDWclTOEgKmPPZZERYwbvzgf/xRGZ1ifxrG4
IC7ETF6P1AhwGNcS7n14LBXoCx9c2ZkzyzUmjl/Pa1WdIeEyMVNE1RZZdhmI21LSZxoUg9acQRof
KrvM5wqhRh7M/ZkqHvX8BfuXuFvKxV1ZzmNxF9RTqZ9X/uNrhEnE0m02LaHQ3sppXbsrXkXsB8Rm
wCv5qHjmLG6ximKbIbLLEp5cRZpa5YuLrbjlEp0Z35WCOM9eIwv9/mQwMVEGElpkZrRxm6eUkbJ5
Z0kBllsorgbvrhbXYvhc6+YRK0PMLHlzCBtaij1TBouo3no5J0IUyai6TsoXsUNTIGdzZNtzC/t7
DC4peIlA1b13uSMmoS/mEu1OK+srC7PTzjn4SWH3nbsKwz2ffp76677AgG4aCuswmlcGfZKmr4UB
7kRInrNOZJb8oYIwuxJpn8O0xmhz8O8GCatA5QCbR1Gw9RGDRyMup1X/FElQwl4FnPMwS7GaPxE7
no/6R/VeO1eb6tGdhpVooabTNn6AIF038Nf8t9rZaMVrR3Zf8xSAX7hvDh5G4baC/e79LZod2XNt
jDS+eTFbYQJcNwPz6yuwKvc5NwjmrsxJXT44jK5SaWl2z3K4aHnVcsD6+NB6KC3SyVXvh+AlIvsi
BtJutSc/IG+8RSmFn0wtqgii86mHtUNqdLO2UvZ5jDPbNhD3WUeulqVR+FN74ybLXDc3BBs2NZYQ
REIOJPeGnDkWWYIDQT/9U5yhJ5C1GQP2qe+am8ERtyawYW+WL0677wXQ5HahDY8yk8sW93knLx9C
ZF8ePHj1XVUquu5tLi7qvEBjt4pcW3mL5bsQhr9ApSNNRH/uiwtV29XOTAjsDldnY404Td+lyjNU
BVQkPi02jorIcD8EmbazgPCbxAvXkGccmNYC3hWDCknaevx5uqpIwelN0sX1qe4Ud05mTGux3gw+
qnjDnOcqPqHKsCjS+qEBEqUip2kWMEwMSB6o1LfRua00D5wmekUrBr1B2+sR0arZuk3fgZLxJ5pW
sR2gamzgBllWs2B0BLt72pnKwq3QI5unuk3vcymwBUdcDC0wPCi0Lq6LotwUQjUvK2MvwHQwyExw
u3KWAZ3GpTONcc9vnXxfmsGy7nJEIC8h19GFz5yYpyw+VS0v1U0XRViy8/VHy3rialXRkTUKowK3
iYRbqQNtF7V/C2kXEPRiwLfyXlUlfYhoBH3ppXGimSsNsxBdo0cXKmG/5tTJnUNI/EiTSixtnhBz
UPpQl6ZozwpnNmrl0ln3CBJMi5h1rNlZmc3K4UPvP7pmx1ssi3nizco10gtZhDtqd+V70676cddg
4qDKD9BqA54HWUPNxhvpSfpeG6C8ZQsL7VDPMHwTep9NKT77efQH1T96K4zPLORLHlIiwpCE6t7E
F1+LZ7pB+iWtqqllC8/qmYa3W69Cj6VZ/yLyXzJnXQnLHLlc5E7isH9QcvIvCGcaIxwgQzWqBjOu
tYt+r4Z7w2OhmQTzaGSiyQeZSb4gZLaYB6u2mAcFOcPasWZzLbDItka9WilOI7hqbNZilNqpuNaz
TdfxEdcL/rLqr3ppXzu2pK/Sgf10xddG8++78yZ6ZMnGKJycftnkMz9Y+URI9gTORdoUq968WJsZ
4iBxDGSGcq6qhyTcdIj29LeMeOs/ADUeGuNsielB0lbzwlqnBUb0fxgSJPoBk6xWCtdKgwQG2d31
ouBiCYIb7qjKt1TMuH5WQ33uD2Y2JOB8fLbyniEiQO5IcgN4ycIbF7tYgXy72Hknb3axFfZufF8R
Ppd+opR15U0jr9zsvqU6FjbX7+2LOHB+7lu4HMDOBj/AAuDnzYVpRA2sq2zZHFF6FIAeyDYjU7e8
K3prhq9sJZ3C9n30gU3fowgqX1ztWiO5i5RiVpbWlgEfsIseES0Y7eFpjjoZuv6yXCNxmQvCwSQ9
On60fI/PCOgYumFkTSsF1jmDqDgkodh9VyFH1az4IE83CTkXXfjW+wSV6S/X7/ciamCN1ns6o6qR
lfzzfttB1hzFwbCl+jf+flyUy9F/sWxt/SM6BdIOtx7olzfqq4vdBhTa0a2AXhBuwc/Lulqa6l2E
WB1D365eY+KhQ290T6rVbSy2KKyYIs2f9hFJAPIODZUfW2sl+ptU2rRVrQVmvzcexFjQ/Xrx337R
WcEX5EPq6+4Au5CVzNtVtB2eBk2IYNqdOJjMdkxwx2rNvFnyjl3m70sbiqwCn9Omnz2MnuFhbxXC
F5kF5X6t4OFmRkvDQONEOThVKwSuRGWEn+X/glcGC1+kEdcBb+RzHk3WF0OiB/IXVBIE79DjK328
bxw93ORAlXH9KX/N2n/d6rfrne0dJfbxaS21wbaialaw2MKviMA/mjv3j6rcR/UqLyAZKktk5M/p
8JxAwa0qONPIKNvmSTHDuRJ9djND0Geu468gGYPfDyEZRLEzl11jWkbviE0DFzltaN2FSog4+U9a
/0kzfDhGjz4T+XDKLKKxqIOPnSbBrqLeDGXOhKfrt/vbu3gk+wNzICDCaAtfjp/LPOytyvEgOW4r
A/RrRodm1KdOXSkKWU3i8GqE5CdqJGy6wYMi02EAdCAy8gnbkrx+ndb9vP3CQF5qmm+oXCFsr0Ct
N3wRuv7JPuP5pIZTfF7/4b99nAAR4cfQYuLPigTvbFsoRXmom9BD0FkLYwaFXDPFfwwBs/Sih/1M
VJ91wG+mZxItwAw0WjvC1Q+M6dZOceG7/PFL1J+P0HMbXSoFKLmMyAuypD2bJhSCvK7MpGrrJtMW
8t0t6/Gb93+2TrESFgo9LL+wakjsMbaBA/sRHJk7KiN0CFPsZt0HtCMg+Z58o8n/GuicfSY/bvps
3Rhdpw1Jh3Kjixu0v8msqoM712jWjVq/eZAY1Po1qHw7o2+sYiLLZGVRwlnmfMANGDbq8MjQIygI
LwKPVXe5ZzN59hiZFgpZGdGz0uBmjy0eyuFUtKi6CDhFVai3a71aJ6I2DUcKOkOH3soeXBEihy8v
JFHeJlU3xVM5HHZa+WYmHqZ5zDRItGyIE4WUd2MhXjj+sTTXRooh7rD898+3PwiBpRXU+ltNejEF
7NTVl7TF6QGcFLYlBvw38dxLk+0flzx79V6kR7UWjU2bgctRD7oDfC2tq8qbW+4x4NNMSp2Kmviu
6NEs9nlozPgW9fhRbkmnHHB/cO8k8cSxNtoX9yWah8zdhKD+cu1vBf4GsSY5x1yhnGWsNgTSply6
BU77cOzY4YPRCAEqM4wNNmBPelEcOnOlWl7/xr/O2F+LbGQxagri018+Xq0k+bIUxySxiGQNlR0l
9avVqdjlzYtshgLQwhTXhG0SzVV+GO6nwzHCALno6AIn1CoYSXexZLcDsvlSWOtWsIn63FbBC1Ji
XehaamuRierMseZaa+PTE8JRrZonU1wY9NujUxWBDZWcoSh0Vtdv70KVOtJu/vvuzj6hWGg9M6kr
3PC+/FUYjE3wgmN1R/yZ09w42C6xpX9cbgTgv8FWjRZHqZYF/hbHLkaseTpPlCXfYC8jShrBKq3e
m/Xp+j1emruM6lQMjEmmEIFvf16190srMjNIX9hEC81aCjN7FBy1qzLcpMWp9JFC9Xj0+LsxFkYh
ClbqSLrGMSwhPUonxHHT3bTsuvjNfvtRZ5WU00KCRxcQby0CzAPIlcOzC1xbM1yMZ0Gw1sP9jccw
vstfK/nbFccC69vDx8JCb4oGRuFYrBMU0UoYCCwosl08do1htCnLMoH9rxqLcSzpA/Y+sTmlHCU3
fsrF4+rbTzk7OJOsDYWhLcMt3bDy6kRPYryO1IOnS3Ym7RRIA7lFluvhxmUvrvZvlz3bJysNhrjZ
y3AqwUTD7KRUFii1PZ5b+O/WgKT0MOP/yqty6VuHylJZFfXc74xxJDl+E/Gtb2Jc8r/fCsJDCluV
LfVsHcRSqUmuiUEm00g0bNhDUzM42bgPXL/7S9wnPoP/XOns/RttUnSJW4zTrXem7oTujJamScOH
Z9IyF29Vn28Fs9pK0TDnNVA3+ezfkvHiAwIqVTxneAlXn65DVG4pyS8/BstQUDdDQvnqwL4tzl7w
rcwx1eA+yPYtjIx2ETon2fpb1DfAenk8mX4/8P9c6WwRBELTZq6IhWCG3g2AhbDDJ7+aOsNqeHWa
x87YReWse+YOmVSgnne9GeOuagBTn+aqrZOXN+r/Fppwo4m/RES2pFHzOyoGIM+ffRUR5DCo7Ja/
tcpFGm8iJH0CVF8AT6k5RXD17oj0KNI9buu6to3dctqWK0uZJ+FMHsvl5ph4J6O+YXlwcdtAxAlL
ig7UEs/37KRODCfN4m1W48+jBDMaH4sUBESA1xfopamnRRUDsCAymZbPlb9OE2ZJobArAJlYdD44
8wG1v/stMaxBsaSshI5aFUDlzIx8NnKhXXGKdsqpCP4W7OLXf8/FG4eIjn4CxgC2yj/3S9z22QqR
pI7qCZgRkAMoYHz1xqb0ZTj7az1+u8zZW5fz2GqHvoGFoe5TkdzLdzMgPRGhtSMX4M/OtIBISpll
FfuS8YlUGyuV/Qs0QOo+FCx4LKOajbuWJxWzzBqeqsSalBayGuUJ9spS4FtvaQFdb+2RH8xJpyCg
7BjJwbJPpT1Hoh8nS1ZVaaA74x80noh5GCCZ1KaWcLAa5dEDzDS1HEujZAahthKmLghnHH7Cf3Uk
QpHFnZyps0A9UEg3aK843gu/2CoGxtPFPk5JB/TeU6IhB3y3pHdN37gP2nDwjg6R620p79UERDUt
SCuLnM9UduzRhTaTXbsN87kX45Mb/82iEV9X7j0/XXAyAQpff+UXD+Vv7+Jsb7B61mXk4Bqeh6c8
WKLeS/HQit7VfzHG6O2tD34sPK69+nGr+rbp4VMq6YqifJFRxoQeo3GnjZhwxxqkAujw0cQy86ns
CBtfJETUNBedvh4BYc5qLaseZF+ATMF5VexUWbpRG37RHa79vPED+fbzyD2s+rrHLDgWXNirNnOL
thvjOgtjNrxAznVufXJfsTDXLnm22aiplJFCASklhZYXwz4bqU+VPBeIuiXYbCo38MEKBOBdvvB7
8tYdO8EML4vCaQbNMEd/rFCcI5qfOimJ6G4/T1Eg+vE0tRxsnzBnzZVVF9hm+Kp61kz0PCbRH0G/
F4hTLN0DEk1IcsjRniVSLBEyTa+vsN/eiyNm8G2JjTXKt4fqyVmS4WwdbRlGilyM72nQdD4OfMmq
oy7NHQ3fP4KrQcNheQg64nci7EwMoMA8+H/Q3qKU29dDPa+KkmEemd8gtDd+582XP34q336nYYWl
VPoWJRozvYrpI/HwzMv8HTCn9dCpm5v0sPHdXnn31ll9IntIl/uK6XykTsv6ntbH6G2xmXvSDfj6
Yhn4n1dwHlRT5qFulsUIYlLgEhGpaceRp8k0sXat2U1Hi0u0t++v3Po/pJ3ZcuNIlqafCGbYl1sS
XCWKoiQqQrqBKTIU2HcQ29P356qZLgmBEaerzfKiKiMznQB8Of6ff5lOal2hCyVEJ+RAkrzLrbBa
Xt7Td0NM3IVBez5YxT/x5xmL/91+9ldGXh1oI5euDwCZ44VyH4qX1b+irae6wxbi+8k9/wWR81go
qXTNmWyfWtE6jdTyBVuMfMcVnnMXQRLepoX7/UD/j9n575EmO6cqO0kzSsQrFNZbGXFhw8M+FeYA
i0I5ic6knZ6u4rIfhMi/ZigYC8IrhHGI4L+uicRJ8ZWwwVkIVVDIYnW14T0+tdnPiDbUJYM4Wqn0
2VSwo42JwbiYTjLAeHBNPDWnLMW8/t+/ZFI0ZEWtmVVnQqFd9Wl2LzoDlrEpaHZaoNO+dzvqIAdd
udF7OIbjz7YyN7WOB7WCrKLAd8KgYV+/mgOsjFDeDbhlwtwkDWMj6jrkzouqLDfK/fefbXbhfbjM
EEhIgMxkT4lC08SFwYK1km0AR4IYm+5Vna5VdTnY6+/HmuvZ4BiLvIyaVRdWq18/VlVIUN1lIFFK
iaJChr/wnhUcPDO6TkvjI6O2J9382kXGMGZXwaeBJ09p+EmglBck8La3Uu3l+BPACktLGzPK1WC7
5G/m/PUgLpN3SooP3pIEY4dwb40WPlajRzwBc2KVlF34YD2ad+GxjI8Rlf+wzzANuFMP6ukS75qn
5r56cu7T9Gj1S4w9MWg9a+ZKfXCMpaYRwLFEgO1o91XkqtGS6ciROjzXD+ldcV+oS5rt1SMUluFg
eW6+id/91+yXfp+s0aHd+L+U35RjmIDmGGX8CB+9O3KlSXkanlt1HT7T1IUan/mu8ej8yrRVZG6U
W/18OduRULHBz0jjmwQEVV3Fr/6DcvT+OISt5FgNk/90b5HFs60fgtAd14oL5eGMRQEOR92yz5ay
vU7Vc/A03mM3eRrvlRfYIcqN1riDsuylbQW/5q47/bQuC6ws87uhF89iRhuPYwlzcTc7pvbqIj0Y
PxTPHdWjeR882pErh3fpIaN+ejTuEsfVX3IV/d+Kbod0pz3AYZCe40N5jlDFBC/6S6Pj2r6Q8BfR
dqgg1BfE6v2pfbAfRa6pvpGeh+Sh+RUVrvd7fEjv06f6snSCZXtXqWvNunWePFxNDk5IFNnm0u8d
eRn8kI8pmbjG2gfye8seqKuMh+hRHzYyTqDBXtKPUbjuumV3n56Nm/Lc3svmmm56aS/xiD12w046
Ji8a6UrnsV4WzlqP7iIEJGsKAX8kTdD170fA973yUDau7O+xqMDjNDwl9gnNt73QTt6xeiu1xT3+
oeoRK1TpAOgkH/0nw1pqJ+kUbYt9chKxLLv+Xtc34WMcLszb+le/hKmQbgh9/8c6QHPjb0v9IvpR
/BhvokewC2QrcDpW0uhWkhtJm3RvRuj87+xiXXR4K8G7IBXVuwntlWyvdP1OfhnvvKd2cK1oWZU/
sCbS0FA8JPnezJi8S+VU1PfWQ6nyuFGwMPFWuKvP0kN+NngD3MIROP3owzV+6t6L8TA+yEcCofWE
uele2pvo2RmOvIAK1sZt1q6tO/V38aOStYX5WNyV98Wp7ff0vIKFR/DNPbMP+s+zT0LgbXk/POaC
hpHe294i1pf9XXXQ2l2sLNKj8iL/w0yoEam5yS920uEeBh4lmHYwn6ofF1xalUXztOYIbJ84mI5R
TPzwMvsRJYfYXlnY97LhkaOO7f0peJCtHQqbRNlUcDcaty822PHilivBxsYNKF86Od602LSbsQub
TT0XvgvrKHRTeZmu1ry7Fnsfadu1q9zfesUCkHoYN8HP1l8FNEYgP5Fy6tCTWkg/9bNwfl/Hyrqx
AXlW7WU94uZWLAzThWnB5SxBpPhTckd/2f1SjKV9x/4C0alwi3IdDdsKO821Cgu5XsjVVm+WhDA7
CDR+eTfM//wxPMpHay+RohWslUfncXwsf1mIiKKf7Em6SUK7m+PLbK4qfy8H68zfNuGNJq/L5s4J
V/BUeDvyKhzdUWLC6MnP2NONDQ4bJ3XoDnIMOaoYlmZVrxN/y78nn6rLVj95wbIY1k61bTTsaN3m
3JE49pg98PWEK2BP8BiZqA917jrVCrYartRhcOXIUUV981d98O+d/0Nm9almbqRaaYqQoDyP9d1W
4VkrvSX2VnAoUAnBCPNc+aIIMWvXwm1CCWTQQKrLVxPnUKbQYKjbfrCWKQCtZaR7XavOOCWhjTnE
3fuV83Hu8qlizwUsrgtBwqRYK/u4M3WV5mXwu/TTG6DAPLRWoJ4ULwZxUZ6I37kqwJwrAVT6DXBH
8FrHdu3rqYylnyp3FwUsHv8jzT7m2bhvYRsaabkLNf3GljEqfZOiZM1VB+AgaAUxycGnDNWZrdJt
wTlaJHRWBbNJQoR79HN7EYUQRhXXz146rXcNwuQUbMa/f2Ozn/fzb58AQk3XqTlM5vy2kqxjUqqn
OniLo9WHVVjJgUJyWhMf4/bYZbiMtSTttupeCIWgxQSKsoQkKLI4dY5iUWU1vrTx2W1qQNYge7jy
Y+fQK9WkJYicD32PMfmxiWe2vqfl+e0F77qy/UcnGFj3NBYBOY7jOg/1jRlo6wSPePiEmbFRFESn
YwFhIEGOirpJ7/EleieIIcFKFKN0mTjRy7nENE78kd0H1/AGUT5Plw8xk8Qi4jlBT31yT2qqSuql
LI5vW+nkqycRLN2fSCoG9aRqK6FpAQMuVLY38xo4PtsjMsEchRoKAeFUPXfR29qCf4jVVIrxt/cY
eo9KeHuBoBbtBgk+95LNu7IfI42b950nrX1vA4IW0TtO9o1+barNvopPP2fy9cy0LQo5ggFijmSY
NmQHOWcVGygByIv7TliFXBz9O9+u1l2/b31z8dDG0c2QwoQ23gUN3CNv+4LZku+fzXHc9eUV4HL2
WotnomZiz8lans4wrbAl6muClvDNgN3XJeaiSs8OwVkQIAx4mw0tUuWQoIaogfJGEI7MuGYgoHzk
J/81a9hPZABjndy7yauSjURuosGsjpe9tL4sIUB04RLawzZZh3tpobmZ2x3Qb27ilb9qSGS/uKUL
jWzn7dJNvqwP5GSu41XPP6/cpIdkTTvOTdbZutxU23wDfQCh4CbKMO/JKTFRwTyONwb/dLZOV802
Xwbrf7RlvNMX4aZfYMm+xCVvBQV/hTvjhs18k26c5cUtVv0SMa/Lv7y8/MzeuGqtOb4W6Xq4SV79
Y3JK9uZDsMfTyMX5aFNvux8UwHfaLv6RLX33d7V4FH8erJpNu7G3zfIPR/QiWKmLP+riBbuCbewG
u+a2dS+PaIMWROis8mOyQsV7MlfBLtt5y3wVbUJX2pFccFB22pPjDpth8/3WM4vjm5++iJjcn47B
mF69r4c0GgGt+y5ZoTePPCKRqBjICkk2bXc3BPsRG3ohTZCDZTMSb9B1iyEf6YKnV+CeWVCR1i8u
xdi3YnYxOXOUOEP223AsW2m3iljKUm8uzMJaKUQiIsWr1JTIt9vsku/yy7uvETlIBl/adesxwS3d
0jUiF/yVmNUVVzOFW0HYvhnZsIs5rUqfjYA8XGVZqlsdx/tyfC6oVvXxd6CaS6gKqp9uq1TbRoOz
CnuJS+9wbesU9/3pIvj8iJNFoDiksfYmr1zTlg1IMuaF0i9iGC7WRkHULnRSq/rxor9d9XefKyMo
IJAzsmeTszspI7D+zyJPu7ALqCcJkzqjXFmOSwP5w2+t2QBNiyPwyhSb2x+RUuosd7Hqp3LCusrq
om4JO+Jmbw5HxKS6voeUB7ylQJeAg9QcaFJdxSg/KF3TF42Gkb84I/DLmcylAL8UJenKD8IENsCO
9WoNHeTmU/UxeImSo3CWGUZfwb4er7n0CFjrr9FNMj7hoOrI3CejW4h10enGESfkAV0BOYXIkr9/
tXMFGtKp/x5iMpN6SxvkWoPaS3QUXXm6Qg5UT/ufrDt9P5A29w1hg5CODEca86UJQOONWRz18Eif
bkgLfW5dY5HtXnM8rXclW+Z7uLlvMIFQlm+yu185m5f9/rFbXOWwzf8Kk3QCjjCKjwmSVoxqL9Ng
i48X777UpI2sSAsVWNahL25kblQlyCPsVRCAlNSP6VX3qblPCuURYayi29Baxe/7tFleYsy1c2GA
Y7btjWL/EX2g3j6EWbINa2MNG1505C7Vsx1kyz4wMaUkg0W/R+uEsuZVLg9eYD7WUeJG47kaiyWZ
gwsN64ELFgbV1R7t3HKHgY1XkE0kKkjv158rcbMZsxJnN4/Dj/Qo7vhAM3hh22eCI0cyQa7N+dkl
h3BYVynLsMQ2Jm0oIzC9sJJVks+XkXPUSVcPk2d0Iwst37LeI8Rm8HS8gL+P1uvaB5rBEfEF46Ly
YeKHm97kiSt9jGUyfj9ioS7wH0hzIXqd3jwdMZPIkvHuAuKLzyqV8vcr5O8S/uvIkwWiGnqDMzfq
uvzBP+nHaj++fD/AzBJkBOEhSWYwE3DKvE0lPahtS8ogLGpubT+C0RXGUfUCVyl/BSMGYPTbuug3
XpNQEZ4tHIlb/ahIbmxTL3nZAuE2rLa7lJt//7tAMvQvwqtv8l2U286U4STnC/TMYJ4F1wl5YYzh
lcPv7xUkHsKCnQ1Dm+baZAXZpRb5vSyyRWshd0WbfX3b/3uXYAxmPfJn4aY4PW9SRN+xQ3v8FmXR
P612OyRbpdwY3kpbBs5SR/UCYPX+/deZKbC/DDqtW7Qiu0A3hSLmv0EdHd7KVwWPSsChnMyv1PW1
BT1ivdiX+Ta7XJl7cy8VLorIKeNs56D9us7bKM/ki88FxJbuE28NLHDVvHGG5g7+8GkM8Rs+bX1h
pEp9LMMh9WALB+lIv290OXZYX7JfbXrNcLsRyjR5hRHpMaa/9btd123w3l+RpWpk1bKOX5HVVNVh
pB2Nv6V9OWj+ISxOwiIUVm8aPhuGEG2RDLbJmn9ia5O31da2CKOPV6NHpIb1rsAqyBMIPuQZ5NEG
UPD7DzlTgAqgRdMMkiSwfZhKF4qmtNoRn6FbtaZ+NLkLsMkn3p/MKG/o1TRZuYQQmRc2kjCCyuvN
SNO1Gl/r9IwLlB+FOz0AqXR2HkRT0iYacGwqUfZ+/DsH7+xz3fPTN+KM+nhcpVhnGd3ePgX5C6e2
lz33jeVa4PXfP9YMb5/HMumvQNonBWZajQyKXxJTyAFe75GIrQ7y8sCVaPf0YO/e34eXBR60zcN2
j8HFZnvNhPZvqO3r2JMyRc1lLblAXLz1kRb6ULYz6VoL3GH6fS22SPxgW6QawrGPHfLr9EQFappS
wf0WJ5bMfh/79+EiDEps/7VKIGtci8ecfZ+fB5yWIk2hI+TCSBQ5bJrDPjh1hrEMsjOKGmRS+GGQ
YWa9hX28rTQS5InATbmUyIaxIXJqVcgfwc2EFioYqIswTVk9JzUXPI9bqPhPlHtIMxk48PcTYfZF
UQxQw+GBzAz/+qLwUI9qv4QnYtg7VBCa96KnD2GNuz6zHH3GtWSQD5eFv76MzRUTMQ5L6gPM+bRx
QNuMU9zHwlsLiSPRmcopwE3E1k1Q6/4QI/eFu7UOWctS6x8QCWygu0ZhvWJzaZpsqcvmQemMRdxf
dmQks6Javae4YnMdDzVALFFCwJMmgWaJCUxuHBprvO0uA77OMVQN4gixLZCApJGP+g8ZbZCBOLki
TbadDg0+uk/k+rYqddeURvTVl11XZxvHL5d2NCxjLmdDyM2b62Z25VOIYuSvN0O/88PfUoQBf/0U
aRrJSUGIhDDVRCRV2vfQsVKKFSEs/f6rz/TgWR+fxhLT4vNXCJ1UUUeu1Xn2nBLnG64quUTxyweJ
l12Ev1v+n9iiikE1Pj6wE0zJyZnRBoocs2CxrMTdy0IDBxPKFk1H0GrLeEmvURpmD2H6xMLTgpr3
X2men54yDP2GcBBumlCVcSiALJfaFNcYZokzCYoifKjWfAkFWkoUU8rJIl27Ks0IAcnz/fePmO60
kpJS7wb8CAG1qX/S8dCQ4Ge8atW+lUF+lFfuaTIRgrrHTt88Q4IQG1V8HoJX2vzff/i5OYbNsSkc
JJEmTn9Mb+i514G5Ca0RV2ApPbFW/PrgcE/5fqQZVJbnpu53iMtDfjlNNjOH1inTvuXlIzHJEeKr
6yTuXCWTV2p9xsgtTOmOVNIxlt6F0nuku8I1RKJdhmg06nZWT5cURfj3v2vGRJPfxXEu8w7EG5gs
s6hN9VJ28uGpcp9/FlxMnrXjzU9ngdFhuNrtdhvl7p/LP5t2tflhrDbLt/1266+Nl9P2+9/x8aqn
y51AIpS/iHFVdJlfl6Bu5K1f6vyOZ9d93a3z5eIdX/EVlop/fv++BrrMbfM61sywTvBrBSn/Otil
a+MhlGBvxPDFC6tZ+MMW7PlCLSOpPT61ET4jV0qnGcUIb/rToJMzMa3DnDRHzvneWWhH8nCEUTyO
YRT6kYayhosRZMnoyrAzrZ6vw05ebOcPXYzMNbrl8MEtQnmlPVZj0gtKSQRQutFFS1P33eEZrTNe
FcsAXaKXD/hWoCDL+kVLIYY5fly6Qs0gdodAU6HQ4YmQhM/fT4MZCPzrr50cwJKFB4nX4QZTKxsN
E4AyX5R6SnRKhCINeNUOD+I3wolfJB2vr+dHDJhIsWDrLHPz+JmUDeJeXyPtRcvwJaveTU5WKyJn
pT9l+rjoE3VrwLG0IVoghekh+NrEVSarpu93afYqExGDOKmlUxwZL0i2HM5EcUgSUYvMvkoeLn5P
+x/oVCLr28PYhPDhetPLkA6ELt5YSyj2LZiNUPKhZ9IX1a81eebu05/n0mTVtolclQaEVsEvR/Yx
RAKc/A+0+F8/xuTWLjlGYMmjH9/K+XOm0d4N956P+epKuEnkw/v1RszswnTYjsiZx7l7iskMetAa
WdZCI5ZeNa4CMBjVDAeMjdO9h5Bm2Z45JWN8XQQmO5TCqQNqA809TKC4KZTKNR7vbG1g4HiCYE62
MQmYrB8/ioIk9cBssn9a/YFMrVxeNtbarvZ6tfXAD0b3+zWgfBgqTPdCzNtBiByODPzjv25PutKo
CbkRH5qizLdwhzg3xsfz44EJPb33w2NgQYNXT+jvYMMTowKff3jp6u7OsRC66IQIW9WCd4e/ad3i
K+ljwxEsBmwII8rp9PLHGF6ENqxX3+WgxK9vI9SiF+FmET7nTYip0TmDR4fTkdWauPw+c0AKwm5o
98JhHP2CbOHuh4N0mZ65rNaQk2XrbIytm6epKxeDG/cbVI++kqxsK1tj0birwVVG4Mi4eq2GdzLb
+2Zj1jdB56wifLaULHFTzn+D3mCYvcVNiTN9R/DXq2e0dLHsrlrE+Pz08jkeT4X+J4aSCJPx3smS
tbBLSjsCOvD+Ueo71BcuZYOjnNlZrfi97V5rZ6c2KBLJIx96dWNUysYMceqzoRflG5Ni+wKRQegD
rMo6NLGyMknseE+6Z2EcG+DHoATw3ZTLz7ZBpJKQ2lUJVTskEMIENDw6WYU25u9OE53lRF9zx1go
A/bYKUYPNDGFxDP3yxtRZltRtjUG/y5KvDs2DBgAv8fwt/DsTFvbtYqzmSYraUg2XMfvv59hc2WP
ycSi7UAWJG7pX+eXE7SY91hAQKLDSIJVfUIRIuO4fDWPaBZy5IgFLsAmkkprUuQOvaHVjkMMQlav
clre8IUJscEWHbhTjwZYhWtcr7hXSbiFf/+U82MDcBmKbeKyaqlfH7MrFKcKI3jfAChhvWanFoU9
hAsS3AMXowGLljJyqWsaZrEt/rV8daFFpblCtTd5Zr2u6t6vQPHiEhPMg3BbFDauzEGKijRWroAX
88/5abzJdtH4ZmGGWo/YCKDILRFcIMTFN4UgJbycsk1P00NaFtKV94sN9pUHnZxC6gULA9Vmn7Ir
rCM78yHj+MQmL4QcJ24x4eXNagPaiJK8kyxs4vvKTdGoK4LLdcLhqF7bUnTDblJeXjs1XeFFFXNa
Z7GYiskWr6A8GDZe7BCvhnHm+D4m/ib2fwi/q8KqbkPGjExtH3vyvfgNaUTJEJ2DFErYlkA37W4Y
6CwrA8nh9lr3n6PKX7Omhaccbk8YuvB9VL93I+G4iHcr0WnYmINXYYSJf6iTNveBc6+iAacxSgrQ
sq61kxanG2RfEMH+8P0xcSJHHVM1dBDkJOfJSqB93FW17I9wcIwvm4T/FMmMy0bZ5DqmLkCfRAOq
yXPUJvsuosSC5l3i/6gl+iJBnCecRTP5PkjqpS+/iv1ZxggOmyc3pabBxIM2HWDEpkjTpYFVv7JW
NXyMUtfT3g15ww6KdRmdxBzLHMN44KaHp1KdrLhHD9kmqdzIWEWkj5tuCmd1XEGlLo2HnHLIvjTr
0Rh2Lfg4qUW+7UrQDWmX3qRGfWdIcEmSnJChV2HKyHJqAfzU4C6JjIXi/cRUg3KNFi1EbDK+xw6F
ofwQgodKmkqWUorv3JuhQR7Kjgb7fZ4hRIxN1ybxuTbvo5T042ipYnERD9y/g2pV9OZ68Iw1LrRu
F2q7SIGrly4McFNKWeI8QypUh7mGkkukJHBcoTDknWS58dxX2TJU27UkfANYBYhWl51F0huuG6r+
Hgf9MsOFK/DzrZrcjsRTVId4gHjuhdjU9bsQEZO4BWsa1JStiGWveDgvQzQ28K9J2UnAU+L4c+Kd
xMIWDtz0asW2LxAXXJbFMQ2LJbOVV9grafZz7Lb+eJN5d13nE4FChD06yD+X8lDGpO0OhGcU6gMy
h8FM1lUu7QnAuzcR7QaNDXsG27FhoUTKCqzHMfuFjJVfgY0ovuBUAFZAtAOeBCkG3WP4oucP/wo7
NRpyb4K7Un0OZcPN231cEZwGqLWvGlBcguq7V8U4cP0tzSf40BZWxoYJxBNuIDjtdM9cZCtN5l0f
uIUXwR/5Iq9K7OhM75UYRgmwSLOMdR8pWP9ieCd3y7p/TkzpIOj3jgXfLTVEUa5DTRb/00lbNoJT
51zWndm7ob+p8W2Rc1zi1Ve08yTjDMY+ICUO5QM2uVjTRD6bGmQHQTsTbzI9UcCk/l3l4w8HcPqm
CwdGPJwknGBYwBQdQyL8v9s2Xg6jfROoimtz3TNbBFXw0lu9u0koajuP+YiFMo/FUle4k1X2fYoj
YXL2NbBmfEbHFcjDMIhYrjtxGwgqD0cEVptTPInJCS/yIsvrzDrg9iQEjTJyt8Yh8UPL8fteFaAd
BsR4ZF0yMV2Jn+Jneq4zuDRdvrrI+w5XhcZ5CO0M0cNNAEew3+RYr+Ex70ClBCt5rW0hF4NuV9Cj
RwKZ8h8zY0AT+gwG4kpVXwdmuQDJE3BpxyUnxrEht9+pwIhPuGm1kVX3TrII/l1chcA+FyLGnVir
rZiyIC5jfpOq5Htesg3UE5joByNt93h8bDVWcAgM0Q+5S0BpgL2cj77YOAvwVuMFOyh488RcKdll
569Du95ZHELxQF5l/i6Ve7Yr7oooTnNOCEVxIwXzQg+mkTB0z/x1Z5x7zNlMo3eTMdzyITgqnSy8
hZacOMwuTOfTblu0q8C6bWBUEijQBM8x2aW8vhrwrJaV3cX+jeZxpZLbpo890XkEIXDwXjwqXxCu
EJPjqlYPMjUgFnJLE1N7DDs0tr2mL3c0xCPbgIh/svPqPlTrp/8PpHH+yMRfR9ipob6ZHJmZ3Fdj
maZIOXidsBNWMvfPloJUD9/txr/vtXgvW7dBWkHFwdUvK9cSZZPpsMTKK+jXDLvpI63IIC5ZhjQw
hVi9uM7MPAAGERFR+gW+NggvuiNSNm4b/OkI/rLvkxBn62bBTYfrnsx0ZRcfsWm8UqwJ9OOvosk0
UGZ/pGVNb35V1XEJGOxMaIfJqDKLNxNJ21hD+aZd4HNYwIPJYvDmekk6wiKH3/39T5itioXxjIWB
E/3RSdkm14oyNBU9ysE/wdY0L6fhAh3xT3StOzKLBOHgodiaoWNDrU+4L71e1FZX0kQj30CJzq28
Nvr3+HJK4ERwZuDcA+wXADl8/4Bzl+vPw07K/qLJ6EMMWYZmif73viENgE5Qnr+xFccAKRijfj/g
jKsSE+zTg04qcFwq1D7DbPOW1af1j5Z31OiJFjdDssq7lapz7xKI26uvPv/L01kK6yv41+xXtQ1H
hTBnaPJUO2UnY5UkPvBXA6EyXNn+Vv2d+zf9NWB7DpGBdcuVCt8H0c1hfn8C10cn68xSKxLhxk/X
N3S46zg7k8rk+3c6YyzOO/000BRGdBB8mia9PEXBEZMEaZ8jSweZG2No96O5DWJawYBgQvpu+FyW
tUPsEPi9isuRrb6j+KM8OhGZKIIJHFKKm7I/ff8r57Y5C98HW0VfaP/lWt2GBpxCB3khV3zuezSt
r7aiZ9sZbKRQnXRetzkFcemYEFXITfsWz2XIOypEIQEDAqfa3qswHP3XUhJEIgys2hRTreD5+8ec
Xck2GRCwC1RM1KfELzq3ZtCoQgOg7AFM8uCPgvWptQXPH8kmufzSjCeHhM4rw4rJNN0sIZshdxB0
M2SYXyeb3Uc+DsE8Ot6UoUxlqcBaugfBhtzhNiDY2PRizplE6eqqo//cLoLxkKFDNLNoXU22SSWU
POSkZXQLctAUR0+hZuFGzw1GHtedf3M1PnC2dfJ5xMn9th6lIioVdOa8ZLMLuTPCEKvk1ejsuvCk
dVglG0fdXg2ZjJuJs6jQm1+4WTVLINLFwLLQtG6Fw/CVrzC35D//rslZHpVhp1SKldwqDcD0md66
RemlSbhed2+50S+5XEL4J8ZlKfBncdVQx3cr8U8waa/8lr/JbLAOwQttFTwHh4/JrpA4wSUwJVS0
noLzKJWq8WTgsNyvLeMmMNejXizSa9Do7FZkGzKXXFwPSUOZTIWqagwlUWG9oGTEJLX4YzVbpf5I
lFdjLKdMoUfHvx4p5FbV74EMnXiV46GNXbBs7sp23zg/Kwp7ir3/5H3Q04NML4Igp9lwFyfyUzvx
kmM47vDpWXaE8sjjnsCHwMOZQvHWXBBy7Ce+H3fG+AbBtk45BaprEs4wgcw7jIEH2QvHp+efh8N6
vcNxZ2HvnGWxDZfm4jwsHtNfODCtvx927pCDz2Vj4EgP7y/hgJF3rTQYoGytU2zYBlL1j6K9mJYw
Pvp+pBlsSwGQ1hxqRj74tGSsrUI3mwbosGh+Sh7X+i28JRsFh7Pymv/5U9EE0CCGQRGGWDupV7pG
dkJT4egmRw8WERiNYZ3a4ICd/vcPNbOQvww02U6LRNMgNokawdlhLICCKFIPRnFljc4tFwAf2hqU
I7Q4pmWfE8S23KmQjJ7Nw0/39bg++ovNbri/X4z7l8FdbU/j4/cPNte8wCaODif8bp3u7qR5EfRa
mUY2jkfGBd/UHY2UFidNUN+fPqls+apzrnyz2Vf5acDJltCpkdfIWZdgSXVQgz0oL937q1nlM2fQ
l8cSv+JTsVUpUAjKtAluKWMFAY3CroyfGWzkNqX656sM79lp/+mxJlv9IPmKXXs+YSnWLmcI9TDE
wpXaqf6Jw5fvP9rMYv7ycJMtRHKGofDtFgFE8CbhHQU2P1wMHHSwBF/9z4dSDLGOoYuzbU3eoxRJ
ie60nOV4V0bo+DAXF/jG94PMFWrY4nKrotluYC87mRNVkChZ1kAG8zmXsbPFLkGDfXIXSMuM6z9x
BMaqvJBZuCuC7eWqe4KY45Ni6cPcVhGZP7CeJw+JjrUrZI+gG9W8wfxqHB59jOujexW2pXSjh27T
qUvuXAoEi1ii8RVdabfMrQkF3ilNEIvx9ck+hhWcZBqsw1tvWBk0ios9agfbefr+Nc9x7nhOC9NU
ajPSnydzlAys/gIkT7BRQsLUPrOrjacUuMFqbkeEoYaY5UYe9rq5u2BBnxlPIiEYinEm/cnjHel/
Ho3NcCE8FpS76JTiQq2NP8egWTjhc1Bd2Q3nZjm8R5xIYVtStUxeCiQDefB8UrRG+402JbjUJas3
kLMb7F6/fzPzQ3GtFzlHpjl9MRdVUYpBgnpDxQoCng576LR8Auza/3cDTVZupcbxJYs4R2LyYNQl
MTpR/49Zl8tEuxJCNjel2M3/+5HEBvlpA0x0NZFjKwS0Dh6Q6K5GypssOJEt/v0TfYiYp4uH7yOk
SYIypk0HwrxOsuQ0ubX7GHOTkw7GGKl/BHbQFKPbSi9+cbJoxxgZWHflhjkcctrKsEyHYdPEDXhR
QN6muQdAMvjD/0PIEAbrZBs9QUUrh3PhCHgQRvwVxEPsLN/8+umJ69V9OUgWK8/A/8KhRzHEbxIA
0vcvae5w+PSOpuu71AZzHAovvZURa1Ol2Jj6XQKBaATJRsei9fvh5g6/z8NNqhXcv3JZDfz4GBRH
GyVoLDRyUOWsxWBiG7ytri6gayNOLhd1kvtZ0WDuVmJTJ3JGwbK7kJv22aKbJ27X3z/hbNkCPEZK
E6xM2saTE6NualMTOOltnXiLjJ5PZV6WF8dyNW0jIEmu+Zb3J8VQ7PuBZ3cKjQra4lINODfZQktf
MvO4BBAFtgDEYacGQ/DK/X8gTVMVdj6UR3SJMYmc7H6+ZFUxh3pyW9V7WnUMFKcpkXcEqmyuRh3M
PpUlA1FAMwbsnazh3M8jGqOAMW3teuSy44YE7t8dA3P7/eubCW7lsf490lRSOLa92ZttHd6O5ZOF
NZ3fHx3jIShPFs52WMOE1V1gBQscEJXxBn13Vv1gZ7BlTDzug/JWd7YpcSaYjdSpTQ9EW9ghgTkN
1+YrR8Lskv30Qyfvv4L9YA0hUs+iXiWeKPqBjTBNl0bhJvb9W5lRfYm3AseX48dQtSlQlTYOhloD
WYw4U2cQmBto2bp/Wasm1uri/1cbOFUikCkoaI5XxfNVJHb2eZG2E5PObIMB/PW8gGccWpiRE+HC
VeryNl72zALI4gCDqDuvPO/s4fRpsMkG5Vdy7I0K6BSE8sijxvC0G78+G3RgFdpfpbclahCVnTOi
SeepGxyK5PH++Xp43vyr5/qoYpkNWmZMdq5wTDHVisP0SLoE4YqKfFc2v+Rlz+R6pm2tlCQfDW9Z
8Jhcu+3NQYOw2ISWWGBE9gcR+tMR7TgUYKMO0dnrAF/DPUgQL/yi/MlRoyZntTWXHc3c6zRv8Xr/
OvQ+DTxZ7uBhHSwnM7m9yOAdGIGvG+kf6p4+OTXOTdU6JHSvQpQ518I+5iYZQCip25bGDfej3fTp
iZukzf2wGcNbHB5oSsdxvkE/DSUqTUh0gmp+ZZ5dG0/8+afx4uDCueTL4APChF5+TchlMg6lckIi
QYlPFwmnSRCoTsIOjnkmpRTEcNubV7qk15f53LQnLB5fdqJVdJI0vv6cTE0rz6gNHP9bOs2Ndkuv
YKmWv7r2DU4bwctgF7QxLdwv0z+jhnNh+pzGuJDQI74KRM3t+SAmhi2CSHA7npxkdl6rXdkQpIka
i3s4RBJoknK1xxbv+68w+xFUlCtCSg7WP9lZct/sGqAiat5s1USEZJV7prkI7KKJm0nX2h9z+gEu
Df8eb7KiCe3JqzoXD5Y9065b2o1xIk5bzZ8h0As/oksIVRczNBIJRlu6gfw3WLHbXnJsuPZeeqKp
/v0bmH3VoH0afFXuX1MJj54XjW60FJkQ2Rifs9xuRLXr+Fc21rkyDCHM/x1oqla4GFV6KSBYHPPE
bcsnKF7cX4vE7cet3JKXdsVefO7L8kTEbSI3wh5gUoQFhjlocBTgGAPtywe7fuXaxGoGw70K6MyO
pduWMHW3qPcmX7VwysIMdCpMDKqJCgfnUxvY5QeU31Ahvv9ec68RDO6/x5pgYqpa6M1FS7Nbtgl8
jtg4uv4csRVXigoH5fWqGm6ugQEcDBoMBIEIb4pAmIPsY/kSpMesl0iRI/Mwtilr6RWaG9rMpDwy
9sPavPxC+7vgayxU69wUwVJS9xAdLiYKuqsJxbNn4+dfNd0impEukkF+OEqc/+LsvHYiybI1/EQh
hTe3EekhgQQSdxOCKgjvfTz9+XadM2eo7BQptabV011Fdbht1v7Xb2bty5TXwqad8wsjGCiNW8Dy
JjGuQxpM1YVC+ywmBN4EAgDJ28LR8+/FctaHJh5aJb39k+makVhapcjt8Gtqpmt0gmXy6Hdbc4rv
p3HchxWnDSzWLr6Es2PBNimLhAUARk0nt5HVgZ4JG1SOtjUWL78FGaq8e3Wi/cXpe8YvmeCzbxc7
eebOV5pkFvbzRqvBYXpOWnNjJngvbsfpyyHDMsfJVN5PCKRxHxyGOxN7Pnq7ElKMPXGnWk7/Om7c
sSFHHIz/+PO8OLeOceKC4s7RS8c56u93ERtRWU9KEd8m8c5ybmlexUKWBboahhfK77MHvO/XOtm6
+zDXW8nhVSTZQlNdqIxkU2qNC1jcQcVSV9Mly7OzTwd+wQIt/naaWN9RjUhhieNZWgxuNB/gu5GS
4kwE114qTM4NKgGV/OdSJ1tibTtVHfV2ep0QuCLmFBMqx6tHo0yBagG/bfTbC8XQucaT8v2iJ0V3
17dG31kOqLG/Z2cQYom+1hY9dlVQI3PrTeq+cHN1/QxfORxaYamprQSdCk0zjvYKHpCzvVeUZ10O
18l4//PYOrttG9j8cvpR2EtOHbGliTyWUjbjW6nUvMzu3NS8V8p9FB7CFu9ziMqSfdvGj2N0a9nI
dkYOxbBmZd9aR71bNy1OOF8X7un8d/rvPZ1sOo06ymarSel1YMpeHb1X6rRsm2Clocav02bVBPis
QxuQjHwD9bJp7HW/4ab8aBV2hKK109IHggjm8nDhzsQIOS3hBSxKBxHyBMXO31OxrSGZzA7dXOQ9
KiE+fFCyjHxwpcz/kpuDiI0Q9L6LDYFz+/D3C5+MIt8e66iaivJ6xoIQSoEyPIk4RPIOmCxYk/z8
nGfnJK09jCjol+Lv9/dj9lhT940CQV8cjOUby0hJnqXFcsMU+flK55/rv1c6eaGy3s7wu+hUExJB
Whf0LopUjkFwygb73329/17s5CXmltYmYwjHL+Wkp60lRDNKTPWNiau+a6J3QR7u8LxHhPPzU559
nxjH2TqEFAwTT1ZVuZ0m6F0NoUC5CM0TjSMWGp4RpH3x86XOHm9pZfz/tcTk+nb4srH9lBOHrA+N
E349rBtigyG951Axecq4/Jp6Ttlx8+9OHAaO2zTayRNFp//3laWhIMjZj7GDVNZMDBV9TZlXLoSy
2dgZSXShDD7/UqHq0YbGKOjPi/j2oGEck844UiKU2pMc7akYFfndSXchTjEX3qkoAP4x7Umn+c+l
TgbOpLaFTB8/48neMh3eerWLDeWas7uINur9YVHBl5WxnuH6BcbDdDAqc4YHfDGFkVP7uZuhMyhY
RhTk2snqKOHHoGplQ5iL2u+EUSNwgiGJ3ASZRLh66VckzPtIVwePFvNO9ZFNh/QICHzgw0zGtAAY
X+SR7JUpkhSW2GyC8Cx/cgAbjfZKjdpNVS5Tjsax9KlX1W3ASucEFsRgwg0VcwG7X501bxz0lY1w
czbybUwgdZLEHyl1kV8Eq9w2EUfHsgslw6txt0zIYtdRiGS9c8v0UxFAhDkEa/MNgt4mtVYtpuVC
myIFeCGq+WIibNHOHiKMQQUep9LOSMdJYCdtye8Siu7DNNUtQjkWAsyqLNwR0Rzgv8DPWIa0hP2j
+dotzcddPIuMB1j2b3F3qA1t1xeUbVKGbX61l6p9i4te4SaoVAU/xmIF56RT69qSjHALaHZkaxEa
NznwPa208DAuUEh9zb2+lYjo67sGiQvx3BYpCxn8IjjdwjAFK6tFI4j6474D63DiEu67dCWlMdvV
qxS/FzmB1nLitcZ9X2eIAUeC+6BFyeG2nFptaRPdlyTSlaj2LJRtI5WYvseUpfIJsqEHjdxAnZPN
RFCApc1Lo8vf+jh7qsrxNr+1wnwbKeVGSSUPfEuYT4Rmc2NC9vflbp9O2dIc8qdcMNXxN5AIQ5S0
RUdGt8PoaBp1Uav3lp5vFXtTT1d6cxzggsMuz1oVr1Qc4afPTCi0J22dpPC5+YSldMyAD6cRQa9/
7DBYJfCqKvRFXS4BNW3Y+bP+eKNvfbohAHS4nnlapq0mPJwQ7LQaGmeEkpj7jSiNocvJSCiCDOPD
z2DchjFOCLAJgr0UphucUY3md8Z/EgRhTPsFPgmzjOIJ4vhkvY/Jl5HOi2LUNoVE0lD+nu0Tuuid
MyOYkYjqLkjXLK+L/v0PXTNFcgYnQkm3xNYVaIIcxnD6Sidvxu9MxAvF6AtUGdVWZnjIbCPRmZcP
Qhzpk/Q+JfkmzPchAZJ+Od1rsUNjHT0uDaBOO+AaohvZMxyPON+DiAV+cUyxEsfQwkVo5czvbfun
oCgHB0uVg71zMnkXVXB4fAJ6iqPUQe73raskR7sUPYnJCzoNhgQvwQsAqHHfncbPgaFKWDEgaqtL
K6EU5eIpUQjk9nauZT2kt8aMVTTBsZOMdb26BgDl6pOMwxozS8TeV1O+NJvdoItod7RTPB+v1kaF
lan5lVr6Xxw/EcCgSpq3bXuc1GSRRi9lES1iorWLNBeJiwmku5JE7RBIHdglHdB7IF0Xv4R0uZPN
ByBaN+S1zporuP+Ggr1Cv3dQEAegsIGsr32y1J3g1tQ/JoaepGeP2Yg+dLghBcrCpgEdDUpjILwq
s55VNAVNF2BfxcDW9ZUqpa8tHnL12pKFMXKfkdLzrpTBSi/2AevM2ETeIFU31HAVKtkEbjDisLhM
ln5yZMZ0Gms981s8eefU11KNfog3WifbqNuNdrzLAxNOJ/Hg7f2kXrMk0HuTpIeB9kitFOuQn0ik
RxMJXIqMRfRox3XrjAv2R1YYlHAtrH2+IQOvtyA4MTMxU5lY7hBctLvkuca2tHpoHAtdzOto2K6p
5Bh3v1KJRUQJpDUpBOVCKcZV0hETENcEbtj856tNY+71VjuIe4eR6gVI8iTELyUVu6luZutuyt70
WN5IRk1EJk5VcBBqm9VPyu7CgaGvp5WX1fc+NlCV/ubAgU8GHGYJFOhhLWUOMo+iw3tgcrHh9cTo
NREkyTjgZsJZajTTrdgs5+mtZtOIBrydq6U0Rjsa0A2SPH/a9X68IVSlxEQw6o1NYn7OnKMdbbhu
5KfUaVcUGrfwFxX7DVJ60BmLzsS3PN6oLbo5RqtZHnAB0st4k+lYTEf2okZRVWzp+yIn1hYhv+Lr
SFqRTzicY+lmC6NgfAxzUnqF1U5CJgWvfZxpmo/2bT37O4l/RzwWxdZS9XNPCVQ0e48mowM5tdEd
BztbpCP8TcdL5gd8yyw67lKAYzLGDN0xatfQjJvpUKEqjrFl0HQkJcluJpchkMM70lsLSXbjMCaE
Xl+M2O9jQrJoi3ozF1t00UPte2LeJYq+MzWGRGRd+Zgo5EazVFsy4uyR3LTMzbTfWvZ7lpyNrRrP
drUz0dUNGYIjJ99LubNximDhhOHenqyNn/a3I9tcxUyY6oEzXYx0KPwIunWM8XndvstYnStsb5t+
vEu1RYnaT/Hfy+RYlGR8561rEkpQNIemhUSxDTEzo8H9yuA1ZGI8ysU06TsxuTHfXlTTY1FgCRWZ
CzmVPSPN7qIsXvjp9KaE9aLWdDKkafGV/u3UWQ+yVGyyGSphdQM67tlI7ix1PxuvcvU6t+jGQYk7
8IHGwKcyOfr1a57FuxblpB5jI1oZqwpHsiAbsRQdN+RKeQ6WymJpTdPXfr5RsCnDG3hubU9XGYS6
IuKA2Sj2ZvvUJvgqjR8Vs0L2iQG4ldg/uhRf7ul3ztqXW72rSyRfIEpzDIyZkmmV3KUmZjFZdOU7
8yI084WKPQVWRetGjVxIGy7cjIWq54jWSnaFEKVvsi6xE7FnxS0c6RqOz0CKQEk1Af4FNZ7uL75y
RmtAdFp0pb0sgwEmLBAFFbTZJLuUK0Xx8+wfPhoc5lxYRQj/0aI3FovrTURGfd1XO20mdVZFCxob
ZPGQnBCi3Z98V7d9xhoS6/IhbLmPFlUltjUtwdZJN9yNJAHi/Oph6Ov60+wlTUlEDMYks7KSmDkB
NriTcYBbvJTcbjpaWroyJ3IVLKxVrSupevTVtdXfTaNzXYQJAtGV7eTCxmOlOJ+cu+6KSVsp/LRC
8oavB6ydG5ulsCB7Q/bHRcUrjg0D+2KgtcpY2wVzxLoLs0WvyARHwHoqjFXj+EslkO7nSHNb0Mc6
R4jUvRhp+mIVeF3ZJBun4VNPNshURyvZLLb9XGysJvZsJd1ME0G8IxYhtYmN8GEIMXwP5U2rdCu5
qLeWNa/yGGQh7VnMnnu8JJqbqAk3Ycxhm3qwr4sd6rHHNPlwRqTCg7Z0BAZ4LxkfeXo7VauilPeN
tm7tdhn7b47yAMoz6DcNOnsNHk0Yqe6ovQ4Ex4S3qvwwciQMsjIg+SzwiEz1oDeg+kpMfEqqbJkV
1LkKY86OvLxf+3OA/1i0Lm2ZACx/Oeb5H20FBzyhVbOGVU7OcYFjm22+hA6KWeOmMNYDb12HQac3
rac24TEZ8bPxpeU4oDi8HdFz8e62bcbGnK+k7pEgWj9XFha+IrWke3Wxd+J3ijUk1ZiNUNjLVwhA
rsX8ijF3aNqjnawVOySiO1605rXO/2XT72H4bfcv7bRO0fVW6qNERk+71rrIrUjKa7t8I8sfvfJi
dBurQzNsE4XY3injemBkSxw6aoV0xGHFXkROh/LQ7BIXmeTgRc/jnfJQfNSfznv8Nd5n+K09yg/q
g/wgHRGmHsaD/pCzbUW4PLiR747v9bv2xRL3OB/N5/bQv89fw910y/i2vpQn66m+d576w3js7pg5
/Xt7H/waHorX4XF4zCDO/x7fdeGG76KBJhmAn1CWBJSM78Hr8OB/RC/zp/5hi5iXlmru2D0Yn93d
8Dg9KsfoRTtWr8hW7Y/uQTm2n9Era/ax/Mw/60/pNRzd8bO9Hx6j1/a9ezSemgf/OX7LPxmZc+xW
H/ytflEews/hQ6XN8zU+Fm/NJwsK/t/Wc/3SfOj3gHLO7+rDeI1RF33MOgcnV/rt/HZKV3tVXoeD
8iv8zdQ86kf12B3kr3ipb7jZ8bPJXfUj/pzRnP8avkbEmxFCS1f6NX1NX3PBP4y//Jf+vX+HV6R8
8aJ4UO1oP4+f9jNbkPUYPZe/pvv2tXwJnlpWncLNe5c/+0sl7g4RM6LbD/PDeu3e898BH/JNPsqf
znN/K32o3E/52+YzRrmb80KSnOeQfquZO97xjW9JyPwihcDi1mLWYCzmCnF3zq8ZZXDkJu+cYAzx
L/rX8MXF0Balvy3+AMUeq/Ov5B05q/TifyksFKqLeQn/kD5u6rW68drPkihSKNcfvC126Oy5+qIq
tn7Fd/66e+cn+at5lyI3fvW/COxNf8evEWXR0yR+E6UyO/xH+WY9BY4b/ZqPPi/FfLZi1z9qv9qF
dBWuxf/aVf1Svxjlaq6h+QwR5R78WsO+kegP5mXPydV4QHjCqRUzxUnFW998G7onnVhW+EF34ohf
IamxOrZVEdfaXtl+BwC6TARtb2RXhCAaMHnzptg5JB/p1gGjJMcwEpfiXJt8j/Yw/iZ0rBLoWgln
Zhrd2bPNYQSZ+CwfhuzVH5uFsF/o2y9hikHWUikMD+KlqKrRjLFkV7+GgVQCNrccg1G6gCXpSYiw
K0op6gcpUV18ZAB8sO/gLELBnhXdRpxd6+4t6K0F6AhNfsESC8tqgSe1q1TNUqKirIHe9GZP5Yjd
L1znapljthKgeKY2hzlDsRftUpwNcU+UK3svcTzLUcghphKH76E6iBAbs16O8U4ki/CAKLxkzV+G
pGfphCIZIeVRDUP8kGMEQzIm9bGwfwnnYSG41VF+ZwTaci68lJaAQkY2PjBjsqNbrtq7NP1tKhjo
VLGn2cQulJ3Qsg8l2kUSSlG3d+G4IMt03ZCQjFMBHIeZL2nhjpTd06HFIqOwbI/60a7k+6Srf02r
Ut2hBNTM6DHVWNji5UwsO+Ul50PZ1x8CJPo0yQVHw0zf6lGGB1yRp3SgaxEg4BaaOtGWsX8rNibq
o7rKMKc2iq+BQ5nGSVp2cy3f5IDnEXaQKfhEzj7epPvA9xf1dEw15pSOcpuzo50164TTeOXsoT5o
NClCNjGMgfd1ZT7J4bMab5XxAfQndEudLYzyS1YGDx8tSfvMQFLFwWuc1nlwDy+vt41VbcDsQCLN
F2O3RSk9EX66TnnVwjhP1uoLKN05mofxDRc7aRnaNvbPek32eDEt6VsREkJPXCBKP4OBZ2HHb5c5
aRbGPfTEQlboxs1IN6IlenY1fqNOTftLePUfEu8/cMdv1xKP/A3iNKZQHmLNiq7LX924AEUKLc5h
MMVIVPZX7P8EBLGmTiOnmC33IlAIeAPrhnEdNb/yx6Z8ylCiZhgthe9IJMxjTpZ38z7oG/L6oIJI
K3XezKBP6RtOVhI165i81uoS3KbF3U31/PamofaIQ9KbnWdFzT3N7KmVHI+ce9EfjK29ELWWLeiY
pC6aINk5OJECQGecBaIAT1j12IfrDNtEaSBK7GCEKEGNcWuMQI/Btd0/TTbVGXFbnbJztGJhqO1y
BheonbeAI7M/WTvQk9EgYStWQWWSRSvsDYbdhKVqCrA9afZacXU53eYcLEoc6gpyyUZWaKldJvy8
NBzLGCFimLwokclGPi9Ezg8YoydRiEuafjf3VIzAE4J87/MwLB/0BKtSp1q/D0KaUORwUBML0tIQ
6292PTyyYrFqJ6X/AvGiD+JfUJC2lhTuq0h7UQvOUARlRuPSZrpGmrVpR+ovUEvMyt1xMMj1WAh5
dcDh2V7/PEwvzQYxjL8PHQmGdTKgRrbNqyEUdFncq/Fq+fkq55wKEG78F4w+6WzYkt1wdoO/CFcB
V6XKEnYTO+yCen1tE5hmo1BgtrNqRembkpEVuNS7dzu7ycNL858cngvI+EkDok9QA/mJ0H3OplcD
4sphxgnpRiFvriN+NMEvLVUSbCSrNYD1Tu+aTdXrV3XKBOpNt4RB04fGIkGoa1Bf1M3jOD/7xovE
7iT1RAbOeKpFV07muDGHwYoNSPQcQD8AoSpIVkb7JOufTbOjpyTsEIlbjuFfOcGbIhMHWu10mIYY
q6DtHzJqRpLGAnJycB5lh0zq52b2l8NgrsAzZ+oZXhglQVVZLnBPAiaLDWJevOttyVbdrRi6a4Zg
r9eCraI7kGXY2dqd08+bUquFgYyjvMKLE1eOIjxd4mIN1jgXuJrAZy7xlHOyRYjxiwWUiXzFpZ0q
x2y+6W6y20Wp7OeSvW1YW8yKBvearO0eg7JagiWv4pZz1Gh5FVBFWFgiMGo7QEFHkEXWKlYfWbew
pfFQRjbuKSr+chzRm6s01ih5WjzwJLcfrp3+DfcX1+YbOSwYmtQs5jbFX98d6lvRkYvraaFwoo8V
PIwIb5zmcl+a6jbJDppysIPWNaQbvv06AjyZ5bVSUarK5XOI5Uka9Rw5b0fJ7i9sA2eJMt9G/qmE
wc78Jp3h3QtKuhodOlO/qvQbwkA9PIREfcCU4zMKExMp/JI4af889c52TtFfimY0neFTf1jTVwaL
NQUyA/Z/0iLvvsLm5n9DlyW81H6+2NlN79vFTqZ5YbVTFppQV+l7s88wugUxOlqKUu7nK/3he/xj
z6NNqkIKFvIj9e+FKyhmKSNLghZ79WREHHcx93IGSl9AObmQwC36daEU96Xc7ro9u5U2cFa3LC8l
5lw8+Zh0W+RGbkekGRbG4pfn6AMh3cwUF03zQc6BwaTfUZOueWdzjbXzXea7jk1pvtH1xX3CvDYO
3UJ3OL+shoKYzRcsFOnxj8QyF4jFCg9Aca5qbu2IFWmdVEs8sV9D5HJOT7hhDwCu4FRePcTGvP35
FZ0liJEig/IWmhiRTCdru9mUZa9VOrIPlOtIzl0AVfwSxR75hyEmAHQ9F3LcqOClVRe2lrOLvqlg
xU5z0oJVfEIPsCVIrJOPvRwmkZMKXLq145toPmJaYsKTa+N8y+2wELXx5xA4i842RRJ0Q2PJ759+
fhnnRqapQE00sUmGoHhSIhHn54djpMW3beeiI/SNGzQ3qnyjF5ufL3TOzQ9TRpw/bQYnDLmTwq/X
8oyJKEXXtbPTKZlR0cvWnXDEhBKJm5/Aldn+TXDuNrpAyDg32b9f+/Qpgyw2s7ymtQ51nMBHBLz6
mrUaI5yhvHCtiw96Mrz6vgvqOSMTBmcYPLlkOEAFM8en7MGD6Cnybyt6RA1IGR/755d86TlP1pkO
V0KnSlEpt5GggEKUgA6CmyynMpwbLxwYzi7heGAKBTZkHvCrv5eaCOaiMsScGGDjI+6BdhqlgmTZ
RewnMMPafYnhIO1zTMaMyHO6SwI14gPPlCwm3AWyHyAoa39Kmm9lGlbOXZK2UFL0mEaf6DbYTvGo
JgN4N/twRu+lZOuEHQNhZZre+kEmGNreIPVrlGLZvphdsM1bg73+ubG0rWjK9RKaWYzV1GFc+RQT
Kc5sWHxummGNK8oVOi2Mkduo21rxDZ7qk6Q9SXHnBjh4wGhI9PSWMSy7eIHmpErLS/ovAfO5C5Nt
HcQu4hEVgod6yKp52TnFXikkmtM3AZhJwh3oX+Vsk0DQXSkw+Azi3+sBdJdcX96A15oHFgZKCFec
DQvNWsFKoYUi7GnNjuwe81NBmWfBCOg7Z9VPmjc4PvCGq0Pw4gwrbPHNPl6lVCySILXgtjcbphA/
TuD/vgKbP18kOabPSk+79apGhpmxCWSVjLM7VrEGKTCa7KXDEQaOiv5AQxcpKIGWNK6EjR2/rHV5
4vZVv1Ai+p+hvNcxRCryYpvBnNEa+r4QeGJzWqTYUsZzSxRf8+EzQFK+WFGHK/MRVe/MkyTlnpIr
aqQ1vXpGVoNCM5YA+/m9SemAnCD/08mH4JxASRQGV/phtA/gBj3uc8nwmiUtXb/HEVdjNnnlSYZP
b4DHjutAHzd+xO/SJJJJHKYPKu5FGHMpkYy7EDzDoL+NTBBjTHMxul/Q/puitd1CKpaeY+m5oSc+
3ufs45kOtfY9mT8YrB6VsA7eJMy8xJ6KJAX7tRgXRWHRSBE7QpOKc8XLiuzJ7wKOe6SX0iHMFAVS
mgV4/sY+eG9bG0VhD2/fQvWhI5hdHkAgFNq99k16LHWQFIgkNPvRzdLdJWiS02qpRxTPw6rp81WR
ZHf+VO0Gas1sBMUwCbDmTEjNug74WW7MAihKyeWwIKuoljvm3KR2ZI96ykfFaxys3LrIC8mHMmZ9
F6glSUM+hJ0DAFCe++7rHw5K7gbO66QsFYwbbaCDrPWqGJBSxu6S5YA3WoeIgvhQUVC/R4F2G435
28xLb6U9aBaez/uxR0CULMZ01epub9xI88amu+LIwzJXV0N3o8hfsrFvUgyRumJTWG8TzphhCdvY
32o+G6UZbYywXAigqoloZDNsy+g+zbqN4Myk0kfbDkvkcxvLCJc/L71/du3TwsvEBUDG5w/PklPm
d66rtWXWtNOS+TgFWwcgc8K1adykixe/fU+iTTw9NBExwzveQqN9Buo1w4CG4lLiLHtRSi1Oa/+4
H9w4NBwQkHAoJ3se7dEmmmcJRxNnXwIegTXYkoDTKLmU6HIUGgT3s1eE7/jHHA1t9d/7waCGejVm
ZXQ9WMVBJtFSi9huq+vcMLGxePCjbWhtTLKOW0f3FPNdEJ8ErGYWrSvsc8lCxhTiSc6xH71Rwmgl
3Y6dji39SsJ01Rp+J/ILYcjxMzlCmnNUkyWGuGZxNWZvmu7x3wzalaMuOnqR8qc2bCxpU8mor3/p
pFP7kr6xzHtYAkLFhUo7n58Hq3dTFV7BJlDcZnQWUYl1KCF+KQVqF+fXZRAsylq/mnrjKuYEKrWP
itFsgmS+11qGfGhgfb2B8b2rMZWVofvP2O/Ler6x0/SOk7wlIFcfFjiGllJ5lTrytWRjJEkySmJj
LYv+vL8nkEcndCAkgzRSLa/GApXqOGftUOhVQWGawWEpqBW8coWTZFRIgiDwJ00D1Fagzso0b4T5
tLybtXKn6MO1rSnw8Z/SyNzV8aaVX1WlWuVQy0q4NVO9sQrsnCoW70LQRZIBroH/4LyN/XGytVt9
nJ+cMlngtbaqdH85435sUgxrARnZIFFOf1X20CHBubFlrVJBEPhXBSO+Gv83nE7L5EZWy9L0Sb6D
QYQPWg1Rrc61XXs7P8m1sofChoy2BGWg+WFf8rrGx+PcaKY0pkhH4Ira7O/R7PhWRmUxR/dmtRrI
G0r//EWrdUnyeYMTQEdNtdTadWCwBy9lmzAdd/jKMy/FvJhu5S/rZezd4sm5zUwW3JWiLqrI61Xu
eKsXVy1/z9el7qUYHb/3t+0HBLU3DcDa080lh3bs76bfOmadLtwB9dV8tfVF+xF9Rp/FvtsXb/lt
MLr3PXnJFT01b95Eb8Y1JWVAcxJ27BvaO0aH1LptQhedxoRbfkzdXn6d7iB9ut11eh9tp18qXJSO
RsCyp3mtuM67mnravvpVAkim3gwCRJ7G8GBCxcPGFpNhlqyOZrDbbsAmvnzHBeKoOUjRdlZx1vAk
QgwImQWTYSfhmedVELF3etDS+vfmkfBXGoEYlefNilFlZcsmXCRsXfqytJnCOyddKM29RU1GIC5Q
+Q3GY7PhTZQcEmmHXvBBk0Th1wbwD0/T3JlBQIo0sAiuK9aSl0fj74oG2CvNv/nViN3w03rVHgNZ
/FweL6cD5NLO8nTCr/bjnQ7FcthJ9W1kvSbqpu4ujOSzGgbz21A6WYoNs5DqqUnBGmRC7pZSsPZZ
AyLUDM1XhHBYvfU7euEbv0Fcty+kvUxgbTjU5DF4uvae0IEmyTC//nnHOn8O/XZbJwcVwy5rKW8D
BGNDuOjDGz/y5BneG6tNTvqDSr3rOPTMoaRSmYHmam10jUexTs9aD2wvkrQLm+ilOXdyfrHStLUV
OcBxnE7iBLtIHA//mB6PkE0u9Af+WK/+Y4ckzV4xMPAhPu6ECeybVUC+ATm6uC3VxrDBcATHcoUm
tOr/UrCEkDV2lZ0v+7uAanFknOBDTv0vZApOLROUMnsWNYbdc9RgqCr0FvpOhmpT411OPCJFrt1a
26a4pEXXz+7urIykXWkmMsaTb6dEfYXCg3y1Wnq3gHfk8oldIc1WTv5mqRN9yTuJ2orQRuuFU9Go
+bhnD54hXRGl7c43PkQFLVok7R9ou1iKRkHW3Wb6AxuNAakZFmwJtZAhYdxH6Nd8yV6OcsPEp+cW
vJvU7Z162/gLotRm9YqdykttLjS+1hUhV3DwgpZe2AW9w9kBApCKZRV2bZRafy/KehEqadTJubC8
yfD+gwRIC5MxeVH0ff4FoxnT0LmTIXUyOPQqM9Ki9hPhrzpwmIEFioSwx3F8iN9V+brOgwvNADG4
/zEcbdwzHCTH4FInzxbEhSIjsY6FDJZvaQRQkq4w9pPRCjYPP8/9P+GgpxezxLXwbWKDO/UR1FiS
ZjMoMNqx1r6+KpsNCB92/1U/e2pGu8yTI8jJgRs0Nn7B9JeaYmuWxymBYfbeZDGoMabXu469gzRM
o2WbWFvBNVB0qXipOESx1e0qRFBOV96Z9euQvSmV5Uk0u1PCVdpmWsh+uTJpLJiWurPGYF3DF1XD
f6FzAOQDc0KnhfvJSVVaObnUDwVDhgA82OtMZBYUMMeL2UVngR9OvsxGDPeROJ3MSSNw2iylH30t
SQtV/dPtGJZBuOktgui8pt+ZvosA9F+smRjR4rdC7J6N7cPfU0KZNEkOO4aNPL1Bi227u3C+pYds
KxcudG5GfL/QyfjsVB8f/iyLhKpJqGnTg59QoqpHuM06fGOMZy7AWeeuaOMsaIj3CS3s5NOZrZUr
iYGNGxh9Mx3N+RDQDqAxUMLuAbirzAtbwllIi4MLRqO2ohDfflL09YT99OOAfwoWFlecmDR8F9J7
2ZIWcvSBhEIc4enqgPxYErEIEi7Tzz/PTFsUA6cz09Y1TILElkSWzd/fU0pVMymaOr6Gjz5zXB/s
fJ/QQ6bL+lnTAC2GzI2IXlEHGaneDjFbrxH3ZSl3LQiqkHCYqFlIAalyY+t0x7G5zzrh16r146oE
6hIKCT+TbmqHYkRed+A7fbuHWqGAxwONWn226TVSmn3l068UV2scmuP69aBL0HGpRX0/+EgJBqJb
kkwW4R640kMbhlFO39qEyEqHTmk+k/5BkJY5zpFXsZBIOfNhtpBJ5inkYUDcFvQL/pQwifArdkkj
WGW+vYiM24wOoQb335gPglw8Uz3aPjTT3LCwjTePgpCdO7SXR1agxMvoN7c525q9r6dy2arlv6ng
vn0U+2SSOfZoNtKYF9d6r3o9JCAbafm8nDic9Sp5CC3rZTqtwPHZUSM4y6nVe73yNqZkxEdLTeyu
yUCWRblOopjInkthOWdHDQA+rgaYp7EU/D1qrB7IMSjDRFivIxzBK1VYggBD/Tw6L13mZA3QcEuD
Jw/IgbNe078GxaomUFVp/83E//Y0Amn4ButWcjXWZoUbKxNfxHk2b+D10FFoDDDtI+vCtNfPbb1M
uP9/eyebvQxCmWZjikW+fLAQBpHUaWtLYcdvDrNrdNUi63W3spNnSBK3Ded8sk1JInsw6UdXB1xp
VkQOa1GxHrtolYzV2so/VVrIwSDD7lVXIdMFQH6yJuFUBYxZNto1zzRVR4Hwti2F5ytxDhtr1h8K
KNxtTEhCVC61BEbvwDFHNdYdZmG4GvnK+xxf+K6XXsAJ+UcraIrJEzg6PhUFURv9W0EsdX1QmiOa
mJ/H0FnvPRu5Oo0DqGcIOv/+uk2UmYh0MAmLqifK1ZHDqwED5Aa2TTo/x8FVIo8Q+FuoxI0HpB6x
EoyzTipQwVlpWpb9MSJxDXqAoXdsQMoVAHhZpVdSQtDDtiKERwFDVdHniICPn+/+jy7yH+sz0kH0
1Y5qs0f8ffczsL2d1k18bWkUyZz01zp0L4xogGEzA/bUZzvt4ktJ3hcvK77gtynRWVaZTaEIVG49
pd62D422suYFKrAIVKtxwyuyVH9+1LPnVvvbo55sRXZq29qozqAFzh6IGFlb7E3xdiziBZk6ef8U
gplDWxYKTl0F5AA8F6FIvh+tpWkBVdum69Xm1xEuna3zdeH2xCrwjy8hPLApuDgInbq8mmFqjlII
TGeEjSdVNW8dl5GyW1pttHHkfdyzB8kuJqFR2pLo1+5UG+HRoUxqEusTBF+lB7Reh/6qG/+HtDNb
bhvpsu4TIQLzcMuZFKlZsq0bhGxLmOcZT98r1X9/JcMI4e/qq3LUBBIEMk+es/fab0b+Gvntvyg+
KSX+8xEnD4s51J1APQfnIb2Go87sn5VZGAhpnn99N2an2p8vNXlA+rIqWjcV0zhzUzt7GUW3f3TV
q/Abp3tdP5e5vzKe8pdhCUQrnoLpz+DQJuMHwEYsT88tSh/U6WB6yY0V7cQGVKOa2Xbmuam/4xUB
3LjwRWfWKsIBSLNHUKGYnAX/fBMIkfRThS7mo7H6TprvEdj0r/OP03p9d7ewL8yVg/SyZY1qnsa+
Nu0BIqXQ0roEj1wWm9Y64C2QSvSXOulEvziZtZa1zQsxK1exANEjoYGxsNzMftlPn2CyVpqentl5
BoRJFN1oFKI98XcR8MiRA9fCI2SI3XvyS/7xdSdPa1wmJmF5EIUhpai0K4Pkd4poXuft4UAqktzb
AVW+7B2FR1lkDHvOsGno6Cs+2S76ln/Li9QTR1c726GLbrhnGiPZm0x7a91b8Wf1Hf8Cf2iKx654
DN0HnJY4TOsCh17ygN5aGQFGmthPscBmmCiIt+yvvFYjesvfKLFxiqVb/s3Bvcuix4VHS+zzf90A
IPdkXsgcjLXJ3U5MO80I9IvPqffK6wrcT6WPyUKXtBiXtT2sMUqQxHc2MA4sKGxfX1/c368uP7n/
HvlsUiINH2IMK0jWkfnoR5cxoUdsLoB2P8Y/X11r8hZlRIdFSse1Ev/i6L9TpJkxW8tQcSRPCfKk
bYxYtUdFVzTuPojOYeKT8Odh+0X23C31IkV9Ov04irjn8AwZnsmT+lX29Ii0K/qLtnJS+yd41ijo
0XR3RIMhAyuH/w+w3dI1J8WspLiDbxh+JqpMSA+uLe/Jbhw17BMkJTGT9KWBRGZ1odaa28rVz99V
7GuftnJLr5xCT9nKE+WEmVHrmD4T2hBtQ/wH4wW1ego8IFliHivz3xe1BlQSjfJl8nSrsZkYXYMc
2kYcmF154bp1NzkDA/bpZm8i7HQXWlpzQUl81X8uOXmi6a7WRDighQGs4DFGttA6AiZjIS3Ni168
8PITWFhktGVIO872xN8hcf36rZq/35DakRvCECcT7M/7LUu2SK4gHyqx8BwRUJ8wvSg5BeP5QgZt
sdxIQojmlG+tvATpnlvAlU8XnzxkupIbaUEm7pn1RFgOLLU6Isox0j3YGcm0bhe+7OyPTFCNoxqw
Z+gO//llS87BIaN1ljDtt3EjICYcoGh6yWF+YCg/vjFv/j9ecnJ48P0a04nWk9xEaapXyEqINt32
kOfQ+kXxC+nhi0hybW6vUj59T+PP7+mYqSJCzZB0IcmIa2mTkWEe5Yc0w3OupcxLjU0QPKCrJ5KL
uXByp3c6EafpUXBrrHC8VBlWaFNdE2OZGMxG+bCWw7w3r1ahQp24Reh4m+Q8KvQ86oABXxCVjza1
9sL9m31E+LlkWbf53aZn9z4ICcMu4MpK3bfSIp1RPub2UxZcensXa0fbfzY8+isIKONdyuhXuWuU
Wze7iXpms/t/9WEceGkQGZF1TWp+U6qH3kM6ciaTbp+WNaNKHOmmv8to3KbKk6KO61IBUjC4t6Mi
XYWagSUqZ7LwZsTppv8VZsGHlm/hc4nf868NAu7s//tcU85ZWLZGOBpw9bvwlMXBAaGSUpY/Y78R
WLAe/4C+j9PouSnpzY3DwasOQg8kdXcLH0Sszl99kMkLbVZdQ6YKMHzcHSMp3/gpM4Jb0+PobPzw
IDuvNCrGeGtmS8LCuepEoHf/5xZM9o0+9WXfz4liwyyQVM/iKDwq7iq3STcUVUq14nwjMn190ltr
q1gNTGa//vZii/jryzM1YElHvYqA9s+3LjBcEEWqziRTOfGa6xz22vapZXD29XXUmUOFgI5aZFto
AmE4ucvQnqu8DzhliwRLTYo+ADrpGK2LsYTX794T3oTJHK6jiseM7yzhhmsD7YJdyso2rfyTcm1o
gLqnJFX5vLvgBwzU9jGtOn4gKS8/qNRSdyE9zQq149dfYO6dBgKpfGCpicqelFe+jkfdGKEkozZR
qjuBibaYoyD5CN4XJ5lzdePni03eWUfyNadVKCjIPRet8uDEJA4ExyLOdG5spEJR1CzFYm1QzMnu
0lVGkSsap7xqdG4ihvF+kl1lBgR0C4mBjqSS8/i+bcin8tUtWJ21p2rbcIxxsrPslqgUZe93I2NF
bWljyyBjlGKlZtkuSWWoNXd9mHxzu+ZY24TTOurace3doBP6rBqbulB2xPuMcX6tYj1aqVr75Jr8
7Jp9a+XxoXFvPW+4gdG9rYTwzorwry1xgWfvNUg3hxx0Ipymharml5VEukwgNjt4SFRtjbUvlNtF
HfGcnAq89z9XmrwCqu1VXlFqJIfCV/T9V6Zm+xE9mWQ1Bw8hw2PKHYW7sSUzZU907yaBc6N1xdYL
pW2aB1vmo2YD+q/soStY39xCRJ2i9Myxacpiicromzu3+oB4CjyGw3+OPDsD5JxAm2oyQuWHducx
gifzlxM9p8BxFM259w5gmLaoudHnVpfP33iywEGwbW15UClQC5UppLOu7KuiyY8WyiNXqhnM1+HB
iYdtW1T7MOqeuPtpOVDE4fWF1rSVBNSnfccegaClBlPjbdAnVchB2EPjjT8ePKQ8aW7Br242QUtK
d9Y+xQOSVH/bB08xSBy/lW689B3ZvxyFd55dHxtD25RysgUbE2bAXmBYiAa+Z7x8vWbMCTJUzTJp
lRGoIyvTdoMRq1WpqMgfSMI4h2l61ORfjGbk7JmWg6YQhWmcGN9vHXwL8QFB7gElcggEiZpOVrzD
1x/HnFvDNOQFMrAfqpKPPu6nc4pbmFHuVFFyri13VRpIcdwnWAWNhyNy2OfGXlZ2pgS454pZGLkw
utIiDYBWsKGBnvtI6JKVpm7SUti9ohUuHz1Ah8g5BxeJeSYvSdFLAThnR91klXfn+C1j0o2CYGmI
Nrp53SS/OH4Zhy7fZRjeqo7smU2UrKtkp+VXjfPeYWpE1WiWeBnfGjt7iBtp1QEqUrPnwmR+hiWL
TXAsvbMOYAezb4eLxVYRxiuAIgxsyP6pMRa6fh/qi+k2+fnOTR5ku/Z13+/a4uyUW7W6L9THcviW
lhfLJsVrrXZbyXrRmxvTe3AcEEuMUg62chX5Ysj3VFg73T+Y+iZ9d9u94azb4o08wbG7N4ILZ+Gq
ux6V74H7o5B/Bs6jjXG9W6FxXvj1Z3b6z19hstJHnZvroWeEN66GhuRX3b6xpKzUcOFWfegovrpV
k4rCGGK5tDm00ODal7CWBv3OwNOP4SwZut3gbPpm2Ayyug5BEqEuXZfJDrLVZrTuuVENPF3DGyDI
gC6QnSsMZadav+lUDDzyykX6JdUSousbl2Gp0SOTT5Ce/1b6J6FFsJC3QNYipqtESabId5nRAQTN
VjFYgdjRbhI0qFzaMjsmOQn2OTadEeuGsTI0aWWE0WmoH7tyydcwR5XFmaaRrPHBDdemh5teH1I/
o3qoaItZGBNbJgxUswph6XhJ0tr8BkNRtZ6Eeb92rvUcPZ//jDopzuXXxO9xyr9//TzMwb7pt7IQ
sCkZdP8mnynUsReOInMItgs7hZNfGufaym7oaYf2SsO07uWgFE6Jhz3z0GI/Jq6Tl9aTN5a3i9vt
wucR79D0wRE9Z6IAqEeNaSKlE+nlIGekrw2yOAEwuC4gBET9Xmf8KtyfJoKS7jLQMLSihTL440j2
1cUnFVeh9HUW0Rg+Cy8+QCapf0iqnUYqZrJCptC9GfBu/GvdPTUOIvujZl6Rm9u+6iMAvJUeLnye
+QdGw1pl4y5AsjR5Ww1rgNpbALXsgFPYe8KQTWMnGeh+15Z8sZ5c4zZE+vVTu2sYWY17TWTW7Lt0
Ycv4mIP/dV8+fY7J26yOYWpKYGLhX4Myo5MmRkaId7shOqitdDUa/VZuLwF7Fsdtl+wMcWzxa30d
qq+jBghmxWRpQGlt7y39KXuLPeVcduMVxkGdhHsHEkMgZzvoUwcOOziLqGQwPQjHrYkD3hifYv6n
NAfWxfCmM2gJkmYbVXvcsjtaPPwJI2IQrwcYDgPAMdhNcHLkZy8FwEnrEawC1xHOm0a7gLRH9+Hv
ysT6MZRYe+xnM/ymjbchoMqSwweKkBIp6SDfbg8G+tkG+TnakIr6NrFeDMS4Qe3ycGCLz17/zfP/
6VZP3kdniMaicD3gBs5FN8ELwEl0ePN5Ebi1NlUS8m9B6BBCABRyC5efq4NRqaiWGPnI1kfn71Nx
kKRjU49q9hGxKOC4HaGb5pVTfadUAS7oy1jc7KeSlZOfJsGlkrbZHrG6jSUMm8nCp/mgtv714JHa
LJp81E7ypLcZV3rcqB2IYKN0PsxIPTxG35M2LsAbRvtrJYWs4ydrL342+7taQspBFVIU38CUwr9U
16Yk89PToGNkbyN9t8IMkthtN6a7JqdhGozrhAF8HvwyDW2V0Q3vA7pcmKyGIl5RnZ3JiLmqXaB2
+Ts2eHwv/fXom6dcb1HDoZ0JnFNVXod2/1BECgUNHqQuP3Q6M1IWzVZwXkhFqGSmqw0UKuWY19UG
Q5MKQGEf8Cxr+e8avqrbqdsxx1modGxvPSS4fnWJGgcPSXivh0yifGvdo6pR8DcY0Kl48LUhZlQ7
rEXAXdLKa2QqtNw3OL82olNg8kLWUbBNM3zJnFjl10ZyGPK+B566EahMP+52TuRQn2jMCch10Pce
qCX/h6cScxmwptC3KvcBM6JClXa6+YQ1TuUhkKu7qPFptW7VKN5aRQ/iKYa9UUNV0TBd6PhR7rQi
3pg1ruEIaA2l4qAxvpdkGDnPQmubWBnkOGmLl1BOOVb2b4WGbSTKNl8/RnNNB6T+/3mIxDP/6ZkO
7SIa89Ajbpgj3Si61ND0eZmATGTpy+IJb+4VoknrkKBlyvxlsmhriWPXZUIQSe0LrLXrnWhMMDJd
dBzPFfJMS3E6k3hoKR+DgU/fS/PCwVIaLkSSC1/K4g4b2YlhVoqAry2Wloa524gKCYWHbBiGPt2Z
7baOVMUq8FcP24g2TZFdN9n7f3fpMofXE1AO+3TlnHwLxt+bcKZA9zOtu1iG2QP6garm61927g6Y
Qh8pVioRZ/PnL9vAOpJTryaZBJ8DARCo15X2PZGEqKhtgoVp1twNwG7M3F+ETnCe+/NqvdXLdZLZ
kUjf4DXMkluaPxY+GyVbW5BCl5J65s7NGHFVQzVNDV305HpVKmehPRaA2TFggE5lbpY1eydYireY
v4v/XGfywCZNYZO3S9VjefdA9sAmCJ3ZQBMhhrK4sMHNtgA/f6tJLaGYaCf0kRistu7IirmGULyT
zBs9vU+iaw6gdtasohhltvfIJzHqaz+6j5tdnEISrW4d/eCkB12+JZizx1hhjfs+Ao74bvkHAkd2
vudDUlyiG82pMLAS/HOLJruyXQBWLiNuUdPSNun2nowt9eSH95Z7zIZTql96bA0jeFpOcnm58OrN
rShChCGi0rH0T8kGEcKbXBdRXbzoiEEpBYg2yv27xRVldqaG64ChhUhRAkn65yNeap2qKEEXn320
N0zLUY9zsKfnao2XvMgvuEWQ5Lejuvv6RdbFMzbd6Ok8IrPWyRkzpsnf1WiXmapE6ExaiWqbMY6U
kyBTbRoALZUDeYZWlow+3S/TvcFGmF1JDpw2LKVDZG10Hyqr9KwSBpIl8TWbzEov+7XfpienB1XH
1q71yq4MupXR/m7rduPWUGm9/AgSrnUw61TyCgv0teFUyBtwiOPlL3XETrZ3g3p/X3VYjFps2WO3
8ON+nLCmX90i0gftGecv1pc/73ntjW2eEVp6HhqNwqND9NSqWxtdj9R5N4WXb5IoEvpYuHH0PaQX
YbftEAeLQJhS2WLNlTLIpK6+JSCb8rdHLc7tAA8f9sZ9AWEpRnb49Q82t2Z8/tCTB0XiHZbbFPQJ
eNPKghnMlC3dE9MHmcdPFtaM2UMq9hAOQFBdUO5MdnBfqzSQ0rx+OtouWNFo/k0KoBa7tSH/xhZu
OuiXkx/iuJBeDGYCRK3FVr42q71wC+NIz/Klo+rsLTA5maHMlZmbTJZNNekZWBnax+aDaLk2L0D5
wDoLLWf7/PXtFuvL5BnRyMcDhapZMESnrt8Sv2doWCTMmrTVQsHhXo79mnkFmckYDAFI/3bs6SqT
tnKY1LYTngk5tnsgKScgrBC4OTgVoMwoHsEHotKv7c1yCNGcy4Kr22InJwmE6LE/3wJ8zboxwq++
Fil5qDdWOI1XhYw9PSfj3AWeqZaH0LlGd0jV2cJalI5f3+OPS/x1kw0VYC39EPQqk4+A3LEaE1/X
zp7+vXcvfiVtwRWvPaW6VCmIBaMjWOBGs8K9BxRZZ0ZXyt1O65J1Pv5Y+Cxib//rs5gOmRVMm2jM
TJ74th3Uyu6C8lz5w07gijmnNFAfBryp2fMHhwNvzV4K3aeCtIeFq8+oDTRetf9cfbIkqZrip5FK
vh0jSTPd+rR6q35LVkEl3XRncfpcFjrObHJ/XHOyougA4kxsNlTmhrQO5XjXkv+r+u+e/NhbCTPQ
6pwc6uEeNrvAbtledszGZINjn3T0HHX2/77a0zQRrGxj3CL5eHoPihb1NGcgMRESBR8wSZIEAbXl
d1SXHm37r2+6OvuT4xDTMPYzWpzqBdwy7Z0m8LL7oQZhRND8QVLPQ/4WFzdt8pRzOtKv7d+BdRwi
eesA5dXv0/yqhDTWXhfpXey9wfJO06XtScyjpk+irunI56AOCNXwny8m4U7QWdHIn2n0a/5rXZ24
G1q+oUPNmBY4OchLDx8POvZbhvViTkjaC+8Ea0YKeQPW/9Kwfu5R+fyRJj8Nzre67k0cWXW8ZrC+
GtUnU8xjnxYDpsRD99eXh+PHtozCyJwah4K+SMy6z8zrGkKK/haTlt6uEXPpyT2ypuUc1Nk1SKfO
lOnHir1u8tUItMqdOM59IZiLvZekRpkna5tsNa5846bXLuCNRD84gC/jboVxwlwYV80Ng1mIHbxn
soOibCrEDQM5zKpK9s8iGyfQ+rUXlEQdCGNoeghj48jBN2UyoRx6OuZFZG7MBDAkxJjWOXbYeFyq
U2dXUcPjNMQ+Hig3AkXd2ji9+yO19Namd3W203ylFNnBIzEmLM5Ju/eZDWbj78bJIXtnG5OuoBFo
3zyc4sJnNKbtpu4RzJIdg123s9WFqcUcWVQz2X/YYUEP/bWl10rbpJ4npfeQ8b34oWAM0b3L8r6X
9lV4HOwHpb9yyk3drpUrWbnKxr13F2lEIr7SUlTgTTf6Q34TGifJyWDqJhvs7q1/yfpvnnflOS8w
5wc4O3hrjeAKPtfKTA5xf0quisPXi8ncc/v5i0wOWb0LMLDtzPTc6Lve4Uy+Lro1w1APJhH1c7ZQ
vouncvqafL7cZOfsA9evUoBj4qlFEEdXlziaTiZ2qHoxuiXBzNyKxKkfNS9yS4KbJ1+O38iHZjdE
Z8N90XhqnCfs1FB03zTjDsJy5TR7jYL33+SVaRwCcZ7ItJP+6rdkudTTQRxxSek/hPGufLDLg1K+
jYvArzmF+h+XErfgU2snlNxO0QPasJhSSNnYKtmLiGACT1mnJzu/4NFL3CNQzS67VOX+34TOihEV
TR5SIbFMThb9pPT7dChMXzinbABGavpOK8uK7tQCChKF9WLXbE65jALKsj4SPfFITi6p5/xDR9eT
c1ISKECWyKgoJGK/0FKSSvVJ777lCgQllKaQjaixBWPZlzdG902P7/7F20MMNbu/icfjY4X8dPf9
Ti6CREQJgyhBnc/IgJ+bswUcO0aM6hI5UJ1p9FDYcN7Gk06y7tSGCI7QDKLaGh6j1dVld9k9xptw
93jcmxtg/Pvtul4/HDj8rtz1UtExu9/wHWlVWqZiI3/580GDYiV3hc27xLiNvgYP2MfBqqafcaKj
JtQJfHF1fNPyt1ZDYMHf4GTw9f2e28//e7sxKX4cQ9yfT/fbVQw/NVuS2HF60k9kksRxMvL2yyq/
2aXDYQirGwab7LSYyQBD9EMLoimPgiMlHQhat7mEvblpnCPpTXXyi0iC7u3r7zf7+3666mRTb/TW
Sk3AX+e82hrVhSbt6Ilc1a+vMicE19AV0bmhFQoAY3KZMNEj0wvi/IwkduNkN77O6N1ae7cgWUCE
kktQL2V8z1+T1qtI4VQY0kyq9srtaFBixj/HNjrNNWflfdfeSSVRMc5RjABwdrvev9EmC0WNENci
YLHsyRaQYTk249TKb5TvYCkiEJPpOstWOAoi4htIZF24tXNnYw7elsa5mMJsqlsMUeN0rW4k14Jg
MoIoShSi5frfYQqgZm936VY2ih95vuZM1o7Rd1A1X3+CuR3WlqlC6b8zFJ82AKSRqswa2RAitu92
zQ4r8MPgNbUnq1l4kOYeV1ugDug5G7I2taojWdaDSCUQGBoHdg0eV0M5Qmj7+hvNLvgfZytWPHbV
6Yl/KF01NxQ35HFlltXsY5+WFog3equsRBH9HRYCGo4imROymZByoZ5RK1IIl0qKuXIJa5ADi4Bn
GOnBnwtQ1VdmHQT4GWgsjWoqZglSvs/8DjLzJWKuMob7hW8/94N+vuTkCbYja0AgLmePySr+7eyI
k96pT8U+WY/3xeYp2nQHGcHeTnmKlw73ohibFmufrzwp1mTZk3KjBFvkhvnRhXEz6jDm5ZPwl2N0
E2llBuyxKHkVIWkE8h0477rGcXEUMLv5fP4kky2/lyR5jOQIMnm9pteBieKdX17un0S0JmSItFrr
HCuk8dXQyl2W3JE6sWg5mD13ozThQImAkNH3ZNmUU7vLnJTH3X/E6uhdtzsK+QSlQchkeDVw8Eru
8I+Y5dErN1HG2HhFNO6++m1+I9BJX4LHz1YDyFCJxCXBFdPa5GFUw9qVLM81rz13a4uIrOr3INtQ
6U4GWs02l4AQeQim7zKSAmT7lhysWGHMiCpvLDdko3DkeNCb23QMOULtgzwF60zSwZtJ3I7aLa1M
s7Xq588r1s5Pu3c4jrLv8Txfd+m1mpxGRBayFZKo9ETfZleFxQMHVm98Kz11J/j2SVGLgNGFF+pj
VfrrsUaYbdE9RCsw1crkZdqapTpY16nFZhAM5HUVjJz9b8lQ72vJBTdBqpt6pXI0Wo0wwlyET4Cg
ELTwadGKQKxMbWrpXa61G4TeRLXQ768rHJHqNoYxismEuqRX8BWX7TrET8Jr0uP4x7n6YZImyXMk
Pq1dB8HPnIQuEfnC6D8ggUw/etF1NaJzc6sdmZtlLZ2MkkRYwpoAvqblrRvZR6AkIkVPS8fHRpef
fQZ/dAev6ucBceCleRi3KljNYa91d4iwV5WlkI7y6BDpYAXBgSWar4uGei+jd9Esdx9jcC1kFASY
WBfWL/EUfnW7J+tXVWk99CyokLH7AgKhSZ01Wu6C/NVmz9bU1+8IeZAP5NHz11eeXb5QaIvqDYP4
dOs3VSdR1JyKlTMJ06qVot2Zze+vr6Fq4uP/9fVwQvAWUtw4+qQutvBF251LgSFdZWi+3iMyDu71
QhB3IYlpV7HGIrlRrY2DypAjAmqn78GbdR8+GOf2sW1X43fz0jyDh/aLY7jjVgDkP/dHZ1ce9Wf5
CQN79oaMtSY9zNi00tr0jlBV/F2zT2+QTG7tnbZP9jQOTsXJPaknf53d4cNXDpW9bQYi71cZjgd7
G9Wb5LbYACpIGMkbZAKQkLbSvhk801fk5DxlJ/tBe/YArhLItknv5e/adZ6uLGXtnv13lzHsCkvm
MzkeyKWAAazGb+ljBpQV9O0qUq/IPwy0ddSuM3OrUTFLD1pxK1dgTzd6tLYQvY774SF49I7Sy/ga
/LCeieOV4hWjtvK+fzd4f8g/NTfIPuNonzTXanbqmWSHa+WX8T1UV3VL6BmmWNFqIRVhVZ7TNxLI
NBLsvjPquTGv9UtMmNVF+6H/pBXkPvkEe/1sb7TvZGqVpCuZq/hWOdpP+rBNXoODf4zhKO+kK+VW
OrgX7+rGv2nX7q69qi7xg3lrXCeH9FfLKDDcqIfuIGmgDdbasf9RkYeMeubi7qKOaNC1/MtINv0z
Wt1xYxAeVq1sYIn3SJxRICJCL1Herwfsd+ARw2MOyiaMrpnkacT5FN2bH/z2ljSKc2clB+YSJCEI
2exXf662SEsDb1BS+K/eK5AmOoJ0XPNxbzQLh+DZAuXThSaVfdwEmeXkrCkRJS8EcCjKrWVvqDkl
76RU9W7hlZv9YqbMdxInb2uqdiBA1VbGrkuEoxJROl4FFj8B15GzB7SyKhSjdAgfiYzCzduFwb6Q
R1RFpHAp+IiaWN3bsfQgy996bwf3teCFC2D5iDVYlnEcE9joIC2wTGfhk88Wj7DMbFVnoTCmMpzG
UQKqB5YKz7ujSRK7V0219YFnYimv1rW1/fpGzdbNzqfrTZamuI0TO2ypHAGBnrxDcBVtszXsyZ2z
/qEehqvmwds0C8ePmSOBztxVZjpoMKP/0A182uMJI/WyujE/eAUELgEJw0vde+9ff7U5bQiXEd1n
S6X6mZ48YlJC7bZVskfCyfbBa3wsz+HvHi/c7+J+fCxvlEN4Ezx5e+AklbPqT83GWBtPKkkXzjHb
eRtj0xtImBe+/JwsWJcdTplUA4bKkPLPdw7GfiQhIovOowqBGlQ7iASmISNW2JS0L8/WVz59ESpm
R5euVP+V9FyTmGfD+CEI+V76RLusRj1qSspC2aPNaYT/+HCT97SQ+9xxwpD3pgbsKJf3wpDNFD4m
Zt4j0sa3y3P9UDgiiChLQfEYG5e07/RZcpuzVhjPvfrcFkSoJdmpIGoGVNoGTNpKJhEKlWKLZxVL
YGJUa9xuflxfAYnjYGg2+lFFmpuVJvp1mVlAuHNI3bNhHPuPZo2WMn32de8nicgbD5QO/GOawrUq
ROwCyXzn6IJO1rLniPAoMHQbQgasnuhO/TupW/T3HCh7Y7W9dFTBheDiG/26aYHt9gM6L0owInTE
x4xRBozmq+zhDhvelIoEaRm8OafKsb2VzQTrFDPr6q1Gscih6+D2VPkCyx5xqlHsW8N4odFINHFf
ImnUCWtCbKJ1zkGrUMAWQOdfITo1cr5rq2rXK1CA9R1CXbxo6rM4oWS6+RHgbaNmzIDYiU8iE1Yg
gM+J+UtuSAtKgmMb8hAj1UiygfAVLFvyPggQTkjfTaJDTWeFJWltEyIIcfSQAcoIlZQJyLauTcH5
BtNFzgtvfffTBQUc7oo3k/h1x8IeWPzmk5XKry776ZIzXprhDZmH64SNqCZYEh2oypBU4Dh8zzxJ
Pm9QkQGh26vCTKEz4D4lsbvViQBjKHpQg/dB53twD3O47KINyPC/J79OQYJftpQhLZhOryMi0th2
sbxtDXvvEvpHz8eU9xlWJivFQSwTx2ScBpLigVHoe5Mah/GZSKWHZagVL56nXelgslLSr4j4JdgI
FuEe+7ZTZduWxEdAEUMfbziRl6O5azigihg3kSBf1fWuZyQFWMHhnvnCukEtLSpq7xTghjO7tyoh
hybfq85L6Z55KQYr2qh1cjDLHyXF+JiYgj6H7wMUaieLwL9rTorIiraRr+4RQvAgxt2dbsXwgytc
uOOuq7/lSYuf7KUJ9OekoTJQ+BHgamFPI6Cj4icJ6l++QoicXom4euo1V/Dy+KAC6p0TjJWLBhlJ
vtJAVKJyFI49Xb1V0S8WcrAXl9PwVPWIdbuDEf8sVfiklrLRa4s6aljzW7QVCsTolZYR+cTqKrBI
4oSeT7fcyN8A7FXtGxAkO423vZGQDfw9lRUidKE/+9/Q18e+d4Dw5/M3EpRGivYtoM3RM2Mog4sF
0ECj/6J3zc7j0NjL7Ro7rVT1u7WYefZ8HBHdJCoDBPGJ5yw1hGf6bWwySNDYbWx8c5MzZYdBrTaq
JDmL19tBzyfWHxaqEQ9B0LyW5UUxt6msroR9RvQYRwl+LbfMUhFPB1eQ1PrqNISHS9lSDZOw7kcv
evviphWi6B/UE1mZEGH9Kv7bsiH/OoHkZlc7sZYTsCcyNTOl3ZFUie+jJ4+gTtGw4ngxojsHWqSI
bytFwOw1WevFQFoxuI+G6G+Er/VwIfFu07BIcBKCcleF71Llr3sp26Zefl2PNTZAay1iiFIK+Qas
vZGtyuInjVpCQmTylVVk4tzhr/fX2b0C6C2NUyospD7iUPdpG++gaRlFGYHMwK7SsiH1xpNSA6PM
kaEzXakp8EwlvvkA1ccnHiOZf2rr4Y3FktV4xa4GCBouaULnZId4kGA/0f5n8jwtLxJdS330ONlj
vVNP2s5cjyvyg76P23C1UNXOlhhoGFUNHg3CGkdUOp9ugU8MR156hsQIf0Q2L8NQJh2+/ynr3sa3
icEukLnX51hzGFxf2fbJedUc5IZKtgs5foc/YuMHkRurTr0NmGKz0K6r7xXxIUACQiT3CU1gwwCj
rv8LBAiCHCEG0nVqkOlN6nwXk6iN6qHYVgpy8vZSkb6MOqpo93QysCFuvn5cnJkjgOjs68xmIDPT
H/3zXpVdaNVJj0aXhbDqisOQ7UkjCOCQijY4iHEC4jn4EePYiXCd1t9p7NqRoh3N0nqkmyfUxMEm
JrQyBRkHXHHNsGmHi3tHIAJplZhBu53kMmUno1s2a0jq8kaViUZRiytNzT68vBW7X5fmIslTIuhX
0jMKgHRnY3sQW1xU3Gom3ABpWxDeUwRoFNrwKjC/9fEjSww55cOKDDBHJx9veIPRonTPLk6qcqCX
I2Sf/eAcdUqSDrcVhAF3lxSXurJWscREYVDHm5j2WuEM5MkUu0J7CnAhWa2wLpS7IiQvYiQoUU3y
rd3id68vuPa/q/SKWjDdeRlhbKWDYHTRmpWE+XgbsQez3QQGJjr1zrKAKmvqVYSdW65VHEXC2LHw
1H8wgCbtDOw3YrTGsIR0NCH4+vTUN+3gyZZbMIGy9w4BWdJBMQEYH1z9MqiHZDia6k45EIjTPfQx
5dKGKKHcvYt/ZkgAgQJnrJWr4DvNQzO51/V7bEjuECLfWBUPPYHM+bogg9XbQl9WzYUSd+ZgyBxa
PIOy0GBPp4Nh5lleMIBB6CJiMN7pg7KqDg7ZwEtz3zmd6R+XEh/l023SrMY2YiKnkHmPK1vTjpKF
H5d6IzRvcjw9XXTh2k0kbZWIOaV50wcU9cobyfB5Fx7H6k3Bztqih/36TZxftT7dg8kJRC7lhqEf
0oMa5AK1DREQeyP62akXl71aD6/qdkcRv0qlEzk7ZfKkqlddS/12SpTvehCs6/anYeR4lL+7brMe
hyeFcbby4I76mm7jitW9N6qF9WN2WUe2bsuYzS3zr6kZQ08SGvEInoXpv+1IQs5PdvQksmRzSA40
LigC0zDZLsKhPogl0wceBQWkJB3BsD1VE4C19DiSeeMjpqZktbm87HbHdtWTl/W432+310/rw91v
f68t7LAzvQC8vf9cdvI7jbHKJp/nQpoiZsve8CjpoNbs57Z6zc1NRkPi6ydj7uX4fMHJEm3ruIL7
fvgfDxA6BdquaO4W9Rnz38ywhfOH8mH6FvZyLusJWvozAkDfexLRYUN7hzaAi5GWpWXp0tMjipG/
f0JHdRSmrsBpRIv208sYlqOsSlYfnc3i2XPPXQuDXk13qFCxsgGf6jtWnehH03oMPJ6/vq2zKwEK
2P9cfDIk64gtdOsxw/0HPS6vrkSeGgMyzazYr5gdjONDK/3QaD16cLV7znqK9gNrsIXgrYowaXJA
abv2JAI1Fj6a6O/8dV9AiCMRRQ0OxfLP+zKoRkyuEEKZ6D0jVU2cElcOzclXu8H/uopfGPR/fck5
Nz+iSjQqiqLReZInT5lSjsVYJ054LzJx84t8p5ngM1YWYmTt7KBSHcHzHrNDZ5zse/sb3V1tleN9
3ITBxo/XYo9cVRe7Awz5aOiHZylYKTvio/IfnKmhTFnSjU/QkreW7rULFEn9V/RflJ3XbuRIFqaf
iAC9uWX6VMqbKuUNoa6S6L3n0+8XGuy2xCaU2MEAMz09XZEkI04c85v4TXROXgPsLiZp0w5XdWIf
CKyU7f1p6KH2XzhJSzyMrw857+N5at3UgQwKx3Bffl+vt8HqQOd+95BY7p/N8Xm//xvK7t9LnbUl
4DvDBJjuVDqsL89KHRwO8qk0nOyh0chtPiT/pKTXGeSr6ZAW1526K3z6C2+G9/DzR13i1n5beHa+
JKWfrLoyUrHFR+qiOD4q5bmJeeFcrulkrTwmdaN/b/rm1tSwCiQ1sblukAvj3Bu4KhsALjJ7k+Dz
o+Ddp73GnbqN6Xw1DfX0JK0EdiiU3CGw8Jgd3YR/mnhxGfqyFCsQQMT9ih6lkA34fibqJPRyNesj
QUcRTGkQGpg7R0a+soddbL4DF03qMw6GPjpnP7/Hxe7g17VnHzAbQjkBNJB8akJRBQrh63a0Vl0e
7YPc2ag0g0TXRGo/hKUCGtI9Z8cYX0Xy0OdoXqfUix8dXbkRM7Gff92SZgmZgeAzYH8Aq3v2ZiJD
0qIRVX6RPfXKWbTPUK9fK9m9rsLcnt4S03eHIlolOfk01bRwRYmF+43yq7PDte6/RNU/inQqmO3Z
g7HWjNblOYr2PMQSvYdoG1JF2TXJ+RNRWW1uhhEQf6xcJcFfYaMjFykyjJcyWrE751FQlLEGkEGA
uvP7yGs6XXWyyL/BanKlFbkLB7Zp3VIR3eE7O33KEcvy+auIupbncUc0ZkzpXmq1bTo9+mXKJj1V
yUGfYDM0v3HRUWrGs/Kdg8ECpf0aISRSQNeQhqPubAFLoEj14Ru3o3yJgLnUXUcMDUEnEE2gHGc7
CEBrY4+amp6C+hqSAW1SwJ3ZJazW4oFnPAF9FVl5jKtmW8GvTIpfmQvV1rdIfdjpMTZ/hfqG+Vye
wLteD4+KvrFf8vuezgBdd9xU1BtUEMyMNqsbButEO6rMwUJvlf9jIgxmuWgD2fS7fuMONhZUDRdy
/yV8maAkgY5UkCUz5q131ev6Vo2C7NRJ90WHripqDNwCdGRhWtHgkkheaR1fONOL17+wJgFNx8Eh
C/geT2JVpyWSxpUgFlcBMIybKpWvgqI9koyM0QsaRVoU4xbFsVbunemt654d0loYs2NwHvfmJfvh
T8TtfL+Dxif3MrCXZgzx/RdlthO2+GqWJ8+h0WrL21jNsVTVUCd5a3V/lRo3cqC+1Eq6tY11YcSQ
Ag99NRxqXNsKX9+otbYvCwPlvOQmb/s/sgCMePZdKWvHsD7Gza5wbspx2/XeNpCVu9Irt576q5Et
8A03qK4ow32UP0wgq/OhW5da+iB78kmoBJQ5WGQ0rBE2WBWFfVs1w9NUBH9/DmWL5QQoc+D5MFEA
AMxegYwJCKSHrASXZmONGN/KRbeL6LoCOdAQX0ECZPqQ+5fUKtY/L72UZcP8hgii8x/0Jb+/fKsL
lTBIM8wBmuNgvcvRTqiUVO8XocCL2cDXlWZ5p+1I5eg0AU41n+L7omWh+C806MHQSME9siggvv2i
dBnM/vyMSwn+15VnjbFRoknfenl28svV4JzHc1Zi7pftlIhmV3s1XNQTuPRSxd//kt87emKEiaEF
4qWGDIjAfOx9Ug2FGf8gABVZsk9Ke017HTbs9cSIS+e/yvWbGKpN3oR34KXLfKnj9fUlzOq3uhiV
rrTwzpMmmk+xfAIQ7ZkvsWiPaqjWXQSyLiXzXxecZdbOAN8kacLkVOZ3OXCf0Tp52W0Oo6CyVyjc
xdK6S/+J+qefP/ZiXP2yrjNrCKWSobR5h41sFD3bE408HV1dhMqq2NlJZegaoA9L8tD+0jD1wjab
R9akjsDhldx1cnElmbu6lKB0P9qcK3jMrbObqgt8pqXL9euTzqKGg3e6Q/c2O+HbOtRMElqk149c
8JfuDHFL/ydC/xsk5re42eEhOzVafNIqx+3oEdUM8Yodw0U55s6EuBAWT7m+wX9FjIPDS9LvF/bu
vF4OtVSalBSIcE5PuuxoIz5G1p7MS68/OGJlo15Nw7tQ6kidZwsOhxUhahNZ28h41XAyksB4/rzL
Ln3rWTAzfEUyoUlD28YuvNz1o5AwAi9XFTdi2uQpzz+v9wnD/s8nwICGixIxU+Cc30NKE0iq01fe
+HSFzShdn63iboHTnk6vN5vjfn11kT4h/sCfFpzlCVNbKZmT6+VtYD2XiMxZD/a7AkqreMwA/sXS
s+1cOLmL2/nLI862cxAaZtqUVXaCmS3aaQJsuBn7l5/f5GcT4T8PRqIBExWCFU4V398kvOfcCVEW
eupX2Eu67WZ7PpACuljTSqv3u0le3d0pu91r4W6Ox2z3gWFP4b40rz//jCUsrODfgEVHdIYEWeyw
L3eEnHZq1KKQ8FStYcYo68PtwVsf7mCD3502G9ld7RneuMkq2O0vvAFF3On/fQOWyDNwpdTmBoN4
25STlLVcBUDIAB/oyqEzrgv0kvxXlGubD0c5msNdldxM7Tm/xD5ewkYz/YRphiSfSuE2e/Kk9PJU
qlD1RwujR3Skzu706NFh5DRG7RZh7B47tpDhZlaujPZZMCr7AZb+JUvSSz/EmJ0pfxjxQa0QCLSo
CqCiUV7TCMNYgcQTT6m6PQvsizWiTd08C+8dEpTLycJicMPCzzRkaj6cDr5vhDQ1jCTQ2I8vazq5
zs37ndh4j+v932p7Yc8txvEvS81OWNPS+UOKYXxiy53r1dMh3XXu+516+OW+rvaj+1dP3b+XGseL
xxpxaxn+E5zbzwHAl42e12anBbUSnuIONCLNe+fYMJePL1GRFicJKGH934XmIXI0RtheOi8yda9S
93d48/v2ny1eO+/0D0+obbqnzc3xcb+vr6zDyz6/0GRbvBHQwrdoXTJQnMNqKeUa0ZdHYLG4oQBZ
gyuk2tW9a/Q6hatgMFzIahcHARaS40wgOEayM/uauW9Y4dTYwUmDNT9QoORm59YKELkBdckQcwzK
eSBtTP9Wlu6t4+IabFLWf2rcmUq3iXpGk+uI/d0lmNmHhXAWQIK7quVLGYS6GHTwb2Wf09jFH3OW
f6IloTuY/kFEAQirJVvctSxIGAFGjJBeVIbxaKfBv49pvnnmJ1+jC4H5ZzshpkYjr7d7twDPIKXd
AzeEgDdI/lto9Z+sJUHZN70z9ptrvZjwnLQ2iKdY8UdfnbGrF8hL/gELjjcipivma0JqnZAiNLya
41TfO+CJcoIhbYRPksxkrWOEmXpG4z3+6QI9gSaYnlUrwd+pK/sIWDPW74uRhZkZF9m40cN38TwW
Zo8BtpZa7j/VvX4oKGIjw16p/rPEeBZDL+SNsurewKKZARYE/9i7T7dddZblt7p4SatVgX6qUeNh
ADlcCKA1R6oi6CPB9M47qnNARvzeBHSuBQCKf0a8Hbkckdq7T1s0JBghR32xEZSfTHuHPucSj4XT
7SSLbnQ2rlN9o1RXEMwGhzYHY+R2B2f9thE2dfKbVSfIkNa7TDfJlpN9Zr/j3Qk+Fkk7AYSDn4/o
CU4Tx5JInYbWOiEvU/WVmmTMySO3zu+98a+KwmLaoXPvIi4Pv0RfVU111dd/OnRQzFLZJONd7E0g
VwykvFPE4GH1qfetOm1MPsQIbUh97cwGwaA/lhTtU/6+mFSM5Yfa6+ixn62hEPTODKTQBNxqHMAx
Jv7G6zBZbm8yxPh8jodNhB+ZqmhQ9YHLUXXGsOuMOl8hOEqX5Srur9v63Pfauu2vALsMOXRdNIke
Ms+VHtmyfvscGZtcf0rGX3Fxl3n8pqpHHhIyF+/dnq7xxEBCVl6JV0a7C0yhJIOh9j/GUN4wAr4y
JQTCAaWZdY3g58aMUV1E99u3kfAZd3xjHBhQU9r4Gn92vg3SB2gvQHy5IvngWT2sSyB27OY+H92g
vWeIg8wfBwc1AVpHbq6+e+adr+FhJh8CfR/Uj1F93zSbVGgLSe2qlF4GmW4gnOPiXrZJl+tz3B8D
+exRJGVobqST4oblp2CU64e20P3ROJrhsKnNRwm8maQ8R4AG8hIEC9rjQhsBOlPejsDn5UNrVyAA
QAgiKdLft+X0PwQpRX2JyJPg3zq+teX0CZ1r2H1Gce85GlC04aow6BzzfxBqqH3zIf7SK4QcUmEF
q5i3Ig6Z6H6DvOCkhGhhenlzByLKbO5oZMkF4mqwDjLHRUBZRy8jBHdp2tWWP4OOo1Y/6wYKie+1
7UEy5NCY91VzX7KOOCgcR4mFJl1BqOpo8ohRJibi9NoxKMXTsZestQYmW2Lza9jBghjRZaEJBW0R
BViMz685mYGKUiDAAj6Dei/OfJk+g0lDnj0iQAVUSs0wrvT6Oal2aXAUoVlDdQhKHuxgwQ3rnHyN
Z+0hHUBS4VGc1dKdWiJerhcHAo4MN4eNAgjr1hxf2VvA5X3VX/cKIZ8BvchkeCqvt45++KFG/ZYc
dN/jcTu0SMtOz/xUKQ2e88LflZjBD4EHA995FA17tE7oCWTMADMQD066HlsVOq/5KmvYiGODBEiW
fKi1ShdmMWXWk2rdVUh5piMqYgHCjP05TM5NlAisns/xjCRpW7bhWo5eUFcnQgSrVjUErEAO+zVQ
a8kTOyNmL4ItkF5jDoaFSCbToSEIVhouuphwF7GyUjtrjVLVcxTYG7nxIYIg2naUQvXE4OXEq/CH
+xGsLdAhdDA7E2CMfOYN8K7Ei0eAU4Z33dNcUTl/QBUVs9yqtGSM0ryyi49GP3to4NCZQhZWAghY
JgcEJfJjD3sTPKIJq6WY1mppbOnScHg7vH/F+CNEi02V8HgwXQmh+6ZkCb5FgdNBDvTAAW1Xl/oa
aEfDHyNIoJ9PVtKKOGZcGX467iUAmcjvgG5sivRqUvoNG0/2gj0DYSpYrzZXLQlwDAeGZqUQNx1i
LOu0bUE4qO2/iHXuRRdTfbaaFxu99onuEfMpNMtiFuR46wkiC7Er8Ew2KrEaE636I+xXAr1a1wbx
GwC1tyHIo4+oRtxk/osDfg8BBsgYfh4BDyM7yJiu2GsxEB+anUBAtfs6eAIyDa989LZK9BFxUIcR
sBKt87qEeJ+p15w8XGdzwBAQp/Oo3BpBsRmRuAM1kNd3ClBM+pu9baJr5qyp6rFkXpEuNTo7KDb3
ZchcyTwLeWRUcYmGhdjAvFw/ycWbChlzeBBaK1SEBHgG7RYoYmuB7GWKh6xXF72HJV244EbicyAk
O/jFFljYOniokZtw2BvndnS2jXKbZ9gCKveZpmw4OFtTDoDrDgCH11KFCvO5t96FXktNaQJNjJsG
gFd5L35hzD2c9dYe3aBBYfbiZw+FgoVTCajlHhPBUgw7pXUZ12Ch8Y0eS+C+1wi1wgHVyFiE1gXQ
JHGX4NIt00SItRwcOH+pUfJ3RMXiiJ6mK1ICeveTbnAn8ZYr2tc5+nTXhLw6ntaloR3gTlfA0YOw
2NLOTeJ38V7s5NkmfLQI8JKTRjFeTfXZUSEyevdFJZ9TuvwBSgVRtAaQJq4e3OdFhDIYNibTg9od
ZLSrfSwOi2dET0nN4vMYX2GKW9b5gbCnOcMW+5iMhE1kHEO7IWWqkZ32GBqmPUIyEaq9xA/xc8Te
ExGySh4KJ9xZmgtq00EXXvhDePU5B7EPqXnLAxpxt0bvbir8bdQ8l/5nTajkKRzD+6yoT765b1J8
Ju/FfKm6Z/OauLPRxY5bkiQnWvvcG35qAXN9HyyKHgmITr0TXaLe79eNyZ9CxPCfPy2oSayMKt0F
Tf4stlWoV7eWDg7h0F+XdgRPlr4ew2DLTKEmPXPPcdSE9vIAQCJQ99QAbm//oZ8dlRPnem3+Bdpt
TGc6DtM64aJ/C+qtkmym8YidDIpCQ+y4PY4IoZsymuKTWu3KhufolxueBtQl6pFulL51srRJnRYU
8Erp/6AotmstcL3MfWsy5Vgz7mz2t5Qi2MrmyMAWx+a1nF6rYDlGL8SFgM00ZnuYVYAs1szjyHuT
Vzsns9lP0W0lhVsAKHHKvTahRadi7metzIYQxr3eJm88E/JMfm6sx+RZKDGGqE/26WtPFssuhzjD
VhMXd+tqPXcZ9zHHNRnsVZbeF1d+eZZhD6Fi7trXYG2PUX1QUtktseTm/yBY8inRC7NpEawUG5fl
Mdsm1WPGNcF1TDDXJZxoh7foL6juwnzOoGoIqqoebgKskrhp0Q4l/m5FzCR0Vk50iyreFmFxxerX
ApolVNK7lyKnK6hba1vrTxq8eyEQoj0TVsW5bLt3Rvmc9hYcfiTdMWUfh2wjUgWqJ1MCiT/6+5Fp
MuKIWkxKu8r9I58qXzfahDxn/CiaBkqeXNvoWtIV1RJ9Ow3PKNzQY4gTH4w2mvfRuxKitodjtf8h
wofVgIXn5YyD7bbP3GNteORv9Ya6xxvOhC3ZkiW+dEBhnm7iaZvBDTACKDEOlBSu7ZgvRSgTlYyw
GUFXkQ3wLnVweIp3WpKN2v/CYF2dVPS9ElSp0zsBKofbRxemg2Fi8kdcBeGjn+frKr7jhxf6dWaF
ZK3hIS9HkcwWcDAhzyRG8mROJzD0qz57qp4bybUpeRQUxtE5vTGw++FTwLnaMknSqILJHUdQpFp4
DNsrv91PyGcFN7F/DPQtMdNotn1/p/sn5Pfj5MMQmubI37GroOijfS5yYg70pIGkwe6b2GyPKLUj
S9uQ+OV2hAz6LUGJDdgl6FIRL3VqqC41Py212/4u131aTZ3L9iK6ROY7+7+Ew0l4exXZpu3lGxRg
2eAgaZkORZm2k7zuRHoGHIwoLypDLsqYjD/jcTtUHAOay0ImmeSvqoACA51vomBnybtYWzX5Cxsy
bNIHUYVourQeR6RX7TvyH4GT4KeKc2o4zpboIbXyqp2qnbh2Gbmao48g5G4MdiIhzmzjECXBykjf
KsTHhijHubZfq0JewhrWrcg42muN9NJP/QNUDboPrfy7Bfg4QvCnFOHsSN0ruGZsee0ogYuzKux3
59aoDhSj7ZDeiBKcax0t+KBAAQQCFIkk8ksipnjZC9uROt1Jh5ccwP/IirTCwDKlr4X9VkIugt2t
aztc9ciXA+GpzfOSzTtCVIfbPELAtTeeHQKPqBBavdklFgzX4kOx2AEga2Kqoj7bjTAjK+um1P+p
rGrLxxF3YJTuUoq67NxA1IFwIrHH5eRZxPfCz1f7m9QKYcUfUbOo4WsD/pVK9dgReIFZUMlYn4wX
SlsgZvuMPTbZ2XU1HpPg/ece25Kesv61zzHrbqqtlU1GDryO7ib7npuUXjb3EhlrqqwN+VgGG2QD
kZ8kvP+8tio6PvPG7r9rG3OrrwpF+qGMVYYEyDm4v+Vj7orOsvugr3/9ylxQhu5Kdfc/r7rc2RFQ
VB0WIXZQsz5UUESFKqVWcNLLF2pBTz07yPjSteBCJj3r1XeL0o3cD6kTp4/3+iWBhMWRH99RUWUA
/bL1iTD40mKMnMaDhME0hlIPrltPoR9kB+JDg9KG/2invy9aXy1io9DpAVStkYXYxqxta0x2YSmj
zLuuN7+3/xwOD7udtTq5q1Wx2n9catkvdRdR6UFHS8USFiHZ703iNvZDklaFJnG/Eh7i7mG309cb
dxO4j+u/P3/QTxGw/2wjBLtApX86ac3G1/GQ1yPSmNFJ9Lboomwt7zxJXG71USSfDm2M0DinHs5i
1WeRS0wRFTVhtfYNQaSwhFpz5cGvwbQsfcuJf4GBgAaDUM/GjwGoY84J7pD89tgr6Spw0F2kHYgZ
IvoKQpSXsC+rMQUUqYV63bfw0Sie/b+dtbkovLCk0Q04CUo46rzAcebNyantirHtseaxlRbbL6Dl
sDOPg/aSN49jddVWNFKTwzQ+BsCxDH+TpteDR1fhRmMkVkinsMB0Qn2ovNcmv6ljGr5Qun5TavrJ
Np9UFN93vo/vntBz3RWCnF9fhyieZ/cl7SVYi/aj0icu14WM+rWUXhB8XT4gX55vFpS8IgFfaLfR
qaVEL1/oNfCtyHmo06mPIKutpu5Ce3oR08IOIr0CmIW+3SwsaCavdNCRBhuVI/2ZQFs73OEFJbW9
46PK0loefO6B3c+7d+mk2DLYJhl9XBNkxfeTIhsVs4YA7+QpWbUZOqLrPr7BYkRYvSYbZbyw3GIc
wATXgnCDDtp/pMnMBs/DqDLHJ3C18eaQ7x52xebEudw/3nNpr+5/fjx1aYbD2YRDrluaDaf/+/MV
uuyNtaMTdzQk9a7/2R4e7EO82t1tTs/H/cfH1SVU9tJ8SpiCcquh4a7rs9AzBojHI9QKPL5dIaUh
xE9BnpLrg5q6vGuWrrCvq81iTz30sVdVCTw+5Uh2zS0SDB/CNEyqUJyh86t2uwH+7ii/6bCVLrzc
pckoMxxsqRR8Iey58PmQRFPQ9QR1YpJ7fX2rr7ZP/uawa9zTztptnt8YtWuHC/F2cbb/dVXxq75c
X0ZeNxlTLYJ7tX6x3Ovt7YHrZHpwNxs+qbO+sIUWo93X9Yzv68VKqlvhaMGrL5FE15o/es41/ZZX
f9XmxTDfLBpsg3aK8x0YdWFvZbRA0yOmoDToyX51iteBVlmg3Hb1H6W88o2DAtod04toV3HI61d6
gAwAIuuu7Hcg7/RHup42zfXE+wXbdxU7Z8eDpy0NK03z1tNFwUCxTeZXGIbi7CSF/FnRZ1GgGnR7
YHCMQ7X/RvJK/1bMS+zwZTTpyeK0SRVAy0SovQu9a1rRpL5k8aX0dFF2eDEtw5WS2SBKgiCWZ983
jYt87BWRKgi2zsF3Hx7i1d3O3dysVvfRyttcQEYvPrwgGJMBqo5uz1KTTGt7NPCYa9Oghl3epNfk
n9ynY1a6Px+YRfqEkI74v0vNgrzsRaqZtCjdBdOd45xD4/eUPVug4xH7oQs0Sdej1Lq+tMHpaT02
D870ywR6SifK/62QoPWtvC4Z8WlbXFKS4phZv0tbuNBEEMUZ2lHHxFKAQs2mL27lGjboveI9jqVD
DuHDPE9XarHvtPsADLMxwWybbvhNTG/+SBK1jvFRlkho+MNW9+4AbVc4paXqhahx6XWLiP3l+GZ6
V9uJAu4LdQDRGTbPlXKd4vVxKb9fzLQdU1YRAkNYEMLS95XqOvcruev+p51L2zXqjygmYl6WY9iG
lXFLB42Mm24lsdn0Dgw3f/7ei4nE118wm+KCwVK9XLhciyYdchT69Cxa7ggY9pSw/TMOB5STPy+6
eAEh2avoKFSCGZmtWVKueXVJOkr+yc7QgODnGzEAgPR3aa3F8g1jq/+32Ox6zYfEkUvZYKiulCtP
zR6FcGCsIc2tPw8+QzviHzCQlMIzKtMrm6R0tJv1z0+8uKP+/RHzHCZ1nGkyrRzqW3XPuC+gMuf4
9rAvrOHCy10EwTCTVxBkh6b+H+snswxsbMvhXgfetdm8xD3ugDlggBdEK5qBcY/33hV3NIhoMtOK
ZYxyUfR++QP/+xNmB0jzhRxTywcW7dnkntmkYGEwb6h2anHR8Gj55f672iwaj9EUDkHqhacRLbzq
rutcwXozdt57k0R0WiLGwtOe0ySKGNppDVdZesJ/UtMvfObF57bwIwL3DYVFEb/0S+CQ9TDLjAri
oSzmVEjNcZTE2GYM3Ev838WHJp9BURaIuTbXBmBoiWE2BKgT24mhL/xUOkuIECfthbRfFTHoPzcv
VwJQRYQIoFR+f6g8kSMnjslPq/Xva+03uC13+w67Wj28ywd35TIye4xv9/f7q2B34d5bfJ8wGywd
M6n/puJtOaLjJMgmwENoA2CFx9tEww1SFs46Px/RBVQTt+unbJJBXe7MQnEq+wgCpJQZjD1o8NTh
DRvWV99+XmXhZX5bZZZ7x4kE9nYS4dZ55nGo1RgC/bzEUkj/tsZsFyo9JKcy5PQZgRgtUxvWY4L+
H84IwYZ2cUbihEvP//+lCd5NsRF9EIZc86oCykGSqga2P2N2gxB5HQrIp1AaSeLNzw+4+KW+rDR7
PnsaUFnp+VLyeIZDR6c+hguGhfrPyyzUnd8eaHZL+YbWQzT4n648WcBAHU+7P6LzVcYrGqMX7+KF
I/1twdlN1RaB1isk6CeLx6HNCCmswKqUpPbipSgSxtmZZilkmhAXJ9OzZtswg2aPKwmITep4kFhM
flP1DFCTyhDwC+zXdzE2ubzu4jvF0xupWOCR4HW/x5Jh1IC1hcbnze8zI5WdX3r4y8Y/10MjaVeY
T2BW61OiW1zX2gEl1mZY59EbFj6K1G5RSfr5Gy9l8shG//uDZneHNSAzY8U4/MXT9f+EQtAAZ64H
bCWUV8AreoabOUMDz+pWYnokwBBqLm16JAJMDbhZ9ci/q0YWEg/MM6zi+eefuNR2wWMOl1tRbmA7
IELKl0slDQvFiO0QKwdiX3cEM5ahXBpvQHeg9MUE6dNzhHnHz+sunjJEbtgnjmL/R8rCb1vVbsuI
eJgKI2l8SO8ZiF3EwYtf/5+dCJMQHDy2uZiZfH86lHAlu0oTOBbWVZtzm+387u7nJ1k8VxSNKkhY
xzCM2WZXi0SWy4q+VWM/EwzRHdCZ6NK+7ovyQhBcSugJf/+uNYtNUzKWUp/k6JGnsILqa7irvmmg
/ClQLsJpJGG4hDR0l6WkI9A0mTla4cvPD3zxV8xCVxSaWjpOyGbXH556HLqjmDv2SA+sfC6DdxVC
3ZXM4AxMgm9f2DeLH5SGNq1m2QaTP4tiAQpMFdN5VO7aI9hFKTleJNQu5fRkt0LhkapJ+Lx+3zSD
NTpGEsJxS/tnHk2kmNZLDchPqlCqyxi5bSwEDvt7MbaCjfnz613cT/+uPsd3YwxpGHVH71WT4J5j
wKxdaxngm/fLPJnFeGkj2sTGNZGbnH3IQoNBqXTxBAL62nK3tXs4SBsclZkTbB73/a+rvz8/2uKh
pxEJslvDtGbeLht9v+uwT8pO/bChm2yGLyi+gRH9eZWlLYJRC8qZQp+BXOX758M9vUzjDCtcshPu
ORBKKNT9vMTSi/u6xCystAX2SFOhpCdK2pjpUWNw9MLrocoEYENiqHipTb2E3kZz4t+nmuXJTCJM
KZP5Vle/t7db2ozuu9Zu3+82qyPCvSj43mmRe3WpXb2QIrMq5G7hgcdAabZDLKp3M5XlVNzkcOaB
whbFhtoy9lT3onbB8lv9d7H52S4Bm9YFkHhxVfLlyPj2eC0K8A+wt1WCq3dzSd7kwgN+tuu/XH9m
qkQgfGqidxPuAntv2wA9ip2OrFMGChb9xJ93zmeRNr+R8E2iEQ99l7pj9pCSThkQTYAQETkgdE/r
4g5A2CpoVo23RlZZbt3wrnjQA7pggniv+hci6NIhxNMLyWTuRJpCsx9ABE2tKiF6e2CYADGa4Uag
zi53ChY/J/orYPthWaCa9v0cDlmtaJPTjU8ao+UVbj5PTw+dexeu3NVN4LKfLjzY0mgFOvS/C86O
SOyZneeBSkM77xrG2/aAhN/6z+bXaYPEUesaF8rxJfnhb+vNsru2r5piiEQfXt6tz/8cdtEvd7Na
ZauPC3FzcZNipE5zVjYpWGd57eglVTfVdSxcjzM6SGDAqFSDZEfv+aIF0VKHx0BhQJYVeBewjGYZ
4dimit40enwCvSdMt0Al0BUG44tGLcexdK4L4Lf5AXFGAIE02YZLs8ClnUPnAes5FQuS/wjBeHE7
trFJBMeKKR7xuFKfwdjE8BuYJFDRVuqlxvTSpft1xdmnzEcPPe6OMZIoV4BgJPeBdU8OF4KH/TkA
LK6Ed7VuqxQpNA6/nwqpscPJC6ZIkMthZwD0pWwWCJVLuiCLaZr2ZaXZcUjk1Bwir4mEpwhqcXn6
Af0B1LQAZWcosCRvOD6LebnknKQIkNqlSnqpt8PBF0bODv8i4n1/VjvP2rg34I+9jKAQrs3V7WG7
e/9z2t1sNsYK4bH11aXcVASVeXj9uuQsd4MyoYdDYsQnhoGUM0r3QVYMPpzigo2DOpaw7fr5iy6d
zq9Lzu5I1NziurOodsv8pkvP1E5AFWm9gGDLLnUNFg8nsVTh4tCBk8yBHcxOGgDGOrMagY+wJlhA
60Td9D7ikmm55aTQRdDANpYI6Q5JvBZwMylDaQiMxM/PjcHg4sv+98fMXnZgqmUh2Yio4hkibC8i
2Xf1VAer94D4GyV3iqRkvu7iYg9m3izwRw29TVj8Y/rboTgPr0I210CdO20jN8RGgEsI6zE2YjQB
ZUeWA6kot/lTtPe6+YrIDSC6fIPuSFTlSPI+dBlCPe2uqGgDBU8k5Al2Dkkab73hr4JUchjfd2q1
0dDQOiT2nmStQRvaHneC1aJPt7X2RNFmWtoGTlcll649+ndyo2yM7NrpardUQeiWm758DyPyHYk2
DeK6qHnyNAIbXyvmejJM5swythCaG9yJ/1XOu7dKstAs+DDbe9O0fuOOaQ7NK7rJa7t6YC2BfpEt
xlc0sNJ4dKm0MTxhTG7UB7u3XKikdF3V9IGyWODtx0o9KAispRlvxDyCuFnn5fVYbwZAhWBgzOaY
OvcNnC4EQOoiW9POpNFSmuVKKzBnTst14dnrzDtUCIUPfbpvB0p9pj8CRah8FLBtOrlb+2O0VVX+
SPStZKfeWlO4VxpULbVpCwTF07QjvRJ0kyGolAogUNB1ahTBC6CjgYrsYJBr+xvZNq/KCli4Na4r
CfZY9m6Mf5nCdF24HU2du3gqJNR+K/At6hFjpVUF/E4CoghbD7IAReyg7HUp2fYZAs5S/4/S9R+i
ExEEHz0LE6bzPnVb1GVStbtSk2hTI9KhDvrh79CsubIwUdxSAOgWpL53ufvQvd+p6a0HlB0uHIOl
eoNozl3pkOpY5ux2tvpJUztbTU7db8D6EmJA5iodjxXcOQheiSvDNItRwcW3yLX0X87Tz+svpj0M
+TBIQvGLmDBb345lpXYiOWYicxSn0KveQ0SXG0903TxmbAzrEWAdO8FPynJ/yyCbHkFWWKsJfQuH
/SYD0b48xxZX2TwWf74TxHoMbPFml2qbFVqlwK15kvbX61tz9fQkevp34enu9XRc/R2AEl/4FkuX
K711g8qPEhOi6/cLJ0+kJum7EQEy71hUsNEglBwhqVrRBYmJpZj/daFZzMf3cwxLB8UWmuCURpn0
TNjnpoE4wyj15w+8pIRjIH4HXFLV6dHNUwYDUGFogRIXi5ERpTFtyxHbq50H+p1Fxelj2saH3IAI
u7D40oX6dXH1+yv11GqozIxyIU3Wnn+cvJV6azxDXxq7bdOs4WL+vODSJ/y63mw3e34fN2x2tHCQ
tqyvoR7xslfkupfbH0sfER60poLg48XOIZmqmqExNJkw4jAlCI/wU8gYdPR3nF7wmipg5hhZ0AJN
EOuDuRoKjHN75h2TUcEp/PnBtaU4Aj+b3jUCXwALZ3m30yh8SByfT6187DN/m1sF8eJPqdi/JsDS
NXp1JjVi719XfXOTpMpjHxUnKyjQLg9XansYjXQfAAKvjPqoBcUB/PytUgGXGc+5Uu0ZOJECKT5u
MF56yDzpADxcLoNfYYrQt3EOmg74x0V7rMUNxD1NJeEQoD4Bal8qbKPgQsn6ND4NbFMLzoawhKDo
xJ5zRSdNwGkgB18cBizuI/TyZbiNmg0C7vu+jSikQm2Uw5OfQnGUrvDdJhBM1t1Y/Pr5wy0V1GKK
aFKv0CKZP2CcpGbvT2F2smwAUIz7Ef4W7IxLI8Sl/YHpJtpvIBWRPZ+fRA2LBK2mF6PL4RY3SuF7
kOI7/vPTLKG9jK/LzA4gPhBFhmYOYpi9hiWWdtXqSMNDPB6s8ib3brpJQb9f1dxGQQIREL4vDAA6
C6Hdxs1xdNB+8+K3BbJRSeVf84lcVYddO8RQxj9U6b7SvU/fjza0tiFOaVVR3uqVfRL2IUXb/uoV
iwTNX8sjBihldNNxp5lE8IbTGTxoVbadQP6ko7P6+cmXqs6vDz7bMWamlJnSFdzjFjnUS+IdBjr4
8LUc8hHTP5P5/Lzg5xebXZB8TUTU0LBVBR50tkd7kjl/rGikV8U2Gl6V9DUYTRi+MQDnVwFnLF6w
Q5A0cyUYxgmwutLI9thPiurGOue1/6DCm83zN7i0TB5a5ayir6lbxUHNX0IVFEZawP4zr0C0CV6g
kwbXoLwwJxQkvU85gvfCDNdOfG4y8yo2u21c6VCmjjpsIw1GGC4h8Nzbtf5UfTjykTOsFTd98n84
O6/euJE0XP8iAszhlmx2q6VupbE0tm4Ieywx58xff57SHuxINI8aZ9cLzHhsqMhihS+84VEZVJiG
sDCq7wiuVMD77KjdUS8rjG/1AMqlk29K3F50pMGxho961zavZvl5MuWjMZdUD1vow0CjLfsk61dV
FnpKEF2HvKMsF/ve6OBlX5Jh2jpjTQop3JgWTULtPb36cBhpea4QylsECK1P9BkjooZjFG6MrYeO
RJh4NuQ4WCn7/naJDvMTQuIoZccDLaqfXENwwpxrFFxN1LnMPZFtWbhGt8vIJm7nEGoJmCZXvSQV
om4EUqZJa05ViDA17qvP66RXZfw06qX8pj6o16qX3ZvX2s64GQ/RHpfUw7xP72+zq/hHc4sNx07a
f71Mt9QyEeGgTQdvgdLluueyyJYURA112cr5lTQ4kepuXv5qY4JdvA2wXGxsUpb2ybZoU9J16h3c
EZTqPoD11Ae1l7NA8GDcmQMKArV8cKhfGdWpc1ja2a86cfZZFFyF8+/RgXUb+FLcecbz3Et7LSj8
r19m4xBFthmoiVBDp/Ox2nIWkrRNpnK6gZAAQQBDMa8vlXg3bjxyRgQqhVw3Z/UqODTVtp8WubVu
CRNIFulUYVpP+xt/ZNGfW4SV0CUEqyFOp/VZgmO8iV8cQQRIk89rRHP6IclkNM/MlBRg/GkuVAQc
CEyafuMM8rnKaWCZ3IV2gmKLeZf2JFvJgtuitm9RoQj7igp/dUhntA6le0EHDq1nURkmwkTmkQIc
NRRDm7yUwL1EBFzTc2KUFwVJNyXizMCZMBhgi2nwXKv2Kh7Mfd6/ga1RU8ITjqkYyaQKzi4CFuRv
baydJ9C1dgQVMEK6JMCEYRzZfsgZZv1FSsPWJgLp4+Aa4iArtN76SxlVShFo2akBejrfmLJ51sIb
Ie7qnHUUma1Ywhonhmf8Yy66kxI/ZoD2AIHQh7wpZQM5ltkdzR8LANVxbLwheVGtfZhWiKEMtH3G
I0ZoNGiwPMqP2Aafqny5C7rJa5Z+nxoI4ZVk8BLVqF5xx+CYtLfm/OroGIWBLVsGr0lCP+2prBr3
oQWXGan1e0wWl8JvuCQL9KKre/jrtmDq7qZSJY/HcGz6TcSna/ey8ZagKzBbPRMc74R/UQ9pVRi0
JNFx7B0Xz97ydWTGJSXDKtDwM3wE+TFL3QM9ebZh2WkTusGR4gnCBzCeurizq8jvF9u3MCdTKCcp
bXU9LwlJLRxdZa/LJ9noKSHMOyv6B9LDNzk03NqULkQl4BG21veHz7eqJcrFkOnLTJb9nCNo94KK
tqu5CBXxzxyV8uLouC+1+8tx+edwtPbDPnfv+LtQXf0H6ZjuzL9hlLq/AZ27zV7w3XIXjy5X9ov7
2Z92KHW4rXdX43r7jW/Ir1/Nj+7eOFn7X/w7s3gX7SAe7VC/d6MdYpw0M8LDPwNspNwbbpCDe53c
1+lq4c8nVN6/Te797e2P4+Pk/gMfwKbrcf+IvtTjY8e/4qu8T1z/FHuH+PB4pC+iHtv936Z78K5t
98dPUIUeK8p9ity3t2eeGpEUN3F/Ck4elHf3Jx0U9y/Vvb51T4r348ePwY/e5CPEvTJx7/9ud4r3
N5vbLfgl7+HWwzHRd2ghuCo/SHbTfQXxbL6KfOkIrNoNd5mXHJBEcdXDc+ljq+p+fyld2Rt2YoIh
ke+c3e/fN88PN2KaW+an9hSXki6tI/f5+fnh91vmvWi7l263u/nd/o02gE/e5ss3YqCCX4GXeZCO
L62MzX0tKqE0LaDv/NHujWkXlKPOlY5gDdIS8JJLFwwLRn4I7pvPhrwr9hFOtY8hakKYhGLwgVAv
LsjFYXjguvr6gtkqx9DYI01XdXooNE4/H8RKYM5SNzrSGfS1z3W5c+ZbDRWV9r5rEZqBGhYNt44M
tSn+W0/6nanGrqwle6l8Hom+gnslkXet3nilfQlE945cWF8SMBywlQRLxxm4uiSauBzVrOYMrL4P
hs8F7iAL451DQJaPyilsbufMd3y0FyYIGDsz8bNfyqEWC2zxKlfeIXLI/3+qrn11q/iN+6MRvxnv
/vpLLEcW6lvkv1VnPsEO7Yp22S0/vp7djZTdFHghQAuc41S9Pk+u3VaxSjk5O0mtjyIDfRo0T+hH
I2ABh/frsbbqLp8GW2VCCYeylpVadVdpv6XgLtAfQkgEafAWzNejdDcbfu80Hi2p1DhcGHprUQOK
VS3cyTADe0dtfYhTwzkIuiJVi5MTPhr6E8qpnfKzLp+EVyIuu7CmLQRREtwjLgy8FbsA2JexNbHo
N669w41xmRrdGLMTlzWNsM48k6pTCIGdnTYH/IFRPL8w5OY3BdJD3U4HhruuX6ZFBtXQyszbLBRC
bdDMwTJJmXPdVEclQI+LDJLQiey91MlG6usKdGmCnH4M4giZj4sAoM0HopxKeoCJMPi0z4tMarUs
awIVPmvrY7cifIXI6QmKkI2wsPy68P5izf6xKYHAyUhqK7TJVmtakSgkOgWEORIzkKDwp2CxwWWB
K0HzQURgFXoiKEyAm/x66K1gmIz3vyOvFridNZXVhkpxwgAMD1LQcbhPfj3ERnGEah4hF3B1LIjW
uOcwMpcoiOpCzCWBcFw9ITBzkZC78cVYrQjdCnI1ubT48w/bZVGyzpAMKqSUR4ldkHoC3QpSS5D/
6qev32hzLPh+LA1WCON9Hqs1miZSczU9kZwLkSy04ZzpRYAXJdG/+nowdaOMhbc7u0Jn+igSrEZD
dQhZC4FFCyb6aqnh0oo3dJSE0OUj3lZfVHB/dLOERynSbMSd7jBJrmYXV7CFjenaHF5LXM2xVg+h
hWDHS0/STs92go73ct3XlziR70fTajnzxMKj7J0U896W/vAtJlkLwjyw4UbD2lZx1sAtZ6ejASXi
6PfVHJs030hEpP6JCuSFCdv6PB+HF2v+w/BoVVBFjcv6rsfAAyW8x/wlP6ND08AQcbs7h9Tz0XmK
HtPf9YkE5b45sEYO5d3yOh7tmwQlr46m1P9wrH6alFVQIJdBGaaqnJ2K6XbK371HwviBBFRYoOJ3
6hhUcS4mohu3yKdRxeL6MBfKADS5bICLduj+qPMxd753ksjUHjPGa+YnGDNaej/UV19/hM1vgMaB
LTgdpNqrA3QMp0qrEr26U61d8IxBryLcJJEYO5TdhZndCrfgUxAKEP/pAlb1+R1JQuooqAHhSFc3
57tsF7pudXX6+we4OKGJeync3DjPbEahBguKkQhk9SELFXP2OKIdQten6R64F0R1UNeOX8/glj8p
JB+ZLr/GnQhk8vNrzUNd0bG3q1Mc0XRpTVdLUFokO8Sw8xjHynUZ/hQetk7feiAoO0XzggqJHAek
e55SSnP2Zn47xt++fq73XtNqdwNc0XVxVVPhWEfbKNkilWRHGNl1mt8sr/SzgWS5hhK5gXwFz9x9
SdLcw73gPMUkKlm9T4bXfnqQZM+I9hME2pFF0INGiKa7RHnsYkTOnLex/W0YB7P1M4iBMc5AQl62
U+gNP0/5LiP5NG+Dv1NomxXWz9WxV++ahSw1espDVGwRlFB3QYzSaepJ1b26IKI7vNYISs7VX4Fh
uXYfcDl4FgFcgTizQlb0Tp6iNrWr45/qwGZE6fMoNKlgK0uF5wR/NVVI0n2pErGRydpUXSwueyxu
jHek54dd2c6WrOQVuuUKa0gv3qZA2UUUFdLE3BXDc5D34AAxSsoXX8GYBtc8M32YEca68ClZQX98
Sbaowq0JFHDdK81xcJ86wUia5YcZ5VohA6oSaQkhtuT567G2oHI2hpWiKUv3wlkzM1JEiaPJgZlB
b4sBwscxdLym7zyOQC5QynAD8ITqEOtPQ+kngDCn8UdzCbHyDvf/4505lAhv0b0hR/u8q9qQKqox
abCIJg3RMF46+tnkMSCUWdnZKFvgrby09S4F+ikaU4kZ46KtHkcfH3Vy4e5sJrcSPf2UdkSA2GyI
rlHW1lfRkv6UlO45y/8Kq/Ccys0JQpRZnJ+t/sLR8B5g/PkSgLbpAlHKXpsXSVo+DrEW09lCj7Kv
Jl9rdklFImd4cdt4fU3lR742URTL1LegaW84p4pRQhJLeZAQ85M6c5cXkKLnR5Q6dUzdGraVQIWZ
dDvbFwM5p1a3YbOGINSgw2HErJWzryrYx6MMlaHquvys5LMFdgPk2lgn+wjTs5AwpKkCPype04ri
CqZ85nIgvj6P032WTLs84QnTci91mht23w2UReJMu1Gi+KaMC2+R9yok7Kz/leODm6OSZhqcHv0v
rfonsXaLCG9yzZ0mdBPRQ9qNeo40LbWaFLG0avJK9YeMvleTw6nGp3i6ClCcEfqIg/NajMVOUWBK
sMs1lCX1AO0yq7qACtgI1pD20BQ6KYS6VGI/L68mkWsnTNQIWRgRwP+HgUdnPr/YVBU5wXoNYJHn
qNSwdQcb288jlR3/fbBHnGCVw4JR8HKg4yEc3ojhyRRkFXBxcUb5d/r99U7euNptGihCoMUS+iXi
cPtweIVmK8+x7eQnSdrpyd85bnmiFdmQiEX7iwz2rfCXMIKmMbkoZ9T63GhsKYPIJVDvZ/tw1nZQ
FFwtdEM3f3p8BEl8uB5e8CNsf/2ub54v0UM30iPg0Vgd0XWx6MivPucYW61pTbTnht0Q7ZbOy6qd
UV1r8d7uO1deUr9XQE9SPBdIt8WsDuWAtG5mHTT9PlcPnf27Xah+Uaoga0yGd2O5dh53oTb6dZb7
9O0E6szia+GafLQXE8k3IQMfGxOouW+6Uew6NI/64VvSfrNzMGjo1IW95WI3kBfPOdpvcKfQ+QWX
KwzaUT5TZMTSEDntrYd5kq6KrjsUnK1Squx7yKfEE//MqGt3J2N4SRb0aw3pp8DTRq18lNrhZljq
u5IK9YTscS0vQuyybgXMTvMrVWcWXgL03Fhtbs/fpfgtH4T0JydOFhYX4sjN4O7jF1ittjEqy8ho
kLG6OUvu3TE8ULjb3Z9M9+T5V8/K8RJmVhWfdL2vkAIixIE7YrDoPi/vTGmUbJEWgVk33O/Umb8d
S+94uF8OKHX99N7efl9Sz9o4M0jBSVmxQgeqsO4B23mJEb3OTtbVMx+/DV6R5hUg1fiiGMPG3mUo
CpMA8nVaRKuYkoWJUqiSJSfhnVGAZJxoeAaqfSM0fsve2kVgXyimcQ2gM1sYEwK76V6O0Dg+E2Na
QhIpfPv6PNnyl+OhYJlbIPfRKFqdZFXYhE6oKu+GYtWI5kr1prZIb9secszFci4jWi14nUOVSJxD
wYrHcUBlnw2I/rc0qBW0XstLRZn3IGy1ED49lpjLD+dc2oFdLmLgI0TRgY4oFwCGc2Q/auP3eLwr
010V7+v41lWl44zigywU5V2NO1GCiedl84OOuHwv/QoD1F+1S4HMVmnSsSGJ0ckCW0em8PnxnFHq
UwcT7lNY2PtJzzChzK+kfNxxD1upgYi1fBzAEHEXNPWEiPMlu653d4w/JujfJ3jfuh8mqJI7eyqB
vZxMp9tXqDTPWb4j/j8anYGo5T5Os3epeqBc+6Wh4+c8lXHth5SzOJ6EMyh+C6DzkHJW9Vebmz53
fjXhdyH8GZjx2cbZxzUbpGvpt0sDQALjAuBqq1LhkLBAEhNe6oohLtkPrzBhPdB0I3oKjf0kyDCg
+DKcCFAfF0dwBtvpQUcT9GJ9UXyc9dR9HHd1ryxObSyKibMdeHwMpKEA0LPh4kbvMC7Oy+h9vcW2
WMif3nN1ii46GVutlPM3oQT4LT883ps71/9x6yE5dhUdHvoLA26p/HwacJ0kl4pso9EPgVK5DiK4
FKOyK4x3w+RJ6Y6OQnGuQ5V4CCeMfp8SRX/szGVnWyHMd8mXQPIa6UOzoKISUtYKixu0YYXk8tJS
LQmf/WR6g4wCrk0o9KIhKTwHTFqtDpRTVpcB6E2EQDmd6npIvuHbQSt+Tv9S1N8GmzFxbNBM3SEH
pkWxwoO7dEwbPNilXd/dYta+a/tLmfP2R8fCiYQP7IG6mpOk0q1UN4Z3ECe4ZJoXwl8C4ZL/ZD3j
JZ2GrbuTj/DvgKuDda7aXgtGqtia/CYpurDAcCCdz5nktWrkQitdkJe1dGyJn6TBcitbwmQET+MR
0VVwnT+F+qwQuhXOKV+vyK3qxqdnW52u0RzoZjEzGVCM8H4Q0shNNgMruylNpKxRZz1BcOLwmql4
8lUkFPELxIIfxMWIrOzXjyOm/s/9+O9MrQ7TJCkHSxu79NTNEYrMT8BTBPSzkS+89tb9++GLrA2H
snLJ7LhLqJ1wXhPIQb5DVF4Yy2BcdlHHYit2ZpJtNMRg4KiENJ+PN3PQgsbQCyEjJsTp4N8d3dfB
O7ymh1fB8PWuAj+gK3vJ/k/fKDt+Gnh1vqVR2mW9ysDOFb5KL/B+EMWjWx5cHY7a1X5xj6/qj/Tg
3ObefI9z2kne32I74HpkLN7DYvFUvRf/umQstYVjog0hWgQAwCz6Hp8npBts1Bd1pHaXGtiJOu4S
S/lHnUEyDMZzYmpukXf36aJ5sgBbGC+9NPk2IqMNxeM2Cg/UIH1nvG3qv4SQRR/NVymYmmrBOikc
n3G7jZf8LcQK2MT9d0H9XnUOiix5FXee2f0MTHv/9cLdPFPw+KYcJ8Q611ROfdGTGhvG99iJzpkT
3iKLzupF0EsAdKjufj3elvYLRC6BajKo6v5hQjcAP4rtdslP9D1C7WEJ9mntotdva88AQqZX9RJZ
dYti9HHENYm0i5tEV7ohF92WVu392TCvbAouAULsLT5DqR18T9p+J6fa2Qp+5Uqwo9TuLtqpcdJD
rkg45DTXct49VD3lx+CpTap9PygHQt/CuRbwSGPpb+1GuoXcrOSUMmfnJqflp1B0rUMuKb31Gh0I
A40BMvqMu2vg+sgetMhxZ1hJ7b4uHxSUvTk0oA6TPbhEsPzVITpHVX5Iy/hapwQgTOmypTwILvNU
yre4fx6zIAFm1aFlbTFiqPPtCOjM8aYNdK+eC99qIBxhFBAq2i5OBkQ0nxZD3dl2S6YnVK+DQ2yd
a+1JyiDRkFsKxmIw1Ney/YKgfW691PrLjOhJjlCXrR3smEw0eAuzN4DMF+79dwjV54MUxIMsk6+D
xUClarXx80E3eykw39cjkLcQ9wZzeQKrqjQIfJwT+RDax658q5HcI5E0lgd++oWH+HNP8AyUnKmt
cu6R6Xze5PJY1HnX1yU9j0OiCqEsNAG55bLpJYMze8lVTRPB0x/vzDi8LbBpjpbP45VOKSckyOlJ
WH2FtLuwBdqLi5bu+TuGitC1x68IilcBhSLuf1YFlvL0xvIOG5zDENtUsZ6Ec4i4CSBmUq6jNv0u
UNOGnpVlV0hiG9D9uLIpJkmoUWYCTA2j0QwuYR7+PLuZPiIUqvuaBohxFaYocm9nNPc4I3vhPTBZ
4V7oUNCIVjtPziUfBH1s2Xssvy6cLX/ewp9HXsUrfeYoZZ9BjI2QpafRey3cjiXUnwODkFB5mjAl
Eu1D4dgl3NKmASeOHHuvrjwKkWjh2/P1I20upQ9zsVpKWtPgzRHDXAhmXxPcs5oeIrY52DOgZ/uG
1v3X420cr2IKbE2X4SJznK/2T5K0ZhDOMHajzk+dXZ3d5uY9uQiugKF6P9oPffd2YUjxI/9Yvmiv
8U1VR/AKPi/fKJwnowg40TnMLIdJFcIL8mswenxvA286+N/aXnkC4Pn1yBtZCS+rq8gIqlyESIJ8
Hpk6Vd5WeauekrHwyplkb8z9CoZhjuhJ5ug/hKlHQSFXM+ZjgjkA31tvrgfQxw2FqKxIU4yytV2S
YBZBd3sZdqqpXrdSeeGziIX3xxQZjopCCkUhbr/PDzpZi8pXQexDVx8ENxz++fJCUDpMF+LQjaye
KTGx7DVRRbLQh/g80hjqWd7j+HbS7CNhMWcXtUMuHDaiOlIfP9uoDYbjdX3pYt9c6RaDW0g7osuy
esUqHcusDpH7o3Ye4mif+tVNlR6pm8Nqu9QM35zPfwdbl6HwYEnqOQGsUfUHvNOA5kX1IQh/Qmv4
eoltzyeMSF6IywBS4Of5rKywm4MINca4vFHUHR4mVbWrwKc2R+ExY+8w4yLXKS8VR7amE+Y9fCdB
5IIa+nncyQiB3kZAIJDADmnl4d0lZEHRE3g3AJHuy/zhf3jVj0Oulk6ALN+sSNSrQDPDfsVtzuIV
uVgc/bqxsf7QX2GwERFWuF5fGHvrCuQ6IqcVK1dd6webEdRts+TYEqlc/dTLvhEekv7Bul0IXq77
9KnTJQT8d8twRtnuwuhbJ9jH0Vcf2QmWLIwMYTYOVvr7cBdTOnWXRwufxn/02E2/T4mP8eKFUcVP
XR8Kmui+kF+BcFhzB6Miq0unDvO7cULTrtd3Vty7VYqtZR+7bTodgxaW03BtN8t+XFqI3fKF4F98
0a+eYPXeaa6kwEYnjENAQdfqsRquJazeuC6mMD5jnfL1G//ZDKFf+uGFV3eTPOBRMhdgSQbpbJTX
rOWLYKetg0FDLIL7D9Ut1tPnbUMRWI9Kg/BR6g8aURvczxbTtNgyPaS2v36d7dn7d6zV6+hKOgSR
yewhmcvMwc4ASAp5HkmMi+i0rcgGc1Natai2Ypu6umPjwspDRyKyEezsZdQPS53uqGILBv3Xb7XR
v+ArfRhqdfJESe10egU+NoQwuvjUwOZZ1L6wiC06f17ooH6v5rulvgXdoHha5cuJHw+ehAHlssuP
jvmX/lha/YXn2vyyOv+jLkC6ugbpRIGWg1shqnzvFr0O+VNNCwK3ld68VNTdqD4wBciOGBYhDQ2V
1UlICTBuK80sTkaJu1wf+cZcYwtC45gKHxqLJ6eXvJi+ZZr3uN0Vu+WkhM+Wc6fXsZ927c1EP7vA
Q3JurF1r+ca0+Gn4l1yWHuq7Ll5WkgTaJcX9aoQNlxO/Y9qpErTOmOf26KfP6dWEXylmGRPmcane
34DprEucM4tlNzu+bMzkq+k+GvedcMDVWvrtyk1S0aALIBnkqpBezDvolEXtW73kKi96B3Ehsl1t
uF3Mg7L87moJhSqywMn2lQR2RzseZ2f2qu5vwhWEshZXtQHHhi9jo/gyrEApKu/Rw0ZRwU2bxRNm
KqPRf6+bWbg+W/RQMihulRPuJQxXSVAQIdV2ufp3fF+kx4o+jKaaux6ZCB2wHIlzGgf7jIks0xYv
9FuAnUH+kPJzOPuulhKAuH1vFX3paiTHQydhcoULbAKmB8ULWjfoWbYyzXobo2Z1Bh7qXDXYggJ6
wOsoPaZyv68cKIzhmx2+zCFcDeOs98TF+VNGQ9UI0LR50DBaRoaIloEXabNfq8PfiVldgan1LTO9
0BJ+V9L+49D9sLhWgVICpbqKYvTru3LAbNlL0eCAqF4H5m0xmXuAuxCGEvycGwAU3Hp+jxXFjIcU
3rTYbBUR7p/RtaM8ldqrkLxEfSeBZTTH4VWB1xgJtG8Ykx/RxHXDaYCXSK91pFSovaYqKWP6pGmS
W6NAzTkvrKrRnI6Dc6FTj7Kd6wEL5L6DxiRcXckiflWx4wkLBroZES59iuLjB+JnuKhFWLwK4BZu
WNKMv1U1XwgL3nUv/t9zZa2hYpEqdbOZJMt7L1WQSGSPhmrt0oP49g0XQ1fyRCf/labu/T+v950r
SoHWAWNOt3Gfrv66ubn57rjfKSGm7vPD1V+ed3vrXz089O5FVJ/6jvz56mFXd0+b900F3J9QUT4I
UIOd31rhi6OwSmUuBrguWXHu5NdI5lAoyIuvdftUVfExmcwbNIkpv1nW/F1S5XOEIy3lfUVpfIEP
zmw+4YAsjDT8pes/hGuhM95MGe1DL1i+9fMPDC5IavT6ps2u+vnMOlmaHa18I/GB0SkYMNOOtw6S
ss+T/aJcy82Vnj4m2XBd6Qo5UbGvi+q2NahzKCGoFxkbTZEM4X1cjj9M/OB44gTQcDCYB2CnqNLE
vXSnUCfL2we1vkrV0DcAgPN+AxsyY/vD+VYHLAlfJPUEQS/CDxMhnGA3KLgO+RkmCeaNZl9RM0Nq
BiHOmOdtygecCAcLx8Zsp8m+Ve4w98imPfc5iRO1SaRIcuCS/MacMMiFO9doT5iu0t4hNKVQhxYW
kEq086X5VSRa+ONJfhseLAhH6o42oqrSCDwa2XMHkW1OqONyRjXVax5esyuxpRvRQ6Ae1zyH5mOj
xV4VubkSHlLzMXMQHIH1iS8irrNZnXnoajrplZKTQ163td+8msWD0j6jwxvIJ3wfFOs+Fw3U4FCM
nh2Iv4bKY86iUOcbjbrvBECwae7V9igB0Y+knN+p/uIEPh0mwc9XaqEJso/Dm0DKmEUvpodt7A1e
ZLpJ6ys6AXa548KBX27R/sK+2DCAWkWPwkEyRSKht3/rBoV6SkEVHshN5056sWtU+aFLgXXU866V
0qOtp9ewdeIIYt5T7cvTXZ4/BBNe3ygrkTgGwaM2nXj7AFko8d+qQXnIkexXiR5xm+30H8C4ripk
wHT9SWHeJ125Ujt137XG/cUO6Gal8N9LGlGTz6EewgxjqzgVQLyHaHA7OIat21VuwccCihJ51XPU
AmQHUO9WSMJfCt83o7//HuPWWplm0CSJeimixwqUy+qtGd8wlWbtIRR6MSLZjsmgt2iAkxWgs6Lk
9qHNHCXJqEoBsAuw3yG3YrR0voQLY4ZallOpPjuSXRDiFY7fjKm07FpKhiaeOjTgUGkrpn4/1g8a
1VTx5WYnP8xYfEqydSGj2GiIC0wkurfwiIUC7ip0svPeAWRE3mpFoNG9VIXlfozBIGOQHH7Psl2X
+vqlZHkzNsR7h4AfWu4f8kVxAAFl0Tl5l8YHNFVWAsZGunoRTLah68vrfRhpFYeHZj8sRv4f6b2K
K5TGcZ/PRyI6KtPOiF9H7XZOBTcwcRt8R5mCr8PzzboAaD2I9HTlkHD7vBL6PMrtKSEMbqDMQvAD
jMhOo21AQREGG65CX4+3mXj8O957vfHDytMskPGllkAeeaLFcR9/u1T9fldy/+Pa/DDCam1LjW2a
pbSkJ6CmBJZ+l3uog+GqCSWu0IT3PI2iUXkwCPnwVQrH6t6mBWIgcR7q5SHNr0dKA1H2rTe9eHgJ
ld5zzDfZM50BS3dssYnuwumcYc+ocRxUKtfbP2Gc/6op5tRKclZiWkEN9xhROPgRyzwioek1ZXCm
SFZDQE2bJ6ijHGeTh+ezTWOnoslt8lxDMB/okggrew52zjgwbPmo3RrgnDhFYZbRwFHH+piE/aFU
1IN4gqTSfKKwhsuWuLSNK9+2FJ9FJVxeLp8dYv6+mt9VWFI3miUPU4nQsN66lalegZ3wW0neZZF2
3VNToidgwflBAw7kWKLRWTDeQICdWx3/Lf68aVAl9o2kuOoC7lb5UlN1Q2VSbCrs+pCk4Yx7p5x+
WGP60meoeCKiBAYf925EyVFWwAReqP1gVQweycRmuNcjL0cXjYkmiPh6lW8dIDplJ7DQQvlrXbzM
ylAJzYLipZ66JQfIeGZTRcrxovjiRkcdMoaA7iMvBvNqXbkEUFWAzOySO3uWrm0V22LTxBK2QvTw
JzRC2EPVvosN2hTylVwUh3/oEZ9KVbtpG8xuC1TolR/9Urh6eRVWd3Z9LfXnMFZv0uQ6Um8S9SUi
Vvt6craOAJrdEPCAN0OREX/+4fPYZoA2g1NkJ2EB319TuQFYgezS16Ns3adQQvR3sSVNXQOfTTuw
Cy3lGKC9RawZtMlP9JaENXFfTrdF9Pb1cJsv9WG41UGeW44UyjbAXMxUAFHk/RkAxf+ic8/nhqIh
456FRI+xmrtSyssorSBmkhPghYMKYra3SKbQkVwApJPfd0jAcHej9xlmwz1eGhBzv37VzRo2zUUQ
C6ivwMld3RlRqJIHK/QEmol6TfSzlwwMxP+vcmOiHdL0KVkeTEyX8xIP64sguT8JwWIS/jv+Guc3
j4E+9Cbqghbak8aN+ZwZHN9wDrzgH1X1zfLCbt48UHTwoLZQZhME3M8rtohAqYYTCv9WgkxBGpyF
zhRJM7C8RE8Qr3igqm20b6Xd7qkgVP2LDYTqwqxvnikfHmK1wsZ4nNUOkT+Ax+hII/TgkqWe/GuP
7LPZXxhsc/d8GGxVtAtss7A1AIhC2n0fY9WL8REyEN6VEEisLszvVgzCeUBnwoHhjKTg5+nNZwuD
TpMgCGCrwWGtP/XW7MGvFukKsjRGfEm+aHtE3MJUEKtw91ev1w0BzJGWO6yNmgNMY9p7bJjGgI0l
3VMxysYLzZDtj/fvgKt9K3eFWioVK4jLr5sAkOETMT7JWFRcVJkTz76+n5lDmFzw9DlkV+9mtfGw
dHYOHYIQgRS0P+jl/9IV/DjG6nXCcqjQGUjik72ca9JMVccp+2zT7gbqCNQHVvqU3uozfa3x7eul
ubUyDejbnAAOWdL6XJ/6QMlrJXzPk5TO52iHVy0a4EL86sJ7bn21j2Ottlwcp6ktmWh3wiXy8BqY
h7NDEbKVX7G++fq1NkDnmiyMVIgFOd1RqP+8CVons8rBZIW01bMjEF5lvRvpGJVYf3bTvk3kk6me
o6T5G9HatpV2kFl/SnZ2Y6AXQsglwKV1ansXI/YN1CZPRtcQyXxH1YDvfX4yvU4RR0Of/9SQoOA8
56nFsBuVCqfr5YgGe6O/NK15mHP7SmxYccW2rIFKuWsoOwuwevFiKM9N6/hOnV8IJraWAwkavig8
IGfH6i4a5NmgSkarbTGJd9WDjTR7LaLkgFqL7H/9kcSyXm8t8GQIMJAy426x2lrVBDaq6SqUvIHw
wMdjpAKCzEWg7Cbq4uNAq/3lzHas9CoumRVQLlUv3Kqi1GzBq0Kw8KUxvxua6tUXGxXioP3q/cR+
+BCZFYEazAt1m9M8v5iOLw1H3fo+YvbSevgKCtVnirZxfzQu9d83V79Y90wuNo4EtJ9HHpZCVfpO
AbqvPpTmtVrdJ23lLqqba2cqfNpVHUOPBe+oe/BCI2Sx6kMl383h6fLhthVeiI9M1wqRTpLiz88S
aUM92FGY3SnW01B/s8LbxuhceE8oqvtL+L2Wboz+0vbfWMcYHAg3BUI7qNyrCcikpm6taCyQ3ZJJ
9SgShj+xUirDV6tEtRmq7aLiNSJ7QgCcMI+QGXD5ZOwUS7qyH2vzwgNt3CKfnmd99NmZPTWJ+R6k
c8ZSAZWi/2UIwdjmCgagZ6/OlYQGpIx+JM5RCr3os9AzMX78f29YhdPhv0OsTod0LJooCEzAoSjV
UgCnQzFT/74odbdxUSisXkPIs1BTW7dT1bF3lEDFirrXHlQg4diKl34KUeNy8CtW32qPfhpqdQZN
pQS0YYDIQG8GITiYp4PH1LX/TOpZrfzqBHzz60ncejnIWVxMnHp/0sGiwNCHOOVmgj+KBLwQ35Hu
uWtR0vt6oPc7bv1uUDmRrGXniWP2886rA0XLiXDjk/a9rQG3KUjWWstOpXekonlpUuAwHrX6B9hN
KvGFUDlBJQbCY58Vty2dx0aqAeY/zNbDxfrs5iwI/R2OBXCc65S+UMqmC1XE3ojgtIVdCYr3YGYv
GrSwr6dh6ygA94amg1De4cr9PAvJNI3xkHAWUr4wrb+51wmqSpqyqitddkzYuNOoA+BJjPIkxKM1
WLSSIjkJdWhbEA1dav8gvJBsrQYDrDb4YI7i4tACwatimhYgH3Cvqq7tBWjw8evX3oozeBISO0o3
2Ltaq80atkuNmh70LZ6irb1JqahLNyBXImBKy23eG9+p5mj6sJNKVPqDbt9mAeAh6SZEVbqj/f2P
pvLtU6Rd/ocyKUKnhBeWjSEsS/PzN4mEeOOMyzAQ7msRnSF674nCHQeKgbNFkQ7+Ra+S9+W+2g5C
sQa6L3EhVMzVVg9je6Qnai4PlKGH8DF9HnaYlkh36bTrf84ZWsDHJX+IFHgy18bfFh1eyn7lSUe+
8dtCKvO0oCIotE5R5s6I1g7dyI6h73X4+stttU5IjR0kbLFCBeCwelDZqYdQypP8Vu+FDDCqv+Z4
LeVvZfNU6W+W6CaDkK0zrOnS60F5aVCmb5xLWMWtyq/NAUV0ZvGdcBj//JEcSe9bffw/lJ3XcttY
toafCFXI4RYEwUyRkijbukHJtoScM57+fPCpUyPTLPHMzXRXT7dBbOyw9r/+0I9nw8ChHWB1hfYP
872BUIoWbfAlfPKsZZPTpTO/6a8j/R0fSNjxu0doEgXmwSYNP1vFhKFxxhd8eeR4GeuLsX7Qe9Ge
8q316GNJYOxjfyMBeNTvpgoJFBzTQQEeL8YfcPOX5b4Vtg3Ac77Tq0MmwrAjveJIFnY/uFO8puWm
TyfZHTfx4DYXVVrKOzVYeTt53YfulA5EUZzFn/Ju/NnTBT/d+Vg3ijxGyeK+jcR1lhT/PUpZ0nSV
Vo3pEQgJ7kVtVG4jxVukj1yBKTCN+L3I01XDFTxH9fb1029RbP96+lVlOxV6UApqpp3bmQkURqgM
xZ/CESXOXt4gXYk3WAc/v+HTYsVOadpt6GqnVHmYmocytb/+MfOGcr2+qOKx+8Zejv+52nCSsmwt
IfSTJ2aHd25OIokvgg2mMyz0x68fdWNP50r3f4/CzO7vQfcsMdU8i0exjfLO6SVsF8mxDOzuXh/x
hq+JwioEeJYMqP9UVn8/ipziqeWKrJw5nnBicMzsJH3X371T29oB98qPDFGsueifzbX/3wM5Jt7h
rECdyDPrmuekDHKjYv9uHa3EbSpH61aaaFu4NjYQ9/cour8e1FtCB4Qd1MuWhukY5kd/v+o0hEYc
yXl+jNvUDlLR1n41k3UsNGmp0KPtepLIOZ5TKuUEDQq0AD3HuD2sVi26hWIb1BhkJ9aihWFgZS+e
WLpzskM6pGvZ+A1fsQleZuaFR3tmwpEyr6L1FIYPAcYWwVmN7367WzPy8wtdrQ7cZ8ooaDPlrI7c
vthfknxdNEfcyYCmiulXGZ389JHInm+5sDPVhwCmsoaVmXSJ4+9fD+6tGfv5p8z10Ke7YKW0eVUE
RXYUTWhV6hmxDAinlWwVA9DqHvfxVp+X8pkjdsYBmT9XB6yZt14b6HU+G1SzK1XxH7VK0WI6UWGR
hHFafvDxYKruuVTf6qCQBcghS9A7QofrcotcWi+IpnA6G7+ydGFNrq5903ZyuI6ElcH90txruOpY
dsz5IG6G4HsY2c2riStPC3PubGCNVFykaEmUBT70d8uiG8plMBcUbtRoCmD7tb1J5QdhH5pjsMdw
bJH4bBofkJrL4D3t3wR5PNZ9d2gCaw2NWUhM24KCJp2zbtv0H30kbXHscjSECBh7tKbiNI3O9XkV
o1w2BNaCoO6mxla9NTlIdkx3ru82QnTQgm+x/EHd2WJs6RXW0vPWQ6OsoXCIleG2MEGC+gP1Uhp1
63CmgYUr4uIykwWVp3Y59otwBMMt3r6elX8SR6727L9G42rJp1SJcjuqwX4iwWsOoabA8OtjndTu
4IOWedou5qUT0alw8Q8EbTnnRBhkoMmcZ2LrKMJPweILps1SliNX8wMnSz8wnjOtdYj1dmg85slO
jdtlE5H7NL7WPGSW1jWERlX9Ije4mKQPSoUALhxd2KUAMa079rqLAIPbi22y1cTsGkK3zcx1OUAz
6s9Y34jtRMb2C50uHS1WGEfLr8fm1hqCSjBne1MvKrp5tWSLRlInK/Sso6e4oXWUy2Nc7vP4JUeX
HjxUlSukdIh0985jbxQUsxIFAtvMPP8HL4H726hTnwZ7OGcsXYIcaI30GpR76glIp/gxmcYrzezu
3hv/MdG8ng2ybmBtjxsh7sZX+2U2Wh4anIIEkFBk3EkJV4g/C1eaj80/aHQRP6fFZdjh9xaoqe1j
gBV0GNKs4uwh9FdSDrFioUqLsNqa+gPVl1nNPpYgiRGhCYXk5NOvr0dLubGvMlr/+clXH8kk0CMo
pto7auWm8B7M/ATxYA4Q0dZpvmwRuUwufwMx7dmSHMKsg2lHh6JRH6LhUYPVb/Vklfn9wmoCW9Jp
8DqFsRy6pWLuk3Etmo/42zVgQtp26jeheRain8rzeJeYcwMlm21N59swf/0nzCYrAth+AFV71K8H
U81J/DBsRXv1itwOoecZGyu7c97fQgnnCC20xSA6eFpdLX5J8YVYNOLwj8KBLDs/UValb21aQzro
Pt7hZeJIS7OJnNE7p+pmnB5DtA+tn7lKXy5qX9n2vUeYbnpvDczH0/VE/PzLriZi4KtVqU5BsC8b
nFdwQwrofeS1gLMfEMZZ1urZGt/xhEszqDN9+K5S79a8UkBPqflwgdWvy3ptqAYxD/RgtuxFn8UN
C3vmZHiMIVxjyPj1LL6F1FgKfANlZlrMmrm/qwN8HRvTDHXrGJkPE6QapjFLfzS+6+o5tXZ5soRD
0KgrUnEEb9/3T8XIDkDD60nsVrp20aMf6XSnxr51kiOqMkGQTOj2QAh//ygx0w0/SobgoTE2QZr+
NLVvEaU9SUvycMCC9U3L15DC40S0DeBctVQwjcpdPbxEQ26n3TbtrD/2NELg6N4mjuEzvgr+r0L8
nuUITuU71O0/qRvXs0YFcqGhPze0rsXJWl9jpNP4ID3KudbZMEHZ2Tvx0ZVIY2iZKU3Hq2TnRqo3
gREuQs9bTV70lJpRYpsa0TDtbhyG33ET+naSjBhic/b4r0L+VqcYUq6DRHdC/b1iVkIfQ+07u2IN
9eio8UcAmtyl0SKoqRpogOqjE6A+Q26C8q24iF5ml3BkYvXSN/260BEX4HViUnXEWB15qdMqW+Jc
7VLkvH8f/Gph4SarGC9fzzVMmW8srs/DdIVFt3GlSoHfEcItp8su01Y5BX4sZQ9MucjLXM1rdh5p
P62AgF6AvdY9d5289KqnrnpLOscz3mkkVGd0ZwKpkjF4RJ34doeiuUdccAihfQXpYwphoR67DX+q
ogzLHvOgvoMZ7b+2AhE2NL/mtCN0E2m3z8Rv/Gu+pGIZVKxHbQtD2vA2ecOYLRDvdL7lSDoCB0Ki
RsvxtLe+bZGNmgs1+JF6Ao5/+SIlxXjA1asAWQOfEQ6GbO7B81eBTxlCpNVQzD5Xvf4q5sRqvuht
aXvjh8JkVv19ylHVVOHK5Kgywx/t2DhRAB3Xe8i0xE4z9WSAjKkvQlEvRE90sBtMi8izAzHeKvhH
gGPINbYA9XoQIVcqcrWIFx4YTVaEp6Zg3nE76upHr1p6dJ7qN33APNl8Rdx8Jgo8wx0kG5ivonaq
qTaI1bZz5q9Ry7hogrYDgMjW2pAFW/deE3wPVQhu/WiscrFcwEak0jxJTQujuNn5gFi5SDJkt0Jq
PjEpx6o/KoNCBKTP9UvetOrHFMVLTxzX7dQ4Q6qt3LWVnKLo3dI7J0hoix4lKqxm5CpYT3beFzPa
xGwei3IBh9IR/SXYk8ngqOkz+HwEd45OCvmIVYrVJo6ZuvUYeuW29u4s9BvXujnNjx1JnSmWfwLY
P92llCSqxmQAAGKdZ+b7fBclFw/XgQiKOp/3fmD2rdOAHWX2kJqtff545n56Yq52RmUFWbgf5BcF
g5o5ElYw5RWMlblal7t6gTZGg8ZYvxYSYo2DWZ1DiNc0tlW+u5/dI9Hc/kXw8WTuMThSXp0YgzSZ
SFIYg3g6NMKhIQfI0F4T9mE8dBiDrzeNm2WWBlg/K6RFcp6vABelTJUi1zIMXYqjOKcb5SzknZW5
nbL3IHGqT6LxXeVeKUqh20QmgVqE3W56eMzHIXoyx1PfbhrloeSfBDsj/RbDwK1Du9N3gf7Ulceo
Onb62WzxNkPbKaybJsFz8Wms7xh43qIIA/7+503m0uPTp2wqY5wHzjrqKZkY0SJNN6l3wgCu9Aa7
Gn6TwICglDyzQbLb5s7MvXmnoJlMb50G0Nz8+Pvp+VQVvW4kwYOYv3SAo+QGx8J7UB/DAF9U4/vU
L/P4mUPy6+9397lXe34F2h9IVhfuM8TDDWwSDf1LDPH2PEPuwmmMIaOXl+FeOMDNaarMzEQ6UCbU
+L/ftyPmImkEmC1x6ttGdVbVLSoUHpiVxMyRGvX1e84lyXUFQKdj9iaaW4fXZqKAT10NpQU/h2TT
iVhYuErxc7zHW/jDAr1+DGonUE6AOcJWrpDOtJTVduy0fJ/54XY+1OSSyDsVZVtqLbBb2FWm6tK/
XI1N8awr0UvQjKcqKTfKMOyMsnhto/dSKpDPcYvqqvbZ600sDkbaDaotyNayRGbcecKyefWV6DnE
rrcQws2gT4fAD9ehNJ17jJUt/5SM0laQvHfyPnckh2x8GWgt/Pn1qN5qSFhzTgnNGpif6O3+/op+
qgl6OqE5LbKHoW6PuTa6xsBJAoac+aXD/PVRRyoRzjm9QGZ0Zx/7KX+iGXfnA9/a+nG3lCEcI2Uj
Jf3vX2LFqsDoU+LRV6OhFiYvSOSwRgU6Sea8EF7/63e/NYEN3ljkPk4VbF5tfGmfRKExMIG5B0Sk
pSgXnPzwdAOcuMtTufUsSm2d5r2B0PL6ztFhGuJ7mZTsAe1mt0KIr7gNIWGiS3jXEOIWKcbig2oA
CrwcB8nfQ+lHxeD13Of2XeRha3OAfVODaOEOyqFlqttceC71OwywP+fE9cr5/NCr/a8rpL5sVDWc
m9+Vlp5k7JzJA4aMM6In+1C6fJPi/Bkpmt22L4FcrfWewC46QrL4QeLeZvZe6grvZCrnAtcaNRax
fthO2HnVmeH4v9hSGk/64/xdcxCTtEJppkXF2spe8UY9NPj4cmrPihxrxPpd3Jb5tChx+J07NlAM
cpmM7VzcNCpKy+EtljZ1iJ7VclpSUWc1Z+K/erj6qq9wRrR6XE3SGgmsi0FT0pRH/uKNJQcJcj+W
xNSgbI+I+GxsHUHrn3AfKzwJY+JkElGTxrgeDcVRdWU7VJeSYirPioWHDGCuK9oIs0iA8g4FRai9
Gn28YNLV4rQyG6Lb77rT3FpdJriPiFIHl6c/U+bT2agktSd3c4ZFiJVUiK2FRW3fetZCyj7mki8f
CdSMTIcjq8i/GVp+SGlsI6MgfV1JzIeRpqlELeSr8p11f4szjPcSaUlwz9nar/Vcqe81Rk9TFBeb
C/iN1gDI4jwOP46fiL9ma74wc7MMu0fkywmxeNbz1zvBHyrkP3P300+4gkvSKGvh7sGrVcsXIztg
KRoYOoda7ZLjA2HdjkJXVEHLUAxY/kurByhgijXAMeRfQhnxdI6RdRARVnvkZBKKmXov3TQxO7az
mrzSzxyMVJB4k9GuiBaakmzaJnVgLPVReSGVOmzPDbJLhV7qDIuqOcFu+mtTo2SiXRooboVaUAA1
joR38AHukVwtqnTFbS20Jnx+OpsvCaePZQLhkbBY3CDVYJmjiUKymRJ3aBjZUZM/VKBebr59NOyE
qNtGsBnIGYRHsZ0U/87HvdV4mo21NLpPUBZAXP7eimJIETo/Rz9SFUFdtpVqq5c8lyDSrWAOTuMn
Nj5tRWOum0IjHOJjkpHJFdYsu91BWHQMqB24GHsXj/1BaFCYlU+BdYqqXxMpQTC+tPxnjAtcwF6T
VcMjKhURv5Tx/PUc0efz59858p83uZojhdYJuppQgBhR4ozV4xCoONWlu9o8BdKLLHyPCeUWsDrW
fX9ZjuF8MXN0wK1UeQ+k8GiqP2I9WPcCny3b9Lq+KgR7IARs1KyNkHyfmjeNxm6+DYDgajtBky+t
NYJD+OiLXH9PxouWq+s2U23cExaa9gtoaL6x8cJVjS5FouGwmIZ1QfvSzH5Np4y5VKg+2QjSGnsD
t5amBfwQZHKUw1Vh+xomAigXo8m4cxjM0OxXY3WFL/lAIOooCJiBWAdcgvSkXGKZy1GAK0J67750
s+6HD2/Mskf8XNSrLxNlYu9XEQd5ET6KxmnGHooWeaaSLKzcMeNLirOsEjmhsIuHx9l67Oup8ceW
7vp1LWJBZo0OTkX61SSfPDz3e5y4juZ4QLYWkj+Nh06/0/mexXnsLmyubXcp4hw/tHOgPPL/Df5K
oxzQXvJ+WehwQHZyt1MAW3AVNfW9CURike2wbkkY1FJw9vShMZ8EWFzadrZy1w5zKHrojNo69x1B
PEA0ajXWcbOXS6ILiX3+UOLhznr+twqf7c0oLDCRVCB+znXOp2NEbqrKD1XYPRzySY1c64zP8t07
6Y0ChoQafMUUenkS/carWjC3/EqgXtKPdKhAj+jiYd/GdYbNrq63uC3fZQsSAvTPnJ0D7DDQUolr
hlN2Vfk3Oh6Rvd+Hj94leH6eE0WjejMxoCH2HDZG/6NbybaarcSFeuaf69g1vqVvJO6SL0AL/fS9
+9450h5nAKNdNeMuPrbC8pDb/FeTTOyp9pSSS21XPyTRkTy7JmbUOCpozmzxrZn9tPStm/aU3VQj
fgIMXpXOmBZuDcumKx2peqhYsNDQFoW464rLOP7ypZ9T/VBqu6w+WybJACC3+kpEb6+4xs86+aUI
PyxjWyYn1Thp1lnJvhcCZOwlWXxYolvyUkvP7aXHy5bSv19nJi4V9ngIq8Wz8JitW1dZI+4eNtQ3
sAuJ6YCJgtA9OhHQ0f3o61doPezRs3EnLJhpR7yCP7M2Xp+RbLbvWDm7ZncIl6a5zIcFJpaSG2mb
JLBlPDNqYDQUiG6pOQj9p84NcHONF+FBBOe7ID/EMeWbogDIxotatbudSixr4iQ/xkP1FG4tZd3/
KCHDpCvfX3CPkhfxWfc/RuEF94T6vT9IpDY43U/lmxou+ISLwkTF7/Tv1ZPyDSflSttU5TLBFOGY
PITlPnogBCVyie15rV9R+2+tY3xWCqfWnGlDJTRu9R/kri9db0V6N1Hepp1vkUgKtta52O6xTZ+j
AMdPm8HKPGf4Fi6nbzjBsO21/Q8GF6iyJDN5nW67h4g42ZX41C0TN96lu3nqSLuWM8VOt5XlluPW
mB5nuOU9xZ0A7y+J4ZJW2WP0JG/Uh3fm1LOyh7TmE7K4GCZHIfZ8F6u29LNbV98SfduiIg3cUNgk
H91Ce/XJbZ/WVuUW0wOxTIOwhDT0jI1Rve/OxgsR7v6CPCfZts4WkjnES5i//FLwgLBVxFyF4z9t
g/VT/22IMJmD1mE+4oHaEw4bLXtbIpz2EROLk3RqAF8ffzuTi6FEsHCCzW8Lpw07OtSntbQRz/nO
fMz0RUE/bps/mzbujOmT+SivohUmow/Gc3KgMw/wu+Ks874TI7P1YxJVyb1V7fdf4LHfxB35Qm28
qN7bJ/ynSWIVf4LHNbhHbPBRmPx1cKiXRMm6Yb4I3L51/G1tfw8OUWmbDQCJLawVezHEy2CpYFrw
SoFFHHy2vTxZa/lni5WBU9jx6S10E30RuySFHqx80RFttKreCKe14VrmD+M3U9w304JIck3aaOau
810sxfx2aUzoUpZwqYfaVmVQ9D3zWJdOuWfHoaNaKytb8vdv9W+93frBqu1WFlKMwFEnVwN1r53q
xWzt9Dk5i8/RIdqGzyQKr42NuNa2uWI3l4SRvVAN2VyXdsLqDT8Px9xZK7oN+y1hTC7Nhj1/Dkmn
4a+oJoz4oK6x5K/OAsrjy+i+dZdL/nt69xd6bkdoBTJ8ut0mc7LE0YXL0LzkcJOOTW0rXBPKYz7t
LGGZ/1YDnCsIxrY1pD71IXm0pE34o1ccY9t98JF+QdYaXv3fGvugY7yXz/XJR3fdu9WqftAU19uF
ik25PK6lbuk/aP0m2faZ7cETuZSZ/dHb6iOAHdyZXe7KLqYkH/5JJo8BE/iF/0sDYXzKnwiPXYzP
zE2TBPqtSJ4qbMBxW3pOFs/zpjkI/EF7pVsL+JFffNL6LuLONM7RYTpJii24UrdWInB6N/Qcx1t8
tOt2bd3LC7t9lEHTlbCG5Gi5BpSgpeb9ADJ57rcRXC9/KZGUHq19nQ3P9lXbwHbEdM3n4DspcKO0
KdKFvsDM2Mk2oPUtzav3AJOrchsObIoQUbjMj6cG+1TfFo5YsnDup2zQF4xrSUorbZVmfnnInrn7
FvvORXpurqTn6efYPJDOptPt/DaGx7qGqcy/eaysBV/deumfRGnpwZR3aL8Ej+Rv5oItPhQvJZnT
zqJgtqOXjeUF4+z/nO/Me+miuwuNRsoLrsW7hup9ciOL5vHqSH/NWHWt8xIASMKfYeojId9k/bId
961+htJa5k6tcqNafl2M3cCzOcf/M+DXOm9vqvJZHkK7XXqJcC6IRexeDHx409ruxXhddmQGzIcK
5AV6G3g5yRwvLb5F02szlPAH2J2DdmVOFjSBB8WaA/Ew13/06iXhAn3hGOxvoA75Xh/2s0VUpVtO
qBabTjjD3dA4PFuS8mag4+tXuyEn/vvVrsoioymCroUbuactgAUFRsO98Dp6la1gd03PDgWjgC3F
bA9VjvfCGv9FEOaHo5Sk0wpl8Zr91dT8kZ1ehvvEZDTOmFTO3GTfxt1kDni4p0rX/71DAFaABM5d
auKbrnvUspZ3mZngTaCXL2odOy02TEHZ2apwHKxngSuSOBbUD9uE7HAx+AG9KUYfY3GdLYslqRFR
Jbn1TI/vikUU/sZOYzZwnruTrpEru/lfrjUqH/AG6wOKbyECXBdEQ0cvDd5Dk2jQsMVXTzZWMQyZ
Wc/YhPVO9p3MKBxcqkEmfs8+I+hTizQ8dcpke+iaZ+dv4r9toXoZh/ehjRazeZHZfvTx1mt8d1Lj
VVf2rHzsebX6pXRxfyKOkUCJqXW/njK3PtrnQbzi0IR9ovtjb8T7uEf7EQjblo49IRHeGO9omIZd
56TVf98J+fvLXV0SGt2KrTa1MPUUSN6RnitIvLTvOtp3NNIN2LY4XsYjpHFq66/f91+c9e9HXxXx
XhMP+EMFyZ44aoBPMpki48yt4f+D6d66C9E5RE0Jpmb9QyILpK4FZcUKF6IAVloEL9GnnEGKr1/p
Rt7G/E7/ec7VcOqpkmpiUI7P5fIwuLl9eH5X7VWzXC4vi/Wdq+wNTvSsXpqFdapicPe6mjBpFvsY
J2jEaRi47GN+lvduwC5qJeNyjjsjQ9BqPySq51b6YGAjfPQCb291xUkHtrrz6vKNOxm3MX6HIiLw
ubaeJErQjP0yRT2dHv1mnxo7bAEdCXsaILT2sfMfdJY7QZvDuPr60TcmEhb8yFgI+pS5FV6Ng5Ak
nW4UBhPJXMk4OlXsPUuchrBOva9o/hdamkWytAZgriKyv84WIcErG9U2TvbyoZId0LpEX3HHZ3Od
UoeI+qpfe9K9c3J+g79BCx5KVBq3eK67/yjxrIiwZbUZoNeRCt9yIKri65x4N3UFyZoYmnxg6FTp
BzgaXt0+G2LkGhBVq/GbuMjIOjBH7iozOMwBCMbYoMZU08fOU9dhv435LApwstm7prktdR3GSxDb
0GUqsXDlYXDy7GCp4OCed2cK36A6zi/Gh2PjowdynY2aj0aTFlNAPs1inB6y4cTJ0IbUGxcMRe0Q
D5A+we63jnZW/64U7ZaPi3lX0KjYgehrT9vkseQAyTK9W2TYNAP4Z01j2qoWrjt1fC8hFP730w3k
CNKyjlsAfjx/4ypm1+HbajHd/pcZagBYYaQ1m9Up2vPds/XWp4fILdGHmlGr6xDbMDEG1cehad8o
IBpDuiARFdOuojrCVbzzZjfgfZXPoOM/zLcAPLrqC4VCYeWqWVtHVZibjHK+M/xdGmzAuYzxoBiL
cnJHvpBkSy227HfW8c1X/fT0K2gubeUqa/swmZt8EGYa5dKpeES+1vfcFrR/aZ5/v+fVJ5TFquxA
tPVjWzT4HRqLljox7xvXhFRYxi8FRH2EtUDGwNv7oMYmuT5IUnnAv1U2+w0Y5iImcCakmzB530NB
W/fQz7o6PcC90YT6HIv42ppQpcTiWIb1Fp2x4evIEYUf9KZibsSd359rrGFnN5lUPfQUSTmgbyG2
B66MeMd2svkQM7lqeVr6RcjpzIXCfPON6c5nv3E4AucD4eFfZNBQv/rqZUVDB9gymRFg1tfsW/v/
QQpv0CsZdV2n0YmMB/O7qwO/s7RKK6RYR7hXPMWdiKkr7RY4zio5hHq2njPGhOqY08zCnZ+gxNVE
wrbFoNTJoyc3OOgiSwg+5sGpO9mZmzNfL+0bJdjnX2hetZmlSWjNMhWwV4I1XQuayyT4X02uoYDF
ZN7yrrHJjUmPcz2WXuQyoqW6PrygZUhGEGjBnpBevfiAVotLpJm9euodj7o/J9PVITL3dSh+EKPi
/T3/kk94cNWN5jhhq7Sf6OXo6F1G8VAVgpM2Bg4IoP6YhbKJcTeZqVwhEZWxRgFK7ONMrIqxU81w
rcS0e0q3OlBqMZgOLQtiUt+GTFzOKglM2BdWtyjkei90WOfeE0P+CW+7foeZajUzYZFlmlfvoHWU
q70YpHuFLIugxqVI8/fYHWzKFDlk8j3CoFnuSo7hpNdIM8datGiWYv7mKU+ZKD/IekisLQ6qxb7P
VUokYLoOtkKeA2BaiZQu0mz6MRWX2BPvJdrf2l0JyvnPj78qDmszFutsVNIjxm0kXIsxMc/NC/ih
1y2C4h0aHxs7JjNpuUXaiobr3kK/BXD89QuuVmAmqLqXTQOd5WzJ1lOM5I9AsZrDjNXsQIZR152/
XlE3+i0IkJh2JJ7Qh8DT5O9Z13pjG5USPisksh7guj/J8Mhr+mN9sdK40tBF7ivFtqzXKZJXqhQf
BFM81hH5O3wBsfFgVfr7Tu5dtarXpf/GGHFDqBH91Tj2yt2RnppHXEeckKma0EylFKu9FZiXoGSg
NgH3/Qt3/dw46/pZUp5K3VpVwVMXbCrNyQLYQM9C5R2n6Jihm7jz+jeq4r9e/+pMU4UpyQx9fv30
KKHalXVQN/nHlLh+sVNrN0G8ZPWLsvjwSN7EDxFgdzL5pSdfQNpTrKpiU6OHS/sfsUbEA6eMJ3Uu
/RVZ2QsruXhIS3FpQdMrPXLVqnexwOlW/KV/66f9H3Wf+EuJl37yLKCgDovhDpHvxo751/tdnaRT
rsRNpcNVQCHNTom0nv45VVgxrYbuEKRvX4/nDQbd39NpPss+bWKdrPRt0GMVp0HuDd5K4JQNIWD6
Sf+hwM8dg9VdE7xbO/TnGXy1bIW+L9PYAKSiu4VpCDpwEZEvdIu7BFdzHq1/tjcTJcifDVr+owX/
/HZeJI+iD2gkejlpLeNTnnm0I3B/6F5qAOoU+FEcAKd9xVUtwanC2gETMRPQ9TZyafSFU7UT45w2
A10wkrh8WMn9Zez9Rw5ZKXhDVZbCToXvbQq/Y2jlffUigYDpcUrP6JyBshnT4SSVZLJVB7MpT6jK
osqpsTCepJDYtM71McovNaw+xbPmIzsXaFykjzrFeoCdOn87X+JNhQ7Ga+dLdhYGiybccqARyuaI
2oy8KDaLMidFA3mdDssl8T5SgvQiTbVz47VRS0dJp9nRpED+pCVsiF3wqE8VNcJri/m02rdo1wTb
h3oSlfcSP25OaoiSc+K7gaxpXtSfPgPW9n0Y+HCyAo++1KrkkEMoim3xHKQ2zlk9d2b17V3y0xOv
dknyDqQktNiYazS/PVdXPrYABSkqUepL47SGv8kOd/KSn3EXH7RIcEX/sff43ke4nXaKpcSsANEF
tzORC6nKZmJnLeiF4Qoerptxo6QbnVzgMn+L35M2dSqcAuiWDUFHjsmlDzb0IRG92fLsbR2u5WJc
h8SW47qYkLwwa1b5/QuMygMi8SBFyukT27g/5ljaR249Pps4axqvAiJ3n5YGtN7Rf5b7H76HbGam
JBunXBaXY/Jo9uZab84dYOgMyc6erlH2S623vpG9WEOwqcfvihas/GY71hzQ5nGA294KGTjGHgAv
pJOeuj0hzB5NLXGJw9hyzJjv+aOqXqAdIPyAtqclCyOmBQE9DeBv0o8cIkglsiUMuwGNyFnD7hsf
it6imylwVPRLCkrRQjd6kMWThzV86egck1bnP7fZObaSdaimKyFqbJJ4bLEjj1F4g98CgcVSIyc1
tlr8C6wag5x1U42rVFjoHt7lF0uH2owSDiX2O9LcZSyKHrrr8lKUtEtqzikNKVwxW7lGpifeOYRu
HvsKRoT4z2gy6MHVpln4ZaAiKeFiZdCCPFdgQ0KxnI1Dx6UI+jlZS1O4gyzeWkOfn3lVqXllhR5U
hugBtcqZgkcVjTrhL2O4G3H6rbBUu2sbe/NwgPEAFmQi3dSsq2cWdWBppUV0jknLJjQwe+mlbarl
bierTLFVAb2qGp3KMnYT1hd3FvGto/7z06/OCTDnuMoVADAsmqlTidfgkkfDPcAsWMJOBZHRu9fB
WcvuPfkGqwah6qcXv6rreqOOu6RBhpDXLkt7VlIXtJstepO/yilYpagrdQs/0RiM3MjtxqjIoH+I
MTGAxJc8+uLrpNPtnsgzWYvjd09unRz+c/4tUl5GadXpB9MP7NqKF3ofuFpCKSFLtt9BIdAR7uNL
JPqtHaNQ4bssJEFaqZQkQ3tSkXT106WRBDc3rKfa4zyonyWyedpRtEFju+wx77ZE7g1Fi+/hpoKB
3+AfUeXobqPRRoS4FAVU6j10m8lhO8xifZdb7xrHiuL9kJuXuBKga9MbbH8oHtsUdGhFCR2jb2j3
9Lz4RdOs0yg+TbIMavJhxj+EIHW6ZCXh1c0JFqWVPSoF8yNxexVuOP8lJMNFFfXnSKt2xM2ehjQg
uJS2Aoq20Po91e+z7qwUfKfp6YbG2ToK86U6gSe0Zzj8lrD6en7dXlD/N7n/MdtAhRZOk46xWBl+
GxS06T3B0asZbmigpxGbeu9UunnZwhpKgWyJ98w/TiKmGHV5U/QsJx09HcSQzoOz1r6Qbreq9f6S
UHYMREVkHdErUOVIB1sORuEWSrpQ4alhlxNAyYQ5HHqIVUw5tRvEFkm04mq9k3o9w0aj+D5fHL8e
qhuAMGocyOm4aWq0ca+K7sxvCmjFVGyWufK9PSYBY3lgiCgthvbO2f1Hznhds31+2NXm2tSzvW4R
o92HMjmAVipCQ+WSLMU4fCxJ7lVpDE/1uSGBlQJs5uj20AJRj6HLlCBbg9g36YHi0ou2kSwsEqBW
qTMXgVEe05rwomI5/xEK7qMgv6bVLPTybIW6DVLnUm2z0S48wk8Lyik9TW0tRkL82sxpwRLFk3Ca
azXRlyFuwqOm40YFw9rJAWDKmRfGX6Hup4ZHLbiedMWdK7k2PLblGZpz4vUPnrY0i+5/ODuz5caR
LNt+EcwwD68kQVIUqVmKCL3AlJkKzPOMr+/l7O5KCYFLXuuHyqrIqkoQgMP9nH32sEolzPs/8dNc
KdqNgZ5qkCD4WiOVor1KWA+jv9USa91r1qo3Yd8oh7qxD3zktfaqQfnUhn5zVSK8IJBl80NvqkJU
FCS02a4/OK3UW5N21ggjFFhJ5ptCOaRlj4P5Llf4rnX2Sy4a6vyHty/rcpUzVxyLAw/fR6VHqilC
PaA7GycwFLIqSBxlcmn7W2FOMfTFtfNY/KI/l8y/v3h2Ulh54ExSYDl3/eCmzTHB/s37gNhNM94K
16Q3YUYRvg75XWb9LMq7KtswtpaH5gr8fubJXfohs3NjVP16iBPFu5Pf/eBnoh/h2aPtVsofMYl+
WMFZ6k2PhBDH+eG21296+S9MUlpt7+s7W7sCUC2NzFUN6BlDIcXC7mqGvnnNYGdO0wf8ioNQRyWP
qDpXrfOG4dPaboShfde/WNjrx+qVvnJxx/hyaTH1+VLxp3Hn61lDxY97u66eMg5ROiETa04jX6N2
vbw/LW7l2Cpatk4AKav2+9WCNC+SsMDelWBLenyRHikm2B2shylx0dHrsIP/D5cEesXGyFbwAZ19
JHyHeYeIFOdL71Vn/wlIH0MfiUw0o+6foreU3fnyJc9c3j9Wlwmuw9wCz+Z5N4tESOlt4hMfvVfV
c9UTMSzS0dqUe0136yfa1ehvZpPwXsnaiaWt/6k+2DfDLfFv9xI0j5X9Vmmb7NmiAVqnzn56N2Fk
M8Ff1YWbYRlxYz1IlAOHGIeMB+82IZXg/1LEfrmD2VPrAyvy0GMxYZVOnV7t8miT/WCEGTrbvFSw
j72yMM7EjEuPbLYzRCnU5GjqY9wC1ZUdQDgfkp0c3zVydj9Z/VaJC3fqhlUmrfvAP0TMAohyXJcw
HAFGtuEkFet1rhvPpq1ChXnNAvOmCof7DCrB5be7XGx/eTazvQPRmZoaCcwBGPU+IjDRKPenCDCV
s6M0PnHKA8uMmJBcvvDCtALLoP+sqjlGb/V508ikygjEqaxewU6xuWEBX76KIWqEC2/Cnu0IRRkW
vW/GBG5BXnmNYOlEt4DI+DLKJ71hCvYr/Gi9Ow/UPsO39vgXta/i3Tj1ZuoJmWJtUC7TLpP0fEA3
VGDdE2yae2zZVsmP+tSjzZaPTnmnTv8oeBjIh4wwLECtziGdyUKOu2XJj88VKvCSgdgqe43opZ8D
aR8o28v3urzxkrWB8wnzH2VuGUe3TJIu9fSxsO8BxylFCAXFgCE317rfrDLlESWuULqkVHqXr32e
lv7xnDE/snR2cUR3s1qtVDPfnjJIDEIINlIm6gMFRfPRWdpK7V1t1He5BQxa3gmhPmfTtKkxskf+
JYZw5I6+AAhDjwkEVhEVRxtKoUlYYNPK69YLrz2qpdXHFAurdsKFOK1mZ5SF9YSctxMIevlmZ2+A
b/porxSwjmpdR+lGyHnBQYGpBo0DBJJyad7UlH5XbYIWP8CvP2W2QuvGl3Sl46fE8o3v3aXquxBi
1f0pc4ob6GWTF55dAq5yIJaOr68XVr8fX6pWjl4cA1bBysKUBWUV/ngrzNFB+Rykea2+u7xIFhco
Gl+cmM4uame9z5fj2QrMotO8JhRMlzr/LUOqBRBcG02wZrNRB2dl40mDKDBMyZsz95cvz2fw52Yg
3PjY6lWyZY35Im3UqdCyiOBlg6iMrNIeG3L5xl/9ELL1/paHD2oVjDIktXLBIFaS/rsmFpMxthgk
M8txLetRQKEBL8gv7K2QvWD6hZ8LJbv0CYfhIEHCtIJp7wfSW4uGNvb9FbgzBqzo+ks7X6nTtKoM
hM5tsq/s+HZUMYdKdqNkoGTLlJvERNHfBH+XaND6JN+oAv8Ya9j4/cqokagUu763KSQx2U8at01l
Zvr6rkthtRfQIINm5USF61Ojy33+oipb1euwcZrWZiq7dAhtof2TMIPGUDN0Xn3bxgytxDb/MVF/
BQTEtM3IMFzfW9Otue4U/mC1azW6w+e/m2AncUYAO8ey+TJAtFa0dk15tJqQvI/l69gWaMeMXV9P
pKOehvLU5tLW6AjsAx62m8FVwgfHfPX1Q2MiH+3JJNyE4W/Tyj5LeJQIDw2aJLlroEDBtM5kvE26
U+l7N5aByTK2uivJ/7Cmn84DxN7GORHDO0BhHrDjFJnW8dEnvcrDh5x2kWZ3gLObkhLUtuOawhSH
lmktXp/osITfShJ/+njXxEDdFVZqxUHn/YygAkzsxSBbtHst3a4BtoCzdAIn/BcuZpvUIz6WARYu
dBhI+kSw4mQjAWW34GRi8OpbbwM+K5SfqKn96Qwz8L8XiFkDzhjifPGm+kcn2E8lOyYgatB+JPLf
etJiAunm+m87/ak67XpMXgt+qBRXrvg/G+rJjNW9X58ACV0O6IxPVZgokVdaTdnGylwr08BKra0J
XqrXDNY+OoCGacD1xXorc7j3PFoSuyoTA0PpUbeKG5rJCT68Kv+jye9iDTG1ZxsIuRHaq0GqET0+
OaRUBdrK1O59iDuWNGzxP5iKEvyGorB8mHLYDuaDBuNQM0nbNdufZsVFpf5YNYDaBCWONqMxYmq1
6CbmewpZb1p4MrudXwD8AurFo3PLFAGuSN1kwA/dxuD+IE1tOvWHCsSsVgfxwPosXaUq829pnbVH
W4MdLx4O3SxKxLYhuxM5Wq09CMO/TjqU1kB65VF7aFtWRkyBDoxtvuX2P8JVyJI+J/2TJjpQUS+P
rw2faXyw7a2plJ9F0m1TpDoaERbXFNxLkO63HWk2d0siiDqR5ATH3vlRFx+Gjh3VTtNxXntMp0+c
kq4OpxaaVmH1YsLUsoWD96xpwT5UxjSQFgkjaweDkOwE6ylCe1KbVxrBhWbs25XEGfxlt89C1R7L
2GPG57wKzSmOKiifQdzqancVv1lipWASLkKf0K8p2pz0X3qSkk99Fh1Va2MOp5CjLI3HraQne7Gb
iIIWkhyaVjBKryInRXsVXwzwSmpAjELhkt45GN/KyckypWtV9uKzEKi9IGXBDpkd8mBKXeU0ZGbo
hLci4igysoomgJVUupXUV6VPJ7eMeSN6t2VpZnqmgHy067i/kxxng2UONJnahXN0+Uw8oyqzuk1D
LWxhlidIqOfH+uUlBQ7EUw9LJOHnDnGb3ZyPOGCaoT5m+MFVOy/9yAj0Bdw7201m6wSa93AGhy7/
lAWLdXxcsDo9+yVClJvVIz7h3RaUE0FsOaFL5/IFA0N2IMS0a1BzdzQe4d8PuryWcv9WfOu5/wFP
sJWtfSnBaoOAr9MQ4012paFb+GjIvoCEL+KYaFpmDWSCqbHRDXbA2OpZJdsXTltSPTfpwcqvpT9d
u9SsdSTxUTKiAUfVWH4BgfTCT+45r06x/M/l572wJLknrFuBL3C0mvuiq7o31GwSofDHYAOnrlCQ
OQmy1kHqrqCrC+X2t2vNtgItty1p8sPw6DtMC+BGwAgUnx4mc1cAksXHhyJYwN041sytlTDTpb4T
2xuGAvh3MQyM21OuPLCVXn58C9WzTiTBfy40+6JzqzesocBCAVw08rYKaGMrPmb9NOQ7fzS37VVl
wdmGavaxfrvm7AtRusBSWoMd1WsQ64f9umPVKzke+/iCpfGWOQrt+1ATQ+Mwz9iNKDOjTadQaQ6/
EzNZ9wTVSNWrITGdATONDkO8G/XPMVxR/7WBtSFn+NBNL/SJjprcXH5iy6+GM4cKXGHlzRaB3KpD
ZIVhdIxwm5l2FsnFjBEBnNu0urLeFi/FPot2BnqvI89eThbkhpQIc4kydQWVPvPfodrETgoB4sop
tzS002X8xDW8RhlVzOmQuZVJqtqytjUN5cm6z6U1NwiGYqZPajytdn7+6mi/mFtQcl1+oktb5tdr
z0GU1pObqej66NjL8CjcoH0sKFMiIgY8dWc5L1aPzoyGatTelObo94c0JXncFSZ3gDqchLL/S7ba
1eWftbxO/30kc9DFCnwzM+OCHN3UXI09El3Jo6ZXcH6JNkrr30MLxI+n2Ayx+SC1+V5I75V4A9Jl
ZOYrqky4XXxJRraT4tw9mwiqe11v1pWDvjWyn3G9cXVGfp5ubWyoBnLWbygrSufaUHaJbvntEc++
ub70e90WM9mu2RUhUvEAsxHGL9bUr2nUN0XpQr9RlBYOBUSP6MOPLNELqMwumkh/hkSTAkMPw+gC
uENxV+tgi+GyoLww+7pVjeompo+kbFhhH7ntimuvY/lj+M8CnRt5ZrltYyFqOreIoRA6ICHT+8PY
XBdVXLvQ7Ogq0skvPSvAFg1dmP6Y94+68wpj+mr03RJm8u2lzEDLSZPktO/S+FgUjz4qGbTh5ik1
WQ8dLetOSyhbHn1YTJcX9hL1EzMG8aUjkdGs+feWSnmQZSW+wqUCnHtoU32N9gG7AZxgSN4hvLbP
iRq+aUr6Fn9v6Jvk2vx4qWX49htmexuOQG2j98Q5wftlj6+kF+YOg7yuije+n1HMFq9xjhdf7Jfb
nn0DiWWEwOZcEoCDnhqCmWacgGvz9PHKAxY//o8T7suVZt1JCAPUi6Y8PtrKoWTOAAQm3KIMbYcF
JGPMHC8F5EO852sI5vKa+nLpGYI5lkOVyx2q8SpwMaPsYAwR5nr2u4nxoGKz/J9pYnRNMLHUu3x7
pfOTUR7J6EkcOqXmIGu7YPqkM8O9R3JWqXdn+U82/mV4xq1G9TMHjCnoCIBZBY8be3iIgTGPZGI0
fH36s4TZfftts486aopBrS3ydAWWo538gg6b3jl/aoDGgCd10BNhkGNGBuXcFVOb5Q8OS0Dqa0pV
jNy+95CtUaRFMPiBWA8iawlqZGfD+HrvoJzEmHe9kW+LK1NbHJCTCr++KwtSvPU/FiT+8c7ZegXw
8PsPqCGvk+1BohnjEZsgSXJL+9zFA0mHrkc5s7Y7oVaC6c+ghKP1KhvKXqyd//0F5gyqDhvLaFWp
lO6q/nlMn6f6JSxvLUgRIV+6/VJjE2h3EDrRFQ1681yQH1B7bjwxMEpXAwFsXoRjhdwxN4ciaJTk
x8ZrYcgrSfgHw71WBu3gK+ZRyldJU6xskgtr9HAFgYo2tvw5OabNa6Cz8nS0MMqTaqTrAtxlJPWs
C4NNYOFIYLD4qujOs+OdGjJrwPDBye6GTHMdjaD31PoLjh2zCS7x2da4NFnkU7GWh/q10/A6HpCs
57D96nT95LCDjg64KWZG2XNN7kESkGCUvZQolgx8S0bSVLTijbSA2rlxSnNjxDcxFhiYy4+BsQ7a
cp8qf0nJX3r7dnk96IsbFKJBE+EL7/5svvWlXzYDdG5NpUVHG7hJ66XNKJBOWI7DD0Cw1lo30rjy
E2YGPW4pL8XkKjGII10pUY3wRmysAC0U1SOydoqw56q2YDv3GCCPd5hZN5Q+2amjf8F4Nh0L19DI
gwnvREgN2JQwiGtCaxUhWhL9RTy84yV+Zc0vdjZfbnG25OXAj4hKdaIjuJns7yXTI+voFVwRzkCM
x39SXHFsUMX58cdH9uWKsz2m6pteBKCcYweivlwRECIIqbJ3VyY/YNs3/V2787L2xmzx1H4WYyL1
lhF7Ev3kjw2rMxgRib9i9nr5dV95FPrs4PNiHR/2CUkVPTJbMri3l6QHADNI1YmS7ASaePmKi135
v49izinonKoY6n46Z6hjDYybjLqHwSNoN/5GrZ4vX23xYP9ytdmZJ/tsLorWIJQq3zxwVqxHec+i
Sbi6k55roz9fMo6cwo0T/89ZzdbWaaZXikwRAQ1NRZgV6W+R8mDSIqA+eLWtbpfj6yLYaaVzGiOG
AYO+EhQOwrYRsgUomcziZPWfibBVHzFK0iAyvZoomqCwa8WnICsx1RdgvBgi6EDKYG2raHq1zVfq
cF9DUFRaK3mCioU/kdp5W6N3XsXxpdT2ob8P29voPWh20tG8z6YbO1mrzopFd4OJ4IoiRChuJehy
YHHYKWF909R7oXlv37pmg02i9ktpbE7Fei1pgr6MiqmgCG7f2ad8r7gJ5fZVyp6kULrVnP5exzl/
mIor9tJLSwj5ti3iDxAhzBXcedY2DUkU9NnHptmp08FnxAL2DS569a1qS/vhl4vNyT6s13jMlWx8
efspkt8Ztuz81U29Xr0M+6dP/1Tkm91xtd57bob91Dr53D9eIXcsrWGiIQ2LqA9W1XnH/rIjS3Gc
EumRxMK/XG3e6W0wD6/sh6vuy4ulEMiyCKKULdhNs43R428GhWRHRwYhvHU/ESEyZfKkMmw36rvJ
b7e0HZCaHEwgL3+oZ2LP/OtRMNrTReivDu3jex0SJLKRKdUYHYlqW2sj8Sy2tpoYiwhfkoiZY3Mw
WO8BcqiwrOG/Wbe9TbMN58ZGKKJZB6t7KJnCwFHUS8UtIBP2DW7VHB+mqC71x1FzVjiUFbQwqvwu
98E+bjKXkwfrl21AUlqHFEG4sLY4oH1WUBtCnPcG3F1V/62zwxuPan0ofydSv0FeePkBnDGDSw9g
VgkOVTyNY0Ah1mjtbnS1wHEtjyQXy95W/LtahBtf+tnhPogN565IhxfDh0E43gGKAGa3leEqkbUR
4CPzPGIVNbfou5dRhmJOEIhDs+gj0Ir14l7R+6013WO6AA5WlcM6reUfgiZcte+O1GzFHhJZBRrf
atOTMiBYm8idVkUUQIeXk7Wv+NQk1ktEckUXstmkTxZ8PDE6FqavsAoYtkha96A91M3dgLKi0303
CO6LDs86KXIzRHXSJ574bjSEN2LSJpSEQouZ+fmpJN0xz5ONNti7Kc/ZhR5SC+NFwkDCg2HJqy74
dFJ7d/kN/D+WP8MCstZhvc31xW1mMSj3okgchj77KxpjHM+ZKbhsxF3HsGDtl27fvlWhvbl87SVC
lYi1/c+1ZwcV5oSa3U5MdwoF7rZ00hxo6vCqcAJV9TvvV2VOQugEBOSkv0diZajJLQwZb3XVWolt
D0Ig/TJYbamzMT9c/nmLvePXn2d8/zrL3hlTKcni/5FeA7HYvDODwerYuuDBAuDJDLK6k6crVxY3
/sdnoZtMJWxASCrS71eO5bSw/CGOjlV9aLsPcvHIXD7wA5SsYuKfrsTkJpGzjYPjF8ZmLV6k7TV5
5Hn3ufQrZme7Ng1T2jpAu/he3AodGhi07Ntkfognrx9NBMWGHj4Y2Qm3VdZ/nz0Z0Yea1K4BDsbI
ld/uNUyenFcxHhNQmoccuA3I7ODtQfktAmSlznArhwxu7Rtbf2DVJdVn1aPVfwIa6K3PAtIM8S8Z
QzTOAAXVOVnFW/EUYDpQRUvVD2s8CnV0qGC21cbP3l8etnHJNG4iNCb12GCaZoKEo4SaSlfQPixr
2Ij/DB05hw8A6qF2v0UdTgOAWBO3PLJJGDisQQfo1M3MHShD0gQHDlQUjb9PEMfDaYTXL0fKlWpx
qTfkNPjftz/vDavcbsMKucORhBck4ExVauPTtK6hMmL5Xni9c95O2TEl1MtCuqvzalM2f1lpx7Ae
X26jXhmDeTvUz0NcYqVWngh9IUMW0jF+yHJxwL73yi1ri/fMYMqB5GZyFs7WmpM7uVJlYHDUrAkM
h6p5LNLHAbK67Ixry/HYk5FYEmFjENLsSLSuw9FCqAV5x1DGzaSfar9dF2O7FkQ9Kqi1TpujISaL
I31bDZyR4SGWUeJRg6rdzjJxFoNGQHhQQ8vcwI6IBdNGa/aXP+bFSob9mfmwykE/TyHJ9LjzIg/Y
vM/uxIdQHhhaCPh+6q4MLRZLRIwKkKiSWWadLYm+1Ez6FPn0XF5wzNodE6MIp1d9Jz5LDsKrgOXi
bdk61GHsIpg2zgAMs1WLfjDgg4PQJKB4gyV4NlX+Qyapsj31o8Zcqjqg7QitQ2VD+QcK1zWesMo5
zbl8+SmfW/Q/VrMDhVoWWWQ4AH3fMrukmNqowx0Cy+RVQIpxWfTbFgDDUn/n0bqTbzOtcFV9fJtw
uocWEGbTFlfwkRUiGF9hQD6NUezKiAhkHcJNjEzyKeBEJMWqtvW9HDobFDPi74y6cyiR9Dbao0ba
FX7w5E5cy2RfhISJMsITgkwFeJ+z48dSx0DuQ9TUWKDAuOFY9taj+hb6BmlNaIPzBrr1Yx4qVx7l
EnsAtwuGXqZKqjURwt8fpZqHvW9I+HEp9k3EOMYv7rIQLhpUJct4iEJnJRoxz8YEPduhFlsNeKJP
OpsjJZQPtGEm7ZUy5fz9z1/v1980KxTVzq5xb+gwsWNImuQeZArz3ozYp7ttqDEswIdgVJynNrbc
lPWnmv7dSlC60Ee7lcKsPXyf8q2PGbHzYOukPqNeiINxnTBaA+EUyRjgjmbWEbXpfHgQ7sPcdCMJ
MmOb3kH2E0dBYIMX6jeB/G4EpmvFb46ExWj6rrfWTUrvGugP6qCtckQ/ZTrdC8HZ5WV+dhS69Bxm
JROu42wlEe+G1qB/supNGXBQkYfRgy6d6W9pCtRGX+CtDTPc9Yntskp6JI8NkWIKiEN1aJu7Zroz
/iYFpZMIdWuv7OZLGxGqH9NAzopn/dzGG35Z3spJA9uhnFYqdvs536S7N1r4mZDhLz+Ss4f1H48E
xxGLb4Tz4+xj+WXbk3MYf/Y44loeuIIjBN9Mid8L7UPSjnr1GiO77EiHkZPktosdzDzMNa94Fcp4
DVuApnG86WOsgoIWE0ocWxHpC5edvqnP7LOGOFo/eyXuda3+dADnIThX0e2g/Sb+Nsn182aGyZeR
PuWOtopMkiC9jU5MRs+8PsLhFSqyiNkbvL/H5mFscLOWKSnRDMkflx/F8pf75VHMTlFDHgI7FPQF
DRy7KIwbkQ0p4vPUFaHzRrSdMv54Q1Aa2GqS4HWpmDdCdgYd8SrGvXRCYFX1v+9Fn50QvVmW6uTQ
WFM2CSpDXLqgFTq0YPv6nEfsSX8uAtOSLcc0LOhGsz0rDhS9CyZoRqW6U31vY6npDcrqxz5QBZ2T
sYLFqxAHQo5hWdr2V4755e3a+PcXiI/iyzKMipYpokl8lD+5NDAQVTHrCc2aELADpGvhqAmEfuWF
i2f4x21zTYAhQkkgAH6/qIpSTZk4+I9YzDE2FCm4BCqjBaRtot7BUF5AAVcuuoQOqZbwicLtDnM/
8S6+3Knnd30lmT6ISfVIEto63TGAJiOR+y27g4T/BPIbLb46tVl8x1+uOzsDqiGONc8WQ6v2IGRS
hvUItClsLfCmpM4R4R+0FQ6aSWFkceWu9aWm7Ottz7beYMIDQgvIYvdkf+MVb16BYD9XD4UVHIZe
OUkGfUa2s1v7EBLGk45M73AG7upxHab/DJRjoa7sSB3R9OdSaIIHIhrz0ySjKWEEQioGEDlpoF58
X+jTpnU1QhsNNd9Une6WjGla3LYdBiWCIoGxgSBomyWG4QrxF9gljcG7yOLMx2SbDv+02aGo/bUU
/eVHKm47zmvQ4CXkKdvUSgVjoHJ+eYMAwPVj175hR0JBANGXHMhkgnNirFRFc2FjHeOcXE9v3PVm
7Ua5wfyUoHTHuPMU7Njkn421Dbt0nwbJTjN7dp7anUp8SdDLkc/zMIbGbrJ/+ArqGUg0JbWVEjFg
LG8sK95GOOZ7tbRxynZNfOvgkNcR/hrlbWZbbmv81an+gb+vqif+2rKBtvdNDVnvrmcEVrf3JA6u
+xG+P9BMicXgwAYPHXLtMSWLnBYz2HbdaNa6yNW15BVHtQEwiFyzyrC6Dz7zKd1HhvmSA0Hnib7u
ezzmk2BPsgQZTJDNqREEVTHB4MigB7e1tZwpG3xgbjkSxN9Spb8MZc/g4spqW/ywv6z1WfEXlHne
5VoNMFY+dtJAYA0GQoboWjbgVTXEW9KurGtxx0tdmGrLFu4MNvLZOY1YqVjTNJ7hcVSpeR/orShx
FYDQy3e3VB+gBRaFLaRZBtHfNxA8lciDZZGc6akGx3W388AVUEP3auZelYstYlw0RabIZjMtDCi+
X6/PhloavALLmOhJ9PEFM8bU+40mg/mBFg4bYqLy/IfwuSmk7eV71ZbabJ0uCWGKpeuYRX6/+GCk
TRAo4mbz37b6Xnf5A/ebK49p/Wbq6VZiQitvJaynpmmLWUoi/RIAC5htBcbovMo9qAQiK6EXBw3R
INs7VkdHILs0duTAetlbJpOmOX6OnpuQVhO7okzJrnEj1aU7sQ1o2DjUOAbOUt/vxK99Jx+cJDly
+db8legoshkr+4hQRqa09+jocygySYsLEQN0SUGVboXQai2EKMRONP9Y7NqlWm6K8bVT2pWcvljj
x9i9pdD6Lz/2peLj628VZ8mXM8pK6nrEbgRqNjrp7OTpMg4JhPbcmMhqLl9q8eQHo8ObES4DCqRZ
oTNVcpdqIdNjGIJZxH0O/OsEwTcqfqtA6/iblWlzpexdJFF8versbZDspKoAdNExq1R3sOEttAGy
xPQ+5MQ3i2ArBB9hjTsQZDsmbRk+9jqvDI+NK/e/tC4cEf0nMzzXmdZ8f9aj4VtJi9fEHRt6rb0I
jUoYIpB9DHVtrUDo1qZ70wZ7+7udPkuZs0G99a+K/5Z2TCJvxTuQcZY4r94vb3yIfceGzBCJzog6
qKPGbNm50B5hoEdV7GLZsLpK3Fr8KHjl7Cpgtdz/7DX0o4RnnwRRVJTaqbfG7kSc/laKYb/9iDKr
7PdGFdwk41/UZDLDCuLILYmu08nexPtohDQaDDKp0rVcSAdhPI9txRpU+aq36nm0Pa8XwduBozQH
YHkuJvVRjdWVGsDhHF1L+20Fr4gYVthurqz4V+Snq1h5V/Dpo3AskD0JrVGiPtu2v8E39FB36bM5
PtSgaELZI1uvCUMmBzPgKvrw9B9TATHUegpCc5PZfOlmsM6gqZiNuQ8DJk3RZ+Scp74tNKymK3cR
S1RPMMow1rKkX9kCFjm8wCY6DhR4cf93UNGXFSFLkl3pEuIxtGWQCVs8mfOUSVeN6Cs/jBhtUn6N
BkKr+l0a8jU3feXLOGOofzxvocSw2TTxHp8d4/SWWVYPmB51jb4tSKCyma8UsLyEg1pfFxuh4bJ6
FGXBnYhtlLpDwp8AngvrKbaiT2UE6i7a+yCTEE8ar1bkn5VuyH6TSD6muXwU/7iWIRQ/H3wxUIOt
1GMv3bi99dNo7b3vBQzTECdDpo27fdnKB0kTlkvY6NpYC9lbqmgbbYJcS/f+kG8m4UcuKmk8J/HL
0YVZdeYgKBzXrNki0E5j+CRV5X2pWGhMLaxiMVOiZa5KHUkkIVrDwS53VYabu+tMNyLfutua1bNg
jU435dEvkhuPkdlExG5LfpsqcKQu3YwOFv+1t0+KfC3kjpI80q6nCAXJGaZEpsGIvd+i4B8YlgVq
TsooNwGdLz71VKy6967C000qxlisLMF9SIYnT/tkMFETJ4k784QkB3ZdGRcE1ffbiSdd5+Zef7bC
ZtOo5dMwelsxEeT/a4I6m2a6y0kMyg3MIMJxPUnWgz/YBFuom7w86HG/CcAcMKJQU+VD5LxbRB2I
d6gkMoFHn2jwVL7yNVMMkQDvN95eR/kcVL0bmNIDAp1MY7pQucL8CnXVRqQAp3ijMhoR6tSVENl5
QiZoP2DHdGWBLm6aX9bnrH8MxkkaEe2H4ugqlHxTZNYWkTJHpelbW6P4LcSPV0M0F+o/sjMd2kdE
5QzeZ19FEzfeGDi9fYe3uBLTyIVuK+3xu+Gqd1fpPkv7AJMF4dGNJTxF4GyLDgOj7xU9te807dw8
PYyGcdLImNTqVQMbCaFEkWJWR8qSGj0PebbJrzKAloaJCNNhHAqVNCP/2SGZBlPheHYq3YURWd4v
g4lEA/6pk4He/YDvlE2guslartUr2+CSU9TXK8/LE8/TpnZyPMqTMPmM22Zb6ERFRm9JSbMIYN9m
8m+Ob+xsJA6wzB0JosN/J1EOVuhtQzF6CSqq8l9af9AV+yXFGKfy87t6NO8T53NgiKKjbb28MheX
yL+Pa36sDgqfD7ZBeG0Q2sb4zfMPHmCdmHd6m8Z+u3y1JeCMZ2QyOVBA3Ckjvpcwqt2p49AH0p34
+iT0NLAe2LNPGi0e+eNhTh4P1mnMifJPeOiDYGyGG7zR1Oi+H64w55Sz+crs2CAAERsxCKqAOvOf
A195KDwbGw1N+UcqbCTjwMwwD7LgvjOIyCZqDftlmCLPUExXZbBJh9VoamstfTH5YEfrLjCPVuX8
nHQUybLb9D8DEMi2SdAqpD9oQ6jCXQ2uk0iRzEQIBOIBzkWm2vzDXfj+ZJ2O5A2R6eODHKPzpN+I
9NexJBqTkxPSsEpAahp/5tQrOSmdqciVxRlY0dd+VdwxzhcSbK8dgcP1n2kxPFWjt5JGcCEhEm6b
E9N8LGnFtK9g0+fMYYsTaauMm7YYxcK7TRlkEW0MD1pA22B4PZOGxGo24gxgG9dgT1oi4HU4gMkj
YyZcFiIZpUdQYquVKxu/PvmqyWGnAIfL66B50hK8I/GwqyPDlYwbYZBqNA9ttOkbzCy4B2VwrQGd
5oY53WiHB7vBjY4kmpDI+wfh4gAJFLQJNQiAiOWfIi11bRwvbBxPwAiwv6hgjJI2gb4vDd88Q3Jl
OfrNSZRpk+swWQgEVcfSVzD7weYF1xOGUR1+QHbEYxnY5COgtbcanBNYjmGN46j+3uOZkWgiWOfJ
T7uN2ZKNFjprOY+2HV0X/nM7K3+WjJITHgtx/dVH5D76zcbEnwB/Wc17lY2TxR8mVd/iZ8380VT/
HrPbJCFbESm1GOWM4+flT2uhEfu2lGe9txIVudXElnNbtTjpP1bpCQtookRR6l6+0OIOS/QxTCoV
vhhuSt+/4RwjQrufYnR0yqOSF/tO+iUhLChoBBT18RkQh1YUa1K0FJevvLRX4aLkcMLIZE4Y6vcL
l0YnJ143xKLXrLVH9HlMDuEm8FLT9lqzJU7k+dagao7QYJNvYp9DO74UtZAOajMbchSKXbGBumoQ
Kwe6LrgKdfsOD0NA+lgSWEW5F1Mf1BySHrk+6zkDGP2/3Pm/P2Z2qI0OM/dK4cdQPpgTM5buNKWO
KKQjtNdXrUYMAQzNb17DkJ8hj80x+gc+lat1S62FE1hhPtt5fGhwg01d2j2I13wy6POG+MPDWMFp
f3S9mIKXJe4NpAVnH6E6bATMBO2EOQRMbAMPUD5kT6cRoHqNhA9v0rmZF904bEqCY+PAmfdSoEYC
vh1t3IQFSZjjo5X96koNi4wDJ+VZsEH+IeT8PntQrAchYwnSFk0W6SfY9qmEZfHP0rNr2JJ4vH88
DtYdBl6mpVFMfV94SduPoRRgj+5pW8Jxw+KWsqIxHyN2DQqbjlHA5fe9hKQZmqlRuxlkw8jarJSi
nykMWfNp9YeHVLnRrJMc7Iv4VP9iql8le6/Z1/02v5a+tQSxoBWRCT6BlgiEN1toamabUq1iIziS
ComOp3Leq/43jkN0DiabYk4HMkVXgJ2lrevLRecUh8DyzMQY8JFSCCbwkjs/P1KoqfXp/+PBLhTi
3CBfNce9zTYyu8GwTse6m8ozJ10YdsH1YhPhSMqUk/c3O1l0BWFeAi64ooXi7twgz3mvciCXmqW2
WGOq1T71O2gMCcYi22a8Df0fY/Bs1XssNezp4GFtPWDI8YMcVEv7ZbX4Ue6t8V4KnyefEjq03QTP
yihV3Ky/6se4MHYxDEW2YT0rpoLHz/dFPrbJYE5qXhxFlK/g4CojZzm7a+yawuChP4QkYWj6iEEL
vLSwErbl49XRquhJ5t8aAT8i5wdm9B9hSKEsWR4NcnzEHLRyPgpcNSWHsgj18X9ztAQUAqjsIxgh
CjyjXwRtpBq4/AUurkmBJeiYXKnynObidapkFkWLcsl5Fb5FE9kC1QnI/HpO4fKliDCTmfKwNMV/
/+WkmdDu9pU/kfU9rvVS7K2wsMk9vQ6TyEuHGs6SQnvJX/44uota6cPR01uS2fLVy22yftfvbqvN
P/cv9/YaJ+Cbn5vSJVj1GXBtFWzvg/sN/qjk0Tor0PyVfdP9pVBE3ZASuyKO2H2pN6tkXbh3/ubX
L5zJ3cdhfWe7/8XZeTY3yqzr+hdRRRTwlSSUbGscxuMv1CQTRBQi/vpztdepWiNZZe29X7+TPB43
NE33E+7gPWwHJ3FepOA9d/zHhc+qDreRu7Fcfyt5C+dRW+Vu7mpO7713Trjs3ZODb5Wz3waJFy/X
ceBPYeTevd94qlf3N+inyD+KKjJd7PO5TofGKo86cmE0XrC1aef5Fb0qV6ypSvJSatYqKlH/g17u
lX0H0RiU2AT8lzbyxREyo/AzZy22TiUuHeQF+lA8opdF6Ev0io0CkmoeDjj3X6/ia/mWSMTJfAjU
sOQTl/XP2sqhnmZdh699ApovrvQQHhVbHtUdGpG0zkXkQlOXiP8/DFH8CdAHBv/t3Iwbr0RvZ5dy
caSdmjFrp47yFzhPAJdsK4qxE2qf8mLF6X7jxq/NN00C3dJlTm00E85vfIgPFCWVQ3NXniZXbUzq
XDiJCJab9ADjUbdWeQeqSSuWXw8svu/F9oXhKO65tgxoT7/ER8xKnY8dwQKgXdQSlR17lqC0A3y9
yeO+EpWcDXURh5uJUR2jQiaXBiWGufToFfWzhWxxAd9A0OW/vrNrto7mYiGydmFy+kn/rZ2SmfoY
7Qejrok5d6PqNfVDI/0pD/fKhJ/xET+rxyz9niuhZm0Ui7ZUFqqICE+/j/+XihoJiAoiEuiLgD+d
P2D91IBFyrEgJCRGqFEIOOdK6lErp5VKApZTxTCNxvt6Eq48XkCzwPVov5Aef8zRP+8Tp5GetCkk
/Tr9RjVNRvAQigf5tNBA+nqoK+8LQ7FZy5puy6ym8xvMknaQ2lRNttBEouquszxBoxqaPRIznXVr
YxS508W6tVQ2CJT9ZML+S4eiGE0TKyVQuYuKDZaOeUHo72XlisiId8XC/rtyK9W/GXFem1ALsQvL
ZlrhRYgT658JLReJ2kQylHXI26RXJO8IvrEdWOO3r6fzmlEorhcao9AR1wAvnY9ka6foJM1lKZj/
x77xhilb4WRTdG/ajKt1PKLahiGk6UrjS52+ykgSq0WPfUVHzf2WqsQ17RG6FQiJCeaBLl9Ss/s+
OQjCdsFuSDPo0PtRbhEZIrkSsl/flcq468CNDUZyV1Z9MKBwp3a6n0zaFuQnLd06WiMgaOFKUunl
xmRp3Jivz/GgeNfhqqioFqvM2fl81R3FmLpeVE9wi+/VydlFy8zTV/KP38hPrpA8i2+8W1c6rWJE
cIwE5pQHL7POCN3r3pIMZBeXLeBfX3ft71lwIC5QfOUFLW6Y6jfu8opAyfmYF29ZfdQaxORRXm2Q
VE6mxLexbrHyxKkH4LfGn7HrXVt/k/TN0dCdPI+cQ7xpacpJ5qNFXVvvnPh4X/WOariYJ5TZHwzh
Iv3+ZC0PL2OLIp/bqg9S+vvG0/n8vp5ftwij/3lvErT/Yrtnrlp/eu98JXj6OwT2Pvn288+NkT7H
jKA5xBrFGJFt9lLpyixmSWnBOW4zWmTleDcTMswpmE3iFsOr1hBJYMPl7a82/8lx5GekD32yu426
FwHC+RZ1fiEXC9KarPpQS1p93/kAjjzNMbw4yN3emz3Z1zzNK3zp+8KVfbh5TsTnTaf2Bnf0FG8k
jJUcY2MEkz/4Cl+bB9A6ffHRuL0D1cXV+RmneOLQLXgvR3e+oxLldYEc6EETEKd5sgdUyaNCGRy8
3D14Bz5zvFM9zS99fVsFgLxuvBKfj/gFBRhZ+TCk5DW8iJnkdrROsQoZ9VAK4YQaF0isJ/B6Qwyp
0ncAHm487CtzfDagWHb/LKsqjRrsY4BYFLMIXaLJDEabsmb6wYDCCAEInP2tlEr/xsCf0z5xpwCx
LJv92b4sPFRJOpbofn9AlWjdCoCltmuMxqHjMebvlLANbXRhqEElUNU98otgXt0bFyGC8IsVRs+e
mFGni03CfnFELDrpNCGCBBlWqKvpBxHAUVwz0x08KQxtKMYLRrUEqQRXELershsx1uczn1kwP6Dc
HAs4VJ5P/2xmJ7s34alCrZFan7JaWewB+Q0FZZgbLJbPJ+/ZWJd4KYSrsqaO8c5byEsMo2VM5Asf
67hFdSsWvzqt/70r+2JRHeIRsYtcq55QSnWWC/e4AqzEK1Y9ZX69fPn6IV59ZSgRmzxBGxyYuJh/
VnAzFk2aRVGxTbufbFHkWGxQuh052z2o8P/1WDY9LBYM+iZkdxevZ14qRZT3TSmgMOQz0fAMNjhD
ygU1bsP4YdLb/nrAa0ckSAvqciqof9LIi21/OOoJLcYp2oGL1aTnI7ZgpW67xnF0xrDonoZVB2Rx
grPeHbttLP8+HW9pel3JodG71GFLyrKuAFG7uAaFhWvGCKVsTdj9Jn10JwFrLpo4ndv+QfvDgcp9
474/p3OMCbKEErjo6V4W0WYw32MeQ1OHUYLUPNMME7vHYWWg5bJr7H0Z35rqzyfs+ZAXCUZiSbM2
avVxa9dPSd169Zg5Zv9bRnhkzEJd5g8rS8Vk0JO61de3+/nVJHM1NZlqswBCX65hjKeKDkgnnC8Y
5PMzjmFjDANqeTOFvNKyFyMxo4wjW7CQzt8WQkuq9ZNebuvfNhiyyInQkKjc7B71lwnFaj9Hs22k
oel8fYdXChMQnhSK6ZCfgAtc1mHjNlU6gLeo7bc+8umFknsxFf0PJMkfBUWeqH1j41PGZ/z3XAF6
wdhOkl9z1KhvwzM+H3ucPUiS4QiMOAAqs+fTMBZFP6mHhixkChTjp5zupPl9REwWPXvVdmb7dYGT
0y1A4+fIirEo+dko71q2+VE5/mer0sshFS029ENk0UHB0l10UZsbR+sVKhN+JwJJCtuTEOJjDfwz
TJ7yDMq5VoE4e5q5gGGMz7yKlB2CQZAIOtPrq3JVzxotW2krQZzB+zEYM8WrJMKcttyksFWpZ4Qm
oi3HY/F4Mqun2ZIwZQCVU8k3gp4rDUZxwSb5D+cwx/HFm6ee9FxpT5OyVebMrxZBlr8xPWYnuUl/
coZUd2hZZ/H3mG3uxrIUD/o8AmBongaFFUwvyRXPF0JBBTy1GxDMyJgRhgAObo6AyHgs4x4B5KOK
ELb8BgRfcNIxLL8x/OcXXwwPhg2DZFGKv3gdC62p+6Kj6gxOqTi2m2Q+CiOKbPFXiV94I9hkBcqq
eGt1oSW/S3DUE22xNHdvxgdXqMLnF3PxGPSube0RB7htZCGer3qZvSxNrIjUe84nXDN3B8ifg6dy
vA4+MMRjtdPR6q+SvwmAFTx9u+itozUGK6jKks0iAqe7nNRfPd9uoAb6fMIuzZgxJ1vKJxdyglk/
L46bU3bjlL6+nv6Z1YuoqpQyUEEaXL4KLY+yhKrjSP7spnosro0tBs3owljeeJafYzlrQbfQopNG
CK8vLvaU+ljrahvDlMI6x5GkZ9N+np5N5ZsClgLToXn825nLbN7NS5tk2pRzr3lsUKNFuqLGL/Dr
qxHr9nJd/3sx+vm67g6wtoYFcsXq+Kw1QhDo5j5zpWdpCYaUKqjlikkh6XyMJoN6k7ZduU0GCDqp
/bNCsKwH/CQlrwrEPyPzT1kcCsTf4dQFN1tHV/xjUaulWa+jkESscIk/k6uhVFC5KO7r6Pi3nqWg
7T2IMwsI9eaoBrPc3aXC5BC/qRyf3byzvUMHBInSj17dNbTlhsW2mgJtusdOL8y7gzcl7f7UVb7U
vRMvO43VP8/xaztknpRhzN1U4QIB1rqB28wbYlTb1vpuNWtNSnZ5hiXFuGll0GdF5mrQ6ulrrbTj
z6h7z4/x0oRTpHGcff2krz0GU5VpcYCRgKF3eZZ1WdwtTiesL3O8cXGolYEX48fSUDSyuvsCdQeS
qbjK6Hvmtzkg6uf4G4LcP8NfrLQDzua9gfPktlPeFubgqFK/zUil2jryB032BT70Q+MiRa8iXaI5
lPbGtyiqPAngfKlguitQYWhH1W0QlYaXZIVQpzCj98MhQWqPdyWPfITLh7FZq/ktUYjr188rS/aF
HL5xUWUwFvMkJ/MC8WNll8TPuOdV8bJNcZhyQDIewS7eeF5XjhxTVXlvhH68jLvL+WtzSqIqi2Lw
9AjD4OjkjINgtO6pLlMP5V1FVHywf1mJN4KZIAG+MfyVnUHoJRD+iPgH0MH58PoozVGusTPEB8oe
vB7Czdru+3vh80GxIW3XSbHsCRbiAaND3hsO7Bft8DvqTzcSxQ8G8cUuRRREcgMAgbjoEnOTNU00
Iy1EZlH1W9NIAClrnr0APjyXIRD/bGjWGeho7GZygAgAaBdti7Xwmk3Yw4rFhrrDjl4vEDwdODkr
J2qeqJYI1ybOLC9uDiug6NmkhGm5O0KYlmL0ZxHFmSEpf4Dw0xdA6g3vbNcnt570lRMB2gTGoNgm
ieLuxVSroxTbulRNT4ud5+1aN1g5tb/sfd91w/2NSOZKgRlpTf6jD0Vhn87++XM90Rjqkrktt5JE
friIww71tUR+Lxogc0AUSdemZWa8zcS4mYEP3oxEEsIcE/huGRXMLNn1zYtc7m8Ktl4Jcs6uTD2/
Ms1sR1OpBnx6h2eAgegBsiER0c3j/uu1/bFeLtYTZkkih6JZQ1PjYsJjZTpIi4H1RC0gTvcldLSF
8SPDV1Cwd8EYrQpwSmZR+ilQSCGKmoABHdcyqomGhixWSnxrP2Cu+QhIx5ebzsP1ftuBL9fJceX2
J7iDBVj08Zbz2pWlwv5t06IX101j5nyOeuCbeAo3+f0k7xEXm8ftLO9NipeL5fFmfCQm/NM0/TPY
RdCrpMeFUuGuKpribHlCCKYQzG7ZHbodkoA2NYRYPniZsPWK379+SFf6MkID9r+3evGQTnFrxL11
pDPO5ieAphg3t4I+DrqMVXqc/hbth6nOoejWPbATbdwBthPSJp1Vr25czZXdmEyMypHIyegvXsyF
qiZmMvZjutVRgCL9pgoZJ/Cc7kD8ATgkANfiHWQN9g9Au18PfuXFYBqIYShxkP9cpv1Gr2vzQcb3
UMhtYQJH7S89/FJb5HluVTeuDoX4iGqLJFz5AIr8kxOOrZlkVZsetl31XqOBbewWJFnR9iaO5lr2
yVT+dyRxJf+MZNVQho2IMJi9Z0jrVbU4BE30mEZ0MevRj5SJfcYv5NQ1dAEs5M4BBC+l+WfRvvYz
RloL70D+WWjDbzWb30+wy7C3W+H5cmPLvFIMwVyNXofgl4lqyEXEnpz6RV0MVrmN2+1YPiv6DDkX
gicwQ3K/RfuaSX5TPKM+p5wiYvhbMoVXiiLnF3Dx1h/q9DCMkopw7+JZRKqtoa1k0j/BRaLKNb/N
0A8jpDBy9DdtUFgR2reVBo6hxq97olKuTP7Xa/JaOHk2KRcvRF7bxz47KEj2zjvEIhHsEZZHIigp
3lLlL2hy8tASeZabKhvX1ui/j+NiY4gleoVd3aJaB/GKhgA03Vne5dRm4huBx5WS5vnEXyzSTCll
GxkGWODtmrgPkhjePZiPpfUekW6EiYR+4Y2JvbbTCGIOBX8KuURe5y9GnTV6hQMFwY76zphHmIr6
uBuOb0QwUVq7Rb0rh+difBAoSMW8BS+4Aufgnv8Z/2KxIRteKtKR8ZE6CCrhvdbMLswDEVKpENuM
bM3IvngD8vENj9w5sYhB3xcnA4a85I9Ytf0PejCfnzpgB5oFoKQIApXLEkg20+frjggQ8SjiGmsV
OVSqN4usQQWVtABhrBsEKlA7H4jsdHn02x6OWly6muFNxq2KjJiF87Px/HIuiiCmPiGGg3zNVrmv
oMwX22qWnWSxzL7HT/O73tOp2lan78dkbWXu1yvkg+d9OTbEFEIA/HgWGA2dr5BiUBdHA9P4LZD+
wyKYchImZyM9yYmr9HeD5SWv8o/S6fBbUzbEUA2ANjuILIixq/YGjPXKK4I/KbUp8GtcDwv2/GLQ
E7KtkhR/2+TrRdliD/YXyogV91sHtM3c7Mz05ev7vxIZnA15CV4rujpXMp2e4CCv7Rgb+bdc0AAl
AHTjUojX67sYioxRIsCK4Fvt6vpzhNzUdFuU5HM8dn4pF9F0reK325ZSvtWwe0LKulsSmmC2wjaB
vLtVb00YyTHETFdVHtoK4Dp9oHWBGX1ce19Py7UXxLZ4BJzcEBQ+Av9/DlRzLKZRN48VdaXlaP6l
OYBKJl5xIBBuLP4rIwH0UkQn0qB0fImY6UooQ4izs/Ura4Pz57AcaYDy+OlwfX1PVzzYbbq+Kio3
KBHrFOHPV1dEwUBXCqTCDXj8mj64BhSp4zqD0cmWdCrXFpJxxQKuAxVIPUmFa4CcP3eUQal9SvMS
Pg5L8lYx4EpIgEE9PlVI/oB7o6t4fl0JFrh9Gk05osXfTDY+q4n9+aiu0v4t4sw7pC+1spey4yvF
CEdpn+nLfz0zn8sR5xdwMTHy4TSlI7QmYTgYq/tcISro3ioJiHZCvo6zJJiAr4cUJ/rFtnN2zxdv
+oISWlbY0GwwNeNFA/Z8+9X+8JC6HASfIlipMO/MT2ispmbD+3A8HtUX1cIKjiLppCh+Fcp96h5J
Qq2k8pJoV8zVUu/fqnEKCjXDX03yhz5FoDX5cdJwILdBZQyv5aSuTvP3TO1CvW030wECWIzl5re8
zL0c/Lia5+FJbYJMmZdUD71InXwlbvZSszQauKEAQ+ns1wUy5BFEu0md9/MB62qrdk+TBugnXxlD
HRjz/jgdQiscbSBAgPHH/nmSTAd2PABi6P0dNhFpATHuUDkLxRGHpVgadoxHez765NOANswG5SQE
lE44NBWUw7gnXGcoFz8d87vmXho6f8jn++RYBof4TSJNLl+ocsjt3xSyIME6h18M8W2QSz8rB1cv
f6Sy4sltuSRQNeq/U61trLx2RdkmOwWpJZh5Cyr4N6MIEYRdPEeVzYEUVZgCm+ZFeCiNmpXMOXqi
5Cz5aHqtYkKJd0fZO6D0h/g78dqMPARllwNOr9Z7S5yjENHUHONfr9vPwlGqoFjQjReqFDA8RJ77
z86YnICcDkAaHlBnc2raR8pf28D+Qv+WpgdvjtZSux6nu5JHoy9aF0AC7QvE7LIUQFDqBylFH7jw
LsXp8ZSi9fTaKrFj4C06oND6COwjOI3Zumsbx2iCeJkpP83SK7bFH2nhRtO2KFfaYkutt13c2PM/
4Jdn00wmivYFzuAGsw159vzWynTo5L6nD9XYsXtU8t+T3GEG4k915MTS8XGuWteUsaFGaKlQ4u9J
IjsKlPq038GSdOP0BS2Pp4T8a6y1YAGEyy4hU3aPRcQuYiDt/EO5n6ttagxhpUz7wQ7z8eTkeEz3
063A5tO5ws1gBUmJnj6Biejm+c0cm0JWjuNUCFkidFzoGRWl2yY+5qFfr4gPyvXltFFapbAJ/p1+
2sWKiOnhU8stiu2RAu6L/N7TCfhdYReGxO7H/9mP9i1auNNfFKgA5g8/9Cf7bRH77WsUwNnsHDox
EazNF/m+/D7vD3+G+/nv6a/ybL9Mj+3j4pf9o/h+epXfk96Z9jJiWH9R9rL/GE9f38nnWIg543hE
cNXQhOzsxaacpsM0pKaMxsbMu2w/5/GdrYx4Ee84mSMkJ8z4DYvYNoYgjNZSb2wEQydCmUy5VVb7
eD6Xs4pTH3UKXnyaXBfvfF/o1qictGkPcihaN3e0r+VyaYbGfXL4Nmp+Ou5VBKLTnV4tJcqrjqKH
vRdhWzMv22J9wh/84C36nW64drOxjU0zbVoIbZpnUtNJljCuVW9mGvGDme+L1FN/rZtt2b5EtnP4
IwNvN93+gLSZr6thNHnj/DCFR/ZcBZs8B1e5ufeN1Y0H8Okg5gEICqCCCS3w/kt2vxLHxdD18ri3
EsTegvwHe2okoYDrRIO7SBx7j7zBaV5aAfkS9cGtYfnTdxRxb1yHWLKXkw/0BmV+1Hch8VxEJG2M
dWd7On0Q2DRrlao7IkDL2C62WCjNlYvlcakG8S0iyaeggNsHGgfSHqY7bLaLZ24s7BxVhb58Uu7L
re3YDq5If9Od6Y6utMQhE/ZQsrxxqyK/ubxVXClow8tol3G+nO8Tp5OcJieZoDBS0cJWjPu8pzIp
V/6Q+cUpWhIDOC2k0pM1eDpcsEyqKfgL9PiNC7ky5wQqiPkIMuZnsPaiobzeqYvyiahkLfu/ZofD
e89p7uAe9X94wDxboAfCE5OI82KmsU+oKnXEna+iwAOw7NRtaJ9RF6A65eqvs7rGF8Fslzdv87Px
pKqSeAv0AfwkHSO48/metbI6YXVYPgGcfcqekh+6mwVHgE4+x7s7eapzcn3J/422adC/HN1NtpIC
2Y03FbjsennaZftbeuWfnTvOr+ky2zn0yhRXaMZszdKpt9ZaI6ainQ6TEsJa5/arCd2vX9FDvwGK
ddjZb/Zd9oiawQYvw/a12dE/CkDvN2+LwalIHEskWF0NERinXamJMzwWnKOYJW0wfkdBNkAapB8x
/XJpJd1YRZ8wbNwKxQJcdclvDFKq8+m1jKMZ5WZbPs1B+fCxhhRXWh/dG12Pz100FWlBPNdgVUD7
Yr+6GKevonKWpH7X24v94rhYDvEQ2ig+xort51YXKBZurgo9oEO/od8mlHkdpQgX1A/U8qk9qf4x
X8V2kFRPGv0w43E8ZXgAvE0G/06qAyxDHemEBynk1Y7NRhfmqZTL1VZGCLJZwvo5EfdKYLKJ/LJb
dsifJcgvbvBiCxw1tC/7uJ32+q6hadX4o+qqoB6zFTZqThaTEASCoJ0FUr2uQXFpq/lbjnYlf7FN
Zvfwh2buhMjnuHDjIeA3NHWE0UOF/tKv2HtEOuLGs/9UP+CSCXnYPCyTZPLy+K77ukwToridpTwN
gJg4SLwBQTLV9KcI+bi8cC0HCqAZu5qbxzS+Y9fKvrXI2eXdDqu3Wxd0ZT+3uCa08g0BQdMvAsq5
bWsdZnK+5QAhnAC9WqVLAU1B0zshgUiWAIpAIZNCCf2Kdomu0tdz8nlKKG0h50Cnlwoa8dn5Mi31
7kgbYgYAM99Vaubq48+D9njCI3MEiEEy9vVwnxuiqJP9O97F65eZQ3bsQbqxiSvwWbulFiq/+vDh
TvM5sZ0f+ob2g08qGA63JvtTksTQcM11NJoxPzUvodaH0oRflVLX72V1mY+TI3rrp4/G65uw6ZrI
hbRsRpeLDpjxBPWSBsBYlJ4e483AvnRjKsTBeX6wcj2Kagn5fhmBh4uNXpbLJi/VRN/X+ObMQdc6
x9WsvczxRouccgji6hvO1+qwLFp/MQVoki2ivTmG1QPqJVkdLJLg6ytSPi9HcUU0inBSp8R4CZbq
CqWY6cHPYsmlpbGGFrbepTVhuQ8BIKp3Rj/xlrxNhXtq/uZGsVaMGwvkM7ZaPCUVZSIAoAtBETtf
kArsiuPRKMontjeqApvcW0ZOe39aTu5m3qXey9f3/DkLYjjQABRUORa49fPh0PCXilg/zrsMk0lq
SZQPSev74xvEjq9H+lxIFnf2z1AXIYU8FUbfJJm+F5iW1D9h6C65eh8O8apRMYJbHQYnB+Y4eAYb
AAr8URBngdrfNT/Q87WKFdCUry/p2s3T4KTQD5qdLfFi+1GUUw4ECuElAhwqGw2VPRotuvGmGjeO
w8+Fa27ehtSIkTmgtE+CAoM5gNxuJ8Fjo+riJy7qxe4AjedWrPKxQC5eKzD5vFGIzwKrvuSvKVY5
Z8fIRJ/I946/NWzMo9yb4l2ZPQ+9Nw3+6Ve8P7jfqD4FddgSxzQerAvsKyeMWPSKwrV//Ga/FBaS
j0H/Wh+9ha+eHLSpNNprnnz3v34I7ALQugTehnT8YsHLk3Q6YtEK3aVYsjL+Px1debi51X/OnTSM
EKn06bIsCAMX+40mNWoZl+m8s6kQnYxtZtJb1zD8i1mROkyyyJml8Oub+xBluXwaH00koiEKQpfZ
Az2bw1Gq+lKgqzXzlxo91vgOZRNGu/RTSxVxNcnEAv0hbV5TVCLNwzvyAHhZUJGQdfekUoKO38f8
d6P96g74ntl72X76+iKvnIGGKZDZlChILqyLDAfMjdSZBtiHrvARW+cUZhc4FUveBWSuvh7rsz4d
IoC8cgpJHIIAyDSfbzh1mdX4NloHDMbR7clmp6jiQFFoHKj7YxcLKRS8CFeS+pYaFpLq06pO9afy
u0m5n004FyjVw18VrkdeDKEA4iVojDVMYgNyrwM9Y94CM147tCH9qUTN8PgJFMQE/lPSM6curfMW
i6a+2ZvRW3nc1/06Gp4RzW7Gp9i5K6R7IWgGXwBYqWD1c4WkgsAz8mlNLvz1HF55XmeXc7GQF2Vp
j9ZU5ltK8VTHVYy2aIKhcmTTP73p2nftRCJNEOp0Ks8LIND53Q9SkU1Svjhs5egURKSDyYxs4EEk
+aVnAV06dPsDhfMmIhjXtfu2eK7axG0Pt6ARV+/7nwu5OKsOXQSBIUG9guOZHRs0vtK/M9stYLtb
ceGVzQKsNlU7wbFHTfLiaCjKejYHlTQJAMwKj4PlKfy+CG/iHq/EQAwD1U5B8Abax8XbsOj6DliD
JsLB4/ZX6nzTV+hlO4l/s3TyOe+j/qgSbYOOpnQnq+dPsbSPtEF0bkh5fKVvurSRQ1Fcio23wsyP
oP1iy4PCQ9a30OjgUKs4H0karbmhSlNsuxh2Xaw8mL9PWrYrAPbUmfkbC3BXAjFypB+ij9N6Eb/2
3eupWkU4FVSUYe3WIgzfTQhmjjNeyWC3EaFy+yOoOKl2j3ZzR4QdqOV7lOKSqbR3IMYO2OPNmHxJ
pWurd/2PpNnpytou3ybNDKwObUQ0dR0d/9kemCEkhqlr/adFr4WxMMk5AqHO3wjtBsTNp2Ty6+K9
NGsg4j5cd0hPaot28wfoB+QihJTJeMtHIWHYnlApAaEAQi3V/+pYXndRsZNhMFXaXzZRqkRCRRA4
GV2swoY6i67hw9T+MNTnuA0FBJB+Jt0VNovpmKDffRct6lWWZEjeHh4szL31TA4tK1yozmy9xn0N
TjRbCcCNThe8tZ5zoIR1Y9+fVPVZYw4OCA8Kp10rqsiIVR8sfwZ/a27vQJIodRxQysAsNMN0z/SA
JnpRq4WaigQu+bIVvVVIiLPVgvsQGOehMDzY1w746DL+xjp2s/EY1mXpGfVEApGkoTQcQrVJv91O
Eq7FTfChWEr0moFDXx7alh6fKOAfy6c3qFl+BT+6dmo3291MRcXmcbFqcRMiQBOwDxP2zfmqlS0k
cHlyxdY2lxWFtd9t61Rv5S8LH4Gf0/34TtAvT96tkvqVEBQRQVFbpKtCzHaxAUxxWqNPCzANjSuk
gEAX0YKgaY/u6deHxrVtXJRicG/k4NUopJ7fYK3SSbRbaqetX93tGid25HvknYIfoEy9IfxzY7jP
uZQIsyjMs+doBnWg8+H0/Di0+AOUT/oO8QEn806PKaJOumM5VigtAbTBWbwx5uc9jgotHhOc1UL0
/KPd+885Hcd6cpwM9bAtxjfCCc5G8epxLMcZb3SNhIKH8unXg0LL/rRyhN74gpQanBgfF0cFVaAk
7xd05yd38LsXoQOQhqdttNQCLRhg+nc+bIdtvhIfczAHx229Ku6OqwV+ee5p22+1QPqNYECQhro/
fCNKNwMJLQdffE5/l30k9l94w/z228KFoINAwN/C/StRFy0DYKpLHF5CI2T3XBdh/rvWnHF1CNPN
8QfKgGbAT3bQ8xkzwLgND8VAR6jADoRUQcHv0GF2VQQKei++41KxojGcA+eCh5CEi8fE0vgxYIDi
iNrUctjw58yxV/ypDRd0yhEE8CqfnWZZe2PQ+ao7ewtXd+cACPeb5R75bK06YjrikOqCT8s7AMb8
oiKtIa4hReXryOIguAu0jf3rsBa/amEZaKH5vX3TwnZJeMP9aZv6vkVZ6ON2u2UlbphPAlIt1sfE
0cJZ/FQGp8RRwlz8YmwOayU88EVGiM/zug7MTfvxvYZlw7cpvYbyF53UEL6p+tcIk9/9IxWHNWWZ
TR50S6Y1FD9Pf40NXiIlwutL8XFkGwry36cH/dkOhjebOR2W7dthTXN0V+3idbWT7qKV9RCt+s0p
PIa2r66mH2ycYRmaPn2lY4hy5+qw46839SYlwMDy+hfW234SzCG15O+LB/75wwk58ufiGYGl58Nz
8mjfIfPDj+SxEJ/9htUlfw0BmIDUEf8quR83ymbetLs5BCU2h0yFl3sYgVVvNFMV1P/capmybNql
+b0OfqEoGrTLgy9mGfr2sg8Tz7wDYeIozq9f0QtrhMkQHxpzB2lhrZyQZHeS+0jcwNL00d5YTkhU
LF7brUaTzFimrrWqdnzRGM5cy7wZw36zWPWh+BB3Ojrz92Kfe+bml7GVfg1vEPLvW/d0n3v1I3ST
58TDOmL5fdu7P/K7YfV82htu7Swcx0QPow3YJ1+l5yEYXk9+74rPYZvoxdvGO/pyMPsqKhkgKZZg
G7zEPwSFJzQzwM7tok3lRZtDUC+llbxJ1lOIfcTfeimYVBs55EsDxHy9ZCOKoNpLFi4CHAScn4Yb
OUfnGQaig78a1gee4ZY++bAHbNKtl2mAy1CQPMfBEEoeGIhggt/hLH6hvRVAFfKjb+VSDYsA4eGg
8uLX4T73tefMeVyf9tQBwmG1CLBl4FfNV37i2xYmob0G5Ga/wz7l0/a74svbnAtKwo6/Fv8gCyU4
BJg5OPa6XZn4goTS2lyj+yu+QvGTkG9Q37Wr8u7wYFCnfjfX5V1+Z6CozGelpbmOH/gdZrDr/C77
Fj9I++wufogfsjtlDT8usJdq0K66VRK2fEcrkJ+q4LicNtMm32E5t+lC2p7LfK1ujjs1JCApnXJ9
Wsa/9RAxkmXuU8rcJLuEL8acMGj4fbexV/ZDso/vy12yTu+zfb1L75n9Df84XyfrjI/0vgvb0PDa
0FxFd8OGPeg+g9vpdGGy1FYi1fEsP1s2v+CFD3zHbiO+G5beLsokofxxUacdCNpnBCx49BnLYNrU
uiOthg3ldpjsK5Q8lgVLRfbspY7ECuw513CRDQ5FJ5EwyJ+Wdpit5HV6hyYlP47bxRqn2aBc4SDg
HZx2re/U/SkwPM35Y3rESyGB3CbhliZxQdxk+lhzYdNG3Zx2xf0EpsHhunb17nCfrfN9THV9fdqp
rMXDfbJP9mIlhkQBfKi/Ev/IqgHFx6pUvYSHbwV5KO6nBoPGcpI3ErfesRcffk3LcputGopKgyNG
F+tbTGuyFvdc7oZw4qtj+g6/xE/h0LpxIFbnzf4hPOVrxyKRFPL36DchpXkeAJwypZ4nnGq2pgM0
FOGbQ3haJS7qXY7yG3sFureqawSjJ47EwR+DMcDyedkHLQdK7clvGWGeRWcTTy/OJDy4PfFdZPet
QrARsWtOlshlxt3MpWDtiM8gE0lLGD0kvhBIJsfYDILGQ2wnqH5KjuS0Hx/s1M6MIA/STgH66RzR
Yvz/jNsg6nP0Wl9fyvsx0Jc6q0B+w2eYq/nDschRiREa31/7nT91/okv7fhiNLjXWiDOfnH2Vd90
V3xb8Q3Uvbilxj/9ZrFsoGA6lHS801Z105BumKN7ice26qBF7jcvi+UY2I/mYx80LD1i/QXvTPWd
3F5sY561+UkH0hE7Ue2KfFR2UlSANK6r5wAfPRshxdFhshhzDJoXMXHl6j+Tu1hay3IlfoziPLaA
lDv6Olou1jWxiMUn1PX8OgYn9IrssHMH5rVw/qAt5Q3Uwx2kKR+xbHdwaWaexfHQMqU2fxYzTQeT
SYq5mtKduLr39xesrris/0fZeTU1roXp+q9Mzb3qKFjp1MxcKDlgG0xq4EZFlGTlHH79PIt9LnZD
V1NnU/QmGCut8IU3GGvs7flKdW1eqG1HnqdMkICsPKfY8JjEAYegZBSGPO3RXV7FpSTX/wRLxI/c
SR6XgvznrRgBKxfeuVAE9ZCQ920Xb4cj/9IVHn6Fnu3jmeXiHuDyf9/2DY/daC8wAspuRQCKtwm/
s124RceIQCp3F/Y5PaAE5YqxWjtP77e3L/xH4Ojg7uS8v/76pfu6L+SZDOdV91+vBs4F6qgncaBh
w27mpLtzEHopb9fxZ/pGPFHNW92LQSfu0sxlj4Q8yn7hSYnRinnWrbWe/cXDjdbRApC0DEnQfPy+
ZCSou2IrfyifU0Tht0ow3muB4sUEbAt6U+m1UCcDccc70HtkTLYEjYkT+YBdmAPWjp/74/FzoD8s
nuSEOwGaQFuf2Oz+/v7i9La59yzTpZ9tOodmnx7jqxXvNBIGYv33/8ZUflQ5a1BShJ4KoVZAXGAH
6UX9Oc9eYKhxOtmV6oY7nsoRGax9ytAGlsLFROD0A4M7oXjphrQj2TB/p9wd9jxhI8C4G9dDJ78O
1yJCXLgBQihr5oHrD+P9TAwcXYh34piHJxE+iuiah3W97LOrZa8+o3+SOf+Et0SUfhWs7ioCNxHP
TDeaN1x2lyLKFacwEGEo3AZlL/vpwqlEfJSLoxML//OKcpc4hfcSXzHegnDNJa2r22ZbP2tBs402
ybUIXUe/UZli4hHayAI7o68FOh/i7KptdN20mxWPDj1Mk1lBU4MZETsyQYTsiJkxOmdXQvAWwPQp
uxVziWVJXOCLeG4vMIvWuTPvcMtxgZriyOKRczMtRlfa8FTWF2Km4J3DR0+bELlJPql7eJu3zykH
Y86Pr0Yi8RUjBT183j3z+oO4JdVNFmSMt9xHf5WQOyBuzrz2qQiyQL8QrxHPWfPqk/hJFlQ34lXV
jf6i/8oCEK+/lF/1ur+rCRazQASFfenW6+IGsToCQ0J1jXA72WkvGUHlwtfprkED8wVom/htccMX
IvBj9rr5pnULpvV8R4TKm8/v4kQ5Vb6f7zR6X+KnOPl8nqw4HRQ3AiRbf7W1U67Pl3ym+DZilk1I
W9+dYxHuvnAywflG2Sx8V64XZiOvdAl8SQNIBy5M2cku01N2k6C2eEewfoJcF8W8lg8WlZLk2K/f
+VyDtd3UpBlcxqk+EMZexHT3T5w2p9Fdcre4cxTMxbcZn5839qJ6JE8LakL5ci0C5WD4Nb1Yj1g1
+aHHMsXCBOGTlWPlidgVtx+/9mpPP0DOR9V44KP2lqP4be31gUmWjsIFkZgNTxcTaK/1xoC41+/8
3oOo5rb8W27lgDYaoYx2rxHAEuV74+X0NF4ChD2I6Dd9UD3FJ8ghVK+3EhHg9Sog1vQjN3KnI8Gl
CGaJLOrA71x1P1zrbnwh3ov/s1EF5ZXuNtcKcQiAvoNCkYhil7P49W2/FdGT+BieVd7c3CVvapC8
dc+TrwbSOt6o3ioAJEdwrpMt9A/YtQfKug+A4T30Qbo11/nWeJWB9Og7CAwi6rTXFj8ons3P9IIr
bhxx2TOYSOtmDqr7eo/fsTMHa999xV/jSgEetHAVhP8E/PKmIgAqDtI2OxCIoaoH7OZChGLStjhE
l+llckmcx1cVsVjxXvDvede8p0EaDAxSAv2Cm4O6nqO7KrdGdVIvYRsGY8JvVO/zZ56IspX7eCPC
9YXXi6+kNRzfoN+2W8XX/J44XeMV5i7eRI/Itmn34m2n+xWBfLud/JL7JRF//nOveDwELX73vNzL
PCl7nbwtPjeOR6N6RoB5GkfW/BFEIpEr95U0lzMS55SJoHGX8mORrWDLy0fES1QUAqPPm4Mvm88e
tnLw3XJGb+ZDu9ddiDyXuotV6i8Y9oF13Tunizc0tV2Z9wXrexTvJE5PDsqtGGkzj9Feh68q39vr
fl9v6y1v5f4zCKrr6Tl5xDPrTZwtAyVormUv5KowVbglVXyo7sUD19adj+0lc2G+MtmWwdz7I+98
FMNZ31mv9rreIrkpbpXCmExYCUUMxgcbhLHWSAbItrbSltg5aAj2xcNr1qsNmGL0Eu33wscUgnSr
A1WF8dax9ETMXPG6PDj79U3nEn0TYqeeSANWezI5jlJ8RpTj5x49eM1eBCgaMSbHc95sYrHkJrqM
n6r1x2a34R7d5B65HI+nFB9B9plUziIHebJ+dWsMQDm40jrjZR3ITISW6TLvLUaIvZN2Iu2wP+ds
zcv0yeHE72l685DPDKbp2QpEqjfeiu+UZ9Ubt2L4ab5931+xhSaOxLOQA5M5M/mLX16pnyvBvJ2O
PI8Hc23y+/K2vJ05tjhF1HtiRywPOsND/Ok/nx0LSksC3XrmoWWRyY4g2B1xSyKvvdjMzoaA4Wa3
m/zCebQ+o9CGeVK5sS9GitjhxCiLaCtgFOgx+dCnbLjDRiB2PbYrN/o1Xb1x3wr3jcTRiZ07kVwL
CONPGFWaU3/KQCh5qoKkhIyZ+P2/yoGK3c1NqZjLVXgnpUH3AEyrvYe/llynz9bB3iOlpvVO6yuv
zYP0RvbEAE4ukhfLN3tMWL3scL7TbyEvTDaoLJDV+g0EzAfpIrk0LuILayP/0rfxli4HP+4eh0eY
GOlHtrWQtOK+cLTMQao1tNw8cRfV0XO8BzFMdbJXTIDk1ino9Jyd6g30uw5kGOQuseggftYSneSO
xg9jH+qjDdKVBQ3bSOY5doyZo90O1BEuovszZhWzj2qG/tqQWWnOigBdcZLF5RzKxKXUPzLwrnE/
sV9QkzDtAJbWfNdOroGy2WrdS875JWcfH52C59DhioaFJ4B7xyK0Z4lWnYHrmP0WLyEswRz7Cael
Mtwtx8Z0bIJJEPovZ9lZURLzl6NylFGU6APrytqjeTN8RLmrwZentdDDnwYeOVJvesf8z77ubVSt
HOsxJY0nsN+uND+P1vND8cGPQw+nqmibbOvSia+7ZwocV8WpuaPxUYcu134ZXqjULZ7TYFTc6knz
zQWNCad8UzfyxXQZupR6aGPkDv6GN00Q3StXE4sxYnJK5JrRtrypL8fLcns+JttqdjiMclKOJl3c
SlxUPq/DW/VKebL2ljdswxMh3drYRlvrRnmyT+xOiVNeZid7x2WqpVOxsD+HA1BAR7bwKkSyzul0
Lzst78krW2vBq2XVJ91vnvT3zj1f9DfhdftrJhypgezHh5D+v/6DvRiQy+/TAO89cNNCQFn/Rkgp
u9CSm9pMTrYKs93TqO5x4rF77t15ccf3ukVE0FHpuxtuiuTIs/5CxLb8Shgm8JDomqHSkyIr5Kkk
bsWeNu9YuIwcDXnbYpNLG2kGT7Fui+vCdOqdWTpRetFVvmJ7dRkkqS+jcjsQUdEuAvC5UHp5kxeI
S07zaIcufKuldSvFUQ3GvUsDK7PX59BBfScEL0mkh0qS5iRg9ePeLXcmQ27ASBUdVidnmE9+TJxK
kJ5DFPNhVYlqM8zlNpjJpXBLO+FMim0xJj/E7fR2clNQLxoNcQcX7ECr+BfR9fQreqrvqYHDRBk8
/B7RRMpiDx5FM6Id5SDAHWFuCpK0cqgCd5ZDXb1fOfEvmVoA4M2buHB0am1XlGNXjhpRJjDpdQDy
UBwg4sXgrPz0TtvbN3xZfT6EhcLVYfwwnpKL+kN7LfG8eJwSp35f3Wqb+WP1kVwnz0XhcMcmQk5K
8GevRPE35fZ4RRLk3Jtd6444shDrp9C3gE558jv1VM7piQjPYMVVvfkRBTcmGJajyGmEPT1VGKIO
Zq0q9XqoEszn3muYKDW+Lv48BWbmrxqff2Xc1wCxVuhL47vpwlJR8VTKA1r/C2uZ5KHIgRqPFHoR
c4pJQ1osYK3vNRPhAwqsXDnSM4Z0F6PsIGDUVWvDFi0Z9GCKeyV2yzfmi3Q3PEGbnG85w4ixyErz
jsFuS2VDd2qMpD2sMiN7Per+WcaeSTAsJkbwc34j505F+lQJ5wylpOfptecAgaJh8IfC5aCmgcmb
qzAKQ1fF8/5ah5HGc6JMQA2o99TUlUDkkAWuuC9OaTkjZRV9rXUeNlDzS/gKNjIfgrTcqDmIFUd7
02CGTutEBn/saW8zKtQEJeT+GMHYFFtHagiWU6QeVeIRFFXIeuriNRc2Xt16wyLuvZrgQul1C0BC
VunmnhONQbfvR82BpBfGcIkdirKcM4N0etdJsjtHA4zQe/bZD4vNXHrM5/aleVJ0t7Od6TJFO8gx
H6WL7m71YlOmHF+6yK1VPyX46V0zA+vLkHSjkngDR2Z9PSCr+ULMdnYxgxxviBQoyA8e1n7IuW5k
mjQUlw4W4kYdPQnNreVTd/bi5Jinp+GMqrijUaCaEW0KzBU6jW5uB11KYdLLUn8a/FJfdyZaWyL+
/UhuG4pzCtuZy6WU3K4Cwjw+To6CtuXb0nll7veVKzXQsXzd9P/zP/7P//zX6/R/o/fy6p9O7n8U
fX5VJkXX/vd/fiJ5f2/w4pgApAPdWrBfyDz/Hg2USyoVpRWb+8YoN/jpAHiEPb2MUNqHk9qSpKm3
hnpPr388304/ajr+oRwK1JUyqYDmQZz50iU0z9OEX6ml7uX5CbkT03gv6l0MqmAlEy8Va3keCRAo
WHZPKBD+cO3yH0IhCrEyECZgPDpo298vXtWXvh8zOdunjn45UjllBF92FLBFEWO50qlUqLuJypJI
x4XtDqziz8wZR2gScjDAn+m6QnVVdOHFJws4H6LmcQmIi7JXKpIwoV8OLcI1ttvQW1+blMp+/fpV
OSAZnMfKOT6z+xH1xaRSFB52ViC+Z0MPVOdOVEcSguvinYLjhSjkPz8fWUx49cfH299vyR/g+/Cn
MN9BlglJwtVXh9bezM5W2qnpQZGolPXjMZs1z5IjX46oihq9d7YubVqsdYrMQSBHrM7s8oTYmewM
7b5l3orvho1WdU4jn9dZTRNVfliF61VrHUL+IDxY2GVRje1OcoMDuPRuZ+N2KtPrv1/L6g9ji2sB
pgR+AVCd9aW1HyZz2ehFCsFQSreoEi9IBglgGPFnDMIlnAc/A5imxeN9eiZHHdZtPDPwntrR2K4i
ZJO95Ryte6VnQl+agkA73wkFOEwVw/GEwsG4ohi8F2DxnnRDT+WbFR2kCS5QxrJpVarfz6sgjDEF
ZM2ZKulYN72XW9atgUv43y9X+Q6a4tGBxANPCwMOE5jfB3OfqhjQJ32/l5uXM1tTMlyW01Zd7qCP
5O0IA54QONec8kdSOoqZ34MpYdgkmEmI5DGdfj/2ygiTeEq6fC8aDuylB3VXOk8U8+iBkxuiC83/
TpZ7fwHC09FuGmaYyez6J2ulyHp5+XILZJCimZui+i/qbS2hQuEFC4VSyn8JMyikWgeDjpmXeedL
URXcDg6FIRgCR6KMNdqz7nS98irqP+oD2TglD432qL6rHBJ//G72lIHIEQfSftWJxRQD10SWRTUf
DtPfH8gnCOfL0grqguUVnUeVKPMLQrDNkzRUwXjty+J+SdBImbt9MYFFYEtTa3ANy91SoIzQvCcS
ZfDxoSGWESqDZrhdxmWTWChXWvJugnmADS8gGKubXSwv/aJpnIG+O/TPrTm+S+c6aJOaXzUXBqE9
Ji1gYg3iIKHRaKDTMK3oTDShC789PIdraRw9MKEZpHetvSuGFaFY7ZRmfWhl8ngjPVbWgsvqeFik
JyFrMKnvmvVh4mkPGNRb5nXdG8Hfb9d3zRuBdoZzzE4gQ6L+Sp6sVC3VGmw69y0DNcx2yLIaocxA
EJA3JmfBzlx+6MpWeS/au2x10uZH/LDAzxnp6e/n8ofcQCjHC6Fj1sFvrm/nqAinpEDqH3sfLfFb
5YDio5QK8k2X7OzoB7DMHwjEmM189gSB2wMSFCvZv1LyshmseLTb8pbGFO2Jveqrz+M6osfSe/H1
8JQ8Gj8SX7Q/rBfwKQR+FdwjfqJf5qySq406zCy7oheZbHqKuvN+oKDdz2si6kJ+MVaeZC4Oi5yx
vbbepPcEUt+H3QbR6MjsU5Er9bormf6EaTZZTFMGkH7jcPP3p6F/P1PwQ0h+oryM9LL9OdH+dXsK
rSvqJZ3r45BWLiFC1UZukpCOCAnA0KlNlZSyGTsyAgIlLRYeJ+kDFlhnUg7bvlP4/UxNI+lstzUR
g8iHrQYqEeCuZr7Z43sSwhUl59EIPPSeliHwl0qlGmiw3Sf51q6XjV58FGURtLXau+ryrueQazP1
QF1qNLMCj6Jwo5fTKYxBtFvlMR9zGIyXK/V1UOV1hDFx8dOw+T5K8f8R5AnCJwuU3pdRozXNkhdh
Vtz2OxqHTnORuI+p9yN8TGDtfl/GxGFgRlItUikbfWH0Ras+6U0j0w4rUo0onZxE3inLNkqvkmjx
eps8brxvqvvFaP2lK/2FRsIAKdFCpnepuh+WiU9bla+nowteBDMFjty38pXeGmqtpctJJcfULzp6
HtUoRCJ36uil0tEOJsmdDbdbbRtokjfnl6h+aDAIbrHHsY7zm+lfoxzRTft2WkPtKbt1/zpfRZD9
Vt55AgSsBgpCRbpx6l6qeU/+mt/KmFWct0n6VKoxObbXFsH42hzLRyl+U+o7fXQpMTVqILK1Ge9v
GnY0gjVXksgfn2s8083HYeUZ1zNVlvPFpNxEFuk6SI7kJ/X+TyXCbzfIRFqU7Riksf5lWNhzHlZZ
jEOr3BtbmVEoGa8SBqHdvoW/r6nUa2yJqIbsObkuchdXFTfFsLiXbpDQ6jO63ClNdWoOHUW5pFCC
dNwv02uv0fild91r3vlMiyU9AxuMtpmM7GWJ20NRsQGpbLOIKfcpvZT0sVkq1JvpFcsP8Jw8IXVC
XvTD6iCu52/X+2WbBW5v9FkPVXJVXGmJ16XU4lS/Gx7S6iqR9osOp+p1Bdm1MN/L5jhT8zCo0YRa
uS60c3AmtTXk5qauTPyCrdv0nAZKlHpI3B4GDEzjvghkTdquhjNfvyXWdYLVxdQMm3xZcePqC6Om
lFyTfRMqw3xT2ierPirl43C+EGxcq+yAJBNNlimQ62hTJy82mTE6CXB2OYz8Q0qn/mG5RLcDzCUp
DR/KlwEwz4m+ytRoOU31xo7Iiq+Q6eqaW3xWdJ32YARa+IwrujeUR0hm8dWiPhr9LnnVABIr/pT8
QGX6XIi+PSELGT38WOCwW19WkCIzwUQb8nxKKdtTBss2anmcOLOTuQTnN5r0xkWurm36ZmtW4kX2
V/UDokougk6afcyji7DdaMATIrdbq78In8ztqd9oV38fSYqIkL+eJ1xXsbgAzvnmsjtpRYLOqToc
Zr31W/YTtBw2SR76SdsE+nCnUKLt8qOhR4hLtd6KQiyRuJctd1Gx/fu5/GF3RuTPFhaZ2OFxQl+q
9Jqem6Mcm+rBGhIquDQDxkec6Er9tRxvJwWMx3J2B+0+aiiYn2/HGOCLelOCYrTlzukip5pLV7Jp
O9jyUSuD8XMkPlT282RPjuXXupPx4rZ1E/t26mfv7+f/uSt8uZfgjSHbodT96Vr4e0ijS4U9S2pZ
Hw1kEx02iVqwzR2CyAfUXc6PxaV2vQIAEiLY4bIW1a8xve/a1XVonUC9qPzUkjtN6Ek748vfT+5P
D1pAvqF3omSFEdGXAWmPkp2g5GMdz1LnnHtHN0tXl0hMh41uC9eBN7t8q1OaPJ22NjCePY+PcuV3
FGH/v88EsRATk0U4yDqh5hc4mJJmZhSp4yd5J4vhcfk92j/qWkXGM3ygjYArQqn7w/xcqZchOID0
h9XC/E4f4vAGD0kXzwtti98flFJX8jI3q/l0jnwwL80UhJOHchFtmTnZ5H62rdJAMtfhQgfHR9hr
usmMN0rQDKhzfxFaXgN4aqR/37qAhkevg+9UoITs1U0w9OvkAodCYIaUx/HsOtrU0Od9SI0M7YcK
eRBGZhAB/6STlwXoyaywMqGp86pn6yRad+A6XwkyIxCX1f0Y+9Jwlw9g5Ox12h70e0VlTQ3Cal13
LrcnprlbrFuam+ahZPtZQ+H4yRH9U/T996HNHYOdzf5qK8Y3G1m7WgxkDqZ8Lw3nQA6TtxEzSFUD
Tqd6fUHTlDZ5Q/UupY8brjMqH/JmBvNhRqcGY+xESBzBccX1YArvepusdUFnTIeZA/tdBm/XYudX
eDbc3kU2Lluqf32irfskDfoY3dNIupWWdDejJ6uod0ueHXLqtEJ8Tyid5XQn8vRumZ/grOiT4a0o
g65o9EV0yFaIlPkVcnyCtKO38zpDvlneqbHu2CkYRArNpTFv+xgGDDliyrxAHIw/8CkfZ+rFBEQr
xIWzuWN2rNXIpLIOMTmcfhn2Y2RcypBHsaGFqAn2/Yc04Hu4K6RXkMFH74/Z8jU/THo7tNrUwjwM
SSNZOOAZ0jt6rI28Tdu1rN79fWp+p6AwMSkeiRQQUYivlcmwqZtiINAUWqcJjRMZTaToHvOwnJL+
3w/1WR75OqK4MGYhPHv0rcWO/q8Eh0iuXmTpU9yl28rUP9aWU16dnR+qe3+6g+jKihUHzjn8od8P
Y4S2NVg62l7QElNAlud1VOy1j+ppBLUt/xCoQ1bm7b5clVCNFORIKMwk1L8fTh5as5E6s6C6KlMU
ki51J94KRKSouPTAuEQNyOZ3i2c7L/kGxzISmctLE4wGtVZwUiAJl4sY9GAq0IPb6dSJKtA2OZ2x
In/V1tOu+CCacyZ32dG4dRZ3gb2nBnT+y63l/EJOZHu1/nW1HIEjOrb/Si0eJFPMX1/dNe7d7HyM
nM/ouM97yzne0N92w3fpQgo0YNTtbrkEcXusANPSpHf0K8s1rwTC7IOl77M8i1g9f1//MNL/cOfQ
9fwUdCXlFba4v985u7HiLq+acB83IHkjEG5sh5p1Oazu+1D2Elt30TOhBZV5Wma7jTCCfLTMIciS
W42Gqyqzxdf+MtxWaUxavvhNgX5w/6QW0k9j1/weNVG4Z36ouEKRiMpi1P1r8GqGhip2NaEEVSSb
onlo9OQ0Fxd21F5CDO6kdWon3thjV7C4MNmLYYeisz/NWFtVkq+ppTcU02YSQo3kcWciEtSs0U6L
Iv0tG4v1HNOnLEpfC2/jUruu0d2WYtnHTni7Ijyald3QTF7UfiBFD9tXAUeenVm3ljqgSuXKpUX7
W3UZ7Ul7pmjxUtmdV1MG0AbVkctrRSq3ivY0yABPaYZiwrMgYNZqJzW1/Gr1HlH96ZZNrAKRCPdZ
rm5sIwoEV72TG2dFZlmUk1udX5Bqkermqqf7Y0lXdmYf6g7AAooZJe1DTKs6ONiScd/ZzX6MtSBd
5kM9ybzN4ieoP6KkmmeAdem1jrTnz7XhVrkUoBHjdG1LrxPALu3Xpnsv8g+rLreCvwVvEvpiozzr
plc0d5n6hPZ3ue3ryEVrEqYlW0RoYD2+LaWD0GqNKEbQrWO7OmsE0udoa1LqjuA5CnnXksy3ArCh
o1w5qrBWulM6vmeQ0hegoXE+uJMK4XI4VB3AArCYQjQlPTW0JfVCWyOQ0vNQG9qPSNd6zYhK3Jn6
JHlfdeoL8yFLp+sO6EaipQ5M0ErOfbmRSaOQORqIB+sWbkHiG922tKZ3ll/PnqsAFUtPN8+IimGR
sTMW+vPJtJup57cKqJL0B02O7xUPWk6UVbCGImlBDPH3ES3HsbRqWzM/1Mj0GTwZq10b0dqkpfn3
hV8VNbbfl0iOhHYtR0NRTP4a/o3F2KpaZBa36jq+MoECJZf3UzC7q9kZ9lCvti0mkQJ0MoJmFQyP
H46v/eEECPtkGyAQlG7qrr9f6lJOSTZI/XKoqyv6fkIzYHHs1gWds2qcxrqs7+0LgKdLkEXrsrgY
Sw9Jp73SrKMLtXobqIBoH7Arzh5y4GGNpdThbDINNo39jO5g0rhT4dTjtlut87uKIn2F7tQxzgMD
YcfpWcsRM9mdDT+MD1n5WH5Y+QYoQrQ4bX1BdFRBD6kFHmOOoTW8TealFW/LbFs8qu/WeAC4c46v
4uW+hu5WBaX+izWQwCCG6dFcKYC2bopymz9ZzZFolQUknB7T8jbXrpTVo557027sMStwS9gAx4KW
H3aZ0BDON+fyfeAdT+FylRqb3LhS7WP/nGJ4VL5jPzuf78t1GjrS4zzeSM31bOxbIKbjpio91mUI
adcDOasP8jZvwCb4Nd2G3kukQw0qlXmYXcjS5dny2jA4RzuubZgfVoeExY0mG+JcKFzQStqtKqgu
k/y0yJe0yLvqeRhP1vlUJgE1RaS2sYURSIwH1M9r+IoGRsDI856M0EVCdYjcsPLj9i4tT7N1GBDJ
hdgqQa++XXEaRGr53YrWlo9oBNJr46VlO8ONxYuT41QcbUp889Xk4rEClLJrX+f61szWJpTwxxI0
Rn6nyE+wqAx2nXW9OsTFfrL2pXnAJao2QBH8iiE1EZNKb7TmB+0iLrwJNM0QgBCYXskF420eesol
vPYRFIBbUcJM3uwf9tLPaseXKQbNBq1saMSiG/ilzD0bab6yGwXloNd4G0JxeV9OygknEyDnP6nM
fDeJIJHDM5KyG+LfyFJ/CXlQyq7MMmzUfXgYl60WPyup6AN+JDsTiHO1ZrWWmM9tYBWgtwBzpXeh
5P2oFqh8X8E4DxT6TbQaCCjtLxddheFk5GFX3jKedsUtOBxUGHcvE1C0+SEf6IhN96rz8ffV5A+3
mmNReMIyy2D5/Bq2KEmX5FZ0NvcwxErbzRqIpTRKFXIWRFGRLoFcmR+yn7QVVBEO/f6IiZsFPR2d
XLo2XwPNYZq1cG5lWJY387WsO8kRdMcOHgN8ptvuAns/P9+Ge/VG2+Urdzg16/Ou/UmD/w+3HAFg
6vG6hRQKinK/r6TkgWY5m1pxS3AB9yHaADza0kcGOMrSAMQ6hVJm/JC9/+GgxPOKTYubshXWbr8f
tB87aYqUsjq0NDNX+ujY1fvZ9OLu6YdHu/oW5SFRhQ8atpe2cKX5LDr+K8pr+rmyrLSR90gFkBM2
IpTD+jLuTwxvZEeERvgKydnVoRxqREDBNlQbkQoa3X1NGVWKnuOVuu7p7ZFQaQClhBOAkNEU1l4a
i3w/uxjHIeuDonnSAoGh7VlId3FxZ5Fj5tn8kqHg0CntTTlVIJo+coKhUJPXeGUJvYiesCJqn2yd
cO0+XyE9CXpRaQnyo9LwMenFM0SreM10KsynCQh9v8HFJ5/W+JeItituvnT20RN1dPBjC1I6nH4q
2/4AyEu66uP7brVyZOIg1CVwX+sJ5/Lwg6BKNu9Q05bLu350I/Nea9EaH3HeJMem/R7vYsQ0hD36
CK+ZM01C7wzHMMxFbEWxoJe8M9CE3vRM2FndLbgXXEyL8llWN1UEdjWu/GpClgR87BSD/lRP9EOp
ejvw9hHbQAXenp4m4mT8MtHWLAEntHxTCtWEtAdM0x6Uc+zK9cHIn4mRK/RCVoCgCI/Fr1tbuwvF
H2AXjV9EqYY+6bQW/1AH/pZRg7Shl0pFEwlMYp4vg1Uu7UhWxk7dp8DP7S37NDcWiQ+a0n8frZ8N
wd8WBKaDhgkz9SyUUpWvAZxmxrSIokXeY0mhjGuDKPzMZui20BlgD6FEBGhF2qdYFshuE3SsxVcG
I5FYMvfDDx1IoWDPOPO0Q8VX2pQ66iHXGnkNsiOQPRSfJnxOsfAIKi2H/kCTPnU1ctSToQSR4lVA
5472x7A4k37qtIcRLli6tvKDSX9gOmBWiCMJ6LXkpdJ/iCm/r/1fLv5LcdNUs7bNzrV8pUT+imim
Oiyv2dZ8VSM8kp6FJ4dfnoFiLqVnxN6ZqfTDovQdiSJWIzA3uKOgdIG43e+rkplmTV62dnm0iiNL
g2XBHIp3Xb7FDCSK/TGEZWM5kez8/bF/L+uK4wIfQJiI3j3GLL8f1x7qRQVGsOybjhrY7PeVfbKm
86Oq3zbhY7iSfB21XqYsuYXhVK31aOqP2YpmtlT+dA++1VrEuZASA8fBrtL8RDv8a70cpXZataWp
7EdlfU78/vzOjukIua5w5eWlfWjmu9pAHfzuI0sE2A8SYYylpDsaT2nIMtj8NC7+eEYICCMEAvcY
qbHf784Y55kM7AJa13xZwGsCc66uc3XXbOejBd5+fqlyh8am/SRBvXjozeseMOy7Nf3wmL5XN8St
+deJiK3mX7emKPspU8dy2mcEIihE9DwsH3g09LqDRRsWvs0t5U6AIBA6QEfmkgs4h64GICJY2+lP
Bva4mHDEr+vFv8/oy8pUlqNct6E+HJBY9jKQoNYwbGUDVyNatak7Z/A+G/Cl6aFpoNIUdCqUMzIS
4brkVck59FfFWxveZOdbFp22fZKteKM3uSfUe9viVTh03w+gEPop2oYJPFVqw5r8sYR0DYXLrdn6
szl6NuxCQuYYcKuV3Vbhuw7AeWhVhHE712yZRqz5WgdQ6KlTFbdTlKOUgjLX9kW38pPMSUtlPecf
2XLT2RPa6zc2UgPh5TRqIFgVpwJ4HuYXOjur1tfbTECJ9He7H/boz7kCfV2faEjkjpUSn+ckEa2E
YJKcXRhxup71Xa6YTmvQzIWUVN9RjvXStkSDajvS3lFq+aJLLrTqlinKwrIA5wQNxxJb1DCE8/Wk
v8/Zx7kZt6a61wgYRmB3eqNulUX0lO8J0q0icezl2NOSbhJ/hXh4vTIQg16tJd5zdQbbHkIBD5XL
5mz7FKS8/HwwksaTxK3MNw2LsMruPO3HZTjKmslmGLp1fn1e4bDZo00F6DzXXsO5cdTC2sr2rkIi
QEKAwzaoBs2XNLsbJAb788cglOPp6Z4RVus42yZBBYES1aL0x9aVjRs80jFqR8JEEXbsoTNMT/pH
p51ynlTS8+TMXSXRxETTJ5tQ2LI3Uw09VVk38YTOWNpjiLLKAtko3CTVg+JF7VZArei93yVg1wCH
qzdtxbjDY02T+q2mP+TqTc1kDZdrnFtcTQqy/iFGG0sybshO0dEOr2ANzDTW2qNkeLTiNVBgoRuX
QVUGSgFmmSqXaxfdpquOCA5iU3eVtXhK7lb19n9JO6+dyKEtDT+RJedwW8GuHMhwY0EDzjmV/fTz
bTg66oZWo5kRIhWF005rr/UH334p7FXQEQGF2AQoi+o+wpN06tpFZr6NLdlR/a3IpHX1OISHbHwd
+lMBEshs8lNJW44tOomhtEyokDr6dVm95fUwz/seSceEfPM8i8uF3p0nC2Ss9mtqYAiH56HI0Xb+
lSE+kV0unjbWbsF2t9mVlMmRenSzrFtOSe0pGuswFrPddC2H0LrjfKaW63CcwJMG945WrzMzXFpP
IFHmzaRt7HFaFKGzDKWGcsZSk+7t6Vqyr51CnWErN+vMF7zaZ6nBhtTcR+FNHdEYt20vvY49TIYQ
TiVCCIG9oLpDdEAKGOx5udNVyMgAOGRQpJM57EPZX+c6fUZzHRh7er1zGmjWLdfC/ZhttKxNyieF
thA9K5MBS1B+qU3UmIDLljs5sJF3m4dkIHPkXbTstZhcDeYtT8R31mnFKCGj2Qz51pC7uc1oTnLb
86tmZxvXw6gtdfNBC7e46BrmA3jYZVoeKmTUDash/nkxx+s6OcRB7aoKJDWWlgAbh6HpAbdZSGxZ
j4pyDOJHBepfdV+TELkEmhsqMkSJbDHCXLjESIAkJGwPpjpc1R2Sp/4mrn4p/Ut3uZaUfBOD/OBI
s6LYdfYiNdNVbHaz3oZnrMLLLU9q+qsDdkJmOmopOse/9H7tWHsqWvO8RQsieDftY9zvehxfcjIc
JiYp8Fv07tqIokUE2EzGq8eEoafmTxGzW9bsE2DIuWLN+44Mc4lOWJgsCr1aQOk4pu0vxb+LuKyp
qee+Ynn5iHdIuzGdzSg3rnWZ5plu3KqTfpzCbpW258xmj0bVMhe18kFZcr2ZY6Py+mAwRxna0m6Y
j1gQJ3ma9yGsekBA6fWlOiSS4maouMdZsx5od6V6M6fo1Cewpa2z1RirOHiNBBwaDkMWqjNLvVbk
3puMg1P2i4zxMjjJLsClw8+XUnxAATVP52F8V9HRmdCgf0zlmwPYmn4X5WhJlfm8NN0mfiy4GHN4
sy4dGYaDo43bIBwPDfXHesUZ+3at9WgSkFEsF+xIsgl5hqABzHSwCHSt/q5kE+aYKMjE76LbO+wI
DMjbFqmlFKGwLjvoIEQtbY94JyPgKZ4o3SDBX1RHQkBoP2dbDreggz1q3Hg4S7Nce+5N2PwjJVp6
uu6by7JAOwNG32ifQ5zyWCcCcITyGqNqt5VHFtTdRbqLiMJ7lkkrWjQ8ggwqkOFIa8MeoOhEri/b
y356qBtRwexVbNzkq4D3jAkCE8i1O8Ez8rVL6twQ+hjYjbwZ1csps9hswXROTGMjV/d97Jncl6YB
4bAoxir2PLzkLzrrtQX4Bwzb2jZ/QgMr1l/jL2xZABwgo43k7p9hT+qPrT4WmbYz4BEd7fQEoB6H
qHP1dHHOQXA/Vs987S4r38Yy7gZry/SYWYcEvTSZ5e3cVFey5kbpsm08wtiouVVva2svs6MwPR/0
JhTGy6NZPWMKLD1eypUMAER/rlBpqL0uWGfxa5veUGZRGrazc1uakZi8UPGVlKVR3ftQmuprBX+u
y2ZSn6vimUcSY9fiDrHH8+fvtb+tedjxMugW9trSPZJbHQo2zcZ/LbT7qKUCMet28LfHRVYtZGOF
XdgEYGZwI2mRmF4iLdStRfNP42awQYqxPVq8Vi/VLvxQgMLzyCwXE3dsn2QblZqVnx6763wfH3II
KMecTXqxUDxtU7iasyPKJ+WR3asz/bp9DyHc3TTGs1qB8l+b+ip/IgU6QcUOdsawbor1KG1NfW3r
66j2ihdbfsnSs3S6INnabjUmQlh5BtpLnX02+qVFvTfdFw78RNgcocuZSnWrmhv/MPpbNPPYQ7GJ
0wGtG15S38N04pVx3E1wfgzPymFUUeQ0vEuMVs6/dzrfbSRECP1bX/pSIGzGZrjEl0ndRQcbQLKA
7Mqwm8udBnlrG8Otau2zA3+yTM9p747BJqKIuAx4kNOz9Y7XxOVN45m0W2XcZNleQmHKNLwq2AUw
FQdoqfNAIefgldEJetdPBU6skf4Wcf92A1+2amWkNXofBeqH3nHARjxH0VOpWFjqpNpSFjqUxfhe
TbarGfk2GnEBgwSs6Ut/NLbQRhA/JfIuatt10n4n+TUpbGuWjyZsXcTVxnBthdqmtJLHpGvdQitX
hio9M5fMqtBYltYZUeyHroPl2jvbOIc1Fup3aVwuozx/NKVwa1jlr+KSrIZJ32R9dq31qQNoVD07
kn7INGfZRgQovXJj99KhHN+SJDq2VYMe/40eQxsKuRoSYeinBx2ltWiJgnfnV3NdriBb1lubgeVA
olbjF7VD0T5RV5e0WAgoiHAcyFpQURBVbJh+TXqlqYD58E5SBoy4biur2uKlw+NiWsemWSjEp8G5
d+TVBQFiKUa3Q7ugwm/uecYrm1JlMDqHlvHeizEnyC6bLH+6TKQBSlG0mYV6P6/HcxX2t6o8zJt2
XqXDsmiDvSTJawllGd06CiHUsmGy0d6qDvp22S0qbkdWUTOqH0k2A4aLU9jebNoCmSaoikNJOi3h
ueoGBh4TfHcxvaeVO1T50kcaKEg9Mlh+YJ6SBj7GmLmGUl3rqIDbgiaRcftst6z6WPRof2fhvVUH
p7KRicTnnXorsCD9uzypx16uzZnS7eU8vDcYGjMlt88XpFgsE5qm0WhLMrfdvLK6uaFEwDm7Fj7s
dai4/x6bVBb+0rcNXDMwCYL7wWz/50QP8ynMcyvWdiViTQ77KO7aPiXpsiJ/tCyaW6Zs9rwG+kyr
Mb3jBR05HuaZEIFG+VeVbhH8nvSVGawbQQXsD8CZe12YqFArg6eqdsdUX4lFkNgFue8I5qt9Votd
WG4ceBvNgMrudcbc9FpJrxS1cvumkF5VjNykdQ+aCPtDttu3ym2X780XzTwkxQMlufyhTH+ZMOCo
HOUP4/hqMFWzW7jYyyBYgC2Ckx2Uq5bZn2oTC0Nz3b5l1z6xA2p14UrD9/SViE9Stgl6emRV0WFB
YKmcMfnmTJcoGSL83W59fW0McNQldIrn/bjRAkjDyBShKQ3t3t61wUbO1z3MZn2mWKBBvbZwJZTq
0ANCZ1BbmfkPZSL1bymA3xvtSwog0QpV0TNF2eWdh0ow7OKJWInMFaQqqGpPGXLivt/vIrO7LhPp
Zayjnflop8GCTC+oID9/mqxT5ESkWMulMza/aq2fp1py1ZbFYainKwG7+ndX+2vewoDzhUE1+Zxv
Zn3WWAzKpHb6TkJ8VClv5CzeyU16CEklV4LX3qiz2riXhRAz2YGLXXrtyA6SoIdd3ExRd/Dy7HEh
sUZESBGSJW0Jb8W+o1OWQ/kWojmWn2PMCwcfzAnTsz9g/1aTsmhOdv5WaKA1qLwm5DJ7c5NNhic3
Kjpf5QV3PtIXdzcBZcRDietaQiidyf6p6sKF6qNaSFYl9VFSseKZlOhzZpZFLd1HObVuHVmzcC3w
K/0ijh78RJ4L6lpNeN3Zk1uFcHBhPNv2Mo+atUOeNQAMYOSt6zgk5bX1vx/0XzOavz9oEdv9lrIy
YysdfTux2Pqdq2BGa6ylajMG70X+1GQ6O1RhHer0P+TsNLEMfk1M/XZe80smdfKFv6dKZSte65d5
drDceB2eIgTRwFmue7FzR8wUvQieS8EXRBy0jbXUIJOuSKEhYzSEbrWjDIxWIhQvkmjR/Q/PRhXz
2b8u8ktg26ll3Majqe4Q3QDeji7AndkcozeUdwMXK1XfY5NC9N26pHWkl36HxIIV4IuHKm1vzaZt
cAhWeDttACA2rjquqRD2oLKITN1wHa2gnPTm+bI1XJkxGFNWM57kR2rf7P+jNzj/EZ4MM2jKYlaN
1jXyBhxOvrZfgYohw8PzWF3QCZ+j1jHCi1ynXnKc6pmkb0KUY+J5fg8PJIBdDcFh44DWX1QovqiH
FN9orLI866ZTj5dHWffyBzyI1GdLm0kXL4eR3rH2gxBeDNICMOq74i9RdfLU0iv32gWViLlkL427
8ZoxgRIy2kKb5J5uYklegwA7GUbr5ude85dCC+HLf6cF80twBa1A1qfS1HcURjckBzUTK1tkddBD
0uO1YbzLVMja0VkM1PJGPV813W5qwXZAPa9SRAyKdS+ho2CjVOEIPLBzF7NjrDu0U8ZFaUmbUJK8
XoflHiIQp9iz1NZpmXZVqelW1R7SApBfErtFT3TS3/3Q4f46KKhrm6Dihb/7l/VVSjOzSKXA2smF
sqz9xmU7uwtq7Sa5ypCXMSFJDtU5sE2AZhpEjHJLpe3/eQ1fiiwwBS7TJSzMnU8Nq8OEKSZ+Leyd
rEWe0fyKGarJXewLenPJZ4C6xg+kwb828m9PQUQhv01JkxNVdiCr6e6CCRIKbR9mTMjt/4gQ//sk
BOJWcURMY36M/9/OJKtDOwzaSF50l9kL9D20YGu+9WujYAgt1XeEOdbkepByiJAytlBC1pGwCieK
7gqYmnRWT8uOnNJz85pvhhcUI6zIK6UfFsPvIFr2RLg1aVBMZMAP8tduUSb9BBXQ2Fms3iNaOVBZ
0OJVzoCzZYkMK3tY9SfrzY+y/rfJT5T7wQlT6PlqglLEvuyngaPuANEBY0EbRUfRNcRn9ZYypy3x
AxvauxZlTBQejEOJdq1yBdFX60+RIURLInWLNra6La1NhWrddngr9v20GFQXWuHkL4o9CQkEKRYk
Oir/rp3gPps3Pfv0WZIsMBiFzCSxK14Bp49Gj8kQAIa9LPbg7MtygwSN2R5N/RBne5X8EfbLHRtT
TqhS9Fm2KyZNjtnb50G6wpDvMiACA7AqJxOAkm/sjSeWlnbF5NhT6WZLO3jggGpaNlqr7VwxEcQK
kIKKVpqx0KVH5EYUZ0fqdkxvkss7aal6WOn+wo+P7JqHbbWiKoB3Egpeeo4j7HJAD8OD5iGhzquB
E9nq6BbpQjqkouaD38Ci6Wfw5lvqpY9IhmGA8fjhCQnoDB3k9qp/m9sNLrUziXVkj/oIYTJ6ZeVG
b5CuJuNt5yvENTBgdYZZq2wzYm23k2erQj+OBGtomu87dEx0sjIV/fiVgHbqWTFNWzC2ZjLRLcil
aZG9iDiLMLo9+BAFde//MKvYVMllHFsonupfwoy8Cyt1GCiDUAMi07xJno/B7FcG3G6mbFhkfhoy
Ik3wZ+fFtgfCvgF8RuHzS0nQbwrbz3Qsc5ry7nOLKmUCWgAZIVcfWyTOkrtgepN+Yq7+JZ4SBWI4
8TA4gUp9LdDrSd050SWIxeSlEJU2SGNCZSiWRncLSiEy3wbjFru1H57v90iF+jBj1NAACyF38iVS
CXm4TZbp5dGQ3DijhAUpD4Uw60FbpS/2DeVpa1oDVrUaN/mJl/l9g8Hs9GHTA2nE+mbGXlBJ6gc5
znegZPBxEWAwICn9/xa6ym39fpYv2xg9KLGlnNJ0V41LNToDZOEsSvn8w4P8nsvErkq45uiqCW/I
+HIatZZ7vRixfprKvdrfxpSEyuqmqcfZJLB8w9kaFymi5C25jwQbammTjtVmItqziGMHKZqnwP1k
KfspUBc99kuP5oJkB5ySzuXJX1bFqqgCfFiw4sa+HHhSwCOAzhQWzjLWb9FGEJggwEILkU3BMEtA
cAD5/PB0vi/NGhV/uhfj+OMJ/bk05616kQytj3eaxGacHKjGht5UngpStSRu0G5K4RO2ykoKz13g
LIA9pdOetXtsuVb7/YfL+R4v4TbkwHfTTER27A/C8G/rd2aWwxjkcrQrEHJLEKgEYooOilVsRgI6
SbmtpGaW2IASybjkzdOPZiB/Ge6MclRYVLgMDlYgXwLSUorzi2Plyc5Eu6ofkQm0XnMzQWQqFShw
UEvCxA3Rkq1RdT91ie+DnpOztYes5ajqNyRGYU443VroSoBvBgxvlCgZkS8DF/gxBPVoGV72JJHw
cvW7d6QOZaQM/t0E34eLuAS8RbGYgdT5VWrB1rous/uE6a5elh2iUe08R0CnnmvwrsvwDDDy3yfU
vndBJjqAn0I1wZQhy//ZBYdkHCQjg95TOtCWgl1OMCB37amt5CUVVeJ316yt2ThQ25SI7Ngm5vZb
1uKChM5VnbKJFqF09oyBGwwwA9wBqUzfiRd9SgUcmjA4T9eu5WM+des2Ru5St7dBMS59yp9tVa41
k+zzhcNb/qoLtR8Dr28DnRtEFEIXUB8L7MyfN5gbFhCFoU92qnoGuJeU7522d+IRlssZ2zeh1KHd
RsNG5Cz1lGhAv22K82XA7gY7iD6ffmji79M718OVAJGE8qTKX3fqThUmalckYuKleFYEm4Dy3k/T
+/eRBHDOAL9j44Rq6Uhj/XnbbW0qbdJF0U7C6AXWowDLZy+FvLUqdxzcyYgX3eUuvvzQn/5+XtC9
yChBkIbO9ed5pdCJRgn4yKG1byMb7gwFtFwYZ1bMqrf9uJ/Ky7yONgPCd//uyta3IIVbtkR6CwQq
+EHzy6ltSTE4dXa5WcjenUDqQQeQ5wgC0n3nD3t3vCP9QT1WXUCQEaopa53apKcvls6tc/7gaR3t
ABngR3CVmreT3dlmjg6/vVysNhfvdr5THx6XqFmcdsuZl6Xz3fJ5fi0t3gl1sSWf//t2PoCyf6xQ
X27nywpVNqAasl7Odlb8PCA3KpkoGBXt3KnrI6G1qSIPCCnZGo+2xRyhismhHFq30QFLSr4XGRiU
GdcaWNDRfGRqdf99gd8oISyfmCGDKSY+s3Ae/RIkjWOaFKbRdLc4nHr4op7qYzifHrLnen0EDOMm
noNlgH1UNtN7kSGpTFF4oR0RjcTXRFuW0On+fUWfLOjfn9nXSxJd5LcVzJElXWs1iemrB1CXDk/T
UO3bSTmk+lVWafgGNc8GPFa5r1Y9hJEuH1ZD/W4B/2T+QMpSntVW/hA3MXmi+lSiVQl3X7MwIlCf
dPmpQMPSnspbIoYBqKYK1SutqU/2c9DHuQOC/SmcLvsgyhaTWoPie04ulzVl1JAtMLoXkVYtUXig
auHG6uVebq7AoM0dv39sWxWrvG4ZNPK6Gov9OGBGALjZ79ndQK/qnkz/PVUkfOBrAYFe6AGpIef9
AjG+hTrTSqgdK+Ma9EdUAmIxZ4n/zswgYiwGzD647EPEU0WNq4S8Pbx3texmecKesUYZFxn8dgPg
Rur8VdHkCz8kV1tk2w51U9mkMDlQYqpx36Nu2TGJ28qmKiVUc+l6vuq7jiKBgn4wzDc1enecjLwj
PK2Yug1nKzypJxmg4KOjj1A0u2ZEjocrJcwzJmXeGA+9i3CVaXbbEVhVKxmnvvchIzrsxPo7S9kA
W0pLiH/wSCS2f9TcsuJmQMn9Qia6Qmk1vouHiW9oitXnzkT/XdkoKJr2cxwEScGGEXtISSUzlz6b
TnUsh/eLgWngEmqgr/s3ZWmtJcjR+bO4fc3HlCu5E7NmqwcrCmQzZUS9G9ke/y1LUEIOlWoHntzi
pH7nSfXB6MByWzBX+Z5rDkhEC7D23pCnlTZGm0DdZ5W/LG3Q1RDVhBNjrFWuaUlPMkREMUuD3pmC
8W3qRcWsheozWbVXNfGvIKPAZw4MfyjwISq4OTL0+CqWQPtstr6WYPCwjiB4H5Se3aBcSg0a70ck
qejluww5Pge+uBxOJ7mJvFSulgBysUPsFuUARuZW1ZDqi+V9qGiHSknYZDegoKpjMwHIGNG3KHTs
7g3gzAaYPwl2YH6FYhR6puphMGl7K9CRsx+ZhyhqBHm5CVscqBWFGo8/rOoETlEyXjM8ErBSaPJk
l0M5zR3lMjeILuq+Pur+vu2xBnOUXaFNXqxY6GJDrJTCDNV2eUg3FOIWlQFttyGfqFIk0fqntHhu
QmUWBOYSVblFU06ucqn3to3kv3FrspePX8Mk4kh3Y/ik2s/QkS6FCVRPB/W4L0C0JreRtU+RfenH
eG7WmPYCaw8Nf5MY4ZziZ04P7mth13ir9NgIpSwn8XguE2WLlOZSaSm5lVeThTVcfXkZWlRWb50Q
JNH4C1xbbWN+GT7npQnSAXlYCkWdSiyHwK4MQzGYrkITXpPhlZNXabfDlFy3MrpBY7HSdIotauiV
qNSM5Iq1dAO3cd3DqdLCozbZN1bP6LSDQ4UcoRSiuhyTQOx81jCQ/1EWLKp462jrIn65CBp3swzt
AgCD0ADAl1IoB4D8I8htZVazMRpdn2JdZ+JngP1ldvHnDQk4I98nPJlSrnYTIJCYul2C6Qfym0YH
EK/zZNLBl7w9pJnldRpbBmef44DNuNU3CkIVei4vulLZFj2ueswKBXKyQsTgLlKUWcotJC0gxlSh
cj+KArhZ5YsAye9Y0lfUxbAtFliSO21glquQVwOkUxXNrh6vQgVOM3OExbvGHuyOMh6YJrVLsZKo
F4bBvKAhOjiyUvtcw3DmvIZ1NgHuTgBUGrtfNIjcWDi0pN3BD313lN4Z1VWE0NmQHLMq33axdU6M
qx6D7wC3Bs3ogRivi2TCYxmtfMU+TU7l9fJ+6OaU3OXMuNf1W3YSoExrBN2R3BMysmMIbdVyW218
zuTuDsXpbial+S/98h6OzaoO3xp78CRTZ3SfG8B9toLQEgpFEoY1nY0YVLNJA2N5yXdhfzNakUi5
oNkb0xTWYN0nie7Kyosd4EZuqUsNaEGZyQvRd6b8GZHU99A3Fn10imOUCWhzedL2PiFFCs8sj8yd
FZGS5WBl95ToFqLobz0omj5EJr3TH83gKbbCBaIQTqPyRK/kehONd/VgU/gFH6KnUHNBJVj7C9CD
JqzWMY1qRHcdbEk/pawPHI/WEmODE9qtBBZvkQLZorsuHNgRgmisXfYZK1flD65ihlsAN/LUr68H
/wa1AhckQ8vKETAk0DVch/3TJafW7dzE0Dj70F9c5GQPRdNr6cHowHZKu0GojDXKIV+JwXIf3uoI
XDXILksVTgqIVBlOuBo6vNkhIfuTtZiraXQns3QbzrLqt04cvBvltKnQuB3lCX03zNoCTKsqddXV
DLYCOEYvSY/TAE0DiV841Ybx2GnUnBqkbLRb521UFKGNoQypJ0YPbjXJ5dphoH0oYvDExeU6GaYZ
8rCw8vHGzNu9c2MpKAZY2dJYFCWi1HbyFprSY950SxE6m4mycCr/VkPKXUcCHigVcEXTSvBwjJ+j
GO/CPnhUCGeRp1pUo3JCAuxkIoJXoDHW1C86WEf4NySbs3fq5Alj95JGb/8OyL5JjLEDwZ0ZwVyN
bBp5ji+br/4ydFWeR8Ntu5OwcwgO2Z3yQEQO0npVHPI1jMONsDfMztEZ6xscazCbWSAx5l7GGQIe
JySvkxv7gIvFg41/ClaBhxGdmH5XrcpD90NtX/uaFBIbJhU0hs7aJdvq1/RDUUYXaEf1cAsszItP
XO7B9pxj6Ea30HwQ7wVJjmOdtHqx14j9q6dpAxAIOw+4w5iVyNvyPN4PL/nbT3VlVQT7fwa2qDvB
p0Nsl8QMVPM/A9tazapWaafwFrEGV3GP+auwYzJemvl6dtopc2vT9bNnRvUsWwBtdYVa6fv5J+qi
/HWLxQNCEwS6ig04UfkmGXeZwuBS5WN4C9pz2pfAypCXmROdPBTM+2h0pD2mScbkPj3hHFfMHh6G
JX5geDW8wOdrPCDiL+ubtf2Ip8EVlQ6cGtxAwsSmzrxfznMyf0Nvnp1Z5SF5j6jHlbw+LbXNsPC7
ObZtKHKA6LvZoIIcznCJjNxrsW0L5tIGdYAF4eiZyZnWiE7P6FKvATWcEQZHvGP7ai63F/dB3W/T
wn01neW/e/p3ERMejdDgortb5FNwI/+zhQaltXpjTMWjQawtn23vhGrJw/6oLI7Twt88lesLCkg4
6c3cYj5LZ4h2zh6fUV/AGmY3uruDvJhB5afDb6MZ6s9roSStYvQVrI7eDNmRt5ujulwfCamW2Xz9
1s/uvWYxS3YeyKH51WV29WuaL5fPzyp9IHPV++uzsx5WW/R042WOhslic418rbl85V2jO/DUjeVy
Nj9LO2zj2ML++4mIof1HjzUVwwLHiy4C0nL21wSEFWj1pe0CBKsyzDT1ewd5fiv+oUd+GxacRPRH
RqsJi1n9UpdAeCMKCLaTXWFsAePMNFDfMTNy+4IOeRj/+vctfc3OMQApt6ick4QZ2fMvTax2mjX4
TZbs2ECW+IvncCiXuSMI/LqP99QPT/BrpojT4W3NyRBeQGn7Ayf822b2IlXh4NdjsivtFzkVRSvX
YRvmU3P793395SmCQKPkIKT3dMMU9/3bidCWiIO2MUlJ1b+i6Rx2BxWhBcza0rukvv73udSPzPqf
HQOfcBVXcujPYOG/lV+rUY2iKhlulGvVkz37adzwPDfBQd5U77pXvaueeCVdC/++nIlY+C4KQ7iC
xMKn06JwWyz52fmFt8LO5K/7fpEc9I3Kv4mPcdP/at3Pj2EDJsZL1zEHI9uIqfSnGZ1wIRU/2V4N
wNpTvdatXfsWlufHR8xB2C3yDxk2ZDgKr3HdxYYYH4gApAiKYW60BmEMeMbw0mf7V7aOnzVvcCFs
8Zr4iKhuf1jturAIQKNcVlf9vY0pNNKiiEN0bon1r/TEVgULL/GvYFKWybrZcZBz0bEKlgxRa1mv
hHui+I4eab1K733Xh5TiJh+WZcL5Cty3p+6Ef1LiCrdTYeIkg2suvdQTFk+wFrDyRXbCU1fC8wqK
00qYHIHo8kaxvWLCSFxcX++hFoLqREAEeZWrn1jo35cxU4VXqKqOg6O5iWzKnz0ttAPN8k0j2hn1
GqWBCkXrEfcs601N7zT8U8LxjmIUlM1FQfBnw6ErJ/wmcywi9AdUZy5jWQCWIRVduk6PH1B0GlLM
CnFZqXFkNW2ibHIYq3/32e/j48+r/pLoSlFdrlWrojBgzePgwGRWYH0qr1HNCH6C/39MWV+HB0rS
BEtCVv+boz08OidSjUI7SdfSFvPz28BYEK5hPtkuQGiSSIEkRVkaJ9p+qWDOscWS4k6b3YlY7/Xf
N45/gsgT/+tyvgQeuuYDHw9b5VQt/dt4zYjd5Dt1M26k4+dPMQMLYTgvXgeHGuQHxJxdeKoBnIuP
7CB+C1+d4+Vm2AtjyQ87cgy+21XiGXiXheWiP5UuOv/TNndLLNlLt9rDf8flOtlH52kbbdLjtPVP
xT7Da/CCiaANfASsF9/tdcZ7L9t4EV/jTYg/99Z6KTlEtpTUWTWDRSRcLS1X/c+njk54tZd6D98Y
rrnepTcoULRrRMS2nZe2axINsj2HgivoRa/Drb1p1/W6Xaevwu9SfLZAzRBl5yf2c+v4UfyOjizv
aNcGr6hL0J8re6Peid8+XxPvF++F0sFrFm6Xn0eJHyOOKY4VYF7/+e7P36OVyZnFf1sYv4vXxDEM
V1zP5zVA1cR4k+IKzFzxGXEE8Reu4E4cXZyPo378LM74eQ3ivVgwX9Uo4n8cUl1+/OXzmsT/2xg0
i3u2NyL2YK7dEAZv2t3nK+J3cWWkPjH/nL377K3KY02W2c9jpAypDPq31hqt8GMPCDHfjYzzA76r
NU7FxSzaNh63e6UuSTBieAmIFukecQbkTtbZLZkymrzzSm7appP5SE5dBVd844KDqxaPVfHpn9td
dkjoXfYGuN9zfyJFS0OD6wBEzJ5qF1yFJ/E+WCUjissz/xzx/vhGOkaH4Aoz6ivnKB0RsOenz9+C
K/F+cTbxuviL+C2iVyPB03MAvog+LY5Q8toIKJ9lq6SrlzsOwR8cPuQNHsCfY0KMC7GWiTHS8hpy
nfzeuroHpe9jxSmWn6sNKogYFYdM1s5JXqn4hBsbE4+94Ggu4124NHt8gVbVNRIRl5nwY3ROwFuY
zD18+DbxE8Jo2nWxIouDu1q6T3XeBKjFeaUl9hYG16FnrYUjd3LfuiUPsN4VB9GULWtieMKFNTyJ
nosv7UZn++MvU+wcu63oCfkaeWCuX1lYOJAmm87L6Kk1vdi511boZjI6Y3t22QZntrlglBT87pMN
5CPeFtBEYszhTUObdh5OnxsxBQRn/0P0xFp+rpWDa67rVfkiBj40kwNOoUdcMBjawjdUvDvwxHIp
1kTxYS0jjxV1i/EalwOnFufejxFEp6SHiDYtP3wH0bZYxXsWwH2D8StcimO8Npefj0OscsaNuazd
cqF+eH+LSATzBddew3td9auJG+k8MXkEq4y2L3eQimlP8b7oAEaD5AmYW9HQ8qZYDufxSjRs+J9X
xF/I2O3o85v46J/Co7gfUrXn8Fjtw2tEC1F3YuaL+dU/QeKWDuKuzI/Tt0yB4kLEV2TZ9mBfVkJw
Hp3ppXFdcBPCYb3F9ZuEhYigUATjjkKv4W5Db3o06VVENeuOxwgA7+OyuIuVtkCwle46Paie6L4J
41uM7mD12YFlxqOJLo54X7T6nOGGZzGjiJlIzF3yrXCCVVbpMTiLISsanU9embZgZFysaGkW0eCi
8Uu3P0E753j0sXkp5lNGb8+n6F+fs9vlhqQbHH/+IWf2FoOZzrWQ7nNXWOKKr53H8rEQzRGtyFB5
zA4Man2De590FKsSCpLcnb4UvRT5gnPGIwMQrs4LGq1kIWIq+BjLYpQS3NFFxNQmpjNx++Ls1V4c
X5xdrBmXGzFdEykuSs6voXIr+jSPBqPngOuJzu0KqNqpFC7ZG2tV4yHCP4i3ZPRCVj4+xGwiLpXp
Q3RKsWz2hJi1GzMmm621dk7O6WPMBkec6D8+Gvzom5WKt/jnqYGA8CB0fIkx0/lo9uEsmr9ZDdt4
Ixw4402+B53G4ZrVZ/wm5pqMFVhIJ1Ssndm+2GusVD3eViSCArrzn5PQcBZXZdKLxaFF/4qR1qYH
YdJ4l+8ohoj77ndiURLLFV7RPGrcCEW7oGmyCY8tg1esyeGRT7q3GOofdtIbseKLQWstpUOEwzGQ
64/131kGXnovRpv4q3icnTt5zlnMf1S4dvqiebSeCi89+Wcx9/NcP9ZEMd9rTDTRRsQFYoBEXr2y
5iJMjjxsy7mKfttvxVdx1MYtdsXOP2I2SOTu9Sv/JGYp0abyrWjVz8WVtgWwR++ns7BKivYTq4yI
AOyNWE/FKLA39LOPSV8Mb9EexGiueGzJvcmQFPOKeIQkqRYt7SXmfzHOxP+onrE2FtbaoJ26FWkw
ni9zDo8dzGF0FF1ADFvnNd1HOOsOW4NlQ3RrccOiW/U7ESSJeVY8ZIwrPu9STIXidqZt/99nKabk
z7lFLLW0/a04iEUc8T+EnWt3omjTtn8Ra4GAwFe24t5Es/viStJpBUQFZCO//jlK73nf6Uyv7skk
bYwKXFTVVdvzFH1sHsUbu+stDM8zOoPxwoAGsJcgGs5EwZMx1go1EldLBKiZCMVzZfvYzZgSGcjs
sv9Sz3ooXxlLfRChstnbTlgb8QmlgMYtcxYSXpGCkXWR1ZFLRAHiItjfdsVBVGKLxJRZ0x0N/GIG
xKdqBngZDCZz2iJtogKipbKbyF4iWimWoZsk9LOeZulCfudZ9FX+xhmPEApIceX2O6t0ns61cRW2
S8M3GAcgAbVTXKiA1ocPwxchvAuvXDleSKgDCzTOYudBVlb8TifIWAax1rL8p5uMV5FovB3DJgQl
s7DxVgR/wicrm9U2PsNbbcA1pEUMTk6VlTUWumLhNh7CVytUtFUMXL3fRPVj+XbrcIVHmVbXI5y4
5hh6TbyXws+INoXOWlif61DUBFXaQLIDS5gZiBqJAsmumETqqzySL+u2U5Y426KOBQZAbKmcvuyr
//yL4Z7QZCy3mMrSzcyJd3sORS7YfpnFB6KNFYdB+Ha/zeAwl2uQn3KKepSSpFUo68PXvNS5KoOZ
kuujDBBKbFuFBeO416UJZIuclHxvfyQRHRi3FX+UM1M3co+bpWwY8igZlWuxlIhRkMbKQhwUufdy
DbITGHDgiNsrmmvxpfvtQ7O8IcXcrFKG9CITj2IE9jgpQqd+5HXyDvE/7xIkm4XIygnLj70SjRC7
Ik4MjxAE5mQXqdizhZzqfUMG7p/FRWAmDiaw2Ih9FT28jLY/LmigODB2rMytAG1EOM/E9cXUHHvV
VBvvliIAOgtTkkhu8AG0iU7HH5XZ56T2GUO5uTq7KOMI5WiIYA6RL1wilokYp+MwAhhX+EmcxTq0
2LLoJfIywHUcjMpZ8nj42j2qb7jWI6EuZxacDUKdKMsjnN4qGQL5Tb0xfJ9nghSwIF2AJF6YRzmM
svR9azxZ6sjpYaTOkOzCt7i3IpYqH7nnzekY6FpsmOhzDS34gMFssMn8ZqXD4i2nAkbveD9mf2JX
go8OfxJsO8amleXukWcZ8wv2AT40ZyiyPhRq5ZDZ7eCE43uiRwSixVFJxkL+JaHJtzzbLprVHj70
PcThokDwRfPNnDeNRoNXE7qfa1iABz0upnokq57Fkirpx5Jh0XhGEjRyTfIoY/BHeROVksfsPGMh
Vu/H189/kjh391S0tyZnen+lKJ/otroAuvd/KlneXqFsREFLLEGFirYhI8Q8lteL02r4oHX6zoa+
BZ6T3//5JonEGpu318IC/CAObrtkohFpkG/0hr/+v+cgFPSxXeAwiX6LSt2/RFhkA7TXZqA93C2C
fMD9r4Z/eN5F8gqRHrEYsunercb9FfJaEW35jOz2M0EIr6/yuguJp4wt1o4ll+UEdAJsf9gxwwF3
swiIoZ/NrCCD5Fc+7W5NZWOW3UO+jx/NiN2KyH+25YkhLq3oCChf8wbAbhRIHub8UZmL840i8SVK
x5suN0MhT8jXXdsyJhJYJdxFSSH842tWb82jJABkyyAuHMlfRKfFbOQRw5qC+YhWZ+P7v3dbLj9F
48XS87rg+iXvPGIs5HMlvhSj1CzJNt38HLEDhDEsiyyMLJqcVTbuJqK/osFmkEfnD/bgMdc3uS/L
0B+yfLdthjJHRy6DMQt9MvSgvcZmyfa944PETuF9TuSmp4/iQgFuE2njJN6xL+k3F1c2SLm0YiZx
EXUUDo25YK7MCG23GbdLuQfiI8g9uN/p2yOWb0usdSGZKeIJQF088HMY2fFBiRV3ixJV14JTLAKE
PyUvMqPTdLcsKHINYT8VVTWfKOnKL/uRwaiFt3+qX8+YM/G19Mh5S2KTVejZPe8ahzaOry99ZE9l
Q5Ysp3xaxZ5RQVWf5FAXuHetPE31uzHAcNmo/SHIbGAxj5gYKmwzqOo1D0JZcXPFSZavdEZW8zOL
twt9fJibY/lI+eD7AWoOBcwW2y7Tj5QKAg3koaV68GRDvYZcTWhimCtedD8fI7QwqnxXwNfSw7af
m2i/6L7cW3EdRG+xB+xn/Vxg8tDDZ9nl26VouywqTkYoynJ3KWRnve8ddz9X1khs035eT+VYQOxh
xmTDH76A0kI5BoMhQiRG6b6cspDyGGeG5iveeYr382JasKHo0BNze4C4ZiemWgZ+OlbvxF9ghuAO
iP2TM7aCm17CL4WGiotMig1t/f8/0U5xIO4/5dy5m6LfaCNizRYEaWJJxfN2UzmJYsp6cot+Umma
bOdMystGIM7MKWxWBkubwMFOehzI1f+t2zmAvXhQY2Dutk0cGDE4w7WsXf2Ct387UzmPfHYZYePY
fDhXcWsvqFESdQ9inDMETMw6i3/3+Ev2XhH5f/wLMW2iBCbeBhPDInXRjrffTd79Tt5TCnJBkn0X
Sb3baIkX5P6kcxGaYUh9ne1mP5IveIbBHnvbxYO1asJ4d1++u7n732rdY3Z56h/7xc1npGjCjNYt
nL95Wn7nMsKCFSKQ5KdYqCQAz0Ui3SOaLU9UmBtxQMTtTIBfIIEwjAWoVnyK9ET/Fsb9Jn+ynPeb
t12mi/3CjOB1lOCMdKf3JfZcXAj8eTjwWKNd1M/vjvBdIsVk3yVbdiIDd3M/vk5OVAllvUQc5cyZ
AuMRQPVQXXlihMXbvO8v8mc5vhiADFJ4tI7g7W4aUYeXmgWuQ8iaAGETOZZ7KIusj7cLcYmLWH7W
OEnW2AgrFv/E43oqtRMQeXl9hvw5CMf1FRitBQQxYt23fKh8sTt64hZZUDkwmSPvFIdlPx5w4+Sx
pMrEWzgGl4e7EYNWGWsJKBZyCihMZEA5lXvwJOidX0DyWrsAJ4mrZo3vPq644FKhEUkRHRTZUKLy
TT4EocdBEdJQbBbaLB8K7BKGiFehJuZ4LgZE7pKskyxq93Df8hl/5DwgRJuXZWjseAVBifgNskA6
R/zHi7jrMCzlwd3DuGLy7tYVG4CtLaaH+XbBLD+DdsvDnAfi9YhvruOZifsnrp+Y0TKiSZgIWy5c
zlRkO6/gkCyrkLY3nHlOWCEIv4cqEqyIGmi0zOaeGEoNUyU+W8EFylKk89OU4Vq2iJo6VDpmXIuP
LOK7KZeaFH4m8aw4gf/8pLFscYX5nKcl1KX8BGqjnOHwQxw/cVHlxbuF2BbJaUkiUzIc5PJG9cR5
PWxA9hFLUyzhcFgaENe5FwInfFneVY0kF5I9V8TYslUMybACfXfLs559k6BCfFf5i/wr+bJiZK3N
OOU5eZcSKkvdGy7sxXAkGCCqByP6pXbzwWi39Xb0XsMEzeQjHOnr/MN+OG4fjG6qJJ+pCahhCD6n
elgd4WtfHw+fTfGe1BMbJ73xkyK+EkZl/gDost0oBxNoYeEO95872qIAngVhEIx7GGjFoT4EKU0x
DDfeHWRAlV7OXKG48JDNXdzQETAMJ64/yNIyrKjE+69deF+qekRVCGC4GTOP/PMFrOpCwIdG29xl
PXlITbBwn9j7I04VII0S6A4ZSgeTY3aM4Ndi3vIuNIOPwUfJX4AepLt0Rh6aw9PKV/sMcTtPZzpv
ny9REoIQlNOKt3PPb7TmnagsVovHlHhAXHhQszb7W5hyRQaLo/tT7ns6TsLiR/qwXdRTusaArkSN
7p49b/OHHyt1lC1+JiGSE8F7DpD8cUOv8KQdXT9arunA7U4jKAxNXx5KuvuwqV2RkvyDfMMDaCDc
8A870F/pQxlJ8sUOLP/0cXMjxIWwYtsrPhz/LjUWUmAtlbX8BnWuv9/QzRulM8Y607ebDFqxJRL0
tYVj7v4FaNvsntLjPowAq9A5psMfSfdQGeGw1e2d1Wj74HCetUyTjuoPhcdAKSkxN4VWCZ4VuT18
rUTYDzMlrp4Bg7y9XImVVzkMiflFPQJqmgtk251w2Ff5MDkAIPvPrVuxBLeLCkBzmGmvzg9E/EuX
k+Dr7DO5OjG52ILfTP/cBLVxU4Liti6gECxaSU59kJ/0wXeTtZR8lRIiUPfPsEijK6+iWiaXu4+U
H4eI47NgHPmDMxtxOojhyHrl/Bi75S/DwHoVVZPXcFs4B7lFEkDCmJO6+J8sHQEjSG6vCmKbcjOR
RHsKbps6QeSuI5ApdsgB935CQ+fOF2NCOQTwQ9e7C4ISAykni3iYtSPwRm7rzIntEf/703z0l7W8
vZpudNaY1by47TN9gZCyg3blbtpJgkdcj85fb7eIdaHE5y8C33v8rMQCgbCyyO6R3rolowbBgtr0
i7IA6HmuLfRlumpWyZEOVLf5kmBYf+qfiGwXYtokqpW49la8uVlGObH7qlix3JOUNKF1c6qQgJT4
XCFFLLZPFk6i7rucyk8Wb04kLkIQK8iz6avgU4TbwPFhIRpDmUYkzbcvVpjuubgF4CXYu48wOCPO
fKodDOf7CDQ5EuUIA+z2Bfk78Juici0pFql8KAupkkkCUjLb1A/5vlXS4iobSV77XvB1KKrJY1Uy
7eW0JuCmZnn1zrQzHCfgWKkrSS2LNRaU3vtmsFskfP2zQWjkjIgPaKeTm3yToZsi1BMZ2l4CW7iQ
i5Yq2E0PeLS1XEYSJTpgZFvkQVluH3Q08OgNAx2x09d/roxr/+mEo5PBMmiXgVEXrIDvDXn7pNw3
pn7UlxCiwUZpjQCyDT9P8XbyqH78+ViD//YdcSywCob8x1yV860Gv2vNQ9WqHAsU1j7s43zcjRTv
koQlOEmjwwTE9tZXsKGpO61frWij+LVHD+/1AfD01N+F+Yf1FzLV//YmDXQbzgh1OBBCGvtbY2en
Z5cBYw35lE668rKid9g2H4z6L0DwmvObSze4dp2mKwiowWz4tWFEU9TymnV5vyx3wfD8WV7Dilyf
NXJg4HpT3wYPbHi5jASg8ODPnbZezmyE8AW4DbMyBx9IHAUz8WFc/W6pMAIC3CAwW2DYO+5g1UBr
sm7HjiDSaDFqM0i9LgU2oAGf/wpwrIdlBE/MdjyZCgougJkOBMyCIgENjuB4gkzk53SxzPQ3MCyG
id/PB0BceEZLVFLTJOYPNvuQvhG29JY2dvc8Kguv8tX48GzBMZLPjo+7Md3cmDUgOwPLcutmVjfB
lb34AtRmAO5M3q6OtIAD7TmFdYdGfxA1GA+CzAW6pTI+rMFZauf90T0AUBvTX2sEJaBhtEQJ+RSk
O27vH3X3kHkWyg3/oE+yAcxu21Nfd+ODbzXAPNOVCGKR/UpoQGM1jApgd9K3T7dhPylVd86Gbrrq
yc0OXgeimtsOAJxjQCKsflzmTFpohfsKWjuGcahMaB0/E00DPQ1+WeFmO8Cv3cucJlXp/t7Oiuuz
XcwYtlHG5/P8ko3KpzMrlAQwN+DubO1Rz4zeun9P6HaBhnl1gF6ckZg5Ve+/aJf0HH3rcPlFxL51
9TWHKtNbfXhd7rfjgSCPaTCh2U850P+mfQgPuycl94b0aSfMIeyddjmoxiYwVYljRAxNXfWflkXT
Pb35avUX+acp6jcnh9bDh8tMsLA//Sr/h519uFzyBPnXfJV58HR0fVAWdKyocOFZMQjfFlIW65pf
2nGRxnDknGNLCbN32iVM3Uve+zLoP22oGI8soNc1QdJP7Y/m7TL0TM29kiP/ae0ht3Yb/dFEq4AA
NKMKrKgkVKYtrbhQx60v9KJrAahfKQCiwX6jMsAVF7bXHTx7BU8l8sg03QWaNCyUzwxwfp+z5JYe
A+0Q0h28XzMgQ5MHo3bwQC93Dy19G+Pzi/ajCpL30zFyAOXz9pCf7aml6buoi819AFOUDa6cHjji
GbvHx30ZAUhKLwCS/qFNLm3E09UcdgZajQlcKEqlkGAxJ6argfF4JcyFtYhYy/GZ31cBlA00Z2Jc
pWCZj9dHzT3BEU/+TfMyCDbJIQMeCuiAP2CsRPHgeQeC+jpj5I1E0PNBD2Bzst4H9M1RlWFiEOhe
1wEWN7p46vN2Yo6h+HTGHd0crX9+ANcJB36EaF8IBDQSXP0xyqdGfA37J5Rhu9j/tCKBmGKAZWqm
Y9uKukAz6dL3UzAgL2PyJ5en7hocR8ett+52rvZgQlEBHeOD9Wa7YFgxP7ElnU5z+gpU1Txx81mX
+DtJSimQb0ueVsCs6F1hEG+Xz/vyEQTSD3BZ9DdmNIAlAtzx8VJNt9RTgGOqOasDzNy0aL/nqVzZ
WyNx1pVpEiaL9nH2clQ94sHa0+FNXD47tqfsvUsVatmo6CZEnRsucgJ4F5iou/cjcJiYDNOzphT4
cbARoC+cUnyP8uSlqwtkQ0ANxgwC5bYgpR69gpurAODu9X9paAPG4L8KZQrwhWGqfDuO9Lv9q9fV
ai/FycyqZHPGzymCKtjOjBU8NHRAM5iKT+xeQn4J6uBE+9gHTezeOnHXtFd/RokXfX0xNvxRueHs
5akgkiSO9Ce5+2K5qseG4g083rIGODnYU/WzfdtPvOXzdGpFrW8jl5r3isn2gNahW73znj+/Mm/Z
eNHDAzeohe7y6mb+Pjh7j5vSfe3p9NO8MUgUTEzY3l8M3+/8ChPPRai2ofU1vjOX5n1z3YJI1G2e
4HNAZ93Wo0XdP05neyeyXMu1Zy8KLUVexgtamwc5c9Un983w1qkfLk4gZLhve+8jzr0Qv4/p1cP4
RC/t1WNILez9RYzVDHbkvdxFhZ+Ug5wPHv4ESBVc5T58AT9+ARdwFwxnPvAq9Ny5YF5DZuxuD8FL
VYKAKlZs9769etqLDBiEhau5a0ACoy8LKUy9eNYGoEP4C82NY5z4ZTQ1XubvgUvFBOboxAezQl0s
p0O3Caq9/3pwIUnwcieiBV9bGS7jBcFmrLpJOD75DCWn6ugZNKEfDW0CJqS4rjNzVs81ERjTBRll
Z7+kk9YfvsxLd140bg1P4nrovoKifnKi1/cTbfZHfOlHBp78x8fRzl89DWYrj5ejJWc3X4KbNPce
JxMu1sFZbwPI5KaT0cYLgGl3p+MNkw2ZP/rxty5W4zebiQnM6BC0E/CqQT35Vfavg6o3mt7olkbm
5u9JAj+NMlOux3VxsEPl+Oq0NNC1/qGLBjO9CpQuLJ1oD5ZmARdCV/hgUMgcMLg/nf0FOdvu+Ywz
1M/TFm1WSDPXH+ccF6d7antAQuFJ+nT2UAdHJZO5le9AbZC5SupLI8lHxvin6oMrZ1eukY63eR7r
B5iHBH48Huye8w4JJLVuT84DKvA7oKxjIM9rmrXzS+0dKgFvLgbzLZ338DiDUX9OQLVlMtljazs2
kG9OhwyqDv2WCUjHJwaBnN1mi6TnaUBTUMBYVd8DrCVMhrzM3AUHNrDWy69jxxoPmqClPQh2MgbV
0cmXbBiml2DX+cPCOz42INj0PuC7pyzEsSsY/sPBOvt7nLzEw2PI9uReAG4JE0Yp6dxoVkwdHmkU
ApGKSTkAZ9KrE56tvVcfONSOA3XhELz72RUSQoBe8tkZOL6zDx5w2v3YJp+J8zRoRpq+OF+WjA6b
+UhTpqkCFiJRbtDQz+cs6nRzzgNbDYfb0FBWQ2vDHC3YvTCNMm6+XbTVKgcJ7l2nGZTNxVmcjq+G
/uWc2fjAMd4upm266c8/emeuK9PExnozMjy2qyDbB/V23NiPTbewkyDNVtkpZEs7HyGggnAj6Cy0
anbezZjk1eGpHvo7/Mw2sgfe9iJ07aeBr6VgdW5acmipf1HBnQ3sC4PH3j6BiDDAHwXyc1tKXrv4
1N+Mvd+aJJiEKAk0WucNNxWoKfLevV+CqF27uNJsw50WDCiosNNCMWhGg904yxDkUdKOLDza07Qw
HmvSUpf0GO+PZO8UgC8A0KkMmsgJhn/0hglSbXhmXDrzzBM3MbKz4DyMu/aFoStAUF+q6/oAUnb/
kEMurExspvrNR1t9qbKn9uI7zKGS+aLfasf0KaQA+zFOfjYx07Ahl1X7FVVqI9ZARoEmoPX087hQ
XzR7Ze1fz9aYAO7C9k/bAS2zgCR2T42zupxGXINlM/DBCK1QVSJSPSBtkEkVD3BZlj3EVECXxFkK
kj9Y1rKeNeNzSYiPnxST1Bkp9ko1lwd90VvrajeuSTvrkZ08tcm0IdfchSYI7FRWKDzWy7YJLtns
Wvu69q41TzazSqbfgfDMDG4aJBrFHDB953U3Pqjgui0G9qyHnCcrgy1AnIzw66NWn2daqB5Jk6aD
K4AqetjqzkIm1Q8amylTDzhLH0PqA9rKnF/2rvHVPWsM6D7p86MPqcvh8TCpZlCXHKFon1WvaqyS
G6MIBBQA6Igb+0fJqzeY2+an8m4skpee7hSYTkjVOm5HdIFw9t6FIaklQM8XXKLTogc2dptlo6th
B1l7nR2KAHGxW4/o7TLS8aoEzK7tiA3h9WpXJc2BpDFxepa4jBZ+sRHreCbQ86HfP7S3K4m6xB0u
wBMdGoH5M79OqrZdJFB+p8zfnYf4rBB92BZ4EIm386xTNGR4mPnBlkrBFq9YsWFOvUzSVhsf4cVR
eyNibrhjVp3RWljekhPuvr6p9dprd9OMWdX9LryALdDDx/5UQY+ZXZgHX+22s464TetHhfN02r2f
tdkZTpYzuAjnrVvlFirBfNK58itL81QYFIYj7RAoY4uOe6C1sOz5qM9HejK6Dlw4bI2p9UXFsYTo
c6j6O9O7gjmy87JP86mLmNp5t971J/AnfGsznA6mhKzxYNTP0on+3r9vgdhv3CuMp8cATpm2YUTD
gzncAEll58XlCRLkEfIz335my+ELa8jCb4mvGPEmRUcm7jE9kymP1RMMeiFwfFRyKHVOqc7Q6lhN
jmQ/h0ExMZcFhqDfYLi2D82VbWShWH7VhxZBLcF8dfZz7RjjtxdAKlJ7ww2Gk0gictXdvl6XwJxf
XOJaiFtsYD5UNn64h8GMdlvkzQMMbTKIgc9ZDUfVslpeCLnWu8+EhAFEz275dZjZ88vGmAw/DpCk
k3leGtHJ7scpnIPm1YBD4mtgx/3HmWVeweV3Xeiz4bSkgLl/hNiVyvIrQSTj0/krbVJPztdlA0lJ
8qIALPjOGmY/tp/FOju79WJYRKUCeAfudL6nqwYN7Sg90C7IKPS2LcZZ9VjCoJlgY9yrBvoLg3Du
9eKe4E/hatl9wSmk/Jj6KiTqhCGCbeYmDBMBgGm45gX+Dhx/H63D2gHBq6mu+aF8bH9iy0rbLfjY
k4eyYh7bTdG5LcA+JF5gBMQ/apYO6fVj8t4YPyvoadSeoSJSBXivvbnOr4BTUsQ9AjmsdRT7BuyN
gMeaDTDgIRWI+jhqjdlAeanTMriivXv9Ic+eT4OVqjxu6UGCz+msMUKpl/6A8F+v3gx7tW+AcGZ4
Emr6w6rMDNjPkSN3xxo0QYeK4e8Nj8E+fajhUdqT/sRnSx8V2D6KloDXND6ABSBa2sPSuCCOBZal
queF9bpjpQt/eBodTf+ihRr4jpBohA7jN+cQ78Ku4NGatMfZ9oRbMtK7dUqfOAVj5tR6PzEWuhJ3
mFojvpweev5vY5V51dIrd96F17drWCV0GHDpBrxMhkUwrCZ2tjKtadX7+4Y9J2rAsQSH98/+/h0V
8lumwxyqzNwxfQcBqS7+4b9iH6cFnEDprW7z4l+DRTZagEfhr/deqIdvL09J6T7tY7ZpvOy3AcEY
XXX5fPGxOEWhBDw0UrsvLQE8LcJvTyvHX030tSRmvcmMgKAZJbM4TtyB4fau/rELcuCSB2u38qev
9TQIKMEPll9Lc/b8SsHVm17cr4duRO04mg6gKnKDsR3O3cvVjdRwPh+GXtCeCLDVsAte7XBDuppC
Tzga7yckkmaZTykrXK328ZPtTXCz6w9vlNKPMhptvb/NPRv/nWUFuRDiegYxrYE6+J6AvejdcZDr
ZreZYGei3eitDfyX5jXlyD8J1Xw/c2ez2WJ9XqRh7z6Uk6/8ixnfPnIJDNQweYXyazXeByv9L8kr
83fh7NAC5sseMBU+/J6HHSR2WjUt4WwRSNj1RnCGHHsV3bH8JIJ9e9HdySFufKKnt8KN19HysyOB
l3ifmYfeu0yKEIjaLnlzV2cYeTN/7yK2U5clPxOO/jhQFNDiP8uiIXnb/4giA6BwxHL6lvVNFE9E
4OD5bPcbn9Mi4bYjgB6GTXyAeIy5bknN7IKYKnn0bD8e3VdHatLHuebN66XqeucI0H18h+lmS83e
e7+6j0nmUZ3BULnkFsz46c8n/B/schNgAGtgg9xmIwOm9S1LeNn3p61ZHq8bKiTuDG6c0n+zwkVY
RPHD0H8Wonl2Kms8PwZjYr6/zDn/NlS3uMMGjIxDg/HAX1X3lAwuij3IrxuwzYqfRORzDCGHXz80
o+jiLi/B82fiTd1xHW+aWep6/p+vX5fY8PsNs4ZDUiamTgipfpuBdMrWMoqu6zeDWevZM/Pg6aj4
00WSfXbEuH+8YDcjT/GazUAvARWK5o8lpCS1D5UMeEm2P8999hd8Ktd5bd2/3aDfDCqaIOqBdkcV
AdDYbysEsVubWwY3iBQFvOiLmeQDthCZId/XsAlut2VFMNS6q78tjvGbxbGNgWqCNQ5i7E3a/2VY
rW472A9qu1smDa2IL1a3D+ss0tbsmBbJDDpTbLplcu9V3fu4PE3hlZULtAV9W2fAf2pv1wDk5g/W
S3z0Io2O4PZvw73p2qp77FxzN+rSv6yX/pvKyhDYUYDBuZ8qAG6/SlRWyf00h/tNPZ6cyPUQ1zJb
TtXO/Rh663WsBBHNXp/PB/eTIgAABK/zQTgfD0fpmzGikPpFRsT7i5gPRYq+SRnwoxoyRlkNWDlZ
6H8t5K5UzKotr/3mKfmpc1LbleO2T29rahW+5naQEozX7c7TxO+owdYSjtTePWAwZm+avyYvHE3z
eLpL3Npxn3FuBDYCukLXCDckJAQLApoSdetbcI95q5+ypex81XIP0slh/kUubvAm/7kcxp3BYLyV
r76NOw/UeqDn5vC6NvKlMviZZM8tPQo2jfDMz+Jp2nXtt8nG2s2KamXY477YpMf3P2vubab6vyfB
VD+IpmCP33AG/7WmZdtfjLzXobyC9znF+x0qykg5tpMhzQwdxSpbIWBPfirtLvrzoa3f7JvkmoYq
ABAUCiF8//V2np1r2x/2tbrZQs4ALAZBEzJGJ8WaIUnj7Cn6w+SteGfL0tbr3o1h/iQaIRZcVn7Q
BNPqZQlxae9+0WR8bYKh6eWn0DqOyIA/ZIRY7oM9nZKMY18YJ8hjUC0atq3xablpH2/7V+KPdgvu
tzqc/YQYzE3Bz3Prv2RStVsZ8vsa38ozrLCtYyZ/vdBua9XN4FQL+MeefcDtSAifXJKgqqeH3XoG
fC5ZNhcwvY5F2Od4EZ1/XDaGRzFPfUrUBeBKx5jVeQOFdGyBB+c2ZGJxx6ian/2nRiMv3XwycLji
RT5G5dGIGn+GC7eurhEJrHqxoxIx78mIkqKmx9jxtX04XH+daDbzcm8bu463TGJwAXHmMYmAkkm7
G7PkOknpz6M7Hy6ec4cCjnd4AunPDF+LmBja7eabUWG7471bL83EI8qjwrKAjbYcA66FRq2uKFO6
UlWXhh6GbWv/kSFqt/3BraDHIP7Rp+6qf/yzcN0wzr+v+QBoVyRaA2XitmP9S67Px+thWJROz44M
qMt6RpVx9GZHL87jS+OHCjn7cuQ+nKLETT/Zm7IN4ycdW3U+BSaFbXpE6RjXHpPAEP/P0ZGr2PnU
s/4iHL/xdCxhMQeDFfAec/DNzvZ1eyycdpdM9e65Oo5Byz/1cyCc7f7hzwvyG4P+y4G+eSjaYZgX
WcWB1G5hgQlnOy7YJByJdCjtM81u9xfn8ze+5y8HlBP61w1Qyz3woK1+mDbX5135vt0ePecatCSX
E+Nd347+fHm/sSWgH9l0G9B5MRxosv//62htmRg7K9Wyad4JZNbPHQm9AwniPx/lN26OBVGICXYu
CL3URH49igbAhJOkByilj+MzJcCr9VHCntZ2f0N6/q1Y/OtA3+7WMSlgULHbdLq9BjbBuMK0YTOq
zQ7EuL9BIIsz/U1Tfrmobzeq0czLsSqhfMqVZ7CtFcDaqJvWW4DO4HsduMkeNGR68PBVir/xZVm/
29P/fXTz2yZ4SCsdFS73057aAoD+3iFXyVanoV7N0k6jA/Logws6Kmi8Va/lY7P3Tz1kSVTCHIpm
GO8OkbKVMzBn7SOwKMP0U7sS21BAFgzqoz2IbM77raD02u/P3qG4vFxalQJoPrPMB1B7PGObhc6Q
xuedPtZM2DT2kC7nxtRJ6MA9atM8H5CupaGB6PW6Z7b3CBVzS0WzhRytZvDj0oc2rWTFoPEuTu+b
ZLVOyXHckH3d4wtndeunNuPxbUPSZWFSLyl13ZW3WdQ3GtUIk4LUE/DyRUbDyBlbbeRUaEm01Fjj
8zkddQbdS6TJIbzza8dwBY1715VULQ4vJ4v87nA/rlo9NMHJJuV4JA0Y9c8HKtTJ4MfeOfgHla5h
OI6BVyWbnofn7kej5Q9Klq/MjH4zcumVATKeCWaXYM5b5TTXyFfCV5ia8S4hn6meqfCANl7Q056W
LuEwUKQncqUqOaOxksT5RcOFBw1Vq7isITezGBv7MaeW6OWkQlVK8nswBTXmOTxYsDLq0H4P20jp
6te6ZLb/Wlgu/UQfOl1tNf5t1TlwNneMFrKpPReKNSlw0Urq/TWVv8H2AMt24bZ6Gl2u4M5ek+DU
QGFCFdmqS1Rn8GBfxxqV7+PgQkPtpBwwza/THwP1nwG4iF2A9JBPWhKZTkIPfL4A2cghRtwnwyhH
Jgz1Es+PA5smzRQsy7dtfWEi7jwXqD46jx4vljVurS+zzYKr8eSU84YmmNTIFzW03Dujm9jWMcg7
53bHTXJ4Rl/Ph3pCCXvgAx6r9w+VXs5yEEAdKkWlUYd7tXhSdyByIl7tcUhTAFRmDiTCKmSObeVv
C3Lc2/wUOadh0NGsZCs0o5oHaGLoYdimvs4pCfbhIfeP+z10ruDDAkhT1cnW7YYOzSv00lDEaC7+
2f4YamegFlcU/1yFCr8Ie0bbnzFOaeMBPJG6rO5p3OM+Vx+ShCrtsVUj9XCla8F+uViMrCpadMK+
twNnnB4eMxKLKWgfh65fQ7kG9+tljiYY6dMwBW+xugQ1LnizX1+bA3pBizy6BVt1WvWTfJ8/JsmW
EsXpuTkxwHB8aRuIHA8wk0LR1Vf9Ymd17CQm+DqH5954yhvuTa142eDN3l28vjpGZRtddUICNu0d
oeaVnvlqDPImmL299pw3n1alvcMzBdFcHoI6WyOYva0HXUMt5TKY4etCCnYAGMFOvk4d9GIJ8w2p
QieFrEpZ0oJAqz/qW1Kx3RVfgDdHhkP3e3px47oSatcfzYEyw9XIXce+zM+qMR+kn9ZxZlhmlJ7q
aX1MPLsxRicNMBFdobMrd7srBfY0G6XwPDgaLt+OKRxj1WbzjuSnWhYwk3rOxQ4Mw3gZtN2yBtXo
YtJX0B2i05D2QojLMKEVGf/EAufpVC9oj1soZpzkKQKV2LRa0CVkPVQGQVPDBIJtfyaX06RTT6O0
siZEz5EySKLrPEfeq0vmI+Aj06hI9yiDSQsZoamdHvu6+qlhKSwqeOcKcpxSrUgUjw5XDb6g6tEy
88nR2gbXIXnmpmjIk8INTStH91TmPRUgWtLVjwGJ+ba/Bk558UhhL5ytFlyOOLVWRmr7YVtkIST0
nUaXTUJgvC+ft5oRXnaU4WmiV3s7ypLjgk5Ety70GO64sPk/zs5ruXGkWcJPxAgABGFuYei9k7lB
yMJ7EIZPf77WXPwzmo1RxAnuaiiKJFx3oyorK1OJnSQZvd0SBV2o8FQXuMcNLxgvrdrauWMg3Za5
M+TjmXzTDqHk2ffKI9CmizynSZBueOM9klvquCZIRCT8i9qlmLW4AsioTN8o8Jq0OTSS/n6TEeBu
avwrWYmaCCd2NVml0d2qBpRM6ycVedhRjyKj9iTmu0S7f18vfQwUlRZuj17D6pdnIca70Xg3CWWo
SdTcWNEM+mLGTOWk2xdqN+fujNiV+W62spDh7Z4a3JBpZ/Dh1Wd0ew3pY9NDj2Y9PRlRO1X8/vWW
Zfv+cwhHc7H0TOLUmQxYseb4hxFJFJSLvBSsu1ZiO5ZNp2i0taTqi5DZPkCzudcfk/vkudS4Fw71
LCnUh0l7vKe6VdXDSjNJKIb7dKLAKVbHU7ZuCT9WiTQk5EgDHemtnESKSlGy1xvJGeO/ODTMxTG6
3zmzawQrKBfjJk2XLW0ZXljO1CTeFaq/YDWVmmBRBRpS1PkewNXSKKojUw7QXkkzPb7ZTRxO+0Re
nIwcj9i+dSqIbHU8evNvJeJ+oR3qxVOaikOXHhXFjZSycqpBdwP1tpJkFH1xktZz3S7on+DuiZEw
ZYzeHaEaFpvAAh13X61XHseSdjb7xLkzw5Iom6saMkRB4iIvq6ipuCH4EyR4zX2dmJyrjGUGuY3s
Vc5LF7sJ7rrqwfQL09IzFFrwexRbMbCRUj5uUbDSYoy+atL8wiiR8JcsFv3SVjrmtT+mHwxbaE4H
Y8S5B6VdlC9yMTgSQ3esbAxmTZp4pyaIlneTkP5en+QJQKMUPpnYW1oh5iSS5M09TpyXyVyBu6Mk
A7r12rqesDKN0Bam2EyhmPJiWWH3nIzgZt1lg/pCtzRK+TTCr7S4S5TtqKaYErSukatA3AQ3siTW
CuX+0bWGm/h2VgwLn8BHMo7j8NH06vdRmR+6snLN+42F+6MzyzX2zMRsr2WBbi1zi5r/PaFg2lFB
u8MgG+Jq3RUOqo67DimzuQSOWuVIMJi3k9dkaymCuhqo+5YP8jUVN3F94l0qYqIWZkLctK6Rm6qt
jKg0dko3Vwgl4nvsVO3EvrWa5bfRquie9L6ecx/GX7ln3smJtMCx60r1aKiDC7EzB8HpU+CgxMVy
HPnn23hAijijUDMkLHh0/HgVGFGYzzwF/iuWaQMHrfuV09TUyDz8NDvWWjUzQ6dRtXOu0N2Qnu+a
ulL9cBYR8+JCKi1uqN1Zp4Zir85J6qUarkO06G6xTF0u+SgIYtPbKpb0yInzEQXAicrdctXGV4g1
MUwlA5XpRDPmal9s5GJ80m+oIcZIiAf5OqPzhjNF4MaI7kx0/kyJgHhCSoHTYeaVJ7OSnDbL9//O
kv4j8zMUTcUtSCh7yt8LSRgKj/x7d4/WpT7BQXipe4tO3RbjiYvsptn+kJP9R6oE5o5fClk00qpf
Nsq/ZX51NA5uVRNj1STXG1zq8YjBSiAoYtcs/R8gu5+29S1VitR8FNxVNVr7GNiJKAGWym30UoXL
Vv2B3PtfJxElQ+BOEOvx5Esr8bfD6pVsHIzUIF7HWmupt4rFBbbnXA56Kl+bH6VSvxLkb1mggS0j
2qWgcYL7+GdqGwdlqHhtFK8N6WxIkGazpY/SfDpekVD1CUV+VvT7QBq6jSt8zgn3/j1q/j63qJia
AtjFcUtR1G8g2ZCNm6RSbsFaRv8xeqmjz4plLzMnUFRf/70pcSx/His9CdClDSomjJnvYIEamkZd
a3UIm8lzgCe09LXXnlJVpGXCJwXTrR8aIv7r4H7f4reDy/1qXNeTgrSKTDJfoWcZKYjQbyTpB5iH
sfFfB4dAJGU/nEc4n39eyLJJb2noZd35CsN2rl2qRxWtHWSlFt4M5ptTz3psbEVXr2j6FbJqQsTh
A+tR8HO6fCEsUlhTz1DqHH/2S1jUn3VPiIv66AgAF9JHrNKjKvqX440QIWl5+IgtwF7wP3j6IZp9
haYBf3hFj4HtkTF+9POYyued3xBxpkklRjeVlI/uZtgps3Imv8oP9COjxhBN0W2ahc/9a//15WjP
0+9Kr/HMnN1p/uOmjaYVRFhapeJpNitmo8WAkClks5nHftL0SO8fD/FC8SH+iLw67BDxGjLpULmn
YcAPfqdLkH5BuhlHfIb7rvjVpL8vsdE9Fu1u9FTVqwkQJtQxS1+AVsavg2hzC2aTM0FdZ33JxOEd
/SB0i4RO36/+pXw+OSeP1fTfg1f+qwqC1SJFGUYwTlETwxAg1W8rg+L1Qab25X1dB7aJimQ3hXrW
oDxuWmq+G+UzYZee/2AT+3ed4NtWxQj/Y6vQkEIMNNZSutKlda2eQACQNqYDAw+noF/AgPj3gX6f
pRQGxIKACbbEHDW/6ynXlcGBjsxUePBJ6bK+P3+5RLl3CfppBAD+g63jXwa1YoNInLL2kA/of9Xx
w4zTKpVSvm4VuJ/yaNrHytQkoNUwIyGZHNG+kNKjUObRRe3xiqjv1zK51vq+bHsMTOn9SfOYDPs5
kmZN1OJYjwlKSZur0azud1iXEbqhI2/FEtMieI6XmHfLp7HcOsHEwIrn/sOS+h2u/HVANIhIBuwE
WAB/XrPKl4ssGhfZupQ3OUY/OqGO6xWzf18n5TuA+LUZBJtliuBjYbD152aaNNBLP+/DDQ1o3ibY
9+v72pymCIPpRxNSf2H5a20X7kfLclqBskEH3o/3P/Wc/UUa+L4b39ZYTfcneQqfboPS4Rp/Ft+a
ILRUXtiF8FmIKJlkLFQBQnoPEDGTFj79h463xzIw2902rWxPjsPem/rryeG2ltbq/F6CYWCx50YX
g4hMdCGGO0O0pEcbeVH/NMW+T2wOYKKJGpxAsSV9/O1yJZ5hdsWkQ0olhr5ITUY9GNpeNx3M8yZU
4pR1Zq41/fDvy/c90Pi2VfUbAFvX+aTD3BI5kHaWV5jYfI4TNwk3HstLGP+wsa8w4vdbrybLTC66
A4loJKKbbxdJCYhDJz6kW9JRismiKqPwrKQe5s3ET//4TEfImjTbAiODaoflMpShjz1Zqa1ZEGfe
CguYy3pSIaVQIYdEI/59gQjk2/S3O3QFT0WnhGRB/Mjs9x9O1/dKw68jmBgK4S2NIt+Xpa40Y9xu
4/HBDxeD7ZB7n7znSTnvkMHCtWlQp/5oHYQ081v+4IC1pvN2jFj12oyngWJpaE/S23GDBbj1yrd8
sMOaep9mYyAFj3VkF5StvekoPqm126aQJFCjGaE4pW+Kz04nLYbA+JyptB1lu5i3YFc/shpUJaI9
RFmyzz6e95INd2yPbcuw69Id4iXeTkHF8G774VFxClreR6tJP+10nFCclMYtTrxyYNgZ7nugWmTk
1Ie8t3+fuq9a8t8XH+dOit4YRXynqdRtFJmtnzRrPNYycxYGG1wW4SBX+UI4+ZQY6QbEfL6lBttu
Gscwv4sPARkEGrRHQUumEnFPYN/9MPX+qtByUU0ZNX1WMYhcyvdJEMWFZjRaF24mKHF2INqC6xCc
g7W5nuwhSY7W9TI4e8vbhi7J0dFXreKVCwVltHoYzyBLwgS9LYy5Nh8WhrEQi0e4I0XO5/8+hX95
kMAV0IzJRFYlblYSnjh/rrV54+OIFdeoyjIr3nAaUz9zrDg7dwRdFUBnPA2A4F/7VzOFzTrrEFv5
uB/Ld/V1eDUN13/DIrB/1l7HWGvhNXMyXlFwAKOLPmCA/ntfmQ/szJ/Xm53ltmOMMeAZ699JN3Ls
QwtKonLtQK39ciYx3zzk+FF6xs0dJXDq/nO6yJHATfbRPkZPUwVVXvfrelvsb/yfHmX66L5UxQdU
xYV+pNBhFvqa5bW+JudkXx6rfbcdr/Oj+LzoRG9QfeZSbat9uey+tMR1tJwmM8FhA5N1aaroxnb1
Obw1n3cqA4n4r/3U3rRH/ZN0OX4fferw0MVzyMLjT+MNuPVRekyu2k7bYXtwTo5Qm1fpLj6lu2bT
brKlNhcSLwhRTAuiTPoV6dNCV88O6bR/D38Ijb6S2n+d2W/R2MjrfTXX7/k6wAXCavJobnQxdmav
mXxpvYTuCfzQk8OoovZgtR4y50p9AqWKYzx0+topJ+iFhaMfCDp/Mx0YnjrewLpB/9AYe4pvtzDJ
D6NGV7niwSJA5LuidrWWBmv8OH4srzeuV3GOj8k+2YfH23UoEe8OzpVQSJ5VU+/FnGMpuPQ2yXqY
mWv93NI540pLjfwFVPQQHkuEA5fNo2IHduwmDimCW89qEoZ6M5lTsyR58BySGTBnG1M7uKI1SlqV
2yNPUy5ytICEpvxkpvMYUCpCrmperLy1vIU1QnZRL/TrzWlt3X4QSQYSLGiN1HwwX1C04MNCFw3h
RVSJRjMD+Z4clan7Ut3Fa6jd2+AY7oNjfm7pINt3C2Na0nOPmMPKXMiLn5aCv+7bnGrMk+Dp4gEC
f+bbEBhreROWd6oVw+zm6vPwo160s58GGhHc33P498182Xz+FvfHaaCB6xrEkC7gllPT+qhWLI0N
FRwnO3euUGwWlxF+86GmY7KBwgKN30mcmI7bEOWD2/Z+poPAuTsjGvTsEoJW4mSnNLaiKaLgqOT1
cxqh3GhKP/WUzpqT/pA4dI1xjZHYw+7uOT9UJ/MhdesD+hlubedQVsQ3iQ+JnzWvZtNml7qyA/wH
FxmDDuxdBzffil2ssb95UK03bChZBLgocIdV6+OjX+Hc5CKC4PITtgxpKL8z7S/nEpU/E9HQ2wHM
8UkIjqr8XrGELOI5MvLZ02Qaz7Vr9FQfUcxdeEuiy+HFn3cvzcL7vNOw+fVL8u7DeBZ2R7m1owXF
QRxAcll7iWp6+kfRCHBqW8MY6e7QUnrmHkgzMY4FHHjk0IvL36OpiING25zcPZ0FU9E5quwN/kpn
FwFQb0Orxu6HkeuaR+PrM0CJUH3FiYoFmTfgReGbFE1Tu4X0SCWa8xfxRaat0KFJHGybPIDOIf62
cIBHB/XrXWJ3dLe3zqV1Xq+Fp8meSiHbFV9CZREysLApEqEYDbqcWmG5JFpYcXDjJMtEbf4ZoV+e
3+3gKKI4zVKmHp970ayHB4wReUpfEw9BOY620hREnA/vqVZzQWB98X3QiqA72rQz26dtshVBIC5O
4qNjOzoi8mAROQiGzpZ2AxL3FNYe7rsiDuxnwkUJF5N3PDSBD/J9ZNHLB4G5sJEchfiFWogdOtwJ
rU99j7q9PUFFYeHZppOvyhVYn5PBZ8Ru0qH5chccggNOKq8ZzcgI/LwbaKkkvBcAebTvViM0NUSz
wTTMLCSsVmIzwohqYsOUnM2eZBdzNWSULk9Pv7jUHMltQWriiBZf8d6n9UM9Xb+8SNbnO02wVjul
bgrhMbbG9CETFm10B5SC40XoX+w4LcGpA2Mrs+jf4pTQ1uSgYwFlyWO/RzwPaRqt7BiOLW97EnOA
WBSyvDYHieaCyTbd2qxmmXVZbrdPy/drM30nBrICZFil1/gUYgETHWK+BkFVFkZKdpx5j6teWOvZ
cZ9ZL+KXjCuJVhnnlu1BxE+n6debJzT4+LbivIi3wL1kJyp2wXigEzZ0xHvGKIfRYcNpiHfilerr
pIlv8jlQvGlWyqriOyZLn+henHnPHlv3dxqltrrDyZj6py8xHo4ZEuEPufRfsAu3NgNAAlsz/KMN
Q/oWefkjT46ryU3Z3NyR1e7SJT2K6DCmyMBtfiLuf8Wb3+7vKLpIGBabuqbDaPozzKv9VO4aPUSn
keVLRk6dAiVC8z7Rkjw1ZggqeJgPFUiN03TJesRCxGQXEwVqnguhOtzHeyWgya3Z5vtqOxosBNfc
VbP5Icb7K2cVZ+W3Hf12F4Ko3xoTXPE20TpGDjlySNdYOyAMbEbnf29r/Bcp+esS/G9j3+Uuynrw
7oNRZWtQhnN43LSL+0KnHfD+4B+QfUDMObbrS7osl/2i2BeEhuIRZrA87OosXW8viWo3KBfQOXot
zty9ruVLh2y69OkfJcOurxpV19uyURywmOIcEajU2wkr7NWkG9Jqds3JXJVLeHOZ1Z70Fbo+maWv
ql2za3cR0cpygoRijudMtSrmCKKUj2I1VS1rRod55dI6LhR0EbVl1mokEmFuj3JndOxf00sKONo/
5BdvnxKDyHawax/85/zSv0YnZCd2k1W6hOsymbe7fsGW0KGFXQLOiknEqf4ID/GhvtQf8muEZVRp
SdxSNDt/5l8YPg8VllCX2yU/6A/mK0XxQ7ZLdslJqFajeDqDu7MebYJteC7RB8xcbzfaeHSiBdtg
axDemC/0YT2aB3+PVA02ocds2xFgdeuUouExWA1rctR1sS3P3Vp4oIsS7B5vxjdYV/zHx+jhfRSj
Mt7n53Sf7qV1uQ9W1VFaV9tqK60LpGtWzVYlsV0YK2NV7pJDemLFOZUjOyXOTg537ma8Ej0LjWhz
H+HZYWx1CpE48x4DZLqgSO1yfk728iJYVwCim/tOJ4lTt+WrdjTRezpqW3Xrc8Pdlg/GEbNZ7cjy
gR5UctGQ7dt5kd09hKdRZxe5nV3MfbirVCt4zi7wjopNtRF7lTx7sFmJ/KEB8uhnQgjSHlBjDBGm
1EkGtFW+g5RCc/ahurRcglN1YQ2FAPswPJid7R1L3DzkqTB3MPdslOZG70jx8YeQ/Is/9/dKggke
6jGiM+TbBPV0I/TMtMvWzZv81vN/422UxJJe6N3TXyevBSOZXr0PGt3bfU3p1qqP2pVskv5HOl9v
T9ErvlI0qhcPKU31/Ll2fWORSBBJLHR8mg902gqMmkQCqXcWkoOK6HkkrfTQe31uCCJKi/f8ezH4
Cxz+Wnf+d1jfEg29qjvPz79WY3MaOPEahp3lIRr2/9gMBqXA7Cao1ddN4bfot8zudZGLIHtsjXe9
A4XGlRZEPD9cpf86GoqYuEOaxoRi3zcEtdciLys60iYFoQ2vu0T6xoN7rFGDB1MdY7es/gR5YA76
d2RPZo5hIbV6QPbvbWtR3sSQjgQ6jFgBlG+q3Tlt/sS+k1f5DB/YJ8isrOFQgrqgD0Pxo7VBRnji
fZYvU4SkSOOx/nhDPKjf1RPaT2312b8OB+OCyFZIkH1RPqvQGj5hnMGBhPrCX4+oCaEZSEUF/oxX
2Pjadi/BWzw6VZltXO5vDWkAofSn/MbHaClsb2L7Ervy2UMjgl6HoPLr+cZ+SpcbyNDrTZmWpAsf
BWHVg363zItEu9rd0hC5UuiJdmFFqG/FC4vQmPj0BTKRMrZhVrpf1DhK8Y7xluH8btE4jgWINEz5
I7o6NBl2NYQHd1xNs8/gpQV5PEWf+Ouhj4udHMyQGpUrZK94o2ndtyBvY9gwTxKcH0d6Us5dR6Pj
OBX9w3cExE7ylQbpy3D24Fg8GalNh7X3ChcCjbLhtY3dAx26yA+OrKiDSWbTAdu9MhTgzkQfOFbT
vBsRuL/+e5jDi/+rVsCE+n00fJtQjRKPJk0wydZXnQ5PEhHSrC9YtnUi+gwah6SchEoo3sDARStI
/ItQy0yo2QCJk0Ql5C8DSjkEnAvC1taZWNfDhJdE2giRw1EPsXV6oVGAMFbICIp30HRBvOgRaCLO
6tzcLAQyiK3Pjvd09mjOTys6oADE10Y2yh5Eg8HGJMZTjyLKQ9EKOTsh1YMk4QHOHjiT8MCFVYbk
U8s3dnxORME0fvGgs4pE7MpgtZ5rIGaZ3x5p0Sa6hg7yhTX31islCvZbfgOldpn6BN1ibzobbpoA
VBzRhCEkO4UokMRRwUAjQEe9xu7XrK6keN5scG/XO620gwsjeEp6twhIyWRMk8SrPcounYsgbM7H
MG3Zq6SwOKXtRCprXKVNhqJ85uSH2wXhA4c7yPzVpKlPJNGqrZLndlvVlvj2Hrm2zs0W92nPkSdY
YvY8o6l/VmJoNd6Vrn+VZuIclS56ITuYQ5xHZQP51b7vRfQsLF5RlCTxEVG0uR85w5ySKm3NMdKs
vx6IBQOjQD7CRbJCtqoisSPWtNXdzRl4LXLzXeSKqL0C8/JPyDU64jqLK9047aMYPkAH+CWLfFxi
/yXOy+BKLwh9EeKKKzbwqnYVcaxoPkXSn4GWkvj6LtynnUB8QO4AIIzD6GRg++nNuit95PDFceAZ
riI2Fl8zJl6mqcEN+RhoOcNMR3aMiMhWZzS4O3h2HjVAiJDxLS6ZuED5UUBKImcuOa07iA8xIMWv
3BzDqYO4BmNHx+UsnIsdj4+DGx5ZAruv8XZzAbscmo0nVrwV8lA3BmSFgpSYBuL7s704YM0uj7et
TL4vrrKALRT76zvEqL3x5nehM/VrsIkx2TsC6tJsRsUMRT+xr2wBHyG+FQQBWENoSok56bsB36pj
kR3h05JMBaAByMK4UTk+Btp0suMygMFwiu3JPHoTiAbYoUDNxEO54Jk5LREbV92O/4W5gSjKsxiy
0cahHc1G6tAEuxjzDclUwAm4KKAJJXZ9sEUxh+YmLubY+eWhILyXhMOQcEmbrLAv4AxMpv36xplB
TfdB0S30ZO2AzA5fXjd0QrI4nZld2AR/YKdiNKFFwNwSp0V6phGcdeBd4Ev0+AFfvF6xLCEJJ4G3
IYAyGcVyIx7iCrC8vIklQPyP6gjjgGthxy/eQTSrN453IMHtmP/iJMLmxnysXU+j97sT7XuHM8a3
iWmf4BQHUZVvFEvA2AJws2F9iuWINFRsXTyDlMi7uINYyNxa44XQxDX3PksUeleMwPfE/lpaJdLH
YiogqsHO1uIbb/b9pGzNtbxQt03HeTbs9EFgD8YWnQYLTZvn8qTM1YfADTFuFgn5MBcrIKbyDATR
KobEnZseVVaXeHUHARNDTAwFcZoyp9uIASdwMTH8R+LkcdTiNApo6W6hKilL1htCGM5km70CA7lU
bt2ROzpSfAJvSmcGKzx+GsG0pXdfTAvxzRV4m7gMILE29hagSdDvQZfIckCUuD3M0gtKc5c7hI5k
KtA7ptihZi6jW+9mYph8PcDwLpD2We7MlZho+JeIQQT3cWsiaBqwAfIqsCy+jOcyKZc4vAToT4x7
4QUaiDvQDnkgp3lNxfsQp6apDa9Al+YmixRMoE8GiQjuEPuBruPeJUm9So7C8nV3J8BDDcuaOu2c
Memrx/JGBxEP+pRTAaAJG20YLhes9gAcy404uTJjXjxEtVK4cSvMAnH6o8ISsKeYut1xsgYMZbo1
aP/WB+UiliZcqHblAbdDjp96FtcoXKkMsa87iIMjFrcgZjduJMw4blrkRnazExPvduhYvAahhsNZ
/7hNAevAEWXehz4Nowqh7Rn+s6uQ9eVuba4onfA3sW8SaxuzlXbYu4UUgMRLAoQU11MgoOnmbnFR
EZlasQra1FwZER+t9aYJcG4rzokAdpiqFvcBUYJlZILR+LaA/MbcDegGluJ1ZQfWGqky3owPDy0E
wF0CHBT3i9bN19wz8GzogQELS5x6E8QK36OvvzZCVs0FVwE8BB4U0/P9tBWAYb8Ul5Ch+RKij1o6
4403bfmmwl2v7S3vfekQBy8wnOLC0fHp7+v1zQlQuodXSdFHNHn3bnzuXX/v7XBAce/2HZ+PnldF
Jtu7yGyBOgpzjNY1DwMWXdUVedevT4bn8HzLrQlibsZOHAJI66blJ5ypL9AUXyBHfGXHT/EMxqu9
vXwe5gCVYtwJbT9x/mgwwjNpWPtPY96LAJHbL2tHHBonu2d+iaAKUpr1ZlgXgeC9Z/ZnYF3Wkxmy
kgCCF5DQpVgQuVmI1YFA6TY/MXwtoM7TZeClbt5xlQR2V83E7wRMbjvjg4jEshNCzI7PoeXIO35h
tpfTjaZt3m8JyLGwm5lkJXPfbrfKF/wG75y/+vYFhSPr8iQmxoMAYKFCOTR7s5ssy+rsUO94P5sR
f1P4hNj6CwfPiLPFWaud0Yaj3YlnVJnBq0vcUBoubeWicC++0RWf6lYAfIjFBwCvKWAg+2k7AIrA
lxTVcJ2A8aUiNy9kstOpukqJ4qbozj3rH/1zybP47f4cPvazfta9J3NUaH2S02scIaszQmx0ZUyT
eTIfv2SYwmNToF/HLoxh+apidYAS36dC1kAH04vAi+9uAmiN1CJ1Xgr6XMhfKBskcBdXbF7LtgUj
bmD0DIyk4AjRl8VFIlaSXRaY6dMTCieua9mutX1ZitPW2NzdAFTxceN9A0vOnXfWC3WqgqyGdvze
viA/xqhE8J734qLCtzUvzYvGso2rhILu1Ge9oKlDX44/AfyEhUQm4UrDhxKa2qlMDUhO8M8SdUne
PRPuC6KS9b9HvZamOS7h/WdL8UuM+2Gqvv0a83Ilro9bO8m1cSvMZmiK2KeLrxPgdudfO8zJufau
NMUk/FF75F8mmfpGqRRZll8gsIhmGMIIKVn3jcJPMezFeQKH/zo+aaofZPsigGokJGeGLe8J6t2I
MF9g4fTrcX+8LcV9Mv4KA8S9dhlZlx+YKV+p/DegxJQhmsnwT2Vy8G/47jhLhUAEzBSvRjb6mbaZ
/nwfE1ekbiftfbrhTXLirPthu8pf7CkaSX/b7t8FNqOtk9TL1ygbUMJ3acEMEuD98oY0tTpNAn1W
VKmrh7KbeosyeK2SCs3drv6cTI5yeJFCzOG0DBXB0JGHwR2l9Q/siP9Co//YRQEC/4aC5KHfSG2X
+5fNo6hD0BRCVFRN87kQtplSb2qt4+IV2c2P41uFzgfaHqCNDsvInKRtBhGVFemHErjxH8izQLRk
OqdRhPhLqlVNo8Jo5YAQCu9W7xBg3Vws7o5ffIo0SVas2wuNDSDjQOdYmvLs8GW0tQS/gK+90rc+
8SkUVirDNdjneCMtwDkP/jleZ9zng8wKL9l8tAnP1bXaGqv8BNxV724neaOu75vbKT9Bzb/eHzNU
zvChwvVGZrFoXfyglt0iWaan4tI93B60rfQDOfwv4XOQ8D8O/lu2nt3HWnsrOfiKNHpDRaDDAjFD
EWmTXo2DsnzkeeO78k7eSQfpoKFiO3zWL8X5di2v+pv5Vr8k7+Ux2m/Qylqb8w6X23hlrqpTt4E4
AVYusO9kL68ncyq1m2JVY3uHnNx5dIDpQs5/6HCt8XbeCQFUkGJhnxmeo22MznVuVdcRQoGWdwrP
SJtE23ap7CaHbMvCy7IbzbOjiZ6TMS+WDVr8wQ9Fif+qE0AykiT4CRRP4Jv9OV4ndTzIeQNzFCsh
UkthSUvCfIb/NxcgegIXEMd4DKYREFJZGclsuZV88YU3n3O8zohq+hl0OIzMEmJu4wdUUZFU9uD7
YvPbHqpiUfhtRnXjeDCbvi63QX5WkIdLzQczfFbik4TuIRSSyAmq+Uibh826KTdJtcnT5c2fxjky
b3afotvmonpdJytdnQdouVenUF5NSEwHtGRQIVzkwyw21307HV3rytGrKb0Qled6470MhoEt28il
qThuT5kkhEaA+z5oLUmR+KUCUrjhZE9LUAPkPn4x4/N9souAD55DEoNi7gWLceMW9NKB4UvLGvVJ
fXczEbVHTx86K8TY+Vi1W2mL0GlGX1bm9DT1kKZOLAXMRptPgu2oeVJY6FcIScMfThA8Vmd3Y3OL
+KNTjWgFd0zU/SYQ3NxA3qqlLaUuwoiIm6f6Kqs2zX2LXGAI6kKuxjQo7BbQkNr6yJ2g4j8s8uig
Ug0t3PyJxkXvQfvMLwG6h8a0ncyKyfwOeWuwfXrC6D2jxJvOEcJsPZvubGQ3suqQKk9+ewkzZN8O
qrprihe93ej9rCrWerBM324P8qm+zxGHbaiZ0ELqIS+7KtXTuPvMgAhlnyT2VShJmh+5Tm/w+h4t
AmlzQ0Vjkq3CCNiUEEMJV3ELe756SxHJCw6esk+DfW7COzbecjioqfzgebUQl7d05dkbD/Rwc3Wf
PX3T3J5zuOitRihYxaiMEqmJ03Cj6pKDy4+Ot/igNvsgn/6AGIo59NcIRnJBQaOLFjztG2Ttm2Xh
D0VVbJNmWQ+Xph3srvzoy4NOAxs6XWlxuSk4jCUoxqOhXnSXLpnY8EqL6jIg2g79/t97pIhKxp97
hAw+OmdjeQKHD5Lcn3NK0zMEItp7f84eteduYmmzTT+Nt/pUEtLhznPsUlQLN5lF7IRyfzB/ClKC
ueUWb90DS/u/d+eLrfv77ugw9GjC0NHUE/4U5rdFqPRaKTO7m7ZNULO9taDEKeqxBrURIu8gmJlI
dWrjeOpDG+/udHkq0yyAdDlsJfo0W7RAQtW9h0Sd4VMjkW7dl5rHHMpbe6hphZjAaWi9+Wj8qHua
I5st4sBP94LWbrOYllIyp6UN+hpSr8ZFalypi344wu8jgAOUYSmj0kblwkTd6s/zHQWlRNiS5+vC
XAphNuMQe+hubLpiGUU/3PC+ylTfzuYfG/sWgkR9YPa6J+nbNHvPx+fS3HbQbpLZ6HbIUcUslrfx
Mh0WXrUsAJsy/CHArLPHwnwTjY50K/jKatJsq2YbD3s9pT9zreZzRE7lcKE1Gz0jhlplwH60TDZu
6K+SZKGAtGLHpq2D6FzSRV1dVaJxv7ImxZs63o60LV90U/xp621kql/axUC4M7hhfnVQdSgO7Q8V
cO2nU/5t0g33JIb3VxmrDMLuXek3NJ7bXlIvOhQhAp1EvcPz1YydLItsNL5nfvucad1GugFXqwfZ
I6dAGRrdz/Y5CZI1csgDIqw5ohqS/IAOBXIEqCxNKAHkiZuOsHrIlhMq31LxosLDbQtG5cMwzOQe
tbZ6Np5wbiUUL6nvVUG5WBSjsXvrR26vdrOkCXD2SGl8vhEuGBpUuwluRUkw00guRpnn9mW3TIiv
27tyVrUYRaLRS08dOI5ffA1TQwNx8V7Bd64r5ppfPw5e80Nf1l9GPd8HsbhR/3Yjjr1x790CL1qH
mVuMnLqrERIATpbd5LmJHc3IrDIF4BuW9+HHNfR7FPB9499WLBoWSqOJ+3JrzoHtPyjRe08aDpqg
IW611F5Hzv3p36sSbGYO6F8T6RuzpE/Hat1OunIrMPHbS3VGlmQLWa2nFlPPkU+ZNWtKEcv8KFF8
c6/ZTP4YFqnzLooHhVOtvRnoFtWNz+ycnG/uodxjJwbxHIgJxBg8cjSnS8ElopxN3iqcn+QTgO/a
mAU3uwLiTSjYaBAEH0+Cs4WMi6XMgL0bahb+VoYAT/M4JgFoQWsusC8kTPVYPkSzEcZfoTN+0cAG
ok38gIQQrCC7W8yx09oFs8JB8urNf0nWIK6rcn5SppFrPALvIeslzdqp9DmAVlKXdJ+VmXkyJlYC
YQmwrrUNZOvXUCoeAvQUGHMAMOT1EXETi6rTH5R9ttJOAE/TmWAkHkFCx/P8IpAoDDDce4G/La6Y
C6qOSI28yXNjn1/iZ1zLHbKNXrHaBb3D+kO0a+fZquXedApexp83eKQC/qnBzFA+2ECu4+PyAXTM
aufKQuANHTTVM8W/q74ZXfqDcS7m49m+hAioPI1A/3Ag7+chAnjqXgek6Jx+ieA2QI8CXw0foQy/
at+SnoJpDYSp7QTHr3HHh/JxrzotIsYVjQLQxFG2r8D7Wzd6lbdIEl/Vk3GaEGAtzSNWI9ds6i38
i/KOeT1NoeBeqIet5cERkGs9RTMU9KzimrHr+YHiFFRD/ABs/+Ktpd2wk04N9ds3/L5sFXdpASmY
sAq1k3bGBAPjZdbdnfCdJY6gWuqt7we4idfsaTzvV/4F2bdqnv0fZ2faoyjXte1fRAIyyVeUUcHZ
Ur+QGnFCEUHFX/8eqzpPct3Vne7kTXVV16DAhj2svdY5jPLYJil86j0DJJOpuiqJSe7oFpaek7SG
9x6J17sZbnvmCoMQ754UUAyVnon7LpdG1uobaAoGdI2u/KAYowp+fGW/UoJmhAeJHZPj1eH+BcG1
3h2EYk267NpHYnRJEvoKYyseMz0yO3KF5LhU9xxIEhge3lse58lpAB4sgCAfnVcCP8ZS/P3hOp5g
LAUm2fbH2bikmXONUlIetzAsEwVabZj1G2rf0F1NLFRY10Etn6Nr/9CzyI+15EzOZGCRMS9jSsUK
AjixIW5tqiRXyeJ7AFvI8uJBJ/Xhi2tQHc1dq+13p5dnv+vhTNklL+ydAngVi+bNHB/6mKQxaO8e
+fxqMN+QXEFXbq7oONwZg5bk2jbuohfnVn79DuRjemPkKlHhf7UTJbRHy6/7HMgPhJGvU4Bgcu/k
iRYlKntgJOchm2cFVsQjhunjv8ud3fXM4Pa6JSNQAjb8PPY/h3rvCxYseR4SQ7660mMUCCw0b0aH
mlPZbG2pPLG3p3T1fmh7wAPuoMN3GMy1yY1caqdfD22o7a+Peek/Q43J58osdQ3zWczJlpk7u3in
4WOlu8a06vvk7cnhklPeejn2RdRmXPOL+1eTwGzjr9fYp6BSddCV3E3vPf8Akqsf9dVU8lfboA32
XFVGggoo9LAD6hrIM3LUvesX2LEllCOmGtxOe+YaP6v+YGNzUKICch+o6lAZs2JqzJS49gt2Ps1L
yf7SiQn+IJWiHdFnQlApeOFMOtDGRgqCYhtd7b6aeTpKHwcflyaK5m7KiwIFBCu5d4imDbfoPXz2
9IkerL9sZl8LWzN0BTvk2ZhAEGqn3krx0hdii/2+HROoU8s9eaBDZ/pY8YWJdaO8smmoEh6japVN
skB6EwCUwHRDrHmQ69v5xlv52QJu1XtbWA7gRgc7HyhHjpC4d4xMfP1YUL7amBTeWo8eoy2FREBS
aIZ+HMHPSHkcZg0VM4NnbkPJzRAO3g6NzbILbdYcdRdUGVdZUEaFO7nhSYsb6ucxgMTSU2aTetod
IHXQA2AOVgUx6lb4cHEVCEegMzlFVvzoA081XhqXOpsdthTqP4wBilYkd7dcStmX+vbf11NNIq6/
Lac/4FWWfcut49U+pvgCfTXBswaM5mVKYA0pbKApdcddw9P/hQ/Vfu51viMHCHToHgD/Jxv0v2GL
dtWM3fnakj+IDq/66jSu5zuvejsNnrH25cTnedcHDe13pv8/ze3akDw1C2pu50e4tDtvC11/0Nx7
rOBB9dFdPt6uqKuj5fFVAvNrXGBtRG1/P+1vrUXIkTQOAqWQWFEo/xH871TjkiHKVwxzVqJOcjkE
zT1APt9RHv/Y0/xGBENrji1tx+BfFxX0n0LOp6zeH/Z2eRki4gyleslUI3OC3zIS1N7oTWpnUlvP
+lv/HBSBxbwmtR2NhL+g4EEVfae3BV7+LwAsJlQ/exvUObLTCKtw/+Gp/Yj/b3vNvJYHvYQeeZhi
UTKuMN9Ue/u5FLkFDyG17MNU8+2VwCA0PxOosNQFpdhXRwIduVHmBiubtl49lOKxADKe/ikSlEA2
kRq5PUJDJAbtw6dgfh5UryWneuHgNe/GWGll/JpXpLCoUlJ3ABfkqZS5RR+eanr65NBSct/P5QYK
cmYlQSIeWozPZLWCK/JB2NfwG6mzk5Qiw18RhNbU6I8RUxV1TyqflCh1XxihUmcdRfDuA+FNCKsB
t4G13WtHVfgOhYsPqW5V7sv489uIC2cFVwttYIxvICGAdJiDg3eOKYQDGYMQsdq/b0FhOGA63jZZ
wANHBP3uYXrDmWxXADW2zNvu1Vsl/cbtoyHq0L4bBdW6v0qSlfwsVI7RJukPkl8S6iuaKYLJd2+z
GggOQW7ImdJ8PhDUQk7I8IvzgdFRrxsJA2SHGwzV3t45Hq2Qp6ZM627erlIBFi4IXAshc0YO4RtM
jh2hl5TKpJ76avZe16+6d8G1nOoVjtpKIL//hcKXuqrclaMblCHvDZzeezuGWCB/EDV3nAcwqtO8
0n2V+qxKwCPsiPq7E+P0AXlJ6jZwBHyTrk0X9+6j2/Q2kaxoOamDPWeF99YzhtTY1sg8ceZzBFEX
3Dl21B9STyPJCOFhGzbRYd3OLepYzbhLolxHBUkoBNtQkER3VFfB1E3n45vHYIJ7IiWkhkn0tpRz
gw7x8XIgVJAqp+5BjehLE+ScxZipNpbClPN1+ECG+kFJWfWhM8zv/WJevT6WHDCgekk5dvn3mYlZ
5h9D8seMeG+6pm09cyaMJSsx8QduYzc8DI9RzeXFAsJCTqovZsqylim+880ptVLBHU/wxmNqYRc8
BKEVow412Cb4UYVOuI1Q842PfL35F6+dbqN9JLspK3j6RgwIso4e0Y6Ufdm4amKHHS+LL2k+2A2e
0Q2cOtiMSZPgGURsBnhhbA60UBucJ6TqZlUNjMAcOoPDRLDjl0Ux0QcsXoKM8rBHAkcO6mwEqSwU
GH05rsY1n7fxbUSBgL9cF3tw41V4+8b2iB0oh9nOioWTdsb6tDO2p3Zqp92xM63f7GlO/cDkZ4ff
dMdZhPsWMXg2lAlU6aHCHjnpFpjahg+KNE6ajS9Jk1Qji/q+X61RnqlL97h3DeAST2gGOoiiLgYn
k+azJXNK4ZpW4jEKKPvbeqSEfgRS/tuD5I5mJ8CBGsE5V1HlG8DxItOwFTcTvhLXMyNcHy6H4iBM
GHyd82ZbdXXV1YhvmHsAN2GCBb8GiAImc3At/+/fEZYPGeyte3uRBlM5muWTYnHmI99cF4+XbCzK
KAYC7uguQx8sva6rxNKtkQoLDqPO4EIgWKaH8W1JqWn5/LpsvcdXTVGX5eYre39+8U0FOwo0yrvx
vn89LtWV+i57QnVk4ECvTK5Dw7cYVlLx9UyGOuIr7qfRp+h+jrbEas7Yhpp0GN0SUOuJ8JjuYUYn
zGcUF2bnUXdwHT0Wxst+kk27UxtQehdIvRYpwwsKKdrF3cfqYDdC1DSpF/uNhSHmNzgfcd+RvLpc
4FAzu4wOI2IehNwWp0X7st+cZ8XsMuuGjyAbnCH1NKNmXKwP68vHYb1bX+fXubYsPvTlbr370L+q
18OHTiMBGX/kH1Stt0+v3bkd1jBCWabGd2sm+9Lu7K6DPNQmzqYAWPolsHT2wK/bV23bU3DksyfQ
Fma3uAq7WFS51eA0yEInOS6VTbs6Tvc0tlzYYwvoI6TYUb2o895xc5zkM2lzE+ujbrIdqlAFGvx1
B1aiz+rVYbl71d6fq3x5nzzQr8A5pzPV1tjCr6kON28tH+jRbjG3/dxu1Lf9pvOmStD8Ui6OG+vt
rvQusxsEArZexLFGYI/uscT2DHctEvwXer9U6vLUGe3nROHkCSYWWMfDa4kWwnt3YS12L8+xM8/U
XvFWvDkfygdPq6eULv+4BlhndxAp6CGQeQetxY6VjRhC3oCMIaTRUZUe4jeHmTycbJpNc4zDd322
Gn+fFjt/ClQctIlQyyVKIUD93/i0aG9Fe30AaK+c2Cwn2oPE4w5FN/x/ajKzZV56KslXvWRbvquS
PbrXF3b+FLhP1WJrzAyH2ogSde5q/58V959ge/HncKhYdLDYQkTH+pF1U61z/mgrokkqFwhyaheo
wM4Bo+GecsNa/u934jsS/58NgpyNwNVxxCDGNH+EbOq5k993unIeFs/EruP7vnXP7WFelkFjftpb
UBZMLbcdta2ubzjlP/Ynv2eMMR9X0eEW/j3SG9qPxlrK7aTmHQrFiRpT+V2R1mOuGmkve4qOC2W6
nZWjfFDNs6LfLqXuu2XfgL7ptPq4Ttv0GZUz/UV7I9eVdMalRp7Fps6bvT+evWylE6EYvaYOAQV/
bAfGcM+nOr9C1amofF9fOmmH2vdj7cwbJhbN6tWfx81hpkcf/7jLhiyzP27z/7TzR1rTtpSTce5y
m2+VSnjUJRY/3saaflmfHnYf4aCbXUTn+hIc8VM6DR7mlvJa55B0OpuHjuk1c425PURVVkRb1oR7
l0wkcpVIS3fsXVQ/TrFeoEFpC0JSXTvGMTwwqJui75BYybvhyUjOlWiH7VUib+tCiQ5B48Sq1lkx
yTXiKrp6XbEF3k9ODXgv846TW78wP6pKA/OJF3nXNEb73Iqv9b1/PrONeF77mq4FJfe6QP1ba7dB
V1X87hMg8f453JNjd45FetqVwfX4atfd/pEndHimbaO5HZzzWNZyZHD2yqdz3eiPRL0ktUoq6rg5
VZ/buh7eEZt+JgcdnLARoBws8JaiMUetU/j6RQ/zHJwuw1MNOjmZWt0kbb+8GegWZonVKfocfZzv
SUTs4+1JD54NU1+zeVhbpLGB4DUYl18i5WkN0LwB1nQb6irKOuJHZpCPhHGi5x/njrVSVHC78DWy
p/l+vje+BQisQmTyOD9VdyyBwWZ3u315gzK4OdXo2AFpTaB1ODxS26zS+qHFxRngV9YGVv0IlbJ1
jQ6mGmr49472PVx/72eU9VQdbUPT+DGxNUfjapRZBrTAJxe1MYIMtEU5PLFhSeYakdl2jAXUtJZk
NMmUQ9qNKeRmgNXhkEBKh20I/BP1ah9D03g/BfrYv6JIoMUKWyD4N0uyfRVZnxUSuONsgKj3P5rw
e+6AKcGSsl0XWShDU39MCU32tO3d1VHmbLT2YzY5M9jxDRBqQHpxpx/HJ7JWf79tnc4fhidaZTIP
OXbH/h6+/ymzqE03v5QPs0npRhdA3OwIl0RMzHena3JN8Aptbt7xDS9RLBNvr+rcMfvPNrhgzfGC
Oon+jzLIH4J2Jn5NBACZFTX1x1O8XehSrENIZNaxvt17KlPe1YBOAdXw7y03/tRyG3wXZzNJK1g/
9gfH4nDq7AxWGydsY6QuKJrsx6f5bbgfoxgQauE5UVKcBUUIrwjOi9tgjhafJEtbsHmUqq9RE1Xp
PXoExqCU0G28m93fuum/mIIdee4/u7ZtG11bV1VEqNQf9dzDtXNv7bNaDDV2dPRGFdrNvWdUrBds
7attaOhkCJ42K7jtd089O9/2HmV8o3p6jnfPk3cwh7vj6KEPLjKTEG4f7Cnbo/W1Cv5+U//0+BzE
kXErllXV/JF0U25NWRfloUy7zeLZxMrhC2kzys5/P8tviEACBfh4GiPdQIhO/17a/9Np723mOEW5
JeEU5x6GkGTwMYMX0n3/X45nv2e4LPxvUFBTbcaHo/5okbPVToer6pxF685ExhQU1j145hOZwv/e
KuNPp0JpU5RZHcKR7wzYf1q1ux9PDyAJ0P7gA+3ZVcoeMys8tHTmJUo8GeRpoYFkaxtnKhQmSDhA
8fFZIaulADwr78KUJWhqwa2ekXUTqCepACQHkL45khQ3/xHGkNT8rXNaeLgg0QToAGWZb4jif666
LXb1fntg3u0wr+YpBfnlHgL35TVHC6PbQ5bbXjXL82u3cvuX5XmpzJzZYdkB+dZOrrGDFa7bSbWx
RshP2X69m+1gFBcjSLnsiG6km6/jatoIeXhxhITbTrQRB0jPaYny0xEavrI6jsvhkZkebkK4iyG3
LITojSgHW1XHryMMe1AOJLP2GKKYPihHncU91YbndDt2RsJXlyxtPijCJi3QKlJGWcKOgi37MxJM
Wndsptnw9GaxRWbtOyx2C2tcvYDxTFV4JoM7tp3TbHgcmMiJsM0+DbpDlUosenWiPqPHzZCtE8vt
RKP4wRZwAw0cRrI52UW76BfD2xrZk2zWeW+aXrsqYME3PeOd2pK62s3L5em1+14gbfR4VYc3ZpvO
ABefY2wMTvEjMQbWAGtYwL7gkIPdCFdp8unUEEYzik/ku9A82pKON14qwNwPJCKoUkQNr6r9rIfb
MjKdUvztz4TL8/c+/XtEb7MiM0Yd4nlds3+MngM+H22VI9wokxWIBQ2SBaUe/XN3TY7XTWH8C2D4
e29kokQj0mZCtwFB/VhCuwzL9qTp5+HRvmLlut6eNbdBf6lDQYlnsFDgv9gegF0SbA8XJ/HaXmf3
/hbK+WmerfbNSL9sDtbQpMqdncOCwqnj8DiewvlF8dq77Kjk3P512b/vymzbpF5gWACSdPWn/ppW
GfWlPuX5ooFYmXRfiUMv0OTiUYZOR1KS7LuTcHSRfu0OXyoP0sTObSOgUTZcTatnG2lruwir/Itl
jdjab8P7f6/sR/i+29lWe6waZS58K8lFP/q34SWFpSJEzdUAMRJ1ItthfliibOYuARYniIhDyVpB
fOxvRjCMIPl6b5dUgdY0n05RqiXLpMXwTICxo08i0iSSZvylQCNiM+8310zRpb1QrH+6b2/QRb9y
iwzs2+iTguzVf3+x3GJoe6RdA8aUHcBT0ejbjwRDHB+twQW6Kn4bbb0ZtVgXPCSgAzUEGPxBbu/v
vfx3rxwiJ9s0TJPIzWat+F6w/jMJ3ktbyyxtdxpKgsJgbtPQlbrHGtpaTIgQpPDmmrfLIgUCPGlN
F7lhZjH9XRkpJBTQHBTNtefQHJ7h490QDzmgW4RSJ3FINT8z2Z1RT+tO9vNdehrulk28BVxtM3dd
QA2fX/egh+9LJl2E2aqxSRG2Yvco2TgsoocPjnRaX6bkuZkBS1YTSrPnV5jl+uoOo+1VJuXD6+EV
4ProsGTqW9ozfWTPSHgsL+DbqDkayTXmgwx62Emv5EJz5HNuKG1ZPv4hYYnbMrtkKt/3kCIpjMOX
0uhb6U1xrXSfkOB6QW2HCCmbQmIdlwiztdHxG2WMfTT20ApCEOq0iSXjsh3Kh5V0k9sqS+yRtJOc
y0QZYQDzvpvupsV0N2jw0x7uyKrW40dkh+iNhCK8IZSzS2DF2IGMt3xUw4KbYg5IjRLO6gObd+i8
zwSqyzdyT1rveOvB+0u+HXQTgIn07FMEDMdfJdRkY4Fyw21FDk/rC/fygXAygsqkPIHoBMhkxQrY
jRuYE+EmoU8SGq54tY6x9w4pFoMWELdWhMr6jS9lAnmxCCkJn42FGgkzWbp3EMqWJRlYUp1eEJWD
zjibG+Pyrb337FQ79+sXa+zk7uEzW3fHOTgGUpq7hYE2kdZzprvPEpPj8e3lVn8nEMTKlswvSI8N
GVF4fDDzyKkuyPSQZy1nj65rvihwskYNg6z5LCb3RTW7oFtzSSlfUsdJb8PTOA/RWh0XqRicI8Yi
In8n1vd8YIbHGWAcyVHfkwPAN7eZaigE3ob5dF/Qo4/zYoqavii1YD6fqsltBsw7vMSg/9MT0lWr
pBsXLL76kIUWKYuuW9N59SFeSDV5bXPYpDVvvqbn6TWlJ0dFyPh4wX6KHLfVR/Xaii481ftCZ1G/
Pnqt2S8218+LkFtfnm+Xxbf0Co099I6j3eb5Qi58dMOteVYYbr4pFtm6SJyUe5dUYeNr8RWJFCXQ
40P0jAm3gzw6Ep5Ep280TjVwUmVaSDcKIU6OOAnSAcDV8ZgPCqgKu6J3xOwWytES9C0SWWwPqlSJ
lbiLeNI4HwMQBkqBaEJ6uEF4JKV8oRaiTA7zraiybKcgI96p1j4uMOVsXGlP+K03FHrSZyfOUW3h
hVPexzyJYgvneiKw1Qx34xtGrfwhGz27vSth36gYCu5fXZXLAnP4yWlpT574sTsT+eVleESnC5oA
G5h7dPEfZJ47g/LhHifnkQhlHsMn/EMGqTXA4InE8i1pRqKhWbzbCGKVaTu8pd2wG0rOGlugUcOM
0J1WqK48gnzvir6egaTRERCFqGvhp0S5SVgFHGrRQZ6xmB3gYOwI6nYzyYFObd09LvKZwuzQBekt
mi7K+v6i7AOsZ5TxcWGulWExcPg0poAjhltkjJThOWxisOnMG93ex3Vwf/kWgol1mJ9wQRzL3Q/2
g0dqZWASDC5af62n1fQ6xtZiep83/A9j6rWZV9MLYSYQl8v4ll4+7vNO5l7GzfwyvozLqlcjv8IX
LamnNa+0l4/0kWbk1LYDgDMNeKRpFV/V/g7y7UgUZsrJLTkTwJ7i6+zedWc9XBgLJLfQ54KSb4Tq
QJLz9tgc6+viH5olGkyKP6zauMSCcyafAARYVvX/rEeHm7K7d0/6ba4GSmhsap81Rw300Wl19viV
j+4kcfdKA/Dc20edIEuU2TFSyc2gRk9qJOgwgZ6iXVoN9XcjVsmQ7dxj1J2UFGLjfaSMcK2O73En
YPkHw7dFJ1KN90Th8rttdEEc0pndIOC0sdTJOByvbGM1Jl+ONuo+KvlLltzeu5s23kYGQpKy4zkN
T9TRJM3O0aIOn1B4koyPfdRNuM4FblMBaiXFl5zqOFTCygfwE8slyIlrX4Ey0+FwTNu+avfk17d3
JUSVlQw+DT0NJfnDcErZrLDF+lYu5XuVfqTkfSkMSt4ILIsRd8gLtBAeh3mK1CU1v3K4Q+JUjQ/I
nHbieqiMOrEzeqyOkc13VAGR8s9Zcs1vYTARBTPZf1RDeE6gZyjtLw8ALOcFM2s3uEF+ItfAH9CG
HZcRGxgEWEuajXxYoIwqTnbity06WLu0+eIWIKMhFygX00Eby4qxKjX444k3idBjJnAbIALHSH/f
pQb31Ah+tYcdUiR3Wg3OIZ/eaaX4nY2FKL4TIof/geRjz5zD6Ai2gY3efhPakTijuCKZigMrGv73
sArUsEyasBmY/NGMipfQjJCLufDfNjCjS8jmI0LAKVSGeiQ6/BfwnvJ7oMUe/vOew/OqfIXvdE6m
+FfeceFDTuvwv2j07970SI8Un2CbaWVLd635sBIlpM3yEKKreFcjz7BLs0D3dyHmev4tMv1unIfG
13bciYsUqUeE2JAe8baIlu5eSNF+N1ahgCsdfj+k69IFt9wWBWnY75EJ8ZNohI6tBsams5H+BFQ7
7W629DQtOq7aqmd5+VftayMSZtKWX44C0j65A/ugCfEo+FQiddACw0JzEDyVE2FjkMCajbl/AWE7
FDSKi8ekpMhItDoWh4O7KCNeiYWQ4OG7Ix5f33s3UfyASEv4itIepFpeH+ECF24TrMVIfaTyqJgm
ibN4MiEgw31y51fXQUakZo/5/H69XIq8U/76/YHrwp0KIl+5QOFYKZG4MtwRRc1Q+yK3Z0YNb7Yj
5YPveEYNKLlfT1Xn6etR8UZ7B2QWpF2TLcGfHKzkEA1P8kwhTSRks+AIvpWHIQ+vg1gwsjVMKjm6
AmI58SDRxldkKGoeoWiJisDKAVFPyGFx+8V7kEFku0/8yyHkIDIGjhFIFxkIGYPCirHQiCuE+LLg
lxyfwRiWWeeI2K2MghNDSqa1inp+17uE8tj237PNrxHDoBN4YRlVEYiW19MN6HRfLrf5UohAkfSj
xC/ZYlFFFkGES6CHoqcB3R9lDZvfwGQb6ny/C7vxjUBI1E4OaQUzhBIpjWY/MFKD46rmztxj/IIp
MzagWrjE6P4l+G1MB/3d2eugsaDhK+We2DghE0Htv5xdCDR/eW5QOh3fAej4pzAjaim9HPncnIhl
/yrpBZ0kg8Qv3VGBauTdp8BFMKDzO9Xfvx4ijejGeEdOSY/ZRRYRxh1fdrBPM6ywCGMkvXkZKkkR
lR7bM0j/tlfi8oHznOICi8F1xhWPEIq3QtPMonOgv0k8bEV5UIXylchVANd1WFFTrxDmNaIjYggh
xD7cIXjgBxygUUNhr3P0iZAHzzAHE0QklcfdqP6OrsX+ZNquLYDHbBe9PMh8GKHcAXEoQak9zGKT
WfOy5Gnw2EFVIozC+bhqjYr+1cd+OWzWJ65cwsQ8wVVlIGHeUZULG1R8iqFKGWpBZ/aMb1+HufCv
BaXjBJfIer/FYK9LBDMIsblsgE2YneBNTIJVNhk17iz1gEwcxy+9gmVtqMV60PjkfXBeQZeVPn1I
ILhjonL0nwNtkMdovCakIsSFRRAH5aD7wXVxh+QeyX0Wxxf5SbxfaA1XzeMN2hL1hTyQTxsYuFx1
5tsInsnPeWDycOQ70ysH1rxZQ/INW5KERlSGuKU9piYvuq5LFA2ks+jcHwP08ilkowLkG1mH+Bkc
hju6kR44CU0AyY5wmxDAYyW5+6C5gUw/4xpEUCCC3ZyJs+2+u0iJ/vLVN/oa11d6xMui2LzjnjwD
eyMdlEwXmGkyXnRMuEBREQml3QzS64r3rK6+Oiu9TPoxj5phBQJb5+PEUFSXueDGGVSUYTGt6XK5
4NxXrmTOuNkcAD9RzobaYphvtDCPscDpqzNsBGPJsnVHZqDOeMRoKUpP5rHTZnD3tocR5IAuwZ37
ZayTMZ5oG1ciT9Cm62e0S8c9kZY0NDDnGNIpaGYoP8njwCPUVxbydwYijGXVJwXnnz4bpliZjTG7
GZxEagBavaQnCh/AKzPkPj7BSDYQJzR5769xJqdWo/2LXJI8fYbAoB5IP3NS3C7p9+fkew4YgEwX
4EqX53+gL1jAV3iQPO0HY6gIbvTsMnySK8oYvvJU9I08pdOX7GjkSUnLlFdtU9L+XSKDTPosN4YT
c+SEHWc1kIPtmFQrps58emKWskcylUq8hb+guO8wywsYCodECYgI8ZiOCXn0/oPBLt5AMtCkP+fw
uWUcsm2OAcBw5CtSRmzUaYKcXEatdGl5ljXamfLJa5Oa98tTo4H93Xe3k44ifev53cOkr8rkt12q
NEwaQs8Or8wEcjTp99/Dg57d+FLLk0/ZrNlMhyiDcHuQDuce29we6dp6oJQ9crbMm0pyiFofyjgT
oiSYRERSD7apFssuH1CezJBy24pg/yJKnTJCbMDe9D3UJvXgAeRcizsreOzDMxMKZW40Hzo+kvWg
+2pkJDpwHTV6wR4QnuUL4u8wNuMLYhPy0ynFoY2xU0QyaV85xgkB5muEhAXvoeqDVMY9EpkXPPf8
rg9pxTOXAuTbw+Teh9twi2EDhwLaPzX8J5g/88vwUZw9IMFiBwr0alGloI41vNBzz3OHc7ZDwekd
xryYa+U1bC3Tp0fFi2VBmiBKFDKA+TkS+fb7kBOF0pmbucbPgil80Lgn38tv5dOJCw6oBKABgUOJ
ngaqw+tivQ1bGFXcCC5ZE/3nbxUzacIFZKPll5Q9wYgDw0Jlg6fwiHMGvqxqOhfeDsEqgrAkJQ6M
yezxqlCipG0snlEtqHQJ6kwghjZrnvp9/TpnufhnAj4RKVFlkBKifkfBBKf3uPZJrkUioaD4lxDB
6hNhlsTAzXekKl/Fz0pCpv+Lg59r4lwCCqLfWN5GTX7TMkpaIpUTUcPhe/MgwbjF5ssk1CoTuUQJ
syT6lXc44XPGfiVAzHAF6AeXojUFc+/veUrt9/Kcbf9nW6j9KCTuLnp9vt+cbM5povrmbiCk9C6x
BjlIix+v6+4KYa/gHyfVfkeAcFYN8wHcISlqd38AbXZl5cBscx7z47E3AHd89boHF/0DKBT6JbRn
df9OlzwPgGXyBzQqif/urnr2Di/VLiBQKpXggczhNb5Bslh9zAq3H+twjcbPYkTUdnAV9rHnAA4+
4m2gDiWFBnXu3L+jcteM76gRsw9nM3vsd0Z4Ok3f92Bl6v72MXoiy6Qgg4PNAFC1y1iLbTATvesR
QSQlQbijWbUHXzl7t2wwJtg2vKIOz1tUeEHMzRlY6Hvz2jUKAP1V+/IocURBFKUCgV/3B0o9apux
bfbSVe4Xb5AtkHLT3cc/WQd/KntYFBCwdLRsXLl+lM07hZPv99q+TO1yYupbKsAbVc+xOt9kjzvI
Sm4rVBrCsMc/nu4f8AM83P+cWars/8k06Le6uqsHJZsTLJvvG6DoqP4Dpo5I378IcFlj3UOzp0fA
+o+0O36Lf0hzQLiAGeCoavfX3/9z8vO9c348T0Y7rxD1qnwb/TGUfAO28WUdI566x5yRTDpS9awO
G8qLJ4z38qJfA95WkrOWsBu39lGjeE6nf6BeqSClAD41W9fXwR68XoOsavhEXOowIGd6mTQgRIi6
jX4Lwwdg9oz60PMN4NZlk6HLh9bXC2vz7dBrE2C2uVugHOEaC+eAb6l3ISf87N+suAsbYap+tBr2
kW79eoxbCHzGHHnTbNAJLyvj/bDeTrV9rzO+ajQFotp9jUpH2H48yHPzMFcHowcAqUam1faUtxzM
kLv/ug6tLXqorvP5WOwQnhoBW8GoyJlorafhgY1AGARkjyykcYRs3L9TcWn6e8erHqIKfD6RRHTY
lzS9HUTTW3CfaThogoU1LaG2Fafksakf7klEAzztEOygze/74KVyIzqXXmd6h5y7719fuqxLzw0M
emZqkmfHHvBMxQeyBH++YWsLvhaq1/AEf4gMJKmk6cn8R+ew/lRScxgPBrUZyLb6D3iHpd6s5/lI
x1zKbl4oTE9fqBnosYy7kGhRhXutxgyVsBy1CKzhbzF5gvmP3Ag9KDcueY4pEtg0v2aB3ZUuwnRr
Jzi+OhMLMD352cqNZ+HXIPxX/u5fl/6jiKkedOOyb6ia2jWakgrPW25+rwVCWzTJ1fwEUZFV1j/w
B+jl/2E4ObpqQF4ysBb5Bij8ZzjlemU8lfamzAf9/tlNGMvADvpCPoOJkfjJSo1td+A/YF+gLjRC
ZxJTsCxY9fthHPdelcALPyBlLJNks0FuLyqRjk1GEeUOaiD5okgglAaOZ4wFRjP0gnVLXtjzhi/e
i4dao9mfxa9h2JudvAoGwx2oGfKTomrXcRchTAjq22k66/XC/r/u+J+WKEcH30Gq1IRKIPnU/7Rc
U26oPFy4410t3tmrKyYaDyg2557QmVRLfM9dGweJc4KThHNbH9p/qVL8AY6Ks6GKOIRlqjYcpx9r
MzA687I9K8q8hsdcBJ9sO6hLI7ZGueAfY6PzB7rS/57sx5Jsdx+76vG85guRnURttPeGpPpIg7rg
wI/JJm+3MaGBR7FG7LaAxpFF3M4BKlPF8sm+befmO0rQDaY/wlR69rN4i+gkyq0xe/szmpFFj30I
zF48B9xsjIcrKtCPXvOJcLL/1l1eN+XIsnr6gBSASKguUKUcwQrC9eWAzj748l7uQjmRnSr7A9eC
nPB5gJf8vT+h2tYZVyHbOOvDwB4FBUmnXw/MXLjINeGAoKBIMyQGr0IrvduvbHdqFu4nBu2M8Wn5
su0HqYjYwdacnJJZubkROKAjz3AvF/vkAvHRSsA6ZyjHoyuBnehz/cBEAXcLonRceMFrb8jkVYsu
upV9dU4wWiAtaDnUsjv+bfn0Fujzprd0iB5ln0DcvSH7BrVdJBbjT3+LYDbokaH5DpuNwIUtHbfr
jjVlb5sWmBI4E6ZvkWxKX2tvf3WdI/mZjn8Y30fUVSAM7GbNtacSPqfXFyyZ4AGNH+PDWzdYVT4l
5h7ihkj9BermHhuTs9eteh1xTTn2SA29It5GMk9kKVmYha//r8DA/L0G8b997McErDnbs9nsLvni
OdsC3K+h3hSuBnrXf45EPZr4upAqBIuAi3JnjkA4AovrjH0fzrMJpRh2u89w278skCh9CBXkSXAh
+rxINrMBzpldHq49taLpBU3Ktr84IQ0FPJ3w49ALEHzkG6eXB8NFgcPYZ4HqBewKyk0UqpIvK+1Q
SNr3vmzFddb8vk+quU/FykuRauF6gOAuFG8PXDbJhlbfWJO9On+y20NUW/gnCITO8ly0FaSvk92x
p8fRmf6ukNrB7aoHNWyakTh4P6FVKtuodk7/SmCpIdPmhjP0Yl3I2V4TgXHa0FtiNK36l2jXn5zD
fZCKPOUzRss5PgzthYhaHgdjBoCwzZxpRTWY/AWWWCRtIKzRaK8l34QQMrcpmo7HoioZTCNJJhq9
eeQOmVHWL8MgpRg1awcL9jIEh1HLHIuPPIcdQZVga5OBpctSZwwoplf51/j/EXZmzYlqXRj+RVYx
D7cgqDibmOmGyoggCgiC+Ou/Z9nfxel0V6c8GTpHBTebPax30u+UNQZM7y6j8QTitYM5y6SkK9n3
NW4mw2qKgAozwP3jT+w7TQhCv1Mf6USkX6MutWQq/zYwl2ezqpwBnjAsej2tOvkDc6O7sWewOb48
7asHxV5JMGbJqgd3ghyGl8KU3WMgWsW+2VJM1cA14fpc7MrXYIrn2Ezu8zV+TKfri5Jv3Z98Aw0Z
PP91zt/At1y/Fte+wu6oCDLYxdhw7oZovk1kiFdj5hxH+pkMPEyNE580B8gDB+9ijIi7t+KxsKPu
MXWNjLHFPnl3JoWDjS0Ro9Xa7b3rCyWML4sc2+0HJZiPwy48/eQepP6FSn2jmuosnFhW69+ZsenR
bjpSzi/3duPnVB+jky43qrpkpfdK1b2nNBadlcD5ImgMUfUa1GU/ZD+JDbg52t3lzAeMq/iprj4H
enjB12saG+grEYL5sKsX9bzVggtlaqwLhmdzqM+6r/LoR/0ax4cJqrW2XV0130XWr2EYDm0hCRLK
QIyQ5+XuDl1GThsNz31kszgmGgnnYry51240QOOHCNSjEn5hdhjq6y6siCjAzJPl3wqdFmXa3g+A
IMFgLiF+JFqQb/vxKdLXh9DUvealHpfD5AuX57QRxbQKeuSGvXcI7U9tNm0NL+oeGUTcDyBoZoyR
Y3M/A5KsiGPymm2xTIb6x37oKLilmjLHRNOuCzPX31ph+5lx1SdofnCCOOiTxvAae2QcJv/edOuo
sP/SC4UcSyQlqxoYcb8vabSytNjq5xgRhs5WsNYThTphwVPOi1Lkg+2k/DgBplkgJYIZlgAfAkIK
ztmi6bQCAb+wHQCGbGbpBrBxhn2+UGsAS4BEG9AvHCffqrFOQQFUMhIA5xpivjDagWtive5LsLeA
TKigXNCnAaCgFEHymbW+oCVbWHASNW+wtEDs5ACCfBavqoCvoqlEzLAWgC6eg+YghZ1hV8Mf5MiD
8eFLUF9rLoC0FjkcX2KXTAZAw7cpGp9AnnSgJIFTjADKD6Lrayg8f/sRZAWeVfmB2w4Crhn7wIbX
ngCcAIhuGFMOoRX4mYcB0CuIsYDQiD8ngvaU4Zl4Q9SFrHHF8qV5y5YqZCD3zRy7Ybc5j3SUkHDI
mcGuU8xrVKAOfVy/4OdukJ1mgx0JlQhIALUjwsl69MvXnalvBMHN+KBuSiG2nV6oaWd3Ke8l74/O
kYOSy850A/EE4WXnsa4ZLA7zCzBKNeJgd/FEXiSwCtVhllBSRJaKPbG473VoUcCWMuyVk6tGmBNC
NUvHdigB7xjf3bCdx2zAegyjbt4igkcGbQftjT3t50LDscd7WFSXiQrjxWvuz4saAfXMRegMh60h
+bNYtK2H0nyGUzgaqskV7nIBcH7ABwvc6amlbg3Gj/0hjG152NjOW4ET3FBHoSj0gNrlDG7uAi8s
uvBgPBg7c1eFOZdBDdvhugIxIJtpa5JYYIo5RFPmkOrkK57rOFzO+8haH2f2cnAXz8+9xzhsL4WN
4EAk29OjM04zvYLGZyu8HKXr448+28EVLhZYgsC3JBhpKIVn7QbWxKRaXh9leWL7BkQuATbOYfXU
RFL6lZqwlFI1ysLYFkHOxg2OQqqQX6iHBlROZ+0X5WdAy2U6SeBETnAwnRj84wBPmMpm6oHBFOzj
d9Tpa8rXlMvxySk+Y8Am8DWAGmMotszJKH8UgECjeA7uN0K5VvJkMJDpAEsblPf4/Wo3KXcN2kKx
lLcTJA9y2SslfjlGMkkmx/FxnMxiSuVxKCL2cmpMrA9z0Yw9AQU4KDRqUROXoCYwrrAYB647RN3o
MD7iS74LL3RK+hAhkQBIFKnlYKCLJH3ixnOD6vCl5KzZ9JEMQ41dHynv0jynMeRNVrNqEE/zwKCO
Nr6LmpvnssKmEIceAYvYU3wlXIcJpkKC+HDKX/b8OmJLXNOTpcQvkJnELYo/dyL+98RVVvjaJy+X
KZ74Y0Em5QzOQrlGi54+a9SEG6wFczjR+JZQD77AihaVujgum4SSWnfd+35WP524aho1ZNG4n5Cp
/8rYwFmacrCC+0rCwt/krxcsJgrYpsKk3lPB5t248nYkxX28BEVin42LZz1YSK3bBUuQSrgU8N2R
CzR2pXJjAA8ILNHTr64AHb+gi5KmB547eNpHMkKlyZV/E8wKcymQnz2QMEMCd255dwR00QLSTIBB
y9CcnkfKpz5W2MEyEuU8RcaPNEqiXRiv5GUV0RLVyyHSxy3UpAhBN0qDcMfQgFnmrdun4A6C3VEp
m4FhgGODcF65LslEnJOEhozZKDEESSR++Vg0+THMR5Lehi1BBQJyCozT8oUjiI2Vjdj+H+Z4dHFt
qD2NmdgBmDCJAmfjXpI+P/A/CSwgG1gAU5WRBwE5evnbCUtghYxt2Y3LuY/4X/WcmCzsIxikBm/a
J9ty6IUTnVkXywRU+P3CepWBioFIRPknuKL6zCYetEYAIJr8bkFmkUuzMSMwJIrdFdXAQCQ/kq0w
oPtSHF/YPvnz5J6gJad2QQkwpCIQjzGVWZIu/n6lTQChWFV8pdBS6Kp7vuQTMdYCder7KL67tWQB
a9mdA6RqrOnOnrxsP2P1yk2ZoAW4jvpl6mvLIDS8lfkCXZQnJGgLkpkGSop1bxOlWHA1kTLhH5xE
acpr+4/BJ2AfQnju6SunW469BCn1OJ9iXuXM9MXx0VyI2L9EuGBiBBDPLrFvrTAnWzSP6bZ5ZBGF
e5bzvEd8amRDlm/I/RtIp2bmt2+xCbc0/bSec4IIVmyKjFWytdlI8297o5JTQbbjBtzQeuap7oIN
Oz821nM6b97SLftxa8Vb8h8U1Tci9gjT27ZvsFXfhLMaXyLk+OikV9JRHuNnAi4gW3JC+21Kn5oP
NlbHSxH7vO23DSZnw/2cme45u2OWypaEf9c8DVX/fl1A7D96BxRBa5igRPExVT6Dxr/FE+bJT97Z
9ig2PBZs8rBZwFOON1qdSH3bkMyOsqPhIb/hivBsPXPqOoxEttr4ZsG37Tq8Ss0Nxt4WbQel4FGa
IZ3zkI8Z49oLdLU6Kl4yT9DmIkulUowqJJ5xI8ezhKEVg2OYBCfu7V+cCe4VXMs4KA0pR+bF8hQb
Yir01IWMwu209SafHHzvqwuBNXnXmOuaT/WFstIXzox4rfyR8NmZuTA4nEhR4lm/yqfKJJ7JecjT
nZl1X4CurPiWT/tVv6I0fm/NMtyF0a00URPF445KUJTMRL+S8idz3uJ+RtWYaQZvP0y4eXYTtZE9
T5i8LrwiDnNIHzUYqhiLyYhB8aKe4Q8ANfUStIsS2qX+im8jY54SHinSm56DQYKV+wo1JzENcOfk
D+ww1EvOvj3Hl1qcv/leYUyGCnV5XVwXeyQEcBzUxflZWamLfuXcnwkyQuVCvXslD31zfGwy31X8
8tH4dY24fEh2npvHktG99qWLO8/xSlwtMsdj4famPmKqoWCWcViXyw72fD8v1gW8ZhtXauGpnOfn
bTUXd2qyLJd0qbV0LCqaK2tAp20f4VnHq2yZEQcp9h7NXREVsnKaorZjRhrdUwugPiVrut2SJzsr
6W0GV0iuCTfo1SsPXgULdtov+9Vl06+sWTyTHmAv5CndKp0hN7LnJo2SzOx59oBIhLjROyOn8fKH
05e5lmbT+d7njCHsc7SlskxnNORaX5vr/onWdtfJvbt2lsl9cp+98of8AUNCA7cKfb3Dt0Jcw8UT
vN35hc4b2LzY4N/srub2fPeQzrSldIlEziaZAUG4/hHhNqaIU2s20SajfAoDpGY1QWmGe0gWEcYk
Hgsk7s7bCGYCdbrp6TFZ47oIS4cSycRZQdeep2uY6rulPN+ZtTgwYry/pxOqo198Zh1sHB4xsHAV
1h+DSMBtjKeZnHtAOW/P/NujQThAwmjwcGuZpSn6sIUcVzyTMgv5DGLFo4Wg2oPRfiVzsA6crvMm
DUxjHwzkNN+tRazQMyAMKEGX8xJ2tDM1XwfM2fnYGB+jYlnc5chxc2zS8wgPjgY42ZjCg6Mu17Pf
ESYclmyA0NDpMnh8Sfgr8fdLwrvuCO9qRhK5cNocSPwV6/VpNxlEJ+6TZtGmIt77KlaULAaD4LTA
WRgvHeQy0MkP5HRW9yU88z1ZnUIwL1MiBvwCy8xFtsk2EuTpPMlvh/tskxLgtlHJctoM1i5FVTPI
F+dZDg4yM1oY6rC1BxEa1oQGEinrMRKads5Olt/QlcEAhwVuTU1iYaawt5lhbsmawgoX7RluyJFF
JGi1VDC0UL1iKQgRf7xg5HLx0KkZEMHZC5d774AHSQNjnBakxYXu4ND66BpGUtDUplmURadtOae8
enAkZgQfqXH+mSyxR9EC8HwDNo0yrdC+vfAsGJSycJQ1FY7wdzDY55AgMQ+BV8mZ7Zc2OD6kxRsN
B0ckxh4N6L2DdykXZhft1qRRY0v4i1YIq5l/oZzj+fkIwiZf9AGsHPtH/B99Mv74/WTACEjuMOig
gnbaFtQh1liezy+sn+5wK5kng2GzFQUjIt3PvIO7Xm5P2LdotF6B/wIdB254JYLGF/mZYPmz94tl
+3nLL4WBXywrEgxU8po+671f4nm/ztfNVnuzqDkuLdaicwXXGOK0J+44mxnrfHbovebJoEj3Szkj
+qDDFP4mTxLCp7MgYHU3x651OoDeCn3nJq/R1u0TuQRYRVpDNPvNUFufUfkcpqru2bxBHSmLHdus
48xFp1Q/nBEwuU/Zyn6yn/YbCemt4VnjXbEzfNGEVMq4q5B1dA/pBgfahx4fgtRPNjUiJYvYv2X1
4C7dG2X68BCvbUjeVMGPM931DLZqlMNlpy8bb+GWK5zM/08HMVUxNRbuPV8Q/62Fs9jND1g/bpEa
WQz2nO9Krjzlebn85LZuqOpmlk8kIxGu7jOVcuQELGnIEnocwN7a+yleK1iu5GQ8bYmtdbyUIPc2
QMPNRb8O3ZvNJUUoSKY1ZNF6fCPbZrz5juGbUyCxdiNsZyHant/yLcpvTmluBdMzzHRzaRDdIOnQ
wgbtKf+iUhU1kuw9XepcotZir3wz630wn2pK2w/YVYrERj1Jw+UH/oKJOEzu3b2zdtayp8XebzyY
Chm5mB7fibgeUmJSJ1d8KaVZJHk3n+dcc4we4Z/GUUKdo0U5I9HL7rSI7DEPYBdsci9etz1fWD6f
RyZ/ddlCtEvIF3fCac0pI0sWn0ulQ+bAev6r6jDYsDIfdyN518tMHtnKfJIgD3SBlFax3n1INiWV
oHqURtnyMGdFJHOArJCMyeDVfcWWcDK5shuREV+lwoBMh7LHAC4t3Fn8p1AgNROb0IxbVUgqTm2I
orAJ9TshmR2f+pHja/MC8swOxvIuYtiGUE3mEPD5zrOYRKLjXEpYYncsLN7TbOASANjACRZSjvTo
4iGlf1KGiNe/lE4uTHKHGlZCQUS2USjm2VwKcU5gJ9lsITYadTzYStxSv+ORnePLLNxiudgWRQ7n
CwwtLCJROqURmNr4AJ9XSlNyZIXrh6Mm+lwhSiehSLJBZ0biU7FbYeVKM+IcuLnOHD40FGdoRFOG
XKYz5osbRRti941Rz7WORIDX8n/g5cs0xdApEjyii0YVChxoTsuC71jQIfJNQtygp9VULMyEpWRP
4NbTWyD74x7F7Ck2UvI2/fiwVG4EbtEJmFRnzuNiqowILkkXg6VoF7jOSEDTsTqTPkDbLncr90lC
XW4K9Tliq3WyRlRGqnU/75Hp9/NmSZV3cblXZ3npSfXIQWACLRoavsWo60InFCKUFeRz6y2Lyrky
Jl11F7kTrA5ooFutkBYcXUnDTOBvHUKoP2yqu2W5EY6bA2jIxKKNCzb1WODxcZhFNOkL2pjewGdN
sQ6DtnVjh1GWTJaii5bmu60XhrwwkmPvol/0dQWZAKV2rlxDTUhUcdUmjqRMKEXCHF8rON2iTbDv
yUXigjJdyNRf07wneGSUJ0cJVYGYgpaINyzkHVxR3k1qTw61WKqrKK+lRiTsNw1yhvwu9mNEjcBh
QwQwpRZLvxGVTgl1fEBldigN1dGVELWQ8TvGQOhLkaIs3bLgVoUezfa5mu8Rr6so486j3dMeyzg5
c4dlPLVSxJ8nLlxBCIPc4PDtedWJ4iJrV0oJUwmaxEuCu8GKjvd7krlWe0YuKmfodFsPEKClRssV
M4cQWx4/QCNEyiGk/3J4XTahFGkRedwkIfVb8XajzyHzVCBXcdPK02ViruloMYU/0T04gVyceLGH
S0UzYJ4s6zppvMv7buL4a3ZhzNwpC6xdRJA1UzFuWgbQFQpfGQK0KUQWbSqXMANAaVlW5CxTcOeg
XrQDVNFYrtR3GnLj6WXkwBmUhPB2QfoY9MHXCrmwPHBLGtcfsjS5cSjHR6LryO6iqMNyFOP9AvMz
YIwuVN7hjEkxZzCC1EjNrYOJSiUOxFoYq4lwUWXDRDkHJprUoDCPJssLpT5PluqAULKFpixV2pQK
n0WlTKjusteH2PwiBYFkUlFZKd+ECCzkcGhFxCXBr71SD7YfUyy643sZnSTKMQ3asbwNMXzYn3NG
tKTEmclQY+M7m4SgwNAsyWqju4kuryPQD+0pMKKcrRhInILyqwvl1UgDWF5JvGw1awKQlKFxd+Lv
urBYqTC6ZI9BioM53lE4055u9FAKaechdH9iA9mCYzEQY6lWBzhuwgJjNTRi+cLNd0ZmchISJhcz
W1v0cladQmTFAHvYhAjNZKg/IU8qhzAqR0duOTRQYDkoSBo6xOldGSVfQkKWh9yA53GFRSADCaA3
NxzQdjBYuq7n2mOmU+TDlJSRY8gbmEv1HW0xUaDAc7J8ugKDR6iT3q2tsDF7hj50R8/iLysoA9K2
lP4O9UFuRXrjnFxtTDqI8b0rUP5gxgew0WAI2cKPufBTsBFc+WEdSQqrxO3qHg7ZOO6THSCE0Qpv
5niUjinQoYQhOVLyaqnhkRUUSl2c2+HewRqcgZsRC8tlpDaMS1g2Qxxl14XeFpXPrwcwlYzkNbos
E1wR7+/BTQiH+IbV2xEFDM238wVGkUYQ+dph0T2IIwa1eiYbJ7pQo1cpjZko0EQ3JW1Oyrfcx1KO
l3WHCLccMPigCtJXpj3WODsWzT2aFiHLwozFlBXhVo+X6lgj7JsmASYm7MqCyym4DxnS1ZeI/2hI
WjMQL6Y2jLdyFMr5k/ilxl72nHvj4rF4q/l8KNBkSJV1vzJ23vY0hszpwqbl7LJJCqJLqEHGREpE
whxuqci0yd1qhuoT41wYFq+CJIkksAguzyI9w0UEXILBCtEiH81cFl9EIDC+AmohcZyxFs5nO66y
MHKduTIa8pH5eNJlzxxe7EFIekMlfvCwQWgZ1IW5y5IMT3PBxkQciXXLvKNMQsPIfkN2HEeuHGnO
0ICPUDQqJuImvNKTRcrIYI7ErKc3A5XVY9G/oY6j0aWji04OgJEp5eQSctsz7hoKC3pzwuzIDlPE
W0zctJHMegjLKKWzKQsvoyuhixXccAd+BAkKjIj9FOxyzwyfRXdy//2a9mX1lLOrNtjeWlODB7sQ
eCZO46ELFsVuaw7Zf2jiNAl7It5UCssJlsTOwl7RMacJMuAjGxO0/d1YYdPExxVNmr6iV/ySAboT
JG3H+YE1i0R49Yz/RQAzhKY4y56ZV6CSWyqs4mQSVqbwa9gVIiyTs9WGLiolrLkWFQFnAVgqs8P5
V5+TuyD7zG5REydxgmH1JA+UYcFufnmuoWujsaOB9qBanvQloNrN/j0P4sc84FPyEbD/84rrsCQr
HRLaYHh+JD+TtYd982nuAtFASHeFGSSDDfRygQLk0X6yJz3RuMm7TDl8ALR1iD9wYOaOZuCr35Lh
nYjrIKffwimBy+eH4V6CvJdfXAIuIMyyAddTHjZgCTczIudRCw/839iw9jdOhQENG18jYpDIY/od
GTbcXOk7oxjcL3Mm/8Tb6IuN58E4ei+DZwlxDxy/gUFEaHY6/Ip/IJ/95eiOIwYttq3qBs5Bvx/d
TbD0iq8dWAK5G1QZL/NBOUpguv5EPNfMPw8FLdgCGreIQTIs5dsHJSHpcErKTpVDnTG7vhMm6n6s
oYROAlUdqtos4wc7A4XyKz+upKKdEfeecuESs+rJKN5fpvogskg5e+30iPQ0I59ckZNrGEUAuFBj
qgGQ46/TdUrSGhFpJZXcNNgjEd1BW4e5Ne+woinuMPG93jUTIPQeFpoZaLlXuqgVT+SyppFO9FWU
f2jq+KyPbLC4dgRaesGOTMjxC/KbUh/XPvLM+ldXn4GvDnavGn4CqbdXfOfrSFwK8coS75Ydw7Mz
bPcbLUhJGy59xRzWlVjkdhhx9KOyDd238yhNxwAoyfpo86nGJ7RsJALp3lWfpLuxXj0a9whqOo86
d8ENTZ7CEn8jSphSDH+7IAcisuWEE6CPL17BSgJQO+oOvn4cJbC+6dwfySpjdYGbZ0jIR+x6KrJd
dXX4OGqTIh2e8D9cYMoDz6X1zYus0K7b/h3GW176ydOVGfHeImjuAVIzEvxzPVe3sbalKMIUhynk
A2Uyk8X0Jh0MWeXr+OkOD88Ot/rLqVg5HM70qmSkPyjQxZrQMGcDyIjgMc+kO5DdBk73eqDEAPDy
jMGCePtxOOjTRngijp3LdD9Ql4fnhHdil3bHS7GswYESQ4WvFvYLi2uqt9t+7zeEvoeHs7dLx9S8
clwfkfxYeAEQkDpD20IYjhacXupmXpdej0uE6V1f1WOwY2jptxcsdS6BRagItMKx3YlTLCWhk8mc
7n78++b/2y1hcuPhJufqhmV/4yaZ1tlqyrbKFzGmp8mLaeIRAoHLhbZWbf99KPUvDnuuqZsQ8w0i
Hxlxvh0sv1Z131+d7l55uWbb83XSm5QcWYvE82uoHvzBYz062VF13CiWD0Bc+DoMIXoYkfK6pxEU
c/E1dKKGp1k+zk0uqxT8u5s1TNOxZQ7zZTcaWRcfGkUAvjcG1MlCYCIF1Q7GJD4C3UcIgr51Z6+t
9zNkOzwdD09NQMjVSKF+fLgz2jBZ5nPVGFLEhc0DRhtgQwS+SYQmIF1IyQ+avF4gNtrVHjjoETGu
R+2zGQ4mW5tbddgtcUNkU3HarpNwARWoeP0qfcqmJC56SUhiS+EXz4D0V7YRKpYQKLg7r2X3sS1f
yFd0iIKE6UfiIg74Oy8i31j3j+un7FMnbQjvlwdY/cwIw39fn79dHtuCXkcUp+Iazm2e+A/p+Zq7
bVZcMmOqwmy5WI9unK6tAng6NuZpY4y78jB11HxoH1AwmoPeS7mN1OKl1tc1mMw17YZNeR7tUefo
jmeZ+LVgpJOkyLvSUaxB9cKtLu6gCwZmfAyyjp2agTtOt4lZXpl9UGLy4erQKK/VsjkyhapGs7yc
CEqrL8v8XH7VrDb//aH/VEC5Np6/Ov7HCrOf+W1KKAs84R3YfAu8j2OoEHQi1PfuD+Flf3KvMILS
IV0Zijgtu9/o1U1qWTu9zq8zFE87Myh2Y9NeH1mM1JTpf7iM2s3M43e+oRiGmo5YnuFBdWOW/+c6
upVyHZzyy3nWQTN5Zdd+DZQ8st2RxV4fKqsV5lRXVn1kwN5KvC7zYxg3kDQ4m5yF6OmpQZp+1zPx
UXUbn2DQ3kGaVGUzQuyxI2EKzki9U6JW89JxxVtQkwbpzCeocoHDTpMdlIr9zPliYwFTA6Di7Of1
OGYbU+ME0q3bAU7X/vEJY24daHkmtYjsIPmPb1e4po6PYvTga/jFxveYxhNxR2RnAxmp91N9dDx7
XRdYQiOp47FDcks2bMZI4NV+6QDLE/M5pjRHks1LCi7sghYhQ2ZgtzEKeSaNWx06eDtR6xmsLuYQ
oOIOIMDwrDfQSEJxosG2Issb8eEz/Ev3dT9PsB9Dsng1w7SZXAnK2Vr3+LCRzgCFpp7CRsb5qH/G
sQnxLmShQdS8FkS1LjiOEdYwWwjBgCMQMQO4ZB1Qfd+x9JhhAZQzc9UUN9CPhY3jOw3Hx+IHHOo2
Be5a3GGctxMiWfAGx7tgzbwbJ1lYuOFADcsXilUvOU8dfwFust8a8k19vrTBzvUOj9O4H5Juw32j
EDUE6CHlL/sHduHfTB+x31Rx2GMFJ+TCb9xu+qN5Osan7h42MAbsSaCNrtDuipWKvP4Az4ZNK/nO
tUdm9hLlVMMeC6oYDigKs83xszU35S7oA+OB8oUFXQBIGVLF0F0YlHaGaXDs3xk5IJU8HRRIoN7+
ODwUI40YhLXWTdRpUwX1NrZngOXuQzzRq2hEOuxJ9VubnbEP21SB1HW/h3yXzEGrjSJEIkDCRoRm
VsFeEVC6fNgtHMZuKm39phwRWMaecP7avpSjGLUSDkHHYIsTgNfP3ItfruvrUIzMdqYnScp7liAU
3oYY3UPvTUjOC8zjCkcFok60gQ+udlLA06hmEOp0BJv4oOD0RfXl5PtPxSP7jbcv/0l8YyWs3kC/
Ncpdz3xW9/iLVHAd7bHyssMqPqopniHC8GPYz7N4Q5HRcoOC8tEbosKwP94bIYg5VlBTSErDjIwZ
FDNQtcewx3MPs6jrAL/AEcJH4x4MfFw/Izu74DUSQrT1bZLk+tBhtQsi1/WPGtWdx7LxUL+hUCh8
K/ar6frBhFieeX0/PD7tEEzCmO/HOL/EPvLH+M06/jCq6X+SqF0HGZLF/gRDYIbs37cJ+4KUI/dY
UyqdMOpkhh/Ti6a4GaQaIDzeZRfxccAYAWEJIpHMu7ZD4GtcHM4zYzdUkA1g5QA6eAdvtFsbBy+7
sG12tGWZjv49p9wC6L8PwNi2EmLrsMn4NUD/ZwC2WvOgDM7GeXbRPhucMwxrqOwDF15Jgo8VtPM9
zPQDFtnX14GJFhwP8nSRou0yuDXOIKI2AT7VKK3RHBwmKVvu9GGPsrDW90NW1IMkUoh8tMyfPOj/
IviikTUM6C3b0RTd+tbIpWH12fF6aGZ643P/pgtSozRxh4P6l+LH5it9mC/U7c9DyG2h+Ueb/efQ
slD9T5sNuqQ7xgejnWl50KGwMc6vOgIJfDaJdcBPsnpomWXOxVeDqLonwlofZe42vW7TekuqsXna
Q5+ellocmJev6x568WnNNo+2auCMnhscx48jO304nkeDw7plf3EpI5UKUBmZaWDSW5L6K+kMz8Tn
xU5PgdOWvtFmxFihuSP4GtPloHJnHQQ+0myV7OHavwxOWwzVD4d8qB+/9ATGvvp5ZL/fWL4CPNxx
lNa4+PHxxQFXq+L3uhqXtsFWbe30s/40pdh4YD+Q9iiJ8/HuMtcGmade1q3d/7DNVv+yBnGJAVY1
y9Ity7C/rUFO6tFJ1SQuZqai+mfDfGLd45c6epOieu606k538TiAPdASFtdRHLU+L9RbXKH2OJAJ
9ppP7lcQq9efzuyPNRg21mRPKJppcIL6d2b69TAosqw3zalk4joqsgH9oQM3sKj8udT0rflRGCk7
ssRTcsvXh478shYZACuYy+bf9+4frSTnYnFNbWYxLJ6/tZKCvX/jWLm1MOOQzX598k+Daa+EKTuO
RH/598H+rLxwNNaDtmtZ1CPYEf3e6ZWBQqnifCwXlySgxoA5aBPEu7mNdSRQV+MfXt4MAFQcCvVz
qLiI3KfERu/Ibb/SZSOrmVaYgg58FbApHpYYbPxkEaD9IanmFC2X0cy1SY7GyvT3U9z35lm/mnmx
uRrv9UP+jENiS2z7o6t4SwhwWR/sHrSlVcPLSvcvmj3P7ZmBN/766jz80Fp/OxWbtiI33NIsrM9/
P5WEfIhmd6ohAAFTIyNuGCWoECRf/b6PWhawneuMVZYVl7fDaR0TwtqP9mfLa8/P+YDNHtupeI+P
kkF15fDTRkKVnvHbAEZD2Y7rirOBgVP9tyVQ1hldeerL/ax19+QVLbpL5p8ObHqQuNmXF8X4TM/r
FuKya1UhV6soHv/dPs7f2oddGznmNBLd6tsZkMusn40uK2ZsEZc9iW76ezmjgH696b2AEYZ9cMJb
TjTPLYO74rMeG0G+RdJrrOUFEgUn/xdHTJ90J2SV6Y3ank5ajDaEj7qHyCr2J1dYfdkiWbFbx51E
LD2Epi32r9WKrSu6nu1rSaFT8rRwcOC3GNlq7v8ok/3bDesYTFmapVPB0L7JZDWlqJLyYOcLG1sG
CCPz/XgPA6UeNW9Uo4znNjpC7YqqewxF2DP8kHb+lztYI5xA1VEJay5rk28ljfqaXctGuVxm1TUo
da/o5LtqR3zPWtnrZblYnieHCdnaBrNL93UZPOMzze+NfV8q85NlBgredT18Wfw5+3zInv/Y/uAo
/afpho6dNCMau1Cs+B3924lWaYcv+7HH73c3fDoTE0aVEfKWg5l5G547oo9HJ/YgVrI6Xhjzfthm
m3/2TQ4vDv1UerH8cL7du5d2f0bsrBobJp1j5xUDVGKs4BQo3kCiKxK7uhGly+pVYg3PkZZDQIJs
HSpSPhue0PBuDEJH2dBOHORHla8qkxJ6MGsjwrcoEUKRe09B1sDOyEEP868dt58VnuD6gwxnwfkx
zudEwPYZfh7Bv+889Q+BvjSuK7mXdEJyL799umNzVvc7pYs3Bn1+W0TK3QUdEw98aJ7/faxbh/59
nPn9WN/mDDfX2oFVZPq0p8Skn1WvG3TDMquGVmYNc1DJHdpmtXDRqe2DGh8Ik7GyToDy1UWpTWOT
YByCxHbUv4E5Oj39YaX+4wl+62kDvcuyc5m7G7zrbt5Ol8f9Ol2XjxhqLcpov3QWRI+t0ofdLIV1
8u/m+TMK4vdLcZvP/rOOrK2yvFRpZW6wjjm8ngmpayLixBb98LBMwn8f7K93v6WoFj7tKsjFbUT+
z8FcQ9MatzpUC0wkWLZAebvOVFS5zzfrmRVqb+RVocXOkIoG4hCi3Dw2/BYWuKiPyBL++PcJ6X/r
iP89Ie33KTK19J16zdJqQRlzoz1cnwjAg9CMjclQHOYGkAkQL3NjxeHFZ4AmRS0gERIHSfs5uQOA
/6GF/lzaaSr5XYTQsmkD4fm+nMrLXWbEujbtrqSxHoL2hEJEIwuy0Ef//uia7E2+3xf/PdS32e8U
H9O2Vw33XuwoKuY0fFpbEXl4KKHFbkJdHB8cr35C85nXcGwL6FCdwKjTH9wj/ozyog+yTGHt5his
776vmSpT2ata3NRrq9k4ve82voWHcu5Xpd8TwURcTDZp+I7XOvy+B5aaFk7WgQvsAXcvGTKKMErb
fWgR6sTkkVGXC6hvH4AVELkvQIDgmQ2MoIcPXI+bU7CrhsXFP8KPpcKAkyDqJQaEs5dW91o2SweR
e50MyAdH8miPtTzUwMZPsim2qnWpTHJiEK2N0jy5Zlgcwhr/YnY5aEu21g/ra8qqf14njS0xgyVf
5At9W1C2XdY1h2ZQr/msDtHP3Ayoc+6TgXxmoop1r0IJoHB+4SkZVYOg7MMEp9xsDC0USqgFNFL6
+8vw9LwrPehH7X2shaaNf3cN8RmNXum7eai8Xt8OL4nr8yqz8alBkhzUu4Fy9Vj7aX2QIXmwnnYE
Gu7mXQXn/S7FixgEbgfTZefXsc9O9FiPW+S/ZPF21fAQL2xYn2l06WdX3AhJjVCHlTZzlSjNRspl
VKBIYeNYTZiT3C8hHuIOS4UETOUyOTlBcxmdmdV0ryX18YmyYzUY7p+cs3c6oOS5H2wdFmuArAzP
g8i+js/VeqfMzXTi4kJGFiKicGdknt7yfaRZ4xKylg772NOT+f4Q0oBnAC+yLjvvkPndmiVv9UjB
CJ8I8zLUMPYChTpRlx2TlJCHcRJUedizmu4f7fZVt6Z5Eh65bwyhz14ppOx83ooS9WA3pu7TqT/M
mn8qknXtt57w7Y7dEzR1dayyXisEA80yVgXz2gmuxUTH0+Gzo7yLL7fxqKjegbB4d9HhwfrRliFc
3XI7sAHy07dutzyVW8uYtxT0fhhNtb+MXpQ6dTaDLi4sVDd/H007tzuSKJKc19pojxFaEwwcbzB4
bgE3Mu+QrrLH8yU0FzWFyZmdDzm/dq4oGyWHsT7pvPPjWQvYdLgf1DP+Pdr9bcUhjaeKQ42hkXDy
+6kZlRpj/tU1696+O03OGxNg189jlpviX2IMfziczBvfBtffDvd9To9356za7eyZmVNMjfWJlhMb
TB+DW9ZElllNNTSYUrw4UOiwzB82ysZfrwRORMT2cTX+KF64dqHl54tar9OvM87lqI/O/qEbuu/u
0wBd0Tq5+A6uHbbn4KY2ZVjsH3Sos+X9MYQeF5deE/vIJRHYcbdVDHvvbeU3V79GWHkYkl26u3qe
s8Gd710Qkbc99Fd0+c/6fftTddD+62cxDQBX6gyWpnzbsZx7pXR3B02d4VZRsQSPLy+X/5F2Xktu
Y9uW/SJGwJtXGHqbSZd8QaQFCe/d198B3YeWUhXK6O6oc6oqJFWSBIG9115rzjG9UwXEYGw9dT63
1J0JN30WiarJQ50Sxu7DIBwX7JyQ2aAjSvTODYBGZmWDeQhapgjhglHFw2jWalk7ZULPGWZdGyOc
LaFEBai01N6epMlu8DCF3xHYPjYT7RQxfhnIG3HLnkr7Tps5xUHXk4aQfJUxqYjA9J0e4RYW+pHO
UAdWiBNIEDa13kHrmpFDWDSdXcWa4zM8DnP5qQuxWRj4fxBkqeg7OZ0x/blpQW6b/VX01LVU0c4Y
YpdIwwFGq3YegvMPd+wvMceftyzTL3KGxjgwlWHY+DX8Vps9ZLkrvYkmrvJ4VrfwVvNDpCAIj+/H
SSI0ViHj26N57HXkuspnKcNpr0T7xr9Pq3am8+h2TKwmkXP1VeKzMtOR9IT7COWCzkTqvqrhT4sE
aT+e6uYW3W9Roc7oXAkpU7UUZUSuM/tEDcl+3+MQCO5Y++JTxSIeR88MSY3IdyqRk02Bt94knB5L
xCDgq0iR3BD72uEr9Ygw5/hKqZhQBMCNzrRlpK/6QXXaipouk+3cOEc1c9mr+khsQalcDjzMaPvE
YkGbBWK6EZL+OWh5AVG0OTS4cohpqRoWpQHLHBiGqfQzhlJ+K5y1ZuKMP6Pylbnqh06h1a5vPukg
4CZ5b0kmLN2kcH3etopVzu/faHvMmpRI6OC5VAoni6CPSq/3oNlkA4ILo/v84Ysdd4Vv3ysprSYx
rRKLn/qLtvLb95o0vRA90BKtAmYaURmtmx6cA49HocFIig9c2VQgs1U6S3LhBtnXw4D0Uf7UtBzX
/r/eBmEKlLaSSu/yexmTPYS4i3kb6oOo0OHBgBKtApz2rCutsoRclM89tKASBpgHtvHyqNrzXN1l
RrpUmJL/+6qM6++f74bkWKYNJk17mZPot5s9lUXRnww1SOn6aaJ8ReZgcR1C+dzfb124bdUfEvf+
4+Sji/RsTU7ymgKMZ6zGf/sWJpOkCqou8japSo1dbyYEhFrJm0rLZd8ylNnEtTNw8+/bdiZ+Pfaq
z9xzySn08ew7qmTLH8CeOMDLx39fiP8oKv58Y982Rq/V1cgQYhAPEKZAeh4j0hXkq3EYvQiek2/i
EwzwQ/8efT3s3PFJTekX9Ye5H71RPyZv/H0oYRKviBIFhEzrQ/t2/pHuoexNQhV9IfO1yieXu+3O
6USd5YFkdwLj2LvbMSyTuX/DWJpNdI5qSrWMkmYeeI8fqob/aOaObwfu6tizUrXvN23vy5rgJRPl
gG+L4AABEArspP5Utq7SzbS9v26daJ4D7eisYhknNPQERGHIUP/9Lf2CLf55vxqCKSI2Aa9noDj8
Vln5Td2UYV2KB5GymgXuGWVsuWRFznynhIixkSUbR0Q470G29YEVebb49G6S2YV+AftvMQ3ObCeI
zdp3RvvarpvJL6PMGHzrD7XHf9zqvFemYbTBOddxlv3zVs8LLcz6WBJWSvDMNK+EC6o9EA9BXp2a
GY3PkBjc4jyOKnq5/yyN8lJ1BQNJLMfKg260g7KryBirhtFM7oylkAYkcLIZlE7ed/yZxJb6ElTc
BPzIvy/0f7T9xjePvIuoSqhZ4reFIRM8tW2CWtrDa5qUbr29O1H3nic23BFlHTrSKBZQxWnX/rBA
Sv/RjqbfR0uPyQHvQZG/LRFiqwRlzKp0QLUPK2maQ8FDLxsj5JiSmwWfX1m0T8qMbvmHUq7GmN7J
rtm3mJ2IdGRtZ6Y+zCsEKHdHZrpH9PGMcW1Z2b5nC8l+KK/qs6aiYlw+wAxNEBMCHh8I3VHYg2Lk
2PBVJ9RCb5VnRRg2YrvzFoZOw7tewbgwARVw0PCt0r+K9KyRYF04RioKXJf6U5We9AulAAz09gyv
Z7C6ENHGNqQAw8UM5gxk00uygpN8Y6AW5VZBcFeNZNBm111VpPVJI74Go6WAuaT66jqXPmV3RvwX
HdqFlNOhmOqGk5guoULr9N07Rg+YLHglsL2Zc5waN16G0Tz9YEV0tbm6NHyHQAaYVfeZ4c0CY9+Z
eKeCtShvcjKkgAlDu8hD22sPFGqoT1dGP2uQ3GPqI4MJGxRrn3ozPqTQqT+j8KhGM+7URAbkMoxe
k4eCWs2BItEvwqmqOCeU4+4knpNOpqWWeOtc/yXXZ49mmzrJinpbfDKsMWF7WbXWl/qZQq+33vHe
B5dovvQHh0j7/u2uowV/BNPqVArviX5R84l1XwHAosRdgGtpf/l25uAWscA9plvKiRhGnrD/1fdt
LP0kUJ0sc4gmUBYLmx9lcuYqV53HgJUY4hHnQVvk4iENSDQ7vUwSpLoWaur+wEzRewo6u8yJdRGw
Iiqb+s2XbINrO68n4F2Af9sKCPnUjmZ4JcTilr+hz4xIl/hMYUwuMtUu1uhIEsv8qTH+qzX8bSX8
4yn59oBWQ5CIaZOph5pljAIQodE0uFIaA1uldTAP+Wyzdg19FuUPdhZUPf/3S8Qf7+DbWhxlD7UU
c0HA5etbzMI9xLk+AcIx/0z99zxLZoNAgBPVFLzTkNLCUDxHrLwfaor/WqtERESMKRRFoD/0baGN
8qQz6tIQVkUqOgGa6hCN0IA51wCzQi3j1ahDAWbWDnLJe/Uy0YF8tD/t2f+9cP06WIsyTV204n8u
+IJhFvoEfvZWRuhWPkmnDdy5F3kvbdNxa9Lwc32pucP6pB1SYTF5Z6iyp77Owd4oZ3WOiKaDV8qi
egU/UzL7QvYPQzo91ScdxEx5KGE+aNz596l8uXMgXYor4wWCJJiSEsSktuhGguWunBo0k9EI6NAi
Meduqn2OdHzVYju92/Wrt2xdZuAHBMlAx+50wu4N70LlIdmls5GVMlN2+XoNwGZLlILtnzy4l3M4
LxwG8JD5Fnkvtn5T3v1FD3uCExCxpomNGH7lYRprryBKuzfAldYrjgtrTB2RN9AaPMKFCSGfQXqw
ltEss180GfQqdgFl/lpOXx6tpZ+rrbJ6OObLA8tZc062NZ/FxTJChBu2j35OdvW0XGMesxOS7RqX
gN/oENziqQhlwjxFZ4HfekwBOc7QHtkwU3CpKdMOy5UDz3qav00W8XOy0Z6w2bzfsT5iEVsS+7SG
H2LTCGttzDSN5XEK2fhnTDx4g8gMJSQG55H5fJes5pp/SVxJQpM4XnGyYwVA8QQ69HGcANQgHHff
bPgQCxFIHF4drPFX/1guvkBdnGvreTinNEDIZpIXXydvByYbzdTDGlzJ8vGL1G8oomC4VtCM07d/
P7eq/vfoE8Q59cgIB+ag+32kd88nuiIXlXqIaHlEy9JYsZNNvGWQvCjBRWExCddpuppYCm1CpZj6
aNpFp9FOhTj2nD280YNTE59XYsj5AqFWta5KRJHnRES7XtsljrrgktAt7t1QWAxQTp7U/qKBMz3u
RKfaNRcRAgH5ymwL0YIwEt3NhWt8i7C4PA71/epnqwEfA4cxXAXvXSNa6pVfaNhT4B75O7JUOD/4
5cd4dkOJiwCK4i7fDX1rKfB+JEtnxPwgQ7Nylcn4eaB3sgvPIv6sGd1Cquq2vz16DtALGRW59MXs
e0Fp8y4ZJwa/2kiap+euFG+jpSMZX4YtyWcQQv/Hocogcph5JHFvdm6lNGP2pugWA400jHftpk+n
cbRqyKvRaTuC2woMvmG6kJrKsdmpArdAZsfy1I7+x3kBSIC7nVt1YTwDDt4IoCAvBgr2++erAd2H
iO45w1+RXpSg0Fz1ZXdAhqTuTIzaJBPnfNI5GzZtfloId39VyHtxGoz7D7RbYqfuW5oofGhzndDU
uiJNugoIVwO25J3SuA0WrM8kvmrNQmvckDSQfCkQAAa5jGFP+1TRxonW5jseKmGWfySzc/jVXZN2
VpAFNYiW5x8krN/NegzOCps3cXIiNvWj8Nh9Fu3GwzCx9v2diq24/NS64y631WGFlfvSAsh75trp
AkT3fVCvPN4CLBHl1qAdzJfh5sknerCbSTDa8pmUTjvhFL1p5O5Mvvj7vfmU4idZmbUEwtBkSQzJ
DuO3rrBVcdbiDExv6G5j2k/m4a7bEipqEP0PZ0LhtQz6Q0I+GbxlcSFINKLsArPwoeRjx3Zdz6ry
TWE2BywWBeNMKhHZWPEVgbDpmoCiudgPaynaZe16kBYSChUlWeKpRLCuURmSDoAeR0PWOaxkqDZz
5GBUYYl04CVzMmEuIjznZiHgUj4O2zs37kxZO+TBET5Is5q7I772yfr+FS8wn+B0s2ppXqKMBW2u
+7ZXzkVp2eeb1uQbtrsD7mBtkY39hKmv2e1LwSmjcMDvYERJlZMaYi3TP/tFe0yVEeGiATzMnby2
M92p8KaT9Tu49d2JzWVZ8RE9uyKjM3sZJnsdU1vtLUvfaeoptW7/4vnLxrMpwmpp2j2JJJIMiypb
BcMuSGeGwbpidf4SQ66uXfC+YLUZZhX012Xn0oHhSI/ajUFRAHUSnp4LQGkrwWYCW9m4KcyvzUtz
Dq8e/utqYlV0Fp/prYm8qDTNNgyZjOTA94jPBhc1Yh3WA8wnqASqJ75tiSIaOzTPJirXbfgWVY5/
qYlrWqTxJlCfs2g1sCusefUeSUMm7e74/Lwp5JlSclPMt8nUy6dZa/PvuQ6ep+yxUckzKcGGLH40
N014j3PnLm2qYNOwvZYiqtZPEU4h2hdoJK+je+lz4oz8HrajkqnYVrQ7YhQ++/JC9Hdw6p+7r+qp
+WTPaW4qbbJ1RvSevFeoGRcnp37mR6VrckMYDRX+ZjLME7xOAQPKp4ZzxazDG36Ry2VyNVgRFwNU
R+lVIbivnVxLTbcriJTCSoU3DuqTLGsDdy+dJp4lyTE4lSwVkdniMhzWMocbYj6Ojb6qFx75uYy2
3FEivGr16b/3H3msTL9XrjqNJVwGLM0oS/4sk5RGH5tRvnrIXW0GMLWFe1Db4lGpdxx0k2ce6mQl
9PsU85rFfTqQd0NCEIN4GyX8RnIa0+UCF1usVf5OidyunxbvanPouqlBZRGs/B+2zF9Hzr/f8igi
5o0ryi+Vym9dKzH12jDQKpTiN3wJTBInq2yyABDdL1PC9cIDaNg3Fn57pFkaH5PSQqkv7TDxUzAg
j6KSQGI0BQM8hbfzpL/UKwaC8x8u7N/NPPZ1RTEVhksS/ZFvLSzasYlyVyNirTkGEAotwuGh5Qzg
9qJ+cJwhihQlfWnSUsZFMWcPRhqPLD7le7Yg8TVLvpMjbL1wYQIW8Vymft67hp0GaPq0dBFM3/L9
cOZx/OGd/2dFMiZGMJDSNJTEf94SZSqKqWC2wWGy0g4KsHDCvF4TTHTX2rATtj8LkMzj4AFck/bi
oXyhlhT2jC9u2k57ZoDKoW9NcO5R/GrX2k66ElgF70hsrR/f6y8XzF/3wm/v9dtIyywejT6ksbjS
5XMSgrOqKW3bM005YNe4TAhpJ/bBI2a77/Enaj+ddv5WRPEt/5/X/yXl+O1eNIdMS6VShschslTm
2/ieTPvUjU2JqbMGR1uzNO3Tj4FmxPEPL/6rH/yPDy9/617nWmkUmtAHB4NjBZ0XHelf1tiF0+Dx
ZJg3M69lvyiuTBeDuzMUrm5AsSk3SCnqsnWKSxlse2ToFFAPHtg8djJ16a1DIkCCWYw1oc0s5Hfy
xqOPJ0FnpySOr81bl9KgcZmVJogRlo+JJRSukqO3Rg9hFdwjrnapfDyYy/vGEE/BfY6bZbKqppB+
C9A6LaT3p8xhnsrWSrRBAAEJSxCBHCySRMtjdzDcRpw2gZuWW0hQOPHEcvfv2/xX0+z71YNADw7d
VCUMjd+uXlcPbV75Wb3JIpuxNeDF5Iju1NwQY+ZKrTV+rndOMwpu3BmCs3+//P8ehP96fUNFL8wp
meHDt85abBhyF2VGswn53Nfcdc6rwF5R/UNDzhxto4Ku6KbxeSB+j1wvAKTAuqv1hkD7EVFwbW2A
UcCTrMI5y5ZT2/RbrBVXubUPsrX6OK/Ozsrh7Oo6qxVkA4hD/Fer8/W6WnXTa28T4eyo1kbnl8mF
2Vw3/J84Y1oXdzu3nyic7JFPXLilM4Y+ttPawaCPVIHDaGaRpuNeIsutrEvOn8EytZ9dFghN97MR
O8JpzwKuKi2esF3qrrt4fx/JKaMDJbLeR7pyDfmYk8U2f8/mEuxZAChIVd9poS9axyCvARImfy8X
/Mu2sF4Hd7u1iVewKBdRYCXY2DkVsJWyp1srfzpevX9/R2PP5Ns3pMijvGG8Q7Ccj0Os3x5u+p5K
mvghNFoFKckDoWJ90AB8GvuUxs7/32t9uxuiu1KXqSxTIADrrN04dBnHa2D62/KHV1L+nr0xR9Xp
2DP4UnX1l2Dit4+VyZ2keDXm/EbWMDHBXgnmsbSUvip0619Q2pE/38PXCSRvjpPmhL0RSzqRV0nm
dNjDSfOYQlgL53WGYhMBgRUvRJtSukaJIgOCmpmEtd5n2rCKX2Q7PMrwNpDHRJdAfan1Hz6O/F/f
0u8f59t2Fd9bPczUXocg39HM6ZyostNTW9Mb1d/u+cKcOFT1urLxXuipDKsmnXf3qUqSL838YzSM
CA2JmBl1r6rOANaPEX7wcR8r0mwDic78kPetTt/d+fc3Lo6l1ffbC5E36gF5HKD8khj89j0kk1zP
vSTwn1Y3rEwntVzxmI3aWPUTs1+Jf+2HS/Uf6joD2b0hq7JCw0HWvjUJC5Uxp+xp6iG75lBQ4tUY
4yxz2LDDJc6rx0be3smtvOCHF3ay5xZnjtGjH/HuStjkEEb9sAqK/1El/f6O9G8yCi3OU9VM62yr
xduCKIy4eSDtr2xPq52sHL4mxPHUX0nRnx/iGe6F28a3e68cJP/kt72Nd05Dntn/8NX8baKWuVA8
8KPWGlPHr0fot68GB3X4EBKFPMHYScC4DC61mlrNkIInRxP8AxvizHgRPtSZrjsKzGhh360QqYiM
3nQL1ZMPQLbbNl/IRqFt9wybXECdrCGTdj6YZ7TZHdCAcD5vpqStFKHrvf5we/1HZY8VBxPMuMMx
LPx2adXy0RpxLesHBA9ebyNhb92EpuZaxgq8MhzpJePxL+xQWTeHyQ9X8D+kTePWxr6KPIYy8rvT
75Fraay1qYjAebRmPZC8aPRiQcz3MHE5GI79aU4a/y8fWsO9gWIT89t3JX/XBwxMhRZcTusE+S4Z
VlK8NDv06AGLFdbowMK8K3YnDv9pljqTCpGFNwaC/PuN/BJAfnu4VQwNEjpyYlfQkf65d+QPo8AP
gFRefadq1ih/p03hkBRYvXVvtL/gap6pTOXMNRmD2aY/eo85zRZ3O0Q3NFBw2WXqcEiuxzwrBkfI
egDCSuTfLObRTYLCDGlGb9x/v3FEnH8vS6oqcawa3zi3/reSupeHR01ymrTPX7P9LXbzJVzvuFkY
8iVgKcAcQVNKIluzhoq+vzdfErXjA3OfbAn1AlVW4vbdXF3nb8JMvDstrQB0WAfBkkOASmZN1lNF
Bt5c+grvthwSMPQVfRhn9QgmUxvnN0h7dfDWFyS0M0ZCrXJQ8Knjt4XlAiYL6BNHp2KPWqO1o09u
ayY6HKIY0AHjHVz6w/fJtJvQlQTWZdwankAgSriEVyrNeTCbIcxEDuF+DbODs4L/wkWwHgVnr27q
CfhSu5q+JugHFanvu3Zns4OMoA8bsbdzhsHGVH8RkBOi4G3eWUXT3tXXvpNesOiWxaVRnqvAIVF+
5FmkNve/hf5LfoF9IhwVK5i49Q6giC+5nsB8CqdJA56RS6sedasKpgBYl/fToyaPUL1p+ayBNOwm
D9rdbb+mQH5sGffnSx3gLvPV5yCnrfZajbz/zxK7P2M/0JkWgduMCR7veuAw2Hswfm+Naaov9Wae
l8+ei1sxbtcNoffQOx5Y9futTNtbf06TBY0kiXNqhmAK1In2dm8hb68kb4VShhZSvRI/bmgpmWLp
k4X2JDcb7GvR9d934t9eRxbh327E7+d8fJdmUOIL2vbJuRVnyeQkEsPSTOyYfb6GD+1bYTUT8o0Z
OZo+77BrS8RbyrT1AqeNJj+1Sv7zweC5wJwlIpf5blLKedY1XBGPJ4gM4etjq3ylWwIJhPs8PUn+
ko5wp+76YOWVCalIRrrWAJKaLvkBwxLEyKOcFxLgmuaAxiB/fjb5piABQ6qdAGpITj5CG2UGScL3
WK1+KGX/vphsBeQ/4hoaDc3ICP5cj8zEGCQ1MVAR0QStO4RWxTDjnL8psCNXoWZHpIhWWGKJPW2J
Y1Dw2icHvSJEs/dtCmFUabDf0GH/+1v+q9kwvi9DHdUjsAeEX82e33Za43GfDL3i+duOHFbAQw3Z
GgjBFpi8h2D279f6O7zu24t9q39EpZX7ia6GW3rz4Oa0QwCqt38NV+nBXGUvotOtm+NwlNfyxdhn
b/dn+qkkFczImQdS9lik13eS2mjqzjm8ACaCw7ozVmO8awZAOPsc2WEYv2c8GkvvKSbLLzkJBASX
P32bf8nv//wg33fXSZGY/vj/bZJtsCdIk4vszbh8WTZLCwJMgtMj+cF79nfx+Os1cZaLuqqYf+WH
TSaTXKwiXtPvTlJLagDxHdJBkF7kO0G0VMt6QuxsffDwMPg05d6QyFqUPQboS8QgHeRjgr3N0pIS
FZ5GslHjpzxZaOHh39/y3xPob290LIx+u6Umrak2as+tzsV5YN3xiGF8UAVtRgO4XzBoKXq7ZNP1
Jo7IQxgQlxvVP1wurLXf91HEYpyvKH5QeHPc+tZfkPJab/O+FvYDzeYR0WoX8DJ7O+wt9SO/qBpd
IqchsM6YMZ3TSZMcdj4ssHWHxwTQya+eoYyslc1oAHVhl1t5ZwJBQqL91rzgjFFwpRxpq8lHzdV3
yI7wK/pACRDKSJY3A06M3ZlmM71kFiibOTzklcGw2s4W3+g2GkcmyUUBrcr2iRwAwP7W5hYTbM56
w2i1tfraYZgMsoWKhQhQsbSbamQ0oIcd25VI/MMbwW7UB0RtPazyy4xsJ1wtIPBo0FwA51bgKVC/
eAxPe3YVW4SsiPQZ4be5exQOr+6JaCQsgIaXaMOQDQUQaHtEC2QkIyd7jyF01tYACRdejOJO+My9
6ytj777A6RicqJVIo2Cy0mIgfHq85DStbjCaUkZrJFNdsQkZ08AFrj2O+rPZgJvqE1sH4q9n+CAv
0dWna/VeLpT3AiDHNF1E8wbAVEha7JxeZnSiOmSMBPCw1y29dsnkhOIFbYdbCf0Jv6VxkvwSYT62
x8e+X4P9+OmJ/+uQy5GNJ48jG9wtevXfVq6hn/h+OnBPI9Y2sEo8MAW6IhSR4Ken52/vHXQvFYqS
giqXNOFfqr/fHp+qMpO08cxmA+p3072niG3M9/bVg49N3tocmc4T3HNpKdgxrScDM3DPX9wrsE7L
MRgMPOpHxFERBOihWJvX7Cj/oqUSDIZLWbI3b6NbeXD8uYRHuSPXjfhYZ7INpkCEjgiybBpPNhoI
DlYJf81gh+8eR5MUpXKdruOFywEGhZVhvVRn0b7P6U/ZFcxdCDXcBZzE4KO81mvBocFoC6zUQKSj
OYlPy2SmOvoPWCj2/7+f9D+u2Le9NfQVr1eEqt4UVKwwmOuv/EvewbpNCkc7UMfb+ooq7DSaGPaB
kzxnu+4Dufw6fKrP2J1JNtcOkJeZFSRsQdynkrj0n4ZrgC17dv9Iz9U76d3AVWnhFZZEPazPSba2
QevYRKYswrWwICVIIOfLBKgOBIb+2Cp5Gxvz4F1eGGymOL2fGY1XE6cHZrbSztjs66cxU+liXlKk
7zgMgbP5p+CNH7YZMb/GHOpX1C+qzvWu96cudpNzkdsjYDmc3pfFRiqJy013JUqByu5uYjcvbnBF
CgswKXOAnXhiGwefB6MZ7l6x7UjT8H44sJjjOvrHSYv7VZNUgS6dzMovS38u92YohH0x+ME2/orW
wVHfSZktotaJHBxj6ZfhkXSNdYHbkXpdfxeWKP73IpFinLkA4ZMfp75nnhUcicKy72/5tX0PYmdM
NkG8Rw5YPqblEFTjPcep9Y5Xz2JBcR7rDoHCczP+N1N0PUBG161Jx5Kc1WFH5/Yd354DQxExLpHB
KF+fKZwtwXolSop5fMSpyInXAxgbhCWhg3Qz/eHKwNX5r0tDt0fWqKTHDOo/L017N+Wqye7lxlQ+
qkmxLnO0ekU27Zu3+I6Ax9jrFLCpIjhmsov7m2js7pIEPVndawGI4WwSb/QHeW5ic1B9faqF+pyx
WpwBpJR30vCaE8E6hMgMwmIlaUQntrDcfZOwz/wjTZYVKi8plKy2WZdk+xrZwmDllBq4Lkk7Teg/
ePkd00Gwb9jxvLxyGhLZR6GYPqH/wyTWYKJcRgTOkzbipxtfJGlR9pYFmswasJ+voASKk2f2e9gR
fFcKmGsFZxduzUdzd5MoxlEj79PKmEs401vtrSSFNPLg5SLh7IrqnErtMYoGWyiJ0oxfq/bTQ4FB
zonCXBwTspMNRAXJm2wiu3V+nxY81CZD7qDQ6SMgoxsI0LsThpADRw4X0QC5EPDOhM5RB2xGz/Op
jwJUmxhLXZjYxYgqM1BCEqtbUAaF2ayDr1cpAAsfPe0twgl1/tiEZXQQ1w+xgT/fLzoDPGZlru6E
bualE0xI9pu864AOg2QdNth2xODNE14EZPvyouFF7ij9osScSoWHVuypjeQnsQd0qyGAC9WtxCaV
a5QbLYSvh78zyp+0w+L/Pnp/PZrsJfSYTVB232kaWO+aRrkH9Qbc9yI4Zkdz2p4golSZg8iE0qT+
JGKWE0fxQkmo4VtindCdElJtarUYjd85wzY1fFKH1S/33BpHKeGOV/6ZIrHA3mgpW2GbTCz+h92U
KOx8ntCnZCBPLfSWvskviHrzN+I9KPLUUXNIdlAMh/OznRs31GM+KP2wJiyMGKjxQP04EGLn30gU
y9yoIdNqUYKsRCknEaV6IcRIcTp5lP/IxlRBNcQuFrzH7SJsN7G/SMOZqS0RSZfEdaVPEVhoA5HP
HFOvPyylflbkLp8+P6j8TujcSW4iswQVwFqAoXiMDSfTFBup88NdiMiVNRvEPz2gFOoRyuh6669z
Hgl1zI+216SPEw3XcJlkug30EM9ogD6yl+SDeozbHVRfjpv2ybyS5z6VYU2D/V4GkDtHsbAALVwy
bF22aayMznfJEkiNZh5AmifFzONMjUkUJ6juMZyC7sxGmZ0f24FpSFc0W8i0nBsn/GmEVLNxaXkp
z92UXvZG2YyRNeh3G9kWr6TTroXJqBYLjulrI43FQ0/krEyiJNW4NcvOoPLRZU2I5gSGP3IiiE/2
OXcuofPJF04U+ac8zsJtQUIBfaZMzTInDp3hMR3miHFu4pywOLS/O6klfkQm9LHdJAZeQYdQ4TCE
M2frgY14qVh5U+PFZ3QtA3qgnWVHb4FgqRQzbw8u4aL2l/Ep/vQ/qwe4KR5UlyFHqOCk3uWfd+xS
VNQ31F2co4nDImIh25WUlKsBGfpttL5eknQRHnjZDPnxc6nZ3XxMqgMdAr4Mnr94CZc1JRDvlx8x
SxzR6mhfncy39tZu9PkCjO1c4AtcDwvt1RyjHG6lVezygzxXaqfLx0gH+jbITOlMTSOqIfKSgzFH
D+sk2xP8TXRUoj0MXCJLvIwMokN4QEImtC7OTlpFwqmgIkeEjxjisz70W/iMIIuVEzcGxrkC5gtS
JN1GwtbiV4fC5ju4WzC78V/QQI7gaoNgZTZqWA3iKEQqk1GIH03sniudzlUUDNUq2g1v5Slcmo8p
BQbfmgYLHRedZEciHwFgMVfgFrxPLrhn5uWGy7MjBuECPZAr7h/8Gz+QaMjn4UKIbb7hbyBM+dic
PyMURc8g4/oNP0S9tCeOLHQdGZ++mxUNGLAVHGPeOM4QbYO0hsrUsACM8RWKFyOgOrDM1ZtOTkYy
jV30dyzzvMYydNPDQAh9fetv8Vz7zPbNR7mVXmtxLtAwP8axBTdabiwYl/Q6c+Ikr+K4jhifWcOj
v8m8mSbNcjIJVPQH3BpOPQscOqS35AU86kf5xIo3HBE2aQ7NcINnfu/xvS7KjcQngzgG/A46JIGH
ucu7bJnuoxt86y7gM7NixnVlutWrTrbTiRsQYYUs+e464jnvDiI/qRw/aXoyn3iSkGF5GFVqx2tZ
VOfc4QZ6rGDFk+uTAiPPfTBCcJY9p27dipYk0lHfZgGLTM6kdkBWuOAIn1xinS/LiZ5ZIon45KmL
pjgcVqErr5ScxE6goUvhzFp13+sKQkAClvRdtldcnpMYq1K14CpMxzygBkWUFTHwt9VtItohGcfw
JQmTm4JOWPZrGIsW99OYQGH7s73IKJkQwqt4K6/w6zgrSs8Prrdk3eFEc3RzGeRZAbXCMb0qu3pq
rHmuvbXwzIlR2bU1NVgGBDuhd+tAEPZeGs5zTjb39/UxvNb7fqGf+0U+VT8reJAF4O9ZSVun2xTL
6paAks8O94P5oqq2zGU5SBiDrABoKeXBSeHeX6qvwrE6eJkjbgD78QMgZp7Fc38UN7QCo0O07AB1
30hNo7v9uPpXwHYJujRIOVymd+ZCLKEg5JUtGujP4aaBGI0ILKWsXIIm3hrTfl0/o5femriWiB3m
5vgQXTugre49cX7Yw4Ah6g4kIeYCm9OtZIPUIuflSVjnL+VePRdc7PNjT6LgNj7WnFOLxAGqyBax
k6b1jtgswBSr9pJtEWZu+6t5kFEGetZkISHMNgnKQovAGHfGPk2OoxMciM/d3ann4728zPeszdty
T9IAtMp5sIEkOT+jw4UWBS3WyTZzmgrOKKF8p+MJrRLAAaU1+4ybTwUL1RjBPwm5eZjEDmTrwWIm
6YKjNgcjYhBY9le08N84umcsxNOarBm43EvMOpTolV0sQ9iXt4RfgIPiFLPHM1+ltQ6wQnBc4QC4
ktb6p0eiHd5hYhAqvg+ewZPIk8YmdYiR7++2RF27ift4wVg7fbyUR33JlMUJ5hK/CfHj0L9NHPll
zOcAn2lsiTaYfNRvY2GRjwpKOn7PKS+gXdJnjpq36lY/ayuavQJVRWsFIE8jK3wZXv2X9AgqfTil
U/FTWA2f0XL4LJ+bUzTP/Cn4+rkxL58rghCKDbMT8sdafvjEn0efWNr5ld6cDp/hc/WJ2QaB4f3z
Aaqaxs/mfiIrTdGtktwWLAuhTR2rfsYv2Vb/JDaJi6dj2mEq4jnDp3dFuNfc5NROOouKceislJ3i
vSI6AWwvNQjGQgSyYCt4ME9Z4nA9C5N5MEJtGxEPWMdJNkWqqF2449pd+zEKOBVbPJfH7IlAiNOY
xdevgs/7gdEI0xkYjk6461q3YBfqxslNdeg20WMO511/1X99GyWk/ScGpe1Cm5tALjJI7kxR6wVZ
EVy1dqF/Pq7NzMy55cdsp2qTAdREjGkX/0Paee42jm7b9okIMIe/IiUqy5Itpz+EXXYxiTnz6e9g
HeB2WTZKwDlo7Kre3V1m/sJac475Ki5JiHTGt2ATbIQ17qa5uhEcjq11NpUe6gmfyX1+JiCaMS6Y
4PSsBtGmXV4bGhjWNn8lEuPTe6pfy/X0s+PnbFHdW588wWijqraG/pu3AKD/vHnHRkTbA2lwc5/d
pfP+DM1QfarQ7rzXPrAQu9Wc9jX5lfwqqZEsB6JjCevIaPY6jCBG9NHHjvnUfk7RlsGr+KQ+YfrS
nzxxujUMFqhfm3v/V8cfOirnfO29F/fxvbBKd+VZOtNDJfjjtaT14iifPMZz+9p81Kf+VfdmmE7F
Rb8XZ+KDDEoi/jVyzfk5WWj0oJb+gd4hVJHPy2e4gBhCWvf4OA0x6ZF6Vx8TVU/JjNUg7/R77eYw
+CllN/zFZ8bHQu1PnjUPPJT20Yy3xR2nyDd3sLplq/JWzKsDd5ZLYuB+ml6PpQd7xV+0lIfIxYRi
wA50ZqwbR1w8cafmkGCc8ECEH8WK96x0IVTy7srL8XOEolvgICGkexGR9xnNuYfkcJA0mYDJpfDu
Bp8WvIWl8dHwqIPPmPrmUjk088tWIn+GkJ8Hk8A+xOjZY8duez5OcxZhPtKK9ewuAHt7bAkDxhZD
bPmppRL1QNjBIZhP6SlkZMKJdkyCf7Cuzenkub1jMdkP6Evp2MH3ld913jp5WbrenI8QnglGl/fR
nMt7QKXbYi6/ejvrYK6f/ePFAXJ88DfWIVoh1I+N2Xin+pQYYaa3nwrJjz5BkQNxLCIrOMQCL817
8jScBlICkQz8u1AufxOgTJUTE/8u3SxFwn3ytTyAvEkAHdqQeJvtfXXtXx5Vzr2lUJv5VI6kp4QY
nUGji3gSrLWBxXeoTgBWyxacUR84Fd5XrWOSTs9FEi1U3v8oUe7/fZY/1jD+/0mCPv16kqgbWtWr
SrLF2ZcN8V7rT7m0A9vwfzvMdK/+qnrmSSf1RV31LGYeW/MoycewcrP8RklG+dbu0hRjqlUhW0b3
p13THSky6K0sB+JWwrcN0GPeyj1Q72Uc9fOIWkzbLQw63/3Oj+8gCpM83XQuWQ4elkYD7B6dZJNi
Or6vyD/kusyoan12rbH2aDNm6bANI3bOBAoLd21TY2sQtr9jWd1rtXkAJo8MhXlJWqSGtvr3/ZP1
Hx7Ul0u7KjYNwaW9qBEsDjmunQkA26dMimK1j3LRoT0UTAHktogAzJerdYVxV6OYrQ0UaTPGCGvR
XvZ+y9Y/eSRrISiegROcLhFqU/bzxqsW7TtKLjJeJuHswTfK2Mu3C425MK7itWbiKURTMjbMlhFJ
AN6bL3jlApXKLAEy3uXFVo5Ep6aTH8rZcxupW7E/WiJx6DTOAu8tU6n3eW+hoj92+Tj3GA7G4KRJ
4cyikiSzQUTKooNLwSkhU7ybYAD+8C55BEG2j51o4yBvui10woa9jkkSm3ow2U6ghPPz/rmGyNgy
0EyHSHDFBMOmDyMHNEtuwGjSqIUhO9D66R9F8zZJXYgV7ugd/E5aJ+wUTSWZ97TaDHM9xpIdIkbs
1ABrBNIRFU9Gq8xzQDRJ7NkJb8tAebMntlarsOYq85SDiIiYLCoRozKcIJvR15lrsURIasaaHws5
CANPQSrTyRiWOdMc/HwOdiPVtyWbR/g2I/GsBeriYDKBqf1MGD71oVqqsP5TlWCHvSq+GsAIW5Gj
x8jtIo9YUM4moujczviqpOrsAxnSIsozuaNCmoWswm8NSRQxnoHpRMLI5A8AV9XhwOUg56qdqFVs
+GQ7V+JlfcH7EQeuWB0HleVI+SJyWqU/vsdJv24CbUG9pnqX6AFZvvdUZkdRrx9HvbaDfDYxWvKY
qodRumBYYOuwgiKwiBaOxH439Tz4OtKyVzonyPkTKlMGnUT5wY+1rV+jE6EKPKJVNrGYhPWAgqe2
30fF8dlsRZV7MaFs40fGvSL74jKjOiKFL4EJBgbkQcnGpTGXFjlS5rKwlkGIK5xRRmGf7g1YRRBj
jAU24mrYpjJItwq3dfiW6OfRVPgyUAKXn73waFEFqdmEYTIvs2pet80mqKI5fNC1wV0X5RZW/CJX
HbnylyHlvXjs56aQrASR9UDibXSG7W4K5UkxOlryr5b9E29d6dMJFRdm9mTKQMI9PDwZrgoMSzdG
i6kof1UZ/MN6NWHAq5hPrkb1qsqhNPQXcZsh7xZ64P8m2KFMPdZYfQK2/6MBQBq7Fqi1EApR2722
RB3zXQXp3Co/W6l6NCM+eaVyUgaWpFpk/a3WgjYNWddnyQhgabTBiOC4DkToii7r5cQX7yhXDWTT
BpDInQLVEgEg3OF0ozGH0849VG9kJkOzq7GtKWsKXUZLp3kmfiIkYNNZz1SF7enw4u80PLxxNB/3
tFtNiSQPGz0Qiq/BXBUJzSoBET65kMM5J/Hzg8VvdqcvolegcBp//xTtHOGWmOCPjvnqMmG/YNae
VC38etVBMYOhydom7I9estHUU0OIhbQqdMdLHMANHvzgt5z1lOyU0n4Y8CHibFwYB8aKmd45CB3J
ADI2Cqr+V+qylIs0h0rKaD2oZ25T51IHa8g+FZcX2P6PLd+7iRvteVhXc4j52FZdnVUYFZ1s2S7p
VRmE88Jle0Os18rntLoXEHnn1qyFsqh/hkCrsz2pvCCaisc6IJWDqYY7iaKPaMoIDRaOyXwdFfdi
5MbBimivCxqOC645KlmwI+ZlZSv6uiHXhCy9dGXAeqKMIBfHkTj7dFOpjIszQzWd4L0OH2rCgl9I
BkUYhsJi2GlMM+1Z0e6ty75UdmzmaTGLxRHXIbwKuJjsMvW1zKPNmt9KdxQTa9aM274zUVx9yoRn
qi7rPZNVc8+PKpgjxkdS6nm7dWVr0pZD3ybe8TqYyE2bX5VwENi5kEZJ18OExdytxhQX432DSJmE
96emXZjv1Uc3LLwGitFiqMjqAfxwzzZ17Nx/f7rfVzAqrCRdQ0ik8bt4pa6Qy0KwgrCy9op3Qe3G
in1cS5gQGbPTgYbQjbfzh8Oht8JBJfJSqLJytS7r80pRk9Zgya+/Q/2fNC5kUrNrG/APxzeWZ9/t
RJo6qWVF2lfAqA3j6kuwQqnuOlmAommjIkf9Ez0l9AAJJWSghgOJ+lK8AZ/+foGmgsQY+JQFcxwI
9deFZ1TqwmAMkbfP/TdQXqyfwmxhwr1FnaKpd/9+eOhPvw1pXw4nXw28Yt5LjSoCHlaAvus0q6oB
hlFq2tXlXldd5S4eUTLKZO/mdCt7VJckcBl3SfQyWPtLtBeRV2o+bQyFuqK87jCkeSTFFAZRewKK
D8LfWKcHfm4nm2Skx5SN3ErqQcOTSWN7pErp65PA08Ab/dvShDlwKtuTDxniHMX67V981oci5QwJ
kTd0uwLTJq2MPAa1nWIf7epZWr2kUmr3NVnoF2aD+zr13XZbTmKeStBsA/nGJMqxVU+zm/JDQlcb
KietL5ZR/OQ3OZtzlS7Trzzd6BApUJ1c/N3ALsd4ilXdbpi0++Hd8PY1PUx6l4AsHgNr3woIFcLe
yUr2fUygXvdUkU6Rd4/h5THUnYimLxIRVX/SM/cC/ignDZQbVOCyVqgfnmJTW6iBt5PEwm6byKng
X/t4rfRSX4mmv0K2t1W03377GuCuiumDdamdxMYixETfgv8xCfEYYseijN2SqF1XKw+Epp8krsCu
n9QPrI6FPSZPGXPQdOs0wIhpfUytg1htK7A4xxB5QEzUUJk/txf2sAJ59F4zF1nZjqHGMo5owuQw
tLoLYG+elhTizIeQTX0kuJdfwwhRVUBOUbJeFZ9HLkL1DIAQBJRf6Mv2v8xBnw9Wsffy7qCLPTjC
bpkl2daLt95zPr5pxaMIcDXAzo9xtntLgru0ocgdni04PK2T0ymkqlpLdiqhPkDbWYRuRq1UzF7S
oJ9hRMjik0c3JdMUOyhqkFsZK2DzKc0/6Pso8dkStz4/Us+2ZnhxIvWhQvwDiBYrg/mgXJYN3Ref
ZXJY00pYxsNWiikPxUgccVoXK7FZh5XT5S9qYM3Z4gq1vxBJBKznipDbJS7zEvWxtinkLfPmLA+O
WdQ45RC5Kp+t2bhSzNSvI34GGoWOUhX3oojiLKBCJ7s6dY/0YWCZGxDiE9PWuwxvg/E+qrAmWn9X
6NLep6dTJk86eJLfZXJf1cugO+uNmxWHVmV/Z5zi6kXIPoLgUyvfysaf9wUwWkRcVEiHnBXVhRAd
16Nf3J46A38+ZAEytKBn5BaNPhFBFdg2COt+edAV1wqBDxEalP5OiT0276bmtYY1D2yt/1u23jVc
s61Bz4YdxrmXHwAeqcN9Skp5s6vGJT0HrRbtvFoJ9U4fbZWqTbU10cKEHxGLHJGMobpd/nsoM79p
IKewU8sgcARVlEzwxteBsxagaXTQOTd9TTYDRFNMT3OpyJ5TtsCh5i8wBjnSopToGFdvkwpQ1oQN
2y8F+89U4JDSIxl5PTsVcBt6Aj3Uciz2KhXd41i90EoZCLaa9VWOgGhZirFtFZ2I5Kum+WKtaJPl
Gbu8+F3TAOZZp6aKHoRBWQWW7qIsoKSKBdJ3eNS2omDOS1+nzQ06yIH5HENkqt6XfzZtpIRnOIwM
ltwlK5lUznZ60eyLPNsW1lvV0YVOHIkH1umsPcnu8ythAZ+R3JRO8I8VNORwEjlWk80B7ZnfTgVr
auHV1CCtj4n18O97r0+T0tcVowndh/KFBcNR/LZ8H+R2LDpZJ6+hnPfyLHlUK6yvdhOwqdh5Fyfo
YOQ5TBXWs/U+rpo369l7LD4JdOoEOETzxHShOJT+jN33OnWCRfiQ/qaz08FHkGfZc72s75M1zY4D
gGv8AJQFenXBlZsfzaf0bp1owk+BEBY7gLcnE6UVxk11ljntZ7MpJtDSr39fsTq9Td+v2ETGACjR
Qpn+9W3TxDKQW3I5DipmHqFcSmNBSjU+6IBweRp5RvwiURCNBpAF0LVwcZbloaV4IBapQ3JIRIaY
xhLepKqX9gCtu19Fza6Vdp/fPFTFgXKbgJrQEgjDlt7yEZ1V9ZpoSChLolpe6vRpNDKX6g9Eq1A1
lk0HLiLjKMlzTCXaKN7+fcXStBL41xVfLfQExepDYawishuZ62FhR6eqOWipU9H/V0Y71B5VnIHJ
rULSnxXk1YF1lFyiSIalhubx6sO22lapFTMu9vpZu4+2/qOw7e8uzxc0W8TiPma/sYXs81WzH1cx
IKZxRXd9ky/yRSpRQ9g05/4pcb2t9+A90Bn07sQ7ag47faUsa/4F6fFIFISN6loLtHaLYt+sGSiK
SeUBVr/fxOtwLTyFS2RrC9Ohqb7HLbWK1wlVY420aemg8L6RCE7KMmyEYY530FXWKBjyGW2XJesd
djBTCPPomO5lpaHlYE0xpxK9ImfRVVfhLqLrfEGC5i91l6Ipogdjjqv0woTGmD0nSAq3BwG7G0Yk
wq4JFLQzSt1TXDwtlU0CEw0kr7WaEqbZihEPn2zIQN8LK0Zfp103iM+Iqatd6GohHYdkBtLkKK6i
dx39ZLP1P8znYXvZZ/xHRF5jyokZ9JKVguovtaslyF+3n3crqnbkDBLkvejXSBLvSsLZ99Jc5VyM
F3VfkRBOaNESTeHmNnfzu4Aa3xibDATUOt6A61qpoFXZkAittq/ppubLDtkwPJSYehCIs6F1FaTP
/37nvws5vx7x6pUPxUubkqTb7DG3jFsBNULiwvaIpBubmh8UoxxIYp8hSrzqTGRfR5PKyMLBjJBh
9Vh9YPwFcwtxK68S4WjhIpC3NdYkqEdsqc1FCHz5V0MQORInaU0OaAzrDkMf6sZqO5oPBlKoiFV7
XNwyqf+wHzJ19FusO0VLxPZydZ5hm/B0Wt/cQJ30mwzAXkDvZ0GlSngMMKom84raGWWion/896Mw
v1eIvh766llofWf5aSvn+/ZXselwhinIbVjUIiMBSXAvbMzX/DlYsbL7UHc9kbzwHR3xaB2se0TH
k6wz3JereJmsAxu1OOKSYKF+9DOaNzSWSaec+W8Tj+mySNzqs38y5vLKXweHiJoyENx4F7wrODk7
m4IEoKEK1z1UP5RLAISeo7k0v+zjl+4wbNu5QYzScE+Tj/4dQlirs4unf9+NPzf6ekzUgHGQuwNF
9husoK4jYWjaTtuTSdJ7AA4/zfSppnfYfhCLN8ElReoQPhPBGL+TInnj8D/MBaDz/zv81b6YKD9F
K4wQ+Rl6b9PxWVxhUjDmIfIuiF6yKyI7EG8c9Ye6FK8AV/w/oGisYF+/kq62rKHNI3OPP8KqJjSY
p6D+WobGpsZSUCziBmm4sr6YO4841mYxBku8bih/ickN2H8V81K6M717UceUtQ+p9NQ7y3eZxiha
jNV9UZ6NbGXq2ybcDMO+FN0Upy9xT95d0W7ay904Urs/xPW6Uk9l7xR04USX8l2CLCajjuewnGlJ
mo2XeT/1RfNsQ4GmjzcQhdj36LBErRt35TswjkgStJQQCaDFGSzAvt4V9PmJHl4ibY9X7zGstgKh
8QhdoLv5O7VbRthtgMmliq2VrjggoIqdApEWGBytfeqGXaVvGs0BpW+AzLqoS4GtYtw/6wafT7uT
LGyVU/c9uvcvbOYOArqJXMa8+yrXOyldK2wI1SXLnJpO9wh2RBTY9s198jamOj9uSByftBEtAYPe
uhnvR9PNAESV3GJpnuFSocSuobml3jdiECIvswD0Z7zI4yIRF6WxvSCugrtqk+bInl/YXohUR+Cq
2rT4//1e/1AM4VYS+wVyG6zzdeJTeZGs2FArfT9GWy/7PfYINjf0AC0NjewNQ9D3PFGeG6k+k4eD
NGrms6/Pzcj6pr5og77nnVRi0S4N7EeQzbBNrRtZX8YAoXiZm0KYhSqQMCk66GO+zDVUMgQgC8S7
yxcWnTWG2l1Ntq3y2pYx1Ytf0YX5nWqi0eA29D+L/qRVL/++U9/93NPZU4QzeO0YCqxp6vy7Pxpl
Q+gHubUxaCTFBl172hYxEEpFfqPfQX7EKAQbb8zubxz4pzn57wNPz/CvAwthYQQqfsx9ZLpDe05T
9k847Tdk5PDx8Qm2liOFK89aW7+JOBCNtaksSYX9X5wGGGQc7RYrUvmataMkhcfbImr7S/5Sihtl
XKSim4RUs9mLH/ph1wm/wqk9xKThN/KsNlxdORjdpixuoKz/vCjXcwEVUYW2CQVYTunrHdGIc/CK
XvKmYbEaD+xD42KLuT4glCA9451ML3NZOjWSLRlzzO2lcqNk+cNeCODGfydwNS4XXh+mVTGYmxYe
YSseI8pS/77dfzor/7rGq49FTtqyy5FP7um/oU5WFjHN1iX2pwNAQpd6ukvcQYbgl9WTAproEWhW
dgo3dJGEdySu3edDdUaWW3x6K+SN/mf53kd4itp58SGsx7eutWUHbce9vH0yZ8ajdJY3ObzXdfc0
bJjABUDySNcUW1wYrocOR3ucPEbEuiLOxXlECrE/8cPA7vz7yuWf1j0oMkTcHJSg6Tp9fbpCoNUk
XHjGPkNlZ7pW7RZYebAEgShCJcfixXAIOxbqh0uzHJVd9Dur1gYSkWibpLuOmD14V/WNTdl3wDGf
P5grVoKyDnf+2qab+Bdd79PE2IvDiu2fUbvSg4noljPKz5l2JyMi19CuuqOxL+R5KEFycmT5FrNp
Wm9evxa4fKbEFWo/5p+58a/BIBmSIo7ChtO4ONawp15uwZGK3QqJHzeKFhGKn9L2CRvKb9G2fjq0
LlmSSqX+e1bCpU6ZSErR3GTJZmzWUsIsx15IPhbJOev8Gx/Ad7/2dMP/OtzV8neoU12sq3LcazNx
3q8IRb73WaGSx2AXBL3RhTuV2O6Qm98YcOXpJ3+7x4iCTDyAACCMqyMbkmVVhhfi8zUp4mvUXPpy
AZVIQzSpNMairHOYi7uMkHaas6lBc3uW6bbp0WVj7fsmxiJ8zieliOnOou1M3RY1GDb9FnZBGd8Y
mH+awgkRmbo1BPWJ33qXYUckctVGhxakZYryWiNq6skgGSxa32xG/fwZMOwahGtjZ/mzr/vr/dMF
1l2qZOh7T90U1Z2vgpJ1s5EGPH0Guy3uk/ZYVIeoJNN8K1HsD2EzLFPtRhvne842uCCReYjSJ3oi
zPNfB4lBKfq2DLJmT8YX3VRbXScMjTKC4QcSgEbB1pY5eBkERC/p+2UBXOg9OIRn8cV0KA30R93p
19ZROnpLN18WjrITD40DrG9RrcazvrjsI3Aa0Vn4mDht9a96oSLpVd87p1u8RWtllm8hfkqocr35
h3Sv3KPrmQmu8huQ8KKCMV3ifWuehAnj++/h8c9Ac/V2Ej1KgAPDAA/curpysxB7I0VEtB9R0YHK
IvkPjHgEkGR5wf6H5iMIF2i4muI8aJT569eWlPVCnB4IqT19dRdGz03oXjzkEcQYnEPatMlxDEh0
pfQbvzSk8PXys4Aa09qkPs389Ma3/dPkBleIMEVNsgCtXGdRVFkQNmNfZ3t1Zx5VO5wtF+bccpT7
CWe8CFwS7MiIcjGrv5kuJa6ltiw+zZcQ1yyzz1paIgx1e4bYTb+RP8yXfEMl1djpTnIu3+H3Mc8p
biDMw7uKRFrsXWiv6095w50aBdSTw3Lv0qSjZ77kERUHwujpdLpTsq8JTLN0lBtP7Yc1HOZl2SAZ
XLIo6l0tGOiDwW0mhW2fhU8GDpvmwGjRJvdS+PHv1+PWga7fjsobjaERzE3SvaXFmrTxIjwZw/pm
dM4Pw86XK7oaJIXxYqrNEFFxU+dYTgpNo7V5GsY9m2T7ZttW+2FM5jPXVZM7qMH5n3ohf407SpHm
Qe5bxr5E6V9XLDwPZbWjv6Op87JmxesKhFBm5kYkBK3XJtuTBZ1asJYaWCq6Uhfv3McLkd4VtU6T
ViCkj/wIsbGYDPnxWjVcTX+w6FhEe4PQL/FFBsQ9sp0+ZPUSuG/YghYe73zpBL3q0h4EZX+x8OMt
6GTU40Go35iAh/RgxmxHtT32crsub6yNftqETOwJlZqURmHg+sPR4jCWC7EOtijxLv2dQQskGNYK
YpMmfOtVwG0qdGpVvnXcH9ZkX4579f5Ww5h2dWYEBxmblYRybvCfS+uVXr2CpGo4WIiRZMkpMSBE
N4b6n0pwX4599UpXdRlHhZabSOftVnJCmM4AsUGWNDuW+hQoqo6oT8e/sQz4qeLE6hPdhcQvyDyu
rtmw8tIqkIJsRGPfqiekmkmrcJ8RnWsKbxYGzH2tHPMA0T5CrUK/sV/+TtBijvv7BK4uPMovqm/J
Y7kXj3Q6XAyK0DEovfcew/QyecsfpjD0fmUUrrDXTtjhgDKmT3C0D5O3hFa2staInpmTK0o4Qb1r
z7gH7sdd6ZI96c1pjt96Vj8NP7QsiAWcqlbGH/XvX59pF+WZRM6QsbckekRHanWsCnhc1uUoJUum
H43GhDqHXq5GiwtqdnNu6PSqb53HdGuuJ0mE3WzXqduyY70aLtKkkPRSk8w99TKzobRh+9ZWUc6x
Oe+aOZ+1WM/9zo3UjQ4/QViG5Y0C9x8AzbczmHQ0yHaUqbbydcCK+qpJIosIYyoT5Qy9ZfEY78X5
BBeazHo4M+t3FLXSXjzEq+A0ZncKSQe/DVvZ53M8li+dIy/OzdKcmyfpXjz2CzAKGAAJQnWqd9Qb
yl34VJIlfmOm+mmgNUAkTSPtHzLr1/O2ilwxu3g0N5fWQtBy6MrXMMiXVHVujSk/PSNDJCJlisOc
GHlfj9QWbegTwGbuNSAP4wFG3hDVLpa7KroTjUetOQ/RWf/FMtbCZM8QZKu0mf89Xf74kRso/zVg
2jq/XT2mUud9HSqNkzBW7CvHZh6j5rKWRfiYKyvI8bGy9eNTL21S4cad/hNscf2KGJJBcNi0nCbv
7esN8LsslLyMVRDJwdlv4qUW1Vp61nD20c5e6na1E97okGK3lWpUzW6QO6Yz3Onb7EHcVlQOWayq
VAjFBcCjydBTnhXawpPBZaAjdYumYPz0caMz4O2QZWQbf8arvz5ugkslrxmKmh0ZVjh7sBubmFJo
u5H93MxVF6yE/TtlFcX/4z7OwB0fePeTR8weD/G+d9K7YgYzH74J2p514MDxtqm5RrNf455iKApE
enZr9VA5OlCI3u7XJBCjYQF2Umwx2a3EhQbjpFidSQgmRQWj6OxiH1my3Uog/3GiZfiarpLoHBjm
X5+NpIiJFJZ8vhiPvcmlTcljjW3oxhj/P73cby8BS3lqWZYJmfSq2iGpjRRaJcp/BRM0loUZvebm
0XTDBaKsmvSvwEZ4Kwa2RojP7wGmxwdoABpewoOKsBKYC4EAe/gRW712wlc4yasOCQzpE686XWEZ
6c9MAD2B2owcAzv4sJ5CLEpPAeQ8YhnoqAkzKZqc6wA5N9ZJK55iF5ig9nR5uDgVyiZ/SdNlVbV2
SnwI7p7S7gy3ex7nl524bLbJC+DrKYfnJbkHkNqjdAExoLoygrRupzSsqbNm2YTO4BjsjnBmz8Vn
IsNe07eOZQzKBofNyMx7Ll4Uf5UQwUl4ODJ1FvvQIaAtLxCtiy7a5z2GYn2eb6Ndf+j3/oNKf/Bk
dfPgbJCmcjSUG9uUnwhWJrvq/x7O1RdKW0a2qs4s9hgw3PqhvhN39UdH3zw+oZZfJjh4q+eJgHI5
qPP+XnzrV+XBWHa7+JUBw6HV4GIVdFghH7t9Tlwcz3imzk7h7L3DxnlkOkpwRns08BGhLeLdS3QC
/2xLDs/wcoih0rKvf9JX3rZd6w4OPUTq7+JLvhTvk22xPbU8LOwdq3u01NxGf9sufRLiUcPRgy/n
5fIXgF/iQYCdHraCi901Bs9EZuLBctALucEDodUbzGJ2tPutgU2DrK+slbd8jWm3mJ1REC6oYGCq
uE/X3WoNq+SASsuOgCFcdvJGIrD4vf0cY4La5/r75ZPYYfUEEATj30I9sl4aTrUDYs7eHOMDrtUt
JmyW4Hb7Agnw1/isHmPwL5QRg7nxxk/GNqsf6/NlDVhi0376i+jGF/c974FVFYl+9HSJwiYo0vr6
ZceR3ESKNJT7bo0lznqW5xD+2GAmkzg7TxYqsppZ+UGyOCT2LSDoN/8je8gfm2dguHfZiw4e5qG5
g7uIz4ZsEwAQ4CKFG0wl+afZccpPMNjuaBRarmZHT4s7Be3vsJd3GWPob1YQYH00GsDJbGFBmXr3
5zjEIVxS5rnYhMssxnnKAzJW0o3V1A8ugOmW/XcuV7dsyJqoG61O37fau3apnCQ65sk2llepjOgD
8k9LA7FCIFkdROXV7F+zYlOl2lHIEb+Lx7JPgMbIi3QABjASD9DgBcA01EfNLPKKWaaItMXAa8YX
e5DwFcKktVDbRdlKUun6j6REyECu8nYRSNW863KIH/5cL4GV4q5JqX0icTRM4oIkXPtw0ZHKGtXF
9jR6tFW7oJ1jZ/VzIB4KLbDz+pZK4KeJ8a/7c52B4DedVolqgpoEBFT22mORp1non6tbW4Iflyus
FqZSnzLtAa+mJbnoixh8dbJNDSCRHhLSaTUZHYozVoHkQayWLZptcVJRYCeybu3Fftr0/334q8lK
kAbLq70o2dKJllpXB4SVPYXWWewehcvpxtLsJ8UZi6P/LvZq9PX0pI2a3MK7NyN5jsQPVIXUf3pH
tKG5wIyw+OcivECSqPjr/QGt2fxdmkFXS533abnsQ/DPbCpitsAXgzWD/004ipB/84vkFGhVks3y
ApQMnuvZy/7p7qGy3zP7VM9e5ttpCBUXgzP9V6httwBqppoRwXgkSTBejza+3Nk5dn57tmc7y9/B
zF5Hs7fcvvfs4wbeofMxzGx5dhZn978hac6YhWfPRzRG+Z4hk3/A7gAq9eJ5c96/vN3DCOA0htnj
jVs53anrRYapUDWQWNJMi7evY17oIyRptLTZ5/0iG5dF5pq+rQJkFt3SmytUOeAnohTVbiyvf3xf
FHPaCU4N+z8Sl79WjOqg+orWTmUDfdNlU6pabSwi795gdRHeusgfR0yVzTrUSaZy9WrETItG0xM/
Traq6OaT2DetZqPu+tJj0e0ExMCNq1ymPi00fn5NJ9a8++8brf94wcCSNVpFGr2Dq+1ENjRDV0oh
xdkIW5Y4OmJOrXgA555s6BeTIw7yGMQJOshYcsMGOwuegDJ7qMr3dLyT0kPwp34bi5UTyxJCSfAd
q6Z+Do2lhOZCvZxEBtALsBiht7VIciwE3cW89TfYOfkb1OmCuMvlY+s9+f0TNSzFsKlqSdpOBamv
wNyY6ywLwa71IxFtAVyuI91jmZ9BEFMxH8qj2LqCuS29kxccqNxLlIUv5avvv6A5uakK+KmZS6cF
QBb1PXYX11Bhs2WHWFE5xTnpjuNdJOwG/xiRmimt5MuJZyVmB9pqpuUq4irP8c8u/v3QvuNSpxUB
KdI0tsEDswb/+nX4hWJkDJfexkeDnJFc5mVvsbLvIftU5mNLlIO30GmX4qjqbT1F56HdynCQftp2
T/UKSSKPXOPt/XoOltD1uZQ2JlS2+5h0MHE9ZK4iJBQp32jnWBEKLhyf7WUlb+FWj9tUn3A+gXPj
XvygczKoOhG9Qo2VJuPVR6RlvmwIBDrtedZ0OnlJaSm1lZPH04sk6RsKJ3TXbxxV/GmAIpyaCc1A
EfhtXmtMIdeEpDb2PS5tGEe8BUXvUBLQsmWJ0i12tMuWEcRnF0yWlTmQkVb0s8IMFrrMcG9MZ/us
Z+eS/Uff/A5yaHreh+qdLg1oUrssF0a8JrqkH23rk1Wr39pYHGJzh0LJgEVBAmEyl1UH1hB5Pkt8
c3w0VBilYdUT/2OtKe5O5pIaP9k8LRamNMePLUeHPH6smjstPfG9XPKz1axyPMQotU/cuwbBq77o
xgk0FYJcyMlDwuMzUwCoFo6JRD6Llhfv1RBcjXJysDTCjQAxAX5ju7no1kzzTnrLPEaliH13nW2p
VdX9Wqw3vrnWcpZVXAMs9xvj9o/rjL+fx9VErxcD61K19/acplj8UowdSjE/WMvpQsErWD9DyGaM
EEg38G4cW5k+t+vJ6u9jX037pj+aycUcvb2Y7z03A7yUCJPSI7useQnaGs7hkjupvuThkyg+8m2q
75X4u/DWSfLCY6rbk85e8uKiPON20Z+USICHeFdB0Y+24msFC0u+9Qr/9AFb7ClYKNOL5UP++gHr
nlFaYp6CNI3ve05CxgLgpmwmyJMrMJkJs1zcheUOg2McnxDpKLgwbwEtJu3s97tH7ANzD8tDGtjW
1XkUran1hhRVe01CJ4pMuyjs+E05CBtv183F/8fZme02qm5b+ImQDJjulta472I7uUFJnNAYDAab
7unPRy3pnKpUVJGOsvfaaydVMTY/fzPnGN9wEKEtqgFRBkOMGkBwRkrcm7V/nysr+T3/LIidjWcN
roR4y8l/HkNcNAEns7t/F/flCtwNAtRt57B0LSsQBs/V5G5zCLcumzftdPU7p1yrFiVpR11Huxq8
1ceF6M5VvqG3t7v7mYrYzr69dp/VK9QwzNeugorH6ikF7GngDkBYK19SLV5fz9XrLLXGR5qXFyvx
Ii/y0bgC5dNOmitKNgSx6WMhmPwuzR41NljesHcKicR1B1TBQltx2AyXdO+ZMi35RAwYvMB5MddW
/UlSXPmkrBTzE9fEBiKOVb8HixQFB+dbtHbzO9+Cm8eBt1/TUZpeiHQfSgBY0Gx1Gk+ADDrVFuha
e4a2+DYQwARQB9j3ZuUuOIiTimhICgM8qcgUqpkw71ejjWwSZ6A6d/vqC7vxtDk8lqMnPlPDxZI4
G+Bis/iJ/tESBt/TfRat6pm4JLbnjQhNMgwCG1GPQFGh8iRyAAYqnlUftW22gGht03p6gayqrlpr
7Btb8a2eqLI5trVlDNNP9wGzgHJl0lznCxDzyw9xkhBk2FrdCSD+BAc/0djTft948hsx6nN9hy/l
8DHsoeXZCMrZS+7dvNtLO+mPnI8zFEFb6hpzbUZws70dkMWYuS2Ofhu5M0V8K86aprKFQeq+huPx
jnVZnIXT8bP+nH1A6AOSTX2TM4umweaDy4YEcwIa6agkdHf3N3b0IjaCYteAsyt2iW1siQZUtv1W
9VV/vL+dxrA+NtEraJZV+XBTmPQUBTmW2upO8guHhYTCiLw1nHSFqSx+yTzUzdEuo1bqkRRNAWNt
bIezgOZh6bBQQd+x4zyUYzvBrcMjEn6AemNJ4qSwL50rlUlAjzs+xyl5euhEXSJwpoTJdawzZA5D
VAIj5anr9E0oLZrRHp9qPE12xpLnjLsFmjD3oh2rXOwQ4fgstVOmdzB1+aLFDyNaZTsHe6IrcHWh
Itw+Li+3KcpIgrZv3OD7Gx+YCoWfrqdN2+sG6A5Ev3WZ04JVbfW5gB6JfhsNCvwL+OTeCAdHsOcX
92jBQ0dYZovLU4Lqe3CBWW/x9k2ebAc5RA13ulq0E66LNvsmWekUngQrnnYLqL8OpMrVLTazebdW
tuNzdRqtOAkOBVlU6fTeH5a6u5vakg0nQNMBDmwYFmoL0lNHMWWq1rkub3PIsY1NGiH13YAYbmXT
bo7yNFqqK/1uqQEEEXPk13CGJoVmKs54VcMfin1t036mrwGYMruc4V11EaaP68n1TSDlO3/SSQV5
wjKwGulOC8c029w8FknEAgNTUdkiH93KPEzv29QG6nUaOcGGwickP25HeSyJYSNItubWnII5/0JB
tEXHCLAPw+WaYkT1Lqc2SN7XZHt5TmbSrDEPSJ+c9Cl/k5Y0mLMjtN4dgEWzoDQGzG1zOzZvV4Bt
1uU5twtCV6UhdfbpEzeDrdkUOG/Ok3hQLNL+Fldmmg5/qPKJcdHHaO99Vv4RVNyguxcW9Scp0O+t
yUjCbGWiasCsuhzvxhdX2VAkZ1x+Ci/y5jJv1rgfNaTO1AWWlVtMmCtAXFuN27n6SZmqq/ds2k6G
yPPH/tmwhJfeetK3dzcnSq9yZF9y87XgBatnuMMr3W0oM2qdedsX6AufA4bA3SlMbMrPc29MdhCj
IvPHD/qN2ZAGsSfDx4vMm89mCZ+XVTngY19B1k8oGC7Xx2reHh4+0xile9UFKrZQl5SLXcSHC4M7
P7lORzPxI6Y62W05y9gS2HKoi95AFocI9Sz46QYmEO6GB3nll11K/nU3Leyd6IzmA0YvdejTW8rq
wgePbtocAHxniMU7XE7Q0AvLsEn0PMl8xJG5VM3n0fH+NJh8QjiZq+El0fd8IKO5bnj/ExRmVjIn
gqCYR/tsm00qK35BHX/j6R1IgMI++qDsLayDbQy5KgBireyEXQXWYNK7JJaCMfUb6yV7IS3CSs6G
edDg82VU68gbc/UtapS31BPcblbNpK1g4yzwpMWDzy5zP0m35v2TQXMk5QeHunmIINKfSXr1R+aZ
45479s6868rkjQ6fEZBCaq6mbElzBNXQwj4zsz+J78X8dlBY9BCQvuteDQYXrbrih2REI+OMvCdq
r7ndmO0StZoH2k6dAPyjQszn5DxMdXHGAUKeANV8ULrg6xjBQNsc0SfU1LvY2LXQvj8xiOzHa21v
QLZtAbw8g0bbVyDbYNQNHz8ffTNBWwVubM2dw81FqdhS3cLCYQ/o2BtecHLzc/vzUNvdgSIXwi5S
HWOb0+nkTnoBWZlmcARa2JJzPIRmT/TKn4u4zhuGORZIX+FZwrBHwDE2MZvcoh2DA7IgeEP1OIE0
vqxxrgBaZmwoqzP51e4Vq5fECG5bIH0MhHBFmPFnYR4h0yxrSkTY6F1AvIx22RMb+4OZxYmdiycv
Qn8oI+FJWqeTBgpm4hDsYYo0yLj5Cz3iEdhU53YJ+J0nnRRbhy5ZatFzdgv7fPeIUcLwNtxeZgTQ
YqKtevLYoRFIb4tzzwFu3cAuXgn0gg3fsAW2JcPzwV7YbufK/LqqXsJJ5dWrfFkdNp/jGc+gJTCu
L7vEu1oJrPoGiNtnNoOUOcF2TeaDddnhpbNArwHOmSYWdSFHXstm8KLCqm7f2TcBycLP5554Jbxu
NSME2wIfaHhqfApeOJLo8RRErA9pMrl5P3MQq30UqIArVe8k8yw0E4wSPOv6E8lOlPiLzXUgK2bQ
MwfBFU9sA0HFpcO7rnga7IRFeEBo1h+MLjNZj63CvQ1j/jGjK5RaxRwW20Lwz52V0ZPR7Gl2TieD
dDmZps4wrxg0xH5NIx/FU70BJUGVbUp4puo6pTl96l8TBgBUrpQZF6akBaXPnO6eyPqwzoP8a8LP
YneJPMLX15nXQJW1Yj9B+wwjcZqtgBri21A1E42ntkcCK0G2K+d6aaa+vmDeWRPaNSmm2a6Zkay8
vvCegEhtI+IYQqv/SF5k6+nqqb+mMubE2JZmw6Q0nlRcfbZiMvq42IX5Hi/eAfLtaAbaokUQozl6
RxFg3z3IH1wBxwtGqmLTcAMqPb/OKfTwHobZE5YX/sjPBHomIVf2wPTsqBlUM/xjjsK0BIrYkjzx
VPrs01vwwScwpR/pIpkKdjWD3vgCudSweaFmBI5QIA1XBwHIWDHWEvfzgrdlry7J/baY2szR8box
bOXByFZW9Qnj5WpTUsBQp60NMY9DCK5V9YWxNxf8x4TNOPPJC80hm7OEPwJxCrOFL9g+HwZhrgv6
jG89Swebt1+yQNC4NKFCiBgmk0xLGSuwOmaLZ9n/LKa8aTTtzsMKeVsBRK5JfUpi81B6yCKfjIno
V1PapZun4W1Dp/Hk1aEDlzuBtEoHW30ZVgVQ0Fb+hjz3Nsy2NdzI1GMaAMhx/qHU8U2FUJeQj5Oq
ikJm9Hf7qYqL8nInSew+HYP4KvSPy/Xm6DHRY2owzcN3A4p0Jh+qGltHNm3oPo8Mqyp3cdE/VSPw
Pcnph2v69syoUBoeIceURfXLibsjwmf0GMXaPCu3EBLGmZeWG0KcOfDLuLka5ul0Co0FeG8IpCT7
KStQ/E7qpIMx+N8r+FKCgzBQq1chk2cQSoKkNKPR1Zd1YaJcysXQa5AiHsXxJgLIdk9Ct1D0/Sjj
1BJ8ZneEPRRNs1yETZcg7VMv1vgmn5tmH5J7R5S4ftv3WmzpY8ykUnQWungxDlU/UQo/vAizFqh6
gmA4Bqgih596mcKLE5/G7YLGF6AhYZ49SLuSGw4ONxsiZCnF0NTFaa9EKIgQpd1qmlI0JSIVteU5
LuZAbqxxAuWeymrUvY1vNLpstJh9c6iVpyZuD2L/MbzIZVQub1rp3i6wk+nvpUHtPR6Bd88/I2Nd
9zTm6QQPTIOR/tLdgQCA+4gvxlTsaVsgl1EojdZp63W8wY4q/t2rr5opPnR2/wCuJejQkfbcPCJs
m40pCn5c5pNA5MJzeEzVW9ouc47UVwPY+biYxaDrFO1mX4xNyJ8nFCrSafZ9SJryHhdIpSSRAAK5
mV6uhM0inW2NdUxE4/CtqkYZMvj9tZ6/WDjVI14UOpsTJiatA7HDyDLatRiO1rABRQgsEV29PklP
SkINa0yrhooW8XZYuGgRj7QJ3YOf6pvfPn6KhrFeJCQTadafZRrjnjbjMr8ixE2he3m9NIeAgfBH
qCZduhwbh0exYbxnOMDDDbVOIZpkDQuUavy/rkRFBT0UnnFyDA/lb70RoW/qOIhu6hKc+v0K63GG
GkBq/KBejCLO7LGNj4O6YiNPKGS1aDCq3eOxjmD+/lgB/6bqS6MNJKdK/pxMo+jPa4GieZeS8tYv
4eH5b3j9OXco1meEiOffU8133k198BmSVIuJRv1VePztXad1rOXZ48Ipfq5O8TvOwlXFOYu9aXwY
bVK/9uMlCqjyud0n6/jlss0/ipXAtvW6ko9kCqwvG0T95VqeqM/BOVhXdu5LQM/brbTGGg71+Mo+
ABC8oxK1vrhOH7TwyWY4iVMW9n21l6cQnhFa5TNbW2tzY351rk/Z6k6+wLLG68rWz9iDqPj3+/6u
vg+961eLQWSW++rb0dQiKR5ZpsI04Txm9/ehZSNJ7oiAB3Va3kDVUBGErVL5mGepvNe3SfOTKPHv
sGEK+79dhf6lOFiWnZ6Xen5byswqI0Fysram1g51rhE22NsJXYvUSabC0TGg2N30rXxPvCyLPrr+
Pk17+h4yNWk4Qo8u8jOl/+lj+qaTDu2KNUgZ6xI97i8rUa9mmqHe9W4uhti4zIT01M5hJaKCSpQT
BRBjW0IAFxpCaUwZJly9kIJ5Mf7p4fymmvvHdXyZJpL7zWhDiRWxypyktoSud+M0snRKj3cZIB9H
sW0QvkrU0EjSjTdZpzuqiuym2fwwcL6phv9xJV+miXt27TKxb8BJUb4NJxzatukMqL+9xHo30/b/
r5ejCYa2fIQ45ssIEUaNXD16AYxuaYatPWwCRtN0UPWMTUHE9u1dyHmAs8CH3/9IOv5udtYH/uIg
myWh+4vQRGhqQ8vLIOL2O48kXZPPpAsfaWqQmkcUTGQXo5XOAQBq9TUn8rSBzFwt+rHo3C+cqot2
KfbosuF0Db3fTCFJ9PYUwa6UpdW4CL178xkctH7WpBSKtYNugKni4HERqThSqBKYWfLPKnmT2eVU
DYe3eqrB2JRA7bSBHY8zfiHyW5qwNwS9/FD4UJi+tZJcuB4YApKp+HLFe8pJXDI8Q469OGMlTHIO
vrein5W6YAuXclY+ykWFaEXuaBHz1hRytf99J79roxBzaugjGXWpCmHvzzm91FXt0V86Bs4TzLPX
DIaqeQMfMqTs3Lb5NKEIjNp4MwQf2sQgOYEB2iRf49iHj/KYA75X2ewnVK/Yc5z/fXXf+ch+vzrt
i5ClbFIxHSFUWNLPwaFRNky9u37s6/QnWhcHOsgBmltZjQTUoUcnjm2mw3D8Q8Ne+W7lM0SklyxH
EtuyYUL6bT0at60uhKLYzh8jL4B9UKHa47gpI7a7g5mXOIZcbRVuTOCN1JtTZUvxypYtPCIbNA09
I3Hy6aZayCsrw7wQ4jokLpDDyOQ1nvXdHnehRUwSkNsSJKV9vX3EjUf/Mb+ssuaUxyijIurl4337
kNhsW8/Ma2X/0hXUMsfw1wi/fOOfvP1/34Dv9GWwwxQZLwljBOzpn288isW+DPULHY3k5c7hkQwp
DkT9R8sJSCEuEm3gfdt1rQeEn3blOPYFcrKSHRoROlfEJICKGd5z/yCia7g+48e92jeCjj8u8csk
fLngzYCc1g9zEf009THvilkERe/+eqtcLpcMKg0JRRDPM7hiD+JMrj8djZRhfv3SjfzjIoaf/zZA
bkZ9Gxmo1WahMvKvlZPkrxpNpIr7Ob6+jxRTqJgga8MciNyxklm3DsPgFTDGPfz1/TxXNqVQbgNi
ddIIZYU/DnYx5xzlJqyMVLf0rFlWCD4sPZKmD/F+eAh4e8dX/1HCYBqobWQGsW2b9lK7qMroRc/a
daWiFep72iaBkwfJZpzUi1sGdYl2dkR8BZcIl6CSliLoawMMXAG0RK3MgVRgPGngCx6KQzzZUei5
prp0a52eLurSOJ30wjwagVRBf8KZJcN0ovXpZNTcLJVKsPaUFKEzkmX70ROZosh2eSebPdr3ckg0
E3s3aHxjvXd1bTtC4VdRUSmZPR9G6nbg27poW2Ql/o9lWep+laLB1NGWGpflI32c6/siJSS1zImx
68F+JYD2h8vOO6sQF1qZrSPwia1qwr9v5M/8chgS6vT9LThHCjbcu27yB2BEy5dqUQUcf3JKk6qP
+slJ1dsqBn2nduVcpTP7gE7cEYmVkMgryKhkxH1y+Qi0y7lOiKFMXxPl6t0aBfXhciCTZRKy9BLm
+n3epS7w7SboVwhUBOHhhwDabiLFJfJtBQxJefPZJ/V0HP8EBvjlCvgyIOkuwz4gNnrA6H95KuRW
qOLogQKEGQsrG2dFKN+BnUAiC0h+Y2PksDZ3mN9+mDG+eRIGXhO7UGmQH/7qPP/2JGjZI1WvIzrc
PUYvkkhSH8ddjXcjOcYXwa0iCpjba+FfcsaXbt+MHlK8bkOMFIinZRKD/06EEA+zthLLyVj7Yask
fbN5/OMCh/nktwuUR3Wu3bVOooxZ+P2pZVrAij/t58GQDQUhZt88R5GbRBZZoDLVPrqd1LgEy3jW
akesaX6I0lLajiKAYj98eN9s46DbSlijNJlJ6yv7ZATrhPWQE5ZivrWT0AmnzAM+wCVfeLo7y2qC
zsWleEiNigo6lc188u8r+E7SwRUoWOoHgpKsfN0PJJfHmDzMbt70K514UIVqAhMo37T6an1B1UuM
EIEkDZj8fth8//D632l8IIfALoDYM/i2vyy11zyEr6+W92UCwKKjfD2bNQ7QHqqwWBiI1QQWSm9u
KAdGfu8G3uqUmy/7vbsYhJvDv/I9SuuL3qaLikXGXC1WjUeB2L2h8hxQipxcvQ/KP/TJ2ilgRo6x
82NrIeR8n4ub3svmATtnOlw+nWeMwZRSp9QW3drp8HeQmjmj27/qJg+SjcZLWi8/3IRvAkd0QxJx
FHAMw171a9P22xCNpbisuygzMJUjfI7CeQ8992r64lskIuZvS6vtFwS9mGRdLUZmRTvIqqj4jFdj
qirK8w/35LtHWsXRY8DZkOEBf1nc0rvWt0oayoPqrMsMLy2G3u91Kz9gqgZmM6DINc0Km7UmUoGu
CMnrftiBGd8cteAJ/N81fHlqRbEROr0Q7xuFtDEIh8FqHCwRcuRXD8BFVW2ZzouVvqnYWFHqhrV0
dzIaqKX/aEGvV/hzWnjYbonUE29q7Ykxm2+3fdNhhDwFmh9QRTSDdBtGE2jn5RvhZ2niGkttAb1N
yJbtNMlnGvViUZtrtBc/OppX2uwS2oIXPhzW48e0yL0MsmDeuUDJMbJg70/mCowFFd5NTKCUG9cm
AsKK2DH20TW9mMKRym2zgg3qEzMg08rJJ+Ot4Wv2Y3q5EdBrs3usjvQR2mdVc/99Z41h+/bnKmGw
JRiSsqGUqzzvf86FzUVUuuB6EefdrVtFjyv6ycYeX0J3AJM83VXTEA0qDZNoKgKyKidd4NTdlfRO
bQtE2tVsaPkEs+dTveGBvXLoVCs3feDf6DS0a+Je7CRYrfE+r/IZ/qVzc6+X19ttzcloc7te7Sbm
5Ky8ZEh32lOu1esLYgD1BjapiOguqKndJ/G2GME+VRf5jTO16uYguoIxVOgxVu6LBp44WAYhxpaP
npNVfu/sLogmN/2oWldBgTovtlNyPpVHv0nYZ4dNOguL3MGEZY0vEUg0OPn4wA3w2oTDCOBVZWDR
pQS3ryw/lUdcumP14V4j5RTFCSqZvFhUOq3VLD2DO1rfJQUnFbhIq+rzp/BOvAnJZRWA1n/frW82
4wZGQA3XpQTG96+Y2Pgm3cWklJRlAWZUHG8rcTUSRPAVu8DovFshLHN0/gmUM3SYKmKDCtWREV13
WdVZY3QzQaJZRYowhqNyQhsjSnBZBW5FQPyja+cX7afp/O+TOlcMfmLwxykqKIc/x1d9Ke+1pmbK
MtNO6DJreUKpm2Nb309/NP//9FpfVq7oSj6LHsN76/MFWbqmkVZuh+mxWNUhW83LD/sI7e99hAHa
gPoTKm5W7F9367dJmkAeSe4eUsdarXuw4Tq6ZopPtoHZLGWb/BmKpFhxrXaWEDmLnm+G2XnVOY8D
5kZMXoOiKrJvQBeTteKCe+M7NHRt7EZDdPbNioGdls7FD2go3186oKPNPJDxBBTbS2Bmz1QhR/Ni
GttnxGL23T5/qhPllUCU5YjuVLIo7B/G39+nYN6xisudbYFEF2j4+W/vuL3KzajI6m4ZYekx5dNl
m+wfhxa1G60oT7WplqzjNWrjTHEEjzhr8Bz/voTv7jF1CmmwOw2AsS/zVaJk/VW65Smg8I346IhO
XcS3lyL70FEdjNqPf7/aN6Jz3rCmAiEZ4/DDCP7nG27o/0iETxG/eU+cQj8LakSOyT4TV2n6Evae
IBEki2vcKA+JOsTYfwq31xRkyg/X8ffi9+d1fBna9UNP1EeEBxpNK1Q3+b7pof0HNlSFoJ8hZh2S
r+6TkTKBc8C8xUlcl39wxH07+9Dhox4/VkVEo1/ufnUxSnpvoK1CJND3LWpvBHuqX4rshCf4C/r2
XLJFHvYgHiLwSnHQQAOYwzofdjA2Gn/IKAKuoQ7IxzT5YWiIQy3oy1qmDTMNnJgBPDQe1rrfRifE
IUGLLgNqpHPTzFJC5FZrDnrh3UaQLpZk1cqTf9+YXykQ/3rNL+OxM9JSvnA1S4TYCLlblGDRvDLm
oFCTdd/OMVPQpCqVGcaMXHWmPZEkPT1KG/be2LDpyP37gr4BHkEM+S+aA2kvi8SfH4KeEiHQtwDZ
C5yV0rSgU6JNNPeE+3pRTbKZMUHUM+8OATbswOtRvA5nCHUh7IQVJ2Y8erF5n48cKOnD7ph+JMno
TrSOYelE9tHwCPs+Iid0qhe0flivY6vF4hqSwUocEvETy3h9Qw8aHUAx3q9e7xifcJIcaXJDJdYh
HFynzmiS/PC+v8mL430PEC4AAQyCr/3yrr2XVXnvtGVa+sB/L8mUxyBGmyCrrIgk1MOfAYcqZV5Z
/fLWhJpJ7DMJ5TrN29EbwkD1uk2bOVWJqlsDKh1aLCjvoZb22WeXPSfB8YLfGtEK6KbYjtEjX7dF
sxe1w7/vofprHv1rVHH3dBUqhKaPhpXnt5GsqkoQqMb1tiRAyLz6+Blxb+uLKsPgWb9nr6UtILIZ
pILIGWzF1/akMzIb5pkzSLcIGcu2N+wAPSmOB2Mv2NAkrOoALulw+zR2zN3dlDoEf7h/195PF/uQ
HR7OKqZzwnze05tNzQwxeIVgIprrC4ZFOkfGY4nzwVcaEihZHcNd9UbBH0HcQZgl1nQIKGcORhHC
9nVvzJHU+wJa8cYZZN2Vd9LW3TF96SakjKLXQ3BzOwoukgbvjkAFGJaDXo8wtLf8SAzXKnarSfim
YyQeaxz9xp0tn6vOlhaBZd0PO81u1wTMrpUzwgNE3IhKdvomfJXPWDh2CnYEq9gh0yQ9wCxOOSRj
crmX8nP7fA9taD/mKjOvSNZQpOyRuEUNqOT6+THtkDMipvw86T1L+UZ3C5SkqblEaOvcZp+hix7l
ZTVojbPtFTlTwfsTVm+5t4JG4WwJ8nx/77EPRusbH8eek+qERPWU97/4T0szQA3KycV5kTao8iwW
TjS0Jjl/E+XZmI+8hyNZ3ceLsrrbb2NHnhQj8/GMzlWfK4Tdmfdpu42RBY/XoXel3unI1jFcGE45
i1BGIdEXHMQHVrAfrT/ergyfwQo8EEUaZ9BmVxRVZFK8B5L6ZXHx1PnAFWnmpMoS87sZNJsX91ny
0USInka2ce9wdDG3lQ1w1b6+IkwVD4TAe97bzUKzZoX82hQx93VSm9EKwt2gI06Ot3flZSuaARug
0CwcdntTFTkzu5pDAdy99hFtfQ4N3F2yy0E8XAa5MaJjnDeb9MjsaaNXmBqLBHX4VtnEc9kjAWZB
OddsP1GxzihTfpQI2DhJoejMXRThPLhWNsUk7yPTNesdjcAFqhhy5tXGlGFPsb3a18Rhmd0pXUaT
3A2f0f8h+JIdxZpfZ8JH867vg0ntZOch7TUJLTRVr9Reo9eC8uCOA2K/Rcvdb8jXRnA73rXTDl23
6PXTCsY9bSJfsG6W7sucwpcDEELai0tqlJ/KAnkz8Tqqz3VP4nlzoz9kde+30qZOWJF2h6/BgdTZ
Yh29LtUJlVfM+IpTICVHGuXR8zX76fhUbEuEcUN1IjDfBZTYzxxDvXqpTK/LC3S9PTKxJ/ThZkf5
gpPp1VJn/UJyjc0r6b8oUSVvjNEANejVGVRnHfHWw6nzYYqrzXAKjcwH3dvQtiN0XvpWgOUfuiEL
xSFEXnU7Dz+vXRYWZpVzTKrREMaNv4PEF2ypHbJBVkBsVShcyWxzksVuKXtTnQXp7g7rDdLsCQlR
bfHD6Uj/dv3/bdb8svQJ/fUh5sItX6ZE2VZw4cbTztnTi4ZtNDOAWlSLCxyFGtl3vduj/XbSHXCG
iXKMKA7xz536DPOaz1ZFupitMnsE4NhCYC0OARKj+SAY1fzIi7eqJTn3PVm6p1MzS6eSSXrQfYk6
lIWN7f9BtDvrTD7HmmRlJJzQUBlhn0xkP1FQUaN8t+tRDeyA4Fb+7sQqxahrw5AOGRasrEG1eaHL
cZLC1owjVKr5h5QSUF3MhoC6fiIGA400hOeA5DOqqf++1be9IvKYDSmqyhFUF5RSjo+34vVCJnS3
w1UVXlTg04cBwCPML6lfANRjI0HrLd/jWJXlI7zwAM9K8NrDd795Hbxf+VVJXKl6f+CPKU6COH+Q
fJ86dwAEsXOleFU6EJwBDuKzlxIvhVZ7c8WctCA2FIr7YFBb7WhTPSbscvkzAet05+RzgjUAixvW
PIOUma+bylcNLy42QL7qiAaVL42WHbvj3isbzvYHtf5QxyuDSTh3MPfl96FPyE65ljwl5lMKZ2nk
35FX19MgcylqCOG0D6dgnzg5tqPFQzR1fc/jqVJJL7TnUDpyqryEw+Xm0ZpLvYgfQT1BHXWfYYK1
VVJp4id+FzbZYOwP4MvUlsizGHmitODFYJ8J4pGi+AMm2skgZKNeqOkqzDcEl/A3LpdNr89R0XXY
E8QthNZAf+abpH/qpL6zc1T3kbH9964DXeF3I4kmFpglniLEN3/uOq7ySIDplNPEmDXTiGi9wyXx
m8/mUz7pU3GvWpeZTElFOSVIsDBpzeEIk9RkP7xkHVmtr06x45a+9s4CMyHoz4r2tJcM9o37cHuf
QyduPklFPMHzIM+jWCfPPUGO2EKWFGfiWb1my3KfB0DMmsG5ZdBwnsLBwtGKrTcavEH5EmoNmSCx
M2SMsE8R8P0ka8OtsJEF/m3RVxZjeiXhgQkX8qJwGtuYlod8r3Qm3dbRwypfNZr03qDXpaVE4bJy
ZdTZFz/ZPnCLiLBRqiFIp+yc+jN6rZ1KsrWN4FUuv+Lis0ri6qdOTCnYjQ6jUyzZTeWAzCEu9PUq
OAUTMUvLGRvEFO7+2dhwFm4t6ZT2zrhzG2xp/ngevBFgMrtvyNqeE6aLoJjuh4+6FPkve9Xcbh3R
SpbyJ9+aViv0NuiXjsFKILS92HQzVC/u0E4063m8vO5RRgXOeNk+p1Z4BLF7fb/OS7Ku3vVNfeph
uFDe8YdCQbYLtsNCkvk6xhQLTfcP+/BvD4nKiMI1cNeRoRlfJuEGnlk97inCoFTg1mcooBUXU11y
mXNKVAtzvO5vnq5ThPUiNkrnOHE4DmU5/TuHEHbR5v3X7Y5gVrH54YRIieCbIQ4WkpInolqVwuef
Q5y+zyjKAn28JChj45bQIVyGkKWZAykFsME8GYp4Du1ql9qCbfB9Njzm2wuAbHPFf0bWabbbfdpn
vAYvi8PIkiBLaKbqlSfR19ir5+ZsqpuSiz2L3XBp7iaz4bcb7PEy80xtKFojEbDYofP/C3vTsGIO
InmSoL3ZL2l5ChzLOg/fF+zNAXGo00zH7JH57XOaHy7ZVdR60Ffx9YAncUZ8wR/eMQj/e+EHIIqA
jfhuMAuAV6L3J1kQtazTkMJ+mO1en5/4GXoUqkZDSPsL/8NGvMGJMEisceCw0IXWwNHq3GEkgrxI
2Zbc5skSB7L1iZ7m158kkwfUxsgZk9qDZpws+exV5VKxO/E7Guo/SFUx4VTOZFqYrziaOHzaj8Od
1xsRhslfUxeEkroP1N2DFWJwwjRICjsbFIEleB0eOuYU9hVTPpvh1oB82ZHe5uoeu09uDgnMHimy
fI0sQHT8f7Z3vIkKtBjZJnzl3Lq3t5cXkonW7+urKVpztqr2O3lzwDvejxg1oBcNWz3dfF8nNv5r
PJecuuzLsufTlqYd97i1U5slhP8iGQRkFXP45dDrJq4AX0dzRK97D/FNXizdbie5106EpaCZ92M9
ybBQBnzzZiUupTGP8BSXzGYvdgL7I3aG6Sx1I350YfMX0/IT+B3DK4Re6LB9ZQedsqW/WKP1EZob
TsJwPbLB5vNWGqhndJHnx5vtIdNh84L9pMGA1nPT4Nrj5yqYfoYBEaJeb2lgSfZr73DOnY9P1yXh
gebxyBGJMTR8labjOIa3XGLhqny6XWeyMszn41o15+tta1KbN/Hg8lFdzeV0xN9L+dLNY8NQMbxh
l1/zR9Dp+mOsS7XTcqLgpVzRkcxXXmDE19NyunwG3cWorSYDHO6/LwUdfWqdP/+9ro2/2xb+/sx/
KQvVpG8GsaLUy84ixArDRuICCjLlN/Y7XseZITklZ+GN08KTsNBXvJGzjrGCAKet7Mg8NwP+d+j1
cR49APQ8p0/GWtj/6KX//jpZfIGmQ23Wvyy/ckIjMAkDwqLyj0c50A076B5AHeD/jrKTkBFZo5Q/
bJr/Uy59rTUwUf7vy36ZsINaFPpQktWhqgdD/9JbqTwn5ghn5iI1KC9OBrwCNlA2ZzR9RksiJaB2
xsUhwj54fYBqmbCzQYfK3jCiGpA5MAqY0tH69NJunE/H+VCVZD/FlojvUzVhS0SIa6G8a/GTMd4q
JMrcGxOMOgi6NYUaoPU1blfYGuEZgLiEWdYQPxL2m+wIevzws6h7Kx4u/xI2i27M7IyptZAcRVuM
OCQFW+NO5UdaPcChKC5kdUHbRW8Sqt1mURsuSXN32IPahL2kPl6TIwvkhI0g3zGqbdmvKhLfwWMb
8mQQ3o41S0h2VfrKdpP0m1Ca/w9lZ7bUuJat6ydShPrmVrbc94BJuFEACZLV993T709UnF2JIfDZ
taJYq3JlpWR5as4xxt/hNYJpaIT8vFzgXEMgM2ahc4Z78rDh41Lo5+osTc9ZSPON6Y+KznGOMoKH
QHqL9e5rU8BztI9isBnkexVskJvU3F2d39fWXCCqJ59B8CWnh6LPeyueMZL4/b3Qfxrm//vFX82U
23oYopa+Yp2qwAVtZ2dJtuhaBDw8FXdOmTglThgvWchUHsZHrTb1CTAiZWSbocVLVpfoI5OTpUuw
t0xVL7nHNn63VM4tkS3iQgo3zCBZ2sjdYzqADIe2eCcqTkEAbXY2ImK6dk2/6JX3InY8fVNWuV1b
ZPYl+1a2Tkm4ar1DBU4Hg2yuEOJlBjmxfqeYRNMhxYmd8NPWn6c9BG6LMYAZzjA9t03q575f/v6w
fmBEQ4L771tijS/vPxM5K0gCMxNk6z7ZcIZ3qOovaK27jWDT8IcTY5Kcy0PB/oX5wO+X1sf96dsL
imE/SgQ8T0Ccvl5aNJImUovBXeOq1jKQHJTC0RgfVALk+5pMjm6HlmVW5hQFsh1Fps3uIQz9+Ldu
UDjL8rpfZJY+6YQPn2Yk9WxTnzXDGvjKKVF0KBn+ghlhTSZ5WaeaubRJxlEqf1SkOmOfjsBkaari
/cV88MtdJzrKhQuB+yrMv2hyok4GVMXY+0Lwc9tPWOj9JZgRiFw1LskI+KTnfy7DNtfIKjr4qM6l
/ui+4gb2+6P6ufj851FdbfVtJKSQhVUM3ItHP2JMNHxYHQmEpmXr5n7QzelQdthLvpg0dV59zACD
E8tOTHHfmPk0g7anHKT20VCOabPumsYmz9RqGSsZNxO0tZ++VmyhcedG40Asw9evtZNLwww8wpJp
Dn309YMpzNySQo12HXAp7SZJ+96jzbdimFBq7aSDtjB6dpZbyeH/YRV9W2I6Zlg4YpH3rF09t7Au
jXwIy2rXoLQw9h55b+Gi2rzS2jp7foLKOwgqttLCWCiLATqFB8kc49AYS4FwO5AyKi7Lmbi0nOox
3BonglgW0Xr8NYoiLBY2Fxg1whFt/xo7tLM2TxjIxJvmRQNvnxMiME+cgQr8oduSUDDt7z10kRLC
PddxcdiAYrFwEWQzgxIYVFVol8khpoCWGZeirZ6RDL1lK+CfpSV5Esv0EQUFgY8l0klzKyyGg+74
82L2+3qT5B/7CYsDm7gXBBPXkJPYWHVvXoxsDCgwmPm6RwP+2LPBdJlRHgwp6Es+NiUfHZrDByru
P4QVjgNQrOhmsd0fGZFT3r32EwI8R6F//HEBSFl5C2nmHlERCD66crS8a2STIMLmE/T2FcZz1Wfd
heeCk8zincE8GSKw/dScH+Nj/GDwhRTratU+lU+qbe537eIy3RH7duxECgvb//DaCS6Kkj6FwZwU
M6Ff4MXACLPzJ1LsmHepxWi5n8kz2CB7pvoMCnH3ZINzRZt9mleCVG3G6drfepG+NsIS2g2urzIw
362HPL4I3xbnP8/4CmLzOl3MXV8HWCLkITm84lFwUGl/xm5nGq1GEtYjGNat41EbC5/r6452lvh/
klSifSJt/2z5fVNRGnUIqkh0PBt7ZOYOZjIMMMOPsbXIcTKmSdgwJ6B1E7E67VfiihRkzk5vgQDp
JNFI4FJJfYvaeJku4GN0e2mvbsVn8gFehzsQh7cimpQraVnM3G0z+iqwqGmB0EyPrVk33QIG0MNp
ICTDnbltaOHGlT/2i2sav4e/f/lzucLY6Eiz/ex+jH7kD3k0eXEuU9F+gUlDVU0zhiIbvg4oxsKf
64616Fe0Nj7T6uVp5MJN59Lusq0Wxfpeng9TdBF2Yy/ZCyK02gS00OWO81tOjLFV5tZEB5BgbK+e
/cn+WcY6MZguZ68Xe3Zavr8H02RGCD3vQDpJIDfgrOHR6jC7A3uASgnzIeF/MbV/btaC05AhOza2
gCnwKHhtlmPTBQ2CJg9jYq4jTvZYIPI+pWeZ1py+dhYs1/+vdRz7a6i/dJ5j4zf2pQ0IkD4nd2YZ
jTxCJzy1MDLUOT3+fdfzf9TWMK0n1CC4oWgOPilMiYmxXboHejd6r5BJcbXWD97W3eBaMvls7bCl
/yvjfgup/FU7ZY+XB4rW5pFjztsWi3dONttzGvuNkPH5wZ1W9ls+VafyQT/E2+Gxw0OAvpq0Fef+
GUYOnSu+2LTPJV8Djr9P8uFCsG7HAxl7zdCRFtG+e/TedcWOaLbW5AZNxi5Tt/F05eFhvXLI1qc3
pvD2Q+D0jO1HubXrIMXHQwB7BVQF7bSgpQ5W4mO/CBzXfnF5cYjqmjL4OlpbvAtELEcUIFp1oa4J
6qZFC2jhxGV3AufQebbqdHwKGlu2edesLmzpFT+NZ2+pMWYDk1oNq3wKDLIbkZqxPexnDNFnOGY6
497xMtrhjPzJcBmd4w0lOqiaNh8+Kq5NKzh+nvEZBzPPfgd2njwCNmEE087CjbeBUcBfLYO68DPX
SZzVU4i4q/GPg2m31Ok0rRVDXfar8aOKTF9EAJKB7tObjBL4cQxxdIEAPx60cZS3suB4ZusknhsG
v7Fcipv8E6SOZ/3CdwKQEUSNoKzjaxeRqTomnFU00vEM9JKZi7VJFwJUXJTnzDSKqb71zgEJxqSK
8fayO00ZWGP6iZnOJP1MCx4Tglu8O5QlSTwz3SlmADFzcc7Ae6Es+7nGWWctR9RzhDWZn8w97EyS
rb8aG3kftwG0phPUiaie+YpzbCIKeu3RJcebTER+EXrXhALMDqcFiWsAQLT6fOOjE8YC9fvcWob4
p4j200C6W8/eUK/Jx1oI92whTo2pCGrSeTa1yEy2lq18I5Lsx+LMMAlHxDZw5IXrXwueUrHKrlcT
c00V2EXpyiVuNsLYXWUuXJwtuZ7l5rlAZF1bjCn6eZ9/ZO0HygJx0CftHxNBRXHywSeiflXHl/sk
eOvFt164BanIPzXi/97oVWUWXtTWijrXWA8a0KjpMgURrG3vy7ZJXVG6SzGE6gS4HtS7ihh6NEO2
pyeTTLtAPC0vSMgNfW0WR89YueqNx/iDQtQiBkGURXh1SHL0q+OwdoO+aDXfItAYb9sGg4DSkYpy
nJCH2UeX+KRm5JNEBt621aycXhRzIQmiraf+Phfuf6+Afjoj/72ZK2JwLlyELGsqbWdqd324hk2R
yaOlXmneXy43riV9qjqvT2RTI9RKkxDHQrr7uoK6qE8soSRUTOyXoF3AAgPtt7vSdyZljTo3MLLJ
ntL8L0BVXUGNUBvbYMSvhnf8Rs16gCjsFa+lfjRAJq2ZqpXzRHqIRFxGzr65gj+sMHPTR3HOc4W1
Dl3C+OfkXkfdc0wFR3DXyXDiwvBLmGAEBbsCZ4c+Qw8vRqusWLXZiSEESWeZ9pfVbfmnSt6MHJSy
eG1JShwbJ6IaXhk7gGKpGAZ0a0YrvjhlxgLQha6cCBs1YyBXhrYcBZNWOefDOKCQPSdDAMY0KNi0
WIAYZxWtjZb8RR42EbD+lj80kBSfecScSYXqgbQ2SBXDEZ4c6c/4gxdH2ULsQhhmfi7KjVZuenCM
nYfIp1wyxRhnNcGcrJVKWOCl2MgfOaYjBGV1c0uc5dKL28w86VB7a3wHxjgwb6Xnd/wkA/gS7jGl
/H2Bfcrbr75z3C9Q3iHopU+Sr1ZY1SrmEEaKsfNrhxWGMaOinEL7HPanvJiRcpwfmE+R2kLSEAQe
AY8ehN9+8oew4gTFZBzXdpu8FMoDXzAEIL4WP9tr6QoeqtYvLu06S885ubA8USx0RbwPzQ2SXlvH
BsKnqh2Uxs5lCgJLnUgdsQMaFmLGAtFhILyL9aw175lSSUjB82qwye1qu9qGe4QhRlzeF80zUKNQ
Uqt2+8HcBp5Bp7dhtJOX8EMYD7Wdk4ZQwQkCSIBDrSe8KH9/huMg59sjREcKbxMlAbF7X18bKbj0
jZ928cbwThI8CLjvMWNl0YmJTehS2Gg3EiB/2kGxcWan52rk712T0GTVNYb0Qh41rJtkzggxjngh
iUNeZuE9QzbEaLp7SupZCBmDBW0KeOk6zDei5liqS2/6+wP4RC6/PYH/3o92Nb0xw04Rspw4LB2j
rJdCeMl76qconOgaHpfiNg0dXNys8M8li5YR8F7OSzJmVTKk+/1WzB/afhPB9BglI49OJle3MsBh
U4qAKa8F/K2ZkLW3OEuAwcv5X4nRoPWmDBtde1SbJwJDhe4ygvI8uKFZtRHCxROhYwExZLXNGPLS
LhpM+rp5Gs6zeBvXz/iF1CoT+Etll4SxF3jMK562hv+oe8+ByagMjbKc33faTAIQxU0AfN2E9lGt
+/KO6WwNvCkuUcGxE/jpJsborV9m8hTvCzxo+ZYycW2o6AqPlr9RjHmW7Jn7KshY00Wez9kDcJwl
tEmSZ6DaF/OooFY1u97W+xPbysgA9eX1omvwCZ6n1Y04pR+XOo04hhHMeVChfV3qoSX2eZwQPmym
B8ZfMcLIEp+e+tR2jxUK7F6J7d+/0J8gRYzL/3vJq7errvIiqgsVam52rFBlZfs4dWJ/0TLXcLfM
h0tzOW4WJkGbN3rUH05fEioITMMHgYTjaxl8n3SxLqBa3hH6wFi8E09seJdwQ1Iju9Lvn/PHa5Fx
g/E1wrRvZ280eJfYykkmhIGM1TNlmEK0ib7OoP0Eh9+v9bmpX7+vDFPwX6FSxHH7ajRdi9YQuI2q
7xKFKTnMbsN71c/l5Q/DfeXyZEX0wOqzeMHWn2Q30sKShX7oHF08ZK0TM8lwCd7QF4K5UCPGRHDz
f79B9ae3mGfOtAzcZCzDvq6zIVHdILVyc818UBzQHCO/Ncp6Z6QvcbpzWXoZSLYV4x4N+0+nOmjT
t1w+Jq1ll4hcgzZdNZ71zO2tSmmRSwu5xPSu8maqivJ2eMgyx4LMU0cNCpdzJU+oMsrl5dKerEt/
KvTa8bGSM0lY9l/kTD2ZLlDkoDlRkJ31WP6rWsM+QL37++f+ad5lMoaWsJpQDFQoV6WxKAKlRRmn
cegRenhgUyjFZ9yWjWhP1TMa5nfrXDqAZRTCWKMwJFbKDWRalol3mRHghvc1uvAguLGvSj+gGcxq
CCQTdXMUNF2VxXmu1oLah5c9W6klAF4SMdgT6inO2lqzk/6FegUb7jq5cdYp6g+nqwTb3IKVa2FJ
fvX+S3Ggq6nbKOsUclI2j6MMjS3YvNtNTQzNWApuHR6sWJqG2A1qo2NPs/XLaisVK0X/jB5IpJfC
vEwkEqFbZapX6qnIvFki+LNQA1ONCOuZtYJy7mMoEo1mV52CZ+6u8+OVGuvH37/jnzQPY8AU6iKy
GHSkHl/XdlJHZQp5QliPZss+5ZC3a7BUwMLqGOer9jFIaUxJaVFtN5uvsST//fo/beE0NyZvF5AL
Qo+vly9DvZZLjxo46WbMwSnupGCPy5GXPeGvn6o3iqMfP+6/17tqKnStjYu6qPJdsozuhT/NUgK/
IqppbtrqJsLeCTvTG6fUT0tGHvM1OKbohT9bvH8mi25kFkGPFcxaBNu0zv0tyOjTFeN6/8T0APG3
QTY2b8TXZ5hanW5pjV7soG5/wEQcjR6DOWSRre7AB97hSX2IF6A38Yv/Ny9RSs0y107ui0O6YiQG
9UDdpxvckSB5iQ5sXNyJ4THPgbk+UloDB9aTxR90sUm9to7JmTFRDysBvPw9eZYuuIpeYHQrB2qI
ZfEmLIR1NI4l+0U8vbFcfzqXyCBQ2YUVc8zg+vpRMTQRm0GUKW67XRGVk8Q6toTKcTSMSv7+xtv+
42n/7+WuXo7WGKRYDUPQhYKPg324DoWQNap7+jSFcWg9kVxi+AUtVj2xdGhb4f3v7wd6Pz7S9bcL
Ow9ZwOjDJX4q//9ZPmLohhUdU7GzYP6+SW9EvN73TsfcCTtFZyS/aMvUERZ4qTFCJOSN4S+uBIxt
u7v0WD8Ee2GHsHQBC2VJwhhgBUQWmCsPrzw0fBERMzoG5tsROmtx4i38CZ7ejjLFGnyuYWg6vzfn
tFgzb35hSBrwu4YZuBUKMKqrZp1uUSQtu0WzgAmTOThDO92ixsAa3K+Aq65PqVAmYzgZFYR415Gd
vhl5ItqWESHMFQ0uTbjx4dGJDLL6V9SZKEHVBZEKEL3Hidq5vpenir9wX82ZgBFocYz3yYoZHz6x
4d04BuuQLgyzMVwQ3Gf76cwLqwzv0tr+8CY0cDPjYJBNVmNQay2GJ/OEp/gjxrCb0X05IijQP6oM
Av0HbE7UW+5m0k8bgIKNzGhfhYBQvapvNBqSKGp8xCrDnVAsmqkPz6OZlPW2gIBWLIXuSPvY+Iuq
3CeXG7vPT1i2+c/Vr7shK9U014+jy16TzhGzNZMxqK64f8CYYZgMztCLU8G1lmZhzZqgszsTxfvl
wQv6aXaBI3uIozvDXZWucaO8+Gnr//fGrrbippcrA/ZgvPGCR61a6YkjtWdDXY3pNNG8NW9sHdLY
DXx7kf77NWhXNYNHjSMUCUlASY3bydlKsBH21/AeqFZw6EpVlvPtUPOfakdwVioFVQNauq7ak0Qr
YKsIo7XgxzgrMMf/JmvEOWX9wqhKUxArGa+G/GHAPcT3qWGUjGtLeFbyOXtM2jrQs5NgYsl7ga5Z
mjTDI0wYlEmEkowxJ8T3wHpBEsi4qivWhF5AhZFJCiFCNPlL7g8UE9PaC/kryqYutCYI9obUMf0T
lVpQzbBXpF2B2M3sh8EPXSGU6FqaQPKu+9KByky72EJRKmZ+OKff67WtkW4ZyUHZgQxexluvpX4h
v/wGwv9jJ0+ppQLM4VklXU8WGMIWutZjczZCZMYn7xdgxHcxDQfVQIyE0LC1sZCOb/GzfhxqoOSj
LAIhxxPy+qWt4Rn5FjZDAcApHKUSln/mzhOk+mjlURkg8muw0pxG4Yqf/DMO5zjfYB7c0UHfgEU/
C9rrxfvP7Vy/xVUdNKYcZ3g5A3l5O2LcIdvbDAS7v95aIl1gVT4ke/0F1I0R9RPmUXgJA9gYx/Be
/DOs5D1avl03N0bneTFdRFvfaR+zeb8WDgISugmW9OXj72fXJ5Hg200TfqKrcNwUqruvp7VsNTXJ
cGkKZ7m5j+7b82g2RjYFweTB02u9TVcGtddDdKesYUceqgUoL7L+nNTXR+FMaLwxkd/8U4/BMdHV
m+rdOiSEQBbPGTGyOa5Fk/JVYfJpG3/j0ZljLcww3cd9/PfP8dNGRQX1vx/jqr7S1YvfKKYmrztX
Jd77SJhfj+cevkiuDOUy3apSdaPl/DzVvz86Am9IVYKqcV2WV3qRpoKaBvuiUZ1W7KfjzIhoUOnP
aKPQaMCQcjFrdVTX6faiPf/+if9Td19d31LJ3uKHPgbLX22WURK0cmR6xQ4a1wTt47rHBVTcjd7y
zLmrDeSG5dk9atjY4z8+HVobR+W1toTv6+grJpurKpv2ANng99uaTKZj/14/IIxwcF/SFBDfdiLC
HQbFxgyJOcZCXWFbvlYW3jPsE4c+Gud4YPV2Xs4VgNSHiqUyR8RDZhJklPABeTawbWQ/aqjWnkjj
XAbkzvYzEUWPSjyHgQ87myAI2p44sxeG87MIEBp1K8VLuJIW6btwokgJt5c5Mq0jOG397j27xHyo
B9QFoLRMxB8T5MxQrJeI8R6zFTSrdYuUrLAfi8XBmyir9/DBpZ6h21VtKbZ1gm7XTF1hbLygQdtG
e2jBxcIATsTKGWnOvTYfnVyySXpX34d/8ayK7z3+Gpx+mawQjQHrkmHAg2Q8v9N31jLbAu8eKP52
+qv/jIuXHW9GpBMT+/kRkvXIWEZXST0kLv5WIJT0covoQaSEYiiyKlbifUVwsOvUGPdl8+QovnLU
MdcO2FTryfAU0zCMZLyZjIU3KPPo6bgWcLlclOucX2oW0/JVQ/S1HLMTwikONPfGvFyWiMeEKbGs
R3GximcBmk7udq7wCapbzhKKOJYD1ytSZxKBflYGELpmUOG60WRmKphjGBhhopL3glQJLCW+sPth
DaQP017ylkNxbNQNhlOXC+pmFKsR+7WW4O2OWdgQ4Z4eUWccZY8JZ7glvi6WHqChFuwiEdZk2Lq8
FcnMJWja2v/pSDEyV0U2FduF2x7D4E/b7hUmHv1aNLAQsQsRdkS+iqO1CdqfUt12MQC6dsCpoKgx
yo82pXHIL6xljHPcA3Jl5vGE2HHkdyqwwzGEZRMPcGQdGbOn4ODmM8Anw4e5HmwQUEUxjMr78NnE
nJK6YMiFSeLv/PBk5aNH7H/mjp53SLx73dv55oS176+8FHsrlIXNmXFx1FRTQvPAO0BJqnh7IS6t
Pni4rJfvaMNM7y4mnihV5mW0QNV+CZZGukSgJZMgXThUGZX6VHoHWVhBne29v33/Z/zFeGuZY4zL
oXRPccNTn1fkNOSOpY7Tf4tUMyBxGXeLcHQBUYXADoNp6n+MurTKAZCjCOGUytMZBssIwwQqENh5
EQqbJVAcRQf/DIUW7RUme1G/oFBh7HyJ/4bZyDKOIbVYCyE6e8J9OVDSo5kCpLG8v8i0lejVJxwg
zBZIwTJ9LRsPRIGBENbagwpDQF9j4TLRxKNHwPvCeucHdmQogdKC4xx/nG2q2ECDXbozoOmLGzwM
MFk2XFSc8zy4Q8zFRDvSThdrF3knXzklkFmwEZYGclgcCjJmYwbUGtTKwb5qF0Y4Re2GfyUBcwOD
P8jP7VLID0l6R5oidzxO4yUW02SESzARkfZu+FBEC54J32HvPzONj8w5SyRQH0eycOto5hoaMzI4
TyhnXMxLZgU83YlBLiHPi2eH6g0adu/NiccDVjCFM/NFrHWYsCB4d4UHSTAZLjm9eyzSYG7GZDew
WHm6IILgZ9SaBKzB8yaYkzrPwovmcuz8ZQ49w3Cyy3OZA1tSmbbLrJ6iwNPLtdH9n9tw7IqYuuJH
NeJa4vVh1HZeUGGfae5AekPjT2B8NNZSRR2ckW3ORxlyNOYhNWI55/q/H4UjT+HLtnN17auJQ95f
uqSts3o3wEQUp304u7h2dsvI4fsMnMsYBjiRzFgDI7yrSYNqJaGn55diR+TOOT93vlMeOUEphQhr
8mcNyM9n7rSwldHFHPI7/I5zJsvvXjiWbrcMFj6tTq4/9r/3c1W6DYrQXrw2NEfrfUOID4isZh2P
PAgvq0IHy8TV0McuILirGVo3MvxvsZpLfUI4JrkvfTjJfDiP+Y2l8K0U+3xMgMMYQeNMfj3qsso4
qM0QqLFvHpjDgC/q9REWPS0co5ebMaQ/fy2WOY5GaQUAOL9WsF7iqWrByHcXi7gnmu20DJaVTjnT
TxX3TZL6id+0nHaJHUuKQ0wmFAAMsqI1vk0T13z35MiJ8avOZEyatMdBem6Y748mX7e6229DhvHJ
/HOnV3ybi2dV0qUHmAInH3fwEXZdki5plBN2Xz9Ygk2x72AVA4X7Uji/vyWf/cf1egEY4z+MxfHN
vbp8oLRqZgVVjU37JGPGoU4aYQp1v6g43Zb5R/5ivXX0S8FKQxMp851BayI5yLU7a+6LuzL7MEgO
kuwMhc6jjOEe9AfCwrpd282s5KzqC8Of1PFEHtYdpSZpHtZUwac9nA89exyykCWQAxIEDSoc+nro
FahO2xszi++qWR6zifJakYG68YG6agstMUaBLfQy7mbHTnvQ28tEK8kWxxLm8lC5MR8YFCggO0SJ
bJ8YqBTmrE5CH9EPnUKux7N3WQl4ytU+3IWdH8Mk6aVZUOPgJIWTIgm2TXBryP69jx7vWtMtSwaF
1r/BeSzjAQcz9ROGptE3rD2FCI4+cj2l0BC9KRQHq1gLDNfKTZCtOYsgeXS3EMzvs6jxPrBXwuKf
SAj1E9b5Z5Yp9ZnXixnkXnnOUHGXDhAoIQPMSEU+W1sEh4sPBnrCgZzVG4P/744xn5eG2iuLhECD
on59k/GSMSPs6YfRQx4LcxGfi2iRKOcKh61uhkl7mK3LaF0Ee12bMIcByRGqOXnNhexk7Rlf4TA/
S+V9r9B6MQz3Hdl/GYal6j/Q/teXab90W2qQMpiCDiW40tXD2ZX+P9I8vxXCV5/kam4WxJGYmYKi
jRIu6ESdtYRLhLmNJ80QhvDthdYizhbJzTPhx90Qi0qs6Bg4K6QBf32GYYpmJrIYRROo00dTbV/i
S5faxBwlSza5lK7qTlxpb7De5X5yDnFDoD2ZC/tGc8oXckMJW4A0eTDPIEsP2KHNiNrDQmS0RaNH
mwTTbB/cuViPLhrcrdchduTJnXfMKnvk3S5ceLGv5PwtC7D9vTAJ9niELzBC2BB9p/+pdh2CasRG
kCHfknO0k5zgpCuTfKOTLXSXo8eetku6gcIO71EjmwtzVp3YLBS0mif3zbXvCKRzXCebaEgtn3a4
yf0loAstZbwO3jUcvyfui/kcr9PXgLofR7dXWCPKX+XW0P+HzZzXQ7N4VUwSsMWroiNNpCLwYP3t
kmzrJR+hJlI8jlpTI5uL0SQVmdc0xdwgky9AhQRnF0/l+e9b+nfwY+StaKO/EninKn5Caf+8rGVj
dEYKXrGD/Yb5A8IwWCnQqlpEs3gjB5tMPlJiIl1j771x7fFtvDpOvlz7qvxoq1AIvBR/J5og+HYj
BaGFiDApYdcB9Hwy15qb29O3We3nJ2bMxh7FJn+9vq1WuwwxBoY7FImavOHlAsqPh1WvT8o2s1P0
uZCf0Zm0RDosw2RJ5fv7B5d/eLklEchdY+6jITO5+uaFNGukIgefNGHlE+AWoh1hALTtbILC9MXg
RKds8gBjdvaAi8D096sbPxS7ErszULCGUImz4usLnqvAwWGbGjugfhF3A8/R3LGaCFOn1e9I3ZbC
eybTjKXZHjFkxfB58DDmnDPRwSLEZU8iUgiqAoPqAeZ0e6TR1KpdRPRZ9hAV67Tc0wXRHcVwZ5Ml
7KaB40heMr2mitPAHMMVzZ4o7mhvEFjSNY1iS2/WM9JAHI63FVG05pYGhX/LTybSTTThPmJgSvZD
d0Y4NsZvhGJLzZOobWnadHnkj0IXRZtJn00u9k1CgvXj9/bPk7uqf7o894VOL1MwWAmPaRwAhmW3
bJ9zzKaerNkofihoR/Fl8u+Sy4xhgdnaA0FfBCi+l3Np3axrNETmklDdVyZ6wHGWU7e4FzPxr16H
kzuVl+1BmzckARNZ+ueyshzhpTqLmLCd+k2AHTvTo5Cef2ste9Funrudy5C8snOEk4v+NZyNzM1J
KzsE/z0KS0qVibjg8MhsZGYdiYv36o7BUI7g8aDA+bQL9PW731fYT8fwlxV29WIrclPU+JrizWUx
Kcv2MHUDZBDFBJwDa0GIm9Hlqaz3jAfIWc866GbHsL2DtckSIaadnyGsGwaIo0jxXUD8B1EBX2QG
o9IbBIuy3KkhsT0eCXtCiPv6auhmWbCzzPffP8pPpyGIhDxSzyAvALx/fVl6tVP7Qlcy7DEbbASC
Gf7N68ucLnniE1McgKu3CC/gMkweiNBEh4XZgpM+Jq39+538tG1pIsakGlg1APHVsVypfQApvVHX
lbDl1J51UcEpYTq/X+WnIlLiCnjL4/SBK+3VV1dbsp5kxAHtZMy4DfQ6kl2icsb0ABA8gXi1ce18
Vm2TLeS3W/O/74wf9mZNBQSXROLopGuiiFYM2SB5urarApy4vEcz4sr4/+Yb393R/lXVg5LMQqzs
bnzsn54u3FZKRqjoHHdXT7fJ2gSGBfpvNN6s1ozMH+S05RzBuGzZ7GmGtCKTizELWxZTE5Cz3+/g
xzOB8QccW1PScAS+2luG5EJAlivL69Lc+SgL01OGJ1X30GkfmcQCg5EWUpVe3HeDYKI+qKdUMzQT
ASxXr8BJmt1GBmupJoH8F/P9W0/oh6Z8zEr53/u7WhiJovidLCAtp2SwZe0+KRZYBHQW/NYycHIE
yAmm2y0vSfTYDDheq2Qm6cNMqN+GWp1GBh10vin7/3uAGWvm3xu7Am6qJMkNzwisHaR8pgWh8K4b
YBXhHzwWxsJJD7d1YNk3zZW+qza4MIEIMu2GaWnq9asi914fulGAuYOwyatXg3RqzORKwRnnzwNT
TdL79CkxLxXD9THAaLBzCEjujZXznXkw3oeuiozOJBMX16ump47TpMjc3NiJ0NG7mUe2ckvVuKwJ
Vq5nNH24aHGy9toCAi/t842F+w1xv7r8eGj+U0EGKQ9IoMy5Nx/UlXqssWJq7Of6SB7jAaAknZub
5sOEXEQbQZCscf/79X9qN2UGUxAEZW1s/MZX+5/rX6zU1Y2hldc++R4So1UXIWxWEWrY+qcIpZic
TmOFV8YCFW2whjIQ8SScf6G8drW/ceVoFxoRsVFGvcmNm/tplEATLAJrGywRttavdxd4jS7XhpED
qkloQZGL1B++i/iyno9x8aodeqNe8VUfgdGTuxnNBrO15vSHYVKBMlUkAEwauGuMB7FuLXNUlzMV
pxl9ii+rOWt2FBSMzxcSOmzKhsk7iOvkDYRsc5JeIZKjQUSd4i7HTHeQslcEjqN5VbK4LONleIif
oKM45p9gIS8AEYCKhGnMVGvN6A1Jcm4LS0GxTRg3BCbTmdgIc7BowLMIQG9qjAiTdjD+BnMXaOVB
PgE1oeDAn2dBIKc8BxlxvJO8AtB+9VOyLW49Xx7fVQsBTmRYI6VY4W9Xu9IgwdgVPKKMzHJTGKcK
JPA/aWXEE4lFZisBTpA8ZMx5b6Y4/rDwCSuDlc64GlredesE0zntWJFA1i7UDTvHT4OEETpPVKAk
BPnkIz39/nG/8xUgh5G3aY1MMZ0G/apx8IwBhVgeWqeonhfLFOvQdNXZisEJtSIt8TEUbD+eWthU
rTJIHHbXLmoEa+iILzdW9k+F0dhCjDE0pEcgfPi6sCNVCPtWvyhrPcUyJhhHFCGyufsAf1itsvs6
nuUFfNLKmEKNwavBsmXCexOI2yWYmJySsi6Wk9YAB2VooJKxLPSTMGYdj2bpbnhjm/yuNOPZoZUZ
ba7xk4ZE+PWGdU3WyzJX8uNlV5pIOmkSeoRcvIqGMJVyp6ruPMsJQAKHjRiHmK7ywonE8U4gaYPy
VcJO9gl6SEtuT59kwiKKdtnDXc+a//1r/pQ0/LuqqUJkygAyWxQkJYQPfb3Vygo0axhkdYcPDw6L
9KB6vOO0RXlmYsyS7ei+xuKkvM+Be0nKZsDRPuqU+4DUxapp34rhmIOeJKPjMdAatqPGqwdjs5qr
xv+1Mri+26uVUHViaBY5w9HKe5ETlGiX5zQmCmAfwRIQ/uKobw/mTBqWWU9sLxnT+dYXzj3ekAoB
qNswvQEffDsQuSFCTSiSmWhg8n5NpmyMS5W3veTuQNIYaHgIcrGalWc9AuMMdifxl/uqOcGKAs7T
bnHxPv3qv3x7GmIKck0Uroy9zLXSIe/yosTIRd8ZhWO5z5fqnQPaLorWBli0JaTmZJAwmpU96oT+
ITK3CTYCF3dDCITZbFL/LS52XWFO8/jNLEzb6rxVYaVrvbnL43oaqlAs4WxGwlnPSbIxLk5BHrJp
3krk/IwJvPogtHGfaQiqNgpUvy5DNQkyq5Qk7A/3FZwb6S586ec4PUKwqM/iyg3tmkNNdJIpVJCX
5p5znznVNnXKD2uvTM2naBYe9Qn2y9ghO+GDtOiAt3wyve/EO1Kcl9o8qGejRtxH2iTYhTqPXjRm
DnfgBm1wrxu276D1yw8q0a7uI49jbak26AKTduiwv7918jXteMzh4L2TDEo5Y/Q5/PpxL1aTYJUJ
i3+IhYWa0qOTeuCla2jAbsNNBx9heA5xewyEbmL1e7WHU9tPdYggofc3QqGblZD442UmCLYmxfgl
/Q9p57ncqNpt6ytSlUgC/hKEcrAky/YfypGMyAiu/jz0t8/e3bLLqrNPea3utToYRJzvnGM8g0tN
TY2ur6ceXdQsAUYOI6m69xa8Xb382XMZ8RWc/Ak4/5sSCAutQpQALiEJdlN3Uc267gxdCm0PGtAo
VZCdImTwXi7tvlbjZ8REF0EBLJ2Vi7y/J6QiQ4ED9fd185/dYQyBs4gH2OTm8XVJs9SXUzFepU+Z
NSCCRSd6HS/8uXoYiBoxCU/K08DREEBPAMOgX4JFb+6+QLd30hX8wWk6lyFvSO/Dn8eTO0++8NUv
fN4bzmiWPYkvFXBDfw4FHOrFlcsTMrAjOtWUPG2bb0KnmOGDwPdpnmSntJMOMIs/L8FI1GxMdIhk
XIym/U4zxQeKF1t91lDX4Au2r9PhC2zSYuIMmIl0rjn1l7i4TqX3lF0Pd8O3lvkCSMGfpN55gnU4
LZ5KlMcVXPeCD837BKIjVRL6qcaKVzVMdOFpuFskIhYiu2ZRi+SA3nc/y50e2H4zGyGMUzc0wXW6
ClR9gKDJvAfBEdnFIYJqJ6CsgrUBwUd4QzcKSjDeMjxGMcWXPwWlZcdWjAJq4ExEtj8dmSN7sptY
/6EbDt9SNlTgfwF8K5FKE1e0mZwCG5Mffz7iTh6+cA5sB3oFQg5IH2AN10LF61Dd/AeT+I5vyRSc
MwSN+tl/o00/SL8jnAV4C4zekUEYEH9nuDPppdtWxg5gLFjEBwjmljM3Hq5n5EeHEF4igiuAJFCD
THknME2DNwGxyVZs2WII/QVsjmgCGALgNryVylYZgw+UcA4BYHD2e/ikYGNXwgqPjZlCOIHffvJs
dvZB52i6R+mBz87fBFjEz0gNt/VU2PNgPmVA1WtIiuKBanvLC55/hpHDjrjRHUCd4W+Ju/Fu+Fi6
SRqtxfezJrtojTObL3l3NT5H5vz4tiVzyH6TzbE9BiczfMFWsa/HYBZ+eDP5EV8m4WbqFG7XVJqh
dJt1p3Qq/Pkvd07ZDh3kunTnPRRrBp/I9CFaz7T5BOw5X8+D6n74NCVLaBb7DqORWcCPJMksobzM
PYeAMERuw3fpl8KSx+4iZQ/ClIFLQlJENi1pNkaL7M/m9bdggRJuTfD9ZU2hk/L7NFUWwaJfRryI
FkTtbP+zH8OeNbA7Zu68eoMsP59Yuokk2FYeSP4jyiYHTtk9qeCedOdqBx/k2Gw8E+YrgvuLNXyB
TIZQUuyLl4T/E9aVebGqB/VVsmO7HFuxDfmcquSMtMxmqYyiraOP2b2lCP9ZjsC6GCiNA0ED8ZY+
1+f1zP/kIer4ny7rCc1cjh8GlgcO93lbGdC61/G6W9KfSli7ZGskR+hG5v6iW0JMc6Jp5ZDxznYH
WHr/0uwzOhf22GKwz7/5TrSufAJhLZkBRM5hfytwIzJIEvepnOtOzr/SAiMo5BNi7QfqBjIB/lBG
OgFvZbvd1luQ2M7wcUJ+Hn4ExTTXULDOlTnEPYdwDvu6w4NwsYNzhgZwqZkW0u6j+qFYGbBUK3jj
kcRnkuagFK3hQdVwRRILAXgQFAx1NF8AQfju0XSAm2jn/MBh/vP/iVVusz0rAg64x+G+TBkocVg5
EARyInHiLT0s7AhsoY0MZ8tD8FizxQGoBQWTI9/NxLPPGiKaDocqtTFqrIV1wtkkXwGKekjeh8/m
sj3SB4tYdX6H/3MiEvTaZb3U54gJQ86Xa8OPghHbsoYcEDajZ99mtnIGYQIB6V7l/E1RO7x6WJP9
mWcNM/ybVw9j+6aYCCF8uNiWgNResefx8LfG3qxVbW/eeE+MF0LvzihrWGbevvGGYpO6HfE/w+d/
S4eyEq5JflEjOvS2JJ7q1knjRQPhUb5X2w7F9LctQcsYogT58Ta9SG8FJb2mcrxCKGJKWW5UNcyV
8Qt5a4EgLSbRXgeGPSoA3aABi+42SocV5u32aWUgYMLiQm1708+4pq7rS2kUDwdYFPdaFRmKTFlH
2wfVn1otqDE8+VOJYGsliNAnc718+b1QU77tAzY4aZCJjccU+vJtuSNno4xdC6IN+3BpTwXCtRS0
eU7yp/zWuqtCfpfefemLRXmoTIxUFA10ottJ49m531hy704TTG5tj3eN/U+03LiM+20te+sLulhv
QgqS25lhTlNGxuqbv/Q1jC3Cx1NQwR74Kx59l55RJRr20U7FLtaMABzHZPSmPrOsc9uBGyqYHvM8
rWOwQzU29Qq/Y05HIlwkDD7Gk8tgwfj90Hwb5+rAPcdwzfAhsijHNvvvhRiVbS/Jpa8cvI3rKLxx
vHX8OibmcpM5+/uQwduL4WZrN92X0NcSLSJC71CtsKSts2VHJMV4wB2RSXTnk3278NmWCIWcBbw0
TGJuLrxx2rh5l0Y5KyN/Ck5orvkuiux0fWnkdy948i5Drin467G+bWWIe7Wmvv6+D0OH4J9rfwgn
I7+UEQVpRIp202lWGk76OBCLTcJAb1Qtk37X+wiEdr9v5tsMhpOIj4KURQyliL1uF5D1tQzbTJVS
Ai+KlTfDswF5LDAnxkKzvyCYbFLIUPfaWeqfwfftx0N1AuFD4wNOpNuzKTdawHVVbEiEfgrp8Pnk
AiSP6gEiDv8Q/SsNhufZ9YkV3UQxhPd1U9rceeCvqHeHalgCleebo61Hu9OnGnfJb51QOROmyKMo
eyre5bXMAtGfT6BThQv8eIs2NcTl0H6MQeGFFA5YEByRyeghLCwPav/Ud/TnEnT4cRCeSO9xYcWS
mT4Nl5n/yVvmOjLaPWB6nRTbJ+lQPbH63Ir7djGILMtNYueEhOBm3AyVUDUfyrAGdYl5gbsdG5Jk
TrA4sMwEPQ46BPNDtYIEBV6HxDFu3itM8wXxTFvtq0SOY2ifygw6+r50QiSbFPCWMsV2AIc6WvsH
ZVlsg2VdPCbRHAlSDw2Gsyg6HahKfatOqbEuZv5ZRlaEy3RGripAcsUmjcN96ZzRFCD8wt9V8/IV
Txg+C4gMFOTNocb5UzugtJSzODGi3sh8FhHm9alg5og2FCA47Ea6BEAy5Y24yd+6c/CmHIZ1VQ5V
VjeEAYEfH4VVsRWWmCsipz1dj+6XGMOfbKbq9s+aZ4FVjnOo7WgW0xWXDT7oJn4WVu1D+8qiMWUW
BaS9NEJsMq+jbUlt/RV++KFRO/meR6myzNe5QyM237cOuxo2JkdZeNffww/JEpbtuvogTp7rokMN
VDrZdvJIOGklmz1op3KWE7SIPHBbncWd59GTN4AmRTTi7AuGU510ikFBRx5jevCtfpE+joDVFUB9
HgoGs/pa2OvIjdbFW/92Pdef3al9EImtYP3drDhtTrvm7vUBzgeGbOx4XKNmXUOJwqXCiaHUF5zL
0dthf9ZoZtNgATpFfhrVpGd0J2E5foZsxjfjqM3pzxMHixDgYjUA12lp7hi/YMLuj+VD8jI+1Q/x
Ud1e58rSl4z0OQ6ZDOG2lS1hQ9ugC0msnepv9Sl5YYQ3VPGqGbLJC/1R6H3x/vlEjNYsXcvL7DPb
Y7pYJTvpsXgoj9VmvOoaEEeAYYbIyAf07Edx+sySJDA/r+YJXp7xDJcKcJ9nIpYynmkDMgkApidP
SWmCB4ho3ALn5wyOD9UBKylRyGGqNRw8JOsPfnbMw9fX6QAKEUNIZ+XH4tV9or9cw36tV/m8KMFc
zUjDFUDYcQP8seYQPzSPjXlhT6aZGe0K1p0PQLYIE6Yi/Bo5vTKtyrdzqDxlYC93+mv5LK3r9/yJ
yfYifCRj0Bmt4+VoLXNTvlcU1WeOvXbUN9HJ26sPBCgR94HXNbTGRO++B8fyidMFtf4rZjIRmhKU
fBD5gl0tvHn4iDAskMwadQio+4ktjE2+p/zhBlZNxJpiXh/ylrB4q4K1JwwtHa6ec3hmdPJANg06
FhwD+gsJUjvla7TONkAeXolI9kpLIUf7VdqTPXsMduWOX7w0w6kLS9TjVtRPEaBhRyA0ZFp9tluv
xTZgFdy7EDCdloXDZDZ5C0Sz3jXoCBJTZY2E8QrhzxCyRHkyjbb5NJwBrl+WB33RpJb6mG/7k8jK
PTG5Bj0IdtuLpe4ijU0a9RkKUnOKEKNQyIBsfFMAbrpWcBgokMIpfCkHmZ2NoHz8RhrPWvkkFmmH
gchJs2G2PWHodIq2LFYY19TLBGPUYXwm0OdUsEjTzsL6um5OjFVFVggJywwSeWdkVYBvHL8j0Lva
X9dpePQ240U4H+/JsZsPsRfxy+L5OVy0xNu1mLa9Vzwxj7KTQ/cl8ZlvFO9TlojNqXI8MzN2k4M7
u8x7u1qPZ4VTOP26PuyfJFRSpJ6Z2bv3xWMPjUW770RMAgZiSCiMxBGzPc8ij3IZHVgs3mu0/VCE
INwH0INhlNmPelMBUOUH5XXCmzm318PrQtooZKktCJIz8/9FwQOxg8k2ggiSw7WbtroO46SIqTiP
GOWdy2v7GnBjok8n/g6ysm/8XnQMK5Sblz8YR9TOjEGGPuLNJ8uvUVI3uZ5t8q42rgjwkidCLPx3
0S+Rep8uwuXOkOP7Uo3FCx4IAhGHYuPbmilIhV6I++hyJENv+iTRtdpdzeh45aNJdz7cN10JFRWZ
i2B9hjhJDTzVv2Wx1iR1mY9DMoMYWvJ+XhARgtAu2H78fhR/3JAGTYlR7+CHVW5qqLEaJVpzDS7H
hl5U7XgvOxSFVuH4i3ve5Z83hSEV9QPjNzIy//1MEyXv8zZkU+2AEzablcBts03mISv8O59qqK1v
Lw4E/3RymaBxrm42VUXj/BIEbKqw/B1ORJsikKbfcLo8MuLuHcTbwSrF/ZjPMwi40VZACPz3k6XX
aJQUXZ4ewXHYa8H4LEFI3K94v7EC2A4TGtaQIFW4ECc3H0vvroLq5uP0CCkQwyhKX2psqLr2Pe3W
DxX9v1saVrR/aRT6kmFxG7GlbnGlYZnQmqW5NxvPu21h9wRFledydiUi6PcTJ32bJPIRwYrAB2Ra
zGjjm9K0iPVxqtf5ZnK62OK6XvRbfzWUomNwCLNyMd4jhj6RlQZHAyeiTTbbopqC9ZtGIGq3Bb9c
LvQZ/YVVv83ekQ12jnDwYduON9etPgMzG2EK1mfeebQcseoT19edcKAjT+4m64jnkhBFg99kaRAZ
6go3nyMdygXQ7Mokjwxr3iNzJO2leBrviyd3rR86RCSjAwmiK4m+qTw4eZ0rBBIN3DJ6Em1OJtyy
OGPjpFG2UR+gGB8JqHwOHHGnbGRiwoqZtKELQDVIrO2RdDwMwc+BCfVZnsvz7ll56HaYgR13Js6l
DVWmo2za3SA5D8/jOR3omW5mEEuahbbK6UFrK50kjZk728UGeTzTbEY/miS7FCt7OstmtAum1SKd
YRWf/dfv8l1KutbuzFvpL+NDD6B4+JvRqnf4G7Z/TmduRbk0TIhoqgpOZQcrKMz8G61onDsBIZ7K
y3UPw9qosU7g0LWRg+j2lf+A3fn6+hwbsjVoQ94/nXeWSfaOtrvB233V7Zx33XwX59GfKQKiUdrm
gVnMlM0QQNQ7utlvJivcSihAMkNraIEw3jIZx4tIVmf6c6HwPgOyAl2Zxp05IsNUOY6m+mpYWQyr
FOyHdCdrPMhEfjnR28TmvCL6yCxhPsx8iqm6ope4BJsHrqWYCvPhsmuehz93saWjuiqmCn+Wq+lO
K+6HFshwyWNRIoaBKb988whu67wtSumSb+Rufc2OQo6ZbiWSTwr0nlm9u2j6bUQvuVIOQbz//Yb7
6Ub/Z+M3L5o4mGS6GMXFJuuU5zLX9wy+6gBYKLpuRbcl97ntdg1K/ygTp1efvNue5vPkPZGlpaQc
FfHuo2d4tPz77P73cNy0JrtLUnV9JuecNiwwChPoGt43DNlYw6BO6zfxj7FwVLGV6imRoRXhuKX1
+2ERv1cX/+zEraChrEI91UsX3j8gTp9JuJZLRumbPp0Eici7OBoMbAyONBffzSfe50R71HDWET47
4poM+9SYqPO0VJmTUwwzZ21SVnHuocexqSGh9kaO3+0q4dALh993/puc4M8zdFAYIa7TJWI5/314
X7JLl+TXkXyozTHBhsEePzO+teXVBNNy6pbxqbz3wh2u0duTRqdLRwmrihgTby+jHodxKfLYvojH
MQNCjwmc2WobXV/78meenL3rSWvNHP+fsFBcz/Til8m4QGt+r8xQvje96LX+z67c9t2Com/GQVlo
m4DH/2VZsCa4Qp9vd52O8GmvBZ8NuO48gVPBLCn3j4KLKJsAn4TBkSYu9MuzlD0LycsoI8Wtw1l9
GRnCeFEXTDnc3kwZ9ARrsOfOxGXqKTIU8XUrlY99/hCo64gFvy/wVIqVWdvBIOxZiLevcWLX8iaD
D8+w9RUJTI6zpyGeZh9fXjPWmS3enVii6eG+/345fJcJ8Er9+4DcvMuRyLqNT7jKxs8kOEueIU40
Q8kaUyKMOIlcWwoJ/7syfg0f1BpYohevcmRonbcfhYsgeCgSK/V9M3NLU4kRymJYaESFz0MTIdPN
tBTsvPctMYgtiWXh77v/Q9n97+7fdIj9nug0ZFLqwT2p70woh0HniNCqKQeNfEob0MLvWxyu1W/X
ssLIgLmMok1uS+JRlEh53iW4eZUngX5QywLDbzpDKxcFYfas437f3jeh13C/Sn9t8ObmCah4QnXY
oCA+CkkwrzJpJ0ArljVmetlrFRV2mBO3XBEwNT7JTW7K0tWasGtlTrSAkkGq38VeY11K/kT53pCS
AJfhimb0EkCm6JtpGspWWNRGPRbmNb5PLjala0z1LllK/un2kwfdv4wkBbjUzePbczspv6RtspFK
0VGZ+nmZmalXdGqnoiO7dBQt6M3WClIBn+TfwS/dkfA6IsFS6x9HtdMXBRTZyCrro49cKL/q9kBp
SLp8qsU0hnRl2WuFawjpZxyTUNET/ZeTs6Aqpp/SrAEnaYvy1dGZlLQqi26ajRmCvjFehy44uuUm
bfe9Ol6G9Nx/P5PfpL3DmZRRNrMMBjgt/Hky/1U2i2OXNdsIIzgIrSheuuWLHhw9unFEEZhBO2ZU
ozgjHTf0UUAcFG4xFhhKzgIW30CKfCGtTN0N7uzWn+XO7RX9927dVBh1rV7azk9JCn8ayBe0MBzp
iQeAiux1c2U0jw6KeRRlVWB4HxUz5pA20Aqw6x2jzZ8Vym97cnOpi6PoUiddd9kURUyjDKmR1Cwy
lwFW2OVmjt+2wqwRDZKrPJwHAhX56DlSnnNvkbWnPmB4W5GT6duXfKHJH1W4Dyq0GgRVxbqF2WJE
TN5VQWHaQqaJScf7iqNDhfEkj6xkcpnqo+yxGMlWkftm30mPfetZstZYaQpUwluEQrf0Q2VZZi9B
HTuBNs9xdyJHzxVeErhYthe5GmD2ph9PmIZdTFnmSmXmpmanSSEaKfdaDRKjCEr792vrzyT4l0N3
Sx1TyyyJlGvbb3rSNYg4Oo9wRa3LF5rDhS2dVOgqRvsebypHgdezFk5AwNbBPfH+NxntzSV+SyDr
RuM4wbAMPQtF0Cjfo5oOHryRawrhq4RVbipkiAmSNU6Pa9Jxe06DfkHLCMZKutcmD40mw6qEzjiJ
rCYkl2eyc93rvZfGj0+h/7kRb8FkYzdNu0zmYEUbX7Kq+ZjIKmz/IclmZjTHGY1GYunBJxLMYHsv
Leqb6vnPMeLxh1lUEYfh878FmJCWktxXebrJYKcoLY23FgVDQoyn3JqyN5tIdusndtvYeuEC5mYg
Dp9b212uECg9Zeo2O5cpeSzj2haFe0+DH4/NIPXUQEfAL7l5QlcSArtWq/tNOC/wAsLGUUBNutMW
yzOQxWPx1RilaAz0+Wm2plyVjt5WK82aiRSJ6GZRW5DO+uffr+8f2kM8OzWgXjK6BE28LSE7/UIh
FqT5xlUMEaRnSHalmTGr6kwpMCEnkAmRSLPft/pHRP3trvprqzcHo+8ztUoiDoa4kL982eTOyoCC
zkaF05Il0n6hJCOooCPUJ94HV7OlF9GtLqyw6RJ8ujPKKa1iar9pL7OmnVeafb2sOupsCrvrxSi4
D3bElYkket/Z9e+qxeFl8z+7rg/n+a+XjRLmnexmVbeJd6OtL5nMrUiEvOKBxkJiMjEjUAAH2szb
i3Z8VKZdRjjiVJszL2gKE0yqVCxFhZLCLkikh5n0cUXBVK1ghaidqY5tETWg5pRPNWbaxm7qL2JM
iDmC8cXqm2UyEY3BFtO9oq97JG7dLpwz4xvmpkB9iTsFMw5HbGKMO6OPTeS+tIxCJ1YHhQ2WUISy
19pSefGNZiIhy+Tyxmvl3krux6tdB9dIfCxk3lulS+hfdZqfrnwQ15RDOGAZLxBiN/WMhz/dBiz7
DiMlevgZoUVDgJGHvqm8o3P48emtjAGEySy3B3b9vycr7WvJVQt2ozOfAKOxJ0yJtsfP+ZlQY8KZ
7MPpcTCs/H55/7i8/3uzN7U/r6NM7xQv33hMeCpem2SFJFiYz/AzywnTOO/L1SjSxqfxeCcXioET
zQseLpLVECH0+87cOQbMJP49BqV6vZZxWuabmHF4ljKkJ9klPOe0+MKYsFnRTiZPZXuC+FkED12B
1Vh5uwb1MQhfEtU9D1qXQjUb6inQ9f+rnaMHQ+lKlMJtuOq4C/3CgySxqRNKSPwn1li3eQ4h8x6i
aAckujkON0zf5GwO7LC/GqyHJjAAeysju9edRXedgj+tqoka+q99wnz/7wErrqEXeNEog3XABDNF
O7QWR6lZq/m0ifZlCsXe0iPbxcRYxDybZkK7l3iziSfVvwOc+mYeHN5pCEmQ1Yt4eZkW/LsvuVrL
vZbKk0P6njzSAYELS5GNwpMGos3Q/WLUgRF9JL4BGP4++HS4Nm6f039v/qaEdVGP+bXP26GnFSo9
kSM1qo4yWwvqh0omoJLuClJ4bKfbsLfE0TwiJp7VEJgUZREVT1l00KC61EgjpC9BH7Nwz+9d38Nr
/Zd9vB0DsP6twmqSc7q8tZiphho1ZpYTUSvy0pR8Uw+xz3X+QUu2lTw2RtySYvhWyDgmYoH1CrLm
iNA9r7VSgZaD+DLuPrvq6/cLXZh8U7v/eyZv6VFdSXF0wblLXmi5kA7CQdq6p2Doauvg/XA3MbBb
lvboUH5hBnkU3sf0aYYf8i9WD+6Leghehad0Hm1SGmEsb4zydfLFT93jujrWr5eH4jgoJAytN/MH
oTGCpXySXzGZ8mv1g/aqNMZ4PTrLn+XL6Ky/0YVRxmDyDG2n0pwAjH3CsT4Pv+pneicwWp67D8B0
LdHCD+W0fb/ue7rPhISC6MzOw3v4JH7EuilOQcm+Xnb9q/TlPUMGXEVDfrz3XLw2j51VHnFOMuoW
MCS9e8fma/LOOPr6JT91geFue1vkin7iIkZM8VHOtdkYy7C5kOzkeby6bi4f7nLgbKanIjKy/ZDR
pzy7prjxT+PECE/eNlyXM/802aD3Xasr4Tmf6TP1OF5+iA93rR8/3g5MnHi2o4Bi+vTv3ai6SV96
ocJb7UXZxqtinj+062jvvfBax2qzMwLSbkfr2tIX3Ryh7b475+e7nYsfF5YMlv97N26Wc6y0QkmO
2I0lr7UB0/7CTB7vZ0Ifn/da/3gqDPQYH9qdW+3HhfZfG/7TU/+r9tEzSdPVUJUP2oswzZ7VGYqY
s/bhHrnakHREH5jKnOBweeszI7nzKPxmkf3zKPyfT327yo+j4jqZeCwu3JfRNvvopKmHXKx+Eb15
vma+7llSAWPzT/mcz6ppww21a7ypiuSpcXBVywhk3MvCO/9+a/+47mDeKZA6hL2YPIJ/r4okqqSg
S/Sh1hkvmsBINs1KnYn26MFh0tM+JfPJuzyVp8lWn8fO7xv/sU83uBSBycsTiA83T2iCv/KRHIrD
cJLrgFuKEdB1oRknZNp32gjD5/j2oP1rUzeXXZEJStFcimyjVw7W8eg60xuCbgbDuhhYYva/WXpj
zxuO6UB7vNU3lmLqRVFIg05NSnCustGrb4rcO+543ZFvcYmRVOECG6vTDmum7wlWp6tzN38KEZIV
JeFvReTkcmUJyVupvGSIVe4c/KGlf3tEENDKeJsUGIR/4hr+uh/wa6tN1yE2HY2sUbr11CVaYokg
TnWuFmBqbARgVAj/n1u9OQ9qNvKlxGWrpPSpuAymussM8YJ134qvlpAbWBrubPKnd+xfH1S7mW2k
UjBRy6YA3W2hFUb+SJrY7Gq+JmR135uNicNT9NtRRR4PUm8IkLtN1i5LqR61bcOb0skJt8jndI3a
18Q91HgoaCABRgWDyjIavebIFsisFY8SA9KvLFnplZ2xjm4wtczFepsvYEr04weQsbi1DPBtY3/o
ZSskCD/pglkz9LRH2rSQt5owj1l/NZ+9+nJVHJajZbJBF4mIlua8mxoV+Byh2ntUpmhYDbKnZMW8
gCkTaAwbOiU+FOvneIl/gF2ClS/ZVCMhrtJsWl/MnpCKxJqgxLKA1TKPELLT1YdCO02YnmKLYkfD
j7EhVVtFJJMgMXRhO66XgWRInROA6Y/n0TYLaDJJY8buB8BTCiHdEKN7zKBLRGMRgKrK9q/0CvAD
86yDP2KU2UL1bBeNPc6pxg6QJCkfQmw20Djwh3z+fqX8edj9dvKkfx+GYnnxaiQ78kF+aRcZJsiE
PCyD6T8GR+j5GYvaBblsbmx1iP5cOy2srrWyD+AGGF+Qk1FUVtbkY7ytn7LccHmxIggTUDSGryr0
8Qc1nRdLA18TRw1cB2vn3hSLWdXPatEYLZqHe9DXH1skSMn/+3ocKru/7vK8yBJAd6J8GHjm/g4A
usfrrv+isf2m3gm9/BNa88vxux2DBBdf1DIl72C/cq3LrTXCgi5eDYS/Zfaob+vHaBYt4DbLNv+I
qSkfuWyrYN645ILNms6eEAUDQWLFBYEBFVXc1YQCo3xopwTP6b0xyo917V9H51YRdoF7NOr0kopM
ndMVyd570g2loZFUTwzJW15yeEBYuExB3avaPol2WuRU5VFJX8AF16QVBuOna7Ws/XMuTXtQT2Rk
f5atLTDERTrHmCV9i7XUuCDai41IWtX1fFKbIROIKznKnJLLUsX3O3p2gc5PVlkzn+CEj3Nz4i6l
bNrR9kOKmbxJMj3l97Z2QmHGJEaYzMR0VhOY069UiRzUe6/mnyp+RGt0JIEfkBd3Uy36SdoWDU6g
w2gGhOqlZ/Ai86BGJIq1bDw2vq6nzIn/V28HWYcLgPOHPuNNQeD6V62++pJ8aGiCkmkVWtUsf5L2
uoORZP773f5jHw/37n9v7OZV1LVeLSUlr2gPJYdKVXBG9PiYBSs33eihZsQZljr1ow9rAhrgkBU5
LNSKUB/01LDRa2Zr4ghOV/yQkxqQl4u4cIlcXlSsFCJkJWPciuDjpeCLFZ4hXV5j+iOueGqpqh3v
Hoblx1bJ3x/nppJrvF5OConXHG02M9qLn2Qo7QeOymDkPL+mCx+3HVPnF4zn3bK+95b98cUHVQug
1UT5Lj/M8kZw1VDgQUNGsWiNtFdJnYVEkcEIQZFI0iNRTbVzTWzYnqNh1G5o/8+YhqHMJuLh/+6E
cvMAH0syUI0RO9FiRChtCRkVjZ/XALup8KAdsAl5zkZ8j8RBwOxyHu82D39+4P61Czcdq0vSy3ne
XuXDU/RaoZLeYWA+d0+sHF+j8+9X8J+b8Nvz9q9t3TzcXX/USuKEYiPAJDEUEePW8hWbwW+j2KPS
9iEUg5nrjb4xeaAlvT3ynKtouT39e2gKdpPb49BS/alOdRJa/CjjVw+tCXUAicKCoX0A3594zKqs
/L0WrKCfetWsH8911ex0I3hmoA97KMUPC9Mnosvv6LXVIb0H8IjcLnY6hAIEW10damwJ8URgAfzO
PBOpPIzt6iW6lzjyJxf4t6Ny8+iqRwXDf60QB6wsUNdoUwQ2fOBMJIjZrujuoMiGkpE7frUhv3p8
cOce7maJ0ZSt4PpB9WFcVQvNv/SKEhlqPh1EAAPByOw0Mg3Ma2PXyNEVs5CtDASUTX86raxUufc4
HJ5A3z4JjA/wqRLADe3mlq7HmSpkOix1qXJSl1nZezV6VcabSTS/+Ofssmeo4JNzAB6x010jiTHl
JhIJnAgA7k2Ef1w/sy9472AQwWC4OaxJAXdZj4p+44+mXbpJS7ua+5VZy+eunkeVU9hxa110omQs
Hb/+VG0NX7UVazy+d1h+etSoA61Dgywri7drK1ePxtKlGV02tbvLhfWI2AqYgepl0dMJ0rKTG1+W
XfoslacJkLY4UM12gsXR70ylau3f78E/K/fbc6ROWKoO2WRkFt7cg36vZK140dKjarjoOUVTneGk
MdqpspCnyK+tu0/anxZuf2/x5r0VlSNQPY1fbGooIXCvdIVHLPOTsto2/QjTTmXpGt427+DL3Z1j
P7yAv31aQnwIDuY5L/6RcvxVTsZ+R5qhmhcbj4Kkj/dt61TSi+y+Cfo9Tc2PrQmE7P+9rZtigJF/
UAA2KzaiuwovgAtG07A9CDWP7Tq0S3qdyUOvPkMbN9xg4+fvIRwTkWcRyyy6gwXMpnxQcn3+fsYZ
v/x4EOj6s3rmRvjz+38dhKa8aKIv+JfNVSKIxUy0YUWgsVXPcvfbctN9+dDMYqP/kN7FvfBRjo36
TdtfV9FLNMtnMU/Bc/o0Rh4lGt0XC956ATgdbsgIzeQjAzBZhnVqVZc58a+hPSJBPp0Rsl53tncO
d6O3fkxglgFBsRfJd7djZd5ckMksqT/c2nBpo4QmCzpWgioxRRhewFcT4cLUP6SiBgM3AGRdPJcO
2eKu6JQYUDDmQALXzEYykZQNFJJH+bXZJmtlJczVpa5iAzZh8HiKhYJIJXRIZyOAVRHHotXtreG3
czRpBtEAX5Vm+lfr+iU5xdJ9Zkq8aUWjQk7/qD4GT8EWsKZxWQ2eM17MzB1nxSo7SlaOejkWwEPT
xY0YdeeOODImvsEs41IxM7EYPtYQH0heKs0A805mwOuUGT2paM3szrOvnV3XDooh0iUEMmTwUb4q
rq28kCSno1cx24+OW2bhP1YshOgGDP0fU4X9gTdKM0oGtkb+ySruotnM0jXVdhVz/KGz3mOF3MJt
nuaygUUxPkAMZdwcDnSKyaFFOMkwg9bhu/eOl+TM/5/lc78uD8gYZ+W8nQYkTZZ0Vy/TGBsp2PpV
vIKlMw9PFPRYmhBWKafLdvLWfzYRBKCgNphSBK1RH5s9tvencqXNOASbyaydQslEt558JV+aWZ0Y
rovn8jzaxYi4IwtQrv9y0QxVNnSQ35LB2uOyok+Nlaybj499ZFxf4v3oOYW2F5kVWYnkkH2m/PJn
9tLIQ3Bltmbts67NbuGvxIfoq9uPH2SUtG/RWf/Iz95b86x/1EyEP8Q10zeZIkOipx2jeIYJObin
mPe2LIPOimC4nxcm3p8QMB6LKRd8gKPwbfRRHiYzvK3/h7Pz7G2cvbboLyLAXr6SElWsYrnbX4iZ
sYe9d/76u2jgJrZGsIAAyZtJEAwl6qnn7L12b7rJC91d2gnynUwgV3blcPoPrHc+F84s7P+fsWeL
tJDWdeFXSngM9HXGE0c4Y2S94zTUbnrsXigmqtt2XKUd8kR7/OUp29HfEq/oiciGDjQqdLAmsi0Z
myJ1Yq529fToBe+m/JyHj2k2HoacHoGy6whwiYU9GUZETjaxYvtUK35efz4L1f+uwf/9MucbsdB7
Vduq1UHQ5vzbbilUJxIoMm0XDvtBfByN3mm8A671fRZTM3J/fv5Fv8XXl3m2Lte1VHSdpkRHWXxN
zZcK02FFl6cZcOgavywT3fyIDmzgykQbnxudLQboCkJpNdLkI9bB1lrf1Rmffb3I8SR2ubgwIyzL
MVEF3JXrPwmpQOZxIH6ArER1//MXuNSCwCM1y+YRH89w0+81kanXymowImQjuueo8msFOD9+G1Cy
TBg72huKAqDMcIYHbga6b+g+1MRp2WkFdEm9+Bym+5IlLF+E4vuAbeLnj4f759/9hWiC2X439/6V
T0/Pl/1l0q3CLxNCqwRAt4rTG6w9i1Ff1NiYFxPmFW5Y9dKE7pCS67A0w81IVDhmL0pT0bp7MfHa
jHYJaEci/MseKyDl77ib1oZC5lYFNHQREXxEpJ1bJC5GOP6qaHT1aK2TWye4KbTnaF2z2/j7AM/3
uORvHCNMNP7TXLjGA5su5JOxIaRhL+I9j44wwKvflDqexXdsyizLpEdVxWqi6EXYE7/6+4wNE50e
STzHE6rM74q1iJQjPmZYBwDxZeBEr/p7/7oyHmUEdEj0I5v/3lOHseEaWQ7JT0a2CJ4BBTnTnd9Q
tV6EzYK/ssPtOj+UHC6J5I/CUbpFmszbhNo4w8k4FM/qQ7HE+dLb4QciOP22f9WwCLS/unRJ4n0T
OKKrxq4mIV7G8che6h1lXIEHvK6iy14SE6orrhGjC1jtYX9MRLfdaNlqENdFssYUa6auki1in0ay
E4VEpON4kshCQy3G3SlfW+FNlzn0/dpy1aCqnTNg7OqqFeJCn+MT3oAoCpU2aZXfx3aYFnHcekl9
6KNtToG5dQwc6xwoVJZpDCGhq5EwT9hRSJ6guJGDhTI+at5996RXN1J6pSJ46XQ8hw0hOprrSDAL
v3+cXpPMyKDhR0XVOIrbmQCw0sk9DPehM20FMCOpI15ptl3yvM1hj0Qf4HcjSuhsgRojr/cziXVb
rsybXH6d+xo1TJTssfbxXwiw48E/sU39PHGN+d2eLcxfn2udHczFEEdO4BXFoY0D/PRkCyQ40KNx
mYYyBnyLpDTlb5S8TfQ61VPVZLT6t0m9EiIM8Jwksr1Ws38LD7LPuomeuRAWucxVWeIWE58kwbot
q0cpOzUWqElisVGtygP7EGrB8GNM8d/oyiKJtuWg3qRmsqT0MA47nfPaJCjrnCVCbauPIYg31Emg
qG5rHb6cgoy/AJ+VwEyr20VYx6tK2IFw6SNWhKwgl1siHtMDmmWI74X4kobQdPEjNJxktSg/lMJD
LCGBiTU7tDACsfdXpn9l1ZbmPfqnt3t2GQ5lX/L8gvoW8WgrE7+VQSsH+ykIM3IUjxLz7epWe2kl
xmE1p2ahPeLf34evrEx+K0WJfOjKU+XtZZVddiVLrudBKPbHLasT2nLM7vX45MvLyXqiT4eB8OeB
dXlAM5kxfAHhZWR//xhdD3RbFzGLvsDJoIVVLaUtPdJ8feU5F7/uf56D5uz7c6xgaFQrkDMsxMKR
2r28RHdBgDpku9AZudGWACxCh5xxGF1Xnn3BEDvvx8qsDOB9n0tMA1lHJmwkNAbblSyu62RV/snm
ItJKShfDB2iwKw/8FDv+M6D+80Q8st+/beLpampMSKWIrKpBvQxujW60XEiSDWE+UJeFtAhaNPiL
zrJLokCBNCL6lB9U2ndQ6IYb2CnGH0Fd+hgPOVmjYvz8J/xa6P0o5Rs0TzA4cJ48zTQQdo4t1Cyw
2MRncMXDTvjb+l1/oGbh1kF+VfphvmL/9D/8x6Cx1U28l1J7QuDyiqRMvY2ezV0CncE6Jb+sk36f
7/JduiuWBow8cs6X3kZYem7rkk4GfYOW3BZLB/aijbr4g2pyFeLYrJZzbOu0nbBIDttwo23TXbNE
UH+TkT/UuvEG4sOyZItdmTAiIqCEBQS6I241ZC78q3X4A5oo+oFTvwBzkf1CNrV6zFYcqzcmgprs
juXBHXf+KzciBEtoZYzRJtdDSthLvT/1DgLGHflGhx66hsLV5FYn7rG8l2/km4bwJBpGqPzJct2j
LHRBtZEb294Uq/7Guo325l39bD2kv8tnCuzIQvvIERij1wbkxeXmy+g427nChLpOrUjVQSfdt195
xT6uV1eG4Px3/DQCz64l8SAUaa4a1SEqThFqLxIqNShyhTSAQFh2XDCV2SfQPk4KRlQNfAuSp58/
w8UpP0POdHXepdWzpcXoBmAPgtQfEpVKsfl3riCp+UZoe+JJrggm/8nW4xo2R27hrp+jmPCMfZ9x
glKqadoW44FT6/hIixunXdIeeuVQdns9/NMQYwXN39u2/nZM72T11kSMk/zmSjFJK9m/M4BYkhOK
ow5OZr3Om62RbK1+XfVrmZiSaMNBtax3TbPoQJkiG6vWvnSiNFXAGunW9J59cNFcdomEpzgJfLfT
HRHBeLf8+bVeagN8+6rnu5WeRVKnsGQvUvst3fpLy3l+DE7C4ufnfHJmz4eQKaqQ0gm2goZ29pwy
E5RJLIP2YIFDm83khRuf+r12A+nSprpdnjj9pHfNzty2J8M1XoJbXGJO9kAvlsI44mY2MtYP5SBu
ppWxZ015SG8L2looEXb9i3yMfmW/mMiQeg7lA3kcN1hZ/hb7VMBsQLAsESb0OW1rpz38/NUuyUd5
hf/5asaZbiMBnVAhKW5oFX10PjSi7kPzXgOhtPNNWK0F7UZ+plund29cc82ht/P0NFzrEl6oNX/7
EGd3xTTIC31o8vFQQ2jCJWqLcWqLRK2N7dOV73tpxTFxw4qqgg7LEs9Wg0DI4jYc2v7gdYMzYZWJ
cC/32ilt1Q9LKW5yiFCaxyEyOGl9sskFBKD9ZlQ8u9Wv6Fg+j8j/DCtCXPGlgaiAXHI2U2tJFga/
rw5aTqaVUu0U5NZtMG7oVBz78iMV0C9X1AHjbKWSnpaMtACy+4Y+Nmwoi+Z5KB5V8Dqij4DyLWrh
A+fivo/ih0iskISGiP0ngsYBBGsUcKnxhfLe0pGcJTZgxkUUxgsjW/lxshSTx57rVO6Py5p2y+iT
fi70nMTUOTI+65NFYEwbS9FsLQVHAA8zok4pJn/DQeFm+Zare8v7AAGa7WvlUa/JYX7zsQ7U1Qpu
o0gxTPLwapi3ZZCsLKqtUSDupvKPorzK2syV3mfVh8jvMQ89URjWfsOBAUp53eduK4I6H7losaGL
Y7IecDEkuOWk7spMvySWwx/435/kbEMKyqLUBdAvh0Ff5f4Wh9pgPkTxvpd2E/jp4U5nf22ao5le
ORYql+41JrgBSabNwensbI/oe2UcYhRtsEq6BanNr9JDcyRWnkPhcdh1GIJUNFXWs7/kFr6wVqTL
gzu/UW/Udbei9LyiO07Y/ZUXIn+K//8dpP/9XGdrX9EKmtg2SnyorduxawObpWDeO5u4XbaiM1Fh
7+QPo9XQ9/WrPIal4X9MPkFi/Z+OIRLGNKGjaiSy69GqtrLK2XqAWRdpthed8kSHVTUAie6tP+q0
z5jzRCioCaSnkua1dTOkMLu2/bgXc4JMoCjTCegF+VXiojUGR1YlvUp3IeI/8eQF8lYr35r4zUMX
I400THHfEga1qdvCJQ/q0LPAaLq4zXUgEukjQi8V07vUpus0nzumv81KWVYvcfqRBnBLVFLHaO7W
+UcVJtsGXXU+FzQaiqs0v8sou5eiN3mSt6X1mmj063RwPSXH6IGsgERJ8URX+7h67wFQtf1r0mJO
eDUafy1Gja2H6ouupc9ZvB9HIB39AIcLQRNmIYWyvODtWin/K5hUT630NfTvKmnElnMrNz0idGkF
U5/1esAiU6MO9xvScIl9Tmu1pfFuQhQNike5jw66ohwNz1qKsYpfy8oO6Vj/VjEhy5gDVNSHhUAJ
OwOcpNJKl04aQUgObKcV4b34LapfAnx2LEPSg5jUOxElUQL2xSO3TCnunrPMePItlN9VUy4Eug9Z
vJanyJVl8UkwKBcpJjYs/QNTru2LrDCpsKnk0+y4izOsf/QLq10Zk0IVDcu0706jSvaR0W2MrMfV
pX0uxVzjbbG5KbHCDSEGz9batcMfPZ2emjA/kIyzjD1z22BbUrwPUWHNMYWFmi/nn0L1VVdTuCZE
TpoOb4U2Eb2KORR9YE4GaSbt6kJ3BoQKJyKY1OHPqN6ELfstipU4ibfzIP55E7rk1WSV+c+c0s8W
fl0bkyQSWvVeejGOXFqeitvSSZ7lTfZXO1EbIxjxEaVb68IDmEF622QvB24q2vk1KgOSnwvHY/BI
HG2oHVEmPTsAaIoXW0HVNocBpv1eQDBal7YhcZWw/b/0AenFk5jIdc2bwYrmr9B0DOkjjY79sGst
XBtuW9x091iq6wg1676qMfSScuYOuRP+It850lDw09U5KXSuEuuBG1nUbkrK/XTdbdLle+GPbG3l
/hTLL0oYLdoKn5dFY029G4zfLPtJnS/66L1qD5yklxMttkieHHNE1TAhbwh9YasrNJ1KLH23FiB2
eVd7+w5JpURehudJe3/r4bpTzPSmEdOVEpMPU5zGUVsYgwjsu1+ElbSNgP2P6biTLOvUy91u9n+G
g+qObMGMfhqJ+qoOO/wh6BBjMPp+6eaJAjQ9gE9HTpeicLV9FxJpLwreQevGj3i0HB/iWSr+Ho1i
owleQOfCqegWmcNffNER11Jrajde/DgVxV01GktL7Vn7evupeDRetc2VoXfpKoKJE4EBPlPIvmcb
nBXlY4ulUzwEaBSrxncGhENFmTla6tblo9Dqrl5XN7r5V8jDxcQrsEoIzNwC6e3QQFuG4580SxfA
VFa1tpJE79HvDrH86M/AaHgTcPGvJYNJ1z70+flQ9fumiXzpMBirrl57kG6Cl5yTGSdm5jkVsimi
dr70krcovJfqJ8l8ae8BF/788j6NQv/shV9e3tkenVpCX/Yc1g6pZncAnUo6K26UuFq16PuF0toR
KJlmbly20SIDjigAL1k2ktPHS5zYAoEnYBCx89METpkYdik7tULhn72TOiT30Wvb96XLL/0NorwR
jIGBOWtjmVkRJaHPJ7YAR9bLKUSgzPNgpzLK9HfsxMO2aP8SaJM9p7u2WfreKttmAfOFRXhLKnR9
rdCmXTzp/PczfdYgv3Re/GCoslyNx0P5V2cgHU0y3uTHjqIqnPVV/zZ+FM2NVmwbYAOao5C64eb+
Kt/NbliKzEy+Yjnd4TNqoEqAeU3tLlqo1c1sT3whr8REIVNBonLBesprbhGTuRNNEg+gdTrcuKzR
qXe66x+pazSvPw+RS31DLvgSLEIJxrN2XmHL8LWWcTcRXmDE67pJl12z8vrHVPhQDnqRul07rie2
ReDx9Mds62qc1sVf3FREC3g3oSnnhlZpMIpGDozhwEI8qWsVy7Cgv9XBGqisUCyU8pg0ztitOSp4
7NwIb1XWgG3grcfIyauVkvwJoHKoLNY+d4ifX8/lGYS1nWAcOCTm53X0y29PxF8yopvpD/roWMGC
pQWNxZDN4mVDWQKJyKe9Ij0J5MVZygYtgq4/lkRfhIsyXJWs2TSOldupcqu7AeYv11aVMgrtKWLU
XYu945qD45LcmsvZfz/x2ZxXxZR7UdB0hzS7EY4hOQ6bUXdVR1ln4iJwC7JSGIVu6a9QZgm/dBJc
1iWSjo7Akmm09XWtH32AycBhQnurAY79PRJxuPSUPVlcP7/eS0ghHLJERQGNpPyjny2UiaUNau4F
BvDNzDYEt8cGLwinHASe8Cun/tmiXqCKmiTHZiAFo30ZM4QLA5J64b2UFnXIHDLEhV636zQ+5uHI
Dkidur8Tit3Qgk8O3Up++flTX5wzXz/12Z18FIbe8rzYOGTvHlDXYNWFRDPbOpbvYJEWxyZfKR9p
6BrtlUvXxeueJVHUAUmpIF84u9z0nVCUStAbh15cjeVtXN16ySERQfn3z4KMLcL1moOR3BrK/c/f
+eIRkG4dBhYVyAaB6d/v/mI3xK0eiMZBSo9G2hF0OBnHhC1BHx8Gitm1cDtU6J9pbgVG7gyljsWE
dCws0EFA8gWHIE0yHJAfNkw2csmIECnvLfEFJJPz82e9WGb7+lnPjoiVL7a110fjYTIwxHAwogsc
k5KDy7dGEjcELyYQba208/HK/nX50QoFG2n+B73W769JEiulGarJoDBeUeDeTWjNMH6Q5RSqtiKu
df9QDK+p9PjzV9YvVaQsMFPEm89JWOdEz3xSk0aKdQmEveIv37j4QYubmo3EcVNxY0oT+5Ilikxy
Nqlls4uQGWXvNZkssBAHtiBH4xzwe9gaf7G+7tD85okj7Mn8QjMKNdu0x52xVRH3qo7ZrAzoOHfe
ez045S7Wnuh0ax/Y7slb7G+wqPU3U7MQx2Wy616LbqngKgpdj36jHT9LA3zCq699/knPTzpfv/+8
y3xZp6tOqapIqPtDs0v+WPKSZmifO0S6p8G661wJvH2wbU3qgq9kuOfB2t8O3V9tugN6JUpu2JM5
ZODLnydxmrvBseKnmh1okeZSZRYTt63Wc5gdGzSDifsnvuvncM1NYcA5Zdp5bCtr/jNE6AwYnq5p
aYO/9JwE4R3B7BiT0pUp3ZvhofxTPUVron+iB1U9ogVQql+gzHN1qec29asqWIMo6TboMugVhTpT
DNGGDZe0Uw5pvo2wO6FRp7RZLLPMoS1c9Dfem1TNwHvrFg7gyEEB5Et0I3I/l/y1AL0SKTjwnNE8
qZIjR0f/mA2n4oN80JxD1s+j8ZJIc7ZQQFWW5TkM8GyBzAypqqTGlOBT2RISFGPRpWQikwrigP/3
0U7XDoqQvFpge5HETfNLbJYU/KBx0rgxldXPn+eS0osADWgMsm6oCsed76NjLLKs1+RqgM2tvagZ
yslFpO16AKfmck6brwJyRJdFgYadGsqqjJZcvmfaVmEjF5EVtptnSsmluhKLZ0RrQ3QzJxvDFSeQ
DHh8tigad0BLT/v7DSX7NbTnhfuEJlo6kDguvJznz7ZJy2qMWowqAiqYxCHEqLYiBQQGeo4j6lry
++WHscHIEonghCB+f1md1E/Q3qKKfQWXIlMcDXUp7yi4GuOV0+clBzSrPkqBGVsHn+Js2gZaF/pG
oDBth0MS3MXIFutlK2+FYQlgqaNvk94NCu3AF4SfQ7bJqG9qv/Rf/klOHM1Y6FjwBnZ+gnl9h+ag
JKxRXV8bzvOuera4kErCIZlsRAVn7NnwaRojysOyDY8lAQed/qcVXzqA/AUrfLlvhYMCVDQ2HKF4
1dLTHGnpsaSm6VMAbw9Gnio7ubCXittG6AFGkQ1cOpL8YrbPQf+aWkSelyzXwZV3+2kq/edTQ9lg
y+YepZwHJoWpp5h52odHeZU/kVKErpgedKsvNBA9iZ1RnqUjTDlhWs7RFiuS33r01FxTDNcMEczi
d3Bbxcby2b+K7wivjNjGxKEstUc1s/0XpKgpLXGEMxLr+5EepWjY/jH+/fPsvaTxIAsWXb9J5Q+s
09nRQzOn0A/yKTgakO16Iroy0u7gymr1fvBmBBE1RrTAKrrHZJuzz2ZhSgbTFanJpasArhrkd7Mr
HenS+SQcSz8IonlRI2LSwnhHtgaCrbSCI7wYXmoqPNOSYZD1rsIhX9t7maOMEC8dhIJYRrzEraS9
RC6hbHeTrXyqbCuowB3qKwdY9M+v7VKBnjGr6QSDUSijZfZ9Ho91qwuBV+kHusZl8Ffg9qa0H12I
78qy7rOaAIupw5qWrbDdraT4ITPoxmMT8hC5Zm8e6Ri81SA8JbPaqIrXkfcUttlORRfXQWsaK1zr
w0cQjnad7gkdcuo+3gbGtTvY3P89H8c0h+cDFXvKP8LMOu9VQS3yhs0kQWH7piCHMuKTkH5MHPAN
4ePn93ZxTfr6vLMjXF21SUzikXSwSs4ws1wjRWuIBx3G3CsnXSVYBORrY1MiSoIBiUqY6N90oVFH
DhZ55+iqIwwOUwOqMGUJ+qCBcOXHveQopzxi4HNB0Ucimfz9x52M1g/I25UPxpGgnQZ+e79Is2WW
uhxMUiLg5KXZLw0+SbOkTk8Zp2Tpgv2Zui3ogckVwwX01lzbUCT0VFpT1w7h89J9/rMZMiSBmX6K
nfLsHtoaNW1ck9Nei8KvfPLDv9FIOEh6koNDlG/Dei9XBHS/ZfkvUb5yHL60hbFPEtM9Q/s17Wyq
To2X6340fco0svgxJDNReaPTB+zxymCZJ9HZt9TJHQNQasgUrD7P5V/OnQ0h7KFWKP6xWAxIfu7a
eBNCICWWnUTS0C1+x9R0HkoL1/zaszPfNTtkY3Yp3KDB+/mzXGqNs2dzPADq/1kcPxsToZYahSIK
h0LaxcrKyvajTwf0sWlgAW107w6rntdsNUD8kYvRFZIgenz9yiu5pEtjkcYMpkgSXuBPhdWXV5J2
VZHJ2eyapQ5LIp/Ng4hJ8V6uirUuDDG+qcZFWJdYj89X5KHIOrUqeVJHaq206DaT/UdaGSRVktx4
nYF24Y6hc8eY2w6yoVM1+/5+4zTv07w2UEk4NOkI/KJA5TSol6bleGV+XzhxoEFXgJ9QCjWUcwZK
myv5aPIWH56aHdAXGy+G0+7ixc8j5tJS9+nllllKSO343PK+/FTZGCpVWcTgtVNv1Q2lk21a+aQ3
rW0xZH003ZmCdSH+mEJlEVCkrAhsGnFDktigjIJtyWTmpkhSy/dBAlUdv1rZ76LP7aSvHdF4yI0H
lVrSz5/6UhHEkLVZQEzsJCa7s7VPNRsIJRq/AwMscPY1THI0J7ZCLKh/5Q1dkiobDDDy6GeusnZ+
8s6MpKs5DmQP+kn5YyCMSVzirU/DFmW4WxEOdZVIdGFQQ+83yeKm2ggn7mzbFvswhhViZQ83JDDv
/ANqfbteGCf40QsCz/6Xl4lLUZWAZVJSMs4el42s317G48olqh/nN3zTBUEQtmwX9Oiv/HIX1mVS
TUzFEtELGODdv88gCR30IDCwiVN5kbcw1AkFmVUCq+eC0OWD6t5vn6488kJhxAC2w7mRb0cYyDzT
vgzxhFFkVSmPRMvpmlvZAeq2fICk/6tHtmO/c751/l555oWFAniRpIPTgqHzT+iO1yZK0k5N9oA7
DVnVHK8CJH3LPHGsawN0HuxnG5Cp6FxuJUXmbHRuO6xDc4SHGNWHdjxV6UsMu6/F2gG5N7Ht8cHK
qI/iZeqv/ZT/nsqoQrJEqfNPCT3s7L0aTV53VoyUrSQ28Bgs1A3D9ITU9BYXnP0rIL17K9/4JGJc
ebnqP1941rRRKiaPypr/9P0HrTKq36ZSZKRDiU7tpPtqjbyVuN/CeYLsZgdXzhIXmnnzA3WRYUv6
K7Pk+wNFbsMxvhwJ/wfY59EOtKcA8VH5JEdUlJYjNbP6UI3HrtmJ5Wue7nSTrlW49v+HtiKfREEi
qXAMZkU6u4cqCop8b8jThyfD3rsPdxjvHJiju8e/p9PVRvu/JxseZkicbZCAyjjNv3/tqhnkrqqT
lEGsOiE7UOeApSHR7Fp08edZ9fsQ5klz2hfqT9VCTfT9SbEhNF0fBwLA3nQ7NNugyEg1wKNfHkoy
E8e7aMbRJrY3cJ4I7Up/9wyNCAxXUj4qK+J/gJsSiLZbZ+wC3oOa3/fNe6RgeZxeFHFbc0mXmk1l
pc5YFEt21o3JjTvLuYmR35m8GSI7erIZhQrnbkPT+H9YZVVx/tmoQcmze3ke1F9WoRaW2tDMg3ZG
tobLHPiG504OhseFQRTMlSny7xaCQg/L3PwkeqifEqkvT4ui1Gcvk/WDhUYQyszBb96T2T5FaSJn
HCPuQVyOOEun2f/rysP/XZDmh1vIYwhl4hB+Nm6SKdQnQficn4SAbuq33PkzOe1mINDuf1j9eBg+
jPkMiErgvB+iFKY3SmGacgKc07kQSwMMBBh1V7GsXwtT+1xLzweqqlsgaGTMCAgyv/+KUtZSqvKD
BLNJteufkPN3m2bDXWo1uRqHnlu0yK6Ej0xbDuQv6gtY0zfVb41hbIfNClKWUx5psG2U0f5VrLyD
gTLxjrRxFMDxc4Nbzv35xzD+PUeqOFT++4nPNtxeVaZJTApgtFB7C7uplp7pkKjS9exE8bTouo3Z
uo2wNjK3pqwItwpLGy5l/Lbt0s8XdbZQSB0tuCwuDUD/zVJIXW6WsexSaCma+X5p6aukWKfCXS5T
JXdEwi91BA8byEf4wJFIZjJEozWOvgn/8s4jptXaAyrFr6+JyzQ7htV+4DLqCfsJ2a4v2SXQBMRz
mjsgxOmcQFvoxbbUCFBKOYMpGInoAq/xaZKDzafthm2rwD3a6vWV45F8aSrNV1imCxU081x+qyhd
EgRNmh4njn7mIzgo3L6WACMW0IS4FppnlNQxLbDsRoXOWkcrsVwLw5vZIjVZ0i+pxQMvewoPerb+
+ce90Gvix/3y2c7WzW7wwyyNEuEg4C+kQctvqu2tmgrlTX8sIwK7t8I1G502l+7P5wBn71laTj6d
es56SCtBKKcqpKrkNBQUt8WtshCewRg+h2/lqjqK+/CmeTD/gq/Tt/2TvBzu5/UOYeLKmM19p2FJ
hPESTIoN6q3eRHfZHchxO13ECyxivNyF8QqbmJODgxkY4rndgLclSfD0P7w+7ssSRQq+DTfI77NZ
j7UqUvQpe4h2/bIGNkrDfiE5iA3sa3SOC1QpoI0ixQg2OW6q5yuH3saTlIe6fhBieVlmk2Olupv4
yl1WUDiqyUozFXeQ6MAP+rGILbsrxN+CDrnECE1M8mG80TvlPfSCewtmT9PEOD8+wiHYpGV+H1B1
LMxup/N/6zAyL1s/W1o597UgYALpuGlbPMKInM1IX2bwHFS1uS1E7cpsuXQm/PItzyuObSiJg6DE
1iEy1yR9eQ2CDleI130JP23z8883D+7zcTifTrghyzoU6bOzkNn7ESGHIWuovIitBeXgNLhBmPTz
U6QL3CB+uS/POdu5jSBpoAjQQLOMVZsuRRVu/bKp0JM5AZhea23FuwI+3XOxYpG4j0MHqR8ir6B3
fdQhCNl/J26CxxfCBq4SxPHEyTZu8D6kTlUtQSgh18wkW9QWHr78FkUI+nnkxUsjooDomOoi3aEi
IWHWAJfVQutwJoP2Hj0F2wTaxeICz6vHEOQCwaDDgNZ5mOxGWlu6m4tuMayTYZnd5daK1CFTXVZQ
jISlIKInXk4GFnYn4kkGmcy29FCejN+s2PUHxc0OHRjQAMOmYcnpi2WZdGbgBakDcZ/yJkwJVIb0
uH9R0Ro+fMGpserwGcgNSJbhbwlMX0Le2wJXCLbptlr53oLGMO2CtliI4TL+U9JHmBY9xtaHvrZT
sgWizVRtYv1GIDEidjFH8xRyguFHQWhIZlWfk8rLqr1S3b94yqdpP+ekcmBitf++GqBCyZNOHmKK
O/Kq2PE6nPxQO8RVLpRZ0EWRdfmIefuqN/vfOzEDDKMV8fNUNZTPBffLYU1pjMT0MyaNbrzkCJrV
mtm6Tmm3wBmkbifme1/HJbcnCSZtTkJ+2ygvjbgOpiuFu8+l+3xK0bOl8UfXdvYUfH8FXRynojRE
6TFq7xvzrezB+jPUjOEpGv/IyHxTY2dgfaeF6xEYbjz3Y+rOVPThvshXCMRSY6WIR5j2KvHxgExC
NAfrvgBbuhqE28I/DSgNQJMK68HaVuqdIbqivg30Q1Y9+trG144FXVV94SsbK/zTCjeidcUFfsHC
QqYwPTGsuzNe+Ly6IsP8lzpTrw4D06CK8B6G4BJGtP1EsQkPOb4RWQw3hbpva9VuSCUvoDf26L5I
55t8/G+y5pocn3tlD1Qqht4/y24F6XFk7g4y/McmXsio93F2OwLOaHPvF+TFSh+EAAVI3X8VCI0J
n0JGziG8F5Yo8w8JOmHAXraC8THq3YlKOQr4exX/CM7uJFBupAGXBf1Y/IYGdBlDrx2rkR2tI4PG
X2bID+RIvwnCj7rQFnGi34iYJjXTuPfHOTNL2iepeOppcpeZmygIm7t84aH3HzLS/JAQVKVKb5Ll
CnRFz+HMKB7xxYxZ6aZ/svpNE0m7SVQ0mddEqpfG/9df5Ow+b2gBCHnDjI+VtaVWz1ou8PJlrD8g
Ya6s5hfutJJIhZyTCy0TTCvfR3imZpJe6dxN5uotofcIy8h2B8TkXHnQPFXOphLFb/IfiNil6HQu
OGjbLlXHIkwfDIq3+eqBm/oKYxJnHByxq6crR5kL+y51EIKyVb7aXKn8/rWsQtDVATLnIZ32nubq
8lsEwq/cJ+VtNz1c+WrzxvrPV/vysLNjU2YEY9q01AVmrz0lYCoDxrJ3TS5cV532F18jEGouMLxE
brTfv1hbJB1Lpzh7jFB4AlJjDXLUxe1Iyb2yT9de46XhgcDiP487q2lFdWh5tRVoB+lFfUqfipdm
h4oqC0EnI3wlcgCXKXr4k7Zr74bfM9X1bdxLN2Jpt48dUQXlW40fLMAnZKMFxpP1mz8hW9fv5Qd0
ReyniIHbV/U+eRp38g0hZXTlfwUTsQ12j/2Ss9qDSean7EJsmj4qpEAfQBT7hrntSPf5k3CPy0E+
mIfSLU7Fyf9N8D0wXLbf5g61JjjngASN38Pxf/nN//tizv0fEo1gowso9nEWWJLJs00dvDN7k3K0
9T+NLzRDM+JNpsx/drCTJFZoHcUONWLLttw33/4YnJ7ex7XR9bmln49knoCSk5hBSTnv3U3iGFeW
NJfTMG86eNeUxcNmk9LSwetk7+xX7Fj2fW/3tnpF93rptMEyJJpUMKnREPZ9NrDLKi6lJvIOhYlo
WLKzRX2qeiozNyo1/wKNmp1xCUgc61WcQWc7VVsX6TUo5oXuBq0sk0bd7N+jRH526JGrvJXUcYof
1D0DK9pZdn931zkexv7sr8nV6/3KQLqw2H974Dzhvxx2gjH3PCtn8bjZR7dHsOe2bav28qC7EfkO
iytPm7eOf35gi0u7SeUW7P7Z03JlGkKj4I7gmy+0yCe0bm+x9JRKi0ra9MW+9sC8ua1wLRnt4ntV
RJU0d6pv6M3O9rShEs0qVChL4Qhbik9vHLTXt6B1flF5WwmLa2/1QstVpVFEHwDFHZIA42wDULJK
UgETq4fpOOPS5oSV5J14RuWP9zT8jm8w9N0ZihMAJHobjt7buP0/ws5zt3Fs67ZPRIA5/BWDsmw5
yLb+EI7MOfPp72B9uMApt1HGQfWpdldZFkXuvfZac44ZncyjdZs/4jlBojDfpocRNK1/JDz6S2xY
jYi7XJE9PL2ifyB3orqMtcNiGL7M25wks88YRjwJWDR3wBZFdqWvaDHJ1PDEr3zo9/79sE2/pAsh
pPsMft98aW6rl+oehx8ZlauuX5nvKiyRZ1q20uAQFVYLbkwgPC9BVLe80h/yt/EO8an4XD0QevZA
EGN9LehFXfuTcemPMG+O+Rl/Z3bP+sf5guWyhTZxJ93+chv9tC0wyzZFHhVupu+BiXLcqXEp8LD2
uttT4RXHAvMmi1O4iwbvvh1e/v2Cyp+RwvcbF3E3AVJ/JoHfVcS5kZDLMiLJIeVvh6zEnr1FsCth
b/T8nSUvV5yNPr+lJT6rHLucsV+nL2WIHdBJP3CpVLMdmA6N8e4Eyemt0U6jiogUFNgeWgTgW0Vc
zW/Ro46anuLkMb0JoPm8Ned5nzrjJvbop51Cm0CMu9t8b5zCyGPeW8IfuYUL3NjxTXRUb8cViFxX
2hP7uVWAN/kvWFSdaietUgDT+J1salrBnjGr2ombuZn9JLn5yrIlYh5NLzuWfGx7/YAwXCbc4jkD
LLMemZI9zhiJa3dyMgeXFEuEdVR2ZM27aGlW5qm0X5mnWWt55a8KmfGoZfdPLXH0Kk2lx8jjPtBe
xLt4XdocFx/SU77qyWpjSrXiJDt54Ub6LNccADzjPkXRRhwPkW373F3a8cIDd9q8Sp7Tk7+qvK9i
bzm80Lty7l0Ghs3uA1GQPTNzrjeqk2zFd39Fa/tFeNBeIibQxkd8zD8Tr9uSc+8Zt8rWd3nGMk+z
m37BnSwdJpRy0+oFSfHqlD72x9C1nPLddId9SKiL4Gi0wYDnFvbwlEBsJK/8MfFkh78sr6J7fqmk
FBXklxI1B5pz1z3P586ptj0/cruUHPN6ehZv6i9yop3u5kt30UqSGuthO7Mlj0VpXTsmQRvMUda4
T7fVZjpHT/OLeUcABm8muVdRKPNmHP1IsNM28LinHmj3MtALt91KcNJduJ/d+CQRBHs2IMthy1lr
trVmjWMWl/Bi8r60uxU4je2IeWhVXKC3O9jg3Z5FEP0JrQC3d/bLqBnPMo0psOmr8lB74RErCEZb
x/rAyDec4zXLCdYrAvWyN0Y2ZDVTbBrbX+v2Hx91TFAi8g6W0e/a16xLpULKWutElpwm3UoaEanJ
Xo8OYXkRA5iF4ruS/6bb+aGlKi3Oq///ot9OJX6hhlqGRfjk01M1rvWwDrLLstA04n6yNnXyhGS7
DpxW3lvdFchgNd/9e8WRfvwRUFciG9Kwk3+fkjOTI12+WwptcgWJW17NxO4ER/FDWs/2iT1y/5uk
+eeXXGaqJtpOVBzf9iwh6wNi6QBWtg0MiWNcWG6rfUKaclA1kn106cuYTlloS/O60LcarTP6Ar/S
rX7oIyKh0xcsHkgv9uu/KxJVyH0l1Wvw2SwGORo5FH4hSPI4WGT9EUHlrjJjlJweI/MYg68MkRlX
0ZtfMar8pWD5s09/X/eRaxL1aiAqsfRv9dhQaUCch0Q5AVikKYYZHBpj7K9glaM+zLDUgIMaHZEN
c/ZMEtTNgyKBqrEDxKedR2ZPTSBiZi/bQgLAYDMEG8Y+Q+NJ2gJ3r5K91gPk9TTTk8jRmA/DsB0t
h5iNYrzXx6e+fVMhz4JMFm91wC48w8CEI9DRTo/N4E5W7fqLzoklrjUV/agdgW40V51vh4+4O6R4
jax1hMXIsNGiv+KaIpnid3l7w4BGivbNeLC6TfLbKORPqf6fC0cZvUDRaet8v3+XRjDnUjG5AdYO
WuC1PJTb6pTsp2MPHoV43o6G7IlbaInyY6pQrYpdcQa4dcTF6RRr/RYrsDMLB+ma72tXv5/ROrnp
6tCzB0GNPtbr9kqLU1r1Rx7KN/EpvA5PYKeg2e7LTwYX0BhoZtIYaj/VN/5FfALeGz+Gn781vn9w
YmF7Z4jAlBXLJuqkv+/YSJAzK2mj4WRJq/C236qu8dTv0zfrhI+3JniXAJ/K1tb5yeLgtDVrdhJx
g9ATlfJL9JtO4Adu6t8/zrciWyprqQog/R0WN3q6Ut4xmsQf02N3zmqG3P57/yVc41f1vX313/X3
8BNU8Iv69u8F7Ic55/9ek+8PDgJMs52DPDuY8xFrZiJuelJUmrsovbJcFr/MHn6s761F+0JEGoi4
79n0men3amONySGvzyHpmeHrELvF4vljhmpto/xYtWdU6UO5E/RHVbv++93+wECAmkkTE8kjqh/j
z9r6P8eonO0EwPlgED+/ASQwUehQVUm20dzHN9Oj7qT4KOOVvC/eYmVfBwE+PDR5q984YT84If/+
Qb41g0I1rIxSYoYWbkdvRihCybhaJvD+DdTy38VxP76gJbEf6Qi6OFt9u9vMMNRqPdGphSUn+2qf
g9eGfxZP1dvyew4q43P31T+ze7wHF/GOugvm9Vv57F+Vd+EdILL5FT4LT9i3b9TP7tzfBsYqfBcf
6fc0q+41/+hvEVBTIpOSFQOfZjCprswXauSAVuwC2VjlT8BDwdqaHxJhWJip4NrepU/5kx6Duynf
2pXvkXX8Lj+MQIiWsIj5q341n5OP+VX4yl6Gm+HefAOw8FbSWb5RLtZlqtzhXrr4z/Or+OA/kcUi
v5EPj5MowqCP0Olt6Rl/htf8s/7kv06/7f/LmvFt/USywRAC56BFQ+BbCRINslpO9ZQ/mOf4AIqX
c0az+qwQdzqkSPx638g/1Fl/vd63TltV9ElRoQU8J7mLrrJikLYmCPSuvSd02uo++voQ1M6pvJpv
XXo2nBnuOtbGXx6jH1qZ/BSMVoloUHTj+2NcFyyuScu7Bi1DZW1r3iem1IO1K3e/tBZ/GgDLFq+1
JCounedv1Q4m6LKcuiw79O/61412aGOvZMe4Flf1Xn8YXuOP9r64zm/SnfpgPUIi+ipfkxf5jc/f
fCqv/F/zRgxawF35CU/dpvIXfmsj/HATcBUY/dBFQE/zff6TpHI4Cxldi8pdSPSGVyFTYiTNSNzY
0YZc/fvy/+DKW3wpy8RJ05YAkW83nRwbWZ6kfnNSYYU1j2PGlOFLix7JK8LayHjSHts1NWFpfiIh
15utHJ0FpptAi7Nc82Sh8qaWBBZT+RxUF2TZSo1SBzp+TqQL/gLO7ITOxHjIX6y4Rt+CQ4VftTW6
ZVPaoQwYqHgc0/yXMu7/LHLfHic+5YVXCreNcvXbp10IeMjEscoPGmNE0Sbvnk45Q0zajJyGHO0G
0z0gieX0A3fGCW+p1xw6zBD/v4JTcrJW9UHCYs3Q0dmDSFotf3J8NtfJnfY8uZLXXeotcta15OkT
z2py5/Pb5QvFK4XhOt2mW8hS76D88MyhUJI8haBd/0y65Z+fweBbX28e/i9idel4gkHatEj8jONy
iLaOgEgdGInHEYaKJ3C2hCMD8hRlFdCj29E1SM6lC2+P7uguX88vrQv7zOmc2R44p5NF4NbuCB+W
iTZf71HALiJt6lR+zUhE6dbwizRJpO1Lx1Xl6/QnONEry6H9BYjddjzF+3gvueTxHELOiZDPV7Ud
uvE5cggbt81TfCQtdx/bv5Y1PzwMi4OBgSyKDUx/36qsXk/UrMm74mDGlt00+jrIv1KNSV9+LVMI
A5q1VvvMm+fZ7cJLWtO7r45S84iXZTEGZtUukk8x1XNRxxsO8i3D/Wr97yfojzj7+32G+GGJvcGf
+B/xL+ZJIU2kKTuIQOBXuJK6V/mLcKt5pUFDeoU4Va8s9r3wI/TXTGlfwo8WAeXzdKe9dF/k7N5N
r/2t8cbMon6TX/QH+WU+Vc/CdT5Pz0A1JNIMX42v6MWWjtELKcf++/TQnqOXHNzYiu7eh/ls1avx
tT3Xd+aDfF++Gg/DWQbiEK+qJ+mXxtgPcy6OasYiFOXEhhzr78rX1+XO0AvebisCVj53poOXOyc1
TxofKbX+fXF/aqou2wLqEpZDXfteZ49mP0aDNCzDp5oGRmO/d564aP5/2Yb+1CzfPkV9aQAwmpTQ
v35X2lo4esJSKJPD7M92IZv7oJtppwS2HBLByVhi/izzyV2I3kLwEhGuGeufcMHHgODI1jjEcrk1
5tlWg0s6F2srYXhE6YGhDtkF2FyxXmdd5jTta5TIm0GBXghkJYNdmzKz0xhQNqH9y8WjO/rfkoJ3
BduVdoJpcBn//rCMcWwtXUi7Y8/toGbruk53AmIUQR1smZMJcebm6OTo1VJau7HGzKVUbBwxIJDN
VR/ENoOTdTDhPu2V9TSjuP6I4OtIynK2KyRbRwvMjP9ojIktkCHB0dkZ62atNPI6gXtgIm4Bdm+2
d4UxEG8gEDNX7P0J4p1/zkbtoKGxqJgLyDSSQHWoCBrRhNlaBdhIZEnUYxu5gG311b6WdLfqLSRv
l25OXuuDrhVuFLECpYwmGZuTuR4bGyITyrlxzDZyguZrlua9/Ce9onaH4iOp3mdgS6T2BBLcwZ3M
9wt608kmcs35G5GPi6/hdCoTkhP2+YnpMkC5JZy1Wyvts44o0x8mxzA+O5XMsoAXwlRQfEQNr6OT
QJbmp6amCz+Jtl5HmyqoVnpB+gvgmUTdGFnszJIIOad3q+IziiVX0QY7WsRJkFZqMn68UUMRMZir
qvZXyWisFPItKgHG34ykVYpPc9S5Vo4BUgs2yHKdMr0rhWPRfeKH4OLlG1F4amRpYxg4QSceGqFy
mlFhzDJcW6c2lL0vtHfEjwI/+6yKtRDAOpAEu6dlGcyZ20i+E/oygHlCgDjTCFPqRLlu6/HzCIe7
VWtXGe5Hmfibrxo4hdiD/n3HsNzLlh0L5xpUoqj360bRnbq9D+GT+MnyKl6pOPFQeUI+wwfdNKNl
E0aoGcSOYImr5c7Lh4sWPbTVJaXPXB8ymiONiOCrR5Ek3qrMQsKcTkdLilcurSs/XZuIXXNQC2NS
YpJG76X3nh4qbpT6ngqoiFDQ/Dx3O2iYMTvdgPpa4zfSCJMhe0VoQ7wpklHfm8bQqwiLleNm7/f0
JFA/pDOJRvHgyM2lBauBkdchr9iOdGGtzJ6aboKYnOowdhopJrBhOyQXfXYNqb3GEHiFGhFIQL80
Rv/d9m6dE8FyNOsXWbuRaqAtuL+FKDjKaOLz5K6iBhIHnPemsDYE69IKj7AojelTLcg8AuiyXW6g
WSYapEGfCRSui6GFcbMMtMva+CJ2n6lAWIFyibJTMwa3yLX5jCbISLDDUsIxlwe6q8h2ZiYRC6RQ
NoyASLwUnxfg4apBDrdwbKLxTeV5qDGznkaelqE4Rc1l0LWVXO0zCB0jbxrl8qY1NuO4l54Top1Y
6zq8zcD6VmTxRclNghz5pjzPrHTWYQJh9lSQlTI4YmVXOI5owfc7DsVj6zIq6WtnVnh4bNzlkEna
AZEXKch2yqD7gucDBDz5M7VHcCAg6bLdEWRp1dxedi06w9GYnfqex8TQ1qnlDcQnlo5PobMNcscS
vGoz3wNDrmtoezZTmbFgbvSqDocMh8PIxotGexUWD3F6EeTGaRcGKMJyQenBB+HNv8ZLNTxAmGDF
T/pXE+SBlI77dsjdIXtuyq1v4Q8Uc9uSeB40ls75Xm4OMJIYNzhjRgiZxehPm229Bzu6TZPGxqiw
T/0bzfeGkLCCbtuJsqOMottLBD3n9JRKfQvq7+DHJu3YTcHBuucMrOhXnUWwR0AaXdrhGdc5jomD
IX8ikbRDYPVV+WWobFnVlhVDLe/GGvl2mm6FKnTqcXS6uz64ZMwK1B5uaV14sfUxk8MXWMpByq6B
NTj6xBTlTwNjkFYEkMv9W0KsskjFEcXZOhtqoDXNjW7adGfOlvBmzv1pREI5AyewAu5HkY+ddbzu
Vyo1C5tbyQOlGONuDuWTX/RbmNlsFeLKF69JZgF0Db2IPxmTOwJrroMgGqXbcMxP8OgYyldeVTMm
GQc7y/AaVkSVGscuu8yTgTC9oDtcZC8UjKe2e84JqTXb97EsvKY6dT3aDdbSqMbsse1FbZuRflUO
qEiT4SbkQoYM9XzZ9yo2PmtO3SHapAbn0f5K41apGNz0lxS4fu/vcxXUgV7bjTGwEVAzB+M6ROed
Qk6p/I1E46LTmhUiJ/IONScYkC4wSRuXbZB9x/8Ip9bxo0PbHXrVhPvyFBibw3YswFGII3EfaMij
cV80TJSEe24YyVSexPxFj96m5KqZTsk0T5/hOV84sRvQmbvitsgvU/85NiQOdeW6yoEMjdtIIICj
ZBmPBYiVj4LqGSFotEB3Bp7pqn72a0Cr402EEE1Jt8NEtQogyhAZO3DEDUZbKHRbnai8JCZdaW1z
TvSi+DLnz0O1kcsDxoFKvaQ6AiQYtT2rkdIcZHom+oR7MWL3giPLt9SFs5o9MqEnaXQrcHdZ5CRJ
0jUtPom4qWB0KqvK2o3aSyDijv4w80PcMMXOIN0eZ33eBGiKRZWji6h5Axdao8sLgdSrpQN6xW7i
K354U0ybXpU3cs2T23J28oe10ZA6yGCzbphnmYTGxS9D+jxkx+W/wxtqa2BDncTtod6J4IFUv3Wz
kO2VDUGL853WaLvRTcTc1RUOhxJldXJiNxgMZu73Hfl9yknhctejv8K+Chfc9Mb+IlwliiRDoQ1q
2rGlswVIR9lYN9Ao5hnGE868QThPySFMTr5yrYXQkZjozzqCu9qlNCqrT64VNOSGbCXdhFI83ZR5
A/2WYMALLSSCiwCrietKvRnF+mgG127I7c5a99ztWnpRO24Tf+8rvl1N71L4lVDgUbjAxFz1kFQR
VUqURUOWE3f9nFqiUxjRE2c+pfKwv66Nud/XLWd6ovMkT93SB4XrfyOxANT96AQliTKMOiaL6Wch
P/QWtjw3V19ESrtcv58I2Pbzg9K0rOLvYWs6RJEWM/uZrhxFAsWQZi/1HdACJM73SRASqhAAJk5s
vfsCb1aqrkhPX7kbNMYYkMB7gJ0t+5ksITRvn+EKzNF2TCW2opBV74uLCVk4wwhkPM7NfGiz06wz
bUUsnIIFEcBO60PvzKNoJxoEXzhMYnNMFPPQmTctle/Qu6VGwrkmrTqs1YlCcu+iI2tuY1TegdpT
MBQogloQh/cW/mqTwQOKrLMZyxuSDtCHCixrafxZ9prdqzshyIhfMy5+rpxLmZrDgPhpvLVd7QQo
F0C3ZyznZY3/v4xxiJb2nEyrPEVq3ph2YlkPSqpuTKYF4NlWhrzthem9bQgsGOfX2GLUXtOWICkx
6aYj51JOExlmyMDpkouaETdavks4phkJ1fNb0rIbKITb+0BFUMaroiNQO3ZJwKBzANtJshCcFG3a
5Fm7EfTnSQydluI8E0M3idyp6+3cnxbI30kazXsxHrY5RIumAxWpnQ0f+VYU7MTirRJJgChfJZJA
2uc4d1UNhi658THqRDb4xtBdDAp2YZRHBaxvg3kwQzySlP2q7OeDxPo27SO4dvBmB0E6qQDTBgvw
fukjCSdsXhW/2uGTOlHnkFAb59awdaoWgy1HJx5GCMn20qp90ue3ugD7OYML3jT1R2R8TT5r8PQk
Kc2pyZiKhdmLDIQ8HxPYqjRIok3Hd6qj0zCyoQBXjbJqL3RvZausfKu8D+V1RyFRwRKJNKB6mekM
HJ7aDh7PwPwpfyjj25SwB6tfyYC0AqUlfpnubf6Zlwfd+CiBvYrKUy4yQh49s9kk2GzINistUmIz
7AD93bLAhdhDZFAiVgQJtnzVOlYP5sGjiBh+Lj5SVeQZ58TVfSYs+gYMGPaZKCo3QrRrllstPhlm
4dVnqaXnZYYHqcrvYzN5UrLaiWkoDHR0hEcRvFbSUOcqj/6oOa2keUUT386NB1ziz91fGq8Vj7vq
H4Qi8QZV3EeiDNXi2aRQ4+XT+bGZDvDYM/kuJUE8CE4NlXJV1h9YWr0iPhjNu+D3tmh+kgtwFMfB
qfNrnj/75meifE7+RhdvM710tQCXdHfNDPyD5rIfYEkYKy+WyGiTx+OsgVFP8D4gW0goxoxh2y+f
UfCMCdPu5vtl6ch0qHJswKVyK7bdTvVvSulYK9Ym7Ot1jOMnE65GhUVLGY4lvj9Qu13VuCk6HDnU
7LhGDhF96fJjtsiitJtlEY1ApgkiwZuiQEHYkObdLrIPOTwESUaG2KVpWe2Q24cPjX61FqmEXnPm
ItmanVBTSqdDdtqqbxXJrWG+EZrbCC16nZyned5UITFCDJcba5Oml3JMTsVQPfaPooqYg2aktMTE
STfUH0n/LPX49OH4TZQoGkbA5QW4RsybK4IcT1pyoVrtp3NcvENKX/kdbBzKb3aQRiT5s1EOnbBO
eGiCkD2Y3CHwvtMuzSTP6vkiAzutfFeYmy61TgSZPRgqp684IBdO5s/roIc6IT/KPiOT7stXfbtW
KCHyF1XmEAZtvaZIELGfEKPmGyI9EepBIszHYXDG3weAP0wOdHo13IqLCZ6R/d/Njbk0Ci1Ml97Q
fbF6ELCOzevB46e3hV+6Qz/MGjVaQwhi6aEglfjj2vifWZ+oVaGVq22BxbU+jPzv2J0UZzHZ55yF
7gj9/aUv/99ZKi+IEZvmNSMRXfv23poS52up84JkV++iXeW8wEN0f1Pf/tBe0wDa4XnByS4jdvs2
yRPmpAyGoiseZgaHkbtAYpilOb+b7yT5P50o0B3MKWmQgjn+TyMvN3tlNlNeqXTgX3o58/731l1G
GhhZ3F8aXz+9GB4iFVkxmmImlX/fGWIkZyB4ebHn0ZFfeWer7ZOwFnb1byOlP/fY321DA+AQkesW
mUkE2X4bnxixJqDE53MiPZJEr2fZjjaUQs9MMZ0trSzVFjV8X639yyzrj9r72wvroFcAMJgkvmKk
+fstynI507jIe5Q7G1/cRQRDVc85pWxH2oLZsGgkazKWCpzGUr5VaFdEne/oSbPFVO1EFvRCQCa+
V5rNSucMqkebIfoSw5QM3dSu1hYxLHLHDtYTnCZAYazo+okTy9yjXzw8NYm4Usz7JasBxcqgflhn
X61pOdExNKijjdSbo3qVKzLayIeoRc9cI4AB2ziV21yE0slINi3n1dhtjexGGHY+4MffCF1/rOff
rxJ3HJZP3PCQtb99PD2fGO7doj8p8SPDnvrcpfe6cp6aq8rwjiRvNVhCCDARLaoBVXkSfJqi2m2G
K5rs5nKNpwjMma6eNA4WaNHCz7gm/DnGRN7dC9pAx+HJYPntMnh09Q3Rnlrx2LKtpsE9+eZx8fjv
W/sHoByQIBSw2OREBWrjtyd2SmJuOcgJJ6Mhfs8bMw4i0hvhk3LzSE5PQIyAtieMgtyyVt908obk
stHcSPJj3H1KoTeUj1F5ba0nS7j1GaRn2TXWXhLlNmmfAMlNFXF3ytOQ/nK//jHy/s8nwRhO/ANI
McguXCAw30Y5s6SaQiKBY+kRPtKtORRfCL0CZmYBID/Ie0yoeEQBM7Ac/L5+f1sR/rz8YuxjloTK
3pS/PS46Wn+cvVpyANPn9bW8LakzlGxwadxg8tPQPRsKHvJz3OtehrFTIfYkTo8joP6hOg8dFN1W
32ZjclQBZIgiPuqW7nmBt1LtOPGMK7+cwNKd/HQ3I/3pyIzhc7KNdpe0xa3YfCoot6Xm3E6c6Vu6
sgmSQqU+C0TL60HlpnW9kumRF/D+BqO9Sa3Mac1pq82kbHRUePAqeosz2XniwRo0njeNESwNJjxu
AwHhojS5J8XUnhlBENdA9/klYVZGEJOW9A4C+dW4/EWCB+PukZONbWLt7qWNnl4nJoxt2t5W2aMW
KJ7RQ9mTs5UZUVlLn5J8Lgao84w0ZJHEeSuHqibaqrKe+yPf3qeakPjJDeYeCVFQ4Xhcxh6p0pBq
HjPefR17EiqoRDOaeqIvHmSyo6JJXSe0DQKmIxbmyprz3TIWiSeQBpLizT4JhwLG2pkjkdO2Ld1Z
DtpAPQMkG2pTbDRk7jGO6zTEhxs3hMa09+kEMr1Rt3mprHsxvSll2SWpzA4jpLtjsR7Ec7drZW0Z
yOAdNs8Gn/W/H9E/wW7fb3UVLCCcMgSsDF/+XprrutTnsW+yg6/ty2ZbERk/AUlkRLPvhfPy01ik
vid83n0CCDTQlsaKq47HuOrW+vBgdp07FuTP4NnnZuga2mhzaOsjYPjB+vOXI/OBlTdQHyOuHg0B
mI9VrNPz4pzcHgXZp6dKRkh+bQ3VC2o7Ik5e4bItP4vlS5yRb7OMDmxMxPd4Nzek+cW0uulSRWK+
VziS0gbDRvAYBI+5vGN978wPjRu9UVRPrPABRymJGpozwEk2sDn3yej62tZA795G1m++4B+eXvLA
IXkv8QSsHt+uqMyhoI2ULn+Q7v1r+4ylfcXh57P8mrzH+39/et939GWl+Ou1vm0ZcohbqYTJc1tM
pJjwMB27ZOfvdPuanbkl5Qex3k7RQfHdsrxVPvPf3uu3kd2f11eIWSGFYSmX/gg2/qfUNIski/1A
Rgl+ovnYHGl5MCuAVLuhd2pt/v1u/9Qn3+5VS8GwiLPCJGvy+4Q9EfxJLSajOYpTc5K7+C1nWl0X
lRtjKZmW6U+mkCXOxCRudDqiHM7obqsiirsbGhmrprbWFUOLpGoZag7s+KHs9DSNjAl0aXqwxHsB
EmYzV+sBKj0tf70/mjSNiM5zQ/lFmKaNyNwwo60iT9UaXIFFkxVpmFp6cQWQWzzROJsk4ifptOW2
KiFBFzRXSN+NHbJKabrjdFJ1LxyiQT4JjWemsMET2q9WtmJe5Sj9g2Y+p7Nw7SJhEwzhRguI+yEP
nCR3R622Gg9ZaSCa4GQ35+LBCnDgdgcreWfM7QQBS1kWsVkAGxBjoGzmVRbfFPk3O9qyBf3no4DK
hhYKIymgk7+XjZzAiCqJuckne2KH1O27JZRVxH3x8e8PHZXiLy/1rT4O5SkrO9WSblHg9OY28N2R
c6txD1FXry7ttDczFyl2ItwKpNSP6oc4bxrNK7F+iNDD0ycLOKG10/OTVoOy3KfCbnHCbCH0gd70
T9wYYrxL0vtKfZ4mV4bXuhw67XRb6R5TxflW24bzM1+H7Wo2XnZR7kf0u4zbiJuRnWzjX6ZPpbnX
P/NbRf0IX66axyYW49pYHAo9EkIGetnrNF5r8RYgDvxVSFJsOOTXs64e1AY39fSUt65GWwcxTO/N
ynaa6crwka9uEnd+8jVbJWz0KYUG0t3wnMUj53/iN+BY86McWwLmAsdX34Xgho55+QYBItta4yO3
JbEXqUBieX0P5Y182JnaVYs3U3sctPfhMB7l9jRr53A6t1er2MtkqzfbbpsAlhii14BzPI1920Cj
QgQIdcHaFz3DPyTEqRqe5Ro8FcKZ0YJ+iBY5EFPBYiXt9NQraCZVjrae1V0s3VSSF2OToNGT0HXH
zvJQha4rLZtmxZth8qpy3VY5bIlVHXiKtK7LPbvMqD8neEbm/OS3D8KjPB6G9lZA0lTfmMGhPyfE
wDBfRXNG1mV9IENM3UrTunv6952IMvzfd+L3ukwOxXTWJ1Zb4Sb213CPOvPez/dsI/GwpveB0aWw
5Q20CREJV7JTG3RWfNhT5k75LY9m8FSjnYhvoBRotVvMm966K40Nf2Q8NNF9/8CtmlxifaM9twCi
Ro/1qRlfK0YXKDGe5tqZ9H1FTIMn1+/c/8w5kK7tGWzei8MG6LD6ZcSP4LlD/U7fMU7MN1a8oYMd
0yg0HR/oPEIb8E0qnRfHlA9ChFlkF7VuSkc0eCzna1a8FNq7Qsz97bxRIi8vnOiTsoN6LX9N2zdS
hhi8r4pPuk0yT+B8GzW7KiIc47hdulmFF30SYKAbh9w6KyCtRU+4mzc0ZCa05RG7My0nG2FB1AEf
QgeGt1L0b8ZdgvQ7fhODTcRxZrgoTHDGvRndmf4uneiZr6ojEdYDZP2GhrdFrndx0HgK6fETd+Ra
O6LRVvVwNzVbkmgsgdufJVYdGC9xtBX2Egr//qgJn2G8Jx6hlC9yvJXSq9C42nt5yA/Jl/JAgVAP
W/2pET/KGTgU7dSNZriBQ909ChSk2TOBUfJpFj/N0Fp9jPHakvfKtvfyA/AcwpZROfyqDlx28f8s
tn+MNpzZ8fx8c5zICVVQmrPYimv9XLyaOyLrVw+fWB39+zZdcQ/Y2vbfN7tl/LjsYoLl4A4tzfie
CNwrqTIUg5we6MFuCcJEQ6h5qRe5DIOBqAKTWI2evG49Wp7uIh6st5pneKI7uNrN7On8u+hKS/a7
x022ZSp/h/Iwvg1v4wcSKoQblkbhXkcfd+OfjRv/KO7MMxqNiG+bbvV19aru9LW6Lp0Y7xd5MJ7A
YUtzeAZ2zMfWy+/9R2XbbIythstH2eoueJ11sUEbvDZ5GFUga16wuWn4YaFjrAh2RZe8uMksvhOf
qZN+LvY7bdW5izBydpqTiPlWI/tIduHUes2aN7wr1rFXrat1diURyevW2j73ZkwU4zZ+1zbGpn4p
vWE9b7MNIKsPlCVcCCKUXjUPpNXwulyJ7FRu60N5kHeLulLln8u12w/2RfA6u8bilqzGm87u7MFe
rjX3JLyJEbfb4BaXFD3m7ClcW6K7uaIC+stbhYhmBS43CFYe/GBPXtOB48OD6I6HCskmMxtPRjwq
gh4WdwJsfk89K4w03JaXVG6tA61Hx7rlLMt1aZ3W6VzRXiyPwHg8web8aN8V9sPbIjLFU8VnPjvB
vjvNBzYER8F/rr/Sd/9/nJ1Xb9xotGV/EQHm8FpMlYOy9ELYssycM3/9LPoCc7vVgjUYCN22laqY
vnDO3mvzLkVOVsEaoLU13sLizO7sTo6wWR4Wp/yxnliJrxYO+YRbNg0YO1W38vTJ1vhndykc7di8
LghaF34VjnK0mYbDZVnYfcu8FinSfFzW90ixmtOj+//zH1Ws0c2u6w+iTtmgvcEyangtYMcN1dzN
3dVHCEzwpFNwF8yAf4mb/fNGYnf9yODtXTC/XNBisUzHHcOXUXzwkXjSc+0n95mX/LnrgXNz79Ok
vq0/tv5K3hOUy2Xz8LaebKxMfIZpgN+R4XbakJ5o53u+7ZEN4T0/7hQeIJU//6+84Z6K7AG804m5
4bSevtwtPORMvvGcc3IKL4GYxF84JnJinBomhJ272nH9NuXP2aRycqptrj/jem6nfKi/DNty13Ge
krZjOsZZsNEnXAMnoCPEJ6dD6E6bO/8hYjwsIc9v124vIl79ePVpyrxbLo3Dc2xLt9iu3OmmuXTt
6JT7LbbVVaUrXybqyM+vroty12vceBfvpH19DK/JWZtREW2Ci3DToZef49zuccrus3N/1PbtUdor
fEj7/Jge4126A+12MvnmetcfVY+t5072DL6DBbQHmcpr3xc/em49xWcBsVf8xlWdbltte48Annsm
/GPJzwh+uTMAxQ1bPFm7Zlu5GIsx+gq+7g23wq29/rK4opfvXkF97hEKA7p12Un6IIv89QND+PpH
5bMI9KK9sMvwt5aO7NANduilYwf7gS+XXD7X9NaP8DXaZtvCteUNvgyPUDdP8NmI3I0PoHV2zB84
eTG6bq09yyjS+NY/du1O9ax9AssRxdReBg5yFHxUHfw0//xz/BwNASF7sm0o0y+u8lvmy4gQefur
HjpeP7Dq6M58RSXgPlunVVLtov/D6YuKvfSC54FDkbfTh3poTtF+PlTMt4f+UJxgux9k+Fyb2BMP
yR6r7kv39j9nIMcY3LzlDjHUF/7mx571CnXGzb2cfyVuh5U490iedCef7Bok3OA5HeoonMuVT8NA
imuXiogNR3hDn3mjXRjHEGwSAmoTZfRo7fguYZP51ce8TfaJu/7akpflJe//58/Smc5IilzZ0WwR
DXiHFpxrHvqxT+iIE3hc221sP5PmSD1iR8A8qyaYmS1AqY1ha67kpzsNlrvM1egfONmcXVpBXsWl
JUzbxy/tTB61LJ5Q2Wa4s1GvuFi6GVYQYEHuWC/4+tYK7M3zgSU+UJXxMB/QTHAOt6YrntfDMd11
dmkcZcOx8O3r6dO5AmjNXXGbeuuPEznusRVdb7Rbyd8qnxLuvI3vgb55kEn4Quk8cqFngq4XV3Jz
zmNgDx52RCa8cVvgwJu3wk7YGTvTTXj/6+eoimAmPKyftnbrO/r7rP9nB/15paFrAL0gpQMuED9V
Hts8SIOmybJj2cXeGIxOkMT2nHIz6x/gIBa21kEZetT1BOUjTFlwFr8V66NCcSZpqAvZgBVB74fE
qVRU4XQGaK027bzU7+K17Zg1L5PCkEAzlcCQEuO+VL7JwKRqwFoGRaYON2I5Xpv0PuqYGAnJkLRb
VmenLtL2S9/bnYieXJ7gAXDTZ1gFRtLXmYSU09wzZyYUAetoO9Us3bISQ+saYPEWRLNr1rdOetNN
mpPNA4hBaoVW3R3loNymHcL15loGw24YeUsm4k+KXYmM1hO2xN/PsfbVwkonAgIws0Yh43O3rA/m
RZs7M77p2T4h7g1F4w5Tk9G6CSqJt+xIIkSRPTSCXaFmqzx1wjvgQ+0LXeCAC2l4AiH295l4Rx6s
CMG+3eGvXQhlKRwZTenoJbMv0epkEmsfl9MC6O9HeC32k4Dy4wFHNAUNY6MfmpXAcYqVLXd+fP37
URp/ylz/uZVodyowmjEbKJ9q6K3U9Fadq/EtMv2iejiomT9X/jxvgppGr5sxtbCKQC8kuiwHJZY0
MhiCnrjku8V8NKfLoN7lYcNO/JQwc4HUSXeB6lUPiK2iX9ySc7rFxBymW1ytwUJGoIPajVKy1DmR
DoTNrqx9jqzS3Foqp9Zt8LmsasrXGg1askvntyS4zIVfG4eap22haHSa0/sYHmn9KzUOLROKcSir
c1qS47oEe6O+FfXDnN0PCzvRO9E6zwbynEOpvyjNiWKCHmCgvZ+BTllrjq8SnFQD0ZIrB+ecuNTl
EpYfQXCFAgmusNQPSu+3gov71RD2ubTrBr9RnxrZMaj2IEFE6EKtmJCExm5eCH2iFkFVC8lSD06i
OYVI1Jcd39hqhy5kLwoyddfX6Ao2JnaTjuFX2rHTj9nEsf6a15/nTCqxM38QpcIJLRDsOkPvIWGv
DmzJrGLbEkZXII61F9VFCj/eBXv+YWwmyeleC9VduXfmuZA5xXec0F7ZIxAdZo9rYACqYe7JXaU+
mQxm0inojlHwGLDotRCluOU5eW+zvRU/juyk5l3wIZQw0LeNDqTXC6QdL6im952xqxsPrkNRXwLT
We+M1qkbm1BXQ2IjbRNKUjIWJ25NoF3oLiTjVbQAN50MWt2mYCI8r/eNCKVyU+fbMnopaCgqNyu+
y3NfRoOuHJv50P5Q022JHlNBhLidDDfNbo1wZwi8MXLMVKAiwSkWXKQM6LCDtts0wj4Wt9J0UKsr
8ntl2GgscFh5NruCZSnTSuMxAqqAIH9HuUeVKSGaF2bRL9KJxcPAKB7tyRwW1W0oHnP9IqcPWnwl
lC9DaVo+5vJWwYr1gEI5QlUr7tCDGuYulvcdqwCFuGewXQOQ5V2ONDE5lMXOegVaLhESY20161hU
HnWRKXHENwUBhk1LJGe10P6Q5VMsbbXmJFIJn06F6MmFG4lXEaEYxko6gocy8sA7iwG/daMq2xYe
S29r+Dozojl3DrZ8KT6XpJ9TV5c2akMvwF5lbmhbxOY5VHe66lP2oNk4yq4h3InlXpzeya8t2NJH
XhtRs/Ay1e5LX+W+bP3hofg1Vwe19Af2MuNVUrcTmqDcrmJXktyFlZWyi6ME7PrWqFw98VH9as/i
ZIvSIQz36UCZz5ZUfyTTnqGt3KJ45S4e4ouYvNNqlMBBIsIqXvQI1DNpb92b1D7H8kuHCDh7QH/c
5u8z7Zn6ztLp5u2n6OciX5XwIENxMLeZeLa8RP2xtIdBvdTkJLAQELqDOrrktGW6S42GtyeNXoDe
gTSs/twNV0Ww+3hftb6Koqj2+FXWWri1o2E/3pkxl9KmBjKzSpQOerjN5/1cedb4O7XcyPCRv3pC
7OGNANagsxQYfZmCDrYVqrzNhm+SumeuaZutIxa9jcXCcuu37/lIseQtkm5qvS2sa0yAZkoFyV1y
v1ZsFUyMfBsbhqh90Gxb8QrctV7wUR51UvOS3WiCDX01YJYUl1k+9oy9iBXjXdCQRn+Qkr3KXBTs
m+I856+L9GDlv1LSi9g2U7OjOF740R2yOdXm94pw2Og0Ksjt7Ll1pRWV6VqWk8Re+shYI0obDU54
eoA4IbJ/q91pcWhfAzEWWxf0ZxAhVLdHwFRB9VrPAHf2GVJSHOqg/RD4hjS/0f6G9Ofo7IuxSfNH
XBWEDVKzjsdSL29x+TDpr4X4w9TYkwi+VN9zE7W6zcul5JuyT0JbbtmBbvfhrkzPIVs0E5mnN//K
Go/iZdwS1rgfDIfmq0BIPMxq48UYfzCvGoy1ohNCMZ/3JpYq9Sx0lzx9yPVTzxZdPmEWSXV3HOne
ns3w0CAzjU9B8hiawUZg84O6utFNRN6noLnFiqvQKHynfAnitoluo2wH3UHKf5bWbRRe6+LUz+hh
u2dZAu9cHyPobpRElFMdnutgV4tOnXvkYY6dy18KVIxsk1U71F1NOuWdWzCIzW4teMromNu1+8rG
xnCLBGuMbVFGYJWGXJ4hLPPM9yHblvH6dJuarwzbUL3g5BiDVxkdXX7L9ur81IvH3rgI0c6qr3TK
N/yNsBGnE+5j7cPQkROO1kYzK+bst7lHzVU9lfKxa++m9jzxkPbOgDKrvZjGD9M6hSIO3dAVDMKy
bS4yO5mY4OnMD5iwFqLkGQo3huRVyWGJ9qjhGAAt5V6qfozBQ6BuLe2+I47agF55F2MzvRnIWnIk
cW5r+WNw4V5aV0fUpqOtnHuz5MTMLNwpoIPI6gSPBZgkODfxKceohecs3Ss8Up2fJLsKvX27iX+F
Cv4aqqR7MpOHwulK4KvHPHxTyZSIbhq6/Z0WvRj5XqLePvd7wTjk1k+F3SspeCzusJ8wMwcb3ldJ
NPqz2NnKjx6OEaE2B+xT4uBF2WEYXZYxPTtvssqL7+yJq3/u84oMxYBKEIpMbs9n+U/Vzkbchlrx
MHmivWZE4fy7C46Lr28gYNXP7Fmc73gPn9kjfzqE/3zRT6Y+xA3dPAjqGoFVHa2XS/Lr4ZlGf2zv
sit6TjvcUez3szO0CTZVqIu336nTPuvG/vMWPsnTokISC3HUi4eW4hIITqzLo/f4/yAb0747w5+6
YvOYLlo9dnj2U3Pbl7+nATOllPlyc54lZAsVzt45RzISjFuyhz11eAvw8/WEO6ZM4pOq0dsjIwBs
ET3Qi5KqjlKHd5H4W8FFpRlItGfxMSpnV6QFqC/4qMerKGdObzJUy3h49PhUYPXKLfm9s8gR7syn
RnmU4QDLPDpMRrrwkQcqhomtWHmN+oYoDAcE27r2beGmpmMeL1gfBj9CzZvRBrOMdisyhhNQKUxX
EM9eLFBqiN9H7AJBNzEwDkiWlwrR1Mdijb/UINwp6kdb7POAx97L5Tet3Pd95EX1L0DS24aFKD6S
DKvEn/8X41Hp9JPKTizP261J/+1ZitgUI5Noyg8xe1TiDwuNRJ4Pd3kk7o1xO4jtNu9ZaAT3PdnK
QattZxbEXc+ebx5uFla5MAN5n60LRTsf2g3gXXSnEQ4rNlFVdtCU2A1w+oBeyYNdwWr1PWWdNyCF
UawZS0HlLJmPT9gwwl1kXaXpNjRvffd7XCjXKZSSGQzRtfah5ZjUkDQQ54ZAyUlFChM9FePorCz9
1Sk7m1RtjzNLty0pZ401syk5oVoqp2XbdwAz2In9ffv19T0P5H6VFeJJNz9v5KNWbXINBRM8AfcS
uu94ZGCsfdOc/ST85MmCZUNoi6mTDSPr4qeHO6aA0A1hTT2vcIP1AhUojrnN2UNHe/Q2evXtgVn/
lRygn1XREJJTs2aQfWoHVxNapEiLg2OWHPM23+mZxso+2op9/xBUktsEgrcuvrP+51IIu7oYz1UO
piBpHbkMt00jbcgc4Dl7kszHrIwOrch6S88su0aQorKlG0fdN0jNniadRpdQ+wso63R+1zUg/tq9
EqvMLcFJQ7FTZIKPMaQuu4MgscNRg/e2AHulpEfBoD+otbB4Icp0kzeEJvZBSsOVdJhDQF1IQfER
CHYynpr8HadCjVQZZ7ktLOeUrqyR3EU56gBRs0Otd7IOHUBCVyx5wb2qJYYPft2u2cd1nP0Mw6GI
JIF2Vzigl554RM3winSp1sKrmuIa5YmRG9aMFevBEe9YSW8n0n322E7JzdpEGqpqOscIpR/waTS/
wBUngo3PtvkZJ2yT3Kay1WaXMLXRW98Mhd/ix5AdEaR5jP3RwLEhVw9lgGGJR3F86tDxTW8qmvWM
xSytnoZ2RRCeRxxvlHYg81+CiU5JbhJ+O+yTpd1bGK7oC8Tddm5RWcBz3qesmYjt8TKTwNIkuYoE
YpjGxdTkXT7Iz0ZBZCq1SK3ZNax4JOyaI6U7E4em2NHQcIQW95A5+AXrRRPfTd54SfxRBaLPOZ9R
qQOWYbcIOVFhVUbZAFbQSPWlEXMvLurz3I136grS7Po7IV4eKmb5QUzXwqwye7mibXUMRZjFlTZ2
llk5KhbMyXi8V9JsK+E9DMzHoL6EBUtpMhnU+Ht47H8bhP96Jj7zALRMredSseKbISEmgLI9TOgh
WOOxz3LDn1bjCu85nQPugCsUUvrKNCusZ5Xlsmrdm/a0XNcNNi52lZhPhshTqD5DWE3R5XdI1RVl
m9qxK5S7tHrMmueUvWfCpINr00EzmOl+t8c/hLmRXdFIQyU8NqoTGe6gnMvGk9qtBQ6t2ovDrsI4
GeIaxL9hV/21LenaA1Pr3xrZlY4dzUTcC9NT92yotlFssIdAp5iUx2J66wn05qcF/KYYS5y+3S8/
iPUSaSOwF3cMHXO3D9UhltzpUbvO6sdSHjEOz4GDptFrZju7k6KTUnlx40ull//kIN9mnXdzwV0k
nlHIYsIMVD/nbuPQCeGx+943VVtnqUJCyXXwFdd4nGRcC/ZwS8wDNBnub9PcAQBcl6vTY0OfC2/v
UyDY2Xc5Xfp/a4f/vtDr1/+ht9IbuPi6yoWe2l3KdJ364rSPRIfNBVyLar/QcEvgjOKTztRLV+5l
xe3HZ2G2094Oe59M9Gx2swsmbS6sOp8puZbJW0b/m+YKydxbcXBSircOsprnNtka7+EzNbXZ1wa3
l24k1MGUKPvzIJ6jfV772bH9yYj/i/ORS3ZduzPJVPTN2QlhfvpuUvuv6mg9fIvcdxPm+n8oydIs
V4gMzQxKDtcdMCm7DA8Rgj/gOV9pORBpgX8+vfxs/bWhx86VYr/hRfZD7sMMgAV/DWnzgfQD7zrd
7uht2ssBVeLWXzkyque6fmwv9BvUzbv/+uOHe379QVy3h+dmCxrWCZ2YFsEM4eqx5pO/aT3Qxc5p
fqCbtF8OJbYHUKbOo7GnJG4/hvb9d9FAXxSQOQt/8s1NCsjSH7ThP24CBdiHWahzdFOEtw6E2JJ5
GPnH1C3mI3FS5q+U1iume9Eu2kOTnwLTtTS8l4S8OPPsTzQ/ZOyF5P1QHoTAC91BiDzFcshzqZXN
NK99u5K2J/c20dC1k9QeW0sdPoG1LxtfG9nrbOEFCOEOrcs079mQNTQthqeIpyr9RmT41SKDTEx9
jSVTURp+KiRDGesiqbDCm2X63S+4B8URyAHTHWPFt3kPX91hCBphQiI05D77JKgUMrLjWm0qj7N4
W+E9rGnLlEfIV1B7C+MjmSUohqf68Ztb+787Bxy3a1qsSmC8Ylqfdg5KU4SNEY/JTThEeA0eVr/s
o4YjNF2vCq2uOtiwMx034jPKlvrn319e+fqw//flPy2qUmuylGrqyqOMgx1DuK9nbpPZCpGK2/IE
tY6TEOwot+XjczvaAUFCZOv81N6ohMdOdohfmw/jVc0pkW5NxHnjhoK91jl/f5ufIXB/1psYIwjb
IW/GtD7fCkTPGnU1DMu1ecdWFz4X79K9uLe80CXQaAdEj2KhuGlf9Ytx6x/Mw7f8t/Uy/HsLzWVS
ZQVwKAxFTEL/Hn/bOaj0Pu+TG3X26mp59a3/yPchNPH7Hv7IU7LFA3vIgNRt0p/aw98P/8+i/W+v
/ulJGApZ1sOoS27UsLULF6d5iH5Ri0ekD6GCf1PNHjofYSJ1IqrALcbLyRce9HNOAaXiU9Q87PF3
dWWTk76FmkOdVVdR9G9D+uKrTdWrGuqpm6W1q9qPTM840wiMKRFpPhSeIuAGsOXOpvKevyx3yW8L
tS+dnLv8V4B6ZTceKY3VXnMidGmG+Z1SyfXIa+LFmVwjmsVv2AFx0ijgw3BQv+GunGzaNdw0BM/S
7/j7KfvjLPrPKTMAMqFVRaOsqv++YFrW4ekbWqyux3lvbS401dyc5vz9NzuhL5/ff7zOp3FDKWK9
bQQtoeFxYueLE4e2ozDevjmcrzY/wN//7+F82nBV45KSIsPhmCfVJ0Jro7mDTUGQNvvfX0n+7oA+
FU1maxDnsFGIEB9omMxs6oDQ4JH8gb2UnRLAAKtH5Y8/PzpPUIHxw8e5aGMzGYtynyGhXX3TiulW
1keKSdgUkLNizh21xzRXWMhfTOUbyCmOoq8eTxMoFnDmtYH96fSEVWDUwZL0p1RmnhPehELbWZWF
NgK+vCJvjKj9YQz07A0diwcWrp9T9EO21nsfIFwp7wr1fQDXYGmwR0rCyGrRFsunhkbrcJQO1ax7
qRYQt4FlSnZCVvIpHrISJggVlEZ6muT7Btv9SPemwXGNm3HfzwW7mNEep2OG6VROU78Yat80Yybt
Td+QJg011MRLn8Qrr9rw8t6nsBMpF6sPdnH8Oy5g9rG1iCgc8nAVqLy12TFqipAmK1TpJPUIruSc
PjKVR4qVYJrYa1kDIJ/SsvVOOSKsC4atGIKaoaqd5sNJIrnWBL4wjp0zhe2Vk5UwaGkoNOnn+ktK
4i2qy2XRNpl0L5Wl0+OeDfCKYdDGSKHa5ggNpaNsJzimMfsp71DoAPExbQyV7IUQ9a3wZ2bqlNDx
6Km3fmk8XAQgSk4yBA9Gmdrufs0x4mL6FAniUZy4gyXYQtDSZORgWHFM2pPM2cjIGmhZ+JuPwEFW
NomSQz0xE/gLdrBQfKgvET0/M4UJlHeODBIkCoBB6bfafKytj2T8YRgHkYCC8GEc6MAEP6cqfDYD
dHNIEsL6oQwdqCRdeCeGCFxGthBzYocZeHVo1q9ptxNKhj2IOkZKZrQuv2IxuEjm6EMtcSzVj8Q1
pu4+CE4CEPrrAP+miVBdaR8TKM6GAVfHIS1wAokGQ7I5ArzJi9IrUmSQf4xNpScL8U00sXqBR5gs
RCc0EzMoMw1V2003k41Aq6PDSr9iCIT2w6ivDcOqheXdvKTAMfBY2xiHnG7IeRp7zHZIeeQXinU6
NfYkoVH1G3MZ/ZAKDACL5WqXgiMjzp0Ewd+y1LAmhOIOQrwTnseK9TKnOrUg2FaZB7nSjkOaB+TL
ZJp2p+RnpY6dsr601UOHErnGRV4SwkA/I6T1UNH8U6ne36nLh4w7BM5HVf0uZXzmyW/B0g+m5VYw
HsgukG9pItoLqjkM0jOwqEbRkLNX26kHaJJRzLlLK1T8I9U8bKA51TuaQ010Tldd9DmiHZxNT63x
rMcCzZn3SH+rpWOZE5h4Z4wZzu98bxSDE1nuaDm6hDm+eE2Th6UtAN7gHVvul/pprl4yNlWyFdvt
iChJ09FZvEEHeOip6QjVRzFehtRprIn4B0SWLLCn/iFMom0Sl9+Mv19YEFlpwLxCfmuAL/68yI8U
bU6FaJSPISsNaiO1bkc5VVjxbRj9hkkTCztMpQ+KnVVXIQI5UaMUKq8rf/YpkIjU/WZCWBcX/5lJ
kQlbFssefE2fJoS6D7u8j6miO2gQQBNVuw4UKQzkFeCM9vBinIitQnUNYnFzjyaF3dLf38IXRc31
nPzvW/i0Sm1HaRaElrcw2zH69ocOl0G7+9auDC3xi2NVmUhVRWfHQfn036uGuJkFy0wzosTl3zoQ
sLA6d3Kxk8fxKKXzMaAqoVOiKtJpW2PiyGtawOY5nFNjI8vVfuYRnSledwL5IDwfah/uKR1KLZgv
SNtonCILhaMwPYHcuQLt82pdP5rwEIyOk5eWyGpn8Ag6GWL58yLdReFAyN8L6S87KA9XsTQeOyx4
Fq21NMDftuoTcEQWMSq2JnBUhES1eOp1EDyUMhoCKvXpbh1/GyW5i/FG1IDokrh3Gmo4+EkfleBR
9uuYSBP1WJj7zoLXUG/jEECbQC+R8WEmB0bKQk8nyDHswYOBtxtpSGjhC8OqWk2bKosRBBxyubDH
SnHkmPGof2mKdzz79MPPkXkD3uuyqrDFtYVmxM4QPUiMc1MHHnbEuZxrvlWZDmOgM1SpP4zHvr3N
kBurGRlM+SIjP4EQ7AAI2KsDCoYSKBDMh4HJZ8DoinQPIJweOyKHnv8e1tGrJknRFY6Y9Zxwkna6
+SsRwYzA92KgDgfjtJIxarYzeYaet05cqf9oiDKSY6IrM0w34LJABUpa6OZUVv+MPRfD8oocEXAp
2POMHVRnBxKj0g0eDesIkswXZDhVvEMipptBPRTKy5Im/lyX3jS7oTLC0RA8uX1JyX6xpkOwws6K
bBPiMzXKI2gXrbuDMEgxc+k6X4woTwm/y2WwO67HYMYA+1EQgsfK/SDLXQm5gxofIFqZest88jPs
gKxWTLbr0M66I2Rt1srvc/M8x0ikiJzO1UcTuqVo8PSqJiw4Y2MGbxKzw2ilNhQznfEfKBHJv7I3
wDXimtbVU8rOOw8vlpl4cv0Upu1Gm+9F+UXXFZv73ksqSG0zkjUDXSx0nHwIbKW995Y6gYGm24sU
bnUVvQQe9HGOnFkxTjW2bjRNc9/sq0LniMtdyQlRDZ0Vmz0mIVGU1S3BM7q2hESUPSNbm8ywaCVx
GdsfQfImGkD+0gTW5SHi5srP6QXWl1tWLyGYSit5ptdi0iIHHDbnJ0OO3TxDwFDtlnByzOZm0JQq
jWYrwYhlzqdyOMIESyJj880g9lU5459jy6dBTDPnctJNKq7ZMbxDNX5g7uAiPqDs8MMHd3jKPeJ0
UH1GwGC+efEvTB0Mav87sOmfnCTDkFDuL0XtWLOtG5SrXr1Hc4LqofFNpBV1+4et6gaIESXZ8iKD
RdXc/Epk8cngtFcJu2t23uIQOVOHoDXijUoN1AYqR2vDi0c1aolnH8pnwaApcIwTxHXNAQqeY6XN
NtJm0l4LO47xAtCBJ8l2k5VgsObBJxIKIBXiswmnN3uNlpUTCuPsDIiL1bQTIg+JDuh5V+ApizsD
odJcMgkSNYIA9dySSB/2E1r3lPzgyjHr1I5KFPFW+tTwHmOF8vL0uKLLZurJSPasJvT/fnXVr2bJ
f57gdWb5R21OkyJraROuriLB+CMJEokBoy6W7x0WDMwtrKHOLIkPkVd+WHQmVcLBIofHl4CA5+Uc
kX+G7F31it+49vA3TbfWQyZr3rNONCOXnVQO+v+nNWCaxirnJuN3MoGvD4FFB1AXDXvnp4m+kttF
bHRah60r3MMJZrYPD+HmWmceMVLeNxvnr2o6pKkrgEGIM1YQxf77jBnFOJRJbDUneYa09DaaFOHz
mxG+hYuvUNqZboCORPVXQ7TmJUs/6AXPz/UYbgLjTcngtv5/lOJgzBtE8RGWQZHn0/FbLf0bPYKS
UjlQOP74OISLitUDaiB0cuLnFDt29O8ctWvp6NP6inAWSzXgA1Fc+tzX1DNZ7ftOgTnhaCjbB/QZ
K+EGJwPWgnMHu/ybW/WLWoJEGojKoRqkHcqfTnyaZnOnp1JwrQXa6GjV8PcYEC6wlXppYAc36dhc
YKtgujub+KXiHWpGCaKsFvhxdkgn29BOLW2BV8wIKOKbd+bHDQmJDQzDKKe5Sfjd3bgRPL32AE0/
hj//fgRfrQclkEOr/dgA1GN9KrqAfa3kpCVk9DC7+Xb07551r9qn3y07v3gg1pQg1r3wQGRJ//Qy
adeWIpRV64ZfEEQO4Ft0iCcq4sWPkKrsOX7hUWzq7172i+sjS8g8cPz9WXJ/GkrSOYyKfjLkYywi
xnAn82bGT3rsKgKOD/y/pB18cz7XA/l0C8pgemiscLRrPPC/H8VaioY+D4FUEO2JGy/Zjr8ByxrM
CxT3X9HI4lUK/eWNyh4Q0b+/+PpU/fe1dVUWdZhV4CX+/drzIvRyJeTFkX5iYbx1xZ5YHDQS2nfj
2x/ozN9e6dMEXKpVp8ldrh+FjC4RV3UI3BkEIJNijvEPqUhcnHtys4Il3MXnLPIXXMabIDJ/zvL0
0ATTdWZho+PWb3t6lwkmWwWiIA8SJoYUlplF2F7P2jhFe65A2uui3wYLCSN9qpE1G+q5nz+m4SKW
KCMDIMTYbOXxRUF7KKen9OecsQEG1hvIpBgEGg6khSVJ+VBG2MxGchBZBlp04v5+AVgIfHUJ6HtA
hyLtnIfq35cgNhiG+7jXjlCDtnmmPMQGcv1IZL4Pq8fBU1SEv0viD+2jhogG2LnxmvU2tNK0hCq+
71lmmsUmwxbevuQGVilmqxbto4AXfUH5kvem28X3pZFhkiWnccigle6lgsgBVUHzp9zHVeMF0+vI
8JeWbMMluApT74MueW0neR9FGNDZ9Ji40i2PSCsnJNEjoSk33HqUiD9XMF7K4kTxJQFPB3dvTDzM
XM9Ezm+s37r+Sxd/gbGdl8bti84L4+K10PtNrY/0eBNWwSj8AFIVQvkxa6zF0GiUPXLFVvroS0yH
XEYtQa4szbua3rPxHNBgBYG5JdJBkfYpK9ohZtO41BQbNMARy2vTGs6cSvZgBA9ag0ZrjH8qUIEn
HBF1VDxkpKUVXfnNUu+rWijALWQ5DO6iQljdv6+mHClyPjZzvUZ8C+lbTJdWnQJs5tlzVVS2HP/O
uVVnGah6cU2khtW5ZgfIobM22Vuwopriu7f0xbaat4RMiKBSlV7FpxuMIliW5r1UPIz7ZGe9rDNq
uOt+z+Q+Bd8MJ1/NDbyWBZSOZpqoy+t0+4+F2LAYSgOxaK0VFM4lcir3da1IGN+M0soXD41GN1bD
MsVg/T8l6X+8jqJK46BpoXnkNEuRuFVBJlISgpYgQi5HM15WdkI8pNw9pUOHAwqrmghsU0oMx6qX
rTi/VQKf1qCGP5I7M0MQbtO3RC5h/0e3TGV/HBc3CyyjxtMQs2BUFAAUC6U1iWIUTgtW9PffjAV/
+o2fBknuGtZAIpFl5Jl8On1jrzRmoETy0Xxsjqhb7hCgA6QNQg9bAXXNCQIEiI1TplxjgrPaq5oT
/gqPTEGJ/EhNOCQvwjjHpcs2Acm7RSoTDBqYknZsXqlwS/Te++Ei6CeezKS7n4CESWjW3RHTY+Ck
5Z0ADCEI90O179XzUG4b2mrRNrxBPIs1hDZHdcKSg36hR/yTo5AH4OmHcChuPdSiMrlO8qPG+oVK
nXI/Wk/mDn8Lra4YddCgnabKlUaEiFZDLf8RgLYZUzvwg2k/SAAsjllJWc+LtDe6e5n5oOQ7NvCW
Gw4PRNFiM0ikR0098b1LY0/T3YhSS3W0hV9DVWFrxLceKTLywvEZj1aD1vGKNEhjdyceGlb76FrG
kyDAyfEj+GzST3QV8c/+/3B2ZsttY9uW/SJEoG9eiYY9KYqiuheEJMvo+x5fXwOuqhuZSoUVcY9P
OtLpTJMEgb3XXmvOMWcnxt+Axd7H1V/cE5pAK7os7kXzkqZ1uyKZ6hFf2zhwNo8fZdB0w0OEx149
lfpdkCG6OEbnONk3xOOI932H5Wjbx48CQP8S98U1IPCPtlbc0sJ1eBPCuOP3gKCa2mvOpcA+MnQn
Q7tDbx0kD4LhhgDDsvcKKdACZZbxgBPwUGyCiDE06oD3MnHD4GoIm+hcDuRZHJvkodDWXeRh7hpM
r3lv3qWfilftm1KFBHLysXT0IDzkX4r0Jo8KIStS5SDIToTveiYIAv7EE6ivlsaD22sHs77L5LOV
nrvsroXQC5wmWXPkCs8JlA4YPb4jzcC4le2o77SOMAUIJjyhDg5c+h/MYlxddumiIzTw4xf4pGa1
05JF9VCPdpMfwecJj4Xo+MYu1q/dkEG9IL3PNjkEJ48soT+O/7791DoT8GX+rdAc/veiFrWCYSy0
yGM3vJrGVQQs0sy7Ln60OLg3PJUMnjSlXY0FMNby2nBnxcyhBeuHVU9aXujr8gAV3PxzRkT89qWP
YPjdKEOAlw4yBU1K+5FAwxjvguWV3e/BoIg79SgZFevOyNfQ8PNs38yj2/qfPyxU6rIQfX0nrLqw
VdEEydrXG6EXfDlQBNZfcEQvPmkM2nwn+HjwJazUZDZHwrVTjoy6DnImnAixEDX8I0U5bRuSQgRF
OQ7xp6y8jtWlb48KLGmL/gGcN3yk2AlYUjgo3YtKc5uwhhI6ZsBxSuBy63Ch5AWzJM+2D3Nb4mJL
Y+/QiDonOfHK1E5akT1E4XRgKGjTqK8S/IJxf8oJ5lM4+FNEGfOtj3EZt0fKXTRuDTkDVkxnUbgL
5Ds5AjVAoqAfvZJOJlL5GGi3ZQ5i8U7ys9dwjM5Zypc8OHH35nP/GpD/OKcOKLLZGTLod2rPivcx
KkdhBJcdIe3ontv2llng0zBrlbwnMZMYa312LKZKvQtj5LsBb97M7RaUkIUrgW7eFXOvm7LMxXJG
65TpVBwjiSr1p1GkkcyrNXL3WFuGI4yBrSeFE0afPaf5IdMcloVKf8UpHFtcR8YnNDwSlkE/sNyF
klephd35kNkkPgwwuIEm5ZCrBzNUHEOd3iINvd08udFo3Eco/GgZlb7mYJsTJoWeKCdSUVn7fCZh
/kly/JXLuahOIHJK2KFlXRKJH/73U4c4NqkbsaYzHjGUNLDE5NM90VkDjsWcRaSvGbZtCommvMG9
wOqiTkBTdMm2gIUNUJ8MjvATzVhp1827gGbjcBDqx77Hz98KeGvybVo/qslBbHbZ/Cxh0I1iluiw
xJYJxUdTiYvhLjFygB7zc4Xe4++P0Z+T3X+eIookCIAqsE5jqXL+UcVohdIhjsbdl88noTdtUbTO
gwkeAh9kHH+AiHlpem2/5Cu0QXxUMm2jzCARkTxmg+rJBe3mlNVI6LNns61/JRPBwsBhuA4mrr32
WFHzd8ywjJQcFdm4/9+8fypLWUMUqJLn++/33wHcm9upyg7FcNMfmevXoTsOBKO0rws6cGZ+OklX
OSSaY5XSO5z1l3p+Ferb4gAoSGdDbbRi/h0DoNbOaXdW06MEaUBarLPxuP7729WU7xYtilN9ke8p
8leQ1FjVUTCFzXAcQeLkE3KI1kcaABWyk9+As0BniRtYQvdFNZzknHx346MZ3os2dwwBCJlAMk5r
bSImrdmAn7fltjNxvdOPQU89I8UdyGwJa5rzy9D1QEO7TB09ekQ8jqIglhWKSObv7bhOQsSQwbiS
BMjQ/YA17c2qq01bh3dBeNIRn/EfL+NbQhCu2eAx37JbXfY0pBF/vyp/On3/uQkB/IkahD80Ll+e
M78ohSotKdnjLXegHdpAoo6G/TQ58irc/eRM+k4aBIwbTSHdBppuX9s6gTrptVZzGmm9viPingwP
6GX5Y3gfr37//aPJ8jddf001idxjgrlsVV+aOUPip+MYFNIho17SbwFqwopOksHWmXPmaqYb4xZn
4WDqSEki3HfEdC/zE+rzdcChQYlVt07OM44ipRTXkbmXQmM3KKx4kbHvechUnQoy+Qg0xY5r8bic
NDLsOSFFKD2du1jH06akdwUG88kX8ddqu2pQNvrwEDTKLyWaz01ceo3p5klH8aqtoDz0WJF7JMFh
ld/iCPPAgkVQJ4qLraCYD2NUkWeY39Wpsu/IWlqwsIFR7OY4wS20l6T3bsRrlIQ7I7bcuEtyu9SQ
vejicSgDL8DkIyYXa5QPFrpdS9lU4cXhDFCMKeIIsl8KXN0U1H37NBux11WoZLqd1C77C3kpOAUt
GKCvJWzPANBAwxnfNPm3BVtF7zxpD5LGCM4UtyXrkxaiFy5Vr2pJm4A24oOmr7yeiaGvkpM+mXt1
VKnUX2UoG3UOhQiwXqyTwoQlz5/Pg6ge4zhFKb9toGouWSPmFoco7gV+5u9F8p9op9a58ZuQt43h
by185KZ6ERYPkLBFg+PI6mdrVKs5WpQMgZ36rw27bpMS7UThnzeUGGKya0Dp6gk6iF5nP0SswZzr
ocQnrHUtWDP0K2ym6bovIIkEcObOabwt2sABg0l+9RxP2zlWPBWqRJlFLx1foJhUXmgixR8xtSJV
tuKD8hLQn2n52tow2qgBKR7BKycii3gJrqQOXDmY72v85k88PDEw3gvtdz977uX9sssWIyRGJXNM
H81ENeyxwEaiv8qJwUnE5IW1oiLuS+lfi946xfEO2fJa5qsL+1er8k8K9zjxDCtLmI4x3zWWMyv7
jEiJ0fPw2spge/TpKD/lmQ+TfwItb5ZbDYyBoZCQSs/o748o1es3i7ImkT5I24DJh7ks2v/YA6dp
FNge5eAS05vRaHzp5N8MV3VmGEnAygWHir9TgrXEcMrS7/veHjeNN3V2VR/JXkR8oxMmtqYDlrmE
RO066VgAU5w3tX8kMSxqPMh9SnRTnkue2EB9wagMIXcMbmTE2w035B/5XPibXld1QIZm93f6mySc
TZTHkYdK22iuluzKoLMwHCfHtAZApNmR9dhYFN2ujmbFXM7P7U5KIVW61cJZGnZN+GggCnXqGYpM
964Xu2nD8EQr75X+6At7JUbQhabko9MelXQHc6VmJy8f/WsINP3R36SkyKy4xUnYnQ/9vl+1RGQ5
SvnJx78zEdI4dbLpuDLQu6Exl9Vdobl3xRbKY+JYhEWgaSKetzjGT8wIc4eKjeea6bSoJtxjj6Q7
4A9i+j59dgZ8c3cONj1lFugBuVzPWI3mn0yhfxoYXzcb4gQ0nYKBhNCvQm9lms2BoGH5EG+De06Q
pmmzF/vgHQSA2RxvuU9X4OqXn4l1O7XDuhjJYNlJxi7UjxYn5uBTQCYmQzLfNwI8GXBxrfXSJpeR
w6SxjNPvu+hDWn7R/wrl2+KH3ioAYyWXEPAoXpdcx+pVBcA1O3LsUlDVm+rgJ3zqDVEYPCtyv8CO
SXPp0F8iGxteKgGCJ0vPVeScV2RHjBdJ5TIFq3DPQtGsw50VbNThUeIPhI35rmo72Bbz+Cz5m0bi
9tj88OB8M6fQqLxMgDZMy0Cj//u5adJeqmQJpdIgQndUVyJCjP7IgaOqEO2FC2l5wUj//VXVb18V
gxJtasZluvili29lU65keiAf1DzdGML4GRkYh/KWwTEiEcR/XimPrmrWaMSwmy1HL0MiwjFpslUo
zW7Uz8+GHni1jBUmnrw+zC6VoZ6R+tfghYR4OQsBNeRwYhpIXqL+ZkWKV3W4dukSlErzQWTciZCb
21QY62BgXqY173mEkpqGLDB7Yn7Fn2az331qZjNIkphOAtf5Uqf7k25wEGihNtBdVD95qBTW8CLY
MReqpLspfF1I3X+/1N8e9g2kUAbR1LgT/tQ2/1gYo17MK04I+YN6aZ0H+W6b2PFT5bjD/te0I9XG
/enh/G6Kjrie3HPdgsRPosi/b6mg6zSln9XsEKrCkXRR5Gz1rhmFnVS8TDxGeSoCbPlc+qxxs27S
Ny2mnorWMvy9EscjmBQE5qP1MGrrRFg0cnytaaivGCsJaUWr353B/zzO+FtIX2OQ+awADDKydrmE
wTDZMetYFXNDlzheUjqV5UtHh/GnPsq336eFfZYONcKlr7NmI2MRSsu0O43tuoYagJr1ISSBU7Bc
MA6x9tTnb3//Nr9mqP85zeKd+p+X/PK4+lEvdIkl52S2j8RerKY3NEYHhjP2YnqygO/hZwVraB6U
Iyg+UGW5C1dpJcLiTE6jtwfPtuqerm/i+e0nFf2fteLrqgx3jP4WY12G8F/24ExspQhRlXRXud3v
6S11XgMiLqxPud9kCCBFp36pl+mkmW0EtGF7P/TwmsSgDOB6JnviDyhfS1y6Rzq/NZbaG6tru5GA
SsBbJNu8sqM7jKGZpwuOojkQpWm62/n4oPfhSrnrmru/X27e+H/LCp2VUTexSvPsKF8+UtLpWZvG
3XCcRVAjUryWJ94u1KrAuAQWreQ+vNNHxW110gTb8nEMfSSs28RnvIb6KR1beOPdvtNKJ1UsuyS2
uSVpcRTOiXgbJsaH+N/F6vckQTklT1aK0O6F1zyV12Jp0LRHlz3RhcnxqcjTscv7nUpXyyCngDuN
ll1MyFh4FxqoiAH/azW8C3MO75GlPgRDR3lBVOqc5kAdyT12ZxF4jcHYO34oJYZtKQHMaFKUT/R1
OpUlKkd8tRipJcJUshfrnKEr6vFCk/O5ZGF2NQjVpLrPFqXu2KxzgGYds0GykQhneTYIPBVzrNrT
fszInhefEerNw7nqul0h9E4wSzazW+KJsf1KBMbyrMd5zukUk2KwC8oHAwkhWfKNiRybZADFyxmZ
kpdh+z2WwHa69ZV4qUfNRoU8Z8pxNEBOp+0lnyK7ig4zfMVw42eBTWCtXYl3swGOeYBb89YhXJrQ
pitq4MxziuxyOJRStIn157n0nR5UgPTcU6YlxcFXzFVH1GPI3KYI3gW6N0WM1ZmGSqvD5kHtrsnB
XUdh1/YPMkcBdTHPS88k8Eid4o0SUn3yvDgeGghBYg1n36mVPvjnxtLDTpgwdcapUmIUmRP25Sdy
GHltam2iEqvnmJxgxYerovgrA0qTOPhuy7WCBz+nm3BA+3fQavR1Gt8OFd/cfxDE4FWVuC4lDII+
FoH4RErPNH7kyEKJ2UEeHWSvJXRcHB8wjfRmq0+HOH705XOJ0tvKDqp2LsPfyD2U2tWYOmARbLwA
7mSYrVLxeQDWngP5rJkKQOQLtZgXukZLzgaxc/zbHB06RfP6Ed50/vD3J/G7ieBSpqBjI0GAMeSX
HtGgJbNS6BMSXuOW1xcKOr16jUawqgmWAifRXmkD//01rW+O/YtvkUO6QauB//17IysXmmKbzjND
kRGJSM86NFRkjmRejOeKW9niiZExYQ4t5z9IrnRxLIriFOifP26XNGpFMw4Wi1mdENosgE5sNnXE
1zH0s92PKAiKcD1i908AiSscc5ceZO7zSnmBIpIjh2QQdD3mR6sUN4aXDG+YHEqmUfJTSdcAvg5Q
uIgO8qLUlyBnw+tK+srL8AEyzqcWDewGWewoHWX9bGkYyrE2R9JnEdEn5nYzeNr16frGSJyD3qC3
e8YDW624+sYysQduzAm+yysgC+QJ9lhSNNw5NbCFsaF6oLBNPvMOhsecEbWLicUqMzcjZDJAZCFi
RlUoiMOXBMqxpZ4a/FsseoJ48FV5p3TxTQ3kjR8k5xZ6yqD+YD79GgW2bJc0RCkyEcUoVF7LDv6P
4ifplRGCVFPArxlciYm1vL1nErS6TZvip0r6m1mGoaAyAqXBYEU0vtwtUSVZJNeZxWmEdWvsh4Jz
AkET617daJyfGyct92G006ePv9+my5b/Zdc1VI1j78KkREn1pSTQiTgvclOCpyHtWhITJe1IhdQJ
Jsku66hy//5q0ne1O1lQZJERC2Vgp/xSxSYy6YJGicJusJtHU0BquqruyZSMTliOwFJPq3SDzXpN
C8fuDwMr3so4x4eer/3QPEFztS2HOG1+h23f7XbQLIGefUKgWdGGhuxNGgiFKdELb+S4esOqclFe
mjwbhLmNmxxktX9BuLLpvRRAX7RqHiUPrzxqO9mhQ+p+CkfEh6fkGF6lp2jXo3xajKURixzz3qfm
lkG5fjU8ZcMCXe1mhIKDvXjS9TXQBGLcg3W7aZ+g2d0QdftX8pFTwyGbYT217giFetv/FnGsO9Jj
84vzJIdNy54O+W7YVl5rA8947LYTYURuQud/h9AVwrtT7f/+Rch/uBBfvnj0Pir3OMJDSDFfpqiR
LA9VIgzjpX0mnT4pTxMHF+aonNdp7xbwE4f7tNkQHJoL6YpEdK3dSkupRbtjKrbdfslLDm39U9s3
DLGPYbhWiVBdQfCDakliL3ZTWg57hNqqHYdOccrwCenpNjV+FcN9rNqknMe6m/Zrs/W0YquVG/2t
3TZU6vUmgTKse0T9mPF+ShzF90SicU3Ad7aaO+abXJGLuqmZqB8xIyj7sCKKAqnNKvtEUsG5TjM9
YugdBr3ks2gG5z53qYQ0/AnMY7Aw2Olb9ix1HtHRQb3xscYJq5g1DPsVUVRs3t58othIz2Kwq+AM
wFQXtyM0voYTwVqDGwCaF2jbimBF6THxxHdm3dxue/mE11ZwYEnvFqNBRhXN/H2OXYHYZQwPA3To
t5lj1L28bT4YVbbStiMnnuJC5wbocIi40/uwmXwvke7plgjMmiC8RxsmLtGLjqY4JBXszt+rzWZ+
JfjjFKJydyIM4s/cWWmKJMpWGBkhVLg016ZCMOGqIdkzdP3pHWwG/RgomyzyhvPbPNnqs2Lv8A0y
JNfW2YJi9oRPPXvD4GkVDngL5iagqaenIrHHdSbexatmS7y5uYnMW4GFbZecyWYfs7M0nopNcc08
9VCZm2ELEhQYernrUe7T0F2h5K5/y2h/UJb7KwJSARjcVMwMm2olXkhlAhP9/Pcb/btFHCOVgrQN
TYtBctC/F3F8mEOctfN4KfFENp7+lmpryBjmtf9N4QVA7u4nXZC8lPVfHy2dMzPnLAl2gfFlTWU8
Q06wxEvCiEnrrQCdQqVZZHMIMN/GrU8FTm2XOV23Ul801xjdJajFa5eGuis+jOZBaH44bSrf6K84
9xkgDCA8o/H7MoTI82jImlibaGXuNeKwk33xm5Sa4n6ZSy9TS8BYm6B4x9FSDBvQqnLjjtlOfhYq
GFZ0w/h9T4XXxsDC9wL4C+/yuxK7wccc/7A2sRN8cwENooU0XeUNQ3v693c2jLTwh4o7LTwAROoy
J5ttBeoozgOWliUjm341/hDcp4wa2SZdgNHAaxBPs9gQq5SCmWwoMB2osensMMk2f83sFNWqhChI
fZ8srBmTA5cDhRe2k+qfIF6PoYuyFiwQ/9eJOC/XaCuEp5665N4ASMYiHyD8JGcWfKMDPAlL5xKJ
Ejv0pEHqcuCEyfYhQx55Z83Q6JwysnnKPvM9e4FwaZ7p6+vX+hFgAPB3Fv300sp7ccMZYJqd/JOJ
yWCugmHFE5O8sFuUI7PxRRdUJ9h+V6JJ1pXd1qgjVwtDEASyrZEN/I6rSHlQcXAwAAJXBJ78SbtV
BFTj1DLBvK5HTjj9iojrFFwyAQ0Xk+b1Q8Nic/vhgfvvl0eOExYCMu4pY0Txy6HXkIpcbfo/yD19
7bMpfnKlP7gyP/Sm/ltfY/WCo82rsX1B1f5yk3RDjFSgTg/+cIO6OrH3IJRIm9dFdlLYYvXD5PY7
kSyvyOND9UJfCqrAv19xJG6O/M55vlQTQMPizSfSINyXGGBEJimgjNXi1OgXFpwFt5BnXOnCa/Rd
ox6tXxI7fd6/4EFV3dz8U0y811QPyk1qWje7Ccp5KO7NaUd2G4faZj3X14FhtEIRv6rGXd099hOu
x/g6Rlt1WJuLzE5M9qVGLthDy4PRvmvqevqQ7CTcT9ZqcjrRKZj2vjGZ8SH5Jlsdhy4dfu495Cf+
6k0PoX+yeYMNHzf1DhcbHtw0Pi0etSv5Q5AiVKzjK59RYb7h3DSusnMeMEaz8QonpjcQPPQHNdGc
cTda1Pp8vMqLxgOhrT/cV/9tpnD1F1eKwuic/uCXFaypktGou7kBm76SedzW5i4r7Wingc5npypt
3BkqzE1MyivGGj+8+lKX/ntN//erf7nb2lqfpc6HZbmEs7xGIITEO3SlaG1chombX39/uW86R8vL
4UHhAwOK/7oC5mnua7NJKhc68WJiOXDNdDU1uK421ntyBFFWXAKqE31nyvRBU7ItSnlNCQBFnexa
DQNLqLoCsTnND2YVDrDfXAo4KConaY7Tqv5lRw1jURswgacH7r8/uTAyYWcKGTW6rdoZ7nPyTiCT
g2daQoB0YmJ6D2xk67Ue89oPqKpr5hrVBlbfWr5fcnsEb77iGncYJq7n5/l59PS1vlY+gtNSXCMZ
smHokVFDhIO3/Ex8FCymmpiE+hP+NZkxC4tp4tUQpnrNpfRMYo0bm7Yhbwlh/5/QGhltoP4okb2C
iZBknCVipj28clFJ2tHX0ZtO7MzHtOs9+SKvlxALxipoTPemfYnXj9Xm0inbbuUkvYd+94BNxuZB
8e1qT5OJHwbHFviecKJ83l+6Zpt3zHvrT85O4Plu98SUlgNM6IbJqiRpYwmLEF7o23twVvhVt7Fe
8P/xB5CqsR42wZk/iiMNGGLn/4dPmK58P99JHI/d0jFwhND+XLimPM8O+ATbOJmE9xgn/yC+iC/x
k8k/tUiGifg9EmHWwn3oYTm8yz4DNybfJj6HIHQCEm6WrBusrM7yK8Z15gpvIolA2ID5K9j5W5Ci
7xClFuDYS2Y/SPvKllYLRUtavVPguZCnnOxU8LNEJA/HiCW3hotOONH//RKWYJ7YGVef8kNmfzJh
X6FhBcjV8BW9PtMJspcbprqXyBoCVcf5jig1zFeF7W+XWKKEzyHw7sZNu9G35oO+Ld/7jeDqBJzz
u7eYlCGCJvhTprfldWuCkmS3OS1vSCFmZ4n8CfmcXIGb4JKM4/Bp8a+zMG8iG+mFPZ8+Pz9ebjey
QPASyXQo2JgdGIS2Zrf81TwwB3TowPJzfD/bzQEKt01BsmYwsTr0drpikr9afqGv+l2FopTg20l8
nE+VsyZ8zU0f40f83x/yufOoSd3OqxxpzTD1TCGYI1Wf14iTCT8ZyH0hFHBtEG0yPU+kovCytn7l
EAnCduTvewJgJs+4UFosmSwNP5IDeXjrlBef7Ze321u4uol8CIlUld5d/jQwevyr/JeO5JIqeKh3
mXPrX1OXwMKrdBxPiE/4oT0KO0iRBzJjeFkU68QAzrZ1ad3OEb0l/UXiuhi78iRcRixJyzWgXtrC
GeONLX9vcgle/JXu1ZzFAXXzo7TD1fLjhqnkzy95VDwCjPmel3t44RL3zmRXLr50t+BnYr5eDOJU
0ku4PFae9f+eBIpPt/fUI8DwS8+qMl9Lh7PVn3gWnkyeHrCsRCCY2Jv5QZuaX/6wQH9X5aiWjPyV
GA9irpfd6h+9obRsMiJIYv8Yk5asJBxCjXrcSNM1aMHQ0r6G7zuWOxJMkl7bzOyjZjV6OdBpRX3o
EvIbIHMXmDyRdXhjMv+wW/4ZLXzdr9BGM1syFUaGX3dLrS18NR5S+SDRUwBsWoq0CwUiqZSbYtx6
+sZDNt2mdKOWPrYWwhnpEGdl68mIoJf5dbMWSNaV6dVGrDHhfsHq/hGMqIzh1paWocNhnc/Fbad9
MmIT5JdSAP+oBj9d6v+2qJCFLew/EzOHZf0xdf3jUitT7s/aDOE4rzcM4+kVbcAUcJokj61ZY9bq
Cfhbywh+VlG/qp5BvfPk/lY5pbav/gm7GlL6Zj/d//0WUOVlo/t6jZGRyZaqSdbiRvz3PZB1eszE
RRsvs2fpj3G4Hw/F7C5ZHyBfFOHYhRdpobWEjsZpN3+VR6jjMy6hYfRM/pUcG7j6IKSHqHqUmcpA
aXHokev6DuG9mW2N8oYFbmkIkkJenKwNKC/8ACZTbE5p8LNRGM+PvraOs3e/2UPrZRxGu/BUGq6J
PIGg8twOQlsirwhaPyHqHZtMstH0zVB8aM2OXg/tF5l0CMoFx/wFMzUpL1H3gOsCk3gTXCkwCTM7
RikDyW0LWw0dTvoAOtActjEvF7lidgcJ2ZBpykjaxpo/6BkA/Edyr1D5Mpo13fAadC8RKzr9oMQT
snWp7Q1p18NxzD0wZIl+lxOv0GaXPr8k6oNanmIRqxhVg9uY+/IllZFSXSd2W6HYIJ0L+ncmNvV4
Z0kn8pw132FLaOy+cnXdnl5D8KXI023tGT1cpVwagl7TTVDTgZ6ufXVUu1sibj2RCN63LrCzcDcy
x8LsmsV7+UXGdxHtManH5q73twLdKxQYhFbVV713KzQBb1V1gsGbmM78wDHTJxdVzu+D9owmRCvX
mr5Ddc94B3mfW5hbTojGqTtK2U0ezroJXO+BaJLolVQLWXtC4o02veAoeWC2NEZPAyO3+cjyr/y2
+huxwNYVykOCQkXiNGcSerJTu60yfsjxGq4qwlqr01c5ujfxuWAvSM/D4HZd7tA9k7sDjB+h3WQb
dG5act+NdkCtMmDoQ3LjiFfNcCDnwXKiJaF+6K0bEcAw08xxQZ8au9lOHuJTcDcHFzJZZX/FyNq+
sVt0VyYKjN/BfkB1AkDhaTdfsclppaVTTZ+BJNEeXBvjG8Q3S9oO4JHgArsWASXivRD7DmwPbBf0
THOvjY5hulVEJGxEvuKpWQl4h9hlCwocOlIlzTqiCZL5VFcnkr0iV9u1TL5s80l9gnIC4pixHOih
s9G5NdVK5vLUg0aedqCo4HvlDdap8BP9R0AyI3eGckJ12D3xbtTkQSnYWpgnLuVzdM7Vk0TyVYWz
Y1yJ46NBEgd9Z3MfMwTNXrMIeLG60976S1jazRWuXfsqbmiKGBXx57Ya3pNmIJrblIwJ7SCSY9k9
dT7gjL0Q2eL0WU7rmMer3/gnoUP6p8PMIjXIa3x6KrSzBfgchHyKKzC14gbfjg6689qKKDAtmGDO
kL5gxhHAbtHzjHnEhVXbb3X8jmOL/cctabQxcsGj6Q3BaUaTPzF/vAW9XT4qE3REgaQa3qe68K0y
+Mfgr3zZGcoXeb5yCDSOQnwafqRr/rcpxiq+JEJhrVcAKX7ZMKUGYHproSSBhnMVNnSXSGMbV82H
ehY99qgfNsBv12YWZ8UEFK7hOPz32hyNpTpGVpEfZPlSDcdeXfvJDTKSX67/vg18oyXGtywh4SDx
3TL0r92+0jSCwNCb/OF5JA96uhHzQqmj7qOP6YfPJH138mI8RMWBKRbd05fWis6YMMnCP4fQYFMw
cRjcM7pXN9gODmqNXeD9/bP9uUpfd7h/vuDyhv6x9Yp+p4V9WUyXBOzSiRynVHFaaTUcZdPt271C
/b70yFztrTnXijc95DBjiIxxgFS13arRfrjY356L//mGvtxF1Tj3fk4n89B/AHWn6ZG/KO+AYGjr
BZ+f8yl/Hy/W6/i7fFMe24v5bsQr7aV5jz+tX8bD3y8Oyqtv9n9dQrXO7m/Al/xyj4Hh6cZpktuj
2GcHvx3A98FHQ/uPosFc6Wq8Lmbt7Hf3JkKMLsIFUZT7FJtwGeKciXj2c3NTKQWLyy5ML4CYBO2W
ERNBPyPWyBLS9yWEMl+5DNItFB6F8lUobxYNw0FepdkjGriVBeBnUF8LsptSsh+VD0wiC10+MC9N
j2Oj3FoSpyPN2JSEFEc0GHPdNadbjjAOn7rrE0OgrIHov80En4xwS6A92QOAptlkFuefg/owBuuy
JCmX/3hkSLasp+Opgp3TwFMRVXOlMrQJZILVyVsoTcFhwDBk0mpSXAtiAOKxX5XwIRMtZMrsiaIX
KOdsNY9PJLbMeJPTEyuRRf7exc/2JEilFohRCPC2Nt6aahv1O34/aPeL7zBndTdPFo7Syjr18zVi
NNxVRDCgpu9N6ZdKKnvKstrr2pMhsFe4wiTZdDNWOVlXRag9DTqiClIApELbmhWzuoyA6TIuXmPx
MU8OaQCEqnkT5jsZs1KjAkTNGcjQcy2lU6vzzTBtUYk6qmJacAXxRBUSYd/c9jJGcF5mPhgiSCsQ
OMKlFmAuoamC1Ox3ZCGa5FnfVHM9CJeUWoHQuiq6xeWdZPWrUnseAqY+vy3zBQA6j9lUzHYdv3Ut
DZ3+OQdXifypaO9F7dLFz/FSXRD4FmVuil97yD5NJrbhb+LmmLsSYRS5kXiLmwclxasJzlyeAPaA
Dc0H3iRbQEx5cE2FYNX0J4ud9558D4mhj57GXjF8ZmTS9yo7+wsOeER1B2T43NSap0sdSUod43x1
P4J4CoN9REvhfS5brhwGNcIbtWEVme0uiSxHiqaHOaxtrWvsMf6gh8eMkKOztsRimiK36RveCZpb
3S8dZo6uTOtSn88dfr1cqpygfTOM9xAMsiKf2u6Z6X+iP4cYdobo2UJhoIAWE6juEOl2fLPKOcQc
a1yWr1mkNyiBJBWLkLfVug15dDhpESXPkKCYy43rQdmG9fPQ3WYp9nod5Vst7sFatZWyq8DjWueG
liOy9EulaMxxCP96GCIwi+XDRFYE/E+f2IKQq5NoWyUklSXxd+HYXpdEh7STuRmeFyIVYF6iicL2
VRUAdzH/KhQ3B9kfivB+WgzL40Rj03KUULiT+wy10LUCfFaWtTOOnWcFIXykZ78+DVRAGorBHGUy
IXZ59iBNqj1JXgyUYZCOlTYx8iQpvWaMTp+U9ZvFRF1Lw2cocZ8I2oU2g8wML8p2Ezd7J6yBkQ39
kYlFLRyKEKehQQDGYUaeFQfPOnMDcQjdtgbzyiR8Un0XGMzwjr9I7TBoo7ryEY1TvTZhfjcT2Qb4
FHlIavvxnzs7TmoHsBii2l8j7yDnVB9upuFjBNxIx5ewwaPuv7Z+4orm58x6UlaHWblkPUFdZG3U
K0k699h1FWjrFuX1vvRRbNe4NHjwM/NoJR8ly2AuQlezSdUoFVolw2MsPFnjFujkrpLutfxdsgSy
lE+14bXorZrikMWJ1xSyU+M0bOpsVVQdMhanJaliQLycps9jxqOwBAlgqmBZ6BQbfLjd4JsK+8+m
fc4ovPJuaw1ETvGnT8YBI9O6zp71+K4o3ku0+FPdbTuFZopFy6KkL4QqDHUiIW3EU/XTBW1UEzz6
3H1V/qpw0+hG43BADP8PZ+exGzmybdEvIkBvpkkyvVXKT4iSo/eeX38XNSqphdLDa1ygG92Fm5k0
EXHO2XvtkES+5NkTSfY7WsZ1mCcB6cafX0Icbpn4HBS7mtwGi532Tu0e+yqzy4kyitGU0G1SE1PM
Kw3qtLl6+kVUwGa8KpXk5vpdP3xkRsnEeCADTXK95k8PRU+Kz1J5MOBiTiLEgfFqpZA33ls0ayJN
NKTc/krjFwTtI96phRQiIAW+BmKNfHpa8nDgsOKXSIaKTYAwKGyvUouA4FE1PkVvc2Lgp8+UEffU
P330JTmVeCmLxG3LzQDOq8evigC/VJmJOnmQoVh3h5iyN7svAqJ7FMIo08ex71hwT6FvLOJYW8bD
7UzRDV7zTrSNzuGRlSh3SBIzX5XsGlGdDqPmioojKm6I2EiGNu3F1noM/gzqdWKzxeE7iAexhjLG
Sl2ku7FoN0MMu0OAI1Zsa+uk86Bta8CEaO3K9GYgdVTSL5lisj2TzeevBKNfFYHT4jLsy7Nfk+qN
naNRAFmph0C+L8XTvHCacki7x7vqePia2t81FqPW5rm4JqYtlJU9bav3mGVNkU5WdBV9JxUDJn+V
Tahd4D8O0W1gOCGceF9lc0iuI5degq0cCatE/hDFwq5aJC41SdfDh5xus2k3YbSVsF6IqBeMcWeM
+xIP1Nhis2uuvP39FB3HsFuhzdmI9UrX1pV4Mgn5MHSwguyUEbCVQjYWezUlIhzaeymQ3+fwcKs1
9BcjZZj6wGosWGSIW6WrkJ/kSxCggtt+KJ2iUcjivEnKV7Zx9J5IQunyMZTSqbpJ/F3UeBKb8kbx
CYLLqmUBtTVJ+scM/MFoAB/0B7cembXV/gaYL8EI1DfgexLJGcyloZNewruR9aySUHJa7Mt+9WhM
l6FHB66ou8iNsTKywy+muHC0rl4b/ms/vRjKUTSucn+fFG85Xa/J7YXQkScgXEJBYFyy7rIPkaZD
GbPq1XNgobTJKDrjbBPqSFPbhrhWmgqmMw4PCTHQMvC5RYCKITr1QBxaRENj8GqajKfkG58sulqk
d0rSIDE8MIWwAE12qDIQ8W8tMiTNcCdmT1rNaWb03AyuUB69ZcxKyO2w2MBnknDLyG4kQcVWENH1
/nMdtsyf7/jyA5DkmD9ce3esn600uJ7aLKjsvM4Wmjde+6z11pJO/C8nOJi/QXWdQ4VgLzmsTc2c
XUTcrBRtBhN3tgQuhtYE7lmPchSNaKgSKsoBJ+XgIPFNzPoAY3nmhOptZJfeVhwfKvPYiE+Cbjqm
fO2K0m6pDahck45GeLSGuUxTILdxZcI0fdakO098NP/4zDUL9U6EbWSYxS6i+Oz5ydN8tGtuuZmV
1KIZYdamxPgL8Yqh3CihA8uIoO/nTWDAiy2KlTtyIu71feEx+RYb2hrbGfOrZcKKNQhRpTES0vou
RPsk2QWMDE3ZJf+1i7GPdOvR1G29S1ELYJLLwFM259h/9KeNEt4rdLGmhVodsEqV+eyxlfYjuq6q
2k8mWbB6Z0vpVSLrjaF7hyRovsYlPVdtYj1I86XJfB8Zb4mGQGp7OzDJylSPVQcKdhUBwBwM+tXB
KhVWZtEiI34Tmj9NRsKghLiRSIVhM2TvYXSf6bgl/T9WkJ5y1E/qfS1ZC7lAH5js8nRXBMyBjU1V
3KnZGQkqmPZ9wUKNXFvmZGS4Pe0Ry9pOAT9buv5SEf00otVlGRmjCUPM/C7uE7PW1+VQag61BiR+
PvLQ6EorY5F1kLGEZ1WiWSvXS1Fbav1jMDxke8JSFQLqEabfx0WD2O7JlGCyZjsQzaZBjEBz8PJ2
GYvZYvBBF5Eq3glQXugOeRyL+2OsbFv5Kg8bmXJHoZtGO5y9A1BU8SdoRZfyh7v5MCb3E1nhnn5N
wlu1ad2CxpnA65+iVWdfmQ87AYg37lHM0VvJ0U/3W71PVkGMdl8s7VxxJgijqgx31kgXcpm5fnpS
jcbuIqZ0+K/EpF371l1TUhUp4hZGyVbJiBPy0Tj6qjMTvLWMYNnsPcf32xsvk3opkKCbhCDqR08P
7SKlOTSqqOKDUyZhTIFpwXaeG795qH7uWvx1q74V0kMWmpo/V/ZN6dAlJVM1mLnpnJuYDGVueUWq
9u+n41OQ8Z9mwl8f+U3iqkyJb7Br8XQID6F/C3u830d1t2859av5uKwlYO+4T40bHb5DHXsAZbmN
7SscD+giPLGWcgfcBVUMKUuW9g4JlvRWeSFLp/kwK1n9kj29qt+JYmpqOmlpxRoRrPvhsSteu+Ax
x+zl+0dJ6wC1QOmioK2H/tQcZCTEoLiGJGT4gQI2upUHBkemvIyxjSDdcLVJsxPtqvZAzlhSBJTR
cfI48bp5dNYCVsFfrtZPUw8deyJIPgAESIK/tl447o1SJ8rDJRYIfeWc39m6BkSpvICRRcKz6xK6
AZfecDCbjtm1wSK4t2p3rEg5XSXkc6M+Jb02Br22B3McB1eE9sq4Ey0IN+vRcoH7DeuRI3pPHjUy
atrqLGS7DDipuuy8c0ycgcBQ/SO/pfkqZQ/xEwIQYualA3sbtP3iHalNC2xnE4CR7O784Zrcl0SE
JKajNuu+cgm+7jbAyv99bQCG/dR5UXUU2qT1SGhyvl6cNiw9UjBD8RIhMFiJH37JqaJ+8pM3Kh8M
lqK576N7ybpEiChdCGg9wNnSFcm46jfwr63yyaf5Kbi4P0XpVL15ghvoN4ODkAEaKRkPqrQqaFZE
PEhun0JvJj7zoFgMKTgyL1XjEQEaAc3RFXVWbZv3Eg3NeZ+1hZOiuWXMJkpMNxT9+sNCt4mlofMd
PaLPjRp1DTpdgt0guOKhXBGI7Cs7GRrwuI6FjwLTqGrg+dgRNt6vy66wte6MpyM00eByGuEkDPOI
6bqkn+iP7wZkbkcxu5HlpdodYMyMDCTCw1DRSzlOBC+/90DvU4IYVmrmMib/aKr9OGylinu9ToV1
Md5oxVV2nzmLskvZBHgrjrfWS6eb8Xw7TWR0rTEj3qFoQ3UULMW3vt421bKt1hpNAGzkiyB6MHCu
MeaZCHeh3GdunWEJeMvgcpXJtndapnKE4vLb9cDNDXZq3vTpjNJWUHaUWPVM49eokZd1vQHQF6U0
tg+1v+dKPTD6QmnxYuREZ7xq6MNJBdcOVkZc9cYy6b4tsu0QHZp8JRn7El0nXXFjz2Gni+FdoWaW
0UahXGYW1jOgknYIcvkfOUW6fvhkYB0meYliSt/Fr5mCtWp02quBcG6FHzwMdvEZlFFyNIJriJR7
3/HArUSaSg4ElyFgpmbXIyJ6m3oKa66PqfpVHQmaXqjRxRyI5oMYtKh/kUrK85r5nzX1rxfh25o6
KlUniIXfH1QCdiJq7HS6kwAjUg4oWgQy7iiWjxIgE3hZKw2YpCp+WIQ0q4Sex+gGtId5fxlomNW8
HOmyO6Zxu+CIpptLCSDzv1/cH3w49MpnxAc+B0vH4vn1vZXkwfNTH77wc7mN3Wlx3ueO+vD2//gU
cw4qmJcGBXH710/B6FNlZVPEB43zk+aO6lUaIfd271J0wLmkJCwJxm/RbD/IETWN8A9RVLHHsb9/
/VBDjfze76v4Bo4DJs5ZNLegY0L265pD+b9/oSH+ID/48mnfxHBBkPbBKJvqPjUwb47GsRYo5FSM
b2OIJfqlk8uXnMWtTY4Z06J5ezdP2C18ZkgcnFyD0S8Zq+DleKtEGVZ7QBczvBRANMNuL87S4MxH
7549+CnjE+Xeq4ZFQlO2o3GMg2PRy6tGLUh/Fxe5KEIzSRATy4Jm6zUMwGzjk7QRD886B6ksZoDX
l7aXfojALpQEwrixmvlJvqmyy3rrVqjvMpkEK47y9IArJX1IJjoUmfQm5SOHkmBT9sOmNh7nPk0/
0E73HuuE45qsLHsUF1x4JPp20J6HkZB3KnwzCImiD1xjV1AhlmIFg+PDGLGRFtVcfJigAHtJXFqk
BFAe5lhHDYvfAOBWLqSTIk6XRlzqYbnNdOOkZAhfmvHJD9Cue2X70BGa4w8bkaag6HMC1y++PHGs
xzquzLLdlKjmGqU+xR3zei8WaJI5k9o9SDUXwkxtkzxQs90kOg4s6V3sbmsyFCb5btTXKCzHQV8k
zWvuJw6wu8WgN5eCb1nlCIMk/+jTgYrybcF3V0kCykCea+LByw5CO0LIYiLvhhbQcBhUTeXtZZMu
v2o5U6VuDDKVC7N8B++CerhZpTmt1bkfdZFMMgLeS5oUAsDm8JKWMXpORvsMWRBEN+fcXxbBStnX
lp28Vd5K1pmPOkXocLDu/1T0Re3kPPIP4n3+yeWb9sPeeEzezO20z48hvrRzeez2xW165IVMnoAc
csR4nZbasv6j3+u4s5FJnyZ54W0ZKVBC8wjTopyW8Xos7YxMF9jYJyhBtz2lRBhvTOFBZAKdGzQN
ebCx8DslAxRxK7IBSO3tPBwV3mMG1w2l+aysh+AIP1bBMS4RVVB57z7IrXnu4cXEweqcCOvXpmYa
fBnUFx3mSk2ALaY6J6+wCujxChkqKdG0t8KeFmk030SDZn5Rn8csc6w6dVQKNgH5ZeyxGeLl9oja
LcZ4VY0kC2TEBsmbmGJa6Qd3yq1tL6GBVIKtGlxTs0sXnYTPQ+K5pv8ctT5LlspUhXOUFdqR5u+l
dMTl57tQ+W8Dc9BoojcnhaAlOlE7HXR6FAfLzq92sYZuV0dUqXar1tNshCgwETw6RpFB+VnGS984
F/5EN7oxniqv3JYGjOdYtCsiHpoejRdDnqAPnsRJtocG16ayjfJqK4Qvpgqobt4ntK3G3qZzZKrU
YRm1bpp+JCEjEpxrfgQihjdTRY9dVhLQKsTJanQnxNgTO3dS6YHJxJuYj71IAqkqOgXHdq/Ttwr9
aEI57kDWLmL5nZGyUzDm6wZp7cv6dfIQLAThUlWjo+VdYw9hNYmNGieRlCor4rYN0vNITZfxJyNT
PkKX4v/YtFt6k2OyEdV1qU0Yr3170K+mgnPMorHKMteVKBM43BJIhQiK4w7iaVzZumLHKemPPPuC
nzqCZWBnJhzDoJ3rGSmLxojYxS/EpSdcRMS6yoBRutTJUXAYY6k182eeral2kA0dIYoKdOMiVSBe
qSfI1bS1JtpHg1MGGNgwOxc8CBGijiJ/jbBdFWPjCJ4EeV1yBNhwC717yDTaiepsFwei19N6S24T
Bd/Q3JJiFhj22V0f0NwvxIsJqNpog00uJvuhrh+7pHBzOXitI6pfOnxdj84SzHEvXA1Kwvo5yuPb
mE5Yj96lSRFIEkop5sMb+ce5gGqvkW8VWqkxG0ETrrrik0hLP8taKViHxb01PUaFsulZeoO+5QTN
xIZ2YS6fhdF/nBAaDTRxcJOifxsfVbXlTKjRwe/QbsSbtkaNQlMoq5/1lmymd1+Nl8lg0IUMFuVE
O02S9wqxtXR2dmJSOgPOohzhuYh7o5JxEVYKbyK7ie8ha80ahnU3uE9XsZSfqqBfmwWAc5qGU03K
JVFiljGsTWvibVWOcJyXUdcfE7LB06i6yBx6TdLErdDY07VXTJJiqMU6zak6380kkXQKwEAtce9I
OfkVlhpei5TeNjtMo7H7StIfsRScJuUY1jxNyYTiXtwWybUttRUPHGaWu5CdQmZ6PqeEqfQSimhV
569UT61xmVDrNcUBm/6iQEht8vYYuIBlPTzKXbuqSNXp2JkjFHwWActWgA8EAHVAGdD1khOQV5dm
j2044AxQDya/O6et6tN5DRryO0HgMVNulRfF/8Ag6lRit/LNxslpNdWmgTiMozimgWbZ42bT2SRb
klRwpozE4xl7U101YsKUNrAn6J8+alExclI53flTd9vm+nlo8dajLjS0K71T8OjTNqNwLpmajEzi
SuEOYZA6wp8oCJNihhNoaFT7S20+h5BuLDHaz1/YTB6TSXSTsN3WkBAygqpzcpbjdRETttb1aNma
W3OkwrCuvZhgo32ex02VPtyWqnLJRdzrFR3W+VhcLms0V2P+OOA3LzygH7IGl6nlrBbbevZY5Pua
MD6jP/RWzomovA9TwRGLap1X6lLIU/rMEdZDYRWfInomApofZpldcp4Cc1eGJJylj21z9YecvPa3
CUpybdbrEHpuldLpxxBG5hNHIbz0UeZKIvl+ETlpHllAxXLQjrGBN9XUUUKRIj609cYIy32t4RbF
5+Rrv5jVPzku3+oIjcQxWcRywLFZ+nYwVxU5M30ex70xHDk7LrO3EHiT4gWrZPQP2LsjgJWUep3C
nEhMyYgl6pq6FlsxvAZAZfI2ZkvKQA5KJ4HAwSK89n0JoUdyJCE7do2KdWUnA1mUtF/ajtoP3QAE
MRKzZzw5Ol7tr0dvVZ8YPGpjsiceaanCKiGOD0k/YjNE5P66XLwgx0XGHqFtR0eORzdeSTfKjWEj
2L43TxwbHNKV3FnXjbvKht6PvQCWM0J+nFSrluxFzzZdZaM5v8XyfPoPv115HXGrhJUCXrvyedL/
S2JjSF1f5skk7aExMt1LbZHRmQad1UPYKfGizey6sLjU6V3CmNwKD2o0uiK7VRO9+4K8jYT3f1cX
yqzq+e9XwqbNpdQ1nE5fr2c0KGOEcbg80vuOMyzLtbTusawFnNf6yxDthHoL3qzVlgYTjr656yyM
6XCzDiMmu4rBY3Dy6SXKI+PnaDNGjE+INoCrjYCja86qvrGmA8ACu80RI7avSgpo4hefyg8CMJ0q
DAC8gZNL1L9VxrqZFbrch9k+su4QgGFqzxLsWlsiQP99uaS5nPzP5aLMnLmVGNq/46jGOusSKZor
v+GkPPbH9B03MR0UfYFK0R4O2WpcOMbml0/9oQLEmkOXHXcr+qPviQ1iE6usbPSVegKrFjPAkkbu
aoLX86vs7AedEx9lzo4+8Hh83tfnoS6SJPfHMrul640dA6AbceoPOQac31R7P/B2ZT5Fws9HeavK
n2/LX2+DwqS2ZHAwngMmTUO4N+UTGIhQWxJdIHQyXmm78/faAKWx3dLPpCpIx4NEt4W9YESuUhp7
7JgwMGOmVd1VGalKbrz6sUkedP48e67vEuIEfHnd+cueJLP00OX7AL0lMPQ2Ln57On7oC6ARk2e3
FI8iDYKvFy9S5SYZBB8PDEmXKFZi9STkSE+sdCekHSeEfpXCDCOMwauwOgB8LOkcyEl1E3REtKU4
CePhPgIwP/z25Ko/dI9Yczg8q7RLABx+61l0bUyqb0sk2MTVIg6XAw2w2GBt6B+9hIojxLlOvI25
0QiSDnd5NG36SXDrpn6Lxs5p1NXKaykj1Rj0dcQ1BUiXcviKllRag3wNilv14i/z6Ua+jAktkWbt
6wS8IqoF5thKF0a6aBY2TXwU9T+fsyvKe8m476AJ/ft9+aGdzkImQ9w1LR7j750nBQKPpPTVdDCz
WZH/J4tvtGHvhXvfZDuIH//9aepPq48hqirWC8ZgoH6/3nXGBJ3SeOmwr4FJeocGk8jUqQcmRbsG
bYNPXaXTICnMd7AFnFmqgTk3jd0S42bHWYcGha6ZNiF/k8bsF3dv4FYijRJLI0OZK46orBTdcqKv
FV8SxXOr7v3BhEKqE7Kd9fgIXJGJZAonQ3N1I3eUHPNaTp4PeprJiI/9C1kClir80uL76STB1YXj
hfEdPs33zSPuTdqQYxPvhezUNi8Cz0VPdW4x8ZqGd4kzeRGdGNOV8ZkK1VjX5gb0QSZcGQ4Czb76
1YF/BVeTxq/KUQ32WLhJhI2urOVqJUm/dFB/0tQac/4YjAA2YR6Nr3cqkQW19CDS7CuL3kOebw2d
M7LJ4zmH8/F3aIZDwJqnIacPk5UEeK413wT/N77fD7vu3DiUiLZnqVA/pa9/LX2CTJVsMFzfB/S2
TXTztFpwxpV3Yv1eQJFVtIs5ixyn3p0J8kGyGvyPfz+2P7wkhilLOO9FMtAM7dtT6+mgo/TAGg9K
n+HwRU8WvVTRSW4sJyjQCRJx8e8P/KkhbIqyYqos9xpe0u9bC90nRRDy7DbHQAjH0H54KrYAjX77
nB8uLtFSpASwT8s62+XXu2yJCR1TP8uP2KGEQbLBudsGc+ci3kjdR9gTEbwCVplWMTLPx8lrllb9
yxn7h1hfRuJ/fYdvO0EasIdKUZ8dY2krGMWqMUEOe/XSypGJ+B9dH6w0JXMIoKoY5yNCUIaDJwEq
waXQ3NG6XIjdLzf8Jwkz40Xsa/Ppk/Pztx2gbbsoF/I4ZtNsnrzpjxjS06vH0wxe9Kp3D9NXDbbF
H9FKIKQq4/uaoKspQvkQoV2RcX1KtC0nf/uQ4C7Tm+iWHoM7+AxuyavHDQF1g0ksnXfLSOYf4Enq
MmTD+PeDpPxwCPvyQ75dXD+QU4vORLIX41WKiGga+YrNRZDulAG/eHYiR2R+lcsg/zS2BTKRPVtD
OKuMd3JksSg4Kt9Yh607BbDk0AzDqs7fhvI20EpHYNEexYs1xzZwZ4LhELDCWk4tsRD/Vo39cABn
boFvj1OrBl9f/PZWKFER+WJUFQdNvlfg7KhKgdKEjAkxcEktXg1i6SwJYH8WrbsBCYsA1hBJpFDR
2aazV0fdNi9MQhmy1RxPmyQfhr4rxdQRtQFpdGY8pVKuLwQS54vuSSr2RUllkd4IHfpV84O7+u+7
84NTjhm2AW1XhV4KfWR+Pf9a29S215JyCqczwo4xxRPrWAK9anI2WNZcLSa5whUF8MbHliHCrN46
QTDTkyWzZRqo0ojw2BW0ZXlWUsfDCMf+0b39+0t+rm5fz/FkU1FIGuRGAaD8JJP+9SXTxJRGURyK
Q4gUKqA53JoOESs5kKosXccyaJ19i4HTmx7Vvjl1KtADtVyj2bA1E//sCLtrOUucpmZalsayRqjH
7B4lDD0gTT+V8r4xrQchFg+RDFdBBn+DEN1tlfeUqF5Q4qZoK3B6R4uu2VBinqIPIx6lWgTE3XD+
xRANHdz3+tV8M5X6fpB35YhDewp/KS/0/5YXKswc7CxUpJ+nw693LEjCgQyapDmk2VEdZQct0qoj
tI3uoQNObxn2jLeGYhWZeI3xYUKL7KpbGG6okhmL9kho6CurYL+99wC5QYYIiH5SpDDUNZ4F81rT
3E4ekXqSsbGIIxXN26XFyQudJVB6NxvThSH7ztjN77G+6WA7EZe4Jh+vM4NLgZew1NpV24HYRnGz
7YmyVfvzRH8s6C+z3tzowO0I8m6weroaBxry5xxBSJX+IY7k34/OD/EFOJtEbebqsLsw9Pl6tfR0
ysqCzL6zNOyyJ5qa6sZHxbPEikUzTchtlpqn6tdq6b/ndz4WAwqAQVKBwK18+1ivGPK4HKUDE4WE
NdlCHKgEwyo76U1zygngbWeATI3ygesyYMmI0d62Ze3OjV9iM5xgSrBJR7aK5qw4VsyCjfDRaE0Q
H5AP0LMqee0qJlnnaEzLXaMK63E03bE9p7QRS+D3Zq3c9NycX67ovF5/fRn5afxlapphQGz8tgR2
fu7VY9Pmt0ge3WYjw5NAFrFIN+X/IV3+h0Mrn0bUCwuUwSYtf/s0UQXGW8pBcaCvrKNgtaKboV7H
0gVuZ37jAXZelBDZyn48pIzXcpbLnkZnk2tbo4EIXeEniFW3NQATdcQxjeB7xptUuRt3PVXryMix
Sl4hxN5nEID+famwG/10rf769t9WV98aokHMiuIgZvG9YQKWotdPfYASgbHM2NeHOgD7AvNWYRMR
saRP22bujBBvjqGlabbTNUfQgfFjUcmaM6r6nrJDLiiL9aVETDqK+EwDrzstA/mFKXNEhxo4Gvq8
wH7pNqILR9K6Wlf90tuVI67IKLFF0BckzS/+JAdhL+x92DWbfhtsMBItDLgWnov1dDejO5QTZ52z
CfFvdGU33Mmusew23WamRvRHhh1oUY/5DXp4V7yvboVHgtzW3pZ5ntM4u3vD2RHlvWcwAo0iA8xX
2y8nc2VAxgA/dE6P0tJaDBsMvZicQaSuPuEJNryGGVLw8JAfpjU6mnW2TNfW8mW4tSiwdvVRvTeW
4Zq/8zVkkBLzUygs6qPkTFAEozNaIaAnM7bgMP8RgaElUzKnByg4g0gQfNjPh9Z2JOJ8y+Owh41x
JL7HevTAIoU34U1yKy29lYqgFw7J4IAJe1T4Fx3Y+W7R3rf3+R/jleZOSehSj5vqrhF6u2BukjOy
VKdbjHBOp30wB19N6Tx70M8dr2/UhrdRGDgIPF4EnkaV8CrZCpYZ0nVyI6jTY/SzBXAgZF8WDBGR
mXbIzFJX+ns9jx7aEl6IP4/RwdSRXaD2CIAEOt/xrSQLaL+SltAYEQcxkU1in6AwrdZ1Gb50QXsR
8gdlKG4UpqkJFYQsheh1Y3Rq4UFOMjdRW7a6ctUQZYt+4aEnUdOiC9500nYqgqMnu2qjLwY2kYmm
u0zmYc+Is2sZ0Q/+2miQGsQwQoPwIc1UQLWAjYr7DqXHMRp9V4847HXioZrNG3iUZkeaAIwwt5Zq
eUKmr7AbDC3TA5ZmEyS4VhDjSm8z8aVtka5lbUWkme2VdJgKYkJymEgiCjxZeiGdy8wkG978Ih8Z
kNPs+PeL/IPbEtzZ3Aw2CabRkJJ8Xc691FSsVLeUfaXyDg++G2PXFjoG4bQCDKVdKrzA6KAY8Eno
KMzhYdCpF/p9Uh7zZZAiXo81uypHHge8EQB1S3X17+/4Q2MD8L5IuWax2xriZ0Hx1yGpZ+TR9R2Q
bYYmpLsk62gsmQSktiJ+IPRvmAL3HWNqEh6Z1Xry84CEAWkVJ1OGLoGn3FVJelD9e61BJA7a3eTW
9EyQEVNHquekBmSKgog1vbsYGVZw/IGG9mRZgDcD9jI5cbvqrZUxi4BSk26qBv6HNdqeaLqtmaxZ
yldyS4uDh6SrngkegaqQrf99FT5prN92JxX0GJu9SX+c9vLXOxXnlhUZiacfJG4SWBn/rUH3HWnA
hWaLFcJJ5uJRcl8BYIjCFpvAyqtJUZ9t4FiGotlhZkS3ONTRGRI6txiUO/K35ehoFsdh2pOFzCkJ
M0vOatS/WvohbO4H2Hxz0kHb7Kd0LwgzSlzbWAISD6bKHSqEyfanHdphdF1Xi2Sg7JhAB06GvZK+
VeU9b6ikO0byGFJT1NY6Rp/HwpaktqSeRrYvhNX8+Qy2ZnFb5uGGjkjLIXUI8bPQDMhfcwa2USYt
4/SXhtnnDvv9inLUFCkPRMoe41v9FqheQzGexDeAMFBOKNu5phEBIttV4XAtNEDAw4YsPe/p7GFH
NJ0AEE9F2g5jkTm3RmgcxHb/vs8/tCdo4QEdIeRVnZVk384FfeAbhDkU2iFPGKFCFYVFiFQnrjfA
xVMAoZzEf9VmM6T474b+5WO/begFzqhYn4T0OJkHuSxPmtXYasJKrmytBpVii1FERi2ew0vyPVsc
rFVl3o0+mCNKJtw6rZy6OgLgoOpvG4CXBNQtCo0gNGVYhdpzbXikJLHKJsmKnGdbRGc+atjniDmp
omwTS+CdRccsPvx0emhxKPtiS8ZMfRcROTtTO5FAYA9xlOwDZz0xcNu07BiCT/dJ6Zbl6AhTvcGj
yWn7rs4sINIGjLzSjghFegTAPbc8+uq+xjophuGFPKOgIl62vpOYpaoNqEVTXgv+n7pJEQZU6F1N
p6m3c2JbpqGZ6C+BCXQUtVUrx1TkW1MB+WCIazm8DAWZNmFGUE6IsvXd53fKOiv5RBFZbn09eGhg
5gXpH/D8C7wEc1rk3OMgdInDXeMWk0EYV7Hpy/cwoyOL7FZKeAM8cSd5IbqEWNmEaGia3ELPsZJK
/SzRf50vOZFz5EkR94NJ1qBni/UAg/hCHMkCGltntO5lCkoPlI1AX6dqAbh5za7CaKYxjJ8/aSxN
JMPPQ8gLwKzD8vc9XiRAQgOU+SG5WNVlvuNqjZEGe1VRi7Zm3SXStGoG5iSV6kiNvOktIp15LQbv
TiK9aarWU7stAJvMOhCLSBNBPchKYAfcb5ihq4JVZe5xZpzgslOciivZv0t0IFEi+0iRbyZUScqf
TCuXhXUZxrcxxeprRwoZWs2BryU8B9Iq1t+FBFw19k7hbAy563O0SJlVli01OwjzYdqQIlVwm5qZ
4oPra06hsiblyafI9if8fg3Zj17OdqyoZyJMHVV+Bza5MmvT7gHbDjkOMtJV5tCoAeAjKX6NVl09
i4kvi6AOm7jT1R31BCA6LhakfUXjKH4yYP6qmvGcBCYOVQRjircxY/8pHzCviWgT0gQhG6iuZkui
2DYy5KeeIPMRw1vJFDOMwz/8vIgWlzY3B8RnSYfJqTyVUmkXEVA2j39EbgGFJqxepOBOVsHrCCXG
cfDAOmA5UQLKCI6K/S2v5U0IQEdqmxVZJAmQUDnMAMRsi/7QaKCuCrgruJ/kwmBpm0k6zI6UyQ2K
4AAOVJbv5oSzeF21HmGA/AImRiqXUBBgSaX4N/RswVhnMcRo/dWJiAhtWfD8DzXhyPSxlTDniDC4
Q3lXgHL1qe00KVmR9rDrkF7MVztwRb34Daj+Q1MBbgVzJlrMlqF8bgJ/HR68qqwHg9X/0EO59c+V
vGfA4VsfDGewFbvCJGId2P97DUdg/NNqSiONUpnKnKnM1826mMpcRG1lXAixq9tlRaLgiECadvai
Ao5TnRpv6082uvQw21oIy/J1rdub6YGoxWb/Ij6T4DUHvm4z8hRqRxvvc57tF+sc4uatyUZYyy8R
2cAbPceERj0jUseY/jI7a6eedtElOqD99yDXF3s93uTGDsuW5W3EbfCUANZCC0dTRAbZtCZEm1um
jluje28KFxu1Zx5iY8PgTav3Y7aU6ZXoRLVvCRDzAMxcJh5xJorEDvNfyjOCEdMxeNww1295eprZ
gHxLJ4YGU448KAKiN3KgX1oV6Z0wug9+wzZKrORW0DiiOecmdXPxLL7lz+bmHRkWjZ3wTQOdsoJG
RP9R2DJsjRYwKW9oyJHLpkiHJrS747Bimmm+BM+Co1fQEfuH7DLGdvI+Wk6JDRmC3Fu7lnnclj11
4cZY7PSVz8HvzDLuc5hs9tFe30W47Nal7g7Cub7FGCXv/sfZee3GjW3d+okIMIdbxgqqJCvfFBSZ
c66n/z/64mxbLbiAA2z0hrstschaXGvOMUewdByxx25vlX7CHTzFi3fDcb6jtmo2A7mjrvqE+MTt
tzo6eUeUHQXv+Ieo9husIbdy6xDCQUBMYFpOusegkqe/GrfwhFW2tcL/93r7QVmlwgWgWGD+BZjw
PUuuTeNLeD6fu93QnrJhXcmuCPiF0fqiOxYXOwdop81Nj/j1ypWNH4CAvy79baUPitQOaiOZu7YO
fUUgHap4UM67BgrT8qcGLM9MpxPyqfWSbFShXIk5HiO2DuWyt5aZCJkKYn6IUo28NwkTJHzt5gEB
XcbQieAy7WUJC1TGTbXYxbmWvs/IWNX6kwXrOaJnjJh0GvgYtO1N294CpiKmYei7HFlfqZwHebaD
arQXsVCwcFnqxAdxqa40IssDigXBeIkvS0SHJj0IGM6S36PSb5mGp44gQZa4UsoKw2pCvPRsXxKL
uORlSuVLGXUegvA5QuNdlQGEDLvB4CqXMvhJ9L9hsl5O6Xh4GUi+oBtd10Dhdduv5Tw+xADfxjQT
kfKlwlPsU+tVItWr1Qx/Dj8JFMuUw4Su6Nxlh7wsiODsNyoDgAFv9MsZc5L41CmIUZuVLFJJxLOn
z9UvSVXWXYmcmMhXqN3tJjHrlWLgGoJNCOb0JZtECF+4bARCyJlVDL5l1hgJR6v88nWfV+ZywBUc
D1Gm+MsxM9SfosEPcloh7BU4sASh/jLjxFkcBkN+OFRET6Os0inmx/ylPqc3+cQMhp/AWg8MYNgq
XDIyZMIzPAVle38JCyTF8mpueQ81xUuw/DaSeQ/GysF3Wr5gM+ZNouETBKi+46fEE11MWoYI0aOI
t0lDmgxfOkXOtbdpqfu/9wXwkEiYU7FdJq/1781bqjKtRp6iscdQtK0bqbb7ZCn7aLfKj2zBt8Rj
LvMgtFNjXulKfqz/YW7AjpDpAZCu/H11uG9KGA0m7Rf607aLyO2Gze2cVdxAGBBBRkFOCw/1you8
tBX/uWl4CkB9Ou7nyrdmqC7CttSHMbm5TMwjWdYmLCyL4vVi+KYqeucan/gkWDw10HqhY0TOVN//
+0PIP8GKmFrJqItodTWG0n/fvFVF8pT3GiwNEn2iezN+jNFa4f70UmFRd2ZR+mbkY0HWI1AoMQ1Z
0X2IsxtmdmGtRVwFRddqgrPJugBfcbGlK0a/rG+KfltHqzo5QpsPEyoRmxCGhlopWomlY5o38OUZ
eZTRBtIAEwWuRRWdYFjOIj77OkNwY4U9dUPzLa/MySOGGmlekmF649el07ypB+WFEw8DhS8r81G3
t8+J6Qwzsk9op6wctx0dztJyXF/upIFZvyOiWBg93krj7Paml6c0Sm7/ecFWl1u6BzJrOhvPJm32
+szJDU/ACGRJv9wtGZhnD2f4Jg9AMTp5c8k95kQL5qr5xGMyWxaoqECxoCSGm4x8BbBzkKY5QBkm
9W63x5abszZ7JBs9kwj8dXBWqnmyqKHtSPAgHJckQr2XvY1PAK8v7RdCmgvt+SIygiXIf44emDGZ
AYUU+Z8VZQQdnLlC98XICBtc8sNfZhj6s21KbgzAKDj6NrqVJRerPSFyGmjJF9wZ4c76F1SS2ILe
G1gMsvWS/qZvIGDk5Vrt/XO80joH+xVAZuqLGILS8pHdmPg9tIrAmEiiGze9rJc/hm4sBfEXbO5Q
pmN1DMPjV0q93XyM9F/8Pcmjm0GbV1Yu9XtHqQTVQHBqphbltTdrWbPf3yziZ+jkDV4snLX/XtMy
4ZDaaFT5jVw+FMWLMKrrTGKH1l7YWi+0QDqxZDTKYnEaM3SLbyMr798v1u9N49tn0DAMhReEERdV
8NL9/1EFJ6pVYvpFvNj5QbwvsZ7ufPXhHNCiaRiZVCFO1POZWZUrC8cOy2raeEg0xKrbxcKVcbO7
Wdjr0Q5RyfsXI8TUubBSsEInHXHJEryRKbdCduQDG38lvFAfefJ4F38aDqWTkB8Zuo2KY8Yoxyhh
LdY1FaDc17aIdlfIF7nL2amm+0k5GZcX9nadgAQY37javYnjA9Xfv5/Ib2DzH0/kOwtBgYCADKXS
d2X8KGDMKLGtXDwFrAoNLu9onvrzhx5/WcITR9uo3MfGIYq+xCpQ06e+/Eita2q+H4iIYJzAsQbW
fniwf0f4cqloZbxswtOlYr9ggOhfqp0lyvCrnqP52Gs2wuP4liMB39BGWRthZYf3uhAQoKTEh0v1
yLNEEMOeIHNiJ5ddlm6y19m1IB5+UWRj2BEgjRG3TODhcyuoh//9VH8qRCFhEaYIiZfsj++nSFqB
wxs6UUuD/7Z7+9Twbn5dsoT+fZn/Mt1U5p46tGs84SXT+LaasUEoLjPB3+zqAcpqErzTKejZ/+Ur
B9JPh/GfVzK/ga6TBGiSqmN5M6TwZgLcOkhBJysMKTogcIrr87WD+IfO8a8rfmMNGXLThvWkl4Cx
ASkTxfBQNlTPVzB16cf1r1umusD+MlTRb2WGehEaXYJ9cix4WxlDGXfyvGt4RQEk5A12149ZgOGQ
iKgnXuzKMAMmaiIsPKM+ITzpzBUiQDxvOauGIxYSMyOkS53jALuGih8zcZPpmQiaJrJIW0mPzElG
R//QXRqT8MaYvVD7xABJGbjUwi4JVHnfWmgx6LAurNh3PdlrqL4LP6ZS9dQ7CT7hHvGnRrwPwiiG
U5i/10EBoxJbePrKh2gVn7GycJpTrb0qnd93K9RwOdFdlleuZ2gTmT0SozLaUgqBBfPiFVLKnoMA
z7Z5U4rr8yey7BCZyyPeIcXi3IpDmcvhk2EPJbxUvGrHi4Qc/FY6GIGuB0PvKqJvqG7zAroWbelV
r2AJP835US9DH4Mfp8l4D/y9dU+9GmfJ8ko9kAjlhPZd5p/d9867Tw/n23+/Vz9gwLy6Mjm40CkB
Lr6tvTTUq0GYouRmlIKuu5unZxmFC213hkMTdgNXKAy/DcG/78GMwGWCVFQN8su3t0s0tDxSMhMz
6gYmKhimHd82mkefBpBElCCmE1iVGB0UAqDfQMRZGvdWdDvhxkJRMeBrk3sTeWdMfqd9r9gGAVF4
3YapH72Ye3QD1kE9TQekclK4wthjEdoaV06SHx/aHzfx7aH1UZ2UcRMnN2FNSFBAQDBOEGL8xn50
AS5Mpmuv7g+IFpz4/z01+e8F0eDt0OeaEjMCvT1nGwsrCBw61Q1ag7PAMOvlIqz/vS60a/f4rSxv
SqOL8w5JFf3t7+5bLD0uHeXgff1mGc3CUFmrKfNWNLQA3CMIYUj33MWvzBNKuifaVfm1mLV1HX2F
8edw2avoZuEDm8/JQCGmfDYt2nF1fFZr44ACyhUQM5878ngVjXgiZqMjRUvsRZxgcq24agL0ni5W
pZ9F8zlPn8bCVNX0oLtNcvSfA0MLY1xRUqVoGoU5vYlpQhc7+cVEvik2l+EK1ri8id+Xs6myliVT
5gT8DvrRzqRlGY4xpvFL3OfYvPDZGBO1+a6/NhSVlm/528V0TdJlooF4YcXv1F15lvU2CWN0yTc0
BfY69NDJg7MBHF9NHvj5YpwVEDZF+b/eJwkDdEE2swJmDBkmkfuWEfEBoj3Ysk/0zpXjXfrhDKR8
MFGaSAYpgfpy/v9RrRpDeqEG5nKQEA44vTyDPOpO4n/iN+1ptdPenbeVc43a9PNdsscuF6Z++U6B
7KazqMsll51P4gYX+YAx50YJeveeR+r9+5X68R4X36pla1cVCr+/71FiVC304Cw7fKttdaPm822Z
hDdZJRwtLNEy4sTM+CXLpqOqvk2d6RsEtFW1vG0cVT9c+TA/bCk6A1AV50tKKsqBvz9MOUTF0Gss
psqdfMaOQWc/mjaeNVe+2Z92fN0QJeiO9CEabg9/X0iK5jrCvEzeCfMRX6wwfZTy20J+mtEbQ19c
igjMf3WJAFtcAIz7RsGrq33SzI/ExFdF2+Wo5tPyNSfSMLVAnZYs2NOobFRIZ5r1UuICgw3WOXvO
GAGG0UND4mPcyGuFsZo1EreWMzIrS9IRBv9swgdKH648y58qK+5Rk4kJM3X4p9/goz7szuYwYCZa
Rs7wxPWByOKLR9YbM7qS6aP2hJGqkvq0nc17csMIWcwWBGN6B/Ya3qsnFEYVojygbTwByCckgY3c
XPRWIeHBblr5A+lG5MVYfq5h+cikba/0Rwx8SsObSMNSXJKvFeaqnI6No1e2fBwTsE+nQl7M8Rit
mjcInTQ7yTa7zd9H0xbpq8mymn2LZ1ItHnp06G2/Mpnlk0FK8lWFJmhDyoKC5fOtTMCjFCD6NTGj
YpYPXNg4YW9DYbHIeEFMYPowK86EDC2Gro4BdAYsvjuLDp12Yd6o5TpigPgJowWPXqlza82WDWfU
3SxxM3Uvmr5SOBdG/zAbhXVElAzDhkcluiLZ+6lj+evb+rbXDOeyPZ+LdPGIz9YHZMfuO2Rzr/av
9eA/nA5cCNUHJ7co07v8vfQNlfj5S1eOO6C2k4J1Tic12JMgBIeApTZBbo1X7g2wkN/5/ZAwyPZF
S/tbXfFtKc4NGdRCE6knRqKEDkL8KPBRRhI+urDnwLgkWMIkbKoOm7pceAoe36qDi8fl7ryZ912D
iefyF4it0EdXUT2QZgO7bnjKnyMYLO6v8GNwALrlb4Cr8DcYKEeKnaITusUUlODEBALKfuQngnZH
jFxzuKzPmxHA23Q6xXmYbwGmIFKk2/xU31PcG8X6NqlcAekBez5AA+ZQyoo3gdoPqCo1veyAW0XJ
/OcuJLIH9IqIOUJ1AcAlEPLtYS5cbStgwVTYqnCLB0qB13/vqgZxrA5+FUm+jrRtj+mC5Ie9SzPN
G8GsHI3GIN9nFcQCO/mVv+q5l4BnQV4DbKxIsKBCxbJrSwIaaa8dbDHzjtAIYKppw+/BWJFfJcbH
2biptlod8P8ibs/DHa9PX95fKkKICsYP0CNhJeAt+EwAX57sdSC2pN2Www5gr7rPRhwh1ufiFhxw
qDaX+YYJd1z5oJVF6gzL/GQLZshQqTM2/Bsl8s/9HfhihMsqWQyxn8QIPDaYyhGHwueIR2JUMCai
olpd6Flqr//En7XDzxS8Uj8YBINrB3NkjL4zp0BXXWu+4Zvg5gFCiLlFWdE/s5+MDSYWR6PZsiP1
nPyaiy8C98MgOgnUdQPjIfHwKwibtV33DjNBhiwRWcZ4TWtO+tYUt1kScLrJkS8zrRv8C3QEInQq
W8W/yHD4IQFSxWUPdknTdoH1mzoFqiM2b/TRi22rx2YFylhDfjSdOgpqNsrcGfEQu7jAd7ns9Azy
4sUzobmsG4hSBPEylCQcAHj0VWpYp3CV/FY8qhFOjUGY+0CJTKRyO5/2IKKkkbAz0ofiTsWeKZy3
AhNchNgcLbinkNwWemO9MmNvlgAT/aa9XcQsd4w6SCqHFFnjKyKtU+j5UNN0Z2I+WEGZWzPYih/Q
qKP7rh1CVfQ+AMiEImueXQQRTeGOkYvRqlRtL7pPIsoYuwr7xGeGbcV8w66KtxheX8Vni5sxkU/U
J5+LrXWK+TlRDGy4c7absVxb7MfduFhjgXqZELD5EeXMG+wtsVhbw0pVVvPlts5OfEAIblb0cRmw
vQaeY6q7LXSnNv2p9yKQp3hdtF6KfKKDDnLqJt/CeGiXdAEczkQBEjwYuseuXaQ+Lz9pyXq+JA/V
nAzM7NqVhTeC6kkNGctbjsLpucMvnW5bxbTDFaaNbLkw58im6gp8D2GU7/EIPiMnlLaCsp9LbPhv
smGFdkHCnpnYXww3hZXUI2u0G9bDZsY/EgNqikJsfSInh6sp+SbD8ugg6y4LDay7SOnkg5EEoNgz
FK8KuRruH8XqUt7MZx6/A5qs8z59Ai/HHwDjVuhbhkt9m+oeI1Rcl7E6BBdkqACLhJhXwVY+9Jf8
lZ10eXBvKJLqA74vEoHPHH3paSJvpN0CveMaL/d7a95kZMswJ5Z9HrA6ux1N6uxz51rsYp6jiywJ
WEYQofBdvlJ3/XjKASEo8PaRjAOd/X34mB0tuCxKsOwuLyJO+Blm6dlumCYHq/IWiipMjHLCa3e+
hgj+1KdQU9Oo0KSAK3yDLyBxpYbAuUfrwJDiqVjfvcfr1lU2k3fthP0JrSMlFUo7MhKaMOtbdQlT
MMXICAI/IoPBfrnr7PFpJHv0698l3u9y+Pux+ud1vtXug35OLxeReyI60gcafxUfItoTvARTFPGi
r33By5E80X7AKxDaQr8mmhUzh39/jB/7lYXSQrsCHkoSzN9fakQGhcCAcJHjWza+ZCQnxg4BeJiM
kEx35WLLs/vPPROMLKH8V0hI/oY6tFGltVNXl3etJ7xLT9ul6cSlxFGCyxc+kPbHlev91JJgpPD/
rvftu7xoZZRjUlzewdX3C/ITyVO2yS8Ismt3du1K377N1iqsIdGq8o4cGYc+GpICj5Bq075ySz+t
T5ofgDWdPgvg/ts9tUTKhWXW4vKG36EZmByO7aqQOUs3erohuzcsgxGEFT8d5abDOkAKtyIW0Igi
whvIO8/MTNix813bHdJ037wVFUFkxI3ZUQqvxuVMUY3J1pgj+VDG9CWm1ZkP2dkT+zXhA3hEzMJt
V5Gu/ZkChM5Mdj3lJUatLblm9to99tlrwY90LpgvLUvnqUCtx7zzCGUJjyGOJqT1QQM/qBLylGbd
YHeubsjnGrfNcJfsYAVYxHXn4hofD6HZqPJazb0IrCoJhuSBNgD39hLtQAIT3xf602z6uvWsWLdi
cpdhDn+YkF786p4ssoDt4v2rSn213WvHa5rxpdr+tpz5Kpjys1tIxn/cXPU8VPVcElKI+Rtl4RtX
m0bEq5volSS48r3/8Oos/SDEbbLFLZwm/n5Pu0410LyG2LH68gYFyRZM2/s0Atk3fWAy/5q/yw9a
TvWvC37b7dOkbFuhZ2OI1ph9r/g2kVlBS3QUHzlWQDQCTkguwab7zn5unC54BWt1SwJKY2d8bzzC
pTubvLCA+cbqysNQfnrwfzyMb22Q2p5rq+x4GPpu8ic3tgklcxuyUClpdoJ7bd/6jRX954vWdURy
OPUsBqB/P3wxTeJzNp2BdOaVmGxGLGDt8YSQEF/dBha9d86D+nJAVaA8dYRi97easIN+mVsUbkE1
/Ypab5Af+tyT080YwK5jMM2+d77reE4QiHeCtqSHvOfVLq9PRnwqSfhIXC3dMZ2oMgycCCHBzGyF
FVcq36R39bTtsNpHVGow/09eoeIzYaSFVjxznzlFAyNRWOP/Hx4kxf334//p6DJEHJJYiZqO5v8b
Wl2IjVZ0kR7jkqRt+kTwDeu+f8lUPoMe72DWpjgqllUAW7dvsdloOx/bfi0dXBkbeZ0Wnyyp8xQT
VOeJYkwU07ocv3qhu/bS/LArw50UobOBkVGyfKsbOq3LBGnmvBmd6cmw7+h88PPFY//arvxDgfLX
hb6dokUihkVXN+Vd4+9GD+9pbG2I83QhRbvXdh3pJy3Ln1f7PuPFum+UGxFfloK0SDbiB/M1eZce
aaLoVstHCnbKR+ODXJXhqXoqaLAJFYQ6gls8rSN6g2Up2XicfaYvIR5YDFdzh4JbvieEhn6coViN
KiXdCxmW4kE7B2VKIN9mwqVqdMR4SU5jeIkDaAsdA3/mxZCNb9GlAsWt6vJ+7g6ESY7VPW1eoawJ
B1BgVMwE0BDWsurgZEkLFoQ336jhKYLjXBAhocEjOfGg1FzS5QNVjwZCXNkOQaRJ8hkc8CKq7Uc5
JF/JplfOYxv+d1y7OLT0eFeTwhA6sUh60BYsiOQACmyAIHzfIGzkr2A/UKAull2rPr0JNBK6QLyc
TBrgzDPKIKl9aaRxdAeGQOI2lr0zRziTPUJ7NmrAuZMRzJss/WZlem3sT4aXqAuLCJRJvs0bH3oJ
j5r/NYSQ0NpdDSO8sqB/Q6N/gNrgq3AkctbZYgxWuJ+YcTo8If+Kuchv4P/7hkeNgVE5th6S8bsV
+OM6xqSpYdJclJ0J/cYyP+dEOqkadMR4dEI825FFKWFJUYHgqVno9lhiqUtw2vv5woJSLaKFhKCN
9glGDCIdpzzurRqVo/x0Hi1nrpv/rzcQpF+TJYhf/9mT2ka6JOPlLDEMfsKLZHwY23dJfIznzUIg
VSunFTbdAoUyVPr3dvhTX8QT+t+ll83hj4cVj5bQhgqVPO+G84LxrfMOkGOn/seVC/384v9xpeVc
/ONKYpRdwn4gwGRubxU4N/KSvQkmXMJTLcJjqf1q0/52NMgIWQlKjSC9fErG9iBVwrpSirUqjPjd
N/dDL68Lob9hb/SLEf3FuTypAuEp56ekfG1ViLOKYSdWkJwJwe5HX9aGoAqxUauE1cUK6hDphGbe
SlZAdOCnhILXMN1sRj3CyzxAASubDjmuabc6tZlwDNP1eDb8y2NDDoBOtMEFUveoP+ol6eakKQzV
aza0+yKMjkyUbQV7fKyYFXRm1qg6mogItTr7bCVqMQDmjYCd9CuA4FMLIdtIT6a+CqMF7n7B7pAA
u7YBBKhumY/cKznmhoPAmUPkm1AHlzq6NVvB7QfmQmB1VYT2Y9Lxihaf6lkOZDga4Naq8CKbxc0A
gTKrpFNbyWs5wjy/SHS/I35vUspnEqaTzgqyJHbFMKc0iE9h/Fw2tyZoYZNmW9l8GXG9VGj/Kz5x
3Ru3XVnAkCP8Nj5equ5wLi8rK6rcKhxe2qrYjLh+GJA05yoPqvSlxGZ2uBNNC2FwQSBir9ak5q0m
ohzCC6eaILotpPORUCWZJLY4gW+gq+vBuMYgWM70/+4I/1vk30ogA9VUHIlJclOhu4rPbAXTCQEN
gWRYHuE5Iy7eeAa03tsri/7HLe+PNf+t8NUi8vgkmberceXNQK03bd8nr19XV1q4H6uaP1/jbwWv
JZO8o7VciNC2p8Gl0PIAue16qyHIXuZZJCkczJvy6ZGwtpcbrC68a4Xmz1sJkayLG5+qSea3pyz3
s1ZMBp8hulO/3gZbCbQgusWXwrlGFAPA//ErZYRGahGOdfic/L2btKNg5EU7SSf5lF+cvidzEr7/
Dqyaji9E6GY4OIFIDqT5JS2M+PJZv+s9WvZNk432ARgVJcod6jOmnM/hQcEXLDlGO7ovpI/aWiXs
HgCLsFxTxULNbQM8XdfI7jgwoaS7h6O2ArdC0Ga58SYNyh1BKJPgXFaSq/EtKC4OsxtF2w3regaO
JYzCxrchsaVVF21b2ZcfjN6WDslzvrqYL/0u5BsDuUj5uepI+LAUDDcMJMwge68n+7LGM6KKPag3
+lbQ3rHwLtGCpc/g3SlBR8OKNLeLskp+gdBavY8FyHwUzh4MQoUeKF3F0S158Yl6yAPGIDjlV+1W
FlZqyd4yMT/cIsZ/K2BCmnZpkQ7DDnq5GUOo9NZSmJlHDfNzqgojv2+OrXZnJLea/mUy8phQ5s/i
WjSdS7fJ1WdCMoGs3xg9uGKz6hCMktWgBXm6jYjTUJ6ElDB1d2pW85foRW6kBpB6u8dppTy2uxpZ
QiCQtQ4DqnUyf6Im1JEsryUJ0QpDFB6+rh4FLzm0xLFPeLb5mBBim0r2djjcdLkvyPieCS4qipVe
j77yK0X0TixL6PQjYnTan9ELs22OswJO3dNGE++V9M6ynkWctdvzzZBTKN5HHxwvobRWVFTRzqeh
rtJ6mxibTvGk8Vj9wkwtGz70u/pG7x+nbAVSepYfxvS+e9jPPumFUHOc/C6PvJAmiz+V1q3S7rN4
zYSgO1O3dkweNr2yz2A4z3gCya+D9TzZwyP5at1q2JLR3ukvcfiJjxz36XfMa9cUAcwzpHabwvtC
sYfvL3rvrfCYzuuaEanoMMDD0g243T9Ppz71DH7NGyOR+L4OWfrYVKwlrHNfmDdcPDjB07vBfMAN
8WIebbvBpdlGsxhpB8U8IaOwQEAsCIYkW9smizrDKtVuoL0Fwot2YlDiAOZsp9bJHZwtIADtYZYH
IuXUO+iLRWAHvutEE7dOiTbHwYlGuB349Glg3unH7rHb8k6QgkQTTFoW/1wPb2gw03sJwvjK2seb
MdmaR4ZBsenxjhDBQ5gO1a20lYsLFHg46Z4Jw1bD8MrBbXmYb8pxVbW/2tqODsI+ogim7MXR2Kmx
qkhP8Sk79Dyl6OZcMUQuETC6n5YXAUWQKewp8G4gRNP+D/jWsuCy3aVcpado2JMETa3u5qdJRGh/
ihU/mfxZczFdj1+q7KS94SMuVdDcvWrwtXJVQmZfjA7tdpf4ICtIrfF8sLV9BmXpOIg4LOyNC2Pq
Jg2g0E+031a5Fiqo/8KzgppG2oJFzQRV3bN98D5g9zwzD/mlx5syfgKPxw5LdWp1i2ozCbfwDI2z
LTIzPuOXbVeWT8TeRdvFhpeHH/LgkUQ5Cx8X46550/AtpfEeVTvc4CpiJt75iPdyxd/87JC2YJfs
3DV0XQKbKcA8BNOh+ZXhLV6GzqKrJeOeVZKNfsJ87FKu9YkJQaWjIECdgWs+Mh3i2Z5mbBTOHwQb
6ncSkGkPM5Lsrg2MeH1CLuxZwuPEdKhq6GqaXT/YhNmSV0BYQ9EzPXogaKAoAlX5GNXbWUSeWdw3
6ovU7asmCHF46VY1FO5T/dQIv7IxA/BD5OrOT5J8KM+bvlkD4GHFjx0RqsD6lOEA33wl8BBY8wBs
tvorZsSbrvWnEKtyXEA0fzFKOpbjfo4CGXi7xRPprlY/KlqiBFLGqbcoNm0rGKNbgWRUNhSfXqLS
bSJ0WtlW/dm9mW+IWGZYe8jf6sdetK0bZiE3kmL3bySVmeRp2DwKycFO2GfHO+KHzpBm+izd/JkY
ClIOqPzvC8wQyVLAuiWN7JE2dUu+N2XcjXYgDvE1bH3zFO+jOxke6dP5Pvzi+CKKwSRyxTPgHage
sSsE92iqLayVY/wmy2v0HAoDIuW+RvffbYydRT303mnbzPpFM8o0Ltq3LlXcc742viZCbuxxfTYD
o/jgS5HDl+bVNIP04uPHUcVPsJTsSt2e0RLEZ1/FfS60o/65yW6TT2ZH4Ggp90tmhpHBZGMGgk84
y2qAue2aW7ip2YonMAWTZFfGSj6RXWinKmb3G8M6WOQP30RMKZOXNNxNI+xTKTlqtOT28Iw9uiTZ
lsLwcVXOB0rvWeZxgxEMAvBeeqpA8GRMa5dEB3eaA5RoYhAle4WZY+E38946EHdyof4r1/gAkpyt
PRQkAZO9TS/iUI5O8OVOJZa7w6bZm6vY5e/URLaR4jkC1Pr029QPMltMI/jaXY49L0mJpS9Ur2PM
dCuA1ylvOEsrhrvr7AZZ4FMkrFvpPvTrytUr+Ccw7bHIvVU8Bp9ErU02yjg/F7Zt6SIahp67TS1f
khbsyR63q0K1q8/lI2W7RCFLyhHWI/o2r3zjuzdvDdGv618IpC44Iv1CZywuSy0kRyXCvXcVYYyc
bernmtX7S3vu6rWwiHjK+wWddqnsswZF3Q2GuBbxa+te2C5rNFCeC8OTOUmmgNWL0LvjixRc4zME
TnXFNwvGXY+HjF8/QAN9sFwBwcph2JncI8AO2j+Wc1pu8uiA/DML+kdUiwZuMFUQQVt8qF6KvZds
B12yRey/FTYR56IsXkUrrmcdL7R3ne01ds0gCRkNUdCj191XvDHZVnwUVgVcWJKPdxIs50fV2hJK
tbO+9Ceyy72KfgUNa7/GU19BzrqzXCsO6kfugT/l2/YDWZ8yEj61mY4NzUzQKdjyrC2SaDDi1dwE
ZfAqNE5l5cEGH4QPa9zElp8yuBepU9T9iP1R6aa0Lu2LNq4E9wvWmy09hCMG8z4LXHwU/RxvHgjd
JFbtJ8SyvOLoy9oPBq3DrrdIBdm0OFnBBTL7vYjagiVTPlj4A7CvcPCiJAjvOdVw7pkDmlMJVyLj
qCi/GGEroyMco9N8vqsBl2J3YOdEU4TU87NwSQbjQQNwCBW7j4aAeGvajB6wznfGt2j7mClrUn9R
KV1mSgKcQDkS/P5Oe0HASsiBV56ZWdjmLzO8tfKjOSJ4gQSDJOSZUG3OfU4gAOEkOuTzcfRxy+8g
ehEdktrFqTlljG/gZcrQVXE3decVvYeNVPLjfFeB8G4Mp+LEejaeJ2pYL9xP70XAwd7WK+u5EVZT
vJXYHCxPGXfhgQ6eCG/1DZsp/+zkkS1WK2YXGrIoN0zs+zRFbOYprN6b5rM46bekWLZi8KU+3SvJ
Cl6G7JQIbCHk8JwOZ+l+ON9Gqwrl9sX4hZ3gZb8/kjEs8utGsiRAEiAAQCRzObiVAX2ak63wU6oQ
PjqR6F2Kt1AobWut+und6Iv1anKC3lgRF2M5EOnTo7SBJMSmqtsYD0sfDNg23Q3dMNyKTfnVvSDZ
ED0ZdZtDCKK04tdi2pFsuoAvAXRU3aFxQ6/yEgqbXnYlstxJsXFyhZOAtZn6nLOV01VbAWOEgLM5
d7M9yoDBy0TP2OBlv5sgV54uvyzmefO2mXZtG/DS3XOiN9rRtBGTMYo28Ak2vOIeBj96XIxPc4pN
r3xkFH++hTVhVpvwV1i6gzvzra6NeqWNXox/1HPmpev4CMOjEd7rdhsegBx6N2u2RDf585oaZkr2
ILeaslcNgjcdoMuu9MiF8S+cdUetvkewy3pOdHTsKbHPlVdojvTRgrhIbBXCsCp9klteW78DwYBS
I73SrE33xFyDiibpFszuVTTt9M0kydgpG5ujhBEcrCqZzwLzWSXYxWsmJwtiNah5wYh4p90Luvom
e4GXI+OCdoKPFr7x3nAwpfX7Rf0wDaczVuCuyDp2vGRJuGrlVWPwm2ze/kZ4yMuVGD5nnxwfmOY8
18pqMLx2JjELwcWSZJitU94UW2t2eDrqJ+HO3KO9l/yh3+ivcvqR8bpGLOJjmGyxkocWxOgBx1TZ
zcrDcshL5EN+dUlwtlxQs/Chb7eqjtmrXRFZFWgETpnPKdycMIjWBHqGiZNDBHXwYDuR6CJCyXhJ
3sfJxbMMULqj+McxbluCt0g7Nd0w2clCXCxuz7Nbv4XPye2UeXA44m4rsFdOm15dLUfBx4DTQrJH
DTPal3uNeeeGXIlMe2RFfZ6XiC0UJEDQNpt1nTxPR9bJK2bOXMaxbvjX9uA/9OldecCPqSJJG76n
ZLeHi6PzznkR7pMhGilWNG/+huNKD6x1RfbnLvO01mcyJJWwIW+GfbTPzo+zD0Ot+ZV2X4RKqbvK
7b0G7O8KpiItEMI31GjJsmNYrWCFaGgLuPMHYGlIRZbWI5SRnPQZhtIEZLEjnmH3LH1Nw2FEp4kq
+mxfXiriIUV6JHhI1z7GD0iHiX+6jJ+9jILxtzzmj49xzmQjSjSx5uywJbDr2upfL8ZnZT1b+afa
p1vdStEOHeX6ygRK+y9hU8NBFno9Umw8t9RvE6heKPBdvPwfYee53DiSddsnQgRcwvyl9xJlKIp/
ECoZeO/x9HehbsRUNUufOBEdMzHdXaLARObJc/ZeuyDHfnkOHxRClyfGp08DhL192kKWW3rndk9n
ZNtxSKP8M+fya7LNZ+2C6QcjpFfYNUAyFe6Z6lO9iHeUG4TZTMLd67P/PjwX+1ia4rBnT/ad8SWN
mP4gdNBn+oP2gXbqXkZbd6BTcUMYqvz2Uf/3yx2noabBIJZHal2biuwo0oOm6uJDWSmYfF1m+iOt
oS2VhRqELzIQuKROV3SmZrCqy+itUJMZ7PU7g1l/xhvEJcRkDUjxcfz3hE8kVGoTD4RZWXwOdAOg
+vZsoJu4/iqR9CkAHUlLwCKMvGQSxbR2pJUFhA8+ctDDMMTGmNXN1ilscv0YtsocqNzBYjOclnGx
zmz5zUAXPaA29XyoAEq6zDxzmclQEGQSvsz70E/nPSlYyiATP0mc1XAZgQEaHqHeu1TEh6egBJIE
2hlbtSp/WaT+UNN3nNmOBwPK7bZFtN5I7bFqGGPxx5FPRrzvInH9xaB9Fb6M/5lXIa2RUgJjKtAM
nPKoxze8xLBMyl6dnwq4XaPhpZTSZ4hPdqYt7a66y1NjQ7N5ahxqTitBP8dwq1XsJesqCBdqw1HY
4FZKQVZG6RbFAmF7O6F4N8ZD2r+vNd/8CPsbgcO6bl1NPEDndaFRmeXegfvtutrMk5695FmwawWC
HhZQPxRrLQOjvr0zm6+c2ICsXrbdjgjzgQOt1ZxNQNVHINHe8B9ErjKUJCKPqhF4I2Q571zGFPk1
TW+UBvLMt18JaYo8IJuyTZTGp09UW+4vfm42f/e22gz4oe3YugpK/r/bVZ0A6fGtPj4Y8YHV5rRH
COugw3AQt9kNbv7/f0r/vD8226KCoo3ooqvOdhUZOgx/Rdt7xPswsEnuHFPfRtVcpHsXBT09/obJ
AoMCshH4n3QPPXPRcIdxDAsBJPtm/2rpk9TTZ6HP4L9ll0jOusacQ/2lF8gQJVBlIEo8590baDJS
DZjKg18chrCdyyKZOTlYK3za/iLlXmVe3BL1orIuVGOeKQxS2nFyF87TEpZYzh+b9bO2BKfO7M9W
LkN43+kl4bNPehSQOXb0X2okD7pzINYLh0mEmvfZM1mUb4CoCB9EVJtRzyzcHMwrRyvUl0mLz6p2
HwatmIkDgZlTD+V0lsHSs85tdErQ0KYx13bzPqKi908RLg+lrOYgLtbArmeFcVHKt4JobplEGeoS
hZq2YN4MEI5xCQ4xAdZxr9Y6RBh6adUw05xsbRTNqs2VRex3EN5WCSiChmLaDIGjSQ/jcFPToGYv
85akjSOEIqd5KupT1+4i+xLE4GVQ5RZApKOEiiF6Ud6VOji0pTMvG/6o4awmZxdii8VsWOvoxqr4
RgqqXr2ddGo5CTx1GubhEvALwXgIa5xFnq0FoVkZvWfF+xLtc+pwmmM2jfp78BEW5V1O9eW6Mh0v
ersYUaX38fdKNciKfbHxZfsuprfYyBIqYZgFtdbdeRH0bZvoxOhkqO8A8OZW8JSR+Ahrc974gH7r
r8ahgRa5+zA9qFxyq+BNGS2TuBBTedcSxew44SLvsvvEACVi4q+dVQCU7EVGIw8oRjdXDNiHC9qg
djOLaO1FtCnnSL0I8ahO8NBDewnnLemn+BWM3zJtcsGlZElosmOujIqUUdATMyVZyT7+MM/hQJGt
O5iPqOAmFnbaJNuI6FwTFP2oiFKD+Zd+DpCrrCRaweKEZgJp2bZIG9z09bsN90klki5UaJAToayz
EEqFyDaxCku6/tROAxhpRebFUk0gXi9QV3dtnsyaKKGT0W9JOtgHLGvFR6/MiI0E2pXiVIe+Slbw
ip6yYVfVJ63APajG9HM5ADyhzIu0/WQlkuyHettyZ2F/1IQ0gHdzgG5Ke8WMsDkfXXfVWKNKu3jD
Go6tOZ0MnjQrna+GpOeB9xsg2TQekCRkpwCJrV+aGwWoq6TS0SvvSW+Ug3s/p4v3VRk+RwmdHFrV
AZeLCtBBGe0YF84dTeM20fIsuZW2wHjhRWO6iT6k1F2mbnxo0ubQivwlS/pZSl/U74Aqe92pEFTt
KdByieK+b5NlWaSbxmf6YN6V9SFzHTA73tbqvojiQQvhTrUQLgfd3cqRZx7U235QEbYzGtHjpS2l
ixF/N5qmPM8gnhvUebRMbWOTdOVeKEs16g89dq4ymw40RPQUfXsG+tu2pp3ivjSDysSDaKoUdVXf
1sS4P5nYUBwu9wHw79DlOA8cLh5WqyPbkNYJTo++XNc2lLks3ah9cijghwcDWHv+VkklmAbsou7B
opPY4Q7yCZ9hDcnlm4ooXs48cITBneT7uKZeNb+bmZC3inmn7Iv43cjxTNSXMEumpu4uw8ieO0ZD
RmYOyuLdDt8LeWsSHewq8tlixwrqYa1El1h5yhHd44LE30A2C7U+V8PcgnKpNYdEl+izJqC55VkS
p0CB0d3LK5MIKIdQ0INv5vumQVeCll/Ul2BI52m3FamyMGN/4fqA2riC27/M5s6tDwNOwLjqmefM
yBKfVRFCK/9RStGooCBzlmX0DPq/LrDXE7try+Y0xFlSOOdc1WaNv7JT6x1ZA/gTndDLahGTLaEM
tB2qoy0onKjOMlqqPasmrPRdma1DEieVkOE5DgP1WZNvjWiNcfx5dWIyGGUySjyaNmrN/3s+B4Vn
tHEe0G8t6oNkeih4WKb1fjyigbjh/9VdFhBPtvY3ha/+Upt9T6clhI0l5WPtxnAI/KeqHnmVZzlM
Qmd0EdEcx+lnt59tuAE9licbmWzKYeyNZRup2VS6N63iPS/7pEWdWqOKIOZ5GsIb7AHMShZYq3Ot
nwrkT350wfmBVHOR+kCX/GyKoVp3XkNmmHGAEJlV4aPVo7vbkNTzNbRPZpHgrIJywkTfhyyp2fmt
G9B3Tw7PGFGJpqlhFr2qNSgsGpKP4vCBOvvOQRkyNabK1sORhT2VZjlxVkxgZj+XU9+4GIWuoL7T
DcTKUGOu6ikR2F0+9DW5REewMB16MZTIlfoVu3T+yGRk6mjsS7x+abcsYcGC3yvvW3k2NE+NXI7t
H+Jcf/5Mv4Wy12vo7880Pqm/7oJl6LUS8H597+lYHeXpICNtK5YWlTpxeIy/Hn2bc4Mhria9JN26
gI+IvAn+/fzGJ/mm2vzP07n6TlxdaVy9k4IHA2WcuqnKdXowGHl3c/hQzwat9GWjbYJDUD1YzIjp
/ool8/KfP8VvPsI/z4OcQQuCArc5+eo78pF5ak6p9McwgG2xGIq5k2yDnjp7L1WrxHoPVIKntyD2
GRKH9dStlomx6XF+Oi/wmgRGKPxMFzZmw/5FTuiEJEqas6Dug2N7y7H+e53+9Gmvvr0sig2951V+
ILqxepeyo4AG1MtL49QuQVHiYZfnxpdNGLJJZ/we4PIq57iZjBbsJ9ymKv2wetHlL9DHdYarmHrK
c90vYOiNElxCzJnc3DFMy4slUFPiPWjeQB6V6Hbf+mWUb8DpvB9/PftrBQZlmADqlO2dOJoWCha6
DAJnaq5CpO5R+9WSpK5SIhNoF8TLAgOv1d0DHwiZrcr5p0uJl/qEHSvaOpP2dngHNUFy6InnCg1u
/cyXKVsvQ2WhFGNAZ4UQi+uJLs6DwdyOgbI0iFXpINPSaPbF8U7vm53IhlOnrdwMlXGubHL703TJ
0RJEU9c66r+Qk6BZ9ZL3XjVfcWm9F79Swk86O14QF0sEl7+1kmLbytROeOSaymUsQzA13mPbtudY
x6Fjm682Q1kVVUlCLmJm+gvJvUuUo+AVkJZWhM0YVLEkfXake6SPDWW3h4He/aXaz03M12PakJ5I
Y26pYxo6/8defi0C8luJushth54tLdNy7tSfcfHg6ksHmoyr3YVyvusjRpUt1Unyy4ICTRb6tArw
ncbuMfbSOyWA2RycGu1QgpCy2pNRMW/RQiJjkjdRM9d1GQ25X1zouZUkN4SM/1IyxiVBkuOo8wfX
crUk6iEq9ZyctH2OmX/UWWn5ktBR9OcLFf0XiWR88ze6VLd+5lWTShYDSg9lSA4Sd8x8uNCQASwG
hTGFPMfd10hv3H2/PxjgBUGJAWfGf/13Ex7ykOyUYTSX9vFKRN2CmxB0L6/7JUsbHLW698VmPFFT
+gKkI+RiViJ3jA0C1S/hsDM0Kg3XPurRjSfx/enw1we72pMLoRNSXjTavkZvUksvCKNU5INoFYqt
FZbzNCHFokLqJ890sSnGy5fHrfZ2y/L77+TPE7pSo6VNIwquQaDFklOkftXyOoBAQ+rRqQ2iVaHR
xIT0124aWlJC9KtMwv4IYd8Fj50MezguQEN+PirE+DP/3Xz/fKartRn6Rp77cmXte0nZaLKOEEJj
xPuhJcybO21eUk/1VPn96+C8laDy4pb3uz9Yqj8zuhMdiAbCabdusnYueeiz0XqA6lEGDcYiIzdg
BWk2HNpPk6uZ6x9M9dlpGasYBpsUTSMkH6FMkJnncBRWYJfvEuq/1mvnG76bT7cz/MlEd97jrluq
8kusP9tsTLGBYSinccqov6brSsU7ocz4+dno4zH507O5eod826qaJIK4WaGztZEyFfGl0r5s76FV
nmzvLQ+aeYdYxJHKacZ1PJdfRLyEFmcwY/KOIXQio98Z7kMvPjBy9GvDRF8odiI4u+5WQWmO7Uc/
6t5WCT8Sb51Vb5IGbfaxkc+FubY0pljR0q3ObbXOzBvf/DdmoHFX+vPNX/kbhNYmsie11l7Lnur4
AzrbvLQOKrDHEWpKwkvQTSL1wxmGeWxioC5jAuFdhEQPvRuPmMcQe3pRw5XJklnfH/MR+5i2S5mS
JnzPPX1RVo8mkriWkw6tJVIOsKyxxYzkRtt6XKM/fE/XsbYQQ/tU74SxT7y3TkaMg6Bwp7O6QudG
zf1/VFb/e2jGVWWlEaSq1LkOhLV+s5ETRXzHCOnKGhYGST1gLEiTncQDepQasVlWzaNYX8QoYsBk
5qTahW+WxwCT2B3vdeitSUe0ioN9OV+l9UvBXGxsDITOXYdVvWxvPKhvNyCitFWStNml5estGsl0
4ige5rZqWe1C95hJtKQnYwvc+kVr8sb78+33Igg0xWJlgW+9WmFdTqc508jRGB6HBViHgSwS0kdo
EupvTbsgXs/Ol869gLQ2vj6luwL/CN4NxpNiHu8GY9Mocywd9wnZ3fLeizcgwRxQNO282UvGrL3z
ek4WBpgiwfuxFdAi9H0QnjpMtfpoGNEk5O1vzo1X57cZ6p8F979fTMhXIzARZZHZxk26j111EnPh
sPQxF2lA1QgmwwSU68erWtrltINM94OdfZ4HkC2DhxZcBjm4qnnK62LWyrz9EOIsf0XcihwaKJSF
2i3Sbh1AwUrkbJ+gOfDMmaSQKMBeqslr1To16XtXA3yMEVJQCDrJL81sp4k26wPnojiPrbuTGUSM
XKs6X8nZEUnwzAgPlFy2TyfmPisg0Rp4ALpoZwfUqDruHwQujprTJGtQHt53xraMMaEnOgKSNzt+
cVGoVf45G+MOrJ2VqEtv1HCC2ghCe9+E3br0u4M/IL7MX/JkmAUiuXGUf3u7GiGYFnE3qmVebcjF
oCppVrvJ2MsfI0UsfENa6dylZbgc0dAaPYGf17Dyr1SdXfLPj7Suvmq7FcXgWqi3uc9Ng5kzGyEw
IDCWt1zAxrc/CRf+aMFj8nY9elOE3PC11MZxSI/JGach4jCBTi9YDQTAwrDc5KOdGyV0dK/8Rn4g
Ea2gHKLyCLe+QQoD5+IUJXC6rH4B8vmoEe98GdbSe7Fw8KSQWdFAtOfoQbbX4evwObT7ur0vnYWf
gwzegeMptxn61zvEW0M72RBwHJHVxwBbCmYuY/exQTm1bgXv/q5//3md/vzmv7+Dv67vupU5cupE
5j7CJVbEEn1rmb9KIArAl3GuuEy+SwQHdkFOJ1llvUr820nGn1w3l1wllZqWjFY8JZBUnEo8hF49
83x7o0KRL8xFGiz74qBYiyB9b+SnWoBxcdFTBKtOdTfVUCw0UdLkwRaWHRRuAWSFGT2Am95dD8rF
9N419SRIZSf8fCxaXPYyCW9dZwGmc/cZ4tfMXavutmnceaqR497ZC7kg2ZcGXEu8SIgoQ83X3HMq
Sn+zQYDgHRSvRTM6G6JXBo302J+IoMhp+zp9N6/yB5qI07q/Yfn4hvfLcmZmP7oRmN7/9g/89ag9
tSmTSgJXn+hkZQbWKmyHiQjMRUBCpU9AuOms1W50H9XMSZGG1gi44OwxhxnjYAIRvqo4vN3hPk4H
IPvP47/TyAhOR3iQCuqdkIf82ccPENN4x02S0Vsd+HZSNFDcu0npMcHudUN6qtvwQaqGiUp528nB
eowkiSjOSTRxUTA2R7gUiwRCiSYIlkg/hnyM49o01BmmzwhU2QfoDDQ/XIypWnbTPY1RNAmBAhL6
s8YKZ0KGVMLWV/Xh6ud9gWvbd0XHX0/yal5KJ7NPjcBLDvhEJwmRvPQUxyzirrFnFf3I2ovuY8jb
dMeAKg86HZUCH3WfPUgm5vq8WxgMWosE35Rg8OFCH6EpCbckhJ7AQ42VjQB+z+3f558bE1ea5K1r
CFUp5iFxisK5SOQH8491PDfbSZ4qyMw5/YRCIM1Fq+wByQ/giHSOu3X4JCNUUepJ8qh/qYwTUuik
DETHPCKrJoRR5Zn15h0RYXtDvDJ/V9aGhTTfZmHQiSdABjxANJlbGmBzgpfNGgVexEQomg1SdQjQ
8PVcFiz24cRSjp4XvGeDC/oJtxN0cNPAE51aczFO5OiZJg0yv3atYYHo37weeL4s1y+aGc+sVp3K
hrxO2vapsY1XFX2TT0vESOjvE+8hITxLgq1PS1iPx7lzhZJvX+TY2dNy2mA8Hax4Y2TBimymzN6P
z6dEPyak/qDE6UvGMwhQcul9fCb54m1c/lmJ2AqVV7BI5YLqo5ioQTtJlRbrxl7OrQ3Okg5XncGK
Cx1nDaYQNky0THg65CANGq797khs0GkMWmrRLHvBQ48gGFvYhBQJm+9vQIOdImorm5y+z6er0u1n
a03EevRVg4nVO3VHOubcin6NSdAqRjoRbKKBsoBULShhc6swTrrtrAh4qEjflT0LneUAm6tdhs8F
Pa+KaJOmyzd53I197jJ6iBpj6Wnqk9UEiyTI1mg2umSdatjRvPSY4Yqr7a/cQKek47XXksMo3+ii
L4Wpb+v7KFDqVQZavT0XFpRUnkEjEymXjG9y7RfPUTUi0lH5uF2zrPyFIo4u+7Lnr12VjQKSDQvD
DD/jup0ifu2YsQnGwybxRX7IA2yfVfbCaVU/ODrGYY1PJxaDqZDFsY5tDHNUx7akcdhXG9FD3gpg
W/GXUmxDPZgrCU8mnm1UsQ6TY2OwMxf525hGofTzwMfhRfh0Jx+D/ETP3mFLo88wReJYINpw3PxI
VjCaVCuDusHhd1dH3sYzNXLdBo5VTsQYycBIaTraZFCNA0ADzwt2I1CM5EeRUqU30qxKoQ1lm0wr
N3kic87kjLjs19D54tIeqfZHTRskiZG8Otpda9lPcZ/eEeLU1YjPGMaQn9PcyWSCDKE6bTyGfBiX
I4Gfh81lTGDijMcaXRsXi/nRWOr8vJ1937z5aze7uhkYZazXtZ2YY+iskrZ3SW8fEkwupHiR+ris
MS+oDig44e4j6axyYDnml2spUzH4U5VYbLcmPjt3FlIvI4tUbty79PHn/1si/Dm3rno4rlW3umu0
xtHbwVcHHWIBija38cFrUNYfs34bbsMN85459z9lk2oPvDWUU4guEbYjWbUWAi7pbppAHXlDb7VE
rhPOIvSNSCynSrcZ4E/Rgb2o/ToGMTW5xWs2vz8wLPJDNIt7t3rV/elFrabCyI09WXJSvmmIY6ow
oNoEm+491cB0jb69NtZqrSyymTAg4nI4SuieFJWUHjtZNH3yUtTSI/8EHU5cFJVzSIGcaebeEaTR
ADJ2BFYf2qKS2s0jdtk0Nl/sXGcnT2eqli3dxgPExgubHmOiH8cJW5SFM61kaunFk1I+CBeNefTV
eqdETmZleFGUDoYWRVngHSX1FfVUUinLQMSbpGeYnz+V1keXasuy00CsnaLyUiBuNoCO1cFGuOzI
AcmaNOMd1IJObtxYut9eMs0/j3X8+39VNBmZBrLjyChuSpc12mHmXVW8u6g9Au3x59fk93Dr32X4
54dd3Wj9QfFT4askjnKE8/OKWEbgaKFrXZT5WtaGmWslhLt5ExMbUxeOX/Etl+f/8a7+70P87lH8
9Rtruul5qcztnW4B40jJXUbScwKugz0yebQJWMjeYaWxGIwdL0IluVOp46YmX9j5UBqZt+ZNtx6L
djXDTYbQzCrXVPdo4xYqh0WIxDhSHoltXfqQ2eTmKSkfeDGWdVCuIrvHxZ7fWAfffwjrNzWXhBhZ
u2rNmL3KLCOmNRPYz7FWPBbtMu0BVohJq1LA8g4J0fD+43kUa18HTX2rBf79JMsS1KOsOjr+V6+4
oXhxa3n4zvOi3QmVPCBmCTbp1c0DTnEvuGui4q6wL5J7cDFwGQ6UeG2XFVA0ORJb+4zTAYUirpl3
GeiNi+KHVhz9rCg7GIiJ3tv87Dbg3j2ip9IpDVC6K9TSu0Bbl/T1TeT27oNJUyG5qFg03SbZuSbj
frlg5nP8+WX4Bv7NXeKv3/bqzTORiHZy5Zv7nAMsVLCShbueVenR+nis40PWefOkOaR49OrCmxVw
2Pl0QS3PE7IGxWOuAwQhIBNF8TTsuViW78J76vXHCpFhzssF0KRT59k4LfNXivkeDTurRK9vfMr2
c+4fhsFD6QP9kxhbagBbsleY8yvcMmnw1pGwJoJtSj+aOTD7KMaxYufXXz6wvgKxFn5An85z2npz
D+5WmQUL5JGznx/S9+PAvx7SVcsi9S01lJ1O3zcCj0wBivIrHi5eQGBuTaOEq5WOrLIzJfK+AnI/
t2XUTvmFOlAXGbu8zD/j7Xy+RPpaSaxNFbDAP3/G70S///kir3a1EOxSSQ81OXC1aBnpDZT5eUFu
i15uqGpk5FAa+PYhIlIJtYpOgxIjwRjR9fMH+X5ns+jrGJpMk+e6r2a6Q0wuWwUWlnySEnvZMQ9P
kXtJw3Qu0MggUamZDkRUqIxJ8tzZutjV7eJT6PVMSJ9JG0yDOgP/ot1o+X3j4h8X+5+PdrXFxbmv
OgUwB67tbxIBA+PlSnLo/bfHBjcQlW2cXLid+rc2lZs/Wf3vAVdULXEchmQdOj1amPxoAPtdLK8G
KEvm8OrwPtlgmAQel9Ra/PyNIPn+rvBCYs9/ULSq1zGZpkNKkZO1hCbQ+IIxqlB3jCPMTjw72OgM
eRuPbSEHx8Y0G3MVUd85ZOToLY0OmoBJKjuTpOILU/dE4xkonYvuowjvSn/jpG+MQe1o40ufMlhQ
bqM1vZHU+yqYPqUeRPN245Dvxd03Pyhc7rMVEqUFXYUK2aFHAnrAoecWnCljud7v+wQhLf9eLgh+
tLqtHM0lpIsxfyISY5HaG90g0lSO0FZyc+TW4hfGSimDlWkvHG+si6RtyBGhZJjuowe9cdC3nCTe
yT54EyCwPGMRRc7K0bpdVPfLTI92BFXc1bGBS4a7IPnultSv1WivkVOCXEpoD6Q/hBbHMYZOjHfI
cFk3KZcKSXsvSiZuSFTqiBQTbtnYHaZpzpNJ+ODcrQWShfpSWIKf9Kg1tJIkfz509ayWiQ9muM29
Vo+yl6ShZVWU8WTQN3UdHEvlrTfqSSS9l/Kxr3cSroFF7e/97F7CXWODJfDx5HZAyOKGTVB5D4GQ
EL9ZryTjVizPb+rEP2XTX4vo6nahhIWVyH2p780SSyQO5BpbJ45jUeEAHuhcooVW6RV06A+wotFz
TGuAYsCFpOJsaljO+KbSCn2rhn75zRH0mujG2XMbvVimgD5kgdkhZlxcY4BYtXgfa+8eXkT/DME4
yty5TmqLh50mcn4Rdu7V53bpRh9K/+522SoW74jEaW4+4LwqiGumQkaMl5Jnnjf3PrVrBlZacdR5
Hr7GVPDRfUYis3oapDOx8iGSSGKicut5iDD0Hgys7VWAKkUlEw+Za4hBJtNRfTcMzNAeE2hOqybC
gmqrCxf3nNp9OhVwbfHihLijW9HNzfrO8pQZ2P8ZQETbnOfcnxvpgt+oTu4zpZk29frGyz7uYT99
TVfliyyZ9sCKS5/Ip5zdoQyaEsU8L6a3qaE3t5WrY9HOmzQtc0bhZgRvMjz71c4sV27yrjNeNtBD
NgRuKwiZtY0FzVpnj3FRiUSnzkQDyjXm4Eho92DTM5QglkAsDZxOpeytRPIR4rVOpLMnc8uTYZTU
uOeeVHOfqu9co5YuIOCUTnHvDze6gt+fpH8t9KuTtApbpY6txsKFT0Y7KO57XV026vsYaO4YJ1om
FZ7ChKJuPCogZpmBeqPiEN9diFRFHW+ZBLuRIPHf8yKiGRdHScVwCjV5PDy3aEtq3K+tl22UwEOI
l2wk28SEVj9Wio7z0FoXBAKGAyDP1F75LCxK0Z6xpfxoBE+t/Kj5JzUk+cw76K4G/iFyjY2vIyBW
gZXxR4TBKQpWrXNX0Lis6EmhhRxEs5KZG5AqGGRo7ZKlbdaMwSiIaQObcnZvKYTK9z4Dcg8wRL40
HLY2TBMEPc5LLbir5OLQxvh0pdb7kG0Mtj+v928n4KRaqiYCVM0wxdXJ2ieOlg5Wme6Vtt60aJz9
EMewFW/zBgg+4HQJbZMCDqPozE9uuus2paGg5Msuy6e6icDTntRafiTXNAXiCWikYI8Kyauwi4E+
k/XLVqJ1qs61xF5pbTltu2JZR+fcKJYpm74LuQZ4zI1eybeL8O9f6+oiRB/OUlNflvZMJrEyQKmJ
USkj15Y5P0QwMIddNYq5YVKHIuPVwdBvWqTuZrcGwDzIcbFdbyl/f5arnT8M2yKQelvaq/pZcKhL
Ju0iNZ+ofTpRRwJIttVkuFrKARpZPdK1SIxUaVGkU9ecZz44WJWPVkMAITE7NvqlKYrdqFUYPBxa
1kdrYUiixZkEUJXUelmoHyqySoU+bVE89zACOuO+d4MVq5rZsxNvw+7LD+GRDQyVvR4oDqgZdIVo
WGK6mmNmcCVgJkgg59AdtxD8UVIH5jTidG3650RbDJhCgIyUtIy84FQ2zixFGBPaSCR9Mg8Y/CgR
WZRW+Kph3Iztp7I8qD7UNTorhAiTPgLIzqjBFvnbuAWn89K5b31OgVLUOxvQKpcm/92QaTern72V
HAO9WRH6M1Hx6wxlNTX8U5/tbMbiPXwzbrW5cM9EOvDojjR4gjJfNIxnks9Yfks+dEYQTv3chdnM
g2NYdhgqumAh43PnMadM3gtVLLvgfoCTzmwSksCXJVmzponAE22U9iAHLy1TZIN9y+iOBcwg0zl3
MuG/9d3QvDfxOYuHmRCbkExySVxk803wiIVH71shYlxnNJtiv0Zt6jPEGHaJQ/MfZ6bhxwzNTiGO
uxrrCvGP89I7afbRTC4yLnO91xaBKWHtttR9pEH7F+9WKeYBU++ePCdzWMQRPBWEkggw5FfScbAC
vFaUBLSCFlVCf5dzoVeCqdw2q8BUZiZ+K909o3WcF7oAO9lu9O7cZhw3dAmLYIdsYlGlYioZ71pz
Ildm6tnWIjUTwDBrP3tL018Oq0sihyzzcfMW66F5LdRNiWPEIClaeYuDDgmVxsi035eaOo2kV9Xb
yOIY9QKxRXK0WuuVQJQi8MniJn6RReYkkPv3RntSINAHGjkW4hLkbwX4AonLaXfvn5P4lDbOoqXC
NtL7vP7VRyoWTdwKaPwTvYd9UGwEifKi20txuRToBVTvqy6guRglQI98GjGuJ3LVe/AZ6zfqlxnv
XUyqWXYaAnBVvljETALiCuBosZVDtgv/yQ2GQ+58WmwefMqpQVyejSs75PZqDzM9x+UYE/bBDb9h
SY8R7sZT6EK4tWYKwhIfMYbJqAnQ3sRBJGDmHaGqFFs6SRw1PhllwNo6jv60Dzw2uu/sW9g6soBg
QQGYutUcpwLA2bPCe52K+gsnSDEqVrx7xa22NHXgIIIcGxZmSZfa+uKstbGDoPOOWxIH8mUZFKvS
vMjIXWUWniFVc8sgROrJ0U6NVOOYAyoRreKS4Bk822lLGogBmwHBavKQaFysqL/1Pl1pRbFQ3IXl
mB/mAMcrhtibcgHqQKq6e7oITxolOa3WdOD+obofQS02fvEkdSEBFAF/JfOkRAcn2he4gbOSXM4s
fPFC0FaWS3FIw9cWrjsrSfQxqmSeO/6bLOkXcsU2RSJzg0G5XK1buXorA3+eMgH36nIhd0crfWhx
B9pY8IfuQyleMuy02KD3YINpRi602nwoJI3eoDoL4VZEBequCMyvpm6jpIRWpD81/iLTsr2eqk8G
JyDp0twnkCqi3NNqfnMesZUisTAyiy4ifVa/cfY5G41y6dP9nSwjbEnf+P/V6hxkw1wXXx2cE5s2
vFcGxKu4k7gPZo279+Pnkl/ld3UGTbmqupmMYU4HkuUxyh1eJPfVbt6LLidWhv5VfpZ7GdzyBqvI
TDUvAWVcRf/EVx6a6lK2JW7kaEosBN5h51cP/jygT+A3LvRim3fs5CJukJOLG8mrrtplmbtoPfa8
zMYmjrO2/BLVTq5HShAiNvx0gC1SkxgerVn7LBvT1WcKfrhaw9WDMxPSSYhnsq+3htgryp1aEHum
nCN/NHzHTF4fVBgheCmlQFtYtY+koBwJYSopVR7e7gLKWfzhajsF1KVKtLpOoOVrUPsQGgh0lgym
WHRRTZtg6+Ngc/Mjrxgw6MCJPhCGotX6ekjOxTgJB4ibG4ShMCeHFJD3S4zvhCl1D64N2jbXtl5K
cLeOF4z0FrM99SPqwkenxwvbavNBipZt73IW9BNfMH6zX9PwvlBJhS781xgeliLnGyV/DPNuKruf
fR08B27x4LULP8Q2yAq20DPEm050lwB7RwQypVPlZ6X4f4Sd2W7bytZ1n4gA2yJ5K1GiekuWZcu6
IWzHZt/3fPp/8OAHvn1yNpKLBEHiWDJFVq1aa84xQ7f3MEA3hyqQFg2wD09BMee/5gwnIdE6eW4u
tPZuNZ4j+xBEmAz7satgGOyacGVa9nk2kZiUhYBRt36fvcsdQSEQGytkK6RkmQ2cCU28mTEnXvJE
252PI6j2roJTck75m8WqMxXHRL771WvYvPbg5aZ6Y+b38tYpnxkNxJ6tJPAuI3o7KkR6stNhoitX
Mv7FSbkQ6d3DzjlN3lIkrtyeJx01Y+dmXrKR+IeRGtDzvnWO8vo6SQOnSO21HYl3aeHhIa855tvh
syohDkQMAlR2adnB0aw2FRHZwd0se9JJyMci1ZUSdTEyWJexY/jpuTIw1cqNq8+cw/w4ttwCjIkU
Q+xl0a80zT967S8tbriN83MMUjltLp1prNuufqqyr7p91ZlSWll64ls5GqqXDFex0uqwD41DpXc4
dUhZYTFPJBbylAyV5g2rETFEOD4IEArY6Eu+XG67nW0MayMefulCXwRdvDdEd/OrmUpuIJ5m5sHY
W60PcDwa6UMZQ7DTn0Nfwqxw8lpflLUNggwLXv9paBgv++YWVURieOVmDjU2CXYqCPYp2Fh7KXTk
WDoak9uK+KmhDEibgJOD5sjUB9JsnScKLGd8q19Ug++t7FpjXwmoikHoarn8UoFSD+DjhjYy4SFc
a3PPvPQB5WGjoGNegHjWpnpplKTCt++6lDy84qpXyx4ATj86bXsw/bPtn1O4t0bpuXYK/59vrrAg
DV5Fa7rA00McQ6JD2sJwYkKutIHuGCtJQQlTnTwLPdXRw01WEcFsQeUgHqtTbqPvWkSaTgaLV+0R
TUfig31tIXMRlbLuLO2kxAQscPpSKmvf8ghXc0K8gX2soQXa9+9RH57J/qCKtxcjeMc6zTZFJsPk
9Oq7N6hHJpDvvmftrba41YG3EWr/Y2XZeoyVra9x/iqNW2Rpu04Uqw4rs46VovONI9jQjVlK/B1o
W8OUMGN4Lg0Iml6+GKBggd2RASCyUOS448SUu7r8YpOO5UU69nQ4cjreKzU7BW3pxul/SEJFic/+
0gGIygaxixqKTgCNEqNHhUxgVBS9gTQa5s0ENrzwdHfIYPbpi4ZlZqzMY1BcbCXbSkYAcqt3RjAP
uUpOT3Nv8IlaTD9FQtXagw9spg1HescupbNhziG9iWAvT06arz+pqXGOxnYXddZS9hC3GUa5FfF2
VJOXIcaexhwVoqN66wGIqWgHWApKzdoHU5sv00w+KEOLjzrdKjaBZnTJcrX8kVPoORmJHJX5ZBhi
nTXDyzCaDvZ6KrTu2JVAWvzX+kZfZeFN7X1GQKjNo+jFR6ogFRM8H/KjpdE3KjPo5qa2E/5Xc99I
S6ClXn3NOnyfpH8IXinHWz326imJ4XzBopmSfi863KmGfelYxBoeRujq1o/CcysTuuXhPkoJnbXa
i6xz9qLLFgmU2PDURTMu9eAUZNYpzg+pvyuDG4TaYo8rNZU0xxidefuoxOwyN6x1b47LXjHPMprv
uoMlrTOcmc2Udn8rWM77EqzcUda/Lf8RyjEAT29DdGAhy9HcOzsaZvM6Ad2rxsS1JgmO3a0qCDsQ
ybM6MJDR/eknjidekTazlxOEwJVSY/RKwASkraTH6zBqQOaouKcVaBNBycmRYMCB9UjrP9KEkOfE
cGvwfpmdOSLw3amuMLwgPePj8ADnF8FPnK3SlLwyaSTVLtm0CTwicgusBvMiMV2+Vbx1B9Mr9/Es
T2mUzRBklzb137A1HzrdRgWI5Dah8dRRFppcyLawHAOhjj1LUdUCDQEW4PbHZzls24C/QlVoZ9rC
z2Y6Q4IfcVt0BU2BklI7OlITHbJwepkKAEiq7nhFslPl63DCgwpgq9yIkI0HkXkuI6ZP8neAXlUG
WIaH8nV1QBS8cA9f+mLx5b65i8U3QOOv84G/C7fuYXE+kNeZLN7eFm/u4a1e8/vh7L6dD+e3gzv/
li3cbgmc63DQF0i73BXs/S32+eX58PWff3D5p2755p5Lhy9Li0W7BtmP8kq9cq95phv9yNdsozyr
59iVni3nu1nUTrbwnuS18iNh0Ku307J2MLjvfX2RusMenh7Y4OZqy/A/4920IeT3iJ+c7Azea7My
3TllsXE518+xkYCz6qfhO3UQoi6ivbSb1Rzptm3Zmkg/W6tXVOXW4SvnfnymxArpyXyZsPSJ8ful
PECNaARkEtv9QWfR/tB/1Qg4dcfE/9Mv2H1VbgzsvjXF8iYXB4PGTb7C6+4dsr2x4osxdCxSuFjZ
pqaWZNzCJoYAOIdjkt29yN8GfNbc/BrxgSWUPFpbl3Ki4q56mARzZDVFbKSvSbRGFeH4EujNcwbI
Qgc5ORTxzsuCHEvNtNc9Evu4jwz5VyDzw2vHYiJP3K/3LYNKTNQv4aQhvxr3OuNRBUBFy4ikVWf/
usJ802hvaS9vWo+cz+49h9faE0ZvlcNWAIVUsf8XpKOJ3HZkEMYWkkArpSjDmTBHJEe0J4apZL+i
bERBMbC+KkLbkVhMyUXDIFurMQf64agQ3ymaGCK65mrD9J4CO0nwOSdT6+peugvai8FjMCLGKAvq
kX4FTI0hdwt0zYcHmosByjkwBzLWpBFuXEQqJNGuweDMikmUjRnDGVwlNmrTENakSoobC4KOf8sa
Hm3KheYc20+/5qoDeGXXZdsYbqEsnfJC3fuj5YxI8Br6DQF+VS2gFx9Vbmj9tBaPrtzshAboL75Z
7M+mXK2HCcBB9dU2x/nK0sIFspM6VbWvalziXAjGjSH/0iu0cBAzNvlPK71LCGLsU8XlG701RRKM
wRCjVnEMIRmjSllNrUxwYnyEBdpZvYuvC/aICcU2dftMbNvwSlHreJX6RM/YUZhlkjXnG8s6YmHt
0gPJw4eAjo1EVobWrec6PxDBW5uFKzKjLqoUc021tZKwaUO5N5Qfjz7MDJkJrZbvtAFnaihrWjo5
IKcE1VbYewe8bqsO6aXpxU+CzMJWUEn3zBVoDXqs94OEuCU+Nf4vGIHNerYWVOGrzZm9DN/ogywm
lbnIzGf2X2LkLTqyEiRga5LGRlRxwAc8RThe8zwxnZk4ksWyGyMCgJsACIYKoZCfR0I3NSyoc3tl
LucaOiMmvl4S3GusmJHBN5tXdi0A0bhFXhNi0uzT10Szlzhq2HoAf1C5ahZDComVsV6CD+iKL7oC
vI4rzQgGWn5691yPNzT326riXcYg0xgC9dOd/DQ4DSTUFnAqsFpdB5JOi/qUEYgJVcEDDouyoCcI
JNcvnvma+V86UFLlOkdDGcdG3KGlNNmZP/jKl0ZkUAVlL7XgFqC0TR+2uAYRnoxedwawAhZFotre
DdlY2pR+mXqUiNuMJ2gCkuvRi2oE1xNSjG0AYfEuEitfnLmQ06nqzkBJMkoIGTSs/QkRCIhVOz4P
xlU3cbP6H37MpIkZLIiE+j0oFacu5+1E28fKLWKn75qtCT4reUnpBSWBq3OJ0YweCvU9id9GOizG
tZlAbzABY/ouIxxrtEMQnwjiIbAzP0TiJRvZI1kaZIjXEDY8GilV/j3CbQ5Jp/QVwiHJljQNAoJ7
ZYPccWCMN5fFU+aG5sSx5zMXr2zi6zGfZnhG6ATqUxrD1U6P2MQUDmjVNrdnPTB0V3VvZo6G4pe7
ckHV2OYfscluUDUvegXsxXR80x3p803q3TLSbzNAi2gjezIZ3g4e9HdjXWBczPicqxFVHbwwU9cW
SupOw6PqdMSUv6QBS9HQLeUyZXFX6QmjRLacIphncD4PDFwvj/BSjuUduHW8ukGMmDXc+NjeRHMT
5rs8sO51oZPxuNJHHMsWtDjInGlahlz7n7SEqpKKc5A89cBNwjC+TNJ7V8GfeO3A0AfezeZAMfTE
eot2lWXakui+BbpkYih2khEtWvI3Kraome2UZ+l2flwkoJfwgEbQSFMeciw9pfSxErEK0Zi8Nfy5
GJ8GDYyN1Cy5OkN8DUMWUAqsqbiWInBy9kBPf5vVM2Ccxihf6+E+Zt3Ba05RivEnNxbdEO+Zb7bR
qzdPOxhVeAGZVgBDsKSi1d9rYL1VGjkRDOjWfuICBERaRh/csAMn+qCGYsM2XUenyrtW2cMQjin2
AQtOkSPgviT4p/wsYRZKC/BLK18sjhFp8zVJ/Xr+uFXSeYLmZ/SOdofimB086YEkjw9sbLuimvDv
VmcNHZFh5LemPcjTD5EnmCvDUt1asufi2Mjoxha5tbTBson4J0eV2MvTbqqJl57EaZxSp84eVm3C
wzFufJVb1ZhROS9haeZkh2y5p6wer1Xx7BE1Ow7fbfmf/lJFxzcdfzoF71dMraBrjSOhN0tJeaxa
Tu/hzPDeRIV9lymGA/S8ZWpzcOrAF1gXnbBgyIZHX6btIFnPIjtW3F4jVN6g+JbI5WjsKx6IvcbW
lgzCaZnlQKHCFY/L9mjOAwwFoCBqnYhlOIVb0/UAvYBDVQxCvUSsa2xBMTKJ2mJLZXaVU+xkmFrI
oMV4bQ0Ml7HbjM3G8vc2d0WC3qFqqDbjEom3BogJtiq8DN13Kkg5CkmteleBLaf3HU1w01tarY2j
+s1TaATsJNPZ9JPvfAy3cjEuCdDe9aaFH5aYNQEGDCxBp7ZLy7D5lRLLoqDktxyU9vSoeuYZxLVj
LOCozEm/SL8i5veJsi5FtyIFByB8BwxZWgD32Kqj8mIAe9Q2Jj94QwnVWxi4wTMBSwGZD/f/bqpU
2iawehr9VvlSdCZeXQ+AsL/rG+78UXeNlN4gjfsBcTOt7Ak5c4xjvpZ/VEaVBomHNRpPoZyHJDm1
AxCZlf6rMXYSqrQ8658U1UNZjEmRw1E0AoWyOvZ7sznpGQKPUJ5zFyLlVxE8GA/q4TEFOz4QrDxJ
2t7q5qhVbz+F5NoCqGFK0egFZ85PpT9oQHv9DmEHzEOgRmMK3pmKlU9+7Uv1urbkHU64PeLOKZxc
CaXlUL9GPB3AWVaa/Mhg40pJiLIkWSmcgAp73JTi16i/onC4wmPLw3ArSpqYcvYc1MF5mMfFAV4K
/9nED4iRSnLkLN5L8RXW0KGQ7hVD+gCoRXWILLrjp5zzTpIdM94+MdWVyZOZ1mutYFXyJWT0CYfx
MdsYdHB7is7AatYi481VhNBr27mzlGsWYSDwzyZWbom+5JiyMpR0NAl4rtaZfhzjR4/A3qpH3JTW
qr8rCRJ+il0dUmFerznYY+TH0OW99S3QwvnKcfytAYJ59SORok1JiTHbQTCQBDwt3Lpz20FOjF3H
6bKm06uoH1P33SjFp8lgu0zUo6+njlIYT5O8K/B1zA4l1aoOVIzm+OT1VOpQsTA5fVotOBIfXsqU
Ip172IhdW+lS5DPZw1z1eUhe98ObnFi4Gtnck0bxwWuodnDxInKbJcXVwtxVaNtqFA5SvG+yfcrN
OAnUktEhSLqj3xwEvVersp+08kYSmmzBAF77oEF1B1MCq04XlY8iPqPu3kpIQwRAMauQ4mXqY+Yf
aZHFJlxrfxOnxkbB4S13sdtyIs1LlSa3LpY+uOi+5wgLQ5gdVJ/6bT94P6KFr46jcCjBiAX9to7t
2UG6TXLzMGToLix5O5M3szRGGsNjZJTH1jNO0JQ4hvCL1qbNHIrhqQLywlxi1DEBP1T4XdQlEn0R
z+fz4OG/p7mOb0hlbhp3zwbKdq/Lr2qcrMYx2AZ8JESRzpvqwBglvSQmJIsWonxZcWpvtkoe7XQD
rZhcxlsj9OgY1K/y0OKo2wZJupMJiMuo/jygub55Ey3xheDY+9vgs1/EKr3c3JWTm1EZlwnIqRx1
SE1k5IbJps9j9FzTcxqnl0Dd17OGgj0rhthVcLazaKvEyNCm7thX42GksyZP66b1PgGwbXKUSV0U
mYBKKHUsaIVsn6thgoAdIzVTOpJe5EeU9UulCl7KGc7RNG6+taKb6t9mEkQqDZRYO8y2LpFWjsRV
i+OUmu5THrJVbsfbIOoCvjXpKwNDD3vcNs9Zua/1gaBW+qnJBdAqhho1QSi4GmlBD8OtVr9roP6i
REzol9IipRFotcemuYzdMeD5SqPwo2dgbrm5PtGd7WHUMLF8D3x0SJayN4L4Vc+49aXAZ3LdAj1X
A+RSkedkI10cyDSLTKtPOvAlFDhTWGyR0dGKrWqnAGzh9cjOONuX6ZvWPXR8Rdwb9sDtYOBkg6ll
xK+mVfzYZbSTRxp2c7Ak25ipPRltyLGV2LqcUDpDgo1jBZLvGMkswkK/QeABTeoyRIAYOakdcGOp
fEBhHxHW0t3GfnzxBX0C0Xcsg1FDZhrxf213KxrATbVxpyoFYMBibqjZMZqCLz9TAw7Qj5JyeHpm
ZVaS6aQIxgS1d84j1W0kMJzFZzAcK7W9Jrnyn1JBEil9tPg+BfEalfPJL7Xn+Wbr4J2ERX1PfPQH
hb1KCXzQDoMAd2+fNMPemf2mmaHiOH8NawVqIq3O4FPyhz+EX3RJtyM87cKQn/RSPmZLL7/LglmE
7O+ZQqFq/mlz020Zm9qkkFjenhGOm7QvlknPu2WG24X73jPoxsmzLBFy/WSvBia/mzSaXhGqBd8I
pScsrpbd0y1jGIlUvRnAyKHLAEshMKzxtJMBYnveKjBf8+heJgL/B0KKafHBHLPXUfLFMUt6DguB
WnK69NyHMu13w0g+E2O6zP2zUYU6ZQ6rgRC4oPRdpDZurVMYx+VbzGYYltOmr6QDZ6OFNPowR+hE
8XynHKhmxYrfnZLKW3OPwHi0RrB2snc17fwnoXzMc+JSqC90ECGld2mxLmNyt3jrxmzLTO86R6oR
p3xP6V1BME7C6SxCJpdFvw6C1yKPzsXQ3yTjlKfENSU+Ya8D+TO8cDgNSzM9dNANZWZvCEsUpCO5
8hhqqP8MXtjTyMyrVwrtA6MIvpWx2ZbEX4A/bkeKOW/ApjlSkBnScRZ2S2APrEkF8/ea+mKtizvO
skVeohOy6xWZxLeYMByvJOCi0TFchU1CcsDbNJ5iDq066hPB+sjQGjHKmg+nVjaq91aO/LCRuqZn
5YyVfuKTQ5EYjRsvupXVxRcfnrLiqOaYiEoT9VWOAzeI1XWljxdDo6lKc7acVySQT0qnOYNOogdJ
MlltP8fs9gUBE2lfuLJGfo3G+e5KBvpGlYozmTiXYKo//cB2ItJFRS1WwvqFx3SB0MfpvFMPR8TC
8h13MrFjgLGLl06v93mzs827otdOENdOH7HEGurejsc150jaVJFTcONAo881zoXcgyWRSpUFM2ta
HWlxhLu5yhiSYp1ENmcZ62lIpbXtSYssCVapbW99Dmwyl69QzCff6lceQQ0CNpHvIe85agrVIQZw
FovmHBGdBQY+4kmFXgJtfmi2tnQfGLWan3XMmLK7K2Jal4wxrP4rRAc36ZfILBa952Yqxg6qeVrE
GflE3cOc7jGPT+XBTcVGbahXOwfUN37byXMYx6TTk//KLkyhUxCGyngyoj6ZK3gBnFKgbzB6a5lG
tOI8lLsK+VJC2zDYTDH3tGgOWLi5u5XBeBeZeZLrxpUQrhi4K1TErEP3TLMiLQifoXFWJsOhgcOs
0ygyxguOd0enBKseA4fwGCVrW3Pct6iC29GZnYpSR4hq9ivy71p2pUOEbmXIp8M4vZsa0hQVwyQN
3tlnSgqrYbNi0vbMYH4RxBoy+vBpvQzBsKXXk1WbCTrLoM4eh1NKkJZWOCni6V45FgGdgGDZVUiA
SYb01xWNFMpsSRk+c514iuzpz0JAFDx/kan9ppmUPbqH6qwxskunUL+zdFyJggx79XPErEFABh/K
SAEfKTYB6qajj8XahONChwlKNyo2OhOULrOWeU5XLbv+quXchzqis/AR6kewwEuJM+BIqQkITavA
t9nekumoGp7S6KdAHtWb3VUJy7WEE0UNTdCzBHnF5DHQDxjk53g8hv28i2GySZaQVJekRXeqgSeg
vupQQn1kOEGfngtE4/HKNuBjzuuffqMbPtIlLY2J/WVXmac8ItgLhctIEyfF05pE+YoTFCGvCGFk
sKM0ZSG36gjhYxR42Q24mRN5Ytsl+0x3GotGbbRJCAaUviP+n97+WKpTaXRA49s1TstTlkGI0+np
A6UeM5QuMeHV2Tex1/iYAJ0v7PpZcG7Ls/wv+te/yh9/UzG3QBgmuZ+gfQv038es3KWQT+x9Yexh
9foypGrgqatAITDwkEnun+8l9d8ME6j0TVpjSEoV+Tf1JUjvYFAibAEwShCT0DSmYcYwvXhqT6P+
wmgNMPRBYZVwKxNAwqJ9SdKNPh+rFol3RoLYA444Shkq212/H97//P7+Ayz5X0Xm/72/3xSZVQsz
y9al6WLdgq1/mohgLI+0weNNwDh+450HYxUHR8roUHmiZwRHnCyO9rueqHh3w7Z0jYgJBYDVr/Gm
wVx618hp4u5Wbpl4lF/SLRzXuv4dNxuOReX6h9FDc1eXFHjSpsXo7aK5l89IXfJ6m1Dm31nvPoS3
lzgYw+k4SvG2OZGpcgMYla8NZnATY9xzdYSl8y7oOqpEUVLTaQNCtcXwXtt/Q+H/62qgIlwmRFPR
/odbpPaCJTIO5QtLGE3M+K35ig7VVuzMJ8Xx3os3MEWYtfwdWwThDtGb+qL+4jDNeqWvph1dcSe8
MsMO6GU45Wf6Q2A66dR//iD/JYfD0PHj/P93+T8QIhlusqcPjXEUslsRxjiAoypNnHj1h6qtG+O7
kA8aLcC8sZ4tEhKSeUCSXQZ88VVQ7FQcXX95R3++bob8m0dqGvwMtXQE74mtVHW1NeAGSN8xraoF
w2Ss2PRodsnN/Nsj/2/PHIEklkp0vW2SzMHy/g9HLPh6mlYizsBDyqumJheMFUoPv5EPQV3g6GuV
2Ox41Hq4HHB/zfAYMLQopGaNnf9YoerlYGR6f3tfs9z/92ftn+9rvmD/eF9jY6ch46XoUDYfWYuo
ByMTvQpJLomvYhSRXZrK7aqlKZ01ZlsFQFBcAmqfrPigGmZ3+hTRhP0LqfFfnbL/fFu/7XaNZBRc
Q1k9DhWDruBmQu8llKBAlm5MzK05uQGx84lMbaQ50+kadX+xmljzJ/I/V8Y0bAscpqzp+m9Gichi
uK5rUXFsx3Hd/iQxYW80Z2kjm3p1sXMqBFrSlSCzM0cypYlNK/vMcMxPKct3g/otB82mF7AJA7oM
IZJKtFgJ2e5Tbj1HVNR69q0JnTC/8TlPQSfBG6sOdkJOJiGoqDONkDzC+FMxkXF2Ly0yuVLUrmxG
K7uZ3ofB3Boeprai9j8MtG+0JOmCp8m+MtRdzoDNU+7T2F2lcHqzVeM76lmsvU1pEdcDh9/TYRMI
GqKZtTRH6Mwp0aYTkEu13zZiXNtMPrtY3RWD9h4WFWRksCBe71qCBB/i2AuFpG0PzTvIWOD6a41O
hIq6/PXPTyxSwj9/Dr+H+YS+Gmj1OBnHgA4wsUoxI7BQ3BFAqdkXmrlCPURV/9lF/TZPaDtJ3lZB
txtzuEB49zUMEh4snHAMBbN3K30RxC1JxW1uNht0FfASWTTtY/Y2G+QcQ1uNI3QTfkQ109jXgJwu
a7bYMXfRgKcxlfFTy6ntYg52gGVFGqt0yJnBmrU7uy1LmpgVZ1Zklfuom7GdyOyS3Tw51iA8Z02w
jwHrZgmJJabC2Opb1oEgCwKQf3HLQfiGPV88daO9MKZvYTLPIOVsOnV0juLpNiavOYIBnTn1oDGX
+ayMh8fuJ7C8ej3idROudR1yiJ31cnQbEX7U4zddG+D1Go04m3SyYhVU5HFi10oGC3b6wywvFEiR
8dzS3C6ARWE5frbbdicPSMfRq5jo4Fd2erdCGbyJvpa6ydVN+Qc5zyY2AAx60go0cECYSvZOLEtX
qJt02FqSDcPvharLQD6d0Unj9BmS9xhke9lntR0ayjRj208U08zV0RoswnE4huIzMDzHRlemks+A
imGUqpO2p9pv0G+O1CS5xUzcm9Z1Mr1p+JOFMNaKJpCwlpuErIAAwgEyoKs2J17QIw+kbNWOA3Hh
PKwt34cDWJpUkGdJMioYjFpjgxGCx+aZkrkkfkQrqLRjhkkw8bQjmxLTtoq6AsdciIGoGpwwbWlW
0HdJ4285GmhoDtss1UnZSRyTIbMIQ1o+t0I9e2nojPnBSuKNXYTPfpO4SXby6nTdpL8y6ElRRFCX
6a+6fDcbB3l2kQ7WTPbaeCdQDxJd0ua3CuygOrpzMq5MV1CqzxYJnwOpYoiHdPVqBb9U5Bhkts4j
afHQiUvtEU300LA8ZKC2l65jYjCTnosT6w43j09QiqcvI/sCoImU1AePlDCe6L6G7QGN5yS+gwK2
Z7IE0+Gf1Y5Gj0erCAxaeLLZKrJmX9o3tK2tTQYeZ21ZebT9sc+Il3iNmWfk5UlCDqUXH4r+SOpq
WesThLhnWa0dI9YcE0/u7H8fhtdB/9b43IJg38evggmMXs2RH7HRHRQJADU4lPxE1JOFBPMRn01Q
OnS1taihcdAyz6GJL69nLDQEzF3vFzszZuWcyndVk5+iedRnIfuPdrGtcs0sb6ljgKlvNOSWOltK
UwbPFRWBRp/ILE7d6B0E4P2JcbhbZ7dQ/ZFCRIxVutXtjdlug1kQGLpBKa/pwI0c5UGl2Sh2Ao4P
CBtqE7j0A326ra/V+m6o0McY2rakvXkZ6yVK7LnH6pY1i2ndretRf2bX52boYe56awX7bjDkqyB8
76W136ebyq4vuu3a0Gw5p7c/IzKUyDjR0KswhiGV7g4jwmLBCi1lz7FkYuqaR9WqmwYf82CpRLuh
JzBAwSn2cUQ7LMAgjgqAAX+m3mMe9pyno6voSBpvavTkcbJPco3FiBTjptlIKWp8chqq2r5oo3oL
iHXswuhgkFcVqe0WkNaqmei4oQke9PkKi5OSv+KYXZYQJnIb03xDtHh/4DrR7F9LE96Z+kNP++Ws
U40KmeUmW4fC/9RShRAkd8SBCAzKHvqNL7o1amuH2e7QKo7K8F/NxrXhfRoj1uT4nNnksWBtqrFY
s3MsjOGZeUtEnTsknDFtAppRJI0CV8b0iLQBFTvlM7L51j82iBsao7kNaKt64HohCIRYKvnfybNk
ETCcvpkSVm0G4UGQvFCL0OLbTVm4VuWvCF/RhPnEIxKt83nh3AOqOkNxaDIMCcrkyvHRxI5tclVM
g3BI70UaHyMyNOuTbrkCKCX7IWFsC0yNOEFCyMK7ICav6vNtXtn7dP7GnnRuCB5pcPboFUe1IdkK
yFpDO7wITGBz108kPn6tygnLYDtZR1tu9v4U7aQ0csa+3voNdFJfY6oo7xNZQkdabGRF2qukruSV
WI/qi4G0xZzgv4a8/4h4aUHjOLpMk1hU72aAl74q1wB4MFCtZI+WajotQgTpsZEczHkkS3tKEqj6
lRzVULPIyQ/2Iy4JHalG4HM+m9PJA8FcG0ujoZebYqi8jwyByHOehagZvhnEWDF6jnQKDxGTV0v/
GnBOdXi2ojjbKu25IQUp82l9QcbQqpdBmB8mrYPGlfc942ssyfQMaN4hQ/ZQdQeBO9ylLbwNkIKD
8UtFJ6ynNVxja0tCDqclMgFDgO4Dapc+Id+E4NeKxUXA999HLZmYaDYG/8efvqUWZ9ELz/VI1zgZ
ZmzgSdMIUW/hPPtsxJa2iOA9cJ3OQ9M/lKFa2uMLapVZOJEzVpgaghfR5tXMk1uW9m43NKy+LdMM
ZEHAJJwOTNIcLGSZNASmVUs3LOVcWSLRG+y9KW2aiJjMYocYQNY3BHN6goSfJSOIgCV3XKak1XRL
kwBfMlfOkUvEM7WLjFPlHX5b+iCL12Nn/PKZb3MSKbg5Wa+cchNN61zinl9V4Vewa8Wxf+q+lTsB
pzrpgD/aq/4WvQAD4Q2JblGj1VoCXPDVlYmWrnJOFVaLX75NFtzC2tN1ms42X9ythL5V+k0tf5XR
moFCbDbbindbYTyy59mUDqS7NS7+iOzXRqndW5ukPE0G0k2+LO4R9/t3OSBpC2pBUC7VsjlmjX3I
B/tv9tR/42BZ/1f6G78d1uQiDOy8LI2jCYev5FAaT7seNmmk7Tx7V8RfqfWLxumfK91/NaISRSBM
gTVaF9pvr2orrS/QrYmjmPv2/baN70aQOLIgTwD9OxvxfKt7sIt8ag32SCQHpX7R9AYLPyLz4N5K
rprXDhAaos1Kmeq0wWU4si2ONz196joyC81hq6qfDef9kJGDmK66fwNchgL40JIvNtta+aNs0E9V
2ZCYcnnXiVqj83761l/85WeeW02/H7L++TP/1oqyVc+XUrszL9FLpa0EQ6q1cu+IaH9S7IV5Vejb
vHc09tJl6C/0Dw959RIqB9xsl9GqmW40JtLcY0CWXxi+lZvuh+glZdyEOo0RN7yzK4XxkZExP9uO
9sy5Tv/yM/wbZpPWhqYoqiJTR+jz3fSPI3RZtJo9yrrACKCucokkUVTrtMPjetmIl769j9iXve8/
X7m5RfjbhfuvF/2tkdFqeWkGqSGOU0dOJPeCRQYbU9/k+c+v8y+nr/96nd9uSsPstNEwteRka98D
zTPigxhCYpjAqW/9/Pm1zH/pzvzXi/12N4Reb5T1KLQjDqYqRVFSPxsRx874mk+P0UfbRtQWCRV7
Kxz3DZpRa5wIb5sQNuqURuhTWe0LqpkUaS0VZIRhQsVoF4MK6Cg0no3u1UDFGHGeYQT2/zg7s6XG
sXQLP5EiNA+3tuUJ22DAkHCjIBPQPM96+vNtLk4nTgeO7uiLqujKKllb0h7+f61vNdJwpyo9zv5u
jjJ/GUybnqRcAPceJ3qHNTbp9AUVc5pedOc0he0jv+teVIRH8ARN8dbmaLkpIk8SbBgp2CWlfGjY
WNuYAJPpV2BtUrt1JYrYOh4YRI4DRtheeazENiz0dsWvLDAIKmnXqKp3sRqxS4JGU6EDqNrXmvAy
gyX952G+VJYzqBo4FDYcnRqGeLf+emExTuKU1afkIJCr/WQvUEPXBSmOnIHj4nMotr7POsHJUVKO
QrliiKW5hfaeoya2boL0yktmXZgGkJEZhmqKXErznKpEh6xq/LCvj9QyJ3/lFzeTCFpYpuWSXQzn
Dad0J5UG0TxrMAutVNR+Cxk/XrSk764DmZbQQ7kJftKnNEb8Tw/CrV4ye42V10QFJhPHtsSjQDqA
Rhjcp42OE2hnvC7DhY7sWloEI4cRdNxLYch6kHAOwB+XONRs4OkEzRLtdJSvYg8QAevdPH/HVcER
kNmGogzTtK+vR32jIXqRblhKQ3rI/pbT0M/PTrv0icDMcEwVOL7jWGeFMcvh9O5MjFSwQbQIeGJt
74nj2KX3FYqBZfGYvQM4hLI7b1fWQb3TN4bbbdkQT5/Ik3bhXfXmsDCDBninjobIYv3zD/xaG88n
JlVRLdk0aOjr5hlyTRvBpsrmUB8JHmttEpmQgaKxd3305h2bEbfR0Xgs0YV3/E3t+jydwO1R4Dpz
E/oiwih6WAjw5zJ2SWkR3cp36Eclbxcry7rbCPuhk7sxSUIok611y31O61baUp6D/bEiTJ6NSDa4
trOkhCUu3i2JCKeog5fz55u9NAlrqinQHLpKIuTZvTL92sgunHTXKysvJuES2UHyKpjI/8N1HN1W
WGQwPGpn12FuGgxN4jqYg8TppdvzWjr98eerXJwXuA+FGpxhy+bXP/9rXtBjGlNjl8e7SC1fFHZa
Wiy7oWlvKAGLLDodh5fDHDFi3ApCvEl6eSMUSyXlLqd+1dCAtOmVArUqXuiz98mUDcsxTMqwCtuj
75NVWylwIowku5e0uQWAo4BrBIcKtu9t/ixk8PQB0VG/cHxJ7Q0FF7N4xFWnwscgqrcjz0p0sNis
gvPDWnJlyC7sFE3ZNnRds/mro6jff506Qg0tDFRwVrOVcxRPKHXDrRqtzGbbRB+skm127W24VBE1
qUebhiWLXepX8fyv56TIgyR10hCKjIxRsLI9GgRVsDTKVzl/KhBo+aX11OafDoucI3IVJip2I+WU
aoLnvi0wEEt9tPHSY2i8jgEfaoHEdkMUef9buuMA8vMoXegxmLqty4pJ+8MxnLNlPfNbm4DPLN5R
2hHvkYe2Su5IYHYbG5yDt6nT/c9XFB/E3y+NwptimhQgNUuz6JCd7Y5SWTHySVM4OjqnNptclrRe
VlcDAjrjf7mUpRgWH7uObv7sDbDjMPZ8rNm7ol2xjuYxgXQnOM48+p/v6etHn98UM42iGyZfgm6d
fQkmp1Ri17ipxn/j1GcZ97L5QCIJKn0UkuG9YuYAyq88u/Mpji0t48fuVpYNseicTT1pJMkEpJTZ
TrxWUQZacQXAFKX/fz2M4jqaRUNTY9U4b8xpUWSQ9EtONyoAZlMZFapFKZSCui+PV+7pnx27uCmT
1iSzNn+nmWLT+9cH1Kh23yS1mT+mM2JW9/eIP2fUx2+i1c+PTD3f13xdyLRl2ZZx69hfPaa/LuRB
Ph9iufAPCovuWCmrvIBq72fL1PH+mAS85flnh/wGe37VWZtYIuxmJGwb2UF4Sow90V8ZamzVJ+6g
+WUn8MJbAhDaa0/5fJd//jvPvtBODcfIlvVwRwwbi7BmoOPYorqA8wcC5+dB+Uf9wMUYdDZ74ovR
aZB8H/3WaYIyqeJ4pws25YkHTjAq4W8g5g3madJ+CDNVhiPyab8vwdFdedW+MLvfPyRVJfxcR/6g
sA9Wzz6kHBWLExve+DjdajPt9pc1e10qs83G51QZrqiLLJOb53DzvHs5zOcPD+/HaAX61b0Wp6Kd
L20MhKUZvBl0MlnYvlLh/no7mqkerQa7+C5FastEBfRIT9Zm+pbXr2KZ9wkvRR0Vok7yHrv+VWo/
qaTSuan7vRoeOY6JLIqeNCdACwkLcey/qmB0q31RnVgTJFV1Fdn86m3F2V6Q5UHTi0SK//6JfruR
swE1hiFKJVnFXrSPupn+6YFuJLI9XgWk5/1CR6E6NBmWHMHZXP98bfV8Bf4aROZfR5MNgKzng2g5
vjZNZEjvsuEQ+PI8lF+B3rg+ytcILQ+kTpWdjGXZSyH2FwoDy6eGIENMmynmsyDYl5O5lHGDeu3n
//DjbNwBumPwiI3z0oCm9j2u+2J8fHr6RVltdstrdu/MV26/OBzk2Xx9ZQv39ep+f7UpQEDV09kk
GlSRzma2QC0MuEl+RAYVb4W2UMDglMpRALUmiAcDhBO2adgpqbXXxDd8TNpTkWJkr095f0zaqcF7
uh1BquCgCg7odxeJdePQgxihiYDvubKz/fcT0GSg2gbRQZbqqOc1L7lKM0CLbbJT6iOLtG5v2Ej+
/BAssdifjQknXcNgW6s7MrFM3+cb05C6IhlNsFngNTgjOegaOnopUHtNBLWWdexD+zEaEGLXw8YI
nK2MAAVIQV+JTMoQVyPsNIsPyDzR9r53DFAx6i2KiKT6EKD5kbAN66NW8rVn41BMj+jZI2jZWQvw
GY7VfqRjQKW6xyJdJ+gHpLsCFYyqf3Txls9Z5HGEtFhK2dpitVhEmECEZaG2OKFBe+oka9GbaN84
WDSd/ClB5Yj1YzEKM9I0L3x/Nv5OnAjG20QHHoQE4CCxIURS3WDXKq7NoP9ur4SmR7M1ADecQ8/f
Mn3oeqmt2BRAYy45B0T7r5fptvOuhAEpmiOezvnT0/muEc1oYqo8m1umkuq3SnIegekPMSmGxuhR
99EY0VSmKNDSZSeAIvXIZp1wXQV/AoJ9TAS9eX4oByqKwygsI3MfFL2wAZd0z21mAdq297nv7wrF
WEcayIbuswuoOao43cgrqaH8OhLNPkFF195FYcYozWeZApuT5LuQDl1R0shIq3cRKKRJPO6q3Q7S
gFXMljSCTEiStn3UtQfN22vly4htily1hPp2DNjbdsoN/ZhZJT8pmEcryVmoHO9GjVphgrZELjdl
FC5bDfcrpnnnEABDQj+l+FRuQzvEpQaJu6rmvKIjn659RGEFiB0HzzRCeuIVMm8NJ3k3ysfeAmsP
CceWOAoVabY3c07dGUPY3WaptTJ89uZoPok4rzFx2+TwNtho+N1pSxpwBZcK1PYEpI3TX4YSlqP/
XktWY1y4UlOvYgZMxMxYImBHw1oVHjNsNQl+1UTy1qkz3CIvsnW4MlhNajhPNAfEv+yQNaNOH0oz
F3WnLHFD3Mw60SRNc/JKCJY0QgwBA87fusYgA8ue1yAaEz9cVtC/M75EWqgiV93eg+okfojCn4lv
Lik54kBtTu9H7AUepn/9lOjYSA1/E9Pa05LnMuhPdZKJtBaTKxLFVw7kHntLW5Meq0rf6yDb6knb
lwQ69Y9y8BLa2zS4m8Jtlu96rF/+yvHfenWfY4GnPe7dmttGPvjBcfBuJ+eWEZ+p/WuL+iHCnZVi
Akn4TiaQJ+IdVTVSodpj71iPQXZq0MenbyKgJzyKLKOWM6xdv/7WYvver8aFgHmPufvFrOYNciDU
JLRpanKrwu6VvY6rD3udCCApegHmnAwH3Xj9ilcyP6TuUL4mfBJJV/MfSZcSbA7I5aE9zgdtWpJ2
wLhkuMRwSpcNDDzUAfZzXP726Q5V3mscPUvTTTgg1nvoIJboFjYqsrWyYgbnAdlETy5H86ZV20GD
xHo/TQ/SiHzGt9aS2vzCfbchVequzrYqTy4NtnVzEnFTBv4yQHtLPxkfW33Y9OUfKn4c2FCIp++B
8ckup4W6UELOtkoaZ8emLGnt4g4zJcgshI/aqERwN402b4NardR3HEenDBdiYgmGfrKR040chess
IrogjZ5iANn8DlTSws0Hy+zZR/cx5qsamEOKSyZ4kut70HJswOxhhQ49pZdVoXRKLPKfYb2H8rws
CBgstnH4FOCWCJiDTZQ+Cvt5ZGDAfl2RMIVIJ1xUDpIX/80yXnSnmStatdKUcl6MHzVz/VAvOvtW
oc6qVe26tsHxhDyELxmRGjZHA7eGmMJKs9uSDL80HbrdSDj7rlgkCS7saUSBazFY0bKj19nAdnBC
m6WgXlnUooRHqYtwNQCvQfrd8W1UbAT4cLuUhWYbpPTIxw+pX3uW4pJNgH1XWfQ1mEVUsKUazdRG
BGhh0KUiVzaHEjiVPxhLsyhw8tj0av84CfAXZcAZy7GNUF1NX5qkKOBUwckXkDyCtgen/gkCaKfc
tUNKz9/EcMfM6mzII0ulp6r4lSrrMYEzcDDHF9n/7Jp9g/GRAwHAodFjzrG3XXfoYDpMo2uFL3AO
OoUGFqEZPpX+oNqUyhOJM+2bsGur6s4tiINamgPuz06ncUnrAMt75DdfVs/Ujm9yx1n4EekBWbks
8KBl9bPVBJukGA7mdBIPhGmFQivmIwRHerEeLG0ZqrmLw1zuaBnTRuCbbHxevoY2FbhyFW1Lox4U
wE5KSH44cbtMZ6MuUCyPanM/GJjexsOkZ/epThCWCN814dRD70oNbdUlLZPrW4qAQn9OOjQS0icN
6ZL307C7P4Mv6Gr5NgQklr7otMwm4gbNapY7Dx6UPBlISj35LhsVwqTi6OAPxzog3Q2mkfiVEaVq
carIaIBvZHmvjOXeqUHNl4ee9bBPkQlBmCM8IFI/1eyzpg0St8umg4dOoJPwy0UHTh62ikf+IxYB
WRV8SY+O5MR+Klp66WekZ5tK2ia0TQEw3nQQDWxh88NvwEo1pBZG5NsKz2OjkejTpxy/FA+gojrN
pRLBGhrDMLNmQZytRxudSXSI6MTUlooq95hxGlZqe9WW/U3vE2EXS4/dpMI9pdVNXAlN5Q77RxQp
a6GPAOkOoSR6Qe87J4tmnltIIPFRJdaWVgOCBQ+aQhfQy116cUVnX53bag1X+lF8Bbair5QinVXH
CD5i1aiLnuqVGiBcMrApfJjmh6NUS5N2NjnDRv0KOoolMsSiCi9Afhqqu2Zulfd+TyzBSU5PNjAE
ZehmhWjHtrj3eS+lEtO32c51/JqG/5nQ3o3b53C404hewQkTTI+m/8paP+ZkFJkvhnk3kdfF+yVX
D+bw0dGmMHrMXfsxXMrxo4zlV1bvAgpBMcpOkD2ZCRaA/xPuBpvMmFWjij4sdB2jxifW3tV2zZoW
HHEjgKhXZ1JTLkcz38dAQTpOb2VjPSlpDahqnMspYj0i1zIqQboK09F5L6XnvFVZWY0VVKukZ7XA
O8BZ1lZXdfJkCwNVvzUteJMBMeJMyc5UrCwmXlN5DLxbyYo3svRsr/ogmMsjO+2Gp49sNgFCvRrs
lco+APe+UzNAzejmymOCjK2t7nvbf66wqKBw3Y3N3WhLRHB7NIpLV9Ifwhhnf9+5HSKMivk7wF3e
qMqWDb5A0K71QaZn6JDHIBNj0s2U6aFxPk3lJGmHbABJNo032VBufKxbhf6pT6fJQNYQP/U2YTAY
YQTvx+/xhs5qHccQTgm/PPkIobFws7YPQqXBjt0rLdf03zOxJXq1yCaZ1glGrAxZfrElI801aLDb
bAz68tOv4T2KEzpnM2NtK8U8Q72hKx3bHdQ5yrITCMQxe6DKyJ/tIwXNLh9lRlax0I4L4+htMj75
46Pso1P0bqoxXgwcc/1xy8aireWFlIqnPi971KNoCAusQqzlvv05hI+Nvk8AFVsExA0GbVas/npx
X8IYGm4AVDxn9odSI5Pk352ah6ofIP+vo2XMnXiYtxJWVMR2E8oQGQ5CkUSb3E+2Xmrfe2hR8N1k
zq5EjKlEjZs16WdaQ7bgh6r41iJsChruNjXikyaEQhHZ3VO+GYuajDA0GJFFXjE5nMzDWiDtm1Z9
1T3YPEUDEQ4OjfoaJgBw2ENr7Y2Q8lNpVrvnfiThqEQKFksfjs5rDne0BB7R4MOrJWWx8s1gaaO4
zbonLfcWhtHc5ZmztJVypoA0Mvgq8uiP3fDpvVi6NecwifIugfMTP5asIKqEWhrrjK5JbtAdKn53
aq278q7eVPkh1Q62t444U7OZoMdsfOjjc1LuEIRbzX3ILqWi2hX4w0LRkSqZ3qzDyxiMmLsNjn8O
zq0PH1uWFn7U5MtDdCRhZBnBVxjIe4wKe4vTwB1yWpvUWJA5+ioSrbF4i0g5lFTkmKZ31zfG2gx4
4DhiyolkTmtdVpu22mjTZsimuRFz3sXBKbFESCDKApk1Du4g0l3HvNPVyp3qZG9sTeR96lOHtSa3
rJVcE+KLbKRSM/RD49ICtWgjJ5vIw20c6Ul/oCIyG8ZNgq5D6YtDUKvsef3oZGp3iVfvYE7O/dBf
dG0962CQ+UEB+No+GM1Tp+VE4RKdkaKZtlG4GN224FjBvsdtATvVRrIcrGQRPckkglY1vH+7WTa4
2lod5bzh01cgOJQ0Bvm9XsQExIfTRpeqk80ENOgZNscODeNbhVm1YVRkaw2JiJYSs2nn3GZWh7NN
xg6qYG5u4i8aIaJC4BhogFqbeDoVW39k4psFT991s9b7aFBcUmXgQzZmMEM4Q7Yr3oSRgfdodKq9
jhGOSOROc1O4hBkgb70nelSKST6uEOmUUAqkbV7AVssmzpTDso6Gm1zRtqEt7euW8O1Ju5G1dw/w
g5Qoq06zOaU+DMNr0P6uTNQSOvujVmhQgSxTV52ewdrhRuptqDMo60oMAg3ol/LYNvxAbyO3N+zm
A6hZo/fomIdYfg4QWaAUCxPHLa13bXhhCUOkjeQWk5j+EcqHQSvdICHzhY/xU5PT2yrpPzVnOhAW
4gObx5vbAuxqUZQ+28GK1g6VSBuWnIFKPXTeu7RblPTgJ+uXxH8K/34adcfW+pPqzLvWfWYemux3
kj9X7NKlDy8DGux9THDt/PiWNdBBCa2zHGY0d3XMWxNJyBEb4w645KHJg5VnkZOiZKtC6TA3YakL
Lc5DOBnbXhQCDemE+W0bwYmZEu2RgV9OKoQGpB2pJy3bZJkMhAYh+JCZ87gVWiOLzIiXKU6zkO19
jiM/bspFMICHaBu2bA9kJIOrsUCfJe8p2j+V3KMo+sgqYR6+SZNTnO8l5bVjh+abptu1Ho2pYePn
9mbEpZV7s9Z48rphZSPtbH+L5i6mV4ctvEMAQf87h3ZFXYxQBMt4EICOGDm2ZAO+qEqopsmmBdpQ
kpYtSa7KxliebjTJ5otHUmgrqAE7N4dj46QG6YbNvEc540gfvoEcM30z+i2IMiKK+GwIu0le7Cfz
aO6dB4i00N+LBaqviRKL+lzgGmdFIm4Z3EbkWnfxxGN01WAZGL8Hw2FP48yHX/59tWl2OaWoX/WY
IWb8VMGD81Lq48ZQn2K+11zJUR8e7epPQI2AKpJHLadTCpdk0c2U3GgcqUrW3zrmmOcvLTiBefUw
eOvM97H+afOh9nBS6WBYD9WwbwZi/Z7qgcyrXn9GpluB2m6wLBrqu4ZqQ8HMXKvICQiGDznr+wNv
Rv1K9MWiqOuTqPc4A7GDDfeA24SbAvXD6d8SwlX5t86x2WNzYbQGTDJrmciOa4MrMXAkwdQZggev
hmdtfY4mf2E5yjBdT1zT99BoBC9j9hRLVIU4PTUIl/PsQ+ak4FnFbpSjbfim8dGmZBDH4G1CSFFx
zdTYWFAhHcTYbCnrzzp/ijyO/GD/7IKYBubSQkX9Do7LD+cG40OFbDAOlf/RWHdlemyQkw68PGX+
a9IeJOdDo3DVPHqQBNL+aUT7USFqRoLN3p9J9s3w3jzvoaaRDEkkppz0lOfP4k97h7F/1yn8Vtck
bOqlwiwZ2GiQEP5oqnGmZanJt8gGrTAPlOqCei9Xzt1t50A2LaC64PDID7REaKg601vHrK0MJ0J6
OWbngIUHl+9xgwetN6/Ui//xnoluJz8H7TgSG6HF/F4vNkKlCDojj3Y64aChmybOm0dWdTdom4Kq
OtFqc6vdy0oGo7J0G8LcdIAZPxetRVXzvOpJd9KQbUNDTWOc9cjMwjN7qqE4clHuC6OGPW8UbDbX
UmsvNJW5Wd1wdB2wHw3eswuhfveUWq8owDdsIzHD8GVwgCy2dOdpw/mIQ81XSto/396lAvJfV9XO
JJNtERKXrKbJjjM21ZisnpM7RNP8at7lpQvZCuENGgVk0Yf9/ix1UqwKreiTXQPSK9wXuEIiN6z3
WXCl1fOPeEa8NX9f6Wwg046ss0pX8kf/s3ZB5uzk+W/qWPPsxt9PKyzT4ezE7vlK/+RCM5U7o5ft
yDRQ6KSIb+yvHqJc9IVaVmq0EyG9EEobxVoQ8UO52yTJ5pXW1DonYi53GjrI2YpcUeF0a8LDzw/0
QktdjLCKGp6OulAofP8dBVuiVG+0kJghmDh0cT+KdR0eRtTllHjtjV1fufNLTxb5m+VYjoNo6fwr
9cc+LDje8uJmRyFcHCuh1RNtPOLQf74541x0J54tKmXaR7TWFON8kHPLiQLTMMlQYk01XSFOkNtw
aTgnyLNZBq+E0SY/hYNvCCor5TicUiUR0TXl5NJvZt9HO5IaHClNBW1Y2XgJgoM4+UClFgodfroG
arsMXEOZwMp9ZmhX+SAEkKrtAZPB1YDlmnIizNkWENmtBcIpUi4NMuwlaaMk7kTOEGzrkaQKlsit
TJaxhqO4UT7j0nQffh6TSw9cldHZoHpDAvdP83q0zHxQAjV/7Oe30SJYdrNnehEL79pjvjATqrJF
rKVokmv/CB79tvZaNtfBziiOnHwzlXxzyv5a91nJ2n0aPNTW3RS/9YSRwt2RtZWHL0Ic4dNt0604
poJIUVZp/5ZDAIgcdY1vBLjMtNa1agmL/tCE7NgFLIvTXPNkkxUQ3QkKpYeHKxnuPJmKKR5nojXX
CTsY5kVGP9JlHEofmUX+UgUdMFhVoU2e2qtOzk+lPY4wEX0SqUslhYgp3zOxaVpzU1Fpb6R8zdob
mABWgLEKH7ictHderC8N48UanCPOpjU7ILwX5b0FX2A6Raqx7+J06xBwngBSz7zuSqdNTIRnC44q
23j1mcU0VTuXGEZVQUPYmWIxUUrGpgEMLiyi9gbkY06h/crbc6Gr9+1yZ/Oy1Zh1Znd6upMh5dP+
6IAqUAejlPLMEw2tJdXDqSAm5cq6emm9E2IL+uPIBXTu9fs8lcRKCtXdCHeKdaLnTMuYyi/IYlAI
9QPkRDYZTbglqPXnG740vKSv4Fl3VKFvPlsd4mxyrFrSvhSc4BYp2AQP9mMX7K/KxC7Mi2wYhObA
Nh0VeeD3GwzLQjFHjYkY6Yg8zUcuNeUseRBUrslf1UtPUYj62KAgG2U8v1+r5UAjawHazHLk/OUS
Vsjmui7JpLCgQK5ssEWdC0/Y1FxWAWHCw2pkjKsUm1N9xGocNjMapkB5/4fRttg86ajkCB46W4yM
dGjismMMDMeZ09QRfLq2X7WQgHEY9vrm58tdGnK2arBUHJmhP9dka7keyaSLfQ15SHgAKb/JVjEW
U/T084UubU1VhMaaroGREDvnswEPOX0b2WgekE6Rq66bMxYgJxVSIJ2yI3birncb1N7EzcxS1f35
8pfuk9RjVTEYWstRxFT9116j0yQEbdRtdk0NPxDLxAr6JWoj6ZoSWbyj55PR3xc6e36pUphNq3do
etoVMHcUaYPI33E1a6E0r/01CMbXJvef64mXmIGV+d/Zjfn6kFR6mfrkF7ukglucrquJQ3lEU9Ek
JKkEY2stWmogBmHY+gHoUgx2wsbmmSbKntAcbWmQXy+pB5NmEVu9isqs7e+klrp98uS3By1vXRoX
V+bRiwP11w8/G6iozGuyj7VYyI/Z07GBtwvmUkBQezYP6bU9l37hxMYS8Z+BOpu2Y93zs5Z26k5k
SyBIP44cVS3QPGDQVna89tpwbTYBL2d3P7rFkB2IPjlUfboIMWz00ceQFuKJYhCYh9JIwwVo1YtO
fdhC82KQuukp0Z5ltDUbcplBwuLmSKWTTlHcSoJjDEZ+Yq72s5Ni1od6cg6CHer71/bVFwdWVdlP
o00Suvvvr7pqS6XtO2m0QytGqZ+vjCNR99RKb2p7l1zZX178rDlw/v/VzhRKQdzKihnIEfr+Fd0U
C1gle8ewx90GyWouWR3V8VUOjW+IRRPwCk3oH0E5+1ukVw5yaZWlEZH297tVwj5VK9sMdyExb6QV
cvJrCTUctlI0zgNst33XUwUFsycXy46tQauSMnPn0OVzqNcfpOZ3bn/APK0Q11BhYzHQlhRPXJuN
uUVzMajwUaE2MMtrArKLC7rOdKTJJuogzTxb0OMUO4wne9CP2jltezQSmXYqAUj6K5NPgJ4dJpBh
9fNMeOn1+PuiZ/NwE+ZA1UMv3aGt4xSA92NgQkQ5l/IttOZrQVHm5yua/661hu3waJikUMuxAHx/
RmkXjcj5jXiH8gvJT2QdgQcblMxsYlOVHB1WJzRMvKkxn1IerzW60xw39AigBZVQQ7XAu4c3Gatz
cYelHYfySaLngxi/oc1vCfRts6JIS9+4pUaM0qInDLAqPgw87jadW8I2iNbESkoVue5XJijNLsIC
1Z9ket1A/NAmkdURr+v+05En4BlP7F0zgKkDNNSwPcrh7ywAnfOWG2AR9ehW69ZJllx5OOo/ADFF
FmPFsZCDIfst/ezxyCoER13JkoMwsQQkiZXacErDhqRcZxnrKZ1K6SjGJvxAnrjodeNWUcoN4TXb
DH50sLZrnMojZUHJ3EEw7jB/WSqHLLILBrteJf69WT6F08liCJRulSvHUZUOauXRWqDl7ZMBDp48
NwG9iu6e/Fk1JEKa0pEI0TlzNd78gyWMznFyFFItnT5jGkvvMSIt1UclaN/10VPRLWkpAkiM1Ddx
xK1CX0gZaHQWc0es/UpzgzIRo4ca/oF+eHBMqFHTR1aEwHlz2s+QVcyXfpDndbF0wuxmzC0yNQEw
AjERHc1crGecO8WfnuRn3ZeWiKTASzLlkcGHFiU0o3kK1l+DvhzF6qqQS1LBRlg6YKxsnRi9Es8T
tvujIFk51bEfb3UK0+nB1EMEZQRf3itRNMetlE5/+vaP7ZNe0G19WAcWe3zWKMKdO3SpaBMU9aTI
bxykbV5GDCWuFb1l7G4mDs/sLEN0coLKY5nrDNSoUEP2KykzNkWUuUKQECnpXdKuzdZZqUO/EBoq
CQV7wn8sytZi6BKG0cQ0mmoWoS+rVuZTiW4Im5s1Q7bNWa5LSiQSdbaR59x6zlwhy7S1qVK3GoRf
SuaFI5NGhfaroEdJpaOto6/3u27BdaXJmppk3Vn7EfkMhRlq9XJ8W8HzVSKF4yDMgqr5I2XJXKb7
P5N8fdeUKrtlcrg1/9AZ8IejmFCOk4huoQWadK2rWu89pIEmiXZdoe1sJhl/Mt2IQq0QGAVFvxal
AOAEQvXUK+QDEO8SZW8tHVGtM9cN9KPcCX/5AkVuD6BRxn2iTr/pV65f+szf57ZgAUEQoGoOQhnu
IryeqBMdbGCyhDCuUaygNg3glCDhQyvVcLDI7JINkI/kNcGGC3RIJTUx2hac4zrlVUNtCQVpY9IR
oXAr0f3ozHRbFaUHLgCxFJwqXdpa6tZRt/y9324lpi4mesAAJsFx3byyWNyHTzhyRMKeHKUhvBXR
lrdG2DgrOOVXCnX1jP7mC46YsrnxBuzxXUDVlpo9odquZn/q7VsnHQ1ZcnOruft5Wr5Qf8OApZq2
qF+Lv5xNNYVm5g77xHynTOpHVbdrnahIj5EkP/BOy44GRR81OEjU/pW+rhZeXD9iQ6q1088/5N8V
yQDipYlaGOwA1NTfl4essryo1/zkoQpJ/5p5fAeolWbT3r/ViysT7IU1l4vhE7SFdd82vtaqvw4C
StWOTggC5UH709LxmRn3PYwq0n3JMZ6Zh+nl53v7xwPIfO6w7dSZ1jXHpsr5/eZAatiprmnTsbsz
nCV7dHS/M9NaIl2g8bHMbgECmNIfE75P4jauM6zTB2nRPgcfTniHqg2fzZWj0IVyLz9JRfuMr8dQ
8YB+/0lG6QcGdc74QYXfp7/bW2DxEh3+ubUHP4zytpox/MXoyr9stGpLjhE/D8qXTeb7oUVU7VF2
2oijOZCd7cUVz4jgs1WIvDiJHLUWmSB1L8pDNLFnKG6gKBCOGEGY2hGgkdSLfY04ZVwN7x1/RN0p
u5B+4nM5PKbmvMdCzflx6bfzRN028bNR/fGn5xRkav4J7FNd9TvsUnd0qdJsWfbL0d6yuDnhCuV1
Fv3++d6+JPnn98aoyrKs6kjCzxdwv8Dz6bRZsvMS90ukOi+JiahIBmEmmbWctOU12gHyUX6+sPhK
frru+SYr8Qzyq1WqYPUWFS2LDe0CdPplde0TunYl8c//+oSIqbbHvvTSg+Pfi7Uc1g7u0b0Iaqtb
chEp8kp+SfQvOm6yZIxqGTh3OS/b2KULo0PSBjD655u/UM4R7kzZEoV84Y87m8s6S1WSICnHx5tm
sd8v69njqpmtktnOPWwf1seba9WMf4ti4npUTSiMUXT82sb9NQZxY3SeR5zaYzz7tS9nj5v7jT5b
HQ7bNRf7+d4uTY8mtmaxc1ZtUxH//O9LUR0JfbD1hzRdxRzpMPwYi9By0+powga41la7YDGjmcYF
wetaCiWbs+v5KBrBndf2gbaamcgPlgjynAse89BueZFBYWFRXtbVupg2iQ5X7ylsb2PjYYyeHArV
FtStGNm3HtyN8XJM5wOMnvHBbo4xdK6CbVskZSf6csL2xSb7ahnx0nkDFI2oBsuUEbVz30Ve6JFV
+XV2qOt0I3ofMu2FQRncWrZvK3ppRPCyC0nxEzkuIKV9K9JgOEjE4iSkyqujkb4Jk3HS0JA6pvWr
bml3umWsot+jQfIhGk9lciA6wUzSdRhOiD+GCGupdUoGfZEOzyDFiJX90MjisuBrTJz0i0lehfC2
0PEJybVVxIu+2ncoqNh3hCNTXu7/CjMJ/L+9zONh4Q97GGm7TCESIpDnYzW8xmzaKw6yXoOGFir/
NSurdum9huLDWyabmLTNs3KSpuZWmKlIE0Ll2PN89Ena9klybBC2szHuu7ciMU5lB+yWA5NhQLmK
ZKBhn1ONZKokJSp45Cgm19GT5L0M5YupbzP0AHXHPIFgsADFFvrFmhjEnTgXiLI14SITO1Wh8Q4K
80QnIeKUwO0NV4uQF06ivBn/ub2zqctwyEvInBh8NDLpjWX/ltNtULo4RvGMRd19gnLZnCfx4udP
+OJWC4k7LUaHoaWM/v0bbrDZ+83YYL4hrI/Qap8qodCIp8S7p94nWFoHFp1tDQuSsSF9ZHTN7+T+
2qz1bw2MOQv2Bj0pWWdqPlt388Eu4jiykl2Xz5xk7lUUtV4hJJC2OTyFNqc9CMbjtfXi0qD/fdX/
4+y8diPXtuj6RQSYwyvJyllVKoUXQlJLzKmY+fUebMP26WqhZRv3XNx4mixyc4e15hzzbkKRwtwo
BbX3HsazgUx8m7551+jM50dQozr3P/wfgPPf+Cr5maqmKNANlKkt9OfT9tOgEdSS/qoqn+TuAZHR
9P0EhBMDXrgJAD2jZatDelyIeC9G/1KqnKVoc1a4ZNjxE+vsDMEi4qD173Hw7W7QUGkIqtPkqhp3
jyLiAKubsRWTP/XqRU834ZBLh1pfdO0KkWA8uDptBYoVQ7dTL+N4yvJ5M3mkjqQe1MazghIM4aMr
4Nqw0Mf+tDP825A6rWlUyRkdIj3ju51hkDXkJ9xUUrJr0gyIJ8grzlzbIV3inW94hgoFYeh2/34q
0rQ1ud+6gO0wcFXTEVfuETpFW9ZpfvM9yPnLCJE84HZrOZ2pawjB5P3uhHSDvBcAKDYrvp6ffd3T
LvyvOzBkVYeEQjVJvZsX+iSUBLGgQlXDsCclOjNek7heVQlnOm1X4DyZFFo66mkjQ2CZ4qCKf3j4
3828dCaUSVEk823eHRR8WQikW22ghmAKbAl3mQmCdDRvJ4EVk4PF/89Dh78BjoGjAJ7Iu+sFcWJA
5WzjvdiZbkRBpxOGZYxJJAMbKhE1XSTLNLwagbjt4u6aNsM2g+vXtzVBIacfRsDvTcz9CwBcCo6L
3ir1r7sPQx9IYIGnqO8LnElCGz51UjwfSa4xfzMtEe+R1hBS4kCwibWoUPaGiWkcgw41LLOujrcb
zBfFXEb+7aXylKc6aE8yPFSSsLYF2sCvRhxWAZoOXdNIXYznWCBsdq3TIiSLX31dLmWMM6wEAi1j
RUWZiRquK8VVplynmgp6WRbA5AYcS7DWGZJajlHkOmMOIgU7S0B/pqe2uXZ4BDX1UQwKlF8YE5u+
XVbjaQweVAgrwkrG9QadSwh35CCdpI5kVtbFtsF0oYmPOhuFXMHmobmekH3elPFikvHuJ/VcXE2O
sXxyfuUYqmprnt9u66G8rREFQnYqLe8M0TmmwqKgg84H9NgTAevW9twEwk8lmVHLGEgKnCovrOhP
6UAhhFYFUegs6Q4BbF6o7ak0EkdPoqaezVuCdDtFWqWE4fmt7kzKta7yNpCOl2UmLj27Kjxm1KR8
/mFIfPdJTodEupOyBp7k7jwDZdIso6kqEFzaLS/eMR5ifRldHfwBmJiJCaqdf1/yuy/QYh5iFpIk
EyLOn8sGaWBdE/lhsmWfS8uEAjPVDy1bkKcG/PiHi317TpzICTqfuqKiPPrzamz/zGbIwuA8Podf
PSlObAuJmktcAr73BKIgz01+eKa/m4F/fmX075EQIM1jf6/e7+6yUYq8USRVeaQL6s1M05Fgt/qO
/4ZNMX7VX2MMTQf01tE5f9QjF8tn8h69V1O+t07c1UmhMnmsVEd5pEmLmjnDk3L0D4ShKC/yg/pT
d/P3vuj+hukVm5xIpib9/Yal90gbxBiWnBFe28YT7oJwodrITGbCqSKgyRVt4ReJPN0Pe5bfNvC/
LkwpyiS8EoaTdjf6lLiKq1ovlRPF4DeEhelO70AyUYV3DXbq25B6w5Q36hLoN0WgbITyoD4WB7Ir
ALjeQN2ysVi/BA9k86JsK97huKIifhqWmmIHO/8cLTsYcZJdHRp+QliiKrDdZmMU7AL+34eazviy
plKLJMnIzv4cagjRCHSFtH7uHFq8s+41ZkYguMo8S4/RLlfnhvjD6vL3p8QVWVg4gHFw5dp/XtHq
ADlkDVAWMsloCLDFjnu8U0cpWBs/Yfa1Hy72u+T3nwPyDWuP2NGo3Te3+hEUD6bgFN3TJ/hmrHKZ
W+CLgKCglJAIXqf9nYIdB1XVjar3UHCMmzY2PtkFwinrOpcOiRwDhQ49R2EJsAhESuPFVNFQW2rJ
4612PE3GMkMvhLL3R4LaOjdpm/S5qxMHLXnCphxiDRUW2PWkPnajthSokZA4OJ1+S+mtG3ZmuBxh
8RU3H+W8MpMrPNNxMieoYjXABWwNZYXrAyP0v+e4b6adP97MPYCL42apDL2S7ZGv1iGfeNFt6KZp
xknikAy3RsAmGRpuiCcqhbv1w+V1Xvz9dzWpiHR2WiZqkLvvqo4Sz+g0yT+LC2KEW9db9ciht6l7
BmH0Gh/IJ3vSZ9oP56+frjr97/8ZIWZTDV5LNulWFPG9cYJvUtgzrz/vY/7eQPN0FUpCVISYtsTp
KPSfC4W6JvsJlII9Jw8cwpmG/eQxz99u0k7dFgQf38KflEzfdOD/vKby5zWrJJJ7oVO8B/FES6h8
wxh39l5wobIXwOH6lOzG47/fovr3iQ7UFbUhAER846Z5V22jQak3YtgMnEkWkgLX4tzI60j7TFry
WhWSlhQXQw0dlYJZT3TZW1n5WhpctCa1Oq/5xui+CccwmcvZRSyfU3Nx0+atckqyhdK8F9KyrHaV
REHBFt+ThWbMRtiITVzPxhdddPD75z9hpH6rBO9H5n9/093IbOBysHYW44k+U9DaWCmCY0qv8BAd
s3DiEt9enke3ilbiV7uCP9PbfMSR6+HWyxYjHSgicXAiO1ZxfcmKDe6W0SFH74M0k8pzu82P+CAw
ZrzZv2/ZgmcCCkpknfrzzetFX/b9MIxTGZ2UiJUPRIMIvk3wWJPXKbpmcZXMjxSHUTmZKrnn1YDl
7ahXcylh2nO9r1s2V794heSCqPS2jGdzfL2VF/kraRf8HaPi1Ae8tMYyWmk2dljgiVO0a0FTytzr
4pwkaK89ABeV3Dg69vISTlI596h02y/42DMCbJP1oCJHhRClYwmhfD+3Pm/GJgpPnrDrx0OSLENh
Hckc/S7SwngIZ17lqodeApF9NTc5tXoF5vaHEO+REOvFkpkphHp/LkiXfAjTXWfYSuQm064aOUG/
8POf8HXTu//rQaPPoFdCDVaV7xZQpUniXALkuC3MlTzMpvVFV0+9eaL2STy5BcY7h1YUprBrQhJf
QaaHJIMGkv3vD2+6zv19qFOXDKmeTHnzbozGildR5EYBSh+e6hHLKvpIYnYn2dy/r4Qa+ptr0Zqh
dTXxsSgY/Tm44t6KxD6XrT1lBo4MZPsoSbiiAY1H8Gr55UIiJtNjPjXANygfN9VY9N5blx+b4tjx
9ef4TRIsgZH+TqsgBLXegrgW5oY5LhQPJUC97Wj1eYtCw7shnAdjoxe/tPxQs8HKROzYiGJCJk8C
DVRtbqprYooEfRIzBSNocFDxVmbum2ghAQHYmYzlhvIZu+jYWk3gBZ/cVDBDBLI507/6aErS0XBz
A1qWhkvtbeIchXC2pI5Yr4yJajEkjwqbBin7ygACtKYb05MGK0o2IzAznaMYGHqGsaAsDPU50pR5
GyLfZx2P+lfq8U2967BPh1TAqWqLZGMhyC0jwALNa92WCyIqCFYZbQ/zX4g5tf1JjTXtq+4HyH9f
2v0RhvhhYprAsrHvCsTSGYaDLuarNPrIEGQU1VWC0RPCa0MUlsPA4ZsWNqATiBMiXYWjsKIMs/bn
0fTTYLpbF4U2SPw6q8LtTbyG8o5OgQf9oUfGcdNPeFo8RB0mkSCQWX4Yxz9d+W517MYuVNq6UE6t
S7xDwvgh08FR1gVRUDOFtMWXHy44/YF/vQLJZJ7AVkGv+W6vkd+GVpeDSQDKIA/pqFOguA2fySS3
0U4FQpbbxRJ3YfTCYdz4Saz9ewr41+XvpqpIL4vIAuy7V6QvmjhbvH6tDg4apFOg9q6XbXDaBN06
J8uF9O940fXrUlgV6s6rL5X1NSHJEZxAzjDMc5GSI8jPEG5HXB6c8lKKpHFNyGVCxBfrfAtNp6Ve
PsvF2w97Nnpb3z1JxQIKR0jgdFD+cwaSSA0hQd3z9pls5/jMGwAfCwm3F7C35ZA9gcMZxpmlwRM4
et6yfjePDWo2faW1rAEzfIoxscHNmby+rjtQ9e5atxecxl+Z3tXsXpL6rILmH5un8raXAN2H/kEq
gaMRVyFRSNqn6gtxjaE+P+COcj0qkmnuP0pWfCBEDrCFvL7RDBmQfgp80IVM35xTuyQQeeSAiInL
TZMsc+VUiQdpOFuya8Rbar/BcI7KS05ISLgDC9wFO8IrOHjk0P9vrgb6lxBa6jkohp+NKdMLgdyi
JZQ5XabmhsqtbdwubfLoC/tatgf+duJgmnUHc6reZiPRUuRluYpki68Q2YBDpRA2uK8XCXUKnJuW
ULwZMSFWs4nFdadsdG1vYezor5Fbwg1JtX1gAILQD0J9JspKlDcZBJCb+BClnT2EvzTzkgqLvAMO
VSKInyUZqVzDtmxWIc9dr9Z6f+78zY2Ey4FVY2X6+0jOcNC/j3LBWs23bqxv6V4Lv4z4F/RyhUwI
pqL00SjhofXH3iKdI9hnpskT1YhnXZEt2uobQ98U8sLnJ0qHNp+JBXuTRW7hm9kq4koGpEL2Z/uu
JihAN8hyimKfJU9AMuQKktdjHLwJ/i7zznL9HFW24O3jYBMlMxWUmmqTIWY/dtoqMhzyzxrvpHp2
p7iiwD5qPYCR9ldpvVNB1BVHYVyxiRnWWgRMaU4uhWbNumajyi7KrlbbELBkouBUt1GxKbizcJhJ
OPYH7UNJP6V4KQyHmkJ2BJvMxL0vKC1qr/eyOGUkQnTae8b5jLgfIOlZCS0Xyt+m75divuyiQxJf
2VAOzOrEiUF3FxIX/YoyU97GeKF1K7SD5PckWIuTo2mu4T0ReaNiabBWY+/eMrKd3SJZSOMFC0/Z
Lcr0khqHoJ9JFFhCtrwVHLIRA+2uTfeEnyCaL9JDrTyE+skwrkJIm198F8YC8N8zfL6+xyrmBhI/
amb48wByYDzv2sckegVuFFmHuNqG5t4XHysMwc3w0EZHoi2KAfigmxOnVYGgWHlolDGyzIwfzEHW
T7PI3YSYRRD6B6WQTobv5onttm6xMt8MQgJsijUSCIfsgNIuOFT5PPmVmSs+Oa/Yyi3C/c0imRcN
YP7ovBJSQml2kjTztEnLsQLxToL9hlqYZ+MUdIUnpdqwP1A21ANabxEql+gyiufkqK+D1kFz0j1G
wgJJCAVG3/Ve618GAA8q0I+iZLP0NsbKuDnA4wvT6dxhXm0tbx8OT31Gxvyi4JMoxbMXzYERAeyz
ZkoJUesKjAhmXN5NgU0+8IVslQRrqeSbUkm2o2RtZ1B7TPDhdbP6Yan77liNbut/TdC/oxH+c9rt
4moIDd9C2Zdre+8UeQfUkcHtyZcheCAf9b7YZ8Q3IEzNVBpZK/0OvKQGh+TfN/LbrPPXoocTGPum
CirzvnuQmZE5QHwcTmTgMSVC8JEuRMggvyQTj8goclRQ8GPRnbcbn6yxdDbIx+6cjOv4TErybSMO
xIH/sIB9uxf73zeFyfXP5UvsE03sYtPYR/U6IM8WfWEwV8P3lNjB9HkM3//9EL6RdVGo/D/X+91l
+8/b8EQYRqYaD6do1UrUsB0kBMM+ZwAcNA9pwkxh6w4PzthAQXguy3XzQ3Hn2y8N0xInFOrn0r2P
Vh1S6wYdLd9azQLzeVg9eiDBUKlM0MafSPLflj1A/U+FFir2/Ls/H28Rp13CkRmcYfppMmWThZXB
c2wFXBqEIo/aWmtjBbgZwcf5gu149JOS/n96lu7HnY6niJ8LPp3u1Z/3UI0RhwQhH0/gIcn/Wavx
U2CukFQLB1MEGYNhq18KwLJul0y99qRcPPnimhSyga0LPqt2AXUr035FR38J9mdCB3E6wtcnqYfi
Ke5WhmjfDtFzszcOffCgWTa6QWE4SyTF3fRrCiL5oQigdMz08QTHMQZPqLlS/kr423I0dn1GJVFf
GO8FmXPpLmMRNzlMz29gKZno5vIjxyXlnOfki+xy6EfdpVUOWrHoMgyddnDFu69/oG+OMrslz85w
aRP8Au/nV+5AH2xmnXxcnddwRWMAlOHNv1jr6pJtKjd6q+NzQez1XreLbJZeOGDk/sa8rcwPoEWQ
eRMYVorb1WcPPcTHzZrdFgJxgDZacODptgaFaz48w2677QFLVAc4KXiz+TV8TGj28zkxZrOZ5NTW
njrHmvNg0q/UTaK7uc5m1saBTLvgUDSHnvTKvXYxfhFrNGx8RPNLwHRhdIjij2BYxNouW4jq1gK2
P62U9ANd753sND89wSeLCVixfRTl/YnsVfWB4i01qODT745RdFT8JW8aXPG/v+ZvVFgUSf8ztKbZ
5T9fc6QLgjII9XCSzuO8Qf0Yz4r4ZXy39pkC0GemdoBqXB3w5GcsbSJcXp0LiMCnHcnsd51+heSw
g5HoXq/U5hi2n1W2JNJbi2zrpfoJ+vBNZWLS1FIQBHaLAu9ur16JgSCIRINue++xTneyccVcZ+Fd
7JvZv5/Md/McpQ8Vsr+uEFxh3H103o0Gde0ryZZCPZ06ZhojiTENbDx42IF3KmlN8fV7yieOch9T
vR4WDJ2jkvCqOYX9+3Z+137u5gAmIJqUZDYQS2Tevagkb1vR4Ky3BZboGD6kJUwJUylCl7+QMjH/
mUgGxMB0xYZ0u/ytTB6GwJgXQGDRi0H38ouTAarEDV0wP1QiiBQFTKp26h5VvEqt4993/M2qzXSl
gejAtyUhNfhzZPViWREUij9sQLcOCLdf58Jj5v9YM/tuSPz3OncH4VselCOk1GQb6s83pdyD0Z0E
5pO3Bx6br1gPeUHs+1CiGO2degjcsp7DSYVXYE9Y6aGZYRuaV/Kc9toU6K3pxYYATXIbmf7YXESK
6CDmgAEnz0ZQwLfAQkvdrUXWnyKPZlMKKRDMXPAW8SKnQz61c2j8zruwXVsjqcZ5jINbNB46gnVB
jqV0QxH7DdrJU89WOJ8Qb61PamNqrdnJ4P8JANXesq0CZFsM9uW8rRKX2K1pWClMPBaWAbjYpD9E
aboT1b0B4YqKSq6yKxNfI+GIss0VAnqZEFvLzA0hh00/Q7UeMecPtfFEpfHcqR60WZjH+XbCjCJ9
kI2bHY2TYTUizJCHmUjmobB2N8iNaOaWNSD9CnNb5AXzgoLXVMqRwtNUjBo8HzhAcm1kTJ7WthUe
pqpHIVKA17YJtCAdcmTOV1SZ4h6sEJV4jgfFOgzDRcMKlsSf5G1u1ekZiGss2jNBvwaXbMxommUu
lciBR2pk5VmUHy0WtfyqJO3MYnon72iFGLCDy0wapRB8LUvKvI1SL2OWglYS6cv5D7VVPZVswxOJ
03niDEJz+feAN76pATHcKZNbfKMyxuk/R3wVlJkH7kDYh1TvfyeqKNkupYxLnODJ9I6KsUtN5CPe
bhyPMX6mUXhNIfvlhT2IL5Y413PmF4mGngvxN+o2ZKPRb2n1rSleNOoK6dPY/xI4hWGeCOWlUpOl
ctUqcE47xXqBhSzFl6psALitxMEAsPHLzCKHcJcSCLN10OJzEzK0Zx5qfAvdxUJV3tJ23ZAnW+pf
qNK04SKYWw1MQ3oYxg3kPhljmDumazVf1v1P3+43LH4MlRolZnyJ6IDvC961d1O1mOMawVXTLgX7
OPEfnCDHvQyiSdqlbO8FgBBy/UpAeBFwWmFPDbETfWPUV4457hTti9Cs6cuAlohMdpGnXyolG88k
dy4G1JbhURPhxyWq7noDh5x+AZw1UmOCryKbXZNEIUYGUoxrEL8gS0rBE9NTcTbpbrlyyt6gyr8I
wp5XhkixB1Bmzumo9qkl1nMUS1PaBJYTO5Q+BQwsBX2P8FSjdQgqcjjR/6iLLp9NBJRONNZBc5uq
6ngIp4mgo/CgxV+B/5hBtRX8t2zKI0B505iwPbMvGrUsRHPcXFNpT+6ylS6mM964lAJsjX4lHDu4
TGgAYc83LdWfDj8sgWth5510OghIn01s2aI1OAiQlICKYXud/Im9OmVps8Uh1MGiAzNQJpUS6rR1
vOAkuyMbFjdqt4l9+Xnoxit0Bpvyet8VTlWfyrKwwTQuSkV9CrL6h29J0v5aPjDvK5IGoQFVBmXO
u4+pk6M+ExM53ydCDNx0VoCiPedL89XfW+fwykOzaxfPxavwoWwjkUzfs+4lrpAFcwRTdqx2xy4M
LoZ49Aja3ij+TMxDG09lYvP1T6e3m22+Vl+ZN+2Si5Yp3sb1IePOWcSwv98A0ZLUQbJ8CcGU1DJx
hcFCkW26WPTtcqjP+PsJYiMXO3VHazHKbmg5FuQKqs3lMrdmQ44v0CXx0mjnI/hXaRp7grKUNt5K
25uELdi3p+QMv01wqBFQgEtP5kp5qJ69VfZu7QBr7+r3h+I9Qum+83WHSPXKDp0nevj2i/5LPACr
W5WfXoGtz+HsGavA7OxwjYB/USyReTUv9A2Jam6/eqomarnKtGqmKP5q8ImUURkHvmJLILNpfsA5
OxprT+w4/0fLxlxEWexWVG6N4jE3LhGhctOpmtEvsv4Rfu5HLy3kjCKd4cYYiOj993QKReyvGvef
Y0C9azNIRsEZMO/zff3hvfpvCZt2UHgyGfROSZBfC4TWVggMxzsPLjeZ/qKqMgCqYXt0BZZa/2LC
58NUr/KsPXjdrI22zdr4UAG+49GkFOhGZDdeeKHJL3GHChUhjnboj8FrepaX+pNABvEZ+tuLnrv9
y8TiAOqnupTxsk8Qwd2p/VDOWBjOyjMjx9jSABJqJ1jxldIGetMO2bbehnsQrVvz1HyBtWwzx7h4
LNcOVDTlYL4WCc6n6Ve9ml/ccvKR1GzMbG+dXW7Hcq/O+pVlC8/tRZyBiVonuc35rLniYMuO4dJf
ys7gEEFrEyawoE+1TO1oK65vv/9vgmVXX0WHEYwlwwnMWSo5kJCsX2BJpWP23B+ls/mYfumP4Ve1
NraFKy7qOXXpjWKDC533H8FFndr9wqHdKoi5n7MjNcRyf1uBYV95ZKvRUl91C2UTzmD3zqDrDzPr
kHAgmKuOZQ/Ohu3mpnoamCx34RtPBa5hveIG5xPqS1z3z/KpO5VPIicn7PPpl4Vd9yt9M56zlXBQ
nuMHlWTG1KmJQH/ot+3qthJnkrysMvLDFiBhF/0c7f+KE250iUfKiHZyFGe6oy2VjTwr99q83/YX
b/EMldXu3dB+YMJ0ozmKKmaQ1wswQfx5ODX6TXLun+J1/kh8AQqrnRHNS2OezcmEly4entyX5kS8
bifin7fHcdNyJ+THuNM/h5k2t+bdLnN7+EdOf2n2/S9tq1/9ZbgU30CEFrYxH7cWt0Ag6xzUpF0c
61W8l9fCOVlNc9n4POnDbdlJLua6d9stz+nqrasHTGhzfpe+JnScx1ra7/4stC3+kdub2OZHRHNO
mefSgS+xLlbBi5VPY/4K39HxN9q2PXSPB3Hnb4ojdkDxKhG0Y3AhtiB2US8HfZ68+EtkB/boik56
rbdTqbFcjMv3wOm38SZ9UK/q2+1YWY6C5/QlXQ/X5g0b3FxcTCw3aT7+/hvyxWjP5Zm3yPkzvDWS
tVO7ycgeNIE8wXaEAu/ZfLj0O1ptxjzb9ps+dZg7R5jL8XJKPO/Jkl1ipWVV+mDM8UzKaz4zDtG2
BBUPYr9YE/8e4MhDhOqkT/FTfzRW2XOwuvpu7aKMWik8z2oWrKJtP7+5MHYW9dZ/ENexPd0q2fQO
y77bPb7DqyffrHJg9+8VV3XkWboEo2gnbjbnROcwmKm6NieOBdYT1Q1vJeyTc7qudvDaLsaDf0K/
uug+/dPtqXLG53EVHNLH9BVh8MY8au/pMjp7vDb4sO2Tf6p2waGdW4QsuQSwmt0SdHuq2vV76XKa
qwMo6U7+mGTgMYF72iUGLFy5Nv8W2az62bziz44+bsdwEz9oS3Z9T3RpSJGf60fzmH+Wn1kATIJb
BX7dzYbPkk8ZG/t7/inZyrJ8FSQ0u6gslGVNH8tA7ppP6vcQm1LuJNX0Vw/T+pe2kw+UHTgMvPNf
NZApmBo79szkRUANd/p3surb2u7fRzJDudFHayYeojevsYt9+JptKACm1LfPxabcmhbITsd7pula
8y77uYzE840/ceQhdTuBps1M4neDARYA8tmA4H9J+2QzPOeBqz/3b9keQMo1vnQXzq3ie4cEOndw
8XDMosAf7Yo9l8PUPH6pz9KDeMaXnX0pGv8ZG8FCPfZr+fm2xwkDZgN9T8HiALR1X+AfRKNsUDZm
o2jLH6JlgycuoKyA4WhsC9p/APjTQV9nwaxgM4AYG983yevPgeXICDRjW/n0IO32DhBxVgXCBSn5
+CzC0IuX7YN0ZWMxM8Ab6m53FA80Olt2GPUChYAPH1hwpt605SDS7GD17olAog5PPGInu43sBuzI
KGpFnEnhE8DTtVlxTdpztvgU/8py5luyEab/krJ8+VQeZfp4rEPiinuWrvImPrNKlef+bfyK3vSt
vBr34x5yvnVDLWSzs7ZKJ2EtwDF6EQsX3hRIarLV4babv+QUHj2AvAVoGY/PBihEzZ/N+s9mGqaC
rW8RYbFXOQqzKQ14a7EoiKCHbWGlOd5TumoXzPv0LTOBpdZGbyw6cuaI847p5wtoP+8hWgis07Q4
voK3gFHGN8bnCHv1DUI2T2jOrq1a+Zxbbd4Wzgm+FWUdPaG8CI7RoZjR9VlIT/GOnICl+aQvhw2s
HJU246Qajpb+1nivn8wXPgtaJks+peaVVAiKnY+9kz1I+vRWb28VDw7z3oP0UG1Nu0EYdHuoVtm5
OKSzdDYu64240lcyxgzHvISf5kU/Qrtfx2tzVbqWU32Wj2rH91B95q9VaQsP/hZgNOEIfLdEsfOJ
xCDdbdo91uBOO7LchfAssqP+ZNRXj+ZL/a4e4ckJBgsRenBIIrt0pZwkA3i4G1KOQJX2e6wMKpxO
m9HDWI42/q+SjAtUoExaX4NktzcbC5/bI3ZpcZLYzdl8upV28lrsKjINLtKXfvZX1RSYYKcv2lfL
7timeP77ZZQXhVMMMzRW4mO8Ih4Exr8drW9PKnRqg2KRzSio33Umgs1ISUSlZ+/QbOU40Tz7W3rQ
DIGrtuZfwtCW1uNVuw7cR+CSS0R9tucIw7ibEA9k9DpoXGJpqrJW72Yxg4vfUVMw7Q5Nuu8Q6ue7
/iF9ynbjl37Q3aOyaTfpSqe3+/vShNzoq37YpYEbX0bA0cSYsDlUXAZukNH1dA04kAS4QDt8Requ
8fmgjmDX0Tg3Ed7mrK7m7TgDTagDQaFGXcyGwaW5YxDK90UXD1D+Y54yGTiIhzimd3T8eRCx63kk
xTp1Y4uF42FffE2elZfhvXmn7Im2On2iif1I/cUvXHOe7cx5u0sWdTz7un0O5+qsvo+77LU7KFca
9JTmbVVxIHH4Hh00O/0gjqLkpXBDbPzPxY4pZQl3Q4Gu8dIA/nYEPqLI0V8R+/m3+fihPRccSc7V
xjrrO+PZO3Wbap0d+7m4GTbRqj6GDyrmj+f8S9v6p3ZpbhfaPl8kgo3lgonylzczYHLzVAXHy13U
BRFUCSbbcI5JkXfBX9MwQZlwiHagHtkJRyvlA8VEWIJYtm+WnX1wWGc3bRJ0gF+lJJp+UmwESLMm
SiQe7QUyrZqpJIacYsNPKVPnxkkLGdYrcUr5OwCAAidsRI7QTHz44TTxl7ZuOksohOwSCYy9Wb4r
RzZhJBoRZdWNPFLn8nwi0/150QdOztQld+t+eKV/89ulghLF0xgW3I+QpOCj/R+ONtPZ9Y9aLveC
HQOtiaFMLKk7fZ3okSYK2f03UVioZhTFMEc+3Jojda2pFvbvn/77p91fTiMwlhYWBCgguH/WpQLv
5meSF4mXcubu5op7IMbTXhjO7GXrPDrn9ck9Xf99yb+L5/xCiLsaEmxTxIl49wvbpI8D7VYhyEPj
NgarllbCFF4m4ToopGGVeYT70Tr12MkVyFKMEJa3Gs+aqnWUgLOX/zgA1P73Xf3VOLy7qbtKsa5Q
HMWXmm4rljwceMOwoEhOybCQdo15+vfF5Omp/v3U//cjsO4ah36YoqOU8v6yed4RanmJfcdeHCkb
5PZs7SyXgvvrVEY//MTv3jUEWEw36N4Z7veOiKBstLhLVRL1zpyISJfH4uy9js8JB5KaAkPP43cI
zRMzZ3woAzef6hVM4iSSAA9y+OCjTyX6oZfy3bNQMQFiQMIMhDX4bgSWZa6IpUwm3PTkIxxxVbZu
eg7RVrKsb+MDfN/9rSgWQpq7tYw7DFIIXwUBEkg0NSfT470V73MGT6QbZ6NLFpYVnOtAdv/90n43
r+9emiaiRFWM6U7/6i/BOIS7at4MUrZ2eUKS0czIVwXKinTXCMuuX4jtgvKs0rhaMQ+tufcjNWUa
Fn/dAY54fMU6qth70Fxf1VKgmTfaTrB7qHqXwRekPQcBbp0SLVbtrPj/QjlpTNPfvy57V24rvLJN
/SbO9sReyf2j3r7GbT8LjMdOVe3SitZJNa4mP75BZCeGbmL58mTdbwWJpYjDs9xRKdGPOR0LM2Dg
jZGjsW2ki0EWwLiMkfH0CM98/m96CVGgfjVLwqjYQCcCIiFCgbqaTN5PvYkXTU40RUAylzpP9cdW
j9alSqiC8UvsulUjfmrRVSVFdNKPIhec6IYTQA0bS569Rgo1sAiWwMnzekfn8MOkzjYLOKBXIKcm
nhulr5Z9lU1hW7CngvK1ltEdK9SBwOZX+allN//vYfXNxAP7dPJiU9HEe3tXx2onp5xshelk+53U
fcO6hW8RIGFbqMYP8853U68GDYgZQESygC39z9neS/2+oyOS7CFSkHu3uCWDM/oLKd5SsshwWwvx
Dkpo08TkDK092rftpOkxfgn+ujV/ssT87bhlIaD7N4HlJYq54t1KILWRJVEjTPZevEZ119GkNGvG
irBCYU0Z3KgWUbtAQ2yl7FI5gHBvivwKIaHkfBdq6YYckB9WxN8P/H60S/hn4MHrrMP3xpKm7eIg
0ct8O2ok7ZEfRo8sEev1KM0UnfpJZ6xCT55Fo0KCii9ynhgTUv/ImKz2CoLPPmrm3UoagkvAyXFo
C57yR1lK4K2f4YMdNVLzcn28lNK4VozqUoz6Jmd7O0Q/EWn+6n5Oj1dlYWfKx3xn3s2sgm5VKWlk
CVUR8J+vfrBGmDL6J0iT/x7D6jRI/3xmMi4cmYR2TcSLc29bleXS6z0fvhpWbeBpwUwoyOEduqXV
P9DNJITIVJODhyFhUsVXFkcDXSLQmnyPmvqnQVo6lTxSvdj0sWdMwo3l70hQdAmM0ZNT0R4IOJni
eTNrxx8ix8y9t08AwaOgzuj5gZf/3eKRqBpNrUDEOv+Ds/Nqilvr1vUvUpVyuFXoRCegwcCNCnCj
nLN+/X7kfXGWMQV19rfC52UMaqU5xxhvooT4bcKL+/5M//V1YNlVCJ3WFDSMKnmUf79BQasmapfh
9SnwWDKyHcFCAtoeDKsU/1lWFuhGUdbl/LIQ8XXi4A8YPPKbLNKzDC7MdPBHS5F/9wUZhxmEovDg
VFQ4n8oJYZCVWmtMzC3LD9LRfAsyjAi0H73hKomLh1AqmDFpq++vxb/0JyQgCK8w6qGeM2F+/X0t
Zi1OFBLu/CNm4Hn3tLykgxGesDs0JqDcXWU9EwZAz78xhMc5uH5/+H+52RzekmUVozDdgIjxiYTR
BaFlxTOe6z6lQJW1DiuoXCnrBXwLyOha0seIrgXzHcUDSmo0ByFXZVo8XkgSJVD2AWxoYQli0tWa
wiayLrFv3LSW7Kl0IT2beY7yJJzCzfcfHV7Wvy8M7ukiVtALdZFH6u9Lp+RNURETVx4TDS+qqLlR
zLU+b6Oq6BxRw1KUbScfbsm7OsWdtDfQijygAVczZu6USbqwr0NG3YJ/LiL5rgTDy5jgy7RSvd+7
ZkKuPXuzqVDSNcqff3RFoLoSd5gcI7Df+fPtkJfnbEPuOhK5y+KcBcIpDTIRuleFxg+X1Jaw4JkE
qbxIPbGfj4og7jXoO11wUzQvLMdRsu8a3AJS/9hUI90uoz7SHaomuJ0BgqxicnqRnGgsIQ8LRxis
TXk25oemGTzND5wZY029j2nH10n7HBsGjXRpN40X5JCqi/YegH5bpx/pKi/dGXzibom+8h0mDgBk
+B2ItL38YnZBqfhN/XdIsw5LCzM2vgKIc06n9zYCvgk9cz5b0SYtE6+ZpLdJYpxYMwQdeTmJYdtI
FSkFEjJrfxvgbhWX11ggfpARrF/t4pRsaym3KRDdQCkcy2Cg1/WQQpLem9uXpUQYO8qLMCP5a6u0
I/ApRqTV5LQMD/zkwUqY7YXVigJEqV7wLIYuKNxMrZNSsfZo7sWU/E9o/AlQNFbAE3FZ+eGPU5OI
a9Q8egR+OhJEjDBQFq9KoLeAm1aWjtgIOEU0XrPzi+zcByA6zVz8UKd8UTvIfz2yn5rkvhHjUphy
YqInrGuEw1zgkSKNkLuZcRixK02jl4jk+EqgJ+zkE5FgSSOvVfmMKZNVTRtYs+cfXqR/S1OkcDj6
Yh5C307j/Pd7NEjqYJiqEJ5aeW8Q6evfw1YxS5GcqtWoHDrgqVrC8GdeB8orjswaKVDff4R/67e/
P8GnVUjWS60o1Hnhbl/T3Om7M8eNjPciuUDO+P5Y0k8HW77+H0beoJJu2+Elu9el3WLPqmkvYwe8
qYDsgBUuAkBiiHN4IjqzYXO4Gv5HMd1ZebMvDdmL1AeiM/4vn0mjpsQ3xcIC/tNnSstJSvuAz4QN
iEPdZlkIP61hJWQf7fimaTkj5LzCx0V0SbkbHoz4yGzMnB8CFmMpFdks5J8SDL7aG4h/+n8f6lPL
kutTGgm10l0Um/G1k21S90OyV6d9bN/dpfbqzXffCTfePB4n2/ZK56e5ypdvy38+wOctWZPgmGgR
7JW8vkVtpkMtwH5FbuWlb6N9RX5mYhfjY2/RBPA6MwDqF6l5yIwX7UeS8LKbfCrPVMqzxfbLoMzW
P12NySgUFrAREYUFwqgSylofpOCx1tbJNWf/K4xtLO00PmORay720z88Iksh8M/xl+wOvBERjmqf
CtFO1cq5TXlERpDpUBEv7NQGlJk6M4/WMhlE5mguOt/wUDA3h6gN4ysg1TgyfhLjffkG/eejfNp4
B3HupXYWsMDsdvgbLUQZBmtQs63oMRXWP5z4lxfeUrAAE+F+4ePx9/sajoWeqC1HS7rXGPxfgm8C
iGYpJ4QdHTPOJXidFZyWVBliZ+gev/8A/w4TZdzHSBgR8Vii3fu0PCr1qAtyVZRHGFJjmW0QgNqT
Npx6mYzU9GFUGckaz98f81/DFPS6WEhhKgMnS2JH/PukOykXtCTQuktmv802PJd15hCW+5bax/ww
bQ5QlYcfFmFGpF88YopGA6JjvMkw6dMyPGj+JLLuBRfztjgyDno0D8T23tZPw864n3bTLnmcdv7B
OIm7cm+d9N24nbfJpj9lG9bFjfxowPrB+HfXHDHGBQRNXsZf/jY5wPd8iLbWQdm1j9E5OJevxTa5
+O/JBfXTFrTpGJytdXCGXb6N77SdspN26sk6iKf5Nr2BaXOMDuOvACxoFG1zW27yTbMiInQvra2D
fyq2w7Z/CE7W2T/6d80v/U45W5tio23NYwV47V+H2/lkbTDFPYYHYTtD7F13P9h7/iFMfX5BMQZk
jVjiGszPuo1cLtusjqvsaGKmozhislExTSEZETRedYDEFnoZzPfCqYmZ9R3iQGffDUxvEjYquvdf
xM/BUfUxwsWmwO0xGkcOBkwPIqpjsQ8xbDMs/r5bXT8EQEfdue4vwU/L/h/BxXfn8el5H9UiaedZ
SI/1U4SxMWDs7fAKNJ/eN1figv1noQV6YPNx+PdErQfs/NvoWZqx2frjOATOriIbW4hdCMh9mBZk
0OGYaXhR4qmay9/jTbPCP7s7k3KFmcBMdiiOwBR5dyAcKrmRmsssbHxR98lFV5wFNYMxA4qp2yJX
8kzyofoLASLR0cpAtrpruRIIGwHB9EpeeACM1mc3IO321ofDcpofhOfs1/cvKe/jVy8MTFQDOwFc
qP+UGv8tJcRsYiSFyK8LCHpPF39QokOiQ9A8pPpV6ZWnDI8rK13SB6RDkmTrgWEbdvW1ck1yT6BS
1qngm7gnd/hVL69yWB4zKfHEKsFB0vTqkSc7QDpRY6JgHdvkpSqkTViAmde3izFYCMFh7nbtzJt3
TWKuNhV4jwdVL71PmrU1YUeWJCAN1btp6HshKzVSSYMDxqqwH54qmVjs5C7FNs40bgL9WWpMCVMO
dtnkgJgqjt0BB408xc5I62/M4CmbXts5sJvuLq1OOXAx34rfFnwPIXOE4bc0noP5Nq57unokM2TE
DnxJoSOzHuHKlp7e/0rjjUEEeeIZxl0NPNWWKEiwEElWpYpsddha9X3HqscUutpJw4dWbNTeI4bF
jJws9zCAMzMPPofAzLZeTy8gWlT6Yn+auzNcorZxZHhnJ21aZS3OZ3BvGSV780zuE17Z2xL1a1pu
S8FtsHTNUaEMt0SRE+dbrbIisTXfui8QMS7Z53En7Mf0tqFBC3rMTgLtNkBEA4Saao4cvwj8+cKv
VrI5bhh67aJ6dBKteWPmFUJ7ahxcr5xRz25IFNDBMlPLHTDVqCQ0Jzs54afCtNWa1zApVyL80rqY
112bkuULfgMpvVD/aPBuAK5NkBwcxXv1SQx/F0G5M7Vx41s6w8dbjRltLatuk6b3AXpwPrKozxtF
qldDGbsWZ2ItVHIi6s18JQvTXtPobgaxWYVmccwJzY1a16ybGPik/q0CZ05WSCLs74WLKEglbd0U
rUOmzVM0eFmmOQw0SzFCtAjDpcxXIyBkJMcepuxOy3Jxa0TE3uk8O1zJSjuQB8Z7jY5kjMirXi8m
sYbwm0RhWrCpupWCGKBi7UPCxMyvVR6YVsfa09nyU4LnH0CTcRcI58RLF5U2gqkZUL8+REzHMyN4
n5hxDVDZ7VHAYiR9SbuHuYXHL/QbKSSfu+u2PuHdEsBy6p+zYXCWI48YWES7xc14yQmQQoTBjUPe
uWJE28pnnBicurL1QBptK65XUvesYKSI8bVfwAmZDrRkeSEhcipXjAMjxvGM07HGqnzFjhkVTON1
zo65CIg8HHPjrDavRXMzHpr2vuwPFhyr1kXfh0+mMEI2a+jaDbSzM5kmUXjN6sgNA8OZEeqyHHu5
kR9jEW+F/jU1pYuat/jUkJVTCCuRslBBC1yOzZucVedZCze9pN6I1fDaR5mnLj1uqkLIRmGW3Pba
2WCc+f1q+Adj+rxvIOZh6svE1DT1T3Va3pJXFJEQeGTi3GQfRvBiDdesHZ3Qf5ZyVsMXgrjHYoDq
8vD9odWl9v3u0J+2LMGc9DqVK4uo+zN2XiyTCwvbP6nVY9luY7Kdg/cQETZzDHFew+2mfrVDc8c0
l+iNHl4ju3By0yRvQKe9/ytRHiP2MtV6iH28bve68FbUO3neNwNhl8egg/p8sQL609ypw2VPR2qR
AR79FGn65YkhSqL+lCQDI+e/y8CREHQxN8Rwb4xHOiA5ug3Sx55u1a8uYIpDcagSRxlvzf6Hover
Eh+vRl21qAWBOz9d0Ukp2oYYEuGGBE8QlcQEO9DW6FZI4/0Zr/+y3MVtCwwHqQJF76dy10qltI3y
3CJg3kukbeo/jNDjCLANN+hQpWg7ZC+Jyva1G+cdGdOtsNHl7fdP0Vf9LnaKFs65qsaD/FkBNjRZ
2Spilx1FoUD8DSDBjL3sso8lrkafHxR85tSmXZYQr2fTL3lkJPmhCxJb0oPbatbcLuq8oLnNgnCT
9PIqhuYYWWxL4u0yZpph55bDLSvMMur6/tP/L2H/00ugca8WyoOFMExcipX/FCNZkDVVKw8lAEq+
5hM4AUy70u9uw+IURU4qvCqRsJxHBk1PSJdstNApyxAvCWp2edVo6ZrB5lKx1PtS+63KBwV3LK05
UE9sBhO3r6lcN2K2jstbJXiMcTO2biNUrrmQQOxQ7QZ3NHacRhi3lTwxJQwO8BeeO+V2YGRcVyeZ
/OqsKdb/m2VWXOnhFTw25upQjC+dmLi31tg7VXtNlJ1VPi8n0RvroMs865qOqO8guMjvDAKX3WbZ
hBoMLFlnFHHNuG+IUq8X0yXIFtmkol3IX3KG6SNPFosCZ/JvlHpn9IYrY5JQDsx2akJOsY4fVMH2
9bMcfTA5PffTrxTeQKvmWyMiw4IJqaRiBBSjPU/P0xJDr8VrLZsI+kLm37kFCHL5EBvMHNNdJd2K
VoUfurqKIQMsN1qWmbGaJGcD+Aq4ceYdlGnmnH2O2nXkIlNUUyEnS/T0BJ3HR0Ek1cA7OE9kwSrX
H2rgWbbFAoGLEjDjfjBCQin40c3ELwcSZiaKGJw+d0JjeaNwu9SLI/b+ou7qQboKZYvsM0R1zLRb
huDZB1nn2MHbdQk21BbnkaotCFYG9C0E33KE0bbhTkF710W7mIFrbmbrBW4OCESXsm6fQFIOjZde
7AmCwKjDkFdSLR5QbsHscXS2SFnu3Fnu3UhHSTSxvBa6Oz1qmkS5irakwTtId6WkWgUTcheoCgOo
cAO7K0cex0kQb3SxqnmTJvFGQ0vkEz2uY0M2zi5Jkxg9TNVDX6/JYPZqNbsxI/if9YteS7u+790g
K84FW3aXaVAIRseaaCYmf5ODkA3Dswlpd0xeyxGqfnBOhpMM26vTHUsQ4PPKTgYS2Q6yzctmh/lt
Rw1ppDSkeoToQ1tNsbZql6k3OaKagWJaaPYNYMNSn+RNuK7z+zHd9JOPQUS1N3Iv1oOdLPReAntO
W0rePc05xsBuX79UNDx+QE2h925WUNFhNKNS1XeBcStH8tYvEHB3V5/MKmrI3uSppvgA16fMEUf5
fnkv6jraMGvnB4qVusLLY5iu8mYpjpSlZIq7twwHYwFqeGDimlJOcIAA+8ZxuzxZET+QDfpPdVXg
dqEwrVfw5a3WFi/1Ek3bXXGWn2qgRKweU+1ZSuA948KjUzqhOC1ZAyRCf7owAIIo9tD5Mc6prioA
cE4D0iQvRv9SN6HT0S8uH3iUXgy4jsUQ3vDnFvVjpfprQjzlRfilm7ysl7gP1x2OMvSBiw8KVIK2
klbxst4MA4jUdSEwFVy9kQc5iKg04+OYbQWxhi6c3egTes1yXQ2HhLo742XpMc9IuRmjdI4mMhA6
86gsj0+krJg0QojhRlBg6/i7BII78xxQIsfzrTSnayXcdj47/HnxpBnqFarz0tFJdChwCl34DyZR
EN2Mbj97AmyzSx1BXEXyFjTScjJWAvzvYL4G47QV1Wydp9NGXfrFkvZQFu7VrnfjNFz1sChVWo52
IsuC1w0potZvF72V6D93+kFUcAXESHEWXxaIwGL1adXnftBdarqwxdIuyAATYrfELqZKkKSozSoy
zftEAIWin2inzmXOdmMu1PR8oYBicZ+5hhpt4+oHj1Lli+pFw4aZtx5DD3hqn6ba0ixFfbu4mEnh
q2icJ7pAJobQ1K4pHjQUTvcZrFU97+y4+xjzbN9rsiO2w3ZKV5J0qQ2mTTzSYNFVEWwE5gWVZa6U
PP41Meot/U3VR07QZ2ifrwX5S1NauGEn/lyHfcGvUsHwVNwpqMI4k0/1yVTJpjRXsUHyIRY6qQjX
TvREPXebcnjSxNjTR4MktnwDmyg0A9rtF2b6mOTgpsS6q6of1RyypKAcbKbWC6Or0fsw8n/yjfsC
E8VTUNMtPiqBKYTa/F0EkOY9E4Qi9AcaWDerB0eVnq2E/UdiWcZXcmZ4GcponqZVkkgeXE3CTPPj
HJj0H0QR6NalU3YNfPKpe680YeObBxrZDlJrEG3LVF6ENPh6Bt01I5gTMxt2h2hZXTmfNjDIaSs9
cc5OKnI54H3iGPB+T4SVlj0berg1/JMlzI9tctfSLAoQ5KK+hgJyKViBi3B6i2OLDFtCRXrI/d1x
wvC3DNfDROPSwk2ictFckT3bQKTajy8GIGFRIs+CChEUCb4sj5q/XvxLOwpFyBPcjVWBirQW0I2m
dwVdaTLsLRFaRazsjAmmMY5UoouHEnl9DsalmfhB65Trh04WbNVkRb8jaNMxidVoVNXBWdxtWElq
sJh+WamYe0npRsuwi1ZkJ9BmiqoEK+bMFkH3IhNGItOokrgf/yDJJzXtSQdkcV7Nc8si/jhMD51W
O0PzLqfnCOZxN+RQvmVQuPfFmC0nqK8SDlHYuJg/u6XYryprpVjKvvDXWS14mfWWZDT5vNMT91Gd
clweyT14GvOIKczRUmKnEeZVkY8bubwM5YsR647SYEHC1fBzmpeuXCV8G9b9KwOFADk6aDSYCVja
Y1gw1zN+m8IzkLdtMhSaWHMlzH8C+Ga1Zvz/w5E8wqiVMUNd+LufgZYsVqZkzIqJQuwYYvXLQMTy
TGaHKtamrl8C3q8K0uH34L4/h5x+QcgADIVJxeFNCzbOJx5IWSX+FDLvP/IJF3RjkewPMfHlA2EB
O6rNen6x2mhFPvsI+l024g+N9L94A0gHzvWqKJJNRcjI369wHIu92fojHX29E7HjxXWnfMhyJ1nw
b1xCf+Ad/ZukB6jy3+N9WqX9yir8PMnzy6PozNtTs77+QqCwi38Qo/+LX6kKFvDAGvqSWveZHx4X
YiYOkcBYx/hND2Bn5dP8I476LyVk2WzIw4PNQui6vuxI/+mB+iQITRgHCZ4iXtK+MmnFyapBboiO
TaWZGB4YV33feH11/QwsOMhaIXadRMJPD0wfsMJTCHP95lW0uTCedbmA3f1PA5YvngtGzQxX/kCQ
xudhc183Yu8T4rXHvoGWCpQ4bj7A3UgwKXBxjX9oKHXtizsG9gTOB++Nc/tMdS4Sw5zIAvaZenQY
KPg45niG/x4zdjcI9UiCQ9mQdRhQj0BuLlXZDsQGTp9x8o37ZPQxew52RnPizns57nADWoXupmWj
Loyb2UeL0c6OIiRbXzdB1EiFoZy0tAPrOW2fhCM1jXXkSfbp1NinlxfZOfSnbo3acUXPiMb0arp3
8EMOl9hdl/aDbMf2q2l7tmS/vXXr5layix3VK0pE2euOdDr8OrJ5wi+Nc7mELtP3LWLV1L2cqsNs
p2gV4ZGvVm+n1dVGaDnbsRvZl9B54wh3d4J3F7oXxK2n8SZz0G4dTRcAZ8dQ0zbd87W8SZC6lhvc
6I7skzaYl8PKxWHeDef9l+WckY0LXvtLcHqn9dYUbTanwDdhZnodb+YbTbS7kVMjvP20CAqTneot
aknrV3ticcfrYnh5w2AKDyEiKI0N42V7vgA0eTNIHHBM+Zw/L2eZeXwzElbOYMVc1s5Xb4Jd8Zfo
HF5W27srPoXY3sEqQLQo/TnRkf/qb67RbrYrB3cD/h14qEq4LMtfkTfzAQs+6Z+rNm7AbZz+JnRR
Dm/IhuO7L3ctzRkKrWp9iXaFUz2QT4CN8k1xnTfRDgdd/hhyVD7TH0jTubsr1lwLfgdx5D2OkevA
vjITz9bmdvnB2XJdMmd9lzh319ANOHTocsMQZ9mBd72e7ZCfxBbmZuuQ8yRExt6OkBOWP4vJg4MP
ppOiBX27ZN4bUjj3wv8a56Rt3pbfTvlu1MykDAIdcbU4OsqNyzbyECbzhJR8/cIn4ZCBx2G9yyp3
3wJ7vbXvthxtdbNxb1ZuYePT9XbChmD1hiLpht3RBc+y5/0b3vggtfucHNBEA8DDIBDhzxDSB1bw
jQooygBWBfaeMFtrBvCkwmQFk8pckV9TzK9q+ghRQ/G2q6eSUcA9CcK7cmIWYxgrq1BsfzCdJZNR
GTzZbF1G3NR3COX605g+iuKLBa2tYlguLaiiT8Y2Qx+D5bDJmIGMMReFtE6/YiAOtB7LOIjjFCpI
sCDPGjKjmoatSlQUR+c5el2QKGOrUtkqOhhf+a4sL76RuTLNiKAaWCMptjly3yJKZDRNgdy6mi85
KekImGuXdFR7leKj8WYsBGb51y6ixuvfuxL8J2L2T0KuKuabQXQbZjjavFZ9ZeWHFko4AwtoFGLS
BXAnM26yElsbNN90iEnIw9buaxmKeb0lUMfA8NJ4x0LuQFw7wqj9FLxbbUDyDeOAGjVVbTyxMGTS
sc0rogGRai/uC3SM2pjsggYLoZkYU8JpEjH3CFPN9j4AUZkR7Cppb32+Nosn/KBtqdSxN2tXeSTf
9oaTpBwmviFcpBw+fLR2XQiZFSpkbioXFR/2vPJPrTbtBpySKpGydRDIEsT3yzDdIUnvi5yoI3G0
VtHsr9UC77RSvOvLY5FSn5fpIQwteV3DE2ZkAAbCOGwOMSuvMOdpKm4KOsaj2G3EVaTyDGGVlNJc
ASjihPkkVRkgq7ZGlbEy7xTw1BQiV0bpOSH3K81itbh194sTuuy2jXirzfSTS1QZgESqxNuyYYWT
cSeSx2pVY8Mp55BvsE9ByNYptVMTwzGYnoRFVoyaLkPeVQ3vgXbqgcBJxCIINrqfGNJ9vwEbX+5T
UGfFBYKFpbF8/T+b/ojPSpSXZrp/Kre8gPVWwhF/XRxPLAWr0A1XBIuzGCz/LDvCn9XDXlay67KY
AVTad629n1boUp9fJU/cdxeT0Jdi/8ym8oCE102dDjlR4taOiAnE79uXxj7cdLbvYbtlExpF5DCT
RlhS35+Z9G8DzTxXhBvMNktRrH8qLapaj6ommsdbJntpx4zTE56QupYGo2S3mY/tI8GlPyYaLQXm
34Pkv4/6aZA85oqUT3qXXzqn3Bpskzh62awajmqPr7wmK+3D2Bm7wv2JgfJHe/PPkVELGIoIqfkf
HcckS5UyQkjbA2i5rdUTo1SsVD1H8x15ZgR1XWtWCj2aOKkA009h1bJe3XVo3X1tGWq30GYHN5qV
s5HDnoPwzqGYNmEOlFFPv5qC7n5/j758+qg5uUHM3KmTPt0jk1jQWU4y8azc46wBgbA6Mo0Nz1Hm
QoW+5gf1rt7XGJb4dyEGHfVeZBR9k8kORn4bvDo0nlBi4qRtjy09ueFQvR3rzTAxHSJ/zMmfa355
Ms/mBXrtLc4yWGudGIXfd+/qfcLa/V6dS2bS2FZsxffmvem96VRoeP27DdvMHsX9iKH12fyF3Qzo
NF0iemB0IOWDeff9tfiqFF68A2koUALSP31qXdRWZTtrmvxSu/n2ib3Q1t3OBQexf4CnpC8K/b+O
9KlpgYHWyvXsS2cfu0Tqbm94L/aMjcS9/msUfngPjS/eCHAh8DCiblRZlJbS/D8rjCYGsdTNirr3
cSAK59wbwF5NiYwE68NMbmYGLL6Vb6I7PSVjjK77j394OR1rtSMeKLbHEFOXnVQnaxmkuRCf0vhS
EzkvxNwP/RKH/Z0QlAQJGNsG+u9s3M8ieUckDFjge0W27TCI1s12206KR7TZWpkVO5rvh3gf4k9V
tTsrvhrB77H8LbEWhb9ptpxUOhjNjYxdD07g01NEfTwmK7kw7QU+kX3c2BnJpuvZT0+S8Zgy5xmU
bYejgCgRV9+tJBPCd/4YYcmnuwqEM83MoVFM3gBav8hEvn98/g2thYD8n8ssf1p44mGUfCkb1b2i
MVtGt52qbzFQexEvQ1dbgu+XBy8DDgkB9hi+mZ0gLDh+K7ojgRRBh1cpFUqh4PxhHMwCXwXzXEZU
KHN+H/n4kXBBE2MdaSHJMDjMz/G2U66Y9Zly6mnte2pwLPPBwH6gLbADbX/Yqb4gtCIa0/RF90jY
9D9pZPnUEpI7avkFlySMT6izbfykMddhq3oHevmNqwD5OD88vvq/vD4V/iQdqigrNKqflbJxVEfC
FIuYnifpIZ6np5KQMhkUUDSLg4mp8Mi8LClURx+RbJfCRlEpyaEg+aXvmtSGiaGdyuAuHCF6tuHe
MmaSNCj50/OAH4WIgZJ2rTRx0wnr0IfgvyB1lO/mWxFgNuRLx4kk1irt8Ahnxt7TBxjEt2uhFxjC
ShAGL0rzc1eGAKZ2pq+tYUPIqNMxmZKzJ2G6zFWPGAciMpy5Es8FudnWg4lElA15+lXn7xkIbdjg
7K3WjmISrh3+kEX71Vjor2v4abA6qXrld6U83UaCV3YeUlEjWwEZZWxQVE3aKotcTT9aMS7tP2wx
XwDTwPAqnF9EfgSLflaGFXUaQQ4xsn1OJuQk3prF7EUl7ndzTRGO9RTeA22Su2LODjkXp07cSvmt
OaBn0V3gwz8unPK1WDAJ3H/GHEL/oKyyPkI8J32kmLz0HTgQ2s2flMlfLdR/fXbl76VT1MymDCQe
eWzl7DeemW3v1VRLyg8POST5f8sW8s5VKnpSERkyfVo9hFGxtFBrxbP8UhKEggOK4oB3UjRJ7/RW
w2JzNLrdq9TDS7IxH45/Dx8jU+HQJUPZ6pzFBOusPmABFCS/Z0YG1w6L/NwlR9YK6c3s5rWV3Qof
5HN90q80MHGJcRVUkhoYZYUdFYaBcIDgSDi0TSkuaMqNgTFRaOsORmNceXxRcOd4xyCvr275UMRD
cGz8HTASK17FR5gdzErIY7wnHNVawXGDV0A90OIA1DcIVNzioStWSLaxOMH3hAG7+qp+mCj1Mk/O
b4T3+mK8QQSrM9snqYfaNHREyS6JAygdUH5nONNihr80htnvyuSIT8Fv/Hqqc3eRmasD09p4AcGK
e0z5q3M78yHPXPPegKKn3mHkMzPWSen37KmCFrjwU7GYCGiyeAFfLEhZ6UFrXXBUmIsmkxBmRTSd
H8rOp16+D+9mT30z/SX6qz9gt9LCiSUzEwcTLsngSpodcCN8z3qRJbf9KB956U2HfuyEHcgAGnul
s1BhaV3nB+2qvWLyiYSjYqv4SLatNx7nwcM4Uc8QaBGGs2TWRwBDIJJe/qK/1Q+6sqGNslAaxl6I
rQ+kQOhZKW2wwyIYUM5zBSLboKVh3jA42m/MO7DNwVIK1x7CgBpWIMd4Zrz//e6nfjHfIzQZvo3E
GFGRPvOnZDbViiElhIBWc1Or+l33XY0dUHDVM3M1EyaiyC1m5E0c21XX/dKVekXI+zGmFff1ez24
a0S6HErKWElWgSRgRrpg1I3XzYx48I3KMNDtK7fF9KvNr7lIPY+ZSEGf3tK/K7T55p9fb4c6h7uI
O4dKSJtBfrR/tXqGT1OMxEDEmxxcSX/XdpVsrNtIgtP5UXT+/2W3/O8F+bTkGrKkTJrRpPvZhGp3
SxqAwYBQk2amiYv8Y0mun34n4GuptJPNLUpRzBncoEGC3f9o/LAsH596k79uz6eKM8XbJOtyHQc6
9X2qhlUQWTdK89STwRKlx5JkYfr9SmxcEx3aZLziEOyUyssgX/NgtF/1gHgW+KFGBNX3/ftHZ7kQ
f380DayApQ/9Frbd6qc11gfYkaI2l/dB5UCtgd+GLgG1+fdH+WIp5zCYu0Au4iEVzc/3Iw3qdAi7
4mLY/ofEZPSdeIu9f/P4/XG+eBE0UQKEMVQ0sXSDn6rtsMvFsc76Zh88SvcD6sen7G56JSKjR8ds
E+KXvM7v+ovxPh2zq/osEP3zVr0Yv/zBrt8qgBJsSN+7p/w1fP3z1eGpu6+v5i//V/VMSZLb6TUy
kS3a5pvy6j/Nr+YvcPAfTkL+4p7QwWLKYQIOAD/y9f+0DF02K0k8+82+mzyfDFky+PRt+lySKbJv
QT+O06tVuyTFNy/xCSQ+O8B8UDbFASlmGDskifJGb8xLykqlrirEm8fROMomXrZnk+wJj/PID1KL
T5tHY6ckHrytH87h3xWJGwGYolrotEG9Pw1WDFOKS6WdqBth1g6q+GRE3YE81RsVgNmYgYVZkafi
OBeYIC+u1ay02FdF0YfC8M6XXzomhY2GUf/kSsq+lvZaJ9m9KduazBTZ5H7x8k7ZRxxdAwM2Nloe
7b5PnuaK87eWjHjrkGAgB3BEpoAAsSZeV9EbpRiECzqculQewxJPyuosRMami8IbUyDR98eQ9a/e
MJmHH3MjcBCSl/++m7M057kx1P2hxq954EYx6wqpl6NqJ2CiNwIjn3Ath6FyF2hLNjlGkuroCNW+
T354Pb4YCsEHxSEAbiZDL0n51GRXulYS2aTkSIMIUNrPrsWY+j09Rs/ZjxOZr975JbaLXA6F9VYU
Py0tmt/pvTKQ7kkMzC50LnejA7GNTIbvHzUsDv59X3AxUkRrUXhZkIj/vsJkEtalAI62Vw/BY/Eh
nepV/6x74lG4IejXHhzcER1sh7Elxm5jRRTfvtwHR0wRDriSu4PTryZ8rNc+MsTMNrAtNSivjggr
+PMyEFDoLGhJZXce2XGryUGxZ4u7+JIt5YOTlxj0QENZ/maTUavlP/mbBz9fiQ/8X9hhrQiVycat
inQAqkittxX+vTzNiyEu8h5qQ+yOCQZE9kJp1jA/h2f8xvwlxD4brsQjNRujXH4QhH2sWhaOD/MA
dQnvRurMYdvcxvLRYIlV7BJlPTJkiJXsaNjriYv7MH+e34GRhpKahG9Kw3EJGcCQeflqaC7fUsFb
BVL784343ZLwlC1/llqUn/2/x+ck+ZHjm3iPXyKDosUt/X84O6/durVs234RAebwykVy5aQsvRCS
LDHnzK+/jcYBytYWLOCiCsaubZW4AjnnHGP03voL1RqgNhoEaPZHVGCwLxljwApESo+7xOa/Mr/m
gyOV3COBWgh5XW/ThQpkWl92fuO/JU8mBzrYlKEtfIQpIgjM1lCc7TCzsYfQpeaz5fTH0YT3z8sV
Fq4jl+XiXIpWFj8I0k6bFpJjTfsVqGhgKyf60/D2mTNAVO43/GkSWscXjUIC97z5f692lb3zumpG
OiWZuUlu64/aQ3ce3spj/zA/qG9ckkMOyi5wjMDC63cWno2PvYK75hmS7t48CQf1JN+INz9lWH1T
RDLPX7gXpO4uRPalhPljU+iVOcgTrc7vek9f5855ti0XEqDj2xCWvR+PLN/sQX9d7uv6XU6ynHfm
7w1HjLdJQ0ZsWrutvu5iRpFL/t/iKkm2FppYayuU1Ol2uMundbyeeqfNV/9+yr9buogAXDJuZZUN
5ev7V5MkT3w9aTifOH27bZCWtPhoVA2ape7pHC87hTkb5VnC9tyQevPvF2Cq3y0zf76CLx+Jog7K
kAx9g1TVScpsG5jdtohpuhXPpg5FxfGjj5SBluUDdh9LN6XMYb3apDxSYiwxZhHfgjzw6txEqXrg
TXSVwJlk3elPSTHvKpFxVcQ8GHhjBXC8zvyVrtmWgfRyzlxRnNZKJiLLxrY9LQE+qiexUgy5mfP4
ctIecCaioZYlJuxkAFVh+VArbDDoMQPrBcg8COeQ1W46ddoTTiOscQBWR9jkxTs7+b2k1G4waGdp
qI4kpTghsE7Td0X1WrJsjNmDFV2KkPZOnbiZUryVFBt+OLsx9VI5Kk4sQ/soXoaQpmoibUqq1qLx
3UDsb6WUVic8/1TBfJkyzYlP1UKpj7PQa0V9R6bsKed7U/FYJap0jVvJFmuSEK3rJIR2gACYwlyh
SC4MuwPWmWfpOTeiwQalfywi6UkgrjIOnV5Nn2fFWIsJ3EXF2rWpfidp9XM4XMuQuMDmNgw/ZZMa
B/Yk5cdIX6oXXqZYXSWSsI5xKoyDiBGQeXol32mj+BC2ABQTdFCmD6qjUa4zRksEBnDoB58DyUTI
iELOCYt/de5z5TJnSztAqrZRa3pmq+1rRXPyOr0VK/YoUjflRN5PVLADHdloE9EkGIaIBtdHwIGn
GuWVLwyc+d61QmSnMBzfspYe1gY1xG9xXIkbrhnag4DLpCjwNEcdYH06BIR93Mh8xTFxn5WubKeK
yOX5UrT+QZZ2Fjdlgd5UUh5as/bxlw2HkFXV5C6OxNqrtOIq0ybrD2mrrHR9ZINpV03+rjGsE3qK
yIT1xkSV2m0M+qFtpJF5TBuiePJFjRiKAVoriCNd6EB/ngJDB5IrrkT9KTdJupVjL+0hD+PL8kZO
gIW2F5SbQTK4nclhqEm/RGw6cRLsxtxpk8lt+eRbBHB53bs+OioF+MmiK14+Fyk8qb2EZna+pSRf
FxPUS6l5HaIN3faNirOmoS5XkATmmvGSBL8iCVF2X7lL/3Cmfp3C94nmS6bPLxIuLFzieLPku8Z4
RFXXdgxYDZkrk73HZCiVvZm7pa7eBlkn2Fiu3utCoO2TXUwdwa/Qr8jrku6EmJOlmDk9Yl3rJHf2
ekiZ0AgkDqJ31Jr2OesamiXhrRbUqPEZ5HcHNQDLiQYwMUlwyIX1mDCgzeDZI1fkeJxkdEzMXVKj
YqeAHZoBzoYEoBspZthcAU+s57hx9J4hD012JeOAG/T3Sqyw1NCqBpMZmoeQZvZocQDAk9BEDxMQ
uMqnPXBWDOUU6gFNqvRWad9LwAkcF17gyLxX8FXjivOFQQVv4X6sPgojv5PjcJPNsWcox1KGqNzD
j6MfPVpOMlbH+LURpVUmxh62KZf0nZ05P5URgQA+2WEzVBxxcmuTLyHfVpO48knYEUFNRVBDTP2g
mjdtdd9IDH8JgxmJA7XL+DMzzYMSFxuLPAhobavU7DHtLamX6VFYaDOG2/BRCeF04zNbb6wSFCDb
kBSvxRxrBCs3cREz4Jp+JacibgEcikaDxHHw5CHbdKpyzjimaR0t9ao5lngHOzz09HNGkM9Mpns8
xKCxgvJqljQ85/aAO4LFmhHbJBJx346O0pZOpTEet9Z5Wd/GyxRBpP+jK+cqMw9tJvGIZfdJNtHP
CrtjqDc7fg/v5djDclrl0JWD/KXpAI0GR0OT9gEnobhwtFZd68Xr3EBi08o9crJVFTB/j2Sn0VFs
aGV6UTttIxEG0wU3Q5h4TdaspUzworxxBZONJS/2YhbflykRsVbuLj2ZtpvuDAuvEkDbIEn2w6Db
NWg1i2ZvHHxIarrV4mpnFag552wjxOG1Ve7G3jhVMkzigFyNMV7X9WHGWl8ITJxw0IZq5Sb4X0aD
7SvM0mNXxuQoVJ+GSFq3bF3isV6HKcfwbsYyfCIraWZAzG7Tn/IkdSjejybrJg4j15hvZySyTXSS
JU7tBLjpBdgGC06z5jEGk6bO08PiImXiMTFlT+w5otJui7u9XH5mDHvIex5Z6IbbCkNDgkuyn140
NBvB1G6tzLqClFzJykEr30PuZO5vAJheJFyNHJEY7cKCalkQsLdiFuo/K2HC9ZC47FrXOvAiyTzm
GlT8vL+agUZITL7Rs/qiWd1WQyMT+Tgf/PN02yHXz/P2IqpuFb1r5Abpiei1I6HEMgm2t500OiLJ
mCp1qdzdTvlTFPB+r5iBui2x5ZT0ILztZiutSlTRtrKD4nyg5bmAz62dtRN2mGpXRHCscveeEmuH
yMM2+CmMftAYDdBHTzykbmm/Sg+yUziZU15BCIPABscNr43KDIGMsBsOwpr13Q5vmI2uRCe27/29
xj/Mrsm/VnZoSdbLL69+6R6rPL/xFG+WF1ee4NevrJ3Cy+huUxdS8bbborsfICyMaz5mDqr3EMj3
WAKdds0qdC4RPwCJXDcbKiebmovii3A//oSL7NCYXmtnzCp2fOyo42bv6SEimeJT4wcfBK+zcSnt
Eyd08/Vkf2YeB1Bb3IgbjobyhmxAik1QVC+ZQ0dh2jIa5NVyp29V2w28wOGG8Ji225G3/IaBf8qc
drW8G874rugEz+Hvd1bfBLyve2HHxMTjybCXK5UrMOYrgt8dPtPZvd/la4brXJ5L8Rs/6QGf2eFn
wCqEQ/CsXkp7fqCT8wAO7FSf/C5fW5oXMP7tZaYBBBIlxGlFKBxNW83YEGSmttQvBfWXZvWbricE
Jr1DjKMHoRvH+1QB501BVEEBKKOLzqhYrnUERB8kUkLl2sy+ddDidtVJ0drvmcSBXdBBvNNxTQgz
+ffx+Ntq/8/T8ZcivCdBKYoI5ruzzkfJvqmcZVYz2L/+fZlv+H+gi/9XBphfDuFJGIIglmgqSGcM
0MRHACl1EdGsFZsN1C1gZ6NfuPVvaapy+X9f/ZshLIZaUUViThCoQUPn7yKsjg1L0NJRvNSQB+vr
Mb1AEuiJ6dgPl343r2SsEe2WrKj65n7stj9cXf+mKFvaqAYoGZ3kpa+op5beetJ3RBAP8h3fpK1S
q9aJuFp6ZXhMWJHz5TCWDIrboLtCgydLxzg4yNO67j86rQTTNtqTjLwzsFXgApOA+f4m3EbSHYee
UD0MyQOxKtKIZ9/JblriJFL/bMSJZyU0/oMHg3ZjyWlJrPBN1eRexg3Jd4eEfpwRvOrKjg5H3ZSu
JOhrugayEKz07qAJ71W5FwhtKGRKnJRtlyGBQMoZIaX9YZiui7I3w20uLtQ30r3JjBp3goXqDHyV
EhQUdUsV8GjmLDqmne1C/75DQlswljRTr0M/Nz6IAetleByqaGNa3OqsbdlljGClCG+hpbgCbZ2S
jD9JxGdhWo+95LtmpnBQPFX1EwptFt/NHAx2jm05bE1wnQ/GSJE9yq5S3gxq6QYSasyTEdyU5UH1
CalITViBhJiV0kEXsXPJcCpqOBLdQRaxYARO2qBZJjcvu1csupA0+RQnAHjB6Z9znWQ8ZtO4Rry9
H5f2TfSuT4eW95qO92xKc7JV2ycxB8ZOzVMFNJ/ACebyU4Nl0VxCgxrpEUc5rVHyDKE+xgh9h2Ij
5I/ZLDh1nXgpI+0f7sP/jjPwWiKWgzYGgNMyl9v0j1ZEm5R1HMYWw5X8jr6Q0cweDL+42BmEG8a7
pM+ciX7L4vX44crflOCaogDQogWAHcD6usgoPkVsKOV3dPJcoiwQ/z5Gl/inVeYbMZJGqLWMYGd5
i5LyZZUZ815gDMR1mCAc6CasLrQV7mLy4X/6LMWlC/plAPPXpb68pdoyQXNNhXpQjSdd4YCiPYyN
7E4VZqkJYhFcH7WbzlID31a7V6rpNM1gXDmyGZwte5P+D5kzhjuzlUcJwyQYLpayG2Rz3UMM72iE
CB33/TjbZvRSMKtNCWwjwya0WgxBocsjyV9I0mtjYIuaqIgPnN1AD71oNYUp4vsMCO/ku2pRu4Pg
KkAlI23g5Bs4Ncl2pXqblr7di4Ob++F+xpAZVZtGhNGzxf2Y1C5H+JYHVNvk0QbXnebWG1qbaGvk
FY3uOHDAsyz/01/QRgmgeeT2OtNn22BFzXFjO367z7RNQCii5GZAjIgJHtyx9cCpjdI2DK9z+kg4
4gCEXAEvE1nheiLdaO62QvETA/C7ux+cr8l8g/A7TP9/3/1ILa2+qKr8TsQUwJprX1Jb4nSDyPOH
23356r/eGv+7kiJ+ec46MW7zRrKyg6WTAUffpdn10pGS7v/jqWJf0xjUgA8U9eUW/eN5Rt/Thjo0
mhtwuevpQzjVe7R/J9z+b/++0m8dxdd3pGuizLtCnApt++8r6VhuS6vVcWYReNXcj1HzGHWvo9F4
bfiAvkhBdc/AOiBErlFfkolqHWj5hNMwyk2vLUevinUEyWuaYKuFRRDOCwxJliQ3NQEtkJ5Tb/lr
QdNQe6/VlsgKxvjlcAkRRchqvvEjHhrsPIr4GVv3bXu1sCLOVeZ02nQa2RhEmsOmv7ZCGXX25CQa
KoDsVZnbkwqzOxE+fGteaS2/pWsPvVJum/gd0yzQURnRMhnDfv7CjqSPeyv+dUsffiRMZbRDTLRK
2xIwfZw05CB4BnV6+027lsS1Lps0o1JnyaNMsmJX9by7FKMilTKC1Mcedbmgye5QdGvFGOhu/rSm
fzOuo7f8vy/mS3e5pbMTJ/mYHKJ4Bjy2M5IrwlS7ZWYhZbvBvCrq5d/3wjLz/nIrGDAEMOmp6JPB
I/59K6gpOv9ybuYjlbg/3BM6wDVbogcy8GfTT8us/t/L6bLFwdFkOYd4/jVnoxaEEiQlUlsfy4t1
6qrL5AachxkLzRuANsSU3YUxBk6OM14tc9hgE2tsnEXpLxpHI0PU2PVhO38w2yHMZz1XG6JkpwHo
VHLbzopTQfaokUBuKb1tMfsIM9QebvGajI5GgpW5L06j8hGqD1kGa+kMrGG6GpMnEvY4gd1mMLEm
HQboUvqZca/uOja4WDhC53eKdFi1pA75u4ANad/116hzatSNfryfiGSJtsVBQ5khWY9zN+EfdcM3
aziokifLXjgPtq46efhcG16zzFsop6kJDSe+mT9xbShrleKrA02wl8jh4uh1URU3bjkDfQbd0ceA
KwDV/eU/cV8P454spmR8iohe8xD1qNarqtyQhwp+rMLGFR/M+KBGHD3r44Ry6iqVn0LKneSljQfQ
qqofMTCUomvwRVDECRD8RKK8iHXtCMSRxnU0fkI9Gw4KiUpX2pPGuJIPHOc7cnU/05atI/vVoi93
UnkvHAyCYn0iBwcSv/0N9pfkJ/3ef58N0DIwU3SWrIUy8+VOFaO0MvLWqE5w05KFLetlK5liDNbU
BKxJ+Pj3g/FNJaWDURRlHgyNOI6vG4zf+q1UW01xhwiPo7LzRgjcoYKMMP2wv2j/3cp0tKSsjuit
cQZ+1SZjwpU7nhjtSJjxCL9KhCU4BDfTsFVo+on16fdU/hoqh7nbYyZFC6+ilcmfC0H2Jil2DIY+
pcSYI2Jk0eTPJksbc/C9aIb7iJGEahzETlwJ82vc3RNNrwcvJf4PPDdNJyFVNvbVGG4FLO06tmnJ
WHUNqfZ7OqsACxyhMXZTV+2Gwj//boL2IGBIuf3h8/5dM/69FOlMxDX0kZhLl4n130uR1gZdZEUC
6Ux0pS1uRi2u3+XKoBEdiKc2tl7ASai570ZYnAln0X23JhtymbsueHAYfK0DOc0eso4Od+1qpbGG
krnS0idR+qXXu1akHFGUDdWLh/RqH0bKSog1uwkBUqBUrWHGFC0d0cR416v3VK7t1hR3OuGoMamT
KESFtwgKhDSMGPMvNTsM2sJRL48ykVdqErlIw53CgCdjnMQWHYXMtjnEH3NOG8dR4Ev4GtLttPJ8
fiEUabcUHL3OXV9Rz61+lbvcrQiXkiCTp0joBGgIQUlvQ51xnBUuiAKnAIkJW1JhFCSrPIQCzc88
dKT4lE2fBk82K9qM/cdvmBVKp5GgM91PzhGnSr8rznH5PiBewS7q1aq2qgEyztWIxYDQPyQZM157
PXqapCf86hRLQr5PMdpr00jNSmHEDErz5OZJbTgPGyypXUI8LBg6wmkWJA+n3zhkPtPG0sZYVfJD
Mmt2xWeMcjhXoqXzIyF2m1lxS+5rPiIhnXeaetXtTdHTndIT8B3NizFjlkynqzCuE4JPdHM6z8w5
m57QSlXdJMMDctqz3PV31SLWZw6toXZMa6eSRiZdGZj1yInxSpAMJrYnBpkMzphCN0wauHWHfA0k
iu/X+DVgxpw2AdVaZ6avSzcHgTc/gJ9wQsAfyCszzN0c+tBQ0EsPN1F/yat0/e+7n8f5PxuxziMO
+QHtoMEh8MuZzMiZTnTGJF4w2o3U7HGwngjeqB7l/NC/dekeF+nBsOCyXzTQmrLqCZhiXwgRg0Xn
u/q9nFjrzlV36vQilUdT3ysH/YM1RIJoEG6ljU97JloXYPz2Q7VHxVSw+G+yjaS8BRjxbvTw2Btv
BfGLgfhal9eivuFPjfA6KbyYL6qxCj5bxdbuYtSrTOxrJ+1WkboAp0ZnyZXdVk1KOtkGN2LQ3JTv
+dPAGSq+rfMD/G0DWxtpzU6JFiHaCOMuHjed9WxojyrW5+igGJvWeiNaGCK8chgGR9T35gxydN7M
/d7P1mDMLP++elXpyfPjNcn1e0XYKdbGD2978uCnTZidg8orjJWM8j1u7vTsXRfP/vyizyvGeRMq
d5U2giPVd7hA/IB5WQfr+XaSj82NWBO90jzUmTfMq+wk4PTshIHqj+gn9KUZDEzOtnmwFvDYhUhB
glTd4LPamlOw1QNkKjO1AdkWn1hvVx/LA249Bt0yN9lGy0YsP/jSZyA9GHrm1SXYLAaEpRP7dB8p
X7STkm39LWHSKEE0kzsNg+CHlh2TDyk+W8YO+OX0YTWPiEzmzfimS/sZkspjBdhruEso7vTkHaIR
Xu5hEYWj3UjupfIc3Vi0L8VPi9PPlKurYl4BKs0HEkfhcH6ONGW72FrLuHCaFmfKSA4EOJnmkxYU
Gd2p9crjzF21mz3CYXHjI7SjteAOSuMqHNAKBmiD5ol0nxZ/bR1ha+ak1uUfgLZzze0edBwqHZdD
Q1mWR2XYt/VgdySrJmW6qmdpRVmVvzX3oiucBTrMZNIzrbkv7lmP5OfkID6NgwOfFEaQQpQBvTVc
BhgzY7ci0FJe6XfM0MdbLhrla/VafGZQikB3dF5Xuh08E7IXBc/CXoJEg64w6efncqdiEPwoic95
FBj0RtsRN7bi8IWPTDMLe65dAO5V7alHub3xEXl0r4n43ObP9J+YoS2QH6JMooOuxitjQSZzYxsC
LlZjuHJe0OmFRR1pDajCH7g39smxKiYnCnYKAdOkNmSGmwnbTAQreppGLwWBU9xleYCsXMGI23px
+1qNxrpBHiTiq2APXCkMvokIKpHS6fOJYeFMCEY07C1xPRCaPfAjzXwx6H8Fxw5o0Fm6mqrAsB5U
w9FXb4rRK5QPoX0Naw/0msxqrO+Uao1uGbLnK3mHGR212wIYzsWy3Na/cEIVhMsoXOpIZ6x9MP3j
ZGxC4UJlxxyUB2LQ8q2WPJrGZkw2Qw2wN1/H0tUQ15PHsam9Qdyt0vhA7+SjGiL82hydsK02tYrE
SdvP80bSPIVWCYMmqjRKv05wgOwikrhhshaO9+SQ2SL2k34wVhnjxJ5poUnUZBtvjfh2lK4laqSB
060fvIJ7i0mLBztX8Ihq7U0FY+U4sKwbL8QJ2rp0qNWnrjk3hLPGKhIyvsmHenvUd6LwWD2AnBxe
As0Jxp1RrdNlsz2FBw5lkZeck9t4BtZA+bkKvF/GNonO3a7ilDA+lsMjeczIF/SHBu97SRDo3Qyx
qzcpSJ9mj1ke5AKcvxc/dpM1BPS9vBP0t47QZwSi1XiX7dJonQReJx1lTjF9cPKVZ2bAS3Z0fEca
h3qj3hbvs5ecNNXlQUkVbrxjp19NZqMMuG1AUQJuRFKZ/U/hvQzWxi1Eskldy/GuZ1jR7xTQ38yC
xJ4WdG3r0yqMwXu5xhNCOjfa4/OXf5XMqfv7FMmmj9074L751WZOWL+L5n3a3wv+IWYJCp2O3tMh
bi9STbnRrs34RYtlfBRr0fJtQTx2iuSU9Ll9IJ6gllTzLUAyapQXq3rIymeeNL2WqdJoKmvv8jlF
aK1epEd9uIYOQlWkmMaJ+KSqPHDezdj8MZc3Pblc1Kk2WHIDlhfwNkRo+r5m1RrSl8Q/N0xj5g3x
MYaAYl7amWAES7dNjkZ1myYrobkV/JW/qT8XDt9RLp6HcCDk5JSUWAxWZXhpqrXwbDEMY/rHDHNK
GaEYp6B+7sTLo1W9cYCA22zZIV9nvA7MdYnfXX0gnTTP9+F85AHs4ESdZjaRuwLRUMY7nIE77AJK
xzp1eN06bXeX9JDrIN+LxdYkgbw8twjjVUeI1kYOeRs62h4/IPq8gdkA/kDhDcMpgEp7vk+J9xZA
GeqjWzFuINUoitZxzdBDex2Ue/pi9lTuAkbh05usbQcCS/U1wW2DdaddYlYcznyCLapbiANddhgO
BjRp5eoG/ptg7oP21trKyqaT3HgVruHoBQNCq0uYeYGx10yUZ5vaupH8TcpBslYeJbxH8ZroOruj
d/QhSHs/wJI/LSq9czcfjIH3tmlAnxl2PT/18V4FV5kA9h5s5RwhXAnuC+wenCDop48EENQvtDo4
5KBSGECAd5dS3mv5a5p4vf/+74PXt8cuiCwadSUl0W+12R9Nty7K/S5r+/qkylfo0fboY5k76sGa
eE0itv59sW/UgxzyUP1adHnovhlfJOV4S4smj4P6tMQE6lDCLesuSz4M7cXsrhrwcJ6QHICykXwU
Fv7w+PrvF6AuDaSvNdafL+BLL1NK66a2qLMOkVHsi6HZaO110PMNOiy+3cxrs2xTZLcd/2rpMS8+
7WJfNtKp6uqtWeV7cUqQofDDXeoIi9gi7KAGiqABQaeykCVicVFa2bb63Ms18doRa9RJrKfM3jtW
E7NF/8LmQY23wSWwWv59FHOOyAg9Z4qhjcNJr+lwB8ie8qd/v/1va/o/3/6XQ7aJaGIaQj7/oCDm
oncW6LuP7h6fmJ/QhqdeYHMffmolLL/2708djhE8KgsvAUGGX12xfZTGs0Q1cszg4akhhZlwsMJX
Izz0xVFBp0lvAM0d4yYOVn3Pp0D364e3/u1rwP9oYPugwvh9a/5xo3Na8VUIDvkdGhZm+7Onwr/5
aJz4BChz9cN9xiT0u7f8x+W+FPOdUOtZOccDydP+odZxtMMD0DIg9HrEgCL1JmHZwHNbbIHIi+G+
NVnRhvDUTBabpuW11MFFq5wqEK007NB4+xOCiqbaWLACgMGr1bYp7+S5oQHlWmROoBzrcNiBfSuM
25zlVIrYJLOnrjssROBE/i1eDMlCEO9k9iDlaGLebuSGEj6wJxAYevjEKTvGvq9avzQ4qfktwudM
csTgzcJkq0bvJmCjHoUH2uSx7u0JN2lyUiP+qVPdUsrOBg3LItwH9VMmxUQlPvko5XoQHRi8ZP/D
7EWGnu8GevBp6ZvLKO7CXde/BElrM08fngSz9fB2IiO/VLGnE/1icEckZwFhIVNEWxP7hXet5MVK
K1BNdotgjnBztnb5OCtPHZOkQX03QTAl1rmPNmlgOtmQOb7MoMgTOZSgGoPA/s65i5qnHt/H+QWR
W1+xD40Qgf2dRQMhQqZem48tIkody1OvNT/UvNJ394jOrQPjUKOxJ39ZjNJ8iMNIKgtYA5JnPSHt
X10Iu/mlrcIfWmy/EQ5fn0BaO2Qz4YShy/2lsV53WQRcXpmvlfVoKasoxaNysDQ328HTJ93kkX5S
2F6SY4eQ/TIw0QQeFQley4qGcbRFRBEEb0W/R7GC2RrMu+SCfv/hGdW+eWj+fJXL3//xjPbZXBpG
rcUHmvEt05HRvw/zewobpMxhd80I6ilck0N3y8xlLD9Efaukxurfr+LHz+qLukI2kyhI0jQ5xJPi
mIYni7KjSR+z0q4ScUOCEko8Tkv1h0KCfE3N0Ru4J6KPpr+bk9tQe1bzlzr/kKXDXCD9NBo3YkDo
K0ghkhprG5NRhpolbliERj9a3P67wy15pf/7ppcN/4/PcAisoQGsGR9IZZBYX0YH2DKFeXdmxoxJ
5FMQt0zHCQ+geZ0Xr//+8L7ZYczfww1WWWIord9Etj8uHw9xNdF2z++Oke1fonVq78qVdtF/Okks
z8bfN7RpWCLaV5jr7A5f6e5W3sttTDT4HdIkO9qpF4vKiZaBCzCI//z7Xf3GC/znajK2KR3JgWx9
BTr2ZRr6jSa2x1mcncHvtpEmI/LIm+3UCidfCpH/xJS/b2HPIEP0Ic0nO60mBiScPNNyzI40+8DV
BVYcnUGgD+AhCZ7kNkANgqQM3I8Kjaju16NhnOdC2ND23cWUlsjmvRa/WlC9yetEJm1DUnCLvHfY
XU26RHr0IMgvGW2WAqo/wsOetaqhKrByIK0UMWTIxMhiIvVghuG5A1+XqljAR8xHMTAkyAYZdJws
7b3B3Fp+sWd4tU7nknxk5YOwT1gIiuYNFYq7/HOWrjCEj7GEyJINRoXlW/m1Mwcbq+/tvH8OSsBh
HF9q5EjqOG9FS9pW+QvC2ptCRU/H2FPPL4ks2Gm9jWXxhyVVN/4rzbBUyBQ65mODfHPry0IXjW00
iFJdnkrruKA05rjaJqaC4h/pILuHonGGA3ECUMKTSoMqEYZ2S5AjvvrGusykISs1mHXYfnJCZSt9
9vmrQtM5MEl6pPDWs9Nshp7R7pIcNEFfX4K+SbEOPU9EOy4xNCoC3xrQ/tRUiHPKFdp2SOPIDLPo
dTn3yoXvwqK3sxjzOOogc6pQdt+oef7cMMBQ6BmoxP6Is3mOgUHo/mhbo+71Wbyv6QxFfuhFIUWL
GruD+JL3a0kRmLBdcy3cSdpxFK9RE3pmPKOfniAUAswh0qwRkPj3+iqqaczJ0inQFJc3QbwnezH1
Deju5qVitO2TNyrcL8vvICxM784ZWtgQirRpouBzQCrhj/1e8FmBB7RbXXK7vGk5/+wwtUfVg8i0
pjfxosOyaXz9NA7VQ6ogrS+z8Wigocp6/V4qXoy8vwhtcJxl+v/42IUKXJ9hXTUGORbpm1Ks72JG
BgU62R5t9DzEy7tkQgujc12qAaTco0L3VR2PuvCR64AMwxJH/458Q515uQzlpmvzG7SG4Sh5IT3w
yKpuDYVwmU1EQOICdQc/33Fq0evqoKl0FpVPvuCK/sPc7ooaa798HQvVs5qZCm8TIwVQkEjHYbmV
mfgHTP20Qj4K4XVqQhBOoOoS+dOPTC5Ak8tkYYC89GYRcmQbOi95Vnd6Gq5mOgIh/H0zVrYS/ASm
7klOmv0sbROc/Xl2JUC98+eLOUm7GntNE46OEZlbHRV0Qf2QpoPXdGjK4N9IMLbDBNb/24Ceq8qo
ocZsA20/E/17IRyfYn+4VQm50toHI0RC5NeHVFMhBGD242OTiNgz/G016us0eMn1+EwkYKBAR+i6
+4TtdtZB+S+qa9FNi9oj4WenNPzmYl0q3V5UfJdkQZQIwAzQTiNWnxgeHKLcWCvy1eKQBlVRrI6t
OrnZ1LvaNFxrsVtNKh35VzNAsZPiM6B6oFNgzie/5qg4XoUe9UT9opT9nkFVltwTkKDL9wJ9UI1Z
hgaODVrTnagRXjse+iUBgdhCfyQHAidvFum7pjIA8GhHHuEGUbzBg6aXCDhw0fAtL+jjRtccE+pE
04p04rDv8U6NMtgNI34UcMKJJqx0qVvHKqfM/3tem7FeySZ6dWQeMAhtg6DCCgt3nei/wIgTPPs8
5K+LtZ9wxdx4EVEwFLFGjDkaDtlYLb4mVT52y/toHzKqbIBoMXAJIgWk8L4OmOvKV7H5IJVhSnlW
WpqiIcDO8LYoZaY6PMCMrZb/o5qILLXiYeqvGvbHAsGGGqTbWN1VUujCH8RrcdK7yiOd5EIs2nGU
LKZqJJTwrfYxRVCLUaSBQBHyS9JuN08vpXUwo5blx1pV7asWjPvceG3L3AlVpv0W6xkrYdLeziU9
WQrGHicOeRVLOgir2RPFK21AapsxftNykuxJCJPG+7BWcV2QJtdaCFmIIiWCnH7I1K4jUTpFkKjD
Ud2GKpRKufdmmVaxTAZlcU2Z+scdDyupFVAbENd/Nuav9P9xdl5LkWvbmn4iRcib23RKDwkkBdwo
KIy893r6/sTuc7rSBNmxg5uqWiuYMlNjDvOb4NNJlx3VSlcjQMXIhx5pGkOFqefVOM+HoYLV62iM
1EbRTCqPSZdNq+o49Om8R8NcTONF70FnQFEPFqtWlEvMdMXkEDXmzGPyBYjQ0VaqES07AU32oucQ
RyzavG/zpzjT/1jFVxTOHfR7ND7YPG0ecEqgaLGgJ7nLQtqpVP4majdwjsRO2mPBXXJkagWzq4ap
S/pR0ajOoR1Z7oNVe4vYyJhAwMC1YtAUyG73Fklv8hj5wQbVDgv0fJFQ9vUmVCJpK5bvqhxN/LKe
ieNH4dgiAoYOhF+tpMnfeNMs6eeYJPB0iJ8LcWAArsl3KdOivH5DIXLd5PlElOsN336tHJyEhpd6
dIkTNDoAw32BpWaoIoxnXREas8LJDy28tyDGGyOnq74fpK1ZYJyGvpKWPkhaMItz5x6s39zNkHVr
5PlIgkzC5ybpIUAUE5pKIGPWbZZDOusnocFsRZbieecDzidWue8AolzOzyzSjuO5OX6ytfAiRA+x
YWyz4iiVDCVzeZaBUTTgYGo12H2dQobIW3jZwZfa1UCx7FKRhjhjMQLsR92tQ+A/h0bEGyHrbQ8G
d6ixS9EtnPXMh2oDd7ZRRtTsFu5QTOIyXgZIpoOumhUqEFflQfnpSiOwgg3kIO9hXEyUNEAU1JhJ
bjvV2w3ek0d2bCmFaz4ZY6j3cNEWeBDNxVELKg9t/EylpJnBgJuOT2Zc3RxBdSJzbgWofIWivoBE
f7Yc/3MqoulFpAP0PE9KYr3a0CNCWtYDrpjJD0U/+sSWXQKxCIiyF89c+UBgC3BIEEBmBvz/Pn3Y
LhI23F8iQA7wk0/RZ/zHPwfyd18rpIHiUsUVqg0KuyjngPxnuSjYWkxXwRxWqURJis9cvvbjfGF6
1oIW2Az/ilkRqu9hlO+baNP61Yph/VSgUvekuzCrZxbbVmAIGLrJwSLAYUhjk7RBI+82arxUYnpv
rbHmPuYuMLaaHnsi4xue20EOtJKDNmQAVThfUmf+HUMdB2jjCbcy+4syAgwveCwZrXRgLspZCS6p
bVxopQzgTLTTaA0cwZKOODfz9QNwZPXfC4krvAHg8ip1Ec1WsC7m2BL4pzwqfVoPoleHeyu+Kyt/
qTMnkLvRGQenMbvoHwwZIdOCGY/0BDRtQXOxfxRTnWnOoS0wymvguv35/aLUsaA9rW4s1NWQqqe2
0UX1XOgjABzn+VQsaFuMiNcAzLjNpNQrZsZToM7RyM8+8UFDmxkUbDVvZEyigB6tCmFmJn9h8DnB
sVAOFk5Xnk1TZSszBy8nwbuX0iOdAHUHUz56JjX3jQqzHgJMv05wCei3arZOsxEuJf5hdphWN/oe
P7oxF7emiohMoHiBLezZ+y19TXAFg46CVwFb7JlX0FLvXwMYxvxJgiap969CWi6kSIUouOs5H3Hd
mRRxsLQQ71YwoPLJC8UKa53urR+tDhMYHRrGN4ASG+lN0wCJaZ8JUiHYrlgYpSBv3JbGLidpEWmU
YeHTaRNJxPqj2I3xWeZ39ugBpsXoN2jcuOUftNTJLcvAGBUFXgbiLZp0rv4fha1nQMANty1G7Mkc
laER4hodUP/HJWqeumvVfeaKA+MQAMDBugi+tsJJor3lpBV9Ut5ovV4A134uCFCvKIGzRHbndM8H
IYmRWHrioT2o6+LJWiRgrpK1/CHVr7/v5KsraTBTeOMyIJKz/hGEwqr3+ircmsMuTZ4pZOFz5O46
phbyrSN3+Pt6l7J24639vwX1sen8z+fcioFnKpowHFz1xc2evXJlInxVr3qUJ1raZKsMTQQ49sAZ
IG0YVMzhojKA0DOkm9dPvnxfotdB31aZDV+++GA6HP2HOHv8/Tp5zuefOBcKjR5stWQoErvi9ELL
vvbxzBE5HnY9CDFydHpa7izYkqVyshjGGF/FQwNDjDSSXLaaokSboo0vYqIFTIrEeQE2gwMraKgn
J8YfbEMreR691vCr1EWPtu4hMVf8DYSDy2y3WHpA7BFw7zcZRFFu0p9mTzE5yncDOANKOWIg4kz/
hi1E5QjVvD2Uz9DMXGbHyMhiJ0YE/mu5+PVmj/yi7KUjQUev7gPdTg+QwJ+yWyE2H9FEx2uWJJlg
8sUMhjljDU2xnKko42FdAl12UiHqw/E+ymn4gAW7KW04f+seM2UJ9AswQvkqYQazYyzbfjLiVlvK
y4n3nCOBA0dwN2qZbPgN3kP0QN+kZSQ+q2QbzVoRpDC1jDUR7+QX/xF2ToI0qYmG0Ly1bFNG5Xem
CPdltCDr4dIsGO6VnX+EXCI28JD6kFeygGZNlC947r2DEtIMPaReOerCJtLAKc0MWuj1TGvmeT7P
jnmzILeMghvt10vx0tNNIo+b6J/drKRu1ykJR0w4kgK/YuFP4rwXPo57jQvydiFodCcyWJnSxyge
UQffRYdVFkIurkBymaowbnEfG7v1lT9LoE0N6YsCMUyOPgbjq3GqJSYgDtYWpvRGSzSQcVrVUvfZ
iXG/c9BMUbq1mIBloGKCefr7R3CJveb2NElTVFVUTYlO+OntBSKJee+V7U7kEOqENzUJHmvRXTmk
QvBzRWsioIbog/NHnsXRJ9VdUOlzp4AEwLuR6mXb+PMUoQly1BSIssdeHgJKCEBFOlq1QPzKiDZC
228N/bPXXHAhwB8rd5aVe92pkYR2lzCySvkjCfDRU16jBvcAZDOGXv3MVbA6xqwZdhleZ6WyLEDh
l9YyC+2mi3ZNXDEYDye9/lVb6ZvviQuNHlIzcqabfcgeJvuWULfxSzvCCtGsm2lQsvniF897/v1J
Xopcnz3JszibdnLfBmoFNHjNAAmd5imVAoPqyccHhL6pAJzrywU5MjXvlLWNxNoMIaxNYN+4jDG6
np10GimypHPYIdlsnF1GVbJjqwKbnTYCh5XdGwUq48ASHGQiMND155r0ICFVhFESiN165UZvJjmN
OTXybw+XB5S7NH10/d5JcIRo6P5+fZfT7lH87Z/rO5sB9koptwmop3uzWAzCru+eQpQQ65054nIX
9SjECTJjVhCeOvDuN1Yff/v507FIMU3a5AoZwXhY/vM197QzxRqb371iHBH0XSsvowFmyDCgWXT1
vhteQV6BU0m1z7yGdO12c7FY46174zrGFOuX6zhHGPRu6muan/9n5m94tAqDeWom9ngcmsA4LMwN
C1Q3It9AGfa9Aw34+xVo1/YJ+m+izqMg0RfPPvy4i0w5dYd8j6Ml/VjgH9iYc2D5BkoRM6WmcGSO
z3dPrgCGbmZEC3ArCjJYcMRptwFXNudBtjRMyAlz6AwFY8dkUrzST4afqk/dUTR0KrvzrVPZRbgU
q2VGX2WY9+ZSV9DHXnXiMjaXGgpBWG7hyGQtcmOtA7AyoRbdyLd+EqqLJz4Sc0XYYbKpnn0XuaYM
vu+icvjsHJJ7d4Lb/CyFNngLuH+ZbjESQakWmyIIaFDRTndYpA91IbVtsTcQTNDHQjWGB26saPfk
Goe68xrVN+zhlMtERmZeKoISps2v8UpP16yKvPXlstN2FUwqVXnJs7nD11+jt5YcHBkwW4cYAuFG
C/eBsWsEELZvTftmaMM+HO6boZj6/Yup+zZyhTiVdbI0N6saPDFGJAzSR6oR47HS01/xxq6GCCpN
sohcjMmJI34R/sW1ECmLW8ynn8/x9KXJVF9EMp3xHVXYWWXo+q5ey42o7xKaKt4fJ4l2vdw/+MZL
gtKCShliNksnryY/6Hc6WIMqIyEm2zHtPMV8SyAtRTVSN1Z9V5fNPvafVXoIAiOjDoMFPBIXaGfP
DISqYHYskFZhBDiUX/iwHnRXXJbal+X+4UTLj53a3hnNLfOnn213fodjPOQu0c2Szs/f3qEj4gux
e/DTD5ByEhrCtCem9bewpCErNXNvztTFQkwNvGD06Wiztnsqra3VfsfMvQJc1Hnl2FhYjK/AGCIo
Y3TzLgXAAfhsjTyGHDHoaidk+72zADSGMktjzjVc+hjk+svfwwoz1YvIRoAfdSW5KZ0XdxZXKMsl
/C20/mAV1qRdN7UtBjsIE8SYDjyLi4zJRwP8Qp1plQ2OW6UMtOxW3yBj1gh3YrQ0lK0yK5bwW1G7
EDaqPk98yFET+djqr207j3K8DZnVTi3UGJh0HAmOyh98aelOP1eMGWfCswF1dpJLyDem1JTgPHdb
d1WR8aZYOzkEK2UJsZWhTJ2QbC2jAjwTOpevoyUsH9E0Tv4YkO+dv53QT0YyI07LMh4VYAkh64ol
9o/7EKO9bdTukKzLc7vgEav3ifWZvWh3dPDyB/OL9rrVP7QutPhFTePTmNfCqmyW5PB9d1AopRnh
OCiGeLNesoXHqFhmMvF/XsrrbitDI3kcCnuoJi2NKmmeoQkJFc8b2WCiDhXiHpv7wECzau4TpK1i
V+b3mNlOdGdv4FFdWbaKXrb4Y4tszRrx3nUcSJTJjE9n2fnANtdu+olEJ6B9Fel4kNyIVBUKcufz
6AsrU9qRkbtUkgWtOsmdVR66e82x6zZQ+Qe8pjC0qsH115Oue/YeFd5Q+9RLeIFtKvHoyp9+sUKM
TaaCUDctyGvKjWW48oaVhLDaMXdsKG5Qa5oZ5MkeYPU8De9EGZWmu4LxQQMHv3oIq7VWv+flvHwR
IZgMwVrygeRBasZb6a+WretuJf2Nqo1WbkRpoaO+YS1QAQqCu7JZ4UuvpwszWQzKTl2RhcuPQDwV
ceUrW1Gbh00zBedM1U979Z3TSKHuiBbFAbfSrkVJbRnpU/kP7foYoQ6o/t2qUxBMCZ2/hfYa95vK
OzBcsMeubMo4Wzl08i6HVUB/8rkxt8XRY4iTh6+d96fhHaXlwXTZK+8BGxoFAXPJWR8+R+1diCQL
89ES8L+dhXMFkNQdc2nPmCojd2dvQmYg/0aOvqjx/UFlAI+nEX6NLI5NF0bCv8d5H9CN1sBzP6Ob
PBe4UNC0gmwDKtTqWWcz8Xxs0zcY3/pfGmd+tsyRkatW0Rsnr4JiWP7YZUdB+aOHT7K/gJMhbih7
4NE+pbfAZ/KVk1I2NFNWx8MStOVZCwRTZOSx2tC4h52pF7BZJthCatak7JdiN8cTQ102kFvbj2B0
6Z4Y07SdqHcwkECy6h/CwBDeLpHSIVncKQFVp929VvWNgHYlb5BlC0AFOrkwDOWf5uU/GWPlM2I2
oy7aMn7yux2z5Lq1x7kdLkgu0Hcsl/e/x9DxtD47EhTMSDjJLUyPLkg/9VBjU6HUeEnAbUAnmf5r
NlpWHk30p4ob9YI0xuOL1dAAltBuwIhAP8vHOeIzyQzVFNkGebooD+EBEsvkjzLvQKJNNvX095u7
cjwoGAGRp9B5NM0fLOo/j1MPJSMSei/EO83O3bsBaQOSTAf30huy1peZPtAdgxauboB5MM47frUS
D75W+OE2l3aMx8WGZvKxL4sbefSVl0VuYqJEoWFYTHvxNPVyi1RtmyajV15+twGSzaskoSFkxylw
//nvz+7ylqwf/NAoDmwigHF2tA5RlNZBZiRb2peCuuPBZe0Oi5PfV7kU0oGDzdZDDhwdYoREzpbJ
5DCTZK809qhQo9y4GMEF2kFTj768S5iqO0xftZ3sH8JgH7BHM7w3hzhZNgJTnlvp9OV+Ob2Ys+0p
VoPjijSIt11lA0NxvTUFGnAGs/7+/bYvohGdWEyjdN1g+KHTDzl9kfBDUwEf05+FXHAAVL4NmgHD
OPUQRQz4bnwIl6KpZwueFwooYJZ1qKRPmFlNdjt5CmORIAcpdP5f3JqpiKN5E5/cxR4NrURgSEwI
44V2n1Fpy/o09KjcHkfLW/XGF3EZUbgx8NTAkCyZGdL5+MgThLqJIplGyFx+5iu3nRlCvisM7A/L
BI7MLYuQyw37s6ApoT0zjjTOgWitVaqWn2vGPshfCCupYwLbEKlS1bklvBhRhn8XKngePAPX9cDt
AizAnZNpn+5mk1jYOMoNW5nx3Z0E1fGKDBNqOtMVnUs63UxygppGVw7KiCbtgHq4YB6QC/x9x16E
nnERkOPjptV0/nK6SCbU+McoRnanIeX4FMHcQNsAJoZm17fO6p9W+PkNMStiVPHTMTivamu16LQ2
p0vpOSvL3ar0y53yjZMw7tYZKnWv5St6BeXMDY9yIjFAP9biug+1Serc+G5+xge/XcrZs1UaT3aL
NkZwUHnQukdcilIpXhjdp6GOwK0C0F7Q2U0So1WDUj362iRnkQpuwCkJy+7S9Q+Rla3U0TIG64kY
ZRvXHmEhpfWdh8+D302Jbx7D1gosQCbma0OGSdStKRXhFZVTqFvZnmHsBPQq4PVBXJVSvpNj9CoE
RGOzNY47cu6vVGtlivtO2MvCDqU+ZLNtSYDOXGN6l+6rYY+SpC6++uahij4KbFJ+3x8/gfrsScni
CGxGlwlE9XmzK5XE2GqLIHmAeiimcwRbuwphScit5O0N9RTK4yqu5UwTUnGDoVwxYMW9HFCJLVa5
vgIbFjTLaOpBkL75Hn+kGX65OlU+3b6tGYVloKUBpu0zBWSc9pXW0gaCjB0fZCBb2V0AG0i2yZej
DJ341t20zb61pFvn3fid/HYhY6fsn5REVmJNquI82qId4DJ1VdoXF0y/+ZA4ewXjmIzShyLw1jel
Xfl+ZckQVWbsiJ6QFZ2um1ah2BuhFm8raIzOcDQA4aMFSH5/n0N0Q3NooQCJ7co/fYX9GTpyiolV
K7Bl51mD5cXQQRse4/KYSWuJ6ZGX0dbVW1xdlhFjpMZhxvpUIeT2GKKYScY5ddOtV9I9+ZtFK8PQ
d0JPQ/i1pOUhjU6rSyVEuswCgkJ4LF0ETCHtZawtC9nKwgcVLh/V0oNUPNTxwWc82g7OB22KdFwL
RZbf9++VIDqObCHH0Km1xPMTOTQ9oBJpmmwZ2PbNSL9quhtJ4rVXwC+XkfLAwI0c7vQVhOARlCoJ
km3hzYV83YAdim2pquD/vLTS8cb9XEkxgFMwf0bJSWPgeBa55EQtGG2b8NSdnZUlDxHU3apcpzqD
DqWGnwpqqTVnDS2HoZcX5CMIrwLHy9UZ6Ws9euK1ySre9S04Hho+IOlGmJ2ISYFegX5EVNj96Gv0
iSCr0ary8j+R+ZSWb2FiYCAEQE/9Amk0kb33GGyZZDK/bHC//UaNeZKwv+TI2BT+WucxKDTEwzCd
qRC4R8zh4BkLI0euFYFY6z7qpWUkYRLsFIcSNjoItd+f1SUmhO1NbWiQrmC+rv3Mbv/5KAPHUAXd
Izuqp9YGPbGFMFmF82Zi5yt1wvBplq/MxQH6GBauvy99LZ04WXp8jf8s3Wahbzpl5OzE/DkHvlZo
5m7QgbAhHZJhhKz3IE5rNBTyLx9ZKb/aFsbcwlxKw24AxQnpVt5/NZD/8zCMs5O+y4yiSFoj2DoF
6bb6XXpw4cK1mX0nQj1V+PJiAf1jBoeSAot4SwdrFmhvI2xbPhrhtyjDspcZMhegmOmcwOEdveVS
9UYj+lrqx6OjWysBNqD5fbbDRTeUK5qC4VaOH53kA8lhEvawsyPwjxaKuUhOZj3WUutHK7j3gucb
b+5axPh3+bGY+OfNGS2q0KFD5qlMjMnfVTfDCn2OoPlkS2MHIkRyo3i+Fj7IvejemihX/acX+s96
gqY2TukZ0bZEsLm1++BZiNZGeQtQMR4E5wcUT1NVgG+IDK3OXn+Z1m4Q6hJKABBXFDw2Hkv81ZPl
APMd8SFjna3lJWDQaboRFvmyhqBbLdrpLeOuq9/kv9dxdmJbWcooO07RlpS3gfkFsGKhjT1Mcuue
FEFKs2kDlL3pRomSv62J9kKPGKT2KfshQ25h5wcjUtUhFZNvyr9ee/cQGBX8suDSMtI+ffdlIYuo
rpv6XgaEjA5BEM8060h1rIP8ZAayr9LvEQ7dVN+jQoEXQTqSHoLj71vwolwdyyxD4fC0KKFxDj69
iijHM1ZqVH9b+e9U6eCKIIa36Q7du98XuuyzA01RKFRhKIuShfrV6UqugJGn4rTRFqZMfy/2b6mW
wFLkQzeQ4NNAgHCsd/uq8P94AoD7gBM+fE51zW6AZDH1R3LoEDKsk1r0M+rXLFSXNbzPDkc/xpAI
StBMexBL4VDEnAyNnaI+WFfoIKV24n1HAHTiWyfkj7Dc2U5XtVHtSlRMov55N8UsQq/v/DzYltY+
c2nkc/J4SYkk9xyUc+RmqxIHYgvZDql+bIAJh9MoOOR9hmLZl6qgd4rhz1D9VXLEzt3v3nsLIUsI
xdG8Gequ7LeTSz37GBykBEwrCcNtLDwm6M5Uz6MMboP1glD8GaK7kaGqItRBNlUq4D62UYQvD3TN
3/fBZX+SfaBDwWIbYEILDet0HwSRhKcHwu5jClMX0wqUPzoytQiHGcWMbA31q7656LWb12VxNJ1V
2YXnYseGYQp+mOre2JWJZVsYGBoDHMZMFcf4XZchVLUzUgRn8KqO5pEDU6IBH88pcOPux9z8fMPo
Bu0GyPoSraqz0Dg4fsKtJv4WCjm1GRxdeedYCqqN2boElh7pSw3VxBr9jJ66bpS+dZobx85PpXJx
Efj/iLTkgKKes6hFMzANI8n7p93GmrzsgtXL4m7xZCMQQScVo4BJPF3B2P3qJvb9Fjny7+T4vWQ0
tF0ewsfMPswOvz+VH+r4xQURgAiHOm2I88rCw0KDfNqMt7hMYulQ7l1nb+H2UUr4dqOsKHbo+jjf
WNIVFYRzzmZIJAzoUmEcAkUwF9onKed0gX1kognj1/qNF3clfKGeN4r4Gir9U4L26bbVY6uQYybO
VH9EItyaqXQqdW6qC3RQoQdB4sskW+ryBfGUrBOdweY10b/1DtMNh2RHs736WSsWAVPTqswWnQ+Z
CrT3jywmsuPuOojf6wb4AuJVjvM3a56ZME8RY4MtCIKfJ1DYWpTdKLqvtPX+Q+eXqeqMUbTu9Mby
LowdlJCzuzpC6Bb7CwFTDzH/lrP3CPuwDJhhaB2THKgU/cXbDdNLgM1Y6RMJ/ucCztJXkxZ7CfYg
3gYWZQwc3HFOCoJZBFISMItqQDPOyMVqujMg5n7fepfnH5mfKGrMEug1IsN7evc0/mKz0ywfUbIj
hDkigW4xCLxH6OP3hS5Tr9OFzsJv19KPklKKdhRdChTfY3OemeKEQgf0XXgTNzT+utMviuVkTlr6
qJYGw/bsvkRRMPWhRxiHJluJXJYAZUtSv7x27WiopMdvtOJ7s5ql8PtzCOK/3+0lfllhfeYYlI+0
DC68M003TpU4E/unzcvb7m61ogT6mEz3++lyeYtFfAlkO13rfC7XApTRylLrKb3CCcvV9h3mbYsH
Y2pv53P8Ltbf7mw5+/z9FuXLUH5yiz+CmP8k03ngRUEOOfNpttu9CaTvq9XXGC+zyXS9/G4nhxsL
Xlbjp+udvdLGqjq/G6vxCHiAtvTR7qW3lL7EoJzKo9/KN97hJdRjfK6MvXSaCgxYztP4SI/UClpV
/8RT3d293YVLkjDp6e4p4IXKr/bHNt7OuzluK8vt/D5+sXHteC/vj+Lk258dDsUCg0ogIa83jq+r
XxJCNyStpi7r51u7CGpBwtIk/HGZhRzMN4sABLD8kdZ1aypnjU/1/EOSCFCQ0zVN1c5X6wCExhI9
EjyvxFWlZbYsmxs921tVDpgo+CAZ9UcwsPaYwq/tDmn2XHvfWfraOek08vFJpevQeda8C/pZ7ysL
gYzL4VBwiiMKoQWyjLGfHvJoeAwRPXV6P6ChV00dIr2Y+ug9I7ufjOYxy9DXbXKzlYkEm+4ar3kW
7io9XBYVtMZem1nCH6utn6zIO6Rxum0wOdPFR9cDJAKVM0SuLtnr3daLlEmY4fRiinMNmUEQfBjK
25a+kDuSLyjwiaXvkApfl2TWA4xVKzx69TZuEc5+6BDHjDJxm3GE1eYO42Wl+3BTcdLiy4NuX4Dt
QgJ9NWdm8YCeXzBwMRuvXoeIr/bZsPHo04WdUdxos1/JKyXgSMgmkFkx+z7vviWEIzOL3XALl41Z
XyRQ4D0wciSrdJzXktGg+l+cHUw2md+QRY3euqcxNnGsKOnV3t+mmZ23Owil4yYEB3Erd//BbF9s
wn9WGk+xf0JNKNW1kNZRsI1pelG4dwrgKPe7oNU7dMVIb+aO+/YYIvZy8Kip8uKoKfbIiWtFYW5V
nw7mxWqyCFCCAS6mwNYLIDxS6LnOq08P+ffYON75b9c7fsL/XK8qpG1kFD2FN0zQ8ljoayagI6f0
92WutG945yTSTM0ZXV1gtwTP9dy44rn4/bxZ6Mx2I4Q9Qliq0PTIVrL8uaYlXCRYY70NmC1BIfz9
Eq7lD/9ewVkVHwxDVvqiBdsKl6LhLUL7slv/X/jh7ytdafNxsxQxIAypNY3zMXdt+kVVKyTJ6Kow
/NFp8VMIKzvpr3kfwTej06ZPAszS+Q8f1FHS1LlFS/pPQ+zizSJ0QyBkgieec2UQQyoSmW7/1srQ
PujuagOTlkgC5B52c7l71/GFcegpoe/cSO8tWPd0SOdtdEilg2kZUzg9LvZpCkStId+V+Mag1177
a81PVpgQGsUy0YC/O48RQkfJHCUFWPQURkBRlwo8fXRuqwx+ylQuJshjOjikhPNK2URrabBzNZmi
01bgvS5MtXoZ6CgbzNrgVXsNVgjmuPXWgXKNWS29BdTGIS0CQY3eVOkYJs4f3zGmHspGUiSu1JZJ
GlA5aCyi+gUME+lhmMe0qSRbhjXvvo/aCX0CrVLEPwL7rNKa9YU3NaU1bnfQdgV0HaIZ5V1hHhVP
WSnGvVDUaww5US7ajXuV6UCI6IKe7Jpgzjc8PhgZt4K0/TRRegL+SomA8SaHC81y1K6laQJFgA+q
QbN/6L6qrl4IXj5zQbCBiQtfDNGZaw9B7q1LZY3qxSgXUKbfnuitAg2bbHqpkvenD+5l986UNqYa
w5hopwWZd6BtI4U+SyDMRH1bWI+ag4CD+GQ6yzxAVCyej5zqkYYbCAoAa4by5qpqEMxEQzCBF2fG
3aOJPVAIjZ6RNV492crVljLKJeK8pB9ef4/3kdD87dqXSLflTySXGe0hKOkD8oRrdISB7lPOjbx2
OGiIjFBw6NiH2lmhT/qcp3agPaUz9wLhAEDZFQ5IXoyfG5vMzI4QMxF0RrvKe2vBpWGpoR9kbWdF
a34HghIW8ix1Gi4S69Dpb2QN0Hscb4YCawraTI/xx3sRcruBQZdkf7AFhOOVgUClV+6hNiFC/d0j
96Y67wJKot2AaMNUbCYmzpJr8S5+Apkn/hVexU344nxIAEX5LvxJC32qRNuBNC23PUNbJOrOIhg2
BXIlkC7R/k4Y2HJ45Mj65uhENL0OfwgBkv4oIr4tNk9drcFMpkHkTIEFwXBPoTuaKkaO0BwjdRar
76MYilrGMyXg5EbvPhn7aj0a6tQYfH2OGi0V+h0JrbbfI5NyLROGd/q/QUE9DfdmWg6pLiiU78q8
tvYoEPjei4ZmaPqZIWiKqoiOnqf1VxRBJDOaiahlq6PJlJcYzWv0IRN09VZQnmJvZuFACRZY5w29
SkQ4LbtPk3gRV4c0usPMJhxuHOPXKmAC6/+7/LMY7tYoBUQtXMsmP/COO+OLsfz/ZpVIZvDEswEM
3Y2W6PXja0wdLJJHcDxnx3pelrmOMIrPR4OOKdD7jgNb0UEsFAd/wJBSvjfzEmmKtd7Rg87vK69F
7Zsv4/cXeK2yUOm6KKYp4nh+3tsQukChFQWYERhwiqwm7fEWHP0INC0Q3PxvsgNuFguEEVWHA9np
dhk8a8j6xgi3KmoXo3Bh9VwMb01z42i+mhFSAUuA1EnKOTFP1wnlRkhkgXXGrtKo5xOUNq8VJJoR
70fpFAaDw62ZzrXUh7ksGaGkA1/6aXX9k/o4vmsODv4x28J/QJIBYEYM8OJmXXJ1GTp4vDEmLGye
03vLDKENmeSwZ8fGaThHj3BsKP0XA2e4dujasYhEu/AcTZqkeduLPcUW8hGjFk35RqRGsc3rxkPr
9214JZdiBeaoYxNQpqY6vafe0dNWj8DscMam6BBU+g4ED5LLKH/Lx9/XurLlT9Y6C1kVJZ3gtzw/
zmtaP0pJJbWrvWe6P/hK/De7glYIGx6esYUx6dmtuVLqFUpH2sQzBHWJfnXylUvRje/42gMcaSca
w0wGSvpZINMN6GJyEP/g5jAkQokGA2WLkiHOb+AQrvV3+P0UPQqpt4KR+um7KnwAAF6R9U/V4nm3
W/ydrPSZPcfVc7qezpa/v6trnRZNZ8bCsEAlTutnhZYQwc4UAJ9gYoLYyuRpmGB5MyPFm9+Xs+18
Kk+WjwdUsNvJ5vPG0mOMOMt3T5Y+a04KeaVbSjD2sXaLu/a4cicrW9rb2/0aaGC79OaHT2Hx+5qX
ipKKhOgZOCiF4DhCj0+frRhWsQryMxjhj0BJ0DaADTeFVoL097QRngcTbVDU2G58Eld2z8myZ69U
Hr0ofXWE3FjHoV6n7WGcO4alraa3ds+Vp/ozbtTQEB6lM88ic4a3cFIEbbiFhEvimzLvyr4ZxIw1
7Uj4WY8Wy0EWji3vGw/3SuA8WfrsSwQhh2qR3DOxq97J4tH3WIvQzy11J3rmzGA8rIUHpUvtKHLm
BuJwPOeoxlckfI5vQXivoBSxKAErIhNjTVq1ZxfjSl7KlAf7x1Iw7RAZpRJLOw8h6fS9C6hnvAIP
D6yacW1K38E0x+57gq5FgpwbebGawK6PqhuN6ivHpiwCEOBk4YeQdXY8K6Ib6Zkls/3QuHfJGMeG
gwPZ5ScRB7OBgtfN8bCsXm6/k2XPu7hi6zaOxNHJs5g7dvgQ3Hfb9MFdOna6V8kUt+gxraBer7zX
cu8hTbVy1qT76QNqevq3uXbWyX3/XDwlT8E9Eiic8PfFU3TfbMv3bJWs/H3/nb5HW0R4VunesYsV
NUuzpRX+nj4o8mTYjj/lXnIm0tbd4MD5rGzrvc+f3I2/yXkT+yiZKlvME+HUrIyltlSP/Q4Rktau
7lG2Ww2rGCeS1m7tYRVuhhVS9KsaF/tPA4bCplk1K3dT7qsn8X38GyQgfn+9T5NZ+YDOpO3t3XtK
hXxFOaStc+A603JlfZcrAyflfmut489y5S295UikWQb8QZqXoJRr/jG/r5+ENRLydrrA+nnpbTS4
ddpcWRvr5lkAhOS+ttvkof/5Rf1Weu638Wf4WekT9F5W1jp5QIh4JdjDc/OMLMJo+Mw/3ScPEqwc
eZHsIX3hIXKI9vyyJ/I2a93HXB9c3BS75mKflMiuYfpc7ccfWFWrYCluZX4iPKGjpTaql070jb7U
l+oG9pw0idYQ6pboLPCHnboZf6J1c8RuefRcjhfBwbnBVLk89WXYtBp8AU4ugD9n35s4SHKOGFW0
HW0v4VmMGFkwsaXxtxuWTYdc+o0T+UosP13x7OgyBrPO2wSNbK+F5NVjTgNpOXhGQQGqps44a8w2
ktF441agG+/l9OSC1zs6MEIfx+D3nC8tQiqXs5JTZNTPA1kVBslyhE/oYCLAz82AR/SIqrXOTC4R
tTVtvbvFhRhPjItLGPWR0IuBiHQe5mmQinofAxjlFBs1Mv9/wEbXwsZIkP+fNc4OS2CSFUZGSrRF
gA2lrQoZnNYGN2a1N8qJK0Nq0AM/9C/m9iDLz14l6MbEiCsp2oa6ek89PunS8iHgwNBB24a9uk7o
BgxElbpFTKzQbU97q9GOoNk0xKk9ihFSt+eusvaNQwiMO3az+e+n2+XhxiXysjXAufBzzx+4IDol
UsoMFFMP6cn/w9l5NTeqrWn4F1ElBAi4JUdlxxvKdtsCEQWK/Pp58KmpaUueVs1cnD57d3s3aa1v
feENrxzhRO3qLlD7l3c+FjHrpWieUDR+D+T+qnGki3Joshp+BtUyhNY8RrmRhgPuB/9+nF8KZJnv
SpHzPRuGtvQzE6oFLRm357aagn0vRoJZ+Dv6LnT/gJc22WyczRtcoXhGUFrIAu7kO0i2X2bT9JWp
sgbthYHAdPXNi64re+qsYpXR4HKLjwZWxpO81plETzfO9lP5c2+ZKbe5EVUWXW2R9ipEjGtyyPbc
nzebBhvrCqjol9U71VpIXVWxi9FU19xdhrykpb0pOxvvIDwb1WkphnlhQpaFNyItMecpRFNYYmEl
2hUT5hpO82O98zMNBBky8wFyPSNLez+07kUI0aXpdDjEHAM69lfLfm8dawe3K+XodRVis85O9gvh
Xlz85Sm/KWhAPsDjwNL4+WXldlNLqVgm02y7SptZ3bvHHfJEh8UpeWP637mViex+frgbkG+3iKwh
n4SABKtXm1zT7ManPKnQzBSmcj/L5YBTebeuSwjsAGM1W86s3U6hLYg6murt6sWevS0hpz5KnTtr
+zY48olV9K2YLSqcScMm+2sTCWi7CPsGYmGO3Yq0mJzjTGunJMFJhjxApfg6Ti/a5IHmUzZK3UTg
nxabLFvfuY8hnfsZpH/ex9Ue6yVl0+75e4e52XFMjEYhyD8+YRRwOdhsLYCHd8vh4e+8uSYzuoFT
qUvE0p/PfhYEhOpK6Ar7c0h2WTPzBAwoTsLTxN3cxe6It5pIQNjZVGjP6sPgeHR1PVE6NBg1ITKQ
wyTuSyc9eCXSzph6HK0UPz+UNbbeGTJWBXRHUe19Uzt6iv7lvEGUEgvKCZOzg6E/ybrJIZOcXurN
0yhdYaU9irSHBp5Oj+28uymnCT3dHv2Dd8yukfhedv1MhhN+fE/OL+MNplxygPx9Qgd5hPY3zZsW
1Uf9gklm5+/Qc2seNzjiKUgDnFA8e8gmy2TijVUU0PQHFVFWhrraxop2eMgewE3bQh6PJHuix+Io
aLdPqRinotuJ4W5r4z4o1h5g/FRHPsY6K6FKzZPY+8xvDg5E9D6fFTTEt7hEeOCOm6ccm6avbT9r
689s752LR23rHHDP0Tz8gUrBmUgljP5QFOM9Pf0aeVXei1UzmpFxi1wDhjSxCd8LKeXJq7AtQj0t
zDpZXxQK15xZUG1pCDO3dIIftoIvHhabSdCWgqEjnaBjW1R+9mBjlGSPXd/jvxf6N43vatH9WARX
C32yP+04lRE8PcAQyXCMHU0aFJNnzUbEUrefdZtzgnY1M5uqD5r2jOrfPrpMcr+FWaWcFFvMq5WG
Qlm3w7R8vGUepc275nWTfdV7vMKljV+1D+qRAaReWAddXHTSwylxyY2wMrtTQiu36R1dHmUgCw9a
WOJ1E7XW+1GVTQ6ok8YHG6lU5Jfn2DjVBjU7ygfaq/TBiGn3lnwxepjtw7G/D+RVFteUstA1UlM1
9+FmkVi1WzK9NtP3M03SP3zcV9HN13sTW6Vydumt1i2dxi3i4vng1b2lzifTewie29Em552EeCdd
Dwb38ncW/Vcs1HDnzKvdCdPf0mJLpHW0wQOgNQqMRVW7kd6wVUF9Gi2qRp8KPc7tkBvomN8pfW+V
AIf7GJykJ4iB0Jq4PpWqqs21ap9OtVOJKxWmJVi9bSdVIPeBfvnoT4l3EfxsB0pO13B80RpEhfpF
U36KBcYv6pJzZYtsYJuM7eow8b7q/iOdUF+qma+i852NH/rsOEVC+E7ih9H1dUj9eevXjdpc1ev2
IG2PU/l1sugdtOxcAeSIrxp/ylWBHOgebSbwGejzHegYP0wectlB89w7vsguM7SX7AkJQcEBx+gh
cvwu+cnnBQ9Pq58xFpVmF7NYCwY6Fh8Iuk5eR4v88WB/V91YJrvK8zFCDjbcve4Wh8XhAbWP87u+
xCLOyryzo70mn9Iqf9wsyynlOsqDk8cxjnA4nYYDR0ANkYB29h/q6kt+31hqdHETu3CZdZHRGIov
+YVLF7iKUS8wNlOM6BY7u/M6b+RqDzip7zwSicpPA9XX/0i4gj11TzvvtDjqRBXjEEizwpeex+7m
fWTW03StBfkyw4tUR+7MPlMKGePX83wzRTp9jWqro39cHiWrsMbmKDg8ZlT1dCAKKwuwt0P5ycxe
808Fq12v8ibrIsyRIVKnkGyszK+eGhtZP/qTcDQdaSEtdVM0Mmhamxg/LmbbG7sP6ugcTCJlcbQh
u/nyx8jZRUJ8tlOveNsuEYzYjI2Lk83P5ujP5rP1jmbuX/hLoi5C5WhdRogYdvSuLfg1o+fmrbO0
CI1wX1xideeUceKpcRGCMp9uoqMnr4TXXXR61oxRVDvM0qzdLDH29sTIOA0NdVoZmoH3hhAT0Jj8
OGUkP2Neh8RJZknGw/7gtCNcTozWO83bJ4WbVmI6B4Wx1Ux8IPDkNaq3nY+zrPUhr04WVJ4HThj7
aMOA+pRnvBjz4pS+8Dp6Hj/3O6TRjSTE6MN86NbnR8RmUIYxRrA8p/XLYZXPcBm38bx7JByE+ssl
xF+cJcwy5lvbeHjaCLSaqnUIT0Hq6pb8lAYI9Fn/PjF+DUuAiUCaQUlFUfcq+1eTYj/aocQPAK4L
9o5iPMOMjj8+ZAOrZcPGWe6eytktllHG24cABNhHhI6tXnUolFOt1dWpPq8RsniO8+mraK39tfyy
dI359OXtMA9SgIX3Lov41k0aOFwYRUUIf9h5wAP/mZLlFc4Ko17arGm0LTYP+72xXTFHpos2CfJp
/biN+pkWpz69kyD1tcU46B6b9cY7+nvYPV3cxeWicZSwmVUz8Wk7017UpezjIO033mWeeEAq5pq/
eS1meO159UKyTnEdyJ+7QA8rR/Gq1SZIfEyhwsQTFkoguEiA08lqXKo7Pi9rgrGkhwKbsw0Kml+C
q7pqQM8K671pNRsacO0Mlt9qF/dh6+GY6TQx6gteEcjeNjy7aSjaE+cUTRwUsL29e3QnXhvQRQvO
QRsOwIZVMj+H+rL1Jty4ssxcGV4Wu0r2PzVrz61li85VHaRgo3S+j5KLoTw36/RFdTJPmGmLJJYX
TO3lYDtveI+0GYPW1x09zD1sOzy8azNvE+bhcZbRANz7DYHoGKF4lLjbecLfnPhZlE7TJUpOPCGa
OfTXaMAFvX18VF3ZLxeKVwel3fJpAGy7SqiE5ULyYLa7nSuG+vsQosoAJoM3QiPZzTzZHj1W827J
+0af25W8fVibpXsMuxjb0mgcVNHjzh7Hoq9Gu1Dxle+43zqIDMTjOI1oA/u7kDAdXlz59RB0gR4p
c2kuRDucwWM5llZyLOIgyh94gBlcaJzT3Bdiuj4RvUwLk9pQCLJ5Ot1O9UdKUv5fiOVZ5h958d0z
Sh2LdEqMmNWRGJR+7SjzyVLxhxuS40msveaPCi93uNNmkNsZYI2L8rHkd6EA8G9JvJkKK32WTfPp
KMCHY/OWv5Vv/MabOmsiOagfN2/6KntrIrD3GgKxq3Stzrb+mC+mzvDe8fSVNEv9Jkp92Q3xboyG
H1Y+2uhMNvqRvZWPTYQB61f2tpmmfv8BSOUS9B9JrMw2U301CrbfGwNd3kBfTWKiEj1av4q4/Via
jRZphG5zIM4wH4laR1lBA+CME2cVvz/8JSP21CQeL2BMfgrOaFqHXTCeXgItLqLhGwz3iK/DbH8w
ylCOhXAbjRbijBv3xFUXNM/Zl7hK/dSX+D04bFp8LkxkmvxRUD4evsQPsqomQmX/Epw5PIXVZFFF
w50fvsrH7qvhn2vkgGdAMjT+BL49QAN+1eLk9RLsvvCoJcTzCs7PZERazL/REVFWySt3iFnp8+6L
nz4+XwL+u0vAb2WP0mobTdATNy74+/YyGqzOBVuXKYQCPEAxK51SbgLzOj0ivVpZh8fG30nrfLp7
u2jm5UsOUGPlxFRRlOfH4HSjQ2yPANVa/VPpUnYQdXaTuYAm8CJdZYjLUR8b1ROckElmacCiBH9b
unt0yCQfGYWUtBeNBd2/OPrDrqNgQeKxsrdbEzfsgZHqH6sg041+0TkM2hqQFluEW31cTZvlxVD9
S2GV2M4p7glt3FX7eVrphfEycpASTGbtW9uvQVc2U814wSjwYG5w7kVT1e8HpI8zWYnk2ZHWoYFj
4etQtNwFPDZDwxQ32j4inRna0hPA4FQ0EZvbAKQ94ThidB8i+uaqd/DRx9MYiiMXa26n7aP4dRio
lG9i0AdqrL8CiPYlLrH1agcFMafzqykV42auzTj6V/IMsAA/qM3UsAwqR/LUEZ5bIMcX/Xv9gGtu
XMfVSgk3YetfHv8zbWEwIim2o5bmTOit/HPrJ6+lERfrgd+sOO2f4dduyvecZh4qYm+dcQHsZSGH
cIzInmwKBkN0+FNy6ZrvfrIptiTk4+2S4Cmbr+WbFoyRlHbGZu7xX7+e3GaQlgGG3E3xRTni9U36
lNsjRKudnhxU/yAG+PuxNQ7qyt4ZOlGVG0C1wkYmxj7E76NPRsQiP41MtK2Tb7vS09ahwpW93NWn
R6/aG8V7ozLqw73BpFpDdG/X+U+6O2mtw8E9IO9raB/YPnynWc8IFNpvEna3opmX5ssLJmUYlUTT
URKMdXKnkXOwjo9AvUYSeU7uJ7ohmljkUN3zp2e7LE2A4Ko1dsbOVA2YwljaMCvHtPKNRAwB92mG
0DWGo67EilzCBlRBeBru0Ry1A398Yo3JhIl2BWmb/Lx/hPher/kbEiOfv/R27edz7lUlSBpHfIC+
gKaZyUftI9vrFCwR/Ie+mkcoICaDmkNpHt9OfjZnlnNk4ERgXkjBdsramZbrck4GGhUMhNpHQrJL
6RNvovoZOYNAm2FG/L2UEm/sS9PeTTw6WFGNv7k2ExbbZTOVJobm1PNLJHCI52spaKaVLXuVfeZI
Tz146PbJl2ygYqth/lPPhiN6GFrxMwv+eUHPKWjibJbYi0OoR0PAo43hSXPd3z5MAH1Ou7ALa0+e
Kv5o2bBQgtH0sjgEo4XAKTValuFwZjXxmMmT4DYPdEleLng5WUfOJwQ2bQ7/uApKRw77GKXR4Ozu
ZrmVO/Vs5E2eUH91hztrFgeQttwUh9ordL3a2c34n7NlYtb5E6eZFsvsDxDBzZ9iasPzf06Xk2cl
2C6zeZGZp6iZCnxricvt3So+Panz4iE8UKtI8/RhsX1QX9JYRYn7E9+lyTJ9oFvEH/OEaXwIlbnq
I+curAE2SHOe90l9kV66J+EP5m+x6u+eujCZasuTJ/r/zntvedMDTAVQB7+S/krXY+nyPN6AsewS
PNJixMI1V9Lf8/Frc+Y9Hc8Qlg5Wv6vQmvqAXJThPFIhO3zeHhx68OX4vdBPWDML1te/b4vZ1U2N
yx0h/zvgjplL61eT6U4W95re747TgpkjKRjOWw9dcCA7YdARSpy4THmDsHG3Losh2D8XPnY1SMyi
n1lzurVRu06+Wv8YTYKNV9oZ6RSA4qFcE6Y9dSi5A9nCdAham7c2Eh2sjgy606RTyNNCgNjJRhmc
3OO6m/br3aL7LAMMU6OGWa4Ubh7yuLCK9YQMLZ0lFh0W4xjm5mleEnkraP2qiUV4OJoh8Fk8Vm+4
VJmNfaIw0qj4Xi5Ob3+sRS+x9oSPS0u4YI77Kdkni1rNAli52mFu5qHssCzjLG7CIkQko3jv3b2t
v2bxZK79yUzc5wnzFYme/B01pqmVh9tnFJGfssUxLD/ll7QzLy/ncBfXC5zj6TOnq/xz/0RqeMI4
GC66sYkohPGExaWK6MvMYfmZYb9u7NxdnK50G4P6lWCPX6gLtRdUh87v6lKfnt9bVE6Xxyekkz04
xjFvDY2noIg0t5teXuG7dg+QMWJpjzdpEzKeQK8C2++n0YxYrGLLZo7ne68Nxam0bEvU+OWDMfpI
CC1Z1FmJMXH6OLfKlUawDy9G/SRucWs2VkQ4kxLVOnlMhtxtXD7tnLf9F+Ux4W1JTspuR9Zh+YTw
i6UyFVced07zmr4iQxsKEQBBorP3lSzbGJucACvd3HlEmQQ46BZ8r9lKxgg9CnvamhCbRsvqA3Tv
KjdWjSG58kx0UaD3RFcKDj4BHJ303FLM0pIJVAhgUmnjQkih2uIK6+bvR8Ho0TswVX8bY5NjK2Oz
9g5hhhgCZezi5Bc2HjYWXX+ijm4lDwekDV8ae2eJbvF2tjEEtWsLmk1Y2wfZQQ21fkx93dOj1fgD
TPQUqZtu3fR2b5dWnhr9g25hSrufys45OIInNkSc423N+9IjzWyXcjgKO68g7g0vRPG/xgQ3WNii
XdjbeOelHcK8puBp8d4RotNQlBknazzj8NtFZ7s1h+L7ECRQAHB/GLsjkt0hNyVbx8Ydg/XCP0dZ
mALe0h62krm3NkvFudhj4Aro+cz1R2kwxzMEV44mgKqQcIp6xHdfi4K3lDsqLaF/B5PvUeiPbvAQ
4/6KJcOA6q+WY9KWSXeBxBthdlgn8GzTYHCaTFMDdd4T/mMFb4gOKlDyg/T2/7g4RA70Hhl9EWCH
2dBfF5cTuLZaS5WfG+EoGDaaDsnW1D622Ioa5Z14fjvF5Fn/vtxVH+OU0m0AdZtFDZhUJJp3ATDY
bkwmvrFywT2UrxLhWsq+1Potk++SRn4L24MsNn7xiOPQ1Pj5tJrWntWq4GkPy1mbGK/vjmG4tt1k
5otZ2eaqMoU7nZub+dLwwKoojmDJADTWrq6oH3R0J/M+jeD6by4Eb1reEh5xjCCalITveG9QfdON
54Jw1xGbU1HGBsr98xEzTezHmiAL0xpqB2Z4mEFt6BFdwvFpPZ74GTrE+/ypwptQIReqvTvr6Zfm
DSwoyEG8XY1xwNXl20qtDsWRWeJEDGCc5EDJE2ZqlF21rQjz/Rk9g80nxhX/vu7wGq/3EDhToCT4
XuNRdHXZarQtWu5LmO6ZoRYfYup051A6x+12/u8L/bpbFbAN5CIS+po3kMh63Oj7erjSOCIZAUXb
HWb70ef2MrDwZwfdVZlXnFRkx/I7A9LhIW4eUkPAdMS0mAHi1VraHk5di2WvMGVyhbfcrg43cpAc
14KG5NkGJeJ/P+pv7xRxFARSUFgDKzz0+f8KDVKXJSeEEusIh56scA8oocHC5B4M5XRnhnSraIfU
3pDpQfzXBzjUVVyoy+N5tztqjIc6tAGl+a6f4MADZ6V/x5nZFrESF/BFyB4u58rWjquqfj+xrFu4
U2p/52a+6WtX7xk276BnqooIml4rNir5drSVy0M6q4qHXubMUoNegcN5BBT3ClLK3JxwTqs8OYmb
3dOxDs4HvNaTWSY0VroxR6fPvKL817EzA7WKL49QlIambJx/f5/hnVzdJi9ryIt1Pg7Uw5/fB4O/
drdXMALOAMFNKvcbN/CVVHeWgfRL0NQAxqKTMoHvN/qeZv61DvTkwIs6pgCPabOB4DZkVzUmrvU6
6wy/D303iQw7erEhIU1FG8K5dyeG3spdy4PMNX5SsDSgWn8DNv+6g5R4orWFQCvaiaXo9VV/dsCC
zt9ze51Yrrs3DLRBygN9+ofc8bx7Kqk3MRxxZ0kGZCSzSkn4r5L90Si/4AALQqRq4mP/iEy8SbVx
OIeQVkdIlP77s97uBQC4yLGy50BQYfdylQ9sRDXf6olEy6qcXkZxc0Si8GvHssOCecWqt3T8bQeh
TNTz00y2AMFuRtCq++wORvF2Ts2sQf5Wx0E+YYTeyM8VthWF5oT/QzEtUrv/g1gP6helo2FLRyer
BUdmipkjac5JxjfcQqel/wKPNEmNEbKxIPmw/pIggpi17IkHq0FngoS5MyXJBsSCv9Bdtu/tuxvu
GI0HAjTWLGA6ft5xkUqZph5p6SkriZkjHm2jVwHTtnJTu1nu5hCWCgk7YsW89OEImyaxXzf82eYe
o+pWpYU74dvhzQgsn0Pp6t3B+Dl3pyMTGyt2GEZkxky0cHWobMcx5ntUwhf0UWzaL1Nvi6wNahRa
uPK+Fmn8uL2zom7WL3oBqPuyltC8Jcu7uhWp0TdH9dSks1wzod6NNp9lPxdyjwOqumeocgsk52ID
toW9ysGBntjPLwCiQT9kclMPSo2n2pYhj+0Vt0FPNptmx8Q8K3vvSLyECSkoGDJrmqPjQH/Ev21+
yRtbQK3/zob67fn/uqVrPDfeDDupvaABWALvHVlKeNkwVsHgGqpSpw3E04VCtxXCDQz9wXd4vBWi
y0Zn9Glnx/kB84t/39F3Vv0jdP98Sd8jsL8C2ubcX3bipqunrR6fBb8+v45wJhgdwF+dMA4A/nWQ
T7bCrRwQLqg6tgqKlmoqG9AhBirzZfcgiA+ZptkTJAFP5wpvvdLTDlKQYkShz/eTs3/KG1M6vh5F
8EVHXBiUHXOi3t3se09UQDOod5bZzXk0SCnDEiHxRBP0hqB1qpt6hz0MMN/6C7l/Xm5C0Yg57r9f
3rcc3c+XBz5jRIILeQlkqXKVBsklloxpImTRtp/nedBcpofzq3IUrF3vQpTdY2+SMacOioaORPOF
4x36rf++h9u+FOIOAH3J/wZg5Gh0dSQc9qPykiqnEwrkslvTl0gdnR7LGdFE1WaqAAFIsyvTfLgY
93bzLQfp6trX58OoGXfaWT+v42fNnXEITkzfeNlF0VP0YppeFS/ucY9uMsHvK6ogmEcDKuamC4ez
cT/W1TLq0yVZRp0D6FpCWFa2d06c/+XZ/udKV6GqrJiD0G47r1snVI1nJx7bqjdzKdKEhT1NvcD0
wn9/ytuS9OrhrirgUYNYYD7h4cZNAUk/QLOfX/VBeqpEvT+mLJ0gADZuRrZIx+2erMuvy3mghP73
y71Kfff1WdLbpDh9K2+KUWZvnSZEe8z6qFhHgMhxsr8TEX9bvuOhSKOGYKPetFUnSl204117Wh8d
0dmEkid6u7h5qsLeLRnurNB627rkrRiqJNN7Pha3yAIwTST7yGzRc9D4l59HhJKIe11J+MhCGIdx
nJrrwqpWa8Pttnxo8+wGqyauTCRq74SOW1TVBHuCQXpv6HZQkV996+Ry0jeXA8/9fLIRtTFjybiY
tYESg4mN7ErcU6hm9uQlocP3soX6kVvizgDRMdvHhXtn4Q0x4iqOcTPEzCFoQqC9OinRT9o20pab
Qahx/g44ByqVBSoHgMmdK32TOm8uhVcW6p6DWPN1uOpELIn3eX1aU4e4h0Xy1TDr8bEsf4fif1oy
ndKPRsPEk2rdVAyVVilRtA52C3liUuyUi93iuErxLN17p0ediaKXMwsYWQhNtrPdZx23Txsaj8Jr
4ozJw62tlduCLf9JfNgsxtP4ebIiEZDXNeOoxWa9me9QjnIfcKVh1Mz89wvo1OBxRYfvEI68VTcb
J8b5bYxegYnsQDZGWM8Q8cFaXBpjhPfUlib0+T0bgE3QlVq7CWV8bmx074J0KbkVM+OLnZvMQ53W
RuqVv8g9enWcISlqnj3avbLf2m1pRbWfPm4vxpkBFnIcL7Voarbqn1/OTD12nblZYYl5AuDFOGeR
mFXcfjYxlrvQtyb83E40mQZG3VfLXtFfthsTS9UR2HyGOI116i3GOO/jJ9RBAIMxrW1YTvgU9lbx
IDSgxS7uzgbO4O6j9E/KdrzwjI2Rv59xkCUCIaZyZ+/f8oCGPUARMwZgOFRVV3sAXkl3aOoShDMg
r9TtFfvSOMV+pW52HJRP4yRGUaMmWfj3Ivx97/3Pdb/j8F85j9Yq58n+wK6XjBhrVvizlW85rmy5
jD1q0/gcGnHG2HqzgpNxL8orN72T4anVQQ0dUWwkZq8Kg0aT8yTB/GA9WoyY8irITY7d/QfCLZN4
ZL5jbTHHkcDfsyyacB+ew02gw+rN/Uh/OytGayNsDqouxz8dKy6zNzVnDzIQIKXVIRu8eTuYyXTz
Dt7BvZgnI58lZo05yfPjNta9f7/JWy4Kz0IxTtN4gn4o/ss/42eenE5jtciQ4Wgz0MkpPsKN3/bC
k7p5VZre4cQSMVDVM9ndJZLRoq4ldbmVZaeHf9/JbWI93AjNB3nCfeCT/fNGUlU/nqW9poRiEgOe
F5gP1vKXAI57lt5LDb5j83UMgydHWTycHvI3DPmv9bPPEejXetZPGD/TBXgvnBn2ZKm1dKWp0pqf
n+v89dOIopdxtEqNghzZgNqGAlxYmOI8ewrDlVaysLza/vdb+CU7gjM7oWjHsw/x3au3sNEmBy3R
VYUItNoLcUVPWyENf2wv946v3xbxkPZi+QVZgQz95/uWhI3YXQQNF8PWeD5yfqGmuE/t19f12ljK
1jz3nzalyUjGjE50789vxZKE6U4A+S15gGqv4s+JSY0qfW/0vz7E+aTtsNPc72cyA+/28tR265rR
c53+wRfzWOCMCEIVAR9cYFFS/kqyB3kDx+WCBXMNI0E2J3qDVe1gpnFnZ9x27tgZ2JSieIGdjQKZ
+ecLwqd+1O/2vCCKqcXF3PoXExBtZsiYyhmxkxm+P2/sKPOfXrbYTYGI+L8uBXT3dWg09IuoDK5b
crK8x+C03KvhZRy0KNd100aMi0uAjuy/L3RbayERD5eRKgv3mpuxzXk/OZzbtlNDlEJrDHsqpGEE
UOqXe73Qm+YfquXoKqjYstIMZe39fKNosSStUKrDrotFpzaoNfwINK2GvMKDd2+BD+n9zz3O1RSK
KqRShmbbVWSbVGdhdKj4flxtZM8chCyXsvHU2k82SpbW18H4o9xbzveueZWNQqTc9vpWZCYEhvY5
rA3Hma0NY+xHLle1p553MO7UHLcM8+GtKhhGIEj6yxl8aEqRNJRrxtZMe3yvA5BI771x9JZnY36Z
G0sAzMvhQBRcO1gtKCaXMJbt0DO72cq7hF+505hfhbt4/PeyGv+2rmg6jukSoe9Gt+jn59YKeYxR
RifyASbmTHlqZv7W8peqbdhj64GwugC94hTmV3jv00u/ffq/rnx1QF+6Zn/UU17JYxyewZdPgTvC
PkcO2jXI0ZKPi1UnRmDe1fS4FRDBg46lxliSVY4Dw9Uzd9Kp7jd9Ozzz2JYsFt1yHhkHn062fldA
5PbI5GIqnEoqaUxrr7MgodSbXpG4WGy99j5M9dR4r0sDBIjhLzeGYb/kf0QbrJbzkLyvAJkL1uLO
ir95YHy1YLaAscYhUYZGfFVxCuUw8r1wkuaYpyXu68h2/CXPPD2sA/POUh8PW/bvLX19sau3KyRM
UvY1F3uMa+N9Nqh7f9hD+Hig5Xl3FV2/3u+r8Uz0XNHwpsT9uX71y6lpj0fCVW60VolY7Lu/bMOl
P6xiXzUj4+VBc0xz8RXeHeNfx5HrS189aH6umrJS80kooGEwhjZ2dNF5NC5bwVXOy7FGXpb4BOjN
dlUjZIUpNDPuf2/fX78sWf1kUN3B8eKaNVTsxQahve9oHVZ+POtM9HFd13jRA3Ns3Nmyyu0Tk46R
hahIJGkS2c/Pl90JudQqJ65WGmEM/tyPwyJ6fs6Wr525ZD1rFpXa/PASwRSZclqkpMWBGdgvT25u
zo/h534YvgetYVLw7Y0/DNbe//1CbloNqG0NrG3eBpIeqN0PUeevXKWZ5OlpknGgtA43qayeacav
fbRzcvPzaD6NP9DsIUPS7lXc13F0uC4iS/B6RVrgNx2ziVYwoqgvNBqg7NgNiC0euacdCLLm4WTl
VuXeO8hu1FK4pkziQfuVqT8b/OpZ8xOfo0sAN7SWMNt4a5VMsMSm/c5nv05CuYwiiRRR0OMoIK+P
iHPfYiKncJkd9DgT5Q2nAcs5re69wuvM4/s63ywQXR6YslerC2Xy4/lE23sN7i9CyMRwdVeDc1Hc
udB4OOB/RigeCJUC8rZhkVz3k3f4ZCmnCxe6QFI19Gcxgu690J16el4vAceS2s7laBs+YEFPAuRc
jD//XqU3mILhUYfJJqUc/SBwGz9XaYcITtMkSrpGxCCQrD4cvyRODa4T9UzQpf++2k2P9ftqOucd
aSrMwutxUCkfKynVeN5JkHztlmNzPxdT2l5LY2671QR0WGpMvN4+RS1qKKe749TfFqoi/3UDV1l6
lp+xX2wm6VoO3kE59YuDJTvaFIs//9+PejMO/M+jgpdAMU5FZeQqJgtqh++2zIuFgjgw9GItyGDY
0Iax4QFB/MBh26MHcOeyvwRGBe1DcQKUAWuN0dUpVKjFWdrsq3HYadONfrEupfpw5iyAjGmmABGT
McB6iKQ5ftn7S6yejy6j5Gpzb870W/ijPqdAINXEpFi/upHzUZHPQnYec/jGw1kw2Rqp5c8n1tyY
AlX80v0v74+8vBMhhrd6vaEGMUC2Lct6fO2vI0ik8ElzoDgpNvTNp70Sn3WGJHvkRu7wZH/bOggo
0NnUBgSJroo/t05/LPT+0n9vnc3y6MvA//vFy2Y+Bht9upfL/BIpflzsap8Kp0YW8y6XhvKkcda1
6xuVF/XEWfNhQzqzAMR/p8Xyy7tERpytivQHY6+bXA3H56qq2Cvj4L1YTT5QA7gTD8Ci3X4vhtWk
wCrHB/vkKtJmstRNtojxzDbQOfxD2ERZY3bYIB2dOqYxzLfrPw6uCtVxXHgTGEadNwpE3ddP8MRU
u9ZtsXO31VoPj42Xy8blbGwboCH7rdM9iO/QTOzlaK6URvslr85BbaYW3WQQ7cMljX45Xglu5m6Y
np1NydW/kvd+51z8lDZhau1HcTF2W81qX7ujkY68LRTMxP5Ai2o18sgbGsGT5YcTpFRd8LAiUP9c
lhihN3BWbGDr6cHadGbn6X9A//7pNWM/HiS5crsWzGyGSfyRH9Do9e8xWUOhAITu4hLifSTdO9Ju
cCzYoYMIQFYSBwO8yL4/xF/ZSEUbvkhxWWM7WjsYzKepRPvQMGhyvzTGJXoRTTtQKLNQ9PNWaAl6
906a2/yYO5iMhtivUQFcnzTjRt2UzaTNmFv28FyQA7CkEMqweXKOtmQClIB78OdAyfvvkHhTWH4/
+oCVB6UHPvE6Juy1WipADYxJxJ4tUkTn6PvOIGGo2hH0SRsuyn9Rdl67jWPbun4iAszhlklZspzt
G8F2lZkzxfT0+2Ods9dyyT4lnAX0ArrRXaQm5xxzhD/E9nqJV8W1QzunPX9HI/owBEDDMhEO/dak
NINYMJSCQ+u+Gkt/tfh9ky/x4qidu6V7cmA9XSt5vsFm5t9KREKnB9MKkIIXMSlLA7gJxKz7jbt7
PXR3KWsMpn+5gNi8eNraHc2Mh+Vo95vPmNoefZnFtV8tzc+4/NXWjN0z0TCdXd3+joud2vRmaIrG
3OWvzXY3wEI7S4uhD5yMfpT0FJr9cQCmJvTXQvL3BNEi38YBgfTConN08fNPdZ6aQzRpN3mBqFi7
hUona5knafV27Arn1EhekK2qYlue+9xWiACVr0iTrYHi12/7NvRT3beuSboy3fi+JOBvJQmEEPBf
Gqh/L0k8nmql5MrenI3YaU6N03YrLbrLjCPdH7vqf53Kmwn5jLqOFqXW2JL8lKu/x3DV1MYe+Iyt
5Csp2JwoysPEssdxYcqjX1SdJ3SdfQRPkuYvQfIkTu8KmiwTHn7DjZkkTixtGoNEUu7tKoWqPomP
mbU/6R3a5U6GK60ggXRM7ybtMT05ZfiSxg9n6TWNb/t+F0zHQdxnw+pkPgjtPjzvK9hdsbLN1IU8
ujXd1T6zUwMN0um3NGxO4sup3U7NsRpTLt9NKyVOdntCobwB8quhYTCGvjgoPkJZ2u8BYbzo5FVm
Z3fpfT9C6spWfYcTLn5HmbKLXtXi1ho1T5VDJ843JZXrgG0IxY1nBOFdNtA1yxq77uG03DSStESV
H7mH21qYLejAJiRnO8E4qqwj96VW7suTJw8+ZkdelGiOOQw+Kvvo0Kjo8ff2EMQ+esLuNES7SJa3
gbwcs6dawe4lQ9QPg99A3mRCzaBOKxbhULs51IKk724EXn0ovFiAmXXS/GDK8ZADHGpC+k2Vda2+
mJGBQVZjp52CmdwZLcnIy8RhYSQfRvb273D3bVhBCJg74yRejJpn86O/99opqQPsaorzgbmmrtnZ
k0JwfRYZZiqO+lo8ZZ/mbYy1+2ZE9ICp17pLUV63q8HJtYXc7abOV7GOiBd97iBJXrVu+Ci9Wb9P
72cRyxSbfrvF5/dBk0PI8U97vFDOiDQx3zX9f/+WH5LIv3/LxbkpQgGF3b4h62n9zfPk7yJqhsNA
b5Yqeutx77K39/u365OGH4LYX6s459lf7kstn8zeLENC9+bMfUUD6d6/tQmhgHEZ195duSr071U7
v5Ta1iBe0jy6LG0z+WSkilUy2RgglOzreBu077V+m8GCs7wqYc/4ob4LI/8ULXTJHyuHrH5IfJXP
lT2P023IRyv3p7Z2yIDtGE5j0NwUzVtdWvgCA4yEjhrpT1L6jHtGjqmZVBIRY4T7S9gWxUuHJcRJ
xGfW2MTVozo8qfpHMz4FJlIl4Zuuo3vjt9M6Lra4HWdnwsuuqGt7UO/M+BAfkxgtmvauRt3pfCOc
7xuZYxNthPOVnPHboOXP/v6yUnOe8eXLyKE+jhWklfvN5hlpCAMifOXM/frO3i72L2jHVpkj23fL
zZVv9A1fePnki2RVTSZZLPRM3tBHa9rbNEDWtDjKKOSgaRnFe6URHAsMXf6iNdtTp82Ntpb5vtnr
iB6uIuHKC30bh/15IZoHBoBxTOsub/sqUduh+LNJOcr2zhXYpPbtx2Lm1K7vro1IlB/36JfHXdQg
2lmMi16dVz7ePoPDHj3Ntu5AsTzuUOg4HG7vVYFZeuNv9eeZN+W8TJ/K+mTv5wIld9zjlejwvdbl
zHx5n4vogHelpE4SZ3Qzg7Il+34V393e3i4iZ/umOUxPTre9/Xit2fVDE4PHYh0s0cQGQnR5VCW9
ajqEMZsD5KxotMXSEapVl/rdcz+CQHYECSON+4HUC++dFGADLvSOXnvyc70G0KGavgzf8Rqw6vvu
nFFFwAJpvkL34QL4+1z0ZWclukKsfCZYvRp+srFXkbNwvOqFrP7aZvh+DME/WkzeUZFFFR+k8d+P
m0H7+TAfQ7d3HpXUQcGIx+78xe1TUthnf/sS3b9wDv+/j//fzzXmivLL8Q/C6AwONFDumzWl8Hvj
rDLnVr8XV4stubyzdpefGzKFa0D87wUUDUf0PtHkpyiGFHCR1YZookUMithsO+1jwO1Od0LngPSy
M2xWtx9byIh4Du1le30H6RcA2eO/d7v5bbf/9QKMXv/+4ZIxNpiYGMIN9p6dtQhMUD4b1ZzF0eEW
5h9WsTOPKlagwqY8Yv3Taq5wAzH0BF8AXFXgWpIby25wvh1JNlPfODsTTHtM6R9LlKBfEMUAUEXN
3cL+W1fPKDRtU3dYap62xloFZJV+Rw21FFhtsK7CQxs6o7GQJYqK8vgRHj7wfYPn2G77etWgE/qW
dVh4Ykxsp/kiyPxpckgf+sjtw01W4p+2CQc3vQ0pg/69VH/i3l8VCEul4Z8AEWx2h7iU8ZFiKQkE
jaNwXgMLsfXaFp3X12GVZfb7fcCIc6Hs7C1Da8lRfXR0rMc7Z7Td5ZVP9g1fCbcRBTWafwQMgHZ/
AuqXvYqiZheJHe9RPCJOV+27G8ltEMmKJye4gUzEai36p+zKtfC9ACM6AVMhCFB0zBYjf+8UWYx7
mX78/PNRmqDctXw07u6iky1vwisl1/fShochDAsdnS6RjFr/3w+Ls0JtC5P0+nHzqj2jA7Fu7EP1
ivlk+z6X2DdkTHJh75Fsity1s9ftbYpq1H59R8GNn667Ox137tKpDsSo5ebKJ/g+A/z79dSLcKFm
GV3QM6/HSA51lVmPg1RhZWOKmdy/7NOlc+1Wms/hxeZTVGo8Fh9WKwryfy+IlqAh1co8cfO8q+zD
KnQHG9AHw57Qvjsur5Xbyg9xQcWOV2KSQALJV//7eVNzGps0bOLjGeMuuXdEhJkVP7AUjKd6f3QS
cReEw7buIR53KwVJv9N4MwyeArPNiHUvTzS3hHdO0FvGkL0VJDYRepPlctHqCDtl58cqDNCwEEk4
jXZY5KlIqwqoIdK5oeH+++z+FGdnSCpmdmxh8O0XcbbS0gRT+Hn5BgDtdrR/PuzGV1/ZrH7fLrZP
+TyRV8/OnsOz9pYuwIl/v8D3liQDmS8v8GdHfTm0/XBGlewkx8cqTtzwvIjwvposX60xOEbTWgy9
otuYpyuH9ntWMT8W1p9I6wTi3+UIbai6MUqH+RyRWqG/QI9u5zfO/WqhMpk/o3zPtPBqSvstpfv7
qZcYm7rNFAHgbnyUGi8NRScxs1Wgb5oUvT7oh/rkUGTaslW5SewZk12WizCJf5mKU5bv/174nzIK
HCAg2c2y4uQVF1++j05dKNAooUG4IYUx16/v9+Xh/lZwWAAkY7QHctprSeQPaRMH53+fSpPu4lqN
4iljTnMKj7mxCsW9ct7IAe1hfaKHtNKs+9b4LDkOFirnbISyshbRsM9H0tsQYR7p8ayWV7bCN9Yj
1wZYaQYYszMUptAXIVVqkmwck1HB6QVYENSt18O4J6CC0Vj9NpybxRa9Jecth3ToLGFtXYlgf6jo
FxHs6/PViyUxslQ1mZTFR+qcKNDWQ3HQaatHitOFB7lF0gFFpSp+PQUtxoTo042bRu5c1XyRSQww
Sr1yn/8UxHXE+OhbMtWmgXYRxC2rDEeJKdZxbLbN0G2QjUcBPS87u6ioY1vFESzUpsTOhmZuyfdp
/94Iux4NHqn2E51xTKM4crtCbdtN9Stv9+dkXizXH8ASYto4hSiXrfXzEAVwdE/toROOOFEKBaaJ
QA5PZGhT+lmiYtxXxzZfw/AKZdFL+ef/PjlX3+Dig2lTIhuDMSn3BkcWvcT0Zfxt7RpU5OY+1FH3
iytb9PvsC6THDNL6v79ZvSi9xEFLwzatcbTUNxXGk2PoRApi2Q0mgiDYledoAGdiPPUFxoJ0Ca78
4PkEXCw5gApo/gAD5zTnIlQMptKq0qnnkvBfcfZ27gd7sVh4AUi9fAG259+P+174kvZ/edxlaRVn
YaN25y45DodoqbgIC1RHpjkN7VPRPiOE+Stt7f5moAWGb/E7cmu2+dyhAhW/oUp6U6O/KL43T3HF
gKh4V3q7/m0odka/t7+yMj/EcwMwMPMdJg8yPdW/k4GxaAZLyBhuqQvFNVCwih/+vRawr39a+/8+
4rLwmxKljNJ2TKg1sFDWN2HXvoZnbSvGiMxiwRqk2W3+SzLiXaoVph1Wkh2aNGWEyhEK0Tnrjafh
BhGNaKb1UGNn4QTql7PinEf+9aijL126KHTQYEbOLled+Y8IcKiUUE989nthmQnLAM3eWrf18lU+
vxQxq4mR6W8pKxxkETLqFjP1TR5paagLne4HOfQHTfIn7LrseO6cafLraIVLNdf8c7wYAuC6Uruk
D4cI66v+IQQhTqGTX8u13yW9YyZv57F+iAxmiFOwCcUW9dk7fPTO7mwljck8mx9dooT70bwBcnwU
VHQPlUq2SxGNteCQR9Waf4yNnDPAzzibFQYvo7pQrWCbjslykusVjiTAUB09CPYyCh2ILKr7aYT6
7LZ1vesQVC5C+tJlyjS0ZLjiNYgzGrRhS1Kx7EY3+ytg35/SMdoKIHpoeECcEi+y2e6kwg+bOu6i
o7V8pAULSBXyve+vbpqXDuGm7eC8bNcImCx//bqSvH/HlP2fclthYAiYCZTK37uZRjbmLA0ZAf53
vgZxAwjVYcEqg43xHkS6GldO+h8vjcvAQoH/nyde/NymM7S4jufsE21ne/Mch97ZEx0T5RSfnsrh
vby7N19uiw5J3ymwxdVHVthPe6jUbeE9TN56nfhrYGZ7p7aXzvLTPT423uPZdtPFZgkMDOj85hki
wNyR+ffB/AMouXx1MHF/Jm+kT5dHf0p1oRkUXn06PAI/BFFKzbtKqXYWH2gUp4j1lhRezuf1kd9P
qRvd6/88+zImhOnsKTRF6RE/PF+PW1dHTksKDL89ofw1rbpgL1lHzeh9ybxHi7Bvb7m0kIi5n5Ot
ri5wO3rUT6cbU0sWWvVbm6JlPeI2xeD+yjLNV8O3ZWJ9SChon1Il/72nhpNuFrrG1eG69KtG77CL
SKz8xW/YQN4Ln41PA4/k15Wd9eeO+MdzL68sZZBUcK9DekxQrg0WZ8ydcaYKFobsStYS1ENWIu7B
aMqWe08OlpgWatUCI2KdKsScLxrEIDPT7YAQIEeC8Jbs1LmfT0jnLmUcpM+uYmDF6zLmOjfLPvVL
cRfqfqQ6rbQyKy+3vK71z8GmUhmGOgY8bM2LcV7WVlXltvyb7VLu/DNCZxnEN1v63FfvauxE7+Mx
+RzXxkda+tHgoveADFb6LCm2oLhi5+qqX5287OSEmhtqdgLt55pTynegHJEAvOfcaqDZDZnw768W
Q0MI5Yqv9vg8d3R2NHsXtx+Rc/KfUpLgpbFKHfdqp/cbOmV+6kwrB3VIMX9ZCg59hV9srKogpn0/
Bb1ZOLdAWvetwwg9dzbXGlc/Zd5fH/hH2eFL7WmGWontg8w5Un7FyUOnYl7MJZYghxz8GuXAlXqk
dBH8tlBSS/HGK00nSIyPAEExtOnDeHHltMzx7nLXck6AsQHYQKtrbj58eSEsCco8PVX0jZJxX5W4
KoRvmfyqC55VvmQV9KvuybSOQFp0C7CV7ig4W7ez8JrYuAnocl1QFzrCT+eIgIkMh2wkbtXGnp7h
Sq+jmVb0FFW3ytRdubn+NJ7+9eoXOWKgTGokpIrK5fHMoGjyDwTE8yOChowqCgfIzy2cO2+LGRxq
tch3LhAQ3ZezLihVFaWN6V3rLfy4jb8s56WaTJfigd5IoBJoRrkHHxRK5qwWN4unveN8fm64KP79
/X7cUF8eeCnJpTfjpA9FmB378teo3aeoItdWg3VojNRui3t8HvpzipPnYOVE7TnN9kObLnArOddn
PNFcw2ru//1OP3VnDRXMNvaKc0/00kKslYsx0XsW4bHX7MdNk9nCkjm13dELhABBUQeFF73Ijyji
8wwePXXneDxeZaPOufC3DfKf94AT8ffebuIxwNaqzY4Cml0y4spafuxxMUh+I3dZLiSnaYZlxb4t
BW3RXJ1t/3i0MNqYORlg4C5t+PJKTqfUlOfg0nuvvmQT0zrY9zxvaW+5q/dzUvUpvNAnda+ZjXyf
rBPaIDL+79Oti4A6Teow0X9LWVZxbR6HxkOhxWgATSybmb9pD0jIC/vTfbS1dtpC+xSBCICUqN0A
oWprgTT7Fb7XHwDYt+8BBlCHQkHj9I9yyZdYI+etlQbDXNSBFLHRXH0dtgfFhT8R2Ad/99y6tJdf
VU+CSsco3vZIuwD0w6jzXl68NXRYsmAbdiwqAqVz5f7+ecGQYBJpSnKiLu+CXtZjqVfZtcKGAgSV
1WfSB19y/Vvh8ZTbN1tP9tfLO6jYy2th46eGEB3e/zz78lrAhDUctCzIjrXwlvbiwzncCQZzZZxQ
rRN6DaU7yPiamYfO+Kg7ySn9IZD2Z/m5jFu/E0+LsQTJHqieIpbbHMxOUcoYFCV+PJauJsObbOMb
QVqIyVthIRnbr/595L8PqtltjEoZTEIeJvW6iMXW+dQGVU8V4T4/73YHf/6k/O8FVtXd3TWS0Y81
C3tIxQIQAoZ4KboTob6iTt2c4vG0g7Y9vNJNXPiv77bPtpHWAB5Fdz/t1lflwn6a+PBD//Poy0Od
pVNVnKsyPzZrhPOFt8G4HbOl0Din3hEMh8HPKbottRcLEYjBqcRr8f6H+h/Ej4GvJ9U/nLKLThA2
Y1OWVcQ0KdQWKhMBOAfOJPd2Fj2RUAz93gpfKrk+NsG4GOVfk+ZPoLm0ydHKK52CnzrapggYDxET
2O/an1395TwnkSoKZjeq9yHMnMPh/v6Wws22nf08CwJuea2ZPcfri/hBixD6LVWqBv/lIp4HLdlQ
KsX5nDyJxvOJBR6Gw8DWT4MrG1r9oQnCs6hIIcHyP+1iQ2e1cjJHyVLvkXe1SUk791V13pWNtAzs
9/Dj/XbYpAdAxTOlEmVcHRrUAhjEtIttkMPj05w+pmhQ/GqWhnslVM2h+/s6/OfdLnHp+XTqRmHI
82OBxlX6O8HTQIu8UH4og8mrwxWt9ysNyJ+eKM9tJ6Rk6RNY82p9+dIGRIBzEtN1klEg0B3J1l1l
UbiR/+8wov20u//7HDCufz9H6ztyCjgzx5NM8rkfrJVQgKcQ1qck2hly4Wplhu4U2u0hqWqJj2GK
hRUNoq6TbczuHYGME6c7Rhp8VPucNFuljek9vcb1ZDcJLSa1tCW+qgiOewI+OX5IHdpyUrORWMa0
rRDioZd1HlxpBMuHiQiOrmLzHmAChW1b71v4E/QgPpTASUgpRASiidRj8VTmzkkUbkdI6Fp3kMtl
yF//Xp8/d9Dll5eVuVWJDhZyBfN3+vIdIlkNSo1rndEj/s724d2fB7BPKPXv9/O41b2Givjxw//n
gerlsK4+nTJBTRvE4aPbgZn+qmAwomLdMi5V+UOkDrjyC3+oyMCbUIkpaF/Bc7+YBIg1CEylJrQr
JPV/QD8+fL4Fufs+njHrV0YhP10l0AtBMlvIkDJkvYgplRCfeR1ufUafkm3Y9ZZlXfkre5t/gjNq
cv/Ge+Iam0uGIyBXcpArZ4sf98N5/vIOlxJYSde1mT5kxZEAbg3irUhLtMGfsZ9AkE+CHZib1MAp
K4EpEek+CCG36KZdXq8MY3XS04V0RjI7eNBpPCdytG7Z57IwMqgw3JM47uo8t+f/QDef1Q6fkypw
gZpVYD2dk2FkdsK0Z5Q2vdYDPK5dYGAopKd2MiRe2W3K6YOW1EKKQixK1MW5wLu96GzF+EzTNzP9
EKbP2ELcCJXGUwicVHwolcd5poraxOr0WJjPY4/SO+2DAakGK3YGaZOWxSIRVSc25H1bBy46H4t0
fJGL57x8EPyq7XcSRljqe6E7ZtAusH1zih6cu6Ut5V7xlbhxun6faOlWLUzc402e9tAFqWei654p
jiQ/qHHrRAPtahlHpQL7cPPkiQIdzeihTRTnVPxSSypvyVOiTQoqWe3ax0RhWWXTa6vGR4DktikQ
LQKPXRXhOuxN9MRXcfWSBfxHCYDrTHST5CMqUKCvz15T4dUmPk80ctR3oT+EyuAYyr0+dn7SW7ZK
s1kSl4g2872slaKnyxwA2aQ1jpED3h2Yrk2tl0LbOKnc5/iHdeF03zbU0OZ7Zuqg21+yKXZO+tlN
z/sS//BzRf8sJgwV5YPZJ7vJKJwxIXk8ySgkK94pwupGmGRvCDNglAmJopJhstnmOKcLBcZ0Bege
0KSq2Tu5kDlaghpufLbrKPG0BO8/8D2aoS2kFOsaBMOR6RVrp047t7SU7YlE0ohXlkbHv74xw5ck
6iktRiDR60ArnmcBxJcgQtg/9zo58ush82gg2lqFZUh4kJpiOeLWXk2zYiLwoRzKeuJO7T4vFH8U
9z0WnJkR+8O5cLQsYbRn13G7PDNO0MvqRmldC0PNtPFE9T0xE0csbKWpAXLfV3HlT5Lii62wqgsD
TDO6TVk0oLATO7WaeCcMAEpRLjlgn2fzCNKzGMy1iC+mzmACioVdBndS6mWj9QmaLxdB0UfjqlR0
zwpEt5ZgVhjhau7NCy3Wnn0GCzh6iuIX6bwy+4fJfLCKl0K7N13hTMfEPBZG58QEzBjXN06BcgKg
te/y3pYkxEsHTpfYzhOBQv+0LKhJluCxosK0D1FGFsDgZ/27LmNOyEhFrpYx3toYN57dHny71cpe
oECOUjEMAhU/SUut/FRRU+2Ms5tLOwHd/EhYN83xpLcefBkvsuRFJaS08nDtadEdYmyic9nWw0L8
SNXCE3oMiGYV++ktEP0hDB2JFmRShJjaP0U8bF6TUNrKTEVM2glC4jV9jCShURc3+emXElFu9HZ7
YiJKYEKUva8mfIiAkw7HNASGprIwet0upXh0JzGGO7FhCmcPigKUDUpJ9SADaBnTap1lrasGk2v5
YoYfSdzcq1OF0qRB/3RVWbQsQydkIhOWvtQAVRyfYvaKzD/Vg8of2Mwnmvkhmep4kIPbynrnoOQR
kx7d1qZjQiBQQmgQHPX5z4iDclfw6wwOTYZ2v5XD54gcno0vUuWfJs1FttCtIvaHIDus1htcgKjG
nIHd/e8b8aekVwEyTn8Ovss3VGCQpnVWB6ReTeYhlk008wycK/PKOZWLfz/qp8aNyR3PxHVmLIP6
vEgvpLi2ZJnLcDoAvZS9g77e+bMqy4qmxW/Vxsqx9byt8xDaoYfmjnu8ch3/NBD6+gaXhXCeakrR
GWJxNFFVa+EFjntYPk01OTqeSREzt8Nk3hnDm5D/hjmwoMtVRzshuWnzt3H81Qcv/16Sb8piQDVg
viNrh4E1Vcclwi/OiaDD3NDbIIn02kY09W4BKjU+mm6HfbV623cL567fHFPn+HgtNfhmd3rx9Eug
Xzz2oiaUZnGMMBYknpda6WUK3OYiL5zz8JDDV8QRFaWk2ynG+Ao4T3YW3TEM7KoLFzKO35b1LmNu
bLCdx+G1kDxDgrw4u2/BlZqPca/Le4WBaTp9SNamCh9F7jILa7D5Xkja0jsLgT8HliGR7eT8EjAJ
lbRNoVo2era350DwpBo11HO7VlC5tALzvgYlQlBtKuaiZ8sdYQrIhbpNI7AcSNVlGpZ9svya4Mhn
RY6GYm5R4PqWNvuOvve/v+B3nvb8BSFpA9QDSK//AVN+yZmNREaGs6nFTWs0dl8YThZvEKKT+1n6
T1nqAX6b1tPUtSwBiFHDzJ0SB7IEOmrDKgcMYf/9Rj/WzV/faM4Hv7xRFMtNWmhnlVkHwhavIfqQ
h9hdtPaWnqDs7s3l3fJae+unyurrMy9wA0krQVELS3ET5Z7GBD7exDnIwMd//7SfgBRfF1u7KFBG
peuiaIyLY0eN2Gzr6j5sViM7JN1WLUgdvyo8uXD6wofiksH6xWi2otxaT/hbhk6JdF/jRWeHeI8f
HGG5Ubg/3QC1RQw9BChOdgAmqXDa3ktaZzw5//4B37mkf+8W/aL+mOp29oQKi2MIdhcu3MnWMvaD
jyV6LroY/nKPKI1NyWetGf2TuEEDCbBEwys2v5WAPZCuJB7zklkH3LhSIP8cof+7mS9FrDg5UqBZ
vJ4GZZAImfi15GaVg1z6ULqB5ai0+TPfsvxTvJAwtm0henl97PGK0hpAQqQuJ/Jb0KHKmkYvU2Mp
c8f7Cp9iwZavmaJ8p6vOy0m3jB44rhK0Uv7e6okVjqpQ9eqsuYsW4jNC5Qdtk7qzvVJ4B0r3g74q
aqjD4gGK2WfkE0d/XWmX/OnJXVbNX1/ioqvAtq+iIcmUjYhlT7dlSM1CjfFuypxB2EV7HEU6c3k2
3Rhi3zbamylQSbcG2LHSK96NpRPeTtOhnzyddPqg1oxUgC/mv1Sy4sAxV5jGJ7vwSXUZJhjruvJx
R9qL5S5ZGVxQ6ZKdUp3n3a307nkbZnf4GZhUcW53CxxGxkMZCt9ooxnBnztu4gZTYFXYnZolGMQW
lz+yYvx67lq/peUgL7BK2hQkIKKLc4XZOOcrS/bztfff76bP4eRLiJJIKvMhY5+Nn9kt/EhThwnj
qIPd48KlL+RwqVgsgtMqGEUrjChLN6sRLK3conyOh92pRiby8VSuR3UpJIuhXyayl9AlfbtyXn9q
UHz5tpc3ZHhWO6sQT/kxMJ2pFG28fZcdRqF9QesmxorUAPpawM0JGHhPwnOSWm8Rfbrz4J3yg4b9
ply5sQFwi0JZPmHcOvacq0J8TUd9iaQvpDxolfXkdmXwDNfYEeBP/vtHfBc74pSgay7OnJpZe+8i
6MRCL/bnvJU3PRXMkJi2Ki/OBul8HwClGu7U/MM4Z/6p2MuV4VRx7Yz09DPkskeslKysPpoJeERQ
VZaauo0iOaGgORpXrcm3C6THJLB2kwUjn4mgVK/zYHS1fKcW2ItTQaARYQ95aiPonvT5QoblpmLG
UVI/gXy8ycQbsXsqzZF1guGtG8AdZds1y8gFmO4X6kcf9Z4oe5zgLtSu3ZZ/EPyXx/fL6qgXe7FW
lSksJSHHDbfxQKRhXDciEmwsQwdooK16KkoDguxlXgp3853rZJG8Qot+mDb5oXmoXpOjsrnHSeW+
uJ3cCRJdta9Dt/8UDi3uxfGNvhi90TGQccSwjJbuOwRsT/Hrmyp365toWlDSR68s7B9nYQP/YfV3
7gfIvUj0g7kS3MZB3QK90MxTPVyQcUIGtnpaZ7d0Damz7amz+8fmLb1P77Xn8KZ4E3fNY3rDpGCl
rwUbrjENDew6acbUGMq3+LTly2hr4hU2OtAubbzQkDtxDUzE8Sp1HsQtWd4KR3H+CjfIC21nN0tr
gSn5uuqQlDWO0gICuRtjDjks2n3qlTBg2l37UB4Jb2vRNTeKJ9NCOHSL3KtxcTOX0oNMCf4wwxlV
xn/JXXTQTdtc6svZS1r3MSO1NUd0FS9mwCLbLcZWdIGfsXuz9w8IdiLykGJ5ifXkEamJjfGW0HzF
rmZAAgNEBeO7ZYbisY3/m7UKDimelWf7zKjg5GFvHtjNU4ApeuAibHtzVRN7btl/30ekgUzaNBQS
L/ZRVHZhPwUZu6JejvjlqtUGAn7JJ5osTxGeo/gB2JBXRLeN8MJrjrikVm165bD/hOXlsP/3Neax
8ZfQGonpGE1RI+56Nk4A3Zlb2JVh8o2zIvvJuYo5ma+3f/zuS3B1e86s02TW0q73WndwTwhon3eq
jWnKHpQ/rmTXVF/+DKH+309krvn3T5RBdw2SkFC20GCbQIiuIvwRczcbdnLioTdgyptRc3s4CPQr
KifsFmW/0NObtr0zjNdSfo+kZyO5hwxdIu4gLaxwpzMEqI9V5gvjot2dq4XJVKt3osQxkkUdrXOD
+dumNjdD6lXlUh+3RTGnOmG0DpKDrK6GGEHTKw35n8aBtFuZxqEBhd79n4/95WNqtTzq5bmRN1q7
jptFHqleID7L0+j1J3QfUKsdGFQoXYJMbI5nTOgGpUBldSuf9SuFDlYFP33o/77MJddjMIdQT1X6
yNNdXs5GxBYWwq4+2g0x8XGioyI60wtdXr30WtXtcFbkTp/ooDn6hO91/SsznMagwWgP6UOKYHzo
BTCbMd4lN6InjbgcbbDMPm+4XrKSu560xM11akm6uraKEF3j034coQjmi1zA84+ma3/ywtSPG49p
5fDHEjLn//GrmV244/XEWRfuhM7m4SNDGnBqlkMxi8dL3tn8gVAZq35GpUl0qd77Tym3awkPIE9u
+Vdd+U3WsZYHaVef17qJ5M5Cq12Lv1UdQ3WkDmKDK2ezVO90shXyp8oxDTcySZy49mh72tmnccCY
UCDZ79YT9s2913FPGGT1xusZ43oa43slt9GlF3cFTUSuZq7N+6AGjOypdJoextfTYzM50DXFZC32
LumGCdXesjkCMfbKgV0TeYuN9DExq0YK42RjJQd/EmNK2SXKCDh5A3cWsWp1jWDRat4ADgOT3BaL
Ixv7b1ibOWD/8lkzGWzZ/e6k8mlsLXG0ysuWxjvwbEwddT5v7kiZbe31+x5HzdHOJBdT5TSdVbLU
1OHyls+O9Dl81o/kq2f+ltsQ8+nU599ptpgZZy71mInFPOB+ZgmH/BFLZtivMLOerdMTciFBjOjH
EjqopEER8QTNljGxbGc+tGU508np3sXSPm3NF/Gl6h3EwaZ8RUPZRDr65Aixk5oYJzkTOkkMVbGR
FtxSdFsMNNX1QB/HaQWHqV1o9/jTdEsa4qaA39miblE+cYgioTA7uo6/Vcw2K7u+k56ynXJUPtEG
SMm+H0V+6EfP+32Wbxb+qEwsRlvD6DVz08Avce/ETTZyZGytuXodQ0duwWkAwIS0XfEecFLL6xV6
fK7cLYTqJsrw0GRQgb0UKE0cABb/Q9h57biNZu36iggwh1MmxSpVlEp1QqgSc868+v3QP7Cnx2O0
gUaPu9tjqcgvrPWmNTFkovSlxANUYSeEVwZP9ZXbfk2baSO/MZuNwGwB0c3iCK3fdvy5qELtZHC5
EuFHiu4IvigSchJ5zNumjzRZepLdMta8RPfpaseOsS+X+Us/Lef4Yf5Mzlg8e5Y1vgTmpIQ8bS9n
fTAX3NyjOLB0RszbZE8JI/Y+urxd9d3UZGHjEcb5ZQ+JDdFhaU7IGQTyQ+FSe9o65thG2cdv49bj
QRjfzb3eOwyWY0oCtxNlZkBOYWW6qIOkxWmw5hBwv3gWc4NMh9XC1w+abZa74eAAlErnuXM63goc
k2kbD/9eLktrOfw/1wvqB/IUAeQU/Tf8JLSMFifZKB7MmLZiI5XvApOOZQCqrQBhMD7I3V/O1r9+
5G8tpJaqemg0g3wISHfRGP01vDNZNMgHR5s/wOeH4KwZ9V+YwT8Jprhd/v8P+nvQ0jzPRka6Vfmo
b3QSXW0OSdlZloMW3nPZBCkzIGzN3GH6hqRe6AehinSf4w4OmihAhMXFdgBOUk+BL3FjFk5K8WvZ
BXsWONCyg9Ie8cLhxjC9RHd5a/rgqK2L1p0XHypeo/gap0/0w1yo+NJ8En0f/QV1/iNA98+f8rdq
Qa+adFpgBB/j7kmuvmsd8+luWp7CcB8VP4m06wcnOrQnfFbR4ObaKU3/4nH+48VJTjOmf1Einfq3
kswM0m7BbCYeavNeKh6r6SyJnnaHxUxCvR6lf/mJf6HY/7OA//N5v2vzWOxTLE1Ei+ga9x13y3II
Sp/jMIhpL/1KAbfhavOk1pG2kA4oLt6zM93AdIlGn8kETe9HHLFcxpVdKX427YbqSR8fOuUgU7lT
ISUe9FniLH/zH0l/rCaJgMXBifuZMK7/ru2GyLSixKLIqFyTC8G2IB8bLj07fuwtWwK5mLiA7MiW
Xv992//J/4BxlKno6Bpx0sq/sRORhscn1yYV++j57Y7M/ROuIRu47fD0+bnxbIJin5+TPRjSz9/g
kD+RMDqDGg0ElayS3xfIpLdiJShzdzKw9EynOt2K/YcS3worsTvBJfXMFP1oWUX51rJjQpgZPs2f
gua2cMZQb9JOQva/bSN7JmLpYxid8S/MifxLzfr7ovrHd/y9venkSk5iSSofM8nVCRoM7IZLRXYB
/tt77SCOUI7OZPkWs5eOyXcEuVsz1szp052VHgMRD6Wv9U6D8VVxqFcqdZ0m00q2zJvWNl3vctwm
HVeY1xP0wHj2dlNnMKIu1aHByZF7ONCt0W4TX4n2ZbmD+FakdSwhdUsAQpB5/F2ptsz9KVomejiE
aRWRpwWnOnzMBme2nKyDbmDap29yR+evY3IXzZ1XKN6w+k538lkHGcn3pbJfWibo+JRf8OWj7jSx
r5bUBW6puU3tRYGfWH5SbRfBpZLQSbComO3qLAxQQeGAmZGiMnQLC/Bjr4EN8HuYGd4c5Og+GC6w
UHY25fbYAHhI0JzVTxK+TWe53+jNltJi0HzKiYIwjny9Lisfe2oPQ9p6sCOa6jKAcgn3orYpQ8br
ucr0aHB00mdO0i4OD6Kw79MjU87qlkPXEwxXT47qcl/i9Ao3sA/lCLzrYzZsCyg/OF++ClGTW6Fx
aphn3R5ewQ+VwMtMp5r4iEd59GEqTMZKmb4peXArIxNjiW/CQ6E6i+Kn7aYikHJwW9mhq4eoLL5L
kZbbhPs2XCy37eQi7pAZEZ97howUmA9yRmh12QNjDMihMuzlSrDNIv6lKf4j7E6I7poSugLGv8t+
OmKu43FEK71mab/hA3tnUrrNUI0QiNg7el5jE+dACthfdvYfj7N/fPCvy+kfDVxTZYncLHn12KAp
pAIzHhVKpJ53H8wBq/OY1OMxEXHfIX0Q7hblDfrs3w+2P2n48RWTLysinWUS7W+kCS7GudCLVDyE
o2C3SFRahmgLr0K/F6C+h7vOjH1jCOy40RyhAPAr7yProaLIXhLmOwFL/+UL/bHc+cc3klco5R9P
ZVCqYdGHuHrsMzfO2VM+gDiQI61TviVJBrueybVlaTdDegonj9wVo9sJwyZfp3J6JqNjNK9Dqlcg
qXMyRh+oOzqmAHoEGh43ZesW144tzUSZ0J1Zorkrx85EBVphL3MFSEPgkeZgLGRsOV3pzgIAgiMz
kVZ1kW/kg0tv1LGBGKr2GobecCk+iov1mt2a+1L05dgVX6raTxsQTrtJN5b+kAjnJdp20V4vt412
T6hZWu5QsKiWL1CzFnAkbv7Vt+4S0/hs2txJGJ5AwS5tq8aROn/mqKP6g3lqvGjyUFAl01pt01tN
di84wKm55IR/1fyuV+rvJzvUP7ceWTMEif+2Psa0IQ+0b8Q75WScegBGwSm2tGokOaCJ/1uw9R85
vH983O/ldZoIWVCldfUovvPulzU3wmsNtwU6pnmTyOudOB0feJPz69DZimivgiR5fXsaw8js4mP+
WnCeNC6kcWa6hAAphtvVTAq1Iabz0BVqW7z81bj8f5FU//Kg9N/YJkSiOJkyvnldcRTvmRyFkdZE
tCF4KcJsnGxP1d3Qu7Nhp8nWMjYKcTaIN7GDUHLhyqvt7AoyEccOmIi1nRLbMrwucVXLZSfI8S6w
eMU0VhvYsmm0R6T4mlseps+hd5IH5YgDeLCF5zQH0N1p3DEZsXy2/MTj2zeMHFHssQJecImbhBVt
xa1lJ7kvFt4i4wPcssuKkB7Zabp9mu0TWtTPYLYz5tUpTvyzVNiubOVryZzK2JaMvI/BBJyScWeG
t0z7tNmogaNMJDtu5fQuK/2pY/Pa4BEqQwGsnaQ6ce1X+gbBz6CgAXJy0RuznRS7NNFp6SyRz0VZ
hijHkMpuyDWLJE9Q7wb1VClbtT3NwqZqfAvPdYLY3SVIEu9iJBI/RaaUAjUrOXXpYAdHRauBtRBM
LrpJ6DaBa70h0kXHqH9L3Hrc9aFLkQKSp/YEdaJusyEskDuaKU99U0M6PVW13UsOL6DhG1FlghDv
IWa156x32jMnTnkSlUdzfp2zHYxOegAtQexo8PI69DGOkvmptB2BIeqboZ0mdZcBOPCiTW8uGG5N
gpu7NK4eeFPmx9Kmnj1i+iFWrbee5d4BrbgT6cnoFx/kR+mzPbf3E1BDSxqdibbBEZddojJkD41b
07glr3TPydET5+oqDNlVwYFS9Js+QgNBsOeLEDqN5Vh0bpYvB26e+Gl/qNOTpbpN6XcjS9WhIU9w
fxK6KTvoM1LildBRRDaxYAXVBtGv7LzbqK8wUvPyDmDG3YBKsMQo8kA2Rd1yd3n5TwnmhjLebibQ
Fdgcd5y3SugJLEPOWZ0KgFXkWaUvy44R+kt1KCpHTZ7iALHnnhivwNpNMCuckMY+M48z1xC67GzI
nmekenV0Dcx2Z0aqb6XdRmxYrFxQ0yI5Y2bZaQMz0PSbFoAxNF6C0dhJ/TWdT3l9mCLDDcF2zBbY
osi3FWq9OEZ3VSSOkAoPM8GVZr6RCDsizHJ8jePFJfUX9QYCkuQoRpfVdlylAjXhWyETbJqRdAkP
KSe0IKSFjBj6jU7YkhVvG4gxo2OjHGXh0hg3rbwl4U/V156RhJzaqbdKUpBxt0TNIqJN5YM462BO
FTqv2On7zyCXNsMcUTchQJV0RyMeSaE3TsVNmiRHEx0mCmp3Un/UKsbr/DwOd6Ky+CTZ+fGoenGT
eeNEZO/AuWprsn6qTDu1pHNWmyHIDVbLIgQTGwW/5UFCBIIw5Gj41E3ClDEtg5PcBdp21HmFvfJm
LRN5vIDmH4bU2xYKT2N5bHWw8H7DQLTaJ/H2KCH5CaevvkNIITuJWfgpWgWRCbRu9dCccri0+jWq
+42FEDILwf1MzenanRQ8DtpWpfLnWSBVbMSHtIYVIhJiw5uQKriaRTqYy2ZElBklz6qonDJuwFzx
QovaZKlPqw52mDZM4iJJFpFBXCUPoti9Y0DFlziAvg5OHWQvLVpOVP562R6SXN6MguHlLSmoMUjF
pU0nb9bZ/8p9GnR3YNvuPDMNBHlfe8wQ9aurElHTUewM6NGZLYGwMQOB5Tykim63Ghhvu01BOl/Y
00DZNCK4m1lCPdsSsU/vzfcMAsFd9aFnAVoogZdDx5NLuwJWf3kRMtLV5niPLjGFvteWT1KaB926
YzCAbVgL88RhOLrtgkhF1YvtBBbb6YDKKspC2Mhmyy+CTDstoYiSnEJHjbf9/NI1NQdt4ifTU0n3
SIJcx/ejM8khggbD1drALS2GVzSNV+TFk8FE0cGk5ieNXi+ec+kko26s1OIlrqFQGtMJwpcx9ShT
dQZWJwUqXzL5CGcOwExwOrYCr2rlWVCbWuzXTjg0df6oq7E/prXN+WoZNx0Vb5a9Z2Xv5lxC7XIb
6OqMQXCi8LgS/GmbbWqJxgZ0SczMj0LB7Y9cp5jnQzj0W4HmIYMsB5+zo5EDkHOqDhYvTFR/gAHR
c6dJjCMC0KaZ3QigepFpSNgTsbJslCzfJ1nsCeEjftZ3SeW4RLi8ylVXSZlAWMBMjcVxs8ZzlTiO
FyI9ELSuf4icJGzj7D7tBsTjjwu4eNOP+5zxlZkBK4PGNJScuOQbRNpDU3X0xulmJnIk4xxCXy04
YXgo09kdLBpejrIlMBAeXQwCwdaFHrbqNpxl9NLMKbt2hehYc+R1IzrqCiVrLftQPUn1K0KNSA8j
nbYMqvDRpFbZJztVKS4iQ2Nn2PbC0HfdGilbM0u8kGyNbJNseO5S0SORx9YC3Zk3WljbgSFv4siT
gIpXB69kcvV70VaMXPFNfBgrlO02Nn4VjepnfpWfxS/QvalxwPqryFFfAtHlNymGTbx48qaDLql2
vM/8Sbsr4R0jTzwmyiYxXTV3KH0BpUF8y+sS+orpBrJLX6k9Np6Ugep6LM0+xWq4yTTfEnftjEV9
l1hOk24ZNBJwuKGYdQssb6YdMpwWfWHq1KkTSjay5hSV+Wtm95C99M4G1NMGo0EneAarHVradIqb
ASmykAPuJYhxZwQbngbnIHjg9NXiyIpjCn6k+Qa9qbkC9YD67S4Y7AzH8/1yK2MX2GnOnfxqyggo
bOwFXH6vE/ckR9Dk0/y2sTcvFC8ubMCQk0xD2+6KpCfTZRAMTtml2YOK1plHhaDBze5DYiwv1kG/
LTDld1HqcMyyMvWv4j59q4/FR0fpgwkeU9F7xGayI+Z8Nwzp3K51li8M+5IQsdyP5U1eeLCdg+aB
sCS8uX4zxa4Q+cvwOg81gCzZsiAj4brpuNg5z3j3NcAGZI4Lv4I8js0WEkNbIdNnAcNB2aGwEjA8
P/oUtMzxGyYFcvBB85N3I9zpkiN/pFfjR4fkeTMehRsK7Qfy8HmdJYp/tPARQRG2/ja+MBSZU6Vl
vHwMu7ADuCC5nsZIodmjouC1WkQI2hP0xYIGyU2HDV+vbNelwm8QUycDoN2MME8s6Pc5gkqw8YbA
CLbuPe1z/mJSrha4s9z+M7zDsyF27hBhtPAk1V/S54zCkiJO385v8mlNGp09K9+wwnKV5mLTjW7N
hOlxU7QOZVxQ+fWy6V/Ld+uj4YLiFibxXneEi3nWHQrcNiUziPbEQQSnMWipcSNkxOTuhZv4Re02
E/d3RPnqxrwTwy0zB93FQLq24mj78USSrx64aA6177RArYUkw2OD6Hg+ek9ADAFbGDtj9I54KOxt
qjlkDjSCyre+DeZDId+FvdcT0kRAsvY6fkDKvvRrkDx3qd3J9lr7IjHFbFZzvBAKQkcLbenNoxuQ
LI2YBG1h5IHQUavxb9ayRrNhbGvsvKUXfxTf3Wv9RS9FetJMRQfFxlqHR8OWCCk4OiV+OZaI6USN
y/Gkv3b4rhMgSGdCI8/1SEATDR5eg5xQSVukAe88/lr/8YcVS/shzL6y5jZ5sKcNphkcQ8Qe93Z8
Q1sfzE73mWs0JGiCoIMBnCaOGHbKh/geUaeu8n5+KzmlNAYk0j9zeiJrgnPLP40zBxdtYvk5AVMj
KWYtJiv9JWEQYOUDR3HNwD4xgJTadlijZVXghIYwZmeEA1ucOXZ5A8KyngYQY1XrF4LXafgw7MVw
aZA5BgUmXyJYolx4Dr/q2EumD5WpMyGkGfWKH61KUhsXicSYb8VZGyUkNMQ+Xyh0xHdxA+Dbfcp3
yldLUArnEWE2V64S8X55Tm/Y6eUMhnbd0oq5nWkl0WKjGOy98CxsJ/TSk8t/q39oIsqV5LSFr+hd
gbKM16N7oofv7Vp2VrqM8jb2snkHNgdiyA6mA9DhdMDSYUPpmF+GG0FrFq8AQdE7WxFbB9UPra60
keljCg+DnqluMcP2F/pEMMjE9PrYFz/ES0PyTIUOkQPQxbuifCZfvCE0ChHk8DVu7ErjCXvLQyw5
XFK1RenqV/FW1nYR/diVH9gvz+kBrIZCXD03z+J3SnCNhAaV/BlbP5etPcOztlT7dvk0fSWAMyKD
CeZvZnCL31lvF1/ijduyzUj1I9DPjr7aW93YLCcWdnqOb9pLe4G8kMJtjuWIzlvyjd6DccOGEq2K
LWYSr2cop2fjckGvND54cPg23icQIXCP6M4tJ4RdnvyUmC2satwCBN5csjemILDa8UoVb+VPhkZq
IOB8bf97JAYl7Dfve7lCjvZMWP+eKRMr5LGY1rzO3ASNb46wpc66JzKfAiEmI58NUzIIKDrSp4rU
tqGzNRLwfeM5+OEPbr4MxiaE6/dJ2cKv6YWJDDTyyBommP8NakS0ZNmnNqywWGu6CiBAw5OgrRdv
mGOQL0RgTp1fXQ0RZRjPmfWG9rT4Gl7qJ4QHILtrliUxH+70nJ3YRPDiS2fLKlOqnfJdxjUmEM+8
KgPad+Ei+SYPPHP4gQcuEzoC3HNcPMxkmolAW6UgtEHjE9+XhqX7Cs580HnWYa2d0WuO4X21x6UU
YlezmUcPwySWbqeu10NQYZtyqGB6k2PQM9Gmaq7Iki69BuXceghmVGoD1Z/DiQVXPaXrcKSG/kOm
192b6HwUB/xkxQMpJblFYjyQHgCI+KjsYr9554ZvvlXAxtN6sFhOUHjtzerBxD1+EOrPcTXyuAmx
bsxXR8bSMBQa3876b2ZAyYBRAvaEbJWzxCmfJGLb3yOqX9mR8O8x4/hFJEbrGpzzbTx5/F5eHVIa
5mDjRRGU9TW2N1ncyfUX8xnYQAmQVrDRIpfOQhPusA2rtBgVghi795pv8SV+RjJsEDJmOeZt/u5v
5ZnXH8DJ8NIm+BfwMDv6RFHSml6R2CzZ6pmXXb8DHEzoKTrHVO1ac8NoS3RUBLTwq9nnu5m7itg4
IEqVqS/cv24AjY9YHX6nd1D33cxtlK84ArQT7wqqanwcPstb99buxY8y5V5kYhxckTvzaxmpgheA
YLabktFblt+9Zu/Lq5W43CSDceRcKC/F5zpuwta6LUsVrYtEkyI7xM3wuSWP+y14Z9egPqC2zTmB
GErx6yqTPItF9unBYN5du7N6Kt+QDKhuR+23nbbz93wvX7sfhXFn6OwnN07Wi6z+Mg/WQ/tj3ufP
VIn5Fyc35V+SP4uZr2R7AZN2DhZzjSFJoErwJKneOPup6jQl2JVtAs95zWUy/L53phY3oJfhQrC2
nehhX26tLby3BnMTuNGaq2531UYV/AzBk3ocRC/BhdhslHKbR1T/3AV+nbgmUFRwZ5HnJzIx42Jl
uyEmt/TCd6KMoUqj8axGIGynD72SG4I84eZlmqnLHpLiW5ePDQEB/UYRd4px6PJ9V6CB21K/cuYv
yDAAoYvKI2iTWrjVKX6ZebOpR3oCQmx8hek+0tGQ9hXaOkzZ8yngIq2y53ynhXSmdt7tunQ3mxuZ
vFvuhPaOPLBoy5VJLd6tJe2Wh8z35zEt79ywEtumRTyxmcstxx/EYJJu9MDpDHoqRFsrHTTgR3yN
msdpPvSihwVR5mmmuylCBvIMMde9ZIuPno81sVKBlpcE+1T1s37TKDZnolWzTJ1J3FF/tZQPoz0s
G4Q3IF7IpLg4QeEkCzobXQqZzM4s7YvZj6jmOYjWA8IPWMqsYGYYgVKGThKCnKEpcpfbunqpJZ8K
L3jO8djqftiCg24iZRMGkGmHgni03KeQJukWDO3JyGgHH5t0p8QUvy4H19hRr/nMR2HRsM82Jl0L
LU3od1g8qcQlgH9Hlo40KHipwCgUlYPF7VJPJuyRyLQYI/BVsI69vgnCY1R6RDBII9f5Jla2tekn
fOkELGzDvazXGyvcioOPdp9apnzohTtrOUWdbyLVyH1u/6EGHNhl6V/Yrj/R2IyQh8JGTw3J9hs+
npOZXxqBPB0Sc6OzNPCCm2eRdrR4+guD9EdP+z8+6pdW8Z8M0iR37WAW1eNIOK/0GEXepDMZt7mX
h2NqgNLsOmUnmdfgy6Q4FbYdx4vmDt1O7/yiu/T5fZWdTOuY5SclDB28oEv3HOuXqdwZ6ractis2
lTopSr1mEzOOVvaM/A72iMtv0DZ1uM9HQu6QmTkD8HjkZJdldufsKYl3mPrF2lUV0L/t2ks0iGA8
WfPEARSCptZLnwVOn3kr5gdD2CXSwTKOBvD2tG94oYTqbNqS4QyuQE37MPb7BresciiMS6c9FwOD
orbN9DIHPW31dc1IMKpj2e3k6pq2d4V+L+p7KYZQ38WIvE2/SA8qcvsGYupvjs4/CVuYlqkrzMsU
sRb8ZixQ0r6ONRVmkUltltw5OAby1LOSt3id3AX01P8llE1axTq/UzCMftMIoRfJtvo9HD/MSiHM
4mI+yJD2Oc3ggmMaGjMSQtyLsYs5zNGVeys8NeZ9gacAJlMtoRwmbsz6+d+XITl2//p1ABj57/9Y
hmpkxSpGfpZhs5ZOVbBbAAcLR+9BTrlMB/UHOeU8bqX5aFXbpj2kzMVtXhmOttT7OT8P2i6s/Iqg
xsCxoCG/g9FdcS3kf9ZjDKNEjTBty5QRHduURpZTfDnK44krMonRDZ7U7CFQDkOw6VmB6bEjj19w
ZemurL4j4ZRFx1LHNfSpicfqCiZoiE9VtTO1+1g4x9m9Wr9SGiQpKTdbihaFEXHyXd6dg/hOvOXm
YYze4vpg6Rur3Gr9vWoSAbkVTbdh4C16VeZsdk771D10y8GEBsAYgu5d8TrIrJDwahcZ2FBxEJ/o
kS15W8IHeKnKbO37sX1HqF0QK7m4umIHkLbVqlSEvkBDmssus9jq5X5IdkCjwCXBRdfey/4hVV6L
/mQyOqB10T8iDlxhmcFHOdkMroAw2twt7ZpFGeR+re+q7GB2tvohM2CNkX7tIe4Ow7wJ1G1Cp0Op
m+3kYJNr50a+47Np8gZpMyJxUb0i28r9Pugeu/GUim7eOnj2axTP6Wl14aFBMd9rDfKWoVk4qxCh
+jRJhfKiSbtOf6YCTbIHKoBBux+yM3dwkB01mmcMobqvt7v0k13erggBjdVQ2zpXM1rR7xZYkjLY
eJiNPbamKdyN/X1xJ0wb/SN7zQvJleoegTIfWKCVeWoKuJPngi+cbDhAGvlQNs9aco9DqtGeS2P/
14GEf1z2RETjCWbTY3j472UvJaoWkj8sYrnj2vc6VL3jtnf+fXeROb1Krv5nt//nc36nioE0BUsQ
p+qx/aE0puwUz81Xcm3PhgUKRB9/h/C6eSmu2dU8R/TAIALnubbLx+5B33dvdNTRCzEmpEyukEiz
I9g5eQOiD87yd1fY4nf13D13TJPGGlxtkQUn6GPf1wE2RHSX8Bo2O2adCcsunr4iCoRb90Vqwmd8
o0vk48Rbdh2+aD4H9C6n4jJ9VJhwxB8Gcb9mX9MbfQRZFWcRkJjJfRRCD2KyI/t5gBc4C5cebTuh
B5WPxKi8p5egcTORRuP5JJ4DeUoLRLbqwmm4hl39Q0vQ4nOhryDNmI5+T0T0+/DZfOZcMtx/nU0d
E9LST7AE9lTb8iW7Kw/qXXwOn1A/v7RQJhCcv7TqZEl8BpvuVOFiUg7x9/AxdcRUrMBW9tk+9Y/D
pXxN3swfwBseLpl+1im4Y1ZQv1ffiyN5RtMp/DHomT4DQoyeysv0mYQb/YenXRJ6NMB32NV1vnEy
0lYr5q5GhhE5E0bw1fyK2oOpggxfM/hB1xbQln/4ZsKn9JmeoZ3Cnxg19jMGh/jN+M4/qdopw6H4
gWoyRkksKwJofKefySG+AgDOuKAGW+TvL8pr8EGtNSFgAPH57h7Lr1G2gTMwwbBHlXP3OLyKtK3o
x07tF3+mHtj1VXwZX/Kv4SmaXYWOWrYRJuvhYdUbVg4OSbDgsfFQIA6MkLy1zwFA/7d6RL6/73+k
TzqvfraNq/7RvSbf8ccEmPve/9S36Koy/OM7x9/4BEIR38gDqSpbuLBWs0+AsRGYju74QN8MV/br
eXYZzblTfGpX3ipzO5NHyFqOsua9B4xjYN5yrS/Jd7+fWIxgfLDF+BLoqvEoUNgOAJHb6pESNL7K
wEdnACCennJbnw8PgUKe3hKEgT4TCJh/vE532TZ6t15YSMsnzuQwJpaCW5PmFfk1oEvyKX+bZ+1N
vxOoYzWPvKDL8K1fOJa+x316P3IDxgAR4QWICyhLvUdCsCnes1ckDH5yFBgoQKjAnbLLjv2tOS2X
+BXnQfpYPrFEAAbSg3lDzCfiRXutH8On2RO84GEoVmyB17dmda09cvXC8qq+lI/qI3ztLkh5xK/u
QxPhZu0Rtc66bfDBsQrvkTZkX/OZtQunHpFqxT5cnvV341NiOYOSgUcDu/V2+wP6orJbWasvTDtU
a1uBA75yK3IcZNfsgdCVX9sDRAQaD+VBmOPAcVI6O0qwZ+XaH6bTCuREjkI7+FBe0ov0Fn0WXw2r
6AdqvEbSF6/7VPsy70Ey6o/mmD/xiTzddVv9gN8yafO7fx9ZKe+rCwWfDYFYOpUtA1OA9RzqvJvy
Ft6Kh/YOudLw0XT28sFXtD6SZwOAeSQ6Ddy5/0wu1Yd2yY/NFg6uEdcjLQZBjuwTJx/PNMUF+JY+
jff8tCmtP3j0tRKZRWDhKHqv36anUXX1r1qxxWt2Ug7Ck/k1bIFnsSZWW2Uv/YifoOjql/xV8f1Z
IPxsvmzBJToB4Q2YYZCW6DBELq3zBLXS2Mm9btkTTRyiEeAOhD/A1U/NY/Q0/UwgR+/CN9JE9B7Q
D2NC5Jq9oNOAwfuWQlt+EV75dfaRfjcfxFN+YhoBhSUYik+W30LcPKw+3s7XONrau/oCbbKgEiCs
zbCDl1XlpRENYBc388j/MD5M2iT1BQgs2CXINTjEesKTSDyCXUKUo9gqfy9Ag12V8oXvQipU4HaL
G1ynD6Eivcq3mucI5/HomUjHwDIW0PvjNNyvG/kc4skUWSqvNfotjuPn8Sx9AgqySVmk/TsjUxEf
HIovKDrOTA6BZnA6dfW0cQmwGDBY0Yt/TEQ4faA7SSK7qfZcUSxE9k3TOqoGY2TPwjbGjqw76RrG
s0ZFGhhRcVaWsCtgVkQAOfkESeVMl+Aa6muhxl+sHOgmii9+tBz5rbCuD4pQfkxxLTuB38DDbbgh
UjkoT8CmeUUz1KTDW56Z+oqlHJQzRhCzvmuSv8cXqIrgY35GvGbQfl7Rt89PuLrW3GBeCj8nUDmu
o9guZxsTE0JguHZwPiB89BYcqLTd2q2C5T5T3uEaHs7NU3ITwbEVe8U9QMCJyuEJfvUviVe9A/w3
3yQPTHAg8pPwUp+ae+V12DS3/+OaLIBX1CQkPIx2wmHdPMXXrnZYhHhf8So1sF+0b5BbV3BEWMrw
E7f3m8lN0jnCT6O80/SrAH2CKw133Ko6pGooHiemeCjzVcOzLAc7dLrjJNosvJo4L0QB4EmwwXxT
eKNi2KcPFsEYltdMHolJSJhR+gXQVZZDX87dNYBL3S84m84V9TqHJfz2rYw2mKKk2/C0MAeEP9J6
Vzkd4Ukw3sHFoAZhxjF1I84zT4OApTf9rhKqds55Q/VbbDUU9Sw+c30APCSgrTV+gKu2+VyPott8
M07qHTAhK4/1p944ZSxqkBsqTOYkwIIXNucDhjDhg37GgqwMfrCKtLcK/Lbkj8HaJxI3hZxyxE2H
44rRsTje4qd0P13ad8ROyLaDW3zJL8aRAbTf/UeyK89WaG2JSCBxa73IIVlo0CKaKM76dYysLdod
Vdf3emWd+Uqb4swmr9/mU3k0fQxSTAbptR1Ux/AOgsJTCN765/lSAUSu/6ceosHuXpc7+U24sWy1
9xnehDrqyqzqCz2ar90NF/1qrJAW4KGJa660xTfhNTq13+bRegT1Un34WUBBqu0BFInlyb7BGpbi
e+eay8+stmrLB2GSWpjSA1NR/wLq4U4SG0wTqqVa+bL15v6AwbT4D9/No3woXoVjdKdehk2yr7ep
XW6zR+mOF6rcasgiDiK0YRj6DMijl7+U1X9s2hnvSQYxMI3+KyTzHz2r0YmNFlaReOhLppTcQLuD
HTB6tdVUIOyZEk3nhFF3w/IRVc+j8tNSkmQoQZYkcDWVvKp2/EupL/9JgkrwJ/NQ1y9FCOt/NxS9
FGhGP6/5vm7OtKqX3S51nM3FI953u+3tv+BUfwxEIHaJRGGJNGbJ+A2oknIhVoUxGQ859MtMskmh
f6iZemRmqz0ayq7Pn+U+9mJoT5FFgwNMoRVIZ69vPoyWOpUgolZ5XOMURAiyXsx2Y3MOaRKEluyu
2NOTew3+QIZIF7BH6koLzBiAP3HikRaRF+8pMBy7NtM52FgnekYzMNTPKYJWvfqRrQS9HWfjJLu5
AsisTzuFHZ4qFs5F+Njyqg36JuSMHc2/Wj3+1HX94+n8ZkbLUzUezQGrG5wVPcjkymel22nb4KHY
0nQHzCaaj90Tmjq3uos/h036F2Par77uf/q+/3yD3y3laU0iJAAjsMrkZcG+bHy6rfmueikgJyhv
IYTIgYs3cgYCfswl5FAbRki0yDpqBgOtRjXTdGW4u8ntyZQF8afgmCCa9yJCE1gqxU1lJDP/j7Pz
Wm7c2tLwE6EKOdySBDMpUlm6QUlqNXLOePr5oDljixRHrJlqny77uC2kjY21/vWHbQ7XTN2H3mdm
zYEz+BIKD2y0fGWGRzKJlBRqJjrYp/qAkLL8aKiPVsVbDwjCnm99lOW9q8DWmyJf0aort0G5hKea
o/GxjHkH9OyztyJx4sJMLDkbIz9UcZeJB9fZjxdj2T3YjbfS9XnpThNmXsPeDO9kGKbUFTpKagYW
ACNoLOy6n+N/lFPrmpXNZ4pOBsFGiVZ0gMZ+S4JpuM2ZEIJfFNNraYw/gQILI1xL48Um0RLlxel7
3SmRUrQScF1e3QIOoqNUlAV6xhLu2HAFFEa3+GPhnhxNP5MVJJmSlrEc4kARvwzyZ8T0qejujGxn
pLtC3OjOtrXummpd6/NIfWjkd9M4NIWNT68Srw51e6ykdyu8geyLVFu0swr4dlmkL46K5GWRbUPK
b7hyKqVU8Ldw5j42xQn43VYDMia5ymoOQ7Ew6kParRVm0fIblikUdqpwCFuIWausmoHJuuasJdaa
jSJfG9nSDTeBdXS9tVPOcvLY23WFm0D7l89uCaxvTKLya8gqQ1KaV/BCUxumFYB0ns6hGkaIgMBc
JTgrMyTuAAnlZ5SuxHqmU/41eBHZ6Su8t2ZuMnfP5kzVgTQUqNzMBIe1Gi5AIGAbl8qcYWAA/eVg
tQfDeWmQs+dZRzPJ3G94F5D+tKM6iN8pPhEKJu1cIoeqxEsUegJ9zVT1uKAZBaoG9xhL02DepNzL
GddhMKRGQBXMekiIXyVnWN1gnFiOLCYIXhudP68vYPdWX2Vt206BTXtvyTYXItlkwx1lHbzZHkW8
OyXMBhwyYXwNHrCEtVwMd0wJuz8ou/TWjk2bAhaBU/NkIBFW8SEg1n6vw0WIlm5qh+4cqCVi0Ohu
RpqMvHDDlRBsC8Zn0gxMoyc69N1/g2MB5YA5E9uOQwpyPf4gBdhw7CuVLb5YBdPPdiyQwn6F901h
LRvfLnzbWLKImILo5kyzlpi4e8bCNG0+rEmxaPsxmcfIocIz257J6WKwlg4COY/abO0ma6FahRbA
0DSj0+ZLAaVFn4mAN+LEUqeM45t7bQ7njpvLGkPHjcEqJT12rQmkIm1aYMcC/tHbgKkmDHL6MY29
cqlkh9bjK84Ae1P5zDrm0rByy1Uy2KW5FJKFai47f2dRUsGrjxYyv1szAcKptwXQpCZTsMptDnG9
97WFqa8db25JG6Fbq9pC4Vlqs45Bk/AQ1B/U0lK0CAGCcdGplszlIZVgE/xM9zD2hYxOcCfApQGq
hk8fMv4jGm+sJ2km0NClHwwpoW/SvsZHBeoB4Acmno8sQKg8zh0DRsZ0jDe71/pu+EQpASyb81Ws
puJ7ADWrHYeN/G7hIuXOynaLZyjc14r3V5hRjun+nHZFGRsNPOGMzmYKl/S4D07oT6EEVSFav0nU
IqUHsh65B3BcqOjUzBYCO8FhxESYSfTRZMAvAOXGTOgwK5zrPeTsBfdNNtYyPgPmRIHWTb5SR7jh
woErAFtBvEmHO4xHVGHN6BjqKNPjgdkitjb8rqCfmDcIPJmj5DOx3kj+srG2UjbnB0roxDZStIGo
SnXqEdsbb6RuaYR2m65aYy0wS8JtDZ5JhNZxQXBTkU55SlYL8WGJyvQZgIiJBeNQhy2/A5VHGCbb
0lg807BQ7KLHhmxJ6UrDRGlNkRxZvIQTyMDBG13Z2MaD0MGH2cIahD1JBT68CesWdiyg0itnxwLi
p0DJ6kyb1g4YiEBxWlOItzlku0n6Pig2315xkjrMstF1TvOnZNtBnzEfnKP/LrsQg/qRSQBJt74X
tLkJ7RqD+HvThJkpYbyx4ymJFprEda6t5H3AVzidCt1UnOvPbj8faXc1PMa1X7N57QsGLzRGuTBJ
wxtn2DpBBCtjYQ63sr6rw2OEJrVuMOEw93657aOZVtsvgHhTJm4YkdS6rRJmDgHLQ8uOU3R8dMex
MbhjAPCoBLNcrib0X57wKTZ/CvHxSuX+s0rm+6bKpGaSIm/Kxtm0yU3qqpEtt995B4XBybL6i/x3
V+3cGe6Gs/ZKHXih/Ph+OKqQ04+3GPdqK4VoF5sP5a4k27df9NDGmOh7ixRiAxZh9+nNuOpo1KlX
SROEsdXO425dxauQ6prw9nIWbUb8Ed8vyHkY4GHVi94muRUctB1PhrEQhEUVHuprQW0XvHNOT/+s
yPfCWqxIMaB6ArK0ngFA3GZnFMyGJ9EjK7f6ZN2J9bxAD3hFb6qMJfJpAWspqmJJPCr82Cl/Tm/d
IMWaOAhtdhy/+r0xg+QDZhhTvNPdqVPMiZiTRumMvqB86cp9wV7PpxxnMWFpiNPiL4nnqrlyW2x2
pkZ9U99UjJ7DRaouUnFhEo6gLAPxSlt0YbhqKaQqYV0lkyBtnAsB8WeOh8IVhw1myl6Qrlz5RgAS
HUCpRThGDZhwrd7WWBuWA4Ztz733GgFOp4Z2MIA3fl/tP4vfk5NRzhZ7LYaFVeiKuOnldZotah/v
WPovu9euuDP8HCmfHOi897SyOswVJc6Pur5RhyPO6r37gIn875dz7eZ+9Tzf2u4WEW5Y5RyGSHDD
XIrg8ArsxA5ujPAo6T1ETgyK3L1jznVaR8SeBeq+Lvgo88Xvp/ITABgvWBdHAEA0GN+dLk7BN/Cu
r6tuE6f7AewpjTeVsEso21ydL7X+aRqvvx/xgnXU90NKX+/qt4svErepKoeLF/wHjwIuN8FbJThA
ELkS9O5iIN8PYGNV5q1FGGCS26zGuOyS90WFnRkkBe5WEHFCGLADFeL/5/xwXrBwvTIVvERPb0lV
6mmTqhnWmCglmhzjQaQCbY7GJB5JDUP21FbSJKGglVJkpxt5LMuyOy9/NBmDlCOmqe7aQr+yj1wI
F+e+/XNeuESfnleul3ppSEV+NAq42cMrScIQLVC+qsPCgNibJzHOX3TgpR0bn239nIxArUqJS1ku
tTQn/YertddOa9w6z7c3zVBkGlPuF9vF6WmZUiqrvSLBwgjuXIpPK2DaBPm0aheFvhPhFEfBcwgp
QQ/e9HIqy2+/Py/t0peQiHHF5PAknevjO/1tPaVBGg6mKXQbX0n3KiTeAIBZgIFSeCG4Vrqsmwco
7rjYZE8+7UkaWrvCa24VRFNKls68XF9bRbAMi3yrps06kePNSB+pMHMwQ8gHqB4tcF+RKZYfZ+hJ
dbIu+PlBsI5FaZ4ziTF8ZxZWhZ3D1Hd1RrEBPUnjBLbDm9SFPj0ExM+slbdSoCFwMZ5V4T6wDGRI
o9TCJyUtWuf6znI/fr870ogL/Hg83+7Omd9MmQSqr3mRuEP/MHPWPIAV++bcBLC5pua+YDfICv33
WOdeM6Ebt1LcikzrgmyVwYXKICvrRD3kLbYdvLpdki/1oZvXDdN1GLcuZCgtvHLJF1v/f08DTtLp
gggkMSkGv2eDqce5iRM/1Xk7p3FVIRKL+YayagFlYQaOt+xSXhpRxdj/JZdgAQuYr0bMg1x0EwKp
AuKKOIUKe7bYXZUMMkoaZEMRbjVLXlvjpLUoPk0Emn4hThs0P63gYjpm4Lk2h3ckOfs4E+0e+6Sk
zuZV+ki4wkQw5nLaTUODkTx81pR2JqK37Mt+VhrDyuyaw0jpI07NxQ4jD16Veu+w4SmlT/cs2+yg
NJjSxGTc4dbYlmk9bQg4im43rs+uNBotK7s+YfwXfgii+a6ZdoMniMkjyEHPfl9iFz/OBKdriqXg
l6Oe3W4vJt49kD1xh8UXgzR5Jsyu0T8uHUInCU0kc8xQpK8n/u0V74rOapNc6zaW8himt5a/zKQd
r0vlX/kyf4FQ568Lnj8isV8S0WfaeCbfjtQK/RDEKV/8EestkMZa2kr09KmPK77b7UjOmTeF+qDp
n7WQrdtgWGdC8yAzeJOEqYjuMsCcHrU0kw+lWaXQ9Iuomnly/aTEn8Ejk0uv2tdAO02L5t4aJmFz
1/E8S1W7973XWuxmoRXf6gxxdWy3aHvUclFE3UNc5e/+ECMR55wMeWUJGCY6Pto1Ri5M4FTxGr3u
El5nGCxkVYPFCafv9FbUQhP0TuIP7Kv0ht0YlvHIig+YoMj+WilhUYJKa3RrrnXrYwBQ6SbKoWNF
qZKDm1YBjA3k4r+vNn1cTj+e0L+ndW7NlDm14BVymiPFZ3C3UnpwpQlgjbCemTCVVbzqIERPikO8
zHcU0rlhF5LNMJuBuN6sZGkTh/vQ5WlO63ZpZlu1wbR8wjUydI6geVmr1FkwUkPbim0P2GmtMG52
7t1tBVt5EkL0rmb8hbOSCr1WmrvqCpcGKMwIOcIbck7MJ7X/4+o74/73a5fkSy8CmYAykXyWgS/V
2TOJqjgdQqmlBqgWmE/iORCgTsRDUERwO7UY86oTdgpUAQWAPLNyqALEtWHSyL+qZy2hyvqiw10H
V4nMxlGhQHOG6lacDSPsu6tTO7VwHt/zA5HV8p8jceBAmTfKxQZa+3b23zBYzL4JFoOonHQTSF/I
CQiZx8QYbK/BynM0tswQacFfrjatPJfbUUAYPEaMElQYKXDvbMdYWhCcNvTrtNT0hK0zwVu15wLy
ddGtAJAQBbqMUEbrpanx6IRb3ABzbSS6Y2sOUgQ6JE27B0pH7wF3TTpK0Zr5hOjw9y9uOVVAfpAv
zxQGxslUexlfznchJQFqpgywd2btaGI4G+oZfm/hXSGv+nvXITEA4cmSvZaePuoWvz/GSy/WGPiH
Vb0qGjifn75YQV/mui+I0kiNRuvio+Wrqn2uM/80D/E1KFz6alrO35hvx/uR28srM1QOi0aopgC9
RjWB9CF5I6GEypAJr/Xuko0ALso8PRgJMN0NpGSMSMgV0CXbNOeZuyQP2kK5K8wDrEaG6YANI7aO
TCd5/gGF0QQHa6EgLWqNAAY23PgHionYY1u16BB+lQQwjP6jUHsAo6Wn0MS/asZdwB7ZyFDQTE0C
BBpbb5begGUqpTS+r/P4yx+1Qkm3yp6QTQTCZjCOljeX8dkCs3OnZbPj73nHIXUwc69Z7ICNLmUn
IpwpUxqNkbRkezcdE19xFTwGt+UKA8oinJX8gJmRzp3M7iUbrVqOKhkujkoRDXS0aAKcSWb4bTH6
AUVD4tYjWUMujaktaV1wSYcZ1GZsNnssCeolUF2BCQ04Lh/a+9haNOgzBBv5NnPtVLehVjmwNTHv
Kraqj4PCaJYae6On5bhtAE7L2HouUWyPCkRKzyO7LB4roHLEnYk0HwSGjCFBc5CoOLvSZV9qfjGE
h6wvseOr1tmISRQ7xW20rBs7QJcnm+EXbqggFVfApEub2L/Hoe08Xf+th09BoUX5EZrqGPTnKas2
vZHFO9V8+X+8acq4UUqE6sjG2RXJUqwqWZl3W5rr+BZWU7Rxboq1cPj9MNKlFoRW8T/H+YGOVX1n
eLqT58fMeidBYGI2L7mB3DsoCCHZFkE4E0RUXv0qxZq1p7f9/fiXPgsq0bRjQirxF+LXjPtb1WKS
vK36pEHeb3YN6fLGknz5W2+2Wtxq9sEe7Ol06th/4SosN39+P/SFZ/n9yOdrJhY02U2MpDhWFZoe
XCoQ9O8xebmKmVzYNCEDyDzI0Y9RN8c29NslDl4i9epQF0enX+HuF1UI4sSF7My17MFVVr9f1SW8
UJMk6AemYo3hp2dbdFcaIbENUbwVeT9FkzleMPMVfRZAJh19AgI+d9IM069BL3ZezHwC/ZfXw7/J
9env53Lp4XIuuMirChdOsMnplYs+5ARLjLT7R+zqxCmNjD59j9f37uR2EU0mJOBaj+vp3XF5pRa+
1DpyYIswKkXVVfUHNlSTJmeKfbQN9GWcIrzG7tizXgHgEsnO1WqaF9VfD1KeEVw59MWH/c+RtXO0
GW2Fm3TDUBz77gZzHp6359+EKtYAbLbJ9vcbfOn7CPkFEF0fUQzyz05vcCs5pVkmWLK6vnfI65B+
7anwbql9BaI6iFp1vWMtyQ9Fn2xSp9w7hXRE+RgyOq28ZOd48XPrRcsKM/R0pzlvjkZpibzBt5VK
2CaQ8us3R96mDsV8cycSHlgRJNsr60RIEbtHS915j/CNIZV7HqFiFVp3rqH3shIqIumQ8fGRZ8ko
e4XpVqG0xH63kV7DNFnVwZvbyHZCkhqWIDyMY8SIMxXiYwDDq8kPhoZyOb2yJLVxyZ1VFCd3bNwP
v72MjjgMri4n2r0yedw9l4/d7Llez15fX+9De+Ws8Jt++hz2hye4pfZ+PZ1uHjO4PP16Yy1n7QTn
VPLW9ckWwmcymaLU9CazaznnFz5mJ6d4BmzqtRVVQp3GW50hXgXRbj9kOE1fa5J+vRMKbePpnZCx
ajbMmm0Jj3fNwN+PWWs+tza5j4/O1HAaxvWz9ilD/W40V75ul1/Q/1m4HPxs4WZCZDRJ0RVHI77p
RhG4LkwKKV4IxbYs7EjeZOlWZqMU22uvzG/PnwOfP39X9POo5arraOWwrMWhoAlExt9f6fYugcU8
RtpPWQaPlc/ZWYIqqPHQx9p9NiPsfT7/bCaHz8V2v18uj9eWjHShtTw52NmaaVNLNxysbe/7hbgI
7uO1NWZZMT/cXMs6voQzfDuUct5cJ34Stnkks8PZyoe/t5a0GjsYxqN4DBc/iBsTC5AZmYeyrG/F
vygFwD3e20/40n/AFstP+b78cPjQ0rRSY0NaZ+gKtxEzRAjQH84drOb0Pj9Qchp/9z4bxryEO3aN
rfcl7/m5FfzPA8LQ+vQFCEWGQ3HOhUSujWlZ+Jit3HXDdD6365aYHlgxEyJ7YWl0UBIwRjJt6nwc
/ZBFKtFsnPFjv4E9xB1V/REuB8Zhpn1k0O7lIOkTHBJGwcMDBbt2GNCtL8K7Vl3pBixV2w+u7Wzj
Iz6/HBnuoUV6H1jTOdLUl1JTua6BF/C2XWs3zjG5l3Ba1DbZnX/UHMwM1k7NuNXZIiJHKvTQdivj
qX6VaYTXyqaG6rxv1uaNg+3ZtN0yDsZU4JlUrnmy5n18wC7Xv4nWzS5aM5MvhFtlxdDbvaH9qCsm
zVPryqt66VOq6IyK+YCDzltniEEjK0Uvt0nJydOoZXw9+g8jo3GOR+45ccjKlS3xCyI7v4Xfj3i2
IpS4CC24V+WxkYvPyoVrhGtPEQjI0+5TOOBpXc073MH0aOxq1LngYM/abtJaXDkYwyvqu6OFczza
S5U/BBMiDjUbgzuUuJB3wJZq+LT6Rxgthu5VMMy7sJ8LxXuoNzPZ6iYIfBVoAr38x3ffnabFrAZ1
GC5arnWstfZNGMxjRxZBKBG+Y9xJEuZoOAul1dto4SVXd0ADbQHpmBZrcP94UCqk5NrY7WLNoei6
YYoq7w6Di9PXxitMLUz9MNy6AyBjICfTRhc3MW7HUijjuwWzpHdTDPrc18i/77RmWY9Eg/jDhLJl
JWiLDvW8QQ8S1Vtd+JBR+8GVCYOKgXF1DDsIQslmIKggG/bB+Oexs3JTUHfgLYkNowjSmeurh5ZA
OJcSLtAJJddue3CTslemkUj8FWKrhErPaph7EWQXY9Ykuko/E3VE8YXlL4YUmBJa4iIOMSdRffAM
JWNJEcPrCpj/tMNK8QhqcEGSvHL2e9l2aR5GJMN/biFe7WcrG1Jz2Kh6Vh51p1m4hbINYnGhkmDl
5rB1wdjrF1PQFlzxgnJyEnv7RCJ4KSBoWprAkukd1Kietb5yWpc+IrSCeEsrpspU9ezJ5lIYangF
EikujskJ0BxhAxYaFH9w8WITIhZqrtXLFz+T3w76BZp+K8jS1FAbUTZwTIDiWaBf8/LnAZsdEjgJ
GejTZpmPn+kCZhEDOfDaWoay37y1zoM2HAc0UjVotnbtXugX2kNs7P+5GeezucA0wO3JckaBvcCo
liJJdqbY6wFfmgsyDW2CuLQP7ambVc/dTX1PaNSHdhfv+zf9JX7tbjB0mtRvwh+RHLZj+0aOmjtT
sDYVdiEGQD4RX69jZhoBOtUenYv/WdYz9Bkuwd3moiXP+q07is/SI0s3enM+iI97Vu+St+aYvbbv
0ot42x67l/w9fRpe4neNUPhZn+K6Mcnf4yf3Effhm/Cpfm9vitvkLXjsD/r9cAsMheTHAuRhxPee
oUDyeAve5ZfsKXmCj3TfH1T+1x/a8dez9ya8Dnt+HeW7/iZ76o6c1mP5HDwar+1BvWsPw1G9G39F
G3frOCvroT1ktvfYf9TWpObP1YSbL6q/FuGZyGsyDDFnfrry80UzygHhUr0Sr5QglCbwsZ47yVpn
8Qe7iCg1ZCI+7MJrVdlYWP7Y4r891jMEh4406w0f2YCZjRL/t6T54+XvXbzx/sr6H96/QJ1JV0AW
+VKp/e9aglJzumUKlq7UilmUx1zYNnWHO5s7YxqLUiWB2yYKol2S8pohedc7k5oDr0IfW95i3kKa
b8NXtncNW0mJF0BEttNLAvRE4GM2+N+3gEutx/cTPSsjfUlOpdypyzEn0gzRGUMLlJ+rLLnyGH5/
ufDsPr0hkiL5jihU5YijxQYeLs/4ugLfvg/alSu6iEF8v6Szb3qkq7WbphyK64H9lfi2Q9QEeS/B
RzdWFOP4M8KqydeFuYYWbpUFC1N8kMqbsN6Tad/B7cNnJl84cThVna1yANKMrkElFwv476d5ti4l
kp4rXWnKIwlgqVXbBN835pHwTZ691RhQUG2USb8/7S+NzI+XATqGrCpkdwPvnT6GKlazQBksnE4g
iDjpX7V8l5Q9AhbbE7FL3un53CMAulBA3PMjRAkILhMtJSUp+2yaZ9WLNnG9U/H7gz0IR4z5XocI
UWzuLU9/72Pszqzw1XSWobFKkicletTRRw0SbMcQOV7lTQFqSEMpsVrgXSAzLati5NabosOTNl1Z
BWW5/GFE/dwv8LUfebsgVXI8x4KoBd8Qjb/qcGtlG0Dv3+/N1yjjt3tztkTlTPekWMIFxsJeMIRW
3hIzinftIiIWNMpxNeriV7NyxrwwzL+FXak4f+qwJnimOna4eOmYSzj4ZmtPzZDAKM7p55+ZD7gI
GnycyLPmo5ckSpJV7VlztxmjtZCDJqQQ1+BUKeFlATlpkmnH+ZqkmVltQQzBxNt79cxiLoqYgvKh
bvFiMPTwQcAlRCqrrVr/+f1OjF/9//1GaPLZCxTohWi1jVge0yG3c7SVhvUuiB+ATZ6EWQZzR8tb
/X7Ii5X/P+tS+3qnv9UERiQNnS8M5RGtEvx2emjLenHN8YOfXIMiLl2eoY1x3Cp8CyDD03dAL2Sj
IzWAAeK6mXnkk+JQPO1ImPz9ki4iHt+Oc86ldMxUU7Sur46WDvVUfQ/yFy9BHgc5mcGKgG2H/6ei
GfaTKzdT+fHJUynlZNpCw1DBYM0zoCcY3MZXwp4gdZbU+vmZjJnpzfscvAtLlunnIVsetnxY5sSq
m/OHqbA6Mgi9stX8JNicnIT6dXu+PdLEaFs98QSARvMB0J8cgWRWajnKzgdNetEJljYe8Dz24BiN
NuUaYS+/P4CvAfPJOh7PwBAtC78PQzTMM8gpd8SyqtIcX5PJBseP151sz1d4u8yHyWp1SzLSGr+t
u/Vs+ftxf3xSTw4L0+t0fTkkmQZpWqPmsR4q1BHBIkCxXDbXuCxfC/Xs+sZ+jCdNErFpng/Yh9KU
S6vkMaf282w3H1b32d18tZhMpvt0NrUXk9tVMF9NPrbTab+aLpft8u+fYHoF/v5Z6qgj5PXvWZzt
FnLZS21sED/VL2a7dLKbx/bKm09ujel2kk3egsn6mEyv4f0/9ovTg55TX3xVcWX6rezo17ceevIG
525r33jPo3m9p16BCX4UL2dHG8/m21JuVEGKmGRlR029jSwfg5MXHOjV8r7DDfj3xXPxwpiNKSxY
TGq0s0PFVuVqdZaXN3VX2hxRwnsLG6MQD0p6sqvj/Z/F0nhppoFXjSjTllry6aWpZH/3coUNkoxb
QJS9wutK9XWbQsRwbwlvLVAlNgihKyILIoLzJETLCv1yo7xJmEHmRGIB9CPiAemwZXqSDgaqnsAc
553W8UjOu8eosX+/ST9rp/Gs2blNEZSTPe7srINBH3DSr4eNotzCShiFq9rBu+GMBKbhxyB+//2A
8lgX/XjVvh1w/PffVkBbDJKUEFrA0HLn7+fq9CaY3U7C6WK7dQ92MZnetZPjn2vI66U99Pt1nlfN
ltq2qSA52RFHdQCeB8rWOfcFmylMxORNgxS+xtVptFAfbdPTTFqpjI9/v/ifE+PTu33umpQErRhF
+NEfw2rr8z0r879V+yqVCqkrOPaTtRkbC/zcC4xG9asRkxe2U9jyIoGPbHOw6n7s4q5bFKIgE0Gm
LvX2fQjxyyARdEx959vBhK8LTciJDzXaLNNP3kpVmI5YAWZEDZ/X32/GxRfm39ORfhACoBAbcSog
8c3+BFa1T51+HijOIu+qpa6pNzURC2Il3cIxlBU8Z2HdpTBLUx9TfpI4WNITWK682g+Y24vQtfA/
r4uMJBdolPA2OvLiEil78PHSvXLql+8kE2LV5I6iwzldxJEUO74QjWVBO93NbrTl/Qq5djxlq15M
WcLYND8Vu7/u7P8+eWcFKeI/Rz5vh2vHq6zBYQUxIG1NjLPbF8/EvJB8+NC68oR+1vHjwSQyoXST
x6Odq2nNxHMkteJdzfgo7vLJ/W34ac7ud/PHzZHUgsljvpwxnllBxBF4gZPJ9mlYbF/29sOaW7D8
K2EMPC2Xf658KH9igKfndV6O0PV6eRSwcix4PNhWxEw/USSFPZPUfiPVf3UMPjOM6Rz1U0V1Y4zx
RtKyh1879HiBGwJ8I+/K3bq4sylkJMA4QbJNVvfpougLocllrZU3Q71u0b0xB8GR1CLBNcHsKcIr
KMtQWrb6sg7bG4RJX2KL2q83o+ii8YEn6y3l3AdMoti4Ab4NXXkSM/C4snrlC1vwtxM9L2o7S6p7
r2qxWtgwLZpg7z6Zr5iwsQXb02DCBry88i3+OS/6emL/3BtLOb03pZBEyNgDZUMnvTTgx1Z1t1QH
faZKLrkQlNWDAEf2WU351iGS0iNrEbYfQcLpiet01CLKwZ7MH0Zz6yz+q0R3ZmzNY43EBvziUxWH
bW8gigmxbkJBjFTDTLRVl92hscEmLeOHdNUK/ZBcSW8wc1Rs1w15N0YfZfhES3/aoUXOd6V/+KKl
nn/t/rnV6G3OvnZe7BSN14f5Maqwgm8Z0isA18VcYaik5d7X5FjXrG2ZP1j9qsRfJSP0GPWvglZW
wRensOR51ps0/hsxs93mmtHCTwx5fDKovUSRWZFKpXT6ZBxX9t1CLyR6uAomdzQj23kq7oylN1Nn
xNNOy8No8+DO1P01fvfPvu7s2Gd3J5ACUcraXNxo5gIPpuwA13rUXzDO0Kt1VoPyBjy65yvrf7yk
Hw/l30s+p677gyL3UW1kx4xsCBUBvdKSyCbgkwOFXwBVGYjPKdp0oRDh1fUfFRIPK4+mNfZQEtkX
PhBw6MwzE10sSR5q2dkqvjuhnWIw+/u5/jfP5+fJMpbUVWhJVJenz8dohyoJjXLYjLGNo8OqQGCZ
byc6InSG77J/bBRtX4rk9TWoLv2eiCJvLvnaUvLFdZzfmuQKxmP3VFDZK/6uN/EA7DF4IqbOSc2d
qB57JVgr8nCTMhlkWEiuPCLaDEIwFzdA/RXtwcv2NRLFVsSPWF5rWoFSOlh5Kha4DRGkcFwGzM9y
ohjRV/o99hz8fz1SGL8mUimUJg4GYx1GXegjLJLDzBu1w0x0tL+8Sd1q4jJc8oW/lKO4PJH4YSHl
th4NbadrEvkFTz2hsim+fSL0S6GssGasoSQvZB/AX5C2kQpRR8zmHswtEo/mghss+oQ4OOTAg/SQ
QTiWMPoIQv8jHLBHcqKlYQRPamvsdL8/OIxnqsEja9jz8aNGRVFY+FRgr4y0XoxxEMP8vCCv8fen
e/mTgf3Mfx7uV3X+rRjOtKJOYqX5KoZ33vRmvvLubtmJP+DuPUzDm2jxd/P4+zGly3vSvwdVz8pA
LXS0NpKt7KgWH4VHMhlGB1bw2gOpK2TktoJiD2aHtSvZZI2GeTchmSmsBMVcRrwoFXKEDMp2xS7q
D/lcx4kQMmvH0kyazWgXUbTCtNRwSWUtEqpl5KTfApL6lbzW0cNonr/CwvR1DEEDUh7HtmCCE63B
ICEmXBCVkFx5x2j4iAipztJVrA4IImu7cvEA8Nax85Dsve7VbFYuEv6wI8LEENce3loKNmoW83gq
eXWWKo3NEHySpL3tPCpYoYlFbXtljV8z9O+8WJPTkg8jxS+f+MRO0QZNfCN91o3PADcKtDXejVLl
Nti6zE0QXHamfKrrH4C/X/tDBO9H9fOdV2SPRvbuMeY2jJu2o8sEp9CYwKSjKSgmdTn89ErP1hmD
AYfYhVojB0+3xQQflsdIjh9Cs7ZFHeCafBQgY6bWnpIvEs991K33kHjyjKRSppzqTQt7+8qSGPHY
X/YYdSwYvi1DS/Jr2QpdxBXxIkvx1WFuTmcuSMokwHdBnAjka0E30f62WPklDL6cCqvGq7SqS+dB
mpulyBLcGMk4K6vlIk7IQm7yo0hHRIrVnWX0z2GFm093dNThEA3OssYuPrDcdXkIJXzCkihbp3gp
q961rfcCKDRut8b4TaRfMs8lJ6EcJqmrKojY8bxTyWo4eN4DjRurPBGm+H/78jOTqDTaYKXCCAal
hZkfanVdRzb0vhRDNmPn4WYCbk1IqPNQdodCwtR/Bz2vhFXf/omLnYlpJ5FAwd4U1sFGIYM9u/Z4
fyIhJxfypfL/9nirjNg8OZbzY6/q1OqI8SrtKASMYqwHBcqNboYPEj4lTewuAVpvUqQYntHPpabF
McY4ujgHhTGBdIp1pRT9KYlWFUmiZgZzg236g1LmAdOnqaPIO7xebOQCs2gOrNrOSSia5HOcOWkg
rpUd8o9Z/XhQ6D6yKiN9Rp1/utwRdQWxXgwyGNtr8SJO5alIsOfqgL/ZNJnYmBFMMaErcMa42vP+
xJNPDv3V2Xx7FHh9VaIRG7xp1r6E0ZIys5TJ1DT2fmTzSQ+ILSBPpt8Aw4ndph8zPOeuOC+oTsoK
9y8qlEjD5eLl9y3gAsI7nhi8Z13SdElSzsrApO5jxW89aaP43AzPfIGUt4hxNlM13ItUSDioSbEy
XAWY1aW3pvxRuViejH5nJJm74qEmCr3qYoITDVJtCeHUH+QNLSVVfTUbPQJ+P+ELdevJCX9R7b7d
ydSpK72LCIwQO38ehdvIE6e19OA1zwbupRiiY1Zel61dgeyI8yqXiMZzp+y/Fh6PQpDNmP0wsbxy
VuPSOd1JFVYWEIul4a/HzTxdWk3p1lLmS+wZ0VotH2LKh8B9yMjJUrQx7D2d8LlfQQJa9DlKumta
jktv+rfDn2+gltsInebHxTEO74YOXtqDK20bms5qd5XxpVy+VsxINKjaIiZfp9fa6WLTwNp3tvU6
2pq7ZGsewz1ROQH5nFhIkyu7Iy2oR4i1TDYYhULKtSbDWjhGeyIBtTdzjpomzm3r4OzhzTqf1/j8
/8XZefU2bq1r+BcRYC+3FNWbJVtuN4THM8Peq/jrz0Ofg8SWdSzsjUwwQTLxIrnaV97yvdg8TsY/
D3i5RKjoG2fDhKVgVseiHjZh0E6yssJzRLxP3WD+89x/aGN8n3vDoGJCswq39a/fI26CND+rOeKO
8sHlzvfx79BNRCaRhw+lZtFBS/aMnWEcVMjyoyullmNkhWZMDkwGXrRJT6cE/KgjECvBqiwFa483
o5O2MZzQllIHqlbBkxbmeLYDg2yqG5nR97IWH0wmS6c+a4Bjusg1QksJwgwr0W1E9hdM/PUtrviN
AbSLdlocpZpYSHG/NrMd1nqVvOuzuWocbszEdyIHJ/ynF7ksEHkCn7Du4/KgoGlkxi06izNPq59C
/y1FkFEBJ+3itCI1hZN0vzSKrt3wEIg4SJ/193Px7vtg4wCspoWFtNlB7Yv7ltoB96U+HCJA+4R5
H3+GwHf8gUndjIdP30eL7qlEkYFE3fZBHlI1dR8LJXxr4YylozWettbFYtMTiWqc/cWsHEablu5k
qfmCn1+Vu0ZGVLI1DZoB52kIb0BpCY+bCKu5ACFC9cHo/KWPfI2A43FmYa8tlbuSWC0545MXntcJ
zHRZQveNWpfJmnEjA/3Xad0+6/maH4q9ouYYfnU0KPPLMItDuUR5C4lpbLJ870SnYkKWCOsAGTcc
LlsZyh8WR21mLsU8XKmYuVnoR5lY5wC0sDRhHRr9Ep1N6M/uZPRerUF7KRiUJ7I+LaxfvvhA1QmZ
mHLed9xy1WkgTlIgFyqobeAdew72A5Cn0XZRnPtBtRTDTVoXf8ddIkbWUQqrXWXGi4CekTa8WQbK
VBJen9IZ315sNoO5L5UTD1CtKf4W9PsxRqV3u27rci7lu0HA3RIYwpPZUCCC4BG05SpRW6cQ39l1
H7XkWsCXD+BcHiEPBtKl7aH5PCcZ4sbjx+iE9wwFjjNw6lpHGVg5uvgTgfGpsWNpgdVm8xzb2pSA
36DyWMh33NNcoAejPbQZTizeJveeFVj6o1hITKIS4NvSegYGuC+uxwnQyvM8mUcyopaaO02zTVOk
G8bf1hphUP4qodEoenvNPBo4KJbZynK9RYNRsCgnBOQZ3FtcakYTbHUm07swIRe6PAZDanKwsO60
EmYGBEwtPv684a5fBf8eHOZ4VXy6jItAcRW1zLh3pBe/ilexHiIAuOpnFdZED6PjbQv8168Q5EX6
SRc7pxWcqr/Xql9jEx8VYyUFsIWOejgvoO5ycQEIHjzEPZE6tVrPFmo08sLzX604FqELtfRWTfmD
s/Ht+P44uxWDw+OyE8aKaT03a/utRhFMWxb278dtax/pw2pLffrqTiSnnN0/Ss7vV2q79nmCJ9Ym
mRL8ONUq5U0ru3Yi0OD+rLX32BsDBAgd30HYb1E4f3hHp3eEnXwn2S/JZLo5O7p9vHt7Otvv8+n9
NLeT2f3f00sKOQbBNWbcfpIISPl7CpLZqfm7WIR24rzj2Ta5le2MR/sPb/8RM3+awdbtfDFqOfq7
CVoECL0GE3MmLvwbAf+NYT5UXT4No6tt3EVpWR66czIthHhpZUvN3DUJRqwevmj6BDbBz4vzSuuP
y4BGDbpWaHqI37oYVZdaCSIY2ziZDBtMa/CFLZiOqTmLF+662kPUuVG2uxqH/TMkbLqv+0GuaRq1
qgRt0doFluiU2UHS1taAKYAKMSK8EXp8B6ON992/413OnlZJbgv3qDzoMuw0yne9m85cKpIemH8d
PYNKtzvETM/9a+/9lmmIefq+TDAyN7RZH57ErriX0mEuJcUp8n7XBdJk0NBiFN4jdN10JZ7ikxvL
Jxk2HqQ5uysqhw0paXZfcVFoAm5yx5igZ+N7CZa7FGzYxh2VDBGN0q5iQevdPeXeSR6idYJTRYdg
ijyrsj/cvjOuU4tbcxSHiUR1ohME3VgEV0pto7g0XNJRTURUL7mdpuaXLrhVbytU8+FuPNARkkBK
/aBupb21QD4iwCV3x1/H6C15Q+hMw7rkDkNH2hHCPjqCogZcGu2qx2AXP5zFbfZm3Q/Pwt7feG8c
0s+uto7e2ufh2dvJh8yf+KOOqLttSZwt2111827rYVa2w93ZvbN2QrwN98Ix3FNMaHBfaaI13gHC
rlwHm2wT3RXU3RGmdJfcTwViOjJY5jpdP4F4StxtJqwKdwso7jF+9LHopj63hkmxIAHD59KyUYiC
8/zY6mtS/ZPLol8Ir0rNT85+qxsU8VUqfQDG19kDPH9IKspLtlaWSok8yd8b3/7apv/06S9h6qVh
+n58Nsqx611lBoD0kzicsrJdilTMBqoLKiwho9253cGydjXHgha/u+oIY6axu4vhd4hFc2PTjOH4
5YmnaQh9yaapGdJljNj7dVZHsSFum2m7RKj72XJu8YquHj2fx7hIkXS3Umjzax8KdtTJY5RfDK9w
yL/xsBj1xPIcOu3c612MFzpkY2/dauMA//9Lkgx9PYjqHtY4dIWSlGOVRctOXZu4tsgCwlgRhpDU
J9d4/4YILhADZ+6N4X/+xJwGX0d3/cFqylQvgSofI8IQlJMj1cfIenZzqA+87bc31VUUDExSUdMa
U49PNwuk7iD1JZf9vUA99CA9N4/RMRotzeQThAwJKaiVty52/l23Enes9CVnzr5+iBYIqa6TQ8J/
Vd7HoyDpNyjdLrqV92btjb13xANzI09/lfci4v3rdB/v3bucSvdDthG2/cq9lw7aljDa3YgG3mf8
TtsC+5sDhy8l31W0x7QnPeXbBHyJHS/MWYkH/S64Cx6MlbXqltFzY66ye8pug2rnW/Pob4WNcGMy
rnTNOQH/+ULWZYBTVH4aSY3FJYF5Z3nKRGyIIjKFwN/qqJ0bGJ/5uDG1nrQzx9aWfKeH5lEcLwsP
gZtGXcdFtEWI4ufj4erpYGk6u5Ce+be4S044mDWhkdalOkJQWjVdIUGBqhiSNs2sx80s0m4MeXVd
/jukerErOkQA03jkFNQkGtTdIAu71QtocVlMbpwyV3qcCtoslJFFlbqAcYmva1yk2BLD6NeVuRuF
8kZJJcN7hcGEO/ijap3kTiPb7yeK9fjzh5Wu1Tk/DX3Jos0VpUmLERcvCK9auVSqh3xUw6ebPGpT
eID9iPpsq7zJGxj32uVexJ1x1C3UDMO6jLgyXxFjN0WY4tkhfLbs2d6ffGBFj7U9n++k6Zsynfj2
vbPWb8SX12b208iXh7os55KuwDobJTaj4JBiAzMsA/WXcavS9933kZBLR5vBkmX+AaLl1/MmtJJQ
liLe8fF5vQXGhgW4vbRdZ27fbYgtJ9PJ/b3l/F0fbmxjY/zB3z/uPwMb48f/dND5nQCvIB6xeZm4
rv1fQVXPYk3fD/gdBVyuxabVFkWYnXIBb/fOmFGuDUDGFAn8g+F9MF5Ikx0BEG2IxncYnRqgUx0c
ggyzwSJ+zxBMiYhYFAIxMPtO7IUs3Gpq4iSrYVhszrI/WYTqE6pg/j2WQ/ThJDeZRqMKOVWquNn5
OQUsTXkXXPlp8KJpb6Ichnt0mk4NC02WqLPVMtlJHR68HQpc1jEPp5GCCg+6/H7/IpiYJqK6x+qs
xxJu3znWAJAD6bwC8mTpU65AGDyT+AMetUZPKSc/751rAbyuiTpNdzxmRWv8758+MkW+VCiQFFxH
2R9OCEmB9xVN82SdqX+l9P3nwa5ul38Gwzf362C1FSNYkxXVQdLxaoqwmZ2r9GWlW0X+q+Mg6YFi
jKHqlCi/jmOYWeEKXtKv+wapStwj1ipObNaNYsDV4hsf7v+G0aVxj376dqnhepku9ZyuxikQdpJs
B7IxAQJlWb96a6aZLyNhyehOGWlFYWzv3ZvItQ+s1bdN8ukZLubPTXTPVRKpOli1+OhTAweN23tv
AJ1tUTfvaq/aWI2tDykVHYT8BbwGBAPfLFwYcX2DYZBj8SXtFTx9KAcW4oOWsPYNBWG0cB7hjZfU
e1QcF1r31GqjEUGB5JwQoowAF4dWdYMyVDU8xOwhq/CmY0I0yCi6t9lCL8tNFBWOh9gTGmBh1Uyh
UazMOp2PDG2vffJ0byEJT3UXgzbvXd+hJCVBJ/Woh+TeMGvFHimpEssPxe5byIv1MkSeXffEvSE2
007dxVioUTGeZSk9fWwFR0HdBGX6Bst4H3PH7owhk2VOe2IA9XxjAVw/Gk2aAvRNYU5cgr2SM6jO
YURHOk6+3M9m3tSzlfVyKUyOydaz58ZkOpXtlbgOnJEvbK+Lxc8b6voS/OcJvuH5rYo2pk496RBL
KPOfadrDiRx7a006Agq8ynMSbefhEJC70UyCiwMPR7Yy/FNvAN6v3/+fHuVi0/VaV1awx2Diy5uz
dcah+4z1yC8qfUWuLdsMjHeeTCQZ2OLLja9wLbIyRE2nmK+LaABcbEQhEJI+bhJxrWIs6fZTLGKQ
d5zEymNrQP21VDbmFgCRquwE6VAFb00hTkeZGVp2eEygiBYc2+jGB1HHoP9ya356qsuoRB/CGA0Z
qzqMUInRyAF0lc/z1IjvisCQdSRLSxWnGEL32MX5HL9d+NqJ+SxL2dbMhvkIIhnQdRw8ssgCn29A
g2Fo/EFo1Y3PO0Otf3fYjQm/9HpYJLUMS9bAdQN1w1nIVAuHmgRTq2DPyWsLloOUcjfJd0Ux7nl1
Sak1R63dM/0bseDVJquh4LelILEuc4F+PRnRX+tMpHK1h2cgBdvn1nndps4Dxc3dH0w6J08vw98X
cD+L5pZe17Xr7PPAF4uwbN24aeGnrgWoEOBRixX6RKL/hsibmD/9vOxujHWJNtCkQYpEK6wPpfBq
mMDOkA4A7eIfPe90G1J/tev26dWUi5N+0I00BcNYE+TSRqjsTDtoOEAUzGsBTgz66qQ03iC3JD4W
EjRRVFGY5Cl5zjBMioDesUF3xOXixSvPB1szti1qHKA9uoVxNWxquOuZeLLERwO7avWWGdvH9/i2
H1TE9iUs1IFQXOzSvjl7LTf2GSHYCVJfw+x52Lx+mG69Pmi/WB1sRpDlYmjDNrMBWaN/+bK7H7bp
gfDHtxeHAwDwG/Wyq5P4z0N9r5bVrWbVtNgPXv4IGgGzZEoGSnsKpKeaCO7nFXPtE+DlhU06qhhk
SpflyzIVQzfUyu5hmOVLa99QZEeIcSfsornuoMc/OQYLeYXpzXxYe6/1UzBXnWjST8OFuqDgaeGo
DPWuP/kHYVnMIuf3z893rYzz+fm0i66+VwcZWXGMwoY+S92Dis6jGdOOXfXmESN1g0Dbd5WF6IWT
NtFey+TGjXqFN6IA+id9NxRySBLJrwdHIBW6HxflGX6aedAWzZaeyRwVkF1370/N/zz2/TyYctGk
HdCbR2PfgJ0yvFr5c15Mmfgab0QMCW5W56+Q3hTQSaKuaijvkE9dHE2WYISdRriwlVfpnbc+nzDx
xcfcUdbZnIqrbUy9Tfi3nvt/EGUNp+elgMnkPXjbn+f4yq30+TEu2VtJmMhSIfjNwQ+w0t0ryU4I
Hn8e4iPwvdjpjEFcDORJBnF9MYtm2OlDlKbJJq8xZMV8+Qx/XiIObTFwQY3Flee1B7FFxVYoog0c
TSSEfRu9nyrAWlUo4gVulD8/1EcQ8P2hDNB2oonM4Ee6+SlaT4DDFoXRxNTNMPU0CSO3gK4HOouW
k6IWUuM+hPlSsDsf+wcaiPR8kfRA20kAHiU+m83W0raaNO3XHjV11VZP/ov/W3v3fxcnbZtZS/rs
QWb7C15Hi+1GxVHVEx3pjxc4ug8PgxdDwBdkzujoXZ6SX4m8SFCxe432P7/qtRIh3/+fV730FKwk
LdMsKW0OXYD5ZyOuB9TT/MyfxXiWh9heggVAyXFsLsLwwe0WfYnwPulAQdIqduWXwcPCl8590KOX
q97JzU4QkdsADwhCw6fAGYn3ojWLifSGZDMKzpuiuytMcVIYMxr8iMtHC3JpWtjFqmv31bwzcJry
1amnkI3UChjCDaB0LN7VM35KotMgTGYHWjNXaQGgUo6tkdTpc220Lsobp2nx9ZtpJN/VtCe87+ae
BPDpN1V0fERGRAK429pE1/dQdE6e2Wfx7BjGUi5+xRirAb8ekNnqpAl9cAPdJUKyyl8m2Pu2AMNB
BUguSPjAx9UWg3ZHyrN1prVOVkto0BvmLvVv7JEPRvy35QjsUgMACttYv8iFO3wfq0b80BisnWck
OG0ZxDvCB/y1PEaTO/tFWxVL0fEmi/v14cbw3yUOVU6jf4c3LyvWadCXvpQ3By+7q618Pqr112YF
SNowJwPm1ibuIy7wiVZ4zuKIdPGp8SadXyBvQ2G3csE0GZh9xpt8QAS5tc5IHC9UIXJyV/sTV7O0
ineushmgHrpJc+hd3NXY+UCoVN2p2eZlf9Dj82ToHwbUjKS82hjIq8jTkfZmQozhvkuEBu3gHuET
bCdy7HVVAzh7pmHDhvLxPAHS+fPOuVZJpDOu0WQ0MEfB0Ojr/WOqYh9XNRJ5/rLYYeowVea6fcI6
64Z0kDkegd+mXzUNfqHeixDr14HOTSnRhy9g9DvdtN9Im9pRbD4o7tAr+jSbbmrtw7sQL3ZBneYP
3rp7GwJbC2zEHt1V+dIv+027wc1Bccy3szI7b+O9/mBNgo2OFZ6NMlaDY/FfTMs9OvM4m/qTgV+l
LdGh5IZr7fxNOIiQQZf1sZ0jh+1O4JjdIahujlbU5h6PuleR9GgBjmwpbJJfYE7Cbf9SboXfnhM5
xGT59qYCwtXr6dN3udgWQhrAHJe4OsoMb8IYhzV/WoNWabVTYWaz82ji/eimxVoSWQIxJnZzCx94
wfz780q4Fqox//9MkHKxQZpYVsMu15pDwPWM9Iuqz/JUn5z9gyJH+1JXJ/hT3FeUODBfScIVSsHA
LNdFQsmRT1MJOAjmyW6sOcJ5GlK3QLf0fBj5UIn/2xLnWvaYqqkDn3unJ3dtQLvcCdxkWXcvOTE9
PVzIujHSh7eCPP3K0lNGbzVJ0bAN+7g9Pl2EQWHi5x12zSHGo9FPZjIChUqwiIYE9kACNMmEpqKj
5WcsLX8Ax4SzNwHfWEJPbyl7XY2KRhMiDE0keiKXG06WLDfSzDTcEDDwoaCFyQCZUHDruR7XrfHH
zI6ifN+74ETK+zIGYINtYUiI0I5sjV2l/7UI3Hq3/w3hYSpIxqw839Riu7Zbyb1GKVDLRAhn/KSf
PpkBDReCbSVvkeuaDk7xB1dQims2RPc5/XTHg0r0XwSnn4e8yJYsFkovQRPYNAj0YW1elThmQdzb
1PUvekU/r/arEZtBod+QscP43ptSgfGFRarJW2QtkdhcqfPZfv/Q23eF00E1td+0ya0Ndm0Zfhry
kuCbFsEg56rfHgzq8KhUL0GBTnKifEVkUzzo3UFNdl3zBsp5gh1UgXSi/F7J4l6Ui1GBPId8k9DQ
8vzsdEb0KsIyFbdtjPcGx4fqeEZSEXVymrIIxdBji+XtMBqDhvJzSitMU5eq302r2wiMK90obICR
6xr7fFAOL04OzUiKJG25Q/pZtBhsd1Y4dISnBuCqn2ftI0G5vEQ+jXTZBHJdF9eoLMLMtwXa154n
iTc4msgE4lFi6u6kO4t3aSLOZLGYK/1vNcQfCWeLprImY4W4ElcBJ1c/LGJxPrJ+1CDAeeXJEMNl
pcIFFKq7IOicOnWPHZKWWR5NcuV8Y6VfyzrJFXRDt8iKCYbkr7uLSEQN1P7M/GxiR6aENxMm/STe
5bvqLl15zi01nw+U3sV3+3fA72RV0xOq+NxJ3UHQhnmZafOig413PiM7mVJohgiiLEfSY9lWSAQ8
DyWxSUNTSD1C5dn2UjQPFNWWAZGG7bNXSvi1QYSSj2eddC4EtlJ7uCqI24oOpK942B63Uzf47Zbq
n0wJVqFLA0k8VjBeTScS4vuzkG1SinJWxVk3ukVzVtoDPwx1EmSdcyQWvYnnSiQR/XPvWUtdJHDF
hxd60drzm63fNjOvytal+D7Qc7K05xTKcVtJCxFP2sD7CNhM4t7AGpYddQ0L08XOVV5VES6aGM5H
6lZTFncSDDGNK8xLrHU5GKs8qOcJjsWFaBy74VbP+GNmLydC0i2ZpF8E6H3ZEGoqNRrQ3G0PXvku
nOv7FhtNRQQvYG2gEy/pozmxYt0VQn50m3wjVOXekhDWRdS04fWbOp6fB9MONqZ+KmuwPlIEdWOq
6OEcUTGATZR2Q/DHvTPChukPqkCRRx5epL1XCMtBp6c+nRJmehA9FZyUcZubhT1eUqiEGr7/Chnw
pRBrjPDKOUkNfAssm0v8sjRpRpnAN+dB/zpWiorQcCwR12y4RGmxi01uBtBJ54bexDDNdrkVzmT1
vLLABfmEZxUkgvQh0yj2yLhk1qWdx+XMQ2I6HVA6hXCXBvNz+TcHuEtzA5ZSUcV2Nb3vRdhxuutI
IhZtS4NlKmfGuhMe6iB+ler81u68EpHRGyRjpnjPrXMJaioyqdJVr/tf7asByKT6dt51c4E6rkr/
V5rI7RyXpp+Ptv/l4XxbGv8Oe6nhcU7NAUUqoT24iJwJ2Uua4EbAWRQg2RrWglNU71ovc9rn9hm2
LTRlNb0r4fSEAFQ4n8nw97pxGAgGKsVzzrBi3GkteC8jQ/jx3KCUGHg7rcjQq3tp+Hrp0R1hb70x
iV1otZ6j5QTJGriB5GhGf0tcTgxMtmtteu69mdmd4nBjVKuKY7OOX6wSoWovtjvD8UH+JJlry+TB
Gijpwq0nVXoKem2SWsOU6C80OqdIckcGA256Z0RUX0IftBR5KHZormw4MWdLMmrmwEZs+/cxoiwQ
xFKpJUgonkdubAta6mRiMSNSHzi1DKgTsxHOono4XL8LgYY/Of47g62h2BE0/uLcuEuOlyg6KekT
qTDQpKrQ7qOHXDDtPqX4MhhIpLx0JFqmMOuVl4q8uaCWwVod15lylhfyWbBzY1nA4gpMiLD5X2V0
tGl/9SNvEtDkqEPYGAKOWneF9Cxkj0k26nY+J4EAo/qUY5rTdtEW8f8b3qbXgI8wx0cNMxMJLyyk
vl4jqQexNqvV8CHYESwV4DePJTv95D7ET+2kmkXLoJlrE+MNff56S2WDz4zl9VYRQGXfWL9Xyspf
nuUiYKRhSKl3kMW1gQ4srT8U15UplNIcLoj6XwRvnwe7bH+JaWcFRph0h3O1UWCHZeazUZqsoxet
mAKnXYwCDBJ0A+BvOmchsHA7V9YDTh+F7k7jW5CRa63ALw90kdwCsFL0puWBimQuQ5RIqlNGwJZx
oO+7NJl40MOAHUy4Zn8+Nj7Ab5enhqKN8CMNOXA6DV/XAL6z2nkgxH0ops/b7Ljdrs3JGkaAO3m0
Fs/Pr6/ZigLLGm+R0W/QpvC6nM0s+zmx5cP69WF/JOQ1pu8bbb5R7T/WBN09jL1sZM537O1nSJMo
8yMbwkI/TLLZyiUF2EzfMdKeT1f3fuP81pzH9XbI7Oft4r64/7twp5Rxb6yua21f1Dj/ec1LeaWG
jmcMz7s/GN0a+Wo0kKXAd1zAbVawp80jyYeQnrmuzb1qbU6N7C0JpVsPcSXOpZEDa1in0sjvFxlK
kgjcDePFUDripL4LHaQvpz5S8ILz86xe20z/DqR9fI1P2VddoLatgY09YFdJKQURoNjOu5MM4BrJ
65tqsNcYl7iXIfakU2TC0Fr+uoh8o8jjruvOh4i83xd3bdjudelZ73dyAWXDP6/KAbyC+MujVuKp
CcoLMl6NOMmTt3dd8tBGAyGaOHrSRTe+xbWpR0+d/hnKVgYZhvL14egeBSnFq2CT9zWDY6uSbgsL
L7OCNKlZVECi+8S0m661W/8hHXAAl1/bITwFaXojNLh24n55lstTLjSi7hyF2kNkb7db5CIhz+6X
YN/uNrk9EW2KM2Dj7cZ+/HlBqOMMXGzzTwPrlwjPs2BKqdtWENaKR/Ws2rUcT90yRjbk3ezCtZrf
W0jftV07GTlqKL4hTDE9Z/Moykuq+hQvUVPN9HamwDoxqXmF4SzPFRQ2ASsq1MetYy0FdOPDiWU8
dTnn6TCxosfg3D6dxRSh2cIWqwxqiynSI8h2ZrE6G8URHfagvfGy8veXhc8h00khU5GJiC7yyRj0
mjcIZrBJzojWNQpiCekylNyljBmr78/wGRwc6GdhItmJuCqo1DdeYBctXDE3RAgKjZKgcIQU4W/X
te7y6ka/4fv+/PKAykXXUOlEt0gVrQVvu4jaJQe+Vy7yN/fJRT//55m/OpSmqQDZR/L2ZbnI6Cw9
O6tasEHMH5xapWHCG+FyOw+zY4bN5c+jSR8N2a8LjVf7dzzj4tUq3yMSdLnJUss2jYlfOlT7HGNv
vsI7a+hjx3Z8Zzy3D9FKWwT2L2WBYMLOek/vmsfkmBy7o0JP2XwE5Ks81w/tPjsND9Wb/Ma/CF/O
j+e31+w4PBCsBNLSnXvH4tA9Dr6NItDB/J2vYyI7inHoa1DCje3zc+DaukKnAgUTW/QdUXbCgRab
4w/TDl34KVEqNwGwRNeyVbitaIbhvwe3A0Mniuh0/oMJoh4ovJAuVZA+Bfhro3JDyBqCsdZhtGmT
5se0QpaAtBNhMloEUp1WHcBbAQGVCXPfxq+E5Ards4ZyQj5BAYSOaWXYxm/KxPWtk2a8Sr5PAwwG
ib7wqN/49dATpVTokxJtIDNY9FBWk/MKrZ5E/Wtkx5+n/APw+MNQl+drc9ajZpDq7mAUCIA42SL7
BYbFJd8ObAXzql/W0/lVJNV8rTuIy3b+DsD0fGI+S5OgZpLRS8vGzxc+c+VSqmLyFAyTn2DDCEd6
KL6EhBv1eBt/SWxLVeiM/QShJfmlQcTajgJbOOmZ3b+hjmY+047iJFcbfHbt+jH5jbK1svXH6B9P
SviltvYGA9d7Bt9W6lhc2N6LhTftI76D9Wv4mv5RPeakotXMSXcq7vMTiTA4eM8Onqj0GQ/RXnlp
X/gDzGtxD/32l/Lw8ye9tmdNk+sKBSNC849qzKfre1CNNleKqj9E9DDosgKT1Vad8vesz28elh9l
+cvps7i06d4oioH449eVQhm9UVK36fGfXA5MiojAo6tg8LrDGlSu9yz5scnVHZAB8QM0oxq7KI6C
upWLZ+vs+Mky0KbIlhjhvKYoY9wn+XOgr5pwLwMuE5S16u6V0QtrkovbUD2wLX7+WlewU8hW/vsG
l6J1YniO5KqUeyCWMMdsPEdr+eNXy1Vl4yMqKvaQT1Cwkih+kvVPamtyVino2R2ePA/eW4sWIQAN
WiW3KIbfgXY8G592rNSxE7/JfKuS0KVGKe5RfdAnmbw3BSwpKLW+ptnES25kdNcmUyG4lEcyhyJZ
6sW2H9wgAu5XDA9OYm/N+db8+6qeHoaFPbfnuBo7BBmnExrFo+PaatM5uzdiDucGyf7K8v38EPpF
wNW0gmx4HrGGLENxJpPHXOQRBVNsIG76c9Nm/H7SKUjEiMhMoDZOY+Tr+h3EyAzD3BMPujjvvIMV
HGPzt+L/aq1TFuwDfx94L3T27U6cp8qfujz07aqoTnm7y+98BFXKRUfsn+3beCMrB6WYkniNRQgp
fdaa3m41TKuLdVo+GAPmOPNIY1fSGM+QIcoXpjyzjHszeK84czqZ2K1+CSRw4QPySMDUPYohLQKC
o9kVlxHcQmF4M/x9GTyEMP10x+9eTZ/KGuSf82MS3Ifmu5r/7bGtzQ1ajeXpnL9p/UbRDnqHMWq1
K+THTj0OcO8lj96kD3X1ziof64LSh0r6yi1kvJfmfVcuXGyV+4XXz2KAUtG7hbN9yyP24d2g7yLt
FMlTsZo06cqi0p7Mz8Bn4ujXub7z/7QB+Lj+9yjSgnONY8XGpEKpRNdfS7DuJUjJMXPKT2q16zFj
UWjZ4YIb9ltJXbXNvu9eWv4XT2gmekC5iTP5P9/zuMgDIQYghKT9ZQYv+WcDaUwWemQ/r8vN669f
52zycLQmx+kmepiWE30h2vnk0Cwa+8byvsKW0j6PfQlTdUtLzbwuENHEWrdeg5rXps63qYXm2Fxu
l1W4aaHZ19uCJn60StUDHq8+PtrZsmh///wdrrShNJTQSWp0VLF0ksqvq9/tGsvMu67fVD49n6lP
xIQljPvW1QBaJ4Z6dpqc9vY0qeflrqUAyfqID3Wp3piQK+fcp+eQRfnrc5hWUPumhN1k2K1BVMag
R6Wnsj7Czaf3dpNJcKULynsbnKyYn5uqcRnii8yBrsmu+pFI7dNZDCxwtgyQmjUxkKwn92RSf3/f
SCyugO2+jHoZtydAPYpcRvYjOy98ogm8PYtgAR5fT2w/vEeZMrAWhRpNOOp+nugPeMnFNU0MD7dH
U+n3SJe2bYOA5IEWpf1eXWWvxix8SZf1TAvn/Z1G0fwxe1Ufzx3WA9KRmmXjJHPKd/PsDwycdjEc
qXAkf9DbQfsCzy+1ZzdPBGWJ1hziHXlMc+XQSiuZq576jDXrTNsYJvVfFC0RB3m2luZ5gynSNF76
L9YSn2wqgPGfbo+R3bRbmNMSq/ujrNn0Qg/aTJ77c5UKKqHRQlz0ql0t4CEt5SnoJMWmPswfF9Em
+S/25adPROb3dQ2Kedp3CuYmB2IBxyCUoVUnx7Ud+R7Wqa9hszP7XVmWztndAmmng2YX1mt4XqnZ
quunuhz/5+k+AkiYZ6uyMmJXL5nlSWVkZa2e+w1FVrscZuzKHoOiHrbVrO5marHzeiesl8h7EWwR
Tan6AlVNchA93lhKjrYrsROu7DiH3mm3sDtXEFVfHk+7uDpF8xx4atCJhzrUNqaKTAlXmg/sDhxL
9EshnKoIvANYgEVWTWOoOVr5FDZc6o8umo60whxdHtVUMEAntauFP0NgTArgcp46YAgnLLQwvRHt
faA+LzaCJiJDBFXfhM93ibhN2Aa5H7TeiRbTpJiYd4qToqWBcqKt7nD5sZux14Lgxt98JSzHHnLr
IFbzq3p8RFhk4c6jRTExpjgPOcPRW81fumVul/BQ0mgSvLIkvAmVjonu9Kt+AZQYXF32gmvcNHDK
V2seL6LG7pH83NLdXXd2PYE+MsE90M7nFjIgP2/7a+n0l7e9ON/bJI/dCGufjcwmraakUVQv9+Kf
4uRCzXsReF5lgt8h0cW0fT0hgWqkEwQEf36Mawff58cwLpIEOVJD1BN68SDBDMjXZXJqQoZq3725
Wf4PZ9fV3Cq2Zn8RVaRNeCUKZSRZtvVCyT42OWd+/Sx8Z7plDiNq5vY9nY6r9wZ2+MIKdlG9OPIF
iW89fDwf+Acn8tfXBoiMJuClsZIwGdhLqy5z42w0Ft687YCbY1X2G5HGO1RySqiOA/6OQ009bvXs
js+oMFeYYeQoM9PKyje+W0VbIFkyAk6RJzOa9t7zISwdSuRoOwZd14VmSFXZWWFiW/hupFLdR8Cs
wY6hcpgska1H3yowHDuTX6IGzsS9MONGZoHaDu66ad6WVUGJmivOFtz8OEVweODCx8mRsQtrUFoY
SZzc7WESFT50PPDxkVS3+9jZgqVcNabjreTuTw/IVVNqnnBKmzs6imWvNz10iL7S+F4UJs9tqmQn
8Gf8NIh/bg6BjRsL9AAjWTBci6OPEL8HByvYcu7a8MoL28G3KOjCxpeQpsFHQ6stbhVYtnEMBLKN
oN8Sso6DbRefKW8VpSemW7XlLhE2lbAJQNYnf2h+y6UQThcMcDxaChpfW8KYIa4lxyqTncy9Fu3K
C7+Z6lCVB5/5wEmotMSq0a+upV0PfUCAOOsvJjkl5UvAYGWhR9qKNrR/E//aZufny3x2UTFwZAL3
B6kMO6U51HB38QQKYRwbnhujps0wvwbS2q8PHgqqRIlds5dNXA3lYCCECzMtXdhpM5gSCHH8O4Xp
uQrt5rZtxJyxpfYu+G8eu89F2AaiYspzFdQlrSrct+luGEMInO4tWchdZ8SH0TmA9wRMUgSBgPHx
+/pm6zQTytDtL7Xeq/lKXo3SKMA/66GabKpXKCColAmZZ0OC0pGsDceFbzBWJqcb+9/xpR8lq4eq
C8PLaVE7AmOHiF/hRjYUnAqCL5XpqfvZe6cMmgOttCsR6y2MPB5i05EB0pQgTcGwhP7hxT2MLHcc
l6dCxtpFs2kblMz4bwHJWsWbLA70qL1XUTG2lJ8PO3v9Pw47nnQPw9YNLcdoQLPQyYyBsP/2KFcX
fBRWUaPFm1BSwAOdOtEJg4Kq72g1k6kDBLcSuVUgVZuLo50a9MRRPes5/LR/SaRrCkl9ZPlV5uz5
HNFetaSMzY3lg+nbEmWosoArJ+B/Y/nhYdpdXTtV0RNy2dR6rNzCPRxRbgcGl8EJEUq2ARUKFX8l
u8L5QV0Tda2uKO2PHOj2ZhEF+DfUA6nnP3OBUv7vubAeBau6JKTtOjyPNg40Th0Y5Xg5VNiBzkQr
hSSfAgrEvq/TxboUCjWB72pZXxe+5UzNBdcj5AYA2CMc7Gl+T4RKh7RLwUm7aG/0dwUYxqXTjA8e
ZmTKFyTRNdR60OcavnW4VlUQWEh2dq0sRiszd+OvWUwaL76buBzTe+Ntrb1BQvdWqvHasmB9AnKa
rqNkq6zPraLaq4XnZ2a20MPI3E+D/WFRyFDsE6GehxuiV0VUfgggCpGN9h6U5xrm5rI92Hv/d74q
ZCxkqBMjMROkvwhKXekOee927UbmPuVCrxB6dTg0IMp/hLLOi9TGuP+PFJ3CgATcpbiJ9cw/FTLY
iDn0xQh0E9EccZxTwt4rQGlyEV7oMbXqiQPzZOz8AGaQ6GfI8FLmQ1N2HGC5garrqBvkNVawaDbY
GjbWPPwMi21EeTu5rt7TktJpJldp6Va0rzBF1ZMYQvq4pp+vuZ+gb7IRHx6fpyf5FgeFeppvUsaO
E5NCWjPAS/Ot4rY+zgay9iJ1oGBkkpmZYJWYvW8QHB5iKUDaaEdXBl8dGO+QxTvHu3btNQguYb/2
hb0UGl5iEli0olQawSQc8kSZhp9oE7h1AB0g/GHbMyt5Wov+HOO/8sUuR3KJIlPPgFQPJpJA0O5x
OQCJzkVoxAx0PXngoGHRK/t/ZBTlBHqdDWtUrZsd07yz0pqPthx8DBp4gXzzMIltTKirlonVpkvi
UjOVEjjnoEYLERSUhafRVIa2d54IPgQ6qB1MLWLk2m2tRyzgprtRDHmxRPp0QBxRk6OhbIhYZH3D
2D59E6RcweHU5qPWOJqABNoBfr2wL2ZQtojWZVSkZNQrAJCeXCwDlfWtHCBc8+vKTGlQIuB002Ut
WOOGmL24I5SS2+UpZ1oMeux9ya8ht4XIK9eaIEEMHZge4lk3fyOkgEGnlRaMSg03QrQgPwF3hl3U
5asKSwxKWdbzZT0Xi4kE6SVyY/kHYf/7KA3ikPHYKuwOcgHVTyWGLg5MLypkjNR+SCxkGzS79QNU
hXWIZDSY01JHY67C+DiFaZ2JS7NIdhow73t2zXa7oKZgTPCdj8qxXAu9FFmh3AOqTVJwZ5pbnQgQ
Khrw71AOEo/4noQyn7+UnxEnex29IR53Lo0mMif8lQMEQItJJXg3rgbt4axeMyjkeGon6JK09YUj
YVcMdGwDZSTpO2SPhtFYgMy+fAZ6uTqgc75sCD2o+fEr4lj0Y3FaaBKr8K3h8WdvUeJo5mp+nPH0
RswSVyoaOOsiOVuNrSuwYyhSqLHU6BU8h6U8PUYJSLvFF8IfrfMg+9haciiDoDdcnr+9uQ4V8FU8
D59MdGMBTfi9pFhIhEi498lF24Eip1CKAfK2ZSYbRVfgD7pfneHeaGtkKW2fuY8fx/2h7DzcirSQ
1ZXoI8Irm3uftuoIeKDFayHZfpNobe9AVWxY09FLk6EXTX/BfG8bpBn6ZAFQwUv4p5k8ErMRZXSg
aJC4praLEMBq+kpGkoP8puy0FE4N8AxJdMC0n7/vuRARnmQAWEE5DPThn+/x8NxUCxerIAiHS6s6
dnChAUzfVhZziQzvgGIVBladK1RnVNryt7Srdeod/JlWIe9Q2sPv1wq7wpKB0SGtLHXm58Lux8lN
TVZYpu+gg5Ozdhj/oTLI34WrwvlDSblaF2rVmoHP635xz0R5Q9Cd6qGzxMjQgBSVprimrQgpzmMo
cBDJRTdTaKw8teO6WzPViWJ2Im6Q5y9zRpWD4NPA/BQoAih2TSHnvBBWoQc1EpTasXbbXN0hP3hj
jPJu5Iq4MnzwLz3jK1Q/OfP1nf/UzePJvZ0AalL097v/vg41NtfP6DraS7C+2ZvmYW7TzIn1KrAd
HTTw0hbEr8E1w+TqwhXECVGVQ4/aD78djlEigD3gFKzGgXREveI8AApPtTtU8YdQBtjziuJ9xdkV
560IEp0WcUoK73oxNBlOB1Cmq2HJjC1Ch6Xx/O3OIMLGtwvjRRaYwNEq+ffRkA8VI/UOGhnyanPb
0fpHal9SVTn5qqK8b+/cXT1Hqr0QLs9kC4+DTrsnKJ/KTex3qEuPKa6FgjTI5XyhuYnRL23G+fv0
3yecXmb54EhsFzas7Q8vpITwPXnP5FaNBiOHsyu4yaRXIvQj3FpSqvaUpWcJZi6tD11uKHk9f90/
JOHpPSbQMmCYaJeNJIrfr1t2PArItMB/AeAUS0aM4WKhuS/ePb1kV+EPIIlwsy9NWq8sN7Ko0hqs
eheCWwqz+iMI0bkBS6htfeFAmUoUiKpeBAMBTv9OgA8xIdJOKcC1JyvQLjn4Z6kgRjgBMgKtH7Q4
XfUbsBYhZUxU6svbM19tpfDg7h/BC70HNrXN9eEgor6D+PdY9SZZim1mahwQ/Pnn8X++1cPByLmO
lzEiKg2AAXZtoHEQTRdgy11Dbf2WMTuhhFQ5jQxjIX6YKyCLAuTwoOXBMDhIJsu8aN0ggOwWa9cg
8KNBiECBxvfOEOWTD/yZhowaVIZR5Fj20vpfBgc2dWSYERRyfn/0ji68Wu6jeNunnkLFgH1BUqHJ
XIDR9kWyGoZOlUpObYdepXKk7NTp+aqb4S4DfYeq1n9P4C+CGxhHA0sqPL3QangLBrqlShydHcHb
N85gDhxZFd1ZrETDpaoVAYHPFeHASqDDxKwJakHoT8Wtr6covZRRpQG22Qqg8Qx3D5XKlqgVYQ98
VeslCPo1PIPBpOkESN5E68xrtnwxAK3gwclx1POPPBkUmsyMyUmEAEFJvhpPMECuUvC3EsQnavpY
wMHNBzHazaymZVXYEBVSAqjuaAL2XbK+EqC4w+ILspJVC98MnepDuGe7w+CtA2bE2AH7N9gNJBGQ
ZpRJtC6Bp2qLNX4q5CBZUUPbSF7TOYPmMLsq4LIXf41sOYlKDzw6cW3OLOz9uZ7xyC5ECAYRExgu
TgqMMvEameuZbuvXcFaijzj8qJRYcWTl8Aygdz33nXqnQjw34kVO9hS/EQo9IhxaHCuw19JBQ6kd
ADYHKWwt+AtBy/wq/Xd601YHrrHOl8WetWXuirpjlK95AE063EVjbaCmdrig8cohkthd6XIhZ5th
IGCJwr5dAJ1wfD2TgzGMCmQdvdejdMMYnFGbqVopwGMbif79fDfMYRYeh5peCIUjwJyTElDuhK6r
54BECKSfAGcKLhs24QDLy+iDEfet4EENw+5w78YEiD24B6LugwAEqrOoSC5Mau5khGAnAK0MeAJg
Qvw+I3jSk7ggA6IyEdgpzrnTQBN6pTr0Jx4biS9NcAP67PX5sD896el9BFMzyCjRBADtaTXABe2p
L8WAulwbDWxO4Xq4yFAN0C6mVSnbTqd6BZzOM7s5o5f1HahL2e5cJICERASxHVc0WJK/Hzujs5yC
81O0hUpCDN6YEH8E0RlbtgE0KC4Xmmez8drDcD/4tYf7R3YCXgYZjLMp9I9zAuwM1NhYQaOEdSp8
wNZxyFDh5wBVIaj2F7wRIBTo+m+ptUff8aZfvVYQq4exn8r06ATQvJUn7DZoC8sFNILQVsDtu+ye
NwX8VBY6FOJ4QPz1sXjIVgJ+AVMyenKANBkvOqSASSZOOptW4xWn8XqnbBEyQJneHFvL9Z3VG/Bj
wk29c9df3BoFndWrTq/UT8eCpqDCr7aynpq+/om+8hYOrug9dydBuXMmo4J5uYbMut5rDDwWcotV
vmuV1dpVtItUSBCuE7g7pCvRcs+V0Rj5wueZPYIAnPmfB5x+nlZqW8jK8Kwdi6GRIPohZQgrxNCW
UL9JUD0jBRyJ27UIOENF+euWLKh8/NCNJq94dBpjwSZhUUL6OTseFghik6FmBiQbgGwaSDKgdaqE
EN9MlEFntUT983z/zSz/x+F+bK4fhmvF1MuiJOLtNDbd1JTjF6aA+h0IsBf4hz8fa4aIQn4NNtlr
AR34CdgfvN2ymebWp6DM0LD9HOLeLjyoLoMT60eulaHB5HunzgX4IO5XfNjbPO8vnfczBXNoao1K
rMCmMH9ldSxbDVCXZTvYyByL/ox4rEP5FE6rIKhyKN5COqVdCgIXxpxma31M90wZdDx4vL0isO9u
Bs5meoqlK+fCQ0IiaiYasbvI+v9BnE5XFehJDAd2Ej8+8O9TruyGgQ8bf7hs/Bg9o1Jn4cAIiuu6
Si+A7rEmTZS3BMIyqi+pQK5DA7XSNjB9DXwF8aDmfNnl6krfiMKam9tYwjk0oMHl5gUA0U2nXCIt
0i6UcgBXc3ewIs36cncnFzy4g3FDpgFvN4W4aGsmFrtGY4ZScuVjpD+cgM7q0LM6Jr32CZfBr1Oq
GsbhJn6+5fpG3jr3a62svK8/siYTFcSgCooykQo4tZZp18Z46793ByM5j/8l0PCOW4Dhjya0pr8y
kAiBiATr+PQjPw2ghLu+iCcAQFGDw786oM5xOhho943qSS+nS7wywtswttFw06IgoZ46zM04wKUK
hGHlBrVsJQQZEJwYK1aPDqcJmkiD8BeCFNjBHhkBQ7QxfQt50WH/XihUpwH8CRAThWNNf4UMgnUS
NMu8eGcM83EAwJXRboArVorlKmGufH0lH5AB//StZv1a9MqreWT/4BoEIgnucIlSpwc01aAN0Rvm
tvOtQg+uyOFUZp86gOo4Wy9880G84MxGzd+A2wV6qTYYu9Z8VuFsHyU+3miNcvzH19qQcqv9TEYK
gABLnaQwuvUrLZl9rW4HFUrodwBuVy8slCgCHaVXsMdfzsEaZMZExR+mLe1BFSghI7qnoOyvF50Z
USuUtzpcQSPu1JUM+cLCRHIfb7pj2MP1B7bdV47TUp382aCdTJ+SUeAadEfahl9Krf+BlTakTVfP
T56f9f1k/U9bpi0VhwXq9bzdoOBaelBs82ojjCFMXgvQeDVTaO70UGVwmAwotHyN4EwVEfpnnGxR
/soR0aYRdC7hNgkOJ5555VlUSJxPDw6QDOcbkN1Z1eJOhrIbtEigCqBSYD/7sj0695R0uy5fkVIm
wFCIzsIJ/pO8/fVsaHoKOMkQwkzRuL4QxoMoxd3BMftoBS15/MJc35F2czoYPLyBHtKKB6FB56/N
ufxy3qNMD79gYS6q3Yk/85dkFCNA+gndB/AUoCvYvw236AuZKnCOVLMrYyVDkrwD9QGe0ifexO+4
jNIvfCYyE18AyvPPo0yh7AEfeT2bE9xGEPYMe3Tb5ReP+yADkGkD2om3nIfgnPfClZLlV742ogoh
vqN5PTySEgkAvM+WeuuF0s56QDk5wy1uUHw6toCjA5HL9BaNiqtc+NrQOlqXwpMMzKaGzu7xwONd
7eghW0GdaSe3LeR0ey2FxhskUDQSWjz8HwaJWE5/akPQqPhE9XtHZypZAQSn6ewGkCu6ZaxQgL+x
s5BBk5lq/gjzlUQyaioAH/L7BE/DKM+otvBfaBPJELQv0Hx4EbVc9/eAP+niftQFdd5LFHr7E2Sz
1UTrd75ebdAU1ImRq/4ODnIHau++jMofgLTjeMTZFGwKiIJ8uIa3QyEm2tEahO/7Uc0N2z4/BDeI
kcja8+04l2tBpIqgGjDageKZfj+M4Hs+CjEovxFWhd7wZ26LIydMqaEgBnNI1EgWspuf0vp0kzyM
+FOgeIhzRIkNwhzR3SYUoNBWBpoEMQgntqmcs8UaaWYS1RsP6lYwwDXL8WRi6C/U6EvJP7QEnKzR
Bz7jCkUAN7KVOqvOyz04oBciH+i0V9DR7AF3WPeoUlcQZqhjyMImq7FAwHchWKa9VujwUYZsB4ze
gJAn1FGOzkUO4g1FGUNYaUTuL4koI8hviOKk/ksR4yj3+0ML6gz+Q6onS6+8UEFncfCNWIAAbMrZ
TkijldNsi5hVC15cCEdn+icPH0qeZqqNUMcx5Ft5G81gB3EbZTnDvl0C4syF3b+GYX+vh66lXHns
HNkFqmDxoDfpAeg3F0grX5dvgrxrCh6psBqxCwH/HLxUAqgSKmIAlSMPHePjh3VBc5nbw/+UP7gt
pKA0EDb7NcUo4MVQcLkCChyuiYGm8ARCeGr/GSQ6BYrNKOyjUNTCIv3h4E8X6cNkpgCstuWCqvII
DZt0GFMqPdhc2OqOAkRhmUD8GyRGpb9TksGBzVvv+XQLtaosWXHJipGMnodwuxpIhsigPrAJAtW7
h3BjhGg3qnpwQVTgr9Zm0PFWq06F4W9CNLQk20GrAk1kNl23jjoTlo1Folb1wtE+t5AeH23Sg+fo
JGNYYEDQfVITBoqhDRq6O7byFmpcc53jxw86rbOKZYO9jkKGTVO1FZUNWu6i1nOHeJXkEvyhUVvG
nsNaTnCeM227JgLc48FlxIWeuz1K7xsWDJL/x4H38PhThp4MFZYwhZuMDdAn7uGKLZTA/RTrfRTr
fqmDn+ujwC4vyWrMXRqPw07arkzcce3AlgSWL3buHWXx2HILTO4xc/h7zXKonckC6EhkUjYTg6YS
KxpDIIGMohNGKV3TK17qRZ3HueAAMi24/CCRPypu/t6qPdfIKHMM8FOGU1SMAja01A+5SMbQAOUT
p0/UHA5MvteYdHCHqwDwZs6Si/QPgfCv532YxTjLhwMDkECO9fI03FYDwlh5H4gRMKK0Gdcf0N7X
nNHFKuXBEL27OVILOdKEwNF9Vgbudk3xkco6ktoFK2T5q4DA4szNYT14p0tOlxqUUDxQCuDA6Pnc
SmTza03XqgMpXhm9Gg4i/gPckJoBHTo4d8NnEGt9x6NbS4+43ZTZUjLS55rRM4d+i1xA88VQEyKc
VZ2/sNF+xOOfvIhptTbNZDQF5aA7gH7T1Sbkx3A6jRwZMN6FG31qjMTyV2WnMx+JIX2DXCDvoUOF
SmceaPRZvjEenCVU5rtCixTOvrFRX8iV9bXMFPR6s+S8MQeQA770n+UztR/nYz/y8g7F7zKGkYNB
WgM+JogG2fQAeFSBFGmp3j7jtAJJmYchJ9caLddRVUuUg1rOW6m/tfqO2V6QM/P3Q2ZcYvPi68if
CRRkLE/Fb1juzjR5Rd/m1vs+UNrDWjWBkcAvJd8qr2T3un9Zr/6kHzZSMNMWtY3/bQfmt71awyvt
vELKJejO/fnZNbvB/3kIMt12YY3rkW5kYvvypqM20FHGBudHf17Kej7SeNf+7ysKcJHfW8tx3J4u
ESwCrwheJ/LSYeN4Rw/gjeC0eDTOXkgPjzUJQeuizfOscYiNtZvUm6bckpfFwGb2/H0YZJzEw2Eh
0XXSCgnendBbeJqS/0RK+PylQc5g4bVNajsh3QaZEOK1ZcmBwEpbQGEH3lZq6FFQApUMD8eRmHam
0Nu0RGkSiCOCcEa0ZbiCpAUuGrbyewTfgNrVK9hsk87oEey0LfyA2nbloDIHHRQHTsziMXBKw4fp
Z4QtuqeBqBSc7rWvnC8q6m1WfAH6EzzewaxEnH1pd+CyBH+Puik6wQ5I8CVAnWL6GvNfJU6tLPGV
UvA0CldxEByi0lmVPGzHAW6j34PR8wGuiDFbKgKAi0HjKFlx7mHdA9rH2o1BeK5ogEfRHGT73EyA
baqGDtUWL9CpGo207D7Eo8O8LmYmYKJMgIMJ7WqHW/f+e+LlSpcXBudkalYWpl9CIw+wUilS8UIB
s2yUGELCEQ1MM+dg0vAAc5UOeg5ML/5EC+OPBsULXq1KLtAGI3+gRl+4pr+HS0admFxt+sgX3G1e
InHeutWqjQwx0gIJ/AEgKcyG0akvNBXRL8+HPctAAVAC+ZC3hiiGCdm7KFPrqsqg6g9RDXjMehFB
ujlAtQVW5C3KEHEOjP5NpK+R/JEw55GgLDuWl/YqG3IWOEpsE29jeldl74Nc7Yb4niCO511Gcxkg
chHnhSGQ7EluCtlnkqKFUBZQPEh1B6/zhem0nqaQ+n56Zlc5aih6plC9Pl++SztkEn/XwC8FMUwO
bfCv2W6Fsu+iq85stjl2lkQQEMfG1iRE8Wu+i5JU7C5E+bBEKHm9Qo/EBOZi4Uocy9fT8+thnKmH
WFiiZRuSQrB9aR8yFrZUwUCV3r9x+SYTGQgkm89f3hxlRaY5KGUAygGN4R9ts4fzpWilKKhLxj8y
5/oqv0J4DIlKFajxG/0ZHwGzAIwtYoyFUWfO6YdR+Z9s7mFUoMHdKqJ9wW7p9z7LDCohZkinCg2D
L5bdls5HgHyDSf4U3TYp4W8V7MBJdQV0NNpVD7M7iGI/n9JcWw1HCEpgHJHo8W38PmjjtKuSPEFj
qkWFubLIwd8jIrQDq9jyJr9m9QhOW6LOHnwrtlCYsyCKMqw5HdsSqvC09r3kZzS36H7NaHK/xKyb
xnSLdnKvfsSrsdzSoKsVo5VVLzz8zBZ6HGm6CJKOaQpE58QWBXTKGRstBKfbPn/BM0v71xiTO6Zj
uZDxqf9cZGUPZo5kee3YuqAKRxOLPYdy1PMR58AK0DQZe6U8YKxoDf/+pKwDRaoANggInrRe3d08
9XCBz4FpNaqJN7l/OVPaknDHXJ3416CTDpVYNUkGCE209VL3nWL8U9J2UH+llT47yRLibLCpI6da
xzC8SzaiXKtRBUlQKMzRsqiTnGjEyUHeo+FvTTZjJM4WKCTCxeQj6iH9ChsvdNWFrNFq/rVsGWWU
BSua6jVL0XxL/AOJOUD0cWEmgsYy/tKJMQcMfXhA+Jr8fqt1LURdzDndBe4qCiRxzQi9nAH9mFiV
NFmPIdEqHeAedEqUT9ReVNww6ih7WX6A+qgBiEefmONSf2r2QPnnU2Ot/p5UzNACPTiJYFcQaXDN
NtV5JodWlY4W5GIl9SfQnxzTj69geh14KSW2uYfRosIayJZDKNsRkFFQ24aWMx1tkh4qjkVkJHCf
qATUWLsXEBahY/KeihIMBwHuSd7HFqZAQTEv3jZuYqXwU/C/nbzUgU66JwGnURHwrQAtycQUq5eu
3CZVqHMoLfhpoDGAJ7Uypbosuh4pcB0OXBckET0I5ANBt5WCUA28FbKSNAtUCfVJ1iNKJUKMqzN9
sDW6GF4WoN76KewO4STPWXn/7aRaCMucTvIXLpqZYPnXK5vUEaTca+vAzQWbLbdFtBPjDQO2/lL8
D3k6fOjppxmtjoA/ETkRX/33QojEMImTWu6w5+NrkCriIb9WaBJlb1DvOjZGuCdGc+DvjumfBFSz
Ox8dO9/uvzzofzuGowWG9/k1gnZq7Qsl7w1ZhZtIAxXKaFUopcEiAT5nSlapZDson8xaLBT6LbXK
VPFVSneVWiO6Z7jKUbYJREKM/DN+6499oHAnSk8URm1UwB//wO1kn6qfIM0fOz3ZgGd3Ha7clVmD
AVQqAXQgjiCp5mfAGSCPq4TvPqdwX8MOHpVmDXVN7lJCSwYU4LOwq3u9QgH4gH8UbqHif/uB2r2D
SL2uAYp/fqjOHeMP7/dHWuDh5s6EppLgjSPYhDI4d8vyezCy8H/5GhNzyF6ejzb/OYkMMBUa7KD2
Tm6NjA2DyGNE/gL5NWXHjHZ+SOtOJzRBP7e6fj+jh6GfI9M1HPXPkp4uUEtzq+nf4aeNMSnLoI8I
tIfdF+St6BkNmnBWgDqoQwVqVrQWn1zzDFwoFCNRzMmRGA0JwvH2VnFImdqt1GN/O4kRkFJhmL2P
mDst+yvcL3KP0RkI/vTVtW9a+ISjtw0nP0HeEygtDcE25xHRlnBSwSrMo1NaXIkHtDq1Rx9CY4CV
LdC6Slxo56dvIxiTNjs3VlOILtSvfkTtBb7XGR8C4+FY01nxaOZ1EAMeCCD7aHaV0oGX1m7QI6v5
Lmhai/ADWbuFwDMbgr2FSwa2bKpXbbsk1COp14SGrFyr6LM1l5VKm0Dtqzxy8oX2TpBXUKAwde34
94yqPhqcwsB5a2ObDPgLEDiR93Qf2Tt63TlVrxI2h9cwZLZbUFuTj4a+NBGaSUjTohb45k8eiQ4Q
SwKciNEz4WNAA5DXBMx7Ulyj9MNnX9pgUHHLWindW43DH+QaiAhkF5QQ2EL32eLFeh6v1SiDu7AG
p3sduUzlwgWrRnrlvIfuZ1mjSN+89FC5bgaItKfJQsTDz2A1ftxFRt89BNhkkruDY+tReVdSF1Dv
DAbwhmEr3etBOdG7eldgDqoPenZg0FDLkBkdtbhrso6tWKtfnQ2SW5wCHkATnp7o7bZXrvSq3orr
AF2757tsbk+PLij/Pc8pgM4PI2nIITY1Vk3y1KSvMEGp8GkFQzzW7EIxaA6tD5DgqCQMCR4Bof7v
EzrmI79Ak9I/vtWKZ6H0l10cSNzIL7K7h9nOIEJQ3AwrHXKE1R5iDOjPvlUlsAVqdfNsR4Tg7UIz
kZupC/+a0iR6kPjCKVIOhT3AWaEDkUowsfDJsQGeGd2bDA1jRh1FPwe9IIbAbRPnXMnnInjNkuuo
OAM8a1uqfqiIPPBcX0lucCJszLZNfBKg3B+M5cEBKTf+0sBua/X8880Bvh6nPw1HeAkxWcwhdSFK
ZNF6rwvq16enHXutOtHK98Joc2fiw/cTJzd5GKQym4QNIMBQqISY45tYQ/csU0JuB+dYVAb66EZw
RRbxqkV4YQLz+3wGcx23X887KYqCttpFfCyNwlVvuBV2jHLAfcBrW/UlGA07lygyCy8YBrO/lyzN
iWyUxZVoo1qf+CcZWvW5cGnzF98tjIGnVVQY2+ytjOwO0ZjsouUWLMRPc4jfh4cGJev3HDIPZba0
qWETQu0D4Y46Kh+4OM2BigLskXl3HCtnYZdmEtT+ESem6Ocxjd4JntHTC3t4Ltr+dwlAwe73XOAf
QYQuzUSb+Dy+80sSHJoQWiHOG1/vMejz7z3X2/316JNzlG44sa2cFMMFN7m0UHoUIZXlfzAQY4w1
jEqlRvTVyV8L486e3/+cVESYBB9sNvBVweYiJMBNPrRqePexG15Wx5c+NC9ubWcwEXw+6PPdhXLE
71dL+23X5iAx2EFtZe2NYzeyd3w+xAzcZ2xXM8CBjAhcwHB/j8F2Mu3yYQjA9O6t03KFBzrtpu02
m+8MsgbC5ht76M3w1A/x48JVSv2SqubRVEFCW7/saeN9tAds/5zPvWIvHGUzyeWvqXGTk5gIUUCn
jsTAmyUAFslDwz5N9uxoFNO6b41c7QeZVT0foCnW99XaFTQwv71kQ3AayeDpi/Ra4qBGLBp9b3So
ZZUVxEcK6jvlvykIHHdQd6TLTqkTRnHEbBMP8nvJWy6ESzuImhd5vrBxZ1rywqiriar76BHB/Dzy
Q8Qc9cUgULHgXGq1hQUxb+5u3fkCeHqp7GhVANpRBpQxXh0UC1wtFLfVGtA85vtdB2wZQm8QyVr9
4U+rVaAPt9Xqz/PF8Pfd/2t2P2vlYXZt3xCHxAmIe6JZSB8g0oSohvf9Hly+/5CJno83s5kBkpNA
CqcFnoMw7yRBY3tGFn2SdBdwMbeMVpuuDl6IVe1f4CWykKzMdOweBoPZ22Q3IQ/mRIcvOFtC5Mzu
RNluoblVNhsmXkNZveTusbCAd5kR8h/HlESZhd0pCAmT3cVUMKFEZtridqq/YbCuh8gKIaG64/bs
odQg5QmvT6DskMYx789f7oz+z+PYoEpPdnZZ5I3IdhycL1/CyDfQoLJYPzGK1JbBsOshlQ6tBNAA
2oQ+eWOTGL96rjv78ksw2G2ByJT3NT9uDdEN1hy3AJmeYXFhgjjMWZCKASOeuhxA91NyuRqF9Ju8
6tetXqv5JlUENb61JjGYS7omr4G2SzcEJSVWlzfZ2dUpHXGyJavo2WvSBtnXnVc+uxVyCEqlj755
C6xBAxdKFdVhPaz/i7Tz6nEcy5LwLyJAf8lXelFeKaV7IZSO3nv++g1qMVVKFldc7GIwjW50zdCI
150T8QWsH5CkjujSt0xPLBzL1QNteDAIHGqzUTaMWqjIFn0aQgQua6RFBCLs2sYxNFxD+MId6fLC
SWBcKH4XJX499XRSp7quoIKW4Y44jgByVkAACjcXYBVp9/z4C5gbzrwMpg/EDTKWrslSWfitEPgN
yx3pwJKFk1BiOJ9kyE9rEx7nqF/62P9dIscnk0GQFZibEu/3B+eVgegIAQVcK3Xl0Q9LoFFt+R1G
XOalFqcLUq6wOGE9fkr231Xy12WnVZ68DWlnQNsMNcjEKFXXyjY4WaqeUax9MK5aDY0+JdN39pdr
4PygIAz5lC6sVePc8e+P+p9HhyP/96MnXuXLOcGrFtDw9PU6wYB6jiFElo/R4hZonDQeXWyyFcGy
lQtxhYvxoVLmz8XGTdb4fRFkPQ5m/pT6J1/UXTUXFww7S085mUGTMs6DACTJI1ArjQiq8jMY+H1t
SxV2/4tz59xjwuEJkyu2kLC5TuZOSkgblk4JkhYSpYelVCAoZwNH6TwniIbjX2tuDDndYhfQadhq
Pv6qZlpAQD/9vfrUpZ/Cw8VFIr5dIEP4AQGkARTeUM1UjLBjAVxJGUEP8xKhCBDRehXRKpxeR2RV
Dh/PkFdqDXX2SHzr61htmivYhZzj2Iy0hndVhWcwR8ZkaRQtao7hSPcE1bAlRkeRbmGAzPSORJoQ
DoY0MFP/dWt4bkqlDgJlNi7slsGm9FWw/3mkxzkW1a9A6gsarSTHxy9w5mj/66pToUfu0BXrDdVo
TvGwPzsOtWsNOUQDVXsoJcf2pO4nj6I1jeTMGPWj0OvgomXgPbuW6bFmwUhr3Y2bdQqdMFpGySe5
DK7I6MM7o41wES47uzcDJW9sHEBIDJ7Q7zEMdBTriGXnnMX3bWds3/31R/u8LxXDM1Z7UQVFALQ+
5Rschk2nouGn7y5qv/7KNEuzr42+c1Wr2Ba2rS3MLbObiPsbmxxxQTrxSoYPEPaGQR4LOpgWHgGn
XEb6g6+3AVGQkBZXFv8BYZe08cb6n7give35HSYDYIIWZK6zW6n7O5qcP8GuEVOktXbnMXhpP1iw
VgP6mqiLB93x0aZT3d2FptUMIc/qoIGU94ig0AA2Gqn4dqgTw69jSMSQnRodY/ESgEeMdJ3H3+/c
4nl/5Ullw3G6MgoyijtSpR6UAAfmGpZOj902venw8DxxC+fomfI2Bszf729aeeOpoOazHM8Kv3IJ
aECL8BMyDCuomIA9eAOSXwnd2A4pdtcJW0eGu4Z07z6Bq3z0lkL24eBziFzOSESA81Gxo0VYMEoz
QPFTBstoqJf03LMbeARrsAw9NtXE6SCvRZd1s8Trzr3d6x/jtuvU2ZA+Q0+2WICf217cXWva1usL
iLql1OePQWUH8pdD0fsm/fTGFI0jyWgtlnx1GY+I55j5BsfcF7BEZdCnp6gmJymlCOkL/T7Xc9id
MNTs/hr3Gn3h0KzWWUbpLPISmpnO/IANblG0ApBWf4QdIVESI90WH/k3K+tB+FbD+gZJgTP+9QQ9
P8xVbaIS8JaRmhvDtAbrtg5qOJLTaWh4YzWsLES0RioDJRCC6kdwtWyCqGYIUETo0me7L8zs2w2M
xGRR9GIN2sodLcs2MNrgzHzqmhU09qHanySTPgUrHxYzo4bd/iQYqT5+UYFaflCGaFaGI+vhC4Ga
C0dkkMazb3kljAFOlgQdAAJlEHa0MLPNjbG7N0sm+4muCWQSBy2A/uGL37yPjM6ObRSAuLJMbcUC
8VcLW+KbfngyobAg72B2B14f/vzJRs0tmrisGOShc4q/Zj6IISiQZPVqqVTIE0VYMiKd0QmEVQCZ
6ioqWpVC6QPWIugErs3uEBhI4lMd6wIMnhbZ/Ucjqs13//ElmmgEqq1FvpAJpz7nVrsw6c50EETA
bLE4AYZMiyiNTNYnCluvhOeGfUNQEt+EsRk6eh4AG67CXQqZLN0C18k/kxwJPQ7ihGvcfQBNAL7V
vNxTcBrW59RDARtHDglfaqO10qVm07FIy+6RVsts/ac6WSVSoqJ/rub8io1kBREhUO4hkTNGCJGW
LW1nZ/pq2GfxY9Q9Kv1w7k+WN24IhYStCHUONq/xbsshIRKdkOLLMBzU0jn4aNlEdSFcLeE0lD5h
5H7ytbGn01rhXs1suGQUq7a+qIUXPje5/bqxySoXJU4W+gJp0bJpXiUTRwu9sohKbekNDQ3D4/Vm
xmnw6zXcfv674kvTd/EgkoBA7vWEcDkro/2XoINcAP21ETPIkSMZLkwfqUnjGOM48cHKK/lKjWhJ
Y3KisgjZdCFrfHxjMxV2RO3gp4EeDFIoYH5+f3eBG7ZyGsTkmHdwoiLGK/JPLkUjDpp9prsr5PI9
41wKL7DEClzMQnUhSQT/SmvbZFemkQYyzCoE0TtcMz21sEzfjsvTAU2gVoNUCxw0eerEGsoEcUWe
BIfAT2+zR/E92UQraOHfgrPXKPITuw1fvA3zGZ19SzB4oAJCONcCDcmjW1RvTdeMEOwAdiUqbZiX
NaCRFcFE1JhZqKUFh8Ma5GL8KcgBnhgbctUDYNkb9yzYjO3sAVC2vXdpR20ak2CqXcJJzMyQ4FjJ
MmHGVFl5yjbLcj8JsPZ2GwqtFBhMhjF+BLY2tMKyTkWQwOPfekYBiN/67/WmLfa29rmeH1CcAFKI
wa5yIICFpPgv5gAEBCLD3o5zOwf7r4axMwNXsmoXBgI3s+dDyCBSSPCrCkjQGt/J3UDgMpn36hpx
0qHyzB9fCdzexn4fGKvYNFG32lcQF30T9ZA8xxtT36nWF5qAnEIvnACZuV3u/Y1MF/7GZZwuD2p6
L26BThEzFToupCWjH69wtZL+NDK0XNDwqpgkIdgdvqA/pmolvNa2CGtyrXLFqvL0UASZR6Eio8XB
y0GzSBnOAeT4pULD+wd2VaAKqUZBbAs4zMjlVCJGh6kSRA8iq0UP+WV3lM50iwlZ41KNf/M+4Myq
E8REqxDc5q8MtB5P7ln0FKFEbVyFdQV/xF8PskY7VlDtXMoC0a4O9Ern5TdAm/wnUJP9TIvepXV2
ouzwFSwu9zN4jy5IYRvVzgwSf6g3KIagG5JdG8d7Otp+0bnJ5hAgaUNqhOC3OGrOWXxt8GO3fmHi
menE4mP8+yFMO20UZHw9X0TDucD+hP1hDNbOFUDMgaxFVxMD2eRO9AFPNZp3du5G3oqf4ORamQ0s
6irYJt8uWG/UOtqOmSqPR8rt/P/PvPPn5qRpdTVsuC6hI8IdG9jyJVkHZFVFNmAFKhM9+Fre5zqd
o7rLZTYzoDg5lkgG58L1JdZeNRVODQVhBeI9aY5Su1SEeh6qkNjmxxTV9OiVPQTZkBWjxRSE2H+k
L48fYHZm+Xv/t4//bpRFLMUEaYTTBseqgXPl0O6XgjXhtyULF5k4Vq7+fxecbF+qqmPyshC4Y1Ej
wszGCRbVTzG9dqwd83AIkyVL0fzCRZBlhGVLRLDR5IoeG5RVjfd5EBGP0IEIXMuN8kEYD/yuckvH
dgessQdyqttXV6Z1Nc9xTTEEzgwAU4YnT7lYrlzeckPaBkJr4fOewZfg8/57e/KkjJcGQkihkQsz
LM9aPJKeqPpSN2AtgGEdDhcxiNY+h6EbAqBWr3MBmAyp3aKUY9Sut/A5z27CiERQ/aAlQFWmi3zU
DR7xB8hT9pWBaOwVq2ZQZHzCL6MyVrURVV/vrE8eYdMieBHXCDPJVbRk23mh13CyblIDsbaauxjY
Mv+W/t7YzUB3953KJKt4qXRQQ/ZPXKW3UWvFLfoD8GEMzrHhrmj5dc0pzxPdT5tNCLJVyMkqS5Z0
0bPLgYw2qQAMKiIlpEk9Mk6TNJYQnYKYskNWbPtw16H9CN6iU+o8YA3gBiB27vGguXXAJtMMx8Bz
OZJWOPw6k8Ww8aIEv4rAn9fPW+cIbrmzey/OzSqG+lCj7e2+3XKbD3h53z/2sIKNslte8wNd3GwK
XUci+Fe6/rJ+LB28kOObqPjnTKFMZLqkb7a90V9igOShflatp35tPV2g3HuzPeUnM38QP9mCsPH4
eWbUsoB1/3ke5An/Xty9kkQN57gUyL0ysgYszIb2u/i9X+XfA5b5914HfwVqM3OVGOfzt4kEMmR6
61dOt9l1pNvWUdQtNdLJ9cIal+uTdcz1oxprdqt8Ldwq7uR/fvNgW/6+08hlGrahYL+I8r2X2qjw
NqneiAvdoNsO7tFlJocMhqk8jnQVNJRk7yfVgUKuLdPawNbFic3C3xQ0GdZWMyjM9ILoKMVpVuAd
WAHA9bmUqTXtg37/BeUezWxCec2AnhmDyF74KKe2ZgzpmNxcscBoUQMTV83qnBBakuytsvJLpmNj
CFyLRvUBscnsGknKuuzKq8evcq4CzbEMTANgBiFkbjq7BBXJPY5HJipIxdjGjrBKz4KOCmQCl9XY
xvzf+CVnGNuwsfy96hRGRZVtKfQRxf93CR9bWi1hoNrqg3UpsgaDorsPTy2Aj2rKlZrbvIc1kpyx
xfbXBbNFLyXLJT1snjxJtrzADoFOE5nyyWtpRew+RAQksgVlyNgTVwAeFpnRLRfYZopeHPhKAhSv
In5BMvkK5bQIwqZBSGaFvg50/FBhMlCccBB4gnwkI7mJXTv14f/ye91ddfJRUhlDE6dK4AHpdkbe
X9jWyrAtHBA+igM51BMjWD8OluC9c1MsNv1oIIIryQPdMpkduqH1QWoPR8E2pjps8RoFR060b+WF
Q8bcsvLrSpP3Kkkx4wwFHEV0brQE/E+FIXbpfleQFDZ4z/Lo5WUinW1/PN4W5QO/1CCZ6QPf38GU
LMBRnZuIETz8jtyYKczV6M8GHGgQke0Mp8c/6C1saDrLsAKcLwgzAZRQmlTahFSOkP/GOefXbadt
31H3egc5fbsWL9DMhbt3A5KTFZaOwwo7pTVEqU+R8rKhjR1mBhATr1jrLxYINZpWK1+tpcULtRZ+
/GUf3eBknWsDDsruVnDO3iZWXmnVMYGcOUBGtifWGehGxShxbPqIjJXSKC/QzjvKW7XboXml251Z
f10qOPCAs8PtPX5189/kf14dLH+TXWQc41uN3VQYu61t+ATAYpqZFRp86H0S+AkS6DjDpbPn7MeB
yRL2ZBqAtenWtU86ksMihQYLBMHv8AZkuoTiRGBQOxwi1YtrxCUynR4/6k2q9++P8Oeq0x0pgAFs
4Af4JNkWJ01UNuMs1z2+UDq+eYtIoOftZyrWesAFrxDR0AMypRDq0LWvnDaAQSHEIBVUICtmn9xr
na796FlAn05Etm3W4bjLwYgDFQai3rxL0QLBkq9ZB4wbSXEgwY4+sJdCaAhTXqII0tkPhMr3/VPV
C8bw3gNSWa1i4DvbUFg1uT8oDZJBGaVALYIljYaw7Zz/ENGALRsctTjhCZmzqVKGopq5OGlJIPIi
C6N0m32fLigfZs5SHIuwWFRnsTcUp50JSkQoQOP+twq2IB94LWXwLPmbvH8qHYN2FgbLwuVu0aZ3
W2IYdcq0j2swMtJdAPBJtQWvos2tyClVHNsWj4q3Reaf7wLeOAb5HZibp514kaQcH7ZNv88+WaR1
XNMr7LVVYTWMlju6G6yIaNW0Sr9jiKSASSADpVDcK/T8KB2VuQrGPaxGrG8xjdnERpZrIKMSQIca
DSXFIDD8UKspC+UKDog3gL09K21XSQqoo+rI+56spNIEHw+TM2ocFcTXiRmxttuvQZju9ymCmASF
Y+zmJ3MN+B4os2ZOGcKgG43U0Fuv6XCfCvu2XJPOhE1ZClSyGuqF4TPOoQ/e0lQxUNBCKIkDvMdU
heMR/V1xV1LcYLdMWAD1vNDKmDEXYlMKeQ9q1COy/9ZPvPsMBI9nY0r0CLSEaCPpCHLUE8wQzsrR
GoV6jlVH856+PytFv16xp7TfsEemNtwBRnlNHNM3MZ0Dg6g5C2fJuUr2/Y3d5vq7G+u7KMzTFo44
hHhBPeGLsORgJhBrBalvEB/JxbfvXGV3j+hRbD9RNra5yKTLRverHGksSyCkG3Vp+svAVyzR2A+i
EnA7lNzdEFM0RURiUKiRn6YgRys6s+peej6ja2J8F+vhhMVO13fD+1OztagVGBgLI/a2wX1wB2Ry
1m86sSeePIjHjgKfH1ywSvoQ2R7MQPTi4M905FwjgZ0DoxTDO+QA11T0lz6HL7Z5jzF3Pp7p56pX
HOJTsKlE0xYMz8n2B8QyScx59G2hQVVrgN1SxVGjLWXkOjQO0qpjVE/7dpRCzdQLkJAnVD3hPAn0
9qO2FmNVxiX0n7fz926mFV+/kN02d2PxONDJavQDAwSDeePKyqeYLU7oesPVaLqFpMOu+PhNzM2l
PLpPOFqjtcZNF9qWEb00z/EiUGFU8eTaC2DyMKY+vsrskLi7zHRllTOuj1sOpzwq3qO0TiWZWqKk
IX1TBaMCIKkwSKkUPjA4OB99xbpQ6RKk7mtJwQ+vgcH8+H7mauwc9oLAIQgQIwNV9vtwO2RFImYs
RsT6nYcROj4GOHSfnHNoHrrTi+Kq6G+KHz/r59dis13H6+fE7JfUxnP13fubuEmw7oalX5V8UtED
OSeR+rzNlf0HA5JqvEVUGaWbvtkeDrXRqRti6nasXVChaNdPtXLkB+XL0Y+PX8ncjuvujUznCDnv
3I51HfEIrmhF2X1vdoIt1Wa3tLeb++LuLzQ949RsSYQQFxr3k6yNKCVcC9GUULSEiRovlV3nWjrc
LQ2F8BLciTfZ091b9sTKB0XCk/c1bcclq0rDVswxG38jMkzyn0O6QFUDG6Tsu671Wnx//FrH5uB0
aN9dfVo0K/MiaNPAg52stl0Pzj/Wlsh7WC4MsLm1F6BPgUWZF9qt6TG58QifFhALHlubIqPjOxBt
cYX8HncpOH7G/4PMAwbRojhNQcM/HTpekHZdzJNmE4c2To4VzsTRGm12ttoHRHM41TtRg5liOQ7h
plyYruZe593Fp8Tnom1Ql8zhQvERIwrzMMSuzFZYCmKcfUYoBoHXRrzUOEX8nh7EgmEAr2R7nMZY
kwXvk9G+O1tWP184tT4ECz/e7Gx0f7lJuSFrssTB4dQ5P/Pvr5hxZGWbaCBafQOQrJ8BQY4UcJgB
EVZV9Pqh0T78/KR7a2EGmBuYd3dBhN8PTToq5OWoF48gRrLRmkdIYg0hDsiZafpa+73ayUsG6tky
xP01J711EqF8NWB3gFO/ZI3GXblhDSoUNA6Ofjd/ayBUybH2skcOCcu9FAL3I2B3jeixjFk4xcyN
IVS2eaQGg23zz5mzHVpP6suC3qNBIwQuAh+3obcTHbzwrlrA/C1dazIJDnkpUgDghxvMgJAzpp2s
Q9SbxxcBeQnIvH88Cc2e4f8+Gjc9wJSOVAKSwYpHUr0QH7tk2YBRjqBfC5UctIzgpIOn058WLjs+
xXTyu7/s9Luu27TB7ysi0N0MGpOPVnLxRgfPCdUC5XfJhY0MpDePjJel+I1bb/TfS8NTwyCEAtI8
7vfHTHd+yDQOe2PF5c+9DjrVag+L0Tba+LtU8Sr9vURfGm4LmG4U6hSaK1QaeBtE6f3r3liteLR5
XigA2j/bkeubs5DRD88gfo7Aa33nWYgBhlXiOdpUxte6Xidba2nTPLctxHT+n2e46WLvVq6QuFUR
N7II3Bkw5eB+8zsx/UAhnIHgojoJIpwqeLULnyYztxNAzCbSkKF4QQrr5NVVnUMlDQM/QaUVK2as
uegYCVtxlVmF/hYobqKAT05tlqbB2THx97pTWnVZh2whVHBeJ/A7i8BvbbI6Vgoasa+dkuZPjz/O
udlOGvWmHMJTYcKZzDx0X0lMM7gE+VCrEanWwgDD70DkxVwTs4ijSBaPYbOXZBhkmLIyDIe3TfLd
74m9oJSmDPiFz5jCru/wuYHnv/L2p1jlek1WTXUHMaeCuA7IR2HEv4Taj6wd04Xz6ZzlET+rDCQA
KzDw606E3rGYCHXku/6hP0KbwQ6q+NxDvPckZ3Z78V6LAw9K93VAjmyn+ranDhbbob2i8ABNVlq4
FWiFi87lu8RrARzdmoPQe4WRVYL2P6ACrd5bSBZGMBlQd9VF5iG40/qX7D1qtOZSXCLnuV5yZsx1
WH4902TFZvwGu/0w6s4lUhE+JI2A3r8JNegzFkblzFf660KTVTIsi6AbeF/eF56OY0qKzyaG1rDY
ihAgF0uxGjOfzN3V/rUwRVmK9HR8pQTZUq6L97/FjJ10MDrDgysTtViSGT9+Pv5Wdbn/SGtqaIWW
Eo8BYnDSLTWcXOETnT/U5OMl+uvMTPPr6cZ7ubtW6w0DgGeY4KQCZLMjgHWVD8jwp8Rbjwf7wicP
tNvvKxWk7OmGksanCkEeRNENKDcQNx3wShpqLYUoB/FjZyfbJ7Tm+yLCggobjMkqSzY0U6oNvePk
UGuq1YBqhIQJUJDPUoGlI0AKD1eCUJu8O+w+Kt4oL9NrBNlzOXUtukvTYFcjvw7JR5fmV5kutrwv
2oLUKvhxTQk8ooA6NFmntd1arM5jqEFCIZ8L9jjfMx6/hzlPJCJaWJDRYVmXxGkxX8rZUE5bNCKb
WoGkDiFNJD6noDcLABFdhdSqYRKGryJzYKh4BeMFGXNcaTAdit3wyCiw7UAo7CqPb+u2bZ+s1ve3
Nf3o5CwaEoHDmbD3Y7OpGCWBZtfxs3XDskqHyIdaI6kWX0rXlp11igSFZgsOIYqKb35+IpnGtxfX
FUGHXLXUV06xulTJuhuVNgVTfAfORF6CGAobZMCsqlKyfV8nULLnDuKkjTwx/M6oItPLVPGVRb0/
Rqwkk8YG59eqny2sPHOGPfDROUgaGV7kyHT+LZgk8poemgYNqtr3cuevV75++jTNt5qFP091sc0f
003X/cLpaXZs/7kwyH6/R0ECUSHDSFCy8uK6h4cn1HkAbodd4q4WC0uzY/vuWpMdLhsVWUYPuBYw
qjlZjxAy1lNaGv71hfVs7rSG9ynCRMuM/anbv7+bRoZM4nrColkEsyoI945WWJ/ull0lys41QjRP
FzQLN+PoP5/r3QUnewc3wfZ9kMlYeX59xWGtVDIDIDIFmaOwN2PyiFVhp5jBbrPbsYp97Nexof60
ytHbllb5sn5+PHzmf9Y/zz+VCIl1w/Vdn4CGkdiM8BP0z7y3TpgtJ7jIMlj4emdlofeveyorIIEP
M5CAX5al432R0yq0Go0ACmR7dZF/I1/9DMmMWKLqZFdEtSaXL4xspPJr0YGzzD0HZ0b8DMGiIz2c
qemL3L7DMlpB6IcsoZpNcNqSFUl+zWJGk8f/SdeCDMCqLeLjilxLBE+Lwk0D12OOxAe04NJ2HYlX
KUMQBGaL8JRig0KDho0Qugxxan0Daj15yWX0l1ObCjpFLJAMm7SQE8MxkwBQx+6rZgesbd+2q05o
EIkpWV3poCmDkO/YpBGY4sbXDAEvwN2pbRMefPRnEGGTUiaHGIAheen6Ws+RWy41HlLKL64EMm0n
qpyQmGKBtRtHLQL7u1PgbCnoIyJXRsHEB/c5xx/eAgBqFH2D54YIG/Es1DHtCyWKPmtq3UeM0qSb
oLcFroQNVLaG8htMi4VZeAZBPtoQZMBI0ekaSQi/pwcnh1nfTTAvpforZMfv+/3INAy0kFdW3/i7
k8gpB1771BW1Um2VGrsnqx/XwJdNqLEkWS/c0ezIvrujKZBBBNsmEeJOOgbNE1gzY60wsAhlth7y
l5wrP1ziiCgDrQtteKmY98Vi5Zw8CTpsDv0c/AeMhslQp6PEd6OGIuOefctDf7uNPrfFitX3oQ3k
eKN80yvqgi9AxUhX5YNl69AibxrdLhQIBqjDDxafWlnapd1MIdMp6O99oUX++7fqw4Bm8yaUjlUM
JXIV6wLvQONJKYQFIRaSKUEyuQx+84jVhAD9sRbDwwn1CpGoTbIjnIjpURY4HSFqiMAcLiW/hb7n
8cR0s7/9c5cgG4BwgTYdDGS/71Jo2cjvnBLc2s5AIKaWSF95d0SsNojxGaKhWHCb1+Bf1xiHIkg9
HIzBF/zKdfORORA8tAf8H6gy5KgjPlIZyidA5l0KVOc9/hrweyi8+soMZZMgLoG+YJ8QcVbSGCRA
7BqI9EqGVmTam8RLUVrGYk4nmwx1YB9n+kFBQjWDaaBkTtAtL7QYbgfIB8/+T+W3LEupqwYJp0kX
LkSg6AiiKLtjV6x5TMwDVDZ8iYEN3xWVWUIVqkkSbjJksrY+NoLJAUx1rcs/HAAyveyHFjyTZXv4
rgNFLKFMjBGqMv7N459sriIHHBn2iLC8wHM+LX2WCdtkdBPK+0zeMt614AoFw4wi7+Psl8KhBhYY
B/8UgwKs8DYAQ5ZRN4fy/+8+pvIgmQoZ8GcKaSRZp8lPmKtFd8CkpQpo0yFZKdYBNA3CSLVaRCN8
t83CosrPKM/wImA6AaYGQepTlQFxOZHly1F5Wr0CcYR0vjHibnUOnlZjmrqpb5hC2cB/oVlIXNOQ
GYCRr2zeUBZ6/CrmdlL3NzKZgoSQDCBZVN0m5eB00OCJQKw63C9yen18oflJ5c8jM7fK0K+NVJzx
IQTSRyQpM46dcnaa6hH0gT30fUyLBVN0MahOkAbKzFFI9AJZd0AQ0KLJNyWS3oBQBHYBBySU35QQ
rOqFG3z8m2Cv+ns+iR1ZqPsO60GTI7N1JMwOCkm2PmaUohhMaGhOEuY/AbzYLMiRMv3c9SYAGRoi
xXwut6E4V+J1ijH2+MbmCqw8JmEEiRGoO6UpCRSefsI1cdDvKY5cSfqGmrWU8KcYWVU59eaxqwF6
zyWm4lyl7u6qAIP+fh0sWnaEjdEy65oXpwTLRzS6AlHzRaDKVapJGK0gcUAr2WKSR1iBykKgJPKO
WcKs7kJlvMSsmIkfHmErSH5CkQv9ttu/v/uCsgZ6jA5EzT0OYzImtz05xD+YMCC5yA7CpnnKlfY7
BJzXzi91YFKX1FGkPVRs9VePDLwEQaVK/bHw44yrzHQmvrupabM/psqsKsRAPCZUqHWFluLrkXN7
fDV1ZQ5iolGw70Nr15uLb2T2rCAAgIQDHwEIaTqm3JJpGa9BYQoUjw5ziPeE0QEVoQS0DrWP16wp
3TrvI3AXkVJvRBWh7UOekYXohWNv8DB99occ1een0kLc48K7mZtc7m5vuucrOcLEXMmLRwEo2bQH
cd4/yimi6pBbD2XAYezPh9hjVYgorKE+Q4ofNtaQXDfhSuQjJQBCiWui1ePbutFA//nJZJQpRq8v
VAmTzgE78EUpMgV15rdBvqqMWGlAWhBShVWhucIIR+yAt0dhWj8BKFvEiumjQYYCwOcG6Z4EaecK
r2wyRVcTHRvVZPt1pIyjhX+yAZuCVr55+zoGF1DfHt/4HKsCUoo/Nz7t6TOhQwYHKOYjlupkU6X7
Id9ShbQKwx8Z1ATfgY+41psKbzNHo725jsEZQFU4jWfHroAPYykj+8ZNmL5LkcaSDgYSUsGFScUy
CP2ay9OghOU7OLe9wu3DZ+G1WzV7wLhsuD/teEuQaOgZH9g6aqXZrOE9YNUPYT1Y36C+4Pi0OXia
pJnmoKaGGn+l52jnneIvuMTNwMxfnJNGKzsl10qt02ktWAe6jPDbFka1RssQ/QEzPrSHiOozjwsv
fDyUPHi6KYGTolxvaCoBTRKUpxA1x7PbGqTHGsF3XbShmxcmeILsCob6koZoj/UW6sEo38/ewVhM
R9y7BLD371m48OM6zvo+v9Am0qXBqUa3AqzgJ3HlbEJsSA0q07gKEr09dE/kFS8BWcgWPPXhTjZc
u1rHoYlqoL8VzODkqvTas/gDMesD+jvg5SjAx0S7/ol/BSHg3ItYXxHMZZRmu+NG7FezEtbBvlsj
wnMjGs1JREwwovUwJjrV3VeckusEiDVE0r7km3ZDr3EybVVu5WylF3GdHjw91WiL3oDlvK73/ZrZ
ByrSSvaVJp/7DTgvso/gU0FNvut9uC8/glW/S9/hCNu1O/kpaFVyiDqlfUpBL0Z7nD5TcN98SJYE
CsuarMbjT6my79yXZ8smolleRHwV6cuwuHOVxxf976fw54eYFjeduMgrpkAVkcqBgS9tkhR2Xgcr
hgUFvnc/pax/DnrwDqOU2bLxS9z0F4EDjTyUoQwcfhoim0xdKIw7rFgKCPidS8qdGzYrkZQbyo9W
AH7Di04rAKPoWdxqaSGuGBmO9LKjVKmJ1mHv64FXr0XGR7Lhmm+RbkpnGgG+vI/6ywDHapPTZp3m
egUKARtkmuCJX7Qf6kVEbV2vV+hK/oIp5mZwqRosBCVEUSHCWOuXAY7uQjaG7jmIAEzuubTRk5jb
GyJbojY64FCAtFExeGeG7zTr7QLaU5liraxyflrWRO4mUnjfi6LSIy8xR3gk2LQ4lzBmJbZaXciX
AbXPCm1+rnKQVAPNd1PvmhLQdsSzlrm4ZoKvpkS0KefBtaKOJk1UDFSeulCMqKVpcWh4ZCGymSp0
DoCUrBW4HNLTKHsUPFKvUuRvWrcBNlitS6yAaXHsnwg0wrUnG6xPIVWW2SNC/ZWItQZ39JM4ZPAe
m6l0okuNdeA0he3ndjN4Fg6pthETb8bb6FOiMVlo5DjfUmmkgNaRBZIu8qnW8pvOBY0N9pHYWdHO
mP6m1WyGfyyHVd71am5UbAVqW6amxERa0CZOjlLFqLJAbIdGaQl248wBkiCDTSJFBBuEPCF4mXTI
KALIK9ILl0qHNiOQ//a8Kq/aclcR+JPTExnrE5VjAOMADHADKKeEeror10cqbXcXIXmCQ1NtMu4c
I8WoSIjiDeGOT0ITsDXd40AxLuAwZoH8lsIuu5lOeF9YKuqNZ4h/hg68ETDaw6UEo/3vOUyOClGm
cqo9d0aAqX9QKitSpA3/JCrXRK0tRGCtFw2Fs1P33UUn21cSt33vyU57htMEsRmJ2mg56reUfiiu
KI8tHKPYx5cj02xSpiIZYCvoAQEcrLWiiyADcLXidFO6lFqwkZ4P0SsnVHae+YHSY9lzIzSfJW9Q
5JreBQwFY4qsDfjCaeyygwFN8Bz6bum/OPuuJceNbNsvQgS8eUXCkgRJ0FbxBVEW3nt8/V2o0Byx
2JxG3InRtEJSdyVMYuc2y4Ayo2xoYclk9+lME6Cuf16K9Ii0UiivhpI1RnGx30NVObDpadXJ7lAf
ZmGj+SvDLo+i1awVtnCqPiu0oLbCigqqQBZFxu/90Pt1lkLQrz9B88SM9QCIauB2yQhb8oWV5p31
x877d6XH81vxWY6d4LfmTuO2ry4Svu8AiPUWMcNLEbfLtZzTehYzRjxCCiAvjYkON0JPL93y0+1x
dyFzFXFXurRdl4NPiLZ2Vuspd/IiO4reKhoFiwINmEmbN0SIS/C9HIkorAuYhUfxDAYGBXh+Zmtj
LvSH0FLllawSCUjUUBO4ySk9AFsHDdrSzd1QD93U3L9eG3gXoogwrmCFbSCIVBzGE+pt4GkBF/ho
bpDFt5ZEOJ62su4u7OfgvXs0IktNAA1gCu0PlMnG6AHgPMPTmfckV0tfUVW9BRS0YeSWKN13IEfH
UslBJYTyaOWToT14Y6DlySEpymtpSCwsQlLX98oNPDlVhhVwAkO54e876/n3/u/jfDRy8gWPHzkR
nw8wxxKkYmAcrQ+0YFEDXNgkUS36lxSkDd9iUAUm31OP7C2DXDI0WvIKeCHa8SnoZfJv8IJ+ZQYn
YSOtCJfahPPM7Y/9j+oQUGS0mIFH+b3tsnoExzkfyvOwgarDJfjgSXRMJi1ZM2avYbeXEASuoJMr
2Kkx5lq7XsLdPNOEgiHUv5fwkMBypeIBeUPV51IXdoNB6wiLdqalOjw1Ggy0IuMLlZX6JcIEfXiP
vxQy7lvIXjO1qn9FhrL24WwEkVwT5hp4lZUWrca1YI9m5JZWruN0FnZQx+D2U6+yS8/v2fDr34uX
H3E8mFQJQhyE+GyDbNsPsHNVkADHsE8tPsbhHMMbigNphtYL5FAFA1fxcCWn75A9bhXRaGVqE4yx
EcxuiCK9YUoUScV3C3PsUfGN2puNJ6ptisO+8z7+vkGfTjfuL/3h/IOMUQrhfigeefRriykTRmaJ
X5ppdkGFi0BfdKUul6k1shWyF9gqVa0uo4j8Hy5DojGNxvwUTkE/MPW7rzuIU5Q2EFU9syQVCWxB
Ii2BsqjbWPKuPFZzFSFIerFwHD+drNwt+7Mr75aNa2EYOwp3n8F7JGRYLW05e2J8dYS5OyYtGajJ
cUoYhJS+XbU0TIJEzyjQj2ZyRLuhddIQqHFM8TM20hmpUZvSCoaGcEN4aprjAHw5KEgRuFVQ69Vy
n8lIP2uViOkXBW60OnQVSaN2LYA5pQTCji6swSdxqWPQ1hQLvdWnvTqJ5n+kmmCM/tN7vbtdQQ7T
1I8m5rR2tJlzkJtqDMSXbIHCv9SEeBZT7tb6GfTdrZV6UkoPCVDS6GwTGtzpAnqI3iVSriDXlgzE
eOoL4holLy38LG1AYgWhVRxfmB88nKF1oxR9JFDdrLQKbDhGNiVr1JTK8no2qRyvCkuKTc9I7vz9
kvOxfn+vIlumTd/kZ+UYbl8g5HqG0p8ZObSVfHUGPAtfmDV20Ta5CjcAqd+Lq7/J943DI4W3xXXg
eIel8/IZ2+n+mqSHmC72Vd9Q6QDQf9nYNAcfNsjjBKQ0qxQFwxyb0HytyiuNah54QBIo+76EORFK
iSRa6E88Q5DdPR/pIbiLSSHBYQbXEvM1zNm/Qu7Kzg1Yce7XTyorrfIlQIbwLCZL0BcEzoiGOKbw
ENi6UmjkSUL3jmlVQB0lDQHMufWHm7d6Z06AR6zsAa1OGTzFSOusDOqd6JdIHvmojetYad23qF7x
PUvGBr3Q0baO1CvQEzg+3Mz5pj5rCIJGWgBRFi1QrYlS+UPw9TkdFwLj087Z3X08ImGjQE6VHlx9
nC2cW0rIIFKJcLUfqVSBoQOas3K/V9oUkogfMAI7zRG8oDpZ5cverHLK4gCCpOvQyuMWMnWTeEwL
Tlck9BG0pDEzoKJlU46stvWv4RDZwovidbqirMZKNDimNng/14r+6iUNiKbAUXKXAoKYYEhVfaSn
9UUEvzQoC8AFBmsSGLfph00Elx1OAju7B1QgvDa4hDGHAa7i6R6EyadqFzFoLseQrQbdOK5WlP/h
SxKGx63h+2dBuYjl2mMhsEUB9uZ95E2lZd1KZmPHzzsLrG8QjY8lDTMi5Tr2isEjGQRY4cC0vAk/
100oTVZWeqCwOvz0VkNaYoDM/nhR6MxIeZSwUKxiQd/2IcXclGjGoOuIvrOfqKz3FgQ7biZCctuy
dCqQVmENkEI+Kr7QnRn7N55p1ALiC/n4lfASwduBtS+U2IRoVUTBmZNcCulw3nNmgu50lg7bFhCy
DkPLDLGnKzHDoiZnUCo7YoRdpyRrtE3fSnj/lWF8oODsVVMQwIsYHQDyFaoOD5+qVwD/CIbiXAJk
pULm80RIdLplNlkZWhJU0OS8M8bkXGSKWWfhaphYbZJ7XXGSjP+Y/M6WfUrNILUpKqmWgf4rZ3bP
teew409Jyu/rjIPAxmdA0waXs5qYOnHVEEY5LOzpZ1WOzDAsL0H8kwVm6He4BKCCCwTRB7jbKOz3
QBNtUfM2vQb3NDNwlmxbf8YHj9nt/XIPkaAASqfIhRJ99pf2covX7yXB49QocrIH+2Tur4NMNupg
HkPDxwg10qFmRx8WjqX5nv5yEY/iD0qVRDy4U3As4laYXiKboDp9MeotrfIAMc25MvXZRpZcQN18
eo06FtU5my5AKp4OGBRMnsHyYuE3+phHeI3UJUiC6jPAmNBtrQDDX7N6DmfRj9RJQHPmCEgyekaW
/EN+av7Hx3i38mNWMcEtrhHAuHZTleIh0EcGdgNrPkBxoL1awvXQgsWk6EJqct/t01u0a9ZZoffc
lqFJW2qNoFKihrGgWX3Hdnia+wmRXhC+N/pM5a2xIb6on5ee13y+/XHVmEfCYQ2TWeaxO597HQYD
fddtQpgD+lrHquIXzWsdzINbG06FbULaQJvgCGpB70moFtgUP5ItD+tDMpTB4I8GRpF55PYmcVH3
QV+0m2w0aOFFrBorkwLC5+uaBRYEvoAsZMydHD6J6P13t1HcgtU2je/D+D5xlpCvaHmDNq0JU1x4
n1KQbIMzTifDWHHaoIKW44+2UPl+XXWc6tE4V1F/NSD1WNXIklr8AJy310J6XwJ4yZR7379APJOp
eA3nhAclHwpWPFGgy+KtYjZt9BJgCMDogPumUFIM+CNELju0Ozrviw7LpdrjSXZy/3Qes5OC9sMM
0AbZjSOgWSCcwEF1o815reogcF5PJsdmaPKKcJqWzbRyo6mzcGRF0XcwunnNkGyMT0nsffXlkqUF
fAn/3DoYG0N5DCp1UH/4kQu5Sy1j2Qe5KEnLPQxI8b935xKrx9W3Ry6zJuclIpw6Cw8MmqIiuVNv
kjqTD6CFqQ3apPHk1s/MQfj61CTRgBAH1XywY19l9ZqIhCUcGEetLh0FKGuDf1UhL8dZbYq6TDw9
IcjZYY4zi86gy66zmOp46rkgEIlQXbJC7CxUGrs2mv/l5WWNwhWOSrmKzxOCoYatGQ543PCvAUwP
lY+VOedEh7DmwSMZYfGzPzOy/oTYzPozVtNtYyRQO1uP+AVeBBhVo25WKWjhTQAnB0Zi3OJViQYA
SFI6/cWsp3V3jTIMsgo7sKcPJlT9tXhRdt0G5y6nce+ANelwQzMk0KobiNacILAIY5raDPXaHNb+
ynezY2OFMH/mNXhaUY6gTxCVDbbpptE78tGpkl5qsxYtY6Y2QvfF00K9sxRd1Ko1S6mxO61hSbCG
yWiKnwJAmTdXzu0tTfTWyXa9OW2y/QzWEwzBAJEcXYAZqovMF68CQmCa8NPsmOVwc9hPpnqK/463
oDafvC4Z8z+FPx7OifoVE1gEm7lZmuMZ+UymMVqAswy2uNI6XHsr1DwWyrpZoBP0shNGXFARZIxR
T7cF/o4URm3wd9kcV8zOu3kOqKWr0R3BPMKJeKZXlY0fgR/V7KQrWAktJnsUwZQwdcdz8KHQaukT
jALx16Caam/QRntKLHmdoJABKeu13VAuphcrgEvXtO0ZHeHVK2v7pqTXBmy/4M4BGRqguXaYc7Rw
mhRgnK0CqptgBoU2L3TZZVXBKJHfVVb7kiIlUeEPVsekxm/4Kj9Lb/ZZaDvV+wgDfQpIkGpTr6Wf
FMYtNeoZwqA7umlWlR6iHYTBsS3vPoaVcJtyvbDq12KWKc3xbwYdWlNIOr4R/1fTOVgn1rgBwQ6b
bSLlSTAD/DPmnZcSe6BS81O2Ul6V/YxsBPjtEF5HV9oEmN6318CF3lt5zPTOzJx0x8dkAK/qGB6l
PWeDL3cIDXbNWoAAmK3Fb/Gh7ZoX3smtwB4BCcjX3QzPlNBWa9fKKbcSZwT0vlyPVqoJhLVCfBYZ
OQPBe8qRdVq0mWDiqfnG/P92za4p+8iqmdur0Ac4kq/ZawmDH3LZ3dbfF5wt6JjLRNA+Qy3GjBw/
cv5cY9QtiV6RHkMViIvrklppMhkxMIcP2gtjK5tYdeeF4ZQOv56ZDRbpR/2VVj8v3641WuT8/Q0Q
7hEVkfX5omE+g8v+YY7B5Pg7weEfq+eZKozL1CJiuZgrqhTQBQvp5JNK71eIfEgn62LguMqH+jSz
o4wBwu/g9M9jHMgw5vhcCkvcSE5v99YSEfxZHnS/svzQavA9nxs50PpdKkDxKH7FTHOaUqBAvKLZ
pfWt7nkVstgAq3DaSOVkDFIrwsSk3it8rLdeeUjpapcmcqB6kbLwXJ7lvQIPMW4esxMo1DyifkKW
7Ri6KllIp79oDqXudkB79gSWroiGX+3rtXyJ+/W+N0YDH+52ZZWWTCQMiTstQjlbb/+nN3V3RY9A
HwjnFyEa7wpO2mPIG2XFH7nM6YLqVMqVOjGB6SkrAU03iq/sIGVMOnhD6adCYfDUAlhWswrxogVD
pWe6IAIIunPHiMEJ+9NJuTtic+gyTkWY97N/qp/pzItcftYIsr1eptuoQcNOLUY9QzzpDa89NvwJ
sN0jJIIX9vGTsgjAGFGGDRsNqOcjkq7r26rzwhbiUR2OW30uuKEVa3mYYofCSLp85VcY3cO6mREF
0PyabcEL5t8v4llHFFWIhF48+mey+NOOuHsYVRYmYRJHLYA6gN9q7LZAZrErZ4hOTrwGnHjV23yI
WrSDVQNpdJgvxXv5g4ZZBZQ5kXAEpNaZo3SibCQJdmCC0aS3+xSl1d+v9FlidHehjwWVpFRTPvYN
yMctkaCcY6bUIQIaFGkDcAcLY7FnAh4C3ANZIG9g4wZmwu+SdUooAAlA1t0ACRYIuiIjh6gHTAlJ
1hrSSChM8xm1gNf8UnPxGazzbmnIm/1eWpCxOWO5UlygYaHZrEDuEowpIF4T6FvIMI7g7OF/UUTF
ojPiGFJN0Nl4qJklryyZjq7z87RpNvUqsCFxa6RHFhrenkPr1U6BzBlYeaSBfck5d8CaGdaNHrlw
uduD1ghyuAl1fvixpPZ3VKrtelzjFA0OlUO9LpGJ/8vb+fdq5xPibtNSTd/WdCv0p54gh8EY/0TB
rIK1ARygLWlh4/2XF/LPagrNPsylwYeXPUrsYF05gDF0gHpCKsM2HkEhpkwaj8fPtLBfsth7Utr/
+0aw6sNZM1FhTFPVqLgp7KTBTsgOYFfF7cIoS55302OpKIJmAtAjhv2oPH4/Sqb3mH4MqehcXuTv
eIXvmSfVR2gFsHunSAzeEo5XoVfztfKJjGoDaA5UQs0CmQhljYkN+qwVbvh9uvLs6ugBNkpjpGnG
JyRFNmfR59wE2MlHMt0hy8GgxMFE0zNG5IIXBpV4iC/KkUw4aoCAj5Qi+uK31L44C5/IRwxmH+58
DPBGwydgDd6ws3halY0CCl4n+l3Y1wt6HE+31t3zeCTt8kOYln05P/Ya2GZ5r4CVGcTE8y2QqsLW
nYq3YDorsZ6dAeD6e4h7ml+IEAsVGVYEYfbxK/TFJIBk1YDDb/Xi3HYob1SYLjCmulnB6Mxy/5d5
GBiM/y748CHBd0LIpiaXoYKsJ8DCtECIOVQmaJSIkt+DWDDMvti1hIxZWnHSyp8gu7uKBxsTOxbY
OnbQR+obUyZgdQuzEoW1B/RYOJarSBj1WsZIF6quHQQTuQzu7Ss/c8cIJZN0q9g1/uqGlUShx0Ad
EvpF6RZO2Gef0L93B1WO33s7kWMhr6HM6g7+LSh1CH2BANgs2RstrfJ4VFRiQfM9rbidT2s0h53p
wY8blV308vft8ewEvL+dhxjdlUFU1AIWwgkIErWfXDCvBeQy9uHGCBPMy9+XY+YI80dogPo5h3RL
gAj7w+aIxSygvQT4rArZSUliEM8KHSE2gCfVIi7r+c39ZzGYsj28K68P/SIFZB3yoYCCId/RbgMQ
YQK89rDsBijwLTbOAVzWhU9+YeUfPtndYcKJMlXLsHxw+/7G8sdakUka60m+HSJHgYrqIr9v4cGK
j+DoQegF2Wcnxc0hqAJEYwk5T+B8GMiKviv5llI2deLIh0JaOsqeUSVgTQu0KBpgoBIpj4eKPwV0
WwnMaTR70hgvjvN+Oh0OzRqa7+osPayTSLWI6y6cofPb+2Mr/d+63CNCvexoZoTNtQJOJal6k0Pt
j4Qm5M+Nd1jYtc/MiQQ0qfGlybwCbsw8qL57nxEbVEUPwu6ZAer5xd+OJaw+ZmoiarZuU14bLUd+
grQfikuFGtg8QXsIflfEPyDN7gzmyLyW2xhqgBNpThxw0y848pIUqUYGjxdgmBNQbNXxa8JEEPyR
dWF3iQEaITj8fLFN9dAqze4aAucOoX9LMXlbutXwz+HBTUEzDN1o3bcnHQQhi/muSGtz370BgtN1
FkdXPSO1eZ23e6PY0qfp0gMS+AncNglXogYKYXWAjgD4lJ9lBbHRgXArcRcaAP5b2RXqKafAMsuV
bzJQgP2sHJ9IJpgu3UrYllpijoZo1RrGgqTa0jZye/g7w9EuLtQQon/Td3yK9HDPqsIZgz+t1BjC
rnuLgyClAPcCNH+A0p27Du0n5SYXttQwQMZ/xARreh0X3iT3pIv+60U+bFZPGCAmUVbsiXUEoPl5
E7pg6k1IyS054b3ujAmEjJSYmbXB1E2ljdcZQqm1mxoU+JVokYWp9tNEUALVH6NtFnTFR8JVVuQs
iMEIiB0CIjCjaHYxsEHwF1scz0LSvwv9IS7QSUwxVkIC74nmwGSuGG2zDAD/cGYUsOxbHCxlHvyz
NBDky1mfFAvDAOj3R8MHfialXcGewu8Cbj8S1G2DUwSQbIHvY1eS06FTzY3so1tavsAkCQ592H2Y
aUjblLCgaKeNtldJoKIVpIA0S1lMj65xQgQ0epdM4p5JdwizNSSDrxsYNvnhsJgZpCwfIYCWA0uC
ELaQwS6QgUvvIkOqks0Acn6cr5gMJnwimpjA8cQY3AJzZvBFb9LDuRHbw+DnR79zBSjAdQzosgqs
t3AbE2Ny2UVoLz4La3b8mDFijQSMJLQCW5/WfbCFBb2WYGY4BoQtgPKuM01RWL1j1rV0HMsjMNgs
5gRB+PX34AbXxCeBFO5cgApCf3gGjv5+T9KYlhkdgusfbOApOaBZHm1kE8ykm7wCaMvpLG4L4QDu
nVlnlncMtHI7oO+ODudF2iDJv0LrFWq7/Db8ji+l2RJxm9n4A80mgf1lqrUH9k00JQuMAsQcaMCH
bq21e0Uf1tERojKQYYFrg8NrcgTyCP8R2iKKYqDNVWEr22AqpKtyNeCzEK3sUGu5kVIaBTkOtdmV
59gdrqmb7ahD6OLPS4dsi1byrVhVhyknzRd9LZDsQovgiPkLGulwjk+d0QjQZ/V2jEXpks5qjYn9
5aH32dz6lwrWn8GOfU0uIABdGrPTGxfygSIcOusTjcSSR7Dr7QBG6IHVatN1ZrzlNnPpSlhuQi5y
xAHwjf2jNY6MLT0aU6L2FnXE0M6QsYHzCwB8K85M9zH5yDXgGmD/WCLklQb9nq6ZhNRHTo93khZs
YAg5Gb7l6fFLDjgjA10VAILynQfAFRz8qtWADtMxcCHE6S9M/J6dr3fbQpw/77szj2LStGB4T3El
7lKJDpwnESzA0RyDhYV+hDYeT3LIeCmQ45ydRR4Z5hMDJSoPIPFzjcdXw6cotmgciqPJViAXRrYc
ECSLK2Yd3iRaBQwKFVuvTlbsQiP7U3z1zXCDk8eUTAUQHW049xaPZOAdveJApfawmOwhXMLpPZCn
ibkEO30ewv+9/EdrnzEV067rK89N+ZRAcnbqL7EATXyYHWBEDxvXklkoQn4+yccnBjgCENY05EsR
tn6/m76AemngTeVZjoFG01nfaZqVUAPrYScnD7L5mKFgJ4NfeJNb1UcfAz53EPzzzS4z8/2AwUTi
iAt1P+DdTyLJ3WX9NAbvtoyQVA2NS/bcRqpVjhsgE0KTPFTMdBY1QegTYwY9WYiXgMLcwQeK/mTD
ivCD0/JQP7DiCQiWcBbCl+RGr8Ryy2KUCkNNtVHE96jr7SkfDI9+Z2LRjmEvqnjoacLlhXKGCQAt
WLlLGezItkBHlGhzyYBe9qUWsqd2wM/PAeYTaa3IZaegxHVJdcSfaleaATlqyBoFtW4lgNLBlqBw
A5AL4JjM6GsZ6gtwrBKDT1wpkr5xHGypBjgPwvgdUFISHnVv+si1obtpybDj432L9TGCA4JGoc6c
0lic91IFiU55aymsrN77ALJMhZZuyuQqBGHsPIbGHH/wkAe2+cc0cFrCfwc5apZhPz8ETNXVvHVY
zNGr7q2YmR4cbbdytysAqApTqNemUMNv3oSBvQwCBqpAJg3DYCcxmHy5tE4/gJ78Vgr88GlSvZrS
hREOgqwrBphXwbg3Y/dx2IDmjdugWUjT6BAiyaBdxec0iSBjlaCIAhQIJe/cO/Y6KPXvxuANh4eB
yDBBoMNLXY5LdQp/PBpaGNfCT1xpVG4qLQG7k4fcfx4zTt9Eul/FaylJ7b7S0fGMoJzNxrwj8MhH
qysXtLZcUJskHjQ+K6y+4ghbO2M34LQcjL8fgE/bM/LcrIIpAlQ+f87Hu12bcWE/1CEPIWCZTJub
gvvo9QhlqQBdihVgCOjKZQj10unvCz/LyO7W/Ykrd+umEgVBEynrN/BBAN8wJNJ7A5JVP6+XTwvV
0k859EfI+PcufwrIu9X4chyykQ77jZDDOYzRYOSgAHAxSD6IniTKTnwXQ8vETlrxfRLecPMz1wHO
OTDMoTEVH5EZRPjGwCQYGr3AEHHqOwuMaQ9VSKUJrBOUnyKSe3op2D1BAUPA+P/ezw9K8+7Kqz7M
J07wEFVAvwN3FPlZRclInxQoA7xxY6b6HlgZqK9BmFV4nPUUEuiwgjkVGihfoN3VKKNqVi8EOKq1
5t/f4rNj8v7q5rd8d3V+HABNmFPIHgZdqXVI04Dq0wAhsChY/SxPu1tJfOgZM30Nr5AAz8Gje42G
ZSdaNSBm6mzmayx3QPHrUfNnC64mwJHo3SCD9XlUlTXeNpAvFXv8+60/I3bBZ5CDHACHNyQ+4mOr
AsM4jA67f1T4ZgRQBhjl7O9BCesssTkeFugLvZVnh8zdohL3+4FPSgQWD8RmXeh0sYMLiBrVvMsA
BPz95oRn2w49bLhnMbyCY/ahVSU3HtPKUeS5rVjrILfBQ7chNOsUnLDNYXSt1b7bRbRZeTyZq6ca
/NhygIooQniJ/cnWmKfTcGAtZlvBHmI3CahD0I8A96aCCkHZwMlsK6RgU3LRqolWHeRGQ2nFt+2W
xhFUAo6QIaMQJACbenjHQdQg6t8q38NhV0NvHoKLAWNAvUTgtvAJt+K2P87vmUKrSQIR1+uMphL0
vz8W9klVBxI+KlUMLVApPRasQH4DPdz35bnX27cdr1c2hP9u0xWYKvw1bT0oBaiDA9fTK9AM6CE4
SISAS1iICk+C591lQIDw9y5oOrDnxgDlLOS02PAbo4wa08PwoATfGGg04VKdPu+qh/A5W2xA+wL+
IyLGd7/Xo2txFDkPW12oVxkDHosg6h2sKwtzGCHmde6mXZGw6lvDWGJu//2Z/9zM4+IMi9oMjXVJ
+qM25Vq4WfpVkJ8LO/+GfqWZf/m8Kr+KJ2VVnQPAngBgev37oj/5/V8WVR7CDVd4PrTg2uDMl0at
Nxt+Ves0EC+5Gl5KnP83ZYfUs6/g5gsJKy2YNBGbHGrTwXY4QPqpuDbRCcRuCINi94qh1lg+gEnI
2lKXOjAYOkZmj4aQuKlfxR0XW+B3XMbT5OQQvrjI7+N7kpNgBd/DmNX9Y72Gn4ggXWLmzLR28uVt
lyhYz6gtmJL85zHjdf9+x0qW8SGk4ygXaPZxRMbMrSTPnodyVLeakzA2dMfRhO0vdKyEONX42ANM
5ztN3UUS5U/s/OPxo90IDwQeIjSPs+m8rqUuYoL0TLvIcTV/C1SKDYdHkl8ooLPaA6QLALYbZ61v
9O509AUlVQZMjggHaDa8lkBCq+wLajf82r76p/oDOpIoQiNCbZg99SnCnxq4HBS5QOcJnx4BXggU
6YUw+uR4BBrin9tAcvXwnaZNKSR+LSGKorWYHZJgFyYkQMnPiQuR6cnxCGU2IBxhDcQBf/DQ2iu8
oU+Ciadmh0UuQ4cBrKhx1dGAozAGhmt//zyeNNwldIPn8Sb6QrP/yu/NMsVKEgQy05+ApLIhfbJV
SG30Bjo0iHZL84RnpdXv5ebnfJdmFCUS6DCVw30+7FqYZUna9IIpfufd2FsKB3sZZ5LJtaR8w64t
ZQ3t6QB1sai+4PiYoElXgzqBjgU4Ox5pwAYEwkI4CBxBmcLQey70SN0cyv7MJUY9oaldffYg+rf5
d5AavbQGFwEey7XDJBuvNiR+Aw2DFiPdCmgJEqELnWxqFG+QM8RSAPllk4Hfx+ogmkSvmCyBjJrZ
nMGHJL+l59IZswOytZZSQ38lQVbKR+igtkq1hlIF+q6vyqgN2JyFys2WjThGtlBv+WAhyAGbuBKz
RC2v9aw5SGgrihpX76dRy97T8/gpmOJLJ8Jg1+GPo/cmpToUPcAOCjXotox2xEMVDFqq1LZgHb92
wtpNMcF7C2E3Bj+xul/nLUkyU+rBcZj2FIvqiifUCu0mdgX4QVJ/DggI0jUb9F6wG+rSyJuJNfhu
K9cwZUHlg55DYtZQ1xA09toC1JnbIyCJlMpBi4SyeiDYmDUNt3hOZQpV4hZS/T8/uV9b5TFyxFwO
Bwy8UNentl4C6hoOZe89SvSgW/gIllZ6yH2HDhVEkCFFoiEZIwSkqnZ+wOOVdWq/1KB9Yv413xbw
JJDaZv/8vtlylKeok6E67xg/ev6RyqgnqFcezFK7AuO52WaHbaqBgkFp/XoOZUuux+iv4DP7HZV/
X8RD8pl7EihRXkGdOPVFNJ2bYNzAQTs4HQDG0ge1ywGa3hk8RptQ2Ws2t9n/5AuO8i2noglZI9Q6
X4fD6f1kTxBLBtwa5JGDRNTX1y3hN8dQ6y1yje19RwoIV1wnshkwEeAc3dyeCeCokNjfm6Yuq6x2
7m4WhAwS8klBv9XinUv+rmjHEV5fZIbLWLR6tBTNugwL/br/Evr+8ybEx5geDjLEQ8bMcwsfZsQd
YSnLptgdq6hdr1XSum3cgr3m08ffQ67wZ+p5//CR/v2OgZNXAEJFzetmu0KKnDKD1Bg+K0oEdUP2
1QKStZWP5k07rCfYB3JZbET8gefcEFMGaLNX6dkrWjtWPKuE9EliiOgjw7pYHXwWhvEUpAivxfSh
EAEyjbJ07tvQjDlYmIaNMYBmIHDulCVqyvmG0r1yCnAoPZSaS0prRiT/uaKPLehkKavmmdsOuw78
nEi+gHxnxIV0iBT0PQJh4YR9MoCVoCxGwxSPAdKKf6wL4cZUFm3I9jvlgzsGr72b30Tdt8ZzvUUP
vUdSxv3kZT3YLRBRRUMeUDrllTb978TO9d76/29s/Lqgx4lwlDQjPwBn6WbRre44gBdeIHDOM1fk
5xHsHJeVs/+s1QCpkwALhegvnoTy8FlGg8QXVS9Em6SyZrXHwvQnWg2nM3wd0BAjTXP2JSdI3/++
I58UwPfrMvRDAMQosQ6KrMBQDbKtodlBtKfo0SupOitiXmFtwCo3Pii1nq2XaoI/0515aVCTUQ7M
FssPBUnkyU0X8XACpqwXBxD/zPBVW72+DphnnI9LHi7cn/XPr+UejQ/5zIdEI49vj5+gTs5birCC
liraDlxn9IpO46HLucniwC7ASJ6butGel3ctBwRAxLWwQofwdQW5xrk1o4FpyUJLTaWF707IwMkJ
DOjXht0ZI1nenLxh4Rt5FrYV7A1+5i+hW/FQy49163myME07j1lloYnWIhpb2VJO+EQjEQ/p32Ue
c0JvovIK8kM0kI3mwGzYdB1OFvKyqlM7qHNNhNsMa5o15Gjd+a9ds/dau6asgXe4ftMiWPWaUADT
BALamomtcgd/oSSwAoCaIPmRG8K+AQ2Bg3iUQ9ULWcO8VR9Ptvtrfyh+6jga2WHMB3BZ3/6xQ6PU
GpyL6IYCCL7uC5/OnI7/9/XQUf4dzAV0VDo/qEFsl0FxJSHnZICnwv+WMple66HHJ4Nok0PzYGEv
CH+S+yWoaTAy2K0YgwNB8nvlcvQFYDkUz52mfT4CH71nPAc9FOgs8N4R55nUb4NWnzHBmdryrl8b
ARSx8JuiYF9NotGXN6UTjbHyYTYvADms9XSPVE4HGiPvSRnowOlTdKul5WqWYGqguTKaQvQ1xFrV
fEyIwP4hqC6FtBU6mHJmrOrNZ4+JX2EZ0iA1XmqiPqGyw1pWQZnCwSJT5B8Bp2xfD3U20dNOCDB/
j17bXgvQ6C5wWKpAqftfnnyBOFCYgKdtyNMqvwGOx0dmDW3FeFuOKyUi9GsDT4935v8Rdp7LrWLr
1r4iqsjhL1EoWdHpD2X3skEECQEiXf334FN1jpeXP7t2Ve/dvXuJNJnM+b5jPGPXR16Bc+YdSkrE
bq6muIqRh3aTiUdvoEFjm+khN5cZ+BduzBM9MOqS2UNNOtAJTCAFgZnRzWKC9S5+GhiA2tXg+vrz
CPtmgvx8xR8v66cd0yCI8dh1DDDEtXwTKMzSlaOAVhLq95u2+5tiiaHJsClR3nN/TeXL9ixursb1
0hTjnUI3WfSNeBHrvmy6NdE9SH4Kp97SQjIeLlKoRa70ChGlQmmDPSoL9G5GK+gcmpnfF17v9LbZ
2YUwE4bdcPHjDEjeYyrPrGIxGigKgjPNX31KKDoJ7tSoGez+KAuOGLFRWZ6k9Rkuojknf65NaeEs
dCQXbUgjC05nckO5cJmrBahnV5a87nTXGEuz+a0T+M0r9vl2aF++x1e17+QEnR+wBuCCzQ6l962f
41Nhhp4w953xBtD45+f9DfHb0DQJ3wHSQiT2/ywPM2tQrJR+SoZZqD9WlGuVq/e/oPUSJVRnm/Xi
BGtd3xGeUv2WjIUj5t9Z7fM5fC0TnntF7EuzEiCW7JRCs6lOxng/qpbdoHIv0OZPz74kvJrDlQXD
KRTK7aA9xkNtZ+V/HdtWKpexdQ1guiw6k4cF/ZCWpjo+9zXyBMiK9XsTHROqYmccEgysqTtKpxI5
N+2RqFjoEENVvnLtnGCBiS0tq6tGWyMw7oA2NriJKqRnKU3Dc3Yv16/YAVTqtPL8rDAaL+tWaCg5
vw7alvYCQiELlOKpeOPDo1aVG1GQhqUgXaktnRemHGB+1O7AQjinfqWAzYpu26IVfb3N3V6JbL17
wcRvj1Zmn8+ozrr/RIvQootzLu7knCZiTheKdAZwsoNw8vocOk6zISeYpqzViqtyXzS9oxeZr1lg
R2vnBAanEF91ulE3HePZyAUkjkJBSZ6dzxeAqVfm59HPR9Wv2rMTd/maFuzUPm2iwotOik06rH1j
9h3XPKT4truCJCK442ZAAO7oEgOK4nSu2WxSLwO31Pr3hPIlGAi5ERalH3cvqWj5IqifflijqKet
fX0dm7ObnVcTk1uh0p9ZNA3xlfbxzbvQEmlRsgBRraTen55Yrr9ehxfaVxAb3Bs3zNJWAo2D6kJN
mTZnwVnwMNN4LcHL75PB7XKAlOZbzu9WfeJmC1Seo7bKkZRb6aPVq854RVan5FupP62vZu9LKCI1
CGVZPE+GKNAyegoXHb0AICFM7VnqmzRnb1cUZ+kDP1WQSJlTnhUQT7S44Seyf1IMzomSZ0X5A1RH
qmSELexE2JHXy3lJiEVvNgiUk5lYgO+buEfWAoSld1Mv81Z5OUdqb9/1MD7PZTmLMt1PkcdMHY2Y
1VcJ4UIr96YgHTLRYMyENWObJnTAExNZdajWvakSz4EFAPzm9BDoqnucbUSs0kApJaelfzaeY3k1
ZUScjsWUXq+dN22FXIcyzRhRk44IilSKzYU44k6qlnJ0W5JCjei+E7Q5XEIyltgt0bUYKTrpFzo5
PPSChxFL9bwysAkLIrSNuQhmpjRjtrenGU1qUrQSA4aw3tdBhSWVj/0N/3fkpBpRrhGkay00q5V4
m3exNmuQEF2lP7q2qylcFVxOWuheZhDrggCofVdrx4L+Xow57YVVL4cGDX3dLa3t7bQQ4n4jFfMS
bwgGIj87XcNyvLm3h5K5wWSPcympL1UjCoJZeXEtMUc0QZ1qPsjv5vmZj1480MPn/p3aaZOONJSZ
sTrPeZMiPiFMJW1d3k05L5b8zLxA/1DVVlrrCVlwo/alGX6T8o5nd1Je+bw21/4e3eAVxIjQrc6m
FhoI+ERwW9U0UjLTPWmVq0YvOgsjNbHCCY5yIjdJ4EswlJeFWTEVC5OC/qzgzcsk2zIuCD8ER+/X
eozi8ryrbjreJPpZ/JnOfFHbKBCQR523hAHOxRO6pBdYdDbqZjaENvQtTy/kA3GkUG3uz/V9qQuL
S7WqI/Cw8PJ1xi6AAJeOJmLsdWU9aCKK+uJVItUzEo7DCKDSeE4Mi2Xv/sqEIUiDn/NSqFK8jGlu
sRWzuWOWcgpqGnhSz4SmmDiSX4q+svUE3nCqA6kBuefp8csACKFAIHxiOpMh8AltzRvjZ8pOAxJg
JIebtZuqjF0Pu6Yz7vsTrkHRHq/XO+PyopZ7bnKevUnAagzUbrJS+Xnbz7pLsyyv9AOhVBSUP2+i
GgoF9W5z2ynAY/NyaakPlEVyqZxBA2348vf3mQWuKLXcJvMuabuzToB5KUQaWUo02h8+FRbPgZc4
GxTvqrR2er74VQTfAQBMNR4rQs4r3Fuy5OoVVmVHNrZWjFWfkzCZ0Q1RCStiEivQZrXJrCLMG6Q0
YLooFdkURBr9EabNeHuJOE6rx07KDT0bFQv/9cRvIk1kjBOItOosT95V2XCVJJ+BN5n+lShaFeLF
UTONZc3JNuo7k4yilFmGYoz0ntNGLfeZci+Jz3nxSkfarhKSE3j+bS4vSuA4OW519RQ0zUC22kts
spBK/st0vF7ENakwTtQrgiMKIjFRhJrE9egzi3fYYslqJgSs6asIpY5JbuTPqxb1m401Ob3s31VJ
lFTxA6b5aZkq8fmLYFtBKM3tk93PslXqGlD1E4QEoUGJ8zSHkOLeZpo7OFTmYcdfdocgTtz0RfYh
/7mnpeWVot0uNll4xkl5drDgusTMgUv4zd3zjdiNRRYqWbyuNEFJpP178ySdumJEyNcdBmcVBZYH
QDHCKP6rqG6q5X3ZHv51nC+bNGj+yflUg4fR7Nu9ItuH0QWi6t3c5CU7VPMMGMRvuLMP1dxPx/xS
zTnnWtRZl6ymCkHUVo41ZE67ZMbXy9xg4HdqJP/z6+bqX9wcMqQ4i2L7vlnez8ff7MTfFNY/X730
pbhTy7dEaC90m2u+db0CkWkqqbCUbW7+f6NOxOK+QIsKB4FP0uiBnrkVq/q3NJDfbsjXlloGrbZs
MlpqGZScSdfAEpPa2okXQ9BG71TANGi9zsrCCHmN1NA4MZ7SBpcLuU3N0bTuOu3uNOz6dCFEO1HB
IsCSzNRumAD/+/k9+qbC8/mOfVWFGGdDR+uiIXuU52n1gEiNxaLW/7LH+K7C89dhphL1p7dVi6pS
iRoOgwzQiFninXYf92aYs78ZWPvqV3da1qSTCELzaECmgC4mlY6Fhz9XVGe40ztgJwT+nDQIOmd3
ak9e2nmXqJ7VUMxmFy6mD4V4ZhP9ON0vdXi1WMJ1iEvj0+LXvesvY+0rukaz1KGPM5NK+LjGnIh6
SW3ASwWUIX5+ROa3RzIVcZIx0KP9KrRThEaNqxQ+a+MTdRQO3p2JWlwKK7d/pEo8yx2A/tyMk1OF
hi89XOkk2YPXhIgh/UcxGP1iVqE/110AjIF6iNzMG0OWDZOjsfEkOijdvsY+4xAqhOHrRiU8cids
CFsIuuCGQ30l9QJxI9zL+6v7MXV59bJyhgfR9ON9Oq8CUshwLoKgwJx/8o3wFyHJL/fgQ17zaQB1
QlNJVZzF08bjlHOTZ708R7f1a2ALmsvvplAaZkRRi2C2PuQOnw4FKFcfbhf85kPkIfgTA1Mc3Iw9
sNWve6tlmSj4o3VX925FgbJAiGTVC4KZygaeUhpEgPajJ62ZCfitE1eot0Pn5BifyjdWUOVt0V7v
NO1kTwSo3lXk15LlAJ5bmbGKSwr+iuG15jwnbAVh5TA65zjIWnq110ezvYfLZBo3O++DOt0np51Q
h2odu+P4EKNcgKJADfKkPpay4vCnNSvUfL27gyLdmKsLneEr4YKC5F2mnJ3KaU6qdxnnY+Okcetc
MSUZD6cMJl6nOWP2chEQPYAv6l1U026cLzQUu+jq1XnS1/7EpUJGIclBykhgSXioeCvzByBTCBvF
040eteiro38bHoY6vDaJr+guxAk7ay0faZyT4dCUKzYQ4Aop9N5q8qOeyWiMlAksczvZeXsHf6ZU
cQgMLRpl9mzJrGBvxfyNRq6U/UvjFKxmKE9k2Z2Mew+wytWO2Oa2V/bIApQkbepab65MMHgZ41As
Q1pSeZ47CobNFrHM6VaiJQtuf7La1a4kM1iPMAV0/R1FkpreSTSpEyTTKUjgmaocf367v+sQaLqC
xEOS+av8NePwJI7WjWhn9TAZqxaiQyCs7NANfT7QX+M/b/oSK8fFVp5t8kQbZ5Z4sRt5W5YqCxbb
P5/NR4/p67f809l8FIE/Df56AJgNyl6FD+guCmQyK1+yw13mbIY/u91o+4r/ai3unluXe/ff/YQ6
WqXLwvZX2eIyP/i7ZpYxiXjLSxgEu122DQ0veRDDB2m7pCsbzTb2rjiGG4qe0lYuV7ntedeNw77W
3qfbd8HFTXJvnf37axlcFxp+ADgW0cufny/zG3e38fmmm18WCmalxmOv5kwnp7Bl2qIoEFMLmb7Q
lvEsSVAl9PmoBiDQkI2DnlTy+yYz7HxrFEgVBbdMKufnc/qmkfDXKU0lsk933iwjaxDFIt4J1gsb
CrF84avSnNnVgU1q74gc+eVZf/jnvz5r6n2TD0KZEHVfPsptfRKq262d1m3EKtmUOeyF4MKyGsNi
fglOQEeUqQ9aBLGXrbIg2T+c16U3OpLXBElvG5syiNb5qgzekTXXsHSZ0n6Z979dOH8+yenD8Om2
3HSpu2oZSzrJmmPsRCt76sOreR/Ryx49sbv/dfn2XQH8/474P76vT0c0iyQu47qJdxkwt9r7Hz1U
I+JcDahV/PzQvx2Inw/2Ze0Mj1vAw1PHuxTTxZThdqPK0GtH6lPQGUwbB9FkCqkNzbZwJIgUEOuO
+vXlmVJnWA5xYF6qGcWKXz+E331x0dBx/ZqoqerX3vCpyFTYe2lB7OA8xoIbYxuD50YuWKv+Uvf+
+VB0H/5+xrUMhSlq23hHKykavLQOuN0sRX+tdX/sCv8Z8qphsXPEsIAk5u8jaWnbEtF1PR/NIyXe
Zmktbiv0kbd5sqHAuE7uVId2lRttzLBYsk2pw/NM3XeojdZx2N6XEEoHcGLpTJ/9PBA+Gkk/ndmX
jRv44EZQFLSqlt+9WQu2CNcXei+CYWvL20vxZh7K96Z3syfD9CbkG+OATv3rz2fxnVREMz7dny9P
QlST9qy02jQlkJnuJIn9CnrYQ8f6VCxQ6U+mbNorgRwMhXebN/499q2XEeBXO4uW+Sv4EazKRWcr
6wEYGLiQg7QdHhFyhdFdvOk9Pv6+FR6vIduyVTJHyoo/57c54xuslPH5Mr5+xfJ6LAW1LqZdcLam
OuvkQWYjq79NNrnH+p5yrviODvdxfCQJzR8f2+VULEjApmr2PclZy9wdIRi2s/gojHZ8HJ4gL0ih
cVDCznmmZSluzpgYSztz9+eHBDdi47ZYvc0Q0OmsAUjstTgYjx9ucJvetFPa8p0xn1hNBEIfTiys
X8SFJ4YnZ3RoRnmxQ2Cj/dKvMp9vYTo3Z+VcxvAdeWDDPGE2MSgvtjAz7JgAQb/HMm8RtNAQyAal
D3zdL1+H7z5Hn0bCh8z/0yxYyNeqGU1Q7k20GtkgYCQdXRZKGFxK3e6V8pfjfT/R/9/QM+W/X80y
GboqVdR4hw6V/bJAvYsyJxOB2CXuOdlSShpE75fxzm/+8NKZX/ptt6KQo8RQ4l1e3ZW4729B0j39
fIhviwEG0Qow/8mS/SfgQ7aoj2hjYhwK+26071zNnjLjwYE646yHJXCFibukTGnvu4cE7/8vS52P
1tk/1/jp+F8qT/1FZDcz4bPYHFxHTzuBDK9W3XjHkj8ordfRmmFkokaSjnfCmfQqlEcxwlelL13z
Nr+Quay6Q75lvf3znfn2iU+EeNxj3B70438/8VxN5brWlHbJPiatMbBtVOJJNUeU3HOx106Pza9A
r28ET9qnQ34VtKBsO/ek1ye76PRQVO+0WiigNuWVYvMLabHKDdQSLAnKnr9c63QtX5+CqU6+4ElE
gGH372uNL1Uqtkp2Pt4CEub0Tf8qpnbtAxI9prMziKWfj/fdF9UkCV5UWFPy319WTUbXD1WOMP8I
dfRVDpOtACf650PIH5/lf67p00G+fLIyPdHNPKfuJ+01e3jPN5RdAZ6mrhmmd+BLn4ylGlS40ouV
8vpouCke4pWyvMyVWeLmrxcHxjCu+c5ZwCZFm0rhacl3eJkg9/SKmQJQsud1+TM8NEcrpXI5Jc6j
pFhazIXSwXqgQh5IH2vXxI86KrnKGs9MgBJlh6jMMW3dl7yl4BzEI20ij04wYfZB9cp+6tCTOTDO
drcwwWRe2jHfp53KKvjCzGzMIX2ki8wdGjv2mX3/sI920nl+JEf3tjg+ILtmL9q80iUjC9uibnJZ
AlLFObBPnfEpd7BNO/VmcIGwhlFosGqOIdeeArakQbWuPDa8c0z9253uPnRLrveuxlms+oULEgCK
helgV3ce4wWkYU/bJKsheF/K+8rr/OuSTT6fBYqGJAaJzh/LjRYsz3w5tt+PBT80tWoxfNrCMnv4
+Zl/91H4v2GFiv/vUXxtIHFZRp3s6GBib2dpjK+Dyhc9BPZEQ3f/8+Gkaf79/48wSmB/H6+qtcG4
jU2yy6rSr5ptRUNGCJKz14G9i17UZBFZLzTUMA2at9+ycT8mg3+OPqXhWTLLCYx6fx9diwU+kLmi
He4r123d01p8f34eC4dOQhbeJc6ht0M13GxyRo+Ozt++0di2mUHWL2vjZV85io7QePZbHvhHAeqH
8/qKJisKbbwlHXdFTveKlNHJclJGZHH1r2RvTo3Bi7SffNIX0kinJhEp7aJcBJpqWyO7vP6XxwSd
8pvnBBdPMyQZSOI/HhJawyeru4ziYZHgyIUcfQ2hbrFYrEIwZkTeiivrvxI3gxe9K7c5lqd7smGI
B0Nc1M8AB9sMWPg5EHadCyHr4RRExD+L3MKhPTukiyJIfcLg+wj6ZYpAzCaUj1fNtkyf79k+3ctd
CDko0jeYn+Am21RPoGaahqfRjXcNyaNjzGa+sSvT7+3Tm6UiILLHixvfXH1TlV4DL/js6CksGeXm
C0Uosd2HKYPyJIT9aXk4taLwJJDcupbQXeIDEspAA6kG9ssZGvdNJB0DLRGVp6CO3vISexH/SEMA
luIXtsd+2S7GfNUqM353EP6QsaE/kbHFcpIYhnSRo4Z3dmF1mdGWkpgmqTgJOx3iOeb6ccd+XKoX
KNnVdiasTfcQ6jFclTAvOO0nKo996dEcJIwk5YWAxpO4b9bFPRzwjTjkeZpk+EZPqOeR1lD9vb3B
+QB/YZthTHVrOlWBsFOPPxp70aaUwL0SdG+HVukduJuEiNjtQ38NqJP0M9YLkasLszf+rISoAYQ2
VdDdydNwW7G24QfDQ1hNv1/z70QpKQDEctlcCvJ9E652iyglpgLJNUsP/Sw8ZDxzL9+PIJf3PFPi
qLH0O/0rlSKEXlwrVYhn7bWCL4ml2u0fGAdvGk38aTDc3sJI4MQtbH5vQsnv4Iy5LHkHnFC5zK6r
i3PgE6GM7sVEwepE7arnNBlIcDFITyh9LgATUmJnc34wcUsOQwPWv77Rx2ouM2TvkLcXtysyB2e4
0Ap3E6TDivg63SPO9hpcjgczdWMPpDeDkFokTGzvY6heAEy5N+7DRbX9w6F9SNyQvfSegqyhBdy9
kRtyiDbhwUfxRPjXJGXDG8gBitV087k3MuzgDDq85BOUEx7ahUwcnbDo0kXdzjo8QZ0jn52RTUHk
aB0fUfq+vnh1N9ZqSR3hBVq8Cx1COx7psYh2Q/mUWAaPkTb97biiLpsT/ebFiivptnZbRrbkGTkE
BeY36NVWeDmQULDs/lzcyx7Lpued6Jtq8xJBcpquXm7h0P7PMRrnthnf4kcuxan/iEvjfjYHS224
WyFMPOdoRsi2bKqtL1LsO4P7ZATJWtg+zdFNuOAV13VrOy/HPcXcdEv4cFXM+CnJZjaL/ZczuEsQ
84ylGxoJ25wp5eJFCLpw2O+L/V6frb0nc38m9eDpZb+/mFNBeLDbzH2XR1cGxkCLKTiafk0wzYnN
jC9jg8i5hShebIt9GVcb9M7tKaBztOCNtrUH/630JvtI+0KTqrLXee+uFfhsw8nFI6XGQa/bcySr
mbSHnQL8BjliPM3/6mvpvFuuptJU7ho72V4wq+zlxXmO3y0mxswe2O3ZPYVdA4Iungz7WD3zE5qb
zAlF8W8sEyJXYXR29ilzDOQ/4HnY/ucB8B0DX5b9jpvlTXztameGSOjin/bDB/D8XQj5/JyPSEYS
PzlCAx4CmOCzkzu7CAv+UAD7eicJ5Kx5I6Blyb/Z7+IDyQAjFAN0Q462IYRgRsWZp6fuFhkD2lWI
LIhmlGhjfW6i9YFO5JogP8T3AeegeLymjlwtYAP2y5t9K2w0MVi1Gn4IWZV7I6QA1hEWI6qpQM7r
1xaGefqG3Khy6lfqiHnAHdNSt7OxeqGS1Z0/RsjbgAqFZdI77QL2x852ht5o8YdlIVJvRybzYHRb
lXZ/VHr8q+9cUh4YyjqezsL6Y6QEKoznJcdmKffU2fstUCiy1/KjEUa72OUutOz2p7sMtB0vQryv
OKkY5QqZDKwCeYI8uXfaBTd9LqfONT1sjdT+c20IkptJTxFhPe9mhpBtLhKfYdi6OAFV2zQgghh7
+4Riv5Ye+h0ysRR36uc6/V3zn2ZLvHCsO8u9EIV5cjQw3F0e1HRfpOB4Znk3Z5vq3g8qobwCtprn
AVwPHR20SXYDUa5YKMXyqs1zfRldvFFiBZq1dGPUIJO8m50I4c+Lsm83tJ8/9lP/7FNlQOqVVAe8
ruCgWBjQ+1r3ObTgQWn8Z4MJy1vP9tst3hnA9z8f+rvK7P8d+V+j8SkRra6XIRm3i4Tolg+nKhWC
PKch9ZuW4Lsd2+eDfdlCNbdSvKRZl+xGxaPpKI6lK2nvGQJQNFaRylJ8HJC8v8AxpTTx84V+W5oH
niCCCrBgAYtf7nGPGFZJIlk8FIlDREes28/P0gE4kP9chqvX2rF3RDz893BC/0nFiUwtZ/l0k22m
EXTqzj72t9afP3jMx1827d8/gv89sa9C3TJppTG2lGRHTjLGg1tOj/0ul4OmNe1E+WW78e1Kd/Il
ywqlWkX62B98HmqqVacp/pMDNgIXpcTk/Kv2hw0JWem68xuIh7OotsfNz7f/QyfydYX96bhf9zmq
AIZ56IxkdzXXIH5IdKIOL6FrZfdRy/c8coE4MEMIfjnut2MOp4GFJYvImQ/L2qfrFXvBKvrBTHYI
ZEWYk5R6RzJJG7RnNv3udnw6J/Na3AEe/OXI367gPx35y17eQISaWnoMCAKh6OW5TATWtYDF6fyz
7pOKGbWxodieBnU5yTzr5pcWwD+PmqRp5P+yYZoY8lS6xn/PKtX1Ul7TROwPWK0Z7pCljAULMWDP
Nct6XyduCsVvwtYC7Ju1lGBS/3ILvj0Fg6QocBUgWdnO/H0KbVI3IgnH7QHB4DINY7LK1uXSuIPT
9w5m+1E76J5I6VunqFH60qyfoUqc10FBksxtXYXqO/wDfCn/6cGZ0JnMw7lHXkzmDbQ1AjOoloOX
YzlT3CgQ+WvhISUOiU3+mDxLpk+LuoCGXGv6Jw3ZGe0Mz7hXfvx9v7OOSHbDAWieFYi+EACvkla5
B5zNA2bixE/xE/kibr8qfPEh8wViNwBBBye/Cq57c9Htcy/z1QcR6KAV3ojkqGf90284gX9q79OD
/HwXv+yaL20DnCnlQWo5yc/0C5KNSnYOWxqF/JPBRfLLLuUBnU6JYAUBYXD5TYD1T90A0Mgk3UBQ
pxD6Bfzn7ydZXcVbYYxqvpZiT7ihT2DVfp63VSCJq1u64wzitdI+x4D0Tf+XYTR9Fz7PHV+P/WUg
Z2acS9drFh1g9d/tdGeH59hjVckC0S3d31xZ3x8N0oUMR2hycfx9pZf4lJsk0OdrXTl50fRylKsp
XlCI8Qp021+u7Z+SCBenThoFXZv+SuPy78Nl1/Ptkujn0/KmTAqc3lbawpXP70Pa+ZcB6mbi5PSr
xw7Fenowz8vu+j6entjYY8BQUZUgiBXrrQB9RV6Rv5sp+fKWgLaMH02JLYFUuQRiA3hD+9Hvyk5n
Tf6sllvY5yfqjL3llsXW1AVXzojUAilz2YrpEAAjcoYCK3EzJTGyAL34fbLOqUTUxJd16KyFJHJo
boXpOYKLqPnV5Z0eKp42wFu4HWLLV1Rh08MArAb8y2vIspJxn9fPVVehTKdy0t+dcQzpz8rtSOrN
Uj9rRIFSK7xQyL94yWX0yvq0NEptBlQaswiDW302yspJ+NOS+FI1yGGrVQti5I4iCoB3xa0Sdq7i
XBUHOwXW0JVzyAqgHh3xwhdmsMvkXY9CjRMTt0Kb2SJ+WCUlBJqVdfsyxO8ya94xoT0poooKb9Jz
JZaeEhOJVGOTisLGeB9U0RnT+6q+v7VI1m+kXQHufZ1yLLWi8pvWwiOxVTOSnOLnUXkCIwAFo/9l
6fZPsf9j5CjM8ToLGh374N8jxzjXiZnV6XXdEFQiuXebfB07sAZ+GaHTAPzy9qkkI6oagn7EcsYX
TcNYX9VT3fX6utSI+iL4ux4C3NzoBa3Eia7bRCE4L/1tvfD16/lxceS3T7GafES/VgobM2mGoSvM
dZo7Q7yNlLnW+bmOB2B2xQ1qHTUxzLqNeplZ7S9LxX8axx/H1mXEaoaCS/era7yqrjj2+k5d4EUS
mjpA0smoh+AogwqiLiPNawiE6Q2rlBXIEi65tsJJhDB1/K9EXGab8iZdSar785OQ/+kl65ROyU6Q
kI8Swi5+7UHIQq0oVq/0hwqSNjK2flHCJz45160iOMxOlKlHJ8vC7n18xOyLzc581reNy9dXRxht
7MsQ2J5EhI13bXx+RMzd0yK/G45t4raNM9T+WXZjajAEPOMgP9+BVKFsk/a+f/Cp1iCBrPgw98b8
tFXDMpsZlkNU4l1MfX5zDZEBk6I4ZQ3WTqmGFpyic+8E/cO6UUOT/m66HpZI8G/XcGiCXvV10a/T
RTXblIvLf4PiCL3d6Usr8c2laq/pAaSTHZEoWepcr+M1OPfL+EhGj/NWHGGLMQwvTi35JzCrT+Ni
075GG2PYdej+tGCZ+Kx25DQ4X4PyAYqiAreWhMEtIKIAjw6+tS6EkTpnheBcl9LxNkOVuF8pm/mj
CZM0Wtzo4M0ft33vLCqKFu7A3z+fYP5l60vkd6/HR7H/I7gz53h/Por6Coq44JpUExbpUaNc6F7v
qqOSuaUzyovH/A2+OuPJXafB9siKD+9Zni2urwTWVW7xmh7PgFF6JOzXh3VhI5xXWbGFarR4nKtr
ggR1T19NNoPFhYd9cSnVFLb3OBeWysU3hHfM3fKCEOdCnVVnp7gX55rAn89erU2yfXm8vVKfynCu
+dIvnbFpnvl7gphUViZfMd7XiZ77ZR5Su1Hos+ayNKxjX86pnVbSSpSPP4/+b6a7vw7zVWgipuIl
bk/DZXltXqJ8XncTZVlSnnuymwWvzIJI+uWQJJr+c2msWiXZ0gndxqGtfln1dCehSVuJKB45EN95
U6isFqQtDmCluyIQ9oO8NUZfJAnPmmSdLbapnEVokjt6MDgADx9gdoYD9Vq2VIiLfcDWNKYDhf+9
5HUFnqRDSJI2lnAXm64pBULjXXcDsJYOGt/oElFqYrS/+fqTAcR+Rmm9eahJGhX+ezPd6uFGMYRq
U+Qw5vsyEFFtU+t8/ajhY2Eq6XxRk5Ls8/5CoVPY3TBBnfD+BWP+QCg2Ilw3Aw7OLEKhxqIkT4V8
R2nLbeoHk/odQZB4h8hNPrs9dCXTRrzg5iDTc9lJxfvhajfUC1MPk8JDd3Y2WjGVmY2FBjA63cWz
O//VKGcXOhJvZCGaptdSuRdLMlY9pTiYHdSkOUXq0fHN+2yOYLfBGSp5Zqg+ieqanzrF4VkNCHpL
7mjI1C51JLLWlzfZvYZIPbzaljfFcgQxaLcaKC/7/NIA+e9J6krn0mBnT3H4Vr0iPSIe0NoUAqU+
iRw77/ZqhNc/KquG47CYkC10Fy36jfQ2kHCvGhk17rzn7vLSgvvN82AyThE6uYEPkcQkvPqpQVnY
oxaakq74UD90M1NBYzK+V7Y3KG7yDK/XfMg0YgM1hVwf/Fh4nVq3ysOq99pVrAdXchBk1VM8E7Wt
s82PWuPmJM4+1AKVECfZ8g6Lu+rxTOGMyY7SIBasP9hx6LIu5QorpI12eSpAXugunN3ronT1bAan
2sSkAqH+Hsfbypzyt+FcOO36Ktn1hn1fv9ofO6q/G/P2p2uIqo5vVGGVxk9PfAY8eXLM019ewXFc
Jhqi8GC8Lom2VyDLvJprkiH34oIm8psJL9e+3r0XD4Mr+/xkNTqolkECR4/7RLVn28JkqepQQO0c
qKxGSJGVBFWyu7GRov3eWLP6fdHHc3On178sXr52V3Xr7/f3y86hPY+pJtbSsGxkVKjs9peooBEt
X/fRuJSTXzYqyr+LFsg3Ipw8pgqVtcOXrcOQ3qxLqrNRIbTrXiKxFuSb/bg6QIeSaLAfbJu4Sged
mYthqrLnmY3aaD77baL8btYCL4KJy5pWT19XbEJaJVJ9iroDjrlafmrcckksCEoCmGcJNuzR0Z1n
s3PR0luPkQGydW5Ret/04SOv01HTwixf5xH5rnigMTUIJHM4Su5N9sXc7oE/VQtIfyvD2/D0U1pT
QTrr7pj6D9f/Omqtd3j5HkzViw/8/04wOgUbV68FDMcUMGN+CCzEf5wATQdAuvZLnfoMdGG5Nf2W
ou6kgq3YA0xcsusiepk/UppXXZbdBvHAGEudPy3QZsa+K5T27bVkqFa/PMx/OrDT2Pl8F7/ULvL2
NFpywa6FZVRfeeK8e8/zpSw937YJBBnoaRMn+04t/TONqQx2Bat/LKJOUThv847E0OuhnzOpRvs+
QOSIFiOZXVl1KBBmZmRD5UcwC6otrynRN28Wcghc2b+13L/5bFL8QZhpGZKKHF768nUWI0U/1Zc2
x2b9jEteu8yMtrYH0Y/+H2Hntds4FmXRLxIgZuqVUVSWbMnhhbBdLuZMipS+fhY9wLRL5Smh0eiq
diBF3nDuPjvIdntZX5qHODrdGYE/DcBv17y1+EhGOEouzvH2cp1fm5EMJUw38QUcNXmUidpWEGXh
EpAaTber5bPZpumdif8Fbv1ZlHARAfsFME6VtNCbnVsL5IuPk3a8za+7mWAl2NaAOfb5Wy28RIFP
n+6RThemied7aYM/rTnfr3yz5lSkdpwbcbxyuT5Xj9MrYNUymh0GVOA9T7u4M1B/LFK+X3Bclb5B
nEE7K9Wgu6bbJJXngcSzFJrcG4bU1oL3spesSM3noA9Orh/D0MLG4Rqvm75wpShHkyyIqD4mo0eE
NYhXTwnY/mdomBDQpHm+DiYcBbAHiYlAiGp9HmnQCILhKRHYFegD54k2T3Vs6N2rqNhnrSE0RNmI
EmOsjVxYJU2dOhW/vLsqK62DGF9XXlE8xhk7bdW+jFrsrslKQyCxuhqIwuhxNVXvmSirf1dysgrh
iqSvqQp58GZpzqteajstjbdK5TEQYA4IKv3ee4Z0t2A+iwap5iDNsP+RO/0F5vtpP21UAe+iEJYl
FTwJWyR8oFsiRPncYChlBvFKlVbj4Ks/Kn/ezAypO+T5qe7vMOS+4h5u5sAfN3MzEgcxVYLLRS5W
6hEgB9br2elszJJPF3tqX8lZz70zOjfJIOaevmCCNoWjNf/iMA2kgJSKQG7cHNjIcAtxYkeaF3uA
eltH+KaZ+uPEHrtUM3hY53lGOssM6iX2/9bFQYvpNIjjnjDCo9n9eHEYHxkSJmPiylDIJFtexXbt
orvhoDOqhOlMuoFDtLOtWYqlrjtz6ip8NXgYe6VM2DvwyRfd9l9P52baFGFUVNdzKu3z8KArTkhQ
QbSKhWMDf+4ljx8nHFfJG5fmrFht/6v0rd4/lMBE2kotOaYec/wlVq38mgRA+S8JDc5nVV3XEO2w
1QwWMdK0qSfSV+Gol+BVv+rU/Sx/kwXzerZ1PHPzl0BY9J0z5McLZNb0+dqt48EdxDudAO2HJQka
8NjzgUgky191y7cVokqyKqqnnNAwKejs1Cup2RbKR73KNslGXoj8U67KVb2CmEB0cbYJlr3bufA2
1gmJNtHiPK/nNed0LTNAnQPZaJew9UjKIQgTOr+FHJpXPtgyGDpbvupkTumW7mWOIM6UnatNuYo5
zEqfX7xwWW/465ISffG/L1w3m9jEGx8K3khotO7sRrefHnBsJoKcqDwCgBN5XBq+ffpmUMXkcq67
o5VcDVa7YNnsr3PtIK0VF1FeYAL4G+fVslwMm+bh3xcXpXGSfR9mt1e/WXiS67mL27NCnvdzuFPm
so1H/Up7Jv32MHZCtOfJ9nIq3kIyRnEO2LOYPvhzdQt7aq675fi9y/zhvFXQiGnv+bY6goYIBA2V
2+SV85G0vC6TNRpKZZ88ppuL9UZqifFJWI8V7yTHudK33mTwQ4t9th65Wst2GW59WHbw6ecXJ0Z/
UVnFamIHa+3gG+dNOJ8thjVm6Uv1kK2IsDxedsHqfEr5vyI8GmkZLFK4nL0nLqNttYwcgdS4eNXM
wWs3iXexMEgxxGVqS0Zjx/aMaU1uyZzzqrobCaU6RTDySDteSDD0S7d1FA/wAgUeZwRPtQVP8Kj3
SFxWN/Hqug1dfjHSWQx+7cbKNz5qPax1lgONn4AHyhGMIDcQm8Nln6/UNQ5PbrOR3Qmeo7F7WSou
6ipTXk4tOjhk+PqOgrcV2XNQOq78RtEDsIIoohucC5ccFDydDMgKVX2wVQ/SrluqGzgMa/GAp9EB
9wPJa+4s1cJfmOPtMLkp0+RWKKRSzrtjb7Iqe+EzHcOZE27b9+tT8dq8Xr0pZz+gA5yA1tOn+NgB
xvUuX9oLK8nB6nTdH2MHZvBec5BaMCzEhWTl2042/F1mHpDjPQ6jMjm0cB0KHgVXxkjAndiMh9bw
kWlsmOFPERzfFr5Iax9nVNWlm1m2vIv4Ztzj1sHDyJydvFyeciaq9gICBTJPS8wYo+Ig17CUn9Ij
LCPyo8g5wlqpNcSnyBGN1NjEOHxCxp1r2+yE747TlOBp/p11XRzX7X9MuNlt3X6V4w6Glb+vS95s
jpWTk6WCM4HeMHooydVzHT3GzAt8rL3LZaOnUMax6Uy7XXk5trJ7gb6XHwt6/8TOaBdhcT9AY7yH
f93jzZIUSWmr5GNmAEKJyXkx6zYieslShnYDwFctgwsuXXQgs82kcIcUw3JMDrry3qi796hu1qZB
0Ya6DvFnLs6RTQRQmb6BqmKk0E1CM2zfZ5D3CBA5B79hUuHq8u+18e91WUOpgNOjpKlj5uB4d9/W
5bxBfh5JSrm7Fvur7BvVOeAotaD1M8t+d0RStmgn/n3J2yqQbvgflxwPLt8uOWkqfVYV13IH8zmJ
N2lEdep2svvvq/x1+Li5zJce/ttlyFEM6l6LgsNoZJBCZJ6afXGQgKP0eHMtN0K0ry/7CDeXs/z0
72vf+YS3TaE8yoiGaNG8Sh0JSggvoJcmnT2rhLuSsL/GMM+SMEKRpiWpq7fMinNW5mcYH8VOCw5F
+SsvCkNsjjCI8nSBjU2KOEYYjln++u8P+FcExdfD/XbdG15FEVX95Fr4vEMBUhtOaZPEKBk2EmGj
+kkR8cuUjpdqDX9pqqM9oH9xkbI758sfH/O3m7hZrsvAr/qyDNLdTJeAX0vLv3zW4YVz9dudjzse
VP9cKv54zNrNcjZN5Gs5MKAOct4YU8mdYvtMrlgtvB1yadGcNy3JY3fn5hcs8K/L3qxQklJFQ5Bx
WXpgGF1d4tNEfyKqM8GcIRMeVMLRmajNZCGhbKSpLF1i2M2CITef+HpeEdX24eO/H8WdZ67drFaB
f8knySVHzjZZAGxjbYWKPFHuTN7xt/z1wcUpsD8O1mT53vTj5U6WJ1WXprtBgFxcukJeWNcKsyaM
dCe///2J/gJnvsbyfxf7Mnn/tlDkM7G9diUfqYK80f+GoMT8SRW3lnNr1dYox+w7V/zhISLVhQmF
VBdO1C0cRJj31FcHtp04IIfpGu/Oer6cVZorDLC45bdieoZjohkynQchRsnz4KfDU4BBRBzPvKC5
3nncnIv/fuAcysk6xbdU/Tv009d6LPoyrT6KdmqdvTUlhRF7hDa80F5e+G68Kx9bDztSyhyUvGtY
/EtpSV73vFhPzZkXritbdXs6AcM8dGYGgaFWAkoIM9km/9hFlQBx1V/nHhiEefa2nGp3vlm7qa3a
tF3mnRutccw13iGtu6O0yH8M1sFaOkAxtbRF5sWWMI+tC3nBA9ec2FOnXJOQxCHIR5wKZdgd7ByS
9cTO1tGeKE+0Uld+feX4y3SR7stjtA22LWVobmuLaoURhwWsShFcu/k6eZjOzy6v3cZi1cKRz8rt
KVIAqOocriWT9os5gYYbOa0brzXKZJSp8mZifRCWBlUpdrs7S7v6d13AUWnU+8qQU2Qazryyb8Ny
kiZaJarI0BqEQKE5oWV1QWFBn8hOy33w1n6QBqrgRoLfZWDxiGk+R/vpZ7UPbCEzAreExwXRmxGG
rCs0m5cSx7CZMd0+fQAF13TLTyJVJtqtvd/YiccSftkJm2GhGlhbdZZigmRZ2dI3zUUMfVjycO+9
MxN+/JC6OGbCgNPgx/3nh1S7RG4nySTZzZKj2PuWGC0E4lzlNQnU8dTLIaHIIi6fUFXRNWT1nZn4
Q/WDTzx6wilUminsij8vH12qsMUDBskRqbzC2W2iRakuEF/Vuk6faXVXmctx/4eZpiljSifKWRKz
bl5rX03O1FtqfUR3HpNxUnx2rmQp825drYN98dmsO8771CbbZKEsy4fSSeYcpBakAi81R3PineZU
i97NHWXZ8JPCUnGIZ1nNHGWUg6zH/1O5F5swGMY3LD5TtIsD2V/WlTzf3JJtJDvINgS85JApcW6Y
Gr8LY91gG4AmzxQdFAAcIfgV6+iQezkzfmQD5jQ+yfolI5vMRzf2fBsq/aKZp3xHzgyvV+N9+DQS
uV++5m/OHISu8/G0nSyGJTQuTtKxO+bjqOvYINQb3ljsoca1aY44pee76iKYc5hc1NhB1Svodbbu
5it5PeIiFYCZMB/phzDrzMhGrQKIErIaQEGw1N+lJ3AUxefAq5eTDQ6dQGX1Eu77GntLO3QVqIFn
s989ESxjDwiv9N24zMA1BBvBmdFr7RCM7eo0TB0IkAT96gi1SGlxJpt2PJQdCRk1pU2+xJ/Divk3
Q9eYutmy//Kf6zmtVvPJ6jLq5RYMH6+zLtvZkahMO7IGzKYiM0EDiTiBM/iMc7S0mBIQNF1yyn6Z
EJoccg7WLfpByOsCCws/iBVkwhvTJQc9A+clHgCaobk0hXzh8+ZeJrZvebSKYZAsYgeIiFM9hmzb
1I6cBM+/eFHAF7GiV4w0kZmI8+n8YmVgSuAVLgo7Z7D1bY2NHm6dc+waXZy8OXBeDqFb2OObmbk0
cw0XF1r61IWDaOW8zrZE6M52ooFjDP8MyJPITeYCV+6VH8fZZvLYzN/O9KiImB+BSsPnWD8QtoxM
Fd/CghOvSiuY4GTLXyXuMPctQEzEXyTijA/dzq3ILpf089G8YmdId7PDRmACQ0MDlpjSJX3JPEwu
2RxiPnMIzMFuwvVVYI/EUkAwzs5sNXH4O4O1dUbVyWwerqo57wiPQkAXnjaEGM9f+Y7EdlMuRU9Z
N0479x3CN+1hga8nslS7twZXBUkBV4OkclmOewN5y7UrL3M78woXRsICFYNRs4hOn7uVttAWHdjs
hVHCaYpHOibbg4OYsQu+QYdWwEsMch0dKZ8+5EhOAa5ZlC4mV2DBr6/6uCm5o6+g6vru4FAKvI5I
QzbXnHFrZRiVbriki2+py8JSafzNUJnxMhiWtd0CrQjjENju0zUeEYylcOHbA0hy6+HdsMy22bZf
Jg4alRb+BmMvcshqcSU2QBnebYGnId0ysJuZpx4iBwtz84o7DjqUDSKOjb7p5kAQy24JVnS4J8H+
qrhuyr/ZtzXylmI1TfNMUTNY26lyqMYOhS1i+Zx0Wz05aTNyS+qNjyrpcUHSsllkkJOwmW3u7g5/
8eWpDLkPhPVIgqGh3rJdsOKNejq8xS7xH8rQFa4O8k7l8gFMLUG40yQEynHp3NkTb7l+N1dVxurx
28av53LQ+Cqbki5ibAfJTcFHut+3o5apiqgXbVWel/fCjL4Q2L8euqZAIhLozMA2/POy/bSPI5FP
jA3KbJ6v4IPvo1O8msyzpbyXtt0iXl1YFVQXY1mwahoXVuVma32n7yYHfVe/92iANDt+UsErE9/w
n6vH60lbADQ/hvPCwR/Tvtcf/uoY3d40yQ3wL3Wi3rBy/fOmW7kNzpNQZKQQCbyvP/xj/jyL7CQ2
i4sx++g3bJLYDI0J9bINVQliDjFmwTLfZa8zJO6IWD/7I0Ad5ghoosZ0A8vTXyaNge6agqgmuLIz
9RqbW6s+THUDiSng9eOQGtPR7tcQjvleRfAPBJ/YqLOK9+IJnsi/h8TXMf6vjzlyDcfOmQCf4M+P
2YVqMbTTojviPmx2h2LRHdS3KR2AMSAd1+7CTMwnLPNGY12W4GC0PYRkUrtwatL16GO4//cd/YCo
E0L43x3d0jMT2Lx+Hg7RATrV7vyYr9JPGU++35fN+SnCY+cT/kuNx08s2qOI1xgOUcian+yyl6hZ
zz5BJ3FFwq1OPQTbDmj6TsPhxzqLoYxVBIwyFf3Fn48sFs5FoAR5uquur3H8luiDmWh4uJ1PDnxK
vBanIp705cJXT0XnzurPeoI/U2eJ81Zatv27Xu/pm0aNKwTinXv7cV357944BP55b3Jbnme9fokO
2IZScl6SDbVnkJ6w2OdArUVrHYqhNtxFZX84VpMcyUxRkIFIytdL/bayTK9KUve6XB9pN7ntSlh1
iHsndjKHQobYj3MOW9m6WaXzYd2uS+we2GkhDSXOZX5P9CZ8+Xv+Nai/3c1YKX+7mzD3tWzWBs0x
OtWr0stfLjM0/7Zsl46+AE+3tsqK8/HsOducV7KdP8Rb1RtL0H4xUKUV+/bhU7USk+oSc77yPXGb
1/4YLDLKFeJM5lhhPEuH8wJMrLXzjfyBWH6T2mf7bcTKC6//IMV9BWnGQv87J6ePiMw3iZ13stM3
vlnZkwcqO45H2wCzpZmF8YHN1r3oncGsURbLT938F721PUrjy7w0X3znjZqmMhBTgoho3t3Mu59O
6d/en3wDeCVil2TlefqlZmqk/YTsxqsiI2Ua8euUMdOM+yCukhBf6yx2SpqeuS1OfwXYTU4axQGi
imaROfixe9dY7YclQZ+OLgnKTMcTSL5NSE7SUOkVYk92WgwHbRCtTNQNK5dO2uVC2JNg16W2TLPp
IoouRpULGNQsQm2fpu2xZp3VB6SxXpBBjyIK4lLMjjPRd+BRGRcMDHJkS31KHM0AC4pgB6XK8Smd
Or0ee1o7vUPf+uHwrU8VuAOCNGpC1Fvm+1npZ7QkyAmr7CSZyxDKJbP6HU3sSjdhsqR04AIXT7cu
mZNjwZNHrJDNZXjpz/7pDGOSUYhD9GrGXVP7q1bwGRw1PAaJxJmsW7zVH7Ln+ORvw0Pk40Vb/tb2
UyfbXddSZ6GI0B14n+oZozaZb4OtPR1pi/32/Ik37J1D8Nch+8+J+MeHvU1Ayq6X+BINZXIoi5cm
eWhV6koo5ql20EK7xxARZbyw6onSkH0fWBFLU4JGqkWFbW9v/ntj+dIg3t4MFQgZqhClyFa+2eoq
MSyytmCr07FUsK9PzSfJSSHnIoRkLooQ8w3F01GlAW5Zygpjx8yQ4Ek8n0GZ8YFd5neECPp4wX/c
0K2BV11ffT0RpPhQPsuuAFFEMEpQ9uu8le3rQ/IWvAccO16Lkw/DVKTouO5KxLTglmTdBGv/UwS/
kR0lIFfBElk4oOybl00AGflsXDbN5xlx+LBinEOsF/bZ55T0A7cbmf68iI7au3LOnzD3wOSwYqu3
FCqzjXY1klV+0n4Dv55PMoEqCir71JI519dOZV1dEWmhaqjj1freHHMsPshlgf4a7fBWgEuEzxuc
aqxwJ3f2ty+Czc0jE5g0OuYyikxFebNOnaeXiRD6s2YXlggjBplWrrDXmtgmhhTSsjKvJTJmfFyL
CgzLxfJRL3pPZxaXwpuUYhiZgnGc6/duuIxZfWfkS4Xw9u+BJv+9mJKS+H83+Xe9e66EqtOCFE6Y
gx2xmNlT7POI0/APbUBSoIvFugp/fLIGDibiLkcojUsoIT1AccyKQXHPT/lkecWFqbYQSUyGFdEU
4xKcVnMJYS394Mm7JlQPaANCsbNwqDmXzoCtBJoDW87bO3Pnh5aXLgqEoc4IRBhbbDc7apt2M+HM
kva4nBKtPTuIHiCf/YBRQ3UHnbylWGn0Cv+70l9Jh3FA/TcdLhl19wl8nhNa1eGMD+xY2UX1dOdV
jfd9M54I05jJClogncPYzZrQtQFd0mvDSOgM8ohIcgL31LbVGwvvq3gSHrvXfBu8qi8KHLvAuGLw
WxrNS/MxRu+xqYxkKE7Kc/DiA04IpSta19/96rxv3elTrpo0yy35gOL63/f9wzlW/+O+b+YBCTWE
wqncN3mhKBJIEno4L0EVXs4UEInT4YNYPQl3VFs/rFffL6re9E5Ccdb5sM6yg4gxTNjSBGzIZHtX
i3tJo/cuNE6wb/XbRVDOMcrE7BB1B6pYIYbtkr1fkJP/+zH+0JzgMUIboqrApUv+i0otXf1i0nbt
cdhCnRw+wtUEqFLqDM7jO7SKOMIDdqrH5IRJzxKP8czMDhr4KF77uOfoOwkjy/WA4c6rdpxN7cnp
6io0f43ypO1jmJpoFkpTJroVD+od8t1iJ5KKel2LT+gKmqfsafrKek5zbTY/f8zmNXS9x39/xp+H
Cj6Kiq5ipkdw6Z8Pcxr7bdb1VXbI63mnchRlsASnPtlgd2ekNYF6/RPLt6ji09K/D4ETF4c42rTV
vWhAeFk/zDY6yYSQMOFEiqA/byXN5K6twtB/7E389x8wF7XHHOOLGZK1stUent8PiGQNBVO6dDkx
bdX68FSLjAITTxd39zRmYyiYRHlb53nrGZ/ux8cO/+yZfcBsExMsl+q7NN42L8YBa6N5Y3gfrvfu
febz1HBtNCIAaqgkDPcjtHZP7udjZJBx/LJDe+65nZUa2AldbO9pl1rGxoXS/z6xQ2e3W1UOtP7V
p/f46ruv28eZ+UHa6NUmgcjYBca2t8XFK9ZDqE+AKiFEQrP8nJi+gzLOfMqtg2a/4mK5xfUjhYLT
WCuAXDPBSW/iQSS3Z1a69jcjJDafgKEp3mVOstxDs8Q1aHRfCRxIk8YzV3CczjxRYuNb09rG5rcC
Iwdpuqlu9s9rL3ZenyVvHy5+5+YSvrpxUsl2mTjTQzPaodr8NfgtGUt9JIPui/n4LaW1N41oVVkf
+HCZq9XDneH3Rci5XWK/v/Sb43IzyAFOjv7sUcKuHWuO19fIeD2BCe8JX+MfDNzfp3bFf9f0FYx3
1BSe+xIAQ2PzCdftbDjvGMjxo9r4RgaOaVtKIPBrdzU6KW2edjhdEf5lDVRr74Hx+kwHjVUcnutA
w5C2BXZXMU0GfwdbyPg8PJXjL17ZmH6MT/9iLFYfY0Nu/J2a/clCwAhZvYXoWEK+GmBFs/+9MN1P
qkT3MUU+dXBfnkbzQgyNHnD6WZAk//T5yY+tEAPhcLtYuB5mCNwl19u9LPim1HwYnXL2v49wf0DM
c2wGSuDlzAE25QuzF2TFxol39iuw7uyp4ghW/f/vADTrz4nXVEKep7mY4d6O/BvUNl9W3assPVGM
6NPJcgyQm1WLXF1okXhQ4bMiiCxEB6dAIRHNMlpMVXdc6hs38Yt7m9lPm/B/I2R2y+CsrhMplBBj
HMYk1Csi7+zItp/hoZyTxSRttOIpSglbEAx1PIle3/89RH+A+tj4FXSA/AcZxS0+GTdCOQuLkiLA
Ec3KHBnwr8O8fpJJtMYCbuxRxbRqIAwIG/Wxa/FkspoA1yJHxu59d/nw51hmCo5AW6ydT3/pvODx
tSpe4ARoW+CNrMgR2ikvRbHQurWerHVyu3DDY8VFb01K62jmlN156z9VUt8+1i1ZHQ7aZYhAuw85
h0p2UqqpZFzoW6Sn2rosgjvF+RdX5a9RpuiCNqXhioz5ZtsWe01WqmvVHqER01VrZyzqpSeb1fr8
XhzzLUJFuos7AtuGVYLaElcLXcE7Cq9wFv2lsgxIUcmXwr6HUFh/tmawEz/SU+AJh0tvkI2X4+4B
jmYJtrBQYUgmrObXvbqF02hGDx1hF9gtH0gU2TTv1xcd1xUKh88B0LA1hF1hZ+N6meGYbl1xEG3v
jGN1nEX/+Pxf4+xb2aJfukoXYik7FNA98gTa+xVP1FBa8+T9HICyGE6hAEhcEtRZYmlsDhcwlvS8
DtvpupKDzWUGOYIxHiiFjdsvNoEB8YOKV3aqFVJJpFOdeEgU6FNldansaxhuMvUIYaccTrqI990U
t+xIXNTqcoa52EUQvUaxr6rqIUwOceAJUGuchynmHkSCkEHyIuiXVUDxK8MHTpQ99j11+q62MV5Y
La6KU7fgcxRaSKCtbkS8uqVOUFqdQRntzncG0I+ligYWTX4wtpjqV7n27QGqgp8FbanOsA5XXQVH
Zasn4YjmmOgbC5rH6rPu/D79e/b/eLT5dtFb3pEcFM00auOcQAH3Kp+wO3bqcrC6ye8sjHeCZoVT
TK6FU0L0izC9M0d/QkhwItAFET9n8K2vr3/7yA2V6TmakQBTEOmrvuXXU10vlHaZTt+aflFP3QSq
zHmTD3uxWYr6/lodu8Jr4zv38QNBWf9+H9K4Rn+7j06q/UsRVvmh1C9GdlKjdTT1F3UL7R9QO4XI
EQ/mufeNoUhcDSYY0YdK2pK7OliBVnpJXVgSuDJ6Ivvqd3dQs5/O/aKmEUIP1X8mTL82uG+3F1dC
VkN44tzPquK3mtEkEhbKDVZiwtovV5EYEON6EvLa0prmYYiSB0782rSx1dmRZCA3yCdEROdGWGBD
n3T7Ib23/AE7j42s2wXg213emmWfo6SAX3bJD5Xd/aad5VYnDWkkzVFKF7reZyf14CCM/g6lt72o
FGIXGl46fdgKHnO7ijZXDb4PMolh0e99E4GttIP8D0bcPymewpJR6gb+TnU40qhUGuu4CEwubWbR
ldJC3UuPurwVaVw3nmDGG7ZwZtAhtGPVZLtBMuyNdKoZG11j8ydbPFTz2S85Nvt5rlj9UiAUMAeI
xP6wI9LKk16wjnkKbZwQm6cYrhVcSJvmrNPYhBrtRq4EuawmSctfkqOrA8GaP51J2sIwg4vo7lak
pUjn/hdFKN17dM80qL3pAs89GWEnGojrasAf6pFedJpZZ3w3D2P7V/EANBpsAqHo55/9nP6+LR5r
0Zy9C/PUUk1kLnwq0Zzi78k+CvkcJxvJI3/KDX/B87BC/tSuUk977t6en4HcjR54GEh9JJX4rmjX
L/plQJkUr7EXjJ6El9l8So/yssg2YkMIJvlgJVy1ybY3h48RpZOeUy9FPwsNLf4lL/rrerqX12lh
+IPdlmsMN9TIE8TMuixpql4fmBDUkOi92a2MZqHb++QBecO8dibzhCJVMs7PsUD/HlPFTz4FlKjO
nHADKtVxCgU/dqN3Mho9jCioRvehjaS0XIvvU/BJtrKotJp3OCAVDVw07nVgJphXUVFeraC0ki3c
NEukImWtp46t5jwRdsUlmXDcVm3C258X8EYijh48aDQZuAU8YOAoyMblgS4+rBi05OcD3q12soVG
1T2FR/8Aa4QC0QkhORvUaM0SgJ3Ld8tyXa65w8SJtiWclG4rjbeVPPj4AUPsaWyJQw8xHJbUmwju
qdNtwZIQ+nKIMXhxa2VHwqpHboOhmo0RGUCYes6UzXEEo+tHkxLDsN/IbFejsg01xapZhN6ZgIBq
ITkk2/HT0TzeoQVqTGlJaoAx2YrI3BAuYlEKFapAyVb/SpPQ6i7rs54d9fUF4f8YLTlZchAd6SkN
ajplp1nTjWprSPl2la0YeIfbsUe+Dd+JhTgmxk61nXi/JChHHDZ5tqPUrrXeK/Od9/pCqbXnZcIy
ylfhY4+XM5pxL7em9HEceGcLEjaDQXJDEZukepn2mV1KALciXgjNb4pNo9+MRxcqUNiEgP0pVBWg
f+tsZyreAPGjsqzW7yrsPOgjRrYH3QUARM4MNdJfJPOMU5W+6Zmishk+ylCbIMdYUGcg4EEvMM78
6kcqbA5arSHvxi81MGrgRTqY7DZ4SdCJbzBkK9wQsd8VrqJqfMw2ZwNpP+AGUFOKHTQ+TL4lv9Q0
pzMp3TbRA1RAAuEN0T4/ski7Z8vfJ0a8VnjbMlYT/bFyQ0ekuu6ND5UTe8jj+JQNjiJIpJuHOhCJ
hiUWOwTd0udyTdcg/5y9IKT2zYLBO+o8cC11m0U35ROWPUYhRnRGXggby4K22DJ1xiGWuuOnHxWP
5JoYykvMguTv8fyKzHbb0sle0BmsCyYg6sVzSNqkGPPNWH384lGuYF7zw/IJdf+agCeQg8wEPIeX
RK7LmBktWLDg8P4FHRD4Oq7BPEuRb/igW7YK5y8sLm9XU4ILSk48XsDQuvbjua91g48+MfXQnerv
gkIuY2XS4gc/IDcKBEHfXs0jBc9KV3GL1C1oEJxQt0DevD1oGs90E/ElMuoNSWynfpU9jj3W6WO4
pEojIAVx7z56mMfyIyHbZnyeFcxT+C6J8fGEq/EcjwArfPiMTHhOJX78uqVlDIJRuxXak8fqKT+O
3DIWS3KHw9cevk5LTAEk3JIJQpjNgn5Ft4Bh62TvBdQpXgnpPzMPzFPVf03yJ6qJZXw1tXVrA4Tp
tKOA35VTAc01f833XR+v/V8YgiouOonRpn+gtdp5Lym3Md2RNmwJG5mOlvg8QG+DAAZtKLHkq5X3
UJ/SNT290ciSPY35iUeGYkSa9Sz2jBUj0La9Chhzhd9Idmb3Fv+iquFHd+lL+9i8sfNc7PxxnJDa
XAJekrlBYhCg/vrPqTDHyuyU/JId6bdCX85T4RWfJJQyGEVdB7pCDXDvOZ4HsiVAemO+kJYZW8pB
LmngWCFUZAIuaZw0upe4EwTX2/S9FzD2mxUvl7B6j8tNxA/ggqwH1kB7pnuTNY+YMD5lu4EAxksI
oHVFKE1/scELisnJRszITaYPdSnIf/cyVLtParuZKOwakx7CyTIkHWVrsXpjdtzPoMXI8tG/OnG9
AXC3s3adrJoXYKmXmY1TokmoAsxmQmOW6rzYFVZLf8ikCCDpm01oXF41Kz0iVdIwE34Vn8iX27Ib
QG8wopdJxstSneQXZ7E1I89Bf27Lc1l1OeAU4+KP3Dg6cFY25T0GCr/pBZGl/DRqgKhmmJ1G64i+
dY0wLzlDCKuhrOWutmNH6xszXzNU+SSX5QUCH77d1fihLss+ckS0aABvLHu5YVXhyq/QgT0HGGuP
jGOC6ChKsXqFakwFdIUiN52HrzNwMh+eeIJZiXOPcPBTf3r04cQSRByjSsQbghOpj2o+VHRHoJ2y
6i+e6YcfIJCyTtanlNsZndMnhvIRLDHfWtfQVVDokTa5Zr+2HubaxBAP9xhM+t+cDEr6/+7q9jge
CrM67FI1P8zYNRNqR7d+iPDTpP2ZWyo8Wnn/APxmY1c6EZkQZ+orweo3U1t/g/a5x5ZtNyiYV0hv
BQRWI9ye5/IOlBBqIXYgbEYpA+Wr8desIElB6EjhA2EO6MygHx4mVn2c7GS8didUDxEe3sVIHIrV
kf8N2wxURMSMHIRkQV68FUK/MOoBredYqsQLcZk8zHqT8fDrzonvpzIdfzVI0jOySeWv1/ntMIFD
QdgFE2H2eEaQ8JjYBFobKiRQ1lQyS+j73jtc/QS/fbvgFyfg2wWzLiPr18+LQ1NLRhn3p4AjJSts
cur93D33qPF6tBjyYI3LljiI7rWANX2ZuPX0NR/ecN6ML4tgwuJfQBS+tnYWZ3dU5MIPXUu4iNDz
NB0/LFG7OQE2ud/UQqbMAOdF7PVHT/2nJ5JTmK3/fv4/4VLfLnTbw81iqUkHmBaHuF9eJTIk6zcV
hXOGmTdR5Hctgv+Sx9NRxEIRN+SxxTfy8f882qq0rdAIKPnhGZc8p3CD1zKHUjEx4sf0UXHSX9g1
QAtJDTSldEN+RyfloXWCd2nXLDRLP/SQUYmooSI9YF5jN78VUmdflF/+JwqGNyoPnNV/4ZBH06g3
Kf/ibYtSZZjzCNlXWAMicGVUEmPxAGb8IiBSjiiAsBpzaarr2wk2Sax2jP65+gJ1nGSf9QBtvcFX
CAd85PdTr10WrkBFFz8XC2rYPbYf/0PYm/bGiXZd278IiXn4ylTzPHj4glyOTQFVQDHDr38O8uq9
7sRtxVKrle4kLorhZJ97r3UsG6uMCzd3nt2oTSPem8nM2g1zZf5w5WOxCCfaJF7Ha80LSF5DJ72U
yCAeddMJrDCbWYQ91y9wqSjEkw02KG80mDtv0VaboCT5TN9qVz9UvFgtmzSCfFV8iAuUEAi/YdCh
Bk82KS8JfZJ9DoeSlLbmdNvFryQ2sb359y3zu/3wZWdtqBBfuISYKoyvLdq2HKq6F9XHVmATVe2l
YaFf52b+dkeIVBmvCuVHQflWp6cHT1m8qPR5n/rZ1cuMvS4etOtcNHdG/qYZWxoU19ZLrn4eL8R2
W4hkgHht+Sk/DiUtFv3470OX/yu6Nf869HHY+cfDL9ziskjuSBakGtP5fXJP2f1nzGqJUWzkhkKZ
nWHYL+rMv7fsX7slj6fTVIjCsuvOrDnQ+lVBgEbzMP7hof/mFfHnsX19NGoxjFhJwLM3uencwUOo
3WqsTMYMHKv/yY/8w5n42h7pHmHXh1qT7nniTYFtsZRP70I6V4M3okIDOV+rBnpw9SfP32/12n/u
Hu4baL94/uBm/X0JiOWTH4paFFtTmtcP8ZBrsLuEYP0oE1uPUr+SkQDl2jISe79uFA8KaCHVnhyb
rjS0JLphEgdqF7dLNSanIOkRMBJnO+A/RefZDMO6vYnnWkOaHL6FiHvvxqtwF3mqIXFX2Vy9dYsq
KvADA43J6PzXR/GqbLOrMK2FVQKOMr9FTix0v5R6pd0IElfpjdf6a6QzkDDr/b9vye9WRMxf/zsf
v+e0f9yS99DKq1riQiyuW3GF9G1mHRbBRFqamIF6T1maZ/kNtwqA7XIVH8b2FTwsh8LNZhru4GRZ
5/59Ppu8zZRpNGfS5eHYmKmgQiXKr84eFpHzwpw13DbneDpwX/nFPPNlt3srt/WmnD1e6lm5bSbd
R7Uy6O/EE2mmba1p5d8m//6y3013DDg5tJXHykwU1b8vvvqokjKNaB1GjexAljRQ9deStctywwlK
4OkWbbQM/LKxH1pplSMgCk3VvoXrUVHYqYNHiJbIJS/U+37QVtjaF7L20lQ7o+tcSURxyKXO7znT
IEyJLQUoisQypfHjppbiPSJ44gbmwK7iQU/K3Qjouoe3OZ7ie426PIogQSjlMr8a+DmEGlcL/JXu
RTC25cDopgKx2LJQ3CJChC3KJtY0dYj2rSGTovSTh/4/OHJel3+eL+VLMZsIWlU2IKv3fcUuDBUq
+RqdWBIWxe4oDNmGhG6ok3+Iueg2hxnYJ3SD25WUM0VInrXHY6Jn6Q+s+W8XKoYCPMBI+MyvA8zW
NEB1D0W1LYvLtVyNZ12p34jX/dEaLX9TrPEh//uo31OuPx4OtbhlllVazAPahUZYWAXSMIpZkFfg
7j35RrKCFEyLiKq53YyLpank3rV4G5/kWPC0pve1x/lqbceBZR0WmzuptP++p7+9RrDPxlGbaTEp
+bKgqWau6wTzPraduleCuRW/Kcacnb59D/YFqcdVt6mZn7AVU8Fvmbsbb0Ty85oF2ty6/2E5+aae
Q/b9/x8MMcF/P2C5Dp/srqlkfETU8+z27sokUtbSQAsupUMgP/3722vfyEjGeDmVUgCLs/RVN5nf
dZavNii3d7n3TRPJiMn92NJbQSamqR2+bsNp0+iXlAYHXbx9jgt1YJiLWme/ZV4XSRQdCohWbIIU
vUNTKyLa1xMUMo+Tdc9GTrpiCl6ZdAcpjhfmYNB602ieB89y9KDZQMV+u34aeeNionYEslaLlcky
chNQYVpsd1C5M2WLNZd3d6uASqBlEzBkTwhEM4MtN67WNJOg7lzr0U81RGUBCW7EN1cqmT5t9IPU
9BvPAhXuH6fsS3EflWURqlVVbnM8HVd5VBJmyiLgcAu1cCScKKls2FWCxq1DixJ71aOwa5o9bD7Q
UFdHKJ9VR3hR41ZteLxq8ZNSSqdG7X6Y9Hx7M/3vQLm1/76Zbl11I9QiyfYmEqu8GSUJmoGXM2f+
X/qNENn/vpmk74qS/zsz8tcSKNQkq7l2t2xMaLRSMsAGGtD9+42P57a2DWYB3dX5eVvy3TKjs/tk
iiQpUOW+PDVtX5ITIhjltrDeqlQ7Jbf2+R70Ky2/+bU6+HdJPyiDQFjkebibhz59/JRM8924FQj6
/w7hq9MG0cVdGVTQJTf90jSFbahvN4NW8nCWUaRpzHcRz7khBL+mXxkZhbTk5xLNmaGZPKIf2Hry
+B7+WqSxHzchM0A/V+Txzvhj3Y2kUFIFCcdBRxApOkvBQ45c5r6BsyAem0QfUfPSqbPodmnSqaBO
rsKiK9e3wes+TMkRVLR20iJQhL18e5aiH/bw0jdNg7Fd8L/D+7LkSrcInqIa5nuUIqDFO9u8GXZW
1l5gNn7BUh9fi2mb969Ee7LoMh0/3jsEx+n9Uyn6H55n5bu71kKMi7ncVAiy+CK1kKLaLLJ7ku9z
wS/g+WUySViGL0SIiEE7DP3CMqcW4XlFhXOrnaiIB3iDqSVU1qr+qGm5hVH4fg2eYknaqI1k44Rv
MLAZKEQ4jfKQ+jjNmRmq8zgg1/ye/3S9xyf5y/VmOy6h8CU9RlR+q+P/uN4YA4Lm2t/yffLAkQCJ
JPuoIFclVxwdv7LCj+q3RN0lZL6VzJWjxNWlelENeKtSHfLyDdcrq+ld2/fX1yoHRxPr6NoC81No
MKWSwNzRC/73YvGdhcAcQeEWRBwok19bauAWxUwTxGx7LdyY6EasDMWGshBWLG5SS9tY6kKh692A
P73P5HbVZK5EMo8YvlnMJPCIrSz6TbE39NvKTL1BLXljrsrLaDPVC+ffh/sNSwcv2P8d7u99wB+n
uByiaDB6Nd+3wRP1bH83kJeLdqp39rjUsc0ReGUHQYJwxgBITQuseaUJ8+/DML5Z6siWkJndw483
9d+P1h+H0ajhoyrj/rGNtOdG/YXNtocOpi7Czus/DIEhYEHGKsCuia7Ydc6lfWqVrd5O5OaIML7u
d+aLONOf4Vobkyqm7CTJb2phvr65YeYHaIiSRRXin7Ufv+I1fyIop+SIDJ/xRdvJsCxO19e+cQdm
rgzNYlIV6dmT5Di4lYAzwEdCo0zRl+uSo2NPjt1anV0NT42n4mufTuX7VGImLoxTpvtPWufvpA1/
nh11LH3/ODtXneyszMoe0KSAwj+anJ64aT8e4zSQ5rwIwiCNZ5p1XcuA3HvlXUNHrF0h8WnCtHjg
zM4mxMw8x/kpsUKPRIv34fr+70uofrP6ja4ZiS00obUshH8fZNYNWXILysd2YGYdLzXUr6GrtYsr
fpV0mr6rvD3oQInkLv7OIJUd3XCl4w0hC6j46ziONTDHZ37aL29MFCLJvuenGwiYxLeaU556ukag
JAg3Ow/Wt2xxv2LiWjTsgpGpdnu5LmFyMmMSYMr9+7v9Fnl/XYj+77uxJv393UwSN64hQStb3RQd
5OYhGRChARXjhozDQKatpocREyRHu8Ew90gCWP1FXfCGpoMhx/Rz6JhZJc08oCkgMZl4JGfJeMHJ
MDMb0VHon90GdRaG0TS6ZZ5a6NNayl+blmHJfa5HopNFpwwbGChZKtSxF3BLPvpxZNXKrtoX0Hop
TKzK4U3iXoWEHAhrmsk07AyWPNUArstsiA+WixIMfcB4pHCYohht4PSd5GctCVlGuYE+mnHmBaRv
BgdGqFD/EAASxU9VNL+GgdtYADJapDSMXGoFg6LWbP99tr+p7/64kf4TNJUO1zQUALXtO/Xmd5ns
iRAlQqj3Ia1+/eP++KHp9N1b5o+L+7XXX6ix+cjE6rHXeoIFBnVxpcNPKqxmtT+80P6TocXGmWEC
+VniSCLGTfL3faTFathJWZZtBwD7hDw9nFyxE0QQma+i72WkAnkCOL2++nGl/10cfbmHUfXSupc1
HZ3/103rTcb1KKkhk3UvOkfn7j2YgAFdBkcFBMYwVX+JM2nSLwt/8CvHms9DvH6Ij1wmqaAh/n2J
vz8RfxzMlxp+6PWylOQk20apV1omPNxsWl5RrHfGTKRVdCVVWJ1r3G8jU02VLFJdf7rs31STf52Q
L6uq2ZZ6kke3Fguw8t570bSBYwOQkTn4jPgrWl7NcqQl34lWqhb5QtxCdncMh7pori9DRqW0BNFI
0LJyBBr1zVybmEe6RqgSJ/oGBpJ33ahu6SezYiUv1DVjcD4jnUiwCpieq2vkmD2Zksbsh7P7jWWf
+0xVZcnUVDLFfjec/3hhVAo5BEZ7bU/GZhQj8ZaKzvQxV8074ZXXpflqHJql9q5sghMk7C3BMuq6
8MVJ7fhuBRwEidymn5NT4WdwcZl7JG/3s7S52wt1VSwlV/Lbs+JHKxJ+UG8layySWFAh/Fs8oY66
JSN2Zu2rubLWmC30TAuipeaY6xuDzQoArLKOn7S1fAQFfVAAf8Rr6yU8SBPzVzjpt8OOPuiNhAnY
HxsoFOgYtFU+FxfRUtmpG4QLC4hlq9tCmTOTnxs7QDG+ue735r6HK1KsRoLsv0/pd7q9v87ol2r6
XsRBVpRJe1JXNRolMlz01bDRnfSgz5vnfq9ORDgV6qp5ae3mfVS1SRtlJqDpiVaNgUrpMrh4GMDQ
zChaZuSPr4RzuggIZoHyJXvDJMF0riz6bUEEtMRUhga/V/z+787BfVpPe1uekSWAqcRcZ664kTcx
pjLhCBrmDLj3YE2yzf0pCfAHaVt9/+8T8Hu293X50DQ2gxoUZSryL0sXGY4pvZO4PfWTRfGubcLz
benztoWPxP7X5raogX4pCxNEB0AGN5wY6+hEYksyETe6y+Ky1l7Dlcx3i5xwIs6O9IqZWoXbYpou
iJ2amss7lpmeEDPhpB7QPAg78BZjN5HiePS0KkeEDvpegAgsr8JPaVb43cvACO7fX/U/gXzjKv37
WypkskIH+/K2V6NAraXAaE7ds3C4f4KOAqa8yd9HWjPcWlSNydp4N/xostWYkHU7csH7jbkh/gSE
mbUTXoVduUxXmtPM1WdxyXzwJ/rkN3RGbFoKNkidCT7Rml8uxyAR+ZkY1+oUfob0zgPPJGPK3zCV
WNSpU1mjJ7SZk7vxUu3yFSDlHyr2bzYOYPQl4HDw7g1Gpl965tWgCUFdl9nW1GN4gfOgIs+FIamm
vV7bwZavb3W0Rm9rDCszfB1rifIRTv99pb5pCPx1ENqXK2WkdzEqHylwFDBa0nV6vQ9+HXYMcZmK
miIS/kav7bxH21R0kEhUNAMBRgdPuLMnq9w4Lyd0Y3Fk5uYkYHiuMP0r9P6gKpummQ1V8sNjNF6W
v58iDtiS2BePwDd4Kn8XAPdCHAJpeGRbRfscGnhV6jzHcR+ppy4+/4ih/enTvixaZfWw9FvCpw3w
zkvGAsRThcmlaFAJBK5Y9T+skt90yv78err6pYf4UIwqSXuj2HN+hfitvc/Nfp7Una9LLv25RLz0
1x9qqv+2/f/+yHFb8serrpa10tASPlJOF0ytnLJZaNYTuSbRTfmpavlvpUgvGSYDzRSChNng//1Z
LeCJRxmm1T4PXbmzZqLaMIIjk0bwSbMWHuxL02cZFXyVqIAikFtT0jEz9frrRP0xaeK/9YvF4y/R
5B7dNGRO/H000m14PCwprvZhgUQi7cL3QQE5aSCWNqib5HpmDdhP82j6gCL6MHLvUTycrAmmEjPE
fz+J31353/s+kbxUUVK+9kg7vUhv0k2v96E4G5BY1utSJukEu7nu35JzCa0pfv7hM7+5vZn281rm
DtBUAm7+PgHWzeiDVlPq/T16bG5qSQZb6VS117W/EvPhRNfCr1HSIqapg9of6PXcYdTlzIUeiwYW
RpLNyvan4dj/N2j68ozLmKAJy6SeZvvyZWWMc6ExbzXFF+JHNMX9Tp5YGx3oDVkSM+z+XveENhKV
8KgiT550WFewGeaA69f1gkyvebjOVpVLnhj/ddvq87uHHoATuEfzvMld66i5mI1vfjmxFpKvucJM
vbRPpAAeqqXybGz0V2BqnrKFBeEKy9S7nYh/nIcbYYndAI02Eeb7EZIXkETQO82knRLiwusbEhHw
usZvwb7lq1EHO6metU2PEn7wu1m8aWakfwBjW+K7W7Wz6oQQa2ps+7kG/9GYliuUz6KNr32RLWQH
OCviYHOieuylfDa3YyFUn+u5tBG9K6Piwe/n1Sz0LL/zFdg/JDe72kZCQJP6SIE3w6KgnEhxRJiT
ZmH5jZ9dtI3ynC/VCaUHvVUEuNfZePCRBwgMs30wS14J19tmT8nlumzn5or+wTL3RS7CJfKKabI0
D8pKsKM9/YgA2KtwCpfygV7bUtgUC219PfYTFfXhZlT3NlNxO0wfUCxRWJNJJ5NgyTZgTy+U8gSQ
PSY2B+gYl9VCFMdoiRRodSLDCCJclngMxHQzA+1zPtV/BbMRaJYrGEiree5z3Z0r2umK7wga0NFn
itstJNdE1BPiYK7maH12MS6I8TyFYCDHs6BMlh8ogy7D2gAJWaAE0udcmCd5Wz3hSoxWkBrX7acw
bXwgnAiIYn92B+gRIwN6vN3XIy8Tv3o9CT0M7K6wv38U9EIP/F1tD8fHVnaPmbW6k51peL3fTPfR
TvHZpy6JAhshf7xBkH2RJQCNMpwRpwEWVHLvq+SUA/rf6uRxE75LFjeGHzCIMBUX9YTQ7lX1JC2y
UzDV9pS9SIECWGHCxFkLZIsEv7R9cKQYXOLkg7dLxJ/38a4Rzdl4+pRT7fVueqomppPP8tXDZz7n
m+iR8t2D5O4bX8dCbvBYGaO4cHp7ktbCRF6CGXzS/QeyhAT2rgFo0JhFLncuJAaBP1fZ+L0xCMvQ
mjiuiXFKXFZyF/UzURPBckRvooL1xDH7xMOU251En/bAPCP5LkxQwgtYy5HpT8J5PQmWNVRg7DAO
8vepQWg4xDGO6+FyQrfIjAjAAey46Ejz6Ba3dUbyRrtQ/euH4tPQRj6t+eEI9dyVCyCSQBx55HfJ
SHyaYB5WgUgg5OYDipnpfKZeBuW0XKQOAtYx0qP2r9PQJ5I0cUhlmWneOxGPWNMzbjCQBNwC6RqJ
l6/MU6I9YoiaHhtUaQJmDNQW72b+CvHPNgCraeMZ4E+TVUGej74NVzlUyjF9A+cBgFVlKm/k6XUn
UcZLU9gGQI3v0C5pJI1iYMaDW+pdeS+vCehco1dYGxyS/DKsNT5xjXoeYnPCE97OjYMbL6Utrdjz
yEHV18bSOMTL2ypx70vLU2fCWZ61pHVYOyaLKKWlyUhA7XGHsLBNRuLpY2GMgXBslthWjRk1DVt0
kEeT1r/6zbxCsI3EfMKWfLx/xfHy+tZKmt9IH0mcMZRiTCB5TEFV+fliAN9Vzrh5oGs+8PQnJLcR
dQsMmuE5T2+0iWdMPicSvExlS+D5rH+qJoRjEorH0766z/LTHRWzAcIQY5ODgnMPWQZwJxSlZ+QQ
R22mTuVJdtY25CmvJM5ZTeKIPCVdBG8LexoHjTf852m6KiYyuSyyT6yuB9iOQyhZSNgwrYlS8sTF
mNxjsY4QnbLWp9wgOEzui5HGG2/ZLi7J1/nhNf97tvqfdxsRWpJMExRK0pcKqAG7EgQPqTkph2DF
WuVeG1vil8VzuB43ssNFdpopSln3o8YPYs7EF20VHAZOl2zHa91PJ3f6SdZ2ZKKUPw3g/qtPtRgh
/N/RfenopKmQp2pjFluDBbaZy+hM4EIW7DvkcleFM1O6lFipej36YTf0W/Hyr/PypRaTr3XyeBhQ
QsAVTDHZOMPifmouphudVPcDXpwjvnyMGUlvKnt2cw2/1GcJw4hwheFbopWscach/vtBvfdNJ+iv
U/IVX2LqbV5WXVbtLVJfkGXm7eJhuNXxsQPjD1tr2OeyZ+Fgk2L7kRFq7nSancmu0K000w1kNypW
ifKBokFk7Es68zAa238YmhnIqqnV/nECv3Ynk5vV6WJ9r/Zmscz6VzOe4nHS4LbLthLYNTTjdd/P
c9GPTjffFwCCb/CAYf+6rl6LwNYizyLPk4VAdMP7+raxAtuX2LbLjg/2SiFL7M1/vA2zVZJOxJNE
xaERkp2XLkCBsHMrmhdbfiCUf6DO6rzBTB7jb8vpRa4TXw8ccsYNdV3OH+d41VEmhDMFB/TTPXc7
MqWbeoP5JfiwEiqZ2kFui5FQnWBUTLBhZRwfuj+nfO0TWyB7CGEulo6ZCZItpP0OWcVpRLe7ugbg
tZN0hL0FRoGWHOSe1eh+9xVjWs2SweHJIcfTk+ncb6nqZIheq/qOfVS6uICrH8DiTvJONh3ll/yG
yxvLRcDPIcxsEasARIUZ85iqde7n3rnHTv6hn2rcRq3NW4GQ6ZTVsF/AEWVJw5fSei3ZSYxeG3c1
6z/TfHbHeJLZKq2vcdkP1jUVQzvh/IiooqFE9HMzcB94VNpV1WzEyMciqopOeI6PbeqiW9AxJDpF
64vaegBFVr6pqp2BwC5PrYXffQyQRbNc644fkTLq4+5mYlWfC78coATos3COW3ULseMSDbb+4Vvv
dDCPvgEk/pWurc/wUlytyFEoB8Iy/GvqX1+U9yuepJPmhYXToKbzQKwsFD9ck2gcLSIYwhBBC7/5
RY7nfZ3rfC4X4kGFiswdzfRUKFzzDC5MOhKHHCVelNjDk7od5pjivIha93FKKGNvB3NLyeCaS2Wa
zYPYbj8eJ35MebrBC0rtBivk4b5T1kyC+bVQkYNuW8QsqLOOXNzSYWoU57afUAHqdoOnSHFAtxl2
fPMD+jvP0Trbw4L1wz2GQJFM+geiHDsmtIsZbW9fX2Jay52nBP4D5yaus2dzVz2nz/WC89NeMMwE
oi1f9Kf8BJwV+ukTvctPkySycgV41rCp4cxtc7nvLCi1Be4/YNWfwTzdWGtpn174mq/9Se7scpUv
4rf0De3mWnzWVten6hKdgpdEtR/cZqdq0x19OunxkZu/QM383DybFEnCnk2LD7X1Nutq3HYqxqJ0
lU/qGV1Pzov7IMlZm0u7CL/sQXxO1/mapWDBkesGf55VSjnelpjcM2T45ae1fFzuh/bQH9VF/0Q/
3TjGk3BTrMrDY3s/Iis1n2OAolijCTa8RIiaXuN5uUn3Eo/orH++0WHtY7u4DBd8LPzDZSL0gmvH
njqfWq/FOQHnldsDVF58qbzo8eystM5OB2iETq7btWwTlgT/ILDs/I3Hs+FT38Xnuwxee8Aewf/+
bKgBkMaimE/X3Tp6bhcxCdKNP7pjO1u94Ffqkon6dFtVr1h1w9q+H8Ln9HU4xTtWwWVyjj6zc8iL
g1MBCHQtnPuN/Hzf5h9cSeUF9xM/gkecTOXQtGXRZq6wLN45/YqF8N0dF9L3lLVj9jjLewNH3zI6
C8vy0uKpZjP1gu17nm+qZfMuvnZbWBmzeF5f8FcTvGDub/ikFfe2FPe3kzRrvTEL4IEL52bD07x/
pphrP83X4TnlT8S7Chiv+dl/Ptby2fxAQs1D0F36F/qjF2kRzmjae9HcWIgv6aLbWXtSpooLAA+F
xmFrJx+kEZz0l2hqHJXxkktbkWdfuSTw0x+HhMqJY7qeSC/08s2qYM/VrB6b+yFYo47D6cmm+AVz
+uW6S1f6KhKcdIc5OH+97iq4jhAMMVrRmcic+okHv75Y2ugXHVhnmWJc7sR4Y8o9CJZ977mDm5lf
LG+1Kz5lXsWtjMdeeQ73JY+8y+8E51d5zirceuZ5hfrJbUlACzxQJFv5JGKTg01nQ5LFUdUshpm1
zE+4hp3uwG1G+qLdLkiB9y58uxOjohVxJAI7+MgvD+mJWLwTAchvwB6nMiuys7odzZ1I9uZmmI0O
Wd6F+lyxP3Fi7kMDKI1JQoP0Tr9Hsbsl7nmHJQOLMI2GPWTbyS23V+3bM9mamY3EQ36LOKzs1NkX
2Eq5eyM9DgAi1vWx/3DDKEzpsqL/MOPRWlQIuyX6q/g5ICyc0y1IrudamqmnsnO6mZ+Af8byvJPf
8I8VU/WQ4WlZ+YYwv8KgR57Hgo3VhbPhKZdwV66CLYETmGx89UhmLQquduth6nSUxBanmYJbLAUl
L+3yN+ZtOJptzY8P6KjUc6a599/y89uimysrs7arc3kUdieW0fO2BqzbYJV9OOJZWwhQJxc1U0RP
R5Y1zWanvsYE6Dbz8NdTETvJ8dj6qQ660jZW3YL3KHPvBR748zDLHMPwjTveL/6lHivgAlMgv9Ps
I1w0T3DS/NbzV/AGFlG4uaxE5/wpNUuWC0INJx6eVHY7W1ZoAk1Icpn1kscNx7ZghhMWnOBGAe9l
HCG5zIZDP+f+deIjvR1MtJzAwL34vWPBODGY34u2tAxeuODVksflCmUuWtPlqjFfX9gE1OvxrUDm
ru4Y0yAGSWJLxPHZHFMZuObaxGh+OzWmdz9IiRs0tlfjreunYctmChrEXJ/qwNNaW79wF4SEIVwn
+qTX3RQoMdqW+CS/CgelteEcuO3ccqke9BVWatQ3C5k3vJ9l7pnvwfTT5/2GOUlxzZTjItQufsFl
fyoOOJdO4euwzpwLJ5miYa46xbDmTZ5uoduXjsljeWmfg6lCsIR+kq+Idkn9iGDuLsNdirDwkk4N
JkjNE7t+1ryVfhwM7O3jua/Rwhx5/uGkYZVbyGtenMdoHXFCKSPM8wBneqCA2Aqr6MXE6ezkT8Fm
2011p1qmv4Id3tnSu74A3lAIPsk34c4abOEOPxzTuR3OQraIl7af3B/23rL7s7I5g8E5Zxe6QXc6
OIj37dth9WoCYNhEH+RIdPaG22l+c8c+gTsT8byG+F2BBMZM/rbJInDfx5skXW/xgK/VF96eeOI5
weKZh4gaPaTGMJ9T+z1GeuXyLZt3YWP4rq9EKOJwh9ClU0h7BHOeN35CfYnPK2e3KP9S5iIgAMhT
HomhAcFFvHfB0/NYuDN5J/nW5ootQ3HJBKZTOpX3hCXd7etsFRR29En2idddsKUdSD0hG4m17TIs
hIGV+o5Zdb8pDskaucpOpJPh0hK6GOuSUSAx27FtcsFhgzgG6mF4XH683jbee5nZD7SGb5o0OXgc
Wmzjfa/2zvpl8sLD9RmwGLPDFTQ2joajYnmdSa8a6ukziRnTYHMa6LRYi2xPmYGChdGO/J4s8ck6
0kl/ylx2zsOudOM9P7gFGFCyWCfhhiOHI/hEO7a3BZAd3FAKrRT3nJ25hyefxOG+qzsqJy9bxIrD
DfdKMEVmb2JfniXtjsCWefgafkgF4SEsD8AK3nhrGsaS0FouEipuAObPPf2/eNvdfR/HJprKZilQ
lX0SAuzykKXOeRixELWXB3ayZq2dDCSe7us5r+jOLaiVIjx63VKbYpsnCdJ+XNiCkJG0fviQTnJc
yTTCJhhhRYPWmT3Vn9NTOW3nhAzCs6g2LKwBCScGvTPXp9Pq/GqnDE7Bw2IckrmtgFbPUsl2fQAz
N6d6lp4NCAzAQO0Gdh4ZLVuKz9f4WM6FY55vjsWYcHN12zeD3p81FsPYfnAp89Vk5EdOTQeUSnXE
SCzKhTjPDIyg+AkoI1ciTUjqxx5SMF+dskk7M3xQPlMmFAD3a/eQ797w+T7AxYxB4Z6MssnEJI7e
PGHFjA6ZSweGfAeaCuuwcdJPHTilr9KWFaey6yE9qpDcz7rEE14Up36uYCs2dutWk/4ptymPXVb2
9HT3PX7k/VBWdv5R83Y7lU+tE2/HymUtHdgFRLToyRtZAiJg8+jzNg0dR7/5sk3TzvVM+91AX0CD
iZE2u7ZX6yXxwbLtqFM5zisLPCKw6bk9x3AUry/sGuxV712XYy5WfNQdntkCp/55vM4bdp+7ejFq
6W1s7cL2XpEYaFdA/mxjGek0lStX2AjP/Ax0OEc2Pcl01VkTBLbFC2K+TftWE9BypFUHluKQ3G1k
6Ws2RiwB9Y5F9UpE0mv7ofmgEhtjKc2Ar4DEIDwCVf8KGafqVc/nfGKSRe/8op1es3Zqzx0kiXzL
fuL6a3SVBpNmpmJveDOMqWHZV3DOG8EfVNQhLUE6XrrtofYfKYdC0QFSguN0ohEmXb6yZGUfVBNn
XiUYYQKJTJy1daJrNRefmIMlv4LFAP4lce6wjjT3FAkuvdRsoA/WwSQCX+D9qnyuFE8hTWvVU08b
zS3Ia5h7dcM8iVZbvru91miS8c5ikI0cNoy4/1dx4FWcbNyrp/fQ9LLM4fYf3Nz0H++dM9Hoy2p0
PeJZ6GCwcjT2rnj/XYeATpl79gFggt+n40YscM6b+c6DV9BdBDO3oZu5yIEvoPI8pk65EQgBRmlo
s+ac5MpObxOd/Fa6zB6832F3R/5jOjqka3bOyIuQDKiT8ly/rl7r19tmIExdhjXv6TMsHzIW2S2i
B1ZR1Q5PzTx+E+bBEz8WMfC8OLe8jDfa05hh1HjXRevqy8F5D4+Ko8xzXocngAmkstgDeU9jLlIR
Ug4RMzeSfVbwas4WTU++rQm4ZYCFCpkl3bdP17nnWpPi0jgPzqvtEDdk0g9agc7JWFEP1rZynBy1
sqM8NSV7XJKJWDB/9VtjJ3yaDAH02aTnObkLzlhP75zgXQQpDEGh+QB/wx5plcduCAhAHbc7hF3Z
948HN8ikVOi8Nl4+AVoE/6dybKcnZmkDDME6AaWPHw5f/pMl47YXl/rCWxNvcnJ6ooA6Znw22/Cr
M77O7OKoPUPzoTSlWaKwSNa8zG/LB6UU2qrNZqyOKExLlr3KJ86IFtihucDVm2rraHfdUJZBFJwK
yrS6oHlEjBS5yfvjEB70PdF8vK55WE4wSDrA2SCK0HQFptdchkl1JkP6yaJWcybyMy/yxisP2UG2
bSgvWwzkqL9mN/roM3J7Gv7F1XpQecHGZkax7ibetlyy1NzWxjlyYfEB8DAv4/2V5S6l79vn7xM2
uV1Mw5PWFB354sE4D1KXTY380ZxBGtIHb58qgtPoL4+27SMYQ+f/EXYmPa5q2RL+RUimhymdMbhv
Mz2x0tnQG2NM++vfxx2Vrp6qBnVVOscnE8Nm77UiYkWoWMBfcPDDcOnEK7hTbDaG7K8hVRjbRUIU
qTtfwdcbPxhALMOH8LC28eFtVeRhNb8knLHOUl/cpyjyBN42rJzM7QTcqpbqT/VxwwYt4CD9CLqL
5RMTcE9sTnfDCt60oK47L5YGm3Ns2evq8MicB3UnT42OKozdL4YPSIhHGOb1l9mmoSk92evsY4Yr
pl9JbuDaIrYj7Y5pc0bqmJrE+hwnVkKQ8TmnDAc2o7hBz2CN5xxdFLx78DjRrlyI3mGc/mSRa/5d
T+b2Nw8hGVuQXRyT73dvRba75f2BDKE2OpFmvRA+MUtZUjjpyNCYZlo1Ry3Ez0aAk5le8RMDvx4/
abKosSiRsWGIHvbtMucEqg+JbKWnktMYfsW6sR1tJCfgXxgrs7erLWAUR85aQYHzZd8O4vq2eIZP
KzC3uWtTEn1NqRJQ1Bb2TZJH3/DC/Ut29fNr9YCtIamr25Tob7G5KSc3k8d83M7u2Ue8A1eTj9Iu
NB2gEBOhIiTcVbBYDuQ7sEgpeFdKcAYcqN12gZcNDlE4nMS/k0sVRdyW0955+eX02rTfGw8g7/5P
dQOwYj/m9d8wn/0lOpiStxnf1uqawV0pP1TaDkDqbI7MzJrhVsbWI25MJ0yPOuZtH925vk6jv9XK
0yhXAL4HREnZP8Rh7K2AKG/X28mUCd+DCN+otMCex4LSfpOd2VJlwI2AaWawp0h4YpsDLbHqHBsm
WMR7ZscGDauD4Ro+O15txcBxVKh5yDE7cMy7+ujolyhEJu9RA6X2yDjfAezrwswWvmPn6Xwv/3Lk
dGFfeihv1orrFevZqsblqmKTwGhBtWfzcZkEUBnb6vSmwsFR+h/g0UvWL17QzxQ76Io0hGR3W/D3
Gfl44Fr75Kp79GYCvjkIsWgf7vwDNQRWp3lZvZc65GV8Er/R/ILV0CNS+M/P9RfbFpXvBELmp9ma
SCKy9u70ed2q6PFD5YQgwJAlgMG/5ZXnyRysyNYzzFamzo/bb+nhmxwIGxs6pAI0b9d0J/TzCSD2
9J94AeCs4292IjYDn73YWvEU5C13Al8lAIz2OLXHAa2K/o3kF+Pjg+ENtONW64GlsGDkKbzxvCm+
zoyqAGZ6qITlCUSJ2Ereju5x/jImzonuUbec8S24odrbYV2EGJOdGPs8ad4DbkO6o/ZdQJpa3mLq
2UC0hdci3Q6AtvaNXdFOfmSS+T6yDdJadA/4xsxoT6ezt1yU378kDRNbSCSJsKAjdU6dY3DzEoo1
srE2qB5+SPbzpAYSJj6Mc3MOgkYy3UJYVdvmMtzVT24BhfnucUzZPxWvOCKAmGSssJtlGO9paEEM
7OlUkCBpHr/Gmq/KyXlgtPnlvfdxgHBe3DbubC+nTiLazT112SJLjzN19eYhNOAkBKSKXOQBXNYA
zKUu+0vC1OE55Qc9jL0pYaTdRvuGeX+AiutQ29E3wIHNxJb9SaeyYNmfH/YJcNG0lZSPm6ANdLIJ
PVtyzUOTSNzgcX5h7MYY3J2Ms7X4g1EAvt+YVRtLDMP6VboWqKq7RULRcizrBX/D+L1b6/63usZD
u+BA5Jfe/mllpPvk89EdIsVu19NGdyhCdhBu2LRHqUzxbx9/VCvJ7+yT8Jw96VZBgeEk6oK5iPfW
m41lfYk3z4TJGOtJ5hHNK/sLRMzHiPc48Kr1TfYOXUJ5oT4O21X+Gxp7qq3ea871fKAGQoBCJJW1
z4/VXvodL/fbAiyWDTpGGksILWoFekJKRt4GpqjtsrIwaxfXzH66+l8cEKvGUeNKhymxk8VeMdVM
62xsUZIPaNvHyelE+jhFHkbArC9W5ba3DY9EM77KUgNjkx3qHd3PJpu8aJehXo5oJkd/dmAvgE5H
9rVE1XXBLVT45AYJO2KE8HXDLmChc/ACdvCxFWMeq2Zt/FX7yfBFXWerhpXEpuZzm48Rhkgf3eK1
M3eT1OI29RvwCjSCODG2c8DKXRqYnx2nqMQRBGDl4qaKVANYiWIOCXCY0t6w97Iq5rw8mEg29ycw
iq/UthaSXOMVbj3JbFFlfA+fDIkAJlCoDF53FChIhB1yA/hH/K4s5fA6Uy+yXVKzkAGD8yKHF7Jc
Nejn4Obw7NMMPx1s60zlCR5zATe0daWpNk9PKnPOTiNiS6b+PqcHMtkVW8SAyJaC9SN4MzD1auZh
vlbzKutu61PhuZQu39Fn+akG/PJTvG+OU3tofff3b0wD6605b/fFwuAlPTFnM4QnjMAaDmIhYAfg
wqjAs8LuUI0o6PYR2vEHdN/fyYEbeSavzuUVehLP46UnYy5hvjOByXdkl1TyCo3Yc9Fw74zJ5R6T
T0ZmYNdKAy2IPre3Hktvbe7xhbA+g+zwouSFznISydlyqLGxbw3AGYHHfMMZEZHC/IY8vblUh+5e
bMU9QDyIBrWDIy5pRpbpGpJGDx8slsv0g3Desdk4kKRCQlrf03a3xfGMwk1YBuA9a4atdTdiw8fS
DSNOIGs25otxrxakShyUJTbs5JEEkzwqNMDulrftK+S4nhJR0z1LrV1/P7/gN2ifwOo+QBjDN6E7
1gA2fM9PE85N+5+6ibJ4rCbJCszH5KV3GqYXH2mqibphCGH2SLpld53CYEnBJuYVJ0v+LyUrLz/E
yOmufjDwlVzUbeJpHilnwc2nHqJAPcHGE5/K0LQrzAvnfX7MAUJLdwjbtbAoJ0g0nuscX+PldSSL
jSKBEKp15GEkhD96lTvCw45x43B4kGh6ka+ozg2D33jqoaHrWgUExqHtkGZ3UwrH64NeDrgoOkw1
ChvHL1VKfYneIczHZ7fLf/XjrP07P5fR/ixsn8xo2ea8vuEfOEVdhdqd0wuzsi8sShOKGJymneau
nWRilPBN5CmoB4FnShqs5MP20Cvolgz4EW0YrtCp4vHS5Tx3qqdTfWI5x49Ll9UXfdjpH3CDJiVf
DJyUUDt4Rq64lyil4BgeX+BUYKmGP9QLg2f0wWIuLRqY6K5/A8YjnKcEo5Twe2eGfib5a6Ctjvm8
x1UN+d2Zb0wdj94InuP9K6HA+sXpcgmpi+slF5kduot+xGEy3w07IOhtvps2QmzQobmnhrx3T9nL
BUq1WO5Q07yluyHsI6bLPKlY8cxpiKFIn8s33gUKTryE4LClUziEZ8b4pkMYDNrJj0+wHZKCkUlh
U1pjC5B9RliPXlrBjmhkbl4M5jZaw7THc7QW9HieEZQ7SgzYbn8MVT8yHMjMyfSSgTVQ2ChQNLvb
98sXegmF+jCBObm8qYCyL+NauOXcPE1uNK8fjl0d3dDLqc7F67ut3TtlMhEBhG+0dgNYy2rr5lXh
hA27rhSoHxWDFSPSxGidLusblL7dXIvf2h4hzyas9U3dQdTIL4sQ8ZGNugBi82wueLcy8LDehox0
QT5Sp6PssDpy2T41AuMuG6LjTxKHAjaqeAjvck/ABfCBwXuQMrrIgIS5zFRnRrl1gSgr6Gb5PkQb
WJxCgERknbT+8+bMlU2xIkkEFA5rKJyasU/0gVQBLimjnLNGRC8Ku5+cz+A/PHrPbbvhZkKY2NVO
pb4obQlo7OMJlPCPyNOJKcukv/ijjFESiXfys+kXJyQQgv2CS+JGZraHaRSL7BO889fVqcdWmnXg
lGemObXJVoytZX5mWIvSWbV2uCw+sWav5+Dm44K1K3hUnzUe1lxJ7+uX0v5uvmOe3O904SYp7wgu
d7O/0s8pWKtztRt9xkZS3nY4hJYdJVnn24lA08FJlVOBpLN3EKpBaQxfD8KWtUBx0wMPbj9w72Da
fVOwwaFmQ/A4VDEgqG164Jvknv3jqqaNNoyD9KdgThu5uY199b0JlKCxq0mNywNE0Ekf7enL7n5u
zkgpN9zoCWb3dImBHfFyh+2zAYfm+e9z1/iqE+3Tn4rEMzsDG1dIeZDDKLLnNGnreINtofv8mL3s
jKfpgIphxtntqJ6b88vECRFEHqqBRoxKj/lr7ujjW7XuEW1cwj3qt40OiJoHaMT+sN30z+n2XmLr
S8mqHxGFyD2FYYzmSOHIp9z64Owb1oD+Ku7NGz43aYQZlMUN2Td94fBa3F+bajX8EDg7UyhX4DSP
zR2jVq5odrptaa2YSN/x4BLWEYyqZ4ZjKK+S07xckPiW8iXsZM72jlkvOGgb6JNwblLpiJ60gwGD
4qFOYWQJUW39y4scWTdI8g1pjLjVq95zeTvhicIsjWDpd/NbYjPkTXx8TBo4mPz9Y/d0AGhZYyOr
u940i+YgUDe+nZ8X19m5YkFb2VGXbuN5bLj0ZT36SfbyJmjO2RVQf86oOEhl+w3X6qFgNNz3El/w
ZF2E2egAgtMBMbzCqcSo4yOab/oLdaVmnbHHgfZGnntMsFgDWQXj4dk0LtgwW2ZHhRYX01bCCqoh
ProVzeOiDeOfM6xCC4/9MW6HPw7PzxIyR7JFahpy70OYTjvat97sCjZe/onwwBHfSfz4eUDTbCdq
LU2pkfMftqbVm8Cu2uM0h5Ht5vo3QwSBeJTJ78kXtyBZc1AQGhfM/mpskm01THp+FgKh4+CfE/Tv
SBMMx9yoYG2r+PoMaAE6qpwTDS4+7rL/AlLw3uvbpeXBTXwYqeivqdCf1IqJg/QHocRKAsjhIA5J
o6Lqs0QQau/cf8b6QkKCCl/cfj4/fhSS6HcV6OCeEJOft8zT9rQ6hDYWwpnK7TNOGo3kLqW67nbo
CsBVX3byRUT6buItHmxmQClw0NruHDmv79HDe91jilwQ5vrnkHhK63EIpWBOzNRhXH7ggsZt87RJ
R2HSyNe/YS9kbOjtYq2c613ml0wjhgmxrFPmijyzmjWehmQPhOVVRG4RQmng4HKeztsM8ONa/8af
WWRjWC3j2YuXcOmNWqABeiMxp8jrbeQxFW8teFPpEDfNyzqZTnBTrm88f0unUGE74WqCh+RKVMQv
xNLI1ox2NYt8cdxLYihUcxPAiaIEB176y8qSqlPqPYrdS/GF7JimXkFXFjQkys5lgEoien+1AQod
ydRB6/zuRLllXurTwxH14E7CoknrT6sR4bpSMypXW8Jlhq23gmFH0OOufNvdXsDq81cTDv1qNnzG
vVeMx0QJRyPoa4SxVe5q4Dj6qt2w+F4IAv0mwf6yh2Qrzg9UV5wy702d/opPZ3YSMB8wXT31Bkpm
XtF+oUQIAHo0/7l7ra94LbHnis2LK/AlqGyg7nqe37yGMoeKH46Ic3U6Eaethxf5TeWJ3/ayhXVB
NGIAJs5xkTG2JkDKG9chXwzhfulCMKblB3zB6c9sxAzqzClOW5Bwvp9mq3f4JhHU1DUlJ/1BkGoZ
1N3vDRcMDr3TEbm3XnWSQ7pIqPEsqE7Gor9kofohL2er6Cogrq/m4vFWOKb3OCTclAv1KJKRe8HZ
31hZMIJGLOHa8Mqur0+yvW5Bd8YrE2Bm+oVQ9WWQet3n+37r7GPvf2PiSX+WwdB1DLPi0c1+cO/Q
z5eLGJkPajiEIKSTJV65i54INl5oOpod+zOWdxy6d4GLYxeBxnxtuytIS8Ndzoln+G3mI+Q1S7tY
3wlJWzfU8gf2rLqcNIa3oFndEPLzFG/n97GEUuntyYEwSPbicnqkuZPtatRc147S08k/VR8BWT9j
B3pDfkbz9PDw8M3YNleVwOYRsTdlS43qAw0e9YC2QSW3Ms4qHuAheWlUJwwYjQTQ8isLxDhIi+wn
N4XNbgJ9rgjb5KVuTD7bRxFFUEnDPD3jeebyRPR7x8PiFZvnG0SR7ITDamAVh2O+SVAKQIirgp3t
8tHZCnu2dNS1HEOLFxqu26fO3sdlUSRQ8SBDwcU/u3LHp4qKHzI5T+Rv+21YYojQlVdX2yrH51k6
Ah+Bcw8bK/7DIcQ4Yqexfcys24J/yRMJjCWm2chS1hDShsCBuhH9qbjBSu1kXjTZO8bOsNnDjXO6
P/0eTlGb5z/0ctzfjtECoBgkjNr2KaCHYcuZfKMoBVnKYJKbJ4Q3iKUWlMgEpG2yU31WQzNPP0gM
AGLeq99Ul2A0ENr0scs+fHrSV769txcCXiH0qyvreF7tmLqsAZ8kp0H4Wf6Rjr6IBp8lloUCu9dV
OknuMQrAS9dPBpHT17yRvKS0eeXv2bXC5j1zh8zJwmz39OoVU0oAcMIUr8Am94Tjfx/Sb9YOe8yq
vlJZ/SYndT9eqFNZzRm1FhvXeH8crjUlFPe4uSKJ3XJPi3kWsOoL4mH88ltgAAQk3Yut4bicfSy7
3H4CEUaOvFKOGQTYvCOFaJGexaD6Fux0w2YJ9Knf83ZNzc8C0Y69hau+Sqpz+IIkQOgufTyetk4B
9tEQRKBDjnNJP/CFNbblGrI/d3ZJT8pePVb0EnPj0l6Zz8OfCeJYCkguQCS8wwy3c9SBve/aiVbz
8GRmj+On2763T4b5nbZf6usiCoBhXhNf9N2lJGqiSpEiH3OaprMzRDykuOLoALzHHqFtjZSeK/bZ
u1icZESwRi6KzWG1BbB3efWRfd6Uw8NhuKbzJeVAlzBIgC1uL/vsaY8QZSGz9AA/PQfmkemHw+x+
qyCBYkBKT0rnAlozIWRnY2uMwYNvDCfubsaym4xK/CzfyjMC0+xJzIbZumHffpVA7rwMGlClQT2n
LFRku6SLyR9sfZ2NyOW55KUpl4b/PuXr283PKGrA8//aYRJ0KIeZYGXdIgIXftszqORfuZ5EJPTC
vHocbmARBELhfIgbKAKaDUiz6fF1wAQzNiEvhe4/5puW0FbEc/IHOzQRLeiGJrAd4DKzUz0wDiWP
YSmljnCO14kNwtHfuI8JSw44+wz6QAX2/ImCkrOKnVAJirD8iu2BABlWypO9/XYYbsAIiV393vQ5
7otJC3zr31CfMlPUnbVJz/5HZMNIEQwMZrgydTM8tYH1hNPzMfIhABHRzaoe1fCwLk8dco4YfZiW
o4yTl3W36lbTiwUKndBYsh8rfAc33ej27COvDjADiOrzoBtcjFn8p59+vyh0Ir9MtrfFbYvwFgk0
x6cMrGWnLNqguRs7tup8EycemaBLZtuo8aJxPiS7cl/uHw25FQKE0MKgRCw8DtPuFxGx9nZ+s9SR
tYAO5p1tRO0s1hedoZh8ObbWEziHwUFU7IpbB+C2I0A+6rx8s38Cy3Eo1fjaTvok8RgfOAySfQxy
46X6fJLEcrpifiQw20oCMTEGTesar8zr5ZxDnaTx1nRFrBEGFY8xlm2G8mQKhNKZC3/FhZ8kACF8
AYl+WahpzIzMk6TEj3lxsR9kfSSLLCM2IM6Z4+XMzCgCXmWcuG88Wm1D5t0aVKa1sd4jcZC10zbc
2N6NWQYvmFWlvYpmt1IECr0b/bwGGKtXfAuRlCTlLlAllpp7Iz1HELa9TqsImChkjWfekN7ED1vi
VwGFpwCvVMIvHE5rIn8B/2djDXKZ5Acte2zlulhesGpJZNGrS+S8YLfDTHZKoOT+vYg7OjcQxagn
+zemVxEVz8xkuK56XEw+5oMKmjdEzQqzmQpbrzbp5nJDiGK0m7HxjLUUzoC8R9xVNfVzVIj4rIIi
DZV45sslR3DTj6t4fBzfRkZaD4oIcZLlKKgmzjlaJvW1728oSAkdUh/cFF75GBmNHhTS1RQUW5I/
OrwkCyR3SUEHJ5xuQr19VIFWm/u0fGy0h+ph5uRHvMdVTq+lTEJ02ZqM7foORWLULEQcmTIaWhHd
HOVYF3PAAdBwpx/aaXriUQutcEuYIviLpMiTdIF+RMKMaDMbH06KxDnOyLGJozkvP+FyDMezbhW/
e+yzTvh8jc+wbIvIbYnbSNvMSZVVdYMpGF7FSSv4asL2wTe4gRNBJxXO5JQm9PRCPHRz3DdCEwgd
sXanKZCjb+Fuyt3kTvvUKCWYhKyC+r2p1DLzkx5I4Em1LhroMmO+Qu5r0jbiTWiF+Cdu0ci+Oszk
OOgTbuRr9HPpuRtH4xgTlwl0O/3xQ385b/OS9rz53VdSYAFvOFkseUZabsVCc18JoWJl7rXKbP02
QBuU7yc9yk1mAMDYSSUK2TfyPwKZisHBRCgY9WmATfkpBBSKr3Bb1Ej1pXkEtISRkEVwWDnI7tOE
sG/rUwTQWHfZaqq73wIzcq1uFxRbNz5u4mtq9Wxi2vkRpW4lqE7KfLxWtYGA92z2lg/t48Xgklgc
haEKjNpcChqoYn6zZqBN2356BshZZCBsNdtV7Ab1THEbWO76vZvemWfOmJWBKrvVfbOjEhUzdHka
PIjxfthGuVLfJ3VWzlv5+Ni9pXIhJZEdw4upL4afhy9bfUExFQetP4wZQwAwhSiDpGGhxqMt7MTM
nBcqjvIS1fJD2MR6+YsJhqdgiVUIaCgFBc+w3mqZyGmiET3b7WLmEArV8CFLc328OWIFxBlhMKK3
20JZ6JNUngVeQpmWHBJvXiTzVh20qNmx8NZ9jQAxJ80+qoLkzTmjb8vX232CHqIZKci7uM3A2eSQ
iYDiRR0ipK7OCzFT7Hd07J/1VtA69HHd7GaNGafD+G2WCJV1DDtF8oX8jElAxnKQhNXuaC4HZNVP
nCzwgJ6x25kPMGgx+prc2shkWJsiztcUrp2tjTc/0WahgmirGJOAzMhC6d1SoB6QT9okV5aYe+Xc
1dlXOG0fiBVV9Fq54qhV/tElvffS0i8D1PqV/r0MbR1VfquRPiP8SgwRAUr6iOjDv3Dn1Bf4WsXp
24VT3uXFXxd7neXMyBW776ZZT8ZnXzhmOfqPsdfWHW8ZhDC+G2/nLTJsGU7dvLAU38SGnaFKzSMp
Cbdhch32utIJidD66Rgqs3QsMWxjICy+bd0xXVfSyWwX9aVKmMVZgchkgq0JoYjiYIc0HoLCCv60
ey25WOLOGA2Hrsy7BdJ+/PnKG4CGlxP623oGrkXQlyoPhwYqCuStKnqTLgLkxw5N2Tr/QIA9cUi4
S4Zn9vP4l5GDzNrh8tsx0M3/joXpdFDav9LOFK0cK3T0D78Cc6rClkewpO8Qd+ru86R/TplSpKch
it/33JQjsxPu3y05cjPwZOHnO/I2y1e16Br78o4sGzMfIqcei/Ps6RoKqR4eFy8h4mQ4KETd8cRB
igFB7OcHv4TWcyMHcv61a6N/aM7V03AhPuA0oTKBXk8NEXxsktAmB2H8mO7CHHFm+7SYJP97bJsz
5xHCGflcfj6Bf/IIGJMMOTua6P6IYCQ0tKlznqal4xMX0eOBMl0R2W8dUyLcqjIcdirTd4N7+1PO
xRcjoNqJ4VgYoeGC1NA1VgAyBv5pAI5/X0HE8nebTeIEIsIi43POhNHgSMRaWPMLFGC2ZcKmZwiI
Z5efOu4MMCQCJ6BSgx0RkMCGGYGnnlmv1YvLfQADuYhhMke6nES4BrB8ym3PuMPHoiwKlcsjgBxS
/P4kU4rTixIesxae5JraBvy7y0FvvX+DElhgyqjrmQVhausj31fbfg4MY7gApUeNkZ8gI3kNJyc0
JFB9aLrO87dbLig5Qi1s0bORymi4MCv4RUbmkXskLwzUN8yuCwuTUePGT5g5eP8WVCjgb5aGXYj1
gOZK/EkcO7OPZihhwirZtAbsmv3R9OgKqh12l/AZ+voIVgUmxFQVaVEreszZSUVZ7PDZ9FulWRun
bpRe4dScgHxpD8MIPmyGootxwWuveEy2rzDQ4hkryIicsfWmVbyDO0QrH1lh48dMS6BYbXMwzoHC
pbJvc3YuH9tBDNCEFvcqmr6JA8cQjHipUPJZfkcQ3Od1xgyrsSRNMAWDdgPmsPxTgkeXS61wIHGK
VXZINg0qqLNOGiNTDAyeUHJyEjM/0W6qPcEn63ar+hMugQZlGtfQfb4ZcWkTcsKvp3+VlxKwGA4L
iZUfJXeV7UnPtG/71H5NzIDXblZItkG4rUcAnend1vLT2s0Q41EeWeMO4qPFHNEanP50kgiNsz8L
BAgaQZTzft1PC8upWWwbvOZmjvRRfqLiK36C56qEogBAx9wLYbArrPIv5CTOAHH/Z7vrnWT9IUcW
7T1/s1chUOHuOzKvXOhaWvwgA5Xut9EhRb/4yQ9/EFtkhK95vxp//7QQsVFimb+pi1RDxjITAv0f
7p/AgU3GjWMXn+2N05uBVK+ziy8OKWknLMCJHMb45idQ2+ZS+2HS4ASi7M1FAtBpOriNLCcWgOGs
c/td0hIR13VbITk3yI2vwQRKBlB2GlLq2C8p9896EPAafsl/FX8UPoIH0+PmkbQNNDGMr3zm7YJz
HI139KetoAdUi4Q7foUW3BEJjQ6WcBuPgzthUNcWNrf5uCh2HMjMosBwwLxYKxj5joCpAxPxiIF5
Yfcg3h+vpW7hY4DqL4bq5/STZM774ogM94/CuvkRV/Wm3KTBBFDPtb2C05t2Mv3y8seRoewRGO3F
iOFbY29+6uwMcMJw9HcciwUkud/Fn3DQnpC1T4+I0tkDSvksJN86QK6V/moG58vCkP28vpoLRge7
z5htj09S9b+ixVB+8BjbHUVhhb8fEYHsBNxi+nik9NLqtk4F6xkFqbAYT9GZRf+atHktsaPJFJUm
T5uLneduH22GaYZrnjD50SGZflrM/3Gxb4QaTB0wUbPmfNlGdrOcHbvwsTA9+bu5yxsTIgquKSOU
j/CaDXQ5djpUihlyD9Um8AktyBNqX0W0Kp9RWF7FbUssdNHNVW3damvJnC7ptbMNggvZsz6Lt30r
TtTKLhiCVtiyG8321SaGUrzZ2p0vitiCQE6JBvPUmkuDdrywDqr4wffCGFoaoV2EMHs66LaZMWZz
2qENwUIQZMTjW6u/aLqZXpub+XZELo7XAQiMtDWLi/3+ot3jgw1nRbZS601lehnKAer4foFy08xg
3vWvGYQ7IWH1edgzuyit9A0rvUN7kjOACV9zqkk6gjWf7nuqkkG10ZfPVY3/LdM+9oOH58mRq3ES
DLQhTHQNPn38FGT0d1trlMUQngsBk5bvMlqq5/bahf324WJGqX71f8r7UhrIy/g8KnCWHPG3nBz5
VmGLjRbSpDXAU8yd3fWGmDuKE1FxHoIVR3aF4ZH7VB2ekGbuBgZVuOdGu3adTrKqxipnzuzOfyYu
5umNDEceUJpuo6czyaAbFL7NHQ8ZRikI4vtloZV3ccNSmU6OdC7/PBj//BIW+ceLH8f+8Y983fgH
pzgIi9lOAX6gyyEglm2wPsQQfAdRCl+7Fxt0wlgyyPymmi3lBIhSPhlMz9PJMUc0/OUKiAqBk4/V
OMwrWLuDFKE7qZaxvhWjoDsq2ooyaWZ3G5S9kkc5y0W2q/IO/U3dhZRICEuQc+o7+f5w0djjyBL/
6ohHhnnpTOPlefVCNwB008BKI0E+x2Db+DpjH/IOK++tXnD3nWRRaoFp4JZxx2uBAK9BoHAx2O09
dEZPenMaVbt4grKxzl4NVTpwA4HAeYCQfZF5Qjpvth0t2JIwRearOOg5wHmECPGxF9aIlFT7wi4x
FFceE5E6eQoCzILoRCEOSe22Bii8FgLXNCIQvJhiKK54GjK6M9JzKS8QlVDTG35MjXGc6iJlqjrI
AmO85MmCfDsQayLNIbytz7aRx9g9qfqyB1kbcVgoYFzEqV09p7q6SGFi8kr6bOS/2bAsnu8VCsxW
57UaeF/62+tzlMTza9B1N31+jblX0jisohybcYzsQJ2snoIrdfPrTDpp0tdjYLfacEZAk6E+sI1X
iFpDiH+rBIVg9PvfzbjkyWftvxk4/MsZZDDBWKS+eu9RAXjiN3NDQGTQGcCJqeGhL0gUvo0Vr007
w3JGwD+qudCUYmTCjKSORU9yLwjgYmTn9ZExIDG9qrwKb4v3/X9cq/T/XKs8k0yc03RFl2b/8ozD
bR7f837WngQ/Paj73us3ySUmXxppPMGM5jTyUM41zBzLJdIvzDedEU0UdBPxf4pPuRyg8QrFz/9+
XeL/51/yn9f1r3uYKM+bkddRvVVm8/52Esur+aRlav56GYkHenPygAyIsrE2/sctkSZnvn8/vv/8
1f+yThkyLa26yGhP4yZZYzfhFysB0fYTfF3dM9+/1pbqSqSmEd3ZGkECnd/m/b++vzx9wf9yFeq/
/AO1l6ze9LJ970cPExvH+KqodjHMwLyE4p0mK3buWoApQXnuMbJCeIP0lzHa2gWZhf2eCHaoDTJw
gT8gXlpyvTX7NjLoOHn6PuzxlGxe34DRMFGKW54LJDTn99IM+7sejve3YCfXZo52JGWc7+HNGFIh
R4CXek/hPfp4ftJBbAs/P6hL5kfv6fF1w/ZGoXPhRNhGP/QW62YkJI8D382W1TF10fGt1HnlDR6j
lw4jLY03+4j3yQ/9EMp09JOUY5tqi+XTQqKs2bDm2V6elFj4QCH0/GyvCrzXJKviTJno+UpdxDkB
LNNxg4JBpW7570tR/h/rQf2XiZ1q6HEmJw2aKyBvPXzeNiiOShdPDnl5g+wjrfguj/s0/RxgzEED
+S75DrZynx3F1U1y3/sMHwtHXA1Ml/TnevYTN98NFDCfSf6XMeP/t/n8x+pV//VCZ20n9Vn/eu9n
A6m3djpjj/XF0pfScHz45pfJaEC+H+Svxy7luNb/x9sjSv+PuzbRBRJGqDPVFFUMGVnZ/2FDeXuJ
Jf64mEnXGJ8B5OOPq2+eH/mypOzNLf2gbloEe/ECfQuOtaO3YvffUEZ3DJt7pi+D/n6nR2YY1E22
rtd4DDjX22rKeI/n0Rfr7Fh9la4WipsKQw6NnyAcnqcyPFD1r4QjrsybKfcaZca4Ya50JRyQoePK
psyxbPiYPJ/zZXEQvDpMbcf8Gfbth+gQ6HaQUaoIm+jQnog0wtVW31R0C3iJJZ75iaHxUrxPwihl
L3j+sDcPyi65DPMOQddkkP1kZvx7RJ1j7qKfwfqIWfBVeLsi41z2/FokcsDUHjXoetLiZF/MzYfy
stzf5qULxBAMcEzDRQnrQxVGe5HdJ/siuGzVrFqEL8xi64vJzK/foJVf5cwYcz5/Qex46gZp5xlQ
3fq47WLqhHQKUd8qOyYJg3aZYaqc/tOFNCv4l4l9CpAROIzeIjlF4ITpYbQWkJgVU0YmtovxNuLK
JBgYnZbNSefJut0Q27waVs1cCzCIDZ7LZM1Ie0gAE07YCFI2OCeFGnocnIHXxVr0yWr3csua9p/5
69LvgFSZ1sY5+CNzJ/nBGteOxRMPt3EhrF8XNOv+c4F/1hJ5B9rAoKBvUzf9xy2ID7Kv7+V9ssqX
ylXbvRfmWvZRFoWVI4bqJfeyfXrQPhk9tjYq091wrDYzBz6iBeOz+s3+j7AzWVIc2bboF8lMfTNF
LaKR6AMmWBANQg1CEiCJr39LeQdVLyotc1JVN+1mBI3L/fg5e68dnhHW7LmB0a7dVFwXFiLGASUA
qOio+95tJmAu+CZdXPCwvAswjYYjQBlkmc3F5W1qLbugYaKWDlPjDZrANz3E+IAxBRyabY7LOSiE
2XX3nBazyj9vDKAk8hh7Fp2DYmauj1M4RtJcHh+nYJHn8ITejwFTd5RSrAi/cFUyO6QFFcMwueO9
zksfvl/wAh2tOvkWQ8My/RpUxjGWRH+jjsnkANZmTq25wRaLxZuxmwRwhyDvCfD8ECsF74dlAD5u
mL/Dn8XjBKUlMMdozsb3oMfwzXWPvHrGIIAbii8DV6Dqtz7+IwA+RXhkbQ+tvSPgjn6RjJMxppoY
oA8f8DlQphlWn8G4LbB8hrjVAQ53GR+HhYWcWA4N1JdPx0H6sLhNS96StE5ZcbcpJ5Z3WQgIBV7+
jfBXHVZQyZhdg6PIy1sOLD0stxAcVRQswtJYFpvMZ80G9UkdP7zMr0/3QFh2k2eQRucDYA7fCG4r
aXJbceHwQAyEtfNyTKcbMVothy+eeOZJvsq9NCp9Bo+TW1C9CQdUZ3MdVlICbbvxEmeLALkC+k6D
yfWczpGC6MUiwe+1V5bcbPgSpTCZ0PTyHnhU+RNfpquE5S0Qx32kzbhuj3GtOWWguyRacPbW7i2Q
xwAC4fDBlWqwiIuH3GcO6R49muj8s5wONqxqkkPfU5GzSd7F0VDjEfky4e/3Hn6KsLP3G1ofa8MH
UBgDcGw8bg4IxheU/jzY0CSCbJN418kHOIeVMW/j69zAttfSHlTHL6CAWKDGAydcWul2PqWJPkPs
GouBNab9CpABF7vzCD4NBzsI7VOGJEKcLnBqgpjsIz4xIPfl7MiDro7NOBsjMoCLeJvIseGjVYA9
c44gIAKaBIm/ykNlr4bV3IhUHwCPX8StByNpQqkr7Tn8Su85Q8fEEj9vzM/6O1lwcqJC4eBa0aam
3VNhouA/6JlQQKNvWeE3+8q8qe5kTMBthsXFV3IdsZuIcTZ9+Ux3Dib48SzW31T4lOmB/sqEtbS4
z/S3u/sKj5EA2tIE3ENZDRIAMR1ii3LK44QwXMcTc95dds1O2Wuf8jz9gg4J77FzQWcGRLhDyFDm
3KM+hMNz+/BYf2GDIHptzMq1+MFXyehbjI6cIV3I9ramhXNZp8F1Xr8LCySFvjk/vvP5fypUDZGG
Xb57s6YDNHHkNh8iH74VPKYVemr35TA+dfQIMOfdJzqSjnKNDOGxg4TopDPFT3c5V14IIKu7rcKx
fcUk0/MXtNlzi5fZ3YkeEccxLYt5FgmhSWh8juvgMjbw8iv+dUuN5RHj6RsLIX4HSjs+rqopg58D
LKi5EcKjAPAm44ImuR7U4/B1lV691Vz9sxyz8CANOWhufG0mYOpMCVDGkeErEdx7vBWAhsJLxCfL
55YurpvbRI31WFuaqwJJfg+Lqp/qXijEmUfQDZf5bCd90t2PXgvlIIU+jLhd7rI2xvK6C8uxyreR
eXf+/BmyX4QGSA96gkjPnPOMTRXZvwjblxPJGcrzo4dectwvWrTMJW9dsy/TfEsvGgpINa441riB
4w6J07ALxRUb7gfS3dl1foklH7LpouUxxuzTuRdHouHJ9S26rOGf2tqeM2EnBlhmcNBdxvlEmF9P
l+l1U+6gtcyEQztlKFTttP0x6CNhe/vWSMjgXbOrnXGhJUvLJykjfPr5woKwedukM35ccJtd2CSe
O9bxKccP9vBk9orjkpbfSidEoo84AmMZTlgW9SeB/yI74UuNRWX0Wlro25pI3Al7enTWQAqddy5e
pFiJaYFoe+Q78pyJhrrMvrWoOglY/v5cKKu/vUv+U/jJP4ju6vNFokv1Gq4siNjWV6ea3XbG4BIP
8H+/NxuE+ygmBJSOu/sOH9QxED1dQR1t0ZJ9+KyX1evu0OWdS/un4eN1NnFSMImpeLCJsBroWrPE
//PL/v1NS1FMspoUS1bFH+xsuW1VSb8A8sSkiVFhKqLfP7sG1QaTf0CmSD597Ljz5QcybweewITT
fNpH+N6CZqzugF7syONdW3Gzu9R/qadl8bfXj39envyjoNfropFfxf2+xC+MkhxbQP3AuDc4LvAL
LZFmY9QYfMW8ZuSDRAwv1e19le9RyTEDvoUKGlxEQgjx5U3iHNelnd5tPLM+4OlNJbr4YEljS+1f
InoaqTtl9HSIjoQQAU2DimHccFAjZ+UgffkowOc3RArfdIwSVjE+kjmt7oeFzcARdpdDvcJ4fNsX
EK7wJZ5nxQLRe+UypFe/ys1rLCVACtuDSiYyowTmIHvscNmm/0KY7Hc7xMGTpLFLHb4Aldqrd2rR
7zPvi3w9DU2nqxxKYtm7BSN+YcFrdM0INdaYQf9I36MyAigy0cI00L5vZ+/p118y1+SFwZQfwU3i
P5/THplJ5qIh4VY0wi13EtcMgK7sWd2MJ54bEw20WIjLmCUH/jFZclWu8Ht1EbyXb7pXrXtcIiXn
DU6gjavz++Cpj0qR3pRFRijiwxHtcYaROPiMjiwZDY0YODTOU7p5lHKoA1MH99+j3snYCP/SPVB/
ewkkU0hVVZOMBf3HmrmflSoXXo/HBrLlvH55CBVRPtAkva6LJYXvBE62cyfAuhvDN/deAfBvO0eY
z0FynMgTTjF4Qxy7/gu6dc8IlcYUPyDsNnXYrBnHn3P7W/nLWpfEYYf4T9Pjn9dt/khpMHJJbAqJ
pgd8U8xv4HUQ6yU2bBXF6b+r8PppRcUScfobeZFL1c1CCWe4vEW4tjSZTo75f8r+FnsHq71lTPGV
73qqbJxSRe6ev1Jv3eE6WalAPXZI8JC1KgzV4U1sGFa8Q8UM2znr7ok+ySk4QVBsFd5FcdrJK8aU
CdaCsq/c378Y4dczcS3gZ0lILUdQMurH98NRHL5nbBHnFe4fddfwDzTEwOJ4+hBw0rdv4FXIpz/v
Yar0+09OReZBOKqhyT/6ZUVzfpTKDdL+3aOm8CidqRFuY0rnOZO3aQ/AzHnrPPKJpkh+8JwOtyuu
hjNtXuDQenqOuNRx6WpcX/rQ8OgJYUUCqL56sREiSwQdLvrqTDyYG+hM5uK4YazDWWrN8SAzt1RW
6kxa4bGDRNj4tyl3skXJfa0KsnnnaJT4aAZDFBpA8EGNII6YWIsESfWTH3GfXGLdq+cNdd2ZElrd
31BbFhGt/HnHYnxO8c7IDpSVKZc3P93etpQc4UBRbsc9a7dgYmrysgvYDzKD0jNC4Gt0n5xDyg4q
m3xuhdUYoe2ymBKV5FmhSFFX4rWo5sm+wEV3Z5I6cNq7xRnnKCR+XD5m3PN7xbiNge5NwYUgnEdF
tcCDPM7Gqlc5ZnSOjkuWlk2ce3yEGaLHj1m+ep2AyUs2d5aJMUcQYetB4T0mFO9jnWuYvFcW7VTz
k7kw6wNKLSRiUzkS3wikix9vZ6q6bFxgQ4QA5XPIj83gOUsXWkxqwRIpENB1qJlTJJl9GECfnadA
AS6MCXOfOQWxQCqotxyA+GVLPRmCKuoXGLagRcrL+9sdZ5ExrjfTOZc18CAqdmqSk2aXqeGj8fEf
8JrIw5pxD7LlOYqVePAxXaPXTmPumsJQAuAVk7x0SmfCZOjywOZDhAox8BhWLoMXkChWbFAIyhS9
zHBZ9pRKwro8UcsDngU589zV5AfAHY20BZ8kFRlDJ/4urpVQnTGeje60jBAzghhgCAFAaG6NO3u4
xfR8LINDvOARNTAlpd5AZ48bh7k1UteR5vqkiw8xWHzo7USfJ366YcapxWSNQXxvJ9DLa9jsyvov
j+FvKyBDk0RVljXZNH7sX0WpXIXkQue/wQl5xneO9Fsf1HKb2aNHmAAvmASOF4Yzk+SC1RVKDR2K
5KN5BMaTs/RbAo3MPF79vG8h7KhvySHly2dqRZ17/kD+oXziF27AAYWMMZEE66Rf/C1MxPhd71mV
LMOQTPKWdelHx1PXzUbuHsp9iU4aM0Id3SP9C2RlNS9xUzCuA1M20+/e/YI/2xXeSnPSc0N9u2BP
Wadv8rv+DYkqheRDXoUCNNK+VxHjBGIW1vIWkFezbHGVaG4at8sW3c8N0x6P4kiC16InMywr1yuI
LZvp/C3GNYOqN1/nnoLLuY1Q19bmCKKVdbSz1j1rw3hFQE1Aj94c7Ak4xWmrnMx9yggWBAJwajRB
EPdv7pWLeu9a8Edp/HBrQ8wphPmXNNYvjKSDdMNS4WpMil3MGCQ8x1Aqr+iWmKqVYAe4MuJY3wwj
NAtoAG1qGn3Q67yKsRxgSFd6l98GxArMBWw5E8m94jhPFjXWXtBE5doMlIFxCMOjwbPtMiPjHsw9
83CDuHVZZamHXgRI0IOdsPatbde6jGQNHCDYwDNbeYUWBg6DkchUriKlnhMbXzLbvqxSMWxWFk3V
oADp+bej+XcFBWmNGv1cU9Qk9UdpL7W3LufQqWMRlJBo3/shpOnPDw95Wb85/f/1S34+PZezbL6O
z/yxHHL1dAgFJuqOLR2aoAgBbffYkdmto+rwjK5m8DjU60jYmX67rDbP23DFcATJRXpLQMsZOcVj
i5L5uQaHAlbs3QAC6j0hxWLnLenKDegZi8F4bydTGkCQYoiTyTnjLNJoPh6GQwFHFbIuEN164vLh
IkBDCPEmjdlTGbR81DHDllG64iiMsacs0HZ4mHMGi23O40LPqZ3hJvgo6Y9gHGZYCn6jHmcaaxUR
EZqtOYbjEHYl6nOs8vaJdYusPGG6Ug82EJnwWEwyy2G7I/8taB1MHlt99fGE7KdRtSDwSifNOOEt
hCjSaZqQNATQCfbHDBXTLw121EwvY2xNntK7IKDPnwaTiacrYBxkNaPSrzkXn5SvwM6DKmoYvWB4
pNxDCnFlkGp8oCENLrvWFRfsm58GuqIBLIaCuQcmjS7tDKusGxpBWWxyMZW257cXN9BBN9jvClQU
owQtWf3e1s5H67yz1Cmpnu/8bX9INHkXvc0DDVAaWH4/ruh2oGwj/3a/1Rf0l/9yR9V+Vyf9e40N
O/i/hhPZU+8fUlM8lsm64QjgWcUQ/Sw5+O+71675wqrYmwMqhbtqQyLIDTLrkJI8OkZlNg3uW+LW
R1DZHhie2yDbobiS6vHzw1gj+0I/8RhqZVtcDIIDHZtNf9KhcVfBn58VabiT/iyUSTDl0kpCH0Xf
j4Mme1Wm0UhaHd/Znp4onM8PxZXMw8OgZ/xoPO2SeokKHIWvW828tjgo2nNWA5pOaUhqwr6g6O1N
vLrG4s8v7TdJVLJK1jdBfLKiydaPq4dkWp1paEdt0oJBh+cNBNUqJjcwSPLrq/zbWaX/ds/416/7
kTbxOlZKkVrH47r2ZrP7WhgdYMOt8SA5zRxmzlbBWVQsOlCw9PogCYDTxg93pJOnO3DZQvvmO2GI
KcDZwEoaET3Tj6QZXZ09DxtPlUbr2LGDb+fzYW8pwLaPv1x6flXm//kqyaDVDc0yFN34MW5+KfIj
OZrCcQ1nWbQPzzH+lSOelOg88v0pxiRjkXFxQ6NBgy1/1y7zt4ngKeM/f22/XVD/ehU/Pkf5giug
1UxtojMGflycToW/Q2eBPqWqfw0Q7fQveRysiN8t4n9+p/nzWXw9umtR5G1MKBvhAmEKH0m+FYz3
F1anRKoBF+cp4WRoUdel781VGVud7Fmqtenqy8J8pr7YbVQDY8arHEv3Co7moYLEU0jo25Sl1QiO
dYY3oqGhsfJNpyWJUzXwEkoAUk/mZSbBqXKs9og74bu0VW4/i4P2xGV2uSNySBGiJbQSLTa5zoKX
JqvjBplrW5SzM9auM4Tb1oL6/hAg4nWIiZtHnMnMJ0qNhEFzdqnr7VmOH/rRlXTDS3Gqct0smZTw
bJowAWo1D0uu5hIBEEf9Nbqe0XReFd+8FQse2lL+tkRAmx27ZYmRixd0Nq9vuRq257i/m/a9wOSR
EUFVNtPm8o4o4q4zm0vpUiaISZI7Sdgpo/L5lZjs65HwKFrq+d0EY924amI5F4vb1StshPULx2nC
iFtQMrcZzH/89/GhOJgK6l4ZpdWWDEevLtz2iUMXN56Coud5SA2IUikDC2VpAEsRpIV83lStOqUm
ka8V4Zuot8AhpNVt3j04NYzLX/b0Xx2w/zxBuqoqlqZqomINHbR/7ekXMTUKI+MJuuMjHBEEBL0M
I8NlPpt5Qw7o0s9s0QJa3dlT9/Wdccb9+eGRfnv91iVChnVVFkUitP//S8iq5PaSel4CTlhoIzIZ
K0gRIXmR2HHsbabWDEYZt9FVc65PTP55bI08zNNsSsouAetSbjBRQXFhMOmJ2xc4BErbOYJyZuWA
z0UXNuBoPNphD3Osw2XcACjSyHqyd+dpPuLtdfYu9kdjT7mhYaznoeKuktH34ttcLgI39lV8f+po
/q4H5OG5eW3jBH3OUW8OYvLSEUINIfgmGQXBXw4E6XeXon99Nvqw9fzr67FqnERNNmQTUoGpDKyH
viCT361i3+fnv8p3+Lx/s6/86xcaP4rV1jybj2suE0MJKScB+wCzpjGBozHwlM5uybhrQwUeEr41
JqjBCo31i8HeHuwcnbqP+8DHsvmW9AXciEFeqYz54nQEjtn2UGx44vwcVR1Be7NMXjTQVL6zyQP0
r+wLKnEQBcZU7qaMSfELf2GSBqjOppSN79on5d6gB+M22mgIQJbld2M4NFTOdLqF6X0PNwIFPbBr
PMOnu/3cPmeI9bAWdZDoh5sIcrkh2WGCnDlfW4zHt/zgAdQySATKRXfieXbbFcpzZH20hL0ellw2
K0IDrTsqynxSFnPhTYhekRBpQ1gh9AePidxBQo6CPhzPNbwMW9zg6pfubkO2x8VNNJvsTvzsvBGR
sxU/74IbreGBECds6Oq3zKbw+PIRUDenm62VjCBfQDlV+GRBahcOmJwULCqPB0wMag+bW6QJYoOp
nGLXIP65AHOrZxOF8ERtS+v1o0MRImO4HQtkolvTCmFBkBdRSQtBmuPngh2sAbbzHq9QgTpgXxb1
qsURK1Pevha95WL6bchHwM6OIJLmVP91xpfJzqigIuIXvoiy8U3NebXxpRsLJ/7XVQter+kDgagI
MkH9sBjhMamx7GaKcdhFdA+20bzNZZcMCSI5vATVupp9iojsxTzO9fHAh8guuN/rSOROeyI2EYhB
mhH/gEA14sVBTyD0BhO8uElJTEALeHOwypaZM/TOqbiRVmW8r3PukolTI5aCHPHLLS8y9dwK7zV2
pVOqBnnt3ywYSi5MFZRX1s2F0ZEy/sVVbhP6tpJ2B0PY3wGIAAnhcqSvFRINX9/EpEGEk8F7YI5A
plhuQaY0iyvCvjeA3M+3m4Om/bF86kAgHvlWT1aqjX77STvcnOGNb15EGUJ8gU1E4fSFhH6D5/1B
ULqIPfFUovSBFVEdEK2dxPP4nnq3OjTP3nmS03zjJ+VRiqAWS22qjSF3gKSBGiJi8VFHEnNE7K3E
LaCRxfSbuRq1kRZfs7UAc/MIHmwud+E5vGpkqcb4m7OZ8hqs3jR2B8s1Drw1VuTKnOKfHGtqVKIB
b0jh6IZoIQEBuOXd0ZTT8qPRCMAUXiNnBBN9Dnf8sUdH4zEjNWOgbdsK3fwhJsWW5i1nKtYiALKn
26SP8u0NnQi7MLfE3pUSW17hLekhgMXWC//JmakM7QR8NZJ9p5WAEBefseS+jnaCS4TpNsmBX4Uw
khJPxlHwK6viiVlt0b2jz1sNtolqhzHF3FWf+tn/UKa4EBmtFAsTFS8pkjbOwa7bGqMtDJgG5Xpj
E6rAtdEcie83D9NwY9V4GV3L2t+aVdP7z/ZbzEAr4TXK59x1APog8AWLBwkqzPT50BPHnXQYJDNY
ySH2odo+8RmwpiA549GF/vLY3KLscFtB+8PoqvA6aGMwyduYpFzOL77maq7ix9xznc5rQ9rPRH4w
3MZiNjhIlI9sWcdgWnD5Zj7fCt0QFMRgW5AzDJ83RTv3Z19AtT1qvjBob0ySBIMEAR3IBzQy+hyE
i8YOEMgWA9/rrBPW1uiWE8Wg0i9ykOKl0uhyO6VOl0xp+t/jzHLxlWNgoOlikVvVs91db29ZPZW7
4FBWHmYcud83+l6GgkPoQkZewJO15uowMWbWKIFdXi0V8EAO0C7kqMp8oKLglDk0iwS02OaSuyrY
6FdYImW/hK+g9dX33AhRrYgTVmwNpwN1iubXCKpNDx5E+v4cIgnwiLNLoQ70+m5eTW+u/NaTSVJ/
keh4MjXi7C+Km/aO7J0LjAjANFovXZApdlYDq1vvLed64LYcZVH4apdGs2WkoYTUzuntlHfB3Nxd
/bMJ8tbWmcGO0gOz1IQmqrjLe5CTMnZ4nXEHc8E1Dmt/w8oEmtldSfmxX4JrirFmf2iMviC8RvmL
PjzPNubOauB6cY8XaR1faXlltkAHZdl41dRweaR5LoLzwYCKQGuldq7YV2nRU3lz0vR2VY526luD
TQh9k4q8OUSVLuTjc/y4LKvk3Ti6ej2u9YmBnRdgRBe+WGSW5BUX745xaYZv4Pl0EjV8PZdHr5Ch
G2gh4uDu3cDFMGD7qmQU9uIIfTrvnemMzDI57wrm44hN8Zrhe2UsMyrWlSdhUjDpjYAkiiomfbA2
nfsJynLRcqSy71E3qR8+BweBqdcBdQwSZfQBFwiQypY5wKTCSjdYEc0PQJH0+y5rDa0qDv8n+F8g
bDZRZDRI44HaBvnnSF/nMjoksdhiUpJnBW9+3/nvGUbt62hTf/FIJ5ihbsCnbqhdCYYYHZ9zdDH0
DW9fQCyR8VO6xQw06e0U+3KsAzj81RWKatyMUAG7UQUw1PS43lyxt4wwoEkjuhQ3Y0BISbMa2tQg
zEcVzyCrQGYRZB9tZtdfj6gcpxPtfUgNkzbU/OezQw+n+9bQP+XoNh4TtWCeWdyhrNJIQdVPSTLD
/wOo1Rz8RQq0gWQ48VvlHTSlqM1KR7L5Mmi30Swd6aR7IAgqvOOS0end1tdWj2qt/2S3jQviLAY2
9H1IFWCtbo5RO4XeaTOH3MAt14h+IDj2yLCLiwpEMkAZNPGyoQHzVr4PmDIYzRi21ljJRk+k62+U
csRH2+mEj0h8y4izrUGvhzKdP4k4PptXx89mzEv9Tn3CHG/FeJs8Kaebf9dvOYrru2Rj3Q+HMeMM
a00bpUSuoazBBDSQMyVcbNgeR9aHVnC6jO7O8E51nq5QCEq40RB56Ypz8vIQz+R58gWlBn4pJeYn
IHU+zZyu26besrmvUHXx16FmO9/gnGN5xF7wDWVqRHTI7IamB1/A2IAElyzPDuOhGfEddDHBd+J/
xSKCdishPtGugoZWdioipTiSWTHhNo0vN7HP31gIy30hh3fPPLrlEdXjgxUy0j5oqbtopuCQLeXO
O64SOIiFE1dT7fotGHZ8dAjZCBVGWdvmU+UGgTKcTa/x21VJmgWKtV01KIRUla9bhqAMnbZeECXx
pXvCgt43EvAA+xCUshDNGL1CB5j54EVFhvuduJvLvuKcQ15gN+P0XV4hGscXzbHGRrA+RtbX7R1X
PLdL5N6X7edxhqLdTxgLJQ4uBTA44fDzxF32WtZfd4padjR2h34CJ9+VP6QtRlj7jlXx7ouTiydj
FjzCDNqRE84z55+QFE+h7GORzOfE1lGDoaLjDemefmqD1Da2vbNJDxVaKiRCPKFyxpPOrWIA7Ofn
EYibMW8Lz6lbxg8ZOqR94/rDl/u6+ABG5ZPE9hFDYFYmA/sctyhUV4+mKybDI038Flwirwf9qU8O
yNljV3W27XfCBwlrxjvv2hG/jR4eXOzp/aOLrav9AJW5bhrnQfrb1uAeQxCTRlopHJY7hFbSrzgu
CfUkVfy4eA3G6O2LwSAudA3+OVGDTM1pgHWxmfsCMx+TBqn3WlUkOzY2M7wtPryRNZEGpgvuyUgN
5RnO3s8UEYGKb0hA3Sza6lbatd/Eis8HVh5sKV8t3QFzfTL9M1kOFWlSwpKCrptkNNdA6Q92XJrF
lqvyXLomu+OHMQC31cnRwGFmt0xO4MzNzx8Dsl4HByV59PUQKxyOpMblZPM8xVHUv4NsP2CCf0O2
OZRp0JnoYNPR4yot+i1HLonciF5mfL0lhMV2DqLwcYJeGUE5WupISDClFw7PGlY6zHtwZWqn55rH
+BDXa/n1Gl0C5qgj+JX5GL9cyK4GfR8xMHZAmctPO5FnUeccyEh6J45gVYO74redT7IBpzNn2oRY
hymZBU0GK18nkOzF7ZEp59cWRXWQoqq+fyhjgzPDQ2JbOdwqWn4NqNMR9jXOMYupA+xjdKrMBJFn
0sC+jTCavT7AO1cIR5n/T69TWvdY8BbXKZUSMhxvSy4a/2IKyVGlTyx2DrxYbNkDL3WSZq6qjukH
FdG59vUJdUEwWDJ+LRFjjfQhY7EiBfWGP8VieBm8wvkovHhbjBBFACF0jWp2KUyseJPO/7f1b/Nx
A5ZniPxpbejakTXmHDt/MNWBNT0YxunQtUHVekYGs2Q4l9QTpvdRG/erZMm+aFsBh1sVm1jyx9d3
08tUDi3QgBSsSwJr7u4AFSNcyx8GvGgqOb2lmJLzpL4QJsOIYQ1IJMhTw3Jkh/dVwSlw9LWGB4G7
LEPNfsZ8Ml21846czTmeUrz7o1sRmLIjgqTCI0oJMeh42eOCpLPvHUcyCNIgcY2Y132bwa6AkXbm
Emhf2I25ckbd/LrY3/3B14el9AyxEWchz/mlAL+NEdo5P2OzDMxdf5IxO74P9Ul0JXPnYmNJ48pJ
LVXsxXX2pp5wBOJQfzg1Ihak8QITnuNOIKTuujwXnuk1yC1GFk2V+PV+UX5NxkNiaLKjpzIO5fgx
R/IEB26zHhLQCp8BedhzpaTYw/1mt6d6Wc9wmLFi9gk2SEcPBjXL6hwN3zZVDJIz87ClPNBI3KKX
P1NA/fNpuPc5Z7PIS3iCoRxdZQK62P+WBKUifhZPnyLNLiFUovvwaLzeTlxcoATVxGJh8NU8GXbL
4EdqEV6vb3eIzZU55LzKs+6DKVy2zKEm40KEezx6lD59cQtCExQW8l+vzPrphxRHR9hb+8eEasqe
VDAbvNTlXY24J9Z8KWsLeTFjYsp0ePzf3banIFHtF0JffloyTmEWcgmlHDMCemiXNSpiLLG5pwku
jcrXge0H0x1wCFZnBAeJIgeNARUxPTNrzzlJDTzB6q7lwRFhGwVV2YxkuEwIzEHlaNMbaGrgA8k4
i558T0Ann3ZGDbBLnuFAfHZPzXuFeK7xZL/YJ2TSV5NGtQWOKU58wzH8voGygBCJ4qT81L7lqfad
UHCaFE9XUPL2cXKbFzfy0LK3NkHYm87LT8HXYM4SHkdV89nEyQGx6suxUJzTa4DTiXW921aTtA9L
mggL5MU7KuWCoMI2uoXn17S1PKplrM86TIN6dP1Cb6tHAwFd3aWjd4kF8ka2sbium8+coeVSQKOB
gFnut5jnRg2Ugq8mlj2doYuzp3BtT2jh0szn06To5rm/za4LfvJtmX1WHiuqOpWSmy5UoqV0gpy0
nKAfn59sNxRza5Zv7r1CAIV1PUJz/0EABjuSGKCnMkCif22pP+nA3zVbijJcO9akOlIObQ0FfjpK
O45HrK7ce43RZdft1bkocSXtomTDXRzlbs0l4NQMubnpbMthyla1uS6eixc2LxPvVo4DmlKX3yUx
Wp70p3J1De+WfSYKdlnCymDWJcJl4Ti/LTgshTXn9l/azP9pbCoSfivMoyJOTUkRf+gyLs9Lllvy
lfsQxKWxpQYaVr500mJlEggHmub14c+/8b/a2B+/8cc0zyiK9CiUr2dMjHzVcewkWpxX/bzhet7f
YGO2epx039J1YRkHBXFuHb6uAGEHhWDynCU9/gPWrUDXRT4+gpr0rRexNvcz+MJvGZduW/bIOqnL
FH3X64rTdEc3b7HQ4MjXMNNVQCXPxqLWE+cvb+13H6amGJoiKoymJOtHl/iqpreuS/KWSTC4TEBq
9mV53atfMgYS4/AcyG88zIF+Gxn9kmqiY6sYDdLRV6hDqCXVBk5599nrIUh54CCEm87+/BLN/0h/
eV3MxxRZF9Emy/KPzvn5qajHh3jp4gJNHRcSMFo3ByyfTHQsFEqV1pVNT5cxLh2r7uY0XzWX2dar
a//y8ltSbqEcHW3+EAzjJQnQOr5AuoLOSd0H10kNmKZD74s3q671yqEQs2DJDr2qoQdUzgC8mux9
dOFuLk5xYq2Ob9m+DvEOutXREY/2BZEYIN7KfSXB4zk3ASd1gVmOBdwE5Vgxp5oQAECyjkEteTyG
3aFHPAz5tR1XSJPbxfERV8KkTn10sEXlg6v484coGb/9ov/5FNUfa1ipMmSTedEueWux9EHewCx/
oyH9RGpGiyVxdUjtLu0n9zmFxUzfdAXwZWlNUWyA0/E6itpBMzuYFhncXJzjViq8KzEqaAtdkc3h
4qhaZ2fW5Nax8xg7UPcCHBoui+2mW1WUa9qZCBr3uboBVa839FPF25RK1GfsV6+qGv1KN0CTKyCa
IWhM5nQAOebN2U2uCCQxAzRTMxKtmYWXI4eC2JO9u84+uZSJb/3DB2PsXDUoyO/Fc0jjNgr+kwHL
tsAiNGSHXNY6gdzCtzqVRec+LxOXp/JlTh5Qw46E8nCtArwMqoC24YnIpDMjAP+6YTeUvU0/Qeks
nh4nXp1jMEEFtj3UAM8NCI+G8usyaW5hOfByKfMeUU+Ahi2RmU1rRRvr8oY7lTVNkMquEsLJmCVu
zOd3Rzq5Y7Fjtxg9jE8uRcc3+BJce/6yAHC//hwI/XqOTEOXLAs1tPFjQHg3EuFeHpt2k0wvy2xu
HrhUw1qptkIkTZPZ7QMWQWyt+12KP6gkCN6YnrfwXMxlsmGwkUyhgH0ncb/VJgyCMDRNSeyAb/x5
ZiLE5WFZHUibeANRW7wfDySIGp7m+QDrxa0UyUuOJc4CmOB8E9/KG8L9ISCASZDxZvr9Ern93uDX
45SrSD82RjYgHqfd5vEQQPLFP4wdFNpNztWht6mkuZTh7ZQAqveu8FEu7/E1enxZS1rCKGs/0Bht
5WU69iySha4zJtGEg4bHkBIMOywEu3fLq1FqagHDGw17ZfqJzPIVadj0mm8zfBGT1L0JqxK1Vb2i
lbIFnhUSKUFZ/MYojeR0ZaUfzENC6JrsW5FG0+gclW625Va1e3EvTOAfPz18JxmKRUgUwpqVVE5w
iAYgfBdkfTPtLGavj9cbzRt1ZhBSeJ+S57asdsa0mRkTYaXFx025BfiDe2XNOQ283ooOuOE/5aWy
omAc39bCVF5oIOHQcHkOv3BxjlQEeiy1/0mKsCvNmkAYXaMCOTDKL7BR6eclKMPHRg3FMN3o82/q
tzjhEY0Fj9A4WpYM9xcvbm2DdsQYQfl2pYCDdonXG27Qc3yeEebmqr411V2e1dHS410iFza8q4cY
eiKSTnVcmCEXOz6R45IbY8DtK+h9vHY2zFEu4srkQchXFt5Wt0jFQyURdtq7udeTlmRMuI96mCwX
V6fYtr7O+pmVi3w19ONP/dwz9zWAfuZzFFp+cWCXRn624l+QAuLHF+2z284k13Bl7YyJsrtMtKj2
PHPzpPM7hegjrJKIyPXz13nDgDnbkuyirXr7DVCnxNoEX+bkpAQY/0famS05im3Z9oswE51Ar6JV
30suvWAud7nohejh62uQ125VZpysiId6OJlpcSLChYC991przjH30Y7rwrosmvJ+jMX5ha0scJQt
5l6bPvYSC8GWVv36PX+tJusG5bi0Y8q90DnoJlPgrod8kfLImf5MPmQfzw7XbXQaNVOkbqLZ7J5u
QHp4P5T7bGwrRocAUAg2bueRg/0gg1HCXIElbHA4cUXed3VNz83Cd9VdQ79a+Qi+xkfdfKBpe07H
32jn/Dtd9Qxr3JvG5ngfsIPt4/1kN96QkZuui231ITuevX0uldmY0zxSbn0pI7LzVzkl3FE4Q6kB
B+P/YJ9kcnIKOTbSD+TdunQL/xKC0W2u6jpd5K7+jRHwxG/u1/25+pJAtSLf2AErief0q7CrKAdx
95pNlyO04ukF7cpuZI8OfDfhTdlru/TSQZk5YnOjlT0dHbAhOBIV13J8VA7NVmPUfGy24t6/S7Op
br4x0ylX6UpgyTWYRyeAe+wFEm1AH+mqOB8v+Tf5bqAf5iBjd+kM8e6d8dgTI4h+RHWO0QdfzRMa
kbTlJo2u3IveQV46ImEpN8R9u9NAzsElzBDdYn7D/e7QqwECPv7mKwYuD7MW+Pd3ca0ouEEk0Zco
jBqx8rdG4Y8Z9QFBH0OmXc/zxYAUXlXX8sINTy+T/eSmQWDD8INEzYjwA/HrZIyshDXTVk4YTGab
QWQrLeJbvh+wX97Ai6Y9xL3K9nyzFbeWy0h2zKlw1d6yBV4CXAPo7zfpo7roh/wuXYvHeKnt+YT9
mifho9uCRwd8yM9lfkr78QMbC4UNEz7u1anZcl0ybZ2tdIiYxc809gGaHZtkq9OGhXK1Bg2wbC2Z
jE+EulQtLiaj/fOYuvJNOXa8oCdxr+6HbDkKMW+rUmVQO6WGShabfuU38JgODvB2nZ2oweiP7/Vj
eSn9aT/oPvNVg03ESmYTTEp0xo8VrVEOnNTk/MKV70Sn/zgEEbJj0lSXhn7I84iS2ubpMKfKXy+K
MOV2CrmRX/hO+JmTVYYpim2ZF2K8TDb9/G37D5blESJ+buZV+G4R2deP5A7nkRay1V/Tuf6l7YoP
b0MkMPcqp9+fWuS6UzhjzmyWSAJsKOO4NjIkn/K+HU2JqqMZ59L83aR7geEgX7+ZzMZXuG/toHCu
V8pVufJl7eJdy3I8NGv4DKkFQLvd6d8KeNGtcuXiWxQuhwZve/+T7qQ7ZeKDw6TzKazK3WuprnF2
O7RkMaP6J4HC8bn95D5iVKCDwoXFK+hZNtf23OYXJzh10IMAHj6NPUku9+Ik38mYmuJdrk58bmn2
OimwUtfSItyRu21Tt0FeFL4FeH1EyUzpVkn37BQ/os1Bur+WLJqTfY+ok4QSlCs0BdI5BphyyrdC
9PmiPf3QSFHsMZzJ92XiFjxd4BihlKHp2OWnt/0+FPyF2Uq6tw/BES1lVqIS1+YEJh5Gy2bL5M8G
mMflnmuuHw92SU7V2+ZvAsl1nBwZp/DpOIPR3frqGb0xkUAzMcR0pTfeOxJNOJrRoeN34SQmiw35
7SF9cGnFvVi+UBEMda1zHeYqkjtax1aCLwJ7DKrC2kG4/iVt2zsJwGdvMXQbxpf84e9rJ5wB6bI0
h1cTq/to2V2ee9+Z4PIGSgeX8cYALz0FF04IZEteeJ6Dgw6GDufvis8y2YzWxVzYkbMmH5+H/NFc
SDxcZ48TllVqd3CRwaFDziwt5G287E71rOIzRTZ5WsU8XI7nuLWhVcza+2s+gQTwwkufXM4f9XVM
orRPRNWcrY0s1bl8HO0JYN0SGitepd3bxQT9Ha7obu2IhoSrNDHjR7MYLcsfEI2c47bpXNuO6P1N
jvmKoRadgvLBBfBA+beKsDROaPrJw0cirRBlY5O/yxe0Zotsy873YHRN+5PZlB249RLf73ZsgTPx
bsJB/KqXguvdIiAfXOTzEtJCTy5kQZVHXKMsvlfJ1b7pvwPEQnh9bM/RQTjqTg1zRN6NsJ2lH4MZ
Bn61t/qQVkOYlWI1KA12GoGXL7M9N7N+l69DWm+T4++Pzuq/F6D/c3D+pQCVpXclNUHSUjblSzBM
kQ4LT9NJ6HMpQEXPaOg3cm8Vu0Cug2wE4sdPVM+UatVVq3KoGAcb3ojXuzT5vf0P0zsaTSitEmJh
Xq4Aaxab1Mss6Ntq1pg0BrRhdFsbm0F1k82rgry1+VselBD8kYZbWhJqMMQvSpfx6ffX+5dM7x9K
wn8WCvovPQE11qpCGJftSRSno8QSOltKzExzg8bUsAIwKXs6JVpVQGmQTiluh5oH9A/kFmUrBU6J
mTwHBee8ersJzJdk5ORKQAeMhwzaJ9x23xRUxtfWBPpnOx0zldKmYmX9/jok+d9r3v9/47Rf7YCq
kEbPpssZajgTVp91US2BZY3O9DYYEHzGS5/SgpqxQrtQKbDbHJILiK/hyrp1zgzlEjnvR5kMPYcE
aloAUcRD0CZZwqa2wyOBZ/fJRTknmsE+XDmIQKPPdtnRJUWiNbmMzk+wt+FHm82YInFSJRuBtKeP
3q7hhJtPhmw2IiD+dXzhUq/4GswJsLgvAFPvHRWU1Bt1tK9uHsT/lKAiRPpgUh4NKjimlCuJP3ti
Q+WMoqukfeEls5kRCbFbwfDTiZ1b4Pht7sgAHMCWbo0OQWM6kKXkz57p+qo0cQydTIe9x2LFi97d
1/DFzYK/TTPz9fvKbr+icw5EMWCvpQZ2gcdLAAgILWsdwjgvl0u4jvfNJtgULrWRo9tbFqB1+1nv
KzYHdMYwrh4nRs78ArND2tXf7GKb9KTvPs4Nnfryk/EA1E0IskuOcja2Ac7oxTZszXCP4gBD3BaC
ZIX4MGPu0hpvOmamt6Avix4iSldJ4QyF+nrMCchmk4EHzL5EHMG+m2UPfQhQyO0GFYitXdHlIdWd
5kB76tHiT0/c75cKTfpFxt7qzSRRhbKBWwQIKYRuUjNaQRFIAjUh10azRjijEHOlO9nxxWOzApnO
XKH7JH/t5DFmcTWmxafJNP6ic9WqbvPa0+Ly6G82LkIqWL5W1WCvYRtAqMUX/FdoEHKv7DUrSU00
CKYiWK950OZKR8T5xCDMdIsTyqKAOtWa1S66leomAb+IRmyTsQgtBzSa6Pq0IdBxhI5/D9/YY/3D
ncKI8Fs29XgntQ6TSlR6qkUxTt1GBsI1BMvG4zv8LRxntde8vitb+Z7dy94sUqP7SJxtbT1rQwEG
YSTm+8CgpyEyzqG5AvawSlanBMSE9LaArxMvA04RHRuEtNrKJJv8VggvzeE94zFACMGrMpCpUHVI
w4YPLpTgeZbRei2Y7UaYiSfB/BaZFU5PMYMxgQ3FwcPGlvyectKYMeG+VnPCwjj2ZrvG9XbCgsh3
4zkTjWyOxDF3tG863MNYRwKcs/hhaZZY5YHjLwJEZh2Y3sYddkTL4xlkSkruOKG3tyEteEIGLnDj
4cnbDvIDf47ew1fRuG7Uzsmi7WRLaAFKOJxtCMkM/hN0JUlmwvfvn0P1P6yL/1jBMcf8U2yco8KM
k6DAE0ZsNE1bNIQTpu/W+1yJM42AsGnPjJn0o/Qg3v9KCsuvrx4poXekukYcO9ti/tGXlUmOUpm6
pWYzikPBkRxxMukMmDYaQx8udqZMH6nL+0sodVPT2wpJlQOzC7EdddZ5wNXcf39xymj49P+xP+nq
WJYnylgn9+CfV1fGetiBGKhP5dsMt94u+HzBvK5n4ZE4mc1rXYHn8iyaII64qOlE4DOlW0Gs2YIF
nXl3vFW/aPIAJqpcPMmHinExU5J1x4lKchnVwSGbuGQ32PJGXugzNu15tRaX6dXfhsvBDwmt2C2G
xOQbJi4Hq6b7PrfHfjb8rudZWZEm6UNLaFkM6cSwSh9yTjHJov2in8ZfcRyvJrPkrJNSF62rs2Cj
kwL8AR8XuOpKB6jBocBlMHyefNEN478mX/53sObaPpP9BIzz2b/SvtvQYJnhoSUezgfp1AwJcS4V
OQ0H0rVpiGXWCOGS8iWA0FWno4ost2kH6/s+iH/d0UkkN1bevYJpeB4vy7uwoljEqUGIxlYj5zg/
gPJZEHNtIzGZ65tmKJdz4FTLZMaaa4k7bzNQDCf2eDaySioKEvZwi1Z8j7UDm4YyX1gPTXh6AJSf
cxaz43gu4Tkfb9a4yURnshMs2R3PcKGSBlku+eTzfo6HehcfVZpPwdShvuCZFHFkkwIwg3GLepzS
FHTMTLEQGs+6JeaumYwpunb1OTrZVTQTnaHnkC9K+gEZflPqV7pQFgXlithWYDvUtWaxGW5QPB8v
OAiQnywtRgx2WbfcALsJTYwQNje5E3YzoJ9sZaM6CthGhHNLpnTMw8v5esv0nZIY/TpamdJhA9u+
iJossbWL1mcFnUeYgd3ZaHDi0f5sheV3xSZ81Y40evRTcI8u7aaaq0jgDJHOU/PIDs0qn73XEzhC
9SN/ZCf16juswygLIbBNBpCFvxUO4bH4rEjYRZjZBwzrOdlMvlZgUQi2hyxcHJOr99FxHl2/tsG3
smypdEiE3w5KiU2xUdw/GfL+GsX872+mIv+y/TUTJdLrsmb7+5BZsfkokAIRfEwzjosITXs3p5+E
PJLXDdEuhPxjtr4g1L4P7vuamQkWyPEAdA44Mu1/v3BIym/XDeVXe8pTS166P2ZV9KplMDJU4lLn
QyoZTZ7R1Ekv8iqib/QB5KAxOXeruiW8eBTwHtiETnTvy+8/j/ofbrNhlf7vdQzjzj/XMb9L6iLy
+bbOkAjQ1Ew6u4vc8WudMpiAa8Ns/pK0rkr2Ii6YHZOSxu0I6CQ+Lb6/BF4pGCFwGJbPLac1z8V0
7f7059iNbGq3Ic+83ukfSDhJW9z16GAsGihfDHtgYRC/RyALe5ZJU3yIK6CWfv/pOPRvz8MwqVXA
Fqv6BMf8P68wrKWmqwJvvOipDqUWcRWC6Oi5jt+hqbwa+y3jfodyTFDaCB3NqBLd6h2ACbnVDKOk
YJdw3q27n2fXWUQVhWm9bagC6/ZTKitLE9J9oUGNIBWFrMnmkkUytuHS+6k4bfbs4qM2W1bYzd4E
LuVD6sL7EBLDk0WMEUvkGvmn13RniM9VlizU/OJTw7Up+Vl1vY0HdW4cs28HM2KUOpRrzRsnPlWL
79te4e8k+kxy+zNBoBs2gTMKfroXsKQn44UO89EIB4TOeL22e2aT3ftH6yX0hh5NjCgLN4KPVSv+
SJGFaDInsa6ZDdevveulyn/ncrpPGaSNVQiEebcP+FesGCnBRC+qw8lr824+qxKx6RiOf/a2KoaN
KW6B8Kk7cv9I0R9oQBTeZWYjtmLRf1a5maks0M90E+G+E0tM0lK0KCh6+rdiN2OGF249QTaus5YW
p9wj6DmLzeEuDX9jMJ7X6dseKa+9qGnTWoHg3lvxkwF4SFZChtMUwYlXzZTkk/CiaUQt07xWr2A/
0tAxVgzlMKSNE9V4pwhn+db71vVaxI5KZFVjgHIRAp2sJu0c2fi43L3jkV1FwraARx4H2BILbZl2
gaG+9EPDHstdM5QhGzBWNrVIBUAcTqR8Rkpo5TonV2rtPKnsoio24f6tZlYuB2759inEKnrUyqgn
hjg1WzD8r3JVFM21ir15GVYn1ZMPLYNaOVdMD8hlFF5StXS8OF9OqONCapUop5ANJvZoRPb1CM9O
0i0inba59I6WVaLfJpzRdfA5aXVTxObLSzgdTgh/UFtHfvlOggC+cwsSw2KVblsCWVBCQZEgzuCp
C4l1CMJ62YCWCDs3UhEMAdS2shFQatQbzzBdKLgrKiDh43T1LMnZbId55h94BP+yRv39DdaHNfVv
trU0C5u3lsTtvhZWufDZqqeURpN8HnPXafaokz/8PPFfKih+oKar6BEkKAu/NB+69lk8W+1dbkX9
s0vJJNW3vVrMtPocST85NIBsYpCQNCb3m40kpbvy+1VZ+pcx6d8/wHg4W//tiomvHZeS+Gr3svep
cpVCv9eMjCGInqePOqZxJR54pAcfd3sWerJaqPp1n9s936HhF9Yjtn9SPb9+/7lE6V+6GRKeSo68
E03VJfGXb2YUqBpvldqcdKKxmbLqDhlKjNVMf/shTMNj4ILQPddLmFHbdtkg5h3Gcy9Lgo824qwU
b9/8vzrkWrJSUloZ4iLeFCsO+v5G35aoElwAsx/pUkAzOusvyYkDNHpNkbQZfZYBTQTw5SDLHfr9
q9TVMWhMVj0GccLRFnSxKbWo2mjmsn3PcFrO8rP0kZ+VDy2fhntUWdlnMwtd4AyABQuX2I8LQ6wZ
rVd7tDDQ3s8RaKMAHt3pljrPTXMncGT2+69RHXQOvxxRJGngvA9fo6zov2y6UZjXmZaOG6I5WhuW
MVAmxoor/xA5jwEKLF/UfXYRGUZcwAsvhua4ePdh9Kq7di7O5V3EqeHlTNaPRzRjqDVI+cduiVo0
4fjI0hUazGpjzZKAk+x9NKsXYfung5Yo/etr8j+X8WsNFLxeeR5Iabstn+Yg2UQ40Qz2ySfLBlqt
dHDRsVSMIAG9LYyMCnpOzrxIMt4AiSeIKWli4cVqXFInGzKXaPuH9guBbWgwe2tjlBTDmKhop0NK
K+Pfq0pSEJptjiL0LRCvdU6PCYgNh0khSCLR0AK01kt8ZSn10Ws5rmcB3vTAgVCT1naF6wyfF8Mm
5Dh4vM/dN8EelJWGpkwxWEz1D0x7+55oJrQA7eCYUIbArVpw+9CBHxdKi4auG1kRzO6qRRmZabTw
uuVLm6sSkQz8NFhpNrXnJDTJxBihyYBg/BhnZt47Y8lCpOGhlAyd8YhMS/PdGZXieAjPsXA/MmLU
EDVqdg3NCzUnOUcj4/fP3l/dn988e79SIcJCCJGL5YwwEDPidSEpkFNFS/tTmJYXGY3umg5ysw2H
iWvzlSyJZBPNlLYJ2XLoHg/atbpnz1nF3hnhXfj9xxP//bj2t4fql6Wv95O8aqW+hXTFwtdMivUL
T1btkIUlSIhxzNqzZc/Gw4mRkeRxgIYZ7tzvDpViYEIkeiu0oTC7O4PlDy0QWl24zYN1FJMq4jh7
nNoqgeixCNXQfEaOTOlHOJNOFMyiLhcNf6yx8Id5tctzVHtmjy8HO2dlesin3o7XOn1oVHAfE0t6
msCOGPDpphybunyuvUNRuE9ohuFs/KRjPfXIAShmo9jOUHhzWMOyAETh1t68zGLskIVWAikyd9LG
hTFUQEilE/ScgdzMeeqCbaRijNADO2psuXWSFyfIRaPMRByx1AfiQg2dzJ8LuOtIYhKRoNHBn4vd
B2KwCDNnIc7a+I4arKdPzlOI66CfKjjmiGpMyW6xRMw34aJGFFMsynpWP10C735/V/+t6vnbgsce
8c/9LNdqpeOM2O6r8t4l+Arbny4FLcUQT9mUzWOIfcx6LBVha8SczxpecgGVQKfftOaoVxyE6cy1
wSwUyf9ukKUTk/oSczNv/gAQkP4DhSEj7Pzv50/VhkXvb1tv/H5Xjcbzty8izDYDpwo4bn/SU+/R
5ovIw/fdvmcjevltC6iCBzLis2k4qzMEuqKMh/LsC9Hi3RcHNRCcd9D/oYYU//QRfzkPiePWb4t4
1O69ZpO3oV0K86C+SRC0niO6T+Kq0R6wIsaF8/vb+C89r398Nb/I98ZMoMZKKLV7fqBas2DQq28/
ELxy3vUQb//fftovC0GWV4TkSnK7l9JFleMYFCxVF6bvysgg7CWjP0k8/2VPlnVJ0ybMaiaa8ktD
L2ye0Sv3umJLzEkprGp9pyDF4EeV7Txs//BNDj2IXxfhv/2wX98HoQqBBpVau39We684j/wvP7XE
4uT96Vn50w/65WnOK79t0pfw/x4V/S7F57xcV7mMTOQPh2ZNmsjyv51boX6MONpMdEX7lf+RBHIh
yKLQHpWVxIq7LxEpZtgfF5g/rNeUrnhpUy/hyt4VQ5YggIEOzvLThGCQNk5Gyna2SQlR/0KLfFAJ
KcNkRD7Z1r9WFgMm5pPz+EOT8cd1aONxAOo/nvN0QzqCY4uc+zI3nwR40qWcYraa4ByG74G7Uz8X
dNpyHEptd5hQNKlTDQkg/k2LRjoVKrPtCOnd4bVYVM9pi8CJnEVSwy8o2KXXI4FTx6jxnORGEhjl
bENErmRw6IEKZ9HglhKLURAoMyR9H2NUE0CtVauSgfN7NPBKA5LBVDurRogyzhB1JkfKspfnnX/z
8e7dDNwN5uhS4i2dpwYB1PtvDJMPhqzAQCNjztAKP04Iu2V6WMQrQmy1bDpEjWvXGCh4y/yEDJek
Bmw3eiFfSd9GfEaBSgjgyMTg1jpeNEwFNAg9GtkxFvxDeStfIcxj9QuN/qBBljc0nwSJuJmmX/UV
dGW+UOQVNTxBBxwOYPArb2aHbIKE2HHytwcJ4lLV3OcZG1XyGa0ZZBL/OmKjQ46/p5EsdjZNOBbr
lnOdKfjT1QISRY0fh02ApGvRNF0SRWroFChJWlSR/HbwFR0ZELua0UloflTzYr7pnFsomosmM9rK
BfghkQRg11jffG+Gn3SqkhrRkybtcs/W5NpK84whZu5iG6Vx7pOwOae/gaIovweaif2LXYZm6WcC
zenAKN/kOWyD6SbHxyM5Ifo1TqEnjacEJkZFWNupHLse3pbPsRUbQMghVH20/rbnFuQb7YhnMbfZ
jTOkWHaJv6s3FlzgWXAnyxCpwuSKxUlnthk3rrYVZohsOwwKzTS6erSXB2LoNl5H2+CKsgj5L9DO
a/zA2UTJfYw/yRxw3nTOa/ME75dcQp5QhJzIerEJdi7nVH+Fywz10GyncKJdExRx7xaywF1+o1NZ
lLTII5dIdEWdjsu9//1et3CYcr6mBald82dsFjeOxwKn27el0M5hdDJ9k2BoP5EBItYkdB7P+ifK
V+LqWflXr7l8qUR72+905siYmYjUINBhQQZo2cDtTlbVy+ZJ5yR9EYz9xMpxvFxU64UxgdHibCSs
BXz/BRwRAxJlS/YF1P7nQgL1sucfzWeCXas1m09G/8XablL4Bs64XpKxjoLMcwKOa6ts4vpXlgz5
A2OmS+gL30owK784ue80bVa3l8qzeKhqigRDYta9l68+PApb8AeO4CIdm8UhPBVoztakFV4H2SwT
R07Hiw9pjhxbeWONPAKaYLsTkcaZrClUX0CyY5DqmdtScVdLyALUl57dX0LzeasY1F98cwwI/2WL
otHC8WOA6rmw3gSDc6jhfbezO26qwRLlMNCUSRYt8oHEIiuG4o2GSFG6crEpbiEjUuy4jKNjI8Sx
gS2G939i/shbNJXE66jlimehWMg1ERPkCLOi5TSRb92+3fqzbrSbPM0xMK/RilhzKXL51vXGbCeO
H+2bZk83kYehMFFQVP7sRWALWSRz2kEgLhiaNkigOzihpWDYpKhQb9FUhFD1dopVbEbz5vTahSKC
k2mMDTqYSgYMExJOeMQNEnDmypkrErTvlHHGN2Rg3kHmxjAxRDRSXk8rkGF0sZdL97VHe7lA0Y/d
kn5hug23CKZxeFfWC3+SiUKOBecj+NEzQ8Au7DBQNJuJUYe2OI0ImC6HXpuBrkLCqbacjZh02hCJ
YYQf0bASUEGLGY0EEmrVgL4eWvvplBGyNrKaYJogSibSzmrfVJ7T8Qcl3ByNjOKy/ta3fBd946Aa
T3V8/Sv/B2ppt+nXz784IY9ZcAKNknJo5ZK2U2SazBy5BbyRTsusRF+2UwXeCHERtR09huJilqwA
ktAPVIR9TXXBqu+MqtWTdJUkXMSXBuQajArihKlIPXOWl1Osd7xPAsJ3Ruwvp4bEw3F5ZI6hJ2w2
f9FgP5WTZg+ad5TSy6KnQTrTdDTFhTNJlGmXzKPi/ATrUH6FW/m58H5k27yN8nOpWtkxGllq5URc
o9FvyEttP0oz+GShFL6KtWgqZ011ee1xxY1mxdqTdz1MrGIm+yZN4VLcqh2ZQihGIpjExLgyejYI
hIY/+T5PclPQkb4mn4ozDBqa+SgzqB79dkHzAACSHSE+6+4arh7Feg4sAdZekqIN5P7c9MJKzhmD
LWqWKf+narTRvUI+NhM4YhzfnZl+yDZYqZIJG2nXmwQmASvkGnMJW8jEzZalWX+wD3TnlCZVcwto
Xy6gkuqtSwsbict3AX/h8+2vvMQE5aZN0GYTakJb6UfMd3rsKkbUT3VCrtgmOO2PMCl5tKpNcp7A
iBGDBEqJQLdS/eIrICGgYEfe5eEN+ySqfyDfk02ez/haw6UndvBOn5cXsVfkSrLpg5K1Sf1FDHxH
kfi2kL3RfdiT9r17HuCMvMBIaWZzqWjkYD5+mloDarRzGeiie0d1eMEGfPJqEianjes/eipS3JsK
AMNbgJ9Z2p2fBGVktyC3yEEjp5q/pVgoe88yAc4RV7T3JiRbK+4hMVXaGxzaMI7D4CFtZTJb+LAk
MNgDnPaRXNB8jg2myAEKjVUxL6/iRhh2vsyQ7oAixvd8Fc5dj7nDNrr31wadu2jvwtPbFb6/Yyc+
6aRn35hBsFWNT8NjEBAKjHOrYL0jQZVsFRJSdvkK8U5ECy582ax4+jpJZ6zo4fRb/s7frHRTDhax
amm0HplVJfK8ROkikei7IYbZIZML5Q6NlezE8el1WIRDBvOhhNZhSwN4gXc0c3/SW6xb+SqZDk7/
bJW98bsH3fK7gAEyeL6phgP0KTpnsgJjRjK0uvArHAkXZkzECTYNnA63d0h7s1EW+VUhCvYQ+ov6
iM+fI+unOplWPyotztnCo3ThFPqh1yZPSccDW5hYGUgAZtB3CNaD0aHxXW9sSOhwbkplapeA4xtE
VDZUILruKJtm5+GVJj5GYv5UTPFrgRdLHH7fkx7Te1lLoK6N/iLfVaDnmE9YlZPApU026g0eU6Bd
6HbEhaRbKC3Gpn/BDE2Hh4gwcdejpfxRKhhbBd/sj9i7TrOMsLF6X8A6cC5JFJtTJbcI4uinKq+R
NSEuODB10X3W5qvZTBYjVAvPxSiex6ULVK0n1ZVO8YpUUH8LEjC1xuqQC+pv2THGDsfFnmMi4pD5
PaZ3OaWI5RLQqfHljlJHiG3TTtbhd4dvf9OdOtlunDSwwmuzlvyZOXqvR2diV9ENQIdF8WjVOsEY
xquzx5vuSxUdYgOE+YgGPndjG+/xXX0K+AJmgAn4Zj4YLNC/eT70LdLuJNoiZd8wsIv1AbFUQCrF
KHuPSvNrDKBrkMGVX81o6EBS+FcrOGFHTApEMrEHO8jvgQc1UJv2fbvcPzC669g7GtFW4Ujwg1Qr
/sw/I3Z+1NPM3FCxud5BIRh5xvxE2E0bXENHxHEiMqluMdDgu6+nQz8Ctxan0fVzhUpdetnVQ2Ti
HqYrMMccuV48xnzYgYQDtH59ZIsLmCvrFo8RU54GQ0hzHNMDwhTTzvwrGEPa9AqmqS77HkNtAbVr
KqzYsSHtQOE3955DYD+NVCi634sE7sQcAfK8O9ROd0CqN4CFv6lCarLXrh37zSHhCETgokF+Je+N
UtmVNqxCa79BVZFIR9xBym5MSPYYLKVZAitnxVRzhtyuTCtntrklllwYKnLwLQ6Hura9o2DRwtVY
cHqzHzIvEXhO0Hm9XPmS447kSKdZNMpb5Leubo6/eSaLBwSx/uIB8VAuOFhKzDl4FhqsZI8cCtYU
oRqxOO+5Bm5vwDv+RYMcn+BruCU46tAC/1lZm7qCOgGLZR9k6GMqIIHA9yWTVzqlB0HJ4s84WgqL
HpQmK3K6ouJFsOQZLOjNgn8MGgKJ1DDMJ+SKzwkFhhIFtwsONbNYpFkVQnAO8tFQ7SjxAS2Gdtyw
+BP3d/bUgdnXQImAdeTbCqtatAYSSAtEu4igo9gpt7zMLfkOYXzk2UOWu4O+oVn70bZrnUA1pvi8
p4746TFvZwazfG+j2iFPA4vAEdLlg82+2UH28pS18L7wRfVI8KTTexVm5hglPj70G8KlhrOLI75M
iGIj/dzCD74quP6tlrPr5IH9YsRIottM+CUfVnNzRJtX+tc8sOmW3i3uGrXvImgxVdXkWNCMNKbb
kmMmuXdsCY/L83WUinmU7EekEAk75vHs4A1MOQib7Vx2oqVwytp9cy25eiR9+jLnRwuzGq9IaDBF
aO/4g/FnbMXUrRf5RUhdBQFnscaupO4VzVKRgC7ToQI1+k8U9jPlQ445DJnJFWgONlqLuazjY2cS
nP6MfAgM1ocaTy3Z2B/Q8i1HS6Gw0aZxbGNwIK5lIsdGaErckYj2EG+H2UcrhRglehtvtsBrO70t
A/aeak0HOsLrIBri5AglnxDE8DuTqIZucWMX7ZWXV2THGDEW7mE18j/ILKmwQyOCLVRfyIlNf+M9
HuqBBmfacrfRx2DzjdabRyRaiEs6qgQuC/ZLXcxvaUtD0KFgZ4orremKLAs0ZW1kx6Uj1EZGEQLu
p5wL5IFEbjg7j29VuSziQyNsb7lvpc87KQm+YrzWZrxtPQ6bR+mzruckCTGnYN8kyMZzkoTVcdcE
RoRCVp6W29f8TbGw64GwGWX/GNhuqyIyJwyEJrTI1TW7hbIBxQaLaDDp9OYLJeW9/A63gTyXOUp+
82eTR6re4m7JzqdqK40l/+3wUOOj4QDv8OaCqguggRqEN0e7J9bgwghteTEmyBEnju+yecBnFC96
47J0Bxb1mmoWpIIILen2doHU8sJKHbwsQS94TB3Bh9Kvcx7WxDevOC9zaw771meZ2IUONoPF3FPp
+aglf8uP9IbmQPtcd+Mtds3nrmFcMlEfHA5VzPPpIYzTaTP27OLzFdBQsSghexYDRd4932tSa9Po
RKzq+LsQDorO4bDmtTPb0frJTLm/oANhf6wmCSxKvM+jDXwUSPzTHEEeLaQmmskE+I4HCD/uCMl5
J4eag/kHh1K1XaTVR8R0UDd7jhuBzp68En1Axea4TywvAIylu7p3KKlkGoJZayp8PTG8wRsQUuW9
QYvOiZCKS/IgugJbYU8tOagAyGrrNy1eEiZAIzfkD0ZQXCr5qPAvj5SVySn2TsH+CSfa8BwmRKjN
ArsB8UiNjQD06Vb0WPbZxzszqEuldbxMBRv3BSd0/W0AIEFtdga/CjmYJl79tALBqvbc3Rw8EM9M
ZRbEGEP6Hziyk+kt8z6zzhZjA1nORJu1zaKAe4Ea9KfWZtgbg3M1lw8j5CR3eXZ4wmsL7BdwpS2z
GDN20x0LPe/HOza9zi1xj7+/krPC6Ry/yvuoPD/ib3Z4SJ2I7r3vssQ6gTjKfHLSOnGHszu7TlSt
FGreNTSGLYVAfvZTG8UUi/eOuI1dKBv+bHwbMMTUbO3SOwv3d/ZZoUVjjNA4SOfb7+x7gpnRu+s9
8nYAAbuq2STqLsLQ3iM+jAggyDeIuIOBipMQD9R0dL78Y3WDJwDgIfQRrSNq61qDqlctBywqUhKS
fpD7/xdL57WcOLaF4SeiCmXpFpQROZobCoyREKCEAuLpz7d7Tnl6um0TxNYOK/yhTbf5LBk/18yt
/csjnDEx4mS3wjqgtR9I3Rg4U7NB0XkHPq0k86G6YFcdBvobw4xnNlHC16YaNe04mbVh7NTz52KQ
2Fi8Y+yBl4f5I3AuJLHK6M+avbY4qdjPoHY1OyelkK5q+FrJsVtYxw6jxBjepxYp0YuQGgm5uz2o
/AZraqgMTLkMKd0v2MlkfFEIo0XgCskjuZ5CMOkkcY0r42sG7WR/X6bzpAixh+XIkQcB1gB5BoD6
E+rW3Pz9vl0V868PExRlqCXnF495k5onFIdyPcLuI1fG9/Fzz4km/wwwWGdHA4zASUVwQfGmpCtY
hNVj3GEPBlh+K24DlsA6m6qQtt0bR8tDLQWfYSR8T05DVzu6C/HTASEa2To1H9CeNi+FWiaoZsUf
fCP9MXkpk4Kg761MDRKNrHJeLAeqC6UPKl+QzGNr9K7+egiwZvEN+/MXXTCqYv3T1/Q/pMpjCNAt
mxE34YtqlUGEnLNVM+nKWZGecyjtOlqROFWq4x4zcPZVWd106obn5jS5T2G2iN/X0oRBzY9OJQjJ
4IMg8Z5i7ZX0eVL6J8t5lGNidgyzpVHmFoUdy26ZzgZ03zWPrh1GdWm9T8pwCBNbC+qT63K2o0UH
IBBv8eCbBfmYAIxeap0ldov63NP8M9xhvDE0h4MOs3TgwiSCXyfVneK5HRBN3pMDk1d/7+6nw8kD
XZJFEgqqkElS9xVaNERhl1BI+cm3b3gnwWmHhC1UphNA/l0MIC1JJtVgm1Neb9POMdJVZcKSpq7f
nb8vpBRKL6UGzl1MJcPW5FEK7Cvp7fYxdKV6mVgQv/PLV90muih5bu86fA3kcwYTSi2vP6p0MlIL
ZLXU13xImRvNcYeLug9ittPnuIErierll/L+mNk9MiccHbXhoM2B/A1QR/DLU2usrZ7N4iM5BeqY
oPkb9PJwINHWyhBsH/wS6o3d4/cVPr/XV9j/kYhYVS4QIp9xIO1pVkNyoAr0mDaGA0GVbaiDaFh4
rx67TGPbUuCWd5JXUTBCIous3MSbaM3pRz03pRaFnLLbpnMWf12MOU3rSQuEOOuJXKfsHkgNSxHO
r4vXw03AAzgPiMNC7vM5oh9GvVcQjylDItISc0T+aa3d/FjYECEdGIeJuXz9EYzmQDaOTA6IIOAq
PwnGv54ZX018wjAeFSlnQfwXomaYo8E9okGul0sDcL/Uo/aJ+ynrE6gucT9ARc8EDY3pz90Ydz/W
GK7gb7u7X6tZG9P/tC0kWaQoj1DXHXivBkgYuqp9O0Z7eyxXtvX13mA+jKW5QpgRfU5YcFr0DDvk
lihY+INgaFA/ea11X8PcFGmlqeIND/RwIrMOYs3ZwjEIh1QDusA4pyOq80Fauzg+NZP7muhPbUl6
gOHcN99xd2ibrYRrJdmXGYL+hIr5/Cs4R0bfPHrZk2LJvRSyUx+nlqdGE32JCCDjSgCVSsFownoR
Gvu98hflAcBXAWcLf3BrDqJSMPGmL3TLEFHffEHM0jUZjjek7Y2K0A/tkFGvraxsFm/amYwcrbEP
tb+4WSIJ1kUxIUGtjSxrwlyQju/fN9wsqHJRK/IW2H6TPp/epd0jZ3sag7NHfW+WrpTtd4vqoooS
3iK/UG5LH/YrjmKwGIRlUxnrme9W0ckI5SdJnzFPJ3g6VJorhY27t6bpy1ModoSCOgYtc2N5780H
8nO7ArP2vS+lavH5ekQI3bTfnCA6IGAO0gYzqD4aGqsqs7OVWofd5uGyRVDUy5QrmnwdSoWlkzjK
JzD39fFld+uuO3RtaKW3d+LBUNf9Z8jJ6qVYpKWj5bW5IIWkm35uIKhKZgZqNRTuko1rOaQOw3kD
Sjk53unSGNDSOqCfaeMgfvRAC2mhvPan2jk9t0MMbofzZ0dRZqajUfdY8W2HXreFqKsgAZ1a0DRB
a9oFe/FneHxdX9BZb9mqpMFRO6/rc4WUr3EbWp5KBDDwnqjlfoi7iCjPHDAHE1Pl7/gnWaXg3gAW
56MBmMybsbxDLwWnvmcFWjPSPWhcnHGvrdyxtkUV6BR8tHmCpuNpUW4lP63HCNLBzcKFu4UHpSEr
MMEoeZJ7BtPZYQmiTP/pWID4Thy0+joQWzNTlS4bbrqoZ95JkcpuXZPn5zDa0n6U/zaNT94N5fQF
Wi92NpuEPizMGwdoaBZNKRhINiw3mjQY2F/lV5STQF6/6UbeeCR0pjUvzcvQDFTpQ2EXv3SWidKw
j1eYjzV0MNi53h0RRD6quEnFE+IQnvQIMIKF6xZWevi+UGKxxs3PcB17w+COSIIPYfAHLCColtes
QPPa2MK+OFLWdqAG/UroYMdBD7eBGPqnxcnKI3aKvef+i09EN9Ysu5rcvconpxOK2RRMUGOEDAF9
BItgt8TqOehtyzvNXwFCcG7iQ0AE76qOlZt4SBloN/EbzZPCjrmv4B+xljyA4YaX3OGJ2RR96IGg
No7aMAI7lqfdWiR96TwovMkbD0IEfb0hyqGB+IEWviPDewUvnJg+vDT+fC7MDwto3eh5U/A5x02K
3Djd5WyUyAPcI216wqYeDH5AH8ojmCTiwcK4qpAPQGljPmT5sa6pirWhhPKGGqBn8PMCg0QAw7aD
jfmJs6K0wQ7joq7iek/vD01SlEZoZvOG1a3lUiS2ScOz4MIYHmpU+LcnF9HYa8S7BoA0j/LvK9Aw
TpT407vQkcm7Ee0PLD7Q9/Y8k9CgPuHB5wQix6i+gxNlVBrtNFPxdf2Gw9/21sN3uW/wI0R1AFo+
I4E5FP+3cLYnFhXm83zkBl4M/+KnTLRIEibh/J+bRUjGUIpvuYGgKhE/RbnUPHx2qtvOShhC2hhg
UahqMAFVP8Hxfb4dmHAC0G0CdD1Su0lcTTVU+4ythks3dkTtuYTTAsZgk57xE/2tM5gBTgUMbIUX
yFRIKJzq6Xd2jwB75REvksxi1i7TIErOw/sW+Luazz8IUEKsGDjlpqnR+R+rQ/tdi0IRwr2Dh609
bNzgEQ0DsQ4tzBpRcqj91fOGUy7yHv4TXuR3/B1XvdMc7uoq1Vyrd3rUkucUNNslCSQGuMgjQ+S0
cTJA9OkPKq419GM2evS2jhkqemHlIeJOkIBPyec2ePi9ZFtvtyLIRCyzHb8hKXyEkTz0jSo0GWY2
kZZeZxN0+EYibIWep6DiWvkCL6vkGch4gS97VkMxkvAbqw8lrAVUkBEN1y0vvnIOsTXi4VCry2YT
wsZ8LMTnICrgVmn1mQozMIYyIgpIVsCZ0KpHENEdeDJaYTHhycfEzr16hBgDDWO7hWfb0yFGJqS1
sSIFClyiz75hbqVgZYUBe+Z/Z/3CWGV7CGXDdp2YiF/096gvwWiQBqxOGbTwlb4pENPoDviWD31c
JAyPBZxb84zJlDvJ5T6liGQ2y+el8oFLMmJdsmoekEfGlo75DpYGC+IrtFrIBBuXfq30B4JSbQJF
9e5/9NOT9TCdDHAY9rEveOfub0almPLeg53Dedd2PUn61em1WmXK+YVLJzQbulP67APv7j0x7nMM
NnAv6Ait7IbKwGf6Am8LKza2A8ttPA6DbLAp1idghHDG5lAfV1QyPpuCI3NeEkBB0Hu68WiDTSNd
0HyKOE0zVWwtkiIRS/cUPTEriqw2bK9KhPgQ2Q3g2pLOV6I7pBNOuSIPUvCmW6GoslOiy4OTioIm
isthP1UiiWWJbLXkW/KI36pQjmtXTQ70Bs1yl+BwD9EaU2zsSlBpndIKTMaaHOVn+AdN+MnnA+XP
srb1pq191cmxkEYoCSkQDh/NBob/R9mbmPzeBdZwxSBxBnY9Ti8BZbX4YZM/fYQmcvmXzB/hxy+n
MUXX0ZeSC8R0bHB5EXokIa4clIV9nLSnXx9V+Y+fo/oUo3SUC36mn7iIDGIV8kflnFFlcPPQ4II6
7+UAn1wX/OR9fLryZ8yJx1kHoR9GBKNYUA6fE+hskGKi2km7VRTmH8cGsnxIEYlDsUU25Y4NTOzB
CyycO2pNxYWwZwIoQL/S9/0xtuoG3OhzX/n9j+bIV6W3STmeF1DM1fgBkdSanQJQAzEG6IMZii0t
ynT1pCCvT+kQwdZKaSbD7I//4NrzlpMahCsPJgzwaz+VUB38dx2n691jVaGe1P8YbPIPkPWI5dCz
5kXEQymD0QX0DCfmmmlz/ZBtEJTr8D0LOJ6GI/4wkcWvv3gNqLYZmAhEE2+X5EiYCfMXoH7CcUeU
TmlL/bsiQRgV2AkUrEiiKv/pVkERlOV4eGNKyGEHtZTah2PsaeT7b8yBM1fxu23motzO0KL44bw9
gp8MAELOVYtRTfdc8OQlUjfPQKeNNu+Z1pONvK3TLMUdeThDSuwQOq09RhHHdt2imTVA+u3uy47K
DVP8zFVJt+u5eF+SI4DqVK8ZDaYLX2JeTPK/pyshWqzYotFOPVDdgTJnfshYmY0sTjKWXsZDxFz6
/0TjEkuPMktAyZZHcgVu8UP73zf25f9Hu8Vbk4QbBW/JjVfyDaYl8AlPDWvWYklnsF1QGpszvT6o
ib2cak7p7eUUbrXO3G4r5pt0+fiS/UWSJcbxArEOD7I+0VjMxwOZwy1tmero9zqGq6Jv7H8Qc1Hc
BKoGonRopT2c/54mO0MH63rqT+R/vo6qyr8J8eA2k4FjY+YLM2Qx1QgweQNsQXh5hgpXHjdHQA6/
61/TG/wWgR7WG9yaOdYxBGm2JW+fum8PXVGWBt+cIPWioOULzAdFzAJ1XXyjCwTcKNaKG28rdsPC
y3CUZrW5GI0D6TjiisIS/m8xmdx+0s/Sy5B3w9GNGlIRtJCDqedAxHUtAeTBZBuyMq5SLoZp+KzT
+/A7zDJB6NF1YgZ+fQobrHr4y9KFa4JuRghKcbn/yxlHdljeTg8kH73PK+1mgSr0RFZ8HcISBLuE
NJvdP6A0K/7jiAPPl7G+MxdLD6E5NhixydzD/0/p7Zv3qdfJL6hHBpkyzVO8Dl/i4xokWqOH2D1Q
feOJ2MRzcx/s33iuOC+Kbxu2o1VyEEsBSVj3vdTHlE7G4vMPt4z3pESyTnSTxRdzRywVXptfc4ls
X0tq4JDuVxbznSYgfUmWBSZUqILI/+1pzG8xKZ5XdJ6zoLndZ8OQxlTI7q17KNwGcphFWYBATqTw
PMWtcG8FoAP8zVU29LRqTFqG4TMQf9SQsRIyfDOmdbcT86qb8bE5wpH5VLg05vZGRe+Du/QMulvP
+5kU/+5MjORHfMgM1Yjh9OFI3CJx7+n3cd9ff+wlf1S+6fAfG2bAe6n5QxQt+NTRw2cT4Y+6Ewuc
ZnPsf/l4KnMCpb+VYosRx7+ViyfTpzH6jchhW97036UFmS5uqpjVYsNhhHG7wtFSPEt8ZPHcU/he
oTW00WRWmeI2ZwBPzCqmmbqruDGsaPAmoEBBqUoQ9K4nuE9FkPPh+hvtO/nfwECXCvj2t4i+v2mQ
UkCtf4degU9GxVjmjh1TxE68N2Le9PE8MZ49a0GsaXZY6r93T2yptX+CBM8J4qCFJlyV/wXupPsn
t3CgTRwf/2J9ZIK2b34SE3l0QDNXiFG7mMSA+zR4Jc0hJ7p78g/6Xhex1VNc+IHQH4hjwECZRd6I
BItwqQyg8heOvIbUT1tp24Z3Qn7qtHgsOCQ/NC89Msz+OcZP23sfYjKMBo+scf9bVyAYiJ5epD/e
J2zIayBr0RQ0jsVNPJnusYjgSUs9C8vU0QOmFx24QDniQeGUvBYOT/9SDpHjVeQXLpQMcWHFzSrG
xe1e2XeSkMFRB3B6y8lVJJEIqb95lJvBG7z+TZbswZEr6ImwveL231+IHttDI0g6Wzu+ietfRCXT
Hl3C4d+pnUjSktjzA4PszcsOf+7ZVpJ9hZZagzhI3KDyYv7EDzR6vYKLKvqo+Oy+/fXE5pj2cJkg
fg7NiJ1JjTFhpYZDs2lS6ZzSiH9gf5ZNB2WYnZYx2yGOE/3PoN4PXqnzoIfYEPW/XzsFlbzUbYf2
yVxUenB6zqSXBg1yiVwQYsEF++PyI6+aJRHUi8BYD15fz7qAKKE5BiErebgEewRPqLxVll3+PsDP
WLaRENGEJoryDweGVmws4KDGkfz3+DgoBQ0/Uw2bNGBJZZT8GhdD9d/62CQlIfVunY/qpWieSpQ2
LGxdBC1GjkOl/1XVGQyvIWKdf6f7pCr28qfFr0miLQ3OsBsNMZ4A7QOP0nIFRWtwpRNBjKppHlwt
mGOZPk+byVcLcMWiLKBdYP2k36iylpoRIidKVyDDpGEYfeCMBWBdrHcgn9bEYshGTyAQIBxdDgSa
jlYbEXP/Qe6vZaZ8okSbo2dkYa9zcqXPAthN/N4KQRv7aWt7dJwz3avjaNh7n3qSwztJ18oeC833
NiMwtLk+YvJu2+njDXrQSKpeFF88jxbr0kz8L8E6uBQL/cx0bqEFBFMIXWenP6Qz0/98/MJDeeuE
ddKRufkpXisQ15s7QKI2qKupmkyHSojjepftB9KCfeUhuDNuTaZhxJfi9PvGypKifqGOoWQn17Z2
EoWLNwcojmbV8nW2rJGh4vmBP+JzxH+YW1s0HUbpGzIzKExVGGFW0RCLbrPHDBNrGmeOVBD732+y
kX67sbLujLEsBDzfhBPgDjwQpom6B73FD+rWV6gwA556UsNLKcEvH666/27bmfBBCh6vsRF2thVu
pW22LS/04Z7Lbo6a0y+1wW5w3HNNa8XbNwfoez3C5bRVhghHbTPQgy/kA5JiFWMLPc48nHRAjF6p
BRPejr4ayvK2uqpf5OR+TpMryCK02lZ4SRCDYPxHN9MrBSHw6/NRgWKgv4MCF+Eaul+IMJtBik/G
abFDtwjwq6jR3t0CtQt1cv8FmGSCb7MLVPYrnIJU2oveFgspNx7Yj3WEx80UwxCwRdQXB8EAsQsy
1LG+MgJFIzdleWOJMNGy6NpnQfr37JhvYyzhfxCvQb8Duhg12fTpFyPc5Abh+TTC4wJLmXrULw8Q
xATzIb3K4+ZMLwQDdi8FZlwCMEzQwRrnO+Dt39f8tTMAuDecwGDhnwGAb/clkPrs6ubfd60eZTAU
R2m0uuQeywqB00s26azwFy1OARByK1RZSRqIKIiGosp0XyCVVh4WZU6uL8ABzMGNwlVf52NQ4nSP
ZBSQWnRCQZXDLFvcL4j7w1tUrrRZFGl00m3tKQw+nxuIHoIOnF2HEHdIo8qjNAEkS6bjS5dNedQJ
m8vRjgPAlcdEU49ZuqHkR0jK0zvsdkxi2qCqbKCi2AfTqpsh4Ld9bvrdY9IRRYI7gyJqVz9kQHjq
dOW4tacq+RQtcw+qQrN6j2REZ+bKnpYJp1hHG8AZYP1UiYPEG7Fybuo8NccjDzEyusxPmCBvJzmj
LIs0ekhl3MRZMMmQTXlS7Ivub5+FOoDCStmj4UTsnUe17Co76n4xgwRKBA1vIhWAHIZ/G3ZaVGm+
0eBQnpGwZn1RakW66GUDgr4MdzS7qgAwewwuvqOCyvysx/Q6yzEp0z/wGXDI0YcpW5pOjBS5CLmL
xNXoWYPScrso3/R2Mnkc6HokNKdcjTB7ODYcAHoZZrvxNo5D2K5DOt0UJ7KIFvCkbJ1VjQa8I7A4
9QgSWYgOZzzwkStN4OTmPngLVHKOz7V+NndYRr3wO3WsdfZ0dQ9vVUW2qSsAkT9RwkKHnW7zSK9G
clhShV8qrAUKujKrBi3K9i92fRaWFehIRIINe5wbsK61SyetOVaK02HkUXkaODuKAPTQxX50n2H5
WgXVYrglrOtWzA6vaMdovxM2Zhsh8nPMZ9bBDOugJxI7fqEUneAEVPFiipKR4dMPTd82HhoHLH/l
JcoePd6PtM8BHCTX5jw4HCWEpJCwuVogeYeYAbW2QGkCADDWDSpFx5zWundrJrfYTo6yj9TcSwvS
5cCMqN8JQs33g+RW3rovfMtm+b6ZrHGcEdZwk9sJ+gVyOfhZsN9BFKE1KRw0hcRtXC/u7KMgYglV
Q45tc/t2YLUMVTc+A3puRoeDAjNXp0TSYpIkqWO2cFeKGCfFphf6iXAHBR2oRJVsEyFbgUUvb9xp
IyTrlOA0NsGr2YVH1MrmgRqo81iLbQ2BzQSPoJYmNdpY4DcQy4PePhn8JCiqYV23bvbLhp7uCIYB
GNXvYQgmox1T0ImJL9G/XhHw8OZcmnWaGweoCiY9dLEKszka4jwRN2Ez8DjJ/cohdpNd5Q7bVCiS
jQbL5O3mxJLoMw0cFBNA5rduObYu1uCHLWBSraEVkHT5QDypXDipm66hUiCqlbg41yMEoNqgMFSO
Pm4jroj06jlXadtPsZyf6BECUq1DRZlsBe5I9G+HDaEEnUEl+iWmOPR4Noj7LX6GbrxRWNIfRLaP
dNAenqqNzXousnvAOBMAEoNZSw7YgsN/4Nt0pbPJu9JyH62+vqh+ITVPT4ZUpge47LT36GtOc/rM
2qg6GOuCR5oYSV7KAYAVZtbTHbJI7qvu9tiBXMZiLqYCg/j25lnbk11lbAvr+jU8ECPHATZ6TntY
GqOqWNYDekDrb2mjY4SuQj5XsNQy5dDQfznC9OoX2r1+yHDu+i5MnW0D9GV9rkUddMZWja7+4aHh
MzOfgv1hMuhOV/0OK7BjYGxAvsWyV/XUoQQghRoJ3Jncy/BpyS4UV5ol1QmS5Q5082fEgFM2ouyE
NRUsfnj4voF1nPJXiCPcwMrOffYO+Jno3fjv95wYEK9Ebw66aAT8tVMXqrW667g5jcN+TstcfYAH
ONO2cNLnVL3PvtAC0AvG/fWa7hYWLo0Nwo+GTuSJJtOoJQN4h9q6iipQ3g4KKA+GgepPNQC9/5A9
LEUTRnVjnuPCbU2qctRfqD8Sy1Dpl5xn71VTfQIbLnOUrayOK5yBvAESlto0pvYweacHGQsStgAs
AjK4h/XDpWn6TlyJI/00qcAFLkynpM8xdE8IHGL1Hj/CORQE/QKiTn0hQm8uj2m5zGljE/3b8V5T
mAtw7LJQuoJ/EUfbfVwa4NInOLF8xol1fBAIzpEvqK0NGINphxr76BLDW0cRAlCJ+gmNwnlsc1Q3
0YFX/7wDaqEowXxBmfrNmqp+AfCHYYJMo7qVDa+RDjTUypvEpKN68Nu+5kk+AjIokWYDiBspxDH7
6DWRGCOOBiOS0ylaBMjDzIkvUKeE4sGRvDPqA9KjBk0Pilr0k9TM6XbsAWfM0e4itGyBiaCBG5/z
XUavRZ+0n4kS0cUA2aPMNSSYqYYQXoU0dh4IDnPAuo/UNc7tDglkKqsAf58ha5kOmllNzYPyHdMX
yFu0zu36Yz+u9dN52Fd9olZe7T3QNEr2qh+/5h9asDlKpHTGcUF5uC/3i5rdcOQsf2CKEkbl/t39
8NnsusH0Cgm7lNo29GgXQ6B9GocDzcJGN/paVyOSXudBpC1kZf65z2SgfHi8NmOKHSSeM/Bog7Wp
je7sKzdS9NOc+NKQbQwTIKhwL9ir3NdW39Dqik6/5EI3zFkZHpTpFnkUNjSiDA5uNGdRkZMB2ESZ
v6GP7FgzROgaWJ028MGDFB0ng/cUWA7EmkqlLu+dJLaPVbqYqESAzbl7gcAdl7si+NCMxuUL5IXt
kekMDtUvWhgLpLx7OrqjpADW8gU8x8m7nu3YGU7G2iqxoLgwrW0ijeFieCNQ4jMo3DcwRku9x65u
wLX62Q8cqkm++tbjhuJB51ggCwlDpAlwN3olL1Txh2vSqq8ECPrrmkt5WbmJB4HURpv5n1soB6Z8
qUF6YpS2gRrzGj+5LQn6LQTW9VLmTLDCpQEkFw+2SRGm9+fIz5rg9Be3mHAV6/fOAP4OV1iZfxus
Ei0+1okj6TshWW4wXhoNLRsMHz5jA3/9HPjpVGMfI4hDRaMiISKjRq3VeKP2O7pqNk6KUb/i30AH
Orb1EWKfg80TLNqjFpLdxgCVC8xDIWSNaXVDC9mi2Nlk/isdK8S6lR6dcvQaM6sLlAUSyVhTaT8F
DiQcZl4HNSkZfX4lTmvMB5CGnT5Q3pXy+VfQQdOgZUFQpKDAgSfe+P7GGLCibAovyDzDi71/g+Tt
qCSeQLsEXaiUwuK+5UH9DO+Km0bL6uS8VRfH3n48oDDVOBnql1yD3YxVGe2xWWoEyDXSUgElyGgm
ESi/D4vcwru1n7HVZh7+EpgdyjS2G7+rxkNz1mgHwZTtwRWOlNG8kZZ1DUxqJNN90W21DxChiG35
WBxkL4udg1IGc7wdQzgm5/oL+gV/Pjoxnzl6Xetjq41fl/sexT1/oEVQdU9/7w8gjjHpwgQawLrD
glBiBiJC1aFuAjk5ELNG6fBEfe8bTt4A6RqYq4izkUsD28ck7wcJG7hH8Fh/YveGTSidywkWBb6M
vu1M/yXWMJbw9s79uoAGg7MyhG4kVpyBq+F5woIjE/e1QHd0jOGg34gKpcBYe/czYSEZhpcauwfR
vuIVOjwgx6A9uEyUle7lt5ji7jbf6gNPVey6H+9n3yWlJqQk/3E7KStCielsZFymFumLwM2po8Eq
vayovNGPLU/zMuiIm0kg0CMJOvu5e7vW1jrnqn03Iow16BtytqoLyIjVdyUhQz8DSEgPJXF1bWHN
kLhBHs0DQ/6abso4eNrfS7FonNO0gOcUYWDOyazqHhjDnfSeIryJnSLqgu1BT8NBu+agkh7unQw9
mg89gKx3Gxo4o/JB43hCqHu/nCzAyqOvNYWOc5B+HzOIgjR7BNkz39acglPCMlcCc9P/gR55nn5x
qNf5gKP86d0RaAPjL4/YuEyvBF4r2xWHRu/A1e+Qwt/E+L7Ffpu7N5bLLZ2apovYNEKXOh5lJ7um
qqhOU8/CS3OWk/DseUJfOOXEgMaXuHinzljOytyUQvklj5rd8bW6894DJ46nxlxGR4ftC6VQsriK
U2/32jHPsDAs3ogF5LhjtLsyC8rL53QjwOV9anqJKyaYssDnbIq3O+BeO/kTDnSJOiNUbwjd29Yh
kS8vnBGYwvM8IgkEltD8hUKXgVEhzDZH78Lu91Dx1mwp9V/Jb/5oW9cjH3oxgdPyHkfrAo8yHwbe
ZwyUjG8oIDilMMPrJnrjvmp0J9Dj8dEVYU1/F0/iePhaVFg4Uh7LR/+LoQYARNPlythgLs1EoWR7
ydqA21c+DlSG/dO5r5A8AE2DR5pzqtyTaV/SZCaP3Q/UK35s696d7GWqEbRzmRKFnocxiWcf2kYW
PHsNMGbqsLeeZj2d3Avzgwl66JaC20NZuqK4rzv3C4MCvp6MovgbwhBkDFDQAtimup+dAgZDA+ih
hNk5RoRYdt+BhBto6QIVxpe1mxisxLefUs9OPA2ZWV4t8fRVgpUVPHZk/58erqjcLPH/TgC1sWP2
yKUsFJj4lRUAFYaWyM8wMsUcdiLvH27lFd7TQZEX+2jZhsdxxhWRvy2OWEAIAnsCzjPUMSyEwSZg
LEBpPpSsBXIFRSEQLCw/gET0MtnNUXWtfVEEF61K8RBIWCE1SV4I9xjv63xmglCY/aV/XHbDx2FL
5Sv7y7hESpTHzn9Ok7AjDOl9CFV+h4cC4Plj4Q0v9TZBaUx8X20rr/LUPQhOwqSXXXm5CwXV5TbJ
2DzUYzGyQN9hn/9zpJBQdCCzwnAAg0UwLMUK7eiOXyKAxNfLTULxEN0FI7jTsbD4Ot01wym1JvTC
vnz55C6IcKmkmPXkWbnbbmW/pqzjqVE9UyOAUdBobSBONON4iWYT/1RngGow5z47K1TdJGNk3wsu
4YyCK5db8IosiidjgE4WrYrMuf+IMhebppCDRzuRS81d7CcB67kgXXScsB/kpdlR3mcPW5CiMI4e
Trib4iUgu3vvydsHjR8owMv+xJAirSj+iuc9aWsviK6EGm72V+csO2Dg3hBIJ69JIY5x9eR9/cEW
hO9q4C5C1V2eDH11j5kN/zIvKcXQGMhe/wUXrj+2Zf2hwULG4HXogIZw4f3Gz6bqpfB4AW5XPc1C
ygLcJGJSl3Usc9eIK7C+Ps0AbPgWpPEre1bACkq8BJ2oEbaLLh6pzGF91iB0Nvr8kP2zrhJPLFhl
Q1bi4q270h35qGzwLPArFxuyQMGt94OXF8oEmFuhk0tlhV+i1smdQOxA9tRqpQOlhQTIyiTCoL9v
ON9VAa2KbhiWJAVwMPQWDgIt9naHa8BhdFU+ywak3J1eGe0rD/OuqHwijEKIfJPoPllzOSyiIqoi
lUZTGgzWvBPvBmUbgYUK/2tiIbfUiKl7NEAsZKoTL770YHW7MfZtgbhlbJUkgQxffjECPDrRMjFn
AxdZdxY9bI0fFSAJ00SHoIQM8ZXxwBwkEve75OXwSgsyioobAOnDGdw3v/hVkUFk/xFwQN40idjd
zoNJ75X+fY9fijISr5dfSp/Y8KrjqsgbPInFf9iv9mmUYh1X/EK7lniYiSKELQKDL3C/gG34PdFn
XMWPFJygCZE18glFs22ibGDhiZZm7SaBOX3d7jvYf0RXn19c3Bguxq4PIbOgJdKHaZAEpyPjtRxS
Q4KMQrNOPj5u+e0ZwLqns5lsaIeitmpBoRWKyXqI+9ax/4t96irpQqN5jHf7SopEC1FxSW2wV3vN
4JVHlBue3B1rbsyh2SsUvLl3tEABUvBFh+eIOCBAP3M+mErhA4je0P3CrQ0/N1JzuKXTGHF0dkCw
ad/wEfW/OCw9Ip6wbkN2vQj4H23A4RVc+bUCUEErbQLEYwI+VjjrEO+DtlwUk/o1OkUmOcwpEkgW
0BcT8AYTdHP/9elJvgPR+MzUMRU4uqvPRUxLHr0O+qB32rHJokIYHEo+CPwNBXto5yYlPrzCXfrJ
FYXv1xljizleMpssUundiy4pbOFNgtJ6ldgpOhICckEZFTJE7GcL0fNvA9pf9ofeCd3eMy15jdqr
8u8PxcTotFRpREM7lpfMhoBlM/C1ee0aa00aYSwe0B4x5lQ6eSBaLWc9pOu9o96+oK0doOJDI1sv
xo+daFBDM1lCRKqQslRDjfTmifFMfs64Vfot9ougDtRbG0HDiZKFqEMWkTntwj5MIsIYtoXnYCSW
k1hWz4ii6A6cRIBwO/7c9KVB89Juzn4E7GFIS7mOUGF4BtDE2TTEmalgoutD8oexSgTHVkXyngYq
61FrmK59yIoNUecO3oDQuHwkbQJ9eZqCyPVOqZ8xACk/REWU3P0mQsI0wthG9ox1TymXRzM+Tx6s
IrT0Qlech4sv2oxM946Jbq35Behk7yvWRwGZ3VOP5A1JpK2RyInUo7Ee+FIgzbt/sksHHvLfmyIL
xEWA/uIn8ex74EJ4PTzXZ0V0wsQQ1W1M70GOiOcJ8xKkuAASxDPxARqU0KepTDWd1qOvL7V5PBPr
rQ+NuaBEvsOyGvGfWJGUrKPTlG0KnT4B/xCbOl1KEmBXnz5FRJwExMTfdU+qoE9JAnAIGvhDj3+H
gLcFuEEsQX3cgDj4+gWyNcB6YmAYIFbCl2MyLYtAZQc4pz/15klzH9jc4c4ixgEU3MaJEALZUkCD
+ka/xnTSDUf4ZqH+4qdEvHRFsOEDPPMUkDJaGsqlZA0JpJJAbQjgERAHYGwC4SSxMwydSiBqxJbf
heqxpoYsdkCx4SUeIerAVQLTeWMgxXHCSSo2sqGXBEPvdZM9bBX/JT7U+thojeA0I9cScUlDMNVM
qJEpV3R9Pz+lnwM0ECeTxCE4YJzEOFI8t+acNehfQIDmeBBnZM3ry0cRE4ryc/k/ns6rOXVmiaK/
iCpyeDUIENE4Yl4oR3LO/Pq71uh8tyj7+BCENJrp3r17d08bi6qNpxcW3QXZ3CAVs7cETptsMTsa
BsQiusmAetKoXOfRDXcPEKc/KYHC9vv8faFcFX/Ggll2LlU2XePWO2GKrdvbuUOLh1Q/+3e1oI6p
8UfQQf4omv9Y6RSxr3n67fSJZAWNBE6L9jd0n9VL5V5SPxUgwn6UrV1esIz0kr1/Lp8OcQWW+EYv
/WWUr6+IaYBGwMbHRf9IhRYt/mhlvqgXxe7Cy4ZwJ1vLBwhYaKUaFIGxA3YMk3GNQEeN8hCwG1cG
hFwthdyowwf54bK37iFjBbMVQSYCMHEDGBovw73reMNsguJvqmtwqskr3t1yl2XdV0az7lDGz0Ux
lctdsfiNbirJPWDPrT8cEYu6/IrTwRLM8VepJr1tOydW7LG+/taHnVrJjPD2aoHS3GSPc8Otb+GQ
2OozysSFl/PH7AtOhxWRi7d0iYgYQOBHCq97ezq1PE9mCfNEWCJWAbkAUyq8g2e5Kv2nDpuZBGrw
PYc2edHZ15XWYoDlNlnTGqNKcoJ2AwT1AHiECYzyivEmsmjM/YkApoc+JW3AYsiFegG5wPIS79kR
molA74EY1VUvRX6TcuPGvUneb/K0eMsPGKMp5MX4VcON4YMLZeaSMG8kSiZMoQbmRN8NG7Tz5xpD
xHNrZs40piYIi+o4phmnW+s2wDBWvvcvlLaR2t7XD4QgOe7glP0xH/apB/cg1aAXb8KD8quE2IE6
CUZ8CMlZP/zRkIT9PZyYkOUc3L4wVEF9U4DdOmeAHey+XF/8EWotyQD9OX8FFLcWNn2OLWbn+j/m
ClM6yynl+suOhsw3XVo5kGJyIxfvhFPFnnHSnGiJJt9tgkq+a1/XCmaelx2upyGAYheQxm4OV4Lt
YKlCd4G8H7N8POKaKj9prp7V954dpBuzv2N91cZlPu/rJ6DgYVstcQg2jeg7clukYDd0UXYfQjsY
KWHI1GbNPVBg1qQn3vIBS9miWQ7zLdVmOrGXKNPPeS/O2tLDhk274NmSZ+DdYY2cpM4wgGK0+NJ8
VeiLJ0ZP5hX7oTLzmI2vh5ZTPfM96c2ecmR5J4dH61DY5xmLjRMlAwcmJi7IBxt+sBZ2WVeTqTiv
0Nw+ZzrpKF3a1zHnM2CKUjx/7wZaZ1SH2N8dol/o7Oj0i4zxd07NI35gtIgq7wrzlKRSep4jcaTk
j98DlcKLiJpPtihSiqliDMEcuw8U/xTPVWizRLrzjhgJxLCPL5/nPHjm8knxa6zZoVjt/Hqmy1O0
v1q55uKYR8hGMCK3ZpEVka1lov0Tkd1joXrGpG6I/Ii0MFFXehA/aInxCxCUgPElAdK+cX4i/xEV
2diI0ofra4X2zERmG0LR/DsBFHaQ0IlgJttc8WzutVhffOQwfNmaId3p5RCf4u0g3VwzaZxfmG1t
AXsJsuJQ3+zo7rj7W2RwD1twRnHADsFswFyuHj6VyE0/JuDAYx95NEOcjS6gJlZdvkHbqO9yd80G
VWHhMWPnce57iSQOx5NtkeR0mqki3DLVjvEW1CcC3iKZVZRHNxiGd9YTZQiA6MGkUk7Oc82qZ1uX
Tvov29p3SDHr2l3nbMnFdaww+dduvk5KnfhI3JyFx7jjD/KM0jwyOL99GcJPR7cmHYB6jDuRtY6s
QFUUQbcBsG/TbklEFCGFR96r0/Pph1KJ7rl3iGmhQUkEucbsQ7q2fcpzCCkTfEL9/rb4mfyMvwsN
0mXp7xxlRCL4EkVBVLn/UfCPm3obD6UePD3UbKAJw7kUJ057Ar5z1uf2wqwvflYTaIRV/fi6qmcx
qEb7nNavwTkmOi79IKFhme/a1zm4gS5ypdhlxb2kWB1KjP8ZvhqK7SgIvn5cKrXcj37dp1P1Axbe
e47apD1nN/mn6wd00ewLeQTrcdP2YCAA1u35Q1+waRf4NBaS6itopRK2jv4LpP9IYdL7pBjxaaeS
loiOUUbNfhkbRh7auzbpjFdkR1gGT2jDHkacRZdvP0Mz0+6T0PO4rrLPo4FiqZP7mbyHk5vREwMK
kBZTfkXhxbgxP+6MP0HRERgRvjPVRGRJV7DgBIvd4qg4woJvqdsHNjKHzsy/4khkrZ8MmHjK9EJJ
QZRCoTvxBREcm/wihsV7bDuHPwJCBD/M1ANBX3r/cMAtlwdGCmtWuAASc4JU0wgLXX48Ic6iW8QH
SsxJTOxOWEUdlVhxM1Rnfef9R8rqK4Vm9rVUp/YDJSxW5d4kLoOWktWCRg/kD3WKEfs8MReWTDwn
6YVjlXifUlDrHGjdwjdS5SYQpfS3uf0SjtLhAJoBkEmCZ4bG2xNEW4p6+da99RTNHllCazzpvgMa
CyFZYvalCVR58yrENw5DJCAA0XnWaM49FIk4njqoE2Y6HYiywAfVjtUCe8+6jmC56vblL4RnOH1W
m9ERYQUhchaXQgtWxO8lSgDExhpTVD5MRh2I/EigiqD7C8wdJ6kTz3lQjFZfzmLQKdN21+aH52iN
FlAue4GLdVOB2RAql0e6PYIB4JPhEsGODhPcpVlZdpJHGb9r6Jbmt54ZT0YIJVqDDAFq66/x99g7
tqrikwY5s16RKHhPTGxcvI8N8FHN8O2QFpw+/TAYOUBKoq9mz2iusdJWOz7H0yTCeRotoTTeckCj
2GxjQUQmrqPTBJzqCbC6ZXylmuejNT4i3YZRhlvTMAmx5rBuegdKXJ01m5p2S9UK5gIGUprLt8JY
fq0DA1cKhI5krcMskitGxBmTd6OKbGM/3ITYKYmcuP1Dh87BSoM5QfAMEvjD8bu19sME3DNp0N0r
sgayE+zcm27qMI6pBKHqZRIKUXYNNt7iPawajD42u9wYE45l36hmICBG2TillxbXvQzBrPD4zkJk
+LT2e0ktF50Cf/1Drp76XrNwxXYHbOK1W2YcTmzARfV8ZDmgj3u0+UnX2EQ1tuoMD8rGwGhIeAVL
zq0FMzHyReYdEjJGEyqTQcMrUmRoUSR9zKCZZYktA2X/AQohqfDEWZD6Z6EW/qxnLDUuEC0K+5Fn
ARasK0BOjVn3e5b491SMt/kCIbuDny5KZvlCMCW37I+hzIbSaHcu1otw4toBCiEh3htzSmDPzXHM
btAt/UXiypILyXLzBQnyvJf++YnNnBqV3zMWQ/552ZJ/ZpONZEGyKI/VwEBzlUyRVS3Hl2UisAN+
MGGnqVrnnP0fbfdr68hxLTc9rXz4Yjlo/65QxF2sL5u3FwMoJCR1StR/HX0nnscWcTiit+ZyFISY
waFC7Hb5+YX0jUkekbKE4pt3s27xNu4d2qVHIllb6c8bZf7r69PuAiKQmOOjgvaXpQW/yF8FMga3
Njwy43uCaWaPalQuRL8HfuY0UiMZtvhKUoabr2l32j012R+PwAWkAyU579IUmQ2Ny9G0C1XJs4be
lQ5diHiPq8+DuZRB3l286wehc0O7Ex7/bBDv5dR8Hq+nk9VgaZj0k7zRH6ZaisVD3Fe/Ujkk0LQw
xaIYC1y2WJPxwGiQoCQJCbM4LgAy8Y7mDOOF+cmhSzAmusJZrH7v7XFsRUqGAgrrXJx78nY70Sxf
YYETxAX2VZQrLEaoNvLd9M3o+xmdl+7LHf48lXX92JdzO/bT3Qv7tOR40IC+vmoWmoeBZU6Xxo3K
JXbIQ3XrO7FnBAjWZgn+fN3330Bu1NfwvhIFFRZjlEJBBioW6pngEt+SSg7hog8ImSfreDxCiWaA
+AN8Yzg+SRNwNm5ywEaEI1xFM4dE1Jfyb+yzgkG10kzae4w5gTTslIbnjs8VW7CEsX9L6vj69HHN
/6kO600f8xRt0MwG14f4CoY8MGwgAPbvxSAYJsH+4g2OuDijs2Ndv8CD3xgMLOcUs4xBZtrdmqwx
bC+9/QDssALAzBxLyuXjugvrj+WUBYJrwDHaPkdO5czPGs6EBQOwc9H5KYNjF0+e96dxADIV85GO
YPtrTmTFWieBRFLIb9xRhV1pFG4PLU3c+VMUSpvMCDvDuZF4qcSosJJpPGYtmTZnfuJKpfu97uLg
xATTlJbY33JOVOvfiXc8B7pJHOCPZINsADiQxm0cSgAZMn+k55PVwgao5Pu6JPewdnBFNDsN/qed
fxc+G4ycXzU0M4KQedOUXhG8cyQcYYQYMcdJDiGYTLgs+ot2sQ+sK+NEykObx3jVsn6FosWvpG5t
ReGnK8qiMot7jnE6mn44I3IokOl+THtHgpQ0YawhrZVomfcDoMuKNAK6UA1kPZ7E0xnWkvCNcI4t
ngmGIUS551J0hDCG78lsMDo/koxIWJSEXZuRLilHGpdUjnFH4w4uLnIahKLEMqKeaZUldn0mTmKB
WMZItR0z+fjjWdMZBOzLVM3AiSMn3sYnYiwcJRdg8MoCe71+aQCKwElWcFj9g9OA9caac+VuBlRN
sUSElLSecdEntY7UL6LTZtm3VyOPsPoFEPKT1P1RsRpAokWloR/Odl5F3VkrvkwaO/bwRb2AF7eC
dPu1CrWCIEs+ivj7SJWidYh3yuS0Kpa1ObaMLBJNrq8ypMsMxsDhdc2WceFiJTETQiVauy5ghf3J
t05EdLfWmXkp6Ji9BS6lXoQZdVWaItFgWC6bYG5LVr0CC1jJ92YtG8Lz0qqgRc03P6XGobP8TLM0
tp9GgitaCNjYwX99x/rT3DZpFDItVDplHvI1ypc4BC0j+NnEhw77g+KJb/Th/8sp/rpwAL/A32XK
09kMt3qpp0ZkZsg+hy4JnXAgmlMc2dx7V7M7QyqkcyyDss2DRVKFxp08DY0ZyFBbyrtogNjbzGiK
XiWIVw06g1oUR+aaxA29G0DyFBhzydTtWs1lzJH+KFLJRYMMst0TvmfLX8YgmyH5n+aBC7PTg987
A0nQjIJtUmlgxRlUumz1Ed9bRbY9tdDrAthh07s9rRUnMV126id600bHFsnFjvGGdcTOHMkT5OQU
AHCT66V3iRJdgUV6eepLqZ9D6ax93cazHukVMLYBwxReq9wt9FNg9AqBmjBXyAnIpDouRXhwrMM5
ePvlQA09/kOhpARGxdf9kPB0pBExWY6ZhC2hEzzhEZlYFmIaA15ssUsZ5YCu7BtdroNb4MDJAk2x
Hun6q0s1aEwYTZ23P7cnrEvAw5LtUtaXlhm//VDL74zUSmIfP+fx/TvJAAZcWqY9nC86ZdEfSXQX
3Myd/8qzL94Ez/mQXkRW5IGog+BASxy+WUgPb4QJ2WXb6TtRhLO98n+63+8iL0UJ7pa/Ln/GHaZV
pDyIb0eMY8tPJVGrv4G0RK+XvwxrLAcA4K6xYhQ/kLsgYrS6u8C9zb4wR2in4nygXq+1ZYXToMle
AgMIN6Jhv0f/aXxs2JyE0ngHRqiNfIiLNIN0rF+pD11TR0ozZd8Ifpe9JsrmUiRPlxApBiXbxvH1
pkvDzS3qhiMAJW6FTtXh92YY+4jIlH3x/w74LPxVeMngvuigz3gZi+TYSMITkWrXJSNhgRrIkWyX
ZNw1IUVgIN4P8NsHPDetHyDACfsddz9FO6GukpREbDC1wxMbI04f0qgZFHnornG74SHzIvcyZ6Nm
MP1Al40z+wXfQnbT4IMuVXxAv4W85XeJ/GHtwdvjnvQHLMfLuKFnonQVqBUYxa5RkcCLzCArCMlQ
L/V9pGRGCzn+w9ZRfwcySqp+teqGV4LGQ8PqWKqC/31YH2btsZkm43wtMcsUU73oFnGV7J3HzXcK
FDGedBj4or8wb/AAIQDHfZCude7oZWVQSJyBFApodkS0hRfElwBuoxfZ5RPAWy2Ajv+AlyY19CNo
RhZRAqPfP0gisOlACNuF7FJQDnWCaNjfkgf0wOcdr89WawRlORCMIdP1c0zOZRndu+IiQgli2mxT
sdGccGrPGSQkmDfDINgjotb42v5euFncMiIrKFXIz+NrujklAhJD0ZcS+lPjoUzm0D82Ds8aErGY
wY4kajqEQ6KQhIhNsJznRG6raTNZEZdhkK9vavnOvEm4Uz0ODn1zYDmOMW1e4ixiGgpynhDL/Rwe
wXgBDcoLXuI7/WoO8T0qtRDkeATwzvFVEnhPUM/cu8FKOtM80cJvtkkoBztrzYdsrxed5TLZRfp9
y4DmwdcI8X4uT4tS9TBg0wPmEYXj3FUhuD/Hvs6YQiRo/GenW0DYtfKvCF+OVddshl9n7f9OTz5T
/rVyfBWYc923r4NhqLYzjLeZQI6/aO4RsyVETbY2VH0/iuNXkXXnMrqZcEI5jpsFfbERCEf2JHEU
OA+5+NK7fxkO+T/n826QwqkIjUpcm7E+VdaYH6J/TJHfby5AlON5qnqReBGWZRskD0ZS8XDLxEvU
0bHgoGasSjt8ajG135Md/TfzDfcg0hLQaFQL1NJhkQ7CEiGBqxlkFwi3DbjpA8jktDHUrab6Tb+D
/urZKex0goPBsnkTjSG1QZ6LZl+OW+5Qq6gzIf1BVd0rJg+z52OPscvFFbQyGqx/5BfrSeOkSXTN
EBngpwEo32ITy6RP+Oo0ZIRQJl23uZK9kVbxtCdqySDZk7wQ4Ph7/F1h1jpnIefCWtg38l/y3GTo
2kdnHisrzz5sfSVjUtmqu+j5w2I3ZChQtK6VXsoO4WnvAN/ia3IRieXVVGijKz8Hk8/vmAki/IR6
2pN/wNpXD1AahCrAniugYgtgyTS2kb28aFol0szXsgHLeIWilQNl4ZnGrmZDqBxQLl1nqzZsRIE8
bLZOk6JDvH6Sjdiw3Db1e9cFtapJfmxYL5oO74qBh0GUP5oMwjVI1cOzxsS7t2+gYfdWivS8xcoB
vf3Sl/dIggdW9pvN2gP1gVTwk/0j2CDew5rWgZzjIFIdEnN7Chv2g2P1WXxizgF5359skj+HWGOT
r3vDKFWfxZvOjYmVrR+xhEoRbYvlxzJRqpUPTLB37cQ+DsaSWr5pK41tM3WhjHJGSVpbYWWI8xI2
CcEar/j7BAOMtERuIwVl7/RCzcWdZH6idki/CcEP7O4JKheJ6+mPHWpG8fzGz2HpYWJcYrY6+O+v
w+cZzs/YWvJO6niNOguqjuzMnazdRtbcFbs3qMFbwTy/SROWSdy4imWf5Z3zrJAlib7pC8CfSlhE
ObyiXiSBOFYHriJrtwI8BiYLjgH/bdlu2tOAjfVpdq7xka+p7TSZAlH+io7qSRpc2FpgNwL94up3
1gLK8inbHwiEBMnOw+yzurpJTIP+eAy0PsOVYKsYqW1nEagCikn4uwjYEoLpptMEMEBdMBC4DoLH
NQ9ahbBM9VP9WW/PJ5NrNl1MS07cqlbK/AN0EPGlg84oQSIfPhVHJYMJuSy8A0U5WubFjQrtW6HP
n5PBnAfPrwXXddujRagm6lLsp5k7K+vwCfZnEFLK96t24og8zfeGJIa5M+2e4hhDMlthwMRzFQIB
z9NZkx4JCNINsblIN881pluHP3GYGHAX7Ye8wt9rbITeX52e7IAP2DfBBJ9C4xHYW7klur9wZynq
+jpCEo/ru9qN3t2sem0ccsdIjHqAWp006EjKvjlfxRdRDH0x4hX4BoTzvmtk0NFkg47GkGNNyCF5
Qax+JqowjNAQe8LIm0R92mZp/gTKgrtjuzmV+KJDCJS0TH41vTAOdEDyPMjn1OmJwcz6MJlD20RN
F/m6pl03JvE+OrGBCik8GuZ1ji2bcfgys6q55sqsDvBQxqa+5uGce3YmvDcu32mIXSM7A9kkXJej
2zVmBOqo8F4FaPq64BtZSbawSuCid2pMxxbXkKkOcTguBWsawX6muHh0JD3Cb/yoyiQy59TAvEr7
ZUh8s0tVRKtLbgVdY6APpBB8sGFHiLNtiDQj559kOMyNyaz5vyIb5ySc25FYb09m5Bx7O1eBIzCT
KQFewNi7sYkBOd0u8V1GGv4b4tHQAmQbFUY+b/eSoNhmYZZj9FRMb8S/4BhpQ6c2loZ7ae7P+5qo
WRGjeYvLFZ6rkM0wI8H9pjb4L9W84NsN9I4f66GOljJYQD8hIEkoGAVdmZM7O1IIoUlULlNpynKl
CFkCtxNlfsTCDqyLQR4w0zc9Q9xFkMLmSfhtgxSPpYqB3FKYdcaSksI6RsOalGFOezssvpoyKyNJ
k2FLuDajQzQELF7DJrPsSrASltHkV+EFVvmFMyZA8nnyrmRG4+O8JvlsOiwphikeUIW4Tr04k1ye
bnEEZcYYaW9uWB4vW8GPAXC7jDzWyyCbZkpWJl2QTYdG6ABzHtS3hFWhx743aLjRtetLGompfVpO
WEus5rekg/OZJpS1dHDhCRVh8tPFnKwol/M53Hz5BW96iX6PvkbRJA7eyZI4+WnzWEUWD8Q+Bw+t
kAiOnwKChMiUk0cWI/WYi8kvi7mCBtuc865t8OdFeU8c+8n77GsTocmBT2Acxq+ufX+MwP1XBWTN
bKCpTe+tQyg/wYwb+fvUElgmrxHRq2UwvPf3/Zuu9ezEB3XvYcwzGr2jbNRSopxsqHlQLGwArafw
rqiH400UGNczCCzPACrniSIt77Eu+t+NBH7R+BGQmkbus2e1SWFeepIcgmTjt4tU5m/gZjCPZIYH
J26ETk3rubLnm53U5OjE2PjAQOHN37ekrSGZdJAHQst/sWAd4SbXYOLPi3T+m213qxdXYHqQEBa7
P8dIOsMRm8baW53G+JXfCP/CXo2+lR0buWbCScZdAtmZyOXgURxQE7R+3I+6YtONO3sx83arvRyT
CutlPZSPCWwMHw7Teei0Tqay8arrH4qonucueUB0WEjpPKzrjZrRzLPWwFub3HMXoDd2QrNisr15
ToeV++0t86qCFUFlF7wbKrygy3OmUFfmjNCSeGwZYV4eoZz1tLON9rbmBSaXrBHiSAEYKNnc4iS9
0DCz+LRzzsuG2nqDlzC/Pvkrj26tKyeSzDBIpG1Q0Mg7+TjWYGPp3hU0xPq6hGvxtzPSG+KXSuLL
zXjFnqin6vhW+Mvb6Ik4zeXW+B/BR5Jnd4WshwlvI7+j1QimDeLfC/NOOuCoPLg5vqKAbf/tO5Fe
e0OTL/IL/BoAguLj8zcrhI8jW7w1HAsvz+F1UXDqnL4QhV2CyNMHOBWDIpX3FRvW6SaYIxkCtM0m
fj3C/VvIqJPbE+oZkhqYbuP0H/1TWxW2DtOq+h7Vxw4SHQCAPtSdk4cGw/LbxLKNSlBsvaFoQveb
IfXsw7OSV0uTJUIu3f+nGAj3weNSJ9BD8wVW6yCPMklQoJzS8/L60q3xKFn0Ln77gfm/HLc2w1l4
c5yMzhHOkFuBlNr7AXaj556obGwJIF0p89GNBY8KHldLm4txY/G0fMwEmEbY+nfE/xLi6ih9OABm
MZJ0l0mwRW/cWIFDRQsJobcH5tsfbixCZ9A88p5LBT0xf5KoNcfQitE9eXGv6EqZg7E7Obo2OOTV
nyRuByu3qSkk9A+JFK3UrDlpI+uvXyAUJKiCN3/3jUlKUosTUpT4eTr7obIGi4QE5RnCu0gtw4lA
aQcDbwzmg2h2MP08wWzrcrKPNKUE+NP0ktYOQRMzecjSMW2JZSv08nii5Vf6x96cZeQIZfOlNJib
oL2YtWjsQipF3gGowQ4g1EQ2Nvb783LARuFfUFLLvxZcshctEFOusg5tB+ffoXcoqVHOnGfCsPB6
uFKa5gKobCZ36e1aActQShHG5h/GeqkMvcWGB+Y+DCiAx4HbNd7ymTAJaMrGDd49ebwEoiWpz0uP
vRUXVPfnvm0gZxc+CW/Ci+aWCjSZMdzmml5Lig1uFEtZVUdE/wV1RykuLtWX1o09e6LWl+hLTE7e
2oS1bSPlQBVIF4TA1uCWSBpeVG9Mgg+m7Z23810G1nKf89+kCFBdCQ8IYeUi/9mBzZ/hAX6xiLzf
Jalt8iexyqYkyaQTx27a40jlAJoJSEZVbgkNaRJQV+gWhnOQSjj5LjQrfycXQ7U68gpPJxUn3MO6
YTG4+Uixg5+xTo0wms1/3qUlphEiCTEP4TWh+/V3zygQ0NNcxaPA6srfyuBaYGTKE2StLoARZeis
cnMQ2BWHUZUSnXehITmr/JfEAEWlFwyr+IysIF/P8PWN4hleeGZKqXyvdY8ez+Mo2HFQZzUcTWtK
4tfv8bn9qzdUyiZhMaRv1oP54G/PKSiw2MM8/LuUiP0LvavHxo79PfrSU56Ol84FektJrXOn94N8
ewfRUYZq2D7tUJ2SyG6agOYEQ4mrZ5VCveo5wU0yRpIdpqYTdakH9ay8BzQQgZqQU7lDafql6kJU
hJHyhZWZR9cuI22aG/Lkyqumu5HhD1SD+/9rbx3dXijJh0idPt2gW9XiZOvLp8mPDcrtG64ip9LN
0o9dmujakgRDZpmiO/Q2StPmfEzYRVwRAq1DnT71paqEWakhoZuuFVrb3uQxCUvodkJN9yHO87yv
nWLT0fy8rCF5PasNZK7J9mzAoxko3vOgzDX5/kS+ueO8UOpy1ZJIMj4pso5pTFUq9DPP0bUwh+la
kBw81fd/5hsLpOKg5xppNt7gyW20wtrlCCFzAO9tdB1shgSHT3BiZGYR97Ul8A0akfcBqQXftk0n
izcioGy6yYVt3v3xFY/ku4xRjZ9nmMAJsVkgTprjH7OnWFjCzjzZoAwlE2bencyG62VIIv/1N4su
MPdU3VcJgZnHomp9uCimAE4HHQzK1WNd6ZprXXgxR5hu0kchzbjahg94EWcfolJAzqjbXgVZAbPg
YeQS5nGpnxQyGQ6JWbQOgiwjFTM8tydK3QnP+F9iYIDK+7rl/8IMkQkJxDf/FpIi55T1LZEssT8v
TeKC0FHQh5qvuyA8RgKESUk9KnjaDtZWcIIg03zhFQKD5D0rd/Lu9e6a25oZDmg06gKEeZnn5GtL
RIPjrmYsxHa8k5iEAmIo3ESxLyOcaJA8JOUFDCHgkI5fwfABhYkd+FOT6bAKBAhGvzfRNWAqKkGt
qWJY6YkjxDSiEY2Laz3bW2uHNFUlR6lf5kyMZX2eyAKNLfuAPBnL3j8oeqdEiJQaUibvLlUBz9vh
jepTI1ULiBIOWjGvkE+ixIg2BT2uBZtS0F/uUaymnnfele9No/6lqJ+fAB65VI7smJqAUwN1esCj
Yjs9PvIok0nUc1qchG0/fC272Mw23evpsMlwadg18D4OzaMaEw8M0pzwUbYUDvJP7G8IijksVaEU
etYGdAqRAJ1zhlQ/MfTWQCXuQ8cwbaUeMbO/y1+kaPCiVENwqV22siS3iJQZ9ZdTwVMvxKvjw8Y8
FteUiTPPQmbiDACekbnkHLTpHx3NhKvMUzEt8WByQ5JbErgujmS9RrhOTkYhNDeDxePQSv47G5jl
AWExU9ElQUtOWjT7VtkFL0R8LMepkPJKY/Ax6kHabaPcIA8vbWab8AXrnFb7RHqm+NZftA/17c07
VQv39mSw6a4gkq50TlIsUmibFSpQ2Emz5IadsUkHPc6aLA5zLWRm+Fk+JhhRtBcuW1Trw4K+IqV8
5caOGsb/+J8Eo4i1XQPUwvRpeubKJfwDLSeIlroYQ+0ktrJoyZXlrHPKG6YQBbRotduiS1oNVB7C
GJRJJDLFVEJgIeqkuXhSPbJoAoZZ1QG+EhgklKmIHsy+f+ieokXP81zHxAVDagUcXrnVBNCbRKc/
DmNfJnPvHRDhJsQLap2ukjD/d/pjA1zqOSCe3CPYwJ0KvSAI3BG5uSgV7WpPWJVNCn2SYh7ZXaMk
V3Qq0EnSQGU2X313HZA5ZUIkv80W39rZLzh9WhzhXY/lKDhagM+tWfmA3fe/ZANHJBgADHyuyNZq
zDfKmj9geQZ8PadgQGVIIdss3LaPPT2hqd9p24x7D72xJG6YgbHZsC0av6U/VeJsCAx4tCZtVElx
9pOWYWbqaFaLZi/Br+bg/AY5Uy50WOjnKLPVWhMWETszVNz7G8W2hm3Y8Szh0LirrNysQLlRIaO9
73APEP3y+w69QN0HsrMKpehnAuUbQHcHq18OCF3x8KarPhp9Y/efOhFQbdVk5itwn5h0wwXTnbKa
q5bwm5b9TG6z44YasxYFQoodPUDgOuE711zK4ZX5TxGQqYDC1/7ZjueuiXV93zcTr1qiYNvtriSr
nyVUUPUSJVJJxNu1lyW9munQj/JJsYTt90lPuCYVZKmMydEVPokXjGzY2RWG1UVmyCUZ6yyWbid9
0DKtSqK0fvs0VrJ/9Yzvz6GxWURSNh53ioLDo5/bonzfwWaYrRc21+AkQzNqPmZu1cv17vs1KO3r
DHjB1AIsr3GJA6YYTv7WKW9Sklq2f+Yv1bl+JJM2cb4wE0BPNYmTD5OeoU0CFrQAG6UbpncApAr1
EGGlKXSzxb0ZpBvVceZaPY51x64dyn84uQ3jzVXzCRTdV8oINfzIB/AK4mdLVzHpMUaexCLy3fQI
9y+stqOE6XxlFWp+iRMgyYQjrLShp6MxgYShdR+0BRwwXpYVEsjX+hZGw/fSyoithytvd1KmFTRh
xWG+ntRd7R7n7UxE/Y4q+tNj9p8yMYGG0+ZhzN5Oph9Fo8mPGnHzw5v4QqucSJGZzVH4q5ZHQl5A
fpYldWyfjxSNss6NkG/lIlM/GTgqmQ9DbfxJ6yyhoZENJEggoJZIVVClv+d+KC5PPHbQWjBEDhK6
EjaRYBQ0JahYUg+GQdoTwyJ1qcQdLWsuBeqhYIi/FvVplIgJlBkEnUqXtpGck9GBnR3QTuAnDQUt
LUCVSrdMgzFDIgKdhzVdQbxhKkEu9O6oxOgsGtsB76oh73k1pUpwEOTYhm5CH20mpcmV2NPa8nH6
VHreXAY+VyQBVAi+kvu6/mXSdUUGKLptNbrsVmJaEh++5jzrtf5MamY2/0MLp7ZdKSh1BBAkrK/4
Q7ZdZt5vF7kkdhtcAToQ68wb4x6hWrNEGytmntDBF/wBHqgfV/TtUcUiEs4iYY/Do63QSOZdlCBa
UOFCmIrex29Q6eK/JsT9ZPgEn6JdCHG3yhnfLZb0KAFnh2MUe8CRl3DuaOTKr6m2q0YSZoJFCJs2
YGdMhP73kNg4AhfEAuPHTbdCwVdzMmKDeXJJ7F3TvKoS77K7tE+f+Y+CQkEFVgU1aI59SbVETjtW
6tBZmXBqiRYocY2yZ0B1S+4T8lKwmTCNIvfkYQojyTHKheEU8IGmoY0Xl1HlV8EPO+wgh3eknZQG
wRWmh2gX8paV6nA4LxLBrytWdlHUKDhMZjs9noKgGVsRYJo+l5YCgE48IIgF2ShbESx/UMv/mLDG
5GFUEY7yioxljr+MM6TiLB320vZDxd4CZ1MAdudIzDOmTGqNIk9ytJA0iTDLNhQaUdQvcT74mwt5
YoXpJaAVvQMxs5p636ORF7pIzaiGoRsf7/R1NyzwGd/D2bWc0MT7jJqFaH4269YQfsza2+RDehGS
vY8njLwJQTeyWKPwYZMEvmKP7tCoRN5FGvGMq8XdAmVMu5rkFdolebvU0BNMDR0cYZ/Og+JrCEHz
fL6bH7eA4NQMzhwyOumAhgUD5iyYK6wvV4CRktjPyUBDCVqZOGuhoaFtKSfD3ScIMhF24i9GBHVM
IdPkJtap/TbXDe1KX2UGwPVjKmrLdNAMSB9Y3WTzpCniHOOU47fmnvdyNl4xW9CnKLU3RBC8G1F5
igFt86/JMwsGiSSSwirZHNctaSTnl8v1ROIoLG2WvQbAhb+mZsRlnKSU0pQ6tnMfwf4yHbVA0Gnt
ZRez8a4Gzrdqm5yaWhnLM5XEEDVRJq9lcAoy1dv05gA1Gkl6r/SPXvUmmqRD0bRzP083HddFhhlu
IJeEe6ySDtfBFSnQM33ER3Gx/p8oETAK0482EtMRqDcPDwFP6p2cjhkqbQrgjUBT8ZPjl2rC0rGv
ON0h0CWZZazQwQD5JUvR6/Eu4Gi+8kTvoFoxrbVgFtQdYwr42/v2OiiUt4iZ8zTFQJ8MZ9E0vaRG
uUTnGXZFgGvIwzjsm1lSiDwHL7HltxyFefZcN90/BPbC5DmVsG/yv+aNDYVOEDiH+q3Pxn+ph5zE
CN+zbNvoKxtnSR7L847r/sVO29lgISuRWyYpE/HH9jaUAyOfXoD9FHbYhUQ5grEEO/zU9oQ+GhDn
lfPaBLo4P7HByRR1Xah7cdWozhfVudgl3hW7jBupITuxDJaINMCOUdipijjGkhilMAuKdFbdWaPS
M1Pn9ftYQGOhK4ewCOEcl1rrJBlzXiNPbiZP+YBKqMtwFksoleMMUZwr1vPpassMUpJYRt4e7Jei
z0Ry3sRpeJFE0WPTEY1ZoiO+gNUMd0q8d07qgbySsmUzlfvhDVwFqmfyhFCOiWQUoJNIIKLfWeiH
dCFuSlNhgkVTIfFrzmkTaIolybskhnB4ad3KK7I0Z/ouBaOCSDxhcZyk0g55IkFyckxwGBbX+CYq
u8dY17pMgN6jBxx32ZY1Es0riAhBQGcbgLBKBbM6aRyD6k9VVNOm9KZpZcRtUI86e7OLrr0k1yjd
oF3QMkAqILuUswV2BPckIyLeRUmiqdM46kfsm2J6/4T11vKYsPWAiWtP1VcknzWRCSnjJV0KxNS6
UGfbHpcEPrJuBIThhxLxsivRgZCjcWn7cTOGhK2tC6mgBc7GgikzLdt+gdAoSwsb+htxx03XUM1D
pvaGSJo7yhT+NFbSYVyb+3YWitDllVCJTqUtkmRoArI6wnOyWZAd5cHWvJb+8Ik27jgQDTo3gfZJ
OhgV3zblcRT0p0mqzejO1Fi6lfsu9WdsB8/BYA/CysFnjTjwq35FEZLBZvrN9WduRamY5bE2yYHr
JPKhaI1UDbs5kba2hmVGGGiIqEAmie3I1hApGZ+ta6Zz3KvL37665LfvY1dAAsor+y6xqxx7fhFb
ElBBi5xDLZ3bXbGbAV9nf4kNZTm0ayL407sHJQ7tgqyww2ygo7HQVeXpPf5yzunc9cSeOYHhIDlP
hbWuTdcfbb1ItunBzXuZC6NHBf83cBOy0BeLXhGm1sqNayeLuFY/LWWh0oa0XZdoRorPZUCPk88N
wfsej2me0FAKldyENurk1JN0qn7PDK222uyKCU8tAv8G+c7VTmVq/gQyx/j8ggSKslq/tdggLqNt
LexLmOLIwrgrWkj5l0lTGsXqB2Sz0JOaCRewgb+W8NxffjAbubeyOMjNlpxVkm+GoeCjTAVAiIDD
t7t0rZr1PvBoL0J1SxFK+oAaTOO/6dzh9xUNLeI5RbedIn08A+t/winkAs19+D7V2ZKTipchXHio
esFLsF0s9ceUw4diGds0EaIHd3Bk11xcgrCZZ3VCUuO2drL7Gnur44x4FjdhyG015QrVoHozz1IS
Xaf238/yfdychlIcS53VJ5ZRp0nPcWVURG0IilP9uL/ubxps49umt2o1R3+6SrNUm55qtNso1QQG
5SrMDt3wjoh6iq+7fH3BXRyQm98/tEu2l8u3Un3uzYkeNKBY+i2/1H6W1fxyuFpUpY5k0zaRnlvj
Y3Ui7Uy35GwSeepyRLUsD60uPLlQXhO/+RMOa4tKzy5t7ier1QU97p6/w4RjidsP5pqr0j97XytS
qXr9LjbaxW5pV1sPuwV679HUMft17uY74rWEebU41xwh/5q6Mh32ZXn1gdh6RUpxVof1IpVlWiiR
4poUQni946x9XOjpEuocaepEJG2rTjfRtWDLRIrd7ZwCusz80GZCduYklMOqJ6Uk9KkAR3IOJrro
SmSwnOQm7UIjsjGoQEoEEazpThDhZQAyq7VtOaY60IUqdTQPlkBGyo0RFrh0LYSkkRRPQhat+DdJ
EZsC1vjYSWb/vIo2g0xzT78DDZXgI6nQOD5jmlSyY/yMBDQZaRabK+TIN/vdLlBjhCOdA8nRwy/U
dg9A9dHm6RYNL5/zx3FrCe2yesrUu2wdRMvv0YzmGRSNHKov9V2X/l7sdXClFrPKzi+HKlu2954K
T7+/FRLoqwbb1paizQjPfu+Pf3Gq7DnwMK+mnyb9dR5t8bpamTfuH9Tsd9ioYjy4cywedv2j41+x
VaINPF3Ge/YcTy2rmI50a/HGpjXf8HvLGh3oqnRPJD0C+7esj2lvUDvXam5rk65CJuZpLjNkk4Xy
iO0byCQOQArpwSbTyj3kpRxPEfumosewE9GumqHFWvmNpmyXN4zjzzkewV7vxw/d/KJJu+b5Y7ra
Dbn0Ae0VKWvN/U56dB78vETbzvBeHw8IpXsUqMKKsXl0f9IDydbYTQT7WnhoTzsLtpdKR6db7e1Q
el7ua6cz3ZhH7Jy3w9KyUQFdCujTfOVJth8yNDu80QZ9wA7Q3UvV1Hb3tGrQyzvdWCwOD5BRRfZG
j1NsqvqdH1SA2fTzlvSkff9q1eADbCEW5bdkyMitsS0QSn/6dmeYf8jKvunkHcRm5e6w0k9Xv9Jw
tGeGjazLPaZ7+Y0mmsje6IRGgzO7QqTbz3QwrrMBMBXJBfrbx/v7wy2+vOQo4y9SqEij1jbb10dV
+J7rqTZ7vnxdaLm++WIvgUdSXA/7IkooTmZy/sx8V452JKe5DMTFhcdmG01HkEiYlXJ0QmDQ3Hdb
2WYV1qdY/UOA3numh2+dncbeSQA90ADr0moj6LHXd43u7hdaHRd7W/b0Sm/ed0R3xRrN+dfU8l2q
Kbre0/AuU698jHtk3UN4f6guq4NiL09l5hON054mXwtmZiPfdTjp2cJeDw8MUunhmKuW+twYEO8w
Xd0+jnfVsQ6pk3qgZp29dSMqO6NVk00c2J4kT33M/nH52OUe1q9s114rYLnPTGbx8YjPRKUshbi7
h/7+JRtVHvrHl0ytv+vVb/SoRk9QQ44MWtl/3OP40oAvZuMiuroggd2yse+pgdTcZtuYggkznaTG
qbr4o2aaYPPv8J57wG7TSiz3UKVWqp1dNUvTh+FbJlXv1jLDwxt9FJ/Yz2Y0WjUxhfX7w2lTZZ/3
9/K1tak+rfIPm/zDnM0+BvNnuJ1pff48/vk+32q3x0p1EtFbfPU6Y6OV3DvN82uzbbX/Na+t+5MH
trDqVrbRmf5ALIG+MhiayT3Af12RpfQXzdI3u/w8X97Hhx7Talsr1KRrSOeU6qlZ7SwtVgCXfbAH
zl+K0tU8XBaFfRxgXm2fP9qTaz+LSITGT7VjjZZfqXSHhub2r0812WOnX6bXKxrVVftYe7u1DreH
/STaf79V0vVp982m8eyeV72wfc3bsgpJVumU6fc672yHtK5P97Y00nuvNefVKfZq3D7mHtqH9RtN
xsbVGluR1VIvOboOVuiOTcv9Y21bSzXbTLxTs1b+H1Fntpyq1i3gJ6KKRrpbGqPGXmNMbihjliCo
CCjd0//fMGfXqbX22gkizDnm6Ns5wwa05Q7nQBfQuIoBm+Xa2HSQTEDjIHUFf/q2p2m9JbIS3YL3
BxPG9Yvi65dQGvKKGdNNZjC1Gao02fRFOjqfinDn4Jag3/KMQZL/oIsNY52lhCttaXk/PSs0A5+f
AI+M7n6OVunb9RMgqm0YdJIxKjzQxIGenS7TInw2QSC8iRFHAQYGdZ5MWXg3vOg7ncZ2kM+ZtIxW
JV4cUbbFfyKWKan3J2lcGx/+TBLRN8Ufz7gxDDHx2olDif4SxGHEMhDrlQDYUqYwSU2p+IMMGCpB
kwnUeaoOSRLgcJ4TpHija6ZE9USvkExjkZI6/I70APFT0Sd0H+8klVr8Dt1a0pQljVVuhVpDifKK
X+U1uvwvLuvyxfMnzWZ4ktwkZSk4vryI5h/YYvS97Nb02tuLiqIRHhJfiVhE4sku36SKCH/iNTgH
G3Eeis86DeM9HI822M1Gavg6Ujm0MP7SScMoxmET2BPJ0xAXvPR+Ud4M/k1G0vBRvPcms+UvTAR4
VSBqpHyQhkI7MNOnoQ59+1E5pICKohwMXxKiJYUjRh2VBH+GxRF5vY7JHzmPi6k0bsqWUtQnGS00
wsSZ/pfwU34MfmTdkicjLSNwm2/EhfTyO1O0+Jc58woFwpYJ+d1J95E/5GNQ7ixRA/UVQsYCxGYS
tR9jQDrwicIuaY9/moPoC6JXS2kpCR5e7VPMvmYgMyn1UmAuxfuiYycL+RkXhKSVfJFuvyQzjlJU
MZsq6kpVOi+KfSNxUjkCcXTZSzkGqQWTiIqY3gS9xT6R3DWxXKS2VcpHpFDlL44lHfAe1BHIFSlh
EdtC2jzi9dtnn+I5k2Stv7bhorfh85NkLvQ0SW9KJucbsU9qaxc05Ja+LmIfC+KZW8l/EAcZniqs
d3EXCL5EtMdsyH4QxBzgwJBFCu5KhoNgEVMK1vZSEszEO+eSLYCZTvDBmgt+yxNdjCVq8fDXiQPQ
GN8UrBd0ZowbSShm2A8ZnTSW/esu9adBprOK6IMAZzDP30nQEH+bFG//PVI0blnKX5asuA/EyyFO
JfF/iA0tfnPpQCwkXb4SDMR8l+RTMf1y6JCpt2Ezs5mDKwmUYgiLcSv6ZfUyzhARDuOSRbF8tXT5
7D6kSaIcJ2FQlFdRTsVT8PjVKcJkyI0jZqNwiZdJz7n8ufCFT0iBkHAE4RKyELlLrv+VdjOq8P88
F2g40oBX9iH7FQ+IWHp/JYySwA6nwyUCXDKKf8QZKycmGdovfwvnJflB4igp3gfrwVx8OnQYk5eJ
S5ph1hfOH9hRS8yEEdyN4m4Q4JFu/1eALz4KceEJ5P78D1LR+XftzyMRff/l0Ay+G38nwH41An51
SCdmTVGm8NAeF5Q8+c9rLdEWsYGkVEp4qYT/GbwpquKJPvLiARGfh8S6/2rehc1KrgTtrZcFWqk0
mBHGjMVtSnPjV4G/LFVgrTLwFQ35ecKQk0XT9xi9WEq9dIrKJH9BYC++uv+ixPRQAAEkYvvAhGcm
CRnNkooroQjxnYhPL/mS85S6cemUJWclPnd5yl8zE/H3IRFKj76oCt+XRUoysLzNIaMD41JSpWVd
AhL59z+XvdQvCL6iv0sfFG3zkjk8zSaqLzv6ixAJGggVScjnVTAqGTZCnnKof2eh5iHNYCSUKJmB
Dt2nqO6YS79LSsBh1lJlK4ZdRi4PBrlkuEkFQ4zPWLy/TOnimgwJjkZ/rivpdU5TLpqej6Wr4l9u
oPtG3t1bIdl3bxKn5We4fIFQ0AP+44rk4YnfQL7c04SD3pDhky6OEuZ+rC4jyeGTZj6yHo3P5W5J
sZEaYPcttTypPm2JXSNLJCih0FeMERTj516mNItbm2YahCrExKVLAPqBlJMXtASSblsSVpZ1/Mmf
dH6ZkwU4Kabma13N0FlIFYy04uCNbFCcwLJdqZkVf9095GeuyrXzWJIcpaYMQXT35SvSl6Sngwe5
heZkMKznshvJatQRirLwgmxKgRGd0PgtXtpv8ZLZVul8cHQZjoUcs1fn8auzPFviwdlU2tBn02yq
fMgb5Jp4oRlXx+3Sn0wWK2VCAlixzqX6WJI0m6FFzaw0YREpab85rqex02dww43zEpsM2BoPjvJ5
SZdWll6e/vba0CQlxiUe8yq6KOL8pvZocmP+Ae5w7BByIyXQ8JcP+fzSx5LqHb85v0849istyiFt
Mp64UttCxDT3ad1NaxuRhH8n9B8O/J2t0vntqSJiLwcjbQurhXiJRd2QHgTSNFR8E6/EWBD48aGP
RJzXTaii22IacWSKH1U+PV1V/OyXg+5h9Ax1dxwazYdmrC73+Y1KZ5MhpTXDhXJvTte9VX2ZMPqT
KROr4ulb2pQsVtudk/XajzHOsCrbIWI+zJlJ9Ov2nuSASrcXGQlOpxdyXAU0ArJ7+Nkyke11FoLU
/eSBZcRN+sa5eTFBkQp/idTlsf2RRF/+3Ffi9JLU+Mc701SlmVI2c3gJE0bFwSUli0J/RE0gKUEc
ISip6BN6FPLJIC7Q6Bf1avV35tJyVUoh5fN8SkxjXIdXatPBAdGTBIdlwX+opA49QUWeCjIaJ2nS
6r4ZJ4VEXVHPWlBWVDd5vhBkfdADfVpQWP2gzZzJb1x9/ZdAtjTOxeSGl/wt8sUcwLMX5r/c/hoP
F32v3WEOQu1CG3LM8rC/hhQya0aCjeKQkoQGUTFLNDc6g7yaRBSvHF/ylefOMBn1PIUJOaEYC7xU
fFNSMFeHaITdixw0/0tUyHz8YN6KzasFWtLZ70UTRHiuQEgAIpBkkDmfC7MSPVQWZtCBHJIdi1JZ
o+H+/+IY8cQ40E0NT/xomAgUv08mTjJ9OELs9LZILX/FFBR7Gp/q4YO56I+3WB0xS1Z6vSPG6Kie
UG95zHd49foqJPx8MuxRdxpQBu2bxokK57dreSwIOzUfdRkUu+L+qzEYyoJz7hmdRzIX3p7yMsRG
MPtlYwdNfbAwyrJ5/XxjDCsDXU7MxSiYjTD53i0uDjPfDEZC7xeMeN7diI4Wq4hyZi+/UbY4Ve0A
MaQZ/gNb+S5OGzD7qDc4mhzTi6MN2lfcL3J8E09zWDm+eZSxsgnpgjOcSgnKKQmii9R9S4wpQ4U7
T2GGuveI30x7RHoNA4wZkFnnX0TF8FvdHKBxMXaZxWhU7DMRrrM66Pc/KRrL4aZMBsTPA7aVKSHN
KZUF5e00EVdnUeIP7GD/rvvXYmfijWVy8/CJ+MaB9nxDwqrNR6yOtb3+kKQ3hYodJaxub+f1k9Fo
FxWI3MjHsI/M5FLC7vZmUb7Sz1ek0zX+ggAzLSwZpNEQBJ3MmErBFLmBP5vdmHkKuJRitfgeMPBt
yMhPO5qxKm7ZG3tL/8qrITtLzVDbN1gCw5k2XFl2cDOmrLkqdvYxv8+vvW91OBjQchCdt21RMIrw
HM0vZrhbzJLtdd44vss4kmq07foFUwQJyheXyYWJf+IhiVZ57yuEToYKE3YpEeAgpAm2+1H0/nDV
BwLfhGxHhlaVhh9fB37HePoongFqHrLvGAa954u6tU+YenjZgCnAbv/A+RYwDqB7VRRPf7fMXjN8
/J1NiMbKGEvdDkC6K2lKvZ/jgOSTa7DdA0hmTOIj1E8lhw9oHzIM8bLlTMA/Vmv3c0szQ2NPETzj
Bo48hZMeclTM3C2jhWLAe9/YHaeUPkK84re3mToYyBjkM32wUXva93jdEoZiPiu8m23o+spJx238
1oSMFzH2q+v8GfbDK20pb3rQlyiyYHRUH2hvfV7LQRnTrjwK6FsZ+mgQbGD4yhg3ZbFjFjiTzyIh
B96gngDH9TJpaLSTEOqBVLTnW41V3m54c31eM4vtsnVLtK/roQ7oC7Xaks9O/3Ev98zjDNx/Qtst
+I4+aqcfVjbSHf/chzMW+sP5ZofFzOlHMII2QCElxgM2At/SZEQ5GRykiiY0VEbjQ6mkrB3hJPyD
TQOPnerH634oZGvyCuuxjvQVoFt8MzGameYgQ7AqPIsBmbCD7jIx6O6ve/ET3tD7Kc5/xqHXft9u
opXbDZkrDpJqcgXp5+HnsJgKVPmPaR6vWHA/vOhBfJ9zXI31HjMhLo85OPy1+QFGAdey7ZFMhg6L
HU/AgkFcX33GYNY416tRfyHIctn0DxQj8PFOt9OtmX5wHpxqzTRIDqna1cauyUad0OA12rhPupuD
z4axo22D1vr3K4izMYtVa0yLXQezAxTPH/2xfgz+1dGCw8gO9hEFnRHQJewssY6OrAioNaycjbft
Bp25Ztqj8wbvdY8acSIlpOd0mwRPOvRPtT2+dMANTjB2FfTVpe/nOdoIoy2JUapLCNkkLkM+cz+C
9xUU402cfmEwxFrG15jHQi9CCAo2CPIqZKdreyVZG+3n1cb9r81iJn7b5jGqPy4u48Aw9vvvvmmH
t/tXrHyq/rudL5r2Gqbl6ny+jAwOAlujOQ8HejdMSxLMmNGYHGqMcyYaMxt4nTo/SrRg086d0Kq6
dPoZPgpqIjEzHR96gh5u9BSMQIacsWdYttChOs+iuVWWAezWAVP6kfnAR9cQ8EH+X/wCUwrv+O2U
UiOdslS7z3yAmrhvzv33YZxquLxKoQwHWLn1xCa00Ai7Nu1xZ1ZhVByT7vOV5R3PGuTV8/HzrC4+
rBzEtAfU2oK/CpnP84RO+HPHHCJgSCIi3FbTgnxlYErve4YFK+d66Wqaz/zlNqWhQz+340Ohznpa
p+hbnYb/Wjdq1TwonxGFqnpOhkGHGkpS8b7YNc4zdKi1Ks21oe8aXQ2KwX0C0t4RYfBYhRmocXnc
Q9giFkHgYqeRO7KFb8Vr+VMVPuhyLWDbYbJleG26vXPQoE6yBclxeXMH0x3XCIR0q+2dFRtJtjyJ
j/T8PVsTs9n3AwZjIFrzXbo18DHDoZgmjdffQIy9NIJlEzIas9hFqyscoR/fnsSlky2yH9qGA8j3
4nWxAzth8eB0fki3cFlcldtid9kicoAsD920cjNDA7gI10r5tOKpjHqK33hjvoOX37bxWiXTXAa/
NNVQPWUHd2PHwWCFOVwhQx0fscM9TaAwJPu5M0isY46wAheP18gwtsvuTip6Gwze8IEZVxNea9Nc
anUrmVpg7JOBr5/k1flO2xcyapdnVwx1znf5TiZPsQxlEa/TrblnVddqKOOSuSg7VzZAJlrFwK/a
QcnchbCM1+yY9yS8TKV3zoki5WSb72RdypFImHJ8hsyS4kWwQ/5l2cA13Z7XyDcBIMoI9QTMP2Bz
QDIBPvF6cNL5I/+mW1mus2LMEapAvuMW9mAH+um8hjGDwMWOhUE6vJlHyJ5hC2DMLllW93m0umwT
ZWY8kRQEHiQLiPUVPueWymlx9bLl+FkX4zu2PASfNkocQ6DXDSD8HZyeIapKsePJNEtYsV5npe1Z
sCFIJIAR8ABxtDOByvU+T7c8Ll3WgX10Fwh32UKy5SsIty3qSiJvBirFzl2wkHhdJ+ELdwBQsrVe
5xGtXsewRSohAAXsOEkEd2WHykYAuuPQgcG1xTf5egpzFOLQkhsBabR6BJxftOJdnNQZ4km26bZ6
4WEoJCKrAQVJSUHRYXEMduHJsptBw9o4pyd3/C0euJWKVH70hg9Gg9vJ9twLtaRbd8FPXFS1N7ZH
e09BfJE7sk32x++ohZwsG7gEWoUgEI1D1BEogbWp4kuCtoXgeSJIrx0vElqnSeAqPygLdFtoR9Bn
yz8clMkz+AdyTLcsjf9Hq04W/aJ2zo8VcVKgBS91ownnytr5+Y+gWFG8voGKAEUQnEcIqyh28CmQ
iO/Lm1kUmNZdA4AUrTg+6Ig7QWS+JZTB9qqdJqoT+KZP5Dtst4X4GEgHYA8w0x8E3A/KUXJet49J
o87Mgc7Tf5yG6Ybod90gKIOfLmm9M/T4WMspVD8a4bmehoEkl5FuqK9+EITZLeQvCpPrdda71Y91
REx2X1oy3Fpi87pKigBvvBvTxBkhyC/9nHdmFrq6IaoGOpjB6ObsM6eomKCLITjMRRSCUl1e7mnQ
5wvXHrGGH6f7hrh+0PsrNO7rrtK/MAOIWbMfdshJiVRjO0cXlBQ16mrWXsYACzqtu29oAaL9Wc6d
0G6Q5f+sfvSDD/GEjZDT4gdtEUvBHsG4eWHWXj2GS0NBZolqdnCicKDO6pymUQr1JKh/YgQZ/2gX
APolB5fZwMzbGA3eoCKOnCejAz2VZT9ULxvIQmVW4/GnLbYsyNK3XIFF7oFl3nzcqe9tgrTcGjDz
A+sp6PFl/zwpkbk1LlNwsZu1luHYLqaf71j7Mz/9gNxKk4goQCYiJ9wKA3vUQFiwyfgNwc2u+yQ0
Hc5lqcezKgTXUmeMIQYnjaz3SzbVVd6dETZC8oNBdjdcAMisIGp3+1epsweKhPo8+62L0nr/1a13
MUtcI/GbHq+5rMrmjL5Q0xHinJyqbzN91Wbfi5qWB9f+GzYeA3cnnjmPtcHjeAz2DMbZQBcz0Hii
cjGA6WWcYucJclju5qoxHvi8PqPmt7yFWpn8C8mihOZjglZKPoHWbrB5EzL2UaGNgeVpj8kDVG7z
Bcpmel4DoB7FXpmc1XGZHEqsHtQCZ2w7b/1QIdlTLoc6iI6W0Nl3v1DHGKO2k2HJAXK0GhenR/px
RzdlFh5UlZvDOkBzM5M1XOPCuzHZztoM9nTORrBjmA1C315UytLMv3QFdWvEpkShHkBKzUdk7WOA
gmUbzXkZzAt7GFGb4zp330ThUUL4mvKY8JxLuYJ8btECzdrJf2NWIPjL20qAqznPN6cljN188Foo
ML//psb0SWkJDfPu2D79ghPRsm+XBhWnQvm8P/YdBw1fuoOIzF7swkf7CYLql013QhFFNECJoJ+B
M5DmyIlPOolKPR/FiNcQbzhfResFYa9Y1GUA/DIGGaFHsswkjOmbCYLSbL4LS2cMP+Q6YGYTGL+w
KaUcpUl4yxca5T0YSEl4p7WhSGuQD9OxsDyMzjNWD3MrRfuaGFUo9MvcSoiLCAvZl3TwMsWtgYZW
B0+2fTDLAMIYUCllvbf9XLXeUdANTE6sY4ecHLLIRR98BNQ+VjtehQoOzkXqTOmGDqzHeieuSo0S
yTZNgCap8cDBL6+HIVxcehSEN3WZ35f4OdL2HUkCu9AYq0mYxxkD+Qdf4UmmWNz4+HEpYflUoWau
IQ+TCEDk4TDI8TCiz53Fh3InN4dsLchTdObmTtoFltGb7XEKIMWiwnGvTMDWBc6H2lxnzQdAwFRV
wAF4FbPivUZZ6tkErvM8QWWsAS354X5YnBEFnfEbOgaQxVHzwwa6fF67i0E2yS4TgK44Y0ws+CqS
gTNrRNm8kDp0GSK6MOixroodJy+ekRspM2gPaHxNCPITGoe/Q12qu0EeXCHYHn9aNirxrzAFFDVy
EKaPCTTK427xGzKav8VsQYUxvY2BPxhcXSagPTrnHcuIhL9YPr6VK16wQLJd6bpAvDj7Bl94NGIB
wcJC8VLgvkCZBdcK/DNQ+hUkDVEz2RtXkAm4DR4ZFFB7nPBzgNF5ArEwpO+Y9ElgFDPDXMeVd3aC
amcMr97PEIzmAOLer24ns3m3qzBhvEkX4kTB7gR5MQnEYZQI9WNEc2Y8CURjuuzzBIrHxvbaL6Cj
VPcKjFx1HGli4wHKPP8HqXA2aM1AJsB8FNIO8GhwEWJ/KbeQOxYS0hF1DDrn1F+SZNcKpYxw3iXd
ptNXKGZgCJBraCk4RcanDP8gooz7iK9eQ9SBFBjnC5g7mwLQKq4dJWyJIdNrgaK92xsmKlIXvxY/
IyzyB52onds7ErNv3ys0p9pTe1/rMfU9GF/ElqAhcAA8fCK72s0ZlZJT53QMGQ1jcQcHeHM/4Go9
nrBz86Hfd/UV3cNcu9Tzw3Ue1SjSt/0eCgNo2OjIPGj55jLPfgS6cYIwUFVb3ZIgK4+idhVbmIDI
DACMiV7286zKXtIn4SSZeO/4ekL7lexbzecwHPg4R2z2ksvc+VjfEbwKgGH9C0fMvh3QH8mOmsOz
cQBgiXKGTTx74MlhATWFscWufEzQKUA8TFxFn+IJgwqQIPkBxQegcoFNn/N3EBOOkO26cigirPkQ
dIJ9NA/iJdRKGDu8BKbxz243LcuAp+4NZXjFdUguczFrsPlVd16iVUQTy53H+ftT1C4lvB6sKIR8
u5NxBFKYjtcDeibO4OaE5JLLygZyRTXEv3YAYuIrviShwf8y2qqih3OPzZ/L9oZleMXRpWz6vQQ0
kwBnC7ZLg9A6cKdx/Lt9j92xdzfa/u81G77TBE8xKM+HgBw93CRyO0KhOWGlmEdjr+2ZAVj42Y6k
on12uO6uB/VEOPYI5l/lZkB2klU4/L7j6zhFj2RQHa4AU9YdXneyFe2ICcwfvsEzdpiCr0XB2Y+Y
0jsYYnP6+5QrJQyK32T5hS+vzXEQyR+QyBTXpTy+30N5LPGI9EDvNo7smZ1oeyTSvQxaekKcmtP5
cEZ4vDpRCJzxWSPQeEW+I5uH/Kd+zsK5wTwCaSC7c+5ontbKOJp7c58uq91NbOh+n4uS2O9johOw
iBVPJbGKk5HdywPlw+Zk7F+7iWbnA9brrsKXBEc73KF1/OQZ92QHVrzrTldoUaDBCfR7i4q1PRAV
jiMHLsCTfwcUDWKXx3xHzvr82jZLPSH0XkjBXgFlc8p38t6XrYq4oXUDBwPcBab9Hh0X9yL4kR+g
SMglAygsjlK4JJBDa/fs6fJ8w8F2xKWL51LQiGs5h24KYI09eoZst98DaxsoglnIJd7DX4B17E6o
5Uyn5EfwWH57oQfmCLDbaVxuOI4rOHFmN6CJnLC2l4Vo+1c4/oXvjG7mqxm3CaAADmpAdwIhrvIt
Qs2AwDyKcAbafNydeFTPA1reItDt8GTABFj1C7ryMQgCVMGi19mxbdmGrIXF8b6XES+LkyXzGxiO
tngCtLBUQ2gGTWQnLmMef901J9QcFlehDPksBGGM6Mj/loceZLdEAkkjNOT9QI0ngpu0l+MwollB
ItmBPUHCCueKvo4mvGtftEGCKqyGsY2vmw181egOjLomxPLyrKHhyZtfqHo9wCVkF6Ak54cSwtvw
l3FcNja1fcRfAArBMOSiAIXvvm55HYugRStPhmKADTARHCMQs+FCxnq4Vc5JqJ5jgoD5+cBnvFUw
htQNDCcuoTvJgSB/sp0ujP1F2dYKAVjhIvTdjblwNywLi4v1NCeQA3cSruRTB+XwGoHpi+1kODU9
FswdYo6/gPBCDpwJjG3aR9/WCsjJosAHITDOULCVNmmgdQloWKAcPI/HlcsPQu7coB01eyQoypmC
mXve8EeKaLo8od/jFzCOPBv35QvEsiLWAIk/T+4Cd6QvHivZNqG3tfgzBD9l45yRcUQgwMCM4xN2
A7lRqLBnhexN1gCvghJBNUFrTocqT3RPICEP5DYOAT2IaxA8jAfCY+Jtg/+CfbEY3GTEsDZCNqAV
GgN38mSWVp1YHKB9Pa7fv8jjBU/01uzAjv/o87bFYnxxWXmbjAe/ovRlo6hbOIj/rqXawh6dE1pt
SLSgyGkCHd+XLfZWP/h9JJF/vkbeg3C2gVFID791wzDOR7vREiadYp8WBL4MamAHffB8rO/6KUkd
D55hovPR3gDB+phcnMvQoYDcGSubzlSJRSA/sUEbfWtaLemWG6PHCyqxB04vC1L81TlLSaJFRopu
O1B8XM6JE3mDfHlHQzbTaRYTCCyOvAPzlAjoA0UGnaBHmbid7uAh273in2idD0xyk1EU6EF6/WFh
35btJxogRv6TqQ3kNWlvVxROdZaz4N5H+cSrdWvfMTiexP6hded6QnvCKR9138hDjYwz5pb28yed
z9H4CTcWq8d9iypm5Uur/rBpDyBWkpfQSxelqjwHKLzwBbQlWu67eE1wydh4bB7rxEi8SzdkHe3L
m4xFV45ESU9JXP/SIogFnzglujbTmPFkR7MfKIX0UFFeduJKT4wT1uogn0MFQLCxXmE+cLOlrDqf
53hFC0bMKzQ4/LqjlsAtsZzgKrh0JOyGJMi/CiayR7OqHMILMbx4rH6JvC76xM5yqjW04M5v7UYc
5ijHfFp6P1gwvCJDG6qdDwGh4zOFHjPJPKY4NcSzRAl17KQ+eI+iq953UcxmoAM8bK4oXyU9qW6L
LvGtB14IHrZDeaM4l7TdDV5+DFOMNiJJgJbO/YPy4aXocJjvNdZsvkw517h6eDblkZZF6jm6644F
YK1nWJOPImBlcTZC3UrSSoIIyHylX1rZxsy3ajqKqinVdNhmmOU4Fu7R9KE9fKcofeP8UbnzjOBB
fiOh6Ombg7VzlTqKn0u04Hdbo6vd442Dcxnkbo8SImr5b3HZNO4cNoUb9el6147cgR4XRLWOb71/
A/yAS8022X1HHmM5Lti31s1bw/IQJGj4ej9zaDVjWj+A/Ylbvmo8PQr7eIAfw6+7uQNOdrf3Z/5r
R5Mb3gwdtDhnk+g8BkeQMhhNd32n2Z3nZK6f3/4peTftGWp1XxXV1LAjL7Pee06+y6i+SEeu9RHZ
Pu6wol/U8K4Xam3oaUgqbxxiyaAh3cFuVqXbFLBUZ9wKRtC6h8f97unXU9vNa0aG2QdS7izr/Unk
rVrfCOI9pmQz5/2MU0Zxx8bGq37uFnFFTr6Npq+h+j1CUdchgDC/79LBOu8WOHsvDOm6/lNlKMKg
9trjtR/3yUfSzfN4poFbaPJ5NqmTj0c5VvPfrpqW2j+Wfo5b74YCBjJinp4/eNRMiaWXF5l7VRba
T+SpRoMWd+AXUezbleY9yZA2oniUKi3GF44K8jgqgHwnJbabm9Yo70dd/ntjyCk4cHM+un6W0geh
VHr/7G6siloZ7evm4mJAg6vOQzO/U2xDP37SDc7VT4SScB8ca2q6AWGm3SdORyPz20KNSceGQiJt
q+hkdFHWWRBGaYgI3DNa5ucNDRBT7CLL10xKywfqNmHq9oCJ7wZVdAx3zhRiIMbVbx3aZmkDOtja
seN15iXolasXG7WXYIsC3+lPOv5pTng0WqIdzdPLS91XLLju+bNlDL35jpTFcBRd5JlNFBzOugeT
rEL5Ik8o8ZTw1190j/PwvItJv9aZu5FYnk7WrUb29+3LLE1PMSovvdT+00p9jhIegJuSSABev+eH
Tu1k/YG3ZBAt0aVbCCPV/2mK60dt6xtPryCbqwRx9YHquZ3l91Hz3j9p8Ksy7oEjSxIp3ol9t3CH
HW2UWet1PHjY/hmY5aJdLB4UHF44xRst5W4cMOvJeKpzPwcx7nNMdqQrtVXrDMSCSpX4PNFXrtv7
nUmea6IPsysZTo1vpPPmHiIVre+mW6TpN46RO1XVjomH6N2gXuJh0ym8umDbnnoWjfChD4MBCsfX
N2r1budncO0WuvtpGMT0ZvUVL6H7eZNS7mJGNICsnpDQBk09Gb7MeGT4xeWaBrYyVCdwbLua2MmH
k+9qikrOuzNwdkG5GBnX9svUFSbUtN8m4IuRPBy/q+te9PzQyv1lYC0ryFvJtxrY+ATl+4tfQXjd
jYSP5y1UHiKGQL4LiUoMTDxCpL3OxPUMWfNgdh2JhBBIympL1I0SOAyGDmVVRJlo5b1xgTNc7aER
PqZXtT7NtBU8vQKq58OdYTekz4U6R2MunueBb1nMDm2/ayLO4YAlktrn0m3CpLwFjcOda+xM0bz6
Qs5KYCwo1KqDh/1BT96awNGpS0d1gNxVzjgblg93Bk1SelThHb8ELnkdDU1Ln4f+WA7Wddl48C7X
GvVHmZ/OAGqYDTtKdBafNJ8JYQCT/KN+yToFOfoj72MdUopGq19vcKdvXjUpBvtycJTzcxY8SD+P
re8LgY30G5EMxy1d0Cf5UN3Y754fpjYFCnK45ci6zVX6Q5CrTimkxoDyzo9uuX+Gq1CNdy1/Bne/
v8/yLsyYcHf9l4PvdhkmzOxMPhCJm/gaJuVzxG4ecCgYWX1fweobZXq+/baLwiIx4DzuugWnauN2
C9Tb8qIMtarwlDM97OKgvX4pyspsh8iFlmdwaPXjLcK/7S4V+oUmXu8c3Kc3eBwa+e63kXwYfNV6
9vjGYSfE/9F8C5sh4/Ajw78hgerrV9VYY+VJT0cafMWB2S3pLgePZB05hLW5Rku3JTjyq6sD0rwO
TfHgcbMUH5f5rnXLmz0mN4naH6oNnTYESm1lBiVOD+BFjVYXg8KPK6HzI5vomXPYFXFo1J8Z1Z2D
vVMMU04bKLHcqL2R4EUlYeV6nV7zf+oE3Iljz9PmvYwD6vl4hdYOn/6gm6nXd9eZ2fW71Y1TBhjF
YUMhoppWxHFMHFk/pjvRVVTwmXLG1GF4eEku4MNvNXqUjrMSz2fAVytnPuhoOkYh1Y2MC807g4/n
77s1ut6WGZccKygoi3A/n+kmjdcsHQmoGWtV3eoFA8Xsw4ASzXaRJh9n8EwvCGRe/lF1CETb66JL
JyZ9UdrQzlcWtMbtjKVMps/z2D5P887P9JGjTpR8Vt/RtMqCYCu5INpUv6Yk+w2tbhZ3alDX74oz
u9ebvcUu++viWfzYFePfWXhaf0Z27Lds0U1oeHL5OufHKv8sOZ5uWXG/VR3eY2tFqRYyR96sHzP7
y02+LaFRWlCCHamijVNn0XTjmAWq2akrfvjFNusAOKtzXR+fH7R1vr6r5brX0VMfsLhRfP88P/Fj
TxJ6JjiLjKqe61uieJY+Vumia789m+/n5Z+m/T4GkedQhVxHx7wb1cVYeTeu+ERVL7kkQ7dd1sCm
XD+SD1v7dZA08QUmXD+9JElR334UJegoByvrTwuEKvDeT+p6o5sqbOxf6Vp+xHdy+kxoZVjajKeu
S0ImD69kfwCkVf9Z1lfy4NAfnmV8F8kwToZFOhncdnGPljWLzqtC2dfNG68AphYeRzfeKVS9Gcm8
VgZDhYnTFOI9NTI7zrTuug/INtF9W6VILcVb9fSUqfZ7RV+NpPjUuQUgJoMSotaj0pKOhi1JO7aX
xGHOPcnQYLQs9btg/MNHZJjIqSIoqKO7UMPpiX5CWiqZWaVHgw/Y63UOrWkbWvFPq7vvjlxGvcbB
7eZzx+OoLbioROMLZey9V5M6dzS3vGfYkFGjeRkp4bANDCqSi9AwT/ZGXfGOll60KFkk1V8C9n7+
ZD4oc6efIZBnmZfGq+ge98OzmfgxAMHX2tfVxckZAj7e0v/WX/c4YP2MBUCssCmqnTsQxTv/iGZI
t4jS4wLvLWg8ZntUqUoRCqKip5JXea8bng+1CNb0XtCy8miklj6vtirPpRB1ydoIVucA0ZycfxDi
VNLGkUCpNoioTR9f8c+V3qxSL+FO9XlNnTXtwAra9ZElEMK1AyWIf5pVeXRpCibJUeAJf8fqd7sE
YtG/wTd1o/WeCr84NCnrMI5kowCqWUpCgyRNGEST49FZp9RwSVrXe7KKF+kHTQecOWXwDcoa5Xo0
P9U2AMyeDmbdSl1rS7qTktaoqEG7VN5p48lwigwPQxifBlaAPDmf2AWvNrZStEMElGqX+mswg/RX
/aKZ7KpJ/KPPUterp/GOg+zW1YRqKmpF7uPBDChwNIAupnQBpKBOFDuGfDIS1U+4B0rQAGjLYWJu
oJKZ8unT9jv+1sGA/oP5rAPYrndvh5QR68knvNa6Ba69MMowvfiqjQ67A9O6lim4Q50eGHSQysnW
Dy5xWBeBZgQwU25GZFDw2ayeso5sh3I3SXGK3TzqQm3db0rf+aCX0lFbUvVmyq7rL31trQ1qZik1
xQfQkve50ZbZZ/YZf7JnMAshlhHKXJ13oBSceAWSgCBAEWwDdur31RYSY8f2OQBD5QsIdNpY7MFv
kI81seE4D6ID52Ruu/Xjq13aU/27/wUl9e/4BHbx/f7X+eDpdJGwPkj4vtghgE1Nn56BoKuiDjlZ
SPROH+vUj3+ExvbvtyP74hV0/qXsUxipB/2Vx9ueR5TS3OtDL30qax3mbY+fLuGS9/vRbd6if+p3
/WX8Gtv6S/0fS/e1pMiSBAH0izBDi1eq0LppQfOCtRi01vD1e7Lv2s7OzO2BEikiIzw8PB5xooVA
sVzGyXHmlaJyKG61/J/Dx4uONL+lX09lp9zP8Vmrd3Ux31fh3gv/aNtOqPoslJ+fWXsuWVZfnveG
hfb8GmR3cv1Vsrxi8y5V5aYpm6qb+80q3stlygun+edxWUl9Lm+2beqTUuSN00DoQvZP7dDv7iOl
Dnj+ljBquVgheh8lsPXgwKpDC5V/VAszjU2LzN/mI9efvDz7mb7GzS/Uw9okks1uUBoMBegkiNOd
x8uNntpzNOHCVUILidww6AfAFTnv9xEk/T6iI9URkzhVysdSmYfpnybj3DA7Xqh0Lnaen1z/++j6
I0E8GScH+UGyO28Ajeus8GRsDjh0RDVWXDONq26DcBRfyoXh/WfylrGnFh/FNw9wHuH1uHuhzR/a
YIkVOwZ5N8V4a+95tKMdI5nqrd7znaTabzsx9FC+/zxgu8fRdjTnHP6kPNZtkB5vRwH2GFvmFsJV
TLI/VR6yAPGzF8QvKPbWgk7ZpHOsxiq7B9lBbpjpsfab6WUdS8xK1AzSg8fg3t+PcpSSs7V7b1UA
OYhY0p3Jm3zlINULGg+Z4f7HCp+9Zyhph78x7ItpaugA2Y9K9esMIyfOj/0tH4rhjz+GZTvKju1C
xsHNx2TORGC78mOQGq7Vpv4kxzNj8hyqrBw4x9jbzNACaoSK5KVyh01twU1zoFJgcNINXTY5duf9
z+RrGx7h+GPNgqLuvfPIcO+m509aKn8mf0F9JRw513uVQbUfg5flX3L2m2mxs+56BXZ2YRNuf4yD
ifPvvnz+RPJ+23PtBslBUAcO3WfRo62gvTLewXPIHm5/1qP/rrgIV3Aj++78wycNr/QYZF5Pj8jK
zzSIYOXfdK8SUVXcwDAc6jrr9KmiBiGJYiDulMk2jk8qMfOWt7r95z4sneO9GmQnvN3z9/m7mLI8
idbk322w+giWnnW/IaSoGhOF83AurrKP7V6+gDO8eA/HcYmA0iScxKVFxe+8A7XZzu6JBaP946rM
BLN42x8Gezj7fg4nmerkH5voOq7AEvE9Mkzt0FHxcu9bqkyaN559M1Ez+FKwfCYmXGqU7JZoTw3O
n76R3VVyMYGLl/CV7+OILaJ48yjFi+/Fh6My+cIxyb4svkv1e9872/ilV4esk3j1Qb4jWFHHTCnm
md4/mT4n57O/7eReW8wnjyZ/jGZJvj70qDx5llOfN4boXM79bj4eJNqZLUaKvLlzd3Yul34xjNiX
fDdFr5KU34X2p38tMKsfp0Mt8RitvlmkzuGDuZ6TlfgM6qCFz8IvbPD07SanFIp3MHQrohaZYbBU
yzJZAk6xSy9JBahMjgXjL5y/Uj8XK3onzfr4yDV8b/ctUM6QC0Ax+XSRQn/9tn5LfC6b23FRfdoj
Ln3NFDkelR0qayofK6rz/PmsKKVTTcTHfttGHNOO4sMyFoIivOYs+nqUh1CSSn5Ki0UuPR6EWsVk
vNZ/a/NZHOVp45ILiW5qNnKEroJsAPa/mijFVuRh+fsVAxmfKtsoXQ+VhteK/eI7RxVXODBUGDKI
4jL40YkYvzwpdYdjrRuqm+4aQqyqs2gRTyqlOKm+fl9BBqs+Gt0rQbxZQ03UovZzitWbXSupqI25
381X34JIxDqal4vlZKPkTQ4NNNToHHmcyrFW6vPwe/PKghxIqI69ejg2N9KKIt4bAZNIkWIS7Ya5
6EisZDU81m6qx5SIthhQ2iirmOJblP6+dfmylUclXrkI8KFiKcQPqqWcc/80xlZxvSnFFQFj+TEC
01XT8dukknPmp6NUO3TbTSsOokmTUiLzgEicY3u9fozec40E+TnKuuEPlEsVubjK0TN0wImD/g5q
XnNZrq/iY3m4KnOE2lVJk+b5NSMHZSoy1f2rfNO8L5/URdYi2NCahC4wQedaVQ5bXM1HxbgQLT0A
K3ZrlsqkqBXXFiqJ6Fl3UlULRB/zSoG/g3IaDVnlkRqCjc/ljQIjNmNEjKq67ROEa97b1wa2VhWr
iYJzUNs7xyMU/4p2TzVSIag7QVycGllMtDquYqHcopzChmeMORsX/W/pb+FATuC4jSld12VVqKSk
o2v1VB+lhmFn0owxQhH6SYSCFGHOUlppYff4D1Fk/KgEsfdstIwTlT2wa/G1bXdSZXyeJlpLRfly
pL7qtWhRhhK/90W8hJktXjCYMW0V008aoJ7yKQIEKSzoSIOTOw19jYq1MOxkrxRjJ5vwumaqTU3B
GmZuPpSreReZ/EZocaU2pRvEEyneVRLTmd1B0aw9awUJhEeEy1RG4rALbDnprMXLxlgEJXcFfL2j
padja6/YnH/O6ptu9v0eF3ot4kSd5Mvqe0Y+56+vjkqWwxeaUFa3g6Ps/bN97umtHAURuSthSYKt
Vdm+GjZna96xcJuPun2oxFySjATzpJuguXO0VCY1jPAOcSv6AkoU0N+f+Amkb4BN5CiyNm74OntJ
DSvxSYXMklDHEmVIHNEnt7Ud01q0FOvpVqa91THgST2z5H9irvhQKUaDW50pjEVunmrZP7bvkpYI
lkHCwqY8R/mPfe1mfJfKgxIfQb0gH+WjcehUdFdhO1hH0hwKqO4Kp1a9bS34WjfjHWTql8NdB8ZW
zsWzYZqsVaa+aX7v7VJFZN/CO90qNbyKC3G0YJkSpJ/PMTBDsyXqSnW1LY1SdVYhHUhG4J0BquZa
D25TdOlQ9Yppv5X/1Oet20Mt2c/TQlw058NQFHtUcXyqCnqodu04jua7qrK4LKlBeUFWOM4TRJAU
bRbjRW0eS/A09jFclChGaFWQrJR0ZtWuq3tXnH/4Iilk5WLZVrbcQXWxV0mapluWQkPZZqE6Z1ta
h+7jHQlGjvLYPnQ3XWr8bRkknTyDlL9u8GTiCz8hB/dyninSWHRXX/M+dnGhJxmIKRLa1VLG7IQH
mb/Ovs5Ks98vCtG4oAUlfdEh/D1k/uUfpS3/Gq7xoeqTQbIpnzAoruP7iL7DZHya5ju53rItjF9N
b6yQldETIA5ghBeeqg62bR54anihM8nxeyaqF6kuTd8uxe4yhJQ1Z3eKBwtoBV3Gc8IIiz8YnG8X
nMY9MLM56eRW1UzPZzjOoWnUMnxoHnxQagaSgtnO83c2pcQRDJmfcQ/b5LPWbfx61/7rPUAAZIbJ
WeYLtS8crmIh2rYBjNtwLVDhpblE4jQuQSekVD/Yqa6gnK/tVb0yJfDhju86CBkszSu41LDWNh81
3+Ge+2R4DwR12ZqGSwZU40I0lyhnbYuRGB7IbUqYbJCg8jJAsbxXX9Dx4tbkHYbn8toGpykPcGmK
QZVrJV95YJwzZp60CB83PWCvXSHVuzQf1O+9YXhojwK4bPJVXUPjwoA3EW0zXHKenb87Juqukh5Q
I+0stMYhBfwA4ZdL8Dzke/95MbZkf9n9WzNRz/SynbvQuTObChfWbU8f8hNEVvcLT53vhFectz25
AUsbBvd2MzKzel0g8Wns6DJ008zsluDo4eHdYMG3Jg803MbLgH2NSG82DWCT+3M7QzfN8F6XZroQ
hZ4+PGA+uihHjntX3lO77vkzo92eHz+ai6mpDO8vVHnUOIt+67gDiCZvXC4mc97e/wikC7qMeyRC
IrfQsdPze5oghx3UisPcUV6hV3prHsDb9gp8OVyNu/2ohWcKtzMH4QHDEgkzyy2tz6bae3g381k3
NcbYB8MscqR96OSbHk6AMXCRQVgV4Wm1kxVFdIQhVp5KlbCOfIh7fVwQwAU9hO2R7VyAYPyFXtCK
yXbNmzJnE2jdTf49auYVbua/HzVAValu/LKd/6YvETrUNIxCgMnMsuc2VbNJpeDeqQYkAmRibd2a
hSCbGzIH4R/Y5bZctqg2kqfJmI5wOTvc7IqcLk1jQhJ6lHYbm8Qlw/tw5cXMGfqAL+6/jzQtHIcA
0Yg4tMMg/DcQp6a3bp2aAdqxzHZ1Km++39qQt9y1wjM6h8KaC1G1tTWp2NC1oFgd1meqZzV0jNff
WqUn84jcOOhdA8+9LvSERblX3a3135RlO+t792/3CDct5Mk/6M3OF/7eAg4DJQmf3EtE2YdhYMJA
G8i/2VtMw2fdKKz7528Q3bXASvX35++pKZSCnyTHYZcH1e1528P4oa8nYw8t2yR/9S/MwuSfldCC
bKZ02AzPa2MkYn1u2rpK/f3bxUHaKalztER3dVHQJazuS3Pyb+3sJB8EaoHgELJs7cAuu5IQW4CW
7M6ml7CJVTqWPIM70yNLeEThU3jcUn3yFW7p0sBu7Ptafle5iDg2Jsz3LMN/+x/3I21UL7RduW4s
w8992OTM4ShdUwVpCaiI9nuFdql9FIV4Cx9BQ63BWtzmXxiqbNI0Hlr4iN+Zhk8l2mBMg3oPLzE5
gV8jSKhp/9uVhubXUm89fx9Jl0iFvlAtcn+eb9dK/c6X8Z5bYDWuz3HRAHFVtYTjmnia3/W9JkIT
lpUSteIxAhiFX6D1z9yr1k/ba0XFUPZF2wQti18Ln8u3RPvxIkosvhVDw4jktzTiZdM5/0t8Xj7m
/1Kfpdd8N90Ni8I8DpNj4XgPapXpP/vZl2BRvjPDYietLZCWOq1U/9L6G3LSOEXYJX2e2l9r8dn7
bhrEepKOSISujW5DKw7h4iU4hbOX9eusizCTH1xIs51jlBQkqtyskqT/+S6JSTZ95IehlXSxc8Sg
C5E/XGdkDmQrLFw2I0Tlhzg73v9YFY6R06Nh0vKQTZ7Ve2F4xkhbvBd6DqIEzslq5rGDUFFhGCiS
w810peACYJTDEGmmfgrDI6FOyc0uRNdep58I+vxiHmdfOjM2suPca6rnG35hO0zBRICOUjB095/r
rCIf5F8OlQeA/RL5q7OIaQ95yBxw0NLzy84//xhav3ZTYPDPah6Scs9ea4G4MmIBKcYyhcef4w+Y
QKfewf0Hbw9qKgWQBUwCOazU9DiYWAmbXUglSOruR56GlZPBOf7Qs0iPL3l1RQH9YO7cYvYuZwXj
YFm264DrXymphQGw+w2mrz7gYRw/PJM/SPm+qgboBM06HC4cAGVCLnG7g7mT4z2Ocvmv88p2BCya
LqaGTDIqCX2avOWGrneowMf3P9tbE3qVHugc5+Aew2vhsvNwzzSsepxGCYd/g5sC5nbvubkzykkF
kAhCs7t1nIOdQlecUHKSQ/2mz1p/FNoBaZ18TQRVo8k/V0z1AmB2hLQkIXfP30ymfBA2a1kxCiOP
1v3uz/zbbbD9+cMKU43n7+SLpaDr+mUpTd5m74tpkkWBSGf0IIC3f7Ah3nA0+7j3boNiKVqIxSVc
HgHjYnCAQECvS0ik5G3tRFkSJX8NqZPdpiWz4b02S7nskCeBabPOmV/XBWkUvX0Bw74BNSpdow3l
MJHQvOd3gz75JyFzXlBmM1ABjDVT6UfDv5hXr3FAqqBocAuLwfUYWv9pJCf/JGphTe/ZzuKbyVh9
nD+fw/DKIBUY3aNsdRkT3zQPxhhqlH1Jv9w/n/1SPTPMaqXcRlJ7t76IZSdCgobNOW8D2u0dvA8H
aPIWOuOFdwcAZQKOBSG3WjyYx1hNjZA/g1baFe650eX8VGbGGBK/Q/RPzSD14bFmH+zX/TMAVL/s
4uxj/+MyxXFW3lPINQI6zQJqfv30W6luK1ulDgj3XYAjc6+L70Kyaj5lDkC7DJTxYN9KnLPrKCE1
zKnWb0fkNMwYlccALF1ns5/baBXAfq6FnFSA6eSAcKMCh82fz0uFbOOnjoWlilmeTeF548dASu2e
in1dRsES+uKNte+9uXD8NfnCAO/pTv/lRCQALYdw2HnWRywNk1hUbvnYEnB1gy/1In9o7OTC7Eq5
jFImPhf/BYt2KjsfJCAsIgsYwHgrxU4s5wPgTjbFgtk9YkkLnyktJBfygPSWXVOUOR4tlHKpmRGe
liLZndTQ5veWjCKDxAHfTU2tt+QVOdi8nLH08rwmyR87NZyDkpgUBphR6lohSXGsbjaNO8GwNd1X
SdmqO1i8LusNYLmTdcUuSJxsVc5RIbA0mJXgiPEUVKCa+n0Z8Ofdwd/ZDTWcoZyymXHmm7vLI/gU
PuNeNsIjH+9wDfzkMvAKBorVceBZKwZ6LM8cXDTi5RKBSrgM5ce89OLBk4+w1fIwt0M8y7UMMuf9
ea/KzSEITEpq5T5vyRoHM2wku28bMfKrHeGdGOaZ+TV4jhovb968nZfyUNfPwzwSUBk84no90++c
sXvkZY6kcE2LQ5lAZ7LmksHxSMauCjGWg/P2Yio5YwbRoP3lOKGffxYuydRmKsVskykx6WlpS7Z7
HRxSJnr/YxGxJsGHkkxIBPycEfM8/M3zpxzjyPj5oZGWdeUv7JEZLa5SME2myd9ZxfCTn/UoRAKw
8H4aQPvsLVUSXerJF31MQOAl+QP0wsXU69rf+Te/uYSEAxDaWg2R3NtiWnrleplT68XGMsh+t/NO
/BDHsgGVdWC8btsm7Nw2uEsaAewkKg9IVsG6hRNGTHuODIbjwi8Bw7ztlXzQexoy7+buBtQDLw+h
fSqbYj6sWU+3sB5T6GwV6zekWR5huA2KjXA/xD6yjq0dE2ce/+/YHsNKLGzatq7PLnZh00gOmy/+
txmxbVga1vXxaMDaDZfF7OY3k3OI2SqRhwc8nPruH/bMo+8Bt6tqOEWlDMCQ68hh4Rj2F4vH1Du5
PZ1x8rvJNPC2uIG0rS2J82ewhsx2suq8CF7lPvynlwxvVbEd5DIMvvd6DPQ+9ZwG11vYluzOhrzz
6S8tatJlRSRYEtROypxp1iXNaoVVkgoY/n1blbbcj1bUyJLU18JtFsVTxzw6Bo+RneOazIyfB2t0
4X7OdTD0phY5o5lbxGH+zQmIehtSFtaVR/P65t23EGMkXC2WEL5xjXT0Wnz4pFH1PJ6CAfD65JN/
jQXrctn8oj84zXP5BrNgxF3dcnBdKTOPMi91fD/VS1mq+S6woG31b+jCbsNKSOriNA5DgdFBDPsa
0rgGbjOv2gJyG+4YsjlSr6zlfRvJYkjUyoIcK3bvZMw2qfnJWHvDp8X8iFPE2b4Z1OTgEDI4i29D
6kvWj7v5FbbC5/4n/P/5a7kYYnz39bLyvNTdzy2YNbNygNvxfqgpF8pOJGNtQ3o+ORQy1i70zPCd
/XVTrMqX8OSlNh7gzlM0MbYNCdW3Ze2sbUZGAw0ganVNqmTxleIIoi4MQiGJ+pIpM+T8nUGeF1PL
cvIv9+uMFHFJbFvcsm/7cvJFwMk94he9icFqe0nalx0R0fm/xTPefSy+HwMXyQ4WU9WIH4VGTuo8
iM4HQPkAiV1GRJnZ8zIBGO0oqcr2lw1o2/Z12yB9UT6/nSUlVjGKCITkGDv1+o+6WL0JrZ3qxa6i
ThbhFvqV6M+YikMDmK3i/t7mvaTKgqyCPY7/Fya0ZlPZ9VrZ/Fh3WyToNseWX8waeMOjvETIi9pH
3iPs+HPYwkbXeeTfrUMHxRm5N+zF2XT2wazaAT7P3wlYxJ257ZjCAH9gVNjYvm9TuYXdHgzdPJgA
J4lLh43jHrzeTYOxDn7GnzlKb5t2nd3rwHz2Z9+Bt1II5oQNODmMM3/+II0bCXhgUDJ87vGIWRpH
uHVwvwSV1nWylUicypNMjVx4Iq3kOOxc652P4C1YG2vbxnXQOVmuiWAa7G5EPK8j15eD9RwV2PGW
ZtZJmGoLlNv76+Gcnfxu3IKQJyxLhyEDCAf/W362R8gco1LrIvDrKeUI8XZk9tzRo/KIPu9k3hQn
CRqGz08JvrRgKx+ea/sTFX5Z1dChFe3wI/9iXFO/u0OtRB5FSQ5Go0Kw1hzmnSFhUbGxHi/pcek1
vMJf8pFzlB0HCog2h07yiwxpVmQb5RYhR5v6VIEwoSobInJWYvOkSsEXGs+u/4qL3u5cFjwv0lSF
yqdzd3YV7Gm+lYK/r2L1Mdt783hvlijxpyrXQvvJe+dmtu8F6nENvfDy57JGieF1nPE7RRZonvUM
yfVUlNZ0EF1E08OxHxz/TfTgK5aXjxpV5T5lwyj9kxzt2qVOKnpLdVZxshyUCbU2L2vPDNDZtXgf
VSd8RcPGFtYyzdezLGVQRC/1ntV0dI5nvXRLG/l6Mg6dL2X0zsSaH9/ZVLSK981T+7Irt3OyyqQP
RXbt/Peit68devNWoZkeZWoTgVV7/ZVqXn4mw2d07m67mWaqm+uKyhqnxjFS7pOLnhWwSe+OTg0W
vr4kccPfN2TYRolOckihdFoUVebL92kSbij/LgUdJZbxLoULVM53183r2KFXv8rDnbpSUs21jKL2
g/Gx/Wzf26Xeg5J4MpaaruqhrfnIfFCIM6xDQqe0/Vto05Ab5f0sHWeidAtZRGg6hYHm4of3/ZCZ
lrpPDc1/dpCfRA+pkvxHprlcN+fdSzvRLP075SurHge0tnxpPytFFC/p3bJEkzg4P7hXJQ7onzSW
bqVtV3SuFl8WvbVT8mM2LIaud5Wg2csD+Q5itQavlfj0XckbOdRDhTiBfIjaY1ni3pnSC1/469G8
f67/ucikex5B5rTPW76ky4n+7UOryb6aqVKqlesnBxRjVHtv40c323xPSsY6ywcqlJ+Nop06PHwd
+4fO9XtWW/cuXdlMzf9ezw6UF12DBgoBK0t6rHRBtc6pFBu4wRGfMr78271te5n6jHweIioYxUvG
88qkvO4my8WXHN7NsSqvU1chITU3r2qgKzk34tPKMS6aujrFoYPgoqs2q6m0QqGb9AeAno7O+Ueu
40HGp7k8R2mueE/Bqh+pZAV7yPwBpbMxJKjwfu4UNXX9SBUrK9z/j+MlXmaJzuP6yB1XzxhxNn7j
aEztp8U3XarX86Sck5J9z+vMeOilIQk34mzROSIr9pYaqcrVBVNEOpCUMQH15VPC6TI+ila5z+1H
9xRSlzmcnnj7KduUD2LXY1FsQSXnrXP8SOtn8FZ6yfY3pv1frrsaJPNR8llefiZ+SvNKKc1ctbYb
icXMPJDEwvl57ztxVctsKsFbaBaCguGsdRw+FpFs81bzgHLyH0q6nsi3l5X+DouXa/WaDtX+zwQz
IU/8rtZLgY68SVBBSNVmhDeV9R8xtN5TD3wbQWYA3aV3stnqc/GWwLNnmhHfnz2n3C1bVdLx7N1H
pYeFc4QfrcjVIpafZStLPQ6ig09cw19X3/6YyBAXUir9atjfW8l4JP58PHEKkd1J0Zs8iUfPpA6D
Ayj2Shc/ihfuI0HZKdp7odBbb9+wYQv3/haHe3BQFpBqFjBSSeCpaFtHRRwLwimz80vuED+Cayyb
U3N7gIriq69AphkcR5lFG0+sdj7XDmQ7hodn4/StDC6c1VNMl+w4n2ulBw5MrlTx1BZah2D43sNg
B0qclvUZhZAJB2KQ5+h7hD8/0OuQ5vkxMKoNtLQQSrxz1sFk3E/PE7w55dP36ipblUI4X1sCkie0
iwe8rtxnFa/PxQsg5zVKtASpGPKKt8uHSWWplj9Zmwh7AX15QuJCr9xugKievm7re9bm+LIr9Tma
pddnpr/O10WaoCxjKRgWHh4XNeQ99AmDdH5blfozbb2SlfmuGgNPRF+LbffKyn26hC8QMl9XuJzF
jlE4LQenlqPvd7FrQnocaSvKmFKU2tYWYE+LKmFF2WmutH9DOd6/QYX/zr7HqnPmm3cmlb1Fv2zk
MDwSsVyznD4DpWPmTWOL0JlU78L2dVQc82IO0/yYGyDFhnyVru+p/k9aydVoP6vrDZPsLv8tO6n+
sVrqnb4Iy434T6dm7tU9K3wWEvkhK71uY2xJme7bqeGWoxeaFQTVd2pVX6tu4SeIw1/5SFTl1ArE
m/pCftjrYubdkq8rtTIKnp34NWshuWxy6tVllPKNbSTAwr1fLOvbRI3/c8JbWuiDEQIMCfMrNA2d
XcoKuewUILQw9ZOqsIOD8qhPWqoDrlwgbZp/Hk0KbvXDv0xMQSQfKT6NJXefkbxHPQiuyc2TBz2k
P9V/KiKTGpmq2cB0t29uuqiM4ZR5xQ3He3dLubxh0gDJlc3xJXcJvYayYYwLv6FwYv56HBWOTewl
/l8oZ0AI/RBr8PCXODW3WvEFwwnbqvRrHrnaG8THbSNRqCzJrgqJdH9QY4a45LL4Uq+roSkW1OEg
sUCnF9IKPbMvNbHlu5T5WJN/iy9Dkw6UJg7j11b6Ae9gExrQ89LknT/xMWuiTSwd4gG4PGGmJtGt
7B7lf+jvFYfD77vZkw7atBbYCSjs5YyTMvQQSMR6eelDfZIUFTdvPo4jY3w/68CkTGxT12tiCCMD
QpR+PQxMVB9VC1p4xzA9ywtqsVTumlS01O72ZA9QtmpBBK+9V2ncw7AEekG8jrXl2+ZDNq8YfR8/
Uq18tG+A0QHDvcJP5qr2rZI+RIp6BRvdVO9KxvDYeH5gXweUHcTmaNy+ahmUwPrCZnh0tq8bHaNu
lStlbV7NIpiJx/TY3wwyRFgTDZoHgpavYnPXfAYb7JFRtXtisX6QfIk23RKOmhMgKvXs87QTAAQf
qp5UY8Db79VjqWmzOy3Sy+aOTQbecWF90J0WoKFhWsnBarrd9JK3thj2eK3fQ0TNA8B50h4rhEi5
VHQa3CgGXPE/9FHO4oSWenKv/yzY65DwHJRcKcyYjZQwFwWIc5aHERd8/1O8lurCnNQvP5iFAcwZ
ezzhwCdH1xbqQtRFIKu+6pbldQDhPsMhW6fNr4hiV1987z72nUBde1a+ZphBqYajHMdqHV14W+/r
ht2LAqbtdz3R2+mlg/Rywk0QCzYKv3rK8ZqLLycJKGS9eNdavolbc/1DBb+xdo/1I4gyeq9cMGQQ
W95uH/peNYU59W0nng8ovcdfG+SS4Cut4kP9oaWvTjexJNfpGxPVCSlsEzU+Pkp9DZ0S7WxBb6LK
+m2HZ/ZyauYHiert+9RbrCL7btm+fkotANOcBOluqV+w377XLq9n8oCs7pcWI61Tm1/hgQDyQrL4
0L99G7L1m5Ze7XSxPFvqSJL9Xk3ix/d52SoehjCO+w+Dw3UU8fy1YCtVqdyGLg8h3yQwS+EmCj6d
LNAHUcBlmpILofBIpcDWrQtHiUPX3lE+RMLp9ytJRcU92vvoILeqfB/KD0Qanl9DBKNfVMLmwJNy
qqPHaXZMkCRX37y9Ypqj+VkK6YGOa/G2dda680nzKDumxNI9+zrwLNq+TaLWqXLn7q1GocPL4eM2
Ac1wXLFYnr/bxvVQ29SISGIVjrThqOzejnp0lkb3b+pgg1I5f61re7Wp01+sHyYwnuLA3tqUs9vo
2do3xI08PmrITWyaeMNX1mLl9cY7R1s5Zcs5Kmnl5Q/xL6k7lWzOyRa16FUrRQdb7daP5dIvfggK
UCDHD7o60YXMQqJ1OUtReG7GpcnIbH+yNTzZaDnBokuzCU6SwGOj+qY3Txir4MwSm0LwVssR7Ma1
XsKB01pTgwzOCCabZEpV7XKxCYuqYK1EmlVX9P67VA4VARu+0azCWSsHU76PA//r+gczEBQs8Piy
gAtkq7sy3Ui4+DyXs/co9frcYM75UqTcJ9pWMfrKWlFiQBLt07XsgRiyBvEqeWvkWte2uvwZtOr1
0iUdH2tN2T62b53ZwCapFFrr4fX7oUA0ICXoT5294idMKTIBnxD9ygKPcFb55h7TML7jGD51Lp1p
VCiSwUI96bmo5vRtr5V6aTSDU7rgnCWPVtqzX4vm8fSWa5MgzL5l6sWv1Hepqh6lKzHYvb2cOrf3
R4euXeP+waN+igkeDvhT7dYJHDJGpFbEOT3q1A31iKeit5oGXrTCc1UkLDgTnFxpa5LHZezMcKmK
zFw9fpS6me6+vhmtW/do+66kaxA6VzybqSg3UOddXglAFofy6u1Z5zDn6ndtDK5x8WsJDEU6atC1
qKmYPpF0JbS+KF9ub4UF9GLfp4m1okBZqCsVRYR5PMr0RNWIix1Juc46k6ejtbWdK+CWkeVgJAo1
HirDLPsxycepEmKTrIRfATQPtjJSsn28RPTA+Oq0AwQ3QTFiT6YxxPtwU9pQjUkr8zY5l+dSU363
MsAfYHrQ4b/dosobKPyGNPJ+lPkkitVNdouDWXepQlxxUOIn/Z48ROSHBRn0wSbz6JiNsv/UzQnG
7nzC8j4tiyOiCgqo7LCg4R3+l9vKHofkMO1do6vC9FkWv6yyVATK2ydBlFZRTcFDQVl0P5cfoSel
4sN14xifq2yS7Ici4xuqGGeiEvrIh0VFg7hOd2yiqjJedcN+/U3QkkE8U0I5iyfdZQ3yg6jV++tN
pMVf3oo6oOPNmql6Ejl0rZ0aFDGh9d1svKlpyRHfKnrL7yGlrF/52ci0PQrp4L8pogRBFPqvkYGQ
ROXvyhBtapR9F5TMBysqecroz03EuqvlxI8d8hTk0R28cLySUrlEe0XAjnmSBCCZuar6LHa+O55I
ezguVI5JwGkmuZELixzP0MnbH0oMZ5JlgNcKZNz+sm1J4g4vCp4mSgRDZkJEMeOnUB8/14RjQLCC
BGsw51sqDeW8EDrxmggg6VLnRmj0G7cvtZUri67ov9xPGlI3yvufu2R0PcX5aX56etnVSt1SK6i3
0oQZrVoFM2XC+5hbreNbun6tLUaT1qWf6vBZky0eGyJMM+CWAM5lPzE6NI/ON49Gmq28Hh5eivRk
TmBbGD/HfPYtTJVCKuokdm3dPu/4yL+rf3v1aGR0xjg38qw5zmY5+X4Zz4dntT6w+0EOcTH8EEXO
/HNU6ARqi4ebZws9VTWvY7GnEtzwez6k82CHhXyd+7F40HGsKJIVUsn2GGWJQfj7BewW0D9N9Az2
TwbGTYwJ4/qP/Xetio6QhR/BP4bTk9PtbvuPirWurBtlI6Cawqs//FT1ICBx9hGSP/3d++3rMHh+
Z99yozBDF70wInmBrZIbsrzHKt9Je0OJmM2zg+Ym7+6WKSmgYrdUqCU15w2wrBOLiyZCBeviQKB3
8J1CGCs8JwrJs4LkEleUviz1RXSia1eF96PjzfPfS8Kbj/olKZ//dtqS8KeWU9tkq2gODEj6GUwE
D05AqN51s2ymD1VwJjwaIgvUlFCSh4f0npF3rJVf+WvaJPISZFgq2nfqkzcT67Ms5VJ7+QZa4jOU
GseaFdbdC+uS12ayDh/DlQmlGYFpVBjqz+mUR+kdYtKLChONZCv1X1MVfewOH5cW3ZMyixulPwTJ
AHaRomKH0H14qdnKrJrvQjG3HU3+hoo2NBbdChofeM4Wd9UR4yzEqK7dWvtaQfXWZV8xM7jQHBY8
7m4ApdRpVVFPHHub5rY6HxUcjEesMhS4AeIJ5vhde+NSnY8fyib0aUJYU3URTlv8VSj/mVFjXV5X
nUn/UCYLXNk7YMJhmKqn6pvOopbpJng6m/oNM7fQcl7XdAn2JT4JTvn8l7pK9/IFwqrsHUuS5tER
d30X6b5X1mAl9HNcaV92RyU+RVdt+Cb1xNuqraGTbm6vd5LRcnqO8/sHnrJG9+N1w64pj1mdz1nz
2jpFoldgrI6LmGMKhZUR7BV+3rDupcz0/wOiRhO85FOEmY5RirFtWKr/QqdtsUtcHOOKepBJTa3m
S2GEtYG1fHDiBidmXsVWmIYRlft8ubf1wH2lWdqg1VbWdw0dqqQr6qb55ONgNXI0jnGetuTrHV8q
1A0UkO6f5fz77WU3KL6vVBioIa7uVd7+Zr8WUt7cpfb+9yTL8W/FnOXL29/967r/eEem7zmEVuPd
AM+6fXtfP6tws+n2GPRTT1N2k5NSv4MGg143k5HvkFki5c/EaWZm0Vd3IMfQgozKQajsrOVV2+b4
qiClakJdRHCwxmRZ/mZEWT4T1OH26kBcmWOKXiqhIONSGYROQPEcVHsb7PXofOBxm1PNAAuCvnk/
TX4oxjQuf+vNF500rNd6mc+rlbtQc9PZvOG667ZB9puTvamH7vKYJzJdVY+tCFApA80K7RDCOcDG
KeCDcpM4GpymzCFEDk5FmFHQ897ZLSSaQwMM5xC1rgCBbsiAk4dltBzfPh36yd/VBYQv/91hlg9Q
3PPHUfSU+0lUFpuYXBKX92fCvRMw8mFZCrwGj03VldqWz72ff4AN6GIwdRpsoYxv807DAsca7AbE
csyxTICvY0ll16841A9RvMTZrBopSuWIYBrZlKFPQNqcka6dDSFLyAs5BdNjyEx90pES7SnmC4V/
vA0QHEKcjJdKVzTZsfGAEb8IzWlu+N2N87zMR9kpu6e2iP4j146Lg0GTCzxz/xVSbjsycZi5ZusR
njf/FsuRyPnKKApYHMhY5NMSStf2Z29K6nKV1U19qxeCiBkucawJbxtpPqsTo7WPg+j4vZ1rZ6cT
J9hDgbMUABCCTBHRIeJCYFWHfRrH2S65BYBn86XReidtK/368Ukfh79hCOBrMaCAhVWoTwzl4jMQ
TnWP9On8gU3vI1TBlbPEIDuLDvFJSHpsBG6IOk2XCpM/DLxt9Bal0TBKf1eZzkYOAUZ8k+cPFwJb
Rck4we1/DinHuW2wfTt8LL6AxQQ7/6YDjW/yss6GbBa/UpkmIEIguogu31JLivKHfCrhwvwX9P6C
2bCaTt7MsjkMmJ36wuCr4AiMgIRrhLX0ODlNjCzRxyBUrvXMac63brGJNwXS0BxV6biZCzQ3MaGj
9l8GVs+M1m6CvZ1oka/f9rNTZeyzCplhWqypntfYfXN2ANnWtHMXoNFVHNcNLQ+FaD9JVcLhDVRt
jDff9765cZ3bl+mii4zA/rv1PvrfFt+fr8qHzpZJdgDEuH6GCkfRWL5sfc1UzUry7n/BPAVShmY5
IWRdwgl274neY0q6bt0/vZCxNZFWFnXtBq6CA6px+5ZWK8+iXWNSRuXR2SxfFVb2RPDdyRszW6dZ
UJk1c2p+8MfbR702d3oxz5r31v9IOrMtVZFuCz+RYyCgwK30II1if8NQM1MRERDF5unri10X5z9V
WZk2EESsNdds8nQYMlMkNFGaE4TpfT0Yc65QXuVMVup+Uk87C0fXTFrCc0jK4JI4oylV8NtqUYHv
ql0Ld/U2ZRCPSUX0pN6+pAYVXk1TPFy0/1IzZhZrwO2iS0ZhtH6RHN/4FGhBOT+FXSyvuhmjFsrp
e/JFOcWZGcLfBnUV+/8pbveXn+HiRYqs4qnLJuvTK4rWn35KQw1SpoKeLaRoeLh5IpGxMBl1pI8F
vVP+py7pWGnhG8JnG3SB4SBuozY4J6faVELD0TaXH6K7/piuFBP1D6Xbe3HbniosEyzpT8vwfxD2
Bj2yaUBRiNkznJFCbJdRUTRIuURWZhmTLzutaE0vzpDBUxu86cqZ70O2fa1ACdYf2MsgJKlACvHU
x62Cc3F6lBIFJZBqKfHikeLKYythYdfu2Xl7Fc07nrncNbKNHAb0jOgq7tKN/9Z4I7L0KFZ81tnV
750RR8/FGhORpyYvshm5sehq0HstySuwPysmASskJjPaKulPWCmyMeom23DRTc7be1q74spBRtsM
zLNTRcr64Ysxm04Gfe+TtBD14KxDvDys6m0+dw8aOcyb0HSS1QtZIdHwNdUS3gxF0TXtmW0qR9zl
bdCmCLsG8NOXB7OPdDNlIzr9mnkeE1AGGDN8Yf8EuSDN7cIZ/LT2ASZ2/CTQF3M0KKKIVYiNftrI
gwDSkbUncEOGP6c1k/npl4PtbDUp8acpgRpUiqF/sXK/o1i4CGii4rQ+cdHp5ewPCi6/jrsV8bEz
OgbB+Mf825RX3Fu3XF8oo+Lo/weFK2K9fsvZyPvspOWAomd9cQaxkGh1v9TDfMdzyp5is6zJ72VC
nkqkqZ48giMAuKg/pyOLMRh0J9AefpH5dItir/S+fhtp4ZcBwcDRg8LGESsaOdX8Ns1nRUw3iIaE
ZK86BmDlbKNhxTCDYG6OS6EhFeo1aY17lneNKIqZi4sCqAQg+5K2O+YEwcHeYoYyAd4060BBuNZR
RiEIQwU6ntO5pSqAk8jGHkFPQRPZWKj8wIkYaoBwjOhdX8AYFxdhHopRMkWAb3BcY3ZxsUAC3CZl
zaG6pFoL0SHPqTYCVHP21XlFQ6o1oVu9LkckjbUBu2VYzaqTeU6Igg5FririZAxHCvjrSiKywrH7
hO25+dAxj9F2AMGvBYzSM6qhj14xdQ04he0BtFCgCBOaD1WjiCqvmVy0oQKCRduTtrEYxlDQgTLk
LkUgjqXzCqmm5IIL0TqcGUXT33LeAg/Dh0frSKEqL9gXCP9V953bud+Q8JpUXjIhXBEj1ZO1AcUP
nuJXFCQcBxuqHVSdbzZ9cNj7C/1CHiFC8tRQ5YqSN4033Kqzx/NnKMKZ9eiMoS76wvC1LGbaQQJ/
0kHR9y1VaGXSJfMeeJck5ynvdOJtT8B05F0hgGSWYWMil+JFGeWEvvQE3SJn2LxWgzVwEFR/mihH
wDrQAmSwtza+UWsyF/DhhhgL40eeP+hbhtRtyCNHG/bLuHXvazUdsZWENfNxaMsAvoZvcDB9uQyP
pNv1pflZPhbE8ZqYCXkdUmQS+uzLzz29bIFjqjnWhylaVWA3xQcUpTd5Q7GiA3JHjjLtGddff2QI
SmQ1MK6AtyR2MImgmXL+WNx+uphjGtIBOlCmcsxBxEqmRi/DT4yr0ncq7ZvtZfNcSksdSbEBV5se
xm5nzCF3uivARDai8IFuE1PMwdoIbykXs+YEOQMgMueKa926LwCJ8j8qZRaDtOKQMNgYx6kxF3d5
NJX3+h+xbEBDdI48L4vONELVxnxz/om+PlPXxmkDMKiIxi8gDc8jAcm/pUR9zAV/4i20eeiCXUBE
U5/m0yYcepws6QNddaRlADbifNP/DMzG53QdNeebUMbepwAWnjYvd7eM1cBfEIEQEqREer184FJE
F6gXcLYWAOggjcSFpbhssVWDB2JgadbxdUHiOR+2jfGvQwtyIYLIpQNwL0m5PHGWavSOgOjukIPj
/PvxWqLIsYyin3yJcPSgDLnQ6uqzZyIdnbeUWSpyPPbM+0JdyfSIuVvPWC17VijxBKJsY53upT1m
84H0+yQWHPsxjvq3VYZkTMXVH9vnhUhAChdUtkUgQLIC1bchsuBtMW26J2/2FlgfvQNLdjvOrcH2
TBS08OXblJydl0MXPS0102zDvoGycSKeJsNFvbsBsxaxwt4isdqgeke32WmjiSfjj8KZDV1D4iO0
0r2jZNSiltC8PrnSH3tHJeez3i9WF534PJo9nJfuBbpkiP0pebMlrRjC2oH5SZsQhgVYNsW1N9Im
HKM2YHELLsupyFCcNryBG3EmdBsUZ03jBDQtlJY6rkYUyCYu6bGoI5DfrfTgvdDC4VoAycS/9aCD
Z2dMw00Vw0hhViIwFpp2ulYfZiKbCv0DwCx0CpMJyGIcvJZ4IHI+ccfGqybFy3ymmrkjEZ/LVfXO
1isqWK+dN4PvwUwTWtwUqtuF4+eOHc/mGSBbQfcOK88sXNF6n7cqmDkOiV4LKjIgyY9DfoUBX0gZ
n+S+FpNd4d3Dd3hLqqANRjnz1np+X5w/4ZtEuJhPR4gBa1GIjmcKZQ4GA84P1F+qE6rpPh2iw0ZT
d7f7Y8WOaPjwiOD5MKX0vx6wgKMicu69b3gK2qjyvlNlSsRGxMFCUGOOD/b+Q1qDjNQB2hQBOMWE
uBZ2XRRGJMOhPSaEBqJCLKzP9qLXGdOS2nVNYwCWAVN/ZOMSfJoTP2PKW9QZyBZgVF3SE4J8yUXp
mPbO0FFX9EQ0PdTQQ+eRdXHPIsZ8mlEHdI4uuFLwPQ9MiRk6CXeAwsr2Fxuqw+TOJYXfFYiG/Blz
Nthwde2bCyM3YZlCJ8OkiN7AZ/exmJ6nhUsEi9sGitX7IIATKOZWh8kN+6fEomgBQTno3O+kBh/o
KF7/wTocxBQNwAFIkizdaq2CMoEFzuyxniwMnivoT5AbdPGkWffwkryn2E9s7v4prF2qaWHJABPK
iHuzc8BwQ4JvIdbH9bxftPg5iHR3gi799k8OQBbt50qIyz/mjGfSwRSUAPcXb/8+u9KvKCK/NOGY
gGtkHTTT7g9H1YBDknNDDNgEpAR/J8MPBidMhOBYYDImZiyKdRYbRUNsBzeUKTiQVG4dG0xC7jZO
xSyJs5Nbb09wthqnugWSCCgTCnYQCw5o8FC+57mwxzfiVoEhxD2mPARBJQxQ4luKcuLE5ly7un9y
VQrAt1XgdxULLbpxFFmltKN82GZBBg5GrB8odbQMlsR4R8Eug1LGG01fQu2zvkbYhyCvZocCIcDs
aEaxbBAbwhCzwoKVuFqKbnB92oKCfbgQcBrZQpyd1NP0tjM8ZL9H5tDEGDwZw9tU2gAgpNdUGrlB
lMM4KDCRehBq9At9ScvE9RIdHiSOjlG0vKPTBPEgnYzUE5l93MHmCXrJZSqYwbRpwQO5j7pTIWeN
XTkY47EwdodHAh6IEsACPjnhCSpAEGCMGdOA7zdFpW5k16nsglYUK1CR/mhkgAUgN4Ps4isJYAb+
S3wvJEH/7KN6jbIPkpQ4/KB67OQZbBn4/Ti9viz+AQYS8z2SzWI5EE7s4BSQD26xgMkBJDg2kQBT
BEPHNqjtX8BaADbMGdvJI0ua7O3p6SkazJWh+T08a7N6T67MikE4mzVBR4cO6oTTg+kBfnE2YCJi
ihTx87panjNYee2ygdi70x74cE+Ug3TyP+zj69eywq6g3Y0Oz9+KDPZUvIsk+G794b1uObcUQf0L
MTe4Ygg/gbmxyWf4PsudvWH77alMOaDB/coh9/qDpFDmHBF+CmzsciDiHN7goxyLe/YjmrqzxTxq
PAN3ADEbJPjc40TNku+5BI8N5H9HRFXcZfAsADEAs1HCZskIXCQ6ULBzx7iSXPkbKjF4mLScY+iH
oDYnA/YFCANUCPSPOqZ3/8IqupXgeeAo64qP2kyZkNrgPS6CT/GvwtXjseEB5p/GgfT3wZflxdSY
/aZgdnxjv4MjIsMi5OdUwiy97LkqiL82MqEtY2oErQPT/CFYtdABn9nluSQYooAR6LMBj1UxeaEW
TbQExI0adDhktsF34vSP+SKnGHHY8WXyVRKUnzI9CclAIpYMksoAtBsdd8BYSjjO/4Pe2r/Hhm+N
J0SDMznpHzEoefL/qoYQZ2QNS//GwqZIBRTkcgHD1AhSlQSzPyjwPJKAeMhQjyrLFCtsGnQ+41/P
m2Q80IJEyA943IQCfGwLGAklBf1iRp4A4R8YjolWSlxq9HfwP4WHtwYYDrLHusZBQvPpREWaUh4x
polOe3EbsTIOoP6JqTv+4z4XCF+IUywcKhC2hoyunlAmAa0FwDrK2LR6PBhPK2C48Y534+p0Lz7e
E8+UylUgl2X8lKESTEI0nwmfcAxwyaBv19wSrLQCLp4w/MAzvv4iGMYPFM6gU/0BDA5P8/twhVvu
HdYw2oaAF2FkU/8hjBf/DFok3KD1C8+zGlVYKHSIwj8Bt4pdGc/gJeMk3ghmIFY9NFc4MQKh4Xr0
tjHBxKj7w2lvIF+GfY+g3vke+w3K+O1n1sN4U10KL/C/1udl2GiEAOFMJUyfYqyF3AaXkwwCFUVN
Mmz9bzailGGlnOHNDRNcgJlC8WvozOA3frPWFtxhLvHF+8zQDDKXqgFw+u8AyuIAPAXrPEe0gGyF
MWGLKOHR8iGmXnQYP8oxDiHaFJFbqTsKRAKOojW2XVtcAqGvDVNj+kHk8fO8weeDTAZeiEadOSzk
Got4K3vMOfBDYCjHOrxCnS5QkIuEy1+HDv1/ueepsVH+n0lKi4UcMXzB+FQpVikqyEiEpYo1dxMB
C4NSqpWge7FOoaCqgAYRaCnOGUtAJfRmqOqOxUoMN3gg2FmfJulBCWoJFio7NiA551CiaEukhksG
mfB6gPQoOPsCkwmRzYP7JoxdwClVWCZjpcHUjhP4ewQoZJWBUPNpBHNL2DUgFGTKf6JuBvEfeDJk
0m/C5V5CMb1vmHJWw8AYHXgjyIdwBIBREdFJ7gMEHXxzyQsiBc1YnBHeJhWBAQz3OOUC6KAwpIGp
S2Eyx/sz6gRIxhhONtDojTj+gLI+ERL9pwduDKUIt94vCGuI3ytms8hB8l90ZviPYnAA9ZOxP3Kj
fA//73UXMkKgZkaLSJam8DNfqJeLNZqRqrGNp8//vrdDGmGsIAGQF8hg0/LwEpZE/D2MPVUy77BO
0nqt/fB3ZYQDQnpZGoKJiFi2VHwWH+kGZnsApsUzALdHbBa0Rb5nEmvApmeeijJnztOjWqrsD+4B
mi5fs1CO5PvPDMNAjGMYcA0z9gW0HmiSiSz2meuBVcIFUO0hY0g63NPNEpOqeEDsUrs/zRHzfyaU
tuCd3x25lyXQcfBaQbbm+sK9F+nLkNKpiJ3bQvp77rWzBSxBhYM0IhGeXGd4dHtaD/5EJwlrBcFz
T9cmtlV2DJ8slUvn8yno56ibKZIJoTfYWlTa49IbXVGamJCSGMeQHMaJJcKQnkwrMI+M0bXMwHNW
DCXAO+6i+aXaZ2vkZDCON2hckEmJkqXMY3ntidr4cjSwV0s0UATOvBlkMkXDiR/Mr7IBs0S6jZK8
Hai4zNLa1Yfcs4ADmAQQjqEnF+/vgTUdKCYbNycsqVPA4fRWLkCjTKCWgO+Yk2CyAbOCMAocYc/Y
JYjJHO7c/LRXbZnqgcnRNY++ZJnRlfGyL/QH2NZ7PI5sr29mTiCTH4fHjMqNwoZf4xdOezjmxHhD
DuHZp6KEo8uqRcyHP+WsXFEbYmWFgwhDCHE+DDwtGwi/A0H7fmwghUyx4syx0hfPng5jWxJ8c7zU
ucUWeUNge5xstA6FuEMb3BkzacYuznsTWMAgIN/xIP2bf5HEwDE0rTAJEO4NkNBbIAB2k00lxm1U
evAUeAsVZ0yGZGxdm051lBK2tInZAlvKOBKbNzJ06rXRhMkW/9vctrgUxRyYUHnHmMyxN2ENPmN8
wTjttGLiQtiCqAr/t7LB2QbzBz75EXdPbE+AJRErdXRJn5FLknNMDB4JuYMpPAw0VY4w6KAfPXTM
3nXb8K9LBRAbthAmfleIjrOrKxfJiWZouUSuOdlTU0OxpTdayznWLRrEkA/wxxj9EG0ApADQdib3
RLRyVA/Yhdk/MHdjY0IRIJn0OO+JUHTgVBYVvZ9DdUPZC5qeW1cIQZNy9mROikCHVljxZHQ9a5hX
3j0Tw9GXmHig07a+tHUPJqbDhQKgJtnN4k4QhOCtvQhGU/++UHH4Z3pU7h5BI7axIaqzK/1KC0cb
aqyYOQdPKhU8EVXcYPK+PmYXwl2CLmpMQoiRLt0EHhLKhENKN5mGgW9zzoviAQpHxXRQYlqLQoLB
Hxw8IN5TTGAi0TON8if3yO2Ye/BsiqcHRg0PuLDTwEdOOM7hNyzmAlSDBrFpPMW0U6ONYKGLIHaN
NoGEKA5u1sH+FMvsF50nAzuvat35DgK6GJzx0xYrOg0bM9y3aDDaOR5/TDUeC1LkaXWYKEFHjPsF
1EmAVA2cD48ECz+QdIR14mk2RukYV3a1FKjv0OPxdIBTvScoA/8Xjrfw5cCCIRgE+RTiOSCHit0c
etW4Wl4GJlHG27M+KanzGR9CeBi5mglXM6r/DaFOvhZJHo70aRHdaCZKO8eg7nFhxYPa1TMwxzFX
KOceSVOJWRiNrYwMw67HDjQ6EsM5FZmf2sz1GKENs8sM7M07s5mf5uhxoReWQeHWcw3OhQilZ8P6
JrCCQa2JfkgHkBNUwBgYM6sOazXIRMwK1vXv2TIO9/TuGcBjTXJJhmG/PoWsImrvi3PLytkgVmnC
b9mQCwkdB1wKZsekcL9r6hFoEjoYOxg3Lm/vkIRXCGYwT4Gihuv7GmWU3z05oiaDeU5/DkD1O1pf
k/famBtULqCkcR538MdxZcUe+u08Fsbm5bZwRcRnkNHWR6WbB1h9h4x17CZsmCjR4DgM1nzZH4Pm
0UqIfos2mnhbl40MmQhos/+wR6BCTxhVBfcNSvOUaxLW5j0roHUAwHvdQfJqzPgA4Sg1vyBlXcjr
+L1/QCZhaZ4SYjQZKzBEBhNwCpvvbd+TenZadiDHvTc0m5ibF+hEzAk0BIfIe1IE93WzlkD91qyI
T1zNc92k/2LC/v+WhaHxks3N53Bo4294zspfyb5PweNcCDjzBvu8G5Z4PTiTBAgvngQ+I4aKwIAH
CC078gsMsPj4zh4JDpmAboo+CrqsbD/hqUdksv1AR4PpDW0fxkY1uf+cUV5Mn7+EXO5fq+fskkq4
bQIjLf5NEpaXROcAfk+5vchXBL+kdR+Q1s4pIAdgiWx/UQEOp+3ytdT5b1jwBcXuOeN2J+jiMm3d
RQLwfv6WXuU95wScxW//s+t2WvzEIYJJOWFAk6cLD7d4+Y9D93sP78zOXvb1oIRNNjick+G8x4V0
fWc0BKuo8c4s8tO6QKJ09vOSLvYWfHsqIqI77EMBb/KxuJ5Bhp1nm/L9BqQH1y4zbADtQDAgxMzD
SKg0OCgD3E/QYVEFlHuq1MGCFiEg8s67p4Pja0V58QromL8+8HZcQmwhfpFns2EG0CSGM5iP1pcM
AOxRYopII5t9128R4nY8zfSfTmR1A6FMBpCpUBax/n4UZmsXh5GeOZjXETSiGCUQcxIQJ6qWci+t
dJLlJoPDLSsiY37y+MoJ9q4OA27vmuh+vWQetaTgzS6JFsOoojIhsGvOaGPaMJkzQjBkT7FBLDg9
GGo9IWHJ2AikErFtOLHOwdOBTbgyr71YhyNWf6NP3qhEH8H5MZGOF8hZgwPHRpTPunhML0oyF/M8
Khu7W/FaOEYnnasciimpaA5E8up3wBSHSR05I9N2DrH6lvAToCocEvbfQzl7H2i3pei6gJ6wKcLR
ml4WaF8MBMk5CyWE7CfwPEQlWnoKtUOHOlBMgghbnOGu+pv7+hYqc1AxDcOHNL5AMYZSCNXekhaX
sEwLE1rl0HvV5ulXdr4toQsTeH3QVZAug3nur0DsdfDgucjhYE2vWc1sBII69uolzSeFLiw64r9u
BP+aEDioIE/rUCGABErjCtj8mmqiaQdBBm7ejkXa96SC+TEK3rOaPQmWU88LG7tyK0MlokiDdkQ7
DrpG2oJVneyyh23nkS2kDn7L8y/gvmCaTqqGcAXr1lhEqjOkRTBgOPDAIF7YbD6r0+o5dMkc0kSW
3IXD6inOO4aeB2aKce+ddu+QYXQkeG5F0GDfW9kD9v9haMwa+5q0QU7S5UTNhnExYxoR9YJBgT3Z
b77t6fXfYN5H1WKzaiiQmXtuBUB7yeQ0n44Xt2Ts59Zl3YSP7I4906Rz8x+OBnSUzhfHMYdzGXH2
R0OVA89HBoIAQMDVnX2IUc4DZTYTG1rrTAnfj0m+4NgOR5QXeIjTiSrOM2JhO092Y4D7Yqmx+eY7
MtkSZkyUSQP8XjtEn3NlztydySAHyaq0edq8dqlVE9R6kxFxT5DM7Q+OaIL7pq1H64E0AZ3f8eaw
RtQti7SYvRdV9NkO4/yfH0EZFuHt58Nmq4sj8XhNy5jhKW60gCKz61GcdFD6w3qnT1u4Q397DS3p
Qcabhw2Ecw7F+rbjemFTEg7WGvfsxTOj2jpVwdkR++4VPYUBrGzw9SvoM3P15wYHYXZb35PX75uj
YkjxHhJX6/IBu6iBYy2Kf0bo4TmR4c8ebotifst0cXuK2WlWM4z7UPippgLIM7ZUlAxwVBNOuwzR
6wLtaUC24BHi8yUhU2nz8BmKWLd1x9CQ86WnAITVQWU0WrNr8whAzxOWq1AVEYgk4+kHXm6Hle/Q
YoLgntzhrDSvONc2Dq6kbKG9j8Jv+eVop9tMeIYxiM23g7jG2DDB79VV1qelutVTFcYmzqsUG+MA
D9l/2B1kDwYoY790z1lLHatQKzzCx2HskkhCws1EmxeBEr+xVtp9sCPiFl0gTspbygyfvLPteHdz
tBjCYQVDmjkthWnJkYd/8vTMrB2EzxO1q/THSCJ6JO+M4ktbD+xh2P0+ETIN5irUiq2MRyn6NOZP
w7jmEto8BN+1FHXRCO/immoJL8wAaYbHf6XIvm3V/SPBf3crsWmW4WjK04eEEw7rl1H5c89g9rZo
cFgu1ii8px2QTk1lCx5uNT4SS5AOgqQYelwoIvlsgpYEm0OMEfh3ZtAD6iiaM0s0VjTvPMNfxvsn
j5wIZtISzzAReROZ8hGrDsgHJAxzSxgB4b07Yhg8QJxfuOqk+L1kYhzzPggmP7tDcONWvaJbRiZb
WM8o+dwBQyj8jAM1EMO7N6/xxILva+0E6eELEbeG/iuZu4UYdfbwMnI2H6FUQYRJa8EHSpHJuyUt
iCiZwTLYF3IHjTdTwpf99un+GCfjpsQkqGOUNLZ3rIvwzTi0RuHObINPDk+CqyIzAULm13r8Bvyc
sX/hYsDCDMmMn123XCi6MDZFh4sgoEtbT4esAKpxWIdq3EX9WvKhRkFo4UwCEv+9WQectpNrVpKo
leAsQdGByM2Dj8V0Ro4Up4g4TE6T3m9/pW0ftr+8asRwLsSLbtr+8nesRBIAqf9HoOwqc/PafP4q
h/Fvs6B0MkS3azAAfx8U9lFONSUcAuOJOvt7wK3dK+fPZbXX1oJTzPHCSEs1x/uSCFpxpN2ck3tL
2lkOZ2k8O9EydJEcfY9XBwGNut28fW1dQEJ6UN6x3W4FZ4j+FmwPEeeECiCqEJspqR7zE1NoNQYx
NEggPxl292AqmM1MND1uUQSjBe4Zl5DxEJcV/2jBce6iA3WwUy7hsjpiNKXCKIDbi1a0C8C4WJYc
1yw2pJtTzja7ZukChPHvhk28q6NaxpKTc0bA/Zz6mnOA/offEL7yQzgo+YKGA+UjdThubzSSXN2R
s6OawoWbMzrGUMLOYzFYhciyKEMpUg6Um1uMbizBBMYiJmx3CtonDMqTNpKWtEQT7SDOEc7Mm9hP
8bdeatyeKx7RXYzkKBuFrz9clRjNMoaajKGjwhrn1V5zMX5RYPr0IWMyrN4ZjxOagBgruaXwmJYV
z0KOuT/Z5axR0XzRdjHCFx0shRqsnOeydNGumCjehPE1VC5mb4PJgak6YlrzwfQZSoQlpi9AMzjI
6+Qp0RMUfOdDa9J00pOxfSos7SechntoRLR7qC53nGPQZ7mw3AyPalh0oQz1nmzDTEV4Xi6+xAIl
wwDCHpY5IB7wEmbnDBJMfGWFM3J1BlSJTGaBiyBJclJZX6/3jrnDYXNgNe5OM/YhnBMeIdUBlC/m
LxAn36wgBG7R2BSNBaUtZgzjFYPl1XvxxdrALOCzPNLn/JE+UqnY6FKiEdrz1fDcKSyZ4+MyhtO7
kqh5FHX1vKfNaMUlPZYzYfIRjvc3ivPKZAp+703ABrJpBTXoBzDx3y9Q/+dCaKOdXGVEp2IN+8nz
vTzhLtG7N21+ggamTof6sazWF2q+aoyqtgKGILfodb1hRnmz+1IyZbTU7D3D0iy6o1TDk2WSBNl6
S9gD029gyQVDf6Y1KGQAQ4CY7qn+x4yFLlr/TMYEe3d2T3SZSWfGgEv8bKVQGPcC8GbUymwPOo2s
ku5hfrFvwpqjhxIFhIVKdvpkpg7lqMVAR/wmW5quWvOCz5op0F34jJT8m5duDXSvqcQb3I4MJkA6
+Q+0InSBNTPh6QNyDky1OYTi6gBXHyfx6BPVsfo7mhrr4pd31njt6fVmqqt7RuO8hR5Tuw0u3+Am
MqwVAKTOLLFp56Ouy5fd6YyIh9k3UVeo0oz16NgfMHYH1582ncmrUdK3KPMwkn9PGDe+UAKwgNoZ
nbb8+5pLf316z+Q/+DrUuL9UKreFQsLSCwI3N8zsW7tF5/hPwMajgViWctOAXUDONCKKHdxVymcV
JgO+NlDBSVpBGcfMCpASzg+X8zKwZBAB9J7SpCFjgWkN1SiGIEfx/9NebOXFn0QKGAfIXt6/QMKo
0QaoP+m6QMs568BC0LH/MLljhCrUd5s7J8ta3yq683pahQzX1xyVJn3IeMlll5cgxzcA9JZk4uk3
owe8/7yze0ZYy8XSMbbEnwGLLlwXFVv9edGrUbBCDCDDdDPkLtQEPYPrOeUvXUCTvI465fGy5Jfm
Tz5uafXJQwd0G2xUMLJ0sEd7irXJc84RjYNUaZGip3pcxREeNAOz+n2H/ThQLwTuTuQFndigJkNw
Im2NA3zp1RVuj6hVirFJXSMD1eTi+/H3XIYzdmEwKdi/Z481FTC/N6DvgT+6lvtIHzqnt2ngiyQJ
zS+LUkeJTd3MrT9+//KM7vQ5qyNlrs0VV844h7lbg9ysOCsam7/iivAuQ0BMFbkMFHLzzi0Ykl5q
tlfzqHHY9+arMp9igVQEaaj+DS3uO+Lm8liwHmHFqKsSPUgMm6A/46JggtyxeyMuWtDb83GHIVA2
LnN/PFTogiV4b/dttzOOH/zJJl8dVNnmxa7HlpoOxqlhnvh92R5DiyltuXbEmT0ieIxmIDcdCQ7U
e8LrK5gk4PKniwdHSnRwB74f/seN0KvedOc9tPN63zPoboKKqgpWFY0Mzk2Vf609voeOrgoroEab
a/Rh434u09oPe8GfOw+W/ZCp9+nwxrxkcKqcByq2i/GwX4xBzl/nAYZXwcG54Wj3uJO0VlmFXpkq
2eyj8/6qey9YInBtYSY08R1f4XwvNz9lk1Z5dpVSxAOPoMJZOg/w6BHjCTBvun+eY5SFrFwECcoC
pcbmkoJUsvgc2N8q+AvYD9in5j2XL+iHPIAXXE0cCcceVu2WCQa44TUbvbMCvsg7qx/Th+4PdLcd
undeFUZGGTzQ5BrxOF+/NTzCLAYMrRHrgEj6EKhKhGyXHlnepAUzpiAL+4uqrrIv2C19PHKGZdjk
LZFpDoId1BqkFQPdE62KtTvEbTw50XUOLdhNjIsJUUSIwQAORQbTsRGgtzRp13hz+yDo8+ownn8Y
bRpUJbp5c7FRtDFWwTXra4+Czv9G7+geVck1UEkqe1gHWCPwK8UvrpheI8zEnwAlHWK14Bp8zcb8
wRnYJOgKXR6uO9PakaC/6qCWgm0IYC9U0sD8mn9bwmXcySBUztCW4KiVloK+pXDYB93OHzue5Onx
3cUpKuqXMvg/npD+0794b9zCXqQR4dIbckHMC7wZKR7PXzh8j0hzOftiOqwzn+3CM7xJFb8NQcnH
OZdENZmgs0/wEOJuCPqkecAGhvuC6YLdQydtk5cvw9PGNIWiBAMkIHi2K74OzgCR+Dnlr4fyZfKw
mWbB/mIezM8wJLfOu8LRrJwxRZFAQvMEZePOG/eWcAtBWZiSvgmSxiRwoq/737OH/xno/owXcFSv
yzq+D8Y0TM7e0xaTjXPAx0EiTyXME/5wcGyiuqcPi8mwg+CNVWVw9a6kmjy95z/2KOxmyi8xczu1
1hXSkQO5EPJmB5OJ2eJ78oA6s4FFRwIbSS4+B/B599jp4S0o8LiqoPMxFjz/fPb3LWTpGkySab/7
jvM1MpbhsV0hUtjgTFeFCHuvyJ85PUDhLQzjLBgzpmx98W0rknPwc3WhxDnL2/zpK/YfUUiIXmXz
wPTK/lt+uXoApgQ2icHOiysqJjjEE9LIiGidwWT1FJXZZDVa1Iz6f9iQrRmst39/tb3YmAtlIutJ
0NlLwIgvt4vcCWjJjWnNMGdhIa/oNBzBxaPcnMzkCZMMmi4myFShwvdARBzxjPD2IwKZLvhroF6z
q/ASDbako4UG2lOc46HbIdKADTHI3lBnxF9TcJkMprCLoVG3AI9MceOrpM70UF+rmA3gDG7f8cGd
VL4Ez58+4oe9L/hM+71if9ZoVD3szGzdw1gowcxp80Vemtsr1Bl0yMNt4zbL0RZfAYbbE6zxIiZn
PpxAd7zkObHV6TtqcAeBRZneo6v9ml5CkbX1tcXjofl4TMd8PG+YXpcieZy2az7ARx93SX+QDuEg
lH8QPWLAdgiOKAqyEywRdDePxYj+WIK7g5hg8o3YWBmsDZP7BlmYyNAj1iTRFisJzTB8NRqdp61Z
Dxxk1mCun/V4/iZILL0dnySOIR/A045Ly8sNpucAH4Y1RYl149vc+ZkidCHcNlgJ/NsQrcQDNwz4
YnzfMsnnhngy+ThQo4MSnZSM/58IkxD+EIzgeKz/3sKSxEFKLNzMnJYAK2lOZJ3frevsPDv/8hT5
jw3gGXf7DfIFBX6bx5+QrQYRxotl1xF7VQg5Jr1fBfkRAYyd2xjOeU9yAkhNsi/BxTZSGK2i4w3e
7DBnV56P/BuXWgrr5B2REOSMwyYYWPBreeTBmJARsy+Z4GxkKg02IqvMoN1GE+xQpzhvNMswupz9
OKy2OA/FhAVFH792eFB8xKTswRgBceb6rTfKtON41m+MjFMNmEkKkJSZA/cH5gYsWcE0ZrvgjoGE
SgjkeSADgFYisObP1YMNYPXsOL2K4EpXmtuoysC6QAejk/eMpX0R3qeXRUs/ov8qU/j8sKQujIku
UY0MWYNAfYuImhOWKFxApMkwbIoMJNhIIcV6wkVk5MPmFLFlCVfA4ypBAuoBHNiJbGw2txtSGuhX
GeyA1NM0LAuHmSahUfjq210ibtwZ3YoB7oVLSiQdYE8RtTTIXn8Ulc0CGrtPOO0U3+9YnZPuTcTZ
wz1HHD5C9rK8LXHBGbEr/DvScMyUJkpKcObyg9obYzso88Uc0H8CtsqHw0eIjbKebO5LJqzmiuoG
US2WWSlGbS4bBwDN4hVDcp8NRcQY1ozjMD88GdKHkneZsTGz3dboNBDUGHw/pLyYAn38PzzpXHUt
Y2LYHcifcBsfESanyzhmizaLlSDhdvNnLEjbcDiYVEPthyPMt6f3ZXOPR4txhLcimz0YMHJeuOIO
p3Q4BCCwG1Yt9rXI0jtPZ/Vw9jtQqRb0N6gt+qhh9F6urovREeK52USX8LN+u4rdZpyBTIxPdHqA
GDxvUKCQU+IBxL4Fdcdv4tavHHVuWE0gyMUtGVF4m0z6uOHRw6kI7vZrInunY7P7hHwduwiRU6BM
neTrCwquMeQLNYDiobogJtadV9HZJTHrwj+W/yo2TWnCB4IlzV8JNxS+/cPsUdgT5ms+8TtErWv1
M8rYXZ20DlspszrVlXjqjWk+FyEmwG3OmEAWwzptIFRwr1pn7L24e52veqrHFuyQhcLwZwRVUJuS
/8QKM3gkyftgAIyOejT5u8cgUXw5wsD4bOjdj8X+iuCL+TfBa2g0HYHOKT5i02rNOJNBJWqTo0gb
LMEfYdlOS1RngmiImAp2wcml3YSUAypF1Z+niJgAQpS14ml2Y6elrwRDdxRdwxNgaDu/J30CHMUU
9DFFOsl4+O11FuHAAJnFhHEDErtun7sKsKkCmAi0Z+KPFt88NXkHGPuh4zwaAEmwYU34KcFr34OE
gJQh6mq2KJ0qIIZds6aToOeoGIgwo1InX74UdsgYk+LT86MiB+ltxaWvQtcDwxbF4UoJPg70eRT3
hb04A3/oADgsPXDpxXwR4cWE/bJbTA5DCBEdOwkka3FRHrQoTACg+cOAQEvldtvzChyv8T5ivEm9
5ElOv8+d8ZbOYTQHbaLroMa4bvlIfSf6an2Py2UPlPudGTMd8mLGQNO5gSXp/hefYcx5NuNNO5X8
57IG2V8K0LcKTrPLfySd17KiShSGn8gqFRS4JYOgmMONZdqAoKhEffrz9ZyacMLMdis03Wv9aQHR
lDwvsFuHL8gL7B1gUMafdJMqes1+xCHEsNpAT4YCOYMgAYLgYSmAV8Xucyanfg9vAHAwJQyEdCKQ
YHD2GMCOoBtTEMd9IRPXUf3YyWYUlFPtnKs6ZFccxBQC0885o/nbdGyKZzbb+tCcGaaW7WmO6kPs
8HVhQmByUADpXsdX+TZcayRhLZR1tZVXKnLli3Q0RhCbhAzcxtwRVReChdbuqQL8KKYYQ2Dr/d5a
JizouyZdcwS01y3yk6DD0JDJxknGCc+WPk6N4ViXHsZPNjBj5imKVxNKkzcDt5dPZFxfGCWpt3js
DuhVHj/SmoY9Cwn98AYPI3u/KUoLXuej6gmNM/ka6PqQHXPsgK2juQFnApc76j+KCwYOgChzizHZ
gRYcjUFuqtfXNqHsZrDC12Z6Ad0HKEpCenhjYpYDNMr7poxrj0GGP9yjhAnRr+PwKcEumIdZm0fM
usybfBuyRKQOSQb8UPBIpgz9S3FJZogOMryHyPRBNwdmZo1fdjcvM1OOjf6J1piPkwor02cphUc3
+VPCJ+LItbRo9yluAzALpMpUx4XQi3dcUOyvrAHAyCUmOjpNUgIa+uTjH1aTNyo7YGQmALJcr8Jv
BRgGE4+XElCw0qsoIxAQhKTBg6BzZWmD4TvX977+gN9EMlgLiJNnsUcruaEzh9BVMmN8e8/pqHki
oT6A9MB1hpgpC6M/MvjjGkITWAh8pAYAUPXXtg/g0RmgEOBmGorqRnTjyUYhlnNoN6kd1yZIQjOw
uEclOe5/Gvn+Mnn5+p0cJMgxmg5WAXjRln49++ksZL4Rl5WgWFYaIX8neS1oMhT5UB9sStdYX3iL
1Wx2/ukrxBkk9jzCTvcWt6RvHhVLxnWAgJico48u/Qx5aEoi6tr8Dpie5sSJVTwYA0DqvVnVNhBP
vSA24MeGAwcPt6EEMXsvqAjpXlDljaVw/JHmSWUxtD6MNecDMHPgPO7xRomL1mVEsfRlOA34/A+T
NpkEBoTTr11BSYT2hKmGb1TFekEjwPaELpjwa/LGwXzBunoM5zCHmoimRs9Ja4y2GF0ginA8D5+n
kUgG7ii0z4pZyjpwCKmBZPe834Yy1GNu3EPk4MhTXlReJPRhqa6g0csSm6ZIRYbNmAewcICcExJ1
fJCaKSM0bfX61N4AuxD49S7NisX4RYqETfE8vL2BqVkP/24FOh4QnvrWHJm+omvgceBm53bxnGTr
4TrZs5k/6eZYn1dtX86YMMHyXPBCEuYCLO07eX3fa4jY/14zSD0eV4EubkiXG946kDzo5hu45O9c
eDB0gHIoA/4BsNXyt+if2MGBPBAjog8mdwMwEQFm6g84VdZFYWggT0T4XsGEX+Jy6RX7Algd//nX
/Gk4/7acMCmjF8hOZv1wkYlvICuA2D30ynseUAQE7CQQ3TJtFHfpVu7UCJIU4SPYEzks1B2l8ZZ1
dnmA7pqXI7MSuS+zMTiSLfj8Z2YgtyPWHMyXn6h3SzKmUr7OIq8LvWyPtSeLp/teYmUxUL5mW0Is
WCUd0pMGXwgsL0/BBx8lZwuHI8gIzuHYaLHsZdZvhTWH+y3OggbW+4doBki3ZILtE8+SwXNSwNZi
yY142O90kv+wO9jt0iDqAb1gj3ALEHLUzo3NEy4wVCADtDJT3gHYGxvMb5fvgW35XPKNbUH9k28E
cYCvZSYOdbYw1IB4RNsNBygfF4RdPbFRcTWaK6grJDr0OxolGeMLjyvKmQM7l3p7XpMLp/8qwSZF
CDbJ6z2Bz2nrwRZ9RbdgBbEpFVcJ0TXtQUHcQG/X25UsQmA9YvAJSGaG9fbFDnrjzoKwInSJb2DI
/c547RVSW/X7Rb70wp7IOOenutQ2KBAhm5Hm3MqbCukGVkK/fQK/T7Zx8EInGN8kjsZqm/LIMImK
ghfiH4IyNr5E8wPYk0p0+u14DjWEqqIukedHfDXp5nN9LACyHzfOZFbbjrOXJ4O0ALy+ARoPlZCP
J5+hipqBoU17fyy5n8+7rrblJbm810JYsgZdhRZKb4CdX1ksJvjw6vo5EncMY/Rei2RhnWOUj9c7
w1eCzPLxEVSegG+TXaWJJ489i68YINZj3BU+/2ubWH2YD3xgPPkYIFBiM2OqM5TOegMXIFZk8C7S
lrsFkCq48pp4ysyuEHvUdoFZk4twnHxevvQlbW71plNayWBUpDjGBimsfQZKDxA82UVuvbbpoX9r
b/AsEYUBUruI9z6a5FtuDul5t99ZSRbxeSB0uIt7wPBurzj1di+CrfbZokdnQAoHYCNMHzKr4/ro
P/fShcOEO4B4k6d8jMhGh0l6MLv7a+IXFYM3aC8vcjhCCc+3WWBDSBWzD5YnGzxp/aNeEEyHG1iY
LyF5kF2xXQ4u3xNHa3X+Wd+oO6O/mo2vz1mzHbl42+HAWp1UgOgXQHg1y/rAflLc5DU3h/Pyt6jn
PPPFDZ1dbyiKIKTpsBBg+ED/JHv+C5o8/kFTH8nyFXwANIH3ivi9Pg1xINwUtgS0Gaf6gAPjNGYI
I8pB+EIKULFkeO7HQHyF0SC5w2xIQXcGMFlhB/Xz5femrhIJH0Y2sKhetCVbHX+lRQaOOj0jqmV6
Zav8nkYqQ3IMdpMhfHao9AzesMDZG4EcD9m1aAqqf7sZo2JW+TL1itsbgRVcKzoKdU9juVP3o0U+
SYOj24+qrXLGEbtrT9jwrZ/DFaxPj+kXv9mT9C8IZrJP2mmz1CasYSzI9BDtjYJa3vMW2djfN0Lj
fHX+mZOpH7JvvBc/XP79DXwURwPqRAgbmhm+uDMe4ejvtaiXzynvYXpfkD15+rj3HZFewTvoTT/b
z/nBvrPLYx3VynwUPs8lo1kh8SFf9sN1//adVdOHx4Br+xEhvPUUJ/aGKySjUcGKDz71H7h8tx5M
29vYK4N+xPVWFSZNmRR4EsCq3dspW4KMUG4HXzudE3Ao5COl6AlGTAs341s5HdRR6j3Cgf+4ND6E
C0VpjrPk/DjAfcmmehnOXlN1dd8+nDiQV09sqgoYB4/7EaQKeb/Ycu18WwYciNr0ef65sIwoCJh7
h07+SIAYSTzCzDY2YLde1mvKoTtVthTupV1i9vbyQ3ViIju7t3Uka5v6bgjk8en09pL6j8PI+k5R
UP62KjTVVl2+B0DgX0/ddtCYTmWNvZ5TECH8Bfytbs/DZ/7yZQTvzeI5v0/e1/TymaYj2FY/+Xsy
s2PJKmLXGoVUyl7mf9x3pBB18Fk2Z95Q1INbc0dOjX2cChp14tcDSPE6v0dkHf4kOvrXFpm+D1Tt
Fs6I+J7YL03SI1A+teaTCEP9YSecv6gWJ4mLZWlfrksz9v5tlU2k2cnI4CHRkJzdV9j6EThXAm8C
IqMRWNZTjiWe1HGQuMC5NqcERW9jFAgZ6puylZlA5yaa8fKbKRn7PqR0DgmJ4t9iPpgLiL7su4m7
qFzy7XXsKOhxUAkijEX+2pt8JjVKA+pK2lfneBo/dBxhu2Q5QofL6ftz5MlbVN7oJ+dPIFLifxnh
pJBWLWQelK7SpO99YQTtH3/xcciQ9lAIfRAWb9liKD7rjOa2U/zGYNOfwMnB7X9eHgUx/nqb79Fj
0z9Lt/6yBzVpvW+8iPGIAIDoPpkwtVL895V96Wj0AY/myvxpv9zWywLGOigh+k9e8lQllO68W4Df
U7rmJtJpNshdK5r7dMq4Th9afVR4ODt5KZIHEgJ4iZegzjoWRuchlCKnbjGytDPPZGFkeJXsZzNV
gTwet2Y23st2dTrujzx9+bkipAvdQ4dMUyHE51Lv8hMnba6YHb1ObLUDPVWsIQmSlCeo3xy1c/i8
Cb04I9RCxIj8k9/RYkYfQoYe4XifrTl3WrS+tzuA+wlwiIBKdOO5iMJ20MREHMYDJFrDKdfa5NRH
0UTxBJr/XWPlER6joeiuCMZz8ZHuOIa8I64Ld4R8hH4JPSlt72GE3JyJ1OQlYr7o6/UaCclfSgjU
4CJjsOBYQSP0td6n6opVyKEFVkCpqzlpKC5lXLq5k5UpTUgeu8mgKagFYWBnkk/e8QTEAN0LWgyr
ncFYJKIcqtzBBG0kGRTHqDmPbXo0dPmpmx4wVLIBSNaYAKyEMH8U/+RbkYsS0jWYjQ/J6bzDjzU0
4futv194YmD9ZHTqDoxSttAAoqRa8PxOPhb3VGd+hIFoGaV17++4k9ZVqNqq/fA+f98dvcx4NgqP
e5KZZfjn4ekZcakUCLjWRkoomd2Ex24mBAv59IncGUQhtSjmU7d3pjRFjWQLGUmLYrV0KPXsX9hz
SnKYoJ+rmRodV32b6GoXIYU5cnrT1BiEEBMxD0lvN0Ke+POrBUoMq56jaJsxDtAjHD0sI+k03j0X
X8ikKxwG9tZZ7f18It19K4EKfJoo0wAOySwG0+8Z+3zDPZ10yNwGQcZC/k17Thr1DOFV6Xvi2xfm
wGo99TJwoOtR9Wfzh4s7dgaW8F2T/D1B049jtGWASTn/2CL4vAdyK7IPPsH5gkeRKfKpBQDgJ7tm
ydPKDTt6Dz9F2dwZEgk22F+CGixw7FZTrj67xc9K3Hw6cCgQelPWvt16MqpsRsDa7aIOObQPrz2H
NKeOwW6tpwcBcMXApJy1iEJRLiL34HYqCENQO01Vr1rm9r9UYulMshckHlp/oetcoEh1LlNmeNiZ
19pvkDMgilAxGB9COFrj9YyBwaZlPLzUes5aNF24CkyNJzxzuvlKxPajJyNomlVndPhMYqfFaDvP
RQpHcFzDmHA++Wx1DnLAWWlrTgIoSCKo07fiyW+SIiZTQ0ATb3wdhaQ7rDKnH7028vV9I2xkdX5Y
F0x+J3rgyW/7cnFa2M0lASVFOhXfRM9PT3QeYX5xM2jY53xglQwWyxzFol+acZndi0yWHCJPoMfY
Ir060Bzo6ijZHO0L/SYpIUQvNKiQ3/P3TUYRRFiy2y6a6xiVq3a+R0KCR/ApmZwYyknjVNzKq0FS
0OlyhMGVuuXhSKx7eU5WrcgisT57gs1XnD2nzwx9LDJQvhLOUcyFUjHhM7vD70wp0Owd3jHUDFAd
wKmkLqP4Qk1I/6p6H/foEoNH1gYnNjq0BNRIaEHJ3Fo12zNz3ojFITjGQcYqYl5RQ484ODWO+yej
gJJZf/5jJcKr8AVkfXidhzwMYmeM8JQSEm0yqKOjWedaBLYhV6aRIPo9MW6q/jZfOo+m0Tep51l0
LyiMLVPxIEzHdisAXpw8ZKqYX7auxni626E91E8N9DqTH6z9wCK9z+mIbsc364HbWkgg0MM9Z7RJ
TMkSBRmCOisQ+TaMyHLl4M014NxhwfGK7FU/CwGir0LqbF+IiiXGWAFnTkSwG7kuRmuD6PGGwM/F
3jRNI0aH2nyfy89vnI7InpfA6e0hfz7y7+54yQLhcpLqIBIYeOu9+WBTBLi7PZACvzRePGx7YpCx
d5Umeg6q9vofzYEQDAOPNLmRY0fIGbNTTQW9Ae41WzyvFbC5ZrDoqHlIPDRiHyEwWegPKgdBfLUB
lDZi55prfYmYT2Kpeo8HoWGpojgLx3ovPHqFI0qXKHGrTUvZOZgDMtrSXLXl4GhT1GVzGp/FGO5J
aMvh3ljmMgycMo8NyX+sqFTNxnkE71nhReDqE82pGAP2nSo8rOmcJCiX7C8AcmVbId0vCZfDdGsR
7R6SkYfxiY/A7wjarcEqtiilSOgh1wBTVInO8DIQmL7zNqvJA2OiSICViJajsHTZDmliHgciepba
ljaaDFw0jkydZ0HWcwoYS7YvhFqRK8jtDfEEEYaCBk0cUAYOSaNbXrhkaAGaoHK/3Hk0l3z+3LqJ
MFgSTriXAETs4YzQMOiywiEyRgzFXAUQAc4JIXNN2UgIUXepui6vmUxO7YPkolz46RgcryvYlUDG
JhIVtshZydyNSCG87zDVzxp3WzuSe6tXgBv2d0mTcuckRcs+J3jOYVi61WdxXcpAsSoqrx7reXuB
tZ5RpBDXIjKYwGK8VqX6BtRn4igT2YYzSk3+P+21P9ahe+cld/kbVCfarxlaaYw4N5DggDtlpQSf
aezwGQGMgK2PXek9rWI/Or1ZfIWvTGhVjKP7tdHXGsriQBRSkLtcyhCaYlfsh4EcRBr9RJ/Jbz9H
jVAsh+NIopjgQXIy5EoOhHtY70Y84yOKzGHQzjqUrUL9OXArC73KpOUBHQetrU0/6BQ08djhRWWK
xmVox97DI1lqAYPNoMLJcZfAu4h6js2GPvncgd+s2V8P9ykOeutr94PpkRNavTxYw4XH0BRfQW+q
Ri0C4FVcMdSOmoH6Pfu+bYkSlfAjKUePrAUfX3UTNOGRylke/tbZRcQPx3//Qq6B2hivQxwjgiKn
ctrJccEYgQzl7nl0Ff5HyaLdKEUIkxFfAeWZpLN5sY26OWzzGUwgCRkTHr1ocNrV4MTHaageSrOZ
DoMPJcKLQSafdS3kDrTRN2Hip6SOgMwFpckPEX605sbCpzkD4Ae0qw+QfOcBDjHUp+jC7g9zJHza
9p3sVTK3AFAI6iYvByrxvcukRf8l6AhxasOLkW30cV9I/7xqe9yDeFP+r15XkA08ujF2xc+2Nh9B
dv39vTbvVbKRZ6X3jfBlLhjitwf7eezUQJm+AZ4/m3Hwm8se0Bak1XveW9Cn8oywbinSxnZGUmDm
q1GJ8YKMqVkcfWePdd9TfM35XvMzllWE9MqE3jx1RizcBK06RQCPfIbdT91vU6vxNas1VR0YlRKP
fd6BnZxqIBub52kIukTYB54ipCyAeAmkoEibfk+/mDaRxXnAwFbELugnbEq9sCXaRqJQeTuv8/no
aUaNgDym+ACmKVYiIipxhVbnPfuipgwpK/vkiblvRBe94IjRmGAtqi3MbXdLQqpBzkLQNqta2g6y
eYbTBX09AayF2dH7EIwsN+7zs8yBozmNfmRluGAvNQGhxPul9rgyH0O7QnRA5qnsjUYh/3mM/YKI
kPssjr24Db9IVTHzMGFkVjDa77PslqDK/PfTZh8x81V/U57wMRlamFG/8cii1RD688IXsadv9jmS
rW45FtRq8pp9b/AzJYwTJ28W/YZWD7YUaP4AlfOK4jUNbB71ScJuvdfHyW7QjT3QhJ9b/Vz+fZjb
z0H4QdOAqmZkPX+W9LSGLMXoTbtNwm1sVn8tqBR1M1jyHyg2D0VBdA5z3nZwWA1quJ/RoJZA4IAk
5GN+/sZE+jJ9lEG+OL5b5zsOGjl8Sl6sBNpncixnA8krCNxEAEPeKcT3fZp/g6x1s6E9GCLeTvS8
XDbSmka7xXaVuM9y++5tpGqSFLsUXw9Z9MQMMgKRYUhMqMS/XxHT1MeqC4S8EmNTOlsJMOHuhqd6
/toCGr3n2TQECLlHvy0VDkQR3DgNGRosYQ4vNx+KMtANRjHhp2IQ5ttRrwogJjeq2wrqLSXMN/Np
PSb1IZesJ/IMQtYxx6KbZFGd2p8IVqdyfEYk+m2SiFJ53W1RSYPmYX7lVqYG2VsC7Ns0e2A8XXsj
rY7/kBwRH7hpMKvHYp6DcLCrFLqlCPsioBF/PxOuL9XqsRi4CuhgSB8Jzzbc8Fra7rGISZhVDYVo
LMxKVLiJWf6Yd4hitscQH7QKqCSZ1ZKEMnKeF0Y3zDMgd+jkaIIlEYPLbAYU5APOykP597scZfsj
Yg+wYRM4I9TkPzSV23yt7dVlrJxq++MPGstX7acFJrgcf/y9TNQVI5Mq6n7IICboOepaonZJiHrn
bEXZLhCAJBVufNAnGLnRTiWaC20hB7UmWEg4hHRD+g4DpsdrNKrc1Gm6bSGXlyk6i77eHETK3ar1
Se4eRc9dA0r4JTf6vuqChHlpVwAK8MbiUCwISCO+kauVuSpLlrZ3ZJFVwLjOPjMO+Sp0EgNJRJkS
G4NlU26RuOrShQky9R+8V/H34yyG5kGSh7UJ+qoxxovxYrBHp+TBfhCaIuTTTBXW5cVzx0r6XAUl
H755rqlgFs0MAuPLPS/NgpRTvItA4JbKKB+CCdBd0kwOBK+jEDeS2/eEHAdpps1QBDJSx8DAhjiD
IwMjeR8nSifkTFipGQlrlCfomvwKUoAbAiPEGOgV7xf5QAh8YTyXjOBlzOLhAY9xrlX9DtKMDhK0
hMKWEGOICmw0YCBIOd9LESZBjH5i7P4+TIdApxNQ9BHNm69ypF9JKBFuUOKI8RGRACf30NL8Vpi7
MfamNgEbNg6B2eOP1fNdcPShbat9QnKY/6pKCF45YZGn0obmy/N7IxqOHkIaCSUT+MKS0PZtumGU
4r6DkDGQty3f4JWUq8fH7mmRLbRJptCrELt9LhRSmi/D6cYK5TBKoVbfoL4zioCRtnrf7oV0x0Zy
AvL7mt/daKTzsxTjau3EvfuvtbIvoaq4z6RLQa1qItGWexGPxZUUs+kgk/8IrZ2+1gBx2vXriGDh
F1Z6Bbgnw4XzsZPwfuN0b7egK7pMi1Uj1PLnH3oKIQhijc2eFvIeNGQJuZhEshhDHeHrdnQt/b5L
cA6yvXaObRn30rTnCSGOCOAjE2lKwM9anqLP2H4A9KgjkR7x+GTMq4LgZQkAZyEIwNDJVNeATxCR
XzUfL4aIgo74uEuiQNhpESmE8fK5Hp7zcF674H+Y8GQDJICM1N2VDdZ6zkkSYnWxRy9eO5hEZGD+
Mermg8WT53dAnHbmUN4gFhUqISHFqmgkx5HIfpSQRBK4jWrr6V1Vi9Z9xWRLU1j3PhNpgSGBRVQi
f8pBFYCo7S93jfxVEnazBaUMhfBjzsOSWmf2F15IhM0w2dcZgSF5d791ubHpkkllpN5CqM5xVPLP
9iDgB2hQDGUi8BPJpbBflxMsHEQv1yH2QE+omTsPzyed8yj43hhIBBBGXv52dIZLNEfYIIwjgRsF
BQ6+JiQ0eKVdzDXWmOY1ZozWE6kWZSCRKDnIyIBoC9BW+H/0qwDkDL6/qRG6DoAskquDN0qhFTuW
eWS+hcj3LAl2ZDaKLRnEhplbEqAR4ADpT+QoDUBAlwz0ZSdA1sVDgQIiYialuDM+rYiFxxfu1QR8
meCTowGSTQFGjVmzm3f0o8frpv0AdcxUpdfmWmr6424C88Wk1ti4gKiYmBaCSqrzyJOffLgp0ZGo
xN4sJhQhxbXG3jmpMEk/qPPRFZEtwoxVJMEMsLXEIq8C4g4coTX6oghHrcAGITt0/noPFEeM12gN
VM1o4mRmRoqjFkEtYRzgr/+2Lc4Yzi/JNsmQNxFD6mzuuGwrMYxSttiiAITTBdG4tI1koaOMZbIp
+4YIggHlYMMjsY9kERLu0YTxLrmqtPMGQBq9duNj9664P0cAR1m/cNLRYdJosz3KZGuylZJ3o3Ez
meUHplKDdFDjoYQR3xEAHsgx5yQfY6YDPpnQ/WGoZI7fDKiQ+EwJBTgD1QpapYexTw3eJWe+GB4i
fIok6VB2I5bCUst1sDpM0ggANljrHLIBka1+AiFkf2CtJb7VSDgMiUsRE3HGXOJcIAPUc6pDRCAo
JLZv2BVpPuy71ePwG0Qdt2ls90leTJjKJ0jzeK6UbssubCsDycSgMSb4c1IPQpUTcsTBJL1XUIb3
HlYdZ1A7qBh+hA0OTbKustJ+MlDxxKHGFqcgbG/QdHeTvJgdeYy+llJacrMmHAppN+5eZh4x9+LL
SCXhPkBNzQcIf9H9kB8SiFSeKxCpUMPRzbwwAqiHk/e2nNV49+MlEdqUNCVabI2RfvHyMWvJPWq3
yr63Qjh95+tvr/VjyfZ0puhbKOT7Sistet3qMylIYlchnf0Ivf80evvnjTm99LbLAksG9S8Lqpho
QbLWInIcSdxBqP8Jx+cvnjGrPQ/WFbLNOcHskbQqGE2lc8jV5/ZMnF35J88bKsNjKDEZiAmjHqPP
Alyam+GhngAq8UYqdnUyGZnyspDdEQkiN5Y2Ewq8z6qhYqSd6lrWZrJm9u1WM3NUvAV6TJHyggwa
Iiqf57f3spm+bXRkE85A5pULJSh5MEjssaugmO2bw4nsvubihHhzIlY4MV5EzKPYmBbi1zlDP66s
GBFlt9sYpXTOcFqslotyQsAA8lUaEYSqTViF1TolOkzojInVMWB15s85c5/Y/wbAIfOYRpN5SHgL
nsZyyJT1nBkZ7nVomajA8aegIwPPEG+zC9PleKKxexNyxAlfCE7NH096eKvm32U5E94X4YLhB3vf
kt3xMHSPcFW48QNyfPZDizlZHHBVyCw+lOLJvD+pHL4Em83L66ExRJJgZwzvHGD1/bJFiEcJNScL
qs/DnzAPl0wzBgcxvQVbDF8JukRgzRKJD85auEs2E/oVmDqR98rgw0A2mPBCVE1lEzvhdzuEm0yB
6llHILPf4kgPQJ4FU4ZZJwDQqT/0zknQP6Cynw/Z+lFUMAe0Ja63WAw37abFInwhQYhLRsrOOZ0y
1WF5j5Dzes22N8XAhtac+FHU0iKFIN8qOIb7BnEIkJPMXQLv3UJ5cd5wiuIzwFYt9L8kar0JGKAU
BY4EIrNiB1xxpurPCX0mG37KGChUEMsegEDqCf4CvBLTC707W/FaxJu/onbxhhqIiKpln65tUYiJ
HGm6ZxpdLpNXzAlzAQBFNayrK/I/ouEcdJd5TvB/qvc6t/uEcv9a+GxzLb10iwu8hPGKb7xlJh+Q
nE4yUexoC84nc2CMQmVqk9t9fh8G2w7lry8xoz5bYN2cqWj7oQHWJgMJp3imiNrG/0MK+pvs/8LK
gMM4d9FO1ExieGPSqTifc7TpYubKyyPxBoVRiUSZQC8KE3kxABrAD3vDHusIBwXxMMQYjNhdMGQg
Sx+DFr6JSwXdEYsU/8yQvRxFAtsnBzSdJrJdPPD4mJ/0xkNArnj+YKAXyVlswx/QYNYCoiFEVN6a
gMwARADcj9FNdC8qF/q1BFEGuq04tZMZf3GPqeWMo5Lzhsz8tRRSAqjR48DRAOu+Zq7cfgRuOCAU
HYLBpd0UmEdG+VTyprit+KhfXumiZBHOa0oSETObRJ0nHOmvs7RMPImaIHYbcgXItaO2GRDP9IlS
ktYFV4XrnFEM7EMMV/kS/4vNfqHsO4ouISnH9XVBYE2IE/cFYIrIieesEDxAyzFBNJyNcmMBURl2
OxHF34CyqXuGMBJgBFvK+0on4xD+RYzn4NCO8XqQPhqJv5ef0QNHr2UDIDRLTBBLIAgRM4Hw0ocR
QA2No4ETmaBMVyVZJ1+K4gXRLqcdXDIJNNOji+jSukfFNF60RPVUAeqxBetmAVAFHg7tRAEAzkt6
E1mVJ6T/TLdIgh953fmMBDC98znqObyZAGS9zpxuxKIJNdea7BJzdgYvA4q9s/bjKTr5BeHfSyF/
IPOKSlm2fpxFCRsbOzAq6ALIEwoUsz92Pe9L5no6/+Ae+sJ/qfvsQF6lM5qgPWBbJO/aEAH7GKOc
f/442A7N/m5z3BQ/6l/IxGWy6iYtteaYuRdKTf1azQ545/7VNr0JumCMadhDxPrF1dWFvclgxsdl
VBDBY4j3vpsCa8FjkaLWIa7PIXBhxecgqia2hvvcXCRE8nfn1wQhF/FkbxwarAISHQihs0FYeAxI
JecRYYiR+WM+TBnmy5qAQRyjpBloRDsTJItSWJx0VDMmJEXYm2aM0UXFGfxzOjGLgPTGWT+8m2Is
ElE868xPQG8rooYTYGNU6kuEY4MzsP+y7YTmq2MwcAP2zoQkxGhs+ySv5sH7TwTVlhOmqVyRDjPi
RfR/BZYjrL8U6knI+Rfr6blg2eBPwj/D5HNKxI5339OJvGKKCu8MC4OIls0tJRLdL52QdQ8hum3J
Ex4lIrSN7xaYwiWjiuqJ+h0SHP6QZUcsFj4jkDgrJ72CNHbAGs59TCetj0gL76MpQiEKSn18qTbS
e8Fb/Tsj+NQ/vZqgKHpB4GT4Jwj3p14EqTRwbNoKgQ4CmkN7RvBDytNOgNV0DE2MuQlwv4PbQLdC
rt8bVVQ2x5QMR1Nj1hIkMvOBQEqHsOBpIMOKiv6t4UPTW2EQjYMRMzUS8knutsI2Jf4pljoGLjgv
oEaEAqAKAOyCgxLDjCWHd+mVZgs7tW0mTmXgZxQcGz2ooD9EXAWhDNBsBMqaOZaeCslMBSza2so6
ZefbE78kCmnEIx/3qT+JDYQt5EP2jDMND7U9M3E5gGG8oiyobYpsF2Rkohl8FJ5Lg7KatAkSolwI
LSZbHIOUtTU2n+4JTpQklx9jlLiaLikvCApQkEAQpWFj3GCTfDyCfC/B6x4jbUq346FuJd+RZBKe
95zgF+FfE96LHn1T7XAn+RN4IkgxBg+x0WW825wGAa0JZxu7BzdL6OYJVGGbEumBSL3Z8V9Qbir5
RXdzx/5lwh8BmMaCpZ6QtsEWhAgWLvPDGmZPQYE24NHBQ0VOzIfwSyYB7NiYNx90QNi6aWY7PjaF
CTNHKH5I7xROUKbIkSCOKJdfQ4Y9xuYnTHzcVeEEcBna+8dhTmKLz4EVjlfJrObkhcgnc6VnjfjB
ScH2goALglzh+EZ0AptE2yKG6zqM54A0A/tgg6WDY6Ac7QMnEF9WEs7CzofGh+wHAQ0vo4b0j06M
z2LSQQxZxhKa4Pm2FZxRdx9WwiSuZp1sK6vnNGivhrPjMgv6yzj4+Yi9JP+47LNqU6+3KT1U9W8s
wiOj599PIMV0PvsSb/NNAVhpjfG+ZtdCQEAsVOGN0Hn03LS1NAg1Uh1W6Wvx6Oa94+oJTktpr9nD
1lJS+5tP6s79rp+qX4yW4y68DxdvHLTE/s3YbMa3tEMV76PTR6hA54p3R9FjkZ5uvfEDMUcVRs8G
euV/H8GycgQiDP1D4mhntFZPM0bFDrf0NZ+E0eDZwTmnhlJQLJAXdxeGtJHn06wQAS8Zk3kh3j+Q
zoSITdFpAxIr21ZAqym4TOtkiv2D7EyNB3ed+hXIHuOWKrSqKSHKUHNov1OQOSI6CijNF6rH4qcf
xzpmFMBIcGHtqLe4aSiyh3hHCRUHtDsCPacmKvYH2fILadcSa4ASdcpvI/IBgPIloZd/USF/vU9y
vj/W3yZAwV29ZzJ+NlmEhZSrT8lHNJPG/6QPOyc/runE2JYOWStqQswCmlf/eMsFeU/xrp9vNaLz
SAx6TR+oUEfFrMJ//btQBXCgwzaAQYkJah2GRWBktjxK06/+2ADLUP2LKSD0ezrYKLWZmL/Rku8P
skD58CWwufXPiydfWvP/wTdJJa5dcmoZJunW2P9KrPhfMrDEpDXRGyh793mAdcM1D98LYWSIVHUm
aoUx5l7FfzoSM18LP6HJFGNJSXsyCSuWIvQuU1KVCeoCUvGwJALm7pggjXU2D3JnjZU3SgiMxV+/
5JjjJZ/M+hMuRsKb0FK0RPmnp27XzUYzDUMsvSo0wJpCgD6GCVWHcl6MTGqa82haeEgIMeeTzgsP
cB3Ma2+8o9uEOa2JAkUAMcF75uIGjt4cidQr03xabRqgeoqBdcegIHTK3mvz2gy9AYMbELeA35NA
cUPPCnm7PM5SAs1In4BXk0xty3Bh+8aslI02l3fFqogeHv4gmxRVtm/kAkIUbTXLFJnUk8Er8a1C
55hAzbB1jjfjeXJuoUv5YwhZKHsXhRrIl6tS2pY2yDhzsteMG3HSCflCsONwWC5o+d0m6Ywp74Af
oNN6t8UFYPwYQMep4lUuFRK1LnA28asVg1UFVw7mZPRRhVTYglW9ob1SnBff906y4vQFXwxa7TTM
NKFAjNK5ZkBwEfjoj3C8VagimTQfvtdolr0tFwJxLnPtmQaMAgRFWOyT5SDkCvpwf5+R/uO9TXKP
bl/K/pi/92KuIpm4Ci4jzu4fo3NKBwMGZN9oi4FIaI1Q5pZ2TYoVU7m2wwyNXLIsUbiQwGJrqztg
KAWPAfuIefNNM5vpyK24DiBVJKvpG5EUwVUXB4bAa9DSbLutigoOvTZ/hxei3AUUXAMNICqg34B4
5dQjKAVoUZSwmvGc/Y+XJfYWxbW5vzDWcElML7lq3EW40S/pnBGP3pQakJfO6UUKE9842O0p4uCi
t1CFwmqdoazKjJFzIZsGD+bLHXPwMN+Bz1z5gkpF5+G+Fm9kLIyi5mRD/lF6GvkS2lzyUTgEA593
j0mfPkg1NdpGrMD6yIKOAYslw9DsR30vDoDQ9enPQfzp9AzoyqjgMv7Yas3btEQ3WO6emyEqm/tC
iGFKZvsgQjqvnNUq5spst2sQb9ZVarwWyaKeIUGxtVvroejh5ma2vK2cR9QdHngISdpY3udowr2s
0RVUy0e9xpf2NYA0y91rcz8hKM1A7y5wkPJAL3b40tjQekDSRnnppduxRARP4abViDqWzh+xxjFo
eK+wXxTr6MO4qD8LjNCLIRLb+VHbaCSoNX9Z7I1E2lxNLoCQMCCMpAsPGRXCaTwInteBmBlHGUSU
nXPfyEIqMuv0M3NFHAyS1nmhGFwrYWV9TYd2xy8iVf7NAiSe+IU2lGbFDLh95pb7Z+wf5r4xtoiA
WKmUlgC8QlQt4aDpjCIzlZHzA0joOHparGVqC9LiSqmNnH7wcfI7+WuPzn1jq2WJNxGRP7nqq62V
5tbwtTiy8NQwg1ZPXZlsHTT4ofQfTWe2rSi2BdEvcgz75hUQBFFQETm+OGyx7/uvrxlYea3MW5V5
VNjsvdpYETkcaDMlAMS1tz97jZfl0PSGwP5iPxAk2pkFQDpv8sjrptnYB9v68nt3ty+NU5Za+b3z
JZ2auK+Dh/M5U5KAjhG/Ck0AgKN6u/B08mdKHGunhokp5wb1LfDf82p9+dsibrqnNlGOJ5f4ew4O
IDFy4RdM+X58PP9VKSiLTvcA2gWBPHgKscq5sLSeni/R49zdlHqFu7MjOmI8pUy0bh1Q+aZyAq0u
jBCgSmgPUhomwUHQpAHDDQNtVM0QPEA9iENB2kBsZh8ZHq+hBAgnrNtAmZUSKkp7dTg5WvB6BT0Y
gJtULCDSKIU5gLXgL2FaKFCAgtLAejHFDpFKU+PnH6av8X+d3r7Dg2mLhn3fYwqeYicT2/KNeZoG
Z2ffA/ph5EL2MuQnZ2dtdAHBkUrCdZKRzuhHWxurd7CoF+aNYRMI2ZaGEN0TuDZuONRkDR8IgaZy
PDjWjMUHBK/nLVJCzRidGKsFRsEc9ip8IhUFHPLR7G7N9grCFf0AzbTVlXSg2+0u4BXDHVeMeOVP
mkncu5urNo2fQS9GKw3ODP6yXTNWHoyE3O7e6VGDp2AI5j0LB/TmxQ2xrxX9QOwjomAjFs1b8UGw
dLCIrBQ5793qrUbOyM+QMeZh1GVnO1VOzJ9fgVMiNav4++fwSO/RedFH6pEacwKYaqfdiYQyLwUN
VZhsJk3WlKSFW1k7raEG9usQH3x4UiC4IR7QlSygoCJtoS2nnvZCwp8vo5ezyfPUUV+1P2bcArhM
zmQQDjyMcY02AXw8FatEyE+4ot4UuWLFoM6EDTAWzHUR0MS9DxTs9HL4dz6DsJK5tgOuwEq50rhu
kthXrBUsJUQdC7kSSgxm0OBL6/zsasjasujx3lzsND1+tVaLOOjED2O4OFsRhTbeAlKctZwOSgZU
tzEXDt0HCeGbbhBJKh+jH6oZkcTsqeOgmKsCTYX3JfTo+RtYSIw2e4KDyl8d/bhoeINB1XAq7ELW
RpuPKi0LB7sBb2RKhgoAD5O1jpHkMsYPM0alD6jvF1oQtPD4wmS8IR7huRtBkBozaoQdMJ30Evvy
aA+b7gVSh02YtayUQiYkKFmWpc9N9K48CXcSyI0wcGP08Yhc26PJZwFzIpt+GwGENzCGzmZl0thU
/6kqNR3nIgA3ZXhzmG365IhfIyGeI6VhNv9pLHknqEDKiJ2AGRBsfM1hVJyWDL00qrCilGQkz4HN
hnYOoEneRaM+ezKiNIK1pUuEgCv7ADIlMBkM7mb3b/7XJz5hF0Knay55E+GD/2w27wbfrwVpGGF4
bxZovhXtSg/hOR9S3riEM924dbhi0ZenI8EA4Z2ZCpBSFCArLNfyC/N/Gc5jro/6CzgbG2ZEfvLr
IPqHW2aYkzVECJBaHwkmIwQg4u0zUQbjkJBf5jq7zg1QPfGwcevA4kr1D10JulFBRBBxsa5NRmC4
ISh3yGj5diOaQROsnJccGN9OtMXqzCLYKOFrACRuX6h6MpnG98qjVSF2VDj05kFBuEktkIYJHUMU
W+GHlUgKDKfebbgmoS1ZgJaYEUDLjDEHfgpUZ9pBsY7Q8tCBMsEVw/OLUeV5cbqd471IyYpvSOqu
Z4YIAcOIrc8FdByS7sAvX+TSfXSrnwsYyq6Cw8DE9nxq8Lkxv6xOK6QjYcoERwqnDGgY+rysnov6
CvMSWZe896AZgUo73eRir0Y5WdxJYuZpuJSYqPaZnzg3oOxKHUrqXzAPR0XOHBk6h7pMUXb9Bw1u
99Y9hocu89RI67J72a4UwT2YSyMUwm3OCeSFFBjhJbPSdtqeeBOKBOsQAoFjVDNIu7+w6sCtDL0w
1BZ08/I0Xg5dmHY9aLp2xoxSETzaVfhAKxSSbnZ4b0/gvs27lFVB/4Is5gcAnxGtM4VjPew5XWkO
C/C7oNR791IfEJ5mTCCQxKAyuUOZ5g8kKbZVNf11vHHvnmhDibBBNJZB2l0xdwDxU5MsEBAzcTml
8rO/v5vp3tkiwr1v1+HwSa161d6gP3HwKw1EPj5d/Pt7MFnlp2saij5DiPfw2oBxv+S/GHVcIWab
M+6uMugbTUXr+7XfnI4spU1JSPkZ57Qxd0frurDHVdolUHjcW2XoBBkifTo5OCuoMJ8NBCjWe39L
nZI+582Fue6b76bndnHv0d8srzsflNwJBwqdBvGld7z2iieaCrWEdGPnIoJ5L/l0N+909uE0BdfD
mueE6LntWgSDPHZqjj02g7WF9FbwhjdmjNJ5p47a9qsJC2MT6XoSNPz2zSd6WBPLL9ZeQ2ngkfYV
wqHwVcERB3naoT3p5tsb8sQ3ckqf1pH9BGqKviPojREueLhdTqhrBtDwOwAWkAmmUzp8mW+7jobG
l5o6rMpQptdDmjMjAnpn0ufjSaRzfgE23RKTZpcmurReKShCjLPtbBAuIes+RymsarAGkdNQv99j
bc/tWgsRFs4vjBI0t5kWT84UCLHSFIRu1sWnLEj/67kieEbbEGQ54Snp0tea1TEb6y79EVjQbI2G
3EgdkJtEOFMzBRRYSfwvZGdD+iXuPa44ZeDZVGVBI379I9CqWqtAUa/knePHyZjumP0pddG8dib2
tssQolsMr+xSxosoPw2hKRvCJ07rrYHCKbAZPv8ONQQcWsryvpSQU/kXGvVVxCUR5obHZvFGNwTN
L6s0g6J6uQHvTI0UBK9zX9WGtWap8wnhdcRIkrbwxRT2EBHAEGPSmJHCoHklLhuC6CYcBdz/mzGe
EhcN9h+8vm7p4IRPCrrf5ggYFW0FSiXO/MWtyw5CEk3WsIEmpssQL4kD78dbigab9FRVXGe6o+WW
IhACmtlkJdFdx/JX/+oY2HMGpyaxAlExIW3coDZ76HD3KDbC7Nj8NCsMVJH8A+oRTxsrQm+LJwB6
PyUlfKMGW2hPKHeySMA6626hD94EV3twSfayxil03LgdvCaNI3r3bHcUC1gLVILpkFFjLKCygrAS
9f4cQAeOLDKtEPo/kHKZASLBvqvmLaVE/DiRwWLdS0qtGTNqCCMW+by0D3IGJ4KDB7Uk0dI1FgjO
QEQYsYqUfmnvQBEkEfczAWvZDG8W5W5zxwgtkJdp0WaS/mE/zRJjGJwnms00DpglwVHTXat1hNOq
dcrRJNoAh4HYXRkW/NOzK+WQ4zRv7aisAOhd4FvnxZdZomg7YXy2uaWOWHVk2BrN2xeIq4u7uecZ
q7XXF1Ijh9SmWrLrdWudm31q3fXDfX7b5zTcbDt1EBYI19f752J4ElXdbVFHqAoLdek2vqPn5a8G
gysKMRTvGIjJBbdr/GDV66B5HQCU9bSDXmqOfVywKhdrMv0OqiABcqTgd8YkN/TXS97Nh1bDrUCh
lYdET6p+MXx6AES2AS3NPzEyIdLtItvXrCOGgW0AgvKE7pFSFyDCCv09WKKb1S5xi41wxKFJM9Nn
F1HVY2yibPY3lEHoH4C3ZGaXIvhntWmCXE5DqjJVox5gFIwLjQM/jQ4++lnBJ2yASXuZdRhW0CgP
cXpA8F4MEKXoY5/AHkH5T5EH3gOHljcNeLMcfOwHEKz+YXhDH3fvFtCABSBzaJ2Z9IDelekQXG3J
2+/9Wr1VLLhUMR+UFNLZ5TCC3vl963U2qf1hZAZ6pbu9aYDobgJLvddb1Zt9qFv8y5YR5LX1bjiF
hvPYt45ln8rkpeggIXV8eDVajfTusHmTYb7WPl8RA/Ty5y6Il8muhSZ9vWLX6ngz73QYFGl/7b1c
lYYyFF9gv6m+ghrf+duHByhmfaMKam6vvRuDoXBjI37LKB/zNLQuj21INPbwaLDZwf8wTcXoyqhO
HISMFkfgzhjNZFDpnaJDeCe7o11ib5xCUx2dd6eyTAvGY3T36Wp1YamErvw+vEPW4Oa96uockW0O
JqO9Q8MNNAwakGjfVKiUAtQbwQvUFWlP9xZWRy9AL1UEBOz18AMi4W2VoL8DT9S9MRdfS3Lzc1RB
8J65dhojb0ASLOymveht/84LGpmdx/I0zAPjOo0hUmL4jbDuiUSuwmCCcxqKdBTUBUERnNpaA5Di
xJgL26eJGNo2QYPwppBc2s/51sm3cnDHoN5VbYIQZEM/kbp6wfVH9hQeoA2Dd8mhIcL4EVQWGRIA
lWLMx57LK4UlmNOq9hngGNhVD9opIjTgXeg4rW0KbWQiOxrt0lhg3N2eQibnbiOsjH91PsC5NmID
dAcPr9q50n6gijkxfBSrfHjVacc+2nfK0Cc8KJhIsN7QvXofsmVqxO6kWzeftHEndFw2IDOglgMd
ArHcouLvA9hOJgTGYPPgxcIEdm5cCOe0nWOlDzGKkHSq6HSXyNqOPpQSTsNuML4radz131vSZ7d+
2qYMjRyFWlBlamQl7BetJ+fEeZk+GVhlO0v3GMLJr12Gkx+hvAHd3hpuVCz4a7R5rwFoYRhhaRUB
srLh5Z2eXVF2PZx7QeTbaXM9wL8v6kjZtNWDRqvJfNJ9oqPRhJXH2lONeDJSPUN1rAXa2PqIORXB
lAq5DqQQVbpBDCq3zssKWZhfddeQb5c6m2g9oN/v79CWWs9TJoU/y9v4RT2KxhfK02s7PJP5HAgw
Gn1VHCf0eF4mdD0nSrphntE8eOKIbaH+JdEgNYjAX3WPTWgYB0c6LE/30aO4T/RMB7i1C9bNy99n
8CL5//SePoRdFhE3pV2wFgMKdA4qXEzOTfrFPEXPtcdshvdpi7n0TGXZK64QhwbY9Y7X/Y9bWJ17
jLS5eQ6xJZQEPXETHQ3W7wWONbU0w7tv5ubonTRMaBQ7BfhJmLApuYRQLyfXR1IyINTsMpG+6Rb8
Qw9r3617dzpB7+gavGeX1v2vMJosmDfm6NMkvQ1J8RhNqvVzTn5UoWS8NW94UY17NGuj7V/eewiD
huAfkYxT+oOJ+I4SMEk3A5AHZtCNG+WZpAzHuPSHDl5NnYZCAJSMTUt5B3pNJvX6TGyDvtHcFlRB
kAyYlbAR7MNHDFEOnDIgTan9kzwIrFhB4ybXhXYsP6hGB2YRwNkAh3qt1qHmTNduvntDKANeZaPe
L0AjtSjRiKmRxSeF5NTPJdiOL+E2EtcoU9JEqP7dYuDvZyBMxZidDyrs654RwgZxBWQGMiFgCyIX
KQKQDl5oTpXHl7bGvwo34zWozm5MOQFDWS8ucS2A+ADByXHdKy4/U7DvbCf0RJitKNmvIdiqWr8w
2kLLAYRx9WCG+D5j2AJjUB7XeRzHKDd/j96zMpULQrfLGDoD3llcvsZsKUB1KHZ55VUF6PNwM9pG
3wDUPvcCTAHyCHpTSKHCIUW9jQidXtHhjggjTCc5o7LYzXhbmRIRLKHQW7+8yvzQP/XYTfY+vP7R
C2zX+lee5vCaPOLih72zHxRpnvCEPB3LcY11rQUlHGsJrsY3gfvaS9E/BiBmfwMYsrxrUPCZ5+6A
hInRqW7x/GoJhzA/van7SBcrhvmHne0CfP5gPmnSo01Rd19IvL3GzxB4YW/foy0GUyT0b8e/S5cW
XebzaU+WyDPFJl35AyUeFFqz72jXA1NxHB47aA13n25+CvzPu9gcOYaJMeoR8uxwhzYofaaoyezD
KqkPIg0X4EaoraHZ82KCkWYS0d+JZrWg1cidupDSA4mGKiC8kIwXe+851CZxbS4VRCSlMK0vkvD7
cNsr85DbIOIj+KCGlXZtBrXE6MwkFiVw+7yYgB6FV7TD8WsBLYWrdhdA1gNhyacjLY54PS52d8EH
gcBDC7SsSPjghOihSoVGwgh2g/ZpWA3ZhqAREKfqVXyi6iVJkD/nUHs7bOANOAaEMjYkjN8RmiN/
l+UD7l6eQHChFgClKnlgjiGy8+IV1xCOSYmdDkzXXJgFfdqc06d7YgvDUUVWVsej4JAbgPy2tIoZ
phptg+OggV5uJSiEYNY2hGy1PjQFy7Oo73dQy2Auz4NK9z7aMYZXpFGe9kBxwyoIJwsdmWIUrhVw
e8wLkRETomxW4tu9QQS7xgwUvTKjoGpKlvvkgABF0ad2X6NcxsCbWjurEOpYv9gWn34jKjqg8KiD
ILa+ZlZzT2KFArLumdYOjC/Blw7egeH5wuiAo7za9e7Wq4FEosxCCRSIZ7Per/NVcAfRpEP4219H
jymsBJTXgK0fzL6KapTmyC4mrWP73M7PwcCTZUkV5Nys8ec4dJcOAv3Be+uyfI+QA1gzlMSZoxq/
fHpVHwmwBVC3LmYMBtMXlfy1v+t+YhFNlq10WCdzgrJrO6i679ZMgdSa3AJ9PyjNqfZ2il3AQg4z
RYOGfxvViKuAtuG5b00mmZgsqlDPGtw+hvhYdQ+AeoBZVKJ6F8DPd8DAE9MppT8GfM7RyWvALEL6
aT8jHl9rvyi1GwCriOg6NTB/cDTBhgCYBbBpxE0g4QSNBtO/HbVz+4xFevn5uVV0wUxQH3t1sWEN
fUVn7zT8tJ8b3BeTuEQju8C7im4alTw4Dh2mzmB4QICC/JiUpkhrFCmnq/1l0GmU898v4zLLhQ9g
T+kdL9Lg3F6JDCq0nBFvQUY9oWWH1wREPj+6Bxw2wCbAmZQGyfDzLkAR90FuWvHSEHgjsKf74M3k
8AMOUAT9IJo5AaFCkt7cUvc69PPDB6dsl6pGCqKa6ASYICyJAXyN5/ax9aSFQSrc/nbJaBFAOk1B
YrqH0W72XTTg8WtDh3xpSzKenIWJ4OiyYALjkDOvvWsXKkY8Lu4w17qMJv3rkNmH8zAdfDxOFfWx
a8g8SzfXBZsyW75d5m++80aUW1xalKNjQK82WdebwGF6jaBzZi6P39F5RWgHbhMSoROiR7B8MLEC
XAoFtUZ3S1UnHd3/cDxf4wxIFwLl2wpQEIfzgt7fPiLErPZerXsvHSDb+7JQLvmWDJAJ58Wpt/NL
vXL4gBq6DKnFqQvf6KwMGPjV/UKMhi9mEHMID9HoOUMGapV2kZeFFBXcW2oAPJ/kAWUYzxf3ceqC
45mX5pv+C/1OHGVYSa7+NWDQYqQUbsWpF1uIpk2Qru8CwXDhJDNB2YtiesPxYiPgpL4Pg/m4r8uJ
GtTmtRGx0whEUrhflFcF/9W/hmUA5X/4JCg6R5+wXDEbw3wyGQAnoKxYAGe0tSKx/VeCx9WgptrC
69xhURIh5zsCTMCB/BhPmM0ogU8bSTFmBo0aDCSAOdwjAzUudGYhS1SYMzv4onc6Li+Z1QcEi1le
z6pcb1hz3t5rPvEfycN9v808BRg1myHw6RUghwDia8G07NepDrHxy4CY6m5xRapPMYR+mfiYcj34
SpM1EZq/RwPkyBRXefFti+iFQGd8WJaTd5xXCbo9ofXTf7mV3rtmAMTZDp7xxa2taBHu4xKt6UKv
HrwgwmtW288OBAlmcZCbcrCh68218oV2cYsqSDtX6VSfHSjQbvREy4PvEQlg631yabiWUVEG1HqB
c7RT15i6s0F2+O2WQdOlwHdgPrL2DDVDR1PDYVAIrb6tBjjJq1k9eBcGuI7NTc1er9skyvnUBsqD
iGgOlgcSO9LDtH0C8J5v7ertPbYpH5QIRzedO3TMD/96byIMidDoic8Bb3Q235UlfVESWB4ALMmE
i4VOAcJo+OdAxUFHh1rFm6llsz7OAUCFlGL0Hh+Hj9WeZBv2qBwNghVDgIXFnbGZfpGodiz1EabC
KcNQHZ8KQ62CF9rQ4ZEpTaTc/HqvNngnJSTErmiUls38yyI4vFN9peDJfr8uGbU/gxr5Yx4V2wFy
3lsD24buEb3NCbkI1VigS2zugolpZxb5+bTPI/xgdfCSjk1hBlPPFITTkcIRYahxyeGVanvzPt+a
1yEfdr1bRfBcsPRT0GWGARpeJhebcBmlRRqBb/qya9B9z0GRasUU2itshOjpCERmZ1S5ubl7dqPX
+cH+0COhqIPsZwoLOKVDxkLCE5e7wm8cptu/w/Q1encP81eUHyPkHDXoYcAfNa3GzwRiU6J5GFfL
04N3zyJLrGQ1PsP0s2DUSyyRj94teTApvdpQHMcmbJv3vcHo9Cdhx0I9eaVBytEuGwUSWLDZzy68
W6DbCuwvlHmpHXybu4J7OzYpU7xz3vWApAbjiZf4nXwYfk2DCVByNoFo205NRmlCCFhtKh7Rc36Z
PQb7Vjq7aQohlzDC84IkdFxxeWL18RPm3P7W0eTPAzlzSAhITNCHvIhQFBRAyrzNvZmWDdi37k8k
2q0NJKkAVpklzYmWM30TogKxSTvVwaFB2fWBiC3IBZGbHkegQk6d2mgfXdkHK0iiYL4s9Q7+Z2NA
7lBPHn59AFtddIUe/iy9o9ojvEGJRoCQmleUUIDj0MgjjYYegAYHM5x5ky1UBv2JFYI7gLSuajRK
wO8YEHY5SmDXHjs3T2NGuNBnEUK3djEmIHtDu3sTUEycqCQr7IHTdAcHVwNX9GqXFvdk0rtgcAaV
5DQ8DYnqG20+v0g1pEE/7dQwt0QtRb3xGhz/Gmv4Fpz308x/m3u6N2RARetW6ETMZGFEuQKu7A6e
hiRTtVPKx9PtYv23XTymH2q9eqmha49pL9CEfPHfanvf3bE6m8gLkJmfUBK9dPl//uQsyQFm5KiW
rKD4IfTiynlrwxirMnvqbssmmQR2gLF+dgP/foxQJT5GSpou1BAUsDHmln3Vpl8iJPzEfGn3gLJj
1atD+VMlxtXPUObdUElitCAi4o7hcoq+IFZoRhIl0BvjiysaMkDfG81EkDE1JN1TBCM3/LripHWB
ZyI1poMj0m/ENOhWd/HD9PugCwUjI8ICegqLlMal/quRnFF/3vUnDlS9aCNoghDINoxCdCCAtTMg
gMr6qctRJp8TI/zVPbE0b/7s7cNB+op5qjzdCCl6lyWoAtGtepTQKPoSsDMFr4fwQm56hxeHuvRM
f4qNmLbLAIMoLWX/0FmpJPvoFlNdiye9Sa8R1Pm1mRbm7ySdTsYgRYMqkfQaxCDgEureNQoSCzr6
RxOIxepj9NrkmYAINggDfG3dPzU5iydyZRnAEzDAAJTxwy/F2hdjfDFmqPyVKJbnspeK5qQ5/CJU
NFw1rF2wARntt5AXtPhrBgyAPHpyWEp2EESN9Va9qdicVU0+T6W8myHQVRTN9DV8S5T957K/7PfB
6fDXuex3lQOZtjD6YdUKGwCSGHOlDgb7HlBpFZu2/K6JUC4iCmbjma5B0AFBJPJdQQho8ouLC+wx
uzcBfEqLITkYbf60czGCGUzZxhMunn4/EvI6BRSq2+r3ndBx+vpXmmQ0uPFGWow8+gG0aZuUQFk8
xpTA5MJ7yCOHTIOGbZEg/YUAO40cUNA074QHZ5HZYMw3U/e3GnQyGDTI1vBmcMV64QI4c5JF3Rnx
y1i9jAXrBqUBYNaiCaF/px3HMXuCi4s2rEkwm43zzTF7kS/QHk609MIeAPV6G0tuRouo86CDqJMh
4ErwNPoMpAaRbp1yL1/MqrRZJOob/CddmWz3q6uGBBEFDPaEKMusgs/da4vQW+aStHGwxC+uWq8n
gxm6Ct1azdYT37T0O21nEGqwz/KmPH1JATF++0o3ka3ol1tkt6t3hOrIno98slp3mjiSZhKARDeg
V4ZvQ2ohT1tQbXDN/JVXlBennJBtuA6Z1gJ1haXQ6vIUGPjUM8BFsyn1ElgkGG+0c91+HVk34AJ7
gXgSWAq4QJQvfU0r0brG8lC86EroiMnS7EH8UDP0KIx2vDXjmNQhez3pVOkxgLsGayC1If2/jhh/
oztT/57/5+nRARImhK04ZujYYiqG96JGxjseqIH+PoHKcPbaIvgCdo0mGwJJ4DaUZyOiTpFGk3Vl
CmbI3bPEfFMLq8JS60o/hCTgEP0aK/m2cvP/1467e3JVjNailOiUDCBBi5inzpLouGqj6CIJXmja
a9PPOP3jpP0Q9owGTxxjPLTHCCC50yTpfQzVvVN7teghfwTqQXKqXwsnzpqNF/wvTjpFM9HCamuS
GMINWmHJ+GQsQcEvMAipbiKHsB86oT86Gn/L2SyIHqiRHo2RwwnsyyuQ6/GdFEW40vFMO1cXp+fB
g2sYtFMxAIT43AJQjf9fNYZwiqCnQJX1mMfvcZ+6U26flaoxuBKwo2d6FOMxG4aXmtMZhIbTznPC
oHRaqlmT2mI1sKRCKL2MVsXoYE9muowiq6o9CqSO2gi8cUzomd6/vSG3yZUCVmcbQmmMH2XJee4s
BRAwYFJIDeuHhK3i7xKPEptFGw5Y2qIXa8GvPott8S6WbSxT+zVmegjSBJZOdeSP5uHTsEOH1asH
VdaNA470R4MfAgjA7tjzEXerk+SMAIs71gPUJ+gQy0JkBvZtzPt8wMf2aVmMRiHVCVr42v1PF5NN
o2DiQnBqR+x6Bt0ZdseCQvn2bcHxym45GYsf0g7YlxUnOJOLQdfoYJQd1n1GcZ5Lv5jsfay0tohW
+2Quw/nScSNGJfgmrqZTd3isZJzq9+olKyuLALbHP/rgJoDOVUGH/c5eXDMSWQv91MFYLPYg7fXS
IL82mn7pmVM043e5Pm1FnVUZqn97foYrckNioibsRkDLIXUyRlyT1MPlDcBxLZdMAfECHzbmgemR
KcaZcWP4CvzWXPOseyM8cFMM7g82rBgGLkIP4I+ge3Hpr//yKEzBj7QxgZA+D+Yk75ZuLuE+/3x4
rlgIjOIXJidsq0zpGyU2QekSNvmOiRRrvdiGm6r9ihu01BoP5zItMQpCJwNDGXOkWQ4dtp+9AzuJ
L+ktFujqtOUPSyzG7wiPO7OIJ4FbwRxy8/0+8hQgde7GPHMwrvy8zvPTSi7NZIw8Nri9hE149BVB
cHFyglmsoKXQZwCuApPQ7/t/vPpsiOwMUU2Ry0gUU+qyFr2eghCib34h90YnsN1+2m02Dy4vzkwR
V9Xu8ecglcYvHuSZs9f5mB3gkavBGjAkW/yvOyAtAEdKQwNnr/3wwx7q2fxCgAn2jbPNDslCAA4a
tkP2QX5He5GQQUbjn+GwGXXhJe8JxI9zkixkNhIcK0+c5ZLHirQn9gjabOg7bbwvEJHUk1k/ALM4
mS7KGzJAaAMS5OiFh1cIoy+Z0U2Hupqc2dvFNXhKNzHlnKf9pCu1WHlCYK5gNQFWyT9EAGcz3/oY
IHf4Iy7kf3fDVdASlTp1MB4nHbC1sLV9WittdJ7ThDEBbrnd7rV7slbgaXn7omQsWIWCQVggG//7
xW3J1QCvNBbgZPmCdqJDKRuj8/v7pUSbpiN/DiE3lH5gd6zm37Tr6znM98Z8Dl8K83c5kyrr/3to
zbnZgmR/o0fN6XkzcLAdIE7BmMbRnukRaG14OuwOXlGQKGgDofr/FpUx5G8xFlp0iBL5iBkHQdsB
3nht212TnjU/wNFlA+MnmIuf6VTKwutzMp8f51GgnnTkn/WNEi1EOIjP1L2RMsQKsjYUTDdwPf+i
XEIddj5Bjdnm/GgPLHIuRiUUppZI6Wc6ZRUbuPbxeDYDf4DwOtfHQ0vRguQd2pA/EyVKO7YEH059
JYuDbFkQEnj28tVc86h7ixhTL6skuwQajTtIkquVJJ0aobGC0ixqABxMJ9cIbPYhD5I712kNAv08
21vBMiwiDNnAdkt8rOFSCo9qkWY3zLqX7LIHp4B39t90m5+0Uq7WAjlGeP6yY4SNAMDG73oc3MT/
e+5IMNFOYjw6h1LflTMIoiD55xHzkNvvNmUCmNzefNu7pfFUDaeCGOKlvEdT1/L0lDDAD+nBc4N4
BSo4XD5tdaOGjNlFsS/MtvI5oDp/HggpPCczuEkS/6xEzZJjlJWTldTzUJB/BTQnoU992M+26PnH
sW4iwQctdIY4RfK6irTuViyYemY15Y1l1MZAfrWsESvKd44DZL7k7/T54oLhkjcYe9ZdUufyJjJ+
lAsoXefYo2w/gi5W78Vl6C+zDZKAoSYHa4/xiXRq+IgjExH6ReuDKdQtsC9SGT4B1k3O2B1gA9AG
DpfnDQcKGLkK/dCJY6mjOyNCgkeSZ8sopgPwjIFrpT8ENIRALSUq8mza71STyMx58LJ5nH65esC1
/KZIXsm/ZNwBgvW/FIb30I9gJNM+oSwOVUHwR7MlJPaM4UNNAMqKLYqr7a7DFLbSrXSkJ6BCAC7C
EQlNFOg/Qi6q3wzaJVSIh69efXho1zEohKty1WC+AAn9C0pxKdmh/jkrBiP/d9+T5qIdk5/pRrh8
4YMplprHThps7NXZVOS5YhtonQkw5Yu1vaTLplskclz2ibATfnUwI9gJPUv9He58qVATs7RmUbUw
clG6LdEGMadXBpzxe/HIe9vhpNdZLAhMCHXsd8CpvXNqCQUJjbXbskvoaD8qudGupcxG0kPFFbwa
ngKDzTaXuWDukm5LcgZZcYgrwT2pj7VC33ANPZV2iWYsXtiGD4MTwP+fjqQ9oRaGKmzHVMYeWi44
By02MwxkBn1gfF8pS3b3JlIEvI5mA76SwWAwnaJ4xutjM1CxZooD3DHI4xLIe21QGmn/J24y//I6
qaVv3tkrrJikcPVra9bxsJo20JHVhi7YTOjz/4qfKiR6CiK/Fk9q9gucZatBvpctPBsTdR9bSO/5
0wgzr6oz+2L6OnsiCruIAA9mSPBExazLTJbPxC9x/1zPcQYVBVu9YrOzxcMtfme9ngOREemlvBwT
2DyYS99/WD5v9R1m0hSYZoGMzoJC79/zVRypHEh3r1WAqY5XCV4JRKmA2Z6tj5OzPw6/gwDaM3aD
EVxQN1lxaXXh1hkwy1kpqo+pjaYhUyTwSJFh6JloeVVvIRgBWsSYf4sKKBtKXymzrigpIu1mR7Ih
lcSkODbI7xgpaIBk2vCLqnsnx5/BygJBVNgHG7sza90cNzT7F65iCeheCoCq4/0L9cRwBkUaQTkQ
Dqya0s8t6qv87paJwX9hoebyI3BEoZq7ctRvI6KWDq2CpoUUB3CWmJVocjROTD0sFRSWFRTuqLwI
cTpTRE3yw1lSPKDIfxxzuiGPQrLWojElsz4e90VfVbf6ihgvTeyffLZOinJn7SO2y5k7wGUFjBkq
UoDylp/4eff21sne8zIJaPGvs4uBCd+7ei8LF3COs5iCPviukxqd7KoGRSjpi/i0slMFZ/9hp81m
P3OwZMSwdfdSH9OaWYBkC7smoCRl4FjxBt8tO46mnVl0tTITpjXm7FpsvSwuwQGjj7+ipizS1woC
2tVRw0jiZKxBOTCEv/BnyZLK9DNCo2hYS73xHeZsdPoVOuBIbLUOJ/Sv9dJQD/LECjg4GFlhiCxU
IViWVrHIhFXyCHpm/X6qtLdhsGqMZ/KnFI4NWENIYRX3qNyqu0kNRzxsk9YcsNkj2/ZMt+PROHIU
zjIqDDnqgvycnlhAPCVuCD3W5fxmzwvdhr5vNv76ys5zjKcKyz+fl8lzHmCzy9xZ2Je39nB6TbBi
Fu5zSTC4zDIgrN8Ni6yNX+J5cQJUgBCe98MlRrqSSJ8IBVoYzD5NFB1U89OjpSXCVOhxpLgSFhzi
Ty1Lg619hnujygwR1xvMFH80unRY2D7bbMVuhA4qgCivrTPMoMo4vfiNVcPphvwXABBejNMnl2l+
dV5b9Edu9KiSmgtnYFhAQ5dxbIbwONWCnduVdgHoB9Dac9mcxBSIU5Z9zvjuGzJtSvh7twwHBXH6
9IbiQ4wIQnSDnymim7GmwHyLH3FNSDy4T8/hOXx0ke6ltX2Av4Pxjex1dSkB9/VOvajlJG/iz1OX
QSaoYXvP4DNGMpTXByIVRhvCW78cF2PooagwvwHNQsVy4kVjN8wjewApHfrDcOiBl6Pcz3V7bG4K
Q5TPqEAolMFK2D8DT9plko/BZJN5A1WMPkQEP2MDJtRVRF1TZkkBSGdFexuOIpUm+XVjJldRM2P4
nfGMXFmhJ4+ioKwnhzsseym4tSLquHS5snqYlQuUzRc9YSCL3oEI/WqLLRTAHNygW9TClbXUof1g
fUFqbjNH/7ZpnfJTmpJLsD+KowI2rwIIeCT1cuN6cxHrLNXm4FU52g/uVgN2H7CZWRpESerUWhA3
KNyDiAvbzE1xQa/mOszKWnrDQtEHSZyMrqIKBT46JkzvZBtZ3o/Ystrkg36nHcMZE58qiT3igsF4
4cpl8jBgigx0Crhi1iYlIviF4zodCogrNmtFmqjvwk/BNfSJVXQlXORUk33+DCZxUAFmDMVC5Dth
GI7CP8oUWfFHB4aojv26QWUVNukBGWJny3CAquPUxwd6MDQeO2ugkr9HpNs6MRmjE6MqrepfhCsM
OdDI5djx01laJ9uPNCEh6pa/2zQfy2sEtqHu4cUU06/1XkolYlNg5xNS8a3eyUS3kH/bUk/7Fa0U
Duk7qPz8u1vYSCkIa68pdVFOKneuSPhgklhCCIV92JmUV/AOvK3A7ySLfLZKMpjnbMROXkhrouId
C0n2qi9WbMeAkgtYCuqWzN0hS2gAc++Gc3wbN2hnf/6r6hSZgdjwhn+2hDUji4HPntWn+nLgyQBi
sW69iNEoLliHgtLCL4y9KK2mwsW6fUFnqRggA/bMvBQNBQyufDaF1bZujqsO/TBUzEPAsiceXUpg
QZPfyqP5z3Apx3vw5XzpcDK6zpSZW9bvjM/D/ZVNhXeuiC9tQOBBcsDg9gQ1ErVD0iaZOD6Dkfzs
hcasU2We1UcbAochRwIFaPKwNZ9RQ3SqARnEEvY4gLMTPmXivsFr7oD0o8Jc80rlVqlhX1/2c2sf
Gs0HI9PmGnJ/IhaAbMjEUvqHhhl9RhiBrsYdzbq1u/u0ao0WAPwddHUlTWPvDhCR6p9i1f798zg5
/DNhGPNmPzENX/QDjEP/iqnEWEZ1r3rgNOxQedsC5d0xuoRZUGgMJRInDF0xXpqyLeE/0efGy/17
INrVCsBPvY2C/ij6PRKawjwmNiFbv4HNkz3ZZjHzwb4EA0UrSZJVeSnAZGgonrT8vU4gIreUZaED
BuXNfLa5YPhTL06P6GA99AbAH65pOajjAV0o+NSb+XWfnONyUznbTDucURkjGhMlJWM2TRYUd7Lv
VUQY4WnJLmGtzI7k1wj1zG+MI+tI6AyKPEijjIgwkV8TI+P2weUT6clOlNSyVZcU0jnanPgA2Em+
ILQVdSvDedNNeLsw9rQaNtONzB55J8pegMkecHB9oeDfQbHRQNpDWjJvqlsQjFK2gcFXtRudB76P
sD+zGCws//sdax1thGHCEw/wFV+m9D1eqzuVlVW9V4J4JsgF8Pn1H70nCOpDbz+4QT6xHRBnzk6O
hnV/dqgK6kytxTcjrHtjND84++A8uIKG0j2nLbw6YFH4V7u54O7/EpFfd0sjUL/oBdPBW6kRHo2Q
GQrZwJ7mk0qA/wtWFifpgf6CsZ9HA/1PJixbnLaQvQHhecBOy1BqwOnJzNeO2dZDh7gA0OQVACzw
c0BWRaqTYGwxP0SPdKvT/oYpyhc8Zb/8QpUovWJaeqQRPTVcfo9Kj4s+EuPslFR+saGqnqtea9Xq
tXAb2s0VGk1tpt4Z/e1S5v3VHOSs5KVv06evBnQRM6V8U0WXo/2zhTI/MiG0mI3pt3kmd7lLjsTw
I0XToEf/PwIJNJqZ/2frM52RuTg5LDU5Fa/9rkP/rlqGVvpLFoEzo2HNn1CgxnP9M3eE4rQcaDbo
nSq5ZUVsIr9/ca24KmTCfzVWXSpxrMrPS4dq4vk/os5sS1Wl2cJP5Bj2yq2IqCCiYnvjUEvFvsH+
6c83k7X/s7FctasshSQzMmLGjBkYKcXnaZQ+pi6z+4NUJVgdW488FiYdCzv+7zXsh8rzZWr96XTs
46prYxA8oosjk8dsB/vr6VTkCqiGW6n6B7UG2mvlb2497T46LMJNgb/rkx0tSZSQX8VwKCagZzyb
GLtdGibIRVU2g1+5Yo9qqXyamsVV1ilBVVtWe97QJDzXFlNUwfmOrq4EF9wU+kaehlXWVVbdJ6kI
K0DXpKU0zXmofyW3MWJpM9gKFOSL4EJsYexZ3bu/C1KSBAsbioWOD6RqTVyo1Wb/1X6b3gw8dfxr
TlpOn26dXi7zpG1Ym5wkibXj6CbokpZ5huhDUKQSPCbss9ZrT2EiULTZbsdGG0Clylo4Orxd42r3
UGP4Ungnp/5VR5yX6ZKFKwnilONthThxBho4zB2/Ao5/1MnXaMJfhP0utafnGEztWhcb2E0XfcLd
HBUmmH81NoDQz5pBJQhCaiOZQTSiriioTqpclRevCt4J9wFFvfCMrN1huF+Uo10fimj1WssiNdl8
bKqtfUjBd6fULEeF8cnPxPZ9QweI65h+7RB6VugjWbSFxyeAcGof2nsKGs0+SFspIUSg+ji0IDjL
jm6MDqClY7SnqRLGC2+jSL36u2ERjIpqwsg2u5MZso3KDiBH1DzM3kMJEX6H+Q84mX1AuQM0nX6G
nxYEIahYr5ia7tu5TbF5v+g8wD/VtAHtdO/WRkGkAa2n8Yv4l75fSD39Wre2XrLLIdSRQptvTkub
ldwrOZRyXTSgrOze3PG4AYrUdvQCAszdNIeDdptM5dsMeYpv0ksNIoxyx1b9Di/HAoCiTgSd/JgK
nzJNlxK2HSqTgnzzgxUIXuP++lhDPsMlmtOiDsfzWuAbtISeEiAY2q/kuqX5f01D7IWQ9gSeJueI
qddSIlSmGRZzTe2n0JfFr00t93GQ85IOHZNQMFfQIV+zwgL42dVFvlq/WbDv/PzonWu9wu09/KqQ
LswXozv4JBzZGJ6eczqNbzmyRbSKZEBfDyiGVRgkdjlDfrOaIwGt5Hn2M7z+0TK7bOfvI/IE6NR+
9bjTVZX4gTeGyEOOcF4j7oPUw/vzIOq7oaZIpALxUZT5f88UA2fPkrPmuYBeOlEpTcV+eq5W7TI9
B4BP4dy5z7P72LqoWVfYuWm4RYrAon+Mc/k5N/OoZNooOZep/Sc7+N7QQZeiPEmVQ1s+0BvDf8Ex
G1JdXoG7u7fcfOs8iNFJGoEEo9QQh3OqlDODcu9CqdhhVOzlukgJB4jKhMOhck7/BStvwC2ujK+4
9icIEOTbIKx50fNeCG0p+SDLKYvyxuUqvjGiD5Qk0DhBWIRND0gduYVX7YSa9dzJ5WowqaXTTR3b
3S5W7Qu8oMZ+U6BojpZ4q+3FhbPLtEMEkpK6bQ357vu0+PcOwJX33U/v1p8PnlNEk+6EfJQF0hOm
jVORBHjAjJvKvehappBGe4HYDxCLwMJJziBWHonKoYyDtkemHKHBjulGPOGuz6Trs0hO/pxgMQ1Q
LdWfVxq4aVF4HCV112RVtIJEzBHGyU7BSpc/YOhOfJJcFm1W6YZWRg5Bul0HfqZpugQNgQ4GPiOk
TXlDUC/x14Ezc/U+K6ZPGDf2fSj9ZX5C8bih3ghsPwNAn/0Cd6rcQWn9WJtoVmw+Bfuapf0K/Sfv
VEfRbcAKO9VyncqyXdsKCsScCPcxAapdej9tsIesUrcMKBmrAywZGrWwVIhlojRnD39KyUytrPTG
CqNKkyoQFIut6tGuQtA9wBstsYLAD0a8zxWVT+jVoKHhhXAOPt6rluvSDQR1g/jvO6Xw/TyqNi7w
mpECbn4G92nJL1M5RIn/LBnCBnx1S7HzoulBBbkoCgxvP/uds6v32mc1d8/RzR3T+/FVU1dkpgGh
WtWtrLZgo6UmfIjNa6lijQ2LEsE3gt0ZtKGqv6PxD9uNnVky7zAs8iNTnFjatymrUTgbFVvCZZEp
KtUrLWQNYMsx0ZXoTbPuH+1j7GJ6FtFP/w9MMukdBsk48UqTHXIGmACqFV8DrAE1GhXCEOZZOx7D
9QRPB2f0KjE6wbSDbKEyQQQKzEQtYpf6ywW95ABeGSVacOCJl5l4wCPlqlIoFwo1uLBth2rfR3NL
pXk8yq9+3hP5g3ruhNXdLUlSHNaHdTHiZrDWb8sPTeO6HzZPwmCAGIXV94gWqbRSkMPzht+J8UOm
AMjIBO9UdFXboihmMFQ3MRBi8rp4lCVMx8Y8YXWqhimpZyp4ae0EKRPqwRfFceruIlG0RNK6o3UN
djaxuoVVjlalKTarZZG6Fso+VRDEePkn6uTgHbaeDlaMlgwciB4zukoFLAXnpBATaBHH2/4L2sHU
2YNZbmt5jDCWdpiMruvM376HxSuB0ZBHhbKNcP/gPsQMFyYYu1V2VvC+vQstA7qH3q9HTDJOpuV2
PniOirMT6fMfqYzufJY0PxQD7/M15hkUMoiQxzCisLP3RL0GFlO7OCsHCH0238tvH95UlnsYYpre
JKLem3yvsNreaucp9+60Of+Vfc7GQoSPcDh8U0VlrY5zVDdrjyUlPfflbrZrP4EcO5Bf+1W0S6uD
ivftlFas6Qc9CVAgQomQRWp1EW8NX40y0cQ8pBg/4MzyrB7ypX1EENrPzgeRm8ISbNLDh6Fmh6iI
Ppi3DnrnGFTvNSJwp2Mmcg4Ti1q1yuqH/gXarS5IQ5P4hXK72ZVsxIqynJ6F2jYA9uQLdMQSdS1S
Xbs2tFTwkBCiM/FTQdv9r5WLVmWafeyDXavk3gcl3K+XM0cyu+QiDe7Ei2NwXex7F/+1rE4JNfsX
NHu33FZfHVuudgU5ixKdFz/w9ZoPPqxCcVIpoLlN99ikCwA+MuU17ZdDv7mw2ihHe8jXjY9dQNL1
NS5PPovXqIRXMoerc15/o2c3b5jrl/a3C2bfvI4q9pGO1Vd7MBgGQXtaBa0GYpH00K1OM8WA9jDj
GDJTdB3roDHaG4yK9mj7egFh3ClU78dYqhhgIjcgU1XpKiakvAC5+0ojIovKZN21o4RNRSRjZaFT
pxChq1Fx8WuWu/Hq1LI6lck8REtyVF5kemUaumSt2nQMt2qVBhXz1hpjzM+ll00Lw1+XpnPW8HWq
OVs/s2Z7SxANA+pBjoheFhQgwIkv1IpE3/STwIkHEEBwjF7cPWC/OjG6HrMcYYW6y/9+9ds6t0xD
jNOnhmbg/VyjyPW7/q6t5XOGgj/G58RF7cnMIiDGxi9HUCkc2NIOqjS0rrv5t9bBI7YhA0e42doN
lUNRIoLoCBPWfa+liE6KhNLMlHRNih+khfQW+au+IA7yN0QAXsW7j+jqfusQjTfFYaF0W/sPhzii
yg4kxCCq4bzCqn4u3iNYQzhp0vcirzLyRihpc3ESj7cmx+l1ZCmXQatxanpGGiFCv+6NvjaoAP4O
6ugdg8l2qqX6rZftHFA1PofatelbQhndhX5p1DPB19W5f4O7AddRsfcOJypMc3483Z7r+dEjrDRL
XsIQetYymWXGmTH+mkfwfzop/n8nepyn97/73/Vvt60hpps8GvRno2ij8nJ57Aoogei5dEJM9N8j
j+oQypM75/H3+KNk4Q0yZx5l5NagAebrldiBzZ986veIn92je2TRdss8sogpV+vw5EDN2IPS5yLl
Yegjky0GS8XuPho5yorM4wRIi/RAWU4sDyhouKy3RX5jrawVxlSpiiOEfJHL7lEegfCA9zmHPyoT
qDoJtGOc6gRl1l2PX6x2ZOSbcOrOzu3ssKvj5f7vgTOMHgb167tjE68abwK+Gp4kD3bJv9sis8qs
Euq3qDmAFmep1Pi2uHBUVlbinOHSYyMMkQDjSe/C7YbqFlzQPers0m3PIsj2oOCVxYleL9WuVNqR
TRDrlpqlv+P0Pt2vMssSd45Sc+RaThAm5CvujbtjwmeDENC8GA9PtGfxV8UxptNNwC3FVQMpdBTR
/VcKoNBbalkCOJTQEgiybd7wEVN4AABlxO8MFVr+g4EUpX3xJdWY7pb4GkoNILkHJ5964dp1NoAT
Bwjz8GfQ8rK2xws8WCyiw8gF0clZ8D2FEl3Z2ZW5EBaRkh6WQlDW5JExImhENIn8accrxKTiAHST
ygU0EVBYQfxGvBkhT/8PZeA91DqTI0pkgiRnyxmvE2Ilbups1phh7rYOK13EWNa0Y9CaVcXmUUax
mg7WgBp8KTW42pFhTUHnpI6siwhiSI7xI9IVhFHkkBFPUlJVmD2RNnaLEGqtbM5SoStqPeEsT0YJ
D04GZE1I3hcZj9/zQ/xnhbXGtXb7pB9DJSVDVIpgmwC5JIiM3Sb7GzojRwSqFPQo9KkS+tCV+ote
Fe0RKJzIdFXmMUd3T0xyuTW0H/yOmPM8UIfh+URc/1OTP2Dpa4RgHmWnrCfav1J7mK/hGx3JWC0O
fWXuroiOUgVTcnjGk0iY0ZW4/h0lIG9UjhR2ON8OS5O5n1nlN2iIZjdFBC9YcZkV1HfEYoobRGYg
gVI3ghw3SGKyIP7mxVA8L3JMqA3Z2XzQrv9cxH8ZfNe4/h5puVYm1KfTcwRRPgLVDP2iTNxqrbIb
KjBZ3Pw178H6wqN+0VepaFcmFXQChK488eSIKw9nyj/zG/p+UqOiI2F9Sr3FWtEpCTQRx60wuSxO
EE4LE7xtLrO44Ym/1duQ9QSxuY1Un3NZJLy1TsecFa/Ibt4szg3fXRYlMq/KiWrh6uuOPtqFhnf1
y0LWh7iZaIBr1+su9Mi5+wkD18ZbK1HQuwNh1UGyLq8whEtT6RBucxweAmCegGgcobuAwB2/MA7R
WNjxavQFcD7psuzrkiyGJbuhgzt1SK27yllDxuwQ5BjVibXCncPwFBlz4hFWNEwW7tHZ4ZkWiBcA
KNXj3djjgH7AeHa2ThZDWJoQCXCpPJKMg7e6zTaJ7GmaSdHOz9aIEzKohybYpgn0r2ii8DLz4Hs+
Ac80u+GJb+mA+aMNJj0HJ6WJ3N0Jt5EHH0KkxLBsg0r3bJpYVDv5XrljIfe6o//RqSF9m+2S9U7f
iWebC8pESipvvdLTZtuSy6HGGXyxcSv1xtICqmPjJwgSZCReAhOcL4RvQBkwh57VjCljcuP2DFb/
TDB0ms/Xa8kPdAtwPQyHBLund1Bjxj0ZmtFZqMoxor/8gN5f4CDDywLOGUTT+hvWxzogOUVCjLyX
K+sBjcfxQ5gvOyBVmAfYgIsLwUdShj9S27DSRs8Fs5NGZuTY4xAkztyGe4J0jplvx6hCm0lmNx45
g/3JhnzDLOEB4AJ1bU5Uz05E/07irv/udIYkBf3GuBFKMOwCReLSByKN3LoZQs/dMCbFHflQ554i
ywK1lF43z8xXwbW/yekfMnobgR7g0mQGkFDpndEVHwMeGYehoLSpQW1lmjoYXwTjVbd1rf9CYlOO
TZo4QKgLsS7EP/e1YcletKljJg2mWoQ3CDFNcVERenBu6E421LlQCaEUtVDmJ2sb3sWjXgBEMGgG
shjmnAWJGIAOxXzKvPKOqtlw0ElGClqxgL6JpLk4QRPCf1WugpHDlitriNeAMyX8WZunYIsywyWw
HdEMrPDBbMcpWUw5gJQaJ06oRkHjoK1XsfmP00xLfpg1QJD/bbBpVRSKjVB7MjCqdOQGn66IIO/e
BQUMsZ10M6DiAtAu8RKrYkI5BWagNjsWO7N7JuBHuTcBHko3LUUnSJMzAnl0ADEphW7qz0URuxty
kMBqAV4sD+jVquJQpSZiRABC9D4RIIQYGVl3hlKIA8i3wRpKkw88SaUgxEYQ3Vbrqcph+RSS+gnc
OloTJh5t8GJ+p89JM1mwJmz5XT9I/wLtQa2Ax5XJF6xrQdrRbdMB9PYPyKcoREw8eSZyNtJ4RCi7
3pSFTaxy4m3FW9BFK69Qgcj2hshWNbUS+ml6qQKChHekVR4UETKMEg4v0ixTVLY41MInKU5RmkgS
AtZi2wI6S9P/W5TEGWuiUGWmy2SmNTg6dTHjwZQZEtHORVpLKEzQsNCFFVaHPBWhwf8y+Zw3ntDN
E+VD90OJBdhWNdBjcca4ZBwvLlf31+Rq/uU1QqVKlTAla6N5JDdNt1+EADLtkgFhFpCi1dRVoZtI
rioT1W1lDIG2mJfijhhaCc93ZC0yiLqyZrlqZgJUl/SilnitZpR1GunYn9KSF/K5ogqooaOikRSQ
EoD9ohgINLmx1ECLmPhlONn5eBtwBLY8DXWF2lBZ4smI2aJCLaovJp0ZkxQOV0vZKc4CQiTQJo0t
OSmchF5uIk5NovaWHE/7PLkCcYnBKXqgRVUM5EWOHQ1f9xwL5Xeu5NQ3tDapXTsYm79Drd7T/NA8
McxWkaC7ZAy8EYx0bQ0n1Y2IVMv9jpbIyZPDU35dgV6u1l1SGQd2rDOCVmbSe3inq9U6BvMUs1pz
kuuI0ry8ybgRS/6LqwmtoUnU1qTLlEwjwu2knGg6sbsreZdkd0mIIyOoL5FLoZmSJH/i/haLZDoJ
+Un8SmfYkCtM7pDPx/lkTlg0W9eZcq4sJ+p0OFQLkIO+CmacJqvSxXOqRSfQEpFf5N3SYdl87oM+
FvpU0d906Lfpe5ulGM7r96wJfIWwkvpRxwUtVVQWaJSUuMTMzhHuoA51aNVivvTIgiD+kub9Wfx/
SrCnJWOy3xYSMb8GN3+ptJrej3ehd4QpeNA5cz8o05nwCsilGRXLQEXqUf8hikSFbIEIT1rdGne6
g3pKFELTMdQUQT92hUvJcJo6HYHXcN5IJlNj0o2YcbwxS88ENIjU824mLwk1tkcMM7jb7YENLZoS
442YGZDd9+6Tv2gsKU/TBUfdRmTY6TB0mpOUI5VhGiruedsU5ZY4R7OwzP1nnmDkqLgBK4c9AVdQ
dwznlbkhhwWtbao3kZVkNfchsQqH+B8ODwEH6BEoTGQlXSUTTQtRf5YYZhSoGd2X4DVodSoOEdmJ
4mLfwuMQPQdngpNWlMJnMr8Q9tYkEddDGW/WK5Xdmsb0mGWxmeorlioP5ns6tOwFrm4Tc4ATirv9
FAxVfl4cJ1kqgfCaiwKD0qQt9F+4Sp216KRlDuYXHpDUUMnUwu25YcWVOxDmNG/PjkwTlYuIn68y
ZBn+KtRXCz4bXTdFr3P39C9UumhkdsVy4Im3amoeGe6l+BLGjGpmaNqPkLrgBj8a0N8iiXCi2MMJ
60pk3JWBJ+mTrAApy348orfrJJkV3/o1mdLLmiyu+4kyKDH4kEcgw5NLaJ6GK9YXt4PBht3yqVFe
FxRwWKCb8PleYUw3OsqlaYTp043WB7j4+Se6JgbIbYdXogJAamTNiDrKfYpo/p4B0EUmFwI2xDsH
UiRpyuNYCAhgICTeWHHKd5Dfo8dp48r/gAn01kDQNLRMLBtZ4JDOlnPg3nvEX5S5XdkurecPr75V
Xe765UOTz8TLRq82Khxn5V/3g42Wu6moDfeywBkR94TgHAoBoRYQRyCZ478d0Tg/OIC/yW9yGZVW
380JUEMhx2WRAXU6tvcRribhu4W+tHz5Q3BNWuVcp/B0n6PYfjNFUABQnEViJKawWYeiH4sG6yJU
Vro3lDMe072N0DU7KI73QG4jNQBoOW/rvdT8pulgGRax88QHFBTA3aGAU/4lWwIFk1u2j6Vus+iC
egl2CiqgNMC1ZWp9RMLvyMurPuHMn1h1ipY8DxuBEbuxOcBdwQutZ8dnOtnR7Qgz0JvINCls502k
EqwU/7YnHiIkC1h5WtQpk4IiFxiDuzZb4ozAQmkA48GyiwH3wgbY1q/u3T00LAj2OvAWJkv+09S8
0NIH9BP7qn9z44sNtYjL5bzxQ1I2qgYAAxTbM6yBqgNU5CbzL4uXEllVrk93OzbnWz91alhupNFo
r4VNxGFkDi8xRpHJU/znObI8oECJuGdxSS2FT5MOGSsWNCBMucVFyjoxvBgtykS5clgLdTakFCdZ
rbTo9XrDy8Q51YAxbijWNz5kDNl9I1xMAaDsw1IxIPZaRhc7IlFBqpNVZw4GGP6fbBYSCuV6Xxbl
VmfHfNRC9l9aCbGZpkZH5kc3WodsIoVIdRW7luhspgKlhPSc5S2LQ/D+mojHRRjBqKGC3BdwgFI2
jaooNCMMMXgijwDvG9MCPQ1V9//SiSLIQ6hTe0NovaiQU6jYw5Xx8B+4AwlGOrcEwrQ3f7QlIT6k
2rrDJMZdqdojD+V0fAj2BDaAvToeMYpxIzWYTCBZT129Jg/WESdc3EcXMpEbDImUHN819jx91af2
WMZUJMYDDYBuvIw6uA4coArDrqvUUWqIP5S1Dzjv4hGJ4Zzaxyw0Zu2jqcsJNCYDrhXVpRRTK05b
o+rn0vISeaw69Aea1FwMk0jzTq6AdghmYUeWVQ5I6n0wovK+en84ZQrw1A6DrfVr0wJFZfbM+XQ7
e8S1Uy91K2WdtZZCMLhQ9HwxppgyTMy0NlAfzZ8B1rP90EmUT+R9brWZ3PDEYU1tYtqWfOkHc7Yn
UOv/lSuYU8YD4H0OuHnMfhxPnD7etjtjQ2dqyl0L18CBtKySU6SPn/7sqRv2M4QslCEy4oi7cyde
NUBJMDuWxPlgBkEDoaGQrbn1TnBLkezjWdbnAXjYJVGlXXzH7zWvyMq1RQU5wWwAof+15qPicPkZ
VBCDv8Nxi3TkovLog/4k9Eb0U0Bzd17emYPhtO5/LyQ4hSEkiNf8lNug5A0pVageRmEmDfTkxQu3
BZH1mIRYvi5hH7NbUQYug8p+mYeyfZ9BbH9pkUuq0BD6UY2nHWKRlheH5s570usJFfu5m5zZsh9R
fiRafpW0qp6026EOgwKMDnCvIv/kkaYUn0qIgXrZMR2YDDj+LJIlqqg29ads3CKRGxEEEUnFTn5y
xppcTC9T1Q2N1ZPlwElvUWG/7msNwSt7SQRF5gXpkKQ2I35TkGE+54/5NaDvD6mz2MlSdPz9R7Ml
KBhBRGcqobKZulq8swyawtJPUzYncALfdwF2tUYPWDm3zwcW6kwdzRAZ436fGdHv/7OHMhAKqEWs
UDgp3yU9JnkywwQ7CjAwnHyQ3gOzdl7KA5S5lASM+NI8Q6uGo8Wh9Y9StKJ70kNRaayVpr6+KJxC
gFUTDGJ2/21Ik4ldXS+ZGdxO896iwyk8kCMvnl56lIISYn+loBI86Ln5IJx9efDIAtW77mjsrU2F
7qC4qssik4E5COW3UH+FhCHwpZ5odRzaB16Ix89Wc+mdDaU8o51UtoAgTn4TvUx7eoVIGOnGA+mB
AdPem16tTi3dHjCX49wS42Heu9C8Qv5jP6ACqs50lQla0twXCiN3XlUbJmSAjtLAi5+Bgeiu6RYZ
t4/Pj1pcfz/g5oXmzihpH+Eyc/dCKigtXM8qric3VgcVT6agjoFL7Mfg3kXH8Sz7yNql3Ldhjb9D
0oodtH3lWmt0ssMHCq1AD6wPFb6QTiNjDltOeIRGS78oj7RK6RG5o8vxgZwkJDbkiBhe2Yc0KElq
SPsVMcURQQmma4J0gDfi2hULLyM2ROUmlkz/GcNLAQdVoZguZiHzzu63mIlRGCodqYpaUpKEOTpS
1pDyACqQAj3qDTaDwaX+N0kcGXTVrEBdBtISb1FCLpKe6zI7BSsopiKkZccgWcHMt9X7qENBCmIF
PWIwj3ORFU0XHWdnton0vVi6WrK6Gf3lTI2aGgNEfjA3uboJk3mBNnpT3qhQxAUd3RGKktrp32wu
W8iOsBntVjp0PuqwJBZLWh2tnI/gkQ5hnO40sd664pA2kcfRZ3klWgLumAyNWbGRnIxlNxL3WY6a
1PW1GBQebt0iRRLoqJGPf6OTca6tIRPDilRGSsAOlweXxWwt3DTjXXj/+XfyPPD7+r4DOTAYBlt1
+G0MF+eaT0K8Twl/1I9ODjdJN0frXUEYIgwaO9GScQUYr4jJuZNlTgcUGwICZ+ThAVioXGMTXHGX
fcfP8QFCOQIAABdo2eJqcLLqfbyGMFyN/Su81mB4pe8UL5oyAhRilPlOS6HYYvKnEVu3itiBfrri
neVw6OCmcI4sBv3Dh67XMkZasnJGWMwNGO7AjJwbPve+YTwVXieHQ2JaCQs0ct1izVU1uQ4zjFg8
XTnsIG46wSs+AmaDNsAXujJSltGMB1q4GtmEsnGGAqqqNlGBC/+ZDPkkkHtDmQwdadVOWo8vQqkm
PXQzFrMWexqCrldFyh5Ljgysrk/+hMpQwrAvTCfNberGrHEl17pKDQ6+o91iBstv1oRTXfd/WQFF
oHLh4UKdlap1K/gwALJqfJZKVTHPWbZ9svnFp1mo4bqf3w0fJ+ehHs3pgW9Ajv4V16D59r6gmN1L
D53mJuTXmMmmFO15kDII6JuJBr6MruVZyFWikadSAwwQX/yNh6mq0HmEP6RPPJZHtuefThe6SqVm
DHXpDSlC/Yzl6UoASzlCZXyVfJ10mHdEI3NlRmUaPLj7cg/A4pYnp5tTRzYeMxbvjNZnYtm+sQC0
XtIAmh94m0PNY96w5Jk/GJEJIE1sdNkooWZ6y4ihhtFLmj0qSMmv1VpoeYwQUiI1Sy72QrNKQgHx
K/oRJsE8lFFFSxe9MscPplPk6vuuv/JXLoVFdkgju/Z0Sj0vdpAsLDdQ60BxXdzdEY5te+oAqiqP
m3vu4pTO1IJU4I+KtVL7mG7UVCVyIWcsiu6mDqkiKEEtvRMZASS20QbU5R4Ci+1deRG9j3YeYV8U
TsqVS2rLiqo9vVxtvLgjlL9nEYp9atIbMHBYvB+X9RlM8WPl3Ose//8cFjUaumT9OuXZV9QIdFtX
Qyuo333qTPBvoHqYQ3UhkcJUilfUw4QlgBohdR5kdiDV5hqkEaU8RnmXka86GuSdCt8iVp67S6Cp
mlnsUkp+fdESQhemdjQq3+suFeQQ62IAZx0Fp2i4gGshHDOZdar2hJKTXINOzZoyf2BdlVpHG1aX
2aSDvwVsAZXB7jJlCHq0qRjbwkTSUDPTcER7c1skAVlDHdf6DAfP+C+4hsw41pNZoX1Esyj+df3x
iwT8tzFG+r7m+wFiEm24/EHg4J8LtcwQIWboXYvibhd6UAEDYBhCeN48rgOELt/D6+DFcW1UvH0O
Io3lwY3rfWk9lnee/Wdw69/6j+hJWeojPHy5F9fpFZkyCeGVkKbfh9Jn3Edll1bNZIZ+5CAFs0tf
kValRipBgnnyDVA9xuopK2lCM6aHwDnZQ31JP0bW7GRX+iDJxLpYc+zRnmHD+/rB59EapgwLnyuH
TnHBu/RUPrtFImFbz5F9KtpvPPak/gwof+nrw6+oXIGjidwFnseP01QAohjYMaX3FOUrB0CPOED0
o0lXlPuqOAPhnnA3wOS1jfMAJe0u2e3hKAG18StqSOTkKsqkXDHfMop8CO9x0q/a1VFNo/GhuTxa
nbI1IzjosxgCV7jEweR62J6ZXdpfpa8nHSMmGfdcZAz8GpWWcLPpd8u+RCnH0kT1pDbkpWHMOnKy
CnUrQ6DyIz00qI64aRRAf6IXhyKSLGwfGTilOlWlmyYQkGL9V8lKGNreNAdc2NUoP8XgiW8UwDUy
smnKjGmWMsqQS5Qw0P9pgkozdMK8NeVNoqow6UWMxsGQc3hwVJa72bBQvA5KDqmyEjOarUy/12Jb
lkREx4iKKKOvDehBb8JQX0C302h4IrmKzQ0CpYrTiGNN91SbPkWeXgygOUlBc5wdBT4Zwgm2nX8b
dx+/AMMoBaE100rjJi3hFGYVd1jTRICr8jHyObosTLwSqnOVlzMRgDQuufdmKWqHDNds7KrbvCIh
oARBvlXEjQp9H0fC1+RWwK9zkf/GYZwlWeST7faBRocPnBI5JtSh15gRUvHwsd86P6ENSg1cwKh0
NppPLabO2g+n7ALCBiK8i/WYhlZnrkZTTI6f3rw/vtbka+k9zHjrj8fvuiQ3mEi+qw1D+puoB7zr
YwIArTzeXbYiDB0u4FobtgW6h2u8tjQW1NBB5Hy06azIX/KWkQA1pbbSKizphbD8KJf80LJNVVny
Uw22gMNTXHcnA+BEWqN63CwVqUgYsULnL5O3ZY/sYEm9CfEp91IzawL+yQs1elocnqc8+MbjDpjr
ki8JcEWQIHkOoldxGGB2MDt5s6Vyp0JBNM3Ytpd4nXyjGyKxR8k+4iNoh1J4asAPfKGUzGxGxg8p
G/aDYLilFScDT2hxs/lMRkUukQt5AeIpmy9DR3zFvYGiFPYRQfmQSBAVaqW1D6KFRzke09v6Y6OY
Rp1ezg58bhpIytVBfBSnVeFypPLh9NK0LjSyYFVMvTP83sRW3qiESP9OYho31Fh5b7elohyuSsuI
4iWyJa687KjfCiXLEh4wnfJGwYKNny4fUtXOecx6Wk6Yzvo0pRyHUu5UgGGmK1n8LX6U5r/eheXD
1J5y4uE6C29WPK+YOLpK14iqRFsVPZyR5P8FH5rC7Wz6ntrF+juswAbGGZFHwj+rFQoxqe8prxb/
l4VRwqsHb9LH9PU7vZL4xw3H0yBnT7/1bB3hKSitrKgOHUcps+hCSKVXabF2+djQ649d/aLgcTQL
EIQhBAIg7So2PmX6yK+L6/wwnhSHOkr+FtAfQIi1v8OF/HbSY78qZOu3NjEolajNQ4Vxz3ZKfsmP
S/ZBUStfeVIRKN0bjRo5ULIkpSZeCjvioakCrp13ucI91W75QMbhERaH+9V7lovOf3JgVGnwUfmM
VrjwnaVOQ2iYnJhj/dmRCA7drv8hCuc6HZAgomouHBzwBQxXuq+RIWpJHBJa2J8cJTq/seFKGJlI
tanbqPeVVwQ0hTQ7njxcBio8mElfPHLa0CM8YVFmZlxpkWX1daKW490vDjNWk9o1Wr6MqqMsmbPR
vMz/ndkqQawhqAN/Fea1W8HNJfXKq/aETfkIcdf7cg10HqaUF2mSNEz40GSswM90jvq9/AvKxWnU
2jqxqZjHOwCnffHmctuffbFz6TED9xZFjfTYervmC7Bn3n5F0vl4UQQGvba4KC+KC745Tp8WXNV6
kqhglwwTKCIXRD10cRRP34vvIp6SeoJxDnGXZ14HuxZqLQ++ob9AfK0BJFavnt4CBQ263NKXlU5v
f+8qQwyDF6jp5s13FLO0duj8x24RophlP8LXcTgvtJ+fOkVQULieI3I8x+gqPt8eN0lq2nS34vy3
3qv1k2ZHEtD4IKHVq37KiG7xaVXLJIKqiOi/KEEjk29LlFYAI4Jg3qNUrlejINhrTssRMEVEq+/k
vswrKE6xr2Aa/pnSN1MOK0/51heHZ9v8jkoNiO4CJ1++GJLXlvhySO8/fDJVNLWi9ANS9ujUVz5N
cOaLWum8UTsWfSjdMlUvo2hP0jaQnpvXKa+Rev93hNzYBDotyRJGDn8rdcJ1goRYeCJkMiPDCTKJ
hjSGLM4O4wyyAh1ScX87L1tmUjMKm/f43LuzfKiFykXoqFt/VnO/ykWn0Y0WdRt+nGULGf2QlWLG
X+wSOjJ4cVDnaD99Bd9Ig+yUBaD1JWUAOOLGMB6Byq/A3v+tqazTgA2qQWOYFnRmm6L1zHA9g2fA
FM/5eSdLvnZbE8pMbT7dUpz0buo+6C4xhzRcYrDpTdLhJfzA8xJzqgrNTGwWUW91yMPaUymjjC5d
TJSaPdRoYpJ1R79BPPx0L86u/6I7CN0FkV3AtWq9vU+Q93bM44OHfYFkMrxM8+M9nVOQNe7Eq0v/
uLZC0puLT2StaPXRRkc8VHopEyAtPL7yBpf1KywjU2/vSIOg0d48Y37tWw+1CP+xTDgH777cD6p0
MbOA0YBlD310uOnveOxmOw+PGOMLm/7Uyzfm6FO83XiVa2fo2T64UA22pSzi3aLbi/dzn2tSS/VT
+PbnU2uYGcLwuAd7+iI9wywcwDRBpv1K6JPSa/txDgLzpXHfd59byl4BaI9U9NJ+blgaa6coeSWS
T6nXq5giBVSVwpLc7/5dw3y5xSGFD052eCXsILBpPPtYJJ+2UljF1PHXLdDwe+XO06t0K77aOBdJ
r5bbmRBdGXo5O1UaUxBv1b/Le8iW0KUNX/eJkil5yF6h+3G/rUoLY/EbwoyM3rUHTaBfg2zz1nw1
Ss1Lj2DL201zdrx6tg502Xn24sHXfw4OdjwpjB/OfPlZngePDXDEACPc/7kWFPbc+OxloVPNG6e1
EX8Za0dUOP9vNydqEAKl7KacBcWsJ+fSrnhLdhMdcpjkeqUhPPHmxMv3C4MiK/fiIK/h7vp0I3SY
SaSzb15MAYpHmxykPLCfZSdpo6R07VQd7jTtIxrV7hYBkdPg29ij03YdUIfxbJU9y31H85BXvPs/
L27OafXROAEU1dlYsrTffbaOaj7165xpSDJl36H9yazQ/o3pPu7H42qUp6fVyS05Z3Kle2aT1aBp
IR3cdWizpUUIBSzF4SdSVh8Rfp8kivvc/LAzcvcFhoGqzy5kBK6allR27OhCml3MN9WNekXv2NsA
ifgnKo4+5IyKI8VEJdp8j9KEwZcdId0VjlNqtI/TI+q7aSoew8rUUfFIyluYU9uYR92Cv1YNSblM
AdiNDYh+FAg13cPSw9lPX9DvRvtpcZRl9X0QBrZUENO9d6/dQlNZJcnJ7rvxYB5mgmp4hH+eIg5y
n7VRlnuKz/LQ8MruDX6jKF1zR60Wzb+O6IRlvkpwI7ebjJe0EaHyxcKlRm9FD0Q48RJ85CoBt+Z0
EqPSoxX/3VsqcKIk2fRI+PjakPa0c/uhuBiJ3Z2MlNJMQ+FMg9B304Y6tiEoVJ6MDBUxIaSxLCxG
k54iNloSEM/ICsujH3k9pTJVp775+2P/q9UlMyrtFYpzOMRZ4Kv2CArh7ki/RpjsQbGXaZyWp8Bi
+19n1zhmwx+5pi3OoSEu/8sK3imo1KEanqW8g4Mndyc9RPBTSUeKOOQa6HeVBsmiQEkACZydrObJ
ubdO1Eqz7dGMTNCnfH2hnnKelY/ZT549qyE/4dMSL2vrnUPtfNoBPyLds7NqG5u78t7Euk0TWimE
8CWYMQnhLiYcaam/PfntudN71vZu1XluXqszPKJNhWzmj05tcffT/tA0/NMv7slj4RN0rvDkrYHV
/2KWKRLsHbz7ILuohtsZxhfP4LTe9k6deYh22PRMA+sK1uxFrrTA7vWeQgq4dc4ttSkuUu8rvTTB
+ihBgRyzSMTzMpCYUAagPM5ExSDSlNG9xAc1QZUmI9yg0Z7kQ2pzhNALCf8gkrAfaDOFYaBgWmAd
+qbcimUGZzNDob9cUXEMiDPArWWhSZoZ35bx/PlgjGrbHkOC1V/iQCsTLBxWnoyKWNVmQ18ad22i
yuxWgH8hbeBa61Wmyz3UcE6UXj5tilylgnZr76dPmjGWG4+XTZ6XtG2fT4Lvw+lwI69GaPxG+pZl
EJaTxg3hiM3Bu+Rav3yd3fwcxTCmKcpC7oMEX4Eo/I0yMw1nQPFPtMQTRpDgAx0f9BAqOpfqhDqN
HD2fWziqOeY37WPKdqGyil/u+WXvWaD5+g3lJ5umwddrlxL4fBbJoMLk+MdfxsdjPd+Wx/kZVqgQ
ZZahMvDyOff3iPITqjFgBjUyNDO8tligD5/ulXNKIMrGBsJd5aHZeG8d+uXNj4j7xYJWRQkNgmiW
rr4qhcZ/aWekWzcsCvUhUb2H7IEkUvTr1DORrXlQ4aspTFTOHFHgjT7M7N22Wrnp3KDUWirEa3io
gnkIV2rLLhmN2WdOk6V5Wzgbjb9mv9WPwhOgz+V/dAkRFssoNGNJyGx7e7/Euvuj0EskXCLYHb8H
iIPC9oSWlkJLAkQPGJuUn/qFFAzp0aox2ZZLnYY2PRPa7wB7FElJ/+6BjUMTkAERLAGPj6X6qout
pe8UeEmeLt0btUdqp8zQ/3RHle85Ogzplgv9Na1pGIEtjaDpw1rEFkrpjZbD3hUl9gPdtYudapuO
mr3Lxgorf7/Bb/CYPjd7n555XzdZ5GCgyd2rTL6YffkgRbaRLcHVNkg6j3ZMc/Fro9SteLtWtjWe
AtY6lxbl8fWp668RZXp4JWLhNKcO9jIuuUrFkbW6O+/G2Gd9Ip4WCkhAVKGGCGyw2NoL0gLThyOk
h2oInlN1tWJthcCUSfxcmxlbeLD+XFCTlreS9sBHut/dOmPbagFegGbQSCwQ6/XubYfX8baz7aQJ
c/FhRQJBYszPd/V/Fq3TxbjWoUSY4WQ2qFEd55q4M2x7bH3LpFTfn0o1VMUSmNCUftEvvV56tW/f
zg1Qto7mCTY9BvsQ8H8PlYFV7JYae+Vw+LnJTegmxqHmCUiRijRik6wAnwX6AWBPZ4emJpgt2gN0
EDqS0fDvnSrMHWq1nhCmmEC3GgIDOwRfcfFIVa5KhI9oLgtgF/6XYUQEYyEyxEH7QG+1BeYhw5d6
XtgGDpPHZgZqFqpWoGw/e+//o+m8lhRnliD8RIoAhL2VNyAQduCGgMVbCQ9Pf76E/6xm2BkGhEx3
dZmszMkHw6CNTIuNIADZlP93Rfy4fDKYz9QapTm4WWh0/uacBvprfBmwijPr8J8wDlduj+ojGg9k
Mvl83TQyghQUhdP5+YCaENjxAtNSsf+3SDWnUEUBBtMpmPFmvBmrOUCUSOKIfIJ6lFiNsp5PODzK
kfkV+ChHJevlgkminwHmj6bSDryuWfIp+8R3VpYXQBnwYwFzqd1HBWQ+Ie/3a13UBadvAHXgcD/T
ZBZw5c+htuFegxpEjxX7GRMF0TkC2zq8DO946lYJYd/uzkZAAI5pfIVCtHYGa8pK6y7tmsBkSqSR
CMHJkSrv/YRdGuAMvSgAidwGpL4TGGxcrJSODOgdaUHlAwEKehmYtA0quHX3AuwfSRXqExCT0ESD
x4TPr6tHwwyHrcRl0SNpaSMs7L1gfAKSYfWN1tt7OrlT9Gk5RIz0Q4bmEcGUZy9psAHKo89kmYJx
4obpZfjCWIuNJ0MPfQp3DV4Na0yQwMJouEW7aD943NkDTUpdx3U0ujsvO8nsaXwmh8y7ozvg9x1z
0K4jN7KhwPyAb2h0sz9Mupyy/AMRizeERHXy5Zm/9q7kd/dO9QcgBvhf4BuL74vRuI41gCqNpGTm
khPkrP6tW+WwktSdBhdV4A8Vtn/Ukpq9aDgDrJFhnUhHu0gZqp3TAPNw8EzIPW8T2nR6at+uUK77
gMWEh+0BZB6MH8uWPIqdM64yTLUXRBUBNJAytCv8pHZ770HP0SjjsjQ4IUhkeOWVyE9MxLTNObid
/+B1sv5pzCtlLhLcsXzLPeTMgz1nDesQWVH6AR7fCgOXxUlemKI6dp/qMNCTOh4hqRtegE+AiTpZ
T66YwkzqX+JaU+vAmev+or/gDn8LWEwcmHpUtpt1a7SkVOyM6pzWkzfJnSKpSrVd7F+0JMAGZnUG
ndypQnUzXpkcy4dtoGZYqOM44QEyYyv4zkbC6WGCQSiA01S/rmDfv8u+9y9zNSyrhf4VPOYYUGSw
qYIAd9ohqL2fyJSCY9+nxUAZweJIYE4FwQIF4mgBLqRr93vPSEn2Tj2h7OR6kQUZlQaQIyJg/mzJ
zwVqo1rR1VYbfNmtnBAGvHffZJ6e1MkuHRmrShOeJId1Vfgc2Q5W1iEMqS8YYlUGVeIo698gnf4Q
Jj++C6uE2fSbrLPSdq++kk3A71MDXosGeLCt+5gfAThAZN8CrdvKS8jTCpqPeIorgnw2J6M4enKo
KgA3QUNsLniUrF5RaV8c9GMg/qb5nBOpfAEARSgOnoO7/+bstoAeOep5W17ohAHLKQJDYrummMXo
6eeRcqEq5ejd5NL5SdEE4879xRZwXnqayIaF4jo4vGQOoyJgMmKAELcn0ir+M/kyoEoe673HXwlv
DpwHw4DAqi4Utcq5rLEuTNGZk7v3Gv/Eg7sLG+2PPsEp+xlDVR1YiEaCSSLwg6zmgCPGW+IcIdIX
esPOXB0pmkek7jEUy6sgBaT4WbpU2cD27xwtePpURf5K/f53DFwpsWnJ8+dgVP/of9sk2hhHXPZY
VRIuHLLD/Ta5LDoe8P4IrDlmk9QIiAelqhBuh/wFN4puyALRdxndCvInFE+VzyUgVrmAkAKhIXax
hVxaFHMllifUUpk3DwIHMtTcaKKv4AMVhODAOe9G45zXfFhgWYhot0APEGdN1wHWHPb3x/lxBJjY
Ms6pOv4P6udTuhGklq4Ysn2YbRAIOiJKuSx1mFOuHxcF34GfNUeQD+VSbZy2QhFNng2Ha6gkYdhz
oh2erdp/H+W0m0ebaqQs3p4adUdXfeNwHa8/NqfJXMUjYfFYFln3tNHphd+rCEWqcDc0xfdd4SG4
sHzN5WEKNtGAOFKAY+i/UFhQ2YxLtZCaoboif2JkwqUTvPBavV4XWOu0BuONkFRzEcgYb8b9oWtC
foTUC3+5VYIEcRIIywzRHG9UvPWeafGn5YLFh7uqT2ea8shF+yeCA/k2nC2nrthZMJgiQcN9Rp4W
nhx0I6TIpSqeFkctdKpf3IktVN5HDY9ECBldcTzQtkAD9rZ7pJ1Waop6Xm3fyjlAC0vvhP6+66OA
/aDvFjFs/rwmXzpdnWm3JwBSNNSVAKN2QHlwJQbp32eqavBzmwqkln8MnqoilNyJXD3hmDZUpJQh
g3uA+NSAtYDCE4+4pmyqJzFt4KsPxbPfSNDgwOSq82vTnnagS24LHZO3rmWYqD6Qb4GWIEj/Cp0c
lwYJbl60TiFi+hrmbyLnvmSeKl33xSFUAgpNx6hcZujkL0yTGbyXp7ZRAOB8b116ojc9g1S4AJT8
bW2yfvGaSefv/p6Twz+koFV6+dYGBF/+nacJhgWnWLBTjdMKV1abLp0QFffuPhCvyCukdKB6gOBS
jW8mTZwWUJswUiEIUWkD9iOuM0LVrBiL6unb3aohLHdbmDFhNTQS5Yvp9grFQSYJ7ABMB4R0uumS
78RTgyvk86CvRhS+++5zuO/SqG1CNHJCo13yV+rd1h1fo24NHxRcv0/8ga6GhoZsFqqV5tLM+K79
O375QM4zdHY/38Z38+9WsvIVwnlQLHUfAQsnyaY+M/GHgFPlcOPdRhvvMQIvx2opKqP78reqfOID
YVGMew+9Efm2Kww0wo1pASUVac73k/MaWgpKiWDrxepL/S743qY6d6tad4/pMdVz2gCqs0Kx/Hrv
nFrBMc1ol7q0360TPiOVw8vVp7FpbZcJuJhHpMnaJw/I7MYqre1bm/WHGluN6kRKPZGM5ui9CXdQ
sViHf2goSzrs2aVeSPRTHoDcuPDU9WLr2U9/TfsyI+KZVJrXrpKNslJikpeFIaVJJYqaC0B0sDF9
VdXEBg8gBzy6WOPZfpNMC/e3vETJTqmWNbZHI2g3Ju3CrP8ls0T2B+2SRyGe8rvMfGuifg8YU/sy
AXNKtKpwQ8mxtVjEZKdkqShJq4GPFDm6qV05AWvy3y+v1n6T7gO9W2cdAb4o3CNiA7+0NNTKQgB8
FwoChppY9M6oG1EFqfqINlizgjXU87Rm2P/mgsnf3TjKrN6QfHa0UBHlexUIDlSyViCPxRWQAIkC
v4lBcOK5ICu8/slydEWCBraVMglSOMl4BykwlhKSdeogB80F1bdiKLUuP921NXSEf2Hh6MzFIDIn
CBNpqskLJorAlLTAvOfWCJuBYyAckXIOWtRXEDkxxj9Kw7JCYuswS2A84JbEd13K/JuO7p+WFmJt
cnKs1HS9IE5D0RK39u7hI1qjDZdX65oCG8QT5GQ++cuWJVP98Kz2CeU65ip5gbd3cw8cCu4SwcBs
dkGmsPhNyF1tH1c3vCKHY3oi/2RB5HT29ojSPT1+eMTjGSUYFsSiPbXehDn0/Fuhb/hPz/DP4Zbo
K4sr+L0Fz8D3NYMngf7bezuX2ab7chPyEIyNpTAQW9v/R6YiGQx6+OoJtItMKjYaduuEb2WEaoR/
SkZM6mXnEpTGkKH7IBpnyQw5nEGC3JhoXn7lIOmlTJvr1mHe+CL3RWjb6FK0Uq8kDWdRKHFZjcKS
IMkM1S4I3hFkpWPUy2aDKOr1goslgl7heyHm6lQdrvi3r4j/cerx9vHS+eGTAk8QsGHJAYCEmQ0y
yxVSmNdt/R9IH9I16IVQJEHv23tglpxz69vmRq+X+pb90cMejahdusRb2yY/vT32LuS1v/wxzyp9
QECPVyxjVpn/KpMCxj2/GW58zK+nqrKWwdqraB6YIpmFV5iVumoAvDgwBw0Pp4ZXanxZt+je4bSr
tb3zeKydwuLTzYJict8RbbyJ+TGe+GBsZ7JQP/QcFSx/P5Hrrdon6XTU13GEYeoS7AAAgrANPwA/
QuZg+0lXYSmpDB4jtQS8W7TAgKjVJlhfYfAwqMVh1wSdOONxi8yV3O3X5HyaMj9am9QcUF9zqlqk
voECjuCvpKzciap6N5CISgyrHPSkGjsr84uWKGWbT546g37rpNL+JsQ9cmvkyggMqviHdMWEgwXM
oBahNSAC1lN+0rc2PdN4+HusAez0uHSq16g0T+m/MHvcgsLs3C0Mi6RZutfEfKAq8mleoPN7w494
RkQL3WlUTdVflCfrkwOd17bUKp2gXhAmEueQwHgd3Gc0ncpWk5NBtUNIRHkvWr4hQ+2CoqU16cp3
nlQj+HpE1PiiXwmHKE84FP2sIOsGqY2yRbSsddusnhyoFvIvVx3cmLzi0LmCuMH9glaTErO+GyR1
KLPT+CQcrHxTmX1JWP8oGh9NuHVElqO1XtptJncjg4qSTQLacuDkWhr/cC0fzdLR2QDy5bPKK0EM
pHmt42M3bBcmVPIr7U9JghAzHBH/kKHXgWiVgIiLqHUGWSO5dqpOjX+AQf5g2aElilOH6WizFe3Y
thBcC0HjFh36dNBWPsmt4SOJmReCjTHLGn6VeKAUrV8O7C7nq/c8x/WifzGi7BVfXrFxdQ/XEO6X
c7VunUm4w3GYt1636HbwcqKvaftA2eUWPXch+vVn9DtP/qYe/uVPp1CxXgfbXDuNmwh3z6wcizxz
T/hzzqVF5tCre8eeMab3dbIGMfWySmRYcAxJVBdgab0Y1n5nvy/2gVXmbU9rNtRCsHHewcxg9j+W
uRf0pghdHZ1vBbJCMQV8orujU3/rWKdv+2LaG9rMIX2latquGOEas0oD/bVXapK88IoU2MinuFnr
Odr2ToOV0cnnjb7Zz/5KabGTx/Wk2HmCie/no4NfT9bUnzuVRWXBc9WLfUe/F4oAvtYWdCTFcaNz
8C/LLdVc/NqtV19bR/SECP5w90+2mYmQrTCp49L8M3vHVaN36JP9hvloVYT56TnLE8RJcdHes/Jq
321gIPr7YI07WKAYQEctbLCUzjqlGQXmS38KloqCKFQLmV3BQ6dDqPeK3/e2eQ4e5XD79nfVaH32
7mSH6MA5wPFjV/f2teQeCCYhRkKI4mnVF+uSl229/cOtES1CdEXAdqM6Q+eQXW4+FwXSt1PrVLcf
sBsUnUbulYhHC3F1C9UjjIrOY0cBwOia987xHRXywfMd7dbN+jM8nFqVfXtzSoun1qFkVyphOW9W
oQYlz7Vplk8jk4X8GGym4bXqTfPO5eZCkWdeHDq89zMgKH8ZwMXVHT6pv3K0NpoFPIxzXAkrO2vj
HiI6v10jOnu5Vwsz4r9z9wEB8Bm5tmtQbVHhYQLvE5wMpxHd/Eb/0DyDSLg16+mGKQUvPEFTOb3B
MXPEQNwxKY04a18HeSuHQllS5Wdeoz2cXTOkthcSdtNKqQr2kSIEGRS8PQF2du7ey0c7v5R+IBIi
7YBruY0RG3B3qCBve1PkDWgCxozQHjUs4F/cvHNQiCRaU1CL/q5f+UeiAMapYOfXejQDMP3hvum9
OpswJ8+7a1245w6w8IfV6JntUsuIy8l+vmmdR59xPqqMzbERADTofzq7JiG+e29dwXds8G6eHj5O
50h8UhUxt91+9YrBY1Q5wohpFbtnIMWL41/2tiqk5g7W622VyQawCBTh1rYKZH+Yy+mbDN/ZKaPW
el9D9g3P1qNTIBwENEcxfuuc0VQBJX31IOYmIN1HH+r918jcQkXmIHrefNfs4k2T5sy66eWdY8cY
Ux1dzx7ObufUALfki/ViA7imbh+6j26phTnsv2dZJ5892pfROt0/WoeiDXYxa7Oafal/IR+rTSn0
Mttf/9bDcusz/iyfvUbv1q8nr51VD14zA94CdC9sI6q0n7NGWPXMENlLtDAOaebAJAeGI8pa6xkk
sPsYiNX/a2LfbEc0HV8Ak0BEd7syGSt82rZZL6S7BvaztT8ln2Lvvks3DzczoaFLd7XmCX+dZnkj
3lN9id7Btk1qHilUjCFcA1ObfJDK+CrkS3rwp3okvhye70uOUx4JmWJYMsz2l1GMfDqieoJ0S0fx
238lcEDmr3qr9Lsa4CXLORfFyE+gJQ+EuNc+Jf28QWhOpfODnc/RJo8hcIV4YAe97IbYAClcYNPo
Q9ov/2J/Bkfv6Ik4YO9lPqot6Hgz5VA6jEVCohduQL0USMsqcQy9MMlgQH7yQ3fW0SvcrOdof7eq
o9qySnJ4bb+JH/eWQclihJUk7TyEuq7GaKecsaguMV1mkwh1mtliH86cWy2ql7xSxSnVHZIYFCMx
19QL3u4NIRUqh6RzgN3QWEQkT4PBqgbjERAJIDGDD2Z2sTvbWRkeUfsGqBwE7N66wPn6skuGfaCu
vMBdDxtk9e8ODhjWFP2dwrI2X6+tV8O/mXaxGuyInBeXp10uuk9w6XTC0P86urfrpH2LdqNi1yfM
1yekECULDCMoy+rsOqMudiSZRob7ZRWJRoBEkFMzrCOGd1SEXxo5s3cEDOvaPkGncrXu7S0patMy
ejs4pYErnp3KqclCxagl2nxH5vg830SX1iEolq0DjvoEV4Zq/AeeidkbTTyYIyoQWJzb278CAcfg
vLFqMwNvmfpf2arPC6PX0ypj0V6L+nLXz9/fBfZpvYiKkPgDO57htznThsM1fZASGO1P1iX9lHXN
zjp1Czv8MLAH7pUuo51bL9j3qc1K96/BnqnDfMVLc/A7PfLtVP3OlPjm03QnNr7ysDG6Tp45/Izb
t5UXrDx3uROb9BqbB/vGnqFcWENGbb8IHCil0qfM3StaU7ruyM6R1qWVCY+WESiiElIWz5d9hq3W
tE3uebfO7eN6Xuzb1bmSBoWDlYpWUmCRGBWuAbas0aqk28Gzc21mySUyKAaB9xgd2p/+YQyLJYjH
oRlc2h+MUfMYbsNyZ+/nA6NIrLSHkeXZytpg+/6Q2UyOg+OgBOOw4R9DY1Dnajlm+iDmWxjd7YAk
mHt7eNv0MW9MsmQfZgCo8TLJ5/1d2gC6yCkF78707zilInhtbpvwOBfsIq23fWKwTZ0RgRTxcW0b
zCFqpFBcA8zqMy5PTaNd526LLBFfd1gmpiQhPbm+7MtiTbCLpOzgQTNw0b4W7WfB+iDa4GfRIXq1
thC2m+HFi28e3SrNF8bxSOqgBxUwgEuAy8O9n7lXuoSi8r9Ce9q/75zyE4ZziyQYqzCh+WQ72o/O
wPocD2LQ7nNWHt4oDnCmBasPwrpDcr4JMAQQCI1wgGsGhbCYFsaXQ6t8bT9Gd2YjwA3rCQ8VlOzN
Ylgk4dFn/E5bSqfC2n8f7SaH5XYlmnYc7zN0HPkSLmIAvfXhCS+SnAO5B9zAB6KGppA15bXF3Dy0
cK2O8F1OcMTwrnb9Usrfs4r9IvF8AQLyam5TiN+Z5Ce7dmTKgC7MOsfJR4z450ENkUD2Xp/RA8mE
TW9vC52U7dQ6woKzsS8AOGABLIJe9LYMPf+4d05ZcB8UgI+bcS13d6Zbq/qFSoo7c+pfNv666kF+
w5mWfNyZ5udpH1qnHLPIDG8EJ1z8Xf+Ex8eiHJvJ3cvoTge2T5UC5i6a5VFg88tOFu9GLNDGkoHc
OYw+a6uSfLrvBViHAIzf3GQ4xQTN06fNvMvaj/Y0IoMYloD+ZiwWodGjRhvmrWMADJF0CZw5hlu9
eGBS1t0pIe+L+/928K/XzKrWrX9OnlG5BQkzQikHhGSNUTF+jKaL8hhAWbVTIqXOkJyvc1CJvrF8
jIBTvRg/rwWW+gYGAqbI2W0LfrjA+gQVMbn1nqxakl/tXWS6O3fdPrR2/jmGZNOp9PGB6I06hBRF
QtS/OucBMi6kmj7tY7xrNcJNdIoO6bpnhPeYFS0ChGbvBjvIOp/xpvXyNn3E4fumdQ52QGufSS0+
9Zj+kArR8YM0bSlp4Ag843JwS7L0A443x6YaHo57Kfm0gak0DQ/weXIB4t8+DEzgmiUg9sIRKOAr
+aydEWuiW/YGl+XF38SHoBGCYI2PLMY+2OnwmBj/ypzu6tTBLexVmmSGK01mAjU5+mpBH968ivMZ
cwZu5p9aRbwPJJNJLZ8js6kcMWUhykHCL7A4UUp78Mn4ndw7gu6EOxidB7B/jzIALiRb4WHfNs0I
rYjQiHbBBTCpkWxp3supfSIjAa7EPfKCZ/OWZukjyTsf5twM9YlDXO80kk+89vPmYzbdOGWS2P+2
LHXpJwJj3KlAbsSAGueD7XK/J5v/iKuddasIvvjYwDxOvWmzxg7gR2fqFG8sbKiM3Dqv5hUOvrIP
LaLzDjYtWCfT0gS+6fTi4a/+7Um3Il1DJVk+dQPjS6NxmxbI9jqahlUoDyvxrb2PswUIgGGxCdaz
+XDMfmlSTiV3uQvr7jOod02g21VfiFKK5gzn2R4yknfrEwChpsveTA/Dot8YnGDDmde6FWwyy4PR
fY0AiqZbbsZmIb0xAuzKvxctEDXaop90utAw3SqPjVnFZbHoVsdAcumxhiQFwCwJi0//BXYiYOUl
PQEE7UHXdwnKWVhSi3/PVc5qO2Q1W2PJ7tZ0ZnbqyTRhlb/HRv/U2r1sYlpISrnlDU4zJ1ljeqdm
udXoV/qw0Yb0XMS0gVKDAbbuFboENK1Dmntlz7RLzVIgPjrkkeMXHSnPLoS0HvFiVE4KQd2rMBAa
EROLmqLZzmNYSKJNemgd41Nz2qon23ZtZz3GIEg6hdZxwpm9B8e0ODKR0OIH1ORaVHmiUwBkMhRE
vQ6ok6VlQNsqdQaYxCCwCNaty4imKnr0SbmcACbVF/B5QA9P8r4DWBjwBZ3iYBKAvyJegL+Gdzh4
zvlsQPfDarqlKFEY1ukaojXlnOqWM1gnql9ySNK20yreygf4D5c5i/VfLa2l9bYBlLPc29LdVWF8
Tr2K/wHu8YKz+xDjXAZbjCaNrW3GP30MR4SWDOi+8CYRvAuk1l6GBrn2j8yBW6Q9rpzW6a0AGuyd
aHejqulV3ZyFkVtYT49DZPcApVfau3ATvr9YFPXc7qnoULcnr0brAElGrPMO4isCQpKoCFAPqqFB
7yrlsKpTcT8AW8rAP+o80t5nV85uHTwHIRP9qPgY1FEmZ/oKSHOR0FrXHYmMPETBe10B6MLHOs5v
T7vqHhAwO2Cf3sGVjF0xwByBdKunuYtGfOsZGUGlZ/TyIf0rqNd84nfnND+CdM361dYVkQuqfHvn
usRXotBmJjQYuI0EPypfXnpMQLSKGzv7encw4bvxYVya7f6yHpXFtXWf8GAGnNSJgttoNy90qs1b
VOidVu92vV/o3JBL8M1E/lItbSA7gWRFT34T0dlnfqij0QYhm1WinxM0QdAAE32d0RGDq/hOD9Ck
EqRAP47hodjbflJSyOwjqJNdeDE46qhERRFCLOytc3s7AOavQU5LFImBnXO7gxslWMCbqtSg0+nX
YTFieSJViuH1d8nTWZNAw43gio6vJ/tInYqu+zsqU7DwfZMeLGccpBrDiiScwiKXfQx4BnfnYlda
J7ib+xeINLlbk6x3Agv/6Dxn07TWMy+B+UfMqMrjnuIRcvNI8OAcU0cnBOMwTCv/u2Fqu4dZw36y
NLE645HtnEfR3eKQ464WaEkJix+nwhQkLrpZOZFXD9kyVfhi5setvTNx0PLWbZRRah5VRhTCaiPK
nm3eUItJUEzuk30XKdre8ysWDBjVX49q43e6TigZgW/msz4jSq3Mcz6nNH7/cQWLtAecwzutFnXP
iJAZdc60pLmnZJNU25+oCF4aFxvfeUuWCkTLRA5Y8uzw1k90QxHg0q6Hpl9tT5uPKIsZb82S9/a2
LdonkmdrjZ7S1HvEZ78SZ2CZtmGOUPt2cGJAQJWAng3SaLQXxFL/AyYUEsfY5d7VKTQfNH9sqLi7
FT//d8NlMPxr2Xmvg+r4xWStW3fQGNB6gL1StQ+b8SC8wwRU/Hdzk5QX2I3rcr8ebRoTXLIrKS9K
G/9Ahk62KzwxEuZxPjlP3pNsUTHtF6TghNj0aN6tNzOykhi09QEfQK8C/HqDVkefLOnj4lRhSgHa
Rj4EdUuKtOFFlt/8d/lHrsGQA5pX/A1BNkm/9m1wwKjv57jjHp66+W/XuadcmdX5LdbCT3gfvOav
uM4MYMzgTxIpjY7IO239Apy/MDHUWOeLyWZ2/3t39gMhzrkbrDiMwuOyzlJ5Hd/idUpVtIO2DiEB
Q9fdhG2RjHTV89qfw30Rx7QMpMoFAJ+nF4BiHZ3lPyXCyVwYvWKAglZ/2HAo1S1SXqU2BJGvwaQg
iAL9BzAiLpR4QK19PldvTJ86C5UWQeHFhNGnlvh97US8tGoOJzsEjhKwZx/YqEoIZ8tpDWneodlB
XKUwfYpcECQKvB2Mf0+FRvqU+fdrO05TfbooMzgdATR1RiCfKaCK0CFd0Jw+5GzOsADRhqxeA1Fi
HSEDSdPegAIVfKrqkF/xyi/PCO8UNFkVyi8/EJ31UKhAxcZeIJVQrVWQTx0USxeP+kzyAGwSUxWB
ECwDHARfXzyseFUbdldYH/4QtlvsaNJiLxTL9K4XxxPfHJEPH/korhpuOtwioEvbc6Q+/wDiIA5B
EZiPpdpEozatH/0v/JpaKDAiXZSGzprK8ZwXhkOojHNuLBdWSR6IxMMlR8H7Jy1AmoJkwIEKDokr
HDar7bHbHKsPfUnruRIzFN2+0hLI6FCS4w8Acx32qwLa7xLPyaZRWpAY7rdZnE/+VaxpE4/49O8l
199VoRWY7Lf9rlW3u/zXXX5v6nzZ6fz6x/owM3TUUQ6vIzRIFGa/nMj3lvq9X0gVqohJ334Cyhqe
uzLKdFzqJjqIorVvznrcxd4Y1COExNT7VFBcUl4dJ72ohz+UFqyk4ev0hNVGkS96W7Dh+x0BrKHg
Mf3m1h51wBfT/qo+8xI2jdLi/5GZ028jhwajECdmrALdb6uAuZJmuGhvRMIlMgghGX/4JAGMGI2M
ayHp+z9WgLlu5mTemkgcXRpoYGeFBiIg6E5UtjlBgyAyQxwAQh1gua1F0Iuoh06tnuh/F995treC
SBk1yqTBouoa3n9DncHOsNjYaGMyS5XQ+2NUaJt8VU/oEALMiYDTQIQPIhROIRJdUIrnlbplgtkB
9lAtu2hxqwGE+TVuOH/Uxs4ZRT/W0j7HKxgcX/PfaOTk+JW5ruHFK2U8ZAdoUWL/MaMODfdYM5Jb
DL8GbfuQHWkuLP+7rSo9d1Dvzh3SDIw/jQCaYwEvCLLbFSWJ/+9FLf7ukK7jKVJAMC9oJ3qphprQ
EZyDSvqAkuwOSNK3M9XQViGaQjdX4PndyFFG4Pf5y8dujr5clr6gqcLsQg6g4/JdwP1SzdTgmc1m
kLz0elwyTmf444HEiaGvMgvQJvTFKWwmDbccvsg4hJcY15Vvyiok1UHZCib1bSYkGBK0ScBTCZef
YdbLB+B8XSIlYPy4J8BqimJRp/VSleKsjhXOiDSA1OwjsTleAKB/0ahxkWSaYHNiv1MRV0w8YjHe
2DXaMiVBhUeSCMIEjpSQ8QcuFaztB3CbX7lXQqIhSKQbDGxyDnARI0bOCoAErChfy6jbygyFEKXb
xYTxAtCiuEmkawSmYDfaM/dYwxq2pTmwKcwWLD9Yskmf4YQp1SDi15cH31I/hCBTYBeSdYx4RG9b
YiT9NhHM9WkC7KmtRHudz+c0oPWXPmwOzFcEDC0sFbNdpmH8dJJRc8Q0FiuIGlt5+uIaExFvjMyo
GAE/4F3NkTuLmgk0HEvIYLjtgJETbmrUGyCEN2U4oJLpRMAqZm+HHHXRrXoScU1sd/xyXy5NHrOC
w5gh/QbW42U3WoTUrlVCnT18RI9oSsNt2fl0yzj3V0+PZQc+uKpzGBW7W/8SXOIPjl9YXVQXRaIX
RgfMYLFAcWDn3EYXn5tx4uOyinzx6J+2YC2E5t20SSjmsLRu6AX7jLYTUMqQcB8YBiCoPKJPBkaJ
pACkweqrZowQeRRH4j8sBlA4gKhSPQqKT7Ll5/TMCHohVwZkwBghmcfAgapgKcoDGTQcR7paC+iA
/VpCVbrfxoDcwF0JeyXqAhX0TWrxAj7lVKVh+sRv2wZIo/anwzNFnD5hHvmz8Wn8gwIIXAcgl9sp
eagfNz/Yf/CQ5McBE7VY39M6zXtB6WhdgxU/prHGiLiYQlhRuvjMVaAsnSdRTwdrnY32fnkspTmm
3bg81m961Ly7xWKdxNm7jLaD7QAQSFcqJ2XsFz9WO/hI28Fl9Ah4ak9sSI2rjme18fYD9dRAW81v
1S+Omh255DmrY7x4pV+9aXhDxCPcD/itRgP4F0qeMa+VV1mSGyTUPPECHNzvpK+LJNj3p/RU8O5u
mWbM0X5J4MDnYAGgvOQnDYD/rzr1TvXJ3oi3g2oH2rZRo7uRD2jAKGUkBBAcUqLP4aA7HBw+4o7n
9oMGUQqxUB2LA7MhzJ0vDGPYh54G4t5Rs4xjzyK5GTZazBKZOulHadXk35JrRA0kuM33Ay5ScPx2
AYjSXzsTy7TIUrABXZyI5VfCnuE6pX+aNOQXqn9cHpdkr4W0eUGJ/F0QcOXUOiJA/c8rPOPh8Bf3
uzK5yyUoH7lwRzuEBAcqF4sP3JB5lyY8F5ez1EXQoU157BpCYst7pAXnu/yArj7Dc35mHcD3hOCI
32iX0If9HDVGD90SX6UIjoL/aQ7HMp0nclWFXDnCHarV6uRhpgTYFjk3UQ3/gQkieGd6/fwY0ZEd
kzYeHE5L5orAD+/JCtuTOT/K1Qr7fSw14SLkjLxHKYE5vGxngGPsEPZCgPZ9yN/lO2BkhaLVMrnz
AFT1J8D59PX10L4Wd94Op/Q9X1eP8tY6ogbX2zpZa+uhKQEVkyNCJvKLmb1v/ypwhdG2fWq9b9ZJ
eeS1J/7x3bIB8/BvU2HuGjypJxrOSnXCt0Wi1s9sfWvbg3vYelvepjfohU9aoXd2rb++fWuRO0rr
P+dCTcsKKl5S7mAKrx5OnSZqYcYPZJ2MQN8lf01HH9kuKtnu2V1MYSISzP1AL8PTljDP6Y9EMwIg
9PxBnH6Mbzs+R9IaJfKyOeqx+uaPBBiGV+xsRwapmBr86hW+1e+s+qWcHbNveJV+1a26+9GbmH9R
/5YzN5QzM144nb06NFp9e60Vv9ycFlTEcIlpzw2qnqzs8rHkI7H1bnbv2ttZAyhKcAKKLqi6EgRN
PVse5yr9e3gBFUuLQAOvpobL1vprDYneeG5F/eHbOCnL1VanNo6x1jjh9bXhxn01oHGX6amyhirx
ouzB2ihiL/mBVYrjQDm5vNoV9LJCr4t6lJKmrd4stFjJP2+7ojRWp5Y2lHzovKKXgP8FzQcb4SEe
doL8okFO6+6a/4TaxIePfsdCErUGYmg/EzOZdHS2s5eXQSmZNb+JLtIwMDS0oZikWQygwYuzlpCQ
2QYt8/ByV7XnAqpBqiCLKl/d8NKlGqpkrdFzstPVIBn0UsqJjq4r3idOeG9j2StR+W2sWdLrZTZX
VNd9tRCjeQqWhrMm4Fukqx7efjNxo6elJlY44eRdpsFqSNjKE2IAl1M5IfIhYg1Eagqf8kRu+HzO
f/NJ/4R8DqxiRJIKLYFF6aKp50Gj1Wy/I6AoaEFfGG4F/+IdGJGfnuEd8AcQpiLR1EW3YcTgHNXh
AaAfNSiO9Xics17t/J1PEx/jiEr6r0Yvn5xbyvXQ9rTji5MyakR0p+HKI3W2Oi+oa2DbJzOZUhX9
HGe0zLlH52KvYb8q2kDR3LeTWXl46j5m63HZA9q0qNNyEK5tk0GJvhmyVXqcWkakZ/Qc84dtzU5+
m6gfS0FBVoKuvMFMGi7Uc6yLbR8oWfBHNF/1trOnNzLW+eQpP2FrevKRCx4Ps1nJGdz8iPdZdU8M
s1RpmBr69Jd/s0/EFTcfD5ZtoIfZrOgWnHEjKjiD/9ymhi+c6ziaDQaHSIejl//8KVxc/nRhZzoS
SLIZIVC1Dajh6EW0pn1xA180AzNso1Oo4omNB6S0OSixzbKrx/DtjPHo9g7vZ7oyj5nPK81pTGVm
l4KMd/8/Blio1/lvCOkLgfihSfaBkpI8jt+264tiAV5JCagMTRif01WQpg1nMWSE8hZhgf+GQlNI
TlJjH3yoTFHuDoMeHGbyFAXBPYfC4K5IPmBvSGbiBVGhjGqI7umjGMFwfQIw+kt7PXzRos3ZPR3x
lvHj3RknnAiTA/rKFjmEl8MXYx52PxIdzJxeDy7PBKHLofYvMSMEbaCV+Abnk4npqV8IHJj7aZZo
K/uCWqFh+8WsP3wkfALqPCOrxHpEkzApdi1+P6YHhQ+3npgMBP0WjuSHXBd/ToYk24O2qnJaTivk
xI9Do6dHLMlfhXLjFm01Os8vQfnaNdBgrB5X+2HhFK9JneNbnDsZybJdqVlZu1V0jw2vse6eT/Fx
tSshmEtevNydvtpAAs4HZ2hCYSH8AM5o+wHQCHAKBUKV70pJHemvmsPi1DGaEjmohN/m8ZaskBA1
WtGe1pp5aHQYAvO3qP8vNpcVsusza0zdHr46gHG4g5tQ8zSFsj9dQEnL8ufEC7RFFylzApWFIF3s
MGwsGAYkIfy/SGtOmq4W/N7jdggsk9mwKO7sOF3ZBX2UAu8dOYmIGKPHSpt+WFJoHo+4t3aguTAY
RIMBI/3jzjTVZzuLLNUeq9k7OsQomNFkXPJ64qv9gwE7DWCG6S3EhG1aCyqbmJUFhrcSXoOFgtwD
VpUpvDr5GvCLOyFvKodg7S0adACz/CMkdCVJQtmIi4WuEKJDvCM16EtefTFIbjV5Un9fTEHLyfax
cMH+vWg47IqhGinJAqd9ANr7YNPDzzFpKA4CTpjj3zvEzC+MS3JyI04nUdptBb+fTSje65F8+x48
rJ5QdjAbtTZqgrAqamWOhwsQSHcm1IJZpsTjW4skA5vZiHCXsheLYayRTiJNC9N/k9HwjNiIc9Ly
ow3LZmJ4j3Gd8gptBk0Ku5SyYwHMYjPc+DD0YKXZH43SoFf4Os8BBnYrHZyMsEoCIyT5eY3LHB60
Q9f4HjeoMvMI2RlkI7vBgUbgNfAnA+9qycUOsoH0l2RxNlSyL3bevuBYydTChg0RIddh0IuYuEJp
HQEeluNT9GiJLHuAAiF2D0zCpGRlGDbZW+B3jBXwDZ6srewhRqJq/fsfUee1pTjWLOEn0logYcSt
HB4Kb25YUBQI4SWEgKc/X4ie8w9dNd1VGJm900RGRs5+AEZoVKwvWvD6kTPgWTdsskxjh8x2xzXc
tUYy0uruHuw66Br1WmuilhGmyHIGXMQCUt07cN3tNo99CP5YikZTcYyspqQyReKikCP7f/bkOHQi
OhwOisbyQv51/3n0CkD1arfAVlN7A1Wkv6DXAWBB3jJFQvkH5Sksdqsl/YQL0dQEZ9QjHugRWKEL
v6N8Ke/R2I0ws7ttp8OCGXFwDE9gskm3vW3w0s5s0ekRju3YnEIcpwIQ5vMBa63Hf6NRGW0vhaHE
ZJqtAFhx8AmrCRCWS2a8LL8KpcPxmAZT8k4hdPNUqqawhnwuSxvwl9EqWxldGilaLN2CM4nd3K/x
Ifo525BXzSHW7QasSSIQhoiIZoc6seIR4BISh+VGXYNAv9iCBiRJ7u9uOk99DPShp4Dr4WGk85AF
CAUMh4BxnCMeku6HURVseCe6FwFdCVeFTn/hmkdT/68Bw4CqCHHTAwGAOTszDy259UwcpitXxyZM
UThLDs6UCP70GuUe30kR+oRvYKon6yM2HA1pivqCc8Fg0J0lMtAEUVTb2YCKawoDo3HzCkupJcVe
rRHnEbv0kTQB6Xhlk5WwysUf2zeHNiG7DFPaKJG29k6oKzGNhsk1uGZSGrYHxDt/MqJzBVjmBTC9
UK/9jOBPwQiagewDXfd/AXqrtX75tTrPJirn/qzzlpcFXSw/w8jLl0ceaX4XcegA/YwA77DggxbL
rkV3jLZBrmErPT1u+BHhUxkfuXycPtZlp1usC0OZA/BySvaie90FwyB17Bv6pXKg3GTlAb80ewXC
cvf5M05c0jmwrrEookvCA5YrN3+JE5e4E5H/dLot4mxk3bSUtRhYy7xDNWBVKNjX58NazenH+UsY
1+UUm9MKwg14wcWNNOjkYowF6k7W2jAjlHoPXFBsOXzVnEtaGkpbiuPHT4lbijCwus7mW/a4XrJT
dI5dyVv0UUrt/DbBLPhDVw/I+oWO/rsHcY6Wfe1daqLcEz0WxIaKP2MeBFwQwx1aHDH5SA7lzotb
5l+Da/CoP+pRy2w/wH/aMAb7RHbwofU4wB8t2c651MgA8GiEgL5IKdSRg90dg8g/8Yj8UqP4V2qU
GmeP0jerhUPmLZQJi+hz9fgcfooYnht3j965L5NLNM3yqREcrzhMi5CYA4WITZzdj7syb3x1L+gY
HIgP4K7O9l6KIa4TzUPgyRqM3KoztwV+tnTAVixj29Xkt1uHnFei2+YbWRRlYHZduJZKTSCiIBFi
+pUWe0FP6BbPFN/mAgr/KTwd2OESpNRYhztyAcgU0cavYScIVtBFqwdsxxxOEZaBe30ygVZ5nJpH
1B1HX4m4IjzUC/RtG8Js0BsE7ku/C73bdN2p806DcKOO0YB6orw9Y0F9h7l/6ExD1AWFbrW+Fuml
hzQylmRnYZqtFe+p3efl6QzVjI4IH6sVXjkpu8HkTlOZY4uZ0BqvQwRsTx7Be3iF0y7xehkdtQhK
9zekEUqTEcawTZgUXu3DpGZV0xU4KPBAqQsmGoBA4d8s2mMVUpjSLwMSPBOC20ZHD7v3dcAaeBVx
51/dyH90o0HM16NrNr4rLa4/use+idfqm+1EkVehfZmcJhXiiZmxyGboW9b3o0NQaBfaEbxZGGTo
EabtU9doHmA1i6sPpsIzamywFCKIZv590BtRa5HOB/Ey1LZkHlV1UFSsnHs10KiTDaoKgtuPOSCv
3n61INE3OBSgrSshKF7voaqL7MW3o1yTBpWYPsktdDUVlQJduLu9N5gLHGIiDiYF67wErv8aiEtz
/mZKzdfnMPhGrfE0xq9pXtU6xMpTBRIaZ1BLkW7Q0VXpRNUIteWL3aJFu8mrAJJbx87LBX2P69vc
LukCiS/8k8pllIHgMiUQygnkPb6GKoIJZzRiEJoC0QMB8XZ784wGBC80DN4sePRwKTYIBha2n2tX
6215CAajUIpKitrG+YZaI0UcyZP8gOzXf8/ukcJc6afqH+qHumhBUu/Yt5gBmXcaVzeSO2BiBbIt
CS19EjorwcTR2j79fDeKejJUxBM8LsEVtaqpeVdt+4e2UiPdxX9fEj6SEiEgHv15vCeCH4Pr5Ern
h9WWVizdajyjSAuwWqsLrUtHUAJSoQBfIf/WffxCDYKdog46D/X7zoTnF+EhlVWsMDl7SP9ygW/y
Z1TYazjQmI1VQWBHMJ349Jc6aUsu4T1X16xqhtCV8DW6OwX0dPR/aGOIB0iL4gueEFp8O/mlS1A9
uYBwRcutndzngptMXMSdR9/mzKUg6kBxGrFrqR1s7JYWpIxBPqYB9gAtabgkQhPNqPrCrppSxkL8
YpwbXs3NVNPy90Z+a3ICv/rzZVuFP+J7GALTfJXiGlXbhQ3Pzc1Lr7/ccZRa7A5/oZWTEpysZFXY
rwBobjbPF5YNyEvB6QA3rYjyhQ5Xm1ElBV2O74ZQYg0UFhijQ09irzJD2mzfWdxjarVaa3ovxr6w
icM+o2Q3qvFqYgfLIt/USoM5mXzjvqfqzqvsTJqlc7E3mNSq4coc4AbO609QRHtJj33v0qkMEuyf
oqQvHFDxIaWSYryA63EhhD7BabIPUrrF0saKtEoPSUvmQCe4kIaeov5BdKiJgKj7crMLrkQAXii+
yNgQYua4gfIglhGsvlBJplJIADX+DupBzqc4TRGKLgIN4dhp6VFgSDZ5aJL3sCRU/rRi/otl5kDU
Qxr38gojFTyYjMiYUFTMt6h0yYW1C+TX7qQkwYN7BCQvQofuOYE2RUCibyvALOUhD/cdIX9CYWAL
ctTtgDhfIFKeGkPDULaqRC9VUERcopBKq1BmqIb7kBTHd3kTnOpWFp3+HDSSsIk1Rcikp+sc2cdI
kVYQx9ILWJGqiG82HHxjPG20ZcIYt5f/HKCwRuUJaFXKIt/Vw1waPu1bw9e60obS6vrfT+iEdFFp
/lb3berjjIXiwcXmmpPbWC6I17rgEcYSGi2Sjv5iuZSSsz64nkX6R8YPgKR0V0iKPh4RlkDHK6CG
k5mShKgdR1cjPzP22fgbpZstAVT5yBwFjWoQOrkNUCCiPrLhFK0/bW4NzhHsSRN9DcEIOkqwDlIh
0cncfoz8HbRdlBzAnFVYKiGa72KB2kXcKSlbsgySEPkICakd2vdhkbRE0JC0zasN9rsEQTbMDdO7
dedaXWQlCa+2Al07AmGKvVRMqJBA8VDNQz+m+6WPj/NX9MJpGoGGKJdgfZ2a6a7QWnVVIIB/rudw
UGAvbf6CPDAuVv+/XB3+aJcgaNbImNSqq3FkFQ0GBcgoBxLJQwDeozQjN7JCfwTPq5GqvQOxIOxV
fMjNIFIeycPpuLTwMpfrKPyahN59Uy4RdgQzn1emYEInokX1hype1M+0dhnDyQPSOX8b7UiaZwee
hwyDxTu2BwBVqrekTI/9vqfS62/FRd8LjW/hAGsffNGENIdlGHNDTkcWIsrBd5VppendmNgw3fLW
+bqnaKCVjFRjfr21V1kxKs9/S2Cqc202YI3alNpSX+OmXEV5iBLfLrkMmbAMVlnaDco5tbE+AVV5
bSythSU5jwZLEcSdNLQHrZ/6PY8iVN+j08iF6aKpWdxr2D55oS6v+olyxh8ZB/HMNth/eYDvQ5NV
6/XZx53V8+kNPGvcz9+hvxQdTSuR/IzVRdijY5cBFw9SMVQeDP23NeQGFbAKpPyaNAlZSFwpyXew
xOIUs9c4kg+SM5Q1mWr6/TKGX81yaZVrRAyREXLX6GcQkIvZgyfo6nuRT9CWVUCEPkX++Too2Uud
vIKWnAQn/ScOUTXDf1cPu8vG1Eq/073AHJjB94KLf6e7uwWE06IyWLyji9OZaGUJABPMkaeiOqka
l0fh3LfA2ge5hfaR32w5Rn20bLRO8Ovm8lNl5JemBEMxkc9TuZZCqnAQ7uL3BSpl5tMeMe2cO/SC
MQJaGEydYl++VlcSBAX9XK88v+PzNJpKA6qEZeu8BMspZf4EgHQ6Q7rTFOno/CCrstsVPYuKl8Ab
+UbAQp118XS0/F/2Grus3vVvHFwhX6MJVzDzCwHBVbeEliU1uT5ZRDehAKWsCAQftzHY7gQvKul9
g4J/p+RgTduCF0JfaCGQOcMDIWwACLOZG+xtujSC3eAQjOAxcv2BNzPwp91OAaz8E9liXhlRgJY7
Ku6SbtbJDfNhuiquytrIvig1orbZzK2UryldNBAPtX51/96aXETCP+UTtrrL3yxdg2i+GJvACt5s
tO8fSETpgZflkcXJbQa/vNUpjGC5lF1TJWkJb8IQ2K4RgORhtCLgbgBpEDNWzIY7p6tJ/6NnBGE9
rGNUeBItl/42rG91iTAJ1MQ2qlNqM5KrsiSKDvpscvuyHvybeZWzWIwsUQSG4CsQPEWF/K5BpouI
Q/BL8A6XgWUnOhYhNguRiWuazAxTD2xSGEEvhk/DREw+SRHDf7Qtrb1XW99xHXJ1LAcsCwG3Pkgx
hd6LZZsfnuwRVkyo1xLGKSoms/rFWSxmTI/RE/QqPVlT7hTPfY8FkVk+T7/T0GnZRuqBYIFfJucQ
HRyYEbweyYA2ux4JwIjx8tAg/ujRvcIwQOsIqoBE/4YSiNXrCHik9CyeB3kBB83Bs4Bhbz6DzOXy
6hJq/3FA7D5tOiMnYZrNqv8Zkt+jb/KCrMZH5GNWdciST1ZaxsgEBPMsqGC0VaCtpU4Bg/RNSRxc
kzw7yk9NJ8iUaYgNG+0hiT8zL4E+IZpHft7sOUkAgzT98yH8X+AoHQ3UhbViaTAdRejh/efzvn7v
llMG2B+eTR1drcbawiyrIzCSHpXhFyWRU0tnVMUoKHSNbdLQSoOUyOkrPldYI6+iONcYf72qPDG7
S5USkLscRoKjNetBzpRu6IUNBkmgDtegYTWpaKjSn2MvYDA9FSYEZamYahG9vPORJ8ySxxt8v8Ar
OgrZQkI9ZBmBVWk6EUuOrgeie+RUsMu6TLLmEj/RRVNIyVByUJRvume15chyS+lrVKvBDHA6omjW
4ru/X14nkc1dFclGNB79+v9ZRGUuVRs60Y8xhMIiWldXcfKDnFZ0RuU2rH+tVa3UfM3LcX1y51LJ
XY4ya3WSaKDLCo7UeS0n/NVX1plV2yL6SZdMctTqQcNfr5EGZBQeA+z4FzIk1PSznBnwJKFQJJXl
Vek8YcgDDeFbmhuORDxAoaDCkAK4slf1tWi4JP1T2HbVKRGTJtolxgBCn7d3eVykCCtQRqMvYBLu
dO7IQHWPwZsIDMtIbCP7pS/FSSo2rchZFC/hAl3GQOAOrfGd9jbdtAqnhlwm6fsdCTB2IRtO20Jp
PqwiHlCUGBj8bGs68ndHazSbvPiXP2WzUeD0+2JkIkVH76SocofWs13z1XJTYhsphdG2zFcFma7p
337KKGpquygY/T6AWl1zePNefTp/uJDKxU4/5GM7ES0yID9FFNJrVOz8bqU8is1zu7BUBn+lR0vY
m7CPLzj4AfBTzqVlqjCGLTtjRDw9lVqXyHJiBqIQU/iV7NzDZkonWoYw//JA5dVYNQ9/z/wy6FL8
ZxFEka1QMs6QnkoRR5V8pSpDYsvqS2rV96ZG2ukBBhg83RsXo+rGOWMyDSI4YeqiWvU/UqP6PZG2
fJ87m/0iitUEfEFFlGtIF3KTnq4/Ov94vCCxSlE0QXVPWm7oiXKpi0UA0E97vJHn++LrhKZ3Uiuk
P7u02DGtxDg79Dcgrg9P7oV11WynBPtK0xG3O+QW0toKwTLxavWQBrYXvSiveqVRaVz8DBT6xfmh
ZUWU+X2w+5omrdSV5v8GV18RCvzkcoGaVJV0r2QgLWsjbezvwdJUg7DcC5+QQY6EqaU5Vkw6adwH
muxRlUDTHaX7rJu+GNF4pfOyxs4jrLu7aA5/pdbfLJNrnsAL0VGtVAymB2CtSYnniwI9iWjKAeiX
ICUBSw+UX1WDl/3hEZCuyS0duTbCmK6TA3EaKz700E3MJ1TLl+X4BDtCZk0DsGpgv9KCgl2m/vOM
0xBHMxfJq7bL7RLdxBpBRUs/VcEdrb23pxp8aU2in7qyjhfP7QF3ti2glrsLt+FCIbVGQSe96zAe
38ax2sqRj+E7DaspwrsU4Mn5UT6iVE2EgP4wTbS7E2xPEEWKfyj+48NWzrni7MEbDy4i+Jf8z41K
zsrhV6WdueNVz9B/hR6qRatCd39sZvRFghjjMLkOwytdheor5B/6af4HsAVi0oPkD0zi5CCKY/VL
9OJVaGOEKzhe4cbkF2L0VVAjCBkGaToXShHILkBP+D7AwokNyTSFo+khQPKRLKqV6ZtWfnZPxVmh
ZTJ/zh/zw3S//szLv3HoHdev1D2iCHt3n/lf7hDybPf7/Wm5BfKumvPJ/6yihlF0TERy3k6t6Dx/
n7/n3fP36JiDtOzs0U5R83KRO/52LOL0VH+hCX31l0BZpfeLqS50oC+KPK6b+8bulX9qBK0rGkaz
ttFEiqMdtr7lE1U/YmqyeuzdSmB6pWCV82mKOSWI3rO66rXlqemokhIPVCepEuYHlk93MA8RAenI
Ja80PEFTl8kqksWGJHBxa81kI5dLEqrQ4O1ogL1CWKBxKjSGBxGBn6laTDGUMGCgGyBPADFAvK2T
SwoAp5eCE8DGFDqU0nblA0ulM2dHdYA9Ajok/P+shWwGvddo84qrp/qc3J+yLqEKgpyR++4JPNF6
/cc9nxNzCTLTO+uubojFFAAXXE3Yy5BP/YJKOLNlu31tgBwtN6HbvwXktULVlDWC6nm4OPqUWR0P
UJNdq2f50P9hLeVoleJsZTRKPF4EUd/R5lJbFdA4bw+m+mxhT0SteoCsY/fGKICiAik5Ng0E0qb/
0vIBZ8mBQrTZ5BYEZyp6URIrIIoghVwJcUFOmP7PsQ7SrpNiEV7pc74hvpDgCrkYDmyNWmhLqI/O
Vc9Q7UH9498U7ntsNopeeclCuBYHlGfHKtPQtwLCcgF8oQcWz6Ykjwsp0OerUCq3p5tDZzptwwhS
g1Aoyd7kBGGiYsFwuotVLpAKwUA3d10EwQ9iOX29gZ4jIFulpf/oREr4zr1gucSwAjGQPcvQHtsg
kGo30QtpJUBO9pt3KHQCVSCUGmLx68Pfg0oFtvfzW6Pxo77oENF/6nCeO/XmEFziDPGYvCPvGRD7
4OkzHZ0e3GJ91cijahTa1bCmYQpf8FMA8Bc4KHKYRGegdGjos450FwSrjzciCROyYNJL7jwDd4rr
nC+K/U0ty40Sc41/FIRqoVescA6EYkoKTMO+rvs3aNXNVxQaeVCwqc78AoiLn51z3Fh7csaqHpbr
D7/Uf+HkyXjywPnh33ikQexTMZ8tFGNKfRccHebYTCVbdSnQ1B+jFJ/RDCPWkXgiH8ZJFPpPDZXo
o9fuCoCX5qKgdloQpC+Ra0xIp5fROYeBulIOrRil/GWZWkv2R59+LgmekqdoHiPjEpkEJpdmeao+
0QwlR8JpPdgKVkOLQ9GpmqS0zpWZKCpFd5TlkBJ6aXWBrWujqoD+ry2OdJPUaknoCTFjCYTF2mfr
kr/RhPJ9S/ISUGMSL21hQTPpIJK0a3kGHbtoO9Ho3KpgeFkCnXcvpiD4e4NY8HEjbOO4nLrG77XH
qBvKLieJ9e1wUm+yEVxcx55G83OrMEmRTkM/lvbzvzJh/CgaHQf7gbV3zJ/3T3n52DvhZjWGWt8z
O2jI+BX0dn7LJIEHWOx1dHrNqbl3yxuaVBNoEtgQhjrYjoXxnZo7ux53yuzas4dA3y7dMbPm55g4
r197iV7XFlUDMqD75pO0CjdXThAizph5VxOUVPxCLxvE+Cu8JM62Nr8iULi7T489PCcTbOS4/6qb
ok70+GFgTgOBD+vzs2esmF23mZ6GiyJCnGUbuOM27dx/BuzsjIqFhyOoMmL36F6oqQOZhg2TNmE8
Cx2/aCbQj9G1J1cUiGtzhjiNwi3KJgzFqaBYtu8V+xlLDTf6Dt1C5p3G0U+8QLpz71Y354prWyh8
PjbJIPsj2iEMS0DJYVO+uEqnBUpAFIAIV+F92E6GNdsUO1T5jsyYLzBs+TkymT0DHYG7OX+Mq5z/
7bc6Rjoqc94FJ0mQH/KKKNvRyYOPQaOJEAHWoGuhsmc5l8z9oGxlOLffwhs9kiRxYiSdKwgvV3+z
qTXfr/dTi5aY+5RpVhYU9nszCicZbGjSu4D++zIMxfNwj9jRc3DAzKYBae6ArU0/dg1F4Xu9RKsH
6gOQoR60aHgvuuT1GrWRPDcoC9EUXHL2DFOF/cCU8I2Brgww8viF8kXMICxI191X355Qviu/Azvm
1r7X5vrR5yJontWePinuwNZIg9fGhqjOrcnoiXaOfwXSnN5jxg79u7eKs8fRLUzu69qo1GXkHsp+
/p6xFAjmHp1D4sYE4rPS4NSpIn5X66OIsHKy4Qke77wwCX+F+98WpwBBA2MuJn/YAb9nUQ2RGR+Q
JO4IduxBNGaaT49G6t7lx4ZDfkJvjzImtAMLLz896no2a52wfn77BFFEidV2isQSU/mQP0Cr5S8Z
pD2U1VIiLLqHyw5blriouE0ZIAO/GRoQXswOoqNrRW4SwTJyzb/VlF8UkRoHSWEpwIiemBOE2JI3
wEYZMdafEhov8NSs7oO7PUdfANUJ5BsT/2i2iGV57uWmuaVF9D7eiHa7Z0JSZiNYLp9++933GIdT
UAP+nuOh0IAVWMToDBCBxghCH89OyI0mxGVkQOq+d1xUYrjj7ri2LLe0oxbPk9fsTF6RrunYm5V8
WRfK+1X3dAp4FpI4t9BPbc+m6DRl40cc5ccNsc9gfWWfJm4Uwwx4vH/VEYpe3Xs3Httwim7zGOyf
vBUyef4e9I+XVv7x7FcPfgYVzsLGOaio7fG40GiY1/50kztz1j7IHbTNJHiOCzG3By3LkTVCPnFA
WP1ohj9vZEeRU0cWCLNJeowlw1lP0+XzB5Xy+QM2DSMIQvjrbgWGWaPi36Au2pvSTJo3mAdItLNi
5Fn0JtGPQQ88GT+5xMnjrJFnK2Ea2LXx+IPo6XWatC5zRN9u8/ObroNXzUl2xZFx8CuT+Pe1QB2o
ekF3LKhGvokgE9sarhDqjZn7RKpic/kt948bSueWC6FlgU04EIH0bxfnvCyyB65dUrz6ZWzMryy7
VGG6Gbp7In2SIQwuoTjcmPcg6nBjEPAmCmeGO91xE5zFHScD+Hjzq0Tg2zNsjaN6r9DLfIJ9M3WM
CSyGE28+Rde8ukc6/vaeiWAWlGb3+XSZVHhDZ/bJqNrVgMwFVYsbsSX1+G15+4FFP77Mj3GwDwNU
UO0l12W1Q5h+yZp72M57iZIpeq0vOEwE1Wentv0sXtW6AuzKrV59tQ6Udhs2HnSFRZOSaPh3maSb
88YYh5O0EQ/O/dWQ/p0SAdOuOjJ3x17KBkidS+wdSGBCl5ykymCOUEulgnve3YfW00FidIqww7v7
oPENTYXIQSxitcC5U5CpKfsiwTFpSli/iVTIHubRD0K+I0Yvl6SWgAhUTPdBpJmwNeotm9PsOrFo
GHwgq4VQ74DrWtY+duxVkMHeJ5DkmVw4apYH1yJ1Ag7M3NvVu0X9qI+PeJQmYaFjrYLaOagm3UK1
bVgdMkSOgvYJguS1OUEgaFmdRQvS0aD88C8oxyzSSlAr+0/UI17e+dauImlr1ou1pn1qrYpd5vXu
h/AZx8ZPNMFLrNacW2H3GaNI/4dECTHPffniglTIJu2GZTcfr7Ys2A1HQrvRAz9URyVysEeQz3K4
CYWzc6M1hpCAdSwpMRdeG/pStO71wr8MolFx8VyEzeL83ov7Se+y/dBr84v/rjLCqQQOeRhgzLjq
ZtV/0cdJHoCACE7ZtXq/q1GlU+txPyqL+98NvKQyJeM/lh1kL54H/02PXZGpoo1rJeAKvV+TlCtv
DWqVXwMZwVLrcIBMic+v2pMUDUysD7jc/LM4bkihYzfdHB9OkelZZdciO7noPC6Mqgy3pV3Vctkg
1VQKwnHiPQ7ojELQR/66HPuHTURxFk4WSVvBeS1twluSW8SksUmHXDJ0dJ4jv2LdneIdaRX/Q6yW
6lIjrxHzIVVwDMATfDXhPZ2K29sWM477YMgo+xDYDiOPOiOYXKmBNEvWLW/QlormqHgU58nugOeY
4zVMslGGTWH10FzaQfw+TMtzYLsxXv5BKlbs3Eb3PyajFLQCS7BZCQhmOJHs6lZpgLGd6sN5/612
tfltC3RyTxwGV2eT48uJCFxLHs6nStr5txqvqOveOrVSs2R3Htdm9do4DoyV97l5b5q7bkEBZjn4
1UV9gAZE6hs4PVI6VcQf9zga4rM6pfDgOmN45bC2KP9Y21J3NWDUyMSaXZAiPmpkWpkBQqPo4vCH
TtPnJi3JsOlvj01pG85OUzSKo/WFPTlGCYTA4MowK7ISaj9H18hhGZu0Bp1GZi372BiTng2zV11k
gxoKLkCpiMw/kf4FKSl2iLnA54ozffIm/L0PSzV3NWV4kT2tbXRQf9Wrj6Bh9hNuikU/HBUW9cuG
Jtri29szCzBDFdIlNmM8g4msVeuMZv2BOMk98z5vjYF7zSMILVjdXXRw4jlsme1hU9yCgRCJ7uPg
vgPAOY0R8pxnsAmY4ZEOS3+ECii69LmUh4ExvM2q51x9Z1LpWAPWVQxBh/xl/Vgff4qDGyhliVgP
5t7sAaIbeRzgsR5BcnwhJv5pAuhNeAdCJovvBBHLT70AFGMEVYLMsnND7en3jhwOSxOfyKHhT3ef
oTXErnGOpajNSkzpfyPxpuoC6Aqlf/xE6+0Tam8Yc0JeoqLVDhOEdlX6Z83SQfKX/VVRALyN4avN
Msyfh/WzvSdRTvuwrLJ1DOJgr/ByDaBjKGRRQGd2BnAQGiSKx6yDjt5tVbdpHmCKdNPaHndsnwIU
zCRYIW095TdkNNM7BUVO7u4lSBIBVgwuoR/TLDY7/6HSG+OV66XxE6p26cdAIB6tdqa6ZSyyZohi
Dvzwt4+3O0JWMzwb2z+13xrqiSbqce8+EFE6arfYLGlb/rYAxml6Hwrkz84VfXKwhYTMFUHzKHQ5
JHwtfiNh7S0RI40f9cP0XfVqQGtJwN0mUrygmB3UwmGp6qHZyzx16+xexnwzASB0LRrnEuoK+KFX
XE9efsXoYfDixcdGj6dBRab09Fn7QJR2UKRDozKh09581ffv+imuZ2WkP7m4XuXQyj6TPcAQzqnm
2rbHUMSUxruLh0ZxdEGF2g/Pgfnx7wArlDfR8Wtk6/sjsBAXtDqMcSF95LDoaMou9QMZ9wcYACKt
7aXV9hmVdMOPT1RS7BshV8MaXzdRxz7XC8eGabultcSc6MbmOhdl2M9LU/O6P+779peE3VrJ39PW
DQa5WM3K5A2Ulnc3Cll02aG6+gHCrXpP2JQx0lbN/dk3Ct4rbTwfXvhXaJsemrE8c+/egxWJ6tVN
yYHhRecZ23kWBxmNUkQ+LXttME3ddiKG/5yaCaHLJCujVFZ173Rx8owR2ya+osHrcb9jxB73HbPs
3amxMqT17jLMnkkq9OzRORYUIeRk9142je9jklN8KhNKDVCo9SHtVCFFrF/HTq08ND/9fUQTYTpM
VqPs0YmMlprELotPNsqixhvK2+JSLzM67ljP2lcERT/90ttlYGSFP4MK0k84xk0yC3kT+loo5lmN
5yIFMMxoQbAyF78FfvqhpmcS5legiUIYnFbWiGOdqZqcxrdKt4bIGbRo0kHYEttS5ziycOL4tuDY
vM4LP6RV72rnAUxhEbObQcFEMjK6NT77zr3mx9cBBrFW6mgVHHX+FSj+taYxRycQ0TmsL9kk7Li4
mTC39+zeq0Ftfr79gIOziNL1k+z9HSQngeRl/CGLruxXCs1z2K2+Z+jSE05ZJjpwuKINAHktaZA+
2J+GFTMivXmpbU5c7tW1/WF61qlVoD5J6n8OKrXem6QeXIBQ5rD+PFrI9duXumxRaci6qqZ1KBVV
rhwwB4L+790z8VcMlri2eS2r9nrxyYHux0Zy/SM1CU0vu/g24g7At7B2o2YRKC7x7WubWQDJ2cso
8/HCx/B4bXM399nBTVCAhWaatT92XWEGWxonbq7w9gFi2AkMDmpgJS9E1SprrJibgFZcBC91v/Iu
h58bBojKLOHxb3lUudBc+FhUBmYXDIELhswzMdy7V0O/7+mY9847JTpEGB61f7f8e5ym7dsVZ/JI
XSTGu/GV8BphSAIrxh4V+wYzM9CQo0gAgeNnVWwcP/Xn0WXcPYKtaCdS3Y7q5rF3RW7s700QUnWT
d7ew5h4ykh798HeL5QekD4Bvc1D2ySNg5pQoR9zLVMsJC/NDLwaWRzp/ePqfKgJkd0keVn8ry/Iv
untuQh0J5Yhr55G0yfwLMLGBuMh7NcYYKCXt1eYGGxmAHnXA+ioX78u6hyWvqjxQ5HfPZff9i4c9
eTVG0FCHgTAK4koRk9TJZvOSVKaZVwIOPjbyBcHlb31gssfNsl2/EwvA3YdGUPk9xQMSoQM0aZLu
57pqTYvQHNZW/wG9dHiCCG+5mIzb+LmFRbGpzkj9K/jJp7FemYPY9MxT6/GZYRAutQlm837xi1GJ
YIcQACkHEJBajQpBpZ1UlW9g/6tbI6qXrMarGEDzJ/k4ohdMSvgGJWXOMwqWkhTAe5ELhvXX75XT
grpBh/aFxUrdjB1kb6ykYUSdmC6QMorfbBjmdSLu6VFbhGNL2AR16FV0riHt3OaNCBdlcHLkaugX
KgGVrPgHPUV8FiqCaaFPgQHLzFxcXlWk1Y/eVds9HLtXijgr94aQwqp16jDY4nDxueUhHVq0QNeP
obv6OKSfqXhJrBFAhPCHsiFT4MvydWyAG9NRSfMWyHs/T4ipH21EB+lqyG5+oeZZcEGe4+cCTOpw
bpJ5JNSmsqhZOPvlolNG/frVNpmCSW9NP1oFFtXDHIxIGXGODEfFI8gqXu9EK/3SLUBq6oXem3vF
7y/Z+xbahIbRDvHUQ/QlX2YjxKhdmo+Ve4/qYCaPWbXg3sgehTG5Z9MxyMu5KGSs7O55uHsvLOQB
21ydy/a2CEnVAPRJ0p4+giteRvb/qD/fvgEktLTMZhFa6/gFBQaXMOCHDwJOZqbbeEHUzburqblm
4iDlQSSOAE8rnQSR927140W/lyZoBQYlZY7J2K62E6vOxOLX0UXv+rZJFitiMxhx6N6M9+MrM5/J
wdeFOeEQgnvYHcz87/vnnbn87rIrbBUdMuYhgz+TpV6RWo3VvSWedXCuxyZLE5jHfHoZujyLShWf
AtBZBuL3AaWnhJixzfxPggGmFFNo6dWsKQuNdCVM/CLZ6quV3zPWBzf63XqRRERuHBQjJyRPGV0R
Tau0krZtNcmHjpv3y2c1E469WI4YTuE0LSKikLlRQEeE4ufxM/YruSLma3YrONaQqPP6e+9EqKku
SAGPfunRLyCL/PS5jyc7uHArs2kEC+7aJOcmJopu3pDT/vTKb+8Eh81omugcWM1i7z6/MHJ4ZkGa
nr3/sByUhc1pkf0ANwR6R8y6K/exzKXhaQ5KgaeBGo7JiIYEOmSWRuh/moWPzxUhFyM7jVEgPLFk
mtdfwy8zupMCbmFgbS0i4yXOeDUgdGJOI2nayxWYwQQWFkzEqIkqUGaryCWu+Y8png8Ih6yh4hdz
nRvAlmu5dy/MJXlVhXuEub23z6U2YyROxZmdTEuIXi8uY3A5VGRJtis3xso3jm3brJc7z1KnSNxZ
CbsPEnZG2VTTzKlUvZDk6fDYPN9BeO0nmWdAJcBWArIz/ePVebzqHDmJa2lzOPWtl3MaRH/AJhYz
gLZWH2jkQqY9ebv0OAHrwbUIfRNfHPplksTLJXgAqpIfGl4KbYjZFURhP9kyjgLCeeHbdcBfEs7L
MzBK3WIP+VBSij1LF0XTknv+Ka+5LDGecnxBOwGoa1iKfkCRzWcjidpP9L9hQIAFlJzEIjmZkS88
AIBYvjUvhtfENA/kQGdD1kDB7pivAaaCEXmvWrBnbHHGKwBiEE+Kyy1kemo3LySMOSGH+zBccJ4i
BVZanEroJT9YWUHpTb7jV5Fi7YWWn1G7JtGmz+3Wfo1WRs/8gEc1QCpvj6ZMP0EpEvA1BKrXDNIh
QLMDBLk7qyWRfQECVysbkql/msREkA3SeowAFdpLeO/GdWKcu4XrsLTIUub3+QeQ0HvTYFkvAOJY
g3sO6M0dJ80gkyTzuYxPz1ahAqI5w68WGKijyYhVe1Ou1fkNQQLinShrrkBFbw55J3kSViUpdlkw
8cF/UfZJPPBMox/V+hUaLOH1UjUdhajt9IQNPO/+E8cVYPApmRxubSKk8N0Gp8XNxK/RbV8vpvXC
qXVd9dLziOUFeJO+ncoSXPFOpGc39giDMkQFBbdPQJxXs/4+75GwFyBIAzDo7Vbe/v3Y5JrFKJya
nfS2jcF9WZ01mvdWfSNu3Fc9Vtqh0j4ymxy78w4wXTwnui5u72D17lf23eQNR46SAZT7z0+MLnWx
lb775oWe9b2jEStosVodDpswke/EdmYc4KlsQLnnJEJ63yGHsBwzWRs0qkCgoQZBy/qlSaVj5adU
OoPT+HFzwpSr4EdbQCBFWqUe3hVqhb0U0HJws57g1hKwolPsfVDLf3ZqnSuVjy7BUTQG55ixM+Is
gI81IgN6MLIG8YfMIX54JZ4ZdnHyFh2JJLFg3RohhQctB+Ge6t5vxL8pXNE7hkswnCssJR8MFdO9
XK1BlIu/vLpy9oh/L53k7R6hWW+MdoSbYjrsvAD8tqLgfOMdqQtYi3fyA6512AFPH2dlgPUJN/AK
W4XIv5d0qxY63p6ZQcwCeMFx330GqBGlrfaUKzSL4vLzaF5Oy/MdgrBzNmZh6c98L4kO4rT+eI1O
Vca7+ES96BRXrb/YAJoBYL0ip0NcTZhRqHioGL8/XQJSi84MdiUTMyDiza3WEdy/95qWRcWAl0no
eHJNgqCgti0oWGMhUcuj2BAf1AhxXFNLKFcaGY4IknD3Pfssb39m95jTU1QaSFuE/ccX7IioKVIa
mScTqRnS6727mlJ56d/pQoLhCBJypUrCCGHqWkDojUcrJD1zqt1Lo4xefvBK3DuO6O/DcExIa90S
mndQOhLmoxnDco9geVeaGg/IcZWWzbodMrmjhuB/vcQWZMO3zpCbKJYeqbvD8DLrlg+hZJhyjt3k
Nz2tSUGzxRGYtcWYIYzENmaIS6dCRkFxeV4h+XYvK+6Mkzy8Iq7OWRmO2bSf7n6M/TyOExrIeqXR
p4eDNBfF6qDAEqDMRjPZB7W9p5pzCSgyu3Or/h9HZ7akKpaF4ScygkGmW5lxHtPjDaFmCggikzI8
fX1UREdHd3V1nUyFvdf6x4BLOvZKAA58Abdqwm4B02Q9pTuzf2k2v7gcycjjAB8Kj/IQck8Nsx5s
vgsJomE8iFCeIuVKKAztwSgAKQmE/+F5+ZlgL8FG6tKnhQKU7ZJdETRLpvqJ3uOIbQVU8v1/WvD0
Y8Fb8ceTUK+41RvV8e2JTJ33MJuBRZSnaA7GzjGbwI7zXQo+5BBQHtA3ypHBfEdnSrEkuqm6OQ9G
pe6EZiGTLRTbHONxY5cqrEYMMMiOcoO+BsIRkbapDk02HCq8b9hwg+lWeOGPyM4d/UX/r1qpryHW
iZl1TYKgWovnFuKASbd/cH7RSzaxW+q3wTEj7yV4KVFinBk0ljSU9KCn4IVHORdr7rtwGXPYHOjv
CvkkQ3g+3pIXu2lscYiReProuvmU2fepe/ym4zGLxqady/wk3C5A/PEhQThKE986pjVKIrBltEuM
7mAZpGEZ/8LNSRbsj+4lOyZ9+T4NvskR2SbZFCvBDZeD9V2E2xi0LfnRZu3jJJbE9AgeJ0zi9agV
AFsoxiFAbvwTkfKr1f1N2wMAILHMjLrbqUtRAZlQyozfH+gyvHDot9uJvgZerb8WZszU48XkoPo8
JogRJhQOMgcSaMk1lEQOjFume2wt48UhbanQAxRhsBwY14ZztPo86miZTOxXe9SBGyULzGPwB+nB
xMICpfICTZDApKuSar3upw+Er2Z2NFUhPsSkkM/VwtTrBQfD92yo4eyLMBicBpIwnwsILZJFwlTJ
1zjr1Bt/u96bBbWD5usU0RZCgkG++uCriDlMt0+K1tBjG2umuZijIHXGlrMve7ngchvBM0pLcY8d
axQWi7/lvFAs9bmm0o5VPr3pJnOyQoGXOhYCESQDJcLrwqpipqFVTt3iL/srsGGPfKEtkuMNKInE
a829kt+jfqYTccCZlraWJlpj/t1DDe1Xc4tQJTM6R1DFVybZ9lheUC1+7SknwaZhvx9RrG+zmpwy
VpcdUycB9dIGYtzYUViBkfIl2CrUyz8FXy+4EGgrOMK6/4CoZ5BO6vzzMPYfzZrqJkWI4ZZ3vmhs
gY7D6PwR/Cmg3475L4TJrp2Ig35KocSaS/U8jk1c+U3wpEz5e51M4cmFZaPdmKnLp/829i00fSos
GSKePgz09yy90IyODOy0XiAt7Cr/STsa6fBvTAeodV92NHi4PF7/Ksar8IeXNHk9+nT/qZgJj2LP
YjW+Hfz1p0SlwSnjbaUaKV/RjRhEwGLPfR8UFhBwKm6NGhbARarwVncD5Z3c3dfX4Nf6agLcsGwy
s2jcpg5iVJjQel5d04NQ+q8KBZY75d9bETx/pDClxI/585R9w3P2CSaVbZRe+j5JaPkAQ7KQao+i
c14v19DcsNLMFzBNjUcaxiHXri3W5ZznFldsk7jRI46PsnznThfcbR0wlzOEdP9S0YTEb9Go00Z5
+ZTBl6P0EtezFoTxY1Vn2FwoYNYurs86iG6k/aCZo9a0uY7oTJBcGYPU1CofAiZs5R7RBjIlX49v
qdbxElIzdj+/TiWk+dRhPzMqpkwV+V/iPskgzMIUmec/fQq0CLBixljC+RtIophPQIsO0mfd/lFw
Q5cJ2/pVO4l26WTQDc6UQIv5i0HMS9BgFkf5X00+o/y1eQk8pQXjDOKeA3jsKsvHdHZqBu8FlfYG
pS7SIzyBDE92L8FsDhR0jt7I9JEBWz1tEUcUaLpZSfvv1xNC8z1YdcICMmtaWyo8A30wlTglqRt3
bvM3QbTgPsTj9qI1gSa8t0SdvucZ/AHlAbOYZywMctF9L4yL8QcCb+X3YcNGm4i28VvQPSR5Zbvg
y4ADJ03wUEUE5xHsJd7BWBsweiTG/75oBySuVtuIbOaV5AGZjvcEU0HkJaLJJCgCwulg42YiAI75
Mtr0i3bqfePR1p7iyqgjKZ+t/fQTgMUyEcTLr2GqET8+gJYLPQfyOCtO2bUGU3VYoEz5OPlYMno4
G2Sc1JPCiirX2ECzRoiwgfc5DXsvun4e4r1acIo/7wTjEi3MqwSTqSBGxbZP89I5dcJbRHoS/+As
3sZ/rFYb1mE+cTVzpSVXBIQjUiHYgbGxaHyFOCQpVOWF4bCV2QsBjaLbd4IPKw4oEP2duKLJTJJf
t9lVoMUOMnJjHOs7f23i1pz5CCgIssj4nMycZxXEzxYWdO+Rk8YB/Za999SXN9VSY5IUXU1blH57
1gAcNy/+qJiygZl2UNb8omQXT3mTp48QwcdseHwf2Ulm+XPHx5EkyxGlN2NvAI0J+Sk6Li2nOVXI
AElsPZW/qdXVKFs8wNOS43gbjWZUzKlY+deiSrGBnds0q/H0CAcUYgRpQIFRqfkhWaM/NOaiO03P
xkWvIE4IR57sjF06zmP1QvqlVyj84UcVMTRuxaWB1jGAWwOvmWxVbhxkM/Ih2ihBbw0SdalOSeOD
CgSxBUGiurOdo91BavblJN5R9qpS9XevViMxwS/4dZN7Wvz7voJwLiKaX0/pAwkguoH7K5dID9JG
pV17+yyKS7VFxLBWea/+8W8cJnFrP3XSclC05R+rFe3XjcIpPlhb1qhtEnEa/RX1mQGAC3UcvMGy
GLn/z30ZB60FtboBhZ3q7EOr7plqJrp+YPyetbdGeF6dWfdQV4hTW6x87iuCJxeTsxiCEX4hf070
0LFi1KRI0BF6g+VFE8G9W9uvNHi31uvK6icBujs8uS+Z9owE6HJi6xeONi5rTVxA/IVTgl4gOfba
XRoXcRWrE+Utr7HeakKIxJ5ahR+uI+1er2AeiKn/Fai7ApMQRqH+RQrAMRDboW0i9RmH3GWa3Yv1
O8C98PhorGzUEqUPaTmESyOjJ5OdTXFkB86hkJDF1ifUjbwZj3EFttkO2YCMCRNyM/3lL43UTW8q
++FcDmM7DahB7srhUmWOIb9CY/MzG75w0VV5rLC0HyaipfVknIp8E000b6iBHqqlkUcQorxqBQ0j
IKLs95/qBNmGHoUkUpvflosPDb/2WtTBM1nJ6Imyp8WT19ELBXGGXUc0Bb5hKjezP3ijtty3uN2t
5y4/vfyjyPJ65Mwi+I254fo5qB/EASZHKNBoL66+zKzuZx3eOCJs5cjyB9Sy61GVfg5PfOXlHAFE
/XHeDYmEZIiGfO7UGWfL93MtrMJjHbwBz938rqPvHgNDRGPJWmzMALX5COml3o61SZJhctoUm4x9
wel+gevTFbg4fBnaEKYiONP7aMDtFvk/icLWW6rOuWRlIGAT7EVwB5WJWMqsyeRX/J2ovrxORbcY
QDcOwAd9YU6RICGEXOuhzQApuAWRe6Rrv2x2yRUMMcKqZCeJFwgXtohSsw4N4Lrh6t3s9YCGApBv
7r2bsNCaFRzQ4gMqN2s4+XCzW9n2zQV/j356wf6i5RBcVhU2l+LA8AtixK+ySnf8Jow1/GaGi9pv
3QHMQLIckKP/abv4ETEP814gOA7EbWoqdshQh9t/V/8x9lERhliWDhAi+/KxOjp6lKCkQz5rztg8
LARu5Bm1pUnBtXBlqxOM0ZyijJtBpdjgail8rPXs59Qqva5gP+k1xMXGeQ63nk/wfmogFAcqFAc7
LvwS5MiqNgSbf9wJyjmv8eo2+DytCij9aQ6779Oc4GlTvJxGmGsKD5wsB4MNW75BBP0oFHKFQbzB
fpNtYNF5N9boBtsrHzZ/JApQ74PV3G8qT72kD6Zu3Y5omBqjkZjdoS+mrnppOKeIkOmAsEZo6jOv
RYDKEz06GBq1pbB8X+KQ7q45bynl1x3Nc9DSuiuUfzHhlghBuIMhAQTHCCmlJX2BM6zwOROABlhT
TqlhoYpCsaz3NrStQqGg1fkfdYUo4Y19ygw3fDblVvGQMjNWMUZPhNUzQtkESG9PXxYSRpp/ayrE
0uMYGY5Gg4ttBKhsrG0cOVNj0Y5uhpfXoKgiftTSl8/f/JeON4THa0yOcPkIdugEonoaJnVLHQ7F
gKP3aPoAoAE9axVH4Xv4YJOgHqv6lSInTbw0/TGaufIjICKPxuTwCOuqyc5MjrLk6OoZtAkWhZJ7
ZQ3C3JqhI8AVSL89jEbFj5kTRR0oF3knX0TJG9hpXf4uFFhfYpnGDwDZREzlGS2k+V41o4vgK2RO
cB07oZMsStxaKI7by2dE4phnslOI4X7fR1a4n0LFIq4nV9/Skd1Bl1lUJcGGgVZ4gzorD0L5Tz51
kNW8QdGwj37VYl2pzut3epY4x/XVPxkk0M9YL9nedDQ8HJx2HjnfVeylZyQ+P4zGifVBu2NJNVXL
jAPY+9D+Jwf+Kyc1pN+m4XmmSBtH4j1+b6iWumcAnNmjQxLKlURQrAKnNtPAP+58k6xFiQF95YmM
kIGxFa8xpssfnZMGf6u+KiM7B1O4qoKDLCaaGVR1d5SL2wkCBwVUR5/42mqK/PZpGzwHwq/g13dq
xGBAr5oNTRX+ey3H8AW+anMSORpyQ1MJze+aA5A3Z2Qrhokp3avBnMlBsnk1tnR/9U5xwvvATsi9
hqni0O3qOz0A4t9AExN1ns4XJKul39aqieUXUN4jcpK+/hTPaa2YSu6XhDXt4UPetAgDRfPVDuSr
RftWcop6DxQ5QTtHpR9NL8N38+rM6ItOK/I/6f3N88Wr5LEq6HxAuC+Jfhi1jOp4ChS8jWgkflp4
C/LLRrRr4J9e5S7/VeZvU+jfE+YT8djMpa+dSE6XwlOqJq9xob7Nb0NtZDCh4zHy89ehzeYGRMWT
ueXM0XmsBIuDnI0m19HcgGzFviLMwo8lHMNTncjoCjYj7g8nzScq2RGohLRKAXoReeM67nxgmjrz
5Js2khDDrV+mAWs0mGY8hcF6nXqbfAYuWAd9DA/K5Tv+AS9PChKPbxUFULJVuWDiYJqdEs2MFbMD
2yjnSmJPOy9nmZtTJYpdxBjly7DTU0QYoKs0148QIJLiV5AeVZMgHepr7x8XkehYU2E1i2YdbuT5
Z0mwGDO2XZ4nTMI/Kd4LhwUfZkix0aLwK2laBIQ6yw/Avvou93ua92IzWXFdzViYg+kVDaSp3Uld
c1NYIdGBYFy0/F0R9RxvIvI+fxnIXcWvr5yZdebd/xN+SqVLM0oBSf0vkfbNYD8peeTj1q/MRsUL
Ryc19/w2cy5upB9gWhh3d8IY4pbtGePG10cNpGOLg2dR+Umg7mNr3FcPT4y9zb2rl8gJ0visAn7p
OMNZXDsaEHNhU18Zw+AKptu2wHgHJMtFh95ORiM+zjs8XrtxiHzN8Xb4HSPs7sNDNL2nwXffedot
/UtMnALnaiUHEtILK4deo8fY/D7yH/bVaKk3S80wORQaZg633GunEI8QWlvoj9NwNP5ir7FF4dAy
iLFw9ajxtMXkxNKRod27xyd5y4cifpxZkfvSZPbSF3JhT3KvDx9luNPKfaNzGt+f/a78IBuZSXpu
qrkTRXBaoK12orvDqgjpe+t6S6M9AjXk+EDyBq5jw8norpvLIgzOzyf9zT6o0Q4tiibw0DAOPhcV
+Ki2XhDNyglETfsEjDRcCyMfNdKNynxsHgE3ZaoGJ+VLEBtsSb3sKjpwXe3gUMuCHiMrvbInvoJh
wcUjyFgbxg+4t/kXkCNjNCsd7AYciDHqH4BuJzflXC85TbzY0f0cLIAv+jOrbg2bhqUfEnrXeFxB
m67NG+iTAXkEQKtooaFMOyW91SYezj+cRy9LBYId+nm2UdYiOQMY+lHwtaSGqCvEiNdkVf9gIV4g
99sKp5D1Brkh2ISZSg7MLY8YlH8nzD7/EvorAE6teMWP8Sec3ktjFfHEZJxsK+6mZUb93stVVl3A
bojuh7AHXuLxIMA1sKCDVgVEptjUkuflqeejcusTMgfOoQ2fa7OuSjudq1yElEeAiaATQdAjz6nr
dAH4K0SREs3PAkpowlISd3oaGvv9uU05hWH66lmI66a9xr905cFDdZNAkA+fYZ0h3IAm0M45itC+
PL0FWihGNOR5vH3Rm8TpsUlClMBvewBBp2MPm0MUjayPyzclRMsRW6sLomEXabPrlBfivaOBqlAl
C5XpsVpU0qkmu0xDnjzB2YpTVvlfa8paHwrb5/cHVLLmOS1d+Tl/qhtW9zqASBpWjXKXxIDNq1kq
x+lPQXFMbVbH6qJcU2l8V7jqJCjGbTx1ddIeNFNCHeWDEOCHR/dF4/fX43CF6iCMcS3s2wSwYuI3
q5bUXLR6q3yp7HuPm53k6LmCzvqknkuH+4/8l+gR7U8kdx7aLfat9+nNikku1pbk6d/nDjMvR5Lz
vfTMjD77Wb4o53DiHBbRlR75f6AdnAKPbIGojMZsr1qgucA0vUFMwviLwrzdTgN4hWQMGokP6Hw4
UjySuMz2BygdEtbN/rgL5ANQDo+RnbkIWNjRuDsHPkFhZUB9QbmhpbM4ppbJdXI31vqqug9A5hgQ
COVhKj5T4XGbLkuI/9X0kt4ih+WK3YuvYeoikSPUzu69cM5n4Vfn1xye8H1FkMxIyJOjLPhHQbVz
1PGUMknvdLS9rwOjCT/VBqckkf0o6nktzPRQ0n+DfDZQvHCTmsmB2hjwe8lGst2PWnlExKjnXz4X
GHP89nUEs2p+i7WIrFa78ajzOvl8St0BesjPD8yjE9QG6BcNJ9/TbEMmwfPf0xL556vmm75ZuGsK
KulPfR0TEI3aZ+RsDtON/rWBWAXFCk9PIASrAEczbAMTQbxtc0snby13DYqFdd2EN9aQ5tnM+Fnt
IR5TMGUVCGC/A942MnaeP1ANhVWncLp0TnFfvqmnyMxKfOCkKUWejCoMnhiKED83H17R7pbw4b1y
z4gXGhmzif8tLs82+OL/4FTTnz9VhLE6OwuX7l+CVUsAaSKm4ovi+OPwaL0LOwEg7Xds3/LEz+LT
uMTJHv9TYcBo1fPUwHhtcKnwbUnXdrCUFJ00uKijg+C3sLR+BHtyRAOgQToliivg/MIPKTlVH0hM
OuXbl8BWFaAUjECWQpwtVb503Qh8379hM8uOQLFxxGTgv/K/sjx9sj3kEywQ5Aq/H6Q5axQCSfAD
tG+Ihb3p05MYvhJ55omGqYE6UNJ3QQnSR6uUILbsWLBYx3PhG9TUq+OwrBE52zUSB/HapHTNI6BY
yCNafG+lE3qKF0tvRwrfuRUaU4XbUyjk9Lto1v8ijY6vDOJ1CPRdWU/P2BTkxXAgc/CAv6w7aK+t
0pm9RMZwhlqwcjPUVma+HOIgEhHcuBIkHGNRCYRAMlBkDvTwEiYKurYTLk8Q8wV0tZQuM2XDwi5u
JN2pvRx77WioQjO0LL3MBYro3RzEjcFqH52pEnh6WcCcz82GLGOrERUwwUlG8UCDdpqn8N/0x9BY
94HI+hHTlzlMV49whwkDDFX8lWGJswWU4NMUtu+3RVbCssCciRQG6PmzbfKFTJ4qAd3hXMPACWeW
4C4S7elnIzxjC8xQo7dKXSd48Qyn9yrtaRWQWTElyHeRSXyKaRGDUMHwRHCOcQQnjD0BtTfCENjA
ym/51wdi5jiVZhHvFPxyMlNCm2G/WMXzAfPTwaBSjdtWSRxtJW4lzjc0w1gSGvvF274QfODNLcpd
b/Lo3BZYBJjxGCKTdNNDsSILoQajrxctCimTB65eRGdoQqh89J1MjF/7e4y35Vq+6gL7timySb0C
OehgrIPwXK+lw8sHeJaxdQy2mCG/djQowGqrguUjN4AtJFMnWWFoYkh47uHscH+D2THnbtzJCqLx
9WdAtP98rKlTOurPF4/v+m3FBDSMA9vUiQOoUCy8c+BO2rpfDiBo55bSjL+Jqje3Cqa3cAeQcy53
8YGjddYyp+NZvynXGKXz+AeLq8Mw5/xLluDNlL1LXrg3XFQKy+HS0Cpt8bkIBzm3X/fw/DnAGiBB
tWsqsE5CY2t8W4Otey/odWV8pz4s9s9ZJvr6vSfvA3Ib7xlCeNLYkEMwyGaEa7dr5VQgtrgk371W
OBlC+8zSOJ/otTdgor+W+tPum9QizkXffQSLz19naZ3zUQ8Yg6pdXLgNvSKFNVymmLDtIlCl2RQ1
wJ7P+7nKdzWyCMRef9QtQNfP9GX4BxDf/ILMwoI+EGgemCUQPcNvYYDAbsjLjg3rjw9ZBWDu3Mm/
3H6ugOj/OhLLW6yzlEV2Los/F9N5xImfCGMYCc8lXNpaJErn+H1M3DyojsIYhM4Dkl1noSeAr8Oi
n9Lz24ms6WXiEVP3sqYgdBO6xT/0OcoWUlvsBOk8Wys/7a49oeZbqceIOIjCT06IHqkSwkwLsfYq
zcpnXr6GJE5nG8Z9D2AZhGBUT02ZzTig4PpQuFynD0Zh/ijuyeiKrZCXjz4jMrGKcUGZ3MvVy5hn
v6jiBrxaKu5IO2NM44HE3eW9d9ESte1S3sXXMQqJyy+jtw7+kh+Z1avetT1FEKlgCbdPPdqmvwgw
MXVHu3TX8HMbHn9K80HHar75fv9Vfy+As9Tmb0ahgwRYbn2dOuvQkouZ4Q3L9z4chV+Wev5eB9mt
18wC9TqkoRlD2MR7/YC3q0+/BLrg1uP6SWvznR7Q9EMLdJuYqBd9J6yGMzYlAQ4HIRoWCBj9zzU+
SEvtF4WtfuOs1lKfV4aP6DiswnWITCj1PnAsQbX6XwqECeIzTxRf+1ejEMC245YqCcqVk+xrXv/O
xCzRexq9N5pZXL6Rr40QOHwRXyO0z9b4+7ROdSwVd/gH2yhw3PC/HYZPEG4lUn2rYMKIufuYwx3l
xPQiH1ouLh9u15j9XwyOwHst/bSVzdE8/rxAVnQ7e+KSMzNDuTPdirr/tttbejY4VKA4jxB87XrK
DsONUpAYO0pwmRHsjuUiKmYvnDYz+aR1M/WWIl679AtelUhY9D7QN49zYwrqspfsXuFgnivifMLd
K05XBmW7w5mba7rKxFMu70LVQkAA2fGGC650jxuW8YRUnJSJgXd+shRHBDX/BKPrrv8hgW3RHt8F
MnQynIgNEfh2iCx7cOQD1on4ez470MQoC1DcgSw+ld3nveGD6XinOTjJSt1Ui8Ka/EY/We9UdwE4
g0l6z1isHEaQGZSS8z22YNmxUGAy6h+G5qPkHOkF3CefAJlfuQUZEN5m9m8Kx6xnLldcNsM3O2Wz
r7EYobkYTJDcot9raOgSFpSIkbRGjnpABA5OIXKWIiSZ2lgXotrpi9WTE4XKi3m/LzKf0xB0Ld1n
xMUyVlRAixYOJkDUPrdHTradsy8Ytn4zNu8fMDDuDJR9HxOeI669Sb9RxS3ASm64ZRY8WfmZgV7L
L0kv/+OMzRnpDdxHZuKpFTzIFdwg6NVzucLIPc6TI2762vXCEpEIkNDLROoodRYQ54jrHgBcUPqE
6hzlLXJNNMFRIBWOTjLcmBrLCIBvK2XpmmH5ZyuCPJIe+HQGYq/xJw8rZir+r/o17N3JxGSGLREw
xQFgl+YwAOTkUHBjUD3BDb4tT6A7Ok4n+keh5ur7t7bic+1iN6wOr+763SB3baFQIQkAAuH/Txn+
MP/NWUfWCQ9stohQhqMu/kHrhJ+DLxL2jITl3XdBV92K5Tu/oxMB3dGvGlwHQPF71Q0rrtGqmFUs
+lcG/PC33zQ/xZ7FGBgGqfGL8MynhaB4lFrAA8Lr1OaXYC6MH1toWONROl8i7yYkku4jXAAc4NWW
ca5dN6fCjhjr+QfxOOnFkUQG3HCttIrQ1qdWe8Td3UYOPazHUoNoiwqTJX9K/C4rzAmTwrRDFIyH
8djyLoKANWYaZPsXvYwWFZnoYJ96wEdUrNFhvY+sELv2HK6ZHd5nLVD5ELYoUmAfqn/o5mo8e7NX
ajesNsbP9DiQLFf4U7v9404vkQoa1/BfJ3IKoF1C70t2Mu8vfHGhu0gokxPfFEoaVtyixVwcPn2Y
tAQeiYkmdLJ/oeDJygnTAl8DVrpvs4w4+LjQ2bo5Cd8+D8BnGTtqHHR7tLYJC2za7MNdczeaQCwh
ANY15Q/i/o2+dlafvhwVu+863UEh+kCKPUSBBwpTX4UlOqgAhdOO/gCINbv8+z+LJb5HpF7xu8ab
+A8dnp+s3ogduPutdF6tSdgzv+PaBjnGg/ECgx19S+Xo2edBgrGr7mVDFVgCJKZjZne/PyKPHwjL
KinQUNpRe1QDfqcG5SipFySXE3Ik7WJjVj6qBVIAoroQck9Fk+O9q33AIYNyAKCpaMl2SQ7ceJ5V
96a2n4dIdfjhyzQYD0jUDyUFvkQGtAzHM9Iq7f5EAsm+PnHr8abTFgH9w9n1mXFYgk7d2Er3za8x
ToFhayqreCWQp0fCA5rBW/g94AfFcgfEBhCOcseP15hJBB3LE49TeBIwfOIlmfPs4AjgIcfmCDOz
QhglT9wP62AyR27PcYglUVh2stcUQcijO2EJT0+8yG/Zee7lykQSBb3CP6R7U+4aMqUIG7zF8Umj
XyHc22gI/rqV+CL6jc9xNsIg3YWbiOGRNCEq4u5pOxuIEtEWOtGSX7ys/FWhc/SFvs8oc9u9e1fC
icKqnJc0q29e2/GUJjeUVzI2B6f0yFmxsGjBvs15UyuvP3OzwM6vmM2X8g3MEcJyRpUK4wRUitO5
xbjaktzPBxQu+jP71OgBcWp/XBBMXu1jjKQK8GApB5Xd6bikJn8iWOlDHMmRAZ+Kj997+BHQwDJS
8cl897y+nPHDrL4YHs+NCVjPd8fuHKCNRfGWU7NC78OZDCmyClX6FmrYH8wgrnAOgW7Mr91cBpxD
K8HL/ph1Bfpo4iXNDXbiv2lUVedv8Ik1jzggXXMyHuKyumaeFnSPYqW11nvz4STF3cd6o3v8Ki01
6PXibT0HcxKE6/ogPxqTwV9afIs5S5Qpkfl1q4JkbRz6udaZ5e/7ZSpbHXAbZ1Jn60RdZmbqs4lU
mEFJZ0JGWnvSXZuwrKChaZ0JRXzjVsvKxZOW4OOKLSb8dqGdkn/8kBhbIivV1+iaPp3TBSr1te+f
b2UaAo/8uf760XDWKrMBZdadb+mqxbENHwpRoFzJaCkLW9kNsi/kkNkSz2sUVCXOZlzTxqEbdm1c
oWmbiWyRvaW2oxdAUVwMb5VwK40T/0Gs0d7AQ5BvCxID8qkmv2XvGtM11YKf1pOE2tSYLtWL+v0n
8sKl1shLEuRoY8GvUBCB0GJw1V83sPJ0+/K6L18rPOYEPFcfMEFw7zkjkFM4YXXJ9tHLz1Mz/KfJ
fqG4xeucXET89BqTTfUj36Q/rsSnps1i1DIS7b7sy+poIMzyczPBEYITxclQGqTrHo2xdCQDAAP8
4CtzQOnud3LDk/9+7+rY+wJm4USOvUm70Yzth+fMDHmzDIYitToO7M66lYCOKVaMwmAkSmj9Glzx
UKMKL7GX29AtQN7MP+H2lC+zc8wk/F4BkZALu2dem46WzS95Y6SYSpR5o9m1ywtcxK5avDjAqwV7
yR7PxQBWNjjFGR63h+b8/Ou4i5JAQ43B4TLlyzHlC1pEYjqnv9P1609RcUxj0pgpDXec5PDTsTro
sKpmNkrVC05PwJxpbr1RgNk5r2kVvDufa5+/Jp3ixP0MLsBYZ3gogwmPQ2AjbxSSXsGKB8zkI8Vj
SDaNMxTs4I4haIcBpXU1pAA6dfXpi0mB+QZrJPV25OZAgqN8QbFbbvhRoE7/vXBz79vLd2APJCEX
YBNbMia05bc+lLzmxLK0EIS5FQYR4xyzaSU4UEpIS2QuEcnqGhKC3O/zODHWDKwobLDn4gSLVjV5
y3+xD1Pz/mH5KtoxycfYAKQpDhMN8JqMCGhCdKXzCbBFqX9EBZOzSQZ0Nm8dODLvvQCFh2o68dj+
dYfqRrqFZtf8rCt4sHk2ZwlSF7HzzSx5ywALxXrH19Y6rzews+GCJm9rK/SR5zw0E2KsN0YPH3ce
y9Mm+qOEHv+L326SyqJ/3leqGQqT9fdUOnIgbDixyC3XNpPtQnOLGc1Ybye1vi58NBaJBWBMTvcQ
j3e7eHfuU3eIZhGn8+IG2dPcQjhaWXcQqxso29+tZ0hHxq7RTr/k1ezZC/XONUo313AfcrpywpOc
+0dk07Dt297CgN8usQBBafKAw0p2e0Mqx/QjPKjxvj9m954IruYkKgsNFu29nSQoKm0VAn300qzf
sJElm2CMxlQ5PJn6GAxjE/R9wRNrtyeD/Gv9mlyaX0jZdLRPG7fpFgELp3KQ7usKjm6gLlpc8g69
acDAroWlEC097py74Ux23MuDz32J8kO5jylHGr0AylnBcU4e6gVrEn0vD5blfFkF437IlsQKvR+x
hzqY7tQlPts5q8mmf7DXf39bIrKkv3QHrf4CRVbmrz+4yXm6FLjl0RK8rS4wVtzIUEPjm8pyW++o
hIbswwm3e/N/7ZfDKGJkdnDDLToEWohO6+Lt1efveKyz/z2Yif9xI51an6/OeoevZdTlO43KsHO6
UGQe0Peune5FlfAokFusjpKDTRJPRaov2o4oMzfbp4gLZUCx1I0FS1J+yu7wxR1IVUP95aXD7qgu
FWq6uRdd+dYDeHoY9WQiDCRj0ce+FPl8l898ybcf2bI+voEchCjMQvDLfBYi14pnLSbZ/t8kdKt9
eCI7I83vb43QJzJzNgSCxR8f82D3y0GIQ7qnqwnpGmUtdg0jTjYmIyCtMl9pIzOloanLG49/V2qX
1DhmvSy/ZMiEYpcjZ0JMDDM5EZ0q7lfASm9oDgpHcrvKJkAs01v2jwkYJnA8s9AdLz5bY86P11kZ
F+sTbZWTpVfEuDl51N9zwguinpJR8MC4S+zDGAZBpKzqtKozDSSNBCRbn6wgOdRkyVrzRk1JYoNZ
71R0NY0NSD+6AQjLIMCb7evF0GBGFV8oFEFueDFi49p54tCZ3ASkKMz8gwzDg7zoNd2+RF/AH2Pl
CtQrsk9GPUg8mYkFNyOv8EAWwf2bcUrhY5xKaEVVhwCq3B/U3ycpe+Pxh5gel5Cwqk8KokWB+Ast
QY5UuB+ehg/BCcjqCvQA4C1gaCWog4JiuoqceHBQfPTOVNF/sI8IYuNq8iPteYdQ2LPulzzPRElo
HAi1l0Wjw0MI91X/I8m9+wUPZbqeKDukiaPlOn8QzcOkinZTlQ4NocAYUpqKhESv+yC7e/qfaPkm
OJfXjyPoN3//E6R/H/T2+RpPACt4I8DxKJ1P7qyxrlFPn2EEGOCe2i1BsV1zoaj5JqwXH4Lao934
Kh+frL65MZqtk3ye5L+ATRPBCadLRJ3IbJkx82WXWgsDCIIIAmknwn25gI5xEK6O4Vq40Q2bBxlq
aWQdRLa4+YojGb0E7XdPgtDy09cFTkeNTgo69OVjEug33qpiWzISljqjnByUFv9lj3b5MFqEKDCM
d7CLo0KFhszPvHEARZlxkRm26LmNAKhsAne7bm/RWcBZh7/vy5+fPvg1n3bEP8XYcJXBEEF1r/6j
6cy6FNWWIPyLXItBRV6ZERTE2ReWUyEqKooi/Pr7bfvcw6nqrmonYA+ZkRGRSnCdX5b8033KG/dm
7+A0+c7Pm1dKcHo95ot2mto5+4IPou/TYSPCDfKYJ2llqUnPBUurjZcB9+IRXIX/EEEyZuoTJGJf
cMt2mXr6uAc7vm/RJNChyxtgIrafMZKknykD0qFygrSFW4FI5rMHPyP+YoQGrYWm7YlHKCEEMqFR
FqDeZd9D7otiBRWhew1IEip4WtqIsNGnOqkb3S1bZunWySnqb0t4LhJ0iPfoiuV6OtlhjVAdoGyQ
KFSHEzwisqrxdUoJW4+4tWR8C23friC35dtqjcufFqFgvGx6fkV2+/PZA05BdXSy8K/6uySdiFDm
8vd8eXLmArgJWxO47uiH6OoB4E7kXLKV1+75cAkKV4kLPhpVUKgfJBafHWwREgnq6ahkrvHbvZs6
3RZpozQk++ucnX58thrgcsmC6N8LiwlVw/76g2djPqd3A5QYylVQG/FquRFUQNGAloDV+AJExYFU
SwUA+rUeAsLARln0wItgydzR8wkWDIIIwLFMHiHPHT/8EzIUs7e+QsFgvxBYL+5lUGxg1QkPIdgO
BCzZ9hrLM17mE+P9Zykw7TbYhSH1otfNaVpF+ooVUsGAXZi0ivwI0qeCc47g+JR/zV+GdXKxeDrA
tR3k5ckPwB6Wu9uoPjnv3W2PbudG+RtBPHebsgX7qTJHKG7Cr+svUr8f5hOJZojhmZGuwQfkKlMt
Io2saAl6d9KPTcz2WcL1cYqS+ouD0QNkpa6hL7nYaNEgrG9ERz4qbvYbb1l619V/NVgV+O1SfwMZ
1AGgHGtFCBUVv0kXVfSZtomdpB6nEy2SD2T2SEcJMFT/skAFy6YFlWGDFBXdFJdKMH4gDYg/Ve/h
PGNeZSjRoJedS2rddkZ8QDSJFQo3UWnWJAQ4UeGx9HaQIhE4IyZta8qMtf+5ROybhYCQ7Mcp0E5u
evXk1pEW+B803dkJk9W35L1bu+nDMus5HQnbm5s7uC4lyT830+51SrAqaau8mOLjwlRDU6J/oBmH
RTYCdjvNcJ3ERxJYT5H8i+TdEWNLeAhsKwWDG0fvjHhZFcEpdk2Fo57R63hZIMnuFYIA1VnUqACM
pxF7+/MRPWTjST4PptUOcQwadMfNI1T6ca+0yXAQ9RUJGMk7Ae5EWYYPetN1EBe6luKiElXOw5sK
go2UTZncEP7jGAC0QRMJ9ktiQlrJDmylXmcYlX9g3xnVgKQMk638YuObGUKX1zQ/B1Xp7iXYi+ek
LYevcv7SF+/z+E5YUoweiNUVt7qEWoq5n4vE7dvbdcqVVk/77L5IrDojwonr2anqRVHPntdV04MP
PGnQEnjYX8GvY+tjgQhqApcHYA8VUudFEsdIKftBtyZdMe/J+YPAlaqk1cHEqTcCt4DQpNPAq7Ie
/B1bJ4/ynt7z82oOlfsBzMg9wJjzMaJG9Ry4XRmlegLF4raSp/J0MFf7cAWtRvFvA79R3Fyym8p5
ogwt+WS3Ohy87eqBBxT+gJDRXsbtMsfD+P0zgvs4+stsxjjYDhsqQrXVCp8T47omb7qgECQK/9j6
r6J1Z8Ht2g9Mo2njQlW+62MWp+bOC96KsBcB94Mpu3+Vpv70TrpL7KxsMf7ACrGTgBadd+JcKV4P
ePkTSY/so4gg4QTKQW/TSrVRwFB50QkRzL1/8ShRsWjjLwBtErspIijgsGMbnKfE5oUnSsMYB2r2
FbNHaEg9s9XsWjPTzYndkJwcnjbEAViZqFn5QLDyoCmSaqU0vaC/FG1eTPzM8DHps+/QThMRL3By
ZjwgF8NbwZEE+97CvzaJRn+fyQnHpJcN7EHStzq/ZxnGmjeYNPkQisffZVZRKrx4DfSvBQHeo6HI
AXLbKnaLTcHFqioTY2gWifRr51sqOpwh/Ecqa7Jk+enDYXZwGQlx38IZzalwetEXkoKXgI2Z7nV8
oU1x4z9r/O/GmYKpi39N8aJCRoA1K7GeRB43EKRAzDIpAZDUIQ+n8ocwEUUkHC7Z7U0vXVeDLK0n
H+BS6uczHkrgWl890lyckTG+lnQKBrwld5Oljo0PUyTsywfb755LSc1R3wOUwBUDO8bcFmU2TWqJ
KmsNfboYrAxZvECx3x4Ig10diRE43O5L3cPtJU96Bds6vTPgJuHoUm2blfqXrrpdfJcNas8ARuQQ
vSFsWKmeAMGDcD56EV4U1xRG+Ii9/H7ytHTNqCDO7FB82MJCvRW0RrkuCtXRsD9uJ30I5TJWkhPi
3D5GAeX6g581oYWAsnuJSg+Jq5DE4LNAfAqHX33ZGtkTfZpfDoEml+WSIm00SyxFWeIYKvW4j5Cb
GArTM4NkhEyERqOznKy1ecwvT6hCFIya4ZMgR5+dP2yRLE93MyhY0qpP3P/O6lSHzzuqLus2ZXip
QEVh74MPTnDG3BxCCz417YgFGUsGFaKFfo/6tOP40OvxG8D5P91+Jt40H/5M5Mr8NHG7alfFfXF9
+iSgrw07WvfukGt+pwo0LJ2MyrxslGPn7hFHQD7rmdiZyBfzPc652NTGbi9cqABdCHL1T6CmAoZx
c9hbufOZPyGbv60yJbQi84UX/L57FVQM7aABnkoT5pi0IJu6j1hpRWs2SuiEkEdZdryvspRhs/SZ
kHM2F2TCA93ulJSBcCsa6l6Ba+VsIK11vydcCU7rLwXJC6YVQu+PQv9cTnEXVHEeApjpMsv5Z/hq
iEBrGLef0eUPgfJZiu/FNCP9/jtVViYPq47b7VuIIhCtwlgEAlx1sCyFc/dxKV68KODQbJWVqQ/X
uLPsf6IrIqD79ozXMlOnWF9TT8NbIDUz9EK6Q6Wz+1y+mv33PB483HOFRAlaw6JkLRGOSyiJI9aL
N+QysqGJShyG4rkdl5Sg4IKkHoYSDcxWLAZ6+Jkj+CLkIxw41COggjOudNHp49S4pb49/FtYj6qu
D8dDWTR/CDz1UAP7ls3uiQXdgnxFo7iXB60Hy1XspRTn5fVp1FCZeGk83i7kOzh8vSWE4vCR+9Xy
mwvNsnJ8M2PHL6QwWKjhN3M3CYdOSA2mzZYx8Lw4RNoYjyD6ZfCddKeWQ9bCPh5370lerQmY2ofb
GeVU53M57oF2pdseccNefprAAS8ayMyJpOE49R8EHJV5Liyo/2d8lC6ODuzH9aSpxLKafqkV6OuX
Fr40dCOjEjjhETMtmhcuIxaM32IgKu+p5uLtcwNLeFtKu3qzEiIYT9GrmI/G/kJ9MvSysHJIMNkR
mz1Wzj4lJkILYj6A1tzh42T4qIIyci8weIWpdyGGJsBtwSbyYQS3l0RfttKOXcKx4H/cvTNkdd6r
2RRnf5CNzjBNS5NalPwYKtRESZZwSSdcO4fQDxfwZNov+gS41vF1RwwATc4t6CCfOrCvmWXdftzv
xRRmPksKEpDBP7OUunQbv4h0VUMHlqxAArYEimAUYNVvS0+DCzqo9j6k+sEeMPtgB315boBbut/Z
WbU7uxa4HYUK43oge1JDmWnbvdnvxTkmZX5owkfgpa4VnU6CTzXEAAB9W3n2Bvh4p0OJvBU7C+vm
Q+DNJdoYWYPcfKzLDSU7KHYV0zINCgytXq4iWyem1slqOyFyjVfHKa4MxWEL/UjZlcf3J+q/b8Zp
j9XotzIzDE8GIsw4YLQkaTfE8QId20pkqs/FncXipc5gpn4IRtn8hCgHlXJESDygJVuDRhrlrF2e
ki8qxdRseuaRiEE5uy2eoYwJ/eM8Ht6zFGyTISneYELopjD/oILrgoMYDrCD6sWfNilQG1w+0CQM
Kbpqliq7EnK4C5PETiketHptNHRtU/0WHXiv8DEROLxYfPOQmka/cd7o0no3t68bp22jD6HAVwWa
ZMPeytjzlOY6v4RFYdbWY0Fs6c6f5ml8TAiXQVrVDaP423Uu+uHThbsxYSJ6jAUje8N89qUpa7SF
7Va6fLDtjKSpzCZRkKfOWPcQU7+s84IyDh044CJG1KQ2+IFDz+866rwflFE156NYOGsapOxGZnZp
RY8U1VDtriMDBlxt1kzoVADcFK5Y+WxaGfSTJ+EWWO7Lf/sDB6+rkcwjqBu/Dhc0spReBPIQfUev
GYhgE96drjdYXod9sqsXXhBR52KpELzoBSIOycHwwUeCAuGL5IrrUPjt8OIPpqr7dlJP3VBTgjYb
isZg+Lk9Ud/A/zdVs7XrEMX8mCDcfoyRPIbPcRHrQ9Ff7DTGKMxjrtFVri8tqZboGYDd6Hv28zB1
Mr/F/kUG6KejoTiuASq6j2bk2RB+eg/sH+ZOdyqtiBbu8VV2s1k6vW0H02cn1lKbgENT3YyGX+qY
zbCPGAXXmC7ziICkeK+pRr4f8y4tQPCJYcsBiS7xCrgZvQ8tsCPHOdKy2ogNdw1SaDNKLODToX1e
PDw86fQGKw0D13NgRVy/DAp06f6z6MGeq6Gae+/Ze5avs/V3/B2/IuEsdN2c7cp9xaijEHid4PEo
iCvAYreATqH2J9HE7B5qMOXToZzGoPxd2sjR4+4zaxt0Z0Kp9cQL+gUx1vnkUfEZQeXFhbiJ9M3z
DxnVc6uTg0JVGsOarLbPpFh3wyppZnfWR+pYxiWCK+jDID88E4h3+zsxIztsHnbm+vZ5Rd2LqpVu
mOr4ykzhKt2SuoreX/ZWvETwZUA6Tzx+Wbxem+sZgA9pOVMXhkNP+L3JFGpjtrOmEYjwACfdgaVg
X1W4TeOnqlu/CTQixMYsjIpXtNhhhdfLWKK5MFAXZoMpMuJh5xufO85XOcDUv0P0aiI2W9BL7b2q
O7Z6j7IrRjrP9e20faCEZPMPzxHKBcnsZlBMH+G3FBaS6IN14EIE1tkW/Kr6ulpI2es2YxlSEM10
vPvx0/OJWbvKsoL6gOOLqmxVWg5dE3xAMu/h9aMMJpdHbZUAnv4UDisJkViZz54YTezy+NNdSqlV
9N0ziamKxZ575lY+jbwz7L1UwUZVO2Glx90Cv0hHKyCPDymO5AO7+LB19UeKEqQKPEEEkzCqFBf3
kFZl05hJ0FS/Kb5dNA1QQvwyUA/QCueN2UEiD0ad3Opv0E8Ts9JUYnAnkEegx24HZzVG0gxYde1C
sT2UWPcVnekVTggbebktSMjbKc4zWrmiHpXCGaN8TIiIUrcZaiVkn9rUHks2Y/an1yPsfycDykUN
kL50CbKvd1boz9bbXqUQE5IU86qHBvcR1CRv9y/i0qLnNhMMEyCEsKD3AYRUT1a3VQXDNChpCExg
CcSLJS6Z/MfGBJyeE6+LTSZP7N0SsdZpjdid2iiO+6Dx4G6a1+8HJKu6HEv5qD9Ah0Ud37nWgJZk
rkKqYZ7p61V6aekg8tXq5Ygwn6uj02m4Ahd3ETGotpqvr9StL5GK+rNKLTJlnFGMglyI06ZsrNRe
BVqc96yrNnxSrintlFi6HpcQ7foO9t3yy5Y6dvuIOuCcoOYE6ur+uwJFSf/wvCe41fcnbPtPM2Hk
uwU+I0nqOYh678g1BnbPUkayn/9hV+fzoUVv2F9vKTRI9GBkU7G6Vu4iSnbSmfpLAjoBAPwQnVRM
H1Wa9EL2RbEqlBGMuwPyI8xfQFD6kosDTn7B9NHt6MMWrwooQgCQQ+zycRTpaJTmnTMOzjr+bpDl
cPyyCpQEGEsBKtIO17svO/iPPNHKdfw73c9QA2Bocl82Z1PxlJAtc9vVg/eydVJfOB994/6YJ/bW
qt+3O2Htdfwy6I+xgnObAPcHKiVI1YLuWD1IiRqLxiENyCgmGCGmsFeMZ5Rhf9IMadgk7MW0IA+e
M1hdi9f2QSWQII4CP+geOIleGdKRaw3ESf3iiiwYzylCn8bGeZazJw/AcOT7BHaM66997YlOGIhj
5uca1pEr/cxJcNz5Zm6pmwwFcQUdf+YYES0cnNnuZUYRv0HMYc7oJkVj8taIMmPGHzfHz//9ogZP
vZgyUP4um3yCfAQzyxMdZCtyY5tyv33xZjBjd/Rnsd+j87Q37saaqwTFTotfUePfI8UzO+4gSMeV
2wnFrp272s+hHiA9hYBHg45dd01ISwZ8YzflvozIWSFnUlMjtf6pVeDM8SRwi+aIlgQUWA1ANlGc
ShcbZg8ldHkJFsEke21kXKmlkVB1I5r2igljHZP+L94jiTCpS6TFY3Y9VLPrDG09JhWaYsHRowCG
Kdd9w/TdM8Ta6LKA8tjxvvuKDqidJXC0FnTPLtJJCrz+acIYM3IYHPLxigaF3mYfp0dReCTHryG1
PlP14PckIJrw9XR8UGnW8iA/YnTJU7oy/XiVXTqcYBOqGw8Ycjhb3FzIU6jN7ovGpW/jVrAvp+mI
QimSnxqqP1Z+rc9zv+TzmV2Vo3bggoVgdcVCBIiJ0kspYDwxO7Fj+eBsgxcYDgb40Hqafw2hhM/P
4XUlZ7aw+Ol42BxYV85HtwJMrOb9HVTf0waLKhbcu241ksn6/2B+Yk91omigzTRCWkQrgol828up
n+pm5+ojJevQ5LiyeqoD+7lPvGLQMoqTtmo6hJ4cJgaWr12SF5IajMZ9+KKfYxdJKd0boNnN74eG
D73UE2WlhN/Rxfn+qdRGyGrBqSZw+Fu6Nx0at3eooCqtWYEorINE7W/7L8wC9m+smnVZEJKxBMLN
igwS22o4LWtt3cb1MpsWAT+SmUDhEDOY2crHGXZCjXTxqMeVKwXoE0e3yWP4mKRJ31aG2Gz4j3Ag
Zn0DyZPBKjsZ0ObZHrC5o+05OdczOJWNo72mGt0qzvycQG4w5ZqG+S5jdVlgNrLPYbNjqPHa1yG7
tjq705wT9uF3DeoXcEZdwPlTSJZOYhd1rD81ZqXXqVo+bRjmFT7Qk8d9JmfW01FjTqMmDmmsC+mR
CehuPz0aks3Jy0p8v9i2Asnu0VlwYP6JAHmwZEZasKhd2mTG76ATlp6SaDMG5T01ScMzi0ztJIyG
BQOWgooO4ITDGLGH6CtKeFELhITWa+oUArT+dSgKFbjfkBIsmuQ0v/tZ1E2++EYSckCqxNYAtDFs
6Ucd6+SMgzjTXKmD3ZbXsASYOTI4fjxh1U0pMXh7esio8T6bCjkxfXHos+CpGhmzQZIBmnb9ezu5
HwOYGWM7hAzG/yW4Smn2pw/cCx6AfCbkdpi1ImbE78DsH6CoPpmg4+6qf2gi5BSI+KJLR1jM9uD0
wlAWyhYLnSoMui8ZByUdHAb9doIaGAXwlduN7ROZf2N9iKgxJATqKysXCwNp3cPPysyPkDDBugcU
W36HuCGaQbpH47yVQmmVlpjt/hRfKM4MfN0uVRiqGeIsTNRyIxxEL6uHtSVSdahCBt4GKtYHsq90
sUBQQKnXp6cBle2KbxV0FHKUp51y6eAFoJ+po3eHOYqxN/utRWkbhRxzohuW0C5eAwodd1stYFs3
lF3gB8H/0FdqM28ldpL+X8FEwhIcFhJyCOv+XjUQQl6LB71yeoipeDpxJDi9bqqSp4PwI9pilUJN
iiPMxSnOm/PFGwA9+7xSpx2CmjmDNVjAh3AS/W1/Kk8Q+L/YseVYBsC9gqfknvwAL6MHDu0D3gz1
ClBtcFrj8kmzpu6tQ4+ERIVAuIZYLdd+D4Fzw+lisCSVw+/ljhCKLZi2RYObJdHcANcnPd3l2Syn
vtSXkJblrLIa2fA56RMNXiBD9yB2Vs+OfwIm/Txn8MgVPHLSGoQBwvujB5vxlicUYs9rmE7n+C60
EyfaLTm1aFSGqy1+ECBynQBblmeMvzvvBSX2LMTWQlYqJEys1ljnHjorgGXKotm2M9UEPZg9hjCV
9sIo84BT0bJQHOyT9wwBKaBUldtyKy1E2b8R3dBY3t+L7h9KFSojT2E5LDFYES0v4OUomD0O/Po6
BMKtGgdPPA2/LZF6B7xYQesIrJ1xN4Th+PJvVL1AfensOcPo99/ukt/cAnbA1YH2L3R2C+I7yAu0
ZKhr64twshriqMg/Ch9eeqaAhVPLMQia0SbQb4MSTYMjZzpCe3sL3jSlwTR1Xxze/tW9L7PoHigJ
aiLv5elef6hipVpOkNw5zItEJSMr3R7ka0GLst6asOvqIjCi7SCOqdiy/+ULLnFt5pDLJymefBO2
qYhl6jy/05Z6/1yhzI0xj3XwzU3o1lih4TA6hy9eGklvBnaKyOa+1PBj6i2/0R3TRmmo+0gyodcZ
g/k1aRev+IMSlVdjnJ4DLcyXKjFpbfSArLBACmlz+8dd01fPGLI+YCVbyAHERNQN3ZN/H9djaUQa
1e6yOXgQwmuHu11sTg6A3Og1KTZ6oo4HeHoMQoCPN+gfKBiRDzQ25EoJyfR5ej/CE8vIGEcUATD4
hkRsUbY5O9KvRZEGxQrYZwfhnszyljpw5imXSRBIY3orYeO1YPUxVgx0Y0Wh29joxgjODYuP+BK9
Q3+tYzFWZx+mmwCysKky6U+yrcLSio4A5T65/Br7bCVKDwCmOM8+qC1r+HIkonkbnEPI28QumuFn
QP04SHhop7yMCAx53pxu1OO3sM66BJ+oGN1HT0hbEJSt+1aZFJSQT5EQH8M8yIbN8TKEutD1B4j4
ROt2rMnd95GLK/w19sIrsPjSf8QrHi68xrutKLTr8qlU4OuE4gMKp32lM5POoGJAOPQN3lwm10gO
7vSokGnqTftH9xZBFlC9Z3SeprHsYb7qPaJ+PKCr33X2ml8RJ2gJCEaDKSZEAErNJp+OCns57lGq
kykS4RfnnmqKkB61594JGsHHhjt1ytECHPHKmOL8m1zZd79Og8l9BsSZvqevwegLbUn2ij7eO9aH
vAlD1xWomCVZqv8cVUk9u/uF/zGpL45VmOSPLTqEBDXblN69E5pBYVdkFD79DALMUQ/P8cOQCFb9
5wLnij308nHhVwaUR/TXFsYWsfOdoD+Zf/GvC4HbTCQC2DighrIxJHrTnAtejPWiU7X5wg6KjQzF
BsITzX4GxZkTcgZxCnUFC8NJF0l13+yuqyW7ZbXskb7q68Fn9DoNldfmWwWweHH2oesHnDSRlzQQ
kjGuUhGT4JmyoLr3ZZ/G+FXfXfcZLSpxJpHxQDe/Du0GsYWCkItQRSU91kb98239kj/m6fu1ZRj/
IxJRamFYdrxB+UDSQdjFHlnLFgAI1Iw3TEsTcJPdm+/6ph+9NljXILGl42cLC/26xrPuQKkVsB+x
Epk5hS6WzUdcbupjM4dw1d4eEIltJhI2NMbm6X9i1Xn6i8rpjtGuxtoBuqCXRW8Sr3UWUZyiQl0Y
m3tC+6UcIwm2/04ih2hcQNVPpfUorfObDmY2giUq4QIkaUSx4jS53HC8glEhtJsnt6UALCHn9SBl
4CTgy+tXMCxvTl2ZQEIliRXhMO2DuR5LhSSPZOVC66UOoWzYxuwoFbC36JGGVAEI/fEJuvjNQJmj
Vg95HGSYsp/XJWUYgB70v4DeJu1q4BDg0ViN8v1gd3M1pAfCcU873ObltGQ1YAEu2YHTRfmEsYxJ
MqFcYQ+YkLf73SaTzLTWpuA6fmc3+LdWO83/st0t9QawUEQTlfCbuzcpkO62BPcdJcQsO3svQuL7
8Amdw1U/HhJs6e7RIpfWD90RnXx3JQ7UuA1zCx52e7ewYCdUU70unCmUNXX4qGHaA+CexgB9qIMA
SJ6u2oZV373SjglTQLqd9/zL135f3Tff7zZcofccamj5sUBV8r4gD52fdu8b3/kLOGcZIE2iTxgc
qvcG65DwtqLRAEgmcTdQeQQJaQTtbqvPu1OErWrCH6Ozc6ECRrrGmnWhmYIJqZpskioAyBFKPigd
PbyvcNNC4snSAPoNEHmxOtTWVfpvGlUbNDcLLqXopLXQEL0+abUgrNQ7aF63UIUQqIH+IMCBadsS
dxxwYsMEhaCM18bXkCjO5rGMsM+hvwDzqqYnPLMGGCnReIpwj+TAkBb1Vg0ZM5xjmY9KjBRgjkAF
Jtb4oAviaReo5cQpoNN8ziGRyeeBuNT5npOSqrjIqBnDOGljgw7ExNsQqSAKR/5WmJCKoTlgdnc+
VIL45RBKYAwNcwGTEswGqFzBolcPB64nzquk98Ro49O8XZONYXLOvkvDZuj705fXJB+6B+dIRbIJ
7SLYf26zEwIwbH4XdD55QtPHamKXsXmyMqHmIX1bvoWg67S8+/lMm1zHV+ccaWNtjICdDgkUdNyr
9XZrXiMbVkHfkl1Q9saRx5rdQ3kBQR/TE6qHgFZTVnTnefmTCCyZIb8sgds9YI2ikSezo/YfhFYO
UAfMJAJ62h3ylxcTanMBFGhprkAYhRh2UWzhtNJ/6bPuRFCV58rs4TWRFGW5ocxUTP5xpbMxxF41
Y8iYw2JSzuXdLTpbBE8zNaRz/dWGxcYAgKrRWcFvgGIPl5/blGOWsSdExGEZSvOsv2jGeqDMP9N8
2Dn2D9ddP8yG5USePdeqp9iD+euvis/r7kJnXbvFLNYBizpORor5PjJ+NTbT1rhjb8JS8aocRlWZ
6Hs55FKHmSZAEf6hov1pBhZ+sxg3PPjw3ubbm7TMejOITjqxbkE/1dHpnDxO7hfFPDEs9GAaAwNE
0C4XFA+VAUUbWIwkMoAVXfMh7IekRXcI2uJDGYZRDmPlOeqWC+iCuAy+t52XR6MHOmlhPSQ9xmz2
+FtmSQ6GTn8wtrwX3R082pKCjNCME1AGgDG/esAPVAIpen+54D0Ho06EoMhJt2hK5QEOESb8VFoh
UBjFtYVk9DZT5ve/ijhpM4tmF3vW4mVeuuS+5teI43ifEPMYubEDbTHE/gCRjx8JKBzVm4FbGKCH
1LiYleYRMRxSUOrQwEavrwWXh+gcw1ACIabva1zNOHHOj9PpvTwuBiXBmjZ/ypAk4o5Lfm3B8X2S
k50sSFfYnVDW/vxE0Ei4IYVS/YRbPYPs23vhu0QnXpB9zksYaIc5sMElhL5VQtm6oLYuiGM7QmmH
pFHhHhPaI6hiY5/edorfj7PNZ4rW4j6nzJsFFAd6IUR2KIow1zakJLD696mrrVhe3U50isVXlsDS
WcgO0PXw5pMkkBz5+BqdTG0P6d9X6GMt8XVjvts0yqFhvWhaj42rxdAQD9eJOb8OLTwsKEUc6HiM
zWUsO7woL6zDhwXz8u90sAeHnKFpi4j1IYWKg/491jvpmrmHczmBLKwprEwll+lMXs1dLDminbgv
LFEclMWpXBUjFDP4mJVmtNvxAFB0nPvErQSuspgF5hEZqX08nqzEtUPZDNfLmxHGRnisjBiPc5PK
JYEU+gsDdRTfSc74HXUBkw2Z9P2E/iGNM/tkgRm4jIoRRh3WwLpQGP2aFDWM8XQ6nUwOWPA4C/Ao
k7HH18n4A1QzprTARXOOqIcK48CgEovR8Pd3iPd5r9phNyKIofD5MLapsRafQHymytjv+XwcUEzs
/vriDqxeIj5TxyR0+F0BMX5h0TKO8Xb8Dewk6Zjxh6fGx1lOSzSVfmt3szWO4sJ17CND/7hctkNw
+OHNYDZEMv6ZXLkd80DMD2YInvrn6dmalWYyY6LEMZoUXvwaQc53gIU4EC/Z3LzRahUE9ZBeG+YG
TaHIQYaraAdNimcgyf8dbkSxiUPn9u2imVBG0dnFEmeGBRffT+i9xPng/MKZ4WBkUq3i2pLl/Waf
uM9iFlZeYbpHtlaQJAcSFq6VUDfMsyPcNcWN+nofr8CwBC4I2pnfuEAFMzmJfslgyW3QBtmwDcqR
HIhDDYphv2e957fp43cUE6Jsm7O0LhPxvbApOYwZ7QjpJHhk0Zve2bgBT57RM+rDPrcFfuyiqMBr
SfXAxniawMkv9s067VEamvxpomlHRdFCy+ialC4CZB/WzSJ3AVsWj+nayu9QrdrFC90Dvh6e4Dfm
dlv5WoF32gB1aSBItDFrzBNDOJRsOc0VIWPQsIYEwazZc58vODs232UMZDEeYx+PxbxGlgRIxfLN
IVi/IpEUkwuPFFjBmNv4Pf62WgQXI5j8zYfzv+AQrAISzdUvyxRz7278NcZkEiyC1UoyR4vgLxA/
BBP++2PAuzfzgO0vv1l9HV5stdkwoPzNiFcZbUbUHCIaNxs7RB4glzREsyLGQmYwO+PlMlTW3939
SIMKAAOWtLW4TdkwH+J4G6hcWnhYHCcOGWm3DMsearc3GLIXEeHcYlJDTw7JHcasmqjYviF7UjlG
jXKNyzEm2UOxvtS2uAwtzWMgonNbLniSYFeIUFnBsZp9RnWQATlUDfmiMur3hw8WQcweBxbL6enw
2ooDljiiAnR0VLayROTc4kA04IgDdiJOwuLS6Nbh6tbGITXF9QS8tZF48mePq39Y9PA0XBzoQWWh
lGZyMF3FcvU1jvs9E/jfMid+FpUacQNGNBj73blFafh08jOo33BVXLF3ieXuN9GhxIm/lUz5r5HE
y3g5BcN3YHnZT5e4yBiHcXw8JqL0I74QOLM0wAHm9fjLMTnGbrx0WW4QeOGNUOJqa6DrJ/kBwNrU
SdbgtCgusu7oDq6SjOb3hAniiTv7b4RDnWQ5vyeUmu+8Byk5PWGYvj7Wd7SZIJYQcTEDE30EoeqY
7Q6kdJwl6QRe/51Fd4aygG68BtL3ENerxcv+OFwnc7E4TP4yawLUbB00K+UXYihTg+G76LyBNSTW
InePpAssVvxbbWRObUwuXHU8vVmqKOZz3I2ZKHu9RuKaE9FzFOasQJlw51eiGiUuoDiQoc0TsfSL
e4FDRdBhMRIr217A0mItJ+sy3COrJEuXy+J73JcW3D5WNlZhNh7GuFjQxMOXlR0vE9wT4PqkLFFf
6mmsXog7MpYpcYiNBlEKXx0WsYtJ4s6CyLYzP7J4J3zmGSMlAvkRJ8Esi8Q04vcDK9Ht5CiWvX+v
zxsf9/E+XK7D5d6N3YSz+Hemd0p2YlOQPdlj47AJUln3rpaIg6CnOLu+KbYDfnTFdwbXsHYfaA7x
XCVMQtlklfy5g2ATYCeK8hStiykWNzH/aCTCgiEeeAk67O8QWumwCxojEJlY7PRYfv+GSstWLYaM
eBadyHmmCshDO6FkIB5/0Bk8wGcGbbeMj8+iEWKOwyPvSYuEhSq6WDzNSLHZviiHGKkrvkeR40ds
R79LpPFRdCQbmM04LGZAZ+L+/xsDMCTMjWRuNht+/bRY1IKduJaJy0bIIRsjlsQ/3eKJG3HlhOgv
4p12GwH8ih1twz+xwm1mdKkxk4Rn73a8L/IITnzT4T7xMvwgqgRfPj29Z9AH8cZwi3k2ActmN9vx
H22zbW3V2CP6TEM5tak/+a8tBHb7kjxmWFCjfvyyhEEG49LAmBkOhvilrzJPhFf4iGI9/7Hycc2j
xHlRsDS+PI5OFNjqyyx54sDifyYiPLw++N2/sAvnVrPniCXwG35C8RySQl7j36omcMQGx+1i3PyN
Nm9CU1MaUu/jeokJKZYvDO15CMqGIWvUZhPlxs0i3t5FdNI0O1gmUrXkxMUXl46g5L8YgmHMteSj
8oZiSkI0ZoHkSTxc9HxITVIzc8G15/+d2EEIIXl73o6N6vA3CVZiOPAacIWMSNyIN67tXPWOeBvu
BW9wIs70WUE3i8XqYojX0xhOm9XvjmPlbyxWgbi9vEDO6teKvwEUibcUn+IHsorbxtAhCq15fRGy
itExcDfOBtI0GxlTcjZjChZiLf3FHUzr2cyPoh0vx0mn+LY8/IGrDAVKW4DiigEkxiIr2uHg6dbk
wPZ5YLMIViNFhLuMqqe16hnBwrqaE56x4mw5p8zmjRKxtrvx0U0+hn8n9BUzjnjsv0/9/4+IBElc
c85Idhgs4kL+e98Fl4/3ehv4eXDLnlZhNL+lUVwHPrXgASS8jz9aAWJwffEWIvOUbNbMxD26YuFK
2H7E6kDIDWbxm++ytSG070MxYDxHbdgyNF9E/hRohmJYihrZl5oALlUkB+ILVRTuJsiyI4ihWO1V
YpE/wLKAAFJ6J3bPyWGyIBTZza4Wb8gctDJjFYB/WUQjYrj8bpG4QXeGxZshF/AfuyyhKVEIuyRG
Qfxw+OMaakYgYhOxZYv5O3OTWKyYJJ688mZV8Ul+MY+IXZIZV/n4nfxyv4IVWOwTv5iaf2SBBD1g
dWRUiqhEXP/O72sDn57xImYZEhB+KT4YFlC/u/3mfv9ufsW0/H/lcLF4/z4hH49B/Dud/14zin53
DA/q3/F1ZGgJIlbD64/4bUGficlEvODvQvyPqfPqUl2JsfAvYi1yeHXENjnDCwtDk4NNMOHXz7ft
e2bm+nafbhocqlQqaUvayhyuq7cbaGmnwiAxp8+Hf7HGeCJ+yVyt+GHbX5rMvWSqLUGz+vgdGp7J
ZDXuDEni92sGirGd/pWzB1/DHw7fxpZ1x0JoL7rhlQ1jwZ/6/WEfIYIxmWVF23Me+ufMXjYSLDIT
5ElyLhWRRSnkBiYtQm1peSD+p+nfzWHRGA7H2y9WEU+iaUPWkVrZfKzhkBWEamGpbLfDg6Vnvhjt
jzWTOtA88lYmejD4c+edDtbkTXsbGyVOprdjC8/Zg+dUPsTg2azjumlb1xavv12wdZZQaBv5HMCf
+25nqz0TKOosyEOiLZOLPMU2gsPdI7SaYd0hF9VKHLhaK6MRN4qKQP9/WhWHdTRivepKg5M58HjL
CMgdvdAd4XSlioEH65assCttyUPk2Ki6KC9kizcz0kgLD8kuNekzk7MwNtFSGg7N7stOpUP3Qbxo
A2MFep/ewnAdQ4Rx7BXxrCm9g41JXMq57rJ/4Huu+6ZNn1T8cUQRNN2mJVwfS6pCql/lsu4RR10C
qjnTCqu60ljZaxof2bDZgf1FyIQpThwm5Q5kDDjoBrwcPB0mk3d1K8YEThlEQM4GSS78JEekiSG3
2QCr6rNBCdV3tyZauLoSnH2phabJAr4aM9KjAZ4dQ47pzQ4ikxUlL/Hofgy31+pdca9BU/HspSUO
WMQZniN/VZLUZYjJsOeR8ugAhJZrpT8XTSa9ixUw444mfVR0P7Y/JNKgsrgZokssaTU51Pho1ZJP
yqvaZ6DlYJEXiD9BtZLa4bADWvqLrpTqX8kMzWWAUiSsvy7DpB/OnvZMem6dlQSC1wBpLIOkbVU/
ad8945dlFr8UG/lpGLPCF+ImtQQmFF4c5L79FwpEfuRUXeyQn3R/YfjgyTUGV0ZDB0KVCiTqDlty
af3JZgSEWDaxZiMbtwNphqwVM4c/w9RCsCA9QUG2XqjejtljU90AH9ChCZ8DikaSckbNApj7xNGj
xKwQ97TPtME69iJO6kjlam9GnrfDoe+vOiu2nwnOZI3XUNocE7lBUYvHyQYGUUk/wzBqsaGQ/3qD
RmdwQ0Fglk327ouScpn4GiXJjCQVZU8vSoFMLA7hU1o30q9IpPS/zmp9Zl/IwfRr5rxJ3Jbux1qI
HiM1HReoPu1YMg9lf0ro09lEK3KHVy/bd3hRj8Yaxe6RLajTpxblSEaHdn9e5H9U2aKry6Cz+7pb
GT7MU1i0FyiKBY8ohalXJG4SHxTIyXZCNAIyzs5nI+2cbzGDe0L2hj6VKgB9kKdkGDdfY8ie8EZO
pCKzcVlgOelxGArulDOMUlMp2GB5yGkKApkd2ixhvma3MPslg9WoD9NVmX2SjzE0M0vwgAaxiIP7
1sLgsfg+AbJkSogB+DNa+LB/sv1qY1lgEwkUAczf9cFhAvg9fLAYm0ZruB3dEPMYFS0jKd0oxDp9
aAILaEAYhrx2D9YshjTWlr/4tGpNmPDdi9+Y/RrgjXcQxx0SWXEk7rjw+ORL4vIaSy3soq+FJoND
0qEx1TbNuwcyZS4DHH+OWd1lL9HSpiozxWrksvyQdZj7Diag/LL/xlSR1SxTRl/6nD6N0+JUt2n6
K+XG7+15FK9yM9YAoPgJoqGoRaM18AN6F8ygc3Nk+OignM+9TAShCt7EAHKCiWaNLfYlX3VDEJKF
iPGC0JDXwW3LgSkKMNVS2KXGiNw2GblVEzXI2wepJ59ZZSETzlrS5vXCqtYXPjVcYWiil637ygHL
MUlIFPu4VI8UuizBIspe/wZBxcIa1btYQyejz61JBrYH62oO+1tyB1PpZjkGbX5GWTKaMkdSmeGP
sPwZ2Aoefq+7XruDi+zVHlpIyslDF2UG3dI64ATrZ+kdPTRm5Iw6NQ65hQVBkSP0MxZ4lZ2Yu0ZE
DsZ66uKpId6yvLSDXSBD1AHtK0Dkl8RhTb68ExlNdNUwqP/qsNMIKNDjCrrMkAEMjhzvg13EYoMi
+RPJaSCfJa4t60OPlxo2/yxzJD/ds6V2pLAqxgZEAlNO80mHxNQQxTpiMcgX1OBIC8nc1xDJHgKD
wKTFNcHmDWYJ9BiQAHA/cfNoCmTjyRgjFrp2++wWiDkj3l3Wi55yNuqt/0a8cyFlkkthtTAkBVxm
AhYJoISLjkfXX7BfZcEKTRKyiTZPlcYseBvDflN3pAfTOpGyTc15tky6AwLPCd/oUbAlQBzwFjun
G8r0kjejUcq2Q66b7rdoyxL2pybvDoBWRHx+jlbywUBvaZYHGQqR7sssSe2huqRkvIuf3Rv8MPc9
nJsRn+nWHPY04QmZWaC10F0UpBiEJGKDoZyzAZJkpD5V6Z9tK/sXkQWiJHXPGL/TP6OswxsWu2xG
F9tNupRNJXHQY4hyX8Dm5O1PilicwWRDnqcxkaKTih8tcN6lRvUrJ9f2jL7dbjB1ZrrbdK4CMjkn
uWwXZluQGaedjs+EqRmI4l6EzCwbhF7VXs+5EEEWIzDpAWC5wM96Kl2NPwUgq+CIWzTrl+JbjH94
E7o82dDvjP3IbA4h35coss3JacR+18rGaua6sh76nF3DKWj+F6YzkO4hqFpUtfa0h40rjBRv9zam
/maCDpeBe7RYYhMcLroHbgB5N5M+PmPcEcAQYnGwK3mDg5v7D7kvg+iDd2mGpYhYx2iOADSYFctV
sdExhl1pKh2pSaLbikZ3D6HWvaTjVdJTPFE/E3YaHoEFgy5Jn2W7xfPXg6GzOCCzYA9jM5eeYpW1
pY5wFGSBbrY5TEw8JIaNERnRDOG/YdUZJe64b2wePytcYCVhTzJi2swZuiliD2aG2pER9PcxW1mw
pAy0D7KBj7lgcfJErSnrgTFYWim+hirmf/Y0qQWu2pasSGd/glEOZzubEo3tSGYZYRT2t8VsYsmm
I40FSpCjW+3IN8fqlJrzwPV2rODBKPxY7JldD3u3zFByPQaS29KqjvF5dqhERhZLmY+AV1KtZhJv
2VvcaSrBWnKOM0pNafn3iAA3wqDPAF2HiiJJ7jIFqvDeAqiEpYHSmiBSGrLZZoIwZZpCTrSUmowo
pk7IDzZJhq5KvhdP8ADsUcKOthB/oLtJ3o4A61NJz+YQYQWFwZlV+CwPwSk1IMBKhD/YcaXU21pT
ujSBbC6njT2zB7lAatQh8cw7q4xlXzcrFizEFtXLqSld6uIwd9+ys2lkmZmAsvW07LQz4vmk5oFu
WmaDzAT65aIdnEnQ3whzkd2QGc8aaMXP1kQsEnvaQrmSXYFOzHWE1io8JXQClY7zeWZT06H1g9PH
iwrHIRzpgpKuA0QlRHnyeQ/RNt7LZcIw1NjIY5DCP3ozwXBMUMPoaveYIM6S6m1/I9WTbdSK0rQX
AKEQpPEhGciMCTl8/MjIEHw4IlmkOwGYM0CZv8CcCwNSpFI2dETWcmV4bB1b1CS0WVFsH0iSF2b+
kgIFJs1EFPbc45L9d6eZ1frP3vo3MTgdTVKYusVJA1HqJuHlNjhUprtq58jWCGa3g/WoCn8DVK9v
Hhepw5TbqYn2b129wOVD8klMQIdioqv7qTWXDNxrAPFVnRj2s0U5d42at9d7VYyPUO6t6Er0JI+L
s34hubkCcQoqvXRkrAn6FBjzmvyDPEnHYH/6WI8VuCMmyxJGow85m8DUZRODnGcbnfwRNDgU5wvr
/v4MJ6K9JJGOToXIBVX7y+psj5NDAUd0qsOmOHnRyiT6+1acatVqR7SkKZAp5hZmb7/Wpf1kpQsT
Sa6ADJNZJmDrEdnVkvsF59zUKJHLUb1ABTFOCe7XXlmgFBguJ7BmFzbVRdT+wIG2gEeIiqDrOolo
j/7z4g7ZcyMSdQGMX33SVuBRRyfClDcpd0hjExEHhZD55qlGtgaEVglpKL8u2TyNnJ+r2HVa79LR
d0FpwZCmarEdWbdtpT5OQAD6pODSZuPYLm2+FKiXDOoqkoIBazoR+a8RtUj2+FHb5gPW9uKAHn1i
GyBNmTNCvV+hW6OKG8hfzm+pxv42THXdQYypeL5bEFqegrhzKInJonCh4U5uWsS6ftrXYkfZMN4u
qG5JECG9hCSLd2wuc9NnaUKhU908FkijTlb1WycHQQQPc2zV75Rq++3ilw5b5rVIpSJ13Tbtqskw
N+MoeO36VXpy9y9x53qBM7pK0x2fgXtDkUxLGfqs7B1ayJTfOQNi4wL1LscWTL+DyDtXNtd6eBjA
cxmbtw48zzTKhsZsq97d9Oj5VDa/olX/dSPyZcgc+A7JdkloglLelmL4z8m7GuGr7FZlOiW/pw0I
bBptetbkaUtAhTKZ0Xd6DNAzy6izS/tQm7Xo1OPfW2Uij+fRYXDiOPdI8ukUWvBb4EORGkRs/e7X
fyRqkEReUzt4tCNVkh81GC/V3f29Tfy3SIx/lpveA4hmitTPkr+csNks/YginnjFNFdm5I03uDKV
iHfl8OAYkO9dPltU2dQwgsnMR+mRLQYmQs2ncuFJrWchfilhmpA3/ZyTV1jqJlhFuNT0sPFIPa8f
m3BiFGKLXFnm4B61uURxsLlNEeN9m2K8ffsR1DvLTk0S5uUcKNabMBYBUu9oKcYW61AQ7B6d+I+i
BP/TpBQ6pFKQlqe7E8TcYiC5kBJGwhEcnaDGe/f5hHjGQDxYJPFREluhto+9hKqsMzDXFfRdIPjS
/U6gS1sphqKoO51tuNp7dWhCn/IibgOhc7EFKVGOfMv+BcCGetm3UaIHDUVElHA30q+6/WARw5kJ
sZYWjvJhFHRRYP+EK6Oo4g1re/arEiKY5e5NGOLp4WmSUEev+8NUBpwOeELQ4gKiioTCdgEp7iSU
N4hAK2Ct0PWhSbYT4W3QF+rG3wYZxItKEPu/xK2ScAVWCy18uTDaJTtRvRwr9mVFWVhhnesSiqba
YHW6BVAHSujpEFbcm5BAVCj6IcKDGJbd5x2WYhuhX0c3dTKfUPrz9o+tch9WnZNxmFbp7Flh/9CY
QgpDG5vkYJJq9aqT+V4cwIEgFT5VyhNF9UZtBHcJ+YeUrE5POTtaZ1VF9AOhofjgTBpQn2qjT4th
ZQGeN9ZjaceQiFAXYh7BGjv5fuI92R9Jt3jO88Gh4CIT7OqDCiulXYSLafgKywuKvali+Kzjfvlr
3oIPYTfl6KBoa148iUMIiS4UwN0d8ktvgwLd6difIaSCTFMlHoXme/sds0RJakdsSJykAOJrsM6h
8FoTgkDd2QxFLkBvlW00FxUAJHPAA7m3KQyI/fiLwVR7GQwi7lwzIUPWPd2d+8OusJhW1GoQGCCG
pXIg9jK2rRPUbiTENdxovSO1OKhTTu8nMBgTu6BRmrtDuWAH9ksg6cGnZF7U8fZA3YyLcYHn5lPQ
0aC3hnmfvuom7FSV4avz9kndzM/Po6rI6E4opmrVaQzh+CMovH2S3t8Dx3j7+4qd35ZmD4p66LI1
q3U/6+1vUq4Zj71Dz8VbuJ8zOVE7opvC+Hf3CkHRrcUWPHlqyOKX6PFB3dyzjLnyXnFuCtJHcZqH
x8YvPo7Eg06PGm0m8dk9wtkhpsJL+Lraz4d5UimKffbYShARg15RBTgv2Kese44SXeYU9jew0CH1
Lwk+0dOqU4UXMsONIRK67H/zfDZeVRe0s7/iq1NecoDTgnDk+S9aCMlips1C9zCpDT+0HyjDal51
K+uXHbNx5LqoZ751qnROoXdKuzG8tiK0PNl1nTIFf+A8/E9WXm0WrygtpnhLWXFJq0gH0Lh9pNjh
BIixBst4rb8vksQe8/Km6n2mpelnWrWKEEiHxfmDNX/HnynbB4jEt1WsMAqALzbpI3eIDaZ3Lz8u
zLh/Vk3OawwvzfzHjv7gFDiOoM2Hd7OmiqJ7YkdvYxd+t41PD4qtYr9E6Ngl5zFas+ddqEWjKWbj
7j3arIyl9XvalQ4l3o1mfXWfFrcncOEmxdykSg8vL+cLItVHOaKQY+abxoFzGDwHDHu8gOh/T17a
1z4DojDQBETIrPz7QTLWrUa0aXGoVfk+XRJd6dhRI5XRgIbmTfrdvN6LK+bOfTjUjJzDa0ApyeFm
/kKqYgAP6G7xw3bGAIEFasL8I12lqh0Hn+4jqNEfq7tvFxfsNzQ8hMumZGLtUHmLu/Ukj9JEW9y7
LGroT+1HkKMMNBJ8Y/8qqhNq0Hp0XFSZXif5oyy+Or2xNmvKUi3XaE94+QLX6EFQoAdSba3vSj2b
SbQ7QNBL6i25BhaceDejX90WxxDGNWZxH+qYMUqDpuz5hvl9G9/JeXrufkb1BTYg1uqc3eX6IP3T
qsEpaFRHtBo5r8vzb+fce8KgRdxnli87xQ50NXeK3DFuF4fW6DQAHYSzJoYIt2qhiG/bhIyGiwPH
MnoAfrLoQLckKBIxT2o27Q7hNyAWuocyDiON8MKwyhZBLSa5rh7mBclReNfTD5lg7VPFIGO81DzC
YU3u/tXWDg6SV0o9CHkT+GXMClU+RwvXEbdPYcsQfGKxa4IcPUljEsp49bhLLDNyCIRMCptkTaWO
FFWKxBqo5FOdhHVuKw6Bg4EP0ac22fimboQg58z/6MI4bB2VMAQ+p/CI8FvuQoe8VHbGpvwkBRcU
PwGvkk8I3qVICuiPovYkseA8XYjauVChGfO3o8xIvPK/v6SJl6vIEMmA5Bt7S4dMyRR1wM1SEl+B
thCQz5GIoqSxf4lj8kCVfCLEqgHn9UIxGm29uOlyMAPCi0Qz+QE4BEx4QcE+bmWfVHGLSlMwdXLk
+JOcR5yxoG6Cfb/hbBX6p6CNNnL9EQSBp9U4KyQYgmkIhbw72upTk9nYIFsMGkY2J8SyBGfLhidU
+ojwROGXGXIp7JJqWIBFJbMA55sh8UJ+ypzYYNInIspNz4BM9h6ErRTgsCGmc9HN0DEiiMQs2sI1
wGNPNqCUQCF0Me+iuoJlissqOAMvFZRBMlACGCHwBUqOs5aG0jKAT+k8QsslNMoMIVx8F7k7aR6g
zGjwCpA7Mlt2i8S0aFGCEqIedXQjqC+DifrqwWnaBE4idHy0/XmL+W215oRuh1vlag1P1hDP9GxW
vLO55SVI/hl9YVI8JZWdjKUOcAiSQPobnP4Xdoq84SwVTLNJMANMKMUHwKDBavN2WACeQPul6SVK
NYEAyTkZbbZy3F0if0RIJspn7F/NLe71x0mjR0SvgKHY/bkgJVTuZqIJBgsWVrgl4jIJvq6WR2s+
HPL7lnwFGeSIiQASJn9BkEf3o5AStwKwpqkS8i9IWoCKEA/d/7GlDpdCh9m+MCOMvJuZh0IrMmc7
gzpn/Sx2A/Q4JKevA3lPFSInbkCrEOCJ63B7jDHQDc/CPWeLEwyzOwrTqR78kbY2ZfDd6aDXGwxA
dhuC3WaTSzCpCBUCpiRupY+SNvHwkZnZZmkzUAxbxdoEm352d5J70j6VL6AkDD4MSDnbgFkySHnz
3yUH3h+phegfFAICBa5IwHVpM7FgdilYJkiIFYev5DGALEHmkAfNVlbdBefgr8B7zNCGJAY6Oj6C
9AR7VwIQCPRk5fF49CchCMwjScuECpS1eTSFqbQUNZy8FRxbaTtKeFbcIVOMSkAXDPRs6bsAUCXU
iUdDWJBSmHUBwvhCwgHnNdCzWXdBTgVrmSEA2UtxzT+0E2Dos3loD8i45KZ4Xfm+AuirxJjImJx8
vDIa6tKs8r0oqEwX+VlPT7kAdJlAXdEDihi+wlPSlVqE0phyD4RiKEwsrcNHpUGAGFAQBSPUu0K0
RJZlMptsJMHETIkdv1K5wzFz8n2FfYTh/Z+YpYj+lrWNnhRQgkmYRVP1ZA4nJwm/KUBTulwxBZ7q
QNKgQux6MjxuHkFKJdMQQrC/AHDV9pMEkXQXIMCT6VD4qtkLoThBjapaQLdLUh+fzx6VQhArBsBH
pmkFSlwKSZamS1VsthJ04xJtYCWNDGOkG5D464HPZIiyEPkAooM4d7tKyAaTDLWaFJJWRCXBvETX
8xapDukWFEejlSkaqWGhcQIdNZgkt/BGDQCp4kb32ePRua7QPZpiBrTR5TdFQlDloURJYUogRBJk
tRkXzTTSjA7gQYj0bRD+NtpEGpvbZDPCliV6pHWk95MOAqiqNZhF5/gYt7pol5w0HqZFyk6up9HN
ZRk4+omgnsLR/yGEGm4d2j8UOM6eXVKlSwpn7qbTSNY/i0VDofvW9xMxtdniKzXAh4X5O6mokSea
fpLBfVoAD5xcyzMdYxJctKpGBVBECYdyJrNAhk6i9YNbbwzYrH+kzaRzM5mloyU1n6l6xaXIXLYI
eZS0qt4ETZV4pDMSFOU0oa7y4V9smDb4/WjgHXSH4Kr8WfcuwUN1E+IGGmbnmGkjZc9WvjBaDu16
YTtgtkG4lyY7Eiib3SfuycaQ6n7lQNFlQdKokJryeTwFi7TgrApxJfKQNFh0diFaId3SRicorgOk
/w9GlxgxmZkay72Yyf8keYKGTFUnui4NO2kQtWj4HeFAfR4V68lCkZlmE4JMHQZjoPVN8mOoe5Ia
emhcawFMyJYA826JXFrF1NBGWrK6IRQgTrATIHaocoxYNu7n14nDCn4TtmevOjhtIfU+UBsIZLSp
A4hClIXMTkAxqu37SwIF4SrsObMfjOp/Pwpn0ScrSoqe6zumxKIwKqw/FFRiY0HlNhEZt1HG2Nni
AMEJjjlbb7+wUNa0aZ7kEFg81hV2ZzR/LX4tHL/aerloOKXpr5Wjy05lBkqJizY5kC/2mlSpMptT
nRssPagJQAqLW3L//86t8le1mFRj5CBSeRh4TLC5V/g7UfmvhScNYRV3/oIEatYIC3D2wZC+o1YS
BxLkK/e1dv0lrGfeiSuE5S29QoHcdpPSEB/kItbfz+g2uY5oo9BP4AjeJPPLAB6qyyI3qfdKVqNL
oF+wTSe8gdCVBi8nmf7omhEPbmOozKaX8aUd/52Hcb8xrftlEJVuZXCgTJD+cOPEv8Odj6a7TUmi
gxMrZ9RaUBy5cYd4t1OBHp5Ebf/jxf1cG/pvLgi+ZhDuNunH6azJgm4f+geYsSPKEOBJ6NSCH5kS
xCXcd3vXhk3USfzDeDki+z5vrKmgpPN52a52Dquak4MT/92mt17BFRqWrAsUYDybZAHBb1aZHtxS
q07eRp2iiveKiv7xr/9yqDkl+6BhqkadLj7+oU2/huayYOSDn59rH/1yM2nX3ItD9XmrSlMpbGg4
FRHRdrFLmke591nlOnQKchP30HvPzoPEP9qNdsOtOjXzFzS2l95vtaedcbLND2knb79ahU0cJJ3v
Ojeouc/pqRcNzv2kc17caYL7aRenV3Nn7f92TgOjQvlR1c6ZV+SegFib4BLEgOmSV7KLFOgX7B/H
18qOj523Lj39TJVpenydmltzP9vj6ktxKe61W+mXOO6krMsX3nkMlxXZt6OR+/turs3cJLeCIzWI
ggYCGFAAwNAdXKqURl94FkbRtGbDrEx5EgEjQncnc0pQsbemtIDap7U7b7WUuXbwFWS6gB1eCKm6
VYsYZMh/mGdJUy+S9Xs2WkrVykDGv78cZQdZjdSJCirIAjeVjtIcq8xPlVqphIowyCrvdo+QZmIC
Yew8FSNA2ObKn1rjOpE9N795S6Pm2h1oOkwfbNc8GmPSRaWPtZcSQydPtGAuaQ78teYFMw8zK0Vr
sQcnthlhhe7MOYbocQU/JeVlBYrMYLmjQK6lH6ZcCuTHBEBpzT/2HKoDPs4/tMsjcw/qEUzY9I28
Y6r7o8CCEorEqBJTPpklckdU93YES2JUs0dk6No5rKxej/eagFV89GVNp+70YLrrl6NLtp6Qdk6r
RufH7c3r+Bp/7Dwy/AaDXp3bJjX25MDnSHXMwYG9so0/zs6zN8at1seUZd3qtFYrapI53sgCE4ef
kxZ00IkL5ozIrtjrOo22ucOqBcmmzdjbzEBPtYIn0LukqXKPXGdvJQGswUmQUBP9aVIX7RPvoRkm
ZJJDDFEfbgr+/wUHVARj6Rz6dAKjtdDS493NX5OkH4dmNhQtgzD/3ah+I5+DV1D7Sx/bI7PLdthl
WTndyWTW7/b6QcWciu3k5Mk8Jc+ihzBA9GSU3HS4H4zWw7rwyCKsQErWEDZRjlfpZFPATNBxzH6q
+WAfhxvGhnS+VDYJV+KkuM7Pzqvr6uY13NKWAt6ZVlLC4Bd8mJZq/ZP3tEUvWvJfsIe+Wy+vBN1R
CYFCMzgvjrv9tGnjDDuSGFcj+wW10JUOYddm3ouCIl9RgDprL0fFeXn+OlpfWBwHu/Fh/JxW5wBS
9AxhLP8+4Y+DcXz8Pf7QbKWwFNbfzVIob+C0UJWjMjaJsemfF+wLVJqp8K6CHt6vKeaDRA5+kahb
Cq7ds1N6As4Se2w/2iXKBlWRxsfcV1qs9+ZfQLImnBC0foInD9IR9CO9nUH0K8S9d02yc5sFJi0t
tun+mjf49JYexYppSg3i2+mMx6unebMu6kxLCzIAK5TUY5TQvbwAfyxUx07dSVzoDSjkujjnBU1x
3W/zSxZtrQcOhsDerEp6hr19cACNnb0NBZcJwGoW6QUZjGkj5UdtOILc2Nk3GzTRadDy2aw6Ojkd
lRyIxF3Viu3t5/hO+29d6OnenCt/g5HANXkRYt6jT3dv7rBklrhTevJYnzZf7tc7w7taWBVT5VqG
R1cC8OULNcDXfP614Mb/73P7gNpks/DfIUrduFXwpUp0xB7kAigX1qbSXjfbI6YbfBoUlOQcZf8r
/VX1IXUORfsJTimASaGYYjFZAYvSB5QHrfQ9JRQo3q9YsCLBV1A5RYfLvmzjzXA87qAbKrjDlOHC
4st9fGzIr3qQHxil9L6k+HRvZzTJm7bn0OgirQc8CPcHCFqxaQ/I4kflop+0+DMlLHJElbVqPSpL
hEvY8+2G8CPO+xAV2GpJxzwsFOR0rctBLIbejL2aD23xYXMeYMJAzQstFV+oS1iK94FGex80/vZQ
x/xs4njuR104GfvXiC+PIJz/4BQV/0F7JXZSmIwTKNs9qfmK+fWKxgHuJbMyeZp1hwJ7pp92cEgL
eyWSk+WjyIWKTO2fsG1QSihZguSKmde6XRWdzopmT/6chS2VLZ0ABTlKBfXuREaL7eXgVkdkTKDp
VXqNUl+LIke66ALsldUrypPMCu4uaHN3IP62tMYOpWU+LH1R3ArbBWXBJy8ruetFzR5aqkQuTNn4
9TONDJsCe9vH/6ec2LahG75BlnPgY9poVIetr7Lz8qqzHaXZDFPRWNLhsPfs3I0V/MdfrnppPY3z
9tP/1diL67f+j+JbozGmSdyEoAxY9jO2kmQaQWm3jMxqn1g3dDl0b5JeoOujeyG4SGcf69mj5zdl
kgprnihUj8FilZTz91e1/ijJpmEDtjwwJb6h/BZ5AGXqZU4dSg0o/ZK8EkLnu3x+KucoJZbfJr9A
viqpo2B+yhPBh6TBYv9DJiEwGY5Oua9afJVsfXBbP4B0L8rPKOonF5UGV+QnHDoH+q/TvS+tXq0C
OmWVllkKTd7NE5ktukQPeXeVirOSI9xCRXt85xyKsMQTnVOgY4YbK/Eyu0J20zGJ8yAJJGCce7SE
ItL5oQN681Clk4xNj89TB97e26rgwMUmty2eXCaqs1Cti2DKg5VDv/UpCwHFkfOYoqUhfq/erYw4
HDsoB4HRVGcgAFfjcVstyeUn+xDkRLebQQqRo9GOnNhX4qwSsEKBLv/nMsqtLZp1Xw6wctoz/CI3
FCglVSGnSlDDqEc9CYaEnOlZmn+LI7YDBdAM6w2AMDqzLit37d2OnIsvoFW/Z0JwG5MZDfoLmO8r
Z6YU4GtSVRSbToibrkKszNfTd84WhiqxUsKa/g15BTwjpOe8C0kQD8a5++HVUWGSaiSEFgmkUGbb
z6C5vXElyUs3o/PtWIFs4zKR0DxXNmHipKhd8llcWXnRSpqo4Wb66GfmZ7QAmkQTERhgEmnzRzt5
U7DDP2eANSULZwDiFQVQGjVV9Opilt2phEUqjVxbP01TG02Xw5PxTrBjVVwxL0j/60s87EXW5w7j
s2CzGtHGGIsYX7AokOgImyXm+81qTGjZZPJXkSqgUM+GjZ2HfuFnnaUzlpl/NGyfDacj3dOavyyC
CKktqo/oHu72NP1I3sEsfFtwQ+hed14Cczt6Src9nc9bkeFjB2MPcj3Zs1LXWLV8WgqFbByTQcDq
M9H7BxnbSgSjgQ6pX8INGw4+A4Km7/9KMRTbEG2BsMUlJXzCGZk93iH4Ks1fyhLSd8CRSky6WtBd
0RtNc3rxlcGrI4PasozbbGkqf42/AMbxHkIosUJDnFq5ZiT0ks2oanoJoQ5hUiHRAUFbWYJ8KOk8
oZIo9wgF0v5LZZBixk/5V8v8Xj8sGWtPpAaafAzJ6broQZkSyDKcTrWTflDbRYy5D8pUVqU0+rVZ
b9EqgCP+3x0jsyNlJ7KtcnWIeOkjra0OYxFBgMWxnZcAGFd7TJu41BDfbK/4dMNOpy4nYjUefptD
EuN8Xz5I1ZhTEURt31zg7sDlv7lSgKGB4+CT+oc9fzzG+KLCT4vwZn5ColLNeIxV3cXitqjHdjSR
9G9Z9kCT2xmvhBg4tLWfcNDuzSioyw/mlbT8U4gozSXoDwzjxK1NEh1qgUgVPpY2vV7LbblzY253
Oh2J96pgj+tNou9WyT4Gd4NKPbyuVPJ5jOl02mPExaXBx7HYp/gxkr+6sSK2yeMQjzShHmtD35ru
0l8j34TsmkE7au3INqfxBqM5Z3HTuCAz1rUD0oXCweLhIus8JHNL55YGt3X2mvuy9oAL2pslKd0u
lQeZwFDpj2yI2rHUPFHErkJ2OFbIiexxa5xPHqFOD3DEl7xtkZ9wK1+8Pb1cdbTGIc1JVY1sLNhZ
RKyC8ytWA62Eh8uFA7GGZxOzs7GXmYE9aZb0EUudPwgFQplUGvmMNWSJiyOTIlNwGnglG2voxKhA
FjxXUDWZ5Bsdi5LU7zl5bAjnw+LuicUbN08jJhnSkVk1kluZInXcYloVY8RMZczwCfk+OtL5gA7M
yPmr1bOTjbBsRZr14fPIYoTQyP7YHZuOWanlnA4RMyWbCs+67JC6N8pUX+yQqZO+TWZ2ZorqBJmC
1Ijqr3mNMd+PmGvyWO/mGEW5ajGYJEiZxHf0FNLWb1yr7JDRKjfslZqyMmfl08fYhPBupGfTvM3n
NZeH++GaKz70B4hgPFHra01yze18rfkc5W8C4GAdkQAddv/kgdNGlkMPq6uusfTWLmeQSOgDf2hJ
rRrhFIkRDavqxReNrpuC83oY6wJtco2Hs3RqbSkNHZoCguQjmMe+pImyST3t40pW3dvBU8RqTlC5
mt81rAsPHu48kf+YeZpFR9085H/oLHLdpZKkikQcU2ZSo+bOLW4iuOmLnpzd/VQqvEb/aZry2PF/
d5Gtmx3tSYqItHyqk1Wdfo1bFz5cwIPb8A7BBs6Sts1UspdsoquVLOcrzaWFPdGYjHUub4lPOyeH
psQj+oTwepkVoWWjyXiwDb2Y256E5W0dB3qAH+gUXtUYAmMzGhRx8zRTRU6GZjS/o49bTG9MmIXU
QM4Ds2lSpLPytT2CvY1QJvO3JWFNlzwSopWgtRDKClLw69JeptUJI+wM2QdvbC3hzforB7sIb0/L
dMhRdeCHDFQ3fbC1O2lrQ8sNdFK0Zxr8j01I5D9B8U1aiZkbw3v8c9+z+9Lev5xSw6q/QDQuYJYJ
nG67dh3lWNaC0srRGEok89atB+89961NRt/le2kmH2wfkV0cPkAI5HppDWsHlvN1cBu2cDZaMXg6
AFuEv+BvAxv/oeDdmG7TN/cHoAJvA+/MkwT938cyyEyw2cMpwy2XghAIVuaAaE/Sl4RKwpVzf5gb
spsq/s2T31anZbgMmYaroZZm4AFaVF5rhrVPUYxdRUWvsK5kZMiX+fhTXMAI7cPz33hOfTD2fjZG
C6hgSzhWfpNjpankK02tgNaIUVYxHbs9cLGCMtqto6HgINkWf0Qe/3j49MHFWsK2BSTFZmUvR2/i
cfxItw1vH4pKyfjSr/c/vBBIgJXFkseLWgO98g0/bj19p3BaY0E3H92v7MTIOHckp+eBvmufkWb5
R3AlPEmKVZpB3jHdgNKd/92rkTb0ntfsnbs+ANs9HDnQB6/kSvHW0u/ipwJGTC1CDaVmnyxB+LPg
gkDgMj9ELhHWsCO+CiqSWEwuyDapB6Iho+muvRznSAH8ul+XHt3UBRQ2qhEQXvAmT4IUZTchLlIm
kp1lMMhF0slk+Kv1hKKrH2h9EpwnMXcotKn0Eflb77SuQFEVhesIIdWoZ6eSVWEdYsEK/umt/78E
TR4Nbz2aGyo9+BipdXxCmQBBdk/68WaTE6BOAxWito1WrkUNImAHKDLB8lezMn8ERxe+iIayUR3l
pNZ6+k0X1wfkuqtIWGFEuHDgYBYxf1s1ZV9+yEKcWVHghUJajwieKmpUbDKS/9L1MoeoQXmlKETE
woJbxhFSzyEDIDMG9ErqsPGIOuSRPlvVZEyGM9x9O1q2u7R+/0BBut/55MxOE1pzwJleQk01NjDR
u3eykHF5bSJI10S+K5G+owdx6WNnLGn+Qd8l+wixI3zntC0jHb5k71vFdolQlP8j470xg+T8AO89
fInd+xOKIsJj9NaEuWkP+bYFn+UhCkgIr0GgiI1Lz9bZl6g3NNURCfEMFF1z7mvIsWuUU5FUtiDZ
8rXNoqWYxaoLskKZx/pCL2IlssyIQRJkI6ZG+FNsB/r2tg/AiMUyxKAOqWz7FmwNZB+SEV+aQa43
wUrHvdOKxU3MDvSl21tnDExKhuIrODsnwsiahgIqNzahwMLekm+XxiENbkbJUlrueJptKkcoF5OO
lkrPUBXo4sCeCAuwoZWx7f4a9l+PPZzmUmBV2DEYRthCSsHSmTmjZk+pAAr+60F/LZjFJL865AHX
CJMXCCmq5lUrDy/FjzKlc8W70PXjFNeQ4YFphpkkY0yVSfI7/nkbNVKZi+wYWhawVU7qsJJonYk+
Sw5/nSSBvBlmT0vxtO4qi4Cq8kfxbd0fMXHy61jeLxZgZZikvFucYiCYj0x39wUsQlcAYBNlKokO
o0QlaZbzLaEVqKK+NHDLjvRXwSq0X4W3jQ2PWlTC09AweQDIFPTw2+W/I8fPB/84TOivSAS1Th+B
5r7sfeev+XmaTAvoJbpoBeUqDZzs3cPOtfckwTlPIiHLVhJkdHBK9ZCvlR2ZivhY2Thk6I9ey8Yo
r0wwYRl6ZhK/sqi7RkwjqKwCTVJMRRN5j8AySr8Q0iEKrmSkcwgByVZnPq2uzz6pMYzxFCVDwrOV
sIdU8+i0M0p3b00Bia94jzKns0gyseQBTjFZsJhHOEEETtPZLg+B5klALVfMz8U7tM9lHOE3wE3F
LAM6YdnApkbzkOWisrPp1FFY3xvd753+AO7Ti1fnTdK7dx9/SR6Wq3P4mi8hP3+YvybAPATskHXD
v1eDvq1NBjb1wCWQddH04UND+keRWzo7OZsuNWAazU9NTUpPi+u1T/nJDq5qGzLlg19jk05bQxDo
bXSIhdIB+GB8yWpc3VA9eBdx73wwd5sKtSJGRUEK2D0771bDpz8DEPh3SLvvoeDw0+zjfohcJm5h
nLhXOwY/FUb/ohGdUNcG/dHOg8somdBCd3JeFUneBdT79YiQdGgbxwKjM/wsT/cxOsh6NXMqVw3r
QD6qkg3pndk8kfYGlA/jSc6K3Mi9YnbZp6Ha4N3BQWT+3c2jnw+u7YiAq17Tq/qwzD+R8hF4F2wx
BtBO7Y+P/S+8mdhCRS8cfPcI1Hq/ba7/weGWk1FgFD72bVR0vtYD0szM/gKvwXXyZIzLCspcGnkl
NffryCQnTuq/yKHoJc378DUoVsmDJkrvsFboeFujxSn6hboi5BkAGquFbDwsApqckmEMQtJlkBiT
U2w88Z1dEnYh2Tn1Cj863JKsRyTt687y0TiKMaYRkP8h6ryWE+maJfpERODNLd57I3RDgCSc8B49
/Vmr+5v/TAtGwrTdvasqKytrT73PAYp9CZnz7eTVT7RSGdqhFm+X5pm+oE1Wd1k+Sjlas/QQP+7N
yCQyNW1W6JYPIrdyHHiMfEKLXiEdgsdd8batZgo3KKF0N0TxFmOJpHw93UlVErA3K7fSer6eP4Hh
jaVivQsBwr0c/n8iYDjrhBYQIsaBgkZBonfT2rROi1sjtWfIRZ8o0WQByRCwxEVNFxP97NCMQaaQ
bRp0GJak8Qj/6rnWEXiyk+q9UBgV+W6S1vRUe3XW/S0ZgTCPEsM7NsI0ZHXJ4ZDqlIZxD43ybpRL
VFL1XCW+waXMkSbIVI5c8EwlUU/U92QDUvV4OVehxyz6yg4gA5QL0WS4XFpUYBQdg/TSKR8qpJU+
N8H/uxGy6BVomtP1T+CJ4IfM9sjtzUpm4Ncj1HtbcobVC1iXzB288yPKsEE46ImGi5sFFDA4vhcj
va3OI2Ru/jAXImCUqHjf4OqHYZvBXXqQhgzwqD/qCfClMGe7HBHc0GIZ35ARjIkDTsDwdLvGji7m
ap7FWSfXoxkNzns0iAlv41zFc3dv0uZl/uTZcf8oAfnRgTVHcAE29odKirWdWFpqmyh2oD0unBh4
Kqidwaeftc8EQV/H5WY7WYu5W721QzNSbcjQdob+n0C903DoVjrBOwWHy39TORsLZP9K2S7xywi1
V3pfsfXklN6mBCpZ4qXNzwwxVH5DniXMB58rMVOOqBbrmdFlGX3MZz9T/kV0kaIhjBtqxHsVgfbt
RzO9vM+3KD1vv2nPSuu8FCEeOQtSQWDi8WL2iplcPyqwZTg6yM313+W2SdFi9UklFTVaFbqnVc/V
cyNRS7Fcqz5bz+izol3UzZTT8H1PxQgObZQODonBrUyTj98JNTN/gwvd1Vr3ei7XylJj9Spva9G6
rYbIH5JDuJOoi3R0vpGQxut4lOMVtOYrF9zvxOBKaxacWiTc6Xl3rfx1MtFl/LxQYu6ZRqCz+EeD
h99lZD3aUhBaPpIBu1ZmlA039jCpjtXMUJ9a1Zx7fsm/b7xrGo+8e7DDjtVvdIaJEhysUSZhsERd
a0u+VqQZ0VYub+YqNKBZP1CY+PSBd0fxlwsMOJZ34BnpR+CQgev+GtkEcMuNMReltaZjE1TqB+eI
CTSATyU4aEnX0NlDoineNVack8VrOaEIZpNZM4QcweuBVIS9MFcQdOjAQbRtfC5su8Cz0S+ijvpY
Sn8iV16m+q1pmGJuhunsSyUSszVmiORneyRytP8Gp693JVclg5qFor2lhR8tZrsplgzLvZpMVG/Z
EkUrzA3pXDkO9BkkA50x5ubTeBK0N00t+GgQLy15iuEBuADUHKUKI6xUNCBXiIrI1wG7HGmvDF8y
xWWuuITDU/rtrHuHynth6vcwWhFpas3oWMYUA3LQz9RytQxLugStbtv8XeoOcshcnHRpDRubYp52
qhgpX8gWp0d0jGreyRJved1gKvVfhbh1e6htVyKD1wdt/v5LjJkaC/VhRTb0kMCQAyFocHTAtvJu
EMgNg0aucIKAhyvJ2qqSKt2nySLdOQr0icISlLYQfoB8AbGMgTGdIaoV+dyGcfGZEFyaCKqdsFrw
9M88c/HFPrmcsH7+CaoS4BZpFKBqTXxsNSA7xgM2sron1/kbkq6EfMqqoGx5+4SX2xoC6PlkuA36
yAfeGBl01eCPC6EwRff3AsO+t4cRCENxzAs9olgp4zTGqKuutKWqinR7M4ZM374RltUr2HdxNAUi
VowrNkPqEU68YZNFqbEyjFT909DPDLObOZNbjFJhV+IFuKF0WA7/IvkVxESmx2vgzaEKxmLoOfGs
GHTFig8yUVwNEI/gBHmSXEytLTY4swsorIZmglmGQ9wg/PZrvLYl78WN9wqqRvpSrrDPLdkwPxvi
Hcj+qOf0QeqhUrKWECHuk69/SVAF4Rb84n3ipiRTcq4t0LUt9pvzSaVCOIXFQUsrPc311ZQw39Cc
l7D/+MFQcbmYwxpcV3cHFJp97KHK8vNT65P5welmB4dbxFH6ZBQrtS+YYXBz+ovPZK1ej+ehVY2i
xfZ8as59Mz3jUQITcWeBxb7LgE2l6ZTBAcjJ768CsLTFFGTm/chPH1vBwaHa2J9INABySubJQbAt
9rI9GpzasRKoIsmE8nQGTTDZvT/oBnk9cyBvsKX+AwVaur9yEo5Wnuh3BzcEL9H6hwCANypmvDSU
IcjEiQq0bdnyC1pJhGYpTFKuAFT6FxPtTuiyCAyLfINvwiX4552kKh6f6UUXeUk7okkCjzDgCLTA
wac2+HJKEsCXtM1a8edU/fLCuk/YTndlRl2DermMD36g3wS315VSunPdaRqaTvlaoZMIBpTC3UOR
fjeZKrwg/ecMBVDVwnIWONSagk0xuqB3FXhu4M3ocUfzj9YvDtO2HgfUk3fjPDVjEqWDKdPROVDD
v2DdvGcsKaFTK3eJUkUKw4ZpfG9XI1ZzzOqeHCj+CrjKFrbcoe37fCyJMklsXLd8bPltRpFM5jtV
Ey5SOOT3Si4oQ91Muh+CQSrECUftqe+/IIIxppwCSRsKQ5SmfvK1mfZQ+9alOv04XnOOCU/gUFsx
w38L40sxAaNvedgPTB0NF4g4oUF0DxSNOPfAWAYH0cWhtAp6gcDIuEfR1ICathQcbvyg6ZaYc7T+
Yf+xMLMS8tjfYbCya7E7E6p+OLsBFW9g+3H+gnS4KQ8oyKmaFyM+WvKhHpaix8u9TbH33QNMW93a
/GQitT09HIEuL5UVQxE+76p+vGJdXgfL7QFlHpxmgDnuyQcyAf0rgd1lSIug861Ml4tstHagSLbA
++tuctZO0zT80UfAuvGcb6fG1sw5weyTmYB3L1gEPcxYOe8IhPDCtjibcq/XRcKZcV755DRXInNK
R9U2jA8yZecinDxSzSmYMsbTtzr6e+QGw/nG+crVhYAPZd/BrIdWMzF6oGkZFgSEEJWXZgicKjeP
+anvV5lK++tyHy4/yomFXXloEhLkwoRkhTrqGuAhns/YGij0nyT3aGhleTI4tA6PMkJVVPgcq6kh
Y8bhQ91Nj358xYEfc0kV4208YNre6vOdOavlIy7gu7L7sP3lrRzDTZJrfy1pHhRjgz0+Fjf9bWcY
LJY5HKuAnPDwxZ6soXIRAVWUnqr2Ct/gfUFTUSDdZpGR8Er8h4RzvoNUO6S68Lz9BXgYE3bP+12E
MihdCLJ9DWEqiRB+SRlsdcfCRbvhpn0AoJbAWqu7yoFhKsiaKx5wDbfE3r8878nfvKDIXQ95Uzkb
XEQfEUojV3T+XnUYO4xKvnWdzNq9VVk3UhJLDhB3xWOHC6roFj9xI/5/C4nbUjyfbQSZncqtYlZv
3zlJycrHq9u6m3dLPXT6OPnsIMy4ivczl6WxKi8jW7vrMVHhcWkv4I0R18hvoO8W+Su8NL0zb60A
GtgGE7A5F/2yDWxpPbQoz0HyNkgOyvTim/p0+njGbnfaq9NYqzRKVxElIcWLc7etkh4rkjuk4jzg
+71hq8G5Lc1Js2Ox5PmaHZhihXg5zO+ZHDDkDVIh9V94WjEyASZdzeDJ0sBNygOPAI5Em+4CASSY
SYCRkO73wH2Q/WfG/ubnWzRcNzHGDF67U9UBOtv6HtRHHPvIg4YAEBLa4Ppzjrf5dENSATIXACwH
7gU2wZZYK/zK/AB6rvK5l4qPS+HYeZLAJNPGwnBYl7y6RDX/jd5UMV1y9D/KT4RQo3UUCrgDXqjQ
6J9t+hQIA0k6ZzqWHc36SDOAWdoXUBRc+61K6yDdbgzwbIsVhmigs6zr2KIcinxgEE7q6+W+ogXB
TJE9nUKkQpi2XULcnmnKghDgamds0UDyHRXLVZizTREkKKzfKvDBraeYRRjTrOkak6TUiV436Vx7
Q/KFWT3SuY7d0hsEOlwWEeC54eKGZPHiVVssaEjHO/c2uo24qHhn+K5+8tDlFarWwsQNmQZyxr4O
rI/IOe6iUDBhNQcNxcw7fEETS1ZAJR7FcMGBuToeIuWqLwdSaUPSjv9LZS4WFsZZEGRdFNbIkrNT
U13RZ4l2gsFZFwbe9ylqRb2fX90Jd3TBxDljpsRb6Cwo04MXY5UtTvaGDeCoQYIQTQaI1UHsdMjR
aHY5ja5Cou9iOPxBC/gzWde4GxL+u3bWAWN0xsy73w3SCqtT49VHLgRMXR5eWP0VYgK6tI8aCXXz
fNeKSYFjof8DQlnLMc0j+8U8z256ZtgTPUqXRzXLPpr4N3zQZkiXYJLDMcMKBmZqmCgGzi2TYKUP
94gv07CxbDd2GSw6eUEI2qL9BisK2kswDOUkqciiq3Sl+dY2aI8iAd2Z00zFEULSLghgMXqVLRVI
cIo4bzI63IreszuKYBnqPlUccH/HI8YtDlSSUTXXSm3QqIPRR+VT762tCcRMaaOBicfQL99Vg/Il
HlmPUu1NcUAAyWxIN9l3FZyUeZjfAieMurHBcrlrHVpatnu1R/qLG8BWCS5jLKBT8gZHL/+ebHAw
CDCDqYTPEgG5zQx3dfAa86uFYVtsp5k153CmdJ6+lS4DfEBhjmJki5XRphtbpjyGkajtCqWTzWzo
0FktTr+cfHvLZsk6MnRCt8pfW4yPBbEPu2lVmp4UnZXK5gW0e0gH1D9nFdRLuRpMDTySjPLw+04G
mknKl5kRDeb8y10AZw8mi39ZvwsxXQQa9bhXn+cqUzO4Ruo0Ey5sGykm/XvNWV4LcenRGps89Twk
9czncIvH6Q2CkEQYdD0iHmm3N91Nd9r+K9G5Ut4VgUf9kucPKqzqshmmYd0ErBQoMaXSxAQVkQcf
m9c1RG7iVgAZkBqBGRmxFeZpk/+htYHG15y3m26Th2lgLME2MJkaxfZ0CpUKBnLIdfJd1hzP1w/1
0b5YhyhYjxbNwbfJuw9GfyXEA3vsWRvCjWSf+YjPzkm0l6btOVqKv8VSpduFJBgr0EqHHVwSEEMU
u8DZbsMPJPWNfcvmg+ohmGcyQwJ2y7k2rY+gTw9Gc5gasHeKz062cS5j++bJMt9nOxK2jmWsC0lM
TvABbDTDKHxCL6zXMU1a9iCBDKqhnx4YtGXAc9NN0/PyETj7zNy3KV4Y19qhEi7/IggZvzpOT4wS
rfr4ho+gwYB+nkZQe8deeaVSsNvlZ80+HA7QEMby36UjZD/0HzhL/POoDcq01b81BkCm8iidmxj2
bFACpNXXz5C6LkotbRTi0njuChgaWHF8XXP6bg1wCNyo1GxWuqWpJyfO/pBuwfvxus/yOagr0qTu
NbK5/O7izspHDdMUwGlzSSF72qW6C8eafMG/Att/E04eHUfQ606kkPLTa60dHpzjVIKBZAIv3oHI
ObiOIVHKUBOQ7WsHjZFQoCbhSc6TRUJ4GezxpILeJcp4Bq//qG6OZLl4/xa9Lw/nwqk+UUQhPStZ
veFBbPGV6owKOfan1gb2EC4d74f0xhv+RbKq03drMflt8CyWjAKMxha6QoJpIYE8b3h3O6GI6d0B
sOBsA4IlhuFdTlaF/sfh5BMFsrY3m4XNVNmHA4H1BWMBFzd/xW26VlHTRhuwBPBzKfccYY406xOQ
22f80fO0TaUySXc2vitcq/qvBAZhTSvFtJQpMtx2NId7lfXUU4SGNeeeDKiQ4hBIt5WUng81Hc24
+sjomwfNAszFhk6RhlI3J5zRnMuc3eyp4jSosF/ggHA+1jULPaBhBPL2Jjo1uf/cJBwlpm8c6/IJ
ly68Mgz4WGELJS9B+QpNxpnv0mWGyaVg3szKB7Nn67ru5akQbWxLA0nHXlz86sKDiTsxPnd1QsPL
ywgLuVth57iAzFOItMxFOLjIOrBB/fAopC26VfN86qf+l737/zQLbiS3fg6I8q76duYxPVLLSYav
NaA6N1PLMlNwYcIpgIFoXFzEjSUtk490vaV1aR+tGwbPBMuI+3XKTOWkPAGhSk6FcfYFa+lEUSQB
RL/FUFxk3yQZ718OfahTYM7ZYpfCilch2/l/R123nKgVsvW7kwSRkd3zAtu0jCxZ5O7+R06VzMSs
setHKWJKcfhSsdmrf8eLQ+0/bwcvzHwELeqboceQwtJjITky3+A/433yTgXccCINJvE1XFlNRYqq
FW/y+dzDxDwwZ7UHs9IAypTap9T5zTqy2q3kZLqaTG70XpqQvA52tOJM9ChJYx/AZndWwnixincx
WZaRd669N8wNSUqdnJ8cIp5iMrHcuvvBrpcEfaJckHESkO58k1zrhckc12Ow5OgkY3IdwoVKmwAv
8hCCuCGCt2KKgYQZ0YOTutSFBJN2pHor3+uCr07b0ba3ozc9/gKwSmj0vU305Y2qjZ6DuxE83M9y
o4bTPAYEZ6Shsr7ALChNJg/RQtCJW5PbU7aFsQPKMuNZzwZBv/P9eDPmnXs+fSgmzrWHemmxVTGG
AUlXkfmKXxRWAtLBR8ZLxmHRi0cKmDI6Yhe8UsMYhDJEUSlLHP5APvkZginifR2RW6aA3poJ73zE
DPQTAXx5rUUvJOOCkLCgSofejatfiMxKQjYM6CgawHcEwe1VA/nFnWCNtiN85jPd5a5S7S2Z49By
GfwWYUL2gtnMm+TNmBssmcvDIPzMVPatM/ct3tEbEPkyzgaoynyPcTN7g+pgS3MShmIVWWgkX06M
g3ab8cqnnKF7qCGxgfD+C+JmxoNDJF69jeCFtmbtx5NJO1OM93a1SzGXrVwCKUxK0QbRzxd1K5HK
7tFLFVczT3oWGUtDrY/nrbnaFBB842Rnmjei01U+Q7a7YavTagIiaT7eOr/RluTpTtxeuyE0cW4b
UC7kigx35UVQEoLD6GUR07NDllkNOShpnEjlSFxUxZA9EmsiQzImad9wNQqAqDcusL/g4oWRhkUL
OtHEHBAryU3mV6M+17g/6b4KlUyB2aYSyRW7k68DSdjwk9aaSPvNFX6oOuVlIGnZpGf0Eig0gGXl
EsL2AYcjPwS/km26lRIOZdM6V9dFlLBHCjmMXoTYZH+YEN0X/mQcbYCkWblxhNlWe78ih1yZdBl4
Q0PODor2GYGXMX8E0hnGntopoU2ccNlVLpTYGHuuaBJIr9aavbcMqQ3pJMVBrRkbxEvZCR+U9f7X
4stxi9Rm2L5HvRDx0DC8JX3Dx9l8UeEfbKvzhixh8l0MTkZVgDbcWhdm81NvV89OdvUHkwkwBMjo
34/+QbwhGrEtBd/AWkXz0FKgpvOiK6MwlBUKjohKHJEjeqKXVTBny5QSRPuiXLGOz+kAVlYOA8S5
TsxQ2Tbf/G8ZpXi17biAFpg86Lz18SKg3rQ9Xx4O2KP/ZBllexKtUN3th9Vqr0C+2bjFkxSevFgz
SYWc9DG0epuH77BTHPrXIYnJdeZoy1x4otpAieaNcxzY+6AHQBp9HC9LEJAbDzOGKGhi0KropZpT
gFTm8gsj1uEeG5Zq/QSlC4EcGfH0JuA0G/0auJpHClNti4WTFxIXtL1bdGLG/kxQDBIcHFJe+jn8
xMFclBkUHhS1xM+pc9b0T2wkBgYKduI0rRO0rYnkm2fTD3NhZHm6wHDFMEJ4B8yYkkDpe4bspLZA
Jjd89jMTfMXD9c5BBEDGPLWC3nXatnD/vWdkY+4DNaKfS5XkUoR3wyVG741ENIjQaUsXgkAOYcef
doQ7YAw5lGkSM0veArwSW2ukC0t2gOjEf4istkkax7+FwCTESMMK0QDKfFcAjM/VbwdTmhwsJ0yT
ZAxiGBstCB4zZa7zzMQ90iMFJlg35tRrWE1ThI8zxsFD5ty3SBg4VHWHFAJLYwPZEJO1rs6IEot7
7d0kM9aeR8u4YGae8S8ULaDWmcBvNG9P63sy0dw5IT3+UjiXJV7DQFGVgnd8woEjesXC3wxBtdQZ
AgwEOoPfyWpblWFoY9CSzcMGo+t9HY8Dgj8xJ5FzGZ8BYFGHnx2BOdXV4zOAOeFOYP5hg0NlJnVh
vlsQGC9hV+ILAaKqb5lsXNh/o54IrHFLq1eFNdE4tTNVfNR+ohSjAsAqABUr/kprkNYwIgp3VDeo
PS3JddGrMaQXiA0DpjBuW7MveDilNvYbX0afJnzDY2Df6Po64pc/ilMM23RdHyVCdBzg4Cx5bjgW
ylf+KMm6sJp9N45rNGdVK885xe/4eP7xJGJLBfvvllySjX3x1Duwth0MAi5REWnUahL2/BXOfKxA
QXMzRYwHUF1Ml4+8myjtp4GbTKlfrHUsnimtsOzP2gd8yiayk4VXxTqIFZXM7kAcFFcfTU+zfe76
VrYc5+T626nuuEhX3RnoTUD2lrkbG+h+6YRl20LGXqF3I9d9LiA2BWyD8yRgJnR10SDy4oxZaKqr
5oDkepJrW4Hyc3NUriT/u5naiuF8BXY2l+Gk5FzhtCBmm+Kr/xZfV2LRT0QQWKO6Hel7l2whBjk6
NXx1X125Cln4zybdDfc0Ur9tsV656AsR0RgzR2g8cYucXJK0MQrb4oDFkmCW07mBd3urPWjxmK2r
3xWXTOpMmaruikd03lzQKa2g2wq26jpdmGzAAjfMXlQM9LyTtQZ6ZbpibttJCN+gVqGXRl8/Iwzg
/nPcFnh3/2W++QUX7p+xZAIKfvRETX2GIZ8GIFbet33W9wiJu87NZzZz5XEZHEi2RRFjF44EN/wB
EHUq16wk2TMbHbp3EJ5QY1gsgvkEfBlE3bIIZaR/DHNI2YuNWsCmLTjzzLmr3FsHBJjd1iKEUQVg
fdtTCDUW58cpGH+DGhry3PxU1FWhQUqu0CeLF1SaaZpijQ09wf5bbx40exH4yx5KAMcfzSxWhbwN
WT21mzZOyPIOUq3zYjjs+dD/Ur3ghYOiGRF7531EgjTBetHk3jp+/sk7GBlPlxc+xlnQ+DpkLFZw
8cNujssvv0jIF6iXKTpJayIkloLsrucefVTksg3LpWQ5iWc4+eV7OztcNeL9NCXy9GoYXwup3/wf
hpV1g2im6LfgFdV6PktArnYyDdD40FBiS6O9DAniIIqxmoCTQvaUtsVr8GSRYgQ66pYpb8GIObn8
E9K2iBVOB+Kg/qXUmqeWSh52X71P4oFr4dHJUNtK+2wMquaUR3C+bJDAT7kFo4bz4ykXXwgRBtrU
Ca2cuM8sDcHUXKve7S7/BWAEZYZlT7yiME/vIdKZoYX2pvaoekoUciv0m7BcOkiCLZp9tpkpKwQW
nhD9JW4Hd5X0gY3v3T19xzQn2rPi5cUZYSDySYex19f4TrDHlRzzNLu7LYT6H41ZMT3d0xiJDRAZ
/pJYNPF1nmiXQa/HWHYRbA30E1v/gWhc/nsVyLduMLtiCdhXHD4Db2NIH+H1Q5DOjdFUgsYe5M/Q
kuwtbc7IPcs+BL4UMZdgNec1bJPo4fGX6I3nR8jbhprC3k5pNuZI9tet/7yGypbIyLlViwiUv4w2
dFpPhUG13Q7CdRps7ErZavYrfeXI43WA0gKwx2gFu+NdWg0orHhDBGj324PQh6aHJE4GhbWkHMHr
6jE42ttE48yXokBZF0rHQ5AOm6bBHZBspXkOpZxqy8rUo2YYZkw/SESQZRekCtw2xHLoig3UWQDF
noEKxAo4BthDfnbtbd96rUP+zG5b/JWoZyq5nmomdyrX0l+boTBlyKLGBt+LibpQuZZeS4mtx57r
UVjpOdWki5ZOJ4+CJdSC6mijtuteL/GAXpQANCjMbOKHAHWyzkgPUlDIANYLcGuAIiFFONp0S2mM
tV7EhaJO3AO8mnOA9OMF6SbtMbuWk65Q5NFiai8v9Ut9dAK1HpnyRTGeFR0C8AyIv266N8GqXELw
VnMvjql7dSGxCrJf2dWNqMP3fc/g5FRgi6XroBoWQmqMz0gdAYocO1sepLzLKNyUxHk8MWQEYkHR
v/b/yI4eeZO8bYl0LFo1dWMhgXViYGjyp581afJd7y/N5bUmNpTASVcfZHrD3dXLOvQ9K1SXI0Pj
ec/ip4kJS8qU152RSOWCh4nyABgPHizAjSj+aI7HtMRZDvzldNt7Sc/UbJHl2A5oQrl6kEkGn5oj
qeXgdpjiaM0BqG54criruE3oznDVw8EQnv8VOFFPbKh3r0a+U93e8ln9rupaA1Mwgzq5GCBYhNba
4AuY4cR+0EDhujTrFK8HE6zzXHAbB43YtAHoKJ5qnzaUc/bDANPvtkGEgjge00zoqdtf2ZnRFckY
POLMuwgsZWrov8JxwGXymGcBaPkNF2FbWB4qas2Ox1nig2M1wKFCtHIG53JboEkIThSr0NkPwyiJ
HzfS5MoWm6/6N0uGE2iIcksFCfaNZgaCXccgVg9JITfonUYifpcjo5FxDruHU0R87QX5pqhNRixI
EiKPrj9cUIJHI/Dein1Alxy+vhBD/1ztlSd8Lw/3fDnRBNYYgJmeC7dt8T4+t3Lta3892BGC46xN
n63YJD4+NY792edhSB+A/n1+XSbKp+IBJc8UXbiz9TT4MFm+VhysdA5oRthb2U5zuGlQKNrpOunh
r3Qr2ro+8+f+geiufUGxAWmzZyGG+A2IwSp/7Ud+qILvRMepdqYfa9wmz1Fyeunk+gzQ3+LKhip/
qOzHJpRWJ/Nf3SEZceyp9kP/7VEmNVrdf85a2+/M6Bdidz6CZ5Xr/DW2qB9FdxbkdGgD20w1X5NY
lB1LlCmVyfX+mB1GZyoD18PU1wNB/MziMDkUX180AG1Qf9fe0a8L9fferB5pHMenj1Q5O923n7Bq
urcmdkPDprZEdpntsZ1MYzP/K6/aKRXuXMyHnwOBFZobw/XAUV/CPeudx0++OshNONe/vQQQ83g9
OPKlCGX3jT01urPuecRVOLYy7d8KXEJ6j9H89adLWRsd4x7VPnJ2khErVL6+8jTn/doUunCuIoVu
rvAVw12U59kno78vgCUtSOXwefdJKqauxRlszPh6A6ueYrzSc2SQ7rLHh87Q9tQkrBq9f8UHehw6
wkJCL24w/SfqSCWa0b1pSGMSwMl/edrIVxpZn9ClksZhQBAurcAt0AtCVh/bjltaQoKC3dIHClSM
9ewp1UPLE1QWjr/+GQ7E3Ha/u+6Zx7F9a7r88j/u2bor4X/fP7IcuqdhmiYHWaZTQq+u79kL5VJL
UJklcphdPuc3GiMxiumUkqzbL8UVPffFK4Xc1DPYPUXHMPex7W65yuvub5uSzd/2HXHO376PO3qf
aGR+3MfoTpZS/J/6OM4v9FlQZuhCv4hIZ9XfDX0c9oXdcMcLs96stx3OerTloefNpZasX8eJD3oC
jGMfa0Q392OfLb1AYrN2CQ4xIZodNmiIv2079Mv6N+0VSzaVvy/vy13td06TpA+aEb1pi8UQA3Tl
HH5dl9dnkadlfDuhQ8jHisfj43f8+NiMf0G+U4MMy+vjiM4TXVLO4/vyAsqSP479ku8lT4XM4B6r
b8G3US9gSsV/hqty7P6hXfr4yAzivcxgM050ANg68R59TOppah7WzVyVXUh/7vf0X0jFab0Up0Va
vEKHkRx6/fnTrZLcFWm5kQBtp11KpnDExF5KzKh2jQKZJcMTNEaIb2pP3LXg50XFL34COAM9c5Aq
/Qa2j37Gvm/T1WK1iCQoaso/AfeCnwQOwyofZf6k9dCmA5R8e1KnS3OX4yJD2gmaJhnGDLvS+cUm
9mPPfDJbPiFLeJxnEoMTGkBAiZv44i9b2mEnNoU99OtTKYdsYrJI14sEDS6o5bgU6VR1hYffimby
yc/4D0W+13l6zri88h3gB7hgfe7jSya/PpWuOBjZwpriLHobAMeeCn9YS0CXz2s0n0VCdHD5TI0u
/egkujgQ7Tczw8049pVqIrY63qO9Gmkmmyt4Kr37jSJi5rDVhMuzxjL+js9Q8K4Dqhpah+5mEFDd
cXuxD5qj0xP/+DtghNFKsT3CNOHlhrXRzIvWcuNMj4ld+8MKJGp0iwl2h0G+IWwAKYwGVEZmFrFp
UqjkHKq4CoN2vU2OqYkvus5/P8qs6vtQUJlhmanBE1luystV55nfdN6kD0RstZbAjDh4OLJgZWDD
8A9xGqjww7EQhIyWMl9/jfUw2Y40TqP9cjOPtmMocFKRRNMuKBTPPGfw8s2Y+PugX4b4WoA4lcxo
ylzEhBXXvVyTSpDWqxOpZYrryonGP6QRMt1DezXI1fjepswUdmuf5+8mieHR7/xCd4hd/T1JtyPT
FAKGcDNL1PGMU99n8LWPVCP7efuY/fxNI1MYiOv6rHFtMK/TD2OQoKcRGSfKsWeYk0Tn2s7SrG65
Hp5H0Mvq6yEVeGTzpllpjK3nOEbfq3cl26cGfLXL0zso2uNSzlqXIWohvVwn2d+PP8ezPjQ/XAlV
zANAhfw1ZGgEqLE+4MmiGTF8JDwlGvAwQRiaYHSCAEXXCedHn0BopretcHINsPSBjMgQ1zb2FvIm
0LN0JEzGJTxfLZB0PSMCckl9rNP1Go37HZPvOk1ncm4G4mAKUqhD3GQ7fBQhwpIFV4bQ0DpMvhk2
Pik4C82IEbut/Nx4iLvf6Csyq6CBTNeKdD1bz3xAXtujVYkID3pF22a6t0e7kgm+d6L1fOKDWeWB
MjAGvIKO/TF/+U7g3awL3FmMjWv7ThZlmYEmzv3Y36zyMa7iIvmTXr5wexB2oW78XHi3txTP2sLr
jxZb+b9acpmY3OcYkViiEEFULVlOITFFxHpVk1yeo43AAgnw68+rxgd//wqEaY9uZJ8//2QP5JyA
9+/L6xxxO/pyUdZLxqt3aL5b6TFD+P4s0hGm+6yfPhgy0WV0nPw5j9bT1TI9etX2o/c4vqSl22mY
KdMQCW0xwpxTkeKCNcJTVMlApYU79Zs/xApnzHiiuMKgM7adaRJfMcChMQe4/Uo043SjX4Jb8EnW
kF7CdmT7cYZ09jv5nWBGRFbt3Xq3D9PLLX8cRT7O7b65Dg53wwg7dPFxvO6QtcYXWM9BJoB2BaJJ
PoYE+AuRNPEewR2BHL4jMKVzRlWRimnY+BKgN91X4YU6LvftTxGTfV/UxD8fTbIBTklyGQO3nVql
PUkY2Y0+GETNXOeabrznl29sVeB0PsClY9AMC49ofgbSWD6gpVG943FuiznEWygQZDpM4uKcUOGj
PUsSOZRHl6LbwqmDzHPvrxaWvtOUqmT+rW/KddjpJBCizrau7QwORfJC/uI0vM9ftdTk8rUeXBqQ
sCf44p0WG8eHqq2IbuG2Ih9wy78Ge1qKwDTlXgGFOuZjEH7W+XsyHx/tf864Pu/8borhePONL8n3
KNd+0xGRsbD6XP1sEW/I4oIX38l8or//oTw/RSVdZ7Y8thLNyzqfWawpveozEV5HmcZqfsvmN8gx
kI4evKbcHKhabwcUKvdXPc5AI7XKJzi1BSqA9q39KNGflaP0pCJtQn/yVqZUYcLvc42gTPRvEPqH
m89T46+SLB4riQZEChzyVHvVWlU2pRxGEa0bUpy9G+yKDfco7mfpVmfbSMX+NrgBVshw7mvI0AAR
uljbCT2y9Jiog0PlE9H8HKqSQSd1LJI3QRkLq5G8jX1rTUkxwpkQMCyeMcpPVWRjveohQeNOraHY
/4ByRcpuVQUBMSHGpA7IT6f5lgXGPkJBtlfh/ZXq3VBMelPSnAzoHKojhdQoIl/CW8k+3+tKbxCC
EhQmfXVxx0m/SQWx7vb1X4XyvbgZ3vm2BIvg8HCwv17wtZ7NDLX0j9KsIz8r/WXtcbR8b94fZFIS
9WdZJR9FqZTNeRdFGFxO5B0MmkHoQYjEJlwMpCFFwa2IFSI9JGeodjYtEerMvpazzrmJdFlTbcHf
2v2jmWvlWgcS5B9qFcYqCcrUb2zLXYEKxDYkwkkL8lWLjf/QSd38twRK3xdAg1IKRarfpuduVdt/
/FVilG54FTa1IK8ij+z/NcNC1RuEqZpUKhdueXp9FmNtqz8ykG3OAWsmjUiVIkYo47SinQfZSn/3
8vh8ql5YkjUpaDfWYb15cnBBEPkENnEqnagspFKp9O4mazTfOlUpX2d/IpABW8Ea0Nl59ZPDv75K
DYm+lYYogiBGTbEUefgKRHt+1DLjiJpuPAORJx7siPygh3eHpVQPxIF2E+jBHIOqSJJ8hMvck//t
B3quQS3juvzEiwETW55S+XQsb2m7grgonxeT3WzRei1X6aP8gwoy4uNdVJ/2KEM77BHWdpiuanHO
jsdh7WtYI4l+bqBeFCnR1C/ot6uKCVp6aIlzJb0AcrB2Y+8GT61fD9lNriCNVDTM49ME7fDSaWLV
5Z7ytQi7YxBJzg8YTa0lB7/H+EUMx/6rdFHw5Oa4jkrN+eBMmo5lP3xsWEuuFCPDzg3NB9ooURQu
jQixHHOmS63fnXSRUOIY2/JGgsRhiC5NUHaqxQe4wOUMCQSXGcKzqZI6i9b8WlS3KfxMviZItP9b
oFVUDtV3N938ZbfeyAvL59rAvOBw6I6lqp07aandxBwlZ3hfs1zQqopLKZRi9FsIW/P3tejI985Q
xEF65Lr/V2iCvJv7MPSUNGL6hcCZe5+Exw6Km5TJsJxeOQJzcwpYU8FSfTfwdBsZKo2sJs6SDKkd
q3/flgjFsY+laBtIpkh8EMDCEt8OLQWRBJreMJ/+LSLU9BbEtfMVAaB05dREbhV7X6U/CcR5wXs9
QHrbAEiRVA7oPHqHdBilD8D6J9tOAT1litStU6CUpild+cFda8KNHXDjoXSSPcTdhKkKYPIAONfk
mlEKmr4IOxEfhE46hPTBDDqOqb6x1Xi0j0RGEZp4bLqmT1S2FOsSdM2uVEqtK/uJaXGkmfAl7xSG
xCuvrzgdl+9UkJ+CE5FhjzPuCfVG7j3RSbBc6yBKkJKoWzYjjzvLw8PxOfgwxdBPzvcbYkgSfhKE
pyJo3KGC5185jSxbXJd8JjFJJOEiUnppbUsIrpRFwBkeSm2FxUJK7HErfvW5/H0utiU5yoHd6jv0
KT8cM1ohOY7M99x7iJs5hTqRBtnsqpRugE24cIjg+cZSokp9Hg5feONKTIC984F3cxRK4h0HVjtZ
giTyaQmlLIF/y53+sZaaccxcUqn7EU6S44IL3LJW3fSCJ/JOugHppUEWLg90AAqeFQ/4WCxC0oQ2
lEmskSy+O/HBqplqZQrRzpmJLcPdwpQQVEGE1tfRT6AHnPgpKPoMkj/KjOnOqQ3xCjJoYkV4egt9
/5DlnzXvIhTNRTD74oOFoWo6xGRSpgmSz9947i1fC5SL+Zzp5GfVNM6qEx6fKagIMKdX3+9eioAF
jhnrdOiv9h/khN9nlvCJRlnY8dr6k2zdWqMoST8b1IACuwNQ0Ci6UxgMabDCZrJvUMgXsj28kcSx
vQ6aXnPY4c0lS1hse7Bk/qrPQawlGYASklWo84OPoRzkn+JS3Jl/badMz7XPkymshfYUudGQL+1g
2U9Vu18DgmvfudfIBpERKiWJ6wZIuLbJg8hdfVPW3B64U7sCITWNGDSz8myB6tkWPahrFNnv848V
lfea1zviLE/8GZfwt9DaK6gYg9Rv8w9SCNAETA2YsaCej+QQC/sV8j6+nOVXIyuI9cxo2UGhfw6F
o1Pj0KBItHqgv0cKy5ph3lYh0CXB9Pmk5O39oRZOuPiq72tms7gPzphmZaJFUyKDOrdsOJjRQSBZ
ITkCVeN/O6KMi2IuyLoH3Uhc5yWw/auK2gLaYLf8LB+bZ5Zr895MBmr+sVLWilKpvDnOivb9XEQC
h5yY/g2dGIgfa8/yvpuk9jpkl8TLT4j7b2z7l/fKmdFPLpYznKz1iXKiDKZT0+EkdBvm/f/yGWhk
n09IqjXMvqdfi6234KJYq/ZrhuuawaJ13eVfVP48kHd5X/OwnmWsdC1SOFR/e7HqgfY+v+3I4DhP
fbzH17YchTWgLMnqcq4Unf5WFNfVI+5j9bqTWAXfpCuky01IYKa5Jezo/1CBP222S1BzVgVKDUbH
IokW6g1UBf7pNifQ+q/FZhPSDMUl5O8xlAw39a8tfiClZgsTM3pg62kcQF1tE3q3Eu9MlRQ94IC/
qR1wYb5sQnKtyCnAvrXgKwbpaxmTJuLlE5D0FTZmQlmwpzUcSL41efGejTJNYoMVwOkgqAwTv4Z9
Yd7CXCzRo4oKMBbPSKa+S+Q5Osw6lAGVrL2zHZYolZCx55yYZVIhJdhkdy2klAw+p9x/NGhCh+y2
z8N5ULCzGUpU9+gICxB83KPumMxvl8dYkZZBBRSI/TbpT+rr/0UuMqgzrQ0OhaEIME8v1eIlk2eT
SZeP0eePE+wWpXzhrDdxgCZTBjZlooGRkKi4PLSWJmSjVJAqO7Ri7CeYWP4t7pZqmPF7If2Fd8ap
H4GVgY55UVcFJoXvb1YOAQvV1Omu7XAyTlEGIXz81pxCwkWXMFRnig4ciE4OvrNGHLCyoYVqnZsi
gYznDjqShKQzUUQMT3/D/aKbo+Tn6/+YOtPmZNWuaf8iq8QJ+YrMTjhHv1gxV4I444Ty65+j8d5v
vcXOTuJlFOEc1urV3cu1ItKZsO2dKVtqh0091ZK/byiWiH9i+fXKZ6n4O4c1r/VlMXcVJT0JvB4O
ZInXuEaDJbrydmgmENfH+7uzu+Bdlj6Dam5fNzlmpafw+NtAR57b51ac1LwHvZQMd409CJwSWcXT
i8RXE3COBJEoXYsx/LE82lRTqjjhlKb+I1ZX/6es5NygrKyOo4x6hliBt5l6yuC+gQEqFqhErsut
97FifZaeqa3w2r0ENRY6rbGV2Zlu0GCMTe9Rs7Nj50a/6XfXrCH4Mcc1EsjBenLsFf4zwikJy8Xu
kSxgeSRm3A7q4+0mB+Dc9w9YxN3ser8gEzLG5CRhgtEX/rtaE869JsFAucpV8YGAZjeo9m7cPUpj
cHaw3RNNMqBbNvwlihejyhB+dLCFufzphrMluynXHPcenDY3HEExn4vpdD447hz6xgSYz7JQym+e
u42Hxn2+j9+9p9/o3vuNoOpcGG06wB7sFic2yfvH0Z2YYJT3W526kw/qznWZ+7l/pBEM9quT3b5z
numgRDVbx5WLm4xeXVzCmb79ZLQdJqNktBtmfaN74yvr32ZU1WaHyXF0GV6H777V3WP0eKDV/RkZ
JtkJLW6ocEHZqUVYW4Jr58CwPXkXHryiWxm043V439D0ph2nUe7fBtmA/ibR3auH236ll3XZPqeN
sRE/ohrOpTKjoqvvPJ+/59fpdZoGQLHAgtfwMT9/77/rPzhMjSoTc3icN4eN0TaU0dOFcCWygkp5
XH70nXbwlLOoplKPGO567T694SeN0X5uTaoRUI5XBQnqASH9FD/mRKY6N3dHucNk8vewjsLqL7p6
t+AR0LQ6pKo9rY2L2IitKR2LB+LZtFzVgrdh1W/0zV6FImO7L8GxgbSo+bP/PoRZAyC2jWZ2mQPt
nnuXTpB3a8SiJLFoIqM3oD9v1ib2pNXYbEtzUGtZ0GieBjzNL1BArimtM8BEzMlRkVoCFewFSwnQ
722/MEMAbX556wNYrzXJ5uY1oBHeJUwLF0sbLDWJLxG+zx/jfIU1snvLg/ut8zqFmdkrTkHSIMtk
yNMO5vp3wChwqhbn7v4fFvarcwVXU/sKwR9ZWQ3RxSM87vxkj635bdbeE7+oFfSB0CnECDU3nWPR
aRKodO5P23h0kkENv81v64fd4/s8oMqi3LDlnCgYxmunTgjjFSD7UXW2G+b9ZPUiMCTVz1zm9gVC
xqwVmhe3Mq4++xUM+DFKNlxcUoGoFue2wKtzEuyTqDJuxa3YGlvjyngd7n/VpAgzsgGPDUhrx4xx
sqG4wj+3UKmMeXWwNhAtVonusf/s7rG7swZ3vqvBlR7hMdj56oCl7+tQQBk4xfi5uBui7v9q2bnT
1kmRVS1shQ2OBDlS3df2+3GnkwrHgAO77bYCDD6il38IchrcqMXNZfDu7eM9MlQ9F9Epf9X0Wbij
JqaGBo/wO/hOtH/aZxA4fotMhjH/cCNg0h+0h3Laa46sfmNo/u/r8rYtkKPWkNcj/8VuTqQQQS9P
7Pn0JvpbbZ0PItIz7olqe5WFFV/EVuirNE7CiZ9DCr+UZEWh9CcBUDiuMF3KNXmWihSaeO9AfhPI
O0gWxHqQn1gVR7EUOltOSxkVo7VUZP5pgsczy55KDiIGtka7sOaD9TPhD9RtT2HhHULNQRlwgI/z
+p8wvh5m3SZfWfCxQj52LYr5b4w2SBwceWsWPb2nKhCP0rxD3mZys1v7SQAdkA4ub2oTsljW+72j
p7de1fh7FponBLanp4xeWempM2O2wBh6E2+L0CzZU878FySgJE2mCLoS1EJUzVV9uO1XoP2J6C7w
RGGmKjCifBSlxeuV/A5abkiW5K/HOe2Y5XkD0008jwz6fqlQn03lJaIMWeSyKx2ttFHjlsESox7V
QuCpOwFnqJW1avdXYOlTJyfJGz5/jL/cMSNRkyt+808/0Qaw8xMTvirsFGIr2y9BsUqEme8KwN8e
HA8yGsXvyalkbu/KMfoITeI1Av5LYh/OrkXa/Oysb6wdhPZ10zlt+8394mV+tX/o6kQ1D+emSlSJ
LPplRiKA11365BBKVL0zGA7hyqDSr/RfWEQKz7x5SYhpX0hSQmJCxEaswjBnweWUtNU9yR62gVjV
R+9SMpNEsoNY56n9lxpE5cyIB4O5MrrMk6mmwjNKwnWgQ7nO9YhPvt4hocFdNXzH77jKVzHQo2t6
s8mOMe01GLa9lKPZx88mUku8F43xzE5c+DiiFX4N3ClKyicQPPaUBch51PQ1vR9TZg3Zmdze65DV
MuZQ5plztR5reYVr8uycOOEN3V6dK0qkePwmYWFOsnFeu1uPmh+iHZlMMJI9ipdI5tMA0jP9Jp/T
bFxz95TL1mi74U/oOFL+2Ef06iCheNmKHpRVqTOJsqyyXc0TgOnuJ+GeEl1U+HW8QquxMSDh3C0+
SZiux4FrfyOR7QlQqIbt3jW4By328oSEGCARL3mBDErEPv+isCf++SHrUEM8hZaYUgKkW315XSpS
1KEbrkVF2WKNdLXRrQUHjKZk+louK5DYMxDxWydh8yMjefv3PKxutjSMhpty8c4Knge4HDRhx5E7
UuXc4GzFwS7czbuPbp1Z1N/1wa/6rUFxp7qpHz8PKaRIAAi75QHzB9JAShuwbmvQGFg9o243Bqed
45x5wIgr0ztXb2ycOo1xa5wtbovdrEJEbHTwfZodZvniNNtCZ2y76bASn7Dk5AQUDiggaCWYNGQb
AYavbXTE8G/HZuyf107xxKKq4fPpANre/mU9b9JZGtSn+Hpxk1tRsfMtNLCgFrMWmysJK3rl1F0n
XZM7/d36aj2hViaFdz35+zt23IBSzXl1+phWMb/83mFSu1884aC9gUILK67BUZP76tpwsAV+/VnQ
SKvhoXDvFTdtuu2fp1vL7SYbKPSm3H5uHvk0yYN2bPgPBy15wO0wj3sPfcJhUK9F7a8H/QGL4WHQ
2DoEz/s1VA7HgHqv6kUL41mDkK9AntLq3QgSuunOrfdvtJ5gz/95f+3G66H8Sz9Doqz4gGzLVFD7
UUYQoPKCEu93rA4I0JhYC4cUpKtYjhfooVVtlgpbhWlUSjAJr4SYH5OVFt8LGorBnac/kZJU+aAp
KP24vCWUDOhWis9ypUOKRzJJaiylRgJcArFBONKHTSGMRpWaN8JkER8FB5KozQQUgTAufBzolJxO
BSzoB62mtCgpM/Q7qOVEEBNIoWBBpYBIc9X4QErqT/8UwZMvN+nM0CiBDCKJp4XPDk7uQImo7BQF
1V8CXKAvgYFNpVONwf1BHYqxJnVl1qBTDCehNfxFe5kKRTak0BCpqQRQU7gvdE6qOLyHKlvIoVcN
JVrT3aLFixjjRqgmlIpRwPtb9JZ4EYIJJ9HxZMrTD4ipbQGEpNyhT0GHhHqotUvgzbOjogdFxS3I
iHwIP9/3NKFQZcIieyHuZN1IMZSkNcnUdNll6KsEPvFBwxosJ7rfFluQ8EqdsmAWlWsxwuKjKbUj
QpikI6gBwykZSl9V4JjMpJ9iS2YQLw7pL4pFGccRcIsaJQkI3UmHeGLxldElg6VRXtswviisg+Lh
m8znSQHGaOfrt52jz/P6Jsk7f/Ai2HuRm2rYiCknjpqWXhxoGU5790FLzAcetdJWnMo01eSnG3nP
C98aedkaZUfN3K/9nunEqa9jBOmAluoBfCby2YPT7CLOGN76nwbYN0CTc1TqVhACS8lSFltGpLjc
Wt0VWePfiJG0xUPFwDP8pIYZRO9EU9orwJY++JI0HlMJDPQSojOUL8X/9Yiq9SKTbCkOPJ1rTznV
m3L+p14vUwI5GymS0PTJIjECn3RQ0KvsnCnVfUlmVLk3qdqLXqLSPrWLo6hGdLUD8IGWIr5H4UHg
8kx+Xol6/9F3SElgkl59vj9cDB3m6iAuAkveEeXAXqnaDroklAjdQPlqOkV+WH2thvjtwHRUuIjs
Q+CTPpagqbKYg8IiprbUA2FZxJWVamnastYBfYNByX4WAImWi8qXLi31sRqw0gZ2oBIeZSZ37C+j
75kr1Efvgtx2Mw3DMLGR5QD6xOz/Egb5Y5KJEhIT2fJXI180xy0OoKh12w4CXlYZ8gm8w+VBxMju
I06BbnUmQcCgszWCVoC1pvyexmMkkf8V4j6f4yOLFArIORSJ36hIDEnpoiPcV+3JlNmrpsd5lhb3
KcJJYYu6dYp3Xw4nDMzHf/Cz4YSGPs+3qXf7TNkxqB5HleKQ7iL3zkPRRd64GGtJlBFKjws7Hfd6
gGx/o7e3I6CKZaSJ2FQio0wfGCBDX2qc0+ZqhBVJ3yGU6dKxcJfNtFgZeUP9rkUF1sVHAqLS0+hv
RNmpi5EHQCdMVV6afEryeD11ilPplBfTFZZ47v9hyd9L/7fS4fruyB/oDlPKwTLNIxf+hfz+b33p
xGTuSfrrYsElSLFiH8FkBjExDHopllAMSzEgZBqjF/PPK5FlhTBlkVCmZldzUUiJvhSHGU71+zlt
Qpite5UvyYmkG4Y1SHbz4VmJUSoXzNIyBKKXeOi40IqKJW6LpgGT49mDGajRqyIkqmxFeH3ZgejW
KVkRqAqDEvl7rSOzsGuIU5LmQmWoSQqby5T5SbfkfGkq6laufR5t+335LrFZ4oXtbcBmDRYN7qMI
wVuH/7FUl1c00oAdM96/mJabIZpyNRUaM7XOSMNCbWqwiZxHqZ9D5KuZv1ndodZyjzfDoRg/U1GD
dOjuYwLPOs6FjbWLP6OSqLygN/bSHQBpLn3gaZoZgtwu2pPmiNWfLQBRfaz7sWf2Vcrl/8nD8UJd
FfUEODPg9/oi8vtSiY4c1l6ii4FYIpi6RxrMCLdGEDKWamF2O+t1F43hsddjrn8gfAWmQLgLUlsV
TyBx9ekXFgntVp0Qq6QZsg7yCB1rCA6dw0imFtQwUHZQT6G61+5e0I/sunQEdr/LjIZMw4pkR5j3
pPhUtULNaXcDtadN6RlJLZzaiSzal3SRXp7Dlz6+8FzmpAJjf/HzCz2ae1LQroZq9Pi3NBhQOMHM
wugM30vdOrGrpq/Nc7OdFFhlTYRn6GgTk6ukkZK96fjE2mqM9ZHMrLlOH7kKTuIIYvT51L7rT5wT
0nhRKKUpkUCGRA/1zqeLvLxrlcxQ3KDoSX6mC/axrbf6dYo/ujUQY35ZS4l6EtvzGNktSioaitoZ
4K0hUhAO1xpBVz7OteR9FA//bTQMPDltyHAP8H+PGlEu49r1j5ARRE2wyh365/N2kjRx/0egziRP
nMShc/k78NJUz1P7eXSL6PrHL3XO2hwZUbXs1w1mLzsWpRu6AMFXNyAm29JeExPWEeJtlekJ+yiC
/4PTyml+jmpUwEvTJ4HWPn+Rr0PEJsWXlQBPms+b/F034BVw4FBgiCCZW/tfH1DKBQzG8jbTsGEk
IbMaxqsSrZrZh10jeyl5PakwoCLgkpIC4L+CRehu/F/8p4/3DHyOin+MAXqIU7/rsqqUw9j/hu2L
7yqUy7FFpWns45z9SVxcfty61U062UbVhQyaLrMrzRBXqp/rmapYohsuLTk1Ba58mBqXB2Gz9xtb
EGu0XWo5/5SHsbkmwTS6PPLp+FmuDFqHgbTZFxSlZDMt9RlG/kkk/BhAjZ6SwNkqo9EoS97iRVlG
rHMbFUcqF4CzReqYhbdQiJMZJXFlZI0qHGrJZbjysBmYUdmJUGpwEkPQCUC/cdsj5r7a53i/TDqA
DBRdpGr7XELJxtGxN8rr+RG9fy64LroMa1kZ4rsda5XcEF91WNxYPi2ERa1IQZG4qhJDiMsq0xHM
n4kgPwaJMCGBn/fA9h/tcRmJuJ+tTqui9n12Xq1uTBa9l1hpIgVh6xZpZ6bbJ7d8Zri68CokqxQk
KdpAFtkaAy8XQhA7uIR8LONadxW9KTZTZGZ6BgzZmnsbJ90X9eMAsdCXbGpBurw3/ZL3pRpJrvl5
qWEUZIR4oAXIpW5gLf/aIwr4rgwlj0AWjUlFK3p8fwytPnHgJ5FiH2WDlF22UinlHCph3gORkcgp
SEwsInxF+4r5BZB+QFIF5ATX2JqU3UcV0KNJkTqZch/BqOqHmy9Cx/moi1chvoNyQTz16cdB+gVr
AOH68QY1RBbLH/F406kOsBGCe/JxcBcuqM/3jtCzDskLYRHADuCTFg+C0BJv41eZb1DwBRA02NQ/
paRP41rhJUo8KrpTqvJ/llNFWVqsNWI+/m/t0qxNMJSK4x/SGEg5K9V/hDQyF09dkNXaTjdLkbwu
oMJpFUMVnYk7q7GlMxRuyLlyb/QJ4H/DpxG+CTQomgUWEahKEeHru9ytRSEq1bvl/ZQKTIsU7BBe
T2NU7/AJ3ctmyWVP3t3/qmF7/7pQWqYvcmtunOhgdMcj0xS0ZTArVYIXOrynnC7QTRUmtVVRdZs1
h/VJZrdU8jUh8Ttwmx1W1+/ZLoA1c2IczzQ7UQlSLl0soZQQEtN/qgz9yNWYZijZXZTLNbfek/JH
J1xuBU8KYBLyN/6uUKFAI0BxaRQ1bETK+FsRI+WTyTANREjW7dIQg4w4LglrjDp4rCT4lAYYbc6L
EtOzqw2F5WqkHFmh+IcApnSJuEhRrFY2GMhsTtRf/6nRwhzaleghYDy/ou9g2OWTy8s+WUbqllPs
7NIz7karECP8pxZ1wCy42tXt0b+syw+or8EmUGewtQgAx5AbYHwOR4o7tgsLIu7CE1teNPsPMi6B
2c3Gq1VD5nN85hvp70iJ7lTeUHRTtniJ9gh6Px7U5tAcvjzrwbalUS9rLGgzjCbNhfVKcyJjI5aj
5zzrEm2PJp3J/wgBSzU11nokLqjYJTeAQjhzo1fJHlXYpd1HPQu1jJbNWNWkaYZ/lLSfby4SO6jK
1vqIdAkrnWM+CsZ350AvFLqhlN7vB/7fGEkbOW9LxMnUP9qj0RXMQ0/XwK8Ems5cfOxWFoYkKJDg
+pjBiyTFRW27W1/yyM/z9Tca9ppEWp4VMSueKGFzgnitUoJ55I/AeHBNhgixkt+eFkcb/KEW1wea
tII2qjjRloA4a7WOrXNajKsdTxfvP7W6uEp45iAyEd+Jz6uVCNnORiSuSo8S18b816L2p0uiigGA
pNYvACRq/BozJoc4gnKTKf1k5KejiIgufYx01SEIgzJGpecpR1cKpE3kk/iLdaFEQZvPFoDkGpTg
mgiVsDTjyuBIyXY7oUi7SlYHJMSVjoDggjJtGt0y+zC5Uak9Tfajx6y5eMzyGS2t+mY372eR2X0A
jtDOna86SEcDLPkx/qDKTVR5MvaFojGXe4Um4r0n1ECGQLoWKsX8a41LMTfEr3LslZSyF2uS/As/
a5LwCi22vz4MjAUNh+NYLDxFr5/onwIbQV+TnIQGyCTJ2jWo6AWU5F7qdwrWlUBNvSx0O4XxEB3T
kJWa3qdzkJZb9eY7ONetfWvR1tRogJgfQHLFaxTARpCn0aPLrr2gwKKaVcg5/Fgke3Qn6Rlrdnik
kL3GX/bdQtmyi1t/9Z7ptecgL+VOrwxbN0LruAbefqxBNwUhICkSmUVqSgUQQjt2CBNJyC6sZytc
oQFJwN1JEOVQoTi5yzLwVZrmltJmDeh7alsQ53AKnVMDNSFFmLCNnvLfIvRgnCNOWUc6h034RnKz
x0tCfhLykGBJc0maWSlYHzWGMKQ4sUkbhNwU3OQjgZGa8tnPDsHCy4AruE9i4wzxZ0vhc3Xgz3GN
3hiNl/YIyjwV+6RdLKRFmy1wlOJ0DE5mlbtIiyjr78I1DXiQnRy5M3QNrP02vmvfGXsn5UAK3ehp
GCF1+iW0jE5add4Vkg16sEBPhfRAqkll+Inmj1YW1mINZ5rSAlArgZy8+ahXP45OlRIYajogtOz3
QYqCvWDVT/7aszZeI5v94nGkWWhBfwm0kV+KcSLpsk6x5b1b7CMIuFosR3tcSswt/TEp8qMvCm/f
Z+L7fNHlXoK/td9097Bbf0hPCYTj9og4aaVK4Jqi5pZyZDqXb7jxVW3ayHsZ761V9seJUm/f/61X
7b4pSbsyoBfQ1yeb+BiLfp3/svkhzFkUIMpNJiL3yrAP9BcqbZsmGzzy8eH5WDWnH6agnzgI7Lbu
RGZ/WnoV7VOD4//XDl67mNV/w2PUv4yQEsBoxPNggisrPJ6IevJ1oGgSJ8jSMR/7gTpWSHgniL6o
gqDKTuTpXHvnW92Z1cp8+eiRiKgsRRQqbwh+07b+rdonBgo4JuGZgEuBUvFmZzCL5DlPqiXCEPTI
N0XHmkJ27R6RnChLZu1yYPlGZx9f7PP08/ZlurPEWdmAZ6R3PNkJ8J1C31oZtKt/ufGn0J2zUjx8
nB6nzXdp0tsjqf+J5XbMO2FViZch78Wp6YsG0VhNiCNONTPKwjrOwLfwOE1jBS9ZSJUuxH6hh+4i
pCY3P42vg9bXeoiwg0wFO2mAQ04fSp+zHZefYMmOWY/c/4/LuSy9L0DLaEkNMMGJPN2ByhtcTz6R
2g+qNSFPAOuA0E5cTIw8N4oV1ZoKNmDN4FLjiizJcQYn+GHLdvfsnFzpQ1B/fT1/uYcfjwuuDdFV
gjbBwhiwEuxoXUid6Z4G7XO0y6NnMn5U7ROB7dtvEi7mDAQds29SIvypAU1mDCMS1jUlIud2cbfL
9Na9y3ZvuydZ1GaVw6gW2f1NF0bknbhHAResyBRLpvVjISuIKv+nJsX2pkRahROpTk7fa9YnssnD
6Fqzwa5um/VP4jB9eUs9VX+kYSuK6t4pfgkiZPBHNk6PLHRKLt3X2CBpFsz0IR344MMsmIpstbVr
FUoDrbpVFqknxGX5sWRuMRTEdsWivBJURy1AKJRAEUJOkiB0cphh9ad2ThTKK2iFlaT9v4ib1eLu
KTar+Xqp+lCJU51OHzz6xeG1+3mEYhDOEPx6zXYtjYAbf6eeSaaBBvH2h9oag7wn3ZfRxdK+9cZK
mM4bfInSrPYD6ntDTzYjrA6Koayv9A/lG6Ik0AZ66N24jHCLjFJh3egbw9MXdJ63v/6uBFte/FlS
Buh1FmE2GBbhK7Q80xNHbh98ZPxp0JizXX+nNHihCV5vy8ZJ+4X62j7QDme6gWwksDNbnbzKphk8
oH4hQS0hTnU1UDuuJuURbQY6zJKMwYV1nl/0WGt6oH9JkH9foNCj2pS2XYr7S8huGalFgFga4mmg
1eRs9aH/0wLsWOLE/784dx6vlbQFcUbY7Ti6uhCSE7TcdCPGthjxFDdhOYxoO/2J7HRGglshb+AO
oqhM9o4P8dgjxYKKQwyM/CrIZ//Jjk93SbmRttlqZxvXCU1cwFJ0iWKVK/VSRriNFaKIuKFhoYGh
9FEDS0er/zGO/Jj/KHWWSFbP+7DTlZhAfEGDiYfALn7z65uXKi05Fdq1yLFN8Fh8XakkqICjEF4Y
dxNr2Qc7sjbjk0PlviO6K80IPIh4Zctkmi9Hap9clr7cfcSzqSLpb3IfFXH/4okgcvLMBb0SI2KF
xi83ll8untm1OIpQBpWoIokVhriSyiTV7KrT8TFIu2fUgr0TFXCeuaXjgXoeyFhSTvzKwgQDiM+j
QEkGq0LGTzxDx0NCXYJF9JYdq3tdZlERtvhJH0UNM0RFUVQE0s9FpnuarJVGgBYED7SjCo+M0Nb3
abmHwNeYF1OZUKiV8mcQgm8LRC9TZULiOsr7Qd52sptdB6eE99fkG0NRALlFCxJZVJ2Qb2Je0o6o
qhCS8IaZjV0XPr7A1erdQfJYJzArMyyEXIEH2ViJMuWlokccZHobNZgkLoJ9avQEqMiUAvB9ii8c
00OVZX3fsg47TW+f2DrfjDD5EhsOTUp6jTl0zikAvmt6t/H1H+Fk70YFjZrJ4BKfOBqdNe0c3cO/
67QKh7GVdS5PPxsQjUinzG98uHzeji5M86PDw4ysPZfsbG9vzjBLO/yUAIrCGW1H10YH6uh4B8uO
P2r9tUibidHntQLGjrP+W/8ZVnj6Z9ac07/q/PrE37U6P8XX6Z0gF5j9yZ+ftv770aNN5ilOzj7s
PB4llKkfO3kfZkJN7gb1XlLYsPd21H2LTtry3rA/OLuH/6o55tVJHz2rHZYWLz7tpmqH6LrvJTW/
nvj5a9YqOtd/Fo1zkP0l/qUYmLXeLpsWlYgiSKvprcnujn7DiJLzIG9231XfILcK6/Gb+AkscnzD
Pvz2vkfV2uy+Pf1Uwe0uzvbgXl9BnnvrmvtMOpcrqqI23YEgbuzptTw7EnEDD77sR9XZUqlhJ8Ze
f3Ulp9y7rXpgQuSA077zq1uvcfEbcKkyr/Vy19TkG97p5l4fnbPpFFB4qOGQ9be5U/a16Z5pr+qu
ze65sPOz22aIH1w8dhpn1OO2BR6xpV26fRwdV/vf3aL686jZxTyNbyDyFZ9XCA9O9e5k9cXJOHcq
VXSJONVs8N8Be6/QfxVaV81yb/Aowe1+ku4lNh+RsRuf0357H66rQRsU8R/jpDQhMYbNzNnfxpx2
5eqe1+4jeo/STZUKD74RuD5s8rLBW8mmeUPdSTpt5jfKj9y9FH4L/1xobxSB/VZCbb95x0oDspmo
lP2kYfatlIjTcs/ey297j39Wy9t2YTAFxcyiLeh6tMex8H3wcggmk92osWnQnOxuP4xOC9gcsApz
T3UfhfvZuQiUZDX5oRhwqtnnAn6IzWDFRONJIFB1jq+HmxzcRtO5nTswxW/9MxSk7dqrN61OkdRc
y7SWQjsrPwTmtzli94xewLBJ086t6ByJnQb4M3hW9+IVyJ5gC23DVtN5v9zHoskykneq0IPdfKfv
T1b0nZMjlqP9FhAWViUDi4gTeR6e1Hf79FuFj4FwEfqPaR984+5YS5o2rwfV9vS6c464CxHHcpXx
NVrU41ezc4KET/oP9xEJGfHM4NK/bSrr4EXyD/sHRczvfXbvP/vnKidjmzzGWdXtYucalJgINNG1
Y8iPAr7h3M9eDYrb2rnhBFmlg9bpW6271918Uekm40rQXJ5I6lF6k0PtOzd4m+gi0B5QXyCArHV3
2HjTbyHMNo1xOvyDVDQ0PSjTY1wMzB9saqJrXDgY1pB+lA2Ai6/2ao83zYs9Ku2cb5hdpAPWLpWI
hSyODPfdEykwOv+rz1vYjyJsnxqzNW6NqJoX2QG/pfwPExdGJbYsm+sv3acjYl3/1kNhFNB4epJ7
1SX01On7TOHDRJNeG7Yn1QnElFExOm3pG72fmYPaJPt6Ow2WlrK0g93sX+7xGq9NGjZXrxFeUq+N
0b3Apl+lSN8TOPhXNNFsA5RYDqQW15Z9/NeGXFb80tdsdYkecX12n11mr9/n6ri8odLfrMc3Mt/l
aZTQefk9LWhwSzmwvx2924S7PKUNgFrrnEbvpl3rPi/9wzmf1k5GYF0z77ri0edsdDuD8UOQv39d
WGy+EPxDJMMpY0e/+m0jOO7SWVprdO40F2dLjNOva+I9LBBQ59iESoJrTQL8dgHetsI32wPFAv+5
MSFeIjrcWNRJ1N35DPFzV19HtKM+9c/kaVjI3O32EfcBUMfLzm70XzI9keXD217/sWDXKeQiDMRB
FMtmarlU1ukP33ZqR4cMt0EbSkhGf28Ki1RPfy7SQVChxqKo8NZv/eO9R0p+JbJBB0K3CkSef+Ap
x6Z3zDp4VsDoNtn+251H7lQLRBfuq95pNzzT4PU7GfAgvwLF3FzDcExDxidneHqETuT9OG1CXlXx
8dDnU1w9PLyIq5oknQ9MvdH6pZTdHtSjrPC8eMU1Ps/E+PeGCAXlCW07LX/a3rnpV0w3Yxpm7vrs
5NjtIrQ/c14w0uzDyAq31I0ePdKqnDKlGJ3n38PECCoAntTR/COmXFSZZ1WIg/+aUIEIzeq2dbXv
GAfT5sWtR82o2rv7Z/pgJnIUgAWNBDI6e5c+S0ozTLz2QEZ/cCew2RQQiIA2eJOI1EM0nrAKoR/O
4PMdfmuLwygbXn4ZZPf+meSkP3vOyZGRC5J/UGyqOJfZ6fcQ3ffOelPPbOM3hae0OsOFIfSFr7Kz
i6JzIyLAa4FOELA6u0C0FOIunsjoGLhRdBDLK52+KY2xxQHZi1r3bVFrRn7vxEQUHYAxUnEB/dDc
XWyF6RL6x6VhcovSibgPY0VazPPnB4jPzQ5pK2bFjBsyfXrogAmrLr7G5AdpZ5hC5qxTe0zIG6mZ
h6JLV/181O5n/IYrDwF5BjflCmMcgz3Mi8Cpg1t36x8oPT+CCz45cKmjCw7FAn2bYQqmYIVYCAXv
IIFHzlLI98Tb9S/jN+RHqqbLO7w5y6+MMKCAVZdiKHBxZ1UH19pL1wgukE/rUdWj/VMQiIHrYxRJ
gRsrenaYzZHsIoFBTGspzHQoJo0V5Z/BZKiVQ/+roCFseaZzCN/+i96gBT2ICYZl00sUTejFrIKd
uxF0uwtpCSER0oNoEbie/pSqu8CJoTph6YIkg9OU0sbgHhoxnbfAUM/U3tDDBNXImtQxAnxy/6X9
Yd64x8ElPH6zUHcpEw2ZCV/NSaWLsDqxH1iNsCnRAZkfKIvR0B6see+hOUWLQvuNWK0bm8wq1Yl2
/o0qMJRxzFzWJN3qWc+QlAy2v6Pmq75aUNExBK0wM+mK4Sck5jsqvwc/g8rK1Mth5ibcXt6IK7aN
0mEN52ssSbxdV1xrkA3EZa8OgQnQUc/0hS/BC0g6cDNQUWM+wSUv4P/CvzCBmQRfVKnzNni6HDkH
iORQfZ8w0Gx7y6UQpP2QR5hRNzoAVOJd/01mJ0nBA3fNF0MC/OGyuvq7qLFQk9X9kEJhtIuyiT41
OoWeFA9VSOzTgp5ZJ/6B0IJBjK864AjjuM7kt8EfvTrVc6+JM4cKxYcyBmhBKWecYMIJndxnlff/
KIr36aGmjq2jEe286drGRZ/otRDrkyjm7I8yncU7F6urf2qb5mAbCa6LW517HFu9JxiGkkt1x1IL
UCWiXzvamKGBRqFk8RJ8Pg6mh9cEjCVJQRCdcWsevFc9njxIJdsgHuCAE/aCbjO++/U4Wxwnr9kB
TPtkEyNAfqCzeeOHte/WPS+aOMQ8iELwnvtm8cUAkqQzvEwvHpVTRFJIbL72bjLADIvFf352t1M8
3eKrx5ovygl8ITLABqP9FVKQ8tqrXU86C3BR74VbXnP4isn1+zCNfzOU19c+fqhIBKrIK/fOgUjn
DOiDRn9jTDDKAzN49nbhI3oiTBvj6cJau4CRHav50nHSnLN7p8vb5jl4rrLYWu5BlL7Sf+sfFmVW
b4OVb8rK/OwX3+YS007iz8WVDi2InP5BriakayS29dX8wh4uG+znr4nxc59WXRNT0GntDyOddQ/p
W4adENyti5OPt1BFflAXzRrT23e9e4EEvWkvM9YVBITx89Ma2JrkEQoUyJ+H+PJ1HhD3171Db0ec
Rvmg+YW8qUYiW5sZvacQoH5l8vhrQDNzc2wEraDdrwyLEMvMyYOk2iVozW92Le1kEECnZzIF9GHU
kKJD2PxqsunB6Js0OMnvyhcKqsbbNr/S7iW1yQ/T8Yqdmb08H1zRhIFnJR3enpQwG29/mhuCiFPV
5m0uFKlxJ4KGRqmTUOnfNW4TUp87mFAi6tsTxTINKUmSgI32FE2m1BzoM88p3KdW9ywN3ve7v46a
D/v1k8/P49rHncs6282fytd5dBywQV9Dkkai30H2a3Z3Xzd/3a/Nnos3TUa6aX+9zNAKNtVw9+/9
toEssw3r1npEHuxlsypdSofXST5+TS8LVruouTiuthPk10gvR+kIt5Y17eeJtdHWc9GoLGKJ27DN
u53/ptGDtyLF7plBapN7guCc/3BX4nOQsVzYLkfJ5mHaxSTvHnq4r/mFk+OCGQPXUYfsX7FNNIdk
IoyBK8PAa6zWs5y7BlzT9EDWJlVtqpFFObn41/xXCZIB8H6JyD3xJ+wVy0d0/6ESMMwG1MyoQTVZ
zd8BMqD5fr7up/N0sPt3pvrxh5vUJB+k3WxW9Brf1wmvuMgGZ/86IWykZ3tArXoFLdjbDlXGy2FJ
kJlOdsM91F/MWgenXvbNbvCbjJrULqpoexbAmpcJ7WFgPh8mOxbN1ZEyzpriGWkjznTHWbFIIETP
nsODh5ZtByaURA0Wer/YrC/2c8FIqeMLMktGz2A3fA8Y8+RceQMb2fes+osmqJtiKcV8YZQhDM1+
MxT/iOOA/DPo1vksgai6SbjP6YpnvQo6j2+ytvPGKOLht1lGCBqn214yIRHMEBbCNFhWWbMRZao5
dzFJFpUe8kj/QLGsV+AbDSObEsamAiwT40zHkuHT7G9p7OxkeCJKJnMFiI23EWsDfIhoW/OMCoH8
aXYe6rUNkirn1qV0TB12jLxjuv5dA76A1GCo0jN+2tBnuua/48ZYHv+u3mHGXxBTYueiMASzP6/m
twfGsNGvjSq99Xe6uC/b46uXjyhQIZdknYy2DoaiUZPFvdXJRi1ysIu9+8miZJwNWr/v33aYMTb3
JKGktQe4tHh7bfJVg2fP+PU5eX8zsbogB7dRHYSf+xVXFpjZTmDvT3bEVgyD1tKAwr/u7ahATLAi
CyHdYovL+D9hVsgd43p2z6NrvP57o4yFSNBLuiyv8f7kNimu/2CDG5o4XEfGkgDCq0Him9Qn65U5
oYBGhfYf2DDwrYOQ883ldSWTew7xVEv75jh9oYVkldi/7DriR4YGo4Wc6zhLVtb4HiAUaS1r9KvD
Fgi/PBT/RBI4nuWsyZjgVjoMjcOmkXfQUV7aXlYJcGxr1+03xhYmiYtjMtjujtH0b0nnQVF92aI2
kLmNvf8iiuHvd51r6lZwLaO/gxUcnpGB2Etyvafgsuehl6b9AhGZ6YDTXL7SxU4xzLF7DpKJLGXS
gQD05G8HF8yjmlfFko8mE6TNSdDiquhi8fFX7dGTwAtC+wT937QKL8P4OU3RMt/mWbAeYSi4H1/D
/C8NipDG8D/t0a738AkFo/0ci0K8VB8I/dLg/K3iH9qOOVf/St58me6D44yZWYH2CFFvs16iYl20
/2Hzp/2FadRmZ9/gtjRjEouXc2Pi74ZUuFlS+1QslzfIOW2YGstkhgp1fApqubhJSZ9HQjh0g9ry
sUx/X4v/I+q8lhRl1yh8RVaZ0VNAJKiY04mldjcYMGG++v0smL/20Pa0HQzwhTescLiaMeSI5vAw
SZmvB9OExwBrACz0akGp1omG5ZppM4Z3JOi72ZFzserOY+8b1rbVQbVbgctQsUN9H1iOvx8dgRlg
c3+eGohH3zqPwT2sSN8/6VGMDikb9z/L9wYSuPuaiD+sNstM69DvalHHhxxKOOvRpjJDX24GF2Wo
9YtcHSsEeBCguYProIDQ0+RBOMRTTimePYanEZNqzdYKxcu9jakoGnO2jq6xXU1Qz2ShNrZ0ddM1
4JZeDdY3WpEDaCHQ18+TZi+ht/F0d13udWOnNGP03flgjdqB/WmAmCj2j5DcVt4xhBsRU8Z9oSaZ
DA5tNPmofRU2lWBHQZ7Zp/r09D27jBIUqy+jBws0k3TwRkNgxUJNea59BnBJw+TrIC5JjbZ8taqg
TNgAsNYo23S9+aigBeoAi+kTm6Bc9AOZvUd8cvO0tjaD0uaFlLHq2sgMn8ZVFIwL8+bo4XMlSCLJ
f/iqjiT6HnlqfLsckT71kGDGOiQlJBUpk6LE5TN0CalJtVgleP+oSoNzumKQZp8nkc9kvrZ3g/Pk
GKJ/6DPMll84/BT8EQYE/9BPhpV5+vdoVTwqofRTfsRZr5E78In4m+Qg7vDVRfWqMurV/DwJ+HrV
a/4MqJSdZ9eW0T/Y1Mh+IdtNrgEMvpiEmdqlapFsrKyjTRj9Ug2utglKW8gEd+oou3NdI/fZOffQ
gfUB5/nXHi4blKJtUScA51vY2i+T3zrtE0BhC9ac5jD6fcBPfwcQbRgIcMj9lBrXI9hPUqLjFNmo
o3uEn0uVrQYt/xwkMwC7s6t75lcARHkS0WoM6z3KELSY3M/w0y7QFHo6L4SNC5z59xZFaKS9PnDm
oyFxMPlsFeVDOPdgFJhf4P/VA6GsAkBt+GaKMwOS30KPipB/6PGtMgO4CLsEdQOsBEuYqY1LswIx
GpynjTCD0M/Tbhwm/qOXEm8p0K6oA2SjJ9nos9GWOpwddbHUuloC0gg34njQKiqZzjiTwuCrkPYK
nYwQVEZIx6Jkh5jE7W1n7ABmlWONcKkeqBDPKXYT+i/qoi6xg4DRkPGkL2PBij5TYVr0vV0AyANH
zvcix2Pzh+HGyR5oszM9EEo82hAaDPz/gK/G13ZllkxKG3EvRNjiNoKLTz1C7GJhsa7McyIwnpJu
kigOkIZ6x583Gw99CfKkY7/uG/Rz1DBT60xaMbrRUiUdejqE9E4yBeimHz/A7ZHq/wgJq7bSETIV
eyjPAOU7O3TZ0mmypipVh0F+8iTnKvhPwwoefEpmNCWBk4o4TseXpwB4SV+PziJdQYGWOKucbK6B
5DNY/zkv76xJKCa6fl1wNdoEbhGMKimc3ewYnZT1vnVuSUFV4BQ5X96JKvKWqKCeOoS81YtqYJMi
OuPZ7NqBjXWB081E/wlToGR0sVpB5sqhu+V0ndALTc+xgRB1MZbkP6dLh0v3uPibDXwMb2wOn+Zl
IwyVGE7V/lswbR81D7Bk7PEmKUOGbnsGv80ePSe+KboHRA6NJ8Jyy5jh61MSXQQiCLQnxwPYz0BZ
2ksjezaeV121TTfsygGIUeMsT/TGluGyywvihyLbjL3Q88RsAFgJN+DLeAmdMHFh4XibiltxQ5qE
3dhywCl9XYYLgg9qiqYIkTI/UNWluYeMO5u0ivpnCb+j3lyZJ+sybPYvCXV5P711IvLqqLcCUvmy
S9vK9m5fqIjTF2AURXgY7G92tC5tKVGi1799zyVnvpve589t8nffPg9AxGyj0qrUW0+4sn2j5KQb
gsQTtcHG7NKOB5ffZtWkQXLxk7Dqfrt4577BOqhOAsoGoYv2yAd04vvWH4UJ1TIENUOR2BVA8Iem
/zRtBXwDYA9C2sBBBZGknJEDhNSd/o8NcTWjgGvJ0tfR8AfBnREoGLECQoAfU10g61hy1XXo2xmf
SLgGdbn1LcJJHl0PEI8lkvbK+q/q4QrBJQhZClNIjhnyUZYcgbAVmzHkMtGs8oFgl0zIjAyJYpfC
LSuKNH+BnUUu3VS9CN3bCIv76dYAnwlRuxtQZGaeq4Gc8i7ASQ3fnZVP0kPjFLAaxWL+Sri5NxBz
6NzYDbCB82g8EgOOJz+0brMvSnJzHAhRXwEtp5estrO65JWYnFvCUifserKnySDclKJVldMvsLio
S3tw9z8HmoIgELp67TI4UCc3Wzp5dbxeYSuB6YMRToAUEg3wXi48LK8gvITpEgsxsi8IlnBU2XMe
dgHwBo4ReDK5X3fV/87Ok/3oOytB4bz3wUwEwlIcESo6DE6j/fY7fgyJi/3vBtZnGPP4RHzRQBYM
Z780/nTF2Syvn50Ty30lqE4I3V0CmeVjchqdl+Vfcf3Z2W0ijx5J/hv4fjK94ziQTi9jRMP9z/S6
vnjlv2QKRNFKIZ5dnBUJ66vHXmLSAEBA29n3094SXQDEqZsB9gR9wt92QjALFZZ3DOqAz7qYJRtU
IKdmWdKd7NBJ2vmg2Jm+usBX8JvjEvSOnAqSA7qZsjyCtheyQQ6dU51ZtnRuJ3u82QV6yE9X9/S7
AhxmMEk2swreoVQLPI0P0JdcvBxmkLRk2CYnSFARobY9MBQfCyAli4u006hd8ZSCxIpGsNHwzB6W
35THl4xk0ukpgwdocmTPCMkAc129Kv44ZYsmuPMZcnqpPGK2SJYoJ+idUttFFonTfwg4LYAwCdHs
TeJutLnWnCigjW8KhCks7iZpsQADGNCroMhrb6oMRmw3s6flJbFAj0OuEPODpdWDfPmLoinMcVHb
dRXyJyUim7AeguDcjCWAVnGg2fGXzMlsemjtzul2Gq065/lZ/49dOcRuMiPL86ibjaARsGO1OYzZ
HHDZ2OhS8w6yCdwjUeA3MihTC6iS6pLkhfYL1Lj22luFO+IsXjogKIGpCzGrvUqQVy4cb0qPVAWf
oQQqymBZKI8g9a3zr0OLTRTIdUpb/Z2fiPggEoRGjfZrXqdOmg5dJAmjaB2TkbNWM11AsR0/LS2L
4tyUIKiw/VjRUIhaHXMhduS7zJaQ04upj9hvD7TJZofS1aVPRmYAckkG701KCDJ/DQvzMoOZngH5
/DoZXgdUqii+TmsnE0Mbuunke58uy8TgPTrTlVRKRTQUYTNJ6LtFdV1Lk1isxGXWHGkoeGJAZRW9
5K+hwdoqjRmixgwA9LT5dR16kxoPrIe6hHziDGByI7iM1nK9baFGsShbdkNmI1ee8QLDmGD3H9lS
G3YW9TD0s5mrkXb3rtzh8cALMaDxIVZolLiM5IqruX60HxP9nWYWY5tuA8i1DPqiBVP7ysFlqEDD
E0ibsRUId47OPDMMlzqmjLkB1sLM0XosMDepP1EdCzES7AiIwU8gt2A7hwH/bMUsei8qUFQTq78s
oeSo1J1qREdoIt1GhKHA1K9g0I+jAn3u1uamC3XsU6SWY/e1ab0ophQxYHl3TqM3HVpK4b8sogYx
oWqDERf3Tkhxgebf6IDuZzv036PHsPhLEQWZ9gYr5uSeWtxjkPHOc6Iq6usc0hRkw0H/PVuLnG+H
L4QP2uSzDbI3Yumww1BQ+IWyjNFjEzDwcrnZcEX4IUIP7b5cmIfcv+Ky+N+2lJ/jkJVSM56TxkKw
UZTN1T32G75WPK0i2eXSxGQRYu3VqCUxvgMROgQIYuHDUzI3XK6uHlprcVaRB+v/plrAS4ha46HW
gLGUBMRaq1uhrvNpdOJRkVayeSciNfHbk4bd17vebkEQWdAQZeEqEqKEr0X3FuRWClK0a7xFDzps
BIdOTm4TwMWjojvi/9yYvgcYFYpPHgCJPshXdG0kjiEg8D8TWLojQFXV7ckJi0IEf1BCLwCpFfdE
5mQiQmYkyS1O9pDxYXm2YehKtVLIXyF4RTjJHlGY4uNQxL6926BnU0CjVZRV3eAscqhFhUYHL+XS
5QUfaN3sfe7QWvhQPrz/kp3OoJD5pzYtsGV5Z5dQzEOvZJ4kFtZ29WAXcbkhvpjy0vwVo10sKZ02
8cG2fFzhNb/hSOWqeqJwGih7rO/rz7g2uQ32gyb9l2QjIkRmL5YhFG8AWmv2u3+xlRfoQD+aZMGw
SxfaO7mYLkyvjE5U88TvEvab5hvtIHgvIoFR9UQxVyJTwiOKgSq+DB3xUGZmFxtaA72o+Xyqx4Oa
QqwZORCVwPHig4yiI31B+Pt7/8jR2NzxslNPm9A2Dd/tF36zAHtcXbAG+rdcdfTFWuKBlsUI5RvU
fTPw8XotO1oQ54l9bKFeu1g5t0bQcMvBvfeyo37RKQwkvPSwE+9hHzx44CwzGwqNN1ckQbGxtyt9
G5rRbH1qg5kW0Vu9wSeaSPeMdVZHnjR1PiG6HNA7RM3DGZI4aaP4QbM4l12XLDlCx5n8qhT4RRLV
qJVRH2LMitLXeA7z8nHX4/Ons+6tP/ZKg+tNa7/B02rwr6EIy4kYS0J/5I9GdFJdBs2I4dMDWS9K
7scGy41pIXdBmQuGDdZ8wlPw6/r3ckd/o1ES3kkQ8DL3n/IJBEG9C2OfwWfxNhFt8b/+Ez2mrwsG
gbgxoR5zmFw2O1iks2hJwrxJJL6YKZ9oCdYthbaBam0L1RBHfWVtmlnsw3ehBqHWQp8OklMWw/BZ
DqMRGp86xTopF2DsdPKRkGt2pZNrwKlNO1dPwrpxAHatdR8cmRaSq6YZDp5fJL6y+RzKNbHulsH2
M+U/nQvyXcL0f1ssBBMEaCfgt7UA4FGYcRGgHLEETNat3qIze7Ebt/frDjN71v9FSVbbmHI80lHY
3QlhtNh7dTwVRLdSYCNyHnovYZaT4g4hmqiOf5uMbFApHuacyvwnUkXJap/fWezsluc2YeEGDQlu
e6TldEMDwq8E3FAYxWmXiF5IW+UTbI8kDFLN2rk57rkwT5SfUI+A5JIf7J6bTRZ+sQUP+yYivAJB
MGC0iuFHRPeJUdRA1nU3lkYrqLYOwvR4Qog0KWrzAeKkrCQ04kUZlUrrHRCFFsCVRp9Ivxqg+Tr2
bOe2jnKo1Fglr0XxA/QQK88NhNU7KL8C2QHoeNLKliiPwU3rlo6Dtf1vi+M1xzY6Jbz03yGuAEBM
xfRsoYCymMHj3OMFWUUDVop2zHSu/xGNMlrjNjwIZJdp8zMyDqNVy/Au3b2PMMKpe0Bq+vGjvUEE
hS/ZKe31fSsbA1TdYjAdB7u+of7my8MyHpy6RSE4bBCCy/LsMzMWoOGi0Qox+9MvazPQf+XNws8g
uGAaA+inrWf7MIoHyQgZhsEZcMieagpwEmh2nwBU1QIjVLYogHhg5s/BYyZZwqJbYmE0f1g0DVtL
IJ9Ecs9ZB8xodG15AkgruGdrTYMIA7Gl6oiNsvq3D2o9ghE+bFq/dRvZX5goMygk2aak39LV0hvH
88AaDUYS+/4T8kJPFJs8iaAxKFTaVbce0BA3n4R8YTRKw7r77L28pP+c7ocxALAxcNVe2o+D1+ga
3iY7gs/FiglyMpPRzq7OEqcaHEJR9oFz6g2hhk97HUxDqxpUgw+iAoxkcKefjkEKnjhXWCuFVrls
VssMzQs95rHhg5dpln3G6R0mMttdBQMd7/bFXcjqAJhtUl/7S/j96RNe29Eq04tH6hlVFVaZuN7d
T6NXax9LKnDl0dmliYdzFArDyCpbYyqA7IttrDekrFGy0Mlg86ibjMaWKP0PewFlBxbOuhe1G2Q6
bNETaEkS06oHz67Waem/sZBO+IfRba+Di0eFtQo0Kg9TNe8+ANAllJf1zqohwfdYrFK73nldzLbs
IuRCUvUeezMldUHiompXmjYdLT5KwBZZyzblxernsrls9mh8TRoeISgfDa/MIPy9QzK842yhjowa
biy9ytUTFlcFXFcKvORf4VjxF+k+yS3FTEq2hMgsLXnRQAGzAi94u1mChTxrgL+Uh6wLYX1IWEbe
QrgnYiDJoJiqhJFEg7TKxnlOpIxCMuRn1JTiH2VYNOlaoqrMG23yMZvkQoz9o6ecLDHjMaZbJEFQ
GfZj+TJKcwnRSVYtSTelww2BLKEnz03Sq8ow9cIXcJJ/OZMyonnRnyN/7syXc+p2oTfekHP8wMUZ
DKbz7on0SqlWrvy0VPTL7/F8ytHIZXg8vpllLVog8wIAXfwx8oPKWYYoIGkzUjairIBYmxWdE0vo
3J510OSWVEbce7ISMkBqeDa8WwyWXqWVMbcWLbQw2kA5CfcP4xe/jZNHI2QXypUzzsinQENfTHyC
kZ5i8ZnECD/9UwC9ym2CAkMqmV5lradgXy9AB0t5SJSsc6P3xplZzsnflmO9TvJ4Pn3JlHgLeTnj
l7JY/5eYZbutdR9OOSR2lgBiv4hIv2ERuS4eNhy0XNlBa4fiadYLzFGkL6bflTR7f+VWlgqG5Huj
9V/CzSLVP+kZMqDQhb162lDQqmBz6bHF+hNURYgjWreBv+6l3odlWRsC5yiP2BW169bTeeP3/Szc
Rd4lLLrunz8a/BiQvV12aRZ6hW3ALgHniLWPlIjfY+PR5j6ZJDbLFmgbos5/3gVQcHKVges/9daC
o4C24Ax+KI0C6dKBP1cBDc7bQHdkfqBgHHesQBGXti8K7zszdk+9PVkjhWlCZVYd1o5acxRfqd+j
hhJRzzPsN4PZzM71sD+TpkIf3OvK2fKRn1Hp0ibjBqeHt0r6IbGa3AZZO8/OvhF3VTflAH1aE/Zd
c1lYAvZ8ougHznVeGpTxxqjaKzddaNFg8aiPtXa8FogxRpPjRnk9lD/iSeCl7eoCZcSJ6Mdwq7Mi
NsVz9DjzWZ9LSkHSn6dWeYI8GkUrFYng1jiagRd6ZYvazgT7x+c7BLph1ZJkJ1noEIjgD7WSXJqQ
0Di2wiW3EgkqJUciIY/Re3cRQ/pPMmOUKdgp/0NMS+p8FC1DphO5erlF1cnIklYtUmEUaELSpdHq
tRsoSFJ5nz/L6v5KBqXWQ4RAVNbuoNAwa+/PvW37jQSKRnYLEaVOp/lx+7WqyfW50NS+WI+H2a7g
SDXamcVwH1xiq7a8VlsXaKhHa4czZqnd+Pztk9692boRQSy+X7Qu7TuJaeQ8d9ap7ly/DjKRgKAZ
B7WGxbw+NNsNFjnKO5iLIwXbKXS//ts3ulwofBeqNn3aDkx99pxj0VzVLPL7XwLdUYLe0VYL9euX
ldc/hphvXkY3on3WvGxVZW1LSu07ffsWkGiZKItrna9nkduk+0oynhdcMKfTgqm1mBVNS8KSZe3i
iYlPC238/wLbr6TbCE2dQmaFNPRAKSCQSFz7O/Sy64dkVrbkEWqR0qveRgIemZ6i1DxGxxKNH7Kc
8IH2IG+zP2PuSqBO65p8DfJ4TnEcnX5lnhQi2Hr7q5JzgnhEnE87jT1oecbJELZKtq90KaZ3mvNd
qmrYA/wThX3/gvqwjlySTMx9CQzUHFGsyugZfuDU7xtWubR8n5YGhZUCo5XSDvHCD9i3poMa4hVr
u5lAMdp+OCNZJHyGqiJV/TtiG7m0I5fKqdr5yqiVcDc5wq95YnX8xqPeLVeb1rVCPePKAkMSMHyb
W5lasX6v4nKvzOw/XAtecW/f1wD72Of95sm/vz+dRtE71PrV+BFQOzr0H8GzSDDLaGZ/VmJAOV2l
WpZzXcGfnDJKk1WLt3kJanVA0ENKSatFGVmpz9+jAAZzzywYqUZ5obwoY8ImlU19rVbIalAE6tjc
Vn19Vz+PqI3R/stOtEaPvgttB90JUVAB859gSrgRD1FGxuP1T8pBSURRUAJwLfw1DwNZnBoUKyGH
Xq1KnhqVH7ZUbcDqwCm5kySkytoEG0x6zd048+dqoFQh0Uow29wIjNhqJFIjOdF/qTfCwwklaZDr
8H0jvrhD+z7CyCSlOI1qqVOjqtF6TovYOEjdW1rFktNSsFbcvraP7XVeHKWLdyR1d4InAqXd73MD
dvK7KW2kHCGdfwNiYQVq24Xmwt377Kix7oK3B8xRXRAlaeoIYSqAAJRuXxobX8QaIn/lEW7NknZ9
ASDGo24dvIOv60UYQCivywWGqL5zebOISqXRW2GiqmrRovoM4Z9Cmmh4UN+ovKvvK4UUplhbi7WU
I9RWV5lBm68CSGmiaVCqaEPhsGZw6mYSX687pZZB8WGYoLaejFdhc2BwRGM5z+x7aQd/n//0z/W7
J1gYd5IR3/37Y6tjhFCnkLRUPoMx3bg51UbwIZK5BgkJ0r57j8wDgTI7a63zBNbzDdYPFBCsUxwQ
sr6fHe41dt3yz6HW2RJiD4cKUlh3WN2ft0Wj7tRTAnf0ulT/bF2ofe0Tr329dG70Lo52vIX41LzR
VZWqRQ0BGJnDix37YSyrZq9Tx+ASDIBa8nicML12kxtgYUxA45/Pw30UiT7r7mt/s3aw9LDxqEwe
ULUa1ntW/QIcByeXFm0KgD39O3iFmzP8ukU46UEXXGFMTY7z6ywrjGergOqLmaStI+wXCzSEeQNZ
Y5Y+iUV4ML06wMKPUO2IseCAXWEXRQQG4QrDBYB6lT/U09h5K3CF2sll07wwIsReXlfH7wqbROnb
/gy/3XTlELl8FoV390wFAan6bwJm/GHZ12OnuGgCwFnWkOgmm7oiJBVc+ynC0Qb+qe0KsP7G6PRR
ThOVEHir1UIk5IzDutRwDkTWFfP+E57Q+Q/3GyO174DfJbybtI54OlgvAegPR+t8dQplu/qgEmRQ
Xk6fVqliRnXi3UcMdvcdAFLjDJ5Po2v1bZUX5bJtVNtvOBcnUsjedTfkgzN0YiOjNxKfou67ODlc
y8zMlKX26dSnd69eGb+OMwWseTpCMPpLEXd2+zvc49bqFZzjoeJNbHvsR837vs0LGD7TpRLjHZzX
dgQQ3qyG0gbM6wNlL+qix9yNuq8Xo7F3Sp36y7wWupXbFl7kJWYgMW2I0GecVOu03kMdMF8xmFu8
SypUOw17MPh7ES3qaF7NEWXWQcuLxh/vPiwynoHjR6MoRB7bfc0kW9VE217uZw931bpzRdINbp6Y
Y616+nxsG4sjXAwVKcX43hEXlw4tWIOvs/fiy37jSz97V7AqN+wKk0OrUe7UMRDfI/NFdHmYPu5+
WnYAuwq+ipo6HTAaujXJXR/f8GSaoDtP0RIElIHh4Ybd00/Jaqrt06bIGDkg84u5CTp1sjJJOU6j
fOGSJQ15wkatjqzFTYNDSaGuBSK41mYMqzuLENjn2RmZu97wOucxG6tu3XALSev9l04eFfH3zp3j
9G7A4qXMpZASE9ZxWKEzBg7QHrKiX0cNs0ZwQF+hZFYoWz8RIKR43sZoknaBBXwSJDtwwa70iinj
E2NldR8lHzNK5i97tZBA5HNz3xx+jci8bfhU5q26fFLXVuxz7UEbbWhaHj4sELA+IE6NK6uDvfsW
2ocnbRRqv/v2Paa+igzcp/estHYVPHRfSEh7r3vnCSd6D+7vOb71Vp37/RmcGx+ztPmmlU5t9oyL
YfwosRZF9Uo7MexnM3zaFWyHV1XoNJe3UwbdiO7P5fcq8+xmHB6/NuN6iC7tzupHn740XUVsP9pE
UTEYAFojRM+Z/g1abrl7whOlmXXRV1lcyj6Is1AiUQ4jnovsFSscP7iSf0zXpSp0GJ8OvYYl3bg3
ZXMZWle71W5R8Ed2Xgo3HXk4vHzK6z4YZfe/Yn3cLnRqFPYN4GI1CApEEN3rrDwUcOicIYGQtuEg
vJpGMMgVkguPgB4lTJnBLSys0DewKkkXasH4fW2ndQCChK4n50Vw/rYe0Si2DyjeML01wfv9KwQZ
9SKUUDLhz8Cr6ULGo8d7hM78s4W96F8VeDUTw8urjqo83jD0eDhX+4VPgqqPsvDQUcMCKvEUZ5cw
p81jTMWZPAsHfDHrGYGqQqi0GoPXtbE9JqCcPe0/1GsIERpw07DrHX8aBFFRrUVJ5z1b0uV72bfG
5u0WV+vDw77ukXJ3jywhTEJQhxAL7SdzC624mUHsDOPzRbnQJVfPWpoq/N4wGC5YSPkSC7cM0q8T
u1Jb9JOhppSK/QgOb8ZjLNTLzWmEDwEKiierNLt4MLI/6WaK0poUI1JXyBtWG+pxap98ghe2ugyJ
YNWjtdKWYXpWRFFCQEWE2kwq2BxRP9+ZT6kY/hSoJBY6JQ+A5jkoMVYfvlQFhfWiBvMwL+UIUrMH
2QTWU/sCmDRkhn4DdjKmlPraKvSg8kR3vOQU+zuIyly+qnpHkn3ECyG2npkVhRweqp7Rq3t3Iukn
S8I7qB0GyRgYsFV8kYHg4427stXGc7hft7eVIVhgUlPpKJIE8pl0kGGBGmdCE4FACiz/bpLIkCeI
fo0PF8ArUO6iuZoKhqesVbgGicsJalG1JOqVaxgL1SbfEoJa90SBEN0zCXgg1XZj7ZVAFeGET3vp
jvvkg58JkoRHU3YruLKah9x9p+5L8pG2P7QBneIfp5ZCEX8NczoUIKkMxOAflClrnk/nAZAoQfKe
DkAl6zWomNOnA3cKoa4ge+IuNSk9/MtCB4RUjSsG+ImSEI18yJ+8c4aqcW0zb2aqGyoczieEeow1
v0RRUnV0Kux1eINnL+2gy/tBlaFVYI1trhGOLb+d08c6tU60CYjKWAc7cXhxi1CUergkYKoFzIm4
HE7YHV+RwZU6dSb2qpyt03lb1IYbmRjRi6mJKySeCXMV1atSbeAH76nopDwOqkC6SZ2UIgYfaWzv
fvFisxp061LIX4wn/NC8C5RsoqbYmlWwanlByFQtNXddO9BJeNkp9VY1a8mjXOKIz1wqlQcPvklY
aTPJMwXHotMxWGhSsoq3RbhqnwYnX1UOpZbMu9WCumemWk6zXmkq+JM90GghA9WdyfqeytT0jJIA
BOh2a3OQgVWYBLRTg/sQupXDXd7QYk0p78MKI/0jWsg9xE1lW3fobCFw7a9mp0+dgf1qdemqf7LY
07hYlgFi/x7riNMm0Aspbbskf9ZEnkgyi1Gr7UYiHNGAQmJwVOuWBqUBcoWEpJKrLI6KIbRcZtgv
j4bIbofCxdendHGmyvhyGiMpRmf1uLyWhCJ1J5OH6vDNWQm/72sHtxgu4mlBOarFad892Il09GdP
4lm06pQ9XMz98InJ2nm8+0kx01ED7ePpiINb79w/Do/DeHhcP/+K2+Yyne86OMwGx6BGxDD8Dhvj
1Viz8y4PKfpb6toptYPYlaUpR86ICoB6u0rdKnjsyIRPVS8ZQVVwacLJ26HbYOPRV4Vsd6M8iEIF
SZ2M/ErEsahc1eAs0+HjLcU9aXeqBUXgywERn5GRvzMJ78ljHKow25BJdPUAWZ99VMCtg14HEAqb
/WN2UufpSzwfP6sxjihUZqpQoxVTYjDFyTlQstcoUUdK115yW+IYP1spetjZq1odnQberHf31dHR
xHCwDDggbzB/riXzuqit05/rzwpRrL/mXw3jQgKhI61azRbBB1QCzAus+mrXL0CTMloFkA50/dzY
IZ1MCJZIAFsk/HJz4MgagTRUWLCyDyFDyEOlFyjjOaoKBaqvk0sQD0vTaFIZlvtXfEb6zUu7wIJO
zWIY4Zahy/cevrAIoi39ME+crC0GOvebPurQ1CHUYzNUD2mfVNpfOil96VeXF0avORSpS/SM4+gI
tPDVBTLZqeBQUrKT4Rlq8HGMnEO4GsBFYQ1ddSU49fD3nWPnhNARmhi9C1+VARNf5uW2VkNFJ7G3
96qD5qg+iK5WYbTTp8LogygjxEr+0F91X2h2do+dyLCvH7PB4xph1NM6H/eBcWUGVXrk6qDIUe6W
u2fcpF/k/lLRa7IZJsEtoy/cxTcAxJVDq9Wy0D0VMkgqBcPzhmzUkQ+9UOQkKqlkTLvMvqWW+cmq
R5nLjCo2UW/0hXWrbJZWzgpaupqS1UxDuMkuBx8wUKCrWz33JbkHFWhamT2Jdj8Q8nDkdr6kLUuI
UUvNkoMhSLkBPzGKXHnN4ORpZ1MACuD6ZhahU1IM5Bxl/mI4gSHwBRV08A7xvPt5LqJNNItm9clp
3phUl/VlGVvAN7Td0W2uI5pG68rW2DbNaNjclv8qc2Qa02ltDtWqMq/M5WNx9Hbrx9/RK231NHvv
vf34RlhDpdXIHBANZLIkErVzIRFgcVmDdCBVKR0kJZ0MTqZXJZCIhAERPu0p+lSyhFY5IBbDg+Pg
4f4d6BoVghTGQp3rC5V8UAvPf3tUuATZ+wDWU9AsRShUGUfSayoTGGf2I9L61E0IR0lalhlquOw5
Z5nqYJEow8RPW+G1AmkZuqFPQIYmH2jla83+e/p8Was2OJUs/lYUvhe3mT8AWk8wJifEKp21zM1a
vuk1MDDs8XCNJWD8AMdy7JCqEkeoeqHKxbypWEoql5S2cxWqTzb23vDuxVRX2ezpLSmXUVvpUais
gjLqiWAaVs+9T/AFd2x+m+aJBe/rdk40q2A0/V2Ait8Ag2/2JljOYs8/uyHz1gyAvZkQRavDAyVL
yk4vOnAwVg6s2S48HwRg6BqX/QXApNlW+6YgCwVi14S6OomgeoD4IoTL5R09pBkSk8ZtdIjh/58n
EvyB1JehG3K0qvqIKul5Z4AIlHWurffdf28ij+p2VLah0iH9CRuR1qIxwLKGhI0hfgwPhVY0WAGN
KH2gUOVwBtQ+Geta487kS0rsWEb5TPc2o11QdWZ5xPqQaq12dLUCclSJ8Gz8Q/DjSweWvn+txzM3
WE1pOuzqFpXY5nAHHrzep0UaFFqrHzlGS4tVT1dCg4y+aMUFmcFdWOXkr6giwXyLWDqAWkxerOPf
pTF5/1ACK6zj2bVizkD8gOuxZx38dPmgCULP7tDlF0ALkimAIm0pvSaDxxMWfAyKZ1C+XMNNmCsH
aCugyf9xOwC0oxdSb78p4bD64eOGamfT3eRpg3Jd3GY58b+oMGbxWTXbPBojGgM1RgLiGZeWPL1R
UrSGelZyDhVWVSiRA922T7XluqQVlZQ79MtBKGVq2DX20YN3+7uxyWtPVXzQ3nWelv4o8irLO2vt
qDHivwrxkX3DbeuDRSZBqFwZFMnVefIreRe7qHuHK99596hJZg1zbaMRMRl6IbMHEwmJjtlnzpUQ
HO3Nq4xDnR+NPJAdShe3qm0KsHBum78ZWkGAEosCHy0yaYDcCS4ja91wjq7AUPDW2VAjcHnqn0HY
+ohXC0kGNqIn9RIyKAe9EoNe/5OIFAVIUD4fcjcyZBhSIrYUnEKgspdvdC52qa9EOPXBCrAIxZ03
8oZi1WDNyAKVBoZ3vZuPIAZF32NB6KHoIElJ2nYCvIDfYBYq6MHELLOwPHuPMtu7PIvxJSZUSHEE
uPf2QX4U0GMp+DeZZP4Yf+WdiYwm0Xk8vE0Lg904GpMhYnCJDlAJ1NL2Nd9PC3QDX/PPfDU6TT/z
0/S4lg32HRnY1G006IAFsr9UwKTP+GmyP+kyvxy6UWHUOQZ3XyLpO27Z/wiON9GSliOegrmGB9iV
44p9FP3vhJRfJXKA7520d0QVUHwLuViyNPWi7PiQWebK9Teb9AN/yzNgfh03T6B4YQUEFBVctIwD
gTRwmV5kzDxImd7Ox4dwKlaUWCLvjBtVzzSkc426/4D0IjQgKZi1Spj7ZIuytoIPOGBNGRwg6DOQ
HGjFb5YSOFygaastWnsUMHJKBQIRGZsrlsUOud0YAXXirITlAL8X8JGNcWNMCSEfztlmf0NrRoNc
Q10h24IWP7E+fW0KB8zFWSo1kE5b99UmViag8FpzCY06j86YT0W5fUImJEQ37eB06qExKHQbofxP
DSob9A6zULnQXtPpwFmNRyUXK1nrBwGzkr4F2glZUNowez1NA1BslOoXyLkqlUFcGTVYlGMIWXWA
h8kGYV7MV86SNw36IEHTZ1DANwgDWyY+5u4E0w/aXYpUJEN9R46armDrOdOJ4TzRolPjkPqC2HTk
6LSK7vjMUzhDtu+OX4RqQ1BLgKdBueK0Y2DNQidg9k4ypWqDGPBDz1a2GGrPAJLi6/QDSFnq97mq
/HUmbU6cKQ1wuTDRDpvs7UpwZYFgw2gXphFXSMEYRR2OvALwymDJqFln7aczesRCrtMgtGVlxsF4
yb1Y1Gij3CCCH1A9Kkbqq1THyrV0cnWJQRGB25B5n+AXhvUlcdKiKpUec7hlkfPK1C/0IyUNOfwh
JUlUgkC+yJAgCUMyBunnRmsyyfwDgPyus/ydy6wLrRwehOYN0K/Uge/nn3p908Qsl4k9W43i9X79
cYpzLdEln2kvk9wdGsE6DrRzNL0rfrPNY0wu5FY8qzL3E/3CFzDYy/K03C93YbMfhashK9RkP4k5
CuPcF7IJ1VWBjUIb0LcUTbMThlYPHFZHqqWsdG7NQ//JIzTDipLat1vwcFwJ9nnC3JZ9rsR5ikDk
KDw4R5pJCO2wCgK69M+hXF31XUCXNo0FDELfu+4V18f5EaoE39RiDkpw8uGNCyMGvZZCVAGgPQUU
0NekNzEdHfP5+/w9h1XAVbqlCA4wAgGY/lLaAyo8qLtgpcLLAL0cXt6lG/vl4LR8T76TCo0KhOTC
ejD5dm/+x1uDA+3EIHuv/XP/NDyP98P79DZdhYvLNF4rx31tC5NERqIK5qXABERmtGXzVEWE2eWh
M0V6ndUZrzb9x+V1frmZFwqVEoRbOXDakd6v9AxShq3wNatoiNrH7Y8cfp+hBSL6DseRgWxHzYnp
CrE4URmafxaGRRmfWOps08KQlXPyK09xRT/qIGohqyBk/1G8e3JqECEEsRD7OfKh2Kv1iPYit2r8
ozuytVHcoRRCzn4J66A65ShUtp8dFmZEbg0C7EqoMPtByJxZhtNox67Du8+NESWr3RGZq2i678Q0
cVxtiHV0CGQxjuAfcTQyK9xXlF4d3KHgkT1mHyjwNbcFjuVrWoDxIJMtMeQQ76X1RJDOasEa4SMg
QcbDQqAogHrxrq34jBAz5m1reguwAGRR4FKCAsKsIbWOO+GAgPo4q+Idp2ly7ahv9AV5PByOw/Pg
CxuHTfPTUiyRFSyZkEZrNVatiKJiJr8vfiBhhpY5edhhqN02YCy4Kl9GdQuIwspD60B3D5OEY7XQ
qsTxwH2DmCWATUfD/leQXA4XRC/XSIc81SK3gaqwFIekbYkpDd4R1bYyNR2xdyf2UF6EXBd1/DO5
TwFxtTrT9Tq7zs6z5hiQvHd2V+vUL5AVHRArC1+Dh49WHCV9NHtIqZujZFrgtgcVRvgobVplFWBo
pGtPOqsWierOsY1qSgae0XhSZE0xgFevKFsXQN+FTM99apIC3+m2ap+royqemQidcpO7cEQR6E7N
94vnbokbprscb79ErTLyhJnI01+q31n1QnwDQu82p8sVBjpDePM5atUzeqXquBc6gjU0ex+M8nzD
jgJkBIg1DkNUhCDJJuvD+mNd8Nww2H/UOFfGfvLKfhmlocM6FzEWIlDAQxyDamIRqG2sjPmNjrOS
0So6zXSCKQeTGrKLaQ972ykCoMg+R7hhxguhHEQYv4dFyhr3/qN3Hd4QsZUibfmv+HcHAcWm9hf1
VHyIertewiFOLyIojpEdKHsCySC4R9KBP32zTxrod2F3rEPbp548o6lmYOwclKN4+M4SIldn2sK4
EWtZedIFKYesSdprrnaR8C0HiZYwOz3NVogNqd6uoI3PJDRyCs1tkmusXjdu/2PqvLoT55ol/ItY
ixxulQMChEjmhmXAIHJGwK//nhLzrnNGtsfjccBo797d1VXVYsm/nYYrtYnkBALY9v0PtvjKmx8+
sG2PjL197R/7ioi7gV0kqzy1N/6hLXhfNFWREK+QS5Uj6HBWRaJSkcee9er7UWv83Dqtm/lpBGsa
kW/3g9cIYiiriA4Zf3hNrtYFT+7yMBtns86yAxYm6v+9lxd2Gb3q+XZe53Rcy8ln/bf5A83dYT8A
JZ42YHgYNnsHfEVmFinejZTgAvgvrkS/R1hIAc3gDTw+rig0uoim/6582KBKbTEslGqoAfpFejSH
Lq+V0B9J16+3awINkUGeGNkfU1bJUCDheygqSYeY+kVn5wan72orLulcgATAs/qF/7KjwhKmszsG
X6yqYQX7qumRp2A6G8/GtZeJdWd3Fu494cF777bcggpvPZiMCBigb8wQjcG9w7bmBk/BeBc7p4NT
ZhcD0H6B++YiI7kCAl89V+DrO7/aLUzrCcNzk1dcTLIeuF5/O24ORBWu/lDfuyCDP9uEdnBUG59J
5jG2bm/CB8papfRH3DIO/TOGHQ+gH2nSi5m1Q5x+O1iVyb5soWHjJWP63+qBpB6HmoNeSN9RA+Kb
PuOtSGgzV8JJ+V4r5T7i4KHDR4cQR1RnF9V7jQ5uL1YPNpO6vi0gWCCz1DA2bfoDnKf20aPA1lnK
X2Kkvru6SnEFMLLJlXZaMVB4mR+Q10XFyQ5jx/OoODmP3qkFH7O5WPe0iK+jzaC+qC7Ki/S3nih0
HcNZ+3s1zOay0dFDYsRMl3OSVSTmDcv1toF7IzxOCamEaGd+Hdl5y6G6jqvVy9r0N/3bCAsTMtgV
ZctlhRPNlXIGmhplKBQoUrbF59/FcXrELX+U+mrFvjkErtjS3P+lzhVLZzOuwzn2lwMhcNm+FMyW
g4Tae+EZQMEUYwsQ74gztw5gK8UYTudTYQiyzv/4l+ASZEIYokq47+Ky3oUv2QVjYVzrE9OvFL+w
DGroelj/kUCFhggsyT+0dC47xim5H3LKbUc0oddKV3Ox6WmmRWv07D/72SD1Ug9iIvzXupP5O2wV
vUJw6ClgPLHCmNxHCMdG1Ul98Vl9VtXF9vcCkRtDMqiRVTsHKMYL1Z77sNKpdBS41P1r/hRw04pK
9KoYU/wCKflggYJIiv8jnOWNRLh8WD6gJBJISjgvhcXTGw7aPC3GAFqN8QZnbZ83uHx01mEFCLKS
X6pPDh2N99HrrrMfyCZfWOIeIJM7V4/TtqBGXRUC1driG1PJtjF5XRywmHqsdr+NBafQvzJSiZce
q8zrtc7XaNKx7elvB+wW/PHkS/ASdITl3IHXTX/dx8457Z062DITkohAOOXXQgyFcPk5yhON1+99
OgBu1XvV3j2EJ6pSXKxQjZ9WjYpdFsQzLM3HNeJ+c1Dp7+f78XFm7sdw274MNyytiJywGKlXoDIK
gyb3eTiLDFmkhgPemdyxyeBeWGXmZN+DY87ibnDGqMsBJTaXzqyrd9x7GdwGmTsjz9pPK6v6vmms
i2zvK6X8FVkRBgDr3qc8rfnvbXwvdmtuWXxpIML41jsiSHLuHPCQXaFMlf1H0Sm2dwgGrVJpCo65
A48sob7Fp6jVqjr7EoglbXa711/0VW4ZRt9xus40kkJb0O8ks60oDJdnK4xCGXP4wJY+Nhz4efAn
wl6fRqpGM0cRX8jHfREwer2n6RrmUKNUUGNAbv/RFNDriMqblPLknw3Dtl3XZvDnOWyYf3fj0+lJ
dNSjOXKxIPf7EJFxiXj6D26hE2Fb4gz8vs8jhN9huG3yGOMJXAbPElPb6LBZYodH2+hivnA33Bd+
KzRpsgIm17VKp7nGXQpgcYr8gPYvsgl53MB1hmnLd4VOixIXHW5v8XjV7ew5LspBsI4S9WBwSN6R
gCDe+4HtlIJ0YpaXv8zw2cZfh94ocCdd8/VwNqj1a50iB+PZ25ln4imIRrsSrdvFbrFb7taTSlzt
7ke1+MjBvGk97crh/pN2Tu1T+wB1uRZvR81En1Wiy6br5nz2Vmso2vnHVRekMFIHSWfNp4/TcLuV
V9KqpZ/mmK6l3e6w/urt1tE6ZcGzYWy3LePy8DOEAQ2X43+7YonC86Og6TQ61S4tu+1o5gGukQNl
PweqIFRFtCaApyr95tGo9OtgR/oo6yodz6gm4aldzVIHLmLRvxTt8slu4FlT7Chfrg8/yXHyeHtl
zOQR5+J9VNPLk2GH5MV0pvMXiBDrtzEbnvOOCKOXIFZBtfvDhBriRLlT6l3hK/WOmVkHgsQ9HZxx
a57h5mQGbMYPnihk5rvVbpVS44HccVbP7CuWLPXpc9Gc7tH9k/0x3zN/qdIHh4aLLxKGAimOuPIr
j1sMlcV/FApM91XlaEc8ldFuX7eQ1PJ3DXcxHteyCiZZMx5tIcVgxXmnRUNHBJxd7FIi559aokEl
hVD1/ZdDorE3hR7AJ3o0WRHvLDQUBaglzX7LUmFP7S1xrZRr4psg08VyTpQjjf8jkyEk0hiZokgy
Z5FIRRfS6BwtoKOi606j6flz8qCmxQXnczYOYYsi5c54KdU6GjgLqM2U4uTUNF+TF541esB6vdhv
OiVQxLglb72cF1dcbAxMrA4Ntg+9jVa7jm4Uj6SGcaeM/Dlhd3ia38YlLCsg3a27QnWx88VkF8nI
1QwoQR2kElxQ+7Lx3t1SmzjZeO1gxOvCfwLkKDg5LeZBlKcneGLs4Q1W1dH00L0mCZK6oHNjumO5
Q7XF7y8+xxuHWzkdQQwZX9sqShqLDy7Q1JH9TafQPbfx8mnu/+LyBQgYEs+entGap34bn7rH+IlT
fj2sh0gM74giMd6GsjsDGpbJ8I67w4Q974YhbeqfVqlf8tWyxBQ3rPdTEBxct49m7adJT6jgZ8DQ
XNSOuI/ziv94IEgndZtMHZLtrnSLkrGoLS18EJVw/oycRSYC/dbvCirut3KLH85geqXF6ckbofb2
z1aR9iweZzxdfAoXtmP7KAtxxEZxXQe7bnpv/xkf7We8zX5nACEwVjvoxQuI07d/8CIf8/d8G79A
XqptCCoU6LScLj8H+MJhua2x03XIEYA1LwyJ9xgb6/UYfKJZ+Ik+0THGuBpE5+09eErkX6b+8dqb
IQAQrqwJPVWA472f+rkt1c/bPWFSfgK6KvUqvXq/0mvAMaS1qKcKxj2tHMAs1dxKw1K6zTXamNW4
HqFCL0eFsBwVO7XBu4/D67j0U8VPTVejl42LY8zOEXtupylv99P7cDa/TzeT4qAxCircRl2pV4Cw
XnAvfhm4Cz9raqyLo6vqIaKkNyHA7HMdjkVwR/cTr5jsxg37OnYJOC9xNd2HPLvynYfF5JEGn1qJ
VLvgmec8tzky5FaNWaEJwhPU5GTZuDVqWwy2/V1YZBCiAKJDkK2peDSPp4LH4MFu8d8HdaBotikt
F4e9BgowbvBmfvsrzSvzbKgOlWzV1oxdmmFfJyc3Ki6kQZCge2S7NOAPb2ONNGJ1XDy42fDh8vEm
n0zueHRIaplx/Z1NboPH4NkpRUlSDYUJbm1u9vTNUsTV+dB9rdb7wSNsUvxhcUXWwzE3ruCHMKj9
iJ9Il7hfAMbcIJ4twqRRe+Xhq4/yaM8A0eEnzJJT+xOcAEUBSXvnjpgr4rF8omYIg/iRPJLP8DWs
jq+o1zfdQm8f3cJ6R+S4kl9arlcMwyJGE51Br+i6VckA8zkBzEEEgTiQ7Gu1fejMBmfYb1hK39tV
TDkn2eiA2+GDfPx6NlohU1MuQamt1HPmasakqk1dTLcMTiSfhS7OtwQ8/BK4XZj7seM1f7UY3vMN
IICTYRpdhYmqJ+H03U14ymKm5g11KUAIjD1iCPD17BqyxDiyC9GpjRAe1dlAfgXE38FpcIHOKp7/
GaCHSRdFerdBBgdZpefFkcd4MfQ0Fm3dfTAvQDvl4gn9FTB1srd7U5zBAgaHt4B43q7wCSnP3QMv
dcWBInFI/rZgwy1sHlo4QOjk4F5ynnxBXcJAGulq+G+UbAC96tMZVA8EWnitRoIoMBF+rE78e6wQ
LtsLCZJnY20ZRnk7YlrT2SIW5aGacVsz2JuP0RFoRSgX5TK5F3Mjz8cI45X5XGzA7wU5WB1UzL+4
DyUwMUgfnJoZKIyKVWECMB21qvkCAUuag/XEIf/wm9mhTpAjMw6wRSNIafUGKRfnaJByU1K03Gi6
u7vuofupGtsAQLrM3XzrkrT8v2cJYjiUgSUufZzMW/a2SC81ADvBVrqeVk5vwKFIw5KvVjEWa0E+
e/8dofAu8v6wChixLQ6UGi9mfQnE+lhkvtaMZiHnW4PbwI/h0IbRZt/gE4vJKAc1+RAWcUNSNJGv
Bg+E2xAkkODwffjKvDl+czj/aj66Ze5XmeO0zOGEztzexqQPiW7R9wbBkrMePYYxcQY8evgumJuJ
ZJMwD/PryneSjwlN0aDIzj2x+9QiPfCRnTVEG29r8hmAHk0/naynlfoR8hrR4YmNOvQQjUnIVxYZ
Cb8Yh53Wpp4bTNsXZZfhekwnFnH5zneRK6HCoiYQiOVRG/BsIvvBCk/dyRvM10f+WnWFxe7pU5Zw
/Nsz5wwd8wkaATh0BB6E6FdAL7A66NDXLoha+au8HYASsebw9+7f1LqugOi48B1AA4w5HNHJKFS2
8J3hpjF7TODwUEvxgzVXj1DO2SpGjUK4EMQWceEbGTReDpJMPhj84RESPwyQZ99EDxrPNV/Lv+jq
BGvi+/dZlBbr34MSKvwD8efedHada/sOtt/kiNQoO5k/iJhFZsxVubG89SSJi7Nk/LMyAD3VShNb
1jZS8kcrm1WPpoUNqDu4SXCeBo2u9huD2uCTNIcNWrhTzAaxHFfWs6PMfQKjzgLAVQD+26jE42kl
Wmi6n3dLyZ7gV+EeTfgeOPgL/Nz1z72sg2ls+xIfwwfdvwIonlqQdf/sUd9QzlIQ/0iZt3PpzdJz
Y2pWoi7L0UM7JASJz27ZX8eNguljKrXhM+H1DzZuqcM7zEX2JVyeOWIzUMQI7sDlZQbWdKPrWQPM
08BhCm2UkPrBgrqrfrGnby9Og9iBusp+lf+t4vbUgMdVAD0qdNRjUZdF/ZZDtIuournOYd4M8p6o
P1uRYvO6tthRV72CXXvXrjMEalROPh091A1sdFyiwTvE4hPIeEGwASju7OIL/bd1F8N3dCWt3sxm
ZA6h9EtZKE8LCH7obgAX5gVGC3NDlhZzW2A7ynRUfpxEFofFyMCxa8F/YGyPPpxRfkrg7+Te3B4o
S3cSDwpn2O2TjDa+5AeKQVq5ChtiKc/ZHWovaFfJjQceOjE/TlZ5MbGBwAmFk1f+jWMG64d9TuxQ
GF+hwM8njZOFk3rr5NNITFHBcBklQdby097WR1iY+f9rFyidY/oXjqMqE1pefYjPbv/Vqww0CCSN
DmOleaVetaNLk2lm9IA5q0T0Sv0v1EbpRDjRBKciofTqjJrMQoHJwWa6hdtcq8OjigrtbzqQk0G8
ImnVg0Ch4PCyrjBoroz6htYweBFXKRiYDuHfHjJ3hwpTQ/U2fzCPDT8Yv/D08Z3Ba2eVulXG03KA
Ft16JE74zsCZ1xAVfJSZk5DbsgxHo+Xy5jFhI95yJoQho6+M5YhxV00aW0//iDnSiuMxwZFzbw+J
0UMdooXoyn7gYPyGR0mRHiyVh7dMMsZyx0zzeGMrj0YkwxeWf77nO3Y1VhXDRIr2YZAETe8c5NNu
n+4JNrnyKsbrOEGTeSgK0KWXmaw2mg6C8cgyvjrN4dX5ry3MmCDCacm81Nx0bb7HN3aYA53GVsf3
gDlTylr9Rm7d85Q6Qi5RugV35oqOYMvzIufM1o0T70hWU/Ned6bnWSgFB1P18nV9G9MN7h+DoXgC
JYxA2LFxKchpefdaEM40h1ylUH7dPK2Nmp+6l7wUOHknEv4rQVMOtmqxXfImmz4vb24rARP1b5Yz
Epuder/er/ZLvVZ7dJdv1RW+4n5LJLsStzN2hRpIOkb+31FygTNYp9SCPwsNFcrArcUcA4ei7Jzc
s7O82INdqfusUxDOz4kGfOzMzC0u67/nH+1JuIG88EfyTxG99FY8l681HU0OuH69lyifOONru8o1
41uH832d+hSZD5t688tbLOMR9Lg64DWiVHtZa+uMXmTUxH9LyVQzN+zS9NIsVqF3d9hoaT7eXufR
Lo/qKYdiJps3AsCcnuAcP2X+OXOPeCs3sedU2qJLnF5IniAC4a5hPZgjS1QJdE69eU2pz6jQgL2P
jMGqOGqw6fdkRhMt1pxxIlMCGlcob8Rilqa2CfL/OXofoinzfn7FcpNwQPSMOuwJGaox1FAqMkOd
34fz6r/wH0vNMsJa6K0xo+WQJcj5B+oME4yP0DvE1RNpV2OMoe3QH4YSfvJT705jTYOizrba/vCg
yzto5TlxBx6IOmCt6ECNoSluH2g/P3uGQUt6cUKEdGp4F0q31bnoITC7QiO/cbjoGMELG+T6PK4h
XsBQnMM8b9Pd6aPpgkTC2fM9WwovvkpO7EdUNGV/Pz/OZ8vLX+Hh9M/vBQwwAHOOrtsCvAy+9lqm
MkJ0PwEaJYhBV/uZ0/u/xCUdimjsYQtKBbGzC7XoM98yfs+8rQOMuMHYyWr26KTElEU/T1asS21V
0VGvfu7HHB2MUdGUvSkr4OPcRl989QEeCxqbwWaVFF9lEc8YX64pUl85s9JqCK1zLPuw6e7DQ0T/
BCOiX/UBJEN5OSMS5LCmn4+ComGiSugtsFIRH3U7riMh4D8WNbvXKwEH72DhQAtUh5+qWTSrJjZS
4h6K1vRl8bBeOhz7rCelZN8W9yA14QLQ7pcoi0mW4XWuTv8XSRfdWppZ9TG901/KJ37QeTNmhJxP
chFauPRj754IRzxaUX8sZRK93o5fpWphFs6ftVFvXzKD1BBSI2B2B7o4xFL1u+m5w2Ahh6SXiKM+
30RaiV2eJhT6YngU4NKL2a+cJ+f5syAa0EuQ6WKtJUaRxDef/K2w2V27Fc28MrXOsdNbID2B88O9
Zwe025i5dYLOmr6YXb1294SOLM01nPx0nkxMsuqkLk2210l8KeZ9SZ8usYG6mlhywr3EYpumMwBv
LHp7/jiwuDnyK2N4lrMy4IJB0gJ6v8+bDIhEu87QR5jsHEpok/HpF733Rg+q9u9iTA5dgwvPDI0a
wHXSJXH21oE0I/R04R2AhdM4o2n/4mxQxYM9A1PEhDmqjKnprCCzVifu3q1B36C3KKuz6u+X0ldn
4cL3IjjrlBAelhei9iPc4Da16xZDSjQqGBWTqQ33MyQn2TkrhnSvYsRZSnIOeA5VJrOYmY+K42RU
GIwipYpJHBATlBiMLcxTzqyadyYWDdOlf1HWhM1RnQvGwEDMgdfgET+T1rgIf78xzoY1Xu+Uw/PW
vDAvjGHv8PJaPpdbZPVtGkd0hvDd5VdSHxC1QdigOwbNIs82iRP0cejprPFWYvFhiwr+Dc2LVjbd
i4tBa2Ez1YU57FS0SJnMcXdyqqCkY5yvedi7WOVuLRJ9oBK9+tUBAvR+MalMH4vj6rgiFr4CRB9K
TzGqyalMBKIeo1OgvWDzHByC8l8Nn/PG+DSVC8KFxu7eacBjFk7EIEcabYdOTgeku7WLVTOpq9Xq
N/rVXg2x0Hb86dcHxZ/jXOl86pRUWVE0yd+ccWP9OrNeAd5bnjI4Zk7m8GeV07gK/FmnBrlxMa99
iHlawCDMclj2nsNL8hyekuI4jdeJ3CpTiT68fPi4aE2cvRCcvkTeFimBzr+1o1RUxSSnFatFCbUu
RuVE9biBckUjtAXgAHytROqo2hDEWdYXzCCkOdT+wXA5vqGwnv3shqpOdFGwSAb5PBhln26N1Om1
ToNnQJNM1MKU5RY6WWQzjfDC6IVNeO+VR89BeXTr33v33pPBRTdmk+i6Jvg5Q2ndUxEwaunfxqEj
2iOsHAC0aQoqVeBh5YRKKAoqQSH7iNFA0CMEqYsth8A6z++rVxs0Boexsl9diDDIgUF+vEfIUzJU
nV0nj27QEc0Q06SQb1D9+0emQQkrrLD+aFZueEhf7VH2l/1dmTsaXaaF8SNWYlzGQNB8Et/p+eF6
XODZr0ePQPnGFsk8uLTV6inhZ2Z6QEu7T+lbxgzHWKNGKxv1NwNnzoP36Do49dMfPTOvwb0nHw7x
R7PoFJ+TyphxUTwjomOdGsYVvgws7HX3jRXfFmRWgI0w5yeUlg3uTv2KjVcfZEvqEQbureEdFi1o
MEjycP0koaZaIWN/P83CsNwlOYOE+V7AKoDWJIEabSn0ZDWsAuBf7fF8mi2uv02ATYGMSqOr4akL
NhLv8Msse3Iinc0PzrtpHLAcBBxxqx6okCfSOZApag05E4uVrH4wVsmcryNQFTCSfQw6H/Nl+M4R
vdUsKM6YLGSfIFrCXKyNmk4FbKXpBS/3DAwPXsjqFy7N68soFo0jkwiZx4FA/y5ItQHQDxLFHsuJ
kwBUs/k7aYJW4xV4A0ilL+vUF5sBczXRRGK0wuO9Y43IpMRc/KJq8AT4dwIyvYUMZATrukfglfYn
YnIiqSRtnr1Zjb779gCmWoF2n0ZMEi4MRGS7sGkZdwX4qlBcnu9hp76GzfE9fsb3/ntQnRmMyMPY
pWxdevRGyrBqaMFxaBTbL5wfYUUxfQkz2gMTmfcxak23jFCQFgow6Ss6U7K8k6NdsRFXcme/KsPO
7w9azT0t7yOSO2xU8UfhQnaXcc26ukQnESVpltTiWszwUbvYbURM+ka/ivKShIpRo4hXtRB2WF5+
L4lUT4wh3ZFdMVXYz8ix+qL+JE86UNspeBeP8Di94iIq/ERuXtQplEDCbWR7+xUGCYLUDJQnZ5fM
7wQK6UKJgFZN5ayKUpUrwqppROCs0kmHp5KZDulu8MSrqDpbVRcxsyqDustUvWLOhzv6jYV6BP/H
NtR3PzIg6WqV43IsMIpjDxpE7wx+/eioJ1AiqqD1f+HCdYb4otwgu0DRkx+N0vX/DtsD3QQuUbah
Zh+mTN2Bb/JgxAXStQriNbEh8d7o4npB0Crlr/qkG87PtfA/cgtDkvJDdO1VKLPV05ENwhellKat
yNgSTWkWm7GKuEybRdqvrx27rGCKwQ7FwKcrJEMAYLGjpuUayw1hlBgxwjbQ3s8GpdFm+fp9/bb2
OQT+Aj6XnqTs4fYWHZI686ooWgVBFxmbpjmtLe6ZkDHekThViUOaV7dZwvZkqxYBwNWIww0kot1l
32gu4vuRqA1ZlBRaaeoZQsSJzENuqGLsf2zZ8kre+hxhfkdbLA3T8OUKaf1KXJ5/V2Yl5huYBooC
dBox0zySxQiRk78FAemjKm0FLWY4QHx6m7H23ZO5yWAhd+Zvq2nNy9Y9zdUXAuuJ74va4PpXWpA2
XJn3Bx5IP+hTYSZmMyjiy9A+DgTLQbbDOwrNP5hopOc/11ZBpoWNpL5Qjbc5rf4fvUviLJQi2LhJ
nLqFbq+aQrijlraKd5XvODoL3GmoH8oFoOWrP6oyVUBtpmDD+/qYIChwGtZ7Xr8KnNStoFUNXK0e
teIoDHFewZZWyxUwx55mikxZZvZlnDEVVGrCAtzai12hKX6i27sbnyjCeNJOKAHfbsvLggLDLL86
xg0kITE4m4z0FF2XeWcSkoIDCUneAmmVrRTQZw35ov0ZPQ4mL/t/bElRG/Uq/pQ0zbJyTEfK4WUh
mlmP9ts69N4ULNCbzMaQukY2ihQ0nDZnuJXbMVpRcjbSYxdhQYQHNJ+4yys6fVSfK/mGDMZFhFbl
I1XIaVBwU0/hqOVWCXInkBthMPUxM5cJQmeTcXysXIhSJL+A93riOYqlW9yMTzwLYCLe+cgH0MUC
e/E2x3hYdzk68gjpNtHtKfgFX72MsysBgAxOcc69dHUNheUT4xyRDL60AUF5Z+u4OC4kuhTC+L32
7UZCZuSSp6PwbHkl//u2wt1Sk5a+EvN95bhbZu6yOg56q3aLGi5J1auGsvsu00c852tgxfjaJWaL
Pw2WBotgqV0bh8swDKMpHcnZH1KiSQk+4wkyY2Mhx9GjX6F4heFIvXGGV9RCmyi9qkjCAKdgdJn5
7cuIXyEFp14rBEwheJUBSs+kOZ1NBb4f28w87gpxl4pPBhSQv6ihd52yuSWFFMD17QGKyy5Vd45w
oIIiA2C4E3MRob9R+6FGkTmB6kpK1RzQ7unjItoCTCdinUu2pErtwETSA4Zjkubo2wEZk+SV+EHf
jtehv+s/RqffCzoYoS5b3l5WD3LAGKBmlfZ0bbkYTcdqF0WOmR8/b8azaCYRE4pY/STB7IzT6gl+
nNc99Fy0jZp0JtSABEwmMmq7zWyBkETIPOzS5lF/jAWjvqackugM2oWBCAl7PsIN5vMK1o5cQF+l
2MrazBMepiFHMsGUMAQE8u88bOJQhXbQAwm9FaUOgbfAWoDJQSBYCWgWbAmsiWXqkFDgKTjQ1Ig3
FgspVlxQP4wlMRqJFyPlr4gPdCwJNMuY4UV453Y1k0thCli24isYyaD2aRW6OmRkFKgjiGkTDNCY
z7G4Qjc2L0LK4sFRi+ZVNDNlBNmr5hfHXox6nVfQ1GTuQfTjtP3GQUUUdah0XmvVZXYBMXd5lTEl
6Rt31h01p2DDVjCw/8IcmdVydQkLEM9YlqS6xOtY8zddOvHsJKo5sIG0ITFrN9Ngg9gx30iKlzE9
e445GGO2rFjLJFybnxIHJP6jVzzS6dDhlf49h4qMdFdjU23OjBaxmhC06fM2rFrEwPPxmTp7i3Sa
5fCTB+YIb2xOT91inaMX1jTvcrTSx72bx0DNv/yx5T9E906m1SX7twJtULwJmE9Yq54hDlyeknOs
NgTWI9cs2Y+2ozoy1O0IJaSsPPkLBjAvO/L6CV66oAiMfodUhbsNUsKcIg2BkcnZ0KU/fMT/2Lhj
4x2r0z/PAJgArtACji8YmzXDWuwqSoJe82t/V2ga6985TYbFJNRAv4P0nht6k5q7rlaqmFIVI7xa
IZD+cvntqjRjZTSCzT5ODefjJlmOmrfCzmTaw4A7ECrMjItEGUWfHMEQXPtFupes0rUTxwl4vp4u
bKUzHZj+I2/bIZ7nMRasPSlDyPrHqp9PKmubcPG1D2NCm+FthpPv2apmC15v8y0ZxAFPb2of9Caq
hHUywyNi1Jt8cZs2NjYZxDYlirCVLBkGiZWinojiJasW+F4OVnTfiW3KEWUfDYZG7/S5h841s5h+
usvs2jl4Svm+LVifsj0DTidDUC5JT5IUL2MPwKPiQb7NUcEZaTNm5QEa7MXHWvPcVmIxfta5pX1Z
hWxHX6zC6fKOXkQvUW0Ryl/Mx2g/uIy0eWZTbTMd31J+yDL09tt0AW5wMzKrwXbn4vqeBpUfqSDH
M5z9S2bD3XbeDkUbhynocBF4Wf8U5Igks4ByT9iz+P5iMIgL/d1/v6xe3ifpw+TllzVOW8Yn8ihJ
oR2WkGgav2qJQUZLAJ5op5Aj6l/f7rg6ZggGDFubuMxjAew9WrPwvvf4smQzaEKtfdrnUWYVXHx+
Qawb7mlAGgnM/SKVlB2QAkNK+TPDQ2UGxFWwykwMYSNqJdOr20Zrbm4es0mzuN3UdDI10HRhTatX
SS47ZDKdSEtEcb3hw1FhXX8ZBnJYnXNb0e2AqMbK3u+5WuiTD7uq5hQKJogbJVRG/6at5c5MKndL
hFFUe/7+5+XLOLiI4GZDq1oa4o+DX4jHTKXIok0mQyXtmQaAm1rl9PHoVr/dLQ9Ze2IbqWcNAk6k
x1T+bA5rgSp40jPe8rSr9Qh5T+7PnALP6dqiu7YkGWzPzBqEOYZ8kmzSexeb33xHwsBViYOh8IuI
OEL3KXOZlqUQ/vJrDq0P6L/MvKF1auF8N90OPhmDPbcnky7XrMMxB+VjvII/QN7O3dw48TL0VtA/
iCgrPbpOavzuO/tOw/2QufE5GMdTucZ70tYZI/k2zpsHnPqv6GHcR43V/fc1WqMYX/+knui0D9hi
nAHBD0JPOeJIYk6U1Lq6mpdl+Y4ndckuBFuvAcpx6xFWqXbvZsB6YGnB2g/eRryiwUaAfxvLIsp5
jgLr5DQdBKr0aovtPfz+JqjAY7D7EbH/5gsjYIr9ALE9kXFIgsbNoc/Gub92aCUB4jwoW8HNDqPz
RBTNgCb0iR1Yx2kEuqos6WCy0VPejbKA598YnRdZcGQg3mGMUwSN2Dc6uBrw3y04W3t+AA3QVZGT
hf9zNMYJim/v4zV/hJXfEGHzDh8I19M1Nvf3HGED1pYRNqSAE8f0GCPsJVL2sMnX4a54BIu9JpXw
3O1OLsIbmWom4dh2SYNChUrBUDSWnqyJOuxh0lCLGqU2VEr/YsMKJpWFzWHX8frajLEPw/+RTpPf
8s6WVpIiI912Gh86zZUtWuVg+nIKYHF07AKsrIiR8qy/QfvGjnkUo1JCcshYgpfsHVTP+i7Tec0D
/PLJh9iotp+8dsUgqxJdhXyDEpXYQ287197H+3alW/A+WBPQmLRGy58VI3UsfLwIOtohCv8rlh9i
lqZRICXSAaAPcxYeGsEV073FrXskw8CcDik0DiHhcJO7F2zM4GHeYw1BQstUdcCeXva6Vwt2PVKj
M3rf086EDppVu5lRpCkIGwjyS8mm+mxBkg1bJ+cNNtG1Dl0M54al6fVkTtYX27sOP3jQtXfv0P55
4o6KnzbVivfMbJwUset8zGt4b3kY2wElLgBeQ83M204KTaNsZ52o32T+2BONh4Q4rBZWUEaIaNPF
fNITslMiD/Z5VZ4K72udDOWTi/YVMFvmIkca7oIpos0rCv0RXjIf+7jklx1cuxXv0TeQkNwhCt2X
i8/GaoVRKbUeo+vadbcyGLLf0bJR4F6AgPAsGu+gNXaiyLJSFnS5A2f5sxT+JagMyEYmN8ACINbc
NgoadcWFDSg/Eymqzjhf8NJEqmlpp3eL1/TRZS6ndY0BG19m6cJ5Xg8vyUmSsv008xrRvtWude8u
LMoh/fd6yV6tuU0hSQkJL+ii5XlWaBHRSdnmb2m2d71jtBwxgn4/9F4fc19YVl807ox5xWp9Qo29
m4oSgm5CDZg3bBBchBjYqdgbkhFzM8KRxfrB7aLPjT6Na8f2jbQRfBpu9Xt8/ys9rD3DScoXNzpO
rguV69O6rYIezzhkXLQv8C1UbpIasXJ32F9Xc4mjoZUkBUscpHgbJWGg7KOmnD/0SAQsomEYekFM
PQdfwvLi5YRWkMqceVfSPvbEzWCEbArEeurs3Gk3Cq3pJLdAdBjRh7xi4A/EjtthftkKnyYjf+ca
JRy+6m6P0cKMrRsglc3HvKI2URyQ1uOrz/DMX9Nr8AEfOyj+BzGs0eVZ4qyaZjbTbK0IIr/JuUVk
4R8HI5pwinmex6KYC0OJliXLoEPadx41q9Rg/hbzR114omh0Iybj8vVOZHXptjoMlUXEgmzlHYy6
Y2ftYz9NCMGQZ5sgDBmw0HgYPrU+fw36vOe7ZbOPnJQn2XUOnT6emGimzn6t/yBdmMOaYoIBp2BV
02PR61iv+bYGRsO4exhOf7NB3W8R+ukvfeZorugnIMCpDGeYrzcIP3Q0r+G48GINFANluA+jNUh3
bqVqrSj6oIgfjxpYcxzyN+rA98vIdsagxshxtJVjcEHrj9aj0R4M8JGlD3wxGVPZ5X3fQJrjD/Lh
ANS0Zp8GTXIDX3pfiHu9lzpdzA04YKTDl6K0uXt8ka9/6J99nsa/v0EdYduxW5mzm51NYMyew7QQ
SOPAqyiqlIoxoz+WnhIAKBFNm+yAFZd50GdnnXjFHoyG5rriFU8WrPX9X6vnmZ5ePKom3ia8iptD
Gh0yKmTCHZswKhLpkUYxszW8WSz+9Tt4OtfeiOx/FI8skvflq1MhFi5Z+yqYcSaeWdmcd+zM8GD6
NKxQFA24NVbM0rdCL4xJvwPvMLPuO7sao9OQDIGTO7CZxJskLSuhkwGIU/oru8NVIGAEH4RglYjk
D3ypPkYCBp2Ygcfrhe9jPLHFLDtZsV3CnvpkzhCZE6KLQCSE2KZ+T2LFwyBeTFjVzOTRv6Nq37MU
Q1jW4YRAjNoqjLQ0ncGpo1034V2flE3PB8GjbDrsNWrd7nRORcMI5IjZyF2fw/WGU0GNZJ05jdPa
/AUbgcR97PsDmB4Xs3+jEcZn3QMfl2nWxN3hpCv72fSxM3IjEc1VPkIY4W+mj7bP7IibyV4bwNDE
Rwnh3cx1XIOpolhzaINs8JLy/ZpX50fDwTGiP5+J4Zr4/DJ8RTq+iv1oDuYcyY6kV2R6jHMjxdPM
hDlDFEZd9mB3ymacR9Onz3xI7UsFScthwzo8GRRsekLYkrhk8ansdD4w52skPONzmBeNSIyZ4nxa
l6/lP5ggzRPIK36fXWdiOc5cu50v6HZrfPBEtMPOlaD3hGwEdjFMhhXKZZyvc0uNqxkHiYa4kb0p
gV+yHqDbQaxbgnawika8u3FQrpADBMHvFbnbb4BBjOmaJsdIkaVEjW8mVzPQn7X+2emYkLJpTHkr
xr1Rm8Swez3UQR45dcK6C5i7kmiYSmYkqT6L8SsULvzAFX+zfvKv2TmJyfcIeEgIcEyPoXPmkJwy
sX9ZjdIa8bOCcGnp2+q34gFKnUOaPuwME8hoamTlk9sA5hmwIAQ+PA8BLKhqqY9QUGMTAtkcuEEg
4dqa9SvSmRzNe45MjFYdfg821dsjQT8wmQqICTTyZpd8jN7Y84XeO9yDg2s3ir64BDXWOcVmONAc
PDLkDmELEIcQK3qico2y0r/SHcolBDVqibcnLgHEbUZ9gYtAGUzB4ms/rTZfNLzTmFgbyQ6nwqPf
pz2SNDidtsmaLDjCp5W5zIXOa05eWoDhMYb4EJTGcEZxz56/xodo5leN/tz/Y2gTnQ58uslMN2GF
f8mIV/R0DQadZxG1Cq0ZJOn05FnmLgPknANK39vfZzzzSyGia1TAKYlTgFMt/BpczZBtME5+fAnu
ySWWMiRjUvnOK5qosqBcFLpryOTKg4VVwOAhzF5wc1Bp9ML80C8ZXQ0LtslWfbHt+c32Fm/wiIs0
L93x3QgIg/HuWvdOecp2Pk02CtiS1zP/F6t+tsMu6A76BHU+rhdEjwxqh3czQExJq1pUHFF3kKXk
gyNkiyBTkLW4ROx9daX0Ho9nMGA4Vf5O10n5wT4hh2+5d/g0nTRsKwNFJY/X39iMgtLPwdSOz2Xn
O/om3+/DYwR/mXIjv7n7l7WtVsXDJNOyZr+fpYDs9aqJhWJ1qlcwH/go7qFTVbvpvMQt6UoAUYbA
oBZqHIh2y8fMzA7tEyx3gTa6xMBUuabdQMGvqwxyCer2i7Ps2/rF8RRf3ZJ5xtLpbcn2tOXimCxH
XFgc8lve0CPY0BWoYq6mGTPySJXTmEzQNOny5dZzjPw8ZKHSLFXLlDGI0RqnnRy1l+ZD/S2hdGdX
jVxJTjgeJLyi24zmpMI4M5RpfLqQ9u+nMzd+yvKnLcbJibRAvRlB+uLaywSsxW++aC0og4CQ68Eb
0Xdv3d911v0v1iy8WRPvCxNpieiA8zoLNmGK64Nf/t3gGHD3y6Pi/4g6r+VU0maJPpEiQPjbxnsP
ghtCyOG9f/p/re4950wLjbaEbVNfVVZm1sjmk4wyBzALutKUKSRYc++hcYbI2fuvmIHQqWJEbwpq
DmHHIaI62iq60/YI5/cRYwQZQUcrsYbyZNNvO7LgxGHL4NdAQTZNiMR2izlVFNU+5pJv1Rikt6h8
2sWbBUwfAZ/Jn/vOrCPEcDBrgKifmDiJpA73hXs73txUngNZBo6hilGzczB5LD2jgn1pnDdCF9wd
OFknThswQXsoxzwCLZxsDV44OQQ3ZD0p34ikCnAwaZA+UX3sW9qpoT7kb+uA/51grSzKy3H0+fWM
x9IyBFnTeA4nQ5IMzZJ/22LqSAIDnP0dSbKqIBVO8Dyc8GkiHVV5W12mQoq/T80+I+psrpFspdky
HYcf5CZ3xRk0AeQdz4r78ar8NsgAkgqT+vvVD/fIQ18HcRQR1gwKq02qyi0T9cKuGB5l+Ju1hoAj
HhVr1VCoWtgMhV8FVymXQnspMZT+8D0goS2s6rFGGmZeazvZTvbcMqM0MEaCFj8SFLgW0amuZRRN
KogKcAYQ5+w52bHiSMIFi+aY7uioShlKk491RHr/2JSHRjuFPhCOs5l2Ft+F+MdxdGYDXvw8f+Y+
3j6eoxv2F4Mz9hlq8rCXw24OFzq4fcsmwAQpdkRyCgk6lPM2ghwbrvmLsCoxAqUbAWquO49xb9uU
rkMrlVgNv4izn7FaxH2CPI9HKAwPiQYsRhSSrTCcoXCvxJeQNZekR7vQRoIefGWJjc3mW+XavhUH
C4ZPs0vmcx+ROY2D6OkWsSbsy9D4cIrB80jrvzCw2HJ8r0phSkPIlUSZwWbqXDYRe6zzJxgCNY2n
GNQSvqcM7+n5qQ+Cm75HUuB2IXdA+wwecORkrZBG4vkChrQqP+hqc46kOv+JeqImr76v1s5nsAeZ
JDYmI6FDIkhPk81ozLDnt6mvzUyDkU0mOzxe+coHlBG4CV6SKLCMR2e6hmbp4gitEH0g3dlTUPU9
CN6uQXzyrK+4Bo9Y6GH5Xt/PyZOf0P5m01Q/idJm+Zn6OrZe1Uf1Uo23MYjsMO6zl+BSTNf+6rkS
LbRGvL595J/EL5LceGE22lYSjT08+kKmNB8wrYJ23hKi2Lq8w/firZhEJ8n/YqQTP4+QbQqzErau
/D35FqLk7PqAnPrMiaKvSo6fFLN5xpgAs3py2oXNptDKiTt52qhoe4Y+Q5gsPkSh/n976jwE2eRV
mnVVODhfZ9YU25dTHvHKjex2yhQVW6tkuISZkUKqB2cyvEqbziQpcIX2LbCMV6x5nNGunm7rbYGu
2ij3hWMMqqRRiqnfv/vfv8/l5xJadpxqJIAn/1Z/MfCZxRSHlEsu2DSe3VXjfbr7Ws4PDNuYZ/rv
tRiTa2Of516qkcoG995zesapZt+6Tt/ZJ1NHrh84Kaer9np6Q7UEWs8pN6U7t9rlY7fG/oEvYQrA
5tTZTBbosEhcsA/ONt8hS33mGAXTOoTX1YUjq3OUc5lsSrhzAPRofl5KyurdGaqmjLR2S6zrFHAi
0hqeEc7P8umevHq7KIrUvJ/nrNx63aYj0YC72J3s+vUKOfTy6BVqzcoJypkYnMNYcYa9DXzSFKnV
E64pMqmB0d+2UbR53OzJyPpX+mtnFn0DL2oYl7GVZfrse+81Ub+NggYi/g34r3ssQrCUFOHb0Wgz
kv74JrLlNxZw6R5SuV18DVkSHb1xytHfISA0CVA/8TORCqpp15NVc0cFxloqeeKCwcH4eRHT/oZL
vJNS8BS6EIlgCzbxeCERggXB+CyO1XFIGII0LePaWSGOlnBOSDJkOqTKTDgg2egzcBj/HJwqF5/R
vOELjNZTMTcNzcfQcx1CBgXE5ZD1qkggpInHWGn+aCY/yraU0whbGB4EDBXmAf/UAU9W6Qn8adzh
sJakCw8Nm9tfWc8rFWLn0oHv+vKfESvhePaqkdc1XviXlhF0rD7vpd3oXlpWl/zNOxJI8cJtPHry
1iO75D3m+E7z0s5dondI9QZ0fa9ic1TDaOWicXhlCfn2jxK2sU7kz7gJjeK/y+/j5No/9pHxF1J5
cwazBqhDyBruhRhzN3UevyA7uKNYuDMrZY092w1fFww/Gvjs9LAB6ekCdZovfy7zXAsgnduiLfoc
0QcWC1jZCNngEUDqHR/L53XhwXiiMYOlm/emHliYeuPcU3r0j/k97sa3IFZcU2HTcX0y+hCkXBBE
k26ndHmDnBUudZ5LL/SHLgqUL2TdAw81ZPmfr694Wbc4BXnMDC1hmckcRGkQyhYib+dl9z8bpkjF
DudMNqsLIuglkLlbgmc35MYbfsfZJvJvq94akJr0pdKHbyZyTB7ppePtxAY3KEy1QIaEYwB6bOEq
85GwdAE2/Fj2Ejgc5pOcWafyaZ2/sjysg2VlRZpQS/L0+Vfj2p2hAS1sLuyyBNr5/fTQd7zmG8Y3
IPdz6PGHcbqxq6Saj9qsn+SzhqdTKYWwAM1yPceqG8M18hJkC6mWJyATA5vqJdwX0u4Bb+LP4qJP
foAHWXwszYpBc8hJ/P7XXfVX/XVX2v2VgvBeThI8vICvLRu0rNUYTMUh8V7L7p4MHgKZ0h/k40c1
3ng1nqPn6Exik/lI/r5oSPiNLwyMaAiQuu8GSxgly96GMCQrOhS2s/7gfcKx9GieKj9cM4Fv9U3Z
A4dPuopBQiKhKpOwqxEmHsov1jXidLyu2dMW/15vGg4zlAfTYXmEcTKOa1nTArl/CSYQr4kS1d3E
I8wMwoIMdPQa6TwXF4/MVpFkcrlJlWJeLVPI6Y3B7v3P/WJVOZHfrzBc0zeasW2hLwPat5JFj7ny
rgaTtJLF14KGdS/anoNz59Tzdh3Qmk1ikc6UoWR+n8zDU7jegvMtuJKWUmU/ESIhRWoz6JlLOY6/
Fc5rk+2QQFfaTiFMI36Aqd1cTh9zp1plJzncx3B5+zcXYMlkAAVAORSjDLYPbXrSodUfCG20MVcg
kodcSxj3ji+1986MERyxTqwjf6wzjgQjxghqGMxOER91qTILmgC8im/lBwzf0+hRzJVljEmLpZVN
uRCjRKLwsdJhkYUfK9P1HjaVcQ/oLSowKHm4HfBE7U43KNKkxPAUTLElyidFJ8hjNGzTA/IBSQ1G
SDs32fxcx7lqVusNaCQkbBYhGhhc59SSPbl8C9I5UzrgLJoIlGVh77zSRfZI5fJDdxxbAJsn69Kx
L8Ft3963GaNOM8WNWqHEg2QhCeiYTlqCSFq7Q1+DCIjqT877HQw7bIspoYzYM9En9nu6RP37XOcf
TYvoR/lePVbvoQpHzViqWGXUKRgiqwRDWwuB3lO7DrPnRLPRzlR7Xgggm8AcL/5Z7ZWXzaDc+6kC
VYOglFnbemsETreg6jD7nx9sppK0L3lFDKiwJs0vaQka/b6WJOX4vONf3xlUS0iiLoHeKRs1Plig
Mmw1CHCgUiLFf50n7/0SoM8JjYqFCIwbyaCD85dGzjx/B6sqpesoA5g1y3wTlG65fGPLYKtxp9hD
EccL3BlJfcMAbM+UvOXHewHMIf+db0wA+pSG2taWJ2Bx3T8FRUZUR6N38QDkon/7mzyYIzhfIf2H
JcEfi6naO+42ufLfoR2jEsizqmW/1/vS4vcJNvub2ATPZD412qAU2RbwNGQEUPrDESuzr0cxYa/7
CNnilQ+QQhUnaZ6R+aA5XLWv0DJIKqpv3bcug/I6qqSO1WvjGJ7U+tOd8Ku79OJNGmkMCDIQvFcq
wOY004+s7ZjeNZOTFAaaieari/1g5xqjSC/Wzf5o+Oh9GsufqLVDVh+/chz5dLr7BoumiAMky1fy
hWY1qNoPsjfLdx81LdF8ckCvtK9HgfaOuLKrYJjJm1uqoBTjuFOISH5pmo0zAsJRU3TXaBPDvEVR
Si+S1AqU7MVpoqkqBvDlMhN+cMX/yeSDclAMyl9B0MsXe7T1gmDciQ79jWVkySnAkC0Y04V0tZnL
f0IxxgqNU6NTQ3eY/xo7lvqIPgjhncRDxuHULgEnXZU5TDHmM+Hf1boU2emNRjHfyJQnnUaxnJ+U
ecGgkW/xj1KjxFtowUNJ6oIWVOcUkVATEqcgINTsgqARVH8G6+YOZG+bb3GylmnjcMcgaHNackWA
zLMPO3Z1+FMJ7zMK0SPtLO4S9LBMr5YR8I87aO8wZEty3RX5WGWe4w/EsFwkfYBK6z7Bkr2hc5pX
UIfLcVAF9qenxkVJY6BZ+jqi7huceRxw4wBdoMuizCs6gO/5qUOSQwMI05YPpyvzTS4Ks74uhQ8q
m49oDshITy3sTLDOkuxqqn8NeRCRHng7gvPcjuqqDe68JBOhwN5iQhKYdZaojgWBJVOK7xYVMinO
wK/RBoZoUUXuS5VBO8mCQfKY26t0eIchExmHpLEpUVX7ZImVr38u02rhtilBzK+doTfiCakSD+4i
mbvkRGtMFLatG2axxzBT84PG4BqYSS3yUxHuDNxswmbl9b2vIwjiY+YIz6I4R1Rn/cgKRD4xPBDe
/aU0Gy6qS4wwIRfbohDP0WeKO4QbJlLBaNFIhr3g2Sn/OgTNBGe6e/uwKMTxhjhgj7yDtPXMf3w8
uAC08jXRSHFteJlci1seMPqVZ5fhhUbxUgYKWrqMpRt/aOqFhlaf5gklG9foMeg+gz0ERTsu7q14
CYH9lX2+DxJQPuuYU+YZJhQyfJGAZbkcu1yfPP0R6UuyFYf+Iaqwyvc3+bfGqFvv8nDB3TqEEN8m
l/69+DFttoGXlVxpiEvVw0/xcKgzp7U1jaPw1oBCueKtfqhs8yuWW9D1Hvj0gGug9zPI4sS5pajP
ke49sDT0JG3QLq32NujFznxeAB9q1wHZHMkVhoFvwZymlyc23aU4cUbk1KgjBk24wgyRQESH7oFF
DMFmyslNP7pNww7YngfR7KZzxYNt3NnHo7dFjPMHAH0ujDg4e3teEp7nYirRzSJ5nzNphuhHE/eF
vI+3QAcAXB0Zf0CjzHdgBOWK8e34TxsKOXeWcdHqmqeZ3gpTgqx9d14RN1Vbh/YS81Vg9PmA40pn
/ocmq4ydRAmwRjqupNxLoU5lWxb21aMngoWN0f+24r18KL3RGji11afsu4JQpMqYImeRvl7CSU5M
Xmtyo7/tAkaDgRp0UVoP1dPtscD2GlGXrkY51TKguAS7ibwT6zJ5Dp+TmCNk/gE9i9k24VqlJvtY
GC9xVf0qfxGYyr0yGWmHtblc7vwEhFLCHLGpRwO8akbBF239co/E4KdHgtADeOt1enigIOMkJUCE
/96BYcjdfkpMduF+Fqsp4uJPucwCkMuTYigu7umPQvTjjhRUaqkxkvzpjJUx7Up5AiwPbZTzjSLv
ojEudxgAtAuK/JPl9VZs1WqC1SfnFzDdIgsDEhoByXSrxSLAWATu1WAwwoQ3lfz6KyCv4vc83qci
8gbcmS5cjWyylKj9FvN5hhUFYxeCVrHFuKEJKcyLuE5hEGv34eN+/D5ZtMa9r+XS4UB4oxwLP+F1
Ye9mUKrOq/R9YWvw4cMv0qb3RNDaMb/hlu+pw6YSpfC+FvA4TQedDcPyVEt8jZ0Gys7/QSTtmxiP
kxw89kX5yrSe8i48IL3OtdAYF4OiK2nAhcqS+qgd+EyD8mAOuGahuQx6gHdzi1Z+bOP0x+zBH9aQ
n86ehYbUr50tbHUM4mzxvLnUB+ygn+XQS9pT6AQWzPXO4vvVyFbvo2c44ZUVBYPGUwHWgFgbpMTw
p9EITvr3aASLaYQE5soCgZEF3yvdXAMEk8YvTJwUiNw3jIHC9wyCSiFcLAq2ZeD55pEn5L8vXDTb
EVfYBby5vsEm/cqgeH0cISIHcIJlvCMQOBdx+idmjlzruESNn7+zYeJKFIXUABGI+dO1P6ia9nkk
4mrgAN6bpAw/hLM+9HN/w3dUZf0CiYOXnH7Z6uy1tbGDqJLBujbCMQlHKjHecXY5lWBkKq8I6+7Q
HhkTxdorbHcIf+HowMUtiHCCsunIgidU+Q/jmb9UECYaICBNUBfMdcNrC+5Hvw+auyr2ocTRVYHz
r/TIJYk+MskwcL/k2GhzXLPdEX5LD8OuRYhPs/6K5+3ZGTI9YBRjGtG8fSShPLqSu6ZHWJmhT1hB
mDDDwQAs4kkUOOGkJoWEeqgPek2JA4GcdxqBz+IQbjueBe/HeDsbYq5Hetk6YEnIDtE9BvMhxcDy
qpRpo+zAqnvTQbCB3dJhopV3ju2ISHvPTQ2e+1/NCKPqi8Bs5AZ2FUSPJW2Tg9b2PeelusxiQAW3
SSdjcYFjT5b1OrRCX+HIFIVO3OXDY+kx1cffAl/TbOc4mDjEQAbipdVANNN1iJFnnCjvYAUJbHNo
BMLMPo40FvnraX1tn8AyHtyQan/V3mMdsFvnbaJgDqCGfagf0o0tV7zgZOx2+F3fgntjxTILiCe4
98pPDsyEtBn6KlKSv5c2rTfmiuW46Qj4dwsWLYwBGY+Ff8fb9PqBxrevh+0fbY/k4IQPxxKsL0km
7BxiC98cEDag2qx/Lwkznvhjqngn2DwxJc2Xs98priPWAdcAyq3ahVwHiNB0+lrC8Np14V8JHLLI
rYWW1VQ3N00Gi/maj1Y+70vrMuVyAsgk1zpUDmPHf1xW+RsE2/yBWd/Y9JwKViao6tL1MycfkHkr
BdPxAr2TchotHUaJQQreQTOFM9OiemXI4r22x5CovWmoY/9r6Ss762owRtLIJDe+H9Gr0EZMwqC0
wHHowbJyQ/65ZnQfHoYcEfx6w7NIuGJVYvRteBFjapEr7uY2tlLYTJMCYNnc4SM4eGDBfdZDLCAw
gniMZxPMLSbRbDXCAGQCzDYI+zY8fjBaJk6finEWUZfL1sTRV/iIrwez9hPWfTjogzvc2GIlOL+I
clNNncPBRxqH+h+YyVoR1PAxfoyXGFfHmPZ0Y2Jmb1blfMfYkr6T/wPOnOtTEKXGhCUmdpgD/xGu
EFaF6JQI4qv6bKHDh9U86xkUYJDNccLVaBE5aRQaYPXz+4jWT+sJpgm812UfBKJrzHCTRI/q2sbA
f/YCtqRGhFu+boUEnOZU6a8Cikb2Ko9XH3I1IfCOSIaeFBLaFGlEChO+6xVvUYB5MNRh2EGPkvI5
e1bkqjBUSNQ7Ih/xToagRZCDxKOKn0ZETzEkWgu+G9BCk1zinvFPiz/8FknPo0a4VHrlO0Yco88C
7jMGuS8tjwrJZljiUBMY0GRqnufRT8q7oochQwkMVUIDPpUwAStT/fsdRgc/xzvm09+Ih3CynV1L
3yGlTkqhRAKXP6M/dQdAsqYfllyGVo0O46xhseLUVmjUPI2qJ7nUc/umcEQq2rVgdc+JqlO6wKPN
ii3Jn6CM+fhAXIay/jtRZYmAt2AFxijRKqcwpE6NEX1RX/rOQujC7BZ2taI1hdWWwc5dBrBnW1QB
39n8CNo1d6jD+GDNxmZrk6+PaHRyN7oVlPLppr2xet2MmecMPu68CPkry7RDoun/+nhdwOQqW1JM
m6zDRk/clMiZWScT5O4flKJwIIQdPnLk3sXp1O5fG76pKPUvyg1yLlgmdsnZoPpHrotOw4vVY7ig
vOFv5RFcYb+2wArrgE+sAjTOv1twZJLBarAYvCMdPy01YziOXiXNdaMQEVk2GbDXBAk1wHdsMM5U
lMq9mQ2pHrwkUKtRhspgh39FKLAH6MwC/sKn81GVEQgOBIbv8qJXiW4yWODAPqcbPSNFz4Ks2ZE2
PNM9CrctgwAuUAbxiiGY+NldyeZxKgwXNFAtKEbebEDZPr/C9LYSiFesee2rLgq5KdOYyAya169Z
5UHy7myUBHGeOBvn7Ks+mX7ILOHqtZShsWQn51XODV/dZ3tTF4hNE4COnKjhkEUYOGE9QCYupKad
4JIV/OfRzeSjyS2uAgxCJPc+wT7B3SkU/GLdRhbMUCJyUFcKawv9An8AFXmvUAAeDJtk0QXa31IN
3urgwhPcUgpYIzItHS8EovCJv10qkUfSz7HQ4SnHYyBCZEtjnaxcihhaV9N7cIudAR+JnhRe/02d
DxMkq2Sk7t1bRR0pRoedN+yizFjZy9BuewBB71W+iRpak5r/7nUZQdwT9aeR9IAfvCxwvnJ8Skzy
asH5yx/4YAibbZ2lillqD6wa3ZJVFjmqKk0bTYx1qSJ3pqD1dgS+j3wYmby76jMeobvF7CM112yG
qQvMH0zQ2q1R20Fic5KmRzr0eaIcgGI2cOALcbRlyvGkf/rHAKYopYnESZLoDmjWIfyuC5k5/QVO
4UT93IxGMGycaIxfE71OLaM4DcO67/bHnljMc5/nyRs3hohUcJon/xgsxovx+2APo5YJf6YDbkCU
QJZbPCPemhFt61T86lBcUCL4ZuEZ75qMIeIUdrOBIkQLPZp6mtY+V3s4IT6KOt+ngmpU45JQiTEQ
P3Ra4q5a0VLttYS/kIQBl1ij3x5jLpZhSN0eMjJBqkdghl5Vv51kkesm/IyKVf2TR/cnW9A8i6ll
xbfww3PBtFAnd5h9xcVDtseOWcHfXhV2qL5WBa/GSyWbwG0SXy3GTicIeNAx8csSv95RAofpJ43/
JHIXLEHdjqMHixll4D6cJ4MYQl8PpMC3jqm4N20NVa6BLv1LyOF7oh3WYYFk/K61NEzmVoxpp6Fn
Xy5TXA2v49UwM1F/BR9Jk11wO+LnsfzWTzPRi9geaXr1bvL8iJdCoA+bx9oWhAvRGzJO2xPL0AVC
NwiYUmErwbm/d0Simj5Ehg/wm2gsrIbShVTAUiGgiD1WsvlY79XBdRd6tWskhhGUH7Y29vhPKRoF
GYNtqzBXlEzZs1vUx1itg8V0yyBwPvZzDKe2QueDe1uw0Doh4TiUEUX7Dod+tx8SdUXUxz+hxSpY
PeMAUzaD8WlU+2t1REGDElDNib2ePTyzOGwzGGd4v9jCYZbQy/5VqvZAT/iO7AtJMazYDW9uyYf0
40HIITmJiGHvZWImAj03gDXwOmfb4GmLo8IRnlP71X5vakQBY6yX6qywL9WnXxNTnRY9fPLPIj9b
9AUHTElcbyObAG2LpU9IonCesr919+qGSpqBc2NmYoa1KMcnuIVWnxmo9lnLNbzaKdZUbGkJkuqr
XpfCIUHQWza/4HE2mELiRjPVwfCRTZhVl8ps8YkvBGLDBg5SH6cQF5UPYSvVDX1geM0aDR+mFS4+
7Tm/hj6RZT39D6W6hwmEHyDkisANyYKnorQ0x/LUcMPWnO+5kCK3y8M55rQxEXITkQXdUhNLDsGX
4mDDgOie+aB39IZSDg0YbkrwTJ6ho7FY2QPUzwxTtZissz9YxL59Kz+62XDJ/hFWiZRhiWZT90i7
+Aik6lpthPEG/Sswzjh6EMEnOfK5h18g5X/EOHIHbEqDaEnXZN4F/jFINXy9eaI0BVCWMfyOPk7f
bZzRMTBb0Ut9bPCHr8u3ADMBFXWVMVlzNQdPjTapJ0rgrFl9g38VDRYik3xJKzcMCyD5tLK/XtRS
ZpLwpP2U4pBupFF80Ynn9JIe48nhccmQ7v4qzx16oeD8Yl8RLeSK7pFCWi8Bv0stPJbCPjHDCjQ+
gjNbcXtnk0m7mO7KOqmvcMV4r9iZPA0Pwx1u7Vl8y3Qu0/kKuSSaeV/5AmT+3e9/0rAQmjItYB5A
tKVqzgfdV7N0JHMo5VpyUunM/uVr+Zak0mvnRJt6z7Wpncy/EZpc1dFmiIH5C82lBbO+BWCnVwhu
lzuAvfg/vXI0BcL4Q8HwjRo59IH+7cu8/+MpJboiXhnBa00U7/0jzMpF/dS6Ag22EqPU6Dm4di5d
Gftw9jU/7y/DbcHnNiat0J0yZ5MgA6M/5JpmqslM4I54gK5PTuQ54/M80+H87yNLk5Fq5F2X9MiJ
FeKMDJXGqWXWonZlV8CPYSnNBnzN4vn4oZGN5/lNes42PkxfQ8Sz26/X9P59/d5PEp/7SQra8Ofx
O85t/72eJEbryYNZBFemUKxar+K5itsUuxYI09ltZ/Y3u2m8gcejxYpuoQrAo1mtTGrlCCivobhC
cUCcpeSKNlrNrABaYFhMnXj/koRPqG+jqG5phUSfi1zLjJB5KzfRqBBWPYY2m0BGiQznBtJ+DEgQ
ExKkfkFH+5CVYHkfq3F6+RFnHG8hsuXvtxpWXfgJpT9exb/w8Ef2LlEVagvcd2Wosyr7xm2fvRzW
Zv4mExaMvhN0Sr6UxHRwsjurjzc3SdGMMYOj+4Spu2q9NR1anG3fkIkJDbt4SCXIlXG3GWQ/HsV0
Ir+hGQhYvW5gKAZ78JUHTIm+8GZIPYM4uSHSye/roAj3AHUKF12twllH+aI68IGl145hKV5Ep+G6
fxgupvfx2yTXAU5mRQ36Ixh3qMGP8ySF3eSBfcT37DM2/ftNTg8fhQVPDtMw01+PHh/bkSDdfiRV
7lBIF7djMwO0H79R7YnOhhmRgCmM9nnvxXpODXq/hdreeBX3awaOXAr0emzsLv8YYL3upZmFHi+f
biHT/YZ5yq2xIuf8TJHc5BgmksI3ZdYEbmkkGdadt81X79ITA2X78GBTADbfyEdW1VDs8zHa4u/l
0XIpgLEIsMS5JgvcPpcEJVfFLMTsbDPGqusqxmrZJJRB2n5SymWHrpbheocglb5Z3r8kvqXP6nW0
19Yn5ApaVL8zBk2XxnRN/xf0XOE8OQd7SwSCO5os45NU0DXLLVe7VplB+FaL6y5QTBMLuEh/LnnD
5BWB+Aoh+aMlMy1ZytRStUXlnehjKape0NJeiy5N9/GPLQJd/mbal4L71X3hHnmnwZnipD8UPiij
63UZqTSwLMw/Rh+jI20/MoT6qO5VI3IgBnGtZHuq+lAhYXZQIXahVWLEFy0IOxbHBtAfwVW5fGiL
+unAYcQYGJ+oh+dsLyfnpFhCIX3sGKC1ykMJ/+mawJOJMJ64nBFrbEv7kjGxj1yhKYG9b3DtZPId
yEAIM+g7lGkx8HoNYm2LANNicndxcsrm7x3qL1qAX4t0addaVOLsw9n49XNmmAQGI9tz/3xtLXeo
fcv3+uyPkWrIFklRuFqlW4QZI688HBKsPmXn4P7Wi7NaEJWUULmniROb8mK4ZgATI6uevXc8HLd1
TL8GiU6qmgQrJFHopHvnebL3Vsow8Ee7wz2X+JVcJwYOzyArZiGFl1XlvfeEMXrcBocvsrjWE5Yz
DmSDF8aaV/Tk+rrcGcWBbUr3r43dJjvtvXJtP6vKqJArh7qDiKUTRpD8DauNSHMh3CRbJ0x+TPT5
/am5Lp3KNzLaWCV5JuF16I8L6Ts8/mihZSkmxC3qty4TXVh4H8Mrs2QgcXXeG/cBtjGDJCSuJy6Q
irJeoXPRubZoXErJLoB948qVyGl/qu4aj9KRAZeX6jmfaiQauAvUM3WkwXDa72U1Uf+5KEF9PQRv
pDbnwgL+D1MDEvn9HeZ0/FI+45L4LB5P6+CFphlolF0DCtBiAK9uUNeivkGRdV3UuogSL16KybHV
DDN1u3csPhgOeZvEO/HJ6R7cDsE5U8oMcpNV96+f4aUPQWoVrLlKh5l7kETYgUlHczleDECApiKB
YT0om9umh92eJLigqSEtVYSY3Isv9YQCa4DKdIBp+O57USK7IKOSV27aJ8XYjMoGRuZfq126Alfi
xwfPMp8PsjznYM4QgKaj63h5Sis8oKcf7Tm96FsHcQLDe3W7imEmZ+/d3j158Rmbc8vua8u80J/N
5LSOcdf485Y9T5YXptUW3m4P1L/0jEI2VAewmPHPY67kFrdngZQGy58QNtlyj8jm+o/+kk0DAYm4
XWo/ntWyLxP+01Jbe5oQxAhgf7TnG4paWxigDh3bGRqbiBX5pL4ArVQucBquFshuPv91CI8Pbn4/
cryx5F6BJNv6ovtXXf9ozsV03OIScvSsQOHf4WvcAQlizjuJhSwdUCPIUsPtz+sSXH96FhM2PKP3
trSsOOfptvsx1kXnOO0Z7pmp5LAOtWvCn1L1FRSPBEqM0oX1YDdfb/gNQ5Vr0TYDk7/Vk1zX9N/7
o0qhpLPxrLunq/lzdcDpuZR8C1LX8vs9/3Zp3Ear5ug2qqIGyUFIXDY3GEBVUlvA/XQ1BmwTbvQ5
BJaAlmiWaC68aL3y+q+TjIVNjyQfD7QD4IgvPlEbObBHl6EgODiE/SCAmR097edI38dTiH6Lg8Ml
1i0QEAETDkHvreeZ/zN3H5EQUVKxWmtjT0EUSp0atEAqoxWLg9VPVOzNUGu40EX0eEspYFY5gf+1
BAn4jFojmevmHJQAd5BFBTMv2qM8rwmTUKk4P0kRK/GxbZQlxpodkTGHObOhUgh3D2kE2+KIrrOh
zGNmDfWdKRaJIoX+sk/hzv8NkpehijrVY+q1N2i4I8mTz+kjvr9Z4MwmCdkkZpjaKTBY/WhtOMsz
zIykk6UvrCLBkEMvhJDWQTTiwtdJVCpPFBrevpw9um1dR8LmD8azONoo2i8uu2aaqYG+vEmITKYa
GJsAGmhQ8Y7BnkobefJiya5DffYBCgKW5hgmUCxswcjB2/Gv8+/r4/FFWzTV1kQRiVpjMdjQVN5h
RYYajdRDmsaqk66dAQWpZeZX9PbVFAsKnznqg3qUrNM+aH7bR9CUSG1umMGSbwut0yQ3wmkO5Ae5
wgl6FOSZSHUG08MIh4v+MOGMG5yqBTSV2tOGUw5DcpUEoSfQmeol+poQIDOClsXquqXZhQasC7oD
JuSnUkHKqO6rT+A/dBTb+Xb+WgWODeHoOM7KgVbb0nZRvq9IkC/JwSFZWGyG8cINu88kB/A8Y978
4QyHC7VL+8JaT5MkTf9c8BrTGxKVn0yAA322G/+ScCUuINDEoCzhJniyq+mpGW2r2mUIkFQS0nc6
h4P9TiQGpoufC7pCH+tHfYkqDvbzKPt1IFAV/rgqSXeD7D4o30aP4oFr9JhPAQ+VDafFWmUXMBoV
rUSqdhndCznsp6BSNTK1VW/bOQ5ihV0vRhKocW6Cmuka4Ma7wpuR8wOD4BvM3Eaxlv8tVPJ5TC+6
zFfNt+B/9E3sFTWafRGu+QrbquChNPPIYax1rXCd3kAeQ3pjUuYNVaYXWpRBDld8QL21cqSfhyBW
sBIbDrkmzeB+u9/db3oonpAW+2+0d/yXl/ytJJLS/2Be7Afvrl/BYqFZKNmW8UyTMYZDLmtdhBHk
MGKHkUqrJeJPeTJsA0a0GHyQNbOOykHbB1l6RY/C+fNRsDviZiN1Vl4v8+fP4+esfB+JuiQQ7hjj
IhQCKhb4Q90snaKPEU6L8nacgdbBjBL6YZ7unE0dCnFCDh+/NlTQ+8msWvWR8HImrah4R89fO3VN
smo1xzOp0cchgkcsuFA3GEUwz6VVYyZ8tnKGgUcXGv4Hngvl573w+kh8pcs2dpzbobu5qtoHJCoZ
r1Yq6D1HN4h4WNs8oBkYQAVNjLow96bSH3HzIWdXDBVBWziCNL4PaOmjEOZh6XPdoe+kuBvCvtdD
KMphhy0+kZxhVA0SkhiJUd6jdaladD9RsGTwOIuVkh/JD/IsmvkUnRx0bNVAOsQ7RCP3iEi112bL
nzu6nZpYCpEqHKXHSUpJoKqZigokvEZvnOw5jAVlvLttq+vqBT6xEz9OCPEz0End7KeIQQl1q9ah
2QLRuwd9iuVaSpGs9kTXGRTKjOi1CBQIE0CUsuhwk0HvJ38nYc2CGXFGJwoZSImx/BLHqwkeW6/g
DYtzVEGp4NGbMWq3eqcTx77tJKbrXLD9sJMgh1vKmWlI+KZoEITLKb00Omv0zlxb+U3xrWWrAvAe
MlSnDL2pMSmy17IMnEzXGaKIByzlMtFq55AfSooCCXJHNjT6RRbPff26yp/HIKB0T5vMF+xcoeYv
itdOCuvG1VAwHhCouu94IA6tZAmOxW00owP3c8Gn5QdPziODwiDWA+X/0Hse0ItvIqj4QRWESQxV
IIboVFt11ePA54U3In+isx1jYAzwfvlKtHGtPv8SI8nTqTm+08NrTeYlCF1ZF+xkS6NeetG8t+8H
eKVyOeb+AZMQ3KtZ1ty3wb2SAhNm2ejlvnMD/v8XJAnbZNjfp1WQaTBMNtN47zlH8jAklHaZyTp8
3wZJ7H2RyWSCZSzIHbRw2OVGORvX2KHs5/sx3YPlq7A850GZz0QXau9XJ/791iBLzwEfPzqX0i40
TEXHuBxdvuJ4TnzAckEeMsrggV9atrLlC653cHPp9B9rz2Z2FBve2sfu6iMzX/XfWpf6Xy0x3qHh
OTJTfFk/YYezKumj/cKm6ufQuVSzRJjuapIrIXKqAUPkWk4C5s1/ZcAaNoP9557FN1njpfvxr+vo
xmSJWXnTSVHXJxpawh74boq/hCZ0bz7pf7Z2HRZwXmdbxoFkE3yAFTccRL+nEXfFJWLdXXaPwxQq
oUTjivr1Dz+KGTk8BqjIenYFtLCwGfDw/4gTLogUO9zyoojIzG4CILA4QJcKRQpGVytOKlZ+vNPg
rLSfzBhQlAWnuXDCSTfG/Lh9/U5u9FdIVZlCSdpy//yrn7gsUSGZ+SYK9+ashjASq+YTvKdkcfON
DyT9wW1x8Z3FEEmbwnvZZvUFvpi86Levw4A5wTS3Y0yLfRUujWMrUzI/ypGmnxg4dC3PYFLx3GV0
1miQ3siAEz3GyUz/GueJMptkdVZB2dJIoXN5QdwxXJ3plt0/Tsyqy8EQwhYNfig0K+WQ+MrMIdDa
KpVMig0SoeRLftGF4DH+2mNG1rMuUhjljBzowlAUyOup3lAQU4sdqq5Fc/iw80Hv60tqI1+I/OAv
TibDz9qk1YDJWOa53Zgg3m7P44Xp3ELHrjfUHZisdtmlfgnQSw+ncmFXnXnh7Mgdmmrk6NmL4h+J
fVF5xItKuj72rNCUf2rvGQlAebru+Uf1Jm95KuPPYifX87vFU/SJX1g5WW35xt5ozEuzPRFenYvz
4De0uulVniECSLzlOiPkIV5jxsUc64/atsmlUMoWaPCVeJhqjaIMohetWqhnJfrE7PIMTwkvrEXf
MdVajO9YQi6D5IczTy/TbR+39MKvRqwk9cqXyfQLv/zHisly+Q6iMmRJ+vxUSCmuAqIC+ehciFMk
bnuHyvI2PjHgYJNnFss9SE9ulQwRFMYPKcQ8gcwleMz5+Y+5TRyweVi0DfjA1Hx2tSHlWvQVQZjR
XJFnPfJlW8MSntLB88tyyXYxwh3VOlnYkVkeCEsSFoQ1rcSIGeQvN32f/4qb/qb9BnNlXY5vm891
Gal57F7M3FqJdDuGT+UuQM68KZQwJV4fS0wN5oufU/VMrLDC346VN5n/A83ERoA5OYsgA4u4scEG
/r6pbLJLKvbzo7BhGEOILWi9b9GA4CYEB1Sx3IvLFD4PMFC7o3QRNjyVmTmSSZVaZNIc6at1JCx4
YY3qYoAQSp+QT50Vpnj5VUBHT3aE6yG5eLzQTjViTchnNVWpqzYOfWzr7qJ0Q9ioABCDZY88AyxU
o6bz6AbXdDIrM8DKbq6+f3FpZ0M0U+/qNEBPnCQW5VBIr9JT2c2iZDHIdheDNHP8nEVplblp2Le8
Mwo6PbXTrt5dxhbf6QhqapEpUB4V070I5KdAItNYFt7H27ZZKh6rZCBWd4K35h+WLELvqUKsJ6S/
J9NTQqAq2+c3O422J/ine9rNHqO3iMUOkoITqZYPjJiBT0NE4bpNQLi3KRaZgHtSuEW8umUxNccH
AOrtfcjeQ6D66G7hsMCIWtJzw8SRuJgcJRoIzLOjNdKmDolJ/Y3i7EF77/kHjPAq3Kd7lj0ip4FB
ekEIQnjxv9jnGLakKgx4gnh3mcvsgPzYkN4jnUBGjrFCybhWqbHitpdG3wW05HrNmvB7qCZKLhSK
nzhCNuCvoycJIcTEEfaausaAi8Wv5VOisejwY+w3/uynZm08Lvaxyi1DOceaDSEYSlsLNB2ACo0V
vNxLYdb8azFm9POvpUWxwLIqXsFnqLffFPpnBiZAf2qCp4VHSIov6bbFBlU+APYQs1Qqi6i24C9R
ac5UeQiA9vntpliT0nlgdM7oW/NcO7KWHOgVjKAEMmIoPAtictgZ3hbpsoI/PQZE5s2Eaw9Pj/ob
njfCUwz6CTGRYy/Fmh9ROqxNCdSsrW+X4MmxlPzidmo/m89mNMXbg+OZEiFut4ZXZgTnHUqynhYs
k6htObDSeLdFDDs4NB4ig/L/bZxPbkJmekgIDPrGOHi+rxOtXlcnHopHWvh/fsZGSaZVxBmJOJT+
i6XL408FBtTyvSlT1Tve0hWsid8itukDKWIgbmGclBxmqi3O54qBhx/dH34IwT/o5ITByYkcuBnl
vb5Nd7B2GNE7UmSZqGs1uOv75sUPbUknixwJCX/hNLeQ6+mDz9DG3K2MRWMhWzExyX1hHa6hBuCm
veXpqco3d0OcS8/dy/k/AMAaRKOHDu1tl7K6SQCS4u61x+LO8gVqT+h2pt1biBrKdBI9ZKU32Gsj
/ddBz8gqAJb59aP680dWjZ9fzDO6sCXOQeVp3/5H03ltJbJFUfSLGENAQF6BosihCAIvDBAVUBDJ
8vV3zqq+jdpKqHDCjmuvPXAanylleRkfpvspmaczBozA0c+a+Rp7+j7F1VFJ4+Lbo7wmqJot3zhY
6YImww9VaD/WledbZUsqlpscp2lSCCzgzOZSrhM9IZKiC+xmJCDHwzorpZJxZcjBgIUj0fc07b2N
4XYKablNYM7vfJieHPCZZ5OJTuWulCZYR/VA64fNYBwPp5eKOmHl7ZeY7v5aPcg1SLs1XXRJSrA5
sY5nyzVLk2XxWYqIGlL5giPDtNcifw17eFpUl0Qg4RxfIIG5DpW1DGFoqeArMDrqT3oHpFHrSs3i
o2E/PKKstsn4qe9h897xU9Wb4O/w2yxztQMkH1QJUwBJRLYXvsYH+K0QzlRPG6RgymIiibguprOA
DAp7YUEeZh3xfAdacJmb9FRxAvNQ17/dSIwW+5ltaxtJN0/xS3R7Hl8/vlr7V6yH521Q3JV+KddZ
V54+K3fCC6DQe8SNYcx0KfyW6yd0HFQR76jvy2x+Kz0hVAdptgxR+EN1eO5iu+/6rMOBZtzSDQo1
WxeJE21tt6g0jqtlGFEKKimpfOvRMLXMHU6ptKRihae4W+xIHtJIiDKAhmk0Ir5AHIHC9Cj7ypQQ
86cyqzsj2i+0hf+I0tG8A4zajNo3Aqtx1cp4tozAxb+LcnsnERa2OE3yiHpWJIWWNUWR1akw+JIO
zZb68MnEBxpPIMNcfXz0kResI3o2wJ3dHiNhDcGaK9J6iyM9361/px+P44gwfyUmx7gJoJZKmNgW
GU+IofaRQAkZTaxmq5uxbVzglFlghZT3rb+GocQraROXa0JXYbsPv30fFLskXI8xbMyEpBvDrTEx
FUmNDUBf1/gtYJEb32mOc2YpUTdkndgzDBWRWWhiucYc90ngmt8YQhhCvR/A0QSNRe9YcEMLwnRP
GAC2k/9SLcxOotw2Ede8knZ7DCoQCtImke9VPlgZeKYGcox1S06b9/6DKhtO9TqITXMgcE6EyoE8
WZCy4i2JSXbi5HTVo66ThjgYaTba2VGNJOxbvZbAkLIQK8dXR21kGexVhfhnglyA9LtjUYpImv5K
8yeBJogfyUFFN1hp4ngZXsLqQxOHCD/hsxeA1tfKZ8fRhPYHH2dCtP70ca0mgTsjUU8Q9CuUks4J
M5oQudQcQ4aQD1wxSY3UKWpeQuQPAxQQYbtXJP7lPfxVKAntVlZpI5DFoMiaJ5MMQ4aLMAT4/0Oo
oLlpMmhdEVeUTsTZNK3aeCSZIYHWZiBYeHaSPgV5SJOkzzlXHrSB8f8bzOGuGBeGUOorPOCHViJQ
HQ0Jp+xJrYXihXDUCTFv7uhG4NuF1WSGbkTiPPG6LvDtKfwNJs1jdfzcPjM1/Xmwao4v5b7J/T4f
f+JyFdfmSSzmEhxPe4byH0XHiRg2NGq5usAAycndFba44XpamumgxvqpGtVovMSHzCUe3rRVUeSs
mfhLoxi2S3COhD7oMgVQkfbCDg0ryuty8Zga4HbmDB6Qj8EfZZpel2c37KBfqxkiPxDoURqiAi99
J3ZVJCD4dgZWTZe6ZtIARxqeFMo0Vbb8h1QWP2HYIDfU27QhyMTptBjJrBtcIkt8wsEdD/qzj+dr
jx16rkJm44n4Cy8YHU1pABk2cnz46DFuD6O2RIN1ZKUhNeyapTZG9N7LV3rvUTQ0OYhC4kvVnoNc
Wrg1Eu5as6YXmgbJOHDM9eK+IO8UTB4rF3AHicLxFQhu1Eb67m+nijQ3eROCROzQARzSgKLfPWxG
Hxza6Kh0j+bUvup3Ygzya1zwTc1XbAhZKkjnLTjYy9k2iF1CmKrGYpCLCh1KY8BzSzD2BeFQMe4v
m+pARXNd6mzvSK4yPv/SoFj93DokpQ15mLSU0iUolSF4AxYd8uKXLUUZl9hw872+YweC+DN+ypc0
vp4DDFxhgScYt40PidoDGTmMyGkONw0Uklj/uA4Ia1GmoXiqqJMGOiiXd7xzm2SUCQTJ2k0tK0Pv
vEESwzmWzhRAQxQbeiR8b7Uo8h8KUx/WZ9h8qj40IAXJcABbjZ2YqN7oZ+ANY6TVaQm973RaJh5s
DthhZloUhtJKmUMa5qUNUyQMvthxnMwHb7tERcIX2kqIrCY07M/duyVEcBMRXmFBxR0vcMHAvGDB
nkYCsTFL7c1JBOYzgKDaa6cnXoPOeLVfq/J3DdjKaKn6XEoRqe8WXnPLn1lhWXjdNe4YLYHvuNAu
L1vbNfYQL4tQaF9CnPnXv3fK+WH54Zu+yFg51Pz9NC7oD/quFgAzYK7SpY0qjc4lKla3ExhjJ1d6
jX+//c3y71LA/o3OA1rpnnu3TmaDM5hrHckHtm4xNeejte8tMc6iW+fIG84E3rbZ0vcUt/GQreA5
8r4zzO+dW+dpsZ3e7pX96tQ5ApPoHHpHugn+Rj/RZfH88fyR/7gsnhb58cv4MTwPLeT5rB3xA4/1
1Nvzx3q1Xt0WOTr5rA48CgzS6uXj5SPLDN4rqUlxcln8jXl9/vGgxcb4CAZ0DPUiYLTn8m1cmGD4
flNe0MvBwwPdITyHw+/hZbylIQp7CipSUzD73qOy7X3zio+v6Lvn44ug5WXxFZ0WHOTpt7wfFtAt
m6j4Nr9VUm97DvUVebgfoF27RXry3MduA4s0NiJClG7p2jfMpSvCzmhvWGbvlPiX5FIMW68YV0Gr
92o9RA9wEHUfcqxU891nKILMh53Jop+pBJHWg0XY6CAnDkHvUn0NOqNWGCEMqNCeBggHcuqhUCPA
RnSgjsue7Wh9LR1qr68dEy2dRsDKnnK617fP1kbKDCjAETUICfuav73lKwqwyFooCGoUrtSHE3zC
OqZxNP3Mk27qLd74+qbg4kIgGSLwuKGi5dy4YirP4U9xsyTpCQSYYUk20XSKqd5qtQh2zRF+QY+i
8GsQUIV9LyMOW+Gj38NE/pcMxNj844oXDRCtohrJ/pECNHmySItrEtlqXjPJb2pajKCwHnX4xklf
YJR7KD95KPvqokNuaTECr0YabORnQXrxdiCzjXLQgE3XNKM2vPgrb3b6VyU3yUlJmBEKPJZH5hpr
C1qIxleUHPsMbSqxwhH2/mJESID0fwOe9XUJXpQWySxTPjLjLBa0Ul1wTzyDAd1YBFKivMUxRd4i
bxKJUF2J+KQkbBcvjNKt6s/pqdX57BEj7ATToMNyoDh/FJQ5ggN2qZjOoT6/12JGAjhZGGL1C4M8
nXaCUqvH6OJYAi/Jl+DImU7VJiZZOTQD7cAQ5RyRK2TsGp1yB0rwzkeflG1nQeMtOsZY8s9zXLy+
AGfTLWiV4CoA5MYDg67MRXCop0oD2ERzMTowH2XytofS6LPc6Ay25RqjXS4HAQNQYiwZdw6UTOGo
QYA1oKq+BAHvImC2GKaYsZ4PiNJDIE8XjNuI9TAaEaAFrMq4MzecGThdwKKaQkAQjmBAL48++iwE
Gr4FTGswKHOVMOTjii08Z/KQu3cKgg8ecsAeApthHXK+FzTEiTeaWvlSmU6n3hlgaRufccIRe6nc
Gc0BXPvpPkg/Ro8XFoaHIE3f1v7q2QAyYL447V9pUPsY0GeI65BHgbXnhLGlPlExrJFiGCMCM0zv
oVTulNfcUWMa8NpThcwud9AJWF/Z8nTRYs5LpHo7ZOuhImAS7sGUUxO6/hh0pk7NlByc02pE+cSw
tRrCDFuMjU6uVgf7jXdOw7AHeQQeX7zqfOkVWdTrEZzqReAWKa7jtx7eIbRWRCXCpQgSxJpSjUwE
zvcr9g9cE2+IryLcEe+IDPmrEEv/QkAEWQA+qV3tUoiyHMXO5S6M3gsdzJkkol0sv+crNJYvGxWL
IhXx14iDkB2Ii/94MrF8cPH1VVvkNEJUP0QLJR8RTBjGSoiIY4kN4wNgyaGouxq92s/EbLQgCN48
KjSSWhJx4ibEZw2H2A9Yglyzx+LyQwQVQvJS7b3uEWbIr56irddLxFqxjPHXi8j+/pS9VS+3vpRK
xa8ZKZYoUmJrOTDwQYuZ4pjI1fCNDCwlVnyIsL1xwMTVxpC5xhaXmsJIkVZF/TfUkuEcWhnb6hDG
TF70E/GnTJhEeTICvRR2CAOXYpSjJLL4qPH3O8/ibzsz81qPOIj6pt/Hbe6P7VghbT+IWIsAFLqs
TVZNwAcZ0CHGruOK+CcK5RXwSOJYaxLNWlgaZ3coXpjgLjYYg+H3pvENFxVDMnvAYEPFrdecxOaM
C2LcSwaglejTcqlwz1jbZKyxzLXifqm/8yf0w/xl9G3Hb8YqWX+/FJ/4+Kp1e73pFGJoEK6oBUTr
tDNFt5yDrzoSkcAFFttruCN+UwqYQ1hD3tB46B9WvsgSYkYPoCYt7D1QL9h5Cdmbgq7BXgc5wZZL
0F2CahEJtkP4qQBggeOvKsgEFIGx4VFDdbJgk9No7KWKUDCJyZuR+RRnuH2RKWtgCqOG8EQkG2eY
sq/PyOdpMcw1cqR+DDQZ96v3WmErZAuzfPjqUawZvp6qqP9eq3cCG4O1X8VXgONNdpb9mN3AFCMt
/mHQBotWhyjNAhHqplaXLdz+rRaEXNMyIo+g1GgAPpmBWjj16GF+3FEdUHRxZmpKRgvafxubRDpM
GTPLHChGybNMkEqxkr4DxVDJvqrl0HAdZPpAZfIDpeoW7DBqUXGYDgwa8R700kvpt96ZcnLePWpM
4whc5x5g1hCg43Y701yZJmViWX7rll0wQLdKK9aO3kis8xm5jgYN6qDT4F44OGBsZPFoKqGjqhgp
jeTDulqgyqbcJwNGVW8VoCh+ZGKcfLHpEupVbX/XqAvQUFkmIL7LUr2AOs2XbzNba/2R6z5AcLSv
4I0YKX7lPJnK4sAdAz0qjp66iJwIAcLE9ODne2+xjBqdVu9KbSi8Lu5X0ptxSNuUiMdQkuo2JfuH
fYTjgPfUJIdD94SqbkJcrTnAkwiMn7Mv2Vv4YRY56+74KNSeRoA/CUVfQqL+VGER4l7OkEZmunb0
Y4H+G0PVTItwI+K/hGrxxAmCGAwg7NHss9RR3ERizMkl8Kf2UjQwfnkc1EtYBZ4aY4vNiCkRh7C2
LH7AqmIkXwiUdRD68nzUa/M+o/dcofQp8E7BlaL0l2nIdHu0qoH86BePV9/30chjTio4395iGxmg
Gi70sQZxZV398Babqw3GE/BoCvZDGr5VEHLJAy8uZBgHD/hCpXXgQSqYqmBcVef10h6SGggZo7bZ
KlPWShdKQYLlqY8zFPzRWc2YfhzVj18gl8FqeHI1VLDmzaGYgTsSpnoigH6o+9gOzc2B+2rIUwVM
jFDhV+eL8BXJK4I4RcKEhgwNrDwBL3hqJAEswx6m8K0cTHJ7BkXUVqaLjJIn4SnnonmD65yold1f
hEAaSorDWOPmb1A0pklDKEKKF+IzT4TPiUARMDIo6dwSjjVxSUzI5vKK/zi0aOar+QyCEnqA1Qlo
l4Elpr7d5CScCD9mSyrLmOOElA0Hb44ByEJpYPDS14lhlZdQyQ9z1TSeHbiOnkF7sd0Zxkd+RFea
+T0BC9fWoe7oGLrz3iEuoLyk1P5fR4ucS4GNn/elvo7P4LrixrygvzLA8iMY1ba8A/uYrYgnXb6M
DGFTktGE+c4V6BG4c4K3XCkx4WOVETD8x5k4WH/1W+snhzS2F59g4nLmNZIcDKsgwSeJFfgczY3s
JpYMB/PWIAzIcDbHxQoxUVoG23jSEGdzxUVwCGiZiGgyTiJ/Vx9xPFXg2/adouPKh8oXW41t1qfi
i7whKUZZhEw8UvGLD4EA+6N0zDTiPGgSyxOQsA4G2KgfooulG+H9mNo1A29jlxFXWazBeNfi1Hzx
tNWExHa5IvgoiK/2adbajAO89OZp91kergpjcxgEfba9UWAyL8Z5WScMF1fPaopbIxsq5xiAT8MP
+jMz+Xxs25aIlT/61DQTIzRCb9sP6NNh+SD8SFUOw2q/nbh/FcnxMgnTD7DPfeeDKDdzwZV9SOnq
aNk+zsdLebMUEvQSNFfjVY3hAvxY4TT9U012PSONYzxtBtpiSU9G5Q8MG0ITiXcqh06Bs/bD/bmh
2hN6qMUSjxZdCjRyCM3+RMwmvZT6gLy5kI9b7aPfQE9/4L/QMKA/6INopsiNwd4G9pEeHKjZQ+nz
Fpqd2OwIhh6aIg7ONN9iihr41/RLylTwb1AKHbpsNhr8hV5cBOg/P6lWfuCO4IXFeSPVE25IAhSc
4oh24NBsYWJMpy094zxarBOg3NBoTBN5j3W4mpdXY8jA4BrsM3RMm4lU76VQYezHxFrdBlB0kABQ
pECJyN/sdj7TbCPzk6j2ZGJjMVhDmI1TzO3vUXzNn34/NSYyrDz+oV7TsDRRGBZuojv7hHYtJO+1
xqyllYcL/nbSg4kYTA7T5n0YxZjdmNxVsr/oJXj8qDPh72fUKpHA53J3Cc80Ene5pLFq/Iwp13UZ
pMemVETpKqlJk6fA4GK8kzUhCGjg2MA9G5c7YyhWaq9+nK0HSCYE42NTjdtV4f8zkZTKM6GHkHn7
kGiFaLR3fVW0J1YqHgFnB5hFm03ag8W6YYk5EIPGedeS7Do34ZXDaIj3MFzSIHGJYukWTe0gguLu
nUs+dDI1pk8RaDjDqiDgySppUt2xJeu4uFgZHPipG2iXGU2+7i0Z/c3cFkuMFUKS9knceoLo5AKx
6/EgCiRJSbAlw08zwzbvzJIrtb5ZyjM60Hktba5oQt9G3qEIm83D2TILvVAKAzoTLB1z8u4UX1MS
3ea6oGocMgDLrifughRzdlVpEy5hyU0ya4Zs/QOjP+zyBpkdYwoazkOram6cg4ZLMvlp75O0+bIr
UIRP+FGGxIw47Zm8Y1IayCZQ7fgjK6RPqpqjaPEbAZNQhmbZ3IwrX2ZSEFp/CLsZN0O6RnJNKp3c
z8l6NoGQLDte9hfafJcnYxYIQpwrJWSoi4YEaE7YJBgybKMxBQMoScjaFA3L2bJNxSeZxT4raTBg
Z40nlSZv4INjxWSFPpNuDXRJ84OlxJpT9KtJTArOzGRv6+ZkbL99gSeUHamg5YTaSir5HHflnale
PyChG7tZzW2KmLZ0JSH2YGjiYSGbQ4EA4twai0M5A9myxrUvI3Vj0Eln2/bi4lwe5yNVh6yx/7gi
ekLfKnVZk+dzWn1Jhp6x5DaWTGaBi5v8YglyFT8BikGtyDADF9wPz6BELaefPTc+I7OgZuXsv+zH
FSVcOFK5WO/P4ZPqwzREK/K4TBIoMYISqfk/69CA3UdHxQF3zLsguqNTnHlOGsU5lGe6Joms4k5R
o4qtHCNx7zlgXhE8B0l/DYFWNLBN9GGsM9QbSVKTsUWnEIljnlic3N2WPqX/tpnAECnutLkhAWNF
xI1ASdBq+gkdcaUmzEOuUj1xffFf3AMhJMIx5RP0/3XZoisq3ob1kOIzHDJ5QkWO4AlX1wNRlToR
jiTbgO0SAYFx8yM68PNC0xfXGjyQcez2PUI2svHI3lpyhH3wEozhn1WeYkkvdcAJuiBUNg26FJvV
pdWpU84aaeYcNAw0130C72TPabayydwUasQxRKlLtqBpmeGw1DuFKFFMBzLTq2aSwe+aPIki1nqy
q56YXsVuDDLNwLHP4fjSXP3jJQ0xVj7LYEFzG+TogeEGfxLB4BCqNqQgvledPefwi/SsXXeVvOwo
yyW+0Cb2WzCpqAVkfVUBeaPJ+MfzGrqCTczwqle4O1hh4tIt1upggLomFlhDByLesBLJko8VKbFa
vNG1JsfS/gMFnuzgWWwQzUBNMzWJOe/lM94W7GvbYDu5jkx1av6wkDS62J5mSzGg2aAezEFByLsR
NK3ZPsQ0PgOEp3WLCMRTKdqUCYiRxiRCoovSA4dLEIgYDSGdd6L9r+84jHDA4xsa/DfEFg2Jbn0z
z0SgQkh+Z8N3YCelCCUQvr1Hwxm5x2ON4NmrqQH8puhOIadzBgDGcI8nYp0wKSy5T/4wAhT2jOoM
CSUNIyTvkLjYDi5W6gkliPcltFkSW+qSZMb0Zpihuu5mAtNmQGxeiWMQGSTn+WbYBpwl6ymRBBPe
4YpaaqMTOyNaRjIC4HOUoqnI13uOeNbWr0s/VzucSz+j+bh4LpGR7VyX+emt/TKl5QVpv0mhb0Yz
6skC6l3E2TTSZKLd9nTPehk/A1BWhQJ2LDHUQs8gfKpcomwFvGozE8MSXZqyIIGp2wCPg+fSTQjL
ZAbmjxzclXa/ysHFwsaEaA0N0Ba1ErfpVCLYUHAomCXZAjfWOZ13l8SucL+RJzEhuKtmgnyUxb3I
PojH+04UMf4bPIwfdrN3Gcg0P2MVkYiBcz0hnbrXCyTg7vU5CPR0NTux8sxi1B8w9/veqWOO7UxZ
bfk8PJBfA1xP+vQFHOu1BTkml8f2i+EoD1BfhephWuD2sjxSkx0ZLPH8+yG94EC27uuWNh/r5MmO
9SS9ZboLtDuFKA2x9cq0WAbGJ9+T+8oRNriWnsFtgMoneNHZdbY92/V9RtthqitUNh8+x9rOqspD
xT7juJETWFCtwbcIi8qeEcZwp6OfMgErM0EArHDLDDEUEAiofFwT+f9obgsOcIbmH2seAtsIJidW
msx5ChC0F3sz1rWyfN/w8TjGrax2T7Q90zHEIFsqVwDd/GA/OZ9sDiLGwMPYXGwrwmgEcPNxm0Ry
T71XS2t5oWdWDJQB0TcSbcaGUnFdDdSaAGtPYWFp8IBAJDlVAZRC4p+DO9yqX7VH61p/oapRpod7
hgzhhkEqMkR3UoJq02sVQFH5A3Q5dxBTPaKkUH6DRGmv0FWig7RkxyBWx82VFZxgUjH1cXhCFqkK
UBemid+Jfx+7bty4Vn8T9TvH1K/oBOEJ48IrblWhPv59+FqNDx9LUG1DhhYNj7WHYGUtUbShP3QJ
qNmeeJzYUVoKwMYepMAA23M72MwM2RqAUl7sCDrRmIHgL5EXBSBK0uS/P/3LwLBBY5TOcukZYa/k
/NQgxC+/vxMlA9FuhPuHGLYfSmLAdENpSMyoDiXSxSl+OBEPBDdITaYBoTW0Hpt2NyIT+Ju20UOu
lGgCxl53GRNCoyuHWGRa0ar4GauDLmPM46mzH9KCp7ulqcdv+bYpA0R+GqfRWPlV8am3z0frVHd/
6ObWi999mI/wc2k4v8JIoU6QGWzqv9CxHQ9Ctg2CEI19S/LfpzCpI7bHiOpCVg00xCApPdbfUCc+
AJHl2PB3cDGaulqHcIoAxyQbXdWgwmZnXvhKsDnKGDtaCkq/crdR4qFRrkuu2d9dGi55lZrhS9W+
bsC5hfwhOw5zbwYu5ixDSCNsW/XJf4hEroIFqD2gdr3XN/TctFkhLAQxe2OuaVtY8hDOtt2f2Alr
7CbINJvy8blJ3k5VYC7+tgnzcKdDpQum5iv4I8rmbOoPuL5YU9wVLr0r0gDYj67ML1AJDRsKFyCM
u5deTVGRF26FdV5lLQQ/UOJFuxG1ToPs69/ot38dnAepVx/Po8wI/OORiDo1/6QJsDKu5Z9D+UIq
76l82FR+TqVsppSOv075Uoao43cJuVYgcAXP7bx0IeQYf93Ihn58RRAdUHqerSalj5QTJUh0OJzZ
TlmCGdsQyzQZe6kx3X2IpTHQpoO9GS605bZbmvE7X2tDTgJkDtPGMA/9l3HAJZ0mQbr6w5KU5vUq
5FUHnvBgvC3ZNN57wpiPmaGfOdwjbjY1CbXhsVYpEhhWU7lrNCvZuonToJTQ2DS2feZ7x7C6vR6l
fP+vjGzQ2dHTMZpskbP7TPSTtkgUtUo9d64QaPE5tlaQU/uZQPKZA6J5JNO6x6Q2Px0l3SaisvUy
BlJcmFBI/vGzOEDvApSfZQc7KGOUwRmiowLfrvNtma0k8SnRGkYPtx1toIdF0IluxOM7zwrXxxWE
QvTe+uO5M6yv7f4eGYrFO6dkAofxQ7+i0ZpC3tJoDAauK3FuqHKc3Waf5s6CRwn9xC75ptZtz9wW
3SUISWfFDyhW8YC6yEsl8EwbCWFlDBgdFO8/7GjUCmPlqhbMk9RAUdZEBktEvY8NA50HegV9/DLe
s0vyWzHdOTyddun5bIuujY0t4/JcALEtEaBtfNl1HTv/nw6LTXQQUm4Xrg0DIvbPCly5pgmZHo6m
o+GMatkk9Vde2E+bFiQMMe6pIRmvigkFAWXiIF2iSRtvL9A4Wu+HgATg9HKObX9n82eBximCXSmb
2MqSfBWxO6LZAcsNRUptUXL7tpP8NQ1BjZbDhYAlVhBf3iNedtxmZARBv5xh7M7QFHHqw89YaIYN
NRlLZIBGVwMytiZw576w5BNfeM5UU5THzsES09S8SfwIyKJ6/xH5UVXFkgbPRF+YqTP92GldoRwk
7NdZD4/QwBtFN9p8qEN80OKShBfNYbxTrroaEkFJEdMVaWlMWgCqEepMQxNQRPNfma4juL1E/Pu0
B6F+iKDKkWrOxPsVU7qvy5Cu1aGnReSFNecqM0SVDxV8wDKbTzrkxKW4a7eqcOSOLgfrgKgymj/P
DgFkKZ73hIlDkJLdoS+Ld8vO0JAYYxPgHDYJdPKasWY1feJcJYd1k0FNWMlhLOnBgKHGvWn2uQKl
kC6WwGEfKHkMLg/shzSvcHigoudWFV7NJkAI0nGNfRn/yjL62NSaLbEEhj8h3zwxb+vLKdDxzj9E
UcA1tMphmPlMsqg1lmNEFK6CwsU4DAHHzw73Q/yl2WT16F13Ob9XN8Y1RGXF3RAjTyJ1jeUI2scF
7r4vENxG0olSo6mkegbEpzBQubxP6LYsPoC3wXVxHuwtZB7af4hNS5dsIFclUIA48GaDqPbg/FQ3
BbtOl1w9m9s1RWUKwzOJE1noI+6bC9f5U1rSS+uVjCVJJ5BhrNwHbvxrSxfMe3STo7lwJdSC7o6l
atDvOAJUecFsIDfCs+nEuV/j9LjN/DR2ahSJJ7/jVG/Yk5accwhXKCwGlhJpj3kZOnmRJUNYPAQj
nDwzTUJ5mxPqLblJ1Qo70fcurejA7rBF+lKriY+z9b1Gs4m4KcbXtxyAaB4ZKFYMUX6iqyptFctw
iNPaw/VsLdNQQHYxrUN0T3wCjK76EHdSjxIpqoE0Y0V91JJwjh1a3EZcCH7pW0RBKo6SS8fl4uHd
n0hoGYW1KN5hu5WEg8oZZK072wMM9Q0ZNtNyM6TzkqGWFNwVx6/x1qOE3GXUnK2rrBc2mDsM4cgy
RtQWOU68c5hbYc9jcOplLpopM3hww+X/rMamuRETRnW8ShYyR/JWGbgim8d5JNLFckdOYZjjSyZd
g2e/YTtP+4mUnsnO6A3inMohAjzcs8qPE8fTBznSMMJgdZLNBA8NDxGNYbhRSwRYyYjHdRLJ6jMb
q0hlGhhbd8as24MrP1kHyHlAsXFMobcLaYFYe+ltRj9v9yYL6yv8gYuq9nunLnbTP5/Kx2uVvoKF
UprS1oENVzGv878gl0EGEyhwtWMtn8h3G+4mEsgFD0kFc+kMGi+wSl2ovYg3cl2YPExOl7WJ400A
g+mL28/QpYbJi1hZLk3XV23lXcRdzqjvc/6LxktYO/GC5m5AfKssdzG0m9UAWltb50FKXKGvRUn6
qDlgcTqnpOH4isc6kckczzi1XkZ8SNFHLKmQvSlEKL63bMVrddh/0E3ml/FDvCOHloApyUY00VKJ
JaBI1UjSuVcM3utD0t1sCUKqqJulnogrWonw/qlDE4/MELgLzXsYBxEcYAKAn7wdAsI5ILTBPYnN
3GFC78pvNvaz69p89cUTJr1jjALvBpPJF1zGlFJuj6XU+FQtUPD8sL75UCs+lT/DF7mmoeKMniuP
vVocgaRI+q5khREANaZzBuKJ39xvWh9FrNO4tgsJSQKXuXRUjRWBtYerjM8rEuJAPj8PpDwOJAjS
BAnS5HlceY/KMoFIgAOHY/sEjlmTADT9QF8t2cGan/RQ4sgJbTjunpMqBEILxuCqLty2chkV8bCf
8U8uFNlhmayR3llcCgLTxIQ25fkjWMNrUKySniHSA3mrfGk2MbfIHz+HejfMfGOGd4S4q5F1yhIZ
f5dRga43iVpyhOpSRCeScLIK3lXpdkTXGkZNwsgWuFi2maJMrLJt0QiM2hPJE6+4bspktX0GcYnS
QczN2OhKrxx2gTUrCqmkrsHreKZPDR6bTyYnUgQ6ByqDIlfWKFbz7zNUnrJvibW5HC6H6ZoCetnV
voklRX2NE2CXWeW+0+WwJg7AJwsdSzD+GQ8+22XT+KVVFm/UC0Pfqt14iK0TOZGnfJwC8rpL8I1/
zhNzBmO8y9JvKy7mrT1tZ7Md0Gngeu1WYqGiRQapAtXD5ftrjv9nX6P4dwAeUey3oCTZzl42549l
fSHovT/1OAtC4Z3q97quu7ucL/ZHj4AMr7CRusUqm/La/JxdvoI5hhBFx3G43rC6jifNQ+wYQu3G
Gft1HaNjtCeTEUi8ZSVKBnuJGizL+g0p63cY0i1gRlhEe2I7REiDt3spF+G4Qu4CBT/tkan0Y5hE
/SBk4mGwlsJE7K2yjiRn2I8/h7+UPNHiGWaW1lf9F4xlEbyWzG2/8BE8c7B51RF9K0KQ9VK9v67P
zTT45W310D2T9T2Xi0+ldD4spsqbvzptyK/d5+dGDlLp2RGM+28nS3097YdwbFefwG4orqUx8mpH
h+JdjTbyn83M4hfXdg5lyGfz3nratIvs39Zn8/Q5zCx2xfJ3jyAnxngrne6lJhtKgtnM0bG+i3In
fswf5dwkW9lew3Vv/lf67u15Wxdw/LEN6r2zewQ5mhqf6Ob7Cb8ilviiMCTfkqKVB8YnX3FOTVVY
SLLwVARNk+KwdevUWONet3+De5dasWaqmYcYnE7IEINTLVZ3a9l83Cox/bgClFFal3Gumv0p4OS3
lg/Iha0AFGg6kJASVe9eXSqKhkhuanuQLIhqF7bekHWy91KeVmn2MwW0eGy+YDTpLLBiEDY20UEV
UYTzqvxJdZQ+2F5dZJl7g0OIZcQLWfPeHSXsSNkgBbRUCCveNrbIZ4MKIdgniIC8VD+pFl6Xilxw
A6zjS/10nT6f6DFciNLbdiYb7I90L5tD29me0y2Cnj+9v+/ys40XnmAKydFU9O9S4guq2G3th7zh
dwkqiU19vTi1UgSsu7nwc/W7yhKfegGtXmw8L6ERW9/LGyrhoH2TOiAGQDCace95iZcAqEicSrIR
yiWybIZW+Qm8JDulLQv9YNgRIV1va6bIpYs/yLzzSr1ycKAR6qmbKV3DTOmllm6fyzuh61JKy7l8
7vyu1s05UKp6sZFqFBsw/RQbt5Ycw9/RoQPYuLPpXa6lbRECMQiApwHtV+FWOvFzB/d8LshjUkaZ
6tfKp2XVeEZhH9vrU+nSyu4q/LV/BGdwmdT7Z0pwjV2J1zQkubZxa6Gxp+5pnKkCmGxkfngFLtlT
/B/UTZnKYZGm4evzRIaoJzjrXzAZwx2EThxFBKM1AQkCutgGV2EbIeCF4B3BZIAZtBP8bgqscw+c
A0j84KtKMS5MfAcg3FAAzP6a+/Z6lsB29KP0Vm6HBr4FVQWpxrmzh/h23fyF1ekbXmTAf4A2GoNM
6T6ewx99qhc/nhirfeR47XrPgAmjF2DdWbDvBwlhrzHTiAj7786O4veI0mAqE3ziVvlEYKN2YL46
jr+GT1Vxq+voCTOnfA949zT/Bns3pc10563nJ+vozEg9VU+AYqdSrXFCGLO4z6l0aVJQSeJt/cRP
5dHmNwi1pWRdg3WR6dbVYcTlgxbMnRvlt96wDdDThmAStgv6BqAYeO4FOsTEvfys2ESNv0IhTzYW
EIu0hRHkVioO8zSFopwChlsiQJgZbMvVyyfZNw7yXsDybgIH4vOY1eSJ5V2o9ddwTR/K8bVcoHf+
+KoaQRvgWWD9EQgSi0OPAwi+juBzfvyYJryu9qYL5IhbkCaX++FZX4v94g/0vVGGC/HcmDKRQ4lf
ilkbv3kviH2uYgCUJ9WAryxD7UfM/bAtnTnhsXyFX+w74Gf4z+sl2d6Fvxvub+8XhkZIp+YBhycS
XMrWTV3vmrnhc/tzDHHgtFlJv6UGmzGUiFzii+2QM6zPWfnXzP2umuZWvoPCL8vDdbOmLIXSk+D4
voOUt/LBAO7bx3DLSW38cKsd2sWe/Fnb2Q5U0nPtp5or5/lOt78DOjmxy2Elrh4h7uIQ0B+/HYBa
vB1h4guv4WkATQnEgS/VMzcmT+8+eIFIjSIZe0FcuvMSdDFBBvzSN5fxXUs1rp1589r5rq2btP2O
qx5o3QwtfqaaCmHihfPZSohT/alCIQ8DSmCc3I9ApieOtQ1k/Dq2f0BXrb8CJpN+WuCqGHjIfYNj
SPE3kwyXMG+39sdvS3kcnD++HbQ/5pzV+Nd/XEqZXGmbpWnT/AvUUlqVT6CR6EmhDmaNZhyvQu0s
FRdEESOzFkwtSSqAdex4RtD2GezyDY2v2+v+EzQ+MLl4MhtsGNc48klrUo5tn+f3pheS1I5k4sv8
QWJskRm+z1cSMmNgftV+obLrprGtn+bReVt+e/SPhHJpgxAda6nx8/AGhBpzP5epF4JvPnwufV+r
P+389m3Tv/7UNs+l9K5+qD1NS/THAfb/nS4X6Qm0LW+2tJWbV38nlyqewR5nmr+z7bBFAejoSvU4
znXveaWlhy+SIkxBuHfw1dhW9pjqcdglWyG+qR4VfPz1U84REmruz6UjRVGUZWAnEX6oQhab2Jy+
S7KMNLmwryDXvLUt9tTjsHJ31zh0cSixyfwmqBDsqA/ltZHv2cQwi+USSxelm0bpet7Yw9T/XRo2
1FrHCFYnD/G/eG/sXprfB51EVMjEMK/tiEqSoOBXeD7O3JaR7HTzu4t1yF8mqVLYu3glRBQ+S1/v
c6K7Rm3jRxzSTOxTHcDz63GpY5KKtBgSnj/9Tz2ZiOZNZBABz1MFRvGWvJpITaqBTmhvmEChpkdT
YNmxrtw5+yCNQH3MXmovtXnTVirPrQtLH2u2Blk/j0N8mG1wbe8hsE5WOMdkX3C05OVz+aXJedjy
Kg00A1rqTuNziah+62gMZLpFWUkBlfvqp2pbAdk//Z+GgIO9hQwuRZcnMES2M5SgPM5szkVyDBHs
z9XTUB3hw+PxqQPlV8miVg0mlQ6xCK0JlaCvGxQ5L9HltUjHgssyfy7R7OEdNn6sOTotAtGnSi/p
JpFo1xhcjmBfvFBTJWml9VMvNQRrBQxkfC3eX1Jn4E9rnl8GT2+UIFDvYNuqQ2lKtRMajK+REH8o
eV5qNoTYMlLKm9swF/NAptvXfq587ceDDdFiBobSY3SM8kjVde1SX9f8uVuta4/Fpf7JJ7MYOJ8H
+EOfWrf4CaoYMkzlT2XbdFKPyAGkBO0REhngeAPr5MqtGrR4z2v2zi7oatvU5xpbbZPruBjeaVKY
o4uYjz8Mk2K46bF/w1Pru7Pt/LZ+cSM2G4r9/qqOvprZuWIRVbigSqZqqYXt7u1WmW78UqqxG94h
DvnjE9/jXPhX3S4KId0rISyhxMg6EYrXxlJYFttneE9OWJ1Ql9B2KvysP2haNscI3dcy9ScWQfOS
I5owbxXL+6alEQQcEDfhV/348VW3JVo2PNCJMc3H7NdlseduYkjiULNH2HZZLB9wFOXsNK9+5f8k
sqETRIP5t9dpYmxkuLF186/ujii82/8Dys4q6oklu2aho5rC3xd49/ezWB1BqX/sq72SthUbpLfE
95fazzJXPzXp68B/td3yBE1qoQJqGItYw0Tfwn4Z31D9QkEhgUGulO7as1Dnw9wslnRxmBpCCEmH
Jhsh+U3tigU6SXXkdIG6p6hkSgXMa+tSoavoncm94AtaLFokOE5BDG8mk0g89K1AbCfbYfR0lZOC
/S8cRNs/Xyov3Uf5D9qXQrgZ2kDUbyjimdwsCzdb3mCUHWNb2yV7JE+QqJCn0o7dR4EThbt2aPEo
Vi/dsJ3T5QvPaVnyzfY9lAqNA4uH3RqTRiNKuMIbFUN2dpnHduEvmFbIbnJhgceDCdhV5dLHbmh+
ty/NLd/FqQ9bXWGThZdmFquvDW0ZI4T6BLQ373x2uUEt6RGh+MGowU0DYWLksJfMyVl9xaWxFoFe
EMO05sqKQ9bnAwv9gb0LTS3orUUWKxmIrqZlbGN78dh1wkJw3S8YawMKLV+4+sUHoT7A425BbIWP
j/0IkwxSHdgXM3FDUMfc5CXS2v6fLsgDZBEsSGquq/lbWIQdAQzaUxDGoYhj7c1XrVc+N55LmUFI
8fTbvS+7qrOWzNw5WC/Ylh+p9pUCXMjzoksvHXxNFSl2VckGr1DtYDfbZgtWZx5aXErx+etpsHN5
Y4/RAqdyq97vJGy+658/k013Dr6GQM1vPXMgJPRgyx0utcfq8ABF6nKeB3w5DX1w6YPGALbapHDM
UmbsFoqYKboafddg8KtKykNBl3Wq1KLCiBx0cEVKSHtGieVDK9oqHg3zIyiU//oEq/7MSuOyuOC0
bxLDKgYUYn2Jesc2A0Fqp7DPyhkkZbZ6O4eXWyl7KD8/b0uPr8olVXBKgPw9AwcHRVKEFOMlSEOx
mAvTc0G78AgSM0bjp0p5PNfuPCwsydsTEDPDupw9gDxTsHJpEK4DDGSJyepjBTiUPqsAZrhGKgZW
ZGwxH3+bwPPGReIDxsiJ6hOQpzkm5uNAm05JPdD01/hSDQ4GH4NBjexwZcAIxQM5mg5WfYopwN+w
utgx0/C5FL5QLPhdCh8UxVNyx5K1Sp64LbggqpPQhSRk/iPqzJZT5bYo/ERWKWJ3Sw+iYm9yY0Vj
FHux9+nPN2D/dTYx28QICGvNNZsxxsQN2tEL8BA/aXlKXdR5bOyD4ewwdnSltKtPnykAn3A3ij8u
SxUKUox6qME/kUKuPNziMg8JXQDY3IVc/KO6R2eRJ9qAv/MBgRUToeFIOW7CLeBmKXLpr4d3+qhC
4LA6VKqp/PW1GDKJfqIxfUiYMXz99Qs5usiF65ja0v9gUWaToyDbweh3l+jCbSxzO0Ha//BcNe1X
dEEsMOMoW+gORluebYqVLaIlFSw1LwkBEbejid3XaaGmIxyS6UuZBASvykWvH4xJ6K7KD6uCqC6q
J9b70SnTkOb5W0mw09+HM+Htjdzxb4nc/9d7a1ET39C2rjN4jEre78aXFmLed639R4GAkSFPUEqR
GALuFfdLBgGwuJL+VPfX3h/XDToSA0DgB37Lz5KAL4XrHjx52pywKRZtQy8x/MnvBCTVHQkdsKIT
+CRaKLRJz2byOxRNAzokpr7mV/1aX7pf2HVKAzW30lVi3hgh30p69Mwy+R++gkoYMp9kRnf00CxM
/9XRuvxyK/YPrhRMSgyYbkM34oYOpSagwSApc80r0X5E+4jk0ehyD5Vh48PoBbFLeWO+Fml6coPs
6K81Tu11/CYnhf4y8ZJC0FNP85pwdwgdJceWgV5nLgfcpmF+/QQTozUte0belIPBK5pwtSYKtPqc
Gd9/AbJg0nmFaaaZluMiuAOUqRvhnOyBsDk+LGwIe9D0kpI7wPjX6F4pSRwiBXV4ppLAb1cUIkLS
rKqcpKS11tj+A1ZsPojOXBrcLHwR/xkf7Kq3Yqbx5sFopPoE9boFCJYVBc28lBLmtQaFJ5Qeu7Fy
x3qFlyUaKL+fwpbI0oQx1B13ULoH4b8yxgpGO8BZ2JPrKKQ6CvIhXHVhj9NnpXfugToikiBOoYjB
Wz8Ox+X0iTpUZKJanKewUQQUFVR7XzMgiAhW6gt9HSsFPeAcyXWr4PT5l4ksML55BENxAw5L6pZ3
0WXcnKNbS117rIyikE9bvZvEd8IiqQhmDdoNyBzFKrwIMf7frDhyK3chyqydV7Rj0YDhTADmnGKS
O+HDvaZoB6aexG5WXOy8D4qyXd0h5UGK6/KWQciAlCbuFe+YSIJVu1t1x8M/uXtJnA872UOYtgLt
DxFHZ1l+WmdyBsSXvWOknltNIvvcDVeyO07UNInpomUyc/kAn2gqx/EcQLXmEqEh4OIUNVyVcgss
koTUE3TmgFniFlIpS8At499LXIFhzthSfqpoWcSQ7HLO8gv+ZKQZr/RW05I0ZArlV41rpxoIAEG+
qxaCs2ERLxTtAzTrmjP6hZNblHwvWiJcijMu1PFHon8S/8Ozq9/J25s9YMs0HQ6kFVoHkY75oVCt
DPcJktHFArTiEYheqdsoeNXgYKBK9E5kOKAeHZ52QKkbMBt5hXqTqtXNfoMmAvkP4AYgKEa5KB50
mVyxjPewiD1t9LtUPFVhNbd8rIs9SXSCzjx7eSGFIUKH+6L6KuoR+od86sV3GzAt05S9qKdHB7JN
TtqBIfPdYSf5FCkKpqraCTLMqgucHhvsUpLlgNob5ZoSxTPhJZh7vcUqQbFYkTq/FhmpAiCugakl
Ll8NVBjMO5EbdqfiUQGF+TUpsDRUr0ioQzr4Bt4zK+r5PUk2IE7AwYXb1AMIJsUpJR/yyjjMhIcj
mpkgOcxibaOFSpOUm3+VmkHrQ51YW9QwhH/Yj2AahStg8ANVO1eSzERPx7SOQc1dx4jaTGEV870B
Qx4hnBvyJ/70TRBJJPnO+9LxA18JJzbNxwkjYUC4iQfd5Xcr3FYsWN0xw1v7FlBM2DgtcOzhi3QD
ZTUhLtwBV4MnPd34EYUsLI0yHKJ/IOyAAlgFEOUHjHdVSlaqXblNYqF8cqin5VKdHVFiKTYJ8eBi
cGx9LHI1r9HjgL05fto78nb0rLeWb/xv//yIjrA03ett9OmUh4ebVxJFee1vPkjDUSUpWbcrWKKD
/XmPB7euiR/QYg5SE+Zeg9ZYrRYq3YYkQzR/SApxVKogFscmyQHKfzkYVb3FgoQM1LsUqAYXGTLY
AnMIuqAYowwuGUQlVNgHF3+FtaEeiryD0PaqHSuzo7nZm+X4npM9WMbgqfg7hrT0H0I/VgVVQDWV
2Acq9QHNxbHSGzkpsBxc3Rl/G216OxPzKDa8yjMJIkgDLjN3HuEslmTVL9fyGTRnpdG28l2kAbRW
QV9AgyFJMsqbtzyhg3nlXxOeQck1qSWBZhWogvTRGmzo12Ox/5Cz4kNzAr2BIANMJJYcEH0vywrn
zghAx2zBBVPnY45lhswYSpsWi5gAz1pCqHW3XCOB/c/aSIHfVitvIiC0CLCaSZGjsgby5AQ5T5Bg
yG0g4XU4nUp7BrkQQQrIR53B1epkS7YBl8LJFiVIsLfetgTT6Fm3b02kl7mruY+tQrJYAHOEFPVo
LYUqfsX1o2NMVMM/cnnX7q7VPdcHx1pqv+EWXp2rQbhxyjrL+i+OI2J6zVxSTzUxibgLgKQPq+qt
dApeC+5JLnWmm6KUIOhsbjjacEjUcoMr3Fd6yFqeFMIrGNVjKAizMM5zzuvtislQQuCVdqwoFsDi
AI0MPBmVb+0vlDAf1KuOtPYPnQcOF9yRzjr6tCFuRUILvBDAFiIG5ppQXjzhB9nm3kguwGjAXWBN
YLZqlG4pECBJX8FTkDJvIazwWmjp1zoMGLIzOjGIGGYFhALoOKeBqIr9CRBwDEqds39zhnccZMac
quGEDeA6FPxOFS18TS920hxmHdbFhw9iGNcQfYOk5vpT+Dq7sOoblOHwLfX07mwgActxNHu1/oF7
QNcRqcreaIrOPrE+y+Utws26esovNDr14W3ev6H0tiElbT3X1GkmzcU8c1+B+Ro+p3dgSU9KKsOK
1Xy5JTDYJ8vf9Hq0andfbZyIwCqhILoeGjOySl59Znhoj/yd6HuSF8n++E7xzzVmxiybPNlb3hXl
SrbsHp5+qSWgJCRVjjP05LO1HczpO/qhp6OasebhMNn88TOkQEISUhtBMXmdvAc10Zh+UiJNrbop
+JD0b1OHbL/bh5JNdbA9p97ReS/S3u+k6QKlqoKvKiDDJG3I5s9t/AHc6R9FWQp9+Eke8qFHpyGX
FAYJOpG4wcByjxQPb5mT8hZl20B4qTSs7G5p8Jjm/7uYWlTY+L5xALIpzz0AppvaImUNWOkEDsLu
Y3BQLOKVARMeFBDzHCewnmN4Clgq3c2dVavLXzJHkUCyVtOvVKgG3E+IU/y/pz3d9IIEz5R6nBJL
irvVBPfoRkMVC8coZ3H9kJ9BTkTlOSqCpDnF9BSxPKFiqSY/pqcMX3f8N+mrNoWYCldF5ZExJPKY
eBBFMxRV8KW6Yt5UaV3Z749jGC10fkE2heRt8Bv9YFkQOYqjYZ6rwTGa1rmoYy1GHAeTxNqEigxq
YdKoiQmKjsj/BhBi+xBJqckNiVk4wy93uvKXHI4ziadTstMI6eCu4ceNiXP/0GZBJ4xD4bj9BkP2
1FV8LjmYlo+TSiMjPjvHR6wlGip1gXINbtknuqMLwhpOewSiH4IYBt8ZcS4yGgjrQEfTYgn4ZpDk
PGsfT9L3JQjEZcAHrtPf8zy5oDrHaeL5cVY09I3+MJ8EwypZz3GvlRb7goq54q+kFFOlG87cYv0b
xOOoD793jcvc7SZxFK8G8c94O12DoqYhQQ9S3QLsYtMGT9j7PkJQhGj9TdtWLW5yLH2AOnJWcodO
lokvwX5knnmKpnXne+GNcJXE9RD2BwOm1U6ejv5w8R/3Q68IYyTxFvBbYn0DgGAv36Argz7vxfRL
a1kBSF7QIYgZhJg/VJ0bABtdZeFQFWAE5drO6FEhSUo2AJejMTadZizpQNRW3V2HcU0IYA/WqH8R
UGj5YWnmxQZRLw59DYd+mSw//E0DOSVud/eLAc7ulrVasA3VH82gXygBN/6lpq8msopxTbtOF/VL
O++cQHq2EavnQQEEEYCBGY/eSEGKZurTP0rMmgvsGUT6e+rTTts+T4BnPcQdwOXlu3xoLfq6xG8w
oQCIuCIEcyN57MUtgEUhbxanhSt374q11/vWciXCLwh78I1cT+7DU7IjN5xdOGj5jshb0ZsJkRbp
kPM359FLiDOwNgLOswRBAjsAXDt6d3+HdCeqVZEgbSqGqdWBFkG5snivyxccK93+EocVs0nbleV4
w6PVrsUHgPeXvnqwIBkK6nWNLXlMU1rNlLpo1WPHdYcFxheCfzRYQSgVup+sHNDzDyyVJ4yj4iEY
eSHnm3fVnXw8EfY+0B6lnXIOazMpvEsRSDrxardIb1/AfZKEP+L+tWbyIKTFuYYsWfMMt+A8/+eh
FaU9ubs5h0eOGb0sWbR7WEys7EC6/EL5Ef7TkRKBgtmk5IkRNQHqUwhTiDaoOyk+38uThIuSeZNN
uAmF9tEvZuDEN+FM5BgwvPwgvSI6APEyAHuTBRlYEuqp/gvAOM6FkPlFqKCWBwVsX4C7sk1jeev0
g4dHIz9JzJQbAPU+NF6S0LRIxm/AewwBZiBMECnE6KQIyiiGOjqzbWj2n3B8JN8sXpdGiTa9Totm
xDYks8EAzVmNbQaOJq52o7952ykH1qlBNGV88tWSm8RAhY6et+9QDCvXEfcq2gyBLFFxfVm3KdEH
3XPANAFgpfSb0OoGTi7SwEw7spVLsthLpV4EszwAYtI+Xrg02hsLGp0BCGVKZGbyXgzYhrlsQ6mc
gNj7lEW0yh3WJTaeqYx3C4Yq393ghcc84KeDD/wwxF9H5BFZvE9AGDDywqNXAb6IIgZRKjhFj+iz
5qEl4fX4+i130a2R9CGMlDZZJ+XpSP8yjw2/oCwQESN0LfB3Qd0voOd7uxaK+dgXZE+bZKZVbZyD
ErjZy0qn/F1FLMChT8hMmh9k8n4xHhjOWb8v4DfY3D5OIfak/U1NWRhz1EHAlfzercmDN4mIfgcf
TmGIG6km3m8/y++cKg7skp2qqbaGG+bAU/6wYGcCnmdaiRQieScpbUAcVKPaIlxVyJqb5sUC82HY
8BP4E3Eo9dAMUlj93xxSX1lmSn615Ua07HVH4tYKF+b4gP7zq2EbIX7EtOIDBDYdFeEURsghNJEF
dYoM5RLnourHTy/j93QlQElL2Q0VikCUsJweqLngdlCCafmKPYg0B/obFbJoRp1hxZF7tJMle7+x
onP7lU9ZrViBCXkEo8Pn0ZmtBqDypWh8GvM7zNRInrSYl3X7OwevakDnOTng5vKekFfkrzTIBgDa
8YT8c0BqiDA3J4cqnkA9GdxdUupSuslLMwVSNO0cKCRSQ6I3dsxbqMIrSFZiESfLZglmrSJyWpLD
Sh5MhwfNnurh2jfzqS0kbqmnxIIoE7T8IQxS38V1UHaVqFC0TtASEFHAbYTSiNxDTjagA9V6JT1x
9a5SrFSEODCsBPXjXZwwlg2AliMYIjABuXeIywlfgZ42p0fQKElwFUD1sjxI/a7B5DvaKJT7ZHMC
WoKdoU3WumbShJYhw/YAZSyNfW3qqq3tEhym9JMJ3oTw/HcNavQVvQYV4AftK71Ga3m7yJKXTtUJ
j0bTYC03/oburM2uWtpqcdUyenHbG3qcwatSY5u9f6S2dPTf0+Kh+ZVziwBjosFAVkkkJTLRTDFa
emvTvMjtYl6BoEInLrLYRkyravir59KBqrNsowDPc/rF8jB85ciYoWSTMaKQquq+CLBPclUykurx
ocmSo0llL2UxP/nKztG0oBXXg9OiFa0rj6HQt1LV8P9bXi+UCblGdVcOCIfjI88m0rzfxywg1E9y
zq2YSYXoS5EB+9Z5NPecBF4DNhkTqbyH+Cuig7HqL5jP+kF+Rr4kyNzLrcnRrJSUZaV0OFkJYVjp
mRBUgHxtbaNTOEA1KhDUbpTPVG1FvAU4YDKEgoYXa5ToPSwMPXrn4SIom/Jf0lmAF41XpaFZZAm8
JRyOG4ADwWleBywoG3sBwps8itZmvbGCM7rg9Qqfitflwch5wmVijNUKCow6Ucw7leH855W04vo4
nTZ+y4KWXaenafVsHQA0mVYdvReywdT1bxYFSsxj/6/9m9/xzi+FONnvt905+tAt286s02HtVv6z
bH/aItvNI4905DcyCUrp4N463w5kPZGVBfiWj6zOqp0ZKVdIV98dycRhz03f7IsJqQZOWkOp99UY
ETX4cQW5mjIaqFdZZ9lrvVLYdLoiwDXhVt2cbShzXVjmKjSGj6P7LBOiGSgh/EYXw2SEZAoJ1Fax
nxB2LKdLwvSXPcW0XukCKsHClBTOjQCJ2gYALCY34gFCtQs3pP1hPMDV89wtTKOsH9UF2DR8KUVS
OOgXUp9amwXOP3QKfiUpCN6mNVsSMioNsIsI2HFhaaBXYHP4WyVhyDXmhDDIXcURtLsexlryu9jb
lZnTr0ginjgS2iNCSuMQ/DNaQjQxwGXMtCOssIw9trlnTUMluGXvKXOIKaDUidiXIKFxLEgPpuDG
6FWoxWFJaD2QD82n45Relokh34k5tHVW+UUCPIakOKmCAY5qvhRARuvhifdg4+aCOAiKKLfmQdgh
jkLCnjNtTI9zb9eK312UPCZicta/1cqi9Ft92ushIFEa3286NMYF9VELedAq9A0wulPDWMr41d3q
qEL/yGI7O69E4PPPMPMyaBxi4hsIVzxy9YwHhmj9k/7sw1dOsK+TMWuSnSr8YvL0E+XS/vOSTwPD
vT0g2EtqxMiJ4uJ86HEM7251+fGMzLpMYD0vj5g6jVlNcYDvo3nH6NRxsTtHt754pt6uFpLY7ZmL
fbQFs0hGZwpEkw4+XT5kUq+4gLXDFsz2uV3uNummAn5ySsFWLb/zKrGKnxSK6whAyk2Sd1XrvWbg
SWlk0xjWemZ/iyt9+jNofF48jLyjnRjq939tjTXNCurKE7ph0XZFAlHrbmUpJ0eLkhwh/HNZKa2m
T1g2CjeKDurql9MayleT0E7R9lfom0rCykPR+Bo0QhC+DX2ULbcIC9IkDizF1fCEmaaTCPxnxYxv
zerGkMdlhDr/9hciUNVB0cQpTY/cxPaBFFLZeQ3XmXUbthYlcM9np+W9QIeEu2/zFNNqsRi7cjZU
dEvzxB7PoycGBsdYdlFGVYZUzzW65aXsKYJsPCJ2YIIQ7NF0o4qBdSIwkuhKrntE8E38yODFccea
FoElA3ckN19+IlYTmnFR8JF6jOyPhoAcXNSDaCCogEyBBNVxzGX688A4mX6JQp2KQ0V+AEYGwqLq
WqP6t3Qr1Ez6QVSj1+/cJH5b5OAJd1ktdKLfil0XeFoyBXyogJihV3/5twB3o0FaCmOwGuHDK42N
S7zJtXP4HHJWr5S0Rkzj0dUP1RRlRNZfrCZ2W7S7/qBX8fHOcfpDA1idqTZRqtcDM5LUwZshVJCn
DYq5kFEDAm7FjFfrlmwInWm/ai2uPuld1DcWFZ7rS4fWh8Rn7hG/PZxd18h74tDst6MrarB3zS2t
Bodu2a5H4l0VQ7bMLhVeL9TSbWPf8+KD1jwx0UgcY0YVVmk7RVUqC5yB5HFE8t2PpLiTDsQXy4pW
E7N1II2MKiettVdp7DxN7OTpYufUV1DOdQ1fbXWb2XWalIbSjth+nXlshPNYFP/zgm6j1GKSfTuN
WTCABKThK3pFaWj26vR0qPVBguUQvlO8mewz/3m3N+RCrOP4QFJ4B9cCJzULHiCL31Z92BqvwawB
vMvebvlRsV4ld9vlxRe2DBcGyPoleLH2bO0zlDP6KmzdtzV9sEgyGtmEiVKogIus5jlFMVYCSwoq
ofMzTUYkzJtJBTfA4wPQRMZNU5oDmrSzhjFEjn6mLL0GuQayBnUDa1bqlXqHH3HsdVvO4dy/09oc
NVuEH+pRg9jsv/xBjQzDOshv+BWWqQarbpgofGI3Fy4VjthBLHn5erIkqomqy9ZrVkZYRaK551im
+ePNeStyFOqqLpGJjCPLHN/7+n4L06BlkMTQnVUTSb1DboM6Kqn7kb7Lgu1HMndbEiIYQsaAGhKT
GmGHenYO79SV+Bz6FAoXZAauXeENcLYu1nGkPJ5kgClkpL1Ky79su6Ie7ppOa8askf6UYd9CubUv
WoXog2pwYYUwJ8w6uhTHCxmRE1d5133/FURYsh/yeOVZ7jDshR9vdkmLWUZXP+FmH6ZNQtt7/if6
X629RAPCwebt0r3VSlAIdGGzxbSVTi/XXadOlPb0oejqBlA+YS4WlRs+GuEpeLj+6e2/pqXBdtgs
BVUCl5pEX2qMnUUa1TLI9RgQ5EjuqCApe0YP5d9K/Aq1HipRVGy3cP9b827kV2Fn8mSkMVBklzT1
aBbI+qM0HOqjsml3Lp68wA/fZZMWheamprtMizxMua4CsIB+IkYHFhkIg/8Gpf+EuoH3X/jZovnJ
uirVIscPpFU+sniVmIQGwFNIGKi4KSYqBaVA7V33iOToMLoJs3ckzbrSUH6BVsIXA6iIF3QxpWdy
xuAVm+EbfrMjf0KGXIZdW4tauhQPtEONIQ2TfBzwSm6y0KrBaFWgslUQ7yZ1IrA8KxMXVz1a5SYK
a6JtoQ6giklypab8iuVJMoKbzAPMBKFuKJKqGtFd3WqvMby4H1qMFWRV6YOlPy9vj3SQRCqe7hpZ
AbSpOBNd2yI/eSUwINjg3F44gMpPaAMpGj3HAvRLMIkT7kt55sKKeRnLl5Qqk85UuUhlDQWGYLzJ
bmudEw9NgkhIIkXFYx/uQ/pBtqyb4dRAnpJXfP1CLHZbi4OEqMS51OG5AuQKXsFhLAdXhygOhNM7
VPR9saU7pVOgfbXzgd18HR+Hah+gk2Pt7wuWo2ecGOqsqtYUfibFP+rT+mhXElfqBqoPqj1qb+iG
f7OC4g4oa/mYqkWDnOcGi6e8cX1P0M27ekkaq6DbsK/LHFoNxLbItQjVGgGxkeGl2EMd45xZVd88
etAEK1M+lsrKgJFImnIWKQljnTXqRo5EK9SStHHrGjfHwHKQYOyGO/9KD6YKOQOz4WZtrTki7ypd
JMp4Svkx5VTIAJ1dah6OwNqZawzPcFFNMAX6AzHKlYVohk3eOg/BMxhfylsUmR39vyPLo01yS/pf
GR9yhCSjlGnRsZQFxInIWfmUD0h4CD0Bn4MPRNTECzltfcmZXJw5dEIuQbWv1YfSKK0NlI4SLOkM
HEdIZa4Rl0fi7wm1A5pyAhcGUNbo3qg818MSp1dsVB/w3IhSAq3qhCv/jsTJcJbkX1jOyJ9QQ4Rg
5lYaZFSUT2mBtkgBmKX+dlrp1ily0MSKE84TaikXTk2XMqq7KVVXIYYExoBsZ87mS0H3xE6s2nXA
VXFmvR2BKHXyTass2iB5V+WqDJouFZ9YiTh9ZKGhNl2KxCoQC32vHB33R4BBQkVBkcn8HOxdxyCb
2SYhtOucF9yd4DFVezbl/4q7pkrwy4YyRNSpveosc+ZEBEzF10+xP6UMA5KBXDBA+3xYCORAxSAf
IIKtFLdSw1vJKwWheqYptVBbjZEgbsWt53pyE+lYJ1xWEsPgALatsl9MAKwGFeXZeXLgYlWjQ3gH
fnbnVSUYxTA8MLp4UuQT1bZJoEUgsDngiu9CINNJaG5llDBt82C/SYqhhOYbqfv6vn2foDb3Gutw
T95gcvltHZw76O5BeePOe+du1pgBk+jumsHuYO9r0J2ux6/sjXaFb6Dx2zvEl3nEs+3Rf5ai0tu6
JCYiQHOrgTEDgtM51EGJZ+15vC9bzae9PaNT8CQNALzpmLRwxatxEx4mlZ4onVVW++AOSHaH0m6L
KLjppmvYt8/wHopz+Qa2r8HBZ2E86IP9iCsnELXgxyIHnfuCze2cW4eHbwRmYOSbINYgkz1zusuJ
eDuPDe4o5U+R244dYW9VMD/TL4q+GnSOUT5hnlANEu7jQMc+6Pt5a0MoyGyPQLe6UJPY4X6a9GU1
S1YzEf5do1wT+F+IL52AQtNLIKxdBEpCzWHV8xjMdp7kLAQZUGJCQKTon6hEKK4uidViUgEmYtNk
0sYYjU4z4Jz+ndxzBt1EAKsb5IaC4lCG8qCt7JX6m2v+Q8uv/JW9QyiI7BPyytNrDsVT+dgP94yS
zs8DVkuN3MsuLH1Dn4h2PA5xHff5BXZGllaP9UgEChC20Q2WI4VuKtWaNy3OSfo+mjG1fnn5hBe3
ndw5FKBeHO9qVOxbIIy7V/EvM0h4KRdJNlXTSHCxudey5cZvF9VutSsM49qvuVU0T0iSN9y6U4GB
J56/ngtGpK1lw8ejqzPuuBGe2woJzNDElIF1ztpZewPAs6Pf1HBNiAq71FNxONzylw7QsD8caDOd
A/HCaJFp10OnJeSN8j1KLetmF3P6Q99qvaKf9ZvTSjXCHak2QRAwIwJFYXR4yP+XcVpjetQJkuy4
LWkRXZSMhpS1fNNNernqRizguu6OIMwa8LKFxONAL8Y5F6MCkBc2CeN8Dz1K7BVtz9jwxM0Wi7pA
ujfbIkOI/iA+5208v4IvL7eN9satMw7dwwaghsHPRvuO0gZ0UM2SvbvN6U8ZMGkRVs8Q1LVBRiZj
LeyI0CP36X4st08E9znZhk9SG8lfvnPxO2fnPTg7N+9E5qLQXzT6Rv/qNr+Vgj2SCiYct+tIFLQ2
1gnd06Dsl8gWFY/MqeNLNe3JL5xNZTLOTrnLrtjdZ3hcasd6zMfyH29rp4GcQ2B+z8c3r6l+u3It
peT1S80rx1oDV5WlEASf3C/ZBTIP7r57Hd36B+/5+xmXgyPkEGCUVwjmjeTZPl1hZpSbXsV0nu1t
zSkl75NTJZKn4fDGO8NKLFnHiJ6EXsn03lc3t3h7tzapkncz+vUWNYtPF5GOyk0andGBykxKs8ht
jx5SeTFwsOV0ArNmN85uM6HieCIbWupm7RrCWt0mi/QTuQTTMdDtBUeP7Vybzjx164a9o/y69x6l
ZAvB6j4uDw3CUkSxMLgM1quVDeYH+wmr2Awyv9y0dmXHrKAdkfaeoNQ3VmV8CZveuXuDqgilGOYx
JKfdaF8aHDtz5ApWwIGaZEn86u+HFf1pbfo1HPXPrMz8pmrQfjyDBhA3cHIEkp+STcBSGgCTZFlr
eti9y7DUfcAw/73dvfrvnTVvDSh5DeXN/MWMMSPPwY2pegtgvpGQcW8nx/w6T/EWxmayHlcH1a7m
B8nfFx6CkDTAVj4YlPjuyVGJcVQGA1xCuXAkYMjYkz+62CqlDgYHJHmY75ji87SclHvbyXP2nm1+
TnGpRmnu6qXYayYyBf7D+DI+fD/H2fDSL3dqpDxrMa04UUjezDazbHjqn4f6vl1ul9lX/Sf73XyV
Zs+fO9thgH7lPrnSjvMVCmZ6iYzx9bu1eK+ejKZxeOhXp7vvz+K0Oqx2q9vitlivzK/j4jjNbdQ5
yNo7IevKVqmrUjMUFuy86Yg/nGIba6DCDmDDWlA7TM+A7nRymsGrc+lVTevSuwyfO/ph9Vp3Zw2E
umO29Xh06oG2l98MhF5/Yz/+sycywRluaeZeoUlWoTiK92cgPPGhtR7EAOjkl+Q4uIzmS9Bnt711
JYFHOzD8KhpiGj2dm0xx6meU+aprKwtq3WP7CNlL1N409+QpPkaVNppXAHel62IiyaKFqQzutz5r
oTvx+CkhKFFD96T7jO/hNtjCZr+G2+6miw8BbigdZZPbRAIK++6+e4+PXVQY3MOX6T1x5rTKGGHG
gKrznVmDTU47LyzhoDEwEy2VO05RJl1yMBll2zUnrM100vATbXLG53lynuhAu9FmkCZbHvNeJfpE
r4xB8vRuf7c/0dDkvZMxlY0PPlMaG+UNYgkbKFoylYE0Ki/6gfV87cB8Ji2VlBMt0ftFnZEuSdaM
cX475IuS6h1qA6zC5sVXQo70FuGTPADJuyP1+VeP1DVK3y9oQd+7afsSvTvn3n0M32G46c2TZlJP
Wt06vrqZ5DcgeLBKi+yo9NZ61Oq3+vPelpaVW+itG7ZSZ9M9xFWgj4pP5CNok3ewrVtrPHHDz4xO
Y29tm7PG36cSvKssL+OTA5wL7pT6hdKbEK0xTTpVTrgQUyX6WAY7Wy/tV6bX8Z0o8DyURmyNtlHD
99rW/NFpVxaf6Wn1mLbyO2QmRAoqFKvAWwkkLX5GFlwwd5WHTZJfwrBe4JkfuMcwY6G6Ko13gqiL
D5FZx4vdqvh4K++1jx364HoMbj4SLab1LNl19DraO69JTo4KK56eOZyfAlEAYS9ERlBu3/HWSdI5
5+8npdJd8lixSvJqiUwb9m5npcDOnWfFzpqueW1nTztdIJ3ftOu7qFSxysT+jaBUdeckESiH1Owj
yjdBZngXmJ5mYM4dfpo0cRvuFHrnNsm9yjG4tZwTdb9v5FRm5dklPIJCgtbn33YWJ/6hgBit0ZmI
HqjA+YfeaetVLmhdwFwEz9mbL+oX9xjto2NUO9mGgWiyU/nJAEHg/UMQMYJjxDLerPlHAvnpcczn
N2/dGpW4q/15BkbbvFl8wDlljdG9bb6dU9m6m+HwRghkl6vWfLQl4NnaH4OJX2nXuiczudRseezJ
+uS1fqr96sbOGs4RlahWyT72Ln5tWgmyDZ2AYRRU29VpdfrK/MYVVLSQSJKwJcl2TARiUiIPOMbE
nLxG18F9cDhYGtk0dRseh5Vp+v2ZXsZINbGejLdNi5CcGUX7MK81JdmlvdNOLEOuhYNU+FM1Fgcx
8LXxBJFmrZ2H4gc82nVmR21Q65IR9sFpZFZjfJpdvVKn2dNUmPdO4SU3q1VgGji0uLWN/i13kwsf
TPaSIPOn4ZcB6JY9A7uFzEsJ01XScDMR2dhAexeLGlKo6PNmCnX+wybfSwSzwuXAdWsui5hM8S0U
IrCpDP6Sm03Nr7vJMqSAlERGC1u1b18AnshCr0m6RCcWt2S+ccqmfZuf2vdTM3iSr9ow6wQEkS/J
DiaPCJfYzoLULoO82P4dA7Dk3tUzMZXT5cZagmDegdt4RHcP7SW46De32VPgLYg7UX/LP9MRCeRl
pA9A7YeGSHMorfow8IPhx3q6XpdQ0flmgKzQicQKHopTi8zenWic9DZHAfTZshP5/n4IJ7UtNd51
uGbeyuhW/QqBIezpwRRpAkRyZiznlUghhUIV5Sae/2QJuGCzLZ6Fu0u08m2Ckl/n+617HzLAHytW
V97vHEZi9QmxzfoktAfhmGqpJ4q1mCT3lKuR3trKZrBStLPcjkhkTA63rJ/B9nLBUIPCKfJHagSs
kFl7FldaGQdq8MkmYBV9EsjUfGMp8vYhlMARl+6n7EkmCHEAVtuCTf6cA2drkWa1NGhlIZU1OrNO
QvcP03j7ttK43NNW7TRh/SuGKT6Byhsvzng9Nr6ao8+g2nkQe93ekBtVxaggHkAwxtI92Uy2kw+v
peEp/hBTiVN+QPihAqZIkgeVPy21Ch2ecRWiOnXMPGYW4lbKD9K4QJcbLRnTw7vw5nzeKpmNfTf7
yX50ZYQtLzsVHvDUvf+uipRbLzw2E0V4D/tAm887fMvCU9EwKfmbQHdNlNtn+A7R0GhLJaI6Lo8e
fUk0fToHwhZh1jm+3eWWoVIiyKWyfCRMejtmt8By8y8MAvSH1/SFRw57QFt1sUPgE74AD+lwg+IS
KSUHDxW6efV/56iwVqEU03nWyO94NYJscQqVQTmElUhBrtJQ+khFJs8I66OH3FWKMXl0XelfPcWp
xaqplfPJphzfHVoAgjG5e9FyUetjNgszqnPKIEFiF4Gj0g1R5AYRDsU/ImS1ryDTdQkxTVf2XISB
xZpcBHt5QEfgNp/KLZN6hnQwsmjeblFAKLG4NIM9Lt7z9/l7pocvP9aDc1Q87r1KR9unk0UGedB2
vY2z2Dv2j/19XyO6iOCZj/59ichELFrjIS51KuhaKEJv+DGucqfUIXeGOutyx8iq5BfsEp9CSWZc
4yuZtMl28JjsB/vBdXQfSdzj0W16VTIxEio6eZ8VmRdUk5APy0g5bgen0X5wHJwS9DS4+/JmkWhz
L2hMnDyta0Y765Tb507aOyJ3sO1IYK0GE3+ORBSSJ2x35Jwa8IUriPXXbLBYbWrY7QZaaqKa39iU
/MkgT5L88d4BhOxSePbLedArRvo+KlIFkro+2B7ezINxpRH3amslOZDfuZEqMMkfoPWT1Eefbj1+
JvMA3YI0vkUvRkN5uHbrW9IzpzxFM8fDk+wx+LXeSxSZzRCkWbIZboZ4eCuVgmXglet8UEnUPN1+
bMpVlFvwZ5QRqUTXWIuNlhupN2kGaWaeSGbh26+Xn5UZ7CN7Z9j76NGpMgjaxwhWKGpxzXYW3cmM
kR+LGxHXGY/vyvd1shuR8xnssF2lqOntg6Znxh8Ni/6ld+qlGNBeub2NdMnL7U20O8Lb5lIRNBIk
kguY4i+gEOMxi0dZtxRl3Xd85GZfRp/JZcSCeLi5tb/0S/uuK8XGe6XQVrBKnhBKEOOSPlmDgrQU
DLivaU9bebr9Lk+N6W2MdBjEkUK3QXovFVYgRerFON3hVl7Gn+lrOv9SBJUtzgsllkXrMgiJX8iq
yKM+T1su3vCguiVNny3I6aar86I6EES+mNxFRqrVeRMJXmiQ8HP7y/7Ky/Ly8bfpylm+xjKTGpZm
LGEZZT+IlhHnMIIPGdsjLG9yI9HDf3xLMYXk5DUps8gwjDXeH/4J1TlJeZSDTbSJGKztO49GWAXw
zshlPHfwFYuvJu3CGkmz20oaCQ+uT6+UpD2GKlc/80nYWFkEeoARvW2vOa3GpIYEmmZLMWMOzplR
LvbKGtkS0pdaqLSaa0F84dcoBVjonGiVai4bfqkv/YyHe9tN62ls/p7u/bTl7z8uod4ZPcqoUqYk
tf1tzE6sqdX+YR80lhWUN+52Y29fjz5V6RTLWLEeZef49D7cJWQ811EzTME5NKmU5GDMvJChHhQq
DxEmBG+ImJe1reJadapq/sWXtv0xBwdUaYBx988oyx4A8puukT8eIyN/dua3gvZL5JaQKxDlbcPM
VcinhJ/8pjIWXI9n8u7VdhTaiW6LpYkSCZWN5IF3ALSM/2i2lPoUAZYizOOw1IcPG1EeiinwK1Yl
SBfENlSICG9csCh8pRaWvL2Ce8Hqb2QBBvFDxvltVd92BW0vRhElgb/Dhmo/pX7IhSa24btFzZPe
S6PmkMEGMPiMcAC4rnlvlpJmhVhR8w6Teb8xPJ6+mm/3CqL16uw+FrFFi8tNNfEM6uJpm5A5Kr2y
b3Yoh3Z2ICnrc/dBluv+V9nG9b6asO6p7wHjZnvmG3/9XQZNrcd+lpEra1LTF6pVICV1a71BB/w4
t1FBUTyHTWAD+5Fq8Zefa80rE+bcBo+Nsx+tB/sR7SUGzUikizkddoqqvur653jekTbvPkabF6Ag
XYf+VRv3nFUBEJj79UgQhhpV6ZZXwxs6kgFT8JyC92XoJCXblGuGxVV1QJsRklFg+T0t8WTlFNdj
c7SZ3r+KX92cc3yMzX6l9wTR2QdX2mt25myqcp4IYMGRPbwnS6tbA8skoJUIGMJNAad4WNfJge5o
woTXCEgqTo12VLt/TRhe9LJ69OYT9WigDFrzFlJmlu6BCpGQALA8SmmQ9kDq7TAr442zai7Rw6VO
gJo3rOT/EXWmW4qyTbM+ItdSlMG/iBPgPPvHVVpd4IA4Kx79dwU8795NaVdXWw5wD5mREZGKRNCN
cC+ICYxk3yu/wZ/3PX3IAoAWzfjVUo047t5aGWodeFhc7ocHf6z14mQe6cJhP3MCZ9Y4h0//eIPm
e6LKvOmdw6ivRjT6UKqIq7vMHzOzvndtxiti1aTxhGBFcwmyzWX6I1VG3UW0DY1CxDqkn1xxh4K0
aCPV1h3iCBynueQoKkjn8hiVlfOShAIrTCWALVQcE6p9JteQ/8VnrCCpAP3BOSlbkw4jYflCthCP
ViXucz4mMq7N9e/6pxFy3kPENdoimahnbpV6+QvqdXGZGJhcqNNUlIREXAxIFQKY68gPbK8UHtAr
ORCMaz2D2VOfqKB97t5BXcGrKBX+QWOq795zusjMz6/GN0zO8EYuUx3Z/Dx8dW0Got16wVN50Pjr
1n3BoDHoU6FJ9IF3oKNo9YNptMUoN2C+6DhQPS+q6RptD9pKi54HhzqX6YiieOMMU4hH4ataekHx
kFW2BEgbX3ybqpcgVjoTHkqcpOMNn/g1+HYRJjTO1MyFoalAqAM0Vwa4DCNVUoVoiVlPdaSjuoLN
FVCKxdZGEKniz+K5A1yAqNHTcQq+1EzQ44O78nsqi9S6XDwcmVg4myoof0jYSCS1lDajmbVyVq/t
ZpX8+2y/HNd/MrEW4iWSvrCqnHQCgT3F2+bi1hJ92V1rbA6tfpWb2PEmdHmxRQvA/taS1qg48B/I
r/SrdaaFIOTPzNdg3vQ+uyPlETgdr5YWJ117ndisoRNOKgWpmKWtUR69US89qCioFSkv3i64nVrW
dBTcD7E/3pBZMhhDp2FJPgv69gjX7DAUyyQni9YH6vYkwhm8KRYJ6PAjawSNcmCMpHV7MDvhdZwa
5ZNnXj1rffOM9mZd0EwM1robb0N2Zqo6PFhrMfOfa1JXIQrxj//NTzFZUxF/RGISIc9ANV1vnXZ2
5w3WXBxZTwAfQAhJg2ZdMfPE/1uu5defk26ixTtyqa5Uu/xdh7wZtyNPYlyFS3hjY3sUDclHG2Xw
rVzxS+XmjIGY/F/v2LtiOJybDaM6wLBUAfYz4MKNrb5UC1qG9n+ljomhcichrsaGtV2YHBtjOyz3
v4PvIJo76+9u/1NdWmwGURAFG58lZ4OQ/BOWlvFv/FvaGX/n138t67LM5as+qNNhe+CM0nkV/s3E
HsBifDwbe0g3XODN2lnflrelnvq7S23vuzuHCfQvZt4JyswtpN841LMRxlU9hy3HpLqTLCxyA+zl
PsPjoVEem9M00FHtio0lnSME5Z453PRp8dLb8C97Wp06s8vSWpfgRuBzzE6OFT2sdtNNacltDnUk
i8/qmN+unWuHF4rZRWltkXPgLmF6bbxY52DKR53LNCLnA6Pd+C9cwCte1tfi57Ayi4mkDuqiuL2b
rEvQck5hKbj7T/oxQa4S8VLro9Zl0fQ1MS6MsGtTe+eNJe2Ch7Q2Mi2M2sVKk2JpqvO3yEQGT1Tz
tfqIDYwKKi8ki2xJOwA4pLpFrN/FdiQtjQrJ6NkoMySo+D/71u3e2KStx/ZFGeKYQxTao3SIUWlS
eDWGeBKC+KOWYTnKmXeiIb6bRttiLnx2m/Whu3dycm2F8fEZlBlMpRaUcC/ZHrcSwRzadWJ/3SSF
kSmguHKV7u3gFhfM7JYRcwTJ4riwp5/he5SyXqS8xAOpl7rbqFIYc/YwMu+VRyaOvfv5kclGbz/O
tZOPCe2M7PmbXtQ/w1PUGRJb8daVeNJm3r1hyyW+2TFpGZufJVblS7c+MCFs0TKMOay1vcZ5xSKB
0dHd9/f9fPBa7YORr0daldSHDHNv9izNcoVWJRz8KrPcw68Hf0AZLG7eyj6jyWEWz0rT2ljngaFE
qblv9Go9i7cMUYzjQmvIBxuQ4H5tRer0JcsIHefukbegPkf63yq286Jaitjp5EvWPVcrST1X6hBC
rIkRg4t3a21+UsqpFq9QHVhMGrG+RD67dOkaTkfLSph0EiAKe0EUnhfQkKeAJjPQrDbk5h9pVKWT
LTiU6p4pqpxUZd/gFZT6Gi3CWl8EcArnMZiFsg2PobNhGTjecb0/DF+0KXP88zAdX4bV8IpI8X9j
E7AG+AZaG+shxESu0LETBS/6OFJGm9JjdFZapOsKKd9re/xnrfazaGaOVRNkHwNOBAPDCEBEqiIH
MH7thvhFVJqGdXqe1nUAx+SJIsV57aR5AZ/s/jijziri8COoM6oRkSzqOR9J1ANcCNBC8MX0FGlT
vEXtPIiGRH1UYZmouv+hgQzVBIiQ4ohKc6Tvq/zsgGLsMzQQNfu/aRORo1Q5uizSV0qFUFAjD5Bg
dSh2E40//Sn/lQYKltQeXITrEzxGMcy17iHCkTBC3xpYSTJATwxTgih1/qwPjv3S4IFT+07XTK4e
imy1HFTQP1uwGk9o+44cKovpICJ1fvGI49NDhdAhzsS5c4tw7zG6CnAhrJBhr4ri1YPVQVddJiDC
UjFaQJAqnDXX1oi7J0I/QL/Ig9zRvDBIaR6JoxdrkPjsGAEDxX46cLYpW9n9fW8zrY4r40o/GxLt
d4j2OQSzyURZB7QQrifQOABNh4vXPpDbquEEyxl2JNJjaxzq6Yi6++UhAyDMwFNha4E26/jm4J5w
K8H9ti/I/lgLS/eWA6gV3sOkMsQmHmzkjVOsMLH38tE8YNn6plRQx+BPqNfu33SMPAaNqRQo7x+p
yaUWL1TjlZDODdPj+DIl9Jvrlo6TcdE8VnXhY+f1++kaPxWuRzU8BuXeu3dGXAyVkXOqqyGCXE5t
6cXz0loHRZYMeNeaQJpZPpe1yXd0DhyWY6kUlWbr9gFUkngTWzXGa5E/X9RI0C8W8ltg/Rq/pR/j
1/qNZvb4QeXtsQDbWlAc5/ru4c69iBOro6unsmG9p9vrj3rvR3ePvwXnMDR7di8FE8Q43792Tc5s
1IVZ+ALMf7dE3wH8D1Sx1wxVipYs74Sg2e729wBduf0VnyGef0fp0pi2cdleHbYUYtljKInZ/esL
3IapzWEwedUnQqOKxk7eld38umlElKTeLvdI4YwxR/87rPXeRI519nnaf5JVfHfOujzKRi9WqEFt
XVs/do9d+nfN3JpJPcw16+7FoCUdMyWMhw9Wp+M47Z+G1/4LYnXZtTdq1TOrUuiy0Akfhkucy7Eq
fAYl+A9oPXXI6LY2rgz1FpKAzUjHB74nezoCTN/qpZnrsLYr175BQXk26mEpLGMVNaxP9dbt6XeY
jd+j7+QzLGNNj9NmFzt/3HTruLAoPHsiJ417d3BNe3pcVKffCeGlguML+WV+H99g9VqYf7I7wjMe
Vlbxv/jf9+AZ9JZYlKbnEs0f3BgkqwKt+gA7lIaoWbtOSP7A8eTgviCToHbJvzZf18gAWOP2d3Xt
CErV8am6ZZYx3bQb6zhBVe59BxWCY+kAFKEow5fQ4Ev4l8s2yKk5pB0N5n8SWb4hFx2aTiDuEbDW
v9jHnHUkk9ZyANTFZrkfQK3Z4yCz5U5ONKWuzgSW1ohj5XcpSaw1ZhR8f+Oo+bw0KlB9gMP7v3aV
qrU0Wh87xEnYyrzH2z28G3yeGmXfShBtH0+39EQRlZJkn8nfHCjgRW57RwODG2Dv2gPyOuCltFk9
Fo+Fs0pnciiizTBVRyzVUQpIgCRdgQRXykgkElY79OKppDFQkKYs3pJ3Jhi1OnvYwHp2Hk/W+owY
brU+slxuQCvENiIvlcmByW4IPG4tRUxXfJURAnfKtAEAAQRWNMD3pCYpYbEgxeoMa5of3FoI7nO7
ZIX2qJBXeNUS9SrCkJBeyak6Tif9j7qEdsukHAjlkFQpAFIIlPpKTyu4XuT7A/s3QSPh6GD9qzbG
1hiM8h5w9wUu6mg0Jlsw96FJFCccF6PmAd6Y+P/nfLDCpPgeSBat5O/a2S80mvieX1VKKN00P940
rAh1ssJ3EbSkTVNar4OxB/3r6af8Xv74arcU7gHTA+mpNQyzUZXJoDwh+vkuMY0YH4Zpn6bb9K0S
ixtHKpbWe+/ZS3xyqzaytO7/7wn9yvNr0S0lu9DF06Wro3kVTqEIMWk+uegqHCpmlhgAXRfOZMgq
5C6QoZZQ9CenCuWoRcZpMj6vCwmui5j10SpCO6dnDgqM58GObRNJaXePyO7H5999wMrjVw3EL4ep
RbZJJEvGICeGwtZAbl0HvEEkQJN0xMYyQ83a5K/i+PtO0qm3jh1rLqjUblkoA4obkM/6MTWXWyWf
ChLA5TwwJi1HgHNgZoqVFXpaPRPWPe3MOrFWCAMxZnETTa8MtPYdZG1yzYylg8eQ/ghe1Lv8EIYo
mHyEUv5IVYSvBaPnwwnWzrinybFwNSmRHB7JMsEnQ3gHNGkik5nYE2vkjGhx1E/7Sp1y6hQdDIx/
2Fgw8e5UVYq6/qZrrdgQ4ORj+Ed4gZEDL17ZCRNlaeMp7YGyys2oNNBqJCkUOOZQrdQ16G2EDTYR
puJpVireDOEtH0HyU30wVgZWxSRwiFv8eueRKzSFHmodU94u4aFa3St0vY4qbjpS12Z1ZM6lwuzj
+juvPMIPxlf0DTJOKVO7WJKX6GsU+xx4Q4qSK1Sn4xZEYYA0GVctFtDGhTcXEarAGDr5NQhtgX0A
uSXzlSwCVhGqj0cMwcKkGZk0P0W8VQVBoK9i4qLihkVOKE8sgPWRB2xNUJA/QwvjVcDWHNYeQ1Yf
y05IamM9EgpycztF/b2G+djEH0bQSbXFMCNDvbe32z12g+MhEdB/mglcT/BYBC3Hu2qMbwZSRpT6
WBvJ3GgIVxpzI+JnfoQzxGq1aGNmMfwSysk8bScJ9wJbqRCgiu9ES/iPk5/wkenTyUWe8uv7JgKc
Jk/MwScS/koDPRkhYnWhRhkgMgtlIwWIRpE9NzFM/S14GucGJE2m1mvEmVu9Qz4PkbWUTVgoDrb0
5gYkHb48mhQbKKCWSxTtkjc5wAiayHd/8yObeh2a5grci3BdQbngSeYh7qH47PCmKRrgtBO3HsEY
Wxi5N9X7EqSDlCIC+OcMP3DHSkhAHcoWzkpXdz9T6qISpCiIxxkdikGLdcAx16XXIXiOKBx4fPUI
UJXPjowk/safRKw3s580eISCcOYLb8SBzEfsBEuNH1J/RAouJoHYECqvS4oe8/sJhK0DinRC8/yn
OvX6KdWbWWTRk0uvzQDpFL8kYYSGo2g1SaPGlk7uR5yWv/RBYlfamV81QmGnqTM88GVbN64b6iT9
W7fi/ts5rtU/EtYQw+uLKWfa3msw8hBUOPosvFpePpLbQv5vPIw0EPTQFCOo7X+fkM/FL+WjgweM
FDWqy4h6H+pzPWf6G9w+N5QUK4ShnI9NjXxOLCNZ/qIMQQ1FpELO4IgjrVQoFvQAiSroQjAuKpHU
aGnwJJ5I5u1fDROV4bnx+bpU/6o/8FQeJ/ziEE1AqT33idyJOw4+9wf2FSxtqZa+PwEMYUtkIkiW
T3SmakhWX8PwOf04u+ejsSnB2I1PvxQYEQmWPEqvCRL32aFpkdOU6P9w6BgEvE/3Tmw5fyN0eECP
eZSaF1V6fytNI5yVPQy0VVdXAfNErXBGrEQlE4f6wIA4BSwKV/Tqn+Qehyk1bbZidwaQi48CLTCb
w3bt1nQmvE6F7JTSIK0CUKHwANgfyIXg4+KcyZ/FgoIZ7tCSxLHKQlwMtgPJgNk197TQkeCXMCPx
Uz8dPalfbrzvQiOVK9w+9kz0slA9mCtHqj/KRKR/4hkdhh4pn6a9LpOaVr4Caiq5LuZFEYUlJlfx
sLA21S6DfBVrTpFR99Suqx60fgM9KeVQ6GzDC31aoHAuxs9XM6aZShJmv9kvSmARhmj2IXqIyCEi
+og2k3c5UKMn8wRFRq1dZLO4wFUP4iNjBhUgjSGlEmQ8qUIUBXHjhb5aED/tXlvnYbwSzU0RscCa
+PeLFvZJnbQT4aGBZ5k0fwo8ijwybnzR++VZM6lLfmgoH0dJs7p47Fs1QO0+dLFL0j1D16OZxuK6
tju3REh49+IViIIWKZlvyOxE93FIXSlkZwev8KgbVfkG4SWIQ760sxRKF6lDEYciGt2Ea2mxo+tm
K+0sL1cC+DfhGq3F4MJHXuGaIv/0yR/uL3TWAs5TOYYh6UsMS2GmKYP4eGYOcUaQYznxJOmP+8t4
+0Ehoj8z7PIn2Nkw/owOjqAekaRyhfzBdByUpkC/euhtaPAm3e3cJGSsujTiHuGkyBLEc+ayW15/
rizq1I7hilRXdc8hwj40fulr/ssTbfo11JB5dzR9ELlXZRhq0+1CXeeXeN2N5hN5VKKs0KfDkCfv
KWfTQmxUpz+BGh/Q7wKvh4maBvz9Ok0+EVGMp3sLtYPRF8gjmEe7xNvPS1bKgSRzFoJDdQ6wGPmv
L0SpgkoTuZQvCb0Cz6ijuNDi35LcFkY8e1A0xAVDlZHo4HwiBLlNpJF8zoS0SAoqzEWo1pelF62l
VuxA0rzSIp5QWBoQACQAbifK5jSI8p89rb8CY7Sobrp1hiLzLWZDEjsZq1nm4QvKEw1tqe3JW18q
HHY2TUVMk2Kvzoxlx0IJxU3K/uLQPLjnIloV8Eu7FMwjeo2FjV/7ZRJW1PQM+aIwIzBNOJqcgbJ2
oTAvIDY58EgZTsV2oPIP8DnrGw/WtpyCuOo7vDW4VwVCet87DyLClq8MdTsMQGi7qKqQFLjMB59M
iFlR5mWkONFRvAl5gX/zq6Azv2mTvp6nqKB1LbAyUOXzTpVOEZbZKbRaKDcCrW14NuNoxykM2ODy
XwYYBNp7tfD1bwQWE23w2GH5MYU/ce0n6lKrCy4lPAYfLeUcJX7vgZehLvf/ctFthQja5sXkuwyh
mmozmt6zNjQwHpB6Akfg1lwQ5qzs1Cce6HNBPp3H18vpcTAd+Q3iETkBsoA0EzV21Q4+pZNt6v7i
1zR6BiPNUtWSCtxSanWTUSwvNl0XIZk3T1fmvCwwDDkmaWQb/9mooOkW2yAm/1GWmczh3PacEdSE
EXikEiOhpAjEl3od+NI855H8Qj8tJNECU3VhdLE+ZCdvtMry09B00DIkUFROLkp6CmOKioYVZw4i
NOmG2UrHX7qea8mFg0zyo+F3aaFGwTFEQaEw7TPe2XcXK1Diu0t37bQJBgdrupb+v0iEBxa6ka2M
1Hkwl1xVGb2OXlepHk4IpPpSpBeL5TM3PWSGs8jRBoflY14eq7dRKUg7czqmTFgiRljnsuIVC3MR
N56w9OWDYdiBhYhE8Ua+X2j/YLA1HgM7SNgw9ww4pZ1CbCHHwKkmCpaJpf4px6mcUs0DLoTCmv85
4bEhCFTTshCYipH/gW9BimhSRa8s60bjjEEjCU+873OdacZEaYaOsLpCgqV1jbRc6czrKmCOuCZY
Yqsms5kq9hMAS6jaJ0BF5wvmPtQioPsCVq430V0Q3oK307BYLX9gurOCnIIojA/wr9RWrz77jKo9
ER5XlbU4O2IQQDOnlxX2yrvdGOuntvzY6WZQyOVefm7bq1ATK3dhzqxhXCBNKZW8UPSjqOtQbrj2
I2gaN5acF6xEYE0cDOBW9GPzD9y21izRArGZjF/khhT9w6jznl+mRuMVvsL49zA8DQXwMCd3j/Dx
4uJ/PFxIy41jvxiHAPSMxn0/nevy6S1oLdAWrt/6ABIM1DReE1qrCNvrdk2W8W6zVJPKKv7PI858
CebKIRthWVXMDmMwj7X/q/XjLKU1meYU3Cvedrq1oRzTS6zOOK7vMKR2cJvc7fbhrjLCc8/GmHCB
S/Dk1Z74s5CMcpyHulPWlAGG9bhALczmEPkwZ7b5o6ZI6II5r+pfQZ1DQdaQCBi7Ldm485h+s89W
9/fXx6p/iEchdCje/I5WrcSqpV6VmnzSdCpzK2pW0G4AIRHtMoqy1jOnb789uy2amdjCsgsutR9w
ydGbEUopqv426qMrcmUR1R5Q0M3R3RP/FSh5Wdsdw/PcOoRfuvoseanzya2YwTdp4r1SgwZJH86f
x6UNPTdDr/tnDc6ZCy8zRa/Yu9IXrnN7h3FtiR1/Wu3fTl78Z4UvyxNj+U43AjEBRZeQRhV57k48
sBo/VeOCPffaBguKWEQwqgEKu3lp9kTWFcVe1F3L+454/fc+/I72UMdevp5THazqM5EypH2FFe3X
AMlf/qajZ6CB/E4brJ5/+PIRBx0bX7YyBMKF3pXeAO3a775xR4PcEaUDj/FOubsb0qqAbh3458dg
TMRSP++w0ju+W/B/4eXRHhtOw9g+ufV5JUIh8sbvdlg6Nwzb/aQtG4gURl943h2i5t3yDmDIN/do
e6+KR4/O+6V9t1vAqtFfifOTEFWlN2xG2DRrSBlo9ObbkwRIm5aHKDUg4Rzd2ui08ZOKH/2dd9Ef
awv/z4/P3+HpwoZwCk/EA2wiokoIalHx2hqBwhYkjgI2M92Ylh4V74QZ/tU70xOb/X9Vo1Lu22nv
XJnU902j3DhUvDqGYZ8lb7re+Xxa6Zvy22eZtSuPdnV3hVcxT74dkTeoiVMKZqMfbNayogcn9Oay
LJQS9OjO9bO5tqJiA9SSd2BTorXOLw6A8/n83ZhjbBf8/UkNxz4OpdIgXbvxPZjrrX9tGZSFug6b
3Dz1aLRca5jR0oo93AlufNjYez/9LLxCveqXW8ehRLtvZA0a7XFfEodC3mBjoS1fUPVu04RbvZor
GdSTeu2JvNDRSaeB3IyfMXWlGca7gnusLUl8xl1FZIrJSJ0YUkz/bJCvki+3iuDln3wN8hQJ2ivU
ngvAwQbfceVJJ0SHGt6Fvjq3tEfk3NazJo3NdDOVXYOCPuRTlFatLlogmUBgMYczlfKxfG0CDeA/
WZXI1hjIw3qem5VYzDYecQl4BuiXX+uWevCOxx/fHD1bn9HH12yxG+Ka7/R5CksFse9vf9X23XMm
mPznJHTJ0/b0PKy2lSC3M9YZSnrko9T1CGtp1KcCcF7h+0iHLrEejFekCKL45tPv4L9fkyNk7WPo
oAaCkDOomC6pLd3CPuM3cUaQtE24a85Ny0q54tk9kyjnyVN9ay3ac7GC1H+s4R3ebcMKU0L0CSYV
kzMo/2A4xAJVV+aElgbpAzgW/hrD3b8da3EY1lpIVXEFZslAGMBVxbQdt3Wgt+54MGbF5vECxMC+
kLBuaXDBylNsh0WvvPaLq9Lm3I6HrEK8EsNA7dBwj/3pk6///WVuh+QdXRj1gQdpqxpmkZTL/h1X
gCHuKFi5I5KV9RR7AmOpUCrIBoRhJSMqKRDKXTyyGoB52h8ktoUIS5JLA9peDNpYc+MdnWhbG8j7
sGOWCcUyzwS/USXtNKwAnsEAfs++3eM4HlKJc0g0kqixWaWsRX7NaV7fTecQpB/XwEp5nqCq+j2v
vuETQ8JjaJP0c919SHYbE1wc0TR1Bzj91sxq1G333TuOweMHvI8UEXDdK/8a3Vfikse/Ls0y3Axy
xAcqaTfhNPduHVJ/M3F3JbIspACw2n4O547d5zzWViZ284fGgwy/0hJJgF8sH5rvQ/C4N3CjMF4o
6GbIlx8Xv75pnKFvYVe7b13K9Px1/+G+6dLuBNdepPvuAqN8mv9o7Wa+Cc+ldYTZq0Hwm1hXd98h
9jBhIs4vm/b77F1+jbvrHNHMnVtW1t5wptpgdbHhOUi0mjfoI6P3p3Hvfb6/+1G0ri5uj0aMKwDT
6HZoZVnb3jRqZP4BkEaShrVhlU4i+FeZjYeW5SafOz716kgFZhcQowuVkM/C7DyrraRTkc2VW4LY
j2bx5dWnlckXpyjj6V1R3GAJA4n9A55db50HdmfDeUbbcmwD13B/oSMWckLYmNDMB/hPpXiOYELD
KfI2TnihvnN0bVpJZ/6dGOFqN0pbKCB0vm4+Ni0Gj914kmN0yrwCYBT6CWYp5BvyGnyo+h//tDCo
J7OLJ1Ckazuj5bix41WRIZE6lVuVnzLyutZm75anlWY22VddQLdqpZtNnsbwdHfPSSf9Pa7S3wso
PY6UbKkHl2/4ol3Gq/HsGuH/jvv0PDbJn6eXscEqPf7Oj8Nzfz887VG0xeMEDfBxKvGUzW4jwjwx
S0rFG7cKbjg4/1g7Y2ntUG5kIClwqdlfng0CIL4yuDKVEaRwJ0foWHGy3XNpnrz3jqVnpJtF3XNe
HR3yIn95Z+xqu6ovJaLplwAFc+UB3trqm6Ebra6Z3kWjYwcp1bPLToMEuran7em9++jHwQunpuDd
rbP7EyY11QRExxUVwgvlfyGnOVJnPQ5OhJpP75FCDTyRf2PbdRjpOA6SwWuWTtJJfo+0DuILQgca
T6NF5YLFbnTW1wYEdrYZO+OELHVBqdlcoSy9b+9b/ue58Z7b6iobq1ZtratwuMT/QnhLBbNQsRj0
Rs8CCsDEfTeygdwbiQa3ivTlCpJyrqWL0YagtUrRlgg8wIZsPMKMhTIL7rj2jqMHucVEc8WBsGqt
mKWPhVxkIQn1nVCGIcxvHBTKb9fIv6zVbVtFP7W1+1XblXQaoiuiEh30slmLpSJCkw413WEdEc+l
ugGqV2FYtvrESaN4oJwLaL1VWNdiRoL4RG4f0qqJUCSurbSXFcRVX+gSzqTUY8WlE3DWIgwlIBRb
+hyUu7fI5VPCrbvlrJxYWHqelWJBJZsZEH9SLVIqHaxmpFMW1F9Ziig8UBO5C2MUVPYOU+bSgdHD
o5pSw2gXJkWbiLaNPROqDIGrcqDSb8t2ZM95Zh/F79MzR+ZoMyEMh8o62Uyi6WZyQCIrFZF0hbi0
4OHVrvfknWj3jqGk2KUfvFh631EZSwBrgqT54mC5BG3klnhf2IAYFTJtrl25DxSqyHKIqgahEg4D
7TMC5hritSqjld0WYwN5lKCCbutvCd5ovIxw9tM8Tt+edLhlgHcTaRfOJByX2X0b/8N8u7JKFmJ+
VqeiXkXbaPta7beYVsDg/K6S7XXrjOlgOqFl7lCjT0epW/TZRZwTpFtUObAv7G4h1al3Zcj9Xpzb
sdNk1DsMAywL2zwLheqSenK21aT4hs3Cyc/gwaD5iZZ4D6G/y7qHIA7SVeXngFA1opk1vixIuHSk
LQtfhkfvxJxLJuXFZZYtSqv39vTvwHHdQnFY3Bfq5V283TN+qLNocp6dZ6XhZXaiZ/MoHmXbOr/z
3Norh2uNoJw+95itABfDnDSn2Xi/gFPJVy1t2lUvWnA2YLLWYJ5Uh2IhXhfxzNgPzOGh98VLJGfG
qounPtPeqx9clEhKH+xhNNkPjoPDaFLu1IKUOHiWt4punaQ+Zz8PMvpgodY7rcvbw/r2r7xNr82D
3mMHJ11xGG49IzAwpDj5j/atffJR9kEHUY/bQhpttFhsURrS9Vu+S43LP3XizLkFEERuM0gi2z0c
ynMbC16uD+61XWdsnxvcDU//zv/KX+/yrz58y9gkJqX9tmGPkUpq8WBKQVQTxUpyUVE6NKEcjz3U
A+/k/xDYwklDj7RFooeZBjDqK9jjiy+bkjrVOCpTzcrihJ2BLA2SkbmIjYYp5TnKlb0PPLfxzkQI
lcbx3bkcCZM36fh59Mx741VFhDIAlx2YB6Lp9IyhC+k2yW01bmxwzDk1LmYrWybdbo037MRuDMcp
wjdmcAveUD32rU33XQluZu9qh8ar87w8Afs2JTc7tA0KO+yeZKA0HQ6JiEsbdSVn/dRRuGXkrhrI
2eC50dxziHtXPxmmw5LPxljyrdZPFu7vXnz2sNPqXvP2yGLoXNr1YTxLIRHFM7pNczHUwwk9HILE
WovHhqKB1X12ojpsumc3LrZfotDcZAg5oTabeMTIyCezdJ2vdiEHrXXuzBfAE5quYrSM8QAjnkrB
Sq+oozQ9zTRBT/6VB9Lr8oLQEVsDNiKsEfjsQDBl98uQNqFGMawRHBQHVBUZ8Ztd+CJvpsVFbDET
0TYRS5milxwd+KojtIsmdRjhDr9aCuMejjjYnxzp6iypn8oAaGzclA66jQTTwXaKQDhFCktWkLtr
KKMv9ZLuFb7gM7x2L+ghdWBlQoxQyImfS2NS5ijNEmh1KbcPi74ojg8W/KY1lSeJoBIVFBG3h3xa
zsmtJv/p+JOfGd4Lmsm3e8X/7t1IqUwBmEb+AzdQykaQnRBysAKwJ/8rL3C1aMnzzMTSiEiCAdG+
c2XuqLBN/9N0qGZKCqhdV0pldB692i+jKGVHPXjW1OpuWptyawMEsLsiIEVMSlA4IZxsVXFakx5T
at0Py/aLOU3QcNZ7KxFWVt07jLl8keR+k1D2dI+Tw+jOVjNBe8Ai2HnMaovzurZ4zR69G21+IUgT
WDwfbgxky+ZMCPtwwReu2KXyHHf6yV9hElWH16DWL4X1sNZ/Hhr2NGGAXLGcKq0us/JCTy+dpOyp
4Ei5WJBJTr6HNawDOxUoG1KUH1qvnM4uP7Byd9OJQB58Yxpv40W8KM2vu4gK7N/hz5jiOIT+LOrh
7jgsyVtIbu4ypJenu/Jb6pL8SOeP71SxlAcx1ckU1yGoCy4Y4EAoMklq8z17z9I1FfG1atK4x41K
Y6lXI1Sp0T9yCqIT7gGB+FKrP3E6Xx3q63V4tqU+YQl+GBXuj5FElCOZy9TL7r1Hd59cdCzoFbou
G7DdI3uE3Sv15aYb8dBklIyekKGqAfbcKgElvsgn8GnQ2F2QrmHQIPc12RioobpKn/hb5pic7guH
PYy+m4rKdFQZSVIm65Cqv7hJ6S9urUGBKw+VyynWhBLXV/0DDoyyc0ApHhJSH/oI7/W/d9yb9LN7
SOTC6f0f+yDpSZgg0HPPJahRHdq3Sz/HeH5EO8fs2beTklueVC8NMn5rgDURz3opd4xW+iDmZbDP
D31+Gm/xJcL1G1+bwSswUFxBhaBi43dZ6JEAfEN56oAUd6X+Imdrbvmzd7mG3UiptoMbyGlOe24O
a1Id1TjBOskG5GJjYPYuYGTrLxak1V61Z4WiMMsAyexH8JA5/35Egz+/NIagTKcgWjxuMXzaVsYZ
ZXyRkmXRYBCrW63nEMV+sMe7q1fGTsN3MEm4+YfgELzOXgLAydygCtH9uY0PHVYZNN4l3+Tsy/gt
amh9VEARj6RuqcI2xLd+EOX6agytWUv4OlK915Tzj2hejlqA958WiZT5Q/jCdl12o8kRpuGJxFGT
8bAGWWBLfrSpifrE62Wvj7+J0FykRW5pRGoFEqFSueNicMM9Itccx1pBTgQ6Vn2VhsFPtwOwVtSl
g5v3nahmSxmKci68eBVQUYI0pdw5LigR40dK4Va91/MG5IjKov6j8aq07ncAnOHJCQndog5KHlZR
dr58+avT2bwy/A5tKILVabSIFs7MmR3CQgarCmClqxKHlIWb0SvXjZ7Rjp7Dz7256SH3IlGDL4kx
fHj3S0ESlEI4uegMFe/JrkOBerl73cF5jk9uyjhHGTI/zcvLaEqsm+IBQoRL7HrAvIBbR6s5qZds
uLSH4bzADihx+Gf9aVsd899ZceMZpwbRO3UTJl8LhDv+8B/gNWJ85evH6DbIepKG1QMx/nTL1hKP
vdumpnSgI/Fll28HVo3EvEonHcq7UOKjHqR+T9YSFaxOjkzhYipL8f7e3ZdH1Ff4Re1DLOgAqmzy
huehSbxi8LYBG6qda83LyIT6tYsLDHY9CGpIKVtkrWhKgosB3aXUJHs+kMiH5C4d6909Ht0vSQfY
8tN7/tusnv8yBNxtegfcrzjMNcnUot6Trtpre/Tcu88yYCmqaXjlQJB4lJCgXAe3fcOhRu5Zk8H5
1KuOL4sI4g8M0uUJ5IxSoANC9h0lCJlP1HpYZAi3OpUebhkJfqFnfJy+6wqYK55GkGqoo1LwRFkp
+6f4hI8hYdO/Iy7dbCuZbH4hWQCIAHVAGi3j797IaIx5dS8MbeJw7CEQQ1Xahx9igrOF+7lXtnd7
jMC/jdOVlPyLgUD2aAs1pPsBGMTshPz4jZgCFBHrPpImqmiYEM3v3Su0QHLeV6MCJnRtPtZxvXmp
gcn7dURO/ecWkvniU1IQn+G5HUBofgAc0GBge0OACsMfc6FjEDEGFomNE1XrucWcD9I6ofYXVOfs
XqE5Lj4URZ5ugg9vwCtBRsL7Ads1uftpIJb+qnhzVH6ENSj4kTmi7Ikct5946JYcN8M+S9trCuCI
OYO7AvS8oPot7FUoX5Dflqvu9UBye1BRXLQxZaYgs9T7al3SUQlL5N0peYlSXSl0Yk/EGcqepLql
ptGl0IEM4kmX5idLcsVt2w2q4/RxzBrLZeQi5yEWVwlQADQ1biJayKQq78ddkZ33f8bL2//BdUE+
ylTO/KgfJ41reXD+TTq1n3h3mtit8wQUEUr4uhKkBJOqwYmeFny3lDlHH93nLwAegKaC7R0AXEy0
Fy0uHTBw4EsInjqU/8e5S0ihh9an4hM236v4zxxZGDOGx7bsqhUz6F75t+AFCZ5EP5bAUw2vpAER
kKDSqu5VuBXbU0ADLzADYoBGAuQRkW2oJa+9VUxjYKbVymaiyuYOOP/Y1XBXOPHvKqdRpfALqKKI
r+rpqxrkJTeKf7dt1g8Y4IitpH9GmQI9+puL+q9UT0Phgno4LeVy7aCiG7kW4V3Hce68nwAXD/9G
tZgqSNP+dlgRGfEP8FaYA6l7eIxPmXomOFCZvt36jcT9bXjXkl9FlvnHpLpjc9a6vRoAn1GgGvWr
m/r8MEW7+G7Ux68tC0QG9wX9YQVy0tvdjzCWDjEJjuMGpklSNauMV0YzFLX/aX3+9t/Db/8zygbG
JBuUZqVZbfJAAzcBjTPXjEQB7VGbYsmLIrfNDWbOPLu50jFc8VOApXKnxw3emT/m7rus7I7zx1JU
89OJzlESNH4GtR4VrYIfbLRP7B9vOHXhl1bCCCIqA8nvqEp1uUHIo+JmErIaz7kU66K7qw6l3oRi
rciO4M5WMqerAkrPB/UyGhvl38tPQYckrtSU0BVLYqgymo5czZdTt+sxeLL7trzo77GrUkFbficp
gmtR7NFy0OEFbfY1qKzs6QvUZGH/foiTt/ttEtioKOOw1iu3334ZGnXGEuJlBhpW69uI916E0Gpq
IikE0AwzkJy/+7FDTa9yaoAg24glzQGVM8IsfrVQ82c+RnlzNaUQFSeD2SGBhNTRUsWJ/UWawE/0
wZFQNNR5rNIyGgq6dGjY45AF6000zen65VkjTFZHEZ1IKkt5W+Dq8FcbWQj+j3DGqPrDYTjbHStu
PKmh4eoBszJzH9BTcVULH9144/L+64Pn23P23duO9pJXaC3nEBEMMoYlfDx8A/f0EDqCsu/xoJA7
GgsElTYVeDOKNP/J4fAwy0E9MH74EIUwm9gsJ5fb9MURZ0eMDSkpRDqXYuTqm0E6erNvS2NRKEjk
NVAcmGH81U7u+8dsvX8SeCfQgyTqlBXHJ0wgt3xD0Y00a5/MaQz2B8COA03GB7opafLO2w+B0wEI
wEvgcwbH/qbiv/6PpvPabhTZwvATsZYAiXBLVs7xRsu2LAFCRCHC05+v3GeW3T09Y7dGhqJq73//
oYaei/TPxL1ac9/4bSHlmjFdIXKl9iFIvF/e82GNoGNM5Z0ClyEf33Oa3oc7RIPwPAyJy+4W9cTc
il/KmlAhUuhC0ZZ9GqHBwlIQjpTkJ+lMVh1muMP1cA6n/wMXa42e/lRp03e2VKBEnvpmij/DUn37
9eR1qMgLMq3yx8SIdlFNX3i8owX5+4w1O91z+Amsq/mmNXxQqO6LqQgsEMLXfAyTKjCn+pR8Vvzl
yBr4C3ll3SAJQPzBUSLyEtC0nESUgKDL5PgOjiBpCURVnBzi/BAM0iH2L/zucH+NGQG6yXT4d2ax
QwjEFnds4FEAafb0H/H3dv8Ont1GBELQ4UHxEMkP4ldD5pmwKUaFLJ5qMd4WH4IMhikMtBBIqOwI
4pgSGgikt5ydP/KfeEKIw4UbSwj0+GeVNLCi7QCw69gdcZAUiNrguzua5+o7++7P/RklFqfl29Yf
DmO2a2gL5UTFB3YlswFcblS3LUmqos6l0kX/lp6SE3sDah52E55cDSYSzw7bMy7xPCuwGyrria9L
AvulQEXzr6is/e43o3rjQId+XFjPX2hmpWhgjlevx0sRlI2p6WywUlaYka8y4Hh12jE0uHT7bv/e
Vut+/OHgzXB1FEpH8SG82gp4MJSVOElqTMFCcUrEV7uOthpuRkTveg9i5JhMPMbL3dAdAPxjLiCs
GwxHhi3l9pUTPTg02KJyZojQZkezSvWTnCVeyQhiPuP0XBsOdB4ydpGYMI30cefVeBkTrf40Pcc/
OA1BYT5mgE+PFkqtNwR7/uo4/EKrRUG7RMWJJlzM63gv4U+0ph6obNXw4Drx03bD4+PyqXgMP98U
jwlNECTj2ROReiD72lbMtQX5QzgwUXVCJwflARfvGf/reC8JnrFotHWQ8X+YmkDImYqCBP1zZuq8
aJcf+ruwJhQf/1AiQSUQfmH/KAQ028LEqVbt19Vyr4JX242FJVU3mOE8SgWojpyWAZCuWVJhlxgW
uHpH18a3aydhmp9iuit+iT/vFWd/Jq+7tRkYi47d4NX/MXeEJyRRAZIvbAMxEXTaw+fwuCGlBTZQ
/ZK5vAhEfcwS1KnXmWh+McgNYji9E/WbIWRgUrsj8t2oIBTCn9ZESyr+spiv6bQlrzHTRsb9FSMF
oYJ9+N2q4zTvVuoca5M5J35EfpMY91Mx/I01xJyFQY8rXu4xHjHsEOxIIUMX7f2/sihcQo8UPrMN
YBl8896C3ylOXx5b+NH/fslbeWvsu023Yd68T5GVZfcMIWl1r++cyGye5o/007kiPVbw9aBwElCV
o64ymOXRvApqiTjYxXEaYj6gLjsqCvyHUowbYEnNxF5QYEH0waFAOJbUqAcF+0/8KnGfiQKxy6Oe
pxJk3k66GqJ6QOihZZzNzRPRrjAzFqJfbWUItX2gkUCwoiehJloJBTsIEiMu8R1870KnMwZYisUn
rxdvY2ZkCaksTIp1Oza8/JgfeZB3xk5oiVV8m9VFMk2mNUNLxjrXgCccKr2BKkVcZspdZHXNL9st
Q+nnRcYZ5gk4pkGdoiHCmryAC6Vt5XVHUxl+KT/ve3KIQqc7JYfu1GC4HX8NQLlZsQIdVWkZxCYr
7LeFeU3Er6unjAU0hyX/ZrQRQn9lhfHeX+eNfT/rYuQKrAXuCGaE1Jn0G3BJJteHgz3qDMnGl3Yq
v9qDcWoP2a7Flq7YCaG3+IiDSODdHSC3QsuNlynQE29ajBb/DRdFNyOstrPZg0RGrKBLDKEfO4Ok
gxfdsdjshmMUN9wYJIF/Osl/GhfEUSPvM3tsrqjPTHwchM/Cc1FyyA++3uN0le8Sfj03ODpw5swM
8spFRFM07WeDQ/NV8TG4X9ekeG05L1k1YuFQC95xRhlBN2FQENoE9VDLjE7Vl37ST5wgwgeCECF4
7yl9bIdQlC6NMa2nn0e3Gv4D89p7btK+29HLSUMcxewSMRiWYxDMyHA2LSNbYeZWHB4b7a7dhb5Q
cNGv/rfgOsu0wOJAFWxnwXEUXFghFihJmhMZcGJXTTBMIZHZEfFW6AtJQIJVBdn+vr7fAZTAfhgl
Cc4BxhhN0HDap+NX4VOJAmT3OEECZlfYHk172UMJSge+QIRX+EBA/a38SfIdeQDUAh8vowFX3Pqb
l3osMafPsZQUQ78MhsaPNu9Cm0oOu7J05FK/TvJqLjiexQL2NRSTB162J7mGnUDdaiA5vK5LuKwR
sX4t9+MzFkiKjhmI0PKLfqnqrXpRLyTFylc4utMZCf3+K9DBWkbgLCjE/7yQhGGd6LEiyMhYvP5p
BXlZYfXCNULKWbnmdkAfKnyjRDCbMRGhaC/B4f1zK4YSSkNIpc2CIm5jKdPSpbD8Xy45ARiPgSPL
O+EmX0x6sWLG9QFXmcllno8bUjJhlyCiNOFcU4+bf9r2WcoAoyPH7AETJ169KA/S1UWe1Qt11tAA
CrhohCa2QI9DYTTBeoBHDmwCi2BnSFLR6wTG5WmzftEvUkjdeLAlmcPJlgf1ud+Ib6u9J6Mrze0p
PcFMzn86MbB2xGQBO871jG76t/qtKQZaa0Al/d3jJUt1uGwur4l0bAcOVBJa019lr/Ad4F5ggLjt
/9SXMhWd3jlmXEYRYFoPqK+dV+IUezAnNSVLhittm0OJ9l471E2b1E3QqxrjJPU/G+RUkxYK4aR9
ueFiNI8Hc/U50Tov3uQH/iovwM+ygr4HX4//yH+KrtagnfKoufo675YV6kwbh1tkVY56v9Zkm5g0
nJBZ2BpPUGU+qSXvuOGKlS2i3srHFfIhmNYfC9s+6MXcNqZOpf3c6F5SOfHrkux48LHye0R2Ejo8
ci8O4pYoCfc9cjt1l5TrR8BtOhu/yTnZSdQ4RJt12KeJD6yxE2j4gK2bAYUaBXsHk8Z98oiD8EDF
QwaSY8I9CjAwMPFGYFLZH6Ew0SV8oJe98NKPF9jbgvC9J2L3rE/9JD3oaxyYS56IecSMHrgKWI17
50GMCxcg3dmNyMRdtIOswCUHDH96UroYooWYD7Y5pHZxPm84oZf9Wl7npccAMr1jmW/ra+HDjMmQ
K1Orj2bv1XMKnEDUHU8Wq7E5pJgJch2Ml/shfIikdQwUwUhaS8ea7Nh/6E7sbrQVdgwMOMk7g2qE
CorvqWCEpcuXG/UTULrrQSzhmBKbBn6tUqiGk1a2RxsFh4S6Oe9E7BZ1A9UjZ0vy/bHio8LFPJbf
occ9o6O5CKzkOakIf3hcXlA8SGU4JtQqzIQgW1zZUizmDoNVfHWYJJTfb3Y8hnRQY3BeBVWfVosG
d+xpuW0QNvtVARLwCj2Z+Bdhu5dRmedLBUg2yBb8u4SNGLs8feO8wF59NVhUkx4hhtBhN9Poiwq9
LYMC1BluubLE4UCHiyjP3qldd99PYHHGHg+nNJeQY5ctYPnuA9//bem3MnYHFJEM6PhcDS8P3Sle
bo+bcRzAq+XzqVsxUhOvT70RThN1EAEFJKC+54jhAKx6qhlGMsa2On1o4ek08HJn5UGb5G3FgRiB
tESIEkbTOMmXBu+J2XKDkSIu0rvej0y8qaFPsqxe/BHzNRIRKQJBhBihvCh93KFpfSAw/4Sp28KW
hNSaTbGnpmgOnSE6BcgT9a26Fbc4KGqrvKQXg1lXaGVbZogphALMaDF/aS2ITMqxHC2YQjpKUGw1
vPCY8i4/cD8lux+CW2J3L43hDyheAqEstiNpapCew5PDlLpldlh/F9+clZDiBrmd3VW40Xf5J8QK
u7azL+Hl0s/+9k7GeEAYTj/LFjlGt6Gjho50SoCfcHl578pVuTIQ+myiQAdCxVzphTFBZtjXy5ty
UlJsrfB0drbQq/CxyNwuXCoLfff+u1fX3FchHlSEwHQT5Uh0TGuVmftZZ2cK99EXCkSQ8RSuEEcZ
LJ0vGbSYHxPIV1+pKwalPWOAet0uMXcUPzSe/1ysz9Pt6kUfTkzKQpT46jRO3M+l7H0Ji7d2/Fp2
NCCMZc79jTKW8xEwJ8ViihNEOFGBE2BEJawOhX4QeGjboyrcsYbFUYeV2f/NEpGy4IgmTAFAXL+E
b1v78zjgKABgQBUCfs0kXtpJu9FZZ3UdeYMxXlgiKFrFC8Nk3iIcU4Sbpbm8rh+baBNTML02+eq9
y3DQ4ZKyaQgdVbGIV+FKmFjFxMifBCam4JMmjDOElZjhijj6CoKIoIjk/lOMrXepK+xxxXA/ngjq
mbDXjffVsfgWD86x+uP9GAuWRWrjZhFiS/IkJIlRuveGPqcFhSd8qTlcti8vW8KQASiP3TuKp2FJ
CA55udgOoJav7bdiiXLuTaZBs8iQJizCk8BuGLkCn76BSSkgwyVjWZpiGuPgCZShzio4tMJ7U6J2
zA4C4Xs7/13RFOuEfwHYQ4Clyi4RV+NvAdA7Coq1wM6BhkBCIoRVe4iZwpxx9E28suCoAdgvWahA
GW/3SrBXeFC2wltecMEYjv9VL89gRD3Kx05pnYx7LrnMNDYJ1nbPGX03QFGtQm6xTJzbvIRRX4r9
AMat89ERPQ1QajEdgIYEmmaPMGKHgMa/ykg5EKZNK2qZAGxLQThB/rxC/fivAJZnYowlxldEPrHQ
pGW4QoMDKF74HFz45NM6TnNPfHXAnoqStt0Vm9GsvAk97SP4l5JJgXq4wr7G0FM/XX0gN95Jv8vB
Mt6s4ZKTOppGUxKbqcIELCMAmg92GrwEQH8gijJhXZMTPMxpjj8EsoiFMGHLd2B4s6c7Or7mP9oS
RhuKcOoWi8mW/j3cm56BuiuI1oPYkWpPZ3TndGdtlpIhfVDjtUh79j6EHinA0szZPTzLds/YSVu8
d64IKLVx0fqRulXOOqOEmQlbuCVfHODgZD4nGO4D1NzkDS8xPFflRe43LX0ywr4m+GSBTM7b5yC/
FwoqJ0X2QoLNcvMsy24cLTnL886WWnfE7x3NvFwyM0MhQxnlF7sVrfzTSqbt8dmyJ23FIYoX3oNy
8zlR6TSYqvbCl1jjK+Y2JmCqttWHn4F8R24FMeOKcFJfVki4mckq+wzK3f0BkDPrcA4r2LY1Rmem
l5POUNl57cTv5eu9MFOE7IECE6WYSjgnqcHorGwwIgqzJTnjUbu/JseGxeJS7iS3Tzc1T0UOpWeD
gFLeaXacek3EY9CbWLGYKuZ+7FAVw90HMRhWfyqNsXnSUGkQEQM3WWGWQeUr/gZ/VtmtE5+F+YZ9
uSuM6eAQnk3qQJwTJbp6Mp7eNB7SUvVkOlewxIZVworkIeNs6twQpsdPOLv+YjWp3zoe0tLDm7nE
kf9ll0jwF13l5WNih+WRm5pBjA2QvPhARWRd44q568evQytNankulesID1BEeATyGl7aC/RW/Qb2
X4NiDw/Sd4GfzId52eDWIDs27FZnMo/pu3VdqsA4KadiiHPTlXEPleu9prwzxzE2Qhu18gr8QFXr
DZgyKa7LKNrU7VZ9b/TiZ5StTHlHDCMH+CN023TKvNLUnBHj7YejJg4LQ7A85/xzNDgr22O7znhW
TbwuKQ5Ddcw661DyjGv2cvR312kPBV8KgPSu497wwt4h5IvQC1gcQZN9PZqAf3n6JQt+ZDMLfaMt
2uuexNwjW6jfCTnZn+agSMGVUu2BTX7D7IQNlgofIlQTmJh9wq/j5eDX7bPHZBAB2g63xcdKNy+K
8mMBiWx4aYdYHWQwa3u2u9oZLHVkIjyJoA0boBHT/QA1r15zLbUL4EeI9GeM5ACGIMkeRgj8VTv7
IHw/DH66n+tmcKFqyrXgXThG7hvoyXWkCtbrTNWSbjibP6Io7s7VnonYoc1x8++mErR8A0bcIOE9
hHdAGU2xH08HlXU+bZHADLYRto7YldyHZUBgJlzgH0RjYFIeMoWuGGN6R6BHH5jz4RI0DEouJRPT
p9pOREgAF0vxWATFSYcpiUvJ6UqKFv/zSd5bo/sVEcG8DgbCmpATbSr5lGo5lDA4RcwEIKtXbr/+
GW6l38eQmfnfetqWykRtnPQrokvxjYQOZzrEPg5u35BB7iFuvx4vT+m2UioG3YCRitNWnqJYneJI
1Dh4xBDuCb5IKuiDcRMn7huZUenQu2F6UfJjqnCtGAKGdvNaPnT3w0yMWwIoT2z90MnQzBFlx5w8
9CLW1GjCOhkwSwXBV/YqmawoINgx449XDx1oUjp9lyvjhTdIbRbPR3w5l99WJ3YCRnw6hxCtK8f7
ut+1MeWfzan1BqfTJykD9mQ9/MxzuJW8CYpwDPQ4PiXie+IFaSNPO4PaVNloV3JppzAu0gntk4kh
gnu5VR3tMHzYpeZn+xamK2U65bwVUVaNxjQybJ7JypRsujFjaKmYLBMWuG4W9Xz4i5gtYhOmX5m/
qVWflqKxfdgqdpJLqZjkKrScdD562sVeD7JiRsOX97+RsQppA5i0IwpgEjzhJ6VhrhcVeoxmoQ73
vBLPSwxrN/akepo+nPiHelQGSsSQ1KvgD3ycbwYmN/74iZwrpXTBERKgNukwbpKCduijq+HIkUaw
0ZyUTM8qeFLYv10RKiLYR6bmSa3TJm5EpegNiP4ggEcfLSI0KolrkMkOkpBPFDBt0xuYHvxu4FHg
JlsbBbo6vcbe6JDLgfbcl4NlyY5uh+pZwmo1dZv2+Kp1R4IzXM3KCLtBcx7fJcmus21McBslO3uh
8CMQEWCYpwN64qkjgE5IfbjWCo4+FRZfFpEd8BrJQxPkF2khPCtJ4myDpIHkaSBgsqA0kp4F4KpM
r4XfvpfmqqBZSeJV1DvwROPfIbcG7SNKMQTuSIhrX0eO93bLvxkCM4bvXhfyo2hPB/5aU27tuxvQ
92r0fWUpNt6nWclIE86jEzPk5RUabDEJR5x9+HIlybIzVjKnAyoWJlSwxIRbWX5+dg53DdvIL+Gq
9w1hYoPhw66YdiJsGhSZdm+0lZavBVpmmo8MfxuiPFbKzViVYw4OziGFBxL0DsQDVVHpvSjvZCdm
mgDufx9x31Ci4CmpULXKD/f9cD8qYyBHjx04YXFro+owoQA9glpi6jKTh1u1Xfea3RWurtntk86H
+aKjtrvPc/ruJtnTphnLIIuiyv9jrj4aL23tBp+jzs8vfcvZ611l9FRe29oxNka5R4pviUcghdRv
nviaPv8gB2KdXNdVuxoRmPDAMxcjnNz59L4NI04mDuu1KxNXhaUC0O5Ciw/x0AsDMoqrxm956iWn
xBuEXBeCjgtvgCX9ZxlSVCfsC9L5nX6XyarmfaJEozktn9OQvqiaPpJ5+F6q102dTXqYdumGNLT3
+Wq/ymmmLls8fB2dByNhS8J3jvG3icXYZ/WBsOimNyove4jydZ59j1IbJvK2hnFv4yhd29J0sMY3
4NTh6oeZRU+hz4gbTJElhT+Ex5Tg5Q3qmfZyKh4HZKVvD6s+TEKTM0QMLugtM+33B/n56KdZDzlF
xiOPhWSbF0DcM/hFzR5aOewTMcU5KMoST0eYcMKdRuC1GWQcAjcxwXnSJVwnnYtFt4TS/AOJAArG
TL9h/MPS0KwPs3iF/QLgSsbbDaUVZfV1afjqafAMstSvD9fnOMTShwomX7ySCbCqqLVq/6VMRozq
dOdNPCU8i2za5KvuveGpVWbXfv6pJh8sTLA4Gg9eU54tYzCB/gAr6dBkB4mIM+30+SFbpANVvuBS
I0nOYGPsVXL/pi8yVRCBRCsYgB8m+31II2wP2hlMb+mmCiNILk3mpFKQYYnytvrsCwpyH69gTtey
a/YnCUHY7wsmI1NZ3dJjty63r3oFtdhSzzoWYFg7LIrEUZfFNDkN2CK9DIII25wwgU+Y0IKcYwSR
0R9wb58L81T19hPU56/UG7ScdKLxN08Nbejp+ZUyVDcBmCqLIer+Tdc2RUYHR8ppddD0f86D8FGF
v0C+kr4t8KEP80rVAxBH89YdlX7JbcqGa8zE4VzMKPJz2FC8D+lHIGDsGaOpcgDYmvSeiNXl4jNu
xo7agpDSn+jYuTJZoJMpsKpcdXxdpP6anyC7Y3kOm+yXwryjL5wbcGJONTJljWmsY/rp3LzJtyi0
EQnKppgVsxbUGcePxrPXMgYYyVa3V6dMzpnyDce9sDu/dwBuG8IeQWFWshMBAGc8jUiA9UkVG9zh
BfIJrNp+HpcQXfmv7DRzmAOQDiKnAOWgvbLT1UhyKjaEr+RmQIygvjpkE3Soucuhr36/OM3fN+1A
Zz1MHYDlZj94WhrqVI4IzIZOESPqXT4GaiVeCAR5yd1eRpvqQqu3NzdMFhjRhzsNusvIGc5rXucy
AjBIcNHMjnhu2uEve+wQ1o2IBCAF9ptNwcMw/gbC9gAu0V3prC1M1rGlwkyld6EI75C4QVTBEzNy
tUucsI6DVLWLJ3KNRWn6w/u7GgMSfgymhlrqAxMoIBILxu84QJHh7iQR/7vPjgWhntKhfdVPtOGq
6c+NO015T3/82gA3TgwJD9JPNWaAYwi2Iwc0+AqbRDdvcdpiPGy6LX8/9fvQeVReb/iDLjBQjGG9
zuGhbnVncAl3WN3oI1fJp1U9C3efofvkEUeNrm2exYp3+qoONW0eO9Jw/YJi0/jaoQR2NXCCghPt
9N+GtImZ1V8K9ncUtNpxsH+rZHKrTNRD+Lr52lwlHAM8OwKoeyzVMYwEm/P0uWEVD0Y8ejA/YElB
ID3qq3KI5BHi4hyWJktSC6gvqxks7njTbKvjk0084AxSCgY/MKy0zWDzoQ07dwF7f6hbEiPxDzIH
2NAyclD3CvcFcODHAMZP3eHVjyo/ITRnSGjRtOaQy2ZYs2qFP6BbUNyOR36LImFDZBjJhh1sUmgn
2/dEp+anI77rc2Mb4gPp044JYXjrMZIu7y/FQqf6Cv3BcDaoJxVkNiDPnzCcR3TN0Vg0ABUJZZaR
esOR/RlA3qAWAZ6Xp2HuUsh1tlkc3vCC6bijLx3+F+KkcvFJt5q07ODf3D9f+ea1IlkdBt3H7nbF
qg4RnT2aSf9ilIl+R3v46Fax+ZH9TrVDZnzIQOHX0/ub8RF6rBQxGInsF31t6cCwZQ6LsxnqEKS1
dru+8mfdLxeEkF7RsCUYyZV32hv9QhvI0eAmiKUOTEXuMXnbiET1yImHZtBotzaewmqbMPKGDSdh
29qA5UlBgguySkYEJxGL/M9Tf7BmUyKGh7wWKeiX6jZzJa+Z8Dum9c879DrN4YnstyMYWi9eVeS9
yStAlt1oLAy2XkdlIf4krGWNjQFryamJeb2NkJqYO6NArGc6Ue7Ej/ugm9GIXQ2vwznfAmjECGND
0FYTUAGWYSA1421tWG0YpPP6GK6nL9RA+nlwycDJj+oZnVH4K1QK0Uw6QPjf4XiSLzAIF8ngFQZ7
JiVCFa8HnJTnNlqp9LvfIVz/3Gq+YdJ/MppjsSzr7QNXgenjadffTCw/NJ8dNlaCESdBwaMFq0+d
5dQYPj/JUg83wiqCuHmgC91hwDVL7ngHnKMHBGO3CIMG1x5sAp7zgpl6NWN2xbkE8jS8oVdH2j4k
Txd7GlKCYsY5zuNXpPF2KMN79634LK3mb5ij9vMclv2X2fC/Ep+A+afrT3uQ7z3bwEKpKakYHHtl
5aEjoquT7s3VejLMFZxlVGpeMYS8OY4zEYKqQdpgnD6kvbNjQCRzLI28ane1wocls2XBU+HvGLDI
LTjTCYngbHoHvtjNygN/IYML3Vmfr46W85Szi5yfHL4ng4uOBUHkRPgB03T6LQQUk8Peqna8JqTT
8oDuQ5Vc6OLhxrzzP/7ApHOqj98r8/pmXP1qG1+SfRez03Q5zdklVjfJ6XHnEKOuw/eI+dnLv+Li
7Ge4K2XkClEHk+hHrM1YW2RXB3VhRdQhE2jvfUHeyeDrs8j3Bp6rML5QqclQ3FzKV4VSGI7/Jl+j
TR+1zoiO2AAfRWZo2iD5ETcb7au6//j5r9aDwVs6da/Iv8R05qTMoMShKeD6sVN/9Zd6W66Rw0O4
eRt2eRgwr9wrIprurp0YZOYLxWtYJxB/hKkjzoqTxYJr5A5P4UKfX3GbyCdX+BbI088iRVKEgEPZ
29RENJLp5Zd7NBpCK5Vuupn8xd4Saa7pa8Rzh1MxZWCvLaaPnze1RmEZkj3Y0TwpsMOhcLOpO9xA
/UCzn4wzbziwKKab8phoq568S3qCJd+dfpzrkdEMEMrIpy9EoImzKD54gl1v1czSzsrlwU5DP8vE
s3Lz0FXu0LUGvC7Rd5EzBL4DUS8ZsuRU9fbwt97EJxrs8Ef7wq6DswSuZb3IVxSxg0NniP9kIB1U
fLI7unt94EC91FRVXn6jfix3D4j5AfXKayFzfvZWdyFlgdIXk71yKZpk2XnfnqWdRyI8ATJBUHxR
2MG/ECUYjlIFKAhMVUp8QWN1372XkNHcOgQvrFtsAtNzLr72YOXj6XjPWQNQpJ9MweZ0GBFmhhBs
6vEbTj69CuOG0Na33Vq/UbdSTiSCRAykOmJb3qGC2ZPhoduoGZfdSND3FADLIQFRgNhOEShWMx6Q
hQn94mndTLwZ4wkYgw9zP/XbfXOEheG9lsOjiHPkDA1SjMTJvnY79r0meBDFAv3OCvNZ8vwJ2zVo
7XDkS+N4j7jWj+i10HHyzWilnxZ9XOjiACm0mGywCicl93bfDQNUzA0av9LnnkP3SPzhMWYGxdns
VooLGw1FaPo9/Cw+uA1eiJVUEGcoCi7wyQSVBv1bzz6AhclnWSA30DP7IGsLVBvqHnRB3r8vD6xS
yEFUhFz8V/wpnpgUDdCfmQ4ylfmhFRS51yIU+/U8fy51svwkrpaP09w2cToT6kheOvcjZM5QCPkQ
fuUiE+mfZXp0xImcCdIVJ0uDa3LIXNpRR/KEWxAEyr/ssX+X62oLgrUQMvFQk2j5+PNlz21h18Ad
+NOQMiWGbUA3M8FCyBH5pn8fk/eFnYL3jSDLPD9zNyysmBElenNhoh55wgSz9Du83iOEt+IOAEnw
IdTSYhYl0l6/+k+MT4HIHcV62sM1jKBjcCEgLwQMwi5OeOKOhdGv0CqIM+PqbDYmao33n+eMYCQu
UHim7n8eRxO2g1B4weLYfxVCyn3rT0pkv1+TxSS0AhFvY54l5mjiLSHT5i2usdSEvxO69BrL9xz9
GZOAZerfsfV31kHH3QfwRwP8WkYeBhR2h1Xo7XYQbDnBGRJ255ov/B+Fr2Aj3JSX3zgfrlOc74RG
wotgwCBCQL65jA3sfRFH+BANEEfsqv2fFZ6DJbhwR+yt8aAtPZUy5bng2qKoWVMEukLYm21hi3JZ
/33sJ8JO/23jSEm5KBLt/8keReo0ldPwVPBQOeIsFqmZJkG5zZ97gdDxi009CYQfrOBBwuPkZ1x0
O3bgtbQK0bZj2PvCZmmVNuNkUjGkQ8+X2Sr6WnWsxmLnR/3OT4Ld7aJ0rvsh/kJLGODyWDtIbxdk
5zHN4y+GURTkQxwAX/ZIXl1pw0yf2ltl7oQ5DT+UaashfHHGEyYsLMG5PxzWjSU+66MwKuU+HqaX
k+AiZdb8eyciba5Y+EGmsGmqHgIiEDZ2L+t0UvG/grnVWPX04TCitm/iJYVb9nuGv7WwuC7wtlvS
UU1f1uXyx4AWETXLi7CvFfIR3VPg9ECEh6shtCM19wn5Bx+Ryyq0ki3+lTAb0f248VaYWqLzFNoY
ViUHyh8PD/HLFiTKYYJoHCACY5pTLEyPsxIEY0pPGF+teuT1P6RinBlwvx+2o2+LQ/8DuwExxHDd
3DUkDOEpXWJRA+jLKxiwt64TdnPwtQHgwbn4zCCdND2EdxaZnDsyHbniarqLziSk+YBIM0fYNvyh
Kqkip8Eg0G8ih5Ox2456RPaDUw51mhBuA/kl7e/t3TkVS+MIj3HXym4C7lm4YKDAd4yBhnaGhuUy
dAGaNH9Q43fmRmsd2JfiMGLPo41bjDx59xnnMqyWqFlK34j8DYY4GfMUBK5TnIyggI4m5oagrhjr
LvjxkEZVfEAy2HwO0rUHLj7LeAkJG8BbRyHPrNKBOyM/ZiHkUI/2v4GZcXBex6trLNh3JEAIUOMz
OkrzpjYELchYGSK7mYUnEHBVsGuwqa7Fs8i7pnYms47PG/O0mq6TN42ZT8Kevw0lp/vtFnyB4xc7
5MIWrH+TufGSkldQLMhfWUv6WIIbQwO37u4s6u6C79AbcTswvG49qyWgKqOkaI1hVHkefrWQJu1X
UF+YTDNLznCG88MToMYOHyUg9gr9E7h+6sEI02zoZjrXI8f3MtlhRDUxrXQnnCz/+a0OiSQQrq6C
447dnf2+GfCM0C1t29Qqt0VrwSkCvC324cDRP4v3lnXYPdlx5COE9ofNtzFhtrmYXDfHNIIehtUi
rU/MkgsxZoQUDAq7YogrRw7NMq7XD6YJ08T0rNcvRp76FIwCtKcCLMC1grCZWggEIRc9XGHVpEyu
bvxr/qnhITe+0T0V235V5z4kkurlak+RuUICuadMQJ/YBKR8KVfjcnhvKINdQulo5Vt4DuwacH+B
FVq6mA2w1XAAiue8NhA4YDUP0ikgMMwNfnsGfUk/B7D1qSfDcJ0y4+E223nlY9jdzBPG+k8/gUXc
HrvMlneQMfoKu71wpS+zAEytDjAWYVRiIwbiQZy1576xtNIumMJA1SlPvJOQapYcTgHrVIdRFRgT
8kgxOmR0u8RMcFx6yhofaQ6Db43iZwuanCMLZmRsZxKVNbillZZOSpc9CMAeR9EmAhz5gqfSNXu0
Lvx0KAN40oxUUHRMWLpJoOC7V9uvr+dBwgDqCc+RGiVzc8pGrgO7AWwOJs6ovx5L1KFXihripQ4a
Ays0eNNXCMsU8csTMDPnWbDzgftG788TDRUcGIHIC9DJlTpOwYdJ/ujsZmT1+bruAqbnjTxJHkwY
Jg/K2RPJNbAdMdaD6tnuq25acuS/LMg52XIbrrFMGJ3VkU32HRewItrgiZ2hltNnbXI9aI2xtr92
myHGJiMbzhhXGmqvLjtPZaJX7uAef+j9vccCm7Y3I/5uCibJ1RlMtL2MJ4S6eMmgdAE45B8Iixtm
H3BDWLkN0B2rsps3/mNjzBOwmvwWbYa4UXccRBMhH4QiB7jOCH/dh0jO0F34z/UTvV/qtNv3li+y
Y6AU4WlmXvf5ZoPixH7aLcMx1UYESsATtDousMZYxybFwpxyyiFAecOOvl7606fdshqMZl+OccBe
tIPFS/Hz3vu8vNFs4OqNJ+EOegFi+vDsLB8UW/vB4bVoyMkx7QhIiaE7pG6gyjB4gzKKGbalVtPS
8EbskDjG+NhQTnVUDejetzhCfOfggxCuaQfAItsb+xg+FuTP0aLwGFmjFbuh8py36DrG8chG3RTI
REWy/dmIxjF2XyswtlmC7rVgA3jv5B3XsytnuTNYC07VgfXOxjtct8/vnLjCVWX6kq/SRqiIP/oD
3R0xyyDBcAMbyvzQQach54tst1d4WLaPH+YuxZYziM/Rb1G68m98GTHB21yX7aGioRg4vekWV+wv
8nWzNBEvPcfqHU35uBorXspRb3/Z5t04RdI82w0cZVYvTQzcnnaZ2RouObAwZSS0xys31X5QwfIc
voVtQH9DxKiRW4jKXl4li6edwwLIEDbie9HZFWp3uMahq7H8qMoWgx0zcqhpAmXx0W//ppfBt9Y7
zTf+Yl6xpBiqb8XqD8i65sv65ZmF3WCzv06e8B3u8d5A2UuttGHYAQjDRrinNqBu8SAhvqDFbrGn
QbqGzwzSaDJ5mOCOIQiCZ1747XO4Bsx7YLGS3PbYPcdvJPixHR/LIzQFmY0KDoIKgSHAPQIBf8m9
ezBmH2C6FgdxP5Z+VT+dKgwMSI7ioO/vhveZAzxqOogg9LC+IdMp4seYMl4goUuzDcNj8DA44lA/
pQHYR957/T+azms5cTUIwk9EFTncKiMBIgrBDUUwQeQMevrztdizrHdtTJL0h5menu6kXyAvaQLQ
OKhxUPBYIUxLyZsJkeOFLiQGL3sPLNOHG1mEO7amUJ5j3+qhhwy3CbHz9of0OdlMXiIHHaCMgsL7
s+Wlf/MPBxduZH4JpSf4Tgp0cHy71xjnCkR76ddezpY5/E0pQgWbPyQwWAFudMc86XZhPz+7996j
S+2Xj7Wl2+fQ5oRRNS81rGWZjsJ+OjMhjp0QE/tgmNb5IliaC3jA8eWlx+bmZdclwOG+Ei89UEaJ
L7fV7tDaV6Liwy6ZDMsEmyykpt9h6TlluIIJAel0/OOqmGNPtK9sZNVwN3NuPUa3Weg9Aj6TCwVn
b7+6FczXLqr5PtssTlR1zLSze5rLV1A7NdE1b19HiAyy0mxRL8HfEFFAorwPZdyz/050iU8UgDnb
pNsMCGgaj535nBmf+WXjNNYUj1gcqZ7uTLQC7q39ywRimgV8OKOGsgn9+SWflX9Xsd9pp/umDc65
ty7GeWvXatZmtVk9CbrL9mB7jc5UFlrJvgn6eum/Q+onQNdwhNb5ZaX3gUcmBLtxDlIkx9IOlIrz
w2uUUNa7MZlKbp6dpw7DxblqezU3F+98sY64xbBBcCAPcEzyfiM/rhO0u4X2ySfFMlH5w6SQXZnv
jzBe6Nn3qt4WhQ7RgnbDX5/YK/rYoHi01LIEvOb35iy+N4UB6XZjPcgPsQdB85IfSPuUW0qP60ba
pwxWOlwXTL309Q1AE6i40XmRQQU1C8Eh+T0oS65ZdVNNG183hRBVtWmhsmst3UsZGscGPUrZhBJk
6UgdKLCgJiyBICp1zwUSJZakl/QWys9QI/TzxoEvPoyrfP0oTSqrqOIAqajulzac5E7PFobH6lFL
zV+CJoE5ySfCYwN6pE7X1T36OfHQIuWof0cPhuhfOp+o5tfQbmJLVPanF6pzvfRigJP+0xpPgFdp
qSu2tgHZcMlEAmUEo5KbjCmEAKinu24XurQ2N8GpsStjreHQMy/Y4IuhF51ebonFqpXuHXaDz8au
c6dxW4LKhOi9HJcH2P6kF3lPX3UHWUaAkQsKzg93CwLHQg/rlHo74IoecUS90zu/O3oc2Q/yjos8
Us+rClIa4OKlVZ1Z+7K29RGhPu3aBE35zuiIUDEEJyoiKBmT8VG8yISdZrgzO8DUnw+oEVCAu1lK
7ekkmTqnDuNkVBhJwOtGEyELunMflKjI6hlS4UR2EukIsGXKNaQpwytaNp/O2fogSUmg1Uqow5wt
PoBUxDH1WK2kMc+mTL6v5vtNR6YjFNNpiCN0RUPg08G91i2tqiPa5recT+ARsIK3uf24lNzkP0fF
HqHW/vVio/TXJg+ks5ye5qCIHfaKkPPuPUrGbsHdsgzRFcEPBQQnMdckuOtVtMKUoIdgfxDVjDh1
0K49GxErE0FQ0ZZm088t40A/XgYr4E10pUNAfma0wmc9ey88sso+TCUHQozVhudu06x+x7D55bQL
mE6U2zJh2a/z7sUKCBfMKOdguwL1fuviq+hVLDzGMJgK5BW4GcuYUJWQQO7hCAlMI4B25xSXqHbg
AYkq4ZsSGSbdntXobvHqXj29O6975V/KTSa2hlhTb8YPhyI4VRUI0N0Dpoq57iZM2o2J7L1nHd3L
47PvngESg8F7/B7n0EIDGMRTg5ZjShVMKwiZXLNTT7NNoBPahtaohDjNO6wjqsJqwcLzQthQK0nB
BrZ2yk5q+yN/DuBM0MS/P8+crTfneeBgG3M/yVGsovPGqTvSVsu39MxvC0n4ubpMC4DjBXPXLTqd
kjmZS8p4MkbAuGZ2u/xvdSdsb7pdjIk0iL70pupd9X3OJSyBlqc3hzhrT1J7zswdCXebI3I3epi4
oyNexKEN/AGiKO3ZgsSHBe/gX9ytf2qfRrOOWcPXM0c/hVHufPs3bOvLXM0noOv0vL7FYkygKISs
wSt+xXS8u/THZyoOqbPrUAKwoJXQdJZS/k6tRTGCw0FnJ111ZTpH4bswauT3QxlXXdotyt7Jzj56
6YwIG4+GR7lVhibMjtV8PHBmgTOKWaNz7n9p+pKBvWzo8va9U4yK5qP5RdN59WiWYRmcJnfj1oWZ
ZoYLte79TOEazqtZmrmP1YU2bMrMpwnYEUYsq9OTLjnkN3BtnOw4yLr17Kdb97Aqz3eeZJnr0at5
5zhSJBRuw9laNnrqUoWKPb93ctinPZqCfcok2mUTq6WmGgW/HaAf6NxF+wFNRT6TCzXeo8eCdOvw
OP15hEFgNod77NtoeZPrHJTTxX36U0+QXlrBGO6y5xwIAbLO/uHWDMOhOvrpwwf98+mVQ0JFN4mo
0DTXvPIIbN7CYTiUcgrIjsVdw4X8GKQrIbOmxQIIq2iDYckfPcTFxn4ZIKR0tqDAXszyh4Beu49R
HoFjjbc043VfXeRL4J41mtunf1Vc4MyQxO7XZ/aZ2gwrOS29gBsYzxeSRWWA4Mx7nQISsPiyglT6
9QpgivoTIdKQlflwLZGsp+3yLiNhaNa7Ex0pULWi0iaoPpbfx/L4cO5HP0VYBTiMYc3b062IzDB0
LvptGzZS+V9OGwk62hZsLjE5Im/BAnqDnVQwznNaymjWIMklFazEh1UBVCZIJiTDOZ5CvHkwsWqn
Sap2bR4IHEgiFvADiP/RnqCtJDNp+YSviXxIN4hsKN10mRWsXvi992iiLMXFvE/CcqO/o+B/al6Z
U7MDHH250IAgx+TxgrwZ9zUnqdpjJ/qaKJfE9dwYpGG6pUjUKq4fRQtKDbEn7CLx11h8yXnMTT/F
+OXSVQsFAdtlcqhAgza2DfisSntPtNR+0X6DyVBkcEKD7ObXVEZoF4W483X3Yxpcm0D9RvFg3rdW
HnAAyfnka1eQyITNa9QXZDTkRI+GRXvc9DHar4qch3XJL1JNoInKyi8OSD4VnSeFrRZwQL7mTZLb
TU04tLa4ZQJFQvwBSRQx2+GvTFP16PXHLt/eDBEAIKahhdZJ1vRCvZ1ZrTnDQhSAmSLbspyHbAMh
dztvTBuj6gM++yBBBcrb72zErqvO19oPk4iGuvRGmmU0xDY+pQbL7/gBmR7uyjj/cshCEIdYSJV1
s0JGr/lqn27TBosObf79GnYrC8SseN0WGqF1gi7k8+Af4PK7c+4vG75r6WLDf0VUXBoPKiK/ae+b
kmbVgDFQtQBeAVIAmmGkDlIaZADnSLi+Vo5Pnkb5FgJ/tuopqPEalT6PoDnKRtrhRCXibtZGRMHK
bmhggV+0/KxLhB3xTTwSi+ptbVQePpeN9sP/dul9gHBAy/htvcHh5A0XFPatTUvYpVNJqTdadadU
9jcxhZMXrFWplH6mFKsvB38GmAPzpkycd3VQ1Do79LIBsL/HhZpdLLuYAt/HO5AIenUD6k+oVM86
1FsIRxGXs9brnJzH+JvIl+xi2Gw9Llk7KspyQahbslyhdxvRTv6lStw0UhJfuxzeY9RCaKNc5zEO
9uhIP61hbgN1OQXmDMqskxtG8JNaHm55c0PBk9V/cHfedZcjpR8OE+1hCppcoLu4DDroQjl4QqKb
3x/tqvMO92RJ7m1KoPiL/hQbHiGXUtQ4WtApjxevyB797H5BXBJoBBUr+XtwUjqV0ZONZO9RwE/p
6KGFtV9zc/62X7k72xt14BLK55sL8eClU6A5h3xyb1LeS/ykt0O4M5cQHZxGpTOVCbucNx85F2dp
4K7tx0TZLqVYx+Z9DdHgBbGzSn+JX/r7kAjBEqh7sAHqnzEJLQ21k0onfwG5M243BPNIpGCSxHkx
UehApfO02SDmhu3o7B/2rntdvZvwdRDLg0FKBbHRTWk+5+AIs3EGZvA2UWPaJvZpyf/VvH2lAcFI
Cs5szi/hY10xZrwM+N21YdF4BpiAWmhQwnmZyDWo15wZYA0md+jE0pbWOgYibf17mT0Bl/pRgPRY
0w/IOVQPsreCYxgDke4jvGXbSe/FRP+oqvWYHjCyTv+OCPM1+bCzkkfN6YO+bJ7YgnJ1CrKxCa9M
k6ewj4eb7oOvSkKo2xT2NEM6szHBVy5L8GCKJP6RjlMIOE+uOGBz+8vGexhB8UlA2ejgr8cQmgr2
a2duARtXOVcqdHZ9gxj+leTnDljGxRyeWMcabgFLjaqD6i9pIFJ6W49U9/WxYIHch7ud/UUI8JEP
r01qXiDwa9T9wKNmy3vr7UxMG8pB2YFiAAlDHQ/8guSGfb45QRoWFM9xOwOzQ6ilUhiOkuZkQgcA
N1pJDdvs+Ciy2HkHPwpkI+leHMszk6brDQ57TTvnEyzmLWqMLLj54W5Cv3Uyn0FkZKhezRoNsjFL
7b5L9s1/Q5bwBpLbbuIR2PG3QkSniqViVWWOujGH6SEw68y78aHNtyMlrVQtuZG8ZnKONb6HaL5q
YMG9bZNfI2DfRMEFHy9BSb96qwrEgDWuCmI5ip1nVcBRz0R4En3sn0620lpudrWTuLzg8E49mF5C
c7V1c45uN26lJhyffmOYZBrKKuzyGckgfQzCtoZENdFgJj9VnPptSgVSwTGGdyx/LvLZ73GlDD+R
6L+ZfP2Te2iDrF22fhGpP4YeBGpYhNX2hTbZDZ3jk40zQ0CojCo8Wab1cPchFXgplL9fXe4tQ8xF
RSfYCVx/H4aNLu0YCP8rST9kSTohIYm48n6dSX3BDz4O9s66uLjQaAJ5aaB/9wOq3PYW+e8H6SH5
pP1DDXSAFxPAY3HKHNC5IFlJEia3c6KXNO/GU2QkbHgB+O1O2y+rfZUh7yIcDlHVMojgQsI0gpSs
+AhflV7UMoaJsurDtIiiJJuMlXedKIrjnDFt7iTF21RoyLN5as2wgvZ0yM8UOPl56kwlxzVdUFkO
73oUUaFyPhU4Zc8ozzvdlJnCWMYOSAaD7DKIxHycOPJ6QXyDD3o24oWi2ak+BDpngDXGL77cGe2j
gfgF9kJxWx91epY/aP9j9Ic6Du7QAZWchvFq8bvf+1J25aBoWIw97CyDNj+1F1KoUmk2e5uIh/CJ
9xjiquj9/22omqrq3TwQORbEKHql1mFSXu8uQQpZ4La8fYLaEqkP9ERuNY8A7112aNZDXs9GBZg8
tNjJ0TELpwXuw6rcVxVfV3vrc7E+oy99HXyMZabi+qMErKEFrNar3mpFfZlh4a4P7fX6Yq7Xvd6q
F/WCvRH4A4Y1KX4Qvc0U23D4gSY9sZymT6y2yyMpcc2YYqn2M9KrcRl0qfFaHGIv1t/xfR2f8xw3
hgTol60f0Kk1mjonfS4o9+spmLJxikPu2RiMgMWiYE2LZEeLIiOL1yNZJ7VYUKXmN0TjPElkeL2v
LgjjbVE1cdBmyNCIBq9Hz7r+EzrhQvP3SEX8afT4tmGE5C94+UX/AxfykKSJu3f3Jf1FvNp5Y2S4
Wm0cuA0reDjk7xVOd8Xo9cAZYqmqqNZe9FVvR9GUnI2d9J/r352MBUit2RedAeLgH5lNuO9JsUdi
WfracDnQgiTIsKQkWYF4hRxmHaagDMQ/0J5rBCty3JMxxM/YrGwMSYY4QzbW1HI/zsYNgwhqiDyV
Nch+twUZI2eTeRKSQrl9l/Oq3y9+Z5aGBFvetKDjZHnSWVOWptsVKjA4LS9DkYi8TmV+MqrTeaIe
6oE30FgJVtHbv6KB9vRpjZCwhToTposa/b8Vp04y/Go14nPnNpQPn6YI/nugMkVWregZqTuXRJgs
GskbEx78uW4lqXNquJXPANIS0ephaz9Pf8+jfVxTgoQGkKC2xnJZQGsYFcRmvo+lO5jdrkMnQZnG
nfYMGwT01BGbS6Zs1g3nM7XvzZr2GzZMgCz4xwDkaoVJIHfXYZ9SsIWn+obfirVrdIwag49zjDgi
dBB/em+fJZqI2RKipSTv0tcuiJRKUAqLaOsGVFYE/xSa4D6wttFpnM1vTqXElITgSBe8Zgyvz1g6
c77SAWRbqkhanJ68jl6tsIK1mKGOMxseGa+WZx3rvl6ipO4WeXS0JG2lGy27hiSM4QnZ2qZ+mK0A
SllkaPazbSFyXLfPY/GfIOOBInFGoMomJqxsW8sCUj7rtZa2/x3TUGrBE7fcqdslDkEvt8IKF2Rt
yw4MDk0aWTiZDVo3KBvS4a+X3ropHOgKb3kO9IxyXxBxjeN+90rNz+T3U6GbaykmF273gwmffr0N
09S+MmzaUASr7dOy3LnkkPr1E1qt0d41GwMgzlKYrop5swInf8J1rXXRfCgmZsPbR8c5pnHHMRw6
+ql93tHnnGJ/qaUeuh3sF4JzA1jv0lQ7hlZrrc9Js0Lh9IdTUrHhHilYIkYIzEs3BStnpZtbCQaG
AMWKylrxO0tSmdb6gAqNA3LUo+EDui9GoRsrjpleQyTlMgEyeDnISXATrRCmwhldQRe9dnuLKthn
CQzoztrgTBCjRO7Rv9kmpJUp6kVU9D9Ql1hp6738NAtb6VVhaX7y9BctIREoFIwYO6HnjWb6FP3I
e7uUNxaH8LZVMtjYGM+/4xRWgloU0WPNjQ95qxCU8U8b0fwdNb4BAAUV8mr0gWS8viGTVPU/eDiC
GB39a2qcVq+Hl1ApvuERhyrEFY1eUOuo5Gh3/S23mu0NtmIJMB5Jo/hC5f7vl1HtqeygtLlctsan
9TZCNcBCsglmVWrWy3YDzCBE2a3ZXdJBczKPf9SdYZvs/UbBvCPhXvByY+yGx3SMO+/+0b5QuKMl
tKmSdoqERw4+bdlEC2CYrJ7zMw1jFmzMwsGhIeM4p6179sUJzn4TrMzosdp2IXny9x6dESeLEAFQ
280HQotL1xhqpXKB/ThSEbi0coNazkEBgn4b6J4b1o7O5uFsX6zv0tHChxiI++elre+FDsI7shGE
AczDrRdMTf/PfCFpEnLQYsxOjyDxzwQUIWy0G2AS4U25BNvBOnK5LFs4b7qNUZHuhBkVJ9ARm/oo
rcZ7t9B5eDWzQjME+HzOPJXY3cY4eV2eqJTuPRiXDHrnizIFagqwRJBJtbe1/gHfWxR7uOJf+7lu
hPevXac71rhGp1YFbhlqdtXZuHBtb4o+JN0Gn7hgleI7LUdpJw/iQ9d6srVAuu7rY4SICGDPEVrQ
PkWtlU4vfCBaj/gO5WiaIwMa1NspJKe8/yTX3IB7bwtWBKkD2sRgQ0JIbIbFT9GEk33VfcVpgpxu
3tVX/tsmmqFzrN4u+2Bt9a+BKAFiLOk5hAvxOBtoCaN9fsRClz072/OOLqOiADYKMso5LyMoIdvl
V7fun+vBsZ+3q4j/03qTDGl5O3eSYXk98yXsIrAW8Ja5+QtKiCdUH/i3aS5+UcXG0950a36xlaXw
aWsLkxWsVDjBsYj5jh1FHSeE037PYN80siczX7AEF4U4GSbDt50iIKZKyAdWJLxIhhar9xASx2fr
HtEZIUiToCCaPnRugl2U7FnDTFBBpfutZqdUSWg4XlHCf52dSmJDs6aQyBaWvuz8xebOYo39+LoQ
8atF3pwPvu7VSwezv1/JCk4mWxY3whqgOxk1z5CUW1fb1fbbrLch95i0xLr3tTRK0N5mlymxMWhN
BP9sUlh3s+dzP7GrlA4fWWmHBQ+QTgg5dWYOWoudSItaavWStcEukou3pha6Qz7KdzmgdcHrjYFm
26F1t+XcWTGiqGJFsVYX4M9hNpGQyd0gpocCaDmSHTSNZADD+MCBLQMgZ1Dx3q4F+vnHGJXGtrS2
f1/XK7SAToNm8/CyN78UEBhF+94bD/bxvlfr4K0xuMbj6uAYV1uIBSCTVRvl5sXVd1Lu4hSyyr/R
aSxPbovjqJ4Y6HRP36jzIN5uAYlDz2TEfsnLcfUxoKTTz3cE0hcS3y050+mlK4xaIaZiLkn+3w45
m72REJ3O4DihkM2sg444RVGnjDPYxciza2VavKUVgc2HagzlLrYhNglyyXGxZqRP69Uv2MfJyS5Q
hNNXwz9bd8AVfByKuA3UnSrEVwp2ea+gJm/dowz01jD1nEc/JTnfD277qN7PNTHVWT0mtLWe19tm
7UFQlFT6X3R5+WBP3GH3fMQiUPSdzZI6JPFMUFqdeWHGAAJWN7uMwPEqPcmxxtsNoOjuzs1y0Ihq
yGjDwX9AE0dw7VD0z3KXeMz3q1e/BuvAKVMjcR5ottBKRoaGIxBD6dh+7yb7Kuj07Nh+TJ/hzQUy
4fFIRBVG6BJAnry4lWaNfYFDOwNAsoBs3RointSOqHPhVRLvcS0BTuvfKI70d6iRO9siomqA0uDj
CNXTy0Wz1AH9tAeNMkiUAndznFULkogHYSRPEIySJw5NFkro1KoO+v+2zrUvQBhfYJdKr0YTiLSk
u7PJZ3Etk7Ld25tppdx8I4qRONU6ETXUDnRyjwgC0VaJSUv571bnB/Y6hy7H6+jYfqK5PEnR7onK
4a4FNxVFulPE+yBd4dyf8OX/6K+5RXTUXGlYpJBPoY4WpBduXduveV3tyOgBkSnXfx1IEPnGiLYQ
6UWs3xjaut8QRs+ZXeZ7tR6cMMl74I5J0RiJDBOJGJawmYlK1XVECEHHHyTkHaDB24UciMAC2lb7
AHUFbCcWOF3/OXQs1eiPb9i5Ra3h1YhB3Dzt3wwRdIDvsNE/7r29RU+/vRnlqCOT+PocFmRrVBwx
F/n4RRj3RV2C48FpVON071VR5UIEdO9dDw5+0PnVZsdnzmMcWdqax8mtfdrb1T4AZWGSXMUxqIIV
oG7WpRH9aRXT/q4S5sqg4O0Toq09GiJyJmZktJL4BYieA7qGAE2AJ9h1wWqCWf9TxofI5JfVShPe
Cm0wRaOIX1beLCGSEB0IxdulSpCjqR6pGO9+630hNlJ2yVnXFVh0wKuV/s4rNDKgEpfwT6JE+ern
WNdT+zx8oT46oTEZCBJBcixHsGsjjL0u3gHuDuXgOwDtplm+Qb88JN8MoxHuxGRsXoOrJ8bBlTRC
N/LRPpAgCf7VLoQ32luraM0q3tUiTSpg7heN1mqlIJ2uc/BCTNjAz3wo/tT3fwga+Zq3hsAP/qPi
KAsG5VKZT1Lb3UCk+FVgZfqSSr7t0qne8C5tYiHTgh+9idP2jXADWdoNbF36cG/O14VYDgoEbJDL
uhnW3nqF+cvaBP/zB/SjrIXADzwfhAEcfjASKkhvEYyPPDgYjIu9BeQ0+HpATrp3NDo6Hkg9cAOm
FQ6/GoxweTVHFdMfnEyvB7A2Mzqj+ehg86H5aSBUazdYk5LySSimG2tKw6Jx8JO1qligGgeypKAH
QsKGxIJLnEfmD1ajsI32+wwGmJacPKVY7fI7L2zA+WPU2PpfRbMfeFFjo9d2rwyXPwT7rqIGaqEq
yz5dlT4X5L5ULbMK5d0cKv8fHgF4BFcthgdrGO5JAvhZKNkCMGPRBnQKgCruABdoWbCNCjQJcSoK
F2cjwL06ji9gVIpPibt9ZTFZkDHzBZ9sCLqHifVXtYZgJ4pPpm2O7dZS6jNtQ+PXYU4xrP9Yx44O
R1rH2S91PpRxlMiAgGU4Cj6kxT2cDOFowHV8CIErMUE+lb2Q7J3jT3nBRkzjQIEoKDsh82f0IZw5
G+gU0EXAK+YC0KI6aSbBghKcIAoOJkjSkdBDGdeNJO1otOOCcyOoAvqZ7ilCCyocDnlNCXnR3aBj
FTaoG3RVm2P4XbYHT8qb70yMVRGIHq/4QqcI3gcfKiS+CN8YAunXVWIahSAfBxuRzsvKhSk5gOIy
RWbvLC5D+Mh92nCm0/htK8bXjbySGAaRI31g2rM66B8QFYnwsma03+nBAMgLIiT0CXRBG1dkg8AR
rvJGJijTE6CpB5K2N+hEzRAyPh3YY43EA3IKSWcQ1Ax4JgsihSGFbh0gJBQORR+AaB/5WQil/86C
zhrveADrVLzKuEFJ1uQi6aarSqTOCb6hNqDTrGCKh/9ArUh5qzJXJcA/DEu5uHJaNFEwVmer51i/
vu5bM2eBRwG8fo/QZSSaMw7NRrgdfghmqcZiBKGLVM9SXF0kDgs8kHfUD7qq9A2gGcZE71EG0hjX
VGAa7P0hzUAiMwxPlga60jCIuTztGikbJkR+Wfu58kydB+yswKAodVfYx0V+l78Tn7jAweR9ZgWp
SfaNjCQSOM5FlEbmuuooCcY67PrFlC+HXk5InaJTnaM3BC78ZhSHKqSFmsfDvrzIZk4HU8xaoQg2
/zV30ePmlUK+e8QoAOR2rcOT1iaC6TrWUvqigD1rq9mJX++iDTcBSrt1zgMcHbBgD662UFp1SG0W
OSc/ZWn31P78a4EGtwGKghef9a1dF8J2KpODW2uWuZK4Y6qPTI1tdJJp1Qsht5ha3FkH+dsZdSbz
SYfWZxuQ15X9PLzRP7ff7Z+McZ1QBXJNZz5H2oNSwsUYj6lpGhAg53MIg2LVSSoe5WYbSzDATbhU
AjgYPAwcsgmbsUAzocvEzjIA/on48xtkCviJfxkMUx62ooMAgOmO96p66MTTYsMATYUbaGtMcnI5
1UhOt4ixOOEapRETSDhLwHowbaNxDlb0NII5pafOiAPUcer3v3HIGGOJ0IJytn+ozG8c6zX03r9R
C+TV5JJmyY3eX59D3X6B9zXYQCAjypVUpSRhU95K7ZJKe0Ds9K8hftYdXhp1oO4nJEaP4igKfl2B
bIqSvqYqoi9dEVVItj16muFQUWuenHRaf3aTfuenrz9pyZkdaORg4N7e6QyYZ3o6G2ARqqfqLoMV
zV0snL+jEkClU6u8Sgs/rVpMK00J5V9a77RwpRaTTTWUKO/qefKo+K2GOtv6BfcQLeicU/Bl9ayC
WmvtnvJEcZfedHxoYVfOq8fQ49rRtdL3P7RDWJeGLi0XdJWJ5KfVoMCU11tThNEKRlq+oBiTrWMZ
2K7Prw3g5Wgy6tP8bnq1q61P6fAJStm2R1pOvy8VA1pmeCWth4uFtjQdNp1mzgubpcTR2meyyS6E
tHMytGIeO+xJlJhkwsTvdY6m01NzdkMJB/JHqxLno2ePQPUP4gnSjrjLdAo6iBvoiFEgSl7vMMqY
RUVKvfiSA2BSiiaTvo/hpP8GFUjgeuMwM3Q2vybyNgOtJawkNichWtWawKVBjxCEP6unUWHb6NUs
ygR6AvPoYYHuseBrhOlLK7QWGB2CCiJa6MEUOJukzNwtzhmHvxbiQAcVh8ieh6XL/zdtD7oOuWf2
gTS9qM8o0a8yTXrvHoWhJ+KpLCrgsz9F1nInnaiaSb5EZRPghuUGUJg2WS03ibsd1fuUGm1KqROK
kqw11ETD3eDUhtQqB2HqpbCHEWDVF10jRGqqD9aiq5KPr4XbowxWxq2ubO6Osq6ezFU7FmuvQ1W0
M4fc4mRrEXd2qg7828580qKabLMSaSIxsYwBVI1Wq/tHQ2O3ZSedWzQLmVNawkZzCK3EhNksa7Ve
Zou6tZt0au6ko8hzMOgFPZYvJJc4x0L2f/seqq4u1BOJAmkPX0ML6WlP02yCvWIzt3tMRE/6rzqv
ZBk9Ltu2GakixXBkWOnc00CUhSboxPFsVb+IApgC/CUCIzgTIiqoLzWoGrS5vgRQmsDUFPUq+B1p
Ay66LKxaLSMqdaykrKtvk2WXEaIBp8o1oQRf6+zvwQ16ehuNi39hgJZgnsVfFPAxYhT0zfK8ugZV
zG+r/dxQl1V7ijR0VS+o29dxZiFpFVQFPy9E5V5d6QBmwOqUaD8hIyA34Dz2VlTGjpQQ+LUAcbsC
RbWEfXC2utPvC7OQ56sCotWSE64yx7ZF/Ocx9r3BwD/QuqpDo2DOiNd4VzDIQsv7kQDBn83qDDw1
CETP2pgjb22tAlF4hav9jjiOekycXsR5ftsKuThwDpU//BcTTimqR7eF+i4Tk1O07+jJOusiOKZQ
GeleohSoIiJRCHE3VyIkOKcsRnGWpepuB7p+0ylozTDMm22F3kwwVqdF5hq6IZrJLr6WYUYCL8DF
1JIncIfQ7WPpXqX8qj7yNNWAp7/iI2sVD4UYqVUrW7i0nGcBk0YQjnL8y+WP6dbVye0RXfa0E7Do
ZNdGA+RpqlIZZ8sJZRNWU/YisxfzPG2KcRZ16SC0cvLa3EWfO9AfJ9GTZpm2Sox/gOPkz0W1NkQ8
WusvQ5c+Jh8MMdueFSZp6W+TS1BYny70UMWbWXKywT0vDOIgnrLk80xNA4Vu06xq2weaFR0UOE62
JwZ+LRa5Ed2ROvEFUixnmudwuYRcOlICjfUVlSzo3cUNCNOTcaX0beNo9N+9bAZoWOKcSYIZcPgs
laaV81TYv1hVO9q6TAAm0b9/7h7f9RK3F0Wr39jmPLJTg6syCYgpVDvT8J/Z2vYbFL1+FTT1NJDP
siy8DdiD1ITIIXU5+Ednf9VrWGuqwMpi9PF/gQvhu74FE3UqnF48UQ+ux8hkWmqaax3RqeT0DM/m
h1LJkG1Xq47WHAGtX8wONS8OpJcMbM05I/iF1lnGwxhSXgDmG36Uu5K2aVSS6mUFd0IBhhbDncHK
fdrts1XnF5OF0GE31IRVJtaI5YMwPqjR9Bm0IVeBv0GPaco4U2eHDjfhI/8bTHVXLE6YFzHb1s2K
Wfg0CMri5oahJk7cDhfMpXDKdqphVM9YplruxKJX6J69FAmknNKYIjr0pKnD/5VS/iHwOZ4RxFo8
ooVw5Lw5XVA7JxRg5gw5ZxBMGGT/8zvKLhWEeNNh9vMhshxS+btS8wKcChKLO3n2NI6v2kprhEm/
FEaXSNsvazofm6L2x+sPt1a//9fdme6yW9D0hMagXOBrajXow+PgLe5iffBhfplWHOu8MTVhqgx5
IRUlNiz58iA7svAXvMSqIN4tmQYcpt1W2WihZGMlBHmYO+9sroaNKRBPO+I8uTEAHdoxF48poneo
u7pMZPftflP8Cd3HRWf90Ds1l677x0RjDZrqmnPQAsZLnsr9Onmqb/wip42nwIKA7y83xofxhkBp
YYzPwu8Ct7OXE0VjMVzwDuTkZKncqfd2EZToY5lj6APopqhK457VmfVM5874e3j9PvD2yYLlI1oC
p5rlxoTRwBO5BqRtJs3NULbJ+0TXJsP/++v+6eMPxRMXx4CTntHDN3bmxqbTiOGZCfl7QahHk6RW
qFgdGuijoJFScLQvZEUDZhnTjKl5cLUdIECR7TUsAKsemk30QjDzmc44wv/rU7lYn5DJ+dtbFWpo
y2dlmZk9Vtl8h4BJwJE2G/3FR5gRlvKO/PA0WX5+7w3piOMeQiVH9WBB4ns2ussa0crfS9Prrz/U
yYqjgIbtdvaspxlDPCRBhF6gF2Ot1yiaxtOczna/21SNkJfdQQbB5pvTBZeFHP9qtHNM3LzNJFoc
vRDWvM4HsaOCEQEJyNw0hU5dWgpyFHRXmR8qUSpM/+01M5cplc0FzQQBAbqRcK0Aa8Zn9h2CD9I8
OiLbuv/3fM0CPismQGTCioo08b7kVw/nF8FWOBztYdTzsynDB+PSRGl8ZIpRFecyh5wIoR4qmlc1
i3UD8xDHCiuDdtUka+Agp2E8bTOhFRjXSaUJyLTC/8AinTIdSsMIRTLTS9BZxI9ajzY0Y0AUYhCH
Wir1C96G78RBWyz4hmxAJ0v4kJYDfcfDmU8M2XBa96nX8FDRzBioTgg0kVVxlRuVrCIWBVRiaZCu
b/1z+4KlVL98blW7l2+r3v2ghYjio7UN8wjYTerdu7NBUoGW6Xa1metUW9oxN3Z2dUuemDWqVf3f
5kC/o1mjt0I3YDfquWjh44JHBwYS91SPW5Rk6ZHW5zl1d96r0byiy4qKYB3O0axubup16rLzD93o
NNm+5kgHbjoJlNMnRGKGR9I8tW5POlre3/BZGG53tERbe1iY05JRtdFlu7OTPlGXh0oNx7XKteVO
eYu7H9Qi2vRoXWu9HSx40tvWAW+GQrP8guNMiFoj121SPAb7KIU0ejfYiG7olt28Pe2KIeSNGKeO
Ae0I8Dk2CLB87Ts6Bg1aMweV+N55rvFBpQ0FVoK36b1H91G9e23TgkLf4Qc91IpHamjmOrfFtV1A
lD3XmvXPwd3e+69Fwm6I8SpAeY7OhZOV6/MYj3rFdvAJwInImkpd6lUW5MnwMCpMSpPnotEsu4wE
arlP+l14cfcVbjxsveZUtzcRTgXD/TWo04sJ0xJq48tJ2UdGizcdlVQPjOLkiZJHOSx20atG5GSP
Z4+FMkWqXaduf9f5NaSC65xCM7oudDxEeyqCx/6Z25Xbu/PuJHHxD+/Bx1aGC9QTT4gwg2bTUV82
ziz9Z+fI+KY5d8GrLg6DAoaR5vlm0k2EiPAOyOJhPj/o0hsb9HfxP7cey02HRyE8/Yce0PyIAc7y
+baONBbg2bj/GCeAMpoWmE30+GOjg27pS0LYBdoj0QQhf4PdP3Nqo7szc0o439chSSMzwqCfQmp3
sEkzZ+AeWPSlnSI2ByinfXqo1JbGR9wlUdyQQWqBCptUBXIgQY8hGzp6b4T8+KvB+UNkHpZz87al
PRZzlWK0A0G/mhf8todoK7pl1CLwpJByF4N/nZBbVFfJ8FM0Lkk/2eD9lexbNM0UKtLGhR8AYrE5
s6ahLw7HwSVnn+GWOy53CmdITJ/wEp+G1bnD21AFn+YKNJUcmuWIIdyisgmPBhufO3pMT3dbXhee
JhLL4Ibmrv+FEAwHhDp4vntp4BSADiv60kSboJ5Hd0+lzW+EuHDBUqhbSBgUqc81051RXadOjucn
zdLkZM6+iL5Fz0+LoZ+XhhpaFPucfWbeAA1v/eTiMXCQDN95UoqJ6d/hQ13qRmPxnJ66jcXj5TdK
XrUQ3MaNvIknLIR3Qohz/IAIaBe7VTSLruaZvnBvi5R5exYXt/Yt36T74L0s0MzQOscY/4FANawS
fSJAyol5wy4E88Hw7jRSFQCRS9/5W2c/pWiJGj/xye1iobbypMyG7QF6byd68lHEtuqw2hFfwOm0
FOyDo332b5NHiFyD81kdlrnxl7ay8vzaP7F97cyzf77/VbiIDe+TCxvxdw5/prq+dvIIkAfJzN0E
MD3vTJDjwUMM4gRBqBbU4VFiciAGzbfi7Lxtl2FRQqjPzuEcT6/Kl6CPJqRcyGr9hkuA1dRXBJfy
A7taImlAY+z6KnEZPov9+joP1EnqHjyYc78KcxV7kBnN3tTFl3e2MYiLtGeC+CDPkRIIHGHtXGhw
aFfiR/f6h7sJNnM71qhLeEJSomJTsy2O0BY5M8gpJOdsWEafp5vgnn54ygDsBp0v08OpWmfw4Dli
v8Qvt/AyqbErzsvIIPuUmo5EttHtKImUqgsXINwH4Mzrc+8Z5ZqIdPYawyN0FYYnCq8QQgrIe6O+
QkMb+lXz2fTaQ5fmTTs0tvJi/3LGKpg/Me3idHHynpBUU4MqbfofSWe2pCoSRdEvMoJ5eGUQBOdZ
Xwi1FEFRBBT063vl7ejoO5VlKZKZ5+yzh6WBpIhYVil8YD3celqQ/AaA65hnMj6evg7A7S9cQYg1
LHeGHOgwGpCrNNiKkxVdgO+rJ+2AKBlX5J7ffokm8h4VZpXxvRrwV1Xz29a7c6FfsxzdkxnWOBre
+1rpthQZD5GNpGKhdusbjO+Bsr+OXc3KqUZ2D8sHg8TK627YZx+xF4KSZlAiztVhdnioHu+sWsps
Wxs+9np23WEbdEFiVvNdDj+sTBmM5iTlkVtNl4jJIPvHwWQdvlC7WY8z/vj//Ac5eOo1UbMnjkMV
JBppNB5GwiiSK4FvLaGL6um3ELpfvrtwm410KSf1PD8VpKct+ND5vHqhzE2R7MoN7iTV7sq8G7Nq
n12cVWxv32y0Njs/DF2ygdGoUIRBojfdN0jPnoARzgONlCdkZp+A1OXMwfn/1/YfqFXmbYfPtANT
r1d6muXXI3SL1rSAFAsmQsf+r7zosYTf3msviVAAfizbt9Y6bK0cVW+cVQGnsOfgOIeJgCAEyy5a
S5hBU/NYlkJ0mhp9uQ47BjRMOXH91mn12rCKmIyPsQAZqv0fET5o+wI5Zom+3Rfuen+/UXbqdp+e
06yszZd3BcML1e8BRR+bpgZIiA+GEpCSklV4i3AEpZ/QJL9vR8nE6aTsROamtpRaiARYSLN5dRsc
Z1YaLl51YH8C7Gx+CrQk94kTIkTVQRrep7iNo598dh4m6WbR76EhmdpbfHBsGu0hi8mEWLxPOWEg
BGJp5PCl7Oe/fj4PqBTBk4RFzPIkMabC1I40OqbdV1+mmrRcbtLMiO3ax06/LbwndyP0gzuKG7HL
NKAxFDH5kJwvqhkYcEY9fCMG43oBGMLXgXfByZH9M906sOz1rX7St3zr+5KNOTpmKu7fyUUdkiK5
kOPPosGaep2Msz60XmLZs3G5rNG6rZSHB1eRrZ87hOqJi6vM3ixoCHH7FvvkTHYlIrRXCfDLpJi2
nBHrZHMPdLTYu6dMzFyy5ybXbeG8BNJduGhPk31yuB2aac4rhdfBqY+dFnyHUkgBa2Q0zED49EgI
ol/ECsAQ/isF7Anbux5rzB5zCtr0Ro9ajLgJM2yAiV2BgeHaR6PDc2NLIAVm1FC2KXE4iIHXYMUA
OL0vZAupWMZQzVphUTgCTyfFjSr/XESPiRrrsc1nrQQdfE3MaadvBmidI82L0s+fGKUwYQJDTNk7
vy4YPNdYObD6Um7W3FG566/oXa8n1grcyALFWurcd8aBCqmyWNZEVN5P5qa4+Tf3AwmMwknHGRdb
ZBFR1doupQO8QguSQ9HnNUARvcEn+3qp4ZkILmB5JX/5MRs+1uXhccC6pzqguFq8MKT5x5JpVyqx
WhVe2K2PwRlWK58qUDcsSbzvdBJkcy3EHJ2ZZw/ls4OXyRvr6cVvUC4y3kPq9Rzz5ddEIpT9QQ0s
Q1zooBgNQAWItLhOeAHWrtlwXmt/NV5kIBcEdL4CA+4zrmFkLsmsB7Y6D5WnkcNx7Rcg/61TvKEr
PXSUyf0OeEUOFA03/EH2DnREmhTKVMucFj0CKt2UtQjVjIDo55LE6GRbzfX1d0FwEnazwpK6Gptr
89w+nO+ymnWjcnY/F4sU1XDhrFovHaTD1zCJ5XUz/ozRpM1v02Kq9Z/LZIugTWEHZhJNsOSWLGrS
pKuDtn3Mn0uFYBnst+H3wBVOHPuCStAAWCj5Y7K9xt/Ba/AY18vP4blsWdFjq9/gG3CfWzhMggzG
WIQQ1IF1s9LHNWJYjSusb39+vewyWEJoKxGssbkvsVA5NIf7PN19B4+5pDj3+X1OogTG2QlmyOkf
TwkcH6lIQdcl/z/mvVHOK8xgGUKYoMpgFxBf1LZEiW7z8UtxNOjcY6Kx0b2h1J3fx2pQHsox3gaX
hhDk+1jaZsv7WkXlhfsZfKevR6bPSTsVioP5TEU0KIuk9XKaSVzDgWe2aO3gljDnQaaHWSe651PD
j2zVoUVckXwpllzLYopkeF5yDa1TAtv0YJzemCJ9+f6WN0E0BMcwP/RUA7ESg8yHtUfigOyM19n2
ySZ74ieazYqgCrF9x5yhVjB+eC+T2IboM+cTqMZYH7o7sJYaAAmT/9juE3BM5ULWwYouhPPgMbHH
ZXhdS6eSV0tsYl/Z9vaG7N3Xv+i9JVrqdcJSHbLZG80588YdRDhqz1gdfUvRSbSoBHTK2GykMIds
xa3dwfWkQ7bRifMnlWgHkkEoE5wUI0SYaEN1fDu3cDApmBmTyq6Bj9sfnbWm44QvHmuOTwSjhvmE
J0jP6YpNIcWTEx9gkKjUgQjPYvlsNFbVn9GKf2pEn5StsuBx5Dl5GCZJyr89T2WUkQM9Ec6das6/
bo8HUPExOP73JaK5+TMcutYpayShnHUsV35Gz+/i64KH8iP4bg07KWoGTubU4Xs+R3uesj+ckym/
JTus4j84SeCBxcvEnsXr6OQ694PZCx21PvpQblvCwYln4M86gLeP/IfRcYtDLKXw+pQM5BiQUzQQ
7eq9wtmgPqubLsQzkkM2V/xPTAQWSoAGz52eS2OJGvy3EYni2T5h8z5CJE96Dg+iYSZ8Czomqfab
nFR1fqRg+mUzg+AvxCznFy62V2fJq5SP/EHewGjaE3cyqs/F2R7zBEKs9lqRHBgl09+Gf+CY54GJ
J2/yBSqE97kmU/ALiT0dqTFfR5X+Gj0WdL7/txqiyBEmis+Z0ABAG3lG71HLI47IJmZy2EwwnNrz
nPWspEo66nGzaFfmpgYzqCiev2OZ9hkYfkzFuzYOEpk7Ior7NVeh/ROcwuk6/GE2pzjWzy0etAAu
ftLCgRLssv8aU+pTaKgcZBAsVeEdzeH13H8mb5yjbE+negIb/dB+Xn0LPj2dArsKHSN+idz5YxWa
TjfEuMPGHJX2hdAFDO50X3QxFNpYK1NlAH7kGz2HORJU2DJevUp1jX+RPYAP8oTJLXqWCxx7C24M
7HtWt/CAoFulCtH2LxIWYNG/HTkVLhEFZqzW+IMrHmgvrHdZtJgVrE4cmhmNZ8GL8wJlxfFDrBom
qyQSaN6HO52liLNCQrlEKqRbU14Qagt9VyJMIOAPquZhhy+MnfSpMHgSvERGUlQbd7fbvaq4olTY
vpksyRp+JZ0gKLsKszqWoESX72ip0517O20jnyuyJtYNuvMvMQ8ci+gf+Px26lIFoL5T8XlUDlQL
FQMDdKegemvp8Jl2m+bI0ioXOJbMSFue2HM8NFm8nHzYx7H4WPpUzDDX5gTKR2wQWM0iAcu9CkiD
Lf3aZ1f5AvLG2h/foiZcIP/B28XljHE0a5/SzkNB08Qvua8kocRKJqrI0bCW4CL+ldiE/FNckJ+1
AZ8Ba2HT0pamK88BJo7K8vsgNcQBDXkcIY7jSsauz35OLXW//OaPDa/xvqBEv81e+2fULID9XXOk
owv+jZQwG+rz7pjsXpr3/vhsHBrLjQuLXwMzytVrlkxLGrhZ8sfKZBfhV7YT9iuxBD1rwOvEHpZd
oqMW4Wvg7mwuPWoi9JFZ9Ml3Zhn19OAK+80asgSxe6MOLNnUM8ynjtI3aElo3dM9fM/t/Lf8jt9i
H3id1azPq6Bs/L+3ue2fe2OdXOxTMkMplx7LHnNC1ftsErzEPbY0uXF65PIcm2Mzwe+GhZ6y727t
Ex26jk4H+fn8zUWoKdSPxq44P89sgMZU84ohJy+J6Lf4tu8I+zIG+rjevaCPG5v7ngAPTJFWqOrw
U+oNr9QgyrE3VcIy+g6qeYc++QNl9BoWS+OE1UJkLJ5bVPZxb/4Dko7J/5vfVveNNUxH1jQLbufq
2Jvbc2t6XRicMyHFo3WgLPstH38Yhf7RoyHpIJi9t+0hGbIqIoec61JdEgAY5gp7CCnBHJf9304a
p2uJu3HKQs3GtzHw3rhddzzgFvO0n6UWfbYPztBPiFAAK0x2mHviIMcxLmj6KZnZHRTLvSOuqihD
RSP8qEMaFsn06EowF8XxNYHGRiAfqqgJyglBeBTY/e/fFpJo/a4a1Dhg5YOOwBrc00r0N0MDl3X5
Up000yX9DSfBE6tzZJKuKwOGufZSXzzDcoi6jO2Ce850cuJnjxpyeYIfQTtxeBxlZNzx7tg5F4RP
25y1JsUrzmLZrW8d8YVn+wA+BHzE+oI7aNGc7T+DTKPPpFrIx8RSA9pfMBZYcxi/YD0aFOFrn0+4
gQFOo0f4OmOAfNNdc2UMiy3ipnF2NjEYtYSVokTi7BGM9Luv/lQcOQ2H4AAsZckIZV/WVtcWk4Wh
Bp6BqO7qvfDqoU+FNvNqPSm6QgnKnfyMIEE1/Y7qY8drvMN0Atdmb4Cf4JEeMXtonrzjkTWN6urD
wHJLH8nHgyHDoDgrO07e3JPOmP/2MefFq7ongM1hNRQQL47VeDSlPkuPNLrrhNOr8F9nym2cwZ0k
0vw0JCIBP/E1HscUAhEqJEg5z4tpC6SiGTK+pVnrndBa4ClEFlU5JfN3nIAS4LzcB3jLQoSuNL7v
NctIibhRtOgLaZXJPjcmkBcA85wTtEYdsSDqJ25X2Z7zuzlyGVnAmekKI+dq9w92AN74DMhMfa+J
Nq5rYR+cyEH+CRgqfMA2zVP+nFhAPgaDmpWQi1rQDOaspCES4RBsPpqY/GfjdeiB62C+0DoSyeU7
ruKUwLmESJmR6jy+4ql5i8YMU1U2KEwWsefAo6C3bGfmQj29L2SsEqlQr4s1It4gH1WjOz4D+cCc
YK4QkPEy/Ya9IX3vnieFUGmeroN8+NsqI4O0FztkpMFmG6SwWWSOa+ZF8I333bZlm3ofOJLvy9tB
7QsEj3U3Rf6V47jW22HAB6LVXpDq1IfeNp0D5MbPmZDSvTwij0EuK9V7TIlnHIAsorTPQKF27YH9
bigDK9pOMmu2mIcodzZD4ZpkAZ4UsUK+823eHoq5uX1Mbz9ne6PEOHDDig9pX8xeo24hD7mHVcEL
Kf+e+ztEwJR2kD42RIntihImhHYX4T39WdwibYAt8wKrW6oRGu4XXPPMwbJL/MKGGRkgo98D2pi4
5qOOSsm798UIxWR2dAsb0t0zl0yxi7Iq5lAEwEzaNfgWkGjvxHvjEhgXW5QvNQq0k71FNUiYM/nc
GLdGAPExyPgf91krMDVueSZntlBDCrUadRQuxgw/STANOIUXhPrS1EBWtP6RUWqfIQ0Tu1YMTL0R
ZzuEbgAC8e94Od2q/ps5E8pnHsNAmQnjy4/hc8oTJrNwRcVssfKuQ+HKxtflhQaH6O4CiszKLPjO
s400NlbgJPMO8xjUEjyvIME8/imne7gsm0uT/HFjBL93+Ax/U3nQTX/TOqqj30KavdBZJGMYtOcX
CeDUdOgrTNab6HhIlDrUkTR+bpS5PbySVPSMrytRCd2jO2qrLxJW5jWw5V7MkQRDgkxFYOQnWR2C
E5yNhWggDTERxTew9b8cnuU0i/WNGtZnOc5m7UjUtziSRQRYL5vBHUPzbvhAdqcRD/lANMwqm3QQ
/1UMtOWJPMmHUmCNeFWzO0NoLjgug9dhiisW8SC9uI4UOAcTron/Ct/814bksMONSfxH8G83b0P2
Q7wh5EENbVtFKY8uXIi2AyQmYFKCkfETguxNHdrkKkjYEKV9dWryUQjqFoEhfUZpLMlnKNLZu76g
g2K9KNTqlk93FswgEI7waYZe+A5x32GRMt0bYIv/T6iC4qoP7wbSS8roGDMRFB8kO3Jhr6Q74dUH
G0d4c/wYjIvJtJjs1HA7qWpcgzd2gUsMB/rJJy24Lg2f0zt4uUVwnzAj8+hYonzyIzz9wThK2Mep
sYxcVI5/MaIiyEjCVL/cYcm9/4WDNGKfvI3UuQIDJPXN42MirYoZ9gxxM+liupjJ98y6+lkO59AV
A2Z8sMXADuvvlYG4mr/donv/e5Y3gr+R8yLqlYoEux49vAYpVIrSUKg9cGraKasPN4CY06M4QLBa
9h+evdGHeZ9ZyozM5iHSpxlSMbYGuS+kjqDSPtEycEVEpvwLWJbMV1yueA9EdwM2/WKav8fkfRbm
1Agg+wUyMz2s98iykJxxFiCPxBWU8SBqM4+bzcmQLjbTZnpFAjI5dksyc7pwtBS7hXWh5Flw3Rw9
1GlALvmu+QMoHyGyRjbN6jcu0nqvjBhgzz8DOZTj8ljPEIq/5nyRQu9/3FT1tPV99/BafmXP6h0p
W1+kWqGa9NsztelrdpuBZNPbTej+5CPTCxrWRbPhsE332gCgeHCPk6FFybGj4KZZxhuY/vEWMZIq
VsSN4yeGyt3LVqIJhwaKnzEB4myenRii0piilaXFpvxICWNxxfhzooZcFJxxiHBFuwn6hpSE0Qud
w1La3UbNpuDDB3enPQaD26UR2Ste4TchyEE2s8ef+O5pmHIY00efsb6Ldf5E3bxH1k5GSVr2zQ2v
j2jfZmGtv2Np9F5x6y50YqjXjK8grGgRdpBCts9xQDXAqWKxiateNdUu5dLuc5sOiugO/zymZ1d5
Hc30Qdb9zU+mz9Et7hBelDziNmuYTKQhwPhUHephu7/u0MnjcQw9IKMXZOzgPyD4D4oxaDD7vIY3
gwPWyhHQvAOvYyupBFVSjq7VQDdCqAA4T7DrCtoF8YksPaGN2KbA5FCSub0afHrKegAw1mKb3hs2
SF22zem21pcAtvIfxoUZfsikfR5+tqiMkGPUlzvk/gZguyZzVvgpoqZnnkXfd1uTEAd3CmfF5NC1
oD4oa/Lovn9g30hpDPROcUH1ESjjhvxH4AqSl/Gwp8fAsIqPQXiIZyhQ6Wc/fkFo2yjb5ENeEzVH
ZG4Z9uA6T1KaK0J3CCjylIW1eDA2wlSC8bOT/T2X1rYZax/sHR1iyMDAmnE7qAT1mCXaLIUFp+H/
wANACRIHjXYJaKYCwPrlNtZT4l2scbroYStF7pJfTLtDzifuF1COtl1QLKqVETdz46gdTc25zxja
z25b8DbAdvz+NJQWuHn9gSlaHCQObr3mmXS5Kx0d+woAV+rQbyPB8dTPQKfhIhczfOMzWrskHMsA
uUhPzzVTgHM1swGb2F2xyIBzgLyWH/D86zHKSASOmf3hD1yRHFiARybO7usZ4LAMmCBnUeUD0uDa
T4SXHjxxii19HS5i4vFiFMBmKuiVdkwS0bZ3Zy3mhRanbl8sytljhYPVndYBeTVjYlZ4TlXoqmQK
rmzg8rNKhtNMg2oAXKo5b6TstLcwQOEJ6n1uSIncIaxMCoHBgKnYb1dWvPdBARDo+XXPLz8iR7U9
5Dv1lK2t1e1S1jgje5LpIsaivZGCyoM0CaUOD7ncT959DISpNmGsIKZGkWzuFOxeM0bMDAb/DfLg
2Gyee8JA2L7r2Y36upiT70VbRiYP5Q2IjAa00noeNfnvLQYyCUfuc8NIr+HBQLT7ntTnVrSHdw2v
Of9Z+pkafmVfRY1hcuD+nv1b4tnoM2RXKf2aofPTw3ES1aqGccmgQD5JI78hG0yu/P9BE9yNE9vj
4l9vfg8uFZ7LSAr5FH4ivxnxf4dFqo4zO8vX7zCB5I5ALs1tUHoZpIA9Nw6eJUNpTGghyDK4Opv8
1dN+bjNlrFZzmDLKhAHNlsTspA/WSBZ0jt12SRYAndGmgo69S+bX1FWOPzACQpodbcN9SypUzyPu
22o2jekqlqMebqfXn3mwz+3g/ZdsSy7ex/3QtqCzhjj455frp8Dc9YvA/ZvZPWyxmmMy+nR2ySRb
Aqv39dmLtnCnbLMBsAmAtj2zyGcS2V/YS8+fgyrMsEFKQmWina4HbmO37fuVa/TrAbk1QKFlNCa1
p69H6LAx/g66y1XYyamB4cmz69rktU6Iub5kU22rbH+Xms3hhA59LgYd3PnNuRvdFs9JFwhLILz7
MFgm4GzAYo12ZvDzzaDx7RHW61gvnYIPAUedwD97cxBmY2fscFtZPBamcJaN7Ji49uEbfk85/Szs
WKIKBxI4NIMbyDlhniRqOtKI8Z5NwrF3fQ16RzXOt48driGCukDyXHvgkyIHj04yI5AbKPesscNh
JMIyp+ChT0CpxmF7+srOd9ocJfrXYxb8Zg239UoMA/DlGKTTL6GL4AyYaWNRSeO7z5Gbsl+VsJ+Z
71f9jP7o8MZ6/fJEj4sX57f/ovyCD0MNz5ZkO623IxFgagYS01SCVixAOsa1/TeZkh8Xv8KXaBaE
9Dnls4CTzDNC1KqY7hO6SqKA8xqWa/7O68WEsDx0LCdSWZyUcQ6K/F097dYlsyPfjPh2bhf9S5/T
J4I2c39QgaIqWDGg+Dq4HqpkRRl+M5b6q085Nq4+P7xbS1rjUpydps+pTORfEymqe1PXzVoPAJgv
/FTuKp0BP579SEOatbR9rN+0zaA6UbJg4CJfXWHsyfkIj3AvTdRZ65nEpX77KrJ5fACCui9HtivH
ySAZkEowMoZNpE2a6H6R53iyRL+xuSKO3FVHLIAo4a7O17+g3qVggHEZp0N1r0ze5Ik60o4RSMoT
lLizkGTQO3zi56qKjT9l94gxlYWnkx+zVbLLSdMS88VRO71vHvynjpVlN69336k+vh/VUTqUUNlo
AyIlVjVhob29dPpO0mEZZ8MXQ5SAVxLioRTLY7Lqx+q8igdVrOxK/+UpA0xlZr/ImjCik/rc3Lyj
imVkzj7Rx0Vnw+2ehFNW0kAP0mEVE6U+qL2Oh3SucOAm/QA3Uht3VWhSLmmjozJoxkDr09vGpuso
iSaEbcKiKkdQssbCpsBZ4YlIhe8wbfUWlcvfwhn68DBuQ+gRBDhWMMXRkWag10Rxw3s8SJfvusWL
i1xl7ox/PI5Yn6SX5IBZaAz0VhyLozF/YXqeLqyxOrgO31igk/NHz4H/yqH9ksvp4GtxW/O7vhAw
xFF4pEszJSIaefjFWX1tEg6LXje6D/WJMtMXwoc+jD3Lxf3O9ogtQrcsRDIcxPDkZ8gDbO9vJhQE
+gCKMYIwSIj824xHxYk/8964FNpIbv6PR4BzfB3NSF6DnGz23zRHthf/zf7wwD8bVLz/MDROXPA0
kJaHSzhEwcmL5wrAwPSLBoG/MR5jdPVnQ8/997fi+AKfBSjGOlwI8n9yzAonWoljwQY1Hxmbdyg0
N5gAAk/h6o0AQiLlhEDHXgv26BgyHRuGIhAjXXvHWaNSg+ESJgK3nfbfk5P3B2Jmtk4LQ5XThcmW
RfHl4PBx7jE5gr3A4IyShQ0L4TpmYDR1TLO4SxjTgoBJ5AeRj+M+ye8CkrrB8/E4ZHImuGIGXUzk
LDKb/lfCgiImQvs2YD7MrFarB28oW5aHazUiQcV7Nb4FrGaJXA/dVYY5TQepFph84wvEoAWktIle
4BNii7/eo6qcSgSFa2epixWs1bZWExnb+rtg2+pJoR3gvH0dMWZV8C8GE/S7iHwT8Ib17H6oMQV3
bJLtfc4nE5E7KY8dkAXxKzdsf8yTcSd7G7Kgx6+VBQAPZ51hsY+JKvljAWGs6tCWA2xCOnOrRmye
V1iO8MOA6F28gXv5phXWSoZzYqNk9HzADFXr5yEF4YP2CzbVy32nQf4e8i6J/QBvJpmDEu6QM+Vy
rVP5PqaA43VIOhAiOCbepcUOmeDlL19n+kHrq+mySZfXsAvItMELqjcq/j7yIM28Aibcd1FdZNKI
MVJkgAXHSwoVSi2ywVEF5sxiIGaK8nBQY/j9DN7NwPz5V8nFTJi89+41vVsY3m1u9czQz6SgVORI
/1w9INWL0f4ESxUchkx2yy8Ag+6TPf/G8ZzzVMakLGx+PkcMlnxUzeRb47qhEPrLxJ7cjh+V+unR
8zPGdWKLwp/8SYbABWcUt4E9UfhfO3qdbu4j3zboR9qgvs8NpP6Q5PBW+4pzhAP/Dyfd7C/7M3s+
LruUJPeHR7pXzp7B9iYMqilpApBsHdkMde0ofYBI+UbP/e05awgVTQgjzAho5OanPGZIjs0HeV7J
sTNcYYxaL7pR1C6U+DXRYCWY6aC1RtWqZvLJLBdvE9hXQwpleNrwHLhtRfYkhIL0r51UFFwrzs7f
+v71ih3vFYJAdZBHn1FvySSNQd6TMhN1kCWGAvSLGArBs3nfQ0LQGFxaUCIfDvUcFL7mT9bc4hk8
bbclrwYZfBIY99DW1q3PGAJiGU0+ZTURVgwvvzRzV1dhAooGnLlFw5TdNxVmmZ4BrcPyaBwL+BRr
UD+IcjWEXdRzhTARs2Z0gnjurUsivXg1DDCIa4RQpZFV0/g8wrwLYysjWYAfUtrfsCVOaGWcinIA
w9Kvwz/+vpuCvJvbkJ+iUOQDpN3D21wBnn0H2j+Eu6HoUt2CuIQ3SbeezmCQE6Qhy8DlJdEkENjL
d+P0liueDvEQEKgcf1I2iMEDj9QI3LcXfXpRRo7Pv+8phyMrMC5Mc5rXkkkqPK8e3ql2YGuC8yWb
IdTGN0R6xKz4XP5wmjDRifu8cKhd9H1fTjprQIRxRQGWPi7FI4DhXTlbCHANmLyYv4TaLzTyARF9
hd5/ysH96tFm82QwJFnuMnIIoFMD2v21E2QvPYlkwgaAuRBTcCEtUlDwkPGhkv4q7A/IDvR+tQ+9
kTfBmJTUxR4jWdN7XD0LZuW9D5GvNmLSBzALZETMGKSTvcR0sRCDnEba8geIlZoLc80iaMxjQiNd
E5/0epy7fN/WDDnh8Fk0Qi/arKQ81cLpiKRcc6zV0yzxSGixqIGeEw6qhkt1eoPfli5j6d+iEEMs
rihmcQfNL86/oNMGFf0p1kLYBpxzxPMmH5VnPfzMdmsIjtxX6rJh83ktpe9egtRlvA9k3MkMLuwx
Hgor3JRd+fAZcaQxvqI4+wiC5iNoZvWFEfoH+h1meRIUFSZlzIE6GTp0cvPJqSM2FUopROCCSdP1
D9CfH9nx8TC0Yw1xQ/2wF/QISGDyDgmVgoKkA+KHFyozAZuKgvzv+Lq3AUecjtJoDZ9u0k2xcYBK
pw9vs/wk4Vn62sOX/5Fwun5Mqz86VF4RL1Od9P6Ujc0wySs22UToWtUJA0Rg9M/WDlXSWhQGhvbk
CcUrxZQOKzrGMf3CRyt5LI+fjdzPR/kqX9XHdGEPASlXtzGA+zRf3YB10dLM88lnUl+0C5dEWhk7
hsElI/1jCSrCpRDjcsK9stnzzBy4PZt9CYiqPKZ7hkn6nOrSLP1kmEzqSRKzJZZjNUqHcFh6B2lg
z7q1HfH7CNOjmT1qGctiwwTdf5dvxKQU40F2v1YMmuozyZ3oOVWvRxrAzX2fFcZijAPPCqH2Dx/T
cVLM6enS4OYz4G5F6meCKxtA2h4Kz+tkTTQu4ELqZyMLZ7cpZodYH14PH2Tne8N7xNCGemWAooZx
dDoTwzC4MCSRnKGJPPr1nOkfdi5Ddg8WklhcfW5JoaQwdp+Qexg1Fe2297+wDqzNP+Opix8VxI7n
jAEkz8jQDOoNIBPo4fUE0/h+AieUgTKIHL3ihYWeQ0jSrn248cEtMAZNyP/xBwaLiGbuwk9MQqcP
Wb5I2ZEd++Yeew73BgS/wjeBG6GVjHKhibAOkHzzXQZqv32NzcKVzrfonxhW8TtQNXqFQb5Mw3z6
Hd32EBpgCTA2HFrLcvMBV5RjdSOdK/DpJ16f6Uw485Leee95Jkb6kJgz+JIhEo83xw0HdNiF3KGN
NMwA+msi6BlBBUSdMMUhc0OqcZrz4ajAv26GKvtLOkvYYhh8Uf8TkON3C/uoEs1LP657d5koWaIx
BhqO/T23WVST714IPbjKqCQzD9iSb8WcHJ7VHyxj+R9VBr74vfaYpII248pmON3yzbLddYsevRan
dBpAlUbLxJGW116hzmrOtAfDPuih385T3hVATNQBzFlEar2heHcMCW5EQyhOys3bxnrmV9m8xyN0
OPvddyO1+H4ebs+4hGFO3dbCMezpoCNYVEKZeVL7lNbxBjn++2Js1dtwSNjP3Num/BPJqz31wjiZ
/bKWUBLj1PaGVfkDkPwSbKwrHQxA8EuYmbIyrL79Hzi5QfkAmGXak0Y/vdNRDvMdq016VsRX0m3z
g22O8wszL+BvZCAF3lr9L0etNFCMmBEm+/ijiexbHw2CqlKbMXD/CP6cQEV7cXnCngFt3nPdxjWE
uPl70hIlJdOy1JsX/VEd6dhvMa6A+QU2IZ0xrDjWVCSQZXd6P18AezPOu4jJ4RrDnnO5pRl6XeDM
MwSmGIDVcDtQj63fB+geLDje330hHbQDuzuAGLT9z44fzXP20H+B8k0Y7rD/cy5ypteHxxIeBfvg
9o2SCeIEdKfXXBpBD87W9yVMtI2xNOcfImDBNHlT0lyeKILsGPIDvl+/Oel/vx1kA1zv4x7CLfXE
MPKEmIy3MHgfRU9D+7KBWqT/KTAr+JK+KOa9rb1FOcN0U9Bw9+kI7p76iGTYHTpJZ7OMrQriw8eH
MAa1xqxcsS+mbrkDcQRoMVWXXNITzKtkj7aCK15vhMvLO0IIAe036cvg8OQ9tlNAg96qhIRWTbQz
goqidNXh9c8+gR2u7b9nwyDzNyxWzDW+K0RREhjyVJpIi1frdLUL452dWccm44w4qmGu9PmTSIii
/ZpTkUFcJ9PWegSoXKDTU1Jx3EOJQhvSYOWxl3fvjWjycq/ZVdvbGk6IOskOIPt82Vpp42ZX9L8D
nN/C3pS4miGtxIjozJk5UXcQvLhmtMfw+40RQa5kFrEMhuUAp1Tct+0FzzSiMin7xjAJIawhsCXz
cc7E4Y/de8f+rb8CUIkJ8yQUdxIjVYWnv6/oujnq8hFx04P7sCUT+yoIzQvKtpHu98blUAhjRNwk
d9VHTM+QojlwTL6o/vVpu3lvaFa5lUlTf03w7R6IuZgWYYUi9FZgGFekYdXit2EnDe59bFtW5jw9
9+awAUev0W8jD3NytfN+h7TyPUPNsja5JdB7TW8jRYxeg9uoDLNBDjPpFr3O0KYChsGMXlO2Tkef
5INfaDJug8XhvwNjagyzgCU6gP5Bpto9eDOXz+b68DEtOFdvM3mDqcTwGcPCxcyzN+YeS4nd5MBg
4KQe9WFxoErCGVeepCSK6MLqw0RXIt5YNWwv1ALx7cz0yt5W9HaUdHfifgPSj55KBOtCbAgn+AR8
eCnw1Zpdmr2DetqaS5sLrP+dubst9GnKHbdLjzAf6OxhuSQ0BfNkroy0GW7a0zcgRhuxl16HYuDb
btK+NjaCCnwyhdlLksjgGYlsX8xhA5Ee1x6vK26TXvjyFQCK1MVVG64RYaKcrxFkQQRXVtRM0aXx
VuMnQThJmAVlmCzljTGluMjOxu65Vff8Ud9XTJPAqkqwqusGk+egOprw4aRpAvFK28FQ7c2fI4kZ
JxntcccgV1u/IjnEdQ/d8GOpn6QLU+oAUeCFHicXY7Cw5gW9gmr6mSQDdS7PtCU03O/uu5Om9wMQ
8UU6tSdpJw2Cbl6G38+AOxdWbbngUxmRubrgsqezbG9v5M0VcWzlXnW34wzBazftg8lWU2rV9hE8
wa44OLmKbZiMAUakuVeskxn1RXvJh8a4ju2d/ndbM4kH74ScueX0XhcXqunXWl/cDm+Q/QnjJyhv
L3gf0qpkxg+TOjLjVFzt+DHCCmz8RgtaryiC0BTVK6ab0vn+p+C+C3GIDw7ZRCD5eliMTKjm6Upw
Eyd0ixKYz4JSvd0+cTZiF2fgZi+Et34bqOEV59yMwYY1EF7S5uqDHeLltU2oRWEUgPYwKDogUYLB
wfxuQb7Bv4jkL6TL9h+3kLeJ8lNncszavboJByclFW3XSQiZteh1Yctk0MbZI1gl2ux9gTLBPCLQ
4Yx/1+YJktq4hDdeHllPAzNITtn0cagOtyV2nqPeHrb7/UDhB9C8VS/mvptLjZeerd3nSHHWbZ7M
U2X41Nf+J+7wUeCDE39lGy0n6rBFnWTtOKVslwjejUVRSi3UuNrNK1U/Nbz76UnY6HWqoiCSsMr2
/iPpzLYTxaIw/ESsJQgCt8wg4DzesNQoKoqIA+DT93equ9KpSuIQEc7Z+9//8EMZBIUYv9kHY1Sl
t/0RY9SPZNNXe8TkpOSVPftEgdsN1uD32fkVnuvE0J0K6Bun7rt7Q0i0rQ4lmzGWIJqYhYGLqdM3
ZxibC90Kc2rQKoZS0SBCA8whPUkywX33wPCf0/vW9D4LKs1LkMN7K0fv0XmGqbf14piBwjBsJhQC
MsF5JAeUqQ7iX9QslKkIS4agcOeoZ6EKZtSYz0rhybQhJ93RSSZ9O08XEIpUz4rZZS8S/tRPN1uI
GEEaILJZBFuCiSba/Nu49Ur0z4Kvgk4k5Hx9DJl4OEj+xa+OKaKLKTa0izq8QdsQnJbW66+pSvHG
gvHvKy5u8HMxdv7w75LaD3tmpxLVa9pFcpgleGedBIWpCsmx9xt0eDLPhMMSPBmGSsF9KoT6CrSI
8wETDNckwuIKmxWZJq7OlMtUFFc4M0/k6IYtMkZIPB1f5yae+UNhsCbE/e8wQyWW+UQZ4n9YsKSV
Tj0yPXN/YT0pkqMR3m3dfQvYHlU+/zugHjbIpm96GmxvQYvAtH74TB4Yiv1WP5x5ieYeopImu/CZ
XCbl6Op9ONNuzn45yZ2zVeBDbDr3GQCWX/lE5wb3UTe8eFKo7qvkSkqUsLpDLolhgYx1Vm/Voab5
QI1kdis8V3vWgnEi9i7uHzoptPNvwh+ovukYxKvA2QEHEYxahAcAxA/oH7wYepc7HqIMZoRrgMcZ
4h2/w/ewHHLggrWgx/R4TyB2Bhj+4hIg3DTOHiNDbi1M+ec0wtwVjMg/Ow2tlomPWgZtsWCXltj4
tCHvRh3jdZU8XJM2CsDGgRHLcxrIjU1sG9BQ8dugyHVRzjNyxbeNF0AvxXOBVdnzrezhTCE6nyev
Xlj0CdsEwXngzacLyqFw1zgJlIkxxRQAwhq79BJhNjuR85hWIyggdGNc57/5bfbdF1hwTOlv9el7
//FRJfSECKrddzD2mmX1iSDeU9WylPXnv5EypVIs9mVMrvxKhmi94hAQVVmPafLZYAewlfRYjx/7
3hYIhISw4gSDYbC9M6pCOomEAs7AjThuoUnYvBaP42cBP6Pwf8DWIHosdBnC5cekGCpLlL+9HYFM
1H7ozwOueX322xSrFvGkvkJlc7xsoVlrewpyiNxizLzV4jcXDTgFKnm8zccv/z3WYW6AUkDC01EY
/vXAE7A9AAR4QTUWKsw3zRan3RD22IR1VomIdfzR4+XWEyDrAImOF/M98C1eBx98lwUK3G7OcLpj
Mx+y509fK/5OJFLSOurucyhv1Kk2k0aPyT2hIzfG5vYdVSvAg3zLvsySw3e/w8vxN4SrC59zXAby
xBjdiKJ+Lx7j97LFmfOkHoAHDFg4b1uBwsd5M2BoLtg4g6tfVKiBQR9tthKUKTeH19Ed29mFt/2L
hYMStawKQmMkMwK7zozNjzd40kuAARW3mkGbomDEOxfIfSDEbvVQT2+jJqXV8F4l65iCjb+yJKM9
LOefnbnnKNPx/kihusZ7Wh3d63aX9LKrZo/FeXRdc11veoovvP/2vSPD0iL+FvGlXlJdINV45z5w
Yvl26VfJ5ERqLlO15B4N3scQUpGcGF6be+sKLezg9I3ZF6CElKKMr+cwhnsB81uKJYa853+aEigN
dNSK7oA+YTIIGEq7zV6NjcAXoytoagKScqvrghOHXgz9lqh2B9GdwULrqZfwWYDiuqBswGfAuJg/
VGT6iSflV+Tsp1ZEZoohe5YzyLuHUF1Wt5Ai+F9KQ3/WS4tR5Zvh4IBILrnvHjvugWXIEtAqiwii
nZdjdVnOfkyu76zXZFxApYahJo9o1lxkztEvhI861Vkyb8jRcfeMekmfAY3brkgx9SrYmWSZwcj9
bVQfC1RBiqD0CfKohfiugoL8wttcX8OLXV7HgIyvHazgPnTGFsbsIOFdDqs5maa8bSw/COf954nf
hPLnyz6vQTLDqcR9Ti4MR5AcSzAPoYSGyP3JiYXLnDBWR/JvYCYgx/QEE9Rcc+BE5Leqy+By3Bt/
A21Vj7T4k2LDMfr6OlG9hv/ZQ0COtbg5akOA2eCTcKIg9xhmE6gY1RjEXVojIsIsAUVHfSoYFSGG
BokSqZ/tZLBBEXIbGSGeGVBZtUNnLHrn6YUIRATsb7f8uRq4JSrzEdNtMuQJN27xnsd5Nb97xivQ
uJ7fLrmYtIhmOzX1jfpBXmR3rd+/jED3knr5mlfLZsP5nzl4N0B2M7Bqtn/waBDwds2kriKti1t8
HHS6j3gQ4fscyqk8yQXJ1646C8sOCkaFQqHvXpXgXUaaEppKIL/HqjK7AaFd0ell+2KDOvEM+0ul
Cc53nZCni57QKRctdvtT2s8WvWjaAwdcQD5g0qLrZGEKlkiJXv3rVczLMmJQ7T4MWkDn3N/UTIex
RGc4n7zIw0SwczozYbCMAzpI5g+ZGPb9SJOFxTF/vG1Ntfjo7fvz60SP6uV9/nB+R4gaX/iLBNfA
TPo3u3xB/YNZgz/g+nFCb40FBmMngcyAryD9BqEgMhfIlysOJnVvN1jWf6znyq5gKeFqhRR+GRZB
w7u5yQECeK1gvgxYUiKYdwyMSYgEQdfmpmwVp7NpXVbl4bIqVihDsD87AYAbrIxfJ+cIL+6s83ss
YplXFR/7i+HklmlaSiQDb1+3NoL+cbBnNvpZNQioYGrtEWAVBHC+Zv1FfQTbaDfdpD/Lxfd5VWgu
zL8voI6E7OrtYVizQnCKRHZX81tO0Fee9+8MMxi71AWq8YQuDc0iBoN5UK2KbGD7/rWJBEAfSj85
/b6sLvyMjYBBbD5SEx7VeQbqRBp2BCapkzvsRhUTWdJfgMdzCLeSq9WBbCxIx4QEKIjuMXPkKzzK
6N55V/Ak1pturb/2DbZsXIu5b/rGiBFnjlsL0y56jnd8Z2ZL/6BOrzt1JE3w/NTdeniB1gDc9qF7
7BwRpTrtPm6Gxh9yiA+jo5C8xow0CudYTs0aPNa90u2mhNtysvbxpenf1t+9rCUa8rXtWaZrUo7E
gn4shbOH31EGYjFX17UBLcO5B5/ta/qLnyxB5831D9jykybVXxtL6y7FYIC+mEuRhKAivYV99AOY
Tp/66ypM7oj6/gV6s15Sbor6GK73RD6Yo8zHwhM65v/E2wZpSz0qSaPTvMKFpU9mOFHS4dtj47nb
oPQviHLQfIFvuXj3yLqQjBQuYm5e1YCpvobRgf3AdzwPO5qww2eqLhp/sBs8LRijyuLJg73tBzFY
pNxcKAabbZmTLJ0CLFcbdoRNn7d7CW2Ql0zKwhhrI4xC/Jrm9zsCaGJU8cdwkFAnSFcwxRltB8J4
mUvhCqVy85yQjyK6Yp+xCsgSUzJuLtFkgpnB4+dSfttcJdLT7c4Bv+Nlm08YUeAJMP4czyN2+PuW
4QAtJPgXLGnxj55VcApZVVDumSG8PGlhTjI9gCEkMWKncCdo+cS50uB6s6um6lqaGB6szkoEbEhF
0KFmhlYDlqq5d8XpR9XAU+MHlaVbug/k9oSoUQHfoxfwE6VkEcIDUqEEkjprvwCfsAFh6rhuMMHF
jQoKmTw+Uz79ZcMPBfEG4ctaNSwN3L9wXhLzVpqsNwS0inJiIS/IZoDBkMMArBxob9qi7yrxgGHP
rkNUignk33fXeXmoziihdvc/Nc72InET9BF5xFpbDgKucNT0aNQX99FvYQw7Ala/29/i9fccv2aV
X6d9cJ6wTX8JcDCBDfhpuY0DVh+9Uymqo/OQlTtoE3N89e+ouft8p46qSeUzQY+e84FXHD4jedHN
i43kE6yaIsSPIYD17VfcWysSanWht5KWkt39sVywy9U7IwUXZI3B78EUcqhmdp+Xu/DSzZDwUzEj
zMQs3S5IKePNWvTQzuHOldD2pQx0OYGg5KBI6kEJ5/SbgbS0hsdpnUMeXPzC8q+lcoLjsL6t+xQt
EJ+gzY2h142bBbUeJeZr0Uswg/LOyAkuAX5d02ooT27DbtxOfxNp+ZtqCSy17kB9eiLClqBWMqXA
HSVHCQzv6w+Gzeyd1lH/bJOG7La7nCYA4QCgKfOTThBfFSYNDLmZtSbqiC0LwkO5/J5yzcWp+Pby
LhxmTvUptBAoJSyYHRdHZTVM43FHooXg/rAhdm9IlDtBcIOxK0bO4nawF8i24WTI4KzEzNMMwseY
w4CEUUpTnVvnxWBVTSBSVFsm/jeR9HxZdxfQFMFFSCEFAICUP7vX5yp4T7nNF4bmgmRohkU8NKo3
xud043S8UASA+hD5ADbBHtjqA6ZdNoyNqxxWqDFeXiUnTDueIRHTX8nl16Y+v0JmaZfZrHIVtri/
77SFeANcxMMy5sel+R8jU97xujrFggBYgTAQPMcG2MHTaxzKjFpEgY/08U+yHCIWEfzBPjWJHWZN
ZqyHCwUO+iy6k88437xCbfwaNnt1lR+av/7uPr7PjaBc3FFNQDdiDRiaV0dF1Ykud8sEkBqfxQUu
w7APkrrOVgNO9StcVVKxKhZ66wUwjgxouIAqc5k/qlFbBOpa/om/n7GUuRfYLYf36as7yhoybWyA
ujAJwRMAdh7LDCVG+7/xQufi1cZp6awoQSDqvF2CiXBIaG06BxaMn93aH0eOGk/zP5QpAPS79wPO
oZm5vjDLXw0sPyZAeTASxvn3eLX6eCv/47X2mxtv4nsYr3xuB1mDh2y8Sxjz0699WIl736yDeAw+
DgNrDDPaaiNBalVHtcvrdMRjiifd4IFk8UpCgy+xgYCIKSy0483Aog7gXzIPXpHRvEk3mp3WVrQg
zDUlFOXnRm97tzC8GWeoNSMwhfbRuxC8EpzO1mTGtwPMnQvAjFkBee9qLSDmpTM1WCjWYvdN/0Wy
pNEujQgEqO1ocbWi3SIlVGDD0/AFHxE3FTfZuS6B6hnPzl8pz08uS98m6ziFPuGlm9zepRt2Fg71
6uv++3phLzD/5nb/vCZEEMFmxx2FAzgPIMKlxcH2hUX+ZrPY7ehF/r2OE781CRqT0wxbdeG2P5HC
2WkS/BFbG3wsXLwh2Z1Owr36BFSTEwUjoi1vdnQqfb4RddwDMbsAYv4/NMLwUwQhMy53KsiILjEy
M+4FNzH4P2iAA8bdcBI/86gLkEU7JSyHMQtHLbL/Hai7t5hVvKRFBAGGbIIe1uZReuIgzYgWIEOB
l4ZPkr3ru5tzQFD24hlCPHMjXvRm43N620CGvGqOSEfKdrTp2zuqG5vD3cG3jDPL9FPFIyagdTeG
xc8aJ91wPhiWn37/HTzep8UsYsO1eSt5JVFlqwHPzLvHE4uXMsDEng2YsCbyth8hjlVq8FTcayEu
QyWQTqx2558Fk67q3N8lvMMZwfym55+ffl92Eb2XF+8FK5vNHGQKOrIaDlCf4KC5hs3L0sli2Efk
SHeDEruGKexcMB3git9kOCjI6ObdnHblLSpSFX+6W3SG6sxdkWYM0h+s0f74oY3O8AM/MLPci2IT
ul4L/8mguXp6414asQPXhQOdeUAwN5z6vTH9AS5AAEYXC9YH8wv7GwQoeMKwTt5a50NDrwjSYAFF
iTkvst1z8oWEhgTDvqXf09t95C51NdzcpzMYgXbzxWXLsH9OpUsZsocQAILx8MHiIlwrRjTf0vqz
EwZz8hztU1T1HXOo8R7SxjFke9hlj1EJUjNm5uRwGEL5hPsGGv2rV5D6JOAQIUe6t/87MI5/st0V
y5/mF9LywgvFqp0KhB2aYSuOIz3xGOyprex+pICUroGKRlz4HLRf74yP7VDDYWn3Sa8bGh2hnxCq
Q8Tol+kAcpUQ4Qi3e9BP3K9QGYG4UdUxqIejHoJBVwEZZTk6TsXRXyE+VKURPKX0RdqQMObr8Hw8
KTtYXHCdbnMy7b52tgTKg4mg7zXK2gUlX7sCJmMs9JiUXoFdZ0em2dnTIbMGEp2HacW/CQ1Kibc7
Tq1oBQEnZ9gkzVDOQXEH6sdYc1GzpBFkiS8gMwQ28DMSh6gFa4Q5hlaJ5z7Ag4Iu9b8tVHf6hdmp
t1AZW2MjwSD0/2YPUhEUhDctAI+3lHAfgbfSxxrh6nyezo+a8x3F+n34kr0BH4yFH46C1S5IGAwV
Pb5KgnfP29bKRJK+SdxC2qVHeLK1ErYS3p0MFgwgkM38kJgI8b6kuv015LWvDv0r0HMXB0AG/JB0
PjA5aQifjpiXAPHcEUHZ1V/paMwcK+x6wVFAxRm3QnPCoB/ZU0jxfD1Qh7eYslCpgg96tJzYBGSw
wcBbpxwiD1jOFPPrQNIB7JxLC99l8PA4UarZmwnJA0Mr2BOtsFTT2ekh1BN198fQEjkTIoIJUga/
B7Onw6WHETkNJA62FISUYrxETolzAIb3QLZXOJyuoLPlEze58Hz1pAzJj/8R3w/6Ek9ig0p12J4g
AVhytTAHBcnlwTi18assSDijIEa/8sJvxeU3/2UOJw2qvhJpi+wytOeMbhAGrbDCsF+JesSt/0gX
8iJekQJw9w+KoU/5KeS+UQ0QOf5dSyO0OEkv/GIkAEUUun2L1QCugP9a0PIk0EnTUhEoHFkOtCM0
DaGXIQRg+03ORMS1djOj3qoHgsWsU9JI2K1gjCEq/up4Y/Z4Hb0xPWO6kQO52A2VC353aJasbPXB
M00V/mnv9LJRJVuUZRGiq3LgUZbxXNVEWZUTVjLVxJjAkbAOKex+51MDvm2doWcVf28HoJL3bcji
KBV+Hzp1zzlXTCRtlWqAbJyUjEHqBhIUMfsEnQA66juf2JREOacYAQKvV6yC6jsscQ0hddIKhnE7
Vb7DBkd7WNUs5RYRl5yTT1u92807OBMumw9rAHhzf68RZ4XGY3OjcrwB3j3KEXTpkvOOyUMv/MCh
nn+U2C/ic+Mo/OrWakzhzN+HzCPDZnw4jDG8PgycryWJtN+Lr7njMYRiECvJFn/u9rTgr/HxHUju
FBSJcYHw9s6tY46teDi3QoNhPVwtfwpTXOhoHTmYHo8EdDP5wFeJmxYLcUeksNz1YR+xS/t3S6ia
Lj8Y0l24RKznE8ZsUzPthb0RhVl/oiUw0OxsfE+UcZ92qtpSyIKrzPuQII5otdEfOGzwETs32ZgW
EB9BJD1o5+zbFDORKG/s3r9KStQCp5lNJVLbHZv9vw0X7jt/2H7F5l/Z7L8L8TPyA0SNJYoGCoTC
o9w6iamdzbDIaQJKkBM3oV6ZlL6QUDBNrLcDThrWXN5mOsT73T4PhCAGLEXauufU/vrXaYHw6Uw+
ZeNXw+vyjDBEA+VHIYBm0ACGQRfHVAdFY2KE+I9jIW5ND8e3xbHn/eFoYofiHnkTjtOxfxijfmbC
Q8djcRd7OjXto8qR5Wb/DvvgTGJEg+lGVToKiraPMyXTkbVCN50vCyrUdUwkqNp6GDzNM5ka5vUK
FXN0YSe52NT5dyIYU5WrnATzvaRa9dO7UnX1cZu8m4dSLG4MSiQQgr7+taqOdLk8yUUr77S1q9z9
nGROldjlMCcNOey00Q/QthCCu3vJ4uNr7+Smjrl5jvEPZEH2RNZ0iAtEfz5nZjZ9t5GMVTKzIl+5
Je+r0/HU2VDtphmEYYz5Ii5BDR26DjU1uFHr4Jt5DjRMhD4CEEDaQKfy5jXT9hTDeqEBtxxf4y9r
4sB/g1ERhjruV0MDtynySrNR9kvpKgE5NLSf1/h+dnq9salEAs3IfS2C6g80THnCZ9MXZQoEBIgq
KPdIQlV8SfMUTzk779Ltv7xneLWaWDr9TPu5oYU255CCYUYLltAr6NDMIJMqEQtYVwZcV5/f602B
4d1wfNScfK3Byj/dN80sd9C98KJbH5sxJgoI6DAhNYNb7n0H3hv+/sPPcTXEH/nl/HJUPhXTDxAA
eTJWkAIlMJi44k1Xm6KkpWxlzceRKKnwE2a4AbAP6XGRJ9U/WzM2AJZ4hN/flekOQrYYCFHcpV3l
i17fumChxq7Td2+cu7wn/8ZGyiKjJ5LhSupD+emjsEKlBZ2qwY8I3hYWZPeJhDY++ELSf9ka9vX8
TtRZGI5W9vdvsHtuiwk8UU4pjIln7R8S+xlDJOi2rAMGhuts9ZQpr4S9E7rCA4VO6wtiKdoWtihM
47AeGDK1QyMOO5TBnzR9fZCHasMC70zSf8mWkqQhtMtvD260YF5qmDUDtXx9GIv6oWI6NFdgtXTH
D2Fv5tK8jMD81M9G/i5N1VeyqVQkehNfQJHBkGftlKpzAIFTdiq2+NIr++HnWPWmTLBeswZl/WOr
VPvbffEbHDWJJ12cuwO82OsPldDa5DM9a2sPHgwW8TKftH/1GOCvj4z2FmBMXUwFgKli6s3o8Z9R
bd8Q+eEAjkjm35pv6K6ObEj1e14Lm7MLs+B2D3u8N3DzeEzwWd27a/YP29oEZFrHa4W+QUukDdLW
yWzCCNwJaDUrlsWLaCpd0Xyy5JH9MwuYFQUzllc6I/GfiPakk+S/nhPFomvk+6JLIrlONED8O04j
2sbUEElPGxFaxz/pH/mc0gzTJdIBuxsSkN0NX6RERMF0ddN/rTI3it1Y9Mfx143fLj8SdyIdaqMe
9HfcFDGLmWawDJCDfD8o8WNTRubyvZURoKHAbbwr1zTrlxLdlIkOs7VO+qWbm8wI7HarLx+Z9aYS
Kd3PJyqn+tIG7MmsnYTBMlglSydDEjYn0EFGDMAsGnaLHUpTH3re/LGusZdiMP+zik1v/obpET8X
jEx7mn2j3NzicnAcNFQTTsWIg3DK1lZ2OlQ/+Oj41zIqhhg56ucOrLcYAoktJcbMOKB8UuefBTCt
dPHMh8MQ77K4jsDaiL8c6MJbCm8jplRw5+M7xLyX9zuBhT2QNwBvIU6CP7SV/de6tV9ORnAHNjKC
bswlMVSnBBX6oJJc4ODh1OGjwVaFRsHJOoJ7g71ZNs/9LGijfCECkCltCcLJh0VK1QrRt/rrwZvC
z35g36MHdsOFLRojISGB4NjdqQmDGxBPiHkvop6z4HpjPdupq8F1KCuLtorej6Cgz3hRUFpmGfaf
/rn2gZuT1xmRB/PlM8SV27x/6FLqZmUhY42K6i3ho7zsQLxfqcaEGqVrJvQEgxPcJ4zky3XHhPPj
N9PXtPp7qywqFknjz4Elww5OVLZfwECDjcA1gfZfATvWgOKFJSO3a3iVTMZwzWss9kYA/rfpPEtb
7ZMc55pQ1eqA68nOniw6dHsoL7ASETgb8B6jr9fFbRG39MIf9mfzPoPCtcxgEVoMJBfsl/q05FZB
/hG6PICcQYSH3Wdzo4k6wgNDRQp/5OE0VNgY34sJSQuDg1pUyCO+zM0yu6WzgTpLhQSLkyFijUkb
M7OziBtgKv+gWKIKh5r5nJiwjZHqCZpV4+n+M7zHJnz8y1gDQLvAi9R85pxTXFa4CUM1SD2KY+I4
gntfxazcRkD4hU8JsZrmqPWw/ZLhwmAg/Qtk1nQ1ouTCUOD5EXgccDwO9VSlYA06pvgzZXM5ktk9
1Da9aX+M2+Duth4sSkHNZQ7BbMpsURZ5eekXt6inC8dAuq4bb8gOyjqSpezknft4WXK0rZLnwLwR
viz+Np1DX4mGl0M5uQfXDbB0NecofJJsmS1ZJitVsN7bP8jt1zX3+OWcKgjSSTGwz3+YmMw/rky6
yBDOQHod4QdD0Z2eN/qaq5F9uwN98BXF53WbbxsruHwKv5ImTgYtdp5gzFDtsV7IHfni375us2/2
dX8oeIbY9THc8gA9Gqq3wpYT4T6h49eSAH/2uANJzDQBRgDIcgsYQ1y65W2hIdkFXNHGICHKtJey
ddESQSOlN+X8cZ6pPGd3nZJlG+/lgOycI6MihlMv/zEFuUd+1f7Sd7GF8dAQud6BL+vf1e87/N99
AMrwapBArYFSUq7vV/ulE8tu6WBXH2ujO9sb0FLGoAmyyMxeOHbgOEmABvbq9yoXweoAmYMw/NJm
WJCg/CYpkFHVAgL+PU/+OYYPe0b6wW75IvLjO0FmQdOUl6irhEkBm1n2sJ+QZtQF1xrynh995lFZ
VAY0RKf3dYFDFM552ZbuIeNQ6InfZUsv94RMzInWYkr2cKiFuKpwBwkNdN33mC7xtVZGN0TRvU0d
6FN4uCxiZ0feMzFkIFaHChHHjPFQfqj4j96jKzavb/t6IBcmgwRrMtjjJgg3MAfzBK+Ks815WXNy
oO1/wW6mtxcxTCQEWIIZdXNY6aPawO/FFi4xmJbC/PuFUJP+ZAdGK0aNjwmOfN5tBksa4AQDI3nV
35czKGjRF+rjNxCyntFl8vR/UL4MYGI5WPciw4c/Nb1M8RKK9IMBU1YkKT925gjsodghO4N97V5D
Eyty3kvh1X4jUUE4WuC7tijXQAhBO7qs2jEGbUyAcO0k6K8WtNdVNjUwvkskyDoP976SQ23+WF3x
i2JYs4JnjKIGFUKd9IaoDMxNMZLG12M+a1bFTAX7V1e9yvnRatN40yVDKQDK3t6ioEwE6eM3egRm
bBB6O6ETYuTIn6WIenX+gpMdzCgOAFkpGmi3AvIzOd/omySHvol2CtzAVT3s2sm7aIaSh8uGLcXP
4JrooRlmUz28JsjAmbCG58UTPXg/ZNgc1V4vHT4COZRH2eIV9f9epLoKLfg50diurgTO4BZGKqbB
glTbX+puYcVg6XNzTuR6fJ73IpZk54KLj0piUem9Z9+ZPG9nry2LKcNT8a4hvqIzvQrk5AxEQGdK
P8WBIHAdVShi6lQSOz2rNl/0SFHZg06BifCBL9j+xoIwe6Gaqka69yIwpppDfZ7jDTW9pG+81p37
rjm1a/iRsB1G2qyMs8R5uMYUM6/Fa4/jF3a9e8Ztg+l91WJ0uHnBDUr1+QAHyg/SevISalxKhK/e
Tv7T/moqurk2L/bP1XWLBQgKjuPt2NujtqB3B4OaKXtzQ933QWmWPEfn4TV4ejfIjp/gnPxmOj3J
7Byb8/5fh+pvxbWPM4+MG6CxVaYytUFuvQHZSpvP2P1Am2BZkZhzLIyttv6a4vK/zgkIwo5tMIXE
t+b7sC4g0P6bMH6WsOMS3PQ6OEp4XllXGF3U6BT/zZFSX4Y0SQrXR6WNFbqVz4Mqg4YRv+os+uxu
YzQQhwE2hOCgxFuflOS7+cGcR3buSmTDZyj7ofPHv/EjwHjQwWrtcIvXuK5VtjIxMFvURiJzHWB1
2U0k77YgLce5jthPIeMYDjTkTkLvYfG2IlteTFtryt8QUBXwRMecSvwR1EuBXUxb8mtBRlzxDXhy
mNS3ONMFvO9ITeY1KUzHRniOyYyCQCvJ8iJ73stIWDlv+nAItaD+eyAmEIFo8BFTc32fIosjL2eL
2ytlIKZF9BrW06RwNJZ6IM85TcdXlETYiE+NCHIMqHADBO6pJyO6jRv8ki9DGPIT+hToucXwO643
yPExLcFiEEcsopBYt+iip+1cwYpnsOwWlyFNQcCZmlTDzJN2whcDRVWHMzFg8td5oUOt3RwpPDvh
x6t064iTi3MExPEkt3xDMGRZyzAKYm1c/IYPuy6tD3odFOQs8oUItQD+BLVsljl1DUVX0KUmFzV0
Wt7qSzTA+3B4O1x4eNI+LDDTw2X4SRViha7jMvySNozHI6rWuwPv3gcfUXHCMDjxZhJjVKYPjI0B
tbGVqOxSTIsd4DJl9jCtjBJy/tp8NoX9pm6g84eWs9Gn2V+PaC/0DTCokjtzwCz4bPhZ99f7o1uq
GQBQufpfZHDwL5FBwJW62g1WYQObKIAe6wA4EdDnv88AvYPjY9LOYBX2Sd4Qnn4ieRlbaBuUw1kz
bGGVBz3xHuwK+JItqhFUPV91SUFOwMAWTwQp+eSyeCygjpOjhjdYVLJD/awspELCMpx63sNY9d+s
CYUZDy/I4h9iPwSZILMOmCQFVCd+3VraQIjWs4F/ASyYyzvmwxhltS6cjFE+Vw4/1GCTXsjRZ94T
mZMnJj00Ed/leXoZP8On98Kk/jEvxp1zA7nE7v+Ph8g3xSbfaCdl/V429GI9T9jCmBN1dN0xc5mp
o8xrxs/1YKSEP5rQ67CB1nANLptrbr3+OtgzUyVmZsO4nKiCcRPXS8a2cR+Zac8r02vw4TvX9MNX
NxFmgK1XPr7uMAM+27Rc83r6mqswo6jkmaedvjtgVB6u+EPSvzbW9U6K8DkIK8huKUOpJ95E5iQH
L8zH3+UA8/9ijqHAXJpU6Zl/V8tnXGAuML/uoHsBL3MmXGI9yQJMWWblsJ3k8Z3uYd793ddSa/XC
QdwbXeLqdKGkFrZEbXTe9f3KbSeNh/Y+efFZ6K6KMA8HMz3B7ojOTqCX/aSsxZTNAwiCgyZ5NOSP
tcZ2EavEN3UjHX5iG8HtSOjgcEsA9KXUQV9x0hMpaTwIgK29YvI8IImZDHjVWuHaTynE/R+xMTJG
vwhFBpY191hG9as6q1+ax28r8+qAng4ESMbyn6ptim38glkTpkxfuwbKFSySoWQXiUB+p0CIpED+
gxERf7ogsThdsz7SnNG4AZ20e7HLbWk2IAVdJu3+KpZu9jwY+KQL7D8w/JjJ4zdGN1+QHaW6oDKc
ycJaSfjaXrBKqsdPOjUchiGIMiK6BLC6UhH+ncDHSkwLh7yhiRkTBdr+QgEG9j26+0Zopu+hMaZF
B2oW7Pd8MdVTsE4d/UgZ6C7DCVtLirDx0Mq6tfvxnk7nFSFrUyj5sEoQ1vVg+hN4Pbp7uLr5ddT6
sgtEfA4aTh4sKcJ+1MGJIycCGsAlLEIpeTnlUgWJ1iZF+LXPqeY/48bRI3hIBn5VrXubKh5t/1hk
Z+D/NH+FcC8sCXeSgde3G3DgfKNHDJ+8F0EdGIFA4zGT3+Tn44+IayEzXQBcM2Xchmzk6WOyf/wk
v8C071ymNI4DYhaIagWuY6vS7AuAHKAvCk6qu3/rLZ+F176JK2vP3t9WuGjQDZLH6D/TZ/RK3vsc
dZYcIh6Jb2PDJ6kPm1J6UY/K0zP+kYaFkU6BAhB74/E7vqSdr7hozyOibRGI0FQHJK3DJ9a5/T/H
yWJKQF2qIJJ7nRRAvkOWSPiO7hlRkGgIXjX5Os30O/6FlyFRQEPiroSBKG7KFRaI2eS+hPAS18KH
0W+H0P1Z+r5wh8oljurJeYk105bMI0hLythMs7jaw5DUznhii7gkeQV5DdDwx57LOUjVTcfB2Ops
MS9TIYwxoX5h9U3XTioMjHpKpAq5AxY8f9eF7H5TI6h9AqB8g2mr7GF46zLAcZgAob75Ilskop4N
W19pw2qU4z7fuPiHfkdC9lKOFRr9SCFwCatenTrHa2yws4TYlX/mpzUH24y1sTFtVhWUMWUVPGbt
0/oA2XFZsDdWjgmhC8kIzleokMbvzRn5AFs/RuE4kLOrT7LJM2WYiLyamhGJwRURqGXCgoLXI0zN
J/gkj/KVqMioSh0TyfdLuLyVtFDw9ylvmiHedGoLl9mpaP9vvpHFSovLogqEr4OKeRjkVRTeOM1B
V8GcAt48ah46P2ZxUFJRkdAjjTE/Bj3mG7lJ2ADGlA6q6BsUqmZ4IzcMuT91Bfmh3+F5ENTfYa+O
CyO9Qoz453/+Kl2MAEl0AvzSyHyDnAqb7LxZ85pizauGPVQUFHnvgMw4BcogBm4NI5FhMcUF/Xg+
8K4asH9hfs4lUlKhHZRuITKi7I7txHCUH324e8ZIHzU8PC5+xG98eisO/H8m6BK05dYhN0qvHUQB
ZAX1hPeIrd089NxPTEOA6xEtXsN352HH/oVBK8eXzH10dlPbvfSyylCj1kydRUsqgfNRqxjuu4va
Jihwf3aeqw6TGdygoFRimySy+tDnXU79P/lQMVM9vXaIP65/5hrkSnDvj7icmm38xSk9c4jXAgx/
LHQo1kTiINkA1mapZSVt6CbJekTIP/lpNoytM1WFgpaoXlUr8KJj9qfvG85MYOFh/bEwsNvCJm1E
HsD5wEVCVQq63K66xqVJFitGFksJ5KclWUyU+LA5lt3y8S//gtks0WnULigToL2j2QGIwJONBB20
g7rzKIKP7Gd3v3uM62uM3cflGj6KqMvcs+q+Zagf1n88ndeWotwWhZ/IMRAQ9ZYoIIIB043DCGIi
iIhP/3+7epzTFbq6q8qAsPdac83wFCcTc3XRv/P+onPjcCCxg3QuDU1sPzlMmoR/K4fJUp7G78vQ
Xbgu4pZYkK/IhEczJFAuPC2AgsAoEDER4Yn4DccyUm0Z9KrYKVq8IF+EZIQrbKCl8ZKosFm6hoAv
cktS3O/XKXkMYGngm5V4SAW13FhC5sDL1PiJjQP5JpsmDJVZSWiaOFoMjwUF5wWRRTwCjdJxlcX5
NJ3+Nvf1dSXBrr/pZkNz+xXOmimE3wGiADxScNHQ+8vBiK4aO40BuMXfpJqpx+ZHGlCxuCe6OhZm
RCc51ZvwBaR24OzhGfRPyQV6xAU5P2FZv6PwZkFN3w0FMoU4lZIgNRBeSBft0lwgtb+HgouAd2aT
G3VuPJC1YMcJXZ659FUkxXNkGHjRxT0koufhCGNZCae4q38T/GV0kKyUK4HBy8e4s9Ad7w3LqQHR
gU6Ono37Sk8Q7tnEWEJaHcoJSBkoGKevJNi5Oo423GvFZFTU3+KmPrXOpW+gWXoSddUYGm6OLjZh
Tiby9VwUgI0ng0O/LPK1zKt9DXtRz+SBpi97t3/jRNvF0R13F+A92pvfGhWu3pt3/OvOuK26pxsI
1ua6Ujaw9GMlElLIwke2gvE0FAcA0VieyIfBauhlW+3w/vPDBL+obkzMiSQxcO3UJhkWH/h7wO9E
3NXoD3ZSRk/Ix1ZD0EPC4nD0TOmy/D7AQ3O4O8JYTps8VvxYAyAbsToBnmQx5+AbkGBL4u6ua712
Zq15u/dE+Yy6L1vp2nWOl6l5Za2H/vabqTtTXr3rsB7a1Z9GgpElsyfwSsbZ9+0jZKYXP7fPqern
0/c5B1gYyXY7fkW1C8F+eYturjA+LJeDdRHV0cB/Tz9Bu0px6pbg6UcJ6sNTdqomz4jgzGPv2JnT
Kf8Z53FosedZtxfmBwJdhCP/mkC9ObIk/RA9d0IsiDBKV1x10t10owb/vG9YLFOEUBcw85ruGdeL
2qswdoC+0gkfsxJLiB8psHr/UAraOCIvBXzkkASs5hMteq9u8Ue4xrwC+k5Ms38LUUCQ2Itm/TpF
2jxNPAU5Pz7qXjrfgR1rGzx6fUTL6qY3azaNaNFKiqPvocYx5eO2Vj4eApaoHiJ7RwE+u0ed8DbB
AUtjiwf1X7zHnWO1/5BD+R7/4M9/3R5fX2cZuqcrpCZmgAHaBQqOnpVQKSaO00Rt2J1Jm11EPdU9
0MEDVdbTwXKAV08JHf/v8rvBGTuy87QXDJ6xYsTCYDIYV/bAvdI8P8aSO1hoC8E4zUdNpC6UH0KP
6giBI7+kXC9zvqaYacOWz9UmiWG1xulF2b6wIIHb3pu2xzs4wYxUE+psn+b6ei4PGS46Q+t90DbJ
+XYmP5budPM9dCa3+Ms3rs7bTwAYVRfKBiuVg28t18Ho7sshZNpLvq+IIFjK6/tSndNxlDSnUW/G
DLc8NB+LzWen4k6F768BAYlxzR3U89Q5p6s+5WgFfCvbzBhp6QFqHlsmSTy4DBkT4xVATagm6xQH
zRp5EqSmcRPlK2rNl4gzpTMgEEE9NZtiTc8pr9m/eJ1IOYg5HneGq6fruOs4EMseVM3oTwC2SExk
kVm8ot0KpoSFx9Qkm0CNgSJTpGYOd2pn8fnehirrFyxngHa0LZizIFlj06ECoPNMyGzyv1ebsEM2
WUL8cE/JPfUmBnGY4cDv++eHw11h8aMA/YJRG0K8i6UO5d32IFLFWaYN8EwS5EU0PRId3V5gpr4g
gpxobxR4pUtvbyAE1+lZkGh/ibX/8KGReL0LWqZFIW7ZZWWhLW36JtcR0sBbC0/ACGSCD8DkwfP+
vVOasrE0pHKeiI1KF/15L8RBYpvsq/3AK5bZSeALfntuts2sjCQo/EIYC7jSh/HtYVN0RSCFWPEj
i6gb6kOUC9s0IroHUgA8F4aXhx9V9HX69hFxKDM4fVxpqNY4aLzkVHqZEOa8WatPNxGH9pf6xo+K
n4bfBeqA5hZAN5I3NIOQ/bqj65ZXGZZAcS7nxblzaCbvEzQv5jMfLIBEvCi13msZ1MyScSpYdxni
4HbFfYJjbqQtO8Xv9FyrUzFw2Q/nf1IELmCHBu/pQuCTMQsnD63dNnSg3p2jX8xQFxdeB2EP8Fc1
4ZJE3VkuiH6VL9XEJnbFu1I7ohvK1vXkE6brNs7W+YaKVl12IMkqOoUi7xwxod4tMG4o58zmFLwK
oVyAde5vq8p/xrBSIGLX4QCeht5lHxF8MLb1K4P+A8X85/y9YT4odh7oMDRih51FUR2WrMpwmf0u
iHV3o80q/7VKz9UBMBsYFa9mHDl7gKkgkLjYn9NtszPflI1mCzOFpjTOPHlEKQ8jX+xLB8xsNh1h
Gpqd2bby81P8xS9oB3hw6urHEPNcAUYt5HHme79YoPc4d0OCDavVcNyPqC+0zEgocZj7DIzOQpv1
BBdGL89FSATQoRfdcWTGPOSsTqgYKh9evpjAgAWT9MvR5HU7UJrJs9uKEqry8A7CPxDXi4DSEjyP
16l3uNsySFbLpY9HfGLc+sJO6x3dN8SxML5jj+BVZI3l/XFuY5VFRZidvemiMb5HWI9oe3Ch14HA
KnJ9MeXi6zHkR3EaULDFLEicFJxzz/kr4Ly7ndk02Mx3Iv+cRYo9CLpi/hEUypeXHhF4b7hGQTqf
c5xKCEBUNyo59hikMrbjvMXWIzvKMZdRvkBujIkzZc4C3qbw5r8fh34ViGgARtnVtgmGh8GZ5hcN
mjL6Odnkhs40mZXsoZBAyHvS/B7A+K47ff+ifh6UtjbrjEVPEHej7oaDKM/aGYQDl4AWQiSmKKQx
MIsLh+GSn0zhxlyxtMEyx7oGXUIeE865Mzso+yISHzaHzMjATq1GESilsh3G8oLBa0tuG3NjEswi
CIbG9otn8EQ46iVemltPH3rAVJ5fX7aUocnyWNLpJmhrIcP+RsV11OmNaJ57Y+Ff8GbQAQWG7o/X
iX6Fmctfa1FP/4jCNA90JRh43LaYZvta+GAjiPrL3vK37y4LelN8r0BhWzEmz0AaLdAjAh7ZzUh0
20XloVydswMxUdsrMh1An1ZIe/pox7CEDEoLpKwff1uTGgKTu9JvN42A5VH5GGegDyimr64PnMu6
xe7zZkKSUipihgl8yzbOltwj3IQCE8MVyXplVgojsDV7pKsAlhwoKbCvwXuW4nh1w/4NZ6GJ3Bo5
UeHMQPDuaobE5H1wXtQAsg2IvpB65duoG9Kxat/xnRafgPDaz0EJSK3Bs449ZDQ8sCqpL/tuKqPy
ZzN3rlnqL72hzuLUBO062THq1WXGpCeYHUMoELy2mjDeYm28Qeo5ct1RosJjfTElRUaP/4dygBIM
aeolYAjM3F6w1ZhTM2zQ3+vkwnAdlwl6FzYOghgBnHnk03pxn5XYi5XTz1RBiDQhynWBU7RBSMv4
uvzNtW1+HDISzKjwBe5uDDEjAKBcMlxM9lSInfltSdNHBf5ZkwPMV8snI8lssZW9aomOXOxPzCo5
ct7dvU7SxW2Cwh0yBgpu5MowY+gpaRCoHtmrAWJgPtNdX3bb9zpfc6dK2M56Ee3d+LGiHUD8gbLP
va0wOphkwTXEAGvxOmTBHU8q1qpoMMGoc0ScvdWLUueJGk2eMe9iWtlgUI2xPh1ctVIZ3WDRMX+e
RS8QyH7HHY6IQexHMoZgInJuN2Hug2HVMPrrIYzG68/LcbnGL4kDMOqHbY7E/m1yUD+M6Q+PlXTI
tonJq07l/9dKFpi3QdNjbkOZypEAoEOjtHmNei5bAIS9dFuvEEP9LauNsJfpbAB4kiOOycgRv+dq
npFf+5rLKwyYY+J4EWX1sYNKp+X0PftMWre/rOeqj0IuUn387GEac5UNRVJeUK2qldxnVgtF43bo
nl5+d3M70OGxnzQHGf3S6hfvDujWNp9JOkKYlmy++2IB89/OZ7x575jp3xRFR7Mq5m/us56zi7C7
vc90Jurh+dW7xNNtJfF/NE83vDkIt0YreV3TUSWoV6n1v8Zzq5AGscUASbbe8T2WZwo7JwMThkKM
SkB49rtJZ/Nr3If55bIKoT3SLaNd38K67jNDPXc8mc1zjRrtNX+RXLJnfP3YDEUqSYNXn8PTetNy
1ys5IGzIYLsMWezYB1C/YRJD4dPB3fXpoBCnIe7NJSMjTTYuadqHlnT5mlj84tfVTjrw7cE3agw4
gAIbukV9d+ZuRRGWi8X467IlXNGW6N+h3cZ0JMDWODOAJpM//eWOewx8Swv/BLM3vttSwCytiT8+
BhuMAD7GzWUDtBLnPSp9iuuBOyDyq4qZY57ZY7blXIqFs8HXZeK8Kd2Pm9pfhNFN9JtI1OPwof6Q
dYpsnh8bo3oeLMkegKK2qGbVJIMCBja7SEDN26BwyLTB1gZeNsY7sGJ4CLK7G/cntCQRyhcWje11
Ws7ruJwrI0ZVwKOEbnPPkba88jgUU9t3F238CTXj44ZDH74QgUDCU6OeSstmLy076zTqrwtcAYtZ
MRv6NYdCsEHZddmC0znESrGmY5EolvhfF1mBYHbBUWKd74x+7MENnqgMAXK00/gGzeu3PVjCWY/q
ACNM/zHFiZbwM8bBPigKwz3YzhPR0Aj4i6mlh5+aiTR5yygRIoliZuve+D3P8aV7BcoB64p4kFmE
ZxdY/7zAznlcPEYG9swtAiGiABde1XGOZVNIEE0egtNuX8h9OmtqP+hkLN2gcrga44rc0wEOd9PP
3UjpVVF/x5qnkPJ1C66jq4e7Bs5e6GPSuRwl9GXMixXG4DiqEmDDxUNVgrnmX4UjnQGk65niY8PC
42FjeJzhlz0pwrCHJ+kht3IOFJYrJmIPmK3aZ4SG4vsjlkEIOAYNKJ+lQejEtQI7Z11Zvfl5hoXJ
zX+0Tp6bVQwNJfWodah4uIP+qk/uJsHkHneIeSHlAiU6lREmNkxJv6QUGTTn3QPMPcz/GMxKQbbp
rCvotKfbbLiGNolTh2SEQ3qZbbDF/kkyGMUEH9gygcDHt/z/ULdD0SOFhR529MP2EBwCuqbnVnQ9
jPc/Zl9fv/Q1jnCttRZNUWD39QDYzwiCNd8WbdVQX+MqZ/G9bcBX4hf51SDAiMyqLfHbNTZGu+nP
ThdBY/Ej27/bCMyny81zK9wFjaduBg99a665eYClcqwh5Wfcym3xrZ8dmOLWxZtkmKZJEgD3YYeh
HfAW2rbt/u+zu3gFGLWf6Z18SI032U7n1yKGrNgE2Rwk1vnhDRY3gYxLwDR7G93Fa1uGIhuU1xn+
DdcOjhP7CvEcg0SBnEGAUi9ZVC6gIZYnHGNh2jACe3mkBOjDgVCjXeP0iNvNZ0UKyZZSVJmkq3KE
vR1jcvjIdVw8Q6q69gTf6cGZKUby+kBU/B3z0cPlnpHXFWgIgS57Ag4x08Eo8++zr8WQ0+t5r+g5
geXh14t01pmikkNATSMXZ6OXuVs183T0IQO9d6ll7PzdIRTPp4NCv4MCjsKMSgCbGgoAi6olW8oh
jMjuNGcVKP6kQWSJ+9KXBGIMQigYEZCxJw7ECa6e2g0rIkPi+4RhMBwTxbsxR3tOVE59e8sp1ywb
lmSccMYUTn41o/rmv0CZCwPTii9lCTAONE75jEcTA8IBWyBuMyT+WRqy3p+bqzNpZz2QkWHwTjwU
iGmfmfoOdbsCq6XFMgw8oDf0j90ZSnQiheP2JGa1wpAX+NketKximFtBy4QnABq3pVZtRLCHCjmI
Kw2mxeKBPygWWOcb3jV9RImGOkXZN8FUbYOdMHOfgZsEv0l1VDAZnIC+0FP0V1LcOUB+Y2wCs64S
7fi9Fc6wTylKZvAnAdaRGYAjdd3ySkSQlUl2WZkopF5vu+i6iIyqUVMYoKB3Rm+t8cZmi8zKRs+8
56R/2fnXdfdlsBXHb3bnjpG/MEUwQMMpRTR0ZBcAhT6jp3r12rTjIbDVXyY9sJC8zvftOP/pCov3
lnqEaomqM6GQ4f+O3TXd8W/B7kHfUZ+Hh265pSg5Sz4GhgfkEivaVjSWUBmw/oRuk1slhTuRsv3o
wxyMDCIfoiYJmhP6TDZhMFLKpsEEi9BRjkgU51v/Lh5sz0XQGaKB22enRXgA6bRIG4O4h2DcEHln
+Pd9TbHlCVCFPWdEMDbXcZ8Ck1eNTDMAFT7E23P8729hRtTFFKXj98cDQ7S5ZJbAbxS5H1mAHXtM
viFvfVObiaRDXEH5Hk6zEKqBPp3hiFiCNQgZVm6cO7rmCASIFVynZTMYHmbGdYWsk4DJnYVO+Y57
X2K3IxGEQhyG8cTzIY69EvoBla8ubOJy4+0I+RBHHvkw7gAQLrkdPY5b/VTrU/+0XPo0XtyPikdf
zclVW6xYYR+vti653Di2OVhHkm7yslqndRR8xZST4hYUm6kD720kuHI1KSWJfYXS1BJ+lOU21Zm0
AoJwQLhbjnzuSKObfbPf6J+JuQqbkHruzsAThGBDUgUmAUQ5XdKfgdb2lZqKgKh0+fiF/z8pQEn+
Groc5Dn1gT2+Z0THww1QRrEqg3TbiYhqofAbMQCNGY1IhzKg2NvNymk3fnqgJT/k+CwbuFxSvM0J
TpgOwLjv5x6tLbhdxC/lcXEoY/7FzeKrNEnHeAQL79ThQt22s8r7dqn78Hq77YG0ed9tb8tyPYhL
czcr7NTDEGdKTxP/oLVjjMx+/h7L03rJFPoqPKuX3ZBFBJwJ3hpFoBI+/Nuqw0tzEWBxhYMnjnGz
96LZfqKUkTvLzrLnE+14ALR4sN5XDpO4BJmvxer9nNMJY4z2jwbUHz0wgWtmg+X31BKx/T3R3XVx
bgTs/BtPa8biadZOvX2HVCM409aOQqKlMmrP3EIdKNRDmV3FGAOa9B26oJ1WXBEhTCI6enH2f9mI
tSWu1uwjff/BPeKAacmUpBgt2zi7MqZH+G0eKiBNQAxTBA5jI2gKf0UGExjfKH8/Kn7lN+4CePJd
Pqu4jSIWhXN0E8Q8ZKkZtRjVFxDjA2CR2gyeGnx2o2/Ts/KWGoSUsJWRgygMdkcJLDKsP9zvQtxa
4gsIVfy8xs+R086WdzdxpeJf1J18Tzwq6h3e8BpmI1//cLLFDNLszOk+xQX+HIvZTmXxQn5t3PsJ
Ka1xjRV7uSg12DrwoWwtLIZFNIX4z76eUR2IHxDfFouFsCQUF1Vl/WxxcIik4h4hIox2TrVPRoID
LCwyRTSzeNwiq/OB27t6JkZCsFSAoymQP+HDenmwvF4e2zcH/zFiRm7W277f4038W/ymcE38mlta
f1FAURr1bMabC/Ig+FDwU6XoH+OT4t5mIAuvCdZ3RiBZf29LAj2SEVwXTEWTEVGOGBl/F9pSvIZd
nguPjWEYz/nF1CaLHpMH66J4SpzZ4q+veZ2Jz1ArZq1FGPU2GW3FAxIPS+OjwQ9L3BS+hDiXbt/u
VtzFH//5oGKIh3RbJwHYboImplgn7JTgeT7cxWwWReMN2h5Sa3QKWTOOM0yESO+5j+7E1rwnPaNn
sPR5Xq5biH0Q7OBGztvP6001zDP60z42145g4QgPCeEOIWw6IKy4GGFgvtFzhF9GsoDyyFuE7hHf
/PPN+erniG9tJGJ6J0Th7FlXY2DKv6W0NZ+IOrH3g2gD4Pf/G/533ySl6ecjPixQSWeLhRse2GO4
mhKdJzTDScrCKLUzWi7XwPoIsPXrhHNQkENFLSpKYPTViLihUY6ocwVP8/CABMMVzBtdgVMIqK47
qoWyXNCTFB/y8OeG7Bl765Xw9xRHlLnYnN8jHIIKgiri32WEAoHb3wLUbcW1RPQNLmZwNqG6/ntT
l+rfj6RGWIl3SgNDPHDHOR9XUXTXx1FlblYUHtvXWng1ixbw5zCXh2HWE1YI35m66CxlF82wK7vY
tlt9DFrRQaLmfeAWStgGXwGbYNSKLa95g5Ze4cxNZ0ujxfOrMD/ocqmLD56f2QTCfLRxaL/szor0
Xb5bC1cqWjcyeMTNsGzgOwiX54E69eaQsUcb/PGpJd7M3PqwaUW/CjDknjUXBqkQBMPh4rMrXhfo
AoyvYP3y8eUJ46GKh6lo7cTf4ocTxMhfWGqU6LztxmfC/HrWERHz6nisbaofXnaIDsZKnLHogUcX
8rkQ+3J28q+5F2OBgtBsGMC1Ez8mXFhW4peg6vGLlamiqBX3AxH5bgviP84Guli/FF7kgoYH9ZO+
ZQjPIvNvqQFIcIRZanio4t0yT50O08IXlpVl5Qnc3AbDIAnoGzHPv+3LU/1F1lQuHnsmQdCtUV9C
3K8u9ayzemzxDmgpgQlSR4/TZ8gKrIyP9pG9LKOCQFRPZHxrDYsA21RGs3gonuGawDtBaHjpYaCG
4VYNiqjnR8a0IZNcnPeBBqHoSqD+mVNDLutaFGU7uOZZDM+bfgwKuIiBw/cWN/WOic/M1Yain+G0
YCjusj+mVkE9MiLk1VAn/wYI/2opMlZ1GlvBfMKERRQ8V6b6QhuNUIW6i4A14aUrPkShBaQZtc4S
K/wYarQr/ut6oEE2Tg2ADzWVUBBQN1o94qnfSJ5YZzCYWvEJ5hK8KpLYOk53QxgaydTVCEmBIwo7
7N39EcAfrsp8wHVHqm3d7Ad54Jg74aj8Q5GTG/Pc4Cy4mvMOVRCBYw5zBcxLRNtURPiTaUR3iQ8S
DI33LDn+zjU+tmfq5IxbyyzxWZAHr/aTkYkAHqmwaL+pwt++yL++zQH98AO8zhM7IWMbSopxEkDm
ztIogtMY+rxg7BarnXV3huYlsaE+eFeOFTG0PDs8NahIacVGA4OMe4DRJ0eBchaMdtQZ1V42flxS
N6N8zlzGhMDLsDEQcbF0cSbS4YkGzmDW2GOe33VuFMEhAQTkF6EmKVOzhaxzkSY9xjmErHf8XWsq
IZkCm9fv8H3TteeWkkFxUOaPpTZlBjb7IUCJ0U8oJ1BvOA4F9ps4yEizNB3h5bh7ue9tPPwayfr+
xd9+1MUfEf0UpGiGXajSmDxuezh/NnaLPx9GoJQ1p/fQmLzeI4xTP06X1L+Pw9igyDcFRgEtDJrM
S+bYMOorZuVwO1nYQu2YQo9XhUGMBk5083qEX3KRouEoTIbHXfYFOMaFMIjjszbUcT3ATOrFzwyd
rLKFWI14nMHduENdgzsfiUhuFJRwPnkqEzK94G7E3f0P51cwncpE99ltiRDypaFL2fsmEQ7ZPnrv
Lm7dA2ODJ6LEU6BhYCxd2kPK/VLHog3dJxQk+L/FWgofdO+wrbrGgEuMuLHGvm/JTTt8ljwTGTno
7HPDjBpE1ngc1FnBac0iYheIGDpkKZYQKl94aBMBoMyvF+SV418omhLaBk4ZrpDCTwOoU4QKc3nz
8kUIygRiPuNccy6NLrogLixxWQltTsYZSKITGYeDCVYmMKUT1cWO54shTQx8m5JcJMZVrFusGRJO
NWi7GULCb+2FqNx2PafL2Egzdsx/mcrBXpzXYU/lQgHM/Uy+8Vw5y+AiJ7hOHEps3GQ6CPpdplCA
tK1Qq96wXZvCjCgRvEEJmFfQE9BRY3DGi/A3OmKAdB1Xa2UqsxtTeU4hAOyOz/3gCC4hUSS+dO24
o3hkyk1tfOG1ACSpceHGXgzGA2dRT19le76Qj7zaV9rwgaF2zQQ+G7OGHqJos7+9X1AvIiKQ3cEc
UsKTvB8geq/rEFjX9bTj9dRdvk4J7dziFzSntI8HXDVnWZBxCjCTI0+ZEx6bPjcjdkoeVfPhsplD
Z5ulPtltoHBzxg0HuqOaOQKutedvDCks99pFHb6ncCVJ3VRXEMneIEIDPWUPBL4kds7H3cl+T349
E1CfNWyOqrBvdEjagQf/nN2ivtPYxBlGQwfMe/ZacY1WfUFlojPn+oZMgH6KEpD1dbtboV1+bfrL
26l2qyhZN/OWYTcRQoxNQkTQ8y9bbpdxGgHEYnDxPt8D1rVc1RvmjYyqAY8dOrN2AYb0M6zBOh3h
3Rg8HdrLt1PghsuaiZl66nEWGmKtfhzYlyBTkT3GyF/b7uLkwgT6dmD0n7/NFPIJVrhoTU+QA3e4
P8IDPGHPyC7P1o/2FUg8wukhgREJnpSZPTS5f+ciXK5vzJLB9kEc58Ok96N+pEGQLcVG6cacCKIQ
TOUPeFM57s8ZJ+CQycMy6AbZ0/QBWsdGR+844g37jhHix2mjm4ZvjHyRF0pr7o9Mfw1wGKwBDk1b
fNr+/S2+Cvj3Q+dvc81GHYAtmuba901/KqBG82ROTXYnFG/Tv6998e8l3xDvU95MXNBM7pb302gE
PmnwNuWeRyfuVvyhOOXHuCGf6xcizMgP/Jce0iPZA3ZZVEvOEmSUWYYrYFEeAo9TPB4A0L8vzPVD
//s/n8dmrpemKd55iNi6n/jM10sfVJS74+f//uYv/vHvD7/MD4qvxa9z8zY3zc0DrnI3fOK3BPwK
+CqOx99xEPfL74l/cNT42+YIim/y++JLU9yIQGjBgdfrp8tNANGKg7nkCa19k3qcnAOesnhQU9Nf
8lB9s9YHFkduWeuUIObJ9/ecmsNFtar9frSbDGbMzrxnDPnPlk34HRYKx4CaxqdK8GRyYn7r3Gym
V6AZHNGZAUD3s7hRmD2wUTG97pv9KAt6m6Hb/zpYIA+jYQRXQ9zk04CNjGpOEuGpXABcoBLXI4y9
PEgJmVa55IB/MoO5gx7nOhmShBVY9EiC0cGuofrEmILA5IBFIDDO0yvs3Ms9bEGsLu1L7nWQafed
avwzhBKmg3amQVPQmG8aKaFnwAdhf7Nl+OPYQNijG4XLy/4GH+cBS8GphMukzALUurVLkJMtmawH
XKONWZkQPsgdGJhvvEeovTuTHXOpD449DgApI7mWna90YvzHQv8EIZJ6ijB0xLJckXs8tFwoM3Qi
jBYpS7jAiafomAg2HUU/sT/w5D7om6HYW5I5oJS6s2Z1vG7QuEXUjqG8gtoarflyMWe0vtYHo0YS
YPWvVZPOLKHSeMDAUxx1/nMi6L6Myb8NNfmbgRp2c8adY9Rx0hHz0lHrvjgGt/AdX/+Ku9RrVoNJ
e5BWhLBMn1OMEMfG0ND0kofHqZ9xkIhPwl4PK006mH3FEZL9KnqMeUCLAfU8Vj481aAJpbGyVJZV
lPpYP73hiSOMAvpeCiofknlgBTKTa16gnlGsioPg+Hec556So7zI64zhEXUY2dQ5JLXjE2IhAbiu
usH+DfMxMZRirL8SohUB9b9izVWxu1JxUh6kZrUo97SyRzhvrmqTq2pILGkqe0kz6rhJ+AS67EUd
AVFOJAR5JE4fhykMzv4ccESLu3PYeTCsIQrx4+w2T0dmvIwjFiYpFL/IETgbhbNlNACGfJgdpx5L
wsT7OUOPwknTXT4nzTiJch5HuewgcqlN+aiFLYHUj/EPPgaewRMmDiTP4bY5CHdhudTCbJnvi3F/
qoW9lsOuuYJf8/BIqscL80ozqs6V7W8quI7YV8WYynjXLU2SiDvcbQYLOcoOz5W8kTYKVM+7X9tf
BDE0qfhODggsJDU+VmYJRcDd7xtMwkbKZGdis2feYA0++P8ShGl+XyLLwZju67Gnl78Rc5LHeDcf
zJOx0G59cFpG2dWbXrHFlceSj3fvSLEkvzoMo4L8XnSyjQ/p4KvfWTUyODsSnICPoOzzLiO0PhYX
hNdKSAwX8mSRLv220/Fr9IIKi6LYlqbd+cMvgIfZl9Cl0LH4N173DFc0ezeheMIwKoU2YzwBxIhF
3zL6f4RPZ/8xarvlbMak10IO4hbz27qHIAUZhn0P8piKYc5OPE2Zst/J3CCdZPph54PjEVKAjFL/
M2lCrGHhbiF/g3g9amARs/C80KJDPGCvBvAR9HhpprJQguAH1zlRoAY1jndF39R1eg7cENCDJ/FP
V3RcEDix9v5ipN9ZSQETKqFQ7M4y2EdTRG3z3RxrNg3ZWn9Lten1HbBWkxwM4AT8s0Ip5Nr1SC2+
JKwLyxzqKXnt5nvWureoGJcXrPso1kpKMkwjAk3ET2jzjLw/Q/HAmoGLpl3GVYV72+ST+wyQCd9Z
lCj279y1uhZWA4ZMiwnIvCVo96YPDt+4nFLfKPEveE4QcOZ3/0WKhu11AHvdl1n5/UV7aBfvgFaO
0QdFVAdRmmYYfXSsDDCgYIil5rf/LVFA2t9lCRKOEIKY3EXf+XJBfcR4dK1ulQUkdKo4ERWsrmhu
6HFdyCkBOXr0mld2Z3UyHBcrkO1/70OVhGLyiAxI4PDrmMSGqXfnfqnLmP4Fml2gGnvOGNJQeqq4
VL5gu5lJjZwHRz6PCTHkgD4gFUD5pDMT8ZU9a+jRqFqcA1i94g+0/y7zGc/khrpDZLV6EisEft8n
DgvFqoJ4H9IWM0ZQae4XPO5ch9R+ylKbr5BeAeeTUYI2HxeknY73BhmYKtkfiMKt9x6Tkz7QcWLT
tj1wXANzTewvqx68N0gVdF0kzRCuyDFHQAWhYNv5Gi32zgOCgvUdkqY79t42VsXymsOKDTZ6/psk
OKBDySy4ijWT3MSmmkGFUlPjixwvtR4kwEoB77f3TJhYDAzl+DteybHA4XSoPzFyoQwawspxsM3q
RjywxtjtCyjcTxKHMZawX6VfpPYQI88vRWnDTPptskgwh0n1D6KpgZ0gFiEW5Y+r37/6Oa6oKGcS
nQSLpjQq1jsZiyX44Dp3OdBwY7TRkyPRgiqlnhDkSbh85sINB5efd+nIg7HCElWbPdl63COJC+qJ
rT0atatmponZw5t9h7+H1aF7wFUCaP9tS2+7lzofUr9fVhe+YWITX1aza1emxPFlZtj68jXYPga+
ZCXdsOVbqJiXNdELaVDex3zWfoYIjn5az0WWcgge9u9B49uaSKAGF2YE2Poz36VZoBkeurcBWU+Q
Z3DnRECF3wQcYbazPkFJN3C0wcMoGxJuhth/3FfYDVXFcvc+KMqSm/uR6VfexhkDEAYq16JrDd4z
oraIbB7y6r0kZDd+Zxdc/0KYJWZHby8bEsHjyYBZA/dGYiYIhjwtZKiIXs2ZwcMuFurPfclTpVhw
W63m73arH17iKtzaYvF7hep9XrzHA2JTxePR1jd5mkoRN/YqltoPz8RAe0WSvJCKY1ksnhDzcjSw
PO4keBeByG7GN3p/Y5qaD1t9iD3TbxdIlBtE6iLwKRjUD3aYT85qrBvypZat5Hw5gErGovFjF5QA
CBQSNYbz3yBuH05NeOsyU42a3HooSGseVctssUVlTjSogeMpyrKfapH1jJeo6jwT51nCU3OQUHXm
HRaKh0h3vndQ7tF3ozzqbLIztg5YKeTiksiGOuI9GWU3DxnjrlrH+gCAR1kjo88Z5WPAs69mUA5Y
pN/CqB1/GjAe7mU4cGCf8091YNzQXBRAhxdkPL8xVB1IOl0RwDacw36LeCUmBMplxoPYnv6BETbR
OwFMNkhu7QzuX29N7BPZRRAvyb/rh3mUbjhd3guGG+PeSiaARvDAd6hzebI4nWCjypLYoC19ePd5
36+mDDADJewfVS+ZKKOdB1NrylQYOUcR41zUnCGtiKE7Xiir0s6JARU1d7Lk9CKDbgxnZYYnXMyI
aY4Sk2XscIOSxWR1m3ik/NZnXoiIZSB+MJR5Mo1UZ8xTnf7oAzExgJvoI/9DpQfduHfAxgMfSatz
LO1sC9fPznAEUZmQvSCdF8T29g8MXk3srEZITEzybyKkq0Gy7SOAmFQs00eeCWc13FWUhoRrXeAv
FDNMi9Sv+dGsAsiqGeFB18kw5jXrnslSWkMuiZ4fJ02cDN8sbA4HloZKVzFlaqehIbGR7V/dMGXM
T2mGXtvmrOqgHoDaAOOA7DDWQBY41HmwjlfkOGhfo8BnubAS6HYQRCmOdoTN2V1MnwXZtrpZcs/8
HXBE+EL9JMIAVfJSIdbrg10VZBCbz3fJLGWbUCMcZXmkgH9idCYmIB1GiNQrwh7M/oRiZkkAGKg8
/jV4MOUQtKBoMTYgsd4h1JOxJYYrli2kFH+/yHnwb9CJk4Gqq58go6rjIAtjFeGikUHbuttiziCL
kcMDtpeI3ngytPrhk1Lj2ERmKAsRktF2ruK5m5oIE4dH+aJgOnURLBuKUsB4cBswXKzamKJdjWLJ
81TWCJyEPQbf5J1rhEyo9MSX8oULJV1gdNnyo8ifeFe9x76PL4KJIrQTJrhC76Y4s1EBYoaBe4OM
aPk66zJFvE4kbyc8lVScSNRpf84YmZRrVk6yJSiDQaSRlj4o001kVkPF+M61M2I6ldlhQUBWWlpS
UAOB/qV6bJHKo6RnZ9eiJMc0kwBICwcMAHX2g/v2I0aWjVeLAaYh0v40LjbotzDzkhmh4muephCV
0mSLAajG4s4si1OUGQS8rZBsKfGgsb5acjESuiVeWcG3GjgNFCtWY/JNRAzfl6K3tiQPEodbWxAP
yvHT5YZfS0HYAqSEyPs3Z0w4ClsI+n+zMmTWHBj4TuvX/j+izms5daZZw1dEFSjrFGVyDj6hANsK
JEkIJHH1+2mvb9dfXsEBg5BGMz39puem9sAfBcY1gjvybmVAfiXdQvBbXLpoxaDVivJRAiQ32bUO
OzThDcP4uRyvwrtr+YQTxSMwkbHm9a+AubiFzUsgOeRTwX2UHvEIYglngqIBfh0hliaYcFB4QtOg
VdCLYL48PCF0qPQ7xb0Ol5o+TsBgwLuh4Mo0LnZvcFoB+UByQEqBdGCzJY6PhRMONAvsZ4GZfgCC
or4fRb6fOFN/Ov76goqGhwsQodwcJM9x4uTZ4D0MZIug3aTbrgVPuEouA+IALQ0KAn2NjRwerm24
7wm3hFbLUDxC5DMhvY2/UOJ5Ps0RwVFiH1AAAKW//A3D0OVSUPbxcjIkafXvaJuMhPFiL+kGSTOG
aYjNZ/Dxodj5rn/6gqBnOP70i+NsueyKcwga+mDGoJG2jVzNHYMaoh2xtpwLZjGfjgwYAl+YHPCO
cU/TjM9MLouYT728MYwqXkYIOdXoCxrgV7XCIDQUys507J9OoM2aM/64X7iRwxf9jA4DQZq73rTT
h5tQCIurizNAH/IdiOuEAQiDg1EoT1p743v03HQdjsOefnwVb8S0I6KpHMkXvL4SwviZUfLmKxpG
RPEagYGVAD3gAN8k3hYn49/YpWLrV76cdh7HMBM8V7iCKE5Y2OS7jHNu12mLfD+eCEMAaiofd3od
OCHMhfYjb9qe3iN+u/FbJ2aGDvDj4sa5Rx++QcyRzvN8/J01VziKhm6gFXD+QDh4bg4FsmPrcFCX
o2jBZCink2wlM45QmPJRPmr8MRfzH3WpdriD/xiQ444Mqi85aq6TvL9kJUQgIQbJUX58bF2IOIKn
ChFKnleoQ/cRz1D8Fbc0JXfj3Zfc5H+MzJ0MUHGkCVChjdMNOTBYLJJnxPdpSjO6uPGEZEFpQh8J
/bDWo50oLw/789/HP54mRDTu4btcADlEBoE0hnBDgA4qn/ncTXI/+VMRx0Gz/KOQEmccyCDLRy1+
L1jbs4o+XsdUmpqAXiBb4FDcMPyt3MMYrQggmEBgcgeXfF+atahe+F8at1LFv5im5FwwEcASQRlC
eJ30pw7c5cR1/81T/9glKu3SBgbKY3B18Ymd/ON4oO0EJsTQB56IsFRAcTgSQDg20OhxMe4RKzK5
VTGt5xkVGCx8eNRxZE/8+wnM3bmOZlYqhX9cFlozvL48FtsUD786joxe2R+oZ/M+5dkOMFsNXFCw
z/UEiccsm7/0hwjllGjXf9QWOY1C+aGY4CwBqPIh50LesfyEDdLfz0Wtc6DbwhbBlciTC7/DCDnL
+OQsyZliSKj07uTsyruCfcyr4M4MmYSlgBH9+juzch7lPf87vzXHKr/BdxkkT+/fmZBzUbGmcMah
GXV5bqHXszzxFSs2Z6GJJFhUuDDvpZzpp3wXko78jMfM5Ez9O+Mfjh/nK4gDlKJwb3gnPJ6CNfxq
eVqZruQyAnbzgQEnCSAS+9GhXfvvAyCLA+yRfi3sA6EwQGTAATDl5eW0yb0pNwtDChYgubO8BI0g
kC+ervmPF/THCOJzubfke0yhep+UEUKDeLm/0QePSsaH1CR/qaiAijw0nsiFB0ngVQ78K69HyNLf
xABlWe5LWUbl7HO953JuDQ0kD60CmePyDkxXm0BK5TOGuwcACiRd/iCkp5UsbuNEAdAC+gPjfUHd
Ibo6GKtxieQp5Rjk9YQg9e9FSn4CKdwzp1x6vsfg4+xxwjFH443Jwswl+PsOp/rfGZNz9o8GIiZm
oGBwVIq/tyoLyL83/I+vIsPf4K8wv3Xf+k2+WZBL//5Txug8iiHnesfPYHzEzPo16D0ek5MkMMko
tRiSlRwBgw7eCx92qDJBatR/yC74HwMCPpcbvuEm5XRzY8jglWUaQQe/TbXHo3CVwV/lIIPU4ybj
N2CGcl4yhj3PxsCGOsH5lKlA/ucM8iFTiXhlyLQig5pXcMWl/vF34zXY7mBVz3mQY5OzcON9Ujrz
LiB94BWK//qJsle+/eZgZa5IKHV5CG9IDr7g4YxqDlrs8XEgdVJ6rdIDffMTityx/EzeIv8jqZa3
gbMXi6d01j+uLJTiSSl3PPcHfDz5TP799zj5CrrXSE7Vf4/htMhl/UeO/beCdaZyZ8ope7udKa2I
kdw4nakMhH9/WUP/jRWZblnb+RFx3/Iv40WmDPmIJ9ZcxpDcDOK3J6O8dTCiYeL690LyGWPrv8dL
kSnPakil87+Pfy/0v6+tsTHnsjBLy8XEdICjlM8ZxGeZs///kW/OgsxqMviEMygDjhBOLoUMTVw6
/5sz5H9a7XwHfmUIF5uhIM+JcQ/PJfOeDLp//3PY1H0yW8lc+O+V5Key2vz7Soba39vjd/+9zX8r
wN+txvcOYwmsl2enxKAyoD4gkFueDdN3fgJp508zhmpjKpONDN5qlFwdL7Nw1og6h9nn5h3s8Z0d
t320tMWdu5kV1saezh4DTmiEjqGW/Dgg110EPRBkVAcsWyF21aQN5BMwit20tlMH6q8QiI0wn3zQ
9gN5g2fD7OaPfvVMm5g8vD08pcYHWoPtmniQ+enQQfLlRYrv+tuiKXf2VIgKZ+W7SxW8ZMfd4DxP
D7dYJMun5gFo6DU8hjJ1L1GZO48UpjOtVBBmB5n4KYEwOMDwwy+hFtEf9hN9YBCgA4PNfngD2/ky
3EEw+bFIKac1EGWDHTiLgH5Y5fQ3g03HnXgaRZQ6SzPviXXryXBV2zXuPsLPzFXSQBG4n6oNepHt
trN7iJGqgVbgoOBVfAAqKBcYtdFMz1k9L8GLZOfXtFjDIUBY+8+bLHZg5L3I6kkGMHevm14FfGVM
C3uEgiM5K0e569gYosqYkx8emCf8au8g77pL+E8XN0Y2E0jGHhMSz39xXjft4NW4CDq6R/UQqSME
H88+DTo09xazQC4Kqyvujj2ce2MGMWlCYIc74s0G7JSbPvog/BU0E5ccL8W2MMi489f5iEjc2WXx
2ZW7zzSB8PWL0cZnWXWCDzy+ffamqaLNLay1aJG6+/x4OD9Xt9nz2woJe/1I2ATMGAJDLdYXBVm4
U25u776BJ55Jx0pC5ugG11HvaEn3tSJ5BcnDGUvA++IFC8E40YfungDV9X1P54S6emSv2kW8befV
Xp1ZzKZqwJntniu6HhDv/deuPj/OJW3Ssw09/swwRJtSAAna0CLPEpOqbWlwo2KNsZtZW9vP+HZG
RBC2J0QKxamzb0+P6WOZ/1AIUr7gHAzGrXczomWWLxiVy1iBUM83AbWINhQUq4Fo2r2D2X5mBcQ4
/9WwP8gpoMMEO6d4a1xgS7R0LFRCDvbJSAl6S5VAb4OdJjSuvInesWPQ+JKQjZFNICU5VUjqR3KB
6A2Vivdo5mWzeT8wNBq+EShDzIHUSR8CLAlCbL7IjOkdK9F8UelRVs9g/27jNDTxUAf/xFSC4IOO
++m67zx6fQJavq8gh7BT+/owKVwIxfd9jnbQ2iAlbD/QRuP5xUEvr1qIyfzy4BdIH6Rnjn643Cf7
dvIBgpTy0B5KO6oe5CPlqP0Ys978gS5Ndmr3CIxqhGoPvZufKQta9z16PCpBNW41Naj763X3B5tN
TfF1c/AwZ7E5M+rIujZRJVmh/qGD40ig4QOihlhnZFp0yc5XJmKIXxpSWLxOu+8IDfZFm5CFUEIT
zGYmkY36+KXPlHf4isMbzQv9MVB6w1cnlPgl7Dbi7xyjXjWsLFildze/jlU1smEuUFP3hhniqfxE
HLIFkUPDrqhY9lBum36TzS/Z6eC318U7AyK4esq3fRg1AyvOiAFmf50QiwSoECgQYoaPbqDUX9Ar
DVPsj9QltuUFMmyMkyIaqQRrJIEWVHiTZAOszEebZkRPHuf725EWTTJCU7HH9Ca6docVzjcoSKt9
pTsdX59BNzHjwY3zgesnHBb8OBfFtoM/GtwnXBwoKYoA8KBLwto+nnbIZlDohoM44Vi0hDPDD3oz
Y3wfPTfmUvtCEPOTPkICS3QQZPgub+9TQ9r0oLv0aPw1Trfq4yfxHCpBOXoO7JW+Bzbqaa76Z3cF
O0Eh81dz+fULomltilkw4uO789bcGzuJTmipUZz6SHQ6I/1MvhII4B6IAq0ItKBnRLMeBrlTVgfn
jm3E4+08H2KdnlYasIDTA/Sjy1Z3gw49LN4H9YTpCY8HpiZcBfhMNEGpvqq5AvPs0zr6tw0s/hGB
srnpTepVq0PVPb2+SzYYG4nxXNsbWSTyqKCP+Jm3B/+aOzzIpOsCdxFyJZDMoEMrAQFbPe2NNQRq
Qn8q17El8mma41dIaddxDeGjGNbzeq6Nm2mXjXXlk0q1ava9HL7CVYTl3bkde1eyyjGqUuPA3NEy
fCFB07/NzuAdB6UVaodJVq7a5/lGBBPx8dkiiU9kCtDLx0tE+UuAQwCCZAQyGn0FGMsoHxrVxQ4B
Y7myilBvvbBg0eYtikMdB4A8svBIRD1G/64Da/CgBBbmoeaDTCqnmldf6bLw8hkTgIVHxS4dXmlA
dumD4591gy/c0t11OqV3a8l+A4lxCygpmChiWtz6SM9qPDsg4KcY4z1DkGDvsa8+Epd3oADI+zis
xsTQmhvCRxd8bcCwwwgH8OY7Q0DOFZ5ki/T7DSm/cLqjK2Qr8B5Cf0gjRSAAQsQMa6PJduLUfUXW
M+ohJ31TNfhUIXD3CjsiEYsADeJWSUEnWlasV1vkbhD5Y79W3Efl9WpXBdr4hJ3AvrmkZ/Q+CODw
HSS6xoudzqDGYpS7F0EaPMDfe+MCIHII/PlsjCFm1+99tib1kPojsYU1aI+VbwCJ6xb6J41agwiD
vhEHrGKHc0uqovnbhe5DpV04eEi8NwC2+s3Vdd+Qs9k/TGvf8MuJtePd08GEGcgOtV1SUDV0n86E
ZSlUVXEAnzDH/fCM1ZHfkpEkRMUWWeRG87G59bHhcol2qDbqL7/yATnv+jjHuvBAADP5fGqve/Pa
fWPxhhUoK+UIsmMXpmi/iyUVoGnqcpdwi2iYqjrpztw8pzoLmVQJ/eQ61AkXbEL+fUwVupU0LvGj
v5BE4ujIFqYxaZzPUTHSB6pDTJCTB1foRsgRnWaEVpndKOTTqIZ79w6gfJDjsFYIeDrgAzkxqklV
fin3EKavUs16xuj+nBZ5gNFNpze6qk5Gkr1OT4pAgeKo0eMClAE6wzfAcrFtBjvc1VT3CCXZOPC6
FkCUA56Euw/iSHWY5yExNO9vBeyJbDo01TuFEgPRMc79p2Rqbp8Ia/VT2wYVLGmSW+PlR5+axviS
LPPX8EbXjHu/s7p9Vgcd44ihhsHwY5lWmwONAEaF/fGz1Ls/3Q4nvRc1bOvjYQcA4jnX4W9bYfsa
vV+DO4kKifdQB6V9yi/gV+bufViTtpc/o4/2a6DQNnT/0AsKCFmRdQk/GON2x0a91i9fVr1uurP4
MKns9euwTNqtXg1aSOAYAL0CevraAJyUP/Vv/sTJPyK84nDwOlZgmqFSLWgtqDuldiFf8wekjX/p
vmOGwQORI01t4OPEASCUTiN97pflaAhqVglZJjc4thFnrght/dyx1pdqlOmLpzK38cCGhxUfFWNX
K6vLY1hWZKigCWBvVw9fNoyg9aNitM2blqwOv8Cd0bsZw8KexEj+PlNA1E729byESm9gx8cSdRNZ
OLr/ArbLRqq1LtqvmJy4w3uNB8kLTE07bAFKP4fBFQ8DnFsfw/QzfcY4t4cZO7jHJGmWXXv5ThYN
5a2tjCT1pRk2yeLyxiuF+PmDV1pRAepK9UyYhI2Qenp4jnK6e4cBtpEd1DKHwU1ZVc8db4+ffhSq
NdWM3soGfJ8kGQt5AsiBGSbJwiAXEsvw7Eu5/bb2JCeRKx/H959K824cjdjwLTSw2W5xjj8tol1A
rWpgawszXtTtFISZY7s2S1aRYp6Yp+J5eqB/viyb+Hi4LFNl/ugF72pwea+7pGjkFprVCYcf43Vy
H16tdfxex3/uoHqMCdYgsaJrMbZZUnkr+fyjnV+PWaJCCea3dXN9f+5el8H7SZ7k+fk85c9dmm9u
9oTDeSBdIKPlg1zaXhbvdZOujd4q7o7b3jzRFzca1EjwPlHd22PLWtIk7w24E+3ngFfkzPW0Ra/e
GgX2jk/6U6qjcFrtaQZfPx8bndHzM74+pu/PjDNbKZvYnrzbScID8lV+32fpOn2ems+M44lvv1RR
sBjWhgW2xoEz5eg1HuaQOPhSwbGAuoq5TOPv6w2joBXsEy2BSmXU+DkDvnAztHUdP9X9d+sz+sXG
hl0VnvGGW9IfvvisY3npWldXybHooHejMTsBTLT9O2IQEG348zePRBHhf3DRTUdF64eBFyjZJ+yC
KtrMPX4Clb9HCKaf0wFTnco4qTw3yqqnJxIHGmUXf3c1w5yG2I3hF3Q1/5BGfNK0k4JWFQb2V7dt
vu6SNoM3OvG0rKv9dJPSRiJ7ApfqT1gD0dyCXszxyNPwr0onl/nw7w9z433EC1RleLeCsuThp7wM
+RN/wkT97jxWPDtvgj9d6v1sxL/cMoo+LDRK3I7N5rmCMMqBsMXJSrYu6s19wPeBLqClEc4TLzoe
qJFpFZZ+zQKWbtvXUc/nSm9lZcuUmz2XI+YQntffTPlRNWxmkxcMozeVhgHka2Pm00Ek0XN0EMWn
RMRRWj3wg733fkzjwPgOdOw+DynkF6T4N5YksyjcN7+VEXb07EFqiqkQuD73A0LbT1jW2x4M6saD
r/NRvdqeZSkbNa7NuZOOMnJ9eqNl086UdPtgSjSim8ni4UNswAg2ZqMijn1boexQg9++nyw3CZvZ
z9jKBnBrgBvUWQFR5SJpQyRbiEFc5kGbAzsP6YL6IpURvRFXms6pDauaiMbx3emw5olsCRr6HzkO
ycVQywcQyWnUY0lWiicbbY/3hDSiM2ghJqgkgZYLM3eQBFB6cpoSLA+Dcp5AIRojWWEbjK5G2zxT
X0rzsm+tKftfPBtd0CVdiRtY1BH+FjaxKl5sMG43PFDdp4iRWSgFKV3YSh9Lpc+oMwFLux3LEbdN
CqkTxQ2BPzjDVVLMlE75lU4VzBam+IF2vh+/YGIxDgRG39xhhHf9xusVUn9HCglc3mat2YdqJkQy
jgffUH2Ts90Fsv7SUDzMa35MeBHm7cj2Hn3Wxo8iwbOPY4MZX69f7ptvc08CavmTzbDHjIhiBUk7
6Wvo/3YfaxpPgf7bgvmBVP50kIuObqnfXRU424X6zwHOf7rUxo9Fy26GUGjK3WW5zjfvOQ0Ia8dC
TEdgUlHYQpmxv82dfU5/0Z5jFtdZvkJta50u5+Yr3avrDn3Yr+v6sOBhq8e0xeFH9LzJqN48f4E5
fMZIYK/Yuz883g7d6yM+cA6NktA+VSvaLMvnpGP2i7EA/JsCr3FzWv+SOUUPpmEmE0NX2Etd8C02
nLHIL37uWj/70d05SWjkmhjBbUj7heFBFceaiogGmV9neR3d4e7NmnU+VpeYlH/kZKZHrnS219bJ
TFo0Q2Qv2YCNScFTcNNyvBA0vu/nbI4In8mNE7+hI0RDoB3bZy344PqxsrzXkFuYunVw4IItntPH
Ny30DHSULhaKKRxkT+Wfom9zxVeS8/uQ9F311K7jEIdt3gqbygNZWX2c6Nhe7t8UMuTTuTyH+ede
rMrddxtmM9oF1BeRMj+0TrInRct8O2/iDamTC1dfaujReBO9cfrq4zdmYFjBlXvoKOsev8W0Wzqf
HXM2PlNsgj4SnPcxSCPpP8gJ2jCEK+CLJbQREM/gFVKrt6OEtaDPLYBjcAyfaaVsP1/x1OJUnOhq
HFsy3DsRbroqvLJ+Z3CfdzLY4M2CO4kVp1m3b0f9qcRxiKGNmm/52aDbW1TbGZuMi3sdpGerX23Y
NNwHb3omq+6czVoPp13xMKsisXOMOGm3yWXxZl+AU8WAB6hbpUPlJybx+agc7ZR5h7Xz77TDjCVR
Z6y+HGWj451IODDWze1vZ5qtrC0b9PoOqb0dpXtWR0JvHr9PsJH1DU39XB90VzdZhszzAV37GQcN
2l0WRly6gyU7bJQlCyxkJeqRdFBtzSfdDuZ0fZnCpEn7GJXLZE0Be7IaMcxnJg97gLLsiSJtStgc
TRzDyaYvUIJFDoegEMMhDdhkjV9Q9/vZc3GPat2CuA88yO7u4RfDRJbm5AcKcmdo0UZAi9PXJiBl
YGUfX4VpRs3gr+v+htYFMgU9EphLxAvPoewqiK5EJnMFCj8ENIL+1Lb48UKjOIwxePZRCPlfDyZi
UnTo80JmBTohpTtUZp/+TgBEVj0wpB6/Q+sDofxt3Dvhlbj7nOMjkOJAW+RBO6hDbYhtDC2mU7y8
ju2oPZVoOCtBtxfAWG4z1nzsl1FpkM4KdEYM1bQewDsAEXL0PmidwYJgbKFZexmE8Qlmi/3Rejm/
9HnjpfuFZ6DXDYYPD9UFqoYURkXHXbd+Oz0//RFSAnwti9Bg50SLYtkdfEY4oHCOBBIofqWtD8A+
qAfG+BpdAI6fk4awCqDAqHWW6EGmqAs8yniY90ogglUcK+b0C90bwnZfG0LqHv/TfRbYgBoLy0vo
4ApPo4ye82x6iHL/E6lD6LzDxH0PVYwL6Vvv8JwafkK0uU4RagPT75xER30BobsEGu8BIYGFRAY1
KM55uJT2Yf2JQnnYI2h+cRn//DzgbmMKE7KrRsDcA/djVV3AEMQt4hMJOPTPAEzl9VQf2lQDWYNS
E5Er/dlhhZfAZ0xHoQrQjaFHbJGaJhE96VJGBbDLgmY1C8q3JpoMJChrFAeneHo7KYMcyAlmy8gY
Y7fo38cv+EGXBZsgaKmXBerxiNAJ54GFDl5cbjKl/nBi/JfpgAXnLekaiAw6GFZS2AEY/LD/Zcip
wxj1Otkq54XmaZ4eqlvTN5zXl/gW4KExxBgEFlkyBRaCh8CpGJJjCR5HvgjiccAImgk+UCWOPbof
z42IG3PRmWBdP4Zanf686YyBIb2HSsRmFj82sAcvPZJi71EFkpFiT3rh38iDZFR4Xy9EMBCtqENe
g3SDibw5ehCvGBRD+owcWekaE3rx5FITKowWrkMqWYz5NN51oLY3VjaSKgIqA64O+YWzSA4f9ATP
DeaLjpOO43EamIt8+FkAj0+uO9DRbwNilRnGnjFTIvhzsPCw6eAWfA9nyrIZVuFh1P3GYYnStN9+
50MxO8KbLiT5gc9KjAC6S3uM7meI8m4ApR8NxRtdRbFD5IFDk9fgvULY0QlcDVdtqKIX901Y5CHq
HQJt03TWKjQ0FgExt3rKkvnsZ+3QaA333dJGgTX7a60TiGpf7Pxqj+51PmFOpuaFtMr+tBN77fuY
qSN8kClis2rA4qs+pljbW/owzb/tjh+DNhTnvJjraL4NNhwdjD8om57kDjIEKafoo3HHlePLVGK4
c7wi2+G9Dpl46edbpCWEzH5ABNt2xVcW8ybXnTsM5ACmLTvWFIcZn10vOUGZJAIYJLsSlhoiupog
2+ixeerTnnxQQbOZP5u7FprcbYNdUSvbn3aSasA83AzdeQckGi10izRX17ziMSTegvxglmcDoxB8
Fe6gAn3aXipch4d3GNpMLlBM8ACBJ30NP9+HSXdOkUn3+vrT6BIAWdBmbZzOxVMvEERdOOd0laEp
I5LktUwSxu99e2vCCRqKWRqt2RHWtusGhTbGzZg2A/2hSRuw9kHWBMULu+vXmFQIFwsd/zJ5Ye6h
+xWYLb4/+5gsKUBfL/lB44CQ88GO20VYPMZ8zXsjtMdaDl8EjGtZO+bzKhAcnWh774xwBhY9ci8K
ciTxoM+CWBPYRqrec0J7aojxAMGd1EaE7s1I8guFElzDMkxmtH6jfGKgU/ogZCiD5gcbhP3jyOxH
YpsxfqKJ764QmHr6j7q/HPOVNtbG6aK7xjSRlHkb9iPLvOCc6UiLdIxgccZ+k1LFnhFzTAq+egtL
v4cxSPCWtK0FdmWeuksi7YttDHADRRPt5RvK6hjdm672N0lwgJz1Dq8/Jr55OGOHOxtbwTcZZHpU
UqQt7t/FF7a9m2SfrSBpEn27ZJ/xejomoAGnfnzzbyNwwFhuYsmy79+mNmEz9gwPqNCk/Jk3Y3vW
MtUigvCy0dg4otzfD9mV+tdvcXrCHMB9RsCrgxfrhjanF4e7DeDG5AlHZkH5ph0Pv/kMz7/HOMND
sh4r0SO6hrgIEwvHtoF8kQAvI1neAdEosbBw96gPb8MWXXmXnCPQjOvqGj1/KVWoJ7GpyF2KqOfm
PYJKiHDxXGLWjOPgNouKXxxGIzWCFLQjEGjeeocBue8zFL5j42SEYAiEqFn0MV+Dy7HZQZi2+pfF
9EnWTzqkQ8jeo7PFIy6dP4PO9gUlHbv26QvuGWYGNMUGuCvSvi4B9EG8YtjITqFJLm+jOPULPyeI
7Bki7z8ncXxUwUTg736DC9QshrFzgEIB+WNJLXcgJFjQghoYxujj4HalTi08YLiGCu9LW7D36els
NL07VlpsZqa/ocLWYlsTlIkbbfQavAbWGDocV4KbRYhNgOJ/XiicfFJbtq85duWWx6ur35y3hm6e
cHXAOrOLO3e6kEcwOIKp2oAGgg4XTgf8/auFDLlO169jBsBviqIE/n4bi3E2WJR6xpWKiwLcxK4O
6jhB8Gyh2cBQE9IJrj0qS4rWTi0u3i9KgxtytGLxmr9+Iqbsyw+g2iHzeieWDxonpLJDbNHod4i/
L6HRKo16drq1Xzz8B6LYJrBt8nSZXJAMiI1eCU+gG6hcPLX/PDjcDfH28FvirDykXAdNYi+NTkc5
kuplHsh6J5dGphmTpBJWKAiGx8+JeayCzklUI9PZc5ou0XHXJwPxjpPjC72jNH/8dH9VkyWBJpN4
eKVG3zihmUs4SUfkc5SDCyCw56+yhoBA6B4uNRMT8uTPVfGSLoVONJ2C1d6c/s8KOSVzESGcGwLP
X+yLGWw7UPeUsvSHSrpi085da4qJH0FBqi3Mek49rVj2th/atCbrkFtYsG6eVDiWB2J6wc6JQcQS
YvY7XVkT4VU0v2AUsVMdFb8bqRNcuDskP6JcIGLgSrcFetOL8A/HPrgJbidA3t93ZXJVgTxHt7/Q
o4LGZoRqYvx+s0cI+ReL8woGdt2ZSX+LtqUv0RbJSps/WGseGxsLSoduKElEbXDboEBKypDNntF4
11EnvG0eHg/FoG10HfG9m97PoNhUgdY9xll4sId33XliHPueZ0CL3XR6wCACSgzUX/wtVQhctLIV
TyO3HFt764XL1XMNSkz51MHF6BXcp1hbQVu/DWzU0wuJbqRsg4qz136LDW7+nREzaW9/cJ6D3vn+
hlPxurjYlbvWXj2hgQjRCVYDonlvK/DtZId3xKb+Sls2OwdifErnir88iM2ZwDGQrDlc8GSGPKlH
WCSNiBeRiWLLjjkjukrcytGodOkpyaB4jpUflBIEPsfDCqTrGnWP9YaRzn6vRmnx/WCMhFwAZh+a
gXMloGMFac2gzu+tmi3Cts8WbOLj3vgOu9W6+HmzgJ1MxS1XyA8st/uBMIyD47F7Gdw2LY0R+oUs
H0hTRpciMNZMYfbyEaIQzXfygHaAG9dh8GALNwBWl8hgvG8PM2MGOYc8wZCtHN4ohNOzbdhYg2qk
Uicgu3mQs9aIfzxvn4tNzN6G2V2/u3H0Yv/j2Gc2HfRdp5/l+5wulKOaelwHPYy/kNKaPpjbDpPX
ZIogCxQ+Qa/BZoC7Rp+QZcp+YcUe+4QwbZKuDxF/VybB8cY0DlDShE2ouTbq2Acwpy02GYQP4pHy
XF3xprgGlyXeEy5UHD3Fej68Qg1CFT6KiRL/LIqoxzxLABdap0gf6HxRsPfBuQJz/cJLksGFHftX
jSkPXS7F1X8buEwrbTdSFOr7i+ZYsVcn+LOLOUdxPgA5sgxQiVFSgS3fvAuPIw8NFPaxMSpUo659
tNH+oLzW+xaWPdQn6yd9OCQUq86xoPi5D1rGFbSCVY9NDPMlNmzcy6WjESWFUTGZGxCZiVWhOmyC
O5msxMm9vTvF5Nu//CB/e1y8eNBs3zCVYdfCXMT2iL3wwVUt34rF2fiAlhkhr9XPsdNqZMEiGBol
Eto/U4teMIzH2bQrz0Q9/cI6hiRSMlGwreZWKvpPTjxmSRgIrj/b6lRt85O5bubWMo3sY29hrdTx
G+xIWF3x1Ydyo7MjoZf6rSnkDZbIVylyDLDH2141+hrkMNq/iks3GapX0g2tMsx+M+Sj7Amupxan
TMYys+H3m7OgOBdmaVyOwZQREQFJT9XgTd0Nv7DnrrkQunffxJGGoPJ0PxkESpJ5SQBnNWkm9bIL
xtV/50MwXEF2O95D99rujPDcAUhsRW3LjQJV/7LqfMYXjDkeOBqw6yle4R11z/a151q96F2JU6yF
hFAq9D7XcZuX/RdbKvrEtRu3/sMi9d2/wkNI3K7qGGKV470IvKx+za8ekCWxV7F7HTYL/QP1ymER
4DqnsITGnY32ikjjxZXt6p6TiTbVvxhDKa1q2l80DMkLwTOS+rJvfrVT0A08hrJ5WU3iLMiqWfkg
oQz1NLsnThuldc/048w1Xl5wgdFJf/Llw1W5vcM0C/ID2MSxVZaWMunpgxfOAKjJ8v6Z5UOHqQYt
BkIZFmqHb3v+wlOr7jdzvkGB9R4ae36dRSbreZwWS6H3iLlq/zIyuDH8ZFOAD/Rnr11KyCdfm27p
5cz5Gz13KhwjAl0yJLkSv8lGUkKdAp5GEyRoz3AWJAVn0R4vXts4phqREjcph0n1G+T99eDXrJGZ
Ye/08x6zR0n30vJf5MSQPtwFDQeM3J5+5emxpFtb3xyiso/HGN6KN47Lvj3oEtGEe4v/nCSS9pKx
AHwXjulAofB5MnY93OTZ3e2OJjAUfjn/uO1y3eLVZZUN1Y1s8dkrNUjmpElfHukvD2+kkVAAVD/4
mI7tESQdTDqf2PXTm8t/BKOiktra3+oMza+6L8RZJ51aYlr/nlN3x7t0V1skXIMuDN/zGB+Obw4G
mkS6twe3md0Sywkx7jfDQYf1nPIIM0Z85Nnbpf2adM7rwsP8+EV/ltYh9lGrz69xbne9EhdkVKDy
Nmb3reZqfr3seYx0NOvZsaI4xJ6KQNVq3Y3aGYxfeusQZfAHBmZ2rahi7JKYG/ZwK7hE59wjBYm+
D27xPo4RrHNENnV31lJZ6uOM2Fd6EcN72O5YQtx4rEWHKP5qtvmQDOBNZ9zMSXPyOsd2xj3uktox
asePsQFR8u2l5M+y8fd4g5N4FauOTuOBgnVxWMFQ4bPunjQOE6YlcQnYwnlUZAab6TFjXYPUHD1p
NrMpCqx9XM8PrswfLCaxNFHNzKmG9uKqByWccKiaWQB1rCjWLyzfGAUXCvIZ5d0TP71t7xSJ2jPf
J+RtNKSU+GqIAPq6ZBUa9LaPP2vyNii33FTlkMoKij6Zlb/1GbbhA/toFe8leBxYf00QnA7qup+L
spHI6WFdR29zYNRh8ZMo8MdCvBf17TN4kw7I3iTzdfjweGAMcnF+x78bK3zWihMV98XLEFcoXrdh
7o74vPhqiHtI+rh6UxjwMMh06y4HPMF4ihjtd1Q4oFG0g6BHOSjwgXenXfwhmb2WzOXXVx9Wg/Ng
nkC4WM0U8XSlda+eEIGHnVMxMX3NS+c2vew87Ea1i0NFWIZV+AgIS8BVhGuE5Ynu5SH+jaTLvnwT
UGHwwKDhsVP21v5OTiy9Kur8hDWB/CCklLcv1h1OdI3iHs6YhNno+Pl5XEsa+pg2FF8sNxoFBIg4
whSUrK59+kTmCZZA0zeOyQ7f/wSEAkx6WFK1oq7lC3g4tAY1TxxgicYa3zl585LixeW1Lz/N6X0C
doRlS99Mlliz3/1mMrZwFXtBIOorqiOW5bTp6c4j1V7qM4JC6BzoM+xMqCjIoh/mA/MIhShbvI8s
I7RwUVN/AqvY1TmvXfKbtJLZVjVk5M3xefjCULhQHOk3FsJ6Ao4CDGEq/WFP2Bx7P20kKFnavy6q
yXvyYAdT94Xqw9DutzjVhMXssrd2xihZFCV0GoUbGf07Ljgj7nz8KlB0FW69ZyEu+3eGm2f07UBS
e+8T8atpfYjXGDzEfuk83Bs2gIRhuYoPqRJ/STtIYDAG3SH762FN5+/qdIf5WJwIc+wAs3FLW3qI
BeDYdO9j2HtT8SyURmAJha0IMT6k2YzRW9jxTbcTkugHvQ2Y2c0APz8zcRQ68HqqB2GISZFm4Lim
b8EdMb+POyNW8eH/EXVe26lj3RJ+IsYAJBDcKiKRc7hhEEVGiCie/nyFd/+nZdhuGxOktWasWUWM
4d6f4I7eboWyDNW74ErZYd7etajwBUbz2sBlbO/wAt0b0L30zHpW+3XYcrXJawUEBcKfDHGic8uk
n2YGu0bC0E+19pnmW1b48EWgJRak3nN8Gu665z4MNUxN4U/h5CBQ7J7XhVGeUl1FxEc5aDHrWZ1o
Yb++rSEEpKMGUdLHKZI+vZwiQwwkV1B/D4zRbRDH7tV0SgBo0VinCrmZ8yRDZFHALxNmLI4TaMsc
2tmwlGV1c3wPc13AWM/Bp+rQEbriWwmSniFehebjEzNhhFYiMhba46eh1UmG9+VlyPpJ0TdZUw48
kR/tOPloZz5Y3whYGwvj1bZK7lGIdjcuh9krorOZgyMAmGGxTrVjNYcY1ifvc8rkCbdOHlZfNEFy
/QRsnDko5MN0RBiE57s33hOYCOhWlyIiCLNTgjK0ReCDZNHnClHI5rDNbY6FbfER5DaEIDEmn1+X
Wgak+DRcEFn5qT1hchFveKwBaFXbJYpj1dqbyjGVLcR+KCQNSAKNW5fJ5ztV2Zdjbm6EPQ+NhxcG
x5OHDciO7rfqx7tQWV2OqBugOzzUl/Zuda6VakUarA8HumoTL0qsvjijMkJjAI0vmkgMBzKEzY8p
m20Ob7u4uEwfa7W0qCTztgtSASwj3NJ8lQI6Vs9Dq+TtDWc/QKIgP/lECCOGeqHigobXldnbRXKm
er+PDBq6WeM8LO39wuDUuY94uVMHRS3a6AP6l3xqmtR0wKG8MKLcZA6XwNd7VIN0MP/AlApJ7MF/
g5OjusTbqVC5dSphfkp54oT01tMuokgLbj/izkCWCuxARhJLgglwhQa6fzZAO9LqmFdqt3lgjfYx
Vcc87cs3YNYSUz019tPjA6HJrl74ekAlDrVPwC+wXO+Quxy18rD47w/gWgHc+pjloUEMSpwIM24f
wbfs8x6GOv92qBvk37KaxL4qwFSgKfGNnX+LaxnKVsByqViCODg5cQNTesh5QBYBJkK7hE1NGII2
HAwqZgtOFZCyw8+LQiV8Ln3ya4o9tAFzY2z0eUiq33q6ZbcMaLpTYYSyQ2CLlGZdilrF0GqVWkea
DNUe0QDEvGbwvv5Uta/+7R3uKIrvrw7MJunep8hS8Qt3BwornqSbgIJ4ecSsTxhEVydWoMXSLne4
/pRbUF6BU9Nh1uHcnGObiTba6KJsP10W/WW8A4FHJZk1ztQCNTsapaRGd/QZYZBh5IV6lzI0EjNz
wHgBLRVIKw35/BzVHEprRS8tOGhi7IOr6fJjziaaj3NAfYyIw7jh3Cvh/BF9wLel4fdQK2XNfLFf
vgBj6CQIxFv+Jatd971z2t0XG59LVLh6d8587ROJcypz8SWX4WED4yLQXSoqUosd7uCFkq7fKcDa
Oqeu6G1F/S+RPoy8A5KSCQURxSFyyXDOInORhzfw3qyygoMUdVjFjRDIFGC9Ljj7zhWR+bz/8azA
4IWPIclOyAI1J2ey6AfNnqAQ8W2Q+YSePsJdPJK5snDvANbxTmOivOjpx+EZIqwXP+ftR2a/2Abx
5AEUbxboDe386+rDWA0C4h7UTo23YV9LUDQhtuyd33b8dI6QIjLvQSoDcIj+vuW8IqwOGTojbIRy
P5Zl1rKTenfyjru76lhOp/ybNv06MHVvqk5nRSHJG78i/rTGHxsza3ielLy5r2BGhwnZGRc+rW2I
YjsWPbd9s0rvjSENxJNSlgRzBRvqFufNefNF+ofo8Vvn3QfXIU2u+q35paFXqN8351mhdochf++p
tWzUjpG1vEAgkQ2pq1DThTpCWp70zCefsOpjDMWFryk9tEZ+c3UAXJic08zq36GRNw26iV7+DkXL
fiRigSJNPLpMrtUw+XOmLnG2avCiGZEbUPysoUVM32VCN/rb0DAtVWJ7QKOLbrimAX9Tf0ymiRBD
9/rNLWD6inm1Ug2GHX5SgGQa2MPv0KnWjagZekKbXUt+heK9U+oBEODQ9ZjXOC2Bye+rXJd9k0dM
dYUedjCmPOZQqODCAPCGig0fIAo2fqe/rTrQFjHnWHGtVg4uwCLJCUUiWoj0KJZL9Y//SLX1xJTU
67rPeZT77M3LXq1Ml8kVj9oZx5fsDti4S9zpAifh2V+8il7r75XwxTRbc9wjAJzQBRHnt9Wrtiqh
PiuWNuyd+b1eCprT5ubsbObhx4ZifnqxGyd7Rd7FAe443PRaUWsYFTwxjRJxUWbXEDCAMO4JsmhI
acQzW4pCGagG/ahTsNaPyYfZjHk7qthegQ32d1bexEUs29auR30J6kWIpKETA7nOwG/iYEzYuiCB
iMV/gZZzHRBuEZvT2nFo63OIAfqPV/rMRMXJg1/aBQjgimTvTKRH54THlpxdvQzufFfTce78SMzI
Nm+hiB4hYIJv+MY+v4bn8I4UDSIqHM+VNbNm71W2Ui/2GH4j6Paa+8YrerC3rlWbiDhggyks2CYe
LGe3FUUT4MDR3M+vyQL9uU8A+2CWvVFqxo19o9guBO9VASa+l5MPby4BAtzEdzdbfRzabiwXeBa9
ajfz86JGvjV2rZfl7mh3d+dwEx5apxblvmrwd0CAyONT0hRKU6T/OnL05cvut0VTGdkzCgVlqgwP
WtGSP5M2Gub6t7fn00+NWz0mriGTRe7+NxNLmsJipwXtmiyxm2t0U0/U7FwwLNq1IQtYCiyOMxZT
VrO8SkcvL4VW7gXwHtQvs1ocNAEYB3i7VUglzVUec5os8r4VSPfwMpr38aqnEeAPv9KGAbpqV7vn
8LU9Q7t5aMWdU+sNDRaJCyZZt8z/MMarXXR3C92n//ZTcAkljPIxNIJPxMzIz95ZVDssp9Ci116L
m1SMoBujT1bbB6dx2dWpydrW7yNWvWRZ9Yye0ct3sk6hRQvI1Q1zzWvosgCEcl6kGUz7dUWUuevl
fa0U63erBo+F1o5oQY8DfU5jWw3ovPF5LZgoDWj47jTToxfOg/kEVj2n7xudG6yimcQX3jxOJ/P9
+zSsN//mfmG/1rLRPd72jqDUvKbb3NfCU7ks+ga7rdgBS97/H/k+QRX/L1EB6IyWVBXMsIgeoQN7
I4plVaj+K+7GdFerM9ucCnR4bL7q2IDmsQmcBcCLRq1FBARguI6zwmbq/uYsJXYwgIJlswnGDcQf
Enu64L+5vUht7rESyM0hF5H3CYC54m/eJCyEpDx4VuJ9blZU9Al/Gtrk9xB9CupPPA/niYeK4PLP
Bigi3D5G1LAdyLl5Qu0Fca/qAjDMQVGVx4MCiFhdkJIWogsWMPN5xRv1zXL9kA93rWREZwmFqwor
EarRhmww434B1KZMrDHl+4Fmkfpp+PS1c9jMjoQadIh88Y+CUd/Jn98mtwnXBE5G2C65EFwQykC4
UNxnSqlIsgqP8TnYN+VH5UVfNWopIDoxZyAB6twBxcd7wpLmiZiJmlENXzqUzoNG/DU5DTaA7sR/
nkrXgsl0jDKX72fGZdIhbOKwmr9k0UXn0Zry1WhMx4CtGpk/HttjbDVfmHAdcma6pIXldYPmvffn
/gSr0ZA7DUQcbwEVuQrkQLqJJKjMXB6EOd5rUurTqOQbXz+gekr79dL4UvQNGKU4hYUV1DTtU2gG
8cIkL06YbXsiBR+38uTqDeAm5e4HqqBqX55cjxAXx+3H+yPWCsg6NGxegX8fBpEnwgsVUllRBwhS
nGuIYgEudZAMMP+C5BIDiYgj9FtAyMDa7jTd7h5snyTEhN/8XH9BDAVLiaSo4AfkkSUOEkoydMgP
+OsCvOu3GhuDcIFmqS24xmi9picBkBeQqbsLSkiaVms/Ond+OZvAnDIjlqCSaZ/aXLOIK9kVowhF
H+BfNDIoEzM33KEqyM+4wh790G99H33HSCXyRBS9AF2BCp2BICwsjzODvimCi+rlvYOqr9iIRO/v
a24qa8iQiXxzQyWZFh9fwNTJ07GC9NuLntpW0JMBewFpBVEoUOJ2mUy9nVIuUp2smTX3KE/QOr1F
35ChkfqxbjSOKD0ajSfCeCdkL0grwS2sgd/QB76sdcy3OmIIEEdVPvhl8MUGi56LRpoxuSkdLEwO
A/cwOAxuI/FCnWmLVvu5/u0QlrvfFfObR+ope40rgYz4+2I1MFONMq1uZsTTXUItnfzveEAQfhxp
qb2YHrx5Fs4d2QT1UXdMXCJ73Sk2861iE/nrwbdfGSYTpl4irj6dg8nfsR8ZbcYbij8KMDpz5a7R
3jWe0T3SvdGPR0h4AKNszC1ID9IJeruTedo40jKO3XKz3HzwRAeRrNAzROK9PGMAIkUYlxGr+TBP
wxa0o/7s77bf5stunlKR0VdhqFoDt1StgdgtNiWI+0AbLFkdt7kdELRU3MB8IIgD0SDoihWETNj7
TMsEtJeVMQChyeJWCCWhDxFNKXTS8dNJ+7fwu2BHAN4Tb/Xf4xjRCzKcCOBm7bFJh2lAUSt4bW40
UUn2AOZm9hZ9oUZcfw0KiEhfe0Bt/Bw9Q//SYagSEFvBTTuMJ0EJRfeLiFw6SgqcFZ0fa9BT+iBw
ffq5rA8g6ztmGInb6B+HoD34qgKQ6qi+zB/CKU3Bp3WmktCK6X1K1ypB46q6SkLQwBgZHW9vvoN7
6AFJIsNbDEmvitxf0NwDe1dCvFgUUsXoiC0MReIiNhjASfAmUbslJl62Z/V1xWOzggvRLscOPB2z
SX25KUYcLSAtoxugec47GNXLJPUxMEABUdsIUCoeMMgnIDs5BQk/e56BDP5iz/KTlZI9EHkXvZIg
9zsr+9rzbj9bdL2pelyYaS3bR2pkxNl1RkbpZdSqPtMFFJPR2goZR/2EUDA2Eop+TbRUBwm/ufiP
/h9p33so4SFBJhlR99UnrkroliR4mhAioc4Q/p5zX5eMWILeU+0VziMKXEydswS5JVAfUv3mzV0k
EvTThDq5olOSLaEWYEvoqwDlASOl4bsntSmxx1yUha1EzJGQhwHKoz29UoKGem5NeZAYdaSqBHSq
RnEBdyERoUtbjgOJSbIoNAA83iJZk1iC7jN0c/l7nkh/DKClhMtuvtqGKyU0fTh9xCpsbSmCSRe3
iN7VvaeX0LvJmrSSOTgx5IgQE3bPngbxDyuMGeyJgc5S1V8q6CBU+HoLokB336EOTHBILPCiG/fg
pu8UnsGy4VEQ8guMiEJI3flLFf7SAYiEyT3VNa9fRVbs3jq0vh2RcesoeBQCDBHWJjiK6kDyOJKK
2aJPFC0WFAwIBp8kKxmtckW5Cj9Ee01nkBDuTHJQCuZ9pQ6CLSYECsWQUO6XlBHZc5DAQBrPYCpB
HwKeRBkf0vMLgYSSM+VkROC08vAtaFhJYukeMAbjc545oKvgTBu/qxUTlckX7UgfFdTlfuxW8FoS
sX2ge4ACRZQtbeWQVH0cGhTSb8ItdRldsNsMFf9SwqpHFug9aHqUIfZOa3+RhpJGRf+6Pf1vNzdE
K8ItoQIvHacvmYAJTEDRmY5rA8BqZDWPjWRLd+HfHaorBh8wDilDt+lsU+au8l2p+YpiWNbjkHC2
hvomN1Il+A1c/ZOt57Xb6hsAsYB/Pu9Xg6LPsC+Xqcgl+0v28ogpSkc8yE33cG+cyROvv4xQlPao
rHaUR565RJn7ZVEQi7owUZKoKTJSRKQU+09gS+Q/f3HSqjNmgbG1FdAq4TzYV4SKhgdveIpQV+sn
Tn+73SqNrbqlzi8Y0fpQ4rvd7mw0rBIbDasx/peAmxKs3TNaRg8prA7YUJ4XaAT3uQgeZw5GTSYK
n6Ohs0WUqbuzt/g6DsQqo9Z0LMm11YpEfzNvdFaNRmvBSLC9GA4JuqcWj2hNpUKgV2Py3wli9NRU
vljCzGMvC+yzdnsQ28Fqswl7g3DALweK4ZdL/bTTGE916eDW/d0YdYeU/mAP6f/zyVOgpKeIzPn3
hniMQcBOjZMcXAH939mkg+RT93BQP+P1eREmDUTFB72cZBFh7QOMLZu9RKkNSTvB4VVsEcuVolKq
JQTeZMa/MosKEZsqcTQ4pbnb2/lwMrH+60epca5HZxuaSABqDBh83MmHO9qDLPPlsg05pHYC3TFb
1ZGYNGUwwMdBl3IH3MrEOGUE+kJ0g/5KCUOGPZwFwnnRzu7yn6j2AJi6eaYn5oCbgAfgEQ1XoHV9
AsaE+deCXegSipFIzE2QOM70gZYI0N00/XC1R/S1xpmWZYjT7uG+a6o9Xn6kYRIilQzpgoVsRwte
GYVR0QHeF2n49lQOo+SKRT90cnA3IvCOnX9A3LYDvLv8NvJ4At2QswRsjrVN/FJNN6OGeRjuvTJY
ftpSEBiKNFcxleSoRKQIFxRn/Rp8yPspw/7MhapBMa1o5TQqQ5i/qtHXYe2/AprpFEehSGXrqLbw
+JUZATj87ygxHVTyUnxh7VI3w57KWFav4gKO/yWfVS8mEyIvqlJvYhiaOR/iYiStodeivHj8pZsK
k5X8xJ4qizDvSZwPZ9fVvZwaawYfpTMzZPSznuSUkzKE8a2DAuJGgarGh6q9aiVGq2A5uzZ5JvTG
/fkU6jAGXRD7q72HdyiHn4BFjRrP65/6IN/ol0I+dAQEJ/P6HpJ+fWwL9CPMRE0I0+C8lZTep18k
RWDYgPnRQBKU7+AaMXzAW5S/OnuvDlhCCF3Qjnt2E99wcWG9Zw9MJJyNeDqD492iIQL7I5R90aQ9
GAS9DpKBYY91C6oPhyznLMYs1hPVSKUCQJvD07TAfC6cRjuehFGeMFnnF0nnsmZ8keUoFIlBUGWw
ZNPQ3ErBsrytREfAxgCToSV7U1Blt/xKqAqLJFElqixY33yLZ0hC3bRVxRIJ8ttpt2/RUpXHgrbU
IMSmUBmkpkTFkQ6UjbNo8RM2ervNo5Z8y0P4LJvp4pfzu41+5LRa0+m4MfZk5Rnqx4msUo9y9Gr/
y2RVxZTJlRHmopmUPLXjKywQis7se++vTCGvVlGrhKUKhEDPQD3153qMrtlW9fu5knNNtog0z1QV
Wt3czoriNwWFn64g1rpL4fFdY2dyRAvih0PNGMXO4h1iTLlG9nBn9/v9bbffrbrdfj/qL6IWnwBD
/nI6U9UXqH4iY9iRH6UuwniHTCkfP8cVVqhMlfl3e3LxdBFl34yfwAv5PEkOkzJ0FjFyKgoXWirs
qA4/r30DkHN4QOC5v2ohGRw/m/vgUriVYNdJarRqkppouLRjSy25Z9Pt5L8D2IROkxzd6Df96T8L
lsGBJ3ZR2SwtB13aAmBpxd+64Mp0ofuEOU1s+3+HEtwuMY5cGGdiZ2Mc5QZ1TOVJaaD3dj2VYVTd
mUacS/p3PWbgftkzEHxA2egdYmz2JIEm7WkRCpsBqE4612EekmaZTB0iSeXGzC2hFJOJ1BKoE5gQ
P4DJOQjK7pKseSRxbuZMOM0CTX6IcbRajj+XkVBuB3kD9ZIkRAHDcFuybm2/iTHlDETSlsI4c4H+
Kvnwn/dyvX9X77fPwEtziI5RfHhQCf2GlxkKYmRZg8tP3RBwhgjcAyf4O64sdUwKE1wgPYiyIBUe
ip5RtTK5M9XIFCtrASyXBa4ApNucf6ZF2aaZd9nkDgHT0Ii8qUQ+b2EZCSRI58j20qHyvtjdMct3
W54CKVizYHFdaEhyQ60PkAOTkbjmLaULvakR2O6f3wIj++MFVQKp2onqJTGUxZn9+3u5PQi+cOlF
Wx7+5h/wqU+7xJSdIlxpNyqkid1tV3qHe1gu80h7kEyK85IhPbXQyEinOxpsyk7XUkpc/xVh9IJ/
anhKtcxmoX3z4IG0r3Rn9K/KMG9o96SGpdKPeDFNaj7iMrxQJpJ3kksVyWquXfD/HLukfyvRrbVn
5/cMsj+tYhLXX06qLXeuQaYs3/DnHwqDWwRg13tBU650hOEwYDL6HRh4zCvjIdhgJsAlZ6zq1KWR
wRYOQzXlZ/zlJVSaisg5XpSko1l2ZMiVfNEAxquWgwqHbC0DOqgG61BiKMFmxuVmhAGDAUusszE7
m81fELKEizdzZlAiHxfaeCfmE/9KTdqKs1mbVfszpVjQc5dCq6/+iyIiqJ9IMfIcqiKj0kJ6c6cq
Xca9ot7KovtxgraNpYIdLTjS8N+BF7RH3fV6raqW4hmJoYo/WekAL+kPkNyVeu8KP50jiyMMVndM
RNsK2HjHvw6Ngty/usOf7ifTdVoycA1waGVRV5C5wFosFq0Ftd8xIa5HzMpXpxOsOiWvMW0t+hhX
LUvdRBhMOQ72DC63GL+LWIl8lNHN1a9V2fsXTmv1Ipi+R8Jd4p60c2jm0L+tqx3ENCSPhEWI0VeN
x6qmh94oXHTdCuFw6ln0qAEB4hdWvCm+GlOF3to8zPvy3FrqUhfbMvasiLs/5CP0+zU5C+oya6zh
bw+w14iGZAeljqwmm1ptYz4mkTPIAgiDFNKxv5qEl4R3CQxAqfMIEnZaysvlmKB6tYquOlkPJLPO
fBgEx9hLeht7uFhvDKkaugekMb6jGXNo3hlM1LXDwWM9FPH9LcT/OqQfqN3NKG0UozyWshj8iVA+
mMMVJKiuffYzq/+zuuLqFccsf8iOUQIPkDrXUuhFrEVzlqXupGwAkz9BB6LHsYdKKIBO542CEExg
8IwweQMUnBkZFgiCjS8NiOSQwfjvvky5l9FTQP3E1kzWjd6jdEB9qXEDq5a0z8gSpP3qOBseI8w6
qOukby0TwPTL96a0vLQJuuBeAVIEVLue9It4df7o3IWC79x9NlUiUDUCnBwruxhZ1I6gOlJpgLrW
gEklZjifrWdL+130kcwO1P+q2xSoEvfV0f/AvYYFubWK3j0iuqsX3GqNTT6QevgOplLYvekeo76n
faoikPbpL4F5dMpu+0o9o+q1ma3Y1yuD9isshN8BgB9yOXQYDNtonOqFWgklFMrI8wjIBQpvTNly
dT/3GiBuAVr9LwkPycjdpZRmvMenzL9n4hYj7nCUZy1+fphgZNtNnK36n/3hEKc8jKKry34aHt1W
NKX/2keSsKsFXMNrQxNG8HL2o768RaT/sP4I9x7ARsjE615eIW5DhxdCaN9ELLep+iDPcInKdRBg
6qKC0JUNkN9hDdNVVYlRKrjP+skhtXFR1lX5kfkvlSFBDVKERPqN9axdo7+E0QQ/U64pjeT/gM6V
1hmg4BBdLkj9ds1KC304cvhfFr+L8DYwZCEbV9eBvGXzzajfG+njec9CLhUZQaZGwRSPjwyksNsL
HR3FVr71ab+7KrM+/GLw8oHDMmgkOvV5E3HLuOCcLr3Svf2lDRpHlds4/QkBJ0OETIZx/zJkQLDa
OZi2Tsq+ffwdSRP2MN7TjuJphh2Ux1aZUd5MJopcvd9Ngv7R3cIN3d2SxU20VmasHrHtt3EJ+p4i
KD9VFM7mkQeDn7hz4Di3EjBVl04yOHTmSEfItVSC2zZjjN/qq0dyIs/Mb3FKzHzwqwfkCHNiRJiD
Fd/teAZqoYuZQZij2H0pB7CXVvcmAJxgORucEPF6xVXYOadgJxOvGF8bQPmUgBdAL3AQ1iqPDk2e
xU8fABCGNgk0ehF6FryqsskLWG+FdymnebKuEvbVFXGYASKV3W6/RWECSeq3XR+NtkeS2hsEhgds
27NeCq1QUQbT9UxaK0q4Mvmfp41ES+j3oc8L0far26T8RA0d/hj7iFIHa0fo2693HRTxg/OVsb03
njCtgS8MTLr48TTfSARiv/TSVt4dYquL7iJtEeAfGH4sOXmXislfrUX/plRayLyjxAYDRFyfuade
xkSnfiNrDuYJjADscMhGMsT8S9d1/x/r97nN+sbSQ72LHWd6k3ZOO3XKYy164T0VSmmPsU1+Ow3p
bQVx+MutKvnyqNqIRHjsJLEI6Ab2NqRhRTSo31z5GfGhnGygJ1HDSxHXn4o3ItneXzR3inR+FA0u
FonNV8UGNoqnWuxq+uJc6BhiO7g2IE7bSbD7p2atd/G277VSCE+ldiXo4NpaDv7N/LPCeAW88tZ/
a54CMVwV1F9GoLXsHUKF6IQo8izB2cwDIwV3ykNuHmEC07r6CE8+rs4D9kUtiaPPNzoJihzBa/0e
oe2E+7MJV9ajEk8rbhm9A8r0xI5/Qa3eSzHQ+6HIHyEPbCvhYA7jtx8VX1Y89M8Dde0UQpyX6uHB
ActLlHuKb2V2PtTyxn+9xPX1FrwKPsU8rCZbvLtGiAljT32JC0q4j+mmUajmoTJm9rvUB7NIWoLG
wAKyTMJVSl2oZ44wBzIBTtGYqegd09q0So3VrVVqIPsEZHsNXnORTubd6+K5YEj1NS2E15G6Yg/m
aoZkSYOvexpADfq1P4heTWkfUXpO3nay4ttvggB8fmxNk8l7gU9F5ZBqXc42ciAV3aMFzRg9U5pO
jUr0ot1AgSIGGXoYpOHyxAzZtw6ZBVoviYuhBdjMqgVujoXXgo3RuoODqTiurK7TPDqd5/a5n3SL
DdZsw9SGa98aAGFgBt63IXviRAD5C04Dq//t75oaWdYWzq3I8t7l+ikXPeGVy/lG27z5L8m8hdzH
ZvC6AyrGD16iuREezVr1CUGe/br6VTqYL1LY/fa5fTJLffZyj+A7mW8RJElxlhW3BBg19ktj0PwJ
EktQFZBfV+3XqkA5qTffvKDfBFdGZ4XgkDmXe+18BGsOhV7AaJLD+TNxQLMLvNJ84IQHUOQ89K5r
RNRAjBKYjSFNzaou8/1Fxoxz02P/2j7VDj0ms9v58QfeXWpxB6+SOuffbG/+40Eo0H51b2HGRAr4
YfKBLWNgZv/9pDaRjIA3ION8ic7t9zgHqp7R2XO9ePNT9OEzD8roYsEBac20cMYoOeUEWrZ2eodn
2NkhGKhBltO23L9ir1PCWVDwiGP65853VhhevFwEGKYEpCEBHB+v01YLoHPD8O7tVzMD+gjlCVwm
4mD9rNA/QnGoVm18+28Hg84mfMPfXLG57B+cf2GRLO5UTDMxnAOmZsywugWkLfIt5jJu8HnazPZw
FlPAb1x8poLYwMx5UrKiiZ3Z3/bjKaqG8pC7fCvepitanZAupCu6tG3m7lllXhrdwS9B0TlKZtn4
Vn/x2B7o7+/0jd+njM/sUIYSJ+ObFc8c86q7zbyXX8LdxTPQNGVXVYb3xQPoGYM/rBpGtvqXKb1H
6N+K9KGoqwEGwdhwlatMX7k7MHBn+DHE+/3qn1YKvGYJ6hD7Ua5gX8hytkSzGkgGt9mC6Wd+RTZe
IFmT8Xr6PLUvAKwdTpNxUcjuNtXlbXZ58lwlwri0ky1SyVTNWI+7tUUf866Z9sPkNntunkNGCxmR
QPEDdKxlz1EGg7O4hxrYh+cfVtDuXsdcWwgdvSLkUPUl2du4GCPoNaM2f6M5QwUB7QV7eaRoW6qX
6gVCSeCMeY3c8laPZv3KFK8mQS6p96VVfLffs+zqMdHOJ75MYULPTXaMbA6ui7zlvrcw/dGRf+Po
mirHwClDUgvNUc+8eEw804+FNJTevjW5laEJLU32pDpNTBbMmKULEcd9RCO/MmO6eFQevfqD8gbE
gTl8dG69jMFTBFRwqPzN4tn7IvbOEGQ9N+YFWtX2bftbEe9YlB7FlgHy3ebLqARNrsD8LC5ddLlo
B0Otvc87373nF/fESscWuWvD7DLw76ZlLFE9mV2GID/jQgCjZhW2wSM0HxA6UcarUbvBRt3zNgNo
1AxBfzEnAy6UcXeAIQWmGn7jBznnyh63WHK11+wEEB8oxd0+rsXHu6t/giOSnxBkg7NZxpNT6lgX
L4aJicrlGhbBHry7b8PZm14GQQIO7CbS3cMXMmAbRCEKBCMo22HlygaG9wkKi9IiBhSzwcwcKt6B
wcrufFNQ3G/DJ0bRiMGJ5t59dI+T29QgN6s9B/c5xNqQO9rzyWtkZMKdM/tr4lP3AphnvB6kuplz
gtaVyZjVbmF13xMAd/xGTcgnRLijdxtDFl375TEmAZx+HdltGLlTUhpgCh9ota0p8rrLmEnXMe/m
NjZ757E1uNW3cAI29/RUY6fQBHX9mr3ZA/CKM+Sah4Fkm35t6+MaZR/63BIJQTTn6q/MnXv6uHPq
7Uyi7FzuP5Z7g8H228k9F8fi9r5vFODA28N3CjNIHkofiKFQLHw0SlThT/3nrpeM+BSC1JM+t6wF
lGOza/8wO8ygl0YelzkjJoswGJDG876zJVaDr8ryTtIyY7A53RzBmnFqxylDdWuQFoU2fF7lZpbZ
8/HHYwalZy1Mev83HlOd3scWFArjM0TCx8l3VILUDLJVqMEYdYSRLmnC8pBs8g877jPMmC3LkDuA
a1+bPWAos7h+/P4AEL5kAk4ztuGYsuH41CytXwUQH/PZdVRol/rpyrCC4gyegBuJHvZuBQzE2kNL
4H46nzb2mnn1Ttw36IWQqYIXxh1QYl18KYq/nfwnyO38LFdjkJmJ+mfFNemCsmHoz8BO2b1HcZsP
wBBW/SKFMAbW7wvoci4xpMOMWJU2z34SVBku7O2X8fZNHMOEkkxB2ix4n1F1mzG0FZlFD9EGzsyX
T85oLNij/n2NcgD7kusBu/Qu2MP3W65bh9qX8aRn7XtsGsm4jABmyqwhHZ4ixFu4CJAgd/s8YYtk
BRfZ8CcQEftIyQBuhe1jce1UlrecY86hM0dUg3EPBFltk9QNLpxEl5bRsjn8YUdABdq3vPcSkVHn
MYWF50AgNLtbPLWXzesxoA0o3i8o0yLHKgVYworDyUkPbp62AtQ6UKUTQ6N4BBV7ySF3zzERRaUw
ds/0KncO5H04LSIRDFQ6QcF2Pkv5yKhrxhQoidVeVRtGih1nVQCo71VlDwNsY+O+MBkmYHL2HlVm
l4mJ2cdXGjZvbgcODO2Ju/wmXhiXl1sXmQ9HpfzY5Jsr0QTRasC01QP4L6cIKhWC3rt3BU19W1kF
F47i99ktQywMYdvZPRZCxFcr3/YrDnZER2gj9y2gznT8HgxGB4+Lnz5rVfpbry7JcQh3I7uj+3tl
aOGrJQfPzbv5lhyMEev+a9h7Bjymt4r/elA7+hBYcvLhlnnbEIbFcDHZ5wecKDYfbL/ltMLyRNA/
sBr52XVL2Zxq3FNvhG+QVD1TTtw7jELd4Zg+B0XIXhlezjzR/0OiXnTju89nsqhuAdcreWAIE2I2
8q1Z8kbdw35g2wCggKZul3ZIi337ALiOnA54wwn6uOyAp+gTkL3s/Hp+VirgkI7b4zK7uhkoj8G1
bk3PiNODk9j5vO8va2bwmmY9a1pM0XuXeCv3n6rNU3JJi+QZ0IFOwD/xaadgmmBNLEINfYJIn5/j
RfHTx5INGwZ4H8BxH7CjXYYuae5YS9wxDDEUqvDkz2Gl4qVz973JLR/tIkNdcEZuTFb1gikgOGYg
JKC52TYXtMRBSVGT3lhtIhoARRT4mJLiUVuaJ5n9YDp7lG8mBBincA9RDSZxktLrqFFIgsZi5+Cn
K3DurOCzevcoIjEPFjMRBWU62mbUokCNUkEmWvafYFl2nQRFFABaJCzFiA9MyQ7xvgIkslBiYUmA
dEPisEcsRf9rVvRzg7zias+3R9JvXDFPSv8fr8Pi37kJ6eYoXVeB6MEkcYOoY94Bh+CjEUDPPr+p
jN7fCFoSBTqlxje8lf2L2YDR5n7acP7TxRPCQ4TRoNUDHpW4kGsm9EBh/KigK436qfd5sN6dN5yK
VNcw5XGEXfoMixA1vVpp97bcDS9EbAirPRy0EsqP+ndjtisT5LNfV8hj7HM/JaEFgJM0CuiJwz21
PCBrhhU4oJrBKnV3QwLNFxMUTDixlg/AlV2YSHAcCb0G6gIk5XmPxcY05INZnJIz37As2RwmfCVX
qADYngpNiSbf3XjJeiOmLz5AbDPmSbq0KJPmLR6ghgDAMC9eBoKSudXw6l0hdMzDAZVB41F0z51C
lOvOQZzj6qutO2SXz8XpxQfvGbQvEDDiPVC+J0SD/4FwDKE4GM12LnHI7hiZYol4Ud4mVV2QfIiP
CVGBHWHcqMj8e+/ePxff9Uo9Xu3BiDJKRaueQjnFVrikl8kQ7wcyjtbelbYR/vM6Rie3K7xoQqrw
EcULsay5YTjxe3e/4b1Hih6l9FlY/LVyrUjQhKI49ppJfwheE+IffI+DG6nsffO9Tk9LPHGMQgQV
8tZ+UJ4QyJSCfHve0IxyPT3DovkAO3ux55j+iBjAwBdXxnOweKR186bZLXdJvF9Tzj4FxCnwvQlM
toYTE9tW+ykU1OKJzu6cOpEhYTfgSCY7zKgUYOdhdOOHFrkmlwyzyKoi22AJZl80pl18TvXgEjnu
NlUXwyc3P+WRuToMVaxBAA35cA9lSPMKV9cwHVtQLphuaC3Tdd4pUyME1zC3Z2zSPFwpi5je6Okt
Z4CsChPfDNbRpYHNq8W/Vod+V5seInZh342ht4d/Kp/YZ8wvRJPwobUuUzY1aMu0GtL/2kOpB0gN
0CpzzxUHQZ2U/ZlrV0bPm1OGfY5a2dvFVWBi2cgxF/6EmUKnoXe6wHhNtGwfGc82UMhwyWUNBqva
uVuYxN47CczH+rKv34u1FEqwyuBtQQxvl9bw7FZmZrcE2JN0zNTUbsUi7rT3eZwDa33Ht8zYb659
ZochWBk+lzBSzusHaAlAQncIoF834qby8AVxcDLIrUoT6HripAXZPI4BVnDT9C8QiUJ8Bl8SU9+F
qflaXKqLCgDk/TAxe/HZK53bpWr0rAIwrfOwyy3Mv9zKxb0mHgx/7F0qAdxnh24pX3/OnSKYjzqJ
Y7HwsHMDLmnx1Kzw+7ujSi/SOJ0XifKzZR3q6dGjIfuCn7AUXNMAKi/YWV5+GREYWgtVpBeCAjif
t3c9+AXYLOnlmkSmrsWwztz+MNHO+of8FKVFErE8/BZxf8coJmaEoIUeBRn+XYSBFprc0Krm5r3H
tTHHxNECguiAfhQ9N2ivxs/aiYZMDpEZ+zaFKaO6uXey/iegwGh4J8vfE1JZOD17vizFDK9zlzbn
sGF7xfHJy+ps6sotysOVk3jP5Qm5AM/qGPhU6ASNVsx6b5H1X5iTzIBDXxqk8zeCqmnKFavHYyLS
4yiZYMfu0a2em56i09fetZDBqevRFmOOq3I3Hh1bSafYPI6QWAc5+39U3dVyolEWBeAnogqXW9wt
hJDcUERwd3j6+Q49czHVCU2QX45uWXut9+1fICB9TMf1VCM5zZKNm+GiXrHXlW1nbLNW0gH9rrfY
m1Xh+TvrpwUMr2HJPKMAOFTG0wQ6gqq6+0lusB7wYWdqSX9yQ1YhpZZxzzQ9ZTEhWpNzgtUMUoMq
2th8rL9U1o5yRQI+Jal8TG5S/Q0KMRfr/8+BU4QVwo7ZiP5lYoXDexQ06hOO4thQ5jLEOB9bFzZD
Dxl2RTHspWr7zBvs4i5C2ScD4HMvVxY47a6f2SmOTX7SjEbsrI04IBtIirfieukUNTKsz8p426cp
Bq2JEuyPez/WRxvWv2BPedpdwgonCrB7v38naBPSfAGDZcD+nl3SG8OZzfyMYuspXCJ55cbxg0oV
UaXeFd5qX9r9LKjOMVog2pggrA5y4khqKC6lwovYhtfDG1m+6U7HKjt+x/GQBJ4VxMJeCF77LkjR
iH2N3zKp/DhTtZXgsAH42pdisdKJPlEkGOwH/LJG5DMsRdsUxptCON4PAptp0PNicDJnd0W1LS4b
r7UhdazMzZw4YZPiTnG+MKpN3D5iQ1fggC4j8HiYH6WDJMi94EVUFTJ8s0R5EWzTsidiG8tTRRDj
DPxN0rGo8CEtQDYBALNKH7e98aLuZxfvbGHxkbfvvhKXt/umuUgPUtuv56q/TBRj5+qdo1ueLyrp
yV2yNVE8wqsCjos5SBqWWXJ4ISP2Wzg48iyLUgByL0rRRH37mYH0ygQNbwp70Q+J8D59N2GFRTFd
n6Ov3ijNEI/09wJrSpzse37TZy/OGuM6mrParKFUIpfubyzXVZ/aR949RVUWPnMsGAjgAhzkbnZ6
HITfM3o0XEtexzSDqhYDRn8+x000Xa6bGSQy16Bgf8Nc0B0zpxE19IU/0ZNtDn+Y69hhsdV74thT
mg+8nCqtJpFOskfWW3GfFCy6XvvmDSW6i/Gt25REtxKldf0Ua0VO4d3IqZQa5c6jB3AO5kdqB/hj
IZQfbzMuEpeDtT5MhalSTp2qq8OvUBkLcDbrzbtyvUz9A/U6Vnq8+MgWNokBEuN92ydWOx7urLLZ
IZ4PeU1aEoVzpP7MvYdw+dMcWgF29QRw9qnSzgK43HeEcmxwYum7U3l+ZF6uPg4nPOdCfP++4Zvo
0nv7e2O7Ll/JlSTQbq3ANq7yRjhD2K23Ii+JHMyNsEm0u5yXUvKAdhD3qb5IlGlTonmS3pS85cn4
WL6u6SyUw5Mi1sGTe2Hkphse8d4uE9MFc/plRnhUjHBEpaaZJPoVGRyLSbxvctEWEfaZqwHuGNfv
if9+ZU7S6vVd3HF+eEB+GCorCkhOKE4jcPwox/FnP8qH/dAjARPiK7wgupZfjyDngxxX4G4L+bQp
zrT964eCyixtry5cxb8SFDYwQYkjyt4sP7bx4Xk/YP4IPSyS1cWQyxa8NmB/SXBe+LrskcDGkbVE
EEKcaR5vEunwgyqS0cSj8xgHEcPp4OH+I2ZxeqBlDA56eH78v58or90ieqx6HGfbmUv4pPMRTPHo
xezX+CurXMb/rRSSjHEr20qpw4naUaI9m8FRnYKF98s2lBHXmT5/b+wvmIhQ3L9s4abF2/KoYvwq
hMx2srrGPRuwymhlSiHJ5YIgkyW7sGE1QuI5JLQDkAmljQzc9W9fwYAEbBUAS6FiTKZnA40Jc1Qf
BbTc12g0vBXkrlJ5DxK5AZnzyt2WRwAAmXwDQ8wwaIdCcAZcgLuqBECNuOUrbxrAZP/yqqEaQzgX
PPBVom0WS70+IQDFql/IQfBsYJtvAMqAvfGhPuhsRble96dPvzNAmwJGQ1C7EB4DPCfwST+VZoQD
iT+op99AoMIgCP862N2RAr4fpqfbDQjw70Oe1vsNwA67MehUTvL5Wcz8WNYiJRNktB5EIcciwYmU
Up7um1eR8bNsdcj/kTrJyO/N2kxu3fWv69VLtSThxDtlB5/4aOQIkb5nWwckPfVINYJAWFLszYCL
AaUoodIG6CyV+ej66w/9TAYBfx2GFG1HTtEe7xcIUVJiEvCpoeIr1Hzt6EwIN+SqS0nnZGVdw4ts
bssXB8Z3h3w46f3HMAsXYygzeKeBKj6IYkbU9hzLc6TAcd8MtYrrWg5trv+i9XDNoIHlZO8azgeC
xGIB/ru+ctK7V9VZyEo/IdBCTj2UQ2276268EFL0ARY+rjxKj2EoYgrpelWSISoGUMappvR4bMLK
BEe6mZQ7fwiF1wWJ0vXTkxTYGvpk09963A+OA9Yw5upsndSV32tz0170RbjhNWdVe0n4BWuEf0tg
pI/8jCt7b4Xzp+uHCT079Zn7F14tINZC9WbI6j+LCNlh/tMF5OjV5CRUDJ19718u/4rneSmgvuxu
B+GfyINA/6697u7aifKm3wqY9/u1Mob3ob9WjwLvHF+XSZJRNKx9UpQO/9RdXgsXyczIKDoMmJur
mqVFdfMKTEzDlW9/17+5eHEr9TmeZqeyEL9pqtSXSRQ1c3QYHYZbvykq3GuGcI6sgS4r2g/PoyLa
/jvXdvFWus4cuzZdaEAlBAhl6oW+Sznf+jPc67YbpZsdWifrN7ROaMDQpFs8OvVsPbDnh3/3JtY0
tWizavj3mASq+9tk15c4COGSeHGt3jE7XWHP37qqNarPsYTq8ffQv7WP3WN37xUyz2azEjrFc9uu
jUlw4Jc1ML1Ncjad0Dbb7kvpwhpeS0sLa8IHRcvZriIOFLoBPLseuYBaPUqb/p4NINrmFi2fzf3A
fN0OcqPEvJgbnSbCaH5iVNXwsVAGclnh32kS+Qn/cj9RehKzyu5ZEh4y2EJU7cIZqtvCxYLoqiUk
ZIfZDCbbkKhOAwFuJKN3/uV+wkiFUj6XPHJak1p2F54wBFyG4JEfF+paOJz/fg6rGqPgctIHTJJX
rideOMKhP8u2+FgZcKQcfQHNsuonAqhcLO2uaLSQrLMsXMB9ToEgIgf1E586nTFND7i/VeDAdxVe
kv6H+f33K/hR3ieaKaz8SARRjXtv1v93kG0tB+1ukQL0Egt9bCsbNQxSH6myurhj0eoV8GsSbzY+
ipEoG7ByOvOGp2F7RuCUrcQBI9PKHmZK/UCi55PUDyDMVJC/FN//Mod/YGTqubzg2OtA0XNz9iw1
Wp0s86cx6kQLnl+LxRFQT4MVVASXy96KZQuAxhGohbdOFBpfZbktNgHK017qZ2z92ELV1ZjnavmE
kXf5xi5f9sQhbTOei42y0lbRGqPFn+EU4WSvt7/KT5Wj9fMR/XKTt9NolfnT7BqKdrdpOtcOcnU4
IIn6xAtrQQLwwHOfVbXHcWi3UK4wAdBLP0piukxJjs4zSOGNOnSfnFg7NuaUJXohnsCnrsVG7KNE
4o85RMAI6Y8NQ6gVu2j+EukyicjYHYbavjEqizswhBgYwlMFMnWXc3MNgnCuLybuw9Nz04nVDbO9
5pSYqD2GnL0XTsMGcBO7ikSe6O8tVlnd3jP5svtkrV2irc1EkHk3dHZ7AcvL6Z3bfSOQdpQD1d5d
O5W0mK8m26aLhS8/rN/2zSUM/c9tavSo21ASVqbkzB7VH6n+nVxYMQq7chDwnJecGAbdd2M/zuAj
LmbbfB3UN8Wf2WK+AnZYCPtkhjtaiv3IjrpQp3uOHEhlXCIEsjerqiaAHNVMdOO2FU0XbN+wq7Tx
KTtXsOnymQ6wSamh8TnCmmUzSYzMErcEHq02NYNKfF7LfkkxMN5fJ+DUN8Ob5Mpf1xGu5Uvlu2ZT
LBveYRtriXM99ZP4mbUDvD15LIc32IogJixWCDNuclEQRofpKSGfqSuUUSID4TJu8vcK8YE5JSTY
tshcwUrpguZcl8j5fKBFLlP3ygiuZN6kP8LOfyzOJgHBP2szIy4Vmk+vK0SdPLfZnosk3UMjCZDx
OGYtp2NBj1uhGIGagwwEG8OBkQmHESQIlXexQ6e+lHjd5+JmeHJa6PH0pnIT2ybjpW6gNJv4cMfn
hheBOOfWHF9GV8Glu4dzpirl7YAjZ1iwO1xGJh8ufKUNxq1wnnATgWEo2xJEDNj0jZeQbjyAeTTM
Qc8MV/F6QCitFU+I0tNpoyjPTnkT7OSW+zzDkRFpYok+lKA5M7inqsmKq8x0JPNEZ2vH4vMntJPc
ktEOSHWaHkeHTcnodjxTR4xPgN8VsqFVrockVKbD+FH315RFD38vJgGrdLbTK6cV3jXaUmXhSOh4
ejJQ1UICGK1hzDSlkb+uuQFf1RqXklOSyaDPXFkNuReLIRJXVztc13zZmBjxLGfF60883HxpziVh
AfITkj0NrgCqIE1nkg31WCcjiSjb5o4kOSo7CVY4Mbpmo1imOo+/5uirFUMjp9Jk0i0xTL6MbDxK
+sTommNEbWuZzgOtgYrqjqU7MRq37qPdcFsLwMh5N0nBfWZJVgSebigVCC7SauKezUyNjrB2WxH+
BZUhLHwYxB5l3WSkGheZouHgk+OWXle9jxSzoFdC9YGbWHKsuJbk+vho5YtBdOSRMVjDmxwsd78Z
Gp7mjGMAcLQ4MxQNZ7KCFwjTRJ5gZeyH4xVGk++EsSG28iicpgmcVSoVTS/j4G3dvNi9NMGbEpg6
izqM2tDoOEHK19HKkLWkFlyghbPhclaTbG82ibzNa2MF7ZnObrqbhtHlrXHLda+PesqoCig4IPE3
fMI+a6oIiYW37qMbfQRD6M0E+nl9D0bK6rVzt/aT2YTKRy2bZCOblRS6imHt4hUuhvMagdAwDMKR
x2HaGyTzWgDUuj7xwXtZodFQyxlXoeFcBuCW6PwaroGv6ECYda0U2PestiB7pROkf+umC1vWKMnU
aKgKCtDBlMEwbjmC1nvUjWbnCo0UTPdz6CZ9sLfWme+hpw2t3TSE88O5a+tjVVxfJHNdji6NIQfW
KDO37y6vozDfQUeYOEpQf2T5+G71w/SGDiLT4XIfTv145T6yvh2mjm5unMuLiWeWLIu4GtawjIVT
BQUy8+0QZMESeDAfAd20OyIKCLcnhghYao8KQg23+qO3WFbjX7LJqbfMG0xkvGmVu49iYQEwWtxn
KGuCkOuJQQqDr8tOvZQHzYF3FBlc5BObqTcuWKBG4dvwiQ/Tfy2lkkre0DJhxk9s3QGEeRz5jLDr
U743aHZE9Q5hx5AEf7NtxCxkdvXQwqGtH1YwBwhbGFc/U11MtJCGeu0H3hD3WBpGdp7mTbzPXxdL
hJFt4ITdIvdmLjANzIsA0Yz3SEnp6XC32S/4yAqhUK7dTfFp6PkwgHNv4gNWJZ5aJtyWhn2BRt9S
MPAjPb6snUdOfQmrl6PbfV7b1H1kYJDgJn5bvEPBfjGgwqAJ8QeAvw5yDkqmLavSSMdcR7vpsuau
4xkLpfk2Q5mApaJq/b/+JCGl3nMnoE2J/HNZ1Nc1RStmTJiG5uONIr2YhdbRHgm+6XQrNbIuujMy
mMcfQYxD6TWgCXSCqCo4IbiqKncPfHFXb1A5HMs25HHplH0ju6nBHc3cNXoEUiAtMm+HKe3YMGt/
vIbEZPEReswFBSvAuiVdU0u26ELoxpBj9UENZgeRyC8eGgAQABPAm4HZVeYwEaa+KHT3DCeLRZUv
XPGparoXM9qKxd7sERztKzDb5+I7CLEfAO/ASgBPNlOw7mv+0Ed510Dx0M/9xEZa4xbWx3FqtG9u
JuOWac8dT7xBX1UCicoVsFM2TusumxkC71Z9XChRYyDzJjLQES+2YWXU7SUrCZvDDeU81R0fm8M9
5mNvbmv8rp2PP8hWvJd9FyN4dlZD9ClhB1k2/x0AqSTI19V95VRUXItrCPRkxQLPsDLRwYXXNfEh
p3OqoB4xFHl9C7/2IyUA45aAn8tQX1YInwl/h5Fi80HskXpDT/MFz44g5mzF1cw+F0iJwjfDkL2p
VTzbErJfhDTfls17J95K/F4/Fx/ETwWozLiAbQygYz5X9/kp/1o4iQvJprbI10vQ0HQFzj5+pUUT
WkBguVK6sa3PwMalYXI1mZ5ZOdVVEAWRo40VzBl4uyGT/Jpo7mDxlcFtu4vGoZ7AAIEPSKpotP+U
pECJgRD6e6kZz6angG0l+hdNejHaurXHgs2oW85N7m2pcy/6uTe/xMYbs69nFJqwfnr/RkpUchRF
z4oDvrfdf86Z/SqsBUAWsZ8FcHewZYRHNaBsjbSAGRqKhk+Ezk4lpu1VGV34BSw12UM5DotGVcA0
rNyBBSqMa1kemxtUtFiM3eOMzpGmU8tK7a1FG2DH9hBemQ1DdMeguNXPo9AtYZmMVDM2tvMoXhHY
1jHh6zBVIQ7VyerqwMJspL1eC2OTlnFPj3gvdCaTpf7qQNNsNYwIhaZbho2g1b8jBnTW+b9dHs5g
9Xozsy/2zrA+W8ytp+F63YbBjyO7dWQeOch03rScJzHNsAYePQ/plodEGOFPUyQXIECbRmYgzZYq
nggZrivZUradA0mXbOwD41yq0XQ9i8cHVL0Bat7NNXMIp1bTRM2UZQ6an/emJENykns29tfGXKqN
JNF34uMuGQkNbdsEp1SZ1DvdS8m/0f5QzTTWb7vWJg1KQjhLeWxklp/10K/isStkwCrECfV5HZHL
pbUu7t+SsmJ/uFpGeF/yUbjfplwSpz+/Nbvkbr/uAPPNHEKSXOmUyMeMceX/NEUIUOBDi/WW6fxk
NZg8p5n6rABxapuBeQJaRg+Pd23XlDKX1lXbHIEMmKZama9nD7dd7/H7+L3HqykM7JN0MVCPrCrH
amDclw3JjwfOmiskQHYoNZQibTcCMSsEcH9LYmUA7ykAts+qBnEEIz/MgPLrjtzYpuJhXkwg5wy8
mTJrT7x+fxqT7OKulf9ewqrY+BDniLBt+tZAMIb3Q2UwvuXH1XvhMIoMF4N9EBxQKX4a7H7JdzwL
+c/EFGqhGLJyiTr6tc7F3LvUjoIHfeWGYgXLdqSgct1vwOyqTVYolu0md0QOE98u8bwoX4UnvkW7
0kA6csTUq1b15dvlfSFFjGlPxLQXIsd46/VrAQ7YCr2rrIv9cLs6/OsI5ti5rEs6x9zHG7+NFJcx
2OH7W3bIC2inkEh3U9UQPKZ9tKkn31elGxy3klbJPLLCqXImSWAsVe7fB9YMOQN0rbzUv0XPAjEY
f65a/Xt+2Vl3Du9zqtNlST5JElCaqtzvJDu8v43vBam0uED357lGJklkCyWB0K5otqAHUobnt15Y
fuu1RONWIYEjyIS1jPTcbbpe4YJbEO0UACqf8K0CRYF9UG6phs7pHXoY+9NDsbUuWdf+zQxTTB6v
2/8rsbfUj9htKNGLjajl4QYBnKbWwLEujD8FmBFhLOowPo6dfN9/JkUeVo1dEDigRal6sEfGqFgZ
ID/CzPCxVJpKV7h67giMMBl3pScKgUUhms4Dj++oQj5KwufAFPieLiznDNyYfRM2eSyt2w3KrY+S
wEoibdHbVdPtorUt2ztM4sMLRvBG2vjHywENWd7CDQQvP07S3gIf6BsUAB764oiXUHqIJS7fv0KV
2WOwAM0ypcC1Ou8ENPfFhCxSCb/x2T/3i2IMhY2a6KcgShrghJBSIaWwuRkfHghklw7SDV0liS/O
rsckUc5OL+DqpzYzhtxGhaEV6lL60ZIqxHOykMvPP0MIONBJPJvjyreo+KkVHTqmlpDAlmPcU+iT
7ChFVBn+hg+H+GRYNdxJsu4b7gMgpI/moi3EtxWx3am3vhcPYpguTThUPjRWjuRtNyJXr6R7fCoY
dVaEYTDQhC2IcwJe5IXYU04VbvExfJSMVzXbCF+amVF8mpwGnopTNpTWSVT3IyFpfxnuaPINT8MD
T/ZajjLLGDGOaPhAn+gArGPFFVUrZdUlDOUPUmiCwIQx89/RMDXA/qaZn9SPWJkYCe8pbHUq00ZC
NRw11msI9YeXJQxE70QWFXa9NkXV7BypkDngLbxskr0g0m8QRX9hlNfxchaGiKfbJTlaPVR31Uyi
5CD0x+y4fCxulQ03v83JL+S0CP6wTFVl7MYMeJfuRw1eW0AHtfYlUKyPRVNgtYoRsLSbBP40bRpE
Wweauix3YWEjJrHoXT8iw+VbGslLg12QkScSL5WOPrVnWOOqjIlBq1O7bBVKNIny/al2OFh3As3x
6j1XCiwo17eW+DRs8BvoejOHaw+NX65jBiKMLB7acmehaBcFdP70B3CDwGMwe8dVOctbAXLoVo1k
4jBuobqghl6cl1F8xPoPZikGzUhbpcWCaOyiLadTnpp/IffJewjhcoURVsNGqIA+ysT7Sg0dQGP7
m3sNdQ1ljJs7MyF4tRxMOcwRoRsCI6XtukfOFpR0U9h27zVfn1Hy2cuq7CVhMuVDGz7S4N931fwP
v8ZTI1cVAGEvFVQM1yH4le/m8onwsPwMNdTUY62c0aFtXsze7gxEDvBaTQ/vAzDObLZxs4leCwba
DG+exjTlHEecX/HWs7js3gC26tcmdgrA158nAAWehEB2kw/V/1b7rxixc2HV3lKhSaCPSJQ7hFK2
xdT3pt7RLhy/p3CakGKmmDDSbSnl5HReMAXaIGixC7q6u8jGvt0YlVOHgU8+i2KKCb4jDr/Qm0LQ
0vOJbE3GXd7dNYXkkJz/T7pwbiokMdPVYhwgVUFwKnxAroOP1mZvgoFfB+ixkwLcr6lwlpW0dv9h
+AhqNc7oGO9KG8S5pPoYtW66k+mO/+7lqPDGunbo7d846h+a1sK4+7MAny/tDa0lG+UEY6ZS7/dZ
BePY4i+Pz/gj/cae4GZXMgJp7fHnQu7z2pmDjv1R1LSM1NJEAvtocUT4wyJi0MSLSnD3tXAfENrS
ExbfAd4mCLTWU+Z/kq1IRw1lCEIE3TIyiU8flp2sx2fxKqMBkrFqE0yaiEpDKCt1T4zmA43obwiO
Chxk8Tr4tg1Yasd1wjK8NzYDw6gP1QA6G8FhSIp0IB6/PlXng0sMy2BgRQ18qbthmPwDEZbebXqp
j0FS86nB8s8cW5V+h+9YO4oXduK0wOtjPgJGqqNMwgm3vhrVS4ZEBu9udLW2Su4HfZxA+ceSw7xr
OV4PQmYar+y9WkFYcuuPK0H4OdaN9lcQlS9eVaxYSvHsws/B3UDbliF3iBNcMJzOSo/32ztbQ06g
eHx7ngt8kD8Gi93I74ppE+2ma/ePpzGbZcrAiHIlyCkxOoIEZaQBH73obVYNK8I50Jzq1ke8EWvs
3jerojVm9rWBhgO+GRfTtUgQQDt/zMtZwnVZzFTI6Ye7mtrfvwMYaW9a+NyU3zP1nDFezPXmE4zM
6ERHT+Sz+XkQ3Qpk3PhPh4vafPisZ1m50drs3fGzXSQ7xZupjw0baQ6NBUpO3+NmvLvkak3V0sQt
YWWVECN1deP86Rd8H6fdpba6EQKbM+ormVa0RiWjOB7EFThApgyu3Ig+Ho5C/AZ5HdjUuym0nX9B
R74R6Ruv42up0i/v/jRRh3G3jdBVYn7AbC16mQZrrA5AYyP6xe413O0LhJcuPizDj0qfObRZlaBC
zx/OeK32+/POhYkq3/8VKKLWufqjdT6Wzp31mzI1Cm019hl+2fcrhkCcszBXgR3EU8G/s8KJwnkM
HQOUVcjsS2kGxRmsYAU4YqFfL8pjq6JUdxlC3TUgeyE56s/lzwONSlW3OemhlWrEEYRXkqIkwwTe
g6wYhPR+KyZFHVLkKQipIGqOfxCcEJTCEvm0r5HuheIo7KgeEqbNdE/0ceYVxeKZ/Eg9Au6JSxK6
4b6rUlJJyO3RKP++fsBR8tlmdG55M2dgxT48J5sIcujKWRjXMv2FhvwMI5Jakx0y2b2iU2ZpuwL/
jt9ZSLXlR1DnivWTtet3+vMHB3rz/A3zjX5z2dE+RzHM+PuCl5T6UGBnrd5XVyVGbuUCnlOzqj8H
l96unrQy1WMK8U5fucaYCZMp7A9KTGu7Q3DHHvf8/GduGl/zx9+5arFo+SQZqsuqjDXbr63qlpNb
xSSWWpRym/f7YP4ZTK7dfLBoEJC5NTecnISlus26ftx5cwuBzltl8Sg6sDe3l+o5J98u8v+yP5P2
86Hdyia3/YVNSw4v7XP32jl8Rd/THNhsUR0kA+68oDPFIlxVY3gp24et+n5gtXsxWEVM8lKGjfu9
rwnA9tmHy8/FrLP8fO19YHKzRnbIlEYZXUxPjnIZZdq2Fj7QOCgDp7/WNgB2z5J9bn8tsEad0j7r
3uHnkB8pM6QxXwgJZWlXr7LAkra1e5HJN7R5q+2bVeXOySRmi5RX9xYmrAOKhRh3t+Fj4pgwAooM
5585AiRoCl52zFhdXjTUCdtnfXbXBo5QKLE8I+h7DGeB+uffTW27jxIbqb+vfcfKnQfCnnAEViDj
cBCAo1YuW/UpGKu34aJPtHugKijvisAEi+M6sJ13bP/XptOd2nARCiJX1XA7yiglDAJM8DbU3eGc
9noDm0FuMAyydfvS+pelbLVygKtT76+VaIkBoXSg67aCoQvmkd+0Aw03TEglPeVdUdmZA2cs+qxV
aexnMDfEhVKiYOfSHjups9zxwAYbIVjPsbKwbPfaXMqKNx8ltUkFVxK6ed7NjWJM6LCxh6anDtaE
SwmvM50ZWJjlcqNvn5YEEk3l0z1KTvUdbBU31f9ed8OWqvm+7Wvt7SAcVT3miz7uCKkRnhx4GqpH
dcHBoPoeV/iddYY1xaoXucy1uR7QdjP6RBm8ZfBNOHEo2sssI9AHKcdneUXVQBoFSL1ymrBw3SSI
FRs+ObX7KldlrS+qBk6DuTINBk3TIfTDMFxT2PY3jGGJ9Xbk59/f6fqsCu9CPNZWPvbGvaibwmFD
RyN4tAzNnR9OJ4AZ1KxAhzy5f5s2J0RtDHIBKdtIScHMfabZ41NjAwAhzdQKOIcAJtiummD4Z8aD
WhvzKZhliXJoPUwd/L0w7ndtcrcvhATIUOiuXw5G0YrniKHnX0gJczLwkoWm8XrWnUSnuHv0PyDH
Zc+5msVabuMZDMrU2ofDJTyNgCzvIfvgjZk1vObXAZ9lWzxYRhpk9YY+64ZMKCHN5slpAjV6GmrN
aNWxZxWeDgjlLFrlDpGgfeTtUZeFCPvcENu+7CmupDsIJ0TV9XMNLl9WKMCsL7SS8c8DdGmIBKYC
eaUUIRhLuLBkPaA80Iq8LhJQTtC7rVYhNm7thuM18i8nKQsUA1QHWofDNOROMs1c7QTu/Xm+FVSB
K9pQcBMRMDtIcXtXmrq3k/UuLfqdZTndFd/BuJqEFC/ECR5Vf14BIMD58ozwzK1kJW9eNi+saNAy
1pMZKL6ebIqgcQj15wIleFpoPmAC1IocNsSDs1+8Bn7wNHQYioXqWiF21ipuihTiPQMjJf4o5Lfi
3f++Qvr2vGUzVFNVmYUqIWAjIZU6z49If13OcTzutVPv9JfbobdE4lB6NrEk30uHViyvBmzXWmm7
ztFELjMTOcgAKRzztHnBctggOII7ELJZ9OZSCWpr5Qi0EHKVWHfzgVbiXOZqVlMNe1fmI/GtBp2B
tfo7xAWm5uVFJddXyULmpc8VSzC9glkXQia7ykk4SNi2nARNe0xlD3GZ9OfdZzPEjcISGTMPgzW9
4tpnfu5lsN/vRksqpUygWj0RtumojM4R81IYxsvBXjBKUUAlbLAcvYaiOrnY0mGYHRr/W7cTTIdV
u3HWmwiCxFSNNLhhiLog+vOYYnH6ojXOG76ZejrqDQNI5zHF9meloqLTvn4Pjp3WudYCAZD5/Iz2
M7/IwWO/8h39WXEYAqtb0z0EtfN3ijilB+nE5QDxYC81iPeT/V1j1Iv3QmV7cnhbl3SdENiqcLdP
wq6ToGC3fS3L3DL1GZXFPEAx/Qa1o/Dq4V2/Dbi5/KVPYbzS7v37UMGfOf4MWywwRpX/RQ5i+7ap
twJtHPx4mV3IOEuMGWI8zPaVtM/5Y/ZOj9TO1xI7/A3mzriYIgxELBrvJQoxfwcTKLzeTdIYyrXX
H5TLiEtQAFt9fccn4ANdLn8+hbI1U4HexnsT6WEpr3HPi6tKqj0u/v37z6nCs/5iidY50zq9lDGa
6SZy1ncte9LjDFK+QX2vWJQ4Eo2v2EeuDBEREvnQVdygonCCumQxAPStjLbPZO0vV8oJ5nwHrfv3
mDTlrrzdFQkmlcLZ9tUdUaB54UceMb+iNxsYr8adjXpatkzt/HGD1pCYeMJMnvorC17Ylo5E7TCW
VR4C7xrg3oh9WFK/8e0dcuQg+cXNnKRsjT1/FGoaRUUiQvQ3v6inmlvee7bSwb4eExAPRYzA1AjQ
rBnaYFWIAcDc8tnmrvnRrH/Orvku8lpzfF6O4Z3d/SWVQ4jZo4FS6oqOtbz6PQlpPvKLHEnAzfvc
pAPpS6BZmuH8eonvzYST4x0En/VHuXsp/uxdIu+1lr+aaKlGIPcNTJGiIZVczzhoJ9pHRWkfOnYF
DRzoUCNi2IvWVoikNa4xVJnwZizFwVY/IrwszOzpPFU5jlHvbt7HCbOa+Oexmv1VAdDdtGapIvZR
1iufa9FLvmuJrjWJSYYLJAFJAgYAO93Ln97HzIBx3b4Rq46718aipbhADqvZiLHoW3EcMtcBXxrv
+10kh0BpcfZ+1vzq9yKlzyyl23N+P4zV7zRO5utCRCwXBOt9EGJYTHLFL+enlnbhCt/0wfvg1GN3
TsQF7G2WUXIU5ExXiLgI2mxI4sAL1j+ib4nK7WejhryQDPTdkGelR7d7/LAnvSWwQ9+Dh7PEeyeh
Yc6JIrNUGxaihoXV+ncCyivt3+7pCjeZd9NLCJydKsp2bu97pL8PjwrFfTvB4o7+4exRHP6oSQpb
zyqZZTn+J9SefJdlM/l7Qg/x9zgr+Sb3GsWcJzqJKEjpw1ANWAFfRgc2hHSB2kEbBKCHbeRReSWB
ASXzlotTQUw9sq1Z51d/467pbxDiTt5J07mQ8ryz6F0qT6vmriWynVwWz437o/igTqn0Lmt52gGF
f30HtywnQWNFCDkHYoCWg3lYI36TtceyGHIq249MtJAdXNBjfObEfouL958w+WP9A0vlI1eKd6+5
oil1KX5E/u7kb+7E6iRrKrF+qh3/VMbTIIedau+r6V8HSHzFa49P+oJ7SCiKYxvS18KRNaDht3l7
wUOPfd0QxdRCsOCRdFvyKp87zKgwLp+K06guRWuEGMUZKd9ZaXbluYVpsMGLeO+nBzH0ZgS7CvtG
P/u7aIWJQI7OSA+ucCNn5AVlHZ7r9pvPigV2y8g1yvlf5gst3jBbXkS7+KWTv2QU1VAU4ty+zwpH
HcX1v4vFRXAqfqoZH96Z7+6EJVGO9e79W5cs+wczgozveFnZ/F2rmz8e7WJV3K7knQ6PCtdagwnt
FxJ8Y6WlgqSL3pauz6b0rP4bexgLK8Fd3HZOLR0ue3Nqnd/2pBAk2eyeNKEZaCFVG4gZT6yUfpfw
5+mej//Su53eKAvGO/vGpvBjDChaE+tRgPYX+zCunYPyL4lQgsBfGbCA1oX0givYQ439ZT5EDish
DxO2KezWvXmILFZOrXCxnGOvbsnXhIsOdNiddXGLNPVQoUlBniEcfVG6SVuU70bUx6yOmbqVqm56
KUZFqGTIfCRFiMg2hHtW7hBeE4N3f3JrDbPl+nZ7J6aHDSFSFDTISv+WGBaxU0Wt+JaQ77qUwkMN
swAP0Vkeg4jNfGSC+jBdwAiSnFlBWCTi1tgjjRVEXWV3FRvN3gsXVUHpUo5CCtyV1edajx3r19n7
ZdmSukFh8SlZs/2MnOm4l2c5SLr2PZQWql52SPomRseWOZwcJicc6fPvdSAEuRFl9j2EQZztWK66
UZGqSv4zwtsKUIkjBwgzDV/PoWR+kLFLBUWsW9d6duhT6eCKq4sXj3QwjumTs3OtqcOYfypDHBJ4
/r3W+MbBdTny+eGtql8Xsfj8+Ze/vP3kjt5rj8mFZDviyub+dyFfgRmmNmvwrWcNavHVEAz/iknT
5p7luZSTfR6cd+j7KAykg9ou8C5MLsYWTiIIHeOv3wVZ0A9yuF+HWgS3Pc0AmzVCWQJXvAnbVktz
ZNiZ/MJFXyS8HXy0gE2/s+mydQ4DXvrwHmKKdsicro6F7acWvEbL6cnCuMZXDg9/5b9G166Upx4P
UfQr/WA4hRAFsV2WZY36vi4XKT7w8uZT5eCfByc2eOABfB+c7vH0318hRnAefJXDN2W0Boc+q1hT
Lji5E/cpz6BN6fx2o8GVtQwroQzxDHve01HPNW0puBHcQ42g7cLndhqFmVnhgxNBry1c76sAQnPL
CwR/HLyoInpT5vlPhL0KmdG/hgnxi3AkznHw+IPHeS/yHkNsTJwjxI9vQ7tCiEuEzy6qIdKBZele
/GYU8/9YUe4mONSvogbpQ7ZykMvh2kszTMj1nGXZVlXkof+740VViq3sEK9bk8Rw2lekIUR8cScp
u0Pfuq0sZ40QBonMXIwXCneQkZPUaTC8wyvhYpmkhRBz4OqHJqeAm3e196KQRQg/BM+Yy8pemfVO
w32WKKs3g9scEhfz33+e5L2YnoY7RYMVwiQhtPCvMUJj8rCrYRCFr4SMYGgYp3gIyItOqDuJb4rR
A6RByZ9KEO44CzJFVQiHcXsOrpGQQtVnv3tWrGp3VCHF2EkBCLzoizHzYvAuBTV4/nIeWS01zqfB
tc1UtcupUlIWyx8nJImlmTtFCpc5tK5zXA/tzboePg2TRfn4Ulc0cSNHxQdODA+R0g5T4LMN0k5a
NtI6bStXugHZwn5WSYwn60GoVx7CqGV7kTfOp6IkKD64RsnA54gtA4cPpXRRADAHf1zxSMatAC7N
cIczAc7MK2ZCBdQfZraSYiuIxVQHhgxocrxVchVlNTwKAUAXEMigxVJihLKKShikGKSN0Gul74hm
N+L639zaqvpPTZj7QUemVKzxG0C9YNj1XC7fCR0fkoPpNPfp+XHoyZ8NQgjnNAwdKFhjCCy7ybqC
k0ZEBULg+ON22sJVDDZxOmaKXwpsBvx9Y9NcUsIq+WpB/H1Gi+e3FzWYKGFVerh97W7LtrJfAjTl
XY+LVBHLjv4tO5v3x0v7gQzjGniD7QSn6Zp7XYKUjci3nVOQDHJkK3hdTg6YHNna8YTprLyQHdtV
4LZbr/Dsuohu5SxvL8xvV3j2Fo/Cgc+ZyB+Svdi1svxc/65xCnZZTMeDOGBktP69TR4TZbCWi1zh
4Xl4Zakiaf6bG2VGBtO8OM4UNSJGFZ0qOwVU+XpiFsRNBEuhxcu6Mxg9LQgKPYtZFA/VBvg4bJr6
FN+7WXpyIWf4H5LOa0tRLArDT+RaBAPeklFMaJluWIYSzCgi4en729VTMz3VFRDhsM8Of8imzOg/
U2U0aYO8oRAkF/7QWiaIk7xJUo6X7otxgZaZv8EidSUrti6qVIEg/Lh4TMcSrADZStlBlb7Tpgy1
90B2Ngrw9bmINkMVpP2/opgfUctwtYY09rMV+RDlw+pce0A4CsMpGAqTqACEdYvR3+Btv7/O+Kqc
F4ky2jUdj3Ftauc/iGVhPwXgAARQ6SG5KGUwCZwFngPXgr8xz9mBfk334Q0xfgWsgsnFd97+fc4y
zrXr8O/1PMuZGlA43mkDsCMaS9lBpQMeD+DUId0ABjPMaSaIgxXMbVxccJNgp8ymOowo6cYq0hOG
6IW4K41SwiGlf8zWwG2QTgSM6j8sA+1LQgzeKUxmUW6ntyvBTFmylUg/lNZLiBY0bToMxLmrtEAl
1MoXJS4R29HhlfapxC9jAK7vD3bAiRAEY49IvIy9T3A50oXt//0aWIP/03bgD/IAJr4ETvg2dHoF
WADvC60ikG6BzjVayKuVS7FwMdhLCN0SJimrOYh0PordawdBjOAHHmFJm1dsXyQkd1xjwHhZ9jB5
egnA7DgkhMT5Bo8XjrJ8G+wB3VNvXS5bCEWycUpgzwmbtbOVBmh/DSnubpUth6Ena/saQd8iSNJm
vUrQZ8jJ9tTATZbwm+/Q/JG3nYLL4uT42/+HQHiuogH0cBR2l8blkHzvTPO4cWN0BCFUAzdEKpw2
5nN3pktFY5tXn0A15V8qOwhpxRK2GqcOT7x3gG59g3Gn2el7xOw5Ac635nnrDomfsTLSnxOaTC8c
hMoTJB9M3Ki4mdDFDnBEWnGQyWFG1RCUAGSdYK+8yYZUG3R8cxCoKKN/+kYg3GFl3izUrxCL9ww0
dHuYAXXHrdBA0sPsLdLRdd9yGUuRe4ZMKTcS+h6h6A+/XTCIbAoQ8rgDxu9nwvo/b2XYRqfnC1B0
CirN6uKZiudWRVfNWHjXcMroqvEiLNeDO+JGCILQcqXPzfKwMKZhRJlKpY3sOFguxflyp2RLl619
z+PNHhtJPz/dfBfvKc2xEoEK92EA6KT7zX5BBsrIQYzzpK/M4E0YjwgXSIbpy/3X3WJHxDK0Ad1b
2eRKm/l+ptntF30tyCODrZDfmP8XwBhglOOg1CCge5+rk4uF+ACSFB7sefoZact+FUj6CP6r+Hnr
9h2ZufYmbeZY/MXP4atxyK7YvSHFlQAnOt2IVdLKWj7fNGLwLpDXDb+vnxr2HjrfMT3bqs+gsabP
49XlT/7sW5f3rNJ/M7Z4DHNh6qB1pc3ubQw9EUunsK+RkUTT9brstI96Gp1pG52fQ/akPHdZVkZ5
tpBHq6phjx781a+vX5IYUDjopqToSXx5hsDEscwaJ8aVLWMk/ByqRnBDxwlVk1ZFQzL9EuqwETDW
5fdsf/uB2qcVvrr21nXuAiYAJ6MZD7/oMqUEggZWVV8Ut4Fxz4KvULzqeV/HjPzQu5FmaKBM5p96
mHK/qpdbvWfJ+eEan+iCXggaCHKp2UboNqnxJOe6tRUeuc6x3V1z/rTR61La8ukltroP0d4ivWmh
sfucaFwKoPd5M4nV2jdw7WYDPaujrtxAU1Nq/8UF+6oVenopIqgYp3XpAn3CdzzhBdLc//b8V8bV
N/ZwBj/KFCJWTM2gkJi9gc72x2g9kO3oxo9oMqj92rTPvMbjS5tBY27Ft3u0cjpg1a8reGtdRFiv
2yw3fJgWz4lRozhAm0dWdowYRf8zQOOBRzDhq70cJMNzWGub5Ib+R22E+Sf8oN/UOaQv3WrV47pX
UR3VzB9oOwEk7YAu1CnzQVqp1bDViXpAot6z5wdgwB08jbF/FeGtmSuxsr0rnyhfUoyBG7uw3LiO
MEQgAKCbCVCMuU68613Dnr6M+yXAy9UdOEaXLZf7B7Xqmk2rSwjVMZv2tI/Va6ZxvodoEzeBxhCY
CA/fKJ40/d033YHN/Rg/DyN40mpCACl7zXgBKLIwAZsLc6PXMoPKhFR1z1ZrJg36sv04vT5RCr0b
CHFSmB0t5BD95ml/G7bPal4Z4JsWUA25nnX1dCTEQfW9DqC7pMjv9290f1bloNGW79eiizxWLoMs
bk63lwkrD6Ov56RNrSH9iUnFJIid0OvVY6Xtiq3p3SzRAAKb4ilAkFcdxFGR+lFVtxfGCOgjuVbP
jDEcBluf5KA2g5dw2B6HPqX521UARjdjRjPV5vbTsrt9B2iLVcV2vS2BCtIMmivEgmvEXLxfDEgg
0kOi+tW8YWCh50MiYT9Kfp/liAYW6I496jfxJr0tSFzEnvpioxoJ3oHPnyAy0PvJ6L0VKPDAQAGq
dmx6YNQQwvHIHBEwGPYjfCMXiETTevvu2+smG5a0VUkJQCSx55S7HkKiyagLneHtGKH2QpjVevG8
WEip8gxoXSeHxK8OC9SY25gxvJ0zCbby3tLy6WcDdZ+poPKwOCcbUdLTA3eWx4hOS0LSjyBwl66v
Prxf6HrMrvXsSmVSjfL78sZktGUX9GgT2iMIcpKvP+Lgro++H/9e268cKD1bL7q8xvF1H2zzPqk5
LevU+0zb7Q3lPs2ElE5yQT3QQv0LXLqlJ3twi+ziRtmjZL0/5g0GbTH1mZujGpB6bRAcGR3oxsno
ed+SMao2LWX8giXEbmX2a1dJK/EIfR8fKf1f8uECCyW/1xogh/MybA72ZMJC/aM12z7yKzr6KfUw
UYMWKiD67NsaPd4zqrH0FhoGXaQ2iBhtVhKFq5+SLkTTgplGIEKhrwD7XoAn+xLVbiuFT+8u8ZIc
udWMmduQDHaJTA+IDvTZKFtBQLFyGbgRou9oVElVR53Gs9bFFVZ/2s3bVq/hE5hFCuAhp++JV5Z9
ZuUiOxlP2CFvGT1GBulof3zW59fxUw3Z7Ops/DD29o1rQnn8Smb91yglPKSMzy9guAcvLbH7bIjx
bY47R4dwc2b8/Oy4qMkQpiuNHMNAOs1LxKbkOWlstlYKfbJ/SG+D8wXaHBFRJ0Z9CelsSih3XIML
gkY3QP4vkBfkOJ1rSEvhxZ5EIEuoTFW2WB2sBPtgp/0LI5aC5NEmclqXI+IRV5TYSF/v8vaYsbCq
gkdITSblK4N18c5hB6SN4T2HMbYD4tMBwYBM6enMXy5JFFDki6dF6WhZDkQFHyYHU/d9Ld5eF/nj
uFwujyiaYN4wsE6z2XHJvAapCIpJk5HK1fr95Z7i/maGoWcGooYSeIFn4mLJrst/q2nPvQ6r4MZ8
rwOncFisxNjqiRO3Okk5IfmYIST8ZyqGWac5/xmEq+nNdOYncUiQTQsOWojqSs9eggVi2E3SijDL
7DijNyZJ8guJluPwuN7SPnFG+OXYIybdlAsKWiz8fmFipSdl1VYKVtF1WRNB6BVX5mINVcyxg98o
AFi67psBVbcph2Uyx3HkM9fHwOhkD/nLltYiEKRh5Rt2uHmYmzARW7uF540z03GCYDEJflfhzzjB
XXRnovz39ID9T8VqqG9hIyMSLIstUJ96KdCKK/eJaEQzs6Ls/7rLB2GtRgyvNGcXMIBAnJA++QNA
bTEf65hDC3/Z+ZzrQALr49winwqh1E5Nyn9+8igGEA9rtt5SCpGV8k7IOYOuefgVTzphD9ArgOAk
VNE/Z6bTXG7zaFKRtgIJhEY5e5re7zQyJ0zY3OBwEIQ5mK2F6W02obOQQjWkDQgunypLfKN0rjIM
lVW+Sn9nYtjUXu6xGImihFkvEgNSoByv5rHE4UI+Mutnt8E0bjef4ab3g4CnjSHFCVYNHzJ+3cqJ
C10agglWDSc8dQeDmdAuS1jJx8I/MrrHDf7PKervoKejDNEV7nnv72Ru/NxSDoUsH78GT8hbc3Op
XKhNcBLZRt7Ui7ZSjkwWh99DJMZwk0U0lU/P/y/bdIVMzgRrSTkbdk86dXwLfon5S1FkBsHk7zz5
LR4DDsDyh4giJquUH38X+2n94p764HLKc/K0onDDJQTCJx+JuVo9mFZ5/F0WRuTs0Cb6egdHH5hB
agd9y1tgqTy4E0zkBIARU2UxpDeHhhNbw/Y2AxLx5RlHcQZoxBO9oEQMRrfAreDgRKPtaD3hlBER
iqaGiQGyzUJgnGpRP7MSpM4Vq6cIUSDOcLLf7t3ocDhEi7+FM/EQWOMEN4PK+RGtpNMpcwAyO0+G
Uww6t5UtVxhtHqAWHr0Cc/FVGXczFIuqQCzBdRtnTRoIZteauKhHUrn2YGSA8JgzAruY45+re+Kx
A11rrocshhklHhQxc+2f5qfZf7ucO84bs+NJQkVmES6G9no49Oenub+EVsPHkFD1k4KGHa1Ho+Xx
OCQwbOWSyRqS4223QWUCH+aiY8bpsjTPckfODhB4L/TCKAh4Lk2Hp3i3CSJuReAMBo7liTdOsOUy
TvgBPl9wudwFYrwcK2DpuxOoUxyVS0zJwbR2u99KnIBBNszs4XDNcE/Wpbyl0SKIogk3ibe4tGcz
f7ikQcS3RmBbWUuyVEcEz8B03e3IXcgZX63pqku/Kww5aTcIJa5iLObKs4gvr7mY3IMx7sHMa2hT
C5Fc+OK8+gSvWW58LNQ9UPgWC1Ww408xjbbjEHUlRrPietbzprBELBo7YExmiz2sVrwX13RRWWiI
LdmXAIymPbN9e4a7C882q2yxwH7uZ7R13ciLgu1a3t6Wd8eFk+uBWp+JrYiT2pxaZU2ZWOGlykdi
ho0VOjgMLwLP65pe9P9J+A3DTfi3fwSehFUv4iWC3wPwfvPAk0B8DcOQHxaRrKm34YI40d8tM8eq
5XjykpXJYCF4jRDtw2h4+nEqi1ZhD/VNzKo/w+hi7xW0HdaVK2GCsDj5lafUvcPK+7pr2I+yVvTF
ck2QX4AilfstuwLX0wUfLYtFntHSDYMotaNfXEqnU77G101vzAlG8syzLTrOxnG4qijcOjX6YtDF
6qe5ChjCPgnAKuFenmbp9bL9iLKHeJSNjj14f/j8qjYo7DULaHjieZCTkj3Pn1sDf9Qyt2t7dhxO
MkB8LRPBl5GEnUUQ/PLeJVCxEnF04jZIoGJvmgIfAeLxkXcjQcYbQ8GrnJbuXbcdBUEbYgq8dI95
Wp+zYOrgLVvhbHiyW0e2HGIut3bxsn7flG9yKlu8ooPAy22517wazwU1g8km8ZsMeGwsxwq9gFsX
RYsRsgVLlvuLfXWw/1uHuTVLbH82HPIG3/ZyOcPhEl9ledKHM5/P5Bvr4+xUmnN763IA2RNOvmJa
7CB/0X9gDSzfxktrTU7Ab0qbjHPyPC9wt25EImsdoj3Pz5Wl8P8GRR6PjieP+9kMFiHNRsKabN4A
Pdi+Vw3P2XQ6/eUWco9NjKrGjrfgvXE0poy8P2c8/zn5qsWK7Nqbt2WF/OR3hQM7ABD+s86WF7Hd
cYVw6kWqx4nMFS/K2g/2ET8rW+GCx85c/WEU/NXK2eE14dI3sa8MxlkwpA+ym5fW6BbwAHMHQcII
dmEatG0lOIeh5urWfFCyaPwS4qHEAn6gZU3PlrNpu+RcIRBmOulilNuz2IgYWH8GgJB7JqW1GjF1
tBIAqkPQKBOQH1soiIlV/HwZiM5p1tLo1Ul90GZvmyyPx7wminq63wHng7VeR1ARTLevzIzh/Nkq
Q+AHtsSyHDsAogss6J/AzlMeoY5fjm4qvC2rzS7zm22woW2CM0zy7sdFiYciiychGSI4aqtmjdXe
Z2owf0jcZkG/d6OGCVud33ObEEh0EV1REcuOwMqOb6BTEajZehkPZPv649ic/cdUuvqMJwfppgqB
ik6VP4jxC9lPEhWd+MCPHMGWhjIGfByrsH1KfG0XD+4R3J1jPNgiLQb8cSsCbJq11yx6y0R1wNQh
7VUmRMkDDOpTpYnsQm47+7RvdfeyEVUwOH7L1/hLbzeG4SzzFPqxylLGbGzQqN++IhEdu0bK8jH9
awOj9JWiGZtuil0+fkxb6/6a3xM/ZkYTzBNEuw0UHVtGjvaasjROxgAE9YdXR/IiYDpIokLfF647
87i3gEQRk/3Q5/4CuRVMMQ1aYHk6BxEANWpzTMgEtPsNgQlTzdEVxd0IxhUgVEHn/kGjSQvOEV/v
QVz28x07ApdxKgO9bMGvjUSkDbEqjX42bZO/UeaB0RF9cYEPJ/4f0vbLBaPHCHGufWKUNLgBrqZZ
jS3Z4v+sz6UvSPPd5hRE7YxXqJf5Du1S8ZWjfAliZNAUp1i+ARUyKUXjjvtMG7uzTnLwEPfxlxbA
IUMBBppEbSonAKsw+nCju0w/4dbAhFVSJrDYdOYgLKmMeNsnEdHrDmhNv5BURRZwSqMZYCHAV+bI
4l4jOTk6M2gYkyWOaGpLM8BWTukUtC6dFCbcV655RnzHX1Ne+MXogPYt0+lzRO7Fv9doJPkQr/gH
kRayIpS7cyTza9l7botztC2WwLbNzhqYKy1zSS+5ECQ53Fv6rdaIBjwd/vUdNLCUMueIV+ci8U3S
LqasfH4z1zTVyeNQSUBfUcRfMfsbCRzapfqsgALfFvwJqUmuCu8awKZzWwiC/BuQmJN0cBD0cyhF
kAEA9o3Las7ygdPkQUMDqSwz2dIhDrd8qj9Svk9oeMWSlnuzpnFG414uR2ctjoN9qSxQTPU4Jy4Q
fWWuJAP0JZBsFleNkjoZjyo6WIwvMRBFdtFMorsw0hhzcCFrFnSX9jMmDyFNf4DNFNiMEyoWNDjr
E++xC4NTlBfvdMEnDFpknvHatQdcAV6dRc4sP7x0nN5BfhjcGmo9rMIBSE6A3QvtlC/7B+AKdqvt
wHrLl28GK2gIcSieUwRrI41xCY0zjVkfsBh8j0TLVZC6jbVGu403oZz4pTcd53ESKQN8xLiIi/P4
g7wjMw3OgyXKNZC/V1TghnUe8wvMMrjZcorSwWUSyOyQJYuI0eLvkoHV7vHyLcQr7oj78J/HbebW
yUoDRQ1ZT11zh5zLQnTr1oDO82XNupWyB/bZCzb3on+4j2lZefQmmK/EHEU/aPLbCcKMIndCBoTm
yqI15/PSGd6CZ82mU1izhwUGlBK8pO5CLmSynM3nHwuKj3Vas9tCDJrcd/KA5+Sb6M6S3iLkYUtJ
XSOnqcBpHSYrJG9tGwyad3dr8y9BZ0M/ZdjdUj9QkYmi6HBGxj6fAcaVYh4gOB9iK7ik17Bck/uw
tbPt+0f40uaS6nbtjqTC/LPt+zNa3Y6GpND2aERu3uE7hiWFozh57xFppT6Yz+c0pgl21MFbaWNQ
CPEPx/6fkuzJlbbr5ZF0j9x4MvLn85NP3SD255IPSt4ltaScHKg8HgoSkzVf3jbYIzODkQOLnKuU
PdJckCJgQtTZunsqqQlVwHq9JeOVNNUdTUaS+PPPdjsSuVDJpDgE3Rp7tKVunKwpakYTKmqqihpy
a23RpJASgKKDfF6KiPUehBhOvBeQVMz5vFE174PNASBGUwJiknBNTQiYw4eH2Lt5pk07O2WjdIB8
hNd1dGAIgj5BVcP/+6cksbKvpj2ck1NwvfyT2MRKZrb8K1K4Llsxq/79DCEb0/LgrZASu8HelXop
CFwpmaW1gpg1ZyQoX2OmuryrER2n0xIX0D3vnRtUe6Ab6SM95SrOlvgnirjQkgTz41HV4WF+szAJ
tVlx89mk57rDgU/Ox5iVbdccHm2KB24tp8Vl2JKXSTK72MrtWUttx3A2nLgXdz9ZrzmL0V4SEm4D
3ya/93K50iIHcDehpnKXwSbxzGNMKiRwnOls3qtgEV2TiCjifdsJgm9cGxQVUZ7lkfBPrGWWk0A5
AG0RaCqbdByMhLlWvGOMPn1md+w290qcqmvrCKhDlICR8bRmXQ4pw2MOSs/XRjnOlspgXgz45S0I
PHONnxMSs4qnwoqVpFdug7y/M8KlLGHCMIclBSYGE+35EmGOX5E5A4p49x3vYL9g6eEtP2TyPkhm
pHdO1LpzpQSPm9rPEab0AIfJcYH63YGTs7ooMaMzzam26d3El7uwp84uBCk9ThYEDFsBYJiZPzPa
KT+gaMzT8WaGD9aYtTkUdk76WpvjrxMh4UFazUgsyMw8/DqCk8QPwPqd0JVjICny54ysSZ+nYXjF
tnxD6axTA6pWaxSSx252m9rFUMoJw4K2pxUW7ssOX4C/odZYeArRungAjL4HJNCrlRw9t+WjsrKb
mHd3PCZC0DdX5ZScvYcXx5R/o5aDYIipjj+D7+DtPHwNTZJ40Uc7wQgMJEXE9laQ8kEKMDNhm7P6
jh71xvIdGj384SewrNM5QE/6skwMqaLpjsVTynbQ+JRyonMP9PP+W+1VX10hORJIkX2GPAm6lDqE
ZfMxo+eIvvLk+QsF4DzY6z6KIlt6IshHaCQIWyBwcqmwBgawI1goqWv2ksKQ+bHaWD9LocMRlVDG
7bHAacS5X3Pa9BfP0kcFdHwdgH6HTd8ZqbPbqTfSvaTtdFOzYhGwLqcQPMDZtgv7qQ8fCF2dBwVA
vNhtyrECMi9ogsWLWgY+pcmcgcweyq896vltAVbZCYh02Cd+x9exvO+DUcumxoCdTiAYE4CcI9Q0
yE6F54m0MJhDUqJJ7LH3UNTuGf24L0y977DUVdAY4rIDQi/tOh3BnwFNZKkrQbWI28jbtp1z173U
quBqgHQ8C9r5ttZ1kdAFJNreUCk84j0n2skmWo5livN+bShEgPYY7LQ9fGIQM6lC7RpUt4xP8+Jm
ddrLXuJtVXX6bVsFY14ckD5oSFz9btttvUrz0/V1HGgZXKTWpwSbyKaajdESpEKbd27wNsoEPX5Y
cF19UHTBLE4y7pPsYvIf9wvRHKIicSc3pfHGn9L0AvkrqykgctHZ4JH46yPSMWGFCaZl0phBBFRn
CwD471tSL2LNLCrdHGURfS0vWiykIzL1aDXRZwynKynzp5R82QdXCBMvhdsFAj1IdgIcMQA4kQ1Q
6K/Oc5JZAhRBHnnw3hCghI1cgitGfQaKMh+Ih68ubj/qs+Mp0TvzmdOAnm0MCj963pw9tSgNDDDl
TrNSoQb/VPwCBiB0KM8DeB9X5zwAyiVIZj6K0d0pvQe04UXHcPOfhrt/Z6gRVsG378dQkHht2C1Q
CRYV2fLbanfdLB3mT4B0awZ3qfd9bZgWUnJ9tQfOcaPL5vPMyfC13rCDhAMYt91nqhV7PODu865V
J1AF+oWIKKdWV18wfOIZ6XsVgkqEyfqr83W+WHZlS5BRDbYgoE+SWZthiIyrDCW4U6IxakKV+PoK
b/HPvV1jl8ZzApq4a8ZMvC/4/sVQoPqtQWf9InYWXq341BI3LJRMraMAWRR+8Ia5FScVj3ulih4d
ndIvvmEiOLHXtME+X+rpbv9kKIZ6MrjCfclCY9UxFAI7k/I7mY7uEhCH4P6atmp3z3xLEAEGNQJq
utiO1/N9wjH3HQ3CVyNlyp68d6+jdYioKAVAF7NEGTalx1bPV16d4af9y7RIfqimBM4DHl4wA+Tp
e/534eAaoIH+h2zse8bj62rz02gTxM/ffg67rA/aJ94xsd/nSrAHT4kC9Zl2W+IBuKmh6OXNdk+W
mxXI2yAFoDx/WwCd7nFu7c/l2UnPu0trpPd/BP8jotQWPNzOsQLQWoAFobisdNX6vGfIBh7ePbr9
SsBs/J14RUkGxOBNA1zznGRMG7UFBkdgViqmfpeQXD7PjpzIQ53ig5S14dWAqmvf5mAWwBc1zZvp
qV0mo+ujj/XOFO1GcmROA8Heanjpe2A8K8OP0XV52HHuvrtgNHSExv1aqaxlnS37zN0DNCHfrH+R
U37ehbXabsWAz/1na6U/N4/EY7R+6aFrZLdyW++gZygW5/1iVPZM1kpKUrltSvAXKJgpJ0bTYDQb
8EblrOjYacfSDR9W3PINnq4CEA9snDpHmCNDdpCbasExECFm8Ne/F8XWSblUS7/OztS5TOynnwse
Kt5Zc1UfQRd8aBTcyr/Tugp6zaHsYGRog1PorQG8UMii2LVU4Ym9bUotYIspQJBTMerhNP5hFwC7
Vu80DgPVEvS0MqYldR6xoNJ6hSGtgapymM2LiLq2nqSUxg8K6AdNHf+V+jQ7b9DhKHeykbrFq6bj
nBO/n2w+X5gG+fazeLKlOdfBZ/+GeTfJ5rwGQgcgJfBowyWmcu5Yw6WxS1DLt0kz0Ojoz3rf8QcL
0cYibNenBArXn1R0+wTBpp274Avav2d9CINpoa/785Yuiq0wxOLle95Dk62w29OzdznF844ge61u
H7cLu1bd+xc9pHUfSVXzScZMy8SGU8Cj2WPUAcXD7u/09ujKVqf77dR/4k+H/hPSWSrkAxpduXdL
bEqsHkqnMEWORM9W5mib+qhtmP1+jzkyYWN1oarR59gloYGr/8UTyHpvSjanK9yIGMNcDU8cnmcB
kYL6+XDnpA3XLf3ebWYY4cXAHVZ4TE/GokkQay6rIKYfEHFJ2i9c3yhVzQ74rI3Oow17EHqsBl/s
4ffUH4Jxpz154b7cHfVRQmNQPo+nZzoaiDbaWXNbVscruz/mc+VYN6jyYt5ItkZMiubesLd6MT+u
fKUzq4yjBifyOVd2D316S4e8Kmg0iBQJuu3jBNYDiE129w6K+nwCBAFoWOK24p/2a4xLDvH0kf1h
Nf/+BN+gKQb0A0x14Cvcpnf/DRsSkMLUuK9Qv1Kn1497Zc8F7te30r7/IaIDicI57evd76t210zS
WVmEeNbAsgCP9cqG/NkAZr/9PLOh8SBvgA3fQ+4cLe51qXkaPjf3wScH3cjaxLvUQ+f/BUaCLtUL
LLEhw33SCL0AfwQ4jJl/UwxSXvh6HtE+ksznTcuPpgWD0PYpa00Il3aNuczdNfSF+/l6fZRbBVZJ
FYIQeRHRX6g+Qr+GZLx8U0YASzP8Ktvk72W+vBuQn+9d8OvJsLyyexlsK0Y66uhhfQ2y6w8/wBE0
p8F1PQG4iTAXTy972rs1YiuDFn/zY7Bci8t5h1sQaIEYIEF9GxAWL6lHzy7dIOx1DUFqvOtVo4dq
Hqh3elYgcAxfow7TQ8CfKtvP5cICYGcjpeqyewFKAECn97gn/QCARUrlCY+boGHxJh53N+kN78m6
iamgelDhb1jb08MDWy/Ainv2e1YQwGxIM96zohDBnWLQOlSA8L+UOYX3Zcrc+kKev/tpNgG8Cm6j
eyBrM2nStIH8vmfcgJ5+mmjlz/l9KNiKCbwtYiBS1XEXwpCZkgk0zHPAsK7UiRLhM1gG7x1BuFOS
KJqY1V1pQ55Q+Tl+dZIj0My4ZN+IpOA7fz8sglG14Nm7w8gT22KfPgtsb7glUYktFCkxhIFJ3+W2
AC7lNnaYKfYP8D/IrKC90biE3UmbaUPaqq9vokZ3JkKDLEFghdE3E/DDY67GaJXZUB6vO43OHmgn
7goIlltsv7H9vED1I2l+h+wUFwqOLjwns2ADhDJFn/AHqPV39abFpphxy7z+9Fy0ZABL0ftMTfCj
l68Lr4+FnG90FDN4/lX47RQ46dViuwZCpVD7w0PUTTBawEZLc/X+feXW+8Stos757I1Atd50LQWZ
f5n3mLKdKSMGwFrj42MsljokmdXutXimzp0WshEkqd3/wdHy3HOqhy9PEUNhIMcPv2pP2pcDbl+l
5jKfw/9czXmHGvaABb69vGXSJnBRIxT9mt4EbluMUOnHRcau7Du9vq8kFBK3ZmjwtVF1RG+oKde3
77DCu0cBG6asmjio0F8U+tDj47+18Q0xl3pY98YawNmb/+Yt8mzeumfwsOQM+QxiGZIeVBZ3v6IP
3jh6M6dZaNxE1d7ILByy7MucX2uQlVAYaJeKj24VOzRNNW2gYdtxH9x9/eM8EkHggNPsx6MGInU8
aHV9pJDJcbBK592CzxuXowJX+StSK8O8RKfAqqLXhQadZcyVZFe33HLaceBAn0n5Sup09Rl82j+y
+81baAH0VqzRPow6Npm8+el8vTJ6K6ua0qQeX5MJ4DrC5we+G17TwzaNQXriIAMAvopsXXV3kcUQ
RaHrY05U5awLJq/9gIiEZApXpNs4+HMRGIgwxfgbQtqKl2w+ZJapW1+H+tnV2wBts/BcBQYmh8ZL
uK3n1zB/DGpk4fvBawd2nq47SdzFuaCJmjgf4EWNr5N0QHirzeQbaMqwIRMq7Ko7qPZVPvzEVtIm
C5Nr8Ww7cTZLYbtk1l0NW1dUvu7FJCWh0Off7vYJgL8UITkULS92/Vt1glq4inC3v+N743FO9GuH
L4yO4fu473n2Fko63ANyh3J0b2iQA73uLrNpoXuQ4e7AmfLiTzenRnshofmLKEMRKLv6SXHLw/49
wzTZ14mrLvh5hHEoVz/fAVs1HekPugXGjq+zEF9/hfMXxSIv59Gk5c9F+bDntFladOL7/UCuN6Yr
b9rqqk5fGqlJ+6P2bOUBL6ENRgcfWf9736ZHNihof8ZQcjLdvn18hBJrzVNUsmHmEu+zNNszJFoA
MWsaUzuaymyFGZtHa6x+dKsCr15QhTDCUSoIG+l927jc5l6xJh+n013efJJfym1i+O0IPpumddhp
7Sp1+jnvGBu8Ry3GLyjyXPxz6pY8sKtr21U3HQV/OnHywhyNFjOJI+GOlZCng85eXRASr832StTW
+Cye9+fFzb6/3QspzYEE5bHRFbuHVQ/oW+SAMrd/xitm+50ywkAEYQVza33G+WGMD2BDZkXnyn9K
owCc+D2eo8JBt7qdusqWeNw/NGE9Ln7fzDmRUYYfDem0b2WndzL6AsqdxDmAUMhRqw+lCVkIignH
NqwiUPoYcL4nep9xfGZTOdcwSRlhrtTX4KId7v2hONgSzmH0fLFBUEGwlSkmeu3z6DYlvekl+27X
Lfl6OmTZt/UBsOJY86rWhITk0/1Yz67Ls4zGrqgatZXtGyfvLkpiFJOPzknTnw4/rvQeMBIG2Wvz
blspnNw3fsz0oFtU8HXfbsK8CF/jdw6ejPRx9+0exUUPAP0hH+c7Pvm8F8/WnDyCTpykISSsL2Vb
k0AzPrv+kBzce8O6IS1+Di/37aMYwL8kl+FQUZyhn8RyaIiKEFFaA+Ys+m1L3yW5vM0tFTFbtVZE
n/ZJuadeq6y8T+f4+aK4/FrkvAQ3n4QTgkC2gIrXWuuAKhngkug8vCq8GrQXKfLicbe7/uQ+Li0a
d/bhPW7bpl71YXjdypfZAUb6vpJRk2OkxMB4QiH8JCEGBgqbpE0h2u9yGwpj0KErU/Cd23tRFjgs
3udKdrwRRxVUi8vsl5OI68x+64DZr0Eif3PaBJ375eHWryWzvDF2OoPR53keaOyyjN1a1Sovf17v
EuNpIMZaZ5IklWNAILiRhT+vA+MHqzJGhQgJ0PhF2BR9a/TseO4YabGbg0A7fqDB1fatByqW4sEq
a+v2S7CM9xWKaY9hUVsqmHhQmkuN+fXteB+rk89BnRTjzrC7eJzep+/b7IbXHYEjeWDRmM7B6D+p
6cCIBNoMe+FVN2od9UMnZO12CGbo4NuooVN1Ib5SHZCMH9fTL7yF4/P3vmyCQoQZgOSVoul/m1M0
6GAnAWzA0lo1Rx6yU6vF8D0OtKkatXYw7lBYGbWG8AZ22cFAkB8Mbm5yc57gWAyzy4QWnMfxzkiQ
dshA5G80p/i5zXuRChu+P4m31YEhGRVrppsZDUDNzboj5BzuHTuvUKOUMMm2w9PfsDLORIhJsk/g
mzCMdHNaMKkY3mCotH4gWQfzd906apD+I34GrC/RuGBDelElqntIbK09arVMqcFNRV+6VDzQH7Zq
oAZSOUF76nsdIwAbfGXnRoq1to2Ch8R+J+La81SCruJTksAzf6XzYoxgT4LKj1VvISCL0Vq5Y7yu
LMVqpPexult9QgeAcSWaRwZdWkUd1WL8SJw7U4CRZvdf9qVP2HabeedAdH1M48ajeNZTCOtcAvON
Gjua2k9HSywUkhMPG7MuOkxI67ToY0DfsOnQNiqqL8lO16yUtIJx2kb49TCaDWhTcNS7g77KCKd1
TGijXzAN1imCQpQnO1ioSqP5OlRy93al6k3XzcrsEvhQeKA9gMgjE3waWXjCtqbVFXtqW8Oca9na
Pmr7kJfDNrSipbZAP+PF9Fn1nr3gXM2vMN7a+J+entkkJXDnflm7BYJIYTbKV9cnB7EpN/U6uP3j
6by2FNW2MPxEjIEk8VbJCpjTjcMIikoQUXn6/a3qcc7u2na1FVSEteb85x965FsP0tKV3+wK73FV
zWrTKd5j8wolF2feDhc4+9Xj0LQktA5un6XJTn69YdoUPkJdGvY4Mb67d//L084Lp3zH+QM2uwGX
Y9C2FBWQ3L6bz32Y3M7o9CXF5kVTlpgm2jPDN2pSOMAxpB8QNls1ttKpf/vWg7g1U6HpT3BGurvd
2k4pia8c3DZfs33dulP1PsJyrzGBMp/PCf56Cv5hn2lGenOiho+Ol2nDF9PLhyeKg2SZ6JPfI0BB
zdJ9VyKw6TJd35mzNQMKEVwKVHyUDD9jWRu8WBg41U6SQSGPSxUK/0dgYOYh5AiD3QVHY2ELouAT
BPDtIV9kB4CVjwSdqfSfJh6F5PvFdSBKlHp+3wDcvPf0HPjwefWY/rVoBtRe7MbQRGg+QK57A76J
xZB4vvfTprltAdKx4GFkDxj/B7iruz7330SO+Ef8Nn6cb6IypiOnTOCT315aN3Ousl4Vcr5eE6d5
DHrM58kLZ1spxT2K7Im+m3xxxGWwLdDlK25GQUdfnFrg5NmUXyD+7njFy6IVzqUI/BZ4iRkT0CpL
7bSemxdt2aBj+w7h46AM5ly/gN9T0/B82WX5HfwQ34xFNJUtr5ZLFYkhpSUhdLz+G7snRoZ/2yH9
G8Z8LGEcmnZUIhRlq4X8hMn22gCN44tVjRuVdWvc9L7oICGv7etH7dd36lEpvBZDTfYyaAJr88JK
gD31nexdSvr0JDSWko1ggd0YVI8DAjeBIVIV/p42UkcU8SjV+C62b54ZTBds5UAMeOooA5444ZFt
93Q77I5XTDd5mzmU7JscZHVA8Q6rCAxYhfmAipKxJLpQjAAeQn0MM4J83U/mCcE7ChA2eGp8PNES
lxwTEFVeIK84A5uAGEXyVmp3iY4UZtSFccSjre65El2KOF6C7cCKfd3NDPLReEFyRAfQQUlkOPwC
NG66foGKxNlJl591QqEVvMBL4ZnxUlj2gLPRrrHd11xyx8+Tcj9m3e3K4166RzCGPkND7IbCD2gW
KSrLODZ52NOVyCohVoBHwE1MbbMSQWdyx+1IAfAmx49CBrk1Qb2wML6jOhtVkGtIAn55PbIl2GQf
AmiRWaiwxq0xsCoGKvzJ0tN9njbOOpB9GB7/vKf9EGZwtn5UHaZVHricn1v4+w5w0YBR8CJ7C9oT
XiY3C8yPe7Cjch7W4jlQQZhuFsNmq1yhE2Co8vXwROWtCjsrSlcmrxJMerW/i3DuxnmuM05Hr4uM
nAzWHSu3OioUUQjLF/gxy9e02LwjFUrOY08ZD0Z7m+FsrINvpWMCr8Mipn/HPQbU3jV93g9oQCWU
HPSsPBhpJUzKKULRVt0Gvc1v2JwBds5JnM3MqRalo3T+W0JSI7Iy2eKFMGS8Mkix+gEFEi+QyU/t
veD/IsrysZijh6LCxQypF13DK5MOJph45gzMuLW/NvwWt2c93WtcDci5cnYepn9ujc5lks6EzSti
/DVUBFpUB5cipFn0XfQ4THikSGNlRW0yvJ5fjJSkg2r2u6R3Ayoxv+CS32p72GdcEeaymNUzBKaA
aCBAu0mPTI138PLQnnr0r6QaYBbmcul6Yp4nzK6E5LrnMGaCKnUN8BBjJKVDd6yHuXt42dR/QlXk
46EzyUNzXDKVBJ9Z09ZLMQwbYkTAKhd3MoYL0NwYAJmYzPUNNmAW9IYJkQ/fFbVXvnhh8cjc2a1G
v0CPs2kTP2e3OF9gmB5VQ3mzO/WwXN68QdvlvrDtK1Yd14y1uI2yUCQaPGOQmmJncc5An8C+bHSd
7Da7ceW9nfvw42RzdaJZQuPP4AznnYYNiHPlt3yCjKOZDim0MJtr/c+iZc4eQnrk6yYJCVwrwk/J
TUZ6QIUkWuXXWo6bIBkbTpeWvc/u4ACkD68T4cFcnqsZKjanyxvZmXyZ9mtYKmNBBjEADufic6YS
35EXfLfzO6t4/7OlS2ZjwI1VIVOjPlEIChYlSPYMyEVavafagvtEv4zjekyNw77BdsPWA8DwFRNd
klu6884J/VewO7dHjj36JtR8w4eLvy5jeOI/ITXBgk8iA3PjO24jbADz3/6LgSK2BvgNtUNlw5Qo
6DAmi9yOew3qcfvsv0HSK+ikJUl1uCshp/OJhMgHTInxfTD3n/01UsL0jEixPtLbDPGWiHZL3Aq8
bvTC2u21eB5emydt6tF98cQ217PfWZXUT4Wl4hRmXUf3pRriM2c/xt+LHJsjKivAM1R9gPbK+Zsh
WRSmf3giEi9ScdpVbslJx3z4iy6u3xJ426y0zWtTVf3yaIIS5JbBBcMUFlSrYCMEXBsYghuHfx2a
igz3aQR5kFTwlRxsGbXCmTmAErHOwAuAYwPgbWG5A2mIC8BhtASlUcdqIrfL1Zfhh5Dcs+diRYy3
72/xjgpc+WDQinyvnUtHjKVIEhVjrkIGQ/mEqBgc2I5AFlxnOv0q6hjIZtQrYtiOcenTp9SEciKc
zKEAOAx5eFYkGbBIYhoBXVxkBOG4PHhAUwFegrEEqpm5dWk/tjirfGz+XWLxTaFKKcVJuXOo3Y15
izk2xkg3RtFqmJ21WJ3o1DCI4amTWRSJk/mNSi4VhhmUiBTFrE8KqOZJnVTYd1MQ+k1YeMywO1NZ
3N/YxirBEIwpId0TSKVIGeC8wRGM24f/dbuBMpf2AABJZheabzQ+6s5rY1Pfvn1thb36E58LBJ2I
o5txrvkJcSEycW6DUvelxP+y2DAW/TgPOM26W/zckmUnGXzisjvNe35GZJMxRDpcoT6V/cw8XHky
H66N321bNIu8i9G2vrZ7zBW6XeIIfWrhTHLL5JiDPdYt/n71OQes1a8dSh34nqaTvoZVx27rqDHn
0ou53XOvkhXMJRrt8KJ8h6/t96DC1pHcws7m8gEj/WHLtNO+LXMepzfogeX5YGXd1qpBjJ3vxMBC
joB3r4iavbw2rG/AGD7DZunKVdi/Me3sV5ysOh3Ry81xnwDU9kxfxX3SwXgU8n/pG/iPJL4x0ycd
O4+ZyWJBLkXqFNu2Pi7PYW0ntorih2MWqoh98d23RRtq0mljm+7jUkgE0ecXwEjBwuVaLpKEsLkA
M5Ly48lcrDzPHXyNhBkfpgAwamixpvhtlr+A76PYcbkYMU4/Z5MHG3svlmK8qW1w0P4L2tvLAKwj
rg/mgqA3XdkA05kAsIGCa7HN5nQUuacWAZuwf3OqblDhJ08bhrXWk32sHr50S8aLXHc/P0gJNr6W
ZPLQaJaL0rRbIpBewnCU9QKzFjxo3mnw0VeglLuPf0tGZhb9CKXBvVW2gL4dtXIZwaaQAb4DvRtA
uW+552Pf3kN+QP54rB2M3FVc4GH0obCB840JDGsSCzWsAO7BiK9waMhN1ovf5MOlcnOe3RCR8V2y
fjpZTeqQfI7uoUtcGL9HxsBylJrbG+2QCTjeaov776JVC+MemdJy11k35rZ4zDMGe7+JfB/fdxOz
iT/K+qes2QyShI6hnTzQasvdT9/4Dl49W0aRthvp99hk48ARCzfJb4gT+e4evVWmmGgqoLmp9q20
DFYZXHe6LltFYfjciQ86jgt8A3MXDNxueBwhZk4GdMjpUX1ZV8VLbkTbTWiyHjgjYIyyLe6g6Vi6
1fGnnDbP+VtMR9mKapqjgoY66ijjXWdr6sKlu5lnJpYgu60WdtY6fnqX9xIzY9xsVKdi7Rkkcp/1
MsomDV3/lfQP7WJcHkEVXwPqhUCkgjzCt4sDepACbtDLYon2cCtUeZXXRsQP2I2X+PmIdV3278PW
vUK6Q6DdV5x0qOFZSCxEqPmjjs2M0GaQ6MIFCzGf8BLb2PTgo7FOkXwDdwu16fC6SBYfp7azkbQF
W7B2Y4a7PSBNE5eqI46UJtP0nhj0GmgyTHg+XETCOV5LVnSzdb7+7EafLTacHLs7dn8bnTyk2qG7
VZBugQQuO8gc37OihHfVCl3emlKLHrPndHA3TYJnrK7KEppLn/dLqU/mda09Vwo5HFUksxhf8YWs
6wnoN8MYqVmrIt3u6Sgdr+FdNmypJu/H/ahujk89DETUXzQtcwjuRd/5RNmQHu0VlVPimrBNf0TZ
VPjDw9yfMzEdZdPHUjrS9RQoPdAZjKFFX6OnjzXDmGqiGutr3m+oEvS+xewHGrt4hdfA9B+ZAKZu
MyKpvC5KGRReLaNTsTvdoPR9PX4htPEXJmAPuzvtTV+MQlqHQvC6NyGhodFGkoAoYvlh4tGu09F9
RFrpd03ekHAYak7FhvOWBl60fxgfUrcQG4lHEIsn1XPUcVP2zFRomw+PhT594HKJidomP8MGTGcg
lbxjmMJ4z40MqnsSoo0XMu0/0Re7KFZoUTLMpwrt5CXjJYOsguEi1YBFyyGCKd+y88P+D384KyZw
BL5EF5zNfvTsQwU7s60h/QG5Y/e1zkJLB8HSZgbGkQA2F96vgvyJ0u98PLIcOnRUHJvE5Yfh7OJQ
CesAV+ub/2VzB3EnyZGakyemO8JW9GqTz0GRKHR4+GrzWYfIts1+sbeFnmrsou9D5QsNDTrw/DWY
f/srtN+r0cjejOCTum7PxgHHZvsRpaigiQ2zIAtUblWP+VmA8CxDOaRSbQgRsRBn4xr8R6bDALx/
YCHkVePZOhD/iyJZHIHUmcNSI1JGx5RbkGQFS5JDB3bexYgYdzG6GtJGEJ/m/GG9hKspfL4foWBv
IquaCAEv1DOkcF9bsFWBGB2QWCGV498N935t/Ib7bKToVJmKrtXLB1iEBebyXne3vQU+PcMv2Odz
9Vy9iOVhOvY3WJVhUX1AOfuiOwCmFPaPYhLKRsbmRVQF+RkdZsJ/28eDrUAIqgCxSpe9hKKWpR7i
DkQQln0tH2DTOeQzFgEJLh98SAix+eAGIgkjkvv5nIg3or9oxPCxoIbDxxBQD+9oEldg8nfEpOWp
imkv31DP6hhb8YkcQguKWIebsbbQFrvM0ha3I2BotfnhFQpTyMdOEyR3lzjwP/jzjj6YiuO/y8xF
HzVxE+sjaQf42s7JsPgaZJH1Pw+PH8EdE9rQv49GH70rKjKUXj8rXTNH5U9nDm4FnEsnDWy4E590
GsAqxpMBt0jDropf73yZHAT82HoDHBK45fPkFlY738xdCaInygNObtrJv1vNxIfGlrUJt7QlWW7D
JGkR9zw8vqfFSyMdcos7Jy2NBkyE4RdZCaRFPhxu34mD9Ix8IL5EK/Pvg1VAfTh6S/gHmJ2k2+BV
siEWI8bFHZgkNNCmxS0fN1ixzGrK+G5cmvuoW24gmfIh4odwbYB2xe9g1CweWdwCaLF/sURyC22m
Zn4NpIanNalQ1SDD0CRxvixoLweWB+YbMF91UCQ2N/y4rsyZhVUaP6ICpv+GsERgSApQ+j3STWAK
8aHcPVNxpRQdF2AZf/OBOA2boxZ84H8fd8Aaq1OF5gN4nu541rCG6DYklv9/PF9IJnEUrKBW0BYC
xIEPsSpzC9sSoOffB4gXnzAbp2/c3QNwMfE5L1TCSKmSYsFmwdoL8BzjHigU4Mp/xnns2Hwi8MZj
7/jvf7YMPtin+P080J+f57SaM2mKSDyg1MN4dP+m0RPquWvuPhsXDK1FTkaMFauJEM2wOf5JZyD/
i3U0pY0Rq+lnKbzcfuj8hMBAp4fq8lnmie/49+dhd66m/9a+forj0Y+yU0zRGzoxIkMQ2r9w11Bj
lexagtgHuCigPt9/z8ZUGVJowQnBXJbjrfQByoAzlqRtTjF4HVXrW0z78YqIS1VFNANeJTvN6pig
DTTd1KFC3yGQKAmKOfLiL1UFrPtIdmQHSMYJ0M0EQT3Yozc+ng2cslkjfMHl/UNGcCJH8c2tsJwH
u1BX6goCElXSGNnTlhGEGrL0H5u+y07B7oWseVKGWaAPITOyJKueRH4YDXWMCyC0dNH7CRWM4SoB
Acv0gGws14D1nJ8Xqm7B+BZ/apyB65iUN/YvaIBQx3FTZqytcHwFpMI0EvyWmZLQ791Ptf/GX57o
nbV8RPrtrs5CLi3oxUJTDFbFbUZvmdkYDgcvxh8tYXdMyQdbXFERnHI1/b1fQhQqUUxwtngHYep3
EP/hRvWn8FXBQ7oT/KKfg0oWzDnsn4Fw7rF/j59xEVdxb1jFMAMCwVfGQ1Fth8wZCEBifeWCpBwq
ZJwkydVg61eBy/RRHZeiby4nmFqyWINeKWd8ib8pxit9PrlBl7utb8fbmjf3YSsLKhYDDj+2LoBJ
d7uTis8/W9rurXZOj8pZOshnFc9k+Zwv8N5cdFakQPHOQdF7U+r0WgzPH9t8q69oLrYFVMl88glz
SJQ6XtT3OMcwX3XUfK3ps1r3iJ1g8YfWxmipRXiZh896QLNBOaJ0YvimMJQ/MHrQDlQ2LBr4rllX
tBx6Mm5rAgit6zOAZ0Lpw1FNJ6wyjN6EZxO+hVfrBQkhnTRvrHistF2BHBMl+X25Tx3QpveHIZCw
+LB5v3/NoQUBu/X8HG4fejDFBd7vvN2uOkg3PMkf/Og2oKuh+kTPibOQSyDXFFojGItJZPESwAs3
ylAORCipOoQ+xD5Ora2J9qzcjcpklV1nbedogtniVryH9Ftudc80x78k3nHbTl6c4/ksaReQzrPe
OtE3PX250zZ8aIwkjXRdNeubMt5WY7oZTj3EKu89fMPbbV9JC/W+kB+rbztjCU9xebxadS3Uubgb
I6dK8ZphRZSkfQ8IrQNnjoakSxMG6fIxeH/FYMHcRQwfKg2DKag/UwYjmeFgQpSXZ5ZzbPawhYXb
xSwAmJ37jUvexqkUK2kIqY5BwY4EpSlMcoYHeYnJnY33WCYehBo2LPBcE4KjGpBHWGUgnA+Chaha
htWoC+8L0VoX9RO+DfFB6Nvn8RpHH2/y6Q9PAmvCex7rD6F2pyHpY0UptM+h+N75JuK/PbYYkYvJ
wp8YBa0a3zn99qfCweSKOEH87R7xbUBSvxqNXSFL8Bkz0Z8JZLhTBOSdkeSmKY6SerfXSsmGTTdk
wcvJtvuGShVlsM5fdIWDZ+U2L5dW8dNszTbABxw6Rl167OMtszNqCgg4Ve1f1bBKXTJSulP22g8N
vhTtYAtgw3iR1nLmY65HNwIfB0PgnMsSvnBaMzRx2cl5a2mfWiiLDx80ma34B72azsaFKMAuCKVJ
f/lkqXJSJWgLMQJlIMJve7lfeGUv9wd7Bg02dpuQFXkabD94mjau/hvy3OD5QOShKfpdw1/u/ooh
92cee6KYTH0tGX++lIn/oxt1v0OZ0paoVoB0ShkHL2+qGVOOe7pweEZUSO14YXyosGuKSuJq0S/f
NpxDYmSHfIrUzdvUwMZdefeT377Lrk6e1AvCkZs+C3GmXTt+sTvwrD7SrKS54hRUYZHgdQyvBC1M
VkYSjrHy9knJQhAh2vPWpgZ4QSD6QeQzi+j1PrRSzMnOTi2rG62Nb+zAavCRtzzOjjNY9ltUABCQ
AOB+s+t7hHvYrlzyTmhUJnyJiStjJMyYe0cmT5zFR4o7PMt1KZRpGrtrFZo00yieff4nhNBP1z1q
EYZDWOVRPxQwvqGQPtKwZqL0NxgDNOP1MN9nTHdjDMRby5KlBsVvBfU15/K5M6pG/AQ51+cJybL/
rOaUHTkUmnQPX0WH0orDIqUNHmcMbprfDFYTL97MAg24N5lqF6aGr0s6Z8RFz8yChKNkxlxLGmsX
ZljMtlAhYG/5VZc71E1FJCs4lfGCtF//W1kEQn14dH2trtE7z6EPwkjYC+O/C0//se9i8Xz8IS/v
HLPosYdWWilC1YdiA1a7WI3I8aGU+QreleTVloIx+ONMb4QiJyTygc6KMMzJ3xhhQsMADARspF+x
5HRu0jDFrPZNCDbVqwukhg1dqi+wnSuq+PlYiItK7niaTBYlVE/t7mWqq/a8boO5pUdwRYl+PjnU
T5NhoXDSpF6DdfQOkMrA8jVeTtOwKiKS8DDcr5LojmQrL8eQoIALajmC2izoR402YhWUFfcDaac7
ZLqnJ7A9pQB6UrVbqO0qm9Y9H5qQWCyxekXm9dmbu9nzuud4ZiY2GUoAB7h8HfkOtQ5wTFNIdvNu
2YJ6mlExY3vCtZDoUcOSGcNu2+g2b9RN2KfZT92G2oig5/tbfa9TnZa+UZcZQ1g8aUeIs6nGqEq5
yqAwoTn5BbxrjTi9Uh80A8NuaU2jgKwACZrFI0MPZ7QrGBwIVHzl38CM6/8sjXs0jOHLK1ev2c42
Iol6UchuYfFI6Jg20kk6/aaEVMdwP4C6/e5JmRpRd/we6pnTjdPTfVNOe6RC5NP39HaiAG3WSMJd
cy7P3kf5pEbF7LMA9QxF2YCvMoktX3+HrQQzUsmGJvCz0026IXwMJONKxElmJ5Q+lJmsj4gMN98D
rWMMTSH5IUCg/vycaT7BnaDBwdWkAXtP9WYAiqQDnFDKrvMpWMxzQ0+Y0UWJzD7ICnjT4exaQaK0
aLdYpRBvQVyoR1xirI5sdxhSUMU/IMtiI87FCTkWCg9GErsL7RBlQTE3t7zAbFpVoZh5A74gvWem
zfr0NrGTNzApz4f39cOCZOn9XFQWncF1xlRqwJuHN64ZoJgOmliEPdL3qdaRyanzCLCYw+Me3oqQ
7bjpiDIVFXeLsKOJUXlFvGlkxHYJyiCYiiVzaFxqJ1lyoG2WXUKp0vV1UTN8/jt8590k3z4gIAw/
pFcJjBmugaVOPy68XpSnP4d93uquelvsrH15ofAs6Fu9vnF6EhUaaSd5c10w9dCKvjIGw3tdpF7/
g90ERAVmZVpJ6GYsziXKLYZOkCFRLyQHGk7crW8nzD6kQFA+GZkrY/YIwaNobQXTRVb83gG2PzwR
xAhQBEwspN/kswmKk1+0MzgLnPuwBbkqWcBRojCEp1fT178/QoF84REpM7iXJwNjA5LBLw2bF6Rq
8VawCkG9h9jVcbL3CIfU5BpSphALjGWD4OEbT5fVGYY0j8QTUHBGLAewDDii7Ce/oS68GpFClC/n
g6MDREBkdzD0yK5sbXk3Eyo2Hhx2grAi3hFWZMMgzWAxcXrBJFFciKzQw7DXf+yRwXGt8owZH8MP
kNCSEgaGHwVkAIajgilGPQbZj+CAroeHIp9DIiAD72fwTHhG/Hi5zPZIv+gU6ymvDV6p8YN4p64/
FzpQ8ie63vXlZERq5fFbsh8S9Jm9+I08WmrT3LXHnE62R4KClS8VRuN4SnL4JBtZ2d30lb7cl6eS
b0wJTvS78cNSx73jxzPcxqncF2rd0ksi0lJobaC+WLkxLEbYUz9BBMCdEkf3BendCKCa2T+QPPVY
jD5e6t0XP5ofLIZwwLiHaBRCeWJEt+A9ylcgU0NgdDenUUVh4OrQEXZhh7P/A9BnuNA1rXasReVB
DcxI9XvBDX8nGOXea8jg18sdiBMhcePE/16dp/0aZki47ANgjWPY5fA7TvaFa07JQ5sR5+w+loaN
jnPQhLqfrwSU2JmR1DjEnNxKA+wlI+gYRCCq3s2X4oIovudofScsiJ1rwkob9lH6ErcFXAZmNU+M
/hL8FXo4lifwRdfPefeYYBanuJ11vs/2Bl7WzzmniMpVzhaJLhAI1WaaRtY2Lh30lQ7rH8sJP4P1
pU0Z1PHqw3tdsbK7dTuoYHL+yAi0dyDfeGZSFHrdoL4kozR6s7PP5Vix9ECnml4yC7NJROt/uOi9
xwgLEfTq1KNAv8VvQF7XqMFS8whX7X4il8Glj0cg/cDr/etpY8KUmDMNtdrqiLiux7qdMDtgSo7G
5GazjgtADkNVwC63OiAZp8XyTSuZa4cE++/Z41REKY7E52b1OhuTNtbXyhfR+vUVG6NkpEYwBRsU
I6t01YEnsZGmFWlRB3BmOUQkAZ+V7RUYEMsPIOwhkTds6ZSMX5xvyjHiqAwja1LGdeepWPIFnQuW
0V6dWfpGBHn3aKr7Vwa75IQdU+gCW8Pr+m+7cvJhvmoXcNhSsvMGJfwX1uPvcyBrrqb6Dc4VYuQ6
eIa7nmWG8GMfw66VOOYQasYWW9x68rh8QxNcAK8Si8f2DHxznpA+imBNRgKeZAs1TkNmil7PLxjv
cq5pobG9AZ9wx2gHAJM46Zw13RcK88ah1LG7hAiIgEbxb375mLLlqM94zDGgqAs4uUz2T5/68ubi
MBtok3oEoRPgGTIg9ryAOyTbYK1Sza/nHpFJdBKZCzA3+bO7AptxjM8AK2hcFHpTZtKdabK4H+A5
Bb91yZYa18sOE2mIe+Fufp8yU7VJ7PKfq8p+OSVuAEmo1BZ5LQ4+XJWtjbXYsLr2c6hZxVIKYarN
iQdxUq+O8jmjn2xC+18HugEHATjYxFGAOxhzkBrYeMWqoBdWoyckInMDejdgdpyCDwOmR7sTAM/H
KVbymNDslXzUo+5UqL7fzssRD5ktbiueF8SuYQWNh8frXxcQWI2xGvECwJTuQ+ZQluZ/p4S3AeCz
xOPMQBXBmIVKkubSkQbMemEN3xgPWWDbyBTzrcKwX8BMr/P8fWYUSfLgAe9qk3qUwdWwgZS1rwXL
6QNp80wXT8/MaJ90Chee+ViBxNUh34WZC7pL+uDXFI+eCX74ycdGystELLMyFIjMtZoB2cp3w885
1DtmYTFlD6XIC/gCWylwaYpORI1QVCoB+MJJvHeidpTRzMkxxsiMCt+A1MveGvujHxiywCUJ+4UP
jzwBHt3TYrtlA8SqtRFQJcRUCvZ2DVO5Zu0N6m0aSI6EKmSWUCUGV4fsgBkrEOoNq11XmAmF+FdF
uBrRU9OqMqR6etCX54CJLivsQR3hLOCp3m75ZRqmMCpMFqRO2rAaRUHycK77Yq0+AdAgdLvqqB1R
JYBT7pVlOk+mnMzdmFJ71OlQG93cV7BbEDMyoeV2SMFj0LEbP8417rNZPtDGzHC7TE2GiI+eKz1S
u5zc0vZXWz0IktH9AAX8OpAur5k5/PmGk2PAgfLtpPnwKCgYIbl8V0iDeTOKuHsgeITBBXwPUBsI
Od8ZnBIotULUAQZGciPceBnzfTSg/1BuNFIvnraxVQyL0TWqk4+bRkA5wnhjKOLuOgzrkmgXftdk
51ygBLLjX9GJjp7rD6bSgyKEov/xzMErqByJYIaTNEoXhQuCb/XGd4WNtXJZiKD46wce9Ovo2ExQ
9xIMg/WIz5DWBpB9EFFm+s2wZ+9GXbsZgpmO8/NuU1rXsF5BV3kslHEdtx4V8S02NkxyvgdGOHer
M2pORL/6Gcj9Qo8qz/AJgAxLwu+ELyom6BbUlIkavo9dLrFOZIzw+4AGgc0fORRcfYwoxp9j166G
rBlcPUl4dc3Rh/3//DoD9p2x2+Ms5wrqrgQ4KUNeoz9xqrgeZ959TiGxv01q50WiDNQA2yBOHcdz
52Bge0axC+4q8leAdXHzEHMzhqA+NKVhd4ovm/dlGZBIbqPqwL8D6Q6kH4HYwou3TF4Lw7KA0eUX
YiJ+6bUlS33fGGektT3HdGR/fON0g3qZo4vcV7COnycmCw4zEYouqjUuoAszFOYZXaceM/Lk/TtJ
awcBE50zllyXdH7DZtOH83DjMvgFVZhb5K0xPbOzreRBEQSqF9PW7xw87ITz5GfcMNXEij/obaVz
ErZYBn4YkSt212tmzakzYgaAmOny3jPMF+J4BiZwbvEWYdwjYrGpQ1kR91zMVH/sgCBtMIphyYOe
EFuG+TUqS+DLv+PCBU96DYX9fXMbl/srzGE2VaZMe06e0tMiqExrUvsIz0s4ysLxAuSR32os8XFl
v3IUKAeAtlOaoMuNnpEjc+pS4hOWS4tZEViF4V4KQKG4NMKUn9pFNDwkR/MvcigsfkJkOiDZgrxp
imwWmLJAHlTcqHu5E14waVMUsFSef2MTynFQCH6UihxeMr+WtAzKU9wPUBGUhOFAlgWqpTDiVTOd
L0THgZCht6YXg1JIIU/fiwOHBlEHQrhwV1MAvRuHUVasubiG/Wi0hBNdo8L+ajhslbX+jsopw/V+
OS1DjTfNtEpMYzTOvXzAeMLVp5BFF+TUsqk8OePYEOy7NU5R3mJXJiZrDCpYAuCXFJieDyETIphD
tQ1TvJHiW+1x2iCsbkDoLJ4upxjnW4WLCckRPZd5Gk0oKzOtOO/A2xAkOM415lg0Orjh0yM4xW1K
yw4gRBgJ9xYwkzjpoWgzeASNWxoX7OppecRALiX926Xz4sSgOmINQnz8vtCMsPS/We5NANND7rXo
d/Tx46JM1GN3DWO5EJdB6xvL65D57S2WouuWNXYI/zydP2P4jpjyZCNAZ6+3VbfFqhs1OVMIKEMv
JCfdYbp+T4Es5BAl/Q5KGRp6YgssJioQ5QdcUnThxckMWFFBHkAHwdPVnkvDCCgFHY3oHcwkuugp
hakN779AKfAEEQcF20A0sPRGBao+0tMZOQpquRCN8cpFn8l3wSJndTLxDOnDrUf8JOK7YD6zMrfi
CHOLOeIf2R0ZObx5jo9OEkiKEyRphgMGezdGkn/NY0LjfhVXGUCKmDq+Bxx9gZXBzOD5IaKZJlNE
h+KIM0EjfYjRI2ABXAMOvbg0ABB7LUm35MYIIjtfEajYQ1wN5Ji9AQRoLHHuoWmtxNWQlye+AZY8
fShXLAAQwsY6tT4BGRR/Fw63NKVIBej+sBfizD8yoiiX8Ou5goh3kwXeA9GcUphLkt/AU8Xqr8Nr
VDF5EYFCBW4ozFyxeqFvoWcENuodSTMivJ658IVGhCQ4fqvQCNP48OvpMQ6mU4T30Jzmh46P/0Fo
LFQfrmFBdBvcAN6MQtzq8/JgRvkwDXvjW+5ooRb+pr35bkvO3UGbotcaoqjtJZQWvZj3g7dVREBK
8eNiLMS2qYSASS9szxikWMm+CxEIvgSQzmY3IlnkqMxL3DhmyjHdfyeUbeb8GxB2EnYo9P3fuLoR
IEGCKEwFWLTtgYEWZyXKGJWFktRQ41zHndFniZU/V+SJ0yTdaJdrdGNCM/vRRsb1+sWLJqtLXeWL
ZP8dqye+KDHzF3CPOXmO6jHpoFMqD3PUHh5eN6wDpR6kF3NUr6BKlFAq8P8gj/BMEdFWG0xDl58l
JyvL5v3EtQrcqNucDGAJXMnphlOME+jdCQH9eKMQO0hQqkiugisCowMFI7gd5rLT7jgfchVr091E
W5JyFOKICeSYb9tDZyUsd2byoj6BunBiMI0hUInzhbOSE5t7OEf+rQZAv+1tATETaxYeD2CQ97n+
OVfSvHCcJ+h2CcBBIiBfV3Bo7ol8PNACOEc/bCOYJM8VplSRvnms2k11ZK510YpBJ9bHdDoVSQA0
a/vuuOe9A57GblvMdSLQ7idKUMo9Tq3O+hlKI22rhEl0O38mu4QU+U+Aw0AP8lQ5hQ/XW+se3LVY
nz4P94PI6TYhM2dBM9Ticm3MHiOoSoty/fSuSKj7hDHTSg5/sRI/9f4VbH5kcCLRpD+tNznwXZYa
QWeRcBUxgbtJuJIoKaCybFEDvEwbzgonC2HpUKJZ+9i0+tcCwmbfEG/jDoM0tjq08tyvgagzksKJ
gbOKmoGyFYZM4yrsgQA+LdJcwVS49oSMxZwwlpuQAjYySEB8+imXKXiGgSd35aRusoKpBUdIjpRp
DbYOsyt6HswRCd80NvkInUt4p8lSHP4+pCvUkQUkfQYaUE+hFMtEuEyJSM50C+1fLQnmOASZQrKg
vMGxpG+hSwGHS/sApNAPYYOR8IzcINCWxekm/mygwZx4CdUG1ghPHxX3hz10zBbKyJ0FeYlHkmMs
FS4bXqAKKx9t4gmINVXZZDmzBfPjZRXjckIxRXYoDHlYIPCYjrQcrFbs95xuxZwvCF49Cg82PMGM
wIoJ8vxf3htaHHXN4sMJDl7N8kr7lOxFICSZ6axJLOeMlVWSdjpoJD7IJQ4QiRhiw8FEk8Hpb5y1
hdBXUhTtWfofU/oPyJjvaTNmKo66dEiaoPfnxYWBMi9mF3RwVtmwU4CxAAbrXJPguXch72pGFBGQ
cIoTCjY2WVZ5ck/3IHYs+e/o4b0mjwk7JfG3dB6kmVwt3n9+CSQJbcmWAViMqRZjAmoCNjD2OM4J
hkKudHxiDMUyVzkNPjtBCnxzJx/iTufWv9uX3uyDkGgkORV3Utb5wnYUkKYYyFHj3kO4kExKPZLb
1gwNBwrIhIlghDZhbQzvQgwEegDCMHlfWJxpK8CtjhyXuyOYHx2yv2GtubUHc3qEfd2A6KARn9t6
9CA9Hfp7AEgP2Pb+ITMp7buP3Ah3Dpgo+382lMxTQtofCl92+YmC6OgJ9QTIGQSC6TGcB9Y6vsqa
RvhrAhHkF3wdedkMhWzf21lH4qTdQz44gjdxje68BmqLoMWJJgSY1k7OMFL7mFLdV5weQXHYecYg
CRSf5+mpkyTQ/DdNyG9URd1FdytSxUsLdW5w7Lob0aLkR953CCQdcoBggkAfH2h3ZET5pBm8JyAX
Fmv6+XhQgoeN7XsX1TSBrSqdBpu1C0MRr0Y+91/hF6S3n4wOqcMCudh5HfeHfTkuM/SW/9F0X8uJ
JUsUQL+ICLx5xRy8FQKJFwKZxnvP199VmrgR0zM9khBwOFWVuXObkEHxKC4xyZ++C0BoncuZwaul
MQPELGt0kMgtEN8m5VZgAHYLLDNkNo0Otdc405hXNOlRrPrA281VMtVj616+VSgIILG9S6XQeMwe
beqoIgFx+mNTQ+aTF79pxma5U+n5SRBAM8AyxaZGCD5ngCdujMnBJDXGmyFbuIvfy/MtKhXcPzK9
c22uT7wCYsfKKV5mZsfRL1NDm7vp7W9E/JXro/J0v1/DcXlIFZccGlmuqjo5K5+xsMikDOJJ7afF
dOyvBA0L9hryHA9DE7XsCLuCcd1IaaNdsbrd9YdeAaExjM1PVOmNLPnF5PYW+7KxXvv3aupQTv8e
+zI4D2/ogSgVtlcnNmEJTrUt2HCbHhUNUE4gR8ZAVAv8JOc62/NzoAapdJEQpv9McshETRu8sdYZ
rCq1sgF3bu5HeHaNxzd0orKEoa2Qfq6VWI3bOPe/tdnLrp4bI065rxMtPHrNIou0mi4lXj4OXA37
fXr0H6ihcZxfgoLUHEMJwaEJf85e4etXZLV/qsjCt7jlgoAbONAnpgW29iWK1ebjVD1XD4G3h3Lj
0H42chr8RWVTvTcOrddnpuuFK1afIT4dWlLonEv533XlPJCrBTfDzUzBupgYlQ6VDY/F1T8M2P4F
0CXEr2S8WFX1ULpQhFQAWb8mYTcaMx+yXnP1zaHC8SWQHaDU3DK+ywc3JRvUOl7KmDMqn1WXiJy6
6Rl/bbblIOhVPTHbl2UkNpP9dRSLdqWYtBRm49DxKYVKX5WygWRk+w+7xLHyM62ablxL6IjG/5fW
GdL2eRypHbCmO4XirX4Zkv7XEs2EGc8hejSZPn7N2/Pm9Z1lD0nEramEL13RzbOyGIurt89z5OVV
dfMXjmVRkgDnKKs6wgCqEnnjnJnFGPQXirH3dA+zvXdp8mV7z5fXdfqo0xj0Qd9GkD/JjS8/iWHg
QbOW7Z8MWLuOOtF2NVfF55zR/8cDDSeciD/O97kASk0AlgLJsZ14xib9w4zuOCLIX3bmneVMwEjx
yWI63Yk1VdTC6z4TkSibrxNG0K5+5ePXPlYIvZurOmCfA9LHcrCeSYYTVJaJUMDrOYBO1s7G9pwl
qp2hEtBahUiqlVTYxgZbkpRTkUq+yCKkfhCQe2znSsfqNLrUBM13rmUzbLw5AgWM4fkkV9nSfSmE
UNK5UUaPxra1b03fTuNzeTPL0BxS7ZXOw1cNCFqdzUuzFYlXK1a9v3XWvcssAb8rZT9Oo92owOqi
tPp3n5c3zevnw6nEgCGBjc79gmnffl2ps4wLIqnHMgrRocff/a9yhGdCalo+gKZ2arG82LnieV2O
4TfiN2HeHivKEzIABZc9iPlg7XWocS+gipiiFNeY2OxTxsOrTRjZBm6NA2eUoebgssdFwnalsQrs
RzUJ/pJFGU5uJFyc1XP5tCyvucBZpmam1smpBD+1Q8SX3P+T9BLs5s6ou9pzMs4QEAA/jcUaqVeA
giCuvrz5Ud6UUb34mDsP+a39ecVgo+xhsc+mPXF37gNkLFz/COg8sFssmXbqWwGwi0KdQBun4xJr
Hw2jTOk+wQOqrM2mZUKoJDYjtlNet2WTwxvYxJ4CNWz/pBueOjm6zjSterb1bNfiyBjvP9mR6dM8
512yZZmAQKl3RncOtRVXUVuxlLjCnx/iVLiu/sGutg3RkK8d04RbcDbTI8+zUf5fKuITB2I4OXX2
2j9S5XwYeuIPGG9CLvLGs9eWTT92rXqc7QKuY384dy6bFqMdHjxoZPH5x18PHE21/wUkuzKW74tU
WgOtAx+ceulZYJI6C4w1tanWJM0EYMPbuAaR9TbVQDJ7zvsc4JCEEdDUj9lYz7jd/g4zUklqoy+q
EQiY92gU6uG+KhrT4lRxmbyrzexgrptt2fM92EfE4X/TaSfj3jmnhvtCBg4w2F9sh2lWupcSTsUc
vwfJ1t4Db0UVSI8UnLEtX+/YTAjs/NjL7i/l6XXAf8V+KKVykRmsUqXLJoxrPa0Lv+UNztQFyD8p
sL9wNNfTm+/pooaqsYQS4hZxNlocu3czgmsmTJi9r32y7TkBabesN7kCeOsgKeqnh591J2WuoHgW
66fnPzyb+sUtcADbJ/CJMIJ2tu2cWYN79jD/OqWwIpMkXEr9UxvwETvXfPISYFcphHqpJpuxRFhl
rWsdcgyTdzHC12rm2M5Tfl9tTVt+gZj4Rs7V3LFeUANhGZY29E/dXXhz9eR42SXfzvKKiO59wzI7
/+ejUGNawfyOzvU9TCSqrxaDiSn1+uFHDa7BNCFXtCogCyDykNTdf03LmUTlUFsbJGWK55OIQ8O4
8r0c62O3FJNvyZ+NlBpwPlHBo2QIQ3B63FRO2Xru+pYYxoDMlvN+Xw39NJ8C9C0OyJLr289VLUW1
xdMY61olffs+y4FUhtVx41OJ77YMFwLhzLnadoKC+IVKYj5hICBuneqgE05+ydkhokmImyUuI76v
lfXvgX7ka80KpVagpCxE6Xzr3CZgOPFBxRrRE+kYNB/Eh4U6QgC7iny8xrvXZIZjEIwHyCSDUm8S
jJLMfl6VU2yGV/bEV72+umnGNqfCe16SAC81RIB7yF7El4Q6hXTgkbb9kP4FowLQDqnKE6TLGPRY
icl2fpQLYKehm5AIj3/eq7zmqYE39RuXXMNWMFHMnydxWh4iR2EP+F+UC53rhKLvJXsl+wyIkdwG
dktWH9TKJmYTvBsGjRQ/z/YpVroQzwxuNbWGKV+gO/g4udRx+SKvPlV0UkwasGqQrFlPxcpLTcs7
ztbhjRGb4GO0sSvjMtWcePSiVBqIerK8rQkHp5xAmKraCsB8UjxdK1tkcqaN9uyXHyK6vYEAQ5nv
/CxzYcvMaDUVbLhsUd4Q1w6bk/3WYgl4xkc32U+8sbN54wt6rB1n985zsr5XFpwV35N3ApYoicaj
WEiTyp1ZELZ3X5bubkx+Xc+rn0nkwPmw9mpynKztwF8LZm4RYkJ/b6ddVhfn0vz9ZH587a4KQ06p
CGbbTSf9GL5yk0QSB67EAVaPZfxJYa0Hv9718oSp8V1p+576Sj9Kz0VDp1OI1mSCZ2qQynJRP286
28btHj3ivCm6Sy3DfMLH60ZXTbrm5sVV3STe+AeSC21rm0wLqTKLAYrHXvhCkT5PCs1r5+rzE7nB
th+TYVeiqnueA/xSOe+yxT0DH9H06wEq6spa2uS/nRRh1HWt3W8tBe2ht1/IdWGuVttAtDBqMGS+
/Mlu+KUjqLzGiu/dtBrnJOCds+Zcp4fxkfJTfnrg000f7wEQp53E5NTIJxtQt+zhny36hre+vDoH
neg8zdPXL1t6zj513NSMDBZ5t26Zg9vWGWUrs0k6QwGGi595ur8OKS8L6Nfu2cT49LoT6ZHtnNOW
LX73HJ/WLcxixknW8iFfP2W+2Uwl++lJgev/Nrr0KylTLoPbsWEcQkj3FSvuPgCeztkkH+SO1uM6
YeObBPXUhElO0oIry5m3XO/ldf+dlCOIh2WfGMd/Rd4yMwww8VKJmWmtfmBtyl09/k7X+b77vaAa
FRe/D114LMpdqhvSi+J89IePQAI5CFjozDbw+JzMnMSBNRwkV03tIwL+und7jIA4sH4zrmykinfM
fIlw0AxdZxZFZmyrfH7O+1/TBtGivNR4x6+kaUEzGU8/7aXHaTC0RNFgmnlvPwHA9jfSLTNR9TN2
sbqocChf3lBY+VzG9y27yJ1B8qLB2Skzb/ETnt7bx0f9omI+jy5Rf1us5d8PMj7lwMTG9zbKZiJT
XXRhsMd3QrX3hRacaO3tZlyciRIfX6D1+Og60mPcB6bplF4FVsrz+raxCMuRtfHavehuI382Xddd
620vfRxt+o15xJkoH+tcL7ROPwdChuy+vNdmHJouvktzTvdtgu68Q50RbFs/egwx6Km+c1Yd4kZx
A1Jnblq2t/hoy4cEDcmRl4OZYvhm/vl65mJcvSrdmNEayR77/wGou3jH9qirSTLXVOH/O5t9pweL
liYg2eBRYz9Hu7CgFSyRCg2X+nMBDuniDxs/dGyrkKLr5Fj1E/vGWLWoQQSv5xKj+eiREGubKh6j
25qfUiVXTw2hr7kPLeUCuNw9f8Io5pN581GGkcHVq9n3XQvX9/SR3lRM0GfmYbqT2w+5B8SPXB+b
GwWSsjWnkEal/K9IQg1AsTNjUyQB3sf5uzFwHqSeNSRfjPLFzfj6/ewpDc7XUoHcsD1/L3SSPYqf
BMH5lSo92r4vq4BI5J3te+/4e4cp1L5O53Hs2XrhWj0bm1jMjV56oIWhWVABXjfNDcondW+qHf9z
bTQOZGyH93b5kJ1gIyivx4jBMDCewstaJoR/8ARIYxjpZNr7ZLRMmzTfRF9M6ycj2/Eiyi0jaxS2
t6wtByLWyCJ3ZdkIwV5oRtjE/w5EMHl9m3ck8b9CZMByVU40TpWk6JH+/mPLnbbMI6OR7s4laGK7
2CfCe8UxFVpac5HyVQ4Lklg+VLDjY5V2PjaA7/bZINwqqX7aHEgJkKmuTsFm9mgFbPvQ/wUGEfss
3H9U+/awbaZ9GbLqdKKu4za92yBxqU3gjotEhwOXkrRDJ2fStlMqmx+zrEvUNiuXWI0HS0Eyl/Cm
qGJtXcuPpMB9vlqnQu0YN2L9M4aGPpuXXITl9VhmmzySuey4Lz7QanU6QRCSnK3iXKajCx1SPtWg
Z0KG+iE5yCIn5rGW0ToFzS8rEJ7XscsOS4SHhwqxkMCmrwm9Rc9Aba6QoudjeYvYCF/AOtITMMhS
xuI7DHjuDZkE9k7Q1hoImehwyeHRmK54YrLaoU+gMvQXF5jGTuexEXdG3iBrzNfZf5zxAzoKqmxD
BRlmU0DaaYgY96LDQDw8AzIvRcvfg91OThgABsdKb3DRY/Yg+UBBHHxieSBzJJPSnvtO2msVadnG
mVdpw3LfrVx6/3XTcOzubNCPwTpsnzdD07f4q+u3xA8dry2wNTu+8feLX/x5EHFQTHJNRBqKb4+i
C89GrtGr5YwUVbdhVEnW9zoYAj2yxoXJeF3H6BWvflT/0tBa/j5Vi69ri96mZ/bR8YXE62H+UOF3
lC0urslKVlJCrGK6F8ZExOePDY7SyFivUKAJ0dxVVo9cGdM0CwOR9hWPjU00PSu9zaItCa6+HiQl
leFhB5v7YnZaiR2JY2tOxcMAzFzMfzgDNeXjfWXZ2TZNaQa5Fu1pbzu7Kpx70kUdWPnQeeLPFaAa
29qu++wcWo/Pm6Sfc0f82XDfCJ+64XbrWr0ioM0ny0auhmhTO/QyXy9T+F1pua1Ntp15jYLh+/pv
r8htzDvnSqH771CGgC/0DokPWzQ6OrA2XV+NbUKb0NSnnVzRjfBv/Y6rMxWb+Kj7JM1Kw5XYlF4t
rZx+GkIYGy8b18lrWAjdr/Syj2d1itgfWE2akXPFZlAw6OYK150DGpqarn01YJVl47mnOUTqLSG9
bFWF6emGyplOojaf3GoJszZYZ4iCOtaSg/nbo0sZRo6PAtWBReLVnexLmVbS9wvdpKv27OzfT8xA
iq/mczRvLrqvOv+SQns1fkYblt+oLjqhTLEyvX6eU2+LrbY48QEp0UM12ml3UH05IKxp7uW3+CW8
rfDudvBjAZedVSczuGDWG9Rh7Rw67+mvQyfd3A0e1aVT/Fq8L8pMXDYbqgMy5crKOc2UdOZ8W68q
CJej2Oy2q22uvUQ+ujVX0/I1VjvwjJnEBq9V98t5fL/Xb7nJ5h4h6Rci+E2miVMUh5eg9QRzqDb6
If/nEnv99O8mJ+eP6HLE2sg7U0BUk++JoTqKt8auOz9GieI23Xw9ej6jQzU9u73lbqE0GMYLHCMT
y4r/+ukNT4Z5OT+yD4bQpWmDlj/dz5BsO89upRyv38i/FGCXH4OszwIORm3DGgn2ePM9/5cfOWiV
TFuWJLi1uCB1wRgYQx0I9/UWZN8xzWm2Qt60HQjr/HvopY6wcLp9uL/JopGAms4rNM+lPlA5dRpC
Fh518pFsA7kuFLbwvkd5ovwOhl22RDJlU/pkmz3Z9Mszhn0wIMZziZw/GhWEBWpxZQtvb3Qocj2Y
lE3Unnurp7YT2JWpY8N29fcUYUvaX1v4Do738N7ogFucHlp2Za/FdkG8teh5JftOEG+XTj2v2EZr
v9h2ziNLRJk+N6iOdbMNALbGyoNVKU7JQeH5RpuNYc+tX28+2wwv5/pyO/ZrbVRpIx5LBaqc+rQB
2x9dkAHyDXmy8lzV9Ip3cB5Ml2+yIuwxBs65fBWEbXeEPc7mndylhFm4al1K2/IW1r3EbN3Xsu08
9HtnIJpuwOhrCJMgT0pTsQmpDwqi78SHXch+k99q+0OqRy4WqXes3w1TjgMR9XawBywZFBwHzxko
SxH9b/MD51mKqVEx/rl6xUcSSbE3PqaMUXuwqwsFLr9tzNB16VYckwOlSqvBHJEk1jjtKgkBBN5Q
l8nVfvP1ykf79ylgd1Wx/dz3rcdY1eN7TzWaM28fHOvzq0rh9o/G9pAvYgRovekAm4l0HZvUOkm+
3w2R3PyXQ/mQqS++F/lG8lmNTdWjVn35eS2zhN2zbKa0LMULLYY22011OlrshnD76nM7KkRda4Jv
J89Vd38gNFzH+stPN3CgSHCQXrVvqBElK+70mW8sm/Pa3B8FwuIeWsDkLJavLeKR6czp0+Mdr/+t
K4ezUzbFOJyXKbv4/QBgiuFqUPL3Gxztx96UeMDoips7V0NDF/unWUuYdZJFuxVzfJgRaRSxrq4z
L/x5hKPNcfYKxYTS4TQMn+3jXL55DLpTy7jUE7YAF9C2QnHBmMX+7beFPbzjTjt2FsE7xSu00g+J
MHdfWJcXrlJUWQqi8Gc/0HFWzHr/njScqAhSPC47gEb+osOkQm5RLNCOcqFgg6UGvJKj+b0qscy0
Gk6RR2t3DW4L8xpxlDbixN7tUncdTuqkU51aAvS+lS37X80C2VUZeZWek8Ck/oh3XgIETG46FB5W
OKXbQAljv0lU1fzO4NWt+ooFaRAF4U6tEI56S1RNgLj0//KDtaSlrNzACVPFqjQs1d0PmOZRF0eb
tZO5lLxat6ylA/sJ9RZTZpD70G6CqI3P2ajRgRGWtMIAGKW+YiKjQsXYPReHITq9VWzlnhKAeKA9
YiXN2RkxnQ/XraUAZVajkbXVhPev6oQCgFsl/LpGZWXiH7FtKjJ311PbuALLG9Lm/y99qLUAqPXL
6y32YfrpXa5DZUVJk8OA3r75AXAbFkUjMfQkf6Wd76vuzjgp+VCNLQc4BrmPoA9GMWmsevcRr1uk
q+H1HC1cWusAwykRKFJGjPPHu8oIZSVmpgIcH+TgHO0lQt8yeu4ZWTWuh+p+WwEAcM1mOu+9sOCO
ck6z3RsA43P7Pu3lewVeiKz8qmecY1zg6Wi58c4d13+vMuyWgYnYvYvbudrL9lA5kmXF1Og0TLSE
R3Mfy/TXLXO4qCBtGdnZ/iwhqZyepFBs5lWMGumuVZNUxoYMlCA4Wp724s19Kb6m3UvWfy/YrQZV
NymVCKLEx4N0GR+xjJP7oY8gzghjMKGAXG9Q24d5OUBKdiicnYcZwD2abwxaoTnpQiv5m3+0rRpw
n8/3cmkXNhJHEJtwaEMBHc4ysL5zI5wwCtN5on3ciA2rblqxrk65bJpfOZWT/ZtRFjuw6oXr0oMl
pZC86roRwtkeXnC+vsau8ZncWlNEkZNF+QSeGKytuqIxqPu9gsV3NqssOLfz6XBxa3OxmCjkm3DE
1dDwiEGxZZoHmKgmO9DGmbtWddsB7N7yAnBnJNqWgOXkM3HKSaPAdDk2YuNzJwtutHkK+hqv33nT
8Iiz7F2G2JfdMnuIYtnJnXKHaWj3lK7tJ/AOPgU+Cuwhd6M6Xp0678vkexS/v3Zjthk0+o7yia6H
/Sb02TQ42Tu+B02B/YR0SR3J+/VW/MpXC1c3KpqIW7ck7RhkpciYN72vOBe6ZpgkXTYN0yA03TW5
h63ChjBthFHgq3KfM9eIfZAFWWv2BA/idIV2K7GRl33hXXl7SwX6JtgfJHH+lza8qC4aj0dxJGPC
OK1xwMR7RyzsJPsSZJju+5EdccmakbbHqdkuQ3fuoY7iSmcJYwEhwbV+Y0EvEUDtDQp5XrZcAVVb
Q3s06kuMT81DkFK8OqCZRbmX+MdXtTeNEpJFak8YVKmVK4Ej37Xcbmb24FWLx0wO8IUuUltXFYfR
qu5D20S3OOtSRuKYKKfmfJIYZhTEfKrHRwoy4RC/yE/1PbHhgbUFpvvX7rMw1tn+HCfr90QNK/dz
02Rq3HkFkZMzoWIYuUH5LKZ713L27VY5/yQt3/QwP1xEKshrBxH+LuqRQQGzS+fAW7oCVJqOvMjl
E9t1jfkHu59s32/D+eiLCKjGD+MjO3qUcQM+MrxoU9HlR0FXf33ru9zyrfns62rgiJDeUfy6edKz
HXMsTZJf2na/Tx5jvjYqzo9pFDcFHryamYHhD/CkS+DcmbcNQ0E7X8lfSO39xfFLFI9p9bUd/vuI
twpv3WzfzKwu76K1Z5y7iOhhB9PGvaqW7LqHP/fuVYVYmnSL3y7MkjrqglCpiuKAP4KFGJbWyJ4t
Fke9Hj7s6M5yx17YVzGdnpXkKOzcTqmG2YVRmUNZr5FqAef2nVANPMKwzdHnL6FY8GDv3664A5Fw
+6rYPvw2HvdMCGpxACWvDkdcDxdqmQ9+Z/v4JDliGaG0PLVidtZysp3Kv2OMo4w4jY1Ze3ImO7ea
Umle9TlPFgCkqsFPOqgw8iOzGVtEM3FhNsotRyUX/3fqadXC1pVuKZtNH62Aym0IHlAeyzzE9sGA
Rugx8CyvBWkMvVrlAK8FLgDmn9T3I4M1GADlatB5zjS6AY6YSYByhJl/cgYQuJcRVI2FrD6RVUJR
n6nQwu939N8Vy2oEhKsUyptKqvjuzIVmd16f/j4vZzun92ct1ozZq3ubye77oQcggWxchvM+iXM3
5MsXIqObATbW2AtBmMpTTfBkm+LUlRVYoKgFZT3ZZJnFo6naRO84fiE3Nk7jKfZ6FMdAdAEyA738
8E/Sofuk0z2MSHQutdUsOWR12DtG69ZC4MIgb4zSzDI5trXU5NWsYrDfUFC7af4FqkGyxxtivGNC
+ygdau5LpNrhNKJoqMAGn14S20lHjZ01m3LHZnM9sADuWg8RErkBMpnpFj6Os5XUefvhnhHyeXbf
lyaZSIxI46C9BjvnxvdBiKoqCaWtZCpZ0ZuWbHcTzcnVuAWBFqeRLfrUhPOdxvKP8tini2CDbgKc
+4bTb00IOykyBYQPEjjZEk1pD7Xp4PAdGCmdQzmPcsz1QjOATKez7+W5/Kfb82x/Pwd5lp+1fWXf
jAUpwKZ1Ruad70rJJ/s2dtr9y/d5lO6ne73VGwfUksM6YWIbZV3wZ6AiR/m3fO/84Xr47g4YmEWV
qnu9Y4YCHbdwps9XubSyf8WwHL8E9n56Q3jLvcXbfB8JIX3XTwi9Kj0ax3fmytyYsyxZisRyA82/
LUUUBsCSYWiUH+5/b00tWh1yr70QkvgYXwzexuf3i6jW7CehggwSlUcX4rf7VITTEGzql7p2eFtL
zvwxCPn0L/vCpf4EyAXfEdqlayV8Xz6HnzkGx2ZD8VbuUsvOHFO+c5x3841FKX1ohgTYtBmTTrZp
8fnaK9TMq4uEt13IFdr0svQb50AnetRj14YmN9TPYedgBijs0P8ELFIrEmw0qk5ctLvZc5a+thTY
f9xS24/lZ5hzq+bnfUriZxMuvx08K7mIw8IJ+8L2QppW+CEmpcDp6yK5PthR25jtCLRgcajNqp7p
ZYIGLxBw/zg5oZ6Dy9BvhMEHWEZ3Gcq6+rxy6sJ0RvuZbYSsFgV3juKjQr7DTC8t7Xlr1NWCBupr
+fWVqs0HzIfd58IAf7cNBs6OrbXqYFU2S/xd47O5qNnPL8k/srI4TC3r4M9WrH1rICEvBm7uzr2e
qt4qaH08tPdGjOyAHBbD616gqfZ0zeP5GbrN+WQFF9sVo3wyKhwrN87hYcAHYNZZBrOrUE0vvtdN
1tjDP8AlSNjAuEsTVqQXrLjbSvgNxd1BX0+f5LPTZz3qdx/1dmBPX32e6hz/ERKQ7g2o+XgIXyow
4rm+scET3UKaXYk1b6viOwtbCsvmtXaYvAO4sbfK507u7Tq6D54NeejX4tfFhead1OY4Kb33nw3N
LZztzonVLqiMJCQdVEwO4jWdNDUXZq/aIl9e0UX2+VKVdHg/65oaSXm07Cy/Eu+4sY2nJHHUqiWs
kyf+ZojaqqdcFj908wwoKmDdY/+ILxfr3reNR+s2fJhq9IRx1c9VdVv58eXnKkQs61/lzskhveqk
VQoJYFB5UYtHSCBlStJcseel4IJf7sapoa48lRAGjKJetfu7Q+n2k56tYESffEbwwW84OgiSXMIw
PeE8XpbowQt8SOO2N4QbPeopkY2M7yLtHSwrAIwKWmglAxWbWfZ9P57ipQPsyhcX/j5eVHeOyGwG
yT5VvAcviXT1OVKTdIkKjJWDFrpkBPBjxAd9wyIeJftu3xKmM6q0yg7c2jK8bj5aoSO0aFNlN3y8
Mlp8YLPD6AD6Fo2TPTE0O/lGVXkWgTdbvqqZKNYFCAyz/S8beiutHAp3ThtKWuXYg4BWf422vdfv
06kkDWbwe4+m15Kg8jSZosmdAfq7Jp9tu8u0KH47jZupELSNAqtqbHQxhBv+lp+5MecHRhrP3/AN
q+f1dRz4a7Y+r+cwPaurV4l0pd071g/VRGX9dowOHVSUW/tY30bTMfHh8DRK/xz+rd+ZyL1dNlzQ
dVczH7GBpc8mYvv6NG3FqdA2FYrpUyNtG1chlx9ql1Uln+rkiPgUuG/r9rTHgenBzbk0nwRWvXRo
CgutsjlZKXx7jTaaZrASnI6PSdUYy9RlRPMRG6SQIdrXgJQ+28sa1VMQGC96pm2HulmeRXkcbT7h
9+taMD4izJ9XenjiGOzlQ43F/TA5TDQFdgi7dk5oAd28jiqmaLRRhS9k/yBJPM+OUrDrpzGfqXFy
WGhzru5dMcBa9+5J2Tu5vq1+0bw4j2dr068zWk3j0F8q7opnzDgapd7RihvMP1bn4tuDuO3QN+Hv
3BqgFs6c3TXbh1NN4mFjnqu7mvHo/Jm84xmuUx2VB87lUhDPcN6+fBEuvx8QMqk+zqXXoVLID7fv
8h9pEzQvbPPSXfnxq7fY4C+YKDFe5dgR79sqj1V3pZJd9gvPFoP8sYv9vNcTUgTOuIuJ5rzBRJpp
3GMc7LFX0eYSetwEQ4euG2wxb/myv+TnDA7NmlfHBi/sRVds8OTmipEr8L4xfdVNHLniXU7YuMMz
w7XxunFfNGye2sX4IVKErrrX6u5NUPa+kWEH081nOtrmYCXIdloba0tvJBA7+h50uJQSTYmb+8ZR
QacHTh/B9H+mg2UTdKmaaJ5XJsmpph9d+w532IlY+mwp9M1CH/Uhf9+7ZclUCXyMSDLNxXcAYiaH
HzfJgoeCIzOvS159x01RDO7UaoAvYQJzA2mHi4Z+y9s1bipZiKB5YEGBPvi+LMRRX7IVb4Cv331y
rabfdQUw9cVR981MNYX3i1FPTp0TM1fL6K0/D+KG8v/9kkwNaB7AwZHv8Anz1/wIIo5C8gfQs2C4
ZJSuEDnpLfePfecPG4/PjiltY2VHaBwEcY4fJeyyeevd6vkRwzOTx2UQSGxQa2tAeSFFwLcllu3P
DgIRgDf8THSxloY5P1t8zIPfskJlcvqB7mdGHnD5wfsOb77MIe+hjlHl/FdUKDVCZfGHWeXQLVkg
p0J2HC/WeZQ9R9B4Lzi8FAsoKXJKS24H1sJ9Tv+d/szGoP3xfXWtxhQ+Ul6J+bZYoNw+jBe3wiA9
lkqJRTqYkAE+VubN3tFu8w6xhL6d2tPTSFeFiwS4139gw6QdFvE8Qvux6xg2JNARzffV05k/e38F
G9sqhw+feTMeErxYG/TxYL6/qCRekR/1UlT3UHtgo3AahnD6tcW8Iy42X8PG4Sgm1+48AkMAEc0Q
vKMcH4BjBjCi9vKrbPh+UTL9+Ydk+VDivBMBtVxJuIcE9IEADMkG56/xLMgWa2wHcJ6hCxdmLv8h
rOYD+UB9IN46DdEY96nGedq5BjjdIM90gcCs4YVzYDNT3akJYbcF+GUnU6imzjU4hm5wzV4uFa7A
3wiBwQnUz1lF/qge8482ZDUMLtdKkERkojoEmy47osvWU4LKkPKTicwmB4EF2THuDZcEim8uSiKC
EtMCvOKdkhxvj6NEahR+7i/WGL8G49QjgIlIB9VHAhEd846FzvNNhpGFzBbSKfNoJj5sz7ikiba6
GZ7LJAyHIag0ZUUCIIXNJxTtmyjMPJhXKQCw/vI1Txp8flgNnWt+Ot+/5hC8nfZIgiMvDqc2YFkf
/Ix8zvMaeNRkvoxWHh/d059789Dt4NwBhQtxcpPFRyYv987ZtvRXwl3/7h1YtHSoZdkbVhohca7O
5cnBK9oFuut/lTbkHqcWD6HzNzxar5HJGp7TDSFu2QP2Z2/Y/wluzlSMbI37X5qJ+jMVJj9efKpw
1xNJaqIM0m2dymEivpLTo282dOcjVkVpNMBfd0D2nNFW0/dNDwUVSpuKCBqfqU/X2RWe3+BJ5nID
d2jMRceo2frSzREVyniQrwt/Hum2N5sJ7tZxdJ4ZISXtyYSKGvJzff4wkTqD/QZ+scV4ODNwZwMP
tbant++7dVDwetXnHHwDxcbNiG1zYZWtQ04NE9nvpMzI8ME/X103L4ydF5ZG0oI8dHKq2WS8Dmm/
J9rQhVSLIa/rZ4U+xxsYcGGrAuIrAZOXHGECuJzlpETQ7O5/xQ4Yv09PUarr/aTydV5LqwyKgJLQ
lfO17AG/oTsfBK1nTsbi4+31aAaq0EL8qmqA8Jct0y77vQDgX+bVfH8tDmM9m/bnBlUxaBVJ3SjL
Omx0Hj3y/gMj+zhMu3oayJfd8lyJLd8TwW0CHdrM/5gaesbrqJ18seIcsR9xlQ+uOzkwz7pYL3dh
d1jHJ4VuHPL1TDfDnMjw/Iywfyu2h9QaSOvZARJlKv+14oRwHTyujfT2DTslF++gVwWmKSMRwrUe
kTYvUUOYv61qC4wPhI5c+p+Vb/luhgaBbgQWAZgZnhetL56oZvsuWraf7yerS2QRIwwE8icDswIZ
R40aPcJAWwdJL6P1AUcAUMJ1tGmR6fbcgnYNXviB+sokvfto8sTPdc6ft0PJJDzbvRdYwtGWFy+c
bHTrXXtQURF42JdDzUS3y2iwvW9nBmBOYLGQF+KpU/PL3/GsIIxxhOO6M3ezipaPIjgvG3ivUnK2
6+a5yuklcXA/V558faPr+zFlQtxMJAcO3MWHUw/jLjuz1+pjXsKKpXnU4B2ObJFIFDEhmWwepWeO
ekvKoXdC/h+tetdZIMa5NQ+8Wc0oHdusZs0MUfSugo7W5U23qj//NanuGfIMk7NNPct6p+E22v2E
N7X9fbwZbB3qlAS2V9z4MMN+j2GOtWn5Fd3xmb428/ZKBXni6kfSz2RxkJqmbn/ko/mzmv3MX0ro
e9MebeymmwQLkZV+PcaBz2GPJRf5A6ayn6n++Vuz5BdEma9HLdURktXOd/OF4tN4wJ7citcL7Vfn
oF0H2ncLg0WEgwxsrkrVyj0nmUlignZTm0bbXCtJ7nWhbIFTOaE1d707iJtX0GDlX3w0llHs9TX3
JrMXlXOgjH+mTiXNW+5dSKmilJ2RiFA4k9lLGex8nvE0mGU+9FjOjgJPZSJRRvyDG9MNxHgQ8e83
n3/WN6VCQy5603CnkWmsOnvGcXvkrkdpPK72euAW2VduAtFMu24076s7L6y+7tEpxoviZ3M2MZNu
pTJL7MjZUH4VYRlYfuloSrMu+z+jGIXaRyxmMpL8TdFgCgSJFnOAyxFyJnFqUWerXMi1768/ktNI
h4mVXYaO3L/Q2w7Vw+diWXUXJfNoEf4fWMwbHWzzZPgeEB7oWXAmehHiYv6NLkOu7TNK3a33sz+r
rKA57hgzF7eG/lTnj9IzckbilJHTHXrxmeIpfrZWfoAd29o8D7k5e8zMQwxr5k3UMAgTEkFypk4N
4DGUurZ7WXDGow9TTi3XLB8ULaVVyiwOD4snmvC13KKkSss3PGch7zdNAatVy+PcsRDuFe/UGDfA
PFb2CtkHXdwgxeC/NAE0iZioIRrbREaJILkDXottSgZpSgrV1sN3x254xKG3+ExFqjyMM+C79rKW
iqD788jKsk0BOjIh8DD4PgaqUSi04tlIgWswi7LOMaKj4LEyvSyF3rIGVibPAIvZ2PA6a1r8VJRU
R5hZwcSCRtrs+xYw5sv03ZcgFAvfDD8Q/qQiZ+mrhKPAzya8QdYqvui1aHtnAXTP/mwHvDj/U9Is
a2GCRHgDzlO6qSs87X8P5RM2InXy+xhll9E3/MiH2f3fF9QSYOQAkOMPXT84m1Ri63cvOlGePP7e
nWHwceDz8ZTw+PADqCGONIFt14ZiO/xao+20OdvdwX0e+oZIVHjcaYiV7ZF+eTLRVkQwOXUY2+yx
i7i8ZCPFJkGbtzRvMrMTRKK6Cky1zdChH8hx053ZhYuDtBLKIsvrhqMRedrLpcJrN1916T0XmMSH
rs55ug1fGd7txr8zDJT1oXk5COuJDOKBjWxwR6Hw5Mq6xL7BNDSONxc+tf07CxDCxSO+OLL2vUKB
1QVvXrGRO06wwnZfhVXOQzR5KL3V17FgxPg3yLYb4+ykgk3NKR7csRcLIHLnwrNf4TRUNbtCknc6
EkXXEpm4jEpnDIWwV5poX1peqTqU1Nn8j8aKAQfuIM/cBfR7axENnABssA8YQ2GTXlQUUgCfWFdN
njlDHHe2QEEqNGmBBZHY4fs2jAOdpz1lS6AOLK4fl/8RdV7LiivNEn4iIhACBLfywnt3Q2AWwnsQ
8PTnS2nPf0bAAAtEq21VdVYm3m1isYAQFKvu884HMM7DgE/6ZW+Jkt6LgBAKLKOvp12lka+V8PGF
FFuArv2DcD0947fHHE1y3QrKt5/EILZd7F2Q6WKrm6QhktASwvZEz+GNQNeAPRDGHZIHE8DD5Lhg
wvPIadgV4ZGb9uUZJF8/e6L4FvBZQOhfcYwU0keeFC32cIDyFzZYsTQKN8Yi9uDO2cKmggmOGhz7
PBUIGfTI85gxwU40fGrgljHyIKLwihs8BW5s5Chq+WXMeJyVGyLgakJIGDH70yd8k1tuRWfls9Cc
/O+RU2GK0RmzJzGwKHAV6a00ORhNroDVgxtGP9eB6CcXx1b0bcGrPPMN8yZTnq6HPRoeixsWcyis
BsnohuYYhYdDeUO5i5sbKbVYMyCjtm6JXZLbgrgpa74uubramdN7rgnr5IpC4Gvwm1xRYQMjTHVF
ifBnspLkN3ApWCseIGvxi7XbgrWc/L7bAjfjxlYW1QoeDIR+FRJb3uMJmKOQlMEtGX0e/KWFa4fr
SYtxWewHtLN8Lyo+JUOlnDjqgxLLJ8YqjXCvop8Gw/uDljkOjgPsWdwz2EL4hC5Cl0DTYcIXNvQQ
aoGukt/wkN2AX9PT4ZjmkTJA85RnsdkUNtbkUw1UEbcFp6uuaDCyoahILOzsRHEPpVRYkla3BT2g
uuKnRUBNQbkwVWL6i3yjuOEBA5+fuD4i/B6eZDdMT27UaJxv51aFDSkIrxFm8XGQ31RX+Q390SDz
Ir1ZP8DYLu1ukj55kq4rwX5CfxaWPj9IG1C5BWqCCV0JoSSK8Zj1Jnxknzs3yUCxgLCRAJybWPuW
ekEFKWV1BpiUjoWCEfCkgtIHAzFlveCLpKvwSHVxBkqI3D01QkeDM22+2DMR8H6ZuAsB4PSHoIq5
HGsnkQSJyDbtF+SPWlyVqpeuQ1vgHe1xkFI3iecMDQaFvKZXjQGMF6jBjDGQNhI/wM/zXNudbLoR
pQA5g12d/upxUMQJlz/DTZ4FV8nODW0CLjC9AUj63y1X1ejP5gD8HAYqNLg8cjoNF1IsYTJGfoVL
gfycOksz5bIP8Ej3wKf6qb/y8Sa/dY7YQYbVBt+FR3ytx4gOBmQcyhpg1IzTxCVrFiQUUHAG+bxN
TfGVAygtcmvT2xdyXWKgXN3WJSOPG+3M4/zMpAsijckIIiYcReif23j030L3dl8RFLju2Czpg8Lg
DHAOwxWVzmw8cuO38e7lyj5GqvtvehCHAMlkTEjI2bzgOIM4rgjm8dmg1PCoqehFcskhSKQgkPbq
W5ZFNMG5jW5w+x4WO+7mChTkh7ZHDYxJmM9sC64Bb0QbXxFUE7h5BGLI+O8lmDwQyEAPbUF8ui51
4OjpbIdHx5jeQrOzbZqd29icGp0fNEVw1e0dowPMKteoYGY4YEV4YRJ+dF6hGEUemFimjyUfxE2C
vmwus815e0eRcQ5F+/d3uPiFKYvVbQ/nIyF+yJfY3zKcCglupIuQdLm+v2CzIKtjm6xKZlD6eBWj
8TnUCpUhSpekLB0+9e28P7/APFrpP1wk8ADQueyNvufkiHlzIkBTHEHzyxbpiSStOTgAx7w6CYnp
oB9+rdzX+yxINEbZK7oRKfK/QaVJf8GgIGARPlp07fKlEzMXdXNrUlkP7u0eVB4wqqAb0DzAxz24
/Mj8IlmzfRzHMAFsKj5GjX+vILpsjY7hvYsFcDJxqbw8Vg9mRO3RIOZeWR2mlMt7H6NC48NQ771H
xcnO+cCV+a49QaD45QZpgjtSjstdwrEI0FnEzZFvtdgV24MIQaSVcpBsdV78jk3z4gIcmbu7d4Rs
ZWFdOjQh+EDyjCD0ntikXbp6F9Lv2TgDKGOXCNjBzQqC327lG4+Gtan2Yg96THK8fmOQ2vBfmcMt
wFYbeqDPkm2O7751vITE5AnWn3CrSWq9IKV0cwuD4wZaFPYjTSzRRmWwNwjI4ze7u7j2KPhWxa+c
nZtJjr27N4a5UwjiwKoCmvZAA5FBuRvumcG7h+jLnr8V5uB9B5UPfcOkAnyN3WHLTjoW0cKX934R
hkXCtrwG5xawuR578ye6bjHaqEUQXI93SDomrl0p78V0nU2+v0PF7OMjSdz4BQlwLvdwdEozswuY
HQK6xC3lAwwbkomwRuq/koBBOSJrwHTDqvYhTfo2+yorlBLDytN9HLwE2rftK+cIHFm1Z198D0LK
japN4FX7ZFfESF7eYNC+2BPAo7wJ2Dk9QMc4qAediKEBjkIT9PwM4PudXdrdupnUHyBkj9XF6dI5
3sMECN1obblo8UDMww61e4cgYwttT3lGFkGtxCYzJCgki4HKr5NabEPU3yAjjnDHPtoz9mDne1bJ
XeQ/vzwrE3zuWf39t8WWd8wcNDuD0gP99dhAqgatn3atIclgKxBmatKj7UfVn5/qxW/NuJDDayf2
mtto9GvDPmsf7NF6ve6uL+4bFv32CXKBRf7duNkz1YPZv6++3/BYJQ28u+5usLogBK8tTKf2dVtb
exPSD4VDfeTcg5/HG4PlvhDkoTQuiu7CRQ7cqTi78R1X0Su561tYh/v+m8V5Pm2ALg6Fif2jsyac
ZZfgMSpBeK0vwmPcMjuGQ04pu6Flz4yOOXgrb6FBdMUzOoUWOqGgiS58o+yVPSDwQcXTsQ9MXEx+
C4RDKE5M0x7hjvels1fiF8l0t6FoRPKqFKlZAIk4OX/0ctRO9ZAMXxthmT0sohVtHZid79PLDbA6
S9GNHXOIQ+D4+sBi9Z0Yu45+b84dvLb3Cjf75hE27zJii3CoOFYERKU0fYyt6WM5b5WhzOhAik4S
qETJ4TbPuVVYpfm4/nuNj8MkTJZJCJtzVHX3zX0T4YdmpbV+wayEbee9nG4XXZz+ejRBBmc5Q30A
NAeSN+WGSXIIZj9zAa+LTpfdesb8FD70OlwVYZWKv3j18yo/y8/u/tVFnTlgG9w37brUdl726PJ1
P239CdVV++mruyVwZM6HJXsyUX96eV9Yq98sLiUqaRvFo3JzG6UHG4rRt7bF2EBmvEKKc60QVGbz
2W70npD2gxETIELAWbrDxd7u9/vds7Phvu7Oua/pkPWS3WSgaagZvrLuDJ8c4g5dH04p8iQ7n8ZM
MKyHh440J5MeChIeoIpgNcyfvHL3VOFF3AJm1CBb4NowVsfIXF1GlxEwAQBEuxYJEIEJ5805YpnH
qESADQxkrPEwYQ6YASwn8LUFJcqduZUM5vUz3KGVzoZmRRmYrFisTdkTtjyZSLmxYVzJCWIOJgct
aG6IVIDZg+AZIGVCZrQbpWJC7UF7IKLbg4cBP34ExOnBj7ALCN0tWeAE3BEi2qFw1J7NpO526M2g
oub11mkbzD8PB2DkMg9wA6e+XXDaMACBMeBr+iLflPDmgG+DJAOwfbF5MkNJrM0fAYcsz2xBQgiN
ytl3CGYgWO6IikniDOZ3AAKkKgBieAOSkcAcDAXcz+7JW6LEWXYoBLEYw/UpQiT1JBiJVWCqwOOV
QmtcBveT1ybiQBqLyu6jyaRC8qC/UYgH1zNbzphhVDoiAhw48RwkjQU7fVJs5cul3v6whc7VUTnZ
2XWBnLalLsHEPKmf7KbmZh189UNF/HGCgU4LoIyH5ZJfoTizZbtNVSIdUssRwKGG6U4zVKUmFGOp
QnIR+j5Tvj4IeJG4Dx/h+7wGXIEuGz4dnmf6BoJRIKHSkuP5A9LUFXCSJSAsrlEXodgvIB2Kpvuy
QLstf5SkmXe4ek2zpMpDR6ujULN4pYPoOuBZIfZjwD2v2aN7U9pnYfEzXUjurDE8RnjE3odHtoGd
Z13NYNhRu+hwKQoVIdMJHDPvzebEOkCAgCjW2VRJapW22i/ici9gAoiCdjpHu+XlgkW1lncRW3by
DRg/Os/WNpzbNcN7ReTwuq3FlHxtTq0aoTvo6rbOu0+3TBsWPJpLDcCvDq0lj+o5z/bJq6KpYALf
vUkXj4bcw1skgcBHE47oV5OTZTWnxv4TEkpygPhxzuqv6P6trt6qA+iJY+4CAkeH+LjcAVowewfe
Wx3tRqMxRduLItogi21ijPYtAqPoHntf13AceEwC/NcIOgUH7JxDbNG+uQ93P0qB9T40cRv00br5
NozqkF1bXgyeXT8EKA/OKVjOoJQ++o/huX/q8j+9FAYQrgrYALzVefqDUIQ6zIl4v+4NcyICuDeA
jUqgXg77RjoaWC3pC5jyzKCjq0vv1aHXav1zhAaMwzOYtQA+MV3hmsOrd+T9MorAuxYOnm4EkoDM
M0Z1MBw1Kh50YiVQMROSzQMs1iNwCCzZ8tMRMEFUbbNBd/HoQXHvDsHecuxrejzWxC94dfbQWB/8
Las8Wb4O65NTjdYpNSHrDyvQyabAjBg2f5hbqnQ1WN4DPdOsDX8aA2bbiXsQIw1ui7vSayFx33ZU
ykuLw2bI6cNswdiTJthai/8gMXB5MUE2QfyExMoRQICLDjSasK8wNXOHO8auH83R49i32hL5xbzH
1YEAiuPjy95hbacEaC8sisiTQPMcJM5ogtAN44m+3h5k1byP9OEn659sM1kpH0whksTBzLGpDfmO
hzdW7Z9xCbtlAsifGNTa6dYcd8bj8csFSd1J3Hn77UGGzlHwWTa9N6zpHwx/q/lfJ6tdvU/XQqxg
PG6c7Q6sK/Rr9g3sMcyEY738BXqUIIf+XxGE4lgxFO/eivwMGAsJBjgrdkjsFdI8V3uxqG2ZaqaH
s/PtV/HTw4QcpZrR/MDZiKlVB4dksGfrVti7GLOL7aOfAVbrDL4tcfU471UY9KzjPx/j0yl3twTD
7A+s2Ld6uYj+SbmFblX72tx7UFR4cLN4eAFQGz49uF0YKQ8IDVEIknBHj72Y4bOuQwJeWPLDQ1Bh
RsrmO/WI4t5tvL2fM82x9TN32Xt3/7vKVZHSwHHtvijsidFKEov3dFACweU6waQONI0OyQ4Yj1c6
ZwFnTfe8CxNXx3RymzyYPY36IV1YlmlYddEu8Isty7WwI/VYbZRgxVxj5F5JUZ5E7PzsnE4HUG0D
DGL091dxez0mfC2tmjhN4uyaIwuOsK4aUpJLlTUtI/0LOu/iX3zlMF7B5x1Tm0+/JUu0+HWf7+aO
LSDOkPg//OdK447LUUvsHRekcYac4QIFeSaoig1tLHcRSDLRjac1e9gakojtFcb7tApUFfqWpjTc
u+nPaUnGsLYhda8euzHmY1Y7B5dwEmiva8t0ADW0NIPn3ZJDYrpreu/uzS+H2f3pHD19ks85UJ25
ZRsbHsuvTgm5Jh07WP7QtccqPWJ6vurZLBC7iX1kNtAsgF/FJ7YzeN6o7aqrSIGs79NYdvgcOPzO
x3Wm9wjLWOLHcGTtO5oG29o3TMK9d4dXiXW23ESsxy2yebO1SWQ5wtvfh8rUmOQgv93aR6IWMDM5
hDLTSf1LF1aHIYfGUde5NHR/QPRlXxpE7uE+ZLbnjDreQTEsgn2bLzWxQbjggjaXixI+QVLVOP22
VggJvNMw6m1351wr19kQtYeqb3BmDqSTdLdsUdHXyWjgiN0NohB0BSbS4XDYWhhOq6Vf6BbGX8za
2t5eaNHchkVoPVutaePpNab8WyyGTLoLmp/blJ1fb1oN1O01rBeGt3i2+Ha/xinRJT97xH4pQC5Q
MaAfdTA7Gyoa5dvae2/IgsdVs2VFN9LCNj7bcIfyksll2hoOa1u7v9n5SZgWlVIOu+vNmlyEYB+Q
FE7IpzthXWq3mVAy8xGDJzXGMMuYi5uVALuqgDHC25IM1jr1ZibV7J+O7YCF4N7QwqWJBHkLDH+A
9PI/IbFixABtxdsi0cNmNEaWi5OBs7epMXnaXCkawNk6k3M3Sf3cTHiJKyhfIN8bsT5M0JNIF5pJ
fVKvj+oVByv969Qn3XCzc7taom7997AQlomjfOwiHj5LGT0JD47cMzJi2P2AgGP2XSbL3JR7J+7H
/SqPRzyrB2OruR9uh7pvh3FC0BmJ4vkB2Z3yOTyVZqQSksW7V0TMQkG8GEBx/qo/6sfgDS8zmd4s
j/hrEEPRTeuUadPvxm7YxZfFYeviWKWBAy1ezRlVjbEuQ/1dl5UZe3+YqsBpgx48OVg9mJO1NC25
g7x76n9ssXesHiglAnCy1P7+jsu/t/0nMymAGGf4HB8RkRtCIe48eg9SoZds6LE5CqsVayp5ZA7r
7eSOsqoWUTWmpKN1aKsvB+80RjrJMSDFyVNbMHG1lL+GuUhUJJ8aNHLD5ni07L0yPZrkfUtt+tXS
Vu2HVXreTYjOa0/gNTJ8fZbFmWeQn2IIsQGrzBwZoHwb2i8fUtVQbji0pxRQhVTIRYcmXk26Sxky
D5SvFRt9Nu6NRHYPe5eyNnQCkrhJVeY0vqxZggIcbNJQyKx3cslfFv7uC+eWqT8z71PrHqsZ+/yE
84W1j9Y9/MCZ45H9Kpgkd49h/auDXXXlq5DQxAbwD87kn0BXd7LBdOFfwqyY2b0yer6qBrRzo3lw
jfQI+fXCAHtAAsFmHlRXBHmJDQvX9qNSfuiX6X99hyQsWUNqprdLYuukHMjJ1pF4s3ItAQ1VxjtI
4ERRYNfw2ahSfarmEtQq4IVh7OEAaWxi63Cx6e3hoRtvs+wlRACInzACqyF/0lhVu+qnle2bGo/4
vWyXc42qxn+mOM6LvZQfIt97uVyShY4c18PBhVriC+U9/sOl2+MAghjHrlc1ar1Ua+TIrsYmpZIl
xisPRYs+dkH6OaliU7Gp74B+4ehH9gg076y48jLxDXD9jpivD3op2Acef3QfCXCL5lPAwMxGVlur
A4EY44K0Zme/rY5EBhw1XNwAmk6h7qrkxEP0fbtGnxn31iQ9Uw6d6p7ELk7wc4HApEMjq18Zsep0
dWJyXffoEBbShNT8OhN3VO/unU3sdruZ8S6rFacOz3swwCO1bD3F80ydWV1vhF/a6wQeKKbmkWQu
qIB4hLYRvoccnqUGh9J32LGnbtXLkRoI0PuC14yupJH1JRSv0QQnCVnZPM2LiodsGbZfhZfUuDNB
A+Q41J5AC9JuWuVvVwxxDScdmMwEwrGe1Vc1oHXZajfiF9SbKoRapZeS2kZPhUaLecL0Xwu4MbDl
r/A1oLOY7g2nhaCW2Hv4knCf9y49EgeAG8A2RH1aPNdEpHmEbQt1VnVXWVOl9oNIku5PKjmbaPTB
Yk2eQ4ku+QGJqvcZy4r0ZDNE1Z5kpg7xM2/P4n1gRaYS3PMw5/ZZmP9ZKbAjpEFVq1FnHiZwuT4S
MMo710bmJcj2lWvxTQs3yxw0OjoxFuZoHWwxITCkXk2XV8f6eu0BFM88kxuNHz9Yyl/94HsTtwlg
ocWSk3cJCTnU4VrXp3N7oWWcBX88xqxnvRbUSObfC2t8HCQdliyZ/gcWAYi2Mmf8Y5eJ+COuiQta
Td1PhEAhq5inLr8KdXJ6vb8cowpWC3gstDSoDBeHk7BVkw405TbjajO/ZTMcATCXPpmVFeZg0Ta6
5CtwhRq3GpFHV0B2PQMmBjEmCPIQTlLu1AeXvuSqyc6JBtGS8ApBHhD/UAtrltRBRn0je/ZwsKjb
hEFg+gw0jWqWJsMMVxQeXjqFogaKHWQRpjQo8m/2h2qLgYDPmoaniBJNZqmdQtBCnSAL9TD7LCsj
QEmc48P8QWohESyIIAiwZEeeLNgfs0M2sJnGcYb/vdZsYoGfIemR496BIdPTGGQKbF168MfyGlBN
Q0G2d6SJQWNSASeomekA6YyYTTZ6oULhxsomIhcxnftIambulM1U0jRMH7QiLIKR/ASSRG2sG/Y+
OfT9dDrry3nV/KwVEPUqTXv8MLgdTjLiu0zmmFUaPAwfPqd7kwaVQdEjmw9PMQuQKCqkxm8Plt+m
hYIG7CmcU3c+rr6igA8GY8CMW/LTgJFwY4THzm67rXgYKwqWIKbDiKhsujBjIaaRsRk2oJ8NRy0Y
y6X6xo1zKgKFXxX0Bv5gueRjLDf1C54V3fXYpwt613666vaChxsEPXoTL1cB7LFYrOxp2wHtm80+
ZeZuqe8WazBXYYSi1E6wKo10he2TrfmAUqoKZ6wvGnlLVsC3r5h0Zqfyl1l7xtdYo4jH0S6FNJx4
ZNFSmBIMYC8IgsYYw7yD0rtWEoUHs5jgkojpoJ2tWzLM4Isnplq1CVS0DRczWS2uAlBRMlEns+bM
oBRbfzBQvavHq15ie4WJN7gh3qtxkQUFB0ef8GJsV/FFaQi1lpqQIGo2UtuaI2GNwnTTssKFql2W
6mZazehoCsYTzKSOmdzqZa/OZ9LWBazK2P2pHLM6qFForlQhDJ82lb0cHN12szv3uvLj6gRyZIaN
ECaYAKYmDsILskDon6P6hGg+tufH7nRubqfoWt7f31+Pi1HnycqJUaCQqV6kPWrFx3ZOQLBj+vGm
eDdnO8BGpXMybQZUN3YrXOwE03RAvR6griAK9gDRAt4VhUR2VL03f0EEuXbhM0xrgbFk1uNAo4zZ
Jukd6uS4MnkxiTFNaX6TSfdgWWVCY0r4NkmIu7eTJhQf/rP9PRCthKHjT3Ex3UvgARXyRoEQCBjp
CpAqkppKWgwHNOzeo5tFNWVTELnSUKCZJyOSTzR2dWgx+3fQ1xnTIz5Ft4PGkYl6T1FkSoPrUfCv
JOlEziHzRSNfkTkIXHyNcxkAMmGylTJzrviSeqNaPPFAYKkrVOn7lnamtM2HETab8JzRoSWKUTKZ
aC7XeKCHWgp40bl6lEml1CBmGaOfZWsykh1pw6mNtbYoOhMT5pT9C+57rAVC87pMKagoeIQ8YaoJ
0cDXwGBgsTjDXI+4RneHEpq6vMG0/s8EyyY/OhZZg6yzGtcFITRAVLFy9D4RBHLUNHwgpONm8WKD
7CYDMg4jTGBTZA8qSM3zEJguLCMkkvo0fgjow49rcU3d4xey5tbAI1P6KdIhZH7BfM+2XXpRmpOq
rWprzl5g6/ok8V2p71pas0OdjORTKCoqbtXLDnVEdckcXVRLb6lXNkkhrbbKnWovxwGfKclrvzoZ
YwfPGF+ZdolGXEhwu5EoeAmk0Uhx63MoKmFy4eezwwBosXfKnWLnQ3P0qq03HwENxHV8ljh3HL+6
DqMutRIzLJDIlTS31CmrJ0Qsh2xOoXYk2HeoqfrvTAyv4EaKF4wvTauO6o9V/zbLEEC1v1CzmWe2
dMhWBGcMYyci4SdQsj+6OUQsqLI/ZmJ/3QI0QOpOR354636b1frJ+7a+5NF+COsQAYZWooqC46Fe
Jb38OoWlC0qqBPTxIdTqKg9I/phWYAM5Ga3Glg+Iueh9BlsA+kT2xAnIrpe2d2A7CDGJKQnUpPfp
IXzc+TiCHgkprffOc036GLBM/xeRVF1j9Qrv06r/iQ7hO2IxbpDv9Y7unVfLbOj+weCKzEYJBKwF
qrbg7epwSjMK+DpKo+mdC/5LRzY8WRB6AhAvNTQRMAGkd9kFP5d0WBcDOl2Us/2uKpPNiQA6SzE0
U2W4+z4U4A19Sx4Ubgn6LBUJZiZ6s2qEbb1QZ5QdIcs6Oxj6FKu8OJB8rgkK7ZzUNPvRktlqZDA9
cTbRbXFspzH8ntJbQp6DC1fVweYZPrHEK9/UVwOBFe6npJU+Wg9IB1Xv/C71AYabB4pWHIEijqBA
07z2RIgGVrS0AlViqW+QA/YcXHpvTi/6sDJBtN5zgOVTxoCJQ5iYwHXfI9g/uGAS4KP8QufUuQGN
ZNWtrwpcDacM3oFqT3YSnJXMpwCcsbLktak+wPqpd7j3DvzILKFnAgEmvpw8kCflm2/AVP8aoHp/
DaDlIKMBVBeo8P30Cz3AeU1Mo4LLCjQHf6nK74N+5tCG2j/bLU+I4jvSeQsjtQ/Vgyj0OqXhQTAX
VrAWYGtxaQF/FmtTHoD89U01QEoFzrZ3a6EOCt1WJ1lU4CTK/Hpg5vRxUPXMXxADru8RYYBPo8K2
mtjtv0AMqa7vQtEIXTPiv1y1rlt32GSoQillqlxP6TwvoOHl02lL0yaA2ulFkCBG185zYOBK99DK
EQYdGgKKnJYtIVZMzAN6BYAHVYdEutttc922cirtD6KNY5i77J3iw78PKiPoaKYnDA4Qs9jtKV1g
Ajzu40p4gT0N2FLeWLTIseGkiKOPKXm7JkYBfBKed3IAEnjAnoPKpix8bgI/0cLEyiNdfp0jTY9G
AvgCu8CGt3hjP6XjEJWFTxmV1CnnR4fbiMieJDmoWLbRsTRRHhb2G/Q1OPp8inRH64EyISfED4Ct
AJEfMxHHAazf1RX0LqCfKdNrVGFXYlurhj//6/xAGbdh3vSKmIgKiqi7JQE72nTCt7uNDhAMYpQ1
XrUX0V1QOeG+CQoEdzdPOBI8Nyg54nt03O/i3TijkQNzHBsb7AjQ5NL2BG/vnDFKKToLl1zUMtpS
QEptw/sAj2KDI8KErO8Vc+NTOxqbFFTCnbiUdACmXcRsmDoa+QVTYe0Y7QdVpdaLaO7S2kYjVAkA
fKM6xRYpyrXy3XG6nmxpkTGPinCluwdSUQzk5BbcLnYaw10n/zFnlcIrc9TLubC/QSp8Caca15rf
nQcoYopzdNDNkSkPN7pzDXCJYZmq56IPU9OZMl6DGFuDPUKYNY4RuAwmlXKt0v24N4wbrgT0pMGi
Ak4A28TyjPodDdQzEz+0QVix8B6fKTIUlg5yQoR1oL1AlRjnY8sac6td0ep9SOi3X1qCsHfxmKHH
KLjzzrt/dJ/1W5N86MBqoTvlbPsswU0sv2G5g9p3VInY+fWe/UsXsZrmK3g0ZZ2cms8Q2CPaWemu
ZndXB2Qvvqj+D0q8awdjrVUYJQTKcu1tR04D0ohdHH1q/hYizMemw5VNzYTwsab8M6CAc98IrRVd
qp2LCvUDmxjE31jACIvuaCe6D5RMpdAaW+Gli5nZhLiUSvjVkSuD4qP+4TpMDP+l7JEda/GjOUc4
jC7pnsWZG8xn7EK2iLGgw/MJof5gLxzqEZbANzSze6oKeAlGFEyTTIekdwfVyQ6iB3QX7Bo6OJRH
jnIJqw+IC4EBTUIylb7eaI49mve0yh4pwsuO3b2zZjUNiMZZ9roCZWGZ9VWSQJ9a3jdpHRkNUJEg
mSST44WeDoYXUiH0K/K4/TdzlEUHQZcbElv0jMKdRwX52zU7tsplJPsFXW5BpeRT5MnYeTVl68Ft
wRxYgdROGSuaju/RHMafUvsMCizHZhnjEIE4wkdQx+VWkrknW9AnPxbzzQwJ8IB6U6jHQjnbol9S
egJbAEoIG2CxM6bAx6GHpOUaY80prNjRrMdDq4WNNY1rT2QHw5j2McKXDx+YT4eDff4TPny2Zxt3
B8n5dhETalAFeHi189M7AMFxZYpSETifbcry3X6wMRqd25fauf9oHvvJ0Bij7b68IYb3CmDX6t+6
uTHUX+NSvToGOHizoYPLLV+z+QiNqpYy0G+1HVgNaPiQiz6Q9M6aHRJBGGGD3afm24GXtn31v605
/j5RwO5NVF512Adw0GVLaVUmvsLIZCFhseF/mUNAZaNn5zMoiqDHo7HIm9KChweD3MocPkNmGtds
7DBNUGuAustkvf7w+k4RWN35/KvFuqooCYLyWrIVnCVBZ1AcKRCjWF0MlwiNz2YB0Q+goiz3clhJ
M09jJpl9JMtmm9pLWVz20TJYVCFXZdHIf4eIbxTVC65rlrI1+f33tcG6z3qvhfDZ0YKYRjQI5ipI
Ah0QjhdZXYAzibJcehXshn1HxCRPWMEVY1YkGcxMFn1XIZizmIb5VUOrmEF/kyeVwEQteEX6Oc5O
6pdIQXVBsksfBHp1aEsjOxR0gR/NhVSMYYY98Z8bRibSfys0q5rKiPHSgDkYVxEOIPmCUAwQPNbZ
ZBfAO6ZQ7X2w3RF7ItUC20SfkpgY58ZayYA4RLuoT7iTnD08rViaWKFpI3AJyyzwSrLdhcA052UT
BvNHBd+vNScpqCX/UKNEny35S41bqhObMQ5Z3036yw7DM/vUTFf3gRteby71gsJgzylCq09AIcCj
zHYYU13WZNCbaR7YByNatV6pyRWFP7MFPRT7qvyuviGjTt0hM/YxgSFLmnUnLJJYjYCTOKUKh1Ae
SypakPyY4tsQTKmG/3N9FbvP4hhySGVwqXhq8QLTlq6HtLhWkeQEcsepoyyunyHSqvBDKVqtSLnc
TEz9sEgH0NkZzPQbVZDKrl/RvolC31nsB40/KhOjdlClFdQSurNLwKVp6ys/2kKZqwpRxeg9XVFh
9P+lw97BgONSrwPVB0Aw4C36KQiUKYC204pcRlZT+MwDLBiVSL0a7JVZe5m1JxqgTokdyeP6vMa+
os0JnpBil0pdk7QGvRQJ7hDz3RwUgc2CC8cDwuaUljZCLpqcHECQkE5j20H4cATK9XFJUbzCpgW3
DBFOYkoNsgFB0i2qq5iMiJISO2R94H6wR/aVGYdlZYHW6XC+H5Apes4OdSKPXyVJ6UOydcXlT6cW
b2OMwZxQ3vB50jykhD2iLJyG7BgKSroEyXUnZULd+cQAZGjnW8/XkzGMnXF7xz5rMoZCP4z7JqkI
ZnRnRUAmtPb9M7E9CmxxxDhY2lskAQFgxZnnmNu4Phdg6/PoyKpPc3gADrr7dN8LadDaGUnREquC
Al57KFQJthCIA6DJpsC5KclH+Oax7T5hD4JPIrElO+fPwbQuFQfCAKXpt/4uuCP8AyUQ8REBXtGy
on1AokMMBITfXk70aVh6FPz2RtDJhqBi3bWgAHDt2zN6tqedLfjd2EmosNNd8AYsvibONgBPbw/L
m+Xcw/ZSthvWK0aV+hV6h+GRsaF19wLz/Q5ifZQ8+A7JlEQ5YEmmg633zlLBl2XOrjgxNkHCOsyM
31kLMwzmyb0hGorxZA/PbIU8nSnOA2QzhMI48Drcuw+ymbUl9jCmuGSdZnHwY3ZmSEL3wZFQLMXS
FAgn+56CyXUnvkmBsK3Z+ToD3OPON5gqEVzS+sFKjAkI5RqxacEQIUqhJU41okX8vwUFBa+fsxKa
s1RPUp5YiDgCkndgc0K3N9AYRu+C2I9OBsMguzhVMMeajVEzAKQCxWH4HJiNav0HS9kahWNMHQ13
0gFCE0sIq4IK+M4ezSxgEhOwOXCfXqYX0AXkkSOPeWo8orIvqEXs5IBT18zguvlsyRw5b5LVa3Wb
5NsQmfPpUkDyoAuQtmF17wsES3LduDMnnSNX261LRKjfeE7QoUOGYe8XV+ROJ6RUV7vFZ3DBYtza
P8CDQKPsSmPu3wkqVSCLxWisn8Oym/hENJ070c04Ap3V+PX2y0pjP77W534CkyCabKgGvOsF6APf
UOqyI4Tw6xRzyDlEef+HVgmZvYMPgQ1CdJHVTaJHwwjIrudvRg1OD5rqFe6Dnb9t5kIjSgYF+HN3
aP150Jk/0LOpOAVC3OQon9xdAbpx50zMHmDIoriKwd+Y6FeRZOncK84bhw+Omqf3etvODQTMlHTF
2P42tjBmYAmSdY/7wYwbe0cy5vkOpAtw+NCK7COTtjjl1SFBL8M2YH6GSDMor29IJCA/C0sROhPw
KSPHh2OyfCPC+nCeAPHBwllwHVd2wReOdXbxxicGNZyGzvjrkxTX/JiRWT/UX8TmID1pldtGt4BR
Q57FmIoN4k6uawZYecflFz5bgnifmlV1rwltyC8Y3jNvf66eiZwwaypUCkU3QZVk795JVdqTv+Ll
E+ZKB0533tzvwKt3SJSx5k4MPu3ZLn+CK1+EkipIiNmRUnL1nkX4bmzyf587H2aIO9Y888jLvUCY
UGAk524Bgpeli7tjFeGxBNwgRjwJFoEXyhvB+4rcYfAroQWC0A4JrpJhepSdDxlB7S0pIqBCLpTO
vvxxnvMN6m2XP58B9AE43yNT6LykXGfn6L+E/fhP4SWCqURlBa/F1yLnj0EJYQP6HHCZEUQMS6iQ
hdAJnnDVKvix0a4L/xRA9tpvCUUXN2i09v2kUL9aKKTUq8fup9x8EIs8dV+lVkwksdTKFaOPVdtb
CH2W3v4L5lnQtaXx/NX+lZvWJfwW/M/bp8xftHKYz9lvoxnI6sBDuLo/9YXoijLP7jnblqIvFKxJ
9Dk1C6UxlBoJFFmJN4AUv8RCyyZv7BypC/Z6ayWIGgg9g/zb++WKxI1R26F2fkvIwKDzKnBRez95
uRA98w63YsXjdzlfzkDPSSKC55zeJ2bLkzy8HrwDphDGb3AAJM6xDzJ3KSSM/ZCOQd8IbR1E/WaI
WDxnskS1GxSTIplY5CIHO5hL4yhfcr9/B7bdjx6cg5cZXJDgkfgukuRIH6GujDRvYhvLF14XPFvk
rYFrZ0ZOT3MGj8HUgXzrr/GInQf0pQfv+3HK8Bv85fkfpXMcbINBZ5/ZXng6v3sAaRwnyGGbIiIl
ia0C2V4HxyhFP2JkKcc9f6faDxaEZaSClfGt8y6iz8hAP3O6EVfmJWVApYhvX7bIRHq/cnDC6wSI
9CIJlNBSwAlgRHPJnmLdvfnnJ0lgyIBBQujEFjxY/hYdQmhwUEJ4OhbyYQQY3m7M1kAq11xht7wE
gYsoMm6k4MBaC1dIpXbhVIzdxL9UOgXEvq9RiUb9hHfINJBWOdafc/+bFimPbfUJOXkVWCX5CxRy
7heJ84HMwfG6Tx9gm0x/e/C/p/C3c28QdMOUePKp6ucZfitXSjYlWZys1UQZciS2ebTKme3zQmT0
SMuDQvei/DamC5NELRZkgFUBkuiNaz9pwkfIiCNPjXkEQr5L0aYLXVhV0CiLYXCDTvoN5rZtipnz
0aWpaOILzLovJZ0RZlcNg12FgK/q4QJSsGRWxqQG53p0KqAQQcpN3kipw+5BWhb4AVMCFu/1EyGo
VeWPSkRWNcf1PEgmFFcbQjp85orkBhsqZdeCUs2fw4d9F4tw5Y9sDjjqmJvRfPzjN+4vZoc4j+aE
beUb+4RMuAv7XpZdBi9H4IHJFH4CSpX0UKtoHfe2MagsXrMYplnTi4FE/m1XJ8vhB1Hk5jGZcUFi
lscBYrONHc+vw4cpXJF8pirUy/hYnzUSyoeTRJX5A9/iIlRkeguOOd+nN6+OMI0DNV9RSpS+71bA
ZaIyRpGu1CP1CUSndym7VbI5gTn1PutqHa8vSHrGwz2TL+d8Bqgi7iw4UVUtJbztjw3tO7wq9IYq
5sD6vTYQOSy0KAiDCBI98+HyBTQRs1964J8RlVjM4fx5wdAFwYrqlZ/72d9ZZcE5oWgpQWBH/O9c
tH/0YmVhvLrFItq/jUrcNqhWLI6LNweWyXY3IZlz30L96tSB2sU89J7lqJobFsj3qdT3p+GZIHw8
eMajyq1R3mG20erbbcvEHX+O0LcrFJrz4mAXt+e5lhF39nhSJScu1k2pcnULpzHI9PdtmnyH53y/
su3uHp3qs1v5goY5LMqPUeHSN45D5D9e2665723z45fRPr6i6q9+u7fi1xfahc7VaB3ZX7F6CdWy
I/c3buUwcN61Qq51uHd2vPuK28dKz3xNjNLoUhqc35MnIftToxS3TrfNnMtHBTr3fzydV3eq6haG
f5Fj2MstXQQUe7xxaKKiWJCOv/48E9c+m+jKToyifGWWt6x6w9/sxfbtPeFM2aRwGdXc6wHF7X7T
erxFEZwWenMdp+PsYbcvfsAbpZaNWxaEwaudRlbGp0Bhdjjp5PZgb4Y3l9N5pr7b6P89sLFkAUC7
4D1JWtZtZGH1vD8jRYaja/XSL5E5qibvlrVvTkNqXl2nHYrRNlx+GlCYCuGC1xvCZLQwVeOkwtQo
kRFJxR+lvEvifbcKJs2GFR8ZdqB+wC5RpqY2jYgOIQg+i6mOKGA8u9MNQN6GOmGKlRfneJRpJDIf
ZosM5u4gfoOYIecS5HacaPi9fhA8+RiIPlE54lX35pDyGIHXGsK40kVuAA0oFpjEC7s+L5lhWZiL
SxOVQ95lNkcaBG2729+oP/9wFrlIapEAUl8nQxQu/G9GfdvugnDb+9nh6lcIZeE5Qun881dIFb1/
BjuYL8rfAET6mJ2fSGb+IN1hwP9QRIDW1sHG1P84vePnavQQYPOiZfvEJomxJ5tuwJbC+qdUfxIA
cq7a8KLFsTGiDXxT3rGKPFVMBySc9nKvMfLvuJIXM3bRimXyAjnx54UkVJAvOk3KceUL6+rh+vE5
pAROT0r4P63hvBnPEtBNFurQfDrh53At5tRC/grvGnt5V2TpuQiokcRbxKKcvUvBdwH2x++NkbDy
e7Nymnjx8bm4OQMHXD4ChLgOjWnWnsDvQBykdi7HkfjnyjI7wENwP30vKy06IzazX4rwqZNMGTlL
gsYuYs65/qZv6e6nH70xv/gDFGgxqPSLXW9zmfScnlloiXOlTEgFE+rIBOWn2WuZz9F2MK4Ow55g
P+JRBRYry6A/rXDMMhqIkxNtlCoGxJg15hCix+kinLBy30dY4bEqzGi+Rn+3p0pn7toEAuBVucOK
VVGwAbLLGtOMTw1oiJenfUuXZXxT+S55T1L8BAsTa7+EBjseGk6VM5BKxMv77KIxKjEtNUz+ImhK
V+Khvflk4F1YZfbQ0Km51eT9CcN2yCfSaqxa/TN+saPR8TIkBSvmDcbh4MTI7PX08GHln5YSvs9Z
w3ujRNREmhUivkGPDCnQWzhPvKpEIiZZdkbjF9Yjr0VeFkq/dl1ndX3+tbg+qC8xZfLeOk3xoxuj
NP5kZuFQ3XbpNdI+Gt0OLDK8RhH4nPGlIhBGndC7ok7FvLyK4RvD+/FRcU/vV6Ie1VoyKT8QL8ly
RyrVG16TsgXVxvbpumPB/P34LxUD8RUxJ4MRutsu/nn4nPjuhagVtnV6s2lAE3MKJ50/lnp7jPyR
R5QQRquoazZubj/zw9LOBnovX++vv60WXk5UQXrTV6ZF3XGr+n0/jsUbcmq5HORGSke3M2m3J52m
QlxOCILIHXiHCSF9aIeMqH5lZoy2VbToTDLwtoQX1KEfjC65SR9fjFe+9DP66JPETdznlHt8N/i2
WL12iJBRJd4MNu9dtYoX6ZQ4kQgvng4mmPNB/JyGfsz+Ok14nsQcHCkYAPrroQjLCLaJ9Qo3mhK9
RFOCWV69eWqf5DeMTf7x4yka2368eNh9+mL26IgY+S7bNTbAbNwm4IGm+4XRTAfMNAqV9x+atFSz
X7wKrzMp0OLNXKwyEEBDVldevsOLyy8JIt82JtOcqwARmi4wnKkcBC144BFfkHGGGACp3dX+aqNr
myBuS/D3JIL4JUzgK/75pFx87spF5reWmV9iPL1fEwtgJXFTrjebeVrMi/kHEvkyRfS70i5c4khh
soFF+CwJAHIChpSjov6DYnUHz+4ZYUyUMeQVQhoI/sLxhzpMaQ8Lu+eP4BCoqJfLV0xHPv6L/toH
uQGaQfb0M2Fda9MoY6i+EGwUCbd2ibCCuGekS5rdCGzNBYsouOAoAUDwcTqJzzxi3PJFmZ2ym03J
8GJRO6RlLg1lQq+xoHxLFIUEhyvIZqFVwK4WNOxdPfuTP0HgCN41Yf2T70u6RG1bCHaC9BUEtRT/
2bJrKJIgQSPjWHnHlnKUPqAwlUECwTQGcgQ+DlEBwby5wI6kYkKyCT2XLhdoGxDOuTqrSVXkxlSB
hNqEbh73VzVHrYF7e6DuUZaG2Fai9XTHvgJXakyXddZjvmFjQm3w/hojxcjsIJHmftw6PiBSw1WH
EsZ8QNh79znuefkjjyc9HL0s7iXJZQHlSeDEQHbDKSFES9mIaMGg3g4PC1gkuSQTLOZHT2oUxggA
bmjSC3vTaQQgD8qSKgOS0qfO8UUQKeY5XlHoxen78mmdvDVFpoLx4mKewZc8W0B5Rf8+5sH0ePms
KNWKMHG0wcMmskZH6SJVq5TuEpUMON88OFmx9CSrh09qzaToTQboRoMxqftJoi1Zre60k2VuJ25n
IlZwwS/ygsxAcsJ4KvP7Ox0LlrF2Xy1Wg+N71wE8tWP+n+R+tJG5JLNJAHGQWyhB+DCK6xtxMok9
KCCbmd4BgMVpqdkqpJEFto6rToebUvlOOMvd3RoqJfU57QuAYyRQYBecmRyn2e+Aa01k7LcXFTwx
4mMlQOlHi/RIz1hII727eGvV9K29MbLqmBmtyVJ1SlvoXCVmJlV95HrDbxqFJpzKUq80gWeCdU5p
qs+FQq/PKW4CdAOSCfBNaIwCZEQSG7INQMjpcj6fC5151jHfGsWh0Bm4WHaUKgo64LMxD4Ux/Isg
iRHr/cVtXWyDQ/v3dmhu74f+b7yODvvf+JAe8sNnHVjZ+GYFsVqMgwkK6dbQQi391LeeJFZ+Mn1A
0YMeybkWTkVdDYaa/I8w3shthPUGe41iR81iA8MrB0h0Yc49TeQe6h8IdlDAvWxXjF4oISo7ceqW
6GBMh00lKpWcqJEvwOWk6mTZpTpEFsNuQs5rH2/2ze5ld4pdwXUSPfvOPjeCAeZMAzggDWZCiTGj
ldJV4ntmEcLAdD0DuS9P3J39GqgraFo5BHkrgEFB6wvEWK41wFC+/hAKKZQz/1UKNGIa1bbt2Y73
I0RG2GdUVRXBfTrmTAChyGbyNfvx7NciYTbWXzHDh+rGZrhJFp/VZ3XXKZi4yXShsmL5V60xvsBY
835+7soG/DzSUauP2x0qybQdILqljE5dnPwuxrlQJhXNFwCX4CDlXzlngUfW4h2ClxauGQ/7d65Q
5uBICpEyG4MrAYU/VH42G17mdyYlfBD1p0CrCVmm/uNlDycmJK+/2rm65yGgTCmKj6wuTgxUFWP1
zsUlEO9oraF8hQACyA6wORqp3Yd6eMD5HKkfluWhlg61Z3yliFoBI2trQyJ36q8d+8Hfg0UiEUCT
kakmtlkuYdYe9Qu4d1TQUTLHPRHxwlh70l2tv8mJZFA0zdS0/qa1R8+EIu0AF59MLc8fxMwqJYMk
DiNZKKYsstyPzIb5+GuYH71tNA3qc/oLWvwAWvzAvHmB93bk4M/kB69x5rzHA3tg77cdBjh6WjAh
b5Z8iCtcrjTG8RpGjIwJ3+LaMRI8x3OcTao4s1DlU1V+bJIhvVjkpjBmQ6O/eRiRCpHXQkHmpgDP
yVBhoSILi/ZvjzbOTX1PBlra4xtid8A69B8mVJJ5TTlgfMCUhOW4kbdE4cX4FT41lXmA7wEOWRc9
MPKjaATQNZsHGl8XxZzPdM+D5AwjtbJikxHPXHpTjpkws9qT9JSemA03zAOU7ua1CDX4qWpkC2W0
UiwLkZLuXBD8A0iKypm3uvA2M3NuzoX3NG+os8PqWT+6axUQVf+9QdpqnDKBNR8bNQ0lYdSNbBl7
DbvV5+5wszpr7FuNaN7SW2uGhhZ5CR+5fOw9G01uj3YD5ZUtFhuvcc+ODq/x5xwuG364bAJlYq25
BPozYHkAs601YI6Vi/icJTodiQdhLB6vdrc7Lx84VilXOksXpK74mTRB+P2TsNy/rwOwUD62wAMU
rrQcv5BxIxLf931Gs4Yixy8tiN/mb3Bo7HjAKFKHi/v6tn5k6m19X/f8/rTnD/xb9zEJEaqCDkK7
KVheKh25LZxaXudir/cW5V3N7yr3A95eNXuc89+w0PLfIXJGw1287e/2qwuKRC8kYhcd9HqQylYK
G/gl/kpo3IKQdOKwpaPv9CHJNgc+J9Bo2sF6UFm5FMMJZ6iG8cDYaFgiADMaiFwse+jbHPUQ3Lqy
4VQGGQK9GCrntyMGFJTLoxl9YLLjrkgqMkfbsdIORGqAcARxu6G5R/1i0hlXGCWpXX/vo2XufTAH
vPqB1oooKuNUdlsLDgxIlF4yWxi/oGafoDw2wao/b88JNP8+i89U6ywuqOHs3Quu2eGhh6IhYo1/
0TJd4l02A3LrS6OOkFifggdB7boC94bn7fz7pto2egnbGDgmkE0DFIqEzTi0TUAWoouNWkTTdvv+
HfRbYr8mFBZVZLwne68xi9zYvW5HCKERzb0RC/hpxliGVYH2OY+Y2cRjTe+JTnduXn4+oN1i9q8U
TxNSB/Npf8iQlNZivX7pnWnfvTmVH9/VB5W3ixZx9Zo3O4CEwBPB29jmW3Sp0i3+aAPo4oS8KBqA
VKKzVClold4zcxgbKQscj6d7WkvblWw9PAYRwuVlLjdE39c0L1naBSb6pao1QQ81CDlpiwDkBgdk
JhqiDQqoNgMBKljvB8rbSH5U2sj8QaUbKhb5m3aZjSAFsEmYNzpet8PtUG3va5kT62r7ijX5v5gY
wQ6d0BF9EJxnaQHPTkLKkFJjB7Yp9WadNgkgeYR9aDXG1t7K7auT28F5b33My7i/6C9keuwXspzS
IHw7z/WTaSI/7MNPch5Ozlwcl/aHvZHkDs8nRnjNQxXJlMwUnLMANInHBYHxoozzXEL+YzLN5RJj
fYWULuZKa6HJbYNZASKUWhCfHsvEoRiqL9iC8mntzRw1VClsyb24AMqTxsvsgCkeCbKY487CeQfM
rlAFBSsh9XGYVdPlST4D+QTgbKC4Ag4vNFPrZKJ/Icw2PllmCWsbaRmfMIuPm2ipnmgJC1GuB3Mh
6cv/Deh2Svz/zQE+5u+mMLDxM5vGiDbed4uhr9hFjtOhSKf+IMF3954eXcunV2kfwr8WQgUMxwnq
+PXBRuY2/HTd30pDln5qh1CLoN4aGiln9T2nPqGeHPI26O/LW3HuCtugbIWVISe5MU/Q3XzYOMAI
ILVJ0+x4VXa0YszSAAqA2gpREM/oiRRL7ERUnTDUBVAhFrt82v3z7e/2NzxTgbjPBCwjEG0Bbl+t
wuthGtpzKKHNkvr2nN1+8DQD+lscKiRfsUvrqqNt8JeAnBaWcAzPOXLkpQBibm/LzjbBjyx1mqiM
dofcocYpy8W1jVpqb3uZJ2uZJTJH2mf4nWbkNO2mLSx8pLAG2EdeDg1UIg7l9uIhhkUh1RksckMU
xIbqXpddN9v0aLWamQU5f5xYb6sHPU0OHgQSNAdkkKJWJ38gN6yqkTl7bzKrQUc+wRLzNRkhK4YN
AHjVysbM2wHtiliNCNYMze/xnb1CIa3Wrzl23ct4KbDCXKAqWCAiEgKMag2WJeI3D37/nEU1vD+k
4UtFgipbQKcQgCJINgD/rHeCirtMKPUlIN8F/iYYcwFlPzyhuLIMA1AQbmcJ9kO4TyQL5HfMtW/E
IENJUgHCaUavjOFv4C7B+4uWO1HQ8zCog6MmKg4Ns2uUqDq09MDqGy0dPQunR4yfql0nVauxiDN0
alrnd9DhDqUKx0RITfvxC4jC24WxwQR/+SEUm6sv5BrBMI1I54XXLexwycXhlQsAVVBlgicSwF1/
TZ0FjAzOYoaA8r5NLOESyZ5HzUPfk0jiSI4IyWDZGb8xQpRDth0RP+mwbuNpWMveiRoe+wHoCfkJ
Jh+miLzRmOFx35v8/36VGrHx0uW3bYR0+uZ9jETkE0dHuaRAPM3g7yoq518SvsDd86UA/eU7wdAI
rTPxv3SkUpkjsg98X5FKqWR0db6E6ot88hnUvy4pWQICu1mviN9r062vTQreuqxrByKGQwsUphLt
eSI9YenLTZA5oT6VUhc9OFCtO2GYfIlE1APQnDJbG6GQlcCRhT7GYADKS9FC/GSFUyZ8HVr6Y5p7
CNR48gLCjR1MpJWOwQvw8C+nReDBQtESDWeIyNs1IUJqrBF2ONJSZ1dqgQkXTlTh0ocXuai6wpbA
tXmTT4fQaoQMSzuewglRG+NRGIDCu7oBPqFDwd8KrUciAOFeUenlakPzNmVAS8EG2DXCUKIWIETm
XIsZ7PQ4UufOHiFqSMOas80e++Gq9bl2VB0NZJD8wPnOYWwB/kkkDsb0ucaiXyHpKIBx8FcRUJLY
lKxWtn8Z4D21a3SN/NAwJQUoD11j5d0IyeVA7kJqTKIcKPRUUZP8CjtIHiYn+RV/uM2wFWdk41fI
pyc/l6WlQqUQNqv8gYxE4gqlNabnSbgjgiFyJBZg5q+CiKiJoCeiE0aIPJY8vcD7wrlwz6FuQr7t
KZO15H3ApvyJ5KxS6xIBNwkh6n1NyKAfZfyqGZo1q1sAioIhBQw6xmsHGs5/9GGpeMk1ZbRxyDWS
mzDd6KIHDKG336MzYjSOUpCp5IqDFYunMsETJvsVYPdLZdERqQ71dCLJFL/i03wOZs2/T6XSIkcH
d7KirsxE0+oEKo6x+y0PdSzhaKGhWpdGhSwHMdESmlezxIlPwNG4bjJgWEsYeAKXDoBTsxKy599B
O4ZzgZBfOA1Z+GTpa1OUE0amrIeCZ08o7xVUmL4Hb3Qqb1ZY4ZDDqJNd9V4KYkRmE1QlSxQRZQYC
DeBXIPgRi9CT1Ys1dJWc6Ko1qGVR0IqHCn+XrArAjkgBUVvDjh2NfvFyYUV3bwteaPE6fecdsBRw
KhJoUXAUbq5M6y/d/VtChB5/pXBT2rKsvokpupqgqSTiKNUGalt91hboS2Oh3CMtibDZglRt/UfN
4kvVpXKtTERAhtEhWjT44nCzAmWFuUEtKFVpTZLiypDQ5DLLUL2e37xoHREe7gnputOBS9dr4LYk
7+hFarb9Hti5LmhyzT7z0r9P4jvIQTpkU4Rr3+jFYEW8DDDo+8yrWX9Z8agcmjId1Zt8tdGuuqmI
BtyOd479sjfvzS+r3jydXN2rGx07WNJCihiOwxXyWQuhHn6On+P71DpioeKH/nP64IadGwPpQQk/
EhbaXJDmgxCCfeXls+HaSOb9dXeN6zdHuswwDxtg6Caof2GuCXcN6wwOfGQVQbdjslxDiNC8I7Ee
edDxuB4v97VimaoP4Wh+eYiy+H4niWyvV9Ji0m9uCBZAKH3hcdsnHhTlr7ksrl9VGwmhvwONtyPW
3CewRzwhJp31iimL7pN5JvKBclqPmuwgM+xLNGdKIYh2Vc1Nl+veVxyPDJ+Kwuqm5y7ViZVtr2z9
Z9ZVNqLFIJu7SEPJAibBIg9kiIi42BMI4+jnolHWqqtFT1O0kniC1WH187MRbSUSTcohEq+WeuYA
iCI7H9mtzNknVhMdsEm23BMKvzT5OwrvleI3NFEGyyxRfZWAaQA/46s5CxEVOWDBkEp0EjkgbVib
GJtSXxB5rffmDkSzgNLBk6gr3sYhZlDfcDqiYiN1G9JnMwUeTX4/S6jX7KdSuxG0YojHmX8j7+jF
ig6EL/D208C7Yshgv51w3LJ7ZstGE3/cMsE8mpiuCbpl1+K7CGhiezkAZXghu5rsm9i1fsyOK6DG
7qI5bZkt8zp+nrvT7nTkku+7oXN12plydbqLxkoqvjL875PImnW8jtecIQzNlP1Q2iU9UQECeEMt
tmYgkKOjTHXGE3oBQjG/uL8iwngd4ytML5W6nNH+fQLITDQ52Qz9usIgY1I3HZ+7UjVzO7c35mg3
cuWQc6G14H4zloEbrIk1Np5+qMBKKpGVPI3muOcXmkOdUqKKBiug875oLbyHwC6iS/206HRGsHRu
SLjrPFrvLosZvj2pK5+SfDblvAObUIdUwgqU17lNZhT1UXGGCJGNw6UMM6ktyhCTus/jh4phXTF7
GatUPdjq4YDwl7xJkQ6UmwyrhimXNhkH1uOPG41f5TFrot+Wei34XzjT6B3+JSXSP0R6mZKbOeJq
2YJOJCuZ0VrFPqp0tezZiz/DuYCq6ldADOSB3uRWouNX6ojrb9N1qTcp/lVal0hWXqBDPNtTY7vl
FtPcR5JNnovbRe3UImSiN/adLxHVbFlagUrqhYJ2r0WvSepbfIaU5XBKqncX1GzJqbjChDnWXOI/
T2T74jk6Zwf+4iyFtCfSWdQOeEYR+JPnF7U4qZrnXlsD+X6gUGAlf/J9i7OXd1EhtRh7KUfsNeiE
4eqivv7efzerrRVLeS+BdXjNHrPYo4KaLJta4yx1S/kwv5/PBZKGGlOYl9K8vO2u8eHJRcFRLkvB
/WMcjqmg9cye+YaVOPIq40FKUDH55Gox+RLOjkvHzPRwseSdtRFLTWYX9cCVYomRpFUE/hJmZ0FG
jBswz9mh5QGuoFaNhCypSw1aHi16hrZc3hficwi8qcn0ZTRxWKa9YNz1C5VH0HPa05afIh9fn3w1
RmUN+t8+NyUT957vSbn7vi/5ELGYURt2w+YSkqPLI6QpeF6wKxIAqpMJGtKrnrpisXzaKxZEfvsN
41DK3rrSB3CFWSNiMEICkgMF3W9vQKwFvqq1oF7MRC+3iU5oikyPpIt9X7qMCGNQQlv/nUdj/05x
xpf9+KGs+Q0l+5FylMSH0j1bjmwgIpG0lM6ipp0tyjhszU2p2PJepZ1JksqqSfxnP1AkrxWupMwv
hzQzB9PbOP99nMEKYgLiZ9BtjLYvqe5b54/UEbB90VuXIDI3RCK0UkVQ7HvCtZrI98nWEsayGfzR
4+D+LzyGG3JltXoQNDSQkmzPJXVuIHB48wO9snBdMwtkJ1F31/vzoTdEejKxHkfJjhtLkQWXNPvO
o54CzgalD0ZzlZr122PCAvzhaKAN3/dG3I+Awe/ZlC4A4l8Rd5EaGqIG+fRlLCBPyMzuWzJ8RSpT
Zobc9mSfMju+MztnflPk5KChtq22skw1fyvQ2YzAjilLJg6/HTVYR7Fyr5Se23Mvjtz6HM2OVsyG
xfbjNcdPK7Xji4ITBgi++v+a47SueH2fSu7blDojtee/g3k+8hpukDrRAETQJtk2W+cPNRZc5BqA
Hg2epC+g8JCEl7Wfz3AhmkaBhBT1CPgqTtBllmOHHr9k76IELpx8iWVhnxHlSseZIJroRGLbr9YD
RFK+I7oP9c5ExFdEi6JFOEMgySiD+zoN6Gr4eK1ts1/2nNnAm8+PSzRdKFjC8h2I3gbxrHKEE8w/
WD1wT7ORDkKcTJAvGVHCoKBSohrR0H/pToGYlKVDy1mmm5Qe5aBXQ/E+cW5ex86h94xlNZELIC3Q
iM3kidfdk2Ih351blAy/H3rLK0h/2Dc7cyB5m2jTxcEajuIJi8lj65icQHnT+C5OBSlCRJLxAocR
T9Npgl26tICle4xpofzTpjRAyiC6xAP4JmQE1Bckd5eqlqT3bx2qsY2TTDBuWLgw6g1DlPKpHmj4
f4hu6mj51bOvFe3reAWAEtOlaVKH5uBfykJtn9KQndm9QMFGxkx/gzGZph3/NtpqaypHZzpYPNbl
9rEeLZo21GIfTV77yefqwf2BBzQ0pYpBjd3EqrSmygMGgi3Ygkco9C6ppwlpVvJikQO56sJffbgl
PImLLyrrMD2JPImP5egXoNquJwQ9CJr7YwQ3RvpQU0TUQzIXCWglh/se5GlSpeAmZDDIXhjLRTWj
S0hnkFMg5wHMR/4CRQ3KAVIGiAzJ8mpp6wWpD+mTsGNA6aAETQLMI+SQuo3IEgi0QmTnCj68HtRe
Cf0Cp+uK/0PCkRsJdTaRes5h1Y+vh4AuwqH//7qZTIAPhyRzUgnCV7JO96T/TQ2E8clw/UpISY4r
WmkjikdTss75SP2VVOQ3/VflIhAmACzYxnpkiVt2tC3fmqLqi4GZ+rRGdcWqwx+O1NtmRGniN1cQ
IxbJsoE9ZKxLOzHXsWqjkZIwmBP4tlBaatme1JZ1QaLClv+G4DdtTzNjsMsMgsRIf5MWyfPK1Wio
L5/S3+PQtLGapJsQORdv6OJlEc5hTcGdAHftgo14WNGsNKo+tsZYpyFxh6YEDlTafo2PMzzNQB/Q
7QTAhQwyV5TCGOsHJYHzCG4TpUy4/wPt6iH3EP3gc19u+ui2okk22Ha2QWbfZxXRHBWVr4D0oKVd
PtQjGOjG3k3OorIltc+705veHfl+tLiN9zu6GZhyUOzEbGD9WPf9xoLCK34P1MgqJNwxXEVcme1P
ChtSsxADjMqkpKF+Fh0lsZteORtCGPtpGCn4uvHIeU0CN4G9E5wyK5HvKd7d3MFYbncXJ/Ef7DHY
Zi7wz2QjieqtRLR6ZfN4QhcPtTO2XuqqE2+veqPEuxIJgmDRhfN7VwOcN8STursuMP1+T/dg/Ix7
176n6xf4JZCwv11U4krlebXBHMT3dQtyI4GBfv3p2WnPKImJrkpzy6XsT38k4kmRzGUPAjalvA2A
tprc2tp79g3VRCqB1ssAi5DXksyaqI3Aj2RmsZJ9lVigzsNls31Nut6Qbq9soNLzJTdXe3xickPO
gE27UHuLwh66wo2Xv2iwYD3pRY0hsx2kaP49RHRcjKtmdEJoiXRDC0OpHjX0ZJ0636qwSF72bVEk
lwqmNEik9/EtskolhTVzitsyGXUzsHLKoRvYIRm4mlRE6qNp5kLt+FZrBE8jSDdw5FKkzgBrSQOg
01aSq/qYP+Yhx3MZYZK1vEihVDTQIblUSoIaKcYduNRLnUe4axSHUTqATvBcvJF1BOzz5rhNL/7L
BSQ9/SCJhNCRzcaDDoVUDa/cgxdQQC+QoJLVYeHNZ06cS/QYq/bAv46bM0CPQg/zr87AvFut1V71
ukbl0H766Rup907IV+gqMdEreM1W5racR8tqNrwhCy9aHqg4ggd2oWvdgLZLXaaFkRauEjGMvBFu
YJuMId6pB7oAb14oraNzR8PcBspBpBdTRK5qKxixgwnGjzMNAq4OCcPufe6a/B/DCpeQ3MAaz+0s
oi3u8duGdefWf2NFy1M0zehXmp9MIZoXnYW0ZTAgYZ72TYp+IgxcqBOiWsmwz4eDt6IbqAbEaFKa
/CbeVBV16U9If0RE9GWFrc50G7HQdUoKpbIzlizGckhzM7EDB0Od5q5iw+uMRUJVJmidyq9kqGL/
peEfQxWJmJTH08d00l/IFVYTWhcfSsReKYe8b/bbbdtsszXeaMzK/Vu/rt86bUeeHvMdsiHALRwi
cP4trRL9TkUC3bdkstxBXYXKCGnnj/uZ3szU/fSYVg16J3TYzF7/pwumSpBWYKu2GcCmjDabtNpS
YsCBn7J2i+ayHJwqmRaEkzoklVCT8NMrrAzLGYShLSxuaOx0/l6EBg2uYMMYBF5/9blB5xBQtdOY
YAEtXZ+6ewC9mKCC+gX9IaxkCZb/Uya3zpVFxxfcxIuAo82jULPY1mVcHilwJ81tm4+9Hm8pysnP
3+fRAvg76h2PtSyyTRQ8pCUml0mOgM7ndf7wWOBuM5GvfaGyJI0lCRmkNSxCA6hpAMOmXSu6FDJY
H7jX7bCAUS59pQOH/I994vOil4dnW9eOabKPpleP/gZ96Ow8xJNafKn7/gj2hDpa0EfzBvjEYGlF
87wurw9NNEZMJncf40Vgx7dZfUY3Tk7sTq/zkEoDQhox5y77C903KvK3tnTA+cKs5nrEQahq8xne
R+bev1Wb0dscwvx8/rVfejHpU23Z7qsxfybDFJgObXK1AwyEE+mOH4iLR24Pdt1r1px/GhZk61eI
NDVRDJUup3yf9rRo38rzdDu9j42/zqzoGhfKPSyhmO2g4D574YCWbko7QhOMXnRpx+fbRx35BPNU
Yko9nsQT7KTdyy47Ef5sEuqyA4rKcJa66GGr+Jb1tS4rdYRR82OVuS+/R+E5AqYLgVRr7zC+hDOD
l3dPS1HluSmfU6vAjRX4LFAUvUx0aE9QCS+7+3FAcZrnBH050iNMDyFSR5PGh2D/tiG1wI2gAf5t
oF1Cp713W3ByocDhhg3sedOLMz3ilC5234sgk1/+bl096Op7BMjQwqaZTDwSqXkxiSnNcC25xERj
9G93Ecx9bNs6qhCg2MXEhxvU/rx7FnUH0QMDwOJJD32XzEX6AVEDR7qPn7F0JkW4IzIam2/XqVY2
m3QmQEZ7LwgiekJRgBn9kq/sopIGxYto+gHgSmOh/hpEWDajDNI9wQeD0gVFagTDCwAukYJwpqIf
OZ4/8R+Dmi9oKSCCAQE3EbwpDhmHdI/3ZuN3WpdeoJt3WQiE1d6cDWlBtmc9QroG5uZUhJXfjfNF
QOIqgeE06jxgp+hskIWh0CP/Sul2MMdV5TSibDesfyK/lYqtyJbJIYKx1OqTOmgmRCXbMjIamMhZ
x5p7+xjsc9J8+Urt4gfmDx+zoEmVU+qcN7qPUuuUSicL293H+KpOe0mjaUP3aET3uGfZ5fa2cK/i
qLAM62B4T/GAzbOGnP7yXi9i80OfFBnzD4H2TnwPkcwUtXp5eTYAFu69Gpz2qizgiZWQ6EBIQqGn
rzdJ5gcOMCIW7fAsi/ezBb1TjbbyfUng+tt1RTEKC1n7v/aW7HTkijsXU6MxIHDBPHMiZlcxNw5o
1lzdfKiv0tJsmdJj/u3iTM7dgI7FW+u5cJC5XUg6lVnL/PiyZHMpnpO9g8lffSGk2i7ahh3q3Qj5
ECDITZpFUVODNkpsLIDkFdpEditARzIyLh0TIR4HFYY+2hSIZqPLpRjpAtosROLBm5UO9uJDINGJ
oJWHoQdsEYJJQzvNCCP6ygaoDLkslS0KR0MDNq5ZUmaM/SxUL8vOXv/4xVsLqXz2HdCFDUp8VDKn
JTZTVJn4SdEGZ/ugYamVpd6e5ZEZo1l510a0fUxlP72v4ZRfZ4DZ0vX9o7ZBq0A6mnRQMdrxGq+/
klId1Wo4MebwjZEfyOHkN0e1EIHQQoEtYXcow1Cxu/xlrCDEOpF+hUbeGmDYgswZmgpXMNnTD76w
ON2RV06XpqjLhmNIGV2SNBzS5m8GHmgK7bkeJfPLxbzReN4LM/5DhxrzR/oyn4xd8j6+IzADBf+p
3shk9B7ZFW36G3xr6Ft08so2CKRwoFcYKUfKCB96fCA748aN9BspR4nrgI8Tg1VUr4NFnnnVxQaS
W1LfLs07YiRaPMl++n/9dqFEx5E+AptulWDxGHsT0EVNmj+Qy4N8xgPgXWIaCuj3Te8k3+BHtlfb
N73X0p9sJ69Qg5SaTx6X8fCHj6jK3dtbx0TzgdvGArZ4+2XEiVrQFchokHcTfqGH/I6iq9ti0ucu
+8+FRl1wKrtj/vaWAoKnSDPEAH0Krm9/sckOJvwZMWqvZ14LK3qbeVNB9bJAbLFFKzyjbzxUgred
9t18ZNym9Ac7udGaVEOn20busrN585PNi/Zom4J3OGE/iVDTpCeOHbjVmviv0BQQ/gpuwKgFLOfh
BwatLQz8LPD5jN4PypgA9ItQ6+poOwJn5O+An8N3Qs7pjbY6jwsGbtVCDgUFD6D/TzzYZ5SEemTz
od2la8osGtKkxQY8OXTVjE69QLr64xi9hoH7oihrXhwy5wuiQg3Wu32hwv+NWLinENIbD5cZNGBS
4oIQ0L7NketINgWcAbNsqJ8JdZjHhdYwdZrdHd0S0PV+/1YIURq2dn4/M+C6jO89GklPeeLHKUkK
OmQNNLskDf+XKOshomIiQ9qbh1hRDXTU1JY1qKROpPNauPSrqCsypiL+HDLTtP4Y+QN6cLk1HOeT
AOUNqY3RjaNtK2sLlXmTFiyrzfwd2NddAjnNfZ/ubfRlZm+TAfd+qa3NxZfrZ73cNDY/m9bLSkAT
I6U7uy04aT7BGJQQ+geYqbrN9wrCb1dp0TWewtGnMdljuygKq9k2jgHqX00UDIw3Vl8sVn4WkWN3
UAkTq0DBaiLtx4aLjggrDFEFi0iqP8ZSgq+2pZrqwiCj+MI6SBRSnBgDTAwVmj+EKVI32i7ZtM94
Ig1a8HIXVrkKvIVdgdlBAXj0oZpH05Q3wyI6RCxY1lCyLB4WGfSvB8fHjmRPuugJnHu6LC/ojHpn
qLwrJVxjI4iuqSRqwMLPz/VwOqAX9ZymCNlQiEFQLZy8dvDH2OLxeD1lK5HFPcI84VQynpAZiM8P
GByRsKU+GdpHaCNNlisKOyzmbKWZBitlyFld7NGRscUl4MyTlfDyET5AXmlyfMFOu3PdIqG0dMmt
OCmF3BH5kQn1DxcCyIhBYAMqGSJhl6xQXYOOTyRUgnBuaIgxvBgwZKa1WT0KUMA+5/dZQfccETPh
FIkmIXrMY0gvztNrA34CteyMQCU/vYENApmWUeZURjC/zsJZ13h64SwZD9uT8MpI3isptZnlw8oa
C2SVxFYQUDoFME6THoWGtsCCz7XHG4Rq23cj5gsckxM6bOVR3KT2S2qgOLA16VIiNxnZF5TZZm3K
J5GC1Efz7/c0w5XNuk+K2R1xlYHODVgQa8ADVRkwF5jkDlG+QEQjZaU5FoGVtCcYHL4cht9or4Zw
IboIBnesJLBCf8nicowefjRNSrJdFJQm8TSgbYiIMNoJCF4po+PY51HweXbEcAPg6AzyqsdFuSNz
KJ98a9Khk/lE3mDHwBJeFHxZLoh57BA3k2C779K98ZLgK3oWfCPG7FPJuYZ6ZxMZ80EbfUMej9IR
kv4CvsB+gKel8zJCYrCrQ1EslbjB1OVqo7CTUT14oOHYJQZuIhUkf9WZQKJtUhvnT3dIRLDB8/et
CS+TElBNykUb+gP5XO8nJt89FvrxfzSd53LibLaFr0hVEsp/USRHg/EfFTgIRZQldPXzqL9zqmZ6
etrdNog37L32CsHS5KJK1UXy2wp+A72NMvxae4/YVn77j4A97FGs1kjALVWcI0TiPQGYYAbpfoVs
6OLET4CTghiJ85gCdim52WQUfOUQBMXH60f2u1O+w/ZCZmFiGIFTZcXxAeUjA2/BhsmG3Ib/Gh/A
gfqGqMkZxw5cFXZjueQixSz4wbvYJ0sTH48ERPXpPvgW3f5XU+b8nKdlUGBjt+Eog7UDsvEw2MN1
gU/uWvK6YKUveHb83IZTuf7Ct5L3w18gunqgooS1wjnHuMszrwoMPcWRaKcOvJ0aYg+nJojluMBm
quMIBW4lrAR9Ji4ATB8Ux2TGhKPCZNMsXBFzefy54lQnHDiQXcKs2OGXkU0mHdNBBOWGr1dcR8tC
YryguhiDsES4pvCkwQC54A3w479Sm4vkmp/YuLxSuGDehGFS5J1e1pdcwlkaMUeD/9Zvp2fMs6aP
oDdz+OyIKaBlwzwEM1MUYcnq/WEya5/OgM+Y55DX3ld+yjmJWH+C9cvG4XciCv4vvuhiDpXAiJL9
6fFyX/M8EJ2iKuOEaj2e6goCFPEIvoTzx2T5sY2/n594TiCY+OIuXwp8XjoLS3GiJb4lqDpfB1Yj
Klg+E50fFXOCmewSzl7+ZDbwW1wJ8aLk9uITWCLHUzUPc8JqmfgsZRY/Kl8uFMXxxylyBh0nsNR3
t5cxAJk+MVjavCDUc+4RBavuKr///XXe81uDrs/WWjxtzLERxJUhyy9yUGxzHmMljZ0bBygfGuJy
Wxw2zWmC/FXWONSYGt9YmP2QYrBzgIwHpRAmXz96CXF5LPFkiZAbFgeW89Otg1CaN87fYtnvIgYw
OvjvF7xxD3sHf4alInsAFA3vgGmZTEtcZn+XX9ovrK9VxKxjZi3qDQuiqj3MMgAWOdPRLINfsHWw
RIWPeJ4kfKE6x+sDSPcWu8bv9GzKL564o68k3Cuwk4H15GIQzvxukzjKB8UTRocwEecPSJPE+RCl
7vLO39sWizC8swoseFmpSFFvYz7/19dOFh6SPzAQsWYfr/dmesWTORmy239Pi3nbatoPZ2wzzsmK
scT385uPks0J1jRxsZFfI39k90z/AA0v74H9x2wHCS7f66Pbw2hzNeJES0wxp/c/bUQQfwiACHJY
egllNtblDPMe7JvJOhOWlcNDDflghhNvnOuOD4JLlD3XHlNeoQr8B8eKDTH9wP+2r+nmGmbXnM7f
XLCYiJFA8snp1WLq+8sn0/0wIRxOObl6U+5JdeMBNmzUwpJEuxa5aVvAbj5zGIx7SCUbfho9O3po
vFEr5C42OxofPd16YcUweZjwDd7MuvkAxxUhArJX3ZqGytxHQPzv5UGVZYRAqQE6wCktsWpIijAZ
71A0Nrhd+BLhEeyPEUZOiJZsH4OANR/G5TUeMA3i3GNTet2eT1CwcR7597/aRYahAgkAlq8t4j0F
02ANwgF4YEjwz4xjT2jDuekqTIpCN0ltVf8RFY6z2S54nQxD3yoZ/FS+/tY1T6cTUTTj1nWUzjk/
E+VydBDaeiGaVuiDSiDHpnrLn9tePY8lIH4PJw/wAornEOwSA/lDPEsOCrETM5Y+F0eJzLpyAyWz
1fTpSfJyaPhiBLVlhPPWLaFpqHcRJBU0VHPK8KNgEP5CWOMgfMyozK8XMNcUTuOIu2o5Ob7oq8nZ
ZqV3nPGT+8wGBTis/mkVsAYRMofT9h+xwOCzZiEpeIFlTiVzWvb1HLwbc/EdEGEjWxyD0At9YaWx
2hRCBKqPEBIx9i/BthbX1SQ1pwlcV/hoZN8qzgwLFZatMNjV6DzhEHFNyngNzICfHAGxX8eHQawj
zoSrqS8hz1Lw1HvqgfXxTsMnto+LIHPliOFaxW3bcOsiWpGxmipLP3j/xDzUBhfnpPJm1bIyV4N0
fL2oq8l/e88N5cN81pyzlqgvBN2Kt1l1iGAaCcNkIjlYMoCv6RvICdHchA4URnNTLrC1y25kCtJb
WrljXGe+IgEMiitz/1xK4BYrjCM0yMhu/BXuWsZyHJM4l7nISfmtRkdbr3TcprDTsbDyn6Bm8AG8
lXYtlqPL5jH4zcMk9eDWx/vm0T2aB+WcjkfQr8CpRE+Kjy2BN+BaTnALGsCq2R6QwEKyJr/n8l/f
OOAE4syOGh8nN4VPALMiJoKghJ2dyU4k0+V6o7zqxqXQb5QQ6HPeDUQt/CgDPySca3SnxUZnwoGL
IgwCLhxzAv/kT/FPe60gVLMGCcib4VxakVc3W2IioYQbcOF7vngZVrqeHYrP/hDc9bP0M9zELwXB
92cNUXvplAteAGW9Om+8Opi/BHcMnFtL7T51rVaw2/YRaMvOJHJWPlejlc684WL+jXckVhbaqj5y
MOt74gJgS4NVpE7wGH57AVaarURu9lMdSwp4zepmboZVVTMPtoq6i1ez8vP9o7T21MwMtDaRM2t3
9GTJF/+3xqjrJDM3nvxYcDSmDLnqEOo+sFDjy8kXo+vhUFsGHBG/goWCT3ezFNu5B9Zi4M5UHF4s
lGLzdoW3r0HExtwMHFy31W9a7ti8l+2dTJI3WPa8mTFeDH28PKjfJlcVIlIMR6EujC3VeYJ4M+dg
OtkzmmKf6cR1ks+Mzs6kvmRBaW4u+S9Gi37nGZyoyWXUVq36m70Pr2iJp1hPAwzgGtAOaI7GWT9a
1Ro5DDO1yS+VOMBJKzFpJl5HQtHw/pyCCIBJp99QBuF+6kUM7UlcoQnEZRNTaf47GYtOTNcasik+
nQ4DOYzMIZ2eKA7/S0jH45qWZfH8lp9z7IkvxQ+nNgAAR8P3Jl/UWKwvOlpgc/2F4SieNvY/S08u
63bLXVAjwKfh4kFrvAzcACg6EMw96djCbNtvdVjb4HuYKfJy4ICL3HNR6lUnnYv0nx+S6b4OmLF/
yUhfcDWEljDZHGPWizvQGkPX4VEx4HHQIpWIihiRK8tJNRL85UhgkXclaAcOubh93RMeRctLhHBy
DHRq6NaXJ69RkTOAqenPDLogmQAX7JWN39arYpdbi7Q/iripiKWrSSAp8lZd6l3uFP5gqmUeJGKL
9BlTfaoqvnSl3UJMlT8GdRH9K9YN7nAK4MlUiVu9wgOcMGjGjmTsGE9ebYYSEj0QQP4HB8fkvpos
J8wn5OYXHDpbauQr3g4K1qQErqwq9GALsCwmkiKoyGEW46C4YREPMa3kSkPJsVd6KwwtyDObdHeO
2B5+sMgOC3XGTYIumrGNQRWECg7/rGnm2TEdAbRj27IYgJ+4jf0BAMsGpdJXs3BRhgt+WyS758lY
6E6L2TZiEfT7XsJZPqM+xWfR5WmzPmT/iT7PozQTZUrYqXSe6mA4zHZk2m5VOTsuIEmxwmweXBSN
qwJr9MJtpwokO8bfUJzgjLIu8Pz/otW84Q3FvVVOFSra//1Inw61h0kF0UYLlibex8bqzOrd4IhR
bngvvM36q/TADdWnq4DevVxsGeOdzMOjOR4PEvZMot1J31Tv1DA0AXK+6QxC36h9TPzip6aEMFJj
TyFaHjgzJuAMswh6uKl3mtqG9gASuWdLMZY8cNPduWOxV/FfBe+nPZT/DOBQw2W4g1APcjneSCDZ
Rz5eXOLlZVq6uRBk0AIM5zCUY+hxGtCexdYbx7oQZMfNzvSjwYbVzps3wrnwbfLbO5/gawVkYdT7
sT89FSaasKrwg4ZnU7zmGHvhCffeAG4WBVf2nGHelC5CGXLnHKi6JYZh2fNgtGukVeZnHl4wHctb
v+hWMtyMdIUvXYDxXfJbJDdEHsIjwNkK2/kTdjnBuWKYMoUT5ZWHwZdbDlb4Jb/KeXr6t2pXgBFo
HOgIcZ3q6Rt6fBwOKazQjyjdQlOp+534PnfqKhF4RdjVTaU7W8vueUyirT3xFrUlUKyJDE+Rh2MO
+x6nnAEUy4mFCYEApfkCu9dXFeScmk3Tfjx5fYQPYXjCVkLqhM2UV5QYJdrZc4pLonHt/YH5f30C
EQUCwbHTMOHLHOjszc4dr9idJEBRw7zZxS19cDv4r2yv6hv8+TJjhf9My1mBc7lM86k6rYGkRSL4
Qprxh+WWk1395M9zZR1kp7rcgwGR6aHkjo4HFpQQW7vE8KGZEl9okDhXwL/S0gkUm4to2sHQe6nL
UmuGtjyyTAIoOGP2z2Jp6ni0CX6Lnz7grLZibUTnAuaitNSxJ6kfCNHjKw5mFeKgt1VhdY6z1ypi
CYl/kNs1rP6cvl1EGFUjF+aR91aOZelSzI9KCD9G3T9Z5+RTMYJcgX6mwqonu4D32QMQl7YAUYjH
mWPqx/DwkhK/YNoKi/Mh8REDzWyicZ2i5K93JsiRsHqCNeNBvHo5imkLPxXWrW/AMBCzwk8+659s
31Mp/XUGBuzYDOTbMcV0cNscEtoMrogm3beNJURW/cMoIsPVmFIOVWJqMN7e5qRSrYPPNDwAJYvN
sqPWTK3A3MD7gJmBxEX4MvpVmixjyUsbaMhleZ70/m9HARqjtCSGhbiX2IfeLHOEZR7leEshR3zy
SmZqAZ1D3I8e2KsFkzrNnJG4NkoeafktwC1/Y9joJxy9BcOI7KNIzirIWrjsb5w5r0/xpr4xP7Te
jR3LOLa8i6+RIUrNRKPg1KPDg8dDOUMgya8ItdMOaS0YWKf2AEWldcxkjhmx9pntx/dHJ+6gWldY
CJmLZnQC+o7Oi8RTLFpxdSyUZV7vBYYSrT2DPLIYyJVXaSYwcOUQy4HILE2Eyy52+JBEp6La65gh
P52Z6jCLms1sfeZJG2rMgSth3eOLy2Uf7xQETKfKuD5FDIjsKLLr0TVfK/G1U9BAmvNcZfWvA/8N
qewvVB2pgoujndTJXcp+4XAm421rK3v9ZVfYA+eLSHIr+FCG14APwCuDH4PrTbeItX0CkC5Y6kcL
loy0tGGcfdaMB38rYCCJRKGF0IVw38clUcWxaNHUXrXPvniEVFz1Fxv4VazZvkrPG1lxFvXqNlPm
WWtTBSYqF3QH1c/XIVkuseVtM9XREM5IuPPDMGjjBYPD6hx/AgEQ74XbNertrWT4eYYZY+7LUD2s
9jnMRYNDnTqGYWLy9l4qUyc/Bs3ubIGXgK7j2jBMet0ZgWPoxK7uMfOJD0o/F2/sTuYojDCkVfgh
F3jrbZ6VV8HHw3Fxbnj9H8laPxQhyiGGnwCdZraVsG8BznVj1coKx9TXb0aizXwATWhdlUkAOjLV
TpchV1hrxxgET4bQFLmn2b9u5YXtcPSD10f3XnYfceKFhU2I91t3SzSw8OweIWOFT41E3rcDobD/
wwIfxJoenvO+1tmAc2z3y3RZtcuOOqqX5+N40oRtJnvc5hUya83tQDk63LPtMoYsWZ5DxDZMNz9Q
kdXf6gwqky8a3pNVh+/R8vWNG4c5OPJ0E8xVOFreCI/5s2BSqFoy7W9vxeDACEZ7UA6SoIQTE4gb
71GDHs4NG7k1biDYoA1unu8k9CgSK9Z6BY4YbzKAJ/wz0GxQ0nIDMtTQrBn09rcvwTmQpfkbn+6X
4skhHqw1RTH+p0lj9ddGWrXKhpuVzDAOoWUOgUq27BhzgMLqC8s8i4DsV22bUv5dZfQbfjsz/aol
YGk2eRAkXMxdCqiqYHg2mbj+GMbUbrlRhuFYyO4tr0VVeC/O9/DZOZSnPg/xhYd4I6I7FbdVueui
2u5Tv0tgNVAViEBJis8wpDecDhsM0+UWxBSsw5DZcGu0Ze1WSjcRGFzimAaGv+6sAwf2JHxlHhiO
M5jtsPOtd3G9YjxbPMh19wS0xEw4uG1mzdsR4KrOrh1VdNbuJP2gNdN0+V1DiwSsQmk1wJGlLHzZ
qWf6qrhS848MeSk/QVyNAufisdcORXeoyPICYEBHZbi5jksn4iM/73xN9kPJKjnwIncGpNis0mId
dduq32jdfgwXATpqMKbencHFCkBeeAFOCIbiSdghD35fLnPiXZ5YZjvx4GA+JSS2AducIsqwlcav
KbbRBFkj4xmEPjPPzGzjSaFq0y0rzA1S3iX1O+apjlavVEZWs7sYw7mZqz8KCM5RvcFGrQlNZq7O
+bzKv8Odeu6mo3oz7BoV9urr0biCPGUzXNPERfqPE9NzXiFnK2366rcF0asKnZl4K/9kjqwl3N7X
HMZfDZcufd479MMMpSIL/74Soik4QEpuo7oeHpO/KrwQAwNsd0Qn/1rlwrKhJ5U8Q3VbbJozHjYV
Px//woz9KNgE/aofViptu+ELGVcGC3ahF1i5uVxg3mcXr2fjIi03OWRww2oQdiHva46RsM8rv+pX
r3zVVWDcbhT7DWAwUSL9SkAVHTj8uRo5JGJEyTUoLvpsboxWXNvp4AbhogN6StRt9MV4MwBiUPlI
+QwNsHi3AmctP7q3JcBmVZ1Sg9G8EIvFADlhcMfSJYjSrZjBEQilryhoBnGRFtscKshWIghisGPV
6XNvoI4iWsu0IiqEEKtz6N/YNfOfEW039QGzFvY1xCwo3VArBwfQ98ViIZ67opWznprD3sILnZE9
/vTZy9VRCyH1otVnbRAAQD3N8Qq7I7dG5IjldNjxbZnnso/JY4NdHVd2TAtT2iZUnQaCtK0gj6e0
ISNtKyargKZIwvt1vOuMhHRPDjgMiXPj5ft64Kngl6+vGDdFhEF4dhc+01ZB9Zhcmsx2iXjs3ZJo
BPBDiEZQivGxJUOOhQ97L3LV0uNXevPQ6goHVolJHDuIMKZgT4JK3MxYtLrfoU5HJyS6ZuoY8MUJ
EYH+lTlB5XQ6xr1OTusL/RwXOsGeaYTVdSQJ4PLNhFrGkwzfT54icnewhI8QHBG8l96tt9DIxBDh
LIl7bw5IJplWCs4DtIivCaIFGHmjK9JEj06OpPYNAYTPlOsWRM88qZqTvZ0g4FxaVKqDXWqDmhpg
HuIFMY6a5dJQ0WbjqB3R/+Ncz2UdcQXA6nQJFSygHzXgpQuz4RhU1h3+SNw+Bdupe7sD3jPZipVa
oQt443ruhDmcNwufDF2iYmPs4LAORFoDAKJi2aEs+5HODMBoxAE1wBpobKZXwOe/mPgIHegIn7eF
D95Ivf01cpM29Sk23CfjCu21DmFiPn3sp/FgV7WN2Oyew0597sp4Zsek/yXZuNZj3VMT3X7KEHQx
ta5dMNk653WQUeBo4BovvGZofGXCl0qclXfYFeP+81Mf0L37jETEdEVX8PwMB1JKaegyn0HVc83c
mICPFyMchgcRkZgiUzt6HUodXPkX9DkM074Y0gb9gdOVg2la9CCKhuDrIXQpvoqajR4RG3wyE/jH
SNqw8nVaRFoKDRqopHBhgRXcBwdK5Rz1N2BPZn/AQWDeLbLtlq+9pMO77SsAyWVUHAqJGy9bDOJE
UgroNlvD02hhzKUAuhxQmxUwYUhF8MMDyEQLsxrjyF+sLYcf8Y7XUdZP4ON3Q+oOkzbIqYbXJiem
MK+tXpw7c56BJsPX5Uw7p5zDAVgtg6BjhBnd9lne4LFCJGVNZIorvq5VyRrCggUXrQra6GchW9oX
f6HH/PMNCRqzRJhVDt9FOEmwUEdf23Dlv+dQreP2rMqGI9Wddwi2RoUKTUk24lEB2Kut5vd9eq/z
O3ysnM+aiqNP3eaOn5QJfLQUFspxPNWOGtr84JcG1Y/3g+s0YCD5NvkMhZX0hk3MOIHDP7aacAnS
9YY4tcfME59Ppx7psTeNFe0ysgnoD+CRTU6H7wbCson2xAfottRbVGGuPlewFw/doftkANBzo1DM
j05GDA5HZ+iYcKPRuOpOwmHz8nOibCC3FMibVsXLVbnDBvfJ8L71VHKvxYVeLQrkC2gkmCOB1SOh
xDqisBh8UQTiPC+jNiOhiP6PdzJVDBZtnQku9uKadSHgvomNUj3uQmitkmzpGJ0xGsZlHvgqtaLK
hUtsMJjcvYAje5uPGsbPCChAOubAQzBvRrEd84OsLHLCHCAiCvEYWPNN+YrXRikDN8GglVMJGMKA
KNmUK0o50QwV+x1isKYYx4pKS4fAVYshlQxnRf/EX6fRloMSONGztLQJqWYoNLbj3mxpldvyva7j
1jZTJkSCclee0bISlKWm47icYw6W1E5vXOJGm3dMbRpdJ3qqWGfF2y3zkJGiCkVZxG5SMtOPXBYf
mfbiNpXAMVryKwnrpXh6f8u4b64FhbRF5k59j36WPkLqAnroBrtvBMziR/6kpXqBNq1GGfEjEvZm
uCO/jeQ/VYRblyBblYgslaODHKQo4Jcw4XBZJpjjib0y4Ffq/ON6TS79XH/SmY5kfC2YHHOvB+An
wRuH+SkfixfB1yoN0gO/HdZQKKv374udxenIIUfcNiSDH4bwWWq/PzTOKkyp7RfzWRr8h6BPiDuO
MtNUHtbd9zidMPS0xA4yw/vX5OQWqklM6WAn0hUZ9vDQGFlIaLnAr7Ld4FU9XopDYe0Tea1RtjHZ
umdoXA/P0VJVFtG6yR2GPgUPq6UpYLHbCfKxQ3UZHe07o0aE2XiZtJncUZBWlgL2QB/6oYNBHMH7
opdXYbXCBEDE9HT72GlhSmZ099qtkxfjMmJVWtGBpMJ8Lq2yj+FIouLMp6J+dYSnf8BRpHQeVrzi
Jyo2efNUNgTODOnf+N7Fwr51AWGM1MrHLwZmDWebn42n6i5f8EGtEWtmVn2uf6jwU+u95tqdx1uE
qfZzq6CtZsfS378YMeVHPDS1wsYLEXfPkne8evbHSrNf++I4OmlHAhMa6icVA+y5ZdL4xrfm0ry6
NRjGPU0WPABtFf6kwZYJFAq4p/WNPeI3h3Qzb9ffATZ1PMJlqfss5xr+vHlVJ0fEFieDclXLR1lp
CXda8bCyt5tmtgYNyE6339m5wQakmhTfagAQsBmInFJcoXQbJ1zD0M8883mV8WQpcf70RkxkNIp4
ThB/0UvQwiTsLSDQ2N8J+S0Z1G6XJE/mBtOy+b9fBpzA57Q09W/mETfBf6cUgDmdw3zESGQ4x8Mf
4Vo7CYQWuKJ+noB3Sbcn5eY21Kck/iGKCK9lGiR2He5ErU24kBxAa7LJH2pgEVj5lUXIfH9rKCdI
TJK2ER4wx+Lx8v5lJM5wumXP45PRWfEPl1iKqQepr0DTKVYiWOeBVJluA38ce9l5RzQ8kILuZGQU
iNLhCbSi+JFwFnELTSAFzgdvpi5E+hnaiYzWVPcANpLTi3KGI2vV7zR9GVgKQSoOv6Te0C8CbNUX
BM0QTuXQK+CfEJDR473MwxtmaaguzNsIEmC6M3pAXvq89V+KHxwTN93ETozxRwD3wImQrQnrZwvI
uyhfyxk8EHIu4YoQlRLtJXkS3lXZbvZetGjiuQWNXYOflb4o3zuhVOcJgiSBsTtd4KKHNNRgbMZI
WN2FR3XXDddkywnK0BmZGVECGIA4KpWBk8vr2YWpQbiidWo+aSSBnJemuWszjyuZnpB2kQteWMVE
RnMtlp741cOioJhwniCpqCmfjnHARe5Cbchyj6bB9Qz/J2YiwMf0ECCTcLCmsQQxQbPf4YeklJxp
2Ez2GD1MZU07zfql/DPXNwbTfsoNKGrJnPSFkipJ3ckPXnn0K9en0lxT6MuVlyKkK4QWyHhiqJGv
Cv/oCaWjZcoWurKyphDNb8K12GW/gZ37/Q17NyibxXrK6YwgrBBRQ4b4+X0HHQa7kStbxKpgRvVn
8RjCu3TqPnO+/Z9ExyEsK/nSuc16+GQ6VTO5qh0eAJYqTBspQuh2prRSRuUUfiEG4QsVHgktKDEt
06YgtJCjLXUnzi+8GNUeOxeDIXbNL/tIfvD6nVFO8Xd1dPMGqBPvISIdGQSATra/w4P3yOYXoQnI
DWoQu+JVzxSwzDk80pcB1Zbvw06RHL7OkyD+iCCmZEXcyOxY/+r63HSVZX+kgJvpDjvVAOsnxosX
a+j7ssSqG+pZOUWVc9fwAjvsw50UwAYhDfJBWKbhstMYWJPWbDK6u+Sw4oBFexYCvXHMf/aokRhF
zAH6Wg5/mliKRUzMUQNMgUVwRALA3gtW5szNiwePh5dweh0ZJJhXgDcEOu0HP13FDiaYdIs3bO2f
JtwjFzwS1VFmi4BdpKqJixfsicYJ3k7WIK6CloMwCwkR3ZXuszjLu3BC9mN6s8s0drMoq+pH9Ztu
AJYMPz7Kl9m1+laWbKZWt8G8ugVrloel73gB7ZYZFW+OnBQ5ARyfi4KDxMlYwpwCcp9897cQ+2uk
axY3KPW6DKTgGHfcy9FV9pBk6q/kTZgF2+ekXxnSCPqS80mace0TdEK/SpfE5IT7+L1lzsAtXeCc
T2Or+JBz8vQ8iywazzB063yJeJN5qeRoaN9ZLQB/cGzOjKyAKnXiYocfjlDjPqXXXCC48fBeX8GN
RhAi9Ed3pspkW/IAZYw4udwcihgtm34VTjpAElU2yZTckA8+phGLCJ1RLcgo3ZbY3THGw6lY+RH7
W1d+g5ziPdf/4WNLlvAiQKILh3n4ScQNnBnlUZAsymQaIFNm4OK0m5y2G4VQiA4Ainwjzr9ngv89
PJ479gZh4phEM5mjiYbpAr3WZ+nRTLFAhdDNrwg/6P+TxKG8ATswM2t2DybTLgBZoNwprIK7l56e
tEDAriU5BQrKK2ZA43yyIQQQJhyUiWB2r2ce4bQURjwbMEY2H0ER0B8Mu9z8q31Mh8uGGZJETpCF
oS0U5+lGdBX8eCwqVPRNibSAYs5+Bl+fT8sWnJS7ZqH96SAgHHoGvDyqYoDlwpM7L3leE9iRGgl+
mA7wsw5PfI/PnCjAZs+NRPgxSeP0N8p5kiIx/5qTQI29QbKmxaK2RZgQhx6oqMxnjiyOWCVXRwK6
TC7DDmlYDYsQKpxxEVbyd/FJx5OTWkfwHWFW0CAj5tbiXO23LLh6m9Vub/BOqBxZzDjFeNDQS2Lc
8JF7kHnzj2bAuuMzLSK7xbMHrzWIBqOl8+PZI8R7ItM5RPdIcGboCTken8MJjWDwxS9msWkUCMEW
GVN6Y4O0vK0HK+t5dlF8YHuNjIVZI3Hxp0lsgCkdzSQ8ZYI+Yw8+TQTVnNtwgoCtAEXPfvIkv9Jo
Ie4TvNcN7/AcUtB7/i2K+zidC+9duMDYWfpLoVgeSgqo3G5dQUQAqJh/QnfpINWDpie2BGayYWUl
JjmK7uzOQYo+Rb7yWOLv6L/FA7Ww61xBQcZhs65QhiAwgXpCwUzi3/sX6Haqyn9hDfSE1+O8wGzQ
XDyf3us+1AvOQIx/CZTF91RFVSrjznoXdD9uPqF49R/sYfACU9qXjYvPIlN7ACUNl+fQh0mxAhGD
SkEgPOyOyYARDM+LmHmMfmC3ZD2uzK16VNDeIgXj3BQ+sQR46Y557RU7f9mluVSgmrUuwwUIavly
ht7SzjGY1ugc4ESOWxmzFTe+16CJ38+LChtUtej4EdcmLs4pee63rT/qt8Kcan0m2cLXiIIATsbM
LmAhRfmVZGBmiltDYP6EyGABpw5vXrJNQroqG9IdfNbZZ9MTgQtc1nFbUdowHSccDEiDcGmsy5mZ
4ZNEFihmDhkkYMl7PiR58fwTWWMrZhLcGjoh8p3Llcb148GXNmIb7I39CuO4unFTBFM40ywk4lq8
p+9VJyzj2+trjK0C5RxwVusa2B6pzCHmvTCBJxO74enQL6kor7zhASwPt5uDi9PSQvA4PBTmu5j/
rdM9Qa7+v/ku+SkUrLhTfheLInImox3Z7XCaE1xys8D36JBDB+VA/5HeAlyNYESg2ToypsIut5AZ
UEN/YgHCX1D9Dpr9P47FrvLLDx387IPbO+QO0KxvDpupWvhqR7Qi4bJ4SO9FxATiYB5ZpYhVbKZ1
8NLmuEyoVEOsn/DQRTsoIuYDQj4hnQofpzyXHlwzIZgrb6ezUixJjE3PKch4Rydwex7hPXU0a5+T
q1qPDZAkkaGwZ6cqhlIv/q05WmArkJNu8Y/0twsbMF0g+YE3Od8wT9GYMKVuD3V9YKYi9VbwG24T
cScjDCwm3nO1Nz+l2gsSL50ko2KEoQXuldmawz91eaYjrBWI7AmxfVQLwqkjAieeK8UVOSxeya0T
qVuorZSv75k3Rsfhs8I06CdZUvfguIz92LqDEt9Z8CcmUpbHSwRYeV+iLXA57UBPQBrpQhQ5nDrF
Di9PDNIi+AkbUV6KNLVTxCxQyDwYFjOYoPk1PMqovXMKEEv5Ixbwfa/vDGzQhMFfAt+lP5kxLttz
uRjdEQU1EW9HpTsCj7eWDuGFtg6ClExzCA3zjoEkC2zSGkBP0I8Aku9v5Rs47szokPx4HrYI+2Vv
7MTAKzss2HJy5ahAz4Rf8CH99MzOvPRer42aZl7A/OkvjQ+CSIYYbtlImXX7jc9PcUYaw4DhvZPf
m0SfZCz0LW44zeU0ndEzVFYWbftTcELCCCW8F4+BDEv977TBBNNuQ3kemN6T5ZNlvPJDjU3T8wZ0
PyKFRPGFmF1xy8QNAmAnJIaXcYZrj4KN4ByPEsA/FB13BT2EQq03Unhg9oDasr1xVV2YkGxaROaZ
PRzNY31LH91KfXQkC1rRzAdM5erDuZQzlnuJCK6pdIZwjUwDEvS5B3pC1INgAab8+8KHjSr+9tyD
POYLFg4/svgh6XtRbjBUzlZAkbiOHwYd4hVsLPoe8a/ER5KrulsBAAibVJtXjrFXV2FlEeb8BWzW
I/8k6nMP8I5g8F8d0P+jIm34Cd0+XKpHKhOQ2uCWYA5HBk99UP7IJuEOp5nC0YJ2F+NSyDsYlkJR
jl1eV3R/vfF5oCeJXGAO9B/zDptsuXFGE/aNE+WOlnusgjhd66vmwVZHwVljeqFTXMwmeAh98wvi
GSUJYVtMyydgmAPq3VtUTeYx/RO8ygGkUlFVZr75PYHkSboKwVM+2ec8VtbYnR2ZfXH8Azi3X+0v
e27Kkn3OpavplB81jnuQV9LDsWrm5eabScPQbEGZuWKMjmxPZGQe1gXQ6/BSeTp4/QB+X9jpgkRC
CAa1lJMcAwEkwuGz3P77iGoMoHlnyZ14RBqp6bEcYTK2F1oH9iPR7Q6VU586pnrXr1H0yy4DqoQG
hNsErMorsJXCyJQeh0J3J2x56/iROgMWyA9RdsB5UNZ/YQomHGpz2i4TpKJ6SCNbhnNMnubgvM/L
a22sw0NxUi40l4z3+ZSx6bsQ67GK/fcP7JG3DdEzxSvRphiJYU38thhO+WG/aGAxggIj8JBtBacf
AHiYN9+y6AVQ16FBfuupDbC0Db6xzWd9/D+aVcbz9w0hLsretnMC9Ky5Rel8gtrcUB6fYkQK01+h
dZAMN0VuSKt2ijbfiTc5DMGC8qY7Hw4jypj2WJPH1W9JVYJfmdNsQEh0+83738kK6QdZhc+59xvf
WuIILc7AqWIDQr1i1bMmWE77bb+aPcK2eguWSFWP9gWN9VvytYu65u7haqyu4o0Q6/RK5VXQqXUO
zSJvCAklUEsAo4gKaS7+1vxjGEOLaFtfgqVwZfhOgNmxOfMHBzROWxrnF0MFemceF8byt+aH+Ert
Qim9fd6Ez8ynoBXv5orxmfCghXnfKSigZt2bs7qGP9Y2U5Yeh6luwTyDfhJ1iyfJKsgEDDvetqj6
nqvQahfaTtsl52bbLzDysSZbkMlELjsrn+G5JSDdOKM2XY/QfNFSX9qfep8ulVXFv44RqKIZVywL
xin0T0B6zEWQKMyRCRq+DB/K635F1sJVvuEvBNwD4v+b4ww8WNq15XT3MGTwKMv98jzcs3Ny7u7Q
0Y1PYE2SyYE9o3N3YVVSaDHapB4gg4c3uQ73sykyZVl5UIa7bUHo5qraaFs0AeVDv0WYmcjWmhEh
7pv7wctOsa/sNBg9/EuQgYwoTz7cLfPPUXV1GGSoXYgHyKzBADubkwNsjvMwwugoW3AugD/h3ZZf
4EPJlRueyWQh8dEEzTGsQXUp05heAeSr86KiWLVroJ9buQSkQb8IhUk48E3en/XNdDBH/R9L57Wl
KhZF0S9iDBVQeCUHARXzC8MMKoJiQL++56nbo7rrVrAMCCfsvdZc9G933UByUQfYKsEPfsMYAIqC
bg09Nd5vaj6+HN884X5sA90UKTdvU2AE2Mdioy/MnfhC/ID8BoqQMiy/xjlxlsG7Ezj7Sx+jIvaV
n3GQGAS5MjVKiGxFPILNCU10lR7pUpaCI9NjhdSYlLFfh7/84noPNdHFwY4bK9uft71pNfD78Ja1
NCtIQxKvr3ey7hI1Ule/O++gn37lUc6F8VLN+1UIDFHnoJgguDhgrargWD4F35a2MElF1jmzSFcX
2essRDPz1zVVGFFb/lyBAJT7b+dCUg3VO7GrgGYX3tfdxQUj3IDdGQ4yZg3gSLg7GDUhFr99kcgh
yC/YbBBQFmIFAcKoNs+7L2ZmjIx5mo3qtH9QDp1DN2Rq4uIEZ9RmJv2U76od0yRpds8cgRVLg8em
2AMB4D1Rx1Tc6cu6Nf5S9HBX63k8xxpzQXmhWzJjk1QP/qJw0DSyOaQE8BiedKrF3VghguA9vE0J
qYRA856eUEa+odhdR1ecKcwzrZXvWSkSJIu9CCofhVYoMh968vBEpx+U2ZOS7K0Q3x5uipjNN6+L
FE1hW2QQl9kF4y+fFQc2AeUdkWkTTcvgkYjgxORHKkJJFW+wYIfIiN3pL5pqW1zt+/ic/Wjs6Ea3
uKYnYg4/6uJc+2868JrZiOvTfySS6r9+7rkjxhHRm0dcDwj4gzpes9A91O5VDTASPMHd4CVbozk8
5ZaIC5Jhog6LhzgmMrY0h7MGwYxOSS+iFUyOkDTpMhsciPZ7JjKdJcpEmVDqqkI72j/WlJMy+jXG
AwMWcC7VKW2Wx5fRrzNB1Fy9XhZrKols+qrzMe7V8EE9nelWVtcqoFpKxJfwV7ZL/PWqusEe/Tso
r7U4lVqa/fKWUigl7Bw1oJxqyFuzlS//7cLwdX1oVJ7dlBQ0LcDqABicVZWJsf9AYz+Yv4eYzixl
UyeZnwPkMICjUyT72ls1zNyt2PbQ3EROT41d6HfvswkH26H+wPXn8RYwOQ4mHEEXJw+KXupzILtB
rbPVZTbp/Un40AC/jekNZ6Ow9kXsVVyjNH9g/GysViYbb1yoGYACUAce3oo8KYkdZiAgF2l6xWhY
zQSgfoLF0WM7yBTYZ6JDOgJlSXFvU0y+icJqUqC8r87Ae4GuKmNW77bO78F9ccdlTDwlVog8zU34
KRS4cetp0C0wLUBBmOTOIwGvYzIbDEUMzmOJOJFiLgvIYT86TQY7CdaRZKg8RQYhojew6Zudh4G9
FKvqz0hy2FuYs8b4zgOV9/1jEwIPhA1GqNdBlY8tBQIfBwrOWWkXE0zVbukxhVMphhIB3BynY5CP
rtACplBBPHw2jIwcX54O3UbnBkiApEQGMEaFMbgOjlvXOk9RXsRkKVJ71qdfm+o2P2aVGb65hy3K
PqsRdVkaYjSEdz8rO7twJLAxtyAW5C2NFcgDldnZnDykisKy/8W2PCrhEHT93sl40MSHZoTd5CoF
ldc6lJ1UMEOs/9yPDXRzKe80dAtzfdhbF3NW5Kv+DJ6ILU2/hDv8EsqsQc3AKyoZuGWl3WM/WCIo
fmFdaeLGfQ5xs7L4eO57M54NSEhtU41BZXL9C5NfPiJYZfzRTdW5rTAiM9KOAFcarf+yIXTCuKNa
5LEyMn8cbNLE6c439m8EvAtjjiihwoUn0G5VItcUfucNGVMhzVFPD2uwhqSCYaN89yhKT1tcTR+n
FRtGl7BTfMssoMCaWOzRiA7k+Tzxe6pEcP0cadIJGIeQbSAdHlK2YkHeRQgO0BNuJ+8KhuhfSDWa
QlqB4f7GyXQjNYKkpKBLT4xjAdqe2Mv+XF98Zw1/R0QqAhe/moEaoRaGKIyFoiZkx/kTFy6EYpPK
IWc9tZbaoUw2rK0qzWIgvubbZ2OJ3ZLUUGAZQqholSxb2bBflvXAyFBB1gZr0wstQ9qmi3dpdN9M
Vwa2f3zMtFEemVP7qNBNPJk0iL+ygwpBX1wb79QjXIiT/cE0/L1nRl5Hcj6gBLj7MlRJLCAGg62U
SuGX7edIec0/dGXprUbfygL66MJPs5G2yqKPpVj5UB31JqcPemGzopoh0oBomJYu23kEFtQQS8pH
mpmvFNghhnIEZ+yzjaDJdFsi5JP2Hc2ptr1YiVQ0cw5mLXoxvEmsXCyU0Ufey0t4S4u1OqxcTIQp
kAaOPz31WQ9I12BEY/3F4JWndZoDw0vULWA1o5ezHC72AzHxfPe/p07RAdvL/XqX7Vf1cbs6pkSl
7o5PWsmgqd4OraTnbtY57U8/OovqGy/rLXc1ZGtt57z6dVDAvT7x7QXr9Xo+m21HIokHOXKLPqIt
PJR2sEDIxfv4NBdJIctZj6K3BZGONlkxq3tyodehWXVQj2WG00mbtMsLClvErtQlaTO/IdW3yU+P
2Hj1Icq9l+fbrKYrdlp/OLkFtf+o+mdIfROqT3eUZ9Tz395tkNzOzAhVbjd9diZ1Wih+Tjm74zfQ
bwFxYhxkYw+uLBddMApyGW6gMqd63Elqdsl1y2Ip6cDEZN7+Faehjti6y8b2jvj6yxmEveHur9DQ
GX/hV7Yd/5HZBeZfA+H/l3+6WsXXOD7HH0sQxbum+JWgrecT8fnf15//eeOkjf39Tg4ec/bhUOnF
LUpf/OVqKH6yGrjD1VAEIiC5ifGYzwnsHH6WuDJdEZTAbisRGXlYef9SkQTylRWwlSW9pYDDEdlL
F18Qze/ci0BMsxYu/R7xgCyS/9DpT359m583pyl7KftnwjXhQ9DuIXmkX/aY32WfpwYijzrCxW/q
qSI5XWWjPlHwKtT+gweWIfh1DbXGp+z0TyQc79iHtGUTvvLgfsasosFcpOb2xqLVteQBdYJrMS/2
GAW+uZVPLlP9Yw267r3xco4fvCmZwlLP63YoX0Td/rL7W9+7cBk6DEbgLx90TQq08lqB8M1HO0e0
G7ZZQg+ex8exSzakpxSTfpKl6rjr9hMtKXwpEnEIGSXe/1MIymE/kSKGo5x2HtoGD1+DXwwFDoyS
smwo/hT1IoPUxQXNqxoKTIhipeP2FSrDa4x7YMyruQwbYsJNJV38xs3utfvsfnB7q6XGO4hxbvgS
TF11zYIc5KNBEYg9LKr5v49dn9o9gnCBHTN2bBkYO/GS2+fTqquljRbA0APIsFPoSgPnA1ClznWV
dAFCCS3d7oye3mP7hyGyjXoxYH0g+EOF8A7YKAWIvIOtzCDeJ8yhXvRWCHYhiOPW0Fb4OD6MPI8X
xjF5MFIQdn4zl3RU9yJOLJboLXN1bRNBKY/rsBIM58V7q0/U+EmDtWE1RIg04CsoY8Q1/RbytmBK
Yv/04HRRXEhmFnxx7gmcHZkkGfIOWKuAA6lxhBJfSXwtfq/c+IRb2sZqw26JUtYgVmOWS6XCLTMQ
bbGyF8CMzL8PbG0qT27s3sV2d8A6gfH7SSDE05EJQ6qo0Ycv3fxk3BWtaaSyQNTYKVPaQyZf8p7W
3r+PTi30/L29U5Nu3dufaCuwoBA5YCIEGykan9+MnrD5dFshWu/kntzvaMee7hYCsALYxxyooDkh
d1BkXfEOintQpp09RzAGBua3BDGCZUc49A6+ux6+YexPXPQ8Za6kiw/g0hVhvB/wSXLA9ZY0hB++
aO68bfWokF8QxyIsp2ufPQZRNskPkksEeZRUV4GOpTrobRBnpCBlg3EvRHLtXe1jOvuX0dDzeuE7
So9H8KFmkBMAJbJcy+TD/YiU4/TY4zNmc3boMOL8BwRTogU6xjHlnvBh98K+U1qvhDqU0d8WqveM
sNaRtJrbTyItOsYtuJMRmwfXQIRQnY0x6h6K+xYFJ14s9LHkrnqqcKLLV7DrJWxhIw8fRGL8Dr/O
7Hq11dvsGeVGerF40oTCyOQqlAkFIuNhZmFl8Yz+PaSIf0F0YCFR+SHSswdYRnWUeXZhyZD2Nafv
UdZzH+YM0oAd/wu96nEvHfGaZDuFxxKLVxjMnqY3S0lROJ6NNCh3N9sGv2PmYRbyuoP3ZDbTPDI8
Pn7XlrA0GzPu4BbEf7mxkGOMYPNcf3kN3DuvnweArxIGgJ3vzivxqApwBH7tH/IfKTIBHQACDLrD
zmPMc3wQd+OltVlY7ey0fJh3vn4Q5xUE4j0hS8EWKRu8DaEIHigcONIi//YcdJBUpkc2zIGoxxQW
vwYpndv4TY0LCQcd7+9d5kY8XfNfSId3LKwHAOregmQncSe8bsHbLf7CCmrezuMbCVCERoc3oQDt
eDVT/jvz5oozgJo0h+zL/d3MvYhOgG1tnhxuy2KUn3uWZ3rjsy1CRvZQrcWZduNw/qWNUWgKO9R7
TN7dwklN68M5W0PzS3P7uOzxdEsrQAzOm8T/3J/iyYcnHjZ2mSt44Bwz4n15vqjR+C2d7r9Tn2Nq
BEQEa84mfhgb9sa+StBZSpWfmlhtcFmIhAX6EiQtiA+83Bb6DtjWD4MIkM2PlB/1KPEWzluDSbdv
cENOSpsptubOV+KihKXFPP1vrhb5lHlsi3+oeIm0czW4TGujKIXJj0aEm+4OvmHTWyODyEQ5yz84
Zrh2h7q7WP1N8xd/c2M9MCCmUHzo46H45s29Vn5/B6oL4ZyYolfUvYZMwU4LnUF8pvVP3npjUfp2
ZBCJ4l9EWsIVKOZqeIk83sshDdXv0R0WN8Jl4FBON+iFv6CSzxUgHsbt+LDbIKNh4l18HhYi9cdZ
LEYfa7NBhWMrO92tN0QSsfDinqkduEOZcKJFHgvKY59JdIV0bjjiW2rb1lBjJ/eyRB1rYI6wXVuZ
p653IDU75CRgSrAhfroKJbJsyPALB2zx8OhCeYP4QWRWi36NVSso18Lpg0g4W+24B+BMLG7Q3sGq
JUV+QRucTKtKNLQrF+/sZcy61xD7XuB41P7YEev3qL4HGmgLYROPpo1pwZ+6A/gipIoXhnYq/JTU
HJ1PtVW+41/FTA6af/6rAc5Ag1E9SoEXNucYeDy4sCFbe+o5wHNEdgVIGzA93ZAUC5IguSVcgB8Z
hS2BhOWMXjUg1gshBkXlHJSpQLliq2DmpMm70ZEmwsfUOVqSe57U8UY2dbfPypwTMo5BI5gbMa63
MQd2VeGZskVUyCeZMYKgQxMc3qOIrbwGgd0kJ50By45/M0Zxi1nBeIwHB5w3XEev/exk+ool4/T3
eDwT0U9300a/Wc+60ECQ7a+4X0bnndCFrlXEh7l7Zqghp4KqBmoiWhIjlsPV6kx4hPhJ6yIBAxkv
wgXRmS0701fC+MV3IrpVtvWg72TGcGVuXsg602NgCy4o36hmyx4AlczkPLlN7ns6XKyPCZMk8YTs
HTJsUCHyAujhT4ebPnrPv2/J5gqZRWDRDi/0KZPNh6Mkcw1iIyUzJy5GrFv5oWBj06PlamyG6ARZ
t4poOfEhqq9PY7QTK9bh9SiyKBFwM0Vz5vNLkHGWILhewOryNjFFMXE/OScp3a0EyPFpHA7NbsdK
QczleLWsSyTHT2+HOY5fiwVL4/R8VgF9g6JDl0F2Bm0SK2Gosz5hG7J/66vuG8tfjNJjwCaW/uoj
eQsLCZsg6FEiAu6aXknUO7PJR7ELnxatz8B9Eh2C4JSGhQhOu8NTo8klIJE8bDO7rGE3pJf1U2zB
USNRDhb/Qw3AW4g97oQ2gHHwB4GSzXoZoWNFycf2UQZMSp2NXJkInQVlJp4EECi2M2yqfTzjd4OV
YhmREcj2XbDJqNtS0BdC6Gx0WtescFx5ki86S30C9ZaA4K4rjxl82i+Khi7rFpa5fkPZEJIBifLc
DZCbLBELcVzL0O01v/15X3UnXRSvxPPVDRrGBfL52CNTdGy8en6FoIqdCGIhCk3KEuSiAZQMviTj
3Pu7tgrfHU/E3NMUON3PFvvQHz6A+/xx6RsdWuHnF/btabfjf/oTubS+UvSkfsJCjhUTbYnX8qN5
/AUtipfflVlnnL9mwaTcsQIx6YlpFMO4WTAFijkOgs4j/cjwlex+6RN2Qa0ssJAzmkS2gkUWGH3r
YlAhyl3J0Uzc2OZ1+cVU0SYivohefPIy+7bApMvGeOA/na4//1By5PtUWYeysHcgrLh7D8qINkUk
7zMGg+A+rAs6NPS05GKGpLpS+3tYgs4sG1DkeJhso3vUSOyOq43x8MnGEfQWfHt5+iK8Yi45tAcp
T5x55C9F0pc5Hwx77hIZK4WvlxH27eVg+ECsA50XtPPLXHaTMgR+H+/nPRfXK6JZbHA8YskLvZpj
/kYwlefzPYtsfB48lNFhQXPnaHwoJgJX4ObcEE75xbFCngKvzvtSG+TmvFJeAS8RcTH3g1TB3hNy
v9L+jsWTWqxCLo0Ig1J3rNXNu4cz3sxiYrSsuzfYQzKWDEI1LJyuLIbwyJG69OH44H00xvlMHYk8
DsRT5liJG6DRJ95AT/JPDksZAE5g8jOymsiJOkdf4+vh4R2hVuR1iJQqbuOSz2GdD9Lq4zWLI/ds
a/ErHItVVzY5DqzxgNvsdZ9YQIKxBoSg/THzkz1nyigzRc5HPgON8bd0IsP92Cwk67g/JSKt8MRa
G5eiP5as9JTULneMt4kZOMrsEwoxngmrIBBms1ogtnmA2hXP7OIUYpFU8KXIRvj7KjxziioLkfmK
XNF6RGLRyPrIPv8fLfJvJSjWex3jtOQU57JOOKtdcg+Nc5RNJOuSHG/27JvK5DyyUieHoueAgGGQ
/Vu1OjPO/8xuwt/qechrs9egi3SflY3YrNJxT7ovUrCJYgjvnVGP8n8PnbctLmMI/twhK8tLmt/C
1hTx6o1TmK4w3Wfev894whlhRUuMDbTbJc8w8/46Nww1o9bcue6iYZtI3JMYrDu+SGmX1+zunIz/
dbaJhyvmT7gtX+y5aK3wCgdV38uPZHbGSPuwuPU+bvEErIlOz3x+zUs9vi81ippXtuwW+YToxzGr
sJEYAUT9QeRaatmGXauckRrKgPGiKodp41Oaz03PaedSx++8gvP9oDQwjahzjKipfaZYIvKr1emv
dRiiC5zW+hTD8SULhWQd5Yoyuj4xpnsKlPBi+EV6gfDYaJniW662ByrOUFypPfeEYEw1T7Lff++L
VJnIvBEV0C3rAlzp5GOEutMIa8w326ALMzG5c7Qj8TE58NIc2dZ0t3rDnAsHDeJqE05VNdJQaAr7
NpaNVU9PSixo/n0pcoC67ktHAOqLPiUayKgY1vaOAkTAezW8eV23XOLCRAJbbPuAwoffboqirLdv
2XMDbMWIfSKmEUAO5VpfYskU99LqZNOHZfRPoHiQU6bUCJRseox1iFBeDfA8nYQ853KHh8Yroy+G
NsFEzEgKGPFPv5AyoUW1wX0TWfuX7Q7cAx0V5VZRHqboD/8ONcM7vERS/Pbe8IEu0SV6Ut140hT4
y5gy0W4/3vB730ryXvy+CA5y9jRJBhdcea+6XRO6bE4FtYogY3va/rbVzUkiGVt6NBD8rtbkgHRJ
LPpyqiT/0qdo+s2AQKWC1Q+II8xGAsxMH4gGBknUTKJEmBG1izaPSB5KRaIoUh0oL7qtAdJWJEWT
AxMJXrUQN97hZvTssh0jf/sV/Gr6C7sUZ09o48MyaiLHb3ixYPLp/PCP+FI8NgV0vhdHwff//YRM
VY4Yv6RzLG4ljlErngA/QE7B1ygl+DlVFJD0reCs//sZZZ2/o2q0HHbx5/++z+k9/d0nzRYXSUUm
lKksse+z23co0mHd01iDMW8UBI5V1jN0UZBmPnLkjC6LiWRZG9E0tlHdaxwJTOjbExB7BLGOxOqZ
t61De5uQHHrRAIvLQzFDHX0ypLhvTQxXN4cjw53sDL6eXMhfhpsSdak+ueLFbVkJm/50Ip6wYAT8
2MooCeU20ml04yIqiDl6GOoo1NxiFpkZTr1lo7vX+OIjn/2wVtmIkn5wnbxIgmfpvaFIwAJvyZU/
QKEaoFnQJfsQwK/bv+i6TLjKyaVEJXG9WTK2rhHjKYd5z88r5xzzR09X4iGTy8CdaRR2K1ujPxtf
lg96TmymtZLFfS+uVO+2btICmCAwC915sMq4rTsgg1BitwYAEzn3buP3Bwk88mNKVaA2YFchvqHB
atZex5MoeEYvjeWSd0OUUonSOlMZHy0EOYZ2+xpdUkaKa2tekgaSB8VYlolg5QLlbgMhwASdyodi
p9P/Mp7RdY2Uw4g5WPZqEZyv/mPS03YUYy9EDSk961kI3v+5DKo3S/smIirg0OC9HvW3HXZkiNXZ
kqYySwhokcbgLGa0l2xSX8gpgjB1eulMLLEoKh2P47HnpXGQkuvgpSmrrT4XqquFVAlcdGgspTDJ
0yFEf2h/7EEyLqj5wJDlxDIeM46v8/XAn0m0lbE0Ha6qVVPVx3ROihvlukWhOzNqW2xUqOhQGJjd
HbE9cnoe5S5Ous3XfzKxYn2j2U27nmba/JOU1gar9NN5i0gbgzf49QqelPOrq/PadUHZGZ9ddve7
OP2OWNa7mF/ZSQzMw4iSJdkcA/sWXnDprZ7bPmRGaq6/0pcHznVb546+OVN6GOpUxz6AEqzb2dzR
z1aht4EER2jAMvhjoxLn6mJLQWv8hwzTBmWOPaZzZTF1SZ76GADtYNRRwcE0EUJtOLsGlnE6pGRF
EJF4Dwr+/U0VDO84hjgvq4muw2bjbqeEuWLF/4X/MvS4nPHoc6XnBAgQOXCb5KjU3u8jMr++nHJN
o+cqeg5jEttvaFiZSbceNcaiwS1mZUOMpuEz5KpUWD+xPHPQ9S7Anpyoy+Jef4RwvDNQTaRRIIag
ILXS45ZJMe5OkAJqpNHXLu055gkCGkoqIwNB3bwAUx/9BqZMjw3L+YwDeiWL7vegmo4tgHpAZ3WS
hCYYOBG319KOX3atDKzW8QeYBF+Zkx9RS+VHBZkThyafVrt+YQ++6H8n1844G94kZl/kO6Nfm4BZ
mHdV8EgWZY3BAHqFSRHohBQYETYkAzqc9IBWmvN5mir5cCLU0/iRSba/9Xx+hidWC+95rDUWV3d7
szp5jMwK3tCqBItKmvU3LfelMsddqR7F+kiyYQ0xTNWdCAkKxKcOdVNi82g+X0XpxnwjKDqfvT6Z
TQNSISiJ5DQrHWnGacboqJu3NvlCooBlfWM6HxcD//H1quUFSO2KhZa2YPp9oK2nj8s8gfwDG/TX
1FLVlc+elgX18Y6CAO4zWzqqzCX6MhNXpmx3zQL68aFFE98zn8wXqK4o2reGXE2YoFVww1RyUfKk
EJZ6249GF+9DRA9SkXnpdL8U7krNqFjLXiwVTiFaDNYKG4iYFBUu7FbAHDgvn4HkjlGA5b4k4F9f
zW0Zt762dvdrnMHdBs822iL5uZGBEX3VCUdWvux6XZhGJ1YSoyZjHa9DZcE6yBNiEGB5SrYuMw4R
z2K3BhlzIo/unLsQVRcDJqiNepq+n6BlDO6Gth21wiX/ZPnmjO2oZ5VvY1E0fsm8gHQFnEKV0Cf8
UF1A1a4jAbku1Dr+Mlb2/jih09nqMoJ0o/4o4DEDdKg/6FAwPa0/l34Bx7Cdadm0qw8Z1Vm0c/lS
++67WKsZq+u/IQveKBOIBiMWfjtRAxGju0YvJPdeHDhqqfj1T+lTSZtyKZ1d2DMS7ToWij+GWxd7
pFoNLxwo/1lueVte4Gneo87i1HcLnANAiSsf9ijjcY2VCJjpd8A79NNsxmreXao879a/mW3U3z6Q
jFCbo6RPHcrpDGkEP+BlHJgw6vF7DWnkHaP7nv8IXnm534efb7hqWOLfvkkNg5fOFN7niEuWPgvZ
3NYFvl3PGERc+Fz+n5Eaoeil75VoKcziab2QdetRm0/QBLR8V6hOKSqgh0Ib/6DIe0CPMCCBccIn
CmkHJDfkqFJVr2nmu/J1/IH4scABRjwKaMcSf1eNmgCVvcJdWE0rDOI/iZHKINNCQY123SGmxQE+
4Jxg2aWGeH5k1BoQrqCJ4oyTQu6INSGqgjdTsbzBn1XBom7W8hmNM08ku0zLbmuXpI9979RtAeF9
7TxngSeZJw0Wm3WnNENuIlBQtqKYf/H7sE9HwidUNGjHWHb4j9ap2Y10MfHJ1/CXnZ3ec93K0IDy
ylVZuyuwFBVZw4L1CMuWSaGF18Pq/ychyr9wm7Pz1NcZZ/td+K8xc/0a73PrpM+3bt2Boj2ehLi1
G/U7LJt1576+VrlfdJiIOCzn8+p+H6Ivhj/xkkatsu8qXAUSvjkZ4wQcLVnqREp39dBn2ml8k8ba
c41neQAD4dpi2y7ZuPc5WQpmmFiX59V9LuBAFZNDi1V/wEnVf9Ncb90+NGs5R0nbV8ZVRlm6AlF2
n9bZTMV7dYaoPNCwY3cLmD74rvEECzKKTPmc/KeHjkVl/FKcx2kCFutOsQN9JMLPxq6orChOeUQX
r7jCaQQ6hcIAUd2AgMihTPh0pV599i5HMMn7/EDwydf8jME9Ye2oPsOBoVttb0Gv81kQhTfen46k
jXbBf7L/bxAjU3MHMXIFZCOgwx/EKBmmsD59mwX7tF6sDzNbf0V9xf0QokqtmiiKUGETSni24nYq
S8KBAgRM2PImGfVTllyHm4aYkkudOY86LSDWm5lNEHk02y8nUB+lSUZu54zQ6BzyIx5Wn4XNJ7Pq
XthjYYPIl3pW7X9qj935Y83kc7Z/lPhQPsDNwER9W6s08PsJBTDrW8COhgSg+CqT7eQuezUJX4Do
PkgHvl4JYKXb0nV2CgrKV+OOclE2n2QhzqtJn14HAMKD1poIp2WcZPBuB9ueGl+T2x89k167DFKF
zTACmNJli8auDN4rC89UFvCW10wjiYTCJDBWeXsh9KQfoOWBGydU+kSiYHpkyrZEMjACpqUEpf43
xCpKpoowxyHyMeHKOkUoEnNfG8VljzTuDu9zNNnQ8F8bePgkc/bdfEnWK+pretYhCa6j3CHMFUF1
wxrdwfHz9BFf1+/g9TPOtfHYk06BqIy1XOn1f25NDTzqagDu8fcVLI1nJ5xEDK9UR78u4BoK4KyR
rtOaISHEPVCsX58VByQnkPsD3sbvnPf3n4tOkW65zko+zWU7P1nENKyQdl++Kw1Jewh+9EQhWFiq
UCDig77uT6HGELAZ1B4i8RIt8WfS6CYW3C9S95KLWpnfr95Ady9FVMBXrrA3W0snWgs9YNmyO257
rJU7Zr5vmMgnNVIaFIDrriMvLSLOcD5oZjmHKkg1uR/gy4Ids8RZdJ6R3Tree/NjeDx645QunTce
9+1QNeaqQRrnfBmG4XId8VV0tyM+V0Y44DcRdb9xOj5Znhem4jalQR2S/5Z8BaTKCksjDHvUDW8+
8zKLMJblDLOyQWbbV5hCrMv2Y+4R3zgtOZeLD4W7li7OIiNGU1fNy6IXvyqLZyc+KOJJmNFRhprX
6IMWnZMZ6icFH1BT6K4aT5sUmiGNTikIA4WgXcZoIb4y8lnzNLg/CS29qKVI3bA/ecCEFdwrS7m7
teSpb69HpLcHa6Ciuo6s/75ouIxL1OG+OtL916LZ6qPzoV/bn4UgXPuSm9OArWgut1TcuBy/YZHc
Inyetwjq+qLjnW2xN/l4H6qTny20slB0VvOAgmJKWTDNOQ9IAha9+G/IzdiQgO+ndPdZFCn3Ux/o
i/PVrI4KbneLiuSUwNW5uQBmJON6yLHmbnWr8S5bDmg+0+IenFRXhA6LoqS60oCwecxGWEuM4xyL
V8iCAQsxDV+JF6VCUwLPcLhSpWR/idk4PDk8M6qKBYxzWA5Xd3C2gScYfbQRJbpabsZma+AzmzUe
89k5enmAwQn6G/gi6liJpak86q6aoDepvMG0z0zHNRpLw9+oCeTpgDDWhjXZ4g6mlL2CqDEHsIwx
0SRQn5KcPNIe+k/KuilFokAZmEqUD+U0mzHgU4mmOLfr4ppP3rvTXE3JIozIKUcU2VuraXX8oaUh
dPQUq8RRqUQ834aYdO+sVKh2uWTJdZdkCqPSxko1hz08v6PA89e/oQiCLD1VhN8cBo6gfHfJ1KhT
dUueVBnADqcTtKAioayyPWrTG74vozPqjO4y8FDjQbs7YQafQLs/4UbHgoQc5wl8zBWt2c4IrW+k
sRbqTuCtLLQhkv4uWpkTNutmhZzfQJ1zuDz5fc+vQ0HOV8mPn9RhNv0SDDfpj67wPzx2S5LsF6wb
mYZG1Ivo61AS6zkFImUo8d4jIdR8DOba7lrKTESes2Gwz6MKMDd09ylJGUM4IFprFaEGflSbE6wg
E2Mk0tAZV+OMlFXlWMW3zCgnTwQ5VFjCpx9hQDqeR2UfSHWHcMh8pQU93BJIc0pTzS08K6DYSUll
E/sgphU7hqNQQO48MEdfh4IcSFzuz+vqhkhIxyct8ObnaS9QSE8adgI1ufyhr24w7N6oinskiRU8
6YatWHKvRryzgPGOsCAYK6Rpht72bt+gV3wDlmSS14vOlF+pf7j9iFnAfqFc+RpyKnmcQ5I3B6DE
n5Dr4NKuQYr5S0SnBPQEKfe0KDzJ25+HnF6dWJyQIqL6E2T8L5KGczIv4RXzUOIezj73zrbM/yVP
5+lAYST7944wWPzLroJ+BZB/i/Bu5BqutubEBV7oVsdP8CVhORmkWoQ7bK1FZ+77xesDWJOqCQHk
paXwDAIl0Nyb/xjCoyeslKY1mS7Q0o3B9nOoxsgPaUJ7aqhvAZNHMBhpSd9EsF7QOQDAU1FfXYLG
ReNJmv0XWbPsQZixUGnz/ZlMJlS4hF0JQ7VIoH/cMOPBtaBweXNKQOMgsDxwAOAekGYR8wKS4hfS
kZQ41URbsoyYfxgpZ1Jtn9N7VBE3l/mn4JxUUZ4g9gp/i8xqw76EgYWQdm2UjS4RZ+zTK6KcQTju
o7Mqohe532z0QRXRslPjHhfJI+z5FIiFpFsbSTaXBdowkL9DiuV0W0kwguvW8//6ssFrJeR4rOd3
JNnTvNVnomrtGr5rG7ExcYzYNMyFwU/W7kGxJqOnQTdaUJ2oI2Ab5sbERfKHQkHx58IJKHr/dYIH
NBj4LQ8ovDm9v4L4y1nZMwqHo6tBCRdHKlqL1lys4A9xAQdkjDhXw1DQG63RHhc+D/eg3kob4xlQ
xIieZxI/XX3dXCcKZAS3+Qg9mPWLMfBHzPw7cUxqbyYkcTwb/2KOFErNdSi+EU/3gSgD2+GeciiN
YCRy1GAclyFiKI4RceLmYHLd7rANvD1XKPuEfO5Cp1esyiR0isiyowPKZxodIJtowZC2FnOzmLot
pxcl6LG6FYVoXBq4fKELL/AioORGX8EC7eSKU+LpKT53Zir+I5QnGB1p9VGFFzcQK7/M/3nUlMcX
JN8JJ50tHHrO2qcSvq3GnZkI1amnp8krBm6E16cKlI201OE7mNqRBRopvTQPvLevmOukZyPXj9Zf
uDKKucWyZ/D9VtyCqrItkcTOhtH+xqiZ+zxMwbFyviYqeeT7Syl5zS+sPnJ8OVt9qS+bPkZ0Qp4L
VPp9wgpEYvzPyvdYVS2Sy0Y8FKoHrDMk3fFQIoOiH/SPCNjZCEOnQI1OwxzmWDvUGF0IfND9nokX
3hKJ9KfJTTmy6pxmYza58EMoV1YbhV+gJ1JBzmKQaC3kKOSUd5eAUTFbMFzWI8TbPYLWznRlKADy
sHBIcgpodBl4t2lPfIWjG6Jn8zReWczg/0Etm0/lL9CszLnjxLbKzX2O37rFgZZIxC01WFX6jCy7
p3jKWdQxSdGtuJaXoKvjzxfeIM7Idompwu4u6yHEUPq5Kj33pGFsdLI1KtBEJP7CFCFMXRzSly0v
L6oTKTShqXvYKtM3RDmQ/i+We9p4ACP2QcNW5IfTyxZ9b7h5w3bEjpnOLbG7fDx4wCw6s7O7xTq+
G/e9gug02Ov7asuOSPd1mq0ssWY1/QXgFP3o67Fuey3OUZdlCLAajAm0Z+HPUBXgJ8Sof7CRAXm5
UY6zfq/k8cAWCmytrU2tIzgi3vvrnkG63qlpMXZy7ex7cQHmAPiHqLpZXQhv6Mg452mFzfMzYzle
KeiGp5hjtlTiHwg29zMvNp2jcg1gU0ByABpDyGKXPEb/PJi9ZJRhg67/czVNZciQVcA3LO45o6nG
nKL6MqlHpG+fpUh9RJ92lqHjwPZaQIIE8Xh7+PC3uvlMQZ9DIg4zdANBb3hKTuQT9MKXQHi6fQoP
X7qiSPzGyBaRJaTHMqE9TScY3DW8TY9K1ThNyRUK80Gs0/aZQeWmPFE5/5F0XkuKI0EU/SJFyCHz
igzCe/tC4FoGCQHyfP2emo2ZnW0HDTJVmTevAXEPyBf0Ml8fZ0wHbeZKKL9xAvKfi8/xeQM6UwNS
EGi+vdj/zNdy37h2kO7UoN7qzKHVwBjrwWc9MvYgM/wUxif7+h/ZCJ/0dToS9e2LIX85qKeCnSeI
iiq/NF+r0Pz4v893XcypGVmfYorj1yBcY84iSlKKQirLdPAZgx+zyWf7H+5FKwgW/OlWgsLwhltQ
UuC51jaaGMJtapDjuQJva/S9qQNCPacyUp4hRtrwINhdc6zxIZ4OxRUsaowzcD0MD09YwVzSYRlx
pRtCxUQV4wJM0xVxB/RfQ+xdKBhxuCDyHdvutI/SIp7JzilDhqOO7oijUkdHEiP2aFgm4g5+zuLZ
z28QsQc15nSkQm4MSAHd2PoKK4QveVT0XfEsXOGWlc0wbgLFUGFyxlirMdDEFmPxVTBd6rBVhDz0
XsMo83/AEHNweTyqfuOE7VlMKH9jelHNWrLhPm9pPhRRD88F3V/D7yfQIpqn/lWENGIuIgg773V2
es9fc6TU2zd0Gi5anLizTzk4F+z6yPeQwOwwflEhQm/sMe6JxIMM1K28RR2PRPPtigAyIfuhathQ
c0y1MekeX17XUttvPtN4SRGyx19iTmQRfgBTsgAwk7lqtF77Fi8OGS1GHwbTefSMcWXrjZlsYPXB
K35Ga/JLXmtApeRUu/KYWv76nqQKty5wf0PynozTKymew3hXJr7EdrjpFe6LYE8uJ9tRWV/pqGHf
4ec7RGFf7b709Kxb+kC58zWXBMqxOIYPHCJ7THBA6jYxm9YNAe0AVokH1uSat19+fA2RmZjraIPs
msZCo5VnhQOHmAFpDrny0PU0QtW2pI5FfvXzFY2y85QM0dr8IZhl9aupMcWlyjXIgscjpta2pbuR
xj1XpYkWbJnCkwJlzqqLJQi/ovQFS0am8cXNDxoMRey/WrKg3wAQ2IvVE8QIjVc0WKqg2RTAwFK8
MDS9Hs2fuTG5PT6wdz5BTcY1PRdf5BdlyDm0qRQgausfMFzlqRGq+WgkJ63kS/77ix8lvnOMWN6n
FLUyzN5kaZIaZj+KcvGLx0lN6a3Yfz1j8n7qhzFo30eLXeWLM4xF/5tN3oyxKnhkplW7loZEs8FK
Fd2PY2ZFwgiT/QuNHWUB3pjfUA6+7Hi/coRLCFtUjWpL1PbaJH/PsEwmypwWLcRFJFw9Z9+hgY/J
5DwQQlxuJzbpAtkIrK6cHJGzvfkx4S0wXMuM8bnJB4pUTsvCs0PP+BE68yMx5Q3vgyoq78fyNFcG
eRl6csP4+hEDSleGMsdN5S2Bdf8UOtssxIIC13OK7Cjh/nw0q9exx+M1t8mhSWIX912c/6ghPk9K
FAtHqrof4kHK/UQ3j89MSCg3oSQuLVahDHvfjRSvOm3zArz5nb6Re+gazJIc2p5Umir9LwbH5+UX
3gvkrmqWokcF/dNep07a670DBrTPyuyHVH6qC4iDqxR37bR9HUvzynVH+hdxBpQk1ej5HEpoxZNJ
7zy1kP4Ro/ne5FQJksoUBses77ImQroIehVHZBAjh9NpFtI1IBuGxovfMpva5ER/oeOUGdshQXN0
BvVYY3b4+D6p/m3U7AZX+QCPKsJ3oTCiKiPiJlJX8rYd6pdSXbT3b+1wfICxXkdh/hWNAQ8xcCsi
Is8Z6jP3MoYF6ibkor8BWG9muC3+Rz2EXQ7BTDh6vHJmm5iMBwgCX4qDiVEhBYW2bl4X6V80u9Sh
IIbrBwXXdvsKKh4UQeGzmIDQwd5AQ2G6aJmsZMzDIXuYqGEwRmLdF3oVAulk5lHMF4iMx1GGiHkq
LVyizvPqUQk6rr7/0Ba1KpLUqIc28GgNz/zuN8AZFgzfkw0pVdaoXrHO12E/NRmUpWfwBOHtDklz
18+P+Ext3B3Or0ndTH6/6StDMhU98/W/Lt6KEN08OV3/TF2twRsouC4IM1/RNTEnrY5EwkuUUvEY
nQvi/4hJJNEt6DsWKijuJoS/Z04+2HqaBAxbiwojaAYcws4ELiljgw/g5Z5FF290blWgt/yKaZMw
FmATFB5VFmbDL+5RYSWFuTVKHqa3AuTMYU8B4Pfjg83CylIGeg0h5RVwQiId9NGBkJI3nHXmwjw5
mVReL2dw75L/YyhjtR3xMTHzCj2E6ZmsLRVGwoOe7Mj/DJnQfGLuXZh9zfQyy/+ang6vTRoyl9C/
40TCl3zY5pMzOfKIPOthrx2cORq8GDQAqWCf9M5jicgeXBUQRhKm1w0I+NFLt1OwsPde2IiwsOMn
gk5Ud2WiLyJH+N6ilrA83PcgwSKvblm96FA6eGEf5j/sGcks/a6/8iLeAUbI6V+4AwhIRmYLKBD2
wD0ja0Dx8P5/L1d8Y9R5CIxHwNj0LHaf6cM/QxGRNK0EEMaxwMTSi3hUWm4vO4keS3TatNQIj/Hw
oXUi1dKF+uN8pom72QznGzqlGFYLCxL3JjYJdOm4fT6X6bqYkjYOaV2wkGLmN4QHR4zjf9fwJEi/
sdcGQHwe6NIMs4+jtIrQ5dLFISJn3O/m0/whSMF06nwm+vU2KKC4801qCSCLrk9jAtqOVl9btxfo
IgM8FjKoxiKxvgwe7Ri3grD/WOED1F8s9gQEDsk7699uohXW+wvucppLGwmdhuWFAL+Iv+GPIF5j
KkbLGELwES2kcTc23THdq2+6W0ZlW55GtNDy8HODU7cwV/EWra69qgNzVe5remNzxpeOCVX89jlV
j/HWnIEmhFORMi7OqehN4WoROAexYRQuRaGEEADOGPyrNSgFNoCr8BQuI4hG+EcIspbAM/gphhVz
Sqx0jl84PyjSxpQradWgarS2ow/0Z34D9O4WzSaV2OdB/cIH9BfzFkOGYoulJyF4rLl4gZaTZtfs
niuS8FYMGp5BNzMDEzwRWGaqBEMI1NNkjep/a+MBJVzsxAkD+AusiaCZk7pDLy34XNWU2uiDUXW3
w+JNBaJLd0wW9G4j51fSIQyI6iKqapia0+/8HAI8jplw5vEay27mDp/AaAMTaTMiNdKG7OCDn4Q2
DY1NhoXmxmbjYK+OlzIGkbh9YULbHGQGt1kgkWKHfIkC9xMQJJwoa7Udhpr/fkNJPkSaNbFNjNNi
NSkxrEMTT6cqxRsMSsL31ohv1e+QaJdIu7TNQ2OfPh8/W8mKp18T9amN+WctTVr9YqrYnWMh8Qo5
wsKamDpEcqzv2fnA3GygUrQ9fsvrWgqi/JFOnCI+UmFnATzgc076ZNMSN4kYCcOekmSJQj7mJarv
9xklKcrhcBYmNFAjG7aMUSEA/0hTHDL671WxkS1oQHjo2SMk3sH58PPeq2zxmmlOb/QZQuIKjyH6
Atlltew3E/svXUEPY5NGsUPNIR6UznImOYvOZQbmNlDNvoIuGi5kn/0Df62B0A917quaYHdzt1D6
ot05UKj7T+4TdU7W1LJEqAfHVujCEOjBVspcoWxja0HvkAaoKZBFYTLS/yeD4jeZI16pEAb9PCzR
VkLClARQGN2IGK9+CgN1qE+yYzlTJ4TZIoBqSDbVvDdE1Ys8VquhXSBzqq/fH470wxwmQjONRjUq
Ji4/xOB0DqN4AyWeiR35IMXAbkiqCTS9b2DJEQUWSizsiBGyCLM4kmhGCK5NJpSJj3v0l6oWf2HK
giYgm4axJrSQlvU/HpfmhDkDoyAG5DX6EWnwQQ3JkCZnR3BawtKZBKN7BH0gTa7tW4xnycqCH8Dg
puYFLACAYYGjAP66GDvhryTdiM78qvRvMMNnoXufAmzsE/cqOxtB0wTgFM5oGG4BRSP9+uJsRgf2
zy7NhtgMvcMY0+Z3pkumAZGoBx3hAvIn7OYqdPa13W+uGdQJiNvDIjAo1lvFlU8RTQlWswhzKEth
klCjSx7PQ1nbvcZcoibq/boPUgRiRJ1IESmtZcyBNIfh91udfP7KA2JoDPJN0Qg6DXr1EeO4AJpa
1A/Gu1PmlSj5C2d+Gm821om9FjSvIX3E6eF0GaFVzqp+rlDM+MXbs57TNBl3ivcOA3ZMo8Joz4tw
sX27EoB9N5B43tCBLshzoM4uATfJCuwGqAfLU/TbGLjO4cEwhTVIWav2827O6L3wDIbrkKcqRrEu
pfP7kO1e0EzgInnwlwHQQYIil94xPUaaq01szKQRFe80Ltm7lqxqe0iiQ4MbFWeLk0c/AGCJly7s
N6o5BuQOyBfnJIbDXYuSEt5og6i2B3nD6Vhdc4+vd+oU0x0bAT7CbmpTEThn/bwY2xlS1LyzOkBd
c4Y4Nn3CZc4C8+dTjNeYkqoIPmY8OS+hV/Jsg1Ab9BhbEAGmTnXuS/inv/WHHpSFJbk8lXl9HvBm
ZD/TRp/32KZ5zk4FZKbWHKrYR5IdhdHdpliqRBcDp4Z9AmEJHDhHIx3j7sYLY7L4MIQc5eedTUGC
XvC5M59z0aJ+goKs0f79t8g99+QPgcEfGvc8hulZ8D5Dz3DMwjUu2Oza3bj84dyN64HbZHtcaA5+
i5uL4hPL0T+NT3zB7B/EcAPp659QYTYMYOebNmB/Ow/f83TREbtLeNyPMQn5Ixgou8z0sYIs65H1
V7QgJCNsgJnACxs+kD8G6hTHGnfmLKun5dnB+ynVh5W+puSoyEjCW/k3SQCQpA2ZRAXjHGBNNDm1
sNHl2oxnGYgxBrKqxxFs60H73Ka+RWhlO9L0YdHDUZyaiFBSnVvoYWLmxq6IcMAefDcqlHfrkGS+
0QTUpbKEWaxD/89Rpv+q7UAFjXtBMhRPoiR+EY8iknEQzkA0gTz680L09RS0yHCmL9jWDIhs2Ps4
BgqKIKS7zgwifMbS4IPWjhFmRa9otwO9GfTet8y+YDnZq0/Fb6EHRbGB9laQntJ7XyUorhE+EelI
DQcWQCsKwjRI8oHFLdrySt6b+Enhx81delL47aNgesqozyTkmZ1DJ2yRbmovKqV11bShIsexZNFV
NEjETDvx5/TGSk10EOr4LP2V+1UTjr7apcKDh2kr1fylQktGprc+YA6Dhtek/eB5vW8V4qjmKbJH
eV2wsGZ4caIVdETngEUIKX2ah/iiwc2L0wM2cIRUnjQuBGyZC0fqY6NFD88cM8MZVncL3B2Ssa74
MFMLdCq2S/DBmaS0nFAqYd/HuPMHAYX5c8+xFOKoHOkBDbNGpcJqRKlIffbyNdmzc6+H+GbyHssL
6JsNah+IF7YrP0SXi407jneguRG8J5fmiiYoZyh0dmha4mRM4IYqkcC25BGSOqzw/CWlDaobyxYH
V2LC7+JPie1vmPs2Ujy0vsCwGGTQ17Bn5oSZBkbPeakBczFeMZAwmbMk1H0FxO7aBJN//TfjBXJj
KrJl+jl7XiKS/TqqfAydUVRV9HsuhYRFbFwpnBT5dVXknj+upZAaF8SJC+P8n8nMQEWNeO4DbeTu
G4u0L/E/s0QHDOxjJyZMckXkQjovIPSwjc1oMdn3aLemH+o4TAflQ+987KJR8rt3opwBAxP8FDHe
y0b2/rvuprYvarxsi32ueXoCu0F9o9Mg+mhb5ocPNVpKhPKwSscUbtwXtIYx3GQQlhdz3tfLD5OR
kmG5ESQggSUz1nItRgo75pgQ8CKnmf3gaemulfv04z/VTWnaRYQrT+Vg6Mo+xnQjy8dneLwM1l+u
CRVrkaOWC6pLtdQwN43djr608RmUy9PPHyWbxRi65+MaCyxBHmV0O5MgjGdF6tQWHqGuSezIM3j/
fFOb8G9yayhvGLZAxVGxHHRh1lCdIMPGGALGzVfwa2RrokvBJ/Fs4xEnNKnYuEg6RD+QoRTEA/4v
3ELtlr/2ioFtQBjP1agZyaq5Cwsfd/4KozQZispnh31zJF2eUQmhFtaQxrDl86h/tmvy5mT9KKES
jMToQayRaxHHAyvnrC1fDcagxc0CgrPLw9k8yPK899xa1aru4VDMYyWvxUs2HLO6Gnhgp/sIKJXJ
k8piqgyk8wioa9NNCXj+d5HYe5BVatJRl4KbnsjGYm4CAE3o70VDCIsQA7A4dqi6z5lXRx4HLsJn
FvgfnHcSnfIjjWyLwPVSLu0NyUUAnR08o8ipWf9B7HELGOVLLr3fpr2XzFVxzuiIZGKvVqle0Nav
KIX058jIFx919DHGIEz5D9q1+2Q+DUse92qmw9xiEfbdbtW4wG1idEUP+2OIR+p1vIrAY85fX1xj
X8oPN5PJUTVF+UBlZC3rwovUXV4bZKKOMo1hkpRNY+09aktJBGn82vWnO+VoJaBvaBLxMDlSdyN4
m0MLUoVxPdc//LiXlgQg6J/zcWccUjRcbFyotCj6XVBAM3R7QJfI+DidVHfWgDLm2/mgkcUzwD+o
WPUCaSbPv51wi4JQXV+TW/EcSXmG8felArl8A+9+fRl0U6Mo6aAhtz55XKG8ta0/wWGCrPp0Gw2f
OeP6GbfxGKdr5wWqvEQjzZR5HSLSjAb0igzycU1rmV8cOzSYm2Lcu1vOAdactIFBOmj2sKLH+rIk
jJEOwrc8qX8n0WIlfJ54bbdq1PqwW07yqVuFu2z3/GsBkChAQeYPGcCsS1ilDrfTBKgchrgToCXB
yO8ZwJDoXvdIc8LLM3age0LN4A7FqDjmXkTww51Nxl426Cnuh6v0GWjf4c+CtjnRzGGvHHA0vyDG
zfhrzy1rZvTG4LkgkjIWhbCbyIRDwW4iGfB7b54TwvBAhz1PKBfW6oVPeU6KiIhDJF3u53/kgMID
B0SC4jFrtvMAI3bcWBLgX7h87H/VVIKv3kL1tfLtK54bFeOMDYG2xaMef76nL7iI/lqZLOU5ydPw
ymofnzczJUiS9ryCK984CCbUiisZEUwA9AMg1SwMLBMLBB1sxcMCD7rcb6TAqMkaZJWZkO0BWoXc
Iu1NZfRs5D6KBEUrWfQUD2Pcc0yYi3AL1WgKKXYu+h2ktGCHZmSMWJbNnFFbOS9ML9oD12lEez7E
7sAu9p2UBFCh3MRr5+uTtXQGhgcjJ9UQBk5N8Bd/vU/hqTD2gYx4+rb/gouZ9pMxC459sTD9qIgU
cELGrBqzTLfkdsJ7iUbj8qlFyHKN1pKZBQaYFOxs0vj3M4SrxxQbOONTEkgatQH6i4Ttux6epQEY
nS4NP2ySnatWwdP0+MGI8uq3+tg7CbOuctbWRJh4H8WLmBd37hNPeWbmH7dIXRt2BDO6lwurVmGu
RJR3zz/IuqDlqi3RrURUEv/q/54MqjElwyv7ztqSMr/RLxnS4/PuUx1VigzQdTxHKVGoPClr0AsV
5Do5MfLAh94TXhAyJVyFzVpQFmMmsCVEWIYOhFdj3wxE3g5ilvyCHopkYWNhAVVVbKIywqW03n1r
y1H31TV5xGsyg672EV4u5iU0O3hxEJ0I0xTLmHX5kK+oHPimqfXPshNiZ0oHbTI+ABbp/9AcYOxB
WQfv9vA+pDwda0Ah0k9Z1wSfjmJbxhjM6REfR+Q4iRgaY96gOTusQSXv232j+YHezu0Oc4yThzKb
NYOFPiIgFK0DJTA9ogefuekJFjUcIaNzdKYWBo2ix9g6JKEDfdqPQDKvw78X03qwE1QfFikbON6N
oV+/iWkiL0D1Xp8RofExjHbaNurHzsVCt4ax9sHemXh0AN/4YV+iVXNkq7+dt5+/eDw3cWwFc8of
r3l2UoUFa0uqNeOwBrsfkWZCZaSLk4MzB3GLBFETRM9dR/4moKwy65dXZm7gixWDREYMGo9mVv8U
AasN9yf0ZD6mvHnSEnm4ddU/l09VtCXw5yFiEFyxPEfDLywBBmcYFTJABr4BlQTMRwt1dvHDBj4s
lthF7u3V6wowjpU+0gBQPF7dZ5uu2edkGEIPbKd5fl4qTQXrh4rHkRacQYtZckBRIe1z8nFCE16C
5gx5cui0V5SRDEH2FpT2rTb+Xr/78GQcQ15hjvcBoxeGo/TOsGGedCqiin5TjghSU4JOkxoQ5j8k
x3G2xKRxjNCV1aFkFbmXY+puUVZXvgaRb5Psu3uzSL99FhHGGk9our8p0zLaSk9NnY/i9rBlZWyI
Qj51IizzeBth8tda9Js3+fKTtil+wBgb4HSEvyf7LSWV2A9FiQbEwc4uIVdB20MDyiUMIsgolAke
4Tz/4ntZMWWDmYEjP2xeJCeEhYyj2IlRD73k999citQG7CKYFWiQZEEJ/DNBkTXaLK0MGPty9sPc
4WIoEWNwVN9ulq+ISOM4sZJj1EtdLsQ8eJgLOduQpZuZB6cmfFBHyWxbudO1jhmEdC2SAxf7TGAO
E15sWm3SUfq0z7YtwoBoty2aDizRKOpB2P6UWuQGZafmIcpDyc0Ao5hvHDECXX8X9QYnf/XZ19HC
4SfK9PMIhJCwWhARiocbA0/6HvEmTQQ0gk4CWRb0gLtf+IMVOC/c9U0YA6z24zPxcv3mgFfYXr5j
EvKDDao4NrcA9MzBEIdR4C1gclTMuPtuzmSJEUtFedQPt5UITkfU0uIXeuB8n+l26AxabKuZmnNa
vnAbmnGG91V0M3SZu8MMDPZms0KJ8TYCtaaVGcXI+fQc2pe9+uAUyTilnhrlPAbcerCfFeHI1IXg
jq0HZx2U7Q0dWwIb9jWWWraB0UvxaIhtrj0snZ/jotsk4UmmoxRTds3/9HDhxXJn9m0n7Au9lgSu
vSws/elUbXuE9zdkGqRHELQh4GC0lbMnQDRTPJ0xUeMYigdxhR3jp/gWhpnQjiGs1X4tBXCq03AE
8kfaJsPtN2YwAFs5Qhi3s13GwTzDBxcWLbAV8MURy2j2GUgTWRuapZu0A54Szk6DiDX2of6oCrwv
z8JqlZkkezY7CL6znH7ydE42cGJIu4qGh1Ar7i3qLIomg8iOjqAdT8NPllhKGfa+W8PbtAdKiDWA
F2Mpwxps+CpSWMhb2LibTu9KmDGTSozsTMLRqGlqASOhI9egzvTcD5DWmzyQfyiXRc0JnZvQRSwT
8CRqBoRwgD5Bt31j7ATqKRPaS2w2MlNx0SP57nBM/LkoLH8mnarHLCti1pE7pSJ8XE22X26cxOEs
sS8y//vNhEMCJYJJLNcIj1Nbdt50XEhYUXRx9iOffRH/PJaiM5IQyqxcjOVedP+K5dugI86nGTLS
wGJJDwNR7IDcbPMHq3EnsBlaP51rkw2SsSAxmpIjtoHGR1yVkVFHkygFKQZ03C4o7SUizURSEJ3j
G4IQV0rRlzmr1F2Wx3cxIUXUCj5D8VYYaIFQnwywpBGSVBjMfEpuLH5P+LTlI9ZJ4A5W1RgVlyjI
YGBVkJ1BIUuHw8epKN8IBmCRgFABuDnQecrI60ja/IcDdZYLcNblA7y5+ddHBmKANHi65CmqK/61
BxJWXEyAI7Klg4JcUCY15BbToIiSwXmCaPY8miE6LRosBv51MawBEFvXwMHOEKjj1KwG/FbRT9Lq
pIRXD02Jq2YAxa2HzVdLJLab1GA0QQVR/uE4xDObj96bUFXUkU47jzHMqZAMesoN+IhBRrM/szbT
0uO893NScNbaqYmwJAQKWQfo87lPKLenUVnTter0hB7Z5nkawIp4zkzaLdGtu7ntFLg2scczhIOB
A61KlOgp5jA5SdTjH7ssg40j7B8DRiTusKD7jWNySzLiBgSi6qH97BFKhOeko+MbjMi4g6ztIxIC
3JYQboFMwn4l8pMZB5OSlWahpPGKVT3kKxpxGfz6KVwKgbpc1SOOQ9QEGqhSyPxeeA8ROsTqx75c
Qfot2RTXjNSUBdKNap/B9AHAQMiBXJB9h0+vSgOfB0440PyLEPkjQS+AvNx22QoGk8jiIOIGPDZk
Kfu45bo6AX1Ylyf6BS4eDirbPHej4oTbHmvoP7xMBZii5qV3AfqhLvt4LXMaWiv0JDA//n1whlcN
7Gj1yaOTiVFEac27QyOMcUVGKgeqfDeCE4RHUOZOyxQygUvqeok9LAR6qJUg3qhXqPe4k+AF0k9i
0sHOF7OfY7mfqbjqVBHkB6ZfiD4273t0i26QqNA/gXdhtY6jgsaii41giCSaXrJ8OtUWfaJIgOLv
24WuoFJ/9NTbyx7xcjumWfjVcLGlzx38QkxdXvR+SIX4gAwSDL++XGqX+qRss5uCUgGDO5oOUnbZ
pVEEIGbBaqUJ+FSmJahYfvsWCjBsmykb2a3wlODEoQ1jS2OcoMCKcVpKANafof3Q+GlkmED6i2Le
cFklqhyUJ0zLci5m1lJkxQT7scL8mwApTJ9+8BtfKeU+KRYv7jo6+EGcBiA/FSK/Pk07Ix+u8RrX
Jg4szl1ndv8e4JRBiA9JAIMYCQbEvsil02VJMFNfxEJin266Fi0AtDtKhZDGHsR9CCDFV6LCVSqh
DiEwRMWqHqSj54OEcO9RPvFFWewFbEPOk40gc6nWuQRzZcTL0krnh/EtFwamKUCBEFPPzo+riHsa
Z/kOyoNYTqjKEl4eD8T13kq4ArA1vWUJIppxgj7WdCHfGrBt9DsEg0QnqC1DytPBtsryP33UNbhe
MgT5adlAembblzJTWtZ07n1EfPQBWNNg6QGZG3LuH0cHyjASDpAd7lHWO4hH3KkQr/h+c4FEwRHh
m8bfDxtwAQMI/J5/SaURfwvx9tn10Hdwe6W3cvE8M2KtCj9jObGUYSptLKhwU0Uix828vmAYaldb
IZzmNc+X1TSdv5mYcvejTjBpGjCDWKK631LTFcuOahpB7uekUZ1jh3Fo1+q2WlLUkZqybk7tWtlg
0X+sF4JtBbUK+RsuB6tyoWyIszVYL5kNgaB1LxSRsxxwZIGy77yr8TtQJu1QhJiScrmo5/CCF79N
RPsMAYzS7w4yWG4+hBe9yb/qxiYGXeQNKaEvUcUw4GrtKSqQYqws0JGwJOFSh+M9hu0YVPEXWJ9N
Dc4MIMKRBaokuB3M/OsDpKQbxnzsNu+F+CVl0KIkhwdluUmx5NfL4GOGOCn8VMUoAqwMXz5gzthh
7gQcAzvxk3FNDfhhJvkgT9YfCsw/TiWwJ1U88x9pzkwR4uRn+SaFq7vUG64QHAU4zLZ3vhcH7v2Z
NT8H0q5dKZhDMXX0tbmcur3b88JYk00C6Q3XWGWJjpIXlerUSIPXQt4alw8YFUAC4oZf/8T8TlC5
eFVgnX8cYFy9N8CP7wU3j2yI7L72jtP4IMfBdt6u7X31SG90lZbel64IQKl+cGysVvKF2Fkc8MuN
PDX37EqcdOoLlmP2b5OO9Fos319Pm5R3yxBQZJxDV0AfGY9pAKib4lFIZC5322tN/Cl0WYh2TA9Z
VDlmwEpiqHss99rV9Jk0WtEUM8f09invPzjl5evE3cIx5W+dAXS53BK8RVArqgBxtcsBC4gNpv/3
XWQEDcEyIHw+KkbCYE0/FX/PXfHHpid/MaPs92714etun/0xms7+lN6mj0ryPh5TurgH1EXj3Q5L
qJ4DVhDvYWmaG2a05lFHHnvVhh9AiHj9SwYlFgq62y6MFahB3k3Cd5AuM9BwkL/S15dNYOzP198U
p5f3AwsVxI6PCPOPh8bqAjMm6qeHeCfURSImG2pYP/uruj6QOtxykALqGN1y2CVV3BVw7NxxHX0A
KaAyvzyT89YJvcAUm6jQldbnAUkpDBdLvOOA+ZgjIs0hHhdC6iTykNnlsscwoEV08ELkwFEMVy1r
TY9aZG7fumjKEsMBYpG2try8HnynxtXuKoAxkgdS0TSRBWdhecjo5g8L92N+NRf2EaFhQbdEfvTj
t+Z9FDjXcJx5NwzSUsfYZvvnNcRoZHWHY3++/EgKsrFDgCTSV/+yC0F7s2gDY3dYsXh8N9Wsniv7
bAtnD6v/vbK39/FY3clwk/OptIL3eRLSKcaHtDQPalvt2l7Zkj8UxTSTAbARTX215R/+9tAeTNld
UclHt+ok7VmbsGEniwPLpxUm+lAkIaHTWl7qRXqref1Mhm/6tlmVd7F4s98yCiEOdBePzTGQB9Q2
kTpPRQQJheIZWgwkoN7st1KWCb5F0TUVQIYFmLA3Z6+9QV7UHVGhvPjNfrN2JQ+TvXHX7xJLCN2k
hw2SGCE9fvvEGCRrnjTDr9uTWZWbLUzxOeWXuadVlq7lwkDSnRyT++uYHMk+9OnVmSRi3MHDOAC8
YXp12ngBoAg4APHJgLSVGDNTtnrYIPtoDug95gaGaNhGYATAjuID/fGWXZMRVbFksedrxoPyZQUH
6aZui+XnxBCMo0xLzO/JlhgPoCbXn66q+WHrxekgtr0QS3JxeCGec51TD5G3R8f+7+lsZIG0TswL
gY2xO5CdpOlDGKqJRjSpDX1lA31JwviBjLmMJdJngbAevBZR/EIrKqbc82XsftApkphpn1FFvxuc
MzzZZqjlnPE2wtiIUhM3NsgkN5YenrkDvQWEC6yHweJGgreFiIKYr0dIQ2iJuf95V83AIPQHB3gd
3eQtWAMHBw4SxLC3ykgUilIfAAv2K6/MerDucXzInlvx1nhHuo3NNUChqC213vAzAq6gazcgb/i/
jbTnTYktjsNM0BrjyBXrKwsnFSpUL15DvQ4T55eSKu920TAfGRdxPrY8p69uzYBDSL+ULvITKAcB
aL0rFRBvAXkr6R2b75EXz0uWp1c+ZUO+gNNOQUrCL69RvkhXnqAdGpdrM0tvdCxRvzl9RhFELUjd
fQOgUVTYxJWo2++bvcOhU2kJmRJgJLyG9EbLC++KrreiBHjfk4N+0bc6yRXHYin27HqRHLmPokN0
oF/gEHGWqpVxgRyi7tr7eZccPqPPiBT7I5CNbo058+3Q2lm717FZcYaVDa+PT5XJbwNXhGV/Y+3o
aL4LDnC9IPtk813476N1EeWANmEPqVbVql3TuvPyNty+0U08NWe93nDeuZLe9/YO6wJy04NLhWMp
uBN31eNhw3ZNTcLJsnbsQyTRDdPbc6xvK275clEvuin5cvPvojf53hveR3Qr7+2aoG/rYvFeopt4
wP9H4Y0pEvcF/TtBkSLPJDlwJF5Hffu+f4+cLH6Adxt2GKRwgNiDFZIxaVzgJ+F9S2O+SW48gqVo
0qz4gP2Q0udCsMxKnn6P76N+oftQd83JupSLYvU+mnQbM/HGGWexVIqXzJHZ8aQJTem6vPMRC1fJ
S7d23zVOyUsqsbl6yYv+dy1f2okywQLo3szy1YfwSQ7fxbp0j9eGIwjIyCE/73hH3UybwC7nqF7+
naTe2LjI3EIZo5IdtcCiXuu7+q5elAmFxPkH/NFXL8auWGLP8F4wHaTDuZuo4sSn37u848e+ZHA1
A/nCkdJ3DXXA4jukqDJvFKqvjfynz16I6prdb8NkM90wfeqmSJV3NJXmnKqYYrZYpnPMt7bJH0gr
E74eWCOmSDAFT8rsOVWYB1bHdNwcaVjvzVHGMltfW7g/akt9DQT4+iuv5402IxmO94bo+z2uGmyf
1UUWXc2YrIm+7r/HHa7EQG2eiht4gyExTjp+5+Jf68KJ4TuM/ofhooPSfeFc9oGRPeFRJ1z/K6y8
hWuuYNSKzypfaMiT3ceNdszShJe3A0RMMKWzF666pYfUZkBkHipYeuS+kK7CisBuW6DPHoraf5/e
UPW45ag4IjD18ObmP+Pfn54IhcCyDCCSx4uvkbpArAEtK3+g7E4tLIDLQDjzqQsyJcge6s0Yh9nO
d68v9CMfIkyHUDVjy2UmI/AlRiWgTptyX44x69ue4fhijOjBiXcZ4cNbxvuKjKv4Ue55RLgEbOXB
gD2AzezD+GqPIT778wTFUeoKm57UF1pkYVH8gxWBg5krgoj+/3wo+NSCTa0wKQV88eur4P4JG3CL
vCLBehZfQRCLOeR5CJvfJSuY5RD4gQJuJLEZ/NAJXTcbaM2Lti8eHXrC6pHj2V9Q3HMMH4sZZQDe
sEg/Nun+TcAPJnRULqxHIAqoaOEovPoCAP/nYQR03jJnWzZbFm8qCJZreDwVnpHFg2MEFPz+9xPs
0L/rE3Y1gove7L2nBOH5zJ8LWIBIga4fBhAFAVAelcFZ64cP6dfnhwU2hmqNSs1kdOBZBL4MsYwO
It436UJoN7C/pKAt4IaDzkI6jpdCz6sEnykmCtdimi3FURKHlRizsSbqhPc8H3XbZ0uwc2/MK6Ch
oarZFg8Fvbk4J9BwyCiLMauGsyDODWcBuSTh0Zyb5+jFxyaMFaj1y3ItrNKrLeCQuecgfPguD/U2
wH9w3kMWdZviv34BE+GuCZGeiHCH44TYnH7kI9oE/QHcGN3a9VcApfC1cKKBPAbFDqhf1UVyk/6Y
s8XygWb1rxmW7agEmRUv1W1zalbSvp5XJ+PCbjZVHyBibBn8297B2/+vVjbdozeR9kiJ2UygfrPD
sXNFh+RABbEyHsnN4P+sbN0sOfCddmNd2js7APsFa/AdixyZLf7CCkXVgZKnYcaCOwZyhQ3zA+XE
/BYBBydcT/oGhJxNmj8nDSRC2qj0CMckOuaz4kIYKMzxP6p1+0Z527LacFfdUAnah/zSO9g3sKLm
T2TqSf/RdGbbqSpBGH4i13IEvJVJEBFxzo1LY6IICqIyPf35ypy9suM2Ct1NjzX89dcW1Q1NUuQT
jGVfJfjv16JkY77ms0G+S+vCbbocNdkLo2/uv4bfTwjGqmx76ZwuA8FRJs0EYUktiJo6vjhCcSTe
IKsj5neos9mng7kKbgXVN/7B5op/p90fOcbTZniaPmy/DlRZ/Sw8m+p+OcQQP4BISUeGuyVmc/Za
DxfJ60bStcROYT67T9OHxzJFJimH3qs1hyon7U86ZTAkCVcJiHjSebjNeY14BOYzjbgRNjqjS2xh
tMhRCLrk3nn+YIjPkREQl4CuAxvMB1gDM7IdjM+qhRrHzCCMFVsQ4mIHTo/+a/2+G/Vr3X2d2h3o
L+rb+K7g5bY4PhGDGkLtnkYZvsF1ahh+BJyKnb61J3wG5JSKBtlTZ1rna5+iXVSnskOuarv7snqC
zMQktXcSUK/EAi7TzOYc62GrRYDpjIcx3nr1NKgCRogLbj0bgRILbg+rCMInYdPL62s6uFn35xRp
JTLuADnDasnBlj+n+d7pKXBVqFZBWp+bBaoV6GreLLTOGOOB2JIUnDosY9SJwYbdQ+yBpEWWSIb6
B/CgkLcTQVVNLsfsCCwOItquRHB8AxU6VhOWFb2IbX4PUYPmvY5PmIn3RkeZkuWYngGzVifB/exh
H5qep9GPEJ2VPAl7J+YyVhvOVjgICBf+IrnkpWUTPobZfjrwem+bAXsfGqfaG+rFIsdjezfQrAYZ
44nd6Ad3GUhZjHjirs3fEwgvcUEiZhGeRNXxUILGLsQx8odyQDxHCEP64XYtRz652IgxHUXkr1a+
U88A0khFDzQB8EzP7kUmfUFT4KgiXbHYnOGYmAKww0Gsuuw7o2QBerlWRzmaFunuwKGEpJNhP5kn
2wQqGHzqN8LriXiweb1c2gBtIBMb1atzjQ9z0+5On313X4bN09buoDWw7zxPUWbXnKE370m8D6J+
AYbTIlhSJeAafwxpCJqJOjCZcgAgFDj8r6Cw7sHTxyuJiR/9AxEO8zIbAj5PtEYsJzwxpM3wiSkm
X2LJGrBJQI6JOIrLPxI5EH4r7Dy4pbDVcD0y41ubICJi1QCtR0P4hAsUTExD4ipMUmt0ImKokK8Q
DtGm6N+oJpwK19mIyYw/AA4ccEmFTfsBdouzFBADcmcEHaPIq4j3mN6Zr5SCRCfCM7kUmL7NiMDH
PTZa6FKht3hZb/wQYbLjfhCINIHFSF3sNaxdRO09qjRM2Rhyn4aIpkQAk/6NjJqKmd0teoEtiQdV
E+9mUu+TpuEHxtuH9IKld1kKoMV+kTL+bpC7TsHaRkA16iB6CARXwJpRsTmZSeOKlQibGuJifup+
ngNXAbfgFRd0OdVwCzMHaZ/cERjFiMe4gyDFp23iTMGPx9JFSzzi/EHnr/Y22wRdiWuaTpdW1cbl
G20vBaurEoAsHAj98Oz3f0s5Ge6nh/86yfygt1XrDMybAQbjSPzIEHVbLLAoGfQDg4JXhnJlR8Zz
QaItZsEP/cz4sHHzFDjDZRTJsgorxmdELqgi2LEhTml4bIONiCmC5W6GSU3cRy89xGvc8ZIloJZw
+P0+cEdrS738z7/r7jPZaNYjZ/LrQPmv5KL8jASiuKgyjOmQmNlIt1iHON3ooRQAPzMA5QGpBHc1
t3YFc8+j0ZF45RlxoJ73J/u4XMmspLNp+v3TRER9NGimNmFT4KkvdhYgikFDdF/eT+0DdlGsFSV7
LLnVRHh/LWW6+2TJPmFZYWBqomx9SpF1g0eDyBfOzi7NFrMhGuwjxPrP7ITGqPT3v12ze4iAKshi
yU4fPRtTLM+BQkQpaDdLqQjK3UC1rjsmHJMe02xyeoQMMvt4f82sAZKClZePdvWnF3E/hCwzWQVY
ZDFFOhgiIXg+5SfmEmtQ5vSJIWGBZieKvJ/up+tOFJodWvWO7mdw85MMA4PyaY48AizyaHn7Ecv/
MYTCk9zLowf5zymRx2f10Z1cQZNfS+ZK6fMkKM+srAynJ9FXgN2M5MSs4Q5qYyadmxEjQe/DEYee
uH5g57X24C7N/S9NtN/r9/rlnVoGAerOwGlZUCN5CUQOklIhsdfEeuCrw/T5W44mJ8l6MDBaS4z4
THd2RkCOQ6uvfw05bITqBcnSwuv37I9O2PLItLDXJ4/R7IllTsTRoc+WXMHncuxZRBYd73TqNagP
5HSA00Jx8UjzdTxWrdLW1sih8SpePeG1w3yhs/lwRj+R9mNMOn0XsicHpgi4UvXODNYWaJXIoQAY
6+qp5JrAAUp2CXJG67SZ/Bpv6FgQLyQ7MToDdPFYwlBBgE1Ux8whAYMBYhqJD9M70Xg4AayXoZGM
gfOSkiB3JST/CncFdNxkrnozhUHHEcx5Y2rcyFg2mtV6TkA+6orsBtAQoF1xUOkzlKARu5L+08Mn
6+0OD2MlFNERMUMcU13JcE7Mcj5GUbU427VTx+dYJ1PpYJxO4ZEkYdJjjnQOx+spG5NuZ3oYmmg2
olPBBwQeBsqf86rhLuEM6ug78ueFCANkKZoR5TKeQcvjvmYxqVrfX/XqvmscNm4cL3hPSr/0iVe0
gMDOUaMD4vnR+J9hvlPWD7fjYTnxUagPWdBfFcsGgsWK7LKIoXKOdddZQP5PTC7X3R1vDV6FdeW1
p8q6uya4F5O+rCQCcvDFKL8cmq9tbbdO2MR1ZU5c0ZDfrosjbn3V07Hy9di0hLMOzyqvxCA7tZ7O
rwt0EfSU4ElaObi/ltiXwN+MgMuRehW/ni+zAUCZV3iXAL3rscJ+9AMW3NfOYMyN84p14AKbweqZ
b9T6O5lc9NfkShpmQJJkLubb5+rs9oP8+CZcimRF2GdJ9d41QH/oPartuR1iTsbRDixmU5lpOUp+
le/XdAi/xSjynuTBeh0eS0LxqgOIIdJY9vADejVRfyW7hTXwB265zUxMBgAYJ4BxUBxBZuKmT6e4
pRHJOLWAUYBGYtQ5UfyEtDuDEEpaui1ZtKDaus7aC6nOJLzCSPzCHZB1Mp3Vxs0rx3dYtu7jVdcb
kAv9iWXgq0uUGrLPLjmoNbs48ShgRYkL8UCd9RcvXNf4KnDU4Zc4ApyMfnpfOf6EQwFHxLiZtxcg
T5iXGeCITS+8ws/htWzV3X8PfuutirOTvKFdgm3wkX2/cHbhPQWICpibRDBsWGxjgMtxN7K0lnRC
GpDJJ1nHJyDK7HIEUI2adbTr4odwE5+7O7+q3d32wUnAUNhB8TMUrzXND51Dc8g4+9fFOnqR0xr3
mdu66G3UNqy+EiEC1aMR2TCfQmGXuiWjDA6U1yNcenQuOC8Udy0ABlBpFvgzvP7dStJUepw4jffw
iYpmfWq70pIgUO506bz2gq4BTwUMh8iZ18DugG8iroBc0pBYgGD5qPQDwEgDXGuYaPT9jpcKHh3A
gYRjUw3RKERDQdaeWLBsE7uZHQqoCTMiLWDwBseCrfWp4+3HAs+meQdxM2s2oNzeqd47psDRsJ5/
gaCDTzVZlIo+OGI56dcumywS/ntV5Tah4pdRtsDO3tuUP+ht7Js2xAYr/LN4254rMDr4PdDwgV1M
e8djQUKzwYSaBQ8K4BGDAeI4mKT546e3ocbHz5l5ARyO/OUJNgTwYRgGrqX1/AGbgDOVsCBFWJjx
AeQZmZSII7bKgaEWFixlH/gQhoW6Pyp/gBgCBcJ2XWISwNrEHtoWEHgFfAFIESsXp9BRzCTEtHYF
4gfQ7942hhvlbVCU3BmDlNaHx8Hx+okNU4+3Obd8qcchSQ7geRE/BY6bjzm1CNBS9vgymiWq+u2r
LSYBEsITEANgG8igi1ni/SUWiK/HXAwHmBNQm1A7IIYTXwTm28Wfs6PEkUETsDncZ/0BS36ZO6X5
9PPgPMlm0EhjR2a2YiaIR8fhBlX0/ZXPKC1S9f4PNtQf+cHGLX6C7uq1KBbZbBlPyq/6B0v9Bv19
dftqcF4RomgXHkytNoGEXg9XL7bsKQmqwaEUSB+MFazs/AN9gJNqoDpYJbBCADC5nj+gMgCubyY1
7UcAfn+xC9IzhOHtigmOwdb3EI5cbY0hoA8OYzGESxulH2cW/PffysWJsVWyrRXGEEkA/wPZNplH
ZDCn7xEfzga6N9xwQFrYE77QifpDEcwRVDLCUuEyh5qn7SKH5hf/Bfbt4iBVRg8Ry5Hp8bjEKkwN
YkRH7MLZgNlkj3VsKEL7IxxYbcwaYOeQUe5gzDH6G0MgN5z4uOZyXcMtgCiVn5QDZ7c8OnZHDh4U
oVfPEHEQPRvqUZFSbaqs9nK+IVNXHy1SjNLoL6Q4OOGIKU7IqCggFsI3QhRSFWIf7Uei5YkQKVGd
EO64vHtAxoSoBmfMqYPZG5ZitkZMa1t6gavuEeIlEhdaFjejH1F7g+8p2VED94uPApmzbSJ9oish
t6Mc9Q8EfBani0iDyKJ94rKBdIlal+3Eg4CD5Rn2vGiCFCRKHSW/cTxecGH0D11mXxbQTJos9vmA
7tDWOIBOtX/ZIj8OXmN0YpElfx4uxcdjZHIE0POEhHMoZwoBmqKVcSQDhxE1LOgfUHDQbxk8RG8m
FR4KbCLPno2yRK8CGQM0RMzR86O6pCZyP0odQifYh9tHuwSo1mosXOtFz0CHukriDIdnpYPEVQVT
/stED+YydCFUGd6IngBYooHQnseAyqd5jVFVGVFQ7rQxexoUQH9jJuGSPZHvdKhI5gMsL+grtJ1v
gV2mId1LU7uV8SBZEeonKbjQA0nGyRx4WCgoxKYQmorqg1yOAgVKi4e9XCYRORtA1qOML6FrQJUc
eLVPVDEB407l9c03TLAa+U9MWqOsozNU0Ox+89tjUprFaUj0LIpvX2+vk8vHhGChdmxthaAo9BOU
7IIQqjGKQTxJHjjyEN5PBNBj4kQw4ptbiCZUJMAg/mCLLC8WG5nd6Ve/Zh9rSBQMKPEUhQVaCnMn
tTF6dEmz+NszMCkwg1k4aQsVgUVHpmiib7Wnxehc45Bp1jtPaBHhtr3nnAdlEdSgGIvRoJ50CrJo
L7p3synsG8RefXJeuFg2Gqe1Re3Zw5TJrC5le6EDFRc7VH72QQJphClDzQsVIl6ch96GlL7L2sX7
1WOQKZu8q0s0+NRnlNs4WW/uw1fWJbrN2zwXHgo4u26djJsbgaQmuMsocZhe7WSMXGpggryNL4V7
C4cwUjBXWyaPyMBDiH2esBdcmYYgq6C/hKZI6B+ZHWwHAzBPp/xldlfpl7JGjcXcsneZJ69k9dQm
t+6UVaA9Ag148DIfOozo8Gyz9Xg8IWqWRs7Etpn6qM4vULtwa7YFzQPGnj7E2tosVaRBUhd9cFbt
NXMO/j89IWk5QbcmTS9sFgsDwGPTRkWxNCLUnzBZmnTT0GIsMmyLqLao88mSrU4DXAKRPuCsd6Oz
TNkQ6L/ykOMv6M8r5i97bNcAucVNzG4aEtKNg4vJzViD0VNljBvr/gA2J8+KrQO7WdUAbmKJmqp1
XwKXZQPOXmNW3sBT8IJ8tsQCTR0AExajd0gotdgkutNs2TMwFhBdHLK/MDeZfIJpAPCPeOQzLSi6
u67X1BnjQLEuuvzmApszbqTkGNN+xRUjDrMCERAaIzYmHn/gMfIZGC0sNjpD/hRIWjyBmptBoqgO
YiKxoBgzAFPjtl+2G5MdkT6QufjLywu1jGUxZrH2fzuf+ukv8HwxsUh3YkuBDToA6zhdTIb+Ips8
WMHysu23Z8XZZ+XuCd8+EUaDxau15R72g55H5fidef6M0EtX7C0pNtnXkoKa1uyCVQo05dnHlNFu
+WduChmSDBMfYivmkYs58KRZnW3q03GE/RUc5A2cyVSUg98Ne7LvvJbsAmzH3QPF0+nMNHbHE3Tv
AGkjvVgyrXicwumiZ5HjjcO6gcNeszWYS3Onu+aENDFmmIXzcurDeYxSMxZcGZU4tXmGP/XOxjiw
InhSkx0eWvrGhQjVg93UjMY5RNAPP2IFPfzKq/j05ezdwknhf+ZTZI4KSmyRPfYuPbx3iVOVjpdv
pYxoLD/MAvmGODKK5orxy5E93yEZxN830XjvNp58z+EktWMBc6SUh88HPHfu/NUF7SvznZKe0mt7
l68qMlbImSYlVx6NGFgvRx634AmEePPveTSiNakSaBq/2EIKTC9dnlBa+tckaaLKvVK8RlEATsYK
/0tZA97TRYfzZG+36TahxJa+kALl3V8J2FekJ7PTy+HB+EuK/Dyr4l5OUoIK3bX0mwxJD2dCY8Au
Kz+Zc2Hb93IyIMgtUu6QK1WGRoasqzOofK65GsOq8O5OJfJ325THpq4XXUQnsQgcOkQuZhr9tUye
8K+D5Z7z53mhMpdL4fmmgsYAtAVvLdkPzL/fv08YKSaAPLzMI3lNqBb+gLXUxZPRmD0zTd5jlqGx
FZOB92vpsoF1PxFLZcJdwkNpNEGDv1ZxC086UKaHbIponM55Aikv9/EYEKzzRuaaPKnMHh4FCbdi
hmE3YCLzLLYUJld9bpH/OHX/Zm5B3/UMuSunCRU9WvClVChkwY2n0pRPGTRGPpWR/qsPpw3zTnjN
mYa+xtzT3CSQHoThgmBq/iTJgwNc59OdrBRp5cOX+VF5TOhPY2S9yP0sa05QGF2oAT3R/8w++Uqe
mwkuRGBi3XswSdjD2V0ZTZJq+AUSk8c22uZRMUFyTId/FTL3PbENI03SK/eTzFyp+29G/K1OeV6Z
sX/Py6xEGpTh01yFHxlOOVc+c3BCbVghuVTGau+yJj4rgS1THget1uWZ7ifWmdSCVQu6dplWONzo
ABkfmVXsJBnqzTWQSSmjyse/0oXaL0PEocIHrFK2r739JbcwTtIjMhOl/UIaj4Gfm6SANpNIXh9h
QUv/9pu2KcUx+nApMgY0ApIcWXNo3OPW6BZSqk1385CVx8bE5JBu4HzA0S/bBMRwJAp50nGyx8iA
yf9IUrIQJvIj25e0vPCgVKdxAIT4Ycjki782CoJEvq5lnKWEimGQycFgVUaN9YoPaEoSJIyT7JZ/
78TahexGn8csGZn60pP3k8zn1G9zKN5CMFe+nC9BxVl3D+QnX8oXtzAOay4BjiofYkpTkMgbD5uy
D2kYBjTsbLQW9hYAe48whUoMaSpfykm2Y/JS2gtyMfmOdCeY3R7+k7tAHrv34BrElH8L8ShTRsWe
Kvej+gDbCeSmW9ja5ssbTWB6Itp8IbAA+UZKeQJaIcbFiHoueFjEP6ZKDytNgGFZQFSXi80oMeig
kXFWc5Ix4ZGW2uvWd75EobkHBeR4ZAPIMA2iNSHcc571vIuubu/B0AKCSIkWXLzzByxC2i+OWvXp
tA/MkK7BMoZFjwnwTsYoTQRMsZfhXkAdxpwMHBmKO1L3gcZgU73ADvg/VBlRWHwRCJdrisfPkwSd
T5xOe136YNoIrCLAj2Vem7c1UpYyGMUHsK2/srOzo+fCqgAqCmfHKXvseKDyEFdEt+sDCyG8g/B6
4/o+tJ1IEUv88shsiPRsPpzn3Ps63Vo+pntZj+X6/pwrv1zBJDrB57tuxzwgmwEHfhtfYcehAy+o
iWuRZ8AcEnWwjic97xF21ckT7oYCVvNoQoTZC9Wz4zDXvxAMqiW1vw99wn+x9R+wscJ3Jy4dYUVj
E7gxObVDEkheBc2VudSQJv0y7UPbgGAODAfFmI54ELEI6PxMCk3oH14WQgsCFV4V83mAuigUhiEI
k5fdX1rLs/5teKy66+5V2CwUmli85dxlpJCp8CQgdIEUZNdH+ARRP4MgOSdsyti3hcuCRtJ8SK9p
BgcQ3OhIhnjXQsgoWhfYE1z+AvfOnoOyx9OLhARwfcvtdG4Kc1SkwwUlREt/44r5OA7p4adioUe2
8invhd0JiM/TKdfUwwNCKMR8RUQlX07NBI1QBWk5iimBDexp73XhvQ+d1iylcQ25puBcFz8cvhAi
JmiPqo2ZfayX52g64w+6AEw/w1Ku0VfIOwSP0NOAQYRGoTPvMb+jYR7YkZDUiB+Er5WGX06wdrTg
DPqlowgcQpRFo6gbgjdsRkS9QLxgMAa8PjQRQql8AHvIoSZoHf8oJhATqZRtsjwQcRiTx6HtMwm4
lxiwBvSWGJelQNrJ9Ge10DAqlDJbJhsQWTuYMa/zRIJlQJjFDhovernwIKPD2cwfxFeK4Q1Thu+Z
Miw3aVpLwt26LWkybyyaM2Ry9s2vjzDFAceWHIfcJbsO3fvZ72r2oyELJWOTSYJbyHh8Ph/KXJLN
7800rddJkMlKQ9IL6WfOS5KwgK40cJnWWPHLz04p7JqVc5TqQKyfw5v/5sbWVjYxhL9ttvy6hVIR
6gRnGw9Sr2V3zZYE2eCDw2M2YiM3ZRemHa3tw6fW5ERPIf2DJXeAp9PS9wEVk3dSrtzL6ffZq4cS
B9OmuDbN+ZJGy86NFZYK2SASVsT6Utjkn/rNlnQgRO/s4MpvTnOoqLVlamaUVHInMQ8krsYNyN3M
yK2Uc6c8qQtQdpAsX/hn35+j47Kj9cMtzuO1uo3C5+G9HqInJksIW4bfyTI93OASH87S9d0DnW8O
x5rJ7mwOgvlzo/l7v/oiQakJ33tskRHM7tpv/WLjMbWfY9V4fbdIaCI+PhAQLes56TkdUqXfNo9J
y2tZBilP2KITpyRGeRr5UYi3G1xXSCoJ0GS1njiajbHVIhTF6tG7PWu7JdYJFyDTQz+C1SMpydOG
nBSuIrYpkje/SIKScMQ+7RRAoQWhPlkasKOTpjmagjqc3ZyB/TID2BRw10f+cAaRz0Kbp2t5SPjo
ShPOfDL7FFv5WuGYRYwUs9i4b/bAuWng+q5Wz4qQFRCkyEBSjJ3u6uaCDHALIIDACTEo6hbGqnFn
crFirKxUbi4HPANlINliryI5CsH6rlOMUeNJLC55rxv4T8PYflrqlMDRyd4hWTY+bAsgndGzA9KX
WBCNPg143OEdFfPtNB/bsCM45ME2nQyieDisTSud3qaxrZqjM+i591QypkQ2LkFgdXTE/dfCiI5M
I6IpGTBA5g3w6FGIjk6TIeKIlBe5Qz+a4kM620rQI0WQ0KoC5aIfNRJwWIUBRQ2D0CItydtq3La1
n0UOeVNddZ569Tb2BnNtps1MdQ6Z6FydCw1lY5PkhPQrfefOb8+HLMLuuXvqh46ESHNP7h7YJuaH
SXeiTEhJPK2mpXMdt+zSG7gXP3Y2qQPpB19nLrab8DKpfGiP5/HsMo9m2TQy+uM7rjPyMdir1FLG
ucv9k8uk692B4Nh9uCorH7pL/zJ5BC+fCLug7eXhI3gvX/5KyCyvk9zNyd4zaqYdrOEGJGVe2zt0
PbgEgsskC3P/HmZ+Z30LDi239rIwCc+70ouB92/TQEqsvdy/Bfy1PCThLThjHF7vCZgN4SDlizj4
/C4vIa6ydBkHxToOotNtmS4bwI1BukzCiLTHcQBR2zYOuCobpcso0LYPZ6jpfJdDWBXg+4up5e7n
h9syh1sjIvLoezhvdOnx6yFbl9vzsvW1X2ySdU3UVrL2krX81NvWV7LGzrsmPeYvPsLfZJ2Xxu69
LblIWTy31/VGWZCzxrqs27PWisRTo868y7tB276se5LRfhFc1t2ZOv2GwxgnK0TzswIHHUmxz2QH
IbM7aER12rGDO6S7g+l+rCwiMNHNHHbluTrFG+hCwtJfBG9h8hhM69nL7U1zk96aD6btBew0vWlQ
z3rTMuj4fedHsMr8MMZk0sESPqlCkGHjIe7SjNeuoxiqHrQd6NV5C9XvmMwAugqEuH0C9cRPxxd8
MouNfDjQJHA5v6Z8qpoY6w9ybcQd/JpNCD6L7+UqzZO/5f11o5pcw7LDRrpRaIqQ6co3Q8w4erKR
W+VLmIcDLgX4wdVShmrmY65bKuS4gbDaTDbi4VTNXjg0fzohKYr4aCh/cgOhwjiluHaoywcFAB2j
FwYZOGcKBVWNkYx2CLr6D2Etr3j3qUk+H5py598Vcr0UyatgsG1pLRhE2iNXUY2AriOW9b9LSJbO
jiW3xzYRwTbdOJai+3hGwmyTc/mLJ5GdgFvZArDzgda+g1g/r3j4gG9OXDeB2XkZ2woIkp1sHC2g
2ALLpmwTtjOql8eAUvlTd4u/ujsaxnXZJrKBFWzAHvCJtCZpj+TNeSWNkqaRykySDeFml0+kMC4u
SShEQ5gcY/kRJLa8UhBtlKtvEExL1YJioEL8J0AaYvu10dhB945cQkEm3IYbAIB+voH/Gda1EG4i
0niP5Zt8wxZ2JMvRSoqj23fMxCNcgtIKwUdAf0+dFRcP4ZTmAFjdOJjIyC2g8Wosh5u2o06alkM5
TdNIZFXI50bFZ3IFIfcyRPSBvJfG3mxg2H+3/38x2OtW+FecFHnh74papC5BvP8rkpvki71zW1HH
SkoiQ4et7eiKDQMESP3TYD4nmwi3y43y7X7HaHHvvyKLY0seQPD0lWA+L5ZUJy3EP0CltJm7X0f4
3aVVcrO0qhintJO/AxjAANSTjlPnNh4wXsn3NAwMOd+XFC4lcBJ8/idIjp+9I63l2N3h4ZYP5BL5
WDjH5R39DIqDN3BbUAYff5FYbCeAdPlUKuBuQiCla49SNF4f2iRf/pWzN/aMmJT196lwl0t2MmH5
FpT/7UceFYQ/r4LrxxUuN5/NChK9v9bRJRuc8HLF54tPO6UWONCpD3kBd3czfvAutfEc7wNg/xYs
4W6DhCDVpPTgpwH6Pqg2YGvhA6edkSutjeBSlyrlvZQfuQ2P14wltfqZK/5+zl/SHLmC1Amfwrji
00ApSX6uVuRGrtwD6zvYVRcggLSSLgc/JNEI1APums74ULgzEpHbOYJisa7kF6Jfqsmn/Xh5+RCI
OhB/KSwmoVvM/x2o0Amp4B0kO2eXFJbkaYtcqCilPMQWvuFbBAkqpSlXJDiaYlHUlW7oHGkVNXIb
tCGfX76FPWhGbcSsfuIz4i+prYGjXoqWFkbIXNTNY8e8/3vUMzVCRU8tBC1ynXTg2QXsAIM9l/y9
yjsZIaG7f9okjuH/Dp88fvjs2Nl0aCyPKh/KhfIrN6L60IKH/e9TCVOgzyRXq7yVj/81n/vBP38+
IOaAeyIz/pJSkFyJpdGJqyXSQeImGBszBjWMG2bajPgDNZrn/auRkEkI4z9VAsHgiU2wEFIsyfdA
YfAR4Q5SGpEmgEpAHhPhNzBqQA1k1CDpSzw5kzKcJtKcKzl1JKC+dwTxEVdyCaQpYDXoHYqiwPdP
tAJceicFLQCHp04MC2ARcCC8vwwt2FQe8HMVFvl469ptk5NW86RIIilK5x1Prpi/+s4lG3f6ZPKA
vC/oXtz67ADoH7wm8ZBMFV6i2F2IxBu3yW3t7JAom/hPLZ7A69dk43s2vmpuRQTgexI9vFydKrFd
KPZtDnFQ2riP3qScvkrr0bgA/tXCjx9eDS0p0AG75JEs8BaEChA9iOPzPTTvOd615T4JrqV/JhZ5
MLIGRwg+CeCoWJ1kQ+6PSGfBn7DkqENLRRJuwYc1bjdunJDuWY8Lo2gbhJAOH0Bv8DZ7eRsws662
AKNiHLDPQJvILw5Gqm0QOXJ/6YPJQ1kMGIAeiFbBuoNCbUiDAAIF1AcBPoUBHKED7KQlvGN8vsfD
W1qwlkErQiBKTJEKgaAL8isX5FsEcff5BywD0EQbzuVK7xF+lIPoMZMe1NcWD8q9NxjxrhbR7ufc
I5ShA4YmsQlZ4UriN9NErmlawBiIq4foqos6A1xIAVMAL4VJfz0f1oCs5uWsqILkbMCUdlXtAdgH
UsTurWoBOgGsOc8DgB7Pfd7BKyuwDkAWWQ9aAgFo8EgEVwhWH/wCAUsEkz5I3mEQMrEXWwiQXQmf
uMKDS2zq1cp7Jv+4pdeWG2kO4A+wI3gK8TUCtgA0McNQ1v0AJ4DwUx8wFUFqPLxY1aHZomPA94C8
6ad6vrgT41GNwCQDp4FmDKgbYQBseURFyZmRQmwV/eQcK0Oju1TgR6vC6+9wfg6G894Uzq0hQcDf
CRTCwE53Jck21E8qSaKxSC8JzBOABzkCCXQibgrUJiIbVHHk5ARwN7C1bFRDIgPYDeDFVVd6Rgbw
BQKyxeBh5dcxEvPjO4OwA+sWyUlhqyGEh1hUHH/Hs+qAgmtAvPetKyhQMFsYpHt6+g1fZQrOuByl
WDneekR4xncNag0MLtjk3bsc1XDY50LKDIPyLbX2J8i131ez1dbjq3xGkPejN8rqMfWBxmufkl/1
i5w1nXn5LZoA6eCCofucVN9wEdzZTfx4XWwvTt9PN1pIXp/gOWnbLxjYaxP+ck/T8auPeigwD6dZ
D91ySSYByen7nfoYKrBnouIr854DwYvVoCGVTj0hFx0ZzSDacpANyZtWWOt0XLoZrprzGGfwuMA6
2DKwu7mS0mBolwYmOzcF8tibl9ZgTq+1F+/vFA4Lp7W6HK7+28MwSx6JUUWMHmhl4ucJfPLhFWr7
8KWkKoRtzDjie0bkZM+hRSR+O9ErzKlgX+g8GE+bBW96ARwKZFxf9n1Qycth0IA5rvXn75u8PLB6
ESgepJtkerclyzJUMwRP0jj9BXJFGAYGxCDATgGi59RPSWszeh8Hwd4fBudZebwtclJxgTCGQpGD
BZnn2AsKUKcrGgrpRwG6alNXZo3Xm9BZZNCTpITf3Y5dzJu00j+JqXUEn1NKpi+11LmMXK+r4ZK4
Eq1jDiFn75DsYtSQ3ofs0+CUSRAGRzUIUygFAUwR5zdg7pIZGdbwUV8dwVpcdSfDPgxiRovM7uzx
03ijEOS5yW3+KzAo0ZXHCK4CTgg2/CPatvua9lHmo2/leINU1HnPSNVk3FDH423z9YK08EshMg2p
uU+79NZlXMIx9LOfqOvcfwrkCqPzKILYByAdrHiwoCAXHZXJ7RSdhljyQbICMsuJa4MOe7gCoUkE
7YV1ArHepvEJof0msyDK4fXY8tMV53S8Oq+6QTtINv3TozVqsyjoO6DNoHVlnx3FX28acxXWPEKM
QJ9eJAGPhOVKzGkBcBr0y+ZGtChrOz82mpWTuRCQW0dnpaN3hNiQoBa/ciLqUCYOrk4MJORGmgQz
wmZLLPsbwmL9Qojthyl1AEGqCqEk0fdwMultC5rQ/FATcXc4B8/u6BxUv8kDozBTRn9sCaLdxSsE
72BvqfMbQN7MVyxkI5C5OzVQhbEqnSWX8YfQArYOhiTODIDckBhu1J9yVi/VX+27vW2tqrC/7Rxe
gG9wDhLFwIRHb8ZfGnYQ+oAVzwY/96/XD2/Ts/HmEIIdPNUHWA0Bywt+Z3Rhvi17GBkgcyI/ShdQ
xu554t0bmCrOSf4G34BNfAlT/YWAHLDRcMyQUB5rgKlOU6dtdI3h79tLvYenWc9ltW5+K7R/wCVr
sveQy6/r3DEPsUXbezIyv/Vknp6i3dt5Y4/RSOGoBsUP+UWWWVh7fD4jPUJ7wgaCfXFw6s0VT/Vf
Ikza7RnD+MBn5GNGofN/q99oGS2VGSTB36/D3Rf7xXWdegkbLsTdIFlqK7qYbckLYdFiBu2Cayki
LMWoMYmnLIwRkOYL9D8awUmjBicbwS4cey29hljo4WYVC1FvM/O+eSFXHC4goqlZ21uVi0mOt76d
3tBdkGuA9/2L9K360172N1mobYH8wpQF9nfYmCoW+XW9rPzSyVatZet0XUWLatW2ySq61GwQl3NG
AvNT10uDal2smRNMaKdysfmU3tvRNvE3iKOgZ+8XCEw66d+P58XezzB5XUOyzbgAnkm5OWerB7P7
U1SjYhVbmSSTL8lCf13Bn3j9eW+SH1Zsrpma39nFG1U2+M3Lz35xL1mXr3rTrO7rJxPWJxkeXiu2
EL8TtCYVEAOJ2oWKheC61d5/K+6775QsqtWNHiIVGglItFGHjJ1fr9X5pUM5QzbQ4m0oT3KoQqUO
Inn05mgF/zXV/KFzBkaMGgl5KiCDAvyR0d0D/TLaKUgPMtiZt8y9XMkZwGXwy4LhG3WAdy/eROkt
7mY+bU8y+26L/XypzFNSBy320BV/x78XT+iYRvtVa1Juih/oeNmMQbWAgyO6Cd/Yug0lwDI2WsF9
Cg/leRGRXVQZ4/GwAYVnBw1bpgb3WYBEQ+g9ot2CuEtMKt8DG4fQhLFntKsf2eVgoevqLM/DK4y3
yTxfPScqlpRdDZnnFa5zc8guruipBp7ZVGC41a/QDhJ6Lvhn9hVIIq3zXbbvXrAHe0e0Cb1yrDmq
iGnQkIuE35+kaaMHiaqYfCRJfeyYVvxTrHrZtZ4eEC27Na8t5kCYj+rxXx0//UlNOMqGlBDN6gG7
CBCFFfZTUyF24kQXsNBvhH6BowLHD0GsBgkHiiAMO4tyy+bZOlQQSWx60/YsRRQBZWTHcGgaHR+e
824wDM9uOVXDlnnFyvS22iclMvuIebDEoU73YaOcSu6r/i6bZCaH6LrXMgduFipbFZIfD5WFNUJC
Q/LLauOnbDPv5cN6Lyo43yZdo/Xb+o04Q8EqazJ/nmwOEIJJFkDS//nFwNib2ZS5lSK/Kj7Ltc9O
vmlvIP+etJcpOCusht7uOnIB6PlDt8I3CMxVmBLZ1Q5Pbz9jL2ldnazRVffFxMAiOARuDoqYYE64
7RiTahbDe9MPiFsdHUocyXTS5Dkr7IRVO7ntWJNEYcAtNSLjRZ/QiLv5mL1gvmS0GFa3IJPeJjHh
yDSrmiUNZJX+QcRLrQFsySSmcmInWp6xLCO4c05OX3rLHqhy3lSNoyzOGCNJTG4/Zxo8ED37hr/Z
JI/Z9IlTkmCINfC98BvmF2ewRkRyWXivn/3x9k3/XsNHMbpyXi2JP3mF95AYbCOa1cf8Rzl2J5zM
yRcdmv9H0nk2K4ptYfgXWYUiAl/JSTGnL5Z6FMRAUhB//Ty7p25Pz63pPgl2WOtdbxgPsObDvpfn
1/BZfe3mFPtnTFXgIGt1cWbleeNwPnQ/p2cvfIwHm3aTY/o0miuEhl5H4T3mVJjrsjHAuQCX4sT7
EtU7xhib5adJEQaHcAkKAZMhk1DtJuBxRbX/w2wE+p2XzThGXvtm1dHLGoUb7FJLJYPPUbFQfq5u
RKBna0bNY+y/oO0VGHc5mL7EzemAkVgLhdY48M+TUKOeodrR205p/k594kZwMBJ4HKk4Qb6vV4Bb
RIsDBxbxjwnPB1EY/1lAB6kzbck49PHcByO5fZGZmG1rDqaQ9QkrbjccI+xFjFKl6cgHL+OvPC8A
jgBf9Rg2NdJ9KB5fH/+Wy3CFzsGhV6JpyoOiZ34K5xVrx3LeuiRo7N8gPeTIuu1KP2VbOiUIs3AO
/WxJotSN0foc0kT611il/ULZg3YsbmScM1UEXqygBtzmAfUf9vtgzcAXUlkKVR3u9RK6+wgKIJb/
cGpv8PSfI9p+m9+Z4H4m7VxkzOkOrILJy/mMXwsZHhzFGuxI4e453IEJFxiAUb6ZxIyRs00rUnua
bvSAJEgdwfSrdvqw9GgIfusuqpfs2xuhzNGQtRlkRy7q5h5oic1HshopLnhgQzuS3cx7QDHnts/m
qfeevyelw4WHx0m967vpRCPneyk+qO8iEeqND7ox6hy+8uE8KTAuZ57sprXTHsa4KCuzGr81vium
If3CVMfsjCcOEDlThA450lLC7kK0UjfRjD0ZKjKxajg1+bEishpcXCaf2EJgn4K86LuuEQLbn4WM
fwMbqX/RiEMw71vIIhxv2GMttLD1B47C3E6LwHffrIqOhYDXPzowHH4t0YYSj/gcs2Ss1pEDiiq+
wfdVimntMK8coOAR3qFI5i/aRfaIygQcYyXxezpyiwXyD9zBrML/XAtoSD//OcPxCn6LKbsl/Jnr
DzoAZ4fR29+XKh74xm366/gKn/Ng8dzKs2ySMb2SzWLMPBkNKp7X42LPnV9iHfNhNjL0RapjiVSk
Woxkp5wpeHzxzXGyjn+QN9Xt86jUNi6ZaWN0V+wedWPM5B6CC/YRvInCVM78xPQva2WbQKhAJYzu
dmDIqDMxju9EE6XtEybL0FT67NncZRyfXzOSsNMpiUBGssQMZyH9MeE8cRQOpyQgZKrBWCrzlaf7
wayQ8HU4aOe6soYP84klUG3zo3n5srmO4nJJmUk6iNqJBIOK8J1kXpKxpvqqG114Wi7HXvL3hnUQ
cTT4XK4oWsdkUFTmx38uB9tfkETv4CcOIkBN2UMt0dqVRePYozuFzIXLTLurTpXiCkjhIuwSMS8Z
YJa1ue0P08pD7u3w7I/DqArkr1nC48FbBJ4tyELhfIe4VdOpOm8AC/J20A9t2r8RRO0Vt5WucUdw
N79sgvDKRednUId8XhiSpQxne5OPrRky5IBuGPPSoFnVRQq59zqaA4nh5/NMyt/+cyrMgja13dSU
XjRB9IAjUyatggVGr7qjEhH9H4cHdlWBspCNsPY6PALLBdcgFSH/07z8T15Tox6rceWuerObX25f
YcVIY3KYsjpctC4Y3dMOsog/3J5Iutf9GUkB8+eF+feYxomMzhZGUwDbycxjJWf96Zz/q/JEoTnN
n76o2k4DFa4XikmzQ8mF542K4yBuH84Dk89TvjmwmhnPU0z/0dZi8o0gEy9urP0oRVV6V9lrSMFA
tfsyqY9wRKwQzXFn5VZ9olT94BgOqfTfDzyYf4TvoKMvG6zSSmuAows70RmOMTnkPF12QWGBmmFW
dtL9/ET6wku1k9L9gPmHXPnK9HmyenhrIaAo7HxT4WYI9pU7vYOHGfMLJMix4KhFXcCnXtZPws9Q
DWuA/VcsPsmCA8ua0O7PkPaGH69yXttnJwxdy85QEqsf69FDjZq3wDMK0aOZesQPJs3BBURjjy4Y
npUKFc387ma5sETcgRH0F12Q+dqsu+LRjGqGWJ9szEsh5hFbCp9iEu9H3nUMR60hnTvfZCue731B
s17sRx4o55SCIxX7SjuPti+DrlUTuux0XzDCWVBjMXS3KQuXtFn2fbkDl80vOXM5BsQznePvOabH
pokGEZOmPxcHrEdIx77DDvmOnRAxy8bPfVwZuDJ3AF3GkJrOiJRLXKN6F8mXEQGBioDjIB2DQ9A5
xz6TYSA0DWyUYZ+KedVoi9CT/p2T/hHWyB6Xt6j5vwmEQFSY9HqTcpkAxPlVMKLOb08ZnrYhPo/g
JwDLztCjSu+vaWkPZ8SdyR+t9RqcIin8HibiB6fAO2+VLEBcelH7D5OR/x0X++9YMqBjGe+JzIpe
S8vn7rDtoDXBclo3GIcYH6DJvvESVcvT0S/N+BZTohNiTDHL1vTwRm4mWpiQpEKTQIklCpuFgpU5
xQ41pMjuPMTiojTQfGp/oz9mkTTJrHVq4k29qhbZdnTR2NR0/yhAEQJennL43COj1KYP/HsiyQcw
C4bOw8upu6JkVyv27S+fYhmy0HPz+uCx8JyAnoZ+t6GseqyUPwok52W/MBW7LQdnTtZqnc0B9nz6
cAOh7bQGmZ3mpz4HvHs/VnDrCIVCMHZKgzK+b1/uAY4QcI0D9BII9t4UWoorTQ60ZHjukB863CbT
UvT0/oywidl9osPr6VyVz+JNwIPjL7kMvD/AYuSEevj6g5tG8QSnd1qa8Fk9IlttzWlmvyOBJX7i
vkPqxr7XxDVDn6cLFzoabfuBMvvNYK4gzJ0C2XzAbiiqmCMxJoGM6MKHREbkkU4LO2jo64idDLxH
fXqnvg1mJCAh4pwvGOmbXBiPeetj4MKxrFhPp5gNPDBbuAZDAMDEBFfRvNvNGjjJFH9YS5smexIi
Ct2hoGw2pat4fUhM6GRsNNIjMGdu2uk35Iq/77nDueEPO33CsF9cZ8SWMeEhb22BzhN8vVqAaWvH
G1Oc+UG10OdIFG0IHXm+8DfRX62rJYIfjxFOyTrjuDeWcb3X8Qbbs2IEVE2dSWuP/8yu3WnQ3AYu
jtH4oOJFre05DSe1l1gLylenQN+BHc+lOhWb7m8QP9bNtTiSXcdRUA8snkUZAZgQ/NdSBuCIFnCj
YgSMcQPO6hAwyfakQv2j5cDzrjKklK7dUK4q6+cKIeZm8et3FFjPHVsKkr7gMkCZTe0K0/lrRymR
WoOzHNS+Woq4u+Znp3LQI7P2D1iqmUm1+VrVnu7BMQvV5Uc1mt1f2OySK0axHkafTh43s5473I7O
1Rqsrrpq8ddmdOuMTkQhXYcfHHbcku1KicDFNEPjLsp2fYJpROopQmWMyyrlVodkVz3JlmoMXHG7
4AiHbRmsAOiSaLe/NhBdZ374pCtgISCNGxdf7vQ7t8nNZsVpOQCxGs0JmOAKkhn3xVmQYyMB/EuC
jwzchlaEE4arZIIX/fusxjwrXq7wBn9jLFf5H1s+1wANweFCDiOXEPeAZtcbdJO0PWBOeIZM1Ag9
1gJW4we/Zb/nKUsAYOcRdF65Kdw3vjM0nwPyiIaT0fwwecY6VhOl/Qd867ZeypZ/TLBLMosNHVJh
t85RNklit27A51Ya1ODYhcnFBT2nRZK4lvctbIBFgUcFFxs+A6AEO93e9F1OZAk3f97i8jUfRnfi
iWC+HyV23ZLWubSG4AcI9dNJHvWD0bkmOXjx8YgXQ6m504HYDqaSRx+svnNzxFQlpN1HrXO8w2y1
FlCz4jeX014zqVYKl4wPMI6fWRBt/DGrnpDrA8Dq43fARASzOxvQ77Cgsmdd9jQTpM3PnWyG0THY
1jvuf4MhAR+I2v/BLMq0ofsmSQnfst2VQPYu+MZcoMZtRzgcxh7cx/z6Ek4n8K3bgupRxSMCdtog
Fp59d1INgXeM7PRmjMM0tjOz6zegLq+3qkCyRzG7oUZQSOxDLLuqCQsCU8IFjJDTyCot6axDpII+
BoRDCL1/mPSW311/Ku8SpzKbWbvkzXB7cyJea250pLTebcHM4bYYnlQKPOaL/w6kQ9h5n1Dxv9Me
9iTClOTmjDbffb7guvf648flsbrHg5BrsPVtIDco4YscOF+Q4IAIuf/KWKMkUECveXuiMMDEIl30
w3w2ujBlhacIB0qZNVe2ebMGNpVtXo19WIGbmzB25wLnHhhfnMKKU8HjWmVOyKJnysItTOnD6RAo
2yr6WbxhA1CeLh5VIemtpDgekSNQE10/1/t6ZNdspPfqsEnO3CQrqkSQvc+aiOaCow+/M4y/M0ac
YuSui7EHvLMWL8nnOF/Bd+JCyRP43/hYcmLzWjYErs5hbjBFhQ8K1tbCyLmNu+mXw3N0lC0/JkaT
phvaJQgC1BVbSDtunpjZYyZI2ixLtTV2+pGyxJGFkaG4MmLatIeNPJpsKKKvvqwcxWo2XEOq/Z1J
XI1zaEjwOYWlJWFRXOdM3VWv2L0sTOvVQD3pIRrKEQP1iZA3qaeWSv/CFBmfu+EKDTAefHHOoDs1
3twTjLkZyKcU8Xyz8V52hCE3bVaAQMiDRqcjcJbFjwxNKX3MMISkx8wAB5q42D3hkBqv9XuNShdW
3PIOa9kZOCSyuaMyoKX4/RsA9QCmleUnTKzMLh3Z/tmYaJA6CyLGSA0GCXwsBh3bofNtLLZrSEyk
kztp0DYO8yIDUDJ+0zP9yTZGs7aGWp5JTFR07CXhCKLDNnkt2n+zWQ1jC5YJ1zHoyBKO0dgdGAN+
1q9R4mlzN4uRyaiv7YPC2xpIFpfEAXI3VC+4eprxepDvYDNZSmjOFebtYj4C+RPhadTYzwiM709G
iGkmRNXiuLSj14FRenlo6H6takySDQe6UZ44itLLaxU0AkUUB1HjiCqZLr6i27aZcDEdAwv7/d9R
hT3aQ//pyKuBJ0mGlwVVQPtn3hzqZ8qrAaUuthAzZfcy3zMQX7qydM8IB+QbEH5DO0Mt7w4culeB
M8MrrZd9e8CpB17Os9Rbo7l0N0dAYbjXG5ozCgWUSFQcIywARXOHOc/msIOvISsuPbt0hxqSwtLC
n07L3CYktA6cjs71fmHlZYvz+wR1iujCUrN/TDApbe44DVrPizJ/hQMxVqHRZiL3RnIiDq3RFpzh
gFvKFgRGphcGeigx8xCJv2PGcLKHlwNeqittmsYqG5DrlbescaxBXYJvTB3IBUhozS1KKu9JUCY1
vG5c8JvwKGUgrw5kU2aoTAjGkblSdpSGNrcMUOzt51QTKSr9av21A91SqVaxYLCzoPVUn4d4fVtY
R3nt6WAPJlyVfJSVWNJ8xOH2GtOyhS8UYxCwZ3qI2BKrHyau8ASM3JPmpJFaHEvPDWgmSlzJ0Uze
JjBXanAzgFt+wuswQoaLQzLOCiduqZdbEbnFo50I3yfmc4eJuuNfQ9WQW977y37PKAypDpiywWgO
qlmqoOolMdL8LHp3K9m+9zT6FPx0HJ/4X6cvWR6zPkIRmSEX43ZDb8hwDjd+n0adTCyCrCpy7ZfZ
JQ2qPQjsv0z3NFB2iv/7o0nmKIuzvfgIggw23HG0I9yUajTDwAjL3kP0Dgt8WiY5AU+C31h4HTY/
mANNOkfChxc89XLecSZlXHugb63VNwfM43+BbqpzSu2qBBeBPuSfswUMRqMfoGZ3bn+dDxwcdAvZ
nERYnaE8GLn4ly4UTKEgXfyoXBJy5xjh6jpjAsk/LLEl4loQzLXGk3ZUVV3MwrojlnceR6pb/nLi
oP6q/OYoX0v/MUegBFHfekv+Lw8fsLE1h7yFWW96mH/CltueVqpgV5xazmM8Zc5M4RqD5TNRXcaR
y8pgwMHgspeYgWz+rmKJlKG+TKw7Bxvbigq2dIjptavgd7z9fSxYyIKWf4hV4Hqjwo0A8ifchYOh
4O810zacBGzuajUA9I7mVPMdNdWldzqshc0VkqwEe0qbBDt06f8kSUP37UiTfvyK+o4Scdjnc8BX
AD0Syel5fn4NRwYGBfpdtEz1BBka4QP0GfMUDcxgPVo/4YuxYfMxZsYRd0tzgtjiEg2zVNbFpDgi
sbPPqcNEs/ZLp3EVkyNv4ICd0TMCMD7deBCgDcYBLV0eZsoWNHhwfGJmrW5y88w0p1l/TWibkMwW
7OvivvyGpBQke9GDMna5CNreAiKnuRs5I0ehQ+iTocFId4NrIGwNRsBn9o1Vx8xG3d9VPdjIABat
wxKmlpiuegKfpCZ79+yHAeqM4u7uYYNmjiKIPjI+Cz0Pv8gJXQ+PI/E+azw8MBY+0AXyfoPf+U2w
Gn0Qa7O1hHZV7OkR5Bsz+4YJCiD6u/J4mBF7hZYDId4IraX4Gz//hTEO9iSwU9TFxx4GeIvir5Yc
X1F5LKLv+X0ur/KCecYaRRY6HlSMN2+LWQFpmIPj3cOmzGv6PI2+EU0vemEPIFQgkPhR8rH5MzON
OUXry4lcLxi5LWR5GOdT3ey76hgONuDIAhcfiEpCVTF+hR3UhY7OET/Q1fv08948XQeZ6vTzpP28
mSM/ESd2OdZPXNtQOYWtAi+nNLHHXra7gwxngVej/b0hoVe2KnxUO4OzGvz6NuUasYByVsrMhiKE
jnZLMwZRy82MFZ/eB4QQnYk99CrziBM15tVjphYuSF0IL+Bk7KQoZX7iS+c31B9w3pi2StpClrKg
ZDUIfEduyjSdHOhruaa/RIQcPwMSE4XqBWnWfT5yKwdfvdYOkfGRTGBWljwlPtLEYNEsCc/oJphx
xG3wBzrvEjrlPI+kjZRrXGyjpsHAmByEPdnmRs+YQ/fEmwK7HWj3HdO4HBjga2bscfa627cQBFZY
ft3JThgJdTqNas/QrZtzw9ivtuu1NnuMFzLigAhPV//p485igDHbKAup7vCHwASG7g5RGwUdRle3
f3mguWLp2M2eDoqFrYfw6qFc9fSQsw4WZ8yQ5j2w85WOLDXsLpg7Jfa5jqbY04IB5yaGWLTkOEGN
TAE0KotkTQ0MRJTZM9DOZeJ1R/2Divvu5cTvkBAQ0c6RUGdcnpFOR1tOfwgXzfe4AkmF9ie6csnh
ji235fbOoOkzvu31ybOx3+HvxJubMbUdLiB9MauFQc8+Y3L1TzkgJmaA5AlvwaV/453rBpWH3TkM
+OjzDbgp3ZaxC3DK1iutPrgKCgm7N3nEMP7/1Mko0sXp9nSxnH6OYUrHnAn1uHVlynmF8LI1f3zE
l+Io8lOUsxKP9riMVPZNxEqTe0pPzQGdMhQQsO6TNJLlAdW692A5ydbXR8KOJQy5cwl8eM2S1sN/
7iCZYHQJyxkevrjE8bzBUgOh/PkNOiF5L505/TxlDsivgaVuW+xIasQOHmLNEWo0/jryZITJSwmV
III5PDMizkWIjfhtsHS+PvkUDKiZwfDqXwv+7Ab9uQfh7msGImYXtk9E4ysHiza4kZSdMgGuF4hO
A9gk1EtMJniYNTUxY9A+kQvWI8ptggRptZpjGb00c6fFuLkA+MYwxY4CRqRPVq4Dq3/pcb6FOMyY
PFir80DCF9BIXXqaZ4QIp7H6s2H8DSS/20m+ukcBar0W9xnnsjYliMNI58zCmCgLmYfJDmHcBOiG
gkqxebGlz5eCW8fbbz+mMu4bJ/wuGgA2oYVvYriz5VjFfP8gLAOfJGhgYzCpIpByT6YhcYbXt5+d
H3Q9GODFTUBNHd+matA6+PylTJzRmOy+G+e36Dmz7qiyYRkvZn+joEYS6Q/2gxmMt17EPPjzryh+
sQ7SaIj3iEiO722g7mKwk4TYMXxNbp8vT14he9FQT/f9+cBLkPzbGG45csxsaGIMQD4h8mSv2nGP
oTvt8Ts0Jhyca6uaMuYcofEssIkDHzPn4BwMHYEurSlIdSMaRXC/l025MIx+gMsckOzme8CCGJkY
6EOzcqYsfzGh5/pkHCCGu2n8DmG4bg5xj3gqZLHLZMnU8QyYRA3bw00YDJoFQVGF4/6c3hR47B8z
4zMFHcPA0d0PAwnfANIzaL6OrX2bvHzuNSeNanAs3esTEUtswLhkzEYloLnDysjohgDwia3vrnos
GmRzW9uSGdN9CsUtEe4WDFe7DXJ7S8QeRl7Ded9XI5yfrJffi5+oGr++NBY5K+6P1YljqZ3E1LKP
y4gB8vQWw9OZ3Tieb4yJprcTu7JkRCEFRFycX1tpzuxhOH9SolK/WITZTRAgc+gTDoyo227xLRgJ
L3dOI6S84IR8O6pPWfxh0zN50BByig714KbL+/GBUwg0ns5gIMmbaglt9dIpL3W4ZunNyF8wPhTU
hNj3nCz6UB4+7fe/oCeSqPJrxeCGwCcSqa4MBxbPNanWOu6s+MjgpRli+BANIScHXCHCReL799kX
TicWPIfDG1wDXkcdPDUgQet71lYNzE/Zzsm1gz+B9HXk4r/K/BzjW5LtOjDAj2Z2P7/sCLgyB6jI
cKOP+3EaMb0puGiWX+cwk7c1iEvDncKNp2ylIL/e8NLnu1yD5mFFtL6tK4wM0iVH1Y4Vmu0odKC9
Oz1UvVbPgvViQ2SVZmqMYbFJLBsaGpAmzp6Kjt8aoZtVjFHlyGeiMknN6oNTKI7Wx8nAzgk7QUlF
1fJikkNl96aXZdjA/XODNUFqqfm89uBf+931A65K5hWuVoyUvGGAFwHojHcQ1FzueALmvZHdX3Bp
YkqIfgUlxd1mrY0yVGfQTxaoPI8sbXpzYDdB3WGkks0boDZAoVbwhp5R+Yqb6/A8YBlnp2eaGXM+
U99LRZpUfvkiWoKszU9LeNTA/p0Y8yhFQK+qTwYMKafqvOw7pGjmmUUL0WIRmvLKi/GT9uFp4LJm
SVby9099CSjhDuId0ezoirf3YzmB9hV/D3/wJWmVc6Cv9+qGnX9p0/MHX4pmmT06OCfTnvt1Ga8O
NwL02Evh2x0INiBMmfbg9nF0YzzxcZWoRjSjocWVmag9Rs5jEgHQrBTvPvuG2i4ZQ9EeCHqBO9il
TBynveNvVldeP/hh6yaYhdBA85jxGc3TEWYTTGneXSSv6hh6TqPZMMIesyygQJso63paUviSLu4N
W+N9ev/Lsy68g6PPSTWlHaOBUibvoEE/W6e2HqThAUMw8mH4gf0eM/+HccHTEu98tmR/A59An7xO
6BGXjNnUFXLIqD2n19uYskVEb+UzJUy3TxyfWjvz66CKCppvzBtAkTaEbLUXLPsw5D1mfwM7EQEd
1QIM7RveV1BsU7pdF90cr8y6R+pKW6T0I1iiBrxeHz7YhxeJoBEktLdvLYjtVgcbog+DjqozYEhI
U/ryemMxDiw2emW+NwxwYDgQFn0t8ZCjR1QnaLwAp0INTMS7+BBxMR9vAmRgLvX7dujeiDXEc2J4
lbfslMeSLQU1a9z3MxcaFYuHAmT2pOB7RAPRe3Cmjg/jT4cYQwDMVh105okfhzrEKtfZkigxHGZ+
nIHJJln3KWY6dzSBgw14ry8VOJiECbFUOedAvTRonwMPiN1mcNvN0ogZBSMzcqif+A0rseDAa7gS
4c2ybDQ6WZHaqG9rwd8gwY4IAiZoH3PgVlZH11dxCJE6bUL6tnRMox+AC4JomVHhTWeZqfRFOF9y
LLmERJfY2qTCusBpiFKYDjL+wS0WvWGI3Ed9Y5VBiqpLMfrQnYOlIE1F1r5oSvuxQN7Dv7WB04fp
NsMhVZiL9jb4cj718GdsCB3SzWr+s1Hu3WavRb3HunT8DN6t89kjBhmYfweBhOTcDcucOUIIRhNk
DKbNw2ICIX79tT64meA1qiOxOiAsl3CYZlTMQi7/z6yxFUw/L82GyVnmjIjoPvUhVqUeaNZ9j33x
F3GsX3jDxc3XlmyD1YhV1HMlnABN8Bm/Z70CQDiGhJSrConr8OUDolW+C8wfDCV8VUFS8S1k225M
1gi5GPwY6bZZNFhXZzGP7TlLzxTqfQTGO7FYOjqxf30gdQUSKKxtklD1ylk36cGTnGDxZLyFfzum
eeDWrfv1lQ2cLVFtGPKZCiXBH+Rn9s6K87GrLf/AMaY7o0LEcgE3lb9ieidVB7CYarOBXzzDipvL
AwsT+m/YXLjt6idcT19/PD3WNcFaUL9q2IIu+dBqRTL3FFJdxNeS1jJemkfBNftQfXO1UDkUf/pW
3VI/zokgc8DKvWLZQKKs7TsEzY/bDKK0srhbR6uaa8gmqTR4BS8zxHNo2tn343PdXh+R2D7ZCkKJ
N1pxJYBUff8xFHIOm+39RLAabt26c5vxjrDBpiBtRuNKd+iK1JMEY5qRwoo5ZHIh1NlOIpoLXKuT
JYDPenimawEf7e1g/4/518N+z1OJRmdTFe5zBCMngd/zWj9xwRStSuv0Zofz68isF4rBROZCLMf1
h26GPwTr8DHAhhPOSFo37IMBbxUl0Wxaai6OA0Vr8cV7+5vmMwxYgNKx170qdr823LZ+h62n8KEe
xnyK4fm+hPU8JOSUcD6cRvFJJA3JGL3NLxXAIuOxReqst+rvR+0u9xRLkZzBgzGI9HRlHUsRQi8s
0UQa+5yJxxDvFOvhJxR7FEhgLJ11yzHdtlEClR8vPSnz1NpnOKfI6GuC1sZhD0WtMkeRMwcdp13i
DF+WAGfM9w624D7/JeteeM8tJC75ze8Q9zBY4oqlsnmFFCYpbMJsc3tHPG7zwcgoY+KeMKn1cTZk
TBH25slKW3a7x0lj9J5OnlFFZr3xkvgGVeT1HRNKCoYU7rVQYiBX6tHjQ7x+W+836VLAXrArZqnl
Lx9W66ohAYp3r2fkXByUezT03vvKcJyeZrCpAmlZL+CdwbCDAc25oE5/uzsqEjLHGNRve6VVVgaX
fOXUtsCp2gvnFfvjzu4cD0FLbkwI6T64ZlE9caOAqST7zyVnU/64rmh6OAlDnDx7JzRhLeKVgtdi
cF+NptIOuf1UXSKV0X3Y3WD1SZzgIgEk39PsjlxhigNg3yTWbNjVURkySKON6TOLxmmHbAHOhs/d
zffSBdHN/22MD2mp19g9QuVP2G0XY4W6lwJaMZ+nOgBoCjoePlblTD3YjPDSMIRJODxweGDmj8cO
TERB7bwzXN/ixwrOdSzXFHmBen4tvwMjP3Ix9Lf9c74+uLfwG6V/6lnqzFFq5secMQilPq0Bq6Z6
mA0LmDEhcfG4ujBuFToO0GM0eiJbOmUS9nbRNh1mmJ9c9XbB3x/ukawRrMl64lqFw4C5y/bg1Y4O
jJXDVdOoAbDzmwxAzPDj+qOszIP+hs7qgWYdFRHRbWJ+dsdSDXuX8dv5xeBxg4roHLJr4eLugdVm
n6tEvAXcQbIINHN4vc1vE9GE9PwKZQNVO+fGnN9SJBfOC7VRMU7J8B7DiDNLXxANAsWs47vT68F5
QzvE4wbmvscwWmb9Ma4emA0vFeHTEJVinNQDULTA8UbEzZ2pnZ3O/9m35dNndmIWfMcraTl6ml8U
E4cJ9VdMhxqP4KdIAVAOD6YwS/zfJyD/eYgoq2iNsjBbyeyTNjZ0+7De+3Q1fo+jA8f7uwiw/0KN
RWJ0pcUo5OhB640WAa8crCbi+7q/HVz1LffBjABPJKPEHEbv6H7s4UeT4ij0zyQKezRNDXVgQViU
cENQHKH1MzWqbyAqSYROEULq1jow14D27UzCJc0sV90fJfboSCE/XL9BYoSwxREuuvoLmerhhCwC
UCTbdThU0Bbh98PqIyvpy1mEGy4XF6w+TRimVsBft/deWLPP0IFT7AisPgRvBFGC6M9ckXJXHf/Q
MbZWzXgBLpbfTpPx8GUenA/gGtFKNrY0ZuIq48LTIGdPSChjN70HNDxVdGKdr+6ruMES+bXoVoMV
o1aKA27mhkLKThfy6c6tSljPhW8ipkZBYQ4ywGC1DwjKTI5JGkkfVJ0cD/cxPvSkXLD1f8xWUJid
ZLd1RhE+HJN+SFYbAeAUNChIK1iOrfHoi7A2BeQYAhB5sUwzGdqyECnj/8TAHu4o6REPoXF4MxGA
T/A6MsP/0uCNjKGMhBbg00rhgoHmANVf5TEc3JRhOTubvUwrOUH+lZr0RFwnyBuaK7fVG1mNOsnW
t+Vhy1+7cbl1MILP8lWCqDFJGKowveW7xKCLHpf2mvY5NVn+fCkIOEoAmpDAk0jprhnXM4kFynrb
b6j/UEkhPDwtjeb87+s2qzxmX33HH87bzh2Gsp2FjZtxz+t/ghfwEJK+m/MFGnHzqSKMaBgne5ya
XCcW2oseL5cieWDxeRmmJDv9+p4PnRxrWtKA1iV8hmsZQRYKaUCXFYR+VErWAKINTwsbnNv0Q8eE
zJQRG00cZqsuDK3r274xBcZu2G5FwAOcvrTvKsyEZ4nukthrZecfMWAWVYsP7ZiVBgi06Hh4cCjW
+FMl+IMB9X2u+qKw3q3xneZcyYXZcWfhLpUALq/z453CWBTVuI71YlpcSIPLfF3T+a5F8jaN+Ban
NuAXiZNx+hXjFuH6KAgGOm9yh0U6Bv0sJwrHevL0RBE95vCjqnxnSJRcFiqLpuIwWeDdDFGSqyiz
ztR8Ls/9txqV9uBE41GtMLxbM2XKp5xv+d8netE729/ML0WB8ZsQ+cmJJX8cGiF44x+YPFTDYwXP
ctwiaLMSe/r0GbZTkCCF3+r79EjSnT8cUG6a7EKcf8ibgU3RX1LgvIOIweurcu49h5DA6SOE682L
+Jq11ZfHbWLxgSU1zbY+Z53xnUHiRX4MtaFBViVDk/jO7oopTaHPMV2H8wivetxtJbTC6YQlTqml
zszD7U9LGaEAI2jPUOtupCUyU7F71sPsRQlEZGWX4pGx6vvfjGAGyszM5y8T6WRJXkvbBPfW5WK8
T8p1H3xCJZuT8E02jnzNsbi6QCvz1RBb891nUgYAGbj2E+Ej7Usb2J6+VSRuoh7GtwtKCM6RB8VR
YaPi+wm2hH9x38J+cVfbjEfnCKoxNMX/TAj7hNW37pT/3FDe5+FMcg/75Hhfg0WlUN2OOIhyPm65
WLdAb4dVHg6Zp1vUdb/tq7L4b4J7m0bVmY+idVtV2wciTzRkGKrxjej/ZiMwKVEvcNKpVkc9jROf
Sqc1bhH30xfCiC3EY+FiblGJphbIEc3JntRFGtUPzQpEyc1v8Y21PemXAHfTbEM3zWa6KGHBEPGL
K3EWffsWjSDwEl8bXI1C/VTaeYjwq57yHVwK+vNLb/GLWu65/CQFQ7zGPmNRZinxi5F9MmMP4O7Y
O/e232UHM4MDEwk95Q7TP7ioMl/tPmZ0PFhS7S70MUyA1urO3RRWibDBIOyUCRbFLucylX4hGcAK
eJo8LCX8cKhy0oLNgPtPhDUmGB1vko97h98TdltuHrJQF/n1F2HE4GBQiHXfgaH09wTlA2zzjfFh
KmyObIo8F6qQ22IT15KlhOzcekU5/hjCOYOYVl65EJOzuQGXJd7rY8s7Za0scM+ZpA4DzcVrKoKa
8jAD+xamv8lcMFFTf9/HmAMCnjeYatAC8xUfdOFysjNXt1oP1l0dStCil+3qvhe+Jhi7sZZHM9Ye
6Lkc0kUyJ/EfBDk9xjqh9z/WH74HQzcU0U7KQnhokqXN135uZCQTH+Q2RKnHjaODhjLz+Wc6QlGF
59xw0Yeg11of/ITuM4Id49H6cEW6c0zWZShP03Ed5h6pdIt7XLiPlYpgGMAWdq3m/raPKQcCHYh/
GD+in9N51TgNbk4LPlHaVO/8XnqfTeL0fMgGtM9qHAP10A6Vs89MGAIerNzOxg/yOWjdAJTxkIP0
n1kqqBSprzUmE2bCTZzZb0UIy/n1BEjmoBHNoKcDnWK5eX2f9YhxTwbmcwXI5jzmcC2iGy7lSEQ0
j6IHOFtUBdx19HcTVmAg4W5eTB+7hNKHtzcpGH8+ntEAwy02uch7t3p0l8i5CHTlG+tDDrL5Px1s
V0QSpAMPdgWa8VE0WHYxYp9HCFYGNq9Ajv2COeSr22q004hKpVz7cQ/wSUIqIEmItJAj+XxZPIeX
3Z7tERRxwugS2Duk+TeaqVjJqKUxKKXTuImhI5VTt6fKgPHDpbxLxQUWJ+GLDj9nHXMBS0aNvdOJ
rY1RyOACDo/cRjMqVCT7e6gBSIA5/0fSfS0nkgRRAP0iIvDmlcZ7kACJFwIQ3nvz9Xt6NlYxO6uV
ge7qqsyb16CVpAOdi0rFKbP68VbJUMwb0mR58fD/cBdJpwq7rAFCtGguLK/0ELLAvAbHFB5OtL99
FXPHykaBM486lJbBPR1gb9xToRgpFVONBAKAcAhWDLR0hKdimmaivJ+PmUVcg6SorIjFIG3HXSc1
w5J8lz89dKL3y3Ok58KFvTdWo2v7Ud/iqUAAID1IDBgu+gW/s4/Q3zMhZOL17GRGkf5hGAYlwQtJ
M2jxlYTpBo3P1KxJI+mHpJ+SocKfZMgQyasXVZK+PtWKMyMMNadTJl8fvhzonfIqdVhoI8+837Gu
aRIPNnOg5K+b4bTsXucurVn7rhAZqrNVejFuNYbb6WCTzWdNhdW0Pb/Lv7PoB5i+FnAy3Xi9Z5/9
qXxRFa1LOWqSdYni76XF3hTM3j8waxcTcXGkuDWdiljC6vaQXYeLoTbd5EqbYzWRrF7jpbe8U9Vz
uFzziAPyoYSaph9F153Yyglv29ThEJ0gvFEA+4sfhvT9DIOevMo7KNGmY+iMNJDlGBrur4nKssnm
YDNdeWCipWdHGIKx4TDSXk50fYbtMq1v06R0cRowg8nu8+cwGM8wekdxlHlEfnL6EQ3CcwjORPZq
HAfJLvGLaznMfZMl/BtKKuGgm91XHyEwxoRP8FAxXU8Pj1/79rjOKKZ8/Yq5nrvK9vv44yW84kWh
Sk7pk3GkZQ13/odTh5fZYDGTPw2TvxsttAGnd0hS6RCfgWWQd3O2cWX1Pbh9gk0uuDe2HJ5nyqPT
ItN9xkOVxYNcv56sE1NtmD9Gh1j5+3ZioLa+/m42gJ7936d/6nukFbTpqao60/X2/aCMWNs+eqyP
tBSslwo+iBjLzrMtWxpa4dXzkyroKxVr6NwmBs+wwPZ0BKHmQTaXy7gLIOIpQsEFvZtKVNX4+fHv
SD3Z+zTvnVMtlLwe5qf+ZpTtRae3EVx/7bKY3qkcO6mR/mCnB9NELOKR0hajCaQVUpAjHXMww5rK
uJ74PQ4x0mLVVaxwEfFSN5O3K2PPOMoXKycONTdWo0tyzI9/FIQukuGjBsEHGcHrHRbUh4XuQSdx
/MvNl7MXqHKbv3b2nTeaqOloz8jmLEGF1Bh9t7tq3ZqRTmJTBPONCXUDE8HYr2uTHt7b92+6507M
jHM1JSdsMbExlFTzZw8B9KhjB4vjhE4hB7XdTKRiL1HnZ1Ed/36myy5LHuAlTYj8lM+/PB697AkQ
OGazFv+Of51n0fZhqle3D4CDPS1oEwyv9HRhPNh1btWrxA+/TzYUAwBqeGDUNh2tbG6G9br648kM
VI0ORKQ4RmJQFZDshNt2cqJ15sKUG57n5/6lngYcPzvp7/jfbhrL5G/DTCuKjH1pHaupBZZw9Ecv
d9MMgE4vhiTRdrbxZKPCyqhy6GQXYJtwgAjZ7TkjyB2dcUyeLQvNu7PNMI3ykYc5U3RdJoDE+C05
T88Pv1oWID8ODDzCKSYejCtqIta9ecoGmf67vZqknIIDNT7jqpaGKTJ6++pZqhvF09M6xRgMhBec
uaI+PCbo+Lc3/ov/MjVJU4vVb8/GKVlK7EREFzTl20tBa/DQ/QDMYBmz24Jsd8c6GrzciIXq2KTM
HcCYofwgBaL9cR8Wl39GGaBVzURmlBjdZ7nJ1RSW1AkqH2tkHfHa9Omxn0zp7f9paMehUJnxM7Vc
SPSjs8064b5dyPH61E4ci5HpQaO+bV6wRxfeYbqtm7Z7ORiQMiZH+z2nmNF5drGCf44GXnvMXvNz
HQlSfaLlbOEH9xVupq9QDGUviYS793oejeQv7uSFmahLub8ND6P17EW73bieqh7rDYe8bgSoZHI/
ik9PfbjP8uf6jYW2Qfz4uc03HnkrD7XPLZqehy8HzN96+umYf6+NA3gIZcCVNuuATwfO6zUsiNLk
U/nDMohP08aLUU9cbogctBPuRaG2DgOXzcvCU1vOWMkZwZJuSb9YUFCf/aX20Ixnayvtef3Ti38d
f5ahR8xtkHHpv3OLU+s2cS42PQbpX4+FE3fzTzUHnwCzQyP54XnwJ2HIptDXZKgPx4t7GE2A1/k7
i36nnRT/QlxEqAf5sytAhfxfGe3hwwExZZMPf4ywnbGfQCh2Iwk08XSU1wF+okO5n95UkF6f2VJk
W3pLgjhVXOtcsMdMNU6n4XKWIsAPYsXM4LItXJNV2or4qfxKV67r6i4pKLmZzkh7Lh2coMpOuOam
g7eddYq/8g8Jf6fKUuQc/onnjIoSiSBj2htc2DpJrAR5hU5WVL1yj7PdcRmHB2QV7gZaV6g8Fu65
nu3D2OGfSb5t77CjekF5aFpC3bTO/iXNwFu83GpJw/h36Nr0SAU7+YzUv2Sj4VgcLk5icoGbmpi8
mZnlwXuRR7D7iRvkRyfnTUCwE3JXlDy/oUBQ5tExdGRKbYpPLLxjISTfKv13qPiqtLx+bk/4xwGV
Bcs9MMU/7wtPfx7r4YU3A5Bc6SahzX6CK88GCXr3IPzwwGaDG5+XdEhpsWcIm3C3uMZDEkrjprHm
OlRef3zMEjO3XF0N7/i0o62No3Lm7cMxerQMq3aqp/aKd2wgB8/tuvIeUI2Z62U1aqVo89h99lKh
qyBPhP5ryGh6funY0yKVbetTFWw03/yeVbtBynfH6tfutnsfyLsR3vpk5hGVfCgxLjQc2AtBDml+
5YjEjdRP7uc8sCu+F5u/a2/zmysJevh1F/AhHolF6tR+9tcqZG/TSnYdTNL8aSulJuhCVFNfN/Lw
52IfAuBag6tcunCskNOoKKef86vx+6OqEnckaOnHEhFEwOHHRlr23kS9JPmwl/BOjvkYWsfkNdP7
535ijX9BSI5y873s2zHy0vX/CtS6fN372cnlV3jhamYA+qu4v/ZEAq5ThFshFBRmiikrUTlN0evn
LlFaLPxf8QGk3o97D+z0zO62iZKBXYZaz1fbYY/oqiG8eIoXEXFVcajRwMzr/JYVF2nAVFc5S7xU
MjJt0wNAORHytI6TtLZGX8nf+hr63Wr/cWV/7sK4yAQtenFQMMsnL1Q/Ma9sD1sNB+ZfnJEhfnxC
o/TG2c+HJweXuL7jMWfe7719SjmNxojMiL6pEx2l+4kvM4Lk6PUDBUGg8SC9e1nWXOEzmUUtZrI1
WveMfm80hXjcUbMDozRyy79x2ISQvhTZ0z3weM1Qba336pP1DUj/366+ORYUfdEvcjGH0mqAN9VP
TK99Ozvu2Zin3oEMrLBUOGtEnlrFcNTEgpc3mU5lrZVz7ukOsmirt8IhrEESTiTS8GPpdak/kuXz
sWRPinvFv4z4HN/e+YtI3aOpA1En4ry/g9WzwIl6xYWWkaaxwrlgnufwzMG7XnwUUb/vP0bN58Jp
X9yb5jGggJCli+JUl5E8xfLf1rQFKrtYJwIg2srKvJVjphSjZPsOG3ZeOvwxbDjmnZuczcbnAuVh
pgvQhQrDdF2BzeJquGCUhI/iAlfX892QKyGKwr/X6mC38fvz00t+fRYqPl7k3dA0T2DCvreqvqUc
Z3ubvt0o02DSJ2daX93bNclXhlKCExMhurq05Sj7m2q93J76hoH9pY4nyG4q21s1DTZ2cxXsX7j/
zWJ/Hwu7c2wL/2vHDdzXsnFDym9spFQapZofxBpyhpxbnH/OPhfqroSANU3YSMZoNE9HEFZul2nK
gnNSb4L9HF8DXcCgOjO1zbAGCFscfZt0JLPI73g5Uz2hppE72V12raih1WKrrCvsepna9RZcTwwz
Q6+jZCs+VZ1umonfFZF2VIumRs3oAz5z1vEj1OZmsn5iooVHXN9Pk//0rajhKJrpGVZML1VL/uy/
MwDdWzHWfE9X88z3s5s65e3uF0uUwq897mqB+5FhdH76EoI2iYXPxOPnuEgsi1ugdz5ak/FqGvP1
VuGN7hXoJnylnCzdmrsR6chFhlygnFPp8+pScLnlxOZnViUjy+Mr/aWCvs/cVxDrbO1ZcGM5tPv6
x+JKBLqrGC1YS7ldObFtjAf7mgcEyJb+Dd3S141UK9eP/nkMooP9ZD+Bn1w6knilS7B0gvbpi41x
DEb2itPy/hJuIAaXJK5ARO25U4FW3WgVXAFSAXg6gprJfkh9zIWsS78OQSuaFzCR+xqP4otYw3am
oJAbYbZB5GeViE6aXHthZYG0YGOF7D1Cl897KzmJMnz7h8hufn2jagil5vttd9f1QXY+OMKywv69
wuwgOTCPSk7CbBXlCy/c6ER+i0wTYWNrAOBBDsIWpltY9jZ/SvwPINYp0RBbACrrS3AXM5YrAYuW
9WtPsV1Pz59NZ1sxBPQw1aVBglXLdl6UzkhZwPS9fnsNENPfpsy8dbs5hoU9tBFipUKuFy5YJBkO
8Q1M/PqaXVAYNxHt3Gr84MFA/If4rj8qWkf8ykzp5y9UQLKF8GeyqQMr5FAnM1VzSjpx7qRT9BiS
3QN+37W+HmJdBPu6N1h3/LMkR1lvfOv6KiyBg2wVL5sgMjRnZnUXiJwgI9y0VyG+iUR1K55nvel2
0I7kO36qkQOmPUlehpxmjRMV+g6HtvHzY6E1s46cp1WiWt/3rUxEpFK3B496jl5g72/r4jyFEoNi
1okF2bwZNnHCsjhVKCGUG+x0qBh7JhOHghFgSXoIqynW/vYRQwLLGmFnXJgeqlJy8XPMML1izkrl
XT3TC18/EIbCPT5LieMIO8dM/8ZZo/7kktVItnPNdMPI8PdWSzWlmJR4byerD6zQ4pLs/11IH7S8
YYPxMZT10BkCzs/GjYlQhnZI5R07krlzk/ilqPOIgrMTTRwyW2gk/wTMOcHa4W6KwM0TphByGZqR
QbpKllG7LMhPvLbNYNX6VVJX1mGhZV0dGjYupkIFHmBBqC1gIvBNII/3TraBEsDJrULAUDaA+MaF
73gh6MrmNFn8SEyKL+eU64LhWdgSARFXm0ApBYIBhCY0tkdJ3rr8D4ZBrL8pnEs9WrvyuxgjELnl
W9gLbuu+MkuTYk9MTsMbeYQp5h9BSxJ5QRsVTB8V+tIgVGSq7oSGF4v56qpQyncAyG5btjD79ee3
FskFef+NLeHIgMrDrlm9nIpaR4fr+I9f5meLPM8kTzZL7VmLQJZvzADTI8Y9KXTA5WK/ePyki4iA
xiIxz9GU8UDh9VWHHFdzHF5pZIJ0OdF+oasZyhWSPXTvwy7Qq/6MZTftW+OuqV0Qm37qclzy6bKM
a5foWFPt19Ld/eSMC23OUL/gSxG0WvXl0MTxQ15gU0sGJrJyEE3RDIXpd3g+v8wLQneHnCkZC+MS
m9jCVAFfKCfzHWgfllW2FsvPxxWPMQwGhTM0Op+6WfVMYfB9G/KRKDIyKr7ybZiuRJ/Q1d+F3VHb
0AzyDO5Fn81oqnVJVfbWFEB9Wcq4EfJUCGYywbz9pEW4Ms9HGa94eLWqTRtDEEOkDBeE+6FTXY4u
001h2ZXT0l+1e9X82hdtKYP2wTSTbwKb8+OSgF2NYKq5DuSlRA3ON4tnDH8y5UY978XhrVbWxioc
G/Gqw+OdyCf4V+YK26cAqPL5U46cKvHaQPPyDK4DMeJWVwc8lj/Xvr8/XosdPRL0NI+r6bIcmWyD
9me2+T7wNzA6LIh9/TcZiMySZdd6caw4WW1p9G7cbG6kACJHG8zRygdlzcUg7tTwu2LtcROH37IN
4wQUm8YdN/qHr/VgO3EIGL88Sia4u0bua22gbNpVY83Iqcb1rIxbqUMpty1dGoeIRKCNYdu+SDaS
5NsjaiufCXnTqJLJbpxZH0Zq6gfnJTcLAwGxZ3QOxKT4dgjNW2c1vhqr0sXHCdW5bqv4d8g1O9ve
J8zY0kRIhDqwiZNMt9BR7V+FtCy2lq9TiihssYoXQrsgPb7DHHndi4vmdToeyhpsn/6IYl0Vo1SK
QtZeBf1YOswz05r5OeDONhAchgWXdpkvw8MwU0RevVWUQ+HSIP8q48Vp3utGx6uZYDrc44mG4vL7
aK9+RKCjb267Bs0xPzHH7z/bAA2ExQCuGdVTCNr5r1exG23dSvya4TnfWqpjMVVdFk41SdpE1p6E
Sa653wWfdOFUD1sDm4uSs8gJxx61/1ktbKlqYX5b9WU1NwkLXX2JOJPo31MVhMJ7dxNbXPb4b3JH
ImEKi+i4LXWYLdhRxqXVqbjuRxXETfv1OkKk96noyIzeBlktRLacKOmPcAmvIzYY4enV3db2waw1
zpdX7R3zAxSucfU+eE5Gx3w/t3D6Iww9DP5jlfY7qN86Gd00qrYUHW6Rs0jryWLSUNBStA9epJlE
WjjNnCCwEth5/SOED1JCCrac9sQPvBSk13JmG9y+YsOERKfYcD9HYh9X04XOvmaO5bHvMroO0r0Q
JmJ3es8PNp1BSByfKvIiv8CJ9zD3yyhe4tNaGEZ4IuPxMmvJ9MK/s/+qrcMQhVi4RVP6rcIulHPP
qS66zReui6/huVmy23TH6tiAlK+OjctH3LjvNuU8ECjC85NTfuZz+b0YkXNzLwMS8i+EnJFMmFZx
bZ6bRiOzPRYTYP12FF4yltakLwEMapa8p79cAMDjX3cKXbv2jeMsx9xj3PD9ATZDWWWIWmKIbtQn
xioJ9aoyvolKK/l61LN/Z/OJ7+WmnG0kqy9KoCy7hmjI1sF6o4nR28NbeJbaVJk0BevqsUEevOQ+
+Smn8z2bVdPdJnA8hfX/spajbVz32e/kzwxx2C+q1+xaOuNgT5cPki8ru6bXORj5S3nmAy9xuQ2J
wUjnlxK60fDFkvFZDC+cqVXpVHKk9rdzwi4xDr7IXGrbf6AOxCpPkQl71hrrWqYeGo3a9ELfhmWe
gig3lRioqjKcQCtsHqVkIZPHhlfnNCu2JyLjSlZPRAmIU1fl509DFf47h5MQldBwoel81J2zCUsu
y8DUuIwTkOaMgV6qJ9WrjsJZ0oT6whvMqm+OYWtT9O/q8a+skKNMXpcZhpZxcCifC+nf6bM4gu80
NpO5Re3wuVmeelrWEZVb/TAVBNPaN1FwSqhljsBdqdc4l4pzN4ZhdPFbj6VMvNWjVe/FXHEVNFPe
rOPsWkK2YbtCxAQSboWHk4I4LFFqJlfzSCtG638tcMcuVJ8BoD7SU2ClG2/WFomeo4XZbkP1+HLZ
HA9N0IXYnH1z/EsZ2d+CMIGfQkQq++5HIhs+TLm9c31qoa6Rm/Uj3/445V1KWoiHmgjb/WKCk4Vc
LUunRCF2qd0NwhW9ORK91tPKPZSS65AWd2jc7b8201KicI6HlX1RtirR0Sulvs72PIrq6DQtdbb5
hHsNwMXB1rVqrBrLweqbVAfzzumXUCwo/wWh9Ywf0oTYrRF65K2kNNltMP4uP0jMqxIfzlyyGsIv
4B/9Cmr2p6QdORnf3F6tRHVVTRXSxeX0Xc5Bqpn61e6LMPku1WEL/yhuh4cf9NUSWDHd04uvys9u
Tt7d25dkm3xyK3fF0qVAeFBdT9RC+W2PEdu/SsdpGrbB6XLyzc8zge3RT52DzCBeaD3N9Ymg8gyW
i10UCrL/bIsxe8A3vRju929mx35u41bistRe+h2qn0shVrqUXqVD41GIl1+e30Mj2b2UXCKH/P+F
5IDbmJ6VKsn7CNKDHb8T+6jmHFLCT9UkD/C2a8j2y0+yP7Xup21q5fEnlF7uC4kz0dSytSlHCl+n
2rjelctQ6IbGBbvmT8g2PrBqUSgWDl4/KOiU3/SRYX+vw43mPV0k6qICrJ+CohmhX0FCUNaqFu42
Ckx3b/hSixR+DtVtnkAYfxaj6CeKDahXqrzaT0df7CsmTjJ/xv8ZB59OonqanYvpESZJI9nbiL5A
ebj1o/V4JfxnhdUe6US47m3mkQJzHU8tV2gTT06SOoTyvuUHlz4//1ZHunfmbGBTQGbPhJ1+5C/j
LZTB158vaPTJLlowaeJM9C6xKI8P/UwZCKFTEFeAvF4vdBCENYXOUDo9aj7LvnQdRqqH2rZ0H56a
5+Guz3wiY+qW35XvdVl2hl1FxR076Ewh5NzjFebhbQybrnR912LXz0eu+kGUopZ9mfMi1RgUr5vh
0KyJfXOVHRW2u6EcOfvruQxeX2EgkMfYGTXSXBQIOM2Yg7C3ph/xhMYlQeby9YMboASs4KUSnk3b
n8bP0iJK1hBKglRVqW/pxMJt3H9H6KZ901q8OQIFz+1dH+atBRV4Qw3CvibfXRULsQLtvIWmfQu4
GwVdEy68aQCgpWh6S/B2rzNQRBF+Vg7lZG+w6boWfsV7ca1Y6MDeVwc9JWA/UMw0/oSH2+48PtcK
GwvrI9WIB4gZhTBAmeV27VOioE2Wom5r811khbQrN1ONcAt8/Gnz++G+f+M3ADcdl9bN7SgxBasA
rq6h4lRdwIT3H4OJybCzGSC57oM6sfAKiR44a9k/VNL5YQYooGzT6c6XtQijS/VHfrabxP/enQR4
4VO72kYFOxIYSWMfJBf3CUfz6qf6MBrnlTIyNIWx+EC4uLNOQbGpbfuk5G/mu+PfbS1jznAPRyuZ
KbYJ/DnL2YdZazYfAydPfSV54DBRJxTBoY2fuSSIC7JLgzc9UGHuAaQHxnPtRvvfyHNAbBR2EDsC
EIuhpwN9G6nkJjkDFsS/TD7znBmK4tKenHNsJilizQRs+uv+uvZPBIgGEmk98sNN17TDQMChqekt
3QJPwnT7m+LlVHSyIUZdyyAUJ42WgL6ryPaYIPWtZ0s6oAr230Mw/XY7amKTgjCKanpuhl7y13JK
xbuDsRzCfDN2oorOfqZNsojuFWaSiv0unCtb9yTkjo97nglclHsV+l641uOzeCkqeOAyN8u2CHgr
Gg/d6zRTPFGsvVgV078cqX69vLRMMJz1QXlBosNBrqFf436AZn1WMj46u9KYq5fJya9bU1MsEwGe
HEWq3OHRQhQY79hppoPV1zmYxst0rUok7C+y7HH5aqGi9ln15jZGByoPcX1FdNPKJz9TF1jl0fK5
ktU9qlA8DzrYWNmT0t83QpQvm19cTTjbX/tqrsyMot7hjUZMuNffFF7l24uG7lWUw/m1bL7qs0ft
VPSVNcK6EjC7lSQN+74WzNbyTyIX10uBEHol1kLS4Ht0Uat5dWosK6npTe/MhJCi5Q09OqdOYl9C
pT628MiX7+DZE7KtMNfkIMZ2TiJX7b5Ng00h50Tbr0bqh9g/NFJY/YUPd9bWR9yPLHUt7ytNcTmI
ud2+KfL3p2kDtNcvJ7fGunXVcfKhbR+/bmVXu7QbPO2sp+CPgkgjsPozQEqRKrCB05TSr+zKsAur
75JfGNi+y7x/6lwbShDdQvhZnixPxp9jxLR74eKxQnT7uQbl3kHs16ZQ3XZDg2vDln2NZuTbMivg
Z2Ly/WDtQfDU8JWII4g/auQLIjPf1gCbN5odpiaH7mnOGbaS+f6JlfY9jW1na9FwpYNhwC4yU0HT
YXZsCF7MX2V12B6gM3/QPenc5UPtvmLT0IMkS5ouzitkeR27u/aeHp8QPC/XJED7Ue4k6olhqr6v
gUw7eIG+PV4MZzVh2P3tL0wv/jj/+ZMl/LI94a7Rgt15H3yHIa0jediuebg1ZobYSRM/YpQaZirx
4qW6L6qBj6QaUa9d3aj8vVrPr8KpkYFtruCaWycFSBVLVJ9qDt1liu5hCg+IQ0GEgYKxJgqmeKyh
ipqep6pRszzZT91z6+gdb2mu78WfXSOsAKH9DaMIEWm5+j4/mIaIzbPFhUKB/aokKpvZCWIZ5jCC
evIhAhZpQRCRIA+ljEEVpaZCUK8N2Dkqya/NXZu+WolYu3NtX2sNxmXecd56mSyutK+Eheiu/WJU
t2mnkUlEElSs8/0o9u09jcLDTzE8pwu0XzGDVxo/OtwgxKWzWQP9mPUXsUBEQ42x3nuZYvbrWugk
KkZ+/XN3U0r+8hwt7p2WYWuyq1Jk2DpiU1DKL/d6V4LNgmhdbS8/AwnqSvsdNmislGtXnl+X8jNf
J1UiwAAjnK1nc5TWpbqsa/hrWVnGdsY+13XHyqOeaOUmGYV7vs3Bl3lQrg2dKeM8brt84CKx4DN0
9t/nWu+vy9e7lSgZCERRbJurqrl2m1dh+Bj8exTjQTviMlNkB1MIpm4QmKcFLwNLQXUbO9K6zo++
vx4x0q/s2ueyJzjsiH6P+G0jRD/mzvz8h0c41mmquesTqRW3c5bZPf409XNZkxpRkf+ui84KPJrW
dF3hiwniehR7e6IPrcKrNEUw6Q1fxfnmn47YAbBqh79KupnB8FGvhi3IFNASlW/8iQSpoU64GYYj
H0Q8OptW7cizQ/0Kx0mJ/ht3ULRMB1LI3YPHt6FC6KMQHdAmAj+URd92qiShSbbmjPu+t15/Owdf
Oz1Ha0Rc82Epv+d0Jf+qAKUwvuH4V5Rp3f3uH/tGuI61Cx811yJirAi062y5G3sCWlhtZwDCFOCM
kM95k7VpanHsbCBPgyhgmYXFZSA96A5rY8ay+QoZzrditHRoRcq52rq6LqYqznpy1C+aer6Bj1q8
ve4LGLsdxc+Fc0AjXF2awzr6CwIwdjUY3XwKCRUmLh1U/BD4/J0R9bFggrptyv8EpfveP4PN71xv
1V7Pcy1278WoA/qsoPGmlnMEAQA/MqSftx6xAOoa2HX/T36kWo7lZ+fTmU8We5d73+HRpvkq9q50
IrywtrPU5FVEemycbUsZM7zc8FC6fEWmFBPwletcJsGpwaDu0sm093AavTwWzYFMJAiVUdgO2PGH
4h0mPnJjwT7D8Ty5uPbe8w3qTNUtfZexafUnw1iHQPovbeIP4/u7rQs3I6U/yJzZ0dn9BkTiy7mA
iLJpspH0WtaaKgqPApX29ZWVBeOrnXy4RACW6yTbeU7ek0d7M0sgjbK7Kb2qm5/s/D16/F271+4y
7emNDCPTxLP0aEf79ybK7duUw3HKLWb47l+7JmlPu8u1m5pmhmgB3VMbLqZtCU+VUzmO2Xcrr4oK
0uDNl21XjYHFXBaLO1EhgYrZHBTQgAbx3cyJs9Utp3ISn691y/SvbQhVnmepmSLFCNTrUnmWGMDA
0HbtY836fSobT0TZMc/fthtS8rupiuN8072U+RyW38N3/T1dtg/Nu5Ijgvp+byUqqen9Hxf43HcG
WM3qUcMN+Grk99A/zCOYsQ4OgAk9NUDzO9r7dO4k21h1iQALco29BiPv5VCFFp6ytVhxe/rXvbX7
OxrErVJ42YXUP4Lye36eu4HhI0YQoETARcbngjmw+/AE1/Z/CYTw3vkvMVlSyfye/5aMgv9eNqlJ
2v1cUFltv+2ap45bnrFvqko4+fyEQa/r+qlz6Dy+1SvhoBLi+ueP/z/OXNYOhfjgkQzUv2aU0Wwh
oiqDcQAKobLG1tA6pDK9wKatEv2yCGGmkTBVI5HWD1/aS24iL3SgfEaMyO97svtTCt2793JsCLTa
98/9vd0qvHc+Jxf+Sz58+9rftD2P1xnqz7Xynp6S+VwnGc1Hw0yW9q0Zne6alz5imosyXLbxMNrn
ybp3qT4nG7OwyePPJdr8WLfvkSmtoWvkx7VmkTU4GsPODp3IT2pIR11/O9fTNcbT5bOt+wb6wU7a
J6MVm3QlxiVLREVhw36+cK+uUG1K4QHMzhKkd6oiZjlaU6WNlpXtieHNlWn1qXTNH/uJITtuzuD7
6pL+orMrK6eL9y4s7RTWx/oRxGTrLTXU0rznl7Zn47oNPXeQ0j1kkG2vHNfEhDjNoKSY+cHjQQdt
5WbIapvOeZhi1Rb5Wvb2g3FzmQ75a8hdqws5iq/DDvInyH1rB6+kWvg6x6KBgxEpAba9Fhd2HXDS
OUI6Ud24c9kHMPj/Uuj5S3x6dyk2ZNqGQTdN/u3hHkYnf5kmK7qKQ9T0KMD2JGlMWlW9y5R77M9l
wkRPmnuVMssII74YL5wlCqnu8l7AVMkyV0iGICWGIuO35TwWUjaXpIKMrZC6hAnlyql34Kfcv9O/
m2FilBvtWrEmQClkVaMHYMuESsz36Jj0ZL1+Il/p0dv+1f3MPj94bt0Q8lwW59vqp5a1N4Qedmlz
tE+DB2711Mi1t5NcO/qP9oWrhoWsmuzFHVq/twJbKMt6qKGan7vH7maGAxCdZBeH7/NkD0KzTC2H
c3Ft3sbR9Z87rKxfje1usfmJTGNI9KojXeBL1Avvm+J+vu/jwy+PeDXh7AkwQUetkkDIpHU7Bdl4
sEWSQafCakdNLt1LT1aLBqW5AnE9vehtn3+q6IqbYWRCVv/rrFktXshgymfu3fhPX9lmCp2qffsR
gtYYMw4DQRUvDevhCrzDD8jjMsYjHZ41sMDjbv7KlN+n8iOcS5TtTMt3HrsvazAM18EXsS6/c9/+
luhQ6AsjkWn5DFPMdv2kAxMGc5u/t/xuKieYGqG5gQi9BfYDRv4qv7jMz1a3Xrd2w2opJVlStK8q
D6Ll1CMke3w966nOBjZXjb4rp3X/uql61nPJ4mFZvmL6kUSy8wajrYrJi+zcUCL2zgogLPgw6UIR
3LH4OZMYWGUeiCsaHZaDhwBpcA8IVOtl5ZTlMbWeemhdN0ANFx1XUK+CQrQq+DvcKm1doH9nJBwE
gJtulJ1BKHKMNRJ0r4g2hpYgH1U0Lxr1iIbBYfTGzzNEepgD7ifRSANz0S9wqaLYlaCs1L24V+kw
Zl74fC5WeLjJF4YgqofAHNCrT5iqJIL0u3jeVI+x8ofcbl98XEK/otOquEF/VG5WTk3k+Oa765dt
J16xmZ5fkUHzY3MNVT0v3ph+VJuDePO8MG80O2frB86NLuILjzl64AVLdXEBtyD78c9aC1pln3dG
grEd5n7WSqI/2/qYuzq5aQZGUKnCNM6K21vhZN6NyfpvbuqxjsZKkXcBRSy3KmW2TYqStx1zU1g5
CS6b0tmcZMdFJHjFwiiOM3FpuhD9t7AeWKBLjabFLcAtyBozX0LS54PixiymFx9Fez75zORjmSI2
KnLLTRtijPqTrEfBVEJBcUHeveSu6NackEP/LlwD/MZj3mT08O8W4Rw5cppu3KHhame7loS6xUdm
VVRq9T6NZf1TfX1tOlo6M9J1frpUdg+wFG/tpzWUnph8/WOs/57+Hg0bqEIovbBF2pSflK3yeWeX
v7gBkhPG6ZbKUp+G3EHIEbZyzLSY8UEsSAwPX4dKvGpimavjNKfEIb6C1bgUXbLLO9ZM532fzxIv
qahW0UIGVZE0RGpxgv4vTKrAc3xEQqFWNG0VUZ8WaHHWGNprl88c6Cu2KSl+/UQHSFI7M0rOk3PM
SnXcThuSLsgevveW6iD0lUKsZl9k8Ug9n85fjepXpmqrGe1aM4q6dWnf2qsZliOZDxQUD/Pd39fW
qK0mGFJrltrNWyXEkpgqjLLNCJPIcYskuXr7um4WgDYmVQgt48Xl+/D3+H623iN87tUPG7HQ8PFS
SbTo8xQ7jFQJ7CJfsZlHEOk/2SfbHCQnr+8bd2Cd3fzy9xJv3Tq04u1Ew11CuL73DAhhMgRs2Ul2
EJEfFOtFBp+eyf7Pw33u7+qSRF/EDrAHvGwsG/PyREADfoGsEMt9JUtpwPatjBdaPpdWRPQOp+Kj
ImqlhFjpAW8/iWmdNIskMPpWTn+9f0jEI4tkfW93K637MbF7MQ/O4q6y+lxDj55kOtRqqJlzWJl6
qu9l+YPhavK++mNNQe9GXOiAU5Rhs/0jfd2SqDmBp/P1sx2YuIwdln7Guaa/LCFy/vl6D3uiHW+O
i4/5dtk1j88x82FYcw6ARnbL48RoPotuM4vZGZFjJmzO/JL4gnKwZOw3ZKb165lntlY98BjdwTdO
IToPmC55xuQY/cHWBvddIa5BPbSPBAcgZaTOBIQNYyydNfyKJIKbqX+PBY5NiYRuwYkOzGiD/vYJ
lGDzDfa5+8J+gLE9bp6Zq1kWJZZrawSW4+TlS2y9Buszu+1duGkg5GqZDVM13mbqdJTvBcu9VfEc
TqBsjJm2PdymyBBmXyD+lLYn+JDhb7SzF30BAfM8Y7Hr2VMlRc0zEuayZd4lL8QBEA/WLbvb6Y/9
7PDWGM9T/AsDwyKMh8zx934oi404ck425eIBxzS3h3ynsz0sOULxOqtGzH0pRJS+XvDgwiwo4BDn
VsIeHlU71kIpq3GGxkmmvXJ6jOoy7sEGMWZmW0cKQuWrbhGSVF0jBwAGq9bCRK+KLWGFNXbRN/5G
mLacOlecL1c8KbCq53RG/sy6z+ceJakjNjG4KSyJM03oYOLarRepr8MPkhFKcdNtj5WgIbHZR5RO
yFCeXifJfWi692mniyRKt00hnminzWWypVg7WovMxO92Ml+vX8vgOrh21S6Z4ac0WLb1LKt7IVJn
nmIOJw2hJllkgnQvM4NCYJ0vvQqJih3h2/TcmuqoPt8hwsjBilhykPjJjtISVMUg5gppe2sggvnL
zbku1oNr0Tl7azhAvQ3n6TYbsP/zZqX9EiXtlf2tvUjBbGONBmomolj797U29s/vsztmcrqwPBQK
78GuGpdxFv9OKQo89G+Mn8YhoZ/KhUxNWfMXgfEhQYNz7LOaoN3tPxVev1wxbKlwsF3rU4k2dbRa
QCOCaIFJDUniK5SgvLJ5klHySPVc+BXLIDdECN3nivf+s3/v83ebJ8Bm0IvSqbrKhZRvSBxS3d9F
j15KlUyWt/+xdF7LiWtZGH4iVSki6RaUyDnYNyowtoQEAuXw9PPtPlPT08dtY4LC3mv96w8rUPRv
BTwqpfipsGABL7jLO/JMjHtxwQKRWgfujbSn7qCImVw4+iC06lKdxV8GrMQ7tzkwY+ue2sGJfeXC
3BfO9Ngi+eNQ3kYrriv4/daVK47mjktReDVgu7xKgw8w+p7tof5+bOkuANTR65JP6fF5aF1HKNOB
X6JZhFHn4DxvGBhFS3mvzBhab1tgfxgHtnBgZvNho8bwS3eLNZb3K2iEZ7DlJQ5iXw3KvdGN6o+Z
3HuO8i/X/eGOpCQ6D8xiGiEVQXdNEqcrzaOV8mTe14KtUBiPh7txMDdE6yr715W783lAqsfw6489
jW6G+2/Kvc3hhbcmlhqum6r2R7Pinu4yAgmC9sqGuc7uDGpCnejlGerbSiQ8ATTdnlNbFMJAMSP3
dYYGrRGEw+nBr2VVwssQdSS6M3pDVjqCk75Hv7bH/s0TcNJjjNyg4s/kX+xGaaawtBI024ewfOEH
5rk+sumzC5ff6vG5xoFRBGTcdFTuzy8u5OSLlQw4GJ8OujkhZMJJjLJojSJBTAANQWyacNyeqWMh
Lh1Q7wo/G6T9HjIxeuuIpIGHF23N5/L74wyJq7WHlMkXcYrOgyhFJzrnga14yobCSf6OdqzWGIjR
NvBGHD4ZsqQdbsDPTQqMivibCd86BWE9U9uNvv7dwJHq4XaXTNQ77iKBofsYzd/h4OPT+piiaNMd
cDDDrdmK4N7hDGQ6zG7WoNtTtruV5ZBk+0NqdWD7RD0xZsiuBjl2YTDQFLYPnwoxvgGU0T7qd1qg
gpaZk4u9GAwsVjRMjZ3+51FQU/qmKQIudEaZY7QAio/bh+YTVhPvegp+XCy2j2ha7DnXJdlpNnK9
lzdcZRbye7NFjrBIfYFX++TL1ClW03nM4t9Rdi2BVAZ4uRTCbEaspuX3+8jngiWxVCUf8JHVxlga
2+LU/pC9i/LBWNXFxaY7SS3P7knGQxyB2SRunQhLo0uyNfMxIX3PM4HLvLMZ8MDmzdQXRvPawmyO
esMKGHAil4HCckW78AAFgWLROXDcBxoIPjKnCwmmOubZK9RhPxL1ruU2ONHOQubnNP5j8gmdkiPy
bY37akKq1gfEcqaYOPKaJzBXoMtrD9fqEOPo8VWMPOVkqQ6pc9NQdYR9+Vg48+uFI82AUHTwbez6
jW38R0de8Gnawwhhn/H3mqp7lWyj2ecIdcv4Gu6pR0IzvdO991CUwxU1Vjj779kneHF1jKrPCS8D
1hxULVja2gChLmCTRgfv8nH5o+H1giV7MYsZgC+zle6wY3zm9vFFncUg/BAyL4GohgiExX7KsRuh
vcWGpxFgcHbiEkGQSf6ROalM4i1Kh6DULVTO8gKiPloUf4qv/9Q/n79ccUb7jjLnyrUUuRKcfPSg
LWmFB2X3wbfiouMpvGU1QzPZw8PYRuhPVk19JGD5L8F6fpeXM+QBQNsAYUAI05jIW5fXqD1pGG8a
2+nvL8gvrGXgghBcAH1ADZgTsuCxQh5ijmDn5ReerEAHB1UGjJ1XLl0yHnVP3ye923Dm/VHkvLia
9lz9wvqod/lbJlGTcw2TgTOWk5Y4UbbFH+Jl/s0vKRhqIUj1OEI8GBEMmU9eAd+B+YnzTAMeyiyC
2m9BdADXGecohHCJaNndcOc+DRHcvlHxl2fzTaYmEiXC2mFWYdLrYclU9+IBpLz/M17Wi4AzoBFC
wNvX3a9BuNNaHOF8KWGxecAmUAP6GYLiyvlqZtiNksrOyuy+cAk+lZBkv3mJ7Mq3O8XnTH8wmKFE
w1WSkAM+AE9H+wYS9ZzY6SzjNlKWbRmgZVfLoHItKiXqDtRGCCaje1sJL9iCkpsKBzeYwatW1UCL
HMgLPP/7ym1WaML7A5d7P9oxOoiBKpnjQTZx+W83TEKkJLP+XLjZefST4IVfegMzR/3Ez7LBTYmv
H5EVcqy4NwB6ORWHlikXFd5LXnFrV689tzEZ3120NSB9ICbQJyqnh1vfH678vspWQvFyIBtdphiR
uUe52VexsvxQa44VLhy6khems8x2WNrSM6sb56fAoBp0AiVcCycHjzdfVhcPCmLWHN3dRDHxyydL
8mrtnvAIyZM/y4TFJV82ChGbO9YmLZsT0Ubbo1fiRZN4aYi9f8vJ+Xw0OnfdOKoljbyWSBu531Fy
vl7TJwSDWxR7Sem+EW8X0/DlVxh0pbOIOhauHgj8e50kxzB0KdyLyH9iYFUGbzo2s9sX3V7KvnTd
ezCsIe+1h1Yr695AM4WXCVRxyflcIvyLPXmnaeNn45IUprBI3xoKxVBEW5cIqxBUBOkfdW7fubHN
0rJOuouMYf6w7IntQDkymhcGB80ZFq8Vo3TKRPr1GkZk5tr1jGl8oy+q0ukJ7/lwBzoFI2ea1gja
XhX6CRE0zdhiDLorESRUAU+h5yt+/zFndFzgw4Tw3e95PmVa98cPcXv6AlQ0UpfSJYn95uW1p3fn
xNE8BfksA6BAXpnbhsKtpA8wpdkLTRSGt7W/bD8rXGWHYVVmvp1vNa9dFmcGS0gHZEi6XPHZnqNt
Rk7NvSVsrmnEsa38ewDQXvFSOdTc7YxyMaBWhQV8BL7MaUTusVSzjZpMH+nUUmcVkMdV+J32qxap
w4nav/7GOtty+hXkQD5gPqHqaKYkhdC6EQDQ0lvL1+8XzpmeepXYi0LckHn/jHvyDnx5gC9Jjbh+
/Wq3KNCYfcLDw0pqYfnos/FJJQe7e3nPr/iOCR6tanxR8a1+eQoES+R4u8dj0ulCjcshpfQV8Dv6
eKDvE8Ay7wBlEj9EW63SLNHO1QtqiXAWKcuocyw/VHxKuwrnO3sNkNaB0aEJ5+qGpwQ2iJ30zMbE
lEP6oZQcpk91DlhfkS8EPxUp10UndVVYCn50F3y3f4m/MXjUJgZklZerzug4cIVEhsfiVbrogKXI
RbAJEMffKjoVjPuz2hdAHk+RnKvSfdBqRy7nhD5FZgtn9bEm9KLiBVoHVBJdMp0dFo0qZqU8xTCx
EGJwf56QlfNMdNN0qTILLQZqkqvSgNKuYgz2r5WOsOKnXcXKGI4nroc5v40OQAq0fU8awpXrg7ut
peuCe/wDlvlc8GqcfOR2UGuGKT6lo+xelrvBXgJZZsSgZfP4c4BtWPYu/XXlva+KI1sT4LHor2HT
pZWkq4SX6L1ONMo0DYrqMOQRjrkaU+EJ/S2wKsaLu25P11CT1w7f5Q5VIZpkn1kHfZ3Z+A7wA1oX
XYJ5/MBKAChz84u+Z3nPrht7i8sM64/udLdwUf5kMMfIhwJEuLCBsa9Tb7G1hXDR93nEzvyK3BFV
jDdsGQ+8GSJRxUxqdRU95nrmDbt38m/0Cr2PwpoRHONa0zV2b9N9gPj1DPjY5aVf/eHUX68nMkKx
erIJjUjE4nXWoeSNONtX/upwxAtdfZ9iYDCKp1SDnDtQlNpVl+2fvuTEMScBWOBygSzPGWU72uKg
Szfalx6KbW4L+YryvLlL64qY4DfDHUwqM1+eoLxGaFCAazNvDuiaNBvOJP8Sy6mAnLUi4Gqztgxx
/12BzmgJBvIuvBfRUEJroHrvb5GH+tpaYOktRJqpcZA2nxn8croPugKRMdDv6CRjmHeUiTJ5l6Nj
mHv03dA3fzLJo1s2C/f1JzP6pB3gtX8MEpvQIWEv59CQYbmLdWmJTd4dxKUdd1/aoa09ugp5Z3zG
D6ZtDPHasSaN73Luf47Ym5kucW+jj8t0s4dlwjA/CiKL9sWHMfREZUTnpHr6jZCx+RuP2K7F+au1
HRQr8dujqx14BpyD3gH9q/4Osg4JFz9gwJrPKRHbLVm8kz4ggUcI/7AF6M8fBsazT+smTJ3J2KRZ
gkxESFwtnAMChqxoPQVdI6Wf1wO7cfuzDAArtGZAq2NemjxIcFtlQsMn7+ob+fNoTcGgS5hWPBKE
+5/NS0uNe9dXzISYpsA+kf8oCkFf19iyfEnYQmDM3oIRkwKZblREfdPwVG1StjAq7BS4jSko/CiG
QlLoEPOHnjTxIEWozIrAExhyYnElhnu//MXE3WpdCyIBekDGJm/3+XCyL/y+4cMJoflFEwZ62cX8
IHkflwFOGlSLY+w48R9WXZyPZHIoYEthT8UwGl8lovZ4/lyEOjJyhNmCBxNaCRzKeSu/LeaiHG2D
kTyzqQbPNwsQ3gNPNSBIAVpjBNVx3fpA0B3mVWisckA2AUFrN9rG/JuOFzO1ePyRHDjsn8Tjc6uc
nP0FgOEJtXXCx+la7wLgm1FnJfBcAVTa3ZMOHBowpMf1E5YzQ2i8ZWicl599sWYO3q8eW+FVqA7w
4N4UMbMU3ivtmBhzDjqtcrJBQeUNpCo5uODIbiE59pg3oXEVkW+4j77LFQgqZgAxNmxclgzmyH1x
OODPH/JYrsxfQpO1n1HYqAP+6PFb8lG2wdoMmbXDMRUiC5LIQN9j/Ghd5hqCxll3HHNsBfJvrECE
E5/DS4IsgdC/2IdSp15aXPkVBtjI+CCp0n2CHD0aB9ex9DsmfSgTfhFcH6/co/c3Hi5Q8T+fTuy8
wCtwmETbTpfsmWcbEqjzYKqgugk8b4FHwO6BLL1Ur6Zgh8ILPZpIY/JTu5MFlin/2YAwoJ7eZ4N3
PdAs9FXBSqy/atBVuKEUQz2LxTeHCdbJCizCnPNVNIci6AJB+rYlbFdBskcE9PYLKl+CklAwnd+z
7D4gFYQa8NBmYlevvLxx3rCLR+Bd+Q6jGAHKg7fHjmo62k9GNskbpym8c6bG4JnAONohuaSgtTjm
TKgvQh9KShwe8UucxvdRf2SqLZzqwJc/0tI0dtFnZZuB7DKBbthfMhocJwfTc+kjs2sNkkKu6645
se+Oq4s6zzf4f0FAWnQeuyz2LAMKYJTmbKtIuCe44VHNOaxk9bnWJ8TYhhOmSYrP+04u0GxKgM3R
BBozt2hzltxCsC8zG48URwqANcn6ycYYRi4AUrj0IEitXwhTb2nqvgkrO8UdWKgZpL+Pf94JJBVh
pdCRyCWEF6/vclct8MBSdyUk1pV0qfa56mEc9/7l/mSJT32Yo76yg1GcxX6lCABpdNKpkP6qg34F
kt6RoHJtr/GdN4BAmSFiEG2VBTWbfP2gETsTi03pa8IC/io2VH7ZyIW2dy6Zu2LdFMO7gRnn1Imr
YpmIGZTLJaIw8jAngsMCffKzY0FQoCCRVvL96FwuwMzJ/UpyRrVTdb9th7cSV2S5f1gug/4Aown1
q7uhCsM7Yv7+VupVJJY3UlaTfAYdDJSOpVDzTRIgkHmRduCznsCYLLhAP5MLCHgfumx66cAEmxsZ
XejDxNW5fhOH1d37blqYSyz62l/5s+hbl0Ga7LD+KEF3GyVueJDwI8DP9AvB0JxFsMS/hFHZBntn
bgZ8q2fVGb5XeoShIugls5qVmsWA8lp2mhvYGuRFqBvxJaE+xwHZA3llLhAzfD6Fs9Jm+tIzGpyW
tWMEfH4t2VFMp6/AYgQLDJxvPxtw8IHdfPAgacQI14VaUBVJOT1N76G5f+fXnMGLo/4+c+e5pi/r
GTb/6BwdNGC2T0qjJ89GPosmE7OnhxgB6Jl66xFwilgfH0HVQdp6bxWYXUjoIENjCbBkWj/21o/g
MPX90difQgIXGt+1N3XdxeJ3h+hn4j8mv5h9cmSOQs4nFHPDPy5++SUY+mnA7TcREvbH9kB42ppU
K23xCuBVQRkNTP6nu7cpL/CLRxeSI/+JVKmDVarMM6jrUNHXUCW+bBO7g2yfbwVDUxvnBGUensbE
vg+o6lZSB30KvEk/y+fkqFLaSBk5VCyRTMEU6AtjdgomjdXBWHDPJswd0578GFPSj4OGWMgc7Tpi
6NvjR9olS2P6nkNBh3AerT6LlJQtEWP4wgnJSON1XyGRxaa5vWMjGDL9rV/MVdCjYz44zUIv3yUb
FZ8najx2S1Yr1VVs9uElTJyY+S37HZC6OmcPyFS4YnFqQGHiGmqnRHspmAd+R9BzbrEwuJO8kMUU
B3/p3j0OXe+g+3oW87Mle2FuIX3aJQQbIzhIGdAXyJAyboqWC5FqENefcdoAo3bep4scAwfUmkvC
e1EWvn4jon/6KX4p+Y99xIqQLUi4e+E3TL9xb56CEkIfqUI+JTqGIZBCXrH7fvh8zeMeNo6d6oHX
oQQGoEJ1yhfa080jchVZ3ABhTRdCiawJ9QKwFd9A2g8mGyWuiYDknjB454iOLXQ85OsgpmE1hAgh
MBwEsnzZyeLZ+Tn1ugnXqR2nML+hwWKlwJ7F+AVtTeLWMIYQqcDwRp6Ei0zuDD2X0iSnGcYc7uPy
hd1jqTUZdMSYppD5lU1QVg6I8ees1R48TYhkJL6EE0wsW9h0TMyR0AnJR5VNX79QZSAxzqGi4Te7
JnaIgA29Dp4wpt3nrSNFFd0UUJg8MV/TDhuem4C9+cRs4vAWUEBIqHJfjQv8jYUz8TlpM8UIx8AR
gyg7Xt4UX6jolnC6NCakdAA7Uk7V3KA4DbRuA5H4rIqhUtmJ+OohQMf8FpYiTBFgu3JRIbVMv2HS
xgEVC0ttT7UMiYmAH1ht1BS/LGwj1ePLg2i26JgbZ3RtV/IyR/5BPMSRZxjO/8h1lGvJ3jiT63g0
zh0SFpnqjxEFI/7UwcS1PLKKU6Np53JJOYp9H0x+GJvULedBn8JTRM37z8qVko9ypT3KvyUSz6L1
eG3oDz4FpmCx+mK4ka3zWburd+03nIVqbc5xS1kZi9Ep+2LSreHQ8JqRWgZNvFj3uEqVR/nY7MXq
Ua3zrSC0Cp5Fs8cSZplc4CFUqNLCE5tUc7fnnz3cca7mJQawVCVsyJty1V9xQXFziAn1SiUosKZ3
fe3y1ROW4mtnY89LvCW5o0zMGAzNsk1xEEl8w6JEHhityBxDeNWydCLqO6Sr5GDh0VyekCSQrJh5
z3171AguKZd0VV520F19Ex7MgTlAuMjOcF64aNgow0W/qS/NbNhpCD5HBzEOIGOBJL0K4eX38xb9
ql/od607qB4dcIQyFjNYtqMbAfVH1D7nCmPHQkSVfgERW3f+Cu9wh+FjhxOJdRwj3RArV30zwvIj
u+kbYwfVTiwklifodDoj2zNXNiFWmK6d7V0LNQfWJwMUqhlN3LhPfkta2St+c6ctpW9QVXaXf3g6
HTGyJ1TsY/vU7q3baF5voi/9wg+BCSPAn20mvHRS1g/2WZgKmN0wjUNBSK7tT/9jIzK09oZvbEfr
dAG/Yo3J6/Y5l07KN3c8M1VWkbB03pcKfhYBc4BbIEKAcVfl9PqS0STP0n312wjqJuTN3WMNV+Yf
U4wejj8xtTnVN4gpii3ILzhbsPS3JAVPDJLHRdK3y1gwZWHW4b3+6/eobn7TfSFioI3f11cDLDvj
1AAYFDd1ky40N9obX+GuP1tnpjPG9R16ytGa6wuQ2RHtFCLJu/HXXYfT+94fmhWTkwNEQ5jlyycc
K0IswMrZpbllzspXs8t2OoMK8GoRNjD8VTMmAZ/z5yxLEGkxTTEJQZPPo9tza80/qxgf0/Ic//bn
57b6R02XN8qqvzw28iI/1IvH4TE1l6QxTvODvgjn+Ve2K1bdNbYnsHSn+gWKO+Aw3JMOjAaOM2So
abW0D+pKWrzm3boH5rKpS+k+QkGWzCGaAehQV4MW/sNT4hOjrBQiKp3vJhTjNhiHxj8XWbzUBL2I
SS+kMV0ot9+Qw1kk6ELenrwftrhTFX8v/KcBMExHv3BCibBFIWQL5wQNhhsv84A3On7cH/QQXyos
m1N0fx8qKJpgFbGBV25Gc87c4AFMBVpPOoFJBnwgxhig3MCe2IdRWsHx/GNzUWsBBMF7BBnl4Xzx
7Mn3Bjbi2yZv7gdyKJOaSvdKEYfAdZdBbfmLe8iuExLR0d5q32xUPIytUaeeZcAK0i4M+hlcAQai
sYUcYU6khmHCGFMJtjDpFP/xM+3bQnPClEQZ+8nfG24erQhaQEYX7Im613W4ODPwh10mdld2408P
r3PMUCwxcaeaDvK1kA96nQQ64+YEm/Qdt4V+0NT1O/U+UOhwGKjd8oudtoFTddWZrEFevX9ijxs4
NyiJHMidiTEjnfSOqSdsgpyb+849xnSJT8LDxZrDBMrMHBO2Jjs4dDbcU5CH8gjeFmUMPhjsUPgQ
jEt29ju1zxN/TO7uCF46apqna2q+2MPnzyzo6tMIBwQ2Wu6ugWQvbaNaPBWCNeWelKuwIKf03a2U
1VP2qSbA40URE3thvdVlzyBkj0S70cI6pImrMHXXNYw8XPO7dWBhJr445LFgW40gii9skTXiihmI
JSagzZ9CwhHFYuOixtC+6Y/p5UPMKrJnEGqCp9V6UOvwxyijGZPykpYWfrn3/KFhLcfhVgCtXC2H
EMMK5Qxhl/To5L1I15ECtWoiqf4xBmefi/UETgJ2oqAxmY/gXNCKZNLAe7cud/HC4vwUAmnvGV0d
aixoLyX2Vy8IWEAktwTtUb97CZCumA82Q1iCJDwNf/p0JEZ/HPGi/o3wpXYq8/BR3Dicy9K0YU7F
o81P5yQPuCHYOtSgAtbJsB1RPZaw0KRpbi4+zJUfh1G9fEd3Kb304HTvboYDivyV3bRuUXa+CJQC
lhkIF+FCiijXiP2yPGqSLpwLAQt0SGrg5y3BXiP6LZMNrqfdIos5xORBhpM6EXYL7dur5ho0HOw0
N3m7fZdkDiU+O1asT3kg3toDH2goGM952CgAi9hZgFlTqo/fycZ8zyTl+OEo1QmdpDMS+PPnbLWM
LB35ceMiD5HjzCkMGbjGzIBgHa65kbDuY5QYy9PRe41ZmgVyRA40G/AixFr6IfJ21oLsSK86s5Gh
14SgoTKuzG+ZSF8EwiELGVyY560oJagtx4HaBVfvdB6ScZPCFoORj8BGhhvO50nF7fIO0ojB1LT9
ZM5b1wSFosdaumF4DckPoW6zR3o1008pUX4FcW6LNyZqqhP95Cluc0F9FzNz+P7AHhvgmoc7gkle
/7CAxddPuLKXvzorx6zY9ubMJmOdweS1m0mnxy9lWEPD6avaP8NEmuj3DKRYYCX/gV7pjP71Lq2Q
LXgKD97KHqaA/UV30JxOZWZY3hsLxMXL+RxP9TlzTZ99lXWJQ6+tH0gPwP3Qhq9Ijpspd3T+smtc
YO+JhCpA5WYqyEuBRvRiPxv2tC81JBGYTEeVinPGnPQZSI6+wlUovwGHIvUkIfWHzPAppHohowaW
eCOt/FXm9HqL+PBKJjDrATPYPF+TYsGNB4ZcQFveYiqHh659g5IK+5TyFVu6BgIWqtycBi1vBcua
eFVqMe5W1cXwdFchVQMYTA4DMZgGWqZq/irJFAfelXdYwAO5afaB6zYGMCe9MP0Awym3DzUr/zJe
F+IKqIkikAb8D1UPCCP3TWsLj5LhAjGNiC864m2DUirGYA6ZZk8EF9fwm3SNhfCAQ/kxGRZc6Exi
/1oeyG/UTv/76CG5pGtxUVljUw8AboFH23Zp94t3zNaWro253k77JU/z2R9KlEP07kfSlwJQQuUM
XIoJqUpWweOLQnPNzCJIuOAp6fkQtjTXDDTdNzldpTM5hkxVr6jQ+3ZatjR+W2g+r3TOtRxFuD3B
bRzzzqTiTFWNFwtZAug6D4IF+89LP90Y/SI/juwTCAfYIjzmntzvmv8rfU2u7VzeIDJoyk1fuGw8
rT3LYAcUFrEAw4TyahEWM/ZLaBht5OrsuH+52ITf+GZnbuoJ8D1gYNR1qxGBkWyARHVW3r+hUTnP
vdGFkCJMnu+MQKHNUNxmc5hjQjLTXipW0x6zajZo29or2NixHMD5Oqnr4q/1usnghubU9LEAnSTU
GPZrZU2rGZwJwUpBhA16y/5VeBQdae9Rd6jw9ntBFuIx7yntMqUCk6N/JA/uS7V2pav1wJANNR9G
y2cLo1MK6RtlGhEE9HlU1gbhvgrOkC6FBc6llAzsp9KVbxdYEhNdH4nGVkO6/INHbBeMZE+/95nH
lsrZEDuS+RQjpoqKxsUYT4rQaTBt9OgxM8tjR3sSdtKO2y9aS1YA4t5pGCJWM7wpEod5leT2bJes
QBKuRJTy6h1RDH62INCkHFi0DxgsoH+Ha+daACgZXsiADVjVEYxLHKlCSz3hUH8ESY9lGJhRRSzX
TFvEZnhC0QpjxmmySAvDVdp7LMQZOyf1P4rijdOt7qk7KJgVLIBwPhU5dbg5MwGm3fK4TKxw+inG
U44Q9YYJOxo3knxKDRcjNcG8AeI5g2+sTx3jM0mnucO5oXBTASTMKTwE9YcpW5ZPNp2M0miSh0uY
Dcp7BcunwBxFyFqmeHqqF/lHBq2FqsgdPC7ww8ZLe9KN5pClCK59zqBayNqieTnNZwU6rTIBG42N
kRdk4LO1O7DmsvIBCF5tCGdUDxJDcxj/nGMUaPPSGtf70Q1hSinBL/K79z6nNjCcdm2fOreeVldt
prQwN4gRgOQHCmh7L88ebUaIZ3+tgaEUlpPYgQB+mKe+mQzSineQXoqZcswJa2W+kZ2qfvd8n3KT
24WVDITHe5p+8gOqxb9YDz4E0WYXsSB9G3O049B510V/Ik5W/mVFw1wKFqYe6FhnapiAbSprS4eO
q6VxZhtjeSwtImCw3mbAydgGMU3KQRIhrEyQKqEYq5+uctBF5pKOMRJ9degj4RQjea9oELF/yq2M
K9fwLzYGFo+0hIweb97PgBmvppFq7+iGx0waAnZaLRLVUZ4ekLt1bX7gb3fvNZSPghxNjAnUQ9g6
moZOwhl9sMeD5sxUG++Q2IUJEVY7APjRe3OqiOH9nGRyjtQDUp4RbLwXki8XyFeUX3+Q91QqtyEo
n/ki5B4iX1p0fzYBwBGwIPUQpXQYPESJD0133LDb4H7AnCLBgBS2hxsOsGNTw2uh0XDFGK4sbRAF
leq2I8IjXGqI0xiVT0tk/phoZfMMWou0QHz5yOYJc7RyUdlAVuSwKow6gGcXNjFlk7BzcbVhmKj2
AamgDRPyOb3gk8eawPXjCklcHUSMRmsPiI72iHFtPxHt4k2b6ihb7iFsWaQYk4YVrFozpGzVoOQ7
TMOYCjJwCKydunvLnMLJO9B3OHFYbkXhYoYgfFywmCNOEWU94HOA+zEJRawjXGz4L7IYXpvigx4h
CH+pYTPkCdiJXaGTGLyLjNx43auQNG4B8Ewv+5Ef066mC6ODcRTUTcpM6rwkAe4iebGd1Wyq8VhJ
vQjFYD597PGst2HVKq6hjdPxXlglDT/x4rnEQUdguj1h0SzPODs9NgyfGbpatC5ijZ3obDNzhi21
+LQO/OYn7nf4h/BRkfu58vlBbA77PqJxSjpY9O9DCwg5UUaQdnbmw08eKz1ZYsSs1W6H2NUMWfs3
8IoIEONd9/VV+B1CNEZbkM3NdVwGzftLCpdNsVVhLFGl2NgYMKGHC6tQ7lN5FY2vPmcvvLg2moHD
dg6/8v24FqrlxioSnQjOChX6y4+tQ05nrZ8rfU0F1/lxg9W6a7qIu4EDTSowXQoAAAuD9U94ihuK
a2vTBESsWpVREB6szf8TXnEx5PitY1hPFUeFXSjcfLRAe6xL6Z7aJwmvwdGsTChtmNGlzTJahg0i
81TbK9o0NzYagCgvA58424ndgQ7PeKxZ92u2sLjsnJ6UQgXme7KqVZKl8vNbXzXDrirnQ3uvEAdI
ZDO2UYBoHSq2FsT2QdPXfUHAw2qIv+LX8nN76Wg8Ao3R/jsoxCTdnVJDI4HV+T3yrj4uEAFb0qP3
q8azvrozm5Ntec9+EUXTt+oJaLz5C5splfqLYXYUVP0iVec8Jin8RppTNiUow1Nyz8XeFuE90fLU
HHn3qbp5z1rlle1UUXALoBYSWETv5/LllfpoLAkCqsqJBqZKTU2dRxmLp0HukiWkUSwZTkd3AHe5
A4JmMFo7w4DBXbx+i7BuMHwtFHXlA6991S3MWdQhDGUT5wzmhG7DTVI9iTswPLVtQGA2BSShtwy6
OttrVDeWHOBcakE0nMaDi8/h+7kPAAuCgihLZm70YQJMOYthg/GeJq3H8FgnD5URfOHLrYvogOCr
X5BeZogJeS74GdNPzTQKTFEsCt/6SnYMPhIbBWPeDmcgFzvSjxGgpPrwhLinYSrNeLkTU2cm9UDO
z0R0qBaTqcGhxM2xa1HdxlibbyYJDoaKCNJ5629UtxSz+HQgGYOWwMZyQ0AmMGim/ZA2flCusVU9
oMjA5rnxVJygBwk/iFNpARhtQcztnA/S6JgaG6KXQ/sOcwc9INt+67A9j8qpRcAcm+8JCSikPpoK
LGSK1G/aaQIovulW2RXEsQxZX4jLnRiAPHc1HltQC9aoGNsWm9BJemZNY3fFui2Z2Qvjh71ENWgy
xyP2djgKK7i0T2g5EM3VKRdKsx+IpjDnXZBfABpUZBQLHjI6cLsKfJ795PSIQKsmNC8wpQp2RaSQ
aDUtjNsqjJWpmwHOAXsQqkLD0KHkjbmHpyESZQYDkJhysFAHMjIlKvcZyEQ6w+Ne8f8DtEA4st4N
UZn0Atbg0XxAOXYjgjtZeQi56xxcUPreo6gpeQBSa3IoGNWh064maGOIEG1gZdDRKBPhiE7C2wko
Mt5Rlfe5g0k01ZvgDaKnxNu1HyejcTFMRrDFyRT9jFcGOB14LkeG2vXY3pSvk7l4nUyyE1nVwvFo
qS/13fMffKpctdOIFZL3+AMBq/7Cv4JjpS3HMMNHjNq/3nSRc7BOY2uQI664SeWEV/WvO4DXI+Lm
UGK7AlNxEhEVQT+Gi/oWfiIJEeRUsGj/00Qou9eiR5gbCpQwPqkHG4MJeES3bm8zA4ERB7kWSBWe
2+zBhVZA5p2Q9YuLRQ9jbdbvSgZGWG1RlB4F0HPq4TooNxpDCBoxkuPjwP2Z8+4mkQGC7Mgn648y
xgDSxqFgJMgY3BgEIDxDB694rNeQ/5mOuj6zikIpaz4U5W7YiKCFSnAXJsOq/6JHsHfgEFw7LTcO
KxUGRdyh3FmtZxe+1HoaZuMA1vGM6Wx8Ke7Mp6nWNHhFI+HoxXtD6U0jBMMHX2EYBZQz/yQ39XdP
y7x53qWLyHtnWjLPAuO7+DPp/wRUR+X9uTFkEhaerYtu/I3n/OB0jVdRiRKyK6zC30colSUjYJB3
1J9bPBNoeafvabsAowbfbpk8g91m7vsAAtWitcZni+pIXaJXsGfdH6zt5MUQDilp8OhAFrYt1T8q
fOYEXMwYDv2Dk0GguWLpn7nu7KOY/pHfrggcmV6Fd0LVT5IMFTi8QY54BykaoQJDNvdjg7i45siJ
GDJDjUAoDpMMppUJcHXDRUFm/fgqCR1ImWtuQI/jVemNDqAyWJEz7Xss0YkAt+Z8lEM7ZXbw3CoS
9xbmxuPnkpiylTFDoQE5kZQZ32RmkbgPlmY8AoFz0OUDRACJbUBtAYYZJWY36WTSoQAiU8T/NbSm
V4jBK8jG7zNvqyHdUUGb8C0GBFzJmJ5cTegUHDp6TkgBe148Z/+/h/P0gKRkVc24pB8dng3VJtn8
xx1Eq8cX1NAsNgg6pUu9k4+IrVhhAD+Zdn/3X+lRNPlouCMhNWxPOFmqKB+VdXrT7joa4x+oT8iZ
pQOCoMhL19BaPlxpHcnZjKfpXiaE+yh31JXfQuAHMR1KEAFRETyHDxl/cO/23Z6bgAuN7AHsHl/j
O+q+G8o/mH4DOdodDknPtXHTT08hzt3FP/AkwI2zCbVF+c3pjBF1KnTgbgYTcwNPvKrpKlE8sMeK
mJ7PtxWtYui9nPBf66zu7CA88piy8EbcjlxABNKBpzGnsHyeCZG2TAHFFNyYJGTVMu+lEOBwIbnk
Q1qEXvJL0Gv504B+iTiY/qShcxjjWDI6kbp9fXBqTiZW1iD64GCCBUvRnXCoLwAQN2uXspbfBu4j
bInh+2DXyY1MsUm1zT3LcIZSfjUcOY70GR3JK+jQHr7ObJioOvztE7pwZgNezT4/z7mWBgdWI4w7
nmF0ZpRFzQmDcA0wWEAIZYLCNk3N83FoNA2uDwhh0E0lEsahSo1fGpqOSVlNEPOwzfE6FUvpb1xA
ChOMY3oU6FK1OlOKACCWshlUQ/HVwouwJbXXGMSwzJqEL+dXJJ+j/DR0c0Ftwox9yv32lB3+hkwm
n8DkJGikiOwOEhs8ADLbK5RhXoeb+gDn7o3RnzbGgUiw4h94Znl4duszyt6wd7NuDvsYUN2Cg6Pc
37CSMfM0p63u5WiOJa+r/EJZ0ItkFySLU1oDcYyRoTMFJ3u1Qb9Akwq9ba5RTGwrbgv+RYlhjfk2
BQAxqOH/SDqvLUWxKAw/EWsJEm/JQTFr6Y2rrLIQMRAUkKef7/SsnumuqITDPjv8ASL8Wdv2qYUm
BuARJnuAnE7CQxWFJvHIAMZSOei9dFLPjKHRbyT7R4SHfmRHiDx8Ntcv7fQRelNvvEX+iTwWDL4L
Ig69DY8t+8lG+qHHJRqk3XvG84nr5H30dZRC0su74g/WGswWjUOREZEukv+rIHv8ComOfwU6yVTp
3t8uIl0XcHiQJNHML4Ib2jA6bSFHHjDpEj6cNMtpUDJT018Yc9lYUSCgefsp2Q//6beA7zwZuFYC
ouRYUISjdP93sKSeHGxRBDibWZAPyc4ExOl+JgthWwOgJsSpR5941EX89rtIqPpz4C05ymq3mTW4
bE0vjoe8U/EBdDad1zFelZ11q4Z1KbYKMurXK7lokYnUY/v8B2ACtKBP+2fE6F9o7rwRrxFDDoZ0
Ab8HSJWPaUeIXipG5jO2WnJBcseSC8B3cr/ksuJnnKEL45AIkyZX/x8CeLDBJZ3kB9ivhOAJ3zX/
ocXI3y8hYBq+QiOTtFUWjqAufQ1um3yy/r0f79PvuPy8KMA3Xhdwq0HqCkFRcrgcfGDlftWJDJyT
4253nwAXe5J/tkgQZ7Seu1D6Vw3QYeZecr3ht/J6XC0wRnTkKUJI2jsTDKpLg/ZShleybcsvClc+
Qf7tws8FmFbKWGvVogjdRU9S7hXtGl5F6thXL/G1DLnWIDF5Qxq63F0uOj8mutoMIkpfySJwuOB+
gUaRNoAYpR8OyBTpBvxjaFRz50a0mXVH+XeF6JlL7RzwCAf1/09yFZnO0r7nioraow7GCFmzTcIc
Jv0go6H6Y6QtAG0Ckcpt4+3AACsdpjfiNNQsAvKFpMSMm/yYkSRAVu4YrfBkgvs48WL8HqBdtNcA
eIjcRZzMTZ8pnyDXd/RPzkBC6GFfYvwehHzgDIwWJ4vn1XgDspiXqfF5J8ocADXXs/Gp01b5glJE
PnFepEZCf1RrdgW2wSRTjzIcccgn/uLQAczUK+4uZRF9cXxleQ32SHwRqLB48dcqKvS0/GyLfkox
RUayGrvVOAEHg5IPACqfGgavMeJqNiFMIJ4ILnl8X5N5gr/JketGKFEBlrPkZ0jVchYi5rBkoigu
IgQ0QygPO6XPhovCeqdqFepV+F+vqAeMEJnLryIGtkMmJ3qwqXBdwX5IRe8c6whyose2+ZK2t7/3
vgg6i/iE7ExK9ISIVIEiBclTEjigpZNBsuEKYwjcJMiRa3QA5hYcLSZwJIyPWf8L9PEKjsrNfDV9
TEe7j8wz5oInIy3XGHenF2RCrVm5/nyjhkFrD05qBKspRB8LgngFxNKt8pDbSfC74cTDZbUSHiuu
1IWelrS2fNyfEa6BS8RUwTZC3hsNSmXzdA6q5ub5il4i6Jvz9QdUKNkt0ko3oV5aI15YxRI4NgrP
A/pu6GSOk3YGE95KNHmJUMqFFLB/Oe+AGrI5KHRYwXTodIGmDaIRQOGT0YbDRJgcRc8LA2uXStPw
q1uASmcAy+gNEuMGexedz5F3/0QZlMoD2a0k4N2miS5XO6uP0TUP5Akw/NwzEE3yhzWsIzBF+KFS
k4FtY7TkfMxEy9IPGdRvoRyey3ZWWuG7nbS/LzkFEfrIcYfB2mApX1L9E4h1WYgogzNRQ+ra61BQ
PGRo6T78mXT/vhhdpzSs94Dt9pgmjrY6mp8AQ3C6h0b5h7i126ByjlTTcW4KCIufJeKaXbgGsXWc
vrfXX4IRkgaQFH2OsP8F9dwsEZAxfnLENeL3ALLKAvrcBMPpvgE5jwBnf2LoMyBhhoxgYGB949Pg
YFgNJ328k126KkimrUqfyAa3FuQyeo9IAEf30pcRkH4H15kFMgxVB7c6EAfUMwAzbaKcmylwBX5H
BtSJv4ruMY3wZUmUFQXwPgDYfr0f8cJ+c2avgl6DOdTz8EYxwEVVHomZkAW9oKG5Nv9uiPOR7k0B
NyLWy7IGPSGEAsFZdtj94BCOPh1vRLhqhAoWtVEWqczF3PfZ2FG1oWSA7h+iNzCyLyTg8+LpFUtl
+xHrG9VWxq4hLT8yqZgX2BDw6HqLnS1k7AsghkBwgkqRRe07GRKmx6wvOifkoyd+HtVEXMEFTJtA
TzGnPplgcFsK9BVpn0Az8IkImv8azwcX6hzCOBLKKPRWOF6ShnlVi+4AGH5hyCjSZBzbkd6olrc9
PKgaMymOJri5dSSSedBA0ej7ZUHaYJz9Uty76dZrAMj0uE02O7tI9WBA0ok62e1SdvBRyNItQhr4
N6DZEC5FXwQ1YkBgmoChqTMsHhykS+Gt7PQoW1DrIh3gYcgY8oQJsF8MknQIX3D1/x0zBSx3jEvQ
7gjxUNTDDJR+DySSyC/wiYQ6nLLF7WZQSQy/58S6z3QQMgZYBSQoHlBaj1zqSxDP9OGEAydZDbKw
zIJp5Z54IRARzC14uac14TXoMQE9X4IXYxbQbTWwHgwCsRVi2zHQZpxIu2vh33pfwnBmdSc2144v
iIZIaOt/d2RxIVhSYgKkMGLOLGD7JC2mnfZy1N6RGMVD5xCrVvPriI3i6ptI4IgCHycaoBrHUTTa
MusgZuQv/7i96hRtHuKMnBOxfp+DttmRP5FMXmCoOvLpCGLStFWPS2h+X5gj0Dsr4E47wPSnbJ7W
iRX3wdTziZIJUDhWy4IzNSPwF+EaADXRkS+HAlCfx5UjnpObL1xKwN77PO1MgnM0bpks8wCThM0i
jB+CO9fR6W1A2z3/I1IRZfZSfII4qx3RXOPQBhsp8+C9YfgXv2bljETVo1T2RGOaeQ2S3hfcFpAv
sOcS9lcoDdtAxhBDzR0qFPseEdns3bdpbzZXO92fkbRxSC0Zteo2Aus/5/ndmc8pyzgXSlKAe8Qw
i5cznB1ADIe+VESW7tDbs3fzXbqvvR3ChQXKTmgKpAcJkWVQMHY74aoSdem4sr0pPPkW9I+RN5V4
RE6n3F6epgnKZBEa1L4SfJAaAvwKcemejO1fFG4c+Ge25GbuxevCzdirg7uLEDnTNsQ+0YZzq/At
TCKcKzr9uNkwXjrGqGT7r0gVuNHnoTkcJe/9fRt8njFkKVUU3P/6l9c9vHpdo1CMmfULZhvADo/y
5869FDGHZ5tHgsWdEwZYqFVvV9P+pFxT+ZiofYxE30Wf0m6h11+cL9pUxt0Fr0xewRmbtLpD+s/y
aKn9y6CngxGbdI09UjYCHWkKQqgdTjPDjprlgsYPIwhym7UoTpg+J0QiGo7jkolBmAftqTof93SJ
LC8jyT3Tbu5P+eYNQ/pM0k1ex0PxmJXYB6yeQfQ8PAENu+zi42yCpg1S773HePFf9gzQGZxtv7qH
V5xNdvA33tNjj20PMmDgZ/yaXTKW15RO2uR5UDcNZDqOl3D5tE3NZ2Nia2nQonMM4DrMQ5z+S9/g
theraCm+GatkAUpVR0axkRA9ohPINDGB4UT8JkySBZFI4jPA0PlXKODDH2SsM0eK4cg+YbFit0Sz
tE9o0twGV5+Df309iWUOYOUDFWeYh6I1C48GxZrlK0IJesITgfmwA8HMl/CHbCIyXLeJMoezLU+G
IZqB1AGvymOQM7DKxj5ymhwGTAIEkCEn8OTyKMbXmZRScbVUd2TRKnVVDGjMddsJzMVknNRQ0AS2
n4YbY/ywDm8Jjqz+OECeP25Q7xxiDScp9TebGkvOglhKebQS6uR2jxV5DiQYjG3gFZjEV8ixZ+Dj
wwepcbW4h0xU52AqI/5OsTjb54vLilLelwjSjBYK9P5RZUY5naprhnZGQDyZ3uNiUSEcnodwQnCm
uc2wASCXQ8QbZHYzrVfwexLp9A46oNJtNPZ5TAKBxmbf8QBVoZinJdVZj9AKS1SXM0ArRQ7Ad7x9
4agHqt+7bmm8kd/ic6TPUXtwmDojnmtiaXYPiG9TEXxyrIG4o8QZpHwCmPOJiT+9tKRJHl38ms+x
KYh+cpwO8AUESq1H+tzAsJxtDbWQzAZcjeRuzY8VG0DOiXipNjSx+hOmQBxLKHkcgKsCbwCoQ9Qy
XROHwRKHKAuYJOjZ4wSEdR2KYNf42UbhHfJgnD7CAdmZIiqicWw/duKYXsaCykZg9BExBBQNTfU2
fTJeYpe8Q9gKINlQ4TMltXxqMcWcMC6R0EQgobufHjNRvmoulnXEhrsHzZONU+gAJZRm1EEZzC8i
PBkGcZh53GOq0Qc3JzyZpA/V2FctjzKEWQLP8YgUin6dgWyFcD7q7Z8zwCznOCc5d0GCLGmCeYO9
XubxAAFQ/Fkj2R2MSNT/fYAQ9HP6JG1jj1jn9toHlMy4mZ4uQk/s280mJyIANeVWvhK63Uy77gf6
GczpaBcUbgGjIP1Bsw+IkWPOR1Ae5Fa0DmiWIP90ZuhXEqNV5Pyk958OxoTmVxZ2mEtNRxI5izNe
lrcvE47G8qoFF1kIZBc8UADQqNDpo4FKf4bW2+fBAcGQL4gDtCUeK+ZkRFueyztZIxlIJS6XfCKB
EC0KNpIduIOQOEEJ/6ICZjlKblWJcI9qYdJi4cBFeS5JRPkeAl5gBdYD9hyrowrswyUVEC0dKlfg
ajo9ShpxE1SugnL2XsBTY6RF/nnHUU2AOeX1a04uYCSsJyhrlx+yH9iY1Csy4HbZg8PWKEn9jOgN
MHQzLECuLiiwDoyg+CP8UFk4pJ85Eut3NmQarmL582CEQMh52nNEEQ122t67Lj9PqLcdjiie3q1N
NJw+bl+8NvnEKv6aoQxkA/s7ZHWeLi3wOpC9lxPfXeWUrYcWV0iNweK0OfxTrg7NuRqx5vWTBH7+
sgEQpa+1cSBt6deaEzCkuFeihIN3zv667YQCDRH3+dsfHofn3gRKHit2Hzz3nStt0JfGKmMHsmf4
eOiLBvUPM31iPjA/Xw0Y/8vUickdKDkKX0gWxG9GM1nAxO6l+RkwwCwqtwUoRfm2qiYo3E1Hs7c/
xpoUBgL6oTMRio4UNffUsqP5y8vm+tfjm1lQO4pov7dQ/aCW3ui++HnLdUgU1JHoArcOyi0lo2uo
ncgso1/tG98PJlAbCa1MAYEgPRAgnaOvC1KyXS+yr2Y2Pg9n83TcPVcoBs7K+CGAOX6flqgTY6W1
0Flfq+fqGrOQHSko08GLcxcIh4tcmo16lq8k5RSPo0RJilX+M0oe0y6BF2Z3qMBuZSbcs1HSnaTf
dm9SoT8W9OC7XbW7aqI5fAuUlA5tpFMwrbCy74Nhq9i3mH5vlySPNYiokA6QzQTc44PbBvnwMN8b
3DtbCtA9sgFx+Thfre4zDn3KZ+RB4o/eIs8kPtjQ9rdfDhJNzOW+Sez+fZGvi698Y2COts2GHIpP
GK+48dH+/vct1Wcu2GIPydrq+ZbYQGu+p/tpi89C2DC3md5HBECQUo+F5rxXQPwp5mf18ptJbWSx
nAEJptwSTQmq3zfVNXK8i8/dAbGMlUPU83NS4zPOoRlDV15IczGGV++OEdfgFUnxCjjV/Ou/k9vm
afk5g7ddg5MEI/k+uSD+dvXOHx6Ej3gNA8RtyO03WX4sWYCA3B/dx4y0RVAq5pjnz18emoiR+JeQ
72wDE7UFKMsYmGz4FNckEPDAce06Heh3IcBC6gCw14ilWGr+PpftM31+g5xQ4Ida6IEVIaXtPWSI
R2gxB4Qx3+jP/AjxQKYFvxKbEVq8HuJudEQIIP0rrPeDGOxSNooGxDc5FC5Rk26pOB0U3BTJFPOX
PEqnvMLa5bchJgyogNqfmwftVF7fEH6FG7159yHdL5BDhauT6R/IXOiiIyRHPY6YRQxBkanlEFAD
gzXlCOWkZx+vgPyDSFh9ZI9Jwhrfb54FIAbQ97GXEEP8o+mNpvTrZF5wcYXNJuuIQSkkEW1SzqTl
4wQlmqnkbASM2jc5f7iFY9fscvdY4l8trVBPb6BU8wX1zYnCu9pnyxtqlU/0eCjMocy6P+9Ju5AW
TOvYn04WfG1SSCXuv0ohZuwwtAWQZZbzO9ZNSPNRkmb4Mwb6N3agHeNy+uTLT/jkDie3SEU9cjxB
qE5lOaOHjPilGcH8HoTojvHzVALAaUx9cH2bvZh6LxVExWA02q8xg3QESFEwRXq5RUwK0As6J39F
EQFTbb8AnQEiqNGe8Pj85fOj+mHUArdwEfd9BYs79HlYKLyjzYveYLtgmlX8WYgX8X4uYqB5qHzT
fTzAv8so3rpQMTw9+31b23z62iEYREl1wRLzVcaZfRZpy5n76sMvtdfTL1oRoftFP8a37K+v7SJz
oTVSYq2aU7NjhiJT3Z4JOHsNt5+dtDbGgB0cZVlmIWOqFuWNzr6dc0bdvaNAaOKeJDX2S3oAuen8
Sj+rx6IPxtvxJmehECdafJDoLqOyvUWv2SbsLazY+K5W2cxCyofxSCT7T/ob6w/+miGzJPr3u7EJ
Hgvi8n05/jou4K2jdbKC/Pxc0o5i2GB5Yjff5EOg0thmGA0wC7Pa042ElKkI+5Vy1hJKHjjOA3iM
iw/3DYOPKItpvfPXrGCucRRoHWgTJkwEkhSM5jhFIVLm3BH/QRzBHmXny4pemK/PRYo0hFzyJ186
zsFd8aOk3pKMvpj//9AGOrpwUhF/0EOAzc2oAgI2VRoJDvAjePYX5D7PTOZB1oIuGnb3D0rteL7g
q8lX8eRmF+dOCcsUboWPyiW0AXKqBhaQcp2/QLSjLLBssTgH2Y6yOy8C6du8JuCZeI2oRj2BQ8JO
C+IxtfqmBg7H0xNKab6BkYEZRUADMwVh+3y5N4CClKIIQKyV33GqgPIT6nFkC/8yXDWSly31VQA+
dzQf7ZFIhne8FEzEV3z9a2PobQc5wMR+evRx2aE/HqL2lWrcda4OqaCrTaleSMSVSHibris3m4wi
6Ruike7KS4ae4OJQdsHkmNZsWCC2NxkCECyVKxxTikhbEAcRbHL6BRI/ZOMMUH0gz1lEc0lI1Pfi
IGiLhtZGQbR79ZlVP7yCL20/RtD8yAdlBVFojBEzOf0aLHW/kNNRhG6k8wMD+f41iqBCkSx95t2c
QYwhiEuaB+rc09hscEbt+AbkY5kEn5HKF82JgOI0ACKMJGmZKFHpYRgajmbmClloroSGdQbUFf4T
h8yxNL45Ga1AOnt93MavGGKYtFF5T2hovNJ4UX3BLAa0/uJk8gmqUi54G302CVCRcwBJX3e8mO5a
DlUJnue5o8CGyif6Kmf7ES+jzrRpMelRvdNnoM+HWJ0pP9d0xCAzRvpxhYTeooAjNxkHWpBHH/+a
EpCj27JMpfg5f7pmqCaaM3JhTbJLNRFCjjEGHhGbeems/gp7sUWSB4HmylODS9QgLnTftq4FwVX+
eblf0JkJiOQye+YXTBDYf8lpWvK4EWG4g8A9gwwirQiQ1faFjB4Kuwg6gZu2cJVkaLgtWAnOI8J6
U7xCk1xR6AVZwKA4gCAfi64OM9ngMTEXlzVcGsYnSgx+A3eBUTDMfx9OnFqBac9/aNc6P2P07Up7
cyHpQUTBk+a5b+ytyHSsiYwB8NPLt0qg4tCgrXDZjDpHnukHcQaVh2ZCoAYhvO1/Lg1FigDsF0Rw
OvKUHjOM6OKS70GJ43MVH4etCxCKNKGKvomlm33jIq8CNJ3y37kkR3sT//0ydoyRbvQYJC+PDi5q
3j2pPJg2Dg2DoPm7RfUELTP/Fn2RpoA6YEdAYhoklsOprcixwB4DtKVuoMF7WfdCnWwxfBmyq83a
L23GsAAzPpg0iDGxkY1sBGucFT6ZeOtpiB6/ky7hb2wU81mXdNjnGXzVoPPsjpGkTXSvQGHbPk57
/7h4TQ5jX4+rb5AY9sjlBDp7e5v8/v4VPh9BRpyIHpqI6RgBhJ39m0Cht3UEplkgC2AjQmd6kn8D
DReKccBDvZGjx+BLUIalr3Io0DUbf+kBJvVcbvSmsKFDYMY2l8a82jW7Jjl6D4eCxPlL8tzajoRG
lzQFiESPewKyMkaP8ONjo7i9pMqPuNyBsbgCkONB0uBFvQhCnV9N6NwewNjwQL08ACRwBHhkWHJ+
5z/x1pYgKefR2z+S2r2/AG/zBDXU9RVrlOZE7WURcCjiCdU++ygN0meQLZjtEeFGMzngaau97osH
m1iErwWfcRjbzkdO8+WhfXkootEXOtMc6OdnTDgDazOvoNt+S4EW39LO5djjHpAEDsxkgoCIIDxQ
Fd3+kKSjD/GZEyShcALJauhUDoJSAZnvcURcSrDt9EjyaD+JbomWXnZlYk5oq+6BCXvImoLm5VBD
5Ve4ECv7OjlO4PIl8rLBx9ai7UFA8UrOUixX0XAVjoRDehJu38Rz9tP1OQuOqyJC1PO7JUeNO+pR
oQ4R9X/wJI0Fs1Yn/Tb9fF/99BE/wQbmnMsQ3PUPpFc0Ns7C3Pp6gpDy2EGwZPJnMTx2XskrBJVG
84E9qsD16x70u+NcWhZTzbChJJBA4xPDdoR1YdRwd5jb2A/7e9/HxqJiFcjxx9eoDElI+b9xKQIX
T8a3BBVuPUsFHQVPB6HZwAAQxI7HttwqXwploPmj43/tqv6Hw28m70mZ6jhPOlS/hZu7KxCOtH5H
69cO0h+q3zpvbIpHnCbKrJrDfMGVkvyI6yREUKihCTsSEkhRpwtwUisksgqbwDH2JVKSPiLPf/x+
vp+p4tzWnfewggpdclhlonEMla5IgRM9FPfChA4fHK/5JjUnnaGLbzMSZs4DOcZZT2fTZPFHxEHe
/BFI7moU/gl7qoSQ0dNFZCpIhBSR+apAt/Lu6NEGxowN354J4hZKpCjT5RgeUAWzLMo1OXp63Ixt
zT4cGFLX50ssDD4yKqWjN56DVExNbxxRPN3JeNZQOEli7/b66s5cf5qQbHi38y3gnroWip02oQbs
XGAhuLEj5NLFhVG0NFMBu4NR8S+201R3M4fIMY7Ce4J180vU/OkbmxO8jhEMR70F2/nmG2Ee7ApF
z55LKfsA4exbhIwTE7rZmtYUjztbLPDfbPJjrigzndEqn8ytw6GyDxZZM7tGtDtHtuu/+d3rBD3k
AyYBkQZhgY7NhHx+ITCktUt7eTpyDifmG7MMlmUeZ1jn5fZsOjXsrX9FA5vpJq6m68r2p6EVWcKY
9G5/HZg6+iB2QxSU7MUfZUoiCoLKK+y/vw2wZUYf+7cf/19+5+59Vqz+LJdmx0SfgjhGn4mz733Y
D85nCRCL6QQJ/jcoXdybxJ0TV+CXObyLceSypmlAYI6/Wvfg+vb8gYOt4cw7jMzxw6A7d4wQg+nZ
KE6GVycGTX3RT82mlqNEGvrBpGiMCdnSULPb54HyS29tSGv2Fpb6LdEnbUwChnHiMSRVvFJFkH9o
KayIKDuXCe7o6SOhyUVMxJBLvHxieGp0dzDicAEueMyzoh/eMeChCMRk6O7QiuUIkUZk4SHanAYo
a23K03EN7Yyj1ff1CY4cSiePncVrwSsD+vzvD9opDeVdGUBFHoppA3cctwz4Ilw/wHsnk5kGaGVH
FYoWdUhfkCrIEGxtZW6ux7VD2CxQ3GKBp/DSSkKQuVYjTgmz99Sok2yaBZdTTdfsgRAsMDK4mkKN
pYH3I/sXIts1yCnrSfSWfOcme1xbLVUj8acO8Z5BGeZReh0ttgcnPJqbIjCPNEfF5I/LLIydkW4x
Ul40D/TotcPG2T7PH3bwc9aR++CHlq+EczBqcU5dG15BdXHAxEbv+JtPj7938vZsYyz/b2ibNJ1F
+FTn2RmJsMSM6gSK3jzfWIxkUMJE/oM3Uv6NQE4wD6EEvpLjbzElrCJGsjGQ6DBSXgAQJLKFSG44
XH7I3cjcCgEbg+Ohz8mYRDTieZ3xUp1z98i6hTsrCsXkifRg2KBBNqfgZleID9ErJsAQpcBn87E5
17mQvghduCdQ2wjLliMFOyWqKKmYKR6Z/4kGv0Twog3P2ZLxzc1f3pH/8qnEmAYAqPPzsL3a3hTu
K0BkTzxPQOvdLKBm4RZwScPHTtnf6EaIU+AULWQkcfLmREyXmwr9kVYI7Ty+A6eHK3T8bVTR2l9y
dUxUbO06eSX5pk3A2tHcoNHFS4prsqNdXuA1rYKxYRZHCUWhuJNSyeNddZcpSqTiLn02UkYLQNzw
KlVhrXCPqTahmjGQYFARlifu1IUZQ8KL1DuGBtMBlhLg9bNxYf4CnVLgOPKNtGQg6mVnHrUTONrT
P1cybu2Upqa1zM9MQyAMM2Ba8fsg/updRuyhXCWJRQetjWpW2cacc1gPhzcSYkU6vg2CNMSPUVQi
FIIdc8K1qNDE+IgWiZwU159KOn+eE1DqIznppKVODFa+7+3eyGd3MNjFlHGh1E9qToIG4skkaNJs
bKeDeVncbosrHczL72fMQGkknYcm6Z+g4/tY02E2bmG930an9jOBn/RoLkzpNx38iBxRZk2FIqNr
8076Y50wVEKxhpEP8xovn0KjUaVzjkmtQFSeTR7AVZuIKdoQ0s8HOZkdsPNDVXsJ8Vr2noAhqPjp
dgVQfUxrW4G2mDLcE+bO3BH8TYH/PCIK8OMeGD/ISnORHdrczxbH5+Th5wvsZlWGmwHQkU98oVI6
C90toAwVHXliPiFOQKYgdX+AulU2KKp8AdyEuQ1zFOo1E+a3PSRgBJmIwrLOUKm9C10vhOkaLQW7
yaQfv7ohGZhZGPEg8Ay8JwBPlXf0Mal2AUWyGjLgljacIiGbGTIuoedQvxJ6Crwt7OxKyKXoV7xs
QcJjbHrc5oc2ASoKaeqlinPkxPkdBsiKR2fgOuOOHefaOOwTUKMwrBi9ZzjBZTFTKi77mfkL/Cm6
caCHQzNSWo9crLb2xOgH+aGYrHg0FVg7RjpUzNmOkawd2l29u/CWzIEgwyuSnWFKp0ZIU11L5tLY
l4r3ZaRzY97IAuv1mA4G7z16TrBmp+nypKwVAYKuBp0OCF8cCL+ICGVmA2MyTP9O0yxH/6/9Y/Zt
Xl1kGErQFIKSpe8Z5nKWYBW1KbNzGi7giAXFi7EUtDGdRiXtrXHI73C2CjRB8hxyTcwiZJ++iD7P
rvMOXwkhYYGf2Bv3zdYbywxAaSbyrPPo0cAAAbJp9Zh0+zllDvXG4OaXUeye2pxK/UoDDhGoi09u
3QFP/xn9Kr+QuJE1eXzCTAjU7y6P4E2b06BSudGfbsb1oqhRS3oUPz0VV78GBtIwmZPD8a4586D2
9Yp3MvdaPyGqc9PPbcLx9BPOSYK0QcMIOW++smSuaq5vz5AgwKBVI/ZxzWljWccEfUceZu5Gd0Vj
NOViyqZP6AeYc+YmXmbELcLHa4fTLPQ7pqiAN9mBfwkWH7o4JSvVSnmtq7lQmSXBBzwC94YrJrYo
cnhuZnZGEirtd9dnqEjhMdKpPK8sKe09P16hLbMqWHQsDZbm+EnIJ+ao7VTcY5KsM3dRQBJC8XAq
3ywiyGPFBhE8SOd8xsMB4477qkAXTB7vlLcGKscyO5Ljh+K36VVPcTpGXWTJM9s/w76M+RGWMTBr
lhCvUm1Ip50c2+4svo03hKQ76h4KRvC09pgj9uC3ML4+QzasGBVC/aPd5jVgZtCDhpYmJxyBdipA
pwrPzImM+m6RRbhnfswJakY3uCRnCDM8qGOAD9iOFgsiU7MRf/FLYH9RtTQ9RG8zBAMX0AffNBf1
qXYaSqzpGfjyL8hc5GPPDyMuaXQyGy4WYrzI7AnJJ9Ga7KZEhDdUFHqkG2DOeZG88j2TTd6A1j0x
BdS2dkOrDah0fon5zjjkVDhJobsGJTIGa8w8FgcWEj6/KCccCO3JlYVp6oJAKgRuxFmg9sb4cc9x
KYqQtTxy97nXYoA9vayQ1+Qho4dqiPh1AlHL3gmoVkKQ4RN0ZyhYagSAtRFypnAaeYpAq1RASxBC
eTPCzLwOQboTqk8WUnAkjJk4zTs1N2WCAxCRTHJguQNzRxlB9sa0/wCaEfMjOYTvCXwb8mbhXY2Y
8Io8ILlh7vdaoIy+rnR5OMMVcQG8wiXm/JjQEjOZkFc9061LrDUJoUymkg7qf1Px2w5EwNM914n+
e9lZT/A95jejlnpGwx2D2BNyiGfaoizfM15LYuuBsFqfaLAOJ9YXi9fcs5PcaL+DU7sQffpdfkZY
A1t4AhvGnMQ+rj8gc9bkDMDaqVKQsGS1FQs2ipaxIRh3CrAFAYsbfTEO+PjRECzm4MCxNzfiXpsx
Xh5aH9h6tgBBwg29n7ll45BRloCYg6dli3kryeXxxTwGYPa7Xw+nTwHRHybNjjc24guA5hWJD0oN
b9zeWTdGyEScw6RLXSwsI+aJYoOg44wgpF1Pah+1byQzQX2cQc8PHWrUAA54Q8Aq3MjNCFdjbjKn
YC3QBgTWl0Xg1MEBfOCozARKXNtJMmQY1jHDIBfgcXYJa8hFB95ZL9JOS19CaMrrIXSctVMPn6Vw
gQiAR2K9w1JAVJClJiO5gcDqfXq7L3SKESQVLJ/5/o1zgo/fFboLpQic//ly3V8ADfPLyL6y7X4W
x2zFtP22GlCO5HLBWCr99xkAY27MmbKjNUd4EL/60rjeR8U/kjqY8eUHBDoe95BET2CowJQitiLG
WlOWBtGlIgxQIPPxP0QH5GIxg5kCT2H3K/0XY5jZbav6XGaRpxdppqX9ifQke95Xit7ur9+D3k6t
sTzDR2PcNumz273rOgKJVG3lLyx1Nz3jqDp6DrMHXHb1SZIaPbCpGFRPegUo/Q9l4wLtRDABWyhZ
cR/zsnIrtl40qlmKYGKVVJ3KlFncQxg0P8qiRXoSWz287XJPkn0+gIRTYdWDNwJqKwzAbg1mcSGf
dyR58/f2Ic8/TJU7V4bkukWhvzLYhBlgzqizAJT4YAFoX9DzIAsIgN+TS2wYY1ypGMYr9TnpuvUL
7RlJiGS+rjP2JmIaXydtlUyfBxJECj1N3Hp9Qk0GiKhbEz94vPmbx192SoUZJaM3VCrnlna4jb+P
Wfxge3oS0HFjUlBFuUG6YaFWHcMcJi3PbPX+xDJ68wYat/d+rzQKlI13KyOMhH4WSFKtPNLEflr3
UGpe3nsEw+uOlJnc0Znu4/vj6WXXS3oxV8NDCZ914x3jdlg1OAW9lWL9AYnyshbDHcRegdJww89e
FYri8Z2urYrksonuzBE5ndZEkEhhyleOhs0L3Xy1+CSSVoH6oL6Uvy4fTD3lQWag/cYMZMxav81v
96qgrXKNb0OfHhv0Qozc7aq/DmPomugxjOhIZ/fw2LFAbkCMP0Bi5DbougGBVGX6bHIoxG2/7IeO
C9/zUH+esY602qsyghqBYNVAHbX/fk4blBM6/eOVysMf365fJWRTmY69ojbIbLTuuFzl1NPZGCTh
b05TDeGvUX5BhWj3gcv9GUH44eDqpnI+x8vKgEj1kDYaCrpd72WXT2j1Mr5IYZVL8ZgmczsO73Dt
xO+gPlBJQC4FzomehPpqtiOD1uOQ5ghlm9f0UazfeClV8tdIMWINjtsY5cVnNbleMmbbtCr6zrmD
HrxeXlGeSXE2oKnSDRvJIoE189evxPS2JsPV0SY9HsvwrbH2TRpjD3kiGVCrGYib2T2WmMS24MRu
kA6kLFLg/r3lUVxjpaC84rf0DT6hQbEXXo+CiEffzsv3RDnCMkTrUIMAXjQgBZTNpwMGhEy1Ukrh
VbvHdc1w18BgpZ7p2EU+S1qO/fFLqfdGUU3u5EDF6KRc6X3nqInQCq6KhVHcnfI91d44K0JNxDnn
+I3q5fGKAvKyKUd++crd67AZ1OI7N+T0qpFiXt+XQzZ6rOX3G6DUSm17d5RYsOfHwYV9TVbQaOnj
Tt3ljQm0hpPJ0SdnNn5HkJw9T1ORCfks1AZsTr/lDmYyxkLVyLnNzdcbKSX0vg35T2qkKDNKnkDO
EWKotG36+9dRB298/B6PeQqzSKICHGuwNGByEK8ubBn5Z4n3TvZeSoApeHLbAbPEtiKLGyWAvt4v
7hL6nAWWrIMV1eM27NXRqsbOS78AONLpPuOR2T6wbeMRNqB81wOdHY32ikyKYo7SQhiIviOpyeyx
ZPJMunLVJQWt535EHR5o7zg3Mbx5aSgAvBygW/SGLOyGKzZPolutJgaFgnn34aJ3r8X7tyVrqPMf
A2QhVNwrY6DSubNJ/hXlj4XajapSFSPsXhskPmywUC6pGNBEyq6wUZiIZwicwi7T4W5dynjoscI5
Wk/bUo8gJYZiqck5XotKWMlMVIG1atntNBqZP2Z1RcX4Mt4VHRvOc2IOMEBzKayvZWA1vnTRJ8Y1
vbQH+RY/3hPzVcfXekvAFSWG1F+8/rWWqaO6Ij0iuo0RQUn1rDDmzAyATJjc/UfSeS2pbmZR+Imo
Ug63KCFypuGGamiOMpJA+ennk6fKY3uOOwD6w95rr2AIy4F2G2knNk0CfizlU56hqjA6vDDWJuqv
I2wOk+zHwKb440qsKYGtNnBx2s8Rcf5LLsNkDIBEwTzRlzGaitLDONW0E2VMAg+R2H+r9TucsUG/
yE3umC2vq8on6GIiO4wHoYzi+9BbJE4LBuNETHvaegxU5P+RZMTfTfBEzJrBoBqvhNXXeGnlVOWR
y47vk8VpIMpTvGVqGkyZMkoq6E3wO9OpKqlj3tFhPBkjsTy0MW5gzB+TsDkoEaj7d+j9TCBxR+SY
NBuyCJRhgumvoHORpV99kRXFvPmAmze3hv0/HrDzQWEiDvQzlCqOVFhLcstv2vtakOckNKIMNZCS
4nnEkv8IW7YYZ2BC0GnMRhvZTdFcTNlOOMQExBsTtDcvREw4HKGyW2Xd36n9C1vCtatwoQ8gF41w
FJff25JIvAJlSeh8l8Pnocc/d4agnNAf1LA99hSglka10nJc9Og0vpNZHzNJxVscqJJPoqq3w3+R
s3auU1SQ3CXAWcMcSjypwTIixszUb7yamHLgRBvWCngWQlsJieTZyTprlfy4UQ2K7mY9ASKDLteU
WFQzmEaMe2/Yv4XuGuyqjzqauUD0hEoVF8OywH+xAI8qY+gvrHDO0c8nmA93cmdh9laGVSOgkOQ5
tL+sEBbaCJGRVKdxasuh7Gvxj1CsO4G4FqQmJfdFBo6bIoxWRZAaMlfFw5fYhk5A4ImTFhIYKafb
1x68n8pAPR8Lu8JYKyWw3iTZKQ3ivHtkh2nmKHF2McN/sganteNVwGyerPhaucmfmYb8N1+ndEXa
l8byFY4pTFAnBtYRqYwIFWS6I+bt6AbHL540mVVXK6WaD8YakE0qRpdyRxdURMwXOfUy/DQ4pTIR
3dRkhatjWX5c/U28HJ+cTsYwi1dpWGciUu53s82SDukTLQ5XYhBhHzPQn+GDwugBr+JSF2aCyjQW
q4IJXB3uYl65OPKSItRlqPMNHDLD9KeWaGMi6hdxFcprPQKr79dFG89EkoGMU4p12IANjdih4aCU
yDpjKYIbsuzL9kMk3PdEjRC2ix4huooBbWww9Hkfy2RlpvpOTkLQfPnjwuO/p0zLQ8GL2LM8MzPb
GBq7Os2ekiatTHOX3LH/5cfopGzJZbSSqEUD872tte5icLomos4MgrWFZT3+7O2+phaU+YbImGwV
c1LaUo5SvUn98t4txM8BbW+hodzW8JC6D+10MMTtoJtADDhUN6BRLYHJImwB8TRaRxBE/lVw9NFo
wGplWcIhkkT8KHsN1oAEM9DE1qOLye5CiZFyfr2Z1YnmrZzs01Lm6yLix3CC68Ol/kXggzzrjtA8
08fU9c29OuotA8j3PMWGOCqO2T3xAoMx63f3hZFWicaiaqjhkhSnnQKnC7Cqr9fhcdZgdRdwA/eR
c79kLqUhauN0Jn1XMaxxKoRWQhR792X66aHiUs4x4MrRvpmSLeR/Q8Fq7PDfCRbqXzkarmKmE7a7
CksNQ0XJGS2qktVITKHw5in4SRLabfYXxbO+I5/5Y+IcFHklKV+q4b9ZzCrIESpa2NgggNDi7i0Q
AKZ3k6G2y0+FP5FXgbJGBttXOaSfi8LqN8XDhJEBAQGNcggMDKY4Q+7CEy5n+q1ApdCZ5PGZi7IS
LEM+S8OrCanXwnlX/lVCs0hJmwuqgg/4L96ZNWYPTOLF8kdntN5GhBPDKtGXUfpbSROnreehefka
H9Dm3dCOCaejLyhe+8qO67ThUkBCSQUbJ4C6o/c/HKQG24VYwb2Ya/Ujsu0V9RJFuDVkqgBGnXqf
RuI6J0qyY3TdV8c0+151EIpW5aCV5kNOdLkcz/ina+ZuiyS63KogmOHkXJq7Thh+WiIOpTfpmVSV
qLq/ZrEYBsPrpHl/f3sB494gJ1HYoGmVM4rPADI5lhWAHpRMnUGhgIq0S+YSB2cdNXNVyXxDe8Qm
CUY446QC7zzY3KPS7tO31XU/JnwhWVppA2oWojuHk6zI1oBtRmle3+qI2IC2xb/NP0UiglhGYkpr
mvGeQ0JZRCZVwxtvfQjl3K33YT8JUbqNMqfJ6iv+fd6MD/H/KIKfyPQL+CG0inr7K2NA0/tlCnL5
qZEKgXE4r1wALIbzqI652OVC/nTkiaMR7RJPabuzWnxIeXoJteD2Om6B4zGd0VJVvZdwDI6Ln7hG
0Xlr87FWxyPiLiv/leWfavdh1fUJhWGr+CGs7Mg0KaOBZynXvyzFMIVQgg2SZniMGxIoBD3DHz5W
SiAFkKr5KEsjnPdxcRxgH7ykN2LR0s0C6HD8Mh2/jbEf0UfHDVCkBPZ3nMq4v2fwe0v9oXrldxNo
26zQZnLG/ERzKmTN4AD5UDvv4NGyu6rWG5hQCNpnrZK1NPlE2zfxBc2+xKTu02K/ZbIHUtUZGEPA
fOzBI6KQ+XZzFtun1Ki2jjypZC8VHSExCXl4YW7nGmgj2WwCxYF4F5aCqnqaJM8CnvO9drTu56PB
Bue6EJQvKfSDX76xbc4Hr8efUMsgwSQ/zUA3DnQxAszlPymCgY8JVPImEzW/KBFjmZCn1SOH6zYY
lGr9CApgfjsxZkkN0SPBN5j0NwMGKOVTM4HOgPJxrGjpY/uxBtYYIHxXaee3UryISrS0oxq7n9g6
4ncz5U1l+dtJFfJ1QIzMeVQgL+TLwswks5hzBusQUaZagEFbAKF8pVsCvPdud0OMh1zwnb9bhZRw
BjDGNHsrJ11LIYPWjjqkr95cxnx0ahZsKurpAvRhCH7v7NxJ81RwhH7rGE1z6n67aFsrs69CPpIq
49TwSXYBnNtae5qs+qiAIitUx7cxcC4qW+k+r0R1niPSKY+D2rv3bBNVNZn29AepCkti+GKGxBSy
XwrlDxWTwBGM0aE6qLdIHEjY02et/BwXY6yT9ol9RReipcPzFrupXvQFHSojDrA1DH45YOaFU9gQ
d4tYYbdmmFVRNE3kCQ/wzqgVpKyKE6yT7ChWwZHB6XvILd/Qf0eYP54HGSJRJUrXpkjmaspsc4yL
e6vIbjFlJf5CGxihAmC9yyTE7SJZGtiiRTSVnPS9hhd8KB3I/JTNB51CES5kQXOB4hVSLkuEL72J
Gi7ddcVn1ok4ytBcKUT/Csq6RJ8kar86lBmqf1UO3CZJz6kAFQmjl+Htf7tiJ4RuFato8GO/iT4u
gGDpq/Ev7Wb8YeqqHiNcZWUsspdQtFlNQ7eTEcYTeSt9IysYND99ZzOo50aw+dA8voX2eldQaMhy
6qYj4FQys8Nov2G4obX+OywXgkpgw1Df9AElcRMLRJyZOLmr95UiThxw6eIRJ8LlQ/dSMjOobIm5
ZHM1q7XavIx8OVF5+WSNsHNCdvx7smDClTWrovnX4V2oY4w0xkViHcX0hVl+QZmK9oo5cO7mTLWy
fbaiW/RKBc9tJlIF+e/BFJOEK7O1BqPYYMbYlsX7vi+YvsAdYOyGAwwPg3Ptu7pjDGYbf0xacNLG
3mcDZjZiuCBujJgZPMt7Joe8rII2fsG3MLfCn70GX5spEbN01aEVpuqiw8fTF9I/gUMLbGcR+qoL
wN5unq/kFegt7sVI6SElol+eMc15Q2W87yHWMacObnhSAvvBuBgueIDOMQqxMBNwhvkWXRdTsilj
w+AIgKeDtSLjm75vkIutlPkKgtTuYQLzMZq0HzSkFVZ52xw1XM6rC22dXKhnAlEAX/FVsS0tZpv8
ImjZt+rRXjt1qrY2nNupcPySoMYVyBVCkWujI+mNRwY/ZrKEj3fXPdIdemweWPDmKscz+km09UCe
xXuRUx/CUOZEWai3vHPh78LTAQobH4eO468dXljO4R2tZQNmACUoJolwtDoW10nqznv7yfwSrfHu
gdsizCBpm0au4g+P+4zBobxvHqS4kIHhQdLglEY5h/k4D8VGqwy0bzFKkdfRi3fPuRYgiYOuOpqf
wEp7IspFaIIjks0Zyk/FN9JnHAi0PxK2cX56jRwGBEoHpLc3RrIYyn6t/qdYgEdZI/g8bR4olbcT
LCUYbwTzbNaZNpN7PvfX+DX/jclRcpoLQgEgUpD3Chw7JZt+cZ+94Lqj9Qw3pD94d0DF6X3GgmHC
CNEoZkwNVpIxsDWZmLsEAPD6cAvQS+8+8SbQq1kCzWOSIV392tKV4wwegyP9kBhFhM0/+DEIhfAx
waP+MyUKFboGmdLKHQ38soTWDZh8rOSVKKO7Uhl5Ur53DifX59SsGD0z45lLMOnv9BtEfv+aaOIO
a3DAIXDLTRVYIzb36Syur2vn3S9YWNkwT+Wvo+3uhGeIM0h5KHLo31jMoi/u4F0CZru65BWV23kS
FREUR0YZ+/imcjyjI4wcGECYNr+5Ia1y7AyQVWWXiU8/TE8iTLCrm35ccj6APc8CHDkMcC2BaLDn
xM/O5lPG0hvObLholwja6JMMvJgWvDL74/6Ft/BFbjezcjgkkhs0ICUR/o+z+DVR7Nhhf3KwoNeF
D2qHu5ZJRqzAR8Rr5JKiGUWzYTDd30GZoQQ5F9ir2TUeZHbN2J1iYMrAIEEsCMtlBUOPppcidUWM
J4R+n9Cb/KG575cGAn+VFukqI9xmgbuufu390OmNXb4QLmXjiji7oNH6WAEA7RWm8GfEf7ChgTZZ
YY4G73IGVWgO1duSb61sidbps0q5F6/JhuZFP8Yv0UfLZ0WbIneDTbOCouLCz54nLk1d6fWs0IO5
pOyebMl48yr3D1nipJvTiNVvHwPfyJiq12FrbvQtreEGM0p33s4aeSo8UEqtzWUouREZEv9BUWLn
lTztcBtB8V0T8g24yGvkKrBCz0imG1COYziBWMeS3pau8FD9is9zuUP4EioOYwSgkwC+OOnF8iGw
Jbt9wis1NRsvwng9+fexflNHjbeGNfHTefswThN2M5SqDBkXf1ZbJdLy2RfuH28/+Kdg7Q6ClxxV
/wvrgfEjJ+spdkofDuXbwdv6lfMNDC2xU/VxytQeJrXKSTgayowBxQTCIvZ3PL+aARuecOhlV+Bu
2srEyGZ+v5nL+1paE+Xmv5eAUSFtzl8h2em1Rbm5oIQYYZcdpzYncQPNdkWFaklYOqNykiEesmyE
W7Av/1VLzudHi39xQWAnUp/h9/0rHEhWKvRpvwl/v8voGvxgk+PFu+/2u+Ss40y249NJBb3lvTPE
pZDDYub/K6Q56zuYbvctVDxxLv3kW8xJmfJvhi0RmlPd63/6becUe0wj4UpE12bFDISbf21ekQXs
5YCmaVFQM19wqkZ6p0+jjXKRWDJ06cl0LiyQkSmIKAk635YQUS+qPdmC6XrZPzY+ItxzspP+ochf
oYjbgrrKi4KPEMnqizJrUR1Q/zK1NfdAAJ8HkpY1R6716DC+A0KBLzwjjdruz/3bI18RYjs+dwHk
7nk9Q5OJziS1hk07UytiPjWPwdp9Fy8LDn+4M9B8yTlHlqn/q27sNu+Pwmgcv4EOSuzZ6vi9McTF
0mKMR1YW0QH/dj5ZklqMmcBvtwucAKfBF3Zk/HGZgoj9rBbtcK3AIEX19BfRREHVsVKHJfhGU8sQ
8Jy7v8GzkXiGUbWcEL5tZQfUi2w5D1w7h8Vg5zaGq8WeY7cFreR85bTx2JdIckYFKMkWKyDftbQy
GBv4OIMeG3ytthxom2xWn5XfLsPhqjgAvSzI2YF17DMHyWb56REfY9981oYVPWDvZKhruO1OzD2C
jQYlG27u3/vf51zsJ7ZhsRCs9jpY6GStnCpEP6UDfPR+objjAAQOkKX/Yt/HCYPGhcxatn+4r39C
slgtxMGEOMXrxKZyTnLoJ2dwDxPxLIjUCwP1e2ob63RW6z6sceQ1Jh+RjHfHGvJBQMwvbh4OiOpW
qy3a0ZoprjLDk/kOCWJVO+fCY3YIgWY0bnMTKhAA+WlE/Qo7WsHQ+b/7BHwoifBIW90X1Sl9tX77
4D1KD4lPGndYFz92cjE4VT3MtgpI5q+UAyK34zWvb50vBfcE2Z0BEQqnh07Ipq1Y9T/jX7auXN03
TrnLTOmZ+1xF54Qba6N7yfW9MjbSddiTmHP6ZTp17faYLlsjs5JDAn4inSgPzmsxE53xij021k6Y
qWfTgwXx3+mNZWlmSTY7iWD1JQpagJbrf8+/g2H+r5xV5lQ99tYDPLXBDR6R+I36A7XFdzqPNnI7
JlfXxM6n1pnfAJ7XIxzpZ7oHl/TGpjSPZKW7kj8ytAYbXpC+7v/Ii2Ti5RdIGqxqFdOfT+z68jNs
UL9A1v64XLD2ZKfNTI/kViKUHPUK++731M80spT9+1666RuwRC4CJJlHlIJg+ni1nDk44d+icc6O
7IMH15a+DA6kKLbTCjAMexcu0W67IB19ObCL0xVkOJpO7Y+Nj7oh2AY/0Iin6fokXTNY0pX3xc+Z
h7w20XlAMJR8Zo/VLdiIjgpQg9+knU3o0aeVJz1G1fb7VVIcKAsW9koh4Uv0BrfcI4LRLWFeTtNn
Z7fzdqpgOWGr5vT+m/zWjCto1zjgOd7IjxmXKUprJ7bSZXxrIWCWFhQA4ZYeS4ef+3PqFyc+aQiU
8P8nyF26Ahk+Wb4omEGIEUTIKMzSB71DemEtcHrwYFVq2BVq2TXcrlF1O2Ics8DNHg1vWLP+6TTe
Pu6GLhdvYMt/EfFYruRgnop87x+PmBOd8xbLHHOmbphqnpBBeO+jbEd80QSle8mPG2BcEEFhSzjE
+sJ7uzCMI1d3bt+XzP3LkZhGDBkG+B+7XnLvHO5M/D35GmzI3F5FS967fI62BkejX9r3TQDiNhVw
kJ71l2EVIUf+y12KnRiPDHQWHd0P1Cw6p1dG+80Z8Z5RUHMHWSX6jrl+AESQY7ROyi4aViJuOK0z
FoFvR7Tm6vwU4Rw+zc7ESnxcckyb0Xj3pOz7GZ+dBVWUg+3Zccb8IeOe42S7kPbiM+LNcbBT9vwb
NvHJhL1moxxGOIPPARQdK3eoIjmsKHOkFMnHmJ5HxJzsRMfAC/4YrKjzcDGcBJKVelubtSgiwmWJ
++o5QTiSOx0VbPxP4BvheayfdELkTHFFadu6HhscQmgmKp5iWJULLpmsi3jdUi6f62fjvB0+8NBh
usalcuIxJ8SHLCL7hCx3DeAFq6u6fLlOb90jvlROzGt4ogktxDlwGhOUg3Hh4vm8SD1f54gPJReG
C9fR6JoyTTgAqOePXyZ0hCBy03fxWlnH8jyIF8ycCH4VpSPGCij3ywCG07lDm8W4d6gAwFe57NWp
p2oe5hl4qZkg2ZhvYUjZz3M4hhZaImfUFKd7hF4KneF3Cmo+QUYIc5YPHMd4xcrXXESihVPn6CeH
3F/Cj01Lzt/RhPI60q7m/++Aaanj+0LUj4hEjeV9K8M8ZRnnTksqIl3ak7eC7sm6zyrnJColW+RH
0W7/gN0s8GwIhCrU2ciVxti8HEuZfN6LlNOOfItzm65/21n1tXXLZFQZvYrIl5786C8lA6TV7Y6P
UZxjff1mdi15ImufQ5nwl12yyR2qXAuSs90h1YjXv/IrnFGZlz5CVFSitAfvUwmdlETSVX0kgLK6
4SLjfM88Swr9YClxf2CSdL4HxEJHnqhaVJudM6zzE8Bn0+MyrVJwK+uEgBa7/87Uk8I0xALgbS0i
bwgi5Pvx1ZisU/ddY5M6L67jvNVVzWt6GblzmFh/F0YzC/ACY7jCUqL7axzDlfGXmIOysgizbY6R
HzYBtuywe0s7YlJJVvYYYAynqv9T4aVjXoDueGve3fiIeVr4IcnI0RUGyG8fJ7X7DvaoJ7rD4tEs
IzqKFY51g+Fne14PzlDKmVRt8IvUxRfuF4cpF5MSbISgC4CVASgQSUKXzc3u9jfoQgVmAWzp0Y19
lr3wA18Ox/CPARxXBZZBYAPhb+BA8PrLz3kOBuhgJaXZGWAQQmwg1LVgfSRbe4VbALPRv1/H7Izy
m0ad8TocG++BHxmsDwQ6gHHHClvykbMYH4Bsv6/JhQgIVrOuAiyQmHuBVPz2WhxCiNwDtCGMBPxt
Cmue2Cr27QbaYCc5b3WTzBKVixJazJw5KmxvHfki4u1pc8xv4KsPyEQerlev4Kav+a6MmfQIuSyT
Y3j5TsYA1HQ/2mJ6hKgcP7/6+bPC8J9jtKCUArNdkzH0W2/gzXReda7AmKcTX7x2W+pfuiG6rB32
MSCJhfcNvXRW7eCzfRw8pQHVrjD7mYqBZPAu7iReWHRNgmQFwp5CESbBuA1QZT7hnA/rS3JK9jD+
4wW0Uy3kqSlXQKLAIyZJZJD9h8C74JSgyIVV9TyFNAHdlGGEviyNsdU5ldyRdrIs9jpuReJRp/hP
nR5SBF5r+RZLaoNs0p9007OLuLqgwS7CfZTstWjb0AGDAPKOBusB9IQLM3mD/ZVR6hVnymuIoQVr
CwxLcQZpTMDQYMLiknvDKhfTL9PFwI8seOYEEyzJqJIo+CFaMcl70fu64WBhJrPt/oH2kjDx2y1a
vGbG7FThGe/vh+wIJa0gZHRa7uUL1tzzwjdntIHDofnYDA0nG+wOH8zyEBkSt6WjxkHxdE7OXCde
QIM72SKsPWkO6IZLLYXr8BTDHgo3RZo3R1KGkrdNcDFuBjsl8XRm4yfq7+++QxL5gmiljzBg4uS/
BtlsdnzgiJzfVXo6ZtdWkC1gc2Augjnip3YijuU97odW4n07LLook02KGe0GBsBqGL2xVbwz0VOv
4QL88HuQdNf0rRmWrNEO8/tQn/e6HVQLbT2Zmea0LBZQGCcIAefBDLN31L/6T7IwqBChmd5xrnyW
BIF+t26NsyWDRfyUoFOO9qn4HkHz9bjuMGUjEIKPyDF8/K4GYF2olTqU1iley3B37sGMNw5FOPDS
f8ITS6F68LB9D77TTe/E1/qG3QstdzBmu8hLuNVt+Z97g8pYERxO+CEnm9MAj+UVHF3JTzf3K4vN
VRe0h88XKKu44Jx/z75Lhr54Bwm1JzyEHzgzCruI2vQwdoIcAsqpfzWbPpxB8S6Dl7ju3v79iMqB
/MoZAhQJtMwi/VF3Rguy5FVilbnVSEvbSs1scjYah2S9se9MRnzWODJOgGoOZR7JVE3FCOJxoMGG
rqVqCFkc4PASusLfe71t/uUSUgQUxb+YP0F1J3ieNutYS3Z05Q6q1jsqgtmkXOOiDjvlZnrSfcqx
UG/U+ST3Opg8uPNxGlnUuX25aUjKWpYsGiyQcOge7OJZuozp8X13oPSxR/38cCJjuJi1Y0ZAuQEL
Yzw513Dk5ojBTIspKiPE0ahiNFonswTDHTJ23PqRZUggIYGhepsyW/uFzrDtVl1inwhj7oolYlHB
CsG0evQPVKpHuBPOmJ8M8uVGLoBf4Ba7DlxZggNJ13rqHwYE29FpEnoVfHs2wCNfMHT8UEE4TJjO
gZtc20tEFwdoVLyX5aOxzxIlPDZHTvaLL4BL2x7Y3GNLmmrtOR446eJ9TmfyS57z2c5QLM/Efold
xUv0Qm1ajNITqrEQG3j0bu83WXrDHuEMw2WcxDg8OqybI2+ATDrWf0QJ/7wdki9oSaDmQbIVaSSh
wFS/5vnTrVBWvKQVAgx83XjXBKjUi+zx3daRB/K0BVgF+udywq4ZlIxehJ/784FIBMzm4+sMexN4
tTnTeU50EG0+vQDdgkVy8C+NqA6asaWvmpPlRMNZdHbtB9CJL8W+mTjibwetDpuMs7ga++dZBOTF
bU7bPrrdbeVfDrsSK5Wr+tv9Zm5ywCuKg6vy5XPl1eRbwqrAR8LBAvdY3fAxx59w2jjY7HTwsx0M
GpBe8EEErYtXlSM8sIoB1hppPDK6X1glGp0YOapclLg5um+fQ5o5ROjTjMt/H1R1WHs2TsrQ90jV
UyIBjJITUPL6LXjcKSZLzRm9myyC98Ixq46h4Spd0vjFp/urI8ci3ZcbGRdFJvXdHO+gdUOfhr4u
OYADZSvO+/pFDK028WN2/IK+L1HO4XerprOEQe/wH0Csr0oGPIGVJFcwAjPHt5tjYSoaFqNfndSX
W4gDI2qT1sWnyxy1pOjDxzgRRCuEHOJy0v+YGI9AWOFWP09QBAWbvtsS1vDdVHDD8aJuDXgDUEIT
T4Y3L4UzOTHt0aJJB8/gD2SIaXBaZnnnpCTHgp3XDrMvIvUSJ/P6K3akeHXjax2kjgRdGmDlVM3i
g/HBcVjCxQd7QSxwAoY/THiwuobl11ULBVf4BON5NBaLlCn7FvaiwG6HgQznb5RpJAxsmdFii7vB
xbRclc2G74vVzSidgXW8okBHHuG9/6m0DrDsft8HvA4p3ThEo36O0eFoEQgKDdLGnsvo/5dmMccC
i3Ekf49uWDUryrROIMtjnsgRDS2OMw2hQDsleR7euOxy59C97+o1JyUHO+0RBP0CSQQG7CuuBWRe
BGma4aYgg+ePXFdi6H4DjBv3g7Ck9eG/h4pF5SWqJ9GcTR7hBmse/GoswD3GqvLy01A4OOFzsnnw
xXwLWNA/8FZ6Rx/7qAmX/vr/1q/5r7gke3EfAX1pXr6nrVhHQFM+toEbyCoMsmlTkPZDNt5i+ns2
oRQhkGScB5+L8shK2vsSZkmH8+izjP0Qt83ml+Z7UaMkbxeVy+2LiQZErsYbfgCmQZH4Q8As7Ki5
e5ovdFfY9ORwWsIqkVahsqyZDBZ8xsVGZ5m16eytOXgZK+1o6iryACE+hPNJv/xgAYUYAxHOMJeb
LRpCWjHOOTycs90d3+0Bd8pb/T1p2aWRxhkT9wXvvbB1XpyIQRvtG2aBFbVJZZeMKRjR4fi0odk5
KfPeM9aEa5Bzi8c/85ZzffsW0rykzqVi/FeRMbKdmMQ/WPAisBrt/SE7Yhur3z1o8hNkHBK8iSkW
2+mY1Gg+yhWDSVM+FdoKjQh5FphDIdGcqH4AhQrD5xpxsu7BVE23arZDO9Ku8gihMtDBSuPal0/m
Q+xe4n96jRIHNKIToLbAJihciBz3/msZkD+brXQNsS6IOLovqrrqkMiBOCe7pN6IH8ZJ+R5tB0Z6
/Duy0FTd4AEbrUbH9Ibrm8t+l93P782g+KhO9Us/qm0QhuPhiYiOyIZ3hEFWdM2zxyjkFH6QMOZe
NAeOgnP6ha6ppFYUGvZEJncV29hRQkAEhVWlWApuPg+EQjTzCOKRpSnxOqWR2jJbvMPYyqZPKMzY
rgWadamvnHcIi3EGqV2Knn6rXOMH2gENyJJsp/8cpThXmB2GNjap/PVMXjW/ExsB7IN35Myyl/ZI
B5845iJjZbf19iA6lK1ZvH3m7REJ5fPDbGj0qSL2FlHVA53ieCMi30hefMf7MYZNjy7j4y8y15zl
LppvJF302eb+iQcxLgOO+BC/GA3g5YqWirIulH+pgJD30kGWaJFRWRiE2owGrd3FdBk9wkgd6q1B
c2bk3BD9UuQbC4c27V6xa/nztHC+YKvjCJBr47uDaktQM/UWWNR/Zqvf6I9M5wcBgLhpo2pjNvHi
vG5l1OxjeZ2seRwwenQm/oR9YAl4q1HirjYfCDcHJcHWzZ9gIsQB2kKIQMJEPWlcc4SVeb1Bb4cV
Kkm89PVrCVF/tNL8+5UuhEKGHpCa9iQ+sJxA0PAyfGFUqifYVqE8H40XlvmPuVId6nOSo1DCc/Aw
mQKSBAE61fhvZZ7BEF3zGSgztN3yhLsFGlc7WUH9vh/1NZ4CrAh9jzj8isuziaIfe4fFZ6w8x+/S
1+K+29FBLkUP1faq37RPbfkVz9phYnZWBxCaN3aMv0t14BZg4o3u3HnIJIqeiCfZjGktU51QEK8k
xK6YZbdiozIEt9+uIS0+pUNLXa9owSTCvM0Hc2S7fQ2cHwu+niO/x7WtXbGN9cWx7ehiuOcG7IhB
HwCGHuxMmnhyyxhHJVvMR1glSMys8rSpYdYVy+57eQROcei746OhZsEPLNny6/LdWEvzwvh3XyiI
dyLyZsqshUdkcp7io6ZMPQZhvqddiwvuM5A/QIoXX1BjhZA2gpEb0l7Rfm+5t/R+ibfAF+TEkS96
vR7Db1qfdBaRqpL7sV3x91GYPOabaNHfcIHbRWY381vcaDcffT7mfkNUUy81oRk8CNJiSDp5fPNR
5PTI+DCYgDzERU0GpEt+I6xj+TJ+eB0De5+PXn705D2dNpEj2+8DHx0+zaDP2kYAIWDteqj/Tubl
DiRAx4mIEbUqeF349crxylfCWUVVYkNw5dejhpMfGlGucz5l9HJkpERzjh0idnhUhvPA3ZYTYRO7
41984FqyJfCJEAWuP3a6o1/QwhPhMEEVenoTye3TuPV8BtxJL94Zz5HglFHnJ2NZbz7G6c6nOsgP
YlbKW2yvWgSLPf9DU+BsBrhQWHCzlPpVfpNhZSzgzRP4oGJd064eH/pXGLHcArrmoSLCWxuK6tRH
+mlMb/3LBFJUZ4Fmg5JQPRW6Vx3y+9LUV8H01lJTa6Sy3MKSn4aVJjASlSV3JwJvt15tjnzVBhxe
sjQa+7yGqimgju3gtatwo3PtfVb66hRX+G2IxCNK5eXOP6Na2QvIhdJ+QQByQM54fSuGak/MfS8w
TjblneZToEEewbgI+6c/WJ9fBE+gCATfdPZbmMXYlz4pHxMTi04P2j2sr2r/6TdBuSsYZjG+BIyX
F8okgbuGoXzkh+9DqzqQKOigQOBIkoD0toatixzZdHgC2hbGp8HDHH3xadlHpg4uOgD2sGOd9MDh
/5lumge9tofb7jQkKaI+beIjdPXYnIFUMNrTiOed1uSYkKJipb9Aw4zIVgA2Db2RtIm+CIuKte5J
h+tIJQCN1NdkqHsn/SosJ1scxFyc5+afHa574F79ArCJ6eQvFY0lmVwW3LYQoPjONy5/r2u3Fi4t
5nTVmRRLk6jvf1INCRxC0pgX0zssoPsfkI5Duo/XzzpvPBeDlWK/JissoXPvs4Wuye0y9pWrL7Eo
W5keDQSejOim8HFU6DDb45R83u1JdBQ7JpRnimEu+dhGKs85Fy10DKqIPWOiC2BBrxzN6CDMF8mG
uY8X2GYkLXGSz9V1sGNaif4xmIOEzQU8wL8QtwhB80YyFtAVxHlhkU2mrxqJESZ52JR/3fAXe651
hmw3QmGtbBNaR2JvP14+H9t/47AN3TEhp//rgYBy58OhgWRiLLpBPXBiZYi/ZA3/aq+EkfHYJrB/
ZSS1hWsSwwxyZXcod58oVIAQ+EVtcKi4RjpflpxyFZUMdajOPtN8htlyfLyfP4ccqeOKEJ5WxjEb
4eVe7rZ6M5dhgznClqq6MFYB7OCg9wUZ0Qq1PfYD2NdmgDeGvgsDpIsjNVc7t5kbGeA9coGmlzpV
8WAf269IZ0TC4oYSOy1kP4u2iuY0c7OfJc0Bs0b0Fz+MXsTiosSCn2TVMQ7evlz0IEMPqFAd4NK7
jajfaaqoC+DAmMJS1OahdPpER13YxdJRS9Xz9xs8uxie4ULLNyZHcRjFzDRnZj5D/U8XIk32d8iW
CLs5gtlP0XOIXIoKg2oZ/FwDJrSaBzLEKsPY24KXCHkLm+ozhkr7UQ+zhEd+/5L6bWk/aueU6j5+
KPpsorgd0IWby6/IwFgZ6MTrBh+r6xsGdn6yqZcZlGzk4Nvq3+AEP8ohP8HFcyfyNF7kSwqBlg7e
+/y2W+EHY5ijugahfDsT/zv/zDVoySkGGuPQHqobkO6cFEmGpZDMKZvwtsTult2t+2ATHA4qUMoa
ikrBJuTupomRb+XqWVZe/j+OzmtZUa5bw1dEFYognpLBgNmlJ5aRZEBE0tX3M7v2X727+1utiJM5
xxhvmghrTPcHXIkjXEGRjwAQ3EsEqB4G9pr1N/0Q+UqSuxf/5aBZm6qFbBokLqSDK8vdVVb4+6Gv
/+qWjOu8ry1L9zVVLjAQ2aJ3WAXtBwGUXb86Z8KOIr7gFjAIFIt/YpC1yN1iRvUbYD8lUoav5JaQ
EiWi6FDGmtR54NgDwImMVh9/ADbYk4qqks9FZMEF6zvYZQGSyKPFjXRprAEUrdemWCqBuDFvH+Nq
WvGByzZFtzcWMUrw3MPHirWszzEuOQ9eToYmjoGfNs+GNs1MSdBIUB+kTbLJ1keHH8FRHJd2Qzlj
+AeTBpzkdHRGThRka6hfsB4XUAXB4p1Barb4jPYhRKEWdwu2Y7v0ei9hF5uYGNWBeDKMjdjBMFNH
lUBut8xOLETNZ41XuP2W2hV3B2UhzUK60c+Fok6Fm8KmpFKZitCOIR64GyZAOHpKs0GAIp9yYpwQ
sIBk7YIhik+djD1dcuB+SWaBjQKO6FjBcOeFDQ5d5NdtFeGegg8+Tfcb50BiixcliNoN0p9kCsuj
MbVqtuTblcyBjafAobgyxI62+Lp9VwxjTDRlXEhvjXf/e6nP6Sp1KI2M7nYDk3wJ4P73VELBdhfX
K76Qh6NAPjf1ebHsZuxjtQu/6hFm4wTLPK86c0YsmcpQjGDZ7ijnRIx5GPoOTVxwYd4oRG0iirVb
Ao89GtsEa1mHeM+O9BQm+HgqrJshJ68065/6QT7FSgdMa3ge2OmcJEn2dpRM6BOojCsH+jJ2fVgF
PsZ8OVSdyAjjC3UdOyV36GfKZ55tqOHGa/7ABdwGL7Yo8TKorXYPu6rY0jaZp/3wme9mUUDFkZ6r
9SPU8V/rWd8tHT2PcQEHlUxNYtnEcmR5UnnCGDyxHPGnP7czPHf5SjAN4qXH5VkoNILEx5oN65GQ
TnIJ8ZKPkWINTpdQT/FDoYRxRiAtOAmoTHhex3aBn1vVTAu3ZVLWvOmPJgR6N90DL3tm4RH18ive
KP3Fvg8POSFcDRvaeorKrnoyPqxgFoAyHV+sikamjEiYPalPZY8U6SI1zSIu+5v+y9Komf3PrfPp
J0EDGav4LXQL1Px/TCZMrIOnuABFB5K9ADUwnWDDwWgZ/4rvjJxFJt3NTli/RjSr6i61xHosztiX
4JTkt4xJK6fN3N5aGmNpkAPIUF6TVSwSJair2epxZ3XhLG8iMXN90F0SBsBzaQ1Vv56l8/iCOnTA
4uE7eTOZZc2UtnLpY7Qj2bpGQWuR1dPjhWhKxNYVpDfxs0lrRDpfuXQh6XYUVl8LSAMsgvhkansB
+j+cX4e8dcX0RL0MoSEEMYp+eGaIVwigwi/eVB8HphcPOMi8P/dcN98vK/yytIlpBeAsV30dYZah
/H0D1lq5irYdu07pq0S7kQqBheCpe5j6XfiNz9Mz9idQl4DYzfTWrqIV826JDCLMAdQLIXDsnzcy
zFhJ4h1a+ObMSvkORCReJPuqP+jCciVd0jIYXnpfP5Yd2f4Gxxlcnn6Ab0Mr+wBQKBogTBzf8x7a
9wtnq88ovMCwh1ddFRO+t0vPQYg3oJrcyq8VfXQRk1pWMROef2ubY5j2hp6fDCae8BABnQMFmGdp
JSaLqGnZJjEX7AgDGXqPXYvOxSZWA/Mfm/JhA2uEPSZ2SA3i3zEU5v93Tu+C3e9mCPEA821WhYbf
Czt2P8TDY2ijYWWZDUfCwmo45V+Ap5z0/eiPJh1PeWxaUVR+RAIgWYqfZgqGCgwmmI6YJDisyQbj
vM+E6UaxGuU+M7wUthSDYdjzP1P9uhKjxJncukLTMs6vItDW191oXCJ72MJ200/E9gEYXpmswWgP
Bg38/eM2QhAFhK5cmACRP8vG/piRVBkdVMQaf8eY4Fems4DnMejThkxNekqF6Q9O/UF6ZhSE095x
24e/Om6y9dPOz6MaRAkCOhimo1dTZikA9T+H/equ41IfzchPxK5qcGVcgSNhNWVIotYMLR1mIPkL
qxy85eiCCBPj9MXehLEd9Q07zPhTe0fnzQM9Sez+io3tM6vGA04+cnuWzduC6FDONZBFhtPXR9g/
gX8Rgu2ma/ZKsb/Rlqt4MYGIsr7OL83/bj/IPH5mGQLWiyO/nWW7CM10BNuGs3JZzitgLygaBcPF
AZgdvfc4jp2nBPyx0o/EKki+8vP655U0zYSzWAFfDqipmOmEBws+GRMyDLrWMGZNGa6aRy2Oyd6e
koCBwfa74OTLrzwD7/6WIC0bHkUC4NDOKxbkDv02eROdnXAkj8zXRlooSzXzxBujsrOzsNi+N4Dy
GJxLM0XDplAkdKLWd5rgcWqt1lcgavTxqe37jNqhiSlbBmBmgQPjj7ktdLbjX09UHjZBlzBwpdXw
cnRLv2aQYWKaHWi2tqSarAxtwY5hgfVOSUl+YxTAowa9sWLEjGu/eIiOATn0MpkPNF1vKWAAGJeX
spxgkwY+0Zjkv/9uFP0Fnevs6H/+JzExrXqbF4Byrwmi2KJOayEx0waZ3KMQLbVV2fIFzp3xtLBy
tvTw+PezCvtIgc8Dfe//nWSnB0Ajh9IUSBvyhQ1d4Luu7PkNhs0Uv4Alwc8caadoJgpGn4y6zgj5
UiA0wg00vqew3lZM0IbsR4R10JyGxaS1MQ7hVDrjnsaHTgClyTK4A04ucvSOrgzuNK6uDHuw2oJ3
zAiEUQ8ol7c+FKs0fG56IsgsCeDZ4+nI2IkYVyt1qd5tLNPozjnFgesvl9oq+KoAoGyEX26w2khT
tOQmyBxZV+YYN4Yl6cnjlGg/YYk7HWCxwVGc+/QP89oe//3Mx4bxcGSrf5+gCHVXS03U3hwjZgd0
La1eQNlDrLH4Hoodc2OUEthMeclGno9OyeRIrMOk9DjqQ3Dsif5XzbAe2QHXHMdAiwOTIJwE8tQ9
9erSnAUXkG2XEABwAViWk890RK1IVb2Gwg9C+v+s2Q9sfYv7D0cuc70aKhtMiIjp+rbwIHHHjnEz
GqPvd7jJo2E5vZbFcoSocvKeZwSVMPshfm52AidutnypfKW1T3E1/vzBEs2dQwhO/uW+JOD86QST
8/Vr/0aFPEbCOAZ37s2q+wvxUGQj8jHCco4yAVcMgt8AWFYHUhe8IaZeUx78x3XoKfi/RTcmysDC
P1Q/ygLIaz103Sy1qoAWZ1ZuSVj5TS7iJdcYJ0mMi2G06pz7B2Q70MghxEB1Mm1cHtxfUAdU1vxx
4OD65Wr4xxh62AF0c0xRz482evj1fyFkd3u0+PmM7I7hIMTu4ArMOaU6JAUim1Z04j5ddTpHyLOS
oC1iMDUe7t/ew+db5XlojR+DZgouprBY/zYYrZckSYpRmATxug2XwJcIY7DBxSJj8Y6tr8W1NLqJ
k/dw8YXvMDJSfKVJlTeXDRdQU8hp0Lx3Rw+vcOiIAPRkMYTKLqJQTYWzGHlOTClnimJg0Y4G6Lf7
eOgHtnfV6rsDFFpUvFBwXN1MN28b2UJ1gSKorhqH563G5M5RVsl2/NyWFymx9E0K+XzcoAJ3o/MP
q7fgeZKDN/BL81c5yalGdmniE8UhjZ/XmvLjuHCq9XfxmWIpQ7l5XL+8172eF2MX7t283BnYzjbM
h5FG6arJPKIan/Et0eDWsqNNgfhN+OzSBLrjItlq+Lm/FU87SI6EBIKcFMFUIrZk82Lg1JrIG3aK
8eTpg3F5AICHnmnQ9wTn17rzfy5UmNJjHp3j5o2auTKWuKhY/09tH4EAJk0et89jasSanzPguNJK
7VBFzRtmRJFf3rP1xw8EgS43pMXTH6wq6O6CD4977i0xOiyeO4dMQSZFOVGesg3LxelESEi6ws8b
IvA8afEJwEMdSjRDmON6hGMxtm8Dg5iyJ/NrTAG9D1aa+EbZ6EmJlBMj0nUL0FUA8a6eK2nPbt6O
Ic0Pr58UOr3Vq+yvhxSbCAD74/UXNaBg+PChmcGCYw+DKIC0MegT7vSFKrDD1Fub/sx7EvIiyh4G
EMRQSEEJR56TwE7AeHGeTmM3231ROcWucIamTvGkynhcU3gRmyFkru8qsch9mtDWy3Z11d0vlMPM
KReS9d7VhtmHLnF7TGuSFoLPfTBF7bjvg83UxncHeTY+oGyK+Si7EVt4a1poph3mDR6EoYCbao/m
Fn3fWtojx6rcagE/o7ihHgpepskWaaZUR0R7bb7j2C1h/yFn8tpACmWbHB8SANL5a6KE+aS9Y2J7
f/i4SsDAICTGIU5nMsJFbzy6ysuPrblOeJSMM5R8uLxIYR4od8LvFn5RfT/e6VlA7tBcUbA8ZwhD
sax76XhTWQSTwTVmAkhVMn+AksJhdKqzHm9p9KmZ3d7LhyNP89cH6wnkTfwmxJCRLleckyAH6357
zB3qiox4WZ5oGpnWGjkvPjdu2SQs3CBm9abowrKdhgUn0zyzwGMC0CvUNhJWneN4Ae1i/MIgAoH4
wIjfDtQObJs4kHt29g5+ia8tnu9xN7Bb1ZAi+8evpVviJ2jke/jjbTmpHxwjS7pwqnAVDgULgWhb
lbWLNui1xLkas1MklGBetJMVMRXpBRPtdEt6OXNKiOoMetlwUNfKy6KafTgBcEuYRY/ZZ1pzUsAE
U9D1u2k+IDrJFTvhFdrlkwm5WVzV8cti/h9CnQKaAJQ4h9QEIB1ifC5s6mUmaWdyfNfyqYdv0rYg
DCl1eH3VqLtgeFZIgxaGjRv8mKZuw+AXEibe2iagGuDbk6TkbAa+iJNwMoXoBFsFjiifBDEWz6H4
d3Qa2AMbyxENq8H25FYeY2GAT2xwsb30sH1MYEPSrJ+BEj4BI9QZ51s6R4TCjHst3+ArPFbMgPmw
fKHPX7jUpduQPGThgIuDthifEzv4dvQ5OujAlZFfdRaXwLsZywf24a3kY4DG9KAcPwcWB76NFDdW
wj67z1SHQFub8pwhqZBcFLPhluC1NSd+RiElRgcWA/vBJT4RUQLnGebv6gMsSbHQYyRHzMUHRm8y
H7oULoG8r8Z4CyMTo/GBYg06NR+s4TU9YI/EyMPRdCDnnzYQ495gZT0gGPaS9gBLEauy49SidGnv
LMSITA1yP97jz9BQyDE0tRkSqRHAAFMG+n9oBePOSbYSTCaMkFoj7EN9NTB3GjrRIudL8GCHoRic
4LNVB8OCqpQISk/BPe+NZ/FAgSVjSeZkKTEyxXweq/aPT8e2gOVe3EWxcktwBYSin5qfn1/zGJCo
8cfpiTCcbhbvwJD0KmJCYA0Scc4chNeDLRXqYQKxkrbn/iw8InNmx/nP1ZhZVyRH6dsvQzDVKVcx
787knYZABuCYfP5ax4SxM+/TxZkxqjerczXheFp51JAE5jATa5lxFphOhcdQCmDPC15Ravcn9WTo
woteggWzNvvBA68OqCLGWAaCkKf5z15zeyapj7kT9ZfPXdOwyHOZJBxNDGOG6HpGqwc13Mh5Bt/p
ZwrIDDiC17/kDT9WE/Y5LCNms1DZjd8ZYypcW28PUBKUkLC+YWaTVKDhemroqFwUdjjNbo3xoj9r
Ax02qE7gH2jatWCb9u6KD2skOX/HOTpxu9pT2VK+bVxMejG3TenmLMYoLO08W8Pd1rGHwXM1FKuq
s0BuyWq3Hn1KFeQFvwPgG0zUFaxjnuxDsonvx9UQ8IaJI/mXrZneSTsFJdsxT3EgWQKHY6CHMzVI
o0G2wAB6VTSPaedbh2k3jEEYHxNIi8cV0oGQVqO3YOSsWYn/9vtGDd2OZ2IjWUgAHE6P2WirG0NB
9H4uQJM3/VvjzUECT+UCIHlDhKLgTJUmQBgzFyOfVq7m1JNo3q5TqtRXGC20NWYB5A+sQ+75QgFR
vccErIOXOoCsUFfOQ++7RA1OwQHTCJM+zUbEbv/plOiejsG/1QAXlZN8X1nEwiEAie7wY7fSqg3A
oqABdl5GE8vQ3gKyzcPeOoKjhO4pW1WbevetnCu+PKvSytH/tuzfLkz8hAN02y8MRE5jnsevKA+k
NWReGm5OEHYx2aSG45UWuhvW4Cvthucee27qUXjN4ae26dV5Q3awoUg749arY3azxcd11nINDgud
MIAmlVdzoKAGVonhYuiOsTUjgPmPHY0Sr08hLqydEaa9J/AV3+Td4qY1WjJa2MXn4QYriIvMNlTq
pKNwMvhPX3G7znPxsNsPXRilzXaz71vZFQK5nY9MuG+vWQFXE47GlWOf2guDafvRGe9recJbaOSN
Yp829tR9HcwD0w6A7CvaeqI7umXsUGdSeQGpe9p2RAxyGuq+MmtDgq7QuWl/msP1zcJq3b9np7eO
PbNBotKyFvmX77BcINSOD0c7dps5eR4oUB8O4OYbEUHQVcZrXx/Iiw6f5HjyyWl3ZBtjVGjcgztU
uBMuKVbPkf5yqK2TIYnSMceFKAxDzF6XA0K/+/fhhWc8/vq0Po3VTdBT/iGmjdhPPQ11zF6cQHB0
+nwNyEKhhU8g5gwYSzqgLqVgmQwDxqElfmxGmpLklRfAnh88M/53SJeXMY8l+7n+SH5ds2lwpNOG
9LyRfO5ko4VmjIBnKvyja79Hd5O6Lu5eyWZOXV6dIUHgT//clGfWZPwlecxC9sKv+U6fz8uzhql+
Iw5Sd8nh5GIKgWXAcd7Sq6Ncx5CdIAMXwwusK+IzUwUG0zCHUmwFYOBi9X9WWI10aezh87YW6MFz
g5Exunidrct9/rDaoCcwoIzBLMU6yI5NEs/pJgHR/RcuA9kBuJ82jBfktNogsxENbXlmajHIDTxR
CA3ihrBfEx4KSA5E/wlGO9Yyvssbfoqzhp+KptpVRv/kEcsmbYSoaFGcfvD0nCSBG48/B+cfaOn7
QDgyhs3N2MUxZvarjRReLOp3IqBw80RFeZTRQRzPUFDZmkrUYExFQuzUctXayOPPKg/adTZn3xox
2+6TyNPRJREtiMGVTbVAgIboGJQxs3YaRPAVODsjCxmGaMb3xE4QalIbsXboU4dBooKq/vboLLR6
8RvsIG4RAHhU5ziqRJHPfO+9ofehCxhW957XNdfR0SSf+VcV0xSdC1ISXKGQUNSQjkAz1DGFEyj/
j4KGyDxBlAAbvqFgqJF+omB4PgOt9/fpIZmtRsGww9E9AXQbyEhAWHO6usvSyE9SEdalqhrZlYUR
5WbaP4IIj5vB0e5J/fFbrmmPmsvz93Tk78BQMzbLApRRfeM9mYCgtHVvW45/v3JofvR4Ffey8xev
nRRSl6TI1ufrFcfXNSmwEcGF+zviIXrn00iD8Zo8nKLToFsWFenasJm+l1xChKmVnLd1oiyax/Ce
IekX9qSUZQ+NvJwmU8eZ+vEzZTvCc0+voS/XvR1zrtcRIXvxnxw/7PKFSg/0zW6Dl8gAeTEHfq37
TBnyJA5lOCGfasSsVwA6775d5d+wItJByWorbLrGUz35iRR5hAF8JY2PLWbC2C71H5djB4VVkq3i
PeSasudypA0NZEGvgdOV7UQX9EbKpvTyrg69RLKw67Wfv2KqfXISYbDxQqRLTlLhy5L+Jy3zHnrp
dfFkWKt23qBSKTe1pTpqfOkVYQJRD9fHevX8EDaKpdU5nmXdADbWEUUXkyTlpTtZ9DsaKmSQqCUJ
CdRUyzqoy0zGXgh/f/3wN5UiHhd1GBI+kHttwpKWNzo21/1+S47bR2Hwj7fUU0YDob1fPQu74fXn
q6177RAlRK9D/pAXmSNeXE9apyq0UyLgDBlG56/efV4JIvzETSvZ613brGcMPs19VBWzLDpO3r9N
1k0fOKvXGJs81Nfs9yLIrB6N1eaNMn30JcYv6bF8Qd8bFGlqxWS5hnU0BDbUHKaNORARdtNa30WC
3Ex6EEP69NOGzLCV+glp9bY3YTPvTfhjWZnVFVHJY6+Af82GeE3h+gBJ4Wm8ZIcToJwPMO8Dz+IY
yjkaBg8PbgcVxVrbfhhKdFjxGcWceXdMPzj+oAKrT68YGzOscQ3mucv3koNCD37Lgj4H47an+Wks
6S++8tfFBBAIBJGQnNKW70wYpICDn6p22J88MJqAzbL9BZH1dNrVYPywsXxAW4nIdqW6kquc6itC
CCgTM9w3sBLykGM0LgTlrQJFiKQxdLIAsddi9lsrjA2ZH14//nABk/x1GjIBuOypYxm8VBdE0ra0
/+GRJAdfSOHCzccSXV3sVrwoHpWMk/flUdxN9WlKcHUw8SydtnQgRb/xsXUgPdqNVds4RfuN/11G
XuM/ruw3M9puZmPtXXeVv2RWoWdWDMYIOxAAWDo9qwy/BxRPB9pFQBGKFogpsI2h2C841sgtgH9H
IUNHCaUOUBT6SgGBEoYr81Rg6ceqRygLLdpNmJbiBs6MG6ZzzZnR/GZgIs8Nht/silBySQCgsF9r
DEcObDuckXE1xzSHSjfjACDgmZQH/GvQFzymbKv0mXTJeuRh3S/hxULaDEFHuBlhWwOWA27VjJkS
QBKUlm/BiTfg3MJtbzgxaBNTnG5g+wr6CWmAZ2FgTgarauHfzxvx+sRPUMxw7COHgpeLhxymlviY
76D1Rpjg8sEOnxvG6BxHQYPEwIGVKDjVADKwH6jDkdriYdczCYQgFW/PJ//SEhEpGwHeidxlrp8a
sIFioLpwCynWn9gx0uRAUK4c+mB+z/1B48lPPjdLicG7FYl6IT/TqBI2yMScreFB2jWUqgJ5wBhP
kebQzKJ9vKzuxIABMXlPvOMri5bgJ0IKOOcol2FtvhfK7hmIi8A+DAAOL2zKambipBZwOaPRuoYk
UPTOBGQMR+uy2b6zLX5nIhKCkqpZlyrTJEjVxz1/+41WfDyue6ScdFns2hc4bH1eQYh7M/QQLH6+
NejG56EwjQ9o8alwcXNHxgyDh0tonlOOFxDrH7kJqHrrjCHW28N9/yWZWTG0aw1aO8X/f5Fc78wd
QzPGf+sRtcJ5xRKVsQfUJ7yTxjbSaVP+10Y+SJ6MAhhCb+wRMVANvLh/HtR+SwAPH2iMGMJWvATq
KbEHK7SuHbUCs1vMFxZfrDFt8gVuBf0LdRJc8dqBdgFnHRAnZzzUd1KNnQWXTc4hP6FCalDjpQ4V
P3y3MUCZRioy+O4Lx1XUohBLUOBOO/gTtfh7LpuNvILiLoimKUM9wW/zmRk0UNvJ9ID4Ci8fetiN
l5Bzh39JdgHJBrwDV8pbwU9Qdn38BkdOTDqh5kY894qQgXClA9D7TTvNQz32eBWNFFyuffOj74Ax
f8sOGuoUHK7QGDZeh43wSobxjIUJjz3G0WJpUAqbLLN3u9AgoDC4zOxMcRpKPcFQVcZFKCOGRtlB
okvs52SqD+dctk4QBPJmCh5YvgAsXFTs84L8MaqQtLha7kAFzWWsDnHdsxrgBuzUJWu0S2KMmYI8
/LpV7YD88/NYHrbwAMkSGmcjmxKpbTBY9kfkzgHuu7mEsIZpicNfP74uigftNsKbQTekep7iCdHY
BU4LucUr5D98YwIuoNIIR55w5exdeu2LDw63Dgd7ggLZl8gInxGQM5gXQ2OIRgkkhMRKrDguR6dE
Rf/otqPnw5YX2RaA8CmQB06ShBNIt14DvDhhY5HdgPuy2R4kbhdg+/TNgH6AtR2bFu6+xEywsZrI
YUvFbuIJvzJ1y5mWy45+G9zaA7j5K4Ixuq0P4O6wdGCq6AwgOX8aWybkECrZDfYHn1RJiJcnDsZV
YtxkzUdvJh4DGA2d3e/T/Tka4rAj3nEOwQSoY/7kICEGWF8gZvl7z3qTZAx6vOig+bJ6iHwtrHLP
wP+DY6jtIceLVpAH32f1OmBgmDhtbtP/Jiz3xSd8OgUka2OIVQSKTAnGDZHkx1m++XF0hN20mDLu
bHc1ndAZ9x9vNB/Ni2l/3LjEJ6Ak5N0mtfnzth0x8YxsUr8OmHUj84Wk6GJnSV6NeBJYl5xBF4zV
XsYLBVE07iyM50k9okNjrnhJIQiTGaJO6hmyIe1jaKfWHgR49tmNoy9EhrzuijlQb0xN6PboVRHR
z5IplJQZCRyLIehS7KQ7MGGVGV5v2SfjD+4R45MjXm6iPsUuTUYdwt6MHb2B/wLPGPlgPIs8ox3y
GkIuI2dE0hGupYGMoPknPIQQXWVDExY+NCudjbG/TD9Wii1VAi/QfO01WKqFTZfCFVR8Q0h4VxT1
8uLAmKaSidEG1XZiBzYFYO6HNMCYz85Jumx87G3neoBbnM05yLYFyvw2QV5x4iELyNIDhMZQoNhx
aqgQMbYy5MmSs8iML3JhaYh0Q22OUysywadFV+i95w+Ppuw6+IuXSL2T+XF1Qfc1fcyec2xT4E16
Ch5Hqru7TCI0G97amR5dtmDw35KAa9QdNoU54zsH9+qCAvC/z0PicmMzokUYqjHQK4N4hrKR922C
Hv5whMAy10PSkGMeO/45xb29MqcJR1NUFG7nko5NNHWAP8XoFIFBES19opvRLv0LDlYabh/A5xWd
4wNJs4IWG4G4yQ98eAscd3F8dmATvP2dm5+ecz3k3WCETo8eWYAbZkEBReK53JF1aA32xU76ikz1
bCOed8UdhM0CcIuYGciQjpCCLAf+i/OFrlq4OGrGe60ZN+JMOInP2QElEP4M2hxiVrKBHelEG2Y0
uzQ8Ep4kdJSNzcx9KhJ8jyvIEFwXvF0Uweud31Gv9SZIuQzc2KbPiTS9oA5dE6aNuR1zVkY0PpYw
XD3UThMFFyaG2p5URX+A4C5dMVVA50P7JBmd18Mbjqd1n9xyzhOAJ7M0OsQGxhHHAxjzZ91lyhVA
8rLpjvi82pwsPGbaUHJSszy/zqhZdJuGmccODJtVT60Dknfulurhd2FaWWy07VmZoM1bj5xGnhTC
uYT5F9oN732oEIigrqC2OzDyogYZ7gDKS0ztGu/JzBI30/SCpVdNusPDLK9PsIoverEgw1nyiPsy
FZyRIma9/7bvZXlVnWIyWkGVGyygkA3x5pirk+GYMxHdf5ZeeTNYZ2AoxPRhJfTCa8CAXY02nSe0
pRDhbDgDHmEf3hHW9rthxkpZi1UI9wvHHebhKnY/kyFzJRn50KQhuwDwdN874ET5Ucz9PTA6wyUS
Hhy5sL7wCQd2A3lX+Mxz0GhjXaug5jo1rEVgHfRciQW2WOElA9KF4JEZESahMzyoKKVw5av2nQKf
EysVq8eIH5yKLbj0FwluAQk2XyVmTuy6gyW+NsQFnlX2J2iwnYFmTpg4RazJ6f3OZN9pyfv2+1N1
/WQsskkqh71YRbFzI2oJZ0WDkcgeFOvN2XKA2QDS2ZfppSYyeOECvvWtWERfF+1rny8cVIkrQrIJ
uowwLRUyX1ykn6tsNYCDqloF3x1sjxUjUG2ZQFfxO5A9/4ErD4oJnuifJWbET0Fze9x+u3Qz+I6x
l1b8Zo5H1rQs3RqnHsCP4PFXk9O26oNB7J+M/+7KitiZ1CS3eCn5rafsI75N8GD+gAmvO7TwZrDL
iXIpnIBecNvD+abEG4u2zIVfxIjMfLjSXt1rbCeof/wRdNyU+CuTVI99ijbvaSuFjVUxJmP4Uo2g
ocB6HLoDZozkUK0yBlQ/o4+l5iNQsUT8mTjg0jvrMMPsPgRGRAmFxf/4zbe125ToNucJ//Blk8Uk
2DGxQOv5d6zTrLMx5pYUNNOWBllBsiPYc7iEfSGAC/JhLyKF0dAkexTb9KIYjI8MXoO3lM3P09J0
s0d8xLqYfHC/wrbO0dyKn+QWn5pJfH2t+VPDWIMTFOCIl8TendR2XCDNZPY58fvf6XWtt2L2cykx
a8Xi5kVcFNgAiByeHM7rSUAHfEorJxaCKHJSN6/fzkYDwH8/QnKCt56YamzXnU3rDPCGOfQEX5+W
F1kCp9A6w1wHrIaGxF6KmaRiDmBoPlekDL23TF9h5qjO7w6FKie9DsumP5SmkDlRzUt7ONivW0Gf
4/x0o1wQlfJc1TvVGhzyi74onBGjCkuFKIVSbacyyDNbDBpVQ2b6X/gN3lnraEQMCc2T9eFCiL2g
AhsRoOF2eAEwH/6rLl8b1h2qMpSqHveETvrdd8Vlf72n5uBpE5OX3jm8Wv8RUAlO+DAJUyg67m29
5Ruqt/xNgW8D82mSxjtTap32Tg0T25BNv6ozfZN4fRFrQjcHKj/n5RBUC1tvgCaewP1ZiB3apkbv
fBvNh/PhlV3hcctWBWRj8VjyTOIesqHTd+AJ4osG5sAJerzr2+chCdoptGyiWczvhloSDRnlBUxY
aE3aBvUPXifH7Q/G6FIh9eXKTOu7RU0RSGM1PC7oWsHgVSufFHxb2JHcQQ2Zu34w8dW2jGry9dGN
QcfHEOHwqP1Mc1xfgEwQALYHqOUJRCLwetjL8AebSWs2IfJu+zXv1pkHQiyQMnv4B5/WysYD+o0F
4xmdJeQPgmnzp9t9fu2YDI3gx4LfuZoN4BZaZwbtFuJUg/PU1BYMJWxMvWxki6YmrKEMadya49hY
CaLEmXvnJPaT5EX4XcTwPVbSUoIacAPZhMREiZhxdJFSjNaZB8IewszMMaQ8MU/KVKNbk9oEBvmz
SYL/EqwOnL/Xtj3rvUT1TSlVhL+34BFTVBOIBIAOWXufC2YGaEO6b0+sdZYOC+Nz+pzieTpv/vrQ
M8LG4+hMqLgiijcOEIv4eDhMPYv3d5DpgFcBAuM8isoPLKPymwkWxozbWcD+lGrVzA5fl/+DUz70
qKGs4xRnEvaAjmWLtRKUGjb7FbzTmFk1FDROc2C9hrFgc61CZIebzrg9YP6Ntkz2QVPcXBjmGt0i
m0QuREpTh1M2hG+GlMrWqb4K+4Ydk/ecgn7ku5pqZgNF3IpuECYE3t+g9QB1YkNFF4BH0hnaLfyB
2EkWKQUppDhUVA9hJwBOQDcOP5wmWRn/pqPzw8FmDZyrdmn/VK+eEqLhgkxsyhVGA3CQvwvosnBL
i/0TrUpvXV0TnqU9W/Cs4xvKDeJ3qnmzrv9PAXvgBB/K+B5fAkuwhnnXZw61FkPEFz2QGIrlV2aa
kWxnNGF7lqq2JQKsPekaJQ2WVF6+Bl9/4ezDUTjhEXO2NcsugU/GuZJbOjx1XNsO9SFbJAuMkgTt
maESPuw8CTjCG6gpE+Pvx2WLNQwsNcnRDXwC5kcwkmq7NoeYSh2g31KjNVQrjcMyniO5D59234SL
QkR85MWcgITdeQ/37dUmWKPXWeOvJ4Zwud9NBna9oRAcY8gFTvxy4apZ9ZJbHSCiR1mTIqh5CMvq
RaE6GNDmJySI2L0xVJxLuC6+Tp91vkSX5KdL5tucxDQcu2jS2NE6W1f3r9ObKWB8VA83JilL0KMW
fJ1p3dGkYGRMxjwrYceC2kGPbRIR0Qjt+xfi1Fm4Fkz/q1DoKmjAaa0zzt0Q1nFs0IJVq+bazoDu
ELzR/ByYLjHygixHrBP6EYYGdOU0tQjgaqxZmAOw4FW0ghZdUJy4KoZN2Sl8fzBph1JQTY6LLwdZ
6Q9OfSxn958ZbCtbMv5q46/P+9IaJsGtC5j2CVB7wXjiuFVF/pKVYOAVubiUjE7KVCH8Owv4Cba1
n1NjHi6olCWJatZnUpxkcfN68BOWyfW17OzmrodMTRzZiemHUH7KFu5Uc3nC0rvkFK/MsPwKQxbl
1LhvKrcl0a94PWIZxYFuswVMCux5zHScc8ieYvxNoMMsoR6TxRIikiSO7Blb/Ib8ForyicDp798/
Bg4YTmAHcgG0fbcOEqaWbocD+fS6ZwQQ8l/ZNTfvgU3nA8CLO2ztja4I2x/wCqmNOVbxyDNeAffb
wJsL91xZVMyj8DVhbm8xbHLiMYNqq3/J4X6S25FPf3/o2yqVtiTx63m7TwbWF2AsdyGEwpdRsin8
qRZ2VN/DiQA2yTylxoLtB7R30/ajJZns89txX54Zu1J7I89BiIFIMJpA7yBteY51iD6/gOLZNDuG
9odlVHs7xsFwtBjBTef8NBIskAv6XxxBdVrKx9wp5ogSpyy52u1R8um4uvbZ9Wm0eA9kGTQkfP0H
tl6wHBTV6SqCkX+kmjPTFXGrYvEdunPKcjLQqzDooYehLWIQ+TwUEroBtjdhqsFI7gzJ6rnIDr8b
9Ipv7rSt+2V3pLlQz9lC3fEzTB8ZF5FVWUN4wJ3ngwS8BiIWunCAftwoGLyRosCv2QgFMqk7Nl4V
jAIGucOJLcESFjwA3pbf1uwiHK9ItQj8wt47YwyXU/7AwNigd8mPDnj3Z8FD853+o+m8llTltij8
RFYRBW8NZAERU99Q2vYWAyooQZ7+fKv7/NW7e6tEFyvMMMaYjwU0PH1cVhNmPUS1rtLkwFoNG5oh
J6dANFfEu/gGfYDztaKBGHE4PdCqoeMQ5L/uC2wBzZPWZx8qBhgDfNFpckGpoFtZmH+QmRzkVpt5
MZ3gj2jhw6mdHKDi23pb4rV06Ow6ltcFQB3rCdpvYBFdnRIQHaNFO81/EP/Jf1AEP6gIZBBg9tTZ
4B8S/4/zDGlXDfzqfZpTWKpB6kpRxqcddSs6aiQJMMnoC3KIXbud/fyivGH0OqB+LmAzYF23LLfk
YrCVi4T0BhYbpq2BqBAXjfvt659kjwIjPuKO3D0dvv1tZgAPx/s7PhNNwB2G+ZS0/DiX4PyM5Ztn
lJPTEdluwvrjAng5brWMKwe6uZtiRGLqnSjyAE8HEEIL3RvD/99th7XAlNQg7PadQQEO0F2DgowD
8QPC0Px54u5jHbFUx50A234QUUXZhz5smlPUPGnG3jIFjxJlTCJ6oHcGiBOfJkQ7EXXT8MzQxwuF
BUYu9TcmioVHvK8Dx4xewxewwQ5Zr6ul9ClcoGx9qZ0ewxhaUL/COqurEEDMRZ3yFw44ayirHkG/
jCob5xmZ23xHjOkFNTqHxTIl13XFNsB4/xbycGBd8h9Ud8sNXh9maXMZl/Aiv5RFJooBjk5T5NTf
v3Vnqal13t/dYo8kEUb+Z639A6cKzqIU3gChUIhIpJPsoU28hnn4OknucA2Qlab7Xywi1G5NmCYX
7P8GQF2OugT/P7x2zsJwIIyWVC6KOyQ6rh6jhILcwEefojT8EF80Pv2MaMDB/ux2E2bJEphhluoz
AGfrF9ME5NyhPNURRf1HuW+ckJTCKgL61yD8+5gSuMO9QOgIEAyuKVkRsbyNCBES58K/oOtAkXpa
BLb59/piQSGmjOo0Zury84PhQiSW5D3hV+nHMMc8To/4M0rgN1sm2omNLhPnIr6EbUPYj0QMx3RL
8mExAVwiwHpDdBhL9BMWM4SGnvHZh04kTUR1Mp4ICchJSjSZx4RXd054SsyI0C7BF00MFBx8Ezod
aoQgK9JhiOu00pib8vFK8Vt5YiYweq13cI9fIXVd6IGRhjsjXpKBQ/IXBwd/cNpviNXZ5Oe+MKUx
xZDO8dpVvrxYg0PJ9/kh1ZfF4CVggEFcmDHrMAJZ+k/eN7Gr+cl9TU+xsCNv0HCKCIpSfGFgEbCj
xTbFgqbtD68fddMdcHltBNy/SEd1B2jGGIqVTW4QZjGzNUtDHvFEJAKQrp6cCR5Qv0m6Ipsx/UbT
zZJnjzT7btYXwy+QZDe+c+pYeLCvSVcAOfs+b+vl05goQGt7u15SxBP8BNm2L2X6cmfnuKBMwOU5
ab6u5fQVd+EjPse3cGRnkQqSdQxfqaDq1xikpHRUkSMl65YS/II8YIJxgTf6FPFVUoTnL/jKJ0iY
P6DKDdMiATmMq0N1yKxacLWZR+zbmiqPIyyW2U6+OAYkc8ToRKhPcX+I427h3gy/ev8BJBAIHf6f
lFCZHjWtkmILJgBzmzQr0iiojbAkYFyTx2WRw3bEAwT8B7WOeb6tp+QvypWYGXAZ7sj1TVLmfJa4
9qcUcXLCbjzGW9SuiL3B9Iheq5d9WnyPgSJbLAHbwQiNF0shIXV4XycKWUzMA4VVAaECUjRE6sic
kAhSn46EEKDNkvXCpyEDNxB7k90paCKG4BRNKsx6FkoyZZVHCWKnnJzHc/yAL2kOJgJIIipq8ybF
Nycoj1stMg37doVR2VMSGzgehIfrDAbK4iSadjCrcEP4TBQ0L+zWvnqQ+iLqYqMgMxB8DOiClJsZ
gU7sGOXVevdwDfvs9klvE86AcJ28f5d/EqoU3aI8IkykdsViDvPIwADwsE8NJwN3HlyBjXDzNxQh
QUTjT5D6vnyXoJQlN/+Igi/z94EnjduFgJXz3W5b4kGIiY8xbfqEUiTLfDM8DnLreciOBHUsbasb
U9V+e7TccwyDYaAh9HPiiga0TYv0Evnl0gQHJG+GiK/B05y/jAmmtOzjwD2RCx76/Rxx2dkOAtiS
+GaCnAH4izceBU+EwqwTcqS3KOG2mbFEyo8an8NJucAYr7+0Vbc0NjwhINyclTJoDYY2uSfi4oQT
8K7x5CiP4jEJVztqXAJ4JZG9yLdigUKhJGkA012s2m4ilCKaIzxRZX3CFoS0fBxtq5hpYAZdU5oy
5UGlVDNKxVrn0XQ0QEsQOiH5UPKM/kGGFda7BwHy5zXgBCSfRW/QRDCBXiDemfvfv2uVayIIDQZN
9Jg2JErGK/G/YR1IsDlXB64RFEe4EngJlnhDsdzfvXJoGL9Hc4YGh0r7fS+2nSAvwglPOPMkggTJ
Rxo7iU2k+nklTi82/l0u58TitOKAwe+n1HDj/6vDp8IFF07Z7w/Njsgh3IbDgdgCw8LiNg+G9bd9
MI4OXcq3jggtM2jZLIIRV0fsRuKd8rziLwyudS3uoHG5LmrJe+qxWZ0LWDUExO1Xx+p43/1tBgtJ
gWy+zJkEmM7Gxj35V+e/v2wCleRxEpJ6TnWEBEv6hQCWS7sNgb9q646LXIktXFSWH6pQgm0D9wCI
khjmTJoRQMGN7ckbqSgS6BaZqd+/ILW59MnJvDNXe3MR8UuSUezQBW/AJaRWnc+eG3PEK8w0VHJv
R/HZmwPPDrfLvv+dlP/hCZ9hMmf/tMmcUBuV2Z8xN09BTu+RYIp99i1WBO1AZOoNew9tdi4kLvZ2
Ob34KOND4Fx/L8vw5HBY5vEHs+33VLe4C8qwaqDXqL/XL0O2nu9TcS/YkV1QJGX490ON3vAeoxsQ
n6gnFFwTLn+Lq5SXYBMV+8a2MiRm00Pz7IIbmFXu5R4TvUE1nl3vMQtr5t1iCiSH3PQXn4rLc0hg
8vGDV+J/0ytDYkiX44hAUjAivIcIPoN6wKty/CUg5+TzY/G3n34pk2iEmoHJCo7sAWhohZAnStn8
qmImsIAIp+LvZ1YkMDp5euKriu0Sz/QeI8O9/tu73lMEjC0iZCq2kar+21XnVJUrNoqT8gjE+cVV
xJn/PhTH6RbJGbGH+IgOYIvjxK5Aah1aq0oriJI8/Yz2zuwLT79yP2t6A4AvXoqu0Ytw6t8WcZ7h
v8zmOcLwrtx2P/x3OXLETJyjcsUBl6O4ktgTupV7i1Gr/u1fWCr721HQdMVe4rPMbvemV7nmv7+j
xWeqQt/4O0B00crlqYi9Od3foWIrh9CbK7aDEaOzineXYweIRmz9O158pmK7g2U8Ary6HSW+lQmB
QdyH6JBiR5UhTDswBsR78clnL3q9GDTmvw/3K8aBGDqUzyN+Lh6DKHiPy9YH9Gho+8Ac40dy5xes
WtySHY4N4F3UmcHrwzrEkn8kcoBkeVqywztFySx5ha+wJRqZnPxn/MToozI1H5akEPn+qRww9pnM
wMdxiBxUsdhP2YMVA2T3SupQWVdxyf9MReI0TFVnHyAdezLPygGzwNWJQMcwCWK+oVdQQ2FHUY/5
lyiceCEmMzGpYfHyQ76ZXyhRIf4w2ec6oUrv7OqA4JsRieX45BPWCT4HmxWs4jbpyB7mk7PPBXnD
JYCTc9ZCsOIIeT8nd8i3qLcwYYEbnSHWibRG4bScZMRtyCmgeXFJ8SP24kIWAURyc0uF9SA2LJGf
NCzmPXNtrg0mWHE64m6/H3NaVvL073iELtqEy/ydR5tl68I5MM+b3AmqZfxrkZBA04IfZORsyNos
S3wGFGALakOUC+XODUecQFzD3Le2GhjcL6ojrokE/t/nf99DrCXSXNz8k9suuGNxyr89xJ7iNTCz
9ZXXV6faMX2TnU47l5PR6OZafDwi3tUhPkrbiHbGqfhbqN6xaMwPCjraDCWFWb0QWp2Q/PvgID7T
Jk9oTGxSp+Y+Eg/zwVLDcxI7//1VeI4ZCh0zHoFgNKuEIn9bB0QwoMwM/zWmbfBpfpu8cOSUlhed
Q9y5KEUlblT0g7+2preQVP/tImItFE9F+d2hccX6KL6AAQ1NdCSxRdv/vieDz4uzL7ohd25YTxri
bx98cBY48R6UDcFEmWwEeQgaXnQ6mVX2vhMZCsqhrMXZxe99h6IWLtHfetyxuHWMyvfx5KPNQXad
oUyOSAxjX2JB/lv3zgxfsSCJrRyQYQkxwhpX2tO9Ap3HILaRb+D0t111JIRPL3uyeP8dg/AMT1Hc
wI3PxDYWN/JtrsIlfg87iuWVeq5/Qw5F5R1Bz98GEOfV1sqeWjBkFoTBJnZTmJOpYO8+RRJDfCiO
xnrgO4tBq3Bjb1o1g/qeMVuJ7ytaWfr/KcWNixYQrTWyxKgWrdTQs8Tvf60jhot4XjzGKcaRb2ya
pU6n5taxL7olkXcQRxcijrvnjube0wGODDRsoi69fZMDokVfYHOPOkEmKHWncXufMrAph6rt21BO
Adqv2RvzJEWEPcQ8TQjedynhlNs3AgMAwMcPcgFH/gflau4NMhmo9soBs8i6F/sN+W+kTZiP+vQN
whBBlRbhA5iz6/uTUIm2jyhmQgqBOwRqg0YFJMUWlJC2wgfo1NlzV+3E7RJnF/fNZjIq6I/S6fdt
Yq6l+WX3jqu4IgJ0xBB+H5X95Vv7GWIFotAF1WDfQTRokzu71QvSZUsF8f5XcvUzUYNCTkeYalwY
miXm/JETd9wJZObdZ97OEcdxzz6t1KfM63EdVjQijNF6wd7vmINg9w/3NzoWjd2ldHcw08cm/uw1
0XYSy++RLrevOJrpfWX4bcJ8kG+1Vfs12NSLwea9HG1w9aIHdIh2dV2Uq34z3KF78Ywub7NaKsX0
tRnFt1W+KIBLbHhRjnuc2DFSuk/ud6dRdS4Z4gkfs+TDA0vU5QC6cwmd7+o/ZRysQaKHo6QHS4OE
5FexeC8JN4bnvb6Eur1Ai5PVDWWy5ShUXDnsw37x2A7WyvLuI+tBN5lzi5v26x19VrQEkgdJnyor
Fq/bN61B1KSYmXsaHBQ4XYTnjO3MP/W3N9G/QN0h+kPcywQihX2DYcYDS5+pHukpNesO8vESG9EF
Qnl0PlBHAUxcrM2LfR9r4TCBPO23iJ8ZS+xvyqORX2WIREYkbOEH9J7P/BIX3nOJZ12Gpg2ybPvy
m518NNFfJ1aQ3rdUgkNlCwbgeS0tuthcaYmRPjby7hLAcE5uPFyiyr4Yx6dZ56uoz1yTPrjvkDpb
PBavFVlNVLy+TniH4XCpxJeI4HqAbZkigRENd9KOllKO9a77RSMhp5ZUB4qXbM6LGp97tNGd31gV
/Ql5AIIMlSPFxoJSfp6GREi9PYES1tBfGMypmLM0A+S+WYDOPlJMi2wNx842NrXwzZFdc7MYEimp
p8f8vDAwejSbWlhJ4dWLF3S3IsxjYYph0CLlEkpzdBtDmXG7Oa/K1TNqluXivmygwJ5/zCPCyuz3
LX2j/rAwt3V6SyhhM1qc0wvKkbCCMkRk0MMQbCPVvjsQh+TETJWWaBTOObjkFU40IQFcXoIaxLeJ
voPNVXC5RIyjWHx+WnRIRIkpiENjXF9Cb3j6wx9z3y31zWBz2T7ouMi+x9pKzBt7BvDrq2DRbJbQ
Ubc9Ty/hINLpMssrPOhKnOAdf744WztvlnL6+TKvU0CaJrsKc6I7MkiZGBjTxGXFtPLTLLkMPZQZ
CxebVekD/gleAKGOLR8oe+YWtjELMmzuqKxgF2HfYfFBXgCMRQSKdGozkXD5l3qATWZCDk7E1MpZ
h3tzz/nJUnMxE+VFMUfw+e+QYYplymObfhfGSnNkambJ/fTj62PWqAJ8av5gorQMjzOV3sfYE+QV
yK/SHtLeJJ/BzazZn2Cw4nJb7KmtBofXgjTzcXAYHGgTbge3lPw++AkWAv6hoP9L0uMATkr7cUOP
t5XDliUizBSFo//zPmJl7lkdmKk5bcYwZqY9clFzz+VFiB0dTqr6/QbTmdjI0hPL5hJ8Uy7xO3Fy
MtpSY3qF0VKIludUfMj1eX1BeR30VSHORLuxynAoW2kDLkdOmRvkBtiZaZl4BrMGrcxtcDUsYopm
c8H7DjXR7HAlz322TXr7C2IXROomye9WTYco62/9FjybSUVJIvlL1wI1tzVU5yXrc3MJy7dNoMBV
+yBcX/3Irylt9VIh3A+BwAQZaYqXcQKYOeuOSI7xXN9uUf4bMo64eWloFZp3fQvey3Xkl19kGTLY
qN2UL9RBNL058i0w3o4JnDBfsKpgiPAlsPn1zK2ayVmZi+yEvrtRIVPa/OruTV74I+/ZqQm0Mn5y
m1iXivg6t+GMoi5WxUNdE5sDMFP11pWKdqBs2xYfVTUdU1Wm2XVIub8ZbmuJu9LAM0guYIJVVAc+
k6uyG5mrJ5rCP4DTSlJ2A7f/Bv1bG+MaOBjnwQqmMN/4jW2J9nFH9arjfQWF70wQNVSPYK6uOfk/
1ASCVzHFl0Glg7k8NQlk5k72W4bwoXJPFkGmUWEVpdWcwf3WKCEedINcVwRd5L4hNTg6XClzmdws
Le59hp6AM6qT7kh8X1ZAIQroNyqZPPOZsmPRDORiQnjsiQJeN81dUavrGWBU5+OUwB9kXtgdTPmc
/voI6hUj6vpYSsr8flsJbhPAl3lODc4bMA0MclKT/tl+z5hXJ2UiHAfAiqSsqIrJd9xX6qSQXIBe
PM/hv9FrBmgBAFZBJc2r92SjL3ka2MrpA4bjTIfMel2QCFwTnQXjMh04tx3pUQDiNiJebxQ2lPC9
qpBs6Y/5qvx3Jff5ReOTvnU+/8y5IRJj6E+IartmIh3IeZkToZnmyMhEf9AEVWbq99mpWzejLLRL
Ihr0KlqGdh8QxgGGODmlJ1RciizKTrOKsfUDwNV+wuEKmB/USb5WqqkCxgCXgKg0s9wko6CrZqGh
Q91IGJaVY2ohRKHH/ZB9vHPnDLudcouNIh0y9HU9MNuDyui85H7T+/VlLsBGIxIl45O+yEyEeCV0
GHaDjoavEU/vZbD9VHBR7e5C+WaqMKP/Z5YYVnk/blD2eeN2klTrS+JuvfWMh59VZxzr9/f9vTDM
byQBJQXyK+gCuOGf1Ud27o13RSqf2hSZ2z799g1qE+74cPp4ApBC/fclYPRAENQAEtWlAMiNKNaV
wpGoujznLT3M6t7RANVxUZ0SZgBovkHl3KTwCaImn3DfpjFlOmSmJb1bVTPSu7wtbs7oZhkq/E74
32OCSHogbwwmz5VCQPdL0rxSoCgecxYGyFtN8Ak7uAgIVX0ZLxilxPofH7egaHtUUrAQlNwIxvOU
eAEG72jDIbcj2iCCLKb3Vim7V1GX74hcIpEw8Fl3wH1Z2NTT4cO93sfOy79tL5DME+ZteGLLHtVx
Sp9DAqAmLgTIWcP3AZPDQhEDckRp757iCTB3My2U6/MmA8CNuPHqMq8IkaGa4xuuOX9QPuCHsLIF
hX3QJzB/CMWD22WlwJcqPLkUsqsOQ6RwhLYSrFW4N9BdEMkwPXnD9VhCWN4xTGp9CkUJ0sYJ1zUZ
/AxdqM0k/ZV6qvH9TP+DmDXcC936hLDUhKpphaI1oDPyzVeUZSYIArBI0Z0+yLFMtdCgOasx+bbh
P0GtUxHDq3nughI7gMCUgGWhYMtj8W5QRpnCrX6i+rzAWmA5fX19rrZkCEahmOVHYE33rFVMQRlF
g/RALMCmo3kPsFnEdJPii4eUKfPhizTdDQ3FLcsdLX5aX0Opn4y+O+5vfWrRjhGlhikygV/wjRym
Djqpj57MOMjcUVLApxY8p0C60ynDHBYj2m/LT0vEV/MUuwFxD7Ef6O4Hj8umq122ICAX1ANOTguz
JeqYu6WffVVUjQbIQebryZhC/yWEBFctdURVSPOEpINIVGeiM4Dso0A0ShSErgmTxM9/VN2iuhwk
AwTtod+sTbtfMn06gmuhag5rKhUNvx9QjsggfKOsK41hk8Geov9CiCCz80BCIJTaQ6NcZka/LIdW
zwA9zxhlOY1b9ZsP83DJFI6jQu/QdEsa0j3XZKUREzIkvxnYLzLwxGgc+h0VUL5pTAnqwz9z8vGr
r9uPDtHxChkS0+tsoBfTeHlCtpCKUOsMlR2kFOodLAIZQ7j+AiKikAShkIdQ/UPgfnJ11c+YIjM/
pwV+CDOAMhR4+PINlglhYKzTpw8umGJU3Tc1Ep3Or781NOQ+1jCQQeQ46Kn+oDYF9D85vYCFT885
Sm4NM8I3ExY6g3hX7PeyTvYZbYw11/qi/MMcJXU0jrjI8z0BZQIdEJK/Dq9GyLbiBumY2QC2BGOr
mL89kuEnuzooy7xA3grNfnZjCWL87iU8mdt0dEE50WqFdgE61CeWoO8Huse51UJjP0ePn+KJ3QQ4
ijzffkjeFxEGMAQSYaEJmT4soD5EPhvskmk4eju0JQwKDCxQdt+tjFMi7RiI2YA6EgrMSiAYJH5I
DqLwRhb/SVruQLAlALMJzx7YIREF0hAZ8129OH+hxYCTJ29QPGiAdF/GLuIn+DqdDNyNGytWCI1t
Dac7YOa9vhgDm4LxRqpOJZOgrS7Lq62kPD7Q/B+C6mRyEQKknC34dRwEuyln6OrjPmi7LLgsK93t
gOpnyCh3DqC0eiAJNpakF5Z8X7QZ6jcjEdeGP0uChrKv8hRUdo84Oc3M4jeYMYUSs4WfLKOXiJjm
190a9QFuK6kNDnyUE3OVsXafZ5clYcGepGhBZu6y/FBtR+iW5nwQVjv8/8XVuRELEJheFmXwlKLk
L/PMTPnYjYR88WB+Ex0R6Cu86CF6P5gzQOoGIWous5E5ycB1rz8o3RNbRi2OLAOZWXLzn8AIJRdq
/GF06Dfa7rE17NNWoxq19E3t4XpHZU5cnNPsDKAdzGg+QQmdntr4Dw2pe1B9FvVlbwXlc8Zwy4AJ
7z/paYci4WdrrAzMafyNgY/Pp9bhhmLdQm5qI00fy4tD+egjwtzgQsY6gmJ0NxJSHyr12LUKrW6E
xtEsM476fTYkp4p06wplkUayM5LNzL3onRFo0eYSJfcA2YG1UynM9KN0njQwphhj3dCDY3tFx4Ip
KCS5Sg7VJ2/N2lHI24dmeGVeTbVPikCjXwAKku9zAyhRgZf1oUbokzVY8zNSs5J9f27z7WWw6HS4
ix2DBnU3wlyUYiCTQjnfVfEbziSQa9WLEpXp0iOjHRGyWr4WDSEf8Y6+6Yp3BH+wuRavsFkiYUKA
u3erqInKrxc/H9Kzo0OzlAhx3L4x90UHkLjDs9+ACenT0rtsX4uRsDTgs5k/t13pFU5DBVYiP5jd
PvFvIokt8I6GcA8he+L1sIZSnCU90NYI9QddqgfKHrnfRGDoXsmdSBijYj9cv49DAokPoNYElQA0
mes6uRLo7IiB4hUTkaPARoJ/dvVJvWKMkx2J38c6uWyr3ZMvKqJ0qN2SZFX2EvFJAk47HNv3UVwN
Pez0FRJJ20lEpuBD+tqaEEyddMtuma2J0b2SkqgdztnvMWz7jd1Zb74JDRDViXDGRay3DsWNi1Ph
zFaETVqyBniCxJ8J1WVrFaR57rN0CliLuf7wrfGXWPuAuGHT7zg1gWcCg3Ui2vW+M9cil4q1iIN7
2bUhsfE1hgsJWCE+PiPee6I1qji67RSgOHNWnybGNW7SKzejIivEtwPMKyJRAKTSNhTX5NHGDHp+
uVlXJTtTHXseE8sAmFU8Sk0kzvMds6i5FsE5cTvdkth42BzFI/7N1qLOCZo1RgGP7Z+wij8hLZDU
i0oEhVOaSw1KnuVlZ3pkGpHO1oTiDq0i6GL33X0nWqFK8WlR1d5B90h0eoS0F1fjaGJgJIQVIZVw
Y+vzKHJc0vqyE7Hskp50j8kzYflYD1JBZShSRSK/lBMpvwLHohOkGMefPVPbO813mmAM3I/SXpgV
McyR0fZJmd5yD3gOK5YZ87VX/uEc9cEAZsFgKxoLdbmoWr4j9VCvOt/clbbunIEfoX20QMWXMPXQ
ZvmOung4P62VhbI47Y2lvhwtzYVOFA67SP6+BQOxGwkFdp9k3ocnU5vc1Gf/SrjF+44MZr77rOs9
FNfly1Ojxx63cVPOG6p4AOa2NO8WVJQyEhiPt4MGHrmKKxGuPOoJMZkwAIGPHF625gnw48sZOSdK
pw4XkndKyjUy9cElvqWchUD71X8sMF6hS9ymRPWQLTCnF5BPqEtqMXRAgcAKQHpaTADO0AXD56NY
x5KAhORkOFNC1N3A7/bxJTDnuXsJWq+PoXgNLIUKiKMlfGSUFy/u0EMTibGo2NSR9qkayZ3dAxNO
xPwSSDZCFxvYtstBnHtUcHQEv9acyZStFehIZByhekdZorsPX5vfg3N4d7upoJB2AejHU0JSnZgz
aQxEP6mXOZeRyCbwOIPEZsvecEk1VBeVb0f3ae1QpZyb6g9mcKVmhv0KFKsAK21OCwTYdBt+o/UK
aktwByjvTOZ2tL0CcYepRxUHGRFV3Jlqo8WNX9oUeHYl0reIDDvPZUFFp3NgJOCN55I3crpYjtXo
Qgamocu/7PuSydpTSWTUdm99HMUBR4beRQOGgZxI8PDIn60QPAA9Va66TYOCA/7q+4D+MAgNxEQO
gtVouu/D27u6V7f/p0SaWwEJV71HfEmK+LyT1/fEYL1B1a9oxq8AMUGyJEiJQ81kjoxUnx/87Q/4
DZFKHMF3yCN5g87TissNsK4LaK5GSB0ZW/VU8HBQID0kH0nzPDwDaJhqDxbGHIiTyItBwa7J2orA
65mxYLowOmM9QXDGGs1PmBx2Tsu/CD6TlF0SikXHHEUjpsjWBoh1X5YrWmVeTmvrTaxWJfXBcjdr
Ikkks0S695qQrY4uQR48nDygaKJzDq/8SIs+enkLWXCR4hxoM5QFIsEMxC0UcTDXGPxUDUc8ZoIA
gYUY47Sk2tzVJp6FDGKg2yZVukFsgG2o3BFhcsSN5kR3BHLIefrGooMrWTEsel930I7xKdaIzjQ5
J7sCDSG+OssiUWvBbAbE/d4MkLSZCz1PIFHzW0Q2YJVvM68IKY8AuSqPzYURDZaXFCJWb43QqX4G
g2X7T8dnGKOKBPtquLjbd1tzbosc5YXl82d4QFDFrz3C/iWoeueDDuoQPxeB3uAeDD2ZxVKUGVFW
KqPKpIY1Yj5HJelR0SLLkPa7UaqFpYMdNGWWIKl2d/XpyJUc7AkUQnNXjKcnGILPGtLqLS4obKBa
Z48ujqzyFdcAR9q6WY0zSM6ryu+cq9fOqCAQlz4DHejRyUPJl5wkfPiZDjnkNtfxzcxwFAyorn5x
KS3pmrPT9Ea0R48Hx3IDC191ZbCd7QxMpFN7iJWTyiIRiTBg9JqLroQgSjhIihUl6+J+kyOHSJl2
gkzscoewdJrfnbefBdWGgrg+0m30XNTpIeG33h39746Yu0+toyuZInlDPN8yHKIppBAbX7WfMK17
xh1zp/2cdV6Rjkgu69YDqhFOiaMycRiLU3xNq/U11ayBV6fy+pkoOHZhEZhB58Bip1wa2n+e7CgT
vggka9QNFg8BM3WGICdGvnyQMVwv0dmj7MiCKYLMDMtoVK/Ug5AnPgGmNEgnUU0qvq6oTb0kNXBj
onkAZhWRM/CTMxz8uEVSJ7N5csSFeewn+IP6dDijC7nV9Oa+ZudQpzoGBjkAZJ0e+xJmOWdFpd99
e9ISBo3Xg/a7rM1osGgDVOUc03+BgyWkMEd+fXYmagYxCoQ9Sd6YpZVuhZAyOaqQCg9OEwiIyIPV
okc0XeTdSwbQc4Z6qMWU6d6SV6AvRnPKDqvzy1r3nuvB4s1vyUQBQtcm9QQ3D3aeLBz2YgXINqIc
B7J2ANlWXBdJpHDoniiDg0ANyhzeaTVA8H8QYheH5u7Jw0YbxW6B0wdwHifqbGgNbMmCSyJUANWZ
REH0pzd06uXgX8EcLooK2lR+mQ9IF1FxNOzKCcJFvH36V7d2s20PoioeTquZNpXiYaAc776eyIm0
yw9ZcDtUzm/VROL5oqahjPuaML6RJWhtgSY5+yN03e8U9GAWcBSQhEyupLGYbklmA2zQUawpPHK6
4N26QPDtiDoRm5GZSlgtcObPq2LebYq5GUtu752OnfcNfBlsmshqj8AYkrhivqZwNNxiWCU8h7Sd
XxcqCVkhFHV16vlz2fj50ggryldm7iA8z/kGsZGAkQyHnuIhxjS7W9RJtp7gzF9B7oRD6+LXvPxQ
K6oI2m99flbGj8Dwajf3H7Fpta5ECTWkGt2BfXGGPF8UVOk01/hjZZYa3je3jRrmBwhYvj6HhBTC
lmUBv6zkuI+lcODX/sjNvQfgXL+ITKt0s+gUP9c4XlSXM1DJhjIRXFPlezTPQ3NZb9FHpd9oy9dW
WsIMTIQqWyonAJvFK6DfGLhHnKrLRg/xr4l9s9JUh+dhGJsuEiDO2aZO1o+e8KgIrV3nFc8S//l+
0OLT6rYRG6tNdaAo5uYKz4RutsmX5o4QJMMOTmY9h8/H7DiKNJsIOnLnzBBUkEGvZCpujhU1yJb5
+kkmE4spOi0a/+1r4HaH1LDUomt6C+/hIy1Tqjv5iAW2sfF1RZ3wE7xizVc2zapcmg5mv/9hwohe
cUtr574UmE6batgDiv/ZmAmr2cqIhbKVGb4O+WqwY7q8rZ6r1mnmZUQxxaTfP0MSIQnV4U5gv+PT
Tt6XKQpl6yq8hKeYzKSx0KJ+8TneHWMC0DfJjsyYPCtz+VxD4ooxfRizt0SeIWjimKEUjo6jVI5H
6YB6OC8DmdB2jAztElY82OJlltwVUWl3hFo3ginl4fJz+8Eyu/+MmJNQWASUwLsVJfluq3bTbu6r
U/ScXyMYwqimIDY4fUVSIGgyQwv9M6uOlUAMyjs3cHFe6cWpQhSGp++wse/ex21dFHIdTZ/161da
xN36llBYLBlRQft8HHi3hBLyi6tLydXNm5QFhPNpM0f62HmvPs59Ndrli1N0XgrZFsp3LAAGLKsV
Jubi95ZWT6hZSAI0c82/RsLyfP5UK4QPUS/4+B+nQFF96BCfm0u+5D/4Jrl3tyW/paleG2N3W5mh
Gf7LkizJV+eo3tBQP62PLbKrD+KvHr/8cqPGakxFeL8taM/a0+ajiPpUUbHWIzVSl1JopF0kx6TZ
OeQyv81zIs+Eq0fp6Hj5yX8yNMGfq3yVJaflORroE07Mz+Co7uSdluic/jI3XEVQQLGzZyN49oZ7
mZdY2cIGVcKXp8c6O52X3I+DvjkWgRSKUSqMdp1bMfhVvNd69P108xTePyRFAq2yO7AugR7hOIQX
SouYi3twCWQq/eRzfTCunSyBxOHW+BkYZjYEAyQTiLXCTsyESYpQvek2mzyiIGwohFAKUveFK3sl
ZeCFXm/voW8CUcK6O2cscEgB09yTpob3Cvp/T7KrseHR5ZiTSktleqecxWzIoqXOCuvu0ak2+eLj
1xvQHqi9m2Hp95EcSSEc9BWwiHULxssSmBDN1mxk63l+yFB087sHR/8kjy8eGT3zwCB01DXBbko/
PFhWlDFJB1Zs0vNiCqYmYUAtAY/SxxQBKLw7azNM6fnbP9klYjCE8pkdoJJEjWfAYfPq6Ss4p+30
PTMmBUYxuHvW43yJ54QTZ7o3ieWEBSW8SEiLVjQQsi3+x4KIClGT3OovZYACQZtBiK+Bh0l4kRXC
RbjFqWZIdmO6vqY0G4uXW1D+cTR/BO1Us9r0Fb8RKk/UtRJUiRL0M3lSUzITDSAQ4BIa+BgOzJQN
JWZk+2y3QG3KBXFssBZiDTrNs/Rkm0EboxBqd4uMB6NEBXObsZApe3FK37ORN/DgInmGPQSQgYig
VcStMs4TSo9EgCHC5/ocN2ttWwf3kMqtSbe/JyXk0ypsWUQIa6VPIAXuMBu/QxYXzAZF8FQdwm+x
6fD0AVTwuCfCPbqwpp9ZgqqwSqDffdI6LuNX2q8fEMQwx+gcsbrXnKHfzSvvHWrB0H8vKNAeyfP7
7J2UFjU7ZzcHZrHXr8u42N0cSvocX6kSoI63f+Ex1el59w45i8X9eK+jvO8QOoRz5ysIo7/+R9J5
7TaObFH0iwgwFcOrJCpQlmzJlhxeCEfmXIxfP4s9uBjcnuluWyYrnLDP2i8tJ1a/0x+iY3EdWIrm
Hs9BH0rig+uXLwrftX4Kju0TTkhrxY8xQOn4WV2//sk8LJT2xCTn5Do8cJY9dI/BUTtl/Kx8NY8h
rKNysA8dc9LqkVxpPbM5pq3wg28KkA/273jmf/z09VNxVXyYqn76VL+odAh4uMVV/NUvwZtObZKz
ctr0S5WP9AnyGOMnO8qrAyQd1tNpYFYKOQwl+uzI4KuH7zu5Me/i4JLxzhgJmVRih1t3y0nBlkmR
7JE5zIjUmLvsOjF+zYs56FtILQSO8hzwwBMetH6sTvGjeSwuwMz3QLKFT2PivESX1nE4mA/VeXrI
eG4R/9aT16hkNupef00f1aPk6eAKemwB4DxmF/OrP823wp9PEuXJbw2/K79or3gnEkVrqIRA+QMk
+nBD1BRLPrzkxpQ8iJyVa7M3zslXdsyOOWEMuTDeNMgJjrOfvkCDeukIZaJzS/30qTuAIq6iF0U7
BYHmmSBFNPbYjCuLULwhpm/jIGA+qrXtRWZ/aHNrU0G9y52CYUSdWOSMcZ0XzcOmUCJPTBRbYao4
3PzKomkIUeCo1wjp8KoHyByl+UbAaTc4fEyj8PsQ6RScJWcn61cZjtto/k26bMt3tGV1GKXCLCyM
ShShiiCWETl9I9KflIqvnYJ7c8k16A/3qBMkeoVeGtuBUUzTePhXWV4Zy/yKbr8GEVZuSGGiAMZS
8Nmr8btjfFUuRHaeK2bIbobwoEexA9A2DQ4yha4VPWYtjBpjgn6Uv7bKyR6DfRSa21pS76bDH/XV
cRqYtk7e7OQlUyFZFR7zxuHYENd/jC70I83LWYt86zicNlY/HKx/LkRd56nqw6Bu5oXoiMTvbjtY
qT4VEyVzXCXxM193lOPN55SXYCd4K/L4QEqeoQiVEHima8nUhI0Y8lySMO+Tk7UI5kBKGAAZt8TI
Ed5Iwcl2eTJ7R/2AJMXoLofWvMUVLA2cFd1LquOLMfw31ywsnjt0OcHRrSO4w+oddxIPUV71bIDd
vLfOqqXp9xJRT8HV0vDg7zD99K9HXDtbeyQbAbriwQZymqPBh063JTAlcuBkl4ltw3Rwie0nDSAd
yDb55rhTnG2XnPGSpaijV6vvCQMH5LL3Hkyv8PKA8ZKPKDnp1GKX+eONDb483NZbPERwXW736GAC
CLCk5sWGLjd19E0IHQpQznOFWuTJOlugA+N1FQC748Wv4p+Qoc338l3eeJgQXIFuOz39Zlw/Tk7w
KT8l8JkGycY2h4KDOSQogE3zJ+85FzrEHKT4Mza/6IyQdSFbW1c/zqfxyiYM6P1CiqQyJP18E/NL
6i0qlpTFxERW6Fe4cc3vJGjBFq9Q7L5b5DBPjABa6R2mZkp3ncY2TekQnA9jsTt51WjVwPqiDTbS
tznSlqc5amzooKMyx3+zdy7hLlhGsxLKvJAXaapDSGMefvwBfanHPwMNbVRv1V6zT4n7gQI/JH7+
xv4crOgJsrx7YHmpSI2a5kcR21lFNPE4GJ6Dl4eykTgGMnSvrfvwR8HkPj7zohS4UrR/o/a5+FSy
Z/prwbSt6Vr72Jotlyx1NrRsd/e3feb9PFH92mZP8A0hq+3DgyOuA0waBbcp1bnBqXfW9IyE7jsg
/6Gw9fSTNxo0lKPLKDXIr/SY6ChuThEjJ714ivqTzfkM5QKNwHqAeRb5SrXVcF3VKPPaa6RIFU1C
dQev3yBBY9WH9+6jsnZsEHnshkW0sYuYXnW2zatk+Mvys2ADvzZMNxWjj8UJ+l5wsOO9NZwteKrR
vmcq5JaRCcrjwFSPeGPiGMzssfnSzunNxCR12v0r5PQ4r3WfCGHo11KVad+SzbhBMMA0Qg3GQrkn
+C8reAfjHoU+mrFQavqcpzgcr8wCscsqax4FRdu8WLeYdzAo2ADVuDn6r3JTGbx+qS4qdJt00/iU
Rg1KszkXFNk5lp0mE+LUOEnfF+jkKXwaHpmtn3b5c/c8kZFln/UOh8Bqq1zNl+GN+dYEhQzOcREj
ZOXOZKSw3s8pE5bfdPgaJkXQGJUw3mnyT4yoYLPgD7yxPVIs6omHIdoM7cF6NPJj3L/Oxil4roEH
8GwcVtI6g/V0gTiuwsTbUI4EkkN7ABR1C5KMZ4MZEa/5zWYkkM5V9ajwDU2G6nkkrr2iYUzPUrgb
u9iQQJoaqlIWCvFVTCXfPSAhQObh8kjc5xkM3yGAlALFwDqlHN7ziFgRzhn0EtQLPK0Io2l0WOEe
bcSgn7hI2oJZI2TNqHnZ3GyTLuML/N/ytmqYKT9243DQMeItlXAVVymH3Ljpsgmo7S1duLcvWk20
S4M3ir2GIUh5Fi2jAR3zf1j31uk+Cbhl52uwkMi9IfhuA8Yb8Zun8UsqltKpuWYOBW2+BH+mtbjn
XN9FvoVuQv0YK6Z9Mvrx+mfI8WYk/YcxrIkvhhN/cqjWI/oWbfXXfQWfyLvtZ2zUooP2FC2I0eXY
dQ/VGj/OD/Pb9idq9RTUdjUdaXrLFx3rCUqNzRbwWYis5IVxruVsoFtqo6WmJotAC/jlLkYkcpro
4N+MT3gQ/Bx/RJZ3pj/OXB/ymSZs+qFjoX50d9VOvMsTNRN4hh1lBawZvlvOzMJjsWmc2WxPdSMC
L34JyvfhMeetnsfGy37H3+IXLBjvPt0xxJ93B+a0+/28k3+B/QUYZ3pW54cBUiyjRnA7ivG9gtE7
rFSYiNa6ch5a+B+9F4sTP/5se1n3jvXXCNOCK1gF271Oi6cB0oGPHhKD+qP2onHWiI1E5A9v/B8C
fYGuFL+hBWB61VN90fyEWBRdIG430JxVuHO0pS9wdbBpS33rpWj3IaS2twAfEaDTjF1fwudxgHkh
u5UaeAmT8N8FYnWD+9d9BC6GyLKazy4GpnRCjFe63fMXzeVNfZyMvYGA5JErc0YOWf6VaIU/NXY0
J+qnU74TcBkfiKm5bRDzcJgPRDIbELTIlaC7sQjnm8nMBMZ5+VNL1i6equ/6j1q5Xv1I81f55gpJ
i4Vbt5hvEIcRpVp/lM8utbGaJx49Y0fRBu6aQkYeOXu2ZJXfMvZaPYOnD0Gbq2jFxz+9V2HfA0fI
fFVoB4Ijsw3ONrdngEzJTBiQMMhiW81vjPnojOXRFZlnJtXJdnaTuCite86QrgY2xxNsdCUm2cJB
INcr3kCLCmoCSXyJkmtD8N3O71EMv2+852wJiResCLn+5iFCZIz81lYfMsIpBQ6LRiW65/k39DHM
fG2w+qImWycxYQ9z/FavIg92XpdYzxYMlcsPKW98/By5h45FGLyJnFKSGR2N+t6DiFPSu0o2jKal
9mYi5clz1XgbiAPBvXYoU1SiDnFRtotd7u1p3RmfAXYujSM2HajsgKHc9mLmC9d6WgRzjv6RV3BI
w1uefGfJm1Ldy8HyNFSiI7YXxs1Ex+FwhCXqxujPGt60FoKACfjYOw9MKqeGkbXstVIeh+I5sa5h
UmyV3pdKtq0ysuAW5ddwFDTbc5Vbuai8iULGONBAAyVXymveDNugIMMa34y3LH3AjmFud8nwVFDM
wrfGgYU2fmecYhJQIu9+FtGuLGhIiC+dGEdE733k4mZWw8mByJjW2zAOGegI27/cVD2BxLblYE65
NkKBaA5ICEkzc5kuQnh0UizhNHtNgm1uqPuZEKxyt21J2ojkNsL4TT3r7LBGXgwuuIIb9D2QlOKB
Fk5htheLxA6tQ1neZ1RPCQCQmGGNZmy2dYd0HL9jlZGZ0nIhLtubIcc8B9aCcGlqVM9z6vpVxyei
JpG+z4BEeuMzGQrfTf79fj4cIMQvy6+3GlTh+r8v3i9uDhSqtd/FVDPcTSnRkAkxWdk5BmmRGPyK
Wz5ig4wMRVZ+kB8bc2MajwJTQExedGbtCs7XsLg1tlgFAndGcn9HEJ+hf8tZGgEjpIaXldehw7uH
WXUeCFQNiVJXah8GV9lYYwNhYRYtOcZhOXKOyNzGp3Q7j8V6SgHlRtk+JslqUVyPEdK4GQ6Cey0t
G9NK/lXXT1rj+jMhXNUPx5DS4nxpUQ1h9aHxQXoFeQIPcdnxg+4PHZ0DnZ5MS+/SZDICClKAvmHt
sDj6ENBA9RdBlAyq7H1OrYOcADFxKvDBeLjl5HVsuNpX0HnGM03b8CEaIHtI7IPao841VHJNO8lb
nb5WpC5LGqfmjGPUDGejk+x0AN/Aiod+JesHTcKM4KIqCN5y5miLwsuI5YyOxISzWM40AfG06JnT
Mu4OPwB5nL4oMvmsrX6v5i9LntoZcclXXUR+KnbCBV+hhVtpTGeTw+3fZdvJ08QQqgyENwX0eNRd
M13CmGqqPvkZi6rturWzjGEUNkj6njijll9d9eWk2mHAZWVlye5xKCU4aAxKx/DbMEMyLfIJDdmM
w3BulkJ2tYBLFbjPNo+SCKhMf3vjzwFxbxMyaMyf0ohs9xLVaxFchCU3nX7J2r2GTLZkJkOEGyNg
6OUIAbEOE5JGpoBYfW7j3KTiOxXdvvKbV9gAEirN19lSVvmCJo2BhXy0pDIja2ARUTVc9Zn5l/Yc
hFDkUMzxl4CGZbAEhwwCjlKvhLYC7x/lxoYtHijzJZvGdcMFXTkaqi34cKAALWi/KZSYpaBPFzFx
D8pidopicq7IaBeKvl808T5hOySNDiSX+pzCeZ7pLFr16LiPalezyL9qcsUgJJ8nVhO55Y2JvCk6
d0+NqKGSp0RLN0lHkX0cH4KoAk2pwhId8yerVHYhiGmHCfZxhkHZkf8LM8H+J9i1eroPzMRPoT4l
ZrkxnA/NXpAO0TpYtjLBnpXB823sQ19Ea6f8FMQTg1APaVns8+ys9fCT8scx2sUWbSzOnIjINylw
KIv+GstG+3msdOdZDN85AZ0Tn9oUPhaAJgdxYoxWsptgooabqYu9iICuAe5u90wKqRlxizzOMb7B
AdruRlvXA25oovE6VoDLXw9KfV/be4XONTvFUJ4GBG4WqG4+RjieZtyfTOTELMztclhV/JC2jvKw
4k7F3g/pcZ8HGwOUSBw88epuMnaxUpRi2+Y26ddWcoTbcrzPtQrGjJCBUlQdEEKDien1xwwiVhd8
T2q50QCKC6w8E1PdzoC4mU5CXEGEooNO4GwoPpoy3aiTy7v8c0fkCDV/iK0NXBJF7gCCkhpJlW3i
5NNN0eZ3Z1M8SIrr4x9rJKxssrdTRXHOWQi39macmUTAr1FLJxSup7npvBK1snqvMs5c4yzcewDc
YeLHW6S2WUsW4JtmAHJv2byCapNkJN5B9PTcd8ae6HpZhMYMsyWokI1mh6j9ChQ2Bd93vBc5VXV0
CWqhHmQB6YtTajY+XftD/QyHL5USBpeBblx1HuuIlR0xTPNTk8K1ar2rGPClgBFOIHJxV6h/hqF5
Dgd7VXbVcc5crvJxrzaPkztdNKqcFMry5Dh1voPSzY1fTZINB/eR6GxnfmedHB6dYpwkCszk6iDa
d9BFhtyMJhWDX0SYSq5tDmhHiXbrv8TVdi7L2RqYboqpcJQqsJjuWxaU88v24H6rtvtlTbln5ypQ
bgTJKox342kCcjSg1O/pJCFYdwUUZY2dJNbhco+I0xyeU0ERJzQYGGaMUWdG3nqLNG2jNCfGQXjm
1njGdNmdCczru4HC1UReUg5g8w0s1Xdcvyoa0gk1T/nZto9C840Ay5TsDlwxpG9hAUFUiGnXaXmd
uQjSAVaRWe74MCG3Pl+UYg0PS3VvY/mdcQj381eBPNrmEw/GvUQ0LOUSYiYOkSvoYZDKavCWjpwJ
yRtXcwZkK418V1wNnatafxAMc4SM9iSIgombFX9sLwnKZacYCX8IFnGgbZPZV2o/DNKtQWBQdzhH
s/86lsuw1+O/MQKAYFzNutrnlF8rZuP58G32oyfOE7eGKaloGOY5EKALUqAL2ReFSQpYVDP5gI5K
dRQ8MlNkDKn0pHYdFKuxBf0vnFVM0tycsuq7r7RLbgX7FMB5mh113q9gEw1EZB0agb7NvYJuTk24
hY54UPEU0WCWEXCNE+lTelY0YxVNjEvI63L3ZpmvRVBH1VNHbSz9hnhtUFu1pndhMdpifWgIxPjj
gmYScb1ao66Y3xTMwcLY8pf4GxFndai7azx/WrazLpVrBkAu41ZzuMSo+vJTtYVvuWfVZSyFE7uI
r7XGqeGcsskXTu91zsUJP1KWYRP7S4DkUJlKy2avln44/MSw+94iV1DjDr5H7VkvfzpvLj8EQFg7
4ornvVsmbQh3OKQ6+j1M/FhrhMOsoLzCyDjbjU6KVuRT0ZQ3lcSxzb5a7ic33uflNYO1HInpEAx7
SxOePvuUnkvGBZYLLc+/ujxaixzfj2pT2cnjjAOajNHCqVvshqYCnIESHXOE2nXdPjnkMVzKFfFT
bja7zHwuenRnqCMhko+enPud4yCgAAg22CeNEDfFasoESKkk1l/LDz4SygUM4jsTN+OypxSSL9gF
uBMNmkOhk8Rmzj0pBFN8Npnn02yYW9gPPQBV0ycvU/GSFSX6+tZ6zCUaJI6gPGLOoAwJIENitXZJ
LzB5Um444LEVQ7TqorkG0Wd5CItgPUWfAwMq0mB2Tl67Ojs4Er+JrCJ2gwwfEc8nr0uMOOr+EqRN
mADo4T2k0BzUqOHDypNAzNzwkUdUBbsltl3uZxvkeltzG1FpDxhymd1xHWcI6EjaCu7bpkVNaSPe
4MKPuEGJKoKHGJBkpO97Ga0rDRGc2hFGz9dJNX4a6R7q+SyIOpQe5GcR+yIBs4y7szDfHPzp7iF7
cnFzpiIRULEy7qrGdB+nhgyb7Rx/OS2WhSHztuwRVWVsxaa4JfGSMO5cM0qw5ADvoU4OoTcrmb4K
Ey9pLo4hB/LD7ELBuJlkjJSGlfgbQawmJFiB3LsDmikHER7jS1qBfZGlrZrsieuus385krP4NWux
HM28Ok+2tFgp1nIlWtQc62PIIFWpPavBKUn8wcE2BnIqdlvxlaXpMEeUfdruOeQc0pFysOQ6q/GW
Q8K4TYB9Yto2tFBrBi8sXJG/AoFq6SXSHlvlpaUN3ESMegyU9Zp9lEG0b7ezCLYTuN7lGfEitTY5
2BDwOs6hsst3PefLugWXNKZnK4FXyRljBwdHoZvKvgxI62vojGI8qzbTjsN32GAAwOh74PoGnhNq
uC8c8IT2t5NkG7Jj3RBrgzuuK9slAqjj8pEce3RpXYj0sFTMSJiXj52Ux1DuWrRGA/0vrV4Pdv3Q
Gp/EwL3CeNc1pMPWvOapsnW4NgPBtDQn+eQb7tXo6HeNbyROkrVFyydxmg3DR17IEbfcsHNAi8OA
FI8zwHgqY+AZ2mVZ1lJ5X16BjayzerbcO0RjraNXrPnEdhuT2hXVgmUbDNyfOcnNqAJRLZtxpVRv
S+C0xOexfeoEgFP6+uLE5+16a9kvnVNyyS7rhCmh9N7od2VGOFv+EfmINts4bGWOyLQmDlTq/TAg
8awgzyRvbnTRR3PL48sLx8vlX8hwg974VFxIUlGNES07lMD5qoaabGYabwbRY01FkjXJq9OqaW3k
0F0KdWUxARkjwlX1pUQxsRF7aLdEoSsHYmgKjUj8tvqVzgqBvxEDSJ7ep4Yhs+LeFKjTyK3y6Tfm
i1l+0u7GmtDCvTYq+hT+Qo/PXqT5SwrZ2VQa29+iga5KGK/7FsH2YP/y0NscIHlBnM9xMOX+HFIf
HH4q953rxqCq2jJTMticg/1WK4N9qXLxa891j5S5/05SeIQouQhBJhKIlBh4dp/m7NfkIfKyB5WC
XzluUsQgFs3DuaPp1N448E2m6aKcCiDZz6gvg+b5psfNQ7kuGzuzcXGxMDsafb20jnkyPlMb3gbS
PRIsbnJr9h0lBxlI1W/haxF365flcWTpr6tlj3oO29fBcSJ5tsJ6o2BhI7L9aHt6rmypx+bFMSjO
MR287ISzJu3IdKNgVRW4yWE0MQYAch1Qr1zS4sF6kTDA85Ltih7wX+uT8kWGeX0ocflmPowJQKU7
6BTgiaI0w1ep8WhT8yYsZlWC1yoj7IDUEETaxvgJqG9U2mnon7Oh2EcJwsUqo4SPU652Kl3UYcPc
A5ijyRXRrx45U87kl64LvlQP13r6smT2BgU/N7ws5QzWIotoOspyxk3hk+kfCtdMEycMpOIAw+lP
taFwL4IHy6Ybv6LuMin12qUkF4snTMglR0ykMkMA84YlmfbpyVJ2bnkOQZkvcQ2/MdgM4EffZgC8
Am52VBEkNfStcNDRm50tzZ2U2lbQuJ5Eh6w5+OgVsOY1zcLh08RQttCgFgsuP0F6nKHDxe5adhyj
/L9hMTk80HPRJo+zfWCeuAzfde0W63SyOYkaqot4srrrlsozgafG67b/pK3i1kuHVTffJh3yJe96
2VMzicFycKXMPQXJJUC8npns/0qh8bAyU/p080XwuJZiB1s+dN5Dh3w8eQjnI7eqS8zZo1iYS9p9
5VlW7k+oXkOu3cDyHb6whiK+MS5NvUxpUScRIxcyihY+pWaAlXeV15YWklIzalpeC1qVXGWNdWIo
WtNA+dKkyad9NJm0rZeT/Gfik5rAxZWbg4xHudPzjs0JZACi5GzX5hngznmfONGpn9zCa5z2PW+4
/MhpyXkN3EqXBFNj3JjtZbhy3ynRhjJhtWTDqtdrzLnPV5f6tIKqBXdo80wppqNMJFHEFFDiqlM9
kPpDdCkpKeX3mC075tFOm8h35t8Z8HE9FLQKedns5L7NdiL8sQgSWMx5l+2uSTtw3+wmVnAd15ui
G7Za+KJq59y9lKLyBnq1ge2QY6AaG7WrnR40Y28wPGxAR5AZE9V1/BITRzQlwifa0ipTcGXebaNa
Hp2JXgO0cMXRfZXUuDOvZmo/VfPOJuHqHICMJekcjdl4AmRJ/pv/tFWMOyOcAYlATkFXLrJDSK3a
Sf8/RuNPfjISDPYXAutqYyDyqDTnMio09WhqFZKBK03xTADk6hRw+9JxxZp8m7lIjan2mLb+EMYU
dVXMBBkQTPWPnityKL2liEdop/O3tOLIsdSRsEvkTO7NLaZVFdKDUb9SZdcpo8fxTVrjlOei7val
pm/w2qYGX0rgnCytrAfuyLKw/pa4uVZew4IMwdm32qlVsqMcOz9w+me3jv2qoolURjssN1lkmYX5
tMa5zAawgTxxd2ZcmHEBXJcqSEblDXseNCdaDlUiuJWMZ/fUOVipD4MGvRndYXRu4MLEBoMr5gVD
3XVWng2S6HxgpjG9Kj3I8ql9dCtqbJzlU6e/dgn6Aryj5prwhGXkmH+03DJeYB1/RgUlzwTgcQZ/
4zPhylS4CU33NeAWVCq5NeUPgo22LQ+y2anjpcIHwVwQs5mz0QL+dm34krxM5wnndGJG87xETct2
5speTu6QQpM5/tm0AE0w4Ya6i2sqmjE1jbG8qZbhmRElr5SHEp4JFoaUthJG4G33kSvf9EY2enEs
qDBK89rWNCupePTKSdHQL6n9a8OCW4XGsxKxYtljrVkBs2ZgutR4FvQvY1Fu01kZ8Ep7cKW15daY
2GmNgbeh06GGV8prElvfOFhWWCQ4Lq60NidIE29698HpgI8MPcNofN/lYGzm8jUKK992mJoCc5Ay
BtpiE54lXj2hMIO2FajTOimsTdbb57TjIJgYauVC5oXeEzJEe/HtYOZY9v22aV949o3NRestuWs7
Xeb22Vxo/exrDdlQGSL3UbZIAzr5VmawNZkQUB7oaTiYzGkvpfB7IIEufCHk2tW9q85lySwlbyFI
9JPNOVBjlzBfhxx4GrFh9EmZhrdpsr+W+pyeMvU/wBnn1YYZpqgR9yt4oflLwA9LQczr2oa9kScd
Bz74EdemWoDIPmTgdLK/JljsatY/ZTAZlKAFAjFjU+jSG2EY4o+2RUlHMYixfadFanmULmJCIEGK
3T0VOSvKfBGZ8i0qfW+76qKrivLkp2A0vOmHVb/Ew5ZyK+g4By1Ih+k9r8tjnJzVsvZUXm7ENqjT
u0u9tBxA3HBKz0jIrAirBajN+ifLver95eYcIJvz5D1t6TtQYEe40hpynSo/Y/QiqWCrwzpnwKQk
vyUgDdxLAGpHlkgZC07Z40jzg1OobL9sJuIRhOjQmMiil4iOkDMxTByZOGzhvmHyGdVrrHLM8hlK
DqlqdCWISzjwCKd0wNR9ux7FrrB8jukBOVWCKkqloW9QlO41RIU84sQE42/X4O5ZQlP84FJVtCf6
7ykSRONZC8tNMJhbk5mKKrdP3FJrg4a+XZwask0lv9DGkY6CeKTxwnE9Ks5mbjABAhc0j82jlr7p
CZISkuwmjC9kYJLUasrp0kZEciphVRG/oFuw8qudRYclhaWQMgzqFnXX3KIUyp5aC08IYEBt/0Ch
NHfMdajiUsPUJP2X3bL+NDplThbC8dGeBJLDWtsMqXOpdBgJ5QgkRPzF1CypJCr6jTootUPckLtL
QBJRhB8WJWOVolaTMD5d49VWrqfwwqHa4jy3REszaOa2mPa9yyAztWyNS4/P59RsH10ocE9eG/mU
CW0Xhej1QxQnqHcMbOPVAhneOW1JpMyjaBrIfQTeEvlE7CnBU+aaPjewV9j22qbTE3fWfnkVy2IE
kdGEuAfUxeMSZ+mRe54tJgFellIVeT6dHwRBQCeaVWxeluooK893HfpRU1YeOqf4Vw/K9N0S/hP7
J+55+o4PBe50DefWNL9p01LR8LoQopkB24zOSWxy/Nk9XArIZ8Pb6DIe5PZri5Y5Ob2VlLdGbxaE
GLPtLiM9jDjw/S2sYkwcWwK4AHsZfM7c8taurPESoXajB4j2p27bmmgVqyXdfg5//zXD0F01OHsX
Cixehnf5JYQp1/xrh6+keQWpEVXeErbY01dCxaAf72iEUjlRNsdnlINNmZepNAz2KBJsBEAp2TEY
Tr0h1V3sEMyPkLuETJDTeJ1mPu+8gwwnhbEyhrtW9z92HaNCgH2zFEho9GbdAS/6ROxqFQWQAniG
SZ6QHjSR2zzA6m7F12ABDB6elcVGN9yYmPSVTIlEfxLvjDxlWgSN3tItrv9k/zfY4peIfNQZgws/
HEFqjV5UdR8S2W7N9IfiV0p/r+lSv6eI0VRopYr+bVSA7JjUFSECzbQlR6gYxqkh5e96Yz+aiBwr
5idlt82T/rRULilVhLzokgPlwVWgKtNIdpMH14x2OWYCfPNlZYUuvVuBvVf3krq0R1J9nSDrVDJB
kxT+FFdHLfE7THGsv7LkaXkIeoiZdrHHdLUzMySVmP50wbii37i5OgoZ+PC3/LeEGCpSbkaH+abN
INxoLagrUgmBkvJt2dpLclrN185hqqgDJ+kOp7CNTnJoIT8QF0SRvmtS7dwImaAbCT9Qra6FHV8L
xz5ISL8RjSLUi8HYbJAYbI1/0pW/VhJrLBqV4GfIrRvl6HXdFnuHYk+tOcfZ3Xdklvln7KTrVLxz
oZ/6zuvzN/LWXTZYh5qwJpPufs5pcC659Gpw/wYdXWAttyJiuCOE8+QoHh1KKwb13H6lRFYigL9T
vzot3cnK9lRLoGVAQmRKHFcyb47fe42wtsJ3uGY8hKDBRIxDlefR6dRtQdAWAyhSGGrmyXXyniJg
pRpuGmhba2Se7i6hIlRlaNSE9WUjXwpN5xTgPz1a66LH95hor7XNbcAEUShfXXxMcWk0KcKVvzhb
mYgVKKUERuNrtnK2SMIXLYlEfSQccUyTJ9NpuACblY6Z3IiEcmdy/iT7auZpHyz7QIImk+5RUSd6
rsxvRV4vkOAgUh0IwUlKKyRxAxwIWECl+cdGXGkaVDAFxJuMdwEqgplbzy7aI8EIs6Vas7ej4MdO
xGUIPwWRZTrMh6WXMNYI5DqupyaFna/3RyWWfkfVXZXikHEsOAxhdS9WZm/V9jJR5tHLBAgYJ7O8
jHn3NUZvebxxmkvTh9uqWWcNI7cif0LVy4uiSN/uFSOjfzWedNXcxrO7MRXcgZxryLaOBwWv77s9
3KahfcxUJnP10rP4HRLrOWORp93WxSbDnnyqlAHOsDni2q8EmxTl5vKeJkH3iUdcQtdMIC9JFCmV
u2lwu+Ku6AeaaiQLjkj2FLDTNPAbja9mtw/9qW/HtRuou8plohyb8clEV4DvUCfREHSgyKI/Fzbb
bxuoS3qVoFIOwVdaE/CVKoRAI5/yztnHIn4pU4sD21rndyUMQKJpXh1Y9MmSY86YXUa5QtjEYdPC
i6uYFyNfUvrFGCsg66ZsCDNYIfbQ6sSvYamkqGsGnX51VzV7i+0bUXKhqWxSaaPlY1LPzJAeRylh
BMk7pRlVhw9j+fQVBmRndgWdW8D7LRilHyJ/JEMKATVKF9a6ODszpjjHDPF/Ejx1SCSGZGtwgprt
TDENCkKC6GqMDK9M1BcxY7LCbecSgE2UfJAcKP20CfFyXZx7Mnrv7kViLGFHIQhEzReh4VG4DPkZ
ltrwkDhrk1/blCAYtxKbMVJeEAh47fQQyHLfEH+WzbNJu5sAHHmFsrEpXdV4ZZCycf/jeImwkda/
Q3klkt/6+NeJW1s0Dw3KqyTBC5wQKG7PoudAooNZVPgBCkbhS4vFMYpXMWABr2KgxvyCftOUvTv6
Nq/G9gOq9jX92eJW6K7Xoaa35nHrosIcKPUu/8SNAM6Hgh/RaEJLwEpPrVsctSxmB0hP3qw2PRBX
l6Z7HMkG9N48CDaWZuwK8x2Bi8kza+HulNNv1ZmUMZbnUMAnRULbjNpT09PhdGr8opJLczNUetkD
us9UHOa8wc4R1yZra2ba+4xPmxDwUGirRAvAaBXT8hJcJRKxsFW+lv0n998SzKJG7+NbipoEUiuu
iPhCasgjQ8dXTDzMLOeo/sfRee3EjmVh+IksOWyn2yqXXTlBUcCNBRxwztlP359bGo16NKcPUNh7
r/XHQjp2eBBqqUC+c+Otsmw6P2XcWkiUVEshWeh9UbsoeNPlbunPlYI/WW/o64bgAaCq2FFLSLYy
hNwD3eMIbPPtTIhbZ9GMULbPXGWg6c1dg9yw+onsP7aThXRjjDXS9hJ1r2n6zMzPFgKZ8TMIsb+h
xwVkjWT+RdvpA/U9Sfigh8zdFTLNe6Rto0Iw0X8mrCxMTqtcF2cBtN1vK3pPhHUOgRS41DLmukWk
kWroylF2RKlwrGFrmiZyVdz3er3WN4vNapK9GZarrkgjXpZNCL2u7nb8K4usa+K3lXcHTb0mE9EF
9ZuQMrpIEa43yzjYtc5YAKVqqBd1vT2XMtrGHPxNG6AnmKx0JxyVL1VOXvWGdyiiM9j+kOhmCjpq
vwe2UlOG6rFDgqHGt6kH0i/BFe29JJNeVvDj6evYfmpLS7R1iyHUVewF6YI4WdlOBsLvFcrllcHp
itrL59FBCB4l/WkEwm6F4iFuGfPoGgchyTOdjmb5PpQRZxImBVvbzHljrAdMmiPmtfrL4N3NZeML
SgW1Mm+NreGMyMa7QGg0bBUG2CJTnV4tP7py3IE2lJNgHK3eholEEZAEa9pXBpDS3FIcFk8Hv51I
yyRsK9nYND5pw5l4QrVgPzVebPsm+eoh1i+FGOi6rL25xGwS/sVmsp/K+wQeZjP/SuiMItZhgpQA
Nm3qPAu9IfATwVT/Wo4KN0L0HrKRWCbFiHVytthrVR5eOZAOMul3Atxi5GXJEnpNyZ61irucgcr0
Ghp8+VA1FNQgKdxZgbEteWzXVv8OWMyw3bFZhM14qxOD17fpETS3b02Vo8mJp/vY58e2BQU0Iboi
G0Baanbm97LPNsrVSp+TgerYnxylvVWhQb0yqxW3YjZX9BDFHiTjVsmLu5X5LudPOBNxkJeMMeGl
KTHKjegNBhVPcW79auzXFqQ4d56PilpXIIVztKFDu9cGntIC1HWsR2Jva5QGeruvAEojVqlah5aA
rxz9vRohPWBsa9PxveAQn+EejBHszpbcUZlYKjK+N86nCqBCosavwdg2ckrM6cmoks8xGTchaiwx
i88KOye+dPb2moK3Mf/M8DdVZvzwFRnLSL58yuw/NAwuamSlA0KkLJCQVIGU0pzsbTQ9qzR9QfBq
0/033opJ3lsGyq6I9p5ylnatGT6NBLC3pPg7BGAZUMkLcZaT6ZAH0IwxcOYMLBtHmI9BPG+dL1+G
irC6FPqdlK3Q6N70Z2Ch2ZJkT4JoMDg2Eg4so3QsA9SplHFFqom859D/za1uW5q4rbLyxSKrSt71
IIPRcJnJR2AZ7LVyJ0HvdJM3EBcc9B269OzTZz6xlHdLNFhPiS8P2kPqB6h0qDUhY4BVz6i171Fh
sAtR0tvW60zNIlHoYhsq0Z3EuSz6K4HcuWGz+gua4yA3TewK89qQGKma9NOV07CKJeOiKAQZzqS8
Wr/CfosmCRCUWo+G/ckHM9LXNT6RnsZ0M0AZm8sPRHwPNVJcXsGNWhzgNNtSdwq+VEfl6EwQFSp9
SyXST6xtQlDC0e0m9WNQyNXkXOWJdvRiQq+BpAdgL0r+pFDCOaLBzHQ7A8UMU74JUTGgWxI+VTZR
tF32ekPlICAndsQTMd7aKGG4nTcNhgKDY4HjAfE09zUAmSDdNZGmL47NykqPAHVpcmvS8QFD787s
L1xbOnkC5NTKcNY4Q5cJx4kNhIX8Nmo0XjOq+Lx9kTuDjrnJRbg3lPMmyIK/uJjWTcXr1RCuN083
ixlT+MEuDOtDYKevgy6QlhYoWrtTwUgWMhyNlXDVOHKjakJmYIK/hnuT2SiKT4mebcS8hBzLyPh6
byoMzAzhRhvyS28SgBFOcPaIVlEx7Zpgz/XKf4flviOaqNynMJA1EnW2oJFAFRRkECC8qz0CsOXw
hkFK+cD6AAdmcU/6F3CkAdw4495PFYxQeEvIsqrIfuQLC27MiK8j08WWheEeBUqF4LcuHdLvFshn
AXcXRXyt3zHrjUxDCjdHl2zqSbsjUO0ZJlEzI1cCd8drZ2WFJwc+nSo6s8lwaPFjKOpXpRz8Pmb4
PYn+kyd+FY9PRMmDjffA+kypnDfn+S4zOYbEm9oa+zgdeenJGtE2E3lVPANI6IxVXXqdjHPVExOO
LDpPzyM1Mzbx99npLxSrJPtHLPF7Vcw8MtpmQpA+T93/wdNcLzL43Uq3J6ZaOlLa/t5PxkHOgdJL
1G6pnByaDHmHHWDk8Sf/H8MVuDUHGSCzMWv7ea5eNcwlxlnRCDaM3woNP5En+HnKqrqaaruhsXFG
ARd3B3TXxxoIurf+ER06oVEpotKp0NNVOhij5OYde45NuZ0N2rXc1BHlshYWlep7+YLw9J6sbUZr
Oshx4HX+t29DtVzlhSgnDSb+y4PKiwIOcpCDTnrppYsEp4KsxxpuJQ329fiWFNkmtGBberS8E32O
qFnCCS9zke/6mvKotqSskYRGjQqeyr7KpbnVYm3bBMlXgPxsktdSSL4qhIfM512E1anRK7chV9PK
UidXhiPOnKCgKRC5TtWDQTW1A3W4nceHVn8V0MFh8mf7PjbRymWTcKpFxLtPwCbgXFtVoWVqrzXo
92injdgr40LdIZgIoAVMchaTjE23NhEbcyIUtAgqBE6k16rQXVDyhAVvYKo1uJ4VKPIYi/yQATQM
l7ZnRE3WPkd+N6A7tJm42jMPSNrr6BIQnM1cn1Hzm0qzV7HABXgoZ5FcNHulj0+RtQ4fmqIobppF
19zuvVoQHpqAsTBUKNGSBnwXKBp1/cPXWXvCCzI9pE/HVsdD4fK3ztXDtmwS2fcNf25CZpSRwpQS
ttHAayIdiEpUg98KRJB4mP1bxzFWtigX8BWE/NhO/qPi3gQ2VH0WZD4jpJnxcOj9x2zswvEcc0QL
7T1B7Cvr8cXkI+5laccjG8fnGneM1FqrWZKcHJEFljqGlRFBrcyMmZFjJLAL4EMdm11eTvsZVas6
BceSW19FjC5Bm/bFtJcJCZYQ0uQUiAouFw7+kG0MpdqS555Hgvzxm8jpFFedGSlYeIu7W2rfQBoz
P6V6GKnIPpaeFY1M+gjW3V8609ybHKutLj8MW0dg9OhSFLnwHJVhgqZ/cp/4DJ5cCa5c0kXqKbfe
oHUjfKRsq5xgJqFXSsk+g2wyivcItza4XyK8Kyqecn5c2WSqx2li8GH0Ng3G2OWkc0LFk+NHL1Z/
EeGLhqp4JOR2xKiW+tm9RSZUJvpWsiAjya/FFtCagGiuQDWL7RdBOhriTkWTRPZX8TMu6Dv1o9YG
jmOR+QgUPA1vAeqixaCAraHTbor+t/xK0/jYkopfOgnfpBzl7vK0dzy8E0aY5jdB+TuwBPsMQ6nV
bgNW8yK3AMTPcBqt9WyItVJfY37XehXuFgg84JBVSIeufXcZk9KIakt2/MXnQHJ3vrVjChz5pdSX
mn1G/d+JJNvypUOwJqGdKZ+++qIgXNZt3i1UkF32Jhb0Zdpn9a/fkFmauCEGc0V/43SRZx8NU/Ds
aoxhI7tIAz2vkIRe1RBZKFv5MCXj0HctEQ1Po/gXKNO27quTpiY7YzHH8bgG6MnKUXLCWd4XzZuK
JmQZacfi7KcZ9aA8WOBIM1HLZWWfQzTkDf9mZr/wq10VRb1R0UPo1XsCspQAHTRD9VpYZrxijOX7
x1CCR03NxXV5oCyOv8ZkB7a6g7AWEXq5DeyrFSHygvVZ1qJS2U5EyvP7MWF06/pbm8ByjPKgmGeN
NK2eqQocroYJLot/sobDmOtQw5XfTid+V0y7Jns8Lrs5O1YNVMOAzYde+vpN7b042CXwlAP5CdN3
Sp4PpWX83VLuMlE5iJ38kd0N43LGnCPIxlHU50xMrpWbYParGq7L7GDYyK3XD2qwsT+r6A4FUfT9
OkZvGa/nD2G+8qzzHlBK+YNACeQJBzcZZuqtUYmHZXGIx/VqCu/19KjbDAkiTK7ytoB9Y529WKrw
THESwABV9dWk9hb3Fq8sBAQz8rqTGhffm+RjZJ+kH2nAnaSfuPnQRJ2ixagFkQLkIjjboVnNEnOx
X9w0O143Nk63W5cXDhc1+42EWQ08v+Qk6/VH1CCD03EO1sHSysfd2HJw17/LAxf1i/3d4fuXJpDS
nwVCWgA2PQEi9JXtOKKYAaAMZrGJgYt7hbxgqcdQtm951KdIbBVAO0Giujw+8C/LwN3ywK5bzG5g
bVSr+0Qsmf1/66KULjBgwPrmDdDPpjPknc3PWTc0YoCVBgjGo5Leb/1aD69ajhCT37BmSkcLBSUE
Wg4SXQ23ZZrQOUkqJtSKDtgU2hDVqqUxAgEWMOj0U8xg5ykd+kuvIC8OaQPSq44wPEg2Nx9xemXf
VXQ20JBHXh5dlhNGzN2hlNsV9zhicEx4BSFts/UvJabXzJeiBjy3JNpbI79YaZDZdj0FcWE1x08/
h+AefjTrXNgmYehcdek9WOyMORaSGNUwvkgt8Qx2CzE9p7rYJ0Pm8LROk7HLp9kpI2Rv8aLPJmwp
B67zjxmHSoDPagw/l1s5Vn/igtqzcqPw3craT0E4QUOYAJtSFHH8N6/8d9TdfXTlGgHnARreEvZF
5atvxuY05kwYPHnIUZtfiQvbin4THNFBEG3aCB0WpbEIkMfircx/DTIwmKCpuuYOh8DL4u+C2wsK
tVc8duw4+TWhTfjfSfHlc1m1FNYZCKhhqpgYjRsaDjo+ch7gihuugOkYq56naC0Z+8l869FCcQWu
kAQ2pPWgmK6ItMqUD6nik8zPpYi3Uj5frbLYYI7FTRja+Y7fnzVZXtOLbaN1cD0LTUgljEaggtmu
Y2oq5uscPazl2kLotrBi2KL51wJugFz88ULMOuARj6j/QNdDWyKJCX7afYfDvu//LBVwTcKeRYIb
vG2gxlt/Nr6V+aT1MfIfjML2m8FiGsNBV5QutZtJt/fLpdmpjBlU89qJOFqLB94M1o3MVgR+0Ulc
WPauACRcHjWTi6AuaNN9hkZ7mNAjFYiFk4TZeoTpoKaEsQg/ET8Y6te02ctIvbHj8Bk3E25swo5w
PfduJZ5+S+xpMZ6DDfuAkzLKUcyikxkxeBl3l6mibmEDt4tnMzzl5FtHFcYvTWK/hAuoIFJ7m8F8
5vHsP8ep4nVcwpPRjC8ni/qmyJY7QR5VHHWlWu5lsiZ5uC0akRrE6uGItvkriRGXW/a+YQ9dXvYU
gzC7xfi2DEYj75KPXLQU3uhTdFzCcNewnfP3Ip1aQPNWyk9+d0WeytFlmMeyjq6CIm9yXHTF/66r
pzljRSzI4WVXSvndliUzt4qd/+tqkzBS0VGk0SWPVtiAtwgZcEKgFwR16xSwJ6yqTWGTkMHhU52q
X5tPqSbm3NLJjQBuNtgvIuWgk12XE2PhjzyIOb4j81MpPgUAX6tvl7IufmtY6w98tP6CWy34L2A3
jixhrhbjVcp2LSkbI9j7vThIFiBcSuVue+oATttx3EuLIU1llZfiHWnjbCd2Mh1L2zgwHjg+SQYA
AFmwcFTvMj8PaGEVkeFA/DpBVctTx0pYJG88xeH0tmTLpAD+g3ZSiO7oOkzgjBsddG/dhTDO7THo
p0uZ3hU7PuCaezF7pgOlcnM5+ivmrwJTmowOcZjvlUlnGTUjAbaqYRNIDv765Mkr8lfCUaGAAczS
V7LitSSpx8dK8d4JP0/mbY6fqHWk9nXUsSh7NcN+ckj7j7A7NePFLF4FHBkj5gSs6Y8bhKYcyJNh
AVvB9TFl8fGoZXnVs3qv5ZAf65FrACiifBr6p91/lITSBEQek5KdrJvI4Y0YLuMveRqz5iJTCxNH
QwhN1OsHetqIIMPITTFSBkeYgwEKh9RVJm7hJWIH35Bm2EyeOSnbc/E1hqCXu4wSKQZqwsohRC1w
X+QdmxKXggLCguAFo9nSXsUDBXEekFdc0T1DNo1AcNvC7DVkbwf4Cptwy4O9WWbEUIhdwcAjCZN6
i5t4MeU1cRFdQ+KAQ7sBUSRdtkbpmvZHhKvYHx5G5hoEiPZco/z+M/nPNNCgIA8I+KoWC1df/Eg6
NZhttNKs+WzoR/Q+BVwqIH7xEVf6vpHCnZBpNwI/q6wY4oYJItG8BO5eThP0EeS2to5BGZAON8Pk
VmFGX44fw2+2IiahhigFrST7OD77zEb81agikDQWzHboHS7MIqhDZGz2qr6mBWGM2eKqQ8oaZRf/
7PpuTz82/WoBAHClveeUGdvgYOK+COnf4TKR2yF9VBm/f2seXw7m4teWvxWDilHdXJkQg2Fir5Dp
smZIJBcYFGr1OWsV3WjC8c/FtO0qBbo1p9BsmyAfljGXLpwV59dyjJULQe2366an4NCmKgqnMd+A
QeFtxZxlUwKA9zqEHxRMojqwhzVyM2AaYmO0rwrBbybhv9xZUX/FL/Ds4FWt1cQxtFIeEyvNavhH
B8wWfwtptaNxb0knHjYGObrEab+ku2mPMcM/UdRVvKYl3uAUigBMZaA2nCeRz4P8nyF3MGLstZjj
HDlhQL9JFShAsdlm4PRNO3UzGBMkIL7SfRWRLWT5XKuEzcgXQ6ZE03oBXlyV3SGvc4pW9ZeoavbL
Gq8q6fmC7N2Z8XCU6EQp/EV70p2icztSC3KeEPNqhB+Pi/4mcJKhO8ScwgHnKxFYfDvBcVFELFCQ
rx/TDP9t80wEAVbxTF811jjfrQIsemHr+sg0ed4R6Q/Zi6+7sTV4tYzEL/YdYCgIavj+Hv0VLE5J
DA9CsL5q3jlL8vBn/Bir9xsjSo/6UAeREmyalarsO0BpzSLZe1o86p1bgd3V54UQYCfUCEFFz8pv
dgHsS73YDq1KIRHvvPCPMidVk43Yemk8R+npAxhZMKU5fOufPn6zOVpeYRHQZxLUN9SPRPs228EV
nF9BBx4kEqexPJQiQbsJMa1R2RXhxHCSZlcZ04nsiZYbvLT0NeZYiteelmYcyvYc6/RHx6AVbxp9
KqFfnku6z3CXEEW/iCXHGnXFvkVI0pskXQDqq5y0ap1cJf3SROy1BlIsXaAPB4udHZQJEy+NFj9R
DkQ8fLjMS0NQWaNv6oYsW2PUDnqHyiGxPSHu8o9i42Eb6doY4k3OQMULwRUf8PAOnFIyuE3DPYna
iPRVEMAuBeF55HyOBgcVcksZgYHJloRLOVz84vugOfH4mhIPd7kFjK4ITUtfmvlgk+EZD3sVNZjE
WlDSjivtE2mvk/TPSYcdknEWBSMZdv6LCt6mNQNb4ZdN5NoEHUB8T1N/cOaY4ftETlYHi8bFDnzV
oaWMDX9doKe0eKmjxSU7z4SavUygiqbxG/isC5iHC04RK/9rAMD4POsyXn8mKCqrGEMLN6CcddA7
2D9PC8AHOB3Qno7MhsKNSH1OrGqaTAAH0tcgj0CMfq3gGioGswO3KLumHXewVSgu/UcoqOKJ/0nD
uFLJgshpbgi4VVQjvUf4sMPWq/QlewtaSw6oDRFoc0gfRhs3GxAr7vzOPMYUXrO64U5bpnP+Kc8+
TdvTTNQQvOt2/CXA+Efg5bA5NQZ2mOJpKHtbe+OwdwENcU415HFQjARgPsMyqPJn+qq4gXmok+M4
CVr1JpcACbtgULTEmWsn+tMHxMe/OCVmSkCNS2ztW8MjebvF4ZX+wGiU+ldQueVLb3jh9BfSax4c
LQMn1zlLSSvk53ihHK+4yQ+dCi1CmB7IupDl6I70pJxpOBGrgUyOoY4EJ0X9zsUDu7xIPBP+hoWb
5zRZ/j3Q39wFwSlxH+QQv4g4GI62TGgNuUAwKyiFA3xujOtrhpd8+gf0zr7PX4+UXNNZipgkkZhA
jrjZo/62zVdet8nmKWQVy+fn4ibXgvhILsm3Is0LB0zcnYkMLGESH3jDOgo+Sc5QkQt/YINgXTi0
WoOO19iqNupCmpiWCOmVwTQURc8QnTvlOBISZi9qGGq2NcHeyibmHwDd6BvCNixNpBECcqghy9gC
gM7E/fpOXD1gOtrE0wusnE50mZ519Qs0rA93Hv2iw+P9nckvYXONs3Pffpb9LngJIbFe5CdLqPpM
P+FjyZd/8L9Yx8hNgZ79467SGdrKdQY+twTIrAbWe0IIcHfNa8X+4iNS3ma+uQXj0XoyiIbqmthM
r6o4djo5mRZDV5AhxEU+J3oAM3M7ZJu43WTKKeYXExk0L5kV6Bo7SYNbo2xI4jdqN+0xA8oLIplb
t5rfSOPZK7sbGJ0IpNMIvfkjuqPJzjPxd5lP4JhqrJtg3iwoXEmSQMl5PMUnHJ7YD0prclqBH/Wr
ZAmZhzeMbRYRojO6OH8pQem4y4181S9GE/ORLS6xwNhI0TYlodsnzLMyORZcI4AzGgm+Yy7qLVag
MYFvYZTQLhXYIAEu+TwQYESug85fF4Q/tBDNRFq0mb+tHJ6FEAFaaaGqzbbnvBZbvR7OQ5ifBCgU
Dimb1R3N7pRMH/OARZizpxqrbc5jXps/koFzMaLQgVjq4Geweo9hI4GWRSk+RoU7ZF7BwYWIZJ2C
UHBkPgv+tmj2N0M34INfWdqupvcplViPfkacUWiPrGXfMb4rXAAFSF6NUAyhf1zo/BxvefGMAC4q
601dzvaODdRYZYCvs/ChWfdqDODJDVolFNmOPx2UkfnSsoGGHDa58TDM3lUTsgcJCnNQVeQ28j4u
/BZRg1U8RU6mX7Hx+bCW8SqATy1xJinJ1WbSV0i6mv0QGZRBEBWcNf5slGspDNNyMqOvRZ5N1ppO
42VmfKgQKlXV/zZF7xBOiUvVQMuK2n8itrFTcejk4WsHC5dUh67fFepvZKtPUweLx7vnU9JQoy8b
6qvi7zpexbHh+op79qk5TO6mTdWq/blMFYpq/mLTaufA6QeVoCPm1e7YqrQMB17ZuMCZEKvxSMKi
IyP9zDfmX0jIJ0/V6EDNgDvDDBJ6sj5LxS8QnonZkKWNI2XngyUtFYukxVnM5qv/uzA2/PCkKSYk
4gb0o7JEBFgck5bTkwisjNwY/ZFE4ho1vGNNRMT+XB8MfX7PO154SqT7bsYWdDCMAUs/i/14E2DS
c0bun+5fskCBLZ5fFoQpqN5tjQBT4ZIA2f6V5iHQ/iSoEakSxxr3Lwascuv9NO7Id0c8l0syAAGR
CiLCg0YYV5J/2pjxTJzZ0tvcy+z7n+QZLHAZz4rdulz2mEZL8TRYAcXDjk7jfDEmF2JQr158+RSQ
IZ0eEkhgxb9FmL4xV4HbpMjpW4W6jzD4LOLiVj2CNNsbNacR4YWLsdsqp2dkpF4G994sV0SUeiFD
b8BYB0mJcGFdZJe4f1jmo3MD6g4IoyyOEfswMFiDXDWeV+SqsWNCycjdR8CD5X8Eenwb3rrho+wP
ffQxFVh79HUpwb3h9zNrSt0kTNCwCNhtomNqW56h9xcQEQJfbf1QJMep9+TJ9FL7GQOU5TUZiz3h
achJ8JEWvHOvuY7B8J2BUoF2yDNMWyqevupooMhd0RsZoi+fTftqRBUDl3bq0oQk65FSuAJPk78R
flgDWA/bkee54s2Oy3InCuvUD/dS8+DeDqlA26x+JK8SeUA+ZZgZ2YKkbg69vx8GbO/Rmg+SiHuu
yCg+RpN+lqieG+g+6lJyMzl9LUkAFRaAYWLfUaVWWVSb5dKLnG8yO+eqOsrVsbeZlohnUwO8Poxy
4XuxJIFUEIzw7LlPxXLxMduentxDXo+ZlO/0Ehob3bxPnylYoa49coSRbXurVdKAYXyITxdn+4U+
JuIVcpTBpHmzzn8QPF8hll4N3+zIPkqOeYXIw//VdtFzjjcjde9og1GU//kP8xWFGP+xuIZ+0Vth
g4VHAjB/lJ/1SR9WHRHcbCsf/UfzbJ7q3fikNgURifwdPzTKVVfIuKUfxvQzvNwT3wfRceyiF4t3
Ezd/tl5ap/BxYGtaVZ/4v4eKZ7OdHJMoAzX5aXCBNIicQuSLMMphrhPThZgpLF4qpE7YNFem+RoN
xWpALBNfVCj2FiK8BWrqW0h+ggtV80zwmJRfmC2FNqwERu2cFTDu9lioYmwg9rmtACLEaYgZVSXy
L4YfKzPvioobkYX8UfNHRprIt530OhvI9BG8ZWFFIC7BZNKWcx8VWlR7Y79VjB2aOKKnHHwHqr7H
4MQTO7eeRKEON7vvwK7xp2OeeIuCZ/7fix/vEQdpym+U07r3LuRbHx/5M0m868w1Iw27S0mQBiKj
dD+37yzFjTVgfYog9OpTS/mNeLeT3ygA55n750CyecKTNKT/UpSheVvfIvQ1knQrBRYrOINzIKlu
HqabCXF+pJeevYSpEL8YqdBg1XMA0tI0/aqwKwxKcslLitZbNEiMSMOUX2ujORfcv13VOMQtIUBr
YmOb+/Se3SHpCqkknuOwfIGxy4/Dr5y6fndZ6EFkclVymBvWQKY3CBw6ulnoA446arFqZ3lm0nX0
xBMRILEnbNjBdgejConBb5wMWbB+mx0JbJoqW9p+LX7AjYI3I4S4XtcfHXgB5B7Rv+GqIYhXRmgX
mP6qKvWdFpMUXEn47K4T3iP1sLz2ja7CLmAJBG2pLcFSM/C4bJRH8kLqdrfvbX3dZz9jmm8VBaVe
D864+PeM+zUA+iiLfpM30FY2R0kc6VgRCBjvWF1pY13UYTKXvRyjFdXcRlKgeekl1h4MBpwsUn0c
xw2TeEAWSkPLDgGbkAm5jfqFDFRgmvjT4tWVireoJDeXlMvKHagJfvgEer3iunRsOqurI3I3u7lb
M4JokpaUPnFM/zUNyOAzfgqdKotFJ4R7WvniSyYUoVoZogsCR1v5wyb7KejonSFSIq1/suQtD0sP
u9Zrg5l+5ugEPGNmWccgiqpJP8lfwPaRBAeVNW/tZ/6mJl5x8LqcNBVCpRJQmDgpdhWC3zg1OYp3
pvobUs+il9tZOQbZTre0k85X4W+Gr4I/S0cwJcFG+omweVNk9noky7YjE7pFJjrywFTUby8ypp6S
tTg+Ts1OKs+GXSwRRW6COKJkPDDbyFGjzNVietK197advPFTxN211dOrUkMtheW291PPmtAzlkcM
kdsAxEVk5wlUeKofS/4MfQAyRCopZyM+VMGiGNnSKaQ8GaeqZftPYU/XhP7hDle92i9Ygavnn2RU
LirkPOEbL3/zyPoyNWAhit7zYRXQB0o/9jarEU186jTN0YpGMBa2IT3UyAojYiV/GQPQKJOqGupq
bRb4VHynvEZ2K3YERBb1wxyQfCjriLkE/VpbGBshvwv0plqTnahvbaHPBiXwQhDAqXbacZH0kYuZ
92esFLepAqPI07uJz0FTz1rcHUVlQ7OSVtbUJ5El96m2jxnvQ2qzl3UbgQUSj8elICksX6it7Dss
0n20ZEdobthPa8VCosUZZWvTrZooTBlUr1Tik9YdwIXEY64bl+hKRX0gKoLZbj0illalxHeCOrno
DLcU/bWOzrOkbgL1QY6AakNkrUgFncZP/y2lt1aXt8Z8UwQChupsKfM5lLnRoDcn80Me2/0wVfuR
9vBIrc+a0rwU4TZCSR8X3FcFPgjkIOOzG282Tp5gaNaihwNLNqk+eNFkuimbfbZUHbsdgtGU/Cj+
QsyTKUxLsTFLIuLOhkwHDuaEptsMhb0VgyDIjTJ3T202hDQLKEIufv5gpr/muKxysrL5swiaYSZX
WTds5NgmlIVEBJqotEeINGwkCBO1tiP35XE5N3h7ybbC7fjd07tl/gMBLIxzh57L5NywqdUjMTF/
VacPBLwjBRwjeIdKXMeM9Q0dNBEBO0JH9TtImBLvEeXZjoWqEck+GAA+aY5klDnkVKDRy69N6mJn
gsiVKQBA/Ix86QPtm41JFBE6Siwy/b7RPCH6BXOLv6z3Nt1zoLZI4EyUGg5J8GI38jyy+KEXA/Yl
EwJ/IUO1tNUoGORciD28Vqj5ZlR7nC00b/RnLoG03Da3jlcrRAazDduDhp+FIN/piIUTYaLCrUcl
lebGHLK897PTCHT6JyO6Shj39D3LFMJQ+RKVt2k8i/Cq0snEHVHyW9+KcT+oB+TnSepxgESdMwhH
UzYK4qo/oshg4ukBJJqy3wpz0yiczcT5rbXpDsGs6KsCuFm62sINcembGw3V1LC1Ma9RXpQ4/QtT
dv4BckKW2LeOTBwdyYyGBnkGAbKUO6fr4QePYzWzcNEsimhGOdD3EaGe3HE+AMDlZyLX4L8yt3ld
dmxPgb+TtjNNfhQmsGHq+7r/Neb3FoOVRYGk5PnEHeFwYyLcRDB9eJrIw+bxwt3q5EflX/RFHhjb
YUYNY/qvKzYYDXL7s+aQFugB9sLeFCZI1C7k1QfrpdS1PwTqdhD7zDyDTPVLlfcKrniXLygw6lzb
3CMeThhqLYevYb+aDnnf7oyrdq0q2yR4TdRTo+0TkPX6DZdZHJyhuUDE/HRHjvoAbjZ3oDUvguQ8
AI+Zp4xQXEb1F3YJcD9YARVmcpy3xU/B1QtOdCZfwnixXo3hNRhIRLxyUjOGiF+DyWuEuib6mhr4
2bPNEz/TbO1jghl56QvM3wcBAmS5TP9q64EjldMqOCqKR3AM2ALrXrAIqHG8rAfJxaLJ4132LhJC
2DtGUJN4hX5nNgeVjq8JQAaU+EAzYULcYYn0nRN7G/1WJDBm63B8C5BqyZG91b5pEqeLm7OWZPxO
2dbttrGciaYey0GJSWZuzAAfbnAO5///s9we+9RtrV1OlgdU4maAEJY4KnA9OnCWKSJdlgBoH27U
HL8PmUJeIV+Ikm0b5GSrvtqqOGveKJSGHVWYgU8oQzJl29AORZY85jakUwFkZsOxSsoWznVXg5A2
7xFF9c2WRI55dherD2HFZ5QHGShGt++6o4wy0bDeQ065ZCcFXtJ/59Mh01C0eFh2YIbt5wzidYsO
Bl2qWP5Gl9ZWr9VgGsg0YYBCGQMpt86pPQGEmM7mSLU2QBNX4yYqdvykS9Opv5feKbzVXjNqZFV8
rE4I1ElyWukgrOXzByrVK3TiV0O/NgOl8muZHgRyMeg0MNc8mgLTyYsGRmtvW+z1BAWkRGDhOF5r
/HoxhimsFkSYUvlt8lf/IIdLbq2/JKCBkQLUsHp1/5F0XruNY0sU/SICJMX4yiQqZ1nyi2A5MErM
8etnsQe4GMzcdtsyeULVrh2AnBAEIvO2pBK7ahtXJDiALPUO6ANUbI+edMwxGLKC36NyZ/IWfg03
CZvJ5hjUftJycq2N2TWpAUAxCZoXmltvzIV4pPsyZ3YvM7hB1iYf6L5mRAZoTlFt5HIjjTtTPuDA
a4QIwh2VFSM6MgNxjgbFiRMHw5qSl6i68BQnboe8jpj3xi6WBMRTJPWyx24LgC91qvYDzVowQ6fk
dnvW81vlrnRaHimHNDnMustM3TaPHQp6YB9QFmtH7ZvThuHigHp5tJsvDgrpCYMo+U0JkozPmN5D
ufvFNHmYWeXAi55+OmMETBtrBpfQJPU5YeLs3MbDxqi64ctXIIKb4QeCJtYOn9PcBTCv8VUiBITj
qMOk3exng/PKPGK98WKW5RUXAYwoWBPgH8jmItwXKpvjkG03xPMInJYVdaAfBIrmSCd+Jeh9PECg
gYSjg+Qwvsu/IOaKtudumUHtF4C/Fox1og0AFiYL4wJz/4D4t2yhyV4+cetc/kWDak1/TSOKsgcr
LcBIcOMIoNaWZHfYsMxzFYMhx/h5sRq+5IkLY+XVPPukDutaGg9vkpIR98O4m+sCw3r27iJCccZS
Q9cvYaDF7ID5mRciWP4WecToY6zg03S5yHy6THKW2SF+xdQMrFR2YS/AuRNEK0V+4CNy38SYt1No
9ptAxy6ixj9tk6eU5cIAExBJo4xdDH8EUAXMpxMG3mLMHtxeouKM0bGXf2rtS+2Z8rMBcRMwKnmR
ddAdqqdqPjD7CfwYEmUhNataO7+Qv/bkejQXiPUlg52P9Lu5MItiwDIFWM7q6d8a3MTQch4oefll
cTvhOXPP6lhD7Nk1ECXp1UAu2WT9BxUBqYPaj7Lo9uIOvueP7lKqth/RpV4BwCBahydOVctpCwn6
LeNr6aGqhRL3Pg0XXgtMovhHvCpf5ir5FI7aYrinp2HL+wDhlAKUgTZcHtpr/Bfx16eTnCTde3pE
vsT4EzULUkn/mHrNdBrlrQsYK4odE+7CxG/Jhc4J2Qdzs3LJRHjzGBv7M4avBB13gisUXK6QZ5oW
u6W5NsSqP8h7fdnCTQYkt1RuC+kQqj/6iSv7zNwHOcbn67M5yNf0rB36bwheqAAfh5AYS64JnUxd
chJ944gwR6F4usEBRQTZWrRreAnvIBjMw2XhK5uAHgF3csMuDFvFSfqfbz9XPZZZg+FgU0SeGScH
w6rIeSChOpLwzSCc//4h5LxiikbnguSZ4GtkZk4EkVyal8ISSwesSN5IzJo1VuQ4Vrwpfms3xsv2
5fHEYGIpXzyzpqfmsGjDB9FnfABFkIGK8kVCCRYfSQCSn9v4L+2Uw6uwUVtl0tzAWpSK9VvHu6Dy
AirUEua9BQ6iHHB7G29MR6Lra5USLmgupT9AHOmvPspTFt5F/+ZpmxWQAlClL90YlnOHlnwa3RHM
6bCi5H2fZxSu3O6alZ/BwbEa6q4TJZk7yMGyEN2Dyo3JSwcfbC2Q27Pyx3kMtNpw0nEMXWcpU1Wb
YGEDFqVbiD4HYDetA/7V/C4YZ3P3zZaNvkrwmzYc/RaFG01eYk+RECFNMTa6QGzNVSvs+MxNj/WG
QV5VicG61S8kmQkM7HvAe3iCsGTWTYiZghPvWVLAr8zLQcAasBeWIp/wLz6bDXcHdA1OY5dvjnUS
vyyekMa/f2Zb7uf8jPb9BdeeIo8mkCEW8OD0BW9Wc+Xw8oBDpqoTWhOOL5oHuQeOJp8ESkWGkxW1
575fY9+/K13CFv4eznDJgBxgs5JQXV7Tqch0W8bIuynWgX51nK4vjWCrRRkyL8T31kqgT1L1wn36
emAMjCu6tuJBs2hg4zQmRGxXvOKp3XyVZx2Qn8jE0E1/6jXJ8SyD27v2NR4yQBMRIGinEhwDVwNT
soh+hiuQPguUx8OyHubDZJiEe1drsxY1Xv40JbDDGXkCDpNKFZTQcCdNWGBVF8K4C4oXt+p9Jdj0
N954Ro71dfjSb6+vUIbh4wjfqbkY//0erA8ICs01/Hn9S7ngw0Wjy37ng7yO4lX4ThjxvGzjj5+K
7YYzpcbCHeXX+EKwC3l+2Ko+2moI+NV2IkF88VtzasBynmdz9dgyst72lZuNC76xODZMJVgel7Fe
IIF/1J8h4ASejb5C5Nq4xNUBe5w48ZLIN7OFEqBkmBtT9tOc24pmCQHnQwapd2YUBYnPNi7S5Tuc
Y/wlYBxHzKHOrGAxSzdZAIV3hTy/2ggEnde4zs7NZt+qm1fiBgfuQuh8SU5NuCxC/N+9WedpyFPx
D4F9ka1jZRFmi6Hd5PFOeR9FDsPyVHXnMjnL3RmbFm5aflIBk2syx4U70eBttBKNNQ4cWbJHjYEw
QOUjQHIx1i1ZvdpGQQ776GF8bgLMQ/p70+6ydme2e1XbND2ZGvbwiXd5Ntvo9aImh/mN9wt0uYP4
WuqkU+rHOl0PxbaLNrW0pXNpgVz1ZZn5Ao6hWGwUq6qeG9JVFDzOFIiRI8bzQXMu6UsT4ZhRvGKf
0nXp3ESe/T6+Wp4Su5AdMwxH7fLqnFykzR9tkxMbiLbCYAUtpcanzBbh65lC0aNA1BHqBqsit1ok
Nznbnpkv+dYqgYizxRB6ecTQlflQD1OnCvH/lAJ7yJdR95fn6zfFV5l+m2VvN6oPTASVwQuJxRm7
xSPd6DGLnaIdtSAuNJmX9udW3YrUM/2iSmzwiwf9b0fqDUMtMhHxDMYaZaathWifNfuXRGobvkPD
891umIzrmZeHfkWfOsyBcFHYhESD4Ouj1yAPHrwS/Ssi5R3TbdI7NLw04KZD0p8HKW5IDDEFW47v
cX83BFtYQP03Ib9Wp85cl5gULGeZJxZugklWeo3g/VYI3Kzku8G3JZ43EpoUJyTrh6gvIl4Yjxbz
OPSl17LdVhXDbAxJd0J2Sfp1Ha2ixhuZ+w57UbT5Qgwl4QcWgj08zgYIj2Zz3pdzWIQzhhUkqnIl
ckZ8tslVFX5bKptSX1MAUPiLVCZEwQ/Q4uDDEVLWOdFfqWMAskk0kT9+I9Sb2kloDOAZSfIxzJNx
1+u+qRyrHoXed9AwGWp+rwJUHwF2Tipj1Jhjhslas0Jx2UY/AaRw+EmA/Bh+9/25FG+vBJobNgqL
KrwXcKbqbmsig6cxCmZzPfwKZ+ugfhb5z4Ox4Xt2lWbXoV4PJLinGDhjGcytzMe/9gegGgykuTsk
7OSWUX3kuH20sKrsPvCxgYSSpOl2ku9FeYl/S4rl4BkNE3LPCm/qO668LSsZReEiEBdqxdIBZ3G5
WfJmGRWrEIErsGVJ5lEBNe1VbgMRtSdsCcMFfTGHVWoiRPVlqEzhDOo4BhWegWs2epXXIS5dE01B
59IQhugh5WTbdRsVj++GkBACC9aFsC2MD2VYKiw1I9mqwrmI4Pd+suFnxkEW/LfCNzvryDyrUyTd
ygo+ElzsfhkzRZomNQqmnQpvtXjARyXBlvmJvOpfmyLZ0sZXMTue/T0pBsFUQrdSfurHhzns6tif
jF5n24jeBdLwzNUeHlpUFJWATYx9TKp2EDECgl4gQ245+p9qep54AMgfKpJVsEbYmTqGTelKTOe6
Cc1tT40L1qWuHiFGMwhqrfoUshCoo5urCGBGS6SCdC0NmvnnG0OON90BFrAWd0nWO7wVaBBMwHB3
fTC8c2wma8FO+xYOew1t/jVbSTNrOAnpvqaxHyZGilg5hrRtsk2hL3ldPQ0cXKxxn9Ydsy/ExWjb
jK8SZ2ZhoW0w0o4Fes71Q2PY1+PbxXTZTxEwDQiofBwMEiZ8Ja0JmRp0Bo0fvncPY7sySpptBz5C
0TJWKQNfky/QaAplocXnAq81XCd1wWM2034zXGbYHmuB3TSrriPRaxGDbRJllS1GrhzVebV4ZFo4
2WTtqmwZhEOZZtJgBxdscAa6bXzCJ/n2yjjnxCEmK5EQ8HCXmOcA+XX/Ywo+m+odntLoV+t+pdnJ
jPZaz9z5ZIjHBl8PuSKVZz8yAsMbYuxR9THP/sxnS1nnQLeRfcdQUbutNqzDQ5Q5grGjzWlUKt1n
Eh1UIBpSM2NPULHCgWCCodqyQotD0qXMcjmjs+JzTj7n4jefNktc/DxbRZkzhrGGgOW77MefF68D
mpQS+gpnZwUHL/ce8TaMGUYC19KO4kEH8IYz6psk0BDaD3UFx9hjrhIE2JzKkUMFW1x0UlRxTNzf
wRWMyBRw48tXYrcr6DWrksdvfATlPqo92JLZpECbT1GLAPTKnEuCYGvcI0vNVuptJy5j1Z1hnhQQ
ynBJpLnO6mNSSch4whVbnfTEhYWTTercDB9WRryU1ANq+cjNh3PMgTEsSviz8prnMily6T+cGkcB
JGrjblTgasz+Ivmuhiu9mr/aryjxEeEdOODkEuW3+wBrLgdIctVJZaW/0bl7r9dUmFJp5TzW0Eae
+ibMZgTNoILzH/TrKYxgzSWApwgaok4WQr9RIzyRshsik6zYRdIHVm/ofa24HvCGRRgiXILXOg3P
eu6JwqooVzKzbBMZwzijSrAz/azM/JRZoTFgl7uGic64m/l2gG52tm6D/SPw0uQiorYMV3lL67AY
9HWUrcW3LZUrSqBG2/fjWsp9YUqZPeyK6vpIP8z4aFKozOKvIDyk4lqFOUYZ9lXqvyFc0DxdJ4zz
dEh8rhq7omxnu5YQbmhHoBwmu9IFXOXh9w16r5XQzyELTFcbCmI8Hac3DmhPet10uxse33GIcgij
7mByo7qcLiWKWNWNah8vgI42VAVeiOX5K/pq8z89XcQRPsTizWR+p4835thwPGBgyGTNzbxBX2bp
GmGe9J63D9yLXcKcIGaaKlUlzxyn1kuEQ/GIMzxQRLMNeYJl+Wk24KoM1klYVvZtzUr46EmojvwA
Qzq7g9aEn4RVP3F2ZJZAPurvwHymBoEdN+Zr3gzea3KCsWAnmoTIQ+Fv/5BmYbp1EYRba57U4jeM
DiO5Uf3iTbmTItrzSuoAgzpbgzzvvNDKcMJiN2LMk8UIA5XTms6ByMLBSWd+jOtA785mt3I8YhnL
NJcAMGggAQ6LS/ZacHg/dfNUB7cUDxrD1+C2vr6L8QfBVMhNGoZuwzTmjWUNZcEs+tFoON6XOPiL
OHTSBz6UKdgHdsYCOrhhPibWu7D7Adon2AUdCWwopEBr3PHinMoLRpldrVQAwApxlU8nyLcwM1xC
nBnDQPzLa2oFmyBcGXcTYWJaQPekN/xOUG1L7vj77rhWLJYACCUnUgsoD+T1eK8HphacpCAVMkk+
iCJgssFYwrAZsHKjAyClPsDgBM1w8ACpMVFmBRqiUwyeUro4sD5sFW3lK94DCkmzBRMW0BrlPYd7
IMLeKx2ZcQz0A8YRwn7AZyQ5cs7MBcPR5CN8nUG5zJLvmoeloRaIQ6QP+xItNRkxyfxVwyv+pkji
uCETFZIhBrAcynrqB+larY+IsAhulfMl8heNoGLmnwqG3K42UhYSUYK7LrogvPmd/LUhzArYUhDJ
2liXr7murQi2qZMFPhECND5IeoqjC39S8cm24g/xbYS9BqL9jeuzIM9pLADMufcmmjWEaTjZnIuk
Mk+PFov/sZ9PHurE7oY2cDYvmEBGXgiZa7D7YhbpXoBQiZ/pCcqqDEXMUZgNMTtDAKnbjy8gGl4t
JtzAHBH2W3wbdIKKPeMp4n0EP+xWfSjbwq+des0ecPUV6Nq9hI9afjRPmDQmEiPmTDssorNV9aG/
wbA9DZFu5sStK+ue/qN9qgt0eNLbzqabiDGkY3AmW5CfCK3MZn7b+oPhpRB5+VVpWZjfsHLwZJss
PKffv5DtpLEgFL3ug0xIkg2XKpY2o+pxX6kKp6EPsUyTnPIa+ygekGlUzGdIwf7lp8K5NWvCpFDo
kf+JS5iF1xGqLYgTyxFPO9VtmiWSpYFVre/5IswwVGiU6pyQ33ByBLB1mvldyGb9pEkxYMfA8VBc
LBawQMGfFaSjhd1+JfgVs1PmceTAstFDF4EIDhFQpQFCH8Z6ciBIprHq1IID3ugODnRM4vMJxxr3
wemxSk7jnk7A0HCPdCLceM7lhvjwjcTUcl9vWlTeDgLBCj/mFM8P6DbTkyrJp4Sll5MuaUsA8pr3
+ibiEbZvkNiKH+AejaetNZ6qwU7+1HONucXMNr+hWAGy1efXNoX4A2AIyBK62h/QkM/STu5slM9u
VbnitluaKSxqO3jC3JqBX/eW8oGOZQRPAwxy1MBrPweDk4AoY0iZ7YXlXG5hkMAJ4BQI3ZJnvdZW
2f51pjmCtw7iZuB3OL2BYI8Do/Id8hjgSV8iLHLgel6aDkdrK/Z5NWM65ygNffUa9xZc5JJ3jHR9
ZqPtu8AqhjXIb8xRAqmlefaC1T352ev6OlIAeK9dVU+fWo+d+jO5jRueG+sp6pia4tfE5qP/gXUg
/aY9ZltuXZN8BNW1/htrtGSnAbIJKXKEFekuP3kGcoqwjDwXqFlMASHI3N6CN+6K1JEVr5PmVDOk
ZOmwQlGCmXZNdadhZOSOnLIOmFXCtOA9QbMquzG0B4YyoQPkBfwFEgUeJYUO7Gulg/hkB1/R5O9K
pUeuiXrC1SGOQSuns5aJvVIC69kp9jw2FGYISsEtO1HY6iz3yKPhMhnAlt6MBat6OjFRuBXABqLv
h+LlzrCPIwkcYh/oc46EzNIOmDhUtJoWO4gtG17AiHbQy0NIy8h5Y7f4kA8GwSlfIFxgSGDGCLzH
2gatLa6k+XaWNvOFM7ekHsMi9jiBmsEtzXmbrNvb+wY8oF2o5KM//M8PMkUGxx0OC7iCcApnYOHT
iJl/4TPQNMdEszBhmt5v+9lo8/ogwpepHIkXRP1OGi6AAD3J6X3AQi4BkcaM2cVSldOTJOAAEc0N
Lq15LXbVudmFS54Uso7ygOEuZIR2227GSa9qtcfkp6DbQ8LFa4U8sBjJNuUU+sWCMgwWQofGcx6n
2wHRwk+FsxRxH2jWmflAjmfUc6O4faG6VPyEYbQLMS0TSUxxOcM4eaTETaCkEXmH3AjlTuypMRaT
eF4HlDjMumECxS7np1mDIhA2jn0Ksl0n6pAbMOBhtfkaavpfthks4X9HGWJZzqqomo4kPMpZLECB
5bn7RWqLbKe3CNcKRSdoHYOpI/NV5Gq8YqLq7kUEXORGMyzr52Lv9ESStU7NR8ZciDRYsjGh01Cv
4kn2E32U8XxG2WRp6Cj/6sWUiDmRNAGzae+zP85zTPEQwwKvchzOprkBH4arRZXALqHRkhXCjTPQ
sX9lUzA4+W6V7oSNjfegWtviJ67ddAXyZlY70cejtGGQQKiLEEks1OZgdMyeHoGd4R3ASUTkdKv7
mXwHxhWxXU78IfudfnDD6IpemFYNC06Oz3zDW8ZNZpRXD6KCRjw8GNV6FXAMJKYIJs2QQ9MNL/WD
U2pkVmq+7N58luLpkezRLmh75nggtR0VAaGNwE+8AjodBov8LjBFEKkeZmv6ZTZu/ZP/TLw/1e16
x/iqecvAeHitQG0+SGcGl0F3aR5btvnArIAyjctuC833+80U7olHPpms/Yr3BoGDjO9kVzGnCll8
a03dwkJBvYaukQkWkzYVhx4eHOWi4YYAXoxdwhNfP6qkZC4w7SXmffrx+NXhjIYcZjVNIrXpI5W0
LopfyN5EUQ7WcAQ6rtnNY4/pQbxXDS/PMJV2NIiW0NVh0oLdKcilnQSSN24SWGie2+JDaq9hcihx
KIGgzIF8hwEeNPgbOqoyLySaYQ/PIRWnnQPckKB1C9jIlC5oKBBwq0hM9jm4b+Ea91d+1KuPYjhM
AzqTzDPsC0DnPJNckGQfpgf5fWSs3r4Xhe4S25bhzYexoIqhBt5lICN2Asf48FgXN5GtABvpIz4Z
tF3G9IyjS8ZlgtWO/eC9PTNKR8Z4IpsFew5LQ/7yLcM3sgoWGKD44b075h9xYvO4033rdV88v5aD
hk1FUy1MvEKs9QR8cP7ia3h9rMHxWUb45mbKSqQQ06CzmuVJVz9r/dDkFmgNRHsRdq9KkhB81Xuu
+o2xf81WsrI9Jp0Nm4eBcEkqA/y8DLr7Y8JOHZGEOxQwweaBQ77kjybKjlNG+synlExo/Pggoxdi
MKzoPrk8dBUd7koDEeQgG30Dk9DGl7HhJ44Skh66WmmtmftIXg7NpVDxpTmpiI3b/FN6n0tzI4O0
GBGNnw+TdmLuT2MoZhZhtK/fF44heXZrsVCAikH+GhDYY6UJi39K9RnoqKX3a7OyuRfgB0s/JOqW
xcG4olFltA6J3Cg24E9EdmTOgC0B1hmoQUOrNFBqoXv97GnCX9Vn/GhsZEjptjQ+M2ywf6P4R9P2
xGLXOShxBg+B2HrYd7AzaH4nXlFaUPDtO7qE153H/I+wPhfqrazsR23ZtMR92z0pPAJGjHYeQ3Lz
62DTgYQbyafJjfMWPtrHFtZfQc5BiB+j+2jmTBgpjOivmvkDmlxnXFpipEA/5sKwq4xny5xWx+Hr
V8dlwJjT5EQtXQA+WauX8Kui2euGuZT5sH6M5JoigMennAR1zX5cE5HKF32RVXRM/HctTrraJ8K0
EVjIxB4QxzbT9F6QgvNj+t4kg4+fv2pgE/GRYdsGq5gJdEc5m6XPul+LD8hWvobL/vuGHKpFwwoE
qRv3RsaME1SfMb6M0GEA1gzyYw+4onSLjOCuYCEzNsm5X3I4qyfMAEZsCTR8ROOd2AEI+3xwjeEC
/xJCZenuD0Tu0wKfyGOcokNC+N1GijyZ7p3VK8repIMrTpC7rbq5Bsa88V7ySODJnN8eLsgrnkN0
g2s46TpU6ZhQqkrvz1qDqNE6Y/3RvzdvYyME2zLG3u6UDQupnIhCMXZm8obJkhZfoelN/uoQXagi
1+90J9UfkbnKMS0hEatZjyY9hHToo0ul3d5T0xLcknDiBzEYeSF7Z3836OLkZVpt3uraCJdm5kNk
kAzi2lfYsZjVShygWvoih0sYXJs05PJZG/1CS7excA7lI9yDGRGIwlkEQuru4/T5ObaniOIeoXWz
lQZHQ4HQSaDmC6M55KUXI7vF5RbYgZzia6/8a7YIcZXmau8pwLyIgHsLJ3zKT5ipo89U6NGQsEjm
5kRyxMDQfs1J7BYGH7EUElmoZ/DvMHZRkde/F2UOLviZwD/LfBV2Cue5wgKGCuQ9jLlM4l4PT2On
E1QA1STlu3oPhsTzHPUSl/5RU1j/dl0ypXZQ3IbluSWnAL+NFVzN6gdhNHuXllHF5DvD6n3e4JAF
BQ5fQLSp6gYOCRFJrbloo2NuzglsT0lOJRSP0hYZ/jJ6uXnskh8iZn78W2v7V716/L7h6GEaxsCa
ST48Agb/N3UvIvoRzinBA5Bf5e+G8UOA6uEF0u52BDm/1M07WgfNldAMoggx7ixxZZuc7yAn91GK
t5Lz0FYRg8xsaaLUoEUCfh4dSffeA1za+cz8DOKN9lpmELcreH3Lt/QDpQgxUtM4XMMJRB5qfYgx
RBRzxpHiwsn38caWdKTNhroyARbQTnNmVM1EeNVFR0IjBY0VMxMkj4kzfsjKCetPmEA9CR9AsI+p
EuN7IRZvbWoy5laMhi1xi8OjxCgNp0YaEQSjyMutAXE5Mzu6VprHqS6mFwmwEmDEnMIMgHKDaYoN
bQH3QOo29jvEqITyD0Uh6PU2VV0mPx5lWr8Tt5RYBeHxQDUTy8mpHmQE2RUxnZCLCGlD6nx8XaEl
ItUDqoBrxnIhPEjc9v+Q51LlZyzUeglUwOyeQpJ6roSMdKONLJG0UQXU3ghvB+tvvgT/f4B7kiUI
sZjkIxFqGFwHWnuKPmDH5DaFnV5RD6KZs2iQINX1ImRIpO9kspCWic+CnVG9ZtP9rf8/xRgdZiSc
gjlKq4mHwydwdH0Sa/B00Xlw1FPt8vqg33HB4CQKsRY9BXe6+hSGNZS8GCrtncNSzRytpWFzQg46
yesC9j/7aKp8kAbLrZsW7oCyXkH7D0Bjib+6RGj1RK/skYeaXgR4AfUKiRgSPs659FCbHtaCsJoH
xSFxEyEO9gVk0VB6TFZnqZN2mMXZ1Co4skBs7wt4TVaFhQ6sacIdgAwn5loGyY36mufBWX4gBGii
AJMYCaMcyu41xj+T59bSLzggtsXM1ROnnOGc6vIWZ8Slx87UtWhcjuhvmKDaHQldkBUo+ywCNebD
EyNG+Wk8ux2gCCogIJUqojq15YldRn+HP5HV/j5WzFpL+oZ/aANtCI1Pd6oPGIypXyl6xz/1iBhn
0iYB7QNeM2/5bqCSQMWbpwegUyrdO8BA3uPMaQl3qnH+r3l2QvYhM49EpwWEaOJGZ/9zJnGyBZ+D
8y59IjUJT3DU4KqRa9Jisk9kauIV3yBtOAFA5ZoVLqwKzGm5piJ39tFhiqNxCe0MiIRwGxXgVeQH
HlM/nWfZMuSCPzpRCKlvoIaw0ocNfO0MfA2ynkNRzRnGmmJ/5k8Rr5k7mVfYHUwVYGEtECQgQ39c
4b6x4XNO4on9abHVa8QVtHqcFT2l5FYB/2Nod5dwrmZpZEyZ3AKCO4Rbfg2SIR82wRtkKOHS3PAp
KfvJIkNCcUV+xBmcwtlgI7MsTCzfYKqBT3LjWUrj5h885jlf5dB9w2NgXSOmwDbtnm3aHfsSPksV
ePxTBXUvbSCqCrIcCPLEb0WVNat8evJGnptQ+EH8NM8M3Vfg8bUx9KA/Jh4YC4BCiJ/5ppzTZ6KJ
Jv4TAEZh2zUOLmqQhm1ac+GcPDWmGAAbzCdR8tFz5S4Wc7T6QMWIy4HJICdg8kVH9aOcXnP0uWRI
YlqDvxOKNKiOrQWlhpcBEVbL8W+boBWF4yGls514QTo7Y6K3gF4wClOB/iif1vIRPkBLVc+liUHk
G38zrxuwLnPJeW5xpnFa1UXOwtn4grqDEwbD5DfkcJeIIWXmMT0lMZwFxBiMI0F60t+Z0CepUwu3
gs7X2wy2ik001WacqPAbZ5U9dD6w86ObminODc4dtuODDEb+BLRvolOCYPFP9Zh7GLg/0N1AxKY2
EBx+Co4ECQ4HzVaGpQ8fjSShHy4EJFqzz+KbVTBAQBsAkhxdc6DEMihoYFljeva2IfznEr/Ooss8
OrIaETYj4mFO60ALwo1Fd8ooyIhwo+fJU6VN9PT+r8fCG5YYPpjuDC6eho7d1VtigiY8HilF3Dl9
7MPPFTBpxwOEMrUmodpT0IyC9vMiANtUGHG0WepWAvleBJcmnmsxrrlUUpbMSLnFP+cfe1fHOIwn
D0LLgGEp7qSj+TR+X7CUiX4kxu6b8Szlo755rBElrEj6OI4Q8pCQY4Zswydkhs4kQPwqDmz/mOqJ
8CvWzIorpDrS5bZPPLV45NKTGEwQtX+4h3jJ769LBJdVthXQ1gAbGxQmNljsGOCihbuQw8Abn4AE
sIUqhqtkGkxQ5lkxbxCSZMTOtMSv8Luhk4ZxTyiBgUDFngAVVDkXtj4PmKMe3Qjk0JCdwEnxM6Dh
CCzhSjIJplYcOcP0pHAx4AsoDkJKDrwX+mn+PlIdxdOtRPcuw3cHwqmgQCPimdjE4RPPMNyV4icF
BUxgfAghFXN4MOmYAch9o/oxcJNjnjqjG5vOSzio4BIUxe0JD3IaaBUQEN8Hll0+LZqcgmWig1ng
C+y/zDZdsMEzNOxlsuYjs3H533EiQN87bF1gBEzTEOj/kzJmulmxnTwzyni1PkM1yg4BeqmNo4xE
zUCD8o9LawgUDHBYnH7FMGrXfnAJLOoP+Y4dU2wbd071+MkgSjr2H69D91sc4EsXl2aD9cYHG6ik
zuH8uPDNeeL8FIgLM+YGU4UPtJCuYmi3wpE9hVRysvaw2vN7n2yHa+xhdOo0x+rwxvTLNm/wBI+v
43Atz9rVfIobANxLN1cuxad2F478stlv9lufkGc+YuIqQAImnIN3xM/mNfHUefm8IPwYeAbqU/5F
68uJgAKMyq+7KNjoU1VNoVxTEwzfmMpP/wBg+aGeUb7UdX/qz4zu+Av9T3gfvuQrswCY2v0Zm21I
NH/5vjg0W/UGqCuEpK7Y8pZ+mRf1v3j5ARRo1b/iU9mOJ/XU3yDaZFvxL7yXZ/ErYmiPD50HKrEC
skoPswWAKcubChGqAdjyl/T9nsab4KY+HOpbxwQe8uHdGEgFpvT6x0b9AqQb99lHukxOHaLZsz5v
t697c9aXbG9SNF+0vDeiKRbdqd2IDCfCTXwR7m+X2aayjv1xkx/ai+Y9tu0FR4oaZg4ED4pozqTC
0u+TVIwxQXV66JYGLg/1HlOttbTuvmCTboFt5w4uKJv0Yt7bC4y15FTsxgtAfHsoTvWxPGSn17O/
P75efyCiDDrBFNO1jgsnRyTwXgNZ38WmAk80rowOpypyQJgAj87rKR+b1ajimwbSj1eLB8KaPGE+
MSDoWGq0IoiOLeYYOBZ9FxxFHBDxQn651OHmDxixAW8cWKe3il37G4D2NjDQbfFpsvohkjP1/IO/
FGiYkBJ0ayF+ZEVoX9xx32CJwLfJtTsUH+pC2L9Wsx1eqPQGgAcQQn9Qb9KFTLx5kAeOKCZmEIIh
nkI5/jeUybELoNz/kO7DM9u9P5WP6GTeQWe0bfWUaasvuDX/gvqDnmDoCCgHdqgz+PYEKuS3/eIS
0Ckip3kgqLrE8YQ8ZLpHHa5YqgNmDGFs7UIOmTs38WMiw9sgnOgOe3Y4f5G/Div+XlI2gkZdxzN2
sQitOBgE4H0QaW5JvjK25P3jnnxSoL3QtLE9Xpf6Y/RVn3CLTx5mfZN26ncfutzh8q/kS353KX7b
Z3RRN+qncBG2bLhkiUxWeOrP5qivoKUftevEZf1qrrILFk0P4UFHZ8SibDjpmT605/KEHgStAudp
dqASYyfyNKnv4CsNx9cHL5rnpXIEclxuqFcpgNXf2e9QuO0viI/2bD+XVKTFTuFo5sjZgNMD4/Nf
RTlvf1kaDe0gRgW5ld5Yf7BdOHUgp7c/7Pc3ResnDKsvgXnvzA7+zU9HHMKAv9ywtafh2h+SqA4J
TkZmDNwKXozVBwQAIvDndMWhmVwWGB8OhDioHxGV2Yular9oDJ8JNz8QqOZhYhT+PeQ1FvEhs3gZ
49ppZxY3gw/BxnKMc3OPmGf/DHcO7vEJyqMR/ARUqjioXNAOgnwZyByZ9yMB49Tll8Y3BYXUpPc0
c5yV5tIDGqyHDlv+1kzUUCQq44tmE5Am0DQioUUjCUQEYY8J/MAKst8GYMV0N4Sn/Mky6P1xAbke
Mh06lUjdJuMSwhpmk1l/EDEOgItWk/v08AwBYZP3KDb0DZQi9Z/AL869Czu+sJkMVpj5mWRK8Uxg
jdnmH+G2XKzDDWqscAmfLQ+VybmOTwhqS4ueCwyREgEuU0dThwopsM7FnI2I3jihZUFyhRuRzXbr
a+qCSUQkSNNQlj/FiodycMQqMcJaF044NnFWBPA8dfFMDsjLsAH1gO+BJvGwueoss2mpTsc7PpJE
7cFtBbQiCYUzGAUT05sUggq1K7A0zDrm4R5Eunfj9gAiDn0xXD3iiRBxYKhEdhn/CWLK3+BvN7XH
N9MxR8v9MxerypvLLTpd6h+Mq2SyLgzOYzQ30EcnsJq9qfxyD7267Fdr891bSZbVrwn35i1xwUoY
GbNKItDMsxoxAxowPcdqGcqeALGieKM+xbEjv5Ux8q76LGaUXtFSMy96c4RSCy9J4pIrrEgCAcPm
l+4dnbaTBzaHYUkxxGzrO6Qo1IAMLcChs/7v0GSDVU+B3Dn8kSwO8nuznix/OKJv9ddwgqRIkB1H
F4e9dMEBnI+pohlkqzEXRTlxVjnKG/urRwoBnBe5EHb4MSZaRuzlJjjOivaAj+h6N+3mfShwCAKd
Spi+e9PtDXKjTSi/cP1tD6/Ra+Fk4uzYwEYkuIgP5ZQ5FPVF1eBcYSvwqbFahWpN1jIALoS4QiGP
dUuo8f/TDQpPa1ajcLKniKO+ZfwFqb9FDx+iRlxgCVd12CktJbjPjUcBjd41iLYPDYcH7z0iWlt2
o/dlGk56QATxIFZoHjNuguAi07nYNZcDuEXjFu8VyT0S7InkXBBIk+DoSWwJsohlhRUbXAdGwbng
Yibet2uFXxjeFI8llBdReZdaUokuQeW4EGXt6qxUG2xBI3GrNXNORqp+01cZSL2+Q+pAeF4P1DTm
fySd15aq2BaGn4gxCJJuBQFzTnXD0NoWSZIg6enPR5+xu3dXV1mKCGvN+c8/MBu/YOzVf64DlTUX
Y6utc2ws4FBDF57ABmrXYWMrwkZAeXCIJ0u4kWa1QXOsY47XLeVTUVtCd9FVtyMB1zadXkSzYX9Z
OyaefJz4UMkXormgm2CVGJ0qj/ikxcWMAf9gWN3TfFBtv2OPe15ZQICnryECJpuTjKArHOZOnReK
hTfksXmCoBjBiFJOg7mYr7NtxGfDiH49HDIPdsQquAsPnlgGypem74f5EGbvFInCiuWixkA5dU1E
s/1KqNaNRjbEemKcZWhig0t8NCAvfH1zj+GFj42AKQPgZa9vTL0xYSZLh6sSGFCLp2S0Um8/LC3s
EQZ1syfgqRZSu1+ajrkvwhqMdqewTYU/nPZAbZPkmShHdDeAAlxFuc5EeC749vduoLVAgHNlXII7
VIeGD34bdSmaDMadH6RNY9vjr/AniDoPcMJPiBCx9A22zv0txZTxY4tEWWlzEqDe60aOSKyfGhqr
douLx8WXdwME96CERBpcMnFhWom1280m05Vkzc6gFi4cW/5mF7cXH2sRT3tG2A/KUUQgO2Mso3pH
+ENA0AJCMvvUjB8Wp4qb1R4e0rl+0fLAS8biPNXmqQx5wtZHf2YGRC4Du3IyA8n2yRwA/jp8IYeg
To92geDRZsYyRZ8rDbZBAxNra+Tw4BzCDwu+idHMxxFvTPpyGPcbLd9CoUp8HMOJWAHmrb20vhb+
aiSzAgM9RdRgIA2TGW70yXv1IbKZF/Pe7MHAt92W/ilgn49wZmfWj9EsU7692U9F0/XFK+6NCLu0
JcQL2FB2n60GzJpTl3YVp+Bwg5EK0zzgBH+Wtsds+GEOkkVzPZqzWaJsZxxca4uQOlqC8j0Xhaku
Ysnp0VzR+xAKDjsaTX5BJ76RbML7AunnLW2w1K1RRhcHoEMuPvYXbRtrrukgos4nC1O2q467cRaf
oAr9Q5A9RoXo6PXzRUhOGJx5LpzkOI7X6cRzypN3dSp5wzoW4WMLGLpmcmD3wxSHf7BkUYT7ByoP
kPao+xRnnUmioYnBEqzXzbdgdjs15YGZ2Y09kJjihFq3YUiSLwsfPJ8qR/z5fv5NiuXnLbo+BXRf
0MQ1mx6EN/vQkMQ7mWmpUIee8cCNdFlpX1uB+5aIDJ2BjgpcJzOkngnOHOZgLAM2pE7yZOK/KvR6
8jd03hxFK/8j+AfTVzJ0TShX3wtS0kUsXcsyYJ3RdNg3ZbDJwqVPzEOPCJ9eScHeAzKnjPFRDFtD
VYdZLoSemZRP7FJ8vEa+teAq1alL2CiwYulAot5jVJbPYsJwRTW9ojKs6BueMFz964FbG/p4f2A1
BuiH5y5RFIVK9BgPY/KdR3riTkw0fFxVWBr1+rXR0ZXGUKb8ZPWp1Vvkb8F6uVWHgGoAr+y4t8uO
WkuStgK6lTRclvleGEji/lYIM0tmmXAKndJvr2k193sAZxVvuHfiovbuAM46/fgBCh7tWLp6P2AY
lE/4Ev9of1kPqa2Iyt43i+uX/NNUjM/6W99Gky61BTTrTVlu8I1pSYqWkaxF8l7cGfoFeypJ02Cv
1SSeR14bGu4Qd/vxjdQ5/awG8ymWENs5aQkgqbBklpVj4KWD/9466sxF7p/6ipusUmzZh33vCb2/
ahFWa7AnQ/2uyACMeEwazdyHVfJddtVkBb1g0gXHnBptaJ4KlWkpwAYLr0E3mqrt64+4RiIypC76
iQiVkgylB3dqZzwPqhk4CRzGZJLjgiy5pJU7ijDYoy1xM8pSIU73aP57kdGsxIwRZ360dKVUgDrn
4Sv+iLOv+AWWD2fB2E625sg8nQRcJgH+y6TWpCyAWcGYawD5SEUHKRluZ0Zkzkwj8+LPv4Z04DyE
lCMgHNCFOfENm+qjeLzFLCXAAd6rKuC57DQ6GkR9RaqiGkFKlsAQNcTAAyY65EGf37dUBnLUtWNJ
w9KjVSO9C9eqYfP+IlDlpAi4a2dqQXlK3YrXl8xCH6Jx8y/fRJwX77NQYyAKVUynS/gqqheTnJIk
59Ikm2kP2RFeMzZOb6nbfsx7AkmT4HUO85u1a7LMGGYWbtPRoNfvjcnnSlgeWVyIwKADjw0yODdD
jHRT5HNgJWok7L3xfqA248El22T2LwhOJVVLLog74rfmAjyqCHwnz+dy9UhMjj3/bPwCcFvlMJkC
RvErbD4eVBAC7H6lnlWoXxr1zUC0Ffpfu2p1pxGWRpTaiIQnhuwEMJIZ/41Xcjb8Rp2/6t+ta6B0
MNpknRfnqOfmSfsVHnet+KqjuxYau0++1+BINHyw3bkcBXEYFZXFUy341JjNidpGaMxFgO9xKIMP
kyRtvHVyK4ht149Kt9FqPAKI/oAnGSvsdvB+YqOefXBnSVmJROWmYc1C+t70J0xlyLQUv/m+rgev
oBRpvrfxCXTtb5yfj+53ZjGKsoq1DsM1ZAnJjZv+bmF+kT8PMCRgHxNigO4vR5usceFIDc2Kv3dB
NbmBNjqvT66TK1FX8qmM7zmctO4bDzY1qXe6isUCairc3GXuByEaFhHe2l9pqgbzOPs4OkS4wHhz
Ng+FOPoc0bhxn19M1iODQT3Bs5aGNwiOgFafjtI20X3H2y+9SwKsGDL69P1/ieEWirJpYOxqI6+W
ycS9zkgbEExGKcxZCdQOSHzIkaYM7TmsZKthIGGcYsirul+cCz4FmZ0tNGrGBMZUp5cfw7XEDXwy
FScQyJPQrh/1v/Ygn4E3qQ6R3QNWgjp0Vx91BAZ+/4YNVzwYdXzpd4RgUvRzdu46TQLt8j/1DM0v
I02GecWy1H8jXKmR0/e7L314l6VrA8mhGMWEZ8W0IUp0CEuiCbRylcNC6vKFzlKTN4bb47sP84AZ
wxsW/McNSJMccNZShdoTw8XEUOdGuMw0EWdGvO7zlwAsFiLjERyiw4HaSUrOdPwCsRBlbAdejjaX
kAHbQLDvkz3FZI8NKyD9FifY0G1RRsMo4+1gJwyjjuqmAeSwwNZLFfWFjQGpjvb414RJX7CwszBa
dYco62OS4Gqp5w/GV+GMiR7xWpwE5m0J9oXjYyawQahiI7vZ04l1HfxhC+4Cth4058TiiaugnLe+
6z9xTTPhU80mywgUg1ECjiDFqNdK2brKhfFx6SDJUFJULGXs8v1oYECmjjw4PEzDVZYjC9CCWmq6
ycoNHwkEG9znmWhKmHwHDjaKw6t5FVYVbqJjtVIuwS1k5kJ7jRUTPQu/+vp8ySLgZI7NIoyFTzIn
hpt2RxC99BeEDhwnR3gJLk13zIsmFvkDyCJMJt3436tugLEmFDWkn9hkamMTW//ElHgMyyYWoYRw
9Wzz1RpcKbziyLQH2ZSvKeJ+SxlmQBXSI6r21CcOjq/ItvRHCHoCasaDAwbfvOD4xPBFA9MJ0rUZ
eBNMpBoH0SqDd2C4inWf3U6wouMnOBZkg6p/n7qBzMQ4gnGvjggww8FURSOoKuuYKQdaWrPzjyqA
VA3Lsk/jefnBSklL53hHTif5raKvzdrwRhs7rXrov6NxeIJTCiWoiTefEt70Ytn6qB3HMZPEbFbP
oMnXQ+9EPulsUXMS5T9KK0UFPFDx4i3gK1SSsA0pigriw42IkLV8wqhecv0CtWZ4CSvNkUX/rFBK
dnU4V+BjTiSoBrq2MpP4aYbpX9jSDCDI7+qNKaSzj9+RO6ZulCwFx2CKR1pOmObQTRgAfSpMjDt9
Fxvl6futzgm6hreCDvQNIw3dm4aO2gDlGJ9PN4QN5URSmLMe0meE16FintokRbrhZSTQDoa+ldNg
Bi5jcuhBDANKOQ7COCVHVqPiRVoGTk0v408mKL/YtfMKWo7EYFYgsqIRROoS6AhFuXtn7Wtcs/1a
W9WmJwU/AD7fOF0IOOj0GEYXCRak5j2DGz5GPgkcWOO9VRR073NdY9ahl4x6sHOCFEbima3BrQ38
FxuVIQieCPd6zHAwGFOZCLzSNF587u+M7HbW/B7OwSSFniN4Bu1T2E7WxGSnIxg5HnzlfkIZ8Fw7
JvDOfcBRIUQSiIlOczWBQN/tv4HR4BANnhKai8yExdAQX5wrKrKp0FaVrZwB6cWngocZOMu1DFG/
icD8pdppJqMkDu9tlNdeoCAvNY2F24Bqsg4RlAm446r48Qh15X6jCdgrzO3K0DAFK2290Qk6yeFj
QC+uhZdI6ryZCkRDGyCZ+XqSdSTNX8fSFUrvmI2eFsIqxu4kr66T8F7kKw4U987MgKzNyABgNcjT
pQQ+nvsG2op9zLo1qBOiT2Q3NGXYMAJ8bKCoAllnV7g5AAKsuRsK41i8cG4zAvx057uB1SIFRMuh
VuygRqsgme2wN/V/AQP9ChxndNNhn1l9HvqffOt/uZug1DEXAYAloAs0FVMiZpKJCxYco074fd/z
jfwCMuqeASmA5UZdTc7CEwSh/iezeDJUYFzzTM6MtKgxyUWCDMkeqn6v+QM4qdoUR/2qX7tV8dv/
9Wsmx9y+Glyf9sSL0bfy3NIKXA9WD+VK5aS74IYMoz8Vh7KZGr8gY+3Wv+HZlh3KXfcT1ScgVumi
XDrNGRih1z2jaUbtF+PWo5Wc+ssGgj9EDiz0p/72zZV65WbI44eWnCvhR8IUJMw+toRAp8Z3KsY6
VOV6Ht7o7btDDxz+BrBVdGAWczhh7OulJQYBANsNhloJWws5zdMYOmPlNuNXXYDpckoCON449FB6
1j6yL41kCTLhDuyxRt1RAsQY4I6KQzF1jWZPCQfJLThxPVG6pBrqB5PSSoVp4yPM/e6k8lowrsmh
PvmICd8CgEkxbjIR7gPiJZb3AijmxLj3cHHl5EwtGk5O5rlof8qq46o2paOs/uZ0X/ia0Dum4/Rs
YJGGrGqAbpp1Dhfjt/9sv8yMpRw32JDcUe60KMR+PhKvBSTXFkpOqx4TQM8CgdjH3BjNHdPWgfj2
DoQkiYjHFP7GLoGaC/U3acptxcU86f5pDaUSubYqaCozDJkGXrcaQNgURD9tG/cjfbAmYGonRZ9T
n0RHw6yeYR+dzEZYfWKuRenT732dz6ONE9XNcXOdVP1C46Rgbo5dOmbzgMA5vk0MpeSY+AT4JiXa
k4AVVAnCs8+NTXb7Qqr1g6ad/Xz4K9i5pQgJleDvtTBnK1O9Fnc7SjbmXJIx5hP5Mz302Yew9xSQ
8Jo1SzsTNgl2MiMSepGUyd/40qnB+KaDR1YzqZUwXTf5GIms8LTP3IDNqTc/GmLdbpyCiAyq0nlX
UirSyEXlrVZBJsUl5paxSM2xNuvDoJwiLvywvrZI+WphmWaHTF0U3TbutgM8JVV3EMKGDvQx4LTP
G7G/TTrOWzpLyrbQFmyu1I4jtQfN5msA4b0yV4GCU7M3TiDc28T5schqsyZeyFuQrKx8YlA5mLuB
Wji02oyCdhPh4h65JjdI0rm1ti+ZP7ej3zbci6IAkyDwETTMC9Yjoo8gPp1jDSxnSHyYT81hWMCJ
lYX/otwn2I5DFkK5g/rGx4/Xy1Te6yYdbuQdQnbTx5nUTHl/Zvi7wTE12E5UiwkPI38YS+KddBPk
BMxoeEYwE9bdLRENUD0y0WsVS100j/eGZ/kigMohJO2wO9NWitsC/u8rhPrDXM2WkFBoO9MQeAM7
sWnI6M33wCwxQgwC0tJHND1gbw9n/U04g3YhzrfOAkUgnjDTatkv6x9l9p6Rb4k7drXjvbDViOlB
q6jMAJ9VfS/j/4/DoaJ4LQaGE7cm3lolq2VK8aOO2fblYsw/U44ConEkQwlhCMwu8EPplkaDzeF0
YtMJwL9vrmRpruFnO4yyJ1f9l6EqtAg52c1z/4L0oW+I9dkaA6tpsVJJ4Tb2uM4Y361g7LUE2x/P
37Fsu5A6oZQo9RJxRKNuP9VRUh4fbU2WIQzpb7tO4S+pGz0iB3bW9gucP6vRK6IVwfl/a/9edK+q
eBCXbLZM6Eibp1OCGp1h1QC8iVdopv9MWq9wTLRRhF5seQMgxcdgNWGY2qyhRjPeR5oLl0jMsEmm
pqRV9KNlfTVNG4gxvtYL7TRWdnQJUwN55+zTFb+kKGG8KqVrmaNqZukL6jtXQNWgkVkFLzF3oArF
kDngrRyjfmFA/YBfkgRA0pntx8t+gmmBA0UHF7mqd3WfZcd7dxeOhsQ/DV+9FhmU9hN3FxUqEnTJ
0PkoZ608C7kH8T9uNhBcGtNRIT5XRyybhXT9HlYw8zB3VPVFfy7QqOrPYeIVwr3uXhKFOGMvSDBF
dWW74xP7vnyM8iIP/zgaKXyE0FwJJ3a7odnI5UPkCBj6bftzg3IFSmcxB4VJI4/BXFzMzWwtCBYD
MkRO6bAg7AHRJXS0BqPbJTHUcrkSiwM78pCtv/weZrkFvh8/WTHHb9fGzeejnutwVby32mvCGB03
O6GcUYtSUYqUXLi8GuUj7+9ht8sVR3+OxPpuNCtFSJEBjjDKq86YbDcFYVpjz7/EhYXg37Tizoe5
Ppl+w7kczj9bE1rqaEYVebyaVMwNWOX6FkulwF+9K4xdTnHpifHL6PCIvvr5sywPzPs47PZnHAES
gIGXHU50p+/bLXUy6FYNJSvEGVX6bTsvqh4Ro4T3LC5twNfYydodZUhfLuVX/8JUuidVdBTv4UzI
uYcDE1mt3aOzh2f4oCSztRPZjqFFf7V/+y0x4G+bZrc4qSsWDAu961rFGmoq3eCcztkAtL16w86S
QGm8t9Asksz3vUCoQprV5st0g/eT8ktpIC8KYY2JFoaG8/5R0dSne/nMHRv/GwPep9k9hrOjrPLN
GmOt8lDtifghV62f4dz5tVM2+kVPH8loFLFZ7SBF+9w4sgBe+MhbsWAGefEv+14Ms4yH82tnuHct
wUPQoqAYfVyICt0sYLKNExXzCSR12nSyyWHtogHlmltQqQfFosgtsDGru6W53Vo480G9tCeLZCkt
w227gwOozfO16mEcZr/dZCpsCXO+99wdlKeRy0lloeUtdaeOyLGR6lHQvUOwnDEJYmRyS+Ce4UH2
cfILohroidCf8TZ7YPS8TT3O2XvOMBsK+TJmHUZHA+T0S2uGpAf7v3wa3r+Bo3oVBRYXNWTv+gT/
EdGGlR2psO2AEQHWlsw7IDxz3qB7crpUhwtROpUH44EzF86OwoEwankBxbS/qYv+VM0lSgEijGmZ
yMRhTLvU5t0Tf5DixLrhXzh1JUm4ZE+hYzt+tiOlKTvCnh3oPn3YOhZt/eD8SKtijnmhSDMH930a
edpkUa7Zg7E1wx4Q4s5k0y/xjc9nBEb+mb/JRdqpta1gwmrh2EbJX++iGXN9MqEfOG/tGb1XB0zd
AON3YJ3USu/V99Idw18oI2sm5dx945lLHhLF5xS2Cp8yuMYyqKatBSXnqNojvDgNHAM+keFiVn8r
9509mUnLaqr/IsteYOImnUIcAxeKzd3piHtzNMqUPMqsNrHNpU5IBFfvuvPw55maXrzTvWj/3Q8M
IlkwH5wyLjU39QaPmxZrAJvdiisW9685nUDgwSiInf6HmgNz31O6KM+Ee9wgJ4Q35H3RzLxCSZpP
ZpjSms5wpfu9UyNvPkf/MvISXvQnlQvTzI5v1YvvuXAuFhAXwUe2w8Gft+thjrmgFcxzt5/F88mC
TljFgd+Sd8KMi+U2+Ut/8LKZoz91/J1xatcS/GeumVHEZ6m8VMlYdRkTvf7eEkWxrx5cv+rtDckv
X8CNjLyIUSXvwNh1z7fDtsyVRCPlmqP41LxyTEtWd4j6W/WmWRh0zEMHBjN1I8bG0+aIo8yS4e9h
cmY//Y9slM5ob9QlT5K3M3UZnLFrebAdjb+CpJWi0YGsPyyZteKLAaMPu9hL5xLL7HQzpA8b5N4j
nQ2AA+LvptrSxS3I08P6ecruN61W+RbhESQfJtbooegUk9Xgqu7XJEfPQWAQtWvKBcgzqdvDDxxB
bb6Eqh2iM6D0R76sHOH1J0g0vrtf4eswufQxhnK+F3CIGTx4fdZCsYRbBsj2IR5hZA+m0GD6RebA
HO9fH5xwyhkeJ7BMPcxTsFlFbdHNMNbp8HRl2rSqNtWF9Va6pYsAxhA34PNt46lkczWPldC0vcN1
x5khXwgbJDDkh0+Benc74ioe/sVwWRM2kxdEQRYfIlWn+Q+p0Xxg2R9HJsz0tbp5bw00CcCAM4Lf
RnPicIssaVp70iH4ARb+YU1gQYS7PzJhOTdcxrNs3rCwSIfaQ+sx43c2v70zUNxW0ObtcuR4Q3A2
nc7bDVeS7jjUsTKU5+YeFwx2GBJEnMgdF5GjWDDmRWW0hLjtkXu7ihaQin7Ng78bJ5BXlW15Sx2E
BbYK5WyPbtRBEfTDnMh4QByvLqhfIDCEOzJL5+8lEnQuk1M0/0KAGWmlWLMGJDRNkbxy/XGrJptk
1owOrnTIpHYyzac6m3ceFwTxp+pID1XWTsqkBi9Yj96ACzl4Sf00co07cwNzpCbXz/SnezLJaaeA
z+YmyKfyP25vRFiw4pgNz+FQPoJ/8oqmU5oVhxBTYJxKFtGZ8vYzk/5A4W3/NLjF5bsS0Fuzd24n
iTPB66KFKz5TseuwpA2jH7r+aGLXV0jXLpq3qUs7YQcuwsQdA5Tp76k8R/gaLD7LipSm7so0BmwC
pUR6Tn4qZYobwaFc9Vt28+nI8YXSC+ea5TRbfoiaOQUscLiPA3sv4BidMQa55ysQrAMs8nRVOlzI
X9eYCguil+Y1nR65Anb0s0PJ4FTcGO9HcOYKh2W1RcWgu+MDhY35+DrZpQTg3ga7x+eCK74DTYPy
eu2fQt3O43EMz4L6W1z0deGhbrmlK3GHLfBvdc8ugEJu72RAO3zq2q+8jU7qHhUM1UjwT1nA7FE2
FeUz1BekXs7HAx+bCRAZWaLd7xfKl6N2LBfmLExOFNj+ig1updJQQ//h2seGEbW6OU1W9Z9cu2wQ
DhLmmiyQJeAMu7r8j1FobelusiKCPIsc4MmcTmM1IdXyY0GShJFq42jwZK7vhhv9wEuPRbxvk0O4
af4k4k1mDSH0nNC2m+ZrVNKon1nVKHLL0fK1s7faSDXOX8oB0SQVisRd4oOTT7Fq8z14SuI8WDMX
x1ypM1iQs8unt7QT71N4IAlRMb99oJSC3l/8iahTDRxI7Rqfhz35DbS73rCv6OlQWAFZAmXpPwyh
94B9w0E4s6EgBpqni5H6zt3BpZstQ6eem1tcdbYcZbRM9jDORqUVOnsKPYbBXvGkdDsAR0F4gBVh
A5H8mMBGtrrK16ElOcZ5skD5eg5/Mc9cAOaPPtiYpX28zIOAGGO4gAlCYCtu5iGQ4bxy5tHX0Nhl
iheyvaIhuL6P1J2PgwwVn8ZdsFDNXErKh5Pksn1tNLtbyLtxR91yTe2lDR1x5EL8ivG0YA4HU/77
qyl28mIP8t5HFloUYbXHNYOmCOmA21nNokIvvZbxXN/A06ETspm0Brb4L8pH1E3cSdS7u4/XLbJl
9ohWzXK4wlXFvIQp3VS/iDdWid1vuGEDnONA6mB5yg1ykA7N34Sbm1tlpHg6zKSGPTog5Efj8to8
IfLsdRrzjXCp8aYWj9DTIDUYZCZNsUKpLwwLaVTm+ob7tD2LlxzbUSDrqfIsz+gBJiybG+VjzVgL
V9+bdAAHfl8CpA3wCSCBEHm6MV/hBnwN0ivMZ1bwHXocbDkD2MCNZyD+M2ZdhwjJgRAVIwRh17oQ
4IxZO5lPBBiyEiWWjpzl3HNQJ/Q/6FhHsxU0g85wHn6g4L0XBA48MYwCBCGP+r1c+c+SQz9+FszT
iz2k68KYoec0ZvFP7WYzwuQ97Qa56AphwRyvVm16/oMMMGOcx5+Yi+w71W14xhZFE22VK9jBMbLF
JeGNfECoCPb4Ns8iZ/ybjdXqp3//9n+Pu2ifyVXDvezCmjvKyxg4to4v2/50oTmB9cCOzHo8+unl
j6d0aGOsv3Ya2X9QpaA+0TzY//4tvXs2vfLQbLrbUUxzMJd/eKBZy356Hl+LV+W7VD524WKCxy9h
kWXBxJnu//1rp0eMblyIQjwGL3Q74zEwmvh3fAStKC8kTznOs+ZNPEL+OIPcphb8K+ss//dDXFZ4
SGHhqjCFzs/3Ut70+F8V0gWkYouRKN/77xAs4CieGCKMTW/A741/RjYXD4Z5yUNBUJyisSOsAh4T
SK5sDDN/KZ6+/pSBV+kzvrYNqGoYW6eOoXvC+wh9SqlXFQmwXDyDRUM/a1cQg23Im5xCxeLOcDhN
44/YoyxcwPh3PFZOkMdbdMejzWCRjd8Zj59R4QKuIf/3//eS22yMHC3pXDNcbOfpLhEdgtX/ktRi
JBSlIMN2fSFJ8YKFWLHxvwtmdOKpGxWG9uiWlXv+8vODJhGfWYwsiBjfIWmCfxYV9+4PzAr6cLAT
8iUCfnUB9xdDHuR0HweyHAYfjzfTMuThvt0ulZNIbtnU2IRMvyl+kUJiMKUM1j69p/+AxAgzxnSq
E2YoJEMob5VNXE+4xg1wIBcQbzk6VhKIbGTaxhZsPcTaA1bZaB9gVJ666B7Zhvmieo7HeZpVnPUH
Y5LJsIG7E0OtnA1n0Pf+5FOgEhr+wH6A86AvGAA3G4JkI4eYtTuDwepfssPm+9ydMP6mOcWGw2PN
yFeoxMIvJRXVKbKzyIVZ+fM9NmeTBQHPDCvH/+1Oxbkf6D5xVfwb6dZcedEBA/dNikPNRn1NgGK2
zI+xfyCuYFttDeycZ/1n/Tn0pJVdRv21A5kqBfANHFwRhPas/kG3Y31RL+O58cwXHwx2oniuIEhR
7wFFp7rQUKleP3vznJz1TeaZe4GM1oWazaDcwUxq8238QCk1gI7v+DC38hNHQdQsyr8YVHuaPhEr
Q9rAvEUwZlhcaSgZj/E+w5GFMAwPFUeD9qlfBP4durHBVh6fOvPi481bw+3fBAYa1N42PHEJiweZ
e4D3A55k656xzYKlMcCepdkFykPDoDhBrG4bmwmMcBwSiRggWMs4Sd95Y14y5PokCQV+uG/RUkeQ
4qPhMnJljHWqPnIGHqK+YJ5Aj89AsV2NuWsiSBECP3bxwrh+IiQKRIxlxNtRSQ5MKRjLh9QK7+Ec
DEclICAbm/QFnjc1okHiI8mXKogkXkjRKiyIgCG6aJ7lq0rYK+06F1dxB7fP4U3y4BQimrkehN1n
cg8R1Pi8u45Xr3DjQuj/1delOg/1nY/VoLxMuStfJa0ilORunePDq6+baEEq1ZiAm92EDmDpFNXL
XDlLfZaRIl6SUPWPOCgGXzuN2MkUKLHeibo7hmTLdgkHFq+YaCPKXPLLRLlW0aZIKVPwmWP9QjP3
IaqGd2FByGSrJZWEYgoPDxWNGB5QmHkgtyYp2MR42DIk0lXYPNBWzqIByqwNgRRrjuIBHxOOLbzx
7A2+arOFtTBwR3c35vCoGGDQjGpZKCwFWirsliVrQnQ2OSX0KCxEwqjEow2aUN1y2yczNA1f0lVe
aj6jZuYI+LuljKaRVMAS1wPUHytATKOyQs0oBGFdMUhPJdyiCGiywMhDA3cI249c1BO9RJD0uBKA
jnNTY9smM82AxvLHaAGfW8hj8LhhRsCoZzKDUEnQAeK3KPI/lESUdjzBn8S7RYnNQBdPGH2qiSzY
Vo1kJ/CS3BtG/BuTIIx5HKT7zKcKYHBAlrVxo4joYjCYaT3YRU7yAWYWzP4sH6Y9gAs9E7oHNMcK
egJLC2az/G2hvs7Q/PJjxR6gVfWo3MZPihMETK9/nW88E+DPBDZkwDfidLZrlPOZE5cuhj9wevkE
J9hZKNMdj0bYTKPA2YMs+Msnz9kap50cRujQnSGAfl91pO0yeFc1DkLwpNnjYKp995/vvxTi02f5
7XBOi9yWzwIZSGQHuVNhBpYhuHZznXoTRlH1KuVlnO6BLmJ9AX4eJQzC2JjwfEH2P1WehHTpvp2c
5fvnCYK17cBSiLxphlm1jfe4pH2vxYuoJvhWGrOm6feYbnVc+zDn92SkekwtdYfpo1N0no5jOhwY
FjRompZ80bf9EvW9X1nfY7ZW5kD6v/83HTvSmao2trsj0R79BB5tMqpGTiYU4nrqBwvtPposMQa6
M2tHPosfPCsKZThMUybPyfmXBWraXifOb43pyx9ZQohh6SX4W1mK5xgHFGSaWyKcIJFzcfP9/Fws
dRfNhqJZ0IBgoshP8lFHhoqI4gwYAkh6ZqyEDW2/au5xR+rPgOucyBY6DL0mPBbJQgyygs1MWAz1
LqKJVwFkhj8MR0/jyL595sZxuYHwRYeAy9hv1s3qM3Zn8w/S9IhcwQ3ZVMwEEL125Yx2SZuPitbn
CIeSctGya2BHKLuD0/69b0L4j4tdVbd+fnnHLoKIopAxsVJhvJEnl4l4aLzJVSkwtMMnOyB1kSh4
5mXseDheAkqBKoH6vS0shP6bynELTk0KHyKIkAYGKA4s3ASwScE7lq9HdxAamLclSuREOPDBReOP
WR41usEoG7IoVY6y86Mng45Uv/gtic0OJbeG5HsC/7q+97B5Ju4LZTbTv6plEohwecZlbyhcMBhe
CTjMYLUIP210hcie8HvyFi9sr8fUF4FHcyfqFMAUeIJpjxFv4N/pNH8lRPU3G8oVXkHajzYz6KqA
1eHAff/03+QA8JGwfVb49eMQBxw5nYBFbY3XZy6uyzMCdURPAZaJxN4fyUEAepyDEWiajByCou2z
SABfaO3eDtpchk3De4123Qg8QweSGvGD2DwpJeHNdhS8ZOA1lVVtlpKE9Ca8lXgtDEhPebtXJlsI
ueNPI8ZYFkfOlA67MEgNAEZgdAyfms8R3cUE813ssNT1F4cxetHGkyngVHSVMKkmW3LXfZ1B0VLf
gBOLw00quEcd+u4Agxenp3uXnC/5fOp6kGYVp244cCYDrGa/O7mFwrHlNMK9B7rL48u3uRN8B+lF
gtV+LyHYFrgrNWvhfeNGa957rnFBxJmRt5l/XbCW9EUGvc6cRpxcY7wgQuk5iS9Re+9opd/IV/Cn
XvJ2/YYTOFqM61bM88O9ZoltQXXM8D4w8Eu6PeP0gBiIY23sh34l5+QhMiDkXu8+DPMx9cJCOXHL
3hV4vEm/3yEY4fo1cNG5qhLwz4IssSJYlVBKDWMFt+S9jXF8U856s9PlZ6XvtO7ObZWJdoUqi+h1
TmLIVmyJxFAMCxzu2fG0xK2iFzd5YmK440hYgVIbvap9fSwX+hKkY8149Spc5XO//u5xxl0NJ3r+
pbpKljIHtOkxUWWr2+B2vgbcHe1ZinGopa7MpcyKsuZZrvlPda7O+V7htm+e+Sv9ac/5T/tiVUn2
72O2ZecF7K2h5u2LbXFM9+Ofkkfp1/5FDbNvUbuMan3+4Vo5Ajvvyz0TtXYtshptW3KV7YAJ3vqz
1Z8q8vHqrBD0kp+lJYq3Y3Zsz/25+hn/iGf+YPqyiI8QLw/CIXUxjjlru8lcOqgHeGcbAlZIYyq2
X9wzWDqzrXJVrt9zwrNW5/d2uPK8V746SlfpqTwlfhbNBgRBy3I/voN0/z1/X8mPdA0AASF1Awr8
SE+ATxDtZ/AqnvXVuNdPlverfuh32go0dWWsGglOUJMkt84xXOH3fySd2ZaiSBCGn8hzFBDkln0R
xX254ZSWxeLGIqA+/XzZc2amp7u6ShEyIyIj/oVRUrGGw8HMbKWvEdl1pIW0uPn6ufkZbttZM9P2
EMS3EiORx1r4I7U/7U/221NNrdttvsR/C7ne38G+/3GkbbfuZ59ZNx9P+1m7LGN52i67dbuEPfuK
+1kdt7NuXRzquFpWS/Htg5ddxg3f2SxfzIGyA3SP4Vba8pt/vxYH2ObAfn+GN+/xW8Bix4n5UBwm
f8VvzxUy8FqXazybmx9t/1hD181+O/C3TBXUianttT1Xe0j+Jn9wVyqmFL/iWnkH9B2W/7/IYF/y
Eklw9x6wFqolVixcXsnlylD4kcegHcG7ZL+aw3sx1/8Z/oCRikc0x6Xt49As5ent0M4eh/f6Ne83
j5W8G4OfkmzGP4vrooron75PgpB8lgNYOybJkTXR7aqo3Yx3jNlYaM2im3era+hUwYvVxwzne6VB
/9g1EjMGaiolGs/3GrMpJk3js3bWzy9fc15zbjHyA4xYcADavyyO5G+3sH9Vt9/eYv6Cj1/83mIZ
MNYvkLZH/Fx2HPDi2yFRQZQY37XmvVZd/OIR1DFzPRxk5y/mh4R0WP2vTblo5mq48qjh4jr+zJoF
R64TO0vsI9bhg//K1ZNVWWMtQMut39TMTW9kvlCm5RNWgdgT1RGwVnX8XKqjvnutRKrf9JHYZR/2
jX7STzBcy7l+ElutnotfCXL6qeQ3n39vVrFdtBM7GGYRbyl+oe/GLqZJz3a48BV2/NjSeC3m5H2k
nQRCjW9im12u4ie0k7ha8VT4g7y7H8fsLfEfAfB6FK5jPLlTxcUCIaQvhVqDCCP3o7xbj09Pvl4d
mWAcob+JV/wXXAQ96NJfeCveu71o/75N3CD+QoJ9c+Kt/v2BvX1FlEI7ATRAHJViiauj6Dk1l5pT
Hj+nscvp6Q9M4hOb+crbogST8782EjEG7UVqLqiGBppbRBwIxOIj3I/aSXxMbVeuZKJKuxHxTd4x
mxMXq/H52ksBhNbIjy33f7gBvx5Skp5G/AU3jrs+2DXHnjcRt/rGXeXiKVeZmghaM0DV4yU+fO33
bMbQXVyZ+DkqPdQTV8Xqxnrl+/i3ujAmKvgSkA5+B7NwtLuyNAjt0RPljMla8uNDcAumZ5zo4nwz
OXQn4RFImBL/CBy9mPK8T68TEh1MhzC08R+hNH8FUz1S0AA2+z0Hz2m1HgfSXjlP5o/teAHNezFY
tNPPVHVqVflRH8NtX4X9TMSjfgaUiAnVNWwW6HuVh++a7/jBxPUgbbK9csnOAovw70lxzwm2a3Iv
M/ongsY8n9GuIjDfF9+dPw5fZAb0enRea8g6JW9sCNvip7ifHDW59zyHOSNqzA3IKZFY/E9+WvzD
UoQIdsqPzYVXrogVjxWggpwFqZ3ggos8KHRJnsfrYrTTzR19slW7fy/KkDnj8rWr+WdySLhp9817
152+Jx5CcwHg895N4iTOF6QccdX5EbEgFlPK/4U+0MCU+RTPjeiiX+0K7RGmSumCNfEEzQ4alFkX
QDQqEtxvpSFBJHcmNqkAoz1tnU1lLOqy9fXnLgTb1Sj/Ga/qfbotp9kaM7xkkS+Zp4oM0WyTRQkA
9A+96HPmK9FjyrTrC3PN+PzdZ/X6SejH1moJuq4khTzW11k3ffs0/933/mPjN2Z6Zu+Xs5t3CwZ+
EenTDLskRKe/5+tP6b/8bt3FrHNSJToz/29ZSOigUsen25dezXvdlz94Xo79/nYeKB7ol2ywGFZT
BfscmYYidc8tBNEkiD0tFiQ0AXb0tUnwD9nWK1we4hFKRrrDjH3M4c3LrvOnFMIMuh+v45nE0n0H
pexJnc/gVV0nI8TmDYTKzrC+VhqCzjqU/ui27yEi4VVaHjTgAQcZtbnMT/MVc9Q2F4ZlQ6TxnqLu
aMGRYKHdcOwuPak9Juos62m2J9O0CO5KSDwrNVxqzJrGNj7FDFPg0evT6hZzYnoCneFQpK6GV6Tp
p7nBcehOExoY3A40xNhirjsY+3w+Vu6XqIOqBOAj6479ARadzM2Cx+RIRCrnIJIo8r5PP4E22cfv
25yi7elS1CFeJyHWu8Iel97Sp7W4bEBJyBrIyYIvgi/oARjhuV4G969LPZgjn5ytIJLquwqDyCkq
nqPSugrNnQ+dwxuq4/8iIG/Id1c3Qflcq9cwzwMIyPXgAEJLVaF0E6thwuIofOtmvHdeLr9YdY9M
fTxveruWIGwZT1caWyPOqpLZVTYyrRp2b5OpdhOoLUBySCjwWh+ct27r5Bpmt7kEuGUAA9/Cw218
nX/Dtha0ns/HfY0Ut8AB+/qbL/KAESHggjeVIy9xKE5JjLTajTzNxtXRB/7h+kYhDR3+ghN4VNYu
N5hPQGSFHJY7FWCjHLKfg5bnJP4IQWNMOMoEH98HegbZfZE+3v7t8zvCBS/vwWZBRJZwiUKee1Jf
KOiBwB2eGao9tSvTcspoBjwUqraC6+IxQu0ZadzfuvXH+BQiQ/pKHvNKYjBT/Cbf21xhKl50HCYB
sL55gfKF52DzipJBRqBraJ5/Tm15SKovsLMaEFYeJ5J21DJ63fR8shvUVupKSK2jj+696ikMUsGj
0K+o4B3A6NJkGjwGVlQML2nEsfLNcP2CCPRjLjFdBPYKLo8IPbtvzpysOJRzUNAQzgQmgmRo1JdT
bE102pk8i7vJIQRxzHoQgmlg03HkkIW8WIDWxsi4Tuwz1LZyEGJhlW8Y64GX5BuHatxy4oFRAzIH
x1XKDlrdF/zsBUbl7RdOG7E/PpnHdhFbecNkXorpIX0OTOuwxnI5ddL4YEj5xlc9IQ9yxCSpDS9V
pCJdRMdRkKZBFoAgxxDJilR9Onwf2ECky4rtWm9oK/H83MoELFnStBP4m3M5wwbx6z4jF/bT4b4+
o2ogo7xivI1zbwX0xRyqjSdKJ/Rk8D9g0iiHwAFzjg13jsb8mY4IC56VTcgAojERGBg4Rg6T1fNN
kAs4bwCJjRNSFNIgrE3mnuEAYtgxR1KwdQXOb/UIecHgw7R3aBaOtqzM9c2ROWqh/En9yEkc7Ah9
NRd31dnnvmdSADeUztGdIdYM6UXaU83qc7qP3fICbQ+1eZrZkArA44+QBPdGH1fdTSgc8gNcLCEw
YzRa8G3ntQSbGx8X2sFf6+WWb1NNDt88wMK1Y39Jzm0BheB6zn/pxomZ2AdBBmYRqTGHKcKHZreC
rAQ7JyMYbaOOJ5/4kKlNDdSMZ+lo3xKYU4K7mFjQf2kypn8WoCZM5VQXRBBQw07x3kAwSHgT4E63
FVguDsIf9AcdTHfHZTAGrYwoCDMzFUoxUn8oNnms1jWJhnOq2br9BQr413uHNPOll8HHQR8hQnO/
4+Yw24yQ8THRKr4JiE2LV4Tip5C4wGv2HmjKY/357ZVVyyrn6m/D84gIcZ2rYuEUaDQI5Rb0jap3
VDg5wM8j3aLeaS73gPgicRjNvHJOXwXdFR2hAXwt4bU9XSIQFKPSb8fWq/S1NsSSXs3/JKIKhLYB
zRAEcLwJlIir+xWYPPJJ01kjTH9iiu8diQWYYnvMQ3ozNJFBfoUCTAqLz0QTpnuBWLl7fKar+/pu
VbYqNjImQEcgsNHtkC9QSdzKHg2OVf2bB1XA9ZG+eHoM8BUuChgLSw8gF2uz2FOcuyMVkxp7coF1
vEfvZgdBp12oP1Smp5cHkoj0AxeG1wg7zgjkHw4qiNy9TV60WxHwgVtLl7IOWNif+1YNhpeWVvoP
kgdG/ZsuXw4yxMxOQH3dAcz+syVVCOAYriH1SN6ppmSL3B6k0zJxZPqWN7ud2JBw2MAcX6whIdPB
LmEB57250FfIfHFXSVyQitm5RDAoETkoCCi2e1BzLJxJ0IC4xvhB9CisFwIm1CVD+n97mbMMTyYs
V9fFYHI8svk10D44dpo6OKXrvP5cQEuiGft8RyyXnphWQC62KOlPtJiZvyH6OKJRwGIFRySfSPj0
W57+W7I/iF1XQPfodOo7nalEjFatSs+m9FClutBHBHg7v759xwelsvqHwUV56e2NdxB54RAuuNeF
A0koA7A6YaKFS5al9DYHFm4q8ZOPD/P/+AC/C/UcKhGTVwbzQ2PONuFO0folQfIlYgvh/mo/I8So
WwE1IwGKt3wGDbgNdICIICzW+U1fCG2/A6xYBga586jd6g1vl517Y9Yq5MdBH3KLROEhTnW6M8ce
g+FhjRO0JCBtVM6iGIGXQqAnkcjhiTXGFFUKMRjhI7VupqHjYeUB5XTugHoBbA8/oz6dD4VdcFLJ
Lkw2P08PVakj4lRIyp4YD5HbzZexFge3iFdiD9ASYmG8zesxXYgy2i2Z5+/uTh1NTpUzBbe8YNNg
Ws3H/3eDMFzkQXHs50x4dWlOVQukf7mTlATcI4auFnqvrfU8AubkzqHr4rFYCFkp24VZwe5pOpU7
RxG0WPUT+1TMiUYyQtr4egOEGpncjVNqnHCprdxT4XBOtHmhfHGCZfr2qArBv82hCznNk4QqsNVN
6muVzaN6guXeof4ScrOo8x7z05N34nMWkLDtr4dSISK5cyqRftNcMhM8Pn1Hnpz89Gom633EkWJO
07geLscAdoB37Ii3GCOLopCvCK6Vj1KRCLLy6YEIBAhDvn5nS5acefKjw6UjaJqaxJjHK+TpdFiv
iFPknGb9+EQVduKDEymIvlz7i5hf4pUUFfPm8j3RA+4cEmL6Js/dr9uK5arG6RHjTBNRVND/0Ajk
epdfZ3IxT9ILTWH6Y51TIk6RiUtPnkuexqeclivxESyutmWCy9zjeOnMBFAzChXCnR4pStA6LyGc
QioBuCJ73xNobkAxSgU8BDrUB/d45AwV43SbczMI9VSVfLyaM7se5sGJbj+cud1cPt2aXSIhTkld
3axKxcPOM0EPksMYLXq08wAmAXsDPCRm/iNHTEFg9aARsCxthgnAkwZ27dFTrFy24feURiCTbWrT
qbyQj00X8kocoRN65iBYmeWw/jZPc2J1ZvdwYa1hIWtcchOSzNvOvL/JbNvuVn2IQuCBYbAWfzC3
Zmbiy4wZAYs8wQYY6azxPrsCjuOh5LQB7Xgqz0Ay7tzl5Hcwuy6UdecB/7UY6cCh1uDKm9y2NAKb
9kZuyQCP8GAvfQHIDS5LpFEo9NA8BeC2rn5ee+hX3SHZLLDUMuvzfVs7BEAPZM2aE8z65VB3zof4
vpNfWeA8ecSCl1qkL2QmH05uXjfFCdZ91kyR8HXdKZoK0PJx+nBlSClI446jCnvZC+pO+BOglYs8
Qkdn3YgfXxRtjEnMpERdQ4ACXRq/uVwgYZRSNafsEjAgMBHFitPgBqCHS4ivUdw+HZBwskeEJVRk
sDhJCY9TZqmJxxhoGLeaPVoOEFgBHsVLxl0YP9C5ohxkSjMAbetMDBB/Je3w3L2d2pHThWUodV6c
WTrom95wAUTugFC+vNpLnNxXOafnFw5UO+b6E18zbRBYuEorv10AZ34Gak7AnsvOeYRUtYhRlWE6
/YIDthswg5s45co35Wc6iZmJatyzHV+5/e10pljgPZeDmWYPop8YnKlCpTOtfqvSkAbWnwJeAfns
gY/Dh7R45EaIs2b79TiqwxO//j3tcCsbvw+c145Y6eQ75dh4k832y7nY2H/uxt+2OYWDXxx1Umts
IVmlrVFwebsA7plTItbO+At/rsPHWNyApALGS2BuUuNDLDbezGmZ6X4sWLjDO0w14/urtws5TnfX
k0KDJtYt1kvuhMnss+QlW2/sD2eaAT5nBlxr/xcMHHx+2n8/C/W02GxbYpMBlAzR1dU9sZhsTdOf
ofk0onz3PI2AAoHLETifsvMYdzNtNgB2w1wN1NVjxyoBif3/YLnclcj4cn4Aix1pQBCdTrcQYYKd
NrAR/uPE5943hJ9xKFT4TSCtTOJ2clQauT8yN70nzcB1gUmbF14ZNXOuqjhCx1Zg1xXGPnWiInqG
/HZC4x70yNvFqHto3He93ZrU3jBPp71Jy+UxrewFBkj4GXqalf6lu2Hr1E9Ht0IVyX5/23rcPuaD
u0e/4L7ys8jvM+ObP9xqFz7MsWyM49vmuuqOMNAb2EObZ+JAU8fwbxwDa/kYmk9ImKcrLgcH8gBh
FpBf+lqK/sLEhIq4xkf0s7i52VbbEHFs5vfZrLSvbkxChpXK/O9Qh0CLR6dszkImKUekWU4/LZnc
bC8jCglqkY7jnqsUeFRQJBuvHZ1CDK/hyruoHmeWi1HZDlHplKY6qYjYSPwxl9QO8TdCXKQQQhgo
EgRbBe2vwtx+Hv77OWXN4QIDrhklU9rzmJ+zCGyQPb16DG50vLBd++w4j0xmf7LPQ2a2y+ipG/h7
hDPlxLvvWk/mrGP1wSDMng46zixcICzPAcu7eBK3/gZOTtUSvjp7pCDH6Ke0PEjYlldSJjGabVEc
tCbOZ5quWwYCZfCafYzK26Oio4GBh28gDC0H6G4AExIWb4OQ/QFjLaO8nfXmbU3TxR2aeDS6Z2LO
4bkcBq/lPV493NoaTCHxu5Q2erEF8Ai+7BEB6kFN2BRIQdxMY/SJ6HUN7d6wun7BUqoLq/Luc/xN
QE3jGhkAG09OHyMhmC4PLhQikIbFJnPBKMmmuprMtejpr2Z367O7/TRMl4O7Xy+JiObTDw5Xn1BI
2eIwmLcOJEzwxKPFMltKDuMPREk10NQX2quTeLS8ummQY/I8zdcAym30CPxDkNl36/C0yqj1ewuN
DTNdLCdAXSd78HTSfOqq5wOGROti+YxfP/SBIsD/wtODTM8i/QGSQINk+ue1OdjD7u8C0IKgpi3S
uDRWCGxb58HCRizGtjNjNrA0/w944RyH2CXcKZ+TIxd9o0oF+DGlZeB17hug+XPF3sRKvmd94Dd9
P2VGwMHVUwi6l9o4YLCz/moGucVWncdMWamG+w06+4wFsPN2e49gxQA1aPzrofIVSCE3exje7GQ/
hagW7UqheDc8cdwG/CaT1AFpuIBfKU6pk4DCVXPVqxxWk/e0MKNYdzPwHiZFCOIsc1avG/UhD44h
OogI6oMe7HjljN74RAhzRjx7FyDLLix67BTBf20qL1lKM+w77icdKQHQJVnh3ng7Ij81wFaZEdJb
Z7LUwMLMW/4FM+UOh+Zexodwns+ho1l4UQAJfUUPOJguq88GbgM4N6A/D6h1ZF/jsjb/zLd9bW3V
s9UJaFC8SQiA4jO26/RA/RshcmjVR950Yqbz0n1x0DQCkotRSkY4hA4SbQZuyTx4rTFspkUCPoGD
GWJg8GRZ6Mf7Kvjsfh9XF6tSOOSE+eh2of/Qe4k9inveLFs0Xg7kQrHGihWi9rThzgZQrE3d7Ume
sPFtlgnWKCmQl0XBK7winTpoFT4u9HhMkTUg2RaYP5i3aJvYHy+LaCECqa28G8Ab3eo2WbD5GGBi
SUqL+5zgosurFlsPQwKHsoLnJ04EZrPCovf+iHjm32MRBCBlbGV3lezSBZ3HEqiAaHf2drEVMbaI
wmrXbTSgwk59rIP6AhKaWLZIrUV2fF/ABX+8gF1f9l5/2uoHFdxBYevWtudDYFM/WPN76WltWzJH
7pCNCU5AsNuTorEmF4iLUfIe5DXJujlZg19y6IX1Ym4R2ikUI0QLFLEr3Xpshjg9mUUpKCGVBRci
AEx9Iklg9gGGLEJXdPmN32CJZvcw0qaL8AMVFJ0DRBcMRFv7nW4N4l/S9WvCNud+AiO2M142C5KT
QCaxm/5VnogE2rzuKxqy51wMabCK4tZcLQJcZpjXVbITw078LazX1+06a4ZJyJaAi7erFPJBeSED
cnB8d4lhM/BSUADxQDXkbSCFYJHqevoyD/KGxhMSpkDGM90mph+zsEXtmtAwCfE5WFxXT+sWAGjD
6mErc2KaX+OJBxopwotujXqAO4LPag3pwawqByg0EzOj3uYpnDBvACXscdzI2zqoOPkZrWRiFjoQ
CXUQSyHBBmdxs/wElDMrKQO3TFs3auwmGFjvKFuMY/yVLg+GthSOK92XPCHSZY/nT48mzfl2GYDC
99+zaoWWUBKCHUpAr6fk7LjSnSIYsjsM1i1HW6QZFX94askISFdgjktL8ZKvrnv6WEn42Sl0CINy
Awb/sysjsCAFog3/ogslGnBPEL1MhSyGdeJRKlOywZdmpAlvcvre4DdAiXKnrMK3VeyfjwC65tBU
jOH6NmOP+U2guPCcjXydUu3JIhKwnBdfG+A3Du4ggQJSDsMBH52jevb9Y+EEtENNlXgH8pZoOb0t
ta0agqQK9OALXu5pAYYDw77jrqvnoYP2pnWNXzOSLczOxhJg4xnGbOOAOO2gHCubi7R32xXygVca
M8ZoM3FaoMXYBP2VP80c6N3dukVPR2S615ZqAy41KHrVAxPb01s8agEWegGuu6geQ7KRJ1YzVc6b
oQCc461sskgnXrnkpiAeaOfzbORNKExADLdxFRfLUVRw/qL2tFLoo+QVWcRQNGgO+mV8tx42Fjuj
TXJOAEjebVo+SPyC9kOn/e9l9xYCtKQC4OkTKBK/8hbzzL/K71iMoJxXEyFKnHnfiTmATtgt31v+
/Jglzmj7WU/2QMDrBeFNZrD1Aw9D88pt4onT0IgQWP8gv47oh9MB6BaaKk6/77ZonhSDuAAu13il
aozdBpLAT8kUAR3SBlyqAbcdHH+JKXGIK+BwT6h3bmjD44Rkve0WbN6PvG3Aw7sQ4ZwXdAG4NgAX
9xgfCrR5ZYI1fwdgOTlmPwR/zsED9/XmpMulz+/7D53tJ8cAPDOiT/z0hyuMaiDQ1LVRPhkRI0Cg
EmD3TJTN7k++WZSvT+OMxBmrrTPewR2kpS2toaUAlv/OIDWVJIKAfrlV3Iz20EyRK3H0zQiywlZQ
eB4zbgAGjyrkMoDrdxtvRk+xEPRN/MYCm49bGOsmYHQSUdQhPN4c6G8gZLKf0Noj7SCtcwaxD1UK
TBTKFpLqtRYZtMQ3w75tHzheB8/zF0VTICEvTnjD8+BOe4UlNVqiH7lW/Y4dwMx8CnzNLL3M+i76
1oTrCP8QaTNOybjXJMH7bd+nj612hHx34P2GqxFqz4ITgGCOJYoA3ED8x47HARDxi9664lTpGVWR
55uFoTaHMSyg2uSYi6UPED19oxyk1LrtpHUxSwHUbaA4FW1c4hLDicJ7BaAuI2Zry2yl797h/e3K
y6ww0RJ3Knxi7buJBqShzHWMd1ydgz8da3ooNMI7qEvslwiHAw5HZYsmpPCfgZKWIY6BgyflzD8E
dlqEgBglziDhWSV5Q5qGdR6j/MHhIels3FAHy9sJfe2W/gyDmWUapRiya3bb+UCAkzXLAzAkh20a
KEMFAS13AhtxtGRX764j1ByFCdoE/Sw7Z4bB3OWQX7qRzduocQZpWJ8hoWznF77w1nCz2QAqPks+
t0IzJ5B7QxyTeJ3vUlqpMMP/rk+j32v0Ij6/ylxatQIhbXAOf0GYhVLPXnAoja4IEQop+wlMyNpu
9o9tGuvpXJ2O3cFW18zhLzePTHTiY40YG31+uVCYncrvfcqPXacIyTBYcPq4Hrqlsi8UWBAzAO3F
ONRfDrzNtPbwDze/s0o38Ialv0zKQmQomSdOBgEc4G1yvLYmaxWljR/p0Djp+r2AMsrpVp/hHb8+
fBF1NN4nxQeN9ZvE9BnSxYRwD2CT2hrg5IFr0RaN8wrR/5smDiO8eBI3KgNSKCVbJPppzkRDNkCN
F7BY6u3IEo6oX7P1P6Pfkn5fwjIutxwfINXS1wJIW3wwWdE0miKy2zjq2/1CJsfy1MVPECsBpHtS
ofeccUDc1TYdlnp3v0j0KEb4Rdi0DYGRnxN2cmfe/WQ6xCRjAzQ1xwvht3dpiLFMnTMg09GMrU6X
gUElbkBP4/b3XijcK28yTTyoR+UWqRHueqc4hIxs+bTqDTEOcssr4uMf+Nn67kOQBoIKMZ7eieTT
LD2wuKd4EzxTmkZrtODQJaIBVHDcZd5W2qyJzwGsOj+OVjSWr3BqM4t+2Qiu7gxDVzUGJ6+2PuNT
5FR6XL5htSVhwj1DomenL8Etj5dXefYa/dSlgPmOaRXJgtF3VuePny9c0yd4S/psitVPvz0GITnn
GMiwEQwMaK8r0h5EMAJWyEsSbum2Xl2myxu8ZgpAOePog0GMna3oWCXr5ECHtYR72DMSg6LMLq5c
UGN0q/yxUDv5sgLA1ZKgfPWgrLkiOeKFwa7x6ae1PY6UNb47dJvzSJ+9/dFcZQYw7e2Xf7PuF80c
iM0/8k49p27muSgzGnfRfpadbXeQ3EecxbR3t0MbPBmfpiesaGNBoN/fkV8yWvCbucb8nTu+gko7
QieWLjKTVOkAd5hl2hwGmwJWOqh0RWW0TnHNcNaZWOki8QiX5LXUyuhJaqZcU58ZsPHLq593LssJ
VcehYiqKWf9MgCAxB68IB6w2i+EDPU3MPuihv0Mm03TwauR4NvTfGoGCemCiPLbRChauJE/3xTgC
3XkskxjWz6pzTb/5wBLQfwYLOvJBDi/99bEgv3zAZQjxJ+3YfZBKIE1JOmpDnKlgCyfOi3SN2Ctt
7OXth9mwFGOgFMFwzQ3IcvhLnyGn6gackTNkYExPp0M4FkKt3kaeUVnLx6/7gpFHdJgmcwSo0e4k
mRgfhzwMqIAMhHltU0yvazTGMcmAajpcqQyxq7jexsTtBfkVlYPrWqPQ3ucbRt2Ydpo3nM2MGm8B
nPhcUX2oogetMVbmlrpw4KgUuoajYma/6S539fSaeGlxkmQ7nxKNrv+ogJ1Lh4T6po7QPng6NIxB
+dczwCBo9hAKHThfQfqyIeeRudUkKKgtgcI7L/4EESZSUJpohcoVZmsYsEFJ/MF+UJnWgNVbs/04
mlutFaqJyQrPAF89D1xKyHQtz+g0IRifR0wiAC5fGQ1HeO1seNJSTHojOlFZSGcqlvoqnoKy/97t
Cer6ycAZozkpLyE1VwMfRntaW/0NFj1AIPsLXl+2E8plyHkor3KvubCu8N7DhUrzEykIIPOQEWHt
olShedXzwDG0+0F7DM61vlF/4Ss1okpOkcK/AD4jMOYXCPBrUX68IhAFHwei12x0eS2YjJrpcQSu
GgsNC3iSI990scqnvAUF69urGNOtwKTOUJyvl0GnUBNUwHWEcx+T6frfSuW4MUHEkuCGZ8pgiYTT
Y0fHs+QOsJDkOTy3zXM64PHi9sugpyP72/rXea07SnY0pDifw48FyXDf563FKBApACbbGBaOd+xv
FK6AfJRq1F4A7jCfZ/TFVkKMpLdVRvJXpCtMLqUCtAMtHdW2DXbiDF1pD46bEAGe8t/AURZqMOiU
kwJOkwNN/Nb7/OrMchE5hJGDwx7ocboUxXIyWExKA9rDiBTSOnwSykZMdfs3L2tKK2gSfHOJIabI
uVL8OslLuYgSajJBnoaOAeuIYq6nGFVI9uzV8TUAwHHmZwYbdDKz+fnuZojDIyB1Yywj/m5IycU3
PVla9vdPW1DNweenjubqRe13ls7ygvh0lYSw42gG9YDnDPn0p9ljDq+7w9ZlafNFZS/Nrz4MF7P3
6MO0Xn3hil/2wN284Z2WmpCdaK1B1B6S9YXcvdjtCBPPkZOAaU+2ldnLzufCvJyJ4O3p5z0+3hZT
EGRfs8L/OPqRpdrdff2IRAP8MFTbPjHuAMfxEhXNhRycrz5ZEj0fsCYr0DcPwjpBNnNkYpbbIKNG
S9YuV8yvxkt4c4g79YKhlaypKmHCvbhE/MVD/Qf4HPBsEu79HQGwvttMCJkTicLIZ85ifaFk4anG
Q/zuVIZ/jLRHp1fImAJlv0A32z20i4DAk4GfsDEDTIQiCaGVdcq7pwpxh1QP7gA40gB6p4MSKgS0
Gvmy60WIcjjo1yPJp/hvAPBsrzlFcJmEZOLsgYUQ/ZFIxviYshhrFgkuaUr+8TshoxdlXyuVdyT6
7DT+eApnW2odBNCRU8Zt0pvg83b/EdqQKEwXf6M7fESsU4wxWlkt2AAmUOGgiKQhCCaR/ZG7LjEy
czkIQAd1B1hNjLHc+Bh644wDGR6JoavGcDyl53lLc0ioQmNJtM3RzfsugBKNEULpGbF/gZggx2Zj
wLh9IpYI7fwrwDPVBY/lQ70lQaqrYvZsfEZPT5ppOJZvR84r4f5iz2PV6DBxYnvP0OjjqTC0YMxG
aCMFKO/ZbafPxnaF6F1tK8gfUJ/QTDGHjCqCxMRsnfYv1GP9504dyEkSAu3YTGHQCL4JLFjkFG0B
nrNf1z9If9rmQXNww7Cr2hOmOaUkqldvP4gCM3JeaFhS4bkEj3FwZD+89Nl3BsOP8qveUbj19Ct/
GcTolQNz8/uxqLDJW18UFEfTL5kzjdjqQ0wERPQlTzI9RcMFARN4S1h2oD5FekfQm6cA8ZE7yb0x
OLy8W4fZr1gHdN1ZI2KY8djefZBWHXoGtEfeb1BCPl0wGidXdY7XkjMopzU8O8kcV1BxAtlMTnzX
c0wFuOoa+nOjetbE5dJD3Hl1kCmgts+1+nUgaOG7ejcHwXPiDYKPZHGi5mwPVbwbuVUyH48JVMaD
tEkrG4eRCcYPuFQgHfEYTA3K+CVcSR43qsiF9/iTaZ0pj+5YCdoCQn+wi0D7Q2AcTKBbJRiZ2jfV
BZn8oInIjAFBPLh1HM04nqQ+p6kvbjj0DCmgNIQv6dEnxF8gBpXz+gV+MZy2GEihlIIzLgMbhXPp
2P9yWPig5cPYlKMJ87uBx/gfGAgwvFYMXbXs0O2Y3UhFWDEiVvzysedKXqUHOOaNfJ7qSr0H1YsJ
WbIFg5vfQ2n7mSE4JsQKB5tJSm0lrMhyZNYckMMTRL9oVHiMd3HHs/ID9uLutoRmgpssijQI09Bj
Abef45Pxo48MmWJ3o1HrnulxzbJQcUR2XavLZ+1IiLPfgA4NhbQ6qWiR/gw8TP1GH8ArQuGOOT4W
jIJlVQZp6YDtqK/zEWkUrIYmONiBBhxP/i6xB4Dny+qshY7IZEG3BTMiEuFcpq5FPrJT5sO3q3Z+
S+4pOT5oTTgsaIUos1Exl0fIGTyxtLWAP2msroq/YtaNonDG2wyVmS5tBv22/TJE0td4KiDJ043R
d6O2csY6uOMrpwJEVwEAoBpM3+CDgh4KIdScHhr379xBaHGCKJ0W+HdWT9OC9fWwjkYYKpM+/vB+
evYHJf0DCddfcbioNqToMfkRyMSEtiIS9RkSSpknQKfAwQB68YAJudfyJ+lQ4ovRCX2AzyBRjGcs
JeRWpupctMKyQ09bJDUlDgDMBst5xqCjcakVGiUAlYZqIoA1JfUhnSXXLbgmabxrb8S7PqooqJLs
kuG22II9ygsSFZhpAHAFJPFThwLA41vPX0CJc33aqrOUnpR879E6UIJ7w4CcxAfCZpwiNv4LTE7D
bVjrZqA8dYD58GMke6Q7LRWJ7mCqfkWYUmNG4oLB4IGNkYDVkQsSJ80cRSCQgEgOCATkR2WmU6y5
qwBxeg1cOjDC5LPI6uDW2pMs+rYuNMnvK+jAZDfI5yFy4t6b6InmmwRt3Jd4Q8iPcdEZdeN/2yCn
7453SG5Jtxk7Y/T0JrgqMOIAyAAiM2qGZhKo8JtmXwDl3RTqslpB7nRkdZmGiYpOnrCTw6+nYKJj
yI8hTb1omDppdx6hzFMa3yYaEPk2GPyMByYe4cBnE/+5x7BGsCc7sERvIF3CJH3yQY7NAMeuok8H
axeBmDWc4y8iZ3E38aTt8OW88XNDyQ2GOTtkCj/puc00r2mmr/+IOq/dxpVmCz8RAeZwK4mkohVs
yeGGsD02c858+vP1zL9xMJhkRUpkd9WqFehOZrc3PNJZ5n1Lw4YNHQOCa0Lk56E/ZEA1kwhqjq69
4WsoRLmM2a3QFPLJvjKLSk7R7BsXQ1r9au/WC6YIvoxdY3CKko2c74qE2Z11ljy89LkPxHsmuuqX
CkX3Ayxa2cGfMxjArPQr8XNY2VNaTBvriM896nakGDsFj5od81ae29pVoCJPWrBTWNeRz/MZniE8
YF6HeBfpcbZKdqB6FEBwJIN3Z1qhqbsiwdpieNWuv6lWJ4Z26QHZgA3HK9qZ8X6M91DcFr+AB885
yPQnrwjHrnaErbDOfhCgQg401fNNfbQ5lgv7xXD738RZyfCvVyAJgRux621txnIuHujh0/RGYnhz
5HS9T8+Q6JArImSABgxFkF6YTho1bSuYy0RvYd9FE7KFMUeDL8yPT5br3L4dYZJKyQSmR1Uuu9Gl
uEDqqC7BlcXJj5/aD6gy3RfQ8JYGCKBAgB/s5iz7nDvML94Et/lJwfrYiykm9shXgPl6d74mL6i8
0o2X37GP+oJuoz3Jb/j7knI0kveLDcPAjA2AorzFyR+o/OwIqXZowEbxkMRVjw/GgyEDmxuZ63G8
x9tk1xyXY+EVqlvu1c9mh6xZ3YO+HSa8oxA87SBJmuUtgRrLctztRAY77DLriUTCPxC+KUZ6XBIB
TWrYPC/ShxwzmgzP+Yu+lbfaHjvd0Kdut49o+/HN65Hpals6Dyl+T5Y/FRpJSJr1fMWcNc8OBiIR
CJzPNZszJHAM1nHYuluk+hB1twof5afwJlXrdfmof+18M2J9OGxw8y6HjwZDqE4wTj0SeR2cYVft
CfK4VaIoF+RJhOwGcCRjGEqN1+G5PcU4t32oP/pn8zINq+xlaDbaGSbNs+1rXnhrUHq/DecMGHwN
oE9RTIth+suXdYA3m3jRenTxxKJYt4S2KmNB+YNe+AfWBMwM+0JsyPLK6Smrh/NwtHBG31Tv0EFf
i/c5FlTb4bm45PvhC3s7UwSTxzdiLPg0SYx9EOcufB8/SN/QvJRxwBoCjofcdmUdlC0lqdd9k9OM
+57xGhyV1wadOcZlaEh2kelDt1VRJ8Vu33rNpYbXoWDo1x1h0TWXYvfFGZpTTwvphY5tLW+MePHZ
pxg3vpbkHNpuK60ij0pUERhwkLjfXIk4DKPJTjY2V/rrgmeqkb1Vh4GdVkCYZnFMzL0zftfDNh62
pFjjICErh3T2w0jwGw0YJ8/JW0LIGn0q8wmksiRcHaoLEbLgpMwVv0ArEW5iaWY/s2e/44+CdHA4
pFyV0zVf088STnqEvHTQ/Pgq3ZSb+m2/F6/DFyTef2oZXEudL65CqG1dTwcNZqQWHlCrt+/fsMIQ
DQkW3MGGJVkwXD8oMb6NA9XOHoxUCEmjDQvVBU7F1rE9KoAZJK2DcL8ezmpznxiSr9Kn6cBp8DKf
yHWhOUPGPYBMQtjkYv2S9/a+9OVpBaP7+CUsIx2v80jxPfDu2QzYCexoC6Vh02woCRcoOh0LKCn1
7kKHvOySZ2Sz5+jZWNHgQv3cRo3/9WbfGGCCvQr4gIYWcEIXIxMbsGwnAKxIuBBA18f2EZojTtgA
BMsXhPZiw7e41XF742wVp81G/mDjqS4sOcsXNH+XXsfGPzXmjpSlhNm3H9CZPSogxB8INh76jmr0
ezjcvnEx2QFtXkDfG9DsFeb3W+MpYvBJ9rt3L3yG+AfAQNDYkTdo7BVmGtqeDIUts85t+sJ2/4qL
kOn+TmxHjZ9C9XyVLkSnzOa+8BPGKs42f6dhGX6/LR9zGBUn8o3+134oZhAICcWNmc8anrqhesxh
Gm9o21GifzDqdeC59K8KPeuT/mS8J1WOzMnttxR2lOXoadY5AZGJr8AkSzYaAVTSi0TRDdpGziyv
p622ZNcUGPXdGyQdz/Nrcc2uA/6bMA3kzcgEmTPHXuXnpfaomBadqW2Tfg/jCyNij1Dgv17BnOZM
bNnu8Bzpbsq0aQffktwOq6oF89Ad7Y/Fd3eQcM09G350s/zWwTaTya66lXZh6snbOHiHphIwLd2P
OGL/EOmp4PmLhPJLr/0sfbA7m7fxwHSYUtH2bBp9OFBfoYzjP0k/68DaF1fjbujXhQ2xZJazKrHA
oX2JT4g68P0KPdJGnaQBE9/mf/p2o3egBlsjeNZqEp0+u88exij1SXQKGGSMG3t61tQXDOTlBTmO
89SCnNu7RX1Jy/ci3Ta/VHLdSFJLdEuwONQe3x3zg4xxJl4wzPm+W1ozCL746kDu3WG3iBEBE7d3
0jrBg1hrfYy6b4DGuseQEVcGbR3/kb2M534EXA8YHb9LfAQvLQYpt77AFO0B5w8kmnCBdE8L2d3i
XfFg7i678R8wnOhzwgz4oWvrzNoAzJYv1X0mvILZ7zolfhVi5jdcpulJhTp/MPY6PrI12s87mCkl
QvJRqV7uwTaRjPXyTGy0xXSl/YBRQjxt5XE6cAJhe/5T47p0tb3gnPxiRcYHGMFfLVyOQKofWeHi
HaZ+E/hUH4XXzNXBUJNJOgit6EQj4o828VszbaMD6VZENjc3i+sL+vRH+u7Y63XdbmBCVLBrUMbA
Txoe7cZoVnZAMJXPAGx5ojXncN/k9yB0a/mi5dQ4DsqZ+slpQLWye7Ocm+5Id4wx6YQpAbOTST4H
+LrKgJfNH4N9Lst2VfVUlCKXl9MX4Vrkz2gYZcqzQFizfC7YoGVYAc5H7S93BD/ego6IUjt4wtXN
fNMWhGnkXd9m+RJzlRJ09+hKFhx8Timocvo7/OAJut1Mf5OB5+fgkMJe4fzHK6z8E79hdqQzRkFz
9UQwHq+m3ZfhWOgoWWpgYV8qL5PicwmV3/kbvFoCRhrJ1WPs//1Ivc4oMrJnck3Bjhj8xTa5vx9m
eAvtezR85pQI1Ytt7wKD5vJSmrc2+wARDPkvaP10SFDymwciPnrnI1aeexN1TP81zq+j/lCmT9mC
u5fds/AsDbdoPIYB7gF4omW3ZrkO0a5fjnBPSn7qjI9luJTSw1LRrCCQyZZHY34G/bcawfJAOTv/
WdppdYs47roAv1++5vymK8/qiMDLw4ErzzG/CbZjfNFJXiLVxnIZT7N7w8fmLGtDt4NiS4gHAAMx
rBPtll8tyB68JSZjl1iqndYe5XoH0p6YB2tBTbpuwaZUP7R3JoSP5GTBS1troGIWi8OGRBYJfEgi
Dwlil/DBsoSxFfMT3LAgF/CkMABw2mFGqpVuBEj5PhIrT3TGvIlq8a3gjMlwef5mWBsSgwgnAnou
AfWkeyEKwIuZaX/GRiz8tTDrycaNRMSY48oAncremqH7PLAppuiCQQGoRUSlyyuHsE+QATKq0I58
6TbgZ75h7JLM7sIbYdex1mjZQYd5CuBfaxYwECAPoBtDNAEctr+kKpHywfhGnTwBHjKnGjeLudFw
RlI2VS6GCG18BKXSdCLx1sFC7bZqqIdiZsMemRYW4wegsXnTDI8FTvW84aiI4eATYhoDfiut0TEs
Kjpbl4EUJYTsmeaRoLkGmLbcd70XQHtVDjTBfAZz4jOHpcoyAuIhvMTwYfTKAyoGj+o+kQ5zuK+j
LT46GFRT+M/Sj6beA+11whsies+cd2ALe3zpVVi5lyW7VtNDto+zdSkwY4EKkByc22R7OkbSFPP6
J+BDBMaI1mxllBuG+WRzkDFSkqXZCx7KAsqJqudMr0DTmsJ59EtiNFR3ekWYFKHtRQNPTS3qA0Bv
dHkR27FfsTU+yz9MAalguCNNVC1q8OwZRwv8qz5OkGZEIHq8FQLXhcHQnVioe3giiMdkgO0F0g7g
sjgAFYbzi5ETPWBsy48EbWDKC3E6vFVngIt0Qm5yK09YNhzAOuFw9oS3uBj0xMCi0NTGXVTuULvW
fqmvfgKmqMwhcj/k1ruVrC8A2jRfzKwJiAbSgNzDG+gaMuRpWp9+WBkwo8Rxjo5BWgFvb1tQcD4o
0PjiqyeYGQ7EO5wAmAgBM+0d0N6wj9FF+9igA3MCvrDFXSmNhYwB8YF2EyLXBlBhgzvsQkFpIckF
c90pvn4ufgtm5WQ/FvtFeFarOJmZZ4c9Py1YBOipIzP50AsxVGchILvEgdTMePDUarBodYbfxQFw
l8R50MYayqKN6lyogvofGCDjTsPqirEMhFeUPZDpXUik2w4XwhkL9cD6GOWb+m9I+x4DfNIgAqau
rf4I+gwoYZWrz07Z2QQwqTR4MAu3F+7zIHe0mN3qSceB9sWGMXc8SOVq1e3Ou9vMSMT+Ewt3jfDO
HLNjbqPo77AIGK03iQO0ALkNCaYl4zRHQMp4CoNfw2pdLBOYUUrSviXbt/0e013+VD7V7BQkSFVP
5m/VuXP4pkGqGgs3hTYXUlLtKLFWCewYfOLhIUIzDt/IvIo0lP74BK4XdkAGTBZevBiqnUP9OCPL
UAj9CK1mT5GihG+mRPVApAo+TQiHb2aKiBYgXrC3usHP4YhY7KzjA7ANtReVNoscwyeKGewhMINa
kMtQnePiCyYOtPidcEoZ5QoM9N8Pwc6a395gekW70zC7wpSs2sl763nON+Qm0e6DU6qXmtE/iya5
E68Oa/NfSgboUfdKY8bqQZ/EK2O4xTR0x9JMZnWj+NMeehbO4bjW79tv2m52hRS057WEEEMdNJFq
igJJ1CPgf+/x8spmnV7qF353biEmo8mtQEcIIQ519BXna797MOwyn0PJA97X/9BlbPSdfTR3+DTv
MNk6JMxrNuD/+P/xD0Q32DEOW3MHPWE+/gh5rK8P7z/BZSG4+K85yz30UQ6hQXPtE9OIp3470lzC
k1jLnJ5gp7F6oBXjUl0jRog23+WaC+jyN/aGuSXzSi7s/INcWygAnNIsBpCBOO3X2HCQfULsi9D1
grWWIKnljtAd7oUSEiEqvVxWuygs0fxjEbVCr5YSWUFvilKNHFVky9VZaPfSvUKjzW/xa/vvf9q2
RhF0qE/pHu0jDxN//rvpv7trAihofY3EgL+PEo/836NphXnO/z2En/27RduKV0n3Gjpmxkzcg+Eq
/0NA/r/Haltti8BUPKD4+6d4+v//Nwtr7/Oi4mcgTNxL2/71XOl98czinfz3UDDT/cCc0s8RFYo/
FZKKGGlblxjXWDX7TpDK8iPxAr1P5sHf3+JPncQK8XfFL7Snr9pG3I93thH3le94bRERyC/xoH93
7X0ZJ6/eRw3uV17mgeeJG///Of+7c7oXr8gx/H1dMgh4tX+vpNESV95wGS6Vl7vW39eruFX8PHfH
m/hbd3MXrJs3Q8SHthFvzYa/8vfZ4CuwcjPG2oNe6K64XXdBXf53GL1PkryvbcSdxYGIJ5PvvU9U
G//XtuKpxX3E2/73p7jv8Pzv/tqW8Sr3ablNfCgV9xLPLW4VjxP3+3cA4lH9TTyHeH1xeNw950H/
Xvy/O4on/Psm+VTJ176LB4+34SyeXjzw35GLn/57YnEo/z4ZwQu41yE7wr9PhBe/iJfhE074KLQN
o0Y+fHGjJHAX8fwk5f19BXGQ4gaVAubvP2KOCeoTD8cA5GJ5qru8iIf8fcMcxXjLeYiO8pW7YRxH
UMTfR/z3Jv8dhPhTPG3M6zZQyf4+JQm//Fg85b+XiLfiX9ML3ywvKF5M3EpkAd+3+GDFkSqcQpzd
/10s4nQTv/4+P8YHnPbxnu39pXIrF/kdv5cbiiYQuNgP+W2KfX1r7+wdIk5cw5DRI3aNzgPAVX4S
PxsODKr/DAebkDMTOWDyqm9YwbrxMWXXFie/2MMjhYWnAOEjsA2xFCb7ltfkqO0380Q+RsZDQn++
KD5lr1/9ajOF9w6aBGhs4cFVo6qrCHpjK+cyjf6kEhDtIxsfM9KX8N7DyWEl7bZIE7fiT3NXfYU+
gn0fQSLe9///C+ouDqcxISzi4GLfcsUv3FZ5KfG/jFv/3fbvJ8y8fJzmga+YmzvtRUZitXzCbaWo
rTE+VqlcztA2DMoGbk7aJ9n+LaNLle9Y8tt608CqRUICuCy/cMTymRIeDoJzJ0guf5Ojm27tIAjZ
3vTUvtSQadcMcxKo15B8n5kXa3s6xGI7MtaCikbLU6/YGVBpL85GsV9RiMIoNY/ksCwwFHOQrfxa
PuWn9ht7Wltz6T5quCd4WSMMf25O2+IKq/4lOOvf4SCoZYJ5S0D5B9hCU1Per8aX+ixJ6FFojNfm
F10kQpmeWSW5jDaYNIW/ojDQx7tjHbNaMK7DWpQ3bW0glaJt6h6SsYLaHGTvA8nt7Pc00wXsRSrG
kmA2enLsCUBCIvLJSYb3G7ZcDFdoN36nj+6RsI3BPksItxfOmhNnC9ak2Ilcg7+9L0Awcw8NK5YA
52LMMtZz56cQlPDEri6DfIIajhRHq/mAfKfbjO2Gbj3CJd5aWzCDlD11AWNhhlcY/0Ab1GCl/Ric
kQXRUC4lBGajPdAVtQZt2hWD7fSbbgtQwcoF4tNZHLhbA9l3uu21R/TL63QP6LmDRE8ISOw3X8qt
Byj6MskTCf7gx3Pob8wj8m1EGiG4NAydHvGVekzf+GjRp8EuZ4gv5sxk265xtcChAlWdDX8ov0MQ
JJ+iP1Y3mXEGLNTL/Gy/tTtnP92rU/DKU4gasr6PiC0CKPww0/fYxJ2gxe3yo3OfsWelCokxK5s9
ppPbEWYv1jHA7OCScDAJ5N7RSRH5GBzrE+YUW32vX8Pbl30xX0gbMfyKianqiScnB81z3Po0/6FR
bd8x6B7hln+Ml/Cq3MY3OIIFs24QGHHKaL/USIACM5VwZKnC9bVM5F98kaPuaUnfQuvYIYQgvYUe
qqKl2DYaDrCY8hBhLLIw9uoLf8N6wEx1TJ5GUkqhH1PfcGrIAJDlBkYUIAWcHEaDwwnnUzlBse4K
8TTT3tuIMRk+vid5hMUDWZN5mIKAhHgLaBQA6NAT667Gb2pNt0L8DY4p7wD84U/6A1KM+TadSyjo
Z6yW0CNhTAY4WN7i0/TV4LrkPEm39AfMnsbuGYtmAfyb75BGqX1phhrah9Lj0TQb2GoJVzlzR9/E
g9FuKWueH8K6yBgbvphX823wAsyPvsDzc2picKqNc0ueqXdFj8aEg2kDVk4js3HeVnoSWTCQ9hDQ
w8+udi1oxzie4PVovyBH87cYapWeXGHPDfVma8oH4yvCQsTYgHZTyYKbhFzLAUmSTBGhqGnJdaif
Y7hG3UVT7v/+MdtEKyxf47CdoW8CocBF4otycOKEcdydC2U7E5xqA/BCK7jNy1udHCZzb2hbwYax
4LHCYtipRvhEs2ihM0FkS3NO8AuDH0Y9RBvZzLXfY675bTxuCXUVIyFYPQwkMCHH9R/lM8Gf6icM
sYivAJJYuGVRNIdd3p8XfYcPLcyxOv5jk3wA08EeTgGdHCsmLAe+eL5N8zJd7eltmI7sZ/mbll2Z
lFK56qJs5evPGL5RN5ugVydUBIJLRLo3ggbzOCff8kCiF5YJ6R1GGOnZjsyTXZwBNDN+6YFD1fRL
0s49vWv4wwGR3bWTZU+nwR2EBTMjxlzyA9bM7j3RPwBI2Dm+QZOc+LUlFfpKfxTuZNtH7wHMap4H
Zc9uMOJ0y8j8uOS4cX1xJShP83mY1yykSE9IdckVT+u9TDtrzobzGjWCDM+x4voqhR+cGLfqfmse
x+IYW679EiqHsT/NmDZAM2ffk27aLWueQwwj0O2TpP3OmahPPrbCZnUP9WcWbjM54OE30tbpz0m1
IUN3NUWJi3kawMJoH3uoBiMEnC3jM44ft4tAfhvHXRqxh+FiNSLv5TrKGRHV+0q/438igymhQl6Y
25Io+oyRh8k4nn0Uhbx9lLEYp4POrvUPfxBoGgJbIKt3XmYygwcPeiDx0p3irLFU4zTAVJaNP9nk
+qswTJY3uXkslXhX66gt81re6GR0moAnOsNKNYVqHrxzYcyC5fbSW0ededoFtjI7FZcjtmhK/5Tl
J1KA6vAv4SKVfvHBSDsdoha4Il6/6AY2hoMjjVDag//IaNokYMWNsGGwVtxEAxmQG8JaBKDmlqCN
YjHQ2h3paXlwg9UIaY3tcVi2kvNUIqJyVl1+EO7/xmGensYQbuI4u5JVXcPc3CYQugcXCKte3ohI
LaFYNc9KF+37ytwOpFVouek6cbEzq/wZvYmknxOU4jrXkGzIZ36STDdeLAwRWpeswVr2MYM7JECl
Q4ZRZRcfMT/H0EWKWgYpKZnDuGtPSX0dk2RvxKrf/0iadWMEHfVCAgZkp40hDB+2Vq4yTguT/TmC
dtHY9c3EJ3CXxHBJSM2AYxBDOSMiMn10gGjlTk8sSJMiVMcGz0ZMboYg1QWvkpVMT6onQLa9cY/K
S6t4TnBYkP/Vfp3zOTeEWDGmLauQqUJ4nGh3wb/yAT27P81biTrEHtZKOx7HiYwT3BJm61Pt1kHw
LWIU+h8zfvBlSBudwmBo/KbA4p8B92wz0yCjqmjJDCfkY6pRWTjDrukjWmB1O2AmAB+gSw55eeO7
aESCQ1Dtijk4E6ludQ+5QmgQ7lth46iMl159tQKbHE3kFu3BrntOhmCbFIz8MwYtmcOgZr5C7+pg
V6tsYJY8wGl6jgKwAmoqDYoViqTGeEQEWkBGKuEJ2P1Dh5HcsA5FvAFzF/dAAgbvSOH92039bEDL
6gYIjJr+OSKP6XLzGnCo5lwTOJqCuGlfzdAQAkIjn31qiCZihK0jgnbECMm3iZ9jUe+dIt0vCMST
fnrqCrp/G9OLtv41woNMSTQX7VM+hy+KtJlb8sfKGWKIMr1HSfJqDMHDqGROQN/sq0OlJ5fMgFtm
1tk2h9Fm43XVPnW9dXEkjrwMXKNtX0OIlPK81kp5OxGlynimgeaptC+LRNUS0oxXv8WA0jmqmVbg
42Cr/pB5Rnqsp9FTsmMg52+5RgE3tQe+JuJ9kLyGXc/CaV31UXvJwchB4XLcBwybFSv6kuVEPixa
yQ4AF0OT91Nnfdm6fZCB4KYxPdSD8GPvHnNK4E7XM1IBfutLv8a4yFDSQ6pDnoJQNOuXHlU9VVth
QH6TrY2j5G43gmFbPYsTVh+BvOtNB0dH5ywTvuAQyDGq0JrA99GHqCPlwPCIITdpKM1FLq6k2NvB
CS5RJbunHA+xmkk+TRJMtjpFcZV32yT/yBppN8chw058yS3nvkjFi26DDxJisGziFoxMhjxGvyk9
oJjLOhJOEzWKKj9rEhP+MNhVNbKCR910W6dUv/qEPKIeX8jZz0t0cQYgbpae0xGSw9hRb/GtR6Wz
T3vNT9VsE4Fmzb9h9DxIa7WQfH1KyfXDTaQJN7Nhf0XhpoHLilE97M4WrSFkIYcfDOeWSEaj/yjN
lx7t6gJsWEmtq4bf2RT5cTbvTZKgbZhCdX/KgmcDk3NKPzMzdrUVA/YOpyUDwhyG+CIZ1jHVyltT
vWbAh3ZIH5sTcK7A3LPcRB9IiJRR/IQVaVgIG4qcdPMseXNi6c+YcJ3Z3VFq0vc8nHZzQQ8rZfhN
K/CTS6wBh16cjSzPUwbs4yh4EHEZLdiydKDfaeta+r5L8WMrtPVEMWJPJbGqhDNQBneIXDKIow11
aMvoMLS++h6nymraUziQKnApwzfDIi4VI6x4OgVm/5sxHJFPE3ZM4owdGEgH+aYaMddwNFeyZY/r
95k0mbiXt5IJSqzBGTQWrzDgC9b7lP2uhPFRhs/4bqJcktr23E9wz20IPVDhZli/Y4kG6ROIVDPJ
m4qcba+rHlrF2aGcTW5nvWBRhqwYTgzv68jNmDYb+GUp+6a7KjR5o+FZVrTrpFO6XB0LO+3xILcY
puCMbp1z1EtE5oCOKTNCVW10Y5nJWEjorS09RhZyFTR5mBDgMpEN8XcK8MxZlA0vYKnYxcSche2P
XKgbKY7pITn01WCk3yks0QQ7WE6LobVWE/O2ntLW7LW9WOUmOzlmKSPQ3CS7GoXBKbM+Crl/SOZ8
Q0YhleZnpiHjbwJSMlTZ17PiPdzrBsz3EnLHcjeQsBFGTi/GQqNVfBqx7jY9X8CUwuEdflOrv4TQ
2xMuJw0/hbr/wD0LmEMcAmBSyUpWcIl1I+HGHVrCcuYT+bBj44OhnlFAzf9Mh8FnEqXH1XEa8s1Q
S95khW4x/jFQOadpAAkYS9Cx82A6y5XKaBXeIwZborrQ76ppIDSWYIZe+5IYFPnNTGlN950M737a
lOlPVBqrlPY6aH4Qw0XZVQtgqI8RVhg5YMfwszTR3o4lP3HkpxaYI4EYovXhtubkYTPwHfb3nk9f
BloIKViXanrTQwSRNLT6fBoJeq1i7RDqxiFuAfGsb61WPZnmvWNgW453E4Jn/kezw6PWQfpg3Zfb
2rWbuyO8c/UMXwyvTzWXY3BUJMPF/CKWdbNO9hMOswyldAIiyuoowa3s+1sN/F8gBJx+Z5uEPEJL
h/IpzcovhyssYlHMzexSO8dy+EqUiLzIr9bG2gmUe8g+0iY+L00PVUeBfJCF7VerfrS9vlVkextX
B0NvWtxdUwrZGCubisq8uZaW+QRvTUcZKoN6jMWTDC9slTc/ihpqXq8YB6tn4DWTfqbRDEAzyD9k
w4vtpmXMb3mmch2x1+0gNEmpr8u+bSPhqKXLUjCwsJEA7UkBMEgib3O0I13PfHOvwRRIW9oRbV8R
8YYhRaDuOfNGjFBjU/JDhGbhE75GY3c054+h2ZZuUmO7uOKovRx5vNclXpA8MKhlY68h6lLrkJ5Y
uVYGJ5We25m8mMDiiq7Yzr7bCpiwsVDM23LtxgDkDUgV9TNXidaf84CxMBdfzHWRIdDO9uks8qLw
qW0fcnStiI0rZYppRs0mpDhOda3/bJTSNSVtpc3brKrvhcUQMkmeZOeowU+qUDByQjJHm9zBeLRS
97AIWIqbS8dAquiz/TKDODm7QH/RlXprqqdIJirypNjRWqf/zRrCKG3zQbXoGaF8cLTwkHWVa6cz
fiJvJuKo9mZzLCoDOBODv1jZWYgZEARkmmsBuBV+XD6ryUSY20Nml08YASq8B8shlabn+xuM40B3
oZTVVsZnQTaBUhjk2MRR4h2ZL26SlcfSFhiVoBN0G3uZ+YQdGs5fpyNLETSr0dmmVPWYOHDRTizN
AXyhIYZiZRW+Zixu32WHVoVEx7yTGktSiYiyFFeHF64KCI1wdMo08d+ogwKlXOREf1VLsk0MvHZb
xrdTvLVp5ocSU0yl2KdG5o0jk6VUP9k2rSIfvKO99QEmmA4LDTEuxiZQIGT2h7nBpQHuzxybZ0sr
sSbob8xZsxHDsHz0LW09y85OojHpu1+nQnoKXz/s8ZEgkndP9mCG0UX52ywS/eu0abTpmOBdWWfK
eZAttHWDhaa+LTG8hB0X2vtxxoVrlJ6dbHxvFDzJSEor59PAJGxJW5XyezxF7NBQ7TOdSfpEAk/u
1Qoko35+TEpNOeIwyoxtZxtKEdbeLXt8EdA51PJBoXcdgrutXzNlQMfCgCra60wfk5ktuKX0tk56
lmOzKj8mFDwRhh7sWQ7Dafyb5VGmG7ehdaKHN4hnRXtHGHlgtFuplJmssqBnNUJMqnaWZnHWy3bp
6wWikknFzClCdNl+is9fXpbr3D3raY1LCBRIu/sOUlIXqWi6TDpmBqyfkTa9R/oIfd6R39KZg5/v
rPQYG+iXSKg74VIU5q+i2O7CDhEg75EnGAbpMqLGKL6TPvP66hhAhLNsDKPtu5lA6e8K6vPpGlaf
zmxtO8qiTNahsRaptnFadtup8yI12iXKHxsIcIp24qwJl5ZVIS1xtR1wsASemON9ot/bgmFxQaMa
a7u+IOxBtXAO+Jj0lvwjwH9Ud9YrpTrWuwSZTV+GdW36ztcYIkqQSBblw/SSwrU5tQdEenQf6xRK
XKzf+wKaRN2eZsaRzP2saZuQ0BDJLjg5FsKxKzfnQP1TVd/ZbMKLAUZBARTgpQbGJyX5JcY8c4QU
ks/YiJfnrrzUsJGVk8Jd8+C+lGA6w7QucI2F+JWXziYg+5tBrTTiMOTMWA1vTKxu28ivI59+L47k
g8ocVO3dPvYnQQBm3YzDbUNkbEBjzZWmzlDe+2PoENlHLm4ALkkDo1Rw625eB2N7dtZ29avP2rEB
5CCGrwg/bNt1KACZwtftt4PLuMm3neDRM5VIBHXVz1FMyNbvAhWOhKMMGs0kEpoBE0AL44vNYDyD
pgwTMFRat/y1IDMPaLamtj6Y3byth+9YKw9OeNNbFBLqR5M1JEAiBMmvBlPhHB9HFjpRVikldO+7
hY9OL0P+aTQoix/5vcCNV+x7NAdVdKA+Iin+JUxfTagLUsvJyMUD8dOkScL/EdTrJQNiXLJPbKmF
qIpyVx4OUhod8vhv8wpzGHuqYGPD1xyhO1XrmL09HhV3GlSEHx3wSXNHOBjM06VAUp30blNmOyty
gBGpZHUfiIAPDIdfBOC6zGiWsqHg5pG9MOr6YxnM647FzNKXdWeDmlvsL/pnXoZHJXGOTtR5YWh6
XS37Zj6g08GLYKRzXWQafm1UPQO1ZFY84oYRVPZwbOc1CdNz0iM0DPCoCHssXUyW9wbef6C5BtBl
QUhDIqHVW7rVWDEyqVLn19Dy34Y2bqXUfscqWnImT7Bi4zDY5ATN3FGzpDMUPWEDHhPmR1gpsAqq
LYUfzF0JJSEbbmnRINvVlZ1S4j9rQx50gACLpr/GiF4qNgvdgAUwA3iUn52zGwBBzfHWQ0gL418p
q9wF+GTus0NDFNcUE7SCeJ9EyZBC2wMxSSa4bdEvk00LI0ZSIVx5ZlyuUa3xUeps3RpypjyYMN0a
L7n+lIPRajbM8QXLPHwnAvMRIUwbx3LX9wIBLQ+dgRubFrvjbMCuRQqi4TcFFldXLBRU0njpKMcZ
n+vOwiPW+ohyRp+VV/OCkND05qA3qKqj5NQAsSozl2SY3mvs5lhlFJWq6WgY2GwFAPztvJpgu1UC
I2BzCH4VKOfqpht9bfnBulXvOi9z0KdoCKvESaHGP+IAi671RHiECt17pFvgNNuI+rlNSbhr7jGd
tihJLEhzfBSq5rjsuL2cbca8dh0FqqkJsYfFrxRkC1iUnCBDKa3TutgI5KYsTXz9hj2MsVHS3U5v
kOo/O+3ilYiNOLMmqNaDiVF8Ex5EDU/yRatnOzuHhoGtnQkPgU5npLat4S+oUMjncdP2HxMpH7E0
UVO3vmziS5H1CIHxp2RZAjtCPomfznwxyMmQllv4IZb2doGlQKoErjvdhwFEOjSknJfEFsw/om+Y
rqpRvpYVxEEnvrCseVx8qQOtg6LV6zVSAKCJ02GNb8zrKFOwonlXZYehHGOAjdpEPvutyx675JYX
gdXERfLMNxXA40u5WpL+2toXCeVVYZ7sMfNfOJKGsPgahz4JlRGf+4pYrDhbyb/jTfli0OG4+Pxw
rfDeNuMtSVZZty1wtjpa2mPExg35SHoLQBW43jBbhRBPsWSuMjR2AEQIZ0XkAgxL4ZagHP6Po/Pa
ThRqw/AVsRbSOVVR7L0kJyxNDL13rn4e5uQvMxmjAnvv7638Pe5IEk3Q218YRbBNDZUtPBUrRFd0
5zBYMyEQYivuw9gelBkvew6O/CW/1uwv5k9H5PjcPXvALHNQkBrl7WgoA0EW3GUC71Qo5BNRvbig
0Ur+io5OP20ROsb1NhIOrvsU6lma4DP+o2lFM7Hd5cQn8EOyICwURT0kLC/hZFcYdizaSXE14FFr
cZXDRElolVKQnBZaq8f2zpneneyEjgCB4TA4hzI7hvzIO+svCc6Nyl1KfKFu+tdF3/fJT4QJY10A
0d6AvkOb48QA9v6Aws7jOTd9odkJJrhiwUbSn8S1IN19beNBDVIvi33QIasjsTjkcgpq+JQNzMkw
GnK15BHVtKvO8vHch6x4VlD3xeUgg156pcVR+TASd9oyp7mBg28AxL6k3ICY9HzZjtO0gC3hEP0P
I8m3BHFQL1H9Ui9AZ0npXUR1L9YHVEIKhBXSowGnB8dqAH98QES+UJBA0ae3JkRccJYJOrQFmIUJ
VCthXyVomD71ErPySVKufXerJzsq1bIyI/rKmSX1OpXXhYlcM/vi4mTKXzeonAA2iK8nYPM80eay
l9YFetZStEv52lTPNNsXXKgy2/NAuGPR78bj9Cd0G0efE1HAtkJ2i5X8QFyVllfhxRty291z8K2P
ZJoRktkgs130Z2x6vzFZJ9rYY5vsYiiMuYYYku926q1Kaojws+65BD7C0jm/Upxu0KdNg8/oFHQw
nHCTs/OQGop6kUE6tSaoJ9Av9zhfWksuGFHmwcqgsR6FcQ0WOHbkJqrlGnPmQSUjoZf2sP8UNyH8
Vfchb4GkHcLk+U/FnE2aJasc/mry+U1LOGRz9HxzAlBYrqB6b36+xaSNEHPYgjIuOCV9vN9iS4lS
hObbn0pn7jPeNuLzZGm3xawkBl2d6tD2HMcQ2Hwq89QHqCOeAp0WH/4IgvMEHxGNNaiwqzrwUr6A
fgW4ysiQdQFWQUsKEvPQp89gDAnJ1iAzT+1YpDCswFpJ+skwgFS82DN4NTqSPhzpdKcjaWBJbw94
O1MbzwRqRgT0rIpSbgvyjrJdKBqCvcjhYmhgf4ZScRTs3ntwXaipSl31RFBRWkbeOU0hFHBw3oer
5CiX06JotNP8BJFBSgBuNNS9/31JxitoZt1l9AC635N583ZHSXP18A7YzbDU0lpxEmFk8Vajiu/n
kGvuqd6x0BK4AykPU+mjY99wIXa+hOKU38aYz8ZIBtGoyfnwZtViWd6i/OJKC7pR8NFxPbtmQa4z
IY82jOOwKZSx5RcaLSUJ9OUDSI3fVLTAiLOEtsVdWR2DA88Z4SGIBIeHMl4PTlBgNAgEsUMbiIRR
vD1QSo3h+coX7QBEM1+gSPGjvR1YAix03Fsqgha2HqzEN2xTP8EFMeGOSHZuKov6AB5bD8vuumn2
pPiT8QftjeobPpdzcm6THjYtrEh9vh5kTi39KwkkPGEh5i5WVBzrDxKR7MD9akexgrSCQvuhg421
GFMkIuwHEQiE4Z2RQpPWN1kE71E5VE8FACYscsJi2JfKHHLOeyA/h00ttxNpR+ELkfHqMjjh0Xip
0rOtLnJNbe0065eiNPOHrfMgvXZ8gAFEavPEfxb4bdFOKgzbxML2fOW4MlEj7xhnIF5a6OoD+ofO
2edM0I/6x/gpr82J+IPiXEXrZpjBbzGiL126MI5pdDNI/WvOWmXh6kGzkh9zj8jOubCu5bnWLG9E
vc3cT7yNryzLTIW2fDKOFG4/mxcOq+KFoFlfOxtd3BEMmOWzjEQdaa7nGOTmIx4+DXFD44w5d4DO
6kJgB25AkliiZg7IHqYdad3dmSKye7EG5YwSFCS0u5NmC3KV6LMkWZOfBCrSgNNaWElAxD3iGem5
9/EggK26m+LF5YqZzbbIgGgoI16SfLN+UX8hTZh667ScEWdJzoN3N7wjg17IXXgh2aknso4oKcLW
0JQjb0AHcJa6NYcBFDgoKYp3/tM76zHfqF2SU9W6+DPWQXAgEykXpih/4PiILMDhwBysPMmpJFnA
rVfJft3lC3RLL1l4dO3L+OGqpHBEJCF2l8kZRUnIGky8wtXfUTZF9d00ORBvQPgeCwh5eG5+RRgi
fxs83H8m1A478O/k7taWNtq559oGUxV7yH54saakqJAZdAck3aTiEISR3T1jHpbziMKXZmYc+qe2
KpIVW/uoeBa5/p4dsREMU/NT7dtizq/7VtfEe0xOOhoMYWsgmhH5hlR9r0L3wDqQIn6G8OvTXUfC
Asw/sTPECT3Gonh8j4iuySyZLPp6JVVfeXmQRjPARpP3RTBrcRKmiOhhXDRc4PMYJ5ssrxrZrvCQ
4P9rZyiQ0asExHjX42LsXZhRy+YQg9UBaDP13qIjWHqeH91NfaPglz2jOoTw31TmlXMQOw4M5AoY
6d7YYR08YjhcBdfmx92LBPaRGgRkWXGAmYW2mq5C4jsor+OgiiRZXeZrhANYSrn2LlEUmK2mQTRr
uQSY/GiHm1cx2CdF0nM81uxAyASePkZe+UFxIOkIbBmw1hm9Rqw38PdROyrMo2ysHOGIT20Q7S/L
aGN8gbnkH8ThNcmuAqHHSKEJ5JHFMwtm3q+xMxT1nnWVQ4qZL8Vmx6rJekjjB87t8RcQM0QXJszf
BtDbhc2YEhHpf8OgOgaZ7QA/5K/M2/1ky7BfTmsS5uhAFmYeFSNgSS0ASk641kyhj1dt9u3/ZLw1
jSNIGjCxGMcYeqlACgKxyNsg/WrH+oYURQjYPaC1bWnV/nD2z0GvaNGp7Ig6wsEyCF8lvRXNYTUu
W9qihVv05xN0e0fuZYxdsbRVwgU6AvWbIFCf0K8ItJVIppaETQnIEkcZ4RrUlRG0ejM6qKUleEtE
/aoxKyarMVTVOaTRt8SxQt4ZxJBAs3MIpEKHaLESomSmcjxHUHNl4mcZQ85yNJfJKbDJWBPRGeF5
pJl3A/yOQuuTnVtpKjNTXsJtW60n1da9PrRukW5bj/EGFIa2pxVyyOAO3ZUevTOWt9i0c6ItcTHr
yB8IouPQgIULDAY+KlIXSj7vD7E6K2x1SWgB5yATEBJX7NIlJ/hLsaUtVWW4OZgidgiEcCnGgE8H
9U50bL1tV8yZ4ULZhl8se5hNNW/eY5Itd/on/U3x1FABme/rYseLFkRpsKLXW4W6EyyLiL3A1gGB
5nze6q/96ch9nSbn/FcgTvY6IBambwQFFmm82/IJ7KqieeTbSOfdfkB8yZkmX0pXU5tLsGAGmBKv
Fv05LqFf69g8NMwpyGbhbKP75K/C/Viv8ora7mVPh+MYHQwJ3KKd0qbEq+dHTsDgRK7fW+EHJRap
o5weuGUjil4feL6EWzkq9kZjDIEYvHmozC0Lo/RE59n8DTgFv3/YNviWv717h02nIMOIE5hzdH6J
OAoebjXPn3znS/Gn5OwLPEPeBhDt6FYNcwqXlv2T526FHqI9lyeM+/l3uWdgm8yVMaQPm1D5Vbzk
FxHS+ic/ltvEHkGYufpmPlC+JkskahrS8qe4KpPZ/ziyAguyheIDpmca3F2MIp1jmd9QumyDrW43
f8RVsSNlJZIAkovGnCLPXRjPXrWwTj91wWpeimp1r4mG8tZ/yh/3p0EEMq9e5h+GUowunrbIr9Bh
HlvZtZVm9BYyB8lXU1yo1/hNwnVyY2P/P0FMS5szebkxi0W1DL4lcgK+3WcOo3P0WWh5tM9kp2c7
vvjCjj+4027hedwj+yXrIHI359htELIhsCWxmhDi0l3iTaQbB82QZi6BJ8HpuOPpTeGtE8WlvxX/
JXlW2G/Y7++MBRimbMLvVh7rC/rLdXmMEDiu9b8YGJXbn3njbH7ku3rviHeYu196x7nAUa3hZUrL
gq407DR3rK39BbOz8FcZBBi1gKJfJQjnVeVsOv4TRAwNk8Iri1YNVsQXYUsNPq0FSdf1BZpP2XQI
wqD4SOGkM+KDUoIAFJ0mTS58uwAJ73OruRFK8ukYDhN5Feo4pC36zBg8gKef0a/AlaOwBZKTTw97
uTReJtgkxeg0GPnRpkKWYbuU0Q1XOLb65FoGmRuEa4Sr/I5cKqUKG600J0SFfO1uqt071kaIlZ/c
m7FRuXw7xNXwVm75Lba6A9ansbRJugE7MGgpdCe2BUEs4kMg7ra6J84SXURWrYwPNdTVqj5HPzHa
G/NPnKwk0bdlr5/Xk98wuenuDn+486OGq2gYPZfI4hDz9e1FLDFw6hSchDOhPhrKHoWoOx7mKTFr
81uqwj3PcuVCvAFTTYiznk/IlkgmIV1S8YcNS47G00rKLjW66jiHQxghFBWhrtsTfBBEPoFWYyJh
+zGCjcBF8Sg3J2XdkvB+BUsQph1fMwNdJln5Kblg8VEZzltrrPZS98OGmBSr3hsIn0vU0FP1yWSc
fRUHdmo8I0QlIbW7SB+BCMWN0q97/pVkCW/aa5E6uPhTtwIj4tvL5xT3oba+grxod4aPYdVO7OjX
+5K5ehfJmKPkrO4da+Ii+qWovJlFvyRqaX+ADgwU4rezA8q2Kmq/FXEFt5IZ9mQa/Wa/3rM6FL/a
iytaHKIDgu8XmUA6ghIAPEzstEc6v0h7Ue/t5Zq64F8NwG+LhDU8m5vMRonwx6wekWFlLD0eDb4P
myf3CwkSEAmIz98vWA1l5WOQ9/QUkmraoKpBTmDB1CJqftL05k/Fk/KtsWXOzMOd96eFdn0G4aPG
+L8keGIhW5+pQADECuPFJk2deHwmHYyfb5W8fPJ4ZtpSo2jBxIHCgP1IZvp1+PVWbrkYJXjT7hgP
84ZpEIQFpb9mO9j+OcOzpgmWKxwz8eipkLt4h7lS3m9AoeAP3FlAn3qOFUSc88XHgP6qTTvoIHB7
kXsdf3NXETZ3UzeR8OU9m2Pn4xBtSS+cnEm/w/FLBhY+5Hd3ggQmnGQ4oRA5+0vMld4D3zR+INTQ
oDPj8HozZwiZx1bQbINPwUUrwX4Grz7HTet/cJB3NpM9jVK7UQtMVweI1XjbRhvSn59UV5OGSlOD
gJZnZdJgVIOewQJBFC4VVBTNhZatrU5/BnQo/Z2cwvplsiuNE9jJ5EvrzuROql8yNrDFCKyuYurG
SL2ay0RIRBYrmvaNnMG7ChTaY3iAyIrmirzs1JlH4YuNEEyhrWUFKrfO96QtDR8BAOO7PNA3lDdL
dCfDrn84e4/VRSeP5y5KrLHogP1ThcZwUZVz5nTw4pJgHlK2FZC2L4+tQzRMpCajAxm5qbrTnL/k
HY9fIjJcMigZ6x3cfSRfnYFfMa/0FSW6A3HjzCa8AvFXgcUiQTrOqKA+JxcCqkVOLNxH7jf7pky2
GvLb8QtDmRtou6garbtBSjvoT/zhWMrBVQn3UM4mrsNwj5mXy9ORDIV6kUUGFzO3JRitWR8n/Ra9
q29hrFBb8vFgAHFZ8IWCgYj0lN00ZQ8EAGQgLVgM8H3WHEIu5KeSAyHM6JhDA4oDEJ4EoIYYnk/Z
XQW+hUqyfHJfmmP/AeTmlN6lK/1N2JeyqkOuwgFspRAo9GiPUniU05VhbOP+ih4Y8izQlv0tASun
3JlmhG6lO9dBucUaav5RLTUWKlJKKi/AEFVO4N56mBCChrZ+XGWFRcxMT6E0ZdBEV6FT+mWJgowd
m1ooiV6C8ij1AYiH158A3zQ75Gl8wL61O6y7GKvt3MX9a48CmElzRHTgZC+MVR9HO+bf/pp4GXQQ
KNRAORP8xhwkgYvJukLw3FGz/DWOUM08jub5GYj4VHQLDrk7d6WIBA2Q/owE8yZh/VwgceabHB4d
p/y3YEzTU/htHFdwGhg0+ayUZ+KmImEBeB1R35kAGSoBsKcefoiUReuFrFmmoXimsnZbJcgT4+14
uqKCmTPFU727P5NxiNnW7Gw3kW4j4Rzfog2xv8TKOgAHe01cZBnh4AjLxwAaZbhK+bbN0KyyqAxQ
cCHhKaUDmUGw7LUrL7Riht9j0yCaWJLx+tEujgY6olQkW7AhIT8cZz0g5S/5MR51+GZIVBX2RO8s
0DuXHvwmUR7NKCefSdeBq0nW4bOZvMcNKpwjzg9ivgnmLUBfxIXqG5xsvL4XkvFQlqvc8Ra12Pyg
QEIyKcEf7k7+TvwkdNl8TxSba+sRNIlds8RmmSwizIpUEc1BgsjjGqbXKzFHDJxco9HkbUUL36LH
cvyjt2/ls2iOjgS7Z455ddxKJ0xkVBhwAIUen4fr8ec5zNHFnJ91223JIcCkziq4JQJgNNQSolh8
DY/rqmZ25M1NrOzNJD85WT/R9CEuEPMTo7slMWNaTF/e9JbNMlqYGGjm1a6axXNpjrdhH5ypLpuS
ot3N5LW/sjoGO9KeZ/lKnu2JmuafVGd3doNHJlIHp9C6PpJrTdvLF52ScwpMxxaHmTgX56SNTSWi
SfJDOJfsZId4akQzXuUvGTLGARpjEJEbbYSS6RZRi0RXKh4zhmOeMTRx9ITdTJm8s5PCMHfr6n0g
knMFGf2/5NH7tOU3U3l5IxkLL4XeHGmkDERkTiDR3yiMo+gqQ6TRvk2/Gmpdd8Ul4wvWdr26R/48
Rltivq2JPa94UqlCHvHIDByGoX+ls16zhURXToJ1ceNAEm4icY52kj8ub8wY/E+aZZ2Q4JYl/bMS
9oPLRPhCfpClTyj9Kr5GRK9i2aGMajp27XJrIQxrDzlUhvtIyOOGo7tJ/kXz4FEJ/yQpd6a9ArLJ
aVyAe4jOoT1BIX5Nvjr9I5lPg/yZKQebjqgg663Bke6iy+QKQ5Wu24+TkXI5EzBacv6hBZ5vFSke
XNUZfwlOMUZ2amjqOdEGgblIb4Bh414AYSpjzhL2Ko4o/kWFP3yVP7Gt/3RMN+qiuxfnZqne6WEB
nRN3pr/CMcl2q2HwOKt7FnwxOYOmKfJl3DxIgkdzWNDvCTlrnDQySFvlgTUA4/zZ1NZt85UHRwjf
FB7Lkun8AEb/Dc4UGWCRAjrw9uiGLIZ8sig515CtVXu/DtQoNh1Apogjpdn9AjMq+wZZ9YsP0sVP
lq90bOyIvC8wvIJnUkF3xJGV8w8duHbsrVkz3RHXUh9td0W9ieWc8z5y+ww3SXBHwzsNwgOmkqR8
sHNA54Yb8cVruu6avk8Wn7FldNo8yClhGaveCf13AIvUfopPE+9AWH2D93A/AaNwvmDdcpN3JN/o
z+WJA5fs1/jRNFhPqDeHxAl0z1QUG/iMCBcj8D8k/uWHuzNsUWHNChyXj3FVLDjXySvyRYkGmOLD
RPdcy0dCDPnfDg3jHFj4MFMDbdttYKU/jh0A6bwPNh574038ymScTHPQ7R//4xOWPZxxC8SWeASe
50iGUp/q4xleFTewaiL8q1tNuLywEvyDlL4QYRpHA7XKptio9Z+OeuwRujbkhsgRA8EYibTSikBo
KT5MusMksNPshPOCWAll+iOQYBwC/oArgKEZi+zNdM0RLcjWUvOFyJYFDXfvb2ZjdHF9nL64pAa4
LQ4p5QULTcwQMxMY+0//34NpcYyjtSUKT460r8EjcfT2hE9fdeOB9LUW4Gqm9KW4I8yHMsEh784a
MMRnaxJPRnuO064oiWVTpVDY/05PPPnFxdceDWdJKBQFNSgWuO8utyiu5dHnz4iH8GYyq0f+AvTT
H3I+7h6a9zfR1/43p3Kp+qbMWAyXGUd1j6CJFkZogkCAyN9U3kzepvAVkyfUHkMyU8kf9rULWZm+
VXnbAg+0RK/03GwXGkcNDF0n81nT/MR67hIaOB3XFf5aXSE04vnuP9AdaAW4n/IFx+5yB6epsfcR
K/5I6293WIre2uw/CrE0sjUZtk2ARArB1gyCDa0HmUgQfLRFSWOIHE8QKmQO1BLsBFypxq+cdUSP
t39BeSkuMMWcuUAQmzcuSVUZRzwXKwci9Lzin9R7XgS41vCIu1eTMdhFNKxs2PK9pESujL2UOFhj
vsnWom2bGbMbQ7B/GDN/WPMFYJomWTUsGMHo1GN8IALWoxzI5/7iGlFcnGCwsUCa8ZkpPobnFewY
btqEneSNvIHqdKK8niiLMEcwuG+MHsvlNGn3jJ+cEiB18X0BdoYcqhpnRGmdO7eYUX/F5BEwBYfU
FrM2Eh/Mv4OmYiNtlT1vhT+Rrmift6h/OTB3b8rROYJ4X6JgRxf2l2CBHY4LYKB7HYk3+JEH79Sh
DIguTIFilBXrLt3F+Ap4HIoURovUqw1MpchRnFPTqep/yESOqcgiDIiDs0SqGKaf7tjRoEy50MyJ
9rytrlgK4H0cpdNw07xZIHlV7l7IQW8WXbDdNEQBQxhD24zexUG6NcOZI15Rs8EBWI/xbXycLwGH
YkAqIF7W0UtHCAzJoCWsDFMdHkROmUxZv+3ecReBQ0LAfDgkVzQ9sfHgfo47G0XsRIwWXN2CYw69
LsU6SU/1gMxzpqzVa4iKGW/trXozssEOsD/gitUlW90Fr1i1jEP5RZ3pW0YJwm43K958V44LCgjw
hrDeZaTrLA2Xff2mlSlhN07XeOAK7oYx2flUERRD4a1nI0Ou+NBoSlB5H/pvPFFUwSCL1h+1Txwx
Dr1NAgger3WX3BJ/BH0mV+Fd87hoMzaYnlIX6EJlxWolHV3dYugcEXg8tQBGKJ60W87hzzZOENHA
j9dewwyJZnxZw7/CPQM8ueMhQycbkfM6skREBzMyCW+aenDCdoxJm3DlkQCxb7Gfklp0ZDdEYaEG
Bw0/AbNd6H/MapP8n2HIq4CsSGF6ItSDs/GMms2Na7tQ1/BRa7YnCV0gLJq5aMiHJdwpeXrxtQBE
hAkkkSl5cy7KfehFY1SbmLNRXSTCjBnURKaaaGnA+xP1hEqPPCXu1QLKO/sraJsgkYrwmbQ9heFN
ykjOso1xuAVzwfqn+uZfJugzHrYSuZVHI+o4TmykPrwKLJ5hf1IfSmzMdeHaJTA54cYNWYxDhI3o
1nJV26dFde5McvLF6hjihY+Qzbqmd64wp5i5YCkfL0FFAcTohddK5LbgOA/O5IKSVEO4CBp/LpjW
hA+b8XCkGZVSfBgklPO8FOaGf4+UbJd01bqs/e2oJCsdGFHHWCrtssHyM+Ts3uKhZXYb8TF329w1
GhJRuo6W6pTs8UFkISK0qnWQc2KBLUF2spBWmOrVJq+OGX9URUFsFSHGCGoJODChp9TZqf3Yn3WI
W5u2m6uqSWjL0XS/FRenKVRtdNdipDNBgrYIt0Hu7RKD/F4eykyDARbt/wotLudkHktLIr6Ixyp0
JoGASpfenijj3ec4lz5qCKqUVqUENS/km6ym6QLwSPbesdPPfUaOPmEXtCRi2eM1Ii1ftORGsEu9
WHii81eYwOXNdpCgN5R8YaojQLuT2N9cILghMGaGKlA1xXzMLIyrKyE9wWTNOPbuX1PiHeELSHW8
vX12FF+pIm8nzFYeGJpGwEF5bYdbPdzMJN8HA7S/tzKkXb1HEmyFCDs1VztkBFO5GflPtYTotX7k
gbyTg1ujymuzwq2ZS6vYnPwlNGObGsizqNoNCmlDDdZNKBzrrDqKJFgbRrzu+Xq9Rj5NJOUcNcY5
DYWFyUG+g4jKn6YAV48rEf0Hr5WJGJxVMbMERsNEv6lMtnppsAVlGKvH9RPZUdnRy6gdeheFiXQZ
vZ4SqrfC6F5RUZBvRkzCQhTbPzPE84qkuVZXfoJym5u2SE8Osvy6ADhAfkV8o/aVSAXSl78cuUGX
rTXn2yOTyrz37qc0/5QJAxSHPe7logrsmDyxDM9CgEGgSj1bKm8m/lNZDglmW5cKvsB8IK5y7TnR
KzYJ5iFNMB0oMBnItNdmsWEFEi6EPl93APq1002LzqAqlAo2pVxpDiwtUkWC4Z282QWCz7it7Ufp
fxPElBAI8HnoLMAzOxWmnUQ7HnVcAGabcFCn3xg7Ytv4lzojeERLDwPtA7GSLtsuPxQ+7TC4NDEf
FQLoa8Qvz5x6GaCJ6AAKuiSyfMcFKJJH+DyGPQ469pflxFy14/xmTAhUE/kM0E8eGbQZqI3amNOY
jamqOX+l2WzSjgEnjMxaR8y9Pourds+zlYgPhEhO+okhARK5w+A8gZVO5or4PRpMlVJdsGsQ0YF4
pevNg5kAGq9H8eL4fZU9/ZgoINDuY2uIZXUnTDqrQqqZENSeO5hP2v5g4hFF2+xmkD/rVnNnnQyE
hQJpvPoplkxCdySKl1LSbvOFMznwG+lEQUl96EI+RnttmVEb7duVm2UfyJaIyrgqwlWfUbPnJDgY
6NQIFm6FusQHdS1PE7mjmoLIkWInkEJat9y9PrwUMomJSiXNTmc51od2TdBDKd7b1iaEofaPvXCP
4isEiAqbwKPhkzCkow5CwwEr56KzrTRWHxJE1ZrW2GgZ9TFZC7hICbHNOoioRFjwsKtJzXOG+Isy
BOwE6xJ+yOQNoPTsul+vhXCidTMDSWv9PznMgLfRFMfEYNTdPPGkpQzvIAb3bFLZKpUAjseaQmkY
W6nWrs3cmUtAQ3EOw84SE6r7GkJLS2hSdNx7yROjTYgd4tJUpnybID0OWNH7lj1flxG4opwLqr2r
ZLbp03XPtcv8YKsPHV4q4JO4Z/pne2UEiymtClHTdGduT9Px0eY5uAKJfWmIfQRF73VEmKjxJDKM
FSTk+OGgtDhMGcEYCRu3T8NA/rTyiWTp50JtcWP6r+hLfQwHZgodGkMmzhwl318q7HvCWtoNekFD
tHUazZs1hkharEcqx0pwZGr7nI4VY913y169cI4hf4L2A3Ip62g1TN569xviTKtxB7vrhoQD/6jB
w7EUUzYXXKr0rqVXWrRA0orqkwEM5i7gKLEu2hjQx9hAoiSSrYmwSftlEe2q6iMoO+ImayQPZLtF
YPDJiaOSqKMjtMOOQoyjiF5SJinFAy0bZxRhrzsrnZNA+6W3e4MiVZ9/h2WZ/zcO+xU4YA4o4wXm
NGPoSUEnO9iGDs2Hj4pfYULtwlsfgaLZ/Ghs97KwLoxfUVpOqlUH21s0T7pAFgrn5qSh2QBW0WSh
TlIWbIkalgFArLGbcOGQWx0hagdQzggLkSy1uQjge8O1Ao1QA4qiL72Ezs04j57jQbNiOJq8RnVK
IwniYL3RsHEZM5mjRoSK3LnxITT30dVrb/ikn0pxrNgkkinSFiHapHERV/7GdSGtvsXQ8hhoWSgF
jax0onBFngrg61reMTx1LjJXHiepO6kQGvgl0YdJSz0E6heUl6Idjd49jw+c1BinoojeOikpRi9t
C0Oxa44FBeSUgRvKjTgzMRFokZ2xcYybUNJo/w+XhdZz0sBjheUSxxiKI8t19At6lCCngpyta3yz
PmIFt84OSqbjQG4OWTx6Gbz8BJY0/AUoE10d0NrOvT+dlCnpYGoJqfTcwDL5Q4DaVAghe6eAKiGs
trMkWeGnekvTWRWYRcOBHth2P0C1Dt65FfRrDsdQE7sC6tChJ5xy36KCnRyjq3SSv/xLihBk1mzT
UzcXbOEq00uVzSOIPp6kUeQL9VX8mEd27R/WBR4jKAyKjx4ev3A83tY0wEwpFkGgk57FT3tDdd1+
wPTgA+Dw1fNkb6y8g/zo/zjfEtk09ko//D+TWIWZgOhllkGDSeeK2U6YYgPjQUWmj8KFvAhUQKdJ
tayR7iFDOPaAQGsQmAe+RO3JXRzOgo+wEC7JSv8Fy8JROg3vwPaP9m3c4o16DC8FkdSaLb3zR8IS
Y2c3Z3YS5spDnvL/ql1rKw/aWEEsphlFA3wgl2H1AZTEbo0xZ5YgeSIO9Bps5xoosj69ptN3M6d9
beF+o3OcyhuANtrIiE0bY+LjfXJVgVev8VmfQmKe+jO0ujX5Se/hGVfbT/bb0bD5omCIzMdiA13I
OinOmSpHum5KUxVUcP2RH8Ob/FcJfOHWG+ia55kzHZdmWEmNhj3/UK77df2qDoCN/Rp+YR1a5ct/
OSf1J/2j8OTXJQ8x/0xsKJkVFMc0ObZ3vHwCT+b4BScKbwA8nJa88c1Qq2gDO46xr2uyqmYIIaxm
FdojXdgiUUVLZb8BzZnRzU164qWXus0KODsjPy8/ybze8T1d9If6rgFqWYn6i4dT79cYpS40uJF0
GeSXEmEvb0ZdOu0MiBD2jn0BBQwrC80m7QzZDwsp+CUTAELSq3fQN8MqvQVUb5NM88UcACqRt1B3
5FJPfRBOASqFxEpw5gtoEFq1Lw5sQAvM6u2NhaK7IB/YQYOiK76QVM2yRw03+egv/zxsi2P5zeMd
4k5yHfKsUGfpZJ4nBgcqHQFRDWTE5jiaqhQctjrtw9FGNqfeDmPrTPzrtjhjN4k/lQ+mXd6jFZ4R
gA/wVnhMGElM7bwCtWcLcQ8m9MYf1CxqvvTs2K695WSeHFhC3wz1rNVUlB5M+ryHE4W1nY5HfeY9
Cgs4cfzw02FNuE32bh5cahRu6PC4A9lLv+V5cpwUFU5SZ+0GHFGGNKS55yFm75DTVYwPNK1pdef6
MZB1FAIiNK+IThASqrHJaA/ROQeBAvxjLLxenAeA/1LRLFsobt+vlkVzVBnJk42IdyfIrv2gEhYM
3hTOx11/XCR7AX1mrywz5ltcT+OSxDI2GoIdROglfihWD8wmpojyoGL53lWE2Bj76CY0oLQoF7el
uArTpazdG+ouxHmRgBNGKyeWDrk2/NIxJFAbHTME7vVi14m0DOMDgeYONA1tnE+ZymGy1YRjQ9+0
AnCPTD9irvGU1yhoDuR1Yxar2oNTpmqRgE+FeO//X6C5hXKKhXus7RmSyTCaTOG08iXZDB+gOOGZ
zN94/rJjdeCuKpeAOoBZqAbRKtFT0hKFrc2y6pIZa4+UAiQC9QZwjAKJXN/jAIxju05xFc4AJMCv
ALgjtOBouTJY3x3B5gm9C+5N7YgTXQ/epiqXaXQkhIU2WyJdJ6THoJl2OY7V2UkWwd+Og0EhUHNS
+zlRFCwTnBtQqYOV9mSprWpa63amsk2OGTImQmI2qj0mtbzQLni/ZbQcw0wRRjKSeOMDxd5s/Jr0
aHUrAS61IC5n8K1UkCw0h3HD/hPgWfZ+imGyGGqHdJ/MRrfzG3N4dUmuHfATgXSXnK/7Il/lwEHO
ENACR8IacgxRWGBkmmISd/FBhiIdCyD/S6QvTb3T6SwRLQ4DAXp8nKRMjCk2W9x0UDrUuVkmPo9i
yZmaKjKMpH2FFan3vg2ShmQiEDtC+IKriChHR8+uSJBwE//oEMqi6xQtdyQ9BTRFtO5CEUDqTAJL
kB30vcF28huoE4qptnWqANKu4xgPuNyuZANLMCbIIsTRTUxB0dKMoaC94qYaWhwW1B1k4JSC8S4k
+mz4EelP9ZG1F7Q74ClpyUlxKYQTNQraDDg5jcYGDywk/egjLwtHmE0wKY1coYg8kIsZ6k8SjcrJ
uqOqSl5LztZL6SJ8ZgI7/SGq1h6GeCQIPRfLCoQdiSPls2xvpIeU9Vt0d15pCZWlaYtSWxjDgdfz
g13dHFSDoJHTwAXs/Z3o7fi7nijSzlbSM+Bv4i/h4jrVbr2PKr/INeAu9p2nHiCuwO3iEPyHyT1B
DEec9Pjuef2iepbiYQhvYn0ORduQ1sZkLerPQHiN76d6G6hCi/oZAOoF+UFvnvxufgdsW5fZ5eRA
L5GhLPjATWXx500NQrJUnasCX1XbhIgOIeVruIfGSGTQ/rZf6+ra9wnCMLZwSkO0KxgOtLXbs/FN
cuamNWeujEoi40qZpldYnmpzvJrK6kviv1R9/Gle0hFOKSnMhlVh0YqHLzHeG4jgwdcM7sODqn3q
wp8WYKPYvgkLQHRlNNMAnXv9j6Tz2m4V2aLoFzEGObxaGaFoWbL9wpBtHXJOBV9/J30fOp22ZAmK
CnuvNZf8XZLV8W+Snor/zMNNoN8m8AxNX4+bWIFXyd1vcrorVD+C8JDMA4CYuoS/ShaOZj7zugoV
jkCjNzQSd+I/k4E+Qx+yaPBXMK56E6Hdf6J6FSMlOs7k0dT1so/mWYGaBfXwkTKZNXIE0GUq4KyW
Ac5i55E1VwMcqPoMAOiTmGGswWrrMbw4N4LFR7SOOJWSC2+rMlz2VFl9ZWyxqWLgCCiR20Z1DW6I
cMf0sy/Jjd4a0ho9H+8alSugOPx4kq34GVHjWnz1hB8K/9Khj3AoxMT2hRsTji9ta0p3QCq9j+Pn
oEmnSnf5l4wWeffJCOBWSZzMpfEVDKeuzsihPtEGZCbkLqNoGdqToT/DasvIpZM82RfqW9IKx+7Q
nXTLm//OHTQ8pNrcZF7Eq1nwOzomF17A7bWcm18zubBuu6wiZXqV/xul///tvJp/8Sc3D/eMzqi/
2uYagAQVdu4qmCCKfbUzjyHeNYoOPCIqjwubju4EBrhA7Ta5vLnQtyWeN2NLGsUg3EiQA31iFDKv
qcE71cf0c4Ccg/+ieAkgb6ZXojYjfAcliM4J8DkT0qn8NvQQb010jZVtb1Cs2yada7YIT06Z/TdW
J1vzKsOTO0bw2uFXyd6gXJ345XAh/LWpew7XsYJOKZiSGHS9dgscIp9XEQoIVNZz6wWCIqc2Nlv1
W/OZz7KLWz9HsTOL9aA6JGaijmOzz/BLDZYW5y9MXEs+mcXFAj/Su6VyyexnorCO5y/eIOWCVgA8
bl0hE7xAnJtScQDBl+MXq1TjcE5sRBTPc5+zdkh0TVrmwIY8k6ncRQwp4Q44dnAtF6uo+OAXmjb9
E+Pi+/W9JmEynsWRs5HItBc6wRmGz8OvEvBJoSS0Se3BNqvuDSzUnUmhGqV/lC7E7GCeuBSZSoSP
gZiK6FNC6iQBSZWhlqtIhFClTjiNOmwGYfFZGk/lB6pNIZiU9aegF2uwtAjxMhD8+cgQVKqtfsUf
o5PDusrsOb+Vz8uFfWEozC/R6ZXHw4uhFfJC51ZrTyM5BfUHO95mdEvecX7z/NPgLJ6bz/kbdNGL
VDxzJ4pPch9F9CNNL51TjSU0inwaIRFXWCaVsxjUQzl8qvULp6s63ULiUcrahcCoPCbhMTHOmarW
lkE6p1Sg0OhO3GrOj13zkfmeH6NR8AzplkX/GOOF8slaF0Y/zMldUr8xO1fTR8YsN6951ujMtZI+
SbHG6W8nn+ZWab8aGoKRup2Y0FlTeKL5Bb2zVctrHnygL0u+xXCkbTZQki7CCAHRJw9xDJEtOXfk
sXXaBnNVgQpwT1GXXuEhoSgfws8iqyKkOi6DSEs/Oo3tPCLjkVKggiwWf0yK2N7pNBQjTMtN9DSL
GuwC0/G8DWCXkqWgxQzqfnK0nkyq9SzUCStW6FMMh7Tg84wMGv8/czZF59VIuX1kAn6ODia8ZMx6
tuWvWUPNBL7siL9A0Lgg0g5u3TrWEUWNzLFAI0i0DKNub8QW0WzwbJ0R9FONaGHc1iq62qhSLn0N
/HN8VNZ+5CPoCSwBPt6kwt4R4cpiHyGjDZ5f3vGxFBgMNa+wLWtlIbKZVwtZi/Zq/dvWOBN6VMMN
oDcd3iQPA6tGwg6kSGQvdNhkmNwZ1pXJ5HILlmeeYVaUea/RRESZ8cvnf2JTrgrynsMr35HFWksX
MVc1XTvMPbG9LSxMtIo7X7KevUiJeL5p+fZiryM6iakajzFpzya9bZB1IV9FDASuAImJ2OU0gVjJ
PvkU0K392a+svwpcx+H4KOhzaJ7fXuV4B6Yljc8Gp13LdbzoZAURpbaFzpki7L59wEjpL4EOC6Xd
a6NYcV7K8k2HnzPbiGwtp0dp5pO5ZnLW09+x8uKY4HTSgix5O6bn1kZDsksdcq3OLeoL8yADrpev
/KAZb94oVSHEaT0dwAXmPQaYTe0Gew2ZLV4G1688juGnn+LKO6JAwW3MzM97UpjnBEFBP0FOoc1/
hxoo48rDHE5RiJEXrEtjq0v07LgOO8jGyJ5zbRmgJm3pHX8I5djrJPg9+Dxx5pAbs+Zd+CMh3VLp
Rue1OkzmocZbyg+ZPoVgsvDOZuypJmJh1xHX1F/pzmGOBcw4Wm1muhn+O3WZ+IeRFaM+pzVeHXdA
Vhle4Wa2+NH5Sv7Baa9252YGjhWPn6c+WNElRDusvxLrJ8cRW9M7ncFETfokVKhO0OYqVGQpuxjE
ikkRLdP4rDVnksf5aLJ/jbVToD5UhzXOC/H5+KdRWTYYPaMPI11a34a+7Oip1yvWqbHZNtDlg3Ou
u8xmTDMm/QrVYEtEM7fO/4EjBZBZXJBtpRGMH0ouFBSMVSGAxCIXXjn52al+KQP7yZqap3JplH8y
QsZ8m1PRkmI0XLj26SxoCGO8HMVY7k3FQ53wj09X6nhriHOkjnyZ+qMI/kHSRNXKtWdPSRlOpgrC
PZMLL9CJfI4RvyIDHCO2JV43QD2YqFBaD4bbLNpAc8p/lM5XQXgZ7zr/IEp45GnTR679BCwHZvzL
/6wBHzT0VR2kdSgCqoeRKBjpt03pEZrLLe3i3/n/S7yBDOJBujEggv5bRRhVukZzhPDMcGdDM3FQ
qTZs7wo8heO1S+axCfAV6h2WWkyRKAwiFv9lQRO4pPhXgEMsKQmiw45/Qx4Q2XhIA1+oeijjlbfg
u5rSq0SXGw//av+GNE9u5qa8Ql86+Mcbdtzm8CxhFCuPjPW2owy+ZaCH4mwpVxF6MhCHJp5hj1Fy
TKtHoT2K6ruKj+xUO+nV92cH0r22jKf5A3MbgmBHN56BzrmBBxZZRFdTsP0NsmM3ugrZluBem7mt
TfeSfIB6wxsPIYvVitEuISwYXIXDe3/u+mSbRfFGimdHGaixnEvD2osgjPYICg5n2WAqpuUyQFHb
mKUnw+UxuZUaj5eOIABNaDnQQSJUoVbWKqk64aeTf1cBW+rws6vPFXJbKWjXfpluIx6bwN5rZrVL
0hgOh7lrqqOQrE07SXj9bCDY2DTjXd5uCrbX1hLdTwe2h89ruYry0xPJ6K8m64Z2iyJsm7vkD+He
fjBNOMW/JFn3QwrgZNOlXpw+yupcY7LLkqs0fscNDCqFHngElyNCMQt5RcUua5acShqPCaGXbyZk
oMZViGLkgkfjIyAXi1glnpr2PCbryoG/+stAklGpNG6rfcvB1Q4RAblMig7BehLd6fM0eJlxnvlX
mcebzg93fjXCdUkeoHhU9ksrzpFGNAFQQY85pZIOWKp57CaTkIEFn78dN6GF6P6nT90q+dYomDj6
fvKJ0UPXq0D3X3IreRE3F+N9Z25b4K9AOku5ZTL4ZXLqcRjhk2TPCIpHdxNiirvwVwroJzovm36A
TIgbFIYz9O+YjGNSf/yvOkOMxaNUUBvM8NhN+L1iWs+Zx/zmcAW5FEwmRnfM2I8UPBddxIMnrzL9
XBr7MuNuoJlxXoX/GsgBZqonYr4/UzUvol9R/BqyG/j+zqC4Z0u3PtukyKcxPxmi+zCgpr6HNNX0
CPdGRC07CJeFOgtunOWYcB71X7GMDO5fTJmtG9716H3w73p4jKie2Ac7Nj0+Iic72A+UDEOwmCqG
Jj9c8wkrxzXFZkCalGRHaNMV3kLhREsbs18bVDsjPQgQT+w0NUg+jupsjFihk9yjacI0F93kCmeO
YCuMibFZb8rqmOryBSBnM1KkyKGSQmVv5yRH6vl2BByJzkHe8byQH1yjgVR0Cq6UDDoNHi0O3qSb
fVGfNkgAFFVpTYqfdZejL33cO8qtz10qvs64DalQV85fQbMrZ+oK5VNt15+ytWeusFIO49mr1TSo
3x9jx831v9uB5filhYdI2JtA3SXxL983xYkjt19aH/PhEAXW5UJHvhOmNBWcfBHjrh3oLsjdViuO
ER754mTVe1nToDZOS1MrTyoFSh1xXAcYxaJR9NNKXwM6vQICYmzlb/MskE2fEp/XEWCgbs0AMjel
b9LdNQ6z9fhjV9+JjxLc/5cRfTrSCTFN9N9UnFpUzHJGyNxfVT8rNjW0DwzxGpRPRT77NrCaSjkV
2teQnmnjxOo1b9/Jlh6J1NM3XX4s208n3JvW12h/mcWdbbhenx1OAPZPDxMy3I3JmayTSh3eSo4U
CsIlk8cSWJbJflHraWj/9SF+znmQP42Ggl15tpjXE7qdBtCw1qCtVGJY6G5aeQ+4vzVPIJWSvngb
tQfnWdSkcnZyKOWL48i3nLWsCucF9a7Y74ECh3gmrcs9R9ELjdm6XIX2bSy/OdoCZpO0taj3IqH+
5I7DTRpeIrsE/r0f/gKq3uoYL7LSM0YOeeXCRs6VGTNG9cvOgXQQb3hMW/y1oISUgzlsO+3BjDBk
T3Sjpvao/T3G5cHcxBwMW9ewqU3M9UolPc04WUG7EMG3mlH543AXB4gSJ1IXULCWKORoYvv5Iwtv
sDlC1O7VaiRSGs2eCmIQTtjsqRvFF8z32XbWvdF5ptEqYbjL1yNpHWJHYB72JGriJIaGXpSdE/Uk
rFMe/DZmxTPXAFhBI4+pnYPnAmsCXYfum4QoHHDDJ2UsGM19u8ujFTgrjdIpyrdBvIk/eDpRhYx4
HRCkDIbQS/IlzBrqTnm/kXSSxVY5RwzdUztPFlznu+F/KAFOc5Ros3wwIZ/GWSETRYIJl3QU23E4
yea7LQ657GmBJzuQmebMd+rnTEVrxPz0B6B3kXLQ6tB7zrg2RkFI6a6UvZYib7unl8ylAi1GpEYK
uExZYcSiO6NDm//nfMs7mVEI4QSRPN/5RSOCYUmDDCE+bdZIdnkD1j3IP+0fLaThLWIW6jADyh/K
Qzqi2AsuM3bgg2o49WQEgT0Vc5peYOdnY6v6iSGbh88iFvVc7YgqYWv1J9z2Sd9IelXxKuzXgbrH
XiL2xkUBdPTW3jvy2NAicRB2aNwgG8TBASRywVEpIVUAC0fB/1nIpC0NuIgxluxydvHJGsA+ngvO
YMpTczllyuyumv10FcCMMGmOS1l5H7XfKPuiHrCIE576AQP6CL3IH1YIf62ufktjXoWwdqwZNDhr
lJE+NZ+laJtVMNJ34vsM4MFqC4X87FwAPwYpPik5Zd9NptQy/gpwRJnEt1N1BpRdpWR6og6L2KdI
EoVlCFnlZmI3mdEEC73CfEfwPMvSUeSHYIN6+Sdi2amNA3LVCDJZI/1ZSA0m04cxfcmB/SBzD+99
zcEKJuEBwN7EBB9oxFKJlzMdZGOAZ32h/NKEK/J7LKVbNfZHIr3inPAcpldyX3Wv1y956orUlaRi
pQ/IYKLwbJXArR1aAg0F89BNabwH0aXgRK5HrxntH35SB2uldiOkc7ajCwveL8S+MnjSt6M2rk+W
ofPqsRv7AKXYSUk1Pqbh0uhYk7ERZyTkhC4imqH+hma+HGzJAwZicYCjt1DSNdT41blsnDUqWmi3
QuWH3MpGfPUKZj3ZojK5TGxQTPUhYR8SoVHsqZPKO8P4dgATDezYs2eUyCtj/HJsG2NRdgvj6qij
akF2MOv9MJwbLXwsxD2Ni37dlrA0otYkKdjMxiVtnHL0HB35Mmjt6F8xILLChVU3VHWYT3V+p1zj
xNYPOagAysBvs5KmlYBgRvckpqJgTvsQv0LMku0kyo9ZgvXL+i9RE0kQIbFKKK/Dexz/IkybDRV2
DGl8VXoASNgrNH/gbn2LcXFCf1PWK5hXFhwOkmiY7jiKwdaDX8EOlVx6eaFwbIx3mfmfLpYTAZoB
fIEvpFO2WIN8FpDAKFaOZP3taoN981KGqp+tyUKG1z1lLjlIRCaCp0f9h2KuXoSkJ5IixMzHUtuc
im4nsymD73snTEMJuRQoGN8Ibw7w+UOo4T+qZksxhiYvNihILqHxrRsSXaMU3BNW0BgBQH5AOlfk
3wl7ss7Zce+WY164cU5jorwIs9ygBpPT2g315pJQeEiy5wCzopwOXS5/2Rq6/oEKJ4aPsPpnDRwL
2B+q1keWf2vQHium46TBz9VdIKkM7HbTBK8mGpQwxEZNfzHV4C9blMb48zL7F/OJbWAV837Aag4Z
FdVkrlIhOBu6vQ9zsE3wTuKbn3Ny2YLlEoqPUvwLcvULbUoO39qxsr05oRpmGMwSFj1nP6Qk+L9g
wxOBohKWySKpDEQ3Yg2/BBQ1DRyvjoKg2MZbzNQ6zaGp+XcN6oDyG1SoCtr2dGXgJ4AklNpF208J
iYvzh5lxLhbOBxrA//TgVBrFeL39BXNcmO9i44SfAPNe6VxMx+uHM7VuQXULvWNyItn0FAIYdWHj
Chy81Df1VVwsJRWp5xZnCP4kdo5CX7Oe0xBD8TVww5UVCXLawZttfxz46LhbD7r09jn9KX/QNdBu
5YWosBEto74nLAk01yyaB52Hs+wtumE0CQnw3Wl8SIRRmNfiDScpgm2ywBWV205eJX9ytkT6ryBZ
R7BPvwI0tLxutZNMtLfKhgLVFtB74lpVnIhvnCkMFBSMWyDOCy3fSuEamwBqg67wkLMjWUlxF1Bu
44pz8lFXdOOJB+BQxEwGuIeuJhJ4QEXtuiPJ21wp6cHvD4KtdLFE2V9Tj/AtT5kzgwJpeSsgI1Q8
rjpw3SWCOw4+qPEn+SpGGtblOqRmi/40sXlYXZZ2snPqXAdudnXGid7aTev2dY511Xw1oDB9QAMd
rWjYAqRS1AYpajJ5weYAlYVaYXXF1Iaiwujo1KF8lFH3sWFCeF//Sv5pwD7dJtdZ/RkMXo/DB/oy
DFePy4qJZf4P0KfMwWDwqn0fgShl7EgCw70qNo1CBAEVsLFbiBrSm03RdByOfWbtDeuaacEuHGgy
W/Ld70ek9vXViVZGvXM6wCSLjCijC1OsDoeSLNxgb8rbfkanvGHeUJplC3Iebg1ZvCq/lu2G+YuY
dRL7dtmBLenx1nPjViopeKNXUzsGdgFIMJtLcMPVeSDWqXRoNvQKVoD3UVux3RGw6+xr3hwSZdtC
9RuZpd5IgrExdEkbnAZTs7XLc6dvAv6QLk2/Qy49YdteDs+51vBe7guumfzW/qEGAahZTBs6xian
RLxfb9X87OJaWqb+ptL2jbautLXdrqORSLJd2p9LaC8am5SOqBHOpq06bRzmcpR8FIxmrf1Hx/7A
z58kWafmpo53JRTrgEdhwn+vLo2ZTbMLgJpKS5avMoMuQmUiwJChknatJ83G9KOLjvl/GqTNWJEq
NS5880NoB9Y0SwvuQQP8ltIH7YAKlW++sijyNsnPEEMmQlxV3wyanONoLVtT27BZYN6S50Tg6jAy
bds8G6F9jHRp6VixZzSYFhG0hSQzwOTAr1Yq15boAaYyu4FHUSC+0pmacBSrxAbtAhGsJ+gg0ofa
e7H8zvEmD49DeycAJvZP1FAxTCfWsZi+LPaKVm4hvWX9z45jiiz2EgG/kh/Q4IuCBItDV96bbBvU
21IpFgrH2gaQPM2eur2goIgo/7BdAn69iOCJKf2RXRmnSckwH7G+IjmjC29WdBPdsyINUT9Y6gcR
0QWoAhQgWXYvxosJLNm0nBPE213ta65pIkovqOEaOHkl+zWm4QV5TGlfTRhPjrFV6YoIOYVZ3J9D
KGcmqGd+edKdcvVnhCqonFsLAxXIHNlt59YiFRYqS/kPNDBOZpL5PQESi5Zt/8tmIJZRCBVkQBpY
R5nEdKpw+tNGzQqXqig8pYSEf06Ei+CXR4aDNFWwtPg1FQ9sbGkfe2Vj0fBN+C2aAWE+XEUYc2yV
8KPuN5aPnUIZC3rwhjwIwwx57JEW8YzTfKHKAoirbMHi999KCIKukRaWRnQ761rAh5ljzqQUaye9
OZX9nvhxkGG24RdpVH7vdYIS23/iw8uUUxuYDsWLjdtYfegNJKnxbVA2fvMdNDRFRz7Sv2Y4qDm7
Q2bF4VSq18xXd+GIDapz9nZ3QLI1oRtB6ZgG3w1H61kgalDbmDdQiZzuEr7hXDK3lPhN9oGUUcnN
oqXDqdyJeRAQ2XUw0AnnYIs4WOz2G7EMxGVeQdE760CIhsOInLbiVKpR6uY3SpgnY3YqpN0iXEpD
1Pv/nShpaUYF4nXmobDAw4whzadgmcSAphTxkRT9lxxp70ZF1Icqlr1TkjREEwXaUCAegl10JEZW
anfAOtjRq7RBF+elclbFtAtVDSghMWO5DpkP2zMZ6YKiYTK1O0T2C9NH5Q/GoocWYOo0uXD4ANK2
5+jCj4mulJ5gFhfPCFmvI5fLZsqZZ4EjoR+w25wkngpi+hzctlCmbpEPxG0Z5PXytmH5TwpuOWt4
gNNEghZlR4QAdZ+9SnIOPR69+PLZw4wcCTUfFnJerBveUjbgAfIjfXWP0IxFQYYUnRDJOdpPZwuf
K/ip8etoaHa1Qz0eEoflqPHM4JnHNL5yB3Eyxwn6OohE59E+EID8Ym8A+ENXPTKNOP9xQpyutCui
5tPvMcBMggkDDJKSrIdBPyjCB8W1qivE0M1C0piPAvYC80qJiV/iLyPcVygzHJW+Wpc8c8MhpTE/
NzIz4QQMTpdR2jCDzwIy/S8yf1r1IjfbgKaFdOimPZFsuvri1JQl1O2vWuPNhwfH94rww2KNMKi6
VuBY4wr1KAc/KUIGTd7CvY9uarJm81+a+94GzkDThg0VS/mbPZ0r47ebjqaz7bNtwjm/Jii4j1Yp
SjoSgcR3o/858iXJv0aKE/IIzsv2KcndcrqLGt2alsCbmvmv8A+0358g/S1yzTI69jiulmry3Zb3
OiHe5z2Vd1K2jJqdvDYD1zfe+wp9wlvKZOhs5A63dYUKiXctfykUj/azp6yEMB+BCWwqId6a8SyD
MGytrxCmkLhT5oKNmLZn4suy6Qxki+/W1BtzroX8IGJnCwFApjf2rbKRuYtwCPG37Rzry2aXpAyk
i9jOMvalo8/S0KqIe50QYUDMMw9SgYWyHH+l+KZVD+zh7DUneRM3wBBJpt03hCrEHy19SDu8Vtm6
JPFVpFt2S42GhdlAFAYzyw5oKo6LUcMzyua21TlTO7jddtJwT0Kk733ztpM6WGuc5iHMs4Hr2YcJ
DQMAvv16xC4smPctzEzZT8eaTwgEeoavmj5lwp9WIeiGOFxV7NQnnyMPM1l/MtFkE9GiOvdJqN8x
vCpQLnd7+LQ0FQGi7QY8RMlQUizBClr4lyj7oYASKfZpPiJGFOVClRV2OHD6F72z74AWlE3iSoJt
tHM0FBy1Z4ljYy1vrPgQjRFV4IQDzba7BdpySohzp3UtyFptvoidrMDeAZ4QxD0rlHHrPWt5r89l
Ebjti0RyTWujpl9UYbnhDnVwx3nYEHJgVwPxH1Yp3XHtXvrHgDERrqR45SuoitZCuobOvcyuVAHy
cNuYu8HnqMtWRD1TCJ4UegErRp7D9ig7OwI888GKGCsuW5ioftBhDhGJtrRPmeUZawj+i401rEY8
77ROMD+2u4EZJdyryJ0wuG5btik9FR+76RcSzX6T9IcmflLQJk2VEJCBhtqpa89RerMABhX1wwCs
Qmx9TtQH6hiQZfFBWChSaE4m3WoEyRn8qJRrYDmVe4ChXL0m2yUEKybPtHjv2oONfZO4uxRb9nKw
3DLdqKDAeGjlVQJP6gSg1ZewFOwVbaNWMbf20xg/qJNk4b6WV/yY0fz6rP5MywZpKUfNQalLUiJF
k9hBZaEeRmqfFPZUWk7PvPsdg5+S4ClSKNNTa74r8i7lYW0RFzTBsJrQ6UTph+8/OwU951GNn3Z0
lYYPWnzjvhnfE6Y6C+pifRlmfbQJ5JV7dwMo2+n0uN2pfHWtW9Q3eXovaUeEKbmVCAbtfVr/NipZ
06p/mBR9WSv2vilTN2rVHWz4rcHRyAreFe39Px8mM2948Dv/65F19tWgHjiyPQXkqkT7saEesgtA
mo9MzY35NyTDfWKUOqy6BXE/UsQ16jXP5JxnzPA/tsdphV+3jV3dnphLjFtZzKeHDN0oslRDRhvI
GYTSDAtK2Th41Z3S67Qa4VUabOwKuE2p05PJ71lWuEZUfw9FQ5+KYwCbWAe6b6XhiFeTXRkp372F
GSZFl+i3CIBSc18k6PvZtP2nrfI3UbTSp4eT3StcIjE+cKX+MWQyzOgqwEKGXZalwTWzxJoovFum
RsChb1VkIz0Gi2JORz/ylHxf18FKMUDN2Yr/LuYwFL8eqMob74qevGo/PfSdSqvJ2ba+eshaB6sJ
7qOMAetP/yRZQejGSgwVATPeTqvg1ZJC6vuF10jasgJtbI34dmf6GtVTbaISGZ5oU6m3ielCte52
8T1hOWvR2ecSrXbTAvMdrrJ5uYyGo2grz0mFVxhOsnZYYXUftLGqd9smOVLSsWq8z7wEH2uJY+01
wppIPzUZxxARhXA15n7bSI8dLZks/mUQtYzoREcKjmqvPluAPFWhXOmvr+uOzQIqrkn5iNChKhBP
hM9xbVz6frLww982ONAbt/FlmBD/bCoGNQI3hFyolP/rENAV08qtYaono7GPYxDgVQ+/IoeahDZa
xtLO+JM0hefWZgeryHGgq+xEVOs6OSWs/mRCLUckphqq1KdGN7a+2/EP5R/V2v9wm92poBkQbZHV
yqr1sBGUNdWHGOuTmTvbaQx1cDPSrw2ak90VnEzqbk7X/4qRfoOMakohK6fg7DI55lMyhBf4xkEb
2FdQg6R+F5z09ps8CiJ5NH3Oz9IWWbQd41dQGStJCjdiSol6a44VEN58JMRK3+nU49X6I4MVjAF5
ZM1pOMpNcsGq7rU4xwuE/ktuSNWfolxdsPf2SRd2RuJKCaJ06+49G5Gsqum9J5cvqtYIzbRO8qba
XNSSfVOVfpPK/U9mgZyMADlkBsDYYmQsN0H3HOgBGgKTXuvoVzXE/M2pXxa07RJeR4axb/Km6ilj
25x6SX0UBWdsstZNXAmFtmaa7u5ddzWS64go3/nWgHdCmsc7AOoa5i9D2rbcwgAkMVCE6cu1r8rv
5WADeWuXTvjj1z4rugEy0u0N2DYVtjLLOPQ59SP7zwALIRpqwvQyEwnyCr/W5CqtU86RRQouLM0A
FAafinPM+kOgYcF2vLSlDz4Tpg4+S+FUfVGbe7OLbC+jKyqpjlQBGwMeJ6cwf7RA20NBIcy6AQOP
P3byCv4RVDKQTfmQ16xeU14/0L66igOdvcTLhu+Cq3wg6eW9Ym1MxmI/D5MCmFI83mViMWP8hhXy
kaYbsK7LGY0TCPU2xLS5DZBQYo6xbXYVVQkgBCH5ZW+dxVNtKSWUJva6vUaMi238anOrtz9GiuPZ
Fq6lJAiPNZA8JRbv6qC4Yxl8hwUaukZZZHW/VYSNoFJbFa2Kir5ej+m9xMWa1Um1qFr/WKr5J3G/
GKmHgxm9ukMmZISjA1W+alyF47zhs/bm0G5NiC0JZk7fZp+8sSRzVU18GYECzL+U6Gh0ud6lkrqo
0ewL/MxmXsBCUhXlw6e2mUL9nQo8G0lHbmM024RasMTBIoKpMEegtLjbNDGnRinHcuTQV/4MhOEA
JUThJf7SxNrYRu8ZIRGR41EiVZaEwQXl7u5DEWBSNfzsa7vm3DUgebSujaSurWLa4u2jt5uum6K5
6LRSrdJxQUMPnJInHelkhHnj4Ed/lnlKjVMUuwNVxVZx9jGW+5jEoFBMSyWA/Qq6ogz7OfD25OPj
mxgq+ly1DqVlVqnLrCZcs7mUotvkYrrIPqpXCWMbxQJSUQCZU0OWUuNDMVYqkbB9bz563PGDYx5E
XW77CosWWMGB6m1NRpYdpmuB8xoU31A/9RDfNgnVVQiN35FdVW32hZRjDuPJysqDpdlIFOIRoJCM
xntY6fV/EpnApt9TMmmUcAZp2LUDFovkK0xvAD9GTNhpPcMk2WdgcOCkqRMlb+0HJdkWarQurj2Z
OZqCQoLKmoKiorRefpqwM5E36ZC6SrjJG/VHppdDpV6nEYbxzfKfcja8WxJdGHK3zkk0uH37X8eW
4ljr7zN0voly6ygUDiaAD3wTDggwVQQrbSD5vNhPOgFx8ZTvlc5mSFI2AhVWGgIpuw06rUX7iewX
2rATZbhz4YGTcIhsilSYEkJ2+qUG7aqlCQ8exZF2efylmU97oqMpGfWfhOhqwk8kZcO9aBnasHmK
AEBLWrKTUiLiKSVALNK5NV6Y7J/+AAcmwDIzIV0oB7cYsSVmDV8M4CARFandAkBg7g79HW3gm+UA
h7GR9U/t8poylxkZZLeUip0i4xus/NRrRI+E+jtr6nUwr3iKmEjTDN9q5dG3SI0GzP/NRMG9pXVC
9BgiGAIO9JWmYFnDMJxnpAzlVImK5OYo6TbQu/c5zzVB6VLawT8/v4aKQh9f3xuGunfkwU3Il5uN
7VmS/Ct5YuJK3bbqTy3MP2Cypv+nl2iuiZoeqbh3Xc8Lap5tZRek/T5XNCpsqu4poaf0lLYzzJyI
eruavoxQyX8ZYED6J7OPvqaaxrCgbVt103sbNF7Vmd4YXRq/3zeM6kT2j6xR74o1fQShQ4o4ZONY
J9OaYyXHOE0lLkmiaQLnca6G691IPoxyUW2arDyH0ezZYWs8UA+WcGHNKu3S5OBFg6PQIHZECdIF
+FwIZ1ooHlTT3ASeNVC7BnGn7MaQ4ltaONguk+QcOR9d8SGRtmFn5DvLqBkJGpVW0TC955HYTLBP
DKHf4ZeshpznHV1qviGSsld9rsuj8dtNkgmEljRa9C+VyTxr863OemSiM+OSCYpHic1J9DZq6zH6
7MrJrQyqaGsjhRkZThsB89nBp9X5nwnxYEixoeds/P4nEt1pxCsd+e8dwbgTGm1ICqin6O/haAG9
hyZeQdHJNo+F7JYn12EDoX72GIlrUD9H82z220BZAhYiwR13YxkeDUo/LXUn8nRq3DYUFdlLLFrq
LgV6hJXzW4GvpNgE2UZeIZ8L0l39h/iBut/Qb618lxAliRS4o4ZIpBanzzeMvkQ6wA6hHTUcmZYR
9Wnil4BogSF7Yog73NJBK0BvhF6WTMhqMRdZiN3ShI12LsPLmDet8f9IOs+m1pl0i/4iVSmHrzgn
sAEb8BcVB4zUympl/fpZ/U7VrZo7Z04AI3U/Ye+1aetf5nr13jlnt/i2LKwRm27cjcYr5x8W0zr5
kwOryV3KTzJWKke0W/a4zfCYByhdK++AO28CApPGr0lOvvA5Ra1Cf697x8AC0Gzaiw7yp4H9NWJ1
RMo1GTn8tw4TSDigEOush0T92QF8bVljJd7D6D6Kfk98eZy8zCO+WGvjIk7itUUgRLorT7FgxZnL
tWzqhTCiTVt029BPKMeCn9zR2P/VnFdyB2SH6Qsdox5M6yzqPomY29e9/uZUzaOEYZDlerUZa/PX
KP1PDYRbNBpbYxp2Mub1P3oCdbmKoEpxg4U7aSNlZei3NNJ3dljjCDzKIzzIr59k8KNBkamkBLLK
YlbpvLP+ojvO58BaElIUrPH5pfMOXX1G0p+4LwNULXA03msCtptcYdJQ29ecOLz2PNisW8d35aIN
1rQZMsd1xsO08F22Exh5gR1sLbGG5eFOzy0qQrRTmJOjLZRTvHmVvc3rNdwxNlZs2rEETtXLEN/N
8CUKtj6WqxRRfBt+uOf2HEC+IiG0W3BxRhQPcGkekXhmLVyFpOVs1ABhXDk0HtmpNJZ6tNRNRCPl
DSGsm+LZX5Xmr4TJ3mcPw9g00asHxznkasgPXf85uOBiIDDWz7m1HI1DoW1BqA9iozESLQ712vxh
3ED/V1vHoL41dJ4OAYsWi/MWIRKjZhrI71ku5FRuTMTUgLYdGl50I2RPgSf7rNslzTp0BfPGh1D/
6GcHLDsrT9SCeIFcb0d4iKjg99N+rItw4Rjvkd2shTdvPUkkGnYbWAUaJzJExD/iV+VHie0E1zaT
aWNJTuaoHSkwkdLZ0TJ+tcHoCZR9C3CD7wzrqw/nUv4S7/o6XTkMkPvcp5+epdeNXJIz2sXsJf/0
igMAk5r0IMgCMLljBC4L8Ttk6+LQbBKWdBtj0+3cz+6rnU/8snOlQ5Pekx8to4Jc5aeW4SAhB9GV
UM7iH9rPYD86S/FZEI3iIgoHxLpu0y0eUNdYDl8QMGNQyk/jtNOMlQeu7mNoXoYGUIc5bBqsyhHr
twQ6Vm/zvzsn5DEItxbjLYq3g812Nt3MDnZi9DFiuqDzK0+ctzBdIDcggwBn6Bn7hnsJBl6d/lBb
TSzDUMfF3dP4Ll+CV+OensMf/E0VRTISDYuW58GKthm+Gh4pCDVE45UH8ZUxPX5CcskjgcJvLaJV
16zSRGnqeepxxUDjTbqj9gcyU/ogiXAGWb/cBhyTw5MHd42GYVj27DW7NcBdlw0rAQvMKsE7gEDc
MSxGyGOH4Dc3lfE+MNs1+NB/3XfiFLj4MYY8eZCg6I66D/SafHE4hoBjC5J7x2o1JTS7z7H9UiWf
MKbY+eN/c91thYHEqfyDl3rsfvB4oL3vLHttMZUsEmTKw78iB7q8qDp40sBL83YVx4hE1SNHaCcQ
JhNQITVVVy685jd1rtVU7jibqJ7egpQXAS1kReXf8Uuztc8acBk+AqUESqgplmHqrH1wcCi8Bb4t
QBgrj9olr3EpDBYxg9jaTfK90oBpAxdIjrLO8Z8EwWqReUy1Ypf5aBtt9cHm1WZCyaB0vv7O0iCt
0ohaXNbsWxFtMEzlPe7kOnMvnRyWonrnceuLt95nid/OOF5eC2gDctzpE/FFL5rDj8mBfwdAgcEI
CJSg21vAsafvsj5qkI6yBYlIxTcDtVzsjfyEINMV5sKVV48DIK5ZFIPvJVrWlsE5M+BDc6e2hMsY
/jJJrK1G65dO75R8NK8uqRgktterlEAA6IvY4Gx+7Do7Zv0HzYNZn2OtehsnFXyMoaJodsPsIqwH
Oene9OzWiF8NNxLVZdbrB3CoM5kp2r+4GhBBcUWj6jYK/V1xTlw7uRl0a2Xu4hbm1UXYMTkxlG8g
Gljn5+fMPOfyWdXYQikBAen0vJYuY1bW/R7LbY8gRtMFbDk9iuJ+8jSwey7lMDGkfMNFNHpPJ8s6
TsSRJDGAIqp6j51Ti/Sume8Jxisnil9UxrFEbMeMbXmqMDD5mFnyvlz0BOmkPulzsGfcN4260UVE
F3jjvsuHE9y2vZW26+V6rP2dPq8ipMCuSdHIeS5lsGSBHZrvsQHTJL9r8LWjKnkbreqNBJ7KhLpZ
B82qyLS3ziTSssieu/Y1xtEeJFe/E9jZWTaRx9Vz5uMIafBGGm21ltCAWGGnw6/ZdVu+e6AyhPv5
rwh+ao/RUM2420kQ8RnndRmWjFGd3ylwHn0neI4cfamHCBA8O+bk0iGq4RS1xER6DoVaiYBoyh++
fYq4IeriFwllc4hgurh3KmR4uVP/TyLygn+QaHKLfJkBc/6UYd8ZHsjK3f6AtOlJR2uD/OtFK/xD
nPBAl627LRFTJSkLkr+REhMcdr4dsnkhsNKFOUMojLYGr7lDRgoVytN7QRaa0qf5BihziLDBk8kq
iznZF0b5jdEOuBWpZ2qEIQK6Dfw/c+/2KpSZuTSdsGxgA9bd0WMOwzt+l5Y4VSmhF3gc4lSu+vFn
ngwUAw5hJdQWWrD0pbPoAWFUkNf46ODnQkdx3uYqegGI7JV7O7r1Yl5ZCJy65G63OAVGDG6Put4F
pX9IYQaExHNELfJ7DCUtyAUlg9PjaCXpFfKhgs6DkWdS9sQtw9t+mFkuhAzcbVRs/SIcP0XAbIUL
tR3ClY76xDA9pDls6BmzNNlPlxwsttVZ+4H82rPZsD1ZLCW9uF43iL9nh8F/vxCshzs6aU9JrVq5
ZjKkU3YbrDILktxKLhqO6/wws0q2nm2LXAk4VnerYvTG3t9wsDsZRLKa9sq0v/SAeTWiMFA9y1QU
P708TETeYcMqIOUNjDKc+SfXyd3VnV09sICLSMiNtsz5N4hqp/yrkK8t4pOUgltnI0yu+VpDKczE
XHN/Pate83juPWwaUdFjtmdoM61moPrkpVbgrvlFVGwm80XDJBb6fSzNTRgQLejfBZRA333LTcLK
oCYAQltAN0QmPO1adn8aIjpRjiveIe6D4ki6bN+OCCuJltx7yAN9F1UnxlQFbw7ShW9ILpVvH37n
qXXJwmBkLS6KIKJ4crWHiIAjcSKPoiGPvLnOOi0ggtUMeykBciZVYMsEAlQJLYp1Vlm9ecK4uMrB
XPVrVhZscG5eQkuFCxoEHQTkPd8bEtechWATCeBCHUG+0MslYteVZ/S7GPEoKkCvu3YhvU6384qK
sHFGn/q8oa9aCvhySrGndAghVC2QG/z+UVmjp22ojKyGu+gaFpAvOp5uTYlBi/1IbPZMSYXQtuBy
isEEQnps4g+2hRkyA/gYm5ixLc0XktjzPCPPa52FwxvP+t5BPKW4bwViBlunibMJh2e/6fsFJOBL
ouUrDgV8iSw0DBQXM1mESdc+6xauU20XVes+/+wCNkH6nZ+40jWk4pzqt+fKQmeNGrogZKpDFjwU
/jaloeOva1A7h/pnRlD5ifyRbAnEytMhCU54GyyAUDBzk+YvzWmiT4FS1aFKwN4n6wMu+Q4rJrPK
8JFDKOY/KEcFXSDDvphRXISYNEj/RrrjBr2gz/fg4e9buLrP8DxmUXvPkSW3CQaxzNqa+DPH/pqw
AqvScgtMJu9YOzEBpr8HPz5PTz2lV+Rd+WnwpQ+2vuV3uOI6Yb9Av0InZMdy7TgAo4Eami6zvbXR
UuK50yYP77Wd7rQY15f4ZxQPY26eNdtbxKhFTI9XNG3WE8VpOUgiX++Zdnaqc83L0jh/gZ4utWpj
gQ5zkWPNaM2K/nd071pCQK9gJJRtgn7e5i20LfIndC5w051OikI4AymOzOraUk+2LjR8FmPjEB9O
6yB2FnifByc7a70PiqnOuBDIFkorHMAusaNx/jqTyysj783KrrB8Dh1yQOA8TcCeqo1IuAUjmvJW
ptFG/U71Ht0rLt/atJcni0AfxI09iyrffOe1a11i3PmLK4C+uBYdD6utfY7K75oM1xIFBadB2dus
5PvVDuL9wFrzPCJkg2PqRu8950rEZnZADHWq2vSAAnIRxONinj9cDm9Fg4y1YXFS1mkPZJyH+EiV
Aq1/5SQDsvylFLzNoypQZiLlQVrmVgza9/y7AzMIFV4PqXvfcjScmFTiaKg/GekFsfoQ8l1FNYWi
R/1RhfAAvGbE5jGzCRMavMs8FIcgpNlvvCPTUnYO9tO9gE4H0NQOb3AikvSyrowrPpZJ7tr6Fpd/
okxQ3m41817Ycmnyrqs3NTzz4triz1JnFD8wDOuKwIuDbrhm0Rc8PlxiEzRNFfQe/xF93fJR1MJd
zGx/Y7w8VY696IeBK6nGVy3cNY6zKIBEkzgUcMVN9FPookN3HSXhqiqbhxhobJw/M2FJWo7DvUUp
ZDvlb864OkQH6LLBdejUgg6SRzRsp1J/bozmuQubvdCmQ43lomm/JxQWev+NJcSlIee/IMgaGTvz
sHTCO1rMLiOL+S/1yNQ0hyFhejiLtfPZ4rs3qNZM5BxN+Yiw7vqqaCNWR1etF+9+CpLowlS09rQN
hgIm7zrrqvgM3G/jlQrRP++lfYvG7JxmjAaiT6wNXNs4KJz5tyUUCkre1BHmZ52GoYZOGb8YaItj
D4xudhy8aG8n9Sv2B3QQEghw9pFr02ZMMuZN/VJLlER/3FYWruwkP8QpUhGT5MAousUthccO6eed
5C5Bynr9EAwIgRYdDKgoXov1JI205xIvu0xdQhdCWvBcfCQzUKXsX+nK5Wg/u3WCl2XYNhm2UmbE
fapf2MnfvO4iqwkGioVmcNVy6PWIhQVHh1PfK6nEaw33j7JyxKQ0MSHVqFOJOdOQ5qXZ55zcMxuZ
rbwkdPBRyzt6M6ZfzQLYQoI7HYkfCyTaDxl8xUnA7RcvrR61tPA21GBcbIfWgQsVgAWgFpJFutND
7BoGBJSJ7ZsZnZri3lXWsmLpgBSNqBEfi3bdflWI0N1Z7jx8Ol66DKDR5N53yoEzGibngv5eu+Gb
WTnMBZsVwAVAByxYwJmMOFKHaTOhua5SC/Szs7buBTdVMjXAvFYBOmIu/TAlN68uDy6L1DCpt16j
HTsxHmPw1EXyUiaI2JkAhCUhQC2lumQyJO9EGeuWKgzhGjxi7lbtqyMODNVyKG4FYWZUPWpVBhT3
M5q2BaK/CFGQSPN3KwI7N35NXXpK2y+JzKpWzJHUPLmNtxpYaRjjo2TXpmqyhgh1jXWCYwcbn8Gv
QDhD+01pECJ75x+amZfxLKvbSTtb+t2OMeDWmJ+6v4S72rNznu19KW5TQUzGsDT7Te8xG7HuqEQ3
TB9S/1x4wcEabj4BDI4znGJyWacCj4v/Z3q7fGAaAjSkYQ9m9XBuwuQzq4Z7FIRv6L881YAFVUCO
a+CeJ37CLh2bD4QxjK0Dn6/kn+EUu+WQE+povliqqZisQ8FG2Y+dm2VnLErEugMY2rrg/JuE2GLC
CjnH2HkA52Si5Dju1uA97DV3Wcz2uUxNdnUNO1zWslFaPscYtdthqTObqCtSiUxcSO9jciqx72ca
nU74MDkGKrGLXIp10b4rZT4x3hnLblPtAka2VtMXGksclBmGz/yk26z9qws74B7bp6T+LJPoPeGt
KWOsFLDk/Yki2GbLt6pq7FwjvUIegemzuPgRkVd/qr80FHf2Mc6xwHmgH8eEmLe8WPKZN9pPgnpU
4kPytYJW6B5XDw8xFsEtOjEvwVcIWiykrdHI63LEYzZYGrjnNO+OqKx743uM7bVbjjuhKtsHYvIa
W/1gNxsp3QZ/uIvEfu/0Z8EFqb7/nt2kkbx3Eav9/ZDjgZ5/DX5OQcCPnT1+64UvY03mWHbpuDdS
hF4RI3IjOA9sPt3opnnVcQSHxnG7kO5F4lIxJAVSKPeYUsPuZCbeAjaHerNsMoYoJFeeVq1zrmXJ
+rctULOW2qZE3c45QruhuLH4BlPzHiBH9V3aonHTYpWnKGQy3KYtWOHq0GUlUpWbelXgDcI3nN0X
+YL2AMGJWA1WvjZmjS3bTnrhheXw2uxPIXE5Vr0ZSsyB7lNsUGVS1wXyUrKmzPSRIu3moQKPANby
RpG4gWmeoYxgiHKa1a7WRo3B9l69hzmHCzMuJNsuKPXwM8i8t5DkMv5HUawM5g9lFR2juiKGwd5k
iA9y9uGK/Uc6FVPXkfrG0FlGFh6bSgjaQ3swRf4y0ptOLr39gNBlZaGISsu9m9eLJCCpjMGR7VMS
oCAp05cY2QWbSuR5fHrZqmb1YZVISrV3jVmMJ+pTnYiDI/j4kfLQCoXVNR+u0Ffs4SUQNzMfEB1v
YlathFjM/m7SEEqMkTiaaDP6c2u0XJWYKTV3QumO2s8Ru4S/TqBUbl3imS/g3YEYbGZGzm6SALiI
sUiwJOHk50MzGgE9Y10bJ/Uty1adizIJryrMhJKcom3gPeOj26sTcXDjbUD7aWjvnlsfeWoi/e6n
47KLiL/iJSihEJR4SSRblFD+SRbYbnMVxZvb/BR8iTbS7GgiqFOd0rFfv4YoGqgOGZpcZKatLQak
enpQ2O9OfQf08W6GgpquzAiqQ0i2RO7FYFgEIQvh1mQ5nFdXjlMemcZEQY1wkdzyZjmqmHM5r8ZG
X1X8w37N/z/Ki6ZdEeAsyqY8qSc7toNlZ9xtWFdzaSOJCk6lxBWL4Zk6QRP90bKxRMhyXNJxgkJo
BSIoHk2TmB1cY4L5XKt1rzwy/31ONr+GdjoxPTZaNwvS8zwMN53app+pIScX/S7Pd8877lt7rd9P
gEGHf9YQHvyyOkXmSTCSyZh+eWO+FZ0DmCI8+jgwdgG0yUJLPufdLHDMlfbWcn5lDCToYGJ5ywtY
WJPlH8xyIHTuZW6Z2UmPKBq+Nn/GXpLgnKtZiLoch4a+6QYUPDeN4UodtzwioGqSrj93qXhOWIjw
rkc21ag6CxzCJka06im3pXq4qgZ7Jn9wSB7tOK6SjCcb557HIpSbaiYIcBT/BlfsfOhl5DPNZKaX
koF0RquUN/Zem+RGZxZhketSOz6WZGAbBYRkUxxrkE4+9JyWdZCGQZ8wJWMKd4IZR2OC77wLXF8T
ax0giGutr7fE0gX5o9JY8zH2Dn/z/DsKzJ2F8yajI8ZC7cfTdmiZ6jG29Axw1uXegOAxslesx25V
CLYPxsPJ7tqw1rJuKyhfqnE+TwOKzfzM5vigYyzBbNr0Wx2f+WQcTX+nlawZp526tTv6djabHgqt
XDfgdSIippODKtlMRB3r95bBfpNRzo/6MeTPCRKcbLwDxswTHj9jSRfhUdrlZ6ecwh6JDgAEg6b5
SEI8TxWDM/X3OmV3ELgCexVeFNZ7cxjPJYxKuyUjJDN/XF45vu6erAD1AhRJ/iGaazOOZ2dyX/Jc
HPAQaS1x7pxptcD+XiubRBydFI+gBlrLtQFYMN5b0YnvkBO9bu4xuio6DoG8Ncz26t/qscCzwQkZ
7xfZd8zjEc3+Wv10NYdpjAUQ0joxt1tIii+P8jhIv1x8jv7w4mMFGWkLewXRdeUbvzHgz5XkUqjD
Q30eif4rYblL/Jwa1UAdfRh8hKgEm7vOctriTOT9mzTSx3gI1Xv73w3Ia6nR+3Gj1JH9BABG4Ng7
U2cVobO3AiZw2SzO3hRSJZIaMb7MDdchNRI7uY8xUDHdPGmoRpFxFHQI6oDvvTdNP/F3qC9o0nnS
nHtLLm78rQlJOQ/r19rOxU6PCJrYtABdZxyd6MIJWRBrFEPYCYZZoaHQF8Y8HVKuMMkrLwytCeAM
VgZwYobdRAtiHz2JDJwNNTO8nYp/CC66QBgKw28d2W+QCfXhlKablOlACF6ACmNNPqM+Ku9i8oLK
AyQKqD/FBPKdM6H3/DaiAkmz15ytRrpfp9z/nb5r2UI0TKcYQPEhogN57vvPhpxZuMjUms2O5M3+
AwL3OxVSU7yhkoLFZlCXfoYWN/GyRIaPpuxGrRVlz3wP43RQ6RjNzumfGOmTD9X/cx8260DjnLS7
JmIwzerniNSwYa/KxMZa0nDwfwYgDmcrOD5ezYpcTnJviIRY0U2EHJf/sD9bH1SLCV+ptdUHhBZf
xKCi93TLNd5U8o/CQcHr9eZqIQidNwI7QL6Y/uBXNuJNQjwA3WAj9DHB4wCBT7WjPTXHjgJJILKO
Y7DFXsVfwSFIeUNh4dvFJqfF0MjQitz23e+b4ziPTHep6nDyWHH4EbN5dcwEdeXVlSPBnuznmwcj
PsP6MuAlkcwyD3wKZbv05E+Vv9U9fuGwB4414s9HKoRoO+cwoq3KwVYxgatoXeejTQRzDZKJsBqe
Y6e6cHs43wVO8plNHyGKA8prG4FuywrS6rCo3ZhosGFeto6PXYRGiksBs0MviSNlau2ytBoXQPCL
nym3dnFZO0+nHvKoZDTzf8uU5nbXwJ522GSes+GvN+NLmzXrjEF10o7M86m7p/ojYm7lu/1yWDvG
xdYhiNlP0CQdXGoCcn/ZbcQIf3Vk0bKNNcaZAmpbsvErG4DSCLMAnYvVHSewqJYh1658zw01VScz
a8dYQ8NKLTH2qKgCsBb+RpgzIv4t04kCG4b6mEyEnSGdqBF8RaBrOXpJ3PDibDUnNjVDR04b3QwH
GJODqh63IRrNoSve9JqtAKS0Fv/aBz8Lr4qAr7DFIhpZKaECXsAEe0G2ZciMdPSqJsUJ4K2gf3VQ
rvuTvs26K9NQvrrM156Tdt6qR2AunXULQScaxcko5IFJSzxkqxRaHzhDicp5RqheGmLbVrD1mLci
V2ZyQ7pCtYs9tDyYG3nkZrc4jkX6VnnV82jAT7aa/j8jmPKbxWLGeX/QGBqEzKb4qg9uFyMvZcUg
Me0U8lFwVWbmJy6HChiKFmarsQLKY209kwoofhARUdIVN/QUhAbtijTBAYUOqTpmlGITDFsF1tvb
lrGGq6cTJJMwN5oOuYWOCZV2r4ORKlkiRWTqeWzVZk7qfh5XfFaCXzKS/ttPBmSmO2TfzCGYjBNq
N0DsLlnVMGQHnl9OqzLbq8G7y08fcVVAu8WEXm3sjI4hgn9qbZ+ECdTL0Pj1Kz8ey354BRBv7ahK
fp775ex3C3O4+CAbyNHwDAQaunVqg/dWzhRFp0z92Yc7nOZoJOjDWDPCzVLjnhg7nlCNKZ7OKDt3
8c/bzw4KkrLeJyotlzF5zbXkU+kqMIXWWWsdpyqz7zYBdfFQs7YSX1eePhoVt8ePjg2Cz86foZeZ
3OXMQzrkiHH2ecvWo6Svha7P0zgYB0WCs9AfYY6eCUHBkTnw4jOcaa5at2F9MFN16RIwBJ+tvyvr
2+Buhf9d8o7pECtLvpXo7EPgiFfY8qsjoow0u+u8EHHKYrK/hrG+cYtuOXLsaPKqwBlaepJE+oX8
HR4mCT1f9xwR9rhB4Un0NaM2pPtllexMptG+PioDLxpQLMgpdLNqMf/1ITK+fKkPDYGB096k+FJT
cfUKe8VKr+q1zu6aJhfHg2+hwTShii+4FfWY4zWLt3OMfCHA1vnAG8PAXLnKGWJcc+a4uA47vMhW
jh3knrnzvsu+pRRb5uFikhjXWPgCJsacoplfHhuZrAoW09JAV1PKi8mMkZ6+RqXl9uaaCbrL/Ndy
3gd42tzFNEzucqbI7leNtm8T3HLmpoE5E47sRdNrTChcW0frEhM7dL8I7nHffU/tvPO3Tc/EGn2L
wxxPG4ZjNVx9NBToEztgCB6M/lrIz07Q51bDs8UiQwCksagB8xIs7jCfLIeNjcd8vmHeQAi6d6V4
misgVyI4huNlNsG580b2COXZREh6INjWTIdNYGY+sgCCV61mZdDZuLyR5YifcKexX66rs43N1wv+
OfwAY1fxabNDrBHJo1a3uCYD216rlZvlY6+5hsQS+Xx2Ucmapd2rBBLyuG2dBBAQJ8YV3lYzPc9c
JqZMvgK+6cJ/hGw+fRaJMekyUc9qTuuOtGmcclvDZ+zNVLGQF064igagy3IuLvDMUFutSewJMmD4
n4CcZ6kZR9eYZHLG7sDc5GlGVteO5zh9M2EcMP6eYCKaVw7zVm7Yla14GURa72vxCeNTAxgUa/qe
DZcTj1CbmT0Sw8IVrO7L2aL3Hqq17bPV004+w242XknGVIZJrV4cKC5DBjFqqxZwdBUou/ghGHON
uGBa1SHzpZjHqDhAL3iKimvjXkpmTx4pKFJHfTtfQv85Ks/YriN6peDYBh581GFZt68R3Z9HLA7C
Gy1cCW0m049X1xisfRkGaBurg9qJNk11liooAMc5w5mGDeV88bVzmHbXISHNE8JwkWFyKzd9uyMN
GaBBcVMHYopetcPrFsLuS3mH1IbLwuVZF5uM5RKtcdVUixakTo4vlPsuEg+VeWSOV/WxNdNVZzWo
/L6w1SvT3HhExJi9hxugYjiY7JMOo3XEUUviT78mm1Pm1xj5HjwUagu08jTKfhQDtIIWhX0kyuCg
kX6jn0eg6HivC45eTkY8+2z62CHegfN4ibZigjF3pEGCUkI2yN+qseQG0mqJYpPGbPlJwJhN6wRg
jac53QbpaaTyLEmNceL6rHf6th6D1eBlRGWyP2Prbo/d0ob8HKK50oIPcC2mso3mEO5K/IrcoewO
zIUhUJQjJ1UW8L5/jBHPOQ+xUvcVdyOmGomBW7EaKmeYWlvgPdQ/U2Cg/GIZO47YZWEoWteEJyyF
66hOu/7RVfcY+7P24pCRq85Sq2bmBeeBAaftIYV779GiMdJTUNmizhdDwpCz0p4aJ1lqbKvbcAPr
VaBm6+jlU2S9+YTaGSmJPPfJtyNP4c17tX+m97D7lNrb6By4eAQKVY+fRWE6C4syWJ3DRjS/hF5C
ME7+XKLrsZ33poSktosZ5tZMXvTo4fy360RwNSBK/G7EXk/ZxiW8xKgD6PVq49wjYp6ZJJl8FLWf
bqaIcLW8Nb/Lic7+MTAd4Z2pTJJuiu8Wftls4hfAW1GdLJ6ggQgq/B8YUzGx/3fNoIVjskM9JPBC
pvNaFbhel70bmn6peWgMwGgmF8WoKYLnGgl0TYhPto9E+e0gZJT8USvNad20VarXJuSAVWQ87AjG
vcMmujL6b2bJmwqhiUttq3HszBOQgshey5CReYBCn9NElVPwKRrTOvjuiAcnKpcm7TAlHuKaCCGh
RhSwZE/8NhLlIMtqHXGNGPa5brclcacjfJaURvqt1W4pBBKA8WoQs0v8s+d+2MPao6iMNxIjjbsr
2zdM1SNxaj3Qno1XnXNkuwpBsU3iS1i9ODpp30dO44lIp2tWnxPzZIgTCFphHXXxKuVP4h0MYOox
BYcf4PrmHejapxHFOQxI1Ae4RrT8DRv3FD3LHNbWxmzIgLpaVLC+96NHhwamTBg9z9rz4L3q/WeC
Idx4MdwnBvxPZoQc95VBCkfdZ1W9JtVxnvB47DuEVd6jznnImU0UzsVvx8OQKwvJVmbEvc2cLT++
/lzQf3RxtJmICDVKGgI2skaBHJtPu3lH/IS04TOv3zHbC74SUX+5yWtef+FL9GmQR/2Ezg25MoMF
4a/w883l2SufA64l3S2XQf0X2rcg9J+c5rcoVzk4n4RlQcGh7gDkbBOGJB0IANy5Edndw7xzIKq0
KO4YJq96FovEAixmFm39hGuuPKfapk9gH6+AA0/Y702gVjysiBFphejaeXgH8rHTnoSN+c4ZIZNt
rIMIfIvgHzNr4+bVt3P58EHYR3z1J63OIG8CRQzPzGxKQMH6yvxhoZpGhxiddRwcAoShkEhxIcB9
DhadHz9N9HYwqhhZRM5DLXumLeptyhDu1AK3j1jU9jHlI9P1j84AXwXciDc+3/sY7Wu01J5Oiccc
oG7p/DVWFfVLyw9yRoIb+pQxlDk9olSbT5m8vPIzR2KSveXyEpebOd0P/GgfJb/PgFZwGsoXTIzQ
92p3qzTc2bqdX6L6BM+VxAAf+cg/vsu2/VfzGZUUMg0CaVSiOEFYLFIIoSTesbzUPjoU1vqao7EE
joSQuV6OM2Ii4Nr3uPvnaR+9An4Bjo6/IRpgIMQPpf0xYxTa3huiVal9Q5TAbgkjiFkWtRq722N0
Md5p56x/8uCcQI8056hYMFVsglcvfRjjpSkvMqpuBfbmCcHO7HylHJCMPmMSQdFi0oSgjy5o5Agm
W9se32P9XGj5zfggRpNIt6Wbcp7RFWXdtLO7CrjWiwioWBa2g4ikWTZKukpu3dQT+zo/V3yzNGSE
poT5se4hQJ+Jore8dUC1Zy/aU5vzTZr+MWy4V8QuJiyPh4pAJ+LGGISCO3CzVwLPoX95KVGcwatf
EgkT/Zn+zeRFkAn2IyAIHp4K0q/b/tHz90cHNgV+DyiIK3fVR5cMW31VrUXeP1XOZ6XT55q/wts6
A9HQNcs+1aUTTkbgU4aFfosLkSvZpM+tr5l5bbSNPiMBsH687tuyN4UKtOnOHYxjyBf3SRwkYZrG
lxV+DPA1WgZb/vysIzYqxC6s3q3sTfQbvjFUgwiAHQPqaX0YjWYVnJp2Y9fbJjnOzmfpamvTap56
p1nkeOCVhRnvv5x30go2dCu9HqjpPdLbBCGyeeKeLSZzH47cILVOGlwCn8Nsx0duLUaXdGw7ApI5
P7cgdxd50FMW5xHHP5iDHlvbWJ1NQuZqs+OjJcCCDoXWKI3uRcrLAKZDd4d3KZAp5Ca4Xvqc4Tz2
sAE0MogL89kWIOGF2KVdukkAzLTjO1/EukE30/UPF6acmcnXyiOQjwFwVqV/VuGjJcxBRdYjg1Em
Edws8TQxwJLirTCLHzcwlgaSKA+hqeOxFh+Iym2tGElwaB5pBl+KiqJqeITGvoa6VkQoFBn7lDyE
DFuRDlB47hKLoLRmXumDv1INaQmXXH1p+KiOrWEfQlonGh+3dBQVMUAENLJvGgG8035RuYT5haIO
6G6bodyicmaa41OCGfF/TMNqPXrDPWVlxF6KcEGDHd4TPo1tohXbzMzvDSkinf9D8CqcHRNXOG2d
7tFPkMQ4kJvj02TOjMMswB9ls5VMMbPc2PqEfpnMtXt4It8a9v5YqTC/Cm3eGRNF39LDYpWiLghx
aSlgjBld0dQifItxQ3DlZNZGN/xVYTvYO1BCWR0Tmjriash6E5EORSQ5X5HPOJENiRlCWhv1bhcK
4+ZjMy1YWeo8EUUQU15nL9j83yI5fhiFd5Q190cVfBYakp/sfyyd2VLjTLpFnygjNEt5W55tbGzA
QHGjAAokpeZ5ePpe+Z9z0Sei+1QVg6XMb9h77Swk6mncTTO3beoxUlZ4CfFjsfW5tjOOHPczz8eA
X0rs87RC1DWncTv6XkeeDmNt7Hm7cfFxOOSgnvvqPongj4O/6cON94x8FGgoYRAIiGeXcZ7OiArv
jGCjmYXl7xIidLMa2nIjXvXe3rM3Q7r8N97qgB72dXoCnXDu0UYkbInSKmu14W9rmrkBYtDfRV6A
XD662WJ+YRb1Uw7sZKwaHazK/+rONbVtGIFT89FZ9b4xZpP958JYk9XXOk9p7egF8ZGU3BCxlPRU
BlhU105Y8OPs8EZdLWmxrl18hfIjJJ8kh83XSN7m5Oxxfc1GSz3KdK8ch5vIB7CxIeZ0ruyiRsaS
zYyiQ+qJOCJgfoGpPM6oV1WCt5WRLdb+Cq+dyFYL3gMFnAPIwk+aGE+KpPcxYYSBe82mZOzM+FJ3
fH2LdiPAQzpH2QmG56+bL0dfkX5njonDchu6bwh+anCxRrnNR58BMarldZoWPBBCxuyDWXvOmFaU
Dgp3HHttxGze2bKMoUl4m59eg72qF3SRvvehhvDLSj9xefO0LO6/lCFcl88vtbusnOXBpZKv0QWn
j8P4EqISKv/aAcuyRHCQOiSiMSABgTIt6WNPHEQAqyGdKY+QWgmI7K6Ns1j8dAi1KnfLSKQtcfOl
YQf2ZYDe7jBzM8unCcHw8tP7Z/JV8dpAJzzW/jHHjNJNCFX8jzG7iWzgtU+oyGtWd+46R0vZMSdT
Ma+0SC42eks/Hc4y0CJTfrgCzdMAvc+dDy2hR02xTjGpRXzFBM9OkKxZKe4tBRaPs4mQIFKnGVI4
JqB88w4ANSXHIEhOoyfXYj7AgfNk/Kj/GCKAGjLpnGBK6+ifUYNQEukNTU7ADHBNyttiZ7EFAgUb
MPYNWF2PQ7VPhpdgOkXBoSjAKZsHZYJpt66Ii26tMh5D3HE8aI47vo0661UxX0W65Jb/XdUGXOjo
H7IU1kIV3TQdPXN4Gyb2yAbm3WMa4QR4Zk3SGzqwVemP0Za/ogcBjTugDoaX3gfMB3nPH4ht8VZY
WlC/AFpFnzPwAzBx2pvJrTSdnfbBjeuyILPFVVcnYuBcpz48TghByP9S5iNOx8Z3k8huUzTWk8vG
Dc/DRDEzO1s/qk5LA8TZI3MAC/SYv87udJob/EiLK/l4vXuZ7+yOFgTw0MugVf1lUD0wsdymGvXA
XBdWVksUSh3fvPlvz4c8s45MWMKwRf1vMxH6dGYjI5kn2/g3k/sbVtvlV6tbCLs5hN5VN8touDYm
zKGlIB6NE5Zbn7PUjlP8iXebJFxjxIjJ49G/+XZ8TIBIEANf1cWmKl4623lAxbhDPYKqEZwpv3rC
C3lDTGT1VNm8cHoeTi9DijnC65A+1Y6YDxVhcsEqNPyhUd1KUJR9V31l1iVDzxcG83bhLahdd9MN
3on54lzT8Fe2f4hT6ppIQaWTGz3clRkPOpZDPU9Omgcc9cyOZrOHPAG7UO2q/iLYLJZPIrupThA5
CZCYu9H0zG0XtAcZmPw86Vr/Gjym5Vl9JAQREDC7w2Q6CGdP3hcOzSHYS+/V7swLiLhGMMpG86Uz
w9kL0GdacUmnj5kjO5ZQTHXkcAn4NkAcKQbrgCjdXUeeuAODgXxPrgrBVxE7QRtrmPqwo0uKPpXd
Zw0KNyrMVzv7kYxxjIqMAnhLllwOqiKwjjn19BEi7Aub6WgN/cXEegjvfyOZmbNKgHBA+74OwKkp
g0FnxAOtEoasdXLkyH1RCYO8XLkrrvaw3dvVb4SSUaZ9vR687lXmxkOLKMBheignIHyWqpConhHN
GdFG9/TlDMGvHndRM6z0cGGO503fy0uTWcy6RgxLdII2clBU+Cg6jRpl0ZiLZzOBWdYHonvi/5O4
HZl/w1dQQbhwS+PBaV54mze2wMw3hFBZVJyc4ZYMMc3WCCwdRF3cVcRC9HsjSN48ppSpSXlu8bFX
Uuw8fCR/PBfrGrOflNmeB8skdURJOt7YrsaMHSVRi1tR5DvTR5hsbR2eVBID3lVKuK49MBqC0Mps
uSXoBC4lOpBiZcHcxJ+zNokmTvlb0T/VMGDImXEyVnOZpKaQf6uOwXsWqGNQxH/HBegbx4u/VFdl
2cAgWRykjw2WYbv6kbnEi9dzCxZTQ5ww4xTKFObKoWGyREDMYTb/iFx5STiYl8o6xoV2f3T7qM+O
o5OQqOiKireCscBEwdH5Oe5WdCmOm6YPnmMcm4UU9QACV5JpPVDBEjozm2BjNq+xDlQNgoCwFNd/
JbB1OI49ERbVjJ7CZQJS/c49fsEQalc0y0uU5duypreeOoKXSVP0+CaDfHya0uFQDP49r5tr3lMh
JC64vWK9II1K2DSLCm/8aWRjOpAkUCkeCsNlOO3E2zzreXjL5MX1kwPZJmth/5ANflVop/o0A26G
iQaSNEkJVc0GfzgGKShzcedM38ctvV5dvAWFf7cd+SIdD2O3INR3fpgR4HpmBxELAmPoke7RbV1Q
+1JYzxw4cBHCZpsgIKL70J9Pg5OsZ9SrMYygxmecUdbSPEuXGMf+XbvWyAcpG+sRmYnOAQ/5NvQM
W4hhAETs3plxqgYi5lbi7fPu/0101Q1Vzb7LPlORH5jMzgw2xY8AWCT7s89aGPUNCiaN6PyS6xo0
t+nXa8+H4JDxCgOHxbvstb+ZjWMDGZ2J1nChIk9CWpXXEbFeglyrRMI+aQE4OoaquUe0yg2pGyVK
9QkyQ2vsXsF4GTtDD3hBPlvB2xCXvCfnBWlDj3vYYGE3q/460zL+92GwtR5doATATdLwi9LXee/F
ERw5NeJdqWMIEpp6ecePMYuZtTLPNYtq9yN0cXoykw3i1dRcK4ktgOd6lal3mhd//jta3DQoD6g1
RNq9ZYDIQ+vRGKaHQpbHoiqfgqzamaywc76nDoMRYb6skq4RxkOFvBN5rMN0VysY218fvQA2KF7q
/NCix2yi8Tqfsnw6SDl/1tuKstXU0wgOQos0BT2jp9JDYWEeBrIP9Cor36ZLtHFhBEfMM7RhociM
Jwf7UDwxuU7B59A4j3w2LIwPxciHVfkQkmiFa3AAA7zMzxaPTjXz2+dvNxVQZXvTmQ/63wh9DszI
eKJOL6By9e66Z4QCiz3jTAnS36BzdnZzLPpdNRv3no5USNThODNNFube2g2aozZtcTAuqDFZ4//z
un47NB/Dj3LYCMDXj3EzwDacqTzDnt1JdC6pmfnqGytf1Sy1Ujf8u7hgyiS/usmlb7G2lXNGUX2v
KaNq2gKNKiNBK3YrtpU8l1pwzig+A4HXoZhoQS0IDPmePWxQ5TBVQB7Ky+AX+BQ+Wvcnlyzvji6/
ldxfnpBTxFa4zRZ7G1nONgmix1wzAZCgTFa3BhNjsQhvFm6Rq0VER/FWJsWT5HelUf6ee+gHuF3T
y8yW1uD7tXqGZRBQxzw92MlPVGmoO+ToYbVEO79wkb7SX5rZKcGJOgwMjSDQPEQaumJ8OaARErfC
1MQ4hVooLNNn9JMZCEHX7k76+e+pTCxzg2XVpzBjK8JyFNXcjvIfP+lwmheaEhYCYHJblIu4H9Sx
hXwqWX9NM8t5djHFUfDCORSxGDgajOMzxCSkwAIxM84vpDTgvIbiLDmf5ociXLfqNPegvQE11+OZ
mCooZN50nMut159zINXYvIZZBX+mCidzDOHXrUmhY8vCxqdfVXg9qFM7KvsJORtWgGrehnI3OTj/
OLO+G/OcCvcS1XjOOCil61+8gs0j9CXYkzmrOMi5+LaXFB9diIl2qeenKmdnF+4iYFgFXV7iNkir
G9oik6VVGoz/TNZ8kcdaLDAIda2eQ9Z9Y15xigHiwdHkVAPP7kUfAj5z63QkMXl5njqIV66fuqvJ
Z/ocIVNUy0f1KZfsJQUfXRTmtUK3KDrAGFB9kuQcKc7USuzt8W7iFVRyXPcus1t+1wqYRspBOZuv
qjF3Y9VcZXSOELSmx5aTrwuvBEZURCm3FampPF5Fhxe6olqZtj1LsmH8gAFDatWyH021b3l69KdV
hO21Z/7lLRU7arYNwI2diIplDob7wme9ENs9UaZl04duStArzMuhGp56v4HqavwQheWtLcE4pMqg
BcFdnuCqecveZEYqLONhIPhoQU5hdwI+CCqhLD00iluk2jHwtQCp2pNij1zsWiuCkkjaYcJTm1ev
Xc5hqBr7pUmBJndNdWWK9u24gAR7qWeiYbpm4ovnS3sAz575ozwD/BzIBWBWLDk23LxggjoG6MwR
jMe0E9BTqAtdktZFFL2qsXiuZ3VtQ0IIwAcd+2aX1uOpT8NnupKTzXiknsWDqogbYYXcdd2WTh03
PWd1uanJF2+s5iJLdRcgYK1JlyGGjXaabOqhI9I9T3/ZufFN6bgJpEFwO8rz0vHpwkaymA6WPMT2
a9rk33OZHEwGG20A66Y8Fwzh4mZhQDrgHRoPZmOjzmuGozkvWP0oVnKBZ8zl3uqW7FBJjY6aNjTA
dvIVKP5mK+1T2qAjGQkHm/1tLrvtEpwNvnvynIxIrhu8rulACHgwwNoAXxkRxsT5SC0w3IVk69c0
T3W9Tkhp0E1/5vunLs2PXhle3Xbeed7HvGcgsfPwN87cXlwfZpycYIsjy/6NOBsdJzmLoNaastUU
SuZULjNORiX0FTVxvwNhDD6KelMRbDEatwHoRA1XN42Z9UzTRXhvnKNAWpat5/LX/F3oY9T1wGbp
gWQpu3VVm+8VnVtpt6yfSwr5oKWlrG0eRgvsdj+ol7pjrDaULIUIiEUxo2L/IZjB5ljx+OrVUF4d
BSA3Z6xvMYPBws5DBZJVIVhtnOdZVTMb0/g2go2E99sR15OGYptlOhSrufQgVDITMCxHfzQUV8v9
mUOWzDnfQ56Nf0UHV4WkOSOoT2nYPPRDTiwIZ9yccnfnO4uaN6Xv82AA9Iv7knnysSW0vp7Hb890
4DQmw2Fx88fOp0zHBjN170pxWsmFQT6FozuY9qp7hTWzigJ4w7T+YJIvcQx/aj4sgbEiExHPI/If
skJ19c+VJwzneSkbgmhZFbGca3wB1WCJucaIs0y4AMpG4C5qf2RZvSIAeik9VI3lziYd5k/fmi8x
LXr6T/oEMMwLG6XI/U2x4AupcNL7wR+AA/pcx2ITaiePqWf0BueiF9foNnFNQv8KMXWLMDgJARlG
jTSsbnteLP6osvtHS/AvKAA8LdqCflhuqAFB7HXWr2OmJ8w0A2A3+SyWKgZzPu0yj784K/cXzI+5
iVNu9Xap1yU3yp/BqVka+N65E87XxRgyBgIVHsHAKK4zDIO8rDtKHy7gJT3VxtYum9/Upg7RXMax
H+8qA7yi8aweQoAqrrZqGM4jNo8+G/7qQ4JxAvY93Mq4aF3Wv8HNraqjmQIGSmB0eI81OhcBJ9Lz
5wO/wHWDTSDPnW1A0F/b5RCD3/zRe52X7xLGae/L19p9NAtdF0fyN+4N9idNt0r5j9MF5Ir6e4wv
OzU25xxtekoYobDDI0HYpAV21Lt+IPZZBXFXJMdiPgolTi1DkLwGRz41J9kj1E0btsUwCai83Vy9
engLlr79HsZqNThq7WgheDL97ROMmUlN9njKZ/SWwRCyi4pk8PHkLN+TVG+hWTM1gJds9mz60asW
8xZV5GYx7X02M4OaqUmmEv4GMlUubmKbNr2+C1ImD9zQJO5pr9YC5iRkVWDAChtn/7As977fOLLF
fnplouUux6UmGTpVO9PxLglamHhoj33VXAzYTngEk5wRWDejqIOtMdk49MN9ExRk+blIicExS/Q9
5HkUUu16l4Chq+RPzwEOm+OSvUYAqueAxWKdRrgjuEYs8g+64UlF+ePikMQydf2fhJMZCOFqkHBj
MYQYFPHeUzpGHLnN2G1c+qu0Iyys7mERIcSS5lsovWc4uheCiJpLUVinuYgf5/LFAy8JxpuCbqOV
XXPYPcMedfA1/mZM5I16T8FG8S43OgUKzCpwCrARjbiIlOtSIkecqWdqY2Rs0QLh0bh7GMllowD7
6/VL0/5JOvQWXhXvh7IAMZXG+3YEBcfqyHBDjzN2NZXuder5mQI3RCnU8hPMNhNu3hKmEEwiqI2K
8mshLNUh9J3m5Q5CBSjMbGATWgi6q/x3ZrEuRafJjlHmdD5Wmy70HtVLRkxEHzQraSeKYYtzUpM8
Z/ikl7j6zEgTEyWZMIHk3JyGBuQ0GpK0eJw8XnJrmm9Ji3EqQ5OC6w/NTnosGJccivgwGd5v7DqI
HDqm+R1/Iu3UsE56eNUoMPqEd1HV7AzUq1t/CvGmS7ggvVcQ5RvHOVo4kHibI6ZgtTlywn0tKiFn
WpOZoK1U3VP+rdLgrSTX6SQBYzY+gE4Qnj0tMtqzdm3ohM+UvJXCYmM48ACXfvpd1/QYKKvx1qUB
M7FM8H2DY7NtghCr9wmg4khq4Gh8N7I/sTqB84H5wQqGQ+tVwTpTvrnF3qc2veig2lnX0JsPueHs
FO1xr56F84bpoWg/66DfYpDJt3akkI0ED2k1X1nTcMAIDUVCjjWrUwySFLG/8Y+S615TQ7ex/Zhr
8Kf4CYJ8F6FVqydKhqQC6cQ8qSAsQzXptg2tD/bw/OKzjVcearyEhdpK2IJ82BlOBOOM09jsUDCN
Z63RzQGCWPc6+S3ALCBZfNCjwSV80aFMlQtzBICF9jUVz9sMCZ7XulsJAcI25j9eaZ19pvCk/HqY
ruaZOOYBhiHd280d0muUsbZxQT1gJRnyN+SA+7A8xEwqKZLiY+n+///lmwxKEjyoRNe51PYI3K71
UY4+q0TQ9n8m0ijssd34Wp6D1AbXkq0FdtSa7efU9E9EojJp4Eb1RojuYAF6RkgYsRY0Q54HAP4C
gg8RtGJSRUtqFKwNGJMVxnYKnhjCEppGykuODjCPTiN+/Dcf0WdfkV3NPe8u9yw5x0AKJhb7akQX
hvccv56JIp452IhrcyrWHnQ+x66/k3nrW2gZEFZY9rovhy1LzH3ciYvndb9WKTDaolKMQVNx0Ga7
ciaC/tFlya/V3XyOrUOW0ZPHtpSxzlifp5g/3obI6ZjW2zrZZNzntl+geiAEDPKE4UAg8v0jbID3
YWiJlvW/E1zDZfgtvOxlqi+9IJ1XI6S74XPOwBWAL5dAESf/tcSw8mewqObsImLCl+rpDKZSmL8w
O7B7pN11qtuTgXHcMsVj37/79XWjtzKctX1EtuHJlgN3b3EIiuQhNtrNyDLWvpeIIav0NUKWqEFZ
JgOEok+QxSRINvFRJvwFTADhtRySF+nO53ZGCkVvR5s9XpaPPGGwUc69XMtW7hqFtR63GHumIf7b
yn0JYvhP01i/FZp3d7H/cnDapqbhfdRXINMEnLjHhUGB18H3GfKUfWxA8u/AMzIvhASKHjJiX2g9
erAOYAawHrhN1ampGFhlxfAz5g2qI7UyMCozbMNkRXcdsCvb5xW9dDK7gJ/mmGcz2npe+UgS6mHs
IRwkxdAyiuR7jYt1xqcdDswuvZDvGr/iX4vRzMqw0K71EPR8n7g/E0N/Mft/mpzCUBwjFDWGzkAp
zWvsQ+aZakHOr09cW/1otu4pr+eLizR6BCOa2nd2KNekeRmT4sbA8ALY+mWRZrTuQCYyPeR+9dxN
YZJBVUmqRnciNEnG7wm1FCxHPv4lJuY7IPCIUfDosv0Kq6CjnTFwTUbTg3SL8djmWzVznF1Mj1In
t8+OuwOOhRYz4M3BzxWjvOSd8Jgzh+bFWE79iAKHFygxD02OpQDtld7iCYrRzra3pvRIFssxDZo7
AcWmDdVTpZpfkVuP7PMO5CRhF9tUzfjeZmT78jl7tPZlnu0cRI/hsGPqt9OxdUm1LWOIgQkxECaL
90GuAL9uVIClJ0IpaTPhHx9LOts5bL6ylGxP4Z2zkLF6fMR10a0SXKkhe9n2W2C9sUA8YOpqsI4Z
fHI2zUVdko1qOuMlAzcyw0bYQB6C39GibEtYDNdybA6WePRHx8QOz3XemMw0gRQ7EeLJgP3azOBo
SLYdWUSFJu370BPqeQ2MBqYYebem+RCY3QcZGigjUD0tBcYeC2438ybc4EwQH7Jmuo9IEtRDW6bE
FLzVoc+ABNZxfqudO6tVSLj0Fz6YDP3j6dpXN4FxQtKQ9+HQ9zIibcx35mrCah9sXz6UJHZXCKyZ
RY4X8itXn6MBJxcFKy0MCTO3jpF0DvomMv4NY84SdqeSfd3usvQn87exLd+J3WM4tZlKbPNMecf0
OQyciwA7PkCt1ld2zn3SQZY2w3MON4pSgQVbgcMg4EuA7y5uPavXYmbi2Gx1fwxdW6pTlvD5p685
qGybztHuCUW2cyrd8I/TkqBz86MA0h2NLlvMfF610via6ruIf49uMr/o1AIYc73xk+O/XkJj3SUM
PZDwVidEErz+mMmIZVZbbykH5qPxHzPnw24z68vB/0rJyKFp52wIM/ovXPTWnwb4H495tDEYMKDz
s9Bi/ETQM1Cw5SxULZmozcYU4M4GH6dokfRbJwTLNiz1HjHGxjcKGyanyQyyfhxY2DExuY+V/Aja
eB8DlOphgArYOB2HMt+6gssADNeHNeqRvETcJaUZL+TK058mpBudfzbP/Q3hY2JNQO4LzPzYVO1x
89+7OKGkDmFTKwrDyiXF3DlbUu31L7QZWCfb9xTFpscYj0A1z/vR+2h8/3bKzL+96x4JsRCAV4NO
mDWL6WxMHzZKMz6NPPgCk1DLQcIpiwX+PIYwyZCbwZ2Tcq/v0HjuHjrCnN009iAHqtugWBR17fLd
lj05gmTrNYO50x+fkCSKDjuz0ulunYUurmJ/hVGdnWTKSVxS0pUVWuchYfydrWnh5HhLjB3PSMeD
P1Ig2JwuhXULph0WaUw7qbpYzk/jtxcTSWgsrxHWXA4ARapfeG4IYWEp1yQwLSmh+uWICPuDZ2sc
bi7TOE/zapo3BLkd8YUZY5GsZscZEcNgYR8TyJtYZ49FxqJrXZUBjcQm1amLFnakjFKhXIU9Fkuu
KlT1FMq4pZh43BvguK5rP1SSJj7PKJl3PD98/e9KAdGmhhHmrUB1WTBMjvkk9MTSTzdDwQyUCo4f
JaffweU2sA6i14JvdOPVNgoHgcX8HMEtzOhGmAAG7Srxfgquz8Qvtk0bQSbnRuj4lYt2CxNtjZ9P
Aasp67Uc7xYLYaohRslru+C0qrdjrbaZA7oDGnytszIJ7KE8EJjjU/tscG3o6Z4xunphgiaF/p9B
Up2cEEIxXP5lAidn+yLy+a+AbZOJ4ZmPt4oZf5CU2NooF49Grm56QenDSED8v8wfc4emlZuZ0b9h
Mz+bz3xXIr7NLIZsS3xMY3aeKdYDYsBaYj0R6VMQN1B0ixDfVv3fvB7XiyBTspf1ibqAhMgngNW0
J+s8e/AZGBTzYWY/AIzXCn5bJ18PC/WPO72nhrwoUz3g+eY2KK5VxjTD9PyLUfnXrn0NOhajbU8N
27jWdujcz7aQHyOeEd+b9w3H/Bxkf2Ljg590Mfq3CL93Dn4OlqdeamPKzDoWI6X/HdYviYAR2loj
24Qa5J3htAyox4tn1kxw+7dc5mtiasFz41LO1Df0DtkF9YYhCTJsy8QX0gdHIs6XfTLV23pJSkR3
FfbjGbYYn9FfiDK4j2O21y3AvYp9JyDWbmwPcfuQVMCxymUzgtZ0V210jauQsugWpw0SZ8x/3LFx
OO/12GSAmRJvCADOIUaU4PKn7DtSKXxb/jlngQqYv9tz/i4W99Qa/o26vLGQ8LWhc+569+RNYp1/
F458hC4M8P03EEc7YN6PoN+nMQTx7uMFoDE3WvTOC64gd+rfeovw26XW/PxQsoZybRBEHStEysmJ
LPRlIoUpp6Je6oPlLswkXRIpAzhmDQadV3rM61ypaxDjvorik2lWbygPmupV6pjfBpOvT58uxYOo
4LYWFRHAvw1qbZsidI4xMyX89FwNQYBY7FQW54JwLObGq3DeKrpqnygXwZggO2YGgjJegQoFCuda
wP4LDTryq/7Ql2CcqJKIsOE0jUvnLQArt58yJH6iH99xYFFiecfIpHgxP5eC9FqybvTuH52oSbCm
G/BpNj8ehzWaLLhn1A9Ntcs9LAlcoXFzZgESFjBlYVvzBzjrNFWnNX5ExYTDfGq5NlF10DszQ8kI
Gsnfuf3qZx8ofF3eQseDXs06GtouqWQYV1id3EAT0pc+IAGODKTV3R4sgkQ1h8oCHea9M9g7oLic
U2iGturvrc/wvZLGWmgBgYICqXWnKeDolM0rL+LAPKCPPxpk4qX7KjiH0o597GDejC47NhYQZcrf
gm95dNnbHwedYLcHKrWx7eQk3PLSNKQgSswc6p7SPTYN8AnuwWGUtwj0ScnQQHeJdIM8pPjsU4K1
+eckGXthdx7mQ9LuJ+Ox6j8wUsHSBBdDpyu5brV5Je/fJdd708xPHv/VT54zMlnF/Nnh0yWi6CUI
xWpJor128h17DOr9M8ejhTw0oisK5x+7e0WaYXHMMEpaxXW4dsJz6j4YLikWmyV+KiZdhQSMPOKB
J5WTiTBT72xP5ASBBClv+hNaGh43hkrEYSUgp4k3mHKm+ntL3FPvzqdONTBZREV2dxn/wpEbE9Ra
QKt5T2diAO+xBmxc20WSQHBUfEbDro6+VIwZj2gz7nptjEXtwCP/ayNijZ8ixlrcJdJlDTR8ELzl
i+cBijNfLOURczA+ZJTHEuOO+LGdYTOp18L/BFOAOjYg0pgVJ3JAu7N0zDrREYQEcWujTa1WXNG6
U/aYLHMLOtxq8tpS881ffXXEc7bye31TWJwI7jbAlqS4vpqF88CHHVPJXemZq8Xv1+3ArcgPXH7a
ROBJstPDvdNvww7IxEbY7x1OiLIy2LDH1IOWQwvQcUJHW6fOTfYc47da4LVgXdRvT4cBKfk7MlKt
/DfLtjYz8i2Ht9irvbdGFyedLaEP8WypMTjGHg9I6FGc1ZrvDMptjONnzxtMxEfEo/rgC5vv3Bit
dUDHmYhgU9UN9E3fPqJCFeRmGsB9kml5sqvqCS9j7Hu/nTLXDhdM0kYK53X3z/+oS66b5dNr3g1F
bxobyWM9M1qpGbl6zafFOWyODFfFXOLV9ezHqG++otK+jVH7A+342XF8FuVFdU9NGvh/TEmR3HMl
OUciiy4+FBQjmfYUXgy/zhZrVC/8lcun60WgZ6D6IIYb972/y3p+hPa5eivsfZWte/saRE/64Bxq
OLikDVOFJhF5zEhHy1GuS4X5J1979rJWxcjRuoB4te5hz82kesym8SVAnENgeIyscMEfGIzwXhz1
kAePbvPg+Z9GMKFywzG1guNChOpMz8GvLjlaVqbt3lQRMHWto1j2huhOZUyPxj78oTWIyhPofBX0
kH6f8mXorTGebLTwMm07nfmT8Y+muJzINLRySKi9hMVZYOezs5r0sAUaUcBSzpzEEaUg5xrEYoKu
9CuIp2jnKLkBwJk/KFOSilbsRnThHHxsTE2bRXLFOoZcUCb0ZvWUNArHgtgPqtkRi7oSPe07UblF
RQB4+Kx/ztFZthF3VijFuasUdKPwYTAlv9MYjWOHkRvfZwAze+MqeauiZmf16kxs+7eovuKEYBZP
xz8uh1xFT633MMWP1kwSNDJkAzsMSMb3LOe1dSUccCYMsIjIk0t62svxNe4/U3jys3q12bTmwa6B
fk/4G6BTUJWAqv35yASL1Atqu4U+ZBL9IbHTR7gJmyUtnl3YSiDqy1sr65vfohzgd+7X4zZws22f
IGozHSIgQjAYbpV+9kNMT8+EaEJA74dvbtJtStUC05O3OM7OoL6W8lW/CYzBLzJjkeA8Ocwv+lCe
GDt8pPG0r5f+dmEtF/KvGz2rt5ZW+lOh0i3VRlpI2kcEPFqhnxBZ0NgbD1fo3DL+qXE7QD4qm3Um
3tog3Bvmsq7wIuVK+zihkxqokTr7GPH+p6jAStFBZyYn1nuNpbHV//OQc8bh3uqgcRVLvFO9TaKz
+YB7dsWqnDTpau4o9uWtaKs3fld4DcSatoHWl2RRlvBifGz/VhUuwyE6uLOEqsYZadTYQz44lNEe
bcIge4xbBKsejG93pYQDnCo1DCqN/IH1GHBCjtvYvxnSev6/H37KoW/zrbZKHBg8cZI2C65ISqzg
U//UNgHPzX/v+eQDNIxmGFHjNe2BbtuCI+W/H9DnS8ji1Uko3UaM961xlIAuLSxRFfGSCtRMAx7a
xVPHIdBF5h/RKiaYKXxYhlSjOvpQSSzO3eSinwD9XQp+Hcz5ZEsgjRviMelu+tccuRjHtkawc8L0
mAPGd3RgzlJuR/Sl+osv2YBtA9eKw146eqNpzZ2QbByMMdHTnKdnlgW4munRomZDtxe12WMa/jr2
cDWLbuUtQPQHXrnmwgJzHXNycMfx59jpFeSRQzQxR6LCf3vk5iHxwPLXdM+jG52NcHxEzm4N+8Jz
MFFGO7aKZAVJ5F4+t7CPuzAxlmyFcY+wHbTJOp7SHod9NUJ0VYMeeKfJo9WvXR9al12i/NFG7rmy
z6iGpuA29K85sit7Otn4cmPasNGWh5H9qyg+ALaiX81OFboQk0hxg4nyTF80kWdSmb747zeluktV
ZNuIm5c48sb85OesBpIn2B18ge6tzP7O9pMZPk63994Se1TV7PnPmg0Yl+nRjtnHZPXOEFhWQOKp
rVjFvOIo4iGVBdhi8zuTKk342Nu/upzirs8EoPhRayuOY31TRnlvR/9KJjI4QE3KJmx+8qtNztZ5
tilkXlOHokrYBKwEP5g2jwBeUHQ0q2g6SkX/w9CoNK0Hn1KWOf0YW68dcoc68K8p40b9JsVByGHG
/huFYJY9NwV7gmphAlFtbc6HOv4sKa1fQAs0E0cYrqIB1RJlbGHe+tjA6/g0278W8xmHmEdsn9Qo
XcpfNqgs0EvW90DR2vfbEQp70zFaJxTH56PupHtyiv9xdF7LjSNZEP0iRMCbV9F7URIp84JQSyI8
Cq7gvn5OTezu7KyZ6RYJVF2TeTJn9wmkb2DFaHobt9P3UdPt3Eyeh+DUtPZm0luIBP23YRdb2f2O
LSI8bTzUnItGjYS/eoAd3fLoEQ1KEB/soAkHlc33NpKJ1pJimSDKTrNF6VECmd8SnS1eO/4C+pMo
ZLaQrtjVoAjGJYyHgpzEmkQMA1e1dq51ptf9Y54ruvOEwIXxWcWBei6TTIbWlZxfIulvrLx/Tzze
XajczVVnaVrG74wb+GyGcT+WZ70Ejt4d9Pl77F2QaxhwKQhM757OmN8ccxf0d46IRic3qfuUiifk
XT2qoCnaJ+qgSCGL0pdr2Lh4nxp+k9yBK9jbuxyXoHoBc2Jakq79F0hk+xwcIvo2EDDyQ6p/GzMy
aeabmh1g5YI8hfAhAQ3w0OBZ56i7K5ssWoQOw8Nm7Dw0zSkigyWa0AIUkLYrAsYdBOcqKH6lK9JT
kSGbfgF1sfSCaidiRmbCXbn2K2GIu/KCMGmbeA4iHGpkPtek+N5hu6FTDbdSu2PYCubkRWcPazHs
SXXkPrPYZTOLOhS5BV68/DlFzdoz4rbQaIG2Lb0vSSa9SP7ak3qKA5YAUPXqdKZ7EBEP1jcyuSUv
auvfQl8j9vkuzVGpxDcsDVv3rH6Zsr+7ZXoaAk5+HZhbEp4dPpUM3y3nU2PdQtgLM/U1yQAwgxrv
108KQCg8HvO1nRgzpKMQaGHNk5ZQx2f6+JZ5BHNm/AJ+kvx1UQ1jS1kJ1KAW5d+VmO5K7OX0POsx
0VYLLAV6hjeZ4TOfTNpqa7FpR/9HE2B4Bthb3LO2SxDXdHLn7CVA8oH0N3ifWkJseu1D5MHHZBo9
l/hi8rXXiuunluNaRHB/yQJiSJfUzt3wJtTddLdw47SyOjsdzClTHIiwo9z9khRzDHVUHUk3udDX
ANc5eKZVgeE34m7LWYWPdIp+Y7DVwdjAregLtms54U/yt4qyjwqwQhT1qyS6MIwskquBJlnv2ltu
4xlKK76evNDWLN752pC3pPM/ylja/5CG1qMHi/VqN6cfcS3/bBcVWe6Vn4Ve/xSijBfQF3Yeso8W
5lhFDzKihmG8NUo4don311RkCFYqrjQBiEJLpArmCPlp/eOTt9wNI4G1tPCQ2QbogrlJcTl5r13a
QJ+KPuJSWzyZVLNjLK/OQLsbZIS6IlE/EOdlegCV8jg1mHt4CGnClmne1qyNfeI+RwBX6xW13yEi
F4IRYs79nLwpoL6VOu9h0/4Urs4YUPvH/NtnyEq1k0JnlCDmEOKqtw3Zae91e7cR56pqtkMS7TLr
QM2peiNLd9clAeDB7/Qdegc4nLU8ZuLdD+8sbzPzoSYWMUYcFd+L6OyG4gDASWKtnf7cBQhKLPFO
IKxKcUTEKg51nTHtzEMq2fjUEt3Re3udYL6FT7ZF/Mr6tpyPpXtTZ6VRVCvBXeLkiCRgGqlmzgR1
8YggoQIFqsdXHFDKMT1vXWeCyAXiFtCve1MfeRbQhE8kK8+/ts7Ee6bd9b7U/4+rGeWk72/d+Z3j
t6ThTeMvbDoIpLDd3w3+9jH3oBTVvmboq9RZQ8hwxOqXrc+72UX4BRxJymr61L8WLEOSoWxQ/Znw
rAnMlsaiuQhlNp5B1/muXOb4P330FLXFEKWEci3PpNRyhKHNCYKDG+0aHQF0cQ3dntvwrygfvvFm
uydbvjZgn02CNTQLCjMO6Nm5WfBap9BnrUiRYz2X04vFrkI0N1uQtSfHFynn4+gjEXGNb5uVUEbK
YOL3Z1DL0TlMixfC3Yh47JgRjWrbbOPUI1sQ42TIfrD8a7V0P6PUGxz0Qib0lLng82UUkuCoLyxN
QS6e9JDomT2DKmYdQYSqAwyMybwaYlbuG8eg/LJl/5SPGN/7UyXAahhsCnPUEFCYyBDipk7Bea9G
B0iAb12ZRKeI2/BIzG23M6cZIJ7DNza+DyHBIAINOGuzVTxmS7u56bxwrfboeX4rYuAM8xYvwYIx
upli5Zfij1rFqvzSUCaQW2dzpskRnMcUsG1SI+du1SbbHkFRhpjJKq0rpm+CHSyb2OiJJLmeoRzb
sdJlB8Ejo3+xUyTMxlDQ4Rjm1mU2+D10HO7DVR34TRkdJlO8eAaNrG34F3/aG6PxjUx5NXnyEFHs
mIi6VenSnahJurm+z+a/XpIWk4b4qPNT0oXss80Vy1ZchZToNRrE+q4ANiXCB3VHkSw3jaFFISsN
8nOG1Rg4e9KY32RT/vNtWirDPHj4MNrQWEw9BCo2wWReU22Aqs1faAn2RphuIi1AK4BXUWc/RrNO
ndCIu6Tnt/dUUt1Ug79Lr1VH3JeukVTC6dWcm5VW0yFoHscbIn4Rbmb9NEEeY8DQNwvKDMn2b/Zx
HzQbgJOu+OdQkjdAHiMr2fsRnO1y2xCpgEqfnCdokiIYLl5XHMzxmtT3XrsmMWdYu7d5xtRHXomY
ehJNXVmTimEtCJ7S4/Y9yFRvrcmrn7C6F/q6qAgUnG8Tt7umGUsnuLFRwgmmL6IGoiX9vUdwxuwe
1P56TCjM+OldWCHsG1RtEvFlyypcQYaKSu0w4T2fbOyvMwPPMh8OiZ3vzbTFP2yG7Ff4PASyfpFo
95wCvMEf4KM2bEZyzXLQQyz1t24LT9eM2Gb1bo17fUROM9uMQ6qsN1ZVwYSuI92SmIcBfDdLUaYL
Ks4hoi5i7kD0lEoos885LUxQzmrDzvwoO2tDtvRHsJb8BMmwpxll4Oz22KG0l8KFbxS5KGNBq+1E
gJLe5afggHkZuxRqrQKQ50QH2i2E+lg8R7RoT0GpmNElM42e+R6gwYEf33K13yy5Z1X31saMFMBw
EBjcSMEyJWPyhzlfz05s13ieIRJzhg5r6aDZjMgIc/AVDfQjLpWBQMcahnKfop+PtzZPnt/wdYAh
G4BtDxTslsRjGW45ChSpizgb3eBmCWCgm8QumqR8rAIEFh5WKh78rYZlr/HyjxBi/5OhsSOJUV0d
kzzDeuYcZfBgJ7IyzGqt+bm5EPZPYQPTYcDzbypecMvKjo3ktQnabfHW4C4veDBAYrqE8gVyJkyS
G8HiNqk7ErFE8YZdXjT5j9qoJfYN22TtEuLBtwlNwx32hO6B+9onpBhpxqzabMYje+sxHDl818k6
NxyYZ91bPNMkj+/mRxbu3BBZocahxDaLawaL2yKS2Dc5OQgcYA7QrRAbXLDLAcUlEF29r34DDe3a
aSfVXzE7FVg2xHrsGDQaS9kz99KvpgcHU3Oujs8HW5sAXOwWy6615vOOkCVZwscDjZvhc5zhbSQZ
Vv/o+/9vEwEr9VZuMGU52XRdKiArzYoz3Qjxi/bC86s12fbMB4v3uhlysKvOBrGxt/bOsqxhI6Lk
BtQKCO5qpRpFe7tRt3VO8LLfHSgYJltTIbP18MjHl4hnjX4aVCoQmunYaC/8ZKoV7ggA77qN/2JG
gIj1cg2QMQlaWJcRFo4F0pL9CF0HrcYlVCujfq2h0aixpo0MQtxyZ7ZkoATL0dOWyfjo3c8ay4fU
qHIx5oZgeweKMKzqlXFSy8tQGw4xEiK9f9g+IvUv0WEE108cl+qZVo1DTuvahwDw7ZvPnDq/2vR4
qt2ITmH11eLoVKORPkXGyxZDhfNpNJcpKATdND4dssIt8Za6wXMovn2JByppgObDLcJwOHsEGRve
vlJXTacv3NQj8PkIuRibBDwYcjWGn3aSh5jCnaQOZOYwR0aYmrWTbDBdrnL5qMug3trwrCW2hHbY
eoYtyF6iMp5CdDuVP8eL1IrZremYKy0/xBUB6CECvxpfeo0Ix2lTYQVjQxbP340cqRP9a4LmKs5Q
kFvM+3MN45pM53MpH2KmkhKI9eL+MhiwYwAj2XzVqBcS8aYbh9zZ2H2A55dg29M8/iVe/GOGwTJK
mRxr7EhBIZwAZr7GyWcd+nIZ4nWWonsbDwX7eGMVMGCglyzc7VDlH2bhkE5H2RqvzYTNwDziH9Tm
l9oM90FIZQy9CwhJ3lsvSdnu3fENiWxYxCfi5mPwhwhrUCfOT384FTYWH59GuBxyxjR902gAIKjC
uvxDL0mJ7K17mf3EKP6yNzccD66RHwnHPM2e86ydfS28C8w+JVJTZurL4pRXWCj2CMt1mlSwrJF4
oZBQwLjU2xtUIZJ4Gf6VYS7wiJNm0uftY2AJUn9kAJGRKLeEs3g7L+JBjbdOFe701t/Mnr2NcBIi
OMOYz3sAmA3xNHv/dYFJVHfTh19Qy/c8/JKLE0tYHLzpQIwGNTrRxdIAGxA/HOKS7FI8J3ayG3M2
fqFzzKPs6M/msWmSZ0xyPFLZgMOtJ48yBgAUphwRlJPAroAncNJHvHt4+FNC39hsmvrWJqvLxSbP
IWGRJxqj6dNLbpIsz78w207DJzJKd5NV40vtRbhBep626luVBxpKs0nj9PvIRYTOjROoAaUHPBH8
F1jgKY7tHcrweAzYMzG4RNwrmm3ZU5YguolMVLORbPWdX5SfGV2Nxkxk9sqtNzFijSCTFiUKlQTz
AEz4JOLB4WulpcCK9KYzigmb8CuLdi6PpCW2sYCA3eQgc1tmNzK9RQENO1zVvp+X8zSeO4dpj5LE
DhUlZsJgwagKXBDJwqnnTyN5yzNkyPM3MIhp/DPi6kEKIpY4LnH8EZQxBc9qlP/LFYXTKKufdGx3
fTOxxF5E3P4NfKTe3nRa8dWoYbhOoSVzykSyjDllGsv9iEbMd0hRFrY9Y9CO0/wwPBPVluPBDvOF
E/HlTS1qUFdeOdTQ87S9d6pF/14q7AUzGxGcAgRxAgy9oPKSOudNnlzjZhO7J/gsUKdnkkR5nenp
2cSQ1rhg1/DRp9E6BkBqaHghHyZ1gDsmu4ZXp08IdsqzfWxUZxXwQr5MxdxUej4DlHhLBfniNc4P
Z8qc2G8hby/BLBxbt4IKdXb0VRc8tGpcO9V0ynrz0iLVG24BuwIm2J72p3vFblnSQ0QjIkQku2xI
ucN6DcTpOJza4rMpG4aIBRKilk11OgGDffXYtRFB8WZW4GRbouux9GqLwpenrGmh2eTxsvAyIh32
SNZSjDZISIugeUmprbxkbdmX3uSCDBdl5+1qJstJZC6frNk71iZHHizTGCg0487MwljZEYaG4gID
54wrSNjngDitJtd/DP0bdUHKhK4BuWOP6HRQz140aeP06rd1gblOt5wb0TPfmuSJggPnsW3jZszY
nZrmRXYHRFqyvjLHy4LfpJArxe0ysneRWhsPtsoiS9t944Nz5CRjY5e+M9JbO5qzsmf/Elv4WVTt
qXfYIXrQ23n9b0SOlD471BIhIZVa1F61gAq0wg2DTjf47RPs7Z6/lj649Z43HFmdxxCzHoJdNZz4
YqTlPqnquUfcbmon2kEUdwj5Qge3Ij4zJTrPCzjI7AwIslJeqe7eZDsSE2PrYLo5RcI18rhoTWwS
t/Sudxs9wfiFFwV0saFs28EVl7K6QxuLa4qh0aYW7nZkpBhF7X5w6aZVZ0aljOqrDw5xmS+ClxrD
qprqzrytFb+2zVZBqyGQ5f45popuYrjLUbgetHqBwo3IxDY5RnF7xaGHqgBMt1Z3iwGE2jQKsslh
ReFpLSU2fJ56KqvI1U49o3R9S6AX30CwmHVCFtjFW7ym+VBvgEOdxuwney1chAAs3pfsDwq4vv4z
gqWJKzblRU3Baim4bsHSvDI96lbWXF4QvGPw2DvTUeCiI5ON0xfoFKMaLkYnmunsMGnN0wuCaVxb
6VNmYg0OaLJASCbIARbZyBAGxBi4lE8j03Gqxa88yHVccV4K40YZpgaHmapbUwr+ZsyPWDh2DVVE
w0jKq8slxRkdRS2bU+cxV2D3ELOP0OjP7C7ZkbqQBwx5qQu90lhUWgFOBk2O1l/D5GDk0QEnDxIb
f+uEbLQ1e+VDkirLXVViqN451q6y/Edo4WqDHqR5zU5zO3SpExFkNVrRkvM173CwTd42F/kd/fOp
0HGFGEn/W3Uz44/CNBap4xAVXL6mPTdhc0XW6lquOmGLFoeBI09W99Ajssz52yQlpTI95udoAZBf
9BojqhrsRmrfnbDCvgZbu2Y1wFJj3SS82hq1UFNh5bT87qpo1SLt1+qZ45FZ+ZSCqlwLxp9Ojseh
Zynx6HksQH/SmeKqn3ShLeHNVFRKm8BrHsRhvc9A80LUFTZQlqSbWSpXn0lPZtYJ+ckTbLWxKN75
OJYsNPDBRFX2irkiEauUsjClyM7Q+XiZWPoIZUcZXjXiub9yjzEBI3bJDilfunwwOS2LJDw8Z3YM
UqvKq1XNpEuVKRrwroJ3VBoPIkLxUi+K0dqqgU2q8sLqu8LyurzAYQXAUV58FLcV8+NM4/MmOlIw
x2JBUdItjQzlgltJnLlWOirAFC4Amko68ZrxjM0jsrSDjjVpfakGJGOmLDdRn+8dy2Lac41C0upS
tPi8124ArC3qd7b5rJoggTWJghd9XsNI8KZKaqSd6iBRvw2u2OwYxshgQshABU4Ydjsto1Xnr4nT
g6w94gQJlJi/y46eK9Zf+dF2KmPKtODC+LsCwUKeMStjZe2zZAgulV6sOGUROGmevpXkM8TUCXVN
Hz8s0y4/KIE02lOEbVBrFvxfedgCIp6HqmRBgxutydf+rH1bEHMcr904OocSrWTJsSrlvcshqFXJ
s+76y2L6N+MnSHlDShoHMf0pozla2nikCyGqxUMTXIHXULYdhK6uv9ZMZIn+o5d8WtyfAOIjEiUR
C2O9yDOTuTEhGbQJ6hPyZbvV/DeDVQ770QGqH9Gwt8LrL71oFkmruIf6UvUyvd4vA3gRgQt5Aj24
0usMyH0BgtMFABJggCVs4li8D05kn59bvdVTHQGChw5pPtsmd4C8l7SsZmJc6vRfiZ3Y0fmA+g9Z
yWVX7PlS5vDd5JqrAPIF0yu13IALTXxlbByMdw+fkOqV1ePKECTSGoyfZbFuBUmh9JEiwSAC657T
f8GzRQ1OHvx+4uxWiLSaIYBhW++M8f8idiyV/afWM7HZYL0gLjnR0Z5jbWn/cnTNEZ8Q97T6aAKb
CyKFyWh4m96CD1p+OwBHIxS65605EvtBcGmfwpSGbkk3Z6ITqUlRH+u9kNip53BhRJ9QZlcmiB03
/OKiTzxxDDR9GZUmKPjun2WqjGLYJQ4fQKQrswSSXSRuVVaxsxiooOyFYynb/CNkVTnzeyp4l9X3
MiJDmYlY5iFGHItcuO3LDc0D3b6zs3EY65eh1vchy/cgsDZWjV5YdfUGFdCUAY3OH9ngnEecGQOa
AwP7leaZ/8PXSwNoa2B+G569RrL+zC+7yvkWPMtYlapDldMxx4Biz/ExaDTecaiq9rRldLYY4vJa
9fFHiww3TuzoWaE4Cv05MobfEWROb2wtlpu+xxpvjMn1PWdclskIrrT21c9p80FWTrN0OZq88a9B
yqNzeTaFQUBjxdUFsKU5D3zFDmzLeSRldWKuz+GsHhJKCPWggnvEB8wiEJEBUDUzedBYujybPqup
JD0whgFqDlzoafS2bQ1KksLX1r/UQx/ChLMytsaMD8tNpZ1C7Z0cjA3EHxLF/aUhxd4nfyASAy8F
oyWdfpjxN2MBVDz/H4Nd1CAfwlJvQWQbxFJ0OHlyhg8SYAt2eqhuGWaMwOiXLDCL2xDAsCopegjX
bMm/SoAeO9xWx5LzEqMMGzFMHTg0INiqYFMDN58qYDoQDerNH/hgVOvCNdG7/CnLp75N1mE+bTMw
puqB1xlIlQgFccBUWPiyBDS9v5wRrWjcfYz4cO7A6q27b8ByvEYVg40wTi5Re2MQgXOFiOCSX8qn
zR6b7GfQ4rVFWJsApIWagwsWVapYoeZad7ZxNjhH+xrZJXO/3mpf3UYi+iDN0QxvTnbN3QSBtuzY
HrassTrmnKhoihVuZpQV7Qbi1vNksXKbd6SiXECaSCRX6F3fZ8tD/bgpGXKqsFSbi93I+jXZGmpL
3Q3DSR1ouWXtcvWybAyrPk52tzHNK/8sOViq9qTw6PGlJGdDWNWWhy4SqPkWESmPsJe2LG6Q3nGJ
ypaEhjg/21m89xkM+K23K51nJ5O7aRzQMMBaNB8xulhTHmuDXT4jn4CgqJ4ImGrUX1SavQnmqvVI
cXfdp9ohRJDctixa87sZhcEHpPOzOb8xQmyHVF4fLJ7ZuUph/UTqQaKsUtKHcM4Qw7X2/bGM4n/Y
Sw89yRnjsoeOUbXmr0pFKPtgXVvVstP4sPseDig3Lk96398I9mCJJED+6IwdmrB8zfxLPyFmIW1e
sjp/qEqNEzZG/IxCP8jy9dyNS1Vr+yR1GVW1wk24CJ1Xh3sbK0LqXdUQMxX1oosL7K03NB5Jg5SJ
1tgn6hutEMe0/aGKhxh/7lgN95CFHzVB2+67jsPWu6s+YGjuXvRlpdV2RoLhxfWSyOEGCEmCJpXM
U/SwBUtFf9GjocX26JKuUFomBfN7XqeMaIpVC6lS1Rvqx5F+QUcJXCLBGI0u2QI977A6jQSMSE4d
hXDk1sflwn0dWHRAoITYAhNYp06O//9WePuqkQSVQl+1FWAHhhex4x+sPriO94EmYNnWrIrcXm4V
sEQ5DzoKYCejfZwAg69yll0JDA1Ei8o1I4HfyJCNAYvvcevxvLPxB+oDlolkQYAOCTPIwiBNpeOS
6bcBVUkAebakR2DO2yKH5bzhE6plAfK1PWjM7XjWlhjo1JEFY26LfR9BACBoow92/Uin/YGxH6Oq
NoN9j19lqbZAfDX6uxWymbP6/oRAXWFI4vDDJiUydyj+5m/POQTVT2yVy9R0d6aONp+1uK13R746
oUQztr6i9EdtDK6TzER02XzfPe5Hx4FVM67VV8FLFdsmLcV89sIJpE/tHMsedBF1pLROWnFNOI7b
/MXm3rNbLhQm9k1MIyqBS3BeNadFEF1Z3Ia4L/vDaF0c65IgBabbfHKbaekazDdJAb+gLFg4k1wX
Y0lsNK4ixbt7ASzTiUdWldthetMD6nXKE3Whq6GqOjSbgOhTv/pgvsaUrZ72jNz4Y+mpP5mYybX/
/1f8seU/dFT8DuTnmJpeDv1Z1Leh4OxrfP3oGi1QaSSiHKyD45yiifM6GNz1EJOWow4ZeZD8FI7A
3ohhcu6fAbJwvKJz9mCa9AV3rBKbFinWqsxgTtUI1OTJMRn8f3nzKmQBAKY6tbDEwVgweJEH22u4
aNmYm/iX9AmxVPIS17+Vca25wDrEDzMOZbSRMI7UJ63be1WgCUZWCA4TH+FJDKhymvVV7TnHqM3A
emOZSIjmmSjikOcGtcIX3nOo/WFbMW4y5DPonKfOX7ceJhevIxrV3Ulc3s44sWehgxtumIdYAD6F
wfBKI7Ia/lc3xSifWiZ5w6nDqs7IF/5krzNYChZDhK/hFIPYsZhJYOKYUAWgVB+luwlGVQdRFSIL
6TFKjUxQJTdTkRvH8kvN6H0xsQGFImde3Cjb67dp3kfiX9SysGdaxo68IQkrU5cz79iAWHPE6IVF
yQvxMyHYF9yrpm4BslIOdrRSIabunFcN+1KiU6wiLAvOlTdsygAWrp1f89F5LaA9DrZ4s4cFUC1V
M4bq8mXfK4j4i/2KyI9d7RYrPdC2bEbKtTntbcSeXpt8MToNnJD759oNm7AQsG3OnQtR2+NHC/Lm
3e3zj2To3o1OHtOsfEnAUsFT8v4vBJqo3I1zvZdpsKu9mN9hjZrFnO8pKm+2RCihywH7Uoobzt2V
quLX2vpsEJEsiZFQWVUejhEhrS0o6i4l/66K7kpY4jZwv+PqXRigv6CC9UZrrVB0pSgDu/Fl7PNt
AWtZDuJAWugRRgeme8Z7WCjcrw4Yjv3nopstPyN2E1ZbLENDX0mwfl3rbb0q+Ke7t54dHC8lugiT
XMYv9ZxqRGgQXcTPLrxv1SrMJQFexEK0S9B4qxLXdxr6G4ICA+3T1f5i3Xku/nRIFTqz5NL6hrFV
oLwofgcVHIyKhMzZ5tuYSLf0XsXgns3Bh8rj8p1mJ2CdiMG+wZmtvfGIEyP6NYtp6Uiyxc4FwxZ0
DatEZTRh5fjr2ZWkLChtWmzO9ZmdVdcV1Ii0Z3a102r5qeOkck7cRMMcNgSLdoxxmS4MKU15MF0y
EgrTDhiGM5z6kScVgoi3Uvt3l0xsSR1bJeVBFS8tEZkchBYlWL6A6rk0C7HB6Igau2nZi/4fjV0v
YIvv7GZQERR6dwlrDReeNHZ5YT3cGhdy6sI0AdUIyM1XkBhjBsjBoGHa6Z3YkW2F0joDJx2ZJ0H+
aEtoTs5PiOra7Yx7A1vOcsUi9/JFg3VdIBmLOl5+t+SzjXJC2fn1Yp7LVoNGWfBfIq8WxsismV1/
H3L5EirA4ccVUXAvlMatSBm9u4aaR7sSoC3mIkBhiGxY1ppeQJrDz9g9BGc6a/wz6qRtbecX9fOm
U7Qdyn91JK6VNpyq2ttMdfJPiPHFLsqtZNjiUbCJ4a2ovuG6J5Qd3VoMn1Pxb04YO6T9z5A+e4Hz
DHv9aWBvMJktIeDppZkUZmbKwRJUl7xBZusMn0VNi9fy3XTg9sCn4fdrvZPLNoqTmN1e6Z9nvTql
oLfyki+6i70lUxaybKiGU6TdqPS0NPARkN/NmrRuRxs+QhbxloarSydchrQLNEk8YYO3F1Hwa+bG
IUotWFUo8HL9HeTBmaeGZfiiK9p1VTA7tFk2xP4uSfWDh7enay55GrKImXA24OKJ4uGYUXe0LA9C
Zowtvk2RHHNCpeFt3Xp3M9aCGkdNSJIXke1a2gaW8YVZv7rTRk2sRn711vOVaazcimR+7Vgkw1F4
n6aeJwNLM14AOG1WwvbA7Y/pwP8c2QeBiyqZ2aVX1iZl8qRxalDAvKu/vGE85lbuVjXTVe7ixiqh
JVcbGYq9WXrvut9c/ZD8x5LLD1e6HewjH8F8TbjXcHO4pZn1VFyEOpMhvxneTCM7KrX5bG7JOEP5
tZ1iWj1Zo+Ua0BDMXfrUgbHwdhQ5i84DX+HRUAV4+AKECp3+JxjMq8AyVbWm+Qz+LoAJaXH+pw/H
U0kwQqOF7eaPSWs3U+mspS4PiDNeUuhoT/VosJX4szMl+Td7zDQPI/b+DCUObm1WyjEDYGtHMDi2
zGuNPV+9PTo3P/NE3Seb+q+qV+2I8jsjCsbgiUIm8hyRttN0E+oDFvx8ua1tkiXSvEVWYDwNWnP1
eNwiSpqaxOmyCg5h5p71Gn1Zt46IbPWL7tTM8jBUK5/vJYPfykf1xDSzi1xsGuR8KS9KcShivm1W
P+zQth5uAoz20G7QsjnyY566s1lbhDonn2H0mFIVaUKl3yVvtkmCT+FyYGm2zR4qQjVr3ASy79zq
f7U8fG4bi+M5+KCzQqonG/Gsbp2WFSylO5KhsGbNGyJqrxg7Bpq8QwJG3xCn7Dr0GSqGhiw7pBtd
qwFh4cN/ZeLN4YQuuyI1Qs3A1VBV8hNTOYvRxE8CSiLCXJWuQfQ8aRSFRLQFo37Kkoc6exsgQAOv
uI1ELh/WNPexUmnpxrAqKnF2lMXDSN397L/4Ev0m5LgCBoEDdyIWndonZq9CzwBIgj58iQpisDZF
8qjQBHSCVFJYLnbxqoZOSnTFx7rKunaV6c7BaE+yy5Y6qr/S3cUVlLDJzPlk7WuH5FQYtDZ+23HE
ptiqotZZ+sLadRZNe4/xSRIfEmnJT2HmW/a1E8fsEOOvsLYDFZRVjXeETicZMWgslYeRUDjGqZHp
HnnDHmzu6ZOZv83XyKwfMq92Zqi+He8cui4oOgjueschnu/HAU6znX7N7VU1dYg7A/IT6mnVtICj
+DknntbQa8mArda5xzqicZZ401F7Pjw6rR4fjsXYSDY595VgvdOE4TPMzIVFdaBlQb8PeffiCFkb
rkYhGLt1siSzB0CexYq9FSBBSNn1mTvQkXgTeQ38S40qZIoVH55CzndruyQZqfUEW4C+v5Y8sbVx
LSZja0zmerbI8WuWHl7qiK0hc/CPuANXBQKVIj/D12yItdNdfEbuva3xZt0NvdliCkQ6O73mxKaE
trVWUr+G71XNPSwz4dri0vcfCpduOFdWOCd1DNUO8tun6CvwrZNH7pRGertS9+gNkG596W/04duj
EarRayYmPPfkJmTEujwwn6wgc9hoCwb8pAeX5k+gzUAcm2Uv7ZbGu38WZCPa6WnUrMP/0yTGbJ7W
60tLNM+V3xEHUR1KK2GuPjjE5uxjKLqD97sdyWer7OHTdQpUww81F0kjUhYxs6nuVj2MYPQWg8ZY
qc/IornW5mc1n1ErqoIn5x7hOqiZ+3e+uUWPFwpIIVrz0urdTTB0z7tgHSnlG3li1P8JW+kpSH6Q
8BN8fVWTp4loe4uYkF4ap0SRkUgdMvR5a8Z3N0GGhnJwNJFCww34ZgYS7ogf3QcH7WJfzVOS43Rl
3TSekSczw9n1wYPEbbfQv0vdfJ15XMQZde2h7syDgJiWU1ekZbOP6K1b5mMhD6X6KdOSgeWobdcJ
WtYS97KVqEQlfREOt2qOd3HvLzgPGoSoNh0GI2ZyHuC+piAA2sMWkDUI1V3+NrvVZi574gqU5abZ
u9SamrNLccYreq9TUTc7+V53o++e052hWZ1SpGJ8NFimOMDwJZyIboqPUqd7HJ/gbaYMpMu82Q0s
xHls3vtZfIU9oGPRVEvTZlNEd1b+1cToND6L1788RLXPfdmVTN6GK1mVi6EdziNga5/Gp4aobHFf
2hAxLFTIyPqTOXppYNuamb/K+ARM3gPGj2y3GaKUWk0VgrzKvKdFfNGG5sdgzGkX7E1d8ZG3yc0l
tkSY3c3u8We7w7Gvmt8wmveJVGEdc3oup1d77/reWzdWr2bCdzbUMxtyWuOWtYe3Ti3/nIuvfFDK
mVWQ9sFT53KCEIC3E6IjXovmQ1cUqfLKSvQSNPppNsjgBlSrtXj/apxZARvhzj+3NFT43cBEJlg6
STFMp/aJlV2lBeuGeF3VenhjvNPF/BLq8ArS8VwE+rFKgu8goWu5ZvpbaO+r8ewXu/jmMkpYEEi6
mJ5e46fz8lfbgule3H+ZofAP5+lwXey3y/sye1qu1+uXzdPusn57a5/WX6fDx+H38B9L57WdOLZF
0S/SGMrhFYQIAgPGxtgvGo7KOevr7zzVt6sruAqDENIJe68110+2JlRzP65+bn+73c/Pvdzcr9fd
vDrcQhfN+dqrV+fT6eFf7/5PvvIpOazSle/61yud0K3v3/3dlRb9ylqdHg/xqg+W66vHg8eWq4+P
8/7l+eXF20NrW0er2+1wOKzde766+j6msRU5o5uf68mX15Dr+PHwxWEn+7u2Eo8CcutS/HnQRl/B
4Vv55GO4/o6e6ervtjs0q/Vut37c+3WqTc9tsutT5HPacHdPHd/pP07zmmexVm67eTx4w8bqMa87
19y6j859nNx85fH3Lv/tfB548nkX5erhnnjH/Po48Q18x8n9d2wuT+fy7+5DfK/4M49xiyPfyHNz
jrK9OHq+kwPG5rG6cxZ4PH/li4dyBCf+fBJHx7Pyv/gKaemaA+EhRH+Lf3cf4uydxJf8xuNcl6cH
cbrhHf3/uXmAOM08D5+iOEC+58TT3jluccQc16nnPYtPZeBo/z3jx3/vmBcr+SEOkn9hh7w9Da54
jHg/jw//JF7zg19KzjpngyPk149/T8bUveYdTd6/N8abLld8dnwhzg0fH4fprHjiB2dSnGmOS+M0
uL7Dx1a6a/67uj/82N1/7r7v/ly5gMRJ9v1Hv3Z3vKGTOGhxav6dOHHmTuIjEAchjpUXdyeXKioH
9kGfi8+BApk4ueJQ+enweYNH2bMFW59I2Fl9iJPAn5GYrPgL8TCOkb/gp/j19O9RJWe82PMg/gAN
GXTY1G7i7kvRf/pSOiBCfaZsbSonMzOhU0xrV8D7RZBqNUbHOtCeDNXY9TBwLFZxZCFd64yFZevV
IjOHSrdcII3NundAPhRJJtmvIKItb5X1rEpvTUG6RvUzLpuqOFFAXk1HsNcAsPzwZloaYOXXrr4o
bbcKAC9bpp+G0mrc17p5zJAQmMR82RojASsYCUW4xOQr2+1O7kxvoe9p/cR1vesMs6OaX6SouDqc
J2c5y3ZJhphvfnPyqEFWSq0oMHBdd6w8tfvSSLHbmxI8ioHj/zGA9OctJat+eDXGep865W9Ewz9C
rzlTHmtS8icDzGwC4yyW68gxYsLnGx7bdzCsmLnqKb8Fibkf83mbJSzAJ4Jhkqk6jYpvt7qvTwOn
TMYe4S9K5wqT3AJmaEZPNkgvhrEfHqz04rswYWCJ34jZfba1LVsKHaeXSqJEQWxYxVYn83vdudoR
tkMNJUzYBMI7SdBTrutU32B49fNrLcl7UW42Ygja9nsIWLuPXgBJifq+sCU2gsBlI8wxnAcbFNGj
xlqDOOfVcj6KxHhSxol2S36Y2DVBvs9LuNJih9uoe72wPbNYvomhUZ3ZLTqILDFzWwZ1WUxiCuu8
/jNqrG/xldgjiBm/jlKSvml6gJugBdzJL3JdfSU1qbajhICofW+Lic22sqNKhdsAQGN0ypGU5VXg
lfFuXrYDwKXCi82XCi+ZVdPcZ0mTkB5BQVA0uG3RyYgp/5dj8l5l3gzqLbro/YL5joZBwucfzjzE
YoKOk/C1FC1OFho0rlDIgthHcT3Zn2AzcQIJvXJ8mIZrmTLt0aWHmUN9gm+VKU2PJTXIqvVLxAa5
+jHQsBeLCcnWsDFaAExbr52zF6krtoWp7uL6L0QglhIx9JfFPbRDVphA5fJsokSKvnJNPoMtqt8p
1XYb9pmybefXOKF1UT5Tha+WN8sunnkpp6dEXM2++m/BneNDD+vvpDUvKMKX7CZkoj0hO21PVvNS
yIRIanvd1i8Z9kA5XzYsnWYuToxfKJhqA2prf62XD13etuhWHGE5RdWn2ccM9qW5vIKjcuUOjx9v
r2CdOi6HVM29AttYbSPqs5f3HAeaPm9rFJqhXO5FeaFCAAGLdtMpJIaziCFliR1I+4u+46uMDw0a
NPTbbq5b6xaSi7gZ1JTuVXifTJDhg2qdk2k6NGM0s/uaV7lqHHJ1B+4G9Ae3YoBqWbuyjxQbTsng
PS3KTuhjlrkiBkgUUEjnewnq4ZT20naO801TQawqF/JvqcD38EbosYmOWRerXwshR2a2sDtVqs3M
1tcApDjYaLgB0JDEB18XGRVggjHbOQlrsrI8pDp4rszKr3wQJ5EtMlGeKUKKQyYQh/m2kE8/7ogw
d0jCYiNEq2UwfuKFhenv1B8YYgDXJDARPlqctKDTHI39rLwjb5x9TFMUN53iZt7vparcEeEMiDn8
VKeKvl2ENhYvx1CdipY6UX8O0++2JnllR1JaZPqzYpJFWxDlfQlHlnzGe9Ghu2bVO3CTlxoN9v4y
SN02LMILSRhRvDx3icbwwfhbyqgWyL3CECulhteyr+oI/KpUZ2MzMdjJuIlMr56p0ZNChHXCBgVD
v9tL+b3nRmjgHwkOEMtGlyhIlJU2SCeHwMg1pTyAb841o9oDyeohxzExlB9OdmtbqrfQbEMcaIJT
MO+HWfEFEbbdm5l2+Wwia1drxTMtKtHkpLXT3Tp12PWMf6nxFhG1NXDh9ZQy4uo68brIrfNmz1A3
Zds4+sBF4o7USw2aeksdektBmOqw7NvsYxznR5PUL6pqbmKV3aYxkpbbAdTeOCYNaDl0baITtRHz
R80OkASFIsbt00KLZ9/cFSj3ssS1teelb7x2REXCDq7VJ2jY5qGTgeZZGzVtSb19rRhOkIEkzb2c
nVWLTbmkEmPO82nRmLjs6lqVOp8XtJRdlaDoZ4XP1jActFtJ6lTq7DTmP1sqDxFjyOJIP7hmXmfQ
QTE06Kll76T2lDFghjibYYS6bfqOiRS5JkqDhrfD9n7cIvm7FSkk60SDe27G55G+pVQGPhWsXcmk
3vS44DG/JuoecLUnCiBl2l/QFJJDvYC1HF7FZJWQWxWVIH3N1hPtIqZGyro9aQmBaJ9NDsZ5bjGw
66rZugoaEJQBXN4hBVYL3qDYZQR7EbpulYdsgbTPIK02M84lTBR0bB2QmwZhAQHVkk5orZXZpzND
ipfu94oiTBwHCx5bCYwdQzTwDZDHqWacjBJDC2mH4OA2IBn9YjA3UmuuWzyNiLSExMKMgQgeTDKG
SNxcM9MxRtL7Cx0vBzwtm40fzShhhyeVxTr5DAVRLJUGsR1tao2wio6C00Ie6Z5S5yev2QtoFfF6
Inur3Kt54Gmm/ZQyxBjQd5TwowZJ0FZHtpLwgdmzZtXRDhCu2GiTVOi4JPvMY7w2xAgoRoNK/p4z
LL05ReAyhy6MqB5fnsxnjZHKjdXoFOR/sfyhQKA05V0y0zzS7LVTnRDzIbnfziZYz0ne0mneoGbe
2pxIuaB4XyFJgxGmnJa0dQ1ZBTBI2aG/k1jsQjth0mKz7IAERr6MTAA3w8oEG8/0FQc06MiGkubw
VKM2GWqwCYgPwoJZy6b9jiCPqUto86Vm8WRKkqNtgfJ+68nJVrixNV6jSxWEM/TQ6EYm50ntDhrH
o4qsJJQzi45fFkgSHj+mdqjDVP2Rj39pi+MCAF0v5AGI9DsxfZQ6ikLmjWQZXC4/B969+Mg1uz4W
+uAK3F1I+klhsb42EQAKpxLeDaT/UqetVWyzRor6gyVkdh/A8tOtpSv0MVfDSQh5xMweFa/4aRPa
o6J4WTevhYoJynFlqScT3oK78vHPisCFlOn1vuO0oty5E1aGZkz7JYlJmuT3GilDBlhlCbx8eA2U
60Qmd6Bjc8cK3goOElvrcUTlJCMVUNxAbNY5i7GMAmj+RSWBAY/gZE3ellq2NgloI1tNayPX4OIR
YV4F+k5IaSu1LndlftUA72KeLdoPIkniCl7R3mpBPGc17S1nWOkSWci8UNT2mzTwxZKThYHeA2id
Co+jNtAEFqhezS4i3js6typEONZL4QhJi3MsJBQN8B9shGxtUOqkFQbfiwmSsFPolFnaWdY15i80
AyM73Vnba6WziRmhJRbu2I0Ib6EtwGUxKL7O0rTMnkMGRe01pc9lqtq2Qy/CDKnGtjfAsJMnTBDQ
L6vPRk19cWsJyU1F+xbnsAbhgrJIfDVV5AwS5iJmk393NwGXSchexKJmsai3QVa3hv7ZIjuTwo8G
FL9GVUF56uZxrTffJTThgR6mUV3ACMrlBzZm+oiMDIT4MXkKpmWSvNUDDZ2ehKRAeSaiExSeTGNn
Qx1oVn/x7SgKObdpvA0z46ienRT7E5svnapUmlA8lqRjAAksQMg402UlrvmgqYuvxv8N5C0hIdT7
aAeYOopF8ma5+81gw8BBmSWh8/+aILzPM/kCP98wkCOGNzmEptw5xHG8swvYxvoT4Qj7MpE3pbrg
YaDGrvwtVnQtCrCc8cuY3tHBr1ss6mFknCftlQ/RZueTb0EtrCWEVZ3ZU7L/ncKRNsixyU4GaRF2
aXANC7OjvpGlCMrQjNhj2RoO4Sep5sny/Dz3zIh9mvtjrVyM8dLlRyX8bNUEcmXxNFfjAxEVRAHz
oCXKS2KTNhRhbyJCFuCXpG50YRNOXPUQN0hsgpM5fyqLvmGO3wQqG9rqNqqxVxTSrqM/0JPYFDbH
OqF3B80HE+2I8r3vnF2q4kUvTRg26spSK4x1+IMNaouoqIFdhThD1fw1Y5G+ABeayWJKyWWxmUHF
Wog9WqHBm5y3ZQKIPe+eU8lmT4OSzwC9GrAcTWCboAjInHGVJbGvcCJR87JCoXJPgCvWc3wCkPCo
kIebfP5JWLHO+hkj8GaBLyvFa5XdzCraDvTGCR0J+g/H+KmnjNLkiI8TWyDT1WAwCciO50hfpYa6
nROeT2+sDLaDk1ML3KYzacXrVO7uwbSPIEHk/xJVlq+CeMj4wjepC+Qwpfbo4eFCAOxhxF7Yhl77
2S0F98BNXVgPEP2kBRi20ZnRAW9opvT5Xhlow0U+N4jPrXpyihKNiUS3GmDv8Aj7ryS+A0mm12PT
I+6OUnxMJZFdrflWTOvEoF4lFlBlSpTigaQ6KK4+d27UZShh0edwOUKYSwgzCFm8D+Nt0J7MhM2J
Phy1bNojiLl2aXhoh/qCrJbQq7YqSV6Q2Q52GHTPFsqfATGPqVe025pTpKHQM7Giz1yizOIyTWxt
p5AS3iwHXY63XB94OUO3bdWdZF5AiTOCRiOkGOl9QpOAl4QeWtRg1znndb7WmcPH2GEl1Hgh5heB
JkTwQs6qHWHEF7A6aJcN4lQDf8pY7yTYzsGI7jC+Ksb3MD2hHdfzR5Eou7Qx3jA8oJqsTla/X0yC
+tC6MJ5uFxgTUSHvGpaiLWxLFdVhgHA9rJjJ6XqY9WVsq9eGVPMC9GzJEs4a/3rSr7Ko3OtVcksR
B0poN/MP6GmU+9UDq+5HbpPeYGwIy2Z7SH1iyJ/Gwnnk3G7Foc4Jc5PKF6YOBHyOhoaM6qOzmUiX
GmhLwecf8+Q8zujsQb3TthrX06S8BSen7A+2jceKnSo9z8QiCiIh+/rLzk5lkZ9IUfZ65ns1FRFf
A/pMZaXkZ7kquH3V53DeaYvKTHRXpu9aORf4pDIIXp1Gf50rPw3LTZSPKx1VfVIjZqOlmY/Kpre1
fQmyxux8Y4ar3PTn3sIyMr2WYJuXcjzP1oSwAjf+lLwP4BBKBFtKvzWr+T2GD7zoJ7vTbzHPM7Sq
py3j2maNBOJjPZrFkxoZG3U61NwQWcuWbDiH0y4eP8k1pQuAZKMfP4hg3ywJJRgzowBVdA/buOpw
oywyRJvqZZ6+iIOsG8ZaRtKe0pWUr2POZGliyZk03R2k7It19X7RKOyjnaTEYnEsQXVPQtPLibQp
c3xExFpLE/hPic3btZy/g+FbA7iho8wgIwdt2r/LtZDYBuM2wk0RT6eCPU7EsGO1aH1YoqdwfzoL
/EuRsifpqMIVUeY15XisCpSXpHwh72pqpskuxzdDSzI28eApnC9UwgNFrdE4mOYBJKulCvAiIlHD
6wzkfGjgbCClUoRH2RrddrlkhOo0lerq6LINpCLYmMH6Q8UY9gT60homjCqJb4NCblTT0iKBBWZM
mJ53hUzkcfixcHLqNmFwZvxfnLXcEMkxl7pXj2RZzcVW3yEg4f6ko1EiG5CYDrHq9zb2JTMlOBa3
bLNs214+9ei95PF7YvAJARwnaB+uTnmN09FTFOQ+eDCbOL2GPDHjglM9BeN3z2piAMcbfbYghIgf
T/RoH87Sirb0Zq6ctR4VZFXAbjPgIsB7LAc6vuGPyX3VKV9VwXg8or3nAtUkBt+UllhrrCt6n4ll
3GgpQdMYKWUKGfh5Fv4mm0qjWLehHaqzK77uy1I7T62cvip2D951+QpiAMCltJ6Si6kh+ArLtZPB
r3uVkxMdxVXItgeqfyvW1i1h12COFTQXCnQOm2LJSGMlkx+LAhcCvFef4Q+o9Y3ZjB7BYzvmTWul
I7zu0rs+h3vdZKPI9ih5zPjQ4oxC3UCkCgC2fIpd5uBzktTb0DDOmvmsZm/o47kKLbdRCW+GWRlF
4aaklSjAvFzmiF8ulUWxL96W0gMANLuFVaFyK8xuKv84xFZ3C5za7AvYMJDWCxlIkda8MvbMQU3H
tCOBUSPhzHxUOFpNu8bXp7lpQ1+8Tf5KU3XzVvTjpwtWp9eIXWVoZGQVsRXLbzOY5ITTkO+aMHQn
ECWa8CMzCcubCTtUk6M1ZnsQsb92YvpgnEMCIVeRUmwjAaHFjYmQSTRiicQcfrlsZ0q5TnNQ5Yio
GAuSZPqGuCLRdibN0Pk6NC8dBUej7XdDRs7ZQuIsQdmwHtYVQ2orFYA7qTOYIEHhSdW1X9vtZp7Y
KWcqQSRsZ8OaPTVtOi4ksksqdndEV5v1xB6HggPUtIT9dJ//WFAVnVDbLhnQxAVGkX0II+4L60Nn
62gjtOFyPte2DMPL2dpdt5MsiwDk+a7pd7n9NO2F8xoc1Fa54WNxO+Q+qGRq+4PcTfB9HdML/Gz+
hYZdm5N+sq9KatrDenyBCk2/fEDpQi1f3WoHLXiyWViQq82+Pdyy0d1GDAYDycYpJ3RIf/uQ7RJo
hljp922ri9KOK2IKaDV4MtBp1bS3xuhX1k6KMPqmPoeYojKopN8cd02XWTdnmbaB0657Q79UlE9B
yV1HVvg0LbEvWFb1BEjfoc6W2h3Pq6+Rkq7lyHleCCJSEFEXsw01EHWDo+76KKQ6fZ3zFye2Lxra
Bdr4IXis+M7GLFDv+hKz7GGTpBt7cYDdkuMnTKBKRVxjeOAJLe2PI9KTkYmxQiG+BPl1qs8F2vNg
lgCCTWdbGjyhvBkpZWPzgEIgsSHB/cTqV6YzriNoCnKUB0Gd702ElgOLIaQ+6eBADhjviiQfcVgl
M6NndEvT9mAkCuVeoUPR96jzczywaf4ZpnDMB9UdUtvTNWMPzjb1irY+aAP5bNWaLLIVTiPCHy9B
/KZJi6s5CBvREKNYpSnB5y3o/z3wUa+LcMHAMJqsI4L5erbEYLGt5ZHfjYOS557eHTUYfCKZPmiT
o05th1FHO6ZkdY+2+lrC/KYRv4Ly+T1RiZ6x5PR0odkjr0d6mrMx+90E6Ka3SYlgQUNstzcP3c4y
HN9RRoBRrHvIHKY2i9+0AItQt/LGKJMDxJx9Rur3ECsHTXuy4flkKIn0ZdoorLgL5zQML3p3y/Xz
iPOZqkFwatNDw3KPRaDiWdGFfouCi7Q9Evk6gKt2/qpMosfjLdO+hj5hZo9qwpz7leY/dkULIH5C
ni8GTxuNT0aaivWPCAtJmjo2ckc1h6+d2s9mG50j9UxumuKmoUyp1jwtIgMmBvi7NVHn1Cn8IsQ5
uiv33Yawj5VpnFAN8YeuGgicqo6NGSJq7Rl/4OgzINcmTvz2adnk3W4w8WvgV2zB+05GvwmKl5QM
qlIH0A/oGo0rij3brYPmz9kvWHlmOg1zEe8hxEYUH3lpmVMavehoce2XDgEvcAWqWs0+yvG4RcOH
wWoHGJ+WbstbKM3EehLJRe02mwMv7iIXCAo+U/yWoELnmAvLfjYS7VsEEVoVS0dRZjUozsXZozX5
xNlwZUekuBSgmDqhY0XRFSk3zjxaVfnzQqGlWHBFsHcES7yaPsc4AKmlbICzkvxpgYoxdk56kWb7
XEizuB5QihBgNurr2rRoD2BSK1cRri0qeOgY1rJDHyl2jfkB9L56XtI/h+raMPpaVr2UFNeUkUgQ
hg2AqDQi9P6AFwc6ib5ml8T0fW5CXP85uiSkb2nS3+TOwAU7+2lLGDkyjM58FMjgSiVCYoIVSJ66
G53Ct6ZHx5TYh3J4cSArDnK+zZVHT1mWImwcUqzOim2epKcsy04j+n0plI+JCqLG8LTeYC2r7ZB8
zfgk5xIHGqsEiRbMNJ4Tep6NPe1UxtCxlr6JAj6FkvU8PUWDg4be9KQFXV8Tf6oklhRMOC0L/5rC
Yg0cAjuIzGDVVUiNMvKXcHjkCPrsdnKbJr/VdrBR5h6cGO1xBU8i0m0SrzYJF3koVaf4EeQGnsnX
TrYpiX7JKfEw7a9tNGCsjiBIVlV4SVS0cqN0oaObzsdRYUrOHmX7VGMTWaxuM8iaTIdmfJGHT4cC
L6BOoRgf10UJKXDILtS6vJo9lFazsU6z67BQBlRYDCKFJDYKtSXrfwqdYXBoqeGQoITQ8dlg+9p2
LF61e1q3eyi/fKCkPmQsVeNSeynMfheQ1Uw5jWBG0/7tIVKFTotlKHoxqIQnVEk6Mz0uD7OAl0eB
8Az2773QU8ThwMHoG5rjRp3zbW2j2R6pVssRQ9UxKdJjOMLJGAMErxIrYoz1Q0Xi9lGJ/rT4r0yf
CfgDvl3SZawxfjFHzDAn6maTRsWWe3/T1QjBlI4DQJC5DaIdeaqSvYd0QAVCyZDLYLWwjGSLk97F
sX9Q7Bqi05fKslUeDx1J9Dbbh4Bm7rA8nAIuzE+7dFtrxLOGITIFbzf6PWS8Ft8bQQCkV2JTS95A
pejFJVCkQ1ZIl07/K+vkSC7zJoyxq4WyP/ToOiGrOfO0IenrxrbXG7Rgr2jSVZLrS1reIhtrSJIS
XJ0959J4jLDOZSVhSCwD4qrE9UetjHpZ5piriNwpY6fYXoNuUnfose2nyJOtapeZKK64IDXG3QpK
ezx96fYmL47Fkt6Wmsy1Wf5IdQWznA6qCpE+/d5sEzV80DPNCouyj5PnO0mST3F5KaDcKga6hNE3
ewoVgYRNHu0ViOdIkdcL9zsNiQxbhdjBjHgLaPLMwzewFdfA22qTHNVjIYFv5cjnztylA8KP9nnA
gSGVSIdHFIyWDltE/4CL4cfJCc7HRtWjZ5VUhz4jBi7tDkMX7RZSM5yuZSRFJICZepLnYzdYV235
LYKzUQ9ez61g32PCa8AUbCcayGkBETZcyNYBmTtpUDwqH5KvawTaR9ex4TerOxoiAnRyIt+GDF/1
SQmUYxYH90JKoYQoWO7OSIfz+BjAoZDKty4I1qEBAAoRqlXs6/ZB+S+oeviqrOfpxTPT1x0XpkKu
0/LVgQpSg185OMjYrsdu4kOEJmooZLZJK1Xx9AhxXMiVrfWh3/XqI+ZKLuSQYaDk/m+ZpdR6bWYp
FbDIrUnjI+6ONeFqYOUIIRLBtjUuJwMdqArGxK6pKIOwiQrB88DJyOqwHK+Z/GIxlvesCRnL4eGu
pPGbWFR6pPalKCx2BnwaGn2WlISmxR+YO9riW1oXtG//GQXeGi25sVhyZac8RijrxybYUgPG06qu
2vi9tZ+q7GIjMzROOZIUGaiLNIxrRlLwJQhyxj18u42jUy6zPlGNcGF50aiSthMcehLCLYQjJn0O
dXzqplcD2l9HgHZJPmEx2PuRKViHtdAfFTwIfexDwjh0DFUxeArsJehDEXw2B+wmZKin34XcuQaQ
FKefNmlDBI1luRkFyJFuBJGGKRz/FP2tDg+qFXMmcTRA3DYWwP+iau5zlu+1HtwThOU6JOyreBmS
eYO0UUhGGwuGu457n+yBbR2nxyjcyc10nOrurCetF2qfypQTaPikxy+J/pyDXawBPaoTRSq4K5QO
A5HwPj7RteUr/uUo9sqJfpnla1wQ5TLj4tacVYXaZC1ppm+q7HnLzy67TwYgE6bbaPoSK4Mku3dc
2tErPcW8fDTWvqe0T1Va0Z8d+3dSCGF6h6u5GqKBujmqdjwkziU2H13/YEULYz6H6PM6TEdbUyge
0koh/MhWw0MZLCBQmNlk4qTIxYq+sgnzdfBrZZDPyN6Ts706MQo6sRf1TwoTmHkKSWIduDxrpo0c
UUtaXYL2sqiDF9TdxpyBAGwMtkoqEubkMvbQIDRoakcDuVSusXejHw9VFUkEzZvJ2JgYZLmwfcFb
k65KX3kBiFktazwLyYUeeHPZAv3u1wF7ipyb3olsah2/dkMhEXGnwRBZtM9VdasQGIRYlomot+WT
0cRI0kfQc2KjycWW8gZotDYfDOUM6HlJ8SzitfESqdRHCgO15rudBXRc9Y3j2Eyr+CWrFyVkp86i
sgxdUilXZX2ZsveY6pxN26l5Hc19jEDBTsi90qJVML9NNLKh3PdYS4bPGoW1BcgTEozePVRnJ08j
XTmZThALUeK/DN6lpsnuODFELIdpgpCOHLphNKnZz0oYoCdZO5MqAVqGvBIHcvObld7n/tdmrVnI
eHHOwYJkZV5YNlBJnb5zZTuRxEEFggoVcxozRAupnqxpTe4gMhzK4mVEOzD8Vv1bH/10zTthf6uM
ElDB6JP3hO4m99jaU5caejzrE3uB+bjkloutBFzXswTFoBrPMml2YP+NvWGyx2j1h8jptepd2h/b
mffXE9DBAIN+oGye5nTXwqHE3g1bCOcOvf4aOhCxUsV7NBzi7CmWvmm0OEPkh5SENazKI/XKssrW
CSo3XOL+RNlggQ4W687eUqhLq9/DXEDdI+7CAoKrkrJpWhenwHCMi4S5bLJYFqaYDIjAkK1fos0X
1s4T19do/5TyBWw7VPWkoL3NTRQjYVdNJEwviMgUTRc+MS5T6jN6+hGnkdvgmtewvNowgdBwY5fE
lpyyVu/oniQLqm7wP6VfoFaA3Qzz2d4HMfeXerKLpygLXVIUdwag8EZirUIUQckUh7MAQFxT7+UR
DLy6hC77Lz27QsyIhFOYkpOqP8aQ+olo+FMLGtnijdajmeMtyAg3czKv2vdz7E3qDznzrNlAMb4M
3HPmOG8h5FKuiN1o/g0V5hESQXr48SNeGQfmxHhkecmkGq7UJN7kqUV/FMGu7YfO7xDi8FcTz4qJ
r0b7hpgZuHuHDTWz4ydzolpiuIupP6kloSaNdazICksl4aRFGqEGe0M/FueA3trCnA4coMV4HaAP
UvHf9dNBVo84z1al8SZke9LQbol0tfMHC3DKKDAiC4oqUtQji77n0becfShoAbqNDtbVKblW8HaF
w8EKo61u/LBandgvjHdbwvhlI08n+YadMVs/IEEYz1gFA780Kc7A4NFoZop7Vo01Ztu/UEKAgnhD
Xtys87uR4g8lXi5lrszAYaQVREr6j4hJCvYcCnXyBo0nUgghLiEb+DdF17QsR1m/hvWrml3M8Ker
9jl7/cnwRa6mrX9jq3NzezjmFe1CAgZqE50fcl6MbmrxYgyvJZognkdGIu+YpGzEBx2ZlsLSrFXu
ZnsNteMcfitIWygBHseZ3qGtbiqizXudquqhJgCt0QeCj79y/A2tTGRje6rzYDsMyu9sGeguLarP
1V+llbdObBezaFPSXi80eP2Z+mRofxY+GCnEaEADu6BQ3CkIlvp1HjmsERjKYHQV80WUeebqySIf
3Wa11QxP9nQNsAJbFZ5ShKY53M1Mf+/yxlO/ZhYBTQuGq4i3Q8vClgKLiXOlpC5MjS8EKhIKmUsT
wpAqJM/Ett137G4JKiuVxdNReC35yaqnh4CFytbdrntWUQer8XTUaypEJwLo8EypVCqrDX41Yij2
dUxvF20d5XE1e5agPcqCELaFHDpOwiPwoYKcmeMLF2aNg5CAFKVjbTIf4mrf2dlVAtclNoNd+S0x
avJS8tDu9PmRVUgczaeW6yY1UY286mO2VaJJTATkwt+VqvaH0D6zRPVDSXuqM+ya1I4UoyPDCxYE
AUq4+mjN6QajtfmeD7ErD6ia6WgTH4cI7GepEJFotafYgNbglFcQTnPQYiQaHrjrL01gk4MwvToa
Hju3iYs1Xk10AaBjWTVoBewc+L4twWKISykDJTpEV3qoRM8WkuI2Wzwzo2yeDDo/hQczC78gumVu
UOfWi3CdAuxskgB8rsKNHKXHgU6UVQboewmKQ3cYg0Gn9KXh/knW2mQLqIunRi+lZm0GBBoGOGS6
Sza9qYCzN07Dho4/l2pO/kBNanViMEIrY7+Xc8cz2GZEafhQVNBrwJn+2UWf7YDRmSXPzLqwNq8O
PQIHAJFefAf2dGm5ylOBIlZfHfNGKOAqn9e9SqZ6kRCPzusWfyrZqrEMQ95aQUxe1dG3AbWwyf9C
5y8VjmvKIhqEtYZ4Toc2sZxO12Wiq6oSmgdKMCkeZvsh6oD5At5b+R7l+uaAfDOZOMRnUyEGlOvU
hcx9jVBXZtJXJgyLyo07e+2YDd652e9JtBULn4ACNnz5rSkR7iq/jdW0z7WDqmhPrFElg2Y3Y3iu
fTSzp+gxE+SLLHLNJpX2IuBJ9mR6vy2tU4K9r6AYpn1OxkvEo0OkewrZPA0O7Th9TNyVRpx6c3Ff
9Etk1q6NXGSCKaqaQIVYIQ032cDn/mQtj84aOLhwo1PVT/t7XTJazltral2zL/6d/5qMiiwbqPq4
EYca7Jye54cdA7JXkxHMMqWxa27CybUowEG/JQsiRzK/jilAhGqwszPHC4LctfHxGsoLI3iJQmF5
Ix6Kjv+yk8bKs5DizNFnMhzHFO0W84iI/6xArto4jA7USxVaLRaTosElHg++LWyRaDxWOuzVmmVQ
Y7+1PbSJKd9KOWVI81RLJ9bGAQrOub0oael1ReRV1meoU/kaWOICycdRqjEpN5w+R3urDAkmjLyT
tV1OGTKStw52Wd5WAIyzKp+rDHzJ9NubQM7R0zgQ8NjTCbspxqe1NeP4rXZzMXsytlspzz/H9vN/
HJ3HcuNIFkW/CBHwCWzpQE+KXtogWDLw3uPr+6A3MzHRPVUSCWS+d633P2XYzyqQ7YAq34qEJ4KN
btSLpqg8tU8AC9rhB3QGfEYTdxxB4FRu/hxr64DGZUMXAwdvt1b5IXtgJIDJ2Gw3aAT0bkkt0bVF
iakaWIkVtt/Ee0nBRrTuxpeeMdIBBEQ5CG3DyapMkQsaY5M6bJLRc+wEkuutkJbQ8imipFvIo3bT
g2QnGyDV7T6Kx23hWUhxnSI0fiyEO11HQI7mNvY8Bj2dGbV0SoFbpQIm1ifKWdFmwh83afnmsu7l
GeXySDgkJFLca0V6aitCHnC33aH2lWJwou4RczgZdAn6sbFs1UeFJqMMj3mNGFMmLw0yJDfSi+IT
c1htOlp9DJnqHZ3xXfnpWjITkcnKNXB+tnDRuekkZdXVnmyzuaX/D02QpQNUB8hEQjecTeQdwv7V
1xZv8Ofo/ibqZ9jv1IF2HeWLgYEGb7qE5XiZ5Q8uId5kBlDpHxp9ymYqlCqvhHcs7HCN8fyl74TB
L43/Gs603Dpq9tm2yKWxrRXvjlO49aydcjWopgybP/z9nZutXPRBosYU17jP3v6uQrj4/C8ZvtKU
xAzEgajvpOrowV3axoak6JnHxERVlFd9UZH9OQ4lcQQmvulq14NOTGDDQAgq+ayRo0jw7A1WBC/d
Ino0IWOn+bAJ+4VKtUNDQ+V31ZTQG0w0DfNrMDXpRUGxd3uWV2KhcLxL5yIsLVa3E7KQHLmuR/cz
B0kXlI6hoEeyLGU7Qh7oCDCDnCjD/BqhCyNFCrfmXm1/3TRb5Ag02p7TGzMgav10LQ3YWl+edeza
dqEx0EWJtmR4onVi5sPma/ydXfJwO6w72iEuvwsEevDb8EzJodTXeDH4aFHTkqvRLwiLnifgXbLE
6uYS1jGmRwFQ8T8rR7ZZYW9Do6Wkda/Slu3/pZa+7uv4KNnVWerrU2KLeYRasaJm0Cj/ER+8ogk8
EuOpQYmmFORWlOVO96MlqSu7IRrWU85qhTVYJInT1SjD5hWLsyd5p7aGnke0SSijpDF3t9U1JwyH
5tixqbcBBZhdwojX7WSKDcP8Nyi6T5GpN5oMOpyyyMp21MdBz99DFHXezZ8axmdVp7Au+Ev0PJIq
z+0ErRILTbAZWmCncFh7EYrH7iPlHJeOXSMvSGZw7I6EH5BiD0Olj/A5wJ5QkArWaSaizg/odKdh
E2ocSbkjHUA8EVZ/BvypIgJooxwKnocCpCXT0RspjpqfKZZCv3+RySyHnfJzaqmnDpiG3BZkzjz4
/kkoPKrYkrBn1AGa3uqjTcW1mgLxFFBPBU2qGg+XTB+IBFEcQ+KeNdwbkBaBuMmhkD9cYEsk+QI6
pvHQ4kAwTOrmyMCBPRC8duDnzURDiO1WtcjVisvu2WY2Yw36lZaej3Q4Ua7LTtQCh4eY9rVkO3mQ
yUV0VXsT3somvMVBuYtDeTUooHWMX1ExElYoHVVvvEUUkowyYrXxyIvHC5f6LeEC0LPld9iSjMa6
McVppOk26631QIqcjtQptak7QEBicitlDvkuUn0kq3b8NLXjGEeOGquLMFyZ4z0po0UEdi1Jh8yi
ZdQ66mgXwU8196/FSWAxQYyDA+kWcWqwGFF9WhtLW9qm7i8vLLUYM1RiJcluSL3yOtvr7buJXmX9
MtQrx7JbGpCP6E/ll2qKY5B8k0S37AoOd/+uhw+bfC67iubTUmIN4wK9lMaEKDK0L9K0iGOM8YnG
PAZNuZkUVCZoRegjRRH2RkJgCEW2HTPigJI7e/hE4c7DqEeBBF4SUkcGzKipjJlEItP9mRuPnNWX
/PZ5lZTLTNrHrTLjZ27VX12+C4MatS56Iy8AsPvNsj/M85hcudHyXQUKUMWHSicYPJF/a0X5h5Ah
5bC2O2Jgo3NkeosCtYZRTHE+1raaJn2eFnlsu5WWQ3IGS7/gu/EUAsyyXWtTg2hz5xOWMZJKYaXt
ReNZL9HvFfPY0P8ZSKpj0zzmfXTOavcqTTy/hW/YSALKIgJu+ppEE6pOqTuVs4PCdNn52YqW5aPm
Aea2azf/fyfrIC3AMju0iFyDuttRBgO/Exxc3f0LJOHowQgAN0T3qEJN7MfrVMfvaPwmTTQXXFNj
CwsPECZseg0oT21oCE8GOibQoicvXcqWxVgfU9T3oKwDAQ6JcScJywW3UuLz4P6LyEwWMGQehwcS
gTF/lFwgDNwELYPVWv47CFdGdfJJsTdAAhJQjW5vCMA6VKax3q9M6BMcQOB7Lrh6is1McQbJJB+G
frwK15+cDnfKBvyPHrM12gHz6mENM0J6mvp7BD2BEV7NrS0c/0HmOZdhPSy+Thl6MjHGA0tvYLir
EPQU7ZdHkKRi0IBimjQMqHAEeONTATSYq5tIlIEz+kyIpFlrk9Sc6Y7HddmN4Wcpq2/WEmVWmNSP
oNJe6aV6wTw+4bnQP+wdVu4ztaIDagBYjXTjB8MxeWT/CNKN9Uu/IgF/EUhnueyuVaYdkp4HL6+4
hvNsn4TDSScAlCgA+hxvmvSkv1dKPlvvB11tQwp6vc4TqPXQsaRPzTrx8A7EjtNFo1q7UiYNDBCa
ycL09sw9foGVHD2ZqEN0/FvFvufJxW4KvgFWYXcrhcemt9chb5Jq85LH+5iNAIsVXQe4+kccNMCC
RBtR/4wZkdiniKTRxmbmJwTM+sYEkOp/WvIO/XXgfqnWR0TSO4YB6C5YJhxixE53ZM2E/XMgHKc8
96hMZJrFpkxABaOc5aKuFVBTwoYpJBVJkwHMUHT5LrV14JuxRs4bP5SqU/rJB0qMoDV+uSPnNlZY
9I5EXM+a6mj4Zxp0C+zvJqiEQmiftQr112Bvm6Tay63CGzDOgwH9OLlDSKBMGytCiZoS8hmPpgXs
LFDuxxDndM766ZXAgKvFG+dh2SNBxNGZA9xon8drmW9Aa+5G79UTiDu9qdMADLA1PdvVd4HMn7BO
cq34hQJimRLaXRTatZDjeWO1h1dRVKJC7HpplGdcBdXoQtX+gFel/YMhu0drryEV75qJHF9W7TYB
3bIK6WlzZZcuJ36Lf2RY9QDNekXzj3ufyBEjHp0YEsMjM3tolIenqRuipq6Y0nTvofXf3kh9DnNu
KlEZh3eswfzkdijBpB5ppxatSmx1ltbc3BphAkxfRnCkT42ELQjEDBc+7QrpzUvML1gHFXcSeMeh
q78HgqPHgowNMDg0P+RMEf5jLaKh5JXTl3FLtyfqGj3bdUh/3bdtfiMSTp5VcSnUV1Y/WgaIJGpW
RRUTfs5O7BJl6UcLAehcmz5vKy9Wfc47VDIjpoU/YeTkctrzgIBscfIStE5YiSRMMkRDVBoZRUi+
c+w9xF0QfwWMny9tg1nRGdiRi+Fuhs+W4upMpQYArUB8IkPY6bmEA74h4kJ96hHSd8/d6FX3nNaL
cZsnN31A0wrS3w3nTn821JLwwdZj4EgkCFNrQjsqXT+ZtCs7CnJ9/t6kWKWT6v8Vkkctr2JwMKQz
A0SM3VyD+qLp98zadwFRmj4SFgaMoL2BFUnRX2X1xI41c5MQ3i788XmTdWqOvWapZ5+9tEyUp4EE
Wn4WoNU5phGANK29BE3rJKQCx1pyEb6x1qDo7GbrymuyKbzhU4v3BmIsq4rXutrBMUdf/DNU845N
+NB6MgZNgRkxAG8TPszgt+SerqBG9eaRItRq9np5p51QhlTLi2vsqTOTdHGrXLI3zs/N6vzttLNL
uaToZPb9hAg880cvz9aC63Vx+YV+nEXzeHYhTWNxIft65vNfs9UGppx/dNs8ab6c9/PV6Yy/dOGk
M2ecXz7nKB4e/XJPudBSXzjBRj9bZ3JK+b/0BBbOyMGbo7Hd9HNz9iSPbjb9NPvl9TrMZpueP4M/
9Fwsns/Pevbbz86OPnsf39vjfJgdL7NNMNucL9/nMzr52Wy+nTtnZ3ZMZ8vbZvO7n29n/Bj5jIiJ
9/ZvO8zWH9f533b6Sy3+FvuAqXLJbTzjD53+4l9u1iUC5HXgRI60nH5Dfu2Nw39875dzY350Z8d3
ONveFQL7nuETIqQnJTVcEuzc4ynqHrn/yeMrjENtfYTJwRPyUuKsChAcin7alzJOOns9qtZ9cilE
I+Y4UPEEGRzglhkHSyNU+dco28P7F5sSL86rTH8606bQCa6sUADdICPDscigrsB1LAJSqQXXLWYA
UiYwwhFGS8CqPQ+la5geA/RNCg10GolZtsJv6r9wGHNsEy5KUAh0XJweKyHBE+o3UXS7UgEpUGmw
lP2BdZi9lWy2JUvrqMR3fPO7DHUk5O6AYC+W1W3Xky/gefOS2gubMPu4tLCAUZihl3jAqL3s9P47
qLehKS9kLoXG+GaGJGQMAwVXQ3vsCduTc8iUZuNR0NX6SHJrR824MWmusmL5EoM7Kv1kGrKRU5T2
U7K7hbxquILckSEFyBQ1ctcioCAqYVROZX2pBxdYPVmwq+1dvEaF8rDlW/zX9l9F+FWFX5Tn+YE+
b8qX1cz2Q/hV2O8o/ZTRMObVucYLTfg+u8+1yGhP+lCStRF8DMrVUq6+uJHfokrfsv+w0ruQ74H1
MNWn732yCPHJhtZnUXz14AvNgba32PsUyjtrPimwLiHVjQ8X7XPl/UbQPfoPBDJ1lEoAV8yo+5sW
Z891cv+393+b7mzWGwnGXVMhcSqPBCb2b/cu+R9tvRoR1CejMQ2QDHiEOlkOEbRVuOkypsj/E0Bt
xyL+J1XOKQODGK8xkfkpRsOE8gOgkkFb0t2GxFrcq2s/HoCXeAQ3drEUX8N93Darcom6++NGmpz6
QdWwRihpDKlxU4QTp7e8Qcv6qZLKZjgNNa/9nDm1uXLqNehfsxXyp4WyXA7+Yg4Bg9mB6NTlbmeW
c1SN0pVUVZfkSAQn27a8EsFeFT82qjo1ZQX+trLv7IZuScMzvzFSjFpOGC296FPvf3z/tw3RFBNy
sPXDH6qNiMKOw0uGkb+82D6n3q/a/uXRNz+L1H9QW2dDJYef7v82HYD6uXHK98m73aB+C5gn+Ils
MkYu7T57J+8A4vsEz+I68rZh3d/AP2/qXzCup7Gx7qBv5FjclY34AfBnhAev332IH2DNmuFog0ob
ETZqJ5phmfPh154mN69bHtKj8Ueeg7lz37wAbkLp2wwvC+D5oT2wfiBf7uo5Lvvxl/+FG6mdGhIZ
pmfVuXVUVAbJNabiY0OvZro06ZVc+b+D8k9F8xX8xF+DtU26MxA2SVnYSX5k80uQj43wZJyl1klL
TtF4YAhEPCjcC9ThlL1mfbbZOxsX3rUt3ogoYep9ssOMhVps8bu0DvfLWD6Y1Dokd90pLo6uuugT
KuY/E2k7MEgRhoJ8EWmE/wr1jzx5yuZ3XX6r5ndX3Bp+WSY97x35xAyiWmLiXkZPqd01zZtbGB7A
cCTtIm8VzgoURb+B+q7DRW8zaAIrzak77NV/kL4lREZFUMYjte+m+RqxthsvIOi+unXGDeImqMBF
AKzIl1siO4DYkeot+FCI7Seb1IRtO5f8d1N8y39NccypBQyfXnaEqFbKFxOtd6opZVnHzYFwTxN6
4DRMAPAlLV+x2JR3HL+rrJqnTn+nTGvBi8Gx7lF++Sd/IagAwZ6hpygXyqaCZcTuPstfGaI8iknr
ucpihuNTpq9nHhy9t/It0Ndzobu09exQ7Y72mh18NJYJrFc9gRw/SytZFWhhjoTEWuuEfWzDAxER
YVYRQrJXmFUJK6nXjFzZz/hggzL+Mpo5M0d5V/KxrmZBReEoWRSEay3IE/lhY4t+RLYj6jjfGHT7
FDXCdbGtxHYcto3YtvrTUOUVJECRYscrsaFwykbGq+bMlcgCLFhGVJQLOw3Vny/tZelArDrD7L9S
V4+dQB+b3Eef45pj3ySNtEEqkTO0ZegXTGItyo49MG+ko7T1deL722SGaOBm9yZYwsFrjpHF6E+g
BtsJQ0FVAnm+Y71b5cjs4gBU8SYDvebUOkgYPPIIJqbpFjg3TnXtEVeRLAuSH+Gn0MLKsbQhDyFG
yOiPTo2Mos3rtTwQe+6FkHxbgXlCte/tlA2JrpIk2jaFye355wRBQk6TOMZQ/GNSluVjyFLtnpj2
lLBedxHQqdmNROoOC1u7S81v0d9GYdOUMyC+9WZcgN8C/ENE63yAkmvJzMWOn3QQ0fmtlotb3RW/
eRk635H0xlq8rsSJMJCKXT2WzliADSw5g3vQkIub3VnSv5j4UjL8dEZcUQCO4c3TwNaNlPSzpwg5
VuxtH95aKulLPPZGN4JT0uAaEVzG8pDLZ8hJLWA1LHaZQaRdhv24V7IrLq5/iCz7gjAJzEV6g5Sf
yGLMXAlAoFZsyU9ZiJLgMvBuqGzET4saNiSUEVvh5VehopRu5ps4CqgnAnhXbIjE3FIwtbCqu3vD
IETtE6B4VROerLb6tqQNuYiqs+a5VzJr/YBMhCSCbIRKyH3eDCSVQ7aW7G8DXh8zRI53REqpro0I
v1XOInu11oh4gB0yzDZ9cmtwURDF+yrurV4f1Txa6TlFNaE3lcgjmic2nIQTIo8xrvrvXDkKflcL
KEG4TkmAhYdXrXad1G03sW+te1TUYwl1iNVe/8nsKzwEgsKg3veURlLLM3c5PFyq5Qxdd7Swg4Jb
8iFDIZneBaAGX8MMd0D9FS/EsBK3QqTklayGgcnsDjVP1INJOEUBRo1nhqGQ6xEw7a6CPk08LOuJ
Lic0DyD+fwhG90D/SyIS9RmXEhOByg2JNcvTTMEKi9Cjd8lN+M44SHUUggG1lRawUwUm1grOaCp0
kSygsXoUFD3aVbMfKFEMh5+4g4WLlGpP4Gimmw+/IXWuo0eoSY7D1GvaSqssQ1BMH5qfr+0sxCje
nF0uPDAnZTNmdLkmk4HP/aotdE5oy7zwT2o1Ik3B8S0X+2QHNP1KmYpDTqUy42nvt8jOSUKoOWDE
NSU2QIUnkGHhEvuSjOFKYtBVk0ve90twJzQiMbAFf4wJLczhjDA4WefgpX7trTQUGGmFi73RULKb
u9ycYSNY4G0B73Abdynx2mY0afT/+vo7IABxCPcZ/ItJRr+gjqldTkIOMXwJM6HSxp5bHpksLwOt
SziNhJgFsvaHAlPgj3+6uQjZclWvQnj1ZU5gR5ksBhLTCSVwDx4ZkArlq6cwfweTYgBxiWytYiNH
XMf7mN6sgUAuFYH+6Kg/hU1vyGMqjze8lYhQWXe/paLO+2YS1sNb21uEc+i1nRAzgUBySsR72q3b
7GwqzQR4LAaP7roe4UKlzwq6rgQ+qUrZS7zBWbzP9a+kxqoxvCLxL7cGlJJr3yPGaVApDaa2Tn0R
57lQYAgIi3AGeLQ6k0n29ZY9f1fRhXe7qo9hfq7it0WgSkwJW53w+lczRWk3FXVxHtrPOroEnCgG
Kz18TJNg+ANUiiQKaIGOqricCw6NSEcji1M6eowZS3jaOf04bYUA4r8i2tXBA4FTiilJHcjdAGT0
m22KvFOtXlL73WpbDWOvAhECeonw3aIL5uwiqZDRvDfG1i+Jqg1ueH02bX3rdK4SE+WlmBS4+Lpj
NEbXnihs9LnLCrIJMMnUnqFMUgBJIMFI+jiQEB+7ei9x2jb+wdav1QRvrZORTiAqauxHLmywHaLt
lBfa+YNNyzhQv0ayR21/dtqOqrNepFvkMxtD8D4OzKAgRBh5dpowzzbpb8Ie5rIakLGNU6xCH22Q
U4T/N2lXJcLVlmqvoT4F6OVNq+EWJJe3XsgIXir5zrwU7gf/ozb/uvEDEety6p1hpI3tKWx3I/s5
r6jE+0/kOGGs9N/qFD2DWNtOFEtOLA5klaBwP5UgSbOkQwFg6MhEThabZCVxYnTqWljgwgKuNlV/
pIxnuEsWwkCeDtBjZGgv0BaW9KalOUk+eHGH9t5N7SO5eXHTc5v5+0SgLC2aubCpw0lsrIfVLEWx
MTDaKF7wEAJhsu340LoVGXkl5bBGys3TSDhAc5DG3nWa3Haq7o3Gc4YoomzmdSnf0wC+oWZjN4ul
aruMUtOF3Swt9NMVj7KLTXOyFiiegU4eBHE7acxdEq/ccJUaxqIwrorNOwhnMrr5ykLAMGBnNkPK
kJJ0U3evrK92JYK+MV8bmot8Bs7HBGkSRJv52XY64nNaQSkBKyE5MAzZ+lFqkf1vbHWrBxet2rvp
foR4sS4UZKLM2ku4VmeC71tNNggI2wYp2mnw9m2y1Xt0F8SVZG9impcCKKBGYxagjp7EClw7BLrQ
X45oF6l9Z0MMqMHSbIy9gaVmqlrRrJa7MnbyRN2RxPQxaBLNIXOLyVYtX5Jc35uovPeUDjDEzMIM
o9KUL5gyg6r3ps6XAa0YkUW/dXjFoD/18pJQom8V5PJJzwDO29srB83Qjp0GAaF+NoFxqHAjos1c
pIdyeqqJiuw+8BlgeUcmZTtmW95DK/uQYadc/1iBdlBq6XY2m+HECH2bAeomexVgxbTjTyiKiB+G
ustKphug7xht6jUZSOBt+RoHL/g2N1Uy3RAE2CFOb5piYwGMaDK1KzUgsb0oU/PUogComI8NyksM
JOz42OnRRaQqzWQyhXSeZcFCTdWQzS0WJj9pkBxlL6WABly4DovVlFQ9asjjZArRm28kLYvKv4fu
spLTTTQ92uiO1URdGf7LI+0DRY7GjDTBzG3QzopglaSvzLwzJPi4JkxsSptGlrDznVSoldZSdjV8
9WAi9hwIkCKULCTzZT9A61NNhY+Icbjmqsa3V7b/6KCVAn1dwXkEvHhevbFQrmYRCtSsZa/CPw5a
H8SoWJKziQVnOlo1O8f4eogJ6TUolY/Hu21sK8YRAPCWrIqy2oNem7K8o/2Xz7QJ7pzPtNS8IoOv
wHOkQL3I+jQiDqtaf02HONq7fiTfbNxCJUzvbU/+bijbH5PtQUadF3DcGU21c5vwPArlb5q43cgi
FAM0extQjEK5L4QCAGjSSPMONUeoSrgqHgqWOsosvPSSMfTqBeDTHAksed0Q/z5oTH60iMbQUIXU
0Q6HK9sXtGV6JmRkYZPYJnb0JnfdA6iNsgaO6l8FXYoiriqmao8HbqpfRqQ985KLZn0p+pfB49sS
zjVMgWIV2s3wNrXVup2Oz7mfswfF1WnSQSnoelK4EIV3Rhhw4MeUXDvjkzvJcz96JvRGZfQ3iXZD
/42PDGekNeZOQR9qXpOQL80MCydxdbTjW0hNOIz8wmrp8TZOPUU6/6tiAjSLFuiavkXJQrAAc6JA
4huRKymWaTw91dPUE/cBvUAPwHN2FzLkblKxj1Lc2JK/SF3jEMX0+ZIjaTHdRog0LV9elrVGetM7
VhA1Xj1v57VH5DbBAJ1N93pmbe2BFau5SNG1a4g7BNLLdkpXbZlmRuWL2zPkKJIK7x8a+4SxTRsg
Ir1vz3145nMUCMhjhJlTKHmwSOIHOH9J8zR0AvF502AVVR9A0yQaXhUyNkZvJesSZDuZVhRfWdzL
0rKNUb4r0aoKMSuRHV51U96IxRNFv9hHhdIh1P7xc24b/48B0Gx7xnOilKAtuwGXZlBzPIC3S/aW
pAQi73ghyq/ILH+NNvzt3NERYEttDdxIZYi4qQY+tuClUao+kTpZjX6cc8tWqDuyI3Vb+PLJbxWA
J6ZhSM9YSF+k/08lZpE8pXCgrEPyi93CJJOzqokfObV6jrSOeScWK6V29xqfwlCkjyAqt2jZaBSe
Je1wFMQzpLiIO0xehkCZW+yTScXuM0sTEZcSeKVt0Ckgjj/F0S00dmHEOi/FS1OjmjFN/9FduKz1
hhsf0VrG9SROGV2D0l32/3moTXABMqQqZr+bNJYZOWw+CQUklbBGgaVxl+ymVtKUZcECFhi642S5
iCpgXy2Ya0DTaMSQKSO2XVDNWkgsOphopS/YNjGSLHPk0qoo5RFWOKdvccSDrM2mvkyq6EmgSu8F
nrnE/I1brC9Y9r2O4WrqCazfpaluDbbAwFQ3IYFBOcwT55OfIDjFPxImBJcW+l60xhLxJ+qhfCG7
5k5TSNUY7hl7q8QLzSb0iaZlmUwRM8S0sU7pDK0lyt/IZxJmfa/rfdx/qd/o9fX8IwnexH8Vpz75
Fui8uJmL5OI2Hb6jhcRuSdF9S6hH0aIRy149rFYHeewVT1Z3hAV7P/0W8iHlbRbyh6i+g+Ev75ct
bRKmkaLrwB5tzsN22ZfrQn1DP3r120RLU0W4ZEdIdm8ZtrGDzyVtPAdhcm6QrNBFcxWBseAoDfG2
FkONhRkhgPn6X7gLK9wl3V8FINhoG795NeGf7fOCEPb74huOqzXoLm8kaBnUERWSAVRcCDiv0mW9
R9Gp+u5T80P6cA+sGIKoD8XILgUNMtpI6RNKoIoWC99mLlinUwgGnms1A5A0v3T/RhRHPp5pFcAE
C5CpYI7jhaOxypYgL8Z5zkLmKcN3AA4BTT8vu5KPhOmFnoUIWltG9oRiI6rfkzelQnw9zYFIySfK
PUpxHgIPtB8ypEpu0ScOeK5KMTNY7BQVspsu3ic7K2WTdhXgM9f+zBVu/G2K9tdkGCgTLuYWX5Q0
OnIULQyUV+nPlCWRVN+yK898TmX5jAWa4BYuY+KWXBWIGvGOF8xzEv+nLDjqHJ3OFXNzvBTi6o3j
py/6ncdbkITrjAQZg5GmOwhZIJqsmfcki57tgZQkXuC+ATg1xXPs1qA4U4nInGBfuI1nRPRhKDCc
UC31JIJ3l0j+o5NxwloGMXVxspY7FlVNVxmkslVBwExVojQkShkFnITVLSI0z4iznSioVih8FLDB
xU8fsntnVY7cL5GdE8/eW/KPDgoSjbvaoKohqm7AEXMN0WZC2JxPqr7dkfgCTY+jcjIyK7K3LUDZ
+mllHnFQISd3a1alsEKTj9aQYFLGlIRgeVC2Urwoo/WCOxt4Tq6ZUvymWktpjku6C1GrCNj9bteZ
CcmLa1pS6UA/J+Rl4HDMOG5FPRdMJggJnbBiqE96aJnyX66bjuzBWwflZ0hajsx4nxeMUsOuG5/E
5Cw9pkA4s8CjSQymKZpaf5EYTOWIxrYgV4+zYEHwRsj3RI1DnRJzU6Bh1F4Vm6lUYN3poCX9YypW
PGjzRiJbyD6PNNUOZ2vKOmlJEsq4LzmbEceMCi0chGb0Lvx0BB6W5cdYs3Zjrl66YMyx5KD8oStL
kqKPUrFP0sT7+OMznUpEM/6lCsl3I1sXr36l3nByB30lNfEc7fVizIxdRzif1XQbpRJ8VJsmhsQx
CQCP4cExGHUaIEJzGMF6FRcPdaCxdKBQ/vIFGia0GrVhbbtm/PCpN66CbRgnjpfB9pLZd45hHltJ
+4IipC0E3dn02ajcJFkLuhwcE3aKDE1ZZlL7ags8Xd4mHpASYKHw9QXFWMeYMNVZXf0ldbfA9ebQ
UrGJtGuEv5QiKJ1dSp4+r9DxBgTgyQto1pgObcbpEuygalMyoOA+g8gxEuFYTFSZCi+azpTK4zsH
s370MR3W1KZ7BLYGfbTKXaoH4mRnWGS1athE9Qq1lIoW2gdHUT5LOqZpi+37vVe+FOWQSledtzu1
uqVUdnsJ2/IAwDcllhXISVW12EXKr8mKWggm1/TYQxp6nBI65o+a2pRGLY7GQOhu8Rjrf0N7yymv
TH75tf2RPOr5GH3o/h9gMrZynXYKemzz5iwjVe76I1FbtOpBUGiC4NCQKF6MuhIfWqctdQA3V+Jj
CLgvSYBtR8EUKeOmpgGeekE18c66ciUbEf2E6jETMhDFeGaodPwoIeba9kU1rkrYSmmeJn5VjVKm
uqfNjZzKDwt/msTZRSllrKG+IXbBT88y+KNoH4znEbU2cvol+G5U425wSlUBz/DUgYShIZ/7HESa
+yylawqzBrI+rUE4Y479w7f1n4L02y4jVdMLY0ej4wNhSCWMdYjnslDeiItEZTGyxVffhY0irT3Z
ojUs5xts3CyUNVG89XcnHcq8cxQYFLjtoyRfR9JnyhwcM8XIreprO9iU2oAM9y658oaIvVPiMghF
6CrgIw3AJdjNjiHJCP+6TKIms+TIs6iELbYk8js8gRZYpm8rm4hoKauNP1z4hHT6VjiIWsjKlk57
k4Js7Sjp9HYTKTkI7GWYwkLqw8CLZWaZCVKuqi8myH2NcSMY9Z1PhqqMqboNe7it7jA8ZJFQtxVP
nyj/hruarho7IXidHca1lmIgWQdDW+VL2wY3mYnVWEaz4vHdEKgFCropwy+/IZaV8RUaYGlExCJM
UAvfywiRFnlrFp6Wvtr6j+EfDkJfGAqztSteXUeYHAxjV1q4ZMQCgcAilCVokWcZDGyfKBkG3IGw
Tx1hRiUnczSmu7wYTlE7XNXCX0MmrOy0/0g5HOIKSfw6AVb3rZNvfbSevIDirxm38ebjZxPbEuH2
zCweCbHnxAxgms0XhWQf7bHE/RBwPVg7pD4UjFHQ4hIElfc7SZHg6+qlpX0GnfRLFzy1ZNUtQS3a
mISeoFEXHDtRd9e63WiX89TFrU/0jysJAjYIbeRl7G3BoUJdKOc2+YgSBzY1ZeQ9yY9GcRetLhOa
xGgIWFdJFbHB/qxAX4r5eur+ttWMDQ3LXPYnun7VYSfGpl6Ve/s6GPdpH9fUh2l1swaBV2dpSJRf
MWC7lTwsjbeBYWGo2PYg0tjBTKrEfDk9we2wFqBEXkySe4QAHTg6so3myDCZY3mzaKmcXG4BVHPZ
gyZ5fPMYVr34mQKN5RsXpi4MCAxnHKeOb6OCd03eB7uzZlG9oeqrUaidvZVGvw6nyfPYIsPMi4Oo
P8hfr1uSaeaBtTS9dYPu20RCxQpuhg8dGXbE10mZwhRBGTOZgWDTp0X0LM+NOqxcfxOTYpX/1cMv
umMqkWNGDsPOHQM1VlD8hfLvpMolXnCZqz4KxHDZdiY3Kh9EfwSPHuVq0VrqSo71Ve/dkFEv7LrZ
FkKeB4CEZliCGXZHHYk9W3fz1ru7vu086z+SzmO5cWQLol+EiIIHtqL3ImVIaYOQ1BJswfuvf6fm
rSZ6okNNEaauyTxJwHLwiiX5KeRIcGjNp3GHPUJDuaaGPjLjgMaGJTkVysbf0RKRGcAcmX2W8vFI
3ntK3RabN5u39QSYiD8ZdBqkFK5Df15XJbAKrdqYFL2GBjS0WPVjss9djZFQq1iszzlIOP+9L2cm
UNmGSXNJAclRhA+4ja4TS2gBKY/oT71on8d6nRX/wB0vUvoHjucbrEgIB/axZghRFpgA5bPGmDym
AGUqtzbhPXXBSRfIU6BPIToISozyDukX/euIFYezcwsSZCeZjCXWtLEwyEnzp/CB3cab3DlN8qM1
Ia3S84lmWnEdnyrme+33rD3MJn4WNqR+hh747Jo6fMxIGOKwXg6bARpH0u+t8ORmAiluvRFYRFLy
kNIUVbM4mRUY2iZgelayEanFt0XAI2uga2UXX9yVWCSKDu2M94BCK8GXxCNdqqhOE5ljqLuZBuY3
W2rPWU2KLpeY6oX8XIUoWXfAmFGQnaJJuctpbMEqGfqlGSDEWgg8GUhRXuZMroEmHpQtm7H50qQU
KkDRxOF61BG+aETLGzA7kr0/PpdIMOiRkBIik0SeFTX/0Srr3ryWZrKu4mGN4QYZG2LaDPs1uXMC
uY9+jmad8djH9Kt2EGaHoJ61YTysTBme9LS5DdiwZwvUyhAxksVy+aQl4hY3MTffvI3pfLy8XQ6A
KCv8ufnGb6BTWwwA7d+RJRVbOGxWSySFi5C1sYuiiP2ExlnA8BFtZ0Ef4aR/uDjXHtpOHe95iALG
4su0bMVMbndmzu+T6a8V7vEUFc9QxSeDDVADTLuc0Eh530qCTg6qSZPnDv7Zcu8opNUkHRsPeKc1
N4vAaeVwHvRNz6z9keb/MlTZyLhWA7KmfwGRCEpo9rAyojUsdlVspExmsg3TiaF8VmQFm+NjQvul
SXEilnSZpcF+KP9NUXgM0QgNTgLs/883rwliE9b/aNdvNvWMRtA352Rb3Vg6LxSEKa+HhVouF5q5
qFIsgaCsCFYLfMiq9ZpZ4uzgUm1veUf+0siJzzmvO7yjWIyp6a2e6OuZL7nv3tUg1wVbrWqbQF/a
m9mZtglmlxouhAWeqIA7lsC/CpRMgXVpd2NaK0D2wAvAT0HKMxS4Olxga8UuPMMiLI8FXXxNJAkx
GtXwDsmKUVoTXCOOCaziLjBQhgImWQRB/NaNCG4MZ88EKDOQmRVLETM0gRXY4DRvnIudOOS04nYX
L/Ew73x2TTUTZ3DlsxtfuunFMX8jVDg2GI86aNf63teyT0IqFn2BKoSJafFvRIFckAcUJBpVMSWp
Ri9ONIuYzEVPKRq9ZwqRIYm/pLifghWDthELEwqL3Pmo+2mla79QXJaWmJiecOhqL/WcbAqMaD4o
7/ROw1RoLZubHTcLEtCke+/IG9lgB48jRrkbvECsM2FjJNi5yMeNWpifXbHuCFEWPSMfevzsvbMQ
tXNTNuWtpCdQaKRgIhWRfLOOFjdCY0ihiZaLxqNFxnoumTmpgZ40JNQBsnRpr8r82nK+dxSYGNHd
gAG6mv1wTbszh8BUtEuU8YogouRNvUsFwwOF18xTjgDxwxHOBwBehe9wUEyFlM+Usdsk1JxjFe9m
OCB/cBzYnumJ5UpQHpsiZm3UbyK8iXDMtGvZMcAvV8rLTcTRk05R2fb7lLIDr34RsMRiekkCARff
3tS8+8O43Gr6BuPNks4cSUxJNVI9EYTtB+UTk0QK7hHwFuAkbHs6ntYw4cid4kWHBtQrLngEGR9Y
iPeCOVpbIwKt9cz8chBUo5BOMkNJpu6aYy29Md8ATeH55yfMn6FxpFJENCVOWcfRzZSNSpfN5Pdc
Qf21CLtC4p7PxwLGs0d73oR/QvKE17e++xNIDApD28cUmyONul7yCvSMvYaxIU0OsItn5JsFSlNl
7Ev8Tz08kHW+1mhKK9IWkftQeSl3coy0WJe0HfKoUB2B4TKIVwVRvmI2gNUDvg/d/dLymbGJvyAZ
bh9Acxc2Ax7NRTuOELBxMZygRQyciCXqSAzsMWJlZMKtQEyWci09Pk1TfBbTXV1NMzvT4i8UDaHR
u+1omjtmH2w+KxYsjk3OA685Nhcie8eKNUBJ8JqflgQTaBse6GqOBvIcCIl89jn4K3EPEmjyHPOz
v1JHCasAQ34ytsv5bfjllqpDbINyoRtYvv0KNUXRrNz8nxl+CF4dfMMNJE/ravtriKehg+UqRI8e
9RskRKnPjABxVex/+vlvw31r6Gq/5m8bWkveBDy4IUAK7gpWRvx4xvFYsFvx48JeDm8GvTO7d4/L
pF5uNoVFZ/5q3Aq44GAj6pt+NsFjLpjt7jKiGHm06JBYCY687nMeNkvoi8bxVoKF5UQkGVKATjLt
9gGijH+uv1LFCrCupxEkcEibWJGR4bcbMxqfdfsK95Onl+nDHB1Hlj0sEdaD9dMiC2X/JtHi+f5Z
M7UNt0rIV2sxl2wwEKq6x2ujFbT5O1iwxciqWAvKS9OkL2VlcHN+mFQmOki3QpGgEAk3ifnce9NJ
zcFFzGxpmt4ZcOCSQ5OhG8sqjw5oYXWTMTso8pDhGpidY4/5YOQFwNwncF5MIrRsjIcVnE7Nbg4x
rFzDoz5zC7lLp3UueZxZij8Jo7hIQ7xVRo8Ax+UQKTbjMH2EGQGoapRf6cTGA4WMqKMmdFlVK4B6
0PQIHnwzlMshyM+aRP5pTeu+WTb+Q/fSjYP7PEWeM1i4ZEsGMvBu0TsXCIaUFhPILI93ZV39mNw1
j6loTMuZXgXlONKnDSLqDJqBca0Hum8Hfq2PZ6GW2Csp5nRqsrkn240oiljnuaOAw3OM8ynLFNME
CQCFC9tNNZvkhVZ7SH10VqjlfnKC/Sj0XdcQP52XCNfqHengtO8GM0eChNNM7t0CeSTBqa3KtulZ
V3XXPsLX7bLAa+X/YR8xsA8ejZzdhRYkl2R41GDQJv1z7I2t13trrfRfG8x02h3HPqQd3jseP3nc
2tpb57G3EvmdTHOHgr2030Z0l5LEL5rlSwNgrtvowAS7oGOC8asAVbw8GYjPrVw7A3leA9MTq2qP
dhm/QUasTePL0FHLSkoliIxslVOsE2yq3e8IbH/jkgtDjVEDhGgol9zkBMPsYvcsm5McP1zwUbTd
U1X9TeOycfkKmC9bQ7hnIPoaDPVaoXkIcAdnZFOcaGrAbvDokf92jN17wnyb23UU1bKKrc1/gAOt
PUUhlioTu+rvwOUQ1bSbWXF6on5Y/Q1d/JgGCxvXUwKftzl2pAIbBjvXvDtrAPYqJsqTPBg1vdSx
1Mp1BWymGi49pQf+vEfHweCgxPYIIshx97Cm3Do1IDjbO/pG/l+EnJou0AjkPbPH5GPuaRm1e+zw
BdIaKisj+7+m0skI/nGTWwR5YQDEHZ4m7a4IFRWqQ0XN6V0EmgiWnGXEvd25CIWIkoE9AuykYTnZ
Stg8NCCsu5vyz2SD7n+b1JI6bW1dPxK637CLYKDNsA7hHXrBIrHetVBjjBYuTvaY4C/lIdFMcHI4
q7T7RIq7E51KD180IVQ5tXhUMr7Dj0U+BZpMpiUjlTNv7f8UIYC9Z4ECNkWvu44j8hSxxkY4Roaj
bn+6qOtH4w1NB6hdfmTPzgrcr8uWpY7tt4EF9Tya6pdjbq3vG6tjHzgxUVdvG8BmHToA7WAHP07o
XMWobQQD5PRhKHk1fzeTNZokfVNrXyb769Qj6C1i69thAMsfgbhbFjUqRL3Ss1e4JTNUFYlkwMTG
xuIBzptoHYngQxPuphYWOXrk8tJJ81FhRLOws7aWbA5m06gGPb4kLYnjXXb2eShAmEK7/IxROgyo
SdLo0TXUVeW5Tv2VBf5yBm9ncQpMSG46409Lt5Vziwe+K3wdCnsmdI6QGR5+h3S4ghwVDT2xVPq2
asffiv4yHMwty9qWiQ6F6Giy/GJSwGqXUmCh+/conVc5bXSMyqEfgnV+LzXUXPkzIi/MkQhypAMm
wa5fw4yj1TbTbAHzdGZoDSuPPWyjt6spa75b6V9GZt2ptG6Is6pV7BDYbPORB4W4qj2QbO2pi/Oz
tMxLwUKiEfqy5LMnmMnSpCdy41nvgqOhFMAOyCWvpx8RUNVHF9zEtwO4u22BpiTaNsbe1iOjcTCc
VKaxHuJPr25wQqykq8Hm54vRSKlhKYTpdVXGiLPy3iDHEMm4qG9Alxl/8b1GzbkpX9W3knUEQ2js
hkLh7OFwgBjD/ORIzkd7V7CCIAhs5wrxjGHlazQ7unlr6/j+PieK3CuKddyT1BcF35pZrZBbDOhP
fN2GGcFYLaiuqkTxSZNyqmCTok5Sq47/LqIczmNPGGVYHkRobzZ6On0kASrh/Nlt9a02y5WZm68N
baYWsBIAV9Ai6nBIDUBIepXuG9R3dm5/c4CsvWATzyTKc55jvfoQ7cP1BXkv9nmIwpMRYKnMi70U
tNciZDgcrVrsEno7oi4b3rSGLUt6ztnLGtRE7H/pByV17lsOFzUPHbj0qjHfN+nOfZQaByxEFpHd
clzPvnxAGoT8NddYp82Z+upRmHht+UkzB3YFglG25qYegANCdhg1RlQuNIhPu0aGaFI1+axFGnvb
hHsbmYPLEZK+d/S39CbkhZEnkAAcyvqIIl9fmv2kbmOEIrWiPoQQsZ5Lls0D3TLEduy4+XrWBuTc
iNhssDgwrANz4Qjq3umtxCtU6YQFdWyqmWHbfDscgWkYLGT6Fph4MlVvjU5YWMAt2RnVU3BrJVxO
CjKD4WCVJzA6ISc1A0syWFhj+jVRSzm+t8KSF0ER1xyP3oawSpQYIbedNtC+0Q+nWL2QbqIgjUCU
lJB0IpQ7GjerqZ/CBtN08FuHgIRyTIon1wIDiNnAdnE6jxmYkbD/62u1FXrLVbBVPtO+Jyu1+FHD
FMLNGB3/qAC0FKJBQMFNuIK0D1l51Q2TktGFrQXR59pCg0o88iBGJgSZttjRZ6z7bD61sCFopnYj
xLeCKzNnOhiVccuonu9ybdPhWPbFCtAmUujaBAx4nCXHvtf2dlp8mH7xjMxzoRSXVti+humzrWiN
oDrieNOAYysiBPT22RzfjaaBhfgy+G9uzYz+qt+apa+/KvV/6WFrwK3Gom7ZIqMXJBrl2GdbTiHX
OzRuhxAAnRam7lxBaKS+znps9y1CdS84UYQZsv4WuU4JYRHxiKTbLPCSSGMFV+yrwPDtluZrVtMX
UaRmfr9IB42GDpK5T5UL2tG6NqTgTaStoSBq6m1Rs6qdu+1cn1v4glZOOuZWz1I0+fUBvR1ZGR8G
bWcSvDf1JVaJwba+xEQfANHIM+OgMsZsdKiac+jTlm5O7iTONBP0WiLw8JIiiO24HXX+N8lOMVc7
eg4diNAy+wuZVrQxzqfhy5nuCu7mVruKF8vceEvX53QNtW3EBdX/M4skJ1n60CvQ7PvRvkBc7CTd
KhmjU56fwdrv3VS9unnF132sPs5zTrACgbVnMeX7buC5ZczDc0QMkbtqbRcoHyY+n+C2xIRKSZOf
sZycBiDHFj2Q4b3afQqPpmOGMl7CsmZtBBAXmZ0VXLPZ2LITMIOtQVnqAkYYRPdR5Mk6fNFdY91g
/nDT91TByh327WZ2SQSRO8aWdSdlMKsXl913XZv/fCY1QC+95LVqwq3FUni25qvlh9CDik0PEiaX
H5ajH4IB5TOcOqCM1ATMh7SlyQ4lijomJOiP5F/eF5dEyu8mQ+PM7ZpmzS2X7tZQhDvyJHtjhxdy
DVqKBbdTXMsUeKjbnojmW+KHMWOSNye2gw+rQVZgAnTqdOutbE0QGQ8Ec7B3cMiJZRfLxV3ExtqP
0XY1mvfoWD2Xs/fqVshXniO4Qk7yq8C/ukNGWZMXv26H2N/v6otekpWCLCMW9k2RysiYoYdmUqWt
6+ijHUbExBEBHm+Tca/obvg4bvLqaug920fnfJeIsBhRg8SI0IPbkL3/QTfCNfw0fagZTKIh1qge
oTp4E0wPIdwdnmb4fFJ3WKuarIALGh92c+G/2HhHApunzcH/hCCJNKQ6xAQTCPxAhoNcn6y7uv8t
TbpeL36NkhdvfgRM/3Vw8cO4AyL3xJIViVFDdpiOAHpGlsLPznMGkujWQnTsuX71Q8IOsiOdMNm0
y84M3i06qf82OTFLIwLiIpxiGpGTmEkTjWtfITko6h16YMA/EFXse6Mj1aYAg/hP3sc9i7cWrFuL
t6KP/B+GMO99dfWOvFma+l0oyijI5oEiWUSIKOrmvc5wvLCzK156dm2Baun3AU34zK6wHLfAyLTy
sw7/AmigbZu+ZvymtmBaIOTWdyBbpPYx1N5C93MgGQJn01KHzcR2gM2/+eI4SOZ+1E/mM9Xke8XR
Q0xbb3wHyQKW4myK/54IGzcGJol6bI5D51wt2DGow4mUw3UeeSRXwuhI0C6lOobPB1fsqYeKTrrD
W9zW95C545MUTBQRMCUB84w4P6bVtUDN5Xqcc1Q39S+qFtvjCyDFcuZun/TilbSGqz2OqCJESUpj
x8yeUE83ftiE+TK9NAkisT3uBEyZg/sdS7Y19cSaNqWeAB86xd8zG7ZWCrSyEOVJtvZpcm16X9xC
RbZmem871MHjb4ZkT3rHwPj0oG2xW5HJsa9IbQKpaH4Y2Z5e1SNPOvcWA8SMF8ErqMxuPo1hKNeq
ZrSqbQMKFhNqXA+7Csda0QGnxac8yX3lv/NSMfs3MT70gaAoBw5ds/INtr/6b8hx2ADgYc1oIlEt
vJn1F7JQ2ruoZbhYrJOx3rjoaj1mW5Jxa+CVG300d3oQg4LGW0tRaHt3QdxDbZDWES5/Qt1mKEHV
57PuYAYvw5TYyPo6EQ5kd9a/gc9s/EyWeYADzDzrKfrqid1LuBvH96Z9NPmnkXubuPoKEUrNTYYg
wfmXhwzrnHS4Qv1cmFl/kVFxmtsIsNWlS8PXOkYmrxnh39wmh1IFUhpx+Gr0uB58IHBGZH2RznNK
Z28DY58X28SD86yRkqQNFNOgnREzYG9rSSiMHGrDBJAbgjxGCL1Oki/MDmsRa79qHp7F68byyPs+
TJP3n12sRKBnaD52hX7V2Czg58whoi2KXwt3vDs1IuD7NH0U0R77myJ+OZ9mwLSvsItjyeAKDeVZ
52YycJQNwngKKf2JvVxk+jXt9vSINfplSlISMwGqy2/qIlQ0LyQfbMkaiGhRPSs/B3xfpXtlFXGo
dd6wofEYy3QTtB9tOy/1VrKZAGTH0EiQJ2W7H6X2rDTvaQPXnVH69FKhjMl9Nvgj17zOt06pSPgf
svqEAlnWDGclwb2atTPdGafHF3Ocdt6kccFL7RuOKtNexjdGeym6+sB8nE1KvQotwuzmad8bt1hk
mJexSzXuI5QszQyFCsqZQs8vKXFyDgnxhS/Y47Lsmby1Edi3JC0eCunX+5/MQvMY41WmH6jrb6H+
LlFsCSJadHxmqdtc+MpyLMWhBqWlQxonHf5AtR15GNr0jT9foFwKD7uIwZ0xYqFMlTgDBGooy+Wr
y3nH3mS6F/hnAsC8WafSSJaz8Rb0Yuk68lUNAFRe6DgzvlsEOwQOM4OSmf8tzZeWbZuBItFj65Kg
drUpcLK6BophL6rqYST4KK5q3wve4Kl12d34a/XZJf/eOADOQ9I+4MVEnMDhRy2AzxLrPR90a9Py
AotV+PKloVusKeHU6vSpqbPB1EjcjXJff8EJX3jZd5Wjn85PbESJM0oU+WkX6zWbbXtP5b5mQxXw
IOl5gs+M4V5AJKDhMShWVQJTpLBnB/3lcav0zDjCoz2EWG/rdez5Z30m5F5gVNKWIeNKb85WA9uN
9tfnraig88BSDJ5WX1TIyQCwIMYOqeoabcNE/WTTYGKC3DDRpjMiTEJ7M3t0om78EiAhaoLuOpCE
kQyw9CgcmA5idele5iRXyaLqNO1sfsX4V2U7ptgIMGZ17O1DZR5xktPAZKlGy1PKEsxJddE713tC
ELk3MAIhIrIxBXcPzfIBMLYZB95ULzWlCBkG+VtK8u/a3lz1FQgvGH9m0i7LqL1aJm1G0kTPUGWo
Byo6KgYZvL3ZP/YQ3Zh8MtoBUIo12PWyDV6ZwgX/0zICxVkbudeowAvWDHsShUL0EjXWF6vfOjOH
lkQnFBt/tsVX33bTK8m3jDY0kFomwmJ0h09hj9RAb9bRlEMU622aIeb9HkPARfMYqIeaZzXRZ4E9
olFzrgRLkfhlLUa6RoyyEzpQGsFw3F+C6LkE9oB2FV6OtZmOtXHp7a1Vvg0d6zJ/gwkgDFlAqpbK
2k0aN0JMXUYQFYWHaBgpeWQomlubMxworZnULzIuOczIHiZ8ErsyNW93m6xxGbM8SYX23AWs+eL4
OS5PA15oc6iOkRyPcQHyo8xBbbEvLXkxO1duaK6mfYqZB4dWzwlPci9mP3/mK24NWhIOPKnfWmN8
7iMFH0pS6HF0SkjEcqoEHaw6vCCYA9hdO/msJ/OHO2oPGW71YWBEbAwLo62ISfdPkePfbet9SjYp
UzcZB8shGumureif5Jj1PsYUWQhU42VtkSTJ5N+Ci1tY86OfoCRQ0tSPjhHCuySluPS4+1hxj/Gz
jl+pGlEXZz/q+w9Zz7j6WxPGqB7MTYcrE1tDzpumjJpTZzs/IzsGA9frlKxFnf0MCYESXoqzex0K
sDhmcXOJZughdMuREATWZ9lIePUqtPn+3rqyuto4fzmgsjg++8RKTPZPg6A662+jCB+9SQwCC2So
S94+5TQpgcIby22yL2GauzJYmln9J+GsJDOYwFefWlDjSbR+RzRIzEFR8yWogNC7MW9RzM4o3wqL
Wgznc1MVF8Tgm5BFDcvWpSzMF2Hcmwk6jE7AafFnlFvUdx3iHQXV7FkbeFitjV1HmWHGL6rdHVNr
i4Tfbf6Il38C+hIb+xitvt4fAfYGNf8atEPv26sxt3+HkuKUgbLfk6cBVn8Ms+sozLNTGi+BMzNO
iF/zEhtiC2uzlf8cgs6h92G8icixhuDQE2cj2VG4G10ZgzLcKyMpMQHyWqZrV9kl29Tvd0nGfBAF
Rjs4Z7xoy3FmB9YBHaSTjUMgnxiuqKqnU6G9s+KN8h2bO6PYDCGfRfutop1kyejJ1zwwwPoXp9a/
unWNsQfqM3WVBshxYv9h5qvcdV6CEqpfME8fdYK8xDX3ka0MwuRlIPV+G2omAVXNcrteena4sQ2X
oM8JFaT7T++BtfovlbjY4LZhjSrhWk7AhLt06n8aQzNFlWLj4vbWSglWbD7BKM5RdODfIhnXWncM
Rxj9+Py6k3APWqL99KhqepfjQ9xl9WYWBMbghjToDZjDG/qOKNmC4rkBMemlAZon9M5oyZq2u/Qs
itypxpj6MfUXY4TwCUZiRtB4ALZFJnm9idADN/8yohJoygmDQEGLlO9FpNQwhGrYYASgdD+3EZ6n
7NyxZFPuTkP0QAG5guOnSz0TKUmFVyLDJ0mANIUn6brrDFdA5mtfUZhvksp+CwP08h03FHrEiLFU
6/ZLB+FDV6UfjYx2PhtdayRzCEp6TguK+KWNzIXbbn09WSd+TY8Hva55kBGKE75m7UGGHj1yhPcc
lQgZx7rQ19OYbTCu2C5PKc9k/DFoAHbd6jgX8lnaJfzqXDzXkfGwkn+pERL/wLUXAI1LDZpg+Zl1
f648OBqGWhzImQWGJ/A3fs1zUx0tVN1hjLxyHpAeZgDeUBa2FGJU3dH4M+A2rSv/UDsZ2zxoss3C
41Ja3YsfoR8aGuoVTCv6p6/BFSUniEjXRcl3PIuNGMkXm4wlQhAECO0uo8PqZ7pzjGWICi80v7NO
UG5D6/DAtpMPUIxiVoQeGj21InfVklN7D5JsN9O+cYszhoY+m+xiEv0MkCUdrqEK3ylzkX9h1a06
lgFmpRB4eFBxozvBt8XwEFgK/pR0sUBQ9NTX9sGE0ZfjAg7uUZc/cNsFtO/40TrE1iyOh1Wg7Wws
+mTCInC9SGEddO1UpT+NQD5WHTOOjcTTl1w2v8LJyYy4GWDWM5XQRl7DyVEIfWs5yCsZhvbmd4Z5
Ox5Y+RHH5YMTPHceNwwZKTGs0h4/btJHS0SJDH9ddC3kHnAO22N1CyrqSdO0zuUkEZLDed86Ocm5
psVuE8kfbBSSaIRTn6BBrZIgpvYaz2PHXw5+R5b+lno7M54nQ0YbbwkQXuCIyTmaqq/MJxMxtJ4T
jJHUC0elYRAzR1yHpR0RDYBrKolCr1e2iG4tE5jQ9P8KVy57ez2JddA8cgekDgNSndGzRGWmjzbi
JVxmdrPiEwMCcI+OwvKVJys45dhimbU4DAsYI9AbRAcdiRer+Z5LVDjvJiEvvkcR7B7nKLsm+d+x
e2Gh1L+7ysHX75VFN060Hfllp9GL/zkN448u1bYdSNpq4/VobttuGyKlmQhtSPms81Sc+ipeFjbg
LbYYPj1klv+z8TKMWXssOabH3P7C71VjSeJ0QQCg7nwgHsyNDXR2AqW5sZ0gbzFY5pECS5jfVb5C
UWPBGKDVRdhr6AT6R4/wlf/MCH58nLgxJVEKOhwWAhYRXnsviWYtZ+bkzk85L7QaunS9olYvMWBB
mzJeimAvVbYzvoUa8we2a7nUJPyi+YssB7vGvGhte4szHvSRB9+Op6i1L/9BZzHgeBd126JpHbKH
CVDKpRm0lLLdWxYjr1U6J/vSIkgAeAuiIoo+pP/Xdmhcybquf/KYOO5XlgZIEM81SXwOJB4SiaY2
WvuwRZkEgM76iSmJO0IIPANrf00Agae4WEGC95D7T04qQfZJw20wpSSflV+pd3XqYxk0u7ihh4un
TZhUn7aj3Zh8IoNx911YbMowWvcCaTECEETDxKUtiiDFJETSkE3913REGt+ZAii3jQiihd7/gc1W
tQESYcv93uR4XPscQyD4ge/aycm7oF1aY0wmmAn+G1GM9bQCC/CfkXc2aaxd8jhjTA/GOEBMJaYw
/S3edP/aD0iNF+iCqRNQoFTFS+mskEzqDbHQI7F0xntH7q71R4b9YFyUfddmuDeXE4puXibFIW1Z
aJEFLNOlxLPcuzWp7J/a9NJYhPKyayKLsz1oIf5QkBDbovzLkmwZ1yFzTWvjB+OqS3TCoUFoM9lO
Uf+W7jZ3ty2/LCHDt9Ac2O/tmPC54b/Eu2hx8yZ0ubHjZtE7x7IjoVfe2/jgsyhwzFPC+7ItijuZ
zUNAYgZvWkN70WkqlZ4gEMlmNub/Rrv4fqPwYCi8Bmrojocv3AiTVNQvLPsNcWbNj+3+BC0uXX0r
6gj1IlRjohK9KSTrhmCDwN/BLUZg4v4wECV8FewYFpKCkqyGoC708ktyd5Xc7GAV9LPJh+FoafNL
dswrpWxVn2omvHe+muQu5EDIU54nC6d4FZP2fFac3brbz95PPPcHQ62/WZc14DVMAXwYTbPHSkfT
sNfBcvHQPJljus/HGRPvsMtHnk9L/ul+8+mwD1PLgVmZLqF7gXNHExmZOPBBuoPIQXptoXIujN3k
3JL6PW7ghZMxgyNN3ZMybZaI/NYomZYgjakGKSmLdh2MD887TREzM8bmkW9uTY91moM9FkaINWAk
y5nu4uPP3GuHYN2TWFqtKNkjtl43vF9NtGLaDDOtTV+8Cd7DmLCxMVi2oWgqjqqRy3gcw0Mt6096
lW0bGK+eBzHKK4CPJlBAvoK++wwsexdW1l4LrXccoXBR/hp/06NNFGoo+604SgmIiFKA8XCCF9M5
AByLRH+YsPjOVfvhcQ6WdXboSBAMAvPNxo6W/kOZxwTbX1WFoPiMkp/aD68AEFkOCDK4xx5nXbzt
/fiH6e07Cv6/qtOPRSu2A6rR3IepEORyXdTjmuzO3mNsaiMe6MPffsR/FIfYEbpuncY/joltYCgk
qrNlTvhZisayaqB65quGgYfabrXRaQInbPF0SKwNvhVvQCRRb6P7SsAXOT6JN18QQTTEGUVy0ztJ
sQksCCIIt3a2LBAoJ9hyTORcpgJHBoDSSjRfvFXLI2//q8iIeBBHy/ge54cIy5XtscNBo62h7U0L
sCwkskijX02Q/RyQB5O3A7Hvqrd1DBPJRXKGk9cnY2zgY7pASKL8N8FZEZ/dqtrXEwi74g632Rto
2O11bkKPKl3zXEtro9eAKzuEUkzWRnSdYKEWlfmv6fnaGBIlw5vea5sKFl43hwuaKcxSi0B+9vhP
ooD3ernw99yfCVvpLOquAl6qSCDXszSdWIKnb15twndg+zEO66zUGJsDJCYKa5y0RdbsEAaBDcFa
rcJUW5b41OYifVWwzC77cjRIpMzIhDyO6ETQOoDpSXxzlQm88FXKQkCSD6YGEtEhw9Ymsp5GBzsw
sgVmxnOGWif+s5H9OfD/bLIwRqN7spQ1v8LHgD/JQNxUvsvC2dsE6lToohzKUyaiC6djqU9cQ6aM
JkwYGYMTeN/n5xkSCijcHvpGRkKyjfraYvMPynMh4RRl4rOf3vTcW5bkcu5TjyURMjpJBEX8NRbt
R8Y/G/YJOtr0UgQYarLuJpzxlJkkdXR7Vyvew6Lb21W5LkgdRX24y8hTmEH/GBFWzooaHhZhBpMP
57MJ5FGg0zV/26pjCCp3ES1k66bwCmeulYJ2m7tCvTm5lVlcqKtAjE5OfVnJe9F/WzR8+4jzkg4x
JROl3Fcc61in58PcbwJj0zsrv97EsJB0Ai4hrhiITT76/pyw2tXoIVzzTR26IawJm4cbpiqeNgqn
7zqV6zI6esirAfqVh0C7185PAPk3P/iIf1Hdw06j19xYe495oQGazEGHPDFwkOVfLJ99JgE5qyEg
Q+Q4Nu4SkwKaHKzC+Tsa6YUBum1iVwSOrTHWI4tYvARZem37t9E+2c09qLT30XDWBYNMzWMom60H
Bh2Sd5MmguFJsNJVjIT4i/23FpwEs7NIdgfTqw4aPnM6k5hMH7+9J8xPNM09am2wqwfs90HPM9dD
EHnyKa1SNpcjzEC1Z4+rBvEy7SIK7rk2V7IrXwJ8bnCl3GHFvsIax82IboBsV2ZX+AVgQkkm58wR
22lhB2enxemIbWWIbGIVU/bv3WJwc3TQVH/6sa0xnCsBsw/WrQ/vdu7syJZd5Taq465p6GrR9xNK
4NA+EPOFtMN60j5tAJZIql4S50WnjeW8iD8bEzQp6rhe3xPcmUrAA4femLFt6Pnac2P2o28t8e3C
eRmEizGKUBYudsAdZeUo6JgnOTg0LLRGBTZkcDiS8RNa6S6GKGMQNvJVde2nM/2Po/PYbRyJougX
EWAOWytQOdmWZW8I2y0zk8Ucvn5ODdCLwQzgcUtk1Qv3nvtqcKOq4hoTJ6gHw94ask1cAuAm4JcZ
nsm0fZd6f2Ses9rUNgWZFVaJP9wMdkkwv5QOg4LaMzcZZLoxobWp3ItHiYZFg4pEK+wNz0Tp4n/y
cDpVCswq1HXgBh0kHwbjH5J4xgQxAlg1tEgOUZgFlh6uoQalH6/dpop6+rctD07hgMQlg0FGkTNG
Q6ATM/DGJZuzLe/z+T3gZSkie+dZR2UAPHB1xKkNH1mk0a8Y6z7SX7SrQcXJPHhnWjUTvXJlaOIS
8VhAuV6bjdPTodlL+ezkE/o14tB1UpLQ+PUgxGsSyOCqp92f0UpChELzpcFcIbGWfLxKi3Ym4q8e
GRnKhwGyUenUN9op1d2Nlbb1CC6NuRxs9OgmcQ8KzddayJWKZu5Nz/pfee8aKB7mQ8ZK0rJ8uewA
xNclJ2RKRv7UWJ7XGsSijT7A103WY/owGAk57NtDIk+mftuP50yipNBaV79NRQ3ETCW7SYmEHt16
KgeGuaXXr+KmOuYN20vyJJrsBwUp7abcNEptSHppB0LLTXZ/0ssjjwGIpjVkL8v8bDmr5rrYkuiz
UtGHD986+fM2xK6IfB91Y+nP3MGzEnEL8UIkwZa3OUQGTWwgLOVjOsr0bZxdBbWh+x5SL9V0sRbu
dL1GzLHm7GYEQ4oBYxuTu8UYnHWO6l6FeVDOw59mU1RDFqLGLVUsxKzAS17plGGc1m9mCfMhCLIU
C10ujKr25iUqz/Eqd1W/TqtTohhIEeqlaNRjCoOorQ9hHxKuk2FeH7fgX17U8Jaq+kbpkEXoPQ0t
EhiLyYQzaX+q259jh3dIid7BTgf2ezmcFZpwNChYehygpiqpGe5NRexouKTR/I7cO17j7twKL5hx
UuFRRIaM24aBz+6gyLPLqLRrTwuvPS2AFg3yYLLYx4izMMXBsbO9zgkWB8qhcey13dSnnMWiMX1Z
nK4a2rOwA8hcYkjUW6NbaM7AgzTR9swc5k2HG6569eoay6M9bx3E/ANslFFrNy6iHQJa3esQJ995
qkwvESvF0nDR/UUwjkz6dj1N7o7tIo/H3p+KFS0E409H+SZa9q50nT/V7Nw5JAwAwPpBYz5ItL2m
imNdm28R16QWnvLYYU2LLqOO33RwD15jrwzSuG08NtkI2vkZFUhbcberwTMz2h0ivEPPTERB4SrN
3THFslmllyGafuQLUgy0gNCXCu+b4I6cheu0ZVV8TLiLKiS6rke8YaHst2r5MxjXqp2Ww0CXO/px
3vqjfa/RW6c9POuSLE6ELU29tVXv4DA3i2hFDakYzPJrQw6gxvqDTtUrH256zxHFG+Y5hkKrog/A
x7yuTQMDWo10l/ety8fbhHPQJ1UH/X3M42MYr3HpLEQf4GjHx+k8G5uh1sTVgNS2Ky+D5fptMq1I
74rZ47fmYWCw0uN4Hcrat0uYA0DrxAD8gmzsAkmf9IY2lEK2xZSsf63o+nMP2spl6vgxU8V8/8eD
HdAkF6N41PoPN9J1do33sftruaRG7V2dH2MicASoKzZiVqT7dmpsx+EyIm7wdMaJxGGydd1iF2Ms
varVDkAc6DRDZ0KI+ShnAFgRhMilpcpSo6ARY/Hc8CWJG4CEhfCkWwv3Izz7qOUXZHvPWx1W3lEA
O4rjvwBFGBzRhcMeityuhpudTWhkIuheCTNbFBi3c9jGzUw3O+JERAiCE0ohoCo3XayqdFQHZ35W
7IsnpVqHuCotHd3rU8nf8M+9uPH9aSfhEpn/Ck0wT7LFYcDWnJf/UrFprL2PKv5VAHpEr7JUtXGI
AIR3FGOdwyCe3AO4bFEy3gRUm1H8S/MqvliS0vqEgV/zFgLZsEAOoTJP3JlXv3vVOhYqes51XzEW
xVBTzT55dJuoAZrUc30UB+aA0wcGMRy++Kl1SHSRtyzTESjTm5T+JM7VttVN2ZSn3iTlnM1u45nI
KhmFVJRINRWO96daH5YyLtviqtjZRnWwA+kbFY35hHV7DJ2lw10wGlAKhs/Ijk9VwSZAd0q/Iuqp
xiknv+MkmmAznRifsmn2YrLEp3GFenDRo0OMXjuyHpmpmnDjWla0OlJqtI6DQBCBTQMFWRJF6Jbm
tef2viPsW9e4fhMjRow+TYZFCZ+FCZE857VHWCrnS3NbL5EkErRyt9mW5f8H3xzkSqhGQRWwAM/6
u8qdYALfU0OEUAhfsoBfmzGqHPp1uPNTtkg6CpQ024p7hYxcx/U8JjReyk8v8EghOHfxKZjdvsrq
VWyRqsz6uc5uFfmYtAxn1+Y/d9Ko7a0MSiOBCyFmV1HlqKzr+SX4cYiPmIBndg9WZpO9Eq14qwd7
M0f12o1J2EZfNWkhWRyQa2FP5ih8CNalPCzXKkqjoKXpdQ6B+5prMFVfS9p6HIsTDk1OVsBtGuXt
SOWRqs8hPQQ811hrme/KMFHrncyfd8LNpv4vDt8VcS8NgrshvXEd6nw/RVmuEEytcxA4oTZvKS7k
i7liQsVO0j64w77lMDhSC7mh/i+PD0PPAIXhkRbVZ4d9ZRExFiDhAB3xS7NQAeS1gjN7mDc2EdWF
g6YJQz/pTcs2fcQhxIHoTfoYh+RmQJPN3pA2oNdKvmtUXpWLIB0n7cSKrCfA10I8D/OmoV1FUoBz
gCEp3XhBue9CyYh1VwZ66eV7ov424jpi8UZFtTAGe5vWzDX5Z73SPqSYN6Ce6YMB1FqyggHoYjdz
pw8r2mTFd9l8eKO7TiUQnAMzOgfJw2B4kMV/lRGxQ2CtgaxAYQo9N/DJmmumZW9sxbnr+n1fiacW
Ttshazis1PqgtiO7GGsfGEQSOCw9HdJhTPUZDjIjEAP/xL1w4g8JChMC5KD8nBBsDQZtZ8jKMxN3
a27XUUvtm2yK6jQULn31o/BUNEy/jCUQMXcSMioc8Gea/SqZt/HEzu+kay17wP5SinonjP7oOPbG
+jLDcid3W6Vwt0UOVCSUaOazomwYh0MgxlmJTR7ni4b4wGTwn4AIqRXUopW+KimXpnqTUBRZTAmQ
CP3Sfi0NCRzvmWxltYwR+v9DV0Lg30nySQrnBoP8ZgywYGo2V4TJoIMtPykxFBWjTpgyLooDLyjE
jJqSD0JcAT8FQY3wer+anUtlE+SLSggUeTEz59HrkzXSTuWyt7BERb+IWrsBtmZV7UpVwlOl8z6L
pgOxg7ytIeVDnUaAE+3ZoSmfPZ1cqOyG1y2BwaZljM/fIpCXTb6D8bmBgHXuAuNfnFePRMl9EfA5
jdvq2iHZVFWoqz3I2+BmuhOBDx55CjqbalPHLu1mbkj0b30NjHonQzBgV5ErS3j1fC2Qvqe9tZiT
N0k6MRSiwpiuxZn1pbZkI7h4LS18P2TtZKSuuoP3kP++YHyUeX9ulu3V3GElSDINontPIYEKwryH
LLzbSpW/A8ZbpU2KqbpfOmM95b/KcA+UjQJ6xUv5/LCjUVQow2mSil4tOKu1/RendAla9tEL08+9
dN8ZWPwrueaEzRYzRemyleOlG8Va11+IkyrP70AyGiWsteLQJ1cUrBorW8oONCYIQdBj2Dnsl2pa
NtYHjqGkLLazNa5lmZPqIKiV4revwk07fnE1q+xwioq1bK9f6gwcf1XuasxEDgRPl5NKO4Q4F9Vp
64FqUCC09+iEK32TEZiqr2iQXxrvzpLDQVepzPys1jk2WCdm10OujgsFR3cea2SJ5PCQE4SorT/U
WDDVoxkdzfi1zPqjTl84DEcRnUw3uPH8Kb2M8FgV4pnBNo5aEolM/urvOF0CNjle8zpSOGrBRwXe
a4yjqzERNc9U38wYD7jWpc2eTLEoZLS3OZ1OYH86C1yPg1OP7DAqNyN4lhBqnY+sSf0RuhkZiMQL
4TjD3VSp/n1QrzZZwDX5pA2gO5ak4Js13B1WWa/syF6gWse3lJwxZ75g+64/MkvftQX78fkw8ERi
1Nw4KuhLQKpZ8+gp90oYdD031QQg07DizRAbfh4F64AdsEUWU0v+UzTa6GvQeeA6NzBSVQAWrFNp
I7JDhyJGMhzKfYSOwWBSZaDxobIVBG9R+sxZxO1PRTFB84jvCT8hiziWweI1fiN1vzNz0xjRPAcM
O69wwLruHDs4UNaM6IDCSdcucpPQW3+YetXJuaSC9bSi7+VRH/Un7rnU8pbk+M3wwW2v3owx5wiK
e4fRa8IQA69xnLwaaDHbi6ag5rKQs6g6YKRLlP4ZuP54oJjQ8L1pX5D11g2+4xwXouwSG94ru8Vo
ODjbKvLWZMBvHAoNSIbwpkxUtKUwGfQwosnxXpjRLWvyrTAVv/CGi+zb+EGQy+HldVukmGQSfBW0
vJIE2B2YQ2KQWbk9serG00P5hqNnibeM9BkYSfJ2gzxXp+4FTaoUSK+gafke1O0AF1znBddkIGqG
vfswr/njGs8Jy2+c5FS1tA0GMcTFpoM/7JGmAtFJ4jwvuvgpRcohpe8Vch9tbLVF/IZAi0+2mwWj
C0KrqubcYlS20BG1j8SzD5nVAR8ItgpHBnv7huuGCa5b6UR09JuYgPCQiIM/pnzR/JvX7ymXfIgq
39DgIL5Vw28hiTeTweCsXDTTsPLaTQE1IsArnH23RrLndpE6eG6N1Nix6zQrF/8wkvNmV2M0rdxg
HfU8ADkBPuuZR6ezg0NaEhFa9sUre6OsGT7rDlGy5u25K1mhSqs6bFW2tlmAmIkUtZTulRVn2H6N
Gfk5o7ePQub6cb/z0v48o4tIm3eQjKhqGCRC1BFmDGsMKeeIAcO9tmW777RyqzcY9YaWhDh3N7Ua
67qRkfqvrR7H+VT3D57EU1OWx5Q+HVXpNJ7n9HsklMUJ5jfDRM9mR9f+w9Gkktv6qAVBay66diaR
IWKUl5oCWK9qQt0RPbGtZ22OdIKir2ON/wV0hBFMrhuXDJZtz6/lYjzs/sGenRKCgT6M73Su8Ckm
CxY4VXtpq3du5uz/wMjTrD6k2D6ZwFZeNbgvTamikebCt/FU3ePkzFo+mKXLWvlm+4//7/9HNnki
W9rEyrxxB/OoadEJd9JyRvygTliGfCxRVNP8ItQLhrI1T90qokgCz5ogQs6OWR0SYvpTtvF7aDH6
iYtjmMZ/XUlDJieAoc2ohfwiwkU6ekO7dJkFn0KXqqiy6cKPNhb0tP2K64PtcbmGz8HKNyARNpB5
WoKTaLDZtqpIahzGjhHnBGMa+eu+irwBmE1Q8kQkcHKKaSEQ/RRoMT20QbIunjsGf9NzmsjCSL4d
9exVCIDtbyYf0gmP6GVtDs+BVaXDZrDkLTB5I3T4eTbBOjbp4KXuHgrcnJodHVniVC6yk6cCa77R
2WHGjJ5kOwbyoAJRbhKFjUwhjVATawB8PGa+86FDP+0y71SQw8QCZKZzCvI3Fj0xXvaqojQj3Z3G
o+YjGkc2njJXvMD0x9Icty3ZEIJT7BEg8RShBikGrAP3nIjWgpBe9FFaMO7jgh3P8KAnbJG9ZcbR
UGIfhnTbwmgJq7Vp8cLo1kG3ijfHULlB0QRrOy3aClqPOmMZS1bBSZU7NuaSJb/bUDIVEKThMm/1
sLbEmcxYIxytRf1ktZeayAxtSpdu0i3Y4q7lstTog40TVtssZiLUTP7cQRXrNsnETKmgtUM8i8q4
4Pz0AJJYeDvGVdq+x4q3qfkAa2I7ayCxfI1O/kyoc4Wx7a0zWOKXLA9xvgs0UNC3cdoSfmXzG8bT
9xxKsVfDeaw5hh/X1qIumoegaJzb7hBkGWZhMnXZ89jew+idZYp8rDLzVR79jQmVjw4F1waTHr4B
74ETtgwoQ4L2TXo01P7Nzs8lnX/ZVEsXdHsaQjswN27C8DzrNx1DIx2qs81QlsoSLokD8/4ddFAs
iCPF3w0j01vghKeeAnNH38iTbMCmIFLgxRqYc7lshmu2D9YuBLcT00iImQ16SewBmn2ksCZfpkSK
ax1CTC1h1TGi2vsDPmYVOQFniGfiTNl7VkvTf3AqJC0uj3+PnC+zog9ERLIi6el4pg7KdhtiGqjf
7LFn1aLuEO8yzv5q63oTfFZdfcyQssfkrqrayKy5W+u9uQ5K7aObjIU3v/d0xrPX7NvI3s9p5xPk
+G1mvO/4yiSWnweVkc1KYbLO7m3MNvUsjpnG8syP6BjHegLLEALVQ6QVg2XAy5YA/bZichSRdQMA
UleGql7N9oopTLx0LKVQCfcNwk29Qop1d4JzwgCIslO+z80JzRXOTcYNr4bT+KotTt0ggTJEN/bG
hl4fnw4sI9v5f4jWWL4ofsqakswgUH2SUcOBCtzbO5gOxxB2ueLNHQ/B/J1arF/MS00aR8Yys8XL
0GucUtKU6PbbwYrBWk1bMuUSw3oBb4+KlpEBeCJEJF321KPP0c3O/LAxehctFQBmLBjTLItfWQSi
A2e9z9WldGiklORDaRHX983aLtLXJFF4Yb4ruiRNQxl3seH4mEgEa1KpQI6yw6ldVHHv40jSxj+n
uOc6K2K80C5zaGlooQzprI2rcRAWYslKZd2NjGK7bW+OLyxzkgYTFVGHKqaCjp9XlwdDe1g496TO
iKoE62lEvdJ47dICfz5QVY4TD21Pnsb42wJFU/N2rwJbNAlxz4C/DjMrPhkgHXMerN1wWBKCwlvQ
o6hQegyL7aoc3FXp8SG39LlDcJCbrRi1iQsKaCApBY8iR7yqYGcg/eld9TRwDy1YWeMzILBiMO8i
A0qlNmdO8oKSFQvmQi2CQ1Jafhy2u9CcfH2R5xXTftvbOgYhAGX3BoV8HTjlVp3z28ilKViaJxgS
5HdgM+KsRbfKeHPK+pazsctyWZsCF8kSwlAGzFfXxB9mDpjM3it6x/4XelX6Z1KMJ6HOKUzy7//o
eVlf7L1xO3fnuMF5FK46HvXQeDcJhqqDiPVv9v+9MYht6GApskhY4nqEPqFBm50ntkjMrGwHOT+D
tIkQ43kWF6QimFrfeBqa4WL0YBWKTqdf0E6JzouMVdcK+xvMF4pZDTtLTTzduwVpQFjGuxv9ixDu
aGAwKRjL5F8fvEE/QnE9MaUA0mdDewTHj4CMppNJmtxrOGPit93XoMOj22s9re2UrcRU+shL8evZ
V109QWGfuo8J+t+ohxwBXKGB7+aPFISEwccWEycV4yW3YFtCB8oE/HrUjtLkZ25Ju3BJ4RENF9cT
teHE/lW1GN6Tnuf0hNsSlmYYq7jFlNtm10xUbyK5xL3DKObugEys2OMWTPtHjoyp+7O9n0GBkI3s
uIqTD7N9JXRC3qecQJC1VkISAK38Wc7VNjFYl1OlJMz9auVBm4KsCT93lbCgUNFn9WubRjbEHwY5
9KRUrykPyFgAFlcR9XKuFGZxzksSP63DhJM5jnz4RaUen0Bu7sJfrUNHxEKsYt8CHK3SuWG41isS
5Sel3SciunQ1O1vSUbbJxALLUdfu+GBJ1AcG/C3jRY1qbmPIuFWOu+NQG/auAS9j39zut67R/pFN
XlC3lwhbVEhLxE9l6dowtz0Gw74W/swRKeJ2a0Oo8Ez9zDqilElOYuQkZvoOvVoKh6J/jetyBiI7
KnkZibxSmMHQ3LD7dSZA+Liz7BxenHvJaWsSvk5Rf2ZWsW9ocu2m38czsXjYLXi3/LgAVw5OL0AF
N+cLr7N84qaYZ5drJQp94R5bY4b4SvONMLhuBbSSG1r0FXtQuqEqJ/c4PGVcyvqUUZ4jHLAWEUqu
gnDvqR2vGXg2xOcWhIAMrsto3xwethkapEBQxtYAisOIYomONOQviHk7kBIDEu8RSndQ/FpbslWR
lDLH6spNHtwN3sGIYWqt21fHTBcjs6UyJS6RbbtcFehfNPlLKeOoeX3QFsIkYaTI4JlM17Xc+XvK
R9picQRA6/KAN9JwwJJfvtBD2HxgjU1rnjDO3zY46e5PKPBxTIxPME9S1gGh4oTGotZYAORUQZM2
/X/O6RgAREZX2+xYHNMwoVJDrWpxRNZzS9930LKOWMV5E80H/I+rDi4IOGe4DTgnFIs6QnBVtjhZ
x22j9TwT0qLEAqtSt2rPuMVB+finQS9mTdwH8Qbe8yrsH3FxE9a1CvjktKsZfUm+cIFWoHmXexmn
e6Xkrpx1XKO78TiqoqUq3tmVkWLPSIwEAat7HRires6viiWZMZ7T/EiMGWIliO2Upe+WemtxhXkQ
dFjhZKJZmDJoyOOOTPS1C8y8YXgwlWBbil1e4z9y0DN7PqAjh6SOGe7rgHo6U35NIdZdz2bnNOjG
SlCtke7Esp8VsPgDgLOOCFskFgmfKqgWzK8Rekt+grep4kdpvrITN8hWMlG9KboDlTR6cXZGMbNe
Y9Y6JxsHyycvp8sCGNsN85tjBMlm1m929JVT0Biec9TrYm05t0iONUnThP1FipgIYQg9xlTg9cM/
2H/DSAibu8HPtTFKz8Fx6L8GjeklD4AKSEKJ/HIAbuEaKATQ0HWPYFReHOvZolpnoXKUa8KKyW2A
nAGb9K80ho7iMfNwKuxEoRYxMcQhROksumTZ4dbtKi57tja5drVnP3asrTxlaBkoHAcedYxAZEnI
2YicimvikCOSp0e06uhmyo4NxWlWnwY2AF4UYRzx1kWUbYYEERbBmMHwL03OuHswP1CfRISU9FDi
OBb05zApaN/oFAbkAgJxyaj6lqfv5yI/QfbHDPtqFNNC4akcVFbLNEu1A71B3GO2t2OaX0c0Cymz
Kxe57ug8a5ILg5HtLMHcSD3L8pK47wJBkqntsJnH0TEtWr/hthqoebkj/6938Rm/oBR2qn2BbKYi
qVWMh6llEmd8MaZJuc8CfASGCbmPMlYM8zuDQs041Dyxo/0MxH2oL934ZXNtZKjaFex9OmJHgyS9
bCTv69UOkVBnbzMrnbo9ZYQz6qVKghWRA/WJkj9mTN3BnarFT0hYgyh/WuPkDYJceJjF/Tevn1aw
FGBuNm7yLXSCqVKItv+Y8gf40MYgl92fmBFlbXWOjRnSIBXgJgWa1mi3wHktObRl50tpFuSPtsDh
4Ea+p30NqnuYB7KnorU9Y6xVH1lqL6Ke4FTiBYMjlIDQ/EeODGEYj5bZS8VEonMb32MjqCHY0iyo
sFND1s7oV/baYpcEqLPXjlpzslmMTBGpP9RxHolPE2adbC2HL7XWomG0gdswjc3rtbbn8OXwlGzE
nIgTj4aR2axESBVgfymrCmbiThGeVVc/GDI3LIlO3AjO2qo2Vv+/XmkMsPULMiRtPWZ1yyDO2ih8
MHkAOkDhtQXKNqIHkEIBxY05Sc6tdWAlpMGlsw4NFjW2ER14fA5v/kxMmz0ZJsxdz/IUFlh+GfFJ
1qibJnRR1tiynPodpb4bFG3r7F1qhCUVHkYNKUpMNJ4wcmdDMoksZSCEcYNww6q6m1HRsIzKllIw
cRirMCjAj93n0yHHWSos/SNumZxYX6lOvUKsWRWHP3UWbELlJ2gBbKJMajROkRKOf3WwQ9cX1KT5
E2GTQaM+jZoPRHLR00Na6T5ytj1HBBEpM+MfeDzcTzhmSIv0QO/VxT5WRlDkfJvZX8xObzC0Qw+6
bcDnmEIZTptvIA4gtvGjBJ91/IO/epF32dKmwMK7/dLTfXr6uRvw0TF/qAZ84x8l44iGZVOGa0+l
ow/IniwZz8fVkr+0hdFa5BgncA65Pv/DOHuEfblRiUdECYjblgMPYTBa6FXM8HfAIBBYX7rGGBOO
eRSo5yS7N8ga6T+XCbb0FJllnEcsqpsXtX5jzWpmwJDAlWTag9KzQklZV9pVAcuOhGWRtekdLuhN
m4goBlSND4W2sEP2o90SG5cnn5PWw9+ZsTxz1ee8NlHDQ8nR5vIdIJG1s7fIZlNovAeEGGlpi0Bl
ZiPmHaagWZukc1PTe+qGBcPSNMtlBIevblezy0/nKaxpIrwZ+Abqht7tlgNuIHIUaHakSNJaZIyJ
RP9sHp3bQ4AizSPNV5B3FrFBAjq6HL+QNks6Arhq6MKjCKxh2K0R7nP6aCvTaIlinI8S99H3OIBB
SOJXboGpe16DFUiyXl+9kcbszSgDvg+AMqOx6nRvK79aAaMARf7a5q7tx0vE4R6M26h34dpcPcRx
cBOIF+vK79l0NrV5hlOYKPMyn5l6H/RBW+CbYVxCFCAb7Cx7kxd2xngm1reMVl5UxmeA11HDMXQr
vm2p6wqDXWzF2MNpUhNASHF6JkEQNRJBjvleo+dsna2DUNVj0TxN7zjiGq7PVpEig61NFHUFvj1U
Ko5LSfWFbT8iuJM6f5QJzbRTSdKpgLxYWOeLrxqmd83WulNWDviXGc1SzZPQgH8b4/42TJwwxGQp
Iec6oK4GW1trg4YtCGKhOSfFRS4lbfuALYfVY20+NXyM2HZM5nmMscNyP+NAZpurPHkNB9QtLG4W
+lwfJCYlI8+gGdEJtr2+K1B4qrIAnjJ8Kjw4XoUntqTKBitFhsjYL0MYIv0kXhRA57HC0EL9qF2M
2FUABAn9v1TXSj0hi7r+lIflljhuI59fJD9z4jjOOgRA2IeNeNfNOBetbu/mb0Zl7fECIoPvVlVM
LzwxHEb/aHRIPsBsJma668foo+hHquNgWVIMRRUhZ9Nrib3Ki2Et0/bDnHlikHoZ8ruGxjxU2X2R
dyVdGEmOTxZGb+dSaRAfzmk8fOnAukav+Z/MVhf47EbGhRUsBihyAuk2qlYJCvPeG2IgNYxFQlEZ
YNPBgvEqWaD1la86d/hKPD0Y44BkN6weDYi+uFpZtXybQFVBwWQ23yjLVUXPQCO3uxmrxMhiq+E9
ExGhxsW9Bzes4trl7FqPle0DYiCIdl9pKdLtkURgcmNUqinMiKguCsLzDI3GpbvVKZACUACsjdmU
R6CeHwK5YAKZ2OmpuRJKcq2ZD5H1mmMN61GXQrsDf/beDt2fK+KLsD8UdngW1AmLMKE5M9YcWMLE
NAYxktckYctcpt6Of+b1fmW/RJf9SMJiZ1CNGu13rx5zD7cwjiBwmYxzoN6DeUwUAVrmmIYMW9+l
u+/hjPepq/yOwzyeHlH3rCMM2u7d7GS5nhxbJJUxDPsIo5EpFBQv7wl+fMJJti7W/EQapFgvV8wh
4wN/f84qAnLBWE+MaUDOxS5aRBouItAnZtdhdK+Gam/Wuh/F6T3rDEY8SDg49mCzw+NdJ7wP88D3
lTm0G3yCqLiguK6NEmEC/z5Vy1ejT9da510axzmfEpfXSsvv5QC1JV0rHAkIrlJCWuuaRI8yXJjF
muPU09AsYndsqq8ozsgBuxbJxmy2KCZswLb2NTpn0KFk7YOiSAZlN0a70PDHQmB/KdR4PXaCm/mu
cXq1U7yN2i/ig6d6OpV5hx6R5e4MmKFh+5inWyCuduH5rX4vGe8X+PpkBnVvSoIEHWFnLvVLgcJ+
Ur4yo152mn4qEmjRXMMSvg1u4d+gVbvK/irii6syuKVmYfvlmNhEwfOiLHL2GVLwzvoO5P8BJBTo
pkUA+iL3srvDkk1WZIp1d7R/ApRCaQWEX/dSI0c7CjSl4V0CHswnc7CLiGRrbdlomJ8Qr0eK9ycy
ZUOOxsp5G7phV0TusYOr12ss76f/aTtg4xag9Rdqa/uQhzTP3OZu+qHNuL6J2xB8sbFbHkN1YEvs
gB7nnRiqpW4YpxGvmy7ijYbIRSQHpWCcE64mnXaTclczyjW5VSNOi4gUDgV5QSwYCFqan4zX3KQ4
so85wyfolzz4KZvnmkYOdiqCrwRd3MjDp3Txp22JozPH28xssRO5L47Kyqfwo/6qFdASzW0IB4ZX
yCE+OGDWr2sw2YxzUGmLFtCB0zOZDu9hBD3RrpZpjQICv9vAPkTBX6vMNnUeLk0YRRVfP3p0uuVx
0Sstb9s7ug2v8eGzfXpJ+tZljyinya4mciLIAl0Z027AnMKMU+iYBrqT02cbBYBWXF8TmCm6mfqt
De0wZgfL7JFS/EMPT0Prnea69tXqs03rFz3KP9XwZMtieL7qFKjCMVYzwxJoWXTeBSNBqY0A9TI8
q7I/m3g4bAiuY7dXcmrDkA1E/kmsQ+qchBMedJA2AHry6uCorxP9oKngQEAdRcRHZym+B1S8Gwwk
UVQoIPuKxM/LR2rjTe5JKfyy5+pmOWc9+Shm9FXUoRr1WlJtuGVpVLWjS1kTxfGOkFkGE5g/JxgW
wBKKnNUHZ7SGMLJTDl1Mo4wyswchAzB1knIDVyxtM1uTHvdSCMzf3JbcAS4KKYSRsGzwvAJYEsVv
ODKHvU2Q2/kAgvFPDfRdB+XKG8x9WLmrptfWMY4uthu+pt2zCAm5l91Awk9EWBrVfGxUMh96sJKE
z02Ji41/PbnFKST2Vx/ZcLjvnZN9JizKVOx8U9S8NWa7J8bvBeDcesAhGwOxkqTJWj3H6tMGeGNC
BgB3TVUCLAUlFQXK3F876LZZmXyr4AMaF+1Qhs2KcT+1uezi3dn0C1YKrLWWg3XsAgvRYrOfHSL8
uvZ3NqpPF7d6MROgU68VDMwzj6UROFvQBrGHhWDkaOR4je8pw8Wc0X3VJnLlC9qfahuUJtWLyi/a
MGxE1MAbAJkMpyXBeKxKkeuyK02Go6vjIKXYMvkcUTCs3Uj4rhA3Nz+1OVoF65yF/+wUE1xkv+2H
vjmNhhwMEguKLwzb5raiCB3wb3PFQZhaG4h6CjPdsneHBmj5tkamfXQPGVXoI/4h/XMiUQHgEzcx
kZTVAEXS7/6ZI4UWsstZ5vSCBOoAK9CUMNJWpbtCg5NPjNVPJ/dZeN9LBwdJxhzIYB3MAAiGHe0k
A3qnd3iwOCGzbcrprEyCCvtTTeZLzsEV2N81Q5V1qRdvDeNPFJXabN/s/Ltv/hLmkI3+JCw46yB9
J+hrm3WpTKfYvUdsDqzmJu0gxog5Fw1F2wenJAQ2pZsLzujmYpcD03lE0Jw+kaDXHlYFziICFxZp
znK5yPtdkn/bEK1dyDkGqoaw+MyqlnwF6Dc94/NjAimEuZnQ9nZo7IM6PWBgoCdCoMMmzaqArmxc
pdna8MrjbeOtvXpCLcRLyzhu0CE8DuhKZ0sjn9DczVXvZzOTdw2mPbQe9LCLkmC97LfjUooQtrcJ
tcg/ffyxkpOH/YD29WyVIRxS+mCqmzS8qobgg+UMZFneiM2cr5mbQ7DVdz2hVMK6tb3fUOCjOWco
lb4wb8ctNujmLgLaCNjHj9GHycGZQnGMRNaB7lksY1iM/YhGzeAl3c68icZARAhenQGx+ozq1NTh
aoGvmXE/YOyd/yPpvJYbR5Io+kWIgDevMAQJGtGIci8ISU3Bg/Du6/dgNnp2e5rqkUgAVZV58xrK
MoX2TF8G+GC1Lz0v9fQrI8RVUMcYyXfLoSrhMkSCpIFkOgo9ddkxqqFqR12XYXfaHHuyScznH3Q9
GQ42HLay31piv03mftcAMo+lj420jB39Kj4M9/j8hJLizyHeSSNiizgPcvAxKJoLewRWC2VO/wNY
xcBr5QLX8iVNUGKyS8AUxJ0EprX+ky8fz+wWw0w2hqM5/JVYoGUKXuYaBCnpgcVHygpPRMxBxCCl
TBHQZojSdxZ9aEhCyyGoo78JX3GzXX5EFW8OJuRmN25W2ygLmXkwzdVNk39qzKcay08V6BVA8ZDI
ouuKgFvhsVLOMf0MuhSL1itdMgd9zlnCYKKTHkXBHQWLTLMTo7Iy+S4H4iS46a3+Ees/7CMOkKYG
M7AFDfwXqw02cKsfgjW9W/PwKRbHDAwRI4Nm7YPbawTwDU7mytgDrFOaJgTnHzw1gvXIg29IB6ii
lJ7bgYyIQlffTWRdBT/QWE2jc6RBJa0JEbxQQNm5JXwDYL8yrlOpTiRwJm5CxF2KVzSZRZnkyLUp
B3X9FTQLTk4vBxpDDclJOdoVRf9UWwwsLSQFTx+ILpW0z5CALB4NJkO8/MR/sRWPCkR+WVV8sWdg
KcLYvJvp4oX9K/9Zyc6ezeTgfuBjgWEbcosCa4bcVgwN39IooedNHjX8iB7JemSOG015TMYfOZdU
Piy4rvlmklhAkVbpdJWndZgkjPlTRsbSeFPxbbDHwBQv83Q9yE8qcazkXFVitLtNMz6YFr716bKJ
zW8ytG21Q04/I9iq14gLb9E1N0fipc+4YM36YerVl/kJ65i5NaHzE2G92P1B8ACRhxkTBqUoerUk
+Z3YfzHmP4vMGKfykeCWGmGrW8ZwvZ/FbahqTwqHA+lijXk26CjUgTcvD5wg81ZEKQxrYHVTqB1T
Tbyx0f1aXkfZPQw/y68IztGo06QKja+p+II+YvvxxhTEm3qdHCZ1u7LeB+W3m8ALcNgJmfpK1F85
t7ZUOKMwGsHvP50h8ujDDn2kPQhIMKdffN0w1c9/K7UCc2VMD/zaUQUB9IQZATy6CLouWjsJM32w
fWCXcRdBfl59jEdj3GpP5gm3ERcPI0aRzLjPwu/ViOLTGu8RUY+nteIrQE5tATQzv9TdhFR2NG41
Za2lpV77XFgMbyM+fIMS3tvnQEIXuA6/a/1XU/+ZLFFWIcwcvd/iAmFhHB+Jp4I8PRUftxbecZZP
kBaB/+AfZwxqVAaBrUj+osSNEjF1edZ+E0MKUg4D2wKlZGoscCvxZW0xx55buAq5h3bVIZFyVzDC
S3pCJrUw35spSKUO0WtEgXpNait4inB4iwRajzjaAgkQAAqijAih8ju4V93EBAS3GAPxTiqZvlo2
XgeOAlKdxpG3TMdMJ3qJXU4mZINzwkCFpo/0T0jMsYKeGsUfcSsrhMqV++xTiKwPTi66rWptuZgY
7DPNoAoSysulL2Uda2vNb0uoASm7hLwKahtS4FfLgpxZgNXJ99V7LrJULxbRpGjlERgAO28qYNUT
u2MovDEj3eDYtZ8yw4cbaSZeG98MesBhCbdaHP9FpXyUaTxjza/HngQEuA4RhnihDHmdCCNtTVGM
hB2e+qFSnzso0hBiwA3n0Oks18KfPutTJ7NSJIS/z5ZBaWpuImP1D8I4DvRHIay+tbBLR573HcFk
Ynyj4E9rjYoPkc4fJNjXoL+NuPoCL/s2xOoPxzp67twc9k10QWYKKGhVf3G3joNJlk1fNUn0ktC4
K6jhaqW6PJnEKRYpYUnhPZfDNKffy39c8QXuGZkaaDBaIfqeteWzNYn6WcFe5TslAnHdXY14OE4S
J5q5MaHuNP9Z4IU++8W7mhtfyuv4zN8EoX3RcVFx5zILzMw4CvrzT4jHHyJJjy0oc9fsDHIO5TJx
uw6L8UZ3i0o5dIIMTzDaCkbGVDBzO4wNKwxiM71AB7Q8jW3PBqDhBSkY3VWmgGNQrmsyTvN1RN7H
9BjTFttlE5rzvyH+ELBbmPIe2lcVlDqHGtuKmvE7toaKlAZoXbvyuuq3dSbZHVZQPDWrj9MYRts8
wzmJsXTBTKJpD0ADQovda+iUM9YU7Jp9UFAVrWNLZbivbgEyRBHIXbZ2jFguK4cjwmNSIX6FEZiC
c5FJybPuUzUR0nNfBosivysNJnrIRcirQTr+lrFul+wJHo/AW0wqH/Ey0BBRr6voroExV7b+mBtH
yyoDDUDAal66jLUG9CjjFqrBgrSErZG+PcPEbRkeJe06qXM1BYij3+FwQGZb8pqouJbCxixU6NYR
ZM7GaUCHje53iHk9VJJzOmHySTfMHH1gZ3uWX5JmeWYEa5PJfm0lR2Vq9oW6rWue5XVyzbBnCXlU
CQGdK9Q1jZsxTJwX8X3ulu2QvRmi6Kcm0zjFnurwpGYvA3i3NujHeayP6vi+JjXkDPziafkJo/Q9
Ya9KCSFVMVXJg1QNSZCGCKr2JzY62t9O3pbm3ioG1L7kkajGhcymdQK3F0qAODX7pgm3h5os6oWq
phJXoC/ez5UBIa35UZVyHz9HILdum3TTXi7unW7uV1tBIWTXW+TdGNFpW9BIQBKnogtMdARRjang
7OO4TS4bBWuPjsQe8JNLfnNZYudOy32PJkdpsQUeP2mpjmU8eINW3kCZNj3azGYpblO5PNJLinla
2HOPRCTRo6m/qB1VSKlpVymqqJ8tySMy+Cs1hI9w/hAFHbOyFoW2mQUJ/t0WSpEyoWd4biRD25fV
b87hZcIYOubZI4VaVYwAHNM2AytVOfHZadBbvDC1nsNHcpDpnRaEdJP0KQndvzSbye5j5VbUnqhv
ssjYK8/uIA/y97AkYGw1WElD8IVgYMpkFUzEDJYqGeoFGA3Tauhakhm9JkZ/pmnBw1Ma3jK5uOhP
lgh4Ig1wuU+1edudinTwLTSzTzK4JKKWQyxKe2BJI9KdtjmKI/PLDEOYNTF03kkKqVEarQ7FB1NH
RYDyl26LMt5207FsKPczYL/RV8rM7TWQ5SQnyXpwlTZzp1LaDCbTANoHZt5OHesnddB/cFp4xbNF
TTHLFq1BOeFj443kascAoOgQ4BBNTewIxUXT60eO6v4p7IQx++z0CjYu4gbJCKKaCzmR/GDI7/GC
t3A6b41EZdZmfa52OUK2/MsxuUsxpJUrmt4ncWC+kpkbi653EJ57naZlwZhU78LPCvMBjjE4qNl2
HvHw7gECmdjpHZI1rr8wAAiOP4VsuYWCjUyGjHUgNCUtj4b+eGae0P4xXH0lIdWNKxZDeoKNiVuU
JAy7J1d5CYlQXc1mERG1ZWAV9T8BF6tpSC75hDFQs1VhiHUTuFeOkUIx3Z+okmB2Ic4JKnSSsW4G
QJlESN7qzKD/8QSVosdESXtLoPVjWbYPdQiWlYqpGlTm1WZDhTLKbDyFNlqUt7TGhV3nIPwi6w2G
OB1nResqvkiZ6TXTcrSgCGjVQwXxwdPfUjFSM+LjyhQqsfwLc+XSmMt3Ds8rKebZN9Pqxhe+Jp6L
rwESC7E9bpLcK2Ha4enmTfryLie5W8kws9LmBCqflr6RXVYjobQjkQ41AAM4HRaO0vXoEk/POPeH
tnrIPFqMf1700XKHLgWSoAiXzf6wPmd5S8OJlr6SWRpRP/4WKKKMgSziJQL9ZkwUxa+50j+qtPCL
CNl2m3s5TeXKgHuCdPcjMBc9svmsbkpn7vtZANRkUlY1AiOP5aV3n0v5ClwSTEKFj7dpIGBJ9mGe
XXtT9QilEBNw2Vy5+lp1UxsaHY3hG83GUGEzFVkUCdee6s8I9cfYYGmhVjtLiS9MCPdgyQLhVoV6
EQf4jbt+2OF3lwhMjmEzPdaICmUL+w/1uqhO72WUvJprhzDh6yyusmcG17OlYDFhUnY4HVljAZ/+
N8TmB5dR0VcjUQ4Q5mOt6otjhOquwAAAYe6rAmFwQJaLZ7KjJZ6JgNrieFRKuNpt7HQ1Ty6RGHmW
biVY22tMxgCNOgnjPRkId5QmzmrQKQl4rTfpqhu0E1rjNbF9/ByYOKeMnwoTOl33PM+hgHq52REE
Bk+hh7FIeEqzR8Zwi57zQVxOmaryXgbG2bFROSIheU4HVXPCH6Vhu+BBVQSACLnZtnkNyUfHDlsJ
z3JK0nie9+9oXTaZCdqcvgoeQWZMaE9jMkESIp47u+utr7CeRCg/iZp/GmPmTSqqK/HFiFjCzI7D
VNu1MMOHXobq9Nx32HRKo7l/ltZdRreSal/jUwzQIOarTxaQvLDAmGHlaZFMLcT8VxQPePtFjhKj
+ZWF/aDl+6bXjylTXD2Gx2Lpm1DuGRPgl190HwlRXHgBDcD88/QY8NmIX2DD5tLg7poegZIfA6NK
5UPLFJz1y12jdGc9lXcmiacwwWxZR3qiYuhTgn0fs56jcP3oRj15enXJfMHpVlFdy45FWRQxtSdu
RZe2VvZntMiQixoWn8LWscZRQVYmNMdqT3JmeNPIRFBFcFJ9wnB6sXqdgCIelAy7UIZQbSK8cGBg
B8kcFOQ9rf4GA4udqyQxBqqgyJOGMvTMVJbWm2fpx8JTxkAGgJBW4u/XeLoARKR0epIIy9FpIaoo
CIftAT9Eoe9+BrqanuzIBPArw3tGwP42xzDHYL8bdEdv0MErvIjqYZfXwN54KWbz9A8wkBo8ae2h
05lQaNVpZjY9rPNk7CrmpnJqs8TCd/Gl0SJB1xicWKyvXRyb3gCrg7ErflH0BeoZP65iGD0DCDuG
R8FzItbadbRwnsHqRYgds0dGvkwQFlAaxDon+31SUE0hOxGTjiExYIvQX2XGXYP4Y4CLzchOe1bQ
Yr2STbBQWlUny6jfFQZv7jOFJaCYOESwoiFo5813ZgirpZSF6kANtyVHEmGH9VdOxK2qFDQExR4d
O6J/cHiYVksqbthqDlEO4GVd8X7UmZLU1IbrMk664jYuKkMYMWjRqXRTC8bB9aR7DJEFq3i9t+PT
Vyei8WR4HB3TyZLPlimGkybNvkbPo4iBUBKbncOIE2vGbtqrhP9jXN6zoXL6wnS6yokxLghxoWZ8
6EoU8hj3Yyq3Wl0LzLLsHtcMtOeL/iJowkeZqZshTbdtj1/T8AUJxg018zeDAKUKor9mMuWVcZHa
0jeTY9pQ4sQDfp5oAjgsUvXekKtbUYUVpEMpOnsu7rBeNd7TRfmPp9U+BXKyUNcORDMxuJ/MHsWP
9Ipxw0OqpIupaieiMFwhzf76BZpO8y0bgA+5xmh02ikFFPNKd6EbOkPzZaYl2SFgVQ0Et+ejVScu
5hPHOh+3IHtdy+0y0SqmpJhi36ukXkruAJG0oydG47Uepi18yDrNbzIMUamTvHz1t5bGncIoGYU/
OxBWCBTP0qjaOdupPEi7SiO8DVhoEDbo0UcnFApMCdKJmEG6I3rSmpuhJ8hzAZGsHqrXc5kC7U/v
/WfzGjflLYaQonM/MwIvR4nYpqZmo7g3OQatfHiTFiVMQcpFf2K2Bx3gO5uu0TPcmRonHzDgtiie
sLBOz/mxvrMs/dSb9AxXDcM0unJmB+ILQmO814iBJ3suZupmkS6XyOoGN2yXWAdXH2Eu6JhGoLN+
OL3FZ/YFiIiA4bb2ZL9ffE+TLvBptzP0EsxKwQZdzBc2bJPV3oQstURcCYtkqPmTOZCfcP+fkPaf
BWUyUGLdiHepfWsX5ATcMLPG/9Sq/WGebgV+7kxHZzuhrRPYj1XKyS59wJuxR1gW4SwGORB4PFHn
aJs2rWzCP2PGEGyuaX9fq3Qk4k5BndKpoyeThzPJGHxAa0lFv5C/piqYxq9IVIJnHh0pn6hXwDh1
AgMiuJfHjrvZFT08LvR40HmMBMYmxxJnbSedlgHjQYheoY5dMjQHbHGb5piwznu5off56kY/Z8uZ
V5xFX986Jrpw3FGVha7O8Ksgx1EcL8J3b7CRM5zp2wB0addQdHEe5MIhtXro6VCA7h3lEFezxBSe
9IG4JiUpeqs1XFRadkemZLLoP+fXvrpSHCgcdItXI0Qi4TuBzN51IpfD2GvY5zVp+kGxhedGt+uK
4wTlnYFVtfhlNHnElfWd6qG20/trdCkynhQGXjJ7qPypqcehe4iA6dlPh8d+k0Ay4hurxENJe57R
qb5jFwWwkjg5R3QVfQvKIyqCsvyalU/jQ1ZbhgjoLyf8vI1Os6FEBVJPuYPRJebMhvELMXKqX0zq
EHnYKRHd27pMx+YrFSdvPQtbST+RJryNsuneVQFG/r/M8N8EnEXFdWbR9u1b30n3WpbhXhq7FEq+
PrYHQcOx9ZYXw6/MWDlLkq0iUZCxz400XVb/L56v2O116i5vV+P//qBKGlHscPupgwvzt8AUWE4i
UAAAIdgT7/RK8Er6cpvxF/E3YncWFwpRFhHdur88sZEAr0W8lgWpeE5A+WJz+RwRt46Mrcu4fNMX
un4Of4rvLl3cMg5rT7O6c0+eTo9cvbRMHdiL+ET8zNUUwknCcpo6II4x2rXxNesvkgAgqTVEsgkC
BF1139SoLNNl39ORl6srHhXj0B0VOrRno+KMnAWzgEGFJz2bG2gTHbVGmwR5oIEiwub8zEnxgUJS
m8tLztMzBOjQrPllFZms20HM12QAMkzYagLeJ50PI/KSVPnro9R191WAQgmZnbU1+zVXPKm9pP1t
XscJFcSe6AWwxGno8Wn/d9F6mDbjb53nLzDJXrNwnSgXkF04yXFKsJqHoc1HSYSJBuCCoFtshQPY
9kYibZeNYUbGNg+TbVhEjxgpwrjJaSZ1jRy4oCkm6wI8pyHYmyNPjyo8OEheo68sov4gZCc2iE1l
VdswdKcnFqUFfvRpnr0X4lpEI8DE3ynO32sR944eZVW/QPrs0NIjt4Ahr91N8TQqT5dvy7A4Dca8
vPfgnFjNT/+Grthh20PygUwypKiILJQCehH6M+Nfjvxp3cr05pO2DON3SjN6ZI6tIfUQKjOnhr9v
Sruwxa34oUbHPEEomS/ekAk37fmicTH6FHKrcGRblkWd0G7Cc+GvD3zbWivpfSMHO2Isdb/mWPJF
8KxUe133xk79XAE2IX/ygyHWJd4SXWLrvLBfyXRbeCnJOV1li2yop2VK/tLqEY+FJ1bthqbOqSsF
i7fVcomZiZy948TnFhP3F1bVvLeyVl8zpUjNxbTOmPwlviMAhSGBeRl+LWMm72rzQXJg63DD0U8R
rDggDa7ug1F4K3tDppWIzp2FDMeIcRHH8FTJ4JkTISiYj1nRNlYU6PlXWFzqhTYLRzoRCrC0G/oQ
IQsf3EIJnRZe84iwOB7ZcHDwTbRdT0+8pGQX4E8jVn6aQoLVd7FKi8suhiwtj/YdwYC4LNYRTrdo
+7A2Dx8lmvCYKnbFtVreHx4NwRLLeysCEBruz53yfNC9jBB1jH/rObWqsoezuoYJGQSBjY+cC2I8
VfBKCHec37WxayoOHa4z1ZB11jiFuzLIAGuq44T3/7Q4WT9CTUSaUoFbZhcj5ZRFRYMra/UtcD6u
B5ya4DWUz1Dx8wvPjoDMwUiWL3TlKEpDT4j/iGXDCaoJRv1PWX5JNhF7ZHB4J0dRsp3yS5h8rRcx
pUalf6KfBvjHMKHNz4C+ICPLHZbPRMXLYyyLykYR/40qunzKwFrUGOBUyEn3eG8GWJi9ELuD5pws
IS+Rj2rJMTkddZbfs0WM1jxvodichrIkYQ485E5HjROzidaT/N4eUhTUqRKjnjaZeZi/l/B1Hi5h
mQeSogDZslMXmANBSJaPen+ZFbpMJiwlmNHSrtbWAk4nzHMB07HYWhEg+grM6+LkIjR3I+NpSHwh
D2Qee3witPKXO6O1mJ3RtbQXAy49P4A9swp/2vImwXZfS/ZIPs4wHCLrIVuqn46wMsavNro9o52x
3IvlVA69k6K75VEYrNlbEk7e8Ayn0istHT13oKeSF+ZBFMPRl1/meoSQ0HPfoF1NJo+p+QVdi8Cp
MJxoRQqPHeWlB13r4WM/sVfvL2F1lDkHlnwJurl+ySx5O5msA6kIGFzshGfzhQD/IknG65PYXhvO
zTHStFNMkxBfa8W8krQLPUXeiu2ur3t62MuQnQcTo8dtLn7iG2VciyMVDsPlo/rv8M7k6ZDsIKcn
h+Sw4vR+4lc/MRoBO/MNL333LWe6qOuXHdD7a+ELXvT19Mmr/yFR1yf+5oiZcvmSeKk77Zm7iDbf
GQNHuwsqIJWHz6j8zknp6Ds6YFvhz4N9te3PwEvO8BWcwbYPje15vHogBtr2OvvsWwFSfRgndr3T
AsN0CNP9IEtCCfpDzFF8UIL5Y9zAG+J9QVs9QVJ1xQ32HHbl/f6qL7kNh9zGljFYHNPu3kzbfJkc
gpF8y/Mx4+C9Pn7XLx2GQHAED4Ueqmz78/PgcQVImXHjzePReNjQ2vLu9/N+ZwPexvYpcx5ncnnt
Q32gYXAwVHL4xC+Ci1W5cwvCD8O3fAgS3Zvhi+7neID5jh5tNx6wdSxP/YFdRwtKUhHt/DQFvNvP
xTt91wdWub34NKo2TgtcqOTAnBCc8vLL2IdXuHjvyxbzPRz0wNdt/xoFqYtrw7+cB5HpFf58iJc1
5/V1sY9fg3v8qu2X62T7B9M2/MULbsz27cD7PjmpHdy55L5/PtjYwTinU7q9i+6pODMcthv7/i26
0IYdknYYN3/DrnfDF8T79uJJ3v2Om5qPNekDq5r9/QYV2iblw60ctv4AAqJb+dvKV3/ILPLD92KD
b3axmUCQvdTDlWBT+dU92kSb+I4C4t1wo00K7Ogan+N7som95y3bYJvA9829cA8RzDG3bMXfZOk6
/Qt9u53ugX5T+xagN+KHBnfSgGnq/qG8sQmfcSCv+/L732xf/nLHvGqY2dilM9rWDvHktv9p9/ER
Plq77bcMYZ3oHc9AB68GP/TS+99f6Vz2+z3qDxsbH7ve1kwy7fhonkBExj2RGBtIh5U/by/Rjdik
Tf8OjdMhYch5O3YvNHJ254IE2uqeJyaYf+KAZQ3az6J0xB/5h+GSUwbzLt9msNGDmSgtO4DAs0m3
9b94P1jOuJsPQiAEYcL0xI738gF0gLn35nu4Qrzc9K/xVt3U5/qcfeqborIVh0C1TfVFNS1wq3ng
oChcZ25idQrt9jW/rg8q3etBtjunYnENvrxdvHEnuoDl28gJ7qBr7vjy/U3i6Fl0sdg/A4ZummtI
1bvYs3GlxEWixKGLaQldMH9MPrFHxXhrwQo8Zf/vSPM1le0M7LIWH5FJHaRv03IXArUUQumv58nC
CGFFjpSYiumJseML1TFDd4ugPzAPImAZbYssh7R0NSsnjQ/D5+dxyuRjAVd37Y+N/Ad/lONsggxK
KeHGK++uduS240LvVTwETOsiCqOvxYx4bvkdPHaX+5YbudtLzKMTOadv8nM9HOUD1Kb27Za9rF8N
vd5GkG2725vz6R8+He92c1P/9ndr8VM4NxcTtgvJ6jbuBEeSg1xcPeb9uM+PoYNbqf1v/3fbpjYP
5X5rev9GO4Y0CzHd+ObkT7948n1ouuJe3OODNO5juKCOdOSpBhw5D9eKnD1yL5/2+4Ft0vdu24vp
bPFLwRyWaCZAFbveAOmxpjvbtm9b13D/7kHwZFOAhASB8FV7E9BX8ncQMBvXJPEgg7E40m2/A+XD
ew6m5vrcdLt51W06y9vylloOkwj+Wd6mt8krT/FW8rz+n+QB2PEkoH2R3qJPi7X43X1jpmF+8J+Z
rvJd47rnyjG1OGfo+o9qMXm2YQBhm6S+T/fSCyIi51tiunmO10dQINTmO/m3ojZ5tY+r/RKe4NtE
xq/GiVoa+2TGksh+vpIcCEH7Nb5WdvD9fevnDYZYjJEZMISo0CLOGSQDzuIPgQilcVfuy/fEz3zV
hc1ih+6Vv3EvnGE72JtH4j8gs6w9oLeeQ2ymWzKSbORbbLVs8Ob4auTHepdYG6qiA8eILW4+vxE+
/yqezP5tBHxG+YA0Z7N4zTcJgm5/+KZn99ZdFSKPTRn3mp60gPOJ0Cdf/1g4H/oDvmyOFKw/zNy9
v/cMI9/Z6w/vxhF42zaug/27HlXjB7xSF0WNi7fvabrG75BQ/McVTpbNQe+MR4nfU9cnB3zDYZRt
Ypst8h6Irvc5Ob2r+Z+D9/k5sfjX/0neCXRzJwQg4M6dN7rulFhksqs1B8v+Eb2f8gzCu1tcSKyb
avdBCe0ZbF5Es/np7u2t53lWj83m6TUb3JWOlVu5l9JBNceJN/jrssm33+n2m6t0v6UeW9j6M1LP
++zdU1CsG7XNI8SZXOwO5DTwL4rfup2nv7Qr1E5+gSN8dR7umG9wwR0k0zaN5k3zfvWD5pGQdoqO
MZZJZ/OAsAAE3YMUJlBIIAl1uGlcPu8XHxgu3+QsnPSQNg7//3+dVwz/+07CpP0NC9l+nnFjZHNc
w+naHS/CTtoiMncL93ZhssLyjf0VxbMHrpvzjwmY9/GG64gLucqvvcpdXmjfXWjLHBxwBNwYkd2O
Tc4Nr6Nd+jkHwvizHjPjNmErEX/ir+SFnX9fBqk3fK0bLxU0s37MSa0taSyntVwJb5C8T50XnRGp
7Podd4poB7tx1qN0/V5oIUif2qMqtgVuHwThzVvyHjrBt0puymHx1A2Oruz+6+VWt53f+cVG3NK1
Q7//7x2uB1/uYPrvQLw5534PEQvdjkMg5N1id4vvoSO8tvvnu+Vu15OcS06xsx6u1RFqjJ8/wpNx
7m1YtrvY11zToU3dox12rMP6jvDSoYlb901QQ4f3uV1fFTbhd2b/w5rCxml+88NZ5j1+SY+2zyTt
cL/FW0dpKL/S9zj5vtwzSjmYWPISBHHUrtqp21unwqESe4k89N4XBImusS084j5OoCjX5ry6WG7+
Re64PxJ3YsMDeGlc6aVyhw1NpY3Tm0f37Gr2HCg8+IhmvXELVUniC+UBptd/947T318rgP1H/Lps
4NGwED7eDHe//aOGiD2Uf27yErmwJbgNXE33jzXvva0r6QPttS0cWCcW1UJvw4PYxwcc6NwxaFze
h8Q7atw2WFFv2zqsP8fYtVtYrk728jdyJwLejxec7tst99hFMfP9TfnVsAPF2+C7cW6Xnp9BMOXO
2Gib7hUbn8381uykjcaziISX604MqINB1a73Ole98M66De8A4MuOvjsXJHU3bYwbR5AjcMdMVjaD
ukPnonW+hJf4FYcjT3tZV/+ywQbhQ/d1P3vrNrU3XuaLdMtgiO7qPQCq6ONQ/dXb/y48IKz24/DZ
BmjPwNPt9l0c/0AIao+YQ55f6inN3eNVxSIR+MVT6acBjS2sLYemcYv2wEtu2OZujHPI4xQfpBux
hMf+ffzJH/WP1rnhyTonLzFLlKfvbLlxUGx0LB91+FkHqqstzzG1m3mFQq8BSIMPOeN+pvwSt0xP
Veyr5M3wMH/0yiUvaR/1duM3fvW4/FmuyQPB4Aed4T98vPxuI/rj5enp3nxdXrRbu1ekjO/CnhjV
KFzHXTsne7VSf8yaMJARGps/XhPo6dRCU8pbvIOyUsTIyAWyDekl/HuPIFPeVZjsrQQ2lKNwRSjE
ug3M1yc+m+c55Tyqbn1zbnHPMgZb9sYgOnGz0b2+on5sye147XL8vGC/ySRpXYtnwYq6mQbDKW4B
q9ml2OVuHr/i9dzDXphfGCo4OLe5yJ2c33O5VVTaNqw3O0+wYQvxi6BDhygw1ll2DD+TY+KjheLn
r/1d9ohvz3t0J/WnelfPETt34SvuT8shtFNt38bc2JloGHHbc9cW7EpfBQjpEFLhQts7/MA45l3w
G7GnnQQ64zP7DBFQUiZ4EEuuuqN+T7tii69JfZ1ZqhOfefmEEubpx9CzdtqZ8G872e44yp2zr9rn
wdbdZhv5xp3D0gndHvG2XV+lw4rqgVEwasSbI7E1UlTI1BY8iOPwkFbjUe29zGScUbBEwOwUMdrc
hsiqCljHQODfU32pQDrIrt0n9Xs1Ho3hyTSufF8rWk033XaoSWhU32M9vWCf5LeVvrHwHAqb6SCk
+5DYFyP1RmguTIh/lKrZC7AjY0T+aEptgwSNJ0Br7Ql6B1dF9Hv6tieMEZXnIgf1Sdu/xsDVnK6d
P5l9c1tRvrwLRPmupwEO24gFjvV4zOo3OblkJU4cjJ4o9Y/PUHJHGvfxnpNI2mGQQvS2loCNE8UV
UnPCISAbo0pB8yA96TncnxiPg9V33xFxjnLmZtk+K08XUTNghPsWjmz3BXpajNwUPjesSlnrNkZR
U3V3myfAlJZ/KYBubRJA4yEjZ/Uz+lqen1ji2KFUgzcC7cMCm05qfFj4xrP8CIm3G114SyKZ02K9
7Jhno1dF6/6lPrXtik/z+XtG88BklZAB44OnF1/N22RVrxqf36r1Q2YG9fOijhIHGcBYDW1cBT3r
YcvKSvUuxOp+QOO21JbbK/KLkjxMGQb5T4W7n7wOV0TKSGkFtKfuXsi4yUXpRWd+FzKz76DCLuku
Gx+qfBkMplH5JdG+gCQ18Q/W1mad9c7jb5/1zGO/ZBNZQX20kqOWTHZW3ZdJ2emktcixcH7K2Ml8
MTuNVxYWXK4hL/xaSpFBfRkmQOy2FU1iG/DKElJX6PS3J855FRL+BMJcDtm0RcU0p/mW96/UqKo6
8TDjSzqheFM/n9z8hKFs3hNwsUKlXEmGUOucqzA6/HtxheEU+R9L57XVyLGF4SfqtTqHW5RDIwkh
gm56MSA651xPf77C58Ye2zMYpFbV3n/0zkmInMY7d4sxIxweGI4/LNFp8DLA4Tn57Pyxgp3ajPW3
Td7quE1aVAwC1wOgSX0rWc7KhsalgKlViJfWSim44nrQzoE+IZxN9w0Z7aSCm7dCowwJeLMr+lPT
AlJRfIfXc8PbxcvGWx1Zd9DIeUiR6Ay7Ptr0BSQ1BTqeqQK/mRuF5c+RH0Mt3hYtei5ioKy+WpW0
MUxCWSL+WkzeSEVffiBVf4vu/K0lkZHOh92u0m4KTdu4sRKcxSoRYYbiMOqFobo0KoD0/lHo2Fi8
Bx6Kp54EmTK+F/mF+B1ErMgHauW9o71Cfjp792wO5fMYYdkEFe+ybFUb07dGyL9w6GBhfNXvw+S8
9rG6JWLiqdXfmrajwox9M5tJb2+I4akBj6dTnsx4xC7LZMBIJSFH+7PK3wZHPWfJTidgIIp3ElMm
rQLQft9ifGnzWzwSTRrd4QtBFRVpplZzguW1V5c7JIULVyrvzSUjkRDurxgSBAQ5BEEsmsdUoO2N
xVUSXCaiXstFA5bhkfV5ILwsXMHG/sG99cQ5Z6gIuIuN0QjlT4g0mgrNF2w8Lve6q6e7Fq0xktSk
Fiyus76V2/lc8wGdiZTqc2cRke4uySjEBy01D5BfnSBCjzHIQtWAGEnW60oYWJ6jdkQgqP0S5vc5
zJZ8t5LjRXbjxSW9c9XCZEGLG9kUR7gTNxh6jsABiqZ5viPcYXLUU658xrGxTwz4qtEBzsm5jFH5
Eta1G1sieDr1rWgu8MFq/daEV4VaaFBNu0WIvnf6S55fBKEwjB4Gg5xs+ObvHTKvBPgh/OJDKzlf
Kg+g9w7tTMhvsR9iuJk2PKoapd57pSEI256xqHbJop2UlW4+yv5du1WDBqk2NauwvzoTAVIoRBq8
H5wplX2z8QYHBvYJdgdwE8QzT6rTnScbD6MWrvj50HmN/Bz2UkEw4Fl7lyc1pWyzLrQnbzBPATEW
uu3+RiOsW509OZAhsc41ljFRNNF0C8gmRQqjz2LjnLWGHHzTWagkzyvjq7wLylbwvDKuAzDGEWJl
/FHpEC0s4hIm6GqH8ysplVWeBSDH91i9O3VEjkyAi4GjyksWY9++gthb4I0IlQjI8TXjU6RixRGk
2VAjEHM1/YFEKaSw5ImKZrzj8a3bdQIFBGQQ2CcYKS2u2OmT/ewYyyH9ycJ3lagGD0WXqREypE/H
TkaSeHCK7a/ZzBxDF3gl0jyXORAAH4xCNVYt1m2j5diZ+FSkB9dxsOxeuB7miMwW9TuISz/mOjRQ
gE6kT+tYGMd03kq2I28IMifIsXAQwSADSFM0shTZvdNKeGp6HpkhnVZamq2kCrbraTQJUSS5m05L
L9zy3N31YoijjyzBThm/yUddUIcUCSYuir8jsdWTuwkXZcOad+Y9dG6QWP8xlzcMbouMRh9h8NDh
7Iv3AlZFGNTncHRLlmvSU+TwWILIcrNjd93MF8nJ1mAgc5niXY0WchoJulsR0jPwVUWPsX9TzOdw
yXvBexSi7+j9gd+3i8fdmKyygiMXIfpPFxWLiWDKIfolSqAGf9ZoZwC+1MjN+Mzau/1cVe2xNmJf
VbOth0p/YUw+GYhtSSIAV24wsREQOpjcupZ4it6v4+pPQicP1pH4cAR8UjQyBMxJ6U1ePUbXkRgN
kYzotlc+CURhMpH6F6QsapWtZtIjlIJWkvhF46mivo2PbCDVO1EKxyv1MhvFOGqMNQYcK5lTvEeU
1aEz6O88a4uK8uO5wJUtut+2e5uoT8Fn+PQnHRHJqdFuKVNXGjIdobREp6Cb2QYKFkMi4cHUh+e8
+4QRumj6Ygv4BIVbhuysTdGKtOPh7yNf7OUxJn8eXWM0sr8bKKkU0ipoQDkz6HVueQlVohh5jmfe
0qF6zh14xu5SIKJCyT0BoTvfcsaLEz9mDFXVRTOCg6MZUEkTRUUUgPkEBKILRuJO28jJQ+s3U0cP
gi390vxRnuqJgMpS7R6xRXm21Z7wrmfddbqE2IXDjDhku3zLTeuTdoNNod1gA3nMempsNP1WQvEz
vrjaQz63SvMvIGsOEYjDQ+0y+GlU/wQcXRHhTPpLhxylxmHmPSeA5Q0mB/SpDas/08qYopNgGotU
NKfdbzELvLH2euBBmKJ/ocNwHlwLcrcKg+WF6ohYa59LwSFX78sJ6T48Z82AqvLsT3q+0Zz4A0lC
n1RLQ//WZ281MMvl6KByxGyCebUzOZ1akHCsgIp1Itz9aM+4LmJiX5LhZtUUk+jRruPcyTi8FbOD
heDqjW39EhNmYj/aGSaO+6MZGHMs75hN4cc8wnzAfAlzafMn7RlLmgtlaA3Hrs922K8VRznbjbgx
P7dEwekcKgPpL3pytiddmjqJ4ULx6MuHqBwvsvkzpaPqT4niLYkgpG3oP50k40OmnGs9WtgoL2ps
trP9nDiIMHAVj2JcVRzQPRGPRDdwfHBHHRw0ceGIhIijujJRht+r0KJ07MLD3PfoE3GZVv0G8Ts7
gukw43F+01vZzpeq23q9LIzCHxD6gw4sEE/7EqtCpDI+zkRXooA3LQcHLybuF8cuEBaQt5KoG6kk
EYn4hq6s7Wk5I5RwMwCAUEpix63eDinjPzLTCiysyxBkXvoGEtCLhqs9KogP040cUBnpqUW4Sjla
mHFKyi9CRN+gkLN2jTgaPDajLig2chWS4oWYHKXJZklF6TBHG+jZuqdQKQWJn+nERZKPdSpIQPJ2
SUTHzl61z/3IkMu0mynF0nR3QfycJvLfFDqHkgkecqAJ92lOpYuQAEy3fRgIQEJ8krTLMMIjx1JM
P5/1M/kvKpB/yCehqjdyS2uJaiyNdFVFGyGK98KpUMae5IvH8V0NRIpywCIYkLrBnvNWaGjToDm6
+TNuViOf74IqjUF5VUdWL1yM490QhMjoh0g8CA3C0OVzkLnVTcqacWksQwzvRqMgRua8ZQgiDXTF
b2qc73waEUIoS7Yb32tTCDMeRyMHwKm541rGU65edK+J/egSm37LfMOkRGwxnXjC2NFW/KkEum/o
yJRTC8lxQd0Gfqd6Bjls05bkMM04JR74SNQ7BCFtB6U6N7A1UkIYuTyFQfotU0YY28709yCq1jFD
3ESLriGmrIcBcrr0ukKNhomN9lMq5sBUniIu3pSEKopVanYQFCxRr9Jo/dDxgM90yE/KZUz3Hpr3
jlyaIiIvirbbCpttNKzH2V6aef/SC5CwvrjivUODjOwcfXtCQXOFU46L42Cp4kUnVFyFZVCKahs3
P6rTL+VhbqvmoSN8JgvviVBv5nDvCCvFY752C5ttCkbYmNdN3bLT82t2bzVjp/PMD83CM+ZZaz5e
Xsaz5pfzhuBKB+P7MFLN0vQbkcO4jEL4tZ7v24aLRlxaDzRVmrAoTQyINskK6wkb7NrtjkkDdtFf
ak5nVAu0NdiNRiDJbbYgdkGZ1eyGeYwqhWXZbhPen9B86I380DcoWWMi0LjOelK9b1J3JbTmiujM
cSjq6C7TbKz1CFdZTPRKnmVHq4cEsIyDjX7E7iULVRebREsZHSJo2/b8t3IMm5HHiOQXszy10ooF
b9d2IA6RumG98qKdGdOQkekU4ALa65cku8cpiaIIypBtCEZZr6KyACEOv+S5Yg4asE0Za5Pqa4ND
uM3Vr76KXj397OL0rOtHmM07uZ2LnomvpaIh1fVb3HVHy0R+G2wSL0aQ6BBDe9GQBgw0Btqy4kEn
7uQfj84MTCEgrMe1jU3XJqjoV+4kUgjYl5T15JvZxfT2WnofGT3HTDZLwnxIruIgtRgZ0NSU2lMZ
yKGJK2E8U7gwg82ZqESxL/HeZaPgQw94SRWB5aar0BfbqsN8gJeqTSM8ZE50ajO8YhQQyOVI6nCN
IFzYRXJ2glVN5kpjiSd5sQ5xvtOK7tmOkOoN9smL8t8u61byTZe2Da3ghOOQpE7Gc7OFQ1laicGw
3MiR083yLa6DxJLpjTDEdgDcntVbTwT/5D3eo5sP61s9aSiTEmdjjT+yfi4qd7RFbAp6WOh9JyTJ
PClGvmt1dWvKmR3bRBy+5/F/qqGOZD4UhaRNrAxRLJ1mIpV96dj5TmREt/J3KVlSepLOZa8QmmiW
aoGEZzBIpEBQQYY7xzfWW4hfjfytaWSYMh9xtpEvgHxtpEC7yGmsHsu1W5HcBtVbh8UlcihwQmps
a5R7Ud1M4Cx4AqMx0zYkvBy9jH48uk664544k/QR9MceVTFZbcRkvbua+sp5z/mIQl9sCyzCrmv4
KZeNBqncEHjCS6wzSgNFR9wBbbORA7XJLiTrJur8JgZfDrhgPpP+cDQC2xBaBYALQjZSgNOPe92F
zFbuDat6Ee7lgh8zqXKz5CzO40DyEHO5QapeiN8zwZ0YNV/a0O8cpgwPh4+IsdmTLc/yhd1y+SPA
bajkUAyPH5OXt+yoNLaJb2L2zHnSnX+8D1KSh0NuX4YMQTXnSfgmP5TyUmT8bshbEC43ZVe8S3mV
pvXULb8U7oxLhAemQYqH2JIPFhnrfF1PNU+9jSastJYKe6KGcQgn4MJEp2ArL8LWdzNvdi/btoMc
GYaVsBMz8dU8cZxLMR+wmjdPgJM1BaVzjIO3IP2KYQTGaxWLN4u6En3kAiA/hJkT1PwShX6q8+fI
ZNTzYwNMG94nU16tyToZ3hhpRoMOVbVEA39Eli7FnylSr0ZDkt/aNGpTChD7cvPBF26KZ4liatMt
frXpLpyyYdlhc5Ujily8+QIoCKfwNwxvEhlTOb8l+ig9ZyatL2V9SpK9h20fsIE30MVUoXqEa68l
MJTtQVjlhhsFR4VcCuFZHwAyysyBqfNuOPHoWwg54/E89uUVnYJ8u5CezZwT/FMGDy6HHZXjKufx
k7tuV2SHKaRZ6V0CEmpxgc+ApNDRQ2RsrkmVrsAcpULTSs2XsdW2jGz2xHU5YLjF90BDEeL2YTxb
9appeMP9gckv7nFL8Cwqf+gsasdJ8RPS74dpXihO/ezM05ZSJBIH0FQQ66ZZjyy463kE9W++5xNg
aRidgLJe5Loo8r1cM6UhlUbnJ/mdWtan3oMgq88gvAPjBccmabAPCQHqHINeQcKNOcjSROHn6a+l
sqT3SGW65oBxfSlfEkZUPy0ZvAoKrrhpw6R+1uk7JeoCaERGm9RUb5tKecu7Y6VPy0YqRqJ8TyMk
Y56yNOYnPqzGcPfUcWVjHy/0U8hibpOgK+Q5ZISYEJF5OUtd+SwmtiYJSrl0amoXj9BYngcWShbE
p7FlWLeXf996d6+ChDc6PUjwjhUphjwquFLkIZxa+EjFUW+BuxRuWBQtaOV9oKXOoHMlik7asDF5
l+lrwBXpz+Fvh76vSciKT4htws0hbQJieowsvQ0Vz/wmhyaVQf2prtEMPsxPEJAbL6/1pCCHVl20
7j/mUHlCyv1A4gcZ/o25gWUK6JAw8o3a3a1/JoZpXtCV1vcbCjY5bB8j+kIJSshdPDb6/dgMx8nR
l3/GZlP3GR8adlyP35LiIrLcEtoGVXhDHaSJFkn+OtPCdwOrcQUu7YGQxIW5FqZK9NRAdEl8kBs8
D2nBCDLREd6BbbviwqHZcZH0bPMCC3ID5CinBk/45c5OKJ1IgPOylcJsPDXvOCika0ltKfTYS7xV
uotcWBdV/xgB/Yaja14SdmYLHZm9g/no4lWnXq30lDq4ElwkXCZAifOst7eg/tVTbOMEWxT7mNFV
/kHZFQif3kCU828GTnEncAi83HPZTx3Kh/AXw+/ffWy1v2OhvuV9+RHjKbTT8V9LcphgSZDHrCsX
OLX9JttNwqIRM6z0BXs4pdkwxgl6t7woIfKkEvyI18BC11+M2VnX3FWu1ks0Ljepl/bcfp33v14Y
Qi7wgKbqrppVMjPdGzwPePCmsUA20RIzGHThe00Iv0ZBUWMNBwnZl2B6Y8Dx2SXdC42wW0HLE7T/
2PhR03NRkEFvo63lqpflT+XeVO9iYntYxDycmYaWZIKkEghu0KdqLsu5upAzUNL2Sx3TmcTePO79
vKIOJJUb6WtE4l9tqj8lkuZhLnZ6r5FxwdgkCLqeHkC9U0eFITwT5gnOlM69yUWF8vi1XLRiPdvK
2zHkjCDehHDLPkTEHG51FVNNDcGj8S1VewPkIBm4HgAhQVSJTSNU0sDgz5DK5wU6BdMBaKlgrsAt
tK1tfBj8OoEbUFoi6Pmoch/LC9wmBKSviCeszxxQY5X5cxJv5Tcw8TGX8Jq8cOSJC+ILuVYR8eIQ
IOxWB6KlQZgwtwUJwyOBxTmy8JQJ1juiVSfg9JHEMHHOwaYobRwyEj65hSvjw42+auuoomOB2VFN
HA5Jex5iSHcsySSF7AvXetP64nWk66OHUU8CzPtjvA6Z030sYysImJbxWFNsOVdIGXsAz6aiIW5j
3nXQYx73mffeYV63uREHIyY4emPBLg11DKnsLaUQRl59wX8HthyZHD5WOmWLctIfDNB4x3qSGFRa
pkQOVjQQ83qY0KUqrutXlYva8kr1qat4EookR+OE5s8jddMF92mJOWiNZdhKCpX9xCUaiaLTgRYP
YZfbxCtWiEPEv1R8VwjZQAyDtFgaPfrfimxAlGY0Y/YAuTYdn3Ht8s1Ufze6/G+hvizJdG+d+Rzn
tGICzo3BJhjcnWWrsHNbixhilWG7gNiFPWxa28d4hfOv7/eJvZajy4QGkR9OUY0jymcCeCYMFUxc
GWu3gd/Eqgy0FSUOQ/JBzJ7kQf4nUYVJ8Dcq9WtMuAFF5sgVOfwFNi6bCvqSWqYBbaBDv2WQzuu8
4BbgJdL7gH0HHGsiysWlYaFqQeIJucetqOT1zXTxWuFIxmnbvYcK+q1iG+B7x7qCxyI+zViXJt19
nbLqU+O2mKkxQB/cE6fqWLT9smklJ4l5DjrcQMBiqqtUHj7AjeT8l6kwkVbue0G56rt0yzk+pfNC
DVECtv4EdNeEM8XT8rOTgNLlRzwkT/IbiC3ESNPNzI5Vzv176+N1Phcf4RRcdMRHOSrtQPPVutwK
BVZ2OkTm9F1MfKbThxsY5DzgxM+oytbMo3wBreoyY3ds5bkLGKxn7D+eC7EvN1NE8YRHgqziWIGG
9q4jNsl5ALAliKMemp/M+pwVpKY1HaJbfra5+3DFs1ycakpJpFFINTCAIZ7X9GuD6LnIvqOy5wnF
BMfNOepMOAanBYNKjEzyW3qQmZD4aOj0PEKV5SUaNqZEw/rFJCGIUx4a3wJzm3p8pfaPp0N62PRK
8k1x2YMG2/E5alEC3BvGwkC/m6wrOgXSE1JDTsuwT64Kl5fQvyGPaZ/2Vuwfn9SEvLC51WAbgQoh
dFLLaZ8G8Vdesqg31bTkUyApePg9LBrzQs5VcUCI0GfNpwmkXK7fpn7W4Rv6bjzgS1sG7GoeVweu
R+mslUuttCbKQQPCRRPE+tGSU1APQH0JDWljTjFEeeeHgMVf5gEXIxm4SMS9KTnJr19UDkl1A1QI
Vu2E4bWprsMMUMeRQrCNvKbtcNO7P/XM4YhuisN2opiNIVmVAd/NptN9Mr6QofOMjdGbhcTVJg+0
NZKtLDHqNQp1B9+jLAakLnEIQak4r02PYE7ExtG+tEiQE48aL64bvcMIjbPfVC57xx3CTQsE7S1f
OTCahA0kgpIgIq9yqELeodoLySDcyHMRVGchLeH3qUNKTSR5RxYelyzG3ZqzclA+J/su/YXlvh0p
Mxr+/DUCqNqt1pRFbqRtlKs/4ibQ21MRHCRDKS3LEs+fiwma7O+9ki4cqPIQcWAEzO72e8FjKV/M
Bjl+tFeHEzUpsloIuc5E1BtoFCSLCckmOLBz7xAieyHh5KmxAdDTh4dIIsJ1zGZBIH1/suv7rF3b
5qMhmzNyaMchjKvgSbNqzKUM/6oBnzjgfeFKCLp6qZgIWcK7F/2mVKHxsmjxCbBNCSiuv3IrF9W+
bE/qWTE2TXodCGEEI6ifS04oObylpQqV+dzxXo5kpSkAxDceGlzz8E0wZ3HybRrvmXniy7bxt6Ix
m1y6/tHSBqF3pxgesO3dJy/3QFwehfjmRfCyS2++wyoU2UXJPoLed6Yj/WjtJHskXwpCn5Qs8yOg
mKzRD5US02BT/0xDvrCyf5rNoz4eVVmyLai36p4qBl0PjlYZmLTAeqR7yYs6anvyDQsgtMqzmMt3
hTgXqRPIAqpaRfKs4tkhWiRf1yPi22L4zojZyBvcbVjv7XZdJdGpImTHjB9Wy0xEPUgTVweny74U
1VfXPOlpRQo1IV+qmx+CZCR1WOxMa9oX0y334O4otTdRHSOwKPykdlaeEq15PAzno3DipZzwLZLm
4vJF4zxWrJ0iflv7tZ9MwM1bMPmmUS37RruYlOGk3BclND8h6Co8yEQeUgyr7IA3SCI9p6QlV1F4
yPqrfKYqQNIJEeUMEUZ792DR6MDmrRXlXn7+e2Zrgxi8YRZwfUBBpnuYGiBU26QtsHnyvjOjPpQx
Q15gfRpkB80hEmraRZ4Kqgpfi6AjczZof3KsvUbjHQJr5hqdUdgUDO9rsCM0LImNSNbh2YZ9LpV9
yYEjEGnG1gogUhdkxQTKotYwTjDhYYay2x7mdaI7ypO4hvoLWkYcwLCuLag5NceMzGKruoAYEDyZ
AGHGSCjtqQnRGKSy7UwbDI6pO7lmJLQi+UXHldksZWCJRfiqHiWPI6d0I2teEAzN5XY0mkO6kqN6
Wl1GHMjx/O6M47GJg5WrjYSPxRdtr8X5ZsppcG3zkxYhnWb/gzjYJJ15kU5xyS9M4SWua5wtlvI8
M5YalbZBcUNRjQ06nAThhRsWBMJLbE5q2SLN7QMhI8nAgK81ZAZc9ErIiJbikiKyYx1ss5l3y6TM
9kpWpbuqAIs9yyQhkjMeKYfJsyn3ATlCZ4AKrAcZk6UcDFx38pUajFmhz5zyDxGZXwyPOX1hhr2z
yWwLw4MUA9GKJXlkeNYRarvUtaVKPILDjVg5iOwCWlyKZeEhi4s+nQlvjMNGjzwmF3PK3QT+GGun
Ek/zRJXgyGQyWr7DHdSMD413UrJyBlydjqGReHPyDQLU+Q6nF6XryzB6ZBM2N+ch8XKGXnfaSEux
SutZo3/mIy4BGssnAKCaWH4iu0LFVxO8Cd5HUpPySkAuBmuJLsqDtjeWpWXBb3jnirSYnp8rCJ8D
ML6IUrGUC8K2saYz5sXWtEmK+iubP22Yc2ABpk5q3tNHbxgftWa/k2akE+rbS9v/6G4slDSSvbJH
vHLS7ZjvI5hfyUqnTJjmCPtTvsk3x0nFa83MG9e7qHhvJmzcEuzhQvGMjGIWpCt8qwL6mQqUHWNi
J+xtU0yrDsc6N6N8oki2UPKBrLx0ZU5ipzMNqcLdGsMLqjZEMBG0CYIVFby7N1B3V8ne8aLtUBib
MNA2qbzgQDQRrtHZhVG4a5xd0OtMjjkrWCXIXmqGcxePV9D/VY0dnfJORP/536lZd4fGevcCfaei
dCE1k4AQIuX074EXlZQERCw6CqLOttYju/rMkCKjXVDoyQ+8K8y1hpajgWq/1CSKtgY1j0jVOuIw
pIwLU4xDhHHs3JqO8LQk7c5VOd9ajYMmuvPF5aIipXL53Byd8rkeKPRY58TZyFvJCH2DQUsifMGo
Y/Vu1gVw6cJti3czLfeuQc/3oZwnn6VPauvMwm+ES+2O2x2GlUUz5J/5mXoH4BgJhfNKilWIDUQ5
u2wdtVz0JK9NemFLLwXnYK3oT7a90kd3aSuPAjy7FYWfxq4v9Hy3KTzvB4hkxZIxMf7b49YMiAwl
HcWX+gFuKKZvwGknofSUGdF7zOAvOae55GWINMtHmJ/0o/PI8QCeNqJPoxLLFDyYMMwng25t4I//
xhSubX6h/UqiUSivlCU1yMEm9zIMKIs2XLE9pHsr8SnGDgARi2yXqPgYpgrG11yrusNGOe1MjY9d
vU+Jq5OWbifuiK5jlCCJzalpWR7pFfb6R5qyVIXeqpjuMzSN4+ATqJ/DH6H0D0F9YM6j7GDniYFV
RTmjJlQ/R/M7MIpLRQS5QWKyV8dbiVHlFMN1RracIxzCKABjz2Lzsru3JA/AFxPvmvX/qIJexZiB
I3IZXAISphLlsKByq0LXHgNu8foVXOZjbh8yqD9wkmBcl+QLBkePhMSyDs7qVPj2tm03ZLzwV/67
ahDS3niudPUDWCKAdcufuePTi42obUq6hPjbpk1e8RPJPii2EP65iUlsvhHSXDNeK9xvkwKkXXEv
QTGuikpGF3k8i9NUrXmqu1E72+HBqvTf2UkOXWe+9z8l9zY/KNVMLgNH508Yp8D71eG3ZgSY8SuR
K7+IVVx6mOCptaFBGN7WocJq9jKAZad47dR0ZYCGClqCWtd6lQu3xitZU/asoKtr1YfJBliEZNWX
9gPqtmEzLMgGofgbEQzp0KC5GT54Q4asVTfH5g1/Q2uWKA/ECAmyNi9hoJti8mGg10pEsFj64+K3
7sSTYmLU6WvSCsO1Xa9leLwnCtrGpnWKUqGzGZBCFx2XWNkKqwB7yNg6fsmGm3M3Gd5Cvp7ofJG7
OaQ7FtmTjVg19l5tYF7OWfnSQ7SKyCWYihsSTxfDDd+UggpnrDz0od/8GJKQQQgkFSXtXupI8nof
Bp+mde+RUUjYxzW/6IJRY1Byfm9GnG4wrL1qQs3GmMDNzw9LzPUGppUUhpHQCTZD+86Byvk/zRv5
pTlHwXnwsWYrCY1B9zRRufIoeFSU30CsAdOAaL8oSl8BByX0dKdXxL+0zI4CA54nWXVaUi1foKvj
u+WnQZD3JL90Q00x/zsTvUJl0Uhd+HAOdtqf1TJZieSNHL2/XYq+t/7OixLU+3nG8cFpDm3/xPTo
fhMDujaQrDkg4+gql6qXb6IS4aqyNao1ou4nS2WvQ/Fl7+T/OyVaiN+/gMCQrwnJseAlHpysm0NQ
4mVSqqLcVrEEs1Trquu2vW7rHCdtG9pXKlT7Ted85EFHCxmMvwPOr9AAZaW7gWeOdAxmR9q49gbw
eZ1JcE/nfp+UBEt1ji+qybeBZ9wr8mYDniOTcCEbSMc2MR647drrjmPjkhdGPjQ0sRR/Dyu06gFp
XN1tpgaCmWlw/yTwC2ckrlB112xrgqE5sZy7JxjrEBIKHWsArtGG2ECnVJ5FNJ84o3au3JWs6gex
M2Z6+JFwBsiKiKqN+vov3ERVjaXiDlcRsAlYyIsjMkrSdqdG6cdziTMxk8MWQC7VFBahQpa6jHk/
AQ6kmLZyH9wIuhFRcDEc+hiQ1KreE9gzSn6XYt+IZk1f5MJ2p6XH96TP7jFxu3+ibWSU/FM+MroA
4tNcQzIfQevEK4/lE2Pj/y8p8qooKd5P9HiZA0xgyswLIWESi1C8G/gOUO3xrf0EybkJn4WFOJTW
WUSIHHjbYn6p9UcIDx/bL9o4Uj21rjvgH+8rj7CJHeRrTqCCjeCeF79w6MbesnsQdsdbODzTl7w1
FXMzVM4bGBErqQWXiX3OwHShIUT4YurCGKqdi+KjfdjmFWlMDPMI3imIPmxOKkxSRU8cIpJFpego
3J/Gih9zImO5vocWtjqOEFW1Nu6YnbgtbZ5V4pE0964QrAF5th68EthT/Y4i9N3gS0lDyV1gLBv9
uUXhbZ3QcbpW81xMtGkTZr9NJ3Au3VuVaKVTuHpQkD/tXrStm7PVESDnbl3hDzyCaM/NelESL2Vt
IHZaOAMCABdF3+E2BqHnyepQYeSkLgVslwM7cqc+EN/EtwncjBs2b+9ygSsguAC5IfgWJsEyiQ4F
rKNvWqAbF3GBTZ+YNl9SPKqhPalzBS6G76TtVmYKo0BdU45ObiCgJPxSDQL/1+FLyqjIyg19h5BE
6lELGxYm3JvZXT4cCOhNAbyabwLMUJ+Z6SN81fDklMarRrlMjoKrQYRD+C5BW7SkkSiX3bss33Vj
uZJEgcPsJGNySpj4pEuOXVj5I/UFiRtRI2gt4zpDdRtiKo/0cTl4DjsRBzacjxTP57m+vToaXudI
p3mxPruhtcxR/tM5aMyU2Onk8+C58bpfL7i0tK+x8cBFu02XIx22ec3bvetNV2rSvtICEWNjK3yw
Un2FZPOlLsqdzjDUeGCPg45s0ZdruM2Ia9AhlGjVeix7zEJ7yc7F6cXmv8qyhzrRt4HZXltj3kmJ
vVek7HTm2dXlNpoaXH3xVnHNj5gtBPbmQKXnpxw3eXClPLnUvGVdUFRWZOTTmMFuHtUXtzcA3Kt3
FZB8coJhoZmvSbjOeuemox7hbOjFdcj4RFe52E8WPCbcN9PTSUqD25Rkz2hlq+MOhRtxKhIkx7gD
kVUg7Z0HoAPeHiJ1026d1ua6N5Nzm04dvnlCo8bAL23pZjb0HyXKX8IGnHpkfIxYSuSFnSOJz/AZ
zWwbJDRFu6L5FRUNFLNiuOz51Y3RFRCeT88M/i2wGNWJuvfGdFvlGInZnBLiCMRLSuteGZEeiqIq
jEd0ELyo7kRzbH1tdcI7+IgJRJKNOddbw4lo5KtXZutTJDTRUoVwk6Iyx6AZJlHSAwdZZRk1awwE
sIXGOXjzanDXGPt+nLkfA33xhsiPA4tfUs2nEnB7ASMeJe6Se8MgZ7bIMEtSOKpi6hAgmnKSIHp0
bRJeVuojsmWAHcS9Ram89GCjOSORw+ISdRgy2Y5hHA1NO+p+IZUSHvHU3S8vNpP+sHZLuKqSSNWJ
Bnkje6u0eY82oSnE0TYpUuKFTaCwylEKyZkK3MQhxSbcRiVmwgOObzeNAC8fXnsfMkceELAOBLkx
C7UcGswK9cxyn+ika+4TNAdJk1xVN3nF3ls466yJUbNKRBxdAyRxlbiEUwtfyyKsL2LXdR4iCvL9
pNSBDipFz1fY4QO6yz2dALC2OsswGzZwZrm+81M8vfbLiC4tT9p3YVR7N8JoHlrtJhsECZGEhB1D
Q/JbxsaTgU40eKRueA3sWzLAjIRvJjezmkbOE0zLaUSI9TvN98ZBr8PF8p5j/4+1EvG3oAGr7Z91
hb4gAAU7o3CSJHuyCQhuCtXyI/ROyXyyuiJdd9o+oHTEcF7rfvqxQ0oQaJ/LGcYmDF9dHWxN781y
1/2MtjnA0MGgFCARDUeNgNBNQ6+BQTptyjgYTliSjQx8QMTTwrbcg4K5n6iaAupQyrznPGH/QzVX
/I42AY2z1Nc954MGUwyhxXMuNfUe3A9RlNuUIp2hO6aWdmTMF+BQigvGDx0HfcSAyrDfQJPwxHh8
1mTacZxTPx2GT62bIRMrahN7J90tZQSWKdW41TXwGIKnBp0nppCMWaPT0eUSdIuxgH87sJs2j9Zy
GIGPdR8+hxymLoLG3jtq5s1ROeBgtBz2cEsHIabHwm9UF9V9uyfnTRLcRJ+BiVBDxgJo6iN/unxh
sqDEYFXSP2byvowwFo1MeX9PBvFvTMjf6UntAaBMOHHcoPlXdf8j6byWWteyKPpFqlIOr1hykBM2
2GBeVMDByjnr63vs2w/d9xQnYKQd1pprhoDoGOevHfN/Y9Dh3XwQ+AHGfdueo7132m9FaR+9Yv5q
FW6SSpED5MKPUrHL79LFDQ+mCQlqsTcNok2VmHeWzkSH2LwXfSSIxQJ3p1BeRf0FxFgoGKl5cDpa
CefhfFaIJsj3gv6HX2FXjPchNm7cdnPwBiUVYjRPSzmmlXXo8aQAH3eC/q6DkxbOexnF57xZ/k+T
qOTtYGl+3Rg+RENX4oMCDL0rlnZF1ZR2myJSN/Rw6oJM1ARJxL7QNrzmFSfSnq0epKQzlJaXtu0K
tACDyw6lT6Afq7ny1P7Zb2nBF+a9SjvfnXIhzj3zxJ5t9NzXaY8zZsoaKctmxQEs6AvIOQdhAGme
TT3ed4iAzenClYG1NRIohFiR4zulflqLUQ3EZRKS2XEypoMNBbIebQPJ3uFa/FOAQAqKnXkDW0+g
VZAAhGcdcggqDrzUdw0I6Gw7rpJvY4uuqLfOHZ32wtgjB+1GxWWOBZkyVB0MZZLOD2fev+ILI5aS
k2ygWyIu83W5mb31Osrjypzyfx38hK67tfmxco4W0cJDu5uJ2YlkhiDWCudpr5KIoGRnhumRqavg
xFewvpp6OC6NKruTQ6wHRjBL8ZgZzQfaH0LBZr5JDE6qc4puIclhyKKisuDtIczSjH+IoGcG7nJK
1gvhP2GC9GwA9h80SySw7Q3IDpahEstj/OKNeBHCJ+R7S7zmV0QsI/CE3aSTxGYs9SZsd1iokdFm
/ybWhddPgZ03F45cyFoj0XftR0flM6bDAfNj2i8nLeEyqG5cjK92cG9waMN5baQTDur3Iq4uslnv
ZVvbOyPHcljoXyT+7awUqn3QeY0aZCszjx5mEe9UOSZ4cKC6E/c2IjEQJBgg6ghTIDV43coEjmEx
/oN2WmAzIH8CbSO7/Zl8GeuUgvFNYhAFY9DmGC9nS+ZN8TACrMPTHbNvJpF2V7xqtYUV0izfNGgb
xYKzACBMyD9qBSQBEbDWBvCKxwk4Q/PlMe1hp6bfasqtQgIdg1CrQzLsmTlBUctRGr8y1qNkXSb5
RkODux/6LI4fClM1mcXhQmASnWjzJ7UQ7w26AFoplAizMoRM+aH7Q3XpGUNHk3mgS87VjSb6JjND
V0626wJxffgekuzKrNrTkHUxdXnBDtBL2vmwQDwemOqA+DLxQsLAeZ7P55EL3tCgLDC/BuoAUgw4
ygU2rxclCJjH2J8AVmyXwABorpUIb5n4PGhvOVUtEboyBa1W+gHiGIlEWNhIehkf+g77AxRHeqT+
tEb3nMzct1IiJA07GagwVqQ4Q+pvF8FCNY8y48YUa47MWCfcwbWm4ntbdwfip47GM0MFrdg0GhOx
wc6tYviYIUQN/jsBvxY2KHmxbmuEhyRLEFt/tkHybiaMI6HOBcUXP+NrTpPYVVzvkIgD+1LhajQv
mDxldN5xKoY2q4ygA/Ah7HqQMhgooobsTZ80XNKx/xaU5Hm7QF1JJ4o4g8sR4oifMvSsK+draf9K
dMSycRyh7BmcdaZkbsRoW8manckUZUDJMpTlQV6l5vRou2/8Nd2kd1xZTd6WDvd8XKgbeFw9wpQq
wegVc/mTLOOlWmIn5GBvhedVGr6lgpsK6tDWs2BPVRK8dMCAiZf7DBHClETQJdDTQh8oRYbVqi5v
pXlXWMCtwqxjtIBpsI/KVLLU4umNAz3H1FqUYwb0LHASoUscYQoLgk6TXcfsM47X9oxrYlF5mmye
wAxm1Kl458LeNuDTNgUb3/hL0RSJmxpOwqqKAxeyrAB5Qi3c9lnhkczEoNu+GfZwQL34gm70nPLP
jhMGvgb3W4BcBSpI0sAdnEmlOC6Ms5JWd8f6Yiy3MPoP5uGyfFngQ+XFV0jAOd9AMOsN4y7HTHW+
BPCkQO/nxQPYiiSKCQZOyP05zMQjMeobj0FxD2E+iUVR5ST34KVT5js4x3CgauTiMnbQgvsJOIpV
QNNrGFwxGwTzKQ1gLMgho0ILhVCR9bNTEhxFmtKfqQl7jAYy4i5LJJQVHWE1bh3sDofxNENo2Fp1
AVY4wUI55gGzDKtzaV0d/PxgnNrqIa4PSYSJE4aWzNp+hDRzuAfyX1R8JfSDGtOSQlr1o413aFj5
o0b4k3CRX8kVrlFkqyhoFlBWJeazRnLQuFQKM9kWmW81+IYkVKfLjDppJSX/NGoGeWp+647jGx3v
ZJTvBQnRM4wzy01IXUtmCNXBWxiR8zADMiQDJPz+JDNdatVHjFOU2IfL3Hbw/r8UnOSGbKVGCZ2t
frcxi2bRn9u5/tc7nZtYbwlWpKk87rsi3An6MlkHnsKnlpgSS/DleO6ZgknYeJHMG3k6sJEedaYp
W2um6kKZQSnQTVzGc8P1gPdFwY0AHAC9cF288jwj8zttjXUdYZ4xYHiWTp8IkoGlFU+2pbVTQxiK
/AxYdJze8fvF2h5mD4uMTGhoxsB8znySK2AEZ3xEAbgDcZhSnKzIkPPKqt4WA5f4YPxgs0+CMgn2
iCcNmGl0/hxeuwncAIqGCeYyWMh82JR12L6GFtVW5AmIxyCIFPQmz4C7cbXFlyEPfyo2BqRYwiCG
Ga/tTRkjUK/w0IfOZJu73O68tPPFvVbpla9Aeia3BO3LVqbwJ223U7Jrq/4HYoruSOk46iDZw7ds
vgRIqWjwOigD9QeCdnv8c8IrAlW7fbNHh0P4SCFTw3mVqG9b9gubgB6IPqEYL+MyfHCqLSw4KJ0E
Lz3NnDPua7bw6iAhh1MDeNcEzcjVmzzwKSk/LeOhNBBH5ch5GRJpX2P2oOMPM9lnAUILNjmfIiX7
M4CxNWjPOYDiMF8tdMlE13fRvTO0i8BSJ+OHqKb3pZFXpnIriPPkY2kg+lZ/DJbvmAO+xsKvtLHT
IXhVpZMR1744B4cMDNyCJyiKsQr7lsn+ZxTNPsr0T3mU3XG4FdKNXSKliOVCX7w0TrtcP1KcQugO
+PZ6FO4ZGlkWpXWnqx6xmjhHWNkpl4Xlfce4NjcBn3lw/I1+aTbik/73SSqccZJ3RjDZsNNJFGeZ
MyQoJGfNKrcdnRH/dCBoLS234gvoTmKcsJaRbi/YYgBCkUbw4l0oUqWdOQxHWel+muQwtJ6iHrDi
Xcm+ElnrJgnYcuzrPvKS4SU8SemwjpdVltu7pnx0evhIhxvBYDUkb0laVxmze+ufZeCcn+yS6UPc
eOUpxF13mvez0nrV8rooz6r14rh7aDA+YQyt+J130GqukEdOnCGuQByIekssYkkjq230TQULS+gu
PTuDlbTWGr9OPnLo5IZDSnZvbCN8YqyxYv7UHmd/REuXlq+m/dYtyBvk1psiSG6dfl3w1w3TbYcN
VJkdTbX1CbL4ChhfqtxV8owUyZjXJqwpWYVaKRaKtJtUNGCnuiSE09lVwVvcqG/w+lOOZbLDRqag
A1UCopXFd5xDE+D8Fhh7FU73JLDhdBeX1dY0sKmUsAhkVdvLsG6t3pdmvj/9JYC0JON/jB6CnNBe
eZrWj1zjulxA5OWei8kqnSbBxQhecE6gEkUmwajT4YSQoVDNPcPAzZCGN4ZhNf1ibXgWzT2/PQfp
oYC3YjBubrR3i2qhh1ImLSpzoa345vWA89b01UEMKXqEuTibOxH48L8oWLUW0kZSvjFD4TPi9MFA
VDMJogQB0+1n7RzRqtTKm5UUOHsBAaflsDFj2bV79VeKkY4rzwCqJ+mPL6nzV5JI8uydZxdjgUpe
KG4mc0cs0GZq8PohfpJ5nHa0m21GIkloP8W/JLquANgAvBaQTynvVosIqN8Y3X1GRARDiIspd7Wm
cqd2pVL4wD4WMhSSn8jB8y1uInUMfKPpNkOfegujkLToXTPFRyhpWI67RvgrvGaodQFWBcFNQ2tf
y/cEdnwt4IzQ8rQ83Mnqgl1Kt5Z2dHrE0bjYhryGzGj1XNuPoMhZ+WNUEKHiR1XZw0qafXui6miL
h5iWxXHNknykfbDtUNDkRncxo1rMDA8TGudo1JA64jYl9HAwL4JU+hG7vTDLd11t35qZShK7NVwi
BF3fRHVedLiTQwePCAiuFgCWJYA9SIX33SUWY/aY2h6pMUxlZKmotIL2J8wjPB+eCgRfHnVG+BR6
4Qy9+A4NubAUEA0oo/wc/kWh/4eNNBG5FP0aeE1Aai1eImDv2o6Tm1sglGyg9UsekZizfM3vtXkX
/PhmCm4rqQxfZ2Y+quxhl3AvOnq7rvODVuvdeQ4PRai7QwJSo2NZxtumLAJBrFR8oxmbEZnuzlJ1
qQ3iDkvMOQC9ot+J8D50WhShHAKT+iY1OYwvjBUxhhrT8rd15Neq4xFZkIdQpfeKtsuydTqUj1DX
PvKCkaqNKQsXV9h6lorloIn1dI83LIU1/PkmuCm9SZFAIbUsuyEtLk2fb9U+u8q6tiMKmIHVkzir
azz1H4DWrhZbawJcIZTqqwaz8IJBvF51XgtTXVd+zMWlcgpLZVNrzraL0BMsFLTQmWx6e2ib/4U1
46WF0VNB7sStZKjWZQsUsU3f7iTV72ie7PTWwMIoqAAGmbYCfhTvrwNbDMUYB9Md+V7+To6zlYLT
XCDlYMWxVHn9DhQnHfA/nZK1tsmh0rdtDa/iq03TTwctb4Fw0rE+JVOFxcV1X+r1YyKRVjIozvRC
i+DfDXvAxbM5Ge8zGeL/YpRHgo6NI8MLVJsbAnF/cjBLyVH8D4+LBsWNq46+I3FuDfNPJ1433PPy
M5CMfVWuU42QYOVm4Gts4xY/jfGuKIhtKO9tjmFaW62ywUMOWuf5Z932H/AGBvUeaQuFP9PY6h2E
W7WWt3Fqd3augF8xXynzYxe2UChwPISsxHVu6zLUtgViYrcek89hTM8L2b6SrBx02p8G8WvKa7fh
/2Nhpi6uNb4Vf0X4PUicIEfeQHHily2e9gxTx41o6nVmh1BF5OeIogfQF8F7HODdluH/C3YkzzYK
Pgvovj+xQejXNjLoUSempuQjj+wXibBZ2TrPOVHZmy7EAtIgIFiKuDL3FT1vqks3zTkj+e4cGmrQ
5Rd1gs2p2l9FwLAqP4kGe8HleFz36TNt+vU0k48ro5DZRB3qIic7GgL2rjajakGvvVjmRMzLrrWs
Y9/CqrkCGWsGcxv65dQOCL/9IIaDm1XZJvZeE76tELAGKKZalbgRHF/8qyCr5dveQblnGzsFXpla
HuAEx1WP+cUPAnQGfPEKQy8VsCEavureuI2xK6ACSh8ZtpgKA5PxTNnP74qSrTVi3COJnG2GCTIF
dK0gSoD+AsKWLe7UPU2+A+Wp1d0LqKU1XKKmy6790NHweBUMFRZMWp6HsHqdQvnNxC6ekYbEhH6x
X9HOd/Popu2E5LvY6jITkES332I78WJ2ext/BZQ1eql6QY5TuVps+8WE7cA1jpN8zc+AgJirICww
lrJhJ8ufbJu+q48a6F2JcMuQN4qBSQ0aCFRgy+KWIdF+XG9hICSttUSxpDEsJOykZnRa2RvJDo4S
XyDg2VbBgjC08BmaNhgNjJsRMKvy9OHIqBB1LxbLzzFiSmM/beHUsnyChjFMq4HwcrrYJPtroWfN
CSU9JRbpaxadaHdESRiCK4HO8iwL1rdxaYaYpTJ7rX0rf83yCFhDlfKqzbV3SPD6UjFabk3rE7mG
5TieNNSoKi42EdROTMLka2uoMGdxu9D++z0dZx7mzwMZROKHH3DdlOO9gGo5jZqtnH/zPau+xCoS
mwml/9dm32QeFONNIlAuwD+Vi1oOGK7K4yYK7VOnTZd4YcwrJ65ODS766snwM2035gwifiTdeKXe
SoD6/pMXK9JVkpeVLFvrtmEYLodwCZK1jp1HKG1MizO2SLN1lT9Hrve0fczTeAXKuZcFU3vS5SD4
JbBtB/Yc8Stj+FqOOKbSOtcUYqEfh+UF+M1M9nmj+BQffRteI9P4MVTUHTXCoIpl1eQGeJ5RWwhI
k4NlVIzES4Ykksee/NLKjFw6ES16RQMrsAMJQAA8ZSDTOEX2lFJ4kLFFM/Kj1RU/nLOb8nkt/OIc
ay/8f+a0otgq4d0y92Abif9aTAvhEx17eAWZcdKmd5tMIohIo0Uy9c1cfqze8fD3KXlAalx5dVl8
xhgYOMl9yLVfwa0x4wesJwY6Xf5rz+plOvYM03R2m9BlzVbJ9RWFbo91sxi/1Jx5HGjzhoXM0VcX
P0NU71SDg7v9iBfM2fjH4visSTA85JJIBeuPL7WAPfyHv5RUw1XMEKA0n9rmBtwKm0o5xTVHqbCc
qaarCeGJOnSkpZqzfW4MaPjTnWzlmmfrp2bC9bGUDmVqrJf6TYQMyQsvBnBuLL7BAFTGNdXImGc6
DxZJDciuNUZTE9bsCeL4Vmc28Sz6J0Vk044rlXB0bt6dOMkGuVjL3K4wjRHxZMtVkmrY89AX2PQa
xoF9xcSrKU8qBNVYi/xgNr97KTlIbLmywGEIN1YwLakoXLMnmw4WoalAnRpqX8NKJzWajQIHIIpL
CDmwE6EWVdpGLQgkT2bEws/Ryv+7sEHVRBMq4s/GmJVDf2gzH8vFMEEiyoXRpg6/SlZrf4rCnTFS
4RTV8G0CblkcojF1olTJbso11cYPqtQQI0nRpnP+jnD8dByiyQ/Wn0y46crhKompmoAgx64GjKZb
bQCqSEYoJ+S18F2ppueYtOGb8xcwjVFGjIWmC208rGPCyIhS5+CoUSn9iUO/6uFv2FWPFmFi2qAc
cmvYOWYEHBjiKQykVi5Qr4rmZhcKgp8kahEKWy8pwgcdEQQjGmZFZTd4ebWsBZENwMYBVOcbMtEQ
FPfJ+pvU+jZar+qY4gAAgrQDSUM7CYmqD/Ujd6N4vKXJHJiEOqNhR85g+FHhOpnuhtVWw48FeFwu
v4RQDuSNBorhkdAO2y9BcMEw7D+ib9tdONaNwtqKfLspPFtx7Tua5nWxz49Q5tlGr5BV0fhiJIPH
k+SCH7dwjWlfVzrS+qBkqm8FC+oyefBGDCws8scNK97pc7+OuZt5/KHyYPDqISHBnmu42QZiSTP5
VIXfPnMfAMhKHVcjCjKH7HczgJ+hoFdVcZ+YHnMf7NNc9tIQOyGAdg3WBoU0XRab6f9wkHEzB+wP
6k4Up+OtBZPrxtk3w57IWvh171yZYv0S85aHX0KBuGjRexrr51A9TQ1tEvAXvi9BpblySV5ZeWxD
ONhWiJGJnu2Av5DPhNG3Mwwnk4+N3WWMvxTWdTE6aQCzCZVDFEMuDAEZY/GTWxcnN7c9wPWsMDv4
D1oi2rs3og07s2ATVDkwEz8MKbKMLymVLX0n5c8Jf5xi9uzBkD1D7dv1lXmMjzUevN4EDb02rAda
WdRrhmcY8iu+d1HYvydtCO8uw5rvr8XW0im/IlVwrYQkAJRDmkw8iaKj+GMlUi1x+C1S/mXm17Q/
qrt0lo70Cw6Hn90PB6AykhJyyFLDmtqkHSLuyVs8WS7FTwtZlqY/D/dK2K81UKhpgYmJIwqX6Ia4
9BsuTrAoEuR9qkVKKUK46JkB11odIXtoLpzFwqzmq10QfWYb5lLU/B8OhlfSEOwbfnM0CYcasZuA
V205JOkBq2YlTm8EXciVN0jNwnKV0CurJeTf4XOA2J2N8Ydsglz1PeYko/WTB806DCBdsCw1BC2m
aKBN/KLIqWpoBUfOKpnQnCUbrklmucxI/LFwjoGyr3pUj87BgTPZ8n5zGW8A/E9Ai2xX4litVekZ
8j7jVvvBM+DF0Revq9O3RRfE6ZrQPetoBgUi+2ZPFBWwd3gQuUnSBubsS09ywbD8tRku9PyDy0y1
xQLd9FL6VbagkVIXXJYluzmB5qW1eeIUKaCYOXbl2pUK4YDrmTo6rp7JLED/v8L+UzlgkrzRIbDh
F1JM15lF2aKpLwhw0hGFSpUvz4Qa+bqCHYepIXCPjzC/SDCCo21lkeu0H9RUkKPYwTjWK90fJzWW
dxDhGziKgNJskQ0Ux3SsRS0H4Rvi7SrLih13oCWpZ5sISB2NCSQ/0FzYzHlzy7E6mFRuFD5DHuEr
mkEFUNeB6FE7LNbgGTvkGFMH9vOwVoLPJdg7up8yUB0tg3PtNKp/ZBJnmNgHOlXcCslWS09tIxqZ
o1eBUhdRw/RH3xQga5YeQ6M8qQDH4s41c9Y1XOqqwLFGESDOBFFbKb3Wiai1cHK8CZgIuwjXVqK9
TjdfSuhMmUVORbi1Gfpq1kNt7X+iAqXsW0Ato+awxMlunlR44zcZQqxJ16QFGx0ZAuhMqas/FLIO
s6apAn/SFE9FR93FkSsep8PHTMBXO8ZhraaiFodzMvZQvmDYgyJIhdcyQJ0VemfhCmSYd2GXKmwC
J047yvaqe9OE64mwAbXcxg7X/FKIhbQE3Y8gRrntM2s/eZ/pgtV3SQuoKMPHNP9m2cUw1f1/FV3Q
HCkhxYAwIdCLchxvoV0Q+WM1Ugg9AKHEx434Xxn+KaYvQRgKMkDACiT1xhLgdJCN126yjmHg4EDh
8+Vhumqxwqwz2Ma5aMQoNOdEZg7MHMi65RNpMaWzNs3b2G3EcEl87j4icrbljaHaXkKXAxfBNGIX
VELwfxCqDDmmwSRcSgizZu1ewP4KC+gpbY2krkH6OGXHnklOiEm66juF/KF2AXh445UYUikKoTGN
AZLnrBamPKwqIRrI4KUv5ABm3ADtxB8zMfGGKxTbzXrM1JeqOgurwRSfQn4Q07XKj1wR9j055Mwd
WgbHoFWRrhTNex7k3HvlHz/ibE0EiSgELdM1MRAy28yXF+a12WaU9plikmc++QHzEAGvCZgtpuzR
5nLXFp8deTVc3eKqF7QHguJXolKxESJhez00sFww6Bpk1LIYPwGYUAr3MI0ou/CtA3OeBZkl/YOC
HvcXc4F2h584riGTietWZriY8Lk1TiB5Wl+0ZtiiENTYxlO5HPRKOaJb24pXIcp8LdNuRmhdMXiA
jFAf4B7h/1XcZFlBK8K+a/5m+E5CPNb88T2NFDcuMu6nP+wFxZ1bRZeZJlDU9fMM+Q/cM7xBZ+dJ
UL3B/J4wMq3htYoPPQ7jN8RxYSozDtKBckPE9Q0a/tTaOpIUJA1fQuAGW0KgiJbwoFs4A8ZpK0w5
pCeCdb0s/RLafyLUxGDIU7kJi5tZQFTlpEr+al1/CCeFsn+iFmAggRY+uTMIhW9OEcYizjFWB2fg
S6a4VJkjlN6Sa5vAFpv1NvQ0ShGs8uiUc59lnIhNGeL2ZK/6CafM5O5CZMWE8QapRS2ec6MdQtwz
v2vDWMsSY6EUdLj1pwzSA4QwHQv/ZSa9vWlfC1qglrOK8kFoDKYxPaXGWdDtOfVKY4c0oxzuvANB
5NUkOILVeRJFVKEqB4UTS4MptjDropAYS3plSmIqPEx1uTsjfPr/4/PkiFNNrHrMajnETfEySOgM
wX57uv0Ff1nDAN3Rd515EcdpAU6AAV7x1tgJ+j/DV3gekaDWGfKjUevnqKqbsgze+4ox+qJ5uoL8
UJRi0aXNiLBwmD9hN8Un46Iqc0AfA5cFwKVm3BRWtJrrFt9oc91rx6ZgIFP+MVsqdOucpFerBdYN
7430HvBoFAi/MTDwjElufEfjA9kCQYNewgENPJOthNjvhR4a5w2uHtgLATU/szheTb/RrW2sSJcq
f50YwmYU3dNsHhXD+QkdFvkxg2L3AmN2lWE33BG2aRlul3cMycgFTmVu5fFSdNR3bjuPK4MpM7M8
07pkHdSuyBBGr9Zm7jdtWJFMeGWRkl/ECkeGHuIlHJobozK+JcQmtVOfCGyVSlhq0SqMGPGJJZmI
lHEUJTyppkVZG2e7TqjKGj5X6TTuEyawKz4vPjF/ErY83JI1AG0XBz9NL+xe7NbLegdwlzUJpYkb
doj73SyAhOgRdTTeTUyWDvH2y68i4Ew5ESMJphdqEv6rlO40pQS5lN8Zk/J44RrHhqZubpSHYl1V
j57hTwdZxOAYxe1Mwp4RWIf0+qOlf9pOtwriO5R1O67fp752Jzw7AgMnmBqYUpT/7SWcLpJV7iZI
aVggwAgzCKnTWbERXLxjpAL9OOVMvEMW+Og81r1tnaOw/qi0ZjerE+IabFTStaWpqwHcWBp1tPGb
EZ2fk7+qQLCwASDb0ZTy0GJ69KB1QYmovDKQPuYFvSfFzac0q1fdUt7SFHK3qmMEqjMrH6QJsnLt
mioQN9u1ZUCHDup3bBSvy4L3xnCwcnJWFdYa3N/3DmMXwgHDeuOkCD0yAwvCAZR3S9oG7TGTLOg3
rZ+rsMqpMdS82jmCNPMN3QGFLLlfg+TZzyG5jubwUjJcMRTEPQFUPuYgXhkHXDPruL6H6tHCYGkJ
Zb/p9mrITXOuuPBzBkcjj1uHVfaMmNx2IXm1sFw6+6oes+YCY4g/MLdQYWAgBlX3UZPn7ewadeNM
iy9DcpQVgWtyvpCy2I7HhM4e14+1MY1+0o5b0kAPOedAhn92R28gd+Zh4HTOl/jHkdgJ/dTAoybl
JS1/UglngEQjECscPzt5Os5D7HEhFEjFqA+3NK10Axo6xxFlTR4e5i4EaG/3dX0yF2wD8l+1XjwV
5afU2J/iILC+eqABw1Dwb+QGngheZ6FubVIEONwt8ssDhr9OjjVPdY+EZez8PWS7tIfkLZ/s/2p9
pGnY74wgtbPXGRyNAu4eq2SDBYlQLvRhtl76T6yVxOoJChSPzgugmEZMbGbZ6yqeXyXjqEbSXuut
Y4DHxtBulSgjq6su30J1H+jGphz3Tcvfr7hLAVTwEewtgj2ReQgabtegR5zRtifOvBmjft+32gW4
VcCQZXSW8LGn06HWYcKLZz5aOaau4e2m5oS5onAbVaRr/aZpMVmXFN/UhhOlJdJe88d2Dv3VGck1
NxgNRS3iZ0wpQ2R554GNK+iuCRSWGrpvl8nrLDzJc8aAyD7nqC345krtIHtQN1NGMwc8Hf1eP2VZ
xVwABXDkxxWi9ukg9PxdIvtzXz2dgfDntv0sJeTFglZFIai3EVa/OAOKWnPYTKO5nrv2oNkDWRW7
mJ5X2CqIFFlm+F9tPq26Wd2HKtNNfXbxcHy0WHhYEFVK+8/e9kwBBzTITeGjdjRYvoLjV6Xaulfv
1gTDurmGmfbmWPlOSIZKVksjUdyCwkzOe97CEQN9xJJrLyh1ooBe+uASK3+GBuAboQiV/hSIjN0z
gHlQwFmw1Q+zo6MuHPlNt9J9Z/oVNmvWServZo8Y3+tKd7rUh5DpJ2aaK8MrziGYzV5u/X5jYlb2
khwc6I6QqO/aNuaN95cE12rrvUg/LW8kB37YpmSmk1Y0uBj99UA8GKgy3XAZqdL0d1CV2hfdpWEt
07WGuqd1yfgoXom0RlWKm7E+vLXK2/ywvHhnx1cj8xmTzUQGgMq5mBAxD0Kl4OCZ4UM31ivcK1iB
L8FOqJ/hnLTQy3eOelFQGe5gpe3tp/ysMTnsN72yS4LN8p5u7LO0YR9rvu62mF/KL+HRaPZiBiRt
7dCPoB64DkmtQOIYKGI+HN2LZ3TC0waePVTI5dq013hHu8UIrNrOnYvatGQJEG1FJk+JBMKLTkN0
wS43JOCTYB5aMtw53Pm1sPzGRrP9Utf7Gt905b0Cw4LT0b9gi9JCumWaEWwq7RUajUy2pOHyGsAV
zy3iPMjX8tbu/EV9wCkgshTIRQc3WFWO19ziczqulT8GsOY6Cs9EcUoTIiSkZqa0CQeUMw980HDT
5bNi7Qkf76tRTvqdFCCkKXjdFoCHZ+KDtfQdiwkCTVGK5JeRgOKX9BSeQKyIqSrW+lehreBEp1uY
E3y2sjrwc/O2EYenkr/wXO0dTiVayoCQyvOF+bv2Mmw1cNsFAP8ioS/S18KQlDMezSnSAYvQPthY
Ef7OZFpT5LmQk4oTFCcoMTRX9U7LPsjOzDHHIZuOdWVVH/q7XrupsdLd6AdfIxLgWHTOFT5KMh2C
7lHUGyxARPiR0KpQf67bkXpsA2pkxpBlAILwr6Q235rDxYGlMNCWuew5pfIiprTbCjSFkTnFWOjW
n9o+e/QbbOlGCeL4ywi/3U0v3YeO1nMLpQJRJQ3qOqKLB85imX81u+RBNU8RlDEX2SM4Ux8djt7n
/heWAMaNX/q/dBP68oP5C6oyxAoUqrG65ukx/OHbj+CxGLy4ub1tm6MjQcOBTLE2g1X5M/UvykPD
W5Kh/Ugt5QGfyuq24NT64fIYRIzN+KauK3YyK5S8KL5LMG5K+27u2PxdsYUcINESDu8QRAYb4Rjz
kXcJBilqB7T7vEgmMvTLEWmO/W+SuwrGgWvlmvvhdmpc0b+vl3c+LVygFsjp21HEF+Gf7YNdgkE+
ZQmRjdygPm2cthWUgXyFN9672C+wVHTxR3iYrHY4s8UDRSoLsMba4ZsHLVF9aDs+g0amgGCLrBec
Q/hZN3G5NhQPP41GOwfFOog9w6vst+LJEKZIt4biY9cFW8Yka4vL0gUXWswXzWfHBv+Ks8P4lKeX
rwNf5enMD/ztx4dmQNhezeNFYYK5TwKMGdfsm7h/sL7FJFfda/vi3wC4ovg2ejGgesof7ClNl2T1
TXhJWsRF+5zE5RhyJ7qlt/qgB74+DxssmlJx3pjGa5iephIOH/bH6zjcJsOpiNfWD5AVw4K9FlNP
4EP7OUf3oXrLtSsuUBYziYB4raw91ZAgp1fYhcXsGl+KdWoQHJSAsq/h/EpJ2a7l6bQwJiZPFhSW
n4zVlsHYdumpdVgozLs9LEoZF2aebW1AHvWSbvkKwO4cYT6EutfIl3x+zaZzIF0U0TDjC6Zdw/Fj
1K6S9SYPb/x/RVoPnjr9bbTP9IMQDuJDad2C4aMq74nyDl6JWpL4R4ZfOJRAMutvfAgkwqPbL/i1
cNujOLilEs0jHtr9QMbHnVA3HHM4qBaLe2+F7oarhH0+s+W9UX9N1bc0vy5MnTRXQ19vXmxW2Ozh
mEF+c4DDfkIJ6E9Us4RKL4k/PDWfS609cI9YXn7MrwO1TbgJNnXqOv09LoF/P+vpM7IesC8qHgfv
9w3uFMPPQt/YpheqHyonsrzmiWXSgbto8Ow39qbR7ukYGUSL3ZyoCCJftH0Z+Xa5BqK2lBv2QzFj
lPkn3lj/o+m8dhvJliz6RQmkN6+i96IkUuYlwWpJ6b3Pr78rhBlgMNPTrSqRac6JE7H32vqO2Am8
t3osP00p5u94MYEwfBvrRoVVuRTX1SE6zZuKxdBcOmvrY7fJWAC1zRMnHAoTcDa+f6kfzP2NfbOu
//Fi8zclIDZCEIgbFQICGy7nE7Cul59KX9fFruUZ95d6vnDMfVtuongzHhqmHSfNWzMZ1FFsK8Su
LKNrRvwHOcY71G7wTIPkn56oSxbTifzWiooIindwsYyvtPspFFllA/feao9NM+6bmFV/Hr6hESXz
BqYW9kL2FP0n99b9lt/J+9xA9dvA6GbWS9+XFdcr9+E7Z8PigxKv3sI4aDnWY09+nxmJk0zRYaR9
KlclK2DxZL+5yo6l38i3dr4OTtAlp+V/FmDUG799eM4+unrX/xJ7T+xFCNYHj4m/dVEUk8H1ZG1R
Ud458kPKe8sIUy5P1B20GHNCDSDvbbX94GwpMrRND4UBBN28LJMF7vZ/QHbyi/Y2QMnBWAtSaR1s
KTuirXVg7bLpfm779lD2zOLXE04nDST4Psof/luYXPN3TIB8IDB8CmSos/aSvisov3xanGiEthVw
b8QFd570oPuMNpb51efbwvsNbeTtT22xn4newv5WPb0Z1wo8UvjDyb9vFhD3g+hJ/0br635PKPtR
YG7Dd74br2aiLb0TjVt8sDC7tHWg7JgzcGGnLZcSto76gd2EPRcAErKdk7XCkooRESTmrcnhPy3U
btWlC/MNlfdToD/RSU/dNQPaTu4ifseTwTNpQCTRME8j8VpcWEGYdnnMmEgoIgQCljND7lW7t9R9
QhS2csTzwRwISSVNAiq6QnFoRXOuOY54MGSXZPODI4UsJbU2Y7EdD1X830hsvLZw+y0yNGhEnrZi
PU7iO6kE1jNybd8CZbMFwhuvB4btvIYUIlfWj/SXjSz21sFXBnPOfYo/KWZO/s41l5CUo2X8gWg6
/3QuA9bet5aD39NMhBmyZPYy2qbDluowZxo2Whdm3fxW99lVtirvzLSPaWkydPiXf9c751KPvKhr
Inda60zs9EI/t7u8W6l4vBAsAuKTOUKUHFITLx0TgqXlL0ifYOoOyT53r2j6J4T63ZJd0dUOHTSn
p54RVbHNpj21KXBWStPuud2yL2WQspMlz8RIfx0Dxzr/57v3Hu7kv9HAjkILB5UwWUggtZbI6DjK
xlzid5fMcuq+Xb+Bfo0JA+HfC4MD86/MLf+1HbzwJ5YQp1uzeVvjMQIMsipZVsxlcbJKjqncETt/
IQhPJYqlXLLvpzaRc8tw3Q1QQBds/N+UwJz0qMyjp5JW/0P9bNYUeROJidrS/Wb9a7oLMw9/T9SW
suWNsoqtybdb9Ltow0egf1JBLdvwsDPi4I86e/K96BAVG7256rR81TPFYP34DM/5v/mpwpe7deo3
yCHLltccQykCFuaw1RNNv4xe6ifBrTUtI/obC1+H/M3ruEENT7jc9LaN9/aK4Z0DoptZEKFrC7Zt
75IFG/aMwVpl+E3CU9ggRsSv/UwFdFDVk8J7xAmvdregDbR2X7lLfQGYp/pEW8PRu3zlqhVPRETI
PUIwueWEgNBooNXNi7/sj8F5ql6tb+kPc2RDLqgfte8iupigiH/TT2a7wP95jM52cZsP3SbaB7SX
nvJ3LuMmezTO0v3NP0kJ+h5f+GLZkRVg3nP4YcX81z2YdrkcScnYBLG7ccw1q3i80ccN9W2wdS7s
LwfzU3U53ljGJcRfSqBSAwNmW5B2BP6BntIhNLbGl/4Z7Etg4HsYKCrd9i16JE4ADOoAcumrzF21
/htPV4lFlJqmJ2Dts5g+OvfOPxAzn5DGU9w0tPx45dqLlnxY2sPhZNxhb8AdaiC93JckjH8gLPWg
kDmYX/f5u32JvrU9PN/Y3FBVsYv49kr5oVQ2t7PKRGuLlEJd5dmm5CFhMlvIFs0ZgDWvQnB17vJb
p+FGI9APSgk1NqJLlluwvM564EGByUiA3aMfjsaXH9yYgeGsCAsQQfcpv+VbJeQnDpxt8n8TvTjk
9T51Eoub3p0IHpwA1xyMiRt8KpOr/91E9yG6o+lYzsWeC20m/1L9MQefYYm58+xpj9q59vqDDXCK
D+gK4ubAvxyM9zb49DnIvyQQggiuw7K7Y2cMD7yvWGUzmhiEZOO1oqbxw+d6fOm5Y4RloNt+c7V3
cYvbKNk4MTFe2kIbCdsHVGwDw8IqfKR3zmZluDDqY9k+zPKkpKuavrK/JpgkbXD7rlz/gtUGf335
Nji7rCYS88m4g6YYj71CUMqTj+zL2vdU8MWtX7dcAHwkwIVqhFwJdN7S6D58xdFQOrXrQTu0838A
VUTKaaNrLMqvsT0zMevwGJMX5KBkVp7pCOUM0KU77e7QpMtglz+ESByzJNRLGrQhjiwFQnx0auin
KuqbjEhAK2YjwbfvdbIvJjwqJQ/lF2q0Bb0WzqTYR+qFTMESHDUeKOeMTjxoUoaQEy8Q/8RkAb9L
x0lcrHLRucAtm98T/EyYdoR50LvxfqDClwkq00MMQjKMUGgCyP+5mWDoAgTqYnyPPG/BjBfuH+Yg
cKWo68ibdSUJVqC1wE4nOgAmikkhXzGVdWDgm5zX+mRbd9ELEzsxoaEh5rvRpuN3QTUxVAfFC7OL
njTgdM/2m3foKMSEMG06i62W3z5uGDSKfZVuhIWfhNQq5DBZsjD9ZY8jTlydDK9AqyAHfivx6gCn
d/WvOf6kliMMWr0zSOYr1Tieo7vSnbXoM6O7nrMveEjH+LSq+vyf4773/huX2ct+qvSFvQyZOOJH
TJLSH4vpHCNqpsE2A2BlbObyt3YcAMTf6IH6ozfulK9dyjlcXZP+iPusHZylhiZb16/cgtq+xgnx
fcxMC73cNAlZTDTCcnwbFakGaj+mi8ojrobSJy5/8/Q8mbu+QFftaifUapuutahsnScDwwwX1GA6
NmImUYm3Q4oFWSj+MjMk4xFpRjev+x0ZLFu9h7KJzD5Mk5p/eBlYKgV4E8wlkb7eLuRAjupM5+VR
G++WxiaWFA6RdbQBkmYLPg6/Yp9d0iIAO8GCyKCq1G5AElix/uz3WnYid5luWdCAmB3hY7q/Ykdm
b/GQw4CgdAd4eDclIA6J2oSHA+figD3lh0Yp40IGjti/TIWmOF28gNaHsuqHL9vSnxM2gCnVVzL5
VVOGgxx2OReaxBnmnvH39Yvau83E7mje+e8/ubucm+sQNGhkS+6iSWpRbO2zdunCEh80ZIH+IkWF
ZFR4thDXUI6JUDy68txUFLr6RbjLdnd1OdqpD6ymDvWv41xDnj6eUREOYvb3O2x6eL6C9D4xtJqR
OUYr3T+hTUG5xh1QMAlNsXWviSecnYzxG2/PaO/43n+jOWZYXAtREeB06LnUPF5d1WxxPOAj424s
xUhM4mGlDGj3EdWFCx07Xv8L60WEraScLcpqOItsryHwlD+FLX8jyZoykRJJO/JwsqxGdNBZcQhE
JI2OGvARrkM6RGrNluPtq8HchSgnWu+3z19CPPZF/eqN439DOL8ECKJKvaca0xjJ2PvMDtYa6gyF
SrUtzGtOYos9ir+ICsbNT4HVLsM4WjNSjmnajojBGDyce6d7LcHCiA5UQ1xUzep/CQ3ePNCh6qOj
Ce3uVXyxps6kBDkj0mYuBEM4+XaSYOpQ95U/kvfrgqNHofdUqtFRFIIyDi+gdQudw8FMrySbJL05
Y/bhkNJVEg8XIHpzO4KLVRvBeRQt80xfdHzgkREnht45gYtdxvCsSFv/mOv4McRMbAK3I6OA0fLE
UQjzAafbjGDY9Ga31XMT1e84dt+b0DgECJAGJTuYmfMRhEduYOWDLgSwSdNbOSgKCF1J2BrrRUqu
gd2i+wH8k/M8MSMUGUFdGxtBIkXUwf5PAZoy0QsIwsh/edMMGfAyMHNddWNY2tpz8J0r1AKkg7bu
TgR0YJCGCUYGy7oOxcj6clAtSdywyB9cGOQW/A348F8lQW0E0Sxx4mzDvHuecUoXE1Ib3QclfR2C
+azPJb69OkOxluzrZHjYYOcmBjmcKhjp2Lm6M/82oBETeII2N6XNSCbFxenYDLIap15Da6b3r16I
+LP4cdHexXF0zSVvzJVx7OA72LwTHgR0DehcvCK46EgpUrbZPPhSGaNOuGlCZNO97a5luRG8i9pR
4ajXuMgver4WlRDyIpHLx9S7SCTZbW1eZiEIaHTiIN9krUN+ULXMb7r/mdginyNLWfZjSTQoyIZL
vfrMKhQRByN3o4SYCglhncBl8ZlQ+6C9eeMDjmqJBVJTTKxkKze3iN1mINt1VY/Zq7iP/gCrarnA
9Y5+oyNKhqE4PKs2O6WWuhWRROBMO+EZKdXR5SdmLgw3h0Jo1mjU8skLNf/jTrVRvg0H3PCIRyJz
2EevefHAH4rRiVG1PPHiI9AVJtrRyKABFgieGvGyt7X/XSnBv5r/P+NwZ5s4fZM3g4erZe7EiwxK
J7F/HbX81GkaFsNqJARD9GS9pu0sLkNtk4ji0gxuimVeBT8DcpUagZg8WRmmlZQ1oPKaDWE9ZdRt
jOa1zD/M+L9aOZhYxsv+10WOoqB2RYdKLrCK+YNNP6TCkecGceMl6im6wUlrVUUXxNgIeaSKfoUQ
oNwtmbjzg8JTxzGgI7AwnBoXpI4x3tjz8nLOuMalw1CIWZHVr1Xm4UL5YPtzCTr4U625V0tATejM
YAhY5qVH1SY/Y4zeBvnpmCHrgjaL/AXfldw/np8SE7+hG2uUkjnhz8HYHsLx5HnxQ3TF9NenW4QQ
hE3S2yHWaYnSEIhCX/0MdBZMXjG34EHwapoOW8/2jybACb2KmH6D1hyvqoc0z98NCFUx5PPHZGVC
ayGLHJ+isG8CEdIZDbLuU+9R+lCsKYb2ZehXTO/LwMqZIJOOdvXHXHgEVrt2a2ctEiQhcw4Ij4Q4
ZBnMplnbccoisw5w4SpCZUbI8dxZGwtUu47hueqcXeL1+hPWfHBGBb4owLEVOtiJ18saE/4l8qM5
Lm7ERM54RLLnzvynGdPKsp6rgfXLeB/oV5WROIfuKXMUj3a4kk7rJlW2Y/8IbfctmvvN3OPCzMgH
a1pkJlmG+4iUr8Re9E5AnewzThhOZp9BR/OezG46QVRDwoVkbQqWQ7IGHgEOHQMP8zBUC9Q+akQE
oECFmI4G5Owovv8wmJLWqkKQVwS9UM2evUm9Yh9h2ExkjYaCFT9BEZN7kt1ChpKRLOQh8SHv0TQc
Mi7A6BXrNL1bPMBZ92tmmoPN0lgwszNhyDNkzjrrqwIfT/3a4BUUVwvBR34NI3BQjxLU7qa2i+2y
XmesMhG2/LEHMzzDzCfr2ZqP1sgX6/dx2y5q6tKKZw5029LO6YfSfguyAAWcuQo/2hjfOkd2SPCW
Xx3r7pAi6KekdtXmyDyZAQNvbkIAhN1mry2se0Rq9YuMeU1gjk5KQ3n+GdmYetRczhBgUiqfpVox
omRrsz3r5cuo0EDJATXmpHFiRrN2iUuYO1KzIGUgwYR4RORUtsm3Qpt7rqF74PyFtrItreHogHtJ
HfV5BHA30xQrgTIL1SW3RuoZfxkE//Vj/MrrEjC7Qd1MtAtHhh+tufUGdry525H3wMxcG2ApKM0K
8RyrKkjSWPVWWgXYdJJ8ZCSHU8RuE+vPpVOfOXQwE/Xnve6/mRrbEJaVTcbwNy2KnzkrxZb4ZBcD
W2fTrKzmps4/JcpL2xy/MojONFi7Z2FHWVPx2tJui+cj4kdc8gAgdWwEgCPEAmk7LewRp7lR6+bM
FWrmgXLdLD3/0vv8uwjdw0RWY65zPEp2EPWuWsgQMxnfKqhrbgM/Fpi7IJlBLQUOuieuW8w1w4qj
xRrtQ8BuDjE06PViqts26S4c7OTMlTI1CDh3oepZyPknrtJT8NZzy0rtqlbTESqOpG7iU1iwJ3BR
aZ2jWx1njnQy7FIOuf5Zcnafy2gt5jeNBMIuUYgMqDZxQjVOlyGaz/BZV8Gbr8WnwDb2tUZ3MSMw
AqppZA//Cay4Ux/j0B7VeKZFPYdwTeEQtiN8Co0BhlV5jKhx5QUf9YBz3qxfJSrRqb/j6ZHFecDP
496bKzzmMQoWPK7DoLyLbFOWMlby6DsK7Oc/JSHblOmox4pVoRbax6C+RANTsKZOf9zJOblZ/5I1
9sFsu+wJZESkHstGOVhGdxlM0BNpoG0Nj06sq27VPiCyg+LIG7daZJ8kUUzRqNJbFE3B+C8rm5dO
Tw5l6z6HuXRoplVH4Io+sugZjX/OwD0mesJ8p4XTVoFQuNdR9F8B33r0IlKlqruesVexDTcJcPME
KH6Ta4+ygbs06+kFdRYpTm55VpuDg3lrUGdsde6tdFdBE6JzoZigRmvIoyAWI7iEqYp5U/UvYTgc
qcx2FstHGwiXMj3b07fX4knS011OzzVsynPXJciUhpsxThd/VpD9sQONynvW7gazOwsSQgwq2pB9
JNGy14ArMqCLIvuMke6Ihn9v9CN6e/NpMXAhLIzo6CzGhVxO0W1mrL8KVkI3X1ZIdgwICHqpr5Lv
hiYlu1QaTzBKAC4mSO4nE/89ogl8PBVJI4KnVXptyyEPmKapApbSS0w/7TXSLdpPX/NgPeyWGi4N
LknXE6albCjgBgsPLeVCaqzVSt9mRv6hxi1PFwfxsiWTiCbO5B36zj+HuLsE1lMCz8gorEnjmkH8
2FG8ngHE9iaAGFOBSlBjdPN+O+n+67e682kIAx62R+I24+/+mNTzXSl/mso/aJm3cCPKosI/qJCo
lSbZy6E5ZcTRxtbS9pVtgFdqjsw/kk2svqZkDFksDFKSNyR49FVwcMTzwWGupwojt3XPMa9bZuO4
LirwQ8b4w//047DQGvU0jcxyOEHoYrogj8LgwgYazkbPPNhkW8QlRiFbvbeZuh0TunrlTDIRObEe
I6KCQTVrfRGJ9/qlMtKLo2vwSauzS1jM2GIZNcBbDdmrGkcrgq8xX5TqWzV9BjGSr5QBCdyaFu+r
rpbrOrhXOqnRPBBORsTQQKanzfOZIbOabuXIucWwvzIz3hk9sOWyZ+uYL5Zv/ae2DHn0w7h1EVP5
YfNp1fZ3GperlhdDKTxMttaLtK9s9EZoH1shWprp3y4EOcKz79RWPUGjJfJICN8FT7n80Z8uMP6j
qeU4OXcMR2fFBeOsWc7zQWPUXzfoDuyvTj9Xc7eKKVtaWom6AscwhN2tvSj5DB14fMkjYgQV6vEi
aK52ML3XBifV0i3pEerryenXQ9W+OxOpeHpTM0liimFuI7TVquGgeQVWQWyPt0k8gnYtSfOsja3t
YUrM4X508HMYHXSMVRTxmUsV6iDJTHiPW6wposnG3hQW2ZfEmBBiqzyrDe11YXMUxXATEbiiTyta
WQ4wRV0HAZkvQ9b3IrbwVX0hmh3Va0KQZ0g+JD+zk2JS9lmL2lUUVpIZIX9d2lvXEEBaguaaDGEw
5kkC9+enwCIn8HSEdwtONV7gvTadAosVNqujP/s0pUiO/msrqOrrSDD2qs7EtxFvUoZVTAMJ+htP
yXuXEgmH7id0DFDkzR/Lty9o03NGkAVLn+eN22bPdQg3qFs5qYE0Y9dW432kVpkLONPDzwTKdNJw
0SSADczWfy7a7itxh60y0s2LrrVRE8VUhueEDac0giWD75Q3rIZWZLsvhukf+6p7saERFxlnhVk7
eE15zDCuW+X8linOj+Z0y6GIdnEEkJOcFeHixhQ3JdihmF5TplNM581Lm5pnL39X+vLaAzfCWk4T
syBfx3bdY5bG9LMTBF0ZrZpyYoRDJLdHaG+Dawk4ZIBRuXwWbnBWRrvIrQ5x6q/CWsKuMYwT2oY8
taX7gavYN7TjEEyvTcyBrR/3avgoCFty5lODIfdJz4Ub0ez74t5Kt6wvlkOLSqb7ZzHmTe38v8zy
ngrHXNlwerxu3TSMnrvyRfW1P7zfaNe7wiGRQYkuLYe4HAmG7pu3MGgXE9dRy3+7BsF5hjtahMoN
An3nSWdMilH4YKr6u4KoW9BShZ4va5QmbbyKTcYbhDcRkAk/t71Ku4y6NZReIzLYyWSrQqFl0oR2
MDA2zKAI0xLJq2b+0D7vsPl26j7TyuOc02bytUWq/4bwhontrlU568CtTS6Nu4AKcvJyd1sM9DfT
8TF23rquCmTYI0yK9F1Lox3ARnQpuNpSlzIljuA5tkaLLI43TQFQGaQPaMeeka8GjxrchN1XfBl9
uoct9hRC3pJPNtBMgyi/UnS5gPXzMLdHPCQby62/cQRsWBaJWrBt+1yW3fSE/vCqF+nHIG0a7Pp5
Q0VP37eh9Azm5M3TlHA5wlPtyR4Kyfdyybs3kmefxktYEL88aadI85dF822RFiNuY7ej/R8fptx4
9SPpLxKOYXQEjNSHUvc+IQ9wBKJR25Jf2gSbIXpOQ+vXGSAfaYxe6Q9kDqz45jWrQ9BuySlykCyj
dw2ZRUTkqmhlu1On7oGUeQ3I9dVzTTCrw9YfqJCIw5B7MffFhXijZ2VWILnta9rPVL4eNzjtEP7U
yaVjNokAt0a75O+HgMpnvnGsj3RgpKDs6rr5CGVuiQ06MFF5su5Yvv/kTO9tSsZSn77MdPgYIanf
ghqvO7h8ZfAsRzlOUGKFwEuxTwbsGQ5vJu0AOeHlbOY6R1cfG56n98d0Dt+JG1yn1q9Wv81wg1LL
PI1WfLKn+N/sA3CmzWdbvO+qvZEAXeGf2varHZTv4H3v8pfndOlFMJwPHitIvU6jgAKqFKcrCj3m
Bg0RKOhH+ZEURaUDdxV7XcImJxdAXylsGIqnHqfR2SOACJXuP8tLH2FlH5K4/TewPEcMuefgXgBe
xQe8lDSsCWaNV5K0ikdg8A8ZLTzZsJME2Bj2aXTGnFC0DGaIgcXfXI+l/24BDkTCfeHhfmXK7Ov2
KS1cxG1Lzcl3KSm0swdydsytTd8WF73jZ9J9RcBzFV0T0CssL25QvUWlsk8jdVHRMw8pSXsCV8du
L+9ciaymCf11sJeQGLp6ATDdhhBtK11xFKx7/yJAXR8XdUi52LL106ql7WO8R3his3uENJrFgINR
6L2NJnMwfjTibBRz0EvSXZEGd0Bhr1Go/UiZEfQtAo9nn0jM2PPBRdlbTAooScU/jYgP9LSFE0z0
x6wZ4FdoGlUakQG0KYZTQ1Wi4EnD40ob5DBn9ZkZEv1MAxU9BspGjNYDbakGJzjMmfykxndmnWp6
MEGzt2jZeGrp5ZO8eBH5cITY3KLxytsiFnFaIoRGoO3HkIYHgv6+2dxkfZLP5RXhJ2ZM1J9NyQkY
YUgFecHEGQP7c5YZz71HP1bM7h4Mix3Y64rGUBs92oD5EA+pMSKyZ9kafX1r6sqXOk531kapoeJx
OuIc4nlgWlF9olJfiJGc+VvLBJoLjKqfYYmmlsK4J0RCjH5urx3dxtp20U+hgV7KygDLWnTIi097
zC6m4p3UPHxxCU8KpzUrI897j6+h28wQf/TqW8/MLQ6nOl23bsAvNbcG9MOwqZadA7t9iK9D+4un
XXKzx/ifyY7CmBZoDuw5Ikk3+dB+jRgtKzZKYb1MX6NvEtKWnxkiYCghggQvFUYs9gkyEmji/V3L
nPGXDmkadc+JScRi/lfl+6aWVEE29gkx10RrCOwK0n1/kG336c++iLx+SO6z/0lPUcat0gV0GOEU
rCJsuEtvhmFLaRFRmINa2QOylSW2G+GsMaGkfVsX6ps8SjwYOucb0AZLKyOYu+qPrfVD06OH9yxv
P57aWIfHzk0Mc7KE3UM4AUUGRTrpAHppAMl6Jl7FmjjkJmZUlCnHcDo38yVvkB/YRIdRuzyB7pmS
4Zw7D3J+sVvo43iMKY5kgCJRNX2yGdHkSkvLxj3At4Xbse1NE0E/K4HEw/INO3jBAPGG/sYQMSl/
e2bLYujguvKoiSyeq8luy38FMCqDVHl6BiZuI7NhPu1AFrbz1dvmKjLPMkIKbWgz4Rkr1nXsCBb7
sPKMifDm77oHOORYN/lrwfmuTP0kJNewu7YM8gu8HQYdA2yAmOwjErHwx6SkJUcs4p1xrTuJ+oMP
ZgOTIrmAuwolS1YEPAtRL6GgMiAO3HBNq0UsYSNkiaL54qa2cJXEaWgg7GLph/vFwLpistsTLWg+
l+W7PryZdBJo/TmjBIBRDjM9y/z0s8Ao2BKGIAFfFDW29jN7BTXBt53Ue34S2kBoIevyWLC0mZ6j
QTuK3Iqy2TIkJfruTbSZ8pzJZL3GzhjQPLKwbLTDb4JSv93zIGM5lO+pNVeulexeNTZ7FQ4hLVpI
plYUbeSgXLUPuUVx/KhRX0tbOp7bc5B5Jya21lSvV5axgfTBu6yTQiydGKe+RygXZdbA3wUx6//N
K2Zo7LgFTOL2LdOirvj1MSzJgtmCCl/eI+dN/eUzDTQ99fZLQkWmwthg7JbaRexFcRZcuNYyNYmb
AlPGX1d+UP4biXHJwuKKejWqUG16v2pQbBr3lpLXY/xw3uKmxEp5ng+QSZzkd6iudrUsRypCuoBu
fGYhxpukQDvg+tTpS0t3mVn9WNrM9IylbOJBECkLaezLtPXvleay0QbjHvI7SsekXDpJ490w7bPA
qe3EPclo1IxEpiJTMuEBHlqtJPJUvNXoT9UZr9Vw5e8Y4ccj/WRwiwrBiekCSGbX1XYZAxgfeIRY
dWQ4zyWsFItAEuvvtW2qnwoenyCv2Gfgm7Bd8RVsPHHTskruVLRM+MGR+Rwu5pvsE4JWVZRbXAzA
tNkHmUOI3AE1gYD1QyhzAjptbHbjAeh4+uqiYQ8BDaItYyBH9SBjD3kgFE68EnmNg5LzXbD2PP0i
BhyPj98gjE+ick9qLkmdHhR27SVm4iSzFFoI1EkaJ5Z+wc1iJkDHD0EJ7xT0uIM71IehieUgLJEF
NAXWJkq/fnjW+t+/am4ejyCf6oC6E1tQDW4Pvlcg7CD+LubxXCvkJowoTfYkl8NnsloM6TUY9l57
DNjlntSMhAUuxgxdZdj0/d9TpTM49HyOnNj2+fu94Ybvty9+eXuD8uHSU7PIetSQIGxbyB4MgzaS
VMcH4BcW2S/3RhZ5xvQxvMrornBEHejiGYAVZ1XawKF+jQIW9Ux4P7xX+6lHX8xY1aZDHfdfTGO9
H3itWXp8CJBe8MZ86sL+hmo8Yp3juZQWWB/TaguHZWtfa2pxoj5kKYHxqHzRXwO4RIVE68ckyQbm
FdOF6iQCggKKRUOIhpgd8YjPhBQ5xEFceICZIcn1QlDs4/kJlIQ8b5ZjQADIRbBtbXSgHBBqMaAX
K/mWrNRcI14ShldNpu3sfCMlcHj2Uf1hKuYpHIwTK3kPitK8a+IdV5aKMHY4+7tXQByDQkmPF2yP
PI+6oGS2Qatk2ss9+NGCTwQ+LSpAQxWHP3oEDXEcP2UlV8t8WHV/IWiVanQzo/jsO/WkMW0PeFUt
EdYgX5YdgQKNTje/Jg831I8uIoTZ5VbgnGxWqFo06HbawK/FM0HD3uTg27MEK4rYny89darUoxW6
Ebv5zZH0la96dpa9YHIw++9VGnYUmxnHKlo+NPpYaijM+FK8x9Yg/zsxr/yDOwLxxVbDntL7N759
23Jmh0MBEjJbjfmDCotX2KRYkIFvQquNf8NePkNtGHHu8x8FhisZdQQL82tFvNTYV2kZQrvmkqsq
HzrfA3Oj4quYqGqEZGo0zfhY0nQ66xjdNDyU4C9ykKHQb7cpfQHG0WieYrALjjquRmQBwKNWEXW9
fM8+wHlVai+SOTDThfGQnAJr58GpL4hKQhQp8ifgWUq7iMMUDBUeT7Hc8waJHAscGR9I6kp+UMay
gbvj5yXsk1fAQ/qSZI+hph8z5PsgoDtNfFHeQwOP9yY5w7XGiKNF98z14/Trjbxz3ECbA2/2kXuy
aJb0ZPvAJ6CJKZ6/RDHFTRAdmwAdoKnB6VAYUUs1n7kTL4a8SbR/4KLKep7zxFGBV7hd2+gsCyiL
cPDVEj4IjnwOzpTbGOj55TE3tMzp+CK0gAsaMc3levPqMAeQaeeEiSXQn1HE8UZWyZfJDogcTqN4
ZeMpimlJLYLCjlgsvSE57eFoG716c3FYCwtrUp8tC5XzIefBBboBagT4HF+KL6C7p7JKqGceaSCa
MJ5eJz+xSTTWs452LEUjEaA6cON2Y0K7Ancn3zdC+Ta40Q5D+gKTKV/TZZdqpdNYLqU76yZ4v97Z
yni3SsiiIbI7HlROAvtxO5P3Mf3Af2ICgLaldckcXUWUFhA3lPnRodqRuy0f0SEeZ8xYKfiCFDQe
l8fCTYVYLODnWQ85+QiGRIpZdawPE7qN2P7pxo58qSOLp1RqUuiR7qX1CEj6V/nzDnbbAFaOSD6m
FEsTIR1B9NuQKyMHCqKVGrCXUkj0wfifo8RbvqLcdvb6FmkBq8l7zMpQYM6lVkGXxHJvEyjMrkz4
FqnLsnmbMX5innAeTZYxli0wqSRC8qnC+ac1CDKDYCbt0/Zrsq4NxxQ3OfRK9+Tz5nMMkE8YZ92W
CjBs/vZ/1ub/W1EpFJcpo0VZuXljDDCGGCUJd3B/gU94PDtEoqa/Us+yyqFMZI/lV8KTl/ga1ldZ
ZKSKQWCIBY9KkXhXWNes7SYeDix9enMjspz9j1WdI5bCsbfTvqid4u4qB19uLgsDOyP8cuztSK5o
0jneUi4Ry29zBTbuwTFwmbdh8OOdZbVxSuFGQJXTgv5m0FeXO/F3R/BaUgdzfz2BbtXte+K8y6FH
znlUItSUslNQtFDFt5QOnGCo76XTpuKyMrTgCPSGa4BqgG2/iCqxadqZcnW8dl2QejKIeAlshjhw
hwbnCCWPBfs5RF8pBnsty3aAgP4oZcYwLfDfEzu+lzl0uTd0Rsn2vQa9QXsgYTAHDdQ2r/5wY34+
1f+BsuK5q4HJ6qnPSW3dVmwq00epXxx+aXNpw51a3PP5TH8y4HBZIOblbeILwdJIIgpN5vg8iQot
BW6/Xo0X689EwuqCkLLG6haSb+ml7cHz3vTaIYC+3qi/UhjVoPbGQIfdXGxKFP/KCIwUvqtUdJUm
8A3pWBDY7ksaOw54MgEWNkcN6XNO/VVOifKgWqyAOTYKVGZa/SqW+iKWWtMZfkSCm1GHJYHyVlj1
mbvPMxm0X85/3GeY60BW8VPn5EWAeKsxb76VIby/VceIkvcDIQYrF6UVFRhHBh5FKfOZIQdfzGWp
rGiTjCFSAjRHhsUIuPvVg6X9SgzZjgXEpqvP6sCSqfSkQpDr8EWZwI5IE4NFEQB17ZzY9hwdTemG
H6N6yml6y2LFVqql80W2JLlxbJOGkW0wvMtJbiY3T0oP2eO6PWdb/ix/IYU+IPZFJoJIeCKmm2/4
vLwZFo2aSSMn2iaboVqLLqC1JWyYYify7TWVjehh/6I4En0bc+Tg9ZTQdC5CG+DewthGKJFNZgU8
bJbS6c1y9iyAWrOz7JdmeHHWEwwmlgsYLaIQhHCHLOxJ5h+WMcIVuHIqEI5Kp05LCjvOFqxulnfr
yCmTL105CBLPUkWrKBlyXm/L/mFZFwoKvwi1FddbTrOW/ykruEXDlT1bsaMTFQULxUDSCIUzXaN6
+p0r/ZkPPV49972qMfwkT9y3GTE9GiDZg4w9xgi2PvgrfEdZOrRqkwz0Qoel5OXCW+omHgV4OnyU
SgM/wguNBjisL3YXk9xDnusJiQjLEZvRX+PdGJE+sIEGHKep/zr/h1YNjXSFsg3Xi0oJT4yyHnQQ
Za9yyGdRrbJ0yxORimiSrRIGM1DQJx2GLMsFP6YDVZUflZCHGTwrUh+auCjKuBIJQ1HZxGP90eIl
hDVNoScHWMpYtiS/OxWJfePrJfTgDf0GuJZr6PMnHDJl5fEttC19JzkkZ/Gf1plTSPqbAmnVDMax
KS7HJWcm3ne7ZNTtyOFff5qQybR3qcH8/7F0Zt2JamkY/kWsxTzcMinOJlETb1iJZZgFRAH59f3s
nG77pCqpCAh7+IZ3SNBVuOFbQPI7I7wDIydgf6JXINDktLAb/bfCReNRhdTfLCpzeBd5llNuMjKZ
RuRNEL/lvQV4WUSrIkvg6lm6OcyYkWs/kF8TtQQG311lAUAMjW0TMKFItoiLDGnH0Ed4g53yTkj/
ZFvTZ2OxANrLcGBgkK+xBQGhEPvxTUAcOhXpE6EmND5mQvSzpWaLm6LxlSJsBiCzNKsZoQX5y0P+
yWiBWt1fDPXQqTkalMMBeyeiji285eQ1WZUAWI3Jvgd9NQDnAxv8GARcZc0jxnMAPShUsM9seE4D
M+3+KcRo/sbOiPhiTXsohwyYgoanmMUA5/Oi7OCWYJLIB9jRKdZMgAy0hNiXznV61Km3cIvYmYl3
TUPwGcTi3DPfBpQVRIYsskrEkuoFY0G1DlKBFMxzTThYs0PVw7zW34nOzDgS8wHVi4IgHHwui6SI
fNFJBlB4aelKi22QQjSbGpfxTClZqmue6/9jGpHlKSQXjDZWZEgn1Dc0Y611a8qB4r7y2dP4Syyp
Ua0JpOueQhCbr4ZYS7nDaoim6Yuqo0J+NuCLhUhSqtGAag8Phz0UdcnmIcBYDGTWYeY8p7+hn/GX
aoDJ7s4qZHzu/oQTjWOAiZ3+ZOMB7KQYIOCwglAMmi/F2UICPc7oxtKDFKlfzfNj/EjcOAO9bGpM
yiJNRzJNBh7YeYHU5nI1kwrhUHnabd86VJvIkvhogpNATED1zjBQZCc8b6zH8obN1APOoXUlKTa1
fSxRIqBur5sacnpqZKIP+AQDSMWOiITVFJyuiBEYKhlZc7vvMscjwhY9Bn6DGiADmpCGHYS9QyQR
wPRFNtLoa/QfwRoSAjEBKJ6IpUFkonlwNxCPPginORZMHJ4sLN3pARDzlSJBYNzI44HjiiIQSa3N
iJ7UmQAzDhQGuxamFCGYxLL26rZ3Y878fw22T3jEXBLgvcdz9OFUECNC/ODOi4C/pg8DcgeDWT7L
k8Ye90DI34i1TzwqeBfsV3fzTW92KXosL2pM8VnnwhQalZUOY9Q+SDCznvlVDF9uE40CdNFxDzFZ
Gkjt/h9Wvar5pEFIPoglhUq0vrbwbWfvVfekbyLiRQuPaJHlk5IEtwTpaEY+E0cjcUYWgBXlhlYT
94x8S9xMVmuxrReHBgpzTUGiSAUEOG2uSBbz5LHja29vKSwWYERMfrYUvFxFBoKIn+cy9gcgCPjz
Upzxn+bpBTv6pkc49YkyEVsnYQAZFk+Ls9MwhFUFHwx6bH+L7HHRS8vOXjVIyVdr1Sb8Ts4E9o5o
6rf49METuief6oO6J77teYxs3ssIFSdZFF0zw+3GeNS0ur4mZGsAJkF7CSpI5mkJG/YBx+1QWTvL
zDCOXScyubZle/GdWJ49D0sRPgC4zKS9e3KGVqw+f9yffpMpPw+kshALw8Ciq73GpD3LuAY13s0S
mhwwTCzQNsJF28i+FPktx7JCBbnDhjiq1keTnSaG8v2BLLwR9glSoTAIMzJuI9XXt84OLGshsTEN
ClOq2+N/TNTdKvs7VQdtukqoKBdFCh64FgNW0IeKEXkt2O30kgYMwqvsBWB93Typ6d8BDbNoOqqy
fAk9UK33LecA7sFGkm5EjemOrtlz3wj/lAEsLLFsDGkweypgTv8L4CQwe0nKLtis0OpV6M9aIDXy
8HkQZqKWea0GJxhNKmJEYENthA0mBxTbdAFPSmQRNj4e1t6A1uGoOlo355RlUUNP+M+4Eb4XA6uh
lvXsOBwovwG8VJFkW9LhFkSTmp/TKrJScvfynLxu7kPoLoqdG8dgA6XCio+uHl4OFF+NDhOaBNom
vq0mgIRJr18bUWIF0Y8Na9nA2oV6AuzFjSnnFyDgUhYUDauOIemvzENZKN+SR2kQUiZk+GhnkhxQ
z2efFDfYhmg7VNg26ihGdOfsZrxJuBcITYWncZXxmRcm7EmPWi5Y9rhAA1ydPfWLmfid2H+mfvl8
vT9vL4xXn/PuJiHWkePJu6cWq3Y9JAeoCMi5gJA+j6DECpDMID1nDUVIUUUpQdMVmB4mUDgk+a0q
s/fHffSTRzVPqTyUij63hsemtJGWMJoPxgHtTwrlM5I5pbbJe9eKAgBSfoLxioa7vZhSpoIMfpg8
D1Bn6/DhW68rwUSxBlE9qCwMCqkJT0TyfVatLeQsbzb1r0YHxiujtEO0ihm1xJpq04OyoQjp77B/
8BWx8Tqh1nnHQM4SBHuz+0hqZOfb3dD24QumgmiSOONZbuxPm1XcKX7x+kAJGc4oD7CQ4Esj11+r
Olib3+JBzaoMFA3Ts+delqkU4aoRsyB0SvchLLUR4Z9VILodAFUgxQHxUBwzKKEC2NW7jz9fqeqF
fIiFNhQZt5XOZfsMftxlvRBI78lAeYCVLTVoE+NfFuVULyzAsTdygvIs8JVFCaGfXfLODghEJBtx
YcxXApya4julfz1zHJAr/M8y+o1PCkZsOCPGEENnb3NrQB8l9hr8N03BdsBlHdLBtkTCN2mFZtge
hLaV2kEJerAn/Xy0wFmLvWgAPoG8q+RspuEEKiUTIb2O5i/gSvDgAPmQoE/MxzIXlDqenSRKQzh7
GgnYffn6LO8zSYm/HO73uGiM+0+lFHONXbtF28IEwgXeY14Se+bdLzOK2Iin76Cx36FgmxKJ37eS
o2906/mehwq0vGeFWkJT6u8jy1iLsyU0MnGdrQE8n4irpsTIsGLFeeBg5LDz3Lr1g5UTmwKWwjqz
ljrzjIJSUXwU91P9umo3DI+n/b3TPpSW2FGFyNufXyKhvitfdkzNDygnWp6FA3nADiX1S31Nc0X7
yihIdTIC0Jx3ILeVZo9y2HDnBjr+Yk3KIPIgWxz1BD0K0tU1MdhDB1D4SDxzrFfTL1ZxAEOzWafX
CNEgISaMbzSyiTyhzJ0jwgNwKf6ayl/RsCnP2rhW6cWWL9Wzxu29grcKUY3tc+r0t1R0zkg5iVTL
5LY0qJxWOO7W9z4iZJ1NzDgWhHFQQ1O3Qi0vA4449QaoAkAlPOFKBzx1py8I5njUwvvUL54sCzUu
egnrMxmA1Tpuq6HhBAfOJn+IVQeINUdWtSEQsKYRwFRSTQFS0TsBHQifKJZYTCINHVIHu1AWhgI9
37IoZ3VKmHnPFyJ+Q0hQxJkN6gu0gT0NJjYQ+NmD8IPUIu3zL4dyVcYKH9+xUlDjEFMMP+6XTlqC
3WgXRA23jiyzTT/ImllJ+3DC7KGn+J7lgF4QvBmHL4icCQwFExXbStoS8rdOv3tiG5MjZtMbxlXF
MJTCF9ZAvlh1ihyXYtXagM5CV+vMbgXwqZ5lKLooTIcUaHgnAvw4wpd9dpfwHOogZZkuA1pGhAZG
TqHiPILLKnIK0kcTo+JhyzyPfZM0gVg4aRHeQHPfgINLjcmaDTpm+ro1jIGXQgnZDOE6jp0nUWRM
05cnMq3mKrCIUrkgdbTJvhrWIxqMASlFr+WBbHY+yxiuoPOb/DOBfELy3Z2AfiNGHiB1zta7JzwU
GOGM1iGepXI37UWqFiPrsnjhK+KwZAgoQN3Skiy3JHBir2NoFajOTUCQbyAhjZZLsGPa0voafhMo
F0Y/tfEoI5DP7hRcyWfYDXBM+dusX1J0A5hv97GQQtbvIKEqX4ZL3/UnYehiSMosoTjcWtXCpCQs
bKbbtsKumGyOBbADIpZSbhlE30lmgc1uQmhGlvO1+lBDGTAdmiBw6sl8DCus6QoqhE8vnAXoBNzj
apYq0LOfdNvgWED3illwTfT1SgpEHXGD6KqzeGAvJSzFa8AHggMIfLR/Uk9dCzx5wSWb5aekvKtY
FGmP7EPvkYr/UU6JrUbVRMQPUFvAf1J2ChVL3z/UVx+HbOuFgagXU8kYpLmAIxcFMj6Inz5VDDE1
c/Gi6KFuMQn+qCY56FbGpPsNzGAbD/Abw6qmAoeE4XcWG6dJUEJqIrGYbgWxCsqJwop+oI1nJtay
UtGHmzbsbAAqES0jTktMbhtFlBuumTLVwpLKjUgpm/yvNPqgDyKhx4rXdGtQKSJhGkGtMOd99VFu
pvxG921EJR5dXso4EviMpouPGUKxGT4FFjVlMWJoveusYISmcuOEGoUvw8nnNWADQo0yLXyjFvm4
UcLTbmYtXYU7aPax3T/bWYeVi5kWxzjHn0zl0l4ZJV2alqCWayVeVUJRhqkx4dfdTWWU3Nuo4pwd
Yj/Eec7URNOES3383TxWD5J/nb2/z+2wpc9IuDS+NNASOGEAOCAy7Uk9NUgbptQe7qYMhBYE6tj7
JVOla5KPBHNLmR41xaLGVFFXz2fhD6FFYFxuOQRvbG2J/e0pm/dQ0ScmSKxh06hfdRq5tURTATBz
r8VRqtHZe201qY4E6iJjsS0MhC9ApScJMoQjofk5k3/NJ7oDDHCLEDKBJrxPmDnOzpo+BQi5MmGS
1cYMEDJCJJBCCP0pFwjHU7ESMdGBlA5+9u8Ry1GnsyXxD9DrGiMsiSJjk0ZEcmi161B91VR9wDCt
xfJBmaYusd2l9MlyKLfdUrsBeiJH57a33639wniLmZjuZVD/DtasGbE1u/U4UgweKXZwHwdY5AVB
1v4e4DBOPAVfj+Ua1MiNwFdcrg4nUWzUcQv7E5vIGt1qRsYj9QX0eQg7gEoV1W7DIp5FGqPeTiOu
jqyrNvRitJXYO7hTgmbUC48OQmqyXfFwBOBOrBvkoAWR9qDSgB8d9CkQ4Ebulfgnm4mmZEwx3642
tvjAt2OuIyxBmMmt57IZPhSRc/SitIR9XUrRWgq1FJcpG+mu4J6/I4EUO28ifMwFnOB51grE4xlK
Ak9fWveeSFEPRcRoFVdNGT1aiTUWg9DVRx26Vj2gyHsQ9d2B0QLoLJalQCXmYGGgtC2B/n12PO7i
Vyp5wMPt9MLdOqED/XePqb3ECEXqiDzB8aJIOoRUuYRj1kDltqfNhWeonyon7E9fBm6Er5B0chjQ
IHy6MsJRoq0oVm/NSRluDra+NH5ZVbP4I3EoAlGjRioN0bfHg4dRU/KIg8GA/E/Vu9732CYZSiQ+
nmYYP9XLCm1A/DGrUozhEnUM8XwN1N8GLlFGPDXVb8tOIJO6XNnGWb7MoEpXdAljB7j8ok57pDt0
yA9Y3PPIyTvvqBDK3dNTddC301omF5LyrzLelwReRXPQrHf9oflWC5jUwlhOQLHu564J05zjFGfZ
XssT6z4BywuihwgqhGGUWNUrdAdtglzq5uRlvShoZsaMPE81A4GESY0Pk6f6lK8tKZJqXKz7W31/
hDoSkHV6HPq9FKsLQRaPcel6qjSKLTpDMg8bjPoE75KweJQPmWReNMp4heN4oMRXxG0JfngFlAeY
Lb3wMxyXlG8FA+e9RiO9GQjpriP7U4OFkDOG8Wv+kI9U5rOeupZBzQamNFgRTFtvKFdCKY4JmGL2
5274p8aMz3VKtMh74N4Y4NoQQu/NudL6bdzPnwBt4/MEjkSAOpo6pdVSQJAtIrmFFlOlvhj4xZ6S
m5jYJt5edObK7yepp6qh682+x3pEcH/TiIxhSiUkajqiTLRFWerNnBqgvhYrgLhWVgliLKczw3t1
UAcKAEROIxQXASDSJNRPkWk1cBFV47kz9e/3mpZZ9amAExCTgtoykGVfcbIVlyUyDkGNEYGl+LMf
yT4wVhvWk3FzW98a0Tzq8aZBG6g5mMKMdW9y36kNiYS7ALVTsluLJIb4z60A+nUNUtRP+plNNUdl
wJ8czFUP5IzgXHQJ+BS9t/oeVCVXjWbc56BS8aQVldFE65vn6vF8hq0OvpnTxLfXqs3TrfH6Ep5D
L2WIoF0+aUMJ6qtjtttJNtYWPecBGU+ynXYiFDQ4GWZxASTsWckkSm1My8sPdInp2vKIhD3w2BJw
PFAYxoHj55ajNcTtpcZ3Jev2BKuAoFGzP4sYNcdzevvtqBWkajlHSdrlfQkVPTEHjEnZNWa2VZ03
FH+Qbxi1RaHqwdDLh64BMTAWS+2OGBGUGaFqYQExlfL3gtX1pagBd/NWo3jKllJCtekRDMvAL5jZ
U0RvIA8QzvAF+FWgN0nPfeAmzfY1oFmGa70yR6To+Py2f5/f9w/ps3prPurvZGNte8cdFiCuV2nU
LboFReoI76IgnmVzexHP7lEyNz3sJtzWi2b8zXdCa17MEfFfNQCuXG0lnv6iW5fb23u1fx5u78W5
fK+Bnf7wOvVbqfBu6HC8Syf54JykE6nlgRLuIf8EGd3vmi/7yF+mj/EDcspu2EiIcm0GXjFFzw1q
i2G/Q0YUKpNHBDyb5gmAoIlX+d6ulWW+Hef9Mt1yq/Z0cNdIwNX7fBvvkgWkqSUUuzXVLfTGt9YS
KZYFOLIQcdFAmSGpsojncYiYOGJN5fI2lyNllkVdmMyK2ZXW2prS4S6BXwQowavxbdhYAZZJEWaP
YRERFqxcJoPPsZLZff5YIpjMm2wkqQLKpB5aT8vcT4KLMSNNWvMuH8Hj79sRSQVP8pJ1GtZe5n6y
fHnO/Okh0uTri1eghWpgoElY/vvxo7D0sX0Mi5kVTFwwjaYkmma3JdpQkstWvLMjZwNk/4cCKPSZ
x0/8Nf6Mp/R9PKEpWB/aw3TKzvm7cmLT3GM3yuPYFgvomlgLhBDf586ymuu4kThhwZNN5kOAvOA8
m6MUtXqsoELVG3tRu69A5qqIrqI+GqPnZozEr+tBNa84xGutLYsFURRjBXUO7jnto+2wfq6rfbUw
5vpV/N4UTZF9lflps4USsrxtR9ulFV7tkfRguK4rdCfcai6vxcOiJo9KGkLvKHPOCVdmtIsWYGR5
ivnWjoAGzKZlu8540IwC2MwubthLM+JBLMFpRAUPJePRCMGOiJcPTc1TZmhcBcwknqE2Q2NtoSzy
Tbmh7nLbOIthRVq86qLbJoPq5JYbbaEtkBBeyJcJFdJqhWfmihg/gv2UucoM08DPwnGnGZORism8
46BDSDQACSBKIo1RNpCzuch+IsKFySmHqiK+zjgxz7P8zfg1dOD4Thyt4eLGBSbXqydac2Ed1ZEz
qyNtgaXJyuBaxE/aSIZGhtFT5CwwZsbDI5i+tYBt+SufSzMMAUOMDT3VV33No9zlvUJ0EP5e2qyD
fRs9fulTpt/DJyJELp/Yrz4MDl1xcG3RlO4rnBbI8v5dmLjo4ZJFMImQx/kdOBaFQmiaQDzPfK4i
YpEUQnWLgs/7d1eKVbEauV3oiIZIsk0zKNFn9R1HTX98S2j2o0duBMobgpjK22sn7+5LPbpQnk1c
N/+xfce7SF4xe4Oos9F3VzNi7/Lexvk4t3eSV82qdfTTudtX8OmHn2RdLg6ovCTWKaa9W3mFR6kh
IpNinqFX5OrMMwQX/dR3NuggeQTA0W2JNJtLcrTmO7dYQfJhQomGr0u/z8NmdDl8Od89//j0sYnn
VzEX4E+TOU/9173xN/ETVhxugcmfgw8230fMyr9tkCZ24RHxgpTuKQuSv4jcN2zcL9sNFt4GPVRu
fLHDKNvLXXM+RDSyOQj+236yQ/DC03iIdHU3OPRyGAoo4j6zF6IBexwDZwYaT7yOZNs+v8kLjkcg
8Z84EgOA/+S/IUAnkvPQO9/QYvJJITyFYwP/W78i5Lhc8V7KWfyZwFr2rQhnAe8A79PF1dnL/OFU
bDm2a4eU/Lx0gcQzL3qQLiWu1eh1/oWux9vJdPlYX99oM7ggSLznMvGpREaJX/IdfiguDTe+Hr4P
FUf6fbqF+48T4WzBqdHc5aDoRXiJjzyJJy9fy5fr+ANXJN7Lif9+g+4VlyuOA7XFb2aFT4mPo/+K
fxa3vY4UT/m9f8cuOqPMEsrx3Cvx983qxhUbC9hqrpgw3+Ipkq//nR80H+egCMCv3L/zzejd3MsJ
I0Je4qrUucr1/HcV6p8qO2eD5eFpgTiAuKfEupkrTsWc4yajScLjGgMUjfyBV7yNt0//6dtbmzHF
prCHIs/ZxGMVYwlw50zniqi2RJfq01zR9opOJ3w++CSK10Uxp8UtlXPdOSNBRoAINFbz4QGztOXE
6KVewHhX5tvwZwn8zNvv0fKeL9dnIWb5QznPCXHH/ofIH/r2YefGR/s4faTe9iN6i2anVbXqA2oL
YbyV9tpCLA/orfESg1kPv9XV97cScGcbd7V6m+bol7twVdmj6nPpY0mDFCsdMl/8vfOerPRoaPMn
8iNBHuZb8bXkKygbftJ6zbYM8/D2Lo5Qhvx0Cxnex0XOFzsEbdqAAipfcQfjv2nOGcRv+e1MnAWU
PO8T74I5HqbsteyVLBXgpJgsDrMYPrYH5YMCXVAw6yHi+Sj1BqBlZuJFNBFQiArHE7spGqXIy0u8
C6EBFgmEuv6+c/6WiQeHYMOecXvnE2r6rXcLsS72hjeYau6NqxCHaw8ZCuSK+98n4FPxDtYt5hFn
S8M07GU3fUdy3HfeiAS5mOwg1jt9Z7LeyLvhy0T6Pui+Xv9Qv9uxAsa+y7J0JdR66/E2eLgnGk57
Vu+NGEExow1gk59vBlYZ8UIZYIX8CqNs8MWWYbtQNHil7qHyN/PZbfP98A6H2+Lw8MrgWyxiYgUX
T5r5wcNN3cH9V3rkELwSn1n1XUcMgO1/A2Ehpva/wX1ffKNvxbhsV/DC3Xr19FnwWSLNd/bGaPc2
uR+0sehoRWdcctyrEeyQ5+X1xf9Pu92Oz7PjR19y+H13WTPMecqMFuvE8N8lDH/LxeIuFpWbeyrd
C+D0OeRTxnnlkS0dKmJCbs1pNnOj6LrT/Qvr0IWciMmE8TArgZjz4jsganxGFB9mD75jiwNn58Vz
002P6jZYdb5Y18UcvIh1tnc5jljr2ZmZmRVLnDiotJbWbBOe2BNGz1kjYkI55W91FqsL5Z6PRzB6
rY8zlgdIbNH6nW+t2Qy9mrsEapEXF9i7ZnTajAGfG0Ttu3W9Bf2sn+FpufzvUYmFUF/lS8ObuMvf
OruGscC/+W+Ltd8JRDK275o9i84FFzgtRGxJ9v+OQDusqZW4zkcwfMK6J7Xh7vXBaVW6Mz6deA+I
aQaGHDozsUVl/6bgW4QSSsCDcGZ8EWseRkm8USwCBTvXf3cHOPKW0qHuXrrQXBmBmbps1URwqDWP
KPfSGb4yM5jh4Xbt75d7yf99l/y9FwdgqXm0cUA0F/1T18eltf08Hvf870gz3jXXXTB+3lZw6JHu
RRfpVwvtGS0O/p7uXgFjafJl/oj54Vly1wha8I9nLdzqLG1QxV1CMBcYl4uDxTbZ9D71yd9nINIc
7ULrm38HTNwFgwck1H/wgrPAV207XkD7L8R38iJei0PInuNKHH6MsvmPE2Zu5/4AHFj8KG62UFxE
ilm6RFYEzdC9hdXieSDyXfJTfjdzRdgvxij2majUX3V/dzqtvsR+KTab7y9CAB4W25JYSJs3FnM/
Xn79DT85urQ+IwTUzpsY6OJUrCzc4Z6hn+KmIH7K4J/R+9xdM0YiOknY7hAwVQB7XAW1WJXB4lRL
lNv1JcYCVr7uIdx7UvCYV57rbO7LyrsYAaNBTIOO/YWaGMOar4zZipHS+c5aDHMxd25z9f3B32j0
fEicevwRUZbYafIw/InWsNJ3iPqybT+XMZs+fnF8V88N1zxT6DvgrR6gvOZz/0lwkE+fcxvFp/hb
m9civAP9wXRGrCooznQFuPPmLMGlhLqwT7/Cx0qB//Bw4uXMG988dAtpiWWqL4MI8/IZ1dPADqQV
CHS/nk87sACeHSB+sjF826uW3cKZ13N+5qFHv4435V/4IEYkyv48bhE//tBB5iUetzFX3PuW7/7b
TgksjeV2e35xCdL84d8ZOjhc+ekqXTV8l67M9eA1Pt0dH5xdaO8Ze0Hvx3u8yVfi2Gy+P6wWPEYx
JohMD9a6+9xROGFTehPbzZtr+olbr/MwW7RkNuMS1vOSHaB33x6u+wVd0P3eLDY315iZRInjQmcp
yrzxTf+ApY8mNM9+IwZOwkbvjj4sYigqbvoh5gCQleC2ala4IvEZYLQEYoG3N+UBq0f3OW9/WHhn
IqjK/HTxmuMr8eXs+Bf3WAfdovEhKzFvEFPwzZmYHfeIySe5P1ZIc+TvvimYqEDbWrRiYPhir86Y
QxLvkL3krdjYM3JIb+R2iP+UEIeEoGRmT/zJDdr89yecXYaJ7D3/5iYFlG/m5t+s7bihL69ZsU5c
7PXjk9jx3/53vlgcvjaHQ+L9/kNQmn2LPoJrvGuuNEdL1Hfm0lxznbnyjgaHV2zSf+WOmihnRTIM
JB3ZL/1erM/nWKt5ymqM+Orbx2KJLsKHtpqi4W2McN+M7O/xn+lRbXFFRAJon33fWXZ8Sm3+XIs1
T/xMxCsiDhIRDWi/v5+JeEfck27degr35Tn70fzXZrv9YPt6u+7YbABcsE9kkXS29qfNI3AtgHIE
j5YRikgSeWLC+VeULunZ1V8i4vwvtq++kFgIxG+Wb5oH4GYnftXw6p3sU9jibySHQfOmwOl1sWQM
IY+G+Rv0ET/bicRB5Cpq2Acy6YHsD6vxKKIKkUFyuNotdkJR/i/8rHb5pvjA52lLY4SoNvvoA6L9
xt0Et+afAiT7uwLccXH2faDK4CZmGqiPtv5K1a+8++nsmf0uFpRslf4iuj57bZNI199UKrBy6dnv
6VE6dyz2Rza356e5RcHoSfPTgrsITtl1GHksG3Af6QsKVRcXWU0sy/ltDH1yKJVPaJo+/5Sirm96
7cH6oT+B5tdRveRHbT/+Fh/y5/jbH7OdQfJATQO3VvrRqpuiFASPKwtend+GLeZXpZcYXvEp6W7N
SQ+d5COI9Dw1JqoqSPaCUJKpK5S3BmkO2ihU3ZvkNm8MIxpBu1VOh+MVpvflrKSGbE8hXEF72j/z
kigpmXYvIIV5Xi3LavOwzeOrvn+Y5ohAAsXwxrGWBs2nFB3v0dwUjrGRixbZnmxtUTl3ZDTqBsxF
dAC5T6ZLj53Nnco4lWgNlMMDRscQa2s4QquuF43cawGWX3RsXkird49vyCUCd1RIvS+h7xIXRZT0
09FqKEeWQpv7/kAgnMbkVG6akZ5JTynZYdOhlCoAL+JjafG4LEb2Oh3yR/VWT79WhRizdU5zZEvz
owI/zKSn+QDobVfPs+2oPCF0WDvceEYkrKa1mXxaebIp2mPWCw+pFML8PgP/YwISAO3ZtWQ2lY5m
5ozj2jiL3mkeADbyIWRjH+ljI1/N1fan7unMIkZd0p4ZRUuIEjxtYxxRTdosUmGijLO2Hs3OvH+9
erZLSrsCkEDbooHGCFZYtJ8EMgJBGoF5iEzq7lSXJZoORUqL9fV2N9VAk3HxgXkxRxj+qfx25cvH
NhZIs3lvvmKr2Zc08ABeJtke5KKhq26nEmWlpeCzUR3mwQLOzo+AXpASVnNrZvXKoYSyi8QpyogQ
dAcYo5kNPNd447ml9G5vXAPNIFhzr1MOsRwqbw8jHP2i8rOvQ8Xo/NKM0ZjiITkoXon3dBr5ctH6
/cP2aV+97tUchSxAcAj+yTWS/KQJdR6lCWbgGnUAplYJ1PeFSVqWPt2uW9f6qlLeNf0IRBLVIlBK
W4lTi8bKX1+ZBl+ZMf6bynuZ6KLFTPwCNUXorM2d1gZMkVzxcs4P+gJKpqX8mDhBjqknuvGl9l+7
PBceTE9MBDQ6Co9Mf0+rBvX5cW41hNlAJuDmNTmCabAL9qYx+nZ8fqDMIVAdCszCCVuNMgeLrd1D
0QPptMmfxnxWjPd5XygBn326A27t4AvqOFZ4lviU+DQD/mGYVzRa6bDABWF2osgXCo6GQO9htI7I
0vrpYDhP4/tG/b7oMKpOJlQS4cpXQtBear9G49hitSjgEA0AzaQ+aqYB4II1Fv0XoG82TD6aggLn
owFdi8F8VU+IKWvcMze0i1NxdS32X1TqVAyIiUTYaT9je0bb50YPSMCV2rbbPaEAqBbE6/v69ipn
tvUmm81cMM+59R0ii2g3e0yRULVULLSOqs2IS876VG6B8pTmVTD1U/l3HIw5uGAleQe7hEfzOQXV
bVTUfDHp1jpC+KqfxyWRbJO8yfVrZT7ykG4eWrwToBYUBF3V+qfa7aaQrqLNi+oPJCgHmB20qjvd
//JbYC9FZ1XRSLeyt8mGXdcYAMEgZUIQGVCnrH18Fh9IZDd7FCex5SLmhsAV9+NcA09kYgynAjVX
Wv2f9cw3Cj5LXPwkoYZAc0o+G3W/L3dqN4RKaGI24bCH0HQzGPsP7pRE9464sFCF2eIRAaYhiB8/
4HolUCSKFq+ft/wATtmZ9kJ1DCRCmA2Sn71of7Mwg1bdYc6ORvsv4hd4Ll1VyCC5BE55ZRifouEI
i1QIIxj6oUNKTjTURuMglJwBW4WiF5b2O1g4Hu04lBZ9iImOspeMe9TRD7FT3S+BWgskkPaylyXe
08PgxtBqgYfszIxm9+0iD8jZ5wTz49oCzHRjpabV1MEYaBrAWPBMFGJogzIhWEExljSoRvc8QAET
aPk6S+cvzNe6BOchYYQDOsJFVu52up3wk5ne0qNzzo/pd0Hp7du+5N/qJT3mv2yx7Wfzq16w5fu8
/7YQM94fv+ggPL71y8hJLzBb/mVf0xFT5dPwyTAlnf4lE86MQL0UPLjanX7Lb9yEEF4wL49fhu3t
G5CielE/79B4PktO/bq8LniQXeWv5lSekuvjpzkNO45VHlnIzHf7Y6Ra5ean5ofqTcrvgHnV/0lH
ZOvlLwHhYvrLoNAAN7rKT/7ZvUmn4VCfEad9nq1Ty5Rs/PYq9Ffc9jzS9cr/tecMqgQs61lBqw4M
jOecuvP4rv7q389rdq14wu7jx/jp/6mH6eO5786cpj10tBIK4jcNbTmyFipxI6hab3ghkBWYwxxs
5Q0lkCaUsatXAW/O7/cZ77zjfGvOqjFSm7BENvUJXn+BChNOXfdmrhZY3jMtwhEob7qA3sO7lB7G
F/L0oTT58WshFjT+z5hSg7q8jMu+gRfpm3gw+hmy8RSQe5rKfmetMLuD7qKCUvfKY9HPuwuzCveY
tgfQxijy7YuGxfZEvxU1NNeCfnERQ/iFbQlKFx5cZVbd5KISh1Op37xqX6Y+Xn8+IR2xYR74gpxZ
z62XZjDpgNWwU7X9chr95gHwPLCQnZO9gaTEpK/pYTZWkPCrQDAipd4YtMzwV/hmO0ywt2BGMMHr
JVeop0LwrtjpnwScAqMsoAT+QQO2547Xdmewo600CrrFv/pf8tWM/nRkW0q+cJNUjgWjEZ/510fC
oOTHxq/zW/0DI4B/8E9zfn4ob82P+VGdX9v0W/7UL/aF4cxApMMyPL34QniLXcuFmhDIJflr2D0/
h8/k3+38/Emv6HAF8aXNAPz66bd5IWTkIrXfSdSXERrFcVw4Wib/KPxyj7N/9SMglDq2/3oqN9Ke
t8UX7di9387lp/be+GQlP/BXxy33+/XeX8er86Ed7Uv30VzHrfKen6vTdNEuyXHC7QrV8MP9zRaf
g6rC8fnx3Man/jC8o5RNTY9Bfn6cS4oiFTPzdYkvyrG5al+v/eOacAXsT5zq0pN58mF/yZsQxto3
349f7Tj8PC7tr/EBwPEKAD+/Pvav9wYi+hffSf84vGQFzpeEGRjl7cpNrzLaj7/91jnVgHTwglOf
Ppy/8+OTd0lf9yvAESAt5mm63q4yl3xDHvzndrZ/Cm5v8k/ecpc+CMm7/fRhnP5H0nktNY5uUfiJ
VKUcbp1tMGCSwTcqA7Zyznr6+XZP1ak5PdPdgKU/7L32Cv4f1OETjtlwFz67V/Kvcninz/l5ZswO
vXIxfdvv4ZWDCeOFX4O3yiPOz6T2oD+cfjmoiN/88f94X7/hdfrVv7Wf6WV4zy/UdQhwwPGuCdOM
M1zry/Dufhn36Lu9smrOyRlHsfymk2oBzZqn5V+0IzHC7Wn+sM/O9/xtgMPdCOXkhYy/IBhfwSeP
rv3Svqf38dq9678cwKyKhnPvj+/S/Th/yU9y5u8FzIH4FaSfbytepOTf/Lm//X14Ti/xLb51b+Yv
cYn0IcqHKFCfYw5W3sipe5veKTtf7J+U+wa1zUL/QbNFLMxZP/OVmt0Mke2M39v0hswuvfD240t5
4+dKzjMQlxKsedHjs/cn3/fGR0x+UmzVl83LzMeur60s/3eSV9kE9Svf70chn4lldOOvfPPnRxBX
zHzfgjPqp/mNTT4bi/HbeHdRJrPhPn3uOHZV9YOt7PiSnKOfxjwWZxZM9xMn65hlxC+5ZVgeP5BP
mp/hZLyNL8WP8c1zKW/lbZL/nvIgZNLEn1AhXfK3w1t1tz/VD/1q/Gpv4bBMv1CUJHf/6nyzFPmC
BGIkS/+necmYQ2UL47sdFuXXBJTBBaQvYrbTKysZKIdujwHpeOOECm+dCo9ikf0Yb2m0wIrxr2G3
3p13VjTrGko58omF857ybCfZKt/OO38vcRf4HsgHTs7Oe3b2Sh5ych6fzYvxx3vQvjN5w4DWwcJi
n/+x5qgCid05dy9yJhl3m4PG/9I4C6Lf8pYj7fnGlg7q8xcq1cxZ2RfjDWf4FJtpLjwgkHjfUmtf
+SCwb6xf/gXGB36RbF1+zavl18qvS83Av30NmIP8TK/VnRcz3QOMLfjI3LnwvjkDkQR8TVdIl0qB
cGBNH+79Dtfm7toPdb8Q0hWl2YJyzOMXuAzNC/2TVEX3Hkcr8SiFcARS9qt8hb/qla+pXrVzgYFD
S2G6CL8d7nhrPVz5Mtp3fEvO/EIxUfQu1M8y3MJnXPl3hDIRA6Z7I8W6/Pz8kxcFE935Rc7Lz8R3
iv9INvv3M+NEFnH/wNdGUfVipqs2XE1XzO55XPyzuxveIrgG15zPC5sTlJunEJCdSdjVOriOvyhg
o3vIMezjK7RuhGSKyQvWwXgQbLFkMC8WtL0PVA3czKvi0/l1fr1fHl9cr7Rf/xJd+XVISAVUL74l
P+8br32OH6t73qxnDkv/0v+GzdphcvKlvTnv/TcLtV6pT1r4a/l8oaNuXnz/YcK+yMVnKzxgajrc
dfXVAjBKHioyP31igJWHAMBL2wBg1BaRDYC16SnkO1hn7MuREY3GfvJehwGvopeel0+N6q3qXf4T
3PKf+ocCrvzJf/Tv4Ts+c1iOZ45E+612Vnhx3ZnNczKZv9xvLqNxOanozin/eQ9AJxOOGBjhwirE
mYI8miVFF5aq1IEcZvydZjxzM1PImaS2zEudBXIcyhXrlA3EPz0CRrql0S0c/gcuirCfp8o+5LfR
JeJUh3PyqXCgickOA6z4t1X+NA7un4oBYQhlWN5ocTfesnP10/zoP9qHe1bsZXvKvruX6Y0GvT4o
pDye+tN4qbSFceuUFV72HTPe8VsHxpeqZkEVClacLVs4xqAe9Gadir2iGGG9SDQE+RM9zzmLIU7Y
aMpNf21Q9Gr6o50eNbFx5mwocFbl8AIjaM1pF1RrhW5CnOjavHnJFT7XQ4hOpu0wsZE3fGvUW1nB
RQv19wAJMURWMNgSZZI+rbzKO4loY3Ao2ykp2nSdFTb28/OqoF7PAaYSiyRwkpUJ/tEf1doELi+i
1aTfTHqxUjQk9Qn6IER9fHNg8spP8utq5WPooWKgF43GZlPZe0/lQMjS+aTPTzUmJSqBK9lL1JC9
5mxrqhSkNG3+5gfdooeUo5KhaqbfLbZJPVyJckuq1IcHvFZXhGpz+BnTwmSYTJrDi1Uz07C0X3AL
hWw9dNTYY4zK3sTtCFgFn3x0DzA8kYOqXruDFZd01x5EGpvZ6G2q5k2ogiXHDm0trlfEAu49BJaz
89JOxwIlwjSna318gdI71RDOedWQMk1etIX3xFaL51Wd3eO+3oqwaoyMY2W0+4rJWzKKVmsMjsif
FkAPmFFpq6h7VyjoREIm0jW4vhZNkDfthjxYt8SzohVGEyKeIQGTNOUNOAE701WszjsFEr7JsBoD
D/LQho8afSPmmvJAEHHPoAoW1ru59Tj1jxjpg2dsNSAOYeYj8ayV5RQFOxzI1i0mz8KwhKdNGgUN
8YdZwrnCVzOq24WvPKK89UZ7o7FSstYylyKQMkxxSCSI4FiZI0b92p+p9euKLzPqSLJQkYNl4egU
Ncd/Kr8KPyuz3vOTFVy6YwmenJ9SCwfOeltzN5ECg2n8WrpLBVGGo9IXQ6mCDBuK/05NyjwdC97P
4jGSn83irapqvC/iHe5pvXpIQzjamrvxya9SjGBjEJduKuGz/jZEF6UilBhTMAvG98RQDRr8OOLb
zfWg28/UEsK4R1A3lRqzIH0zUMiDFuSU+LpFyCnwgoUlfxeXAEevqQLmBmvfHjGqElxhCn8g4KrG
RZAv6MnE7jXzxUSOFiIBAco+hM+iQ20Ofo1PEpMm9K2Wfkx4qKMmzvagTmWNZYS3ZVXicDSsHeSL
KvqxDgVGrpcHhC1Kbe5G78UCpIElhookxTZmwgtrSrkjepZsupVkLvH8xztsj85rjqe92t2ylj+M
Av3JLIktZj4/Bzd2SFj/2v6xmZ/ELtAC0QFN6uZu02fqqjkndoJlXrobsQJXHLGfReIN1hGoVF41
3S29kPo+aJTFk44PxQ2dYetNGJ75D3C8c8Dg0OXmDNvyahoo5Js/h+jfAo/SmcaIeCiQappGMBWh
w4MhGBg2B2Sc2eX42ujQn4nyTNtXcq5FDRtYzXZqzIPoK1wgzwBLTDV+7efvMnxzFcZrTf/knz2j
xzdzxp4sePD5AsBN22CyHnmVFYuz7t4r3AYcx3zwSoypAPUISQzGZUvOc68wcWOTDyEq3+wtgsef
FtnaN7wl6qjrYK7airGWlnzzENa9geZwTH76rNoV9W6a4Hra3kHQDdd4Cg2M9jvmaAjmQ6iqlrIW
xcGUzI9RBLCbuIC768ImrTfZ6c1V4a/NRoEg3HwtdOKpw0PdQbUq07OoFMIWtOvkAaso5fxRT9G7
36vLEAsOd7ra4yrHZ6ID0SFJjs3XR9eKU19HFpxrB2X8K6wnw32y9a8iIWggPmAFmvJ+I/xIJu7c
uJ6euqlclVDvVF63aaP2NBaDXJzoRLIJOJYau3aYxCmntqmIoFH/wmTZkTqFh9RWELQc0X/aMBPx
WYM5uLIomOPVK04PKqdRgkC66tjesF1HqtsDjPXIA81ugy8QR714jac/bbqI8qmOG7w4OZU5/Zyt
z9VRWO3DYENEcf1HK+2xbgeAnPN1Icao5P/IEer645OOpLhMDlq2NYNfL8qXFWa6TqkujMBdwjgu
oi3uZGCW2fxS4ovmBEe/cZd8anpqsgYiRkTtEZsNtICNDxscL1qMKHymVxauHqZZ7UxAbXO0cMtd
tOH8XCW4oBPf7WVswouW4vVxFeK0NpLFpKCfza+ij7Gxm4xMh7S8g1Jvx/lP7xzAS+Cc4VVkarI4
LNSqkdU8duaAoqF6xdUfe5j6V0BRR2d2WkExQNPFVkTOgUID45a6zbcBjvGFsR6dSqIzMh0yGs0/
IHLMSkOHr8OhnxpZC0DtrO9Avl5+jHGhqc1xazNcm7jaOXISxje24zwoNTg269sodmWZ4DNE7VP6
ovguUFemLZPrFDjuN20AujtsqBhORMh9WCQaUo+WqPLOfQ2b3zCgqEv3mpbtcE0olKNWvtQ1K+8P
/9NDr5aQcypaH3QUSe9hWb6qMIBUTfWAJQtGAwimmK8U4KJ5AXRpZggc+fAcQQo2TShqfbDwWcff
Jj86kLYae6vriKZRFlPdYNnIwsMqEA592h4KCwqSsxvsBwQ8irKbXITCt4orFC1luHHzV7WDw0SQ
TDMscttBfLQXuX+uTauu+NBn7VNPrVfRnuq0CnqBD957Sc0cufuImZE/i3ff2vOeUop3EgsQXdML
kmbgoVHB9ki9OQZvhvsTE8mc0LqaNGSczcNfQgV69xTmfwm9pYwJsMZps1Pgv0WeuwgrVn664T7l
iNarrRFeh2RcY6rRmMyhzb0XALMjpxpPrN5o/CjOCHYrnACYizF2yRCBclkgBl3qFR4YJhcgwalA
35hycMIFySFG7ow0zCuHvYchmo75M71OrGmPfvkXa+PNVs6ss7k+xjNXDS8nJ8cyn7gIDeaW3XSJ
9EMf9JsiKbcGoSz9gDGd+cfzgtIP3gxCacL/Mc+VWj57PRoqXDkCjxT0ZtWj+iApQOT+NhfomF18
x/yT4ZYIhGWgIqJxOe0a7ErI0Ok6WBwoB7QZdUeTHlstY5wHRU29J757MCbYcAyt+PQFKznWPi3Y
RT2eT6KU48uLpycWYN6lBb/G217Fn9V+SJNHvX00MVN1HjxoDCni5ynite5SfWVjEaKZ2qovn9WI
CjAhQoWqy8AoActD22o/LRPwNpu4Yz3LPnRh/ByCdo69ghoMISyLyKYwDDi5AhG1V/G7m1MBTPXO
cPdqe8EpPScTu8BqeTyRnKs7ISKNhbIaOrKJrkVDJph7DVUHbeJT47/VTfRei6cH2hSGkUwMkhxa
2+yLY65lfacMXbkMeP8pp2M8bpvsSAswM2e16ktAnluO5ojLJkvKlWNh18CYy00rkYZw8jk0QNPM
+PiS4V2Be/xGGoE6YbAT4OgYH7vMRbbQvogqzqleBlpb6rusvnHOUhvmJfku3xyICcOktqK/6tyf
zoTK63FhwDjTUqSvGI4QYtNUBP+cipkklRLzl6OKhDpCN53PIiG/uAGrHBVejElIxQFmaBSDSEWr
SHlpvBl5ybkL1/GTqtlvjUJMiVasgjA+WbHx3s7TxjEHzDObrciPRSk+Dvamz4e1WAiIok0GH334
bkZET33AqGeXibYl12zam5wRz22wLzaKsap5i57H4lUkb3iPAZyGEePW8CSjWcZ1dBf84Rk8Vrf2
zFidvn2MwBzxipFBqczn1KHHxyktn4wk24oSrpiwv7G4oVC5NhpIwngaCw03OW8bdx8tzWAEaRAr
uoIZhcNWQiEkVToqNJnGZ+ljr0WbKHjoukPHpE9ttBX7qTEYTWbWocS+OgI50F1jtSWuW8X3M6i6
dT2Xv2F31TRTbCiW84SsiOBc84ngnkxOlZJaBBozxiBSgEiUQJC4a3wjs95/ElGPH0LK07CeAeZG
7ybxniwvuTjxR2zenPgZLyieku9UTzmnWP6Kr8UisW8Wo40OrAgTOZ4075dTDmiZXxPyNzGwUNcu
YAy8tXwTq+8jAVkBd8CmQliAJYKLMXCGnRlO3By1c4bZIQbtJZXXB0U4Lu1++dVhqurl44qfQBR8
ZnWJVSJruBS6Zuf76Ua7MyXTi1PKndob5R7hrExe5U9Uffnmac95Ae7QTVimwc5Ot/KsXezoSQr3
uFVKLGxMqgVG3NK0D4ypRT6OGUTKUFdSJgP3r/qT/ce1bGPUyuXjl+vGp6sx4TIBo/WXGv39FLui
6bSQx6nRVaPeAzAxYazP/MnkwDUMhv8hniQt2Z40exQYGT5/CiCVjCwnzIpSi/9KK0IZE2IjzeWO
J2gfcN3PV0s1/8riSdZ9QKMeOlCJW4KBMZdiwOFM37PxPkzJMTX2OrYyqjFy82yTAm/s+Suh0BXN
G6792ANedWap/oYvOoBXaiGdXxM+yhXMFpAOX6xk5MqhIo1QftG31r5Uhx+kivMoeu0eUIdxWPUJ
LjUAPLguYGfumE+ORuype4gH2IJPmf9MOhyOPa6LZSuSj4hYSCkbmgg8o/1wyWOj3ZYChifEpsvJ
c4n4cPV8DMcLOASSak27ZUW1G0g6oRELQSXEXsWir8V2czDtg9HEC4E8JNsXdxSRPda6IvJNzTNX
ibPmrVBPkQHuIpcTZaeWskMxAB45wr17witpPJC6hFmzpwafjeIgzYY92BGf9qjVP3qE9GdgKBVP
a40yUvxN+PF9MpiUDJsswCSVE3AaoGb37a51MGwpWFs9vFvAVTFjc3W8MzAr1T+UwW45Y7yPQIrU
ctpJPNJoL0qgBZ/a1E2IF+fkRZ7u2zirT6xSBd3/OiuLTcePXIoJHR2+RWsO+rA1NBgJs6jGOfKo
xnuDsNDSSHF0RCdOaqVedSu2k94YTwEASuFZG1FL6x/gMD7EJYsnrkcnhvUr/k+wJvdiZs4TdULC
cdERgZ7OG2svwn5mvQBVyITtETcU6xv+zYQbBd9WpN11+5M2FPfrgNMY5FvNT//sMoJlDRbV2Rcd
+BbbScOgB7P5r3i7JDRDSIureVy71vzksyHBuFhlUgjI0xabCH+6ed3Rq5RVYRRHD3SgAF6go8aa
gIgrsT0uTzN1EUskewkNEJPwzrnU4+cxzLms2O6hMpiZNv4KNg+FdVNDWaKVxPE+yqGhFgA9uFSh
Et+1oG6c+vK1pPWEcse4cEY27VO0xmRGDcxQJ1yZcCRGkUGhpAOC3VLlhQNmUBAbb4XpMdruNkyS
bWWGb+KhMR8m1XieY22T+/BTsaxpswmSgXzNu8g6KV9ndM6dgcCEg9jFp40akNs6hpFEpJmrs6en
D510ZulzG+Mj4nwNgoNQMxSgTwoBpOo97lSYX9INe9i/cdfIee3XgC7Uo38Nfzazyq18w3Jod06N
6jBxfiRLUFUe2ozlrmDIlm8HWNhB8TyFcBlBDgYyxiwO1Di5C+9MCf1VX3vPeWlu8MtfBSZ58R8Q
Uzoo7cTvkg6D2QDe7rIvHVxPST4Rfx6cqxXoataQf5HptIiwRogS7Vl6rYT0C+g1GmYYWHH9I5vN
6PwxGMja+N0hdkjR9iEyfU/dmRa2tdYyLB76vN66MCcY/86VtwzR6ukxAp2m22CC4qGYZlZQOvZa
NVEtFtm+AZmT3sn14pWsfW3stu1zl/hrKWCDnMu9vSRlv+LDhJmzh6AjF8G/UGmKHA1ujWMHh6An
9/1Fx8CncvYs2YTWIcJwS/6LMFQ690/qHl3XIQP564g2dwwAzYhzNfCGC5wfS0fbNe5n6+q/90Yt
T0nMO208aOIDp08OgyW1OGPSlfgK1B12eFhX4wWFYLimspGbnUpLFP2lb3x6hQNXI1+NTbThJJQL
NsQ2oAxhn2mnMoFmwrP0wz8ckjeVo+4g0bS9+DZwtnXqR8oFzAeJqZCMVt9jGSCFHa0Ox9bUcn9m
NWKh6lQZH/jEVrr7APtnTk7dBM80cpcp6WXiYIeRnePCAgl3/2xGphtehWngikk8HBrDpdwibIEW
R1WLrRhP9XVK58LneIFFIymdNmEPMQ5vTQ9ya4G/i6NDvzarECAXpHWqiGDEdwgri4nYeykIi4+2
7Mg1csgzYYc6q45goDw7SW3Gs2xj3FX/oZbSRgthB2vH9tlWUevV/rW2zY305/xQ/1tp9FgYkkng
0n1rA+5YISnL1xlEWdhNbC84gE4XPuIRrGXEK7LKTF956L2JGJx0lyS3IHlqiVrmcAAU7UZno5jx
QQnjx5qasX2kJYVVY7V3veOIald55FOXMObDcgbQE84TxwuwK7tuqffbZmKoYNUgl64Ln14Ww6PS
8yQgmc4dzmWUYhYhQez0Xrw1uWCV2jl5MtsbgrWXbuiV/oETANr/IuurB0hELci3RqKR02fPuEaC
NeLd5tYniHUrIY/hO4aevDHLQ7ArQJlS9iWye/JRxPpFam4LzwPmeDMPtGQ7V9OBDQ5GAIwoSRqV
SnwA8VvcvEV4qj2ZWruy0WtIY8jDKerqGoMlDiOfsWkmgVlL6RLxNk3MDkcpfCcepMXlBjnwrRvM
azi9sf6LaIXpAU2Whlvey4KhwPwE1cwApRS2Wx407+LvI+9belDxLWnbE5aV3AZCkJNmhqYWCp4P
FYYDBwTDZZmy4AvQizTGww9KJwdopalE6zkb+cCAJ7CqpCAN7tikiNuKGEJHfHWWWayomyBcydjA
hW6TN6u8OjjuPrHI+DN6bhG6LEHdeRpaVH8k6bm6sl/o2y0Vsw/mYoyjGQ4rxcXqifYqUUZShmVX
gsrkp21AuwQA0QP8ACuIHngizfSekkcv5j3iG1Abr/iV0zJ48Fxx37NvVJ7ys0cQ1Lqh3mHhJCL9
2gszKGJYLvIMMcp/AvyBMPMw+XhRD2KOOynZjnWY4VaqGRfMMQi3IXfXfSHBfBngWCcpRK7fP+Ll
4cMU1byGQ5d7q8BoW1+6/rngWvKA5rpKBwxhBpfDY6iOfJK4n3fYlQ1ui3+DUh16TnTdgNdm7tiF
mYBtGFGZ+5LSvvitJPEn6B/nqNw7ZnMqRmdLC/bPEE8LmeFscTBTVIseZiNX2giYZDJ6EYRRzYhD
gHYpFa454e7BiFCsTKTNobiwp2qD50OCaDqxHnsecA2ywtmuYMTlwmV1jZDVu5o7Sn/WOaEVG/xh
xGpX7AmrKFx6ZMRChbMjomGrQPx8+QhiscYyrjN9LQedaX7rxmGc0eNll14ajezQAO+KYxf7bwd0
pxC+zux3okl3Uw3XX3Xtz0eXdyiFWI3naK+ccDwcGRUURr7ryWtsa/SDJBTARw2CWmJOeG+sxD5G
dZy1dxfeo/ibcHxVOke+3p0wq3kQh6FobUuAxYCL2XAQp4iKBUSQ0UZ8ycRqJCrBVe0PqYJKUuGw
4QWPpEQT2695TbFYhNERe/+Aw8ADiDZ9MCXMGCb1M8JJvTfyfR+uBz68k6jPBHGv6Jcwxgg4ErOg
3fk2LvqkS40Xf3Y38vsmYF+u6VszIS6HDZ6G/aajP4+5WJ2EzqROAStwhzZ2MVDqv9ORY2fERyah
++9yPuyU3BQlO2oOLaiy8Oix8kzFHU8BaDwpHPTewsxRIumXLMu2Atz147T8F68B1mfqxZZPJrZ2
ZY8nJzZHoTVuNUZZnE1kGJykspjBYYsCCr/FUXSI9I0cQzLNTBiM6OV72YLxlvQoLH+LTyvljRnd
ZOfjTLxOYFa1gYfXGk7/rzZ/kGtVgcOLRQ7pLidgqNG1NpV3odbEGfWDa9lpvJT6NcS6GL82oPgO
I09haP4bMtn0H7qzafxb1HChGETuwc8v0vzn3xK36oMObtaawUEs8hrsTv1U3XGo/dQ0/KYHU65k
gLDxIVEkHnHnm5oYRhvgVvyBj2J8YleXtFmCb+Y97nDXAQi4p7xj9ii+aRpDxJ6wLB2DtpwgxERw
6Bn+n3asrXYdA1pjJKuPLaU7hz1d7wD9GVgfxydoniF4W2bqHzkTggmDxIlM9YJ8sqIYniDTx127
4cpNmP0ZHqpm6zXtgDO853K2BOo3xbm4PXjQRlob91SLU8fAn9jP1hVHIT3AqlMPwoB3B+J+Rvpn
tLvEhOdDhwwAGzGFyoJeCF9wprYbO7pZiUy+bWtlkSXRVR+6TbOS2yuVkN6KTh6MnQ66sZpNUu8T
Ehow4tvK3Z0TwcLdFp+VEeMWWoapQB5JcTGkzqnS2RMUoTTTIV4jqv9etO8zua6a6a40/NOs7qOp
8KfO0QFjM1odPbZbQPGILZEgLhps51jLd/ALGHtIfAz7WOjzPo2CTjlrgNEglnb3WOxhhO7gyx8T
X86uqSAo+N2wMOCo0xKSqSMtXOBjJ5FGH//G0wBTlftd6NV3pX0ydNm5hffEw6QgHU26iNDZBoGz
Lnx3VbG0e41nwggwMYvlxOOb8WhHQVHPr938NYj0b8pXQUYyq0w0oVTzYbWpWEO8ptj1OOMr7UUm
Bx31DXeAXd7EuaqiOGDdzf29qO9YCXJFA7OnBkd5ywX5nFPZNkW/Yj9Hgyfbehwok8qnEgVOZhEH
yA0mJ6g/Wg/StKVMrWp3b7gKAYr23mCnJYgmtb3h7Rsj3uKd16ucMPBdR4PLxPAXGY/dQq0TAU6E
7YNUFSp5wS1V4Ew3RmGoaPqu5eQQA8HAVhivQKWA7D3Z1JdI7IbhXTGhN1P0cOwh85CfSm6NUGde
wIiNj2hTySfMjcSFKsRFii6PldGHxKmZ+8HIVoOTnyAiKSgEsvHVgckg/O9WxUXoIG+7pmHK0/To
Mihlti5XbRBiGbZXmQC2HdcTDvYlVFw+F8xjGOL+uHfsBpVKus9oplEQbHAN2+qXprXwY/zk8KNG
UmSSyyyIvRVS2pitdbUSdT1wKull++Ja3ybjxIyhq7aTR+dzV1ZIXYgj+9fxDJepn/fSZMqYnIAg
w6ShYtgj8S8SnKj42HngDynKBfm92IyOpmJKBiPJ8jHCbcXd5tbX5COda8y9b5BuNx95NAbryYTs
if1qBhxeMTpzSxY63jHFsVewopiZYliw3gE28+OguGBf47YPEGSyR8TILSUQbpDjEju5hqDhgB63
C1B3zu4Sy65dEmDzgvWyzmCVZW8Qr+G0zTMR20wzwfITl+gZ/ckBpBuNo+MYW1Mt3/yvPniOBgvz
xfalo3SV04BC2KtvQ/yRgkn2cGVDKrzcsZZupm49+uoS7gzPJyhwmdLrraTrav30yKUoE472U4XA
ppSAWoF3ceiJejCvgprj2cjCdQMIZvjZyYHak751RfMgt3PJ0LDtQQEHBmwFt49xk7Aajha5oe0K
zSGhAwjFPBgTopVowRglJYnCxcLZAO88qkVb3VKZRtalc+OVibeeeIuN4KdqYv2EMNV19C0yEo78
v8bDfIdDqjO/tbo/e73K/KrH1A8PP6GZps6LaVQPVusiYwGxdzSxlaPlyZtlWqXHwnHXiYpthRKd
Um7lIPjoOW9tZ/jxKIGnyYKIXhwFDKFCQMxUTN5SDJVdAG+jWohvLbdlQC2Q9phAeVA/TFR+1glY
tHbGpQslBXQmMG9TihIwKjYQdBWIeST9DoCbkuvnlrBXUQhPHjHhBDvAwODFyFShg+7bhyWjYihc
tdm+QXtRNdKk9LPafnc5pzR92ZyhSmToJMKK2iPydJbqKaQ/rND5aQwG6ngmyC3E4O6oWc+Q5qK1
+PxJpoHSELCoQwX5Gads6TLJDehJPGg25FMjqWRCR6oS9SQ/0piTA6FeSoa4Emg7G3fZo7Xq7mWB
CGPLxHyPaUUm/v9MWQDi2iA5Bd732K+tegRNAtZFNsPblB4pk+6dGZ3UVAHsJ34bQ2uIIjdANEbP
kiGCDk44bXV3CfKPztt31BCY6VNHUF2PcOYjfgLMbzE2Dj87eitDvfN1atEkVv+Q4/RksPyAdzjl
Bn+lqqgqlQvshAG20zTy47DXwqTZerTejAEyRItEYfGxTQ4Aiy6LpLCBsA4oQFupIpQMXiPNYkXe
I2IiOXVFhjjgc5E/OtpNadR/TBCHC7fiipLhjcfAsuSgEhdNR1YOYK5dfaogjaF5671iZcB8GF2a
S1oGw38uB6T1gulUn5gsAzHhGU3FL9UFKA1SRUJnARMx114we2wuzuAcuNYJVBx7g7b1UzVjAF7Y
ezSiASVWNG252cf+Y2qQPEN1VokHzxqgBaI6S3I9/1ktc65w+UcaZh32PQlwYL93sHyV8B5AGqwx
p29yzPHnGzwQ2Qh4kgNYMojo8bera2sTD/u2jR5H89urf+cQ+Xp1akuQouwuyDSuiTuSvVdmWm5r
GK05lSFNnUMDDLYtmjMgTYG1tJtAlVVVbMoRygUXfcUcfZCtpDY0tRSZXEi28zBkDIDA8it84jOy
X4RwwdtgmEPDTcbUAlCXwQpfHaQshTYtJthR8BthMBegtAXMkRfkc24B2TbYs4JziGbNJSdi2iEV
2wJy1xgvlz2yGONNyCCpaxxDG+/c0W03Ql4waMijykKwtZza/dz8GRwA/ZWdJhsZm+B10n62f6PK
IB0+o5numIUZYt1JK2sboIUcaR4XFD2s0NBa/LK7kQwSGuuxYjDD/yc9EL7ivxKJoKfMk4dxF7Fd
PNpk+HmmjcE+AxewOjGOhhoXQ2vgyxXhPsG+AWMxuEuaw6p21hIkZcB/swVpZ3CQok9j1i3xLwS0
SJ0uTqI2tNCtwkzBpoOPaW9Lf3hRO+3QQqMaYXhMrf4oQ3YT4pXAiGyOiKyOvpKplmObXzx1yR4h
daPDZFONtyRvkOE29eBfqMunS6lFVDQfHZN0ucDVWkXjnO3YqiWZ0LIPZXRSq91iJDpnBiYacSpq
m10gamg3OMeo5qIwJ3HlqikO5VzElYBXospwX84Ily7SB8GWNaExgGrb8JdNO6qk6ZHacwixkCuV
GMYN95LdrXR352IGAilbevXha4K+rsdU0SPlVyexvtJvCdocX8QsuelwmoXIWYY7W0m2QjCRUklY
cYKmySnn7A1oUdMvETHRTLFk3uWx24wxRgAH5hXFo6kei965o1eFyw5gZEVHRdrA6EFz3qcwO5jA
9xCgU2m8YO+xEdyZ9L3kIxXKAyMX3S+fBuuj99nmCJ8zfleG3AXaDKM0fsD8X6eeeaG/UPRplyY3
trnYmEpqFLM5eeUii47L4SAC1kBB7Gj/ecAXAegZlZwQQuboU+PDyReFtJijwhow0KsqUnqCdcQJ
oGt3sFtpQW2Pk42dMkCn4YP/C6qCf23DBUek2Ez/nB3JxZqZ4wB8p8BfAg7FWLlTDlESyLLD23kt
X0ztj1WaXQjyjiecD2kp0Y4vw+pYlJ+ggpKQAz0mt8KDzCDAAQfUXra9ksZXdg4fkMwVSTxp2h7y
LOb5e2haUEpydMwljj8+wsFy/Eh77xteBekk2TrT1G1IYIJeTisTIMBwhpXMQWkYUkzqJXsRp27Q
emAPOjPoc2jQSIfBCHvvtQdXObc+oXWriz3umvHY9c+28QBDs4dKMJ4y78HKj6kLkXOXImXLUaPt
NPXIAa1Ml6o6wlcluta0d0F9bGymgBuLM1WIhQeVWKyO0Jrk0TUYUnzVxrdRPgyP+JxRUJXJOpy2
Plisyz0sl40L+2nyU/yt+fWUPLhO9lBn6l71DKa+T6alce8ZX7KOUw/5iJ68NGj2NT5wZ5gbldSR
GE1Myi0fmaii+2zhqcNaTY/DqLxWU78ywLx8CMJ6dwc2kIaRElioHRpyKR4cZO/2JfiLOfkHlcUD
IRSftxLW9Bw8dsb0aoi9354auGfOWHfFg5fHWAb0kBG0566F4Bvo745PtLFio58JyF/lBtEmaIR6
221SoYG5T8r0EhTaGjLEs9/aryMdQhyFb8UiNm0MK1prJ70H4UK+YT3L9TOayXND3WTF1l4BazIQ
8AtFV42RcSjVRWFcMVrhbhwKEoSNrZdgbTivsLbecvO1RfJQeuR0VZImksPbcae9zaCwewhzbCPJ
OoybBK5fjp8rDZ1B6W2bzy2Umxrv8I5YeDXFLq1rPnN9Wo9+tLdg8tUWhIHxVsTPZd2tDYIN/h/u
cK9E0XMWZ0eb9nOA4SyHHCNHkAoPNnTRRsxCscQKp11mctEN1VWmkdBNhCCOln9C/pL5wy4b8q24
JowetSYi8TIw9tDb5WpPC7RGJpYanOWBfuocdxXF9LzedobND52PNic/tO5LUxOMuW9tkkrQR+Dw
LIEwiLwTjPr8zx4sM2urvZEcgep9+1MCKurOehCuJbCnUoKvT39CFYx5ziCBkrgh0KkdbOV9M/Nn
yxPztRzy+ip3tlQYszIdZQzAYRGWi2GMXiEoCStt1ov3EZKP2OtSPshkXsAqUL+Mb4jqmb3EcAq6
gGBXMlj0oqPWYDAf3FUiiztlJ+NJ/qqWxouD7ViYdE9Lfgoopcw8WRLJsE7+4+m8mhpXlzX8i1Sl
HG6x5WzAgGHwjYphjHLO+vXnadauc7PXnoEBW/5C95saLGBiOMrvVCZAJjahhbambUkNacUzwk2t
opBS5xJKU1wTxVyJrMOxPlOwyDgyqJWoBjHa0euhy7I1H/+72O8jsoHno+gypG7kghGVdlcuB3F2
JNi90UXHrHlqHJ6y9IcUFzJKty1/G3gh2Qa2p2awguwjzASpCMWh6jZI5AOTvH22KMM5YFZEx4Yj
fSEVgihqkRgVCKktgABhoeCDh3J+nyk5vWbjtH853xbrT6enm0xaTtBfj/k/jvY9Mk91psEJaHFH
fUcbJ0ehdP2czv0y+419wStsGdcZGQvYkO2hJZiQs14shPkk7z8YG898h9YTQfEM6Ei12FAmMm4r
tP8OxgD289UBALNiQX4ziuAE685BrjikFr2uHoRKT9gPzdwe7LHaTdkFKS1iwEi9EeLvlfpD7ORr
GgvRQx+kiVuWQ0FWDxgrbKkKRVfEPzK5ALO7AxrMkrKEScniS0JlRhVVdt22VDAZc1+i4ulVBjuh
ycZZs5UzKu9/WrIgGrIB4PoZ9udeGSpKXUwZEztkjKOaraELbx5TCPO3ZvzQGL3wX18oLaRIN2zK
RANQM5jvA+khiDRpgEww3IlW0axWKYcu7zhO+2fbOQ+OTZKC53fmb7aH1FhCD4oOA2lnnwIceL/M
Nq9AbgEFIUZdUQmxvFJQCAXLAeuZBqIg8aC4iJNGXmy8LcA3RSPSIy8JkDZA1ta1t2Ec64YcCrnR
kSKq+kdADHio7lz7DyrnAo8/OoR4eOScBA4pED8Os8PDYuRgPnBsvIdNffhlMK3poIzxruitzUxZ
nDNjsCcMcbxoBUMX1wFFiECi4J5rAezZnDl/lKESEhNThAw4UmXGYWUx/Sr6u2g7pQo2E8o6g+uI
pZwd2Bgzdw+HCikGiBlkpXDyZfYjKjGV7SR7pTDeCgJmOs4806V+isstyasuaYqUPwYohMNnT6OT
0xVmqnvks4N+42cWnbbjP6x2kdrKEEvQpzrdshtkHUrbMqAwHZGRkmLzAC9i1dQ9+8LJtmw+FeWF
jBELGfA8NjSX9M1KOr+kmcZUL6/7Dky/US0f5e+6ZS4F7we+il8tafkia3SqGbiHFpLXwClgYi4R
H5DUOZLJQS4/NYQdUGgZBsRmsYOiiipm8UXcnvAFo4Ue+DWP/4UWsCM8T3L2MGjZy8ti4PYnjlvm
AFUe39oXxsrMP0XGLBNPAtAXwWI2gYnKSmwu3KDGmb4HKd9RxijSSHJSS5Przq+1wecKKa88c/5G
OP6trcb0cEf5pJ4L3R+0ivRCaLBsMnnkZ0m5xl8i3gcOmiHnKT2FlygB7UIvOYoWIqW3aWnzZZVx
imfgzB6IG9pdxaI2rsIDiy2decHEkeGycqjm4pBoMeU1b1FplDU4oLzNg8unxz9zEQcV2P8FbOAg
Ytfxv4hzhVGQz4o/OYzSK2n+nH6ndUgRm7u0vqzB2h6I0O/Q2jAWzzuP0YCj8FJ6wSo2jQ96W2es
nwidpcfg2pR4+t9uaHZ/BUcSvg6I9iu1SUc8VFV1GiJgOtAWPX/jWdreVSDw0PCV9Luv/drwM+OP
yVwl6TcD/CfS4TcIRmjQfm1omnFIlmsPq1qBemIjiqazXIQGcjW4OPRDAL1yUdpAbYn1yZdlL0Ga
mIQ65i532Fg+a0u8KmY8nvpVsBneSEfIePKODF4sYCVbrNght263Bgn5Bao1voU5GWi3uJoFF8lo
oGX7BvRBqQ0pqt7EeDDQDchLp7wZMcpzXhlt75sEbFmt31BJzZPxe3R5/PvSREU7AWbkB5Rnj/K5
ckjqXF7S1gtw1MypTPB6CRhezySwtHiLoMOJNUuvQlbAaH8L9Mhs0yUxNmK/oy/lOi412nDIMJ3Q
4OkqDKtMPcKS7RYTJqfpHAM6l2BciLYUxshbXnjmYSm8UammwuBvME+MNGmPSXrp8JeyoBkmRHPL
lc8UDQFm7OV5oYvkU6x67wke27OrY6fjFf1Pjtlxdgy7yXgC6shNfLccfiJBqLEr2F56Y2toTngK
k39Vh7ODjAHZ5dWE+Jv/ijZP/I1lhXuAfw2auUqQfUt55entycypEtujqjk3/FouUvqCk18UWSk4
CMHObOQShKuWuLF9wk8X7SDHpai2WYDu4n0O45lCpx6KZxrHoONDOHT6odIPfXdouwN5iwvp593B
KI4fTUJGoPlEexxUxQtSj5HLvEl59iRCksaCPU8kM4M77NG5McyQzYWHXwe+QGLZltoTk0pTpOKm
957PrzNIbtH8NPTAlCMjOpgFQadBStb8aCrfkJ8uyBIeXqJqfJH2I+qCv+m/ZVZvcGVM4TDmQuhL
YE98MRbYKzQa4LTarG84krGUIM8y37SajIdpb/9Fg4qiNDZOUC+ww1jQ71pNpiIVtiTcZEiD5ONs
LCRCjKlGRZOhLnFUwiddTKeIcWYMpWwsF5accVSMoQPcH1YL411AeZg5AeRM+YjwWsZiBsxI2HlA
//q+4lozWwJJk5ixRjuyUxxEHFZ9dCjhgCM+ubQq2WLUSoVfdH9HoEHbvgs+0WWHCuJHgHTwFyZt
NzHufDLR430+79Rg1YSIQxnu/QAf+s7P6539h4YS09uT0IVox/DVxD7RC0vQlGgCOhKhyhbZoNf6
SgPTB6FoeAwJahBnmNs2J297JKCU29BgwgphJW743FJwiPBsvPbmsrHbBFPnu6Q3WQkuT15fWh0F
YaDwFzyVsV/ofJMu3K684DF37nr1p6adaYKTwju0N1GB9XedWcferdeTvWby8CRkv8ak4tM4o3WB
VqAi4aKXKCNRkFEar0Aph0phKseWU1OA/wTiljIQ76zQjNPifVM6l5zmQXBW3uNgV+OSTKMtpIBA
j313Ro/yUFf+yJ01fAXO8kg5l0bOd2DtvdbYoYlA0vEwQrAZcL3jFQQpIwmYaTEa5SdnqpeNmwTl
OtolwX4QeowN1eJY89juUorJL2LeNKel3bz02qdINgesaJu63df1OrnZ6Evt6VRlsCul+zyVwE0x
eQ0DEK65VXuG2cd3xWsJIXP0WwdyUbKuzNw4YjJ7SSL7D3PKL1NSH2rhAD5oAWdcTCERBFVG8+3h
WyjdlqqTC71bFSnWGwK3hOwNjJbxcoizqWOKh4Y5dd50cIZtF74n5kkJv7A87vjYRi9BHvDTZC8m
/qN+P47nFl7HXv4scAkEN23iXt1QGsAEZ4r2RKMsDV2HpZlyjBFQnDmcQivL45Rn0RkEssy38akv
sye9Lp8AXKfuh0O1Vfu9lTAr5NH6Mz7qzaObof57IwyMmWo7Ua1LE7OM6nlmVDyDspF2AWLE08ZB
6BmpBxAPK30THaNJVTHSVJ2xovUA+AoaKd8CdyfvB/BbAKqYmBHZ7PJzaCNAUlsumh4Tfsw52XFs
SnPTEQ0E1UU3O2FaR5Cz18NdkrzBO3NrdmfvQZ+uzDVHEvLWUo0VxjMz7KBMVhYE6JKf2oSIkSVd
F8lTA6gmkVpw93iESD9Mxk1mxuD8/zFkC3NoagVBStrtGoxzaZRvWvWxITkmIKW1A11+MG1q7yOy
QCbDXWCYmnjj2LcaSDvcsXeg61CycIL3CpLXdYLGHixr2NocJyr13ENI3Ki7px7jkOKPRrtyMXzW
h6o8Gy62QQ4ZwiB1v9FJS7pZ2ApZHWIg77jrl3hapdkjrOzDBHnW7iemIg6U4RmIiDqhpWZoppuN
f/N+9MebPX/W/Wmwl02Hrz2YPntQ/ah7VLQB39CZoRAKk5njHXFJyvRls6c5gqoOXcNapzEBi5+T
bdEe8ecAvV/QxXYtM+A+kxJ6N3rugz+0FAE9t0CC1ly9CudrQiKyJR4s0zcnc03YYAgTvpDF+qmA
NrXpq93pq4Lgl6qlDUKyz2AdJIb5ekg9P7DTRwBKZyz+uHAsutscRFoTuN6accJe8KkrBCBX8QuV
q6CPFTOQwEAbe8v1XKmn2UUySSYeryem4QIezvQDT67wvn7ZNapWLbxbA9GZTzke9OZYoX3XOo5g
6K0CffHkGk/KUBNwIObI/FHKcc0g5wfyUOj5dNwV4Loq12GH+KhGY8iknAy4mCZfRHYmAFyhDmvN
7Heyxsdm2pftLXDZJiFXaVbg2kUf3BMtDAykhe+CA7iwBm1jHiOiVdLi1UyqowXKJG0OvyK1PpPU
vAmU0AnpYc6UPMpqcVGqkRAzUqAFN+VfjFt77pDeCt3rXnV93ngOo7VWaoDFcn5c+s8O21KVNweE
No1xMkJ7V8pccTT0Yr8DI0GMZo1Y4hA1WKSWtufcFDKcWK8mRXHnsYPAKUhXHADUHK41mTFmMaUZ
CxupBnDoF1BarqKKtsrUNHjG9Mst4B3bnxoQEGBiYQZfn+KMSvaCNCBSelAK6kMj2kgWoirIA0hH
qaHXXcaPCFOCFCsVIrYp/eBm5dG1YjWablYU+BXTwvjhugFc+Rxqa4Shvx5dlDuqh+1BP9vA9oL2
Y9vTXNhSYpLwFSX1XlZIqt9s/CQ2XiCEdSKLUK4uBV/RK/u/4sV1I/XkQPsIa8/lZJMIqVOFKEhf
Y9xZ8jtQS3F+1iVp4tb4qii1P+XE3Hu2xD0UBqgMSKNwoej5IVzFuY7Q8kGxuQaJEFDIDMgswsCz
N1N9qLtLW1t7vRgkh8K1mOqHI/k3nDRnNhSfvePFfmPhH9OYg0ZprAViNiJroLY60NTbkqSnnN5d
xq4jKYppOmXgaIxLXkEqoiKk8bQeBpFP3sYV7D6iIQX90Ul0thGidgn2++ws7G/LFqgjnjF2YFIU
kclT/5k6uj8ScFLiNgggU5i+nBX1rqfBBtGEsUBeU1MaVZfKYMbkierL8nZLd0w9SnqSMrEutN9s
8oc2GCRx0w5eSqXgSkH1ASisxj9FeFumO6zg1L8rFTGd6pV4iLwOmKDG3LzIVwyUR1MP4bPzFHVt
mn7n/DFN0l951Skx6+ZjLaWkNdOO7DBAweE+Kwm9LLnBvCMb9Qi6Dfp6VqRa3lxUWq2zGaWLvqLl
Wdp7VgOyQAq3ZKVMmHeIrwm3ykXaFfgcG1+bjmiE7zVskoDGREr5RsX5W9xy80tFIOeVr3NRrAYi
R9NNOH/wFYT1EafCLygKRROoNUkKCdE9d4QMnL+MvI+9qyhLBKwKIS1NzsYpBFSjq6QSFczAQD9E
baghJP2dXabGlETpmnrLiC98D3XJgwwRLSEhUcGRSSGkAAHClK3MetSK+Ynj6cEDoBKJSsmdquDZ
oo7U9BLcACaWXDA2tiyZKQzfbax4bEkzRbVmvjEsk0n2F7tEZ2a9heA7S/ulEZpLmeZO+sYBkQpE
rcg39PlGAVJ0Ep3rj+Hq44tbt6tcL44N3FsACyLvUX4GrTQ8l0mgz4R8JrZPSIE07vIkvSfoS+Rb
XfGvKSisUD8FsJq18ix/HXTuqlCNjXgvKHdzesl2otdyeTwAxVwoQ+SspegQeadoMEUKoOSXwr2L
zjYLumOOZcpFVxNan4P1HvG+A9AO/qmwUGg5UB7WJWA+D6WdHR/vbIwJgECPnQjPUwIiRkZtqQSh
s4A1CjOPX4dbxhgJzuBoDFjJ3OIukS3hR+78SQwUye1dtGKzhe0bpucJrM1GQ5hr5wkqvp6IKaeL
DtP+WzW2Uw5pkaF543JDXjcTtDw596U/2LxqpIQ+t6JS3Cj+neXDxZ8wX6OKY2r+WHJ115EiomH7
ws1RFTP6kItdPeIrEUYNfpRjLwsfReLsNZeco0gAGVvtTqNNFBLoLUxceu0NZ+WwXnIKUcs5ZOxs
zPUhGLyBgMkM3idS5st9AWvZH63Q2w3FJoSKsX6wDIrNo7mIQZXB8G2x+NqwFRe88plxuObmJY8u
EOgFg4Zi3z11aMiDZx3fcnO0BroYKvdGQGMoV/R40ArZL41vNvTmk0Y59jc3tqjeUbVjlO4aPAkk
WDC7B4GBZ2y5yUYyfijHXeOYL59BgIjtPBbforIXVn4GlkFNif2S5DdzH5f0qsV1IH2nBDA9MVSX
8VqJ/jhw5lLpMzKhXnyZkNtVzDY8tsG8UfINz7OOqbVVZgQNYLf2BOkrP/yHyydB98a0wlpBYtO8
8vQbhNgBaoyFzPG++BFReAkWk8skwE7bevG4byf7VGvQtgDoOQd0VE9rPcRCW87rRDHetQSCKl3Z
5vOLCTSnltOTVUFF85bDZNe7RC+QdwHg36pcs4yp0yTENXqpzLO08bTwsixAtiDvttpIghJ9MHel
M6yy5C3K/qBtwPyB/jISrVRzoYPBeRMhoMnyFs+mAFPs28Dk7Lk6ifrATlma2ffQcYFWsxkRYX26
iPfHg2bmW2T1Tvqjs2hCVOKXoDzlBXSiBCTDRwBmmOMeY3NIu1Ggvq7eBATjjlqJHV9LVKwJzL29
AzdIh0/ngAW2wnie/Y3oia5l+qyPL7xOF02HyZuAVAaL4/vQZhfNh90wKdYgH6QrSTTeeD0uGCvd
APSZh6hem0AUM6o0HZa/ZO3q4GeK/qyQnsxAZAMhPmOeORUQboBV1ikuBMPyCTnYRSoDdJhwCEma
KLzbF5VS2qZprsidLFlgk3svwuNY9ZggVVFnVTT9xj0Ksaeg5OrOAYyHwzIlyjfFt1Z2/yzUvxwS
WJwkxpja6P8/DPR7jXfOMwFv1VgIoHDNJgZJJ3odBSmgmM6ebPST07iy63UkF71xBk2EQOEj0voP
s0MCy5XlFRuViXngvGn1kwIZaFQq+GUMLh5Hkkc4NIl4FvFgHEVPeG1FaVhxYTSQlcyyZdEnA5Uf
gB0VIPo19vHUH0Rij7u1OyNanWv3YWhYT+VDw/IfUaKDl5KmwGuSQ1E/hy2Ob685jJiIBe7PSbc1
FOZwwKS0mk8Rzxnq0uKXLckt+K7y5qVA96A01iowI7RKm8B9hdTOmy0GSBxVzAVrYKZQU7GOXIbX
Om82YYUuBiedsruCy+0YprGMK+FKZvXS6xQmiY+cXVGL556JgZN1l0eTMAabcTvLfJiJieQQatR3
AYKR3YnnWQh5Ps+W0cSocflY5S/5NADDpCPoKeIZzggaEFqoU1oCdalWLxbDnoGmCo1pEGhDp5XR
g7JBOY5HU8n3AaOyKyTIrY7bD96Vl5jBdWvxX72PN6IyiIhxss8hydWVI5EUNNZt9sKem8Cgeex8
ZlPKoCnljiZErFEh1As6FbiKuyWRz8+4nGT+NGEH4NEWOtkF7X2Py/kaLF9seVBZIuoOkhcQwFwv
pXdJXMzmGVFkJNggiUTkAiYgkJSUuTCJ+AhbWmA7Z7P2Pblw6Qj3SDgjYzPdPt1l4g9HxKDyUNuI
sZ3jP16d5lzxPu/MhKCi8kfaJo4JlhCNxyrN6XyJM2jU9YSTFDhHuHcIvohCTJTfrLaBNYWCfOhx
9xJeU21jLibq/LKp1mX+kxbzHuETHcbKVQh9oAhoJCPgvYdRd5cvPbmYU/QQmMnKAd329LUVHCoF
n8V7xeRqqCxgbgKW478mWq7WRThHiFN+Cgt6gfAazye1LF5ZFB0fI7ABeZEsr5sJLSh9aCRa0e+Z
nmJGxFORHG4xEobtwhfzMrkmpbajWU/owF2DobnsrrJjbDd5WBOWSQ5c+1MwAJvhsXhvagUXFmrF
cvyyqZRGbd66JA8DwS0mdjwgL07RQnl2OaDsYt+C+bJOGvME3ERbH16kFXZxG/AeQtWvYDZAX+oF
fp30DSP4DCwqn+S9gky0BfpNsV5ubFxS6N0hjjkRQxFTXM0IjIe/Xrrlb1XmZGqgqOSizsfkXCOJ
R0CAI5d6ISbOTUWnzjWRscFDhIC5/KI0z32Oai9+LCouDiqmzrgC6KFdE1HggoBvbJNfrTPJY2tB
p2OGqS7tqcEbXqsj/q5jrqZPtoT3kxhSbSMIxQgkxiaX3kzbrWuARqk35ndDM9n5o8kxN0tHluq7
7NtZQKx5KQJZNypDfdsTq0k+HlUbfXF+mnfR3RajcmI70dYGoL2i+AVoRhaS6/uExlFn1B2HNFFD
fhj2G4wMIiwWOIRtODn5djSbR/km2Tay/EK8iXl6/59lKKQoUpjgobbU5tBojDfuQuZgeRhFoXyY
yuGN3E6ArzPTQUzStTMiFifSSXGHliR3t4j+jXqruc1pJFsAnzGyRUTEklRBGbLia2XmfehtdZon
Gm9G9/RM/XbyjZcyDIjKx3K2FrsujvZ6n4GR1AhRfvLRWkuvisYG/dCjFaGS1b7ioCPabBumPpFQ
y/zPwGqH1s9pSIL9bAfQ23NbYk2MZOp9v66IMp1hWsbzwLwLzcoYAc/gX50oxJlpYMX8gtqFzC5C
O5vyQ9GpCCi1ALRgUqVJ/u2vKYZAmenXahJHQN5yiiYd0J0ErV3DfBwkkaHHbR2mGw+8A/24ap+7
SJTRDC6vq++cWmcCtexVBhraUrT3a63Xj0l46chSCKGDRVKnsH2Nbq1w7joYp5FRDlCuzntEvYlw
kEEdqL3qZmt+TNYrLIZF3exovujr8/S5KjxB4J8SpMxYsGBzG25W2B56eE3CQZA8KnX8JjEdwk12
HTHnC58GTIbIw7j61qmd7FQXYtGNiZKJ0TajnHsrKi5xA7g22rha8cwUEKTweB4IO82f3ZJhJ8/F
doGOGK2epmo4TpW3cXH+TiRb25/IMRbD4LzVt6U2kpJjwGDgbZ8TslLzi2mKYwvVvbHtkMGWdrCz
rHln5Dri512p/MWXMRv/BJhxI+K/wtvAWIgiNjYBO9sik6pAZNDkGC8YTDGU1sEkchDIg1Ihzb8S
jkE1JZkku1EjBRTr9NuF7jHarUbFzUWBH5+rQz451nqGlFX0zynmUW7VOQUcSe/GCIfmbex010MD
wRrMpKUF+oNYKxCNTEzDMi6LiV7SGklpgmmG0Qfx5lxtmnNVnd8LRCRuMvpiIBAaFk9Jg3YE2pMG
SnTa0JH4+wDnpRqYKB+L8AmWB/mnE1RHMHIol4kVnaENCBjJTX0lpx3kOL5qbfjKo69iwbjE2Jkt
EtD9nCW7gSgAkQeUpXORVpV3Llu6BqOKeG6YzY51Sopb4jfktgA84nS6Mrtbie7l4B2nvH9QDNQ3
6Xq0yJmidk9VSEkASvBtIuhuuLsMsUuwnIRx1FLKjIoOZGpnjEXGWsjzQEa5tMcqKoDCYP8hFBC+
477x8MT9TOniWx2dH/0udfio7ANMuPln0PnoyAvCvOdXeGzWsKO/SqnD445JJQhzx7cNDPrngPp1
TifSqa6a8WoTm0nQUMdJ3SV3haJWV5ajBNpIWisvOXWYHEhmaX/JSubiXAFKQn2PkDRT4W0hsQJf
f5VzGyrZgvuTZADsLUtA1sRwllg8zrPWvcaEZEhRPMF+poiXI04B2n+0IzkBhw5aTElzsYMbTKuJ
IExOkyn7ESJDMc/APkr/A+jAN7iZ+uJAcSPnEiuCY4PGUy67/yYWn4L2RRgtQUjkR8w6OIwQ+gCj
ohlK0IHDrcsmdsQyDR4NKgIWJDiaxPDAVAsH3qFTwfNC1TTZN/GN5DUnwhnVS0zEC9oA/kk6GDvp
sxJuqc66GeFZ5yjuh82AIsS2viPFp96QD1sOsJRhQ9lF2UzOu8zvWTCpSZKGvDgotEHbDqIb4cfx
0EGFQmaSFjcPRlUzPmHNBpSc5wi6HuPUAP8IV9QfUi7huT946aXub0I4IK2TG9ktNplC700FQZWB
jRvxO7VBSzVTILmhXOgwOw8/wN9Hh3qxAGpz4TXws6Td47h8OiD3qLAayln8OgoYINVCXJYbwXYd
rM0TlIshlpmWX3h3uDwn6zlmplOBh7Ct442ma6tlo9D7c4X+AvZiIsy7b1NFyqr9CMDSc8yONCHY
USIiXkTAb71lLAckyQrRQ2RnbGeMzariHsTYLlxvQ91NOqZJV+uRYe1A5zb8s7Ve6nubgRwhzqDM
W2tg8qy6BEa9joHnsC0XVJ+iv5k9A6s3dkEAXQGhDKKL8JmLwHVChGF618ogqCn4AZy1E88HXBQx
YUxlOy6iuGdoC52e8cpZgzfhggFXLY2HdGH8+ag+UwNdPTtYO4F+hrjpU3VnUGZk2Fwk2mzEAItA
Xm0+Ad7IkcKbSLhyVICYhJAz8XdXblTQ27gFR028s20ZAEAol+hzh+EiZWfcf2EZ/l/fCB2RxCq2
TW6s4p3GHiCl+kMPUnDALC64W7Cny+QL6Ptkt6XX3DYI1mL4XQWt1Wo72v3BzQmBghnWfaGWJJdA
NqsW63j4YDWj7snhnKqT9JwOoK5p8M8RjN45qwASWQqpwrk8UtlQvM41wU9Abzm9glfTwqbwkV+C
yEu7uARiNWBEYJ7fZeSYk6Eatsej/F7xXVXdvHHjk00dTkmH4kmMvfivoa/V+SbVcANv11+aERYK
pFAcGFn14ZCciKLG5LzOAVTbEXkKTcOyyuU0oFymuBsJmRJgQ7+W7CucIUhrZCGMwJYMCe3PS443
x2N4E8cfOR+Fkmy0xtuoTXcYOrRhrbLLCnpjBDrWgroRAZyuDKeCJjUGf5vgzHMlfkp6b61TDnjG
t2N8x13+gvxnUrHQn02qXfpnIWCJmKC7b2JGcnL9qWQdhSaZgqQrROZGvDFoYvdd4m6aHo6G4jDw
GKlFCoBCsyl3tzKR5m3cBSeSIVyjiuyqehMKCon4ygu3KkkiSsFRnWinpdw7Hcr6tDgtmXWQXCMB
9OgjhZqj0q9UvLZsyohmrK3eJ8vcSKRLFr4EUbHXqs8bAwiU4PfpQVcsxd3kskvLjdhrRHgjsbi/
pxqb5XFpngkSYO3VU/VK4KoEXomjn8hvhECGgmgDIwuCX9HG4Y8V0aSS/yxQkNTtahYTeI/qBnkn
02hM6yXGYWxyhUg1RutseVc9I1WaqXCsE9wnCfrSJUMDtVS7BI+zMNRwC2gmD7N9Q7b3q5GUgVBT
Ax1OvzOBySqcNRWn/e8ZyP8f6vmJCgE8JyesGIgAUBE5wmI9BqqJ6REHgHqbtXCHpG1KSh/lzO/p
5p5DlaIeFSNNxa8Cjkp1IREUxxoyajo5H9RNLJIi4PY4iNCPxY69csHd5IHnsNpe6oeQ6d60M7Mn
KiwJa/RUWAcCTRHKxOyZSYbw4FuivUTsDAjCT5VCTBYrCAEHknRUYqqVqgLdS1P5CZq60YXmRN2d
884iXmkvH2z0ObRHs7qfqU4MAsokffg+QUoZDHV9DdNv3Y02evlOWWdTr9Le8TTyaSs3H0cvkImr
3ySQiJQYGgYh54GqZDXRLAFOycsDvVcS8oqGn9Cm5uGm4NSYcjSFbrlG2ED9JaxSQ+5WZY2n36KO
3csViB59ZqihSL2DWb3KVhu7Y1kRhsswStrHpjgQdsZvZGhGBI3LcwY2FxbNoEnkgjS5qHvatyDp
yRuWlqTWx13q/cF0EOnDRgx6GFhseF6ckUhjJIyN/3h3uSnA5PARBp1zDuBci2RrIIIqrBibPfNt
p+nUB1gCePahN22Ed+bdNBQrEYCgIbonLqA+QMYEz4aMmNw38FAO+e7H5a1MHxm5LbSmYIQWd1P6
FcC/62gWwuJkIDeX75cChTLcgTKVityW6ql/F7bJHgrEQajlpdPM3Oeo/pr5fPBnioFZthsLo4hr
QnIkfwAXEghS+kN9HCHmzUmYWSbnEMVHFUsDTi9qzNA4gTLXFoN2Aqt5tLVqR2ThbytghfAxqUKL
cm+85NQSNpkrWJERSBCPLrWD1ykPyDgTL96TXfUZQmSnTI6psG4QST+hSeE+wWTBowkJ2l3FA8I5
1edGioNiQ7c0GL84aFKuWwvrOwk/iCm0OdsPC+II66qCoIhqPDuADRvOOiwT3wVKkItZOAEkgaKq
FqkscpZH/GXkMGQMzDPo1jkjES4WohFk9eXNOVAzX44XvMqbujij2tp4aIPULzWKSUb4hiEfsls4
0yca0D+onBeeDDgUNYgHVsw7Dl1GNBP1I3P2RAsrML4FS8nJKTUljL1AgfViS7JOT7BDIt1xftBg
/JVS3YrgzrB/9C+P+k+0hiPS9l+VjgZbbxhb6UN44GplrmNYE/n5jXHVyBasMzRVTXRKjUcnhAlA
ETTAA+rXzOnWMaGBrG87bZ5CQkDgFI/G8qgNcivG52B4qfTnPEJiRhjJjNmiy/0+iZ9S+j8JeMD4
6mIEYURo88ew5gM0JysUP3NNSWeRZWDrF3CwQn0xqxnFR7Sp6kMAydfWLYKTQ+G0tzFsiTcn4y+/
IelzKU7gSOXzDMnycNGWihLCas8m65I7WEmsbZEzZJYrrGKrEX2KFrzBxufWOy98iWJffGYUAlyY
kcngVe/qkOgtFNtvfCJiYPxHcvHHxAPgQRPOMEBJVOobbsrCwdfGgKS4vKvdC84yY+p2tcay9AHa
wwN9i4q6x10Ld4i9g0uABb1wov8T072EkhI9JG0k2Z2+ZtZ8NM0pD4Z9gwUKRwKlACU8Bxmpp4wk
Ca2nWrugchuL4OiGN6pQ6SVRqqNVqJurB9PQqJ+B/axBSJct9qAH3HIL/aemfsVVTAKbCoR/cGvI
6OjcU1QNRCMURfB7tchdJYbvEfMtkAnzHcVvp0Ae88Md6t1locRMsq04NXoJbw6OpZSXNhD3S2Hf
uEsm1WcGBeMA0PRDEnMvd0wVUk1jneAptbuV1115wdIETar5F2VDDvUiopM20Xd5RgiZg9f8i85M
VP7ABnI4qS35a7ibKPYSxkW40ZuE/LLlsuY+NMRgYMNODlLOQeSzlXX1Hw+fDe1SLBbhl+bdBU1d
2M8wH7Im5sb6ikp1Z9H1QSbkOB1Hz1j9jbVqA0HtS1KHkLJSA7ok0qTSkiNvpsXnpcEvwloBTKtO
66tLgJCPzzPmyBqvSClyy3zii1n8Xi7aPqVMTEtcJiMBpeHXQGpjnb+zI2ntcgRLfDv40Nz7ASpm
9gRvkjaqsgnzqA8cP6xPMA25CMgQjqjKZT0nyM5GbQsKLoGFcoOHGMfwBrnnptL3ZnsF9q4Z98p5
Icxe4SJ4qzAjcD8HqXIMNGKqSPVK8q8SLYhNUIBAy60zkagCAxP19AomdkdfLhU2qwCAmMghQ/nl
Hp1K9oLf7uCg0bXUdFM1xkPHIWtWl1BjVJV0x3NPXcBdwk0joKf7u8lNZjbJHOX6EaG91J7ST9VY
FLqKvAWjX5vMCE1ZK3kX0w34zXwV3z/3qEGRNhJySpnSWncX3hcYRFzRLtVrBKdBfbUkyEbsvRAv
Iec/ewduyRg4BFkLy5nCUbQDCdefNTG4kAuPy1t+PlKSbLpFqrafNEIogBJcsTMxarZMi0+DDG0h
N2qUeQjbuPDEpGQy2xnNm4SA8osIp9yoof8bHKeeldQk4x1FpKzCuT5XPOTfKTWE9Yg3MPehFRkc
wn1ac12goA4v3sJANHQ1gwZARizMWS3cZ8GzOzwZeVLsApLRQCqo4KCcqKt04E11x3pEQSbhDw/C
BovadpZQ54S/5GuCYjc2TCfKGmEY9ZC8xgodCvcXMHsVJo9YggPu+8HkyP/k3HYpwiBhA7wASC4u
PNcA9FibLmP3g+aUXUd2OTE7OZUEz07D4yv+qXiwVxVMDZC4L3K9toXNj9+lDhdZE6YTyZETRDSj
B+EhypZW24tB56qkGvEkzFdCak2ZPA0P6VNJicQBwU5uMLi44ff4WdikkHFmCx2AS2UtWSwCxgT0
IrJCedssTFZWRk6A1hlbC6nvgAxPek527cQ69DYCG6Nhos4bkVhmwxn+Y50U+7H6G5qwPMHPRNnL
7+083wNyazDwEIU7RnvFGZlU8xwTGcqhMzKZMA/X+Va1numoV5+D66Elx89fYZomDonLQY++5JBW
4M3YB8B0rLSFJRYilpRZwUxloSiRdT0oMC9gpGZ7FtPDaG+pq2uPLPAHC+oYKSEB9uqGMR/5uFeD
dxhXQDTjgXKPST989kSfnlTJ87942UuMk1XZqaVvVOGz2IWVcXgY0ZYJf+dLye6Auu/cbx4tw3v8
STwW1Dw2rXut9T8p11I/7uPDGMRYFZ/n5LlriJFnkhWR2kD95spIyZpao6SYOJpo1TQQ15qsYNd7
iMrQR1Asa9uwme0NbshNOjXzl2zNMnvB+izdDMcPBAZi2bMoCXSEu1Q+cY3p9ihzufN/4FsPM0rp
kvFxuIuCCQ5wC3ihoeoDDivDtdUbu2E4GyTWiD0tBOdimwtcLPFhWtb8JqV41JQJA8UUdJNwpOE0
ruW84xRXkqvpHFv7TdewpJAkiqqAMk0Y7xz/BiS/B1oWviAtvzqUHBO6pQ6TQZa/lU1O3SzC0hpd
8jT3e7nMJ9A2Me6n/ATdDc4NCtvSYfICbbPmi3RKxip2zF1aF/qa+pZ57229C8LHttHJ0YH2YugK
XUaICmMQq1BNBpdwbjbGl+j9/1g6r+XG0SMKPxGqkMMtMymSIjXKNyglIueMp/fXXF+4bO+ORiTw
h+7TJ0jtoERbNTFwl8DRhEmB4M+U/MKHC6/sAY4yqevJ9ELinwMl/AwXXCj8blXpG5McjZJblvJh
pmDodQ7qO1pPLsxeam6pdYcS8AXgRfQX/nlEBE6zyPFGAQe/vARxEeEBaIX06Fy6XTAuhbMinmAG
xGdOr3DloN8aVV79NiSts/TuF4gMz8BIBDbXsltsQ50DB6qoIwUMFCllMXH/AjDaqr/my0g1x3/J
TVJPsLSSP+BpF1iXYzXjzk3BV1Xr5GC6JJ9LhyFDhAt3IS/S5F7WeuCc9lRqDDz3ffwn6076pvpK
J0a7HaZbZkxyc2QQn6SpjgKshRAgTuu7AzAQdEDGuamuAn8ThYt6OpTjdJqU8iEqDyYvR6bypntr
iXhRI+yJQmU/VBa2Qi1+AM3WpgaedKzIITaCLTA4o8okBA1UwY3XOXEgsU4Lkd0gPAwgvD5zHYsy
2obvRjRxHgKDKC8gsPLKYibJFtRWrn2ilAQDbtryKNfOcws1BabS/RIH2HeBWoFEAOG8tD96jb0M
aSAsVmBRUta6Nw1xSYXxiZgOBAFlG8uohldjC4qeEvkQCqiVafoWbuVeRilY4gqAywvodeZddJU/
4ah8xkBWQZE9GBS/MrXnXpHuVDFw78StNEOG0EKD715y/soWx5pZJbkBQ/UO1nqJ6YgFJUosD2y+
9X2GQcMhxl8CnYKeZbTNIqmA3sGTzhlIV6gL4nHbwkHiFcqWCF0DmPYYp1j1FNgYzBycjHPBF0IM
xFia1AWglHTyLCZQBUiWcjNhncA/xUCp47MrcCtLfGyZuS/rsF2/+KuasaBqYDbiXkogZ/AGCKkT
O8Ycr/JVa2osuDvCirFcDEOoZicIysrnTAUkqGQUYXkNx4tztur/YUeF7Ngh+HileCnJFKQmQAAH
agWY5kPGXL2FCOlhinGvyUSR/2CbvBRYkI1WR/NaAAIukxkGnIMXPJWkjtBEYVfVOI9CWRJmOZWj
qmKOA22a9ps3AsYCkuDx8MSrbQSmo7wygairPtrwDGroZQJ3AK3JLMhh9wOVnqQ2i4eDeBNo3Fk9
MBOYntRMQ0tPVdy3vjaRKFPi0schzoTHiqcdRC6BowQWaGpyAvhiMjqhdEN/CfITcTSFDg5qZX2S
bw6Pyo3LtQEXbvKUN7anyveLQV7xaljn1ZPTvtIu2ZyqaIYasyQw6nWavXf/wyCgw2Bj2Ua0NirC
I5T8SqPrRnfYCxrA3mFdBV21lY4+gfU0OmtRHblscVmC0oLnfnSkdfLcYSezDt4n3tNLO50gcGO8
UOykpL3Toqyr1IKe8Zim70IJNqf8WEMYswM5IRNIBfqLiEx0MAyFuSQvT0BE0i8qoinjJgCMLzdd
dZU2a0Cx1fTMc5nD07/kEzlaq6hd80MAHHr7DHoGhQk9guhBfOcRjNKlwBLNjIUjU7fV7T1XKKV5
yS2ovdvDLwuCM0+1/yiVZSyl8WeZwVUqwhyoYbHaHJMJIJovNKp7psFsAl6kwEUM9QLoMfDVAUVG
9EW4WJLidJJ7gWUkVYtDox0m4QlfY1c7UBLK7U3cLvJCGmir1s7SMbcmRw21qzpwd5E9AsOwjXjD
rNP6MaG74BPKfF22NuxBkBjxiBR3sgBFvMwk7NRCPfGXKcVG0GOx+W/+BlgUos+oLO3+5mSTqLP6
YtTpA6W8ipdEwuPmYKpG3KcpgXWdgcUH5jGOSwIKXL6azgVHRJNurj26nbbjH4hTURsdan1cSoHC
tjTCc19F2y7Ekh78NsS213CrB04hXR25jIyDqR4H/azwWp3mN28fFCYYBm5TUD3JGc+r567dJ+qv
MjBjjuCyfQ3TxUfoGJbfTv7ohQ8T+cJ58lh5R1YQjqyfZUiku342cb7Mfkv75niPXX0E8/Q5RNsM
cwDWV2bhJVpn+6myDhrRQnR8RUfZy5JMoFODy2xhGmP8bCNLWQ50LFkRPMJHoIXARZZwGTTc22mI
0DpcYwpgmssEp8bxHE4Ys+IFdB+kUi/L0d0hwAJ9VoDZSO2Qka+6vZ+2I1RPjBfnk9w8Y9cshHQ1
eK8FucZltg+cV1n+PEgpXESI7dIhI7Jmusz5K/orvot4J1AAhPClAQVq+OeT/TLwF/IrQZ05XxSu
J4RrnFT84hwaIRPy/KARrZIemKL6OMh3LYoUjDYEyfMYNIL9ibebkoFB93BE6isz5Q4OB7/Cib8c
lNzcowKBcrm18E2gJ0hXy4kqfByZg8k2x1OApJ/sQgtHN2YjroH5o2Fo6r3kEDgElsrmU5zAbeXM
l0O6SUF5lUsG5T3hUFG8o9xWhof16fQn2YiyDzWQrQDYTSAPZszQp5hyssyr9kv4ekK4NrsvUdaJ
nS5vbYY5UoNbNanKQbqFxgaSzAXMWShzCK39DBj/zPEr0I0Cr4y+ky5QeH7yUFgdAorNVINUH/hQ
IaBhNiL8RZkQioxDDkDBqMEPlA84xndjcemXdMbmAeKOXuUadSD7QH5pMNJEcjbeHRnpXULKOCYX
Sh//U6N8L98q8MFqGHEBaYLka1JMFoxyEWyxEqCBNahthOHnI3fh3jWiP1lF1DG6+d15GEWqq1xh
sD8LvUOnunTfhd06wtF4Mp5bvNatbQo2NjyUBoev9uiGVxML/gGh7Jr9iQ1INR+UAgIVKgjwG+jA
ffSBb9CAOwr7gRFfQGOUlN1SmeAgRMRdbvkVJa4kTNCE16fBQi3nrU94kTBL0OvwHRquesh9tUfz
Om5VkpuUZJ8FnyZURL4Lw8Ox/eclj3zUIf5TXTAEoCUT1+nULyhTmCFF+mOD+o4hk7gdMWIAGu24
EPxaf5KyjZWGUxFkz9OAzJtzB2E11Fj+oIyBmowwy948aD6Xm/InTbnUwXaMq27JUD9eCyNX5v7s
kVAJTzZ3LBSAiOqSrVsBKcnLRjA1mdq6VP1NaG3kyWvw0+XY5WoMEjA+/iCQhEwKGCxzLjqUwCTj
UPLLRimZNun1c++5S2H3tN4txXWbzQBMfZL+K8yAG4D2Y387D8Oi971N5eIKxrvwqRCEG8d8i69e
QoSUsU7OsQ9DB0tduS4mVryNL0HCeMWLn80C31vYQn6PkSQ9GlAOPFHaosHrFgOli0/OnrnCE1RN
n+/hExV0ZO7LiQtUzipRu4pZJP4T8KVbS18ET7znUmV6AWN//rgTZZUrbwXzjZPFQ+MiEy+HgSGm
+B8g7uH+5Pxg8RuwqBJd2/tFTIKIuuBS8hn0cYV2LctREFOs7iFdtKea0mnEt0aGxaY/7XiNuLqr
/S3rpmunHsJegxKur2I5bKEzJ+adOxhR9pv4IbjIAHAqrq80mInQChm53Q0tTJB8mdQhJER+cAAd
lw0nUIyBvqS/3isVMh0EdJqZ1DL/C+GgSV6SOOXmTripWRbYhVUsYpddVv9jC2TDy2nkG8vjEElf
X+v7O0eUGQUbmQk+Z048QsbnUka746zIAXfwToNf1WgXEib2No0NXaoGOEwjJXufWV1er1ysEgZo
inV7hX85D/XapMCirHR0Mr1eZxCkFrmIFHe4gQbNuWEmJr87MBHOOCbif0gICs6lj0JkdPIHphbj
k+sD26k0j2xI+NivbUI/bGr4T8O/oqSM5t2EkSYMG/M3IJkk2Wsvk/pdcioXN8o6DZ8apkVsCKd8
y7QSOizBzwfaQVnnrH26Bc5cK/sinorbCGaSO2F+ytOobm7RLnQaKu4qijUaA907zX22/pi9fmc7
aE91ar/kOYEDHY3PqPe1klMPy/7pwywvevcNpx/eE/QjIHfZhqwhWbOauO3jJIRXw/SPX6/Yr4D+
QoHigZHkwOZZ2jBIdYBUGHZcj7LKRfWVbrntRDsxPmj1zwhb4r6HY2EkyOyCNYkIQ9rKioLdggDZ
4ZhzF2Fw7yjWntmW5BnZtF/aXP/rOZpU01pU7AWhMf2/DRdxl9R2jevTxRw5/4W2SIEWothwE/z5
fisLy6aI8EWqKei2sChBJtwawFA/hQ9YfPBBaTRah/Be4GITaj5XZwCII42jeCsY8QnIUzPE4Ra3
HHCgQXsSeztwONQGOWbCNHCcdtdqxDIBcg7RjyRzM0LlkqXahk+wp2ZkPqG8pY67QEcbVuugJz/6
sYvOwJGSJysTNFtvN2EHzFjuOiQ33Tbzf2x4ngaa58Ok0Uhfia7ROMD9cNmQ4psgZmLEj7MvQfHR
Q2rBTsu4TcX8URwYHOxu8UpL5kvcf3cxgIt+hopByBMTlxFlxnz2XiK0ILBfZawqtuLDkt/hjdau
FPsFfAiQPgLWVVxU1orQV9YYpX+gcJtKZJX06v+d9tj1LQKgKyogqdA4n4cN9zvA/aVp3UWNZUYk
Q+l5xhX9Ox5GkkzqM1nZjHWggvQE8P05jNgrmanSIhg0cDJ/Y9AuM7UaZ5n7GmAXTnfC1VKp3vEo
GDn/A+YwM0erw9wR7w19+GnqRzf+Tvm02Fbs4QT5FKR1zmRP3+uQu5/bkICR5cD5h80P8NpivKRE
psmbWMHk76KeqdwsQgox0hc5QU3GW4lIVTYFSCL1Us70reeShz6oYitdedmD0DobNgU1JiS10zw1
+3noRIilydokFEorYeTyMXGTFtQIcyTsTTIo3lxekDog5MmEuDU/dWonYZIH29Ii0RK2eoUNd7Uu
tZOsV6GpKnF3GdifXJhCE+EyxlUaWRT9wS8YoTdtK+Q0c/tJ2ZAqZ9pLJXtyE3zlQVWBxpBPNCBc
HmP9qiDGaBF+a/5zHCoreOexucv7czi+IjPilAdrjCx+pXaafpnHzCoyc4qlYReHXMXoszdZt1PD
tR+iPX8lFNDobpwy7HUz+2dY0QL1TYSdpo3ad60O//CQCbJl58AEw2SO6z6ciPytVvqzMkppTDzo
no0CHyMy9R2dYJ7FvB+MuuKfrqcVwp8ha84m4F9SPfv1LqMywJ0kekuJzEL4Sx9WMObgUnNk/JZc
fI6nMfuOp48iIOXRe+BJioEUGTRYBEptSay90Dzl03CisTW5nvj/PNQHDTRUNNz9KaN5y3v4XVSg
MpIPXixm0rBaua1ZLuDmAWAH/4tzlCodfji/R6A5TDEomDlkZT3H1qkN4KHg0QQliCMTQDKBdAtb
n/2VMseylY6WmaBmG+7+0oS0jXWftg2iRTsjB12yPBDKqPS7MyMyOXsjG9Yyqjt732BFSfnNQUl3
wsQEpodQz7g4hfvJb+NTEH+9YU5GcBGAOw00gz7O16bZd8fg6uAqIBzSAXcOR7g44kjA8S8aYwN0
hktJR8RmUmzZCy4mbmYAsBkZjWl9+sanE2817wkquAYNOf/0cTjPS+T3WrvCZaaK/+VI7h3A/jB7
qIinjPqOOW5+6qsraVpCWWr8t7LOF475IjNHkO+BbNwc8xW+N0AW/GNJcgP3Fj8vEJsmORg61Rql
INTPjEQjinAhIbdzxigXz89t4b+xESBjlgzrI/1dTc8jF7gKnT9ZD/AR+ILUBXXVLWznnStJ+7HR
dbv7NgTi2+IdlDZbE/lGttYD6n841YciaNHSo4iEhjr2ClS5SxgGotSQhuf/ijPazEGpcMTaJpDf
wkP50zcUdyi4jxbvPPKJJEGo0W35LgZYG7WZFC00/+JUZiILotQELGa18BHlCUgNvnFY23Kf0heE
/WfS+5sBkgzVhJyjgRM8gIdAj89DiJLgbGyQMGhxEqOaRF4SIcnmfIlLi5QwjLoZa1JTkO7ACs4B
p4V7K9PL3HGXJspzDb0GBsJE+PJyqIuwZ4iQfCOcZ/6LtdYP/t9SIiJxRBtHtRAmLmv+2DEVitIL
dig0WMIH09tHDR5G2xE2vQ3nf/4gxQInjmDCHPcpFGwvPGr5s8xKuS8RtNoYXbJIC4EJ1LI5qcyu
orvcaOszswM7kd6HTWdRv1OBCnOKbqGxr/14wKFMVb+kJk8YnCm/dO8pvYXPXYUQFzZJdGvyM/Yh
VEK8W+Y2av9jAxXbpKcB75o5zntHA24VwUpn7dcKaSA/I/RZaBVwInzwXuHQ4M+ngYo6fEi2PccC
vipDwIAnRDUA3hTe6pL7lHwBOl65aymVGG9qEVhnrK9SKBmeeWDm3g+fMkGNmPur2E8ziBcE04aY
fB/+Dgl8fpq56LWDHao6xB7BwqOx8u0nxLXCjgD0BPoFgfDBWISwLiO1scm2ws7j9UrV1JbfDdnn
EYbsyttovgYIwi4xmcjihcWTlWQjGVfxLpviRsMAZ42WQo2VVai/a0zBxfM7nIeVsJwIpyPDoXCO
JS193b7RVdHHSJslH3KabjY+eblV4A8Gx+SDSmV0Gc2y801GNW2kMhzOT3Reog/WjHErWFthZ5tq
/kGLsGkHg2YvxAcK3BhnH10s+sYXGg0+GeAfx4zwb6WUQDLYUZW0ZGe7PDf6cA6CPDorPVEV+9F/
bIMfCGiFdZPq2grfterhjiNbL6iS4VIAdmCY01zyQEPaPSxKnOPlu/b9VVXL46xMlzJwF4Wf7ckD
3AsqVuKJXFmwPzUIgN/22C1bd5dBnOiVbXWbathfLLakmB6D2XqI3UNjPiQGIDmkEsc6uTCT+6ea
imt0sVu0yao5Jo0O73PrqeIPSzk5b10tZEaKO+XgLjwn2NNq6m8kQq/yPALCoCUdXsuYNpqjQ95w
307fRaxvrba5cHjYODgMmGFwL+pGcCwRqEOJ3dhcVoX35tPlW5h+ogH28SszLXXpaM7WoQx8b4o/
Bn6NVZxKWDjsF8Sy4ujilm+NZmwwe9iFyEcjOgxo+oXWb9AF5ipUW+SBECc9Xj0lP9KouriWVA0e
ruwunstQpI9QrRH1YMRVMha2eCGMMOFfoFFbSCApp3U3PpEOuikUJL6z2Id1Rb0idBZ7p2JrN8QE
cG8h9YhfAJft62A2dPEqtgfqszCXssY9WCXjL/ZrQqPOtbuvWpwCOgf0hvvB38dtcZgDlxAQtIfW
2tKiC7aDa0gxaAprwkLmfZP8c6S9j4EomXCk1fioj98lHhMgFmeDr49va86os+j0ZYuc8DSlt7Ds
Fk6DyKd49WC25nq86bv3CWOFtoUscCknTvJ5X9HZ8uEEFZOCIuFloifzyOSg1kb/jg+MuQbDBCZb
GIG4S8G69V4TgCDb/Exqxvv+fHarC3TPpQVkEXTjpgOJlZF/wtGk6XAV+isk87iyF45Djk4hvmEQ
Hli8IwUIpsMEQXo0Azk8t+JhTm9miYMrlqwuCNpcXuAgU5t6Kg/O26n6S6YdgJ98nK9hPlvavBF/
bUK4izF6Y5TGsdkkJMIPVFQmQ4kxf+J3gGLGHMP0s/A75F7XXXwGoPTMp+LeiaWT+YCj9o6CDDxU
YdDKNBmWMTwcKZSZ9FBvsAqsjK43sChDryETeuAw+guGyAzfSXizCNMxXzATjNHWi+a/rH9o7OH3
4o+HMlXY3IW+mvUDrQTxwfO5EPuqs2qSLAXJ0UFFifss7igVq1XmXCruHdKS4p6GC9dfHP8GVPwu
sH+hO9vZ9BFLfyk0liknglWV246Ok2+VuC3E/8/JoQeOIB+5Oyovi1wxnoJFCG84fWgQner2q3KG
ZRH5wm9hswnonQJUWmwBcRaCyJA0NEMUBw64V1PkH7mWkndI1CufmwOTx4Wd0ItJ1BM+c1ubg9Ih
t/peAXnoasd9Ndx0HE+9TMXGiyhQkw6T8LHyt5oaufTopzGjh7bpEn83bjGuFgxvGNWz7bvbNHY2
QDzinzv2JyWKMWA9dCTn9Ech2wwb/VC5BjRNfYv6ZWrxmYmPma3LDsZZapyMDbMcb4D6y70XYg1N
6G95FcBB4RZIj0MLa2IFvu5zXAplT0Igs/hJb/Y8cZ4jd7AcwzMipqIbiWuI3vSa9qB5V0cyYIB/
PIBOFyccrK0JMAFdXSn5qzk5jxVojQQ1SSaubnFJ4ikgYo6syhfmmC3VkRTJO69c/gqWImormJ4R
hffc9TBuNwyHMHNfZM+kR0LOA4DlKUhOavo1ORgC5SS54SJGiJ/E7ehRsNaKd9u0trX5WeavdVk9
jvpw1LJhMxufgCVybeQYfg5yVGBs2JnO2orShzvWg88p3JuYH/dVhCqbIWsWklAoggXZUuy8FOul
zvUvvgaT4wr9BUob7mgyAKbwmfEqg+0GMDEn3+AccA46649Bh6u9xMwnbSCu0VX2avyvDICrPUng
URnfeqZHmwD7onh1cNZXO+NIuSTGrfN4hVGeuf5S0kWsnKsSooHFpai9uHymgWMkmpXnUtM3Td6v
rRioiGC5gC9m07vV8/CkwuMYsKoaAH4hkQJZszn4eFWMrNOPXnP84PXyGAsLvwLHpIxwKUWL5scN
tCPypwWs402jfWv6zR3EfTHYzplPTftiJdBgJkfClklOgiZ1GMG5Yu/ZM61LieeePVLQW+4mo3FU
ARZgWMe6uatC9bXC3nAIvzpQ4tnkYg1RejNyKELqinLN+xomgB4TtpqhbO7+9oQuuvoN4bEaZUtn
ahfCfZv6U+kSfqd9SACoOxmrsovWM97JSaNhMEoli4erU+kUcp9Wmz82qBIxSpdoGIPaMIbaYCn2
NnOPPVW0DfVPA2PVR/0otFUdBooG0te2eBNUIncJjql98GsLkO5RnLtBfiQYYInTqz7k1ymDeTyf
hADJPxFf3SH8VmNrLbEyEZPwARjYkFFnswyk8sBvHJnpKs/gjVxt5Y+SdDi21QVSj49jLOTGeriV
oB44MweYxDGXo00EK2wZz3K85xDS6USQR/LDeniWIyuEPzQx9+F8anB3kOxIabEjHSkHy5M77mw5
7yGRD9ajr34Trb6fOIaRSINRWU9TDP2oxKfUKDhqk0fd6I9PvfkYe/hhOIws1Py7Twxc6Kj2KSP/
+9TI7OYyfW4HLgtTzLvvJuKcXn2xT9hVmXb0qTeSJEACiriM4UqJLaSRBP8weFhkWEVCEVFKIiE4
n2DG+cyI4WC5fHqXP+B2gG7X3stgttQ72C0ATV39KZdQWCtH1QYLA0sIgjUEADPhFGCu5tqroO4I
k+1XQ3bxpvlF/rq0jw5GWtzcsXtLbWM1ZT+V80ZWNN3ktc+ZjwdU1EB6Ja4Slg75j/Eqjco0ybuF
+q+pJy52HblpBTKle8WzSq8ull4jPylxwRrTsVTuRIIUJdMgpjvndcghCEKQ5j9Jfxhc/Hng+me2
szLd1z+7c4kg0BYKlmC9Hm3NivwI5Yy/fgvtrqfRK8ejc77fpJxiYBsVvUbrtNsOH1gyROh0iO5I
rtxy8od8sdNkPKDj1o3Rl5yHQ7XLun3MSme1ydS8OlGkoIRFzBBSv4rMZ2BxSZo8y2Id2Qgn4y30
m0jhFmxJ23E2Hg7JesuolCCdGxYnGB9g4YZfjEPdw+QNMAUfKjWA3a3xsuHhKe7F5WbhXxgTOxJx
XIZbudt8gsDAew4TFJTdhzjPKyTeTrAuJaaKFyw1k8Tigj6w1jFlWbGw5hwBqxXIA4BaY9vbiYSV
Psl3UnHTXVMnT2ZwCdPHoISn7nzxLWnPWoiqlWnu8BezgQH50u548ecHqqw2w84AZI5S8+46wARM
v3FhmJPyy+uCzyhxG7L2JaUSP+6AJOSr5AQDc1I9ONGl5lqzKzYb1spLT914VBIN0CUcJrIvhHdD
S2Ql2S5RzYVcRIQJFGMOmPQ44b3Uh29+be8cYVqFNwmXs2ztwqEqO5bFbjNphiQuy6rgmtLoZT0I
MjwNGUE5Oq8uY+l+RTbzUq4xg8oLnIUVS6aYeFXywak2A/3CzSXHkiBtaOs9yDzwL+1Yh49xsvxm
l/j9a5/sxP8e7yLLZKK5Zoi8psoiD+ITeSZambK1t0OEQHUqdxSDBbDQYPRrFayl6nbNx324DsrB
K1SR8FGDBhVy5eCT+GMc6DCRoc7WRXxGLXEy4XIZVB9eEq3cRt/3CPxZGfJbLa+5etB9A+dXwp7y
AN+gmQbRrnWC3m+BnL7Qm735SYFiaQvVCFLl4FnEPQ5H/pIMGXHdvoy9uVfGeWc46a5iyGqwuLso
6kF1Lmb1FKrNGwYU8F9PCmGDFVgR7iQQqXLvWqEOKE08KvJ5ZQw329M3BvY8yNCP7fhb0t7z52Rt
aDD0YVtBApOcDtArixtfpAQZGgCUsCOQBEuJD2Uo3roZYMcSVJyq1cXlVHPTt96OMf9kuZvIdyXW
VAxEgOHASNcMItlwAhlNMGGZ00VsYpYMQh9G/RT/ZXeBnUUthwymD11aScQBxcVkVydl/qEm9qvH
UqnN9CtHGdj2/aqIHzTifHRQyZQ5bAqkZ1OtTcJxpQiWZ646ONwe5BRhFQsTTHAO8kFleehyqlbX
KX4Vsx+91xnqYCpJMGdCSKq9KSd6cOoHNoysV5EGUQ15E27G2q/AZsmd5vzZGT7i21sS98f7sQUq
r83jxdW9hSQ3WvRpTShVZrmDxqZi+wASUtBntUa5N3G6rcZ2KzGobQt+nQx7kj1uRKD+5y5cZrRU
T5Xfkjk9/Bh0WJRAEfheXZ8QE983NQcal63VvVBOiHAKL1smnNkypCMsY3Ts5Um6EbH/txlNslJI
lCkhjpXXqPmsK38fhuieu3bZdD+1jYNw32+C4s1CfyCebgA1TK1tiA0qvlXiOCi517bZHJTHVHHX
XhzjJJIz0XQe0XbJxcqPSPr31DiY002rHqWDzzOPeeaTBtmth4DoIJLP1wXEGh+WptAOkt7GsN4D
0mspjk8ZmLmsIdG0iM2csbNbHC+fw2InwwsBbmf8+pqaMy4+NNSgNZxW6HbCSwQI586NQ5p//6/o
tZ0hw6PBE0cjIAZ+QIYxqEEheAEm4qaIsbmBVhSX/nm8KzyEVEh+gyFuiOMn44/I27rMhtJgaWBs
FNPqcoi3GOmIzpqLlZERpdHXyPkOgA6dF1eOEMQmb78VkoIq5VmS42ygVIezYtBFTHBCZ+FUMPtu
nhbLHBen3VVtw4AyR3jDf2DIDFqZi5ABKOoJgBIuoh6MX/R6nFDcQBgpEg9nOgjUwI1JbhnfmSwL
Zc3nMHWulE88lT55U1s4S8+92Zz5tBBpBbDXmF3UiY/yAdGgchEStVCPyDoLtjlhLQt8lD7814CD
ELTxTo6CVtdsJvXSFw/wpXCmmrlfGPFg05enEEUgozUfIlngjJZeuEVaxG1jOCTBqlirvYogx2iZ
cMevwiEADBSayETWJn76zDqkjdToU+KWG748kE4rpPQgfsZsPgI56fDvmOLhqW84EmrYgOcJN+OZ
1mdWd+Ih4ToY61KQAc3V5qFVwezpeEmFEIc/KRHYyuimTvxXXusPAntowKBTDpuw0Z/K86g++tAv
BAUvofbXjPLsRPmmBXHm8DhUf1KCi/Cps4tzs24zciZ7aI2+4AWSaPci8RW1JoYHNXCGWjMSBbyR
26ABjnTKGXYKQ3DI2CVKgCBCznxqksewf0xB/xN3IImgXAOsHmTI0Co7+T50mXU9vTL834aoJny6
WoFLx1yCtBirkfwrlMA4eh35FDlmszPYSJYzeMetm4qd9E3krVm/GRhD+xgCwI6b6O+jtKPeeet1
41yhBRWnnvs0B1tYSd++RwNGsGJZzfDEFtWzrXqY/37YkJ1Tx97Tq6CGkkA3v+ox8rRXeItCuFXW
rUgrxhFrnHwZGW8MFJiurpxQY5IxXTK2fxEWQJWwzcKSo5Z9yL0DxluVxyGlzR0oL3BqY/+MzSbG
s04CyibMB3zqJyn5zMrHia7C0gkWb3yJCuJBNGtpOlie01EqmroeIfnJ8xPRZdZiFUoN0TXxyoFz
zbUWuLjLXBW4PlPgP2VVc83uE5hrbhj7Trt5tCkSoTDDsIlxl2ZMX8DX0q5ecfTmYZNAR/MFcJ6I
S/XCbVnByU6PdaQduV1rzL3tFIrWhcEqCM8PO8wZnl39OObOOcV+CEtDSicPHNJUCTIujK3eTofO
YfyaC3MD4q267hWmLHdvVhfzx2ocNy4jsRbYsbeMVcq0wetuEellIsANV930JuIyWYYykJ6Ii51t
6+qE8cpFRGfMUkX/Nuyeht/buO+MS2hjBEeRqk0WKnPBOz+QiZF0AUDFYI35RlylveA2FzfcKtaM
71AHSbWT0ON6UIZ8GIjNpK6H8aA3OP3S8/b7rg+wdITCbyHcDH60CgqRmm2asfrXVd0eipbFdrCg
ZKgZiZQWXP9wE0WHmUfpN12+uDtAgpF15cK2jl5QXan9SXhlWhJxTfcdpskIYFOjOTvkqsdx8KBh
ZQGGsplwkpACHGWebbzGyX6CPpog6pSDbtawbJ+OErWmtPFewbdxACqG1+6RN8rSq6320SQAj0qS
6iAEqqO9K2J7x6C7A1QMnQ3IF1UuaPhBamOKDF+8iUqs5FlnIMu5Qr4Td+zIbRpD6CkBYrl0uIQc
GbMZlw7nTeZ6SfyicmzOrfdYqXh4GeOySxixZsWN9uo6FfaKuwvOXG9hQ6Pec6gLI8shdqHFKbBd
82Cu0FUof3YAl8b4QIILBajCbXoq1Lc6n6l74GHoC2gURKGujQjzUJIv7rAmm7tR8OaDxgUMPo5E
MwB3h5P+3JHra7GadMyOe4VsQy68vj8SOnOmckQTtNJGZZVE9VaMiLOqPAfMW0S06YHq42S88+Ce
EuW6sH5cg3SW0KUzK3dG2l+MOF4S1bnByGI5Apvo9qc/Q30Civ+HRG+VUVEVePaXByc+WxMuuj68
McJiWvLTfnE7ZbG9ICbSU9LFZSB56/RiQeSDBTcHcwyV7wPyKFJWoToCkKPSclirYPtchzdrwkMO
OYFwBKS4kVENR67gWZBdnKtmONvBijH3STeO8H9ZVVkDI/AJ6umAr41V/Evaf2X/NJhPqReteJkz
RQ/Q+pj9Ilna6hRH6sRw1LQRaHv3ttaRPJm/WHiA8wlMq0V9Hr8aM4Iw5OaluZFisun8JZ3eGL7N
OWpxlYbLo4vVNoniYwRzVuMM/4QOyvmniBrzEiO68mUC6cha6y0auVGZiMf6ZsyZM7eLSPtqiSzg
vsU4BrqvPxyB5JZGS5Iuk7UWIY6JTrrvjQ2NzURhTu/TVkhvQTMEq3D8/j3BMhF2IDYRW805J+nS
hjnC4Ng0X6z+M1BB4uq/+trHNaFvxTF1iNTEeVmHYVjR4bc4b8w4wtdYz0idDhJH2T8RA0rqhc6k
MyigzhXKXogCIyYnRP9BkixeoATLjZhM7io3YGv0BbyYhMEJ5Zh+TUvrt8Z1WYkGvkux6gg76tQW
BvYkFDMQVVHNGC2aHdbxIBkI9Ydp6muq41xjpcGYCpPV3MKkdrpVzjJmg8nPtOQSD1eXrgMn2WVE
g4PCRkVeoxNJjGQBg0u1+tONdNmGPqN9vO18H/D4ivsWx5G3UvRfJp7skpDd1OCp9OgyBi/seCl+
q6Z+ZU7Iv8U5tIyOFgI2kIoYlQ6LG3lRrqKTZAn69W/inj1ETSYbU8+hM2RfQviumKFYmOhYOJe1
ebTqUV0SEEC52XLLc8p76UOg6ssOdcM4QLPqtrGprgHsg3jaO4yHCkA3oiew4++CYgWDN3Sf8hCl
1bRtRlQ5OdSel1wGDPFX7g+7tGfpgAOxGYzG2rTzc8zR0RXmJsBeGAKllP84b1fDg3g+eCA5TZbu
aiV4UNnQI1rGamj2CbOrXPmCQY5X/E7oW8wxrAKWRBTsKGhraFExLx+vF+Kfi3WgPjD6i60nBJE/
M7ADTSopVj2pyM1fOGKlQVsc+gNBsWybTo58imOfJcUE4+By8Tju41y9zES71Q20qOnAHH2rpsWK
OYUOpzJCgQ8drvuiX3UZOcawUDrTkxeHR4i7KZWSvAd4hXN7yHBNjfC6dfD4dQFf2i85aAxtXoG1
iwtHOUBhrw9d4W5CyUPPvEOYnVwKHhP6TxZQMweVw5M4dc4WEj9mum7h3YGFon5xAO6yOd6H8Gdq
bBYEWxcGd189loxShhx20p8MUEvei5iqZ0CDGc710puNOsQRFd47LW8MtQPL8hyORJEG+GP+DXCF
xkLZJuO4MjHM71SZyI0FG6fcSsOVAfnHB0F9RpoQl6oiWvcid9VPbHKxW9Cim5qePD5P3bhL9i/F
ibwEX7zPwG4LAK4KvW7DqVRGeO5Oy9ofUScd4CNL912ZuDWh1MpGJIfptQywK3Ug5zIWoGZQ6mvr
bGlxM/xqVazxgxS88tq3lNM38ARsJSPOwGNafSLDPbYgDCGPQv5iWBOhhfwZrwZvXHHSyTGiQlRx
jImC4FCn+iqsmZQDZ4Lx6UO8iUkqnbLPyilWic3Ale8Nz0jRH7J+OubUBT63i6i0pVacwvrNb7Kn
NkweBMRgnxcdHs8Oza80y1Px4Jrk3Q/ONQo1MP8O4xzGpVwukm0n3r9lOp2Ba00+cWrk7x4C0dz5
7O3nsUiWCM+5EIBvWPGEliBZPYwwtqKQSX2zwNOk0Qgz/FK4FHE9SzEw1KG20RPV0ZOGPVZTvgK5
mnKfhfnSrl45WaThCfgjNhEvBfMRkLVxLT2Wqp7ant/JsuNf/I+l81puHDvC8BOhCjnciiSYqUiN
pBsUlZBzxtPv17KvXPauZyQSOKf7jwVGApK+KoxrHEDCI6IZAO7ihc5ZrLMe9QkfBnJPB+1f06Ge
bP8kRYLw6Mhkbeog4yd5G2I6NXoiNmyLQJiRvGVinb3COg0TrD8Yhhf7HInCQMzO9zRfDXYLI2SK
IP8Bx0XjYdQDreHx7bPmIyW4NJ67vWDy1ClIYyjHtTrED170s+Cx4VUzatGTRfmtohL2T9tGdXZ9
Vigw4F7l+Kek/tQBd3US7li98ntxLfSCqo7PfXVevAm0C6yGoByaHMAXSs5KHcTVQ2qJKJZnO8JS
vswv0xWkbmta391I7Yt5i9w3TVPuBl70lNs1dzwCTy0M6Khjc6JLq/zMEgPu2NWhj6dK5MjW8lgy
BGothVZgr3FEJp5B31CE8Q0wM6NbJMdWr35U9F+MA4qic80Yrjs/PT52yXSaJLv9XLqfEf8HXjWD
xkgryLeR9SFohftttP1eL3ua2sga7mt/1Fqqe+xdVEYPkqTFhyB7eFmoOxUeSwkGEv3yxxSihe3G
6tnAFAVhBOp1KpBci1h78rAd66HrUCfDcpn50SKiYKk69FTmR50SDkIj2z60pcm03JNbwygko6IB
jT6ixGyopqLqZMQamGNFMmbAVfuHtmCipGeQzA9tno8Bk6KKoUkWB7iusX5UGMQFQGiwuDZF9w62
bXCE8h9uo9A+S1nZaH5VSbUXoLstrRczJh8X6rp2PTJ7z1W/yahNVruPHHKwYRpW3dfF2Ku8/X0y
riU7YzS7DcAFSAipa6LicTFUOelPb3/wjvcLphPQN24oUyOsUP65TQcBU0EIYDMEM3J3THtQxRK2
KQSAxtY1WldON8W5LRIFN9KdHpcE9i+n2ERj0G4WnZeQ0C9A8YKMriEbV1n2o9vmXz1zyUFvj+7T
3KOM8R4yHOKqxy1E5ZjMJ4h4l8DBLUBkNfMx6Rm8U7bAoDncB1s0hzgPhknYrUVMLusYkHit13sH
8+Cg7rkoWpLf0gebDoCS+7mHsrJyP/4orUsIeAaZDaTIzRvxopaN68vllTjnhMESWA/c+laRdMT3
nPC38eChX5CnrSJYqeo/XFxXg9sS5Icig1moULVDSmVkmrL3BS3o60/hkfVhs+CTay80Gi99V/52
ELk2/2KTJCc9uIW8acFDH9+i7nucfys0HpHOyl9Fe3cGtrC/eY7XA/IzCbMQOlfA2gaZt4PawLXc
izTUN4xDdfdSVrLjdOZ9mnylBjVR870Lety7yWXG2g7FEDNTmVxk1vvf64GOqmYQsQizjOmNQvZA
iRd/OkMDwoE01vwRpY0Y1WZazxqFyY4L0kUz7pmMIGjK0qsB+qItCUwXFjsE1yKabGBJWlXfkh0E
L0q2oNU+wcfwnY2EeKSAuo3TP4c2Vxs/0NIsJy27WbQRIHaYVUki77yPuAmQIaLfqS7SmtU3n6lD
y8B4h/QbXj7KE1jZ6IzQOEku8tA69oNjOrcugfxpysNIm1BJfaS0HhMKqL56+q9ILUckMkHlJ5Gz
08EScqPZAJfIx+J5J9lxVZ6NlDHQLhlpWrp+Z1xiLL563nHeEqE7HgY3PMmLrzQ/LTtpnd07k73z
rP45RqERa92Fkt1Vl5CnPnPmhB46Io2cPx6sQnMetBkzzdXJkI3gt+CDc1AE2ZTWlAmmfXAZx/th
cgkpnNOSB0eh96M5BvFjGHnYMh5c+5jP2cV2rJXOZTSxioomoq++EjWhvrPdLlV7HywGEUaITu3N
mDy2/FJEhrILC6qB5U8fKetwQlavJdo6c3TkxF/LvqgAs2fLxWJ9JQDeIofPGaE+UdaXrbEhAcoX
cQPnhq3Ox8rWd4MWnfSsOko0x6ISXRGRfKi0O/m75J/LBCc3OJcqs5KKc1om/ST6XJT8PFPMMaao
6/kwRNDRWPo2c76X/mBpdKjKwfi8LFSOuVhsKxO+EX1Nr6x6lF2N5v29tvJ6kcMk4SE1aqspOvXp
UQ+f2YEbD9mxAMaEJMX+EruY2RGstR99OrzyWDj0nAfJ+IH2DcNfvhkcg1AF5R7IA0RVpnsqwiUw
f2KtUTFfCmqQo5HBI4pjNLevhELjp99UGE2xCWLaD2jVNEmh+DdpCMhg8jQMH/wJCn2tBr5pIham
ZT47ub5y2uFixjm6A5zlrOaEVdbQiarxwUTYBPXqzbITRJFgO+jaVB0EnO858IYtsSl2i4XMrbaQ
bQ4QCXMCbBrD/YRvQP73v36U+lDwIKITRkxtsRlFbCLNXjfdYzcZj1Arcg6AOwTkHI4tKTLNozM9
aM8WDQsqqfUTQh+eLmbGYniFSK7maqN0BXPek8VJCTAu8z8k0jq0P8F8BqgB4gRi2uVKNeCCvCXI
gHPITAVQTlnKtUG8LTUVdwYKkC6Ar44fXXwiZa0DDi7bUev91uNsXUsymEmUlYQ85zpGr+4g0gTq
AhqQzpn8B495Hq9MWqnIuYT2kAUJ9m8FRiS0mdMem/TljxdKmX/5CJkZwwmfA1mcD2QvcG3QBI2x
IoEL1NkhJbdSxGpCmfNk0IOUMEoqgtNxR+Mucmnw7M1HxKtbpWZ5deE5EOrbVOPwkBvXFFepkEQx
nyl7yGoIb31LrkR4Y+5bSElimUhyLBwo0rKaqYnfTelXS0rHDyRDr5PHhmQC4xoqSaI4iQSovLcO
1jTClyIahoK42pSHRHJxleks7wzXluT4UyzgcIonBqwDyjVb/aDMWvy+s4FMyb5qARHS/NsEuBwD
BsCe5pzxhriRmY2jWRR2DtdvCXfjLh6URvMsgjmPJyTrE+LN0oeCKnRPdra/XYqfUdb7CFHBq7Ru
F1ScNljrrXVQvnIh/iFUPTWjWNGTWXJPT0SASjWzCCD4Wxcj2yfaawV1JbHx3GxCJYsyRmjAYWgO
pXR/FB/CKQp6u2CfEz1BzEMXc0T/aZM1/i/gOLBs/+RbgMewrfcZZ6Ngo6hu5+IixwKLp0UmodYc
2umljHYcMZyx8Mop8V2U6A7WlSNHVNhgY9MEKdGA1jLsGPlNNsyovHrJa9GYG8fkUYY8oGdLRYbG
tTiEkADdoXJuXl08FGQLtIl519spUfwoaxhm2BOYkGXdh55SDXa5+0wfSOcXF7OEW3v8TRJFypqg
phQPLlsxPyAgh72oeeuY6IOQThNsQ2lOB4RHrGrhrCVImQdFEqEtgJFleTNyE4OPhl8M5aL1LmC3
oTgo8ApUgqQ0qP5AVJYDKeHmMAmEhch0YRsHbKGK0T3HJSks8UUPtsgIUB+9CDvgEIIlBMOSejRf
orkhTkPlO0597t92fgSdwFIoGVkL+qncCPwJ44ibHwOFEO2BGEWeSrz9gg4LDCzT/3gugksCgQAK
uh1JaBLSXc5yHhLRlcn/pEtcFYfxpGYPMio6S3CaSBvGKjxSBVTt6Ly8F4QTlIOPIa1fOeikNyRp
92N5pH+FvVPlwZKVUFI0GtPbDKNNZNdPAhHDQ4heFiRwsvGqWT8h/oCYbMEpIXyA7ZqgPwddaxj/
KiWPGDN1Zxl7ZjlmTxaLhKptYxBHma4Cjnewzxrh3yMhE/NR0V9Je7kPYWCxTTGc83jJjSKib853
G1qk7W4oHtEFKDS9mMUvJ7jsiFUy+JzZCgJKEUQSy+H0Z6U95HF/z+2N8KDirssJQubcIpbGCT/g
R3iOkRhJ9RYPfQeLGoFY9QM7GR4n+f1T7RDDnHYOMpUlXjfmTG9tS/UgLqHy1Y1KJEGokXoXnLqW
7ZR4y5B+NwYFIA35OviheEr66kC2GBZd0vfMDzi3hntAvg+SFBkLxAfDz8V/yxaURta0sltiFj3M
btGvQrAi2tsEQMSDYYmim1feAsmoRYiQO1/egBAdQmbEcroU3YOo5sqw2nhOR1qC6xfEg/yKTL/J
r2x+O4ZBSY1hdG0S60RNH9fhovdbcHOHT2JBn8SnM/MzVTmGEx5QjdfKwC8YzD+MJDJiDA5qcj47
a4sFHpbuL8elPUNP85FmeCUr7UuZX9F0r1zUKhRqcdTa4c7qH3jueQ/Yg6xryFmAelMgpKWfSL3l
3u1+ebQ8bEuIksDd+Ys84F1Jkc6wp+nmS4HsgmWY0BaJ0+D/wnEo7gjmQsjaXZBzUpCICIWtPzs1
OuUxo/fEwvWJMYMLkl1Yp0SoP8WwGo0oJx8W9gfym+5MeJQuvYrgKzqjudxUxgA5cTObQPK5efID
E98PQev6FQAAsdTQWEdCP5Bn1BQGUW5gxhw9RNpZ9DTwrvS/IrmoOlYBoR3YbJEtIxTKtBQchhgg
0qT5cBmcYNd4Thc2WJ24XB6Nv8IiFnU3IYEJWz+tB7KfkhZArhGRq1Ay9ZVLX8SY/GQF6jJNYViU
PjGCC9LHhoeWL9kkxn+x1X1pGczhsG5XorRQlWziOPI1TC+N7q34CjVeR6FO4GMszSPo7BGduUHo
Jn1rzfBTJ8cquB+VfyEK6+EdhE6mGaElZMOVCYB1Un5DdkREzWV4kwNhRBeFWoiHXc7xbqluf6o8
kBsbK5z1AWjFfciMUbJF8JK2GpXt7UboobY5w1X9DYZyszWsTpA0KO/YUEQaP2HmM1M0WvDoA0A1
FJ2sNDxPOJTK2NeWN7koCXPjh4oQPyPqFNAkoUVmIe+wyx4U/oPaiUw7dEQLQl9wxhpuCFHR7tTs
YlWP4G0BxOaYrxqy/jDe2grlNq9oMVcueHcz0/ogupkzWmtK0S6J+xbb/4oOrpkdmA9hQVOR41hd
ppcc9oJvET5drh0iMYLxZdL4To5KvPc+m4n0WMmy5YCzXuTb0AeFcdUg1BDmZQn9TJK/44yf/K69
Vgz0hnxFWB00grmJPhegBuJIQ4ZNyINg5PH4XBTfFZH7YpYgqqZsQg7IQW4SVAFBBdCRPSKeRc/X
ksK3JNQPCsw2S82dRUDy3AkRJaV54oPQiGEQLTfAo7y0kv0r0C1uTt783ma+7Ik3MhAbwar03UbL
NB8RyqAmX4LIOr26F5p+Vmng6R7GHlVzfiMzcWsYwx/Cki3Zi4FQCc4oIiu4INw49pXwn5zFEZml
bX4te3uVcljWJaYWLaEB4GcJSS/9EIYSHC8eEmIGr1n0YjS/qoF2iK+ADwkRhrxS8o/7ieJQu8eI
cJXDlWN6M4bKuygxxC4yHcqGGi8Rx6b1+4AhAXHK5BDn0MAMk42b89sEm9ng3+3ITkGJBhC0BBHO
CTqvKgthQf+nvmeCLUMGfbjMSO8+JiVC3cL9aU/PJVoavTok6ZY7hgcdyOvvrJ0Gx+8nINZ9RayY
PQHpx5fRiM9ZaGwy0Z33YFa8/SM4MPQ5Igz0d5L/U32ozM1DE+O6qvac8rbnoDbm+7NprEX7Sk7H
MrDBVJg2kH0/Ac5zr1jTTrV2GW/StCA7GyvcDjZDBVuxfa0Ys5reWiWje+dk6AswY8rvu9ifpc7Z
7rzMeN/x3SHobXni5+ACMbg2BzTePXn9EvFMuJGJ6ggmbhy0FeSfGDlS98nudrKo1OVjkKb7boxx
N5waRPk0e3hp8d6gD0wM5gOu96Do8ByMd2WjQaPiFEY55ZT2q47iO3bwIjGTdU+Kpfjm8tXmKmwl
5GX7mwE8avgo8Qu0TYEMPl6rvFkg/073oZLRm/QfXaJ+MBh08zmdhrUVwW+X+2EYJGfUfgRBz81z
WXcbPa4fllIfsHgzmPDBMF969BtVHs/ufA7IDU6BzF36xcLlw6NdunqoyoHDGVzbeGxwM7vqfdYj
IVEQgXE+L4eynRgmnhTcRG6grwjaaqK3oUa7E09rFc8HMUIerGKcneYAZGS5MLdvtNh8ND1zF02P
QcfMYcTKi2I8MIaQWOy9h1PxFnbHuurv3cA4VOm21ek9xcsUxnQNEFmQFrjfyD9jCzf51orMWHXq
DzdzSJuKh05SaK15iJ8itA+jscvC7JiNuc8n0bRgrIgGrI6+OkKhBMOXSSM0EzqnLk31CUaQmuot
J99MXRZ/wNsCxOj3FhlkNglbXG+DMCoQQVwCUI1bB1F+bxW4IFhrKT9I4eDM9pjSxyGPSxxa64WU
4haeovS0/Rga9/RdLh06EL5cDv+tuBHjtnjThj3tJgebQj0RZbI6OogLw/DNKciJZwWql97vmuHS
ZFpOVGdAJLPjVzCtKr99OTjnGMS0IcQlZveVyB2D+A6OSk+561vzFDOBznC6izYAy1M/Vdnju8R5
cCD4dWDukvA7bVF41b15msznjKnXQ9ClYhyps+ZehUFwozaH6snuAcv0gpW59Mg+s+ndQ6TACpDb
1b6v1bMaVN/e7ByYaY9dj5dmTa0dOXHZKjzNCYVXRy8Z72IXVaAeXF1ydwt8mdriwSgOfueqJ13X
//HCuBHbfrI8591wCd3wHJaI8efBvvQZXhmL8UhbGfyJOslGKvk4aji95gOEiLoeEuXLtHTMqdrr
0gwvE0dK1v/K1iV+Wa72LjV+zV71+fpD7zcAwNFM5cnOxgerw1bMa7S07gb4hiCj8GE0F2Pd1Iof
A3Uw1P3k5BE4+g20GMfN0D019pu27KgrDppfAu7vRM/r9umTgBdtoN6XYFLW9IvcmSYj874uhl3f
ZXuHVcODkmXAUTEjLRb5P0BuOfO2rezKQeUPWd6G/lW3+IyhreBq7EkHkeBJw1mS/Ao5OnFXyaTQ
urS2GJd2GVZlqRFBLTUvH419Xjg7M/tj1H4haZuJhxmPIpfhJFR/Dvr4akiHFo+OrpSHqOo4AbFl
ETnTPDtIYrUPL/+rZO7+dXzJSnC0JWQKRFe1x+vAQWIWsOwceiO5wH841Ej0NogCEb0qKyPLuD5t
xyz2E/5XLs8JvNR2USSdilz5tIL6CWmjsAeblJwwLSn3YpQuo4POozOBQuv1KTNvboWc1Lj1hr9o
X4N5VnhKRkC/6N0G+yNIxpqDzbh4J4s03bm8MZ5znqYkukZTcgwJ32aSERKmNrJT7X0jRQdeDllS
mxWyqN7TedPwyqDTlZEAzgvxfcyr9H+dew32Z3DOp3OwKtNwU5gzrwMFMw1/z2xZlCjSvo1QEeuQ
zJY6JBKy5EM5EmwBwaEigiOSmoRe7WmpjTW8UeAxl0/tKaumiweYM+JEcjxq1fcxr7lXtURsOgkj
GFDD0uIhI6QNfyfhL2uu51AbD+Gg7T33Z0pe6Qwr0bhYhXmSaXOkHC4O/zH0Fc5XBCKX4NoKUh0r
64yuGmUP3QG8PH1crT3eatGma01wX3CfzDzL4sCSFTnPHKYLLpbhEf8CgKhLkKJmvhhcVgmbDMMW
9FQAET6MI63NoZRmI8+KiEmG1sUkn1+07ilDzU3IuE1qiyUC3yn2w8d6ODXTMeeWjaxfWhxUUrtz
uiTYxYx5ojeVY54WGWVC6tLV21ExcAPyCUBaWwy+2rH2/Cg7Ys3zUMmy9Rs7a/oSZXFWksW3r2sU
Xb1HMtCNGx4nKp8gR6vVsmSy8irOLz9chXk55mJgAgdbREwKEShdOuS7rbLwMZ8fQgVRlqE8KIyP
TaTfF7gtxOi3ACZgmRV37wgyJMb4RT0L3mB14X1S9ycDSUfPVU9mFfVfE0h+xB/Vttmz6mH4qVJS
o3+xJ04eetowBk2h7QFK61f/BbuvBxYpZCrcz8ZD1vuMccDUk/JrTtpeYGKTH72EeMA8xEjMGoo/
cym35GjxbQF5erEIZRKkJ+POTtBki9NoKlFsgM90LPqEa/CNCikkpBf4pkshxr1oc9s+gbuVhGg8
PlsQ5BwkCa8RB0dPUreIr6j6ZhCV9TsDqOz4MW11ehERO8eiqRd7VoyMwyyysj2WsGiZTpP9Loy5
3feHZqyuMof/4b//ioIxszHUjY3ultWqhwp2GN4ZkcHlAPLJdhBpSaF0Z8FXAdR0ks4cdA/YI6hr
FGMXL3HNcsKPaOc3UFp5nBC4kYqYOxBi1OUgYMxiz59gGBpkQSo9AdWgyUZCFIcbz/8K08aS2K8F
xwHO6fIXpknJj0Xlsdbo+EFNgh4pLbmH0SjV34MDhAo+izhCQpJa4+riVQaJwd+jGCb1kyBM3OGW
lPAIlELk1hQzt4aPqvtafQ6AVGDufC9ycY/oijIwY5GvCkQG2OiSN8Oqxh0uBiDJ1GH7i7THiLJ4
zEhRSHwT0BUGMEY7gd/aKWJ/YeKrDx47lkG22qT+2KzHlgIitzw+T+4JBUObHxP4UxEUoMMLjOco
SfycPWxWYkEU//Ao44nodzZMoWURefBXOKTmoegk3JCY8gjCzvstUprYKLgOz4aCLmp4B+xXRwva
kJ8vTjZh9SzPTNaRifQtFxOqp5kP0tOuGYlLcomWv/xgaFmB9KPxb4OXyEGR4UjESXiRLzugiBVE
iJgZWSX+J7oDh+WsaX0VmitOaF/SOHP1R5bexvxFxLJwus3OG7KbgiIGRHu73lIgIK8GQAoAglGN
R4J5VyYnoaDP1hPq+nR5dOynnoEDKo1XKsUzQh2oglXbhCaZLfqviZuormXzZNW4QL3Kr3kABIQT
UnPc4h8ivaIDR+pOOhqxUGevLQlJEwqHHwYhbl0SNQD1rOv9rtI+pVRzZumrF6DM5U6TqD0Enmxv
AjGAN4g9RaRnSpPsQAu/XeVtLiGt4EoUb5ekPgIcu1PviLfa2In5Z2GK2c/QNMUopVyEkQ6iYsIH
IFHEv5R04gM6i7WxlhupM55KXI1MI3L6adlZRgKiWP3RAPNvrjgB9JBwVoAjrcZNZDRnU8HtlLK9
WuIHlckcpowj0IUAFMsvKymkfwgZhUM2h14BJusR8M6z36Q7jwxFUeg76bhjtwelF38TqxXI0DJ+
x9ZXTjHeDHJJ1YLb/jMJwxBpjAOdsJjrRP9ejCeRSKmgBmgBgU0KlHK41snQmZMGBXrLywKeW1Mz
wWeZIsJjKncpXbbdNUaDLPw3Fny+4toShZGw5KyZ/EGs1CBOJcm82r4DCVOpJ8774msyu3VNolS6
Ec0r0V9W98RQGho3M/sYTbh/FkBpUMyuFdxTg0zD3us5nXrxurNfckx4ujXwIXyliYMvjpEvr0lk
OpB3sh6rxK+jzZwQX7L4zhCjj8Sk3kyX3ij2IuZYSL7JHX5ChcohEM9IPJoczmxRq1xGGeUHn5MA
5TCSf4FFLC60J3GOsAaZjku715ckGKVilYH1sTrtbF7tCrsVQXd1WqOCIp4wJfLy0KM7X+rzjExn
KXRc/+BkQbBTMVaIY1L0G4VBZQlFvJwaJNPwieEEe2vAwxadkEhsOQZyNarYyADHmCNwbOYQpvJS
N1yVzYNUk5eICUXpeAkc49S8RJ2yh7sbuard0drJO2lXV53bZMkNmgT25XwYLzaZTjm5kCj6usXB
IQArwhergW/89X5isbCnn6n+QRMRtwTbwEUxG8mfajQUWGKGKJh3xuGW1e8thdiIgJC42AwWOjFq
LoQaOaLAwq0jqXwH4aoCRIQ8WyoNn+IEZhhMKNWz02FdJJDGhAZE+ZNDmkUusmflQZv+uW3FQ+bA
3h1k9sDDtYYGmaJ1a78Ildm9dhCNLvk1pueRNc4M1ZEGZIkZjgQxEae42domGUDkUrxKAsxK1oJ8
w3xK0aRsK0RPDJyo9e5k7onxt56Ycee6PE0UX7UcCbxPDtLKObgyqbUwI6OjEmeF7pdoAi9tn5aQ
oYjjCBYf0argnzaokd5b1OQcQh7iOaaFE6BW4TcoWfWEBOq3vdUfOZwifLNV9DOWmG27g8c7m4Lg
MI2Uc3bksUhwHQkLZ2c3w72ZvJTywXGMC6/UZax9rXuC9hWEURu1u0m/I0VrIJiGFumGNKjFemJW
Ruk38WMQW5r057ot37XoCUlIFAzXdL7PyMwK5+6EBLlMt1YfHI2AF2ud6wVzBWeAx5O9Vzz1wHSR
0gXD0ywOMlz26soYeTA98Rc8xnQKB03nB2P7OjQNuxDlKdVBxeQASWQ68yXpu8NUjEfhhvXrEmQ7
fELcLbz8InPEAJ0TiSOSppC6JCX+SCFeJAx0MYaDntPRNaJTreaf2RpIG6f5OjF8Twmp4iP8gS0+
6oKNrfo98qHI0gh1xblDIoAdUIiaZsxi7WXO1D2KL8h/0ubQ7CKjqwk35hfSO3xgKoatD2M2tx5w
txT2RVZ7ag0X5Ro2A3ACBLW45FZ1Wfu5SzILoKatnfIY4NHYV/hxvJT2ARXeAi2QhyPD/liWeSV6
T46+Em4aOkQzy5dpAtQMIctHG/qxWyFIo4GJJgwF9b7lPFpDs+VYMBlERpWKePfYR2+iiImT/BiF
r1PwUhrVLpUIyeDH4oKSPAcyLYuOjHfZZSMOOOxP5ZSdFu0e/nNwVx6QqKPRaBpymoYrMUvWE5rL
8TWtPm1tXBtojnQML/KumGG9WRDLL1a0Tb2AskgoMt7GnMiQnAVmgkL2AFD0yldyLoneL2ycSmud
BOHY53wFgh65EWvrKTxN856bUesvCxklma+7wBsu9aN0YGAqB0QtZQzt/QGLjpf125SbEBvBJkzG
B+Gqc3JjpKqhmHqft7ZMIJzRtnWvM6lpUtWUkSxS6puQL2+haE/acIiZ0RpUiS1+AihcCI7y1WIV
8bJgQw9JMbME4ijietAIywBe0sZjLyuKla7qCPUG6/pk6qjsWZadR8YjxlMOGqpqHBDnBBix/epJ
oB/56MHnG9pOKELjBNfbFIQHAnrhFC2PYjLlEsekfw4xcyQW451hHBRn583+n0oDRq8nfJievIzu
CWdaEY+zStPXJKnXbWzs58XxdSIPA54p+dYyZH5u86Mrm74M7mQG6tN4Q58uyVkEvCoK8WfYizn1
SEWpx5eBrgYuXgdQ01JPCNpueRMcxajaLsWvllEMTUhsED6FKXKsrDvym6L40ksyOtW1wCUGs3hY
3TzEbQ6JR7j9QtnR3EfFhKYlOYk8I4z76NCESL4aWv/Wjya6EOICUdpm9svYt6tFLy9ajR2Cw8wx
tE3+NtWfU65tMmKFhs55YlaVNKulGHwtvIrbYHF+WEk6l/4+1wNo34mqvbUh3632InlIUBYuWzQK
JxmRCFJbq3F/4K1f5Ql1qORRkz4IYKPHiGX4TTQ2nowGCfksZ/aHSrEOCVCGpPlY6e8yXlVyl8v+
uxnch4bripi/rlUATym2Kp6d0DvJd+ZxWQzEUUk+hNX032JuMSlh6fcKlXPOZUiYObND5LxoFy6S
JEWzwhkK6xm01O1coccnLNKo20Rf/icPbNZT8s+e34g6hWHftYA7jFQytLO+NlTCymnIkaWTDgFj
6lBfgqAxU+1zYYynWi8/mpD7+PwX3xnWTwVpsW2KlVoEvnoZP3YJFDonW6NtmT5IWeRyB/m576bX
Flg0tWk7wBftIiGJkIzIt+Rloy/OcmgrZveCz09uDPznkaZtYKHJkUfRHJ2s8cCBS15Z4HuD6atL
8jk1EwpAg5wVGNuYIiR86MXRDKxVarxUGKJsa95lbNwjOf2SBWWEr9zu3N4xEWwkG4711ZYoepYz
DT2owiSd6+BN6s5mskUobZJn9NuihfRAUKJd4lLFrF8NBZkFr1zJ17rNwnNRvRYRvASbE5I3g6Qn
qUDmAmbVMfQHB4SfJ0xqvt0pfFL1/ghCiWZH5gp28BtXO5iPvCAC0uGHGXnvIAY77Le9ah7khYzC
xDcI3uqYkhLUVPCjORhbb2kk8v3o6K8L0HF3Ry1lmnZ0xn5Nw4Ot+F5pc7aMJMCsishX2hdP733Y
HtyumLmH5OqPoJ9/UUCMDog9JKWAKFFDCU9mUpJynu1FRN2RocjRFtn4u3mcyFzZamN2jAiqbdL5
X9mdZ+rITI4opNMZT7ra5bu/fDTwnRJYXPKyAwiUDpI17zdyFavKr/T1iB/WIbFI8NV+II4G+p1g
ZomKSImWiqYHh4VH6jFw3SDzPoooxP5J6JSmSopQuepXTncXtEcwDqJXnKgC8EGxV5PxOa4abuAu
i+/p1QB+c9It7TgfO9d7QT1Rdd8ZnXcVCyn7TFzwmdgSOBZ4NJK0e9nbdURpqhJ+tgHCOd97dyik
r+Fqeao4elDyckU2/drioxhj76NZIGR6Y2Ma31G64wahwfSQ1K/iIBkJCFbVaM9W1dqYgsEc6hab
bnUvZknZcgZIW6jsrta+xGZtsFyi+BA3yJKiPqJd8ltDMEeiXJwYGDN6X+LchK0EApjhu4Zd7Cob
BQdTsWwmdYaNpuIDEYpL3MZRmd17Jqm/DPslNZ7H7GwQ9SYCOwoSu27dqh6zno6QYSAyIMrWC091
1kUgwRrJSvLbfIg/HViVWY/9XP0tRCwo4nhQwQV9xlyiVQW5kNSfaOKlRMSYpE+8XGbhnttq8kXS
rbU1zDJfORf5HE2f+uLube/agIFznUWE5tNllmrKKVxX6RewSMXs2W8WLtQO4Ui5n61sZ1XeraAL
VD2If0kJPuv+S1ZoldDngtwG40qbnqUfZ7LUW53hJ0dxUTHqk5NXAAfB2dbZuNGm6T7W04OVgbXP
3/oY3DfeuS/MXWP2ZzzXSbsi15RsYWs7NsE3VpAw0Z5D3kfPcfFdOi/ZyUDzqdn1sbM8iiQ/qfGN
beWoj0D/AXIUfPE2wUkZygppZeni6HFggQPh/QuQi6D+erYy1GUkXkayYWlgMcU6HYajUGLKroOb
H0HzAY0GrUduDNY1chbTYUkrRMH7NeNSaG5Z/G0a/T4iyGCxNp1y7yk/bQB8bbFHMroyEUmSb2Ju
uq+cD0EhKxfdamMjWwWSDOv7tqrfRas2Dijph46bHfms9y6CDyRcw2gd0S7tIsDImIl0vMrLHEXG
mQwI1YTUZ/KKGCx7wA+0FSLZNQAjVG1F0N3wD6cPeNE1aiQtasJXqXWV7wTebWBXFCVAXcybzoTW
p4CccYh79LUKnqXdoesoWhH54lWbod5657WHy3Lho8EdU2Rs1pRe4fnPMYFLCB+qdCTa4UknVxqg
o1GKc+elGMnjNfMHN8pSEL/FxGGBp6uWtlUqdW3W9bbOnnT2G5SPWl7syKvrFOVIxjb5UZ3IHRmg
yJ8QMSVYkp2HlMGQQ7p1mRzC4lzVDR3HsBvdZ99AEUd3ChGbITaFkD9wiHct6VmzThN7Pb2GRvks
2PfIP+507aCCKVaUpjXDvoMGJB81e8Ei/o9h2eMEMTkQ5FCSbYH9VwyVzN2AqRNKokLTQSppEpFl
F3ubVZxyJD6AKHR7JGgZx8LbKdGM+AMIo3pzyoAUCCgEycMdnpKeYr3x6ulvJtk51J/ZFHa2xb7x
rHWfEHEmSUvjpkBmp2kFXhP7kDAFcZjyDDQL7law7IoUG2dIz8US8lF+1BEbP3KApv4aq4GRm9cU
yNFFV43QQ4vslVoSGce4GYGBwoeW8cENWHd0VndXSrTEfRxKg5nH5QvFUccLZPYTRPt24slaqveu
IVt72RSWcTda2YMYA2vF8tlyUCqgUsFak4BVvcly0bTjRcVrNY20PhISYFj7sf2WG5a7hvuC5EyO
LlH5MM/PKSmPM1QFEwmw8egh2o04ujhNdJIxJ+XOqDColwTp06vp2KHvGXs7/uqdUx3fmpsdPObB
p9vrRG7Vd+rQE6oY+R5aYb/JRJHKRWpU5yGkEKamNfA7igpynhGAtT8Oo2kSJRv50ars6vGZtAai
wbBHn0BvCuxJD13HMQN+Ll6zkh+ORDKBQabFulg4JzR8DzR7MvMgQ5EIBeqaRLIIEGrw5s7jDbxA
r0UHyYfPtWZxvIryDP5e7QhKdw6YkGqFumBCi6g6i25pcuHepVYuJH7oqtq6P3yaCDEZf+rdCU17
jiSJlytmRqmbrcZPM6PbmLj4+DGi/uZlhT8qip80w4ZRM0fZO8zXqnjWqofIOTJ+0BAoXD74bliS
XMXdH0HadfSQLWOF+VrZpQgHwTUFcxewdBanEtG++TH0+CCBzntin+heCBGc8XeIe4rFYOfazy4E
XA/Mqp7blwRlhKsB+5p0KUSPNmB9TrXdxC+SIq/gfWIsKHUFzeA34B2NMWZfbCWu5E9sqqzJXCIk
Su3E5vnoutc++pJhnT0IsxsqQxJtxS1BdCGiwyEd7+fxuwi0/0g6r+XWsSyJfhEi4M0rvadISZR5
QUi3JHjv8fW9tjpieqpmuoxEAudsk7mSkdib2S99khtphEzf4IxG+Q8Lis1RzuQZUSEK9CnCLfZI
6xKhekaKFJJUVRN6QJBwTWceF5rAPkDukqjJrQlbHIsdH1zr9AsFJHtd/Ah8e3DdTQmVA6FgCFMZ
bSFqJMPmFnRYlfGIr8cMOihXNnOLZPJ2IuKQ/CwmlU7nrDTQW0xNwREyS6NaYwU5UYokwbcbAUzG
XWaeZ9mCEx3eWJgRmrvY0wCOA6WcQ5YYGxGno2+UKTJicAZFfrmV2b0R5ovCLY9qexMqBP+gv+kM
naDCbSaKbNk8hPgfrRcIGHsp7/h0JYC1tW8sCxgEToinahRlrJB5cU1wA7zFYr/l8NaJstCan3y0
NwHmaQxrHcA3jyO0qU9CYEi3EzIltHTowR8oqaGLKom7T1AxobgP9B3PLAJ95kysevqpu5A5SjtY
eecJmYYM3kD1UWvJs2PFXICgeAabBXywZidImEvDEF++WesWITzqqdq1uwcIsrXUi0CStOn4dz2S
juHh60zLX5HrDWSueuLnJ8sIwrrGvrrhBZpgPpPSwitSUCX6fGJCLyxB9tl2jyLk/3jhmcuEbLDy
K/VfFJaHTRVyXp5r50U3NGlEhItjqd9ayhpVoo+ZaJN1V9kvYmJIWmvTEwXIW7BhZCdnlU+RRhgI
+gCUiwagFlxSG2ndLEc91RmYbp5Ru1ZxDHarFjOj7CZcvNvK/DXQwAYZAmaLgRxyfkQY/AS2lm5b
g/eUq7F4TRTk3wZcpPw3zcI3WBKq46yiZlrT4rLgoGjQf8sSvUvX/K1VWHCOoFKy8MDPRGh1yLbM
YzhrZpWwJXQ9ZjP0l6fn2fmi9eJNYyVEHEwIV/AZZBofv/VM4huP8p1/hEA1andl0hRmZJpQsksV
IjpEcFyRxdGWn+m0Az5wCpCWIRjey7S1QNAUT/kQ4rBDVBWmINMILfKHTYqeksurQgQMyDBF2B1Q
HLailkyUzdjlV1n+ho52VJz5MgOIz4pmWczPcTiurQnU78YZfX5S5TLZ40q8mrPq3ydMonlbfMwj
axocqGxXBeMifBwnH/i4lU/5Y8bzFY3dT2Ko8KD8L61of2to4RXXb++WlAOsZOBfcHqgMbanfVBS
cwEgE+eSG5VPJiDGavb2Fhwgu09ep6bcmH5PqJZ6t3XrXeZKJo5wgbMirkBl3Crdze0fVRrfsvpq
938CRMfo3mOIW50NZ7YFou4sUrNftyWBJGVz9CL3qKNVMOtTxTwclR9hIf6ybuGNj9E2tMmiND96
c+Ce/FWDS6UwVpnWHEmsNvd1/BuYr/r0Lwirm5F3ODUIYWdPPXjGWofXyiHKN5hmrIWqcIuzie3z
QOeUlayaG2I/OnQPLSx7syMD1mfYgxfTR61CgiVxbwceMofteW7tlDHd5DMLjsbawQtoENx1NNBC
w81jb1V248qmMoi0h2Ukb601HbmOV0nD9Mc/F3xdOjOQ7HMYp6emYBkMEb5fsJlw5pVVMhH1MbwA
seGuibc1vuTkbdJPxXxB47fI4s9kfAbayU2FNvqkN7ux+Y+Gi4kGLbluhoRd85/qo9PZ4tUixboU
FmnNmT7vNA6osjHpymAnEFnLGA4bN9s/75izaWeVP2UvYh5FP+ItVdBg7caGKrCau2Anb7i05i6b
Uc34GNth485sAGySzqjNfGVdZ68CA9DsLXcaHJlxnej2c4NcOgCgWnLpurhPvR3nsupeG4+gTIYp
yGhdIIu/c3RFw68g8aHqZOBnMDZcJg1BQUBMe4ROgI/q/QSHSmPoEMSQQzm4wgjJixp+Bqwf4XIc
DcKFWj1agPVwzEOVblqphDCp6nxJO+h0ebzT5j1B44mCYJ4CQ9s5/iUJjpwUPoeUvJVVwC239Fpg
W0uXjwunRE4bFXNpi5H74aKU8T0+iX1EjakVd3RqRJKw1e43KhNts5w3arGr471O34/CTaUrqXzo
qSsLWeE8xK+5bZ0pnhc89StlQltcpmu4L0y3lN0wPtcFWmm9wxyQPo8GaMNRjcCRBHsrC04tpoOm
xrqYo2yo/9Vuz1S7WtcwVEpmlOIlE8iBZANPfK7VroYIZm3K8sNhQKbiwEXuc1eQLagqtxq3oeWu
dRtV0iYiAs/t1xNHENnplbo2+zOqByqN11T1ju5gHgbtU6fuqhjJ9Z25gZDUKaeKHAOpeU28SQYT
cgqMlWPl8M2e3BFotJLcFFxlc6oS/ectgi8yapDR1YV+FM5bPDc42RBHEHg17Gt0iig3UW5cy3Rv
M3Sbg3fnUDbgD3pM4S6bSdKp2MIEXs8gT2g3CtA0pluoQgD2MV84u8FL1N1Dk2KlPZnmSwVc6bvN
TvzmfXHSWo4RZZel2IlRNRA777950b1j4EeV4YfQ0JLXlGAoPYMux5B5yfTPD35dIDq4FFDyqZvK
5pfftjp7ZiQbrDkmF16Wtb103DBz/qax7g1+/JQgU1tbdf6Lm3HlDzsDqm/H82bppM2zFA/WFbNQ
b76lGHaLnLEipWrOMshWqvVkB+Kw8RPrOI/emuVwCAZTeNAJ5SolCttQVY0+M7Miy+hriECTiaVr
15cY7VAA0PjDOffUo948gb0l5U1SkBDT0iOavnI0WoWIWurA0ITM9mbgM0IktqrMZRSwDqKptNax
oorgZOsxDWds4wJ+DVJUsqwsYASPAwmPHdSaYgADBn1MWQaqiYBqYj5W7FQTf+vedM81xbtzKiMe
RMqWaJE34ED8Rw9/SzQqQ8w4vO82WfElfc5QZgBCPqrkmDZvOqKICaFK+Yykc8MGNEP6KrCogpGT
OmjLUkMDToed4HyJeTSinQX3w6SNl83FGH7ExoveMXBAKyKxcB3wjJRRg49UMcJkLabUBDVwAimq
9I56gT6D65GLGnbggOF/Gz3RANJfYpGYSHxISZjeoUUqC30HBEXM3fn0VhsnrBchWx4capq1Texl
9joyU/Hbl7Y8YcZsjQ3qOspDZo+QrJ6r/q3L1WVGsgwFudK9QSfOqAak8ZbpBoZ6hJ159aTq+SmK
Pjhyr2Fu3/HO8fbC8yXTdkNoBlgzky2Zsx+GmS1PvdLSdKeSneWgiZIq2ogQ/TfGNpWh9IaZZGv8
8xxwPN7VK6YNGRgH1f6EvmM3bD3y36yqHjPhzWYQP9vlP6u6Qwijm2TaPV00k3XKKEGXG9tBNKk+
cb620U/nZAxUDw19xLCt/B51EadkxL8kWo2WfVIoN/5Ic+5/TRnvTIyXKRcQLKEzzqooO11G68Nu
VlG4SkgwHJ+NmHEtajgUKzxOU/ir8cU8WXfzyo4OiWxjPJnd0rApbNi3P2f0uRWSRCQN55CJAU+K
kB7lT3uFS2ltdPNCRuZmj/RcBTVCm0Or08s3iM3WPBu9y7TWAmz+CIDXYcGz+DkOmnF1qpkRAiY+
6kRn7f+9nz8aS4kMjE1qPv5shDwUHpeIPpcbmyO4xr06li5oLmZp7jrSdiJaTVVzi/CpIRSiKPnR
cQS0zzNOf6s6Cm4M2tKIyGVSHBpwCEu0ZEHIO9cb1bZXMbvXwdWmFrF7fGY4TuTrtTNqNNPfsuIG
D0lsOzOJ+jIb3hqkjotdO6YyRIP91rXhsclY5wsAVku7p0A7Zt6+YQdEYKOFM1XgMqYs4hAZZeX8
E3gOKMBdXW9re6vOt8q4dZbOMQO6zPnsqnZPC6Tyb8IX1M7shuybP33UQAI81cUny9a1Wzn4vxXz
TJfumMmO31qx+HnMny7t8BNx5XKYILZylCf5roPiLaM4kbf8TwHLJ0CrJM20iPtlTyV8JNcRAgv8
vfDTqtj1l92LrFDi1AXYjBGwyhnincUGN1T9C7isDaqT/UA6oLi0teaWmerKADHXEpdSe5z1uN8u
zNfSG4Y8j1joyuEAWHTzo2LJbVEPwWFOKM4YcUnvzyBQ/Coo3GCF1wgSehqO9MPCK0ymmPuUp3sA
FxR/mUXA0sBk2OG/YbOBwCyWIw3tBgYA9EtkTs3/xNBJ7hRtGz9WShjNxknbFaOI3GTWPbo4Yelf
ccYoFx3EDpLvhhhBNH2Iucbue1Ro+tjfBeN1NFctgiLDEPsVpMoSR6CRfGZsOlVGvRYm1nw7ccEj
sxfFBD7NtrAejfqJ3SFNCU3B70X1y8/ECpuzsRSCv64CEfgxu0vcgDsk9yG6l82+zv8NOjXMmolH
Pe9bL4AueqbDzey7m2a0IcBwty5IAtQ4dbAjsr4cPyb13vuPun4FajgVOzYyk3cZ+7cUBTFLQDbb
wPQ6CjG/Pyk8oRLsS6JSVa40PgPQFUgTUM/XLFxrfB+OjoliQxqweNfVxDj/SauoBnwWSccEea1H
4ChHFZunOXywt2tl+rlob8FL7a+zZj0YT0NhMdbXVwPlB2tzq/sClSaVWMoCn/49Ly+l8mTXe/qx
eUKsBHiiYFXpKnA9a2RY7cVi0qlCRqLsSP5DhOHGwc2I3732rgf1KoIzQqBjgBYd3MRuJHxTcUf8
T3g/BhisW7nSJKpFnnDZ/sib7dQXe9g0bBzSI3Aih9Gjt/JRcFFxsHyp2uGFnmFZxxIrjvGAYF7v
CSyT1bcHWT/bTvOYJoN/m6BetDutgPrOcBOJXzE0K7/iMNHuo5Y8Odn8U3k3FG63Pyt6k+xFERuQ
bh02ES1sfTDD04xvt2faUSTnRP8sCdzk1WUSqYdn1etRa5ydGP5RtOOkC73tAMDfgLSznNgaTpFx
Td5n4kTwaqzbifgPYAVbAo6sGF7ZAd8GU3fWP8hSYE5pEGfkfKuNrYyTZb4p3vriFrUEjFXHGJse
k1dOQmYeI83bzDsoU3GWV0JBCjmCbV/bNCDFZXFXb8mJyaeX2Gh2ZQWmsmYDy1qc2YqBypA9GP5U
3s2Mui/ZeJ/JC+iUuBGY23pmPqUTPhVqDhNuEo7sS2SN8If8q55KFlC3bjOmQ7l25ZJZ2m65bt3Q
W7QhczJvo4Hf69OdT0i3wflkWXAmcREn25ztnGr67KCUad8McORUduXwj6CJyeabGkPU/1HgM3rH
2a2uSf/6DO2HnewDSsAEPUbtqmsykBWUKMSFvLudxe0T723wlXqQ3WPzN2l/Gq4mI9tJAVgGyldn
2deccWQ2IQks3nkTfYXn3kDOqJJeuE1Y+9j7qkj2+bmJr2171ZnxZzLfrq4tWGKwcorRHSsGxwM+
wJL5gex4GAxX/cLu+53UREnya9Bn1dyacUkzHgOE1+16o9cwLek5KP0cMpoyAP44ozpuznb6Z3Im
Emhu5YyeihMDSvgWEeov2qqlmfjf6tScy9rZQKSzIwR4zxnJwfs0/0omG7z9m8iQJqKo/+5SrvXW
wWA6fLkhF3HDnAjAOb3sUOh7wltaCB7B9g9E239qyB0HCzuf8kFYLkI+ARQeFCB60GLRtt0rhB8a
xvKhr1d+UsGLh5pCsx8yQ3Gn+JuYh2tEJTZCGgRlSkInYCHxlwgusSwoRWXrEwOYt8ujh+U4eCbB
ID1ZT34MZQpBB9JNqFUvCoAB/8efvhP75oYnh/uKbhj0Vu1WV6VWSbDVtgcI686Il6JVgUeobHrb
o+DAUpaIilJeLVKRdH2BJrPBmxx8sDMo0lvSkwaBJqH8LLNrbv2bmlMPmc/I7klzNIrTTOWNnAKy
FQ/ld/ZbFODAnq1/he0ubCbCtGiLcR3im9chhnygfUmsdabAa1zb3cIiksWD07FjKBirrKODn/3c
HKf+JWWxJqA0rfkSE0CpGBslNBkwXFzUiBFPnsudlQ4W0nE8FrzYp//OATqpgL1WfXX4hTsPO/KN
ZgPdI4sE0orB79rRPbPNtZnx8sVLvbfWAfdcmqxzD3ViJVKpEOX0WYveSk4VVsdz523YdKAn5vtb
671NDyAKJCV5RD3pdYeCLPY6uoQWk4KGx5bDCpMaqWN3/u7KPtd9yzd64s+cahc6+4i78lMT8U9G
QDNoAyDxi6g98idGrBBRdtU3ACWHTS/7Qb980bSFjg4Rabok/tn2oQq2Y3s3fWqE1ls7XNJS7eTJ
1qcqYY4vrGn5AGm/WCxS1ogaILLNHYeyLhCh+PeP5Z5AlkuGVe3c4e4Mt6ElFalZqyAFGJxQqNjZ
J4aKVeRjqMPxXDJNYTivoCfOcLm1qJqdflf8F3RkCTGuD8DmVDipsDfACe4Den7F3zXNuB5sQhSY
ZJY9gaMprmnZ+ABMt9YD46BxujrmsWLcsWkikgzWnTscQ7PZDS2b1WpnKW9hjVFvONDW7QIHcH8w
gUlXD35IUDMM79Jau9b3xLikFikWI4GBTaI3rQkfceYtQ12u81vS7sf2v3bueUg2itEvq/mkgDdp
ow7OdLexUg+XTX7IFBKajPwIV0fcKgA0oSbtJH9I6PilTr3UvqId2hqldjXB0jDt2XPcNi3Emm5r
05Ow7m2brwIg56JqgqtPrxB+yYhcCn9G43h5c7rRKpn2gKhPc3A0mn45JPrCcRGtX+y8vBnDuNOq
c1xwj6PW8SnaW4ztf8IrZg48s39egn4zJZzSmXFJ/CMSbNpr8L/bIl+ERLawm6uAf2prRR6Ens/n
26QuqkeYu927W51MEjurJ6N9j76L+pqoDzevVkX+yYMjN2Iky01Wu5X9bkQFJopszUzHQAuDigah
d4Kvhd+OWPEjJgk9oW8iSWuoPCQnb6MOYgqtT7sMfO3aWxm9WknZ+hmXyWaanzAKIhklL95TP4yp
WwqbTMU16gU6g29qF0mKfOV5dOdnnQE6WivoiTdQpM2EK4eQLJYrLGZk6ceihCTGovhK2s8pkKVJ
w9kAJh7X+BeAyf2shJuKIaxyK5t/ROHQ+pPcXQE88vBzZHi/LwE/nV4+qyp+gWtbhtTcAblT7crS
yN9A0CZK7YD+UJBgUtZozetkqYc4vIlNSBtfew0cCwoNqirRvyFCA6hAZUk5ZQ30HhfDzWCAiBlB
XPPU7n1/RdM1598uhy2GcCC9HRpN46XXF1nwPoBA/8au5ekouR5Bs7v7ir2seDF8Cy+XedS1Cwt5
Whyihqk8B9ZSqK5i1TrmsMXigsL7oTYxj6/IoAZuVWfl9OhJHQ64q6HxKfgH3002jGdjFHy+jca/
m94jjyTIybuyIGb4raMwkt0UOAaU1iUrLOaF4lljsRf7JGxCn2A0V9aIXAcyTZgTCcKsapsbq8s8
g1cE4ATLZdMcxNuK8gcTq69vBaAnmXuAJWyQW1AABAhLG9oHv0r9yopSzFtZFePzJtKBt6hQOX5g
DQZMj9WyfrfoBWCu09AeM/0Q0Sd3TGNqSyOnEtWvpZ0Uz7gizSNHICa8ScJCDT7ouriFPvjq6r+w
2StOfc8nzETZFN7hP5oNKl705cQoDxYqqWJts6sCqdeByiNQr2/6jT4RJmH3Z4NHD0cHGddBBIAb
5GNDZRYgSPR4p6u+2xtmDLcsW5Z6tfrW+zt/3TIryUexkNHfrPyoFU+iMmdyKF6o7JiwzAy+LKte
hy1fkIP2wO7+tTVCBgcaT+FC0MkxSzEzZjFCaZzbTw0+pZDySWFfqgT3CD4/rVQr56tBP0Q8AUCw
nVu5G4W6EqvItac+VGntfA57VScMhwRUKAEmQeBjNdxjorLDQgNZp0CCAtFEwGvt6jvLxDYSppuo
2oBhmJ8iqOKawyIrsJbcE8vR7eFLXWrV4uYAyw5qL2/WrvdB6fuqlpLI3D3y0dpNPinZOsazCHUZ
31tG5kNEp1tWGCgXqfZLhcVhuInaGHwdirzmpwfhaGkPTyZ6xnGeuT4n85AWd4SeI38I8axkFGOA
+Vaax2S0vumyoKpIzKZVzADiiFQDphQKPrH9UQkdmFOJMIg7HcMtBLKImZdnBTsta65JhU6cIKQM
KVZkoYMMyqVZPTI2vCNNg6LOK61CwBRzFvGzUY87WIb4G5qRyB9UEyqKjKL9Zjm5M7o1vTOjznVD
sc34pXUPsaE+At4coWNPJSgcmgpRWfjFFwicYVxnTBFK7wCFgW4CzDuS4qFeAX5YFcBU+GtYiYrH
Ag1xkxXryiRnyXwFFe4F3n9gnPgrOCQFS4RFXkGgjpsjkIq2wQcru3T+b7a4ddGsRsRvyTwumy4A
aQyOGnSKzD+HylyrLoIw8KweNa3KnELW/3H/1QZnLQteLTiiOcTR1mAi4BFJAf6F4Y7oOOboN04B
wSN7tfghMtk3qMU6B5ZdaoDI163FvVaO66mOV9RIeXDXK5ek83JVsE1Po3MOmKJnyY7FumPexSQf
9/wMdlLlC5YEQLHBkGASY9obDHfTRvR2/IispoS5hwo8QkA9CNCSK9d1aX/NkQ0v4sjwLTVmpDAs
NGHGyaHrocdmn8iYQ52JH3sZ2S+hAOlx92kg2xli71Q+PaGUCa8a+SwXUs0CrOow6oEoQshfMvf+
F0Ck0ioSaoZsIUBSrDACuOMByPHAoC8Ym2tjXEXbgi9oIoAU/UAXdWvT/yiiN4/smb7+JLSQhC+8
Heon8CMTBAFiLKXKSGdiZ0LPnmKSSqlz2zeZYtkVeoigWRjA2aVxsBlsEdXQUfsYnB32s/ijpuBm
jduWN5kDNseuR5lqBL9lcI0i1BLxn4Y05q3taXWDvkGsjzetD/5R5EqTyclkOmeB72DRjplM02b7
+YNu6eo0SBhgmjeYpmO8S0x0I0D82HdbI2Oxw0ojObjO327cdxtsxtUGv2ZAawdUYHC9VRPDueQb
iBiViGok89tjZ5gbnihhC6nhlqOuaF8YYChstDoz2KmMexRmU0bG99RLkguxegH3+XgqlfA5ZgUy
4yfB7Bp6D7mwRH3PeaE3FwMcg1JqIJJ4mlyuH39g9EbkAaM1C71+6HSoC8iCYrCMGEkIRfwOCZps
kyqAY0yQ9xZr/0BHiQWIVkWUU2TjBVV+UngiLPJcismOuxWKYTodvkK72iEJmPpg4SCjKfsXvvee
vmzgH8PFpc1EVVzSoGfKQH59eetB83SM+WE8kfWda7eUM3ZSvjT9RopAqj6HCiox1K7dVvfPVXgM
9b3T//YzdupxkTjdc2gb6y5pDloMqe3+N1QemcLwSZR8jFkxEfuG1AeDWDbkACYPdPRz3G0ksErG
HWwZ2EIVAEIydho2vz1UU9443PjEtAEx6ExSXkTaqGvYgudrGtxBr8BCYi9hVxAlFQ+cD/q8+IEZ
PwvyW8qVL2euSUYELxxYQiw37cMTRWn75a3n2eMgWYWMtIZqYDD6wY9VYjOMHWQzk/oQOR4R3gdV
mYWUVDOi1mgINe/dM2lwFNItLIZ2lBo+MpdptGBpp29dzchneskt6AfgMaIesgMzecz5f5HCDKlb
jSO7farciNu6EC/jAfEkiHkM6ZEUIBw/ZTutBGdd2bcaCLwzLzyxIRIOl9Lw2jUqPVZLafYfv34+
oxFFikS+smIfomraakfL3GfdufBe0/lTIWvQ/5hCm1whe1V3b543bCKq29T5SZ3PcnxiKgdzsWM+
nST/WcdxlflQmM4KcNSEbQa3WwNezSLFxDNx1IaMV3EoPaz6XcivCYtkddgRPYgqkYuAA0vtzzry
6bou4HDBGLatJ9QAPTuSMsjxBwxwqhpy1d8kUp3/JiSVMhy1nWnfPTVEs/JqOWf2Y5Qv2OmJ+DR/
PGol0oFXQ9O8teSqRMTxTE2zDUCg56CuLKoaQtRf5K3ucn9beRwyJjY/0Nf+t6JtdGh8uJL006Ta
Swfyo4kGV2RdA8ppYg4oQs5lY287/y5/L7o8BGpTnq89XniPZ7RlD8GvV9Q/vBT8UJ2AdEMqSfXG
4iAFZduhLV4yUL0V3gdUiJnNLEFcDMxrjPsRD7U2ydSQyIscftrMoJYyRI5X7cG0Q2CxMuHBJu4z
TSDpgK7HbpaDmcJ3oMCvbjTernSfR47L2vqw2i88cjxbJTK2kEAYgb+i5d0Uuslr+Sk9hDeRI0Uo
aXyhO1m2yjmTQTbuQbz2ofdt+8GpbrAN8UXwW4AUE11Bxt7M7dIDghTmDijQ2HLaVBpyIgPzF4Qs
0YIIGhTeHv4em3ICDRd+Uwa1W7xRVVaASRe5Du3zeJw8xEdMN5nV62geiSivKAwVJqNoL0rKWJH2
1vk2iaAxwQxv0MXDHUI2gzxgcO5utZoYHLl2tPKe+Pd5X7b5zQ8iRETwVlP0bUF4AmXIN2NTJ4ln
BMO6AD35QwvA1GVUpU7ZjlpBYWSLPSKtnRV7XVXSjTZ2uR7QoQ0M5ZUxf571+jlia9qk1QZWCfXr
i6dgbu1Y53cPyRGSrBCX+QedI4tHDxdHRqiNCOKpizo0znrrLH2vvtfdJwWG7PlY/pXZr8SjWOpW
HnyNv4M3MfvidJF7X9d3WTniRKVl5WmWyahF/vKcs+RPb7qXsFtQ66P0y9yn+j2uUwo5bqjxtdaf
TfsW2Rk+vg2SoW1nlzjIaVYydvQpoE5UaykBdQeW94wQ6X5kSiwQOJlsy1gdbwCyDQolppPEBtf+
GzKIjC0qU7VRP3TMdmWAYCDnmSz4T4p+HlD5gLpsDagY7AyGEVGE5iDBUc5arKMHeqMHoGzBAQUt
Wc4JFCe5U670urxKNx3/jLRp9G1XuVEld6M4gahBrTnwxAUEHfh1wQQo3BfwguVBwbNVYIsVLDUK
967KtlhMBYdAVcT3z/+P9azLrEmhVuFMVw2s1c5KRA1Rw/yE1QyXJp4Oj/tX1k0yae1UGikexgI2
ns/HQOu/Dqo79dsW7A+4CVBcM1D3G6+gbZ6C9kY4gjTXhBkvcya5fP3iPEhS6BmM+/5rv7oX7VFE
K0BSX/OX8Qg+gv/6r+w/73f+Qt2tPZzH9DK99Lf5FRfj9/wTvQ/P/pv/5r7Nr8Oz/s99Kb/1D+YU
52X/+Oqu4yufv/1Nx69+0ztE4YJ0vG//zXgtWT4y/WOOTXLJJ60AOnqX0/xbuBUf/Yd7Rz/1QsjN
v+F3fs5/ys8WTM3Kfwv+ja/UiK/snOKF/IgK+vkbtRj/Jj5Jf2V/66v6DN50O+yYlp2dfcp/ul23
s/jf09H8JigpWNSf1hcRDBv3e2auHcr/uE+NsVI8hw3he5UwiKjufKzIJA7K2lnT162jLekj2/a5
O6cbUG8/4xHNytk5K59SfIMMo6P6558QVC6TdbaOVxiMlmCcdvZ+EW29O4XXKd0zFzmNG/Ng7Ipz
uaMVXwwbguiuxM5dipP+bD+B6dwUW2c7nYgrvOBRO1o7Z9Pvk3tywSR5iTbNDufLFnXLkvj5Y3YO
Ds69ONU7GqFPjJjLj2b1dH86dfwEb/aCMBRQeVxFy2YVXwDUXtIL2J5tsbcOyhb7DfbUhbd1DkAx
t90pPKqraV8v9UXxVG8RxG2qU7+2DogeVtMK7MBePaFZukdP1T5eQEsmWQ/haX6ZVvoqWRUbnWZ3
1y6VZmOxhJkpvBPgDRh8GLnq7KXStKWlRDjMm9yob2r4PYo/Z1w5lYrsyF9UcvKER5eXgCxRCyyA
YWZr3X/x7bNhMpdRlEVFSz75fJfuEqMNmp6Zq6gq14xGZtJznWja9RODT/a0A6a2OcrXrceTSNEA
89lVfjrUEn7E6I+HceaWh3noBx9O9I8hFX/OXQjlolPJHeXi8PbV9MPol9st5ZQPcf+Jy3RGbKh0
LHKdtQAoKImUDGww2cRgPmHr/VYG6ibOzIXLtqow86excsJVEaT/Ea9Z5Ywl2wz1wqhRuUffTCIW
KZghQ+Rctn3JNXpi1r14qRZiJyj89lo6wx6tPPoDxniMfH0P4zQK6nE+43BkLHNUOSngtK/7VuUc
ZdOm/ifNLf9MG/YEzj7U83nH4h3kD+oYnQM9wklBVFEVUZ6sU/3dswf6fltW/zGmiLE7+NqNSmVh
I6+yYEin+lNj3gpiLGpsO2TkNNxXIVmVjfkpExfueqhgKwl6z+4edW4BK50pAErHXmV8WWfYF6hs
Rvxi7dbAVsVirusVFur4YjoAHvbfCWfgVOC65VBrXEi8FoguzAm9GbzwaB3sdOkymyuQ6M8/1o9h
EFaVHurpVWyVjDot4B98m1XKWBy3e7dU44fJS010F59RwAguaOy3WnefzSwn7fPu9ggxSApjWLdQ
DYRH9c2EMd4W+TVSdSxo6TrAgVw4/xq2cVVy0YyvlqGZ6rGtDF/9hlTTEKV99stWWQwLzTi+cI5j
pF0ptCmkNS+CEJTHv6RjFj0cWDADUvzDnaSoRwv0vzRHtvnruC5Dh+ec8Dx7MzGoB9DV968M+6GK
mVS1jEpzyssSiLH8lM25USuhhD/HTJLwhNBRGgxPLAYSugiLqMAILVGQxM4GeHVE7CFs7clclcWR
x/t19N81KiUZDUj741t7j96KGXVOyG/XPBfBbtYAxytkc3q/1I8qyukAknWJjSsy8z0aKSpNRf3m
ElNcCwzBF7Z6XgZn6bQKkzkAV92lT8d7B/xRmuPslhMs2IJ8iIODGE9wR+g6JNaEsXIen/gtuCEr
Er3KBAVJOO1IrmIAdnDEE+Y8+GD51QOpA9pPjAEhu3bzJ26eykihoENJRzkV8ncCIs9N0IisctVf
k3FEHihnKF0SF9w349Ioigt7K614iCNWfMMaec3T1sFI07hPM6srLBKtfTa1ctPRhcjlq2gG5mAi
pxlzQsIluUnJbpIQSNPjBMknsxHNOntMxEzQFkRQQn8eV6XLwHaBMAtPKK7uhOmOMhpEEDYbr7YO
brNU6IiN5i4eMpc+AcPe2jHhhtwS89vvtjWTZfPV4aLEImN9jrmBUyHeFeqlbcGI5dsaYg90LeE1
Q8UacI/QTjja1tTQMaU3XiWVs6hkejJCUeQDLBK2jN0ux49tSWsMyNE1meEGv15P3duRt41tKoUx
a68tTDklh/hBK9F288246Kb95jHjisqCaulyPpgmZaebHXA78bj6eKZggx5RazOiJghPklxIDeC8
qJi1TKxch/bA05rVu0DZNDzpwaNL32XqZqYMXkqC8BCdzMjlyH0o+aDkLJG9L/oLdnx8pYii5NGz
ecyp4TmjY8kwoJ6WTQz0JGBWa13ZzdOldEKcsqQXAQzXTeUVDzKcJmU/IafQs6eQVlFB+kaHEvb6
npDUUzBC5y7WfBoptPe2xOzZ3ZIsudUBGwNHY6lJYmpncsDuS+qyHOneBLViN6fje+53i8qbqcDT
5Da6+SdKAYahmCNV9V9e11f6atCYeIMqE0kH8beMhmC7B1CfBIwQKuUD/Uw5d/BuETKy0EIumzs1
OW8pzwGu7C+t/x1TZePzfiGiQZ92aChEdP3mwPxQGQ718GHnpmZV6/KGeSB47B9nJOvhTYtLlPja
co4xhpLNbWcYhhDVtFpy6E3OunRcifVlpJhsyM8Z7KccDdLg5kTJ8gGGzc3LH3IEi6Gw0Md1G1OP
wSBKmAfRjc4Yrmzcih29pDWUxx67dc+6DEBNM1ZLY8w/+ShZuTVvuILS4VXeA/6smxw0fwdZmaaE
A7btU6+xjNKkTim/2bhty9C+h6iSyyn9dGntBPfbqYxoECNyvGTMkRB3BRbULRauWodQzt1rRk20
FvIgJl0Wf6U/5RCw17RHMQTKgZxkMMU6ywKOJp3vEvDzNP7QYuI83cq7nlksaxHohLO2zYIyQczG
61nhKUorFgMIHUNhihdo9lIH/F2z1ZN03ctAnzaMxanKUGD+4kcxGZpIyz44RF6x5i95lwSTVyAM
hz2jrOrkp2/g5KDOSXITCmj6UkQoi2NG/7lcXzYrapN/QjUUl9hJd+7/eDqv5baRJQw/EaqQw62Y
o0jZpMINilZAzhlPf77WVp2b3fXaFglgMNP9p86Bzdi5h6yUc25Gw4oYkJ9Z4eTiDCUOej267wIq
IpAm24FJoNWKjUFdk4xNyMGp1h4SUZag+B1ayqp4xeZneTdykQxi8zPlixdhhurGVJaKcxR1p67q
R15EudpcFJK8kC1uQS39GuerhwymxHWW2Wwr3IAqO/rJI2CLjxl2mFrgXbd5gLeaCKPzi6ehs570
ACVvdJ8MZW0DZnGwRaT5Rfa3nOIc7XLTZORBqeB/a58TKUiiZmWA9dMghqqyMi6/9VOa7W2Y5RHz
lcHzFg/WSBfXs8NqV9p9Bpep+En4rzSp6cjwVwvAaqJDvCX1sLOmZ3NulsEm5G+P6WefLNXmGnnu
qmkokvASSeC6u+yR4ygMoibMNdt7dAJ5zYjjFiWZ42/lYXLiOUSHiW/MYTQK45Kb6DDHGFgMIswL
NBQkFsLStcxHjDeZX/8wWdCMCJ+yIC+Jra9sa1nP7TElDUF6bkoqVf1rxUzXm26ZjZk4MuiD0x3E
+rpp3VNGbzfR6qn2LjSwtE/spUbvo9oDJYwm2fRDtVvJalGTblWX5YauzTuUjHOJqREDmdWMVVcU
qxAiHQpc7otz90ZGJvKyyc2a+Yvy74SF7GBxjTz0k3d+cp3TqUvUyH2cBf7bRxBmasdtaxW8FNyf
4uGMHoA42pWJt5bgIeyLy4JyESsPsK9vfQbuVjOiQ01TMAw4+8FENZoC4G5ZR8gH8WD1SN+wSjLX
uIIV8YMHoBVQtKkThOnna4/jqBmnhby3cJFbeZNmZFMZKtoAdWVO2mBgxH9Tpf/j2P5R8uvy4AEQ
cKt01GXkJgDJ8bg0+1hMv2E6q5jNSkM+7afPGdpcXujAQ95fIIO7h4D6ZLRAcC5nFViQ0ki2n4Vr
sXSJLhluUqnEWFQAp2QVKAy8uXFaO8ywwm+hwKr59a6AVoGirjjvZe6oeWPPuYwEBmjOvYRHZobT
OoTDmFPSTeHac2OEemTXA13Q6is4SQI02s0vJWFoQuEo+tHHRtEFzEyr6ucsEPmecq0tBs2AK7+l
ZrZUQLYIp8AZyQxGgH+OCyydD+Ln5FBXDIai73oGnGYMFTSh4lzrr+NvmMy2ZjjKnCbruisOTt0+
Y1tzNulu0pkLqT9jmff0MzKvKEC5lY7PqGE9vhV9H/uqNIfIjlHYrcjdJGOr9ttTR9BtGnIdAyUc
LZUTd4emw3b8wmy8e8bUz6b70qdnJvIV+R9vJEmIbY4rYbTRNpu3+ryTyL/fsbgAQwQ8V/SWqOAG
/AA43kyZ/9FFT3xiQVmIrABOIqrutqTMAKyO3Wpy6HINcFIp8tIXteRCicUHSqxQvU8Kob9D/lKT
xVi683MwvA3eq582J9RQaUB3GTyb6YbpJwwdx5IPnJDhCvbAER9YTeKeYw/FiIy6wgIlIgg6rxwN
vQUGWIFE2XAABMlJwppUYBqQmL9AGCOnG/AQzEpIY4H/xIj4DPPUQlCIXACqz2aKGkv4V4qBXsJN
Xw1kcyJxUDOihSMHG45f/UvxXeW5uh6NHw92pfdb+XLS19rIbIwKB7/nbnlzK+3BP/lgHbG9Sx4w
z4iTnNnJzENxIFfQKRN+JZ5uLr4zHBItcALyg2I1JfoH8wv924xFVnsfUeIz7CRmPLYMIwxa8Jkq
eisO9JjEf3/ZDsE9zjEiDGkMFQLKgLu4OWgqfNYGaH7ZnHJCabkTqvqgf4WlzLxXxYg2HSYUDfWR
dxdgWtqWhIO+mpd9ZDEYiWMSB4DnjZsomK54CHZ4FJrwvSOqzK7xxTB4DOdbMn/JX52RuZgkhQAE
1eje6mA4TqjOQVOdYGJIl3WotFsdH7zc+JNNyqb1fjJGDiSozw0qfqI3nTg/uOPK0Pq1D6E01NrO
1yM4WCS8hJJDPIKEKuye2Xogzmw8anX3lN50Y8uNRTUCiN5i2G1QAdlDj5YyWOmBcjSy5k5DE8Z3
yYH14xIfg0HFrpZImf7U9U2lePWi+Vx46lc0JajaUZWhR2UE+qFSvD8sG4yw73KOBj1ztOKzM1zZ
A0vlGFOuZTXKzI+8Be45a5itiFJfxIwA15q3bipOrMeSuh7ZjGX58HzMtSc2nZbenP/VNvY8gvON
3tiaYHDDzzB+Vg2RoMSi5PHBeJbFXddvasls6FZfuN5rini8SH5kgTRlsGpRT5YjwsH80Wk3IiDW
zcyz3tuuf6o/MZIl5tVg/5xGCD/iQLXwEcNRm/2EYp1UyvxR2t4y8JQnj9GS5OdfEnys4ESJ5W3a
pt/YDE6o2Hxm5GAJBIMmJkhfWed6u2vM/uCo+RnTiPxstSPsyWNsb8/xZpINgYkgfhTwFaX54/YR
bmPAA6SD5GZZvo47r0K3160LSKvQDg+t9zX8ngxLyX/MCnOjaTxkgZKRRCDhTSVtG7I9iT2ENnsy
HcpgL+dP7AW7xmI8WdMcnPJHou7UpCK6XyDbAIWKw4SKyzy4rCbARQ9OqvURibiMt4kWLoqj4gVa
K33+rdrhGtGIYjkSOGjh1kDaZISrtbdup+cMlsNMjm6CEkvF4I0bUCFHAQenqqPFpRRKMXbb+Ec7
lr9re3iRkP6H59567z3kL72OgSfEmlCsKKhc32dDO3cIyNVBhSelBWzGtZax8bnzxiRE2pl3RnEe
OEYmALouMq56xNasN/QaNJfxjL6uW3kG7XUTErKIGQBNkKJvnA6zMxEFpE/ZFfavbljkI8MWqDWt
igS9RMdHrD3FLkAnYHORst/Hi5r5X8J/Uti6UgcWTPKhE9BvFqoKQoJT9ZamyT4yXuwB9byKpvQ7
a1xGu1er0LQuXvXHiilTUnXJaCW3/zs5+tqj/UnC9C3tOoJ/7hUNicJpIl8pQV1e6Lj8X9sa/3qo
Z5vBw35A1p5mv7d6RerwiF0Nn9EyMcNDxE6qhsSrzOaz6X9LAFSWNKsEuYaXAbuQh5YYy3FunyZb
2ZFQ3mPsG8KvkX+1cOANs3RzBPKoMlNqIhRk0N2hxjixkPk0b4H+5XBba4vDrCd7auxoocltrClp
jWlB0AUDyQ0OOgfFsXSyNlpBMIoME12Ab2xgzh9hLNAXquOuNP0vaQLx/C8Kbyg9Ee4V66mrdgEW
6Ayf01zS6BnzNnztKybF28l2yp+nDuZ/ssFFvVNCjGFP/NXcL7OMUtsP3qYyRLUen4f85nOqIXBb
jvl97gijq9l4kwJwQPw69YsonlOvYcJkuYb+tpH6dea4rH3tYLhMju6T1Ty0tyZHO9LEcMA/pHoU
Jvx3A3DAMsl1azGT5KTH9nlohRPk6nA593+b4HP2rVWUIpJpiRtliWXmGxtrVmlP9Df9Ix6VRVKu
rWA8xyMpIWZ+HfuvmQnrUHglTBMjWSQ0XaIMaLPSEjWZTsLfhOfTirYqcszJeMnJ0S67J9v7NqZ/
AhmQ/iDfogr1BYGcn2Z5DalbADNqYj/VBgWXd0ZnODcauQUfhCdJDMeEAtSmnRtrtKMh2DO6lYZ1
ZNCszjNxBT2Sb2XTRbhOoTfYfmtEZNaeqjsynB35g0Y3Pb+HzpsDAJJFXyhhcgniGnRibqHoqG/9
JFjOfnED4iOCBR3nihmHChBvl6gHmtu+ag5S0IacIZ4RrM1LWnO8ImaS9k2+fSY1it7hhNBeCBFi
DkiOX33PtZW9cVZ4iHBSBjt3bzQr4uftGzX5zkHGpRHxmlRUiXa70Nx8LRiIF5nPeW+vJFdScNQI
/sqVuCPSydEjimbRo0R2qH9z2MdgIP9rI60jjfEySvJTThtVtT2MNVx45e8IXxgZyGFdIuhXhkE0
gA3NTGibPy5bw3kEzdoHWW0BdIp4OeVHq4aIRNBH2fUbUQKiySNbUVWANzHLlTtdPGR7nVFo0eE7
gFiOseeRAuovApoheZ4T/EQBWBfweHUieNVdXt0ByEyeoxUmyyR/Hl+amKA7ZHgqhXgDwTDV7lEn
2T9O/ybMO0YaywS8MEy/ajdnPAmIqNEcQYCIEdNy/plt2ZUmsllbPqZCPDjAjJYUBuHzTJDPoIvj
g/YgOns0sEwOyACEPDhxQhKz6VBNRHBT145MEYCxrFWgBBrAQg5+9ByZU3wk5CbT6Apc64ZOBP2q
pQuNVWmuLAItezwjThJzez+kav5yuh3IbOVssxhAuyUGqWk3CqC1oTRLHc2fFiCA4dY0HskwYb+1
GPMDNCuYSaO1Ozy9lX72yzePSECEzzY0qQ0eYhGHGOJVKzBlMJt0IZ2Z1IE6XWKK8YWvGEHr5z2S
PgAR8BJ+KPCpAU6kIU5VTxaQRepKdvsCsznjYV+8FiY52ouk2lup9riViOEKrg7UmfYNQgRPbLeL
kYzQlwU2fRIAck24sk6qvmLfqQGZlXJQYn6QbUd/IlSSlae/6B0+Yqp4YGYsxi/S10OirBp1JLNO
BQrD8uFD+w/O1nVyfKerrCM9I+FlJPUEqBQBRL0qnOqVTEzYo3AlTuXEyzbWPKwrHWgeKiN1GcbC
HQByqKBFnegk0y8kwaALQP14QaV4l+qc3CAFgUdZgE6ym2T2M3Kytv42/OHYpNYGSfpaamELkVrK
eYRwifNr0Zi09W7z1WXxOq3dzUySQT+4G3keJVuamWvAa9hAqTh82I6o0lbxsXere+WdXf/iQwxN
yAwId4OW2RVEz5T+vLED9FTuPbcKhKgAtXO+yoJPHYsMohCXqofGVELKu0DDZ3Qiwy9ySPXtt701
ERJHlG8LPMlHBisXMrtsH6Qc0qBgmFqHm4GhTaWiLXvyrryEcOv+Z0DxQCXeRs3V9PxlZIR7PNuq
wtAs3UcF+pwq6NTAUjVdPwQR00NIVtH0g15TnhCCNAcgmOgamPuYVpA64TbnMY3uFWDesyVSF4UC
b36DI5PqKOs20uubIE72revI8/vtgMlaWGUGwdDFWRaYKNkq5CYK2L0wEPUprjBVOiMDsghsoIKZ
axXv20mf3snTriKXc+/H9qgU0PjqzPayjOWAy9qnhGkQa9CB+Mym0U51iDKoEB0ZPxQDZNa3i2ae
uSQy9uZkK6tDaDO4KS2gis2KZZp8g+SISyDyUXVrH7LIEWc2xi3T3pHm/PZ48V5Apt9SEZRq0Ik7
KOL1EBu7aC5eS3ObEJKo0QswmyNDDnlrALJo/GkDqXrb8eG/CZpn05/+vsZ19Cc1jbXvThdLpY5T
WQOQHhA+5fyBZxel5IZL6HoDPzeHoKYT9qItclxOfyLf/AgI5NOhjFMG2OHvtHim/cljpoaOp0vD
/JzoP2BU9fAjoDNSYgRRauhiYYaiAi1G20OjNL17hB4P8Pl+PjAw0FtGyCAzZu5Mf+r2ClYAfLxh
zgoVV4Acq/X/ZEO4GrFEK/34qEBQyyFcS1SkkLMCrbQFNa1RslWQ/MRzJo1kJ3WeQX7UxSY3sxiK
5wAE0+3AlxFL5ZzeDkUEsy8glfjIRlL/I3J+KD+xeKLbAINNSDM2IsS1pgLSxfyEV7/FV9qehOMs
AQqRuoCiS1wkuLRbKSvOCFlr3E47ZHwAOrWM6bXGbrS7p2Am1B+xvv6RTulq9oM/pREemxLfbPHj
cv1+rB6rdl4oU3YZM5gD1JF6edFdyN+9YXjvUsVNuvuMsP7U4yhla9/I1j5ydFiUt138TdYtQ64/
bPzpdZ+vpX4BQl90OFNt4ly1equjgh6A7Nyh2ozOdwlIwzpvYyKuS3uLxDlyVkHQkYf7QTQU+xDH
aQDOZOsLWJN15D+6yHyK4vgiKL+X/ZTdrdJopUumxVvvLhooRoxF1ZZUViSNRC9XBHriNm2sY4t2
wNlXaO2JZkJ9PS9R621bmomwzaAX/zbxJyXenLvrBsRFI9bHQngCwDuWmFylKG+kABC1j0XyUMdg
k6IqTh3WICo07JbkYhTudK3YkBx2Sxfoj0PYZvH5CeuHc9HpK9GacoxOZXax4k+gPMe9BzCAKGCV
FQKfLz4lH5qDHtw4BSUB1SED+pqjU+rYmvSfimCFQfkgvZ4nE3r5DrcKaP5M0D7zFZ0BcVNGWiUc
msunVkyICi0cYdTyftK92q55cdkLgdxomPgJI200sfeTSyrortV+BOXiTZCpAvJomH1gnF28u30z
bSu0OHBP5RyyxxBlRj6C7W6DrNyNrr+xMajgFnHyk2DntPQVHW1K2TiPh9751gbYw4LJgFy9aBVC
aruh58J+dF60IYZmmJ8Em/SreUW3KzWX/JlWgh+ZyMC3oV9HiuX+n4xsphu3gXpnCoITY+kvlLVS
4UodwY7Iw4rnm82LVLeHKXLeA1YCtK00jj3njVTzPQBMFXRUL29CKKTF/ASiRcrPr+ti2Kf1t4to
29P/mqR3NkDbUXLjFDL1BmApWVLjSfKmYd1DhssM6Mfcqxeqp5izR/c5meHPpLjnqIAG9VJz65BY
pv5V4LB6DN9S8Nb/RqoNKjgr28Bz4sOE06GoHEbsX1AgM+OCE75cA+Se+Pk2rZStr3bAJciD+3+Q
5VL2tbASvz37PSipUKiRpVSXv0v/ouktNkx3IxRQxyJnboMU8wZsjYdE5vvYlxepFqSvIgCD9u83
R9PXj4xe+wyoXzSdhAU0WEPc8FvMD2KrGbtoTe1POwIILzsZev0houIF9+k5eH4jqI2TQfGv9Hts
BwAApFNUN8O9gvEwzgWpTmJdXP9FdrXOavBf1EsRg8oSokZhGy2/VXsgev04Q5Qh8BlhUtn1PCR2
WkR6mjQyQuuRa9d2WM54GlywkApxQoBefW0N8CWKN6ruyLR3BkXflOjcIYzovLiQEqTJAcsi2wQc
LrRrwilBB0AhGf8xRMcKTvOuMQgEuh/nzTwg0Vc2cc5QWDql4KZwqEodr3NJ0NMtTprh1rvxEkGM
yBjIEZbHwebCV2nobjIKvJQht7yf9lC++Pl5BKad0PZzA+Wm2eVPTixPTvfhMekLKQA5ex+oWfmI
kfiiQC32KRc7NN5WQ7+aTNFaRlEFP6pzy4zDkH4KOVyotUiC5vFblqNSUDKbSA8xCxKsykNDlghp
fMtg8hIWOfP4mIghvdXJwjQWDdwYHgNHUw434fcDrjsGPmRXjQASTsCCGratZIbypopJWlRCjqkX
l/dNG+4NIbGMHxsQX3nKrZyBz8l0WY0gGYx/or1LEG9UcmAcpaQCfMuS77jdUz+wkGbIuPHk+ekj
8OkeOV+4vBSdKbsjSbIcWlNM8VXAwTIGHD91mZGBI+PitQMHoMOEtmKk84PmtrBNzdXO6RAHBBjj
GjIi2WESyPqpY6FEjynHEdB8NJFLHj8gLgCNkMlmeLY5UKYoeXpRAJNcugu+I9dmI5AASniUYIMl
D59MQA4lhoGrV1nHgtggownhUozhuyle5CWXjO++xfQF7yxTpfBny5amUHparnXRCa1mYKAkecvb
pPtLSUHMMYoaarJn0wWDZ1Xwtg1xsCxgvr2/gfrBERScmmB88rg3WodqRoc88jZkw1Zo8tmMWiE6
yiXTOkysSFRRFA1TEBNXnN8t5dJ5SOIc9ttn4czBSZcKxOHMg/GDQ0IRnLvfTmI+xRdh0DFzzcDZ
AVMpiLEL7h5GLaW/MysV4ovhi5htpXDCTaK0/SqggWdMDw1DozNBF8DI9Alc3DTDBj6Dc9CICfji
fuMyIUksAJGHv+Im8lulEHjuszd9kr5d/aThi9iCIKuFoapygk1eAyS8UzCtRRPlIubRnbu0GBoj
ny3V3I0G7zvtt+Svk3/qOsnCztSVFyTHUd+RIoTWKiD5ce4RaFKqoIuOscB2Ybzu0Cy788A0+yv7
tjxOCEiNXku0QCHOf8d5I/mOvpNTNiB8tJydF4vBgIOzIFE+Pst9mQz9XCYqaTNXIoX5p4SxtoPP
dBxthdnbJRRAHe1L64G4weGOFopODi6drblioXcfracd2V54iLxhuZVvm3ISURRPsG3zhSPtM0Zv
1Lf8KdWj2+WKNF550HQ6+CRSL7D3UszYNjMYjXipWrA1dcs2QuQTlD04RvStEW06xVBTVDdMXy2R
3f6EzVlqzCbY5c0r9qsuQ+dpXqXU50cGpSiaSab4yBEbOHvfOLLexcUw9JyBTHfHfIW7wJFdJ/sx
IpzMqMK9H89MF87Io+bDOUDTiRKkatZGc+sC89S1uAs2LKCauT0KiVj2zJLJH0RHyNWZHKeqc5Ed
JUQVi7LL5O2EJS0VA6E+Xj1SkFCuWyQlhOxwJFMbubNRJtEwiECEW4IxJ6o5aPlyJcfRSIsPvp2M
GTqlTaksbcbbAe6iRdt7avwir3v/01jRpsyAqRkXggIcmRRKf58ycDb7s8pwWN0a5f9ayFXZoxkC
hUzmBUWZn68GTpUAzh9xPodZxABKrLw1HscKwFCOH6Q/6EJ66DXKFam6+BSaShWhVs9hza/YcBm4
hyDxjh6MOmEky1LUeDwWSD5KOD4JPaTUOUHQMtuDOF3OBCFi/ao7SmtGs5whmRABh2Avo7nbkc5T
6DAM+19BrcCLNjExEKXmmGxNYgeqE99L0pW5QDds9h2KH25wb24ECuTmym42W/sJnQDPrEdHkJpU
GSAnctpQN7v9LoSjzZN5zV00d0zp2M6Q+gISdpBgYVT/leagmdJlafByAEGAeaBNmc8KbJ7oCWhx
W/vaKRH7nrkU9AbLKmlpMp80RVvVsPWGPFmK4NliG9c/pD5uM21Bc2qPGXUguGy7mH0jXfBGEHrA
PF+OWAOgj7hIh2GWBTNrA+BxtAs1QfWBqS+a4cfW9I1ASMgSRpyKjm+uUiT5suJFlwm3P5BXMYeI
PtWPFov3tEHIouPPFFWMiQEl423BO8NhlUD70iCxjWu4xAXC4z8dZONHaOBUXAa8yz0m8nLeMJlt
SH8GEMgOuKPZ+kxwJww9IwWQ2kTe7xwVTa7f0Q2qYJfN1acTkZ2DfTWu6LcF1anI12BKN6ep1bmn
nqKsylJCcFcofEQNppMdPBsLsfQpEtSO2QNVscspEuS3GclHG39y79k8pZADROwSSEEdc8iLbCj4
hQQiAzyIBxQpAGWIVZyPFFI3lr2GT086l27r0WewNRAygMrC3ZtMVhfqVx6BEKGG+QcqNLdwGMu4
CTY55sJLYbLwqA/ETAZiXFyMcK0wa1e27BS8HGyWBNyZTUHhDmlUE4AXgmLJ4eqnrzwO+VyH97pD
a4pwRNRgTXst61taojFCsxpjZZW/2SnvWSEppB8FMbwIyPhRNSEFInwWPYrCYAs8uGTQuWhcElVd
1jaCCkCLcE9eZBNwMQO2evyVnCKOVS0dGMBR817MnDvuFGsIWPovJgADxkt9oHdHTKbLyFXPhOxp
wS5JdkognjvGshBnxqaYmWuT+zvYxaLxyoMYa4l92+CcBhv4jxLQ8gE77negbDWCNmUSTczbG0n7
B1eUoqvqkmxPJ20iy+Zu6R7eTNnTQYw4h13jz0SGTOf+05RXjk4aYJsaziCxoRjXlTq+Eu2QgYRp
0XZS2OK/BnaskJXPiuPqpYUnQpxKXDpm07s11KNKFp5A24QwSe4dAhhi6VgO8HJjzvwXG6npP6Y9
LcCafwVZiagXzG8B3zNeNarqYSLUhSQAxBiKVmXsaCh1oBkxrwXlmiWGaFmEKpZjbVhziBNkGZfD
SQpSftUjmFD6HYZnFNAIccyc5PsMs92C2jInmDeHzqUQIpmCeFN569023HUwRDrkAFMNs5+Eog+T
Z0a7DZAq8icOiBc007ng9nRZWEV1NdtqMexaLkYCmKe9o3zPbvL7QjXA8ymV1ESQPIsErhca4MlS
Xlog2oGsWuwPeL4i8mtQAin4+ntMDKKsZ91anDBDfs5HZsFkLzY7dkp5zuf8hoEk30yXX4qk3qD/
8plv8lqRbzfH5FPgT4vv9KsdsS5w8Ss+OmhOBWVToSwtbrFoOGWvg3dBmi63Vj57mMEkkSDNEF7D
qSBiCl5lR4QJ/tBU4sJw6nBcl+BNIoBD2f9EqcObaNKWCXBPNeJeqphymlwkG/NE/sf2PBnMztmG
YCxxTiWWA7WF2OOrAcJzJFE10g9xjprRSmThsQzWQaLodp8pLz5Vjgiq0FDR3dEJcNzRPgvQDyJA
kwUAIvCSE/8ts2Sj1P5ODnzf3dLraMN49C/tRGce1A9Hb3YFjVbu/U1ia6WQFjR3DgPonKcSGJe+
lPpKapas74k2VKHpzS2UT8gfaOvoEuXIDAjD7WSpDvxJ0pzdbe0l/2ZIZ5AASvZ5dBjzNsGmItzl
gF37zALtE4gHjxCUQu1pmmh68C7q6OF9K6ODbtatx+tg3qah3wfYMHuFSTfM2lnOvMYlNATyqbbp
do1Rn4Ue68DmoXD1mzT56sAGKRo4NorEpQ4e3oq4YiKdekQXPg6kyc059HewrRN77a7xpZ06O/sh
LuVbVo4cTYE6nGKb9qtyDc7HNF+Mcf9PVcOtlzgbA7CJVUl+GKVNTncMh5pJ42j7wAOhKm1WrWBO
1h/sAYw1WYJD6BkhefPJAoENeFCi1lOLmey3mLDps6gLPUAxQUEMNNEpIU+mArPhNgcB7OT9oYLc
lM77PKTbIPysShQB1Sx9g7TF2HCIc8LRyKNlo7ZZ01Kcq6VpImKDCU73SfDRjaR1Yy6PwJPQuj9b
Q/sYggRIc2Re2I0zilaVM4DSHn2o0o3vGX123lJQssXK4TlyQHuty3gT0ChgKGT1rGMWI9PoALzH
9Ecr2nOPHpA1iuTljY2Gg95hC4vR4VQsjo7iaPC0tdwKV4y2kbk0+lVBBWJOLoY0qIQuaNdtaF+D
CrdCYspc5bVl9X9NhnNZeXchcGRHTSwQUmO1oJfIdOOUSaYXG+18a1IXsMtLY8mzkIIDdNBMo1eq
7xpZIp/iefEy0vqv2AqWnWsTjBA/tS4DylBJEN7h+wyopt/nwEtfRKSc9eYRp+yBlw6jx2R153aA
E+GnDIpzkFpboFjb8Pe5jfGlZTVMHLPdOckBOGGFIDfA7SC/PhPtBbgdihosOty27alIiO9A3K9x
X/ubeAkGPBJ5ShRwnb51REsRWo0WmKFFo7sK8+ni+e8up4c9vQsi1HsdIKtBSCaz+LoQSB1lJfHu
DTN0/lLhx+4fbdpqB6bjaP2m8I1d0ClEsKn/xipeZTBkDk3fMBC+zm9Pe1K7syI+5g5vU38ymcjk
sYwYsVZgu86uvxAFhjpsOWAaKtMOQPFMc59QDTku2pkA0rHeCNmQsWSyjmtRfaRqjyS4il4OaoZ0
2vqZ8H+t/jDYGWhbGY9LUIerYeolQC2Jn7qB2lLMMsXDz34Qq3Mw8EspTAxKhQyKLISCGutD0HH4
JQVtDALBuHsX5sxXqhhd4UNTGc9l/hQM1qiGdRLg62v/6ykKChnqZpWhYxyMXQHXER4Ea/zd/DjT
Rm1BFSMoAc21IJdgVNLt0X+iw+vmFINtRbHEwLPYZ5xmwLAcJmcCgAjuS+Q2aSc42qMxeCqci2ye
wjXpJdN2eGim32wG6glBm2wl3trF8OTDvaUidq//0mTUFQQ40+ttWAzScivVQo9NbBneZIoVE2FU
A3rY6DjeTr97gHEdCZ9x6BOA0BTIa8S8YM4tGwhPqnQ+Im4B+FHYwdXAfKukgrkC/pjxzp/Whp0w
r/Rihu3ZgtYA3ojjRzJlhyhFNeySWtecQgetFy11DG8JNMaJjESDIwgcpcJRVwxX0/ocxKlc3ehs
epIPXDwGcRnueQGomRt4deAjAdaa9EXIAOm6ObTQpVuWi15pI29LkrokchOXIqN/GEwGTl6sPSe/
WoSeIENWm00LTuzhMjdykcw/OtEscdAXiIqxc/R3B4sOGgtpeFoqDEqnHPyGg3IaAn6Fyz97oVVS
YwBsvUcKytjk+Ip146UH6CjYJsui/yf/5p2XnlbgJxP3gRQLCWdnwxnIywphVoe3ToIcyJXhSMpG
60VIkS5JtsJVsffacbpsS4PoDu5DYN6ple6e5q9aZ88tY/tUJ+SccIKzuZ90ZvWCQEzfQklKbzwy
wmAk4de1uoWuPYroXUTOYYNLCUo5xdGtXfQSSxuYCs8iqoBdMNji96f7lEKSlzZsvTVrgYWrhJ/U
+GH8IuVuwcSkxiO7S/3qTQz5GfmKDKFkEke+DNg3f/EHb0lLFyATkeZAfNWcLnxn4sSg2QmYphk1
gXRcNilZmZabrCYzWQuI71AxUngIK9hLNQXyZFjTs/RlPBA6kEWgXaTzbYp26RKFOLj3Alk7MMQS
EmIhGoeQIgi4YWCyg/x9LWYuOPtKWbxqDIXvoaBmSqsx9ThRjadehUtvhqWOJ5DLaQDJrI+y2vsq
zn7g7IXhB3cTALcjgdRW8pvi6jDHhEPhvONrahoAVaHuKH/6ijQuddf0DsFaOmooMl8ZiU4m+ovs
gWidbXANKUInajU77TbNHG50kZM5d8EBjVTFRQAUzPqNaHlUVBrS6Qb3iccJ89OBko3VCTk2XWeQ
yxxlfz1x3RHSxwYirsfaSb0r2DPonzXfFF6DGJEDR69zY8ak178L6CA1RRudLaKNhYp39Q9GwC7y
CcSEWyVLS23ctSCyQ/PcEfRPgwiTJCwrqRkQv+z8LvYkkJMejKEgrsrn/BlJyfO76Wq00VHQTwGA
qW/jtpCeVkTZTCYWpR2VOzoqDls0/CUuQqkVeA0zZT6KJMdvPnI4FAlcosfMqJ3ZmgJ6d0RH2izn
XfSO+Jse9Zdhp1RJxw3guNQw2tA/G6QEedQKKtNewU517m3Q/KT8n3rQ4cI+67Bay+tPY67zACmj
pZ2MtRy5IgNEEdJN+GJpEGxkjhFlnlyNHCV60m0TemoFKYMeeDtj/LI5uLD+Ap9TvmU2g07KryTu
pYAWhE2+U4sMVWD3nvhp1dkzq/OZoVAUBX6yNQoQgohg8+Q41c3b5NCd9+SwlO54GNQrcP5EsDn3
u83Gt4I3yhyGVWGdIxaxxXYPmJgqm55yt7TAdeHPAS/FItrh9PiRTpG3UcwTjnmlrcNwEo3M6WN1
c43ci/OMkBXwpEuf25z8cgBUD65CADHjJqKPsZk4gUhXoByJxx/h6SgZ/eHqBGe5swMCcR5PzNrO
lZvI+2OAR0AddEbS58gCJ4PI164WujQLXD3kyA848n9zq9R+SXSJ4ByypjyKUf/c9gOWBgLQGYFY
6SGKl9r4I+Qmd1jDrsv6ECCQCpJZzxvb+LJxFpcsQtlDGJ8jAFbrUPCRzyP1EdkhwoD3TGNmU+Pd
gaICDzQHZkgGHw5uzdza0RDwpqXDN0JngF78/T3J/vhs6XMHjSx8J9r9cg0cmNbUnvUgXZRpdOXc
athf0bGxmapJgV5afy7Z9EcWrJN4T1I/ckzLCqun6Jzj15eOB9pAQDJeq4jfSSkH8+ADe9OCxSTN
mSH1vsrsMHBKvmJC5SRvAxcgZG6Q6szfdf5Smld4LHzXeBIt2oyvRrNHxAjuJaG6rFwF2u2sY7Mp
qM0DACYR8ThEMIOkfP86k2l3ao/Ohmfc+ze2zob4MEwYrYp61SDn04xf897ASEifCL5AgeaznnIK
QRbhTZygRpTvZqRiK+EJ/JiWOPzOQ0ZoQU1E3wIxiMdIPrB7uBWqG/h2SmX8PrS9NXdPN3xsQ1hA
qPzr+J9AT3TdghOQJBL29WkkL5rIWJ6JyEME2jW+pXEt+3th/sQTf1Lv13TiZWCtQtqPjHcaQqH3
sLtaxYvFmkvMhy85+Nc2PLXbNJvXctbmp3H6EK80qdQfMRUGw8NKNIFzRCQF5zEWcqMrHoIg8kZI
841s2waVI2dPuQm0HA2MEcMB4tVrh7fA90Yg2dnZzvX8wpLC3Ag+PNu7nusjIkWWl6o6S3odq0cJ
lFwHEJI08Zke6PPD74KKGkgsMm/YsKjRlpa4aIVWohWmHiGerQe+/o+aJkLVZJpOdxYwRk4PF9Gl
AGuFol1Qsoiuidpb+EfQpMHwn4S6hsW2qh+HaLGSUjo9DPWdORGgkwEIvKQKARLE/3KYEpAWMc3S
nKtI5pB/MPqBxOoVmEpNli+f4Ns3Zf7QIxpDzh6hiArwoRoZpljrGzc6sb9y/IYR2LgmOXV7qXcQ
HEQcOnBxBR2jrmMCH59i9qSYw0yYxBZCQ7oDi//H2syxicH/OHa2AVWwOGG5mb8/XnCm0ti44Sb+
LzyGBg+a6pCCDVQkTXQEelEmub6+5HWnOyA6NE+7clFpJ/wcTZQcjaI++BNx5MMpwXqrZDvnfyyd
x3LrWA6Gn4hVzGFrK2fZltOG5evAnDOffj6oZzk93bZMHR4Af4K+TcXg0GwmWhz3V+6RDKSYjbgL
Hz+Q0JQezp4KfRDnIiRdn16IfZ0s6VEWon40cFYpTbYV/DErQevJGc2AHDwaVvDGmiuPU0OBF+Ct
zdyNVBJ8B3d+kb+UrlkcCazNZhMEX1nMRiTFX5OrI1QYf4k+Bs+0uwNdjj3OO4d/SdBLD2Qm/A9+
rSjAeLimvN4xC6WVumo6/VM1YFq4CaaRzCdAFmnQdFU7KZ0kFpQ69ArDY090tU7gYBHsqbJLwbrp
i7j+RX/TDn9OeymTZF0Q7EShEaJEzoPLp2XlW+kHctGMZAVEnxHhGK3fohCOgBwRJQJ2xLu2r9a8
W/ScNMwqcsbewC8bbVmLtBXG3J70FWMNwdBiSoYFAUYTPJSPJrCZSJenesMmAWRuL6wcwEmBf61D
NNpAON4LHq7ujEwWwFWARp3XvjkL4gcMNiETEGMnBJzMQqLLjlkIwkNBhwvTZo7Nog2tt867VqgU
3G5PuyQPmCQ3EGYatoQ9gAm3BW+xgMsOduA6z3+IPWbB/dqkvAF0NiN6T9oFdmkhKGTyY+Ah9Zc3
OIO1m0MKML+SfxR1wYVOpSIbKeNF9ON1QGJI82rzK4GDGNdx2nayUlUyWX11WDqRRjTMdcJ0Do7s
hfPGBP2gJJYEkMhXVFvqWiUSg2fIlzYYSKNYUCdP1eNNJc0mpa24fWDKZbLJep5q8idNfcpVaNTm
h2hSgGQLC+29a/wKXcOXl/5hqA3591k3wJO0f6G+ZYgyOM83SAGRydwhGf8DDzS//OaO3T3FuJZn
Aa0mXTcF3JNLrrlZbE+kT7UQwdb+JYleq/AvAwMB0wRONIGeadOsgvi16M8l3nGsX8e2Pir0oJ7+
KdRJMl4EOJ8mk93ir7HGPgxwP1adhJyU7i6DZQE6bMAvvLNb/4rWJJmPrhpszDbeV+AzfOecLIXB
nvyNlcs7Sh7KmFz8RlkpgX3Ap8dSeFY63Pq5/M78P8enW4Q0g1Gz8vXc/A7gsYp3KMQhGv4JBodg
qsVX2tQuyzc//NnaCB+hsQc1RnlJ5KVFXCP8k7z0Gj7KHjBA9MuLTES8gOP1GG7uRUH7c+LTRJeW
NHyhNymX91HP3PG/eMiPgYNiGCuReFPJkt2rCMQqFIFikh2AHOcP24HsehRFSvonP7PBldCP6MoI
mNOEnpTiwmlK6NDWhnWVB9pb+mPWWRuC9K6sLSTK8kirM4FaS0c3xuojTlTSBcm+ZBkXcWIlXjv+
G5fzW4XZo483NDUO8XhPtAB41KxumaQEWlK2e+JBZH6v2KlEzqxHuzU6OASWE6tgpYxIs62ULEDx
bvKucgNYQtuY6Zlqu2rqtaF+FsA7zqvEj6jFqz6R0gvAQPeExlyn/HK718pLaClfzH01hIACRWkQ
cUui6wMC5xwfkWmslWZZUq/4OvC46ilpodyn1Fu1eRLewRvqDapkYXxTLVpoigaR+JzG6rMohEDX
g5tM+v/lyUBr2Gd40QppVDy34tyHiFTMEBUR6ngNwUO7A+D0aHMUMBIackFlpSrLP/K6gMPEHKSv
wzZddBUJf+h3rM8OSijrX2Vsy2gUU/9MACXibCLy8f9+yfwl2m+x+dO/9TpsERVWSBmDftsG+bcR
lUZSrYV2kLe9dwLhHgKPTc4TOZQAwqD5JbVLrjkiQWzuAaQcY4iVjnmOoOa1lCKh2oXbiU+asi/Z
JtJUxVtf+pIGYiNVtCjgiYrFKl/VerYv+518f/RtLDID0zHhegTLmtWRbTtXtKYCs/C21+6wijXM
5UAtYgQxB2xXCR5KjlWGGrrTwDB18q8cnG7tqiePRNi3MQ/2PshjDxfT9V9yL8hMWCOgd9qOZvWB
KTH8sSL2HJuA44fKX/FApeujsHTVs+u8pKG6ZQEUcZUMdfwXTAJMVZKHVSfzWjo8IedIAy3ptJE9
ZlF5lu+c1C0xVNQ8M2Fh+ZlufeUpywytlGzuGcInhfBhp+aqo+ZMKMKTX9pbjm/Qmk+ERGKqqFdc
2rrpvRTkxRJ+IkCUjJcqID5XPzoMzbmgfrMg4O7iJAWEwD4aY7/1kg+PxRcFfzCaEFFNiNIRHlBR
MeE0C8CiDNSlYsyw2HpCr5O4vCwBIBP5k6Dhnj+jSwTY4sinwefAQ0Q4HXXXiMuNeiylWgSAUh9T
OAF4B5srl9Zc6i8oFw5TcsbucgLuUS1460mHd02NrKaJjEl9AUCnxtOF7qM3ryTmCdPs9oeComoD
imUm0n69/RJoNGgQK3wJly2BvKJCL+cDD1UyC1i2MBjVm0GCgzTeNMnQl7SOjWCypAJwU4w10bYZ
j8Mr219StrkQvjFuuWTI5fGroR/l7YHHEzFEwCHWSnMPotn4L9x/SjpckHCAEmhBf5MmgTlLUJeB
SCwMBytpKGgEO9tYzT+Kgr67gvS3vuSLF0pQEAyNtIqieOMV1yEDCppFphwZiPn/bD96D5mDhJrp
CtAX5ajA3cKlilKWk7IJ2QncIFDvWnAjPjSJOkR3G/ROeVCtaziuGoLS5oa2ASSEaMNYhCw1Xgrp
hckvZIFcDGRjVbDgfXgWNaClOk/ciD1tkeA9fLI4/aSqItYrJv8sI5jG3evcY6w8+Lg+1ZeVwc6E
Y9TOyxmLn1hCBCOV3Cu3rS4QKUJ8RXdztLb3rPEO61WA1fg3HJBYMFu5jRCmcr3ehcBxthvrbBUh
Zx3U9mqYxH95A9kdYI71uoM8qGpC/q82x84lRaL3n+ShCVCQC12VznRC/sIHdm9atjx6cJ00TiHZ
CFk2LDChYfxGsQ94gzoLgauyMCiEcpvRn4mph8QC6eANrh61oLzkfyCmclMMCIbE6I2fbKEAkltF
j4E5wDq5Rj4ZBKa8qggguGcFP4mcF/oNAtIAR5k5CcFmqq0cYsFpfuXWMXLuaOaDmqbfHDe6XRwK
O9vLu8I9K725zABp0nxUzB3eQI4IduwIJVEVs4WUEp7fOtRd7LxcgaII8CRpLNwEEcwKlywgCyoz
/m66fkIIPDVbihKDIAql4oyk7/8n8PiPLXYYxACJkJZ0woQwcfUgIAQQEPGSa/bnUekW3nEGj5RL
+e7dC2y2N8Z7ucRmgDC6nSBiL49hAbagHwqWBhiiCBBAigP4+jpLVjwGaXbIad96QYGOBVCHeD31
jv0qhbJr1Pwo+uDgoWKBracRYaC426w1rwGQaZ+/p8GhZF2AXT5V46b6rBrWh8PjR5q6AIteGFqK
gvyqUZDzhsOoUoO7Ul0JXCVwiDrWm4GQ/cJ+UZvgEtFzt+M/uaQ0brsy/lcPR90iwIXd6M1aYpAC
He2UeHrExsL1B4Opo1WFVK/YwakG8cIYAVtvNA5KdbaReDXlqxtUK3WjVygg212hoWbfcJKoAxOW
U3qUCJEF85YdECnUdMtWYQt4PSfHQpxP3CbBYJ5cN2I2pPKwNXChcuDjqvm2dBnYquzFCftTTbzu
qAcnmx1Ndg1S9WthNM9TTGyTxj9NJDQdwfqKiIfe2ZgWigE9vEqrScGu2/o5wVpSkZdm6g857CRL
zaabVEiTNm+0OeBZuKqrLX3DyEEnp0q/QtM/2rr34ABbO2X5G+jVng+wQGbHSrAnF4TtfiSKJX/n
vdyZtzJH/suQLYoKZnKW81Ae4S5nxHA52erRP6YDnqg7maeBUVYaUlGY1wFXC6vE4zw/J864SD7U
CG2cT0bENocmLukQ42ZgPqdRHr/DFkqnLh5lRpUjKuiZ0nZsxks3QtryS3yv3EqhbnGhwFyZPC/R
z2VwDAUXiJaC9WhXXgm3JpiQLn3CDUNFK9zfocv3M6Uomt+1Lo8e1B81MfeqcalYel/n9lL13K2o
0jW2EAjkpKlincOZfO+FWZYRf0r/K7cw8h8mezodiSpBbwSK+4U7NEppI9jWJPKoxiIAFOsHj4Ia
gFYE0RucXBDcu1e53pO2X3eevjQiLE9QE1mmPKgTsVQFKqgSOKnbDP6N0UPoDbJ/2PT91Y/R/3MT
CWBsATqYVYKk3tCAMvwZFY1NeOKLE4DIB5hTe9Y90ciVaxGuqTFxccWisY9t8Yurz+EHVBahb/aY
34gduWsCAFFZ0iPJJHORrku1A0yC4VJF+H2nZIyro5CS1lx1dluonvIs15MyAX2WvfdcmW7/EFnx
UnQ0qIJCGfGB1xyQEoZ7whsIX4fG1Wt5PHCnWqN/omITjSPwp1gjLP8zpYMmjpwz17s9AiLd/ZGL
sGm8g4AxglRxu43g7oFOCDw9tY3FgvR+Zky7rM9cYZzKgjVdbUA8BE9UR3lAeyeCFSP2cLWwpTvH
e4uC5pWPmBChEPxtRpOUcKu/MIDDiQ3YN/LwKm/UjBc7RRvI5BGBxrvc7xJNY2k/gb+MEvMlBnQZ
WzZ76LDK2qNjowVE6DJ9qma6g9MU65fJY6mEBiHoK34lOeE11v80TV/1WfJSOvoyeQNxBgY3vGfg
S594BUYSufsssq0fPI5VlHXLFLgbDMdA1ySB0hRkeTuQkdCE2QgSCaPaplXDApt3y47WDrlgyQv1
VxrGgZnvrs1Zx07IIVWePFCpEDjXS6ejRJ+ajOgNCELNIlEO3eCW24q4S+prZuPxeE/xYuQM9fko
iwnYVE/RKXJn2clahyJ+g3Lca0pyigsNZVPv0/85l27oc7HpovXlSKAsnSCb8uggqRUijKPsybAC
P5tj35BJQm576pgZlAQZGY+iGKYlpygGfrRTlU3IFSfDch3aLOmmaMCc+TdYKdZu/LJlWIjJoCZx
YrrhvuiscsPpu9M7gYdkcr7VGD7FyOnAUMkP0ujlXAsXg7oepmoDdIDCas6fCnAy5Gw6WLBgrBXR
4QI/No5GQ14QHONeBQzLw+zZ4Ps1iQQVTSNJ/bR75O3TbFUKFivpa9CAyMRV/nGjV4QZAmAMrrWm
cwNmFWIvsb2LFC7lUhAQouJs5GXV5Mxy6zAIKoJ/Nic6zINRGhtpraXhkklaCEdEaPIYBd/qTHBm
wKBk7iGdZLtB+0Wnlln+IyvdGWYYu+hj52gfDPh9tJ1l/wrjJ/GBM7oVOeEOulMih6Svirg+moG9
Jtyw2VTtROhmwkp2WDHFaED7K5+foUeiNsH75JsN6fYdAoLufk0udM6QDFKCbhO9+gj5QxQVpOs5
JYZo9rvjqPyqMdErXG51p72ivlmJ59sdk1VAlyvlCBKMzZdvSWKT1AF4PGLd6j1CJqoXaE5BqoRs
phUT5cEy6AgB/rNN+x1Jn+DdfASwBGKhPEjmoSdOYnpXuxGhz6cQ28Jsqv5LyJYQep0IRFok/iMJ
ER70Jw0Jq8lPXsVXydMGEmUjZ7BkIgoFkSjWOlMvigXuGcFau45m3z6PNmtJrCPMceNA/LJbCY6Q
spIAoKAKF0gPdY0CagM/K80T4zMWPdXQwOB9kfe77AF0smfmaLXAWCjKffVoM/F35IeKc0Ex/3Ao
zNaug/QV9RSwvhCSMv7hU0ImymJixPs2G5ZAmH3sSj07745iZ/tPPu+y9w6eljep44l6cAssgcit
c2a9ibCPG4vJSvoouJCRVnoYahkPWTa7h1xhtDQafyv8mIZjNeqrbYfHiC+j09DMAZbDVLJcfgZy
n7lHoFT4c5EYSGicqpcf8mZ0jrnA9sptQWEN+esUNKj4Pkor/bbs6YqJXdBnU/1hCyr5JOhnqNKc
BzjMOiAym0fuW1jn183UbwV2kcNepeG2mpOVqjtEZg5rhWtWbCsjC3ZChnbWaGyiIF0mWbdReNUN
0Nn6GJg5wRnLNtSQT/H29bC1mDq3SpdIp/fPqvVPt0nPVWNrYBXM0ni3+NuMo/gk6RV5A1xUT4ox
bupxgBxkuuKNNEW9Ys9rohAMjW3gMv+35dntccETyVXG1ttkhwuBt+W773CJWnZ5i/N5RU74Xu56
lmgLn9AYV0kVmFR9x/UhnVTLXx0kwRMaKgWL+0JB0iBgHxYRkTmGmJ+Q/FUjQjuVGiBlBZWwkMA+
8TGAIUJjxzgXTToVSCafkijfS+QbSxMVPaiPhLKKK7KcDMJJCTm1tQ+NSdQpCSxBP22XYL72q3Ro
OHCkUxJ3Yx3PrGFSnimGGDWk9XFMbH2QCIp3gqKNsDLHdLul5hFsbSzkvxPMxPPBzWfIlOLRz58a
JLG9XS+m+FK3V0gTZ3RfOpzbKlpcVLSvNQCGnujPPc+5cYjtSjYEZ2ManSCp0FeyM6XXT7p/Qk8i
UmR5G0VimkAOZgThFBsrT5aJd2Wr4AMHy7UXdP8N2jqbwmVQeOuOsuUXJ7ZpqR2aOAJ40S5MTksw
JDp0a2I1OFdlzGJEZnM0+bsCPnU0n4MIqpbJXjhe6ZyJicoQjtx4HDEXqRjS5fLKPHqdTOeWmgZQ
J3clJJsH7zqF8SVwXXRDS4ftRopDHnZj+ntbY/AQiIr6aWRX619u1Iihn3IUsjQ10ha0UYzClQ2l
4I2Rh2EH+Ea/dfwkIZi6qiYD4ij8flij8EMclvzpyT+lb3c9oXS1Yv1wHeGZQd0SGDPh0zRfwYPx
7fnIfKu7LVjhtZK81ZxPKuC6k7Cwi2IghLS7rYhwEJTXRAyhTpASLPCEGQWLbzX9UMI6oOy60yt0
aTae6h60Zoo0pvxmiSchNvCpuvij8MoA60g9NOpfDeKmSPPPCSxvAFyWgb/FfOVAc+qgrETWkB2x
j73noDwG2Uis2FE0vFLiglq00QI+JrSJLqOAByVesHI+RF7DLmj9VhRkCMO1o7RGhoLyAf3q2ZI4
VXN8Kw1lE3usY/Wqtc03ZFBPmyRe8ekSc9oya9ihaCWDM7UnJwOQ1YbgsNYDkYpEKjg4ZEBKu2yP
eUGz+KAEgGXaGvTKTa4TWXKVx5KlRxAfGdi7lN3VBIsyi5bWpjY/HVjknHJcp97Og5PRQCLIMmKp
MkY7zT9UzFjSoDX4NHR9OwTmcXLbhcO4MUXWW6FP0IAOHEVibEWq4aITYC8vs3yFPKCxr+xihkcP
H4O0IOn7d1iLJqE18Dw6K2F33EF/mjPik51vy3RJraJBH5KVm24Y3X3Qkk40f9z1sOQLmoEw/mp1
n7CPBrAMnwEzvK3iMOEZ0WxIUZf4uRT0yzTtUz282923aKSAuAFAUQeKE37AHpyCXnMUBf42GtAH
9xw17Zsdja/RtCseW7fZJIJ2cu3LnlmjucSTTkdknEL1KfQ/gOk8arbQMTVHFIsnX7jcCz6EjBSM
0iTtwO6jY+U2R8v9VTPxQOKLMsYb+VSbqMMpwUPxmjO9VNGMWwfF3ipvKcMAeDqCgN462M13xh4X
IwASYrFBGYPg8AtalAUTb6+1TRXTxR8DReTS85vuq0BCQCdn4kBEADE5fwnitwQKmpt6YVbWlklU
HlQw/Y3TC4itQGYCspa4jAwgCIL52ZC+ZiyYM7aL8eo0lfEpeG6t/stiWoSI0ERucUaR0sIqP1/6
sf4TWZ9WPDEw16AwxbyPg7PwV2aZHxzoOWnmhK2aGWJqAlyGnnC9fONXZKkQZWjzaqpbT/8wlVXZ
vZfs9u1XjmWsTAQPwq+Z2KJpiARsMALs12a1LRkaiU+fQ4Z7QC/B0QQCj1CxSM+fE0g7pmherDMb
KYvWPvUqZk4omYpbIwueum5CJgW/qLMzYvrtLCxmCAs4TSAcdycI+Wfcs0LWa6/QedJqyG+Qghej
acXcVJCKg+xDbHGCWwKZzsEAOV1y/RuLGfQJc6ddTYxQKFDJ7MACTAqQHqjXyQUMj6422na8RfRF
MQII1BQPBjZAB1Hr1CD9qMXapuEopw+Qyal+EnmVBalOpy6jOBMTnAdyHzQNDihpcNZBtfGIxi1O
9j/cV0fNVh99l7wWUBewd/hGN35ximQhZlA2zUMCS9wBhCo9OGAF07OfQoVwEgDVGSFUxB+PcLWj
jUChPkF8l/mJThQ7x0Ossku1/9cqQrZJgia/iLbFdnAgq48xsRtxrewiFqP65NJ7Xb/XyuwAcLKy
cHxGxS2vh0eBk0S4QRc/m2+WoEqQdA6lQHxtapis+duboD7UAKWTOTzOVnhyq5f7j2MAz2ymw2oR
k1JLrjaQBQ9Nqplvy8a/P0lRav3poFWfPa2ML+5AXkiZEGQc9+X00CbquU4SiirbGSyiQ5iSHP+v
TCd0FhQqxoZqqDY+bHnW/YkWQPp0tEnYfwAulln2g1BaqhuHz5fQbsCK1HKfiCXb4f6+NzGxz+pv
fREwGrf4pWgTHAiWAFlAPLXrnvWXlfJiIF+KdKTl+HdZp8hNZ/MvifFYQA2gi0dlZSl3L2aIqS/L
rjAhAjGMYFQ1CUYSXiwcb0d/rZJIF7vJwS91DNdHD2JWzrEga5xJvlQX049nqZv//JLYFovyOxoW
KlmfgE0od+5hCzH5Aw5EeHyP3AXH5q+WGGQTPRmdOB18FXqIY+mPYsaKaZ8gP/bSnTu8NxKM1xf7
HgJO01kCa9zL4aPP+UiZJrKOaE2xkiHEshWaXvVXa0AxgRUSO35s838RsnKW+XEshFuQ/ZaNoh6k
2REQXgBHVBY6GnzhFGK73CALvhJpenIL7dk2v0anWdi0lcnMZkS7W2STfx2UoYPUzRax2e1N0tEm
7ApW+FNVtGsBMbW69FBIiZ5sqXPt8b5CA4+fCFH93mofa8PZA3zfvLFewrPtCOSk+PQRjQpRsBwC
vepJ1fiT97jG0wLBbxE9UDrNxg0+hcByhOeZscTjGhIXnd8h900oFv5zz2YD6Ruqcd5EcXUiImSn
XOJG28XcpqwLQIp3bDgSvpuxr0E7O+UX0X0vw+gzap31+FxUKeszWvvHyWkCRfbRsjGsUM211x8N
rBbKBWZ858DmyGgsElIdQ43cNfKF0miJdC30SMxiErETd93r7YvCBh7OjRBuA0sVhtreT6xVLZlz
o/mnB4MYFFa5G3BHNd3TcIWZggWRT4qi1+GVICAXbK2nv4omSfvaN//4dwQD4zkqd/F5h+ziKq/x
nP3LSfS7GzIDlihxnfdTskGazwI/Zx13EivkLs3go1OztTCB9Wh/C40d43BKS+ukk1xa2j4oyCKt
QjForHq1YiNiS/BSurEmNEu4Kaa+37sxJTXFZ8IL4dTvvR38CgmfVujX6H8lkblEFz2ynjfIn6u5
fGq/YSMVVtZ0fclqlfyCe+CchKRZ4YKkmwekJAzJDdbqdAazWvl6+UTroDfkK/WP/cgG9RYHJ5cB
GM7/A3yS+VRFBNp5LLnkkMuUCRVV1H8iB5Vogk5ZOuiH8FrsmzF6majvGpz85CeX9jvrvW1bvNyT
tbNZNvERG2Il3JuwbCopzQkRyc8ND36Mg+WMNQZdw118bp7DG9FCUGPdsWfkVoP3yF6FXMPuGK7L
UVsIOMWXRzbxHGdAV8ZOGrbOsBcy62FZombWK4kdY72datMpUPPBLDgYsH4+A2qskigxtDfBgfTg
aFnx+0SOXN8i8TWLdTvbT6JusMgqmtkPRvuAzzGmSuDnY5MIKZmMATATCqpmjY4ndMRr4C3sAlLp
I+EVMdmKDDEjR9IwpqVYCAa8xXQKTr4tbTyr+meClJKZee1o6SklMNotECoktPsfceUu86lkq5sH
VULtpG+ANZHOggFOY5r0aEhHUSpgzgLvwJxiETpTePyhKtsPCCAntYb0KDcla9v/ylVtE4KQVAF6
HfYD8VM8oIJGfYVgIPwfCQ6vWsWmEaaU6p9Ts6GH4guD1LbrKPk30rZbxSlHxq+l6aaa831OgopJ
9D+Ifjzc1Hk8NhhALbLU/FxFQ77VGUkyX4AigTtn3QDBtPdqPF8duDGMmSgkmFsiLEV5j//bepR2
pXeUmxuVm5EowNFW330FUNggHcgwc97ukNWhIbY4n5areXHfQwXz2ey8yo8CGcgCvFVkEvvw3ATl
IHExp+FbMYZmE0roJ1W5dRdQgkjz4G5JuaCQIfeTR+qDfQps3Oq4dsi64O27uxcHcK1wmwJj2SWL
k5Vnsw0/3BTDQHlMRtTdW4+pJ9aWqhVurS47uL57aoL8Qqz2QrohVQNsjohq9nqfXE5Cd3rME2Qf
z78Ti9Uaqr9tznu1q25zlX+Qw9eS6jnQ9Yp10PDDn25q3qtqV3fZM6FgGU5SrQOSLyP7kQQOfSi5
Cl1RdfQYHGs7wuJn5D8S76ghRNfvvfwmmJWDVASbL01sF4lWPHs5ht1W6xZpysUR76xBu+/DCLkK
XFc56sBTPMQESXsMM9WG0Ub6oz5pkHUni1TWr3gbHcuXE4QYp+KNfAKH6VDPyMZjFA7Bwrl0zwn+
BZrmrWPkiMpRRBnTTgIlw9BA3nvxhZ6ymcSgw8AJsKqbG/nrZWXaNGaXasKGLwodiTyAIBn8YBEA
42jZSHDbIqNwwDgEk/9A8VnSS5IciWHQxS+Td98kX8NuAB9O03eR58iV3AdcvPxO4k4fPefLDbRV
Et/tRtLoNajBIuMjIGELGNtLWLW48h2iOgN8NzVbO4InQtNWTXhErecT10mRkt2LPgOaZPTRwgC2
+j7b6iHWppaMUa2hbXM2lkoam63G731dvgUE2gGE7V0b8YC8I7x+K5d5XoS2KQVS40gqSChsUnVK
HYHIW9CxncEl6S90dlp+rebgaUIOVIjkDuGOG/SbQnTkgEw1O8G0q8+P6331NJVPUeg+OxMpE5gc
5d6Qa7EU4qly9W/5LwQ56Mxwo1A0oIVDnm8RKa8pdn12n8bS4tMIp8OD6aob+Tw2y4vC6EOpn0Vt
7eDp4oKcWDPXe3hw74FUZaT9FLQ6oeK+EEcyWuk9TVMI+mGkaaU/bcx0q9nBAU9v0yuLBNOgGPg6
4xjZzsrVDJOM6uGhsmFgFH5EZMBgT8vaoWf4RQTyVmrOMZ5/UpflhZn5pardok4AkW0gNziSjG40
8I+p/j1EG61V2W8VLb2RbaZl/tgr+1FjL1CzVPJtynY+iASfrUgBGR3BOtGc5wRtmxOYq7pLdnPm
l4wuAY8q3Dd4ROLhV+2bDUA1stcyrK6SwdblH7qgfbO5tRlUtUpZgRypmvtUZYRMYlByyl/Z7yNL
RkiSIsavvsm6jHDwntNy3tu9tUqKaRPn1cqAxpuU+0ZaCV1TAW+zuFzIgnEHDt7iS9ItZcs5i2ld
RD9LqOGjyTIr3SBZRTUTDODOog/Er51tDIf8/JA9q4Wrr9Ap3SZm7jysLgEaH7/HbuwLxcTkYjxl
GpYMMr6LEl2588qKrl1btq+jBfBP9GUVTKeqoJVGcYZbq/rWG2La7XL8FbCG8hhzudopycogWVRH
SR+N9WNbkRA6vKvuuBihUPXoS3zYpnWDhC/J5etmdL88HK1PH9WsZZcXQmn8P1xJozp5jwSJP0YO
tcUiuqmt3IuustfZSvcwifcgEIc0laoKzrSKT30pmTTGqsO0axPPrOAvqJVwE5OIyGaB6lWZevK1
UFLAbA30puwO2LacQKkGTm4vUgFzeusz0LDWATQX5o37daUw3Uxq25JAjTEyzPWX0c9/09DeqtnR
mOxXPyzhhWZjQxrdFvNa0O4xDT92w8rloxTJOVSTU2V+5Qr7quyL7P2ZYtb/GjoXecaK9FknUw3s
WKpIxBmZOn9vpAwf1r7iXjHV/Es4D4n95IbuR20taj0BIsVUXrY62V0PfRmv4xSUoZ2ggqppM6Ay
Tu2P2VjH9ktY/9qrtKVagEaV5hlccxjzdV5OW8dx971hrEZvOJRj9xM2r73Gpu7pihFm8jVum0CI
IYUptHQnIJF0I91AlzuXctN8u8/RS/gU/HhQR1zBb2zmrfYNt4P4cFvL/JZtdrXuXTvnp6HBlpta
JyQQjZY8kTx/bUwIOCSNLALzK5aqOPuOYS5G56dbB982VxP6VUtd4cJbjPWw8uqLT5iE1R1UR32V
uZtE2dJFu+BthyzalieNhD91Zet/TUmq2ENfHQSP6oeXYY7Ze2+u2u7EtvI2PhPPZcCJi39YTEMl
s8+oe2RNEEpVvNWdvYbsHwvc3ZJBShOImAFC0ziAlFKgC+tPL8++/SSKgaA0LhlLmhTb+Ej4stDs
UUpJKTg4+rteVidE2He5D3dV+SeitDHmPSGmULKGHAMMMeZrcE5mz/IovtKO+dqaJIcUZJfosLOW
TRsPFGbSWBwVac+5srFs9gLKmRrqcv3sdxe2qcAXdiGgwqycVOswx8lODNdkApD8ECJi9BD1cVzy
en6hIyVa+6BGzq5TeQx4d9AeVrp/HjwKYfFYWDlLWLAFjBVpjpa+lgQ3hm6RwuVDx3JIGux6PDXD
b4JADPUbFnFoJuLJSQys9f3Q5Ids5PShHZQSO1yF3oa9kea5TpaqPh7inJ0XMHw+U4LdPpPQssQw
Kb9JTjodOJHfLmBXA+6dN6SVfY5pfEYvuioj/x/Pucyz3eC/EOu/Cl2st3gERmxuTcs2EK7x7CrR
B6PCy29H5OKPrHXJNiVRN+AFhUGr35CNzedlp202xpDfSDhw2qREvSAZ0KL4nGAt9MfuOpMzIPqg
uS2+1f65dObfuXiV5xsZyT5J47XmMn8AkpT1sc4loIcnziDF0CvBwM1UEvJCm8Brws1ipx5RM+EH
kZoqtgyJkfU8Yknr7MhajpE1IzEwZGB4JGkTNJS2W4oLZtn404HgrVkHvXHjYRdTbdhsMuOl8OgZ
UeyekpGqM5Kv5a/GMH5vmxf0EeDogx08Vj7+NNt+twEupPbrtCeyWo2mWSiwrF0W7LQZ2zaCpP5n
JvVuqtuFYXdrDCCFtFz8cjEpyOJI3+OiDQgDNI2X0WJTWsQDYGwcEFZMiGE9d9gI0cvVH4O/US0I
61gao0VSoHvif85KAdV7cXITeTQ0XsXUQuODoKLlvjCaUw/vrOrdScUYIpkbBqqnrGOZ5HYmkeel
bREAMRuQMkD8M04YVD1Xu34tx4vkZph0FCkxb14dfQHLM7dGP773k72Xr/VXXV0qHePztJrI0eLJ
BvsenQYLG/Edmyx8msMnibG6w0Os3xyTAP3NfROB2I87T6TTAy5YviSaWmozV2VdmfJ6FFxmSsrb
NF6d5D3O31rqmewCQNxq/mBcI0fh1x2m1xj7UuHS/ZLu39LxKSqCOlJttDt6i3tDDmGWf3ostw4p
hRLYOVo3ieEjq5P2MrZhr9g2Squ5qgm1TBFcaMh0cSuhmTLE+wOKLbcuzSpG+FVnvY52sith3oWt
KAChe3DgiK1zs7v3KzCE5lfMyPM4f0RAUOgEGtPcR8PGjC8JjbNtExKeXPJEW3S+94BTijb0Ktk1
RhNdxiB59g2QWkQ+bsSsPT1ZYb10m4LzSaIEBHZJDRJjd10Rd9Ug7XcurNADeSXGIK/3Lv2YXyYY
ghCiF/+IqCaOjG/JXXaDy7eNiJooM0Qtbto9+kj4G5hp3VtqBBV1Ic6ueVhOhInw9pkRDnSw2hlj
ozK0i0RJ9nNBVivpwQa+Ls6o7Sz77Dix/PDBGZJvlVbZxFZNSPVotVgsB3qf8VAjIpFclAb1MKA0
EQ86bzTBEJsh+TRZjOSHza0HXwo5OBJPCRgMqMe5jdeEN0pChJk9SV44YgOFRnP0qy+bPaFkTUgo
IPGIB16wngXqepFDuLhrLHSuj18PLWyhERvev0eZccR0sPOZyoMY4Rk7vNPqDcT65mjVTR/Mq89Q
SbbOeXRwuEZs/5ZpNOlvqvZeDRp5dEH5knfmoQl/dTAN1aoeDKXcNg459iJ9rdol6v5/Tdu+eZSA
KY3O0YjpwEq4S3XWYwUIsJNXMjlZg9ddx4Zj0414kpvXIaw2o8fFQCI5k24W1ytFwXdgveVddtHx
F7K1tDz4LUESrF5lB9PBILiJBeEP+ojUkbeTp8qjLKsd6vgFlFldbohvH1N7P8bgi2qOYr/Sr3wh
+YMBAQbdYZFGXcFkiqVQxFVqrO+y8iKI8djtNHZdYOQbOF0F5jWB1aPAvASZ/zsgA7RbE4mfqKSU
lsfG4oHp5gUWCx7QUtZrk3WeUCfEgzgYdpNVF6FTydvkuUHRLfnmkqOY+CarBLft8OET1RrcBE/K
wFIli8+1WEPECvUUyCorkUDFxoM9kbTQkSAL1qmUxSJwG9TdDasiev9Z90rj0dDmvfE/ks5rt3Uk
i6JfRICpGF6Vsy3ZksMLYfe1mVMx8+tnlQdo4M5048oWWeGcfXaI6iMK6bvdPZVTuWevW+PD8D69
6u6OAxe6hwzhIL7j7JJTj3ay+a8ies5MVmZer9PhrGzkMuxxB+pRrTcYe/oRskSsx609hjQUVtam
8HlXjvR3fwJrwHRD2EA9DIaycGXXXrKOGNZGGzMmHI3Ty1118/if1cgnQyP3seaO8O35EI0YsNsu
8GqcbhWvjiFIWL9rcbwXAPkMQ+Ef3gPMtSrScoMQKpSYX2FLPU1xeRwzNrKQB2jULTpaeo6lbbyV
rbh0/XhTekIh/uEbe5yr6aXJij9OLdSgmTq+0vLVPIk9eUXfmYZTRawzijJnbdnJ9tkvqFM6cg97
2MGYWTBBZJoCFjAa0xc17Zrh4jXUUeA67xNQWzUCimP9YXfUPhWg37wKq2kXquJdhDhrNkv2wo6f
7eqTgWNGc8xp0PB9tCqfAw75PrY3SpxKE7AJYEwqdWCJIedsPufy4iJtg9AEXOP/yBgFZ5pf88n6
rwvpfah75oBYKtggMaEBinvaJN9QpC9KOGlb/k2xazDNX3pwoRokAHMGsW6tB/Pe9sejYERrpe19
JqXuDxxT40OmsEE4FwujvKiTXJZvSh/lAbmglRvhQU9wywIzPMybxvKfhvqXj9gg9I8YKHBpQ0Ge
gpxy2zvM9HWuSf6q++QZlK0BJZMFnj3kzEe1ZouWDYMdvf1sMHJua4tmQawGndgi/b+qIvVpvMgq
YW1TjNk0n/EtUB7aigVUxvmpxYOidNNNIc9/jhsIkjRBpaNHp2GwTi39EQ5O6Euw5ukuFETXCWd6
ir1ljToOV6VEebNoximFqBElcHWgU2ShgXumoiiE24rCduGKEHtDf1/jX9jmI0lg01Lkwdtkupti
jPbQc3ppnYhUCwYDDIKBZflFlNRsLJTYroRsAAFEFtWexOGUxtx0tn0Wr/uQw2JTJreEw2AcPNzr
zT+mUm0o7z/tyUt0E3VlAeDqAG33z0ouNSa0VU2A3W+G+MJ77ek3MJEd8ejH1kmZO3TIAbM4IuVa
4Wm8Oq71FtAZbtsq9/1r0ydAXtAcjD+dDW26j1qYATT+4jYWdJ4u3w10pQATDs6jMeWV4qKZRnBU
SD6TkYR5tun+K4S3bQaPqpnptNCuuDusHUJpg7I7KD7Tn+MrayKHJgER3gJ05qTX0qsPB7omQ8zG
iz5zkMXHMRkOcIPVCuJCw/ZEVRmUPWqruOCF7JoeEk7z50R1CXDjSESxwdfPPyl1Xt4GF+VpbgTz
IwSNVHO7HDsxNO6TA8+Na9UdCAkEy1WmGdjSbRivKABdwKifqvLiFOEhNpDl5GBp9GZCN5Y1ZFq1
xQIcZ9oI+V4CGQVdnsHIszaR0/ORAyOkVHIAspqVEGYQ8G787OzDdBAoSTyjWvSUYO5oEltSviDi
gmCr9MIw3GMsp9UDEyBsqpzOWnEswndlM1BACWeIFcDtTBTKkYY4u7jFqiTkNzHMWwGxK6xxSSbk
pO3/yTebqXFu/BS+sytFfbQKwHEDTE5y/uhYGDA4Lt1qV3Eeh0zCJD1dBwGUnEeMM8P9hLZHo0wb
8uAU4jLr5wTXc/nJ/O4xfEq9o+IO5IBDtKHq7EnBDiIxrlVQV+duYyCsFmB0Zh0XQ3yzmF9q04uW
5dBpQQfKa4rXDuk1TbgeYTo1E4j8LWLiORFCn6loVGMVRl9Q+q0OxBvVjVuby07g1tRN6O3SZ4dU
894ihG6tR/EikeduOuseUuT2jCy2F3+NBgv8D72ciKBv7GUj3+IBgp7zmaLeqrV2854BIPWso4ji
uiXzkSHgVht+Q6KweB2a9tTqaB/9vR2bTx7I24jIQUhOET7AduydgxVACls9Nw4668mqwqU2Wau0
9BEl4mU0RMsx/0xDdzdh7NEkWwmS33e4bCJI4hR263hXF9ajwPOe9tlnjI//28pzq4ORDuuGwmwh
Ons9TuWTsCAEmxQ3A2FA7lMVgLZ8Mk82xnzTeg/F6sOcjz5Ft6fz2DYrsHCiBziRADerDvUL1C07
XFVgqpDG/Tk7OiZ4qUbkpqpNW2sltPJ5st2NehVtS8WDUVNXnd3PvHiCuDsb6cZiX9TaVpIh7OYX
3HuYr9VxRfANtXz5W8MsqCmsJRIUF5LTAOps9JjfOYiwGEUAkDf5ZxKtcvPVkJT+WBmkr3yGjG/5
rifeih2czvdy9p+yhDRa0Eb5U3g2bmgsrJicBvKgEvqrss9Y2Mho6+3kB2ujCvcCRa9N5rMOT0TT
t/RtjGbeak59FW8f4+hwEA2ygEMCOZE4sJGDsJGXGWf7eZNE5PLNoIs/HgWPEr+zkt0pJv7vP0eN
fwx0IwBsqeI0MJUSxRPft9V/ivirJqtKgC5Q+GhQmsln9Zioqr/VB/uYKhQTtdlA1oz54tbJrsP4
C61v74L+Ds0RLWLaodVlbE0aRsWQK/ycm2s51E8TbIgZRMbjhSUM8rlMsl6NgO29Ps5bA/piGj4a
FNkV0BJMGSUUnfRzCbMQJyulwzHhI5ow5xD7DfPr4LzHLhQtaKCG9s+w+lOOuzki1B7fMAXZ4AGs
TmRF2gwHQpxp8hVBbKTPlaN/gBEKaKqfEujAYf2cDEoIyi1nJu2usn70oCYbEYFvxM6M6unCjaCb
H1pM8xn23auWtMCpEzCzwT7CrrPlDmF0oZpv3a9XnfdQ/tQlyLVSLWggN3RCXU4EtvOjjCYC5h8l
U7uQEbJSUkcVdqV0VPDPnNcYOdyYEJWcVAe82b7G+WZWd2JFe5js1sKFAhqM9zJMl01kPFsYcCv1
hNdzITjzf6V/a607ueuK7OsR+iDQ2HcRI0Y0uXNLVGqw6XG46mb/W6+SfwRhHMJ8zT+KLefRI9fV
ABfyojZjOL6o6iT5qgeeNF5Oyktt1Ek1xv08GOHA4gsArwcSCPjWVsI1ZBDNmbRUFV+BLRVWGq2D
kJM+RpkXuHCnQrjMH0pYZXEj5+HXmF0nsIMcz3dYeTG0LHZ/3HKMcpjzvk0SlmsLL1DuXMdNVolG
mQbH1WR6y3Gu/Ih8+gLQuTUsBak/a4XLPiCEimtzFlCI8SHEmlP9bGw3vxzBGyicI5FkJ71L+1VP
yxv30crtZnpSysRxwDzDEGtsJi4CGldLBo+w4SHPnwNnobRw/JztbV1eQ+qfAH+WFNpb5B0TjUVB
5ZqXHrIrufPwppcwR/Oy3pSDduVvwON2Y0y14m98mFy8p8zx1k2rjD0pATw1PLMtjvHRY3TVQu9m
JuacG3lPwJslpAi1HUMlnvkcmUVPpJbKDv1lvqaiQnWD+a1SWXS/0QT9OzxILn7AmsR09hp0h3lG
hpr6W9FB1KWenFxSc+cJJ3Joz4u47C5u1Vw84V/8GOM7WHUGJJ2O1yPV+NN6Im+MXlI65zCiwqpp
6pmg9Ma3m4gVlKsNIgcTh9tmSrd64KxjR+eYQoY6ddlLaEan2ExuMBLQ4eX9KesIDcTqlReYEhGB
TMuj/SS2tNDDZVbcPPXt04cfHmBA5AJ4aBcHzWaCCRgToI1wwUEWAs+fQQpaCb9/yI5ahkzT4G7i
HcbJPaqTZz3U18JtH7mdAKlZr/mAGVBWgPuD4VfNrfywbewCu2RXRN1/BWl7gcH+dCkpyFgTi2no
cFJD+msWh8HzP6jephzXlD5+JMI72nLOMUL3jlHTHJPY2BiWsydgxATkBRhoF8UYY46I8R46zkEr
Vz6DHRdjar/JDnP/a4GlNvq7gTmObuxDSkr3U5tSiBY5yT9PjMhlxgUUIc2AwiQIQSU3ax8MMDpg
rjGP6BIVCkDBgX05bLRNpBhO2NNApq0GtCyXjBLCR3XtjRA/cRmXpI1oKDuC4p7hFS2jQzcH6FB3
lIwOwA2uAL2NNgzloAiY67tw6RhfY/2LiT0QMYFialbNqCuqOQVIKruHmKvnwKIkLib6Vm0CBgOq
r1Y3cMoByYoPodmU4cEDWvIGrGlme2mgy4K8skynBhvHL61FB+Z8+uNn5F49dreBNVHir9IsxGfn
6lQRXEHrtR8qAuhgQkhk1W4WXUvX3QJlt7m9zAiy9rhwZdfeuc4AJ0d/34XxgWuzNR+hkx4NrPog
Ac5xuvl708xAiSnC1YpkRe2qHecWRp9/6Om5YUeNySMBQmuAIhPM5HoMbLGCoPRRVUEDQO/b579H
zceUwW4yXjxoODA2VqWFrjNXYdt/jv9qu0x4uSZEyHISdDK+50yw0rFlFnuwqvZZTM3aEfAMy0M7
bCMtfaGRTFg5eODCgVj3HGMp3p5w1u2zyDY4muECCSzjbits5dzw04+yE2FEmrObe7dXgWMq/Ust
zBC+SYMLVkLtSw/uZTddctZpuXnACeRlhmWaJQAEQeZfiCG2YaU2E0+DLTpa02sDj3TorOuUGfbC
ptzVCyYK9L0DQ91pW9E4RMEZkSk1AEtzdnYxPi14WU7RFj5tHb/h9++AyqqtbhxyavicUbckAnfN
Zi7ZkiUNBawYrAXdo3WMprX4xIK7TSN7EQaqtidaPpF/g3IY9w5uAIbXPvrulBPIs5It49Mk5YYs
inybKzGQObcdljsWjFCsdhyYwDa1lc72TSJubUqGQdznKfEXkhWNgX5exkCbxOpC3Hg4FmbDrsFN
zZTSpkYZoSamOA0MzkdTakeH9kYnQSsb31DOLCMNX7EywKf6kg9fvD4pt0B3YQWLFQaBlW0RrOZo
SkbSvvwetc0nA0bF/Cwv6vSfSnxiznpzY7/G9dsEEpebSuKD9KHKCce828623cJNQOXza4FdmPhW
P/NUXT3kreLBOp6j8V453MDeD97PBBqE2J/N0RtGw71+kBLLCmdeDdWHylJX2LoTP6KEwNGRA5cq
/VbOxTNMfoA8wu647hg68Vvzew6UDD632jhid+JTCoOEIYPhqRev6Vz9Rze+QScBPm/CMuc9wsws
DzFPjV8wi8+wEW1s5uyhWAj7Ts+MqQB3wE1Fv+N/ArehxeKVImch9Yc1XHtG6N28GSr8sIBSowfL
SM2jAp2JmtJiwMVGfQPWzh8epjQ8KJ+KjdXll+0rtStlUk8JpLt0Zjk2nvQpfvRbO1d1g7J7PejF
qgkyjWY9YNzlWvOqbZPXyNuNVbTmg8h5P2C4sjQbEqk0Cy3ndMjhahRkC06zPPFKYMDqHstqFnfo
MJBopwX2Xw0Ln5E+ANgkT3oEBbb75WGKJNwY9nsLH9Gl8+L+MjTchELnbynW/ieOHh2vCXTOB8Sz
sZcoKL/pwDP9NHDG+y1ytneODlmH8PQ/lHrTkYwRm+UMmdUOCWLPGKyC5EevM5g8R2lHX5gH1wT9
RUdNxlg4G07E6+5rqo2EJ9pXLU5t7kY9i9Dg3KObbobzPBK4iFgWXXoG34g6Lm0JsVe2vEgPDk1o
4+q8dGhhMoDD6bsajmB6S/W2Admoa3373Y1GJNZ7tem0uOH4JRqlE5d2xE6dpx9RWpXTj464srE3
XaZteklBbeA2F97VnDystE3aEREzM3FCmFtBNOYrlYzueq6miasoId5dJAdpbn3cfe2nkHkpzzb3
my2tdwuUL4ddj5kSW8DRftR6roCZuQJpYflSA4ZiLKlhgCe5HmE1+R63oH1u+y+rp3hTOCosLfZQ
UH5x0HsaEi/0cXq2JssgVG0bnSk/kZKIeg3jD6Fv2XiiuiV0qbxjBijYAvlAN3Xyb4TjWfM/DXqd
hJqRLhhb4Zhh+7kdf0dGpfq7jzYcjkKqNrqLS5pKhamia+fAr43OZi72pnMBG6WE2c1Ns3XEB5k5
BwitVLpnUZyTXHC58UIyxezjcJjsamdCT8N4ZVXIH5td46nsqA7y1zCu6uF3wsSgVk190b5KiDTZ
HO9mqJyAEEya6hB/GVTfVFJ+hd4D0aQvPlkZLIkQy6bYXvJF1U/L6X70mUGAsZW0CoIphoJg5Ij7
BAARL6GJLzAQNqqw7ZjRcADRf6qcvRoBetUckSoeU4CZ0UW8D2fNVlpe3pCld2vo2Go/QK+CaZBb
B08xqMPfuE9WPoNG9TUjEawdyh/1y0jc3qBZQdtS93c52hfF1ctL4mgdZ2/o6JnSR0BppLYAzW3j
WGviA0vSoyCVrhMeD99xAJ4yU3Hq4DwZA1HnAoN/HtZdx2jVSC6hfU/i64h2Zdh34yv/BLAn8fVY
J9A1i+7UaAiJuYBykFmk56s8m9YwsJQhQkXJAJFMVXZGIDZV8zyCLtl0o7T3KCEm9vAYYEkfwfMi
qL0dIHyWmOH0uyQbj4HHAHW+2qL60qx/oXDXERT+XJF69R9UjiZmO0aPmLYfcGZlLOk0l6SHhhSG
rrFKuunRhUcn5oQh1UlqwU3k85tCUFSmYU1P1enGd1HhhzablEpWfx6L6CYoANyUiKkKRUDRMUhy
Tg4WDsJpL3nsfyEfnCApmAlM6ExDoiXod1AqjdC1tand+WEGwQQvvWTWtim6qwqLTTshSE7mj0bW
50DBXIWWf1qIArL6RZPmZwINqcaU2arMXaLIEyPWWrCsimsfvJqz88iZiJjNXULmp0dRUbA2wR0B
c70hf1QMAYCCFTqIV95GoSYuCHGXEOwYI5N6t1rG1Vp7Zp9Dn7xqHL1puI/oGKe6fZnI5s5xNEsd
5Q64hgMH2dLbwLnFp3ND+iDGbi3l2di4RFAIvL7/BItqtYGBkYlKp6/lW/RCqoxQqBs23Gssc90C
UQ1fZ6HeTg2fzIqsVWZiAB73+9QuiO2LPs33vub9lDmYGBBC5/1rASjVmTY0Vx1OOA2fU8JmqgiM
IWkBnVfhfnGqJmN/6fSfebzGXBRm/Cbj/mDg0ZwiwJ7hiZjzj4VBXLJtJ4xSuFz/zkO1Tm3zj6RF
jUfTmoK04KaJCTh9Ooqv3zq71V18YpuuXSiBNBMqbSr5JVRSCR0JRwGAwU2eNFLFJ6VXwk0x2EV0
qQpnLaDqEFwW/VFBrgoqK7RTgTgfmVaJpd7Bmi4sfrwzuFq43vOQOCqVV19c7PeK09NSKAIWjRL6
4XxtNOjm2j+/fpktnMrpsOVS3RRgaoue+RC8q6p3HiJ+1LFPc4KooHP3HFiSqQnleVyT6cudnZfO
riPx2fJRYCGin/HkZ4KRc/OPEAM4ls2BCtTDjXnRmMFHpSkyBzssW6PZJ249DmjgpnmX8UFFicqm
OyI5WurSfe+wqQKNMJi9Mfe2uDaIvoKIefD0AqYdTQ/27WGV/9eSl0F+jm6RmpsOu5Exdcz9Y4mM
XGtt3cJcIaD7WBGZEvtXOdkqmeRDyvPc7Kr0rtoV1ZUwEnPgonLPYz02rj1Ox7lDiKrp+9Gv8R9I
9q5q4spPxyreK4sMJu6+0O5XAUZ+U9Jt/fILNfY2Y4ple81S4K5ADe8Z02aeSoz9uZE9sEfOegxf
ORCNFDZKua/cZxUizZy56tKdFu4sRWPBeBZyDyMrNrFz1oZUcaBUG+9D7QqNLcRiHeaUwXnVdY/c
vJI0p26aTFUJNJ4ORGhO8rKnogqyXcs+jmAHIDqE+n/hClDdKYt+wp+40UnZDJ7dyVoeDX0jjE0t
nPc6vJU4YGUKZKi2esFgkdNJBu8CqbwDUOABSCVcVxMD/tRntgesPTafosKHm3YwJfdF50IMmdOY
8Cny5FDxpP5awPgy4pjWhbeZxkPwP/3ppEmM7xj+RU9JBeesIikLnEpE7Uln3h51XyNqx56gIEYo
JMQ2W02UxwLSfu4TRbMFwBlhaYcxJsjxEVZJmD3MFtYSVD4N4YZpdr8tWEfBb+257cKU4ybzmmeK
DYWCV2QdcwriAXPgXHpJkbMwhcBuaz/SoZZNzbQd4QGDJZNwAOx5kYaU3NMt6dChZx0Yeyw1ZPBg
VXQmDvucnHMqL4xfp/RC8WyOTL2YB1v5F1oGRRlYDIgBcQFs0GKnLre+4LC3FE//mpOz63nWnnEC
JE7sFa4geoUfnGlutTxb8UeASz1AvM7gZMwyAMr52IfmcwknDTR7KP2tzDnpuquayrvmdEuNjVMJ
PP8CRtT5BjexrQUhAlBWuR9SgBHFVsXjSwIrLTCIthI/ZRdxGUDD1pviIy7HtZsHEFkXDXe9wvyH
s064XAkwrdpktHU+lD65xa6Ei9d+C5Q7i9nGy6L+KUFscohyOrPJkIQI9XNzt3+z85rV1l6EmNZa
X+2HeGXKD392sWZiV2exDed8mveqHiGFxp52AQ62NNPqRoowKGJKoJcUbekPrHs6xNwNmEk4N6xx
F5zWUSNULJNDIc0fakFIg7BrptHyH+9RsfyaDH8ghA+ZPa2rxKMa/0ryfkNTCY4xwC9TVXcGRz1T
o7DCYpWCuZGQLqF84LeLyjmbXDz5ebFntQfVb0+bw3kQY3kR8BDIiMjwYIReEq17OoJyMlQVbDPZ
6SceFg2NxT1niVfiZLYvHLxhdYHnTBKokgf11Ap5jsee3CqiitpCqSIs/vAQaDkA8MpPvfrK6aco
3XB24acl5UEVhdz67jQtbXS66q8G3C2gMdA9i7jbB/yyETNWs0teWtj36i8oMMXBVWOhQ4uvsVFU
DQv3jKr2ejY8iA/TBZP6zbtKIKBMFTucmosoYfeRMJRlJLYt1AGhDh0LOQhOn4HL7wCFBQBj1r8K
j74KKwzPzzZKTEmBGmsscJpSzx3+ighj/G1x+rVmLIzoKUgf8RelvDOm75HVZkVBTEGyKtpoxUvC
mxprE2bf8TWqGcqZW1XnziG2OGyWbLiayKNLM9gYkKRHqKqqF1K3SxMfxkhDg0SNkV8IeIQbzaz7
QXOtoDTfuA8uigOd11Qd5iw90mwaFEmq2fz7v8CWEnVSDbe72VuKWUulBcHqPmjooIGTIv+7RoM4
lUSKtdaWF2Uh62qH6aSuM22oV1SxwsbwpVFSKHhMnRO+4N986RllO3px69JqB7Pz0zW9Y+j5j2iA
aDrPHhTXCkZof1RbH+MlxJbGuqiI92jjleugzbJKLpjRpuJwzpmHnYfPXNg0+zumbPcmA/RkegGo
kCvxiRNk85IG5lhMzP/ypY9wuOL8oWslinkwUW8O4BcWrlL+2iyMFaX1BaseZUmWjPneqmxUZ6Vc
O1FyDSjI174JCD6BZ/UZdvxRLinox5fJhzw5yQ/9P61zX1UNqCNttvr2HqfJqzFbuIoCjE4tnmkp
H0jD99WpGZpmUpG1+q2s4t+8fqqYAVo+/25GbpBYcnPKo5KTVxgXq3bveZDiVxwsKsK9y4lnlD2b
Q/MDD3aNZu21rPEgijcmJ1FiD7dQFiclK0rrRwzqETb30DcAopKTCwUAcsgmVniV+226sASY/dY8
HdWFhm63Vy4yFGcdRIGMAKuowEGzvoYXTVpE4jJBKeWKA31B3U5SaBY+Q+CG0M6aL+BQsdho6CCI
aoN3QKXv59u4IpCEa9dz9mPfUZWFzx4QvwKjZuKILTd9VgeZS6CFk0GpL0mq2yohQue/CQQlENpg
C527EguB4ken5yjfQtjuLHEf41COegidHZnR+kHQE/VQWeyJ+TDti7A4OOHxwtsYUcCP10HZX2E/
0fvhbk7+LwFXZ2KfA6m2yRbfOTAkXRFMpl84k3CL1pTVgaNjbN6dmUV4THQ6W1u6yiSfTyjRT1DY
w6BXIUoeX4d3KMldmB5a8TA4W6ipSFpfTGy9mesCJcQ1bzAcIn0Y6lXphhCrzCtPHY63a+wNzpWa
4ll5WAUAj5gBpV2EV9JwVhMSjJgMRsAkK8Rbs7lYe4UmDKYJLdVccdazW3cDjenMhehhi0yfSpuC
VTvSgXNACxw0ZB6N/Yu6ttUwi/9ahiaX6VXFEVVAKxZAgmGaF9B9vT435sXPwiNOPSvaA9QAS9U0
j+NrTCJmzIzAfCg8PwsM5Jm/1B8YsMaUFDrdWaCNCw69n25cJY6xmsXZBbGRnFbCXJMHQhk0wdIr
LNiD2FPHRA5rIOAS9VwFIDqzozmsOP41fq2/IOPyy7VvPagVaoDOfgQ5liouuIFawERN5NSdzTTA
iiHfpdVWwL8++uGeKM3hkxvT4OSMKfLq+GbnvLzhLXPhdM68P4mCCto4ssAm/uLqil0IWFAwyHQL
XwZ68AHqVaXvRus1Kn7sIMN2Zb0FT5IGd9LBiQcMPJ7aKFh1VQwzZK9wwVEcFFX8KSuClwoNVmwR
DW3eq/itRVbRMlLnLKvMl7nj5GftjtkfxO9N4R6lrmx5Hh0n1Y8+JBs9YnWJHlu74ivkiI89gFHV
EDJTnhKPDVR/evaZ856KKdY/cc9gVxCqOfvFrsW0H20chERmU2eXKGA+BpEgoGavHMU+JJVo0NON
Modp7RcDLVrHDE/1UJlxMEcC+xTiRfNG5xriGNl6EMQpdxSRLeCwqWlafP+1Trngy1+wdFk7u9oe
/6BQl5Urx4drI5wvF1zuqoJR15YGaS01LBKK4PINsEIQkYlgI+boFEbcQe8VY0k8snBEikeGpkd8
TBnUAVCzpYRmvTFi+U/EertpwqPXIC4J+C6Vb4L1uidhpPCPi33c7rpG22dzYS5qBohGc+ee7Yth
r2iVPqV+H1HWcudq5ZMRPDF8W5Y3zURhFX1NxcWlkgik+4wl9rmwXjsnWEuI6uUzWkKOV3kYSS8r
mdxyzGNr7ynNtAttI3AEoLW5B4pp6cD7NCcvAlug5hkgrKpXVbfLSGey0k0NJX4anLWJIUZNYcFw
TaPUzKias94hvlG7JpPLenKpqHuLiQedqB+zO+lc7LORiVOO3wB0SIL8zkxNIEctXXSgZrgtYOPw
knp+ayofAfpNNAN8FJDbHmJvXhOFaV/6uXrmMtqHlLkWeh2jmp4Go4oV+Awr3rWxHk7Otcifwyk+
VN0Eliz/ddyn03iVo7jWYXcUkA4IUsIVEAOzBOpUS/RAaW77XMpVWuO7IvXXntYWnZOfhL+pRZhA
KbakKmDm8IP9+9OkvXrJePAAR1MLKUhqzXAqySERxApPaA06+ZTqMUaOYpcG0Zs/xC/BpJ0qB5Ut
0vnKIosSrwtkaZA1nnPSiIIyesr8gayp+qWve4I06s3U0v9rQ4yHobcas3+e6P9ZSfU1OMVB6MVH
Ede7zhkPA0/NnuNH25SPzNcRqJkqLkk9RRTvbupAz9bOoaf90yr8iBgCO0ip1XA04yhBEJ9QeZXk
u6hiIwDomoOB5lKFaljbWnKR2N/6wFpkBAwvTzUV6p3+TqbzhFP8Mfq0UhM/tJnMZOwr0NDN8Nn5
W5gR0QkHuYaJvd6+Wv2MZqgR25yemArdCs7qJiw+SitTUzlBz6dDu7JhBGkn2V/Hst8mkjYdZyiL
WjovCLl6hgapFq8q35uuvZTOQSMSGCAU5v0NVSBohwl50oKXpM3dOmmRc3uefnCKcVO72n9zaaSr
yIrX2qhzzJa05dhObnJ5mOF4MVbOMLRACcTlC8JmRixQVsxo5U88TdU3htnTpEPLl9ELrSfT0IrL
KA8Jk6V8TdISs81wZfjrLBRPeHm+mw1WTb7NZYfVClpsxs6+uW2cFI4N2Quae+C1TGbPZBbpotWS
CTkw+CjTrzk2RsysvgdJUEdBs+Tln3ZgIJL1EnKi6FXFh27//VHASkqJPYPVTA33PA3xweimGzbN
53kQX5UOG1C6jBawA3EN9xV/E8CGoxfPBIaW22Z8ATETCTYeHLD6F3J5pN2vfKIW/aYY1cq0uSaQ
hXoh7glnTSFc3A0Ubf6so3yXLcz8Md1ONtTj8QOHsWH656XWSo/QqtbOq5E4Jxr7Hz9Cnj6KP4LX
aBbrkKkFbWdvxGhNCloOq1rZ033EPz4O6eUgRRZFvzEn+2UurfeAAA6iWp5yEouWI55A/4L6v+na
xERJiu+AzMrCZJhAeOcRDWnIdbSoF4i+uMoXDVPSo4Tp7jvpqvaCG4wNSjpy3BVlCLgMJJV5gFns
DThh1B60cnaUr/QUw2obvHDyMMKwL5O1N6zqs6VpzG0H8bpKHHbgCtsdXqbmesbUzMKftXdSjt6q
+ghpkRqEI4bGTDF5JdcZ1BppNShMhssE9tSaK/aQNsFIcNLA+y3ugCJs4rMp1KGRmwyZykGsZ8Hb
wmEPAKqXsFJzuQ5hw+X0SkaBNZfcNRnfwvC+wqJfK0cwZ4T4DziCnI7d4XRYaY//LGCezAm2kxq5
fKGtU0WzygFmsquACIol2POfvYHnd4/k3IC8nv9SKDY5795eadqjQeGD4TvcHChAQqkG1x7nQsC/
bjWC2KAcUJ2QfWMT+LQcp+1AE1hOjzCxsTAHdIq51Vw9fYaFwcDwFHNm2SOCFnYAViwIruHjxPXK
Z21gIkviyqUeoo3hIFQBseZOq7QEvQ1TdNY/Us6lJ34DeUVziP+FbIaNCyZA8no2A/t0GJS6nx6f
Oc7Leh4PDOyXlkdrjEwwobGPqRpq7Tq2uC+p/9SKZ7vpYWa26O85AI2tjnKK45oBTqZmxTZMptQM
jgFCgxzzTT36MvCsm4D2iRFWAfSwUrmyucSS4jIl0ZHf6dJL7KjMPt81Vv5w+CIpOZi2uBW1/uPC
dBxCuCPp/K0LiZtz+GJCUcTFb5emhMiRSaFBLTZCCnCfxLF9wgIKyWIVugUZsl/X0Lk1uCoRTmb4
NkESGL/6YO1jNaNFxlbplqXX3rwBrn6q3i0s/FKifVtZWfSMgPFGtDESA3IneWFJBe9hoPuGZGa1
3z4/nkUFJYdpvYFUJn0LcQWRdnWb7WkrcQuhZFQjrZbOC3PMVd//58GJp/xMQ9Qs24TeViMadjJI
quNJKuBGzRadUXF1X3wjgpvgIxDqtmUj9sotLok5TE6qcpau3EAp/rZdg1xfoADkZoK8B0aDMeTE
jOrOKMBOswtOdpQYuxQuGpz9ssQniunBH2xJF8W23tk2Lq/xNkUfMpBvEzEKaEYQtYR5OF3OjJzJ
Dg7CqIkMUS2vvsn0L3NMMH8ykSfecH2EmACmwAvMmAoPM4J+j64IA/es3aXt/BYV93w68NUDG+d1
4njzUpyUP3dk0hWtTb299+ZDEqzSymEh31vLp2QLl3Y6XIV7NQrUzBWOV06GlLLhSwFNzVTFUI8P
UZAT1Rud3BpzNmEm29mp3uLsZgZyPThYT6QDEwRnTeQHiz51tU1YYhMYWS9TcNcDDylzqWZdesVG
YmJfOt5yihyw8k8AydovP5uuwbjAAUAcxPBdaM5JdDNdrluh8Se2pACEmcE5AEVgjlEGMe0ris08
A75prfpwf5808z97Rt4MVXTb9Pa6VHbQLG1MrEuf5BJ85PwguKg/xxbAl0bC84vfNCheXX4xiyxf
P2+vfgL6oUmf6z0Zd0bi01JSLOfftsmGqXi38EqaZtWF2alvvUOF24dFKa+V/6WFuY4VYXEetYPZ
xL9zZ2H04GzTwV5bM1vbbNfyOEKBx4L5abCw7cnjh8GJ5DCB8aPkRZhOx+klpp0hkgjZnfvdM1zt
xAx1Dt5OWq14ySKdYP2CQ/kB5cH/WDqv3daxLA0/EQHmcCuRorIVbMn2DWEf28w58+nn29UDDAbd
XVWnbInce60/liQizfNZlFkmOsGOCRi4nrM4F+OnVZQfQfwWzSyYGHAJMImCH0G0cseRQJve9MwG
ATA+AwmimfDTcEjPCt8ZZQU4xUBEXirioAXmVnMBp73kw858W5xsAmZPJeBKugAL0LJqUF0FlxeP
aPTO4UHwKYOHCifKgjmGxqkmnpoixfd8ETLKJsaUi+8Xc2FQZ7RSVaJpZ8pajuW/JUBvSChIVhFU
HPw2NtgqiT1RmuzBygqQWvwwB7GC6ExTiIUUnh0wqsusgSXOdzSGjcehNJYr9NCEJpOZUh5sDE3D
RBo+JosSZa1jLK6OmrucQo9OXsuAu8Z6VRrtd4EDVeZwBghlK9Lz0RNq1l4bSanMdq1B6OT3Un2x
0kolWqbWesvi5RX9j8qZsTC/asl0DfnPyjAyTyqQxOemxs7QrtjeJ7XFIoiXnFk7Z1DQ+SolQDLc
qfJ+rsZdJn5gyY8zgsZ4ELkpbQF7/Hf2Y0EVpnVNw9lOmguO7Q6wXf4HfrWtkABR8bkdZm6IgQ8s
gne5h/VPH8xADQQYYqj510I1SGpCHiEGZFJdhjL1nRokMQoYEnQE9/LdZieEH0Fn0w3oW7RgQzbN
/4jcbrlO0rkUmWnSiGqkreZzKZmXpZ0/Fkm/4AmHCKk72C60LgUXZIzklH1yqjY2hbKWIb1WdnEH
JUnk4h4YwS5fbiIqDRsIoyo5RAa2mCIbziFnoTzAJ1A7k7Cgxuqrg5qny2jD0HBehNFbNkX3Vsed
Fbmayo6aGAGwHulZ5O6xgCnkXvtQfy6jRMHnOCF9ytM3MiyX4TQn20UuXdFvASwWZ+X2vxWYAyJ/
8iGvB7hrQBc8rTBFKdg7rxnSL0BpCXUANTRA4BJMyQJ9xStK76P1LZKHdAQXBWZp/BhbU+zdi3LI
Jiyt6Mzb7izCWme2z1w1nl0VeGM+ozshLgYb6Wjs1XDxO279GpgWQkRsaYoKx6pOG6FRHVTjXVx7
A0jsPOY7G5cWqy5rrG19BQnx30DOuqY8+9LeVT0O2Gn6XYLwqoVAU2amrUNo6YGPGgeMr5rKNwUp
VOx6hgpCqKfGOiyj78ok5pJPSewfTv+cCB/L1J7MmH9fYjvpsKQseKYtZS8cTcuMe3G6WNLFqFIv
LELXnOmn4kYd0i8DlJ/w8ZWVveYzwU7MmEla8TzlR8dOnxF3PVYihOSyGwdgYESflENzZDFAFE9z
J1QMIJQExlIHClag8NzDELZn/d+i+EJQpjIPk4OI2Y2BYAYSB7JkpHQNbeBxCg+qPH5DuQv6nGC9
Mn7yXxSNgH3GNzAGzflNmztcDpI+xqom94w63TupeRXX8cjrqHM6671M/sODUlzwKXhXi2lC+B/7
FHMJPAS37NSfnRHSZgqETN0wGO9xRRtsisK+MrejZwZojofiqM/WwR6cRzeJnBei3MVNFmbWfwIY
nmAv5E6QycgskTaYBJ7KO/KL/uM0mtq1yHkyppsZ+k0fvtpls8WTvG6RKtH4VfCPOL/2QL0nAU7q
CRVtp/sMB5X63b+VNGdGdeQyB+XrCkVkNGpM4b+RIQSFAZGz3c4q0ZCFTJNt9THpxCo0LIUdCVwg
iCtGsjc9x1yEajOSB5T8R6Utb3bF5qH0oLQcOOna6GV/so42/GcVl7wsUk0jHmlUAXVWCHbMUQdY
DzflRO4f6q1V1w+nwOIui2tm+69E7tbx/A0h3kQKlmTHF0+ZOgQAadJ9kmuC3HTRG9y7QiigLgYd
M8QUMporYbITmQehhBYKDt2cAhor4g628bkEiTuziBrs9WVMRCY+Fa6wPi2JDB6RTXVUq493mqBP
7Wx5KQFiDscMZAEy7P8cOS2B5cHOAHpLtT+RyD3qzR6M15zHszJSqzPfKaFpGCDVSDmBGnviB5cn
4yhp/atZ5h8icSQXSV7spTJEegdDxo8J6W+VFUnMKI4B47Es0RqX3pI+vmhC7ZizOgUjowZsR2Uo
n3lo7ediuMjSF8wfcaTJ6LNm8jOjfe2RGIK5BzCZrWJsC4xqsrkrqL4FJLBlX6/DCs37dJnDdKvJ
ybHXEL8M00uA/MDmmlhy2N4gVs+BCqU6tH5OyDiodfAjFxN0br5ctKx+radHpN3yIMBFTtoZtjii
KI52axyg48OMPLjmXoOvR01OWkDuj+2mwOccNBPb+i1P7pJ66KnZhMBDq4x0Ikhtjoo/OVI3oU35
0mR6Y9uSLmAPbxaIZUfenR5q3H4cuOnEtt0HBF9BpjCba6b+jJ2bSopKht+6lHGM8HhNTUohasUj
bJEeN4/XEpVTFM3/9MHEjdoPItdYfBi6Fv40Cln5obkhsXIzU1ExoWUute49XJxNXBUYbHO3YNkT
30eKJadoobY6RoCIGMc0RgXjFQkwYMEPgO/+pWWZS6YbU7g6UpqqCuzZgMuUZSEmm44pu0SvfUVk
pWhUfkfwRUqliooSJqqOvc/gxE/7km6E/oyzlyuFI9FKiDcGKllQq0U2fFqlUgEp2ZdBrT2pTo6J
5eyEWiMNCVKJt+Von4JFeokBM5HfCv8gAVLVMJ5z+dyqrLzmHNBZqG+rqfxXV+1rS/qG0h8jw3lJ
WMSKrrhLmvGuOEq4kbgnZnPISMeCYJ2GnJl76XahVX6G8/w+pNPVKXTW6IwFQ+q+ayf10xptZkfR
hj3PNCXFGLWmFmNQn1TFJhhy0C+L9T6sCYUwGrZfmdnTtEjlEcNIxb/akiBu50V5Kn89szpZWWWw
acz8xahMLkWpOrK2v6Kdl4TFKcXvyKIRkmLZKp/M5L9BZF20uKK2AWzaab8lHF1JkxyD0PlEOB7v
FpVpZUrk41wZlDzapzqZvSDA2mhHeHPaRr13BKr4+nRwOvjLwOQAThysJVNTBEdct2yccUMiNn7W
sRwvEr97Nb5JOhXAQ52d21ohBUsGzeCwp5ULOMsCFlXtY6SBwEJwJvQT4UZ224m6XxsMjAtUXpLP
ILT+Jb0FPmSc0dOdIVnHZsd13+hM36nWeerMg9ksyb7sCDThvG51Kuz5l00TcfMUrcXar9VKn1Jc
MYDF2TaVFYQ466BziBGm8ItEoZ71UlUehV0de5TxXGUeQZee5VSvFlyqPpHZgnZ7UPJ9Nscbkz/B
lutzawfcshPjhDq/dvTiilCBDr4E9y1VfwNheM2+zBaEB3F0KK1BcYuFcqJutiO3JBDRILtkfhef
zITsXDGmHfEgl7qVD1LhXMVvR9e8P2hfKac5pZOYKdiBRH9rGo1eoDibpKLU0up5HE64+g3JCjhe
MTkvyjcQ0ULTbFJWm1SqL92cKqce/YPKvCrhOJD1+JrpYC1EAQQD5MZsMNMVxiFeGm9gtw/hncQA
Tq1q4zCesgOTqOePZAqw6M9wLPJawwNZJtb3NIa7ICqZDYJjQ+wk9bSqO4T5J1CNO/M36nHzI6Ud
xcQSwSad5eLPPstj8aqUzjXSc1r1HKJTtN7vptBtwxzOFXWTikC8LQg5Dsvw31wlBIciWpYz+0By
59fCSJt1wjUZdx9EsZH5laobwyxhWzXktVX5M0eLcPQP97zByluzWhskwTvDvK2l+dpUeX6bZ+7U
hPWL0IibWcUZlC1XwFut3TKH3iXijyLD+iCeh3cP33KqrbOI09ceunvZWy9EVJZuYHfkwnDmtdrv
WC07K0JsXjf24ClC1jNmdDExWCyzie5Z8W0+q8DKNqWeXxeTVJY5ThADAVsEC7oPkffSFOZmbCKv
y+WUIOOAv4LBq8+QjSoZqrTZPvZRNVIaA/ugzQS3x1uAzRyjxrYp6z9jaAk0TCW3DT5HXYBhOhEQ
de8WVbIzEuM6yIydRs0sWTEdV8Tt5h8EseL4j7xsyI+0Tv7ECy44pVZBhsuPeLnYCWvmgtLRgQzT
17BMz8HOPtNg8sJU2tZg2VEnXC8ysetYhoqPam421F9tjTGucLYKHPfQpfB+0pika40feuR3s1ve
+3Ffa3YhEsmuJAsOGL3Z0LLfyib+x+bDsi0kWHwBFoR+3Jbv5tDiH0Hk7E599YrpytW5bmt9RnRo
biNTlF3NXyPWppJWNJDmpDQ3mg4roJHrZBA0jK7Jxkktd5Rt2IO5X2TpMNCAMOW/HQLnVSWzxWsN
9teZNjerpqyuSrzGAI/ACSTqo1mN6t5y47LkBH1oiNCWe0AMG+peMwG4pOPGLjro32hXlODHKByH
e/muJySkOOQFpvZG1m+VBk1YzcZvnSSvTa5tRB5yPOobdayYoe1nGqT7pMIBRGfgvVQw4gI4M3Eg
Bz9z3V2HJpdZFvJXR0EyXi3dzelyTxkJ/ZNpXYLROCLMRZQ91GSosc/2rbEdIgNFNVN/UL6arMEr
R27JeX4zzf6qYtCYXzSbnlYlA4dErd2N+Uugp0jPMBeKtNwZxUOKm40DjEYUGq4Jp0RgF5HGEBPW
w4mVMENGCqlnAT2BWAqVE4HlLjCkHHTwP2s8mhaX9TRxRHH7nFUwnLMd3lQmm7ODgYQL17JnulKd
eNXYcDPVUp6DivDwfHadNj80mauW1AYV8OEDenaCcBTp1HKgl7QyLxNjuqsjMagQ6U/hDi8WTqAI
ARYJU+Osbi3qZiqIt0SdkdBCM4HzjPAANUa0BC1c3X6Kv4TmsmTt0dnlu1MLTzo9DAYYS2toXTka
TuiTrawbfvXrgLhFyENjg1AxazkYSKrjP4MqWoImyMkQGKpCBloOoyB02uI6siVsRRySR0byXWsf
CdpCKwAkZy4EzaGGGvSXrr8ohuHWqasZL00AbsNYtSDT4Y2ZYXf4Gu3yK5rNQ8HuVjr0AEV7WXmK
k5qUfE9XwN5Lkn6HFX2qJKEepzTCp81N6JxG6c8CtiiYZ5e+uqGTW8vGVxx+VoxVreasxB3F3jOo
ympRFJddvQIvlbmQNQx9fbBFj+WV419Q70XscyZ8csaIKgfXwviY4hLt9U1pd2Z+n1Wicj8k5TCM
pDetA4SijdstbgKThEDN+m6Gt4gJ2gYhp7wolBBuyLjftIeZIbwxXkleI2aRGy82HFyXf0hPsuhV
a/4SRTwMyJDLcV34KipbEn3dgfLTqtjleAdIcnLbdvLA3Il9XbH1CpdLq0KCKldaeGgJxQQX3qoc
MkFy+dtard0FPAZRcu6JEGqRORSZ17RvCc8J9cBrXHZ685y/ZYf4tPreV8+godicAb0vOJujm3jj
SdEY44PKr3rr6S6kjG2wrzmfUVqTBLnVAeqQqNiydlxwAjmVp6L7m7GEA9tXvM2GJ0UG9pCE0CaC
OHhaHIXQyL1UUKChPGFiTC6NaAg9cUcn9s7EB9QVx7HY9eMPu6TYBgjQw6sUQyv6JUlOyTdrndcU
Z3ApkRTG/q+j6kZMxifwKSQ2cu0fRgSVdvqr9TRRNXRZ9j6un7AovQIVD+iGM5Pa3H5W5j5IAEMA
ChNJDBRy9oZYNmxPYqUTt4JYJ7Que9Wdrzr8Z2JucICPUzpS0IKL+EgIrGo8pTj7K5GZ0J1En0yO
qDjmAehHGf/zVTZNLHP8CiaUIGMXenxkJDlJqfQxZBk64/EktJmclcNj5ucVofBVdZAlBjVOcuAs
W1XdUyaDGR+Jsqw+agoCPlPjQPKSTRAnx/LIcz1ukVtmJqghAsCdBs9pIUysydGdfvT83aRBmKkj
gVIEJuVEyB11U0vtfrAZhWvmA0c6mpmbjl85M1tGTCIEJ8EJRfCxHEZENeay13/zasOjlQxr8WvC
Y9g7A9Mj52r2pgdQMhrrX+8X2J2C8PmKF7XBo9mzubePzqJgLNvTt1azaSDj47lZliMRXy3ZgRxl
wydMz9rUNVRQtxzKQd/WmIcZrcaXogCF44M37hPN0Iw4ttquAVTgbsHxefUSZf8honv6kdu4ugoQ
X1JhWFoPFJf4dLOw18r0onA7zASTHIvuC2vpqsISp69U858um/ua5/Ql4LVfWaQsL2GMMRhluvxj
CiSB72zU/gRxiLIa7X69hQObCZOPq3tufDrkH+dg1Eg9qLd4TRTM6Sh1ARUEnVWI3BzNm7t1UR0W
DKtSto2A2UxsxBoCfnCKYdm30itR/gaVcAmcJ8GUvtqjyupj/l/3PjGuq6tU6ImSNy6tFoNxUzf0
s+vKyyI2DuttJBiubpy3yQqvcocUbkZ9Z8pIZHVEPdz6Rp7vVK07IJeL9Og0p9M2S3JC3I13MXtK
TQzoSfXN2N0yvmyD3zHgibSqP355WVk2QjasRwcJz+/4pvNjFCRrzgxSEVo1cSuUNola41cm0cZg
fwndTKjV8L7MiYjsQd4axEQJkLc1bIQYXrzT9FlAsZ9VtM3q4ItDhDMoIbGWzBp5uhrq18SvrgH/
K6O0WjTI8O5QSfHWMrInx2oqMlmwiPBPcR9BXzHQr7LvmSc+x1M2YEw7WAkXgU646ghixvgOMU5S
ybQdxt+B4IL0LZKCU4MgocrqN0cr/3NMRITDxp45vzekCwXWsciu0PTcPXo8+1k2vIgah/Qxj3iP
ho9oI7Ewd2FISIlJ9gzgJxhXe6qq3g+mYC2wHk39EtA2IIPQ01XCOSOykhDKjCPh2b9t/SXcQa2G
jqXGwGD/oEH6z3iIKk4IGHO4O3hpKXZHEtva+QrQifCX107orkVJTwxW0tpAQDzssBCpWE7bm8m4
kfba5+Bo244bpSifkCcrlSTvySOaQM9Fz4TKshyPu9QyCJ4le0f/F6jn+ZI87WrF/3V0j+Qcl7Te
WRraVQ13UM7RdSZGfOCmqQTDgaoPRVV3xUvKClSRKxRpuxFsukXS306J0MePFUWi9bKR+5OK46qz
9iXxMYHFc4FyNp0+wFr5Kh19AwrA01VqhEqB2ET1I8phnWjlgsfk16WLBchedw2eZmX5ROcN/qro
y7G1HwEZq2rojfO5UMeraRVeYTPzSSWZtqs5uw3xc9YeSALw9xiNQ+ZLc8mMLb2opnVp7N5r4QBl
3evCE8MN/lmOxP992rrzRnSdj0oQFSg5gtM4Ir1OYKE1j+8zsjDaj19KIAjQLSXvXJhwGM+8+qlz
1B5XwcmJV2EXiQm7uaSH+hbXh4rwyE5bcxSOKcXw8reV4enwMiRb+Uk4RMX12dqRR2RiXxWkJx3E
M+6UzkFnmkkJ3Wum73B41TtVp7MIlhSRKPpomdQZPNFxU28sYRufv1mtUpLixQYvQhv/9+/zDWh4
nXOxjC5D/aIP6lpG2BjVJBdH25aCmboeEXIFVwTJdUmaovlbWg6xZLp2mWzbcseB2lO8zHm3k76x
GnZNTPTvcqgo45rZWyaLyVwe/cqsv3JFeaj69E281aqXW7epHnZzFTCnuNLH8kSaJzmDpOTEN2Gw
0GDe1ORZ5odWePOlRL6oRffCaWTUjwm4+D8wFjcS80E0OQw6ZPJizC3HBsDy32R8JbAhkegdiGby
LcG555LIsrr9KdLqwwqp/kxhWmX60DAFC6WEzomEVptUusNMFl5jjviPN50y3cKgeR1V1qX5jjN+
6GzYB1GN/R7EP8D6toWqprHD3q1xqsbkK9bL8AKRurO6cNOauwQXW5q+lNmryvXl5KwxgNFkoSix
9Fpw4ifLRzd8Zhbg/K8SbY36mav3dIQ3bsjrKl6xVln0wxQ8EYKFYagSmFA3loeOuJXArcHOp1+A
tGKmjogLRjCwVvjTE3+IgfMRdxErPEV32tNOkGZHjJ+5e+3m99QZzwnurjP2/Q5/PYd0cjJIdxWf
/IwC3rebW08yLn/JOBIZdCwPpkP6MGdrcR5nCAl6eMkWLrSbrOJlHLYpP6lG0CQAnYPPgdaEU0r0
dAYKLRbgnvc/NghuIBRlegRZeTAG/vHyKQAlcQ9VEP6Zqe6dxtqKgBZlz+u9lNS2lpS6+YIR4X/L
pnknprluQCmH3mps8SLHHTENKE9JFp/1XZ7+w7Sh4ipogtfBaXd6T4gH1j9eYs4WhjgMRBurm0Wd
Ms2/O4Wty66kA/n/ZvvZ285RZ1dGmVNXxJo9TOhaNJ2Z5oX5pVswPy33WpJ2XF57YBEBOWykftl2
iKhkG3vJpD7tMaSGBJPjfI0hfeaRV45bOyVBC4+PjZAprB9zmDwcOT/ERbrFdI92pwXqStcWjY4T
Lb5KjxYX+caC4TYAR2xaUpRUVEslxcURgVTU4zA0Ct2VbX3S1uM0XhB+kcUDZdPauvAxEjVKqvah
KEm3Q73H/sDmQ4UQja2BjMcPUhU/imJ2+LjttWduHWxfbIe6/gYxJ+T10ReFv425V2gS1M4l1xxJ
qDRe9e0hdHbGXt9VYhECIuve+HhH4pHYhYSbsyUf19aOgbTnT8vGr4RlrsdIBt1XkM7f3wxb5ojs
N2Fyw5ezBSB4hLxGOVx44+DnhIBJQMhpJAJW1E8R2SSi4XMayVjqqnvYkr4iYOiFLa3KTrl+1mHC
FqdEEhIC9fgFiS683ug+vKF5IBDQK5bq8rlQ/qdtm3bgieu5rwnORjQjls2amg7kAWY/rJOlICb0
W845milVsOO3Jr8b9XFcvgk5Djs/YBfMcOhzGJJEgaeLDEa0XJGYsDn5ETA30tPgSu0VanVGehvI
7FLbad9YG8sMr7SnoYDX/A49P9ssQle2PFV5ChTHjhEqQ6xQdIWfKC2HTS4T5TcuO9Ohljw8dNl2
zPKPUH4SR5nQJsVPXRJjR9htRdr7uAgD28sMPl8ig2V0YfdNb8Rr+FDNz8aiFCjWfSvfT03uq06x
C006Gmi3sG6i/4KcMtIR587YGeu5iQ46Uv41tNCmQrEzulFI6VxA+wiXceTMrwVfn5IQ4SfL00bL
yBj2SzIfcmf678kd8omY0uKu0RxJFqDjZ1EBTE+oB7mUZhye0siDxNqVKaeiow9bKzL2c+22/5KK
nnnuWOLp1MbLEG+kzskYXLrkkA2pFF2mL4NHM5icfimk48lgaszJkxJsTCJAzLq5lP17x7xNqIxa
Y003q1AMSe+JkiMAmNwhoB2hCTea9orEtc7AVnkkFdIXYuWSB/XZkjtfhfmI50PS31pEzbPh2vly
XUr5aP21Q4+ph02RuP7OgwRbh40BFVS9aQ/BhPPU8a5D4gBZk8ndv0cDa5miMnmQJVrhW8ewNwZE
0pYq2ZVQhRzizn+HuKbdDOI7mbbJMN40yZlkYROnw0nlf8G6Fn3iP9eq+KjSdjfBiY/sNDCpLCy4
jLiimGGmFj/EELuzS/GKE9zJkQ3Rr8Wmr03tugqoRMRDB0hI2MHADc0IgwRabc9Noq5VRBd9cZvp
+xRABPpwPw5JKVxn/TlBndtOzFiAyMPHQtYAkQPCfdFrODP9iqFKzOyW7GxwG87AADF5EwXWme6K
NW0rVAkxr6vtMu8OTuwFDioKO3G2CN71zhUhshXXGchUPLDNofGZpT+BhRDOs0lsv5+OiI35Aw1o
g8ELIsPL2LOZZIgDQby+9ITWUxUKYIM/nIlHA/NrFrQQTMu18ZtSNpDwDowwnjE+WaQCtFkgmXNq
bWuT44izn4gVDCjuaBVrma0gVVlqBUxm548QrSKg/iq/yPYnwCq5PF6gZ9eulBmRyBRafgUwA6EB
j6Kg3yemUp03VovYeSBiChyx64jsdGZXxHWpCeZKAodT5wFihjBmdA45bhN2JhlJL1K5tQUTJANK
iKeKuwM6+xGmn3zOnOoSXEzl5ZxmUY8cr+y8cMxvvWUd53pAMkBKG76jIto2eLSIRhbXn+gFFz9p
wxROOZfn2FQBWVQZUqVgbYtZJxovOjmcxq3uCwwt5MdCs1UA+YRstSWCXB6nEVMvB3+IRiCfKO1U
iJMfaGOPVjDwLSpBsTUEgAkGqrX/YEt2pRLVsVxw4jWjx5GXag+i3cGfJpQIOmZpW96IDbIFdSFu
wJW6C0n+VP8ZqbMllVK4+dbVV1MdRjhVGZy7oZlCwhxHiTw+Qm0Xai9BOx8NceewdjBhDyheqTIh
Xu6kdJj0M0BLhviuO43aSeclxF/LJ6GRE68Z6UZVcOQqfx1wkRJVkNLkHEmfFC136rWgGwEchp+H
KzZGWoOVKWCpMNamIrniT+ADUWvA5BU6IJYNxfir5Z1FLorY5gCq4HaY3qcbOEhD90M9DX4UQavw
qkD2rfLWWaUZdAVyMwvlTP6rstIy6TuIQjs6OxGfBUdyi228uW1DemOvb+KeuEDgjP//TCulXOeQ
RjGrtCaaMlbHqP2uykur5g8HLnXVtf905WhPWB11KYT4dsClHnAipD68FA4XF44MqQmOLV5H1Pl/
SnEgppRgHoNohouprKDuLHVGGuOjVgeV2sw/DlFSKq8cz0kTvasOM3O/lZyRHd3GPRbu+8DaqcZ8
UTvaFUHHS5qQwMLhdLJQOmOhyVS/+ZPQn4GqvbQOmNc5tNStuAAQcaQspCZoLouZRP7XeG2B7Pq4
cx1rIST809yn01fsPCsHNyCsXnOPrcbPA3U3FOck4yFwyusMHcv20UdkdpPyXqFyZ0ck/wy1gktY
BjsDqkwFUyP7eAVrR4D/POOtZ93BEddeUipXsFMFVMU12wB6lgOo5OUbA3+B9KAGDtAo+IFTIlmR
KzkgEC1ag02qhDNEWnVQmKEBOhyOVIIy1l0BH+28OfFTsGwqss0KZgrej7chJlq5Yy9AuBj+6wg9
BmgXS6fR7VtlG2h7whtW5akOHrV9tKL6IqBbxGByiF2W5xqcUcPVEXSvKcU4VrVxGNXDifyoTTjv
EZawTJV1z3ZSIzbm7gZGoQaHfrgx+wbjFIc6X7knxz8xjk8ZwiJjPPCGHeqwc7MjStcFu/PQTLg1
Pww8kyetwgNf4Aq40Vt2wIA7TJl7zdW2ZPW70opJF1uGzbGyGl7UN/ILpmG9GV559sJ833+pfzxA
LRFKZ+6Q2Vcu2Un5QYq7CW+IGbfZLjjxxfiE0PvdJvCj9fKsTzgirsS7Hoxte8p9zPy/DeGBvEWg
srtpZxzbT+lZf0L7E7awanfDCePGGt7z1f4wbvOLeVfv/Tuy+NjhhUD051NaMesX6g6KmSpKZDWu
BrD3Cwaix6SX4IVzMYh01VrKD4nit+MhiI/lYpIfE3ChMz4XL+p4F2GOZgg8zRLCRSQxnVpsWbLJ
GGyf2Xi4Jj8sAK25fA3HO39ekH3gG6BJK41cqqGz/LdW/rTmprNWJrArKyQJ+TuJ5f27eUn92oXD
ISd0pV31F3xFLhphl1h1F4bAbd9RmPxYnrmLNoglPHhdF8nLCm2YR/Htyb5Uz0WA8tcaL7MWfYQj
uZObMiJqZkOnh1G5gOmw569JhbNvhWBlGdb6I/toz9VFfxtMTyFmfT6UOfLrbURBVYFG3AUZM1TE
Ey4GUVxZo29QAv4Ig6MybkjjRlBUII5wy9V3vY7cwsXOviLafkWo2yqklJBllK1rxX+YWrK/3Z5U
Lj47VGuA9xueFCPmRvPLGw/YvrvU5/mRvSYX5x9ldyFRiOqq/0LGqe3MM1wcdEj+oh4Gn+mn+uQX
RbZuSXhd2HxRbSRv8nexr67Gb/Wpfucub/Z3dDXPvHXo6ATwSe4asVZCOIgkjJga3gnXKXdGuXPK
rUUMKO1TIfw709RaO+tuuNP89ggVUJPgswnDQxVeUasutLfkJMqipNol5qbNN0Xpxxq+C1Yql/Sj
Nju24XmoDoP8EkinWj/KLcLgnaL6Fc262dFmfmbapH0s8gtl13bbWZx8AgYnK+aPUdV0/DlfY9Pc
KCdAbXw0EgNOtyZJH8ITULJG/LTQ6bWKf9C0sCrr7/KxDN3uSgT4b/80z86W+Wl5kT/lm3W0fgSy
/6J/x8smWogMQeDNotVAngGrRs1uRIyDpF2jDdLI+OJXw6F/s77jT/YhCMp3zJAM9LRXEQ3zSZvS
Rb1g4XfnA4PVuJ1d1M7tBvWi17oUN+LS2WERHcgB5nwm0vSrng6UPO8o0vDe5s3ziyHdfScpEgjF
w2MtHywAKnS3PhGR8cpeIWXR1kSynnkw5Yf517whC7yZ0lfwXu+KG8JexDbYPTztWl8rfL0tWWNH
VCaP8RQ+6o+BRX2DqRH728ViMkpW0Tb1rT+kia4G6vPs/WpnUBDjldt2T2bY30IMOKOqFuif5Tk6
BY6nfwZeCrrlMWL1wx/U99r2IppVouRiRsgpFEZyXHao1USfnvBgFZzClKhuQGEy6B0DFrbHbpBO
uP3g2HAorArOD+CmNox22HRnbqhsJAxwJZwfI65V54E8mIRDATmJW6ge/mUxUw1h6XUdiknfMpge
ZrbP+zjvHOMWLL4eQbUZ92K5t8nLML1m9JW3pJkFGSPYeJ7bbQM1WG2G7sKSTSwriyoGZQFUtwcR
3l5eRk5+HgZ0jYxUxUGzPsQG1IJLj39pq++DyTmmFHwzj2lJuyu6m4W9EvBYIDnFF2ggU2w0EWL6
OsuebdW3iJFELkqXe5o8DNWI/HlA2PkdxM9GfarqV4fFGpUM8MAqAksiDH8j49oTkX2OSWMVxC8Q
+6THBEH/ykLZSlsaY6bs7OPON6OK+HeCD2wfwhyzropsiyFc6lMXFQ9gO//WtpZPYkQWKc+Mlz2T
7KBRS0HdTguTzD7W1k/+PuZOUJMD61jcX4WlnaNCXNyV89UjT+yOiJ2di8Xvb1zooiWHh3BYiEbc
MasGeKrnhexJC6uSa40JuAIH0VyV+qf8RywJVgNbdgmSf4JMELNinv70UFQYrCXgbo2SvODecRER
VtHunDg+5ZcJu66QNUYV+E70o0hbeBfgTG9oVdqb/jIMFODYCpA5+ZXrgQwpLVzPtJTyKcGGSj18
FgAFx+WEdy5MST7lCyO3ZO4RumS+zSYjVhNUlAxt9UzoPZrdTHd52Wxqm+jogSbA05AcdLunVoR3
P8PFRRYhYZgMtjIyr7iWeHqR7BMO4KCbAtOZIgad+GZ2Qgd7gpaOxIkrUY6BFRQaAim1WssXOuJU
m3RKcy84DZcOpgbuwTJEvUO6o3LC6sgYPjnhu462OlRP1XI2cW2kEwXD0psiKztRQAbITTuw6Vpm
slHRtgflWaXFXl/36g64YxkWPlvQ2qeFCXkwna3T/eeYrHG/UwzCrzK2SAvSXwC8sXVJQVkB06nV
19LBb5KjlrzUJ/FRhfqz+2abQxigwYV2FfwMOTUmATvSXwBNw0bIgtnQVvEGTO2QcJUOUOHm2hxo
AGBb5uFARcxCQfUgp0fH+nvr2FKMAOKMdKcE4RFvBu8HAFSCad8ky+7/SDqv3cbRJAo/EQHmcKtA
JUtylMMNYXnazDnz6fcrL7CD6e2ZcUvkH6pOnVA8ywhomp+nNtyDvA7OL7foqCPQHfhPzZ+EV9jn
pIOoq655rYZ4V15K0Aor+da1D3SeeF8jySWTW7GuPY/YNp9a7DdF+0RcyIysxfMwR6S5o34m6H2v
O+1LyDADCvn8E4Lb5smHJ9NAWMfb3HgaobKHLyFMXmD65jZy/VRZTxT2pbJ2bvbzJ+cJi62JMzcy
VqgZoGlhmKBrBZnO7i05GmN0MOdrnP+nvWoNxLWDQVhvelYAqNXZ3WFf09qPWf+SgXNDWBaDN4tg
CopWY42bjO70jHBX5bPNe8LsYZUCew4lS32YGDedkpG+Uwf6JfGP4ylhN9ONDhTCMzSDfDrgD5HR
asl+lGraYGmauxLelVUyTGygKWEGHZfHpm9eSDU7zQh+nUU5weDciA4w75Ot/H9DzF2/psaf2QHe
YF1d6PpN+YujS5YUFE9g2WiRbmjDwPTupD6sIoCImiKVkeFC6ldymouYiTIOgMVnG7wjKArCa2li
51LfRw0lb9WtNUV5hNWHCZoKFW55mC0wMriz8RYnkb6GVYCgBdwpSjkwI3wU8ucBncR0YnsJPIqw
n3kJTiyQMWwo3s0xnpkTqpBXpie443xcjoEGcL+wvgoWV0YuRHqYk4fBu3R4VPfGb8ywN1DJcDfv
KQiEpsQ7LKSH3u9otQxMoE2MNowKj8HE8RvTWgP3c+oQvMeIOLxAetlKuJCLkKcsCVzhZQiygO0U
UaBmdOkKGgpGZEtKs1W9tKnKR1ZYpxcoAYwfsc8tThPXKjFWgEtLymsD+GdrLqzIgL/rNvYn4TMt
HxNPu2Han00PcDE4PFT6ATmYLNzyJE3uL0FR/1ZcuEJ2dHD5seMMSww/mHYxNgt2hHXDd7UWX1cB
UOpqxcf1wie1Iwv3MPYKylLgb6361m0G+LyumAlsvI9iQH7zrepVn/DDHXwVGc7LORuBmw+oubmZ
bBowgPnZ/WaaoQOZa/FTTKJX9C0vkCGVC1BlQcwkynbGN1iPrp3TPi+8bwqmFsZ10S6bIn4WTyHC
yd2fdOHiOSfkVxEJ2huOZI+Scqwc2wTCXTfiz0p23C8pn2mL/3Hrnqy+3LYD7e78leO/7+mEtOhb
d+w3btrubIPkgPDPJdeY7w3fQtrXIvLDlqm2ZfCCweW44QUoD8ZLSKGWQSYZm+Ik2iFrKfajy3RC
21nMBTPmLaHn8GqS0xL/ikGj9YM/Huaq9JIARE6E65VO6UcVVfUaZg/hrsbT4ckxrPVIAHquTQwb
P8fuP20pcOmDpewBNYHMUn9hkbVqmV4blCQKgTCNXu/zRTnjsJ7UmMZxTHdH8JQ/elA/HTUi8rhG
+OyaC868t6ePpbGvtk6WFruN5JFwFVI+ls60b9B7CYo3uoxeK78tcgIivk3OmoxJMtbTE686trEq
7shCIRIcQQbku6tyGas3LMu4X/HxMI4WhD+djM6gtNZFYv7Z11UU18JHrdJ3+bN7vkICcKkO7/pC
UIqx1pFnwiJT65R8FfKde3dfVXSJ4DqjTitTRpC7XzrUoBizmdSOkQcfMn2xtm4ebpbe3DjwvFIX
GQSc7ywZfaNNyevOt14RvcaPXY3xL0YcGINX7s3hiZbTbewjwoUwmYOcBB0QKF+sSMRIK0uRWagm
Co1vT/N1WMf1yEIlVMucwRjgu1qxvuKH8gnj1QIx2oEOnJuEaEXweOc3/uRzMvcIT76D5h8YRh/a
b4pNGkdZ4DoW7qrwS9Uj5gcEOaLnyKcGH9/qqGtU6rjGjCG1/6VT/2XOV+3eRutOZgkSkW5je28V
Lk2KHV0gfXkkn3q8l57pKVkbWAL7ONkEjGE6VeUgjnw7uNf5z0LJY+YvuhhhNf/mCcMtvmLMSVoA
oqCy24UMJ4ksQGlK1TRXj5kJOBXxSHHkfZNVX6cAwfNZmfBtq0j5StJ/2sxIFtfSYKaw47ERiriC
MZri9Q7zrkWfgli3r3CaACPSgOql1QWhixZzG5pPrvo1zL8Ez/tqVxCMQdeE95yscZBIqKwGCfZG
laHyf+5wmbWVn0ZT3hJa2wozIkQVx4UWkbycsfqPbYPpow7TKuSYvJlu7YPSciV7FtgFjvxjrSNC
Z25ePuUE31nOWS/cp4E7xMr1x5jSRSvObkQpa7/pEsUrih1UValeHmzouqw79ioODgG1p+X5KjYM
2J9tFKfd1xFNLGwdFwBicq4jcli7+eeMDXI7HFaD4qfZEjuCch+es2HvoeJfZPJXx8+9lW4cYmzN
ksGUnW1jd2SvkYEZ4pEg0E66m+KGLCOh9WBC0CUd/ogU5tPBrA06GDj3GiZ5X+LPxAjH83SQP9yO
kEj31TGl6ob7STgAF9a63uXVc4ZslgewgIbXEGCEtEG5pZFYrpCNDl0m9J7jxTiq6Lmyrue0C/YL
+U9J8FWgxJ7QFQ7iKAZnKkVmrWr9S8NgVTM/ErQHPHty1zh6poGJbmhf8cjIudDpNXBMgXx+RGrM
3nN4i0xtudXtBMQTFFA3bJh/GuZQVAghtAwICFiFFzgeQc6RMJMyepqg7FP5Bhqpqvqx7cfHNlfI
iSEM3TrnvOqW4Ub+bYMhxPCGkmV86DjMokCFDOUxCBk47KgCYWnI+Ircc3TrMR4Z/IacSN4xI9dN
vrraEkhK5/2dpt8u0ktM7EbDYmjOTcRWGRyYCMOer6VGzzA0FqPz+QhpyFE5TajGcaxK7qR6U7tg
VOQYGwhhFvUynaQcRCbZeMtU8e7DI4O2tTPcEk5p1PVuae80g8MRv1o72nsmmKLrV3jz22r60dLR
Nc29BVGBq9eSMbL8OtzPw/AdqNWu9b6Zr1IxjWGBNv5OQGkO9zB2vmbrv1iJwL2g+sykeQEKTQXB
U1RA5lqdx1UMXNb33qbqKtwD+X2Gw04CXv474Enfwt6aGV/0nPwoAZVJ6Kf93iiyvVPP+0KfIPVn
uxRGhVNF/3C/GZwnx/2K++e0gwU9bCyjPss1wQbk1ak14nO+pYakIoDlCaNsrr4tFe9Di1Ej2Hk9
tDhcl2u5qEo2TkHQ8zRnJwWQgYfoCTWWMHnmM+6AcewtwScK6Nsr3xGy1WSEldQWcnCxJDVzfJzz
fpMn95jrDvJvo+EwBRmwbT/DjhPQa69TDviTHOeWfKn0FsZPQiyVbaKGzM75dcgIjJPJYZ3wrnpT
RRB6NsAvKDhSi/F18EYo+A6jpi1ZdSnSJqt1sPCn6cuao16RgVYU8L0xL6DXtREi6YiBkll/wGCN
s4/fa3ei42KGJWdA0dsvXPwjDLSr06DgUJuLbVi7xvWNJrrogXJgDtTA1BbOveS1jzeXwdhc/wYg
m12Mw0ijHQJIgA6j+kT3taUnRYlWHhItI+6tlt716mJOzxLXiBGiapg7Tly4dTdIUmmzbuJ5Uw2t
bxAqrCfclZZ+EKoPOZMkoBFbjdnQB0YNFx1ulKr8K8gdb+JnAB6x2oL3zasO+YGyL3oTN12Stc3g
d6Qb7PLoK1MxJ2ViCDl+yiN/4HDj+nIZKKn42w3Io/AHwzCXud7kDGiHdCAWbAVaBBr8M0o1OIyE
Xm0HV7tGHGFA4RXzMgdkkPsyQE2Jpz+9QVC51LJbzD2xBmMmY0YPM61C2qfbiiFFw5DMmhhYgHUV
9h2UMsnXEydjkWOuUzx39rv5nnDa6RTzISivmhIXOgaHEkkqa/6eMcRpdWuNyTY91t9XNkfMGGza
tSrBGIQqNiUrwSqOEVPRzLgZAb5khIBIzApxi0N0LDBTiZDAogVRdWphZDcs5qVmJg6m26juKc4t
fMKU+BqB5wc44kEW19/60nmi88tJb0PKhxP5tHCmLNbVSxR8o5KfIQvfH8oueY4L8OFxUj9Vmugp
KCB4QYEv05Odq0f8ySq22d8lE4ZMDEA2NiGVL9JXzgUmboYoCvAJ7vvnAkdKQtL+toVskQiwhAI2
YfdH+rGBwCksPalXhGHaqEdpDrosor5ws9PYfCBMgIv6n95i5trQIeIl8hA4BMlpaKpbm1YyP4aj
ss1qqBP2llBnLAhKWuf2DKd20sm4M/BVgUeDWYiLzTJ8GByud23FrF8ZbCCtBmApsoYXQghOfQ4E
VRU628WsXlPrZ1QYKmdNR72dLBtlPlCifJpNfQ5D0tzx2jYSwIoQq1QKA/1J6iwesVwYRqAgvH6P
HPcQ1E+2+5vTCfeEhTCpHmdUVPpj6nzllFVsPMRaJAjV1W4iPKEzX2vICnZZPnLHtsDSrF7N6/bo
0w9CwZ2Wzzol9KXArTZlfV2ZsCZoXCH7P1DYu82udM7AjxUCRC4BTvrBHIC6aM8U5EC4s1FzBVMn
AIfb6zvxI+XHLk5PcjKZKQ4DSPxk89FEjcnsxiawnADtMnvK7beQ0ZABNkedhm3TQ4ARQgzdRg7J
So19SeYzsBwaqunRis/yvfCjOKSVeTDHcR/mJWzQSxZy78GtzuFxkVmxnSib7ZCITkYiIVReJsYk
C8vk0QAVTW853QkFaetExK8Abzf0DnhgwaofG2eNhgvshexAlzaCii6FbFWYCqnm9DQcWoAEVX7K
KflaL/mwGM4J5zgSqzvMDSY2uJsnjypFKQ5UWnZTkz2phjGqnE6YIuzZKr8qXBOVRxg7bjB05XjW
QqZImJWTTb4ftC9hchKZhWEDs7+JeaKC5g56IXwv7SvEVglq6kGefSICQ9Qwtfcd68DBWreGUmex
atCXHFH79ISKhNMV3Ls1q1PcqT9ZPsAdvZm4KnNWcghs9D4m8QPX9b/QT2ISSUllyueNmLKWEG6L
Y9u5DAWGtVdcHV2C3fW/44vDBPebdZEHp6o9lOp+cI6m/ThUDRZC/9Jq2OCvArJs4wXsZzNTtS7c
ZzhiiI8UjZ7SPvI/bwg2Y1+cGlAkzkshv4bI3nGITdGBsfpjWgQb8xgaKZDy1XCTQzgBVsW+qKWn
DWpOYHQBhE+oMZebwQGTULaiwpygR9nVT4p3m4JwDn1F/2JD7Js5P0KHbY2WuvquyyeWunQiC2x8
rI0O6FUq4ogHgkOd+UESJ6AlDAz0amujJdG6yrVd1QwoBVvO4EvOEUx9IN44c4nKgKFCjiF4QFIM
Qej8Fw4lz++w3CGOAc54fjgacKbI2AZnZPFnfNHCZkqCI8ngkHxDw1C5Tx6DwKmGziZhLXjrRCDF
EWOhXaeQa2p6K3u4ZRkYHYPuATviB61JeMYkgcEvgVOjx7+TSmPO47KlOTKhkxMVoTCWlYXKokmF
04JgCdRQZ0wAc1LOTillGZOoABp8MAVZUdwePjO4BFHwml3x4Bibm2IfRZUAIUduN8tl+gX/tFx2
g4NdK7aE1XRDB+BTOgtGyEf1JtjY2GJAemADKiy/Z92GawcTKVtYb7qJkyLEhIToRAY6XMxFwvjC
jTcLLkBgu8GwJSiJci9YqDiiZy9/wsOKrblKrAYDKsgfML0NvXzqmlO4o5wxyegCTeyZ7I0fSYtc
yyC9mwSdmKcXcCR4uz6Hes1e1ZGXixKuq/NdEsDgKTCuj/+kafhQEKGL82C17MQsJrE7MvBoB9gd
XhxspEFqkTd54s1I9h5IdNUp/jgUawPTswxEoit/ERXK42R0cy5tjgIAn4bK2gW9LNZx2p1ULOsW
ICiAOw4OQVXsY9/jcT7jq9iYeCAzrgSGU7v2KrejHJMZNWI2vRWULQmYq0Nxw/vU7WXbTfdq/BUN
GMweB7BPbKSiXBOB10ZH4r7o5nYCN6P5Rs+wuF86jjYeFWPQu7tmGQ6gk+4758Q+mu9UuZ1CU2HB
jIG6KoYZ5nlx78qEKq8gAcbKONF8QIPO+BbTJy7bjRPqEvbgl5yWCZ4Q0y/7iPcWGu5DA6rXVs0x
pYktOLo6vlDQGj56zxGowNTPMZVc9MwF/saib9nMYJ7yHeUxSAHXw6alnhWYJa3gmMFTkW1N9SYM
+Mxqt8NcX0PN5ACBngAe1jR+wWJ2OB4jcAZyQThXqIjnAFt0WvoBTL35p5vsINj9iCPBHKVv6EM/
0cCMeOVx+a9cFFy6FOzzmBgPJdW/BT3Zkug6MDXwJaRCsu10jDN5gHVzjgZU9fAOJnJOTgMIUOq9
k6AEfWXxu8ndKQM8N0X+NI8ylL+5dK9LzVg6wEJ7uiDO3qQ6+QOTd0rR9tZ6c8koRl1uPokEpW3i
Ealji0zrTjkaFSj5WCia2jOPnk/gGvLQQhRTNPEbqdfraHxOoupshvcoiE9YgPH0rQeLYPQ/dIXW
N9AedQd2rIzVWoxoCKBjjhrw0azgW3g/Yfzax6pPry96owE4iKpl5EG39X7GqS6Q1NXPMEBY5iU7
xRkxRQpXSvwuGbo472bRyEGs4NyK0pDrlWGmsOLLLPm7yOjT5cuJtHVSlpdcchx6plCYTxq0/tNh
QTA9wwDWupFgmHw1LwiF8xe5m6Uj877hm6JCeonBE3UuAg5a8Y+gu0SSdV7IZ7ERKMiDQuk7Qr7O
qfrCvCA7F1Ryql7Ezkol8szBxUHdufQz/NCBc6j7qqxv6fPkzkosY8fkdGHq78Jmyqt/DpYTXW+h
p572anN0xUInPkczM8Hc9b3MvsyiJeYwMNAsJfQ0yHPn3HmrkhHOhHiN4txPK8Qgd9T3wLhZVx+s
GlcUF1vjjoXWhg+Z/rnUmAdBvpso2PMO5nSNTb7Qq7RkDxiJmKggkMdbgW/6dgkfimi/5cnwJDX7
re6/5ONLLxdQOE85+lBarDEm5bQ0UMM+Ox5FXDz686TuZOdaSOvdU0cBjzvgC3wLpIdwiovyQTfG
bZldOvrmEbtTNRdjUaSA2YSXT9u9zVlBa4dnCuleE2IvjIaS5S3RvwoNLju4TFa6qFMHJI/UZxB0
osc4EinWp7Thf9Wu+YzdxS4HDrJ7Y11VwObqzBWnbDgpY+8mx78HeBZV3kqb+at4wjiac+DbWIyD
oRKB22yMut6rSvymZ+7ZGrPTPE8cwmAq+m2el40N+ckGLReLEVznGQWmm7Kk7QB4tkoSzmEuGPp6
Zl6PtzaGRQ8NpDmB4pLaexKNLEdlZ2Jcod+Y7tqKftRd+msqcAegfBg5E20ZqxtMcnuSjVv2/bwC
q9Xz54AXiImIlLFN8Gn25d8l4tTmK8+f2PDbGHlc/kQOM2uhKON8tNHhW8XPkrx2xUHPpmvczVth
X7r5W4PQRux/1MG6lbBpUt9itJrg2jrS55ZcU8RmTCDWbFpRTOBHFXFuS7eZONnDjMC7ZZBrsczk
imptqbLzTZL+sk8rHa/HgWL9Rlch9QVXVQ28YZlEliJ+thwm14Q0ok2kCtTL4BJTmckzUBypnshS
wIVP8UDJVmZ3nwZ9S/itVEMWzIBR4Z51+l3YwECDM27BmVC/dJwuKkP514XdMYhG0PL4vsRYNzNs
ddSr7Ju+qH0mbomOcYxN+igTeflwcrULSVgufRbLAHVaHPcFg1tmDwFvCjB7DXRmnaPEsuHyBPS6
eCQuAn+CVNrgeprFzKwH6XTfW7xc6to9AybSvfjkFwspUYT65c7B3K/XEUuTUcUp1Nj91kEiHQYq
fR0zf6LIvVmKuJbdwDmGuqrjX4/gDNvq3kYeMLFKIis9MOdf+JTVSDtMptAwPPZwZLzkXPEICw//
+qk8oHYVPRbSTz6hM+xNgwxYtpqwEbqHApHeGROSkwEr1sOfXAwJsAHfgdrgmBx8mCLVblWubp4j
Etwk63AL/c7Tnsge/nvqLy6X0ayZwvzD5zgDxdUwWEoT1FPATy03E/MXWvEeue9SjlS38ELrHwxE
LinOdC45tAb4fEY7NY46CH5wdEPtcYDfoHoQMB039g0gUyXhQuEo9tamJmGP3IPdV5pNx7D7jOjJ
vGpcy+k91P+Erw5qJXdFXFN5Z028txM2BbaDL6FCSozmZwHAYSQMyvRX9EGxUeB8QLrJOYUsj3sI
BS4hadFv2yWA4BydCFTlbouVB688S4mgNCmj4xtIH8WP1LiGsR9QlGD0Yjp7FcYIy7tKWoQwbNWZ
iX/3zZ2FD76ilGfPSp9DlyQz4iQtETpI9cClsJGhQE+55vKFGJ8EKul1KRRbCrVIKQ8qVHmpX/Kh
3bMPGf5w4GXhxtum4X/2ANyjVk8ks5uo9JoQz2GNoFNKTwgSYzHhkPZVlhoAH37BZ1NLNmb/KXRz
uQWgWkXV3sYXqaTrk0/tAh1GeAu0+NlEnMKsF+7a56gqNtaAwRbGrSgLWISC0HjYYmly9fJXQiRY
nFi8PeLuuuI9L75opxAycHVdbNBUmbGPy6fM4zVOv37xNmYHqWukIcASVTVgTWwUA/JVF8AVhvtN
F1tCq7cwn4du3AfLlStHogONiSAqlBKtTQM5B2h6o73eI2nC4sBUpoNOtaNGNRzocsdAGwjcqZYT
jpJPXZ5jnjDCL3GC91I1vtrA+3WcrtqUHzHHPJWAtEUWB+Xy0SAmRdmPqf0+DBSAGJ7q6Cp+k4I2
D6empMOCTJM/T6eaSktYAR4wt9Y5N4Uva4H9eajVVo1iHlO0sGY03hd8ZzLG4ECZ/Voz8Jfy7qFG
cNNQb6ZQfREllzx3SIxJ9DtEhJYSjZpo7UYrqV1AMCINBT5qcgzxMjhW02NBE8V9uOHEefmbL3nJ
X8cQJjS2CX71lNMAR1BS5NTr+2DnGh4GuA6qGPQXzVZQzLJk6MudJr8WaV7j8u4xpMR2wEwArrz/
opd+zDaRgztQe0fO+sSDWkJ1Kz/biZngEqwVgirqwZnd4QI5NhN2B/ZZdIgAwSq4wFLfOeYgPnL9
eikikAaqkQPKchur7uH/x0be4v6R9Oh10PZjvmDhnl28LSwkBwadVHVcc55BwMK0lwGHR5U5RuZm
gQPCaNMtzM3YdRtLWfyJSB6HwZSKA2/FPxsDYInhB68+6Bz4GZPOmaHCnaljlwrNpEv38DV27h5x
cwTW7BFsIRHLSRcemzLYRHBG5c0LNBxglW3U2ElxWcqg1tVxXMLodND1dRxdGnSpDld/TC/F/H0k
JLfpcIbgZoKScSx0H/9cqMX90exdpB/JyWleTCKydYaQmRntpPgK+Uc9umeZCYkBh0InDqMR9pGH
5eK8AV9aDda9bzExUnsQKVc/MG6TWz00vBOIZBs5Jww1xrpbd+RRCg4nMyZ6JlqvBOhiVOIjEiMj
Vbaocmmk/xYEt7sUkQIeiXGk2/fHSN8VFudW2z2N+rBtNfptozuKpb3M/kABxxEye10dmNFM5v+v
9QnijGL+crfoSKEt7HRCdHsSOIZQMQfbjEdntbgB+SgcAa1xMjXvQ5rl3rpzrNstb4UKhJoEKc2N
XN9aeE3+hPgyQDIS/xLtN2YQyNo3HM6W6Z3pjLoAt/NjC4clQ26ePwfRduS5t45DAByYyX8hkaVD
tGqYZhTjh06mi1Vfo9xGEYU9AS18agGCLNkeIKfm62hgEgYU4Xyavuy63Lj3PAvXBePnxSGEERC0
LN9Gw6bLqLQvB8ncMqGNGymNWOSGb/YaNwm+NZxoIyTleMyPZmhu6QLm7lG6+y4H/nL3MSQYt3JA
1eFQ1K0fqfGFmZTLoqdBHI1xYxKw0PowdNTy202QGONS33I+shkg1xUF2YHlhLBz3dH344m1jgL7
RI+wndyvKe1PmoFaFCcCfIgxQ4Mf/mtBtU8jqGQGdhD13aJQgHsYGfpGvqQN77FW2EY07TPzOQ48
BaCmXIZVi5sC+cOrcshOUeseesBB4o4KcvkKN3+F9Fr02n5EEl4w7vNaApc2VgszOtjlMGFwz0VT
QXwGK6jDb8Ipp1NkQXNp3xzu8WA+sgsnRpchfFheRKlqD1SX2FaWSQbcymiW8ZAAtzryA8bjcIpr
xd4YwBM6U4IyeSF+DcPx6e+e4DRcaLBDJKkRC0K1sc2YL2kyH6Cn+rlDGjLHFSdRxfSl9dTHbMFQ
0YQdb0EN6XYVisHMj8MMGigtN4wC7DSY2TnsJexMgYAYPyvAPg34C6TEYX6uRP7qUmJxzzuKvrGN
4WHJoOhZeFuimuvhxrpEJ4aBte4Hx68Y3Qxo0Savv7aM+GJV2U7kfnYMnhxNfx20T0EQ+irxbaYi
vaehEvqSG4NlznmJmPYpyI0Nq+iNLden70r1AVrR2lB/6+q/1nhyqWmUhBwvp6Ee4eZEp0i9DklK
mnpkWFJ0yDKtOf9513Kn8TcM8pnInQyMw8IBeQfqNh5JFBabOD0UMwogkKSmslhxGrQz8RyxMK4t
K0pqkkdsRAk2sy+aigR2tMPdsEBuKLGJDoZ6p3kN3i/88R3hOm7hu/n85jKNZZ3m4G0eARDcvrlJ
fve3Y1wTnEdQa2YqLmh+7PwoJeIY7zGE9/oXusOnF8jSZQj/Nxbl3cgZyxLqR+QhC9KI+VGxtL0W
PgSU8FKGNemXh/AL+/XxfTIXJIlQnHvvENFFlpcRVjl+/wsmIRY4XYvHfoABbuZUp877xL9g31Yp
rXsEvlEv+nsp0JymXsIMnwG7YP19Bcbeqy4WSHYC4Ot2mPzQSqkjNkn6Bt9ZbI/So8j+eHEi9eXe
nAOMjGJkqMZNziXm336kgP5LIU7bUL3zq2b6l/bYSHo4I1vdZYJoYakuOp3hSen/syYMkzS4KxJZ
Ay8qMd8N2CNm8Z8abS0sbakJbOyDTBLmq1+gzK4qDyn4V0xkRYlPcxZ8LcxOUpLbHbwQFaTSIvwk
q/HcVofYs08l03OBVzLEmGK5g536dmDIwlJUUI1UpPNI1Gag0aQEn5qm75T6OBqDP47bZrhMdXAy
QQqagYpT/K7hHicvUnU3WrT628rpvvPe4Fj4EZP+xBEQkBrf1yBk/ZW5aXvSao4RcPqcrlJvu2sT
LVcGtzYFDlWICvc4J2SgZkZ2VDQDAxFGNE5xruCkz4vDOZMDuB0pNpi6yiyIKcmAB0qC2Z5lbMWI
TgAJKBwXFXoCdmELzYiSI1XVw6N44rJv2PlwlSOuXkVFdGwfYW3x+1y+ZVi+aHrLzd3tQBDpRk2+
TWx8y6iGQ9tLoalp3z29EBR3WBMl3Vz+Nw8a4aLXhCMxxGYV6960NW2y1OJtTA+Qa/NLnoakSd9g
BgwTmS5Ir+OnRN5odJK3oQHqdpDrgx5qYP4gFS7Dz0HpyUS4deDTstRajwb6MZEzl+ZOLf+FzzDd
xbGFjPArPecU4sAw7DR2zxA/0NRvG7DXbsRfDek2qlX7bcK1EJAuy97GBTsgUrm72Q+4IFw2mHoy
dzpOr7goUcuNTGieICxuCepc4elW/lp8LClfRiYQEl0gUHSQLO85KbQcNbr2J7KsHXcbFw8B0c2F
MRyipj6qGqVxwlXq+eU4SUtlAeLSg1PGU7xKrS0Poy5wLWjcvfzsEO6ZVr1LJawazVYGHgoV4A6C
rtieG7SAUZRtO7Sw03PYoRPGwenv3rbeUnahxOU0d45EVzMP4oY9AR3wjJqk8+H/A6clxmWEIbsM
li/g/sRR2G8V2ispSvg3sdAPTk54bcN7qoLhIfq2XptSPkpyNx0cY6i62sFCdcbHWt5ECy9DIvBv
u9N2WMaA9Mh4SEp1wyLBJKygtdxN1PlcDyfhiMgFmtbWCbuyHhtjWZw2SEe/65cdx4kYdBiMZ2bG
fAnIrXuzmpsFSigNdK/+13tQqJKA4ojBW/nK7eDxQ1noUfnPNn7wvsrVezOZK2Av2Q5yDcvYoV2W
PQ0sLHTu0aBTWLH9SQABVk/B7FAO+cmw9poQa7js8K4RozNTHS5ByUAMVFaDfh4F37L7Q4ApIa9T
2c1MX2Jj9nMVlNBhOpXnH2VtPQgSHKYB3pjTnol/P7oPM73SCvNFK7kG5RNBUeVk4zZbH7L4eWjK
B7ism4Wmt7eUnZJzHsOCAGvlIq0HLHQ4MOY0PmJxg9bQ5DQPVh49d68ahwF1qgwiWouWoCrprMnY
hvIT9oydhjX+f6AuPPFlgNMaYptDYaoCaqNj3jCdBvl/DZhVFzi3sDgnN187KibQkIoTxpAW31Zz
eiEdRmG4wyxHkKaU65IPiMJJ8IepRwWQn0wLeovJRBW4WdOdR3tx9lPpL/WHirEwIwjEBTmudDmP
PIYm42GJoBgjsp8M7BK+CWIaGch4yLONiTkayfbH+MP2ycRAYrgVqc+2QDfxUj6kB3IaHtEtDSsO
INxo78orozvSxxj7YP+lvKCbe3U/PKRne9N/StbtidM7O8PQejPvw1t+mq7dp/NSexdqftVdJ5+N
tc2/k+C8IM72kVd5WACsr2SeE3UUQSmGc4QDjn3q0yPOWuDHxpGph4HTPMlI5ald9jA3lwy7Oy5D
RJMrCwkYKwedzWrpCKo7qTcV1Qbk/xtJQ215xRJr+s4uFOXdVZt/eDYQELJqn0HO3sN1zL8YyFE3
eB4G46ChiEjJNzmaW+gHzPPV6ODcUXC/1uf+Sdt3pwXu3l5PHzUqKN4FBH5z7zIDMl/q6qEu7otO
x/FosElB5GDnvhjU2uV0LkK0BBcWLd1HhPGgt9aXpy564AON/TWjmL2B9kmG2+p5OBk7Etc4M9cQ
MPBEISgqP0MvBjPw+Z18XBsU0pya6zrZoYOq8KnIfBrbmVCDVVCRCH9U0k08+Roic9UfDYxIcDja
Qrizm1dn3pY9IfUn5222qBq21T1GX5g4cENQE2o+zJwCE1WC3XDLTDbWBhCbNh8Gnv1ZF4dyb37R
boVoKzGwwaH15qr7FvhjWJGHe86Ck6VizHKpA3Ia8ES4+AbED6Y+yWs9jBvHvLom6C2hHxvyUMu3
bvkx52PJMdJAk4zZXtbVfIteFPov8d1ZU67O4Rr+UkKs9Hb6T9Xcl/adYMgSP7KNSWzQkaieG+YN
bbHFC4fBNwMy9Mw1WXNMvjbZFeDoMwngoOAfPGRfuCtjVaN/83Hs5mBrBJeCUaAr6hl2MLBIJ4bf
je8CX60041AOZ16y/Jr67D9oQbToMwjtDTynPLsHJM8p2s5V/aDhkb3udwyNwp3z1aNejaAluZsw
2rp+8E7QX+lzoZf77gnjVDaeWEpCzdlrR1wejHSX1f8VlxoUoPUVZ6Mt+7znrXzHOXryHWTUhmEt
jGLnFC7vOrMG2qqIH69dYEZa+g7HpjH4tt2Z6SWZCBlo3Xs50O3/lCjx0wMlFOwMWjZgSg2d/gZj
mv6BHzqSxHIJppMbnGn4yYBt97i15B6n6GlGGaV1LGnrxw43DWT6HrJs/5A9t/+hoiXCAI0O7iaI
7NYqm/WiEc9ASbku7hGn+KHK9zP7YxN+0MdSde3avfHan5bX/EIC4H+GuUmOGb75wMK4KpZEbp5j
5Zgo2yTdM+Trd8NjKhIXfd6hWelzn8rZ/qgxY4ej1umfGRduvk45rFYa5Psjk5+OD8B0lGe60J8c
7eQt+s1+MYTyfqddcuyhv6ziFwsrVQbI28KGWIkFAgYCB6a9S/uAXR7h2EyxLsVtJsjK9y5rOJ0K
DpnkRu3GV+pobgUVsK/EC9pXF67Qh1JbUeysPXU/Lu/ItUq/ODMKJCUCdHv5N8Ew5l0fxmdjA8++
2mgh/yIHAvWBuDbYJYxKfGb7/NMlb8Il26NikFKXPcD9hPjrIiwExYpPaugKGN/chntEB20L9ad4
loaQRl6AixCJAf4MKogKf4vxGTVYwQKJaea/MbjMBWENNmb5YNspP4ARRMmAsAFvUZpn1ztOVYhV
WbllboFjxRZ1JkLNxxAu1ewqB1gtd8xedtjKVeq7IEdt752l4EY9WKXCdJrIVpDm0Ozna0iewTQe
6gxXMaxu1WyvxFgDhGgAHVTmrSJWNFJpC5YspQixBHjxoXmnehLT0Kp7niDFZfVjnDxXqbkDe5Mq
dnbqJ6wYDsb/aDqv5UaSJYl+UZmVFq8ASkJQgiT6BQYKlNYaX78nZ3ft2twR3U0SQFZmZIT78XJG
3b4gXuFqpdA+MWiOa2Cn46l/In3XFV9MlOgxxyVdOV1cDaujbKI/SiZgp35VQpnMfVn5zIpITMbU
JfHEbVIUykMJ7Dz/Er+N/4LZ1aVd6DClKDkEBEpdlo2TyazNkcOFCn/AJYbOrObWNLVqIKqwIq3+
iVfDx6RP3/1avMNWuB5Nv0ncyjlj9YXSn3EGPtEJ4n3k+1wbQLcfyXNLZUibkWNRDugCtSzW8J1r
RTEB797ke4KRY69BR+Q67LPNBjEuvJGC+RxVePNiKzvWtNYdqu71AfkF59LGipwzPHQauAMJkZ6y
T/30SP2OFnERyNvtI7Idfpf93YfdR3bqQ4UafCaEtxtvmn0C/TpaSGPc4srF/a3k+pHDs/pbhbUo
Plv9bRnOZnzWd1cU5eZhJtQUOjV3J+6UnLpHYgXD9Yfxh/EB+3WY0IeEkp/jx88PKDRA0BkKyh1W
LOFD3oLUsnycFosR6WeHRpA+2z4laor+5mba55lvuHR3Tia3/DwkcC6FIUgkwBuTGkJmkoCHML8w
PqzuvRl0VxdeasHKfReImccu5Wac8Q5toacMwQw8w08jknvFofuISgp4GnQqFKbdMLzO2QGC/UJo
Jjotw1MNUlL8+FmDWADviy4rSq5TErQHpiwO9mKCizoThU9wRbuk+w8kQnuwIs8ajcY7Ai07rInm
45LYebyrwKIyc8+DPp8prEzaR/frk9J5aJh5ITjF1PJf2z7Rp7fANa9sPbjDXuYLC5aEjJyoQZwW
VMk7Ni1w+R/5BWUa2ZVxiG/P3JC8loZMVsx5X6kE15OeK91A8IPjYwyjvsNsFcu9DrAPfaIipU9L
jAW+Ktlbs9d6jNSH1xAURisEIx7CqHV7TQGAoTgeto76k2d6sAJvA7ep88lLNr4wgHzGCRE+KBCC
z/ND6bxMRfBoPjDe4H6oBlrd5KVN40tC4ojchfQxqV65dvMqkSgU+CHRKPtDvHi2yJ1ajT2+fGuS
CFW6Z0m3Y+rBludQfzggbagHmNj2mI5tCVeVmOYzzuOOyr0OXK29Ro3Gls8hIQP8v1IGP16UfNgJ
nQ7Xu6WrwPDA3ODCkaHXMALCw39lrgWgArZLN32ILrY9w+gyz6bBATLBPKXsyj+Qd4OtjDLqShNt
KBoTHfaAZY57uA34yL0ZmFE7fOVz5QvTRM33EC4G24RFk8KOO81aQvAsIQnYZ6ZrczDLBT2Ctne0
gmWWhXoHJPlZztBH0Yvtca1a9BBsZNrJq5ACrEm1Rd+fstOtdHPiWQkz/W0mL5BWDPIDJEbgeGZg
GYzJa9Hno7Kh0TvaNIZuJUEQprBACEb59dBQxjVduruydwqBC31GCbSznR0cmmSCtpkvoFNL9Zfu
28fESKeX/3SYGg8mGUjNz7M1fMpr/wJK8TpU/64rDeZMwuvOwGGIHL6AUeqhZBU3IRAoYEEI4RAd
jGxdALdLIQP0UDiwuKwJTQ5f3iiVV53rQ9fx1Cj1cKyda4TN27RfiyZ7yxFBxLJFFiJHSzmBThde
iQXOKjPQ17as/LlE76wydlUHv9Dq3SNekbypkGmtg5DG61a6J0t7V7KpPLAQpTlXLVn3+LCLhxLm
eU5V8tTSBkZc1c/lh2HUx1hVfqSqDWK99yyATESQBgLLfm1rxuhoOVPCL0GLGHEXaLA7hVZdx4vB
4ZrXN5XClUA6ObU88mf/E52IKejsCEOAxc+v0L/7p5m7JStPrckNo1TQkpQBbZKPKiUuNO/ZssYW
OaeCJkn3h+KrSp1Ia3AvY9yR6+mkCcsmT5yYJ0tZi3vRE81c6KWlea+b4T0zmv3Kps+rqcFiaMgl
EIjDGhgtpim/18SfsQHUDH0Q45i2tU8wWsJxBIJZl5knOpNg9SxaT3vp0/xYaMeovobojxTFN6z9
z7Dq6nMPoHqjs3H/V41ExZtGYigxXa70mRuk79FUuxe4uuZQI2mwEvenIzcgvfH4I+TMjU9Dv18v
aobEyGXHg0fCCNETrx8mxkxuwW6kJoc4g0Ws8Qig0hnN4MRkVMxPMXNPV7dt4fYYWX0DYerlQea4
B/mcme4Es3wPrYiaS+4jUXnh9sI5GKBwl6QoDQZ5Z4PtQN5KL+sfHm+y7uMX0uCr4tjm7kpS/E9x
WQ5O88SOQOW/tJGu7bOBJyVQyuNc/GioBTyzOQzVF7McyuN+2S5vqykO8AaMITIcch02hRpw61Ox
GuV760T9UF6DhY+LHIdwRmBoTbdEIqSPyHhjmXdqycW/p0ipGVZXLiwchkhPU3t4lMwyn2ndb0zl
jeD7bSooV8mwNTvkhFAmm/YrfbxaYGGV0UMghf6lLsD9oNDuK6auIF1UGBSEI9N52E5Ssmmc48iy
MCx2Qfp8BNiGDkbDZ6ER1wF9W9L7AHZQojTSxZ4Au68jJm3+SdoXBf+cWv7WNUtneVO4FAnPiDdA
0aeHy5Vz11m+DgQ6yNegk3eMzh7vCfd7jK3vNN41eEou0VvMVoryPM6v+rZzIFmZsUejwODeEEjM
NK0nHKHd9MVuCNOK7UtefOpsbsUUBY+nDmN7H5byUTTOhm9ESn3xZtbPkBHpOJfQsysckQleDE9l
FsuhdFsMCjE9f0tPkJLSII8QJ4vigqrYZUsgt8ImVx6aobmZns0bV/wUGt8Tk/vy1OFpf7Vc+1kJ
eHXxGoRUQbw7rEtHCx/TH6LROPOTbySHY314DJ/G/GzXOKx/myfjE2HRvvK0wPpkEwuUHWG9gXrL
97o7TruBZHOHEnkzse2eySAP0T1GYzBHTXj1wSVcn/vAPuqckxQnuzhYEGwkO8krv4sQ5QERUwdL
A7fp2kfCXcr4JekD8+oSQ03PN3EXjRHTxibsk1Y4FhYwCclmjjRti5OSt5ZXz9UjgPJ70N7JN4ff
7KE4J3sqkp1tl+GZQFS2zX4NnSKeVOgdIfH0WI6QZNgiZGA723lAu7UxnTfiMhEF8gaDAGIGIYic
2ZlfoilUk7f3izF6R9YUpa8Sn+b4q7N+eOUA4uT2NpanLIF3PH7FOF43s3K0uXheAWP4mbYpfgXd
YkECSOuH+e938rleJMTddxouXVA9gvmgHYk0Sh13PhNMdUXKCspyY1r+qHh6u+MRhP0FzIxMGwbZ
7abkrMTqox0IUU30w6KKV8ZOzjfvLi0tUQqeyOL9qdzrMWYitCmkiH+KjzTICygeFNvPvIW0PnnR
D2yAeyNzgaNX9daQAO3yK0EKCUwL+/nA/z/E5Wpj/JmYZoNr/FxgNfkrvjKGNYA6IhaAY/uxil8X
8LHPZUS/FTgSiNWiaRkWTgjPRC188tswMIOBw9aO6yxxr76JCRrsmAAvYQe/5AsDywtpgmoldPM5
/S481ZTiQYpLJjSjnk+WDt6vDBMTrDTtpHQLTw508l6lxkQ3hAR1Oc8O4nw/0VwdLhWFypb3ul39
1XavvJHO8fo1+YD7oLHQopIYWSDh2lxZXnT3Inpa7FCUvXWoejRX2k31fQ1oXZVElW2wEkY5YnLu
DOC04IQJYiSls01PHD4PP8MuuYp7DDolLCUOACykaBXHw5bg8UiWQz6m5YC8EtW9zvpnqBI5HprT
n+Vu+doL001MrTRJSgFDSX67MIEK5E8B8/uoOBS1+NC45crRmHgt4u4Ln+NahbKPZakLnB8pMJlE
HqUfCAngnkBt+nzLa0p8jptG4OAzAlFphtfibFvog9KzpCUykzUS8ubSlIo054l9KMXwjd4G2CtN
ho3YjO56RMwZEgYp3kkBpCAKDP6dpUcvpuayuuWhwgtBElh1SH5ZD9y/mwPzj+RCo5EbGy9qOLAw
RwKVrF0F+xSD7WbWLqxiOvV0t/T7yPWDO43G3WHXMhvfPIDcxxQBVPXfY/xVdx+KSsuSh4/M0zMS
zczxebsA0GmewuTJoVbZUKiuCCu4zgaUmQSFcnEkRj3iHLGdUyUd6b02/a668CPGNNLvFD7sOY8E
XyS7EkzGp+HXQFdZeqzRuNnzI2AclZkA+bSD63ovcCfDga1qHA4cKDPpj0TD3vi6kuEiIENXL0fl
A9nEvm5/7ce/TopY9d0QYnFKAUyi7r9pvCN0i0KVz7ZhKbHmMaJceEaW0ptvQ3csDon9XYN5Q7pT
vCEjYQlInnh+ebpwjF80icVNSUon58VuTgjE45PYwRJXva/NB7+THXWNdLBv7daM+NBQwYw3+cay
UG+sruw3RhxIk/Vfztpx0YVUv/FCtbkF7E/bSEEqA8Jx5vEaouqQoXwt7xaXsNVq8AgfzZemfZnx
jg1u9cwH0XRHXnOcHFU1St5jgw9Bhkl8VLtfyGvTF/3bCkOKDoZj041fRh8uzrc+fuctEkGHFjGd
2sB6wGh511LPVvfSqUUkyq3pYDOfcjUmM3RX/wH2TO6ULNyiM4vLbal6zDycCr1jMHoqy5Toifcq
uSg043yFpIgtiqlcPyCN+UGYId26K2OvEB3MYfSA51yfktf+vYYOE6FUZtc5NpBCayIvA+4s33R1
Kamehn3xab734K1fqz1RHfSxiU/k0gbk3iR6g/PqESLB+pn2ryVdlk0ZcEFkwHOk5YmkA+GLXjGo
o2oLcLi181tt+xXSdzfLQmwKiA5QrbhJHtltiBwbg1l8xMu3ILi+1GjKGfhNNyxUie7Ff3Lu42gn
74d1Hc4KFqBtWYGWQTwMcNLaai8OLjSmvjxp7dFgG8sPBs8E3uwRbmFgglvCX/EGtpjySnfl3Evu
pNbgHBsl5kse9TJSGtp3eFbcJSLDIWqzHe2C9pj708qohIvxFpXJji3xxr75uHPppKDp9lok6BIB
W+Rw3V2D4UYbFKiiFkkfau/SLUoViOkb05MvaGPAZZTtQUKxhsXeocO1zUqXtzn3r8g1A3Ko2LOv
P/VP/Cv5jCjyxzOdbF7mEjliM0alC9WGvyVApMx9T43XuwhweWUY3AnO5AcjhhmDcbtlaPgdi5/+
OgZdRvify+LIOEYtouGihWhXHKVb5R9af4r6Go/5Vr3QDuKXVnVHX0J6kcVhobyKGh9Vzi75TMM8
BO/4ocb+yikB7vdH96Y7mJtQc1VsgNXuQQ0/HdLfdoxoazXyNr40kc49j8ML+zJDjfT1sH7Ra00v
fJmp+JSZdZFc9a9Eix8xMmui5tii05mZLvF25IfUtzt6uaeS8RHd1fcrPEW2M8rCIykmiLrqLCTg
lxOFO7uDO2bwh8vkmSsXNB8lkHwfuVwxKvpufpqIvaQO2FjYP/jT0m/z1wYUTPy66ZM2wI5wVIDt
b/LvIoO+i/Rwp7BeqViiVAk5xG3uM/xxmkaswAIW31aYpEmsfOwoGyDzopb60IrIDKg2sj8VwXm2
zSKkx3YU/xp/2pnfhtAbgiZq4M/izgd+IfJN13cABsL5Xd8D+TA9KSwioWphhMgx7nyYXvyrvne3
FmMoztLgDLEk1C7tE4uO48OlZbMHAWdtLZ9xAe8q6563TJPDjjlfdAVw9S/1SR/84IGdAhZ1z3eQ
3+V3GoJpOP1jAM4d5vPBvfK5QCRBeI1/vWvPUki7ozk6oYLlGxFzwHsFEYzWN6vUnnyXDwRZ3+OW
fsXI1rngoHMIVt+4TLdHlHyWYfyrg8vZTtF/m4UZR7G4R25606v6Y5LuOFL+rr8ZsAA/50fwEUAA
BHSl6i1LXpjm4yVUfFU91O90DPChpX9McBKG11vaaqL9Q7NjJ/IC3pCPSIbn+G1+gHVDwmrHyCos
D4u4VvjIUZj1XKbg4S/3Ppx8biqhepmIgKAs5eltWeCo5a4Brt36h2UrdKpB88ccQN2nGPO5CsvQ
Brai5YbtitsW5awSKXcaf1A/H6ur3NmpZ4/+YevQJGKb4DFTl/3jXhcenrSZqn9+Y0g85QHCI8wy
sD95gAGKK42rz4Gy591J/yDZG/s4ki85YHGCawkKjB7staRi7thzliD1J6T8Ai+cRkMgXREiIx4F
t3SY4MIF3S0HwM6xOIpH3lRF1Xv9YeNgPDXWT1C2dIeEVowiXwNDr78JP2pQRQt1Bc0TYNUbqDY8
xxQHFK7Lbjzwnlx/nDQkiz4Pl+S/Bq5U35sbSm7NdT6IWjQIxN121Hd9OF8e3WZE8LV67AlpSMP5
cZ9uSJcYRiYk67JxMOV4RPSBGXgCBiGyiPE3vjna5jiVFrQdQOZ4VNhwQGYzkKRxx06H3CZSrzsb
+zlqYcvVgGfHLqVUeUoujjAK+xTNxhtZ3Qx/mKqPV0hvLGaKdbaH+Lv9to9UI6AAMXU6G+Np5Tx1
KTpksMv39P6VU0W4w1H3zEDezwHhBCryBrejruNrGtDiNgCL3pWv5bKgx/jHxW/sWJEbmrjTmW8z
5iElYMxIWCZEekfD1a6gP8CgAzli0lLYLfa388OWxVUmvaUfPFKLeqewWXYtFoQINgPTmldoLD8c
j0c2uw6lGI1Ejx+TbzDzxHAX5BaFgYZMcq4PBfr7x6a4JL/i/vNr0pF/L1gPd76LwyKgWAjQekXG
x/KPoSSAKkYe+5bPGUfAf0Te9JeTfeal3hc+EU6dO8k2Rs+7YI8ek6waxVT0AJnReEO+r4BwtVxf
t523ECRXUi8rZjhC4WY9Bww3d3MCgAtt1FaYlVkCki+/54fiU/qIQ0SMDpoMmhub8X1kJDTsZ1Y1
lhTMb/E27ne21+F791W2IUjevywD6AGYN1AZR5afXow7FYlxF41PsNO7JeD4CwjqonLlvh5ZXAWE
QD9yXGQtRI/zmQpj4YbjlPhYOlQf5WXJw8cNCrEl4cIOGRtouHCap/TSIdSPDAzfeB9+zsxS2nJ7
miqfc7//WS/lwf4BC9sbrkOaEprgi0b/mhwS3ARUD6nfDy5OclEq4KLGo7CjrAiXaL2ep9hrlWf5
vToSJ5ZwWjDyFOvYpVd6WqKBOc5p2mhoy011h+5lxcX65Gg+AgY2zvq8kBfvImkHvv3fbIXpzgY6
nSZxaXs/6vmu2ScEyD52a/GZvpovKhGbTC0o/RnQ9ltU+tIiLnMDutxL+8XX770xO/iv+VF/NiFT
MQJjeSp+jv5lFV17/Ufvwkb1R/zfULLhE74D8PpHPTLQIXg/oXzIuI4+sUVVciBOafBjVGrAlOVn
7LTF5NHP4o1iLspAY/t4JUSgScBTbayTc+PrdOxKOyVyXiwaHZKLSxkRNAO2r/UdpW4dorRDZ29T
0HEvjxgez+TPkzU7b8sdCkpO61HwId3r8MXuv8CCweTAWHBLhTxRlCKtE8M70kfyVMyRwJAZM+GO
ABK2+lcfi7rZ2TYrMv5thbOBN54ZNWNTUT+xX1pIeu7aBxUOmHHXxiUYJu7jrwVw0LjYd0wiHiWB
KyULpOOnG93r+PlA8m7Mf7LNvIBGra3XO4kRsLKe5W+DtJKRSLqjkv9dG8S3f5l2od510DdLLvqA
pNSB0TYgQjjvnuR1z3xbYcT6XN1KKnnI3kc03BHUbpb+jSGXW3uKy5vlvGBxPcyH8r3f0UffSO51
R4redvbacPQaN6Wnsqk5HMsDqPliK38ZvvqUH5gmhhhJEQ0q34/P2A03nxOvFV7SE09+8pLuoJru
Bld8zdO523xyQPK/1+cLspLddUP7Z6ttKGv5+x1vzMbkt8Hx4T+OwbiX0GZIjPKyV93DNeGX3sNt
Q6jN/uL2oRSVzygzwvXAFXLjS0ck/E9X75lablcG8eb50+TBD6BBbleP8sRHzu1StSDlofmx/bko
Wztgq/MOxeZ52Pz3IyXR8geAwN7PPOJCn/kxpxsHh/IXOqWtubmd+7D5+Hn+PFXb6OoiEucvTK57
bt0soW7LPOMp/ap/kV/QpF1uCne32f7RD2uone1v+RtWsjVvxsfrgjE33aCSrXztZ3bxZdytL8Ub
XUosPgFqRi5zV2TchxedRGAnPG/BXFxIrtzy0Z0vC1vh4irbMXR8Kj3/gld19bDY7ohM2UMRwgtF
OG32BCp1a27Rom/el83Pz6eypbBlBAk3zEcXEayfTFkqelnHNQBLgkZiG71UW/anjby5cfRQGTH/
PK07e3M6bF6rlNzDHXOv2GXk/bOewKG4ZMNslu2F1XS0A67ObkXcFirDDY48/p9jmu2M4b6hMOcn
/gvwWjiAYtGISdvgicPADud03Juuc1C0nQGTC8PDZqbZ63J7M9+UGS8pCUYen4bMFSSiTbhdN+TR
AM6Gb+Akh3xPikvXU0BgpN4yMnugmWJieTOemi/tzQmaHUq1bf3WnSkHSA8jvAmBefKe/2OwA4XQ
hYm8N0LTVY9SgF8X3gTl2p95Xl/Nc0dUBLEXEzyI/bKbDtOBq4PHxNRLQtIR9pKHfATBnn/HvHLd
fDMS4GhCO0iGwZaQyLcZDWV9usee9Yf1mYFUfVdfY6LXKA9M5wRRd8NXgeMyb4yL/TkcW5pkiKYp
AHnJ/xgmOL+5tVN9YhR+1jcwpPE9o449kL7ONl1RviPYUjdfCQ5Zao3j9YekkXn726lv9+leMlp+
U/s9HMRXBSM4F/hNdV/RNpBOwlaFXd8zSpc7dythXtwA6M+nL+uv6D0uD3ofMmlWPYL7KFpFFctn
7qbTJxfRllbYa267uSy6ETQVqtav/6B7Dp+oy+mdQZL+oo41ohG7gCugfwxuCGT1EMPYxHShwKJj
uWk2qHG2zX3FYq4LeJWWB223w/1b3NNDQnXElYHyio577zrHCRptz9dyGaSTD4AvmMkrt1vpxbb9
ZDg00ufUeeP0llaX7EQND9kkZ2s40gx5No7Dna2Rsypl4XZbWpQDUgPayMu7au3sD/I2jsLd0Iif
RQD9OSJAJp+T/iSLmYFHQAxpOhjNTat4Q2jqCjWi9Um0Q3mK97U/s3X16z59YqztTX7qiXhrKlTG
UAigODUgUccu3Wt+JrqgdEkcwlB46wOmAS7/xl/NHroNJMRnRGXNd7U3Qwb3GI74t32zN3+Vk3JS
3+Xf+iidzGc7lJ9/nMdrKvZIbk+H/kmtNsaZkKXnOi9+uOUZ/zS62/WT6AD8xl9NvsMKSJ2Tx7jY
YNC4OJ6cF3pANRIaKBmh4exG7/rE82tCYPGZZnGKch8osWGUO4AoTLReSQkkFIQ+n+nNPzngHpob
CO64gou4DxI9KZ9uvFnalZ5glJ0SftFRX7A8iAQ0qj0MSTh+iOV54GojscLZFLeejg4qOI2GMCLq
DU52N8O/y+7BqHhD7vRI3wFYlU5nwsc5TalGll+lRXDxWydEsYeEKTnllcep6BDUOvqqfUa5Uesu
I9eV/gpkToXXsGUopo3IR12d3YENOHdT58V2/mndyZa++18O/6z2EWbrjq+D11fh6L5NBKc6N5uE
zXCmr8GwErDXF7Z/2nq4Tw3PnU0X/R25MIeYkpc7CXXTJjE3P7xiA64tcGV8fjvOCZtH8aP6sKLp
dT3oZrTu6ejy3IBVmojo23EpQ/LLUJr5BU2j+GV85mda35FIy0Q276zhqWkQvdOAAJTev1JR0uNj
OCmKsnknNC64MoXudT9lXDIgndlvKqE2SGn6itGgwgXU0WAAp6y62Vmf0+tMLqriOU4eYM12sBsJ
uyj+5miE7CMcPYLwNObFrsFmrEyaV1lfRhKfJYcMCsYMzjUOnaUQSoaZylElL7U2R+iNKym4eGhn
g6S0K0NYThw0DXjpqLsp6Zb8P7G+zvQxweJFJgDlPnm6mafVPRBg2DYtwAck8sN8WMfLwzwqfNDZ
eBDCMLMcNzmTb0AAeKmRaVPEINK05Wqr0rtve7qHup+j11dRLjZIxw2mxjBTrgWRpVSMXShgdSn/
UYsf2IB2bZOEla56H4rEKXp1PJBqKepbh4iPHtpHn5Z0GvEeD0GZYTCi5HY62e3n/Fw3PwJjU7Ta
W6KQwoV0BlpJsiYQgxHg4XjXslAAREEvhqqi7ceMRiBZuddQWHklOkbZg84dBRslllREws2gLSEB
B4YjjL0Hw2HcbooE4D67t5SgApbbZqxn9YaZTNhr7bV501LOVgMhqLUX8lcCGYFvQqCVTvZCqjCb
QQEIdz0ToLc2n5P68SANHQdOAlphAbmpS/uerfFKl5xX3mO8MrJvcGne3LCyUbBI+cfI5WOuf3gr
YeRIfHL84f84osCXA2HErPTPWA8XtAwOH6LZMPyhDadPAGUAjD1Ym7gpkEAIfKAzkK2Km2d4xoF3
E8qNmshL5NVFguyIARMjAAnlNyIgcvecnKy5hYYu5T7MyqF31RIMCy0D+IRpQbBR5saguAC1bHm3
kB0J4oxlOEF1bf140n4lXlLmpDsN/1GuCTXL94TAgDZ3Or8LeMuCgUWCXe9Y41PHhXclHyntuycl
nl/AZc4L+jbZdyDIUbZDb6wQJLHTsjbz75oZRJ7oqFxM/GKv2PEV1N/w3TBd4BGOjXvFKVrLqrvQ
upMzgla6/DB36pPh1FTzMBHaKvWlBQoG/eaS0M2braITjem9OACxsfiuyasgEw7AGrg/VjgZ5o74
NWva6NorzCMIZwJNC06hT31MVQN1FT+3yvGGAos3HYhF0aMlNvhJYrjty00IWQRlF1kNyRlBjw9E
MAkFlrliumMXe8T4ndBYcnxpNJzECqil50cJZhRVfI5RPceOlmGk5Yl80FDMEWkV2NszNGU892p/
BpByZe0VBccmtAiBPSls+0OeMAKK55B11HFOQ/gRGDBw0yuMGQfhSa7ar1MmITGgRx03iKUxqjEF
gvAwS3SBlM/+ucenBA42Xr9baETS9c/KfjgjQASu+JBkkjilQd8iL61nG6mitRuNsxC3Aj9kSTHr
dqX2uNATgIhSvJXGgXtvpoXJah1jmiy5vH2YftdKnkSwIE8p+jJNt9zHdLP4D7CIGmol/IFzzIgU
/urs18Ck4vLq6qL40bGC4cggATl1dlMf6WR1yMkWOyF24g0fofCy9Axy8G1bTo4p+wUGuPBLVZXp
mVaLJopFrX3PWn/QAPlVFDmm9Jyw8dX19cAfU7FMDEyh6sQEdBMHEiccL70jM4mLrsNVjpvrnNEC
NSG3GmSsEKoaUzLJ8QYkWgps/xGz5zClRgAH1yPWudKrH7zYnK1sGM4xNtiVGm9tv4DOYRAyYcnE
SDeIg0QLwI6AAWmATWVWwB9Zlso/YLomFhEBqGsR4OIQg0uAQnBo0nMyZEBp39q5ODbEjy+PMaiq
f9CQrtxe+cMUvWhC1QZJMG0s2QESFiOnuYqNwwI0xsdElBWtstYKBTFqRMGNWM3EKhtP9jYf5TOw
hIaPp55kFvCt5D1uGlYC7Dt4CewNDdurxaS6B7QZY+9figFYzZFXDV9CaLOXBms6GaQWZbpmAWC7
pHT8kdOWy4SwJdsgahE2ZEOvX2Nd35bCXbGy4U+dD01SOP8tmnalSu2zpqHKlxJSHd47G+9LV788
Wi5EavY0Xl+XToieNAHUs8SDBwuIT+o/YJiC2knvKYA8RZajoWL4hOhUIf1WY2VWLbIUE4AMh2OH
DN7BLD+pFsH2gDjr39Z8rUpaMLi5BAGPhs1q/6v05ktgqBHV063O8EdfuxeEnINEEUMpoQNv+L/D
RdbpE9NvhJACPZxJEcWAJIMYVxGmGrjOnNaLUX90B+HZXDL0LWXyaiyYYjJihrHrY56p2c1hweC6
1nHTY33is1AzEO3OZpgRPMPAb1BnEGTT13zFB7NROiwcBn382i3ItGj3NJNQTsY7jfEfb26PkSeG
RSRgc2Ll/vf35WVAFIP/EwRchritZKRZC0CMxTGvcx2H8bSKwScULoFakoszAEzBjGSfK5ov0q5c
JJ0FmX4kzDLXJ9yh54pVQpJgkxIq8i6LPaGVHDB/VmnBoeqLD0nIWAXySbULb+hJsIP0L6EjRicr
orI45LsaKLuYGppPinhYc4ssEzH0Q4icBoq0PnMc22yPEnYywayoUIapAqoCPYU/ttIaUa+eivES
VadalDdV4WQEkb4T6skWMLCBLa+SzvOVCclAa22lb24Q1W2yZEEajCucE2ncOrF+7hkMKMw3OUax
/k0dU1GiwHwm0F4xEsI87hxZO/RcSBWV4ZARog39D4XR/YHrwZEpAhO6NLIq51bkNdY/Qi0QC7BB
0OrmAhUzwSyI8lQBmxnUaoK4YOOCFyRRIkR1YRX8lBGJTo0aOtk3TGks/J4DD6Xltwq67AKkvsJW
mD0APxNHJinyIbESH//f0EPA2HNgNQ82OdL0RElYIlGOFxbO+MSNoJaOTDI5FQThjbNUGC7A8y7U
TapzM6AlCtAVwEF7po16eqCitv4VzneO7nACTip0xGwSosaEAnRouzpk8lng5Yrpf7eOhtaXq0Jx
TJZULDHOBEJPsGeiyBF6Zmaw9gulmcOxeHXQMDHq5k0c5vIwxcMLAD5x0EEKEgCs/9SeeRGN9HZs
jmLyASZb2lsIFaB++MXwOM7Gd6weMrTdMUKaad/ArNK0V2gOPU1xgeRzqu8MCabmfEgNSKfslitY
6V6BsjRArHCSOlyGPvq99EtQGNUnlVZP0ACq0Jl0XUqpFauKzqiJXSx/LrFlZPm+RCon4TG48pEM
Isc34Z1WRtxbQ1SvnNbjx9psLMrtjKKrrcVYm34nW98cX5HjNv/xJMQRMDrUpVh+jYpECofR7TWc
PgRKFsxmbRGrmKK1055LAitEzkV9fUQDOuhcpiCvKekYHk7Meun2TJ+8u+Q4iBSLfqUcADVKSjI6
5Uc7k9AF6+yBeBQtTmP/2QB7YI8yJkuGZ5D5AnWZkTILKkq4fqmfwfJsAEb2xp+gjkq69V4sXTgX
fZCxBiR0MSPZYz3EMWTxs8YllwW61OdVe6o5UJDw5DZkPySNwk3dibseyg4mTSMdPuKeCoQLYuvk
ewjQCXNJ2tsUgw+z8+bdw8I8R8lFaBocRmYQ58fjJwU7yIJa8sSXS35eLsJNpvLPUdZ8Afge+Amy
KrTR5P1XUQlYo3Wb5fFl5RCTqI9rQCIyVmE+MR25sNQzxSK+9zHY0N2c7GWSO56P75wNx0oPKWE2
2qxcer0DVy6hz8hDRz8VlB0rPtj+aW4XeBKgDkhU7jBFxeSnfF2xytQNA6tOR1zN7aZPgxL4PfSp
kpqyz829kQ6+iKJQzdlfdMuzxFmSLoAhlTRsKMaxYMfYogXYxZHQcLWEneoc9umeEgBv9ZuKSHSa
0A0QBHLVNU7s+GmVAguzMI5Ovey/53YMaBtxrrAmecQLiCxttYQCwa7N817Umo2tRnViXbJl4QVu
SwsEIp5zwQT83xNA6NVnbspFLAvWBvpwheEhg1ieWTu0sbMhTS138Cc83p/Jbn1ivP//XGIc1GL5
H66lt/SvFtNUoq5tnPrDihdoxSSanWJdfgffVpD9pfdHE7WNnCWkFvY89CYPxr8qvR4ExBBb+3NX
JDVEjf7UaoNLV84AtpKpawSB61lOnGOOvdjo01f2FxQ9FoWPSEQQ+3TBtq22L5aKXI5DTyZlQbLj
qJ0NnghAwE577xPaFDWh2TIRPOpCJDKXzgkpUzclpywXGM9bvVh+zt1fZmAs0EsJC0TvGppoJDkL
FKLAw1Qc6/AWBCJ9nuj0IBxhdxVUk2mkW8ecxUTpoNSBU2t7Uf0Ap9RBTih1/1R2f1Ap2DdFDI0N
snyG8Ngm9Juo75bWv07mCbACKWYVbZLkNQc9LRoTS02opjNjDIJpie9iXKKsZA+wrnuH8RMGEoZs
y+laNDver0kkV6tAElY6UnAKiD3aArzbTWUWyuN+is2dLXZ9CKPVyyJj1GEKOA60nIcXjoN2Lj2I
RzjHrvA2ADoHMBMFX43SEi0T2dd8NeJ/0LQ7Kuum++uyexyfpwedU0R3qGZqbI61xOCHd9cC+EnF
w7cIXBLfe/DxcEKDfj0/4nFf60eqBopzezO9X4VKl7vx/5B0Xrtxa8sW/SICzOHV6hzVrWBZL4Sk
LTHnuPj1Z5QOcHGxcWC3u8kVqmbNUKVnr+BepWwsqo90eDHni0g2SqpYB09/MVTUGjgUdbeV/KIF
h1vxzkRNR2XCfkCEZHmcLDFqPyyJw3NPfnnOhR8/yIeKk7qhJbdu8F5Dcss4DgO8+2VnyqWloh1H
bVeGbwGMiw4HwIUaKIF+2MO6SfQGg9OCJ6seaaTTOb+Znrq5UL47wElrZ4tmOihvaUO/G7rISkPm
qABE+HHtTHvcmKTCm8AL1hKuW+Jp7dChoutWNllUrraVwAmnqteUpmIKzZ3VA6KJQaGPTf4saBtq
zRbPYTfV/ukzuCV/2rR3rQ18z8mk+xpPs5jeWtCaWDPPPcT+QMHp35tWeM34lLSyzgYIkCwChjlN
X0MhuyYK9hgQiIJIhhknZsZYdFqQvSNYhGz+EaqFiXRwnktujJ88VI/g8hg5/8E4LelfMnWP9Zq+
Ce8lakv36nRM2qR7pD4oY7Ab4AmUojOugPWAr9V60ZHFE/wtkZuYldbtfx4CxREF7/L/Tt4FHuDX
Ua4Ntrv3MuuMpYFK4bPQcgZtBlEc/TfGnVHq7xIa+aBsrmJSZceo6vLinwwfbcOETsLQBwDDbthS
6VMq7nAEnEQD7mN01F4VPdcGBuHML9VrQtmu3G++tcPCFKQqn59Vz7kNfQkOj7JONhKIPANNxWKp
uFVwsxsGzREuRn567KFfZs3yniMLCLuDQI1ivZDisV4k9jWpi9uE34pTN+8QOMLgi2Zq68AeDQkN
Mgv93qGuZB08SzmOBdFMdE7Gd0KKehommGbpcW41lKUEXI/3gKFQOOxddmvlNJdGMfzRgKc8TW1n
C3nWrF2b0b430Ltbl3HweJCNO/bhadC0TQczTgwWe0x6Y2jVmy5kBLY1FhLbxS3L3SUTPvwBGTDM
bxJqkQYRN4JEdRA4QcG9heFbV8eeshQLDy5fQXqoutqhXE1oZ5Z6vuREFDQYV87LSfOp5agwBcHG
RVsLw5WgWdQsdB7k17oOnuCU6Tqq78kEnfK+M410JPMc/OIxu/gaAx7/llzjl5hwi+cItwLwkbYO
UkQzjLmhJfmXvnqVeqclC8kY3f0Eq3WcwD5kKxDdKRfjLEQmV+E9tA4X5GXnkUztICxfOUfEtTXG
/y2MV72D7T41E/JWTglGGyjcsPDZcLikeBVHoPCA0j52YUGqjjksH24GMcZYCO/Q4LllVvoul1PW
ogVCwUypCUJNRAKSWMUYbBn/NdoxEintVP6bXRt5Ur/n8pxBRdwWn2NsyBmvN9y01mBwUkilaZPD
ra3j3tljOfCqNVCJlH13+ujaZAHo600MfEIcQpjjP/UVzgPI1JNyJh3EegyBK8TYhb1sVO+J6x3U
NDz3DZm0lMRyZHXTwISK2V5qRIc626VaTsgti70DffB149JPoN5ZqU51Q54GRpTi58glUgJ977gm
6JdGHx+Cho4FOFm04kDKxJMx80GreQ09+l/8r1TY70PoiU6LphgEpqavGMH8sZUqlx6Yd3yNSKyp
cIJSub9V7TWMSZTPsIguQvbyNAQbw6EDoGI8lBOqLwoxeDR5+TegwrMKYolRpHEWBb7C/RieQ/en
RrTZMx7BFO+gWVgvArub1r3S6x26DNb25JanResug/WBfWtJNgcRxCBHcflaJZgHds8TIKp4hlKG
j0zgRM+NEVAh5K/yXB3o2nBA79Npe+JPEQdpzviCLv+wYwQIfKqt6Vmjd82r7cy1zkjZJ2+I3oR5
h0/tLwlBKSE+DklW/usIqhnQOTuwRPDAywr0yu14D7uSSu9bslHl75Azi/NOMBrPbs1eTqFDobbX
3OTahIv+kGNAF+sFswS0omk24kACOEjZ6VfMemE1tjGko1yzO9LWjFtB0Ew30sfYsBwtew+oS/Qw
AvGXqf/8DVeYFtHFcnqnfJ9RandcpFx8h2eTm8Otd62QtdktnYYP+aciXB0rJ90w10NinofkMBuY
QXvfU03Yz3wlfk8HPC9IvgP3AOEWByIMkyp2Ve8gLGAMUOmkClbto6mrt8rUz6ZdvtuEHy7xvMcg
DdIyMWBfGeQjH/aleLLZDm3ggMCcfCPcghPFQRbiYbLwrAs3xQrBf8sdDZQKuggddd8Y2DowZvd0
bOYGtERvc1awvX/LMSCAIbLPbeivXEYqCzxFO5NxEYyu4LVHF5EjHcAzACcj8j9/rQRw+yo43Ilk
joOTj25RTLr7g9Exw+JdXGzCPGuCZ2gQWyYcTfJhebchBDHrHdIu8h195zG1SczJsTUvAeI5j8Bb
HL5ASHxFbNQbs3VO+Mk38yvgt8cOtUrErTpRfjRjQ33pKNFYyg5exjWj9Mx6nQcCq8R51tktc4fJ
2ovb/q2Sux3cY4Z3xiew+z+6FRDCkAjhPsDDnCS8dLjVpVAfggM3sw2lMCJY1xkpr/Coizt03LgI
2JRk0nFmExxA7A0GZnQa/bhYq+pTvgcN0G5mATPA7N8Y3sh27JiUDmZ2NDTqIV6Ahy+RaD2LCGVg
UkCcb4F02xrHtR1jGZO5eV3zT7uIL8We1n1S4PzJOoN0XgKeib1ZA1VeXojlAp4gl8cIxva7khFw
/SAVCYCUbLRlOWhDR8JZgGkZee+cd8E2SQeROb9X/Fw3ydaRIbYMI31TftP94tgLvDSbpyF0t6Hf
7SZ6+nQeNzWRcjEmLzn8Q/Ddjpo6sNnMKDpZZh57tSeiA2d3jFY99FQ803rD341J/ME3qnMYxMGO
uXnTB9pluS0HH6tu82FOKax+4ykGognjQw/M1YE8L6a+S8GdJ5MyBaQFJFdP3J0GrIhdjKocOGno
KeJl72nMbmrkwcUSX7UWngPnhOCOfZ+tLDilTYH/xIKKXQZ3DvcHrfO6AE2vQAUVtZtLU5F7CHAr
70EOGUcvnsVScNCsjykZn7hMZv0S1t9yYdY0xWPt/2RUb8NzqFcrDFOffg8FCjt5fi4ovUmp7tUv
LSECDK8Y4aTFZwAdhes18bd1F+7G9L80DTD5xVAJIqafv8V8NXFFi0Nkj8UkXT+3HUnEPAU4lCme
CDXKtSvpGOxF3N2s5hWQn0kRG5j/JaD0r/GkcjhNxrVW7ZbxsauSMxbZD8nwVQ39jvpko/1azz9Y
4uGkPgPELD4GCfQ1Ar/JOg95dknoXT0/fzZm/zA02Cyj9e59dCmgBSkJTanP7D8eH314KUnuiYk+
qCkSPGDIAXsR8hUSCi48iFXVPNf6t1LeWtxKxFDWJO4qwbyQhu4oxpoTBtypa6xHDFnD0L9I1jfK
XKDRR/le8myVic0Ih5ljJvs44V6NaO+XAXsd1IzBPanqxxxhCDYr0fQl0E7rP3IcCVoqkY301gOG
84jhuLC5EsMo3MTjhhjuPwuFK61pZSHcYnMReSWxfLVBjC/Bbhkqh+VVF4t4SkHTmbfSOZbgMpSL
A0rPmJgcuSGcEh2CRr/crRcTHl39oUiB05lzzVy6fQAdJ7nFLsamA3bHBJiLh4K4xWDj5vZH8o72
4kDQlMx0+fY63oucnj0KnkVQab52jJcobgAdEweGNjioaEGPnxUiVJZqCimI2dba7JxjUU0Xk15g
WohaMuJ9pWnvLhtTHruuR2vc00SXz2j7c0zIZOmHw2irbcvMQKu11z6w/0TpIOFIQ1c+2ijAwBKS
Du6AeBWTI2De7ND8w7FKESEvxXPnDecwSWR/Ri97sQULzfXHpDsYHLpSlFbtTziu9WDZ8jbqpLjk
Y7lWIXQJRUKMi3+R8Sg/QfUwnOmoxHrYwEQfs+UhaDcRE1im5o6GkzpdFvyU7LeV/5C31uv5Ns9a
th7OAB9mcK3Vu0d3MsWc+dqGenfyvnHNqDOLvBpIKd9882SJSJ0CkGP9yAnGERQYNx6qi2Q18pku
tP4eGJ4Uhs60ryYPA6dL+R/BEch7PIUQhHp3oWBEnpvvMCT942XfytsHjAVkudnRDm1/HNC/35kN
cImxnxVzVKgiVUQIXMOF8JK336BfLKaaoaVOWv0ooevv7Qz/jgkT5yRJUD3VeG9CbIKzZlOIjmQX
1FhdwUnqvhdl7iuIvJhbUoek/by2o2E1Yq4HTWA/Dx/kwhPEEL50WnMn/FlDiKhJsgOPKLISBsIq
PYQMhJ3evbe+cdXAbRUMqdm9SI57zWTazd9q5PIa3zksbgO/NU3J4qr/mrSbsRetrdDd1Cb5vUwH
/YgllJA7Eu8jooTlRJk980ANyQb703nZia0EGhTvrKDYZ+BSWQvVnFk1XXvjaJ+uhUYPf2i9eo+Q
kzYjoez2jhSwXRvt5Ot40UeMgRuFENNHe90P0HJsVumASgvHANoX2aQJ625EZWlPB8lJ59My7vYv
EBVnhK6Y/ibYZLP/QI4IsrTVZCFq8HyoRwxaiBrRWBbsVCM42Yw1DPSyRE0jEEqvaQikDk2Ay5b7
jEZttur9WF7cFuMCTT9mrXEQz2fiXNZO3KUMTaEUghnGFNMgOO09sY4qSbgm9Q2lSQa40DWwBPrX
DC8tgXN8OgXooMxfiOmihpKtsxjes983kORaGt5nO+6+kz59DqfyrmGsgwlgPjG9g2rimA8cgctY
bDIC5DxLcQqTqMpa76N2I18dT7I1bJfTght7grS1tUlb9UgJwHJqiREWmbh0JB+MXPAmkQoyZbZv
xF9SWBgQCtXU/H47qbCtYNxFS7DyzFSuIR2li7nzMDFhwftA5gaeToUWA5L3gBGod4qbHr7O8J9i
CXq0yfMzzryP6TJU+NFW7sHnCZT2u7I5suEv5XaPAXn1BuQaLwebkYDwk2wjR26oP44ZJwKVtOFT
iiX6ydLqE4bJGR7ofP34IL7Bk2oOmL7vHePACqEtH62PUVLpHucn+QlMCtk/1OF/TKzG7GSkbXnP
FveS6NXe4QSEplZyPfoNhDNthPlGdIWm4X2hOKRtokYXvSn+jBxQZXSrvP8S90dORqOZVlIS+F67
VUGx1UNMzTFqMThH4Ec2U4tfY8RB8uPyQpRBAQ5F/ZwEf/EJqJhHFWTTsNLdb6EYRQ4RkXq5S9J2
zbzyu0E5m3B6wI04yCki3wr0lZtJMyGhhlz7fnedzcOU51tTBzf2+IUzvWvyZLgUphOuPhQdVsOg
wnkrIPjk5jtiXWSQynrEzBhF/sKg/Nxr57mp+Qs+RHcSoZ9L3EtDLDFH77svdzqRJIPkIhQHrYLf
CjkDoBsiIGUhM3kHDAvBpua+uSB9WtNu7J7XQTgTpWuF17qxG4PbBBmzDCe08tAqcf439prfMpO8
cGI74Sszvluv+6eGtnvEuGuKQeipO9v5lTuF9ymNZpt0nz6IABPRfCQPxzE3Yszd88jbGmIO4qw+
q3Hpi/V1VS7wfrBAY123b/OQPPzzc23tFg5GWjvbxWSC3jJ0w10ND0SIQq3oBJJXAPiuS082giMr
Svb40kKgeTHI+1oIrTlEhfVo8Qkk7hSKqrX+BWSk9oL8w+TBDf6mbHgQO2xNEFiTGCwv3jTxvy21
R8gzYRr/s7PobCi1Y83bmEMt3ojGnf1jRUdC0uknSWqbdmIva1EXhBTfFSzLzHyXjUQqkS6yKlSI
acfGHnjEEHpifHPaFk8BGhHQKc4ujRIhyo3TCDfR7uK9DwLUxUyFA+AteTs2R1hmW5s8em9i1EA1
WdGYXcqb1frmwMQu8SGhGswbDBc7zoEobZ1gWi7IpLtqvigT/+Nt6ojGIoZh4CuEBQEod68DEQMl
4HtBxRckxB+m7BMiRtYpHotN6K+raHodNMzrvXOPOx99RDNllMJUmxjURvFtgKjCpZvw4mvb+13+
rAPp5GRxKJJpyM5cLByqipTu6cCsbmVnilka2FR11apHNYtZPTpRlcz4HNbMHRpKrwBjW0ljj75o
S+H8MPNAG2uqS85x1mPXri0lzBznT6/p/+QKchjvBMwYGxeRivbT6mI5MX8vg7F2g70Hthvi0pcA
f1cMhxpuytJmK8Xg0O3KxdS/aPBSiegppDdE16+YRDVMRIjeMqJmz1Gz6uSzGzny/rQcXSb0kZiz
wamSQwiwzYXvEAvzWSl0upjUQuSZ1WUifJ0evcIjuf4hHSNXzqGwf+YA8gcZYMpxcR5H0I3ntfT5
Jqi8gJ2DD3BSq4OOftKA5e8Fu7zBzNX3kDZD9gO90vW1PdbSdBsRJvfNq0Ugiba8S0UlHXSHxxhD
iH4M1wGIlzj/tbYDVvOuMSZcouiQdOfEuoyNdpLRqbDlHLLIw6OJA5Wwkew02VHTNQR3aGQ+6GeH
sWfaX9MIa6ZubXvBAz9BJ0+V+e09g1if4Ilg/3Q4RozilOMQ1ilrA8sN82KDjwj8p3LMZdASUSz1
qVSOkGr55yUAUDg7wnIEWdlIlGpC52X7y1rYaiMDDYvmncDUTQrnEMTSsnpoQTX6b+pH9+hmBw9T
LIaM4OGPaevgW7XGeTGiHJOi0Xvv03RTq9/QAKg+WC0rpohbHxd/qHIdg1D8rgxtD2it7mP1gha3
nw8jzUiytXASCYY9gQbD8pkMj2axVxglaXtQL985wAXw3BN/NGuPDWz8BGTgXqUYfpAMRoTLCw5x
eYRI/LEZN+SR0kLajPAK8p1RCDzmqNz7R6Xjk3+K0PWqC6U+wVVdd1bPEDdowMEnKEO66KXFKF3x
Ko4APs68a0qhWzUt1/IVcDdtX0u5FsInZo58yIhRBpKIZi/yd7WNUJ+y4NUaMoPTIAQ719pVTCrq
f2OO+vTg9jh4nPvoZDg7/n87beksmeNF9mHwhXIauheDimAVOFeP4JrhUlBn21vsCxwWWEfnav0t
bHwDjzQMob5pYbgPm8I9tR6hAEd+oL5PUXQy8pyxLUlheThE6IVazzU8eS+9wpTQ8s5B1+3tk8f5
uoCWR/A4NCYtCWxtJtRavRoS5gTtNgk2WXUk9uQh8qcnORpapB5cCQKVccyGkLu89p5BzQojh3bt
l1ScdHR987ngTjcjTJBkCCaRrs5yk2iM3rppKOkHB4JkcnbN1yy7JGxpE/eCmAQ3TQq5bDhZ6W3K
SyhL5Tnwi/X81yIqwdLxqr20xSTzOyGK0uo2k/ZgcP00S7GTRZ76HobBzb6Yn+3x3Spha8fex+Im
l45xe0vysQ2GwI41qngjztceFbMElqs22+hl+a/2ODCYuSdOcNRi+lic9+Mk3+X8J1O1R1vYeyaG
Lf1Txscp0oISKlG/jLY5XvYFadSF4sqpHewUUxh21EoRVbPbu7sRVg+6IzHbhh4iVAMHgdDU2G/Z
QIgip2CGNF6Oi4z5IuelGPa38W6smBnTKi/4W9l0Ep1OOAOf41tMXwWQtrjyedP8RfG3wzKuJ4gv
YNAdp/eEoK0ZAMqBQznhHSKxSVGB66wlOR8j1oOvORO3TIOcxVhVsricM6WpCYoBJKZDAnGRxRpw
cjPvMbW0zQhEy2DwWpt/SdNk4MAkjuGVaRRIfuBiswmEu+SbX+LcaqMOtjl8herc5Z98oxzTMTld
gjg/Bca8DVEaA7rImhGCzFi1/p+T56ljOFQbM5v/8zr/UBsJrs/zixXoa4uH0A3uAaIYVHDN/aQI
3jX9fdG1B729ezwbYUBHvBetak6t8NFT5n3mf5k65MhqSB0GrKB+G5lPT/iVBoQizA7LHv2j/+Rg
oApJRBKy7QQEAnWCz+d12J/l1eH343AWzO2BXBb9QebZUfNWSFyXea/hyELoxaHdwJdJrPCy7Gfy
023CJCbHEPJVzuSKzeMbyHlBBiBTdSEoDPMCG7V6VltXKPAT0BSTaptkaIlCNrpbQBi8FrFP1CtQ
jEc8z/ThEWK4hBQewz1EvsEwbQFMwIzaiuptpONohdgGpNtwfU47HApjB2ZWfWiUfgjZa7ljfiVw
TxgKyMv3LPctcNIns4RszM/65X35/8nXo1lr69cYqKClyAm6lLguBQvP/g8usKaML7iL8dCjs2Ve
JBbZORxr4VP5xLNa47vQ3EgqbX2IZyyrCkQl4Z538Lyx+aAONGzKnrCJo/MnZsJlUDPfNPLb1Wdu
CSQD9WmePgvUpI6DuVFVHsMRBwOUffCnyB+w+dUO2whEQs+oErkiSwYy1az9pjIKm94V7+M5v+ta
sykhAqVOcmRmO6o7VM1NytVute0xjNtjArmg8dBelHQa4QdQjgYVZ3FBqKkmiQtBe5rC3OLyW7il
GVg1019LfWIjGpU4KoGzCbHOY8oz/TrbmZtqILl8+isj0xFyiKFh36Q/+kF26via5XJvmWtxqcPR
T5F8Xh0mhgIyuTnTQuDvibStDpOkyF5Z6VMXwQomUwgovNaMn4IBv1PWG8gRp5p0gyGaVmwW4U1z
8ubZ9PT7/AML1SOM6CF4Zvg6NKBECO/1xcZjs8JAw70SQvRQQ+CgZHdnLBqc1n/R6VkbjNSa5tTB
XyVwpQ3UlwQ2aQZhUxo2GEWDiY6xCOcU1xFgbIaLJ8QXPiYG9NXKf1VhsfOjZQ989qV31bPJoS2m
rRXIi1Tv7nPUhci9ftr+ZRr8C8yGP17x10Lib3UE0i1qb9Qeq/RF4v08Sp5RpZsIiyCEf9DChKxK
LydMdHlENkfuNDFEq+Y3/CMFCzf0Mz2GJM3/dbThWwb4IWb+vsboEx65lEIJiijI6FdH4n2x0jDz
FoaKB0di67faPkQ808JcotKrcFIL64R7Bpc7L9jSNNJ7h3LyVBe5iEwohHKu1hSYpHYMS/a6AJw4
AT5puDEkLv8NmhiZzjpHpsOcZqT8T9jPFZZ/ZtLuNZcBqzoHFoSFEdmvOjSGuXNCH9rQl/XLdjgu
qKYPwshaAq7VrHIxxI/fCz/YCsF1xPizX5g2ZPVPApdbsy9DiSZw/Jbbz2Vx1r0NBmOsdawdAJWn
Inru2KFWChVwPJhTtzGgTQzzQSK5LBouQ9gxCcEcGgCXCFQ0422ACMsMmXdH6UQoccJp2vFp/F8W
zrvOas/euOyGBM6KaZKxiCyTrOciid764rtZ2rXZLHtlAT07Zv9ClUUnifc5enlPAHiuPT2HmjXR
jnKvUZ0JrSaiRI8Fq/eGBw/Pk0WwkDuSFHmROg/K/mI95g2uvAHIlEyKAgyGecjczaC43zb37681
pVacFlZbC7DkDXg1wWkZkmPFyE4WqJfrp8SH/m7Uzm2evNdGU7c5JJsu/5AFrRExgf6HTz1LV81R
ZyiMg8Z6p6LXuoGqxulbCov/oQ+67STXL2sjsEiUnxEI41M9FXfDu8hAoP9JObuExlJ0SIiBgwi+
8Wb++g9Lwf6XmPWOP5qomcE/3hYW9CIfojgkMMCW3+KLCyNJXFjf6SokFLobvkb9KXzti22LPrDh
nMA3YC58Msgw9KY0z5i6xrRAeobsmOTXeV+miCA576ZKX81ZvZ7GffiMlTQcs+j+O8QLHzm0SZyF
e+41F2WJh1518IL43HoQCpSHptQ7qqn/8Usj30x+yKcE2sY2BgZgpLDMvvoCrFwH8/DMI1PQoXOr
WNcZ3g568ugAuvX+fwx7xj5/lCfOoF+5ZOvw4I3FZ9wIM5QqPKCp5rotOrIdBtfd9f64ipu3ZLik
0F86K7qasPCp7y28ahoiN0aqkzYmc6VikBush/Jj8XzWvg8nFmhzy5o/N785F4h3MLSNk6sxQX8q
j7GLjwnvCN60zDMKqlZ60+USISxw6X8H/duf/7qtuY66s0SPGQMmLbb3p0S+aRG3sjN5HfBKrfmn
sqt12+O0oW60Yxgv4vcz6C9s7A7SPARPc2kxPyWopcqfOhw/zO5mOiFRF3/N/DUbn3L2f0tdIAWT
cGWIGvw3mCZx6zqv7WqA5BkVNgrOcGYWJ/oRA5DbgQfkrYzQ+eSC0hkuBnJR4aFqx8ICkcRRWkrJ
eQqag4LN6sOKLCh9qKUNLlQtzM5w7mpmE+jcPLAnv73JcCS38XFXd44AWiYPTgVLYRWE2TvYsgTK
WQWh6Yzy5Xg2CobLIKHml1qao5WYJKY9VUuFxyh1QIn7B6FNaKn7k2fO5xaRqDCwOhi1493iqc8o
NsIOg2q4TECeJigIc68AEyfR0DTmXwok+QnTvcDwhGaYg7klCI0SNaj/qyVyBuqTc3UbLFTj/xqv
QikCLxQWjvqWuYRNR7qAYWbBvMKn+9zoC6SwYm2U/5GADMpO4dW0n7mpblL/OkG2b6CIaJUOvw8p
CiB0PcKl4iqdqDFtN8FSwo3+EdXwtSQ/dTr/siiz8TUBJGqn7G6WRx0vIaCnRAPZKD6MEVuCkAyk
ZlrLu4yb5hotSL3rlLvGs0YOYLIvM7wm577BSwaZ4+Lu9QqvAsus986cPPV+/QjqzH0kvG0JeHLB
JMye0iWDOGyk1HFym1lRvK0GTEXoqHq3hHG4PFTzTEQLzmvDUP6MLi1i4D8FICFePcGq8sf2NA+E
S2JwZZabgRInV7iehIgd9WtA/4NeQwpI00B4kwx05eaxmMpjbSVHpn44SJrBM+TSQ6Jhz7pEG59o
NsHY3Ii4nz7Mbm2aUkbJcT+h+RvR5HX4/LcageNe8Aqz5TbhgqdrmAG1Q/8ik6FkSu9lZ/zofgUt
dP7SVLDP4pFoZI14HMc4Ant/Yv9OAARIU2NNcKz5xoUGUZ35tY1khuxBKtdCNNssuRwLnWU+DLXG
ZTxSczmn0fUp6Ll90LTIRDspevwVaCXL8TPtIUb21Sbz0qs4Xw/efIrF+Yf0aQdDghKg3blFU3iU
23vhUVeDQypD+CHMGZgldO7COYsb8xy96Si2dCoGAr4g4zm4wpfldzxegmJY2egpYdrotbnSmRFO
qbEvpvzSAoE0Ek6eBEKrqlxGJhNuNnLqoSg3o4tUWxwgw0g8CcMkFsQEFtZSG/jUZ5YB+zH4i0Ie
33KG1Mbpl2uFKHtZuosdie60PHYZaKaOpC0CjWq6BBeRCrMxkt+eF79a1ybOPtU42H9G+taGdnse
rW2imv8K33waan3nFXhpoH5H1YRacdw19rCxcKTs+JISVmXkMI6K6VJpYq4KoSEUyGC2UWU+uwRh
yb6MIfhofc7aeZnhFbPFvaGVUj2un/wYFxrOxLl+7HROmUZfhRxHxPx67nLoxiM61Ja8vTJNv3Jb
3yOFD+PxpkgiVI4BHSr1dl5pvY7UxZP5Ug7TvoBSbNA1OPS6ZJkxHR5xwlQuimVsJEAWULUoYPka
vrA+X+tVbz2FEV5flB/LBLiA7G++RWtHc26jZq8arGo5cCUmUWhSUvZNOMgYuLxxYsxDvR+wLJVw
xRGdsudBwTECeLB9du8S3EJkAMhFZkdkfk/3FovyxIdIi3iV0NwpwxjanHJsTXGOQZtQxfHZhhni
1E8qtN8587nrRnpSmdXX/gL84GJ85R4oqfFUrW9TCmLTfTIXQrNAXExCZIGocSixOlQDqcK8dcKs
ioEpEv7pA5zVtQLS5DM0fngIMwohsaTOtyQz2MjMRTeUMgaS8EFyOaVAituLgfki/yVCXju8aJwK
BrhjI2E9Md99M9f8pIODqYpIYNzslVE+LzHFumKqN8rVYd/cELNKEWcm2C9lfwRTydM34S1FyBfq
kEqs8n7jWuIJNVt1CUA1AUQ1H5QtHzbC+lDcPf61grFa49AmgaENlZdE3WZ0qks/QV/+DpuD4AE9
Nh2Od81jFCbGn3zEhlTH+/+1g0CL78ioTlvTS9e5/eHxjrr+xUoRWgdbH8ynBJAJMDUXBlYTtk9m
90fTPomHgNWuxr/CT10G3HSPM6CD3+rHvDZRpfEdilCDPhccnbh61RFWohcNweS7eROLkRU8OZ6q
S7OXDXSXzWnObjN3ph1A7A1xHxaaqNA0mD6VK1ktv2IqNAiSTFvwlnU0KI5fcow2G7uFDJW7q8Kz
gBzBzF5G472FUUjy3cMCDdjooGsymjRdwmsZPDTqZpkvCoGnmpkj9eMHqRT4TH+3mOsk43sYlruA
Rt2xX0S1FkRXF55jY1M1OqiSgoaM7KJNqUIiONl74txPdLYyABJZEtuE0au8lQVunAn81mY+ea1o
Ua0ZkkonSQdnh0dGY06xHVFqaFLelDdgQqNh3M+jCHyCAmisGq7C/shXiPXyz+S/tOpGgrpnTn9g
UBVZtcrRynZn6Lk4In4BAq7kyZFvfDDjL/SAKyfCV5EPE2pehxmqhz23GdxD31+bX8jjD7MGKw0U
9JdI6SZvlnB6+Jm/ZH7kvFaldlaEpyw7HmiV5wGny4B3gpA3/agmIGbwtdRBdYArIfWEsl7qsy7l
LlJlTPFdrvR5p7OV6rrD9p/QCArnPNgOgPqaMD/az6L1brWWrkaI8cpdGMGlO4klEsJRGdZ0kfqO
mTc3WImFAEEhOX7Lyc8i+jyaW6dfFwvOGs9xs228tUF3pEaw/nYX2dkehwkjlNKWV5KrfYzQv5vH
//rQPNkw67UlOdV6cAqZK1aGi7PaOeM9unS5czfcc0w3qSTi7ikpipMOZ5fARymEwyb5tNALDgwB
RROlM2G2GNiJdsdhIO3bUKrJhCwDg1uOcccEh3iazkFjnUyX11zYq0yCHI/d5AMqpUeROGi+/9k3
LfcoMpMWek4R7NzGBTenkucMl1Rj8feggWeOBIPNB6jVcxQkC4Y3DkpzsODKlxU5jPM9LMhnDOq9
C62EPVc5y7948dZ9Xe4yffw7cVfENVTdNMAz0jjSY665m0r9UxbhxFnOXrfazwHeb/utQCkAla29
BkLOGRqinCKMBHywK4bNwDFbhNTtxjxfuhk0yMHLiU0uFKoKsHRvw+7rdG3XM1kfdVS+nvteF/zr
8W2abwEytCKtzyg+2ghoOf/PT8gYoqQaqn5jpRNmMQsp8jxmd1jXI2pbyqAcvKLS/2swviI1Iygx
Fs2LM4ufhu7mw9GQc3VEbuGROotIXzQJvUbUCL5vlmVfUw8gaXwW/NXN3WPjEk6JqdcYpmsz5Y8h
lyM9hx3N7xVMTZSI2bgxErJ7YW5VKKJq0ucs8TmCMmUCkHfYWGWwckeogvZwF7Kp3PkRjpQEUqpy
fJis8DiXJSI7lwkYrQPAi7zDkDNcprZjryBIge/oaIdGynTrGgxoAY390Fo/kd+uVJjsfCcjd6Ml
XRRskrEArgIFkuDKa1dt254H/nmRcsfor6r5W+gFMVPEyhpXDsfa3OLUPB6Z0gNEds0ef5nS3hhg
nGTMOM1R8MAUVTtoI5wMpp8t/OcZDugyMErP0ELkG896Ljzglwp1G1WbPrEDEux5FvwcirsXmY8e
RcacPmFmsdbL5gnWFZwETiSuGClDZFXXZDBUSbMa1dkwyo0DEMQ/L2MvqS2xLcfKc6W0h6aNX2rs
Ix3JwyU/I8GLP7K7lXzRgSpZ0b4K6RQu434cHnEhJJ4IjQuENSQPRtluhxyP+BDuncrStZr/htjk
8OwglaZu+T6b9C1gdVArHlKYBcsA+8E3T2Mb3UZK50k3NuYEqQtjm5zlouOr4vu9uWob52FC2JTW
PcHfDPnBrukjESPh2kvAii8hQyAuk4NBuqBAhPGM2dmEr4jmchu3Hk5IOsN9YlTC6tHGQ9qIN2ge
gZEwhzYHyKDTeDIxbfEynJ/gz5YZqUEeO7/Vpn+VNW3SlDnnuxqgqwyXFoUAuAbKXuibA1hgNF8E
x6HtLLv6a/ShRca59pH50152TQRjZcQGufKHl8AzN0GM4fZwTkb3qiBUhiWRG84GGunFJEBZb94W
GAvUJFQfbZzutLraZbB1QUCSzf9IOq/d6JEjCj8RgWZqkreanIPCSLohFH4x58yn99drwLC9C2kk
kR2qTp3gRY9MdNsCILqBChFRgNrw2yLPUi5pjYbHKGcfhzZ0AcPMDgIrUnoP0V0x440PHGtD+26Q
WBhUC7VCvORn7JZkIx9H6uIsNLa+hrooil58r9nCPtpbHTo7DMXzluAA01ib6MlMB1pFyqgqgO/O
iBKjpMxGmq3ElFrOBot/oOeo6osJa5sVJw+PJEVwngL4pGzb8c8IXjF/qY1N1mCFWRYMSzAW41Gr
Voqru5XpzoQfbKtwhvmfWiEhCETJSV9Yu761AT9MSDfymFZHJ/3h/EQbqX6GYjmwvOPurEf2FleP
2jdUh02h8NIP1xaOW8l+UCVsxOzaTcedKhl920ZX6RjH1ihPQV89p2nLTZaDdeJLqcfL6yxuVUco
ZXGz2ERwocP+M0heUn38kQWMFLyc6wfYUgCDVKTmMzFVLLK+SV8r9mAOJ8DEbRZOBAaiCf6VgEf0
KzIzrnPdrepaf/VzNIHItiHII0JyQ2upVfN2Gm6BYpVxMNjmezFLeHfObcIuFsMEZl/ANccmvneE
rekYG2DKqhDDfjRXmUXQmPyw8qtPzOnEJN5yTr3JYmPdVEDl5jxgyqcvOzIHjKZ/UWdyBibaiW9I
csiv/n49v3kvR4SoPuAbxl6MxajQZ6N/RVpy5s+1oAaVZbVt4lezDd8rCXWRCZVxGy088qNgb3GC
1EC4GozGwvauQNKQnUCi6XaAZ7ht58r+hEOH+17YZVe1LRXUKtv+I7bwreLJoms18S4RIPZ0W/Xc
bxIpzh24iK4LKIdrHNTMuNxk8htd8BNtX0jjAPsB6Vw8CrjgAF97lCz/P2xlyWIHfMJjhoab0tin
V4+sZY4RTQMU62AywJGLuLu4K4WnG8Cbq0CaQkxI1ElWwpOZW+Wf6mJ2PuLxEx1qvzukEMfU5Ub9
KTjgyspbl/6vqW+GEp0Tk1MhX3Nx8117h9LhRUz9hq47ywtmNe8g5B6gdeI5FwA+tLgnA3e3xheP
OZBUsAQ0Vo/BtQg7dpcqTtuq3ZVTWIfQZkACG3I4+ajVn+L+uXNhX9t3aBWiUXeruu7UpogSnDp+
E3JATMQe6oxk1PT/DjCeIdjhDKn1H4n1xQhEPUg/fqtnwk1p68mC03PYty16QWxDfaTCbl1tYNhQ
+WLtQW05skXUkEngVqKWl4L+YVHhl6PBPoRnYj5gHsElePNpAIRTvFB6KyqOHvSkc2zD2tuVeJyD
WQcMO7NqrYqAcoa3Q/Nd4biUCmKzuc4HgYEqA92IHFqZ40hZ3AcrWk6NrvxGaIhsr9rUAd6VLrhT
3EisbsyTqn0rVrCDzYjFJ/PTlSIkhwuqylKsg1S1hsODotX+as64nZFkhnGxUozQDCC1bLaeb+z0
WSMig9rAn++2ZW0rR3uoqzCB0aTa85QYono4+DVoW4gnHxPj0lsO6bgwdKjB6TdlJAv+P4xf/5w7
uVV61qhLkREFbyn5gEqkyaXHC/eoMcG1izZb2hoTJNZ1xjlrY19QR0Q2NMeu+Ekm4Hh1QDrtuOia
7MxJD+0tRJWoimf1O5IWfqypndQ5UmOjSTPTND0ttMYQkLofEEw1uB6kpf8O3wx/kBZMJ9FpEKCO
qiO4sEk34M0hohKcnyKHagAIanJHVIJYsZT+QMPD+G3kd+dt4+n3F/Ykd/BzIxMCohwXBAEiOSMS
CHJ4o9l7yZQthbfkSfqyQP8MTKxt4L+pbebUkGjGs4YBZxGQVKlmN9WX5YpzID+nfDioezifHNTN
SqzC4HQi/CLblOqYMciLyD9bWlNOqRhhpx6NK8pBkGsaPFVuNK+mg1QdkETdCD1ReKyICoawYqT4
iCsVCO4ymd73VPQ13QYa3A3zL3tkMHmGXu8R3+o58DEpwpOUaG53S72jZnVt3R5wY4A2VjXDG44k
xvQwxpfA754tm9yKNrs6rXfApM5/DMpIBcAhNiHYumyNmkg1oJpXdSlXCVGlhILiKtnQGTPXewF0
r2DwKRsyNd0PxIF7Vu0j1HeFGT/VjrNupE3kyLjgY1aa4d8y33pyQ8JgQowO+MYAMnQCB9hrPJIE
YFfa7hEQkWuzHegdBnnnr4+50GT5Z8AlFDOhEe5GDZZiUC49ralTMY8HoOpwD0p90CZHWyhheoky
j2popnT2t3I4q/4XpUBBEHvyYsCabvmQqX201RFv9AFPtfFNWbrV4CweBBu//jGjOxljDqT1Bn51
RsILvnTeffDfyJFbxmwURdjUB+2Uj6TmqdaRKaPPxKAgXy/FFsNjjtmXjupq1jPgTFSk7xZ/c254
Z6XJMRkfq6O/EcWd8EMuN2untkWQigO/Ygp+HiKGGvA0MLhi6oKhET2g9O92ysU14QAiNjojpScj
N571JFh3WYFbYXhWVHAXWhrNIcID3l/zou573UPDWg7rUfanPKw3ua69NuDKA0lIRggh7qZWrNAY
naJB63ui3/m56lRRpbI/jnuDsSxEp5uqctACqZXNZb6ZkpF090dSknGuIq5J7PDLuzZaz8lMViIU
XBfWQzDVr8owZ3Bh2/GdwiYrG0IUOsdwTl9s8LjBlhjDx7j7ovkHjNUxiKP3D2omDU04EfKX3NLa
PBIkIbz2ZJqT+9SFYlkb4NWosOEaq84QDupcy3WNq7l683PCk+w/VV1imLnyOELXobQ/agkn2Tf7
O2423jyucX1CBxMg427AdNT9rE5nRbOPxlSFfkB6ZcPBACUviZJthhqSFEfLzRFqW0e2o1IGKgwP
aH9hMwUpy79efFaxfUr1kir7A4K5QjVqlJoUCHQpw8KkeYyHLx9qN/zdAIeW9ttssFz7k0r/BWUn
VzxAfFEyGKfK5jEh2wE1DRqEDvzfBq2tIzbXvCPUGuQx6plwONlLD5oi6vAylw9Dg3uAIlf1Q7ZI
n9lXoa4jCqZmpFdRuKfLE0mR7RHHng3Gqsq9lRm819pzrFROFPVpmG1a4jnc53Z+aPExNo8i8ikR
qAKZLeH5scyVSmjWTzpmEeQLayit3YL9vOmy/LcTAd4lM9RS0y1/ppSJYui8d5gTUruzLd2nymdf
tvmw1HxiMhyYO0OtnZ1JyfOwOMKsauDSjJIr3NBrQxBxXVhcwwZKLAtRXs9UJeQMq7AJpTZo747b
r4II9wg4vxYDucp5Thlt6jPqPo4J2IcvQySxv5qhT54acMvGvaIRWVJD4Hhxn3TxYZHO5ONoFXG+
qJXF3F59oQtfB+oK/4srnkt3msZ4GuHj4DDK4YaU04ca6OuV+aQsNh1/1xIe7ZPpyzUVNExJeTk9
1Z9LcWr0GiPTN3NC1cqoPWHUK3GR4p2ZNCNurd8CGmp/VKsDEMZD72zH6xFFScwfqs0Hq4MxDlyZ
cWhMxCTbBORWYgevedVGw5sHlyvPMO5+wAZF7RTjV8C4CpGE3MkON3qouCA6itReJzGrX0QfadMR
BIfvGSD/IuUscyqxxfJgofTmDFYWpWZ/hJzZEWe3kRPc4g4rmPFo7lL4CgQ80d8WxtEsiq0om18Z
DzsDwlPNJNPL/zKQqaqzl3EdnkLXPIM2s3Ub402G4WVCp2eX4SdHxA4KkzqOwlico2vUEy7GvKFf
tcgN2dC6RR4XpfoUflW6cwuDYlvRbcHrxPO8pJvsEpfLtiAKonn/z72gf7dTOA09+QONII27k2jx
3lVtqwp5z1qZ1alv9PNA+5K7/wxO/5DVzcRqhc5Gnv+DSLxxoUdMweE4gOnxUI26RlL3BHzgmG8l
2G0K1whlC3LwBV5SnacR2DA+DbnLpN5/l/ljpvgy0fVKDG1hjFWpD7ZvAeDqPVxmbe2XHGjDrcEk
NyruDEYpNYIv0TDTMIvqZockz9Ybf8JS6MCAPvPGne6Sh85ZHNG2xsgKOlQ/5Gp1m2zamDYLSBcb
Y2re3KK3yHRmAFHVbBhaRaxcEAkVxbDNeng2EVS8eX7LkLgq6Zd6wwosh086ax+ZHb8mLsRy2Piq
evGCq4QIV/31wRmCNtYXZMOOhK9Y6CBsUmCDBh5delcQk3EHuoiFfMwT/H8nvQ/GwFgddExs1W/e
dv01I660q2qySszjgF3QkM8vE6U6lJWHM6ybfrpUGqJSFyc/lKZBui2b6d2d5VI3qrUE3rStfyH2
ks1bRWK8XVzUfs0LdJ0coRqucMaU7XRZrScuUAfGI5tzCP1tU127qQdycTaqRmkj4zjhVOaTQOww
CKpdSki4GV7LA5qpM9N7h6mM46Of1J4DCNSjt+tJryRlfcv/1RoC3smwcuFvHHXukJIc0U7/5JLJ
yQTOBYbPJQcJc0IUBSPGjBKjgAlMZ0JGnBSPov9pdBivBN6z06cq/ByqP60Z7hBUGSQu4PPDV4Ea
UxHKjjUyHzqRCsLlGXSrsMdqQMYbn9qSTug37eSPH/+5qONFW57nELKkR/KL7/yZLfaPjYcW0XSQ
iwKmivA9zwlOHh0yjl5tPBT7MDkr/VDMC40Y2vQg5cbJ4uj3eKAj0LfPbCvtx02ZlbhRX0pHw8mp
nWhugPLobxDW4iF1n7OA4anjUayxYnMu3W52D2bSfNnBcAFO3HASdz1IiYwvMJE4IDFiY/Iijx72
QxSVlD4QRanhaz1/D+2dhDZjeeKCVetRiVW1pkbhSKHetRi6O/F70YZr1wPTrH/FhDfebPccGFb2
xdBT9oAAVTGdwtDbd1Af0BgKe3yOSmgetbNsyum9Ff4dr1ISjegKSBUeLyHDkYn5gQ+9eGY6X87p
aTSndV2G78Lg+o//xrRBcQ2fArXge4khXszEPOZMk3lxPDLS35d9eg+k/InRrBQ6Ygbfce/dVFym
QdlKXMIo9xdhZT13tkH1BzE7NZ4LRixNRhlesrQagj9y+U/J8BJuOgcybJlUDyHprotsWoXZw5/y
jSIDgWfDR0wIva93KIRQq9Q/U4v/F5ELOtIhHKgTO35R1iWlOW0KXOYD3FaqeLgr9YptTERJw30D
Oy0H+q0i2xGVxWJQuuk6J0YXsKB2aC9xUmKuC5KQwpVzTLirtF0y8w+it5dV8NWPPyqRPXXe+c8o
5X3KlG3CtJd1f6fgpJVx33VYm7qOEyou9Sh6gDgjJu4TKnETPjiAKQHz3aqfXSoF4lM1AkgDuRj7
5hC7h7L1T6WJOxyGbCZjKYEjeYyLYp+lfxXPUpnJdUySBmgJNJj+t53RX2E95SbTSlS4dGbEGCbE
tSfGRTaYvA66u81xiqvo7mzq4ZosFDPIF3oQvOVpdjAsAlTpFHsi7XGFDycyjXW5TkRDYZZ8j4g5
GFIQ8qzFAuPJIDhapbadTWK2dIaZUUqzrp2LwaNZX4YzFmHKWSkdV61j7eu+/qSIgcgTLp3IuJip
8WeRX4FOcV1TCKqv+88fT7Y7FSHvJBSMWD60NfwRMqfgcxe5wUwRvhE1ttVJTggDpZW0GOl5Wyzt
F42kXOUpDC10q7y86d188qtxPU+YmhBY4TDJo+1uqBPIYIrtW/FR5fabM+lbp6leFF3TyLx/LtJc
vboKjgS9/wyT9t73ZHYJcw2wyt6VTLCxFSUSy4igtfS7QOKPiyJ/maJYayZy8ODh1xzhgf85CWQx
gtMT7kfkVYdW90mA6iDg+ml/XARiXAcsaiPy9w77keGqBEGPyvxVPYVMaz87xzrhM9C010SQvWO3
i7TUKf9seZSTt/ZT892xtadBz89wipmLw21rnFvLX+waId5QwyIqp8+qPs0hE8h4OueU3H4Pf8XC
HAdyfNmlV8+ZtmIaUf0MC7hR+3DWPkMj3ll4osFAf/FIMWh6n4a7RgSRes/qBc1fNa4pcw+bNZhs
ilVuMpSAaHAID9T7gy/iFy0sf3GDwPnVvEnFBhCgveNv7r7X5FQYVvzp9+lzWbXHVspjRlhljCIb
Ay96aqL0sLgvPmrmcpi8nJ2OKA3d/Tbq5s+aUSO57qOAbUwR/dMdU0aHgoCxaDQ2USEfTYfu0UO0
U8/Vn2/U97oGjWNMBtwXAcPXEL4GTR6i8ZCOnN5zzVxeWE84Dh4khY9ZAZS19XtcjLfccalP2k1f
rR2tAvnlp0tScoFw1lOD3V4eHUfpXK1iD8Ky7HrEccEcH5Kw2wY0CstYfhRGvfda2jeYA601m1Dz
sVmCAhwSzgGXNsDUS/kMcSBsPI3cFW3ALP5mQM7qr3US3JgNgxzH5iHqmnVROZs6ijdtI65NmG/q
wl2aRMUN6d4SrbKt1aDMqZXq8QaMzEFKBjFF07GSUwYoDa4JQ+DQOPGIMbtOOxJXw3Gt40fDGf7X
RjhNxUfDDz5nxUsKobglDlbhEiKarKIzHNNYa8unqbF2WwSZaIoCAkPB3pFcYq/IjCNpL57FyM0F
FhrgDPTJxqOKyyIECfbQwNtzPujUcSpFQeyIDOs1ZrYAdryDccfEEkcljOkq3CrJr48tcxtBGu+t
9sFkcRk01Tf5c74cj6mfkas6Fbhip+lKR1+ymQeVUdcecgY6XcYIdSL/q9XhA2C9n07iZlZHX8vu
nYcpkMbgeYqIUmkc2J4y3BhhSc65sj63J3eTmsGmRXudTIyogmYjSnhQZAwGVX3OjfcoTj9KCN8w
2y9xxQKz/r/XrFxec6vARrk7YzQ7zovO52IcabmT8QjrCcJ6csFMxCHcMDKu6gACBLhUGNYbnbwZ
zPFpWtqNrV8c7ELNjZduHVRT+paPxb73DeQZFWKz7D10C5i3a3WxilsBaFeDWOvM4LX1jBmGEzE3
CndTX1ZLhtyglTPTkfaprpPl1IrDiLrBC9w/y0k2KV5zQsOF0oVla07Y2frVbkYOuQhqSroSthvk
mLOW1eRRG/iLpN7CqeDPz+6wrjAqz8gjbAQGwXldPtzC2KGu7xOCdeQyx39TD5obCRQHbPDXokZk
iyItRxOcwlumi2b4saGN0piVD3Q9eWRtjBowDslgPd9GvfiIYK9Z0GjmBJPsdCPwXVFyKNe7FRUu
Iaa9jOrmoU3lOrPBJES8sCw22yMPdGp5PdjkbbIO2MBFLVfc+6M82j3SnIHa1d1KFl1QAkGTROtw
r8fTUsnAFNlKHdBleMvJLoQNb9PaGCDzGiDI2MFZI3TRx+u7ztOD+sHt9DrB0nJYP0jd4HvRUACU
+TaDQPZEj6llZ796jAsyEPOxaq7qTTFZUvwcFVGClg9xUU7z6hrOrpTWwS0hK3vYwS9cnFGRDUEY
/pPujFhB7HQP8k3WzhjGk6BiB9ck6Bc92bh8k827gnIEaDSy1DRoVerS6b36EGbaPSYtUa/EGf/J
H75qmKyXcDZJCshvAwiOSPFaKU+Qy1eSX6uo9WMcVv+sRmztrrzVuknQ7XTEkD9isobJiJKSR3f1
77Us3Z4nHaqDYb/57JyBNaUeXtxBHGWSGjHNjwwVuz3R4HIsccOq3p0RNh2m8ckCoQsOaJj5xSb4
67PDvc/9ZWrnEnuS7hYkIQFZyUrdR0m1r7RbHpqka8WXSvxLyedVxaEpduoPD/p0b7fhSeMyM+HZ
wckCaw/oS1R11QPz+hxugyCcqoCkO6/Vh6ZjygHF9egBCQo8z9MsPcXFbgRUU+7oNZCprRNlCJFO
lSfh1CkTI2gxbzrQn0AoWhU5FQ7tnt1bGIPL5Bh3vGsyJo5Sf7MgAMCxLBXbAFuTDBBg5NiyF/kM
pxCARXGKQ7t9NWgBvBBPY7JqUiZL83wifeaY9wzCa0YBE/d3QPllkUqpd0AamA1WUOxRw2jZ/BOO
9bRqLALQon6dt98Vm11M6c9g4mEp7R/Qwp1HLFwn3roCRZ4xHSYEwTzcB2r0Zdn2h7hJ79ZQfDZI
jANTX8bVsKksyMDCFHv1ax6VZltB6IJtZBT2W1MauwASBx6D6yzStklNw4jqM2b65HNfSGC/6CVz
gbY8/Zz0DsMnFw5uv57bhrcZfBXeZ4/CSpIMpjksYxyLrJFKNcveh7K4iIFhhs1+m6qXJtd2GW+w
xf5SHJwBO81OO+gjZ0WE4KdkJiNrICeMqfquvCo/WahqlX5u0pz+F3AVjxFiS0t8OdSDEgUIhwUI
Xv2muOApv2rbJMlIN/wj6Uo4PZ+UC4K6sLABrprpHKvS6t0zsCZVZaRkEPvkF9kH9WaowVkt80wA
z2mnFhy0ajV4982aqe5zp+3jEMV16W3mvLxWaXGEUJ9p2HGelf+t7A20dPqmTR65Y27YFNzZcVUe
MjM8eqG26LBfeBJHHatlSsFjnqIhLObPsKaKl93WDTe1aSZLVYDEScSTxjY6rvQnM2t2rR1DV46U
Byvn+XxNAA5DcDvDcFHU4/BaVQxSqCsxxU7nnQzna/6mCJ69skBkv2+a/tBZ8brioWW0lKkj1KmP
AcYVHYpPQx3Gp+43x/NE1W1BoqIrHDyFib0jfAoL9l0Z+juMHOrSXXe5t4R7gVU2+BERwmP+YbQd
Th7p91TXW9H263T+Uoei+so4sb/DVtxoQRSPXPrmwRYXPxo+Rq5Km2jkqlhpeJ1hWrFFBah+ARMC
kV7qa0E1TZ3/E5pw0zd2sbHqj9BZ87D47yGH3C+9V5E4z9kw71Inu4xhQDkAdKlQ6bT4ycfL1BYP
2FPcqeU99PSDCXk9w2KSdWDhb6m3BXFdiMDhbAwF+NSYEtenDMFYKnwdsClWJ3gojY1DLFB1k7bz
o3XpQu1il4m2HhAswk8zovzEzD82oqNeFv8axriDIb+yfHYWwrGftYgotNGrz2PkN08FT0efWxXO
cDHC+p9Zk6TBCTXM5BX6YhNZX2rGpCGZ8epgH6cRrKqQczO6DgXpfrqOUEyzYLwXAFtOZP/aNQC6
BtA3pcgpbZvRv4+zlCRrDKthy9wnLZoCjKi0wT8KI3srQm2bxvZzz5hYWBOWIgz5YsqaAldyWoaw
avaeELcBDaHpayvbYrY9lZSU8DdFJvdOFcPaBqzIpL+Ox4/QwoeprV6Vx0JsIyxr6vJTVsisdZ/B
H0B1jQVG5RKaYeKjajZQk7B/w3U4siE8AUJ7Q7pR01UsP9RfDyfK43vI0a6Cz8B3JiQ19lWYiijG
oJ9xQlWkIKpw3ix7i2U96IRJ2pn+3Y83iuH4SRmKoVtdZvKXp9/6MwdFexNAPehoOwPVGUSlKvlj
d128LCOAE1rhlpCoiovaTiPgSj6hD3rcGZvjgDzeDHXqqabbORZp4AS6B/pf2fVnpgyLXAufrcw5
zbq2ShLvL8pJJ3cuFX/+7Ee7wndfLF07zg14Xw3XKGpuugchmj9Gz/KfyOmUS4pGhAzECibAEVYz
XZw9AqNSieLlu5fYeDXi69FavPg+fKh/mRXtye//8knDKYTvzkvsqrUESoiD1R8aWqou6u9bmDof
aW7BnpzANtImLKlJ6Vhc2ewiEj16HRq1n5mwQ7WvUZL2nHhfbjdv3Z4IK32IdyGyGa76xAG4Ed+R
SMW+C72/YUhj6uD+yMb7K5wCe01fuQuNFtXbVHw1LgfwnFyxCP4N5Hzo0vkyW065SOd6Z8WYiGY1
/oBSfhVSHxZGWWOJ9xfiPwKdOlX1IRKUjO9zGQpYA6bqdfbpCX1rhsGxC7sDnJds2hZa/2yiOpnO
/Y1wriSOb1bgAHUDUQzHwfgRsbHi7WMC6dLnVg97epMTLrBjFS9ZzQ8fg3I5fOXHBpu3oP/EiPI/
PQ82SDw2UlJfUZFEbCC8XiRFYBX7rzrn99Qwm4VmONZvHrkydfFfamZ4C9CwlQVVRfKvSMWH+jJ+
TS3ysMDJKN2bq++CsTFETleuhUa9DTY+DW4bkXTVw+EEcdmoYwiH0E3YOCtLz5d5ZaM1TTe85L2J
eDhnLJQI/DhdMgdbQEkuC2x08NSeQz4KOrVjEGBI62UPKf6gzSrBOjvyxWeuw6Nw8nM/0MUQAj5H
FtG3FgK1j9jx9mb0moibhdhmWZMtqUT7ogXZ17EcDq7+XDEBJAKkBE32GIySdpHToOc4viAcL2aT
sTtJMS3IOk8XMacwNPQMJbL15u7BY9J67Ipgd1MYMZxVBqYNjUnY4HM8fAYYFmPLGgj0/dqPkbo7
C28oU1uVZUuvjm83s2+EbhXVd8E40vntAjzxm/QJj+XG2fuwcAn7Vd79RA+0f57DnAFRaXC2CbmG
EkcQMDT94BDVL2DYzB4Txl6Ij9hxTRHAn8o3Iy4sE8N8wpcIU+nrndMwSkWIkkKydkOCkm5KGDCF
J6pjyspHadGj05fbw8GznC8YEh6zF9Jsurk/6WGJPxRh3ePzNAvCzg4T/wCneXymwF3ii8s5OA7A
Hv1O8+guNH+T94j9EIeOKdbNPjIlMIQ4w5wSe5Q69HZ6zj4mh5lefmBW5lNLuUd4PcJRIuo/NG00
erDD3XAdpeHOYEDpE2uwjArnpeEYBHvt8mzbi0ZlWzkFazykaACGCewMuUSzUBtoiEAdhhWe1tiz
NNaD/lyOz1aFdhWLDO4r+CoHPcUBi2sJpq6PeJG3ta7NW64MLxBQuAExB5wcE673EpKxy/SMc74I
m4XZfNtYxmmUUdN+LO4pPkflP9RQdF80MxKaYNlu3aG/2Z22kQmCITosm24+EGRf0BC8gtnBfMet
oSrfc0lYfFIS69M+z0yUcvmCZg934RD5XLDX9fdiuKZGchr6GctFAjTm8ch8KUV0UlrNa+AGRzpn
9BHlqjO7D3OQb3EwbcOxp5M8uBFvI/e2lT0f4GsWhQrLwjK15xQhD5c531olukzOZWaewrgUS+vE
lF9RAlQw2g+tYdRJINAT9kbcsBiVV3VwCFgmnQ9KYGLxXMobjreLotMFRuruhZkakKdznPLonXCY
IRy+jDxdpyZQQTqvq/YwlpTDSXvqfZoyPkpJlVKN6sS7pRKYRZrwpjO57tyXyS9h+X0UIUqDpuQD
3sPsO86eYxgjNG6LMKxJpIP71ibb2ixehITSTTsI3RgywPgPnlhAYQovtYE/0Vkd+n7URuFZwj2E
rmDXh4EdoqxWtTcEjTYieo6WFstQGT55f3rzGjFVNzQDlLS90CBCPky3jeGvTClWFdSYrDEXHOgx
M5iKFPmowb2e0A1LEnCTrEIib9wRTkz+Et8mT18pF1upBvW/oU1thkngqXSeR5Z0Q34F3q2LWMDf
wMeCZkLRAnTRrYQT3aPAwlcFEj7/DNKeOvZdkfn+I7t7VxwmOQ2L+aj8wwAYcGtqKfG0TczRrdSG
g3W2IlbOUhXsXHnuaOOuRsM3H4XurgTjI9eAHWETqDHg2BDg/625vy5oQBnKV0RPkAXGYxd0zJLp
7YWzZRHl2jlmeFQ4K7TqTSw+4/JH6u3ZRGxXhic7V3FgHQAXURrJczv+NCEcbj90KAhfx7RYDnV0
bOr3Wv3rFEc2lljZIbzMdDzGCJnYZmUMJmJ2B3bOP599WAHVDaN1NAZ82ebmaFcBJCxsw0OCVEYX
VxXjZA7RSmMfjwN0DfxcsLQWcOqS6t22ry4/NsT3bMT1zuX+VieUx/wi9AMIjZ/puccPfGY0QdCw
myF6fTIeXb1pSR5SmZFthT7SO5neo2QS3JUZUg2Bieuwse2PPp/WpoE1mfxXGhiBx7B/i1s0tPpy
iIBk8dSMWAwOAbkZg+b40ppiGwxraV9QSi+1vcup01dvtdaudYdA8/hu6++CPZ72l3ZwN6Kn/mOU
ZjMpQAZ+sqSO5TrkhRS6WrtMvFNm9kfkxHoefUiWrZ0T/efoz1nv7LRe+SdW95RA5tZzd30/uhzo
/k0fPMyL+31QcnFDaDMbnB68jymqvp1I7PDY4w5HijV/OOTh8Fyi4VAzkYZMq0ALJAic/LlMTviE
7lVdy15EVjCu9CBea828bdl9JqMyxlp3lLiAjBQU2QBCp7+R97AIxkfrlf+4Gp2Z+wCRXYzH+Z8x
WjvT8I5Ox1XXtXgpJBcUcG822WGaYm9P7z1OpaJ/xXbUqLEDy15z23lOWt7n2FDfmzpM7IjjH8JQ
q5SFggjxMjtVpTwIpDr/FeHkyZvDTqSnCsEk+N2bPjQfI/ldMKPWXPoLvaVDM/i9E1yrLcYfC1Cs
3ZixjIPyQzU7IzHOEYZrXoFYcxi+1LYryuLk8pr7+o0R4r5lRw7TeeK7ytR5JtcEUYHKnoutmwL9
aizL1Q+0HHj8KvB7/LLqx9QjXO+rb3z+yzPYeYT0PrxgDGvkt46wYlHIK3FqLwwrNFPbCzF+ZsQf
wfllNPI+WbtBh/A1HBj8QwknehCnHRBjJtj4UUy8f6hRI+VjTl5uvsWpyWZCiapdySkbYiDDYEdW
RQtfvNgPJaYjT5Xcg+nDvlojPjmbzFBhv5jsM2SFMkBRstc8VgdQd9Mysu3VbFLeYpvLf+gvWo7l
IgVNrEzwmc4/DVx+XnIwnP047Z1gP5ioAyDyO98DEhLFSXTZa5M3bHIN7lo8rgakDP4Dl7snk/it
nCfYIaMxhLgMSMjwLFU2Oo1rMUtMj6Pt067X7q1Bax7de7fcxcHZMMkJ8s4641WmFenOAGvKs4/R
hMrUaG8y7m4NPmDVNB8CG2ejPPGXaWduUmEdPNa6YRD2o5oqRoq9H26FJb8cSZp3EifPYEAY4pYD
Bx23mqwt7K474grW2QwNHZZgXPAya7KIcCdS1QnDUSJElNlbBCHF5umyVDDorJixcp1gRq6Ku2Xs
lGTyxAdwXaqWap8S1OwjReRjEN9Fb4b7MZlmie0XfCPlIEBZ5XQpXHJZAlbBv2oLxHFDj9ASb59S
f3bLbhPyhpWdujq2Y0/TINPmWOOnGyCkPnzxKB2fPD4AqaYYQJSIUI5r792vqitIH3/PPkAjaVMW
4+YJWu1vXeyK4tzZDiR5t7i9ohcEK43vVXjVCKP05wPLN4YANBEsAK9N6VMsOj8mmBdXVSOGt0FR
1FHuxqFx4nxRRXXY+TvaFUflEY4WkgKw/R67jvmf6k7aIMKUlEw/ubSBE7zwmHLQTjIlsdJn/GN+
lymJFxZIAOg4r6f3NKosjxwGATnuUkbaqXDwxSQ5LKdC4FhNiNfNIdkxoIyyb8vdVC7SDKXq699g
/nEza7pg6oeMsUAVVtY7T87YRsphX43BNuIYTGsqcAfF9+A6C5NTn19R7QxJVVBEEm70f05NrfYV
x8Z6jM0f838cncdS40oUhp9IVQrdClucM9gmblSEQTlnPf18ze7eqWEwWO4+548D9CN8QcDvI0oF
ttiMrOqPRKBIqAiJDgkVjcQ6Seq1bX+p983kzIoa9OV4WDd6y+pa8R3C+anCJaTkeWmyxvajHhQD
Dachw1sxqQBxMAs7QAm4ajXxQUb5DBtaHZK4uLnzVQ6fRlQsm4ng/+Jqpgiip4Y02r3CF/DyPrRN
8hjxb3L5nPQQbUYe8+7z3PrtnQYA/omUrQDsfxEzNSOwIsuCFMToQwfSD6ZuHXg2SRzN2mUqn5ND
Gw6sP/s+erFCgo75Q0NzdyZAi7pP1YCFykjvYASBe3KeZSpoKTUQRF1O1cF2KEAUbz1C5AzNHFQV
ZiV9+A7V9ShZI3ilvf5PY0EtoouWkNtTuBeP9wwgiwx++HX33xj8TD6OClkSRl5t2qBZxNqV8ARk
LRaujlfO2Jrn2bWzHT8oTQMrgk+WNpNaiPQr6/NHGYqd78VvsSp8IfK7n98BIXtMFFahunIRlOrD
fRY1m3//Kdtyp2PQ7dmWx/d+zFYm/ZmFwNDf4BizkEL+BJFNfgJUJsdRUFIkpp8JE9plvA0GKUIc
m5EirgjkqFIPV17zqMxHNhbzpiIT3myPhACXbgW6yBmTob9SSBX8GR9W6e2ziHw92V9H+DVd/nqp
2BaR9cjH9q57yIwiGrH74GabAfp44hlMRh51EXKKLNrmjPXy1I36vQ0wUnoH9R6l0/cUn1It2WiI
ubrOPLl6eFVqOZXfpFfTctTL7y5IiG5h8USp4urEywER18nNc6utHBLKoyFP9Dk8RrqOWBbgdBbH
tHUfvXCfJHRZm/MO8wSzfZ4cSmIsJG8jnMUxWqZegK8PbSQjgMVlvkiG8NUPXIqDI0ys3dF2xalr
tSNuzfVUNphkSenpERSGkm2mwmk0r1rD4fBDINf3WDa7m8ZZz0q1xfSC23FBYsdatea0SDpjyq5Q
NAn/L91il6XVUy9eK6wq8xzxuk8uG5IDuZcm/8IGJRwBmsrp2J5CwvZJsKM/kQf+i0AdqpDycsN1
MBm0mTG3Uao8KHEp87tmT5RGwi0HTEPL2dt2+soelwgtNbnoIdY2pcZJJHGNOVgCxhrDVoTcQj6k
dbCW84eRU4+HDgyI0N1SZXmU3BosgFANzSq39h1xk0hwiuHh15uTq81aM2lwiu1psOuNiyhZlM5O
Bpj2D075Oec88dO8JuIb5yp/iNryGxWbES+ceWkxVwb7wAbu4vqPfp3GURf2uew+MozZcXrWsDlT
84By6KYiBTyRnKKZ9PtMRyyKxURMh95DyiXCkxdCvoWU2WBXrHGFo22AcvwIed88hzAhm77o0UDJ
BEFdNW8Jzz/R3Vcv+OgD6+B2Ewd9s/f5q0nxGxJ2Y+YozyBG8ZsEDLKJgYwLHI8i2xLT0jjJpekz
f2m3riD0BEw/Ns0d7zVX14XiFpZL4KDSBevYDYg6VIiEyw2PMFYwKLLlBHSrw3FAnwp4oOyjoObM
1p5tfd4lOZsFCy837UEnmsuEmuqjAoGlt3XNYUdY5dJs2Y/7YwNbCeVLbCjilni6ziWKwcD7lBx2
pa5tcOXj0OQCTuNfYjysnEPVJkMvRhaufjm64exszaCDTqz0elNoiEI77veCAvO4Ww8xxbHZfq7R
6UfKWItBB+5xsTDwF4euuNQ4CkYcavmcct6wp6Oo6I36NOH1D7r60ksexIiOsnzPJonoHBCceVKI
4+g5Kw2Ab+6vxkr4MSMOFF0uNhoSJ9WeC2ZL5GfCbY4VhM05S6OnYcZMzXnfRcTC197KiYP74Btb
z6FIOesv6oMmIMi7ivleAVkH8ZpQYZ3U82Vy3efWgV1ISXAH6rGoXWTcXxB9gOwFz11HYtI1HwH9
uI09FjfT2nZcTpX7Y4EIZNhxhtFcDXO1dlGkZjw/emeCVsDGPfdTf0jTHOlavJ4VS571R9pcgd4a
Mnn1aueFT5kzUqbFZoahhzUK9PXRRZ7rgAHOMY7+bgwoMWAHM8KrN8bvXfoRhdhvMtxjOOShT92A
Bw1QQuIiHiabtMFzEgSIjPPuzjziP8QoI+ouWofpa+Y49IwS8V3EPg7vXBUgJ4h1HPCIGPMDaY+p
zLd5VSUrE/mcUQXgqLhIu3Ht+7QPK423tir8funIN+k6K3Lelhn9NbkIdolw6JqB9Rx/K4+OWT0/
DFPSEZGrsXPgS09IzSHuUs8pKWHTM6R/TqtiUUsCFTgWtMehfDT1U6Bvk/Ckt3jpH7IvEGffY+tb
mt2GdccaF8AAOv5SNJtsa9RwLfkCu1m3xs2ZWDVYy/sVs4RqDYiZQP0aY8I1aN8E3zbnTeWrEWZy
8e2n7mpVd7jPGGMMuXM/zidPXMvhNj+bBv9rfiRme+BoPOg7kSUnnw3SYj62aN5QyfIdU17e2Cu7
oreHRASwJmMTDcfY9OkAPhqVvRLpoan9NdLqwkBGwQnsP0UesVyOCjVEQAeEAMymQVv26SHHKmeM
dx+9G2Z2goXQ/CYvXUr/ErZZNLb1WscXLMN/RMdLPlE98nIfDQ1plvr0XoX/ZHd2ylWtUdiJW/XB
/2cRo8cvbSIzNjojXgJl0tBJDKv4YhTGLa29g85mP2k0nnj9J1AnZm/ieTiT9AL6YtQOpnVAWcyW
EtNNRC67kIhCPdz/RFXZpEo+apV1NUf9t2LNGi4aAICsoyuDb2oZ657l0a3YGStaAowebZXTzlut
ItYp+oiEuBixWHmNOCacQIigPsKmo4ZEoJnYhyUlbzRPq/9Iy72EJvIfsVtw3PbLlCRrhYtEeGmF
v+eM3Y0uBQZpa3qLtojXbkn/mEgXmRD73voisvU5C+Z+2bvIiLqSXPtRO0sODzM2fnuMaByCqcLj
SQ4ur5DXfKkV/YPhedAiqixJx7aROYXOI5VRNm7imKq0PaLz2k+OAdLxUMmbgmThUPmAuQHTT46f
Ujvia6MhPMbXj5tH6ax52UKEt0CmdMWRkaYZAmtNbFzG5HMkCiZGSqSnLfUbTGMCQzpCxIDcJY9S
guZfmA0vAZoCXRAdkoWq9S4GgqCYFQ+tc8+lRUhqRHqT81S7GNO7YptngKgot8tZg6Hr3gYifXzI
DoRk/7ykOZQ8T9l4DvJkixLmNYj8tdkXu4r0YzpP75jGybS1S+q/mzf0aDmvL2v53BRUfhNpw/8y
7ZKk2u0Qr9NzSws6COuiNahSQgdIKH4HoEJsv3fTEYBO7UtK67CH+KYmFqRFsL6YNe8Rlfp1tlv0
STcLHMDUEUxEiAXROYDOljMsvnVv5uI9QTzjFhs+SFq/yaxNLX/SIPtWecOUmMxEjoRh84p2Jymj
96IbHgvogyiO8Dr6jy3pt+iQkV4F0FykVKNA5S6bJH/M2dykw91py7s7F+sspO+BfSMeim0//Dre
we70DaDF1kVmPbprc5XINztay+B3QuOD/wG2jQ5YmkybuNj7UblNlAUMc0jnFB9TRFZ8ZpwnCpDq
oNq2WDAaUgyaeYaGYN9u+FhJNhjMfkQgzO+iozGkGndplJEc2dFAgnRG8PAHCJvKYyv9IwiW7cUk
GvvTqW31P/LEialHI73Hnn79wr/rwLyj799zLl5XvxYBLxsPEp1UBvHSEMG020BcVx/l9GQiYh6m
A+vaSrjRMorj5ViPoAwIxyM57JRwPZgFECMDZoEY0WPowwhxSBLCREEXCv0dnMEffSR0PnrFGAPB
IKrDiNQ2TZxjYcfbPDdWFbQBI+5TWBXrS4y8TTonVK+Yz1cZ1WFVTyBdH22caXpOam2bt/yCQkAB
PjA/GqKmpnV3vg5DE1kvPWp0XIK/lVLN0d5oeMTz+/jz6IhPsu+6JJrVlojYjOYxdBKixzATDRY2
xSeSnqzsh/JfOLC3TqYnQq3IO4PDTxg9uP483YZSId6J5F43vaVAIUgllh4xDDXxxmnrL6WDGjfs
4TEH2gr7ZwOBWJczRtuaoigrwkQm4qvWXhZfzMnfpFFuwsg6YiEGDSD1U7IftD21XFGCg2SKv/zQ
v7u0upRTgPcFhUwRIhownlA4cB60lr3Dm7H0phBuNfIRnmGYY1zpjV/4aCYMbuoI9Qd5uJInKAQU
QJqDTzX1iB1TjduwZuT4qYpCUPl9DYoXXVVxtWY4+AYd8oEQraTBi1s/BVxSGOiJqSLQqoK3nWO5
14XzNtUSyeS8jVkSZ9I05bSIfXSWlY4MQTnu3McENSNV1VupE7CSI+Om7RPZEnsOkYN85wPmva3H
NETADuET3WisiW5GSlYfHd9/jG2LbRNVfSAAbjCcsAwz4AIUxJRIdA1HBSp2M8wOTdZu/ix+mEMF
N8kojHVUZDfJFWRm/tkAJMVYWGUOxSn8uMJI7ijd/rLL/MHadP6LEdENBsYOIMtpPA28CizuTCBk
TfDj4VkfgMILjShIROtllVBQ3ZGsw8mPYminy3s0bgd2cn16Ionu6PbyEYXIKu+wOWd069Znkvs/
g5TnTsS7qCshnKcLlbsbm127TzDiIAzjLZ0gNgJin8JKkuHx2gGoeGQ7kArvpAtHS18IYVnAwIJM
qNcXcxYx3nstzwsHfBIf0kmQ7wsNDbmU9unajvOtxUuJNKooJuOU8oEym+bgddqT0F49fjyysjMr
eY4CthdzvsQeHx+UVEXKI07Ft78yGRZJaD0SXf6ejdgsjfYtJ9qP7uTc0Qi9wCJL4qoCizFmcdLt
4yHaSB+3vjKzEgxbanj1e+OhGlg4AkGB4vQ9VJ8WDWjEGdIqYq2lmkx3UwbxvEP/WyNZFGKt8fVW
tSqJW6kIxRjs93H+N0mxzwJS2K6egNYIyGhxyOqOhp2GW7tzrC02way0kBsNT/itl7X30fjGi4Ph
KQ+TbWORuP9dee1LznLf51AYUvvz1FdjrmoxoADZ0omFUGGxNoxbuBdCkpIQkUxE/IRr2hsuh38F
7Fin3WxoT3WtOKhfHM58SSTU5FIhMpRHm4JePaPbW73N/AqLD6uHYJ+sZ79Jzp0L9ioGvpmYLm0C
GC8e3arm3vyuQvGYmD8EDOKHZZLPN5AY9n7E4jhW4SGdOUtZ9q0WbZFC3RNWHLiCoGzeCWrcTGgj
HQcppJvt4SRQ/uTmF35IskONDB0yfu1sZJRWYlyyC1G4rfjlejA6JYW6UftDq6nGCyNMoon2Wn0D
4yH6TYXADIQo188zsLxmv1eVfGDq/aoUKmj163biU8ayXwmyLYVXUQxY3AOwvLbHWemkT7PercHF
8a9baKc8HlGRluTlt69WN2yLwT77yrVkm80VsW+NtNDTHp1AQxbkD++zMYP7+eQez7zwVHvRnPTZ
Hxjz5nBfFe7joPnP6qeogZ70DM3O3S7WLcNQI+1fqhBx6KXWrpQvBiSjSkDnW3zzYlcqPqij2rSf
fiNpvU/kRVs1JdgQsGWEzw1DcR24x0yzd56s1loEIIYrywSok82rYDQN2+4Cb9j5lNKVZ8K+J/hE
1MLAr//08kyEShns0+HdQhAlwXEkJJOy0zoCOZRrY4Hl3E5evCTeZpCMCv8y0ORLllhHR7nHe8gl
F5tbgngB04Zup74NWr4YKmZwn0Ja7v4A8Qox7tYu4WD4qJ90ltDXqqOMVtB28C5NisTpHhBUqUtv
a7NEaTkpJIRveblzLd34Vg8NrsJ5MefhrkMOtNHaYatWoDEMf9GogfLoS3bsU1jT10clkSiDR8vI
L6kOisb0xLsATGEPu7kAXbFI76xgRDTb20wRMswa4ogdBzGOAZfc+fOfq7iI2sXo88T41vSCGXFl
k4WgDvaIg94pp1vTG/sRZJxqyGVQUuaZDHv17P4BhZDnPsiUoVNP1mKK99ay61ee/kXMVYg8mgD6
2fNO6sq0GYBAhHvDhiNxqb/xUP0+NR7iEEe3rzjP1lpnUJiZjHRahu8+0FbW3B3LRJWHDbZjD5ja
TDlrGGO+q1R1VGL7nSt+h+YIhIaDNAKs0RNi5ZyazTBN3jrdAqdon6YIw2yEiAxpf9CNFGiwup5M
/7PX3X2XTrfIMz9Rc/5zKevVQfUUKuQlFFhWxc/kIZufqdKiTY3A543n0tvUaK9AY7feaHAPsiTa
HnSgzhk6I3MUlri2c7arkvwpIPt/YP6MOvM2OahZKy65i8W4brD4AT4bvbMoUOQ4qLIKvzqqGJLC
4BSmUo4ZS/F2Sm9e81wbrIs+f8VAx9ajmIwMNKjIfjiiOOMiXLjEHpJz3CXIlRB4qbAYmwee5r+C
BIVzOaYELqKg0Nd27Z6toj/PrCaKESd5f+dG4HAVpP6s4ZBDW2RpKCC0R6CipSZp4cC4YMk7KkKZ
Gofe1LmaVe+cp6gMKskihK6QaAgdqJVxnK1n4mmUxdUem10xlaeGTuNR8Lc8tBel/Swt51TiP2pO
vsZffvZs43Ey0p3R/PPhZLMq/rQIrcWN3k+v6DVJ8UIq1hTuWiVIZEayTSrqdeFqjLcqCu58+qmh
UhJ/pquCJhuHznda4uaRjPL6JZkpMwi7I0t7ERjbGOqqDtf50aoLogBxy+vRTo8qyopf3RQpOfS9
9zCz9scA3DIp7nnyGTTPTemfCzxUqKCRkmX21iBL2yRfqJnSiz5iLrCXzpid3Flec7QLzkQYEyYc
lOuLwSKur4WoyIwnxEsrC20YXJtFlEEPQfW3EyFFrUntURyUpaEPJrhcosRmW6cbtaq/QXKXbu8e
bKoEAzKUO4OFDGpNCf8UhS6MAfFLvfRpfh8JF4NKCFpehglXyr85VMZSgWvhGO8QuiwtQVhkD/JA
BIAl/ZWrXWEJasgTgvBc27sH9Ws+y83MDWkTglu1HTuavfUoTGq66gW18dr2ucAQHsMMKMB20F5c
EzF/i0ZUQyuLbSG8dIj2Xe7pmA90ZMideqBSh125dTeJg57tNxxywlo6dKyI/bj9LSTuQfCMJW2r
6AVNyQRuWQSHlRCppjrNtQhDJFyhy92ghvSKXvuO+3Bo3mv7L3RxR6A0STSnzH3y2ssIQ1tkPu3x
9SbGbRQTStztSM9/CBP9UTLH5hMBlGb4ETLXzkmnpL0PED1yQi6SLT0YkgIALmEH8+0BHRqEyFYn
FN5/qSdzhV4A2jKSLx7RKR0V25r+wB/U4q1gyxnA2ZUmQYzd829W0WVpJpiCKHx4QCL263H7ggom
W1/PNoXLaBGhutBSbzcWxlWBvAWTLeGzHLIphGx0lpBxfz+AsaiD4qSkADEfiKaMl6ifl7DBGdcP
Mdl0w+9s/CnsnqEGNoIkD3UB8LL6qDjpp6FPCB6ys66z6ba46pQ3P9qThKV0gAi3ll5/IYGdX2Rb
v6iAFaUILDjwEGZhxoO8JUwKXEPJl1nnQirG7NNfik/aUato7oVLrmz12zE8uYV+soP2VDfN0QcM
mC1/H5XzxopeetYYYiTWxUTa7XRtU3Z7MaEK0bZx/97q8e+EKGDYVlG+0nXELXnpLGYEqh0ewYDF
tjJCgKzZQ80881kfj8DPunMy0unuuvmHqqZG4LtrAgJooCgs80O6dFplwLFDikRiG4d7GIBFEfP5
Tb39ZM53H0DCiDPAOMy5/KxGg3rVfyP1cOlwvvaOj8iLS5a6GCdc9Ha2V/F9ivgnjXw3x+SqIQYO
GE9NAKo6/tWG+hQ57b7nqCPM0WBRVzawpAoOeXq2fW0Red88KEuCIdcDQwiw44JgCRL2mUZhD9Mg
fmimC/oQtbX4wK5TRdIq6h/hnMbxc7DLjboyXOOm1CN8GjgPXTpa+2FYu+rZ7RBCOavRvKtXH/rh
Wqvg78xtMNEe2GavIyuZ+vgpKdFA1SJ3m88SnmrYXtHATlMKZFnFD9pYILgPEF5Y3UfB9CfgyWDa
lMJaY8kS2nIisEGQZ1Cd7LHeto2/JBqT+wIT4XoycPtB1IyNfa5G7BocY47V3bg4yFASl0DP7gJ2
pOy7y00m2l0JyGSMRYAAaRRdAcoL12wJ0mES5OJdKwNkZDrsbgNqQf9FMoUkVcltYyzb2P/naVdu
L33INxCIIadu431ramBk62z8i8c5WMbawaM4e0WOOrYPc01WwgIie1Z/Hi9TfH0FV2RHQJbTfEft
Vowcqhi21YWcqKxz8FBb048lH+ko3heFgQxVX/NhMsDew8jZNu4PF8CD0vNIVPIYgBiZPXw66J5i
8S56ez2O7UFlf9QH9Vt1C+0Hg+6milGER8QPRjkwKkhsS16vhrjlgcyuneurIKyt3v3EobftCd6U
bfPTGuAZmRGdKJnfJIZ3i2zqXyAciKLJiKTGFd3r4ze20Eeso3f13+OEE3k2sdww/tqofYGs8TYL
hJxN1X+1pLEE9fiWG/QX0KWm87PMIN68bF7gc5CjnIDNeZvsj2bOyMOJvoo02XVZdvJGwGC8yvsQ
PZaKz9QrcyYAj+Rd9BFYWELWSLD6qNoVYXVyiUULGNQFHrGIpUik9pejrm4LazMWRFodu35eziYe
/YwITExTpYHppelepRaeTAxPCVbXmnSzmicaoedRhQAyM4ZgsVsV3j+/U6tE75waeWN9qw61Lglf
dBDyoUc1Rcap3f+y2N/syP5OimlBxeBG5tPd9GgN/yc5DRqVNjRqFHR60bmU6TlQC3Q9PkHaUJA5
vvYaOiHLfUyz5lwbkiZzGCpSe54qH6xibo82Rl6zrR/DXh5Ms+/pL7cXRJzGRbvErARXS8dFrt1o
NSEXfmgZGv1lTFTlQx/22PQspZulsSQrH3O9QtNCrWg+nEm27MQpR+VE1dTCxO/XdsWiRZtQdYSl
4eZSecKZxzkyfIGg27TitY680BOxmhtrNaInL0351I7WV/cTEbsRgORlXMZd5MFnafqGLeTkeOmh
LOdFqE808ODbIAKtaupdkpj3NLq31J6E1ULJCabRFHg9yPVIzH4jWONMBG8T5pV40ojxqTZRHx11
FCHISL/HtF2UQXj344HYIsw2RAdwUH9q1WfdeIgZ8ZX70RNCaIJ0/yX62TP3NszZ5ACLShTHTQN3
TypOrotlQczAXGlfEVUv0k5W3kLTrVPYZMu06o7d8BQm98r9VwQlzHK7zD12HlrOa6mTYZuvOrTa
6DCk8+6R4oR9yDmBO2kEfRbh41h9680To4MmJJHI2lpdMJA2G0JpOBfAjiP7MHDGa+LTlaRGgl1k
09swFLvWqK6acfIN2k7LeqN7aFcOJvmdAleLNoc/ZuAsBzgRUhG3SgZr9lTdEEUVA9kUOtymu/Ul
iUL87kfkRGi4lFCW4K81bp0IStj3LLWUrA327YnAsNiiL8DNonMQ/KWvooaaDw67oRLgZPazFfU0
MBAaVaFdCQkRDvh894m+FLp56FEq2UQRIqFBJV9U4euU4omAsOUmk4X8VMKyoXIfsto/h8nFiauN
oQ5l1mRcbEVZbhm3Sf8SR48ssa4HpIEXURcdwVg1Twcb3zJkpiwy8SFJD36IM1YsT3/UQHM4R3Vt
PFTBcCTTmyS+JySNGB2g5hhru05szQoVlwcYwIhgoGiKge4yWt/iljAXZp8c98U498/+hwLPUVyG
msfoYSG/txayfk1z0sMC5OLdU4xswiA1cqYKywiuvbKB5HsA7AmvEkg8tTiLvuT5DnJMHZJowmTr
sZznaXGfEShMk70rk6OHRKZBu+joX+5PNaXHhjxKE9arjKalevkT4WpucU3qFPgPsTTlCRmCakmg
KnVQOxRNAbGViZMfnHwiI4Rb+W9cgA8bSOeW16hTJk3i+y5jSgw2JwLco0kMP8kljylqPzHKE9/e
htkI2Ui6xtrlXYYghonXToxLBlM5faBBZIvmcW/H9zki6q8m1V6BsDaHNXs3hW7hpjNRtRElYPr6
EztnTDwwduy9ghwbzd6mDEhqqXFKcqFHKiVw/DcBjSYSXQIaiV5UIM7Ts8vz1gQGk8h8G8nbOjXC
+Z17vlke6OuC/cRhxm/caJfg3tcGJOeIMiaj+JxRxo6mdlRYGwY5RNKouIwPrWkuLdFovCa0FyrU
A7JYD/fqE9rnPy5waRblqJ/KPRsAhnUWbHIGJpI73b3kwdDLdJUi3sg97YDimFQUuirJ/wf6a2Fr
YWMVLKGEWe5I7yMAYUCyVN096sToR1ByWsDg1i9igtf7p+dgVCo1a68ulhbnIPQ4Wjt8C/nQrxMO
SJfDW1k5BORwM1ZrdWzUPMiqD6BC3qUuNN5bvV2mCCVSphwD0j1wgjeyz/YtdjOf8OaI0JHWpjlg
mI6dx9lawnXyAY7mZx5mWxMbxa9MBPkhW125RYpck6Op9+iDFcvS3RrpRzDrf79VryS7EEbGgL7x
4BU1kpCj6eYUkgdw2DH4RGW6DqNkNSNRMeUvtPBB7QoK0FFrUWuRvcz5WQbd09SfCJfaItxa2y4W
NIShVBXaPC4IsaW2GkQK4y2VdEORbm5XbnrAA9smLMXP1/0MdBXz2Ln7Vs34BVlGEFIOipzC7LYt
4rF5Hhfl2JGupi9UNotf9Au61S6gb2Gu3bOYaUxfd4zEXcqElHeqvg0Xie3Wm7DKbnNLsoIkYD4u
j152HI2bUfGJEQzmSPQHPX1RJiDWNzD/JWL4xVj/5AT0hGZ2ackcHL1zmEmUFC9uhf0X2McntoCg
rSbi/C2fK0r/dKPZhpq7HMmz47+/arDEzqc8mdEv4ySq6LJKkoORkGCiG+jo40M5Y9G197MgF5MO
BbuhGJcUW3NNppOnmytV+GpwS0wN4zX3yJ+CnYUA9GdRSmYdvhtjtR1/65nHpoPXXl5HkH1SeXZ5
CfaFQUWFtbUaT8KY2LcBWZMVpd+G/O1Y9eJKu2lcfGaMCWE81bbEGE89EqRDQDx5O70qfkthqKlT
rxSQ78yEFLBWjCkwDqwIGfMvSQGcmTJY8QvRQWpGXFemgGOB+SxyuSot62G0340w3KhrPi30L0+N
M+C4HoxlZn6kdves7tAMES56x1WZTY+TAyxYPQSJy1ap4lowNCZ2vp3K8xyzxisaRbH3ZR0eKpq+
m7q/CQwuimpop2Rjo+aMJr4PFI+DbYmJu48JGUDw3mPeUoSBVehIgSWpCoTNj8TJGv0lm71PPVhb
waP6Mcsu3FVFdKJ+0A7Tg2JhUlRLEzhHzvGvphppEzWp/Ob7Wqku/WFjxNqpMZstgsoHw62RXomT
yqVT8cd+DbLLtpThIB/CJy2Vz1aQHt3id5DhuYyQLhBVrl5sSgMX57V6rXVO1Q0jehmjl2gI1POe
LGk9p6QPOaF4cWCunRKBv1r1UfAY8z8qf//IsRSv+Ng7T+rcVVBcUGdvKi94wqVjKzgXziBGv6I0
Eaj0BOR7fWg4qpTAQr0TCtTmc0HNLeLFcMkkYzbmxunbZeiztbcjMgJhnluEYWVAcAZSBF3d308a
0h5BOCY6vMLYq+UszZnhyBWetPbAOLnAnBC49h6PmFrz5JhxQLxoY31zNuqBJyz5QSTdyYeCcrkj
67x66WFUGArb9lmdQyNjb+NQbIWvA+o4JLWCVuFVxduQQk5pvPyA+2Hgiyas0exCS51qNZl/dQLX
H0nSpOmiGU+Dr5IjbTbPYYqJwSEKGNCo0n3oASLFgrXnlZ+1WSHBr86p+aFqaqMQYb9erEeomBDt
Cg4jF3OhAnQzoBsVCeDxVod++VZJY6NEyerME6C4Og9vDSIX5oKbDzSO/EVI8S7vtn3eQ0Q2+24m
crjGA5m8Eun6qnxORk5IWU50UvJPDcPqrpIM9BNvKjE1l7ys+cdZXPgb5be6ApVMHW5EL/UNW3gZ
cfN/d9qn5WirMLNIE1Fnj3Gpem3dYnVBT35wTfnqUs3itwfPdRdFpn11CS4sThBEwaeCqySuI0bS
16EdD/OYQsICHwFGzBkfVph2n5eR9D/MMWlMOFm47CWMO1iJIsAbzGq8/Gr+807sFYiT1+nWF4AI
186mPtrlvba9Hw1kME5vuIdSn19zxDPqDaB574pxjxmQAg5DaWKd7rw3sJtd7qAERMw/oxnsBCMX
ArDSjU5q6HGEXF7abDwEsbVSCbqyR5TiUrHJtw0acslYC6L6nRAduPR2b1FuRFir4qZ0faKe+Mtp
Nq147fzXxDL2mFY8zeMqT5+TfHrQhXVuKTanfgY9zkxF1ngcRlwsbJHIKsgCmDYSHdIYtidPZaqH
PxU0S4ypTHDqZHguLtDbiksnZxJvyXOeQD6m5lnndZrTasRWX7Q9p5C2HuzgqEr/umm4BD5IM1h+
iwi+61a6CpeiZqUMOTmASOsoW1szoEP8OZf5DoVtFGvgNOKEe/2Ecv1B2Y/ypgPMd3+x3o5zuFSF
YxOodmdNT2Xhrlzf3UER7i2seCx3HZRElWR7vBWryqKmYkYS6CrlGVJMf5lPKSCwc+aTxTP9GVQ0
jtxzX0diNlzhrX2MOvZkv0DOkOeq0YMG3uXkILTmWq1gBR91SiXAeBUpJdnQeyafHkJq5tOrJh6P
UK+MSYiRjFLeZJWEeEahbHx2Q4HSHdH1nOzVvKm+ksSiU0FYCmsh8qzsXsFQz3z2jEyDcX9JcNlR
CNkBR09EXKM/6LjAQxsZSLhNWBpT861EzjM02cbAUYEzYKWkD3Ht/gQHIYsVoQaLkqAHMhvxDZCd
BmyhlPchT1EUZjdTha5ZUNoGb047hu+oP96Mqr6qGbzrzUMahmub3U7dhJBw7OE8npSBNfd8PlSz
QKoFksbX58hPLzrZcXzqlSRMiRTUm+WgUpDXAG2oms0CDug8K9chfYyeIVDuG2uBQFz94hPb4gj5
W2LHCKHTJPb8Am0G7iqCGc3SY+j8kFq39mVLihtSZFdbDIxeWUZzFEt22e8RSjSYMNqYvWcUO85c
cpfnbakgsmjaqhemPphpgGU9cOjEU3l0DJDzRrgu88eM3yWW6GJiMsq49f/67EkzRwSTEQKtfijA
CK/P19gAkhliKaZ4uhP/stHaGvr8MlbjOaumrQHCqKYdE4JQ0cpW8tn+KAFBBjWpx3DwRHItZ+b+
AnFXAdDbFdx1I6lsvTpQgIYHG9N4tddsSnlOGfOuIotJAdsqjaIx5Xvmma5GUdFSrpuG1j6UnEns
KRNCrwovqXpf1EwmGLHUxU8zlPpuD1mRE+9DjUVgbpS5uYN4nqfimyux5SXrrNAjPFzBg6otfcc6
qZMcvDrpSPNGemHoXEb9nhClFYxgb0SHcQrwLX85I0NGJrZ1dMnZkRLtyr2sAkwylFTwFomH6yA4
9vAeck4vogKakMrG+BshFvHHl79zupJX6L+1WdjUkj+Dd67aFFdTtDWd/ySdWZOiyhaFf5ERIqD4
CqKIiiJSlr4QWmUxqMg8/frzZZ+Ie093VzlAkrnHtdeiPT8wHg9kX0yqYXwpJEF3Q29YudXdDDwu
UrSi6fraijp5XAKWQW5iFLaH55L8iyYtaJ+UQCeItNuMsRGQfAGDbyDSOvDyomElis49n/4icJtD
0tn7CghjBBmKZwUjrxFXKaTcFVXA0BBXI8rotVr7c4rMk0m/nTMvWmgCys8AKq4JUU2mIWSCZ9Gp
eI9GS7WnH46/eTPeSJPkRdMbT5/Pr2MUyyC6WlP+XiQSOnB3Ma89U8+djCiQINCRefTiZwXwNbzn
eEbXQYCAGsYgeULy+PuF0gSXt3oBXuzh44irXT97vNQP22duBLTK3iLtghUFxhxqSSEdUx5eRLRU
zP4Q8wE8TOcCkuZZoZoqsUdE5i/GskWyOQf3LdJSMcjaj6RlUVAymcaHrkexYQhW/5rUU7ZnIl8m
MEsPWKRXpH7HBHRK4UYZYgjMwSwT1YsAFnktZNUA6iFH3YfwGkkfpmTYoXMcpmhAI1djRPWPMgYF
PpkS1cAXBi9SlfPw2cBinEkG2wM7r9ECexYZ3AeiMFGQAuuBxfmSGOXSaCS16fSYq6ASUEcPX8/V
bNzQe7FqBgkbSXFFaXdOUfLfuHZryQgGiHqrQFbIxEExBJn5S9m/PiAM3i47ldlQPOBaREXdh4qm
GOT/NE9bBF7RMGPoBpXt+jH+2DLlQ5FZh+ApA2Z9Rb0SiMYSReRVWIUVMdJipEX/kKBF2XzLNGJF
v1Hs9m5KJ4V4RFTbCFjU953JO9QGojV8U4b8HK9bsNB1MV1+wtwZJ6hh5ZGThKKlAS8ME/hZRHQt
n4rwOyLQiIvAa5Cey0FQDem1orwMSk4JPAlah4FNXyE20g3tRuAFhemfjSvkh+//sCyhB8Xkgtku
wKq1/u8ZYGSSXnOKAvRswcyIRFMq4F4nqD4TNsS/zSz7A/2zqDvy6ygztG02+hapQ9ciLQXZSzRp
7Oo9QHF0b4Ie8Fb5hywjMRkqyfhF+UOVC/ifMO/UUt6cMZHDB3SAUdTbydgITSOApj6mjjsbCa/d
vLKgHhSlJyH1IJKGptesUn2ab+quDNOawpKD37u/iXJG5IeAxvq6t6uS6OPdPqRhq80ja0bMqFWn
NxDnHtGWmEGMHnIe9lPZMiJYFG6eUHDGNtTKDxwhpI/xgzmNf6OvaLLSqdLVcQC06ZaWDsNyAmtK
NhfPHFUDkEo/Xbq9gNa9gtHxM5tg/JU1Eg8t75P7xBQxwHSWMKznj7XQETcywHP0NlVKsOL8lkC6
Bbqwe0Gp0qfQZZYgLiGaHdV/BA8FEFE0ClLIlBROqTyC68BoZ0D2cBdiaimVJqs51uZT/NHlM+sK
zAyFpA+dNZoesAuiHQ5HCOXnm0irK0xVQOqV0oACGrPUtM1nbNYTqIsV5V+gIWIgAa8WRboIBcIC
OIbASYkkTUzziYJnwNrLqFlJoxP5J72reJPU2r9oT7xdNBEpLvQoJcOADRUCIRWJbF/+TOawc4O2
jZKewtHbzDLmWit6opSAgds7T5obQTSsAPlbQdm5EYXpJ5VWEahNInigx0UUGxpVn7cSHaYMXzHN
Pp8Mq0jDj6af9OvV1geRhIqYCQ51Namt8TT56lPtkMMDMZMHv3yuAjFpwBTzMJO/BQhPGXwyVuHr
NG2dv66s6LJuGDgimlFeyWp2nrSkZzAVheGlru4JqE4B+hQj9f82KDUDICWwqi/fiVgMVyyTRFwM
rQ4tqrRcisjvyROa0t+tQoY3qJSIYvJH0uwA3MMk6M7/IO5pzYDMh7MFuW1R7941ErV4tEHTUEUc
o32V0N2bbj7EduIZ4ZyHtPWgyb9/mvImpdk6elIaFi53TNYt8/dhQFQIDnha4CowUi0KjRkkUsKp
V8olp7cdThTIxT9btBcPs7edl4ACE/AKMiiFHtdSxB8nhf6JXvt4hCxg/y/1YuyrRyOsGdNJWxTH
usFFJHDkYK1A1Q4sSgP8SlQfhduJZjFjQ7mXABWVyUkafP0bnZJRFTONlMHZMOODCTpFY8wqyGyh
uWtjQHNCeBw1yPVzMvntG/kwU1MviT7WaBZ8N5/W6CaiWniBjXzbvgY3mzNYNH7LrlY8yUuZk0AN
oIXdUcedRJ/Mhilh+QJ0hgCb3cvppk+0ff+KzGLqzWOGDwRAFZlEVLVpHsTqSlCGpBG3HQWLLHu0
0gBDHRNjBJLixgSkOX0xqfwN5GMrcupZ8WiQwJaoClX9jzh04VShh685Qf5xqzJ34klqTuts26Xk
RPVxPBG1+4Yt+4Q2+W0jPkKIGjLSLqohkLj8QyHHzRdktgshPhtnk72o8gn+FwTIqZ6kLYP8ihti
1rFib8p3E9oZfQzn1gcc1hMYI3J7zG9sX4DOpkq6GrQEyuMR+Ny1nGUr8lY9gKprPuEwfkY0JVsw
GgjtEv2OKkDQCTAcOio1ExZPhvPIryFvSTJToHGEnPm83GlYEo2yU0rfZ0Y6Wmbaj7DBAtGa01+j
/svImgRpFiwtKZnmvLbTdEDIKVpmI0gMEA9Q4KCBHqGqhpX0/n6BXxTfliHXN7qK1VDG+aL/MGk5
qdYvah105MwUKZzRoQSzms4jKKuKFaRT5wKTI6LBKSurza/Kc2L1GvXPWX4UuJf2jeatVDgZ/MoZ
ISS1nfCZrcq5tBIIgbygIBSh+IrE/OS5eFHqEj8SPBBlMBBxMilCnSB/7jPBHEPJbtaR45fR2wUb
U6U8izEcEoX8Oc7nXz3akSkOIhaxfTY1pQDTjCj7qqL4nefT30+iWipUIk9ldPswFAZbCxPc2KyC
2XMx9a4G9kcKrJ4qMhPBJwFHweT/Bkm+VoCYdjAEVxGAdgwEyhZr5DmWHWRVKUjcSQeQlmGVFoeq
nZNMNcNsJoqomqnkJXSIamoX2mcpN/uObnBdthtm1aglLrOcLlDfvZ9G++7AwsDaRLm6iy2ZgQly
QtFqa+gVt1hROL9NcEVwTIL7GcGsD3TGnmHbwhGjyXXLE0M3MA1RnR5tBX4hpoGWTuN121Rgn2ny
demhHsFomAwiClmLjBlSEdF7neQvW5AVifEQDVSLjINRp8J3kijGBcMhfWR776BiCCZu0QSK4LuG
EqcHakB4AmcN5CgvR8Cf8nQE1alySJ8/bzUDH9PYz9FkH+eADRGlO05kSu8gmxL6ExqIsgjWJdpO
Gs87E+mspnG+5V8Gwe13MMBT0qDDXIeH93z8W0QhimnMQSGXcJpVWqG/GMEPmJU6vgK6qpQfqiS0
mzmcIaJH8QaZq44ZZnzRUgEeYYz4J6EQ1DRxTNuzRvO91GTSP1l6TIt/1XUka8rlgEbmq2UnwstV
pzJnnpOALJk5aC87DeFCipodTdJ+aCtDleN10c3NGm/0wqWV/V9KKhp18zdkouVyklVG3Uo8h+ak
hMQB4dSHwmeVtOg3UTwBC0NEqFxkXKIMK4kYpSIWelPHTZ7Uo9WZ/Sng9+PQE+wuCBmWPfNKb7hK
2PGaRitXKijIUAj+1HjM5jkj60rtcJjjTiYw2WZr2upSqF7DsvwOmaWHfmMXSTMqlNTUua8tAyM9
p2VQau/zfMJxyb57UsF8sqCx2eTQHimTvcg3J2Jer11PUgQpR/C10EMXOBLRs55y+KIeahogBQz0
M7SFuKXEOFzh5+XH6wWIo88UoIZI7nyEymWcmFEWLOFUQ9ZTwXCk7ZPOBnNbE1rW4/dpLtEkUefl
8fmJ/KR35egJAL5Yv4F0kNx11J8mFMt16AjgdZCBtY6F2k+zLuPalUaQxTOGKq4TSoa/kLRkHnUL
SQwCFNRgaM6XSX1gigr6PBDVTUrvinKvWm+6T2OJourQhMdsnIPIfgFgbyzKY6sur5jH6ldRvccB
LCT6cjO6eBTPIvpk2WekJ+zqCeiZmcLITtxSY0YLAhI2lW+s1Xb3DCabtpy6PfOOqZpZ72ozUOsu
4FKCJhV+/BnoTWkTfCZW1yKQHj0Q9mDrz+qvuKOB2CnJokBXXc9ZBwZ1y4S6/XyNHUNt4E3jmihS
SfYlUw/50JwLyn0iP6NX1EeqlT6dkFHvJpvsaIeYUdivijy4hv18k6ahq8ml1zAzHyHWPMoAMrTB
pYir1UCdqkxe9/eLUX4AoHFDVt0NyK58Jq5oeHfh65o/pW1Of1WlwBJ21S7R5N9AprVbPb+aF4kf
DAUg5WDsarxymLgiGSwl1Ie7aWRNJWo7SW8xpCps6ShRFpYyfv9JuFrhFFrWCayVW2Ro6DYtvgk8
BMJ82vgu8vjog+V9FSctyd1nqFo1GX0zpaYIMCogCZwCG3kuYzgKKAAWswZcBEDiZDYXdGDSoLmg
jdSIYjomYpaN+Rr+RD5wBjKifYN4BTFtTCVDrXKkOnum8QbGP1KYdQtlvHozL57DvtIhXDEEa1WN
2EDROsM3BzPm8llBMJiZllldPnhvrq0uacEzDTRAFzP9zP8lxkQRB1hbtvTTeym+DungNdmy8mPQ
EoU82Yb1eFfJVCqZTR5JU4f+n6R/SEtn2MBZd5opXpc83YnmorTgqZzxSXPoos9XGj8SKswjFa7X
9q/pV8CXN7O63M5CMA+rSkM5c1l3XzNqArkNtbo0Z0DLCTR7Cs0c8Oncnp+GfEGXnE8MU/cJMASE
FvmjsmIuG+uqTpdKv52EW9abCi1T/0pGbg8IaF1/7Px5edE20Z1Po6c3ICXR5kmX3wgXrVtd4W+h
2QyE+VcSEkOor+zVbIvyLbOqeltDKGgCGmpuSE70aKjiNNB2ZyYU3Y3CJJTKv+TTXFm8GeLfUf+s
wRKrjtxwa8zMH7Ff8MHRLEaVdq4utIAZHSP8/jwNdMZbWrSg1qgkHiZ3qNVIg0mSck4vQJVswb2h
sPgOKBAYFcI0YIYmGy3fl7Tq/hANYU4JFkbUp6AdGa7QZcqqQ7hqp8/DUzrK4f6ZUAOia7maw6ZO
DRfoDxOHdPynK2rsRb0QvLvtv+Vnei2AtplKV2YLGANeJyVUGF6or0E09Vx1vYveKgO8giqS7Qpr
qzT6e3EGpCnqueg1DltF3dPnS2JbKSozbv8Ygga/IoP7pOLP3bRTyEfWKeBsYiRoJc89thNYiSXw
1UBkmeujTn4XOQXtL8wnCyy61oymcV16vEfVHPqz8Sm6ZvQIWoOpNQkl3B8Vlfsp5A9Ae5Bm0FN/
Cv8i4KzN+/dzIeEgMZpQCsbrEd5mC+lRnyEh4C11RNHRKK5thQi5LjqIq+AeznUQAUqqsxsAAZCM
oQsfxEu+c56hqEujnbdAuAgfPH4q/sGhZDQcSei+CrQHVgRz69Ruz9Iv8EmcZFMvIOxgF6XMTV3T
B9IAhOo1lUVIHpBpzOwYDrQj5Yk4XvayFdHQwBCBdtFHIxGnICTkCoIreAY2MoX4PfjH5vgG3f40
0MomivuYdbZAdRFdOkE/E+rlvXsE58+F24OSkhoyKw4RGXek0bc053REID5GSiFYBA6okQrtGCgt
SN84cWCyngZde+gJQw8xOzfzCYqW0P266Q7KnmW8L3aBqWxqa+FEVmq8fOXMe8v9GPn5tWKVVuoS
U6w/dE88JHKv4zNV/lDWmZd5XkpW/Q8JkXVml1vZfPmoBPmdwxrmgC/8f2ANfXIfHRI/MAYzc1/u
x2qteWv09xlPxprAi34PwOdywQseXPw0oIrjAmSOyQFwLT/jNZwbMm4UFpgWDZGnR3obXUpJLAEI
pzPU692DXKfZibvlGfJ8QaaQ5UBmRAkGPh0LauW9dnx7DIjuVDt1kkdwZwLUmC+gOlfOrHVw5LEU
D84DzHnNEUah5sENYqEY4aPCfIIQg02OFMG5tN9eetTuXFpwHg4vd/YXuXBur9m5+R0CEuU+OfPE
Wf/sUSBUpcMjKh0Sl52aPvoNqxOcmx3SoMfgzslgZ4jLf5Reux/f2eRT7pmr9up95YMotJrVZz/d
MAu/CczP8rlPbebpTJJeM1+K/7M+a5oK5PqPbDda8NR4gbJ5LudrCMnX3fJXMusN85lLyqBrpC9N
GrN2tyrYAkyZEAPPDxxlAKFnQZ+yH28nurIdW7Ca2/NFZJJo2tCD7cFsmhQeTNTEbMq9FiZ/CcHh
oVslx3ozXmR2eh0vCVY5srmFMo9ZrCInhW0mMftVb0GuxJ+jjXqoHtQ+j+8FJdhFvqbst2xWze7D
hgRrcKjXL4fXrzgv13Q3OSs/+SZfktutwfosIlc2+3NwDIypma26nbJltMMqdoqVrhQrOharcB/v
q52y4fAij04C6MOaQmYFyu6AT7G0/cumxOC2m9QM94SQx3yfGr/qothxK+wabMh+dij3fNVhxnj+
rtlhzw6Zz+y4256VM/4DzgzmhPzMnSd6uhpblT++D7vsyjzgRtm8XN6i9+fJ+ell19Cj7cNJqg/s
tPnXdIOBYzKVQZN7cyu9bBUYyQoXaMlmyT02fNzLz1ast4UioREdEWvd0xC1Wc9rey43/Sq3kGFe
QaCwrLeZk9kh7wr2VHJtxWVe5PLafTbz7WST+pozOry9EVuB0yK2Z/aI3C7Xsx2eoQEgr3Pak7V0
qfecrvac77n/12N6pjAvtiqb8QH7Af/6aBSLjQrrDWjtIZlksBgUelH2dINWnRXuwS9zm5PN5Nyf
p2e4CTcwX++71WvXr5Gn3kRmhGVGc2PMlsuZHuHUKmd1XfCUAeOZ7ItNfUd/3R9vmGXZFw8W+d/5
FA2YB4qey4pHAb8kX86GYdbT59qknbZpHNrdhrYcrQZ7ztYpdtFW8tJt72p33KmJStxxhDVH7czO
cU8qNYNr6zHwMzaa3csdW2gFsdnF48hWn3N8ZobMYRiIURHcH//Ftog20tdYVy8YW1zmFwHH+ExJ
B0sNAiSBjZdqKDXdW9gYkV9ch4d8+XjwGn5hDDB8wRmVWVX/nKRH5YNumxzBpW4qIcalw2hE0I9N
MbJrYud7JI8vKk5zMz3OL5ipJ3wy4oEASkVUCqXDvKKaQB8HjAe2DiJdXb5AovaVn9HT8T9HjAqh
CFayYgia2F2vD+g7qf7b61basdlpFgYr82v6dsnu7Ul7QhMlMdh/SOddpb/m2ri0X993xo7fBg/F
ZvdOzo1bPZ74LECNUOJliwdRED4Zvvdrv1a/MKMtOCvk7Th0kS4penKlHITtTuyOWAV1cfLlTe41
D3YB5X7++Ro4KgmkqIJ0rQRqvUKmC7uefb+PuLPwTPyIwc+X9V6+sIMhkwPcr96yG7uy6/Bn8y/m
k8F/QpZ9nJ7YwNIjdXuQbcJdypduNTyYrketPgGoA0ONMwG/79BqhIpuzE859PsRj++b4aWvJ9C9
xHCpnXMNrDwn4kK/unu8x1iTyA7O05/ZF+f+s5fxShjd/jyeL/hWePNURSfIYAmx4kSLeC42KOAw
nAc7A9Wk1oNOmu0k+9mx9143eFNwGYD2cLIsBeH1+e3lv/0pXkiX2eX5/Ra7vLuFPyRprrT77JNd
i7xtp8NRxacWD7QsOQlEASR01U5jKoB73s9/+SXOEkQsvSBiENhKoJ91WbLSY3QJ32qMkgWLzvfz
aRPC6iuGrfLzX7YZinQsV+1JOx4n6f9oW94xgD57L7iz19De5sXFlW/Q0BhzK5+9y3P6ePxmZsNc
Xi9etuYQyNqMuCIAMLPHW3QczUInu7/MnRnOBDic3exIvslQ9l8vHMR72W8wcJtqpRnMVixQSTbV
NTHLOvLnB9ZyfGdGDILxNTsjOmTb1Ew42Pl+AnU+v3xjZYtH/MM2YZGTa/VQ7lg74ryplWBUPh5h
Rv9voXkJoShyh7ZmtetyH36/sO/MqbnCe7MEbwa823PkUrKznl6/FsVbYYdwxpvey3bIdBN/XkvC
KCzbLnvw5fB9U1Cl9Cx2Bt6dx8pzIJR4VnrqTs7JpmJu19COhDXZtTkWj+5pZlde3npELAoWxSJm
ERuEEOZBZPqpeP6Nr92zB1ssuxLUxMvPMsNyTDbRFWu7qxy8+YN6kMbq8SL1ERKLXDA6zU4mUDWU
bT4i7BLFFg8zXno8M26fhQcfytdioohPR4bsS7fRgXG49fllaVj0gs/Fur3syH2d1IW8Tn9Dr/dS
A/ZBwoGXy5DvmcItYUPE2M52doBX4tJdo2v4wwlR4BpjhjMl9iMiKz2OPNtj+v3ea/fxvfLTB+us
XrhhPAv8PjyP5ji9l9703N4bV+wwm6jmoRA81F5kF4+XlT4IdjAHnM/hwU4EZX8en4evxuEDSAjq
A8YhuxJ0gVg8ZkeG3Ii4+ReK4ToZWMOXwQnIseb13DPhcaOZr/kWRRe0bbW9ZMeruVscBzhLiS0x
Dg1f27KAxIkw+3I76a3ahXskkXiofuqMLuNtQpq0Gx5IGT2U3czLIU/WE7c5Vg5m4gFVGFx9xoiB
OcYxaXl/cSVslvoOvRTRcMecPdA9cVDJQ4g4yz2HXDwfXgbM3IOjjwQHg82cqQ6ZzmwFh0nxx9SZ
o5zHV+a4fNDGLwO+mt34FO+V89Riip5KZn2SD/B8bSsHjzB85duXU4kdLvmjU7tufxPaMbGen8nB
uEZOGGsrzjD5HY/qnnUkaEaABtNcrJ76wJnAYNtd1d8CUqecGWJd/oOWVD01iHXQF3uQ1wChfD3I
2cYn/lahlktDk9yUZMtk449PHBIS2XElMnD1MrZ4FE+O0RTb1+2SzccLPQZXrpCdnvttf87AymKx
d6krXyOLIXO/JaxTlu2WEuGe8h/5DH2uxegCpM+ElsyMvfnls4HpedmtlGW4r7Yt4Ue6ehlMP1v4
giVFJPe9fS8hHX20RGnDofYKn/OauUwaNm5jY5rvhREvpsuQT/jsSSAe7716AX2yqu8iC6WUgK9t
fOJ1AkUWtfgeQfRKFgHP9H24ZcfKjff9HX5oH8eNXSBk4LFUPplceYbpjKDih+yt86d3Vp9jjyWQ
H/Uv/ppHz3nAhvT0zyCyYBqGEL0G9A4joEsLCR2YtUryrIK9EBmP2KI4GFJn2tCc/SveB1kMOPmg
WhQzvch20udkAQDFN/rzBy9I+edfw1GYGwYgKPHwKdo599h6V+mhstDamS3fiWwsgOECDJtwV2wF
UX3IdW6o+2KnEEwQxXQPZZu53Nzzu9vhKC32XOf05+HBh3P74XdxJddorlgf7h2CI1Ku8BvsBPDc
E4T+Pt8Evw73/Uvs14oVR+bhyk+56+fP+ITJRVcBqZCIbwM062JeyXahHGEODrV7oT9K65zqHP1+
KjBoe5M0wkmIUCypecFolE7rkp9oGp+PNZ3hNiFYIpRg1pQum6Rr3/wgQUKQSfxFAINpYQQUWWCy
AArCIu1Rvxk0cw40IrOAvsiwjpVryA3fDLJn1F1MnsNw5ZrouzI8TPft6QQbntcJz4ZIoo5xEF9B
3DjV0SWlnBR/869sYKCD1K+CD0EnBBfeaNWfulv1pVnK/enxVnxJ7r1P7UaxXmQErYcb2gNq3Mlf
03vM09hDkcd5Cs7MVcqXhNfJPhKkZxaVB6Od4/1w5ZizkNgZuGuYAip/eYN4DM+fAfORbNDFWEsP
NDi3qjvcsG/34vjZpw9tw9QNEeCLJLi0aj4737wsIpINxZWQ4s7ze0woP9Ex/rMd2h+bel+y3x2g
LcQIBDAPkrLLSARU8mOEO/4Q2GEHz/myccDVEqBi00kebHYYlohRtCldBGwirv8Yf81+s8frGtyl
HbQwjQO2ghCVnXmniiRs5Vk7vghTsLx+4zQPsF/2+FRcc49joQHEhdZu8fSKG2nuvXOKKz/b4Fjx
UtSoDlTP+HbJ59CVd+XcnnA/fuROj7PbdPMSe5OczsKMwZuud0RK+JHeq67j7fvC5NrrAZCQrIoY
m/OL0yVvHx7NtWzENQqRyN85jGE+SRXfyEnvXgBg9PYXW/EgbgFMLEyvtHuyyLOLONKECrnZryff
2n4wuxXxp1OfWivxC4eRAF9bRlQGPgswaof5Cal2l0hgFz3mB21T7Ai5yfK5VL5tvI027QmZlANc
mUvpIh84EMuxldihJ4xbtZztCXb/Up+cinPlZw/ZiyzmIRw8ErDnSJ9tGxjNCab+lWieP2x4VCqx
C8JzMgLwM/8SXmzbXVlMDkFwJzGgCorpoZWD31W/4guggNtAPvi5tPvGgVDFr8ivp+eSDDY78lWd
I36d78UWZD7fIobwKipWoxOfaE53hGUkGRVBX7x+ccNoxl4ZFvGbHTbk/fc6IT86YlqHQjQcWrfs
PBC+veGt+x6uXMAP9TSP9JRley+qnTgoDsoaVk5dkUk1ERaREOee9Nuf2cRjfI3I6Mf3xv/siUVc
7chSNGxoqh3UqDxy/D0LRmQtjBrbjIPFX3iuPGD+ToWLhE6UDsi5NkQvHo+F8rZfr9tNu+ev+EcO
nHbPvcFnQ/Fh7B+xhs1qci+ufCnWl98Ro/FqzLV2ZoNyqL8LwoVrduW7eMjiVJI/5B4xFY6ke7CY
7Dn8RipMEWWMa33HDKduXPMjdhdulQCTx3Rn12GO/793CFzxbZw3ViNsGcEUZw/jgZOTdlzf6CI2
OEokXnPkq8CckW39cwQMN4N2DBjKe9CAwMuAT1SbPZsYIzpgfjB5nF28xb/9BM5tsm1POY4f//BD
YCrthClvLYa1ILc6wH3+9UQX1WaPyeqCOwkLk4TvnS3eI2EUEK0743jePxUpYB/pYoyCPcdFskDh
D7ZzQz8Gu4l9vAX38jfYcK3Qzl/7O2/HFZJUo1JaengZPhLfN/sKf1jP5iqOTQ05O/0VYwZD2xO+
qSU+mifc87ILN9M5BL14FehvcCmNIy6Q6T+Hy60pciniIVAF4JloPG9xuKGRunJaJPrOhJpsH6gE
KE7/Fi4eQzn3a/bzFXyNSw0U14zT4i9dtuSx8aGDLxFspDZNJDYCiQMb8I9KBBsDZN38ETK1hesl
8aeST13qqvrSQ/Yx4lD8YD+FIhQ/fYoTGQQLUcPodE2DloQ4t7uO7/yEixpnC9K64rmioN11a/aD
XINrYU4Pm01MjmNG95MtfySjxJ1S4y4hnxbxIoeclF+Fye1OrKtBAA44tFzIfDlRLGAF7qMw6Rpq
/xpD9KbQYRKadsnyGR14xgGEMzQ85mbWWfyzl5nWXsKQ0Y4WDDvwYLkUrp5jy3Zk+88eREdQkBDY
EPuDFAOOwYLGC9iM2/eSEcG2MUrqFT8fHDcxCA7734MN+UAAgrBlh0C6jAlZVWXI2ZJogZB3yqNj
d2LzoChMeA7iJEHoRegBaJmdhtNUH/E/j8lL6L8otBY+NMsBW5ikEexf4hGFS2Ex0d1i5ThUXDYW
ASuK8xclV+KwYYGhd7h8qiM8ZdB4ePF/fo8JbOD35NFSBxsXDxAScLHcmF2eGR9NzkQNRmwhskVF
91gGEK2zrxk7c6C8jQTKQqX0CXTESPHJcNksuAv9Zvvb1c10VlvHMVZbb+vZ5upiGa69Mi3TsE3H
Mm3b8ESuHpC1+IPht7pvb80/O9Lti7O6jHX/5ht2ovv+zeaPQrfNm2Fbpuk4zs0xbMdzTcO3TU+3
PYd3WVvb2Eb62bZb3bx5Z6PQb1tPd+g86N7fyrHdm+c4rrH9s1zbsT37jwjUswzTs/4M0/DMSHct
W9M9w+Cl3I9umOJibpbPhf05lmG5N9e0Ler6i3CBCplO7dFwzFr3oRPUTT7j4vnwx+mXX7aBzptd
rpr/qobv9rpl267JdxrGzViDSNGtP6/V+cFz4aW6zf/YBvx4ot8AeC1cNqDubexe/NN1PMu2/ux6
Id7iOaa34eL5JtuOl+IqnT/LDhee/2fbnum7juN73p+X6J6Pt9Ed48/z7ZtY3JWdGvavb/uF4QP4
1X0Wmix14fECFpHLMx0bCWZnzK3/oZChvwyvF6/hFiP9j99atmmwSAub/xhb2zV8/WZ9saY+S29b
zyXX7BiWuELbCfTM+P19679/CQ8Kv0Z9CT/sslEVcjFKv6LI03rvvfQYY2hWGNjCxT7+3w8hQUX/
tGO/dUx+sTMX2N0pRW/CnQnQl28JmizBdTONOmwzKkymIu/RB1HLb21CRxyqPgnaRWBME5hL4aAc
c9RmtAmj8jv7qEDb8FIlgPbiC2YiCxSPPnyuaCMFzOGonwX0/sHrq2MV+RKpIinYoSRUhBNYiuBr
oeQ9mi/eQ2mV74+ZzofNIFw85qHO22UsfVZj0G7HoIf/PWTcBRgOpBdLMTmXZ1D1Fb89c/Fj5g/A
Z9dlvRMz+nOFQdyhXtZqvIva0gJ1mmSnUdaCwX6bZB5pwDQPEoLTYG7MUq/vuYe4tedMdMhNwQBX
ZIx6FQnIhgGEVSyjT1mtsnlmNLILu7WTbYZVwkF+WvWWU6x7PaLcAMch9cC5MLZXQvTVQEHGVS15
FpgpFQOrQZM1MSv8+CQERt1V3juiZTi1cwll6tTs69McQGEXHB4/j8tlhYc0nMvN8S+O7fiGc3Ym
+sXXDEjd+Q0pDxEsMqRMgCLjaAyzDdq+9MyDCVMBy9mbYrdJDMikQqnPbiTNUObTixMlm5gcmJ2V
LoD2lchPHl7HHmS+3t3g7iP8uwHeRi2bX7XfBZNFA9qqyvdY1CpmfyWT3ghsT/TXkToD3caCKVFG
kKYmt00cp+YiV8qMKRP7OvAPbm7K45JgBzTwJPNuQdBCxtaK/iqTiBAcKAxxxkAmTcAtylvkiklv
4M3GJehNsCbGiJIXedeJFr1DAgaJ6W3+9d42JmGo3e7zLZpQdvX1XtKfoFsRH5TlGGG4/lySJlOO
hJEggCJFZHMarGfcHboLlvrHpN5Lr/7iC8BoxtTiFVrfKyrc/c8M6XRAv5A4vGGlo4OwyOc6JEno
iejKRXJGCCI5Mgfnd3Iq/kYuY1Y1xD2MwgEZoWLD+WTmm3iLuBsywkA02PENLxGMcQeEAS+X3Ddo
9Oqrs2c9iTIThcfPQfrKD1yy0oDJZaAWuYUP8FQYtRSD9wHgY8wiYm6OT4QzGXgndeEvdQUK9Rja
+e7tIyJ0A/2/oly+JXw1w8PsWJNIHqJ9d5btitjpa1jNzMmh9vHYazhpDtFx/IMqHZzw2A0i88F/
WcyIGmsESuwn4E5dhngIA2tVN3KicqHuJkwv7OI97x7pqkvfczumKBx9tevUQdjMrpzxqToG32ye
lFlNFuZaudIXKSc+rzPjxXhjdz49JL88dGQA+ZKseQleYTmY/QJVB7Pw+3V5iE+ynR7jk7IgAFv2
68L8LLKdbMJeyUBq4ihLqO9W4C5WtH8pMQElXELsub6BwzWmC/+99sv13JbNdk2quBkdlTWTvt/Z
UbOK68imlfmTHSmJ3KCqVC7xeroIlrEf7aM9gGIjpvcyWvdb5TSnCUVLCM3z7+4rOyrbJ3rX3/G2
/Q4POUyNOmRyAQyodB67FZpy2+yYH6hmn5iG26e3fguk5iCTEL5PAUPXzDCJWBT8nwNhIXdKGhPz
AQLW+NveqRDRPyq+yADQu6js95PmKKHlFSnfHfK7+5EJNTh8QpXV2DNzZNwqPV7lfryerUTqFS0Z
fDnGP+GBQTwTEnd7YjWOsunX0yWBEB8yoaYO6HYVrkd2ym8Ch/rA5xT53S5b0QI28q1CShteIouv
98OrthV1A+0AexiPQdkkK2pvu5EDtfEF9MJ/JJ3XkuJIEEW/SBEg5HiVtwjvXoiGZhACIRDI8fV7
qjd2d7aHBiFTlebmvZmh6tQu/F/7vtCm75VuvVx6YkYjj0EQYT4RWBsMjEUGJF5T7GTUecJWpZb3
WZG7fJJr/FxLXhlr7iAeJ7edMtXSd3yJa+gHOPnZYzOefELkKolmG3HrjkJpX8aiNpA545AGgQkg
s1dtnj5tqkDg80lpS7OLRxMZ6uGyDdphf9eD7Yuq62A7Tgws1QQuk11NpBlnGXwnsOls3u4MXHpd
E4lBVnCkBGkMRYxz4XHDrTqWuPwyuLrMKGLBYDM9zWf7skapVhMpsiZ/XkwqBY9phOGROvulWEzh
xaB2GkOF4Bp5CO9oXm7B9TeQZ7KbkXpT1JeFmSLCxDqgjZAyYU55D2gzaT7Tu9BTQJv7WnRkyQaC
bCSQtp92Weww7kwSxEZgQfOL24jhcvb3aw5OxY7++rcTJhacHxDPzWkTYur/+ALiXvsRydtxQexu
MpGSz2N+u4dd/HY/DAGhAg5+cqL52HWZARoDrpfmi05Z/8ZUf3ITo9cY9huZU+VUNMfBtL9tWrWU
DE3BXDM6CpTp3MDjKlwsF7VQMDQOgZnsAyKXyxZPpK6NzWOVAzJg89hH6vmOU4A2OP0RJhSRGoE3
aIxAAXmRozFv6vujbGjjIVDaDPmZdZOYlUoHf1FbQw3w0gEhaTtlGvRRM4slOSAYenEVDySb3/+p
oR5elsM5824X5GIjuqxuDyc6+ajrIQjpe6mcqNoz9xbhE8I2UZxTz9oRvAG/f/dhsnSOKLB/juPV
I/pOvpTZh2E1rxKmSv1y7XwMd9OsNbuPq/kdD9ybNzztL7dhsAQ2/SvrYOcH8XDd/JNjY2ssIL5E
9ZI3k8H4iitvh2uEkqDee5aaGCwGuFemdKufkJ9eYaaEHRNErOf6OcE3q7Sw2RbTbq2u2xSmfzWp
1kPyzK0oGs4pNDBsYn/bFcvRv8/PAbrJl3SM3bTQTu/pbfui1jn6dxPgRHt8TQVlc837GPzzD8Xc
ZJhYfGOZvkZ2T+ct7oeFp8QMGLAbXkfBHXpvvklGxCqAH9VjrlqiuGBswc0bRuWqs+6+HrZ2v3xM
sugzZ9uHQCjiqZFQ32fV7HIaTe/nj4di4BfMEspAG4+9kv0GhzcFA/EaLydlLu2eSlpEovaaKty+
clpHlCDWjfcKcj/bl9NsD+xDu4xlCfQmBYMj5M6YIW7OeIYCbXafADm5KFsWbfyBjUCTTVOxLw4T
oGx9LgdfKgtjazwDpbB7KqNa8KEWituxdJsCwlIK6D2EEb0F9K6wB5tbIM1WMgajsw7+wIUJ5GqT
bPZOQSBZPpTchg5g37wPAHDuPmtDjhu8Pr3v05cLlQIiDE8YQ5//A3Tyx0FFFljjWui176Kmnzbr
x2o8O/jV5OHQTNY9+Exs4vXhBCHpjLDH/87LX/iZvuQ9HEBI5xXzbWm+yidjxnqkQGKsh0nja2k5
pZyaFkvO4Av+Zriv3StgpERI6YqxJVv51MdsQ0D0FRQDuAaQhIA/jtI/7vhwle0f4XhWcOcNgNbb
6aICyQBt0OH6n0zjB6SrazxZudN4YAMZ3K2ZEIGSniz5H5aN7JrV/5Yt4APQY0LiLzxEeoc9bVwe
nVEGVFBA3enT3Zsw/a7MjhqbEhM4fvMfSSX4uwXKVk8Oi+4frTZey86hDy8BHJLXOr2ePhRueRSg
akxMh/7+pXma/Znra8JNgAGwOvVnuGJHAKXXAAUrbu9kELNLLtRxAAYZGgUw+Be2wwkBFaLy9qVf
HV4F10nkzSTYtznCN7uY1r/maeb3PKAoRhJFpQCtTYvUKWnoXvtXgvmuKGMCugKd/FKBoJ7BAhZF
hk0OBeX1tTllkCISNCI8LC7Iw+vl6AzBbX1sYiVYpwB0GAbwouS1lI+YewCtEeJtcDtY35KlbIjc
gMxARUD9huanpcO308BEu9kIt2SUvLDyTtQxWc9Q9CCzUhOD3MmnCR22eBKiVcIX0Bn4NBgY3v+p
BEjy3Aso7sStIT0EP+TuiI07OWyg3PDqQUB15UJfg8g1e+pFAtycUCyFPLMBcIJ9y7P9HywCJBGE
W+ZmiPYPDuVIQB4gaBLCTnaJmslIYCnA1wJqgowFvsZzIZZn2hTNuQ2naF3Sgwz+n+7cuEmUcBh1
fbWa1oFRKmkm2Ui1AkYDiwEV5Iu/rQMWRpFWtAVCKIdxheg6FEUpxmmJ5cdTg0NBZZZ7wZ2OyBLA
f5Rjm8o+sBhXguc5ABEaNPtGNEM3aeYBCoSHjlIAkDCAWRacAWE+9/EGLgh+vGelCRQQsgDFQU2k
BJBT+SsIPakQMCWMjGqv/uO7WACCAwSDlVK4qA8CFxQpYwqn1D1FnYUAmioX1BWBZYrdueT9UEv+
4fs+mmAPDZ6OxiorGFcmimf0fGWXYVIed+opkCvdx+T9q59ZNuBcVet8f0Cz/li14Goc5Qoyhiul
s3LYLiQ0Dor4O35YF7QG6mHsXhbpE6Tx97MuF1wiZRxWako/5ZUyB45AyoGWXJT5uXTWMYRKkGye
BRAeD4Lvg7AzWuOxbyd+wUmD5HFD8AHj3OFjhBaU4zMznzNqF5okymtAeeYi7TltbhNrk6f23RtU
bQgaqcok3EZl0+whDfE55P/c8ITHLWpzWcT2lqaU3zFVt3RAjVemMNNNSvpDAsNzTFEi5c2sekGW
hcGgCkIdcc+H+g0vk7RdTzDhwQd5qoCu1IaOOcVPzpW1ysWhGGBbc3EEY0Mqv1azZxPVsiXOVbUZ
+sph7jiEkhmhdsNYVNbRS8CI3zO7SN2N1yR3VN4B+kn3QLRZWTpmYEP2DXYAw4dfI7cDtH/+FKXP
lNwbXErRc8uCQ3GRBCnrAE/9QYtMC6v5RrpaWzRcwTjy/MmOF4Ra2pEYCujhA34pamJ8C9dcT8H4
RcrHAxI2hFoD1DJAaWB3rpl1CHDEzgU2xWrxJxVp0E6M0ZO+xlSED8fXjrWPrwHcZcUIzgY9tezG
e5wphOjr55oBuYK7Jcg5UOMQufEnpudMesdAPPzBHrolsgT9XNALDPNIvRhStRFdtoK/SKxESeJ2
YpE0s8OR76GSaLgisIfM7Qkbo2y6if5j8H+Nxchq5cqYIMCttInIRcmGbUVnnzUquzNQ+xVdEC0S
CPB5HzokwT8Xtwa7xuhiilKKOIIo97NI2dh7Viw3rV3wfwjrz70igPjVl2APUOedUpLENQpHsXpN
RyATmAuw3zqtQuwo61Y/c9/YB3igbsURAWF40MIG7dUzu4wvBNTz3hsogMSoPBGbA4XcWIPVJhwG
s70MU/p9JswsILgihz73C0wnB+PxsUjgksW3ac70TotM0r9sQZyokaQEbc/zZSup9ufMSRpRGzTn
PjhssA6fM1d93Q6WxH/coMk45BqeIdQKYt2Rw0aidHdbsFn4DuwNdBuKHB8qZf7ktSTUZD5lpGLq
zhWYvFhaZLSjH57bXpSX2Jmlbfja4jbldioRRaMVd1DkxhQxuL0sy9ey8aCHkpNS6SQP5mZQttpT
EzmyvsQKEE5FuNJmMj7zXdX5M1cFPSgPD9FzD0bCTSLsoBPJ9Eacipvf8zxGq68o71xFqQhFeiuq
EeQexQn7TAzCl1P9EiucIuuOh4N55Z2XLdfA3ua5kk8tjA3ve/9ymSqHH4oUhPfxL24Vj6E/3avs
MPxMfqLWsp7Qr0C4oMSNXSaF8GSEFIIFBQ0Tbs2TeQPo14UnYGiLqLCU/hehWu8x/aZlYAdNYRm2
YtifCT6/oI8F5hHoSkUnxUB5Ue8bd0uEDBXilSpU6WpeTT+0nntFnzzRryFTvL+dzwjhrPdxZm+g
kAuv0JvTrRHkFQmEC+o8zZ6jssBu26wTHojSFxoexG0Uk6gzfcbMV6MJhF2cmB477GwAKEYxAF1R
eAFM5ILA9lTDwXG+Bza+5JOwyKnWIArs9ndHVCRR57ADuE+qzRzCFunWXUR15KMYy5wWMLmL/xek
l78qDL4eR4qHxsvT3hlNCl90b+x3TvcsJnfSl0UUrihPES/e3GHNjARRemP9dxdXQGjc07Hwj5R6
dAYdqDbuD3cjKjSqxz6DOY3ZMlBhoN+RmabqCGc0gWSDzaQsk99FKYfHSikPyRBSKREmyA4wjIHp
ax3Gs8GXRY0Em4H7QHQwdocdjMPodXCpsGI18o5etw4rfXyL1K9nkPI+4I56xi3u6vh+txv6fbbu
W/NQhjxAwCqnz10iAT6FUQKbF6UtdENM5etsUNEL0+gNk7stFCfUl6hHCdIZp8XN47So47ZosLHL
FOQ6h4+2HO/CRHVoLzYJ//dqkT4LPgzhn6oyFdGjfTqhNpMSWdTFiWXNyzL7ZItDMnAoKCqRKnEA
aswYGcISWobRRIyniICAmQBi8fF4QvjZXIO4aV+vN0LuD88/Y/H4987nhok/kZ0hCaEChhiIdYjn
BlB7exB6dfbK35lggJp+SUWRMhq0oHGbYGp41iKIYW9FbNEDC41aAHXxEf0hXMzoYYOT5rXCCFse
wMgpRo66wv2Mbp50Q5Ns9wvjSMHv8fWkJiDkltDD9eFl7NZ41Htyg/D+dG71tDaWB4Vu9kHTeQiX
34arPmL9GmljmyZsj4sPl1VwoJmKoU61Q3RRPQmcpXjSDtTulEmvpPn5Vm2AHJALj0u3vSIDp0Wa
kOhIn3SgwLa8vJyCYu6izdMMFpT5NOK6j6Xcez7jkeRzj4g6peCOHqP3nuRd2pQC+rtI8NGZSmel
FBUIcXjBrA4kKqvhFO79QNTiefRT2ScsueAVl5Wo8oOxuYd6cm0md0EsJT4hsBudeQP0WSjbM/n4
OAMkkh6t8IC4U2EtIR7+JSX0W+f8OArE+GoPnEKED6+r2vN5chYSpByaGvyCOzQJZL9/HAqMCDyC
LoGGSChyJdj8rjj1y+m1yWCtIp6S/g84tD/qj3xsj93ZOEq5MxSUEDzH/9yg9+JLoRLjvNFbom9Q
yB0eAq3O9L6HVb1C2TEwS06fFINAkgMXi3Zz3yuCByKNoC6oK2RznM6TSOSIt+ON/C2joyT2HvLd
Jgv7Iz6URXCzbrAPNmUqOH/+n4bhscL6A4/Cu6KonOaIXYXajUsnN8Rv8Fuu8w7nhfSQCJtsAeoZ
nuEmfoZMnj9dkgNyPcI5kgZFXL44BSYVIQ1YwCvEnnDmHJ6bSbrFh6Xd+yg8JWkD10MK/KKhbEA5
GeIbT1tU8Um+niIxoQONVLrvK41nHUGLU4XThVbMtSH/XrG0adSZGUhs2djhtw9fo9Wg2H5up5fG
Wg7eaARuEUfHq6FPyPcQpxhUokEzFyHvcFUu7smbH87vlPPjKvHW1Ur0CMBYELRTTGT6lghbG7I3
ulUDmJJXwmxgDAPxDqEfQSzGnI8Rj3yowtlQ6zkKseprQamQ97Ki8P7cLZwlbp311szIH44wawmg
sc88ZASZw8wf4rhYu7ILgeaIH4R1fIQtjdcigRFtBUSoyDOCJcIkEcJqyIVk52QKpLwoA742ikdZ
dkjr7oKqjL+DD0GIw939rHAGTe/hxj9ongJwDm2PwBFuUkPuM6bab17+Dbw3EgQQu95Gpk2Xalz4
mNb+PNAzgTd9Bsqra6B5/PtNjSREDIwQw+W/LZVFHJRVM07rVwCRgAKIYQdQEE2ZvpcK4y9sQE8J
CqCWudfGtfN2VjBMcNiFAzjS9sGBgVvT75MaX3Nhj06zp2RqBk509KNp+6fcUDiTGOxEa7ryy7oj
R6Z55WOwrfW9bjAL/HSQGJsUNJR2xhSH6OgG4XNkN8woititpA/XscufKEtqJnqV9og9mduymD9u
MTm5PJDqhk0+rdXk1sdd7rXyysiXl+bfJdthEot3lNFJl4a5kVLTr46p6hNtQpc2hUEQXXyo3fED
YQKbk+aYFab4EfC+wSio9Jh+BT1tmlg1tbF7jYJhM7vpM27I6+V9r+v39zhWproUHAoaIc3HSE36
eUtu0syGuqNRryQ4Ysw9XR5o52fD2n4IsuSFZOhrYh7BYth1YhwT64neKxUDrhGWdu2MDfXNnZwC
W2a912PgQXR8U+YJh3JygK3FeoUSSQcIpbcLtJmYWu4VvZag8uYOk5s4rpK57chvJB+6uAwyeAnx
EV8xeCmqLr7OCep8icfDHuaePPL1nBgPpb31ZnATvdLoAZFHt/Gyux9RDr/UpMuRLLkFg8pbB6OD
EBEH0hJ6kAkCMbGwMNVYbTZms2Kxj3fsHA20UQq06JKiZpoPNnjLKnmlSixNUdwBF/Ob5szZc6/+
/cX/7AG2IftObGb2ml9PB1FzJnwhzsarvlJ+J5NPkW5hCuDQl9QZSLGh082IocWsAxXPT/cTkYoT
hzXXcLwuU2I7tHsxMctnRap8od9VRXsUhwiG4IsgoN/gjqgB8gnyTTwRFCe+gKx6w1eKI4JKESRD
byK7ROezEpYix7Y4LW23Ckojdm7QtYwiKxQ0C6uO9Rqdx2dcFzkWRXbgy/FZBtzZ8a3USwhfrlt9
LUTIuojQeLV4MNlB8HSwUfVTMKxEEElZXBP2iASX64bciQckoPcQ4YI7C3zs/6yTVcHLQE57Icvz
aaIn7AcwFjWqGY8AdTTxcE1DHkyPg00lyZAYRGlyCKgOlFOIQOca6juEbgL95iVsuEiqKHlzDRh5
ipZHQU/c4LCEEwGU47GQk5y530giPaESSpjFnaLnWcnkhyYINJcI8zCsozx8b3I0H3Tw22XJ3Wsj
xgPM86SbKnM04jkJnyEWEdxHQRk84xn5EUcF3EgPoCM3God/XVwXCDVtY/J6W/1xIFi7MxiF/hMm
seDwPs5lKu34bn16S1ld0IcFZR5ENQK7Tggoxr9yJE05WVJNnBjPaNVv9BBg0Ieq673QBwh/DBEM
YWFLBYiizywHo2eqJOzSepMj3KIosWd1VDMWO2cGzqlttKOAXsBKF4cIjCyRfilaLP7xCjech8Oj
0ae1z0LixpM78XD4galKM36POMaHuSAu+HMm5gofFPxp9sd26VaDzSe577mX7ZHty0Aj7jf8/bf/
9LAPuyeFUVgVEXKC1WMlPjLYcGTkN1gGlcx3aqweceMqST87/HSsEGyGYuMlMoIa2DOtCQZzsAaR
uBTDHdGmJuWBZPvhTv0d7Vjx3HJuzabesPEQROYJrVOnxjwj3qJ1gJk5jAvUIVGzNUlGi/SN7LWw
dbv22SgB8dIKDMFqoU89OXdjMoiMOWJ//x21/p1nc08YeBTewRrgWCc3l7zQZ4aIIPhShWDIvHNn
2V8RIhM8J/WRePV1VCajoHagd9qGBbHTzBKdIkXmvaP1xdWRB1O89LUJ+YtjzCWOj8/HIoWtr05t
nRqvHCFmTS+Lsc3qdTJUZ8yaRBtR2MzZ5kZmTo4+RBRxqIVYgKxOYUPajNiigCF8iiYSEKhd8jTU
HoyLD37HcHPHNi1so0dC9Nf6HMmjyRxCXDRh/nVBg97AmPNzxDGBEDGk0u/9jEk9zHkQ2EGsOEEV
ZoS4mgAGkyICudq+0WCrcYl+COSI1CQI8mDHMHHTw2a06vYgTFNJkM1mbUytf5LPv3vZXHxQ+6qU
hTohUaGkxY5ngyJWo2Y/wxxRW+4oQ0PdWjTJAwjpGVJXprqMgByy8ieRj/CXRU8F0kzi3vbItmIR
YwJZZNe/8EsR/AJCLiwCwh6iMnyDRwv3iHeILfRG1ybkYPzLCiEwYZEg70xpXARU4+k7foEPxAGR
UWAEiGFAM1D+EL39bXQR6+JjouqMLQMQQSDLxp1DfU84G47JCeGjpB33L993Z3AA7UjiRSpP9IWJ
hVTLFxMlKrAC1Cn3/WNjWfDBpFHshx5TjlaWO/O3JQiXeQaYkYo+FKChrQhFeDCs1wiyO8sP4Bk/
wLvFvwnXSWRJ2My2HwGgiVuTAwrRrIca8F+cKaI80X8rCyG5sujJRGCkcw75mTYjPgEerYu4DH7g
wFw79oLIXLQ9YIS7pecewSpxLguAaLU/CAUm/SBVvHrjjHKvJ2yHW0ETkT0G/H5GMUXYTqGHXxAq
c/5cI9MoLmLqoYDh+S0ejSNi/DkiTkOhbR8RCXUfChQoSyjM8DpLbYo15m+IOVaHOSt/epggnl8R
Y3Aorinfc2txo5wnBW+yj3YjogI0VhCBqZpguTagHSwMvpdoluwR2ZM4PdYTTgZSiUAKexErCwQS
2RcBN07q83T13nsDeAAEMzT2G77Rfmhr7e3TnJWesK5Rs05o5H++C3YvOCvu94rK2NPvUaGmo5rZ
uTTvmWTIvJ8/BimMMaPFraRMJMlXlcVBTcEXht1MOvyT6qTRpkb/22rpU1r/NbJ3tPeiY3psO/u2
yRds58lg5+Cl0BGG2cfuoPulZsEPBg1tb9GIMXgIZ6g1jghm7C+CiTLWv1vpKrBwh6ynacFN4B02
ONdbt86YQSvTVuVZHjPaqjcDJwSLYXGrl16wvW+HGQvnkI2gkkc8qtvTVIDSIToxyAG04+5PhmOm
SJjMPmlvDJuzQWLeOqWGqbHhmYs8+02LYxAPvrc90/PlfgnYQSTzAygIX2b/0J5+cGjdVrrQ7vLj
3Sj8FdAERzXd+Gi9pNCfOD/R8xsmcXiFNkCzAypT8o82ZCOWdAVlADjbKGA8Jb3DyRQust8VNKm2
igETZVjOTqFHUno1rAoaC00hKsbPek3F3nRl+iqQ1cwNyS3AztcqLZJoOl5D3gJyviFWrEv6M2vQ
s7XwccqYEkDplb108J/sq3km8cc14n9Qtt+lPz5XP5TliWnfkwG8FNm6FXNdSd6PWB7/fgvn0k86
+mEY6SeSh7/fi6l+fr5VfKe1tIxNUU16avafsNJcCaFQnwAxzdiWA1DdOzsKTS1bI8tCwLwnQ62x
luGI7OrOaPn4PegpTLQOS7wjuSfLPBpIXW8eYwlfnUDUkWPmXUK0xnybqg8l3H+3rHOFkVzMcapN
wJ5Dd/outBxY90FLTVA72b59Mqu/uorikzjde1rsB7Ka9NjLG4AyvafpGtGLpEoiGbut79lZvvbW
+OFSoC1VDzOk3YE/yfMUn3BWu+zkfGQfqLJkYfGNSd2lO4yMVzi4uqITkubX1aLPmZXMwTollIF6
GKpU+gNjOfzTXes1VcCcDFclIKUV3iFPpen1ilrmEn+NmAWiy/DgYTEyOpgyEc53AAwWYfX4XSW7
ODfaGDIGmz+FMSvoQPMMBY5AMWsoeBMs+4L9aIGX0e0eiT5WzHhHtNMGZFCUgGqTOEIfc9L5LRL2
C8NTJHhFDMaF7hC8guL5E7HosZG9vLqpHgarx4uSK7QJ7XKopxFzj+kiDA0vOWh7ThDLyTfQbcxQ
RG+WL2ImIT+2sUEcD6zpqqZXhsYhgiU14F96uBsxphLUnWdKDMMZUIPFrDAUciA05PR66ihQvhwq
ciPiD1p2gh7S/xJEoBUSYVEW/4i7c1UDkOLyvgS/L8FFyfAIMekdAbLNogZf5GrlSC1pdxaQ5Q+0
sFCCisaIAtl8uty2xx/SAThL2sLHuhW45ZhZiPTts/pK93Dlh3fGtaBPH/1IUrnEwNMTLEf6cGP0
O81+iBRkiBMELKw8eUR/LKjQn/M441kA9UF31r7wBFMAETry+WxiasmkTV91ohVbgQZmv2AxFz1p
v0rwYHJ8TvshBdcxXovmAVqi6ASe3e7i3trJrQ6YN61Kk4FsVSjBtelBv1oKT8U47PL7+t1FfTH7
0OhxcSOpr2V8HI3s/Pse23gfbrHwdT0p+l92HPuK4NkDMlfojdWOHCQx32U/9j/Sor7QyMr55AE0
ITKv/OqTUOFjc0iSfdRdootvgOgzr1BI6GRA625Xq4FKkELtYZj0p9Ej7IXeiI2v0f4/Bl/Vg+vQ
KrmljkrDElYxfaQpFvkynbPQwcMPAUkA1ClSRqn/qThoXsVzIqTuxy7BjoDPdnkriI/RhfaymVAw
8iQlgOFsKmD8iIIJ4jymCNjykXCENA2ylfdmAXV4pNx99GHmEbGTORmbStt08DBKHTVg8wFMo8PR
gI6pq07rLULcXwy4Qg8Aw2UbYjF5oCU9Hl/NtGJ+F1QTMOGoKIPuNmXI6Yrg0/gs3npK7ZjJcT8Q
ZAb0NOspmEELICpCoEBqSfBC6DwSuU6r7aUbOSXC7LPy/aUHAFMfmcQ4K3IBDtCdDNj7w3TVI9WZ
uiGld7RGiGAOoNIwGDtqHCTmTAodVlQjr7uqnL/0PRu11TwDZ9l+6MRsYVWUI2BontrEovfV972n
zIiWnAJWc6YlHjFfhBN8+mwj0jM9UT8uozIpD+QZ6E2Si0kAmJKXU2lTojpSpfEumxGRYw9ZtA4S
tEJCEMNsWjI0Kg0CyCQk/+YiJWCyIdHakRAF4OAP6OtWHZVDdBAwLstZabelylQEuHSPpLtHw/z8
uqe1FugjzCQNi0AS0QJfwoqCuMqeL5ZU3y54LEmqnUbxtHw+hFIEtaNklk2PEJIhB7EqkZiPOSuK
xbL1eUX6P8AxOgw+d/C7ATfudOOrWCRPR2+XcKICEPBy/sRaAdWnBFg0ymBrjN4iTryInon69FIA
pve7x3hosuDpCy6CsqQ8ADLBFjwXB7c6I6ur909YcFdXBdFs7B6dsMH8ylJavYi5BMue2LcCUHJf
9IE6sMabnI3+S5+WqtjAbS69Z/dzUM7a3S1UR5VnY2pjdR4zYmj43cO+bBg2Wm6v9QY2fv8g2PVh
sj4LH17TV2i5IVIjK4dmTQCgEB1GVzBkz6Ad4iBP62ZKDewhrenBqJBbZZCUoF4xH3f4NOn4ezup
t0jREsa6PRNAAR5fPZ7lrzjfX5mR1YABJ5T5sNuPJq0uHPN4kW/hq9w+qTiLIbbX9HCUAsJYlv6H
aHV4/accKU9qacOOG0nr8qkx+wNzef3HQCnmpqxuZcKvKlgQDAZE000B8kmgx3wjgfGEooS3ZxPT
WCqPZEQToBQgDWFB/sD8Amh1tQ2TmfZVfmWSaf9MnqgsCLfgbxbTEBttLQ5CqaRB7xvYlz/xFeoe
ocWWzdJFDWSFlVXAbV9QFXXR8Npoe2m/zXA/wgv4hgczPJi7n4c5ERoiIpHJxVotkCvt+PbCHv4U
kI/htS+bGQsMAa5NfixYBgxjo5eUEIjR2CC0nhaKE3S/hyi0VpbzcZzpeOY4Yy9urMohBYDoSo8u
6pcU7FCHdVg86vPk9R/acaHR4dphHZqcK3GYZ6ARv23pW7ODhzxyKFbTSYiMNTpsQmtklXao/gzi
zrEgTaIJ09yMe4DhgKFI4MFRrB+0IO0S8iOVV3o7/CAisLi2H6oK5g//5v5kQD7/dcZnvpgyqnnd
hrwhdP4/jAUHsbC57wAzzgpLZ/7cHdrPmUOOJtRxKOMspGGBeIdfwvhEG2BSMQ8678mv6O3BiYsj
Qw1FtomCm38qiJdE8aK1GP9AK6cRDbfZCX8oSC7+7iic+JJPsST4zpILuzsLyCri9lTctj6opyVd
Pci7UJ9VFiK3xRDFiWyG1E0tGlrkcBYulreAWSAu6IdWAmaNKFq2BzHvufsDhGA28uVX0DlMijNX
aFpghzLNlPXRBiNEMiOLpSZWHhK6yBo64ncjZ4KdWloPOvUoLkxbaIYTfuUAIIjv0MOhw2vo47kN
GUTZYgd5wkHisiSm32b+04yfDsMPoHtLWBISqUCCMPNAoV7B8RKPWfBVgc25NpUnVdJcCzSZHWSt
VgvOfczUQm9lcUKsQ5eVS4mVi777kMBVS1x6yBNlfMoy82ELSLNb/InoVWFB/bRAp0wWE99Hrsr3
MOHVo2Ex+NGbFh8EtDwtCtwUbj/LVf+2B4UgN8KLff5oXH9hD0DoUOhEym+zKb19sN9LZnqkUbyt
WHt8vwMj0z4uU37GIJrLOcw3dm1vd/CPSzahzM1mSrMjlI8qQsunOYk30+lpqgWFxZRY07AP9sXk
Y/xHSGWfY1OzXzYzw0wCbfPFvSPx5JXehQlt7cTLtb35hiAdFtz8WePoHvuZTWYiPjIfbO1F/AN5
GtAKTrM9sNAL2czeMjs77ezO1s2BxWAeOiX1Vu0oqkmlOW1cqs7O26n4E928NeKzcIfpyEgHPhA2
YAKgPARepremS8Hl9z5/L+ntOK2nQ06AKeuIMfyayXGmGNVuthaDLF+QFR6iz8qVCNBpoSZsmJrL
YHsLscJgyGR1WHJf8F7q7HFOJmDSbvhjzrkjq0Mwsq9mEODiOP3SdCWTmzw2eQA4TP7rHebuOLQW
5+fOFlf4tcc8ke7vWvfoA8wuHvOJkTtyjbB3qoBxy0z/GpuvSRWUHBXyIf+JozIczjl4nf0MmvjF
inHFyzLX8bWrgGPzRlgAFriEzWlbtHDh2WwMk/ssFHADe7XiWfOMK3NoYaV/wLahbCMRwHqjARpZ
2Zz5kLx4MGFI8CY8lDDsrg6Ch4DO5c1O5/zIbubfUI0xOA9eQqj/G4dfRwehw5Yq7juopEkd4CSW
T0jpLYa6jWnROH1kXrupj/qUZ7VBvfyEuwULm4GDzuvrKrX3/feuLZXa46Kwpk+T1cOpX+2xjdbv
H+z8Al0IqOp6PKvpQF6b7UkO5B2JkZPZ0x3Xij38ANJ25+eezm+A1QxymQ6tE/hNouCQLNLwUvRE
oTm6qtl099cYckxJEjMBc1ATiqkvqRGPGB2edczsIywWq/V6tCDJe9bAOYGBSznZILKw++QWZVZm
gaZZ0zPP8umimLDe1hG5pHXjqbMszCl29wdunmyuGJFMz7AQjZJ5s05M/zWnjbl5oHiNsFsT2qdD
QBHCZuFNcRo4X9weFl/m9ucOIlqcnvWDthN/NbTwX5Rb8ZWSR5nGEo8TkM/D8DjDVbxBhpxbEcGf
+bAh4HBKnJtZ0TOQdixO5X5cKuiO4oHlhuAzbCsu3PqXcZI0Dpw9eOgL9Lxi5cAZ8tDBhNkF9qXw
JvaKurbVhJfAOwnj+XYbc34xlwXDBs15+jLTPeVk1uY+vYiLfDrxz4qjNd7Kx5FPVsh7LWS8k8aa
hGAkdvyD1dk5d9Or3TRdBvsgSFxY39PscVtdngoDSRHrDRM1+c5rUFnixY+rYd3tFnEyiPpFURag
Hhi4i9mZrruNGre3GvsD0g63261saJ9ubVV/17wWL6rYj7cDiq6av42d8Hb429uXU3ODVFNOhGXi
b2a0pZetBbHNFFaHpNDkfXarMqCV3nQ3HqcNsuZeiZhT3Ryeakc3aywUp/YyE1qWBwA+1i1I4Vxj
8LF+lM5MA8GE7H64ZDNYjlzmJU/eay3UQmbA02nCHTiy0//o7tD+pCypNN3vl8J+u9zdI6H23z+d
Ofce5g+CahFAiHBggXe2UWkLZ9sH1kQKNTcU2xoJDgvlh0b9duMM2d/m8eGyWC+62U/6SetpLHk1
HsGwNFHtonYUT9jqU1xOKi++HqPt0xqd2hSsK4avwK/HK8S7mNz4OxN/kRdvd+iNV91s6BFSgt4w
gXHmDcNd7MSmypma/IDe0eH6nR0VAJOGrIg3xN1w7pPdbid5IqKchO8AChWa86Fzn08mf35/ggdX
WO2dw8H0RHPbJcIuwjbJ69knkMbNd6wmrxM9NbZQKtjWin0iHVAyq0UQqZmbzuIEzfeJnkbpaG+I
2ER03+w8pLbAttra27DYLRPyufn0syPyxwm3+OLMz6fYOUMfpiOGr08kJ/iaS/hk5rIzaT7lSQ4j
OBNvjtmKezfujlfc3sGjepxNXt4tdJfCg9L5Ec6JuXzY+2PBQvWLiRYaoXB19b+DV5qlmVAwJxvF
Xn9nIB9AdzIevjOX0cctHXRRdpNY/jBtrTwGmhddlkOZLeyTRsaquV6rZkS3UOToYenMhE9KWIPu
fr9n9I4/wGNc/ZQxteYco2gVlseDtDeb0wtZj0ckQhl2O914Hnk7z9ewzXMAZu+/wmZK/cc6jqNU
9/tJIJn8OLKPXQB0Z6WHmeI19nYrzwpzu93uFWKFuXfypJXoPq2ZTr+N+T410czz+RqcxOOZPirT
4/nI6ebpNNZUsaeNtTk1oendzfh05Vlu5AVFNfsax96G3eXQp8LZfMLpNObj5tDzvNPVit8sVU74
tHm7RHLivBkabxJzX20YhY4REY8SMg4T0WA4pJ1juJAJ5hoKlJk5W2Au6frgLMKnZdOhYGXd3Bm2
aefAqDdZgIKmj1Umml+N0Mpepq8YAnuOanBmLO7r7Ec+df+M0w2RkLG9/KJN7IoFJYCysFCaKdvn
erCVErqzxTQPdysHyD2lxE5kBWvBElHVufszWmjM+OdqpkkaYbpcGtmbWzdJ3cB0p3HM6u1IWgit
tjAFg9g7N6Y+0S0TNJlwi8GZiLGk5L5+EVf8ublrDQkU0qPLAO/+YisXZ0y5kPTzP5Lua7lx7loC
8BOxihEkbsUEgllZumFpJP0Ec45P72/LdXzG41EgsMOK3b1I7o0rlYfycNqZJJXm2v9HjcCMNQ+5
nmtS8mhAoIp+jZNLEctSarOdSXfxfZWpgxmpetQCnNqfFbAkgKU/sQ95PJ223/gXajYwIMQMq9Ze
EDAbhVWLx9VxPF4AQ6trpvAUcADja6F11LPcd5fALNWARzlxTzBU/12wmJyeAibNQ+ln+kYYEGpc
ORpHgsTCFsizcbvqM3Sm1yGwzvHaMjeyaAXfio+V0bwfGriHbmF0/shMVFVvTAr7ZpUtvgFe1Xf6
n9u3irKH02ck4e6zsP6aGOwNepj7gJVDHdZaVDejKM375UnuzZ0R3QQKmWhYAA86s9qF/pHebkvm
2Jc1tdLlY1E+kFIsAa8YBUtGGVruJBPrb/thBqFmLL2LbVuTbhQasbVBtVHFPs7SeHT7p5d6+Ff9
Iez9eEAMkV90yuP8f3uCCQTScq31mgMU4N6wJq9Fs30wMY5T0QYqRultqsxSpSXwuskHJBpShhrB
Ni2Whcvn0XExc3SDR9ewAaK4X5sqvcul9uf8Z3vt+E+UxY2C8RTgGdu1yZLqL4vb78akx1KZtzD9
8lo3M6+zCXqwOwoQx8alRtlg9Vo8PlVhAOZmC22K/ypXdTsFjGzzb3r7LyLKcx6ep1T3tDDuD4fl
S0UVbofMX2tEWVtNYm423BH5FKoQ47u9WLWEe9MclGunOH8pxmQJOxGZArKqE2qVoZKttaiiDias
D3I5SWOPTyrlSuDTZR+uD35wVUnyM2X6xmbX2Bkg/TE9dY5ZB9o5M2r8V61TnZzORS5Li7J10wya
yEll6CxVrfa2XAtdyksoQGZK7eoFUaQMPIFC1L0A7sb4/pytnvGbbs+kdwxFxVA+qa+2/cYjTu9y
1QSuP03aAWzzJ6ww20Cx1Ev5+kxo7IriK0Ol/UEwsOc22+YchEGjXl0Sh1SptfTfdOQ2bv+jeYx3
u70Hw4IavP/v9h7rl73K6rsbNPHly+ptA20wfSrMKKDcnwvaDSAD5VV/Cz6/Jbi+fylt7g/zWu+a
F97L6OZdk5Wa69mPrhBgB8D4ujLIjEXZpY7/NWeSbW+vtrx+v5bhAjou7bSjLTM50Joz09MYbtX/
8pPmT27T02kE2b1VjIfvxiMQjtC1fquAOnmh8+7FO2lybLdfMe2Da/8J3EVRM1TGtZWh7S4oQvXK
qKuxtj8Nc4rf26ZfBRClOYxnoOapmfvPDqN7zRW15uTeX/Ja4LGRepNGaE0je4nFb2l8TlZZmSz6
YtUvaklUhqdaoUmXffGtIbBfMNFP2WKkQL0Lv6iRr/TNIcJfe4ajtTqZJd5EbFK5Y4qHs+S86Dy7
YNoFp8XzffqkvD4pJSXfrEvkECvTtbe/93NSyT2ur883ejAwapb5vBCaJqJ8yVNflViHHtHi/DJz
jtc7wfcLBUKqXIvv7JKYD+PXa5dqzli26XCyeAYKytrLsc7ALtYqon/a1sP31UXcglYxSPavu7/s
6wRfYHbVEU8jTaYj4Yzy/mlyf6yUGxkxvWmS+7B3ThqNBolIY/a0vXzsxI59D7WEpFm1TCDykcxF
JsOBhtAHhN25/sTz16mzfBxMAAHupSf4x/Kyr9cApLPK/2O1tKRxrq6vXs5bU37fPCrqZ+3b1WQm
3KP5KDYC2bOWSZoWX/Z0VfQpsna8PzUNmVguBsXsYxHTf641K/Mubmhp+jOdDxW5ia87EfY8r6d4
Ndlzmk4k8W/GeoBQlc//qfSXaPDIcyxh7jEutCbAOIp3YKArswTNKNIKWxe7C8lqebhbjp2lrFkd
QVaVv8JqHhvafMDT3fnvJdfdai8m+zN0UdnkikedjfiaWg42I0xS0n+0me18IPp0VPxBrhfPoA/6
sMtx7oL4Pf295n6nQ4d2P3/V1YDfauviAZas7OGvRwNqoPBf/oq96pkA/rQyhJblLwBe7deF+t/H
RohWG2/W79PCo1dH65yE7dJ7nVTAcB9VmfXhMGGxxLLyU7Xjk3bgZKVOXHqiVKHxb/LeR4w+SUaN
x9G0advqdN4+vek13N4KN9CydXu2pRk/9WBhAkvHtp1gMTWXc0m+0PSOV/ZtsujXCi/GCvue+/Xj
UP465983J4NsoGU6Z9bJ5bRs0HlOYZHqS2KACCMrg1t0vXFh+Y9gxhn66r5+DODnNlWl7XnsjGal
c2AQn6bgRMO//gZLnH9b922NXwaiQ7l3B8J6Xj9GA5BuW63Lo28Kmeu1wi10i9GQziN8ArgS3AKA
znL87NTeDO4odneWfxYGckHAVj7O45LLnycma2BX0DrXHFPp40GBT4Mu4UWnlOgrW/UZTvJ8XHw8
FV9AXHKFbmGaXqfp9jKGPRMumzr6xDR4RAsfIO35t7JFQD9kAP5IQ9YAfhrVINgdl4P7/NUXvTnt
a/a+IVrZpgX2GAx81dfRv2wS/WWrB67FSRe7evSa9fAg5mkt+CCboIns8rOyAPWc+raidSUIahyi
fuhQGyCkoUdxOhyvGkOnaY3GDXwaeH0BYsTwzjda/2GLwFU3efCoY7fycdIfc4fRXXseAlDElC/2
Yhp5lsZ015zkaQgGpNJZcQwCpNK3WC6XkGWyhqVo7LWARG7VpgAkv3sDlDaAQ3uOtVKskOnqU86R
hFJ/wg/Mb+mp3FlO6AdJ+sBWFQ1zidF4EPwauZbjXOtt+7rde11WDxrDaXSW297MIBsVKq06uury
o1+gVaSCTA+dVDRKjtk1l46b70zehbGb5GiSczVFFDAxA1nvZkSgIWwJwBHYKGvvnMBYrbOU58Ge
tnSQTqxRgFyhrKvPALdWGh7MbEcAdvMDIMIuIemLO8F1N7Ctc+dmoLKCh1tj97jnGyGTTaqm81Fo
LVbv7sZJl4gvE3Jq3nuXdRj8BTJicHrDL4hqLesj8EDmBsaA4tjSMId6OvAggcls3j2otd49LbOG
WGRvntqO7Ff3tk3FRrBvBcXYPxCy45aDS4FiPg04VTdlrpUOzuQhy4bidX0213JcdM86UqghKhrF
5uXW0+xcLrqMg/eFwypGn3b/Nh+CODBHc8N2bKoAc4Pr0SmeBpgCp1W/oGKvogHlUOsJyeCqgAaX
xE3AewIGqazVq/h9GoYuM0QPSQx/blO9x21NMzS1G+vsPwPisKoAE9gobsqq1yAmfeI207ox6P7v
sYJ3sZ2OCWzyJZzNB+QtC2v3dts/mirNfG1eXW/vGrfuKyqhTa/uQuhfuizHv8XfQUF5eEiOwt/o
LcD/zHy5+a09IegvSjkNXE2LboQWGEPuYoCZhqBsgFQzVNieYALKu5inCi0771tf38CxwyeJuqp6
owHSXVMY/Nw8gVC73JsnHdrqr9SqeGmhk7GyaG23QxuPDXD2Be96J/++oiuhg2oIhZhyIKLylxr/
44mB8DW+uBVF0drD8vCCz4sTSNAZ3ZLJy4020Brq3TCCf7IMvkv/YvF9Kdat1WroZFSVPFjS72oY
VGj5uvf+4eeuGoufls7VV3I005qiIFMTAselAea5lBbuOnH/9mPSWEpWQmfCY8gPBVXQ8DC5uJBG
D6uQM9u9Sb/amwtFAxgGsA/u24V0QiUXXjyqdBDVLpfWTWVCeH9pxtvHUvRWDAOpGtOSUD9oeWpu
M9KBqyLdXbQrvz7O3l5rAvcEkSXaQxo3nEufAEcgKBTTYjHSRNDePqgreTYuRpab617LINxmiQaW
5sTkwdlvKUu5nUVlaZSH3h5yDOlsf+If1iodvLvbxZBh3Zi3WSXBQjxGT0vDMP92z+DTzV7rjnIO
4r2y5yFoj5FI0CuGQ7JhlYj+iKAXc/hviMaelJ0CEmUfU3pD9+32rIMOZe4UHyZhdJyzuNq3GTmk
PPvnjoFiwPfd4FW8IMu27UnVcFim/EiptY01QMHUfNjlx+stnmziqdLLK7OeHohbmIDhzQNTnVQg
iYSOmV9huPyUsmnQQRC38V4wuSGdvyYeh1h48S/rv+vTLduLSQuHYEHotJYWd6nDT+wB4mM+3lQ6
593XZpvcMZC2CeJUoFgWW0WlOadQfFdq+Wg9/O0s8QvOs8QHYnNiiqOuTneB+Y5XLtQqVlPU81rM
UJDvMPEImbay0QQoPGAqYmcB1SKHz352+7bTsXingIDoqsFGEa4ezqtzvQUOeyggc7oFVjVq7KMG
trCWcXXa2uaV/k5/m0S6wDciRBWxlWCXS0mF3xGOK3QQl/h2cX2elKL4xm/GtzEBWSR0ZZtCmEvj
pwL2K+pzY7fTwG4sKh03RfgeHd5kp9NaWs0STFTay2BSwhtK3kGVFunaxbaC3nX1bdcASP/498c+
GJNbYtnut+cC3gJFj7iH/DkvMVr1420MWunciqqulUGNmZaBWmPcDIxeZRrSIjIDPsw8uF3KbdtU
kBE/IhuUCnIm59Wp7tFwofwYeyGuv4uNWov3wH5rwDQF1ZRN56I+K1MAAKxXUQf55sAkP784XQEw
kG+sKl9PJf6of4raoLLz5FKk5wSmERs9jqO6qf/HwuRGgjFso130yXfwNTiZgWwKPNwqgqEFBF1i
OZwpNgEjFjNXt3jzTO/p7zwjiwI9dnl2vgTiCcwPa5ocAhINOq+F232UYmRqEpXA2sStsM2IUTm8
sAvKUVLwY2nsdp5+at3ZEwWgi0344xBhr4j3slkyv7dDkCjpF4rmA5l7dhkA50T//u+BPeBs0kLm
pQZDkYGdJtQPlqiBCCB2VofN10lM0npUoqmVCMS8fKjcJJPn9b/JM0H/Zq3zqznXnLZP7/tbc31p
3Jb1Za1+0Qa81Q+xy90oAOkUGves3tv+t1815wCrt+ZC72a46mmLIcn4P4HM+6LaWPkiQMx7pKKk
kLzS11iG/31uHVIGu7XvkScem6eu1qJwpqzmP+BloLHVJz95/Z6+Hr+rvftILnRvG0wpreIxNAVN
5TrXT9Ouaub23oSF2V4bcebwhSbaOaOg0iQ6VLk09jVyJq1CtdXOv1ezemHeOVYbyp4KCGlELkGU
WEUUU96Miq2pMtNT5Q0EOFlrcxR0PJctZGXNiMnr3LutG9HrZRCFv0evy4/LI7Aci6rbana3TmPl
a2eW0OEHtIeIDR2F1TaUUJyVqPZgs0GV7Z/riRhJ1Ui1v+V+tKTdDiO7WJh2BLu4rVoSU2WIgIYH
ILqlgswQU4ljmXn2w5V6E30BZp/bpb/gbzkGvYy6wgwo5iVAHFQtqpHYw2Bpg5JT1lMeYSAxF7uJ
2qy8XyRenITRe7kPFoUIDoMWOPPVIS9e6Oe5es5omwD/udQ81Mq5QwJnl68IqKaMN2e1TzAgOq9u
d541AyrQTTyRd2cEmgjzpsRP18+rb+e1WHzMcRG3Ppm5Ws70xecdnY64eTUlxBkRomzqdpkhri5f
g3N11mtBb8f1KwGW3oP6DGioEI6v39bRJwgYGEE6uf7IMqLleHHsivgE2VXjSoSmOpWTOpyh8F7+
olY2K/EC6dIkIjnVthHP2/cNjfDyUJlkq5ID/3QyjIJfxep+lAwI/QEllRtueYerWGhdIQ0DnPO8
aoDv5uhZVejGHLu1bSo9sT+2TaYjLLyTQEAON8uJ/7492z3Wo5BlgbnH83Nq1V/gMGaCsQJ6xY0T
C3NJ3NAdEcOgODVCpnP6ZFQXJ4U4v7+G2YyShFv5y28W0wn1JuUkyP8CSip98yro87frf5cw7vt7
fu3QltqcupHKGFkLRvCP8W+0vHmQfMjtv9m241TWHN9bG7TOIawduyFsJ6MAAT/7Q2/zwP15cl2+
bi4tUdGp9um4+ElCEEzOembkZPNSS4lXbNyfq8gqOLSNCULOauF78V34pW1AZny3b+53LUdsE71A
SS6mguh6RJl8GmTJXQJyUfW9KXPBwXzwKKqfpa9KLG03/5UqrskvDaqE7lV0TIgsMHF+CmzOVNHz
a2VHgLx5IygJy8lnrVrHWf+6eivcBXZBsxAX4BAny7VoIymtm2QTTRWpFR+q2y7cavmYTBE2VxiW
efnhx7LasmRcEP8f8LubTu7SIUZ1mfbOF+Ed+oPrZmSuo4hrV+mg+u3gTY2qzNX9KV8QIfEKYzlj
+Ne4pcoHt7wUXUlIfLs/ZXQIiAK/4updMizwFzQqjIL+Tu89uPMpM+O0uW+E11wFpWuIPbuazdLq
tCPB4sPdz9m3aNRAdbtrBnsdwPG0jYPzWGw7gv8dQHCx0hG8hO8Foco1CLbTIhFm0YWgLbKMBo4e
U+VfVjzItlUGcQyhaUIXYn1NjvswAU68KGZwZIvNncFh19/dtBdfEt5b/d1JFWPFmZygeTCR2PxU
McxvYVWlj+GQPJxMRb+njBC5ouN5GMWt/D3ckztsp4G7smDVh9ItVLDEw9DeyrDQiP7iq8H/E4Qz
zWfRPGdJRdUMj6UtBBcgB00Ss+OOYZCBF6r4iW3HGjmxNgnzkEpJVuoSgzrikhyzNFxQZSFvAiCv
Pzu8Ff95eDbH9QnxopiCHxb904/SWw+3sSPUspjiFCh0VteLA+sHrrZUrdQtq21ewTiC6po1tkoK
7rfbq5voL9tS10PKqSQVfq1fJWCXsXjgsLqquKcue8F2WxDHTSB3Ugy8dgoA59gfLTtpV0I8sPgR
egbCCoKJv5wCkHJDRSgQhxrHJZGLz/OySVZtboRnqQ3HDcdIqF9kkD92BHQbhAkK2Fd+t8kwXw5t
Z39faq9+TD+5PeWzpjzh9CPSFMR4Y58LmZf7m51k6BoEZS0FIq0Y7+vwuK9sQS2oA4rLibTtsI+g
4szlKbbpWZdXAqBWUXga12czuqZWxxQ2cH/Vn+al0qSJfM0156ceiejR5c8WZFrJHactt2njd9zu
LXW8uPp+Xzcr+aScuaENkVyu2KY1Q4169+F/zSYdF7kErUVHjgWgpG3ge7ULK8JILFcYFJ6xvgAO
WYWWRW7e0Ta93VqXGqVwwXb/wOuTLvWP0Gc18VTiZz1dMYPO86lSJw+6KNdPAJzy3lIYacYGid+8
2Bwybf9TWLstJE/b5SLz5evWQdvtSle7LLTriFxMuffunomilIe2LKUSSRbV0fHKSFIIYTgHOqXi
lJLOSqVZyCekaKi2inZy6/amXL+dUh8kItKr8kJ+UQavoaFBE32DouZ5mrM4iZecZ9DYieanh0qh
83WvNcpZ+6oJQGgvlve043tTSLUaBWnUQ6tYDLMX1utG5cVBcgYlmaJYm7os9del9n4dpMqEtCS+
ye4cr006ilz+zfBGsjS7x/jXv11KTVZdjiBhrFw7omZoo16MZfpNxJx3p5JH7+98DWF+plmJj7mv
T+E9BXQy1ErCQciJCtuuN7v8FEz6FUZsRox8Pqi/PwhpSZaLng9lkn98zuXeq/waajYN3oDyfK2L
xyGQF4grOpRrn4zvoiVCrrEIlN8ds3KlSd7aVt5xsM71ZaET3EI+mZ5RSB+inDZSA7x4ggUuf7sB
fTlvuib31Ug5JLuPXTjP6TLJ3SKh9b0FDTk5Num1Kzn8cm+Lb1fQk4v/oFS3hoigcPjo4hRXI+hk
hoTgmFx+LHAFdi7fsHWrQ8Mbmn8BD6yGnc7eRfLLgO4+QeK1tMvJfy4xDwipGc75KxXxmMs4rBV/
piDjaOV7+uAhDf3eDZfTYThjJOF9cpHsbj3KVOta1s7dmR9biiSXY7I7NNaFxM2VrlRpMumXGxu/
ae+PLbQ2MKt5raELe4vbdkr/kkXJZ+FST07p4Xn37Cj6gqrS3lEqpc6/QNh2bmsNB/WWNfd3FYS/
0FgOEHth5qBZ+ZqQ1bo2jrN6jRb0unksdDLM5FMvAkXa4a3+rL4veFi1hxmBZ8Xi+JoIG5yZKN/I
4zrr5Emu4FJvdbPYb6UGBoP/yXqpIJRVsFT6sf++rp8CiPBKVLqOrdzaUHfOcqU508sfn294NNBM
FLA3TVp/brWtYF1AafMZPlVrHje27tisEQojpzSsXKm9KzXCQd40nWib7u6pnEyAjHJN0QXb5mxB
9TMQxzsL0jZggKYTCLYa/u1lOW2Viu1yLamSzLwisCV7l7fSPJbSQ3VGpzdluOP/Fkz3ET7qOjMe
wCzHtiZevGnzC3bBEZH0qaCIrw5/VtetoPnlJhc8UY69Gh0hO9ZoQpJ7+ZTVkoSazMt+XW3+KvGO
KjE7y8s9mUSj/zANI20uP+L0DAoNcl4nZNY+l9qmO7CyzoRLZgH2l0eAp8ixC8zHRn46ym6NPXSw
R1SbMXWhnR1f2AGVMw5SDq1cYA4GyB7vosVLrCbEIqG0qARE9iNqSHKpYOGiejEfTVCaGzANhiCa
n50lZyGKmsk1LHpRHx0ou1zf/j0RZzGdNSZxmzJYcdWqfAXjBRiJi6NHMGtbd9sKQML8F+lp9V3t
qTmWAY+z+qBv5umlQKvryCCaLWuibc2wCWSPs1RcZDSdmptIN9Tcsk6Q8npUevIpEUO+r0er+rUW
1v64q3MuJm9MYqMWrC7vyBZBKKhR0IETIFPwclHc3H3v/28kIyrNEueZHlh19nf9bPlpRVOVVMUD
xewD2kx5TvPX8QzPrPxGc67mH48Jj0417hA1XV8W3ykv5p8Ka52Mxv//dEpnZipVHkTTtvi0D5qr
FTej1CpXtcZwqLATCG4b3KPKlm9IVwQi/L8Qo/Ti+0N4XwpLRJF82/E6niVPd5MvCD8uEqAwtj43
QsBP6tcBovch39x0QiXDfJ/aw9oVOiVWXQHQkhj8d792/N4jzL5ZRfumhDBfCd/g/JEAYTn9HjXM
6pdQxkF1kJkc+fXhWZgf3VuLqOkSc3zbZYfvwna2JI6Fw+OIXYH9CT6NwvqlFCO3KqPTQMITWmal
lthWcEM17d4Xi52zzn7/FcIqweOuVSQSdJHKGcV6qHTmpe5M3LZNSsUu2qH3EhsL0QoyMNwvCR2P
Y6MtT6HWtfyoPhuxxr11OIZ4hXWRvUxWLfdw9b1/NB7DfZ3fU2eiaLrHr5hHoCASUx/apdjdqt6s
CQqPTMjfl8umOphKNNDvvW0To6ht8GVVObqxm37K391WAYdVNkmxUnmqSu392F+aFJl7zsdlz7cI
f7muhukFJ7qUOg426RICdv8o5zlSf4gb9764xf1SzhAnygvcSAExmTzxbrztqWRqOmzNzhoeuvv8
eyi/XZN81MbJUxNUe9MiyF8RY8MWHMd287ztUeBatDbTXq38pRMkGrcRwFoHyb69Et6rUepHq/AH
9AI+9iXZS24JlcictQnBxlevq2/QSL+0fERB7mpmysyvWjxV6Ja2Qq1wXUdDMXedVrLfPUEXHSti
E71dT1jobcjTxnStiGCFYipOci2MkaM9opwKsK7IeBurc0f4mqySfl1lcJBBS8PoEVfUOboeRLak
KJKpdzxoa8rZHAiVRoLH51Bj0S7TZJL6n6hIfNoPuZSbD5pFQBkgIupXi11ryvQxHlI2NbvJvGV3
4NTkutQ/ZcDzVmXTnY5Ytdm3YZAyzkooMDiHyjZ4xcr+9si4TgKKwvzZqeluFHb1WysTKf3V/MiE
5xYdtUcDCeJVc5URssh3Fv2CXr9GfF9BUEJ8+PFLQv2w+ubqzQwD3VJaAGt6UFxqBazY2pA9JJxE
XDrKteP0xEuHAtfifTuOkO6JhXZJk3eKrUobA74eN2UvZNmjhpgufKObrBQlteI5awmTogml6Iyc
tk43kHAQq231Ld+joEmvP9fg4m/SpKoZ9wxtGND+pzwZLJNbYyMwffAkMlXU8PZii0tIm+bJzOib
W6s0Rv/tCdhm71ar3GUCFqTyr30tr+otXSaMIDUmA0a/DMhR8UQSCEFST0jIY7qsfKS/MLTqNxJS
ZxxrUnNHFme74LfMOwuyjzGEun3Fl1NaoSgtEu4zBkFu8cOnCpRCArIfmSWp56G2zEMvWb2GvSa9
FFpLslhtrsvDAYFj3SoIkPJN9pExPVVCuBNlPUFn5fpQ4gJVzmJ1zrYvCaAnt9di+UVTY339sICy
aLXx0m8tmeDwfMWpUxlEDyodxuq6aLPGt0onekPZ18jTjNLwYEFESZxjrWb+r8zR9i9L7eqXi6Ri
FTL8aaeaBUFcN4ZcpKhDNLhS/qcwXxk7XquLxpc4h0FTCPddotEdnKAGUtR0a4J8tWI6VSh9nGOr
8punrKF4jnj+vU+FibKX1bVV+lLWEdo61k49QGsGGSor7LEArKSIho9wNmCkucZz2402eGFAkSD+
Kt0S05eJdzKd2wBesqRunisZl1o8gsktz2geofFyDbHS4cc4XW5Wa6DY5ou5/5AZC1elFhRyzvVg
e2uP5UnbaXcnHQ7Ws5jeZavQ0ttgbZld55XRcBCorhIrQaL0jepPUSuA7u5NL3KOWgW5mMmtJp/c
m/yzz/c+NSU4VYFl25UXxB8mbemLoU0bafO+4W5upu1CVt9jCi3ruf4BllHnCq8INrXcOKeK2ynf
Sv/TsVRBCvWLLMgcC5ctJB+YKZ3bKRH7JFxqsqc+VmyvtbOKEy5UdOnuXUnT60wIisGIGYuIZmJD
nHk7Plu53alZi5NcupB7lMQzR6noNoQ2xV5ouibrQRSr4NctEvERD1lEvvHJHkoreDs2qUemJSGQ
4vmWQkdsVt3/cHdyheuN5dXwSw3JYLsEyEVnl2LJMSR4siXfY0lKFZiGTmYCQ7FxoWizVH94WL/q
l8n3D6OQWYgCiXB/v0STtkKpOtux5cULW0ooSPx1g6XE6quHzcuiP4G1DIBoQYNSohTNLeGMtAN1
u0+5hmgl1FNubqNouW1fHT3hrMNT0ozlmSchbLCcKp9iFjtwXHaVYzZDXX5FadZfqUwV10+4tu6U
1VzkWwzKLGrKtfa1xm71KdNUuljLm3l4Tbz8v3umRpA6DPrhbJum7Tnrm8xS3cF8r/NY4CFo1Ata
fJ/bAh7jWoq96dPidWrS2sPsK1Y16MwZLOo+YC3/GNQo6nMWinG6BMBG6sXuB2lGOIy7urUmokKi
KpqLYx7FUDPwc4fPp9yuyrY3tM7s8FzdzNtPZ21zCQRiIafZsUY8Bc+ACj30b3pSDMlROxDSgfEI
g+CwPFV+GL7RuWAUj+SOeGpaeBWMyaHC/3Lszq/+mD+iZzPhvRsy4uv8sfa9eoYnXg7mhxbTvGxl
g40JRsNrvr8xY2jVYxqctu3rOlm8xIN21CkZQ7Te1bf54a13MG2k65cbpXVcdk7HsdgvPMea3YeA
SqPEeuc1Re+6ph1tYhX0XYV3C+M8MFPjOpVyF/xxZryaak1W6O/d6ufgGD74QKRLenWpr0xHp54X
G8zlUUDZgK8YuNguJyj1vCYP0mUiuJknWJOFhNUqGrySNeaD6vjjz0/n+rmxW89KxKkv658P5P9X
P7mULxp3Um3MRsHhAjIU1aqTFdncITO6D9rNYRsW76eO8696EjwLLTCE47Ezne9BM95fwxUK906u
6b7L+iLPUvaY7PGncvf00i5rqbUkioP1o1/1zCRGp3r5fU/K62ixrStG9Nt8uBrvxvNhobsLo6Ne
w2P5UJHidiAF3ODXZWoECflewzGKYXbyCJD9y9ASE6qgrub9+W8FPInuNY5LlGTdKOFKjNFRNRtk
j9mg9pQflh5zgwC5629fC3eEWgs3Jl33b2e0drEn7IDTrm7MW1sPVAONQGlFXQGa+bzjbUrBvNS4
f977IgxotHmffp6jUt+pS2jK9osUNfmn9r1z+ZpTx37ORrNB/HTJt1fIWzqsKUXR3gaB61JJS50r
WOlHtEkpWc1uAUYcQCsv1Y/TJtGauabwVpNJF4IoeqT01i/Crv1Ggx0N3ycKIga59rcv1B5pqOl/
L4ZTRf5fzR4Ap+U4312Oz9cOC7pYtGqJHolaNYESJtMoyBdgufSaBZ0B46qKh7ZU7c83x79BdZ36
TN4Pgbu0kPU41NfzmL27ddT87PJGKTWrNqIh3aDl4NKJd72NvEsddtrFwMqlk4QRHOUV2JOtbnS/
3Lm9L01SqSUCtciRWjw7lqoqrxM5zWC+7S6ea08S2nlI+ONRdu4URtPBvXcZXBghqdi43F91qyPS
ht3pE02d0ujQzcZUJ7y9QV9hn8DkryZeqREp7wCa99BFHuNKvzaCEkwgM/rVsdjQOHVo4FtQDObF
TSgKwwhz4b/S6VP5MevlazZuOig/HufoFLmkNNy8zgae4HHyaIlJ5VxrvYB9XjSrH+wxzDSV9dH0
Sbg5rA1O1YfKKKMrJ7PwtrMhBPR483Xt3Tno4en2cElPaTlu5HpeUHFaa/p5NVgNrr3taJWc+tPP
LQ3Gp8343tsMtqLcXb0GdJyeClptGpV1clnjGZUmysB/o6zK/cUmrfzMNull353OhqSJgk714yRr
0bFe3Rv5Q/d4Dqpo4HxGWPdPOr6AE6bF0Wb+Q36AQmVjqr+f+X8AdQCLk0FtoI176ibxKDoNCqdh
ftW/axmt+1qokrEpmp9yHqilth6oOlP+S8PGUWQxhsf+vh+MOz0u8ESOevMk69zVwkBzlzItdjUA
eRmCAlnH5N9vjTB+bqdBn+gRFaO2T9nUUkgWEMvhegwrFiVkJ5iWREJf7jq7pJii0GOK/hGhrgSA
DZkxmoWFF8d8rzIMJJyGzHPTMZ1mMVw8XTYdXyp2Z9U2i63xCJxl7gF7p2qs25lunmoyIWlbquED
eKPJs19296WQETJ7or9/GV0Jjesa5UkwUw+AH7VLCLwQOelz8hrH+9vYN/MCNa+qwCCj1PFTmdBd
1I0U1PnTYAPcGvOuJpLdSHjrXaNkNbQShhW8oC70ddtZnr9fceuc+5ydxrvh6lEydQ3K/4pEKaWV
GlqkwSH68oCU3Oau6c0DIu2z+K8Y+ltHtz0feq+mDY6XY+u+eYq6UujFEApA8x6Ae9vDnCh1gYpW
Q2igfDUVPIvLea5DLQW1OTzV2SACkUFAssx6eOLurnUYSiRsB3tr5ViLcBdztCiDr4OWAdQblwNs
UKQgs2G+DRoMpluPJB7nAD/UtluciIxAOfXo+GhU6QrPaE6e+6o+61m6Gy6ABt541DNFHeJIefDK
ZOPCeSNl+KH3+0fNrfimfSTf1wQIa1H1Ys7e0fw/8kK1hkCy6KbvUx4Qgcqwl3xvPaiZEYredk/n
ItPU0sGSl4MQ9BnRwvM73/v+2eCMpT70Q3jAxZMMT/a+1j3sL1/MMHHwNxUELwoRISNafRT6YZ7l
bBSmO55f5Y9NFWu5uAxSK/0wzL+dpj1dTbHP29xBwg+JcFqirnzJkZbsiI5XskYPxURWTU9jJtXH
ewWBv1lmplIlZzW2dm24MKXxa/+1eY69WrEnMTyKkX5upjfGhlgunovfd+AEAX2NQAsVinCJiJar
LORGuxYe36nuxcMebjqOsS5h+Mv3eTCAL1OLxhMiDk0/LMCVogvHYG5Xeylt81dAv1vn/rUaTWqJ
B+OtH5cDsUqI2R+3A4GyKHQ+KBYa2WA6WsQvcfvSywbRaAfIpD09JivVLQ2W3dnzNVD6Fj1PCb7n
VLhUmk7O/XlQI6cx8RQh/vBx/UL/QHUihtUUiey2nfVYlSMcrvunLlKIZ6yehwmTS6y++KQoMgyR
lGBQPMCzPR9rjVNvO1g97zgsOnVH4d5q189TI7h0aQy+ZXDlm97mZfW7rKZFHCKTAce10dRcv3Nq
2KBiMAJid9Yz/zcbqAvU3velVAit+DWIE5Rphhsjl+grotfmrXRNIbBUodihfDfMIdJGmZ3suyu2
TefzvnxdSC5PDJHkUqSlmEsU1zSHqGkkwbOKZKb8p2wWYjNhzi2t8EXkMVWJIEQ+52PIAQA0A/Sm
vdUTU3b+XV875zCIwWJu0/z0lcldrZ5V+YTZXSnrCeeQklZrefmX2/3mql3NBbTO3LFXLPUUiBe5
/vYgaa4mMeZdoT3VnDya22lHKHpPflELcfFIoGMT7qB/BiXZJ/zToRvoO2S3wJPLja2JMoPlC8ez
7QdHyR4EuKeqwSxZfauxKw25lEITKN28OYun3umYXNvWQyoJpmujq8X2utARFpuLpLnFB/kt0Egq
IwCcRSf4L2b195B8LBq+RB2KDmcDrO//GDfwE+ZbTKvurthw7Wjsoef9nE5h0q4OVOX2wCrJRXfS
UTPqKOi2dt85UeN8WOzAgmWR+IKuam/XjRk5kbXJn4sUe+pWo86fboMtmfZ3/UJ3Ni50p+PS4Orm
meMXah/agx0JekgFaCF37u/VUj0bya0Or7V+UZQTFLG6YojoMdAJyM5TfaVGbfhRoVM7mKBLRn0Y
DdflduYrQpuwFQS4yfRyKc/S1sUzWzNniNkbyIQVX5EzAMdQYQvLno5ZyOoo1zu/X4rpEplW/yjf
uvZK7/Fw3bv8Fw+vuJ8jky86+X5O/0wX6+Peu/Y2X9lzrR+No2k/Ovay0WHV2O4bm0W6ArXT3xme
0tnrfbjL6utC79i660J0o37cq8lQkxyiR3LPd/codiYNmO/XNBnsseRB1oUulfhwmLI+ekxlVP0Q
x1c0A17OhJHXHcH9ZEA0vzpC39j2N/8qH6WP8iAGiOvRFX4GVYV3mpKAHlQ/cokDB+Ywf9l1s16c
rIgdr2Ts7VXXb7MKAj2iwr6yoUIsSKOT3EW0nYrAqskS2RQt6HEyrgyFWFkv6l/29WqvxMInu7dc
z+RvKo7FQRk16Nbw3xuy2o57cTDvldQFh7mk+EiyvRJGKl17lfAquZ69PNJrV6ib6KX05i/iKMyR
iffamKk4EJxV3Kj+Cf+HxIsJHWT2SS1e3iaDNTZWxlS4QirJ/cwM3TcSjNsX00q4HkBXytTBBUre
noR/G4XGk7gzRDy5EaodFUTF4fEuIO/XY8c/BOGbToYQ9hEEmF079I4heVMxgvoaNWv/NwP0DrOR
mBLt/Rcl/vX4pdYyTUus7TL6JflusatuCRa3uyGrmGsI2vsEVKMaP8NIelDVW6bwYOc2DP21LfII
5npY7h4Obc60nBhPP4Etvkr48zhQqkvd2uGtzK8H63dtz75ZLWGe2Fw9PHzUSIHV7zG+SXqyeBe9
QQep+QpDJt2QhHMMu5bY4WU5E+AJHUGTgno9nHS56x332RMlfNdBWXTzdPofUfe1nFaXRAH4iagi
h1uRsxBCsrihLBuTc+bp52v9FzMzZWswgnP22bvD6tWrY1SWnDd6GuJez6dpIXVQ/hSqYWMdZwBJ
2dmirlC4uraRtHwY4tyDOvhimMm2VI8P2e/NQs8HVn6m/iz0AHOpmO45r9NThWZdyT5cf6d1nhf2
LyQAnmX6D3rQhM2/5mDxpepJrVCZsZ2ICgKQziPRl1xv091t0ljChWHeLw/kjUsVyGcWuoKDUlcB
swC37JeSq6u9nSrye+XwzLN604t/IZfWPD3aAe60lMiLi7fbAk2xn57VKb+Z0Z2fmEZTXc2rd+TV
dQ1jJU2byL++5+/D+bxbPHTXvf0T6/I+XIiX86Xf6XNr7oW8KZ6zS/1+rJW6u1P1NiOq2T2mWpm1
AkL5QvoJBeDSMd4oMxtcUq+gGKpzqg0ijdSmUvxzSPSTqVdO/vzmSdW1mwW9XE3EEBra09KyLma5
NkFJ8Jkm60bHkKw30T4dkHm7/1GiQ2Fc44+1400erd2ynxFqaI79XpqiQiEWckxTuWe4o07GRbY5
uHzLHNF9d9+JL6naW6JQNdllZ+COGTmMzlf68/66Hp2+96PC38enbPzwqev1a9Xf8XX7UaY565t9
ITUyYrlXfCsi6AxlgGt69K5gjSESatFzXVZvWobOuruYjU3XkdRxtBzsR3eSp5vu4tmJBh8oRJ+A
Z7GT1VzZcnbuPGNWlOO4Kv/tW+cw6m0DSSKvgVmzXUYgN+zyxqrYPUgpHCEysMffRUrtz64aMtSl
HoLtKhiCConOxCcofoqMyMc7aodt5Lul1nXVvP++xPypR0fB99bH55WZK5uMONWonQB/ds0lEKGs
cZGn5JnNfB9uB8A89RIFiSg5udZNP9KhRYMw9I/T4dcjNt8NQ0jTjM5cQ5xD29wpfkaKlGU2Ah8K
1aIIfouWZn43n4yW+KEfwv0SD31CzNth+IyxpLmpeHPeBDrnP53y7n5wgPqshsmOo3B8gz3poI9p
s1g/RYANuKnPSFzHx5bSAw25vMxBYV052BfglyLvDUWTg/2ipeKGfXePjKMx37CQslPtB1s53KMp
5VNVa8mCfNZdyshIsFquLmxMts3q0Hd8fCkyRHyFlQMLMapZq+m9Bv2CvRxeN38c3n2BwLDfETyz
axHNwor8pPxS5JH80E51A5GZSBZDVN7Db2Tba1H3VsZ37sZ2QJmOtCuSK6PFWzr73ZaFdUuyynXU
oJGG8JlKimnn7uyP5Y+8ugbuXTee5HYJGMSk0nUj30h3nl1lA7aMmt1DVnDtKYwEbiZhTZbwvrPI
Sk3pVnAJFB7PYLXd38JMLHMjoVnbfJk65veKnzYQK1RsA/guRLHLadioyggqLeIAYZHWwVDgbAca
9zO9OQGaRzDobAsSRs5kXKxlJ7JC/FoxHMqzRse6vCPdOV2qGVmG4Sn1VKbODBusLYyQ73dmX4/m
PFM//T22ZJ2QUCltDbKNSZLMV/Me0sFDCv+whBEYBFoUSsuM1HrWs0/88/OigRN9Tv869NEmY3tJ
bsXb7f1Ax5XML3Xr6iXhMpSodOZF8WlIM3+4Gm76eLNyZWxR9GySu5AHchQrYhkbntiAFdRnhx7y
6wVDELv4tPuBhA+rWqLqdMsXY1ZpPF1LOzLJV5y2nZ5l/izBSYvneMdmjAnTjrfT7PduPRfM7keH
+z9DvA7D5OdVb7Jnrm586a8jUYtqVRTW2/NHS+v5sst67tCGR9fRiS9D8oYJLpT1Qou8qYBwrQNN
HLAU5QWPgPtE/AQQqNl3A73K1ErTAKwzVY7fAvcXncwAUk7RJLC89VviVpFdzdtSVnSP1a2OxXeQ
U3qU0TOC4FFcdzWtxN5FQZOy9NVrbmHmsqOtCccTOXrGellkVqHQMt5Enq+BuhtdqV0UZrNAds0Y
SeEcdqE5eMouzbbv35/1KNv/5If5iGmsRMAm+1FasAm8uoILTTsDcLiQYxcd2GT4eeM0GYB85eoW
sH2lVZZv7IQk+9auH6C4F4eudakV4FBj3bJ7lhhnA3oRCP+mSGb4tJHpPIzQU7c9acZU/ptXD6VG
WlH38I4WNclNccCv69bhr/LlefbrwDImWmpC0IhT7m/h2c+ua9tcbZ8eXHO1zYq+VOb9euk8q9oE
qMl1+OhEobLdv5a27cz5jTaNKe5JEohRHkSbrGr6gWnMn0S8qylv2CsSoGE1i4fm+d89V3scoUFV
efemWE9pBBMC4Mpqz5xojKw+JxQnypNjbSv5PbIP7Rt6b9CCtOJEya9obfc41xziVatEdfZ3q9nn
WX5K7ss4nps/PkvvrzgVNHCHnOm8WpgnyeJkX+fH5v70K38fywuy6f4zcddh4oTQt1mc7i/bUX5d
Mnvp/UqWQsEXNLXpFvTvQ2YmEFux8UHbRuhP/9tnalthWFpens0RST43smTsC9Cz/XZV26eutfVF
3C/9TWfGWerk+qsv5AkQ39ej+UCn/HjW34iE8egzxY46ZvpkKoxi8e6AclK+aec/x5ykwXaU1SJJ
yHngYIlAZI/J6FbbOZIKxAAyp6fptU3fVCPzHyHIUqyuTRF7KWsbKdzhYtvCOy5ihtQRQNxc2eua
6y0prHUdbH3rd4bgbMfzoBKX7Cf/GYB8HJNH+Pn/8PrWeRCKKPsW9AscE2OUTBdpr5Sdlqpj27c1
b7Ae8BUeBcsWcCMMhOUrAYler3WsKqTBZOci12Hhd6+oEMdNS93k0YZfnD8uimFSo4QJ9IHBv+5y
VW1Qqk7PfLukMr7/uKdb6mWqJ8ve/veZ0qz6aJODbBP4EUXMsd6j4h7uY95GUKJ7uq9vtjwFwxEx
/7XOm2RZi2NrVqhDF8zd/S1AXb5J4nfv2zddFaWkm7lkiQKu0BgwV9V32wyLE3V4vSowpDu4p+QK
N9rYw9y08RSfY4ft0Xw0udlDbTPBFW/cPxRw5FMLR/XeezRFh22sFsGXrAEJZz1If5Ifli9uzfVa
9JeXfkmbHkSofGhDFpa2XKX0nn7L9k7phlRcq8QnKqwiv3zxaISPgu1bqlnqyGQfu9Y+1c4tq0/l
hEVfNioXjEqAjE4IKxa0Ae7z1tGEGwflsOlujZPbrnq3T/3S9ycAXPgD8gOVQzrZ8sFqCL62cLzu
vGXSkmppVDwiTIzoMZobxUcqPSnUjjqXH4YYzLV827zC3OawCG6UzBSj+OiEBu1cVIE9wXJpxmih
/wVhrVaAYcTjSQdFYd8r/jLBDXl91vYhEMdT8nX5huHNQ7cM7RZ7CwtsbcODg1l47a5FbSAnRV8B
hh0+61/vLeUp6XF3lkdhIHjUzRRkvzeyVK+O4nmO1B/iNEPxt2lPuuIfQS4Q9zHnYYFPfeXklj4i
HG8bNuqbaZsnHXtGE3FPcfTYw3AOyN5Wz8OGpJDFhmjz2F2aUJjRfwVDT7QBm1ZQIL4cKHUs5jJ8
wiBIQj9jGmQEnoYtIJaP/mz62DrperAFEf3OhKz4G7wwaSuXpA+fN2WE+k0ONXeQ9YnD2dvrsac7
LxH63I41qWyG2v4DUb1D0oDhAFy2spH5fWGCWcp4UYE7nOA09JOXKkcafrCs+q4+cvef+p3Ue9mi
f9cm3ZCmoBer22YdxzprFZGh2sA9qx2p0vml9BGDY7VnGmBrZu8f/y/3OzUtTLG+TEVHbZxex6Jt
tkFgofgiWL+Eb9WhRgZJCYGqiloWjXfD2GOam9Qp0V5kRrHpgAM/G09h9AwiyETj4EtSNvT4ZNjC
6gXofWVg6SiNkH/23fPoDDTwr2YwxkVC2fDMcf7E8Vn9p9pgvmMwgvgp2/6xohutbty8dEOhvKXy
AX0PR080VcnCCGQBdrGzHxFqYpVhCTjxYPdR8ttJWN+6+6mPMpQjEe9d8+rgJWWGropRC2iAX7kf
R0VbSAQZby+o8VKjFdYXSX0Hgr0bHmUZP42MT2HA2pswFBLxCFjnTd/aoYfdnRhNc/cIF3Shlz3V
H7aJ8GBlKgDkxKSzIjuqGc4DetYjlNvIgLINAsqBD+Y2FUA8VA4LrMigg2WgXK8KbYC4RHN2ah+M
41LuJXnCcw03w1m+fhxZETZhbxkUQVaoWp9cznGU/17179ONZ+RihxqUQUBc1IgzEmbSCRPruHgB
n8ZsLk8PseKeqNGn098ZJn5mAHhSssHa7NV4nMESFQCmTsf3FQI3G0ZtmZPuAaV85TVyzZQHueyu
hurGK5Fc5DHXqXy9fRzF/fKkdDMEaZJUIA/gtu14Zz2Q8tk0tK17Nl9AaOvP/P3DQrN1Ciwmj62V
Ue5KdmUpG27H4o8DNp30/ELXYnpRsseUHYO3ErHl6pcMOMAuZcRWhGouBWMowkIB5YuYXe2JXnVX
5fLH/S4HWCcDwRhiCj8A9oiLj1yQ90QKPZetBayDPiavH32xYYi5D7sQPoVg5mN5a1Ps7lbB2bL1
FaR0ITqUhiwyibFiFre/Hi2GIii7jck+YRdaVEIzkx4QYShoENnGrwew7xkp+hXlHq2sco7b6GHJ
KcXUYL0B3oouB8nba6QWnih7kJbNKLjsdzQcqlYj2LPtNLtuQgTWcOD5QoWfk02Fpu3RAc7NytOl
I9WEcmtY+aGB1udyVDli+OfVvQZ7p/NPCEjZJ8rzxe8IwVn1fQce44kRuzG34tXKuA5Pe9IjMZbJ
9qAolvLSRP9FuglWViStNFfsS7nRt19xIXrq9XHRP+munh2xuN3SGq5bsqxDYHGewo+HkUIEpUdO
Ctv/g5UJs8SVJlniN5VDzQxTV3lNmE3yQgbi1M4bP2d+Mi2P0C0raDKoet7bkVZbL5RkQEc4+Btl
NjVBClfaX/v+OLIk7KYDig4MKPi0gsi0CgaZqWebAbE8mhncdfRuvNDa+tA5j5YDJ9y8NLbp3rD7
VP4GaclbpCX26eCu7msT8N7pmC/t7/zii9FdcdhO44HxZ0HdMkPZhYv6C5SQjRbL48gT3Er3023+
Ff8CWTw6GY62H/DWalP401vQCAbHQIo0H3sZYjTSzJTi36IFsbvJWdeNWR5gpWH2s0iyht9JhV5S
nKQ5VzIikCAaduOz/pGAwWhO2cT2i7CWx4xF6WsNjcE909Kqdxxl6brQ4oovSLYvz44MaXBUmcXZ
/aEiY0gtWsCHS7G1H1+GazZyUeTDVQWb9+33ekxeyAdb+1mfXNjMDKMW8MstRLejLsm8TPM6cga3
4/PdajoMBzCNdqw+iyA9d16ZVYm0SvYUkqwjczc0n/EWx2dIgyMmcoLaCUPYZkjeHGU6eh2hH7Nd
sK75UPZRa09ZAM7n4tJChtNt0ZOAFISGW1D84SEErXZz64GWi5iN7hjb8XF7xW5jb5IYlYF4MbIm
vWqKkQPICtnEdR1179Tfr4gLOE5RCtf6qB2ZLYP/gIU4nLPjzXbhE5py6ZjQgfod1eJiW9OameG2
AEIpJkEKDX1dz/wufTBh8X+iPAZFmSfLSk1KjuIyJx9z8NHM6pMiPqkxJwOYmW8rAYVcB/Jywfy2
lu5oown8D4OJ13rVRXB6VRo4SMIK9aPRT41UpgYfEiAuyH5fW9lF9d67Uy1pe4/OqHdi3JP4N+YG
qyojftvWHoHk7SGNuy1Xdji4M8mHM+tQhMgImMs2Dr+o7CRyDcLTqbX62BTLq9+JtZnvr9v3O56Q
y9q1S6nK4V9W+0b3smhm+utbO5N6SWp2aGW7+e6y0LyiLrbWv54owNnvS+taqD/7t4FS06K5IJGc
1gjVum5V4/4+SlS4Kvdtp3Rp0pJTbrwGE+Z2mabO/Q26opJKTxnmVFCHL4dgnBZUSiDN0vvkLYg8
qSot0bThxJnmdmToOg0rIzp/3EGMAsRorwiTTu1lcKz6hncV7i1iVwTDdmS+TkQfewohkzdvIt9H
D5sYMq3ybRmY/kYybC1K9O/CzUcnwt8fVa6M8/g9Q1Mx0ZWiYINMiGjGXg2upCzjWjP7Cx0BReDY
5UmkMaIoAaBgV1og0iIZWqUX8CDKQuEcvjohOfXG+GkCUG8+GG0q1jvzaDcUrQssb9XbJd8WBeBo
jwyX9JfajkpSzlSWBkGo1f8ZPOLzNfL0li9nllhJJ1qwevhcQhIMfHmafFZddw8py/I09Z73PJWB
2xEWzNcfzqnWdq3Zzt91RGsB0HMtmFLPpG0H+FcyYpELUGwowlIV4gguvGLjOIB1invGh2HOANCc
Cj8zZVP2tajjFIkL7wCsKF+FdaPqyElFmbC46u4+V6nqpp19WyYgDi9nQ2PbOQKBifdd28Dg3Bay
F0Mes2+5r8KXGmsGm/Py6vGrD6ojapmQIvBtynSKAYnX5dTjz335YaQNXzS+XH2Udh05hPsNiO5p
ehERrcNoxv7CCnKrXpGftg4J0ChzlwhxywMmx3maur9nAd6KHZFFGdT6iMGYbObPZNC5Tng93Wxj
Md8lTRYVfDWrHxfDG5t3dzW2ThG9rDtc9RwQhnE+KH6T41qPj9ON6Jpz8L7YPJQ+kp+T9eBCbi0M
J6O+nP/zo3ucj2/fnAG5uSHJ3+mMvp4vmqK75L+5a3CXaIOB+6nTP3QG1QLhmEv3mtrWNfDC2gMv
vtXwo4KxmxmJxRBC/vDXeiVI80f/n0q0iAbu1TtNmvcZmjU2dhMtRE/illgydKKj/bPwrPJzBC6/
Q1cP9GOeK2GNoRzMc4DC/Yjx5BSPTXxSq1bqv1YpjvUxDkqF6kEWIP1MvPyT8UlpNsNzrrcm5yH7
VN1JmUeeaF9MCvxGhCp2Lo+/liTdlkaIieM5HLuAXO6aSpsMz8n8j0bEJXoCgenygraasO7Qyl2i
aAPJ8afkfOgjoJQYmIQYCe98rzCi9SBDI4eFa5d/huAegkDvKC6GDhC8ay/13wwpFOmRMM+wvZfN
zFsZ7TdBv1qPxezPFp2A1UXrf+soAunyNhoyfhxOiRTIKJVp37uHxPsR4ITYptK6GQJTA1jaYRNd
H1/zR6OwwMsUomIDEZZANfmJg1oFfULy4Z4js1chu5HzI23K2BV715vUr/CFR1qgsTpYCzDxEaeU
5CJ3iL3Th1UIFEgZCAdUnQMBO3a56bxwYWxf6uqI0JzXBn4/WrfI7XqZpVm26ZPhiZ4CYVkJBsiu
PR/TWSphcyqm5XYdoZiMxYNIl2ocU18Cex0JNmgeaPYsdR6PzuV70pOU72c/kni3zcB47lWxdQfK
dIufmley7UxUz9gN67rrZHsJHKVMM9ubGPYxJ2fSkufSqyQamEOOLJ+nphguHy3Io1OgJ4usn02S
8j+3YWqCoYISH5GSOIltZrZWQwH8Xp1PaBtxlzxEBhplMbXk7bj47aBQfGDCPb/2hfxENzKSe5C7
flJifYBP0PO1LvrAzXWKntPzoPBxGBbbKb3myff8t0pFPivwtHmQhVbV9fTxub5U5qPlyPndd3Ov
Icj4xZ8kvpwTYEsQN4PtcTSHOohyqWcdMIvGJB5a9R6ye/Idgq++SBkhXbqdATitqHMMZDPUWDEA
BZ8huy9Myn67ZqBonAs/E7A41SOhPsljPBV0MGoaTuuIyaH6HQ35shaVHSAcnE5HrC6vYqlZauWM
Xdmq30MM48eefuxUpjU7R2PypQP01aEiZc91U8u2fXJdvma+nFniZJgbkSZO8t2dEFpbFhXcFhBf
OTT5Pkp3+KbTuXmloxsfQEgj/5I9V1MfOfQ00k6xTUTcQvd9DI3PvXKkKipU7qAXJcogOmnuotbL
hLpINK/kz++SocxU73JxRxSmOVkRSKksC+3526Sv52teOX7gLs7O1d28mkKgSXWzv1CHrr9Xf4/Y
ZkpfPxSEReXYU7l/jkWSynuC/i3HtIMyzjuzW6WgxUJXW7qZ7B2Q0u4dsNm20BF87OTbV5OrgWUW
lyilALqIgvtoEWlkfSQw/AVJagHBlRLd4yOon7TO6UdR0qMJtzvWi7m67U390E2HHi7HRhKQ5anj
UUQ4LNVFAPOM23A9xxewivvXFINy1ohVMCYuVhZjy6vLAKyXA75bAMBW1ofAiGvdlDn4E6oNPgcV
yp9u3nWpc19odacePGuyBxArfEKaba6cQqavdhd6FOGBwAm1XlF+EvEV5TIEXLTBFlsOiJ5lPEYk
dBHlJlnbvGoW1AXRuDVJWeiXalN71tonc+oG5L+rFZA2e8r8ocudap8SbfV4lo1phqQFyl9oSbZw
L6Uys/Mn8CTD/uuRZCq4rXNXsu2angzSYNs9/GDEahLBoiF2F84dAtUiVSo54h32I8KYUalGGsZ3
kfwl0URH9qb6lJNCw8XyIVOy4ioiwL+FfXyxwDIHydaq7e5Z0OusuRmKFi75n4LXretrpKdH6zX0
Da7DHiC8dXQrY/mcWACXGdpoZik6V+xvqnBsiUZotF5ags/OJPnmqvyvdOvi4ERy6rpMW6Tg9OO8
K0d80Cf1FpzqByvA66kr66zJVG9DKlpP1pOZKuAw67qJQke+rs0Q30QtS4NmS0lWgZDMaV+l7Yi/
4BphLgLECFTwqXLd9Ntt03wyAsmXxJbiqD1F/p5QwS872uPhjpE68qd2olnI9pgzxgnfY9ZPX14T
V9CDMJSI7Y7KoP3+QwrOhhFr249MrW2TzNcpMpKATNKvI4uk0SZyRunjQ7e44qozLYlftvUMcQ8q
K+dIj23iyOWC24ydbmszblYSw1n2fWjgU4DWDGTTLjtkzPRr9bXxSPyfLQt2IuVTzo1kPlrS5UWU
EqRGin3zqDHSVHJiDOJl9bcDyJF6oj9jjWu34YNg36Wt+CqtVWcVe9x5a6KN+Tq5o+06Ho5b4zYc
BlJGYmfGy0PTd4dVHliBsIo/QUMl37fp2tPOZW5G8jKwKewMT3X2h3XEempTPPDJMjFnVqdlTiul
hcD0CAQ9QLz40EdOWdqTZoJRZgVjP3hVEDQOPyR+BI0CDQM6KnWJYLIDI7HcCKmzLRry7a/zH0x+
wONUEV6flSRXHVlDtR7tXAP3Sp3bUxGu3RvsC5LJgUZKSweBPZeZ2tH3JvcIDCJVNHDvygoorceu
T9FED+1kXPC+Q+Wx6dmRNY2spsFMnHQJ/DDePUpn0CKkCLmLD+AA+S5ydj6AVnGeqAo2gMQdMqLB
6ddZ4Kp9rbL4znKv2pBoiD5oQqpE/B7bNMjRoQ7sixcNRgPTbSC+FB3EMSwSURbG2PilOFQNxy6b
2IbZc9Qi2XL9njcQgCGlvrf86W7NNfRdeyL/VXQib5HGAZJoPYj0BRQgdi0/b8Az0VzQeMQwLIir
Z7Cj8OMMPA1Bv3UBSgzMEXFc24HbAHRE9KVBkpykRgYzjLkNJ2Zki3uTZ83iBJBkrxtK/EPh8XsM
1Z4hCyAFEKHU7iTuIsiJmtRGnNAq0LSCR+uu2DXVGuQcW/PEhPYqbUEgaOpmTDdEt+6R+kQUM3wR
QwhpDdDaFCuN8cyNJYk21r6FNqJgG6YOhQI6JpA8+WcYt63LVUNx8BMCHpXrwZ41nHR9uTAdXRpu
BOrRTDIkEpcH8wiXxQUuy4oJRtQAwLsENgU3qR+9Owckthw8Z1lN+GHXpw5QYzrzbQRhpbKpw5Oi
mvapAJMlrwVWQgtApw5QF4ju+oaUAhxGzIhkKTQN5GdEzcSo16sQBa4tZgDk8YYiwB+FEWbTgvoZ
vJX/nK/pllbuU4j+JYvhHMIPAdTL3rlsHCkywKWaSI3lWLZW+T52RujmEnUkMEMy79oLATSpBHK1
ZhQ3Jy0wWnjREC2iMLvyPVIiyaeY0pzNUxLK9fZTOgDcyDWn595whdmUJv7jm/r043uPYVpJAClr
eiiMx2Ycs7+P+dflGJQQSglDV2ZBNJot8VpIprSs0VHyrQUfuiCAwH2iGDD5eNz+yYM3sAciggDt
z59WDCNdQdgjLtb1pj9tbMiFxjVZ3ePvdsBOK307MChn4Gu6ipq5Mss/O91xt4+LyHRphEupppok
to25HZmGPEVqKEWniM3tl27vsJn/rjGKu7IEmhK72iZrJ9NuDxHhuhOma3bOuieaerIerf/E8Xzl
jbY68X/IqMaR4ifchWjbeUpEm7Yj5bxiceARyZ5jmrVMWiIIvYGjPr4jTWhHOPNJjhGNc5P+lh86
qUIIE4WRToTR0qYTKeNVXxIpHpNZ7jYDkRAdzvPujZHwK153/WSNhXR3mKarfgolXlbH+g55xlro
KJqx10JVQTyBZ+GMq4AAqDemb/+MvA/rP2uKsuZMjTiNSLDTl39dkfeThrhs0ra+jpC8Tw6VT0PX
V0YNFBZ/id7fzZXxWxKyVS9Po5Sxur+IZ+kYzNE8pb2eM+6OGSRgnRLh0DpjpNf/ObWPdwVdRjQu
iL97n1WVAZ9AaabxzM1NnLwvxxCIrWqsIDQyysNpyFaYZe+95DO8qbSLKDWa0iYfK+1wc+cVp5Jh
e/yMQWe9OexvT/R5f3dQkK4IQhcmH6IGdwMvEJ7ltaeRtSdxGqrxUWhHnUiUyUlyoDP9BLca2brT
ssZ2rmPsMuhfGmujJz+fvmpqpTb5gN6dRjvJOdYPF6BV+nMl783nVLu8Lt2cGHntXpNGzxA9TpUv
m1/ysBXFgaexBJ3LGm2cGGw2iKdLwZFpnFcyaLVCofrEdK/OFrXMrhOB+bV5gefnx5ZFY8jN9KLU
XbPMYMFuzwiDkkrx9IT1bBHThdg1ULq2qbUMc8QK03EemCNpvVo1FKkK9TFeQdkq1+StWK1VbTb0
LCdVYQlz55a45mVVjAlkj9kubvFfvj0pvTuLbLYP1n8m0brr9w+D586FSE49K8nfPb7BWXy4gx46
LEP70XF/qE3zetnIDkYTvJhE2XthM6AOH7oeSBAkkyQRSxASvRpHUkN9jxnEoSqsyaw/ub7uR2wS
C+/YB0oPmYFoPb7Z4GuXQjgikmu0yyOv8e8KjkDZLiXiZulatT/U6SPPWSxNVrGNmvpsJABgzeS3
6rE9n0AhrfhK2I3j456sgCniFmW++nCU5E+Aysuxbtmd4L0w/NKj3SpWs8q2IWu4vfQN7mZcDG5w
8y5HJXpOqR8ERYU69cAvKt8NUyFe/fK8VEJyJmIwZ8hzWNUA9wfz2BEHy9kOopW30r4BH0GCnH/f
dp4uq+bxTtO67ticJVv8+CSzqxg1++UpxyOKcxgx3GKo2iFH3JWl3S32ZlmN0dQ4JbtGaatfeEtB
Hg0payh9iPi6DejjOLsSe6tu1e6b7+W171VJRvp7kDuMtNDNxxVz49ssJWl5u+DITQdVQzzDX3N3
Zij3Lq+zbdnQ8UTluq/xf2quRJ/KNuJ+vKsw237l1kb6ULJBk8128PUe+S7dI2n25Fj3Q0a8805D
dTeE7G67NpbzaEcGvTfdiIpZ+SksnP5ntpzlCKl61zEvamsVt022dcBHumTvXNUdWg8+0YyU5zwO
jvL0OSJFN1R7VIHXYPTk/zH3d2WulvuhLEWxt5Js6JxqLfI/DBRtP/0UXgO7vD+M9sbjmEExVDow
EpmF82o5lEbu95+JXCpxfU+Y+XRIvCbspyYcNe/cKEQXCLgM3L2q0XGA6ypQ/n18u/WP6bHperow
z9iAsNLKajJQ7Lnkq3F/DdC+QyVeVZf2VSO6gTVl5RjJU8aYBkm9Ch3C19owEIGXfyQUiG+5TgTY
vYFrt6HjuvgDhtn3novB+W0Zc7n4Wsb58b0qmUUnpHM9Bm4ftl1o53FA30SnQqqKIlJWqWpFr5YH
rhn9FZ1Se82kakIRoHk7ehyH+nFW55db1ijipGmbVdnd4VOvxaRsVAzfentRIk6y58Qq1mN7N/2t
DGut7FXx9H+zsaprCeqIt99Pnd8TVouGHw5x1Waw712P3DQA+OGjvTRhwxyqKyGagaDFc7s1FEkc
B5Lma2zh0X58HGxqeiJGaNDwIPZDiSAKhsqjI6AIsJMbB4A6+zf23D8KLiti/0fyTxQ4BFxn/F4g
2Xpsy+zDkq2Gpor5qIC3wT7lVh6ZTua9+hJtedAUmuG9P4KUmUWUj52sTzI5W4TuoRoAuZbJn1Av
RG4mvaL16/fstazfsEifoZc/VM6lHoCWnuqX+RAvhfK+eqnUaVPMESIezWG6cxteDDuz9e2U1mJf
EUjgZ38HrUYFglkxD0hcdyS2xQrvKk80py9FDh15j8fbMdFILev3+0BzwM6c1q9Cqpt+1rBHSx/7
8ba7vUrRNCeVt4n6ecmfv6QfMeXlsAIDQ0s1QfBas9J7bnmGRHQOmd/GoOUvpgSakDIxTlDlRWgh
2Es+Te/SbDST7Iwee4HG4itder/j0ghkeLfntWFtKWoHun//a6hJbXKoCweLNwTPYgs8kxstg8VO
CZEUKMEJvZAgT8THefn4Jk1oESf4tWzD+0uHUfL27zkFsjkrG6NMZG67/FHd4J1BmGToC71S9IYQ
HIY46aSq71SDcvX5+El6kP2NFsX8oe6S2UZTQYLYkvp4ok3XFcuAhCkRxvJRL/1VMFvufxvdlaW6
Ko5LfXt5R6pcsvLsKHI8OtlfqV7x1RxJ+r0vpjTkv43ZUV2ZX7vHbE/Bb5Orq//lrk1jyh7pkWYu
g5pskElxAAGfkfcsq0lt7h9YdfkicP4lk+s9MiOZAstlCsNJZyHARMgrWN+TrW8Jv8/j67KZDXYO
V7M+vIWEpQuPs1F/LttHaiYGr+kwwgc10inbXE4+Ls8/5N1LhK1omt9vX/yVnI/KkB9IhRY7Dpyw
FQQJZFjnPm/WVuOKXJAk2BPMmH18JAzm5GYNOyQ2SAZMTmgMwLPwekgjeQ1PhXH+WjNLcGPuZbH6
vBoFtIzZZ5mSvuAB9x8J0P1WOSxh88/OoTTIiSY4p9TbTLz/BD+ay7eYrlEWbTCL9FxrU6YOsbzv
WOGC8DKSYiHNZtXnESFdxlFe2kWrJ0WbdQA2pMykhqXckJ6d9OmWryt5m8MH9tcfdEQsE5oA17fi
rduXMwRA4JZ87E4L4bUqgkIv8Y77za795am6o1O0qrV5Aw5/rhXwOTO25+viPuRslAZZfZuWdg9R
yM1uUFB0RzPY1jK3b0qDKEOrWw25g9CoOy74QuRIoMQ05jlVee+fYSRc4X3KTAlGlwPBlZUBCKrr
4fLDAIptbzhFUsrC2R3LARcN07fvg+7q/Ci0IgLBOkQe/JfXq4AHSiCh805umSTz1Kio5ZgzEOJr
e7GtNYmUt1N/+Q2eKmaxserMi0BXaiV04wE54xg4w+H5QVvjVMYlMWPYS9cGAXxuH/kmcVX4VTaK
dXZ+zfi0bDqhkm/eaKLYspXGH/DFVXUyNoyNZtJNC6NsW5UphKey0RH1YLds/FTw5UalI9y6R6+v
pjb5dkpvfdCdT3vR9jbcRMUwV0+8yhF97XokiBPICnXiJgOJNvvscSQs2kSSHe15gNC0eInsSE+g
N6U/pW2TxZcfwTvSkNG2nGyY6xr1Gu4STGVXPAWsnmL1Od3ULsnKTet6lHu0wXaPrXVViAtIXPzB
C4mSxQsY49TkYgElJA13fTqBATiCxOC2KEHKrZTMo5VoFUCLwyzCkev5J1jlhieMfHweiKCUC918
aIsuI8Cx5VwUN6m5pkX5OxGxGfCoUD6Pc3fbIMkSfgqyqlJg/u0M09UgRq6UEXspfBADPeOshGwS
hfMqRapDpSUofbw/o+WDsG1mVPiNNlb6eAxLH+fBNnRicD0W807xW214vn879SGSpVQNUQyn/juX
qtklhuRp18wt67qcsxXhglW2lyTxSPQ1m0kgfnGABsCIIkJEptGwHbXkJSKRyH4CHHjuZZWAIzRO
Oaou15FbaLhG0nm93512p9cTYruPnAYMSg/X7OXyfcEvNnQiXdPn23pOkyEgr/0ew686ctsmwTWf
1eMYJhrPU85DlY9IGaD6JrR+CbZD61iX0l0yZYqGG4Jot3ri4/ut6T/1WnP20jTD/O29+fZikLE5
0gY4v768dF4M9Da29KXVajVuL+X5S2NbNhey3KjYGP9iqO6QG3/5Nxjuy376FyNx5zHBvNpqDE2f
HzZMOpm/KKWORg9sJQ8r+TJsQWy8Ohp6o0mM/uvFuG5M7WqsEO0BLzaGw1WtNYy3NoaNEbhS+LCs
/vsHz4vPag1/fs2MaP/uN8rDfyPvdiX/Hi9kJJPPP4fVOz78TOb++N594j2Q06THCUQNYIv+n/UW
cgYO5ZA15Y+JXG9lesR8mD9U0xBjuxF8RO7TELI+C1WQFan/UDJbVcwPoN5pa+lOG8l+4Ld9lA+q
tsykSUhEyeuhDg9QrdyklyLTP7iAhzcY/iJTvY6B0gk38rx33e+Wvg/lApDpzxGhrJl+djgk2Fk/
2NLST7klC7B6+SdcRlyvfenFiDlLyjk4NVpDZavbceVwn5p+PGKVHt/LUeLLVC2ThB5ts99Ywb75
T4ILCYu0Zpr+TBZV7UWDykTkJvUWqfM716s/luxYV5w2OdAcw+284V/8JqwikhIUaf9MpUpG3YBZ
RFAPI9dU0k5/Ajd1C7REwnafY+KyT9pLguMdJENClMuXDPmHCTjjj2Dl0sj3Es2j8CwH9H9Ja3xb
j2e/rtMfCBfnjnhHX+SSjDoCIetzgKbPUcjj4A88jEhpyOw0jmmUr6gFrJKVkZxYPVBEawr1hbvj
iGRe+ZrfNBXHaR237LmeEHtkNgFRzlJtW5XE+VuxHxK/bkHzi8S5PCSYGOSVpdV8N9fXhKi32/vC
yecsWZGJEPIptY4va8yThhSW7po71b7p+WlmHaspyNM8tVsfzRpSKxkCo4aFrVjMKD7QGAZHQV9M
iHma0oDzDVmSK3+eB5np7E8OaMpCIlL/uY6lQlOcTIgpuDYQap1KLPPsSoXt6MTdlDkrycrhfRn2
OyHSLh9Jk17qpfP4uGpRgOl60ubwCQbbi1+bv8u3/K/Te/Y9FWnGunzGM8zeWzGVXIN6oZrRBmPI
qaEtos7FTTp5au/zKpXG3DUWfaDEgyNnKq3oLbJjdX5PojQVuAmwssnKxjD3PwDqs+LHphZScJop
j2MHDOxnSpSm1Ycw/yUB9DSRYf1nfme+uA2VDLDD3ZQo42OMdFDgkiN+0xCd8LrKP/daSS3yHhKf
FK/9yZoSMSWoHyITP3PVyIPMC70t2uu9ehRjaey5w6zqymlmSt0mzRDInNSXxDDKei01otNJ9xm0
/o+L7uYrhvsgfv9osW++8FYTMqAsJx7C4Ode6rco3Lgo7T20pEMTfqNMZ8Cd4ZohWp9Mh9C734lW
9t/EVEAMR2BOMAokYItMRUuIMQbJUv1RKfyjbZegI2dmgNj+qgMnpjBQL9FpRxIyUSx7JZ8p62w3
ly6zqRjyoDto3qCXSIbjoclTrn6jBVlzZnenT/C0XoOjwVW3pqDY9D2zYlcVzLXrfaC4J/kyPttA
G3+yMiA/kRd8VdSgqi0Hm92n19wnjwiuzQHxZAHKSlrNoI2gUz8E3AhtHRT3W4v6m0YjHVvSPk2o
T3cdShTlXfVYydz016XgpWChU6F8QGz/RrAzKKWV721/5auG5gq06DuAEbRY9bAMDHJBe4ag5JBJ
ZLSK0Qoymq/uVZItyUnj5mBovNs1UQF2qkRQzt3CwF1cx5Hmutzm5eyciHy5ZIhtAfrULvoewht4
9S8F47WOzcetQjbk2Jx0EnSJMnzOs3xtnWrF96JgyQNHVf1OzWDotavwRW5FQpHeZticNgNneqhQ
ID2vXRMvqXNl8YyprIW5qZNnHPzGKtO47VrXc+XxqBxEUBchUmVxfwR67RSzbNuoAThBBjvDX8EU
xJg8DPCaLqdk4/ZpztXmJ1Hey92BuT8jDc2xwhOEWRHTg4Iw0IAT3XooTabaCb8OX+dB/i1Zz4jY
7GfUydwnOgWxJ/6FB8OVpW9eerm9H9+IEcH7lLLnL3lpgT8/mUmhyv+IOrMlVZklCj+RESpO3FYV
CDjPdt8Ytr0FB0QREHz686Udf5zYQ9uKUFBVOazMXHmlBzl1HOizVSm03+zK9FsyGsijW52+2C6N
fX2JG4lCo/aEqYIlFW7cD1E9glAwQqCfFbssDUjJjw/Z9wu5/F3h89F2kPgd5Lps1dNteSWIChkf
WU3wKZJ0MY1/oZ3GR2JzsZWuc2vV+Kd3PwhItq61R6bmE2oGOJ/kIZCWCJsqGOoPT/a68jo/75G9
lgYod+K573+443yzAdDks80g7fqFXfGLe8r6ojkoIma3kjAMEewzm/Gcy9VpiyS4gaHwaOEGb7nl
nv1b9lHWsXs7HyEweg1JrCFh5klJOD283rjvDSUN7UmWwF25fD2nxZ2kJCA+nJZ0hoYKf+Ovx6KC
UolUEfoUHq9j8kFAAiB5gA8Xa/WFuzCBiqOkuchHdNDaySL2Xw0v08f0Pm4Od4Nsf50jRGCZjlW5
v+97pPMQWervoe79ubitH/yrtB+DFoBkk8/4gNGRwmopSI/dOtREwJVY0ZTS80JEHNG2TwdS8Ews
eAwOod+3AJqFM01aQKLgUVusSZ6ZTVovRMGojJuwNwEvcQDTyLqQEB/WBN03aLtDURhNIV06FfDg
+RIPwnoM+BKfY/US2xQz/i0su+AkjKHZU7icfJWVxskYEvoEfYESKeZ0VuAoKqAYE9PFTEEAXUXw
SskhXImB85cR8JfTc26QP5iH4XZHg3ImkrqgCGAsBOw4DyOiXQX/UyvMFRg3Q0Cis+jQW7/8iO8o
agWtAR/8DZIhUdPHLXBenj1f6/4j88spWwPSe7gk7/ARY+J/Sfgh4kEyYOjydRLDGCgH3+IBliAX
vnYXvMNfCALQtFyFYTEj3Btk0JyBqbEyN3zJrxTNcj+cmVMh7xkbZ6ZelXc4FX+5T47nTY7nYFQS
paUcyeRz5jbT4p62nPTven+zznplBvmMX0mnhx6HQxkNo+y8B6Dg3ABvcsMyOJh9sJtpjoJp+7kk
/0f1/nvMDTIMzsHpeQgQP8h4OBkHlobJ4AT8ZcxwlqXAbZnhHH9LiasxJTLX+ECRfJ3v8hUWAO/8
ZeYyBHl0n+cpdxC6VAowbX/Lje/y92+wrAmmkAfFjdPOoSflQnybs8rW/swnF5FHS7buBH4ScFce
zme0XI7Xf4cyAP6GpXQ3k0dFoIhWhZDtfViFmSN52i+Xe6RdDnPH2XlUTA2nZgBy/Gcq+Z+B/V2F
Y3iK3Ai/knDGafkLvwVf+ZtZvsgQmWt52NiuCB4K5filsqSnBOxeUF7IBd7CqsuLaNAUyI49xJyz
m2MJK3AZlhp/ORf3Q/oPD/FvIb4pfGB6YvkSHNrcD3fFVXmUmC+sGF6QHMOz4+ScgdHzAj5DDBUI
B5HIl1i64/w9FDKGOBLqABJqpKGxnAVaMHKr3jKlf/e6e7kQlPGaEXJtYI0Dz5kHzo5l6hkInXVZ
GKC4BZTa2trzFiXS/MK1plRYmfhrhfjzqfSNpzR6so/PXxpJ3lXyRS+3z4ILD1SLZPuGePYsyTt2
u9B6X+RSqzg0l+3jix4nNM4CHujn5aBFyCJBZ8DQJbxbdfIykSmkS7H6A+AKIn4JXjSQq4NGeyQz
BHJF7yYyTohBN2Su60tmm1UshXE469kcVfNcdo/YZPFv8gskSVCJ2haSSKXnBRhPDw0ovU8w1iRd
EF8/W3F21DDGG0shTEbtagZ5vyRKGfZfnNIakRIbN8988kwpjLZmdAmTTYs0ywkuIbTYvGhEqJQg
ZA+JZjW8Lunoodw/4AZSM0sc3qfzARdqrzB/Kak/Jw7foPlfL6ORg2zMOPO6TzeEe6ZGnzkHvrw3
rREiB3p1+nDlkcNsdLtwatFzihiQacPEDBc7ncssbdf9EwCVmK0kzLp3mvNkDhZup00NhwNtE8zj
CeT+kjfrlqTHS5eeJBw0P/XyT3p0UVMI00jrX7WbQNvUPDzd3fKBSZUqmrhhdsxZehDp754QDTs0
/6HEm0R8slnbTzeP8ZC9W23c4HXkYC53iKfSLNU+PjIasgaXwr8UMFLTqMWlFStU8VBN5E/vTDEm
Nxj2afPUKmnWKWfD2s0DeqaG780rpwg2yG3/RosEofN1LnQUS1TT0ulDk8ZQQjQeESc19zZpniaC
jmJDEsEwX+x+Lj/3bYfKq6tJQ1qpYN+SJwylOyR/umiobJL3ozYfqxSO+305aHaaq1vToqHy+ISb
2Ikp50y3rd23na3uFPxUC/CHIapv1BmH64QHE9HSWd8bhqQyxd+CBgrY1vSzLcD1ZrdD5l6I0DNN
wNQWDRpUF+OEdU9CRIsINkVwPgFRSis1U9yzlxHGbK3egLfr2Zz38jOlDr/hod4x7xVVWs1xqvaW
g0k66BqIdYF8tr1V67vcAmI/6ZvntCIyxnRy7GZ0lcBbNG1CSQ1TZ2iHE5ZMZJKHTuakgNRpRsvS
WDfaxBT6NwrKaBD7dUYg1SbVE9fOvFjCWN+b6FCNJ0RT6NODAw0kRR8A/GZ6xbMBgOy0/5NN7pZT
+wnR+9+H3u8bEg/0YhdxqG9nEnag2mAh6uoFxXI/QkZiHZPXQlgLQws5DphDMHJwM7VNMrMHIYx4
69K4o4ZLOREl7HjStP7omip2MqCaHnkKyr591WNC5lQkqkq/4n7YNVbDdKBMPsY02ESlDd9P5314
pepB/z20QSTfg3DsyfGz3Srd2mA/DZPanAyDS0gnIwqzAANfekHxNyk8OCuk+idBvTL2zaVCrIZM
IdQDXg8nJekXhMeywg/fBuy+fsaY1iX2/rJNSqdtyMmmSOA5aN9VK1XbF9dmaGV7XrXdes1JyJ8m
udb0eqQdGWgSgYMUXYidHgQjND+2WdH0OzKdW//+NEwJzwJjVxX8n8fmgf/aM7ff79u0tbZPioVs
bXesgJQsHFhk1Kk08f6y7x7uv6koQ/AOgxNWT9w2dSHMCmBg4uKfNc/9YkejWWIjXkpuASQo0A/8
nFqqHgaZ5TFfOeD22yTETGl1D3Lyc0dvqjN9QymUGb9C0qx0rQE8FXQtv/fSPQrjVj0Qu33+3aFm
LCV7RN1+LZeCsTaBOIJcowJJP7kEoEjjCBcetW4Z+fvF4owzlLNjq3JYDE/igrgtUiGw8+mXzFqg
gfMRasRZ4b4qbtV90BihUN+Mc/Ye5LNYhtz76hHuqyt1P+tG/7wvjq+muPTVVmGjHekHQleZHQpi
lLdovqba5PDhbmHwQDHWU/Rzu391aC4HPA0NCZ0r1e6qEnhTaEG3D+mRdmwde7TAWCbzdPrbdnsB
8FbmkJm2LA2pjTr0iuH1Fy5SNklTR7wDk4UiX0TJOw3Kkr3mWn7BTuCNkxdBbs2RSGVdd8gOdX5G
VDhrK+aLLb5W+BgVnCBdFD0FiO9ACupUJCLormcZOTELgXO9DTTdDkwOLimAXk3l3y2OadJO4DMG
aNVVvgdHdRF8DbcV1JHkztM5+6c1Pd74g7cc6a10xjaZaavUyB86PQwRJknshEdLpW5qzvqlaTiq
LQWxICk5+nU11Mx65EFOWQ6INZDc0WmTujX3iVNuetqrhwCn1O1o29g+S4Uv17zM5Pyk0TNhP35Y
il+uOvyh2LEFOZ6eWYpUR/Xw2Po774RHBagAt2dN9eakPh07O2JfiLx5VPOqVv/SmvBNYiM1zUKZ
RA6BSEicPzD3BRBkciaoEmDbkaCu8SUNaJKHSmc/LFmoqi0UiU2ygfQOBB5JoiGWMfvXsPo07MSC
anqkkA3I/+wjv3sbuBj4A8xkOdJkAmATBxXfOq3655dHSnoHD7NHiTfAEJ1IqV3/R/zom/YMCBvK
su5GHHXgI2DGgoo2g31DvTj2UAukDSAi8om84VcDGFGLyvJHINKoPDzWaDnUIIdPZ0Ty2Vb914uo
C/S31JbSxzyC4snSl8qJUjA5fTs0Ml2jWWPDVN1F3jG7fQvDded0LSY1PJYlIXS3Ew/OLarxxvFl
kZkBJIm1TNtQxJ2G54p2Ts6N/3ejR5fGzoPLHgAnjskw6dd61LmvQitoPnS3idoHRseH0enTVDSp
2NtYXU5z3dRQsWswWZ8UBZY3MRq4xqby1i44T2kXA3zlnIkn94musOChIvEK/zaNpsl+a3NHU5pu
HcgCVN0D3XPHpUmHiIHaolXpQlq683DsRXoSeVEYCJjXrKFZ7hSmMPIKuUrfNwUjsUbAGLpymfYW
fai62zqjaUIVtK9zJsAVt67JObEPb/e6LMxoZJ3QsuHNtPRjXO8o9nwdtGoYer0AzdG/2Pq5txXb
V5cmmtJbcCsDhFnoKL9d/YzdUunIv25FCQWV/qhtfqzl2rSi0ey2AzpuUH71nPocEhMt/+Afgw7H
4pW8rrk0xnDoFrXjbdlBlKbS7Yld8/drjunJ1x5eh0yaZp1EJQ6n7RiblaYPHI+akq/Jd+SK7wnV
hVBt6h6RGQSI01Zt9YKoUUfQkanMoD1lg8pe5+qDXJPb8tmybfkZIA2QEpWGr2EaNgYdn6qYVYsT
0FYrAZ1QZ1P9w8WJeLnzw+AS4Id7qUd+u2vrw85AT+OA634Vipi9yl3CdANMC5fcFAfTTVGD0yfC
z9cJryliAhrEgfCNbM824L/VLzU01pQFKXqlUXmh8D5NuCLLblqo95xYx1xELC4t53/w5DSRc03z
vZuu8SLmzy1TmCL6DpzIaGToV/L0uIeTc54kowuktsGJUZIPsXkQv2UoGZEWkxOS5zWG3SSCV3nT
XCHOUWnIWoc+Zoou3vxrDyN9fqkkePtIecOTJWMAod7SF09ENtQFfssRRQD9BO+K2C6WvKcBWSjJ
A21mydFdnqNTVn7lPHhTtAwbBQ2yj08suYZLfT2GMw7muvZlH85LmBPYHW9X1j7qyWTDbEhrcOeB
n6rtSYXlwbsVCzZmzSfr7uGJe6fqWF28V7Fn5Cc9+iwNH7G8zq5uPcjM8ygyB3OscahY0nWWbule
1ugASKFMb5TzAjHz0nnQG3VTJ/Kxv3AzJq2RKJTMgGSweCpRIMHTuW93q8SJWOJ/q5RlCGJ6iIZP
J8d63aIhUKD99iKFdEphV8OEjgituZc9xsK4F/BI1p2HLnY8lvuyEtOB/AkDSe0ViwrxUGGvAzUP
b0O+f+B8To2uaFj1LFvWPkV06jZM1hW7tDdDAerXsTR3n4vziZWa50O/WH1cLiq0va2wthKFGCnw
3bAS7D5vP+lFFSTjyzgzIdGBLRem5xn7mrF8HqRIhiYTlfpNfmI1vnnG5ZDJY6HEfMBm7fFDDAga
KJPErFqBiIbd7L1tbOXBCw88C3iNkTZk20Go+x3y2OVR1rzrFibe7/OwdLNtseVGORwRGHILj2N9
1uGbvZVMjQ2TNTNA6Tb7mpANIihIEClV31IDXJvuojl7H5KL12Z6o6XFEB70LanLanmDwXJCuReR
oQWjZXH1YLDXjUTJGsHI1OkQYTqRkf/J0r+ftYmsqOKkqHHjQNaguiBBTW+G38GDYr04rCdWU4KR
IeLypT/3yZqBC5e5g80hx4NCBMlaec1k+J9bUMmVpcSb/Pv7IzIrdcW5OrNo6nORem/SWLUNYIdt
qJ+b1yCHiBu7fADkDVRvTS0IFmAKB9jHzhBLntbTgzc9BRJiWME5cXu4s3kh5BBRd5ju4KAqXwFa
uRf7F/mXN/61Jkij0RVFYi5DloXpLEiG5Homwa7XNMJwIkT5pKdYORpbcyg6VO+2xOYkjogFAt46
A7kMYP/bkOT7czIVP3E55iG5yjR1HnEnKAkehphhr8802JiqJLMr+BHZnPTMPfA8eRgP78pxdGvl
PTatkeeMChl9xHZ/t3qiOK9MhjWRBZMZdhcPmFUlJxKNRaQCgcGsRBFfL5iK27DZl/efR6JGQ4AM
jsO1TWWlMYPXoUgFGZXYlaJRMoNx8Y3gQKbsRhnHsSPD8WXfPrDDDp3ggUlacd7UlBOZvz9NyT5r
MYNLrF8WzmnMvmZMrDm31y8RSO0Wl4YCADIo9jmeXl0TquR/m/oKZaN0nGjaRdnX4NCWvcCdcaio
3HiM0TUX07oG2OU3EL5dD/p+/lwR2kj41UcBBSQomcYPJuHZZAMSmL3zhhxTDy4lRTcI1f5uKXLV
mUva8KFamsz+Wz+gIqjjb2rqAhycJQK6yRDDSdv9Wl/MRVaXL4u4NC2kV3cbr+tBmyWdYSYDnGt4
2h1ymFkPourScbpn4flg/GgpEpu1zcUufjJEF/VFm9Goy5xQPQREvQaKlLg0w6NoOIBnUzeCRBqT
bF5bYmdXvvoy8Ca+6KNB3FQ9yUZmYZY62l/8B5G4U7Iv2NsdJNefO8OO38ayU2WKPrYCs4vHuH1h
JWUtfVvemkxQU1Mx8SfIol+RcdV6J/bgbdoLekfRV+Ww7hQxngnllr/dAnFNtzzmAD0Hi6/Ox2IV
MgfYLGsYfXUSoBdxX7LJY4bn1ccaYJLO2AbYzgY97b4/kybuDwLTvOZx0O0xe4AzhooFp6Gqf/H3
ZQZJoHp7iHBO89Qn5jriNY4Yv/FKnxkuAQFznzzQ+zeX/n7B3e1uZDVQyWIgdjM51WYBKYpYF7U5
pkHQ8OR3SmN08o3lyokeXFYMHLFcW3hxcjEBm5iYOe8xNbLieDBIueSbu+Eu+M7nopZXxzzBvzsp
uZJDLjLwr7GhEMPywPb815LPqUiSiZbrPmfLmxwiV7vg10WkIPAgIg17BG+RbEedEC/E4BA7RJ6R
mB/yk4UywO0cgDlxhPikqM4vnEjsEHE3abnL60i73F5MZgNv3sik9WtImRrHn7y/n9WJ2lCV+aXo
3ss8Y/vhvCLdKRVApMsreUcmz/KqEcVfOmV0Yr7IcaJDWTnR8uVcl3JY3m85mc9mf+vuQfSLqJO/
/6sjYA3fQ8R9tI6NHpFlmfopX6VEBUEQTUV3vtbF8DxtNFGitQmsOkidjwHTVY1tJRgSuBA7jmnI
nU7/NrzUsIo+gsUUOXKmFbhdmhMr1DdyLAA12kSjK1IT1vCZDAiDV5TNxxgXxdJmM0P2qLt19yHd
HTzE8syaUCvLQWJ2g4giv3upTjCgRWIzJndQn63xk8X5pRfXb2gw6Qc3snJuI/o8QR9DVXj+Y/uh
yb2dY8OoseM0Jay0UIkhFSjTqAb5Bro/Fa3ImO7xKUGkH5A3TYUD5QuSJ3KFB/CZKfpBQOlAVJ1s
Hk4CSsMvL0UemUcG2Qun/ESxyQvtgrmE3wsk7V8/kopeavyB3Et3Ie6gyQz9WRDQ4pDIjYL94mKT
HYTq6h0Y/gaTgsD6c3lX+2iQSu6h4PrIPDHad4pcKgRmz/R8IjyBWM83962KASCmweNmhBeXfCCP
WkFKUdI+N7Pk7kQtiKNxxpECZWUXsQf6f2u5BjL2CpJBMmiTnGXtiZFxIRG0ZOdsEaR9ij+hleUZ
8eBowAD3v9fGFNGftoPSeJAAsHebk0RNZEbV+rR9IxuL1txOjewQC1l6MpZurKHR4qwilD/tCsnu
GRAmtgAL6jDTEBrkxA0HeIfjoB0nb/KxoD8DuR9N70JTKpTNSipNJNdAUvpCA85IliN9gv5VHg+f
xmrGnvbQ9DmpZhE9/HYaghqb3h+/ndxlYcmCA1c08U/dNk1sM1ZcixQ93fBlZnAMQR4+dg/NSYM7
xnRgLZ6ANHghaMA+XUiw0xeocZBpOSSCLeuBlv5z5uQ5lxOsgyU4uUxzq2MIkWJ98e0dKX39PCD6
H4g90SKxR8x8dJbtibEh69z2wIvUmU0s1gJtch8otfcicWyvzSGY9gbzASskA8hmPjEmnunn4qw+
DGBcDPn0bun3gU25RYHDPE3Oj1MPxAim1R0WGJ5MOK7EXhZbtK7PbSflkhD/vcmlYXVQWRFcf5HL
is7tH6l3d/O++GwqH12NaHl7Ewdnl6wg4tbK2ohb9x6EzpWKDzfpV80BHGA/lMWNUB/87BCM1XE/
MvwRvzEijcsVh/G84J2/X8pNKU4kXGof/5EVDsJKBEtU1Ua+SQb6FJ+SY0SVxaOQwg8chS9RZ+FM
jpdjik3FDvXfZ40yj+nOk3k1WryYtxe5cjWikQwodIoB52MfxQyR///tTAIQP6BWmh6SVzFd0DDi
O78HlxnA4W0iDvnVoLwG9KCdicKyUAT3CfwV6MTaRmwIC4e1Q1ESfinCvX5CcwPTVPs3zxqv5UXg
EcgDd4v0lIIHXa97PGWz6+l43Al6fQFdsMboMHgB/6BeHJgG6+0gNoXMVV3T7QTTbTd7IZrF3xLT
AsNTdvZToHBMOeyhM8BVUBicI7jdYEnvjeJjpVt0jWu5ScVKeqLBD0/gy+sQHi112UeiA3wxdHNN
bGzU2KacOVyXkx1y7mX4rlihyTEaihSGOY3DqhlL12/4icNuQLbLkv40HRLJLEgJLoLsLIFM7lCg
8IOlP/rbRE0I5EQwUTKM0bEFTKFrI1uDms4+EAx7kUChgChiqYdrSeJgt+Qogs6K4cu+e8nWFHWS
4DKKD4PsWVFgObSgxmY7yXXtZW/8HHxseS5usXvxnk+IQ3lk1uTNGwQhvmnGjMJiCKweTkWeC3fE
iUUPyajhLVzIMZlbH4sjSECsNZIbIJwlT03cRJL/YwZSn/1J+ZTd/wf44CPwbE5rhqguSCWhuu5g
IWGPODWuxPYfQrCHpLh+nm5bAUFi0+LeM6mr3ap5Na2Z+PO7bxpQsqdzGljrctveBfdhvMfbzXGJ
oY8ZNyJTOcm49WB1AcJjXbQgalcTwgftnbpZaPbqqc5bQb7pB4ctUfj3ZXOdCwAeDliXOi10jIoE
UW+tBV+8IQswOfbg32A/H6tE3rj+NvALxOQpl/KvtRYLFPiWWCNWAbnb+xyzHhxNdwl57u9+h7Vb
OZAgoSZp4gS3PWZJUQGAlAcw7y6PVTwzgcLX4mjH6FZoW0VO31kQqehvWKSRlJQCUksBp9+bNB3K
A8ihWlE3gaS3vnpjAvZnCPFo2vpnAITmNQgNZKiEFZFQqPidIyWgfQwH56opsRAjoTN/i2PIXOes
nSFoXwK4gd4fEzXUrVFjIc4hM7EbgY5Qq8oOxWwHKpJ9KfsVJ24vzwcWI3x8gZDw+ditNfYvoBDt
u4g2ycFvVw7HfjvabBkEBY+JXrWkFwKKIQ8E28LMA16FARR5DUat3m6yZ5YfQCkvp3MkiFUYniEf
MjGckmkH+BVfIyWdkZNUXBmYBE8EeKTtvt3q1re2Amld6dmOwHbFGgTIIcV+/FxbFl99gr+4/6EP
9BzAd5XRchs9XoBeBOGcr5CbvHy7uxkIBFcNOnKp+1BibIKXiu0n6gt6WIQUTcoRSXKeK1rmSWNx
lnmnP4rX8p496R4uY7FkU6T3HjiM8T3WNp6tgMM8R5C/0keyYjCwWG33z+3ArrZJzp2II2IZ+jRZ
HxNYMMXPAWCGT0xiUqOJ6nR4OuIsSTgJmNAp4ej5JlbgnShhIrbNsg09Cf80hmImp0sJSokMJxGS
Jt5Y52DSkWm+dRnrK4byY8xemGP/D2PvNe8R8iT+hqU+jr0O3q1JAGtFUYqfcnIIsOuujaXWQMGI
1rhgu90m8hHoGMgohU4DHBWKwbHyTe8r25SkwMITEqAjg0Rb+E1Q079wrs6i1HZfxP3Phhcm/HfH
7kHztb5uG4Fv49GuhqdFnIs8SNyn1+qHRxbjFMVXnLr2AHd988CBEzXO5j1pAgeUzs/lgbcwN0wa
kVWu2KVMTzMQF+AGUpEZLB7BJkTq0vJQ3ah6uGvI9Nm1JRJyetrA3z/tOQKii0XeBIA1j030DwZt
3QRGivo25k0LNA35OBP5LOY7UCXikxCy9QlsfSzmJalGv4LaI8KB16RRHLuSi8tX5VXOJ4LeSaSs
hriQIx4OREgG0wuWDSL52lq0eSkxOPvhPUXWozUkuo/OeWHdvkznzh0R+kfGfp8T7uujALe5qFL0
ztPpLi7HRmhiidQNALdWohr+FAOZUIwCTTvEJSrARRvi/7yceA9MctaQmMJNqCtDD2dlHWm2/tbt
ADNCtSYPQ74zuMdJW7N33yZRl0xS/cDbW1HFQjeOQxU6VCoSmwYE6Sh7RBsPwUycd9CY7WgXMzvp
2grjAgCFlMGAjmezaN2cxFuAetP93nnSDEWV7CmOe7fcpynYc+BqHK3Pa1Li+a6t2/RTAxBhTaun
CyyiH9uHeY8J8ihrbNGIZNpg0YIJbB4kR+el22XczV/6sesup6hPbh57UN02Hb9+/osKkID1Y5G4
PCWioOxx8ys+GzvV9G+DeEQ3F1cF3w2xCtItA4FQ2oE4NhRc+q/hvnTe+4efUjt/+hKSJNq14jKQ
W02dF/Ujuw3lBXeSenG9BuQJwKmHXhffjSQGdQNZXNmsO5gcdniAFEwnBgJZPDj767Wps51gVYAz
BZ5SAIv+4t5fHCn7IwqJMjie0R6VOhmv/EfKEJm1x1+Sqqm7OZnQPV7gcJAiH6h/XdIfJOEVCmG1
Ou7pYgHLCrV0lF5h7KvjUTgJSdX1EvdYqZV4ZQtv9vRtKZoJFozXNhRYL465+pVF9CCGKI4v9ZB9
63f9XtxxWAa/dA2b3Pbd8RMFDXR1gDiPpcCyWcDko+sEfe7eASoRYCyKGQw+VMnzQxYU+FQ5gNG6
e4QJQFLsuqTv8ozf+Gkhmb34hrhXbfr1pfyjA5fUuZI2Nqk8aIhcGXC12G2oGIbPQpj76cOJhyrQ
G64zv8FlNSM7B2Psjm66AlyI/K6O+boZpD4BSlAp7F7ko2AhxfI/NAeBB/4iiJNE9f+L6X/8UJAZ
sbdfq4e2fyTtAh9ARBQAEB8gOxFWDyT8xUPHOd0JoQ+mHDmgymm84XHK1MjioHsgjAVME2wE1YD0
6uw7xOdP1Rv6ZtgD2Yg564okyL/76bnvq7eHTFAAZZIs+h3VmMlv6Zp923+TO+KTNki3pT1qciob
+GloLzZ+Dskrs9jigGYAgrKSESgK3ivT4BUFkISP5xadW6oI55zy8i25gipepmSA4a+n5KFMkyXz
wmFkQJnzOFmCfLaDhExvOqfLjheYkuTBIYpHy9DCJe+uexP5nUEGt/qocsNl7FPqg9Z1m9skYhC3
hw6nO7rVMP/dgEKN87x0npQLEO1ysn3TbblUuLoNBj58+C+SE6QCj37Q493h1TRUmBiHJkh8m6xX
CjkI4ENKcJ3Hy9PvG2QZBzYo1nc0gLqOwxbHxUuGxPqkXNRka7wFAQG4xcqlbmlPUhfGtfu0VYMZ
UnBcc287EvwQCS1zsLEe5/Upgxjb4LQkP8Go8NMxnV9aCX7RciQBQC5Ud95NkVakA64KjyoJMPUB
+Tfjy6ix0/ef5lc26JKaYpr45+CSlHKzRFeR2/ND544RME1OOBe6S+8SAxvBjqtQ8OrDTfRiXzUn
t7UVlCC+PNY1yXKAvJ4FHpFS+pOAyIicAnqHfuBvF0CoxBoia9ohyR1coxg/l8CI5Q/MH7Jh+Jg6
K9l45Eh9hWSIhpoKp19Zfsk0fcNCDhM0sAqd4VQ+Tb4SIiOcT7ZmY/SYPiH5yzBMyI4v12GH/jok
aMowyDBgSZ49qsnYkR6ZqyQs8uRZr+SKsBpJhXcrN3NaB3tm92FeQbb3+JMM64d2OArJM1T3dXMr
azdcQoODLGbV9gVeiofDDc1nTLWlHAFkHqZVt7uy+vIbxR7uu98ZIoC+r6q5iG+UnJz0ziOWWqrT
MNpkODDqQNrwjAS5NRSAprsqUbKlKwonU/VF1VD5Ids5Et6xRpzREyC+gHHBmnUW7z5qCSX4OEhE
+zOCgFqDPqsiw8TWN4+Qn0bsiQazOSS9a2avDr5/d97jkkKqF4FrVBPTSkYvp6BexdC2U1cTUVkn
HTJ8UUVdEak3j7wY3UEt1n2K55fVRA65eyfiip4cWXBR8j/RnAU/GwyPRp9UYrGf0ZnkTzp8ddEe
FYEENC5oIn0dXACOkHW6M4xip7aWMTxReIxieOWLm92DdgnsbxmWRNZFKXPfXZ1v0+PTvFNmT/Z9
e7ZbVAeZ3BzbB6OhBdTIVhebABqMKf1NRQjIl2ngiipgj2gxLt483AbGBkAa3PPUCjL5Tx8Mxq3I
/uVdkj2C+oI6HkUPpw/OIaa2PXmsk3UnSHFdJKVD0A9of7h9KyAdm7ibhGPs79OQTAMeySdQ4oss
KnWesYQooSZszA+KZ0R8IuGewwJBctsXyAqweXNHNgPT+RIGIymldkBx4H5gX5OeiteQ4TLVdY5v
gHdDBEy8JPFCCKUh0QVcbQSsxC3J0GyCy5K1e5QuWoXTU6clvV2GT6QlQoi8Tag+lvGyxz30VOsg
O6CzfYFFUog1zYfXOegkYaY62zUjn4ncb9nSELK48KWl5DZRuS3V+ps746ZxDhXuaf8u2hHdd8IV
peGeOKQOcWJTMy8v/6F42SHrVkPpoaFv/hiL+HBeAa0TmFX1T6IpmObfJIjMLqRoUCDLYxYNl04l
RUEA8hAPlyIPH9iFWxaAuEIoyE8KSEKeHsXCWNY2z7IuqfKi9ugdhBlEDDaoe9TyLnLCTWQ8MYGW
Z7s7eIlloLYRLLoOpzvGCre4I6DD2UAjMtX4iv7Z3Ah9htsfA561/EUDNq70hrWIwBgJ+hz8Gtg+
peviTcNPwDVHJ1gFILnAq2YU0H5B8SJvA7V7ySDLBfkU9JnbGpXiSWKaS3RaQuxEFw4EFxvY5FUg
8Tsg+PNnELdRTqtznoY4HOKJXP10+FgTwdxCpOSKMn2w9BqktIhMlN+e/sNCd109mIkRq02Wf8v9
aF7WI63TBHv2wLc5xg4aPE70nB/qvQj0JiW85I4PmFZKo5tYRa+JRJNJChUDEZOHNrKfnxh9C8mK
k89yn6vvgUBZYNEc9HRLn9ZhnYf/2THpmoohn6JmWqGxVBHATeyEl5EdwoZEiBzqstUdTIHlV0if
4uMV/1uf95yGAsm9CBlStUuyrfX92IWtkWpPxAUCeisGe7urrZEc9DD5toyQBfY3ofKTjw3YPyA2
EMWdBczoIPv9N7410gGQEynWUq+tnEfkUeif2M5XfCP2eoYgy5QjshKJNoqHH419WxOIdyUsas3I
g4sh+dC3owieVohkvAODOjm6IT/wzkeKW6O200cmuCSJYu6LvH2Y6fTOvubEkBtgf/7GBL7QwMhs
bHROJgK/PSLur94zOp3xYf0r8yS9CbvXPHhfvlwEdAxF75CXPub9ZY3SzXDE++rU3w2Rgh6JS4Sw
gXbJhiICKu72DrcaewBmtx9xb64baEqpxNnYuAqqHJwXoMij54isJZDinExrIOUbRT3sIYgrBmQx
g0sDBmN18IewY+iUREVJd4pAiCUSWeKFggafHGvQprS7DnhcL9VjRi1/7MHzNQQWAzaQ3e7+dD05
r/yO7ePXnRQLcE5MEawE/zXkM/lc4uoSgsQOnorRzOMaXAAqOkHbfbKzJRZ75xWmDiFTbH5SnCWH
pwWu8EFCgCL4FGBfTtg/i0AnrgvnFrFTWCoYAYXjIPukJYvFfQre6hRcJyKZCMZ+ZJYg5jxPHiB4
uSSnJX0JPNGkBKfVuaIX/HAkVtlFt8k6gzsOMMKitQeuSBDOag5mJzpWPkWzD6TK9rx5vXT6Qz5n
V10TscWY/deUuURrx6w8+IvGErG/DujCy2tZAVQ041HuhqKBcZHDIf+9to0+3KBDMjwd4kKys1os
oTBlpdQtLXtPdAHLxrnvdwfZqtn+Nqc6GZsfs6ypumvCT4bKsDZziT8k7o24OqGm9Ngk0yjDgK1M
80SGH6JGPqY5r4MgRmzO8GvRnthriGbYAanu54grjbh5kxLPCkuvgBCbt+mnO5HzrsYhqqbyIcEQ
y5Hy+RuOI2QbSB/5STkYhLwzYev0+A9KN/JbqVFHDZAcO0EMUcOOWUtMjKJ1uh5p/Fq6cOoPG5+w
HpvIQVPNqFTlPdG2T+bJlFQuUe04ocv3qFO4Jzd7QMpC5eYJzdXE7xPtKm51uiLeBiECpbZ8miO3
sGQtwCNpuCG0CCgLSjT5tlyeikx2BaXZMMys0Abfoq9OqE26G5n7P05ImJRXuqRWmPM1vTf5mcRR
kZ+BwEc7oYH+6DGJcqJuURcDUcKiiskkpgRJJyEamkLTQu0lNik2OEnxKl3TuW3dEAv5NkfBu93j
w29tqUnVMHdJrmNtJFaUSNv3B3k5UwlCqZP/8COC+mgMWuc+qR9Qz6EIZGrDgzO2dYiX9yJtfWLP
Cif2qy3FondO1NmSrTbuscA4iREpJadn3al9ta22YQE2jG0GXYksO5Ya+SsF/z7mkJNKz/kKMCjG
4QqXdNDRXwWSH78KKFbbMws8BPslYWQ4cUOsmLjcJMRxyARBaR8ufkRv2UV7xm+oBS79fyH+wl48
nYeZk37EdBY8DUJ2IgYmliB7bgj+A55EVvBRBHuyPdFzFcsYHpetXaosuBX0SGH2IrckqSAxp65T
tyTnM733k9Y8yQKc0hwW1xahGbio8UpRsuSZsuRBfwH4cl6oO7NjE/w+3u2NRUUq3tcQ7hDd+c1B
A0i/KYD98OKcAkGqwpWkkHZ+74OYqMnOC0fYSZF725TE/X9O/YJKEPgYATpj2HZNlwoZJ5rQ5xC8
sk+DX6j3TM/E/eYUrhHYrRDHHT8BFzyTpNqF79OBYcCkm1qF6GB6vmznBZkiabI1Jy8BV+154VWF
36bnKB2I6Gr3Im8SZBnwDYHfYq02oTrVdSAEYGWEqc6Jmz+g99BtkFzQ1RHtckRnqOcDPSAv+fNR
Fp8sG5QKqbzoCH7qchCikESOGjsGHNsxFG6MqcL1ne/cA0VYcwCdT2wfSe3FSL2d+zCQYuw8yraA
5frVpGShkCQnIIVNFjIeK2uILlu46C9sG0LvLEAc/2ML2COe/sXdI0+60jaNoDcWlCQw4VeD65pV
zYYS27FG1Lz6GNlEUYiv52xvaV8jthHoidPtt7ZiLbCxkH2dBEHwP5LObDlRLQrDT2QVo+Ats+I8
xtxQJhoRQZBJ4OnPt/tU9clJJw40wt5rrX+CxI/NZ3cQBVJOgjmopqi0aWdffnIAdBFLTDtmQXgK
+52Hg3/ok/EZQyVmNawfM/HS8Pe5DWrL8EWFJqrrB5YDrCHcmSdW4l+x5CI1ELlsolrtkRiKJYZq
nANhaRV1nDPxMe4RGZwKKypjTac7yBQUQrfJaAjdI88Qke2imqJG4Sb71x7x/qKUo4TeIH///5A6
qAaQAoQD0b81iUqPv2WO+EomHIn2NRxDCBEBK49L5Ma6II5y7PVzSknB5cjOnFIUGfzTRBIfngQk
RWORiiuPpvIZVt8Rm4/+/GUJF66fG5bTMU7CVJ/i3EoBpXZ9M5n4s0ai7v83XWTJzHZcR6iPFQ+n
caTuSDGxGsXQGFIE1pkEn4vRJEFs/1zAnw4WJyXcUpsTwcrK8eNRlTK1hx7CKAK3f74Icxjct1M3
X2UOOw5uimKIdtght6dH4PjF7oOZN2NCtiIxHOTjJsBTLNJCBjIOWbP5aJgS0V+Kh6libzNDrDp5
yIeXRdtpj5jerQ1xsZWWTbh26qoHtJ7NdawhkrAm8YYUtbvkYUXwgd9du09ASD5YRnUnzGGO7M+j
5xStyOOfKLMee3BRnl+MrVCM37/G4prDGw1vTKI22JQUXH5giBZOxCqBzyhAHZ9Sgz02ZFJHB2V6
2NnDZTpaMlj4Qs06uMOhWiFAgYFBdjxM1udPt9IJIs7VwOR+5TqAKP9B2Sr8wnD2aJkWjW180PFD
IICRcQzXMvsR5BDWytI1W0tmbL4fexQPuUaP7I614+gPDS7PkLh7yDFgWYB+wPwCj27UfZSH4LKm
i+EYRr3COQ9wNJ4lt3iDWxdOcx2OhhjokXT49LvDiH2VHZclgtHHbxfvcuAwSvpzycinREziJdJU
17wYtSeKEchoFJoUtV/Pq3FEPNvgMVYeMkhOd8w2kDFaCIHgyVTCJ1RgpRQobgVwgrBeeOhPRkGM
YTRucyhiYhSKQqL3WD6oxn87ODsP24TTBYSL/HhAtAkdRAKHkpxe8VRqQ2AjybvnrikFxYBtWwCK
SH695j7go9BT6NgdOirsjJE3puLHVaNAvx2MGQm8cGR1EXvy3kK6AS0g8Yl8I28k5kDxlGxZqwsy
8GCiYTSDys+613jHmRvt9tqNTik7NrP3xn+MvRyvljHXmtvz+bPQM7dlAkGlh5iSxrtzUqxyJ75a
Itz13lgV9Icy8z5SQNYTZpbHUURkhf0FyyZy3+AVBdZ6XvtbvKAfyDukr7vJLgGSmgTG3phzrOVX
Y0Axl5IZbqBvJ4vpao1dytX9DHKEwXMJLpExL5zJDuUMZ6Ip4UEki16cblLTwnRu7Hq75i6jFloZ
AHkr9TfdG2aQccXRN/zWc0i/2QU5WrQeVpPgyQTrp2UzuwKsrbVFjjrae+QOLIJfc6Et+o2+R2z2
/WF3aoFGXstJywdgx2REUfpDvfl5cdUR1nMIZlhzhEFhz3prNwtYlTj7Ll/+1a6zneiIZyxOFNCH
w4Eq91DODhd7advusnOXM3c52Mvl8rxcUmDznJ1t7w78xV7O7GBz3IShc92A9V/5c/1YQbjZOE7g
XG2+BIGzcWbBJuAvNn8FqtkEwe6PycuGH9rOwnMWRydsLOfq2I4deJ6XWQsHSV1jHxvbgYQR8tqh
6fKiiQ3uGPAG4de3s3COR2gljR08resxvB7BI6+8Dq+FqQNvK0iBm+uEo9hcA/Fk58gLbcJrKA4L
s7jgy+FAD4HTek5w5NtQUJOvzobtbsNjsKAT32xCxip2+Bf8OX8PJ9hxlCP+FwT23w6I6O/AKeHM
snqzjx4yrPYO/PZlX3cByBNzKNiPHubJbubw0H/b21/s/lGhs+i2fu3bLMuY1O0wCBNbgHjuRlAe
8CFCbCdqe/GfYDVuBHVuI3iOux2f1o73/VicdJsTcHQCXvMTMHfCvW52EfvxcobGzeZ1BVwWOPba
tSwxMlmez+5Ztl33fO5cm9LDnc/nruSw67HAL/lgLXZ16urCWnLArqhFRCWyPLuuda7mPN1l8Nw4
1jllM54DbmjWyfJ938KL73x+Wfyh3Kh5mNtQa/t4dFjuP1REzExra145c7dz51xj9qW0DpzyHbaG
f5F5yb7vcFf9kWav9Hm7T68Eigb6w12NL91erYNXNG33Jt+X1w8rgeiWqeLqEGT0+c0SO4vmxjKi
4GRM/f9oevCpwSgjif4I8wPY+2BYOTvtmNHFqZexQt/39z/5B9TzR0wgOgFF9NTTDPgy7Bis0bc8
YxKK/obtM3gtFW9wq+kTetqlPaomppTZnjZkhQZipd3d6rf/FTUdZLDcMnfNl7x5zgGTRBshfSHc
p8dNSf9omZT8Vl+UgxN5ry6kaX9OfqQzC31qbFBy+UjUV48Dy6oHrOQPFM0rJk4z81fxnvtK5TVj
+tm7oz+Ows9cjM7kYwTQcFFnGehTTCj12DNDutAgW3/mk80w6z3gBxCl93zy7gGYYOx79zX1KQni
r2W3eczpt1a0UCQB/D0O0S5e6jNJIT8uGIxQQjFCn/VpsA+zGlqJvwwz2dgZYvs0+U4onULyeNaj
SwnUS4nHdsySxwAwdyYSsuOn/yL/hQFC4VYwaVWMTRF4Onzz24BHAdqm4o/+LeM3YnoG7QxkMdqq
l3B8aDOnYRHNLfmiKE57GQF7/xqX0Qy3Y5AUE6ImRODSAUZtdGxKHVNzBwauE7+JnQxfNP7sJ3yC
FehI5jeecndLJmrAcBQsVyxAsFfEUK+Bm4C4iGEa2zn8E0ZvVyqNBDqZLBxiKFiw+UVeDEsLohBY
BR1VC1MgyX39QnmAQQZ1Ww+LCsq6BrQdH0rNwaYTPMaV1oMv+yRI/Wn7kb0oQ3P/tH3jUFvrtV8S
KGWXpvfAexSawx1FuzX5iRHI0zdQmVGEQcvDw6yxPp1N32JogYHIVPGVw54OJQdhaJcRm2qv08TZ
nYJaejqRthVg724Am8NwiqnD4n4wlgxvwjqf6dtKc5rcG2S7pRcTRdI3z9MI5INWLjndtSrtdvXx
o87OMJl87OrS1QA18bGhBprC209wpIEn5zCs0qiaaLNoG6neNdtEJQ4aV2Nj4Os9NKgM0vNqAPEG
9JjY3b6mmb8xzhsTAii7PWcL0CtxIvprGcYRboBcACR12AYYm3AmwsvXeQE3fDxR8zjp7+fldBmp
3J6hOCZzGd01SNObYNgAU9fqEZYcjaCsbfXhiK8Iml2TTui9Qn0x7nEdphkifW2dI3/YPGa8fLpi
6M+56KnNd8+Fslau0q7bpqcxx0nltJO3TMGioMSnd+LEuy58HzB2iHcaZEfFKzkt44XOLEN3NJzw
iumzJwXJj7B1ZYZ+M0G9YPzcb22yl08vQiR+ur2Q8X3FVylzxqVFXfXm6FOLW27BA7LF+NwaoGNV
bsUUv8ymDEeHnQUjNLfeCH/mL9RFHyiDWGxb2scqfpITYB3NJ0T2oxhEQyoEdKELY9YaQ/MVtwlE
b8WrWqxVXNYrmawkG1EWAwKj9MYjbyDU/E4T7997TwfrhpE2y3/HqgOYq08wgMCUj4oueBae3ngd
RT2TbzBMwO/cGm0Mmlqw2K/G05Fh0HyB+9LBLsf7zzn+e/9OoIX+3fejzWM9JgG1PIA+KMxDabMo
XVOXqjzpKZdt/KBbY0n5j7nS8+0Idxv58/OSXA2Qs3HvdI+Xz75af1bMBCnUB0++xHQ+9CBsDRP7
8XBFb8JN3uKb4dXUiFweCvZD0wpMduwV6uzNfP+9zkcL2hajt7qXnw4uTjPDy++eQdOTOXJ9NyyS
FITPoK/9vF9+vrrSq0CoUaBTsJeegtNJ40ulw/YryndhWS8hBes5ZK/b1khT5p+vEdAqBiepw6R7
jAvrHXK3lwxOjhE8Bm2Uv61zT10T7AA7LdZejGmoQMlF1Lw3H4zm6chu785YqEoGWpHBSq/FmSH2
U19mrJkgG1Oumrpw3wkfrFN9ggqrW4aJn30ybF/JvksYstMqkGvUTqN2+sF+lrVvcBKS+l7o9xcq
eO09GClB1Liq4dW9M344eu7KuVt/fs2RL7WbiT3ks+JHJWHjUIes6yD7d+xBIjvhM4SRPwpM2cs/
G1w2ItrwhaadeLM393bs0dMoGIdggbDGLXGSO9q/eU6hBqnpTbIpb2EU/oM518RRcQmBw5443DoP
GJS5F8EnVVxWvNGyPqU/8VFb6b7xJ81fW3n23tfbschMW5heh0Tz0Oyqa8TuCD5c2gPD4zl0grEJ
yVv4hGGai4cr3TNmnklGpAWFj/bVrN7wVdbF3dMHscIbsyTkJiqOmBBFsCFAeyoPoshEp7F33134
2JcVOzUx1Kv3l8q48TNHwjZToJyYVo9vHz55c2yNiuNgP/f/ppTsaPIfxpqEAv4NR/MLssAa8dpG
WU0gh9T49Bw5GsyJWvgal6p233v5SI/ImK6sMCjqazf67RkVYhN2xJ3zQXQnJvdYpqBnNSyga0Ik
5+0Mh9XRgdnor5tepF9zFwWwAmYKrqW7V/AKpC9zZ3xrK/bkIkhg3O/HhBmIc+5KGEdEzktbJXBY
PtbUpLfAevXQ/lS356zYpbuXejHc+6H6sKuMXD4p7YEzDe5DmFX/uwg0R+Fkz2EPQDGoMzeWFs/e
y1BOQiXAqcjAg9ZSYSUAdeUURdwymI9OGbPQHmPoqrIR6U7KACYPaKoLf6LxReQ2mFZyewMeCf1q
ccNKot580HxYn8oxQXoY7DGcM235GTDgpYm/VHsszAwqo8JWDzFNo4FvA62+WbvxxFb4kFrhvPq5
tsx4OidGrHAcp94EpzyFSEFSy92nEaSlN4Depe6AC535diaHx+F9kJtDMhtTjYVtSTRaU36NMlf+
znS2F9SKwNouc+CcQa/qjxbNP0ROICosT4t3f1JkaqTEfhgThJaG9FV8KKKWLD19Cpm599rnjK9q
5qeGk5iMUafGQjhadUy+DEcj612addgtF74ZjHymW7GH6TFNOCJQSCmXsSvNozlMFSx8yLQBOicW
FMITyF77uTZzPfprj+9FAXIIyWafg5vy4rgNQu6EK03bjrkVpxYOJTCCbhfZNIZ7j4wplFaAQaPD
+Ksm0CvaDlconHgKdVQqsQ0rH8VNCoMm5nMVeeINTkkfn55ahVYgE+IoONvYlY7C8UxZmADZV4Pf
MK9F9YF0h1LyjS7HILkJ81hjJkqyG7OXEkt+dlKm0XcrnixHERO8LoEjpSlOuc13jMfK72AnLIBp
z0C3YZormWWsjfWIYtOmHmN4Mr5bxvQY4kZrechEssPjJua6OAGN3NFyRGdRh89FF2zhAK/ADmMw
r9sbB7TgRygUfyDmV8tu3hw/bnxdLHIrnbaeYGpPYZiAVlvCGKN3s+Vrelf8YiqY2IJymkzvl8rN
YP2kjkLtRF1H9kSEWV7ldeCFe+bhzuBv74uY92R3ZdwMYulo0/3YOSGThCUiBx/vFsEHEzxHaPWw
B9n54WDcV8MayMpFm7wmYzjo0b0l/lVQHRCwOgnXByA+JI3aga7umr7XQ9VF3D/F0Q28MZ3+qdY3
laAPgxDxioA00ykYkpf5CZID6A6Ak7cKxBLBAoKGr+/UU5DTf3NIPPuBaOnp49cQcBlMUYLxbIVm
PWeUqfmUIQ5kfMgjY/sr9hbUvx+3nkOdcR8eUalhPScHx0eePfurmKCiiUfpxrLEvzNc3PH0qXyM
R93Xqk42DR6nnOldyb+RyJm7+/JQw44d/oLtS70zgVVuHSOhhuEK8UZMux5+CeiZkxA/K1laJUv+
+cj+fTMpAyOn8fiSawuZA2QQ2u/RmkaAhPEfhlk/8SidP6j8W0QQEoiS/Yxuqn9zO+sXg2UA1huk
M0Z0NLxMdlyYaUCoHiX3P4jWKKGIrzgj1r4FLv5Gf+zO7+4vs3d/eU7d2C3tdBFCVJ79gf/5pU9B
HAhCCfodgfCJkXbINNz5ixjGA2gyK0CE5I0cBjexez2wzzC3EHLCBEgvcZebPykkM5XLIBTXB5ZP
VuKHBSuGuk58PqrFm94bJ1MmCYXo0+1DhB+/e4oDFx22Bekp9en4dtz8/4SJQmMoWEE+lqA2/CYK
ef51Alajm7Tsl0/HzDUFMDlTlq3JcCuhvxXdgPWMWXzkc8f8PREDGR39Dflf368bWZFkCBDKNmfU
8S27qXWmFiWBW8EqPadABAPCWxHdJ8aO98zViMfVz8QMrx6wVWDCTvyIixeCmK/to/lzcXdH9rn3
ihDQes86ds9J2MKX0o6udVD8GNvH7f4mrMiasEs54PYQB8CZXXNd/qByPlCQsNFhKvKETQDdGRLY
4QUWyPkFjIVR37uQUB36l0AOhWBAD1EH7B6bdJXfmMlBEkJ+nX9Xh2bx3vSLbpdv9vGXTJ8QrVlN
QEZ1m2GCCPH4hwuYP+U3XGnIDchGTYzsfQVhC8wD6GFvl3Ez82XifSf3oGEffvsGGnRY8uhNgwmN
NGz9eXyQiWgfzcng3WrL7OcdEmEXAg3qV2mrbPstE877KZ4w5GIxPyQaPOaYwfBnSmIQ5drbYgPt
dwoAKAvpP0tSLEOhH+sX6iaDnD/tB6y4AWCFOECkLIbykBK4nAfrfa3TKX6UTzDHLaEnAQY1kCMs
QWtjLWWPu90e7o8Z/aj6uZxV6pr8pzb7ffZ/GobX5odThulmMYt6rg6A+Scj605HC8SyqGBFNmOK
OWGmxxhP4N7xDIawJqoBxu3CgZniGbKpICYK+Ewh1iGLLVw+yZ/39XVeL1tKm0N/omTgJMfKl2zu
Bunp5dn3ix1kFKfYbq2jilFJS2w4SZJY16h0K0N7boBjT5pkdTdwg+inu8lwF7/NYc6HY4BnG8JP
H59EiXKRgQdl/W/DnOCxSUIZ4kEW3OPwOYSxxMzDobDAHBbgBAv4HN20SjSoV2fkTXp57GcMeLFt
h8wDNBr73djT/16532h2XiFh8fDIxDaS4Qe4NwaUCi2AC1TQQiriVI+t3gyeBgB6hTU4aKgr3zc0
eobsU5k2nBVlNsncPlp84q0GDw1iAvc3dN7Goma5x06FTOSXbqV2kwucRmhJmTl9HROGD/CRITLh
kvGl7Nj+lanCHXCsPPig1HFM2GL5bEi+LIYkhI4Fd9A96Bso7SiQvk3WMLgwfxRN4/nnbO7lpb5I
/vTvxwPAOQri43uEg7xdQy2gnv7gjYd3n1swo0EhdHn+sjcmDPWAq4DdEenAeMod7E8kWGWAzbpt
7PX1QyWh3B4Sl9G50jN+cOLEf59UXD0Sn0SdF9aqY0aBlvlF5U1NT9PHWK/DGmLDgq8DGcg+cqu2
3COdXMgoxr8QnTAoG75wvPmgoKMlR394aS4v5MPqTqgAj/HeXDwaghxcne0TxA/zJ7wGl8r2vnxR
PyP1ZEogJCfCaRGYhhatxuNw9qqJG7IzzB8Nj11pQAhhHitYTaZHPaSo7FiODIUQPaaB8EnkAnHb
Zg8P+QT26ndaPyarh+FYL1W0TvS6MknZ72BY/2ANcpI14Gve9V9FAI3pzkwnKD+3x2dLZWJ+Z6Gy
He2hFHrE1O84ZI5R2hrXBi3bCSsYBVEdOvA5cBHLdc8mTduDzV49rVKnj8Tas0+RqDjR6xwxPS26
FYAVqOEbZ4bRRkPALfFRpjLyxbeXnytY6Iwqn5PgLk9c44G2LN49Bsifn1OHf2i6fsBLjxU1SLoy
jHJGh/JpcpT2ANbu5SIoOkgydgOidkGfZiJ9gGHiMMmA8aO6rDn8KAmqK/w0OIAC/c69z6rdHvh5
Bj779NgnZduanx722m9t/2H7PlaDNlSCmlJlvV7PT67rLi8QScVDD60/+Iaf1HC90tWocvTXdvya
Yug9uUXjo1pdSsw75TnsJBrI3CXbpdcvencmcdJXEJTpm+dknXYEtHsKQvw+KMmEJ6mAxnZXT2bj
d1hMZk9idq7p/I1jfeq2C/z6wDF13LeYcg0+fsBYW4s1GeXOmLQMe1wADjqgpDpmHU+XZoYfYoVO
KpaOtPhuP+Dg6AFzS7BdYHRc9XkARCDwIOpm9abedGZokHRxW1EY7VMrgKL7omJgE4Y2hDwGPsgd
7JiZjieooQJnbwGIxCNRjbEUU3rANNqB6QgofPcit6kQwaic6dxjteTdqZ7A602rxqGVVeCWUWO+
nbgPiBKit2OyA5xKFjwB6SYGYLwmfRlEUgqD3wQVawlJSOe+w+/5sovFwbL2YavgYcNLgkeNKx1O
NlTGjVtdyX6U5elkEFjzGCj4wYye5rm7dMvszPJJq9fi24kYk69TM2i3sUA0bdpnnkSVAS3+7rOa
AvVie3CHKERhBmiN9hDuUjV9MGzCNSb38QTGwreGiw7UXTkMxflzv9K4sjKzIqemo1EcFuGYWW/l
veTFvcXP1KI1p0dPlzrjZ1gTlyazH+WCwTY/lfCy2b4GuvxJbI+/yguT7uyMpiRl3IcC9w41dzpI
07SZ83paPTv39KXjsISkVwWFzsSEz298kg+RV56qs9DKMAww7TgjjYMxUsGkiBAr0j9mzBXUv+d1
MuPs17VX3j0OejJjoM7tw6CD8XQdPG4ksfgcQEJ6+ECwIN63q/Z7cqzWJC5ELJUreKsgGx9uQKoW
cbWQKcqOiecQsaHZlEbO6jd4G2BHjJMFBRvRa1axqA9jOpZVtK3Iad69yBGrF+QM1iC/qN4WFTTb
f4lqXSdUWY1AqqdYazObp+RgVsPq8sZdDfgao/cbhpbLwX2vL+SEMhYQPLj+JOr1fKWdXjPjGIeM
WrhwBOeCXeS1IZgB4tvt8Tu5daqn3p5fMQiF5L6vac/efW8CiADMCQYIM5f8ykSI1AMyF+pjufw4
mGa9tqNZu2w36rGZ52vWXmiR0D6vEBIYWqhHNm+67vjlqH/QIPLWNjD5qLHKtpP3UmOXVawOGg48
cUGvhOfJ1J0+nqss37f4iUfhw2M9UKeQTsqF4CbSrMOnQ/TXHToQkoHR3nJiOISaZ+57qpONJa0L
WAPYrjTz8n3kOuWdSy5r5hklgBfNfskLcWc0fjNHKQRuxPSA9rYirhm9UOZM0t0dB82ocuN4obCx
9Domugt++dDFIyEpdXn4qQJGWK+Xe8fS5O4Pn4NuOLyUTDoUxQBHcveJ6pRKRyMnflhylUo1mZ/i
X1wztsiYsrI4iXePmy0vGwPSN7jl+1npjPrVqGSMv0/5OUIQPI97po0HHjNAkfqqjKDH9+YZVL0H
oe6fqKI2nAd2JXTQaL8yV6/mEP74ZTpaU9DwoubdUfXw1Vsy8l2MYWK7kPxIQiv5xpUcqAK6PwsN
RSxlAhYCcNHw8GA2mji4OSu6Hb3mbTc3X3OJX7EqQVeBnt8E0sefqD51Ln8dZUETBSglBR8aGQD8
Vjj0qg1xu4xtRl9vWHbvafeYSm9H/a5SfhPAHnHTMiyENxzLzcvcp/pC0pwU4pxuCwQSozHYdEjT
sSkCtMQ4Co8oqM8BNsQ6SAjQJrz+F4MG/6G3oR4q0yJonGFIF/VRZkJPw7ctgatI6qvnA4dUIMHT
ak/VZyhgxrBIEpbotvpr4t/mY4+xLqcB7hnwh3UUyrj+UExheoAy87nJ4J7t4hWQVAxtdsXZDRA1
C++NEUYf94VWsJOjiGVHZQ4MlzqhIt7Ua/AqbX3fqNguvW/3BYgxNjSXYSE4T8NBFj+gwWJhnMzu
1+ICIx9wcT7+zSh6hDcc282ENhhjIDhNBOnNuSbTZefff4tvgksAuyYBMwJkzng6TOOFgTMFdKLT
X7nQQuIFwRHY/9hW2VuKWaz6ry2rOPNc7CP/yhnlWJVZbU2ylNClaqn/1laGElbpTkaGCM2u3I4R
gNytQaYuW8XYF+AyZboiTJeQL9I24f/QSXXBhx6RVcuPoXnBsVOnxmcWwUxGNQEwwyQs+cXhiODr
6uHxbF7m03oBGc9i8YMYTFgmc3owPNiLA/YvIhkpJ3S6v3aUaImnxjPWLgk7wmG8VMY+ga5oPAsM
bJn2oyCd4CwRsqrfGa8QUhL5PcNMHD5ZsFGj46hdB9JkqrOpsSiZ2ADRbZATO3xDWWpNl6RZ0iN3
xDSp43WkTbvXD9UEpQd1hKEJ7iHt3jDBKFekUpTIYf4FYvBuERxNdM3pjEUO9hc2++xpvAPe9SgV
2Uj5IWLEDzoJZr38E4CJoQGTyuUjRnkBBQzChryiH0ZtDESI1Gy8r2aD4cOm6RilQJzF6iQJSppX
YBMGFpQ9tAPqd+ndT9rWYNrn9XDKveE9TaEL1r5RESVkvRN7DNBHphLeyazQKHQ/syyfZQVRBOCJ
rJRO3qyViFQ5IujpUOHKOjoFesTuen2yV3kp6VDRTDhmVv6oXJWPkFfl9SRgChwXsBYC7IiIhMQp
B7FQ579/6lFgJFRuDlWwqlGce8TiSs1aOvHJEqUOVRKaGxOIBA9dcSVwPWiFuLIK083x4idfvZiR
kqVwIVQkIs+YFCS6QKblbh/dRWT8KPGJHS87ERrOZVgsEsBpzPcYcHdnjgUsu1woZK1OCZ3uAN/T
ZTxxa65T7ZCNfW4KnsjGzpVLW98jAVu0B/7HrcKVVYJTd/9++k3dycNSXEc/XkbdANN9mKmqiNUR
32MDxjcyMxOv+izJ6WBwwFc2bb5yRRKdQr4INEJ2bC7Tlj+SK42PrTaDaynl34gnecCbPZfQmoct
LiuG9/A/KJqQQCBYYFzDQ+mYuerYkbnkuI/ZETOB62iUV4O1JC8EgA9cr5BZae1EDgD+qszj2uMm
yFvfGLlc+x3sWzTCQH592Bph2cwp8UBAK5zTMo1T50yGFbsaGye5UFU1BfBBS6wy36ymKfln+hZi
gT4E9MR8o5nwWr9Q8+pUtFhaFFzx5Om4CPmVJQhx3wQNs12wOn7ZA2ljIH9C/tcAShsO21esbBLY
4XhVYguYemxZbBxIgeBXVOwgmdv+e1Uztjp4sxnVJkRD7r2Rz27Qf3y2HPYh5vR8HZVLs/JhCYIJ
qz3MaJ/7lrPOCVbBzVqbWy55LkdSqD7Cmh2um9O/cbEPI+tOX4kCN+JScsU9kQcwCOmasRr//DB9
F+ts7hUK1D+LKRSjFCIX+aYaHC7wHHU48MUKZ+9Ydx6KmyoetzbptDFgBNJDtiLNGYE2sgxy+cvA
zDYqNHJzX9kP+xPhzjxyBDkErz/s6k2X965OCsYludOc+h/eFooo09ge8jUczAEzbiu9fSwBAfWz
+vb5KUiEzAPuDHHkI8ZoFg9nGX0r7h+LK/FyiOFMKCgEr49CZrpc1PDDMW/+kItuayfmcKhhuaTf
LE4i/ZLXgjlKXCzTH4gdhUeiNJHq1c/ruWwQR0K1hunBvQo3/kxPnozp3gUyJaKroTSXPoRg5r4g
WCXpnmwO1J79jEx3FPqEo5naVKq44Fl58ENdwCTl7HGoaDy0H/o1tha+NkTuFl5beFTZD8lR2UNO
CoRDSKeO+aOdxidudZOn320Zmx6EWaeBkvJAS0m0KKOwiouHiRpK5qcjH3ZJ5z5KLLq84RadHrg7
8o/+0m/crRCAX52b/Q6wKWfca48vrh6qW5b8snObHfXxF2V4RyEtQQFvdvSXrOTt94iNC4sqRs3s
7CVOffR8OPSRiiNWlMlYkG45JsG7OnF2+QFjtA6HIBgBZBAoLtcnL2y+6VKdrNmV33B1WXeqFa9R
TqjwNnwlC4wnf3YpaNbkqCO/+re9A/1fqeFukGmjk4bWOJrLN/1tUaZ33wRC0jtkv++3I83b7ZOh
6TUJINsysGP14ug5A2xsZKyRIKl9vKJfvM8FcQKRD+sZdIklqRnfmL+pILdnxkWE0Lz3xh/Un9HM
DIgBZrYnI5a0Rb87Nx4zxhkmpjfcdWxxIF0wc1ixaK/I66L0EJ2FfiRBB7AxyjxazxYBBGId02mu
AJgQHFT3gd3/BW4DSyHrYArxNiNYymJ2SNdLDBJdCS/3PjcPh8GiKOX+DWBfmEpPQjKbPnj3XST0
3XCKPyKXiqMkR5uJLvThszz27ueUSStEYvGWLL70Q7n4d3yuUJ2Uf1FZ8uBz1KJPxKVrR8+VgVyA
Ao5dRpwERHEyCchSacSRT0wc+NzttgY7VUQy3wXE8QvwnNMH+XvsAcvSF8GnToN6ScFLS8wpoFti
AltuxZATyTZtd+W86NBhyJVLeBoA3YRW0qXTW8Fg0Y+s/fDHWfaRfsFnyCB/6EDP8E5YDvFD4WBw
vYDXsX1eaWzpvGjLNSKEICENbne5PyiQYR8WSzYNNAzgzKj8h5DzzIvy6iRx6jD81gDt2RXhPoeK
7aGJ/EKzM+lUXRWNWmFTGVc8Ida8K4c1mrFpQYZHeoajwhX5V3cpGxwLql/OgFkFFZMK9ZzhEVas
oi6kBx98c46hgcHi4UQeVGHX/MF5hCETQmzdjRQnGm+bcg+W/y5WbTM38r+HgmxdR6lS4AHLNICL
/uWziYl9rwpMgM/Rjg6xkFakeuL/EDMvdpcxVd7g9uNtjcWGvFDY0tT9aPyPzofQdlpS4wD2JO4n
bI/QgejbPqUj0XRQgJdYc9L1sBQg4cvP2nsBPUb7Jc5cWqBt7xCYzJ4lMc8hRgJxtO6gVbOLQV94
hcobq+hl/DN5+xX8e2BhRDqFbawmlFSFrcic4bs5zbbonB2WYDB4VUz9CF4IOsxRmrAstphR/dOg
iXV2l6mXSrbz0cN9JqtoBSksn/JdOWfTWE6mj+f+qQVU/8pW26Qt9tldcvkAFSLskvwX5PR4/Xa1
WfdVwD+DRsQmxnTFZ/RLz9K7o52yJOdtNUFOYz9Xo3nqk8W4bN3k+JnXiyog9NejuEc1iVmTaLWI
EzcQvOpb8X0+TQ5Pj3oBsm7qDwuEjlZYbtjTmF9I320x8bmijW/rMTVZ3dDkCCV6CsPJOfwL/WKH
ripQtGRDth/dywRUCvohoUHGjH2xNOeKNtXXiY4kmp14NJ2wK2d3Do1CvTyI+E789XfUOCzNQxFK
AYA5vyK9IxZFOkMCHU8urihsYqZtqCKDuk9fCOcNDw4HlaTprh7c7+N+D3nu0QkJFGQuZdhBtJIw
qUNpW4EIMsNr5zBoFkUXsEaxNsxylmSYD4gClprWkXnPRBbylSFP7+Nj8djpUExTxCMRprovR4p8
MhorWm8lh79BC6OvNBJVEm+kkgXEoBuE81j+QcTqnweILvngJeWykXYVwx/8wt/z7iYBA2vUuMVG
evsTUDuJXhmN3UcNRufkTtkPi0XOGJmBBx+T9yJTNozsVSplFUcGR4ZYMJ62bWgQcYen4LQiIIR8
xLuDD3wHiIH9HRLI9waef2RQh3v5cWisHnQS0Oiza2L7M0zN1xqooN8wVugXJlKkH5kMtcUmnSG1
PxDD9a39DRD3wEU+jm4udKhbi7INn5qnbaA3RBO7ElUC9GtYEOQ77A0GTp2lQVbAqywHrR0vqjs5
d4QeORQSTFllT50Oo98BVSCAAvkRzbqhrczJkp4pVOm6HMraMkLAQZ3RQzxTbwzm3uiS6TeQ8qHD
YuOwypsxpUSanEEXMo+oIHBmoTwCJpEHN9sD+EDPPbGTy3dPPjBzZorEfrKG8fv5hRMIZwcOj+TI
jDGlyTcrqdbdRtOB+UU2HX+n2PvgSua8oMed48MnTOg5KqsGvpzmIc3Xhy4GrRkFwZ69p17oFGE8
nStqQ2LTXsPYklR6vuhTQLktw705S6eJ7H1N6eViYuXW7mhBScwKysIJuy8N38jtOXIlYgn4JxCm
czUIwC0MZr239rkeJTi4aKc7heQuWVSqoLFDUz8vqZQxGnx6y7ltoxLmToyWE/gSH2x/hfXvyKOs
bEKA1xG7brfqt/kfKhrjS/vLt681cUX2FKmE62+nT9CSzsG6epEjr1dOyTeIbX3Wz88q7OipC3xi
1aVZ7NTs8qGdM86qFMJPGYkt2on9xP+Po/NqUlULovAvooog6VVJYo6jvljqjICASg6//nycqqlb
90xA2OzQvXqt1ZR+9JHV3TXkY/KEyKz6LKgJa15vTpTj9aS7yKbNJ/FR8F5I/7tJlnhTRqBmY3Bu
GRriEiRNwycrmlPVkx+0oCtQ7UCUxhshdgjY6UK70DyOxGgvACJTC0Sw+WiqWQOmHRtM5xXxgwDC
+tuDnoLRx9JPq/xP+vrqIZEsDYfe25ghAGPWlMtwK+D8MP9gXyVOsyunjQ0uKesDJggebSiQkF6k
QyPD174eqh+Co1Sgd8vIIyMmva1mdEzSlqJkRyt4bfbAj8Td20681xZ4Gg6kE9rvw+fe77AApbXe
qloJVvyD15tztRXNfrkFqcIYivSkOSYPVj2V4TnUWc6wbXxTHxlE9U36Uz4yuj4iM0QAOVepV42T
W0HI0piuBE/Xwc0BEkjuAnaeg6kDqovd/FTxhSdMdePUObByQMRyz4is6UV5XCK/ua4zCoYI6/ut
SmeeaX6TfACzCCfmo7YJ0NEPBPU/8Rxoc4Ui4R5qXjI+iKYT/wAnpZToESJ5it/sSKmh4M5Ge3ND
IBHPqPqDMi/LU7yUnwImoMmdtliTD7AKxTcs6ohSoS6tRvoUJXJ5jPYjycrWIOamLzpSOFGfQ5dA
yif1glepXc8pzXARhbVjjyMCv7Rmkn79V/RbeXAzKJmSaAUwrKF/zZSzvufkxmdkP6IWCDmLlAUd
Jky2HwGEw6DfPf6en536F6UL3bApUnWIQUdw58tbfkxu2QPqQzsuZxUtrixAWiQP5Pm26EBSG9y+
iJmO4knwEwTqLoicgoCbHDbB+6Kf1jcC1Oy3vY2uq+ZE1TjDCgLGhiriFxRh7zWnYJKjEZ8JoSNt
DZrqkv4quGsM6D8MZwP5Op1cdqTX8rT3kVCcgMgJU6iv1LY+aKBjrHV7J8R1Yd3Nv6D9xrCnjfVL
sP7M8ejjGJ9BzsoJPFe0JZh/TrzBHoWoJZ4TiAWkLfAdXjudkGTzur+ehgX8BJARM4HxiAhf42Jh
6jAiRliOULHPeYAcJ6s//tgpXVJDeCpH0sQnhM7MGf0UP4nkBE68KjeEmW87XSFSIKjDtWeLHYgy
wUnkd8j/ianckoJE43weWI7pFvS8DOIlAluSM+PcIsYI+AOwk2l0UNh0bWPOiyhOCEVoo47m/Ka7
jPaXp2tchBtIt03Nr2nqUR5hzL6XEBD2oxWoyZniGnPTYghlOqNM4Ka+Zm9EyUxbtsLBw4cGe3v8
BoGs6Y6CvvQ37D3q/+ASYOVA2tdoZl5neuYO7dHXozX3Friobl67sr/a0muvASsDD2AY0U6QBUAt
DmGGXOuFgXtbqrg4RQ96xQa2qCW8px9CT3rxNZ+tCvxFjbMfh8K5AX4QTwFCx+617CNyIDKFj3XH
/N76uHIzaCqFtyWzieB93m4NeVlELiPw/omvHl6NvM8YAst3kd+S906rScLcQNwRfUy+y2It0sRM
tKPRAfQr28XNutCmUJ0a/LNED5MArCgpfcQXlCjf15RSAJSJ6jSIZ2CbDD36qBRQGYGJgWeVtpJE
V8VpBTI/KpAEjpkNm1SBK45IvvANArhgDzL0foIE9YAoXsokbQr73U8VY0moHV5tiPbCAVrSnVQ0
mzF+wxSGaHRE2osDn1tsFVpW7bON5Oczye2wIVi+nMwtAUQO14VyUlZZa0Fvi6M5/i0wJImrNwmt
Kzq3FJnJ42QVNPY7coo/bQKXmwADRryw1aGeUrYTZzV8PYLKi9jSNar+eHhuW9GWlHCBwccUlQQf
hRcJrJ+XlW6yv5CpDle9+zqoOxptwgeKFBSEWWbM4402be/d34d6rQrhY/KWDxkCElmajYDXmz37
Iqz2EGu2zTtesT2OfmmpSnu52Ppc1KE5VoHIt/Y+i26tEa4D9urzFIY6hPNhLUetq28lZSrm9TJS
nF6wVCoNvs5J5V2h0Ds4hwN2IQykPr4Kd+ayhzBWYuxhGY+E89IXNs1Jnxhr3WQfShcpPBNgSre+
RxTFXfEQz4zBC3QMB0KEHs0kjhbiH5SehobkHlcz2A2bcV07ElRYgu2c740M61VYATSRtUrvuT1+
3tRUgLFg2qEQ39Xw7CHD51Aw2DBw0wyxhWj9rlogyQizHyo+BWs7mxIqXSGycf4SD3wl18SQi7tX
oZtOuJVmbbxsfRk+YZnRpTdMQIgpJyHBosI3VLL1ZNaAje66e6jQNnOdHCLDAQ80TNvYfv8qdSrf
wZmTNEB0cVRvSrYFtVAUJzFmMdBGsCQgJBJoiXDJnWH6Klb+xo3wOiNBJ78mBUr3nYY2BP4RIbXL
fiLSLh29CAJDFFiwQaU1KvzyQonEPFZ7bBtBnLwGEB04cU2M/F0kC3VNxWtkKa2b+Po+hGBHrBWv
afoNzZTUUrbBCb7udSvfvxfxB+iRTKEjVEZrCCkUGBEkvLiDurUXoFu8HYiz3laKFSRapMgBCCcv
I3CGbLhlpsHDoMb92ekwO1cvZdYVLhKWoYcx+Aeg+ax2o1Wyef+Bo32oiV/MORL+wWBGn5c4b9ww
1hqqGiadfq1Et3M+5WvL92IW78D5oY//kDq2axDM0u3c+M6JSJ0Js+7Vi0ZRU44lwQc9fbEs4T+g
iyLGwHoHnRm2TmOgUu0nJrfFvt8bUpNwsQNoRUz/ahbEmAaE3rvgqANtCiz0upWgxU+Jigk1P0P/
5zE0QL1nMJHj8wEtwB0coAsz5OU3Il1RYa7ZJBQRjc+GOrk5kdj60Togi69x01hwjEOLYtKxXmz1
wBwA2ifM/KzNIzVuhhbMLUaSZyvxElC2xJTeGI+EiSLTFNvFDRZcV3cpe3d78wn0T9ZBoKt+3NQh
JtuA79POPq4HAWOK+QvkNxAnLOyA+lSYQDbueQBIpCuihBx0KqMEQLGOdVI9XkKFG4AhTH/rCcm6
OMe4U8a0eUzoAUui3sQ7pjc1OM1/bQxOsRUi/3AYb9DOzkOCBDP4xAQn4RiOlWN54zQv5uB44H28
DTiBr0uzowIOC95Ckx/hnTBvNu0D1hpCHknGhz66C7rbYJVJgVNyCl/bHF8cC4v2gGxQPasQiWsi
/405B0evBjo7/srTYjYsUHhGiIQRc+0S7EOt4qiuKWAA47BJ/Eh4vnnFLvNQ0oPsJgfsJPziTisO
YGR3pLoZM+MP8FnnVDhEEKpknH4e5YHJZBkomKDv0lXDLqn3HWJx8BIYRQ7sDmx8cX0iR8wXIKXR
SVtR24DM4EIG0DnLIv4QwFyDDg/sbmnO6OoK/1Wj6AXcJNuSxpDtdXdPCH9xJcopbTf30V0541XS
wmIZKE8x9h789dUJ0LNvih3485Vrgj9jFkFVCsIf/AeXqDXhuHNJXpcJWEYwZ0x27BrRSmdBxyvT
KimEkirkObqz2oIzImHB9cUpYyrEa1JZyJsMaoBIWpuC1qIMS1D2A75FNkgapKLryZjxNrOddKBu
Hjkg+BGOER8P1mnynTMur4uwr4UtRV3QGe1OXKQtWUsxHNO/AISHrHolZy4IPM+UN17302X2VQK8
cibl18lQT/4PpZWDYdAWHajRAwHPm0WFe/oS4dKa5Gv59QQ/XHR3eqdmq3jF1QnIEcZwev+Gsc3y
qXbVyFMQ0/7BxZxcF55aQhcvfDqp2cUeWhqrXJ9mM7QZhG+wEacJphKTdvG6XGcQtHzFNxwqGdq2
8woPwQAxPmnd9U6bnV/qCczKBdD+73ty00Os+JRDNcPfBLoK7FvlHFs3jVyNQuk2OTDnj4QXNLwe
R2smTOjiWWgx1eccfitoU28BsTlxwx+2JHsg6rGwftvQNfHXEmfcHxPAYWWZlNriA/gm3pDAENP0
6tJsnXA+/t9vvWwJNJDHXXQoUbKrgBRv/KHefKRKCAL8mebPfIvFzgZvXSc+SybsNO6JiUNzgfL8
JT135Elyx4/Nhk+q4O1F1GjLHJaeYefRoZSt+BhOq3RWYyWpuLF+lr8/8nUWhGfpvR0qxjW5+LG6
WkNFgyY0nFDJJqRSgx7TpZAsUJ1h+8NiAG+sYMyWEo+mwQ5fnbdPpEgbclf4De68Dx/KH+vXBKPZ
IYPyvi6kPTakaPJUgZ83WFzAlrKv9PleQLioDsKdzeFDNe/RewZxPaoHdf5ZqrvnKN6zlPHEolKX
Lkj/kCGyWrFe6tyPbFeRk0ZnFgFk5ys914udBJMd+v+fpvutfMq0FXcRIdmq4BtaCqrG0wtYhwWC
DRO2wqv+DClWOwCx3sxVQiMK15xiC/ZCCkqBwsWpBUL0u8GSUQeU4CWrngroD7z+INJW3Wpfb6gv
iyG1sTVA+iBx+0DUq7fZFaVIyGa9D2ffZTaAFrjRHTj/G2o14ZpyQVP5deJVTDMVEY58+azk++AV
Trl+IDxQmTDMKeTALPOkWyst+iNoPRzqMB22atHwIWiLXrBKmg3jzSFLwSNbD6t+ruK0D6saCYmn
boXti/MM6/Ip/sa0H8QrKBqXeP7Pm9V7UG8OrGmSP8V7Y/bjXDl3CeMmg9OWQ6QcgRBnKO+QMEEW
XX5nCNmTJ2np+8nmdgjc6i/oFtWClzgAwrQ6xWoO/JxDf1wP2RyDPQAMwrFoqJfSgEdZfinlkVUB
kqE54rzHi/yA2AB5AYIOJoALmXvJaQj8E8+lmQkZZcXV/MiVH9v067wgjEykbfuDPMfWCFdZMut2
D9PsVCy1W+UGf/lqGx6R+mN7iPe43cFN/Hmd2G/H4Gnrz0YZiD0fzvQnhk4XEwKj7BJLwd2Emz7L
B70plQg6lvGeOfJurb9kvY3mOLNFQDnUz4R1lrnUQUczUpPBC+JKG6uSpw5vyq1a5Uu6Sp/hrBuQ
sSxKGYzysG0Q9H3/ilV+wL78njqt2+OGQK/lWXXXOjxp2YaqtVTNlfzxZS5g30JTOaqcIrJShwJv
573QMukntbCiN42KX3OhgIIIqNDMa07zMzWsgp4+xY4aKrRu/7qtCVe9aio6ke5Rr1d8YARjltOB
idD0h8Az/uHeDpFVb4p941QZ7gKKPfqhSI35pA+vTBDgKQV7uiPyjYlsdcLEmN1eN1yml6FNXA4D
GM/JbT1jrpEEfRZkZ8qSFH7R0zaOmHKPtpDyc+Vo0y+M83uHjSSKuRX8sNfXJ4+/AhDCa4GtQrl7
hLYlxBcGHrmykgGrVEtX3d57E7FdFCYn2lTmaYvJJozEEI+MjIAbPwq08Xateh/COMxnhGWMy8N3
SFu+WEWlE+khE+ORdRJGq9MPZFCvAyCeiweToNjNaEKInOdrD0iEjT1ahlhFZ16/UcdOwpXEuYaK
cyyQCzxG0wxOvm6bEDu/8k0ilfnEUCidEs8czmR1pWIADkrUuczx128/Zbu7YiIGokP3vtF68Mup
d4HdoXaPVyw+DDC/zoeq3yHQJ91n0qlWuc53ya9B6eJC73Yej3tH/Qx/LJpkXIBYCVpJD3Uaowao
07hXQqyjeYhYHO5oQbpwGlN2whSOTWvzJmOfJOBtj5qP+jVcbVMpmwhLD9AveZMtr8d23iASjucj
xEnP4jWNny/Khbb2RznDrs5v8EiC6zk4x/sZ9osEOVXjatMRZD9+4aE/C7pWZE7/sWNt/lVWYgM+
9wQf05dIlCS4+xww6oIiGrt9bRffQ6j5UuW8Z9IWqWaDpsc4G8ryyqRD8/xyymnmIrymvhPqKwnm
dOlEeJN25um7R8eQdLOIUNqYGcfvntpE8Zdtzc9YAdfJxuI0n1UE0x5wHZLUgIKCjcSfLC3a5N38
IzvJKg2eDVk5reY4UT9TFb7Igh8YOOjRp5PEtJlKjC7KKZWWA5zovc/Hh6LzKqcR0vziIVJfwKeV
Uioc19pF7/dA2l20bkVFo6CmRIKKHSzYOW6kf6+P9/lT7mnn8sZVyW5LVC44Q3Be4Nax6bJxiRsH
DfSIWaHAgQrilRjOcc6QjyIVZBRxgD1ApVsmdr6u2eepAeMVAD1ZdQQYled3zg1N8PHb1Nv8UoHk
2cEuXnGW5R6H74gAj6U4Okgg4wmA34LlVMW2PHDv3QZmR+RUBzpoFxf1Hh0KByZlGOHaNKnkYeyK
xWcjlOAylI6+YB7Jtje9UbRoUk8JZs0yAYOffbYhKi2/3FVLpl7+q1LlTjyHYmWyNmXUSGOkjCKl
XYjWVeDoQE08Dt2AyN7ZkUHGCXx5ZVgHHFp2vWZa3r/1LzhgEM3U0BGWn87NCUGNeZosS/iHcMVy
IkhAQhQ6w2Di4cwy5GiE7UlFaHhofkmk8YC2rM2pRAtV8DEbmZzihCtmTLat0RvM+D3sFuUDi4hS
L0SMxns9InBhTnAanILQYwhr7sUK0tEYnwNedmRrCIdSciqIKbUzQC1oy+n4SRXMflXLRFtUfwYB
OhtdC7s11FwB+g/1VxpEFTO9Wr93YEnvlUkMOfI0Yz5sGZlv/mRckJZAaFgowUNo84EKq2wwA6l3
GTn1arD5ZU+FPZrNU2wrMs36XKE0XAQwv5u4MNZclZ/K0+pt6xRMgJaBi3XQa/eDnJHgk/7n2AI/
e1oyUkhbS9r2AwWbjPDCeH0ODby6YtbQGZvSXjgOjQsHcnpgDvs8S0ENK6RYDQwAVXHc/4hU9Ci3
03W1wirmzFgArdXfaYm9abl6fa3yLiWbEriTTqAvtDS/L853zZ3ikcLTsoG+8XMceYQk9OGgsPM5
vXbskVkz5WgQhMk+yOfsei37krGWaZmerbEra44VOvf9ex5p4yvd8OYaSwBjBOwVrM8hPLWz9HAl
sjVsDmlzVtP4DtN4omyOaGX+xWAeDJ+lMsggJuwzCZ4CkOuAr4ftfybhw0PJxrSLbQ7bJXCMFvPb
SY7LBLYB7FTVUmJhcmYYn3n1Whsj1FMrjgoyAFxukg3fjkKfgwfZBaQwTB+oPDhMHyOb8wYCecUH
CVBc18FR/dAP7TKtIYnFFnwdyVM5U2ntRNlouip/VTCAeYdh9zDTS/CMDDHnHcQLCwgikVWI9IWu
hiN8+TKvkTwNc1yOOQrqNvXqRXOLi/Hr3GxpzSawZW6zpTTP99+zOldnvGQ6nUx1RhdDOuDnX7Ow
49u79GPJpe0bNW3k8LjHxp7QOgodaQSifHU1tEjJKXfq7W8xsG9ngZ8atsSfidN35ep1Nn5qRezr
1Vni7AflAjUlAJMIs6gt4kchjxWE1UcZRQHUiYdMnIkikGZjOCWrKFkm+qmcv/BWpxQTAaCMsZrj
Zaf8mIEgpkWqUI+z44iaEpuJipqD27k3BFxn+ZZjADrrFqODDhJza27Vkqedf7YRzttwYog4mQKj
oQOAdv1p5H1t3mSQgjTeVf4bI0B992nJyWHHsT3369C8SRRaurGCdNKSNI+eh61weUcHQdlqn7WR
ug1sR9QYo2BRRG+nSvzuBmMKwB33i0eTOIMjO1984BgA++1cEVMDUu3esGirVRDPtIZcy0tdMfgr
DiPieNN5vU8vdpwN6yVlhyBcRvCKRrv1jFuQrmV9/YYa1s9yLGZS5qgl3+oQJBeC4oZD4hW6UUMK
6seUZwE5aE2J1qfAEmZcwnyhEEGkxJrAPBtm9rz72PVeSi+qthUbnteN4EWXfqIcc5wJmXwwJB9f
GKlbTr98XnIVddv5lDMzq0P9kzl6vdOzKb2FrvY1IvicdohE6Kwe/cgaThi4ZMN5ftMG2MvwLiQD
I4aefx8Bcj9ARhV2VmKpVwcuQsjbZUcT5jFyke9GoP8Dkck7cNXAvjJLWhRB8aWHiNdXuPqrDx0Z
yqjcBvL+bbj5FUSLxhUAtcybBe2AltlJHzmUhCiOHnXIQ7/5KlmZh/4pHTM8MujJF3smkVrnCpfK
dD/gYghy6Q0qUwbq2CNkOCKkj99Hj/F5esYr4lvtU7yMAJ0qr+nuauPmp3fnzFoAOtRH2txU5xlK
VX1nwgkh/Cq3VXMIqm3CgOebXP2VZV/AKeKKdMUyFmLufCS/66dpMafjZcKDj1/6AS75q1/D3YhU
R0Q5FdOhk9bOgCnwsFJCQOGIkw2Ho1q4zHmMXq1Ig2NJiMEJsjD2r2N+IRVt7VZiSp8TJmW3aclC
CUbIw8RoSHWtpjxmgN0vaT2SFlCPvvAq0F+V8Itd9gaiyzj1jGeB5rd32LShux+u5unDOjSpt1Jj
p/4J43hwR7Xf31nG1vpyqtc5R2AyDp/yqjyCK7ULNLXao5iCv2MxOEXr/t8vSwtJth2OcGk0reJZ
LTocYBLvmwwG6X7gkrEl70mKsWk4BGCVvpQnhs+2imMtCf5n9k7m7OUhVIlhMxAFnOE7HP6PrxMb
YmJtOQNja/8JaLH4k0Ot3lbsJna8CekYd8g1V0Fv0RyqP7rj5QYeMjpJxbkeIm+ikWQT+FcAQ9hK
sC6CQWP/oU28SyD1whhT3Er1soTTSQOBbBGjKoB9OMW5VrbAu2xEIA08VCtalNIhjRYJ7nzSlMaa
6h/5mPGxMR5N5qXzmtJRyW6hu8QCUTZwBuGzD3gbpoQhtA7E4cgR4aZDdsT2gEKoAKMQggeI4Ubx
VI/ezJ6xNnuoFLgnYchHyGY3YLaU9qkbQq3/WlQZMeIFzvxfZGXOf4eTGTHfmJjrfsWIgHZHtkyX
yXIu+9IjY/NMaKsTgFXijGXBAKRlgOE2T1p+4o19nVM+XI6wQwaSc/CM2WO5BfJn+u+l7sdTyc2o
ytOryHwqT/C6k+7bkNKOCd24civkJew72AufwlM5DbsZeo+S0qzsBimsbTdOHTVcROTOkgtFarR/
regF4b9XsWusgFpcxcclmqtAG+TU7iHSEH3P0Yu8MfUYzUfBTP8+4cwjm1He7reah+Iqiw/9d50m
F7AT6jfoHENpqmNWFC2uwazod3VrURRRcJ15EdqRvwmLkYwJrd1FJNB7GWOiBdCx2ljcovqZ0XAL
xI/sH/MwxGLY6vEF6wNPIyB+SI3c3vvIYbBt9rAHPwM7soeNsRo9aOEEAVQeC+xKwH+/QIgo7cRH
SiOZ5qTR6gCl8o595DOXqNuBWUOdiM7FbwDLBI4mGxQmfqlFuRbsAv0ZQgFopzgd80EJD41+b5uy
99MzDTUZgesa2OmLFsnEW2xgo3Kf5oVCyOjE6oUcXAo2ZonU8nD3moCbDkUGeqxg49IP6nzASsoQ
6ARN9PrwN0QmJhRNjwJynR9fVBTJUwHVuWK3EnfG6nsDROMbqE/bm3GK17puvcUpTUs62hl24C2Q
F8wnBGW2Z55BoiMP/nH42vUOEFgpemAq/ZfUwlHpVL3+LPR7uqjp4O0ozwKpoDJHBAER99scgLqQ
KgZQKutJBq1EmQRU8NIJHybge1IPAwARtL1BmYjJo2gGDsY5fz+zKVWg32gYXQv5Xv2EjAJ0xrHd
H79wK7DwjCYcCEU4uDkm2QQHpRD14E+3CvbJVlpcZ/2RSgqbxY1Mi3mAq1r7miJwNenXE7j0IwMP
1hfaXFynhy8Wiz/Xs4I73+jMNk7Fdm745AHFMt0Gs+s05Ki/s4302+8RLTLGS5DwOos1r2xA21fx
PtyGS6b+rR+MLuBsUwsAFwSSp58ZphLV/OtTk9kzc97k7WwRMImeDDdfPCaKEsYKV0oGB1cBpJEQ
ryRkHRkb/YDF8ZTgp/wPahJcup70NuKVZMwCZnNoUcG/AjkaE7gSgLKOeYlprUs17Zn9DqTNaPAn
YOC4mwxjS4pd0EvB2sn6I0ujTnEFqJho15sZLIYWTrQTTRxGMqXez8ifv3eQKHmFwPG90krEkoCl
w6cHhVdWOo2qehfV/hKmAnxa3MScW28/A8enURREP+IuwX/TwAyLbkwAYDw4yLTdoeWhOqUiQhRG
cvlj+t+b6oLFQKQrrJwOdBVM1lW4qd0MuSlFLy/HrgXy5wzKGMA2rO7XNodEkfs9q+aJDQPjRGu6
icShsMB1yWMtzIxpOcPayY7cwdkDexy38fQ13UkpEA4uUeo0vYsz9djfmv/OoIXDs/upC0/DHtoG
zMf2eXm+HXDcbfDtDXb5X88+BIzjzsQ7/SD9wUqkAkcDHi72IudJ/sNBUL1wO5uEppPSSIrqCdr5
0KtpIZXZWWxT3V/Q0cSjnYobQerSzuhf5gMxbSgAbZU1n7UG46Q2h6wjuVBVvd4RGbMq2V/eW/WG
Q8pysOH3Gj/a5usCScGv5lZUP/ByuW6/X8g/2QpC/gXGnUCT8UEbrB91+qcog0k5E2MEJvB/NwAq
GdF5gG4ZoOO9U1OFHxTrQ20TezmEvVeEvU6bUEAZcwiI6EAHgrhEIgvbqbWwlQPppk9LCr+LzU52
22Cjxz9N7cqqB27e0uVOHjPV5DkKAOQGPb7EyBl0imVT5IMmNhO6IxJBL4tfOPwmLsjlfKTfFZ+6
L4R25AsyWwQfUdMXwg1xF4fEAZAPRYUW7/0KICV14GRSi4TaeMOlErFFso2DJdO8vTWio7ce9jd+
I9OiMJWWbNvAkuaJHi/txyXc6vaVYn9oOUsEz/oizrz5Q022Rl03ZTUillI2uMd/IX+lfk9LJWmK
yqKHugNHWUrcsp5/pCUnFOInwByq1Vq75sZ53Jp4vnSC6xSGJGR+/bnsxGUCOJYAC7eJp3yeVKez
EAOPTRIuytgDUHil0HcGwT1nIi6UV2xz0kmJiwrpJB3plgLmgcag2kAv8IW0n1qcXlcosQ80Gmw7
KlgCkGuu7imDq1gD55Mgonh70I/l4JUBscNbEkLx6hE9KPW9vhWRDf3fbKd87wVwUS6aANQIKji8
o5Q+BogN6D0nuJFO+dRW0K5SvSSioMb1n0Vu0kGGTmA5ju5+R0xoIudzEmSAyIq0iYbFDVEPsC0Y
cgF5dpMkS/4JCwSXPviACiSHQ14cvpCx6EkYI2GRtqZwrN93E0x2oaHyNYaCOAQtFefXwxA7K0gD
qlkZeQ3IoErtrEySySSMPBMXWhLzUhvqnD0NcNAy9cRPdexWmf29dML7RFnJlKZZbEyu451rBKkn
mPO6O1+DuaTz7CJ7JrKFxlj0JLUKBV89m/chTUP+FLpDi8YlKydt5I3KfYnHh8YS7xwBYQbNJYXz
9V6o07D1PgxFQztdX6CBt/7TasuAwlDSejz2m7rIC4C4Qb2QrPP490V3hN5FZmWSF5afe4MRGfQJ
vvTKihFWJlDji56I1DN+3kPhPMZMtbFjLknnSSpLuAqicewWJn4eNXS6qHUyEk9NWmqC9QFrarNZ
nq6rTCK1K/xI2GT8rc5w9zplvIR2LVZU/bB24QTni7BZCUwJFKVANaryZcbOMvXQwdan/1Q4LMpZ
pt2EZMnvpLmvYRmcdghxCJmhV6WapWLAyPsIprx1sQvH0df7aCs4ngPTIVmr9A2HsjLymnRTJhhi
25CUhWBK7QXdnAA2CjGFB9yN6mV+4fcYhbIzODj/227iDvGC4oBmql0gVmPyxPRlJ4lnJE3ppDd2
W6P8lkAfKY7K1CR/QopcOm1C2F5BMPwv3XkhznG4xbCV6XpJItKsET4auYtuEyWdybRZRu9FGD1j
GBodMTQcASWgfpyTOqMaZOv6nDpsUxWnyPxMtGC9RMbiS6/Fn6Bdd93xXV2irpkgu5PiX7FexoXb
gvEZAC8jPkcjU/46qbT9artYm3bNWmYEM5AtHirmpavgnAJAAwgjntEAOvJZlrefN6F/5zEWXXBB
dqXzaBAfxPgs06eIY/4hiJKvt7AQsdmd5opTQi6Ryc566hhgOP35pTvsLlV/xKV60MhxLUP12Fl6
gH3ZwDTrhZYrqKFyHeKX6OcQKfqPse6QwEnyiecQwaYCRGVvc57Ip8SvpK2MJ8UQcaHaa6iUawa0
weBlDfLBD0MNbUv18ip2RGHyIRAgUFO+WyEidEYHk6zf9SpGeJXSMtc1m/YoiJQEityrWsHJ+iNC
kqSnZ60GEjJwwtp0CUWM+iz7BOzKRPS5N0xe0T+iWuzdZseBx3P1f7yr6BE/yL07Snu4NGs7ljBP
zW/hN/MlQCBm+lqyaA3FdxWKBJk5MGDmQSkpN5Bn0K/UigNZUWpRrK+zAhQJqNGGORTo7oeOsJol
KQ52OybryfhaagvpHaALSggyPhsGigwXAlYU8FLjCNqyWPHLjcB+MtCPhlukdx//D/SfrFiHQ/OV
YafhoyBPIZqGNsVZh9sPEhjqCzynoNIQ6afDAoit9P8NRvIWEojcOJFiJ5lz/ZH+iEq5eCFafKUw
m9Xp9cdsbKrsCiQweLYsKuhAdLzMPF4rNw1vzaDwBXQUIFslegbtYT1PEIDSvwwGQKrY/EnPlok3
EEvq0tOkOqA+tBhGvB2+8nRJZZTP5l5Cis3NivHkGggS+GsEmNDlumYJO4sBCUUK7G55Mcm5A6tM
kEeTFc7eIbfKs/OvN3gbCT48MQzk/t9AmTntJVt9Y2p34RwJafbeY/THaDNU3H6hr9Ck4nLAF4Mv
aDuuzhvi4ZCcfulx/19uqrSDevWqrQwNP5ThrgSqQvhp5jZbevTgmcpBpoo2k2nC+0nZNkMgH14e
L4G/NZUZU2e4bL/h/TIkvE4pGZTrCF45MssLP2QPkoGwNzH1omrHG6Q2DWOyvTBizEsFOJ+x5Udc
ixOsezkGipE/ej1cmFm0lINxwD3x30/uQ6OLT9GJ4KUkViYa6eQJXIdmE58ozJCHAOhzaUKQEHkl
D4/unoLM0O4EwoEDr4kNmRnNYaDoP0wKJmhr2iwbbq/hAc3gJ3rvh2MDCtUVKuYlPvHRuCax28D2
/0DAg/DOf0qoQBrqw1t84q0P/XAOTBbl0C660b0pJ+pft8+3oznX0TFFZmIMNtVDlZ0rEWIgBO0Q
au5xvTmDfP2SRpmERb9QvJ12UVIZZj88RyfMn9C8ak61gm4FXVScG6gASKQGsSrxnnQ0n82eSAVc
5YQkKd3T8IYG6ISmrUXc2V9g+nET6RkFJwk4EDr5ubDU9RnAMPpc8FhEFcTGUNOAv3ubzH7OBwiQ
ATlv8W1ia/2lXX3o6s/0lwsQ5JpHiGagCr/BA7stWDMw7bN1vYWqgow5H8gjg1gXLHMg4HXT+Awj
H22gH5+6/ed3GAh9El7n6OoQ/uZQmAAOiLjiByypS3vpaLf05u6IzXCnwkqaUtSy3g7y1cBpS8f8
GyJDnv4GVZEd+o0tsi3uyfrwOZfJwRULIsv1hH27CtM237DGu11/wR8BT2ueCB/M+FyseVu75hf6
Dv8mtCSuJ3cofuHa/n9zxVqCf1nNszVykW73OUPGIVHEhov+TYfg1Kx4Z9Ep3/IiGKnB+dGwuqmC
tXJ2Vv84Tv/keXru6D3EqmCaXX+Gc/zBSmadqNZnV61wf0BFNaMXlzHsmuwQDCHWiOmDp2VosrdT
bkV244F+kUSE5f+Vs7AZNfxLkCOjj+6sZlrt4gfX6iOPHa6DmDHW//oLciSOQwaXoSFb4NXxbP2l
WhW/2MHnQ6ucgcqZrklY+htvsV5WgD8PglhukoXO7K+3huGz2IhbquG6ZA/r16zZM2mQ8fLcLAem
ALTT/jK0MNSHrUT/YxvfwO4dEa9uRmzkPNjVYZflG9kZzhHyZ0Yvv+S+8YPMBipxbWnEWQzUsDlk
5xD/h1194VxvaX40UcGkl0ysgEWABqZe8nQM+B8DwvDje1fPONmRYyG7L7fcb4No/zqc9rwznppM
6VT9QpohguRoH8cn4kceoMWA4pCdGSb+hqC32+l/g8z9xF+Ke3E/ZB17fHO3r1m55YWwlpXb0LWc
0Wamsr8NB6ZVX6CCciMahU/oYKRylV2CxTKNa1/EsO01vAZyS/UQPbgGd4ChOhO9+kW8bR6xeGMX
YT85I58GTIRZMJcI1VCLFmt0ZuKe6xd7WttF/987vDFqDQ+2U3nOxKtvTIFfPva/hL/hoLqR/HJl
vgUqEmt27vNw9ZZ19Y+k81pWlFnD8BVRJRlOJQiKOXtCGQETCijg1c/Ta2pP/XtmBYSmwxfekB3r
E+tXx5yQft+46Ajxgf/bEs/Uwdy9XrBWKDaLl89zMC8YvUeEkhyThXQK6htMBOmi+O9JvWCnZZZ+
kC4BYQcZvqsZvRImzQx+Ook8v/LesnsxN7jbUvWEcgHNUaKC7h2kKyQdYDVCbinkrj4nRq2qVow0
A9spezHVM4JBpgoW2TvG5TuTwHYiP38DA4EAPeg1l0o3D8rjfk6CZa+ENkEL2zhHR3LzOcnZwvnD
J/JyUnXIHsGqR7MAHn5HEUEk04gbfV2H6p4d4cqFUCpjyVBP4OvME+6DEWU2mHtWprpClRZNBfeh
ClJfC1Kq45MyV/WMv5PnGynRETITvr4nOOXDWjSGcNmx3HrB1s0rY6tpw3zye87tTyTyWaq5SNVT
+icPz1wJYCm56i3kj6Z7woGB+0CKiJ4s7HnEtZlO6H3SpVanlbZAuCV/+KTxbHooNtm0IqjH0q+G
VkW7DZH4ePP8zvgnP3kfUftVwW+mHshsKA+UveNNtn2Okq2oSCi9Yp9MEmoCqPx1r9YWMKmZbGIK
7Ck+J1AX978VE5U7iXXvZ/jcMHVkKh8UHXKY+KBBK08YAdQuVDLqwwU3zGFCTornF2nZX1kNx4dI
hrrDy8+7EPBwhKd+S50vt8IEtQh6NojGUDjIeZU01cwAkgaoQST8+DWUNB93n0rj9Uk17R6wb+C0
iCxUnyOfYKKaUv4efTvBFbIfpW4UUx/CZANhej5FABiBDeJnE4I4MyZ32+9sqhtboja5VyisOZVv
LAupp471cb6ybdr/GnY71NZJkp/oP3FgAniqCOPNgG9bqROjszdNo/zhlv3YAThZoBGExfbiNlEv
3g/hMJcCb8Jee2EwniMiGbZNWsD2BLlSG+D3Gdh5MieStnytHKi5jxZ0poUmQD82DODlL7dExA93
X+qNaNxeJB3yHsGRi0QOJd/CcjyK2UBEKaw2F/6fJkFSAWTtmtPm8r2YS2vyHmbUKhkRDHG0o44n
4Vff2xm1W2SuULmX+voUCOLbFjXcPPF+L+cNKI1Uiv47OpAU53FZZ9vjBGa82FDp4a/hCemj1oik
Hz3nnjG54rVO6/8M+x/RBvq4bvLnGgouAf7GKKUcqHTNgkp87r5ApT7D9hndDy1QP0o5SLlpfYM1
ejIwmAB0W00Y/dIB+UKT/YM0QD/HAQjoxSMC/UPvyLkvhHz8K/z5HTrF/nAcLs5NN1yEs1706/qI
eeJfLXcP41uAD1+AabxrU2h3FeeNwDr8vSj3lB/iFPKw0yLR0QLIv1EIQ6zl+ZwrNFw72mrUvXeR
9P45PrqtHlwDypoyttr5EJcOZ8KSMr0v+6q4LKVH53pS/ST4Rkmg+q1XhKoP4H//RZ+i+5g10WP2
mBUhoVpQhPeJ+HvrAVRQAVtvPlIzU1ASWyCAP/nxW9LYmj55Lyig0CMADOA2IVwY9zn49vGHEc3H
u3ubpZNkAOrhPTNWheE1GHoLOW9kNh3j/Oh/GudzxkYE4C4yIRiyX+EYBVRR7HzONvpmu4eoSZhD
Pr1lWyr21O3TkVAlvBjj5wXR4vjtKomHuFK6j8esS1vf5BFGNpCmVJgNdzBtQBiHrFumo2YL1WRE
m260m2W3ZKbSlCk99UKb6sWTT9oTwL14gB+QBkRu8NneInsIdL0OX/37tLPGzQIiBPpJeRUinAY2
AdIA+zBddahdMF7YDNke0TKxL/mC/sudqiw9kYgmGPEqPQewQxMDrUU2PgJg6or0wi88Fn+emMvS
76A2SNBPgw1PaXbItEfXgIJYeZ3RkVMQh6YavSLiAZTLeLUPELzz756KbcqhQQydumD1f3vaQYir
819CSaTRQPOzhXbWaKY+i0m7uMIO/jq47nyTBS4T2Apgp5MsiGBVOSQIS91iBS00LsOCSIxoTV7R
L8tONL8o2dNTU8V6Z8emas3n/PbsxGzuVDY5NvgvWzfaLWp5pBv+pm9F15RcIO/RYZPoQuKt8KX2
FfI83O3/wnH77eVVQKOpokAPbZUeYiZkAOhpsr/L+6e+YHsvvxtKxwyygWtk1GDkBS+XHjzA4yft
GJeKNMNPykGkw1Uo/HJ8ca1qRuR8+/C8fjXav0VkrdR1lxp0FqOzLd7ZM/E5FxGcpeSLxxBjTI2e
TypkeMzAIWCa0G3kFaNPRrTfCCGakrL6vtmTyvCz9orjmgowt0sln5dG9y62e4Qp5Gt88JsfpnD/
8Kkif6wj0wbRnBtVZg5VUYn5e1lvC7RB7uUn2SMv0glzr9+IR+Zz5ffZqGDkAojx7b/j2DIBA2HM
Stb0W0vq1NAvxAgaEAEaTih80kx4DRhnwY2xgheH7vsMtcd8jwA5lwQBIMkBeF6ppatT5bMxS59c
6wbbvjOmH0x2QWGLpuV1xgyW7/1ir644tFMQITeWA/2xW/igT01JHGc3RocASgUw4X+KIRO0tUTu
YF/QwXcba6NLc5AR3GYH3KHuPWidSYD4LyIqYDX7lJ7edvg+3e5R0YGeidqptGwRGFpAqIBB8MZ1
+klVPfNktU/k17wunQ64gzGrRPShP4ccGlJcTOXP4ZEMOvbBRPshHt154rarHCnCIMQ0pluEy/ip
otP/Fp05u8CKdlXbh1xzzE6A6LqKs2fVt5p5UUX53VcxLQeshQMXcYwc0PSSsJKG09sZZ5aQN1r+
YCQx1ZgQBmw9cZVcGnc+fUAP/HRH9+zXKHlv4zJ4AyNtloLUXqLf6z5KFGzcK2Rx4Hss+ez0uC15
lsckk+lF0R9zZXloviYoBtOLpDn7FjMShPqdpkmIxuvNCrg44hBS7MHCjgmKaJD0EIS9zlDXh7OO
vjPCTqTQLVHWjI4u481b1kxBDxlrBXjgXSpP6Y63ZUB0JJq136U9rD77OywtGGE2Up/vVWptHiCh
/2T8kEZKGso5okcutF4NCvCU848wcToSuNbBB1VvywHPAExfadbCPP6ZD5CKxbdPAWiIXvLnPVQf
7IK3oGqWBGlpvafF/U56HWKpW4gmrlGgoTAu7eX1id8l05o4tANVJXpMUE8CngAZ8Df7zwZkiXc8
HFVTtGV8OpIrEk2WM4EW4n/M3gfvjy2CVqmrXzoSbBCYGkwLOvpEh8SLbwaSGXSdQU97l8FDjW6v
7Q+5E+T3X5OW49UKby8E9fie6Ma+BBDBhEZdKWDmcAujaeEqD58dETBH0wnZPxP0oXm9QHmu4SOb
oVStJlOlHegEnVL/BalaBoFRACsBXsHxYL5XNKORCviUAS0K60ijj14bkIZbiXVlt6mX6YiNHqfx
CO0xmJlIAotlCHkf/gTt+U8ftc5fZ0hHi+sSXdLMN2+BGMDOZFS/p6/9d/+gL8xB0wTFwBJz/GEd
XgT5hGh423B+M0nhZkmERo0LxsMGw2IdHmVYSevyFj3VLZLCRjzmuHmOKBcxcT7IMTCIVPkGym/0
o+N2X5s/tG4YXGBN3ssc3G7L++cgo2zy6YH9QJRK7oRXFEIfUF8Z3viHCInV+jg30W66bF9gCEHt
/WE6mN68vufe+NNCoSe251gVXXnOTeuHjL5T7Cla/wFOPrDhXALtlNif5YgaP/XyPqerCbUlnhN2
80diHKh+8wEl4mEATYqLNQfLiuoEznwL5gUInRH/5PFvi+8KKIZoVQvJYpBk/CZS2rUxozfLl61s
hhYle8uPUy91jc07AvyQEHKXAvf4LsO6DASkDrM6Zh0jeEPak1KFULkAgkEuYtlgzSJukmic7iNJ
iZwPCAdui/vqtXruVUhunQBABpAUZZMsnqtHpB2VDbuQsiHAZoAQaskEroZI+37vw4dDS/hCTJMj
DW4d+SQuJ7zKKMwlkD/6YENeYI7JRYCD7tNZISL5++y74pbZBRhgAAoE7GJFEWeTatg9HpbH5GaY
2wRVdeEWjKuF9DkpAM+TKpg7isPnu8pxQC0DlpZ4cTjOAFKDsz3iBvkDCgUZDAwRteMNoxiLBY9Y
9OW+526VZsDcpOdKMsjVP5ykH8SdhwnBRotqrkNfmPvjoQVvuBDZFF/ns3hzjKq2iceQenFLJRbb
XEEfwXxEe/3jMNJcHrzF78KwssHA/UBY6+9XeAlM4XaOMxwvkUlHZ1fFgANV/FJIkHAdhoXpzOMz
zXAjncF/40t8dEu6BliIG+Xj0xlPGo8ZjmRibHjjoIn4Mm+fD+LlcsO8CkaIj+Hl/c1q9igeUaeD
wh2xWTHy6jY5sTNZG2uD9BsjCwKBeBJoAJAmTsNqxS/zhICDSGNvutdAgOalkVZym+j1HPnQ/7eX
yvTDHPH+WxBnqG27DB2gT37P2HAmaBteNSghDhXS0GRCJm5f2FP0C/wW2vWmQCNQmlU7AV8lPWcS
yAIOwyJOSUJG91m5KIRkAOQL5MqtI0/Neij2TBjiPdSDeG4wTww2A8sAMhKsOoaUmcBL4eN5cG6a
dSDeAl1CY8AWxEvmWGHu8OYfDOQfC5zdjeXLEH0vX93XTPFyMtBdG0YyJUa5/C4kl4Sbt4CfS5+e
PYUICbZdCLA7tsCP8cq49awZdDb8iHFk9Bj1ZMJ8uwL92utTVhOX4B519vV793bCJoApueLM7nxY
TOwLDONPmVrH5MQb5Tnue/H+jUFO/H3vMrwApfjMT+uTgrA9xkUAgg8VN7IUSgyUEa6WA8qNuQCP
ckPmbE+fey6UnfKmhzL3DMfivwyFeYG8EbLfoP+O971YtivGRWwUkPOof1EinxYrA8EkEGgUNwCj
icqCGXv1sWK6Hd9KVIl3xW1XK/3CDaejJ+CKB6XfLnA97qq6FJf7ypxaY2XDTcgXVj0nsSEelY95
lr6Yshekb/HLbOGPrm75OJZQ/+iJB7rDaekC0XyuciFjg+cMa5sWPmcYf9qNtKsu/ATDzb1d982F
a1JTufuMPWuSL75WcKnicWcTzzm0Urlnyn0QT/WxYEic2gxJ9fhrjXsxMOToyqD42lzaAQ0FstVp
5h0mEshyMyCO4SvakcCG+zCnPGlxaQltRykicGR9aACn+UAp2Sh4DWxj7IeG1aPS8CWBFJT4js1i
cV4X5VissN7hWX7t+FvTWiAkxPtt/FyRQBaw/SRuosZeNnquYXoIe7PfjFNxxaUwSAXLxNYBT/HT
+7sLMIgUNiRhnwPJrnMkTSUGVo7y9M1irHpCno2NoIwenC6ovfPu+CrWgQbNjFW9YaoYY35UZ0rV
gxd7sA7GzkFTpoD2QOmrawl7H2R7+Kv2mVo4BF1oPYH7iXAFos/LxzETgRdWF76ZrigCFWLWEcqg
BsnQSbub5iViw+3hIGvjXEf3FJpv68i9l6e2IaS1BNdrPjyjfiZR/uIA9xDq5+rk4sD0MJ/ln+VR
zUKuVR4xF/BuBGqx97rIqC23jrS6r7sFNdIaepkL0R/idet05vfY0XdcuTJc5YTyUExwBasWKDI1
6cSt+dk7vo2otkir9xETa0IcHZABaAvGW+iqdSqkC3BuAN4vAJjfC0vj1ofnqA7fNmyq7o1Aj3Ni
17QhZaLchluHmMuYZwVsqPZi6koMQjuuBAAS3gIzJFHQGR2ZLXxEB8loUyQD+hSjJYpQmHHyrCgO
gYi878UPF0IkKyXob3x6OED47J1RBO+CkiKUoF6D13btMmjmTr8GTOr4HRqNL2yW+ANSkorkVNpn
TIsa6DWsPm3Oy6w1jxnHUzI5uOMv0gTcL79YPFjlDzQKc6YUyC4X9SGueov7d33zjD0Bl775Kl4e
epf1g99e/UGI1X+YYYVKFysK+hQTmLJT9D5mwBpgDIPtLFusKpz3Bs20Z+HzVy59K5Fl7anoebTi
CaFFAp9uTMemcznCVlIHhscoUVYrfC4u0+3H3QB+JH031B1ZfGxhhaezaD0W8I+O7gfoJ2MBvKkr
qnf6FN0wI7pJNO4c5oWthACzX3n/axLAY81Lr7jb2Ron8IWO4d5QVA0kMrBFfswIXXE1D6XdlbBg
acx/0ycVwoCHlqcfG9f2ChQpwkzPAO1J7g5dz56Nr4+265xgeJdb5hay9EwaHgDZNWRu3wHjIqm+
vX8zU7G6AkA8tfdP2BuAn5l4LWADJ13Z+CRRhwTdh7xX42Ne2JB0tdRHaKuLp0amjK/jjsWTcwsW
lOV5LiN8g0K+22I8+/JeOm6qzPZ6cmOiUrph3RkBIpsxYP0J7th0Ym0PB4wH4qNZCNucFV1qngqX
YawsHogyUp4UtsqI8DhULT8SEtuuxl4pe1jCMqAJPzNhUDqnB2ag6eRBkY0ZZI1QtPqNOhN1aO8U
9EdYgLh3PkeUw+jCwFGgEpr69oA64xRKZDKshQiRdkKbCvr0yx7gAs8ffcqt/R5CUJbRQMqMBExH
DL17VUOe+ArwMKf825NhdX58boH/4kqaoYQ5rlFVMqboo1PG/QB1Q4AMQTYE5x3WroleLj2gZMZl
bfC9Dq+Pou8HpZEc1XWB4GcKNzMe/fsI662SDayTVvdVZH/ohcA9wOr4G8QvgE9riKhwAd5LBc1u
OE04o0uUZwjAuiW8Jir/U80t2RNin6lo33sPdVbRl4JFi87c2+W1/DpUZlwk0QDnVuAsC/GsqhJy
Gw9+hpms9e6drp6N31APqMP4P3hm2HOkjBvkhKYDzQ9nbe+JPweXQPnOdqUc8rXPhL7jZ3iSgTdw
7IHxd5Nuxv8a9l56Pfxo6vM22glBApYmH8xPNOTjB23lWieMT5DLusEtB36phtyDzfwnx3yG2rX3
1ELgWcXBbN3OM2phQMjUu7w3/s3gz9QAUSpyWiujXDLtwFf7CifptCThXhjZhIthJ1Jf8RbyW9gO
cNvVbgcLYci1sfuqOA0ACLr6rIL6i1odBtKoZlIgQ40zdymsC9E9JKgkZIMRW8ehuJskfSpwgLpZ
3yXWw0K/gfH4ocSghnzHFDZ2VGyfA3irXaTIz1hUa6TdECPpnSO4GAd36s+WywtPcEdNTg1EfJLJ
7dXyPybodoIsMVz8Xp77stnlbgFX3H8HLV/C7oa6yXxumRqshyucRkIIwVBnsjAxY2AR27cUwiTJ
TXxvzhpNgC1cfw1TGW2SNX1IKgAb8DKr3M53mknBvYKDyUegOSm4VHBRCueL0awCaNtXUO2C64Wk
C21WyJJQ6OnBY7iFYyvdZI+3k515ozwi+oisXbTmlBP3AiU55zC4Yj7ngJXnF7l8nfuq1pPbWY2F
QOrHcIXRMdWF52/Gw635MhfCKYeB0Lb3dUPpfcHsuw9wPP3O0fdj04NezLaLUXj7t4oQMfsyW2cW
Ltg8mO0+1wZu8bSo67BBN5KBd55aL8E+/rqBirJm54xwGn99zoraxUyeCfSco2mxtGeMM797lQYZ
M6REJM3l5cQTc/SSna8aGKbX0VyN98ofoNBba8Lr0vV+m/uK7FtbRZqhIvj6+vjXoCWQ0UWT4KHM
9HcvhdiF/Y00sGUIOF/0k2qEfdxmzciU9ZBT4oFVwRmNOZ350EQ6jscM3hbCF6zUFLnSM/xjJhU4
D9Cd07DW5tBU1Tx45iFkTvOOMaCbCnj1sDr8IFWfdWYemqZ4GA9SpEVRepKBZTl8TxY70S7Jgu9C
WdZnVCMRM/ygjrUsz9xo0vYRTHxSqra3CJGmDYmx4EldwWYFBnlKFEOd736kia5E78uNBG+h7KED
81lXGp5kAuCcPEjr0LYA8QoVKRIlQeC8zWLEFty49a4LOjXFuHN+I6K3q4c3pG67rwkKCQwLLGyw
IKZXL5nfFSqJ2pbPNw8Q94FmHB+ozW5fkzs166Vc0sfBpgbF+Vl7rgJ1hs5diblzZIAMjt0mFuIU
7KC0yBiON4o2AMagnBogmQIZd4y9hRkozdjBL2rC71x9hbtqoYM/RhwQ1cw5GyFEUbcdQaHOl2j2
rWuDRMOR1j+XPhKrWc4p17gPkRB22Xn6Cr2tJeRqiW3D6APBLR1twp6uQ/1CqFMdoNeAcw+Gx1hu
HJ7zfPTZMRlfcCy77RKFqen3wB7Iu07kAeeqPmJasvy07VUL89eyhNmGQxSaiUnABtU24p9MJPlA
o/KACTBpHcGrYHTnWfDD+Q1c8+C2RMuSTcHo31BTZIHkUal1H+D2gInOPz9o4F4DBg5kGwikCaea
gsXU39aEcHx2ZO5/65OgeCfdam1NhLyi7twUHxo074zH2L13qvsljV5gDCYKMYINXFBbIKPIvGxW
QU0EKIeuNqZVguiOM0iHBnSXkuqtr0ZU9kEkbYu5Ed5Xn+gTUgMldeCglEV5bJxIQYkOUuzclko9
lTSyOX7vNf68BUGWS6ZI3wPsAMDuad8hDbHa5NwbmbJX9e0dHVPUggK2mgbMFIw9XjDxmk3rJVJC
awFP3n+NucPXPNuViHSwZJ5B3fTEYcOOiU3W347ApsGO+Gwi9ELRF7l+zs+Xh0QGvVYcrNjMH7Iv
4ZiM7c+Wrqz5CFnerxgLQjdVA7QU2RaLanT/nj9ND6pfcsYInbnJrvFFaWKY9JnsNVMBUUlgcUIM
0yvPkBwAeOyrRfMnxSDfiL6FaOkL8YVRB0QhYNlu3MNTNGxOdc/ab3BjBv+FWyLdpB7BslONCxbp
+T7/4ka+zelf7vJljoaDUBTiTABdCewFPLfD82WwIOSlZE41ln0vf/nNSZwRYkvEUcPHgtTvUEPv
ayft9BjKB/3QLtsdx+Kss7ojYZl5KQ3lG292dBuxzhLgNHuEUptDOUR0RB3kyxelXOnuUiIkxTSR
M4fekaI6mffp/YSgYkbMDQiotNWGr3Gztv2sX6JdfkDvf5wN+SZrE08R5Mjp75/K2lEPVdBOFJqB
ICKIj0X/faYHnXF5BM3EfMDucnQ7YwTZAza+6EQQZ9IppgMBtQn56xL3pq13v8Cp+MDr6ZP10rnP
4j45EgG5BeJo+3sh9pvh+dT9IHBsDzSZBDZ3622c9SRgNlBHOWYNkJEeEe+VlBDJGyXgMHtpvG5I
9GikidkEX0x+Bs93T5kQjMQYyueBUQefpb2uxh/QNkNtyzcBvy45QHAR8TQql0EtgKXdB0H47rWt
aH3NqoUc6ZT25OF3fhOQ6267KsJviPiAPYNrDPuz6RKXIWJ6l5xs+jijcDJ4qH0QBjrGQ/RDWYu/
LpH52lg9ALKNMcq7DSpaICJXISfMOTsRi70O7gfyKuRt/sol0vSvsG+Sd4tYmZYa0fQ6FVrgVKs9
uMAzpqlf03e69SuTELZuuuhCcsAwGmuiB2IAgv4OVuqVSyTwILAGqXf4dYC/d9n874dnZ5lxlvbN
ZfsdZstriXeJb0x+PW6oRdrOwW87PUiQRkCKu+WSapaGihbt548jT+UdAfpzwHxWkFP/DsuPKwIa
twmMrRnkPSC0KerJ3BitNgmr4OxM34F+iLq/j9Q+3D1CKnLarN0Q5uDX9wPvLlZM5oWJh8yrkblx
SMmK7YVSJ6I57ah0sj6xOb3+76Xj6qsWfe/S/bE/GwN5RGyHoupnS9hIJEYG23v34Q2TBwx+ly2o
IfjCbjEzxtejsvxs8kVLHfGOFHg1egsuEtxi5NJkYWeDCQfmD1/fIrND5g6GTFN6qK64vy2C6wUo
c5Ct5vSxUDa0i8sTlVb0eQ46zujCYwlYrIfsH8fuDpuCPxeKpF9Kg6J/m2iwcndFDyFKKGwgzyo0
27rJuLN+TGKUYsLmz/sOcTsppDMvMKZghiyakUzOvREoa9rBnhpK8KhQLhBcR4ARoA8fW7B7fyLc
Su3L5+reo0XGJKLAKU1NirYkYGMociaYL3ZMpr/lJyD/0YyBr37kOqCQ/24amOdnElMcp1aFNojD
fRp4RUnI73g2GiyEQEg6YnWGR1MjEME8KPDmTBTQk1O8wcnoLE+em5oayphW/BA7YcjjqBCA6FQp
y4oh+SHsDLBw2VnotMzrSF/BTZKXQNQZftC5V/wcUKK/j6ib5htzSI5dMKsIOQNzKKHU2i5os37m
wCKoWFKxel0IXm8h1drMkQhtKFW/LpBSWT0k8NizTGxwPhSGXzN1n4f3AfLZQihHUNmwXgGcoV6K
fEB5BRjJQqTv7mPDNoMlJvVYCrH+d6kdXje/raKNMW1bJyHwgtk3eIxprBYU+iwqQqwNRLhX1RKT
zShbob+AHKcdYgIHdeo6ReBVgaoEl67LO5wk7LE7Kg/b1IPm0ELyg8rkUDpnrPJJy2QAsch7kYg1
z9D9gSbMbltgABrVxN5zykB2BgWCK1KAfZ1FHlET7joQcArwoGdGevcAyiIPLRJdWvtDM8ouaP3h
snr3Gs/w32E9/i7lCfwPlxXVow/oKFBCWwQkqWN76aAhISGGRvwcaujSBlJ84Tbs8xdvjGxsBLhW
IcQPrrI3r//0CNc2TlvQMwYgAXmHACmtAJs63pb8FlBdZjNZj+F84a5BOAKsTwz1ASkwUD9j48Aq
xGAKqBysDYHU9+tBvX7RZdhovVuHmF14IRvVADw7O+BUGzQjqD74iMBQQuI2/WN7gDXGQQoaxpx+
x+4xFzZeMAGuyPELpd3f2fJ/QzQbBkCism28AS86h3b4mFB2AtOLWtnbe4/hfDa4SRU9HJrtlvYF
W53wUQQpygOxbHLFUd/dZIMxEREBWoxr4qVVecID+b19y8B+8aPCC/Y9z1Chqg/p7j79mvjHCkYL
V28ZiKtwWWt1vIYjba0SqEBKYXmcO3h2K4NrGj62VkB3HdAyHAHkT+3tdcfhepujdMvXtShGmpKn
3QnDhAKJTxwBzuWkdj+R5atdpvTY8tMRB1yf5tHAxIiz2KBL1Pv2sFLtYTNGZwmM31RZd4SXYfd6
zlw0U7gShEB8a1j/ICmE2xuarF+/Qkf0Pan2lSc7rD60P/rVkEHtrHEDAuTpIWO0oxMLDdlGxwP7
AuYrht9YoKHTsbbF6cMxP85cyignqszWGNsJ8IRHoNyYGrRCwpkpoBzMHHlNcKv1IqPQcuZhr9wB
e/G5QN/LvPzQjPgO1eU1YDwMLXSlLWxZTzcGz1E60KJix8wkxwD/iyjPJh1UI9AQhnPfvX3L7yTR
J99AgmG+XgfJkVnOlETmxRBz4DuUsfOhbUV8tTBx3xAEiyX76jIj0js8l3YKQvyDMzlIcPrcg7o7
T4cXCg/jmHNdKCjTE1nLWXCfFrvkCBT9t4QalVD8W1fn9zwRDA2Qvx3Ru39NH3PcIv97JfPpRV9H
khR4GiBzrDapH5weR6lfRva0ZsMsRvKFvt+nAkHiGEcaffHmi2Br7XfmhUc7ll2Qbg5lb9EfQEEA
KrcAZ/G62O2a90hAwWg2ncw+G+LX42yUrv1bHSR9eSTtooa6pyigkiG1G2ODHCsGMt9HH2QBR9tU
osvSTXfIR0GhLtEIBoq4g5wwf4c50wMRf/dxos7Tk1x6E9NsJQ2kCUUfduU4+o0oiHoWtoBtKK9o
hsl7bZB6yA1G4H399xjXN2D+EzQZ1jQhdySV1zFy+I40RWz62e+41xGdQ0gl5JxYDhA2TOU1jPN4
AlLZu69ow8Fj0FGIXzIrmbzpjkmg4B3NNjZgM3az8WNeotRD/d+p1/jDOHhswQe4gYRIh22Qs1it
As9QZXDj3WeTz0KLkrrXrNj58M4WOP168TiBvsNo+8LYmhfwGiCNQYJxcAJjoulG9irahPqlDu0z
rZJIjDiiMoEVXGks4YHb/DBccwAaYWvGN81pudGHxjgLk0XH5ySFtU+XdHrdf02BToQkCjIYBMI7
snf0Ib6O6BYy+ElYYLTwJxBP6xnow4rzMCsDOgR1PKTb15Ghu4mC9bd1MrpnEZXEvnqgjGJ7dKGH
DR2RvKcO5HUJ05VKIaOpOyTHSM8lHsEX5ca7/94x1r3rmqiXxsyKg5k73opa2hSGm2MsMoKxZorA
8oKi4bjyELBwtDXaOX5Jc+/VVQXqwka6gflu+NniM5d60hB6po/DAdYY2eS55wSEc+wi+twrjmhf
ugCc9knV52VPAFSMUKRj36GPiMT7pqr8eo4v1hqXrR4tmjhxkWdDt5IijwRHG/1KOAi0Ksvw2zNG
bLdVrxhJybAZtZExJ/KMgNXBo+gD1nHbA2nsAhC/QK4JpMLtT7XeAV/koSoTu7BCwYecOJux7hm8
pprPgtsSAccLflq/GP41QGlqT2y2AAboXEfs5RfuFbcGJ3VSVwlBnF9oFNBnLKM6oiGeLSzaS3FA
Tdse0gbaUXD/zYh4lnQ8KCjf19nXuw2TKYKMCRELhnGH9OvT9HIQB1K77NhDkySUKgAbfz2uTIdY
rMdp3pUifWE5Srd2mQLcDd9FiaCYltDChhZkdipIO6hxbPlc25UiDgbXHF+jeFm5BUoRMV6gxfk5
tAPQXA5mCCxuAR4v582omP0RzhLCrc1dEOHE41IXAtBfzMTwAjkQnwj5gr0dQEY6EnEaWBkZ/dzX
BbKTEiTD65poDfkSJUwU/xUg2OIQCjgpIxePAVxLQ/D+E7vf9PT9kzNMzFUafBiXY8uTnZCoD16O
PcnYz1krDUvZEEwjawRLFz7HCOb8NfrNY460Zx8uioLAK1xJpw7f/h0DK5RQXASr0UonP+9/cRfA
CHkqjVEW4IHx7liQ8YBUyRYG600a0glGNGcA8wFYxfRjObdRCcwV7no6A7pg+YQ74vfMCXHgRHL7
GK3wzU+oLxlhDlL3EzK52O/g2vCgjwgxrmGNz18xBNv7fHHC/xkBcBBhbLFHLsFtnPYk7hk+FZzU
ASRRndrT0jw3I7g7HzRWCO6gPoCx1RP/2YeX2YbM4QhUpLpCkBqkOzZyYcnnWRA/9GU5/0zIF7b1
4j9rptYcEKslDBABQ26UXqX25QsuSq7d1y9gOpMT52Cp4JvRR3aEvQh0BVCa2gXVNgHdNMF7l8d6
K7TDKToYNLMFVJqEAGQKf6HX/4iqC8UIpiIgQkkfMA90i4JV8N7Yy8rTofe7GMP55Vahn+VR7qSQ
sSunn6mxbyIZZKbP/CGVxAicIBUN5/COBflnQVwyks4Jco/UXZ6BdKZPScY8UWOH4iS544xEW9Sn
zRm87Ck1Nopb5RBBMNxL2AWTaeoXAyrssd9bH0Udi7xXNv0mEIWWEh2SdCzg7NAdRuAghld8DmHy
oNkDe2naoHguCmqsI3Uvr8qJ5RPWu/okduhVuU2P/H/SsDbEyiBHijm2zD6nheW/oVg+xskrLOdE
nK8hoe31DJi6a0PtAIaauJixHpjef+tzbMXOve0beYjNxWv3PePwUDEt6pAkgF/NSLVweQ/V8DVU
DsqaOAkLsuHtAL+pHla4tGJOAkiTxYGWL907uMwp8bDL/tll0iA64eSyID/nZNjD25FTGDYTPKX6
1MgBlCF4VkDCYwq7E5a0xIXWNqrs4/vZnLAEYXC5CY+DjjVFfEzqiCXd11kridLLOf4FIYyj3wqa
I4G0mUfGjB/JxtWZI1rIAtDETtAlFckfPcchPG8UIi36K8C1oUeRvkiRNSLQGHwm7L/gqn7k8irB
UTEU0aQ0iUewURgKLAbuOMAjC7EzLO4SArxh+8Y6G5PIG2trfTOHGTxCjPIQsRdP0HS/wkIbXSgf
i3ZSHm6RSI3BMtMg77jyUlAJhWchRwWoAOc1fJ0pA9z7tzSCc/3c4RnPVfiSQhjZe5DIoEQxxKrr
j7H+PyvRus9dRuBNy3NKlUAh7IGoPwbYN8m2mEVH8bg9cqpHhlBTCbG34yk59pW0p/BR4voOY5x2
b2ODfHKNgMbvhJ5H+uuRNdG6gUI/eo0+i5ZT0+63bAqC18UiGbPXawemBPbM/H6VQweDr+Vmtg+3
h7ub6brz24qN/jrExYTJVPtI9IXpDDDYcyQmaznHiJxTRbzX7hUnF/F2OR4E155JT3Ih3jIEaLbT
2LEDY2SMcBPow/oTL8sYfy8227U8LIbFGZ+s6+7mixPr7X8iAGT29HdBkwzmBiswjwAH9j+scPMb
wS+WOJ3woGQ5fUItehK58ZEorCQTfpMNBw4TT9wJQbWh1QLSEtwZgPETByy6TWys71M91s9Jw3Mo
wPoZS/cFco/gZ4r8Wh2VsVDuQC4Cy0IuL5Yi6R0jhewHlPbDlfnLs0somDOhU08byEPZ9ljccAbg
za1ItVaEfgmpIOZZtwnpj9h/qdA8A2zGgPkzKPmgZO9COoKlwpsnCP3Ns5k5Bn7lYui2Y2zFyOkT
RLHJUeQhbgQTRDeC+475qQx4fEJ2uHAYI/KCiTcHvHg2gu+5cxBpzk47FCTfsEBXzag0+tKkOvMI
omBFzolVIh+kHFiqL4PkUhi69+ONTTF5brA7YCTN2scMATsfr9nJFHLda9CSRtLTICQjbh7Dga2G
KCqbfQbI/IyzeULuaaDsL5L479BYM2ode0oai1S6VIcaxXL9yySXUiFm0nIfEFqpOx4tJrDl4yOj
rsDKU8X6428rA4Ri2KKoIvX+lq5yYOdi7jPZ0GJ0jAE1gvO9j8ck09CjVgeU4xX8qNP5eh0wmbkV
7gGTjo8l8sk3W8BfAUOk82T2/BelBV+UBvhMyncE9bAiMuqlpSshsjeB8vEBW05wXYbXoMNyw2yH
kPUfTfe1nNiyBAH0i4hAeF7FxghvhcQLMSCE956vv6t14kacmKMZhNu7u6sqKzNrQuwDe6ixd6vP
f96Cw5nJuE+Kz/mpmhwIzGqKvylqhp2Q17lNLxmNoYOY+T9EkuTMXIZyJWsxCOUPTaE1+SurxwVH
JMWdzf4+68lPO1coZjMGOg/egFvC7lF80byEoX9hTYxFl85tthv5iomJq/UaKJ5zpeX0Lk4AJMFs
XkQ5Endon415jk4jH44TS3KgHCfaJnQ2FRAUYYny2vcb41jQVfNieI2ggaDJR0O5PNpO3fMgGP6i
lqV29SODAmnKdkqNKtW49r0blYr48GZoEFH+z7Mew84FB7bznUtxXDktEOjM2YrWbV8nhMS4+kVK
U1eP0jy4Usd2+h/QBGdG12p66G5/FKwGhEjQfYF7fw7Z+hO6YrUbDVE6/6y/gYauol0yFhduXOd0
ferAKw+/NeZWu25/4/YovrhVyVgtNpP5juSrO5Eq2141Yu2QNQvSccPIRWdV90/+k4CbiUIyCHhc
n3zIhBvXqhqxsv4a1/bXyvb7oYzOS+MjfwYVvmqDPxogNNgzOIN9IQsqVSf75WFSuNVPUfKdBqdl
GFOq5jReTsnStTvajMptWWJktyRffIZ5CcsfGhMctupKgrP+2lUPalH4y6MZKop1/S/HklWtJGEm
k8p/GBRW7MWIsru2bHE2cZDEvfPOSJiQopkK05I6NUyQDP/L5MU1jrfBQy4k2l7rQYvVcZLCOv2N
72SutCeqkum5GEce+eDgGs7b/SvfyTC6RxxWwjiy5YBIo2iY08su6NsWb5V12/8fv4HxWl/+bIP+
Gxmy8Zyummsr+dONDZlmEK6B0ZpO37qMLdVG2mlTwVWMkiiEVJUXgOHgttyuEUKX2wkFaOeaqWT5
tClgCGFQovWSoEmY8pXFKK6Cw3hzfDQTNSgrcPsk7xYuue+vSwK/1JzjXmVcI/HS2ULkN1jsj8e8
KLJqVFhs13V6WErfbNU3XtYv1fP0OkV5NE2vBxBBgbyFUSKcwQ7Z6Dn1431aRvxcl/C5kLFx5H4R
3Y3dsLSb+1lsVcg349+S0HlDh2Q9W/XkoCxbjYXs4CbEmm9vxRR56U/8G7Mj1RdyXIQlXklvWZc6
VrbhoLPie6HUyevMqoukhyBSaRZ2nITAF5053BxRMkN5VHImYeGmAlGfrr+s5mCPAK1qgBGP95ID
0WkIwFddN5yXh9nBuvCaLnPHCcwi9a1wmmUm65bjNbxfFJ9c9Dkbm5EcIDWOjofo1BAKna7wxgap
+liD4Yd/me1w/N5O6er5tXROHYmds+nsiL4Xve+ytT7Yr5k9jFHo8BcojWMN9uYLsAUz4iu80e3Z
YTYDlinDsTELR8EEQfBAeLDL2NpXTGMzCA9xFfeuAcTzHEjeq3zqyPpeGknm4Hwce/Cz1CQxAb+f
GjJBV/FIMBdMepj7nBrrkGXXILknpXG4aAz7KPOp/L3rs7ecQnuTMxYgmQ/WLJIgz7kNTpuyfDnO
zAsyCcebcWTp3VlXl5TYy6nHXn8OLnPzQUfzaw2+UNuM5qvSYWRAGucsVmrDWFrZLXmNpJ07/yOw
/zK2uvb2AaBvkG1Y+rwcetm2++IfRrvqbcRtKf/pWEnUEm72sWfc/HeoUKlzxl8aD4hv3MhDwlM/
98/tpXl8CoPKsnFUI92q4UymFHLWZatJT2OtZ8xDI60Fs2CUWebQ0zBxx6DZ4CQZdiGJopFtbw1H
3qEx3lXybaPLxoVYfSWIt4i/4xNbzVLwY4hNTykIkCGUA09UkF7QuyuVQtA0SeX71GVx4cvOW9oV
NJ1/jhHzViJemLcsZGNhlI6P2v+TOpUVV0T6VfIQFqYV/ahL49paoeDCF2D/pXud78wg1uFWUDl+
65A5AX0OzKuadTcXETl+NExvl6fPp7eZOkH1UndRmistenYa4fNnzNVjA3Go5DYNe8o/X+E850RR
RsVUx7LLYVFF7lymlhueNRI72UzzMNIIkIJJaW4DB6/D6g/DzgzP8tpY1UcGtUhwczjcH+TLy2mP
VyCeWxUC2k5SNQEHFYLqmVWFuU3MajTW+cvFzsO8Qv5hVSFOvrlWu+oLoKR9HQq0/KegAeoZKeTW
OvIt9icu8SHYWzyaocbP/5nV2TNidTh/XVJQ5aZyLAmYhWTf4dE2FKxMXePUVXKIIW2f0a8DRk9y
Db4vrk44Lq8/9z74rvr4p7PQsuj3PTTQjnNHLjxRjx46HAF5H5rDMnwpiVssfpwA7mczyMJCgHoG
v4dYddt+Iq58XTbV168pZNbc391yFoBcWBB1Lt1LkxiTmInaR9xxoHLu/WUw0X79UijETiVndESO
PVjXT2jMHpJ6Fm7m0M4HQsQIOFA/dd2AdpbAmrjxfd5LTBQaH6HUKIJsIX3kW40gaEBvb6TuQ3Rs
0XHZn6cJB8mmiE+oTdJKURpxci1yiV8HPkI4EOsUCOGZKWyloysOFVz8u/2OeyRnwmwI0fnnR7yX
6GNPhOF2jL05hU6e3/wwiMgDHGBCcMWx7hyQO6BTzo5hEKcj9jCTZRrdN3t2s21xXGu4FnILfaRg
G1EMOFS+iRRvXHIUKrOrXziDPFvXX09r/qEF+cqu/qiPO8/fa/FaVdaFyvggFIVmSGWl9LgGZC78
V/1m8h4lptC52Mgo+F3lyElI2uJjShwqXjE0ke6dw9d4tmiklOHtbes0ksK/6QPpnuFMylW3bWVW
4guxdVUw0lH3KV/VAXQc5qvXPleH9r52AS8ajHMo5Aabe1VcrL8wFYdJ7v0g2/fzcDFjMqc9nd0V
/D12ifxpFfUAaig+htagtLV2VVZqBpHx/aUSsW/urQDdOdU9wIbp1LBBW04J0YISd8bEDFghv7If
E3BxH43EhyY2MX38LrL2NlDXY/Vw3o6b81T5yOMIh3bnb0672Zy06D1nXO9sjETc1OEB0kiTI84H
iqDWJVrVb9/rYQbqCKY4qI9OjeOh+ntIN8/r1rH31ri2JXtJguk3CkjCLjjN5zwJSZHGBkufSyM1
CYXT5G1RhfwNwoYCYGj633uPxm00Hp46vsyNL1tj7vCZyWhSNVgGP84ezCY3zExEv1MnPbh0l9+X
fzyxmlLta/1Zf4PTGRQDCv6Im373nvjY1qlA73WQQ6S54XtfuqvBZhZtHVogl2tPApCagDQc0t2r
4SB8UOXB857SOERrxVgjVdNiPnW0/9df2X/baVJNFuMQ+jBTOG0qHGYuZ7+CupVNo0wjoCWLCqwq
MWFKmwv3I1VfSaumh9FpUU1NpCHh8JR64DNllUTvy0nyPdVM5SNwLmAnNDw3xhjJRmIByFiGpEfy
c5pdQm8wbVImwsKuuftns1JrEHOZ/tAGYAQsJYAusbbGlXuEm7YC+0pj4u8VriY4tCLxoni7K+wz
wckxNdH7FJtStXlrJ87pIh1Kp5mEUmK0PlSSz3JiMg8NIpFa+NCvdM2kN9AC+F9Pw3R/pPgOn2o8
PPcyEziNE1JE3FXHw61FzCyuq8K49vY9mRFhxODe0kt0KwzR9uWTmmhM1nT6X4caGx8qbfUqxJeH
8CPaf/OYzbOdqAsEbMYDAH37t6loZ7bzbmSqkp6Nb9WwtEYBddp0hC6pzHpcem2aUKmHlAs/aztV
HIUQKtwLAQFOhx/WtoyQpUN99d69v1Mn1iySkD5te2L+xP1MaZidTXfVjh24+qH2UEvVwrtAvAVU
U3pfGvLj0vIrPRA/6kGg/HHoMmhABMq1tk5CVI7RuR4gDRC0yUeAJ6lOtDTocAav7z3r1bxJf3yk
5u27IBehsrw45qtLKMXo3fww/zFgIuHEMSC8eP+A0a17wJauZWRK56rDSi/7756Msp/H72tr13j7
yDTHTXihui7Zz9cTekXfWkOWptubqvmGetp/MT3u6nWU9SgsViYVsRaDouYjVTlW0HBqe2hhQID2
xthz25jGBvEPQ14MKw/N1djig6fpeGgtLP7QwQBx8kKD2KwQ1QqyVLW0JNSWu41sietbyHG8EiBA
DaIYYSokKBF4a9CeQSVF/he8jn1HI+5sgQTE1ywDTGdftitxcInrANR72MRn/njX3m6Wbu+H655T
s2cKein+fD+Vku2djsihgStiF/ny0v/kqmx32IV6OnLILfPRN3MHAuELLS32yTu5e3Bf+48uld8h
+NSzbr40GVzwpzgWdv+Qta7TO1miCYBPmzHzlZhePhP1ce05zKGVd1kJiT9WfDJaJcvu7FP1Ma+9
gvtBcNEwLpRJghM6w5A+aRxkiFDjIbOiVeHJcwyR8hVlSRpeESJHTkxdVCRu8Bz8FnWJJq+jQaa/
Bdm6rqfy/jk3U+IDZWQcMzgnUEQSQyOMtZpYtSVKj1xxZdNjgjpMRtnxJ54HcNx/z0PEQjh+b0uj
3OW3f4SswUXjvwvSUBoWOcCXM9Gxvu6vuonp5nNJZ9dadCWs+V9K0cz09TueQm6bMfMyOabkO4dP
0GPlqlI4dbP/HmU8hb/0iAcc3UBoe8mTcVVaEoErLnid0pelwqc8RUuXQ9PmUwLi8hMlAlSr+QEQ
ooBw24jN9Dr5mKM9VsYtq9THHX9B0CGeLGcS1dDnJVy/fuBomOhwCaL5WOfy+5zufs9TjFW+/yFq
y6vnP67Sh3aXqIoAVVHI3iATbMG8lIlx8kftiUVDcH4ey3O7XnHaFuxZwdNi1HXImi9tTDBo/hc6
Ck2Awga0AC8hVBtZsGAlM9lVZbJSeKNdunfUBhkeujBUtziuLya+R4UJzSf5bBoXT9f3BNr26cNZ
HgDhxzckSIuGbxMil8wxitXWxECF1SBfuRfuxUukvVdHxzhX15Nx99QIUJ5p101QpmIrXH5NQ737
6rNkMAuXrGQx4wZeM9ps+ESrjnx73k7/Xvuy2KICZVwg3hUqJM7y1vAx8u3QqSkhULaEp3UrNclN
PMvhPmJ23VwPQyH5cUxrP+9r2dZbzxMaj3V5acYbaapCJJ59Xw1U8odBIsTAnSbWQ6PAKv6rJaC0
DZwpQVQAHImut9n2XvIvF52JtWmXukzx2g2udSpfBjYBLsxhBg5bl2G6p0PpGaaIp4bnQ2Q486bj
N4TluGp4NuZZldD+jZxQ6nDcNEm4T8JWRVyKQwvRkyK8r/+OL6GcGbQXdY4p797E24HIlZigjphH
vG45Qa9DM8rnl5rXumerAqytBTz1vBzM4Mio9PNEKVf1Wm/3jzHSveEqs3yb4gHv3ExflaE8CEgr
e1vf235Wlh3QTaA/ItZMfqT55XQOQ9SVwYbRwHTm2DO1Ra6Y4d5lgAptrsG65hb+fTVFTICPAcRq
0j8u0x9kehqtOsCOSdYkrN665zu63mCN2wznyQe+mmuOCueHWOGU5jLwvkmHr+MlTrPQNT6so3C5
fbU3CAOUTu3zBzR7cvht1+rvO/sOt8Yq0wS9SAgczRpPCJTEu8D43HtoV08e8wJTbR7Zm+rqwVvP
OfjtIlxG/MnPsSgYX8IR0TW5An5lEYRGp86TtyYE4jASllXFwcfzMoJCAIKHYsClk5zlJmd9JiUr
O0Lx3FtdM2UrGzvu1MkNk7rtvU1HZTnKDSUEgvm9Bce59nmtmdEbWr76SLID1WNIFXXNHVQfGvNn
KeX1VIRGBAAF5Fa4FxbtsOPCztAjCx2aV3XckoF6bymSrE+SkZgGfC/WfdmL5utKCv9YAzDHI+8j
UN4/yXJLW0IetqrK7/5a6av2rb/QnroXt819M996TTONc3Wffr9cIUKVXGf1qOU6f5PTtOOzrVhr
3Fjp3EtWRMnjBLcBrnLv2Ksn/VXt/pePW1xVM8NEHZF/cO1l/53moeXVA3gJN3sSontlvCxd5Gar
EvBQ2pqbvMHEbEXbx/T1WchDi8ZEHEqbTkaTHtYs73H118I+/uLRXMFHiPnuEBTVTSUoZ/v04UKr
spnveji07jpaazJNwTE1mccieZPtrwaohpzfOnKo+LXU5DHwD7oobK/9uQkJFugsQGHhqueGoChZ
xR4HbBBgTpS6ZPHAmNu78H4N7eYEdGbdgjRFp6ocRKy/PIqgNQ2E3i6UGHeKrWstLIjltbbobFtW
0HVev8y8ERDFBlg8+8A6J8C2JZw+0jpKLtLuoW8eGqr7e2nOGRqNxl6CjsycdvpUDZfNcw6jx8zV
8PA4UVTuwwqsbFflgI+o5Wrhxu9KuGwCVKbGTM+4SkPQqEhbogVX7oC1jHKTAKNh4sl1XKKQVCiX
ll9SKXm0AknyeOu+DfhCYwrOMritILrXiC8s/iyRMHrto6khffxBAdVgjacKB/PWF2UFmtRDL4Op
JMLyt5z7hnRnaRpQ0peVc+DKBBMyplW8k4TS/Y8WT5K12Tk0emK/AVoOZmyBYscB5rn8F9JVS9t+
egV7LPnqv5N8AnRtkGdwQ4E04Bn7GV0Cr2IBo8ghOVXZIeX1M/htPIuHE0yVArWeW3RfNsG2vOaZ
hKKhKyMHqKe+EuC6VLGeWtUZL+oL5BS+I2zAwIyS0/Hkyb8DKUBsh0Gsfx8+azEsdoZw55D5otZV
uOV04zglk/m5tkZOJQHFhUCqhxd3H4eBMixEUCm5NFLOGLruTk3ZijRMZFiW9q37gSKjMJ8y2P7v
5lqpjsbLf6XazcitfBFdu/G6NSDA4Hh7KlaQEcWDnfVa+30gd5RyhQEj68CaW/7AAqJz8RK2Lkst
HwD99zRLaC16Opg2Otd1lpq5rxVa9auXE5hDhGcT+4183jr3bp11+zluaM6EwRA6GwI/5T28h2uW
tA7hs7qrPDrOvIVSZ85FTDdV87SRAYqduqER9ZXPRssf5idhCAvaFmOJZf3AsnO0/6LpfjEhxSvC
zgR6rzqZYUgPoGhVXOdDY16K13aDbNtVF3oDwK14L+k7gS6kr0MH+19UkwwB8KzDHGhe7/sblVAX
3/KLvTiavrObMzmLz+f6I//rg3yfnpXYJ428AdOXIPG4k+AQZMTKD+gu7CrW0IcJjRt6+DWGQWAW
JIOQQKmzEHLfn8N7aKUmFH+6RQ+V0V/3fpQbgAgXuL3SEgT/q+Y7nApk8IxUFxKgbDvVzDV/fwMs
SaRaUTtCAELq9eqlcWCMsf0jlS367mx9iXnZipcVTSjI24BYcbnoSum36RHu+lLE13RUd+ik0376
7ycN/E2+nwWXvEml72ki32eExYlKDCWr7kbG3TXCyg2go0LbcaLVI+EI7ddzFrTPLbVhmoFAG5g6
uRJF/RBGvwL5V6ybVW2sy7zEYFI+N7Eugt7/HTiYMAs9GMcIS9Lgwlv9WdxW2AxJipF3HAsODmTR
ZDuPNDf3PU1Ma3F4c6PDirl1zBXTLAzdjuSmknLRHY3qTXZlH6vunGM3pLUR8JdD8/WPL3SdcaDi
FSRW4UFplearhADIZBuRNd+i8uIe8MNiE8SnuEUGraVbd2Q33Sf4zakBfVh+x6LkpnQuop7pfd7K
ebmWDkUNB7gV/yTeqASC0PitTFzTyHSSrRufgoGpnsmVHuUjotIqgusC6kjkYqTsMyg4tqQIv0cW
K9WcFtbwfiocNeuI86/FrCyDXR4kp7sfxmpndWieoVDhrhNLfTeOjDAh4PMr1lfyI/str3zdij9k
hAH9v92Km0GSan1eeazKzyF++BpjZOCh/Hf2m9Ia1UJfylAQo6P1ms4GURrO+A6RWZCekuW6rOvA
PVh0wtaS+MVWNXBhoriw/F0S4QHmrESOdy90to/QyKoxAzK49y+l9kx54RF5jZD9Q1hPvSLZpve4
stGVy8qLYz6bh9E/7oXYvhQWtl+MKzrEfVEY4uN8uhfGlCa54rK30CAFAiF1tHN8M4r/oa4430gJ
PtjIh96sa/Gbad7FXQIxZCEDWzX2AY/Xd1gNDgOHbGvReDjNsG0kGZ2EKdSaZRLYluqmbbANwnwP
I2yQws6NvW8GjhXfNnBMcs3QPFpfauOmByXmuD+1IAzY64TcyvKVQja0tU+AzWXLRdfvyKawddyo
cap8DqKEKLxrcdOQWS8aAddUugNpL/jtPYjBZQbtabkk+cjIpLF1lWuenaZE5OvCYgTE2/BFr7ur
6Xvh9z45kJiV5O9rBctQdTvbdeY9t38udjRcLUqWkTvildUqm5kFoLup91iLT3TUWqnt16qRb2+Q
jrRmWjBZJFHPdjkW4frDi8KNYOIQXhG3KB9tBvdzIbfuq7ICc8yK7iCnudTiEFj3brJEaGBWoD29
cTMwXc+XWoZMcKwAUC4IZgFGS0wUt3JspYdsf/gHivrLf1/Fn4hew90oMVS1wTu1iw5Kux58Itwf
GdIiNJb2pb3cxC2mvdBxkQipEFRAj5kOS92BtYzOLRMA9EE8nOB+bBbo6Blgi6ATc2ctUl/EwvSn
1WwdXAZOQSVGwD8HxFSKrDGG8iR0YRx/odmZb7M0nQBQt2HzIbmXaS+eEmtiOjviEDJX4q0/CAmK
tJg5WlPMMUzjeytdj+XNYO+zX0IKcHQ14KRaKavCy8qAoqq20wUVovLxSV2lfF2F33/FKnNfg3dN
bzFLGAzlc2WljFV1JZaZnvul6SCPcWNQ/P49Pdd0PFh7kpFY2+/7fFIOFxDqHn8r7gbadNeNWUpy
25LRbFYrFRIN/4ozb6Cz5bij8sigbaNhnlcS55r3SewjX1d2E36fNtTgSN8NF6iphWEpIBpakvg6
mGh2MGrVOEru67ndh9XrBi57FZuk7eHsvBL2nnr0EHlakOt4OLwC3tN94rgJa9WzHDXhxPi7Y4d7
5a9kd3js7hXkDTFfZbFLM9d/PzzhKmCeHg/hS6LkWHJHVc9Wp8yfjfM1UgVstx17YjcyuUv4+K+j
te65DCtZOY3MAVKAlP0HSXuGT1TY9sxtOsweh7pXu80k0flFBVZgjWUmygf2/WEslqrv7rKh0oaq
QKvnVsi1SHZKybmG4zUaVzAQtHfQt3YqSqqkPaVXSkfn9i/WYfgDeRo9Cin8eeIGZAeFa6ytRyC6
N+XE+iHjjlna0bxrvohIJEFYllaNFa5qtIku7Vwn03mxnL61n8V7Md26nYvqtkwnX2G71rC8li+7
U4nYQ3IKQ1/VMkrL0Ba/I79TimRbZyzu4imAT6HgRW46az8gCszAJ8tMWUNa1a4+70DykKtLOfUp
MfvmZwu4xMhZ1PNt1gAYLqiF4bC2nWM/8o3iom1MZvMEIb7CCv+SuEICWp+vSsoeZZjktheXe5Jn
GTixoG76/PtXRdzkhGHWzEaBRb5on4uaJvZGpnppr3alxZ5k2zDVUr6SF4Z2WIhmEr7Lli9hKI38
D6FByZSa4F+Zx4EfyCOps6prXGvQhga3uoXWorcUr5NfJy9OX9Wc1/gjNZwAIRPRxQgc8pVBu/nK
W4uGtXMiSdEtx8uOhel/uYJZai3tKF1RB2Oq5o0dG4rTW5f8InC2rnQGr840i5un5VBLERms6+nG
2rxNHtgqe/2tUixe3Uoo+fSKlE38tVg1+/lAUnO/tq2tg3xwwz7o7bVodTw524f2b3guQlesQdhS
UZZsKqumwsl1HddWRWSskebEW+Peo2TIvMyFlOygA9W2lWs3W9nwa79qI4wJbdA+H8xSEdB6xunJ
87+vt0KgoTPm/Z1jziDMFRP4pH6Hl/gDK3dXXWzKrvddITrYlVPdTfnQWJVjdcErVzhXr0WsQdnT
YZAr+lvh/LnuLmvaaJ+hj2ogqMpFbwXPLDeM117tnK3VPU/uw3tt3F2UP09R3Mqan9+jZ+FZznIR
gkpe/bPT+CMs20fp/GlelbGI78fmsziv5X7T6MJ8rHDcGpefXeviIouKvRfh3YjTh4mVhITNK6NR
zLlvw6Y308RsU1rYbt5uE7m8WYjZLGRfXjDNa+NazA2CYINsiHnHvpnryJ5b2VaOVZeGCeDX6ZeJ
4qMFK6xrcTzLtvZIal+X6RsXpIW2SDoZrSdacGHxYwSyOSsaHFI//3rxLn1BIR0yCAL/hj7ZXMEO
kmqYjRqtu4nPpQae3lgh1pMEumanaFs5d+fdB+u40JnTO8338i2jwaNMMc8EOFwkHLv4ylRHJmWl
eSs0enuByQFEDULPlCPQmr8WH8yRPD/pxH1QpL+LDhJuMFWb8DGwYaHDjb1MJdL/psxoX9EnxXev
Za/kS7nZtRHY/IkP3gLtxKV066d+gUXwp6LvFODdcXcp7oe3Xjlhns1LFM4dqYvsGLciCh+WiMzH
CVWm/e3rNh/fuy/TMOspLYxIDyPv15L9i90ZcvcOvpo4cRCFk+/h1AqguYlgm86DIsRiRAkYzIf5
lhND/ASlSsdPP3rQZcYw/4zgdQNWs8D/ws8Oc7GZEOybcVaJdGPTbTNvEAKfwhbmOqEGg+PuXJLt
NF6015UsawyzUA3ONHKLuUUU6407fEys0yeLZi2GJYZ9f/kqPpEPl4V5d9tc9JMEZSodhCGzfn83
Fw5Vwd3fD69o1/ceaUup5m7ccU2xEi4f8X/XTCmJF+j90Wp/zt3F3TLP/Hqj3bZwfJGSFl2O3U8+
+Cy+X7vLbGnXznqGOnh6bWQrBpSX8xUNdcMCLj8xq8VkbJRZRbDRB8GYJsfpjqKtEJveOGXUcvsy
R3Tirea5cVHZVx9GFbxKydaxOG+ax/6om4DZiQ/MvTuVgwlL52mC9728Tr/vm8JBsIzieBktqIQe
EMZ0K/Eb66U6Nk7lsaiNq4t2PKd+2v/mgDU/eaqwzri9nPE3udMsNhOaFGYscN8wUbF6xSGRmpQy
stHginGevTLlTW/eUSywQtq1jiM4Uys2TKHo1S3NTTvJi/UU7USc7q79wM/pu+rmjCO/5sseXOEr
fPqnt2v5gtORFoHMW7XgvSd0yOQtSSBvu+t7bHJrc7xspQYnDKNEtPqOkWiywm4fnUo9FjIk0sa+
SWEkW8zPSTYL52acJq2d+lzFS4l/C/VZxCzdHQd4vArH7iTzef+3BdQWXP1Xie3MGuPfACy9wSVv
61JYEv3FzwHb+DfhNvVP7S3xjMbmkCEKFKU1nz26OtFT/N4wzaWNImy8exNGxboSKrX5bEtXYfZS
Sr3oO2ZtxMPh+j09P0q8ToWX5/T89dbc1FLJ6GoDSR4n84FbMVgkiqteViJ4L1yGy85TbMDRBgcO
fILcP7cr83lrr6avj23VnI/SvFhaVx9QzvKmlKc5bG3vlUUvvyzdDdI0dK+zOzokJB/9uX6aROE7
ebPKb+3jKK8YXZXumCRenkx5dullgaEUQZwqc3W+PrVrIzlZRK/KfnQfucZWWfW5Lj8qc8+Q7aJs
7B3qPmHaW8vC/vuh5fOkZrd2aluN/1vgOMdNxKoffvbz9833OZwf1mkmU1sZcxbtXxi5xWPTQZqd
7psJdgr1ffeNXK8voDTTtbdJcujjZcEVSyvVO20ih9vo2GE/kvq8dvZ8febG3PcTuijlbb4en43V
NoNltsBp6nEp3Ee33ra64GfJIx9irfDVHy0/MauQmRjuoNivyxvdovnHgwhprEIu7AebMEhFyQNL
NsQOBzFa9IgU29ZSP3escDoMTn2igvTsz7SvrtQaZtp5ColHNdfTWT0xWO+QcBWy+IXa8t18l98a
Hu8028DwwpabxhpqOkLWf2uiDoI58CRQ2tuSFRL4+VCIaBUzntkMHdPNeXHZeLKmOb0fPxjL1o3p
prbcFNCcH7/LSxF+jjVGOJyqJM0aspa/WcE40VY/Zr/OE+Xxncl94a6X2TX/tMIKEnUlWdq0lmZI
D19AMzDnMDauzUfXwbWxV7v0H4v6fRQfsNCxnvTT9bDbO8fQ7KEYQvTlRLGrrD4Bt8v+Q1v2z4ot
19evUpmoyJSs7X6ycvu41Vf9THneDYf4omA8XjPxYfhKLzs6R/M6p9eCRDa6Vve/27hjM93O/rwZ
wKsB8J7qxDKYXJWlH5srGEs7aRgADzihLDOhpN6vFNZqEfXE9c1YtVAIHWYIAc+heu40/1CjBshE
UYGdCnBZVBXfm0E+UmhBd8DEKObKtiVMcDhXASgJs5qruWR546YZfiHBxLdQfoYMiwX5dNxIp4pr
nuDcmz/f3qKbLrYn7P/oRSH/9m5/dPuuFuLmKze45N+fnUxj/u8hnM+376ef1OfpQ+rAlINpNCql
48MJF92mz06ic9Fs7z+YHuTriwFEozHvOpLOn6v2vnlpJwbZ/UfqwY3rfcUp4e09M8sPH7n3++w5
cC6eWhdQYo/YXOVIezt8DQXO/MfhOzFIB60077U9gybTwIUR5ZcsLTwrR6vcZmJUndcEoa4j+84b
uiJOJfg4h4he4opDczfadlbHkFCzU7qsG6tjOYeM1b7tPrjgHW4l20WKVNnvCxmX4ibjYX8rNyyY
OustfYKNhsfg3ri1x8ZLtB9R6vPevT58geQhyg+3HSrr6hgWj0cNFB8sCtvKblEWp299QfbUXy+9
1seYP8CisNOQOBfjz2I6zz3WqJRoDRJPl1b9rwcH2xxT38hDfm2rJ2kLsORGO2GCfylnrwqK1vIz
2zrR7xvV9H7/vT7fs/K9lXzg9L5aRIlFIQ+8NPvJqy0ir3aR/invDJRYRGc2xun3hXla2+hyLSTY
ta3q53njv1JlLXFTEd4Gcb+zKSH5b66F1LOw/00th2+t1KZshW+Jmg0k/E115vxZ6IuWRbmsLDge
WhgW5kIPLDch5rcPe+Ma0X7608j2V4kunwQh+7v/SRpFFKGOPz9O3fmymE2yaf5jkMH213XeS5sa
IYjvY0DM16mY6D/Qr7L95KX9fKtlqDmpZfuyliinMTLgmMiL6I7F/75HCrjT7W4p+lOxEr3ruR5m
KYcyJ8j9tI/wF1e/O9X2tr/oMgHAL9p0l32HE9PpNf3uphS6EU0i/0zr9Ik2tf054oARSSz7TLYR
g3afqCeS3//aK9A/Ww1/zmeYgAVOgxj4btzFR/PWmhlLTPLNABawG+lJGJP83PEECvKSoIvQif9z
OjqMpNXwAqySFvgx+S0zdQVzod+zGSwhPWRu/w5fiQarwq1y//DWlgQcP8dGm/akjxcmIMYJleeJ
6vrTEL73EU5xPZ0vPz4cgs2zrZj6TP0bfx6rLlzs/Q5fmVHRB3EE14zZqrUoMGYoZuvzyQZ+8377
ztffWAnM9QRunCybiwG0xW1N1G6dZ30eb+arqyIZZ4UTSHNJLr6pEEHpr3VP2jlhRsa6/foX/Jj0
uEjt7vx6ES2q8dHbsbKhIoF6J+iKQaWFrGPS8jbROl04sZE6O2YqK85P06XTbbR9K1/tmRY9Tz+t
QEgjLjjmpIKVVCPeSXmejHKU6mRPBCVEKnBh8MVgN67WUh2vf66GUsq3Lu6bt49Fex/g9cv0NE2N
8uS3V8bMZncUFiTinZ3zcZBRqmSL4G2L+idWQzXF4CvYgt5o/izm2c5AiabLYaKZpzsGsFT5Q5af
UaqO+YCKimxwgf4afsVbAbH2J/YTiCfZIqSfrajKcLUoPk5RY9yxoWIhfJTCJI5f10RleZdFp1uv
r1x53kx0PHzRfL/eo/2neu4ldH7di7Jo53HmN/d7PEs9GVmelosGaCvxsf/Kj1ggCKqaWZomcf2n
VXf5YwTU3ES7uvlbB8SjVItlbGP7dcl6joE6Ub67q3EFnzumGpLD+7etF/xyu8lu/OAIRdCuMBHj
D+dR8iF+05ne7tf8l05wEVjX19orbyYq6Z0G34FlHys00Xp1gtUcf9/pf3bXmT6kw2fTn911T918
GNC17htJsfibOIIk+7l5qyABOUzr8wu+FwsqF4xcycCSXW3/teJCGGRVZgl1oAh68ayGUgbmouEC
VtCeNU3ONTj78aWvrNYJ7QUi23mqEsvVjy2pC36yP4MMA/vi7tqAfxi+mCr5qNDPkrDdESiXXHd8
TvPAZEA4h3qY+sV6x06oF1uNXY0Jf+5Kf3Syg45y/+i16j04eGU/soPNr6uT1q1hQbFTo5d3Cr99
e1sP/cFXJXjxd4Pm0ezFcKkIxC7r6grO9OeCn9VutgmpKcvZBoNyrsgbg9fY9+Aorh89tnXazDuN
6EWEmv2VgEPROL5nvk6fl998wx2IdW6/HL/d1LSi7ueptdFcQpJXhWXjUDOhjx3ftpz4SG+K+7rp
Exd1F37XK5yHWAF4aj4KDRtuloCwK5oT8cfuTViDiaq5UOfAMYFFFw/hxKJwvszgqrogWTvU6XUg
Uz0WNRm0DMabxnOCRIg737sjfzz7CTxOcyOVNqkCFrl51I8GfgWJe2Dm5vEY7/XYNnoUT/rM9MME
N4bX3ALxcY1rl38/3t7NY0gYWmEwk+m5Qfj/j8Cte/DBoGMguBcSwblN2VOTdiHQ0RP/cTJ8TJ9P
Q+u016E8IsjYybqn/Te2fcCLrLxNpx2VHFZnMvybU2n7njEDhDJChW5OaKRN/TA8CStEeTxEDXOw
m919DyPY160ekFmPxHGlzgj9uPVQqMwM3nrXQrzzar2hpuHT5EnlB4/ve8cZaKtvf+MoSbZ5CyXe
Ubh4q6WXtUTzwMjyC+f0JoFhEsZFhfBWijCMncuvKyNGSYMBiu9i/1PKPC/eT6Xbl8Cho/iEZlDt
0Tfea0/91684xm665ERx+G2OyIG1l8XlgL3XzpwxFA3jIvu9cUO6cgonpFTD38MrMFNKf90hV3ku
B8+md3xM76r1jBEBaXOJmYEhy0YL6YgJgOZbIEWgSqWKl1MlN8i35v/8znFnKhpJWElGsX2M4qnS
/jBdSDPxDKCl8Oo82m/hgTzB4YozOz1sJlVKX99r/iYzuVufycKZpb8aB9dwKwuBwZagbKlMtPla
/77eJEwF/628FB5zJkru+mkODNzlv5bCxOh5AC8lGiIRlNgLHrfFjMz3Mi+ex2z8itctJ7l4fpjp
gHKlzvPPY/rLW+5OlfXvY11KjM7/Y+nOlhLZsjAAPxERQCbTLTIjiChy8IYoxGKeIRmevr9NdbTt
sZTM3LmHNf7rX8QcEv//SvAwh4qWaanzi9W7OJ738oGvsWmmj6/zTGW3aPqeYrzNKqfsGxFfUEJ0
w51cTlgg81o0TVSmLl8yU7HQz30Kgq+cYBEXHsl313FlhaBe2eHwAjeP3LZUubG48dNqcTta4tHY
aiJSTn7EJqMVr/pjK3CmzcLbftzK7T53fw07vOG4uoyruw2McXX/My5VD8pbZpXboZLRFkBaS+MC
6jiqrg2ZQtT0gDFRjb/PtxBJz3xcZQRL5Q3Y5rcPHqr7/xifxUHys/iKv8fpz/S9kfwUFt+FQ8WD
9v8tmOOmpPASZSCwW6lDAx1JqmZ2bNkVmAw7yFa8l7fn+v6HHcAgsDZbNAXfzsVKUHF0joKpmYkq
txGYiRDBpXYbLYbrlK3euI2SQ2PDQVJebOSvhrYaPj78cVH4zE1BHvab/nlrXk319j/veC3oWVop
pSvnLbp3/Lrlw7GfL8li1sL93pJtbewh/nKpXdIvmwLD8mWjHllARu0OiHRXzzssQLpPfydRL72r
ziQPqtl+nGYiNPdI/sE1TmVrEr7vqvDQlm221z3ND828OrNX0cteSa3trNxeL+00sHWYN3nE6g7E
Wm6BhTMsgJYXasVFwNA9PsiOXa61l2CUXBSrwTq0L+tKu5nXBF83Rkspq87/9uvx75a7BbzxcBv2
I0CuVzhiOJa/Rr+M/imL2NSWD7dygTF6zSX20vwnIZPtJyP/uAiz7qr/9pfqHD7mdvviMbbdCbLC
JERlI3U9m2aOJUqAQFyC6FSX0LWnfQ7CBGQUnZOAWC4MaIXY52QKdvuqrZw/tJ+fA3AY/wm1J+as
cKlmppYK4sEAo+l2o+vOtx/Po2S0mJCkEa+6kQZrBd3ROwDYBX+9gPul6dZMyNVkDUElvjWvGcM9
PfDq2U1ztmudNQEsG9Rh/AJEcR5Nc9dWZuSoRREB+Sn/nyarzVz18ZH9fnxAZfmd0WU7pUVwdSyf
p46zb5ltzbuv/1OW+hqzQCaHuJ7tzCbbMyCakyuUT5tSKfNO1Eu1wwu6tGnJd5Pjsl54Hf/JTM+W
8yxWjjoUOTUWEN1iefnVlSa0l06xO84258/dUJjmptM7eeIthO5kV8Pis9Pd4SAEOwLlUSp183AW
cgjUVBdRoxLlXhaoCq6+HEMxYsULL5cJrG7UY5PvZQsmpswu915mJiXloER2COTpdQt6nld9mdrL
vGbJQ93G+l3msRL3KbJe5oyedXXve39Tk4o0GNb5QElFc4lgmzWfKlvmBK9qPzelVJ0ESZK0gChY
Ceq50lQGWnbbnAMkHePKVbJb8B+8ZdvIUMQ7WJptoki8whvJ9IwXQK7QW43hF9Ui02zsradIRMEP
BYNpflN+d4ZMs1X07/nAS3tEGCqm/ql5K6TqYddKuQoYeqXsh7+EsWHEfqbFZeBdxIYpsXZBpsIj
0lWTdBpyPeAymBIiMyghFERIfMsLpaa7iUcbMw6wZXueB1GupkbL1gxfR6YXTTcAD5MtubRr2Xt2
28HfxW7k0y29r8zopP0xClRg2GBoAASpqmWFrTu50WZc8aWdttmEsJ4Yf2a6K1UcilBX6zZ9WmIB
FWrlhyBcEQSPxTaF+MJTjV1GvVKYf78xYLG+3hIr470e8H3wCqz+Qx1/ZSsZEQUmpTSFY/Du0C2g
1vL8utYPuLkQCOljW2WInRWWyWZDPynIJpuyAUfR33ngjfoHc5l8mlfr5fLZoxItqxEXQt7txq97
jzWD4Wl6D1NGQnTmAyWIZ10ViL586xb3roWQN+0CRd7MdYiXXfjRQmYgAGqHVIyJ6zR8M5k3fdvh
FXpbAYjZB0wQ/EEBFijTvPE5C3Rp5dRY8RUutcOhnmRq1ipLXs5ahrjfgc1UmIBewO12gOww9TWe
eOJ8AB48KjnpCgmG6EMYzlES6hD3E3JTpmdXPPE8RdAJ9C8kkm4LmDMekxkIwq0FPITQ3norXtyG
+18z1SPSxmWlMI16IUme7xrEfdc6JlV/RgvEZXST+e85+lgPguVsg+yEfKuGBMx1Pn6bAFujUHg1
arszSxoHONeze/gjUTDuJYr/30WV5e9h4tgDbxjpad255FuR4zlr+VC4r2KQmRRRqg/Modr8vOym
s39m2lA4DQkmTYHv/ew3miH05qRgUthDOcw+csfv9FJflPPbNfsnSTVS1/cCJo/dn4J4c5qkPwt7
gV3tkt5ip3Vn6zhr2MTGnU21z9cGJEVp1rp5K1FMrCr7vNAjN6qA6qqUdJLl13g+2kSDdW5YSDqb
i8g7wsyv1aV3GAa4zOJNN9B90rFt4kM9fahvcp2tlHOxZu7Jj82pXRGWUkraJRaTUWYap6sODm16
O3e+Hm/3flBHE2KPrFdmSlovYCJfot6iqNweRGG6YEyMf1d/Ty02m0qXUgOufQpyCU9JfwDYdFcT
xb7+++i5d+nTCtpbq0nhFYKrEfXszKPsJxLJbfNBARN+1C0xJ4xrOyfVrIYtH6nXfQZIU46yL+ka
3KdTViSEefqE+pWmcD5xf5uppT5JBifYTgAG7YvNOIX8ldNh6HT7+RxX7DtHwjMKI7+YwSOETE/Y
JOSpzezu5gy0iGnej/vLpEp0uuGpnRJnC8Fm+xuUkKxzdJ0aYzVuhz5AI1FMIfa0xxmpyVcaqYQI
EioCit5SKjfjWMtP6GCjvJ34vcUBnOSeQHD5AEQyPeDn8Jsemb5O476DKKLt++4QymBcSqweLKaG
pZXLo2LXwgtlUg07+BET+Nr2Eje5YBa3omU7s7NaPDVEFlIvAwfRx0vaCJGkmapQeyGwSQZU0hjI
QxJ79nP8VtOj9qRUAyTIWPg8msvSAo+WRajBbLwHuEi6fcmA/xHvmd5ikpsWpt6y2E99eiGdMdrF
SRRqLhQsVmCPxf7U4sD78CXnDYRb0tr5vkUO8mkUzJNmIdR1pz6du22Hdxi3H4p6W3fhhvo/i4na
zPVoAOt2GprVqHfV5GGSR3fIumVhjruZkbtYIxIizreAsvahRtaIAnRA7TCmBD6n6vqA/qKoArg4
U3hVD6iTVycgrcB0YE8UvKjiVVwgAaGwVmSwOn9ff+eHmV9SZldXDhn4CQK1TuYrQJiRf+U5gBKO
f9LZCmpc9EEK7c59fDVX4ezKsqssXdUo51U4iNcuSR8A42izOUWfx2xLXhEt39/ZFIYOH2Ts2MBb
LcEY5r2Sou6iQqhM567uZdkoVJjsNGytAKsZmDLHHeFAwFo8fwUGtP9Ws91UIpMcvR3+AmJ04w7T
r1hTu/wmsBcK3+EjSgFGSy0o9xV0mo1OvRveiONvUr9KlQTITpElQmGDZvcCPSUDqcU92T0L+XNG
BQYfCMR2hxfdCOSFHyBQUkPzlwfEgSBV66AeWW26h40YTjx5xXGXan4F55R7A8mAEbnWlz7x+BFB
5GIWmsUO8IAAbmXdlmAKEG5Ui1ARymjei/4Xq7FLqN3u8pWDGnduPyUIAp1Z1r1NI9fwMBFRgclK
oTFuiQUup9DKvQOwyEYKwisowwOmaV2rSitV7IGzgNPcXokxOI1m7g2w+H1twoM1AD3F3M40l69X
YdJV4wJE9V5qmhuntNjJcrMF5HtJs1iUkz71r3UYhPzf+KX0s4TzQpkFvA1po/gCXl/FLsiNgMP9
KqHdvEJBwGePgrChRomWIHmkNxHcy4sPLruWA+Z3wIL7Thqv3SuBKbHWO7Wy3xyL2ZDReGothhyO
2wiHob0Q9zdQ7anPEEWPekyWLWHAUKAKN0HynXevEpufi0nMey4fJqzLDVB26pOyu42EuYcFkeRw
1sfVv2JCcZfNdJgQzcbnM8I/eawDoJEBIxti+rvK5TlgR0cJGvxhgDUjNglqgsTeoJB5kkeUzOm8
s7tXst3oM/yFQggCGRXVYjKr7PmPu7ZtDZ+PkCdf/eKuRJ8QY9YQGwKWSpA8Qp9pAO0Guqsaa58B
0S705u9KpPBGiqahrmXSNsPOhceszTuL9Xuux4DYtFdDio9w/qdgToV3RmypEo2CKKfvWZWTPCVD
cLPhFb0/KpSp4QzoB7Ka9BA3LVVgw4fh9asELSKInfYxxLd5pMryl5ptwyScIZ0Vzc7I/xX7xNUq
11nq4qz0uAy86oyiNOYZMthYDncQPCC9/rqTT5BESET0+SEyJCOKYHf8IK5N62nov/vlF7rvnuER
YMVQV15gJTYhjw4BVmpKqTzYWRcaFnHqKbGl0BjLiYQHdMGIuzLI0K/7qg9YVobBWB5jXE0FJR2U
G4uYTiqOdkO0tU9ryfdL/Ma6Mnx7lOIwGvuhRMj0mGzsOaKXHWf4Yntg9Bv6FN++PoruPAOMCNMX
BLGJTAH4POPPateCEee+zzL5QkBHs1BFpMHVNSDItL2s+/ZOk3mn2DdkU0/bmXZPmWlChfZAmDnc
X2Via1y9IO4wy3SaAZYyteWAjdebXz8dJJdfJjQIPR8lDZbDP4/lPjw+qRxmH6vgVzB2xhXWAo1/
mYD5pujzgMr+8ESvA8xrdUNiC+ICulD9ISwhdXJqO6iMgvG5e5/47El21oyjubUY7H0LxYboY9mf
68DWfRos9pAYIXW/lzypWMQQbxUNYJEiAYIIXgbKE9Jho1+ZmrywO41BErtiD4haDfyH6pdZsxYj
5oFZU5sAu68yYHK687lMcWnKHEOgG+DdBbI8QEGzEyUafn4sEc6W74zD08tl2/RQM7UNTJw7ZAhA
MwpeVcgmnRLh+ai8F5r2QqbnFP1bXtTCmOuIhKBzwwbzbNTFV4mOmm1LocnXnYbmXLKswxQHGtbx
i3uWaQoYBISZaVTHzHIsTOf17SDfLUlvhKAe5b5Q6Jx63bSTEV1vU/TY6WEXe3xGcP2ZZGrcQ/4t
CmWLuEN8nDsM4Qu+0A3ujNjwsrIcuEpV7zJWIfLPtVITEZwH8bY6qLWCh48roAi8So93lyq8Bnvh
nw/bA/tDiSlikVvUQ3jkGsSpwyIbVuqFxdWVaFnnuQfJaP43UuhMLSHqHq/oXb1Jz8Z8V2WRCwQz
qgaKVZvDLhF0LyjW2Q7mncI0EEGZMyU0qcalHZaWGbv9cxkuobCl3bPVQFjq6sEt0akweIVhhAqX
FjUH06fCU3mkuxcWHxR2bf67/JX0fhWOXnS3zWIr1v5poNvMoZY2DE5+JXoB/4frBgIPUPM9+Dbp
dWVxPOVgIFJZfCgfn2wmJI7Np1EVl20a28IzTKbgjjxtMt7WQiqoz0dqlBptfwliU78IuF4YetUJ
xNjHnKtWn2nTJzCQ+gzwRiJ7FRCM/WuQz/aSRIi6KhC7LtiCyg+PPHbUic8+7KzTMHj8alpeCZ3S
iNVGAZn3j9Br4soBmfOPAmDf0ppJzh5xruKkNLJKj+VXcCvDUIOSgqAdQje4NqkeGUJxA8A9OMAb
y1Za1rlHfptpxn2pCgeceFCW+uGeJiNQkG+DghZZ0V6ECqBjfa2JAMLrwVnnVd8rnKKebToKb9wr
jIgmNpvdEOI12mcoCHNGd7XgK+AmJllHy1XbyMVQnF6G5z4gXuxdH3VxjIqQqe0HYa3gqix3/fP4
a7N+XxZfiRh2fRw1fIdahahZfexzGF6Ov6Y0q4Q31TaH2Uc/7FRZV6KVn0sEmcfSrKGGAHQYWMnh
0wVEuUGmlru1gixTwOIkubnn78N3ss4HXG1tDVfFQigZ8TkuBgeEMhIsokhimk/bBDECeDhgtt+b
vUmR/c6UD1RsM6/mKsUV6gyDXjxsm0IHzlA6ahiZbe39U4QnGgWjoJdcAJ+UNKhsO8HMnXIYNk8T
U5x1jRCUiCu33jx1/2qTSbqJP0RBO5HAnKL89eukBkDiectyrR3nQhboOMKfOEVey/d/75DPfS/i
prk2JSHew/IjzAUxtKdRZPGoFHY1QZVltmZJJ/8uNjnUt6iSAbgpe2oQccQK5eW9TrFRnTkMEsv6
ZbhL9N4kOIIuDXVv1N96ktcryj/VhO9eTKxjT/DOV1VPZU8ELQLgv6zns4Ir6o4QGDJ09hVzs/51
iQspEArVLzg0ltu02GAKa82U6cvNGkFOLKam4BZ9mH5rlZk1DoswRrq1QJuYdW9Gv9KHsMetdbbt
TFF07hoqTTTNSzW2dWutHMdCUV6ebeel7z/R8uekoAzTDAYkMo6rmtT4kik21JAkQajeuWYHRXuI
HW9wy/J0XRcp6JcqpzZmYEOC8wLyWhar9MWzxocm7pLaKxwLdAqt/qzxsBgpFQnrAYHEbLAkhI0G
Nn4IUxe49wJfoXVKzVo4plEhFDKh0vh8fTdt1qtYekJVHIQ1VRwup5yvW/2QTq21+jTS0OQG+Vzs
a4uzLZLAGB66suj2j6EH/T2yQfzLpI+jhlX0bOs0HzCU9r9pTCAfIDAkjaKp1aVrGby1EdMB1Jdj
EGy/3/VBR6PQ2koC1phTs8b63rIOzp3ZpePxm/y9DINNLrJvouyx4VLp4cCbBBs8LI0im+eRCcYO
hpokaGAO//xatQCqheZqHF3mEc6gWRKYe8o2O2s39DZiWWpwbRsYxKetaw03ccMgxQxn6Mktazg3
DFvSLunYahySkSuIYSP1xkQJHcpUCYL8WWnnzZ+UWnz1/j9jTiBxEe7AsLBs4QTbHiPXG2UooLvX
DY86ftZGhrWGQh844AgZBU0+DxNhmsPkMhHeOlJw9pE0+z7odmKTfmJ0BHz6JW4qF1ZNjDLbRAQz
FH3th6I88ygg7GFvlsI9xZYkVJ5ii/gNm/LKVLpOjG6nFmupAO1gY2pVV6xeh6oRB4W4QsTaWZLl
oSsZVjG8aWIX90lJv6UQGp59cLiDoV/NqVdWf6Z4jlP/HvBLYkEQfjfSrpyeCIer/FJ8tVK437aj
gmMwDPyL+wGj2cnycANk+tvkzpO4zxWwtMxu9YKIQlTfWc31L1PAIJ3yM9vRIYCjSrXZyJdhmGeu
PPPgWnbyWXJ+w2j2HqbtXwCW3LG4RvGsI61btzCRTO15C53RNgdnELaxLXYc+FFzJeo33wq2McGm
towWsPHd8loKzenI9SgJ1Dx0tjG7q+hOqLJVWst6aM8/d1+H6vjPDe/usn/TA2z5fg4tPXFBfFIN
6dKnnevF7C9lr84SAWRjqG7k4uxqJC3fih2/H5wHobtOFdTg7MRiQFt+OcuoeQSqbShx76SaUiCF
V5+3qufawP3NQClpBnPN9D51a0RMsL/gH+bB9t1pEJh/MUsBnMokC0fEznBi/SKIt1V1q7bGLHLM
fTE79ZJzhOXomCnZqo9JJxitS4A9MOQYv81uy6emPJFdsRaik708hKmudxMj52coFzLR1+ryO0Dn
cEI9HPgX19vjZJaTbyMjwajOxqPCPmiXcL9lVQlWxw4jsyxR0JH/T48QqFd+vVM8ogbieTBGNBsa
jPtG432DoaB8ZVXHxOWg2QPozYfpibpQehpK9+YJdo6W2cEM4DsGmUVT7F63s78rBoyuTsh/gOfI
OedfyEs5eSjz1WMNLDmYPqly2GchO8/AliKQ1DOVFGpo12BXWbqroBIrYULneSEBAyI6hOvogZLg
Bs1GA7yhylLfKri3+pz/hjJW01vsL4O9GfYJB4plyAXHB1p8pe3sPCk0kWnm7tOSsWuDV/KUgSbc
ZBhByoGvKYz0R1PsbNl2d/I7FHY32dPuW2L5G9pe9IF+U2ukgpPGzFQ399dtMqI9zYnY0tBjgiJ5
388bkMtML/9yOyaFLw8iKx34oH2iUI75TxiEUmAPt0Mz8UfYgb8Vh2r+67ZCDnbNZCsZYcr41qke
/r83FGqxvbPadM6DmyKlc3v5jlrJy3ir0yRXeKXBSJBF4Ht4wnwIxDDZ3yKbl1CPHGbYHXP7gbfA
ElmU63KaCCPccCgAAtFROEIKzNUcqTzN8muEwhi3H9tnVTN7pkc9pXo+xbshDE19eHl+kS5sMV+P
WNWMkjNQKDuq8jaqkk3dWLpp1T1ecTG/c9Z2fct2HHhlM238s0M1TKMkFKRUsZwUq7s3asvBCJP0
K2lkCqlBOoE+J7/IaS+RSppimDwKteGGQ+LswsGxBttcd72qGyZJYsewFGkxZ5xUYvo45qZjEYo0
wcqJcrnkuAyixYKh9MHo0FM5LbZ/UO1w0YL+wQDAEd/0GdOTneyvSu49cKanpghaPGE/dEzl+dep
tJmCVSU3gVvUlSxfKiIbMGC2rXclfdnSTEy4G4/eNXzcu4pHW66zMTxLfskxS/7PT7vGTftxufpi
knlVZ/jfUfJ9jxc5pCBDcMDm8baGvduhFP6vkDS99uYt1fNi/mamTbk4BuqU2YeBhAnmlMFxW2dd
SDyCFaCuj6Cv0H6X4DTjMLPD8/kWK8ZqhvdX7vt0ad3CphJsceAdytASCa0T3VaLT+05QydMm4mk
JU2ki9l8zoAH4gvPomtocsmYMeIu/EfHgm3sIuffjFkumpKz1gYN/nfVUWlwHJoCrt4uE4NE4lV5
RmB4xYF1wiwE6RUiS/qCPqX+09JzUapCmHqwRSKlEOIb5j/Z6dFgr+KBBroekGXPI2wuSIQjIbX6
DNa10v1dbfVxH7rOyFRa62Y5sEYm3wNdS23gmuqPvTlD9TnhpGWYSvLOuvPqdmKKDB8zyv23KvKa
Jsd25lyFlGpl/Utl5JbqQ8PK/u5xGO0HLJJnenU7YFgjiXmzBB65Vy1qsw/Ov1jGCj1l7+jdehgK
fDrus7nCAiv53q8QZtnw885F4OrRtz2XgSwh6OyQstSqzoDRzG6b/FBygn4Jbr+VLwRLV7eV/auz
yeQMiEH8v8+DFko9nyBtr876Hm0HBlTqBZcDqdz5yTagWShDMlS0+y0t6nrsKU/TYjugtkRUeoyE
K3YGqEjF00bjAM/SfVNsblcS8zCISm8zoc3H9S1FzKj5UAMmZBzVLr25w6kRwf2Vxs+insLGcgyd
XmcVXAUfjuP7rCYsrSAibOmlMsfw30B2q56ZM9uL2/rUpJUH3+qP78dAPfLV4crpVroJRStqNtuB
dcJ0Ut+wK+oU6Wg1obKiepTdRiG4rTBbbvdbTfgDDXDyi2utOMSGwQjNN3DnhnAt50o6SCYRQSE7
1TDn7x6tp4c2fYEQYxciX0Ji49Ay7pSXm/F8Gs1qTlJiEAQN1YbFXDxn3C++pCf/yBtC56dY2FJm
6/2OMiCDlip5T+8b0jvBOs536W+lA3iScnwd51iZ5796c5DwaSDEmbk9Vu93iHaJidBD+NkERQ37
XOOc2yC9E65YIFlcLPsF+LK7aEoz3nzDVe8D6LGZoFEFQ7xUooz8waw5X/zOtp3o/platBY/8aaz
KHaOmSauqEtAQe9+1pCahco625olL4eUSByYQrG9OlbPyRuXMNrXSqdvUG4TQORtUw27SCjxkeqL
H8zs7FVhdL9NaBISbgn3aVMSYiQ5jR2+Ti9ZMQg7kgGUefH2QVqf0dcTXpKFzqHQhL6SAwHx1r3h
w0H92N+zZpBt1w5VtAutm+hZklDIrPjPV5W0r/LByE3uhu9WjiZ9SoGgQJ/1yRTNU0MSpfiIGCb8
2F/yh824/KXNSGhHebt4ntFg7WDXEPEjlPDCFMtnKcMRmXVGXYbKYdxnROHjDueIJY4Lr7FSBPw2
7jvF+9Bvcvu9A+HXWIQs+6frbCEnNUj7uMFVITGcZ9/3v+N+0LnMAp/oZCdJ/3YsgzbLTqxQEun+
e3WKz8s2tRe8bx9md6lcPNQQo6N11nPs3OGPPllA2JvBGiYqxOG6IYUyplnWdceO9cFFYqPtkM0s
O6ehBKZYW1kkmoB1/Lygfwa94KPv91LNZB+/z5rrFlVMk3ic5nkrM2/gGEh7kaeS5zOSpdaSEHfc
gsqtj4/1QJiIM6dn2dcrIX0zIpI48CGdlThDqsqQ8fOgt3ILmzZMxGFYek19FqZyXHoz0Na6ESFS
Ju+HIb+1Cc0/7GfCcoMKDs9T41QEwNUWo+aH9AQRCktlOzCyJFsL0mtcuWVrGpHarrfAU7m61vD0
MwlFRI+qNtgz9QTHNvKFIuND+UQLtd3lGt4byUsG8r2qJRkSzqSbHXpIcZLg9HQZ6r9jXc4LAVl7
3cKC8EYoLMI5R+WLn2735kG4eRe5ht9Gv9pbjRD7d6Dr82+z3u0v7lYlCXtJzLdHS8nDSwLhDho/
myZ/7s0NO661GAHiawWOp/UPvPPX9eOI3gCFdQiHWiozHTd0VSiWM4G6LjSRTb51YWyRdSAAN+T5
oc0S4lHglE/kq9Ffrby1mfxa9XS0XUzVENhjqAWq8dtIbUbpHVJdKbmujcev/Vfu/dw6VnW9fRLV
6ziv02wFQV03h0JcOcVf1LKLT9ctXseeMdr9t59JlWrdFVgiz/DxJzJ5cLuVcUC/KDgSPhTz5FJY
XGcNuezE7rDXUjrLq9+x6SDUQspOQgxfEaTSribXAXmEwY45d58sKpxrXX3mJLmjHA8f3rFYjvcV
NRZPIhPvug8E2QtghekW8df7mVBOWhqfTG8PZC8v1+QlulXWutR0MQJO3IbT59jIJ0DnQVdFoJ6y
xTDdioMViZOKGoad+1uw4u/zT/Y7d6zG7+n3C8guag3G91cAOLeySC6yKvTXleytuv4PqYI0fSuz
7t9UMST5iTqahX45oJc5LhtAWS1VUD9bg2yMurGuN3ojQMzKFBQFTJRrX3qz5PeWbh/Uahwby2Z+
XYkfnRLcT3FSoK3m9evNKVccN6+e95/JuX7f9nLFzq56KrVPOTQlKv6FqWet3OYRAj6H+b7MD2H5
ppLOcS72WKimdVJHFyffAYGSOilfuMAnv0WOiH+dQSyyH15Fi/P7qV8Uso9BpV+Szduu8Ti+Rfnq
snh4uZfakOzXILVOf1e31ysY00t+/pbEvRRTRPfE6iL9HuWbxQz6QSROpf5ax4mM8s2PW1HmEsLe
i4J5gsYW0m3ZctjcUgHd2MmCjMaHTaWw5elRtHf9ScCAyzCZ492tnL5XCigt0Fi8e/sSgMMq43Ad
a5vSEOT3jgNqDoHB4Ys72QdfYJkRNGoezPFx3Hh8FO5kw88BUWcnu50WMw7WvbacE+GFhmIAteg3
NXyMSSoZBUr6fW+IsNnX6LuAm51mpvhKt14KFQAMRQG6/7r92l1qEMOb5X/xuppdVx4XGO1NYy9O
ABnt38e32zgqZw+Fci4/iJetq7oaFX4ZvHsQB4UAsAWCho+eDSnpPlD4Y1GHBzuJ0zlEfeXhW9x2
ATUMaDCb+JZkQjwjN7WUajci2LmytB3BejUFUs6lyqWA83tZqGpqrC4XuOB0wSv/ZdefzxVzbyr9
ZsZZkqqEE+Bz25CrVWedNHxCdgZg6FSsrZIvv0mfe5nkE/hohr733C1cGqtL7Zh8nGGUdlXJOu/X
9TTPAcVNOM/J+2MEV9gDd4VUjz4NWtXA2Tj7GML2Zci3zNQjSq9QyQaZKvUL09Kr7K6RA6DH9zCG
9NbjyofL39xDvcc007usOgXy9HwlXD6hmPNRc6795+FDkIflvZ01MklTXFn2V1SWcRwyHTDEDOlM
DVxvM5RQ3Jy7c8C/QoAzFvvbTDtkTHnOAb0roDvTO63pZyhqo4T0AHE8VxaEp4Ab+4chB+oBOafM
i3k4CzkiTvd8ID93ZyTC5C9DbgcO8pY0FstP0Se/yahBeEC/9nJNhTayUtNF5gl841MP8/j27wG3
7blXcFGICMnjqGHudzgmZgHnreDg2lISAHLkDELJm1jVOPbAXLCaZ3X5hFAB/76N0DguQ3HGXm49
G9Ac80ztCON5+T/u1BzbFVY/Cqjz6k4091b39FT0rDkMSAtMN7pdheKBZBQw6lE5owORAgDPulds
TIBiTWZ61/nbTkzP7ku/oJA5j0qXcD9PcHv14KWpOZWOn5fT3c0knteAGie5dM3gV0N/l4yqRFPQ
/tkwWbQXE3s3TEMhoBjTudZuj/dyQp30s9nGKa7bKgDhkkyfcfcOouQndVANj6M6SuNG1Ez3TY19
Pu6zjKz2ZehmkCn/hrOfTWUPvcpaXLNvHSkd91yJI5sgUMRDO1349F8rcp3XICbdggxiBO4mbKfj
9o/NkL9XznYYh79vLz8WmpwRdUob6indg/N9J8CbglK85JJ7tbj4XCfNU/wdEa/AarMHIHZfYOZ0
e/WkcJpQtKmpkVAKsOUqcInbkiDuCRlsb0u12aw20m5oXqzHFiZGpFQVgVMnYJg0jAn2TC0Bk09l
hGMg6/4Z4eSP648kQP8e4vqA/xWLbnsArvioFJrwLm/Q1gRsPIKN5gJ82K4L6lgTsqihQuCvV9ts
m+EBy+rtVr8ehmvFM6cJDEcQr9cooJvzYgkO5SmAD4T70uv/hJwezGcMrYQIqlGJdH2dAWxFYmUV
cklI+vnCPbedC/oq95shQoMfajwAfQ8CaTiUV1+38deFXVposb1Yp74ev7H4Ps5i3V5C0cTL+etU
YVlp7rEpT5fVP+la7l3A5ONY31bj2qG5aObeDxqg3NsW6mWQVTj2FcIWAdO3biJvejmov1K+8t+9
he3Hb07lW+MywOtbhbu7VMmtMh7mCv7zeqG8qW6bPJ/bj3DRn7SrtZWol8r/8Upr6a+kti+55Fzj
4FdJlFmmatahL9fl1RdBoHqEQIzrRO1t+6JSZiGMLA61E5IOsY60uNs/AvJ3xK9dIfCubsOcfgVL
zVJdUoU1gsmpojatd38Hnasv/s6biz9K5r6WQITQibuW5COqint5lbwoGiMWgMcZnet5MwcrKSXQ
PmuAKL+4rcxtv3tdBjGU83xl/2LAiAvt1GGn2q+L22C934clLfHRwCsVpvdD+VAB9Ke9yPQZvjeR
I0Venwy848816RZzTaTq9+Tv/lqf/eWG31+X+1fFBHyiXbaxT5oMdsAhJp16+VfFEF8ZdU9wuLbV
apg+va4yVRkUuYjjSQFf4XWRhf+sgEvN0ubh+w4oPdp8MhXfD7maWqUlxEPUzG3eKJpiro0M/Kqo
5JLTgq+FjTEXdfep6TLB/7j/OSFTzXZzmQ8uRvS127cu5C7TVtBN9O6k+UKStDOb/kkWDEe75gW7
BvZT2qR4e71xcsiAQ52W26++lrpzvBMRqXQAS1wQIaC/1m1thvUNsv8/GiL7aFjmCCZxi0ZPyGHb
2MfVE6bDFLlGPVX5gsoVtKLWBWI/nAVKMyLr+BF9CZvlghtSD4ice/N8+9hjNGFH0eOrblHLGSVH
OkEea4uSHiIvC0RvROJfj8WddCoNzab6RIVUl0d/v+heH5NsZlPP43cN1q/g7C2p7EPJr+x57oEr
4x0KKVm11RNdrtPV/Ws1rBQz0PNAzP+N48VLhH3hgK5nfvrGcbWoPfLz2uHuEGYm8VXsbze5nJsI
lzNRLbWuK6weK3nSy/Jal4w4sNZLsXpFHhduZeHLbZ8Y+fH/vgYPNDGTzti3KAXWL+ls88gbNsDd
IJtv6ZzywBuxqczbhd7uLw6c9L0JszIOOKsVzxxO+C2Ovkpoaaoh8/dQlNTIfGNL4JCPT79KUSDF
8pvm6e9Fk7m7IteP86OmtpTZFaHL2d1f1y/7VEiw35Nf8bjdqb2nQPf3Frf0EiGAWHye8bQqs/0B
a149ftbpv7fCayr/Gj+Y6t9qOq77VM2T0nFDEFweIX/+e9z9Waw7hOfh0s1jAslla0pUGBmEZxT3
svicrizWwnoyX9DJt8/0vCagoQ6LSUkkPzizQoYLHwmZsN5+96e06MW7KqyqrNgyvNdndGlqGS7u
ec38SeWrh9x3Dpdzdq4L3DZU+GF8CIzkxSynTnrkfmjpWLRftM7g5vTdSoOMUmCAsaYLJkkrKvzh
I7EQFb3Cfsuq5HOt7YxArsX60wQrNh815gCi8XC+kzjNgUduFAUs6szRYzzMdARk7+d2Rj0ohEtq
+3qx7Xbz0QqZeDrXUU12uv2sosGGRw90cE6tq/ccBZdSko5xaJ7FhDnuJ7luClpHe5bVe3Rt7RNl
124QpeZa9ExVxSS3z7VxH2/vDNQQFoYNOukNkYaSqOzGo2Us0RQa6TUvxw/hhB13Stj+EJL9V3kd
Is4kZUvvPnHi5qS6cdFUts64Hc6v+VP1qHMwsOvmFcrxR68Gx3R80rQhIDrUTacnt3MrdxkpXoal
VFu71AJHIXPm/YipIRu35uIG7ycKQuccMv5ntu8mhyZBJaOiM2A0QwN/KxfH9dO+GUnwMhfJfMmS
qfLhC1yutBBTr1Eat8aiDQlkTLAGUtcPZUtuFOo2uxD5Sljz+vCgEEd3TUjE6TomlnQarVh9nGmp
Bt1Mb6dWrvB2XTXGiCmnMRbC/vEnz/26a1hQdvru2nwotJmJT2bOKlAraeRIwxUhpFSER9naJi8n
rv4WpjtffyBiKzS2H4fODUVyphbjmxJsPlqbqw4tj+72qBqD8Tw1O7NtdYUhy9SA12PBP+C8L/2J
FqKNr4/Df6VMQEXYrJf425mS7Mz9ETIUaadqxt/jv6tWLM1dvaQHWGrmUyTXiv/QqUHnVXP/KRRn
UR5fV9/H5va/zR+mm9kY/+ZJakmxl2t382d80Hq3mfmMot9NY+acqRJIvxS/LwxA9JKsJkZ1Neo6
KLufEiUNMaYnsqcpTpNYrD42o5OqvzWWhJdEk5/cS35QvHwxwA/tzIj6288/svsG5ZeOXjFagsDh
opxVCz+n7+BP/L1icmhf2yncO8CCoh/cHaLO4ONW5hPjTrYvbHLr4eTA8acCp9C87nupj319t3lJ
OozIzfHj9ub13qnQBcvz/mLoOFiu5avG0vV1qSnivv3iJQBLZ4ufak0Yvcn8J5tXXlCQts92GZCI
gRfLN3jtWAu4Wo5s2RdeUfoGF27VhTy6RgOU/f6ZedtmX9eZWgBcwGnt6O628teC+vv/TJyg6sOu
TjVKBBA7h3wtKFm4o9wLjmx+/ErWqWfmNZxkvk9vxRi26ocGS7j9D5znR6WvqWa8ei8mpnzbiBIJ
9G1jhrdndv3d2cswhZJTTKPs8Ko58LUen1tqf2SJRHDfknN18bWbHBDVCalrEfrICUPKRBzq44H4
+V0zhFODgXHWwUmY8pXSTKMADa3EgYKV++ekG7Mhk5SaVUuPl0LzzFpLBmiQFjT/y2U5xOxooLPq
YxSyIuNoUHr8j6TzWlYV28LwE1lFRm8lI+bsjWVYYgAlCAhP39/cXdXVp88OusQZxvjHH0LCIn72
G6X1GUQbSLS5koauO0wEDki5/8xTt8HxTs8v+ufKR60XIPAtSnyWfc95zwd7jJmwxJTxx4hqQnhw
RdmxjWJPTm0ROAEdmee9eJLwQMYm2sYP2waBt0umhPxARYkUASMeiLqX9GYS+jA2NpIHaXQcd8MG
hyQu6E02ewsPY7urmXKiZOB2fdzizmKr9xOn1i/JrJg+r/qZvq0w/AwVCFZMzONm+TEy6CIVOjSo
cVLIMC3pBdm6QLoLfWioC9Jiu3yRrQVZJBOKJ7Z6AeKj2aDhZHLhMRo7tK4tMWTzh+5quivvuM+/
KtgbvZXzvKrYnnUX6RTnwn6vFxFEQok5ZtcYS+PSYZcWYKfA8MJ6uQ2eLTAuRdTQkJd+8UQaAEl6
c+ZaJFoVjlC0GaSJiTAgsEImFz1JTB8ptpBql1uQ2gGfa4TWtW8l5Hj7/A3JM0Js/jJsvR7oa0pH
VGLB+yrwMXQlGOzs6PBVCTN5MQ81DnTPVKiJupXp5Vc0UQZNSd+9ewpQ4VBe0s0B6OTdOVeng99E
Xb5OyQyfAWwpmlYo5PkPNsp7xzGmUIB7yvmuL7DyHyg2J9K97wGRgSbUKGSbsEthdzB6Pj3xiQda
/NKsa1NOjtTA4rTe05HeIS18632DHxrsAqBSqZ4pHCk0garp3aEnUGWzt5gqAsUxkS4BzbsFQ54i
EfP7Gpcq1aNXw+nIbhjdk6ryj3XHRY7sSZsr2Ko9+CWgcpWrnvFL/+6Kk9MdGPTeuAd4HbrNYdMj
Z5BmKyP+6rv+3pqe9RzFs3pdRm8CREJt1a0/EQClVPpUgHVjSwQ701nXpw9nKlGYNXxO65dbOi4n
1976MwPZvk9IQxytM18ZiOavRMw0wZLmOOXnVP+eJacCN6k8H7Cx5qxCQeyZMD/Ur8RWcEsz9NDw
TOGnxkzTUQDymd4QDrG5+6ycAs4TZkFT9Kffvyo0XG1OGiRCJphOzH1OeWCcmchQSxR/rHoVDOiz
I7TF6DPmk3yGYnT739ivwfyu7TnzTW/wIWtWBu4T8y4zoIJU8h8xbuGxiT6aqw/CY4LLZ3yE+QAl
QHfybvgIB69Duo5H+ThJLUYE08/C2OtETLB8xzKzukNB/UAaHBYQqp2ctTC9fRU7xsMwm9aX3Bh2
nCRRwuxtV5RWPftsyjk2bMn1kVu1X6xwm4BxCXKkWgaFJlKk6sxezuf4VPnqTrU7jsPbE1cNN46H
AgGetgHhAoB4LSkIpLHSA2Ppce3xNNDw+IR8hPUOQxi0hwE0eNh6Y5nhRBV8egQkRs171GHTBXaB
wQs+rbd2gtObIo21WzomSC9M+j6Wr/rdvu9osuE3rkzVesLYwtBuwsL7rozWj/3BBOe/L5cXit4v
56mdBZiDrFqhN6NOxZIyJUIRhyv4amRAujwnOREOC9I2X+U+bmsuYeO7bAb+AfNoq+0el/eaCU8h
yHUSK+7ajiuGqwtgot4+D2DJKxyVJvcGoA8OAczvrePuiaUbSAhILNYwC2leTqlNuK9STG6wLIYg
efhuwMkY5IaGPgJk0INu17MT2ndMjxGNCanEw+4PvMGV3rOY9iEOKGPl6Mixbbi5/92ZxIMm1qfh
jMRF7W61ERNKvthvJPumPEQoWQ+xk/zni+Y9SZ4c3QX53cbc85FMAb1AJRXBfYEy62JJAU776Czt
Rg1TzasNZrApalYw9HKLQMajrjMXnP98bnyEDxgGmm4lsiExgK3CcthnHlpyXmE5Z32hgBHDzCpC
wY66FUibEfZv4OHUx67LHawQsXoByEoLl8TaRY1+FTvNhhJBuJ0QCAgapARPFxPB7EDV0/f6v3OJ
H1Uph5V/97UJEIm+1XfyMt8oDkC9la/xAj4GL36IsRQ2/VGyf2yMPZAWFwjJ8yeuv3KH22Y1aWHf
bUxqAhcbVY8FBTWPCwA+GaoQSlz6ueP6uQJcYhWmlE0q5efw6KVsTW7+wRDDGPDaUCCCVHvAa7Ts
OOp8ozRs/kG0Mhcl875nFb46p5qXtwS5XHtmDDaLYQ1QsAr1FtoI/N2EjyL08/eua1zY9MjIlzkM
gGbcm6gutUS84F+qG4/1C547GOU7fPb38h683W8Wlgt5lgQSg+OwbIWFEPbJ3Zql+t0NLuzd+1SC
ndsNX873fK/c3uTHrGwoc5LEY9yYhF/NY/6ZdFum6X/VzdgTJUNT41EJUjhjSP6bHccF0yrW5HGG
2T3Tmm27ScfpiGoTN58pb5uPBtAqWHvTL979DLsrxpOwqttFUk7xYL07po2nrIMTCNMul6ZdH9V+
vMapCWeqSAswMAbZcrup5GD8JS1ZbRSqec5qPq7vM+JU6OW891QLRcFB0BJxBixc06XzABLYkKUQ
pPPXVo2yKsBOEjPZibJp5nxV48eGb0w64Nr6Ht/hlw5xLBGpPUJ6P9Qv7dCMiqj9odK2CrbZCDOW
iNaWKbyjuxxubJHH6bM8cp8KT+PB5J5aYMrg/ex1ZdL61PY8NHpR6YbbO4DHgoCSj4Ojgw2C02DE
jmIL8tAIy+z+ocRvnpGlSY85asKXBJ1xyLnAIlKX5Zkl5Hw2UCQGV3mjnTshDf6DL2x/bkSf4fn6
GaNKrFEJpVD18AZb1OhFfRSjHq5ITCYt9Ow9WRAoDYTGwEdGmKFZ66/hHxaBClk6YHb3vGJe9MPf
kFkejmewMyzNsLG2xWRFCYuBd5dm3+eC07iq8OfiYz8+Xh7Ko/Jt3Zdq7NGkseBx1vyxRR7F8pWf
v/XcqK64lsTNNaN2YciYQCbUJ90nys25/KWdHw6CR7prcAGG3VVqzP1nhA6yJbA6J7bRDAf6TkqE
Vd3r4VSFjemdfKPOJsqeotIs3J5nUhOcAZkhynEnqX0fj0Jsr+Tc/h2gmhB6NPrNtDlzA4oenWhl
ly8TdCyGfubqEfciMKi6xFsWS0bwVPCCo7wm8OgbDUZYWKfn34Wh6GsjrH12vRnQ7YrZYfaMnr2A
KYLyDI+nF+v5YfHOuFQxdoHfQh0J/qgWc9aB0TLb9DjhcJkeyLYojKidVGXzpQn95uN6R7GJQzb2
qAmSpgfoEw7D9s+ghcCkFHhcjBJIQA3qs3Tg4X+6cb5tt2TWSYferIMMYuuKYM/JQGQd9EIPyftr
iWKGRxI/A0YOj/t0MH3k4LsASXgGDAv4MKvUUaAAKlNFtYAxa9+8e3kWdSuO7vdUdU2cd4nw0l3j
NtCcfKGeu0tJ7jlUp+G3sFv8iuVRGg4mCZUxBbsr1v0iDrp1bdgdoOIhUcketQ3GVGxxbfadJdcB
7FX8Ihd9aI53e8AyQ8vb+e3FVMevY5iVk+Lu6olnnlVse1ffu42vJP+mS6vJfe7bSW/akAsNG+na
cNlbHYmP0tsBx8TG/Bjiv4x7rQGKKlAJvGo/D6s8EdNBlen0RIjAAKD7km84URINdoEodDDrB+66
GXPSRXrLbpcl7hsGwy6eEMmBQ2HNQ7Up1aJ4QXPUJ9S3szDRT0klYIxD0BrJGTeOLwPzTA6ZE/9f
Lnzqp7zzVdLM4m1/TSdj2sqcVjM+UcDjSZdEeLa1KffVPcAGlK+4P2Ypxbz1vXW/u8eG4qUH/nZ7
Fn6FRc+SvyRz4L9CGg7+wYBsgA3aVDJsWeYwaQARrUqZxjc6Tm4q4dfWX9rtnHk9XQl/pnpPFAk/
KSZ0rA2KOk5qvT/Ny8gYK4fHlmbujj8LqmRIYdBECmH7xp+5q8Lt1FgrSI4DhtIFLoCaZ0iOeAn/
nzlAcWFxQib4uFxkuYhvW5n7+/g+PpouviNXTOd6ZKnA6gH8SEFoHU4sof81Hiv9fgER4HARFnFM
OBs9HIjJ8buCfOwWSGzUCbNYcPUtGhkODuZQvUhhrInnGp5OjBlgys9/cA7uHiM38JTYj9EQR8zw
mHSB2/FmqD1z2flhxkFrCQsR6LqgNeXFXMbk6RkrEG59ShImyCg5TMYw6w/ljhqUo2RsohbFmXGH
erl3NRY99xlxoRrr3Oe91D1KS1WYjFDFMTvuZjqDHEzL3u7ji2RWvwIrgRvmZ6Hzb6wrpRvTtEDe
0/2pU06jBJXXOXsCcQhzIaZb/JBPlhwcDCxAsLz9+M0IZ6ZlPIWlzxeExgc49sQk93VW91RVfF6Q
iLzYSrpn8ncW+uzO0Mz8N7KGwIptUD0WHUktXhVOh7HgZ0BnMGrO8LyZ8iGcQhr3HAN2VO0Fsg0G
OUcs5v75GzGcBo0F4IED/CKI6jephCsJElRBaXt0Uc3XUOVO/xzvsBbxFTudmZ7IbYeiOmR3LvoR
uIgH43yse8CtsKUAW5Rt7WkuA03u0KA4YdZJWuF3I4ePgChqAHOLYHuLiYbdC8yAtFVXEUbOXDeY
T9yBz7nZUuFmM9anbdiGnXscp9hvYkkdpZMv4n0oTu76xtq4Ffgpodf1Kt9wvjZA+fbLn9bFFRAN
lhqUkA0+j9iRWwRrGVgvR3h/9OF14KQ65x6f4Y+c0byq1mf1PpG1WWweUKeY74xIxwwa+4mNhJPP
yPQ0Q7rS4YDm07S29OaCX56N+aGDAuUann37xMIRc05dxIgQ45iRNNFZZ9wdDCm25kpajLgB2N5c
8pNvAKo7NKmVvzuYvQS3wPkNYHra5jKexIskkjwf7JRPJp5QEX34Rcq09nafma7kwKNxIf04/Xb4
DVZEDwwlh8VI/cUonFpM8R68h8YRTufgPCY92eYcw/tnR+nGMadejvPHonM3NyyrAubY1o0qgsJh
VUlB7xLHLuyiQGIY+hlBxkAp/HQ44jwsVzUXR2WqxNX3kHnNue+wgHaNReEAkUyxm+EGkJZomuHX
fW3ihTYvIoaBovIbaX/QKxx4W44gLc7unlEO1SXBxCRvZMGrGxLqYPcmOMaSnmjFG1wbuyv7mX6H
lmtBY0XZql7hOuGxIouyCv864VAADlSgLUJWAecgHYJmg51LE9oIjqPW+/iY3gR4Uz1hro8Yud9f
nmB6/rADh+z34Dj80/B8anziO2GUChSJsZgdYwlNZhAOPW8KAIvkWRh29RsWEphEd4PHNtZ/08Ix
i+HX+YuHoOH2zxLxkTvozBMmobJHJG/4goq3MXxEJGuAp8JLfBLQacBc3SpXiv2eIyhB3D0z1j14
YIcseixoCWaA2f+SXeIRneYcW+ap4mGU2c0qcV0c18fxZ5MKuQ2uuKLLGMabjxj7Qhq9ttabFAHF
6qJmkU/0M9acbm0nEf6U5d2Kb+pVQhMGI4c3EoaHANfFTmHj8SgTS0jDoe5xYELBfB4aIdKDXIn6
gGeTHL4ebJUzZoAkimZIrVztNYZW0AAfo/HFhRJbDMoP+kuUd6Cr/x5Ybck35fJEfcbgj4+8fs7R
gBN6BQrO2YcWfMQJY7ODiBbEssYmoIPhPMZV45gX+yNnlEBCGKM+GcQ+VNrij8Ewqr73OPHA3ujw
bn2fH03wZeGrAs5ayUxypHUfu+TNy5e/zpcKyYSHTHTk4RP2YHajv8+st0gxiRdgdtzUJqh6t4eQ
NdbGCHAUu72lE9k2R+pZ3uLAG/VvH2OYrMobVqwte6oITJeEFSptCiiar3byO6L1JHF7+DmVpyMG
tI3NVph8TvqFQgQj2t6SbVhcONOq8LjuMbF0uI1bj7qQHO6tEB54kCc8aKowehkY+UlQ7JJAvyjh
cX70fqtfhF+YX59FqJrqGt474mvNLj94RcDBXHRjXIn8eNKbJhHFOj1B/Y54ee5g4Z4igheQO6AP
QZYBtw4PjnXKO9NijI4OuQzz4wF51RnS9nP+nidzGmhiVy1oNQ69GqOnzgUdDvVA2PYw9/R7S2ok
4OXe8nehVRQMJRAtjHRdw7SzFahUPwmpy/pzHbB0Ccouk+12dHDClSZ9JaDS+Ix4CFwCYNhL4FL4
AheyK143QAAmYTPzzkUOyAafNPZZaIJD8hy9NJ9QX7GzIXGNn/MHFsQoRImNo7/r+Wo1fbn3kEEr
rGGd8akPFV0a1X/6uoXI51bnzCtqbjYDt+COi4IsmCk/1ZaFnfulk25eE+orV/H689aBvOowy3E+
Y9lnbgTJ43HDExW6yrbWLT4Clz2ajkZosdjpdWUbI/X0cZnWIgDcKn5LYcEf0xZ9hy2FCwfTACx/
OLLG7wvdPd+TPGWqZHj5qQ1TWh1OVmWo7/TS6S0HS/Fkh99xw4HWzFEsk5BpgwhkLsliWEPv71ec
fmeV01gpkwp5SkuEWSerqSWqU0Rt4e/eg70jGGZyIHm/3WDaOpr1cNSR5rA2+F1sSDFMWAJZ+/J+
sPpCg+crkgRNCiFrhYAWsCy1GUBuSES0i1tnnVL3zVgb+l83vQfyDlxo/J7R+cBftlKYotYL8Z1f
Tr/rilVxyBb3hapzjcsnnvzwN1fnn6AjZ3cITcBRZ8+Qk5/QZhCh3hj2O2AsRKvlIFD33Z7r/sgJ
IK6/eAEVdvzxH5tumY8Q4FFAOYajTg0ykyj98TLS5rSOOCmjpBW+ekw9mEyNnxFN9GCJ4/4kttPl
28uxZBFWt1huVX7Pbefg77S+td3bqa5GpMUUxxXomm7lJKz2j8mIohq1HFF3H5xrWoSMQiwqjY0c
IOK0AMfGpxtumqgBwEyBh2H8X4BKxzJmrK3/cZsVptJbygNuHSA2BlcbddfRofAdjGCw7OkTk/nj
0g0sKE6YlXBfxO7Xuof/woqB7ElKW++Z03t4SwzhqyOoACN4c1KyH3DjYBEP4TeRFtI6R69eSqSJ
dS7dooBWlpo3uOQgKV+XRZhEScBh4acjULFrS+w1pjdr9LDJkMtNwjxtTd2tD+sb1v6oaKQzqQtr
MBLgYHstNEV/3FdUJsLPI9u9tg+SEX6zHEhoQyokDZ9w+1YK0eRg6rrPyNGrECm0Wx7giAQMAhyc
h1txoVdb3eZW895XeIRXwBN4lR5kEIeajcoP6BlTkf3DnnwC4eUimGOTnFnc6Hig4ePGXMqDIb2/
NjbwGuuP2T4NhvckqtVRXVv0/nR/DzavlNoEcDGMOjHwbsbyOQ/fMw3f+6k5PHcjkHO7vmRRP/zZ
KUD7Z8Jr+5KHjYT1mT/3gx0k9vBtFzMIQm/Co1RyqAZYisLYgYaZ2SaqFO/hwxvbFRGj9CI43soN
ZK1R7LTw54AVARXWFbPzcmOAsRIsU3oS8pvhYJfsDYvcMAySiD78+QTFiBiZn196qa/6vxEN/T72
X5Oj9wk1pz0Vwc/Fu/ohIA9jzGBnBDeKPV/Y6abYPYNSRIkNlizpI/qmZEySOy5g6Y3bdMnI7bWR
Qtl9+PBx/IGlUrXUQxE+bdxMQmyKKeP92zd40dJxxZEXrXia916lGy1sTrX9cWqX2pJnYG6P3t3S
z/cpP/rr72gToePucFcWHpA5jnD6VHanKtWfYzqQBq0fmNWwWX9+zpMib/qe1svjxhBJgtzULrhG
tRjspE2x6u5Ouakj1RWfY6fcmnhOWtMDapeDOZ0w3NEZZHrqlMZf3sEL0W5Q28eKI0efeUfWkxQ8
opSIh9aVptnofYZCcJzJZ32riciw+6UsCJEr1x90egfZH7gxVi+wrUcKG4Y4Cdn7utDnMCDHqPwJ
yiJcmrEtoikfukRQgFC+97inQuTxSTiZF9f+n8kc3gDWkE6/1ffoHQEuOsRzQ/BqSoTqh62kY/Rh
jzva7XOcUM31nIb5L20NcSWVVaR4VpMLAsrmZITlbQg5qjzJGAlM+/K/mX73XLf8QsEgEc8JRtfe
YMpMFUw033SJG09eJ25rzkKVKBNeOLV5SXh9/5cl6UkkeADGZDPNI9fAe52KiEG3Kv+LcpXCT2pX
DY6BzTPQj+FH9gxPZyyxMT4zWQWxQ2toUdAQDkEuSeUd5/CxLlRRbHXh3r/jBBYAMoOROTExxa67
gCk1rfPm0+0KwktYhEP10p9nJCgc9CUT4l8M4DfkUv3ckkARtoKDnbapZ+U8psFCCzN6+EXQsPY6
F8OCQPGQJdkEjWHvYe7xeCmxeINCqMGCZ1aHyTNzmAz/bUFOxtc948THNRH63AW0ECr+kfE3rc9A
vGf/GLWLgtom34D2yF8YQoTuWaARnG4pgiVub8ECHqmihGtoNafK5KG5Eq6TPFxBwuaN1BXBNfgX
SoJkRmP+GbVEBew4prIezYTPeAmAgn4FrlaC03Tlo1qga4FQCEELjIGSDe4vNyrW0nThABkZZGJB
qg8pNGRKZckifvvzxREUTuFzXMO2n1FCMgK4cpfR4pJSCqMc/OAMIuFBg1rU8GyFCe3/jGhwb/AG
CufS11egBJVAYrD6wHOYCSaQzA905WjbUCL+vbwaQPvESc0VSakZOCH2qsJD9MsNT8+EnTEbPD9T
f4IalMLmDI/j17b+X0ZgCv8Bw5GnjM5HPBFKAsjk9V5ZoKlAgwCaJT4CgvGBTW2iXnlEtCJMqTVI
JQQ/UX3QLeK2BySD+lybvG7g5ZKXP0OKrS924ViCMmCsVwqPTJu94Y58OI3bBXhJOs1X7QgkBxgA
lkozrKOPoFUTKXyufMVnWCML5z9zxbP77jliWg9zMyhZnAZuuseOhsdWBPcI4Ah7gm03TjjyqeEP
aig75ik75BXjtpLTvojI5PPoavzfzAxodMsVclr3OGeFTlsvn0FPVB0B44+42soPPScWBdo0D5gz
tAE4PXUGSYbp4rksF69D0rN/24f0TzDaX0PWRIUw0TJLf9GFfiOIFQN4K0seS7uAoffjmqRatHAF
fe/lXXPIyBs8mGjwmUYhgQZLIBdMZTpFflW2kpngc6COZL8bDRbF9rslOGZE/DhRPoR2fn84vRGz
SQDKnvQMUr0gxpQG+4hk2FBw+ukbZbsbnB7PLZ6hFD4Mf8QK0yYQkvJufF9lbuGbr+HiQP6phg5p
xB7pBmwj3YKKTGOBaGnY2NVOVCxwd5FTMT0Rsnm+oTINvunpOWBu2wy5kPDBP+uz9+HJWFEb9y7k
W+A3RZdKWR8TrP2avfGMgUVEqidjPWraiDVNl0uTD9+DIoSz6HFG7Q2LgS1AwVJKohUqUd5sGCn3
WWTC7730+6D8QwQY8PAb1ECqjbKHQ4L5cHqTr5wFqAug3KDnBaSt94IMAqUGNynWPzMDVio6Z+GH
XIFOAG8yQrOJQqYEa8J2rpkWCWeQTLjCmp/N3Ip/usA86644xk2LcfqvCTkRcNCHMc/r5cYBq2E6
uJQZCzaXF2wNMOU04crTGcFx6rt541YRqTTJQoqdPFCwvSY0aij5lLXRFxYc8EHnv7CM05F5HjEA
js/pJnVeY7yIQnEmAY6A81CTftwf9jTeBwCQ4NnXXFgmRWxiYswiTcBa9DrS4h7WHw9mTPAk+Qsm
jX+fm9fMM0NJOOp94bbhl4P4AG88xSu93uIzsJmcxOfnX2+FN8YMbAH0E8xzcvdsDo30TANVakLZ
xAVXX6QQN7xbB3Ed5M4ixNlWI3PKuRC7KJ9RjtBp7cB+GOQBkc77SQDDoofN4plzU75InXWEEPex
Khg/5GYlXkJTz1p5OhU/nJ9EjRJ07qO1KrgG9ZiIzJfTJ7/AbVCb+d2i8gzmU8zkSR4kZg9VGurp
EXYE0HGTNROraXN6Bv3Fr/HbSA3rudnsIaGgU0AdvXhH+qzaKsLiFDgWPhIhiHJU/SFre0v2q7LL
+XfWO5cDeOLcn9B8wxdw6PtPYYfH9bqniEmefJ+RryOZbqZOXk8xI8WKTYDCyLWg9hUjZllxY1P3
Uo7ALgTpej+9PJkDyPStcibAkoaSdM4PUJ4FwpVFnzPRzMwmuY6fxLu+ImWOazCVOn+fKpEVj1Pq
dOMef4uiWlUq5k5+XAmAvdrC2EExjb62Exi3BB0/lAcuH2RJeYT8D4g5692w5lHegcJUAX0Kx2Ou
rcUw8D5p0NX+k2tzV7PdwAN+kBLGwDQEB0LYEOcDDxflUYNB/21gOtpZeVm1McyXWKR6zIOY4hcX
hGNH7jsuK/J2RvGqXHV/2CrQo50h7MhjRJh9H+3Db/NyScNcqqHht7hUnX8d1wMOwzC5wGni1maA
Xrv8FqghbvbPJxHNw4zVD6gAKAm6J7yS6BSBOXZ4higLsQrYiOAV3DZPTiOWtbhW4RiCBI11e7Ar
N3y2nwurbdRF2S6vXF4und5Z6lM2mr4HHRh81gb8o1jQJmLcAT4orGbZY5ZxWPA5MGVHeNNWs1If
l89VKp3BPO7PGaK24kmIpPdGPwH8rk7IF/hgRvA5VXQKfW3K+Ubyg4xzijC+sNECP6hFp892iBJJ
c9/z77o8kw2DveATHrDzdojAIoMQy0jF1y5panHBTJU5Z8sVWPxl617n5Ct5OYD+wzqj9ukE4EOz
HqoO4n4mXFS3q15QrNFhhb0ioKUYkYrDU779QRFHfufHsEoAfyIOo7Af0hRFJJ1P+yF906Vefia/
fIy2tew5yp15BTQfi/n8qwM09z/0nhjztxYNJE+PzlOrJpzcPHEV7VPAt4UtMSZQ2Legi+dAKf4y
mOocwUvGN5yeEOJVyeXQbs7o+xXV7+db+IrHs/EN5PV7/aELp+Owe2G8vzti7mYycy0pZ6zH7B2i
w0ksZHXPdbPsQ89jozB6OC40V9uhoQJRsR9cmg7OWMQ8QhQeJYcY6P4+64+fY/yWquB4SaDVCYvl
SN8nO3DHyd3J+ag+IGkyB4cT8izgW90lIUd4hwv/bxzJA+K0HjcTG+/Wu+8NjxEiEaMy0C4aHKr1
o4mz9i/qkXb8dXE9cZ77+EQWVIIFqb6tuRBC9BvOg+XugIcw7JKXfS+bJggYAVCgvzHbpIiKBEHf
fS6NFV+YMoVsZyc4e4L26HaW2RJreUJIKodXu39gDHKKw/hpZ0frTRl4flA4UrT9LLZViYAO0tDb
Ud42cZnvo8fhC0j6vCR3L6t2CQmPNdeFI8W74rjWMiK5p/Fxov+WJp2+MqfZuJt+LodQ3DPdynbw
kKHatQ6/zanFEch2e0zTq+QPoqaxOZ/chkhKT5+xx9byNG9smoQxwcTSRt5lkDlH0OZ1ZQg38r2E
Hf4PJpwI7s1S47DD7bx3gb0NBodygvt7ep/jk7CEZvVdFdMS29YAELPhvCLebPpC47BQoYRTRFIc
TLqJOj/qUAaGg7NEATB++QyoIY71N7gU3BqyOkcyyCDClD86QLEtOJk3grbLbCtKYq+63VcQ+Nf6
5L15b4yrjixkevS1fTJL9vRDiwGERkjbE5WtsO3BYdxX+zc038kXx5GH37UI5eeFHjwevnEPPlqY
xTPNINFxXXDEfTOAvn6+efXt7O5UyTJ9O+SxJgCfeAt7/ZQbavvz61ENA0Ae5WHv8o1602fw2Mgk
C4J0Fi6javbnrwjq36jTrnFvW1BL3tXo1dvGv25YMFKLKa/imnjPCAV7K+/7T18udkeQOQLBvruv
ZDDInpYI9tv39fhcduYa+gWTsd6Abzw4ch99c9JhHeO9GT2B8kVCVrlAwhCnHhQyDtqGgw/R+MPp
qx7Ce70ItXSmfdfv32QDYNz15r14TShWm3lpdVUJcOjBYRm9qTlbCWKvuen3dr0esrupCrqF8AYv
XuU1hhmMuv31vfXuk/bnEGBHkCeT9Lcsos3A6OXjX6NNsctDlVtw/jplQ3gBkyGJhs3qXwYb2Cuc
RAxCkCT3JxCwoOspQ869ZqJPAQ60MHEf9JYmRRZW+Jz6wszRobgEZG3heNKakPmJjyIVE9Avxz3f
KnxrihOKbWpGaLvckKDB6NXplijXsCWE1BGUgNWkXc76/o+tDGuEW2X5zlwcqITQNaom5vYlRifv
ZlWExtH7nu7zooeCsOowDxymPrw5SEEi/pqKEdB4jTeUuXjgcHyg3PvRB35cemmIf4OG24IyjcoG
MUAZUslyOqt2AecQ2Nk+eisa3se230RopRXMx8C7ekzvbJSukrECPwGudRScp8W8yKcV4LWR/1I7
Q3tpXtSSPH5YnM0k/ysCwX+GDiHa9dR/0GNx+iJVSR0WJcya2vT7jb1jwpn0MFtEvQ6/SLQo0k3o
KfLz6zgD7wBOqTClGFEg9kMDb21MyKBP02ZiRLQFuEACCt54twAdVvfda1OCB3C0nqCiIMhoUHcy
ENwjWMBYv5U8xP/KjflGZ4HYVxvTRzuhBEc/Dl8fB5ZKbI6yV5T9RkWBi7mTEHZEaD0XNIXqITn6
4tg+Qdevd0DUDIZhnUEvo7LvnymXqL6bbUWPw2mxJFNwlN+Oa3Cc14kwty2qVcjt08rH5Fqwmpki
FJcY3xRws3qLuVAr7AQYqhOsiI/fujir/nvGeQRkMVjhsIajCfJfUIwUOgodpALxMqmn2LL/A2lt
BCHLFOADghTssfu+sOmGUi0ADmAG2JLXxTx0lJ6fkZDvv+efKQ0V9lskE86ewooWUYa6vx/AMB6n
DMyXPoC2/5JEhFjx5hW2g+EgEC0MdgAYFylLEbby8whHwpqaRoOVn2WJhwk7YE5vlgO8csfR6NPp
ah7Lj/KRGuz42tFME1ykIAaAWW0p39lXHjXwNzOPDhKkgTWIOdC39fj5C9hX/yCQN/sMxkCGXYGT
PEaZiRUvUVa/KEMA2OTeB69m2IJx2GJBgduUxuzVR2cH6QSOo0oIjmaTXOLj+IogVAO2f5w5aCic
m/pKhQZTDs4JysYPbgFYs6IpPTOYY6aabtn7/e8M3gx/Gq0SVVgvYjIBDIFpLtYNH+JWJtqNjCD+
Ps0dwpl/PHn8qVtGMFthunilLWNMfTzi2uAqmd2uiB+F22BA++sc1ekzVBAaev97SFW7v7vIE9we
5CG+QT7v5zX/ZBEJXhcoEMJu3z+wQ4VbQOtCt4gXMpHTb/I2rebwwVXoWnMR0Z8u0Jifuq3KwRzR
LfRgIQUEob223AwGU8sx1rYztDxYkfY4OJgY0dKAnh0tjrHsxwYWEzK4RtuPbDM7mXHpX59rKEG8
WrwleWWtXIoQjOaLRzv8887lOb2muImxvuNJ4WpbkPP9Z6GsKYzsq+irTQ+KAL1H7vN4KWgdY4bZ
bVgKym/GlV8h4OSez7ev8+v02OgrJqyUEBwjCA795vaZ5+zJ1iLlXL58jkBDPhHMHMw4rJQpMVFW
lloSDcFeSEq2KvSSGBXRA9y2IrVkijwibXBKJ7tbKKMbJx2/1WnzB06PJg1wYp8s33vyoDAtERkm
1fy5VJH0zLKt6lcT4o2BxD/ha1J6ydkc807J5YHH1aLZZBEjEWxAoUy2Vvdya7R/vFXPKZBY7DfV
Od1DOWFPmCuwZpZufGZdIG0oR69TM2cJxQbjEB9gWpFGj7DXMcrmATS2sqDBfm2I8+N/jwd51xpu
xmGzqBZJf/j4WQYJg0sj4rg8cqj75VrbnweTX5iDxESJ3Z6S/QBDTbf9e+EOCe9lmsF4aC2uoUiD
8v2033YdHQ99pMRD/Sxtkt1xXp4E1xmdikQGdrIse3ABUSsYIXVIGmbm8AlEc4GwmCx/KCCHRs+T
3COEchsODjwsWJIk1/uM2vMa4RfqaEz8aeBQUET39PD62a3u9vo+NNo7Lop8Hvi9L6cb4GT0M4ah
8NLNl2bP0S4fBF0Kt4KN/73RB/UoYLvvdYik6NNRmTHOwm3clbf1yyr25eQ1sMQYO7XThZyTMjqs
Nv1NBXG+HqrMaEtgXT+bVT/qtsp9Z2QOTOstN+Xg8APSWseanW2+o7fLFOr3HeXrx7+hx1HnOqHP
teXGzY4Bckxlja6y4pT/0zFVOnKvsg2qV1Cdeuil+v4L1zoIm/oGjGHbGdiH8ADzuaHtywenviD8
JjXTvQqVR7Wgtc8qD7iJ+7A/3rxyWitIENDRIKtx/BrnZA3YEnfBg8SiqptyGZB6+/iPpDNbUhXZ
wvATGYHM3Mo8ivNwY5Qj4ISiIj59f7k7+vSOPrWrSoUkc61/Wn8UP1Wy1CPhuch7kDDy/PwH3I/G
kb9CJHxZ1Vi7aLwetHX2d2qRhyNchbbdAnX4w3JUkbxzuDKNa3tPLzJdksdc8JQFVV7jju5TjUqo
ddN5/CEsX5YYPEiQ+LLzOzd93rw8xLb96fp6MPDRnFO6ix+4ibH+iSsC3Qq6rS7UAIM1AXHakBwz
4Css2BjlooKR0GsKLxh0OsZ7Lt1jDUF2tdqsNKCu+9wgaQ99+rTaWUxIQxQOP7LUjIgrhmVfcBxA
ETT49F4FAtMVWwbSA8WjtGZmG1rcR1yHl/Ac/Qqf1FCERJPr+OM9FlXYd7Qt0tI/JgozqBZP/fSS
go0TBXZz6gMxgixMlyLrrscUXg9It5wiom78WgVWGp8ar7vPcemgap7LptD3QNF+hTSSpvD8L/6k
GzMTASEJ8i10t6vOb4+oY9nijpAOeIJl00Oy6FQj/BYfBI4ROkFSdvjjbtOi/g444dvLtER8gFhF
ZGQxBWJwz5mreej5N9Uz1lV22XY7mb9e9EZPY2CcbZ1ZeSiVaO4CjpZ3rAzZOjgx0RbfEiS06GFi
dEARrM9nx04cdJr76ZPHRs4RTyHuVvf8C7XlGwUUYjZoCTy6CvnuBKjHOmYMYgzsj4z2FvGOgOud
d9K47AwEbt3Xz937eEaeNKUPxpLq//pZlWNsPPli2/1HNF2K7JHJEVCqyjFIEJu4qQQKDc8CGP8w
41sAF4rX5a99tWcKNJdW8ArIuy+05omx8SDPKD1hndi0Xnha7P62WvZQ0ivsE8Jqoh/JV7gs75YN
b2iuXrR/FMvxS0WXPZP+Xr+FfMQKcP7ZkFwaYaz/MssVwKrOpv88uz3kXMhMDvo7ePZtcvQmpumw
+W4aj9aZi3E1l3TEFoFNwjeJ5InQl2Gx1l1wMkTBiHoo6mhmVqc2eIxlg5SLNcUktFvPs3IgEWOF
tu12AE4t/H4Cryy5PSD+O7p88noOSqBHZcy1QQHFVr8h/F/y2FJUVwHbFe51dAESOyzDy7EiMMId
ibUe3XGCpdUewPq5O8OTy7YCX5VUU9mVmY2w3/xSWqXf3mKMuOnTWVMRgpKeFqJEV8Q04Tfl0lRN
QS2+O21Kj1WPCMgrUj09jTl3kHJjBOhca8pnqDhuySvO2whhpf0SE2VoG6D7abB+p4h0R2ZElBxU
O2Z+Ej8yaGN6iiLYuJsjnh46xX5667zPS5wsQAZgR92GjALBpBUzkgUyeY1eCaiJkJxUU2yQmBtS
tYuDYw0VKq/E+9dxeBCC83FvAAWwcFCGLoIO8sWmrxEqSylsouog4fVPzRnFG+8YlNhwzp2oJLZk
0ZaoOE9HhOTFJ7xinQCL3XFcS2t+HZQfc9W+ZFmdvgnQ1MkcAMs1MRvNbV0E9Z/y15/0VWEfY1OG
Fpq3iBxIOhDRR++I6jZGstxt5ZRDvscT/6JpG1VMWT9FMFbUDVgsCbWDJ6wZc24IRhEVcPH44+GS
tYhYlQ+09EDfokZimyDNiTQzME/+b9nBR3wH95W0MLPS08fPiFxzVKLn7HKAFfiJ++NaHyqlOYIR
VAE3j1pbNkZMsL1XkYRuofQB6kgteJK9j2F28c0p0vgdaJqpBhXWU35bEMTLmxn82FDCMxNJB68R
hbCRoIfxnru+8G4h4i0SZcV0GAqMnNAgAn+Rf7O8kHiebU1M2OKuMqXsX4749e2qC5PM7aBqQpYr
myztInAlWv/UVD3QpIv3alxU+Ea7eFKAt4zyI8QIFJCJxUPyLNMaq5oneUzzJHPQNVIRs0BmhRBo
27BJ8fYSAmJmyh5KknRg9ED5xZV42OzXES3RbdBvcWIsgPqW75GGPsIB8DFRC+BGtE8xtEz+Cn/E
AqiD3+KG1JNoT87taXePJdHRYb6hL8iIRiCAcIwVSfRMTMEOb2aIMjYp1vR3F2IAl3JaWP6bHZn8
NgIEXjY+ZQeMtA9+pyHBQyN8yhQ9uDAwUI6weqhUgWglYGGybm31Iqtwwaq4xpLbze43p/m7H/lU
RU45weGE0gM9zgKo4WuJXQ3TPacOF/qAIJHIXizUhL6GzYGjzgGV4+Lr9FguETivsCA/DnT2HfVP
Pt4NiqcGCeMaJQ8aht7ug1IhhtplgiBDTVm3mwFf4vRl68Ta0j5szmi0kwhKMwU3LDvRydW/a4k9
qflRpJApNuw3AbyMzmm48Thhu+cYJ/8t3NDjQ1lf/2qv2nZwGxNryfKjxQY3hgYm4+izNEeCsWvJ
D+b2k+ZIx9/Rwwm5BfqF8udyCcHx0deb5pTWTyDAmHdWZEAjo6SPmqLMJ8oVvpz4PSH/ey5IOdUI
360D8rxVJQAvUN4BO5AcSVgPifokAonIBZwMLUMm3zNQBbIbgYQ+5U7W1vR1vCf4TLVLyDc9S3w0
EQ3/QbytR7jcJYgdze82jmK6NHcTkk8b8x+40rp0WBS4fBN9Icb4DqZLcZ8oUaByfQ5PK9IQWFL7
ywRD2721urwvOeTJIgZ5GIphuCrTLENJ5K/HXQ/fMu09mxq/ykLa5DWy27AxaPidwNsJGJaZ5vDx
XvTil1/UvuOmNyriKsM3vWFz+QnnEk28Sg35GaK/RDrdsCMC3iAHSK7h4TsYD7xw+Jw+MdjNvgua
C3nS+4Xv6e3haXNtfcNJf4+rv97XvfcIAnSaHb3nCNypQhZ4OQcnW5sKKhW3Y86mxAxnBS8J9yBi
kSA0AzeLe/5Z3dXiAXFkpPCINcJLXGSkvHpfm+7lY9fZb1yKUK3wjbg9ea6tFcIKJGl5RYmWWGsN
8B5pU7qZfu3W6R0lr8077+uu2glBJt6DbATn5aPWeySkAIC52C8XsinkJGPKMGPgcCKiw0Nbc44K
utGW7mWMUeuu2HzE2801gGyGdxACOejjCl+p+K2py5k444IuqvkmxzUZqJRQvgp+Bp81Vka/Yqrn
RLVw2XqsIeZgHMhdUZI7CaCD01qif1EZVbjfDOXVBs2s24Fe+5ytrEqgBGIaHjjhCJkRTEAHozt8
ztWJjjF4YqEywP5Vph/E5KpfA8SjIjqelxBxXNlrLbLrNb6lB6fBoMsu7pIXaqbTXzHv8je2qc+A
P9XlB4sK6adThH5pL34HklMgyMMsjtIGwGSBk68BzTSdz8atM0y04cslgsjc9YkWnr2Iw0Mu1hDF
P3vOH8KcfgaDmqOt2XJc9r0+FEXSEWHOccD1SvTpKbxcAuNgEEmgAwcJkcJ1wfPSIrDLX0cJ0rJw
O7SrALWwLqjgF9bhvCeSX3ZUhC8EFL9GxRoEuW9ftzCgJpo4SkacfGjEL02AM+x85PS9JHJKvwHO
85mBNkac69jLz4hVCd8DdPhDgAyGg8xv8UOWY8PasAufKTloy4ngm3LyQXDc7glLJOtiaUzDcZud
+9iQkNYIuJFjba16GwLnQp6znpiBEoIyPwjcpRol4Mcrw0sGn9rSznVxv+cDGGI9WZG98pug4xbN
HXQgJ9INhTA+/FMmTsnSLUyGlUZfmyCo0/Rs+o3pF1dfRixODjIhYeZ0A6vV8xXJ15qBnl8P1t8X
5AsFrwpSm5n9+AsT/Ql+Ao030C7T2HDKoxMiscI2AEi1gSQPyrAbQijel03+izZDhmr+Md77KCU1
VnikmE+nvyZP4WJlzclXSbiIJO8nrDgfjArTbz+SEZ4kVySgO71OH945v8yBVcQzQsdDNhM4PebY
aYuRLzHWp/y949cZD88abYbt19MhTwDGu/wHpq4j0nBUanHkCpOLMZDAMkbWd6Dvzz2f7zQT9qZr
wnNCzYlijGNj2xJoj80ETaQcXJfFOW1RhosD1BVb2bF5OchbQAuerKZ5dZSniAsurISau5foZfYl
4ovMRmVyI5ZL9ZuVoaZSyxT49FZHZ2teI1J4KoH/aeKy89VP0N+at/GNeq93IxWdWbE35tdabs+c
Gq/MZPwk5XyHHsn+fXf9wpOq7ePESABiFKYdxlzvXmFfza0rCXNkAsEjzurCU1dUWC9UIh5biPbZ
AFPiK/d7OOaYi8Ec+9vf85VdCADgplJJUQid7OuyXtSIpoB5LK8wUhm0o2HywUoBL2FnU7rBd68W
k5M28AzZVczoQchRVfpl7QtGEUE9gd+RQqgLPYVqK+LxSRTF755BQ7GCSk0aVcZAJ61fyTGwN5pt
YWLiTZUhf7bIrdFmSdOOopE+gCl8LS9hf8ERkL3qgaS4FkJybvE7NJqk1wUSgV0GBPVS1gMFzfnO
/NjGNTYfjvyy5adb3gesGGN0OVqz/pe5DNEGJqaJ+mTR+lp6xupRhvzCrp28KNr7kfbv96O2At1i
xejETuB8RH6+U5A7xUrWW+MJODzpT7pBYTiPnf4MLscrmobd5R6/uqFxy5i/U9g9kQPsIajg+4Dd
KYUN20LJi0By+V6WfQHfKqr3xhaHTLEb/KLn8T7tR9bh9XNPhFtGoOEDnNBzzg3KzH9brDkUQf5y
pBEKiU1yDjNNVBlfa70PeiSNHGAqS+RibF6DN5XVOYCe7nX2CWLK34CiWLiYfU6fL4zk237dXKsm
RKXNe1SPCDdzbURibP7qBsTp1eeg+qu7YX3zrdELI1k31JkmYKXfY0UT/gv1YVPwOdy6c7smIkJR
BlYoGD2flVBfvPudNTKOMn05KNT63oTW6EYuIs5lBssCpIGWdC6/hPru4r0L10AQoO1NlKy9tLcu
r/YtKDLj6p5kR+ugj/2yi3vIGlAfMDSURG5qfRIoMH1xLP2rRynQICsEJD2iFWGgOQyJRdt/IfUC
5TPpGORWgvdge5YTCeyOfRovGEYCrG5yYl1X5H6jAZWrgC7sDK9cJgbOEZYFelTIKRarxbLwSBxS
PxBDNjMbfLqKAhwIf7KtMQgO++Q1+DZDNmOAHJAbziS+81bOEaWS3MOIXhlYPFbHBel49NaQ99cF
QrFIEoYZUBwQcUhHEBxphI1YaDJHHGPMZKapR8oWKoqoVaG+IPA+PedGIY4DJbFM/4onrEmsLjeR
4v+TMJPeR0lNiNOL+vxSzfsYlag3f2OrylCD0FsRyDsRwDGxDiA/+H+J53kHGs4osu5oG/Vxd3d0
JaBAZaAn4AYcyOcATyKD7z98KQMKMmFtUIkC1rry/LfEvEws1L9R2MzbgWaSUfbH9R8tA6JaYuu0
UPcbFwpQGkvZ3RgQfsKFBZoRM2OXDDD5Rt8VElHG2XfMAUhNyVfXJBJ+gOzJS19zhS4z85N/1lAP
bNHbu8dUiTFzuCJtD72yGRYRvGaVQNgiwOEKQ7x0lAfK8HYgKxiR1odkgKNqxWSZVcRjjx+X9F1H
9Ac0ochNoWjQc1LXEvyJgFRnii7Enkz+EYDvkjgNzX9GaLM6nElomBDhgn1jGl4xNY6a/pZa08uo
GOGygHAT+Rx0IgwXHpszbaJzjB2vP1uqqd1dIsmbORWZL1nYeOjV9FFv2jZEWCCiROabvQS6U0VQ
yEyaQ5AFgR5SRRW4NTCmnBEeI4agLW1iWCFXjegHgfMP31UvhkCm10fECXYAJmWuqeCwYd4cwspg
TJg746P++afKuwcIzOiMpDXLgImkxFj0VhBzXMZfTgHEh6LPNfBzUE/SHhQtWhbSQIckOIB7oZUC
DKCXNPYVLnTeS+1y1yEsYH1ZRdfaYR4g5Q/5cASbQckxkwFUF7MXoueXI6/vixKFFzURBh5pUaS/
ZTvSx7Q4p+HT75Lr0EDLeH/6dUQMBEPNgV3Chhk/I20KqfwcEdHJo/XZ9XP6PsqzesYoG4xI5yEA
BEMx4o9vrK4e6UY7uLglj1H4G4qx3ttLoo6toFURGip4zMWQkc22FvQBw7YvbhsQGpTKjFC/Ojzi
ZKB0AcqcBDCcibvJRUx+/7gw3iUerUELjccPNYunhzxq0eESDLT9XdgYlfzpM+X+wL/AxxIMGhw2
41AuKRnFMReYaNU544GJyQTBfcSkAz/1vFm0cVHj1uuwPdFAwzD2w4fgCoHfGiVAWWtMrWnpAPZS
pqOtPm8tx8iJDZdGIPz1EmaIpckwJeAlw31vyX1GRovBlW+HGOdPPjGYFIxas+UtAw2BSs1uIwMP
ee1+qERx8mK8QHF0Hj9JRWdHSTof1LypAvTcPV7/zRp+bO8LYCiBpAUqxL2rH7FFQ10XM+kpiP0L
cwqbjQ0udPK4VlL2Ymrdv+UnIDHvPiyHXLBPO6XhGzO+MThvwbEYSIN0HyUTMBCAt/VOGxZXSuws
k5z0hMZE8LViJrklbFDoRx6+Qqo13ftpj6YQ5TWf8f6KUU8AyPM+2i0jynkitT27VtVOW2JXW96w
6qPNo8Y1jRW+fpr9zT3Qg+o2xkwHMPCupjpEIeP3UKv0UB5/fYusKmI3L6lZTfmFIN8KU+G4ogJL
6FGsnEhKseDyqbRFVO6MH9/UPksUa35TeBWaDVSPjMT4IC9w3pN+3i5MgCaKQW42XQNLuQ8IKK5E
9sEU8ZoB/KZ9c84F5LSDcYXa4ZntPYecNHzr8xQUXQR2apzdmqmWfMKz004375hxloCwz1kzZK3o
ASfvi8bp7/qyTxN2CG5dhUBwhsQeMULpd2NrD/Jaz/ro1fY07csewOA1ZoMlIcVEu8dL02+pa0Dw
eikgkeEzhU3n9RD3vpBjvg5fVxqqO9Ejbhia5lGt0A9/o3r+7jtdhUg4ZC4Li+s8/PrPWT2WpkbO
pQMWw+w1v34dCEiciZc1mkrOFbgU0LDPJWCXaMgAWaJX4dXM4OFRNhUQc46+7MDzL34tsKkBJzgy
6FdIucTGHtaji8/8xRP2U8bLAO4OgZiYMQWVgK41qXyUlIgFCKjO+hPGQ9F0ZWC3b2wkk5qA0sEn
L8QUdTA0aGXScpsAghXJCbmvYOSA4DxlNQ0GrZjGdJaSo3D6z+gp8hG3fJkgTnz7KA3o2ieflA3K
U0KC+/UUJOx6izsCV/7FgQEsI4SjdMRt2HdQBKH0QKx4pZci3e050q52S1vObg1sQON5CmUENVQC
efcnHzejp2dgu7BW6OmIYVMJHPbRd1g9hIroZ9Bbvv3WPc3rEVMp8KxNZf/UCVU79mU+0Z+QBkUn
eLeILQU7HEXqw3mDaOKVDMFmeEVwXJY3IazieJXGoNE/8qM5L/gZ7+e9/ctEic+Z6pZBM6JPDPGy
uvI3+DqEfQibpuxTZIbdPwMs5yjXsA1QZ5oc0zuUgbRFE+jDrVBZTxgrxPnXX8H5zAoSSq2pDkOA
sBbjWG/R+u8+Ew046WWGkp+GaqqOyvmGsn1Jao3wsSLkB8BcnrO7S8MfMgc+wyCANXZNpUYjgmKf
3BWoOzzfdeneyUqGqO8IHVcjDmCKIEy6nupCr+srEdC4caD6QbxJdXtlD4A6r843zt0nAQEono0A
z8ny5t3wdtQTbPOBBOuuAf86gJskX5YsCCJYPdR8/eW78fqJAji1J4vIfI2JzWmJyrhnVHWf3dPn
EWQ7Kg7MtNjMrL2+BdZkAi67Hm+a/vG3hBO6JbVneVKkQnjcx2WkeY9jc2x7mLwVvKrt9q0yF54E
OEhmjJyBlZpD2LPvGDnbiDJbpfwkBG4C9NfLVb8IKZbhECYS7j3gW3hOyDL9eF6TMQDHxpkEfOLd
M6BjIub3ZEhnbLFa+B2yLqq8zcy03Oo+6SUxkwlT7GWVTLI3sR+82VNMKYqOgRzqJ+Bz9nmC2pBy
bnP6IYC39u2CUWcOFhty48lTQgYhBoFSJFKh8fBQKiIYehQe8yEoXik9qAdcnJ2csGC3VI/aaQ9W
5kCTovbmfzU6oE3QIiVG2v76V0ufghppHRqcCWe8LqY94olf3HaaI709EdLgUVMoLyTCi4aYBTR7
zFIAg5sgf+ZOwBKTHoLpg22Toa2zNjAQ8i5Q9SEiYs2xRWtk1nBAkDS+YBxncBLbJJe18XHTjcot
RRe569SlJhpz1QEtIgX0Bqr0duUR9MxVBhR1pbgvwBfGzdlMfOHserGF9aBvtuwmNTo0Jt0h3CCo
uBMkDEdGceChkcbmCHnSnnzzL+j8tpA9zhQG+PACnPLU0pJMHGNGzVLKM4baEOmLo0AIrphv2M6J
1X7UBOENmNvEocAapOorUi3nS5T+DAvlDjzpKpsImmJEQuCnyr4lPXkTF2r2rDJqPjFzjBjQTaxs
DtzaavaoptSTzD2A+znqrJTynePzqqscz79JSHhB+VoOyeU30Q/8wJepRRl8JknbRzVsnj41cI/R
oCEnCp17Vk7h97Mm5F98xnRLaQ9TOcMBMny4mMsxwnh9eH9ravrS3y9WYpbd+Y/8JspSMnfB40qH
YqFKZNAyfTAXO+y4StrzCPf+DCtSD+dSehoCt/X8Mu8WuH/Y+/it1OEhXdmV0JETUUra3shZn8J8
SGM8IF2CI5FgHsbagph1yVtPaRloHrZMa0eqWR0owXXEdiFBPFZI2KEP0zqBQED+Kl6N1z3ej9wz
6AAEnmRdIN0jr+K+YD7BfQL0qKwo5eo1zF4/vU/0WNrWkbz8pJdDmeM4xBIe4C7nOZmWE5YDhyqn
meyZyBhV+w6w65+HPR8BGAoKj36HKbsHKvLHhOKUnffLCIi8ZTYXGGuoLt5xf/L1lB3KI4YJYbXb
jB+xfCypIuA6aOtkzHQYkSRESqvvgbvfjZQp5NN8wzU9EsUG5QNEMLr0xsV7KD8W0paAWSzlLJIJ
Y6PO2CwWJxhe9GiH7ymgz3nvJXPAqGJSGAElThhMxAZAqPuVsMiEQSAa4X4e8nps/qvXcpNVgQLp
QKk30df0Q4tyxVzfCPGDNX9m74ZL8ToiBkYQxAxKt5vUqRjw2GPEaO3PyB+x/5ivyAaoB58xA65g
CrCr2ADOrXedIsZ2cJiyhTF3j2TYd4K1037iSPsh1OEv2+RFuhJpwzYRByF+0xEHh7faNSv8+6EG
IG/rS7gZ8iluNn1JObxE1ZoPZEcfWFLwBKofjie83dRydGc5B+UApUC2RH6X3WN5hNVoaI6oxHNC
F+I6JfM/JvcIRwPZvd4lQtPnoSXxj6jAPAIHxRyA4XNm5Ay8U4nLsBxzoTOG8uUTLfBXuVWwGcAC
05yzDmCXR4/QOnxnk7+PL4apgKUTwBI8+UVyxs4FKLwg+nVAKgHYSuco89OejDGSYt4Bq77Gcd4E
nP4iJYPWd6JMSDpC6+31AnHgDmEEdb/KGXk0atFooCdyvijQr1nTUNsjukBHTUIQ6+Q1NQg5z6ql
jprQJkspIXAPx+6clwEkGIn8jsov/G+OUDvpJZj7fjkaGibapu0ISGjAU/JHPhLdHqLOpenv38Ta
0SO0qEcJYSY4gJ2Za+33vXvM0wrqiNyGOxhixY42bhMQhBZ9U2aStsQGU2C/8HwROV/g+0jI4+RO
A7QTHbzhDjZoF/HNYjXDEpMV4YYoXK6V3U4/mSQ8jgY8A197HU40h0/nlvwITwCoG0kOwx08JEkh
epmRFRYHBfKYz+vJKXNk6TqpHDaj3uRE5wiYwJNo4FHCbsSQ1Cp9esQbcK4SLTfuJ9cA7JK3jkb5
CEREykDfQS010CP1j+BtQnAUBx9d1A+Q0ENXA0MLLpRUGyE7od7edWk/hoSKkTm/hnfbdBZvZ/yc
3EhH9Ck4mavlnuKLc04JKSkROVPSuq/g5F4j6po6xDnASCp4gpw8TzJwMeEyvo3zGXNJAjAAbxzd
AzgOxhuZImJtZYipUTAivYkalxNxbRDHMaaHzbeaEnUyHfbjM36623TjM3uNZIrNgjR4F3l+RtiT
T9fjGAzvaQas/JNHX4RzwH3NniOQLAIDhKPaCsHgvZEZ4+a0q7DKaa5I0MmJMh4w0iJtti9PRHDd
WCvo0at8WaRRf/4h2Jqhhcz7aSJmwuZoCIhMfcTk+RDVe1pdVxNyqRCIp99a6MY4pi2i6AKO5NPA
cOES3HfICpj3uLuAH2BU8oiHg8FVjItCtqNnaKYdjdiPze4d185IceGEYkoQ17mJY5yp8fHfL4qw
ahI3YfcjbH3CFPPkP9ocraHbekW2eiyqWemxl7g0sGTkV6m0PTmsrCGhd0Sek0E3wirnGWhpe+Fl
hFeZIdBsY4TFMfuc42YqIjF6sc5D+8KyT/E4FwZ/Hg6kAja4KNWgxE1+Z4xlZl0QtfrXEjlN1UQ+
XB1f/U1OhzHo716h7GJroUnKsFwi3iI0I0ADyvp8hRr6PIzvC0TH5YEcQi7CmxtCKuPfbaUl/Jy0
utEvI0yYYF0XmshXgu6yHEvzZ/JgG9AsESzUuC3Wssv0ndWTm1d59Y9lDiwb1aSrmD7mBEaEkNXA
eAtyD44/j+8xkXZkrODkccR8y6NBeE2wyT/xJqH/xyJica5/0LOQE3L1r/4J+nuh09KZg0/Q5U/S
binph1T+3i1nqyJkVt7DpG0cw+docSyk6QRE1NP7iIenBuhdosdMpBB8nQGnCHtCYHtpd03qP+Zv
rj92GfZH1dzELmWDBMJIh9WR5Ir7YPUDfmROyMDILLvbgwFmdSYNTeeU3tq54igeBnCYsKj2UFL+
GIxnk3EePf76zn3cjjUkUkKliei2o1oMrCcKTvs6ZlThBEOZX0ZWbC1Q8mJTwbhNNC8YoYPWeXsd
YaQ1V+81VtsHQX6Mr/EKpxzJzP9d3yb36IYqz/C0QFvUQ65d8KZBhHA22CiksO9L9YDRwtEBbWtv
INYNg2wWWBXICnn42zUi1lOsOK3/LxNEHui2lkjzmlQV3u3NKzwRZddbGh5pd6WLUJTba8UXzyeY
I2BxvFebBI5Dday08cqky0+JNjZz0liHbVq6PTQS65pUhRt4QTDU7ebuo+UzjxBhZ3an1TfpUMb+
IZ8lZCPpMTELRO/mUnUqIs6YsaDAGf2lQBqEc9Gr9kaA7th+Tk8UXxhwO7/D9uPSGtJNcqQVPr6Y
0EhARlLsOkO0gEPzuIlQuQJGMZuNAlQbikSMz+7F8GtQ1fdgDUXrcUEGBlI4JnpDzeAle/gVhQt5
KTfuYWPjktRtUtoLZEiKd82urrib2Q0H64CWHzMeg1tpH7llaGREmjRGb6SPQu9Kr1+ZgXbxwA/k
SBHgkAlfgfWPvRVNJhH/Ebs+O+wvebvi8aB9JuvrD47yRPZ2ibSF2AEPmZAVIxQPGT/Aw0hrMdkB
RTvFskRy0Bx6NAlAiZ7FxQue8O6zjepUwzuxa3f/G98jYunEEnVx6AcWKPgC+nJXr8ox71Tz2jNb
mQ1o6hLIFoAJpee4n8jok7REWOSpBDjD+o6K1iWluRURBmfOAgxtOBXRK1f7lrTze3xDSMUeEQ/Z
ICYn2KysGbPUvsmHLeI6ehLaupKOMmZrkZIu0BkzvSSgF1D8eBu4Yvw3QA68Csoj/u+bfBY0kf9g
hX6H7JWlEAJH+P28iQOQ1fMf0y2+CSYXB93tLoUlIIkwpUftU/4i/6UKrlysJnLW3+MeBqFuiSni
oACmdM8LPWXxaBPmd4E/lOMGoERyyVUewh4Azjzs9VycTnuSykP+HZJbwJJYFAdpVPglez///HKD
XABOXGXX/amHU2z6L/RXpM3AyNnY/ePfVP8iE4EX89SaLWMvppBjUxJody5lZKcRwVSOts9E4XG7
22f3uVI5mTyTjYS4sfVncpv4SFwzctZdlOLs5WysNLDfQQ2KgB5pi5P+M+0Rj2kSVWdyBjQOrzm2
xibVyYTRhTuyecanuJC5k+854f38Hn7WQybBwgcjYXZmVHgQ2F49/Abmnn0Xl4lbpE2EBm8Mn+zQ
jrkqYn2sMwn7yoEjgklsi+9bpE5kmylSBd4/bs2AlHEHAwt6JK/ii8GHggoPao4s7cTpIaUX5zEW
HhdOIIXhPzFrNny6KIKRIaePQzEpgUKHG7glNhS24V/fvWx/zFckT/7FJlh519kTV1zrKvirQhiX
iTojUcj/iINtyvBgutoUNbozbfA1r2+eOCj8e84h634DkdvODT7zQGBe6E8/qD9Um3S3NxPxYmmG
cDpoD3h9bBAx0ur2zz3xLwMUw5SJnadxMmmiHGJ/z0mUwHZL24gvwYu818emCsRqxg8hOhxywj14
DGWhkeXZqeqhfuS9AW2RPGdMGq5/4yLtRi95zpC8aFDTyFRgR11jSD56E+EV4Baxk7XOA0wOHcl5
LXpAhdGDx98O5TI65k0kmEqSxf6kUY/PhvIM++XbVkffHRQoFCChhRz0ZRnCr/aHnyVlujCIvPaP
7BIaO94h6dbK8qK5X5gGchxHgJLEaT8Mp5wb4HnlvAihJXxROls5QaXUYxTvDHgIreDjnGIstTAK
hPuGPZwUwWXICmuYd0u9hnXOCBm40KHZJGEcjAb6uguu8M9rQGU9vWONveUIRovwZAp5Nfa765/Y
vJk1RC1AlL74XNisry4BfVyO3s7aIZHkOvF+EQr9lo3J9AAaM36U0kJ7UlJNiWoinMQcEY8Efs7I
vj8cgnDLQifNPxw0puBoTrRAYII34nvYltAsvCLCzKhFBOrKIkFqlLIUpAwEaoPACli7xACOQ/7C
gEuaIEIziF2AHKd8ObkFDQ4+FGJ6/rHbZJ0YqDCHYnzlI/gNf8MHcoc3YjQxYJHU5oLJuYG2AZ20
oR9Y4yDsK2g8ti5QCiAu4n8WgDPQK1TvMF0y4jjQS9m9iyB4hFTPcRU/R+chBar+GjCB5TqkafJa
Cgo8IRpZnyeBVgB/M7rQWtFpATPkj0D4Cu9b8HDvx8SO/0EPh9/Qc4RdrE7JFCG+tZe/0jo1Qoba
fwIzg/2Fs+TNAAaPaagYTGNm9wX4oIiHQtgPtq0J1enXKYO28QQ8SSZCi+1y0M51v7DoTF4k/6GZ
gniNoF3G+ANpKWnaki+rHX28vtrw8I7Pme5z3aSomgKUhk0GeuE0PjsREN51/VmUQTc+0XQ3Qety
1mwG6uydsovl1VKL9egUOA1WN5mAUVpMwuW6NEZVPuyvdBdfc2+636Soi93fnnZgUTq94S0hAdAF
fpTW7y3miHakRhV4PTp+dNjT2hPhfphh/SGDGyEiOJ1vk9eEd/z3JawztOL2jLGIM2+sLIW1NrxD
RBxJWeh5ChX+yeu2IvNUAOBGzmitIagOHrwVq4qDSswSxuBYu+ThYGzkoAFsn8DOt1+si2fgw1gf
g112qJWZkiQSCh4uqCe635c9F6zyQpnCRkM6YmMDAuivoFuRviHQpUjCuJu0uiOnUAGLDiwX9Ovh
j3h1jjbMFcs2YsvZGo1PiBItDYJSkXsihloTQS5iLNXoidAA6jMot7zka6f6UNs3zKlIrEmr5MQd
g5OSZM7iZLLzZkyszFZsOcqUMY2MjCVim8/1m1hUbPix9dlz94GpW3xJH2ANxY8F3r8THxv8BWhR
RJDL4smrIGIUJFo2C4i8IhEdAmX2RsvHj5cLY8+n7SUfoSYF/iU2aA8zPL3H2GnlMTqIBY4A+BUc
B/wHSC8MPQmWBNvgJiT1aUWuOl+1OHGY2k38JUOlNHFXeCwN3f0pg47fAlMkMczNPTER7h/Tz6MA
As17WIFhbq6hNf1IMajqb0VQOvzq5q/wUUkUKYZsOePlYCDhHjUuIEqMJ6OliAlv/zE5hI0hz5DE
e8MfcPmMuAKwq9w/xIlW6Z+3kPmIC/guxnayM4jlsxAfG/SZwM6bjQmAPpmnnNAvTA/iKvAjTM4Z
Q46iis9YcyDRAY76wudllA10b+UyUBROmVdDunztu2wPgCU/zKDfRNUiSqf7gp6a2VY844IAePgE
zhczBAYQn4xtxjXR2gQ5IdC5L4BY+ZTM4wTH5paSHoWnNv6uSExj7+ST8DMbbJzVFAKFd8N0o5uY
Sn6Nka9/XBXBSAjuCQoqOASC0xYsJJ4QRCmsVmvKz0J481m3xW3MW0A58u9byDnKCRXhzWgrrpo5
7gJh2oKi5adIS0a6Q5wrAU9KDpj+iImzKQ5Iw8lQfqkiEIkgn7hhL9hkxZpo0oTIOSi81r4H14U5
NlbnCWkgdwdNRYMxVUR/CywIXfxUC6EYvBl3ccCvwtLBoqXG63liaxyDs1O7v9CNo5VB8fOGoROY
BrcEKBmoJBV4oe4+FogaEDtUPjYHSvwZAp37YpPdZsh2IwX68kv+fGu/+5jgANqvWzPrtgCkZPjv
TbQvGzK4OB1I5+fvoQYw0yi5OYYsJ4zJV1Yoh/hjj1AH5AzcFL4UczUDusU8AQhwbiKrhdvNPHR+
lh1eHdc0Ey2RbgTh5q0y5A78iP3nujJ7gkcIxbMYFo4vuYsB32CStrhtuGG9PcPhUcZSJsTcACOH
ogRxDzoASuZc8hwPOxpAKvGY9HxQbxBsKH8QIKQ8YwpuZl+Jkw6kEWUEzw8DD2e18yaL9uOo7Osa
AbG01C4iFrBBROpcYTq7m3+dFGv2BXQafAWrwDdn8+JSPrYYK8xbINjMmF/HT509imqYetJlZyyZ
Kvnt4aP0TJyTvcD4j6TzWlIcycLwExEhCTlu5S3Cm7ohsEJ4CQkJnn6+7IndnZjt7uqiIJV58rfM
kqiHvYIU2f6IH0IQMDTQgJwSwym6ZD3Y78u4F+Z0GO9YFGsCJhIeK7h5DLTonP7pdkzYuSYqYyMs
pn2Eg4KKs28rXgfwOEIl1F4oP0hXwTaKdsoWsCg+dH5ucauicu+Rioduyd/JMiNOlLc6wwYgriqo
1HgEiAgfkUP15PitYLOho4CnyGuBtORKz15vJNhnaCFYX3ntL0dzmgAlxmbYmwHyC2iuNzuja9BG
vymamADzBI7VteHI/F8Rv+VzMoZwbj7b1VRfIuydiA65c0RTBXmY0CBssupQwwj5AifXJ7eULkqe
xxB1WEAl5mXMU0p+H8R1UO6aWGB/TD5kG9t2s6v9q0ekpMO2KY94PFcaBy9EPkmMdDCLGUYLyyUq
37n4cwI6RqYEmKiQWOwUBAt2aY1QiUefhy6Jfw6ktI1MQtz9V2B6eBUiAZmjvY+X24orYhtxDKHi
zr0Fp6S7Os+nRPC4SIbA1CUXZI0NnC2jW/P2IuihjPLjvREUwQ6zIEROfxOz77N5cNJpWLdKD0cI
MQF1Kjnqysw6tyXHDl31W7EukzNHqE8y8SU2IsCLAKtTCkSqWnAE5BVf2Zqx569Jh+R5EuXvgpVh
OHL7DgQtk+dgxuKGYbBuw777Au8kQIAHHxUBK6a3FpUVJBMQ1InENmhMyms8JTj/8UghuyAeeEN2
2oCNjK/pQ4l2ETsqc8nAATUtThjrfYPEJRhVhH28iKUUU783ZYJH3ehs+V5Bvjuh88IhSHo6+6Ia
If91zDlZIuDGxKegq4ILI9YCrdc5ehCEec3M4PYHz2KyLcDtsnNKu8JT48sRNZR7dzjK5xSU+u/d
N/j3k8GioMfCDa3tkfnUVvSlBYEYIZ+HQWQYw0fdM8yBtg66TWUDmrQRBwZU74sU37/H3+fvDmJi
fZeXP7T3lz9EJ2dg4EglxJl9+L3jNZzdc0xgy7xKeevJ1ZqJYOsbVVWoOmiOpZuSZhuBg+067olf
7IQirb5YdFlNIR38z0qZ3OMbSt+MtNM2kk4bAVi36NAtAt3YO70PnRFIOKnf5MbL7EXUKeD2vwBX
/OFGogwHB5zEEaAQicER80gPRMtMqfSkabsfwtHAKKzxRJObzTzkPvaY6MLXiq2MfkqmwaiHgrWX
GIcGGdLLZ0yBrWZG4fimPIWDtpC5NEnw9SPYcZyVlAcQYYhki8QNVo/qdGgAPyEBH/9OWhFICnt7
RIF6jmrE/8XaOJE0tlV28zahWiTsjYvRb0EvTsbU52Mf9abka9rRI6qOEHI8XjfCrnnuJm3ANmNN
JZ8ByUoZDBNYNbi2p3O62OIdmsKvAi9g/iNtn0BZxiS6lvgspDgWDAkDD3TaiKV9ZEbq2BLYhlgt
+R7ZCiedw+pieVOBAon2spHy8YwcyFqzN3vVe1GBGyNv3CDy2T18aAIYCsZttD/2HWqRNcejTvfd
01oOhpwRC9VZXob903ePvw4qUYSi30e3IdVII2UFUXkfKZAdLS+clgBOnQuvesP6ZScCQExOlwDL
JiHZX55F7uFwKTQOW6X3cCtoDb418P91QXJwaKZcV0mHdJHwxlJyH7E6bxFivS14HyklAfF6jni8
vJePisehG9bj7CqwvVynvK9XO3K2uF85lZZ8o/gzf/mH56mxvtZJ1O1AUJD2wIA1R9XgsuVzt3Pa
rE+PAk/NQt630aFwTpVDUJmId77MFphs+FEqNtWpscBcFz1HA58ob2I5L9gr7PooPqzzqBya+Ksn
bIfIUCE64rsHfcpZ8BJGkuDmL+D3bQZeV2doufzBTaMNyzif2bj/muzDIbKxu4wwJdP97vB5uNiz
3c+oD9OYLDiOOLL0QOecQ6GlTxi/VmTXzVp3sRkuzrM7RXSCY3qONwRxF3E1BYyVd5/lGfiPDK7w
ycOIkxbc+WPfo5JOxSVXQbZCEsaLMYmsiGEpNqRNrSZHzSn/2vSStaZbzm8OzY8NYALBoaRkE2cG
OF1TQ3edEAzxpkQbkIRieAjtv970i6he4JU0fV7Kf6oxgF1TqLekr/08HfA82oeKDj5gzhqdqTYF
JXitUKXg5aUVIEDtlhanzZEThV0PeMMttiKmea/86fjpJwxeRB5wG1kjw7qsGMGecHZf0SxlDtvd
jeGSWH1mxbf7StAJUeHRPxgt97ZXHhUOn0ZMV9TfeUwyA5d7Bp1+yJpkyhBIJ5JUT8NsT7ENuuhe
DP455QJiwnmBraIJ/6ey12bKpHcQIA+HciczpaM7ZvjshzTySZKLKfMNzTlhKwd+YP/9UwPmxKT1
6mhDQZKFkXtCUEjwQ0wY1ZN2ZiyeIRazJSy4zgbRYGqJqGSBmS08qp3EA3F2uVjZQFE7EXSftst2
d/m7HcniE16rir5fdI27Mm7H3bqM2fhrzt6R7kB/cQEa7j/uvDpiXeSK3GHKpgOARixOOTd/uOIo
5eI+YNu5zQRx+9sLn3Km7YnW3BJmyu2sFxNQMav2Y05iwqGGXACdGo0w12l4r37y8w6U26a/4zlq
4juP+DOTdj145n/XBYdiJBImwh9EBbLBZOAQ5/MIuTJFoUbHy2TyJ52Q+ovZ0WBSovogUhGJfV3u
GOwu0YANhBmcXEyfMC2/tYmMFfXkIq5rKk/FT093nF0h81AiLuru33OM0O0XU+c0kgm4naA0h8QK
FuBpvCEcQzB0MIhAjpuReagBQQH6dnIMXoCyELZk469Yqay3JbfVfoY2L2zsKQwRGguChdk8hRl6
ADXQusJBfEtY+O9FHbJ7CERD1CcRANhG0C8n1kRNl68IqH9P8LUSk2bnwxen1fizKk/kHZhfipVU
uyQ0edC3f8TlI0HoHFLXvxsCD6EPvsMzWACnRtYPe4fB6Nmz61RmnLc/brHWtuWIO0TwdJSY6+no
PTJXDBWCdbG0LUFzWzZqlPhY1tHipq9JGyLSS5FWeN8zgZpq8A7NgFNocBDhRoTKAv2uxJvgsF8H
z13/wG77ywink6m/fvhvrj3T2t0ED2suu4LyvqRIaZyCEBk2YdjgUHyc/B/CuoVcuOD7k7zG7wHl
sSmCwwDNjFDIMdQttTU3LZnqGAZ97Jkis4v+rBmX4jd2TbT9QmSjQB7lcGVEcpBKw/ZpWM0am5Dz
Gn5D+BOPOzOZ83AObDRIsmfy6bHoIlxBdST7WEc1jHWIU0V30mWrr+hGYTllt+1AaHLRmLgH1Xe8
a7aZEHAHqMto7NJDPqlsUqtyXnBietc9eilSAm72fSEJ1oA2KcTGHnO5LR5SdTXH+hcaCGN4eWIe
Y57HGAx9u2qt7ww0ckVQZAzfTv7cAw6eGx0JFedEd5klt9fFbUYOFaFL9BTwN/CjfKdNOC04JOVs
fIuqYc0avHCN/nl9dAvM8B54AM+7FroofWLyojlruO07Qlvyca4xPtAlYAgUYQtr8ct60yuDSbqZ
s1vQNzjYt3x0X1bjOQFT7KFyqBIaM3OYKKTHiEj4CTmDhbk+449+gcK+ER8w7cd03brnGSIHtnxe
LAF1LFKY6/CFmpYDrLcnYBK+ZtQuoADIxJOTYvgK0Y6z3yLdgYe9TK++iEgat8c+jnbAADtl9ELR
yOSI7oGUb1swUL39ZQ2fsywRdnR7Hh6fOM/rOOeCw4wrWg8EeUzKgWCRlh1vSs87gewwl1AjNqTF
0d2gIMA1MjZTIxMUKiRAgMOCfeZMD7LIhaQm5OcJeFR8Z9V/zaQTApZ80t/z51Aas445G8BA+Vwt
rjlkIrP/QkJiubNWDHNJDtpXZg//DARF8AjJMQM0+gT3OR+NR3+q6URNSMFmyA2JLywmDW1H36g1
hAK1iQZT4lNtsbJU6j9eIEwoQBPTrxAa8QaXXj0/xHVSs8JqvjwHOWISAOpkwUnIVgWWTTyFz00N
GQ3eGn6vdesQX5QvMYfwuUYNiDDyIg7LmmIRcasbTDtUTUI7SEQI6iSGd9Qg/8ZP2FcFU1tYxOAW
fPYEDg0FTWsjqVFO8p43KinihuJu3igogg/rMROwqkdMOWUj5PDSQSW0Ln2uW8g4z2zgoiyPhiEL
/sSYQu4OWSU6797KpCPvxtSCa2GL2Naib8oewLxrHpxhhLn3NSKIgtGAwodMxMRLU9NBA6dNvgf9
UO0454/asIrvc7wW8XVMETUIp4vm4e5f0z5ZckQ0zR8ZKV4fjMj2D94//dfVw3tOlrEjr74cPjwG
9HCK/o2uJkXLBj+XZ49RRZwtYfVmRE7FFc3RddymjwzC0YQGgwinqIVgnukvKHzI5fsYuqkgvaJK
BL2HZCjD65G+aitPWwzUcJrR3aUh7AS1Qg57SVQnVJErdbZCJNfYXBBPqxN/ceplBUM1+S4KqqKc
6YkrL48jst+epSihNDT4JKvkkSwaHOAgf8yPFbpNcXkAF3cJf44V1ADAFokMXfH7sH33yZKwi6kJ
Dv1ZayOA7vNR56in9jYRGF3vwKeI3OgXEse6RBKuBc8h6oDssvouBHMHCVHy0QqJxpvZxUbChhvV
oDLZvU+YpdCxzPpJPfqJs1FiVE6KRYMGa8TtsN6DuwPIMv4RwTuurx52BX4JoeSWHgv2npa1SjGe
zSFvzn9k3A+mD8w99H29UQQRI4p2AOUfN05M6vmOyyLu3D4pnnwfiCYlbc/ZPabJK9MyYH7uoANs
/7ihkCVx/WNxsrtiaAp4FXBY93izNTth5aCCelUT37F6BlxGA2ASIDamJ10Ne6MrtgjdUxI9JmMD
6IdDgcd9SeXonL+P9Mm0W2MACqiznD1QRqEb9cdcqkCoGHnx20xY5qp9cWavGZpebVVCBRJcfgFl
W5mL5+TuInHGmCBSOalEMlMmnT46uFIMpfyTBo/r8nxx788ILBzUHU35DecjYBQH7+m1b7ACI8/Z
Kn8UxN5DxG1TBqohgJn0x93cJJ7kDqFy/5fKBRb0pLx4inEVyPCC6LaJoZuWgzX0Fuw00xdSYPBo
Aj4BL9XhO2KmBvwDcKkm5wiggC/oWy45uNPOfoafhUlnbUCoqnuZcFpCYnrcLaO7RwMGgcYKQ8oN
XWjhlTvU2kylo2p+J65AaOUY+pgGCgSjmoMFzyHMyC4p24PTAXeCXgXDnWsOJK1HnVkir4oJR0JM
RuZK5zNqrFUb9BxVQCoGE7mR5JoPMCsDk6FXINWvsIjTwidRCjsdId3cMHeVDkz0Bn55jCtCuBF0
UwvgM/UZ3M6xNRS7fkajvTMVybWD6Hl4YI0DWAGgRqt+SfXJT9z6fOobJAil3XX53FGMQiAj563w
bAGIp22kURZK1pdOHxPbB4coSsUukVGLDIZ6SPuBf+NSOlSQ/dMzS0mDtusojJgjewjJj06Ujtom
0QnFNW9tDO/HC1Y5Nrpq10eGBTcTPHbY1euYORrVixw0frcrCMgHBUMa90xfy7NXzj9xHcgTVMz2
92JliIfigjPDQIxQuJ+YsxT9XMoe2S3ZxPixcTNZt5G2Y+PyH544kkxu0M/FLWyjfNHtK04Chm7C
KTdRtf5yHcsXj5We9gh+gPviTr9QIpAfpxHl9uzfPXzoaE2JDCZ2jNmwswamtWF1/ZHnjW/oooX0
t+96Q0R7DBCeHjbzz5Kthzvp/ct4hpmPy1pvx9WKoEU0Iqr7cxCGgOlGHATdjmLFVB+ZBIXCHAcq
i3WsApmmPfwCYliSru77z+B2RcQAENmux8DQDxQeI67D0b/d+W6XvrxTegQ82beY8dyic8Rnv6dQ
UnZfS9478QsKz6reWte0mH/XZA24jSNlm1nOlMCiMtCc3FMFrHZ9gxTAGvj0Hs8AqVkmwwNwz+Cz
bu0PbqHl+ePlY64fx2752nXBZi0Z7lW4HEUiCgnoVaCMLqCzALfBK7iDoGey7jRYnMZGSl4ESZ4z
BcHZ1yMI4u1897rz9vSMC7L/CBrvGZZJ338FG0+ZVrRDZz02vGTgL+tYHtKo9E8jDHcBwnOLujn5
kiPZrWxAJcr9wBkF+ENntW/GipMfIIlGxYGwSitfa6ZdzGoI/l9Q7j9R7w9cKOn52rg3VvYGPXGY
8PfXkG+WypX1/Hr69Lx4uZvalv1niHRjr05xf48Ju1D4HkyuWvLcS3tyVnABIgPz5cnP7+zG+46U
ENegJ70s8t4VyI+fJd+tc7ZJTKBcAjpk7A+ekd7iylWn/G4+v+D8iK9/Z0cmEsy6bTcZ6S6iLse/
hlrUF+qhn/UY8lTPKjo2eJeemlsmhl/O+qaNsACk/0tEmPFF00ZPmH3GmY8S92zrQDhIUmhlhTUp
ETm7fCiDh0hyeD0Cvm+FFiK6TWG+uWc7yw+3iVQKXwjTGSNfxMPe0y6+/72yu1/vBlspu9uf4DpX
+aiJeKg4nsAjiHzm/WEkN8DLDQ6xk0zgwdlWkfN97QtdXd4GlZFKAcVvVT69SvUbIFP37veXrLHH
VNSOPef92nqmxlAKr6xrNK7Tswext/r5Of9Rs/e6PpGSaMOqzRpEZ1G3kKPGI1AwNtiGGXSZ24nH
Q+SqACCxDczJKxLJDFgbbySzQWOdCiwIZWh6DEo+ODPIqJ7lIwozHJYn5BJjDa9siOoqQ43994l5
2c4jviabKX7P3/gXfU5VoM/IaQul1SCtI5NO4SK4u13Mg6gnlMDb77BdkVfooOWHmwImsdbm9ENq
0ZQokgaOHMk4Jt9mXeZB+0EhhYASU1HWw49Ns8rP4Vfazn/ar/U16kMo70B17YbhuZ80Y5pMYyx3
iBrJUaN2afyzNAxF87vPe8dBODZbPI2k7l/91/Jj/yLUgfNNAvMVYWByqjnGHbh3Djh3qE/BeSwD
BwtgHwdNYJJmfXX6qDlUC4Pq1xE6WxrtPxGpGiwx7qZFeAUJx+uGs8ewdT0w0NeuO0mEjkjor4BR
Ov9V+nzcg01cNI724l/s8gikV+o20UvoA6evqeK+Zme2MgZMSF6RjDjsWSG7F3sZeVr8ImK80PTB
GJ3bTEeAp48+0PlczlGunhedS+uIg8qMbm07B8AfaSn+2GJ0IcwUDbS6/ixldNA9+EdbPVZESthC
isz0RphxF3zPgYxgnYdyyTs5wKBPHIVit6lMB0W3lokxVa0zBlRsPR1h+eSteFqsMnAwns8VTnJC
oSTH2Om6rTeO2TgYSL/HF6hq6X2PFSXyVCKKxjxi/h9GtkFevG3TKtPezhnEfK+xluGrbs6TBqPa
fuZWPX2zQJAPZb+3SAGXtnKCELe4WyXQBMOm/xmpC4Re7/QGjT3Ut8qbX7wHDyC77Z1EiTFfrRG6
FBieQS3o7EuLAc7hf8F1eCBeikPHLnoso49IRZg9CCMlI/lVpujFkLOhm8KRD44qzy5rbjuqy2SN
5O9ndQG+hcA8qi6ada4ppU0uLSWVubjUokF9pterQ5nhC+MqQnESIYmo5+rP/rg014WvO3Q+B0zg
zxT757PB/sCjYK6f8+f8ytIdTNgsEUZ6g8pOcp7yzjbcGpjy6ZlrlIV89MXf3ZfWddzFPfey5BFS
Qj5yoQxXLYKQ74zgtFhMv3tiokAh97VBs/o5+AyHcqRnj1go/RvPREU4yedXLHGjy8n464PGCJOa
/YWtsZAEyxt7QrzPB9fljdTugFaxtOCKwXYjgCE4uYzoCfRbljFWMmPgNmtzxhG1e3j40qkI0R2O
56dqDegqJyEB4aFPkGEoW7DWQ4YW0zIIV0iJG/1wu/DxJUeUjFJQ3ichlsq2UZH+Yk5egqIoGJvz
CDGR8I6CFJJIu0O3zPyVH78XMXlw9isMzWvSvfgjg4keVkFNEnrJ36zO5UToGQuL4h6WSjlw3waV
ip528RrOKdAKZogcBn5V9SkB/LfSJsoJoKB0sLQTUURaHHF8Nl/LpdrIyN3Ig4I35RMArGgy0w27
TXA6+5stDX/A+Lxm9sIZWK2DWznS8CDw0IM+gISFuq0ufqifN8kVdwMvDbaWewZieo/VNb/aRjqY
Fz5hsUucwKbYL67zfLwZsZg4KeONw78oIadmWzucUhw90v6yqE5MCvrV6835tfrEo2yJAckvHTma
f4Ohvv8gds2PvFFVoLmDdPAn7bvTZn8h0ZYQtSflIBzLT4Q7KwK5bws2+a0E8VK8GC0Izuy11mYC
9wq4L6w2vyk4Ff1/VFFeRUowE0gb9w6V+n+BboWdDAtl5z5u/u83flfu73rs5TNFtU0+Cv7JhH3G
af/Ytp4UVghswBpwK4bGF3sCcXkjafqbyGMJ4Rotx4g7APVIDWZ9Dvy+i98y5UJiV8MXJxdFbhwy
LkPM9j3SIiYBpi2/mKkZDLb3QUiKSvX0hBs1nLejZ1QkESUR66CTfYYMk4xiaYlQA0UYQMAJGyUo
DwIbTMIIRDWRTAO/ip6EgDYKmwhyZOuhCrGXoE3JCPUQsBsWDvcbV74St8vXkY4ewRI8uCTB1wrV
BVnweMzQKuKcqaKeI49MmCjsgFxtw29wzd5LGXHBjksa2agA0+hkEGUgNsHLx/2ZOMJIT1vkJMGD
az+CqAiuhXsPEw1KPEQtCHwkiwoxcpHZtt1bmveEHsucaEiGSJBEINQ45Q6Yk58KEReE6ZuFwlvB
ZcqiEg495kfHqaxOUET0DkRJIpaVYCC5UaKQgs2lrGKJvggMy0RyZslcztjRIP93/V/U4wIYXiuX
n7waNyP+d2j7gMFInkOJOdJ0bJWAra289SXnlVMo6QETFyDPfcf42RckVZI30AXfXZOYcIDzazfW
E3lYXP1EWEMLZWWJfQ3crZ/IyMHQoG75cEmEoGGRBDVgyuTN50xK2o/Ea+s+o38pyVWmnx+Kftoo
T7dtMYKuBAv3Bkfc1DyaUT1+TKpJGQKxP4ZYYY1IbHX6Kg+fiexvpg+ELdllUszMVcWQ93cNIZY1
/3H6uD1m08rF9Oj/ot9YCtUD6WFkokMyYJtDcIBslyECV/t4gBY74M7x2JlJn4QqJonvSkeKMi0T
Jfu97PfA+u7xxaav2EiNceU+YtW5JjwDeViScsrqJ7LwTAzRGn15HXzgPJc5rJbk/4aI06YlcJBo
Xv61pIfxl1enIjQTPVRGt/jaxjWR/pZJsAnHN0cmAeHzwSMoj9pysOyJCRySZ/kOmfDgNHBWEurV
Ooxp6BlO/39fp9lzLfyCD5ND9r56X6TaqHIBkXsL3amXmxHHGqLS57HQ6KKkm5ItTEB9zKcbhz+c
cuGSNZ/5efTJrYYDMm64mKHgE2IjLrWU0pJaqaP9Q8k3v87roMaqT/6b/dlpk2s6wCpmpOchPz/q
kqw/xPakT4uEYgS+SPs6dxg1DoQPVxcm2uk9LYkSdfTwu8aGZFoCTQTPG/92Pfe2K9LHTk8MLEJ9
ESz4+gYl10CQaGRzIJej69xMPkF/eSHJBbs+xj+Ke0nESjmbPkvz476Pd07eCeHcQJXxK2uu/+ap
+Jt+O2AzW52fYbkZ+/6+HHvxb/ci7JOCOqjUP3wtdm+YzyHtIWhJnzlDS5gW8XHCmCRj1VIPZjhg
6OF0Q5o563MA+M994SPRs831h+hW1eH6wPghLytmN+Ancl29N5Dnk3Q2zEgMyRfvByjoPLJzhnFr
aeK27FHuWbik8nI5Gud/v8AgHMCCae4OYF0gWpxb41tIVx+2EtmBcBbunCpUwU2fkQGQI1uj3h+J
jEd6nnhpa27vn53KWz+so3aFOGc42H4iXFZfboEcN/BANJ5dhnfUEgTSwQECHjCNrJUpBtNd4X9I
NH2cSnyYNNmh7WDrRaIN4sFmUJNF7uQM5Uh8eVyZaPlZ/02WH3HhfzzCbsclQa5j8U7rw35JrjBr
NBDja+Vqus/gyxzKSjCZYzm5CUpAbE/DtXWSD0SJ2igs/e/q7RGxfLqdWOGlmG3OMFKVZeBEoSVk
1CEO5PTIZ710cHO4y0qHdqTARBLEGbejAjStTUqHyDyeHBqBkcwHE/xw7HE+hzE4g742xSp8IFpx
+JDQWkU8Ajm7CKZaPseddHiuOMUJev35RDO2xaKgL+MTmpuAu5WqOvwlDE3N32NE/jEeNOIaJhui
j0cSqbDc/EWVvRop2/ogE7sodnzrlSlH5k3paT9M8Y7S8goAw9+DEnLJ6lJHZuu3F6fbbUJmC43E
xZ7frInmVGbqjFvwbXfZKbpb+GfhE+SOwLvMq9eWFd4nTPPeLyRCrt8O1YcjwwLwHHCLxRDTiOGK
hWOodsVkiAcHwLSffmZ0jTE4f8IHS3krwxauIV46fNhYz7YDIk6S4umKsS2Pf9xcC1ejZ6GJHgQ/
o5gENOfKic5OcTCt8F/BrdB18XObLTTOj19jtDhhcfx6AHgboGnqpnFAkws6Lk9QamdCt0jDpX+E
3V2eEaeBNwPC7IUpu3axjzeLPgpHEgSRvnFqY4oI+8IGsBlrA+uux5sUzhh9hAy3UwaCfsz3bUj8
gEfoyJ2Rqdl4qPiuAXqNURXIOIqkrS4YKjCslZpWKMXRty+vfZF0oh0+0APDK3AV/JacvRzln6mP
GybJDbvvjgEL/wYn5k5DqqsMCajHVVDaUBEIcxAiS2qKaBy8uKuVZYNQA0bcJIn133+hbvkVLDRP
1atrnzDDX7tUzSn+cVh+JMFkfBCmB34QCFwcUQA/j4YSy1gPiNTPo41+lEcG2A5CJMoQbEmhoiPJ
c8QiNJi7gEsQnYdiSJhiaABKE9fL4zuEJSUuMKkJHTiDTpHeosCynmMNxOq2abD0BNK43eY1p8iZ
kFgaZyXWE8kGE/UxNYw9k2yYD+8nFbsVkA6B3Clsu5FBeUEGlS700kCMbOAKXMVYL4ILxIoIV/k/
PY+1YWD19/qYhHnMQ0S+IXDRVtwr6JppUKANptUKMsPA03Y+ghXTKIaq9YJVpNyhMm7cDf5pS+OF
iRawTFtpSFDBMseIXoTfw4SRzIePFTOWQwDf+EvhGVdPcMWhjAkVUo0oI4QqCegnuw0fweICxyTU
ij/nAoPZm/LAYt0RHtcH9tNfcLwmxwsuj3ZOnyxljJhxx1zNz1CsCIi2XI2XGvJ5yBvLiPUFd5Eh
Li20GEiVs05s3V2CwIJrB/oO3hphrudWcQVt5lnFlHQXNi15VSfNtnXHFVFV6AxwI/TprL6hEGHn
jHp2NwGRzLDoeuoJ54vs9enx6bj4mNF5bWDGhvnY36FqJayrsKIwlwTykDiJczoluxOnihzsXok5
/rqYQZ3yePMgnsdvrIKgpefsjME7JqAe5q+3ce4pfDJO1I+GR/cp3HRBHqqhPnrsqNFAM/oOhZlZ
mYHCgrS2rcUJob0pGG7eLmEkIJCjftrswd/SF72mLGLauzlv70SWkbEEBH18td4FmoNRnLJ6nRAl
ATAUXCJwlJPhzk3+6UMk0jZ5VddPwK/HtJOGXZV+e+5g39v3eWBqUTHCfnNtBN/+gVwj6NiVbx7A
+hk9MxJMftbtBdHV26NTRoGUNVnteHSjqhqL7YlU55892Ffs1mdaCNLq7OAUrftJ+YyR+XxQ5pEk
1XNFD4UlCinQG0mXkI0HN2lnBDdczfyucL6KohgcMexcgxbfsS2TgWnAsrrkv7c8THZPpSrDVcDQ
oAk5nxyen7qN27uP9UuWnUf/8JajR7ukOeAPAuuDGnH14coPF/ceTPsbip6dS+OTJjWQHTx+uTJj
GzW5/Rv25Tu8MZXexD15c4Sdw471sLkGWGUI7g4TBMlN6i+6FZHwws8uXuIK4c0Z057iCrA49znX
OON0aGZYuntYzHGJV2rWUPJHpg+BjIREki78J84z01JcTEFwsaATGvMLjuzX3OT7PzkGQPqWd81h
mgF4rK2jNFVmZnjOvgp7D7V/QANcI4a7Mn3O1YPmyn4v9X22poj5kIshF4nO7UXkw5YJmdk8N124
+dn9DVw2zqgiQD1/gBM6CZ8zd3fTbrccauyIKzFW6P4AkQbcxbiLUadh+AarEKwCunaG3iXllMJx
WZ5n798cpOFzjvEWMmxh4jMQx87odeZf1RPnTm/Ku3xB3kHQppaVLhFLUPE/L59IWLhxJAommj/S
m9KaTnJsel98x59BRIKWEsiHqxJckCLcZoNMj6RFiwAAcgtIiT2eJ4FAF1QFw2/KT2Ws4OsxTxsg
TwwG7s/fhGAtFS/dfae4rMHRWveB/OEOdXXOwLfuPvsrGxbFJ6JA6swQv9a39UwnMOPtSIszN97C
fZs0hr63PFD8AWzl/LOi7XRC9diLZMkFYilpW9duu31xkgvcpSXqIbVCDWv2c15NSWUjtJspZ4yY
ZAeOuUFklBpBj2e1hFdwy45Tni/9bjVSy/A6gMQM6xk+7sJ0tLP7HuaiKKyBQssptr/gN0rKCHP8
B+jfuv+1nQ13RNRag+/3gyIBxIgwkwObQTnOsUQB+WEU5pqyftrt0SSkFJGAe/MISxgyC2FKN2DR
kcdgqdsAX82E3Fp2drx/GF9Z250Nwo+CgLvB7jFlMwUo8QaTe4RyoM7EZ0JE6Ne5kkyOVwLmQHHo
sWLA4SdHzFCgUmAuIquEqy5WzZFOpzjbh+lUG+x0JAFbLWHGk7spUuzaW/DdUgUifgkV6dthujJ+
cXVotrXiYNMvJ2QukMQhTNfiU8xdrkDWFq2lD+y+VECJ0GvDF7sV5gbQqR6Dlv2oUmP/PZWkEyEl
XD2cnwNigf1biPvhw7n1lZgBlwcwhPEZ5OuTPlKc3EiGKLIMORwm1x1M7fE+bf8JLT/HnnND+gNl
zO9fRm9XR34oVBJYvkArdD0CZxLRnCM5VACSJRtw5Y1DJCeCS5xTCvF7n87HURVIMVHALm1XSX6S
XpDQ5Arf/NzE2UHGTZATx/SY4AXrzSRS3rCRIcs7FEuC7hIS52abOdGeJG8xBU96YSRHgXaAUPaI
zllJPFDgPcTkODI66jlSMx981N+Ma28QvJKOh/PmXUQWYt0XqYY1blIGOV31ewQywEkySl3JXcY3
AwtOul44IHyao565aQmj5klLhIB4KcydiPqlh8b7uYBXHXclZnyWVc3oQhnmqgmwRzgQ1HWL8ugj
k3bb7T97TDFhcaL4KyU0gDT8HlY4B1sV7pmexQtQ0Y5SQUParWGRfinIGD4kY0b3JWmE7111EZnB
DQtwye6t4fwjnWCckzy3okAwefvy8kfAx8XTF9jff0Bw+N9jdfvIXmTr9Pn0QU4V4GKnXMAhZ+q4
Cr23zZu5LuhB4VbCPGJGbBT6go5I+ufeLJ9BYJz9K4A+293PAq1vJtSsbaUtFHUeK+6Phr9yARh/
Y+amvwrYc1S7j6HhE+/MqvwuuKO+2UWEBk7EyCInSS+u4pDQlXMrJVaHImA+D1RfbuFCFoV3l1sy
07uPmzVm0OAW1ByB07vdW7WOQ8lCdlg6JgAFbDGpSTuu9/n4nI2gDWfPmbIqnSNJ2x6BE30A/Sc3
JC5v4pXtGaNPXHcBc6gxsCWG8DXjGYfaJhTRjb8YpMYYvtB7srZZsdN8LKi9gppQv5zfozfNffgR
OWw2dOh8EXU8/Eduo8olrRicsUGAsXFKbrcjbCv7R/I3QUuJLSshrQUmsvTz6EkGlIMHFFm1vCai
lHdjSPGj9yBzDloCrBrAB01djbgR0/OIo9mriOm6JsPgHaEOnsJ4BFw+GtvI3i5hUMSSovxA+07W
0cXXB+4ZmeP1hBDP2eHC8jXUEHPgCDOkt9L/hE+7SM8eeeq+Yl//gHd9I+vvEcPNRPGdKSwUiIy5
kQhJ8iP6DK9OjnakIymnGCLytViWkeScDsIqgejZe0RIWnakjvmPMTEaOEpQ6PI1Stxkzaye5LnT
wXJ3fsOPya6c9OXwNrAryKCNBXCHipVdKtJh1CXvFrxIU/MAAz3JQUsiHjAI9LkEQsvJwOEPSkTc
jxybi9zyr6NuO0DmxgoM5PkLQUv2PjSzZqTG4iIW9bfv7IOcNwXlruZw8QGukonJjWDUOCBRW0pj
RnS9zGGcbbIHEnxlQFvH765O6yEY5XVdjM7DIiGBcFYcID6Hphm8nm45M3BiAJ8OoG0nveg+Ktav
LX/923qHH9KiRwR8zYbY6aG7yWIY0vVxuzuk44JUNg4JYttqeAfo9wkXd3EA0EVS2iDkErUoeqyJ
YAI8V6PqFhlSCkn4cwfAIMToLDRQzNx7z16T7ieSnfuod4jIWZJhN/6kBCZS8MOP+yEQCYiFKWaK
P+XROIGmOuy22PYbYnOgrV/0bdq9M6HtaGaVRDsanZWvmhCe4eOWDl0tTmfnbCV75NAjjUjsHE1q
7b1POcVM7luYojHtU7DS4DPEiYvDDOpn42wwP3F5WHVzwqTvr7AjWPQ/ku5rN7FkCwPwEyFhMrew
YRNMxhhzg5wAk3N6+vmqR+doNOrpbsMOVav+eK8L9ZuDlk3I5ppE+eX3kq35ie1z5ZPHLBJZXxb8
DcO4i/PzO1PvN+80d0zHp/ZDVrQWfkguVBBNRawlygnVLsloQ4/+mYLkjC7DA2qxuntW/Sn7Sun+
u0rpERPjt648OAp99/1k/l34mjYP2xA8WPy9DQvvPu/f96P+2FTz9OHSfDPlnI0XStqnzH69MROd
Oo/hWafZItZxfsjH6TI6gOHl4QQOMv5+iGo/JKMkmr6+7buC4aGT7Zx730D6qlPtCUbAnseoG6TT
cxlhmeqtni5vXk+v2caN/jrzfS/rz4jeluKgeEUvwNN0K9VZSWroTaumW0/Vx7mSGafjLUnSOldy
vvE5LuMX1i+EP0b0c/pdDH/ZfVYY5GPhetVPnKkpdHj7flR3qVKmtGl9z4eQvdP4WlmW3tqP6nq2
qovETlpPPgud5PflOzuZh/C3y620r22b09r+oS0pQ3r9ne/BtpM8V68veEnyinK6l2699FZkr7IU
IjTxCOS8fZSOM+D6Rhsrm3QuunXj9azY0vAhYewLUGxS80hpW5br8ZXGAOPWEpDyQ9R+070dJ+vF
twvb5rWWypYdPq8V+GR2y3pBQmEG1hnU/mtNoSV4Ye5nU6594VwuZhrPR7R+t+RtdBXXMoLcXEUa
gEWbOkbKT2jZ8IdusvWqK/BdX3ibN3FfPj4qGwLLQzk5dMOOOfGvpSTb6J2mpdBMNKgGvYeJnv6L
Q7ay66ZHudrRZFjyflorEl7gfh5GIJRvlIjz8bWhtrV0jpeTTaQ+q0GRV3rT0UzfRd+haRYmYvMr
lAMIsw7tzyIL+MuP738Ja0Eg8tY9QZjtvy49x4lSfqHz6ujlG6fL6bdUkwuUYTJYmRXKfVxE1PrG
v8kmn7YEAUq6twT++OP8lvhYv21/2aMCx8WV2WBcqMkcsPY2Fm+Uloj4rtFKunNrYUqbq8krRteP
c3U1ksK46vmAxKx0mdjDw9fSuieaoFgPaeNCUGuF6sNV4J1kKDQQfomqjFdRoS+HD11VMWsK4XXi
VM0kxMN8d743ih9inhN1bzK/K5KHRTMuyJ2YR+1Mh5yAg45GYzJLILKJsgY3LzTmiAx0Lv52h6VV
8uTznsd6AQZmsDgRD368+68AP2KBR0Vuh3JbixT5ztDoF23HqGKBNZeGdAyJe3yFwbGX7C2HZ99H
Wt4b40voQ8Sav10QgIl6Rhj/nHR3lqvZUqRNN7ct/eXcvIsW9762cywXd1qeLrjosgQWUOSrtfHw
zj1U4/OvwWtKb/Po1iOBFFmAlRzuKoXJYV+G8907kfbZEd2e/0D3Dvqk6+ZYHyJ5GXgGweJPI+4F
7eVUacAZQuQl2puuGQbUSj7MX8/v5zdrgYzE6aQ5S5d7nFOwtizRfYE2Pxn7tR+JrB1xjO1wPDDl
5iQuLeNz9Tom1t2+Ll73DiLipdWAUoCwvseTdDSNb4Tio6zYrJD5/fxA/ZZQ6D5vhfKOEnomobD7
MjDgAs1qt+ady5azmJkJjleZf2oiL8/MxkpfyTg70wkQJESsnKs98jSGMl+hISlIvgnINQw2q5x6
+dXnYtpSq0KSjLV9lAkTE9fB3fn3EM11+cGVQ/TNdPv9NLUcK2mPhaVmrrkuumSbR8oCU3lqr9Q4
8v/5qS+X6G+WzJcVpaRWs6NJR+rUtJYozBJONcGHjoM9GO2zZajuU4gL/ZVgL4dZOJXWC1lfBN5K
BgvUBmXbawowD7zC4NxDF5J+sby63awbQjA2vL06IjC0VjLf+fjyKpt6mIa7i8Vnrbczn+NCTXjt
Fpe0q0+5uFN0vtViDJYJG0MeVbgtfWxrRGQsxbaiugvshdm3gh5KrsL7+s0n41+TU600QrLATp/L
trWorMbJEHLbAMeoGtq8mrSqS9NzwshWaCuYpCHmqfFcB1nwSdijR+RQaWkGiArlyV9p6BwUy5F3
+rsH8G0/VLFA22iNj2Utt8QrZfLlH+5D4CweFczdu5eiKqx4TWyRazlljCfQeCAl6KQ0mau+3RFp
52vp5u1Nrnb51FaYCo4G0jrJmn3BZp7pjQJF+frxPVMRTp+QerGU3hRq0ziYwfgPBWKfOPYAi1nU
EyGAZDs+ji8PVDfKqeQO369NILIgKU6a1ys5RkjpIININM9AX1mtbLw+jpCqTbw+NTTY3JaN06P8
t+QAPvguxcodgXR1eiP8TlHKHKI0h+KuufAeM5XH2SgPU/mrSMqM72DR+noZghQAF5Vz+1j5KNSQ
8o1H9e1SG3wamsuDW8S8KjlX131ciEdhMZvlo7e0ezRtXpozebnlTLOtMKKSaaMD6AfU+wL45tS9
qq8g4fJ9vhaM22TrCZZZa6q8E+ePm7xmrSh0mOuwAaXoZD5o4q6TwnvmqxgtWj7Z84e/zgH5+fHv
CMnc/YRFb9rBLKP+OwSDbV9XhKxvcsY5TcgVMtIaagfIpqQ8q5JcI8e4R+PewbfG3NQcfwmRCzCB
AGfCulbt1roL98M6XtqAmhqiWp8cMZbqwdFxQMUmoFHSQXP9JdSvuqk5H0o9p4VMPNvwktNo0WXv
gDuukiS5sQiuNLwNPHOs514amUwVJcTL8KJGiW/hR/xIkGn88aFOvzaD+++xdxjw4NG2AWhD6cw8
AuvWxJ50vA6tgxMRletQwV/T9fVAJdIVKVqeKfisS3D5dLbQWg4JFjgQ36siUur7V9FQs8UHUVKO
T9qiWeckCzpsGM5f8/6TGgnvF050AGI1bXfcEHBgu4tTYdJ7ac1ftLBGX4s3bgDhuI/GZsRZ103U
txNtZs38q7Ea2VUP0ir701v6W9gSi4fF/jq2/DukLeoOKS5xsrE5KPLBWNjXynX5ysPsmAZunCO4
O8TcJF3fRh9DELo/hNqt4jMbBWgfVBICkbeuO7LLZGDNXVaNU205YmXSvrd8P1PPTzL19Dxwjscv
Qlq+s3WHDWUf3ylCKO7ONVWywsy8krB0U9G6iqaKkq2srddHS+ajDM/S91Ldx8c03jmz6PFcTXbb
OPkSXw+t+b59VqfMB261uYRqGa9yiNhFm4Xgr0z7ZmlEVLEE/g2KbvW9W5iMk41ksnU/tJho+/xf
64+8pTNaRMQJVMsO+Rjegb8BpXPs3l9Po2Jnad7t8d6RweVFYS8qTujvDnhJZ8lkddFnlS4XasFP
DlOqMiDztcmcMNfnhZvwPXvCk17WC6OePyWk8EZi9ReNsHfe/wJ4yMhYcWAp98NWne98nVqcDTqO
ynV5wE0B4NEmFmQWiUx+VcfwS0Pf3tDFU3XieWqLKsn8nCr2Xn9eIYe1dfdFWmYx3nyuKB1FND+q
CcT9tumb7zmybJ24OHSB53RdZkcC22C4dYnYG25R1iT8KGf8+ybQANCu2y262lO9nyhI09h90fc+
s0ahC7I4BPLYaeU+LuTL9thsxx+a8tC7Co/yAvKHBXFyfVSZzo+Zyku+jpAQq3A7Vje3yA/PDyTw
fvvr7jzBDFXSGPF455jo4iWyWaMyvF/PU4PpfP50NI5uz1ZRKK1USIuO9Z7AIF0usgDlbbCNnEXy
VMF3GIKK0A8C0Ib/fslU5VTcsgoiA7uICHx+FLth/7oqJa8catIsKuFjigC9Sa+wBxyyJYvF9O38
zaKjyA31sBlRxTLyn8EzmMrbtmtEWc2W8/5LJ9lDqtxxt7mIbWo/r6xkAh/7qk3z5bN2wHH63k4P
b3gSRrVixO/0wlAJoHpdo9Fyk/M3hNJxUGjggOnJ+rriZLhUpRxtBGaUF6+EeH24Cqz0X6Kd9iXy
iNZanaahfDO4xjMt0TGL9IdnsZQe/x0lgq/ek+2XDgM2iDdojk9vVyLF7evNCMt5FbRhDCCvBvhi
TfUHfUMxREeYo9eS0Avx9NcGr9JkzgVE4STR4sDUPn/34XWDHeRgpXqqS0Poi8ygZEmiEqVZQQXO
UvoVb43rFPhod6kqZejeTXFQjkGYf75rTZwTfjyESU8nIa095edF6ozO1bC6SQk5FhvJCTQ0Pczi
8IzwrcsXDOFDFwbPWa59M037bLI/Cd7rfnKiGzIed7Ngs1u8ScXJDq9/TU15f6Pt9zHKNLavW8Fx
1+o47aZYi43/XkLjQCU4vfOlxfBpYpm2hM+H6bTNa2C6IlXkzLPxm2iyY3o9Zws5Q97zTZM/7WYA
NVqLvDULLar5Nlq3AimlDH1wZ8ml7KzjjY8YSssgFosvx7YSY5RktP1L9cUQlO6E9eKl++wepmVT
yT0R3z+ucmxf7eXHTccv7a1r2krkg/3kh/QCab1kApAqhvFvSRUeLLfzeCs1z5ItiFh3ERDZn3bW
cbv0qOX/QmjC9q8JA16zEIgi+Vp95aSiMJo4ycDRcq8OYP4OFzVUq9N/ZvaxnqaC0aMwUnKyes8k
VZiGB3Szi0JSy7W+KlQvq1YOpfcvvmwRz8XACGwpIDcOGsLv1v7QffUMkXnWkADvyVWScB7sPJ6s
sL9mu0IQerea6LZds9C291ppec//33NfurvKvRoC/SzvZUR4ESOGXG+JngROcjx4YT70ulEy+gbF
uvglv/rOhzctKzLIfOm61dSOYVVvkG07h6ZqlsdWofSZv5cXaopRjlG6shU/GbwAvpv1iUuNObM2
1y/Fo+sRaIBbrPBL7rnHcNfVwCnKX1+z0dpprLp29HWf5R+pJFFm7AmtGfzNR/tgvg+ZKkQFOXE6
HOgyJI5WqwAAUIluvubV1LtIJkZGbEdJlUaVrsiZX4dFSoxApilqjC6qlh6Ek/f+ba40JLreG2Kn
hN59PIzzh/ensD5RFJVPMI4QXlLxJ4Ubu53WZ+/xx2LGoNLJVNOf01JyrGT6WNk3i29ZtIJ/hdhg
R8tQpra48Tj4KD4ztQdzXsyW5/RAXVTPuTySJbTC29UKGkMWYvvk/qjYAottG3n6o8q98r6KXyXi
f/0rGnfOcPbZv8E7FmmBMevffWs9ucZicMTlH5pCuPCQTn++Y1So3Sd7UH+Wc6C1/z1gqIBxl46R
bLmKl6mqnV6omLi5FrenNaThDMSHBb/MMU0sGpmv7a/fQ9ACyAhhWK7bmb9GnJV4u3cLy/7brBoI
bWeZMSHJJ6a+0EJr147f69d7J6QdK54zfP1r+cGw9ItDjRG89Iz2C5U+Fv5iLUNVXtuOnx93cWT7
b29zrPGv7WeTmJB9cbxT9yaGW+TS6p3hsBnSFbwVYRCW5zo+fWbcKMPiYpiJf7atEFhmU/rGODuK
kQvLDvD6SQZopfQVzUfJHl5r7GmK9AGK7LhVVIAxf2Ps9/V9/bCVeBVihyTlnAbpcrZRKNJUALkT
jQJ6flyMF6l4d5UTlAU/7aAtnZvOdlNl60GDrqzOQ5sfLluzB9NYEnK57d3fMq8ERRVY4SvT1t0R
4Xs1PI9kgPGbLfuMsO73ifQ1Vw1WIe25LL9kCiXmmnUDfozbSEqQbB06fyyzzYt0lUzz2jr9vMCx
b8PrZN8rAIHf1Z5jfrrda213ILZMW5GMkoim5PgsHl5I4LKc4av9OlVv4+KifB7dXk+a5zBw6xry
f3D3gG5LhdqxWAauydIoaFYT0JCV6GM9AAW9p4Blbo4V2WAc5EPIGyke1NHW1HCCFz/p2Mfb3eMf
r93rj9G+qwitOvyrsDUotF1E2VIvWRIhduwNQvqfboSywGGa5Jljo9oJgSapT2e7Cp2k5PtE6eKP
SqagLS0vGpqUJL54EqALZoy/0fV77szPIc1smwrWFBPtZgRMEbpj7pqnYJJVz8zO+Wbxg1k02a1P
9WKxdPi8tPHtU9M0vtGf6q/S0s7SIQw9daoiz9Dmx0153tx3113J2JNn8+sh5iCtOG4THYLQzef+
SzqS7AjJWUPlzIT+DTuh7KZKIPj0Kmhp4QoZ43/4YaOzJWtaul6x5tto+XGGAwav77N+rC+HRA1P
UT9rsgRUefX56kQuYK3yrO8mV3aj+MK2mrdVfyHzvzPsa4Ldc8grGQ7iDrogng3QK/9RKIfp5UyU
MK85idn4V6jotequXSXwlmJXm1+qgTvzz3+zejjv3PRM7IVEtf/mrsW+m685T1auB2Sf7e3Re5T3
w5fxtPX3uejOgzyq0MBL7j+u6AAJGO9TNp1ICHJ5OsTsLThjGn9xGhRWD1qIZKpR/F78ZGZObUFu
O62fHYX2rL3rwSZ+SIrUnuAgFK+jLFHYtjNv+E1dBlf2vODXXfqVp4xNApHnuyeiGhRsiw65lq//
PY2rt6CMFsAepNW4wnyfVSPlKDmkLZWkzHTzNe2lyv0CpNwA/YlfmbMVW0OqJ8ajnVQIyqWgSXuh
dtFU1967KuD3dmLsfjl1vUTLwV9D0YUkK7+ytAL0D5wnAVBxXyRUIGXDddH+UM2/Kw4HRUrU4U27
i4q7G1llaE9jXHqsFVXXzqZPskDxkaw4J7pTXGqTbO2wkla14vaKxtPKesdskO4KF+OAObQ2UrFu
UqKERzL4dnY6eEWkYOyf4391t0cnZo8m6c3lUC5wibeLdCNCigsNwSWvIWK4svzJNVZ9lrkwt51/
sq+nXksrkkzJAHQYYa64/WuEArAeJpr5gTAlF7mm/6dWNDqI1K4wP4IWROh1/prrDt9FqMioU6nI
bWalqyjQYEFclOW+2LeEUIYYDsmFRQf5FzJ3+qXXv9rL68rHUoFw/SmOVzWqOzQll1O+k5plx/RQ
N2+VfFuJTcmG1o32ueO9+dnXj3oJBbbQcCTLI8OggQu6DMSi/3AEL0Q54Ro1PLj4hztc4eqVyrUM
yROaLQT3AOIhHDLgHD6bjUd+oW0R3xekkxUqo2mD3GTTKHS9qqUJh3glWz3EzxVV+AtCWV522UBU
z3zmfnHYOntaVwoppUh7clHoy+aXhP78vnxGknOp8383v4l2EPzXrMsLLLpEU0sFJcZPZnTtkO86
Tdc2DWJkj45U8QadcnyL0zXucRz2KT71QZjv9+attRdSwYh19VYqV7DTVMJFu6uE515/VLbVy1vi
nYLF0tB+GRe/r68b8kK+rWzp69IDJ4Iihl5eopFOkILOSeb7TjjUlyxoKXUUvZvuN2/+NOIzeH18
B+JfF51Um7m9+eucLJ2ZcZfmNS0Ufz3feE4yqJnm+J7zFwFqSYY6rhjvY2nL6yDw//qe657f8/3l
V6rub+8mWnJJykBhPgXKL/1trSvoI7iLSRhaKeqvJpVQeM5eXv8au1+p/psgvKm4grt4P6DMXw/m
jVV8NKPoQqYhyHQ3YwqtuOA/vSe2IIBC9D6HrJbOBX0Jv+5FRWQcu8nbvKvQdNpZ9+fS/pOdv3o+
RiVdK9fG9BRZTPbvnLWd9XdAUm8Nu7J4FckE/5anxSDXReJ2rnDt4Z05+EGLhM+jcOtLPqDOy8lr
IB239O3KmUukpeXUS1bWQ2lFaEhnnMVGjkCxueNJJp5layrdJER4v9edRfUbLFM9RKt6l+AqJqYo
5/vGs5KWmKHzcZyvWLTqALTyOX7mSv/XgsFK+NxiR73K3vT5AiuIpoN7g5OtMu0eWg8CigK8xsIp
2TbIUYN67RIvPs7dFcNC0unWQ/37rIUmye+TttzSfLiqsyZUCvVVLDGkPCSjdtybE1NYtgOWqDqG
Cc//pDEk2nyX8h50oA7yNbH41j1b8T3SP1S+126OH7+5CHrcWDZfBQ2wlCfa39NBN88x2esWW5dq
kYydww20ZE6p7ksiglrJr7nEqHWFNhJpn+w8qp/kOHUOl9nrtHP8zC9acqRor9pTSjhZiEpx8fIM
H2YrP2vN0Vg6jR9M5aWjGLfxerYIydfNU3U6zBrXA+V7nN2+97P9zC1N97IxV16lPa31j1b8e40/
nC8jGR17m8GxIT0qWo8ws9OaqzN6Nqa1h/apv26+wmCIGD2Jk7jH0+Fe7OSXbYjx44yYekYJbPUH
LzcLAbc/l1F4kUiPbqWnAZv4kghLrCMx8iWa6xF5xBkxz2poKHMu0V2h67l5IOax3NBSW+mYr1bR
lSk6Xc1ouihWb87Mdlv24/e0DzJ5iKnnQp8kiR80clzurVU61MGcOb42zadof6bmanZan27fOY6L
18YL7xwB41mHI93mtXy+pWUmftqoCsnOPfdLwfhSIBqLDn+tJQEd34IaYSlnhVom35zDBzWHnb6X
iQ5FXvbYMloJV8oANkiDj62wUmW/BY0ZoUZW+OUQGGkoB3Nb9ol2CziYYidhk/irrzP9XM8poJrr
k/V31zTY596mKk22JyT2+otZtQuKWV8iWc+p6iLE0epgrJ2Z8mwQ3+muAyXEvsxcSDD3QiEDZEt/
X8f71+P4X86d3R5ztx/PZ+kuVW7pEE/CAMbRI4KL6rNHA2U/qb98nXrnuk8s6q+drz6diFFrkrps
9KvWtI6/07kIcb1zRSD08t1TzfnIzPMUwzidQMHOcxGvmb6Cv/HcFNfMdrbf6tm+Ll/ni9qMiGPy
9SGk03dYhTJO8dvpvM0oNBlDGbggpDrPK0VUTHwNQ94XWEFNpEB2Kajm7/cXx6n04NYTodVJShWU
/rOwTTR2x9JS8DwvnIevrzsckfwI/ZGYbhHAie5fJ+Vr0hT1aME/d93FpkQcmOg6jDn+Cwh6S3TX
vRu9XSo2GZmIKdv/oWJbWVsinfqgz32m4maGrFtMh2QcYF35XvUASHOqn1mlGBWsbBI+JsW/6GhK
xI8nUDcgeyF6b1nNP+Hsf2wcY4qXoJbcO/zp9mliBQwlJjCtM5NLZflKj6oM4FZWYQXxlC8W4qtO
n+lx3nxyI8YNhOpFiBA5owdHSnFTzp3842znHy4X6AVZabED4Pko1FEwWbnQHJjkLwHnhPNAHDHv
t9pGeSV0vKqOO3MHGeGLdkRJ+9HR/hVv+0HfEiIHLVDxQyhicxs/uSTsMQCYaT/19ZBUGSwjtAi9
4u+ms25t39ytu52NIqCe7YaMz0clV94Obr/eq1LembLKETLKD2i/tKoeu7kGEe1faYzXhtVBekyT
uX6iXmgfagfzIHT2Vp5lmpn3WwggjUa9ngaVUvZrciGtXOCapz1FOvzkS8KdmJGxxIgfSjSQEhdj
nHU/iR4q6gXA22IoDi3xCmPLtUWsKeVg/GsBSxLbmQ/L98adkq77FzOKNZPdc+PbaFrZCCc7vZ0V
dj7j2+SejhQFd0wSFzEuvVNrdS+bCSjEE+NLW5RfaaYQDPiRg17SMH4qsDb/YjDGV1lCWTk5T/t8
sXIglLeBJEUapLyfrWuN4dEgkI+37U33MRSCUs4rLkuMsv1839xQCCFftc0bT+C1aQInxVZ2JcQr
5HlhJhz/FWXyLF0kwxmVi50T2d4jnFE1sf1Rdx+wpJvatHE9V64Si5wMk/iVz0M71/A+rdr3Vw3N
bUfTn5RVS89tnK+mfs/dTe0wURLSWA9vPq3u7zg18hMfSsNOtdW2sqRRo16SzHuq+pfM7e05jx+r
2gJ9tqFr7qckFRHhEPzoXoTXOtkGy1UUlO/l/KG32UQO0ReVXeKyl69X3UnPcjhWF+JTtvrieMbT
O7C4IiaytyY+aLn7eDxrxXP8chxLboMT5GsnRXbCMp91NV0Q/60X4FTxzzTaQGn7BpoV+acTNW43
tW0enrXsE9kiRmbbyZ8az+M4sArWdBTFpSzvFnKfWta2tI3J+IWE7d4W7+0GaTzybtNcdq80NSmR
bbv3k9zuG3tlurkZkNz+odgpUepHUcz4IXWj9y7g23RehicATIq9Q/1UXzZ30C/ijzfKhMEjTrXv
HYd95DmQ0mbSPTauIfsH8V/TkiuPYCRSDKwkBf8d71M3BQv4BXaNf1bV0D5r9TAX0DMEsOnQPI/v
493oSFSC1wDRZwg5uL4Sg+JA22E0I2eKwO0tD8C/Q/L6Jzdb/hyK5UCCeaBf5/0QMIstWdaf1aQ/
Iv0pdrLVA4rVqQX+ike3FlCOdOce4cOx0yGJCL1YO9S4k6phfM9WO9vOhrXlPD6PAzkGiSt2g/Dg
2IadRfOOtOnaA9350oUy/8+uqQ1Id3nxdSSFNYVAyKslTRu43YeGmmYSsX6tiiso+Wv+hewDrBW8
eVvkW/i1oBPRDlnZf2QlyBbSIQmqsaoUm/Pm5YTc+6uQ5Ru+D9G0nq4dpVN8HTsajQR0/Wxd2j/b
JfdTM13DAVdyLHrnKDve6VszzrTmpeELd8iCRKOaxXw59p0HOjFtDJJBcar/XB65meU41zjWARQ1
FfbvEromDnb38fF12d12bx7ucW4ktCc4H/Et4xY3CAOiOsjusX7xY0VACjN96MreSYSRLkTRbEfG
XMOERk7xhXj16bVyUF90b59MoY3nN5XD38ySn5fwna8u/xkN2cl+d18C8GTk617AH51EFTycdN7N
NW7JMBUXFQn9oym6Qafr4X+WbyNBKGXNpySss4xOKmVAnZ1qCbR+oX/5urwr1b2XtsQgqXauFQKA
tSYEWfGxepBlZ7eSICt63NTCidNID3ag1aUiKll13Zfu1P6YLs9C1Oc+Yq5TJtoLz1AI3haIRzUi
STUc0Uv2CQozT/ZLeT7YgU406oHAnfqW0STE+uZDA8tpU79+0BmTSRiPUpP56IqlYfb0zB7Bbjdf
+jBYdfZOD3K/wRmVvND3IIRXIEH/PNgQL7UIl8tayTBRuR4ArPXyk2tnTUr2FKxFOko0F/XEICWt
s/C2mj16o0wLv5KrLEmnl70nfjiE96/LMzAm1YYEtHS0pUqskoe5g5nGOBkzDAQNjPowZGPV7Qp3
OAX+kpTt28N/2sJIRfOKmqbqH3pBzHsnsZ2hdK9g28PbU4CHVtx9aLejjrlWEc+vt15ObqbstzjZ
TkvfnWW5ip5GHY0etbA7B0HCEjiCh8aA3aMUL0vgIrzsOWOLuaKerYNKQpVJqj/9deUqL9VzHbq4
+DBwU6KK0KtbKKX9len2ERrwe4vrPydD+MLo1co6vpSU046a13hpfpgdyFMEZEbmLgwiajy6hr5m
+jEmxRHnyzCwkwBtm3/K9QHnyLolkihN7t6rIO230ATR2b9s7WQN6J+sCdZrCSVCw7n69ZBga5eo
XslFwvVRtl6/Q9fO6D+L6F5QfWhRG1G+YAzedNM7iNHaxIYZbNQqWuN9krXLIKUuA5vRt+aE1F55
I2wUCYxn/h+9j//0IF81/4ZmLUS4JETvRgjppzIMldp/4ii50qzxB3VPZ9HlbJFQFielMryMACSQ
javJpfVS+qKrvojb9UhquPafwmDAad/4KxmqxS07r1u8oMdERane/FNbXACStDFo2k2ZD0+V2Y0C
4VYLCugzyd3PLIWJonoSj01SQxwVPh1+KdBQVGvel0Wsh+yv/kQLzz9tyPNkfT3MzC6W+Nfi+NCe
N5NWOv5GwojFN0Dx51y/9M+dK0BYVLVZ+yPN5xIUfCJtQY3zJrOH2lXpVi+1v8ZLcwM181UM6Zng
dfaQ2SZUgCbK4eml2y4FyOYowDbfvBviaI2gbcX+vrJCn2LWg1evnOxsl2US3GuDV670u4qvX3+t
Qv0UQ6YIh+9hvpON8H5gV7em11a/OUbSQj0IfA1ArWlXXMJ6sOs97b/wRtD9rUKLVmhwXK1/DKK7
eenYYc/6DE7Y/UC0mXX3WX2OUz3sSh/xoiDmDUXv1dz+LluhaW75axVqFn/of06aBVOtZH/zzs6k
ocZic3adcUaudbEWzmHzCoTamaiFRE/IH8iFRqh0V61GbG7vP34TpbXHf+H9z/Rk8/KXZRpqWku7
tw6+M54wo/BXcT13WIxf05DPp70Xg9oJde25HnIcb85TnKDBobAcj+YRVYBI3/xP4B0LcUgp5uQW
Nbws8zrDCS/NQJFaYngcyFL2CpoCqzohO++tGsUvpyoKLZ1HvkTxJ2QbZX1XD7tlxq4BibRpKGjZ
v/5F110ViV2gX8ir/5m+4W0NfNXAPLeCglTuZTTGYQ32b7cvmrMG5armxafCNofhkBXZyJZGu6qT
8KMmSTbsFrSib1Qq/UU9qMdaBCnMOEYfTXbZqi/zGqoxQhTqxibid66+tt/haIAXG07NHuEmkPZV
Lp3w4AcpKRzY3W7krVjuaBvF7r/LgsvOkhHW1u1V5NAkcMJgFDvRqat/lRbrOJb1BIRx6FjVzoQT
qqSVS5BtweunsfNksatnJRQeUBGmJiZEC6Nt8N1EmK2fqfXSgYF/8VkLKN1E+fmL+9RMQCwyVp7u
mLqQUux9iGQPeC+udZzObDXb81g/WtzHbf4riRie48WqrKRUmsfkn8pWfr4t8DtHwh3AXS9cK/zW
ffdZWsVfqdlDNuDRGurzJ6raMZ6D9GD+NdoHJHDXVpb9xZ9RmrizQpAKKBXznhXCcHnnHdx3V0Gt
lvzHBgkRJ4a9V+d9F/A11diN2Iu696608m8KsyP/XireG4KOSGPFx2HcJPoVIeI5ojV+IW21qh9/
mFOstbNU32QMQQRoxIlagLwjDyQ9k9/0VHhgnU4ElXaXPDCsccyqQWP253D5EpKjnTptIknpXBd6
NUsWE6a30YvNKivWXCjijNuw/DtMg+izr+cfMXJ/pfm8pDg131ynypNCrF9znB0gE3T2+D9RUGcz
Kg7m2xiwbLjzF7QZLz8DCuJYaiaXKDgUG4FcdbyvFcPq8WLmVv8XUgUMKMUbUauRXxcBs+4eIOvl
df77q24m0K7L77pTqGfwDnLjgBgkAP31d7CVhiaSBKSFBDXKve8GO8G8rDQyW6pEuZkWTqPlYtWN
NC2/+i/dv3H56jVoftlAxCcyLmJ2Bc1iG6Lc4FFdEvK1swYkuTaw3CrNf+NcSXbAgmwhmfq2KT/O
EprrzlvP9uaVe0O20g12TDxJTTfe/JxoXkWH11LcTIsa+ZTI3c0A6194T0XqMGTPoOVBAnNZGCdU
+YLSbd4uxKALfWDHSPltZ2mn6AUgxPQ4kB8NNgmvlNVTwpTpP6jhb+8o7O+fPUvMLIUh4ibQP8bC
42/Wd0kPrkurqgLyClyGUJy13IddmmwimNbSpFwFxwhK/HjeHlmH7O2J1rPiPDYg0aeHTYBe/ixC
wE+1HoBHSavFxmZ46O7s/TueIxZVi2lMP1d1viQZCINnIIWLr/TBjTnXbpVqBdHCUbQlEzVtdi0t
ohiKHaQUum85vFi8w1rMt+8tC4+z0Sk7XpSnI2xHXTPHsdTBCw43ailcpYYrkR/M+8VOdoDaL49H
0/7URJ30SbTLJOpEMzRi6VLDrOHwdGm6cp49y7liqkLF8mz5Eudl7kgwZegY6Ib+IjO8xV6PHk77
XWVllA8BeVAsjzkZQRfcuaolpbmz5ofTOTzA9xYXXiUbipVx1McvwQ/yUv/TgpDs3Y2R7L2+Wxa6
cY3Gh+ayVfy56KV4djL9UBJlkEWNOYqqI39TN2oa8tMvtdm0fappmKLLyTvTGR66TiKFfpLfUO/I
UEvMuX1yUQH0chDh/r+KRN9ffqjFHuYBPZ2yic1I8x/Ipm3rJ9c/k97XcsTqWRbKTfUY57x1LcUm
Jsw3/0jVXhPtVWvTgrpEUlqk8kgbjt5C1vVqcKjZi63Pt/dd59GkaV6WZE6xR9PZLCasK84WAXwr
6iQJ+fphp7iqjHnUuHub4e2e8d44sUwuk4dX+UXoixOaZ//iXJKSXVrsHKOe93SWd4u38U/OGzBZ
x9vGOvgbSWiXqpdteyQD6mau8bzD81HRPRr1Mp49oVuIsglMxlmbFEv3IKt9eVPe/R7fD0waxj/5
K+do2LGy6sh0G1ITAcws54ikygQv0g9tTFcncUMwVarogKAIMFdX0h+LO/XDY7huUJuXVvYeBOP+
J+uw7/FM9jUCqFeo5WbMyL0wkGT9NS5qU4PHv4PZqX1oP4MIrka4AmSmnCxv7wpFBQOuqtQ/Kb1z
nUI5hFjnAyyeOhBa/ONmuwFDHE1kBpR3fYLf4dEpKEWwEESXWqKFWO8qs1xT61yNN3EKu911zxNt
TJVcSyhCLQSLv0RpaQa1a9dqHi7jHN57OHu/TQJ2ZQMQ/+I9doIrUuC8OG+Nej7f4s3xgk7PpFVp
nScHlp/ey2hQ/HmoTpm+FfGYx1egeOlRSg7Tb8FUOP3t7Xtq1Sn7ocQPdhnOBVKL8W0E97qMkOdB
Ir5uJO3N8a2Zd3Nri3qoIcmNKAQWFCB39dI5g4U4KyNgaIIn/i94KTzqjXk0ffPsV69xaOh6xBvE
jp/PdemsTbVtU+NsGecm8jjI4m6ggZPfYdZgy/cCiUKnZZVuQzwlQ8cdh5fWQlMjVb1L5gQaNcO1
376Nwst5j5o/Zy1cBjqKeHw5gMXp8U5J7QwHaChyztD3wt8C9kHFx45kFGtzkSeZ7ojarM5PTE/X
pCY7cB2n3n/49CxBxMDlnzBqBVESbXFthp6uwHa01L9ReMUsK4tewlJtvqvc6rlazX7GNuxEbD5S
0hWlvkA++qeC+lMdb2VaGTmKxyT9eUP0niYHGI4RoSTS5hFf5WPa0F+z9eXvFlVbyY6C1ysTv4zV
TsLN9IEXWtY8XEZZxSDPqTM/kYH+jZ6VZfkm9wg6jwd8Y327OG4DFvKlFZbGRp5TQPc1rYQG1LxM
TMfMXHkvB7FhD3l9zrIhcjPWogvAzZtkNc7ohK8LA9z8QEe7y4nmPgeBH0rX6Nq/qoEMfU8iM1hV
Mz2C3c0P7W3I2OT6J6FNxmEUC4eqv9r91XPoQbHMXmuP96NqeMfLCzC+fO1RbQlSPHSD5urR8SkW
5Su0UzwFoUc0j6ch1AQEgQ2spu2iyaZ1s7X4FxV4Gu8oHYPlamZzP1zLpx+i7njTWQ1cCkjH4SvZ
vzTUPiELEAoE0YVYH3KqP7cFTdtkepsO9D8uCHOYvhXI0vTIOJbOntH+I/m2/j7oiUKksFUDt9Aa
TiIflFWaItP1AziXbqiSH55q/0S7hH1rzfGhRONvkAA/WO9e36zjAb15O9Xn/7F0X8upLEkUQL+I
CLx5xXsvhPRCCHTw3sPXzyrdiRhznIBuqqsyd24j2uiWR6oGLDBsY7EdH/P6tayT7a8cf1Dogmd3
AA0MC7C+04m733r092xwfxf+yJqy/nofK3BsCzsN7baa7MXtdPVd/uPUvV7ykwZpORrF1esdyhEE
vKPnYLQbXeYxSskkK+/A4DzkfZUsgJVBWCWjZHiuUl8qGTnGAtj2w/jOsfGHifAHlbnoMQ/pB79L
ED1KvCRuupJtAa4XejGIVDVFxVWOhtyWRFNsd99ZvHrz3+R6d88/sgU2DFclGEFxqpwwEVcBhsYs
nKgAmNqi+pLEqGNoC4yLKpWNBGA2CJZfTK9eOD6KYt3kX8cmmaZ67tol1voRKBHx1GbkDfkF1HdV
NjXRCweWFG5Ghj6hynxuVSc3eOczH5uK3w8wI2rZL1Y3kguCq8id/e/kdztl0q+Jr71r4RNcbUnR
iunY0fTj0dIq6XO3+RpFVZhItHZIJxkNxuVn059i9lcjn7cPnWuu8Po2p/x+/QMTtBen/NAUosAd
6nMiqGBRQkIpn1ocnquzSSBr19koFLO1NzmYYqaxq8J+ZLywbahiPVVJRhrZYq60a9K05Kbapg+c
rA77prCLxaTMki0FcyzQKdvn5fA6JuppvkGhYeW9poon+xpQPkFWs4fU2ZcEtuIOdnfcB4a7trsW
cHsqNBYQPZ2RHhLC2TybxdlPtUQTvujXyrllcDcgHRfklgWUmszB77P93dRh/+VOIfzcRitXy1wJ
BkQhBZmDUKBzHofTZXnqWdp3T3kGKGIDlV8C4fij/j5+rt2EAIpALkqD3Z9fISHryJDlpdNvJEVc
aG7CkdRIOIrjXDx2QILlry6pM83NFE3PfLI614fAAHQ4A+f1+NkMHbbhwnNTjNozMWrvrQVw9FwB
tiFVh5ikkHMUEtdujTdTJ6Cl/xpRCHDN/YJQK5rZ39/vbXlSPH+m2sOA6KFNGGCwVAEpC8yjU7aI
byV+QWAH/jxOVeoXvS52WfgKBPbWkozmnuXvXdscuzRxcRMJo9dYwxSa1DP85LbTGV0amlcCxj9b
M3hNokPsmu6N1h8yjZJY/g8cjkhAzymmi5TTtaABxjn8xqbXjQUGl0aysqini9hJ+GQiwMV+BgO5
KOwqLUuh6fO11+Vdq9MIAG7OLN9cN+MmuJzqubPCE57g6Qp7v4T/MK25YMNpsWamTB63cARlirIh
VfxU08FWO26Trj7mUSbjnllraW26E9zvRVN1WMu4ZeFb2+E6ieH8oLb7ubL7P7MaSUDcPLm9M4jo
5OK5dyTJIbLt8z8K50BgdWnlQ0Mqc2GnBxLMbC48Hx2bD3XApSrfJdEdJIyq3BFvDV82GqTRIfWv
ey5w1EtJnycLfLk2Xz8yWn0KEHTHBtV4eu0obHTIwqVWDtl8tksUpys9EnO78ru66KW/rp93TkuL
Cv/y8rKYkBkhR0HScj/2+fiXqR7qElRQOAZroQKP70Tj2nkHFMN7a6M1+hMlOnu4dScEv9c2feBj
iUMhJlr6a9cikC1cqNQulV2waf14NlYfb660wS6slKxBLrVDxe2UBQIKeAOHmBs2zWU35Qdxf/B0
P1jP5xPVvcL5eSmyh1t/bS8cyQq5czHXyfbus3eHSSNYuxSUz4v2YgQthXSgksAeAR374aIakZ37
LF9GRjHQEHoES6bHGIXbSXgZGJgj3XBYfxL2h/1w1T7XQsN4lfPCJogR+rVzKEzKOBIlgrSvc2c5
4OPyj63M9F3tvor/+MlWUyWuG70lw/RlR45Aa6Mf4NJVzAV3GeaykJf8CdRTyDbDHsiqpXEAjozp
V91TyTQYp7K5OP82gJ2qWZK3acg5CCzGEElyr647J0Y31eD9dclfQRWJz0c74T2OFpRH3GT5opGT
62iiALqX/uWkhxmGQAvMrIA4I5b57qZ0gw2pOKJ6ervKsnNgHuuRrWsseNSh9q2+cUP529vEEcPO
HTjsRRMWkw+jfLFtbLhqPYopZrErxlrp4v7z9gWtSPRz0UKuvVKFGeYzo3nzHkzLSQ0gBoIcdcvn
ovnkrVsRnOP1p6ngnI2f9ygmkcFweftDzoYIviEBJawE5xsrtOMcsWq47Mv5+sp9BELVpbyvhriW
bDFZW9TM5Xuz3b+VDYoZWjdTSrVe5UBOM2jN/7P08/qn0pajPZKtPyI2qADlGOhEFffKI7qK3DzS
Y45n7r/6Pg/4/Y5TZRde3U9XvW0Z97jrChfMF6/Ts67MpodsU80U7ry7REQES3xRzzeQB856AOib
yzyiXx9v819wstMtV8JycE6zfs/+JvXTWpAYZuS17rm4Cho6T9/9EEPTfH3WUf6aC2Syara7HIT0
j0yBJXc1Pqbtri0GyDWm1CzEj6UIA3RyFUqz6LIoSOSHWUpzeQluM09j/x+wUXYWD9y0ZOn+KkRx
OH93JnEMyx/5y74QexVf3Xf/LEiXFHwisDafDqPZ66myOzQzHqZbOZEtA8ckT/6TRLTo5bjtdN73
8gbeJ3T2e7UoJFiYXwpslZ9nm2t3g2TXzJ3qbB6zEtu2pBVit6rr1EcmXVk8OhPpUHkxVE8u663U
5uskM/37rOx5IrKnKJnXZW6ndgkqn7AT4ZXGVhjx5SgyUCdloF679R79Wy/5sR4vdE8cyr+RzhaN
9TjR3FV3FEo0NK24zdHIoj9ZFbKjKH+L/kWLRND9V3pFipw8Ydvf6VEkno9/vNA5iQDRHVfFBWLf
8GDiMOSeGxtScCY0sT3OuqGzxVTAq1Ws3aWH5Rev4hF930A0GNalVyE6IzLOjFuJcqxpvJ2f/Rv6
sPuiKIx7zesvgI/Xag6YAv94FXMsbhNFP+p9cXC7DLnO3dgw1jzhgtk6+tuvYzdXjo+O/MwDVKpE
60ezxduVN0rlfh9vl9PjpehPXiJHhrfcOHatptXF3Kh+vIUCpY+kfUn2Fgy/1NR8MLyskjJbTHDG
8VcmlTAMNrpePzV8oo7eK8kR46hfCgYTeAzq43+vEn/ak6+Ie5di8l2Kj7zlHp6bmCpmI582HgWq
hMNj+SySIJhiop2kEAD6JA6GUavial/0gllWR7zJmBfUY38vjwXDfVE1Ugt67FBc15Zfz9qSTJA5
Y9/NaF/ah350VZCgUuD4iPzns62ZWNhG6DUdQ1lVaYAANn0Ie5cBqOrwqfVJcL+v80CUbDt6widU
OQARJKbjF6L1R0uAq+pxYsTvPo/N2C/9U9+dP36puLJFL3uIhexII4jf+Dv4IF/6CX6yAv5w+Avu
4dVw45BX7o+/xzlvcMh/b/qLxqbhuzVt0wAkDGvdRUI9fwl+LI9bakltADJ4NStIZlVM29cuJEXB
pdZkMgsNXOBmuVomjhj8uUos1n0o/rPZgjQV9+XkbvBKpeSWdLorfCcA1p6i0vefpePTjv9svkYT
AZ0prXA3UEJs8sqGdZckP/wmzLMyTJLD7MTxEC+VxzwXC+PWOOjJk/XvmJd8MSyKM19HIJInv7G9
SCr1ishLt73ZXXX7G+77onL7cQ3+P+lKom2fyMfMLUtvOeCRkjy/eDYYKb4SPf8bGZ+indu75Hvk
FP3YDbLz5LKVjJT2t7qyTlF4Qn5l6Pq7vFfYCOi0PFKRV/B/y0Ra11TJ3GBJLvVUVMzX+IS3aDW2
LPqe9GzZOX2N52eiB0brllO6wjMsvZdBIMMQM9KSy1mLG8nrCTb9oCLoA8AP1GoEcr6nR/Hy49VY
P743zfB5hEgpE6mu1ZRGEMP98PHncJCbcdetc90rxyTsqb2OQwu17buOjHe8vWZLftqZ4okT2DB1
47ARCv119xatWf1P2olVgZD+8EMfw0n1wrB0kn8QP5KAhGTZa+0x8id+PHEr+GBH0XfD5e+u704Y
hVzeBf/MJaJwcSPN9paTDgbMrh0I+b+EGqtoFTnMpN3DGP/asrHUYgDIdkXX8tLGpsrh1rBDilVy
qN/6mdo424uNOTT/LJ5FAxjXHclUM5PWAdH0Bi/MjCMdvjrOV464sFUEXMJDj/qxrYw4jL53P8FD
AX+ZyYM43RF+zDFXOd8qBCMIOK9YJXGtx4NTAu/1+WnkrqVmq0v5MIpCQlDd7YjLUmJb1q1pSgzV
mCO8hF20MhTkMoPabpmCWA2XKd5wUiw5be2i4u23JI8a8FsFjhARgkPEDwLwsokglc+YA2+DCzY3
cpez6Msbm5+zNVxWBSSx+8798B6GuaK+r5VkKs+p4pEbbE5+vLNKlfVt/jaORmX09EJyrJ75bB2+
wpuei1f351FcHjp3WoY/et12UfFSlP7eAk9u4gXJmjHn8Rv/DIXJ+OOHLt7d8tlIcdPgr0VKK/FQ
pnfd9xGhhEZoIqB/edpbfjSnLuCBTWHNpFWwSrJ/dt2sBVcfmEn45brWR3HhkSMfsLYQeVk1xJv3
ZD8W/xd915IU3zPv5epAJ25U+l3bGDI+GtF36w46EKPMHGxVy4mAkWWRyy/8xNZuhTVd0zMEgKOd
7MUGwd5na4ax8j344AxJSHGNG/GS9ape6TtdcWydRj6hQQopXeDcLH5O+LbaM/Q6NFLWAZN/dO5w
y6wZODOtahDYnmq27OKaGzDGW2VbOX5sW0nHGbMTqDNGSlAsvbU3k4pOt9QBjdUOc0mXZGmGP7yZ
mHBUrq36K99LfnOCOQBg40wfGCypLbithBjqh1EFq7tZ+mPZ0jGfqnJjewg0G+mtywHxff6oWXYT
xqtRrhp8j8MwiSDVMK4f7utYR2gVwdyJiHqnRmIAzikySUWRfkDPn3ZEwvrD3A0KW66Bd/7ASml5
M5nwLjDXZbOHK6u92g+Tripc2XjVMcaqvQcoQ+7wlK4LmyVuiqYF03sfNfw4Ut3Rk9k6O3g4Gs92
cOazZfb2dWsYQmb76H/NSYHd5Diu81DQuzXKo3pgA0HCHyPkv2a69Z0cPUg23vRWLBAIbfRt2Vr/
hoYaUAzHhGXoNCAfK+1aAhDax2qkdAVxKXUuJjQsB/BH7DYNtlI19Lag4TCdf+SPkCRtU+dYjgQ9
p23x8eMksCHZCOylHtdbuuHB2MQq12TpRvobaVryZ+nByXIqUzuguuE2JMuLDI9ej7fUido5IU6g
cAHbsVUYW5+XSbe1Tvxy1PErvhUxpVxpDxk0Cza7BaRwqq+tzXIwCvKWIYDwzAT+5KqmidniJw2D
+kIXAxtke8RvHF1Db2mzyyfbq6IZDH9sWy8be4ksCERaV01A2UdarwKKbYGy0i3s5IdnteeLER5B
EIDdPjedHAgm2bdoYZQoHeDoXBdB24qp+SsQSLIy/00aK8VmAc0aEASLQ9qjI5CdOa4PeaZC83Xl
Pdh93hCe/tgXnh/2GOzleTKZrl/aK6qaR+sAMdz08b1psxb9NdP7I9cYqCBc7DXa9A/t8so/iHRY
gn6YH5Z31z/6FLwTk47xxOkW/FI+M7/xfuiXVwZKqHUyWx/M7ruBf9ZGvBkGAegTjxz2nTWhPc5i
v9DZMFbLVekbWnsc1cR4YdjcVDVc2oliQEbuvIZ9/eFIqp0ck3zJiwvOQaXXh41BWDa3/1ZimPx+
z47jJLf/y5wwf5b+zsif+0z/34X4ZN4npU22Fns8e3Ybnv36DoMxhweR0g7qvsL/Qevq3k07jSCp
GQ+fHtPS5ifQaLXjzQggH2TrET30A2tBqnkRHi/3BlPu2ebDVUn3X2Zrgfj4uwfecWwt8Go0UwkO
dgtTZ/xfKoTI70IfzmiDxVSK73Z+8TPpMSXm2Uti1yKP1qBrrk2decQWprYtuG9wpRBAQDSmcZ2G
XxM0In4E/GBT35IcYLQG3AW5JFlCVfEMCgj1q5NhULBV82e4FvGAL2hCqWT0nxK7pRbCJcTeQazE
az8b98aKSBKWEH4ElPL7EJuXKonZSCUK91c5s/9a3uQCHgu79SdEP7uux3BKHsXnsXdflE4sWk7V
9aXOUwupiXrASOq97DOmWbMrefVyiFCZfA6MfConM8FAJP2UQCUPsLdiwHzEwN98xmQeBUeRiETU
6aGRWTGpETlHQF3GtCpOLZFqyLOvREtjtNzeYW7mucL5hiGZ+7V9ke9T0VnhZFlNJ/vi+YrtkUIo
rGwGaQYhowO73aNRcvZz+/1qHKZ81KrPzu6TwIc5nnaiCH08wPjRAss4sllexp3rv+hn9HPPTCUQ
yS6DwCWI/G7wHgIdKCRSByQoZpe1ZaOd8ulFtPRklBAQvuLTRzCuDkSmZzldH6NqoqqSVREcpIxD
N0LdsrVIaUrV2MH8NHbz6asosmriuTKxnAAG3b6n8H6N1Sr/76hh3A9BCqAQLTkzLUDMjSwkFQvu
FBaRc2m4RB9KGvkfWnueq+0dHxbYBpJf41S5dzLlbD00DWxe2DadMuG6QWPnZqpj2tZOAJjKW/qk
JyZvGOaNgtXXuoJPth3e2TGdmw2UeTPjFVsHsyGEuWEIa8kaM18rZkE0INXNp4e9GiqF/PMfIz4k
BOw863CDJeeYq+2q0o+SH/tu0MYjtMrvW1LyXGuZ6q6n5bBQUcBLt97+i/dN5/FvV99A0G1Pq/6j
nQR6ztX64Olr/za3dRv1Zgu52GjCle2JmCDYpnM6B9+wXK7+TlcfGSk1TcaByW1ps64/6TXPnQ1Y
BgGpnhnmPKwP1Jasr+eN16wE4F0uHRRx7jo+mGguTVyBaDjxCTbnawdzUAHwyTYiqyyxYbY9nrDI
NlDyGlZnJ/5CNyzeSW4i3dTXbfr4XA1Y4/J523zSnhwGc5PsYkiK43dlB102nRXm1TGzfRvOlReB
r4C51LGmmOIsoSRpBbbAXtLHuzrdtaf9QC2e4r1rGYNuAPmcW/+qShNcdJgGQsui1DrN72VleHiO
IFC8+ylSAmU0WVK9Bt8ANdjEg8WHEW04qPHVSo+e/ocYbqZxsaZsN+PkSzaJpiTr6hhgaIAETnzS
iCKPBVFJPTXLdDJwlsmI8WfFbpQJn2LTxpHFtaIbe1ELZT8Sv9lLGyWE5cqArSZopHP9eNzpowIl
ZVm7j9X3y6532g83/f0v35vKGyeOR0JfXW8XT+5cascUyuBFAaRfC7ZZKRfE9ND4P9gppT+csZmm
t42394VfYmcScXzA0UOA2bMcgYqlGQQXHj2GQYZi+HUz9/45JkR2Hy9l5dtlV3JUNxj7lC5dUxSr
on3io5RwEEk0Msb+viTLp2dn8kNlsolR5GRsvRSgCPdmocElhwzL3H2Fy7+absfHGdXIiSGmwuNY
eH/ReDnFPfEUCOxL7l++xLbtS8q8JinA+ZEm5nLDx1MR9nMKPf4T7y4RBqHyJ/pd4veW4Sy0+Tw+
ZKSb3xwax7FC+qwem0ZupZVpVjC9o/m7MkH6jW7GDwyP4dpvbibrItfJmSxbfPop0hK/+eUHRhzK
T7BtP1e21VvtNfxg2dpYDZZPAFaRK8ySR8ulss6U1unqOgAo9fe7y9aNhOh9rmlbdFIKrTRIISPT
y1CZmrB6n2kpAsJgsdhsOASMiOxHFmrhNsoxUlj9UQPXXQAPf4V79WleNhnJuqB1PK/KsUR1dQiM
GuMG5vCRQhzyXdNGHEax8rZ77pzak56/+2QHv6kfei+ekenvdyfjidzkf3cKsxCgg/5sILEzWsDs
JBmGsDb0Cqa5xUSV284s0YugNCeFXRsKUjDUz2YZUcji7u/BOn49DCpA6yYf9t94RewD8wBQBpiB
ykobnZvdfra/p5/oXM8Wm8UfKIkrAq54tJaEvMSpeNYpE0xUT7DBPJapJvC5+A685vpwuTNxG+gc
6pCaEW/tjl1hNtpxqitVE175rqg/jx8c7jiSuc4pVdbhq/q2pme2Q32eDt4D8O7GJ59BtwU+3b2+
4/7RuXZw0e19vHnM2VId8jMdWu5Uc75vea5xxJB6rUuhAYd0TMIRvxqdi0VHg3WqPYrh9XmT7+Q3
ykrg2bXC0vwQE10YHDEGFfeBPa076eW0O/G+Da3ycx3JGMn3LvXU4NmZ/4itqYWz6vfaSjNoQAsJ
XeTDYfmqWPBMo3C0yoHNalMrLdJgOdRBvGeHod9xKlGoVVWAiQH7kTLuXSswCSMDKtH20dQLaT+M
WNfN55gXXW4Qvt8x2GfVXtcwOILgY3zStiiGS9ZFLUzd+StA5AJlGruzkYTMQWlnq6ryEQOFMrNg
EQ+vA5N9ByFVD7Nhi9d+WkQb54OEMc4ja9nDDgqk29gsLDsKsfXHrjFIjn8eeRV6M9mz82TbKYzr
IO7ItlZ/c6i/pJnkHOqUnNs5112uLLXrTBthVGSIY96ni/jBgKlQYOEMjEPhd62CRg0iypHVx9Nc
wNbr0LLNl3q77qGWqA+o6s7lV+8GaUX3RQwUlvVS7mIclo6tnvl2XeZt7dXyKFTFuRU5tyORji4a
yBy3uG0lN0SKjnV4+rYQSos4qwim0fzve5CqzSdBNLObPg0kv+O9mDNg73ujJsPk6mxGqVze4sXg
DvNdwr73WOmhsEz2WkhkvWxhjtRR9CGfLIl3o9NoO1z05evomufReci1eiNHHKrI/dhUG8RQ3BF1
97UQ3HAFmhUD4VZAVpUlfplfggUS78XrPPKc3kFAoij+cPyU9nFcgntTIlQ5LZM1YcoXqP6ZdrCD
Cd2eojHQ4yw1PgWtUKtcSoEwlzKLtjzaiX3+Vsk0Hu1FNSBx89M83osEz1keUnb7SC9Qm17F1WeW
JgGUbA58Kp+xBowfVvpLH5+++MBl2rEQqSmffgEj+esP2Arr5FXd97bfq7Lue4eoLOOwISWoBL3s
74eZchSGHMgrWWXKupYYv0YPwjeiHM56YtbQdprIlMMIFTBbEeygsFB4IhH5GrtAngEWEON4AI4c
xARA5ibVoDX6I1o15sH2t/cDUCmgN7zHiU5KvMnWFFz/lwr3uYlIu/xHM1mXL+VZdYlm+V+B+p3J
/y7+jLcWxRE2lC9VVDuRjkiDphl+OdvzxBbIz/TCgUAX719wbI5mnCXu7ZXDkFAVURZoFlO0B+vr
OHZrEOoGa87L4DF8fj+G61LPqL6E4gauCJ2vQvvE3i82SLaCKXXIU7OHKkWPOESpH/U4zKgS+J2j
3s8G1wiaCN43lu778PlfM+HiywWHeTm1OABlx2LoXuwJFWuoGhD5cTvg8mrXcSaQTGo78uGgisIs
z9t01AJ1kLmXnUeg2PkzeZrzxlfBXaPM6djM9WlZHtrb4WieNlb8TekZsTSYE4Z7HSXiBZKVvhc/
D63guzg9/GNG5NOxDwgiST6ASrxwK8zm/u1LSQ50vy3snHVthDhlRYSYwWxvXQtthPEZqQH/CbOW
SB55MdfA/eWcySDn3qQdJmQnZsLhH0ekfkc5klTjPxrPy8hfdNAAGvxh+jkMzCtnMTzQ0HvyE+pN
arHqo2Vw2HWyaCpw/XhTNv4bl6D6Fp/Nde3PR0htvNQWIcFsi7v6chB4Hx5i2skwUEbsczpkBvH5
pv8cIMKak+tqXUO6fwZ5+MaYGGBaQr4bnPlJVB2GkJAXftvmc03XEzp743/qOXb3+FCrcqbrkeCl
nt/Vr82pILvSKAgUUSCJO2jgfycVnE+akSAQuzCHvauRyvyAVba84ksntzla/yYMSPcW/em3Ik1L
tWkHfS1rSYtt+xu0Y+JR85vvE40HoeiXKLoIJajpiGcgmM+ql9d0uEFKEep3WGHYI5RXQSry990E
VWWywltMgXmsHX5sTl4gCMyC6/qln6le8QQL3USvdu3ahhW+bdKDgWnkjXpsUg8ORlTYlVUDr7Z6
650KRArTMYAUaigGGyK0L+5xjAtwA6XzZ1i5SDiMGHT4CIg4WPtBDP8qNDO+mbOD9FUKo52Viw1M
JhZPrdV0XSeIadmM4u7FKf8N/nDSL4LZQ4S6YlmL1nOdw2jXNmyJzKQCgbZ614J9uULuGczSbFdk
UYb1JHFwY7MuygoD0rwp1qq9GcXrbmCK4j4yi3Tw18GNYcMhY60ddLnNY3nTi+hidswvYPLtbff4
RS7jDjN4CK7ahykNRutZ7tUHB4RZYUyzeCVQln9V86gtWOEHklFd/ceydgFLem4fjVwTJxq1B6jG
x8wGonyoT22jCH8kn2Cf3Y/vf1dERN03LcsWplJLhc9CHwetE/bUYwjkAU8kfHVxQ7RdMLpggCki
0ECI31Q8GJTiah0wyOCjld07SGZGwH3bbgrm2Hh3lPWKeDiWsjhMGfal1PhmRXDLYfxxanWznQw4
h8OErsb1C40yLkQIp3VznBUPrd33JV1IdxFN+vGB4rzIdLEeKWUMjyuZj3RxmOUmdutbR7YURAyA
UZpNn2yx5tC8upoOFKIgLXAwLNpssehAVMFltWygH25CL6kWyg2CijPOxEpUr958CvQNPnnAXdlS
zsuAlk4qobSWAl7aNqeHyur5t5pOppobzKfwzz3jFfHKdVyA6mR4KGzLNqpo0L/l16fSd+Mk7/NJ
Lia0Lnx77+rpA+qzqQcdNQ44F7lmbIDEgtUVC3u+7yNsIvrmHg3hMAfYgrWMwwIIdLbktri3wYM7
QrLXptQxE/HBubFhhxQXzUk53jF/KJBjTkjpPAVCv0Zs+xzukU5GsCe+OlGGos/MxwQwv+lNA9dr
j+p7rAWlc9buzgGrArO+1gy2uzs3wqi5azRQdKxKljiUFBGC1JItDljXIlKj80O2QraCTORzqXM8
ma3pqXVrXSRzLoeQ+Pm1proM7vkdIiSEp7g+e7pF3HCS2jIqh/oeYEcpyykReeEj1nhYzMYbnh1W
GYGPzBI5hHTFQwLlUdExDDWR4i9E7arIJC3c+dK0MgPzol+KfBj0j7AJfsd0ka9zIcbLJfktFgLq
l5gdsVRRY1skHOAgfsPvAZtDeCb9sny3/Tj8koZ1Wepptktu5Wb0Z4QSGbjnuiDTakqwYIWAr2jf
uI8vcxtpZ50jM1NjuN2xyhvZbJWff5xHPyrCmK00/aFXf/UmH0mbV5dJXJefMowOrVYFr+Bi87Ci
Zhvzxp6oDVlT4GkDI1vvjlmscW3Lyg1Lk5OWK0bOpxX93rEXmz7m2LtV6wYKVPm+AjtnOqvM2I5l
x3MeWoh/m3CCn2Sc2P9LHdbJIgUEKjpbdoKjQ4lgmuDDbYF0Q12Q7xHWUcMBkXLzUr8E9WVs7TkL
zdZ7QJijvMk1SRjn6sLnzGdiejaHkQRNpZHN6FGRQBz8IXaeF0Qqj5opKQNB+xKPufo0Uhjq9eyf
dMYjTWKSo+juxz220fVstRoYsPGqxUlsYefmmUiKPb68vJBjIVc+1joTplp2CrXQURHIRsOEh5FB
WI8/96ElXr70cKMcxFZkB/uNOqVwN7tTzzC2/eu4zSE9SedSEqy0GN1dn1pbEoSzsuksildO3lBQ
hGZLnJ/9XRnjkJlva7dRUISGunAC7ZOtPSMPoPDGXDw27Scqb+IJ0zpeNs69fGIAnG+8kf5WdYOj
IB2Od6X8SD539xDBLOfCQd7F5zqa307vjfRvciA5qpqsHaf4USyU4k7V4tkkeD7RC8zWr/zRjWUK
t6icBWtna6n21RGlYOwkEfZtpNfpBGG8smqm2o/uq3tsBLKiuaeErJSMhBKC42zoHHCqruoW3DAb
eGoTy+nEZqad6hu5Vnb80lKtaDfVz/5eP4+f+F0KR4bS1Tiv+IR9GNaO3JrA80Lhbj8Ls3TtTnVu
p+YBx8/43+srKedezvfBRLL7fJZyIT4+jw/WzJWS3QsK4rYR6z17SXAg44qGjbWxZ3YnVfgjU4p9
Px7c6SJ9JF3NolzMQsyHenWyTcS1t4INnTBblMO7LL/76IqehlRp8pvrxzwpDS/Joe9cddu1SuHx
US2hLeBxO34qktOrOSpPgFz2C4wSmHHr6epDAp6vYsExDYyCcV2LdvmqxXpuOn8893iwn59t8610
8TzlECuBdfOURV5OxEvRVPGwrDG5in/kGo9Tec/HRDGEXYVWsfziaZOYGU+itAKUey97X64dUTrn
0OZUY7MsvbHDsbIhO999bPFlNkzoEkAw9bwZCdAHu6l95hkX67sy06UqB8Q0fuBV42Ou59tdBzp6
EUNvP492Yr14zasVn4W1aNn5ff4YIx82Hkh9oifvDrPjsSQPHpmoufgAzT/7D3KZabq7Ror8WMXL
Z9Mcuu1dK5GsPW7FZLysatt9Zy6FpDwzS35bSv5LPpFF0xBy4kZ6NuZF+JCtuLHNs/AIjmtQfb+8
Ai+ZNfPiyObPpGSM9dgloaonqzycIsXso3TiZfcoZ+9MSZX3z0Lk88kyNds9n0vPeOEu+N0zjA48
RwVtB1+NrJBA5yJuJic+uwArsel1msWi7Sa/kmvzEPFtjKif/UX+1fLdbKrr35DgMTAWrbc4wXnx
RnKYaYuOcx+yw3S3K2iuFJvm+pl2qrRq+owSqxfb0qWX2XDQbWXuKpClCi4rUbm+2OX5gZIEZ8iY
kd4y1xK59sFRfmxsSSYDWwoX73pnKtJJJW1GR4QwWpFXI3UnxDj0l0b479L5F2ts2739HPoyQtV1
U9Tn2vbrjntzYvKE/2jQrw6a8yDdQvDB54CBlb0KLygi12KOAvcKVrS3o6O2TZ+stEmV4nglE+nT
FbSkVf99buXGLzSRXFDH4rSk54tjA3VKoYMLAzLGMMqMb9HORWioouaWacDMJ9SzzEYX42S8njkN
j+ceR+Ake/YX3lvHHybfnXd6xkD1zR3xPFT57Yevbf16qR2RiTNVDJ7HTfl4nqWu9ZVsPAkbgQR0
FOLeymFj7LktN0lf0qo7VZCxCPrvbBupOx0316apHjM83eM+2o3Gh3Hb7uLx4S8iyRKqTkatk/1Y
Xxn0qpldha4yGeyZ7mEIeC5fk7/rx7KY3lFz+xP/wn8MZFGtZWHFKstIfT3pMIh6nGZRZN5rfJSC
LWfYQWm3AEz6GV/BJDWOT7q4KzFzeE/o/WNx7T8nda/jHz1dADqYUtTGoiA+AROI3B8M/0zfj+dq
gjGJVwShwYOoB58cCtTd3FVTnURHPVRytNqBCpfp9kPitPFg5xwM3cz8HWS+L4EshACVkLcUJGA2
t9HC0Y/slTQev5SWrUQnEqzQuFbk0/lZvzUOHhMJ48e0kx9txOuosqZ0RAVTY/XyjOJkDIbxYyYU
N8dbvNKQ0TXmtgFeHD+kHsIlJoWnlFATmcsIQYfAKNV5znBe0j3zB8XfzAB8Ub0PUlWD2UNrUky1
s8Vj6TXLB+O0a1VoXWth8zmWUr2fIGyn+DA+Ld1wB+1wCcaelw9i3n9pT5YBxKZxWDBhPPUSkcKr
5VYmn0WPTXRTOyEVINvdCtFjOzHp7OhG8Odmx/VHQJUXP7oSaqkdmen4zhABM5KHD66NtKM4ic2N
SiEkBfuUyghaB7Vf+J2788lQnWTuWXoVB0VdDmtJ+PDIN2BSHqZjCiUVTBSqAh2oGrVU2Gz/dIZi
Z4o2xk2Ja2d+3fle1r6vvJcwSHq2T92Chtasy8/KRlM+LH6u9HNICcFfPyinhpMi5rKpKsPbD/mr
4tfYWA3ECQWAUDdYTPBeW0GJYVQLDu0LMGwKVj3pTVphOGCHKDw/h1ymydsm/TpXWKYQEu0bv7DK
deXnjBgE6q2SQfOLMQttbnsbxeq2FsA4xriOIEWXK8RaLVY6YSi/KN0bw5C27F0MxgmKsi0TECsO
SKo+YvODGEpGuRpsivsSqRzSAnwoTr78B6jhdGXGVxCQmCNCpN0ohmi1quPRXCq44m4JWyEeYfsP
BUzF8IjLIUR1xqEeIwZixsaSHwGCS9AE6+LAOuVRcH5S12vj3QNwyhV2BEtCB+Gt5/UbHHbLr480
y6xJcH+Lh/qavUZKStb328lj0ksZRpV6qq1ynxk0quT4Xg7DNojfh5S1h6idp9kWF+9EN+sA/xRp
DNDMu97cjXAQgmvZ8PdpvFAsmBGwO8yhiLx60STf6gfKTNzMYF2LF6ZnSHBgQBnHQ64zxffsqUXD
SM/bn1goOfzhbKB+BaU+dCeuHDq114FlBpFBLN6EQYgN8CXKgTDZKjSoNQtorIFGq8sLK1cPY2qk
71qXx+RTwCgBWtCkeB2YJ1o8yGlA/hTbmdJEKQV4r6aabLd0Cqv8EwMk1z6uv1evTsbxKuDv0o8F
lEiIdLqIGsFba2CP8LWnTrUrs8r5DSuEF4wAmnU1vvs1PDmVpWV/LiVWzsS8HFimr76vGzFc/6Iu
AO0AR9iQXnCheNxVTQO1nynKDQJ1bQkIjLjDrXjYshmjfTCaKZzN8mLFLJmBInA+WVXjW95EHNp8
D+Ul50wtvk68cp1Fv4NIbNVOdY7jXJVHQzUcENNzMUzSTqbkdfPk2Xvw1nixkB2v8IfWBqGLT+5k
gg7h9N82WWyM67Zga2aaDI33T+zBtP+NaBuY7B1prPwtZ66mHJokpcg4guFuMzVpE+YH67SEcNy6
cXLa+6G3T/NfLJ8XxecXQJ1D0636/n0R8gk69tVRN4J1vGK8vQs6M/WC4On7DARXe3K7l4ylfwna
t2Pl+iGCUobxdEcJF68at/695moHn7ummy5rsqtGL+3b7XdFoHerTRKV9768XjXegxwZasxsxBIG
7w70wDjt+0LD7zimYUjFqaJ4gn45baL9WMftkX8jJGS6SnzHrC91YfnZtbqfJdfx5iUh3NRzyYWo
vhm8/3EO5r/FckCijICwEz+dS+O6JuAJ2Tinz0hDrHb7Jg8MFl1ZgmH1cMdSDOHE7KGfswUB/Gtp
hhSGu04AV0e7QkLnFtkgZ/tZvH3GL4p1jrMkuWmyr6fu+AeG1YdS0rOGWgPSaLmLWC0VtklBZJuh
RWyeZ3iUiARInCQeI9PC0zzle62gDPzmBO52j/iLPtP0We04EoPf7mH+LsMvcnQ+wFO+MvaXQ+tN
gSEoqZYqZUpxDggIZlX1QCO4nqyNivOrj4xD/zMiI8uugcNvfNE/oVZVn70//+M7bHFIzvP70s6J
/+seSzfyKPX8lTrq68wblAAq3o065kuRUbrIJJwZ+OofP8Ce9yNTOVcQ5s+DXMOcZ54a/Pl4GfYu
Wunh0DEfDNKlEfYUbcf80NhgHhBSh7JT9fqZpZtjiNxi9FVWWpoa8FUyGvgfSee1pKgWheEnokoR
BW7JQUQQMdxY2ipmzOnp51tO9Qkz3TbiZocV/vCwfzsphdsfAeQLjomE2oypvyHPRQJcSpt7Fhl0
aKjOLGu0YZk8bB/FtTgB2NgiZj0lDgBQx0SPKDriF0nCjVc0fMd9QFa+puKq4hpBpbA89A0sG0m5
C44eBPeC9oSSupTnKATQU+BjCCCXQpi0Uqh8iwWgShWoGtF8y7DEuFK+4Pkbw1ki363dbVlRm+4u
BNBr2vmU40TwjNtE6aVw+clMZ47an1FiMHMiEZhRb91q5VohEl6oUL+zBhOa4hiJHrPj4jQGWki+
zCG6YnaQ0UM889XVDMFuIRtxuO8jpQc/ki6W81xWMSyGFgrJdGQY8Vmo2yvk5G0ebO2/kYo7eK/8
5usBELqhdBdOnKvULxHR4Olhq/ZaY4dAQ2IWan2FeikpDaA07lchmf06L7KdX30RHaWUg61sw9sU
+j7A1AjvwpzKWu/kLOglItK7jxqg8il7Q+Ir1JKpjWDazcfI7QVCqaK+Kg4ddGiBc6G9hmYsN6hi
g8iPRlX2WEndk7wtQ66WhXBfkGySg0zOMePzuEXn9eNPLT4YOqBvS8Tp3/Cr9V79+85Wi1avCfcn
PgxU+jQjde+T290HBwyP6mSHSIga3pcQk8DZQtUhg6LQ2ygh3wB6RK3kWhwQ0CQlQgKs2PX3oHHx
yJP8eeMQZZ6K7y0Ai0Cyoo/Pd/dUnL5oAHCUVTnQBTJdVUw678SIaYfSaCNsVj7l/E2hIq/H8EeI
v8LN7lRJhSxJJbB6IwPprsOapxoIkp6T5LJmJ2mlp0tCrI9ZHNXIx1cKWhSV/2ar1qSDF7T9xtYV
jXVgB2DjjvN6rqf3MSHMpoArUK8J2clazl1K6Bqgy1LiR2c2NbZhDQsd9dw/kRKkmEW9F2QgIlUZ
KAeiV6jtsNwSasfNPwDE+30E1LqVAmekXUHbTo4MsYxzm5VzR582vJJolAAVCdEjbIYlpIA9HgKa
J4y6X4OmPuQYJ0+Z6eC7jWlF5N7BjlBSC9CPOMFxg/RPj+v33/fu8y0+gLiFQh83keng3mo2WD5P
5SL9Wa91sHsUqtkLYD9wH2NG8QAPAaFDujEE1FcPX7rOkDOOI/U3mujfHtiZeBPrc/7jRq6Kh1fe
lWzpE+4QueGz/BFUcH0O4mrmqmhrgZYatuuEgE1vuTPTPdQFFnlXDOzUKfHbft0aqG9CfS2ZzdsD
oq8XOrZPx2zJRetPwB+45LdyONMISwjruIHHLtD3Hh8M1PXz7vMw9IF+cVDaxsmSn/DouavOxTO0
mA9AuZZfbS3bdwQ7O1NOQIRuP6doZpJmYL/uEC8SH2D/df7zePH+4b2uvxiG2qGZ1x9nd8efT7oq
TxQad6ItXgPnE5IAgONvnZ1xq8N7HULdxqJizMWUdvcIEoHw5uLVACZBq737nZZ/MZ3mAM1v9twZ
mb+zp+6DQTbiVJgtRubVNcAXNLsEWPctMD/KXg/2wHakoXh2Irp9c96aWLW6G/zL2lH7nnxYq8YV
WdD8RKnEP4z3VGqqhzdrif9gu+PqxhoPvhDpMQkPeoj0cvYjGy8Bss/eDai8rOl+ohFYO7TOm2F5
BWpIHvsAPN6mUKuIo4nPptpbNieiOiOwS4rkbnkhdKYxRcP/y7nRInIC29gKGznl+ZooAnwZ/VB0
APnJJ6cvmksLnjB8Q4BFJBaUIlUvusF7Ky7B+8jddbiYTsI2sxUESMniBFdHn/3jg7WZCgC9pu7d
4RG5ergEPIFaBnAHUBkERXrRxOquRsKOdy2QQkcYAKlAQJViHkaURGzPB4ZeDWuBG+GdF3IrcK55
OwGOt5jgEt6fuRG06mMMhioLpoVg1RSEE94TSQMosMvdLSkT9y+E63rRduiGttAMBITER60Z4Zrq
/HNCnTslmidMjbG+MxhonDNdNW+DuCPD5Q3lFrk1iXu4WIfqOKlFQsFEyv1i5Gd2UR7quEDlZgKn
y0VGFn3ZvVU+xBhSnoeMprwjs4gh/WUrdnn8NYQYIl4iX1A6ePMmz0QaRZKOync5vlFboZEIao9R
oI3Fp9sgOUIAhw9xx3Vwao9nSAAZPHy++9owLlpPdzIZOupC8lkDrSefTaaEYGBAAfuKJxNIvquJ
GJqaM+5UczzUa8APs4e5M3t5C7JXQNjOFxJE8uaA1hlRZJx4h0uwlFtSYp5XjngBI3VBWAt5ByAy
FZ1V+c2MNEDudolnqLXc2Uu52GbI1MGEkBG8uKU80e9Efm0JWyUAxAidgsk+2ZDbHkf7EX/ua7n8
ImAcFBrkPQSpjy+9dQciyRXk9zv8knzQpmhlkBn/ZixYc0STmaolw8nkqEeEwvDjQsSNz9bSDDN8
v+wswxeTldcOM5SrGWtutHZLgmueBcMIVqe9lNvlrWpcxVA2YnQzFlmnJ7mn/EjGjLTKflnrbAnU
lZnRDBkyQSTM7DVri+FHOoYGM7Ogk1M9gEThlFz06sgsaPPS5SvIMBiKy6WoI8sD5GsgH0U+HQ2l
3/2M21Z8ofZegHQJ1URLGrg4gIGILoAvgLDWSKM0crr5dJpkmuIDhs+cAM/pafrNMBHFfqZptrQD
u+kif7WcD4aYIAZ0Vx119LGCLEMhgxa3VfLQ1kunCS55Tq89idcZaDappS0lH964Qyoidg//6nkU
DQLAABUgMUCAQFoQl7CDIKZGNj5aJNp8MdeywB7O2e+crzsPIgyZoSdxIXqF6OBhBs8KvnLGvmwK
HOWSNj5+TxabAvrD2WCAbDjXXh98FuDMZaBbVhn0+AxubxgN1vw+/6wxWwDboXTlPpk2rN+rU7Jp
suicI7tIw49jPuyAhxVkQu+QFwIz4aU8jTajzhK3xzIAHQRCnZKoyxvTJ6wCutOom+AmRAMWjqaD
/pW1ZExYfxnlBYACJGflkhG3KJ/IPGxZY1ZX2QCJ8PTiMcoL6LmJggzPHvZ5eqRgxl0l/DUeOwk6
3B8+rAu8i9SI8oPgGXnkUpzgf6QU8MK4G2m+PNzx20nGSSLcW2ALoLkEejSOn048nr7cRF7ES350
X/DcNOfx/QTilUzN0QJ0jf+4y7axXAbDwEGX8O6wnnh7J8Fbx0qop2CETW9O3jxBKC/lrmQAdRLy
vQXbh/sWEEKS8KDGMXcyTYr/NOZpQj0lkeLp2PDHU66WxDyqwTKLvwieACzhyXrONEnTjc3PwCo6
jpc4ZeIVHo1vRk/edzydJokMAa+XIi6WnGyL9W8pHOxB9kIXbkzwbbMiY9b9+ENb+2hRGWKw5Fb5
FjfJZIJCKX9kzEAde3FSJhvLyXjtkwZ5nJUOjwxIsPyO87tfUS6vLTBBMTcw1h0nTVOPSaFbJW+2
5J3jMnGmqQeuyeOUkrPSgZuTyNNUbR7smFeP4xKsHIex7BksdHbWXcI2TonQrjGJo/CEOrjgrqlZ
FDJboYbRluUECzo5ORoT/2TfRvgX5ztE7lh3HJn4Wr4oTunO88VFIc1Q9vwuy91T0IBsBRw6HvsP
35cDh+o2CK+zKPLI+6OD1ltvuQANKzTYKgTK5HKmI1LPGBY44NW45i/GcK9eo8f+JwQaeE80z3ty
+BBmYFmudJdoyUP4gccgmm5ouP0WEQJzve2CiMOAX80mzip0N8NbDOcTCxDwBDBINOTNGRj/wVay
vCz+78C1iDCLPDefEzUwOUXwICETCgyeHLJbrYmclU3xnUfXWDRMYJb6zQEFNKc88chVsGaC+CeT
AqHYhJDyOwOJie6erEXirUUbJYwDbeqCT4DjMbX5YCnjgrJFUvLwZJJo/lH2gne/kZfL3/iyh975
6MGSWIPiCDdDoMhRIR8ZXUyGmSfG1eKKKnhTno38rBWeKM5yZLdCAg15vO2+vECfnIaPEc9yx7i3
dmgZbQfiPAqunu2zSk94pvLp/c2w4mcvCvuyqb4YOTGz4b17XCXBsxJCDdMjNqkasetk6FsF7YGC
TA1K7NHHF5XNmqARNy5KEWAhqRaLOYGsBzBO9DgERyyK7dSTwcpqmXyPNg+jdWezQhaIcrnOv6Li
BCYbDAUi15YxZXcT5Kj4pW/grchL5b9yZlFHZoQIzAjyEGS1OyhIIBTK34n4HULVX4gAsxG+pAKT
rrFAJZX5HOvQUV+WMtk66wbQ+/hI1zfeweo9+0dUxaNd9KHVcB6iWXsefkBXYqQTXX3R2efcAV2+
Q7Jd5nJG8BhSw2K+Mrwo9ildCnVv/G3qgLqlHEZAXnNpy+DSyjZc1DEvOO04f2qQR9ktQLUP7CwN
mYmEkhLPcGfUpGlm4Ovx4S3Xh4hnts7k3OBgl+BOnTZ6twhETRciOIXdSKEPweh6YJNE38upKAqd
u4LIYdi2vI7jQRTzgTAh1McYgpeQI6hspcc1tTfSG/ZpXnV2vgMCLra40x83LSO6F5dlECXFJWhO
2tT5NKJqbE0WiLOwslnVoAwfHFByu8oEl22mkRpcfVypwC3iYcLtyz7A9zPKekwwcVHAWgJoPoA6
WnygQ5iSJ05pXD9ARjrXZBNxkViEg9Mdp/H6NYIBlcBBiVkFIeOAtjgA4+agBJEqR6iC7rTqCzAf
vXQm4Reh3JcIIUdtCU/AGXvA8305dvesL5lA3/TuKd7VQ4gpR+qO8rKAZNR2RPDBhifK7Rzxsh4y
eUzsXf0P8UDW/i2SYN2IFey6ZUtrcFQxCySLIpxlx6scgurbQme90PHZ+Re5cfY/xPUhdtHhZidb
SurBEW7L0qcbwRYogSCptJwQyRgBTqic2GDI/JF4U7bIkr3MWqInzCVB/vEOMvQYmscIMhJp4KhA
9CpzaclwAVqXmbaUiFJ2HAnO5HyQWYY5BvshgoQB8SpCbQguhpeR3LGRo7srf5DL3haouAmM9afw
I9cjk1oqRXtiLvnpiJdytRE7pz4hrpogy7nCbhlwORXvk6hQAwdmzeDsyXxhx+L+fgfO7+IjPjd4
WpHZJW5ttonwJbEQr4jjiCA+kZXBQoYPwI4Fipt1EcgkY6oA4957RGMkm2z/bc4S9kkEOjkGZO9i
j5fNk0foVMxA1Am4TZShlckZIAPnEVucMPK5K3nd/4hcciBme8jfmN8zRJKNXGcHMXJh16IW43x4
6PKFEq9AyRsxk1xgodwWk4Gf9PcGNE6UTPnWFu7AIQOgljVgkdzSp3/n65iKQB4qSxiCi6rq0bHX
rHg+keKYExm8G205jEgYPyEWK/xZLs2QWms+Nv1B2pXp1qEj6nEDq62jBZE7ofjmjrB0LWrxXr51
cfDz9KjhGKiN0jdBeuDsI3xEuBnMiaVxDsEI+ene3RvgiZt3877+xWn5Yut96OnIUW16Jv9tRdSe
ibRlUNlzCd5k70XIlxtGlBJIuqiY7qAnV7AKYb/SomQLjY8pCqSuGAegKuJx41umP1Rll6AdnuPB
ffov6i4R0HwyCCpYsrGjJkCnkF2fihlPdCkOIbPfT2CiE1vRTufEk9WrsEjQnHqMNkwDNBogNcwr
XD4k1Ed8OdH7SrGjD3cBOYvCJW4CHff2G1POMXIgzsQdRXjay8dYRNrYBPTunkya2AR1gqu7A+72
sZ5/+oCKHDWwwoBvQy6AWCVtnbPdoH4joPT7hGxiSZpOb1Pq3WqudMlpiBQJME2CO2k6E5qaFlE3
FgDRmJ/JJ7hJHgpfIYDCbZMDH+yspubAW8gBVoHQktsSmh0/kqhIjocDo7yG3SePg2/IZiLph1LA
I3145tZv9Vn9PCDSsl/fUv5clgJmtwk1uCvQgyhDU/oi+NAHBCtP2ljsRMRCktpKKKd4cda2QEg+
XEJcinpyyMgRIz0yfABcNDW60HVjzpCbW8YZE3Hid+GU/BczgFqaoIacLcv45vKcSkJiqU68+9BE
YtJeKQ8QNQI+8FUJV2RDkhNVKbReTIBANQRLIHrnQCJxogEHmiSK5YWVFRb50c7DvCB+B92aAAQi
0ZDNrbzziUmCJHFmHfMefAw2BWpMgIglaDt17yQb3nRK3DwlbRmPYwoypSSPknt0kjt4TYnwZQtn
M10PPjLi9pKyBR+CZIuUlVOT1z8dZ+qllcXN1JgOhKmHtqGoKKVpOJ2Ox+yS5FDJmb8AzAMjUdth
CLSQGWctKMlTscCDBlfbpgPfzPYWRQHqIw7xyAMsioOHzBcA11DRLBIxkilul1OcoF+QD0DjPVyI
gX5yRS8Mn1aOIeOUBG1KnwtFKjgijYiLTBdpAZTSLWiFeURaYw3UfwJEyyPdAG3N40VJArgdzG5u
b5Eu5B7F9YE+yBTNFJIvh3NQju+ME4n6wTrb+HTOhcFGCBJyP3C/faJi8i2vZFZI/1X0v2W2SVQo
D0e+4tjRo7k9GDhLKduRExFfixsZIHjYRTP6dGfQEDVdlkSeIr/CI5QXkngxY8loScJEuFaiSklW
fynplEE5oxmBUaNF1iUEq4uVMl6iL3VkQCQfrS1ukOcG6nl6s0J8tENnOk68NJ1OGzaJFD+T9cot
gGXmo6vgvyGK2hr6V9BXhHZHM7YAw+a2EaX1Fvei7U23wP/k7bCq5k2uMhgPkNdX8MYXixxNARWB
IBnKvL8ZKmm7VAaRr+CgMcQiibqY9CI6PUEhCI3ngqM5Jz6LUBQhmEdSByNq4CDs8MoEer/u/P4j
qYocb7ItiOMMZ97kf91OEjLJYyUeptLDIrj/sSOwdzYxq/zkwpgU4VeSo4Kyr9wFJzvVswfbEFr9
PZEPkTNylmOJSeLRyXVew0qWihj8ZAkjhKIAc5LNmMvh8CYpkLwBG1skX1LConba4j7eqZS7pHYn
ZzpNppwgwjk2iDKk7LeB05/J/cuqk9j35EvASJklIz3jDNit5OYkEpI3lkIyZVhCEcKJX+7KNiJv
ICkSwVCfiEf2xlewJrSWAZO0lvSU2EhYKYbN9GSnpd4rhWzZjAUM8n9TpuYbEAOIEwSMPXm7bJmt
5cb+f0mBz+jpv/SK4ETexcRb4MTnkbOKFE94v5IbcwY0yIwk9vrtxEzo//EXO7PUK4lUcwnoKZVj
aaC3eQBw1wi1HMJHYk4EPMIlNR+drb5KzfDCcPXF7YTHAkro/3Pn/Y4jswtrj/o0xXE+Bz2Mj38e
X4ls+WCwMhZntqDuBu/3X+jHoLUn/+PGG0HJiEJquhuSM5N+VISzfFPHYNbIpQqqL2Fx/x92uibZ
afylcEblCsasZOe/ycO5Uf0uqSAViIRMSIGOmi46+QRPk//xqWyjzUk9klgTtaEJZHbCNilpMwS4
3XJgm7SfQ5nHMgkziT95nkPy8hZ1rJGkRUS3VFKJ9uAh08k4j9/9Ep45H5D5LNXyJ3ZTkoXJglli
FbqYuesH1iEmCZdGjCtBvMRReILhwzgASTZck3YQU54pUSj9FzG0ZDKkxIRgTsZ17F/NhNbCfsGx
bHZxcAIlsdmV5Ad9E12Gz8+K1gQSIWsngGUpFeRAI7+XxoCc4zIz+fJxC4OhuyKY/J3dxHNkOSyv
+je7cJC1S4CDXB4zOR3EF1Eg4TS5uQSpPPXKeiwIfpnazi+VkhQqOpNw7TL+T52UCItQm1RRfkCk
GsqZukNP9v/cVRBPJF+ggk/YJKstu5EC6JNXUKEVxGVnTDkJ63YZuH4wGHzCEHn8XO6CoiqKzvRc
bgs5p5frNbkRY4c8iSOkLTF15NzkKvQecaYhCiM8DLQYSxjuRmxvK4xQZJbJ/iIrVwie8kj4QjvH
2UnCQEaOAS+uE7+8e3BNyNLlN9kBKSfxyJiu3mex27svtEtVT62RdfGesP/2sbr1nlSF2v4Jk+hX
eK3tHRasSEl94J/4zb1r1MFdA66KqjS3mDZtwPmm0sXcFrqIdwmHpF5kQsEAFUzi1ZvTZgZAAZ5s
J+/5OT9/rccAUf0+9vDdq9tJd+W5bHiKb/r77nw9uJaHuTZ4rj+ekug+Yim9JtFxy1YyDbrauuE1
2x7ahRFg5egz3nI+hs0It/YdIm8gSbs4d2um9dLcGa3d9QX5hYE5RWMqrsLZQMf37OtvSsLpYPL1
kahVsna0cz/WXH453GMsbX/n9cQAF0xZ0/R1/+PQf/Su9iUFtBlUIDZ9Uweb8rQ/XsO7hYdSHX/R
pcueR6eJSs5Yj5TsBJUbKRQAzb3HzDr17hAETsHdfUCX7b66j66SCVTQe0DDeNoqfuliTtv27+4d
ldvuLaz6mN0DcVW9jwObP5T8Q42vYMxHAMUBBFs4ONLNhUVxBpESnQMjvXlnVxtsIWyxnnG2PXa/
rmZdxhcHZ/fISHfzl/d2X95NUpv2yzmIC4vT8VTv0sUVd1k72SxrmhKaklk1ute5RKIEll1wKaAM
Q0DJG0QSdwWFZwFQvvhSIvKWCFglaLIRkCkL8MD7j7m/PNvEsi376CDLTiorglkS3KPejGwXGmpA
/d5gOqiFo4HC2umiDNDTIh1toy4oG1r0smbdQ9Ceq91dsIk/ODXJ7nUApPo7uQZt9nHZzeh5DjZA
VB/BachCwOj0Ea/PlJYFdohxKZsEVRGWmRQPIZjhGAWlCpSTFLhhcRLqyb7J2WZAEEJ0Bj/zMXRf
6lVcxoQWKGj5WWLiPoS8eDRDd+VmnQwY82iTvyF7Qj4T+e5Im0rQvGSFUnX95AqicMRmBFuI5DIM
R5LZM4DJXXIYVqmwoXYuhjJuA6oT+vHIiaBq1Pig2PIdVz0dQS8ULaNNoflnyNroypEG7yItPpZP
dnqyedK2qPbo03sQogfY90ha7bF7iWGEHJuMAiWsmhKPDmamA3kAM07RHjvw1gjYUBiSfYooh2BZ
Mq0TWi4fyqAQM30VL9I7qDxu6hpqECMNHhUa50zIBv+qzn68ATsSq8HTN4KOZ/qIMto1PyRXxsKJ
YqB3zi6pFl9SgRYDNM5kX1wTfUn/hVhH/HXYYdnmyTcCPIz5jF8qxQfCP8CS1J4M18j/a6uNqJ1S
1Zot2MW/kyuYUVAZMkCw//IKXychQkKuAuhGrApqjidbNpM3PHAiW7EZRaCRaEW037GsLA7FDA0D
tMYMvwKfhQ9Q74sxBFB3NMtEVYhzJTpiZHqYqgGVh+SQSb2KGddr9Utp2oIqpPp3H+sDUCZoIhWo
InYBhIg4Z4nIJiJAEX+mPdEH0eDJQ4QNHbbxueX+yAQ5SvfU1tHhEl44NBr0BVkJ3ZpHQhmXi7Eo
mMd4wzXol8jikQLEEej0Mf4AcUKvj8q/qNp9PXG6Yv3iuAJDAncvkL/OqytwZNViKxif92HLfa4O
mnUfYo08+WAgEN1tA1NCXBPafXh7KJAMVCrWe2p2H0immk1Ch8T/xuEaBs4dyB9En1FF4x20IvB9
aqfgzR/AjABFSxxLQ4TGzwdgPvxIWv8v2LYI/VC8/fynEza7ygij1iWNGoHqXZCbpBeWYoJ2BryP
vdeYJua1QIQTyZIFEoQAPVD2RkzddI1uFe7K7tsClpcLLV2dgKU+pHXW7m5huL/Kzvw8uMCAsJow
g6jlTgyHhGMLkQjCB+Dsux2hdN9XkGMTh0wgt17Yio82+34PudTsSzWAnoojtC5Ab+9Qf5Ldo1UN
MFBQVfJfKhrs41/7ksvzFQNf/5GgrINIU3r9GegBc+pekczvkJc+khEGVNYCI+Lqa+0mdzQguFyd
G+u26H/s0VyER45UEh/KNm1ubQjerMubLaCSuZteiDIpVaMC2S12Tfahu/NEN7oBPhB0eAr941Bc
KSHdUErpcI7hYkl533uzZLndeyh/0McbKIginHLBefzMNgYgFCD0cfyOctCag1MfRYiivWBXU23l
T3VbmHx0wpm3euO73QcHB+qBf1VicKIfcT24esCf2LlRZkPUMd4uBPb6ghUr1vQbtNGnvL0I2IE7
9+9d0ara2+EYhgI6QTADPNhbGywWUWOhF4Y9Mfu0ln8isZfG0C1ETmiMdoGLxFnYyd6T/cgsKFJu
DP84b/21EHS/h8o4AaBj1W/gdoweCS0OdDDWgPx2Hh6+ieQTG4JXgluwkcKEIQMim/oT3uchbI7v
kichhtbIII8auIFI37cD1vPcvXdFvFBaw/JCEMnOFIErNHqplIuUCV14uteHsFwD2LYU/9bHGo7t
tOoDBctgCX4o43FmhsfUoDlC6IEXUIXLrQacnjplvxoQb3IosVGw08CNp+72JJVPCAKHh+lLdOjw
l9DDYwxiKqPM2b8stXj/Z661seb1DO9E6W+GouG3f/1j0zuWGm+oEA9uS4D+h+5lzUn9Cs2oWRrB
kz4BnmFkxhQ2qNLMaWFtyUT2czzOwwO5JgsfL3WxSybB5nDt9CitHYlCl2cyMkRnBcEEoAxJFLgU
MF+pDwQ02V5NMq9NRNpz9d8uIUUwf9vvtXAETKddUIZiuxOnQNv1t3bDU3EHFLI3ArvFLKOsfDEs
7CWgOCI/8oarAReYyLzjISbNIO+SK0Oij6ks2K+iBriA0SDJPQ4sbGw7blVna2yPAa/RTqNIiikZ
pFXa1TE3pyBjdMTWsJMAMaup7Nu2TkOsaNvP4ZnAXlSEEMnjJMVYMWh8JOUPr/RkWiGO0gDZABvq
6WfNon2g6YAvif0EczqDrogE6ujCOQVVWuQ2YHA6R8qU8BhhHYAfSYB0AE4SfMzBtFSUN1G7l0IZ
zXissRC/MsCDdCDOHFkQtd8C5BO2Fxo46LMr/rB4IJzd2V32qS7OBCwbmBO9xvDha7X33HpQ/DZe
e9FCfOTzxFrgu3i8/dtwKzbmMILb4KCvA3V1y/HfPUGljUyPt/sQh+TqvMUmMpdVeRoUMT0Gurxh
25YqNGCw6eBIhYWTCGeEQ7ogxMFJAqNBSjOiWwSeN34kQucjLqA40aYgrdNVY/QQaofU14cyjt0L
HA0iDjQLXFYngekjeySX5JC+YA6dIOGqLF4Thvar6b5piGLD9kbBBMI8osMq0nZYa4T3dBYlFzql
KCrQMWb3Ab90jNX8qnZRaTN6sor0guMwU0CI++1C8nki299H+YFrcHC0WliJUT0fqZBhA1obtA9R
loBBqPx95vAivRlurshUwDpmc7z56ATACetA1NlONzhIHJPORAqDkFA9qHsotKLhOEB5xeGX/9DY
bczvKZgzjWoXtjTwb/acCJ0QYGIw8c186z+jP5MtD4rzPcC4b+9/aTtsossKvZdPTyybjtlRDjei
IkhI/VP6jGd9PXiLncQr2aWt/AaIu3LZI9B6hQR/Q1aNiJTJgy/FNlrtnEXLI0AvxWZe+O7H9c4O
XPYdNpnjWrAGG1DXm6IDk8aUVULM6SlIIVe9JSpoMGrE0RfNJoRoOCBSTRQA9q4i2jLggbuvoY6Y
ibqGHiXE4+CSPINvricdFuyTav/W3gnu+DE/swagzaIM9w2aI7Gd+aJljJ6ptkYnzUAebE9A02KS
8OdoDy/viQfFfpWOaUPiM0KSgWWWezDwvjqN3lYq4qt7wm7O1baHYU3o0Sb3kSYJ3oFByQVwtxht
YvRSwcBv01plXKAmCmx9G0CUD5sjBcy1ffGvCHLCNlfcQtRpGoDV90PeoZ0u3taCOYcEtSRRKLci
uUG5eS0IcNjpPv9DyQ6Bu9GJ235yMItU1mEMI0dqSjSTUg4f9knNG6AhYQyxhIUYwSlp0Qp5s0nN
pkxRqEGiniEy7bPsdnQaCKO58L5TIXCwkTEUGDjxiyS1fLpj1g5awWUFK4NCF/v6K8oAZtHUoYLU
1ZImmmmCHzUHL3tgeLDUwcqJcsyVUq7o6qy+QD3ZnTTftBAJwKNE9q/+39MmQ3Ug8zmER71ZFxIc
pPK/LduNHxbMI3S2iIUuDtq+9sFaKeDp0Zy1V6gSWmIjvrU1629v5x0iBg7dHlM8YBtPdBti+9V6
edtw9vcpjv2vve9+e5V/TKqkC5BtjCJx2fQ7sDlHD2+PLLjig6u/ut/1sSDlhk/y6us9vUcYJ/4l
0LiVXgNpIbTlEBJQxG3IawfUzNwqoQCPs2VIOIgxDUzzC2R8Ig1alOGi8oV+ubiVirVq5nqeUs/2
6R1EfN6QCRxT0cC/5csWrNh6rr6s99fR6IU17XduJtRUpgeUGlpsUgDsb9m9+x0zFxb8SyelMTn6
B/oPdY9vmFAWvoiw/dQSAnX17RI0Ls5c+1MTbr4NdLxaAdtluVjhcVAgU+mK5HbtN5DEWV2wrWRN
QZfkHsWBEbwus0diptETM5mKm9niJNzqIRsAwBZ2QXukrh45jBWcMIxW1EQ+tnsjm7qVH8iia3ao
As065xZA4VNwTTI5timfA6oHyoDRepfiO00dJFTozv1CH8COuCTcegws/878zQSpyxGWQcKOcEik
7H0CrwG3Xk+nVIi3NB0I1CXYxaXAT9txzo4emOmiGex4Pe4fqPGA4wZWKHCLmf+RmJj2TMXUKiTh
XKQHUHoExCD1augYLDF+lNI4mUJtv9jTZLGYSWMlBizkovB/7OFVwqbqXfwd2qhHuLZ7dqFVTl+q
eFurFYs75fphjmg9IQvgQ6natmiBSGuqJPskQV5SQketg5wqhZsMZ4VEl7BesRZwUdEbYb7LLO9z
l0Tp3BFFFasooFEgQbmn3VPbRQEjVFg1KAwETY510RqcLuhoKcTxfp7nT6sv02+DrqX99/f3SU0O
QaPb71rS5pAdgUDg63jTIkRTWL/aVRe1Zkyi2cdRvid4ptHCmPtaOHPOcWPwRITH5BDm40E9uQYb
FJnsc8AqOcd3ekjwSChuFZ1it8YgBzEFDL7ljDDpbFqt6Q3Jj403BT245hoo3Y+2KxNzRLrhbKmY
OfAgepA0OJFpfAEjwIvtDgyGFG+Lao+0aUzw+hxqX2jUIIyo3rCXobeiMwBba3oIRWfitbXHVOQZ
sN2ep6q7k27+tsIFQkLog6poEhJJESLRuULrFRUrqGT2cai4OE+u2z28y1iM8hS+fpU8Yzhb0bdX
j89uI0S/gbImLZGenndCpcfRCDkiUvGqXhEWocNs2to2uRl48HhbwqmTu8NmjCLczGpVvmgJcrZh
5rBxyZLJk25lB5DSlxDiJB6FuLKjC/AAjExpEfXKeV0auxACP3YdDQH4x2/gNG2Xc/H6pLwJKRJx
+OcsET2XD7o+YRvFR+zFuRQPao186lmJ3tRVmm8yNK+5n75Jzv46EF3sJ6AU9hUu9fGevPDj3RGj
E2OJiKXaINasU73ivezWH5qrazRnjubg+HIade9kzil14BsBNf/ygs9j76tkdlo+vuH1Gn6+YTXf
fbzWOXlhMwH3Gy3NbZcKE49SiDdQUo7U3O4mvE2UO2J+gsQuwe/1lJ5OKT/c6LTALo5GA2YzRJSZ
KLij/bipybaHlLCwCSjQR6QdpyrXdZ8UxaC3mBlTihlwMj66/cah+OryDzSXztttwpd76/Pq6J+N
FBHwg5nALjmN0V1sG4mmxc9n3GqOnrp/QzXktg1VQjB8xCgOnZzm2dJfkGD6r47TIFbvOLpqc/Ae
t8XlFMzmhkk5po1QxjN+Tk6EfpT4aA1dCZnhp/hHlNKIH3eJdiPyq10up+YXKpKjVnhc3NC8Q3NF
7ZlPwOlvjhgOqIb3BuEkYr1Am7hik5qIKv2aDmkdCnPE3kw7im573AWb9svBHH5+mjfdFsZT1iek
8+0PVSq3p+i92g+g6w1PyWwE3ya9JkfHiCEzT4+GBTAFIAVoDnHkFRqi4JGHiHtTMwSrSkEPrPz+
7BKQw54XjNaNmpm2IBAmuiapIbbg+Roz94Y8DnA16oVOc60kTapwpiPcWnofbJ4IPyDzhRIX3QFu
jt0Ln6zgiaUXYnD+mipS1tFhByuxuNHuSYE7wwcwImBFaDFy9nfjt8dc5viIyJQCrbtza3QlEwhn
6RHIGT2mRSVQ1wEDlrdtjeRVE9m0R6iZ4uZKbmHSfcHIeHFIAJ9ckJ3k+5Ski2v0LEFxkFuSGEJx
UgVeMe1E73AvIR0RJZU+7E8azB7nVTtUnDnWBPuGXid4lL70gEZ79dfUEODhzLB6D2cbGoMGe1NY
cTzRrjhFNDzGxwJ+FM0iwbaI2e0meErh/S7oObBvb88ILn3wOpPbaEcvn7yWiltnCFCuBAcaDclq
qWg3LNU5kvrQLzsh7YGRFyVgKGZuY1RTUd4MLoNzZe8bznm6d3jsgzverpSf9Oj9cC7a/IuqI656
aD9uLB3EPx3nBxs4HYd77xju5rfubIyOTla9cMWwzPJUfkAvR5TD82NxLzX0Tu7ujkOymG2+Fo2W
28a5ADjAxwQ3jXhvGxM0wPyq2PYPOcztwEAgXUXo5R7cnLlUZHfDPdXjff9GQFLuejQl2hubAaM7
Eypnl06H2YOK+4Hyue0+o1aCUtBmoaw2a2WoJ0aXv55Gp7gjRrX+prfLv7iAUQJ+WjWkeYQcLvR3
nV1OW+MSHhDAg6v5tL/lJr90Z2wAxIX9XYCaSvAdzhD2AFJFURQb52qieudyN6f1c3JVy/S/6wZl
zw2UFiUcnFG4/iat+T3TAp70JuMJPUY6snYUMTvJLFmqsehRzlY07Jl4a6qQf1VJeuu84gn6yyzW
FsUEcMpWi2XEn0DoAOX5bOzh210C+BQxfcWLZFo4dQj7wl4TkHnGgAIsFLRwQDrJPRxTih6za/x+
+xByvQdo1Ndik3wWmxWwPhJVZBT6QLpZxK+4HtFGvhJiCpZYEGdMo4lGJcOhsEidAgxfp3d6uiwg
GvtkEpW3pz5MvwDNDE6KVyQlGnrkkDDZwcnkhvex4UKeZOk6tz4JXNarED4Z8PyoOe/7YiLLMx5t
/AYWfyTRwFTZpCGw9UEkbrAfEc9pisYVIT4b7KDqTU/pB2ALnVratvcJpS+PWOwH/dLQv1s3qXzR
3QDTLaXi7+SbKh70/07CgUPx61RiQeEeygeKiRcCBCKHPlsZDuVHT/Naa5Y6qgT9R7fjDVUAFRSx
OsEmEsnZTffbh39J1wg69ZxgH+rJizS+Qz2HXqdrRtviOv902z/cnMZkaLAJVR78eXCDtInXNIo/
ZISFdDvKrTNpQYMlEDIz7uRxG78e9jZscCwD3b3YzXIoNYvn5AVmNXyB24SOk0FnRZaiRQUJmxZK
FF/cWznOIWudMRzF1QZ7m7pBq/btQ3ekjAdfxxHZWiY1iddS9SkavGVnEYj5kr/ghxQBvadOCY31
+md29UKqaUBnNbeCs9mix6uXFAafOZ9n9E3EJ0aK480/Bebgl9A5Q2ofeAItkxSl/6pjtUXfvw2E
7dO99x5ha4iBUgoPgZ7KVTi2a3UEsrKiuLeRaEN7UTdG8ecsejecNYERnPJZ/Bj8o+m8llRVtyj8
RFZJlluioBgwe2MZWsQEYgKf/nxz7To7rNBtK+kPc8wR3qAGwwOb+KWAMfjSxWsh0iBsJEngjI8Q
5uWEmtPatYh7lBi1k0EXSJ+Db/eJ43t6wEk6tw4Xj/2nGLLtadkOpuY21haE2BAm/7aWgMYYD32x
ZMLIu5AcvurA3szqPmePP8HqF08c1ww8GUQZ65iHrP8bZ6FFME1kUJygux4x05B5gmz7NeVwcMeB
gUxoc5+imBrpRyAKiZX1jnf4ruoxOZchblZsgAlgAdIpX2yQL+HJmwIqYMhJOT27JOZBAoDxbKQm
PO+o8wpA4h7WWZ6R4Bc3ysd2r/P3ipD+b9mrkX/jYd94i/E5XRs44wH+s5XFxdIlSpE6CeBAwupI
wLFwxS9odY8fEMKKWQYyOMRmnwRAzLzRIR9Il+THPtNyChRAhKgkgQjatGZjSDfL5N5u7b34/hZr
jJxWXxK8kQWFGMCSmir++dinAT2pWAeeaCHPaZnqpMq8k18PS11kADRu/3U8X4JO3sVkowNiaf5h
BDovMadnA3IDvvihSINwUUHguP5LQbaZFPfI1SlGc2z69ue5DmRlpTDue23atS/JWuBB2ITX1ZVJ
bP4eV1NBX6ygSG+DKWjMKIs1hMV0hldYcpjOWxtfV4SCjNBpA9VmBjETvNqtEdUThQEe57NfxGLL
Z5dEW1RU13hBkYQq0hEN8JniTMOiV3p+X/+0Uo9Zt1w9k3x8STAziIVuB7nMx2rgUnM9L71y1J7j
+0Rdy+7ahleHlcC1E6lsr2APYyeN2KxAq44nGXPwiRpraHbtecOYEfkeUChcmHbpZkd1wISZ77QR
m64594VNOBv909SAfVFCxIL/j/qX3dGv5RjoOWYSvoAGGf5/0jqw16mZFmh4wlzliWVThxiC+Kgn
uaLJs4JSeWgoldjHyYiiaggg5sMgec3arAriOwVbF8YrKQ3EJg0rQqoumIlmcw3PVakr+nf24ira
dAYd9B1v9wjXrGojIfftQNpG2AODnHKJoY5gyUc3jimW/T5A1GYNKZeOFibU5uyHAwVPz2tXE6sA
LJBKH0D2mlB7cSRZP2OdzfQC0lCfghihJsQoaLvaqMUh48IGyZBgAUrEiw9RUBzDWc+wNKe4zBDK
PBYbKk1qf8U9Q0DrtUZv4qu/kbpws5EdS1ehvPivv9+Dh7H8qxLQeR0uVP7zbMu/J5c7ax8pLyiV
MKDqwfJmK5zfKEOY7SlnUPptX9FnCPAwMSxScsBDH+OcqLNSzAQ0wuQ+q2asIAE5uYj7GYYMuBfa
OJa4AtNWChlcUmE8ISsefyHOQiWpHHi7H5vql34f7mvcoHpZd2Y82yfX2L2G0MJ4kthzR88jttOS
flIdBGNsuRTJwAkkWeE2VHftdP8OLL89MvvNsBl9AyXeDBe03nJcizDJ6IFrXRd3CpKwXjDzZYmh
RkjyIyNe4PZIhX8mkXfNHx8f/3buYW5C+4zyHeMC58NavlABqQbVziRGa4WpIdu2K2l4dFCfunNL
yoV8DWsSJBoLNaI5iVtxr9o9YUbvtHShL/FG2UPi2dss1iMVLh0k1C6AQ/+8Oz1CXFnoMHzw6Zzg
7gzFDrbmSAnbhxOb410e4uvpvCnRxbaDfFtsU8yRPsJooveICxDXZnVihsISdQxmsWeoDh/hg000
rh+ND8AjGBzzPEbjddccXUKgIHgVKDeHSsf5pvpWnEFORD5XPJ14WGEPicV3lz2221q22GiRItff
zMBjB4owLlAvj4uGMXD3mtmXTgX9FylRNWgQAMm90/4X1QQB9+sDsRCVxDas8AMJZZEQ5Eqjg/Nl
4D9Hp1f3Eb8m+DWqMN7Gn92VBpPulIurIgnLJC8ENxAM+VHTU8IcdxxzZMLe6Rf7D7gYlrwDFa/n
R/IaXrp0vH3iQAYSukuE+HNcuHmiRr+BSvD1/re7/J0DeqakwwLPdPWVnb4A/z6ZY+OPHHL32Nfz
tIbcXkCnHdYs63z9rB1aPoBiCslNQD4XVkHC4z5TWWqBbldfvMUPRgD4BkKQWj3wjBTG9rBa8koq
dmuIpfTg0qMfivXuGOQDwjVNKURnzBT5nFq6YprgX6gvLZzv8GphXHFPTlh/QFPB/rWQpRzT+ohu
FnYq52D39WX7g484YWI4/wuTxR6+j9mcHRZeJUiMqv3lKCxj7hRwfczLJdIP/BOpZmf0WrQG6hkY
iebDUqURO3kmCsJNWZnKYWcLUQg9Aeteh11tfPeuk3JIl4H8LZrLVq+B794cN7E+A0Hv20sCiRMc
/tJyqIj9q8jt/nWmTkMe5pw1tcvYYy1iisC47PjzjC6nQjeh++lnuMtcYuvfko/4LpFtsT629xc6
gu+ZfKLRxqcm+5OS6w22sDJHebKJuIisUhhEg4zrhlv1OOvuNySEh94Ot7z/hN919zl+R2HGDj++
OXnvTeezFdIZDdTtG1LdJz11m2ClzDFsm76hcyMeOb5oXAAAgHEcMJxtRoxvxnrCQ2V0SAD+Zy1N
Dj12ruPr5NO1UrEFuuKK+CdGvEI/+2HrfUm+jLXLLFuzHwJyZJPjvDnwcqd/CX1nfeVOaqB7wnk/
0TABKidOErL2EyN43WXo/gh6ZsqjPfbgzXBxoy+iEkJf7tqRgRbG5LiI78PV3MP3aXXv3hfFsgly
97O4Qr0AxoWJ0Yw+C3HsrYGq3e/s2u4T2/Gr4tOyYMrTwhYdN/J/ia0HzcR/CldN5uAV7Iv7AfyR
Nh7u9N+tQiG7YR8ZXA9vm289ABkPfBPqxZcf/+FYyyTe5VcSafHTub58vkhYLsG+BvYk2KDOMQqt
Xj7pxNX0MXh08KcefLDOhfZEs3lkEMuLWCqXvi1JyM+7T94v/qDQL95bLU87alwavv0O62psNwFs
DL3osV5caXr/sJ/xlM2wKXp8/YPVQJUYJkaDVu/UHlhvtz75zREY8ra1h3jHsJ4jrRPrgA1q1RP2
HZ31G04A3CGqgR5lF5XG46hCu/IuZEVy2wJWQEQJJ/rq+QCI8icmq+9Qg25n9G44AlddJi8r1X5U
7jzvRLcp2GRnpDoNBIAHOE1pqjCQryv6Vn+P2WdX0QbBUcUx+xZtDtcaaGt79g1MUt0Bd1Vm47GO
XczQOMfWzPZt6doIseQ6f5LCTocRx/4lbl/vFd9g4bpiIM38UuN75BVl30BdDRzCh2VrRpF5p4hQ
3DZkx9o1kLkgdpo9+Y5Xag7h6qaE/nncF7KyTS0m1Ndg4wcQ5b5N58tYwoGW4qHylFbCnch4zk5+
S+sTAM2dMr/eC0IpyOsrtnkwyIeGQFP9BtfN8F2O2FHZimds4g2jkeFHY0r3DUiRV7JsI3p15AsU
0KtolW1im1JHwqrUxqdaJJf3hDrq5L87LnsH9lW8lrA+ZjRIM1f3twQwJxxH3lpl1uBASHsCzIUm
S17qzQeX1an6nn6Lqg+N7QV/cVrcJE6wCeFZyG8ehwc8j/sQnRxeja8gpbsSsqMhtguQNsOAiffY
YF84xMHuHQP3giOz7eVA7ckPd5BzjOnP99fVyHXBZw+on0F/8t5HfEzJeKr8yxGIbQPNS4lJlXpV
XXaWWP+plottaxu1ktG7E6mOSBfi/5y8KRW6FLFu+fq7wZ4QKNJ70rmC4KK6iGQfxybmq3wKxwqw
QpTclM0vUuQltfbzSCAViKzlwEL/TTYJ52nJgeB6uCl8zDkmbL/VhH1vKXiif9YGJ9J0G+8mGgjj
RXfrdknYojaKD2FcMdyn1tW+jvbC7dYpFNcwRrfL9HTqtults334e1ynD22m7qA6Z8hnk6vfngJq
TNv7S2TCyzi5SlxDa9sW089cVYXGDDxmq6vPPDN8kIRTCox1T625Mq8G9dN5Dcr4PLb/shUQbncD
rZ60JhqwKF67mLPRICkDOkPsiEGycnSN/J6ixgxQOUbPvuIX3jU+r6WdC38RK6BzcpydRWtg9+fu
7A5kB899VpBPgsvFi3cufFq7graogjl0BlcMzuNmV9L3Bf+C5nhxVurScDsoKrNJCScKKFzBeKfV
hTMTie8jECwKbvjR+GlhHVp2s5CZlzeEJqUeOxizXdEDDi2ULznJR+DmqE9G5b4lcQ+o9YFIIa1e
l2yUgcrgPc3sBOIgIhxRx16cycbpftihMYVRgASMj/ZxyRDGXXamB0ryCOQv34m+aIN6o5mbgsGg
7uCZQLfjoTxD1IqMWdBUR+ikGb2iYkHhFHfW9Lv/kSx+rP0qVDOQA7ri43fcDvP5Zs1ngSJ+xwBU
bEepoqSCwgs0Sxu/cCY1AJoespUnbwrDOexjoe0RBTap0U1wLJgsihvxbXriTDCVSQdGXDkHDI7i
zbZGwzq3hpyUDbVXH8uI3T8lFmGOYJyFBiSOSHYQ91dQ9ivGDZxKHnwqAyLNIEFy5CzCMHDwa/uF
NZG4RLITr9LxLDqaBXyGLG5h+e40I/wEGRpYyO0UTrQ1JJb+5JISR2dJG56kqiXbI/2NrpsuwNaW
NO9htZfkQ+D3fGKtKEo/K0xnWMhpvjCB8MHxSywXoK0BmywJDiUkpDPerEkZ5+HBGBf2En0NjIeE
onbc+BjcwemdIPmhCeQcVjdOPHl6KiJU9mwgiq3e0exevNbKHPDrGFpc8vrig8HjDeMEi9wewPgI
y3M3m0ArB9Mj/1vWslTyF7l4zJJghZ0l1G06AjAT4a62ho/Y6CnTIv1Nv+EDrAs4Ofr1KdTIn6NG
COy99g5lPmYoAjMefyBYj5tjT1U4HvcuGYo/TO5bMiH8MOPqUYbSjSBcCI6LElhYe1sAAv67jDeK
/zZCIABFR9D83jF5NHcsHjo+yYlqj45CiaMGN+geXYroA6OzCj9qYOqRTic0DwD1qfGrU/et+iD6
j4ubYeY62wDPEGjUiVsX31xU63z5gDQ9eZAeRJASuUF/BSviJtggtwTSuePU7CpYTN6C90G5hu2p
nbn2fNM7de3w0dfCG/kC/g+YmCLDcLTwg+17jjTD20yePHazjL1jOX8G78xvliCcGgUqaTMPtwHa
Vul96FA5TgOBsB8eeQpFRAD3xjmnZlDcaGAZoGpTNigArTGu5Wk9eIXljNMDJScOzG363L0eZBV8
IAAxZqwjjuxWDVwfWuK8NOG0XGXG6GK2HCvhpmsClgG1Hu/zr41SofbrsBXS6mTBozAE4fu3I85n
7PGtlG7qVEcRcfujkL13L/1WAnx766sQWir2P2QqrIy4nCPHjiCu7Db9V9wMb0ttQFUWveLWVpwu
KYu+sCd3RnrvmlS7K8jYPVhy926zf3h5uFCDmua8FtoJwurwIJxqLrZX+7GYFourgUhl55PO5ONm
UyNuCac9FsR4zkMC65/wvkT7+ySVawZ0aMqUjlKPGzyjE4hgoXCbBcoaESBiQuFkHQf6A0c02/hw
LFEei4DveOq9eR5Dyh08+IGS23eo+x9uep2cx5+wiew/2lN/aiewabv32uNi8Rt9xzhNwDzlCtJs
HgL0t4MZceRAhZ31b/SPKSoeWA+YEg1AFxI5adC2B7TY4OF3AMzvf6iNiOYA9wYXozkA0RINIuMQ
VxQ8JbwY878ZNnfo4Mj+Rd+PrN2H8cta8+2CvZAO3bWPpz+AuVjEkNLtwlkAKxjki2ryG4kVLQnh
CN1Rh5spJHphCvGknJDyb/h7M9YTXAuH+aIZj1tre3zf3qZWbMfW/EJSJgeC80RAJirQyoictbRc
omXLgxyzKJKfzZQuGY8qRHsqNuiSdRcqFcs2hWbew1+JhYDQFaj4NDpfAU2f/pkwKFEW0MDGJFXR
fYwtmKUAHz4TZkJDYY8CHmjYsQoNjexGdljMKLf5b1huueUNYohqjy+0C/FvirfrXKFVIBZlYjfy
mNxjE0qkiRbrxSVHDjWBadc9XGeWVxFOB87WDg9X2aOIMPU7bu/qzJ0AQ7JMEKUrd/Ecq07t0mRq
0SeUhsMHMRyMKkzkaMtQVvfN5Q/JnlcEEB5TZic6eVqDSgd7heQc5ccMVjotLlkz3x1+Alduy4XP
j9ElNM5ZK1CT156ZYAtJlvy1P9K0SMDGNJOdqQFZULYrb1ZpWhpCqRQRLV4d4gI0ui7zI1f4y8Zo
Xy3fPttear/GKbanKbfig/xB/mWyNWdqelu8VnLoE2AzuAW8oLP+p21BP0NL7sv+QaVNipgXoLoT
5inIrHR7gNEcI35Ez+jmPWAF4G9IfMHe7mYDfczWlzsOxHMATibiEh7tI6xJfS0QkeXu6C+ibAUB
TrVrQJVVTs3jDgNaDmOgR/AN4WkMd0stomsNRv9MqoMOP/MB6cZIbwlD2jsFkAjt9P7PG7imgn3j
iXLft9Mziy19Q7regO0UYPhxnBO2U/b0u8jRlGrYFWpDXg/Qdx+C/oOPsuuHwCo5OL/exoNUF8ve
ygwtGHo1DEuxRL/Bk7qsYVCC2bKjxZAQQtYPLubtKyAYcemnCIe4Efpf+P6Ub/buMn7MzjhtL84E
pcCEFHL/O8V0FI9k8A6koRCzIAnO8yEiYQal2AUoQ8rE15dvtF0LPa69YmRpUR4QF9w6YGjiHaAf
PLGvWtDwy4K2M1aGLebBJ6LWbGKMWlH5Z1G09VvL88t9k2ILMwjmA3YPg8sCQJ99STYgg+DH4oxU
YqmjKMIAR6jwrOSEqD6YLH5X1Cw8OWDUX58dUOdIgvuYSOfhlfStK40BTBQnQAdH6HRjrjYzE60Q
PcwG0BtOpAcSGAJ97R6BL+JK9lme+yV6KNhV001YMxkgdkfFio0Z39yrJI9lUNYIqKkXr65jzXSI
VG8AvfgStv60FMtjXIApjbZs5fB5gwZNogtSFO4brjjFnKByIILriMiy7iPEBrGrwnRmevNxVe6+
082RuKWLi5ErckexB8VloeqTlhhlXX2rgwpBn4XRKfoBsbiqheA6eqRKv7P9Eq2MhAt9UGuZdSX3
z+i30e7jMEisOZQTvCDFFN1MxcawBdVZmB5UUGj6H72aTfSD3bCChXZ8poUkB4beIdxl64ejAW25
xYxQdn4GGwPQhfjV3QQ1EySXKrkMap4+rHHh0lJZ4oRt9LGnFoNqrgG+zOFm1JpwpxpyOZnQULb7
L8KP1mI0ShIm0taEJSf4rFEiplRyvxGF1mX3gRg2bK+NCTOwWuG7zsRAnkmegpPUfaDW21jjYx7j
c9sj9jEuZ+0FqyNtAPb3hM3RPDuzRNZMN0ji0Z49KZMTDGKpCnAn2plrjh0IeXziBJnZkXJwjGJ6
TtMfal+XuF6CCkQ6zmRO2lffBJ4SzBhe1FS4qUBGoFdUDLIJz5+MTouQ8hZG2xf4sPBiuUOSAiEh
0zRTHPRE5M1AWabhuJHUa2HLs6vqFTEbrq4VGD2hLp69At51J7IDGmtkaZ7ZlUOHH1+gXp98jOrQ
QFlDJriYHSeJx/f9OdRlpEmdSAAXKhVzgLQbJW+DcL9qOWNSaj3oBdi3QN9URtqQNtUUH/j2mivQ
wD+o8bLmgk1sLE0Dlj6MJRvc+G3MgsVwXtQL+rrDrE/M2pV4XrSJWCswZjHZhXdD0Cq+l8cF/F16
jpRkD5YgdPLi+0Yoh99J6McZU0gB9LdWCDbsmI5xzRYAsxGaQxPuLgU9kQ0YSuQpXm7U6UjCPG3S
8RGtqAOMWTEdR7sTAETHnwWZ2326bbgIoPpT+1ghi/8N+zoXjeSS3iczWNulwYYB35OBznlWS4IQ
8BQ4NnS7SrTN8kTpRE2aY21YBU/s87J/4nxQfkVE+5AjnuQzNz3aciGB7DCJjIi+XQ9LW/jSqDEL
aB+T+1785qy+bnr1Ep4dlJ0jE7Ziy+z1hhS4v2IMn/Wshc5Qz0gNVnpEIDEz36dEG+FH8RkZgSao
NE3eq6/0Mp8KDQMHxJl/PMeQk549SFPYmp1nX0pW0k9RmLcX1xnQba/GearpVrMrNT68kCMLvNyR
ex9LFapJjB8jsS8XyjxmGz4kOzAwhjENLiYA1NTiXoEZV6SQ0moswMnshVzzVE+FGEJQ9qiOnmho
JiSTpTkCOuRtiKwQifWp7icnDiu4zVBkEE9oBPWUcmhYe8MOxNc7Da3LgP2P+KK71eSR1IxOUqiY
c2866comm6xr0PLz8P4vZgRm1c/Ztfly/HQJB1grXdanV1eDPryjgc26Ve93t/GfOiVWatAeEQbQ
njO1+HrY5vSZS31qF9+gS0grR/XxXlZg3VuDe09iAkq/ZkS2XXYSdSCG8ayPccYcvglsRh5xzwkk
UZjUm8AYW/T9G/ya6pi9u38Z/wA4M6znVTjDgJw9lndiEXbnHYbyPX2k06sGHv8pvkm97CdQJEQd
kSjLIgVDBapn/fZsxlm3zRz6ctpspJMXRTUc/9xXD6eGZcpTYQfTIwHbW9bokwKLUMSp4WsA4XwI
b/2iv0Z7ATFdt6KX80PmzRbF70zOg1fckerNAhUG4ovhdEEXnLFqgoIMnl6WXMFDvcf+N65u1HzV
0Qpttso8xuNmuOm2R3yfMyx4ZcaeFeYJ6fHjJ+UMTuXJJei/urocYNE3h9Rg7ciy3Naf4beHkmBn
TjjCCMbF91/GXnVyVYbDvj0hp+46z6L2ZDNpA4ISiTW8wtUfXAAyucrG+IxYElU9jthM0tPTY6HR
Aqa1+fB4N64QlI1mpE9ufXtMKUgU/LI1yzTXKl3wM7T20G9UetPMPARPdY256uUHtn5QfknQ4pE4
BfCZkRb020NhbsAGDt7778hem8OH6vBfdjBBp4OKi/HB8tu1UM/COXod9X0e6oAWFKwGeKz7gjsF
y8U+BV/da7cAdclv6ZXf+ZnoZRauqox1uX3fpFNsNx/aJ36jBhpxAxmUFaT2l9CoD63r+A1Zj1VP
j96dfqn67MNeEtx2Bv3m0SKeIkaC801U3zyC+PSszUqyDp7hG1qiGpA7kNWRDaOK/jm4Uu28M9d6
Alm7X9qztdNIf3NaTd5lcKJplti7OqKZAWD1cIFTsDhm4uxbQ7R7NOCQR+/Po+/2XpK3awfTckjX
lDq5R7kWfCB8M0n3b/H7r97xFI9FaECqose4Taqe7oyIWABzp193ndxmr54yyBLdewaVr0f3bh69
geZo6zqLz6Ll92sYRo/RFTikCBCYj7DfRj0VKP5mD6/vC0OPo4SsPnldPWvWmulTsSLosKUm0wrR
nZvTVinYYd0dG6jz6RqptLYvfbqnpCcwIBfs0CHWP88U6/bgrjAlkE1hIrmix30aalTWk/vkym4L
DaTfnqtHNm2d+AJl/TVhxkBPTOzsZ2fDCv8sKn7vUHx6eXL7+3BrgNN+sMjBHNh+SDDVnYb8xmuT
wUEzvBkaTx5iBvUzIH+PRuwH5+EDWhJ8NBLa8g3WatEX5xK2ZJFNFMWgGSopbm8sBg3AWx0zhPvN
0mDa4WkZwP4PIDS5WQhnNzKHWXQ63r4OEbqUwdDXTw0IDTv1He0TZWCRpaINLkwWzBgdwwXBeFNV
fjl+0oTf0CnQGkAX636FRESEtUEDwy9qt7mEykKBFPBynv+epfYp1jbe902SIOJXr7q4z9o9fwP1
65dwUdgVjnnoft/RdcIz14K9Wga0WJ51lJM/idCqjtp/FcaAhHLkcfGj9IzqijArnk4sIiqQrGH1
Hag1eUS9JyBb8Qj4S4XUvyZ32Wl1AJ2cFncJVwtM7ahsJmZOMJ2T135Gnuff6xvai0p1i9/K2ET5
fV69nVsD1c7JebphAGN3N7o03gbRE71WE+m12wZdyNzrPWjWmvc5FKXLRxkbSLn+CQYeKjMW1ywo
mJMz93XqPTBSau347hPLqmqwyV1FdXl96+VXoFSEDW61V2TcZhVMCGJDkGEhoJmSiXyG7f2JIaY9
WFpQfrZ97emVh4zoMAnlaOFThlsCfQk4rh8MrYpq1MEXA1fFdvAWgggKuYJeyIiZA0ndjQckJP+w
M9c42kEzB6mG9EBsU+6f335uORwqrcsr6Wm5f6EfdyhuXXIUfy8CuHpFx+Nr5aHB7Z3WIlAHreML
z0n3xVwLLDUqQYGm9t070xAA7mb2ZRu8qmCCGq6mdl+n4RUczewzrArCMpvoO2IpsNc0kDMY229H
XZYoEo5G41wga+p97cp61t2c/I8alvSggVbp3NmhgV0XHL/cbWAFYwfN5k33xWmF2ojsNO6c0x4C
DKtRi4nnxmb6NvuRnIk9ydO1IJAXbluHEaKlPPE0fYfMg6VNuIRX7xSsCXcSIzqu2SCQq0l2LDLA
mug8WizMBHGpuGwNsO74OhWyc9guQIFsZa/JN6HJ/1egNgMhSf4+rhWW2+c0O7C8sIJ2hsCFWqic
403XSkpRUqEcaU+UtZlB1JCRnOqRrMxIgHesWu2VNbDxUopMCIAFtnKUq9vT7rGn3/5jUk+MAaSe
kOXi2lNHgJfK4MdjPc1DcrPX7Kwo9dtDk4MBfoXihrVhp9uojk6fmY7oiFZok4PlwED/kF/iF6Ny
8CG5btQKT11QueXz5p671wEdH1D2a0zb6U2vsh1xMvwHAPSlVj1CY7XoujgXthz7c0V60nXXnhDY
8ww6Mg0yj0GCi4poseGdJhpxKt2c5n7OXGWP4dD6rb/cIoO2Irjp4Z3mX5g6b2SK9PVph2Dt471T
oFvcvNgd7UxdJiIWELZLLI2yXOEyFMDJfw116hAI7WGJK+6hGp6H+fixrlnf/gj9MxZ26W0ufh4j
GfOYI97sChDzjEDG+xf+fDTBODZs8A6d2ZPB5oMo6S5eHHgFWMsNNK0j7FPoJqSEslQmjIPX9EHK
DInqvQ3KRgw1qAPps5HhCo8pySdshE0L1hkmayjAVT/voTn5zukDm0eCc4I2IZ8dp9wEFpgg3Hsh
DOIo4JyeUU5mParVzNVbAAUu7hh6z6ghU/Tu3DzNy5fvyWZn8HzWvnXx2h3HKFySPDs73EbhKZ4h
uV0m5xii2nPxgC4ljqzG6me4rXKNkRyLyp2VImquJMAOhZtENxakdq7PN/BPEJrtIYG4v/heyW6y
ZPTNS/8ZkEbs6p6dPPrswZRYn/wgl7GiUa9WfXLbw8fsu6b9/vLoTnrVsZwzXq+D04A3uWKn9AuJ
go1aKYw4lgpj14ZgR70kQEGnBcwFyc2egGCFGHaalkvL6sN+yk4utKahO0LkDCiM6G5v8ij/ei0r
fG988ECCSe39jylvUGzh09G4laKNeEcOghIjbCGifw6rlMbCD1eiPqEqgUobEnaqlI+K16pimgbH
jkjBA47ujMj6Ej7C17BcMZ3zn/0J6fZbqoN5hrHcYEcD/wR+ewzj4SwJdXMFAvsTN7Mxvew36EDl
0B/76AI7nq5Bxg6h8eE4dti1uRm6WFqPmf+mkm6SfGFWkvNw1r1zEagNftdVhu8YPZ8n8lbIjVM8
yxoBRp/MO9AuOs51Rtl9+ntAd9ndE+63Z7a8ogNEjDGY5WlMiHDXG58Q1E3p0nyHXUiZi/icjdrZ
502uF6ihg1vpIfxRET2z1YJz1HI1QqK4O2qQPejkomV5FN2c4SMPMx1tYUESuvh1P9j90LDa9L4I
51A4VO5vBbJsoUWniFn8JmdMq7X980g9i+4LBPhJNIEe3PfaAV0BaZoQx25YfcNWgBTS8c6A4qCA
H6KKgyd2G1DEUCp93NLu6j9im8jl8w0rvd26Z4j/KoHzDolUUPW2bbgi5zS7RvTn5B7VXk21hwgb
+TRdPtzycLza/tjXEbN2HV160NT0GeYIWD3mSf5Nq2l1nV1SyQtmAqWFz+70FvBWfFL7kz5r76FE
V8x0P05FSfkJNbQFsH5OISssB/cjD/LpNfoqg+rzRCrG0kgKoHe+9i93D+5bkULcKV9dC80T5cYz
QA4IW+S9RQ3I+qo8o/OBpZyM+MsJSoNfK6MCBLf/wAZEx0CB8dFm0CGLLDDpP1I08IlT5pDTgWMi
qAFBXsqZ0VcG1AX7DG4Q+4rB9UCrsm/A3qY+7ur0DegUxgiIFUx6bFD39ApsB1XcPPKzUmdy0s+B
BiRlL+XFm+OvT4QxI8fDV5MGMY5ZZExgvUDeM2Sf6+ExaENek89lGFP0OVKrYmDklbwzkWDklr5A
sdl537jOXMpbKnHG6Ke38rsJbwbGsQAaNVd32iZGrM3b39Ji8IQlc4UACTCbYoQWE0TP8SoBhHdY
Y7yQCWTz72CEhVlw2ArYpLZ89VEdxzCRUq4M3+nEGg4tgitq/KwcqlwovivvkqXPeZ4yRVPvQekn
q9QQPax8IshG0CA5IHLLAWbhQOUk4PHKh3LA4lFwScEd5A9KoB75Kjej7Wc9XQxXCdQotl/iIwZ6
C76Ge0svqRa85++5xt2T45Mfy1NjWWyNpVwN3DDA8biPnGA5raY4qQw6FPcBx/Tvi0wiRJBj9UGB
OngM5LP758N5VJDCLfNoWGyvcj/lwG6D2wBeAS5hOHD0UVNvzdjE4Id+/bGA7NsCD+aE9aOcPHpp
LgCcfH5EYlJ5Slw49vBHNugBsO3heaEbjh3EiFupH993/4XwgqEmHkDym1x1HtdpTXNEPuQ2uPAv
WDNfkV4DjhYH/h/VUC5Bxnk1lGSQeRoRiHvVf6+owZ5evJ28o/rv8+Vn5UGDWxk/twWnJLJ2IHtE
EgRESjrJi0RLMafiQsFpiEF04scWlqe7fsI+lUeZf8U2FkdaMHlleRnAqBLnN6LM+zVOWzXaI/YB
ciVAhNjeyhNAaArzAZ8BdsQ3TiPuP9/+eaIm50LhA3PjUysaZl7J7djKRZPDNU78guMbPa72EUMX
T1tmKUIFOWX5SdapAcZ30h7gK6ieAs6BJ2sAl88SBwGuNBpD3o0QRlnY/o2erFtBb/zvRLjNnGoZ
AQaXGA5kKUR0lDD82JQXCbliE6LcjyCKM/OPdMB5ibLjA7lYpElPYczGeJ3z6ld0HW3CKrIZt3Kd
+H0uvsJtl6P/97+OCxF2e5HF9xK4ZqzY3628EE4aDMH/Ppgfw2dYzsbAoIh5gB0Btl0SB/Oey036
70ZxmnnKyDitNqHNKdwjbhqHfxSQ+7+7KHRBSiFy5TuhDHa5BxCzqRsiGXHcxy0ecLFcPj7d4k3+
6cLEFYkRh70PXtKPOYY+XJjWkI8NsCyjnUITUFAM2GkcaBtUHcGZV/U3Y4s//TsSLqjNG8qZ/ve2
dESm0JHnJU5ZFaqIBisPnId/EIj/Pzjk1rbpRV22Gc/CWq4idEH2eA0KFYVuDrgiYwBFPBfuF8in
yu1mbunzvf4rWsuBo5P2yRGW51q+8/Y7Yz38F74x1eM8lSl3ve6EmD6x16r7LYyQuSicVDbYJGL3
hzUiTRLi1Hxo1BwOzs0QNh1MlNcMAog6PJGW5EbMxb4Wp4TYTAxBzq/ETkgrCeISZ0XDcE4HFV2/
zPRmaAu9SHxzUIWAzUqQkMwIzMU8XvB9k08AAV+E+hKKQ1sIOrNM53DGB+uaHoZwoi+93fo7l56G
TvoiTy4uWTwpTI41ttomX2jT3VrzC3wHmkEci3wEh8vho9iFw9WCEdFbypPwZQTghP0jb4g1J+ui
8+Aekr65lo6IRvNqx02QzKMlbhz8isFdayIfw90R2XGCP3TAswPgRouOtEg+DDvruRHNl5wBdtrO
lCv331G+oZav+bEpgeC1M6U/73DhZWh/uAw3HqQ1DybP83/3VL5xjyB7W06wQ9YR8A90dAd7BzEk
xgECX+r5nDOTJ0yeigY2Mvs7yURqODQOWPzSRVPmBE7tOOHi7uDRIJ/69PllvaPu6kXAhM6/eY2z
w4C+g3p0iR84huLyxjZX14yX5BjxOTARZCzzZen7Jb2ElxB9yd1fMki4whgF9Rg1QjaRY9HDpCc3
kwwuDlxuahkttWUio1gOglf/u6oSxsQHeuLrPP/38UhtIj6ww/j974KsgwC3hTTsr/qLMI12JkNA
58fOo/UwzTi90Pm44b+TEU8L06VLyQu4udD/5JHgn4LpXmZCA7MfTGj48+kgDxZDkgsgr2TcMKcH
CXIipozkecTsSr7fpm9ADX3xNdYkhQz3L6Uc5VxvXczrpbWHiA2JixYchAHsul4hAdttFAifZWe8
pi2kgiHiqWOOH0aAqum2fVHjfKgoaVteUmi48qPDy/Y2V2MmdxJ3l3nvQhICyD6sAZYfuGNMUMsH
r2NwYc021sdJxuYcWJVA9O+RmaGP3R0SixLXizIoD8jgwfKYESnG0AfSBPoUDjRdBuMRTrBXQLIc
V8ywS3PcwieINic3WyXrGhv1ZUPaLyskA4ETw4e7Jr36C4kQ+5+5uOxh0T9qBgDDon/YMxeTT4v5
KO3wobanroKPi6h//MXQp/R0nPLQ3/FQGLI+yfLV4mVZSp9ysmsNy+gMAtLHwSmuuBmtvbaX/pl0
is59mHHINWiqT56Q8z6Sd4oaesyiwI4BtsWs5M3QTJD1s9aopW7sgz5DPDqc9vExL7ZeC7cAIYVw
BRE3xj9CLKcYMsqelEflPOWy6Pjis+FCpCKfKg1QeGjs2YCueLbqseltDlkIJtG4JvYDWy01pz+I
/cUyg9FDV6FO4YYF9EF2WPcMT0cNwJT9FO357wqtbnI+1mmHvw1VHlzQMAdU11XocG98cy8lMdR7
JRDvwgS4k5uO8POK3cTFtxS3iO9sGNi1bO2FtHwAVG90gM4TCgYPiAWGIlVuX0vBkXByWoArgchT
mCjfoMmgHMO/NN0Oa6rGjgTMUZ0haKGZhmATZOhPRcBW/Y+k+1pOZMuCAPpFRODNK6awwguZFwJB
472Hr5917sTM9NyrlhBUndomd2buUnIy1qqsQmOSIyO4V7ez2KsJ76wTH+xnZDZ46OA8s3dR9V1R
xb7fEZceJdo70i7tEnUCXvVW3O1nUzUn+BkpPpczHYzeJT1Ss6jLaabnz2R5Hb6cCLqDM0rvt244
vCLfzRFP3jXhvIM3d1Z8yfdoFsjs9WjqoN1kP/TQaI3N53HDG34tvMFWCkBooBtTQOUAZ5q62qH9
NiKnJvduEFTHPTU6f5k+1nwiot0NIorXiILhweuBQGbbfYy4LU0K3+QU6BJUVPH5HiGDpoLFRnux
gXUU1/y6AohzuESpaTDMhMUkvtm2qkDelV2sItet+VCRGqo/btx5cWX9BgVYYaqiUWy9Rs78xRN0
QbpNYu8G25bCNDvftWPTq+UlwCl+oaZCmDzhiVn1gUeFqTrk/79/G/kMijFkjFSQuPAr+SbJWA9x
j7zr5bl3rj8YS2NYxT/uFmrpWamlDOTnKoxsMZ5t+vOxqeXxfPIlhrjQuOfg9d905jBKZXQjpQcO
6vbdviOlDEESyURVoRS/9pPvWizZ2k2oos//2cOcTS2QduyFmJBY3xL2mZffryh25nheEQ+O3i7a
poZpnq3661U7ka9mMLio2Vt0uxAO/82YVxsUGvHn6x71d5qVmSvnh88Ktogh7Cv8VQZOHf94S07f
Odqp7yso83tbLzBfYKuApjKPDYSQ6Chfn1AprtH923KsDE7WGDNw+YFHQDoaAkd8HtwvZsHpNixp
YUo3IUtPkagi5Kt1cs1V/x4F+zYNS9j9zL7Xnk96+5esbxdsTRs+5BfQNFZDQQoyX9+VGaAola+y
fy50L9nqZh7UqddSFlPwPUWfSxOhcvmrC+mhlmGzw8kzCM0vFcHMr0SBWA9j38RpjfGvh2A/ZMz0
ZsyTGyDPiLQ+9SEP9ClBhN7RTjt4bG1G8KpN2LQedOR7UCJOdBzBi8oY612MtEYH06A1wrSvXuYn
flzHfC3OQ1n9zoDvHs3PxYEFU+xS8KMRr+aniKosqKTDZyy0bjV8r+jvLwP6ol1hEIyqp5FcD0fB
qlJ5ShgR+Im1LFNXspEa4lQEwUGMuke4klbR8k4cJcPs7zDJ906VeZwR5K2Fu+n7n5Enj/DlWFdV
i8KEQ9gJkK9S8HfbRjCP8r/Qqa1q7O7oe97NV3vXyMPsu8F+LFfZZGh+cqVAoj2V/wU3Rg5nrU0j
mKMtWYqzDicSO3xiEJX1SlRs6FOG/QbuZV+hGliVpm/DiGsDpl/LwCszlTNcqvyo7ssUkTRnLHWK
U49PlO48X6WxEYQRYdYPX2vx+qqarJ9reSvTvdh/Loa900f8Vl6SyJE8TW86WaS1b7OpdzELwuQS
1z21r8OYdlhMvMbLJk4QrNcktizHvrczXeR5CMaySYEmC7ZznhWSYSn66tS9TGA/qwpUSHy8jXLf
C73l26gqRFGhYXxsxy+R9phCXhDVXzoyXMnX3dg08R2fO3YcDIO0nX6LIQLY+HqpjfdzPauzvuaA
jfEi6AzNqKZXc+FY5UyhchrFac5zte2imnX7of/OfaokjJzPZTHw/19PJofsexZvkTTKYwZalMtI
13z/P54brFjM8MhudmWBAsfKd8bPEX1QEAyxaWDSpFc6l/0ZnnW77c41mXyBWoxt898rF2Igx9L5
Fb4TqTLnG15FwQBk6hmBCwJJPZOIoOfk/LZpnN51+9d9w8qEGB1nE2WuVcWUf+A0FU80tmwyUrMn
UBVv1HeP2YmmK4VEy4anS4xBTH+1abzUAhZs/y4EAs4+WUY1QYAQAlr5TL7OldsJZ/i+MRkpv2er
vy3ppq4Hui84YB2d/hD5k2374Gbrj5XZgmU2YTFC9dpnH1I8BbB+x/yzcmw8P9J/oNoEUhNfHW+K
Wy1fGU4XHjkTsgnuZncJkbd0st6kDH6y0lwPTR6Ih4uNrHRq6MpcnVk354Vk5T670S+inlYO/eOM
yOzOEeJS061Ie/XHWSkYbfo6fN53eRyScbWZ758t5gloQHA79w0UhryiKrLIHY0FTYzvWSpaqUix
r8XPtLpU261f/AsVbKY4Z+Ctc1H4tlCvi6Fmi3X0f8o4eAB2Eih3pO4czQpdOo8Xc3QLb1LDTP0M
iBvtjbpKmwFUOtM9aVgpJP3IofK9jthXasjIzZCOsjQtzAtQD24ft88VDShJtWDOokRPIRxr3PVk
+rpg1f5n/M4DkA9NbACRiCjzLrxD6oqY5+ChMvJ3BOzi6YkI+zLadkNfieLFVx/TSQ26wsVhaV70
V3rb7pv9Rqomc6AO3jVP6OrFQbb28n/LuvY2WUqpMJ+15E8A++KTHIAPOlbO9h5cSAhqyu9WukL2
O4j7d7q3SpKAypygnFYDLmrGDPhNm8Y+una4RQ/BjBpPG0dNE9uYWXi9iPK3yi/WPnaT1yb75yiT
7yOO6ca2wXVfv5//sI3yz36cj2UF4RohPt/YTRJ6QtMvxhjATZBb9LDNm/OLctR7DOa/b737abSe
wXprz3JqmhmkqzMcIebZVz3VGezgQZMaAnhxq4TtLZtB2NUGh0ELXTW2VFaEiAx3LIa7s6aINxaT
zTz5u4xpP3O6VlsRE09MQTquIeiIVXixkXkVd7GP25J58tz6Rvck5Lg4GCFXDM30rv1AU803COW5
aH5npos2DRCNaNLIonMYHUZqqVV7N08wqs+xnlv0VXGFTu8yHDflwZzSPAjqiX/K3KRL1gs4wmG/
Cu/bKhr/7BkpxVLc+1POLOfxOVoZCO8WHBIu7UNj56Zv9kFYqRhS6e36j3/bjuO1jpJG53/bTqp2
p8iHle6HYivvGsUBd9nD5EB99SRJ4Z5vTjbRogjX/tK3CGKkkQOHk6sLLpySSb+cK6uZTIBwH/EE
dXVU2/9VxCmOTLvKNVQYtBIJE//im1EXpdD9X1Cx1fYfM2VJJ2N/XYAkAgEt8IrHDPBMu1R3ikN4
+UqC+FtHuGhEsxhkAuaiTall7pQM5hHUm7v57hyd5nHLIm+1sESAV1dDPF3XQ0eLbZpo/qpvHtQo
TcOxbA+Jdp2u6Of892Gvn4ncspjArrny0bzieXnDiZbvkiQY9wmijczsdKwgOj6aYTvge11+/I3b
SyxbSxTtWqVBMJFaMObixcSJjn543M/ghf+OCP6L812ZMeb+M+yVcNqwaD9WeOiE/9WCjXJhD2bY
JXcpvq94gautYgg83V2xIL+zNOHTEZ0ITKRNPH4PsOjKxbjU23SIXFojttvFcSMsZqMEUrksIqtw
sh97a/629ZwGNt6Y7T+Pp+K4v/t79ZnaEit4KYKjOUKGsFkeSR7tlB6pluQUI+1A22x5U6Kj+bcu
Un0Fmcr552oMRxmFcXCyeaxmSp/IN18xH+piXVfCvqxVNImxU//PW4WUYtme9J4Je+8JmLC4nzqP
Dl616CFOp4gT1cvyfnCI1oNMVkWuPm8gJsgw0IJvowtMLfi5jH+zMF3CglKyu9T3A7qFzS1RxQOJ
c/wR9pUH9vimtgs9alU0sqAEqTu4Occ6iakxCSmkYp1udhKeu/zcGrlUpAlKmrb+506Nm7Cv3cpf
/wi9PrSP7GI9q6ygFz0mCN2HMUWeSwN8sK5NWI1YvmLXg9XLKW8yRrl5tP6CY6WtF5qfbOM3iXeJ
YinqHIfQE5DFX0cwMDoQLzoMufFkBX4UT7dB21GGFzQKwSxtMxn39nWFUxhRgHznAdNNmAdZ5Uj2
Qu6nH7Y/kz2bFCafLVi8t5NRSMaM5vFaA6DKX738uQz7HkeeFQYtxUk8WrdzlGX4z2l2/6JbKRTT
TKZb+1koy++hk7m2LKWsHXSIDRYwUhS8NHCOGTaZWHjf9RUnUTLK3PdmEiyrlaTNIMRINwyHKrCD
RHMfnfqZ2srZvNZPpShYPbgCZSJig6vzLF5g2IANWn58XHrH7q0NZvgKJ23ZYe/tAq1lsVR06V0+
0cyCa+7TyywHi08MNeKYECBlZ2jhb9j34Tgfvx+9s0oVsoB30Ln/3enyoTbOBx4UKbA65vhv+/Ei
JaZkbeQ1QWFlKMMlIsjygybcDU8V56f6mi9EcG7KoM2LD5u5Axt6Tx8RvU+aB4edwQJyOF1S3Cn0
DBXVu9GxNEtXMeU1b7syCoBxGMC5lC8NMvYF2NVGFJQnq7iXZyMDFq9ImiuZZ5jbh5UdjzkMF0CZ
b2jxF+1mI15sJvVm0MJFjVmG0wYvYE6r73bunvVdH8bwrntWjxFPgWY9mI0ZtNDMQTbB96UOaEqm
fjcfWpRlxFLKOV7UnLnhjg0H8tuOV7JCQCnzBwMd9UJeS/av38eWMatgFSoLJzZiCwE6wnqtBv6+
B6P4B9CJeuJfaQYnM1/M8GyRYIFadmIK2q2wweLWZAjkub62wI8CnAk6krKZcGX8K8wWLXzoLoIc
q0l5Ow+/zRyNWdvNbQk2Pvgpl3+HxpX2ApcYptHKUWvjf2BlEsmtK5b01O3yamR+UEaGi+98xIpi
QPrd3n3FxKVTJcsaqfr+zmnRM04+kA9c+CpyM+Tl4y0EYDBUrJc+qKh1AzkEnKSjd/2v7sLb4kMe
jPEuf15J+bSO1tBaI8HmozIGOoc1hZbIlIGTjkNo3SGNrLU4yZ0niYqn0GNsIo3jRo8krzuy197L
dz67WnhP7fJjCVkPPfPze6eN4dxliZEaNBzWvS0SaUKAeIMreRjoGZb2E7K3powEBIGnZS9OfP6C
3YTWpD1bNkJ1ezRFW6uHTZlFv/JdwZSIFu0MuGeerAmwB8/FxPmzNRmLIlbnLNpI/VPiD1b2LQVb
vNdcHHLVQWIs8XthAfKyt+vsBudeHo9PfYJqlO4lpoktAWU5kxaghAq6nvmxdXMZLjHAphLw25vl
C5L6Rr1d3FoQLTDRZbR5VxKFqo+APBAj5OA/xNQH1BKOQdAu2y/yCn4St7AKZ76vNPNV74gTiMtg
6G8ONq4mwTf4NkEO4qf4G46Li5/Fz6E8D+h0Ohf6VKFpGybsQQ90NzeDJkQShb0cOPMs7lMmL99r
Wb4pI08S35rSghOzabNuU5QY5I+kAztkkASS86RkPA+16auxmjyNv2AlJf1RKog3ytBb3jxrZ4op
UvstpR6nj4WysfiT1niQq/4hTBtlKErqwGfRRH23rMxkEsn80rt7kG+fyJrwtWTjIYLQFzZC/SBE
TEP1mrVzO6x34mjQDb70YTU6x+XKIFEP+0ifxD7s2eouS07tmQMKweoFztg0J2NsS59JIJ21arTI
SIhVBhN2j839Y/DVkC7lRhAi8xRHpvibUzEvpFeks+BRl9JqV/q4feny8BBm+pCQSKvniCNJiVFw
y5AK90MchVq8kp1ojPDlGALysQ8Yib0YuNHPYgebh5sQx5S4uKW6++AIVKGeAqN5n/NPvpV2kQQR
MN1x1UAQDNAdN9DWTN8Lg2M9XKon/5RYCYWJPWxpU58ST/B8iVf0zaVu3+Nx90OPic9E7q5fyVbH
VRuD5NNH0RKvNMyHm0tI2Iu+o0KFRI6xqcDY0NyMnd8l8Vhl3yp8rTtgUZ8Qw6piPzurAUMJUwWw
B3fCDjSndIt2paF58rM8RAnflP4pXEqFKV7KECnJlJ4RFHDSianOJ6Xj2oO68EyAz/Lhimwmx1s1
VhwSOPLIWAVfTQf3q1PAkOZVcgtOg7GP2PSCsBeKBk/+GP/1Lzdw0D1klxGAvJLrDzWoO8uAmcpX
liN2/Zv+vfNsyol1mbn/B63RsYZD+qiGLtqsM8Ttf+dKqtHXtdlMsjaHcOJ9plx79XtAlY4ufRyH
yIi+mOMQL8Xs2heW1+EiGPuxuPmHU2hAc/n9ldNKi0aiBhTtvJvdQmBX+ltD6OKmd/1LFP8lqv+e
MlfgiONxfx1r2XoQYUojbSAOh00aJSYpt0am/h0sNGzjDWVNuCeClthWD7l9FqTN4VoYgkEglz9h
N8Su3bFFcGer1d9rvrTuY6/KLPxlbRM5SV7SaPs4vJT+ZXkxdmN/Et1HX8nRfH0+647s57mbahmv
rQVkHBd+eLhmC0T9cf+henJjrEtMR3xnjuV3R3oMvI4oQfcVopO2sHTB1zlUO0hBoVQyq/fIoFHa
sOjjItYEYzaj46lZHjvpZTWUbWesBr4LicEN5iLWzjk3F2ebQNtwhUMmKHRmg9vwLIEwwoD16DZV
X/3Uf7+eJFgUCnJGO3ZxkavHLj5ApBl6lGaok0VkCMwSbcLMwb6Wa/HyuvY5Eul2xZpauNiLG2Hc
YaI8nP7bR4OEiiBiruA1AmfkXX/XFOo+bupru/cc8f/3H8Lj5rvzX9sVGkqo/a58M2lTm+i1kmEf
SpDrfyJRtzLcstkE6z8KAwus9Gbb7ssoJK7aX2FR4RJ4i5Ki/jEafxjs6AiVVPYx45l0pG39z6rb
u2HG2JoNFvXKP7nGaRx8o4fzlU/LvWgaRyzTDpf+qfV6/8mcddteIgxTV9tabln258oUSRwUOvJO
kqUq986qkmoGM7dlhIA7lDOOAftMab0cFJxzzCVxdf0oxv6w076fPwY+4GKnyXzj6Ko38jgmGAnf
KB/h+thJnu0nBiY+9iWHDpjo9Ciyv8K9i85fiwaxGMpNSq8CN3GKlBeWO1fWs2153AjeUDH/GZsE
EnLhSzCwKx/nMRI5GkAFaS32d+vlcEwOy9Lia3ktGwUrkiyTJQz8CFeNNi+mnIoKg/OQxyxDjua+
rt1PV+SHq8oM3gg29CHB3ij9GVGnfxvZ3/UL0cxM8x8rNW8SnagxftMrElXzjglLtnhtwkcakEdd
EdzTvU/l6yEfa3gh+15IZ/+aLyZMJbnOp8a1OwvC0ml4GRe3dkoe7YlNwe2J/+3Saa4r7AjKh6H9
fSts9kCQ5fIZ7eoFzHODSxWxWkskSZYRPs6thXLgFSxoXjYOanPwStB6d9TJ6tSbtvEwuvlu4+Jv
nMKIuZYLLGZWtj6QZVHf2cajfZljQPWPEREe/goNmgc3JIOlRaLbIJ0pbxqHxukjTde+6m2/ThrB
R77MHgvQbTBikd+zoPy4MRo41Y2P9FRylctDfwd/cg2NpqPsdFW+TsOIx//KSv10lf66VaiHRrbA
8uXWPLCLlRAW7fOhOLsh9/JIGd5Kg4SmLTfYTOyB8NqrKBdm2PlPseKsCwze1XEUskq86WJ9aGjW
rczw1tx0jkHJxXLeXlvG5OXbd8oLpUxXMvYu+DkVkq1UjQcKnYvKIaqyqSa7f9CcTqGJVwRekPct
j1vZ9gK63cx1Iu2MUQ2LnQaRYf3FNnG4aJ3/3n+hPLJ3NM95jg5KCMyHKqZyRXVZEmLyJFhBZ/XX
nbWuJ+CGq7a3jVolgbl3jqgeoXT6VFkX/9NjLtqFwba66drKSgybmkrETA94ly+659LyI6yKTFcZ
7qbKMUwB+Dx9UjBxyk2xGjFVsRyqjx5ArZ5t3kdXmRxlawZR4fqa17ZA96fJCMZbU+HmOmpv18DQ
f4ToVc1Nl6GMC0RCVIQsiDOwfgGEm79HLa4M/o2bivLzYeLcwoi4f0vPJ6BYPTEVf4k+inq+arJ/
n4Y7YvW8DhNTFlQjPakG1FwdMcnYg7cwpCeIFMgYHKEUAxLOGpNsLzcdsZcvuTTh+XRoPV/BAsVO
NfYuepkDwf3kuW5dRo9JqjmexNhcLIWfxNhKzEV5kupxbVIfQs7hYB7bV8Qj6NcMY9symFgvqmac
HH+uDCbPtss49w2aVn4l5nPjiuhhNGsOiwnHL5dnJVOzbNNoNPZ9h39BxMs3dy0gvEYgHgbfEEYd
+BNKsOSmpi9QFhYsI0wW36ehwtnogP8ekCf17UMle7nWE+5KTbE0M7YweD/Kd25EGpRlzGSSELBH
s8CSI1mMf0NWKpmQ9MfFeyOncCIGT1rYKsGFXBmrXeY7gC70R7tNBjVil1S++yx43OD6LNQDgbZ2
lMXeUs2qch6GDtj8fsebGsgSyMUeB8pVe3RLYEqwuI4FDXKneavjWmKf4tbbi6qSGncWzVObznnb
1dAk8Tv42pBS9vfDzURdQCLJ8V332Nk2stFqXIy3VtGyUfjnzxYqP1kEZ01FVNiwxk76k8WdD1g2
nsp877kdlnMKhfw8lGPyKGqdM2wlsmpc5+mBv1nbl68tjO90B2GV7SFyxu/tVeep6+QkM7/9VyLs
PnAoLE4ZZHu80U9lLhCTVS315RkcpTd4GgT1rk8YH3PB209l0V0zVgPbl2PDV5Wo4Dquvcxg2+l9
w7KOXGv17OTjjbPyYMCKThp49kkd9uvyQlEJ6OCWjF4gZ+2amtnVk+P4OEqc6tZkPJbDc4x1V65y
vVMeVJ7r7vZVPXwtG1tbHGNdVkj9DThTfGb6wtyv+hZQrcLdAuyb5gF1n2F6/MbjiCxeEC6VM3AS
7z7CtHjN4z2PmBsCXWGi5aqKBNxLAsdu3EVlFHZfRXapai9ZaxO9C4qc2FRN3xiPtDpq7ODQloMP
kebbVAxJDOBxwGfIFavP6TkapftaOhO2MDSgI/86jMupn2f3+L2aiCaJjrmaHSmGL4viQ2zlYZ/H
TNPxcRJYmT5WLuzS8lFsuGseic4DL5CdyIpYq30I3387lFPD3K6zVef69OvfxSC1Zt7JXSvo/RfO
NDOG3eg6XS5qvc19RBNTmDHAlwyqd3b+H9vGSseokMJLVG6OYgMalG/POxeUMZQ//euAXq/layys
RYj92LHQsHZlTJPt7IhAyV+hr4ZXX4/V3j/jT3ff+6wLf78564RfPVdSki7oLuPaGYIsjEz8rSb2
AbyIKOAURgkWLZ/L+WPpMlfVZzqJAWMSJ3XOkoMFd7KITRE7V47Hj/H9lz3hKl190jubG9BQH3m+
OHilmwnVrRbzWBpGme59u+yrY2U/vVoa0N187ax/U3w9qYNc4FPtdvXHKxctAR/TBF3sV9gEbLtl
6/pTuFpz6YC+yd7/NozUYNdfru0KoIou+JP9zWCD/aw5ttrFDWejy7fXOR/xIIjNTl+ZH1YYRtEw
uGeD9dl1Ubum2+tH/YhttYrOr2qSbzfzKdhp6RlnvVbddcd/1DV92ETx1dxXdl0uYVfDJnwOnFYG
54eIF2unkCsta9mORaumKasJEsTw9rWlNOVvF407qqBljYkMMhZe3GhbkgS0vzTDmYZstG0nm1kO
cHKMckzZ4YzfjMgHDCvYA1XdblaUHCQvu8rd2ECI7zseEttqtLGj13K5fEm+zjL9WzbuH2N07er1
wgTOVHszUVfme6l6AMbmh+5LaR+2gXxa9id/RI5GlqtCNak41ME0g/XGvvcypVy3gqHx9IF+pTVB
3NuWC42M8Dx7zMadZDRu3j/2n+l+ahgbCFkuz9Ec5Rq5BA5/IIYgOs0P85MdjsCPVS0ZeMRzM0md
QuCT8PJqawwK3xRYajf2+Ea/hvVmS6XTzyK6NbcVhc61pTC9oWKHpadAusbLJ9jTuz39L8v9MDVQ
mQ64sUVxm0Ry4czKV4iLpvx7ITYe3ZE3hOjo0E18Zs1lxcdkj/FX68ivLFV5AqkJOluLgkUhBmjm
PCKNIttTsG8ZV0ziwDvGqdWnDQ8tyVpZziWO3UoLxwq3GZCeyNcvWaxyBEOjHMlnX6i6nd4JUoKY
wUwkN8BMWOwr2QdvG9sODQyUEdtuYaonlGHxv/Qssljz3dp2FUMno8ngNL38uUlyLA+rwiMqFrvs
kiI2S3c9IerQ6bieHy78fySYPa+kYzKgQJBAqc+fqhZT992EbLRxGLYXP9wkka0xFkcf61netUja
WSDHcoZfa9fT1dw1ULYYeFRyQjXxBggQa6hyy5XB4/+Fa6s+KTiNCh6SOXKShUjbQjWXq7EZG+pK
nEYc/6XuOGzHBHDMVVSgKXnla1WOVe0WK6ah1rRzONIGXB9yWYaxMldymnrWX9F7srT7IKkcvMxf
Fq4H2Uaeo4yNWw2V9SjbWDUxD7xIcYGordDLoprpcOlFstDSSL9yLS37rzKbMNPDbXF0CMhZwJEX
6ia9nPbvVr3FKilQmhWr6ZIPB2jOm2bJ2oiAGZ4xp7kfBYTDQrLlPwQjuYma59JezhLyfaiIUBJR
rHTc/g6dEf1Hc2etslpsW6gD3eiCAxcd1IWGE6pdg3J9uskBCehrfh4KDp2Vwn1F1a9lHoXutbwC
xix6pzZBF/yjkf23HXB9/6L6dHMELjDMqfRHRWZkzfy8ehzcv6wN433OA/liseOz+UAmDNMg6YpD
+hP+f7YiNtNd/8uV+WGle+/QZYZVPvGmHj5Xmo8hwLeG/OcpaToRDldskJ4jBvuNn4myImr//bFt
OSHp3v2/fw84+cStSLIjYmlZ54YL769zDuNvd2re/i610POr/KEUrza+LgGhfP2pZmHn5KN4hJRr
k6fKHnLQueLvMQ9tKHAZCel6DboWJAlk8Yzm+ZS04/w+Bun2+DMNl8lVwzjYxOnHJOSnUDvVrlHw
yMpe+5kOxFEqsY/d1py4/rK4smk84PgSxij24KEcjgTDGDjdHaJ8KzYM6mIOTWjTwPnJ4nXEzRSw
7ZGGVU8EdyOXXSRfjMMTYnp5qD1VrKH2jJWfkziHKBpPTTMPwLnaB03Tjl305hav9M52CAnFp7j1
8WR6AXNb/eP5PrWMr/RWlgFKL6MUHPv0sejjOSVhuwHh3g53ivNADefsWUHgc/AXnv6g4iKVs1fE
0LJy5Fv08M5fVXBbgbcnG/PjLDdQmDYhJ6nyWAbik+7PNTQ73fNgChH5ObaugIbn3kShHIkX80QL
RZdeZbKarLvupqLaPjexZFtjE04fWwcTFbT8/X13R4mBNDcTwhIpvceiuesdU5UC8wWVOkllvpxc
BeXyCQHKFEpw5mezrF8KpeW+tFPh3ynJNKSf9697vJj4i6dZd0BZbm/XuKRpui8CqewU63p+ccDy
l9aeCyOo4NHMy5rj9eCOFLfxc/ltJQNQZ5VkQeqjpXBrhtV6KqR9KbNrvfpXwxmS58cySt3q2X2D
XvRHQZ2qM3+1Sd533n8yM2apxWf1OeLrwNtwbnOVdU9h53fWADDeYBs8LhkVfpC7wTj5hBDCBsMl
aXX3lfhRDcZaCov2OW0WFdYMvzhEvUqc4jNt102Vk/5ItymfG/8HQ8PURyrfjIhlpUlla8DuJQju
b2FpqJI2lBCrkUUrZpm/AcnsrWuqBQFdfvk+jRTRz++R3yKCCeWyZVFftp2s+wGFyZdGKEloDh6l
Mr7Uvuqr3+siYPxuprKxmCjQIo9RJkg4X3NBadFH1VKoX0Z28FRvMvilcTFThwq08UEeTc+E3EC1
zgrN3i8xfjPyI0GvrgqWgwariSPig+i54JszmoCHR12DKmFV8GIfxdzsVtsNDnUrp1zdUzPdf88e
jUzHAd60vdirl+mcn4N8LqxrsRYISxEbyununAKZepGHzwVZZ6ETfjN1DTBC+/wqxabrGY1z1d0c
rA10Gwh8gauSrYalyElUbnqZMO7efZqReu927VgzZl1m1YA2eKlcmCpNz5V/uWbGCvAnK0YOVUY7
mXKyev8uyP9hn/fwAwyYSATq3nugPftQZWcgyz1vEoSSmHIFhISEGeb8MlJcCI4Nb+hUU8XnfvYf
cavZmdB8Luy2/bv+QKXXskyZwHyvapgULry53G65HmeQw2gMucdW14meDAvTREc9t0bDJFwMtOfd
iBm63mUDXDJTVMl4PtIRlFX3pI2XPl/FrXZIIVzJ7DpXcyot2MmqUlPRQjllNX17dareyNEQgr1R
Mg29tXWHtyj1qC7y0cWeMByZsK4oqQIPGXxeUAlm6icNwM8qUfLR6MfzbSH0Tvg9tKMyX+A/DGou
puTrYwWI04t1g+v1hSDMDDX7++LWOMYt66nnL43N1+NcunuxiheJzZjK5hmsAu2iwvDSOKrmgbq8
QOO125/GdFtFgWzHPtBB+WauVLSpbrrNQX2pzQyj9bMtqQYJhvfu9fhTo12nGY+reXiDCm6lJ2/1
WyQ9IgOzA7ub15IpDDgdZ8cBCV5zfb3XT2PE0yIIxMfY/b3TYEPTgGgbq4ZGBgsjHa0yzXGuvczW
LrnI1cxeZ5n9cH0fiDz3ce3paYkXj/f6gT8QcoK0Zfj742uZe+9tk7hBG98tGMKhfKut0vDG87/9
v/U/tg65GeX6BQYhXq2J4jGd7ne+uOTxzYxV3EcuXqVcrpJIRPMtNywm8ObNpad98PcKburx8wp3
aYzbbFp/3HhtGkjgkKjkT4P4sbJMf6X2k2Vs7sV9No5str89SslkLW1t/ArwVNTwvZbRehEO78v2
Gl00y6V0Wct/YAORj47gWl4rYzwjX07oIAScVXX3R7q/MaU4tA6P6S6T1qtcYHf5RWU9TvzskjQA
f3cOUbvxvZ6NNS/yicbENClXZiRwBpZ43FRbum7TB/F0UeR+74shIqg5HXhWI4YyYexaw8svjXzh
2Vn9FVpQcMhUruhaJ8EIBVhFtuxwLSqXTiwd/RhXuIWFQfL+SWNYyWTQ5pkY7aLDiT3SfPcCQ7+i
M/AW2iu8Hl+RNiu7aQiSx/HHnd/a2drV/5pAdWC2trv0D7fP+LNiPWsiVTmko837I5HvCAkpPTha
HruN8ec2Fgkc1F7pbBnwuYw8hHkjtsNwtasyEqZgIpO7ZZqW39qX0cYr3jxocJj3Lr7cAGfW2jUL
dDh1MKQX+T4CRGdkY/KA6jgbk1xvk2AlOktqiTLSQhNksIgIxzb9c9eYVado9KWGbFLqqC5ggqGH
SKCqimLBuj9Sxx29j1CGnEYpfdo0Lp4gQVz4oFa8o+2loWUtLLXrxiTfGQs61TuaWSGot0H3x/TD
RlxUltYEW63mngNX7xMxPrGYJATzQTIdZXKfmxFU0oRUBe73WO+rE11fGzvmc+w2YtFt3/Srs6x5
l5+yvJHF7lXZpkqFUz2xidKr+mFc8Q+nO/eFeC/uqv63JJcbxyFe3V6rVuOmcsHjIy7EnFb1S3z4
Sgk+zWOsml5/X+PN22MKpzgYMBeT127c0pH0h60KRu6Hsoc+OGSgGFZXkuHt1cluy347N5AzbS97
m9RjU0pfwYJlSNNjVV8mWtltBT702JYVsBfzIuaT19kmWVuzBs/0/Gth+ZsULXKj177heVvmKqdb
dC/0U6ly9jORra3mLztyRtnfR44xUOQsCSt+Tqy5Fj7239ypj9/Zz9PYFO7ROI8bbC8uYekQ1E2f
tQmOJDifoQK18MMOG7Bo6Nshhv4m/bGswoKn2U8X6DuXq5rTpKb6X0GzctAp338wf46i6KWhbC65
QjUiqtb9W77B0R3EBQSr0x5krnKxWnxNRcuQ3e/NBUwRCHNMG5g+emuMoksli+o97se66eYZny0M
0K7cHETXUuHnVSyt7WX50cuPP4OFdu7ojAtTaoxf3U6gTbrl8zyYrBaIWjw7Uir/VVkDsGwdpyYX
4CoPGfsVNr+bye81AJwn5dqBt67tBZXfgoKf22h/jSJotZ35lOApLUlRsZrI7jfgO81AMGFU2ke8
1OIVlNph/e2GKYrSiqDtVd75fDIZd+5shapGdSSdVBFe68w6kS9MUR6OYWmdH8GpYmNu2bKlpabj
frYNz5HlwTXREsb4u5rDCbhC35o0PuJlOYh2Tk1mmTqzxdcLNZRKtuqnTk0uO1yL7x5nAI4rZH/M
yykqxilMh6mu3LBSSXyN/0l+cVFuz+4MuFUhFzjVenKwdyFWLz+f+jIfWFxOVMyX8qBWS5vexQW/
xVd5IQO1QSyRzzxu57qHv2N5NYKjpoay9fUn15K9FAMmmPt0d2uOfSye12xSRqtD41FgHFWW+hMz
acT7iUW5WDWPoV65/eXbx1zlViBbJPsMGJ7rJCs6yKL7q5fCLEGPvY3eP7mhpPpGCq/ffwo361ci
VX364/qz/CjMQH3hccSW6+biUWYfFWr530Nl8/Xqn6epemAzxRs7m1c2Dgo1y/d+qlR5PnjXLC0i
lUzWngalxjKyzDrX8siGAgXrLjiGNa5QAiSWW/SCNxJncYtFG+WUMQflE7WJ6VgF2K02GCyj7aoN
X37GqoX95/5Zze0mt1uUXIaLd+Whva76B79rNYdLZ3+h6m7g/ceNwWjH5VptSjmlhFP8mejGfz3e
iXtzr4imSlGcnMpSxYVtvZLA+3P/kqYIpTwokfcWxfQmSp1qIoaF327Jc13ZWR6Uj1QL6fY26FVC
GdQ5fvuM11M5/rsOK+7beevCkBpZxmNLXJ1mJrGxqoXgjLh5G/rhPsbuq+y8uxq7v/Wn0sdFeSgy
uhI9Q73W2amyDRwn68/vTBkofEHiePx87JmnMnpobLqJyvOzlys7WmP0e9RoXOvE4OHPUHKqwPor
VRW6haqxBh7+uyFx/1i+CBJkUqJvzf1x4jrTuOBWbi1Qu2gDf3eAULMr2Hmu8iQD2PTurI4/x6m6
Z/vx98Bauldeao7PFF38EYAWFnjHPYvDE+vBz+ePQzTb2zJgCGwqZYq3KA5Kgx628qxH3WxOFWzH
rS/lGCCi3iwDKh6ntndaZezKpduLL7t5KrnuuLKzHdfS2CGGbnNeYICcNTNsr++VwmwO46oFXq85
/6v0/fGN02X23Qujklgt2bdT3Yi5X4jLLXu2dVwWIR35aMc+jqAO1AsEH6KE81I+RF53PwWYMQbO
fsLHp1YyOzfVI+e0UGwXhpygkdX5Sl2jsAva6f/reQe9ea83Lo1CF7MpNiFtNV7FfhAu/YDIxQCe
t+Lowe3AO32UdEJBegRtfzAMwBZFl8x/ugCO58y2eferABUuCWPP7qH5MKbzxMwyQzZMuz/zvz75
yvSsUc5FDsn4oqYXJfba8rZkmvi5NCGC6498P47zVHeInMJCzf7pXhrDvitQLm1d/XiDvLq5ur2d
Q2saUKN5k4dFwjuZKIdRQnvee3cLj8YSX/j8Twf3F6SEccUl6wam7Bb15Nu0iR+G/LLMUOxLEqQK
kRZKWBAJjmmG/jw1eHcUYON/y5a+rVC7Tm00D0U91JznRl9G1Z8S9RZnz87/SLqv5USSLAzAT0QE
vuAW752QENwQQkg44T1PP1/2xPbu7HS3MFVZmef87rx2xWicH8fwZhZquhOb203TbevLF/XkREPS
/g7yo3P17oZPv1uA4DU7sQks84OSv67S9/c9XNHFCBsMx2YGfZBirRXD2c3DE1G2wvHfnfx8k3h3
n/2yocIyluuy6yVhWScXuVIOgYH3nSZrbtHVLZab6TCRHcV+H+rzQnQHUVYUMQaFOwJshHrv8DyX
VrPXpaQ+9mhnpFPeirtP3aw5P0LWBUrPkDvODxNIlyBYY5zzwq1jQ9X8K+MbFR0s7lSmJ6Uc2/2m
CKHB3NZdCC8vD73jQ8cHy5aCY2QA1L7Y+GXLKft6ifGxGaS0KUOHluxk21Gm9xw8uvF++lBMR1p9
IpN9QqD1/VrhMdQB1fez/DhTN/RHMnxSlGoxPCwjjx/bT3cNdPFpfb31j8bnPFsIHInbVVLD1Syx
ap4l/Oc6mXkk4O8zd+7c0GmSZW2Z+tzRdVfLz/meqNPabucprN7lrZaap7f1Cx3Mqrea7afF/bHq
Zvo5G8q0bCpUB/TZTNFijffXSlvNMC3+CWCBqiSKrneCUn2cpe+rLLo20C2wZGW4mTfRc1mBaemf
1sPQbbpQSi4rilNv9yAR8jlPBr96BGR/ukHS4cl+PY8KGnOxtSPXtHy9xDgD31CtnXbhPEJwuhd8
b/Fdbdnej2x5ETn8IjRAmvPstOihcsoB4HsLlDS8qjYd+Gg521v77sF7l9kX8uQBxS17SmboIT6O
+gYtQQ+KOfLz+UXDtPlQ0iZ6UFlD36vo3jz2WU2RfZeg3sxFBZfV6HfTZur/r3SyDHDS6iNuWoKs
Hd6/D0LG1rV/G17mnK1J8yPEbTxgwK3Mm7Sb4mRX+hEtH9UStBetE1XBhyAo7H1jL9F9+4uKIKcA
Uv3Tz6dq21ryA2YPjM/24fdBLA3P2lG3cx7WgnWKzb3zuW+uRkpdCTQNsQ9fIR7r0ZKMRlYk7GjV
YUOy5VPNQFQE1XgsWz5tmrabJH0Q9TTT/+aVfOUMiwjO7dWrdmBWom9u6/JePBTMyFJcG9zcOsaW
CLgYsSjSLsp9OdOVH6dP53J8EmuBOJuLWayybOPgvo01tE9uzaqX6KgRpwYJ6ElRHZQVPiA9xuUY
Kja3S4l2mlzC+w+VUwqLra7n6fS4jsJhcA2EbLKdAtbk69nOY+yROzbtNrYLr3NtmoKxe4/qUykg
a1btaE53ARDImwwzHVzeYwbLSalVZ034Vmc29t2jAQvyZD8zjfyqGu2K/WXAzqgB9oCFy7t/mw5O
74cfpYeFN5j+PBtSorRGCJ170EGZtaI/gP6fTYS3Y2kQ/kFFTjffwMTMfySoUX7mr9Ew5anuMuRh
/W3/ZYCwebM5Rwo+y2TMUaKZ/biaeGRiA1nS6Y09+tS7ze/C24S8R6NNk/Y5hMFdBzBpk3umbNHn
zuPt+ig/v2Sy7Er3n6hyGHNI80HUYOB/qPaafAiKJzDgIxis7+142Q9L0AwCeyjt7fPo+InqKpcJ
h2/h8gYP791/MjWSP7PpByYa+muv5DJgdolDf8Xv/OrBq5c4EzYqc6QR5/y/l+oqENKIUiRJwvYy
3YWT0ukEB/j7tMPb+FSl4fe2cvwVNrGhAkEZ/Ohm2zCuxWyvrAlTIc7cdftOQmQrY7Qx2ZbE4zvk
vEjfe49/pYkuyCOTJX57+h60F+5Cf71a4Hh8Mx4uYs1EEAdmyEgA3z4uI23uPT1xItpPdgHyS28J
LNRC0NjU23OAac+EzXsCOhlcyKsCutfcmbpuGCTKkER0PY8+OcUhIaZKHJqJgQRuUzYyNzJMg0ap
PzmxVVvHPgkNaDhat8RFXKIa862aSwNyHjhRPOhZAm6yZTTDIwpM5+2vkuJgkoLG9DDEpJ4WVVEY
dg8uSSgEWip/rrEq+MpoU5JsNIaffjHqL6q5TQOmblD9dNFW3nwK6xEwQi+bderXtjtqiBOHJ8f7
ZSoBAY8KyTWlNLPv2oYC2vyWR2+zEBIx0juatUDw/eql7MutE3VWHRX9/L0DsD7ZwRPfPigw5vkL
L0L53w8f2BdKyJvw8HVrs2jvRKFt8HWpbz714y9UC7rhWQF+Jc46GcV7bgI5eeptbaTbsjBSI58f
mmr/6u0VR8vi9mPzEbtU45nCilbePYQLp4rbdd1ESx8wfR5sEv1b2DfowKXPUpnRXC6mBl74PFF3
uuusW7dvi1UK6vncyu0+klqHQ3+faGyIAVFb12o+r0usI7iB6t4DDKQc9br3BhJqUYr/lRzI7QCD
pyu5RJ+cjoPOSybXtVT0DrfZIW6edTd0WX+Zsaa/Xje0VAu7KKLX5vjyKuvaC4iq2fy2KFOQv1UB
D5BgrBXlcixJGgWxMVS8Co7E7Uh/hfTgYZ5S3LlJhUTxXIqqiWLmS6xosgYm0xOcR2Bftot+zCjF
sPeSAzKBCMhejsXLWThTlu9/afbvufqLBpKL7tMNjr7DiN9FOUnWg+k9mB7jIQgGsUUzmJ3Sv4Ha
XY8tmvOulDJghuihGJFKU+8C0Wz6r89VR/5kyNphHyubgBrqHDROlZkoJCAdgppapWDadn6WKi2N
xSiRFZfykoq31b/KRWVAPUZ6lytkiykizk0/HwltPo8fjvd6TmIIXZ3NqvfoJ9/+PPDGVPD9FvOD
y6F8yFUMSahffo1L7W1ai2G6C4nHGDZNvKmL80/N9q9G3NA9A9nA+8TKo/vgMT84XYwnnpz7135M
KKjzn9I0Xk7vyqwg5XvnQCS6fIuO1bx2ASavyJdt8WoaFz27D9bMbYZVuRA9ugfplcFtmCg9P2bi
+U3rKV2Gecyy7Yt/0z8aGYPQzZoQgs2o8Cx7fFOOAb+H+t6UJPgu0a+9/c9D4NXb8/3YuA5UudqH
5ss3jRdWr+rOYKBHcf2daV5lpqcq9y+5Q07wkJrPnETaiZbCyG8t45c2IS5VYDV4mua+rkfnINgh
2xNnk6tvsRw+wFVETfnM9L2UTbBLEo+XlplyBpp2qtMRxqgACLT7sDIhNiIp5Fcc82/2VKIQLRiL
1asOVg3SHOgBNqZ4ftXY9WUSXKq7ZwU7s5UFD8kuUNfKRQ7bJ8kHyIdJEOopyNbbGLXwbwKttAlJ
Ybf8v6eUpoOy/Dvodt4s6FQRUJrcVjcCpRINLPUlPVhEeIBzA1Bla3IeeTZJ6ZYUAcdSpL2KGUfc
SgbS6vZJF/CI6pCK1Uey6n0RXIpxPzF91sCrED5NX0bmRNCL59oL8dP2sJbNCxJ1NuRP4ZGu/J1q
0Akjc21kH0uhWfyfCH4PbfozgUW7aCyLd6BTtn61sVMj8sGYlKczu8LFR9G5mhEqr7d1BRWyDxWH
9mtrY9vWdUB77bAoFoTYvaE90aOpm5XDz2ioej44IVFWHMnP0mt8G282Ad69pXqbTIOiMevkx5/r
607N66mJntDoyMaaQQY2q8oUXAju+HvPr8tLs7umP8AGh/fD3dAr6i2hhMfKlOsnVnc27q51J7A9
0LeCe15CzVLEOyd3jWeyRpEWa4FIkoeqP9w60cXdrfvRHUjwC8xT6EExtqLCCwFmzhT1bHbRpEQl
OKZSPpoTcSq8NJ+z9CA+MLxPSRkkrX69Oumo5LkydotyiOM5HKYutyjInP0jVST/tcTjyaH9HXCi
hzYDCG2iLgW363XRg7FjyRqTwmYVQLVzBmOcpMLUFk6xqbSVqkL/lvi5JOeV1AOtZt5IFT514YmG
PN5KUy3QzVSAAKG97tVLVA1qDX2QoJ4g0tO8AHqUl8ljJb94j1Gycj46P6iDE+PEqnVKfCSIJbMK
p75qqCSCKVXXDrumECtYa8zYVFffOu+hJiFhUesSfe1hB+fqX1ReXHAZCFSI4qnSFzitsAp18wkW
oqPNTCsu9IHiNExQC7kndzlJtukku2BJKeaHzw2JAktTnMfezg+u1+V9vqSlApFSIA5RdFCZWEtV
FptHc6/u8awvKluDrFaVNBkNOBI6Rqr/qQygPIrKIM/XeEk0ew+wamq8H3lhC2Yz2uAjAwqlWgrq
fhDVcZY7NcGut3V1m6pZDIdHY426m4Nw1fzb0YKOHPxzOirxAvLtQsNF8QRJYoyOV03Nvf+ZQ/If
zvwHPdLqq72RhpwTtvp9YwGnuXn626K4T4+q+3LTC4qM08cPFaFYzZGwmahsRUbXvhrU2DeMegZ9
EKAAaeDSGI2k25f2RnK4Yh6FR6LlIFN3hhJkW90d+ruAVxbzKTVRkCMvrK1nL9zCeXLaSiwn56cc
oOAa2n3qZFI9kwQXBe1+4s2uhFDxuq9jya1Zo3bmHpDVuRMj9MNPJ0f3J+V+PXtsvhwWBxk+ZZxA
pqnkSadxaC520zonqPxI9xU++UvVYrZZnXfzc7qyjVfj/cPn7Vi/iaBf1X02LJyH26Ih865Mv2xB
0bKDR7juGras7BG/B4ipKH98QTtaOjy/NXyHzVOZfS6fG8tL1Q4gw/9ZP6KAfQici4M47mrtagvM
LLv6qxfIci3SonD72bXBGC+hJSF4ALqwLCnIU2IUUvLCugf8RlT0kod8Y2knnbApaGulRCh/xDY3
lZAo/u0v8i37bpfMvmcnfz6J6HeYyLO3eExya4i4kPmEqmDVt1og7tGy6SFLXNiXMZkKTJv1mgnE
yRSvAvsoE7IPwwlLDiGRnG0PaPhY3+q+JIBcCYqh+KtIMKtpN30mZ8A/LgRY5JH3pD8GmWVzF6tm
ruXYCmlW9UharJlsOb3qr5aVU0xjPAgPpvY4PAzFy5gmR1/xLHmQ/we5PBEeEEDz3179X/QLiWDx
eZQ3ywr83MeOT/RLQsDO9pUyXsJwllUJD5Y5x5H1xc2+kaVtxFzPw3DWWFNWrT1NIccnLvfMkHdY
xvHcgdQf9w34V2qcllc6moN2wtB1h9rmN2k0uq2B0karWtIUdM8WbTlNINbO1zUb7ZxA8vdlnzqg
nh/75ywAKAWFWvlc+vLu9cy/e75s7Lu79snXQYDEeqd26JbOTcNAKq7tpXIEn9AQ/Rg1SYcWfJNK
GtI+tLt8imt5vn+DGpQ1ex+EldqgAE3YRHm2C7vuTQJD8FtOSbHeDj9ncWyxynYUGcznSB2Rq1kU
hLZZCp+zCWacp4lSV+r/18nYsJge1zQwQW2j1U+q+ZrlFV+V9fdGBsFpZDBOM2ssyH38gudZuony
ZSZwCBxvidwqkoOETNbZhQWemQLI0alObmrGL93cly46bwhSqnXoXXrJjy0PFh+UGEh260VVYzgF
jyzLtER/XgX227pU3KDuHjgsLCMWxKbapos6U+ar2cDlN3lLFenKrU15vSmK53m5Mr74uYlWqIQw
EfxZL1CY+cJs+YZi1dYwRoeZWqVLDVlTOlQEw1XSJVoLHqITw6eeEtTP/lffdHYAIDHfIRrS1ELa
pZCXKnEMU33+Jb92gsr0mWyEuW7uJeMFKIxatrF8KxxB+xJCik+LC5XYwD2zZXCATxxdqbrzP4Co
PBgu5TjW1OtWpz/72XbkNwL/2N1XF+78Dim6LfTBTOxETZ1aI0RJKxGR/FrxTjJVMDg2xAvPFOmF
4bG4af/NvsenTvGvUK8nauuKaRfX0oKi4mfxkxsvqW9pKm9MaqQHH7mPkA5FuJz5fCpHf+84n6Az
mwST8CmUFhKGNKkiFI1dzNeoto0DDE3LtiN3U6d8ZDb+fDJkdFdftgV6b4Tnt0Sfql5p9eGH8/lG
qB3+CsdfTqTvKcxF46f7IfapaqGVq+k+VMG/q9qQoueZCcGigTxIw4BEgbM9X0so5TRsCwoguAcM
cu1MJU7Rc91C7gres3aenN+lZAjg5MJ51JWufSPpaqL0fUU9cktNw5b7KB3EVYPrxcOm280jseH4
WbWpvyw56vT2Q+AsrnXI4xhv4rdiIpAEWuFt0pJi6VOuG3wQN2s7krb3GlpaosCoLoTTGtuunpe4
V5i9DHsJArP9r1MzVsm+J02jXDHS7kzSkK2oCCO0hRHFn4WrwBg3vLsvOsbREYXk+7m6kanVxcD+
i5OYbfrb9/SatTv+JtmQtNEYQXITMz0PpIeg0cIFV9TV+chvXfCt3AvpXEkOzstskz8zgfPs91z+
IZh/Cv75vrsp5u+RO5OfvyxRMbfiPPwGkMJ+r0lKPCtrM2uu1XgejRWACgLpdWYQNBieCpADu41D
YVqOHdraCv8flJD4VkbePvcfBAJW/6Fth4KIfucmK8a0D5DrdALn+CdCI5b780y1s5MD+Uy25rA7
k2w0Nv/yq16fOiIdi8I72YGGOW0+T7lqPqoGEaTd79yIpcpmVz9XdR2PIU3qkG8NiJ5IpzJgqJFI
YFo7B1daTN7pfaWEslGU4aIhZgYPMNxrw04ylaeNw9yG+y+Ph8wECq65aJGhiJQ1jwECWg4Zv/pN
8Qoe1ErUk3xdl3thrCW8NegLcsxwq3mqTOLeOhALSjbt/Q1p44XHhzC2Vfmh5Gtceq/aLOTAtEJ2
gtdq5Uv7mikso/Ca94YyxQoiAhDGEk6A9VtswNY4gphVstXEkFLKiUAdUz9+hUSxuyEYp3lkbmBp
/3uzsFetC/TyMz2hhlh9uCB78jTGwICj7L6fYMR7VYOBbsy8IZEPtB/JtmfN3hXO3kFycu8vHcoZ
urHCRuGi4QHpS558ljJz5bAiBynlFcUcf6Eb4JfkGiqGAERCKgmZ/OR2htfU9ISNblGiQLnHA9hJ
XbNIFNXCsGOiO++r6vtjKXKaCG7kzHf1F9zIJX90IJOfG5KOSJB8oOrvYmxb3iI1Jw7UX61+t/lS
Ot/cjnJ04r3b2JdIzLmL/nFUayODhrRwqHHYQLySmt8yxWeqrpnS86lxVZTY/821stg3MvOPXZrq
svi8slMm/lFmfmwF2SZBAMAH73qq96Ku0xFE5f25iTFR5fuOt/E03QhSronSETsC08b3hAIhO1C3
YF6QUGvqxsF9BkKPWuQx7ke6vRhxTcWDuMs8wfKandFGrBB+j801OWp9la/G9onP86CzMHR8OvUI
MR0uJyQb3g3EKfi05ulaSwqwRQOcHkO4uu651j1Zfh7LL0JVsj9L5y35au5EGQw3t0K++gUpLS3e
ln3Dxv21kLbkQ/54QMy/7cd/iauGqqX10DzKAVRT4lNpix/Zyf9Q8LPRghF9AxdOF+F2/mNU7zVn
991GvdPH3SqOPMR4T7JZ9f1ZB710o56vsJlpWM7cWefReZRiWbvaq9bzVEsYYpM8PSThCMAMuJ8S
2dEn5KAjs5on/Eym0VbzzNbCq2ZXM9Cug8cwAsoq3KldcywJXQHRGtz7h+EY9oRl6UxV/WEXYysq
XsQOc9QcWkC8D7swVTnwYvF1EoFrL/9HHoE7bp/2K0jM1aG2Z82Ak14bzz6JIcAyRWJ+b6r+6RRt
8ol4BZOKrFEHmPvtKX4W2qzmNLwK9i+xNIaHg83p43dduIgMMrO/+SKfFX4Kz6b+4dyiHVQm5Ffw
hSCXUC3rVWPLZkLaQbyixM70cpofONvw0XXt9wZ++zu1v/ZNstIgccHcBOquQKTp8uoeIYpW4CtW
WKVqGkxrRGnClSLVyCJNvDv/onDnSF9pKBaJMhaSLTTeIfI5LaCrAP1ED7f8ryGjNWF4HS/JZWKx
/u0f0pt4u2RraWEXNf3dleonFUAAyg5F6uFeuD0+TzG7QZK3SG9BD2VXI2C6lokZ8K8+l86Uxs6H
yHgAZ4QwZ/My3/I9Bk2DmsauCLwIvfH4dqaApZQUQNMEIcujvFk3bp5vlYluBUnpe0dlKlUssN0M
oz5PDU/fQlV1xgvq+zrYiHIIozz7K//1d1UEae2IqQK+ChCkfiM5QaO5pIDUakO6Y8PtIure4ZYF
57VV64jm+p8QWtEYrx42kz6OmKvBpqnn/E2W4qVDcVd9tLnYuDDEfKrKJQLtxDEZ1mZ2TVSJBLRN
pfI/f4NpIxZjDt98abZCQBmDNE4N6vUlCDrkmChxUpXo8/ePw5pCwW8u38UXzV1Dc9rJKID/I8K8
2trE7NCIEOdoM/X9YYuqa7i6Ud1mxtr8EbW2s9SY1iWk9IRc0jy7JRX8l2ymWID3LUa4i44V7JF7
zwp1OWVkEAEA1GM/h03FancD8/Nle5Oqh54MLwhD1mocyptZAm4w3IzsB6mgDgj7Lpr6MY6pIoNh
8Pdklna80vCpIyKt4Bq2G7gHGa9a8Ir5eVAedezy1s1VyQxzkbwhMMYpO0vZJhuL4rF+pPxeSwvb
gfAbu8ZhUbw9ioeMD1FKGtm359Rn2tjPgjrbHgLmcpyHgR2g5kMlRo6FzCr/GWMtal4jU8t/Pn/D
ZIf7Xy9m/U2iVwvWfqgkBRwdYejJ3mULKb+EIbOpWX50n6ixbtOCEA50E9AvyWiX3DgHRBIIBBRJ
dKzu3YhcIVEzJPA4eYXA5ls9wXQD4SXyZ1JTgkWl+K4KUbZPhSTL3+B6uJfUU5l165Cr32VhTaWv
STXX8C/XLSjdPmZantJRpbYw2VpkF82iABbf70dvnW76k3P5gkR9dMGzJMPOV/ganJJSV4NPVhKf
nL4v30kQT7h7n37iji1aBlrFrLTjroMTytegA1UE/rKtsNWY1dFqOpE+SIEBB4L6DhdRnYHStrPt
zLO3GE1JXsF0tB3AVJBX8xar68xf/+jnuHpTLM+qa5T69Fw8TG79M8FJ+b4LcQLJTTGpAZBZYo3f
1Du4AjUOx8fIyNyK3OE0N4SBDcPXcP1Nl70ek+p3ge6Bs/RhQbFFMHQ3PmIH0oNlxqoNIIHn4F5L
zoQWoLuhf6fP13d216QQMLxI9o0hkeV4tvAYTqUGdo1SMI54+ZYyXFd83PwoJSbNqVNJyMU/BQZV
W+HJ1Zm2oASqK7u9fAZGHDYwD+PbdFSDE/i1f3u853uP8e5798mQ1g3RQoe3rWRFHZBvqBD1iRz5
ksEoG/+cFpsv7k9JlJTSWlhHXEIE5Pfp+76uXdOVy7fx6XoBz9ecJABCmZJzUMBs7Wev8WIEy6Tr
2zbt3499m9YZcktQpSpRTdFlXsZquti9mro3omkt2NZXzUN+EURC+WRnofgJUoBUHQRpS329wfBO
pm33HT4eQx9HYajHTeZLR9ySWMVZSjFJzRWTlAdvzzOiHyvAJHZupwjh1Y5azl6sggy6osEVrHVl
TASognQeZD/35qlNxv70f1QyvgxDQDM3iQrWlsCmnqqLPkYhzlKygxvWwJqxnrMMTE9n8BoHEo8D
E9RX49QrBzEbtVDZymXBepIenaT7TfvAAU3sphbVMsGhxh+V5nHRaMWUIyqyTJj9Pko/CsP1+G+u
jOCNk4TXpVXh+h4jmIAXrEVPY0GIcSrY9tB9BnlwIAdjM6mQPwgna8a0WMJmBQ1jrKl63H/46lw/
1xZvQJOjzMsE3iAaLvWMJ3bm8yDM13K6MGyLUYFCGE1X54gHSXOA/2T3FZ8yUbu+r5HiP1pnu6FG
MV95iGNBRw65Tf8lThjb1hftgsAmQg1E1kXSB+PuvodmRkJt0Z2fBLG5/am4MWsdqrdurBO/OHbL
TxfvFHp9p7OlYMoRk/ysK2mSncM/tcqxAiXF1ZC1O97vB9MkGxu+Iv7Dkx6yrD3I5AcK1xdxx6PC
wODvQ1gBlGDzqHV2Y3mrrMqgMbTHL8zrXhdyyVo21VUHBPViQ6TA9MvH8b4ZQQuKiPhgwdsq4908
xSCWspb2zZSiaP7sZye07bDSQ6Z43rTV83aqdfVFjDhejaxaFkCvgDbyCDjC1EvRCuLP5XRtqOPi
nduq6eMlO8Z1to5Bo53pgfuliPVTwqkV9D1ZROtSpb6uO+bzrWxHtXKIWntx3Ja84sXZLUIADhnk
nnHeKejgofX3cDULm0vxCl8jFwkI8Ol79YFuOQjKu1RtHclJ83atZYnoKQc9okGPBkRNDaGXQXu8
UDlJrJH0AneLIfPLPhqaiBJurtrTiuxutbzZuQJnmbkDCbBOhPbL37f7/v1sSnSHVgyn+eezJJ8s
2xapWXWK2EkoC8IYqmgY1YXxCEP4SxdiieYiaqwCj1/M0Jo/ihcRk5v5tZQ0NTfVeJUZSJUzufK9
b1fAFzQ9bz1qX34kpJuuSvTMnb1KDdr0QXN8DY9qfBBrhsYdLbX92PEIEJtgNOnmt817tqRvYhTS
8wB5rlHQDVSziqZKYt9ixppO8Ww13oCVFqammA3bllM4XcqcJksGcSJqWjy9G2fVzwZrhMUrCb4h
aWvu+iDQTQmUlie33ocwoNCyCZxRDHOsBA1LMoPXrUyvFcvmrBQNUmgrVOUZD/JKW87CVEld1nFi
zdoE6UIv34pv+PmbGR7iUPYzJ01+1cneW1T3/lysyWeG50X2DHBJkT0MusOWa/TaV/JjLuYcYPvN
h/Jr83Zpr5vxltSYaijLyALxZdp0ZWtcX61xTtcv6yp8ePx4Vh+H1ipeOnYfk2Tr0HmA6rfFV3lZ
vjZ9zrVOSz+Jd6lshgmpDINcxhotRkCf+boZCVqvC7KSeMUS7EcvAg72PM+5MszbOukonQsOp3Kq
v+yYb/+RqT4a19KjzHfdnbIbaoNlCVUjOdLQmZAcEStlZ3uRSMD+j6TdsJ8oNmL1fC9Td1h9S7g+
cynf3/noe93ZUaZkRpUd8uD+pdAt51qCygrItRG4nS2uFqRBhvho55yzsCrhxV0HhlDuZV8hS8/2
bGDCb+QU0EtjIYe3oRmpYdKNEAHCRZaP87SYGh9r3BgO7kRp+XnZQUAlKja2fPZmTiLlX/pbIZtv
uA6Ipyw7hGRX42ePsfkKTRxFQkaq5/6fCcSn2W22WhS3k3N73c0RWnfilmAn14pjgMY3+HPJUxbx
cTei4qq9geCZ0QCS+1FDfoWQfydOVCPhWDq++Q7yxbxZnLdrQ7qdbwusO8Lrvo5fhHLLTJms6Oqs
6oLP9l2ZE5pJbaUBV0alqJC3zSVHueY1cr0FblwbGvHNjCzzX7H70rt9g7kQBCuRO76R0vOvEtje
MA5Ma7xYFZfDkNjGZjAMQjeELCph+Gqd5vtFIa+cNRhswe7yKNwfYqO7OafKAIy4HhJGfOt+SI9u
Jl8JVGJDfbTkURhG0n0S/vbzQCx3sLKpZGfyncbOabzjnkYXzupwM9hAYkAw8TD7dHZtAcCD7CA9
WBI9Xkr293Qb8P8y8NgdzjMRl1acKQNdu3eBYf4ZKs/Z48aFhD7kHaDsXN0LsNy/r32Il9P9Ubzz
vFVOtWc3LGWbc/v44hFNSMmb7Dj2MBCFy+yi2s8W5WWuBH6KsovzUxhTJBQzL8jPCzYO3a0Ks3Uc
xD9in9d0/5gvbhaEbbHvRLL0AOZk719pS1ph7noi0V91w5mwJvp6QGCg6e//QlofLN7HIumWehHP
J0+SB1HZL7/CMSydWxmZ6C8W7azN+5PvI0AMQfv1gkjmqg7lxbOsLVdiJ8GeuSpoLXsaGKetfVr4
qo+KJzK9tqQKVPqaktzP1BTbc0OMzC1Jjq7LTgX7TM1RlmunLJHpe9RyvaeZvg0ZnkoYbTKRFo76
wnGS3fYeFji9wwQquJpp0uBD/nf6k+zgY7ejD36T1Sw58WNIT83w7vP5ZDLhx2rm5+sfdBzhqQMp
MZekviib8zMOB9sIfTiib9yTiv3xeJ2I7le7mjP6lW0tb33nHQG1n7OHiPYDHlBYO/wXm7bPhSoE
NjxPxekXeHJvGLRdI3J22tYf0Qei8O/Tua+xHnzsa3b8SwVW6cfzEvLYFN8usWqArh7yiKGZhCqk
K83UMKgxx47iVA8jB7Cd/Tpx7oWkXUctIbLOQT04O2ovYycETPSvuixfBvdW0uZ0kT+1LsdKc/Ud
2wKgeUJX9L4p5Zn5spLUoHjV99hkV3gDh//GB6C/Iu8gVzZ0k478oucReJ3T9jz7+oqHwlXF77D0
9y7EvGjs1W/QRQwgu0qw7Ptixu0QYe+vzWXVOUqS83Brt01tD3uFuNdLhQbCtiMdoQzKdIJtoQWK
aBDQWpADL+Sp+ei5rTQ6sRZV+r0pKfDaOrfAUAUR9oNYa26qezFe7ywbSfbv93vpPVa3EYmXQmdW
lH1CN8yNKhkV1Ll82iAYdVR4xQ8Hs1El8Y+oqWBkvZCh3bnoE7n+LIwOVYWrGjO0hWmFUH0ezpe5
5Q/DOFTluzenBTM8KCIDk0CsONMwmOYAwlwW+mvWXYFFHCzJ2kFAo+lRjTBnId2frwv94BUJbp2v
O/fh4iuku7+MU1W7f5tSmcSBi2U2h0uE1edF3HgOj9WRUcicv/pgFKtidkonXp23Temv/CqrvibG
6Kh+pEltK79si6tC+1xtE0klBb87gFjKWthPqe8YvE05/btoPkrn0C6U4uXZskR3Wk/1q7JeqIpj
3/mQXE0VbYxRpvAmriarHcy3Xm9H01RoQ7VQ9ND8p/HaLwydcEnQF29ibb4vm5cjLZG6ihW3evtm
xXG3FWT5VrJNCxG9yaK+l8SHw05lDSF/yx9xEfpYUThpsY7Cz00Wg9miAbn+vX6t5/jF/qs5O2OZ
kUbls4+4MUIgzHXZduBRWvFsfYEK2QwIZTe1Rz3fvL+vKy+XpExyHFJoYWyD8B4vUcXhPyZp1Y6b
wg7+UMNevkRgbH+C2Jqaf7jpJP9NmFoNsFCUdxSRWEF0KRYpv2IBCNAaWZqslwmtBey1UvNanxDP
vO5Zw3wXHIYLOPJhPoxvKkAC/cxLUYZvPDdSw9R4wcD4dRsv3wMfbn3Hhrs29IFboWXlQQYWXbbJ
+qUCtaxNGyBn0nUGnne0pvqeuHndpkrlLlal6GyMs8DiGizsTP7MtSfbhhO0d2g1XxW1w6mUkIDZ
SJRPVUrNktMYYknPUZdJLmrW4DmZdhqxwQetC4uWZ3vzQfJrCKrS15XPidkNrWP8dwFq140wdnsk
eCHWoCyhISW8v2R4jsvwPPkZaQZ4zw+5WX0atjTb6F95o1iKbNJlO95VzJiqN1cEZ7dXk8foBZpu
gRVyk1jl2JzKG834ShQRtQsEfGOWy6Oi8+o+PDDnsrWBy17Wk7LiprLtFrI7Fh/Bb34ZLjlG/wrS
qbOlqC2tVnQ270ZllvvV9ZdPo+l41TiQx+ca/4KtmFjZPVItdUbl6CEgZ/8mfTFp41WZENOOTWBC
xVSsLk6QN6lodsN442+MaZM7kq9A6jKjJ0wIAlVYufSr2rLHf9RqJwKKhwprWdxG1qdLf11IyzAn
fFwh921UsbLjRZkgGVUmrGZtuCvpq1gJmtPKfbxoP2rndjTCaNsPcpPJcPE+VVZMZE5Vt7P4AFhj
OPURSZAlo9CTF7O95KGQHiep9UZn+i1exfcpCP4tMzt1l2YvRMVpthDLlLNhkRfF63wGxj1Xpx09
fgW8MFuYXD9CwDjfiCf2204Q5qNKyu0EtQ/1StgZxIdsvsCy+6iU+l4Z+4q0UAxydDohOEqCfI0/
/vPxueALNBx4OSaGhKlmubtjFcMhzOdD0SoNkKNUpOR9SBlx9xQPwfQbH4SBRhvRwI4Zum1MttCP
Eg8Z+uHcsMU8pMhJ8LV0uSIbfUdFSJZyJtWPZX2bEEl371CkBnMImA6JR/+O5/xlyoeB5EuR08l+
tiqWhRI6J9TfjI6y+LEUgyKbJOPLxavhZWpGahWb/efIak2b0ZCqn4Lb/WkYBR7M+XLme7ItVlkX
y3NBL8Rc50bSf4+exsVHop7sxz/yYSsqgTI0Cs9+osssTwFUmR+qu+rH5VO+4eAKxskof5SkZlRB
CmHjC7bJzzB54cEFnis6UNupoernHwWZRBQI40owazJb2c/vHUMUDD1izQp5C+JWVUXZcmoe1XEq
IB6qoWr23Ra1GjmCq+7g5neaauMYucJSdRnZAFqxJ9wz73IKSwoo+16IDeJIDzV+ohcIW0gtB9hr
TIPHNQm9ZMhixgS7RC3toUZYWEfPoa9dhA3kW7tv0qp11fskSI/asaYW/VD+a19Zc7luR0YABRDQ
6xx8DubNoKatHWfpjkpWTr5vOUoHOnyLxwDgCu5lsp9dPoku2sHNmOmB4pQRYhR/biJGRq+5MWEc
9wZ8/LBGKp8YFkcsq5imwfLnPvqrRsNYsIaKgqzinyQsJFjIMkNqVxfDx04EhaMuYak6XIWzbkdE
6drt6HvEnDjgB8emrfw1Bn1STlKB2N+AgEGeQRUzsId79oJ5v+ttNfLHmiqYIxdAo/ZkJjdy81Ba
/qy6qrCO+PHKQWpTPMK3XN7TSxUEvVzTNBK9sFWm8imNY9VnPd1cN661yAAhBwAyR9QXmSROW8VD
yIPiERGwKuhTcuYRC0QzWFUDaVzoGwdTxWb6rTNY9o4frG/Oj395TQSwRgUv3k1Hy/WF+/xVFo2e
OLevh9l5Rsh0naCia/fvsO/6pbfgCAijiOh6f/Z9qqpa5GyCU1w98BPgk6F1mdH1/dHEPlef7X3x
B3BcjIr54qqxr+pzZMdFhdX7C4g4+JtleyT05702pviX5AsonN+nLvG98DgXY2ZuGfO0RmCsKEv4
Eov7wW54qq95uvIhguz6NY1KGwTNNPilqN/NMbt+KDKkd3R3f+Kj9pnKsr4dwVGcBseG6bVDaSAE
yOwwHCnHfAc0onk9RLXj7zbEwOff5BoTNd7CJmbHcXASpTuxSDaF3Gp6LhWKd1uNLeVZE1VhW4Cs
nLhR18B2c73+dxAjOMKptp+xR3MBwnWVNc39SGk/tpIOpgdm2/Tf4WCEK40XH8tWfEK7m29BaZId
Vamc0ahgWjqGiIKTmLa5+p3SPLc/6VfDc5wA3mooXt3kgOb2TWOhHtmKHxURoI8J7IsdbzvS3+hO
I0yvJJEQCUAiBuUN/km6XWoEBYuFbsut/wKJMAa1wzcooCYhYiwAtXty6joJ7HHZEvxSlqpchc1M
36WA9ziHEISB38GWvsbw0uTAps2WG0mjlOcxxEljSNlSM//iWLVU51nUW5vQneqqSln+NrMsWaYu
P17cPSoUtVTbeWObucbtDutYkKz5JekAkIq1BbN68m1DfkGA2AORe6QgrzdqTU2HR/EnVzZ/J1bP
DWxPQH4A26ly70dEBqKXc1Ua13/zGquCYo2LOH2X/BGjKfQwQ+zD767UyWEhlm1x8xDGkGexrF6N
kazrJFezXDk3gM6/x4Y1cvVBROAZydEW2Wc7AMrgW8Sm1zYb3mJ4aX3X/o+m89qNHEmi6BcRIJP+
VeW9Ucm+EJJaIpPeJs3X7+EAC+xO7/R2q6pYaSJuXDOfE8wRIPxzbkj3hkxyzHEmXKKVBW42/3EI
OVR12O7QP9L3cThOV22LnP3fvEoYkNPpQTxjEPFByZgHd9YFLRSyZXBveveZn2/1R+/czSJnxNXM
Dv9bYTSM40G7arOZKv5DzFR5TUYp3rlhaPKP893ewbs4A/BxFnES8ngpW2E5MuGzHy0TkX9M/LV/
wTk4g5XPwOcOshPL7wrmLL/5PaLpwvn9Y8nBwJ/3ybcJuQU/jurNBPfYAQOfmm+aQIPj3H4YPIvm
Wz+QqLjGu3lNH3gw/9pz8DTtPbhM2dq/kgoAfshax3frIpb9Dmvlw7MOZRTy5upFXrFN+k33PXXG
XAsA7n55n/4zLvFkPej4hc8TLkQIC+MtwaSfk6+8FrPeJ9lS5VySjfUhn97pWrjv4EthKQMGR5Y9
wYqgVkTIYaaF0Wp5GUiTcxZgKOba3iI44ChLKUbAk8+zzRHRr2cqyZc5QCzfZefySl23xu6L0AzI
nuZb/JxfYKGv6FU2A4T4D+PeLE3KqV12bNYSZ03/m2Hw0NL9yAOBZQb8hmjOZaCC0f8YLPF+GKJw
SpNVzT9xS/1v3MeEDjwNs9PZzmLOB6T7/cIEDwNAoBf7itSd6dyqfIEjxvCAJUduDyjflckto54M
qC+ggAWgg5i36n6zk3EuFvbBR0+zJD0diiVcyoHplpwd9Chiyh/6O4oLmubpCh3AdkC2Pbqv9dwW
U6dyVLH0fkgrmJnBMwN2tudzeTAprx89pcAT+p3IuS+yOuYoJZv7KblXrzMBGZ7AGi+wpxx47esL
xtL8kgzPuOncHSvXIim1cTHPxs3AXlCQQFqALEGPQvcEQSvfOnfORe5qVji9vHVGSARYT0AsIABE
rRoOwTyzYIhT8JBY7tqRogXEx4GDBRrQM782zXk4BGeAdc1ZDLeIPzePM3CTvcIhOILU5Kfok4r3
w/xgVLzKsAzOX2ZbaJtiEmSfMwlSgvmvgGotEswi/K3NQYfIGb4WpBjU9APLC0CnZiaYcUNc5ukU
mOwbHCzG3fCl4TCl+2HTP8ZjQ3X+5JJey0X4oT7dL0F1wAWItKs++uNa8+eE9rlZsu7EdcwJRVG7
IjDw2Xxn6XAFLudrOtiQ5yGWxZnbFMx9wkR2OoIFMwzehjf/XFKlPYHyb7NTsqezOeivEwRLKCq8
Os36bDbSvjcQRsBgCcJF9AlnQj5Vf0sIlNERhGyYj2NOQCosTnGSG7EMy/6YcnGoiXGJ4ogznSE9
hhy2pCt0sDK48uVwL9rX4E5EwRkEiUsPW+2zhWfQTpyp5+YBU3yAOdcMR54ST4z/oIWhDBtoUq03
BmIcbsaVdoEjuMMYDvMV/PTufLUxT/2apCeMZPhGgejA7MAbWQMMzeyZsQd3CUKbx5bhT3MBcMhC
JdEYOMcrwlgwu8De4tAqhlQrnCsX5SknWmvrEsaG2Iw/pq8ZZaMDGKxl7z1wttDkKz8ESQ4FsCBr
uDhSG7Jc7FlJgC0PB2H8guk4k77HPP6BUce5ey87qAkQE2NIMhAV+P+55bFy6db44UCHiTIMEIIX
doX4pKYMzAu0Kc5gnoP5oW5WvqspCOkCiuHV7SsqlKPuqT01D0qSZ1aUC84ZdH+JnqyCMUDUEr1b
2AN23hO3tCbzM2Bt5N+NFEdrXaejTU+OOUAZOw1VS+E/07d+M+AUz38zTKr01PlKtAm3CjZIrVYi
x6bPGUA7C8/YOBYHkmmZqzQrroFP8VzXmM2qdBe4WFokozwPybBLEv/JzoaF7+nVk2qsg2XrI0wQ
SEkuFvzKWaso28d682J500pLu0tNniVD7WDod5KlMzW/kTjIWi5iPV4303TK6X5EPt6b3mHInWk3
W740zU/mWMzsz4ab7LQmPyvgmET3SFrwV6likq3Hq4bUiNph3PnbaR6ZFqx0tz04QPNqQvSGXHvg
iyhKpK0tKZWhQsJZ2z9+mTwiSHNNnPxEokVYaAGl+dk9S5JNYFcUpnZ9K3z92GkD3aXRGHv25CxT
wqJOO/sZIVbTxTSpSY3w1xi7vzYcDwrRFdzIMBjeUtHs4owKK77IwIULWfuH0nWArexTYFZHvfgs
tWJfSwAP/D3q0mNyiWDmkHUEQNF4yOmWN/OazvCixCZ8IIg2MKGTZsZbFVNNCwEDC6PGhsvDwvd2
1G9OcZUEvrZM2QrvSZfd3VHZUbZHb+J6MiU72WcjtTkNV5QsKu3g2NAzDHA62DRRouC6NcvRmZYD
4YcZsBk2uSIPdpLz0eUelR9GER946KIHvbft2awiUOjzAQr6aViEQYi0gqABWAyB96RyTLpM7FD9
pZTZqaud9fzacU4UTb+Otd9Cpwpvma8E6yKA0lMipXzzimuE//lP088Z6hFm+ngqw0AKJRhDEb74
Try1uvSUaf5Ks6EUTOteALi9BijNQSfwZ0ibt9rAidPtPnUdIpuJ2s6nBqqqpyLsTz17uU1RqvYv
fuK9z3umxwtokF91pW3zZuuP+UpKKCHmtPRaUmrz9Jy641P7Hk31PdWIwunDZdEA6/TYNTcAcBIT
smG8aAJZjKd+BtLpEr/EWWaqQkCcTjHAfjaz3GIarS1EtVGOWLsWgI9HFnhHKxUt+544to4xoFOu
Y3bKvAZSdbRGDqoGh2RHLcOYhLPJ2sq0+xgCh7/eqHMXa8e29Zhi+VthyHSjt1hru/ElwmHLSMxv
szaQpRjDMQosYMAmZK5hhAvLZumE6Xdf449RO/VZFgRldFpFpRBtgyxlDs5NFzldv/F8PrVVEzah
+RvZy4dtyt86cxdjKW5ei1V25sh7GzEKrJurVzOmIEQgj7OLRWiJn/efroPZuQghlCd4YqpDOxtl
Vt8BzWHcDMucUjTGcoO+2MqWPdu2KRmCHj5KAZfW/bUsn2f2oSvm6NOzyiC8WTfbOyTJ2iuXMIEk
WdPjLkqOhkOzPJ4FtXJQUFrke78BKoqtH7RuIXZt8sIcyZvwJ7tiZwbTmh8QtWvP+uc6h+SR+Nsc
RlrKZNsCwUzJB/gr7R9JgUvx5Lbvqt17pDZ5LxiQxACY7heAshnch/Afi1pTJ0SVFu768t8Q7bRs
P5l7l5gIkilYjPyvYnx2BnR9dD/99MYHsBOips7l8FLoZ16aT6X1uyBb28RRcxswBp5W9l/vkB9l
zfpNGBJFdqvMlyjkQgfWUi9ZunMg9jD2K+KtEs7CBw3B4QKLx3K20ly5FoFGU0+ZuFEYz43nJtlV
3XfEdJRrxFlF5tms3/P4hSNXiBMG/Y6xH0EzqqMh1jmGTd6lB93y4YLb1W4UD1sc2ei2/zK67xE2
XiA/1so2XsuGrLOJBpdKVf+GmMCZ15hf3dxOd0sFFYTjzbv18sMhHSpbNwVCvyNEz/ZgFXv+/Fg+
T9fC/YhAUXTcSoGanfes+MdD5yuLPebpp7R8sbDFdh83Gvx4byXPfOWdiXLNw2mMn3LNqrWwHmO6
a+ovp/uZrw+npWBOGEnPbk8WFXvNlAhvlprhkXqrvb8wRF18oMRJSkxK8Z+F+njo5z5RMhAf9nny
armnGnsCBlZ0197OL//FGEpFVDg4/qVQavgrtFD5tFHiTzEJZXLIlyA4sucjGkodP0pXP5r3yy7i
ZzZyNYU31kRAnpexN4oDPz/qMaB4zoGcumuGXVS8oRCQBsYU4sIXwRpQ4bPLGxLPQR9T9nID75ms
VuPn1GzTeteBSg+/rMKk/c4hkDryNwleG+eKE4Dxkve/ZvShmk1MTvK4KcPXODrK/oN/JgWShXX/
33hEhRa34sXpXn2EbJ6pz09L4OJoL2Hgca+zJGeqDToZ6zB/wj5444FLDdbrWY4P1Z7y6BwnF9lv
c/djKkjr5UdDhPnQm98KvlPcw/KoaDSxc6X49aZTA8lj3DrBURd03Bvlr7JyZ5vnOrhzakoA3+jS
F8PsVyL9s8dXTbBPcOALY9tMXGupeJTtvcKevSL8HJ9RbE5pv2+Dc01qpsb6mg/BYhViLcuD3i81
qPwABRaLQ4ptEb65xS5yTn7yEpcfkXnvih8hbomkM7YTmm9LByVKbyxUtNUoztEl0bua4lpDHwyn
PXewXWxjx+MnPznFcUi+LPMRiHbjC2wMonZbe2z4zHnMRVZmTLBTYCe37lvVJT8tx6PxNVq7vP30
y3tawWo6WHiLVFzuK865Kd7I+k2YL2wWDiAANHNas4U5/xh889k4AIziYz4F3fImnEMORAjLCoZ+
teQk1KcNaof58dVngqPGL+sPvjraHpovlCVtfLatq+jz+WCp87V70NALJF8S/q2v+YtMZHgSMzUM
ifXR35W51nhP4rkVRyx0EUlzZqQhMVgWIWTYC1g75RwhJuTVia6Yyz2YttQ4VnytQRwBIUBVYrKF
d116VYhUqxDLkX5T9CZ0dZO5Ojum28nXjs46Kj+c6cWInf3o/0acMQNMPr23DlklD6mdvgx9iDUm
RR7qsPlkE/2DKybv1TKGuTj/tzOQWeeu/qHn2afvpf+SjmyUMZiOZakDv2FkLI1Tm/dckXF9zWsT
36YyPYdaSI0avQ9eysmdILfolHvSOH+lk69ySRcF/9sJxm8h0UQq5PvQBFxA+tr/NKnPHDSVolf4
WzisHoTIgY32uFvWXJNJ8GcDSgzBsuhakJyYwL3afu9TIB1SA/wpoce0tUXZ5BOlaYfXD3YHSfIY
82qvm+qrrbxNVrNNBaw6iOa1TRa3NjxpPpZiwz8jwel9QkYSYb+ifqvuOleNtqB8HQyGRwynAoe7
jCtCo38bvSdpf5rc26yY0AjQxiiEWsZdUSXbfI6065cFleSEoYLHiu98wDwPdVkEiAtQUbcrf5JH
f1Bnj+iiFh/Z8egmv1pMxeTAda96dEl0K5W5qlwuPLo2S/FruaKsnryTy/OrMO/CGZwH02jwzB1Y
NFPCeIPX03NjYxvpR8GyNvsrHmimM/ERMRnMMkCWWGqYIrRIzxHsoeom87LNXhuGxZ6XAUyf8wmW
cPjbti8OqFr53qGCSouP+TPpB4vpHcOvUllPPaPQuDvnEulTwX1REFIRu/MGmR+DdH8kwHjfw9VQ
mI+yFwrwNkP+ozBaGToW6gbCuyA9zxtHk/3F01595CZ1Fe1DOMSJhc1wxmtqaJvhNTY+RWnIqfhc
pXe+6yf+vOROy/RqZbjDk9CoVImS4MtTA6B1udFDjtF/la2zOKeDqh4V79poAALkzVcxY3HUWbB9
Uk6+wNyHMegfz1Yr3lQX7jRXUkJXxxgpTjnrShiGdmiO4Dqx43cCLLnwmfy5s8sKUSdRsUvD+mxF
TC/0hnMqIt0qSg4jx89cmsiRIbailSwxd838c5QM21ztA8CyuacZDO7mJN460bTo5MxR4t2gUMoq
gtkNh8qU52y2Fdxl7Zal2qcKA/zy8CPgiLWH4bkS4s+kXnRT5n1huZxfp4JWXHFgqpcSM6Ohitcc
eW31nuk3P5AkiDSwv5j0Cm0RaTQvjr6ORgCOuLBgsmtvaqQQ6Kfy4ATePjfLLUb1TZHeg0a82CXT
ZD8D+BHPCQftvKXCHBY0ujGdh8yFXicwqxxm8YNHEdEGL4M/gEwI7KxuZgE/NA+3TtucRoKaKJmx
pcADLjKJYdKPZlcB3AFRGxKbOB/9sIeuUXc/lBaB/06cBGH5VFjpWzaJSwmTPWAvWrp5CiWTQylY
1mEGFhKY2OTZ+nd9GqPPUuANnBGckt11yWDMZUJTYK/CQzYjhzMhhyFS++sm9DjVyoUrlhPzLIc3
EnStwzKxvpRPHmqizm4Ny8HEQr9lk5HeCG7QBtgQNvUyF+5G50O1NC5+m/lPSKVk0Z6R5KtyhGkJ
ZioCB89JlDZx/9ApXuxAXVQTh3AacyypLLKKwvjbjytIQ1G9Etr4ag70S6atPfs6G7ePcCbCVWVW
uEwvml1udbZATi4HPZGE0VsCBKQWtkk2mJKPTBorB/AJuBhVsizChY8ggQaACAF2K+rIBBedGg98
b3iZcoYNiTAOYihPNQe4cohNq6fFZxpFl4hP6/3O3WPvsY+LZp0zQWrb95yFxM1pTeHGCF+LwqNK
Z4aOvkxRGSfuu28N6xZEO5gZ8cEz75RjBMUApUeK7WCb/w3oNKVbbfqSoaw37McmTTCWUY+sQ0rF
VyvYT8boUSc2AFYzyNK5CX1h0/wrnREdwQABiMtkA7hZByH2aoX34gt6984UND0tEpwxwyLB+558
bxfCu3Bq1A/9LdVAbTJk9AAQeURimhT/PIEz9abvX61qYykuztg4RYX/5ZrQcDKdupXaQaX4SIiD
bYNRD+7bENG1jpi9E30AiBb0hI4hOlABIznAFiPArMYyWTurvsD/ote/6dZGtEhWlb/V1aIjMNvB
/2vnxebBiJpbwAv3TXZLOG8AYO5+ZhEQgcFZ/26QRh3wtrUYD1mNJsnnWiQ3reL3+uknTeDg5dAx
IAVl4IPO+C0l9IiyW3ES8zk1dq0hWTY1y9doXmqABar4zs3WvT3to8HD1g4jHwbE1mS+S5c2qjyb
/lkbL0lxkcUlGM+lfhLxsWv3GqNTe62LawBZ0EVtxm3ZieGkUswIy34bODDQStiuf14KZ66laiJR
o5t+OpfwaAQpUbl0XSLROd65EsfmOUFPQKE6Y2PS5pTlOgrR7hGZKLJ90LxiJDh4u0zV9BETvvHe
2tBuZqStupYyYroZ3EpcAoY09sJGSY/sleuas8kM6kdtBs9xGWwa5UONjN+7ljabRTJ0GZuDRNu2
QYCw64k3LOm1JqmtXI10sb+82dNL24rMj0PQ7cKbgd3GdEF4k/6BAuH4tNWGc96Eiz7lsrTkxqBH
iAtirVy2cGCDIZO7x0zYoQjysw719jUyXoEko2naSRuDp4RkLDIy0BWS1Fd6t9YIFpXI1x3PMjDG
TQrUI6kVRIwAzbx1oj+OlP6G/W8MiHQhoKFNPvX2ZbLmc+gwMLdrRqYZKj253LZKWnenMHY2V0an
zoa8JQMUX3EYAoYmNh3N8Kmbm5Kzg6s0EI8W61YtzqGUcVFZUMu5qHRPrKlHrRFCuEEbXu1q/qaz
53RQ7PK6hzlxjQNyF0C15nvaIWMri69sjj5y0SwwWnHdY643mz7CbqTR7rWA7oa8Jq3Ec/ThAXW3
ldxA4j3KaS4oaYT8pAFPck4jm3v+GiRaGQcBzr2mM5t/Zpl0S5sMR4VmqsM2yWz1E253icUQn0pF
67JtAWCWmRpJDZnZXH0DYjYAU0WNoRI+nyg3zZgsTRo0qLGFgZEEHUCTxD+xDV/41gbLgSqWataM
idHN60vbogd6NZv+ERcMiJuA/IcQlUqdP3JDR4bci4MfaqvBqveg7KYW/RredC8df1103mvStPtp
UItRc34zt33EUpD0gYWSKG9u2Wwt095H0YzXtSJfGM2laScYZXgARBNY/5hbH8jhm9avT2bX/rbp
aygWmUJNm261Sj75Y7ekaBQkyvTWMfOBVO23qP7Uu7+0hQpF4d2jHoyhVc/vUpBkM1naaYbtmt69
SyB2wYcmDSmwxjV646DnqGdXzpV9qzkHW69XHjeJ3jHWSk5eL56wo9MrwrBavHbo5X08+7ppxFX7
bUzepoySsflNXOjgPjfAeGlTfa90tUzHg8OCMvSzJ+WSXzoHhrrrUPTt62FY/XcjSoVseOEp+FSi
4Wj9+a9shko+f+e1RZD8UC5iYS/n1qzq8U0a0OOb+6QLjoPJ0R3jxDHk2PJH6GLqblsXxg/qLVND
iqhyeMzpOWAOA4lDJdyNSO2w/lAEmaJ3+g8u4S2aWrU2Rz6VHu+9eZrDyNmrKKvtYj9XGYIyKLei
laG21B5zg80jmU+TOoDVjL4qMoZtjIA2I6YbCKZ1a4CRVYQ3STx8R0J8TXG6y/RPPyREsvG29AKr
yE7/zf1K4oasg3rvzAWSPurvpSUkVrMgUEG0MztaXAck2Sp+jHrYi4L9ApoS9iDSITNwjRuYPbY2
/e8ksJ4Aq7QuvpcKCa00NsrbBM19RNA46sYFfRtE0IvlIu8EexRu+VKm9nGueBwM+jojAPDx8R9E
IhcH49VwqquyDNpq87/bXlffuvuqkRhbm2pbKP9oZbDtU0isfKcVGL+H6VfXM7uxwruQ8FwozCb8
u62Gq4xvr7DUJnb/PG42za0vSR8sw7tFB9M0ye3b+k0/6iz5bDQXjrLqvk2lvaVOMmBEpuHaEFdP
FeCqn+SMqsvoMRrIQUNtggwoR6SclX1r475Y0SkHT2XJUGjAuJWd0PQGECgnVVx8pI19LoT/nQ24
9rgBxAxds5FR2t0uCvJqSU2bhTNd4CYrlIuhtzIbbeG2YE0h8ixIKJzARQm7E+BzQu5UFshNuIws
mpeYieX0I9yXijKONnfp9c1BOuIe96jfHQ1LHWx1LetUV7y7JkA/zDcVTwV59kP1aHTGkZF26Kwv
e3iwyOZnZb9pespMZHzvu3Hr6/WtkdN3UdaL2qFNyFOqPeA1j4zQdlUHKLAJXh+xgm9+qvjPSrLN
yFLNaYsjV5HpTvRlkG7mozIyzjFcjBmUSrnXjDzf+I61SBP3ZkfNb9FYzyZtuIcwSEjxV1vM4Ce5
LSodLnoXbes6hOs1aChFkGEkCStfJIcmYwRhuvnK7t+zBEKU7U+vQkw/udlEHMn6QdNE8lSYEYJy
iMCGfGlJHW3O0qeA8WpiVPK3cEqShRY7sGAkacs2MdFiKXuSP2J1TJjmSBE9msjYdUaBd09Igjty
E835l+hxPMuk8lFgd5zyTvXGW/uj3AgzfUxR/2IHRbzusvjZdJznIAqPRjGeI9Ugraqh6hZGTHQS
ZgRN/em4cbUsUwzUBLigJbNl0/drOyI4vLfjj0KeJuXi263058owq0XrlrMvtpm561KRUZT3nB92
wyy8xgNquE4K8w+QVlM221Ajw4U5oerA75Oo2ld95CzqoSS4YvS2dfZp6F65dSDoNAReDSUm0Qzj
FmY91Xvk9SGovxFqu6BDzVJGBzuMnnWtPLbhBDEi4gat0nE9ShPmACFHbZx3a+YLu9p36k0p1VXl
pvc0Kv+mcpLW0gb1QIW+pBlyajdAnEHlh9CY9Gffaj8bezxIv72HptevKaIuVt4eg1iblsTGhrn2
KzTtMb3H3s5jRsYvebs3GI0h0deex2TP7+j//yf/WtCf8Ftlu0+93fwvuAT4eQw33mKX2iF8cB9P
X7E3Mtve24YSz26QAuCX3bmI5yGpol2v258ho/PSc6jCmiSOM866ANfa4qjbhyRmXhyWlFVmbVM5
A39YpXOnirMWGXo7Z9qEqthMTeUQI2QPTwPKLGF9BQJKbxe/IxGSWLWl+YsGDzYCAvS2uUFwLWl2
xaAv+5KXyvpdz9zRhn5S6NAhPbwdJI39MK69ND3ZAY4Wo71O+nF8UnZgLeoSmlrvXzvoe1WGxbDD
psj7tyhOsNQJkEhGwEiScjLXtVNoikcf4FRgVvkfB/vaNenk/QqyV0NjUiRftDld4ty10D+XIuXF
7UdWjg9vKIal4SGpqASGBJK+s/jtayBDPbK2nuOf+gbrkDJoLHpUZKJQFjmkLy6hhPwMAYRMC5vp
5b6ccGPu9XRX2sF1FPrOKKmHyqE6F9bUYK0bQUV1FpakFy0YIc4Hialey1QwfrLwnqZdaRL9V6X6
ys+oJruEk7ukMhyrj14bPlK/+tFMzLsmfKZz6vKi4ec3xadTNCdZjQVyu+Jf38pVMWFc4UPa1NA3
29ywccohNDGeCmyxdDzvalXZZ5pCE2zeNd84TzHuhQPMsJK5fFe2R1/PH5GV4MfZLH2Ms0o+aAev
Nct2moAvb+LW5sDflaXPYI3QgdTdWom0l05cXptSHRzHOWqDscihcrTG2pLNYVRcMXXs4c1YM8GI
3kWh/+rj51gi7+iZO2tqW0k2bjBQf5hra6Bn4g0s2r7YZ14DcUB78fPgkLoM5gMsO3JkVZnY6Wa5
7ppiU3vdregTkHP17JZ1ssPv2OSrHWrqN3sgnK3nGdvMbp0y+Won+ZZp3FFdhE9YWN4mM3zu52NA
yebLyrmPNOcYlK/xZAI8hqfAmVt0IAiWRvGRu992Hl+tHgdlnoryje9gAjsfqJ91fy4+3VWj0nvZ
KO9J6COzyfTcSOQ2Hji78i+ONoRPfd09DEaCMhnv0sGSozt5tbPJAn1tKZS5TopYVRq0OoZ1ZXm7
JeG/Y4JjXgwGFN+iyfnWPWIDjY0bf8Z1SyGXMzTQA5QwZqVdNFwrq6i9sc7h6kbZBjR7x6qwGtA/
y6QtLuK7KjKgxZAkT3ribLZMdLXvIRFru+8fGueyb3urzEM1xGYMDf/H4VMHevHS+cVOyUpf+AYA
vNQxwxrza9ezqcPxo0utn/n5cCudM8gHSdxTh1U/bdEBRGfwaL1pU4Xlldn1Mc3x3zHyezTi4hfp
G/wPgd5dedORUDXZsTWDg+NXm1riFVcGASI0Yn1bOsAwFcAYPAGvzI46VrKNT55kUt5MbCHzrNgn
E/MLt7nFpfUXwEITCX7lTWrfMh2qj7ClSVkVHC1zfNi4vRrgUxDSykB/eHJINmXyKeqAzi01YFoQ
yDO6cDA67eK53c5LJEVojTaNbZvVrPD578Z1v/NM44Lz42AX721Vf089Ahs/ZpTQRsMhYWl6vsLH
z3tvPH9blwIShDTfm0B7NAlELs6YPMYq0wsvNRhHopfLMvJXQeXfwqL/NH3/4Vr4SoSWdxUTzjSa
wakXv4TBdJ5XslUzHzS0p2BwMPvmlEjjGWHzMbQdtiprjadh8H6TroSjUtosQM5ne9V58mKV7rlI
w5dIo+Tvxvnh5rA98+JjSN3vtBr2ki/X6/hCy/7Pcw6mh/g/1Z1VbmUnDfZhaEcId+nGPGttW99+
RNdif2tegfYyQkwmvOfYnQ8z8DnNaRchT6OobbGokvHDT2HdZlDKAQfvmMowJ5hHRfEHd9reMLDg
9+l1YSkVZFpPJ1n7ly4osF1beaK49S30P7unTynLZ6naF3cQGH8pc9/6JBaQgC01gMqgqoaFUiYY
IWC8g0uJqz4J2lAVgmnc870/18R/B9Te9Wn7YZ00BsCIVjEN8WrSAHTzLJ15ASYk7eZA0KIhm8o6
GpSSSvrY7KX+iwX1moJ2NeXcBNoE+ZMNl+rVB1+5WhQyeQUu+exMfVdbsOQNay3smTygLkkI6BQO
B81Vr9lIocAZ5IjyCJZpwxXThbx4fvI2hgqmF0lvrnYaWq640FLbKA/xfxnFNeGukrGxGgOfsIMe
v5LawHsVEr2wLFI6Ehxmqs/Mrt56WV3rEd5PqFWYX2KBx1WVP5VOvundfp37AcxIZ0Xfi7MSjWad
FvQzqzDBGaWAw2ywZ4eIC2n4qzhA8+inEv6zXY1ffmtA2jAeZG1DFTQ3mVfNQljA/1EbMEXK3DfT
ByDME/mrRv0iOoNcQyyL1CoQDfstpL/m4uaEhjutxuJRMkAIOoGKvh2Jfh12DTQ1L8dRrrHsKzxF
wYxl6pJLgp90ktDFktEnmIPpHbNdogwYCt0TA+Zvi++hkiercpaD0gKKIu9eDRMS6WSRDChbmtwC
9/N/y5qB3wThBL/ixrO/pqiF6mijNghpQXu+1Ag+Ve9Hnz3WT+WIo2LhMlWQjN5J9/Ha7hUcLWc+
/JyEDNj8UHxZjQUnEolcFZ0F48qnPBMCp/yVa47dRsH/SxiRqnG6hiGM8v/euF6e/aICpoNXSOpS
nCE8HknWdpyt0n/hnYwJA01NwMyoEL8YjSTMg6pLsr9UVS21wnirG+84NfpGy6Bp1tbSkM2mNZON
VsbkhdjDdnTEohTiXTXusz3VNF82VSRtW5i/m5oBYZSJXjOZm9YXO9O/9xETfbEMB/nsxP4tCOCR
tryBHj8DP8HHPMUayxJ/efvRY3XAbGcbYxTFhURB3e/qKP6zp+xD6hYO7ujW7X+TZqwzc/z2a+9e
9N0PXcDCQNGRhmyjyAFcqrznweiuYwLDOci634KvMNPSjemLf2HMrKRAAgpJ8afwh9fIx+WxDLZp
DIo7SzsnKu9EpripqH016svUcGhUjZ1fRau6A6uk84FkFX9POp6YzTGt3X0hHOw/ph+mGi9BRRmR
NtD99AjyFYTutkaLQXQovd1CJAyvstL7G1pMYFh+NNJL2sWj6uwPP2FLBCbi84MjKHcK7CEoPCed
upiumhxlsdKSGT0Oiu0AV66bsZT4OQxAV1rJyrFA4GhD2w/PPKkoXQrHXvyPo/NYbh1JougXIQIe
hS1JEPSeoqQNQtKT4L3H1/dBb2ZiptWiCFOVlXnvualJdBCZY+z1kEZKVsCQ3sNEoTNrQ8Vvyxk6
InRDYcLYBqdeyrd27sGJQ4mmdB/oeVDTtILRlrTzrn7EzRaYEtWcL8X8vIDFqM3tXH/ZQHaEsjf/
Qos2XMvCqCVwhtDmN11J8MUXOiY/+8d0y40aurr8gzyHzqpmdIhppaS/pfCXcUkWDJy0CDE6xayn
wKYFgytdI2VaKVG9mrhPTAfh1ZIjj/xAs3QIsmR1T8pyqt71aFO0qrvnzYJNEGLCh28Y4e2jqaqM
Md2z1unbaGurf0DhNeawbfPkA/2en+er2CzYooeVrTQ3qpKT6dd7P5t3jha4E/pJqoQxpWB/L2Qc
8flPLV6xUi2Rs51HxKoSJsqKOXqEGrNm3iqlH4k428OFo/si5l+kRKWvqC/8l0Z7XwJoH6nzqHxY
p2m4yEsmIgfTp2XIt6/rvylid/z1q+/GxjKAabNuVJLWMAGQsq7wY+ylZv5bBfgkERmGlIgle7JH
/22+7CoaLfo5K7bbnrZcOOcl84vmu9JSm2do4fMOXRy+pZyPL9l8CsyfEhrCaZKOtM796dgb74Fg
7pIxUgAG0ULZLtTGEVHPIFtearG6ne8MRQNunkDHO9X8+vyZMTbkLK1XhVLThMTkzZFvTOs7haAX
U2TaVXsP0mHTh0RysbHQMRat5kQPzbcdUM90HOy6PifGtM5rYjrmJzcKwcOg3mEm4RkMJ8Yp24Rv
3JnVUIwgAdsBSAXmo/mNLdvqrs7jCiP1uIEmhWjTw8zFrNgSD2UiKCskpqdd/Go4ogHMyPG9kr+U
ZRoeR5WwdDXN7mnN1AeIlx08aQhvJd1yS34ot6RHVUbHQeHLNm9a2O78CQhd4b0Xmbw3MHBYOtAP
bcTNycnIstBXFY38VgW3xE92TNZPHsh30+5cz+8/SxFvJG6sWdvfg9HdDKV1o4k6Lk47R6k/MphO
TVBtdU4MVa7/0dJ008z1en9HPeqX9OIkWeeNi5VXphrb1pDv/nwqG/y74JDYg94YLRoxvPxlMK3L
mPotH+hrop9CenKtsAaQ18TS2g/ipcSzNq79Uue8P+CdupK/6VLcL+YlXWEk3ahET5EVLruTrR+a
TMU3OMnwcvBitxRKUK6K6DJUZNtpKv5FD8eDZu+SON6rOQE1Fk0EO01+yGNA6sw6PmbHsOOpTjHn
z2FO2aPPzNv8SyaN65hRaMPU6fl75i1Ppmy3NcLYspYpAk0TUmZxn8cwT0c5OMVlszOHiUINNIok
a8sCLJShJt9eG24SegN5nhE6JNvbtkZpEhTonHASVIhKLS8M//8qI1dslizo5qUcil1LBlSh1/6m
e7cDhtLzlaLa+Smz6t57WLH5C0Ydd30WfcBfCywmUR7iGB9mXargV/ble21N96a4igmOuz3Bx6lZ
WmIpXYtu3LPUerPWkObkZlC6p66yQnEb8jbca2W5LgRq6aCSkOOwPUqtcpiS/JyqxtoDq5jSohB2
jY+jQoRulA4wsNxqVHfukxZyd5G4AsKsUUv1nPLC3q0D9kNLZ0IHo9SaTmXTc4sM+G9UtqmVn5I0
uUO5Vavouy5DR8Fe6IXVewPWW2nghaead5JoqU8BMb2xFcturhtLqshKZISWFxwajah6GxjpFb47
5NOWFhopelP5QVvmqNSsQr16VjixzCV9ZjEv4ykPCvmDFV8mVkNDQpNN06I2tFep5NeRJoKdffgD
KUkeWPOw/Qo89ZIP2LwSBlqeSA8Yxer4zc/3UUISbpic1IAmN9ZQurQPNEhvhfZr9e1O6ztlGcRI
uekqJ+l4ypEaq6wndUvHyxfNI+XTPBUfa8ozU7bw+uwW0m0EuLExfsMpPTBtor+VGq7VcfpPRmX5
Htnpq6+hmyqNde4CD6fUvWqSDzUIAHIqrK/ds8K32o/Ns207zkjExM/vw+xNscFdkewTJ8XeSuuv
sIddIcuPusfGqNDXExyDSr/sUMp3K25wYlcPo6Pya1MBkIzzvq7CiAqqixnxkjSTnC1T2gcW7EeJ
8f+y1XzAO0pHrw49ZRFz48aOxyDoy2PC6XsKOcf0hhPSzDe74qvK5ilQR4swD4vnDNpBEk+bQD+G
jN6nydj0oJ/tpmUAOeHO6czke0yCSxRY4E0Q4LOmyr+zDkPfJVKHrtBnn6l9Ri6c8yqdgZaajG8q
0vnGegZqTshODDIQJKna2T9GjLywnoqXPbKwl9NWLdg4UkP9yJIGJ/lER9OTRthClARwL0Vzltlp
8ihgjIk/gO6kr/i7YtaKN6DoIu1qZxgRM3AsbXqWJe/UyHDEcCdBkQzYo9MeHmCY7Lwq3SddYS4E
8YFDlTmxxaudIh7iEJAsBQFurcwoTA8Zib/bHXOPKcRFPmTYnCp053bSb+O620baP7WY6A9P2JqN
DuOQ0jh9LNiWfJWOkVkfa7T0gmU/HDIqCWCCicEBrRXiIy8Qi/EaMRXaVBKFwhgXHR5f+y+xwfQ3
BXfNIKlphA81wK1ln4kFuK5G3pTC/rJrY2MgdqRrSJq4/WQGC0lp1C489n99WcwJMWyNYQntR1Pw
p5kD9wBTWpaekxGZnI3DUNiEQSm3uYbMMrFpNIEwSHUNQ6e00mGAeNapqRAJxiK9y1qvz9PEv9hH
QWBhYaQQC5MQvVT87NZd7eXo9+e2YLVpmoJYb1oSi9FG2QYv1Sg/bdSXJlPEUfLfcyU4dm350clv
kdppS8u0/6xpwBWEykQMjghA0gXByLRCv1SS6ynesdJKgMdU0MV8M+Mr5jw/r08c7XgCQH96Ldaq
Ov9OvM9Wn5MvOvUNMd2tKiw+M59TxuqPQC2vUZi5gF+0on0PlNlNJig0FfSvmUxPo+FtzdjmQhtZ
aw6uid1pSMStMvESCu3hd6NLyLbd6MfR7P4Glcb1BDRsXtKV7lqxKaeJDyFMdluq6sGySe/1ka6h
IbDaVcjR3bOiN3UEu6NyHG6Dem8X4KGnejvKzkD+RMCzFGTtn57UJKDhokj1nc8+1eAKzjlDxUNw
1GOFxYQq2wz/dRxmJnSydWtuA6ppq4puJf01Ok7EjCnZyqaWjLad6l2yYNgk+sQsy/5rmGU1KH4V
qk1TbnFP0OUIyvJDl6JVXNECt0oK/jQ+6jUiRLmsciDy+pmuCm+HVANPpgc1FeOyM4yXaPR/I2KL
UQMJaSAcYM/GErJhr73mSF80H4yWJU6ppK6yMXvWtnJrxfST19LThC2KB6PWks/Qm45lxvMLUlri
tB8L0m4LsZqvxfzfnTQeRN4h3SP91vrqUxg9vLIpHkErMe8B2AvP8n6N0YT4n1zmcSnqqLcuhmMn
hWsz+2E3c9KgWUkZVsqfKK92ngakni5r1vj3YXoPQPu2Axk3OIt8yGtl9ogRGpoeY0EthVZU987A
llugq5Qa36XZDVqlJA8J5SCC3KxNzh3H1rGCwRBqrhkZ74pS09FKVn0HKFN41d4CxtKN2TJkA1Bq
/9uncM0IFa/ND1W1YPsV+7gEche/RxIgG99yFb1zmKkyVBo2uqmTLgobJQxoxopNLtX7dKz+Ut7N
UIjVmGlOKsXHMTav6IRvmjG5CU4+Cc24oBoasH7XHG+LTqaFOhBSI3S2ERM2p9xeys5mSJieM17p
rErX6DchGlnSabTuZpBw5ksFHgO815m3weto2voc0kO7h3n+WhmVh/nU7fhXxCj8M942WSZpkC/I
1ZQn1PPCyu59Qx3X4n5WXnGhPYckRlKtKJexQzijnhlubBWhHyxdm5AgDY6u58dA2iU5Q39dV9HJ
smLLbJgInp0CUWIoP+PEe+8EItQ4Jl4Y5ECcFmtGMYtSk06Mq9eKjDPTy77sIX8MEiFCk/dACr3t
PIyScfCqU0EqWfGBkPkiBIYWXFUYJa3G2usaNBlszV5b7DqN2W9rtOeyI4Dag83ddTNjBF1ubpGB
h8JKIquKvSnCT98q7U9DYBdE7bqkJabQzwfWzaP7W/TtPY6LdWCi/AzBg8te1a4Eo5c4IBPJxjzJ
CbiPsROo02UYTIfpm4/a0VoZKcNLSz56fXfv+WqN3a7VIv/npZoj01RlRxKw4sNBBSMCJ7Jkep2z
O89vfFno3wHikBgihqyH977Uv40SPZvXzyml48BJseJwadX0uqQ6fFkCVhgF1cBr1bAl+RSZmCmP
OSumnNZHBbflMDVLRGN+5uboBqvwkLCQ22V00337agbFr1LoC9XOLzOcbmo+fZOCpR859ZNeFku4
VW2fbnuX1C7D3Jc8DDgSsPsgfif7krdgJ9WtjU5c7PkfS7ucPdm1/SxyyipOq14Y05FB0ONT/DCY
8NajprmiKtZD6blNom5VMWzzGmYhhz2jabZj5qOMznIm3upioiqdbHXTSt7aV6SdJUh51iI2dSKn
/zyrX002Lxe/VhmAbfYmgx+TA0FXGNvRvotrntznqpx9B25XpG4zXTtXlkqgB00VTf/xexvpU8lq
1BwGOz5UI45phLdp9Sexsky0561WoB8cthaGmllvlnubUf76dwzz4KZpI8VJ7f/VcONKDDINTnPp
5lHfMl7FhRTHl2Iy/hKv2lUYAWkpMwXvqdUCAltLDHa8+4NMxKAoSLqImqOu2Jexf9Os+pYzMMjx
ZNd2z9afwjAKqTeyYcCa0Gru3JntrM+wEqeKdddOtI2CWHOJwy60rOVQagAio68xQ3/EItuhUc/r
GKaubLuVCj2nnRxEqM5Eaw25GH3SubuYKPnDiuHmW9aFJ+2A8vkwlclcNOwHa3B1Fq80gJctlOPQ
I/Cq6oLN58+nXQBceV6lTRTkDb1XL86WDUf7WKIGnigbKAqk4B+eshYpB2kFCusDnPagNG7Am3Cf
tSn2N5reMZVGaKdbmtXo6nmiQnQU1psokOgl5Ft0jzrS1zqzXtvaxvoEGtN7SKr2pVcYb6R85SX1
WofEZWbBMsv8d1l5an70ptvtj+ID67L+mXoGdcKcqtUkvDe/JoRKsTO31AQHEKYdiYHvPZNp1tJX
2+YFDZA22vcJzZHQ3LP2LkeOKOsun+qVgb+4DTOIFyLf5YLfkGeQR2UZUSptq7KZWKgslXNjsMKB
7028KL60rxX626bAeFf3/9pqskn+k19jlf4FJjlik/TehBmt8SnlOSMJqa6GlYamhzUplHBWml+1
/0F+YBjMBOCFUMz3klxsQwY11RoNkOUAdY9WbK0geiPJxmsw4jYmrSmaJVVPPl6MsSQfdJQTDErC
KTz2cn339MhfdRBTBFE+BT4/S5noy4YmD4cBgtnCZxQ2AIGMFhZgTitZ86Q7o13HrOEPW+SN1RXt
o2GYLQdfplAufqwsJL/7nLx4WYTVEp/U2JokLZjX3kZ0JdghJay3q6y0nREfaNbFD0mTPtgqnSnu
0xUSFoa0ZnNNY1PF1bqzrOqaB+DSQoiCpvalsHkOtt4vvPA8YEWZ533rIIZTUwvXUJiA5zJxWcig
paBnbN8BD0hSgJl5A9NAW+hV9ln63sXWLLzU35zi2Kv8y1whFo34rrqPwmjBwJMZk+rInGZtHRQC
3KU5eXOAoLNmOXgDE21Chn7UGJJljo6gW/MCQJrkVGR7xN/YAdybkGpca86Gso6Nz5GDbg1MgjP+
osm/bEwquo1/xQachlPhm3eOLvgo1vrIACxvllXOwFZ/dThauUG5/SjrAYfyaTT8NT0T/iUzb5wE
GFemv7hqdQBHjmZ60W3gePcWaPgOVv9eiS7mcKDBuRA9u5D8zeSZICsvndY14ufU2jXhpsVd2LNt
6XgW9AXORX1mE11abRMObAsMuaSfUfkqoA4woGVfl29JTLcIjRbmPeMYeiSTvAJ/Q5U8suxCCEHi
yvmPVcqCwNVzxvI+KG2JcpIxMvNKDw8uWT/DeDbKb+47/b2JKdeWjNukjxm5bV8tVBRiX59TTnXi
YLInmmiXv7LOESFWxA8l+7KIx7Me0VMKNlm8py/fkLuCLH0FHsn7hLYLWtWALUvTvl/jWgE2RgCG
jnUF01G8bl8d9DHQPDy4BNwEhAyvi3fZcKeEM/lCjmg5WY4l/6J2UtuLOqPY8Cz8Uzo+Kb/lNGRE
BuxiZVwK68C9kvnygXcDZsERzq9cybxIgzsoTEQA28F16T+oAex/SCxUijHZ2tXGES66UY/0Lg7a
VBBhlS4NAPL0l66qBaN5qZEoEGFDWESPpsGlxcovOUmzA89hYV6nWxgcchI4pFX3jPptmR6q2Hd4
QgoA8z0H2t8WGJB45wzH+iI9Qkj+rDyIQY07S247kgB5guEQJO1aoUL8hqBUy9ic8I6g9KRVtUuM
S/VrRXtBwGx5GHTkj3hSvzi1Jto9annwgZZvqmeubjKPj3egFUmgwNYBIEaoJSRZR6DpUPVB4S/Q
qnROMzcEBekq953Gz0MNtD+gzYrw2nPVkU9/p/f8bP9K+NqeXop2aT1+86D5gjOho7ZvKD6ggpJm
0OqblHSahI7v3oDEM64RB2TX9oVQGGFx/N4+9OI8UyaKf9zOtLonwmF2Pv8yEi/bqxkf5cKFuovl
qaoOxGRA6edz6FKpKoXCq55uQX8uh7e2vWjt2YzRF4Iul5DAYRe/DsYrVZke5Icq2I3cZUYuOpLf
NXKX+huzW2SUiyn4zcc3PKWyehPfqfq0Ygz/Tih+EnNlnkh6Hq+QqsZs2w1HHoC23KXn8btpjxYW
Eh3dGGUCpdeivNCZxYDCBuSDvwYM+A8XMGUjTYGxXrOu9lA1alIPloq1EddO8dGQMfCiWQcQEDSL
Z5E7QTP5GcPiRZLh7dFu40+PrGUtwQ9Z8ubR6wmaHdwa07tI+RWmeY9BFzuIld58gffqFBC7ENL2
1rdJduM1mEr8BrzpsnH2WOWG4qmYF3X4rRhe92yW1LiYXORFjDgWcvfREg7FS0uPd198IkVkNuHy
tKIlpCnS4lP5UkdH/ox6pq17VCJGtmaCkv2btqCeyFnDG5GtOkyA5CKh1Zk0BzoQUQ+Gd9Mwm+1Y
trA3KPEe124RnlZBjFJim0VMzFQu5UtJD0jqjPwJ99JbgeXSB4f8hshQ19i8eFBqJoW2yl6H6pZm
WLQaJc6P1wHrd8SJbcPYlUtOYgkbJdF5PN9N6JacjasjYAmU0lHglgz3GjoOc/gYgjv9WrRbe3Dl
nBGCG/TY2GnxXcHhdLFDDgsI/n/pprk0PIjfXc2zDHAwW5ZihY1VuhPTAgOQisX+mvvON/ohABUQ
5iUnuv9esWMmxmrBHxZbxzTf5DwiYJNLImV/xoowCFrQiIfTf+j9l32xTADajfG0gVBJ6iMAAxXB
bPMrB2f+OawcD2IKqeyNK9MopzSd+LuAv00V+jmwXbz98YIednM1gGeVR3LG81dvuOxPIb1r7muI
z8HBB4YSY46zL+cTDkIR3NTjTUc10rr5G4k5+mW0SXpa2diKTM7IkQ2tryieeYTF/KUgltj5zd0n
xBtsHnoywijyXwUNMCwnduPhwm0XwOFX/T6CraM4tg5tZD/9gsELix0bESGZtCTJzAT/Z+pnKfjx
WMwL4Auq7DAvhMXGXcQGiU0Zy4CBVBWv+oIoyqFb4YYhV9OVtlM8EychYEHCh8CNasR0g8fk7SJp
VxJzWqLd+KvHG1+FSx/yU5q2Qkg5JXCu/nHGHB5YP3FH9V8q8RfJrtEPSUPt3wH5JaVv3d86wwGv
PBMsbeVF7gh2x3qkiNlRz5Zv3Fl2CxzQWG4rTJD1GmOP8eb3T9oDSA9QwAz9LsuwUOJCIjNsFWxp
JoFz1JDfaqwC3MwAHLJo0PUQbCg/iXPhSbE+7n8EctWwi9ha1ix2zAO5iO1a82+JuWH0SWpHmO9o
RzflgjPvSX+XKWDUJ9o0dzC2xb+Qd5a5KXnvTK0sLtwCOhEEDBGcQe5ZQUOMjzudQc8bZxqPnbJC
5MKdY4tBBIvSaMKT37WEwbQ0b+YUMJKw2XHGYsPbBU9dXKfAscGbeE4OKdUZs5OMPW4V4YbZEojB
z6Yk7s35ZitQV4S77aJw42PFpQB2prX9HoUOWmoyv35Iu6Fb1hA8Ao0vXo0vlpDYvhBKPk0nBoSh
QwiE/GW6fo+Q2NWhihvzTlz7fDuaT/epupqEh5PYspH+iSU7N0Q1e8tSbLqIkGQUsteZlDUybEdF
gCyYv58UsYbstm5+yOirTkz8fJdFlC1njtmyPnXFqff1hnecfDnFrT4k+CjdUt1FlPzBnqvFK5dC
uXIaf2Mf9MRtzR39OriOmUDdx/icVxKo7BPVdnFkya7oa65sTpHAuRbiRoyPwmMB8JBaMURvhL+P
rZycQFCVgCEh1cs7TNtENhAxg4llBTNbOzAbSg50c1SGODe0DeRE2+vU35Lt5WioXu8jFvfDldUo
PaTnO6uDhmBJ3swd/JX20wCsXHt/SrMpOU0Bwo6hhm1XiANNTl5EHp0KqIb/QhKiaFRQtapOmuyl
74xMe/XIj9JDj+SXaG98XHmVdHPBiIdbExRXMBIw93KI1WQizJ06rxHUcrCaGcon2NMU/AhG+D3K
bhnfOy659ONLfIyxI4OcbjTTkMZ8WuI3Qp2HrMf8lJBckx7FflCfjcjxX+ZnIF8E4Wd//puBlqu4
dzNTHKLnReXloduPj2ybeivq4eBB2xplDbAOkM5QCu1/kDrlk7WA0Uq/qsGkRV6uqwQOnRMaMh65
8SvUTcgA8ujKuCP/tpW97n1EBpisdVtBw0Xwdx5OzRHkHbQv1h99w7kbCZO+H8jGSk46MCQwkgfV
vrwHeMxUsrPtnXUnqK7qlr6/iGquPTTvEMYc49Gjx2oj3XRQu44msKVgpiIw/EQnrkes1R4Q8k8g
P+mwj/d03EYXjWNtc4hpMNnScZS3sWnQBy0ReP01NCFFTb+q3PrGu9QwvFHbWbP6SIzvRvT7RP3H
899zAiibr0DlGMpst8YOA/qINnzsjuGjbE6D/WZGxMXooBQ2Q4cBWkVFjHqUs0/Nym184DRRKa7J
T7dXwTPqjrh7TGJOwDDT2S8hWcnsQgVn1xYly3r6TDZ1+qkGK0yn8h6HcfpD5saFSAwsiA6gN8YN
hWt9eNYaflw+ggo4UDLxx6UrqWX4sfXEUvlpd9HcbsUdvo3Bv895e8ZF3ff3OHkixGBaN1c1ZFtu
vOEWMFHX/B8DDdTxD/GT6T28kxW6FOscn+jjoJtggf9jPS1WI/ZCUt6DHxqNOSaOfjsFW95xxJoD
PAR97ykOSUXtRh2xwNITIl0xozZfeXiJXApMyWK3exUxLTvauPMEhc5R5cgbUKg0s1TXpBN3HUAS
tbgzNujvM+03Un8xLhZwqgHrDbumP3o8u8QioXkut/gcBVoow+3zbcH5h2N7fovyQ+wfwnvTrNo9
Pyr4S+xfwuikA5WClN3ye/jTKZBhXgrEZ4969AqiIHU69wnI0LoABNjotVv5xB9Qv0G/QcO+8NPf
xgb2hNqRYNJMJZLKeAS75Lf4jXaY05W77Bps3ir6SPs7p7qKAWH2nym4s3bFAmXVj2n9ltYHCJzd
JeVJt4GLdsf813iV2hqleySufLnBLV6mcLrvbkTztFQfjCsNR6n3+ZV0ldkscUi8hx+vuj3GE39w
4+IgLOwA3zaNfyQ9jICJZoFCpbt2clTVe+oygcymQ8iKSzqnvQ+PJL95W4ZxFOqUHeay5NIYpruw
wrVUvjDO1vkNaRAKaYJ7UoYFEJ9tt731xxzKaq+sWwr/2KlgHwKcwVSsOd7BhsxkIMrBEUnYBY+/
Tnk5DczJb8D2vgfKvIOyYYy+8I0VFdpIV9VymuiaKnck/MkqpNXZgQt7D8laIe6kXdmkfPrFjnMx
VL2n5SZvlbGvins7g6sQG7PpcjyXhrciDug+n5X9wMlw4nRbEknff+jFreiqRYq1r6Fd4GNQVNoF
1IDqV5QkdXb64TPr0ON46ark5CXBGe14JYGdysTTRD7ExYvNdLOJZmvUtivOHafyQTZg2ffMMZAX
k6Rkt8Nu0A5BmJFgmu5ilObShOqKolaKMR5x0Id/RuFKfV1tK2iFinqABpdCVKTFbt/V8awig0cE
kveMItBcbYt5N5bWg45F/QBSZtHY1ELMNc0EzyB0nhEAASnptnTQwoNpYuzHXVx6qPTdmvMSZxXK
PLQvybqqt1RWBrrmkjnx7EaIDob44g0Q0RzCxxguSNbgvJIAaj87yvCTNl+iUzHpnUqfsHPJWIxI
lASDSCHAUFKSleyyQPn8Cb4VBAoQr0AFFrZ15nxFsgyCiKFaWKRJ9CQpMklbqNASGSYvGfqCuyYN
Uv40P7vyyA7ge52bw4eyqTt6WV+g+daZtHQ2NO1RQ8hj5puQGUqENiWTqCKkdyp9Ee0G7wdix8Xz
iUi0M1plmHOmaukrX2xlKtWcoV8o2DKasD2Tq/iV0YJiMA0NVIAS3cc1bRIWsfBC6p0h72Of8Qn2
kTiDzXyizUXBR29I68OtidCvor2qZIeSyl3Qi5nwy0eEQi9tvIs59kqp33VMjuR9hmLlhVXaftTZ
Zo7hy77g7FroFdKLHWz4URyotGIvpAgCoyFFlZiqVnEi5Lor5csYnXErqiVzas69jXbH/wJTiHzc
ag/8lk51QhmEUn1JFzF/C/+aciXUrZ4DBzrlRNbpK9bx3NxNROdQtTJC3rU7XXNDlSVf+hPBR9jM
KyQlEXD8/lQ8gyehJ97oRBeDOGD/pb/VKdTpfVm49oN+SMCu22/k6VCKY0zFWpA7twm1Z+VvO5f2
uoTZ7C27kmZQ0jBV162MtRRNLFbbdUqjnLWnOTQ/1kdirbujYR2q36pAdIHoc1m/8aL12Q6KQeFt
A0JezEe5D0BMx2Ct1rgcQVz2TEn//D8e8OlZiQtBoZRytWE5E5MR2oiciq0DsN3ybivH6tZv/fdp
NlI6Hb55CFxXYsp6dEEP4KlzyQ6MYziBeE+0lxAPYEnlS2LyVxyQEwJzt4NbHhxV+VhWb5rvYrAX
6qMWoNrWBq0cmmPaHfkPWxMn0p7lYgIFvGAGxhEqoRCOd4n1JJajZjkQlEf02TeeBh4Bh4obpV+W
tGVzmT4keFZ0DHzOodJ+ugu45/YiHB0I8N4v6dka2e7KUuJARzwHYpuPcPyx22PTnKkzNKJ6aYDE
byoNB1Lq5gsyx7FNKQXxD1UCp8McBUCnXxrr0EtM3Sk11Xd6hjQW03Bro8Kay/dxP0eNcUjQPxF/
169+bvgRuHotmV5ox3qm+ubfPe6qwTxk79IGKn+zIXGYBiNzB4oQYpAoJ9Xmq5YfSvAG3TeHSQdm
F25Lu+YUQ9qOH7+sc6HfIqQMWgHqcKWQjdaHOPn/QcKyhWNXT8Qn5PMSHYpScljySBc/dP35P2iI
FMi0pVXyzvaaf6XlaRBg1z4N5aZ5nGg3ESfBTiPlum4O1jkrr7OBXkJnrSPM97rPhnI/5DWulS8v
5L2iQdIvaxmzOa7IBxx3I9rr403DpWiEjGdS/MAGDT4D0QWMbJmJRx2eR0twhkEZFxPNpF/C1Fx2
VuAAJJ4dEgW9aXhFilxD8UPtSyXdK4SooNAqX83slKdhYxHgp067hgFEEn/P8wjKyZXMz8AKJhtS
BRVo7lK5WdVl58zDjHC6XTHCR2W8Keja15V1zLii+JlctR1Ip7EWfenGxnFk/hz7KA+6dBnb1jLj
RhDUgUCT/Q081o2RgK+f0Rrz6ERrGpw0uWxlLeAj9f8a1KZzh2m65TTec9aYtgqWFc4R24Cps0Gr
zckV4fQAokK7S+0HvX8+VZ21FdmwTEAzmDUzzGWUbsyNhgbPp3vFZg2HCDQMLvMN6oZ5ViaAci+5
osrAW4BIBx9/Hrgc1Uf1qw0fo4AFs2ynjVwwHiJfpT7wYsTFnQqYPrVhswNJH7Z0o2plLMBxn9Mt
s1qVMxZrcFkNi4RuXhoh5uV2MqNTn6UK42lrpD+NDl//YFofVfYF7AxRyRI8cyHeOpUID0vittBW
HLZV8WxzumgWRwkXMDXuXva8G30jwJrMHsDaBRi9Qvk77waH6FD8Q4ucMETSxNIjXc+a1hjMo2zz
j+YzRlmZUBww/j6yITIvsIXRV4vP/IHWvzonSSQOOOIt+3E7cSNX/Jm4GhgH+NmV1pLEnRmQyS6q
8Z2eABkKY+FOH/2rilf08Mk/M2ibeuS8uKiIguaMc5LRtu3fu96ZYWQ03gDC0eeBZgu/h/9gzHDj
VEjwq2ydqvZYdNdAPyGTJ8KWAx7eGqM7NseSFhGL0DxARSPHwgkCgvE9/aJlDCHD3KiJU6Kyu5J/
QK97VGlVIHZRlnJ4Nqt7N73P1ExsXkf6uXxBQEURXc4wWLUj7H8oCJpxsWG1YWDmMSjqtQU+iand
wr+ziRfltgFPYR7M5sS6yZwotHZ+/l7IiGbWqJc7+twhoMs1UR2xfySpAuL6X1AeaR4Y/6pjMz0w
SdcjnYHVuIEq9jv7YPwb7yu5FDRT8bmxFabjJlH3GVER2rvOd0sxz+JJ6bwddgGMzI1FWo+jda9Q
WrKENv1Gt8gtZTowTRZvCyN8wkx5RYBeaIm/Aq9GmtoqJWlgfqvycG0UTwZXGfDLmx+uyY5ViVGd
eTu2xakx8Na0aw3p1mjAqYLMmSF6ZbELMmPNWEeQBSlalReZ+lG/p/oz+pTgB3uES8s7klC65cQp
vlwPjMhAzuBemZtGfxOdUFydnFLDbaUdpjOjLumSVJ+0Is1mU+tf2sRDpe/5H55PIUZagMVL/8CS
X8hPyjgFNyuBWSoz/9tYXHvm36mjS8/xjvKmXDc+Ymq2Aha2Od8pJ9PjGNc3GfopU4Xt9DuWYLhv
MrrIcpH9FuEeMePEefWYhDvBcB04BAm186Ndf9SIrK6IUhvlc2h/QO0eMutR+65KNmV/M+1FifKZ
puAaVKwM0wS91kLjUinHFHmuzYV6zzUnGx+cQtX/SDqv3Ui1LAw/ERI53FYBlbMr+Qa5Hcg58/Tz
cUaaOTPS6bYrwGatP3L+NXMdgnlRfIfo30w8I5ZL02dePoz8VICZ4su9JiD69GgQG1wfdYqzuSy4
P4QtX9xIrOwVIVv6ZOgDyK9pYfMdQd7Xwx305pIkJ1XddvG+ie7DjVQHsfswkbCbVKZEp844lOLW
GHf5lyahHJgbh0l2wFna7IPZcSL/tlStqI4oQJitvYIcpWurub61VF5lfi7UfVZtRvBZimf9lRW7
Rbti2MNCwKRAui4J1GO6497DtSzaxlukOfoLDTOeHdpoiVNd1A9+HkWtIDgJOS8sEkS3wEDoDanx
CE8I5yFC1cd+R9snJ18LYlrHrDM3UyIKl9j+OT+uMYd1S8ZfLN9rLVwq/rYS/saSH0sswnRtmU59
WF2vnNY8ZKGfaibNQTlqXPchPydKq4OnSiturrE5E4PDfZyQYGdRPUNxTA5LPCxkvqlkfA390qPO
w0Sn0f5CzzTdWuK4l1QaWqCjQhSOtAzPjqyA1EfBnBUZxAV3fxDWMmRXT/tB/4vx9SmAvnhwIhOo
px+d/HGfHBT1GajPDLwgK1unnFdFRYFWpg3kv0dF40VOk4JcA9DBn5nII3w71Ki+1FDfRCgbMFkS
HjagREG4pTLWA8k2obipY5aeKEREccl8+FyfTH7YZrIPuY5EwH6Wb2g95cuf9qP1rgoi2DTbo8BQ
vqvhScKfcBW6YukPPxo1AX0KK3qJuYNH4Dwg7NTaan6+knIBePM21J/wVNlgceFcGcd7XqJR3Hv+
PM+zRU57KQdekE8LMbkYETX2LN5N3ztrKEGJIDbQLIIgFT8HuCbNXVlwipqC6RqUYSqxHbKaNGbn
hkipGyJUxWP3J2anIV3lnBEKGpq9aPwUXxPzE9Ly5lJTZBKwnubvCY6QpgjJFj4jROBevY1pAvn1
UZpnL0J3AncU3QnZOya6BwlPxdfMEWJt8jcibeLaAdQ/YCTDlI+ndNEKDK1sCbw+WV32Da2hwx8z
OwA9wUfRB5VO/h9VIEBRlIaXFI0LDy38ycCwOPcKZecPbtwRnHyo9F1p59mp09y2PHl4L71TWb/i
kiRflD8icRJuDaSfZbc4WAVG7Uz1t8Q32p5Z2ebFeYZcBKcC+G94uTzKY5f+vPw3jpGHnpKzUK35
GGpWjAdQDY29pnxpElcLi2Wj/el8GjEp/Y2JNskNhmMqrrHBwpbioWsJouEOdKFi5PgAsUWlD6zS
wFfvI8JLMoQJn1J0VzhIgubVZnYzPQzxWGJYAHTh5X2iych+FESPunwpM1uKOYOW409DDRkhRZDt
mf/WspS/+E8cSVTmdOXkVylyV1Y9jQwCLSIa5xWWndAgJDhYxrz//IR+jwYQPt761SvJboQdJa8a
FNWDx5H+Qq6PFojACFvgAhT1nbjuOaRDmDX1XCfTiudwEzlUufdRuUwZ0xgUjPBostPjix8AHJkO
zGLFIKIgi6WeI8u+YEXlAYWysQgUIqDrHlcjGrTxauT3jDs+Yt5oTsEhtISF4P2pPM1j8R/nFxUG
O26KcmLzgQmh+B5jLaIzGufoEYwQgZs9rWz/CvSRXX7nlU3hcZ65Pba6EknfGt0dlR2kfzH2kx3C
s+0i8D+DemYZPhbCr2QgiI8eEqYHTjiGY1bknjle4X7rBXJgRK68A0k78L3K0pQIVWKiFNY9wHtB
CxSzEJmPCP8AUxgbm0X0OypfoU54rcoMkx1gQkyAtIDOsg2KGyW/AqkKpEerq0E5U4RD0OG0jX4T
cqZY9VGRy3ZwpqurB56yDmAOBLoP0BexIxG05G/iV4poA92snZeH+lvX9k+suBo2wezSoVpi5Ej7
X3Ak/58W2sVL/SMscXJRy+mfLJYmog7AOt9uSYseXcl4IJfwSCSc+S/SuU7Jllyr/VxxT8SJTZKP
gpQIJTlnI0ST9sHrtVZFCQeDHHrO6oMZNO59wnJ2bCFQ5qg/HUCsRMUGxsUnw4+jFqnfwq4fSlp0
Xh1MhHUkxuYwE5uD7Eb3nisLWHbbwN2SoJmuVUYVJgv90JxMJEPQLwc6xfextuiKTddsSHQQjLVm
nea0nA+sZdHbpKKydMdp4/8VHNnH2Za50a1jXS5pm6Jup3wrr8klBa/3D42EzPnIVUTFXdruA1DO
X5UZj+wR9dmqBD/7hAkuhtDuuhWWaG5r8dF+hlufl3tjVeuwSbfUjlNb1ezZJRcNUW2Td/Dzo/lp
0q9O7wqqYB3LeAbG39wxFbDqC9mH5UGPCp5TJs0xB7UawFBDhKNs3N4vj0LoqQEtDWCeyLHDYo4e
dTxSbQf4hlyOZhmE23yET+Ym9htmZa+3YYyB5xhlE9oou28Aj8wHVcCJC3bXb1/qJcCjERj/SuHM
qpyUB8J/ZOK0298q/eLYYULYFVz0PzNGNSwR1EBWUNBEu9kLkxJeFtSyOA0F7/pI//ARlhCPdHp9
KhtVXckB9WGhaScoe3IFNdlbxCcbedtBX+OtQ3n0lsIzSEm+Ro/f9IRdLsbyOXIQsFj52sEoP/Fn
pCV7obAwW4Y7gk+l9hD3ES4jhBKroT1kFfIFNnIe+jVyO2whtUpRApiqsMEczCdJ8EAX8HhZydYO
BytFE/RZsgFZ2X5mCUZ/mcFaYGBYsROx3viMN2LzZ30g6ufQGdDUmQ+dF6zwo3o8SSBEsD84veIL
501n7GVEDGvli5ZI5H3avYwKxpYtd0234a5nM6JwHh4iW1ZLAgPWkJxrBhkC/i2ni4/ZcEh+J0IQ
wBZbdBZETWzqidTDY0V4cmqbFHYJ3J4gmIcYfZnm29apl7fj35y6Na31g6TQdWXxDE7w2XjoaahH
vvRquEy93Qh+Ngg/lsKisOLM6Z/qUw6dWPMX1FqKxiU1PuLWHfNH2vwDsDOzXSiu02uYbRvSP/0H
c6qFQSI/mUQI8AgMV5rqlGgWlkjsgDYIZ9FZ5akIQQi08pVwyVnIvyKDgVx5iYc6UkdYX3aoCEiJ
w2a0LjOANG29aJl9exJhz0BaRrUFE0NH8ZfEe0LZe/WdtK+0dgka8sVNAkRQq1sk6n3Z8mxehgMb
MOD2Hl0Fyl2yrH16CDuXFMS0P/qUxdgsYZotzk3baf/P8OzqpgGNgdrsg6v+RvRg+lv4E5zWi+Jq
OOAx+dLz11H9HJgstXFveR+iAuTOVIbczePSWFFfQzINBD7N5yWb59RiayXDQ/I7N5J/+gtfs/+P
+kUteQPOjvWx1+qd1m/TYW/0KO306u1JxA/vQ5PUPUuwtYyyrU3CqhmargnuoPM8QdM2hefyWa+D
6YUI3a2VtclDKOZbxY2MqJdoKkIlPHVF6R/ibfiDY8X8DKgKZRbIbhm8Pf3TBA33lip2V1TT3h+Q
URy6Iimt1Vks30h5ejhysCl5N7zJSxSzH6C7mvIP4sA53Y8pIoTyaF3Im/WgM401uSrW+BkIN6yG
cXzyb4z9PQkydvcrE2s76w/WiNYY1RAH6xcK1Ct7oI9xHh/DZYXdrbx4zbWKEYkLiV0bxLGuxmk7
maBW0qmTlwH5R+BI8dFgeuLlU7z+9kSbvK9YRV91hseNnFi+hTCJ6sKIP7p/JwXljKvIZ4MA3Ryl
/w5bLd+see57gBkS11cFpu+ziuPmYnTHxKbLNBAYeoh/XzX6h5WscJlO5hFverqsq7Mc/ZXJrkdq
HebXAsK18t7kZ5Dq53PeTXYeroenTGX3Kt233toKUOhW3OCIzJbDGtNiT4sGAeq48Ii2xlHPD57U
k1XtYq52Kg/iFTfdR9juoKTI1GwvgbZSaD2jMOGfCgWWEyRE9+9OKTBjHZvoOmOyzxW+88Lpog/U
Wn8BO9vPiN6F6iiqmnpKwOGR/PajKZ7asPeD7ST9Ixe89DcG5hfAoXBf0ARkkIRqEi7K55NCQKYO
eJToO6CnPUpirJamt+ZzM40VNFiyVtF/kSshQNBvJeVeEhO0NDdX7coUXyHXhHUhccWmQcCkzU/Z
ihw2HBN2s1GzG7nAy70c3wdplZ7FlBBv7JTsjYwXqatsEZqiea9t2Vp3ph1d9W+5OIz9ThvbhZed
OMYzfneQrXxrk3DbZg7yTMxbXyUAUH4VFJ7D6I2JQVknP1K6bHAGaee+cJUImnGdnIJTikRgoREO
8+utaW6afakwqvZQEwk9HnpvpbQEr1xSpNpIZeKlZP2rvE2bhks+U+7+ZNoTtYny0yTikSTE6VPQ
1uqDDeBWwQNfh9xVNv+H59PKtfR/BYvrIl8lI1O69/LyC1kEBl7t5CFZx847d8kvXlQfYu9mcpAo
1dWHHA3BKdrFngINxDpIS8aTGtgeVs/UQaOQTrsh+jlCYybyhdiWoMV9vauaMzcBnkjzEX0k8qOv
Xesq1u9CIuKQPMkz7Zr07dbXXt8B6Ldw0Hq7NgCBnZMH03c1KedlbXFaes+HRYU9GOV38RjItNYX
WoMuU+StCupS15fjG4CmjvexMAdij7FbgQT2W+OeNWfsVcXewqjGek9ARbXqo51GjvbV4zFDwtd1
2H7Hyy7f8IyyjAUv3Yg+LOacpFwxRYrJanoyVnZ8UQep/Actnn3VAKUQFqx91bV65HtgzyeWDEP/
yCUKiZg+4G4h78s99rQicklaA9FhAyHr49VD1oBkByT7rCbfVi9av0PmBHsTvPp7YNJdwJm18I29
BuyQOwpEnyP2bHV7rBL0xok1Jlybu1feINNe+A3IOmWA905diVy03aYZ3c78AnyITAfVNlQPC2DJ
Mlc7vgHVf+qP7QqQwc/2ATZM5cqnvjS3Ymr74ZLhtePv2/m8SDnWXvR2VPXC7qCy5Pir25NI4OU/
S1mRtUu8Urem3cHE/rCY7OJjrL5N9FpYq/JV1O0i6VkOROruseB7m2zXK4/pKnyx/IuUWAXrhnzx
7SBwd2IGgStxWlTuvWMBfKVbiffaagtT3KBNNDuWc95yQik0EX8LGiRKHrmGXWzolM92CIS5uFH8
xfPVpOMvuhO+H4RXmOw0Vpdg7VG0Zyxv5TW6iaw/QOZojPnzA9IT+WRoeFDNZ1jezMQZ3KbeNN22
VrZR9qljOzcR9pQgh+bGG9cafJeM7phINxzaNRjgV085kLSiEnHumFi20jYzNiRIx3xIrfqZgNUA
9ZcIRnMbH9QiK64VxgKDIWoWrfAtBXvzU89+gbfl+dxAuJvjM+E95fSuwHQhLWvpAcpp8jPplz7U
fKdTcSHIU8aCUnzkwtmd2h12KlVDVAsndpuc6cuDLyYEna5bciEg7bAF0ldBX6kc0fO4FpNDEPwB
sevGB5sqPROk0Q3Uw2RXFFYQMJVAwPyyRWJFKr5cLyfUEaEPrg+6Cbw62zXuI603wivMv8ksM/od
4zwyuMwhGloQaNCj+25DJFpKy47DmOqbTts7JQ9drNCw6iFXXFndpRBTr5MGcNst2mK4fXFDN2MY
vuiSK/sDCnJ3dhhSPOLXvy0vkZlngFfGdnQggpYVwkjumXiLu5z4SFt6ET2gXgabyPdCW1mpq2ZO
gewBlOjPL6kLav+Z5bHZBD+S+oMJklMVAXBd7RE5ojrpDFTbMB/52y9AOrdDtRleebvPizPCa0n5
FUY3PsYpM8zZ+ADxu+QSJZsQf2v1j98TBI7ybd77p4f4kkpszAg71GynUPnUV1W7MpQln4LOuYDp
yj3oK5XqoKMHHxWKlwo5VWRXpKgr8pNGxAW9RWTWy+ys2GKG/gNyS7Q+6CrQGc1CW+FwoT+V2kC2
O0rHjBOO3pZ6E5DT9dQe4EWF/wb+pttdvHwLhJTeJp/2HNIT3C7eQP1L4qH5sv50byVkq2IAOiGn
TbvNOml9ixybIdlHD1HvjH41wcXVpEDVZJXj9AbwALu2VhLXpCjbw2dMKjd0zxbujph3xA8ZMM/V
5C5rVz5us2pfM3fTFIJaubKpXld/MuZqnpmjdCu5ftYGWhOQamMVKNve3wWoINRdMm0TOKXGDojt
6pyhuyTtARoVahbNxLgnEktFDyeLV1CTaindLYI760s+PdsQ05lTulSb84mJL5HE6xKa08ZfWaZu
GLv+TSeiVMRxCZ9i2bLhwtKWyH4w6BRODb+Uo1D2JWvJ8RERfHND9eavkWnQkzpGa+r7cuXiXTgI
uJtLwCZDgF2f1lghB7Qx4Uk+TmfvCCgzmHtAWAnK3iu3fAWoP2L9pyaD6MMwqZUZvgx66L17qNDT
oe4xoVjY15h0kNcuLFs69DC3BHEIji6eSSWpVtxp+U9XPqo5bL5y307NZzrC7yXPML4b4JUIJD23
RWNANM7S2Kr7r1b8bjD78HM/9f98I0SvcLnvo3EVbbGpULaZxKvk3pNxNAPts/5tjpccwXxpjbga
b4p5WTW1d0ceAQVvZC0bswYEsi1lbOewPvhfnHUtqPbGDJbqSvuWCKVYI7iYvrHfidfxSoAGseAE
uz1DSPO3f+LCiShuT3eY/PcGBcfv4U36+SX8m76BaHLmj3nYXzYvhIhujVLePPINYNYFNP7jBWHS
woe9opjFuzR7bW/t1CXZrNxq4D8Jas3aVV6gY6CpfXH2dwPp0QQxElSg7hWmzS9KyVD6YTha9KT3
LmB2m8pWXsZJunmfDC3QBUhCmGfEc/bTyQv+A3HSP9DVTcvonJ1NAn2I9voIca/OfGVYu77vkkqs
hOBYy/RSCMuGlQz8m6JT1R6eMTwT+u4NDHYw82cags75n8v+R2HhAiN7myDDQLgkoCGPddTXQKvo
kqEr/4iwmyKYzBfGoXCoYDwRh9EEBIUtx2MU2rTQLONrrANvLGbn5qIEJjXpooHYiH4YeNGb6sQx
+0uN7kGeNfc+X07/zLf4ppGSPfsIztKe5zqzhX/JaJbmmR1/hB/FMjgkh+wiXRD1MdGs2p/kOH7X
cJwAJ5+EwnAF4kEm4ZmURG1vkhOuokkidpPqc+sKh1F/wLv+gBDWP3TyLIxjzz2xJ54HosOZHs1c
WqhlS5E+tne5oQa4xDYCOTIjRwVaxE8UTFy0iCSg+Fls5ujfRZHYpbVI98YIxrxIf0B2pcNITuOc
dbgU/ujUwEPGjcrzg1c2SxfHcYuGRge0fEYZyT92zQkGdR7TaLOOh0V6V5D2IJ5H84DmgkHjJZG/
ADRMtuA3O0ZxIsYh0B2TiGqMRNc4R8DPKUDXmi1VhPU52g2QHQ/JTKyR2szOalClC8a+9C3i5yE2
UMYQa7cgV3P54hojc6m/Ck9/bqi2QfdlC62dy2MBFWqhr01kNPymLxrr5Tcp3UK0H0X4T7eEaU3c
PiSdZSmVDh82WZuZDHEKT7LMJJ6+BEfblCCI5EbON2hewWZuSeTiE7khXEVo28EM4GFbtq1rkOLh
JsuycPj1CKr0AzOPUa0nEy0u6/2mbK++tAnG3SxYEg4gLmTKIirvpmM6naDmKFgYgiuTCiJridCe
PWim8WYUrFwjP0+EiPNnZLuq3YGKScHpEdjz8eoSxqhNx0iXuhKBOMk6ZIBgn8MDAi0MwNK4mrHT
Mqf2dyknBaeZN7PCuO9QcSFdsHpHbDZYTjsGCUwO8dKn4RZnywxfYNVNILE2lXcAZBR4gMmrKlgl
ig1WWlgrC/XH19zvNrrEFC0QaOfZfEEZ6XxoIiufJS3gx4DbtWPwvfd2lDmjuZGkFUxYyLIR0njP
57jgIpeWrflGpsZvskkrkacrkp618at8BQXHTbkvpBOXe2JTushL5aemoEHxOQIK2xOcwMwmho7I
cLLkshO5e6vDk2wAJ/fgSdyanOvFSmc/GN4IuxMcC/GGWQITO6ryid4HGNe8fDLvhZxNkH65/vmH
mF/7NAnoSLCbpksFT4oq3xE98KxX0mv5L0IeZTP4DaaE9J9eqzugjtCcLLrFWW/tJNtHNLMod0ou
SWVoNUSoKOFx0eGdX6XdQ5fu2o/w43t4QPN/AZ4PjaBc4SXjhMRnwDNzR25xlN9xb5BbSIKbL95z
jf5L4NxwGX8mlluajlAv+0PtvQRzY+nX0H8101Ogq3Tv0QGH52sWOV4t4ZSna5YNAnmT0AG2n+LP
jq+ukcqjoaMUTX/QrDGdE7uLrtAnNYgk0I1f8kYa0HtwnwYj8MByRdMsMUR0N1VkTo71Fc5AqjYl
j1fXhA8EVCesOrApMbRMDoh7+GUhjMZjE9+MUx3xU9JfC4MF1xeEP9yemBNh8Ac9E1QrOmTYPTki
YvI7Fi+Pvgmn5JQMsa5Orw7cvPI5oGecz6JmRrhSzPTBsCyS+2Q90YZFUC/Al2zo9B5pr3oWrnCG
ZrbAQmgnt1I96g3+UjKYVcAFFYPtPaLwAePkTsYYgw/A4zQQ7KkdAI1uMqsvtVEJ9A5E4U4Yn9kP
8oI84cmivH0RwCNnsJBI1ynORgnBxGOR4tBpjURK0a49GxCvnSeI926SQ3GqcU+YDoZmfpPZb+jH
w+/+ZcL/kJkTHBgG8D51tmYtpBem7SMKF0IR5zgB9Cwk3doG2f8TFmoKAWd4HoBQPhfm2iBGzTsl
5YeSvT0EydAQPJslQyC9fg/dHeYcxTX7mYPguc7O2UbXUAtyBit/RGNwcMkIh1mVCdEXz0wegXpV
COJt19zC1lcBThGhgcgP+BCN5hByKwmKdMDp3mFZKQFytXAH20VZrpTfUQz8YJkWIopkbUvekV+4
mIYPGUK+9WRapY69eWFNTP+BN9LFzIJYoatW9gdxySwy25sqBuVVUH7gtxAUW4GH7BfaxuBTYwKg
/YcHyElIb1DRzIn6tDe1h8cTVbUhDYG5E54FkJfYojBzq80VvaLkr9eFfo4o/NXRfqEivdDp2clb
Q/qwmMNKSmzdgbhOZMvX2YMHtKrUJAVetIpcLeTVY4Ti9KLOrophQ1CQvw+Mlf5LdIl3iRhOouxE
qXaZ7zBSiVivZDinhcF4Ih79dY3Ue96yeRYaoAkKgUfhI4nOIgTGvDT885QN9dM10WpF8FsJD0O9
jay69x6pOO6lT5XOtCVpPxtKH7o1DEsF1zWrqE7JnpZsUjcwg2f86F7HBoEgiR4lK3zMqL5INfoG
Gq1rV8kGWQ0iyNK/UDWtI/tsaICWSXm8EvZP9NxHNoszyGqA62VURaSIWk3SPkzoqW8K0IqjyYVl
LXMqPqbvNHsZnMX0l1ubiYsSWUIuXz28NBHKWTYVMvRGQs8Jwd2M2hppc62xHG/M4kIs2ogoj8Zj
EmHb3ZR++/qmGN6Ym63etnB0Nrcu/s2LfvaK9ootlH8SIiQjs7UEvYrT1chtMJq6Vbr1E2ot0J1h
MyeXFIAu/64oPI32gkhanogiWeD/bsXu0uisVYSEfO2H6EmVJQF2FOekDvtOAci7aOJtK7gSjZb9
fvLp11lSfNEZPObgpLDxaOcURXok7EpKbl4xN13uY0jf5IM71EdB3lROXhI/i8Bxke9HgYkBYGED
dFD/k9QjAARGmwEDwsj8gYsNk8O4mOJ1Q5zmRrDJYSnjD75gfHjyvyTbIsLLqX3xArdPkOxAmNod
7RJfFr2sKVcntZR4/lR8itl+Qg6IFemmyx95uoUIzvaK6wlOGW8VHACc8BlT0RFe40sjW7ApX4VC
FcIqi+86dkVxUxDQhQVZYocG6h9sAgPwvmYk7b+BLgSixcKZhs0+EDJ5QD04pD7Ei/lXgOLu0y/5
StkxRluB4Cy0RcRjRZ8TvTji76DM1lICzwz/G5k2Qjs+Hok7RBN+0auW4j/CmlA3tfUuTlAfdfxh
ROlZIB9SdDKziobGVacfAChxOQUZkdg4zYTkmJYmGfk2pGTihtLZuPTyj4yga0+WSeMhdAT23IOX
iz8ZZFK6G78nnack6rO//pYqj1n4RsZA7iQF1Nu96vbVEQg7mDZcTSpxHNpa4C2JKMeCf5bsdij8
iu5kWXsgCW4U28SS+sdlh1QVNSQSv3zBoN4PXNRL0O+6ZtnEbQQqv0DfVzu5sWEIwU6DsQ09CuMV
FSBTum3RiYBSToFLSXGwJt8Cu90TTUKXfJfngJYm9aE8Cv+U1quqOn/xyO2IwxIvo6taC+8VTO/S
4zsC5LtznjooIrSt2myACrgKJUQpMu8Km49gl5xJkF1mAXLmDBZH4zNIvs12p9P7fbJs3kVpuuWa
5CG8GTJuT1Q6NjF36NwQYkdrIq+WAiQCVgC4RQIA64+uPOB76YiX2BJIR7pIv5QBQjT5B1MBddA8
qdo3rnDtZ+ZUyaPq7zxmylnRAVima3zPbMdnIXH1FnIW3pGMh0v4wBL9qOUtkn4TdIj5wGlRIDdZ
totx3iQC1KktFtwg8a+0mc7Ul5UpUz63DD03tAuP7RG0Fs0OIC7lE58Pr9wZ3aVCUCuRjwGgszCK
K2ij3rp/3D2xcEbop41nrLtAHtxSbXmb/1nclJZHxNX4QUsLcUeSiKfc57I54ixUf19cuDo4zKdy
baHsQO/diyRFrSb8JQ6EUUnJGgeDAJvImjIrdo5cKlvqErEWOCpy33UCSZs6ZY855oXbAV0isGoT
Uftpa9+qvB3KS+gdJe23abcKhnR6m1KnFbfpo7wmBSnAy15mGV4F5skXMSr/zCdHF4PheLbxI+fb
Al48/mcieokREWrdRqXvEdalOxCOCDIPO+k5nvRv9PeRulOSJ/nGNTK1i5x8UDMFM814sCFaG8Eo
ROJ4g2qSmw/gp5E7VNXW0y9WZpTiT0N3SVtpjmQAGr8dpIusn8Z5iiUZ2KPndLwnPFizm8mCqP/Q
OM1Tpe+Ju8h3vfeF1+G7pP0OkQyq59P4ir5ELDM/abmtT6zMD3l0UcMmW7FYS2idSdvdTejkgn1q
pCAL62D8qD5RA0M1Og06ZHgGLflHWAJqSDQIuul2A6faSQl/1PE7uLDBTPFPUhIzx6OMGjNHwH4g
u8lwkVp7Tmr5mIZDzgNY+KfDFVUuZa2kl4jrHNwagJW5dllt672GfZXN6pZp6JaWZnkp3fRGTlug
n9NTBKLeLrFaQj3TsopgZeGfePj3O4u3+MskA4rHd8UaBirpmZg/iJ4lYmlVXJFhkEoQ1SefdDsy
gwDygvThwSYfozuP7A7UHSQAsXWFJAYehBzhB9OqgxakxTa4tCZalG+Gv+J5F2m04KGIKk8+ECfL
qrwVbto3mqUWvcBKB+pB2aMmSGGvxsl/+OrBqtYt/RlbAkBoGMKJ+2VYWwsWs/7XYn4PHBS7Q3kQ
iMifhM+UW0fjGum/CwRDFgc6v1S1FZQjKOreKN/ntgRXdBTvoEwuWOG+7vd6te9euONr5LSXWU7q
SjJARbfX673Apv3QvjMbMwCmBJwljGDBmZWIO4EzSpi3QvBUF5CHGisKiaZnje07JQ/VjviIoCZg
TpFa80Bz/S1bv2mn3ZrrhW93jm+lpck2yDHh8ylxWg6Qu6L68v8aNrkS6OSBBIoNinwlbJq5XWUb
WbWbBBL4EKkbXb7p3YYVoFhlFPpYp8YjacfFAE9fqoKVl+qkL4Nyt8V49P0l0Ee0gEiz9S8gNeQi
SF2wjkluvWiv00bjbZM+Aefx9wldI3wzFnsX4+QdQjKp/+QtUhL+q3xn5/HIO05u0S29w43MehAK
bJbpb3g3juiX99E/fd9/Sxf6GIcL79vR/8pHsVe+vU9+FmUtp4xB8ihfy135FD7aWaQQHPAcPQfM
KO4kLIyNsdHO03s23xIvwN/gWKb/YwEo4x3iP/1zRj84LpfaD1M9TyhXx23yZ16iPXMFHx+mRjGn
gHnTU0IExcxzZx2/CrsKCHI44eNE7Qrly3wN4qkfG1ihGCwQ1qRYjMnBLmFSuUvYJopP5DuUJOUu
XlqEUBSWYXqbNbNb/gX+DmPjD/vU3MoZEy+cnkxCxL5NyB0rXJH6MmstbcPA0dIfs4ErNTZQ5kp0
sGDaU59zeomRdFGMJ/IIhltE63m7amWb7E4LGkQ/7e79julWTzDjzcgTCRPmuJEP2AhMPgRpCzKb
zgkoRLTZhAagIm94x1vvk75i6hYKrhGQ7A2NdYlmJ8O7JNb2yyBnFYTOhravSKFMnAp4D33n9PL0
SzAS4UA7TnENrXXtuT1tGiEKrSUf46a7x8/i9eCbzIz1i22JufmChj1UN5atHjGunfzyGv0gN49M
H1oLCf0K81HPPthdKFbK4xeJN3jhZ2EnFsngd/a1BKro5N2xIWOilf9x9ozqSerf/Y7Qn1bdcEQW
HE0bTacgj6cX+kk+fblzE522rmXCxDA7SohAE/sfoghN783XmI5cz96uwvqiExGGCs57V4HisDOC
lYRu8FkV+zy98OYuMW+RKjPml6D+wg1I/1qsr0ZtU6LF7OdMipxj/zni90S4ljvaKVIeJptzev0v
LcoGhNI2zTdkLvcyEFK4gqSBlzBE3IDiv0nDQstkWQJHycNjiBFa+gzDpEtV2/zNBmK+lGXm8GSe
pZv47bzqGaDMRN9R8Fh44wHSxg+SAFJuH5l0hqkkTQsGRsTzjRMZsrXCX6qfGuVlxZuiu9Ip+iQ8
J2SDOnBDSG8fg1n/JNoZiZ7BRzjF3x5y+X1MpOSiPLP3rIN99i3CH0c2QwZ/nTwxbHb5Ylxaa6Gd
45jmKI+F/WO825DMCUqVNjmxJ7bMyopy2BYhKULtoFDdRaC8Pv3DlT/LUM9cu81wRI806+MefkxB
8BeqNzRJ75hZMdryQ8hLQbbeo8knJ7fnFE8u6z/kWmTjACXWOG29J9YmOErhtw2pRX5P2IiYQobf
PnJjLDErrmKKMPHT0G9Qba1zhOyWz7j37Iz7sb6JO0YU3niYnNrhz9jMum51Tmp4V81nP/4OcWU3
NM+Jrjh9JytUwQlpqzER4BI7FKG3VAeTBRf8ek6wZellOdAEXn9NwXZ/9PQDTiz9moVnbspklZ7U
8THWOxVmCHsWuD1XXb9R/6U2dIJZ2PKOtCPthGeumrZGT6bWurIU7v1tcLkQ6REoOxYzFY88T2nv
IaHY966WAY4yf8zbMtugm+Pek/IvXoxCrFfpTBXZ8u0qkNVt6orINEYeUxEKK8If5W9EFwTa57Al
XKRWBxVCVw7ThYt9nHMKFwVQJtSNz3Zicxhb4RnwkRuQQDh5z5vPVhJL0S+SMK7V7FcXP1TvLEkE
H/PYJ98ddzIH5RAedRCd9bgi2RQV5CI5EYi19FnzmGblmweloa3AJtzgnLzaXUvAIBr2Wwfi5NQP
HHdr70hOrGMteASvlVudY06Cc8BseJK29+yuHolr0NPZpJZ/FyRt2OoP3TLAMe+2XxjOu/hScTKs
8Y2KawzO5EOQHGhzdXMpFsRg5GdUsVjPqM8ku2ZfurcyXcyVZm6ETOkz3eGN650g2qoQlTuuSJRu
KMSJP1jq/1pz21IEGu9il+GViwIY0NqUwS7j9shAz7STWW65WGPtJKNni1YCj2LoTYP6l+HoyxYC
ry+lwJ25/x9J57HcOJYF0S9CBLzZkgRA0HuK2iAklQTvPb9+Dnp20zPVUxIJvHdN5skG1FLKIMrr
LNdwUVlZVDNxtiq4xOmgWeUtCAzmE0JiK4bzVwbp/6dqvSGcB4J0qkdD3078w6D+Ezg80+mTRILs
w1hS6kqzzgk/zZ5ZoCk50RJILFiZ9zIwPPWnuU3y0hrWMndX7SqhN/wLSL7wYVpdTB2+zqVDcmXW
XsSYDm1PuSf1XnbEVcjMjsAkDs1lfedD5cspXgaohkXUrmLrNNNh2TvzLsdXhQOHsUnhsl8wNhnL
pvI4mstE/yEclqGNa00AKpZ0umxr2xvJUO+lDpCLwmgpHIgAVNxXVTEFUc4JLemjz08VKAAjpvUj
0ZUpIP2lLceX8m1jkOuSy/iQP8JntKE4QV8HbaVb1KiGl9ndZNmFRRuHzA1RFhW1g/irIt6AdnDc
xuYVGUqbrtisevI2IIN0FembDnnFJ4P995+l0VJgCcSp/kJl7nvyy1oKv+IPIgQWIbjlTchbS1m3
Y+6J6EA+CKFqAwUGkA4LCf+8vasColAJFngSrZJsGX3wZJAqgCmYjhmDW4cC/hZ/y8KlzPbmLBRT
5S2wsz1beJ3UpY34ET/E6ZQJ/aqL0K3sKe4nPgRikRrbB/oDRHKBEfDQSYvumh/8nyb4EiYPmk2L
QnalPPMXs0Ku32ZL5z3WNpCn1GmnbYVWvtxalqenG/meYuy+1DeDB6Hxr4qJ0CaiuFpobIX8U/Py
j6pjht/hehqvNKM07KjibkjxxImwmOL8tssteekFzbWPOum9b8kzEGnmpPzU8uRm+5ppu/8RB58R
ZST7vfyYUvKxRqAcRza6qAEIfnUui2Q8qgEGPsw1dklT1R70U/mkUYWSJX+lCA4Su7gAkUdveWwb
6nBrC/nHfKAjsQlpWLHnJs4i9OLPft/hlHRmaA6shye84Tk4hCkPtUzvIMe3UmZrK+w4CZoMekgm
NrvgbyKp3PqFkE9fEpKIwqAMbyofhINFzOXLTM/lNf7IZ8BYRMOGABrjurmwrFUsXqj/o71mMlUg
nw2QD7e8hZzfGaY1Hl6TmBgPwyQ/HgiMxEvWvOeG8VWPG4oH/IrWdvwhZs3nusAKV3iF+8smCVmn
41OpbNnjIVH5gTRraTtxtCM+Z51cIeqJoLJXld3N3QQr8MIunundYn9R23nqBPz4qC1i1xddXBtI
j+JNoawSRJr+R/Tq5OVMNSV9VWFMCEjdWMfGLwQZEnsW8j8MIUBJ98qeaQ/8loLN3pzwgBIRNKjT
35ALii7IEsPWLs2F1l91qkvmDieNEQ4gKapdzOd74VErVIRsELb1E3cYKcAWXy8uhlcWM82mgwZT
IJzrkSnBXsCMwVfE9O4gH1306VOBq5S+F9lm5g34PBEJFw4S21kEgThuwezOpbxR1n5004OXOvxD
+syWDAaaesYJytNCMzlz0wJ08TaGUuwPdNMTBrPmW2suLTuCwjYOUNkwuUB+ley8245rzR74SLbV
LiZa6dL8DoeYz25bAqtdCHvezIxiz/fIEdnFLLvRFafYUTTmyfsGtdaIImwH+3XcaM+AiD3Oqtfw
977CTeYgdIfZSpnODmgiQCD6HBIGkKi6bt/KIWVgSWwwtycaU8rr6ZJJX6zN6IGZt16yT8KeCkmh
CbHDazr+G7JLCvCQTbLsBCy8Wv1YS8vfcj39QwYkuS5aYa5SYN97VF7svll7N25lwyn3xsVkPLJP
ZcbzyZ8BKyOfahAfR/fn/xZs7/OPGpsg1FbzDuSj3EEt+Qld3IkIA3DRMTdAUjDuWVy/0wNnNjsF
6UWDjhunhbe/ynWgMVQ59FgNQo9/QnRkYLQv7qmDk0K17HnAbu7LdjUD5z0lOfUhDurxSJPK02ZJ
cMM8QmKlYgfRENIz6XXymlpmXxku8nucucfQe2SHTt10yHuX4yr9MZrlDXuSDy0T46kN+chnFHMP
edVzYZaKLOVhh6AGUBYsWFaBxhqsHLshwmGgca7Y3PMA5nf/X8xCXjlE9/i7b05vl6DVWWEibSoJ
aAciXRuw+wz2KgmMY+Njc16Qq2wXLb03J50YLX+kzSlhEtAhViH6WojWkHSqb+hCDJJZmUz6HWk1
p+sCZXKCt3ZbKYcAXfsl2eelrZ7eppMMNkByiUfHwnpXZwUabk8BYVE9RnEtO7VJi3IkeSlInNbA
qziqfDGwDjkLAOl9DPJPgwostohR5LQnkv1VrDQlXWXGX53TrDwSNPhNswq1lyS7PgMY6ZTUN8LY
ZoFT/L7HgaMwsfnJJid+NKg9dxQDyHnrs7ybyo8QV7LpCG+3nJNXQDxZ1kcTrSQbKFvl1Q9xxhwt
ewFmPA+MHgD0NHm7tKXVfyGtTYLvkihksm0qkKwHJM9CRDD1eaBw5N6A7olzAL5h5qqNXUb7qvHA
lcOrzs/TSlf/qZodlgf24vi+7vEvFiUMNYStDG77iQ49RMI6oyP9J23LWMI6oUNccK5BEB83KOK7
HSJEmTL4qjHJymlXaamqg05dyXth4JhGK98aK+7wKFiNv3hRQGdXl6raINhKkMOzN9C532EneCPT
FRoGtqU9O9xZNAzJEYJirTlv9G/IG4x1uUDVEqHfXOriqt6ENtZYHfMZPyVbE+RVW5wZbbjug+fQ
ncQtgvjxjIEt3svCtsvOVeml2rOdzlFyzCqQ12REvWfY8Y1h6Bh8hPSSY/WA1aIgiP2hQsJIqmFw
mmuI5HYA7OAioZY7j3E/yw2BzXMAsS89oKbGgkegkU6RwV4c1zZfvbXMQ+DhyTJrwLRmZ2Fy6UC5
OmyCetgZNTdfwZjwyzCSRV1Zn8YHGkGqzltPiTZcU+XGZQq6bRn1634rXinwNnTLIYaHfofkatwT
WBVuUIR/1eJn0Hqza3zuGhi2vmXHGjFqr/ylwB7hHnHcPgMngx3mYbphCAqzoEI3vmKbuewsuFWr
GD0S/TyOtdngSY0d/kXcd6MjtT+8BleJiqae1UrXmNVPrvRAQrCpMDCjwyHwyFpq+ZO5Nrq6q4D2
PYOEMFw63w377xSFMGNUOYLcSGwQwt/8UDMdNkBAuAIKU8GJhA2Mhnjy+DF4G3IB8tRWVKBLgZdZ
9c09lz3DAEx1pJ/thausIjuntv9MnAHY9q3VoaHGvB5UdY4GAmT1Nty3viP0sfGS3G2sXbaxnj3s
v9XAwUeU89mvd5axrsk0XbGLH+qHhkonqX7fIldddewapOkUtPIuQaCVK5dYX9PIiTFyc9Urf7GU
6pWbcferpGPCQoWywucP80GL3TeeJofAVwc9jWuWQNIgiWJBjE4dnnEsan91tIqTHc1rOW5FyLRY
o6uV5SXDCQkZBJn2o5I3RfPTMQ6UX0EPUyZa8QmaHawviOvWIhY/zHG3ZoqEQpkUo9PAJVsGUN2o
2T34YzVoksTJ/4+SJQuKQY0nzLgL+CzTtvxAUY+Zsn5/kA+4tF68z8EVrTAzAfRcsECMkjRQtM14
x2ZX1LiTcjhFTq7vsBtiYMPLRb+lr8hkmABPypzOH3lywbCJ2qtrL73p5W8n5dpnfCIgE2yW43fG
McOMILFSD49IVLN3E1jmpusOTYTGGSOX/3yXy0mW3QirEVsbe98Wr3Kal59vZKHowqalYbrSjOAg
H+2CNT1DEMvmFA10DxFw8TbWBsRbtXi0s26RYwisJYBiOCbNAX0dIpe9P36IiPOoG+TvNnplA5gp
dSlp3nDBs1q2XhphaGahk3TfeEPlZC2itsqqR4F+rdGwzcXsAL8SdLXRJZUA6DEzvL2phwNlg/iF
3GRmFXCqEHwna9ZJFWZPYCTVnsFrJ7+m7E9iZhYz4IXKZjbyMq88UnqJN3qpc/2LYxcE/RUTsJET
C4jGkKrdpLSI25zXY4/uYIiemrRS2DkUP0RJLPEOoK6uHb61Aj3CDwBMrAPV0xS/BNn0qlm5wbal
Ut2Z8cQGxC8x0eAu4mGhNK59OKEJNQj/DLYCc0J77GeHEzUOTBaROmts0cdw/MwRfO0BO7lCNxci
0zQCxf0nH+rRrfvz+DJJGhpAZsXn0MyXo/IEntUWAMLKJ5FTZX/Fc4nrgCManYMG8ZheyoDHgkZ9
RM7mo6zDGcZf7QLyHVgBM0jMrCtrdUyW6i+G42RPgIjlSBqx85UdZh+d8Juys6Czofp6KWz2sUDz
fzEwfjWRXH9VCFzukc4b9zfCRpf4xBFkqQ9rCO2M79aaHIOGZ1DyVcR3LM0j7g51PKQQ6p2PaDYv
Mp/OgNKbnqGRqofqdEjJi14L5veY7JpHDH8JXaOXK39J+TADVKlz+CSMY57KIUjXOiKQhL8gxqtk
lDuZYIbRCU1v9DcDx3IeWAdinJax/IAvoGYIJZEAucdi2ssPZhzB/k1vM6AMEE/NwO82uzGgF7Jy
mmD2hwLDi0gnxWCLWH8+DyJsdaDEmAUJpDHDQKeqgKYA/hNrNdnG8W+DP5nLoz0I/+roB3GR++Yb
k3kqGvUTr2IA9CpKP8Z854uAM2YBqMzQhKyGkGN7C+iQv+7JGhlfVxkfTJ4t/t33C5QqTufcv7DP
M9DXqjw66Ner5A9QwhvAEFDTf6X+m8snPfSy7jMk2+yX2AZckCfCSIhnsjbMgUwU/DwNw2pEXUH5
PbhFf+ZqLpSrioIHSn/1WyUPbKhiDl2Rz+TVL0B/gwoQ3KpDY3uU+31Q3buJsIG/yI7sWGekhuB0
ZAbFEmyJ225BPOUYHfOn/y8Q1gXoJvNmgiS1W/0MoMPAKT/Cg+f2/Um3WA636ktK9+OTN1c9RBjI
rwY5Jm4trtp5NCDB+Tlgguaa4zJUN0ZwQItgUnaAtYl9MJGoP2w9vKI4yt8PrVxpW0U7jmtD2xcf
0ftAUcQe/k1TxWLCnt0iPOPNtcNkAXorWJYUSJpLcSDnjPkRPiiL5K8pKCa/JooCwGfjbCq+TD0t
znIWylN9NOqa2ANR/s4Z/8lGwaONW+ANLobWX/IUJpP9GSVCXH+hZi7pi5HQH9ThR1NOZv+pGcdi
q3Xn4JuHIYtpH6EwAhrhGmyHG1cQQ35SW+iXHpIw07fRgWHZ1YZr+8FelMCokdjBTRQ/JzTv0d1v
dkNxmPRV7YSuFbHmDXfhtj9AuMWxyIYUWz+LQYAWM3GLYT+Vn/IQzGW1i/SfZBdAQ1qgBXhpISOe
ewIe/xR5uBQFkp3WIhO9Y/jIynM2r+1QWSEQ/mK4XMrkh3GJNzy3V5npwxcqyxHUyIUBQGHnBJjD
3r7VwzkvLhnLQ44U+rfwLl8U3WONOaLB5TU6iR0Uv5UAo2hVGI6cuHyNUbyvEg8kCRDmTFoj4Cm4
8P9Q/uNIEaFBvARlV+ZOxxZiodl01cFtLm1X3anInFMAtWIz9FspRw9J8ogzLobfIt2+uZvZoNoG
5igsDJBzlujzifkIvObz+K1ay/BFyEUOqgacHJbePWEJXXod/phnf027L5r4zKTFtKnXqI8Ieh34
tcJP/UKZ/6Vc8w9mLFggsgvk6Teuc+iODKt/yBpj+cyG0EE007P8Y1uYRidxgoPOTlciPuGObl8G
s50dIm01A0ozz/cAz5UIURlNrRXtQEOBTmtd6zuCGJoNQWd4VWhksaUYP6GJjOGC/Lx4WMGlDomQ
wOXeozpEvP9EkpstpEfFch/G6NO/am5146ze6P9B2Dpj0b5yYQ+jimTdBCHolX2ob8efqJ+wa6H8
YIj1250RUaNtrx7xeGVF3rQXhjzqmb107fwNvoO8JDhGK9oAGO3o+asanQE1Bexq0hI7V4Nci0Yo
v1Rmw1mxG/+a6iaVD5TPtGHy5FRczkF1aycMDwjykff9q6Eo6AI9sIA3cp0tmXm4lErHWp8H1Rno
uDU7EcnW9N1Eg9fZ5Y8Vap4qk+NgE3h6GHm5ZHEjYVJWVQfEIRAQHCvw0LhNVLI2EPhV/itCV96n
AAg48f/1L0kSTjpBdCFOV+PMkc8bbsGLw8ILTYaTV7tR6WvxY0rOqEbb7BJzanaqiyxa4cP2MzKK
qKq1FmstBlOmX8l+Jrvk8Ynl4naQ7318aAsnpp8UflJ0+FAYB8WL458ZMwNiEbXLCKdNi4BLO9JL
obeAOGuiDtl3+ieGenUkbwcX0Nr8HAiBXjTranhk2jwDlK7xnYl5Qo4yI3DrVqVnuHsqZXdRCI6F
BNCCFtSzqULXMS3LYvcHjxPjSsMdQ6IJ5BGWWuOmQlE5+Uvj1DIeRliVX1rUelSu41xWNLojKVBf
jwrij+KiwWqM+1clbMfyi6VUon/qqifnH1jaetQ5fXXP9M8I4bPIb5/8AM6qh/1QXzuARnjg8uhf
Qmf1/oZSFcJE6wMqMJCexuk9uuUALxIJimQHK5XwGolduiuMXCYzkErb14nLQifs8RlVxZw0kmhe
/96o446lUnI2dngGjij+xJp90SxR4deyxo3VHAmQExWvM89yf8rZxDuq7PEp53fBQwYkfjek2gAX
JlBrPTTACuBwMAc+wsFR2QP45QyjwO/DTpVMNO6A+FfjB2/DP53HUMP1gpNmL2OCFpi48AcG/i1w
W6Hwx8qdwBZECiqFpPDLzRJErxZHJ/s9jBeEii408SMV4dQwPSu+TEtyRQCARxJGMn5eep+IwW16
o2ulOWajyfZS/u6ABDNfkGL+7mlHJJ1Aeanp+SMHKLwagz9kXXJH8gjgaqBONPrfjf/qaUdhAKW/
oR55HQuQohZ2VQq+4Jk08LMIn161LJmLobetNLqOUGhBJorij9m+caowu/jS9KeIAvNs4XSR7TCF
os10Pf+AXUiOCW6r6Vy9aemZX0jWrkcFJ6OhRrNWtzR9Ddx2MNjCShqwOcGOIJ2mNvAxxn9xyTo+
28pYIj9GVEYy6qRyCj5L6jSG/6wXY+MgaLfo/cgG15+2Y3SWW1ui2bGjWwO7ZGJsgNAygKiUf/PD
mYFs91liW+ilGU+9oZoYLaHop7x9oEzKJ1cCKNrZI3ASPNBYLHuubxcwU8JMmBb/ak1IFuZl8Rw4
FR2CaxG/QsPxVdv6jfckSrzFX7yBtYU/Zk0+BMbd6gltOP/0WdPyDSxNNJL+cATAwQY+OxSMjB36
lypzhfhRa6dQZbCpZ6WN9lZ9pta8cGwpRTmu0aNH/QF6MgFh+fscq9J6SlKP9Z8ep8iQbszAQvMD
aSjvJI/d8VAVIvgmxqYGuj66g0AD/ptcuTBr3Or4rut+pYhrnWIRn2uAxOdUNOcSh/D08L9rNq0S
JGh8CEdjZbUAjaCXzQ0FmAEQgF3sFV+wtZjdnZt1zWMecDUGLJXlQeBFW0oDVMUvwZwcH6eauhQV
3hFj62u/Svuj6iDhvjBqAIKsoq2MWP+Uw+dZZCwv16QFVjGy+DUTJZ2hxGacMFrC+IfNu9fSE1+h
JEE1mTBZMVaBqeuZ4slUfhmWiiBZMJdb+UbKtjEi3ZuOe4XpL3q3nhgMxk2k9izYgGQsgZYU8xOf
DQHd/AfqpwOao8ybB2fp5YGWItixyzT9/1SRlk0IqU+eC2uCuFYZrxmNtoEmDj6eC18hk/dbyZ5M
YqL2gzFDC3xiaYE5sFUyFS14dALZXZs3nb4X4ZwXVbumgUoYEMTMc6WBmADlr+K8qd9IvSCN+jID
UFTPGFAztjD7Vj5LLM/5ErTxTcu7iyKEVH/oyAaWtSni5Scuh8xNWhfZriGelZrEVHvMXcQdFi28
n+zu8cA4mg76WSof6AHjmqOvx4EAJ429C6J1Zr/RGeGObn2LbAPo89jN9Xpny5ShSDXTq/jDm/5n
ia6MNgtn4ixLd6fAJivQHvVVh/lfWZR/wWkm1VlLWaLq+yiCk6mtZW1dllC7HfI+FCxVE7YVgfwC
jhfeySvzMdWfx7G5rTyQ3oZ7BPx6CPwEePEyh+ZFi7rSzbWu82QL9it8f1rA8nE88yVboK3QsEmr
aLz6cDX6YTfgmHbKeQ+U2BrjV8yN6Ypp3V94EHGcpJvqhker/02ONOEoS9Jxz9j1jW+S+W1auDwg
nMuEoh6Z6tbcf9FeIEdeXwf+Bj1zAG7qfdL0D99Y867x8cQmyq6z4dvZCV4u6S6KzcA4lTcRf6IL
wX+uamwa8bWBCEsIGktf5qUn7ogIJ5jCxBe44AKYB3+qlDdJzT5bOkvB3m9WVoaUH6twdNCSD5Hk
CuZCYblWuL3YrbDqDF1h8T3tGRv1BGqTYg4rtPEfync0oeP8jqIzVBExfSiNm23SIF6CV4gO5KX2
nsniUGFw6/S7d+iOyH/f5sVvP4FbTek65BPoj29h2d01DGXz5cYE7/wToOypIpRu+kniipydH8+I
9SRma5neXbRDTM/y2qr3bFYfBEZLPKpLBrash1GnKY48Lo7Tg+AfInIRJX1zyVDaGuPz7agMBfrA
9eXbZDdQwZfCh++m6AzjV7bOkaTo0EB6elJUZ076TwxJq5RB/+8KaBRPkmDlV27d1IAIuVV2oTZP
49nF++Z1UgAqIonzT6Z008I7siNyxI05f0gIgUu9RGzzL41jF4nys9knv7QSTX+UzE3DAQQTBhnA
L8QMWqcdSSvwiTe1sXzn9jtw6s2fn3LdUNjyAi8AziCFU38Eg0fyGSmHEktQBxMJuM+hjI5lsc57
JzySZTFIrNIfABDUl997tfQ952RRQ31GxpKf9hMdkRR4gTMe238ZUMroOjTIUI2CgWl4RkbR3+Ut
dVxDl2k69JFvR3Qn1YMtRpgBbMNtmB5zio5zcFbjrfH24Q7uMze7w+7RRxcYxeVp7OFM+IAeIdhd
MZiT2YXvYdlPC/Oao46yhYcQ+iTRElMifAj6uaLIVZi9Mtlr5kTZbzV+GN2Bi7qJF/41zFcVb53u
BAypNqG/HMp7VFGJLAHOjJe+WeqoYik3rhZ9xftnEpfszJCP4dCa/pAYlK8EL6zJJnbf9OcGPRzE
8vRL787KJSMXfEQojMiM5e9cuyIAZRAzaUuW/FNPeAnL2wLp9PzDMZ/zH9V9YCxSc9+Yi7rcKPo+
hXdFpjpjy6UKTxZsE/D+fsMInm1x70CSKVmH8JD3wquUf4xvklBCaxPYtLIDNNqEGdWawNnxrHvQ
Q8+sL5HNfDEwJ5rBnY2rz4AomgswOcCCwffKPERXagwENnhx1iF3PUN5O142WwXgAKFXMyjtjB/i
j4yC9ysXUfm90Xx8W4MnH5gdi/qLxRD0pluTXJPqJ81gvtBn5A7wC3acgGJW8uRVE0tkzA5ktSr0
BmczX1NFstjovkkyuIofzQphmyo+0HVweLHw4MSyMx+z3uG/6sWWK3d85TUKN9FBxA2YHNxi37pm
6uaMPRlKssNIdCIbn6J1Agm/CAI87dKvQRjAAbjTL2PPWHWpr/hM39gwDyHiLRLnBpZyKJnQWZyE
FoDZR9La+UH+QMYPn186EZcgF//e05NnoAM8NXP8Q0lbUF+DIcR5MP1FF7a3wX+pXPL7E2c+fE/C
p7yQ9oA4V2cAwYjDbRX+sZgWqb44YHaBIwL9x5H3HdrtktUj9IjZABHG9jyih78nIBUngULi3GYk
x1qfbn4AbMLwrq4+ZzqfOPywlPEIyg24Xf0hc31ooJX01aC8BM15Y6thywj/YjNhBudis07OqrjN
iBWFg/Orn8L+wWUUU3GUlavg5x3hEM63k51MaH3hxzbP1D9L+ElXCToYdg4R/aVCFrxN1k2Qt86k
AfFvJ9tAicWgMrpPE1IkaqlXabAnW+F/SoFNv7Saxb4zri27UPYRwM/xV6fS7J16wl7iFAIWw43Y
rvo1WJffHNIgC3+qVxxFvvkn4CG02Ej9qMrPG28rl1Ji3qX831v70NFl9NNxkFbxey2dtTFfv6F/
swPUhXMCWb7tYBLw9pDqk5AC/A95tLaR+n+DyFWWbyz9liPQJjn0JV8NcaMzJRLeoO/tgdxArm8f
5YXi794FC4jcCWUsbeJfJ63S4mR9SueAPdS00KdTYR2V5E/WvyeeVPGIdNwNbn6wKknggsuw9Hj0
AaT8wdP5JaLG+AzO82H1m6+QjMAwhnyEibhkxY/mRqXHJsWi5FjY5Kg/q2vKGE1ngxM/E35jwtry
tR5sJqQrT0xkOIHIfPCoUgjj25kev34IPO/yzrws+pQ5vI4SbABbjFzSYMmqd8FBYTUi2iHM91my
Ku6MQ+kylugg4ugoLCuIMcnyRrjTEG4wG3euRZbo2zWLb6hRLVFqAVbxjRkuVC/YByoU1FvZO8X4
MqS7TN9tFDRVf/mzUE9p6LSoNEZQnpv6yUKBlBsnZ1cVeQQzmzukOTjn82Mr7Exl/tyr9ij4mH2X
+tVAmHophD9shOM6fGYx2LBRcSZIj5DAD/1FXzND0Z+0YyrrxWffXkrpXKvOpK/zWTJQi/egZqe2
IuiJ3pFJduwm6pPhVrHKmIafI9ChXMRbxp+UyKq8RM84B7/C2zFsod0HCKyVO9Mi0KSF6QJf1tjV
XJXKYRpUaltwXc7IXp3OJsZpXbrdB4PML3EFHUa25RUaQPW7gbdl86Reh/cy/cF/LYERg1HX2qhu
jK3w4PESzjSVUP1ngX61li8iUTLaynogbPvqdtWOHbVmXPm122QdoBqfd/o4Zm/SeINV0zEhJn+L
/dcif/C6EqPVsaWD8MfA1Gsfqumakc12qrVZZa7q1kkv4YHJq2mguXcMDJVe/qlCRGQrdM7vXIFl
Q7AwukqO/QkFJ94W8isw6kfcEtCz3K8CSsARsb8WnHHmheJywnhMb/Z3RoI6THb+0avVChRKGboE
PsdrwxP+EAOQpyYypUP0yBRogeaW3rcwWMBSV1C24oFMvaG+1RAaPqim1+Np/CDMRnVZLzJaJwGp
srVbTTgZOqYO8GW+V76s8lRgjITx5vCVLYTtPMA+Aslka45J9cPw5MjBSmD0bOi80AabrlFsQBDf
kNxg/DW7gCFV/svPV7Bes9nIte6A054vEr9bu+JikcUVgn3yutrzsKOR5o9NIa0pVuHpQv+ykfeG
zkbqRZ5n6ypuncKzP8UQ12hNnfzO3FBB1rviw7c7rz6QdWCYtkYT13msX6jX/vgAZQ4kUmghw5AR
shj7tRK7jCoCYIXIyJacIs/SjZcVaMa1XzyhkrYj7xPyPATDuz5fWjck7fo3ggthg9WyUH/bC1Ge
N231GE9sPbXr8CRD7DLL8QG18KOxgORzVlC1cBZEToqZoFsDVbQ26fINe4SBZP+j25Z1qcCQHFGc
UOh2W2hyDHeAlocSkYBkzXXlRiO0LYxPgjeDlvu9jpK+7OlXPgKmgh1SMJ4ktGs6gsfuCB9Vzj7U
GYUHxyU5qDxw2R5Epzz81gNernON9l+lJJqPFDZGBjxZ7aiSI8f3UKwpLqicu1Mcm7hiZg3pquoO
dcJSjbLHnC/U+j7FR4sKVvq2iCyBsl0vCfhm/RYFuwkcCyMDRivtONjMyhjjteqVPzTL4hco0ZIt
4JIHiQW/RDr02jMNN0zZ8FX0ySkNln0787NeYfIPBY/0pgnkB0TJV1mOppETyK9bAsWrpEvRgEZv
njlzIX6jbcc8GB4Sf+Ws7LY+C817R78Z9gh+y2IEdMzQUVriZL7ptH8wNNu9Vjq9tQOxh9MKfhS2
JQWq41nGHZ2epWEPqpeIbVQACGt0BZE1ecRLHB1Tuw3MzcCTDAQ1Auh2xE6cOduyuKKJaqEIoIsl
TZHPvepP+DEb6V/GRp0NKqoPLC/U/Cejt9MzMG9to+Tb+hKfa/1Eo6HNppJ6Ly7GT4W9/ykWbPE2
LWgLn6Ayqmkh8SjUlt31B8wMbI54PRbycdbgM10K7PBXG6CobrLpH/87UzYDq8OEte5bJX2Yy2nl
t2deJwh7TBIZiNe/oxvi+6VgJk+mX/UHcruK/DMQH2UNVpmnlJHk+GIJ1l1LBMk/sYQpmSGA7E7l
UWtnpL+P9sX6hyJonNb6D3iNLUjwNVa7+JeMKlhlgUM+dgmDR0XOb/MNdF5EFtJXWpOm/g0/hYUg
6qfgEDcPLgsOTbki+wQdKozg8BImiOXB5N0DgkWMVy8tZpYKrK8J+fDShjPHdcM1TxeguFW9DoUn
NRLW/GJWFFBdJM/AcpXhno9fCaFdCAXEyZER9GPeZpTJsIiDtgcR4KYHpTh0KQ7/FRKjL2YWdyQn
qvO26y+BitoA99lP9ls4WdpHP7OSkmuD9ODM2ID6KqOceJ/p/CvAaqemO2bty4xP7Xf55BapFPS4
2hbBXyvdxNn4/qmEGKepSZE4uJYdLDwKA3af1a+MfnqvqR6G8aBbvjpgDosDNgRU8ayzJbeV1x0e
gXjNz12s1O30ZLtgdTZtW7DSVpwj6+5fPf8W7QiJXS3BkWHvcFDni7sUC8U5Y5p1y07l+YF1TTU2
crWBorR7XwKEsiAosXMiZ0DNHP6kd3Qy+6hxJ36zzlbgGPmLbodBqZARNGbXEtPYQP6JTMKI4KCL
ZSOpgn8C/EYrezcku2fevQ+N/fs7XIUBgIWFAh3dTkkmXQ633o76p5af6NY/0UCZzQYOvXBGW9Bb
T2Uk6vLSPrjadMXD/RtvAo8kEP/qv3EWDOBMSRljboZVQmGTdi8Bu0e0/4J7ajdm5WnNztijsBO0
bY9WhGa9ZqTo4usyxnXiO+9ki5iYGwmst3xIpsvI7ms9A9YFx7xnxivT3MJyWu2qDB56mqaGw/+a
z9j0kTmD7gnc9yvzPie8G76HWlEjsCl28tHzjQ0afmkvjPwmNl6cZs2Oo0UxDvaKEQpYnq2VbYrg
e+g3MR484Szd8+Wjdf0ntUaUXP77pFFXDQajSJewNfNAtgYgv5jaZc8e3OkUm6zqPVrleecBzihY
IclsAWAn69G3I8s1t7xSLMnOMGMaDxsAB2XW2aQ2AgyEvn4WPkldpYPngQZgvh9LYGCXHqnPj/kD
M4DEKV1dm+sSTKkCk9LxoR6xP9ymbG0iioJmwbhYro+p6pSlW1fXRDnIEPpwXVKftgwEDTKLl6II
CNB5Y5o2nDbdMja0Cof8sXiErUVK6ApHzGl935ZM7bHu8fCFd0Yds2HnV8HvKaGGpnbN2acBj1b3
avtrvr8nNmPJtmv4b5ab5oREr1FW8YZNg7l+w31d0Bhjy1S8wLih5NFIIFVOucT4wulAsYG2jHBi
kXtMAAOK4/9iqkdWuOy0x2V7EdI1JygYqHz2UhTDMxQZFy16W5xdkA2albcNBO6dnnrG7x16lgUn
rMHJF/0r8rWmHuLuRuxuDPII2NW4zZiCgZJwJZgy6qqWn3i68MzwI875e0f2E/8B57nfSWuPCEae
XZ0+4gBcyx8wdBpjKXKbUrs5WnHWjoQSIagK1p9NcdWZz0LvAThDRK9YrCGy1kvd7VAA6UQwLgp+
DpwTb0b/DvYvmijmJtYw0tKT63TC3A90h8Xz4/1DAUnInqZdCNXTCGdmoA6255Ecen5m8gg4hXiV
eusIPMHk2/8fSee13Ki2RdEvogqReRVRQjlYsl8oy26DCCIj4Ovv4NzHE7odBHuvMOeYKX5p/kDz
R2tesenMf+XUTZB107q+sZqXN9alHWSbGzk/PZKzOcJpJshSBHMTafrnvP3bcgF2MwQWY9b7yJ+w
Epx1aVBg9IOpcX0RXCF8UDIZMk8MRZBUrifKTt49z5YUj7THpy22lvLQP1+MjvY9Ac3jD44r4fnL
W4DyrHQ14cICUmTgmD75GNa9B6B5+s5/wTOqDNWlfJOAa2MS6QGT4nqEZK242vLxeizmPhAWMcCX
JRus18dsfMseE7MrIkOyB4ZaZGWIuSTFZ/m+LeCmryLWQ+r8McsXhpRP3Fih6Qy0Fey1JWfYEYlu
lrt6l94jG8kKNP/XKlUu4x9oIog71Kj6ki08KtbIJj5kthECPikxrcp8OelquKhkZYdLTPGnchNZ
hK+5bOkE+/nIvAagoeBzaN7jXRxiBeR7s0Tgc/9CYquhdrdYjFKHXQElS/z2izBQ6z3bX1M5aFf9
fR4qW1BOdcGxsUfMqMjHxZ3VERBVQ0Sv6EYfEuyanfbX/3bbBN1Mv2PG3LUunTpunkC3GMLkGMND
c91i7fG5NBgS1E0whXZIhaalIGCPyG4YWedohcyB54J5Ws1aJzklzJHFDvX1LkLOzyVHTEYX2jlA
1uetZwBfR7DS0j+ZuYFTsQcSwF0RKfYi3AmV4HhIOd1lhZecwR6/QKRiMtcxgnb8hg9RuGOkq8e7
njgJIvCn4gO4hDu0CCSYKMqBuJiUA63/pws/Wh2w8JcPbz58AMtUvwX6v4OOhRDTGknDr29CDPWO
IEsClYr5H+IjYBfsiKiWpTf6pfK7jtcmAwYKS0p849gOF+FTjD9b6nRt3bLUgAkisBWZV4vZvcVv
G0tBiWE5HT5i5+XpU7l/DZeXucHvyleYly5TcQrDz5BKl4JV6Q9AQ8t4TbJcfZ1wU2usq3ClsquH
55QhIlF3DQSBiLJqoM9rQdjYEjTFdwirElRYSy0pISApxE3PoinUt4VO7d1eGyw6ITYYQK4vIrwT
KOjtR595MvSl9lI+9dUIK58FrLJR4kc9fhsv9DtG8Db97HV78epExBjcBVh8Y2A2bod4StROi+Fb
4rJXjEfxPE2Co04+i66GiT0PbEGdg87+VfxJw1mAUoRGmKUbBDp4UAZzmNofcB6lX43ur1uHh0wt
nPenSImNvYdILog/LzxrzEJScgavjE9oLVj4o5XLt7R5qnB/DSdGDjwjjJGM54/xmRoOygH0elO8
zzLUHMiv5JV5WvDym9aTNth5H5IwWJCEjsnjdsKKB8DxzMdE7dO42hlMNorwC6jLIyJDEsTCTw09
ccfqOaAOFkKrfxRWeGEpkXoIlcgWMshjpX3Hs4A7kwP/GxoUxXVDUyFdpNqOLoODXbv1+jcf1/KN
NHA58MjbFL2sQlkoKzbJB4O8GtBiPPiXNLi6L7ooHxFvhdvk+yWtK2mj58SIigO39jHVCQVc/Gvr
R2TuJRnTy0Xg19kQ0vQ+JpLDNI2iFc2elZxEDDeUlKlrpkuY9KjS+e4YyWpPjl5bWknnjaY4fIoC
/T/IyYkMuy10YDRmWhiQBEOHwRNGIccPyM+HxzYiZGZ8/BINzPNpbvjueAy2GIpMBnk5aYmkr4Px
1RwR8x+h6b89ie4r5e2q30hoUZfggFs/fw1xB9gE+bkk+5AkoUc7+R+TiogMitpvVaYqa8hO/KRz
mM9/YKtACmogbL8C5CXQ0qKL0eVY+LM+hPNqy3Qk9ZWjxGyF5fQ/ZXQpieKdmtsqcLWVvtYajz+H
9YPMCZ+mH0ktXHEnD9DvIG2wYDPXABBXcB1ergTbAOvMb+ZxxgRZ5mdG8KTmupnEXRLeQDDNfegp
sa03VQmeEAOac4H512UOoH9WCkR0phZD/kmLCzUMxow9nUeaqWWXb6crXfgfJqADm3p+jwbWOYje
zZf4dgvNM1GZ5eZxvOF5tvyo8SB9bAXFeTMirFP4qlb+0cDcYXQETBnFU7wW9Dk3uUD4gzwAI4LK
gItExby38HRQHGkPdQZzmKwmTJc4lp6pubGOGNdEtsXCg2ztNatdoWNvP1fWjBLouqu5xrFyytTy
moFLV1bxVcEIQ+wKjhYmLyNlqacrLsYHfIy0ZxuDlCkmMpZIVsOm3A1UtacmouOjyY03XOgMQea+
PF2LlgHN6m2rtHa8CvnOYKNxhS1D8VCCZtSAAv+QhlYSs9TJawogloMxoyF08MSk5MgJhlUju2bx
+STXLOrc6gEJ2lyJJ/2OFB5llR3hPfbli85Y0Dp2FEA78cEVoJWIjwjSI6G6xx1/YQaVRX9G7Grx
DVG3Nk+gDL5DCrecXmbNijWGt7OwJ4owP2kd/mMKiVRwpG6DbqA+KgIhwrciWi4eyhWVV4awpndD
wotaymbnJfl958bJXko/3pPX0hHn9uIHU8V0N+qfqdhXw14mYmk5kBApWc8dsFzKLVDHUNxW4geb
d7KAv218DhFkmgceC5j+Na2SD8BRIZSJemOg5+SerxFsvNwJWf+bLQYWhkP+x0KYlpIXczyJJSMw
s/kU2ysSZyJr0NIMVkmqMdaBZaUS9OEs6j2tDn+FXGyIPCy1A1l2eHvsKvEZACKIpBLmvWUKh1AC
SwlXLJeveYLjsq8xDXkvAls93u/wxBhqcH2DZRSpmYoTXplNpJB2frMX6Qe2cGkC3LHkbIJ7l5dv
MiSFJ+NL1GCIgCmMuZyrAL7Ye/1e18O5jsC0z9YfyPQfT0QMUP9Jf7BRnGvZWgGqyGjBjb674kYo
HALYBOnd8NtQ60jfzCsRi8AlMfqPBb2Yfsz+zSl0R6kJgBHyOUNgSHkLtCbgpxKeH6N0jVW75P6l
diWJV38f6TYFoKzIw1AO+BxtMiMJTs2oW1f9WlOuIzoZePDv7mw09kj+j08yY7ldsJx0jObAL20M
eA2aGxgFCRsq62aci/mW6dRTsRD7opkN4i0azg3uUfaRyA/h3uiEIjv6h+H70kM7YdiZ6QZ86TYj
h2b5OpbbyjX/aZOL5iL+1paQ/lfZYgWPcPYOUs64yGg3XPWyVX6oRxlkmI10Z9wgAQMJQD4LrZRV
b+Fubpn5MEdBg4YmA7SHSRIjKlfkAjZNaBTZNfMfuX+kCgF7vEh4aiF5rVFfMj+FJck/ctRUgah6
odUFTSDQviFcVlxMydRY9IWlO/3rKlBKRLcvmWe2rZ3ekAoSpD7h2DwJ0EXtV/Wda6tJ/JI6jy+U
ax5/f0L3g6AMcUOxpxjFfWRcGerZKHmeRGkhVrEq532M2HcsSXo3NvK1hJi6ifRTTykQzqOjnE0K
IwnsnUqyafoAJADjaJjMoTgHCVaST+2XhT6EIuHy2kKXYdmAeXYNLNggsdivMGt8jcWaHYl6rssj
gt7qRgNMrd/izReWr235NW3zn5JTd7Fl1CWSRPm3uPIMARc6/9E3oBWnypwmH1ABc3SW7pXq5Tdt
C3fnSfYeinDIVBzWpCxOR36hZeKQSfbm0M/vwqpqA+Y3mB81EMs1m0dofY75maEL8UwaXiYcDEop
n1WBRx71vc3a5IWqupWon/x2VxoBKCCbj71iOprQYaGWWEz6Us1xYx0YH8bkZDpmuClJouGMbnJL
2eDMFi7wPfHLJCk+2VnfRCOElmYeWaGonEwLGoBpiUw5n4BxZq1wTSkA+Zy+vibLJe5YLpHLLPOA
AGMV7Ly9RKznScABrbJnWphjKlORsMmeyga8lO5hfuWf31HPQKyG7QEIpdd2sxbunAO/eK5VrIZ/
sCMMrgsuFaqCkexVCnlh7QgeBKHZV4XNFV4SZ8nW7GwargIJQvn9gk1CTJQTb6Vbwqhor76ZyNwL
md+GOg+1kPBwXWgHUbJS2daqYxazLLbQ1xXzAC2Q/OIzh3rXbOX8rA/8qQPPHsfhu4LEj0KbS5Mf
llMP1nORHV9k01IL6J8WI4zhU/TV8ppscaWMpc0xTRVvMi9576Qgo8+rrpO+Wbw/JwWJ1gdBEJzI
TEee6UXalXdtTXKwNjiUTZK8hZZpfJmMVltv1D5jjIE06tyUAfbQ2mPrTuzccMfZ95y21bhPjH2L
O18jxJg1TzeuWLGjrYa2yaDpIGePTl6J4G2kx393/9Ct0IbhANzCUQCG02sofeh82B2SCV3Fm1Em
ileEFoUIf5CXa5ovVnuQbSymbv+RT5a7XamBj2A5g7GeYilyWfyU+V4mQHSLE/JvIlJgjZBElfnE
FlAk8FIAQ0aQfeUYNW4LrmcWdCSm4G0gTvga7eRsU6IVQ2WpU6RseerL6uvNgH3WdaiErnyRiYf5
bLAP8AoKZqEU4z6WxJRcUfJ48pXhoJuMBCxvDFgcShjKV7m7jOg1kCAw4+CWpCAiNrnb19WVyzbN
GQpxdgBqp71Pad9ntUk9uMIQ4dBHcPU1yKDutDU/d/fgt0LMssbwBAVyRJjnWgTNgx4FhwJbBBTN
jN9Lly9mHobZBRuaQc0tytPP8if+4hh7Ji7DC/MQMqWP+DNIlVY1QFacOAw4rJluuNQ/IEeOrJ7s
OFCPHG9ZdeBD80u20aW7QI6AdZqYI4ZoDOdRFgULMVC0C7X8cC8H6A4eXXSGQ/2utQcOwOf7KtO9
umC5qnFj/tJ1VyrxTvwWkcSdX8CWAo799ost4kr4xaBBl87YF3pjPn7RwWhMTps1OT+IOBTRm5jC
pZTtzCh65SSOq6II2g2iGZ1xdMG3WFwWCzsqdySNLvIvA8OijQdFTyBO0omMbvO0qBjj5zUXbgI2
0HkBgzdRewiUPcONL5Fik/vOVCeikbEISe7yH7nci0gQv6npGFliXeCuWgQhWASTurtl5nN+x+cJ
uGiie0J3ViQqj0BB2kmBgzSc7QgevkP+z3gvG7R9DTshkCnqwNScO9rB6oSsWp5OKsiHzDNeZAye
XmHtV2XDnPU35HESYWjo29eL1Q3Da+ZpCaspPoYlAoZY8yLRQwYkAMUk/OefCITw4/ldv5Dl4YRO
VjJsgnH31Jk3UWkYts4dBqYx+qoTzJ9LmmHz5Zd0J9jDdCtq10zWdyAxZ00fGSXjSvWGv7gjpW+Z
LD9hxSyxgOexI447mtbhr9hoP2WMO+ZjGIOIlIasnp0pfB9qDfTfUu+vyGur7SRwsKG1DXm3lwqT
MTnZKAtoL8ck9l6to3LILZDrkhekPq9Uoz0KD0H6p+sPM/5+oXfypwsT0Sn6Yoo5MHjtdu/Um8xj
lwYY0jCLTbWXI5RDLyxT3/FOcBnqYBFmadN5NEYr4t9da/NzZAKU+O2fmnsNptgr0ADwNBkDroXd
KmSTeWbrpslOZ2qs6Y5GKDMlW0esyfvHK15Xcu5Q3kgRokvMnG0gGMchCJnhQW8WesBCS6QepXRl
6AWqgb24kX9nr5WCgiHUNm36gsgdsA0yeoRutAHoEFJnmNX5tBoIqJfimRw3FkyYGXUmPaGPoH9i
Ozmv/ZUZQFGPG7H4VkZPWvHVFhR7CzaYTCRX7J2v0w7lYBOsYtxRbvtb9shg190Q2mL5i8suRcty
bv6o8BVKjI9nEfRz/Y/4A9yNtC8549Il3RI6QIL+0siHEVBsn5wXL58f2Hh6ZA1qSEIcjfc8t0Rt
3Yv3CLzAC0ORE6vBSJXayt8EZNagEgFkyteQXbNsnF6CXY0e1zA98zaWHJDXEkkA5UULvzRWr6H4
McL6fRvf2uBOOYOcnxYyRn4xq59Fdx0N72niiQUn1tzJGVd1vOaMRGeMJ5OGkdhHVnXPVdv+08yP
JvWYT45O9yd+Gc2yfB+nfW8/9NsiaKJhn1DR3DTskmA3s2MerRvac1n8bpJd5mrFJjuTG4TIGUtK
t1sMH0W3nzU6CWs/5ZPPjedEjNbFNXYXCh/DpjkKXCbRAa8NrR418WX8aFHjlmRAddxHrPSIEDP4
Y7wX/W2Mr8Iwh6w8V+y6nwwzBRhAe31eUidIQWPCHL4bQolplN6aK4uPXvUYrgrkaKkrtI0R1Pt2
11aElu4y1HVq/KkMx5ow38LirBpulW6yIMOB52fqKldAk3m5J0Xrp3ZToj8tPRifKNNrR76hWmJm
BVkUbzDirWshU6Zy/mvQwvYjnYQ8V7z5Os6uchxkPd607IIOqmJ9wvcCGOT1Vdf7co49hru5b2O6
V6TJaeuKoD77TcGtTnRAuA5TO/33T/YX5d1okBUvMSgOGKBLN2FO3vgy/nGdPUjXX0uUcTQTgr4y
88/W2MvFV/pAeqIbaOstPT7Uw04crYZYvZ1Esk69b/Vf8oQZvVfVD/wPbuuEVMhghkjnwVu5V+UP
QUIFbIj+pxnIzGY4kqkg5A/RDuH8vyY8Tck6QSHdmiSgBvBViEqsHzWUGeWc1F6akkbKJWqL0R9n
b3psPDITdNNX6R7l9ZNqGmEP5R3SF7bktn5Fzc+TWfKh1szyo9kk6hnVYRTJ5FovkDY2D0j5XKPL
ctqlxKcBY/hhSJMXuypmxS56dXIdJW8QN2RPaswrnocYiqPkxuleVYF/sdbcGisgb9USEUmuHIzi
a6g3SL/+kG4mDHYy7c5k7ymsfob1E8sBCVkhGTYW1A4kLMWmRZ+b7AiY1LnR4lWG8a5et3gp1R3W
zYwcTgQ0SbVNWv813JJmC9Ehxh2iLvk3pTbYJVFhtUNLPf1iliV8SuH8ZSpDD3qryXxbHPV0tjHY
JRkHEJ255FOxZe7NQD2HnaruXx4FcO+wi0Nfgncmoso9SKxJOXhp0VRA38g5bIJ7hXQWW6FmKDyk
o2+3YhDwH9UyAl6DQRzmxst614zSLJN9MeyztDOXLEM4JJ4Xxi71lgIypv9VRDyZbme4bXehwo0W
xEVXtgE962lY9f3ZbJTmX9j/yLjJmGoSdYZ1SsiZ3BJcTZZK4mVpYODme7JjSX5ZkbDJ2Db0mrOQ
Bo/hOgQOvurOMUJiCJCC37HcavLt/McGJgSPjJ9U4jprFrumW9fRkQk/DgzgGWG4xkHYKi4j5VcJ
xmO+iuHb9CQGdJY+rcZpRx4gE5U76TtCERgEM0x7+Y+owPdFaS5E46FmpoZiAnZF86ETH0q7CMSy
lIK3sVYZnLI2hGzH/KD02R3lZ3ojxg9y6mQpliRIL/3XAvf/sAA7ywVKSKz1Eok88HRUn/gsjUuI
05peHYExa6T4GJUrCm/phJm1S2fIoYU1W932xUnv9hUbrQl6V8fnmOZbdiFYtJXub6HcyAdIz5V5
VIAVl/8Ip8iwLkbqduj///chdhiaTxJgSHYZXkDpT+biN2L6lmMs1ZKjkfv900sIT1p9RcJGLb5Y
+Q0MYQhnojivyAEhGSROOTMREM06+0AQVhMqQUpr6gNMhUV7QCKlM/PJeBh+e8MJOedV4QPYb6me
u/5QZC/nRS6QdCoAKH0uikfKoKwq72yr6V+NLwnIQgWvBSoMW26eZineDyzBwoDib7IpeNG5qiuZ
+K14Bf9CHJCdEQGJhqjVKhz8QUXdciOhXA993GemCk76O/mKv+LRY5bK/1nIkDUos2O8vnnFyh95
BU9djtaUb73oDu/+p1UO73Y3ocqALTZARILgC1loRev9ZhZVgGBGigYWcfrrAS2m8dcTStiSBjbo
ReIwTungtmCaopgtBtmG0kmDRN3qu9T4F6tLejI9WzE3KGX0aZ4mPyb0Rx1TFpUth4bsDb9GH634
LfChS2BF35UDdmo70jfXEhc4NcTQ/haL3kmhIypA1Q8NLVYLm+G3Eb7l7+a1nZmlhv6HOb+eG/fr
2//T7VRxczohAC3EGu5M0eZQ1z/16PqaeW3rlun98CXwqi0qdamLf/hFbAmdyUYVVvPD/yZk2cXN
mGpbmawKTAW4Xt6PLFrx/x1Fbjdosr4SW3wwnSOYLvu8FJl/fXxVW04vvd2G06pg7a7DunFS9Zy9
ifEyNzXzE5ilo8cMF/VEtnl13psZrbES5XWZX5lGDxDnQZgdUt2u1R+ALgQZ5TdiUgd7QLgRs2R0
QWDgSs8pjhO4G11yS56nFE6eeaZYfi48auO0uzaLdTbuNAxB4Zeu4vmjIXIIPs3tHKZBfcxff1V4
m216c7SBYPicvENgppsahB2dR0HMhXCOIX+IKhEQuh/G22FTMLQZg1hliODEn8+dHK7rZkGl7iXi
gUR5xqcS4mzAj5mt59/964p/YHoivTr25bEGNi3vxJzxHVhd5mRvi8hVOvBsU7w3okigg3IyikNO
gIx8YhjNjryS91GermdTA3u3tAVLUChkJBKTxTgQUIDNRjSh9outXN12JBI5lAu9dipe3qDhh7Aq
qnQOv8jBMb9HZVGzSoLEQRg6KkLiGNB7dL2r7SojRfXC04cdA3Vgh0we98Em7rehdtHA+TCm7I/6
8wOX8dP+a2rCN9G0KOQEctqCUKWF3zGj69QV5z56WBh6BUomBB+2zuiZvi65Ny2KXavzmWuDVyTo
hOIrvkzSP1n86NA3s9bC078iFjEtfzTwehFDh9598ZUKuHUzgqzvbHwaL3Qh6HIYbmx9NIZQAkPY
NyfA2Xy8vEhZAHDrMP1KX8XrQwgi7Cot2tguIFJBFxHpLBlE5DOEl1z3yaaDZC/Dz5R4Sbdtqcm6
nXCIS/fMaEO6cSNp8EnOUFL0kAbIUpf24iyI9gdHjFHhabehZYvIPcXynkqWRhIe1nlyY8tf830e
mX+atAKgflaMtgt1PeEmb62JZLZ2t9AdxirIPRJgLAoWixdkBGUb/+umTUUAPCZnQrRCG06PhEls
w8zL2E2aVckOFy44CdTydg58dzjBVcYWxHB/0ndqdAbGm/Yf0xO1H0YWl+HI8wed8XgWoQ6KHqgd
4qqEZr1Y0OXfBZ9fZ8w9O+HgCR3ILPIbFdE+IYMh+UC0koJ+wRqLNBkxEYoBll3R/mWFePWQy2bM
3QV0tcjd4WSyCjsOCHGoJPNwN05b45qxwZf2xmkUT9m4fXm4pyBcreB8stdUfOZJGm0lrCMUxi3e
YMRJ1KssNaUfyHXwe+kSoGTz+8EYEXm8xIPuQ7kCVk5TB3e7d7E2CmuyXbzh2FJ9W/UH7rXD+5df
dBdUyBRAUKg/grrhLMTy0vW2aKW7zpmMeeZG5imb5KP0NeyhJMZzhhPIrCC7orjNuR1SW6F9g5Zj
kKlm/IdT3/Tf+Ov5tOGcnAkfPWAGju4Y5pQzC7sGNQZexy37wDY7M9Vfx8+AFUkIuAfcgDjHcjFo
oxuD9EDLSTTDdkLHDUzwh8RubZehiMIjcjGkS+hpx0FF53/vqRCfHwPYrcHrVbutSRFEjtOTMc8d
ip6byrRiZE5SuEtFzetZuBiBytQrdUeGBU5UPbIJYM1ya5H2BdVmNZ15L8zoGmsbDhPYlfSJOX32
Z82WSj5LKLNfYCT91GWbOrW2JnuDSwgPcbaxO2DQXrO0M8PvJzQTWI4u0c/zG5EQ+OUNyj8lvJGu
Vbi1wHd3RHCFFKhyUIVUCDTEYyaRh+5gm2fYmaurxfP3yePFklr5D2ltxOiWgFmgHnm9uMvxMauk
8nwR6fcl2KZPoh9rXmGaeSIMXFFox0+fPN03MJDSVR7tlbeM6WqszuPNgVyAHfvIEfJ23gbJtba3
XJV4+q0cidmsca5Fa2iZUFh6tE6y4PVPB68Dg/gKtzByORkHgckay/5myXpCtp7f8OgNc4eAjJzM
csBX6FWB/74Bzrkv1gQSA54BzAfjHKIDwg4riA/SC18/8SJ8j3g9bNMI0CWzjcr8tnIJ3e4ederx
DjMa1G328ETxcPag9iftlqTn39kZgUbumW24D+CYiluN/d36r2fpUSzp97J7aL1k1/BlPXit+SpV
HVAwUVudFd5iq7Snw3PPw5bvp/6mbDEcLLBZYFoxKmf4bkimm5Z/ROwStTjT7d9nQJIrfscsF4rS
Yere+YuDdARrpozOm5gOxs1DDIbbS/fMMpbcI/8xIlFQMQIWb6RCMv6koUDVrBPNS4VnFxhe/uUP
JcB2sswvo2uuD+r3TPgnEpExcmlDKUyRvjtSAynKes6fkFegCM8+c2ahO14CkAXABJPlZtj+Jg5I
IkbqxMWR/QARkQHs243yPbsAUFeRMxYflGwsXAUbiqSIhgw9KwEbpIryydmzjZ++7ILTASbOhWct
DQ8SIjEWSowYZnW6wy4VMCXPI00Am13YwJWGAMLijNCG305dQ29jJu83eUADoK/yx7zMZSzI4t4W
PpFNkaeXebGyRv+s126zaoxthJJTJ9dyXbOfg4uDBvwNJYnsDebFO7HnJHcNbEH6IT0sDFvw4sFW
vwcEapxM7PBjlzx33izBJdpYSvbsBLX3PywggrbjoNbBJB5nTSftYcX93aYMuS7Zvx4cluHSY/Lt
mgyqsyde4QA+EKHsce7L5SFjHPoNpaNh1L6cHR1Uhyg5Fvv1fEivCh0qMZyaZdasssvb3CHrhvrz
Mv2YHr48JL9D6+vT7imvW+U3iwKDo6rezySZ5cJw2cTp7iLQPjj3IaQRsUgFgknv7U63eMYE9pvu
75l7r5V+70iVYx5r+H0CK8ZGZtfqxDvb7bTu/PBfzNBPsVjBTLWTMeJDpqg5ihWd4o7bh1/gn4kJ
CClztQ1ZCLWuJK6Ub3Rge0G4llSmJUcUVjUC/HB2e5pnI8THhJRdMF8NCJSaHYMnRBte/LMAOEqr
tYx7T2THBu4x9Z8g4EzkFzsQv2b0/ZJxvRLqs9RQv/wxPSmRw1PAcTawS2W7TJXRPndC/rIXlIsK
K/SAZTWIP/2T44X1BE9iuAW8PWOBCDbn+rsTXouxmv0rHzI0rhGcrgtRqvkue9azMjFOsZ0Odv5d
CZuwPWWNQ8AkRF+FMOYXr+xqgTzqND1h+TBK31UYuZWzmATV1Rw3abVZjNvFicE5y7U7m5wEj37/
UbLBKTiTGhjNHridRbLF7Scbnx2UMxRg++z+ZFa2bNBhANtju0JCEiX6Vx/0txKnNlF4pLmJrJqt
cfAYh14EHXqXrU48NRZX5DvcltR8jgn6IRcAwJJL09CdlHiNGoK1zhJUYaAvwCIlFBIy6n787y+s
oZPslwH9hYnr9YgaepF+gr8aao+ZKtS2beeymm9RJwsfecWHe5NrvvOl+hDlc/MvOaOBy68FiuvS
T02n11h8Mghevy6RtOZJ5TOsStd4k7Z6LTm4ZN+k0JjWVF1ESvjSsNLDC37EKb0bidNW69Q4TAqE
L5YqtccYr1c3UeU27y0wZywFOOCf1N/DumltvNwirhtGQqde2L8/iEKWkPEtmOvRoRXpOsb7GLbu
3Ahw2ZPjpxDRRY+5wT0uuCkXL94EJFz974I6YuHIBSufnxQYX3Y3SNlIdD9CpkCwHjd5RFg0bZJq
rIxt3HmAzoWapgdhR0ROsScdzdCV1GNDnUpFvMNDBQuUOF7kd8v6kaRbMT4wYNHQnh1MUK4nPQyQ
BWYCybd1lx8WjcfQammM62pYIdWhCzHI0KijL2h+ByW7qWwnBriFF0ZojMkTyHjyzZDPSP3CYmN8
8nbElGvwW+SFp+Pab5FchT9RxL6Op/vNm8gGo0KPQMvwvUDvvxaYQr1/2r9K88mdLBFDfnTMtzCm
nmrg/NWFHgud2uxcHCz1H8f7YIV7rK7v66K/YkCKEXzFBII3YMiY9I2E6y4Hw9WJxnv0lUMMrnbo
KPWMRdC3QaGcp2KlUmb6+b90ITjt0NvU3Yk9ll8Dz8vTYcwumuhCMBvbI3qfbMPUSdEJuEJu9GZN
MRX/Bmwq6YbjSQ0RHOxFhOwghMgIzr7V8D4OdwW6NmxYWFfs2Q+r2YpzlZSD+PwA7YeLYGQMSaAN
DYa2mQAxZuxz6+5P6D8GZFDiowD3SsA4P/vL6nJaKkYb+qludwrYU5yfPCDqzhjvkYkaiDKmIkS9
DVT8dXNdEP3p3YEtkYL3EXSp9lcIZ7269Kg03DK/y3wveBahIDj5v5A17MtXPme92IC2jeVdCIeq
2gJ5EPQjnysSAHFxNxn9a4THIG5SVk11Dctv8s/E9NBpVsKbza/rDicuOo7w9dqgg0uu3l7nFc85
w7stf6hM9wvJKeaCIloDxhjZqzX1Tr0XiwFBl8bkUvkdOVcXXro4FuXHnDLpV9+MjTE4Kaboqtxd
C8YZDGRJRSPoeyTYT9ySnlj8VOlNY6M0/kWnyR35K4av0lgBjovgNscjTkY8JWPAZgiOH4RcXs7p
DiMdqn1KQoIoOGn1q4YpIngnpYmotR8owll6DRGymWxVMiwo4LVlbPGAUIqPgR5nWmwoxfuBvw1Z
w47yCRMAQ5gQ8EZMzQgdnq0GciUuWQLtaLvaXXhSplMeVaRmfQpIemdo7vCLTJrJopk+0vfHU9kP
LNkAIeAj4X8ZOStFAgw2Im2LykGGhhSkNlziihq7oFPN2LjFPCayREUmseBo96gdOUmYm9AILq4D
UsskeIGMjz4TEgpJHtLwYn4q0ndF55uAoV9Pa9FOVy1TCGKW7PZEo0AZQvZq6kKGfydQvtC7rNGR
op5Ydt6wGi3x2HBoAeAFTN/7iC1GR/Lq8UClwYNClZ9/j29sbyHN/USB6yr8ZvqI5Rp/75PqmWX8
riDt4VUTXDurOm+iUHHO3pkACBXR4wdNm+PK7HpxVrgsXoB9MTCF5bmVwf5idSPdbfhJ+CxRWUVA
BIGVeIV4aoW/N9LaAlYfAobT+1E+VdJTrGqWK2xVIpK4pdkbsna6498omRq8TjO9H3f5hU+4Qsma
Rf/0N0yQZKc5WU8u6RK05SgC7dJs5XmRKEjGPf3N4MjnmEOWIYUW6JI1jg+qU1R4z/6fZH4uWGeC
aKo34b+Z6+YrJy0/mL9xUtoaWkbqhCHR0XCs5jiv8KI13GC4VRcVmyEM90i4Kuq8FmUOzaaOPDfR
XVLYkS9DW910kW3sGQngWi9cZkjsWrIWnKOVoLmnWmRYh+MYaCMblyn9MROmku8VY7dAiA92aaKz
cHIEChQ+IjFhT1RO9RwZbj2JXFAs454eotyKdxPQEXHV8nmHAfso8YSxYFJ2FLM3RmJ6iPzN5/uD
7AVp3w/3LFm7lUDH3uzZqqCO7zQW0Tahkz9cQhDXcdXHsXVrnfojwd9xMmu6eYvX4a2S+2XJ0Rar
I5Z0rt3+lCKIwQfnjnjiEXrmVl4fnwc6Jmb12pQ5zS8zXZLpcQ2eFGoOVkrmOQcL6CuYzHS6Ak++
aA7qDEN3x9EvwADwU5aIC/bou9hxFKVfH1ULk2jIEgUgTpz9dgvHNHi/Z2gOCLJqCComW4gICo4Y
bDKo9M4Di1nHuKN24p5mgIg2mQdjKrZoholnIP7A5/t5zysadMmg24YvIN9YzcN/dHgmtVhmUQgo
xicG0+JGFCkLmM5mm+SHMmcWp0YdzQGVS/CRYKeeki1qfnenbrbTQ0LaY2WZ4FTowvYdMQTgVTwU
VB76lTJi8FQ0S4flKYnL6xdffY9hrVFOYJwyebX4woGfc5DFDy62d0IKmp092LEvjBvrl7E+Fkgc
kO2A/n+h+bJft2bmD6U7Dpq62HcnbtvpUjfYRb0okKxw0w4/0nMHd30HQZFNFEq727D4iC/URbNA
+B6vQMJq5Q1syf84Oq/mVrEuDf8iqhAi3gokEMrJss4NZVs2OWd+fT90zdTMVM/X58gy7L3WG73s
1+DB1FeSCluyi7CzlbaMiaHf6i8/pMAzxyryVbeHArDFwJjUcHOuFI1C+BT6mhQyi/wjRdxrxqZr
zbwmxd7ErJZ7G+TYxB8DNVFcAEWb7VkQhQ1Nwcf+X40khmNCPkBrC+o/kb8dBTjmkviAwxQRqTFY
eMADQtnt4UPRP1tWyrE48L513bfW0HuOP41qZB7K2ME7gH2h6x/8Le3VMG4GpR3NQSK0pSN1kz8x
ImyuRB8d/+VElifKDjuBir9T1rZij9FvLaAr+dGSuS+GQQ8/Rk/k8YLXYyWoh6HFwnlf4jusVz/Y
GcjpA27SUofZe25EDfe6RoiLscOXpqyXFHpgxmPuGBm1Qw138DOWEehuBDynf/WZZ3+0OHfXBXSS
SffGiDhM2BPRIrndR5O6qKt4YEE4etJ2WNtX4bcaoAdczWJ/rCekVfNMI4NgF13cWNYC3pfUO48y
k/EJI1M12Vq8rc9gUJhdRJvUgegIHAcYyoGhgFwJzlzKMV557kG3Ye3P7MuAIsQvzvg0BlrCTdBt
AHiPBY8h/xmVyNIKJvL3QsFh332M2gUViAp3hYU9INPjQm8YSYPmHILJ8CfTFYC82jiTbM96vAx+
lByAfkZmkwcfa0SzwnhgYZJn1w/X/fJkMJYXWBABpj5k9NZLF0WvZ/bPujsi5/badxJERI4fyIpE
Xdzv/OjVBaRI7uLKFuNT1+FFPOEhnJAI6iSc9n9Gv3KgeExKNnvaiRl6skObvGakGbyd0zwAc0GZ
tM5fw3AIaWlHZdd/ZIRSY7X0mPZoByBNSNuGxh3oekfmD0AS785tzhxqNwvpyCHPo92SlgIiT4zW
moV1ROFa22X7oaB6QMabWqUwJ1UDgwRbJLIMEjPI1JoNtFV29iQ3uC9pVtiQiRP57iQdtZfyIvO4
OUpHzlIyVS7a4ObPfMdLRP0oRDjSa5mkgoUZucsP2i4kJzMhOHMVsj84oQgz0bXCys296/3BWrww
jMBcGG9mmehAwFN8XPouvRR1fROlB9YQipNJuIRsQFtfa7dS+SdKWyNaC6TAgNDCFUFRqChtvofo
u3yC4kFjEugw2FTJFr8VxTuPCZPxlwaXu1JeHuxA76BmHygdBjOM7kAkT+hILDorifANC0VgX52y
OdthQIvxzRdbPmOCWTBxoOLbBLhromgHXzJg+Gcqog4nOZAiGrg3ejsjc/mCWu+0AuYYMJxORNbd
BSXdLJ/8qDzt0LHzWIKpos+3svQdzB/FKoBHTENegEKB9PI9zgwGZA3bGZBBu0l+sYjwytQ7SDLk
QmrtzHVWvEajy/ymvMDe6cIBTPPIQrGhKxWAVwJKxe4PkJtwzhJM9UaQbXW4IWRJbsGENxQfwEb6
kRrqos/I5MTYBHdiBZVAQHwy/1Fkzf4TIhJAeo1isyRyHgXETD4Ag3kesbL2IrJBCA1xR5kz+PKo
UAK3IZdWcoDjYdf80WnJ8JBs8U+8BtSrcD8e4dsw60Jz7T2DzoE1uuMlpLo1/+/eZNWnb5oYZmqn
dfIINbrozM7mLcFGx+bnprcF8G17Xra02sMgmAQS4nUSlX9Td+eeFWiMJ9MA5SAapR7FGhF6loJu
p2ev6hB849RIn82rscgjnaMozT52VMxODLvVrlDOxfiZ+IhTsAO9MmLhqrXM4YO10sI48DtBGHCR
GL8Z7gJCVFHy8qMfZ379ZriaHVNKTYfNCeK/CpzMpZdpt1hTDd98hJ8irxp2nKci/GYsRcIuEnAE
/o7Zlgc9Ge4eMzzsSdZvfekBxCurB/T9WvNi0kcAP58c8pa/SqEDBnQSiQCvVdM5UHqQOaTf/QCi
t3ghSMUe30bnJMJ2QAhSHpghA1xPtGlTDL0Tn2i64k0LizJ+FECCzUMf3zFP5NpHwB+95OdEWViC
x4N2DPxA6nfCrJhMts9ADIu/a5AhJi2G/TVNkeyZMg90PzmecdFKhC6QZ1iufnN/rytzWixRLen4
h4KAp1EHKZQRWyvtJkWtFi3ZuGgjFeVdhi40IRV10km0h31bhH9iLK9r4aXV//qU7AmaXm2eSNpN
U7J24Za3mfAhg4W1yb0a7mHhqLmxkoazXrpeQKCGCsPr1Aii06VsUi3T5dWmiUnqJcxWPSeH7nfJ
Z5mojqEli1SUSiuh5UBTBqqSL5DSi89YtJpFRGkwo1GwLQxCInfpSfRepdFt2+KzvcVWeZOIJ0Ts
W+IfjRHe6w3/5K1WTDkjLosnWulYxoUIt0SyP5eR4LsIELLxXiD1j7k84nc58oBiH+SJEwEj8bIV
Qb1SAbECb682u0V0JqjCCox9npyMjxARONlGwwEDbCBttd+8eQoDciCUC6PyUJE05FDKCzIqu/kE
4Yoe4neqfoX+P8WgSemWzPu37qq7vOMdG18DRkjMlBtpp6AbXyJ35qPzUIT16iGi5KowbxeSAUpO
TzWxfWrbAJoAhpAdl2GozeX1ItmpoGVxULNOUz7gcQR/4l7k3Vv2dArz8mlRvxegjuZ/xZsNezXm
Qfx/Ij97mR8KwyQoChXQkQSO28wA6+vpYAhc1+Mh1w8S/zFp+ksKUyK2tMNXoA28hvykBYEUMfUB
3vI2tk8Yo8A30DJwb4tQB7LAMsFdsi2uHsUgPrnwaxYMDwvERCAURYt99Ihpk5zOnemfw088U0sd
HwJ5cXDt3fdieATXFCB0S9CEbpMDGeWuX/0bmfW+PH9X+md5vm6X1lzOVR7R7StY1zuM3qnHBeAq
yInFQx/Y05rUMbLeYDT/cYUN9W8bczFzZjUEGeq8qmAbks2qk3i4rQfeUf752EikpuH2NpfEGCtX
9USoa5CRc4vTvlnXQFBi8o8AlZy8WZJbJcsXHsuRMyJ+0K5Bb+AdixXSOFGwlmFleTu/pUXuh+Ug
LIgxoFavGQ5MfFLagxyI6E6IseMXmOeXgtqDAUdqplwq8uEYwExFQIPDCaxKePffCySBOoEz5HD6
+EQxGGOVyomJ2IicmlQuu3wiRNvxEWeTE2wwLVOjpeqOfirZOYhB0XhvXP+3699t+yoJFGWQQaxH
TIFhdzDHDk8FMcKSNXzMMlnQIAv79RKc2aPooH5OSBFIhbYyMxnd7F+qzPw3gWSKNg9SQXvi2CZq
YPr9Uf7ACVMI5XEjs8jq39K/2UGbnfJybn9BoUhKgwD3ClbjH+rt8ot4Lwzli6tBH71EAy7nALAu
lkIEKlBfEBVcCqzEa+kbqY10VPAgcG6JF7HRVohOsIs0szFDMn7EDc9YhMbmFgH6joQvr4ILsRgz
qGNJzR93ioLjxmKSM1g/TOXNPy7X0TpcfslP5RchWfIv3FSLXYiWhFOF3R3EU7tjDub/GH57xekd
rCmlcW72ubJBV0GpK6d341MzL9VHKLKbKhN5xBBHbzN7R4iRaJZP4J2KDrFx6fw/aA2Z8S/aUceI
wsLRvrip2e2xY2E8ZKIKgwOsyriulpy9kAbGTVO3nyiosBbxHDcGgDQbHqcdBQ0Riwwju4ak1pbv
NQfXjnXjufA2yl7+CumzQQC/4uQ1B97DmF0EhE4gJ0beLIiFA1YjAt1AYI8/fyvDvKNNiDbNnsrG
rBEd0Sehj/QC6UlwQdbRgbRL47tcPQs4guSg+rN0cZS+cpF2SuAG3i6ymnxn0V/iW9e/wvFDGgmW
t9IfeV8yBuXvwBF1yIFZmE4Th/xmuSKAOdIHGH6SyaqzIp5acdh0NBdZ3jTwweB9diPrsvZKJEf6
VB1PsRN9X944z/0TiTvfqHwji6QTahrmx+eH/5E7+rciu+g/GINX+qMa57B1UFx0FAzeXAibeY6C
KFyxTIsuvSSfVko6xuAi8mOH0T7I0dJznlTS99byN9wBwVba3+JPpxES8Ha44n4u1xzleMEPMa8j
SgWcOKOLTSfl29buWJ8IDhnHeS/+U0j1qx3lhlaZ89jhsUAdSABrhg3YJyz6xpNK6887X/xwJbcK
/AuoZXQSd0H2EQzz0MpPgKcq4OJnKOcLv1IMa5O9zsaBW28reFsdNzpm1KNg8SMgpum/m37LL+US
wwz2ZjCwP0RIibeiCE+fLHcohaTpFRC4RO7bLs0Oi0fkkF89x3aFs71QhcbFTiEda2GfcDof/ifV
eJiZp0qei7k0C1cND5We2q2yG2BhiW2iMftzwIFlY5Hs/I32gYMddYMpXnsTWSGrjf9BfUG6PIG9
sAyoR/4/GC+pC7oj1mLBHczUJ2Oa0NmALBe2YVxlGsYme26J008ZYbvwOjL8yfhD0jKHnTrtWQXY
jKlyiR70ljoaADsIKRSinnyqR8i3AaSHsbW32bn9gmnH7SIwOCIdPJ65NSnn/mcCUtiHL7YI4lk6
SKjxWtZ4fm+e9OgI5up5gryvnNwjZmLi+sR739na79zXDiAt0a3HBwdx7JEe+r8C1pdUu6j1sVbx
5p5j7yIiMvqHtB6FNXwpG4GOpPTYMQGDjXI7ghU6LCRsuAiPfBg6NmKN+CmWwSM0l142rgg7ia6O
AI/dQjmOuou5MZZRs4J9NPTvoVLZZvKTcHDtvTyl4ZYwX8p69DsqTDwDM8V67ld/yzOWM3BxUu8y
2gs4oAFJFzTgsj0qzYmk4d6hsIiAFC3ekFsokT13q+o1RzmK37ra3cg56E6+eqBBPsUgoR95x2rC
f9n0ECZfF/+vNKG4z2K7JkczPHKijlfAj5nnRV8mnCvdGmGQD4QzS9W+IkGR5ooV9ykkVv/Gdqyh
0nmhhwA1iJ+IcSg/2YiLI2OO8OJFazPHz3+o3Uu/YbkJwkBIdGd5kapdnn6OIxrv6E5jr5x+4nXj
LePOaNHbIwUXWIFXTevE05ZITVKZb6O49/jyujVmBA0cE+MSF+SnUP3zEDPU8UUs7ALf2+CikQXC
vvAREAWTPEhdL/fQpjrwT3FGuiwR+XdocUeqV3/ao/gk7cJfzQ7z5IoSAtwaz5rH7dOeZZQg4H3J
gd8orylpVAb7kuDI6h0BE+ALUS0cefw20Ye2DlEdModp/4Hrb9HbA9zvC8kNEDh7n/V49Vui/FEd
hxtOmZqknqi7zy6H0SZWERSjnj130W82+525Dv0tACx7PP/NBwStDqEuzAJoc/sXnggpq3fET6Ja
Vs50MyLxSB6zXReGBhtmLiCUw7yNSGuFChMgh5DGxYZjxuaxDesngUD9TnV4zhLTONc7ynUHlWcv
+Z1Bg8VG6S7kVKJD7x3WYuSaNSmj1/bJRlPEH4Q99q20ctAtK1aN1gV3sgZmF13qgg1fpGmRCZew
8I13QaHX4VU6YSVY4YltkjWifLdnu3gj8eO7e1W8UqByPsBA1lrt97wdUuL2yabvAmZS2zo+OdPn
fMcY3IBx4Lc7cATdljDQ6GTE6E7QK6eCp2PqIbX1jRA6cPncfL1gOphYqfRBNGGLgZ2nBwSdCNgz
EJ81cXhOw1/3z+M/LLx5BjlQJrgpSBFIXCajmobzPSJNLNKMwrz4m4gE+4K2MFqYuDphJHDdvnnv
tMBZ9q6+fiDN4fTk3vXTex5hX2VIdNNp/xYSaFnWR34oJC9wW63bOyXzJ3X3iNxNzMEK6CuOI4Sn
/Qvly7TcYaMth7dBvM8xvpGvqcRHJPko+Xgdi0O8KcF7vsBbFu3JiHfIeEoym3T0BbRDOBZXcA4M
wnlfbjzMaeUNegw1b4Iq3JaJ/n4gxuAS20X2gqLh4tEika9wTpS2EJ/1/qNnTdPaf5SQMh55R7Z8
ND7qGh9bnJ8V0ioOjEeev2CAuRu8T4DtlYZOhhdMR9rvCvpOr7cwOcKWU4HPXz/ZRg2PfA5kaTue
xhjVOF85f2Nig6IJ/h/Pcbx40Juavrklc5bb41Kzs8HWUnqlnNHmLcYaiwSvmqPHJemElwcXFwzk
zDdwAC3VM/gbynOSZcfmkiKqVLCW/PLP2+ww4BQzTAqCi/mYWr6UW+gfjLnrhaWPbQ2l7gZJAsjs
gn8L0Rp06g9ygIOobWqQeVpwIZlWBH2DDnCWEg+Sd+8kfJfffJz+WxH+ONBYYJHoQf2yCFr6J5m+
w0VzO8RERJCtxMzpjF8NqNgCdthiwqBMRvsZ19F+osGehFXS9yUq+zgZsTooS1e8V/bU20i2l0zz
wyF4EL293HYM83ceVUk+5d5L59c1endO2Thyld6tYQw4c6biik07WxKn2F8Y0QV1vUTqEjPYmsa+
lg8Kumtyk3Parrz4wiVDKEwR/I48mJkZ33jNC1Kz/oaZncuvLIsq2Bsad/9zKRwJ5ptd8Gg045+5
GpksYbw96bcKSMomMND++jvfnFhZ80OGgsPiczNbIbVBkzdiEFpROYET6cHPUcLzv3hf4V+RGyPm
EncaUgDCpSB8KFMUTQpNczcnYY+eXIL1e3ysi4llpI5eU+8gdOSs2BUIJKtnLOxi3KKUcnLiVzFE
Sf+bFPsZcEfGx+Euf2Wsn8KAaRz7rSyQ7+GwIb6yxSFBnkcmL2guD7uf2rL2b4a3M/+ufS2Ka61f
yvqYz1Kgbr38S5A8bIBwF3sFLet3V+yzB/1dC6Cn9lvCKRl/5MQBwKWaNSGZgCbdV1M/mKGADOPP
BWwAmcr4yuYfat0zJ1FyaPM6D7CeNYlGau560lZZzk5PvdqIfbtSfnx2lX40JRucu6aZgPLljcej
8sd/gloy1F2XpUFaxUMmSuIU7cmdbdAds4ixJeHk0qS3TlZwQndDZJCa4RZCQnzDIQw0KzmI1Y1q
L08+9ZigNkK+X8YkkwJZqVQFfhvDi8RcmgzlE6cWf0qTpytFRYKmuWQSeDi5+0Oc3guCT6lLUgpk
I6RL6Cij9ioKFZzb7xI6SRz+xuwzJKWUuAe+xnHfVTBphJIwEweTuSA1QbdE7Y/gINIVZHlNuBDs
DX79sbIJrCWaxXTBh0S8mYQolW6ORKyzamP7jCZSH1aZuhoZmVAP8IPwYkDPUvHEQ6+t0eY2w7Yk
kTu0Swz3pRVzFPSWbtAEdxQDaPbj8vcNMswByQXaXXppG8KQU0hC9byLh50pDCDmQqB0ijC/oxVt
JQe24s4JS18/BaoAY12jfxyvnG7axGiDKPGP94FtZJMcisU+L1yf0rNdwb5VuPn0M4dpBy/WyHbb
kbTw//2G6SW45Oqhrvjb/VtXsKqQDXNcLJ+seRq2dG++nyghIX6RCrPlzR9+Jxj4NxkDkXwkG4Tg
gaZ3ut8puDFO0UwWVY+5Dzly0QwE5b9BPmbLG9C3gZOXU+tEgkBEDjcWTtXFMJHK2749loWbxeuQ
SdqZaR2HHR7+qHYW5OQjKiAjRN8bHx5l97HFN9waFleOJ+wyxZJVm2jQbEmUEqoiNDoPVfzmjMWU
UIt37gVph34YiyDn6tyGqBwZCCjOSw5cDd7sxOAOYbzmjWVj+J27tlfGhDPYWrzRVhGQQ9zHkuaP
BdUOZlufsfR324ysarSJK1JAwZOgPLDSAHp9ButLQPnAivxZU1/n+ZMrKDqk2Wfzm4+/cekWEA0g
x2jQn4gJiHYkN1btNvBZGhJWjP5cazgcSEJq52/xkKzHZ6ITGvha6uQ/7XLEV/qlk3btdCXsdyfJ
26Z64G1ixgW4ie3mMSvT2RZrvMIv/CyFD9s81xJlZs2soF9I+ZBihaC/+dPLR/EZ3sRdPIFAqU4x
3olSyPAOHwL4YX9680fHGBOZUGiiGiFB2dObwTbuAvlY7Gw99333KzZPgLUJkVLwG//kaKtZVZdf
dK7R38axim3jd0723zDtc5Yuwx8M9RAx+AJB5asvgj9bF2pPmWx8hQ5fLHY4G2kJ0q8enxGFNDw3
yio3MNPYo+6UyK/AgFSYebfglzc2ZqF/CoioVgkGNjfGqbUb9f+tGTVRDTMI2oYb42y0LxhTXTvg
+1Snbzm+8FNEdNnN2XOEC3ZXJdsjPtbRiJH3mlO6iyvGHGmE/OLi1DRCAM3sgR2hBu5A5LxRPd6o
da3ZfEQcqNlP8GBYumGXoZuGj/iPLVUqrDrfqskdXlU8A0rXZKySzmdExB1YARbDaPPH/JGPjsIb
r21aGQvv0cO5RzT8P0LWWCHpoMUcAQMCKLODqwJgzlKHn00UXvy7iPK5PovMEnQz8o4Z6A4RVdRP
kfTfXRdrnlSZ8j67XToVyEQyf3WAwOj2Kh8Wzp2E/XPPjVFgaQWaltedeOIrj5snTFqgwlDchVKD
X5hX/Qkxj4Meo2n35GprNAseqRATbG1cBcc5G5yzW6BG6uhFDK48yjui+8td0fMbt8qlw2kzbJVH
CY6VUF/yUGkeSf6xFpdPMBQWFLDa6qH0WxzgNmYvTNWcR+nGbOwJND3cdJg0rfCWIRTMJrtDFEmq
LNgmQjogBeLsKXU4LOJfCL1+11TcgsjxmJPFU0LfS/LFA4T4bRYYQ6r+NuOB96uRtlCc/CqgXUqG
aq95ps2zi3ciTEx6yJUT80AVzhITwhdO43BWKYyDaYDhaDXAxFextNv74qs/yfwhqJE23VGqDiWV
EWumTWmr/qA4ONL8gAAFG9/0ERiAHN6tlc162oH9R0uCQMjBW3unAS8gycHkDLaf2J9b4RR0e6Sc
3g8HvVA+APmqlJPPzQfat+xkYAUM1pXohG9edvY7SrRu6amVGS0w8865ww0mIxkmjWD2euuRhMho
B89WIkKh0gO1aWzYLGFKtBVTk4/LTA/zwvKakjS6JZGU5guSjEmQkKm+dBDN6SIBAJcZAQfMYLVh
ScwO4wJMeXoT49nMRRup8Y/ai/6daGf4BGYj0LaaP21l5FcwQ4FnLqCHpz/gvWAXAIYuTdQ1wbUl
g5s7PSCnk+mQI5JiG6jfWYdgMbSJnApcvBChul0yO7jwlLyif8vii8ePe5wtS1+gjrNkeVj5727d
6eZiQvCOjuGAfIqXWho2zKj6Z35nTA0yu2F5o/+RmkYkXzf1R6ydCPgwtDoN+fu5bB1j4WI7KiHb
mZUBwAlps6J6r0n3SZmzW1L2BFaGcw49O5592EzfEtsVweUKdSNW0D/0YUM2Kd94NmeVOiS5kUvW
Sfgktwyqw7qqv1vD7S1eO9SDOl+ZYWr5mTVo4jH4zACRLm238ihP5jnRcUsvrHF4NsVuli4l6+5S
XEkn8dTv4oOUqLw5tOmGGNauJbgY9ftccJh8Lf4lFRjuynuXeJrISRwI0yGzBNnRdC1GJ61om3xr
dr5ncFKOIlCkthlQ51U8dmsRQhALT0mu6LqhzzJhZaLKb87oa1nedCecNtO4zn8G6hUV2GQuDxMV
FG4aIUXyZWFZs+DuUVkbSKzo/aVoCo0yIUPVRy4elT84GkavAEXarTZWxt9yQACJqIf5DW/iDO8i
Cc7XAPWDMi/0iAK6BWkjZNaai1l1tC4JceQXPq4peQy+0aYy1seaTRAR3AWpVhU9QDihZ4CD56UG
isSAysMAKEisjLbGYjlxCvXrSDONN8pO/oGGhXrBJbiWkSGQUYKUnxt9wP8++1MyYjL+usbGoeRh
FeCImY/+XUjzNJdQsoHdYvDP+bDQ0QRnfk7R6tLNET+7hkAhGDgy0XGpBTey1prISsIjBbcU4cKk
JB33sWKOoqUpRy6eRfKFYx6BDDd0dwkYWQLr4Z+J9xJs7lvxu7/UKdIcPBkzFsa3kuYHBg7tD3wL
WIsIYS519BLNsGbmCRvTYksYCU9CPrFKHkb6HePVIm5r4D2Gz5rlLOSPFgN6O2e+HsleV5zGd/mq
OpIlQHfJ4rSQ96AwIYaAuqUAiyGv+3MkIdnkH0AakkZKY0m/cgkKq1ubizEhXD2kPG5z0V4o4WTR
yac1RCm/XnGBGukD6qisoC3JxrD5zdOomEFmkSEBNWzDUSvdlrWcqynknp5sqfrI+mNYmYtPKrvg
RZs3mliS6NGzd6KJaB5CeKmsqx4SRrdoiU5haD5xgujqpz8hgj4R5mlEJKazgJHw1P8sifrVajsR
fni+AoFLvEc5Bzw4AeNMy6O6+GLe1BdfcnAqMRvo94moCxDlpQQqNZAnLGFUQJMZp9zd03VOMwt+
8xzIT/kXRYQIHHTiBjqZ0yrF28C75vvzEEiZ71JDz4WHm/sI1rsoH3+sSOGNqOj55lkuPjV2UBZJ
P4LPY5msJCK2gAqSJULZjoOd+oNevntkCSc/mkj/N39aP3A/FNcheuesjSpJ0eXAK8hUOF7m2nNK
zE+0NKf+vphc/j3CwhbjpYnPYemE2SUOX33uTGFoVURiKN5HRKvUuOt554GDPYtnu8UnypSHGEti
aiZLbo34xlDPBmFq6Cp4QhfqLVNolkD7hg+H6Dl9X8Q7bF1a8YW8rNTsNEIVk9zTmF9Ii67xVNaY
0EY3Fl4GzPPC/1MAr1S6vP4RkjD8kWsNalR1pwT2JYHrD1BU+sqjJk8gH5DMADDMcKJO80xsednM
hgP6ARixoFTB09Mu3Nh2nZoEDGYuBx2KsnI/7jI7PJHDExJIkLj+2z/j18GMO3PyJefQExFJYjeE
oa17dM4b3lamkXIjzuoy6OJiG/lbupKa2XUMVwRxkOKjsom/YQi/jT1H2LMj2Yi5dAZyqmPIWXHm
h0OCIJF/cVf6E7l7jtZamC+B1HMT+x+4ODEa/E1Dsi5idHdACzjGddHNKc8Gm5jbBuKZDaeSY1OA
uZRwSTs6jOsTUxiW9EdNzvacpv4InP9l2xN/WEuKOPP4vsjsael2f0I4V51q0z/KwRHfqXDSJgEF
X2iGCIgAEq2/66dMNQEI1J4I6ul/tTFtZQhvTJi7s7fDfi5Y5Q7ondKMilwJk7thiVQajwGr3nbc
+vWWflwNTS3DP/CWUJD3XFkCmXZ2dZi+WOqjXZpedJilchMTZDzMDX3Ng4aO6DIErkuVTL4fUTGb
AHFIexv11ft7ySNTGRM3xEMTuiWIOWfaX87zTWvxlk0t3wjYdmlNNrMP5lbe5//B9PIbj2Z86NUL
POofP69snPpbckEWYVyJakFAJnlbefEzw2CbZM5b+KIjksA+NcQAPReU61c4h+DCpsoGCNEOtNha
2Gd5DwRss6xmvM+UEfjE4fDLrV0k+0u33rOHeNW2mN8JHi2/RKJBGSuRycsWf2E1uowoRHvQ2qaZ
g70M6WYrqU39acddfC5ntn/xtQwcWic1lyjbQbNBEGflG4EtJ7WJzbo/c+XJ6Z2XNUcM6gCS6Lqz
kN3qUos/NLwR50NbokT5pfqEL8Pq3jhc62mxVSac5EznVzDM9t5NtGiwrBGqgf6ld6Cy757yljsX
NVyMjMXTOMb+zyEZFcfv+UtJV9/41aV9E7+NJeuXjQkL9bCOdDq88VPanJvc/DvVMmA11Z+ayux6
M48gpVmVf+VduxT1Jr2jre2NLTjsBnBbP2aCHS632hkrpl7gQkGB5MvfKiaIbV5ue2JlKFlMwY25
o58R36Fi84pwKsnf0o4jao5uVLkc6fxuERdI+lVCXK//SMmsB1qRROAtKZDLVi/vhylb/hE1B3cH
UUjxQbimQFA1op8jxy/iHjP48CFT/XXbIyslq8BB9YKYsafEYiPfWXL2Ge4uw4K9AYsH++1VOzto
b/KQhACYG8In3IBykFvVCzjU5+xEFK8SYbVz747ib2jCBL33BCv+9JTTItguSBRkHafWHA/HLBno
9oX+Ezpi6lbvmhpcK0cXtryGwYb0Brk55osvmISqf0keeC6EGBZUaxaNs9OLK1FGgegiAiVBNi2s
eHNjd482BrtlXL+0j7hzy9Z9icmmYdYqr6J6yKG2ViBc8vTRXQ26qTZ8S8XBB7Ux47uur1g2AvCM
WXcmOUgCs5EMMzMsMbhfMrfVXe5yuXV9Ekf48CZJzja5MQmfW96pohXkN1ncF8m29oDoYMK3zchG
uuJRX6WIxwklI4kO0JpcvrUQmh6iUVn+ZlmqbxDgQEeYk3mqiYE9UQAU/4AZxK/sKH+O1UELiVtz
i2O7eOZIzaY+WUW42dEjr5fFbzbNTja6ShfrGnNrEhBh8Xjo34sOSUNPrZKloTEbHxi5cd53aB7l
LQHtzKInnR69bUIc6VfI1BMsPoxgh5gCNRpfxaa8D/2Jf4VLVN0mB69wx/Qi5Z/G6NbBPktQZTrV
PzeYhdvydi6syqzwDwGJeK2szqKwYEdHMr7ZldLfIMcHXJEn6ftWyg85uRPRMscIrmWcSFsqXoI3
j7ewsABxgepF7zOVPzPM34wdtMnxW88YyEn95YaGCIqP4QkGKOyPEeAeoA2HuMqmuge54N0gTGXu
yoYrKtEemMstfxLacI8wUkJ7sx2aNvHKJ/bMC0IkcNbpnMFlYfaOztzh4H3Gnfoe/Rpa9FAsALbz
aQ+TjoxuOrA1FjKfCIkN/PEhD74bCkvCwdLBlTiuxvFj9DZIvGXhS03N7siBtKHc9TEPGcIfevpC
MyPlBTAbaGyA68psy7XBpESINbMbOlLuRkP4CFmOpDU/RNJf0+nJgA1tFylPmJzAwUrn7RAvmopk
T+V5QDWmIVFwEsmOcJszEYjHMSfOhZ8VJKGd0WkU/iLbl0l0rcA0FvzjsOEXbJwrqme4+4vuRdC9
cb45ycUtVfra9nxInDXKmiMq/qSKQYnPPcEsuFZaYs1+kaKBR6PS6f0dre3EHJdbsQRromEUMR3O
DQM5cJzuuX0qV3pKuQu0HsLxEYsuz6uNgSPLCr1X4zskJDDG8F+gIVS6nCOwQ2tBnEAuXAL93CP4
AZDPmQFSt76TTpNTDtJbk8Hy5tbFaendCu0z0uo17SDRnEf3FOU/pX8I+TxnzCWnf7HXWQ0myri8
KLzfENtKuQQlPbb9rhxuISs1GdVriVrQuANXW7pTcJn8U8srwL6PzDP9iZiRFinSSHLVOhcDFT/J
gp4z+j2ZhLJ//DbJKVjy1IDlEiQZ4/NCohbkps8pg+J/cYYQTLStip21692ynMOwSE+usGayKhqw
TukpJRBa0eZvu6u+dFAv9MJ8TyAlg/ChFk6xpGojdKjkDLn68BGRl0cmJrONik/wV5hXF4x8GJ6A
ycun0h6AIklHQckiccxVblVcDfXYNB8qBFvYbiVuX8GM0u/qkS+/uaCuoWxPqGBl4gG2TFQeIsTa
+NEWByP/g/Vlkv1oSgKze2bPJuHiRo3FGts+qcdruj3WWoMmEePPkIl7By3Awiz+y4M9oxSBL6z4
E74GDISr7NgJ5zY1F8RRWWTzAg5SYN5jWEcOU+DYlPZJ+Av9AUgYOWJOc5zwrWpYbyP2FtmUxHnq
FX26kD5CMmC6z4xDUm22zJDoQL4Whzy9D+S+0h8EP5cIa2SdOApRfgxbFSw02Pn+DlUoozwGMMUV
5VPcncnvJ3o9GC4RJJAxfcL3N2aQr8dvMbewVeCqKA7kysJGRfcIuSPlD3yYdXGPSxPJ5IF8L5jv
LDqmOeVPKDxIr+a2d3rUBcOqpo4PuQTqzMs8d76N8YyWh4m/K7ejYbF/B8T65vxuNgZ4jstiHmlb
7wir7K1pftfv8TcB0y+B7GosHRnRVwCZsmYiZUglkqEfuB8V7sMKQP0zBBaDSIDLVh9ZZMtXwhdu
eWpz4JLRFebr2MHCGj/m2mX/RYroaMD7aivKVEhFTXl41y2p1AC0S0ftXYxPfef03SFUzj5BB6ly
XmZu1hF49iOxpTRINBq6TMmvT6EB0NAx/xykyQ53074eLBBGhZTwTdGs8cpNn4TdoIwHsjjlgL4/
qh2YuBheQnnz7sGcE2eWxkmX9rrgTuxtSFjcOnkUH2A42Jor4mRpcw2fcXCtOTcwXjnzaWwTxeo9
K45scnqney9D+vFjHA2Pqi+zqqxTUV7S1OoWZ5/chzkon689rW+4w4Dv3PQD6aI3uR0LGkhSc/eD
FwRg8R9J57HcOJYF0S9CBLzZkiBA7ylK3CCKMvDe4+vnoGfXUz1RLZHAe9dknlxSwXOqMm5HzYCB
bCGcwGBaw62I2JQuoe3I6iET1nrJmu2YRR+zGGD/E3mnAjh96ibEcmZHQjQG3scVCkC4kwpACuxZ
F/Bf3R5JgIEc+9HTuN0mHEJAxOKdMHxwotJA17uB/g17m5ZcJk5yRKuL7i3ldngxD5P1o+xrt39Y
ptP/xisBOSbINBajn2yVRHkNKQXAirj8BNWLo4BIVSJMfPnToPLZtSX0i0V9CSTQve38gV3JaVbQ
HQEUHTEfLaX6Eq4LJ/gWKlfKgD07vX9pigVsSMlp3tmtIM0cAYDDpV+u1Isa8lUyjj3nDGzumNmA
e9rTk5lyvDy9q3TZNteJyDIimRzoGMQZlEuUpvgdWhewNboCkSRmwKULpuuecun/6WA0XDVyTeE7
YCrYPBV1U6rP+Ndnl/bSdsB98bysJCaXjJ5uKf5dHFbqQx7vo+LiTrNH7jKQ2ig6wY4+MpKCLLeE
fbWayQ6GLfe2XL/HaT2RAzdVn80negklfM1Yhlx1VHGL9TP7Bnjma/MciqqHygoFLkM/tnbaAhEi
0EvFUfbA9275L09nrbjBZ//bdmvUIvzvTqTm3fg6A062ZX5Id702CJKj2ucIoPVMN5HJwqU9yETP
0H+RpIz+tvwQebIpJseTyoLLnM9RXIvmpklpFm6KCNn7rTLLHMg1jnr06uRALH5DFvOYxT2nZGyI
FcazVWUrc6uA/SMhYwkUq2L3cOwksCaOxuKB7W20HL0fTfqXSDiqV+jcW3RsitsgQop3lfQObmHD
DApjIIevbd5KB68wt2N/+uaVOJAnhSc3OgGxntZwJADx4DSeDZigXhJeYRchnQqAYK/cLX4GdMD6
VhUYFPybPDAhBokBPVYTjhUnSxCCFMQyLZLvxls0noP4XQuwwR219jOyNtV0LCzEI0uTeU/iDvIt
Wu4sonTo7ICAoXP+xMFl9LjVyECg14kuZf8DyErcWqwq7ay5pb96+K1+6RsA1Th/EyRHc94Wx+DT
QvbYOOUViW6OAAHYw+oU3OggDSJVbZ+0X7cBKG9ru+yWRKfhHXLNqsch+8yHRceuBgihuq82Xv7b
yxcPnSxJN7VDDB10FxC7zd7wtskm5bvouDsZbKJp3k3YEBQ7769duNJz18Pc+7MLj2zpl9KjkWkN
tT2H4Mw4egb7UNvgLURG7+3IWlE/0vre3ivUzGiFbP0dPUpyVPjpc+Gcg7ub/okfFY+GL3Jlxf4J
DnIQ7M1gm4MWUXagn1PfEVRmvV8p32kNQbOGVTk+Mmj0hY/5YoMZBSvLui3RphHEOAdgIy2qGped
N0vf+Kij+pIx+8Cyav/Po2Ku3rFOdwIs/lhP0TSiptWnbzO5qz50jhrPkJMkxE48ZdvsXEQpzJoK
/ZzeQgv9AV4lvKrKluxQkj1x1c3LTRKI0mXEloNCr2JfoJ5qG/8Iowfjz/qTdMcP3IpRcr/pKL+m
kdYJppFTI/41sK9nHWLz70S7S5Mr9GvxyRCFUSAWrlI9TdBQkQ2RaoCoWY+3s+h9YIJCrB55cdjJ
WZKRwO1LNGlQXbMvj2cdgJJxlUK7523Wg1/O0gbLBS0C6hdC40nmulbiudO+2xXt8bf2mdwhqGzV
9tS7yDcJHASf+qFwhKjkgNFCusqnH23MEVP6D4QCA20bO4f5NmlpsDjba3KsmCTLRJ70W4PhUZE/
Qg368o7IZEaIkHMHKmZqplj7Fe/ICud6tLqVO6oFpklzpHJpT8WFNa9J94VVBTi6egpoX1k5pPk2
XjSoYxCP9uu5QfqJzSM/xT8T1Qp/oi+Zs4Ozi7ITuaHhUl/TJh04SQtXyRz1OsPeyGhhKbCsz7FA
mYdKpcMssPpHKHpKNPqSsMZlDsRrqXY7+Z4zdMxxaux7w5WIlT/GwYr97rAVPiRUIBvCw0hLglPH
bA0XHCOl4iT9VcVOx1xNPUx8pogCayD1i0x0Jl6mMS04VaM3AMlIAAzAuveMANSzEc92nE6yU/oP
PGiy58T9mUWUT+6eyrASSGFruYHEZ7bmsSnY6T4o8nOUCrEO48YhnuzVFojbsXJEMiMaz9X+ZXTc
9CsUuyl9ykNOTiwLOoVUS9voT/PqWvwhTKdDnt5wiD+8naE5poVI+hQOhHcyIt8oEuT375hgjwnB
1EoLb3xsrJpQ37BqylMc9cnL71EJ4H4/qlifllATMiRZ/J8gNdO2paQWsnNiFAK2sCLQh/2l0114
krRLLv52R4a0eeAaDHvEOQVJ1iiZ5pBYdv/Mj4kzRtCI5oBpgrWkJ6GkVT/yO+EwlNEWW5eFWF8Y
daBvyNQ7ob9hs56H76AiP0Zb8++BuMIAxHobx1Pt4Jll42XapnCHmxZ5fy2Z5ZgMrOgc0/qZXzUL
n3a+iO89dS9S5PBDQBtIeZu3M8+UlE7XRD/6UNmXMDLDuM3gNcerZOku4aLRlj1Yu2YBIpi/SLzG
4B6BBwEJWL0mb12LbwlrqgjdM7T9d7ke2c0wmyf9AiYeC2bPuNMbe8N+OvfTV9HdJOEXtyRC1YpA
SMbe8cmr19qDWTSmO1pp3MII++PwXieHuDnCkJNZNDFVDaZzgCPBbaYdpLKEiGuirA71wRP5qN6p
csy1s8WqeDYwnWXlWPtrsf2Su5Vk3L3cKWAbayZTASanDwVJDNcxq90AbSBJHAJOBBuyFxJVlpk2
eLcr8WoeBWzU/ajRu2n+pu4HcBnZB2+ZStHnzemADzXsSdAh7UL/dxA+A2Gnws+D9ckFCF+J0Fu+
ICdEE8vcUH1UARoGhl5Euar1d9limya9lzjg8AiovnpbLUZ7dnT05EvYcmECMmAZ6i0/CZEgOkSX
5j3Q0Ev5qUMTEP2bN2DNuiSH50NG5PtZSrBH0fEYC+ToUvDBnk8W/4U6MSrgbPVVdkBrGWquNqzl
dThemSAYnI9te6493IgPJqxoLSBlbMmvAVIYwpenRmDibmIXzp1G+ObrFSjRgwfsUau9sC30wgu7
t0l5hvZal+AMrjX8rlL8LXxB1BnO6bFDm0Kl7jFKAGEL3N2tQW29lB7Gxe/oHzh+VxXMHW+XvyOJ
fkyzsfsqSJ0C5Qjehc0sjR1PJX1NxCLiILvZLKzQN9JPNlwY8eI0sCrO7XdOmoxqD94fQwBQ2QxI
5fxY0yNQsLP3xIDGHBw9EUhaXNSIfAQBBzk/JB0SSQHBkj0crt2jlw24FlS6Ex73kXCbpYivCbR8
cDe31OAq42eWyN3axD82Dx7sNriGPuogwit6fwM5bzOsdXQiMCZt69AyEkJ9xH347q4T/cpS/oE5
1S1iXAE73Tg1+Vk0N7gePJJ+2fYtxYe8JXWF+SWQZU6eeCt4W8160Ovh5JN4LXf4e+k7KZGJz1vR
NxMTDlCE1fOzUt1iHeCEZG+gb5V8o3RnlogpzxnNyniRQpdpLb9xv1QB9HGINC6CQWA+86yayunQ
MsTvkeT8BGiXVriXEXybAURExmUMDfvoTkr2iLFK2QQHlFUWS8+K/qoEnMwDhER3TfE+KStsVvEJ
uyRuPLQZ1r3gy8UhlAwr/PfFYg8dhIqdIafbfaGmY6PGYSOudQt7O4vj5dLflJ9e7cbirnimuDR4
yTcUHgPiiHFT7hBYLPrdxCfMugpQA5wsJE8yh6a/zHeUsF6+krdKwOLliowAp8TQnmr0ZHuqEAYH
6HrflGZI5Gr7z9QPppw5LXcngA1pw5aQv50a8F9LBTfREGjz+WtS0O9qQuDPUfZReMAa6X/B/CSL
fCPi9fYPTQRwbxELp3If86kdzj7yRwQ+FKNnvhyhh+uEjXvN3I9ekDKah878i+np2DXvgGeuAhPZ
DMm0GOVKqg/cIYeaO9Da48KuLx6Dsp+iPIXjUioB9KCvPOake4XEbBFBAL6IocyIRMMZO8qRLdC6
UEI0s4nYVVmP1vuGYdNKHyX+EACUQGghKK0sWDufpb+WUbo7YrjvyMIekXUwEdfSH58xNjzFcXSm
Syv9IAYDWJfMxHIHxabykOIzopS+3XK9oU5qyiViEyrLnfZQJsZojCImJOcHBe+SSZYuGofobBGT
jbAH3TiHHdTPs3nXLnG+DAlcCQng6c/FfKhWq3IzbemORo4FMGzZGlA8IFP01U6JK+GU4SV1AN2z
lqFKPOs8uyBF5kHjtRWRlNm+wf4X5ueHNB8WV6g1JAGXNsEJyhxrZz0j4mbzhmDu/J5FF03bBuln
+jvnuRS0Tm7xYW1Th7agqNg8EdfFNHJD5U7Ut0lpxEMSElU8r4pN7B2nvxCrtl3OSl3mYJQevb6p
84vHA/Ams3uNuRH9msiGdZrlKnyMKfifbCGvYxZRz+HVlb9ReUzQFAb0aWMJCgil/AwBjFEYIWaA
XyXZOjDuS0vJV6BzG4t7gMBKhKmQ4XdRV3p2ryRW/u+RLjNHrTlkH1aPZt8O8+VAypC0mm8W1KiA
b5/GkZAgSHt87ua9GFfCgcYX0RPeNa2lyPC2as0ljbA3nfAAFMpKRvBuAAXkjwLpXg7HhCicft88
SRuZJhuW4YFZ1SzOJpiZJBRGT8YqVq4FAnSJieVKJftXZCnvcHoYIUwABPMQKvrthI+oF1zwI6fW
2tTNFi8w31dFSKG/4kmSOZZMVq3wZRY+yqhReBtbfXhW2U7BSSH9BuU3z1kH535lXeJz+p2XmONN
BGQ8nFRNxYgR8maFIDiOGB6GbdK/uPrbhiXFtYJ7K/95wSNLbnn4Uo6ew0HevDUoLUJxM8jcWpaf
iYTEcqGJywZs9CJ9GMc0uGls8Ahi0zYR6iIuzDPlBMcz1FEGG83vpGEzuwzRTWDNMdrNO2JE5kXH
ujnpuMrFN68j65UBsO9LGnek1Sbxy0P5A59M2GAhuiEdL8J19Yg1VxJcbFwFdH3zX19d9eE9fCEJ
zed+kLkmUkADlXHaOQrX6AJx78gNBxhketEKEdvJHk1VVuMnXsevkgYlZT5l0120B+ZaOGovyq1D
2a/vWkZeGTzRVXObxo+W+hRjRBbPKNuSjlzbZPIyceJLSPwhrruf5CnRVBMzv9R5AOFuoGDf6uVV
kY6hdh/xlE+M8q505J2EIpsye0tLJ2arIHoQf8vX769EZoutY5Payq+pZ9swWle8nQZPHroIaC3x
YgWwINrrjrhYAoo90WaF6isQ1pb1iyMBmu3sy823iTbnDHbhXjVvOGTKTdcuy/o9VQgMwdkyx7D9
Z53a1togs6lYezvVhPXtlMZVUS6o8ZgPddvaxwS0DA98cYxQxe9579/XRyw8CmKWfK2Ash5c8grY
6LJy6mnKGOvQhsHzm2UAkIRx0Pw1DDy+/WUKuQhDHSMu0mR81o4xKdnN1YAThQCiWzTMNBYxI3jo
geVFZq0bX/NqL3NtBCvpk2S/ZN7n2cLo4sboKdtKgjEvRkdcztpbphS0yV/NaJXPkumktcxf4YoH
DmxsyEdko5NGMYCFWFljDewP3VP3riGbbQRLJrMhXPruiQk2Ivol+RHKImChgBFM3HA7sJiG33dm
J6We/TGyxXOFG/Ci8QjhHBB+TZ+0zvsoOyrJCtW/Ei4mqy3uNn0lqZ9RuDHYVQ0lcrOQWIIVVAb/
MXiYNRoGz6uWkMmQI1tkqEF0sIAo0nMU+j9z6heK6DujQkppxJKPqJ6HqhK98lappCoEUMraKdm/
HU1tJ29NEG/ApUU7BOmdoyMS6l28HTiY2UOEtmKXXKLmRWeFz1isMraK8hDI2UJ+4DKlz55C+9cx
bE9VIh54OxObzNATmcA89kVLjjSFYSCxSvzS0nFleA8F2jw6X0Ld0wdQZvmvqNEOAD2s5uVsSXSE
o1HP7bDpYMNokVO/muALZm92a10A79I9O4/s07k4mV5NbusmtwIpExdZ5TJZDrWFVh0qa90TEVQ4
cvVIbt1aZNKv2YP8UGqW4kBz+oMK/hIeFL5pJspMcDgOmO08uJe4aiT4pGeJybO3ijlbILBEq5zV
+EZgipuwYWDxSCzzNWr/jPIpSruJ1K+cl6vmSHF5sTPJVQbSpSDPPwaOJH8ZwGrHi7+si4OWuElz
LkF9GPrFl6k5Lcoa/gJGXyc13AFoMyVQ8DMYCvnocvqeUM66DXTna2JtGZR6DEaIvdDOMorUH1Gn
eOBL/Bppg/RVZTj9cCzR9lPZA5GmMB+aRwPxjHRnu/d/xuiNura5+ahHYJReI+OrD49yQ+AVoXwA
n38LFAz+unp2C9n6qOR/qcAcCTkkpnRxb4K5f8Gow/YWKrbPZ85SyHLKpUzApsDLtycpkgl3TzY7
W5WKPDl2BVX5bMZrgl+cn7AiaZ2Qhbu/Qn5I7VFTOSfNZqy4kjGVhsVfggZH/5liUEK6bYizWzkG
lohfN8LKV90D6TgHYpHqeMsVIF4fLF9zMuN4Trp25UsvEloU1uitre1Hl/WZtvjklDmNxHmjwGZF
j+BoXHzgSQL5uC1OAczW6J692FWypZy9o+X0pRY7Rr5+/pdHrF8ZlfT/YqHbKo6Etkb+k5cHmE/y
V8edX5MMCIRsGHZCtziX323rAovGAdo68A03PB/lTZqrV1OBHMJ6Ir7QA/H2s5Ip2UMvE0YODvmB
EEkz4+1DB+ucJHwMLOkEttLPpt20HqW1TgEvYzDiWF0gCgu+YYuCdJsE+KWIaSPf/hN4Dnoqq0TC
TSwsovIVKvSnGTIWmGvMBs3flt6JnGKTnT0rjV/D2tLvyfKaVKdCtQNGqyUSmTMqdsQjfwOQF3Bs
txqd0NQ5nFPcYcJK9dZnU2CEIXxH6ktlXuEjCEN7i25zQjg7FCqqFW/9TSk6343mIc/2OpKLJWls
9zSyh/B+rjmyovgzaH5FzkkzfGtz3gJF16dYmz9+ezAIhmbnlDJqaAc3U139bq3UnwY33bBvOT8C
n5QE5ofneR+FBpXQnnLc5jpZ98d62g7Nrh2WYy2iUmB0GVcwRjK7FXiOSHYZOiegu5qQoJWgU+Fl
TpRDxk2U/spas6XpEMIx6l/tjMfZ+TwOmbXTFGbYgW8r+l1gPKuzbuIYrsP9cC2hAwavrj7X3UXt
7rWM0JARMJKZlGwF6peIcgNgAi1pT9bt1WIDxiJO3hOcxtqFA9mPdpN6mk/VNjpmBOgY/xJQ5Brt
tnzOWMr28hHJakofUzV/BQ25x/4TrSwjyIOGSKO/mF8mjSg5kyklfZJv2ZeYHvPjjc6cQkwQjftb
XVhDXqXpKCZImcixXxbK63FfWXeDhZopoBDAN3JNVUa7G5mB+ETyKBsg7LI9AdD9QL7lV4jcQs6e
cXbzaHvaGZwZRtx4roZzKxOWLa7+9ljgAGGFNdiZMRy0aRcaT58+iuGO/BIHJDSfPtZK3WXrYVm+
M8x8BvaK3iUtAO3ujQ44wVErNmX98MO/rNuRQOhdSnE9ji/N21pQgwI3VC+DCL1in7CNJOiFdn0W
kW8bAm2aQ6kQJilndkZyUA7S6sl5xhaPw1TEhuoE7cZS9xlsmaSEjM53hCgio1N+JOpDDGl0F3r8
LerPsfhXxj9Rf9b1o28ch3RfJpuBfR7iOAjPpuSSczDE+1beotCrryQE1Ouxt/kZO1jKzL6sR10u
IdkZkyOQGfqXygf9Q3l7nHs+NzZdS78LUwQtQIhli7OYqJN9+wjTo06Rwa8wcBG0ezPZdFgeIjrb
zzw89wzIeVDBdrZ83Yix9/Hebz7Nct2As1ZXASme3+GhISABVivrRvGsEAQUYHPZlMG/on+kd/Wb
VrZk5016EFImql+ELxWSqdN4A1qasIgk391zi9e8iP5pzwb/oY9p/uNDjgrmT2eWKxyYOzUUc4Y7
zsAyho178AhodBt2h/hy0OlpG0MiO2jfo82YCCK5DPlqeBlkFza38daXp45ASu7w9rNB5Vcr3Bh/
aP3Vey+dpT6EFBtgdLGLdJv4n36LU6T4jZR7kd6qzA1kgllYE4F39L40ImmydT842Uebf7VQtB5N
4VAYw6nzqadlW8YE1ImoUtdSfAje4i1jAn0TbwIKZMaBCBKarWwgzl9Y/4Jk3aVu/4kcTq9dAS3m
3jO36RlripEy4XQR4xviQcp2Yr3WT2G9Yh1gXEaiv9iP0hN80bMBhiPFQd7BUhDwaOqOZ24QnoNf
63mXhp3xN5Xc3L4b6c7ADPSe/oD5AlcYZRxRDya0xkirMzI2QIn5DTJQ/GwIXxh2AcIGhHAMyjjn
EOXiVQ9srd1LXbKQHoiD2NW1jOVQqWQCsc54Z9Feip/eKQLRmnBC/cUD2Z8d7EZhls9mBnEkGBHX
tGn5OScaA6NVi689SW9fPTgYc62lGDpwE2T/+lZbKPquV5Z9g1Q5dsazFZ5yoMN4yoGKGvVxuub5
SSiOBU4WwVE05KyQN/9q44qeeNsXcw7WJMyon46M5GyN898EIuUhdXvIoYOhMiSnnWjcB1buoBP3
DRSe2iMDHRehiv/FlYcbGjHoKl1bLAEv4BtgA6EEhxg3Ei7No8YeHaEG84a/1PiBmoYPKiCmNv/Q
jCXFpoXM8BykbiW5DWamZ9ycmBOhpb703xP9OOIgxjC01824olgX8UWfUPQQ+myBqKfIzyBxLyv/
viJ5iUeRB2j8Yq6VM767dI8oPkIYkdDikzgksH/kX7hys6uJh4iQrD46TN2V6zfPHBFbdRrNQx0g
g7pVoPKqxC3RzpQU1UX1F88aufQhpy8Q10gOIKXHm5BFzdWryBbyVNXRmYQE0LyZ4EuXejr2Pkn0
NxTWuL0on+p2M2DnJlNiVreFRF/VTmysq/SXCQB2NXC/rzCm7V+UX8i6eeqLX9q4NP4MgZYwubpB
+0KHT2RjiXaKM4OyQN8b4Kj+CtKWuZM1V0YxzT0AwvBpaU/WcVbm1oot6LtmcsHmse4EhiYoOzoD
Rf8MrY1UzwRIFLYcPBxV1Vrdz3yODxPbAJOzXfmu+i1DZ/SNGCPMhqYN1YLLuInx5nibcUjjIQm5
IhHzHlmxiCfSDDyLdDFHjx3VOqCBBjyNSwsTqRmzgKAU0UCU4KlRry3oImttqiv+AVmWd2AbWFYc
o6x+V8NVthb5t5r9q+rj2C6CaRMzH/T4iIlaStr9QNKsfBjCS/zT7mPpjGjPB1lbEpDxKLG/fzcH
gaw6Vi1fjH3B5A1f1nDOGruiA8jyfdcd+MMWbYR4mDOQZFeDkhtdVXh/DPG6E900LxNNr1FdQI6m
u3Iic3dOkok+G36HYNVlC78Ehdb/004Ds1vMxY+aejuiPD0rXBJMPRQmaOZquKNwiWN0/FuE9W31
BBrF+A6O9iQ4EeZvEzHvtn/yZvs4Z8WdJNnygPprJchguYDcSAhEZpp70yD8X8W9I3yxVqte2ChR
PobCOWUoSPYqITvhFZV/vEno+lqwKEtjL53N2WwOSIgwQbxeJJYFBPcZKDXI7sRXz9JTiTc9WnZK
a+k2SlsG0ijtFMEOr2JKaAKWXcKSZhxehtnP2HPIIgpvKeIbGziPegTUPd2a79A6wiDtaQ9lOvyz
/CoABNWXYbxFLf0un+01h4vWbK12qWcrKg4ghWJ+NbHfLODJxtaZz5HfoZ9WTPaYN/gbj4UnKU9A
GqjVUG34/T4iTvdCGHL/T6VDhboWu23Gbn9DXaAy1hUOoiQvzQ+KJ2awCXHR5ao1VyD+8+Rn6LkK
7LSEaZ6bGimoaCWOAgZLGOgJu/+bYjrltZP3PX2/XjkeYRLRgwgL6pzwj0EU4h0AccfqlJz8lwVt
RYGNxu4ZbcKi/1fcMwjvFfQk/speWHnbofuMkv34kXAyWLcOxvE3a6ZQ7W2BvdIsh5jmfZIBZQBv
tISrfiEfsF7Pu1FWPcSs+G5V34MY/vXasE65ubPQq5RMnFFTYW9h4WJKF1H+GnhHNLjG7F3xjhh2
zn4mmllYLPBZdi4xQcpXn6FMcRwYT4PCgF0Q3SkzODBBr2t82hw50xUueOoCgEcwVU+cDQ4x5KLy
ihkdkoBGsCLcXh3VFnxHNNg8Uxj4k2SV32ZId4MOz2mKA8sumuL6b/yTR9Zl400c+W8uDMS2KKmo
nEqdZqVb8qJtlB8Z3wu8papbj7lddIeR4bhh7Ed6ZPNVv62fehvL99o7Y21MyW/APjV7qu7Se2Bw
rYInApZUQhlrba/nwz8xOioVh0C2/JBTxFks+zGL9o8wB2EcXJXvqWbkVYN9ZUlquob0V0+bon8q
5SZLKBTkH0FZDUzAQhGW79wOInnXBjduHVXizGaLoYRz3HJaDsinTnJ0qbClJEFLe0h5RL/lMkdq
GeKlwYZgRdlDpB5soElgrsA+OmX/4BLqcBJZY+fyvxg2v/Jcb/n9W33L64YqPmI7lta7KZvYrd2B
DssiuBtQzm5z4WaQl3JH+tkMqGnn9AY5Psxad+sXjQgzuQamwqomOJZBSrG9AWUokg/fvlVsrfgZ
23lSdoViw+w2MfbYM2EW8d/tnzqGVb6yFcx89ujQgP7jDI7dDxgFFBYZkr8OTCKZfj0hzsxRQJAc
m5w7accunQDBkLEc6XagPG1iHVvkARPWsDmHD3gVOsQOW8RMYf5uHkwKoXACZhitL0BHvEablDfq
SFYlppLKBQYrJoca5SwGgnhT7DWG1Hi77jR7COGJPVxOD3nNNZVRK7rUNvxj9xIElg6L5IXzAd81
YikuO1yB9EssSI7DV4h9bwW9+zq9TOjM9HuwjYUd0l0G1kjDEaVQLkJfbTex7/Iux3S3J//cMdzh
TrfVU5os8ddYvw3oD9v4AqXWdx+sqw3zYJ0LndHC5ziveIVdopE4SAQe9dZBPHL0sYM6GMwb8fgN
v2l0KvVDdmE6EyfX+YmkaIzs+onpYI1r0Dp/eCsRu8oTV4m1I6ZYgiolIJeiqnaCDUJgYcdZDjYq
w2W0Cocdj4vB3HUFQY8lvOem1A8cZt0ZIR9elMZAQG6rdPv4Z4YAOR4cd6c6Wn9kurbcUHZYrXvr
BJ8mVJfR2twlwfxsMImfIHPZxBEtsk+QibV1TrqZHV7ETsSQJuI5/xRwgBj2mG4N0MOV3SsvWHBT
/sDGxjE3jocZfCXdUhZUbSRxiWJsMCmveeG9K4h+KOToh1WMZNEv8iLMXh5H67WV/3lgvnoCu6HF
phWxV8qjhQDzrimrjGgHH6kMmPb1XyLBPRNas12nsH3D1xrFHx+aClEx+g66U8/QotKlhYyCP4p+
JLlDPr4MA7wgiMLY10foJMQcfIJPfiI/y8vLMS13dqDdW6zmlgPB2vhNNxVRyU4IfSHC5wZZiFOA
zGY8nwr2FTaRJTHTrcZ5dUL+MGDdhGSdniDMKTsNJkoMajqlCdela1y7FQVFjzM1/R4xhzQ1TJ/g
k1CHut3N6ujwAPJY10+9iPg8cVHgmBxNCjgZZAfBsg7+GWRjtCxddizhwrPafKbgRbyzBiGIRWuj
I/NWHTO0JdQzJ1gBHPYhIuWl3G/qX5UX2R4/lRL1zVqjOqOcm7sIg2rrkeY0Tcc0WsWuJr5Zo00q
mU4raX6d7PCXsVhifyE2Zt2qFbvyno0vocW55u1zVz0THLJswVIA/8+GTbsJ7wJ7qJ+CH4clDfC8
x7hpy0szboj6cAHvzeNHaCBLfAsabp//curgNBytrXUNFxiGWIjydhE1Wj1UdgSPADLx5ITzUHbX
wJ7YZflOYTwOJL7bxfo6eQOE1RSXRiltXO2Pl6LpGAQ0Ty34qVh4mai/oNhxlzHx4Buhkx6YAs+a
I9wSBLaz8pK+sPgQs6FBYZ7NLwg4YNOpgSOQY6cdUMOIa9b19boHMAGB6yLm2DBoXMo5lOqaG/JH
7BGTlnIfRxTsUHi1qYFXzRClZYf7NYU7rPreC/j3KKKJpPx/aGnj4JxTlZdfrEIeaPWs9nsdDKAV
QLl18p3M5HMNmoYHVKKbPhqIhBg2EyizDNVDEUG+OXq9sc4ExUaXRXQxihy4dwwtO7bGP3MyA6fN
mG+FgaWxsmng7jc9VzWa2hTiZqwRWNj+QVBiIVuiEhZXKhiWcdir09sSNnoRLBmOYgJk3/Tf3U3A
Egu/TRPtpAb0Ou9gh/sTLI00NwhE2SNYMv+rpi1Y3csOuYXmEtyEgCQg9XcT7qpn6Iar7rxTZyFm
rKyNATktrMtvsIptxBxYwmbNglN9UeMbwwXvEUc2q7uJwLPoAzBRyEtO+MPgIqraMwyAiyVFXJMJ
PHGkOYy+OhqUe1ndNAtNHHdN+u4XF1ALFYqf3PGhL4BSEqJvFmhZdgVFJUuPAM2wclRHNnoNHQ+4
BvLgxMUwc21aDGRHjvZGO3PbtpIB9oPMR54Ssnmbszm9QVVwN+HJ7Z/U9e2XROHcfXD3+O2Rx7BB
+T0if1Iw51juyEKT1lrTx2Un/I068xjvrxz32DzZh85tSk52LhwIDkx5LaFYOAbBtkLhmiYX7FhZ
PoFAP+iQMjsnNY2lx7fGTS1o54ZHV653/inyGZbSN0hOyyGhYjambkWMVxBD6y2j4YJKrm2PXP9w
dKEoWdEOp9pI/p4wKyz7WSKgMaoTdmJwRG6j+y8YLzO/oubCRPHy32XMDBiWrNC76Z+4laqVYfNo
IfLyjUOklty9i5qKQXMbHFcAYwGCz8cx2tPcXFQvZpOInfiD4SdDfY3IHwe6c7E2hIvz3IKUQbaE
S+Tyheo5+RCd43AsDjKlEjPsF96raC+gBbXVPe5BoI3ngcfMxYdGhQPdEM9pdGDW0gvPIlviSBwO
ytIAIgB4mj6vJ+sKDlX75icQmV0BEVuFP3JwDVjIGru8oZRFpOxzV9rNlZ+brzbfWLbMaHMFQ31O
vl1RMoVzmNaD35MVjzJH8MwNe8msHFlAclQFtvkPFYRkMA+QRM8F+G7ZFpMxyrEfK53NyrPYIH5M
ByT5NaBxuiEEeJjIixUK4A3poO7wxQcbUQIigQTPiVFbDxzOgbOqzC3fOFtEUspGssLZQUhzBAgI
YOGnYtsxpmAUluYVjAYYB6oz0TVL0o/ZFRFrlqPtu4TMsOEjAjECBT1TQJDBwpLqgh94HAY7MowB
b141VormrEZRtGfA568al5BbsWSs063i5EJW20yjgHMusdPqmLo2+Lx4toCXXiNaXPjS9IH1MojR
Up894JZsgqXkXZNVd5a0M8ExtOJWwd+MBH0ZcwqxWL6A7pgAANz5DKixLR/DQioRJ7yekVOwRMuM
8bCTpGdhS2aHeYp9ihSAs0DzkJr6f8TQtTYpSFV7Kr0d3VFyIHaCnGU+ECF7IHYPXD1dh28wosJX
Fn4kSCmWE94nrHHlvi620rQdNzqnC3HxHLQA3wrHildmvQv4dk1HCM+VSF0TMmVFd4+iJiUcJd3w
VrOo141LzSSP2heDFf06cfSsfA0iS5f9zacHf1CM9xj979LAyoHenQnrmllutKMiNaKtf0/xMpNK
gNIHuc9I/ApJGrw95Dep16B7MutDy+2xZyd3fqZp7NpnhuHL1RdHzSD4ap3Ai9y329ndqTvspmhU
e/mfCJ9ozecJh63cYc/040eNjGHZksBDy1a+Osh86WUurJEvcluifnrwY/MBvXU8kyzJCuwEK/jD
KOvn9RdPACqcfkGPy2df/ELXuv6Po/NablTbougXUQUiv4ogUM6W/EI5NUkgcvr6MzhVN3ddty3D
3ivMOWa1p96klVR97cyHAEOUaQzayBC5Akwtfir6iWiHewVtG09Zflto6yrd6F/xVd2bVunePO2b
7DUmaWlsJb9sHX8nHkNWPEfY1JyBc50P9mY2CeGOt6J+p6XWiKb/752fkHvHNNpeo/KNv0gMOhUM
QKFUvOLLPInnznSYyI3NXsI4iP5lwyR82qHuEwuHzkONbrroIkZsRbfSt4szhykaRfyvUJm5F6Yb
tp6BDUxHEhtT0vB1GF01gWvB0sw4L/aGFXzJByVzAhKuBonz+V92YRcYI+6NDoB+qQvRKQUUwAzx
RgenNhPZOLPkf8WLXmZiNjE7f8Jm275A65Aja9cA4E5EqdMchvm+THxq+JKVFjwphhaTcmJ+n353
T377xmoKbtgO6rUhWtrrUbBEXnUnoNjbPmAIMFOgjU0z0z55vnvLhvqBRbJdI1LP0O95/K54gHl0
E5SJBB2h2ZY/mBMS9kA/CqKZCvQp4kFtbu9DBIDB3DBC4tI5FPewW5KcdRldo7Lx6/de9g2MHdUm
w0LmATQXATrovfA75ptFczOJB/IgAKc2WDwB8SueUkp93Qkc4crRQbjXfNWqBN2KUEzQQ+b7eSnn
gYirjGMGbostqR82++kiIlFEJWzjTsbbl34kuyqCV7u40ZBNJBUw52t4Vx4IQQvkyiQNe+rJrNxZ
hJpfCFOZrYPJKvtAt87DXIFsdfjE+Sl4qSOEyzNUg2k6iqc51l1Za70LJDzswTys5GeEXX+ZfQnS
JyN0FK5oNAAHcDfPqZ8Yuz+5nL80PtGlDpbeLo7zsDFBHy/Qqr5d6DWvYJ1oW7PyMu6Jyqt5Xfg1
sJJM9rROLTJUusUcbglieYaufowGLD91n5qIzchE4eC9842xGwmQdQIROLSSueShIxJWfMTV0qF6
WZBPeHG75Aeiazig4zrJf1yJzYmMw3fjAdKQZ4raGYoUHrF1OrnZj1q4JDIMMwwEchgQZATEiGsK
lCCu3HktoYSkwTNtggt1YlwgKn50W3DqcENTjDO7FPbmKjZpp/y2Y6rkwCntPSz8L0QjmObe/DHg
uv7/dA7+ZnL65JR1igsfU0zcAqUf08QbSiiLX/TudUqKL65wihtb+qfQCYELoUs5toCbwakiJasJ
OnWkHU6E5A9mLaTCnDgOVovNtX9t4yOaRdbfCnOMm4lTxGUvyYhY31NVasfBYwkL+Qs/HwDaUHVK
9PXQFkZS1hwy6syjtCPZPl7qnyOjBV4sSHZsbEqLeQwzrNpmaLqWP9iyU09bbAaVeSGIbdXPYdKw
6V0RepegBFDd7L1hZMrSNmD4F+20Lwxpb9ERDaBP2KvdFASrdsAC1YBXIwp1rquxFSXX9o3H6wup
i7hmsBPsY9vKLsBAMkpK0aHXRXXDsAv2RO3T0dJ9LXPJL0REj3OlM2Vr4eX140ZBcO4HGu5ZTIKE
23JXEf/FygGyFpysULCR1d2bfzrZ69A4OnAHxMCwymrb3XioEESrDiguwmzAe0kMM0/RGmSNH/nB
DvMojxw1wOIMDjffw3SC+XZrPyig00MGnH3slh22cvGXXz82G5n8o9eaCLqXdOB9BRVG4UsDeW1/
UxgaZ33FnHbi0c6sRWlLzge+46OClElliMVhoeUe1mCKhWQNHqC8KxH2RY9RROMCCoc0zEw3xyff
RpxgVChwcKZ0j0l+UV9a2S7OyMhS5ilkf4bTN72SdFyU7gjEDZ2sAs5kg9KIPTIz3FBeqxJwmJq7
XGKb7r6VHeWWhGCpsWVOWBMpok2ACPqayk3KXfih7TlTKYreCMVgrCIyp6CkbQuNvS64rwdSI8oY
BXq8tIx+m2sn+HjmmZiRIoiblGB7RG6Nr/AW8WX3+SFHq6oNXnJAlZU3lu5hwnTLxUkzOFk8iVKj
9NX+o2OYQgaG7obiCccfa4DFWvlUPvFQ6z6rjrj/MUxHKB5Dv2LEB2q5cLruGnJRP0XEb5mPrt80
V6/r+/3HVWLrl9d2Mg7SL40T0+h8zfGU6p85QgCWJYQlKBhNOmnJ186TH+EKjBe7B2YcSAOMRPF8
iotrY557r/lTUxwTS42VKIEWp1BlzgbunsmXo6AKYHKpCvgIcSI6DMUx1wDIa3VqVkdkmkSSnw8H
Ephr+Qy7DbXIeC19vtkdFQe7fU9fxcc320vkVhAFiDHlMyE/FBcsooYNuod0mAFEZeKKm/6kK45p
+jq2KSr49CvrD02xRMO9j0VPoQHlJmoDJ6IovQSV29/Vx4SZ8iG3V9ZMfNswgxk6COb9re/k0AMX
DD+qwEJM2T66YeJRxpNtp1Q8Uq52QqQtLfs/7J2C80Y5yz9q6BN8avS9RHYE/U+IgSmDPjFPXW1l
LRvkdp3Sr/o+VCep3HF0FNNeEGYHfKtvyBsSyHJnNVhGUElZS290Altd4YCRnc8lcjByy7GTgEBE
Sv3emgOO/ZO8Z73dBIwVbNzAjrw1Aqe+s0OhR7AZoWc6+lUrIDMBs/IKN2SE2wpu/QozoULhsGmZ
KO1k8UcYtjl2O2X5jak9PzaGF9Zu/4VJtu8Pi/c5ZJxhqz/A4Ot/jUH8NXefXQTXvKUjYuK+Wqzn
YDsb/KGO6/rNkUcOJ/uMCS7cEZmPql+NJ13+T1Hv4gmDyb5q98QbhX9sFCvP6Fd5talquNMUIV4X
PKfcp9kRGNRnxOUZW3QaNQwFUIz6o1HARUCcwPfD6hIM8+Ka8LNTu96jBetT5ju482jeHRaXt0qz
GkqNXfmdiauAQXlyRBdRlEfzTv9L00NzT1zB/2zEtTmHdKM8Tq1iVzBmffNe9jOpv9+g9CVMCWCs
1Z6BBBAzhZBn08xsAPQ3MGvhqmEImngf7Z7AFvgw/0cyzSx3kEDVNSvJmPCj+jSln8NWsq86SzS0
0gzG6CRl+2Bip+CRB5UverwcEZe4rd2CncLfSgmFa1/9DWq32M4gXGRrCEhjNFWsA2ibZj0fBnHK
7EDfNX9c7+ovIeF5vAlu+NFD/v8bFbWi4rJC54iwWKws0NmnHtmkX4hC5XojDT86OsAzyrIeHmRI
7qyLVhRbmLCsDadAmO4GIF5nNlK47feSXZdW/w8zM+SJpnICki4pq1nDj65crSWcBsWvgbITGaVp
hXeKRHxMvpo/onbDzjB6pBx70JMOAs984wVcjYF4WMSXiVNVWZdYjJDoWzJCoTU7w+JFDbSLY6+0
lFvRegh8JdVpBy9m1siMotuUxZkp9a75yZ8wCtLIF1SvjkIgVIifhuizEdYIp+eDuDvguub11py5
VUEyYSGu7Yk+ZPK80ywEZYXpRy0Nz29bU5j6PBign95gFTNnqn2qfyehecJ6OW3kjM9wMf+c6ZlM
QwnTn8f3p6sO0PwBk/Q1PiOOaqlZdzJ/Aaj07FC+73TMNSFxTwKbiG1AofQvwPL2o4mnqXIoDN+u
yPV6bnacCnPKWrZYiboNWJQDMJgc3CqvB0fC9Mm9/HoAsAD0y28ys3S8VPK/BSNQdFM2pxMzmAO/
OpmVT30eK7eYs24RlmM1JtxsOpR3plUgNlhl6/G2Ttbyr3LWtxFp2N1y+oGgMek+U1F0ecUPey76
Dn4Z2Uoi//wTQ2Y349NzzL2NPPvK+gzNw7TNadcCDRvbWeKzN8/G9NROeX7g1gRKxtspeGid+1Vn
HF7j/sUB8VvvTQhDqzePLVsOnEmWjrUksnpl1wMoMKN9NnoRY9Uahu0iQ/LPUhcJ9T+a6cFAOCms
VGam7x8NwbH+pJMKkQnOfbzNv8JEiJMDYUXc/oEDDYbABPHGfJDpyyvwxPiaA6Y49Lh84Wsc4ha3
/0Zr7uS6Tb+07qa+Cr6YbxQ3WgtK/bf8KQfz7s5kHCxodxVAnvnHiIflH423/qxJhqX1e90YcTM2
6UqPiPP3P64zDqjkVrFYv4FhM22IWapPu5WaH+K4W7BhyuNtjr1OOUDvbngeTSLPRUxd/FHGfZrN
w1Acynj7KoXjkRZYn53qGFqvMv+pzuG/hUgNcPkODfp/0skzJMoRUzcmzBmfWMkrBow+rBm5PAvS
8TDsxpGd8GXfQebXAAdLA41R8Ge0/0wQ6sO9VQ5N9zSfYeGp1IAxLlspIp7Febcea7yYrQ/ag/o8
SVvQXws2E0RmEmkjPqgFKBuZv+n/F48jxhlpspVngyk6QtcUOcW9k9ZEZkAmEuUt4ONy8c1EMjwA
yWcrx+SxYi9kpntaK7O79sN5YGosXIEJQkBrTqzOBS5v9ahQGFPYvObQHBC0ANFjiS7RBBVM3rY3
IFycTYaYyRsg2q81wD4l3QJIGtKVZiyLcyIQygkQz8LXN32RNVT4+ecFzzB2GEC6zvv3zUB/sKt9
AOpoXm6+XdCcSb9TKfj36QNpWXbBKh/AAZ1WSuzU1+Oi9o1gRfCoQi+9rO6YxhgSv1Yt3r2n/K8t
rm/x2EqcKRgehZmo/pWjW0GCDWyqo4YoEO3ODZiKiO6DJ0EUNoSpEVdE84vL5f1vB81AXgsHZM45
/d7rlqtcUloCMxVb2+pOMdyX/6hB6ztjhg5KV5bT2zktIOoFudq08CvJ+A7PAFlBWc0BA7+lJ/PJ
WWxDzBIxAkZytSVsxxZsUF5PRbzMhv6XNYIfpjivcktfht3WfLkE4EV2igktb9YU8MhpqbV4JvrI
pYFkzVOtDAb5cAYFzaVYBSYMjpAKGh2GWK4lxZ7HOEyn2UrugWihZ1ReBc5ALkm7X17Sds92aAHL
qYvw7jz0ZDt/Y5Nl4q0DJwil+UktJ2dbAERwjN9O9+RKN3YVNRUskrPRb/lG0u5f8r5Rm85LmBJO
5ApkGu09H51wJQ6ZVphIFP0XSxQrGrKmJujCwR/YvACJswF9w2Hs2sXHAZQ/K4l0mKePy2DhTcxD
pA0O9+QWox/6XaSQ9zbhPDYO178IhyrsfgRXvRcMGv6iXegyEAnANVlseZisjgRRz4ND6nwU7M/3
t4oXI/qhGAYSSFBJj/Ehpd78UzYBAFPGDau5YUCzs3t/d/jlZuk8OOm6OYqradgTLcssS4RmA3XG
Ym5oHrF706Scxw3/Lbc8APwx/tc95Q8RfBFmEOVR6HysNy5X0tAw91XpEQww3bD5XDR7AMtbymfh
id+XTOOO3fQ+j/+Vbv2bHuXMJusquFUNTeRtEHcUKOgT+t+vGzL8bgZs8rqbe1aq6LsWNkpF+nzi
WhAi4afGDw23fBL2AW6s3kOagnap/ChucCJ6ZNLA9xDiNS7eK3q/xK2gGUEJpea4AJttj3SJINcZ
17HOYHdmLiP8n85w1F/HnPRnDIhYUfCNB3fDHSUiU+c8WOiC2YlNogFBLfIVk2eQtFvX9OidGLS7
+Q/rrpE6hn0a0itgXQynaAg9k2AeLA2q1RxyG7Iv3y3dgN16dJTjWea+Iz8Ijo7h8spGn6zTuPZC
fQ1rOrfln5hL0s2+g30xj21r5u/X6pGgK/4VdL94wAVnIpKRE0u+Lw9QDzKDRGRm7M7/f03SA+Zf
kU4RqhtiWGXWLOrxtS4rJ4XZBlISfNDrlFFqQO+g1GLC1jv8mMCV2I0XpwWyGa7/xWzgVft0KeNx
NfA2wsExrXQnWAtfPDzTI/xDzEQzmHXZvPbiFYez8Pf+WQhw4xlgbHPsjytcENjDOFsaZi4+ONE1
L2NNvc6mW/XBGwcfQIU1ap7BkfBGvg8IvalMl1LAomFnQOC8pCyxgLvvg8MPOYmE1tqkf1NzsPa0
ofojA+ZjlR3CLrZy/cnPowMoEe2en5P1IkK+r/p3uhfUDQZ2liuekO4Uii6SUDDi8K4s/YUzk+Ns
l38yrexuECXZ1hcvrznXBlwfEolvcwsQAjGjAHrgRUjvlBTwLwYMAmzs+fxmPQZromiN4gDcDlBy
Xtu3Yyrf+fBQM1YJHkUFOug5pbD0lE9Tccr3RrvNU0YWBK8Tv9iJ/TItqXCoMbq5aXIZIXe0Dn6N
YaNiNSfYyjMfIDwl46D6L1rbHfiE6Bj9P1oA8SkA6o09sPNGg19JNBDnu5AiEN4N0V6Yxam2uCvX
WbEyQ5bxNogx0Q5sHDt0JC23ExwgeHmzk8ntMRMlpGIXpHxukp4eYKOaX1L5GC2iEdDW37vpiKgM
4UREvTznPOrlAzyzdsMomit74VqhOZKpKKEAJvGtn+f8Hq9DJJzr90dE0GyHfMuaDEYeyZxtQ2tG
hg3iNWHbxCu26cCraDX5ucZjsUXAJ5gHgxkbQ68vY11kVtmeEybBW8kkWeg6pEhstq3ISoVxejWn
CyC/S2JeU8jSyexZaBathxwx44wynPF2Lde4dCTjZ9q2GhEZPgx5AzkA47udkD1fW5E6ZbR6i5Qk
pK+vZlXDncsc/r4oZojrBA0zoxW/uoW646ntfVYIiwdwxsJwgBcxZOUcln/1ED8T7Rx7WtEDydx7
pXnirBrLVSd/sKbgLSIOdckdi5QDU+FNU/xUWWXdL4FI4Dzo5XFxydMmAqm9LJGoubW8kRl2H+gw
fsHsqfV6ZG6W3tTaQcvY2MU1Ed3ws6HpuSkMBm8LWLPyt0zQwWuXXDKAZoxF1E38VaCXcgV+F+Fa
iK746hPlSwIDX24WAHgRpNs4t/Kf/xU6zLm7jc5rcVI9tcaQ7NXje6ndEfIZ8SUstukJRtOYr5ia
ifcugiTbbarXweifaghcYdUJNxAnNP4LH8QArO5kTTDQRwWnVUKJg3jCMkg0yQiZKX5Fk2UB+x1x
z32gWw34jj32fhGaTSt42UnULgoZeIGPnBSZJ2XuYniY+/zCRg/WkzP5I4uQMfUWon+Ahay8PgJm
B63zZmINWfkeQpt4++DCISh+ww5gcZZ5ElArbAnQf7rz4sTvSDyP/yaSjZHffUwTXXeFLKL2B4PO
hsLgagrWmK4yL4TFOZP0aut9kyI38Hn0FuS+8fgD8GBQ9NKZLROXMrpv3WffnPpMQTnwsL0zBJnQ
V1ozBTI6tM+YOm2toXkBMB0xziQmIgXasBT4c5Em/ybTD+du8aSr3UdAEfZi/FBYNL+9dD3+VReC
6Rm/pF7PZFu2ZSoELbWrSw2O46G059ynRUW603iIJHH+DIILSoSKjaMeN9lSZqSyHWWo69zB1Fao
r5xhXjdJLusZu1f9ACXhzoA2GTGWWljxHLxmL1Y1K1Le5yUmg2PB04qCFrtVQ8RjsCKWZM2xwpyz
XUGLXXDbp1ybxFpL4hKciafrHiOEng+TeAK2G7z1u2/Z9FTWqOqeSVUne0Zir0xHLdfXhrN2saxo
U1iF3JHEYLNj9MCQgm148QFuG7AAj0EIEBP/bHIMVgwzFqgHZHf6roQNxj3Yfpi3lc7rijX+U2Nc
YdAcAj+fIynXubDeQY0bjiZnB45mYyVlBGT67I6YFrrBOo1Pw2UwQfWfIm01tBsF1tcxOmBbPeWv
0wuf7REV0GgnsdtrXkr/berWsEAWFngQhoT9qyHxgUkJdZCj+X3nCEjozHCb9U5Xo9XfDAxxk9bn
ubT18vBW+bwi4C8M0fmnBu6+me5V6YQ88rsGTLTI4BpZ5mw8CrwSAf9mynbXOlpL0JMY+VnBk+HG
+xMiIRKDYNthbzq2aMwHkuKZGhAGzeCFwYYFcY9qb+GAjWMmsyx3Edm8KiUWtnH/arKzE86L6M4l
I/ZoXHm0O9efvPpPQGlTUhgw4O72CRA5Lk4acriaVypPJlSOPCBm+ZywFggfQero0HqyXf/HCafB
wfk2F9/ibfKZUkX1TjMo/5YL1Fc3WIGMoo7mkh6osQas498L1apSK2HyjazNQ1gF33kOScfjgbUd
ft44nvQJ5yHbS/hj6ep9akt3YK3GOFllkRDmtvE1MZb30PxUm2xHyIybGOtwXCs3OfDf/YFwdZ7N
lBBjFCLsasOR8ZUB7+ex4CQROAeIisM3xDg3IwhX13FudzrEoV2S5HtR4tRicLcdambHym+9WEfC
OkbKUJmHsLgnPBT1+ximM+Nfc2AbSSCVDql0plMy1W0LQnbBjQGyCHxqSnCZU443oSqWQubiZFcW
q+DFREagB6d+ioe5vhVHejjF0sVjL1yiAAGNzyoHYXpLPLQt/jGalLc6hV2i/b2qg8Ryr6ZFsKsR
9RLvqAaBRPysiz8Tcnew7qm3pAPgh7i/kWmY6HfttACWhd/KS/HpgL/gHHDa4pwSNPZ6msZV7rcF
6hYWf1xabbmZRv5kuL3SEYEaSg6bLy6YX2LigbeEwTugI8HawFW1T4F1EPWkrlWdHRJqJuiv2AaF
i0ge1r8B5De9t7T0r92Gnzofz+0Tv9ZijV0JkG5+Fu4T3PMK/iMaJ6uHx0Eb1aIysXhPZ5ItssHp
Ucgeq4d/5KgWKQNEsrvns+PFcy9gaoITBQP9hFchji4Kg8P+r2b0/mLYFkRr8LbFa8vHLqlbRb0m
sSPlzwUhDnytrwG/lELyk8VOZ6LOImJ5m5FwFK366jfCUT+OJWUIDxUjfxnHLA8oi14AjvEmS4Ce
8FSKVlXvzO4xbal/tDXK9E49G+W3yKxqXIJwxTc7SB8gOllnvUFtxLOqDKME5uAzy4hFuy3PGmvz
nMO690bE1IXwfOU85t3G3HMwhSs8vZ14G9hNwGhVVxyvC35avAMnIbUkoG4rARVCcRjgJPGALxl6
Rr/C8vUsBDShDIYdrORMtST8Z0//5WpP7WlO9nBh7uCiDiXIA4eQjC7Z6sidalytZ2fBUgI2qgFd
ndlTwWKU5oOswnKLxz/F74VQ3mZQxfRSE5bStgKrSO0LN8vY9rGHRQQffriTJs7tbYGquz21iV1B
7iA1EmMbEkVrKC151R+pBypUuR/8tTAKRYfdW4wHysU0W2t7FuqrbNpzDVfOdJIGBy5Six1phNAZ
AJ+2M0REfOyX8bNLQfQT2qc5fXggW4jZ0f+4N+XvPc6Gkx5Fx0o6myYF913NN0i2ky/YEoG4T+S1
RJvE92WQv8ZqfvQHvs3I5XupDykBJKzZ1F3UuSIndlFdFrI9rDVjNY4XgmsM4yBMJzG+RXul8uv4
y6x/ihyz6r6e05uqlTeSPbkMn+xprOkv/yTIaqF4FJp1zU/HLschkSeih6YcZcwwr/sxLmN0yZYR
N1uK4RI45TLTPkENk+FUreJLn0PFXmWHbjyxTCDZpr5IA/5LLPHemi+lEfa1TdRT3bGr4ueIHBUO
Swqde1czol+4tMoMNnr6FdpXBk8SHtpN1Tl57zG5SNaRSh4MQDoVm2g2h1MNN8p6LE7mWh6Qgn7y
n7EmvLB3mjLtCrfHSIn4GEBb/OvKn3rBwsYP4302PJtvwtC28mc5XjqSb+qf6U5fy4AJeYOvM//9
Z6IryG2K9Fk6wRLpNPAIBFBaDywug++C4ytfqy1B5J1dEbx4ZyyC3YV4kIEBjYirAc24emO+THs1
772LfMsccmJDkG0ymYnMj1E9x4D7FnfD+i2At2dqmecB5GavMQqm6UxbHhJY2vfMQ++VLaR9jBdE
VaIsRGk6y8t6VMS0JkRlfeG5lFuQe+PGepEf8d6Mj5gRhwHyRVvUSCr2MtBhPLgCECBp9AIMhBKG
29JcG2brafmt4kIzxVv1XrO3cfWzEt8N8HIMuXa4Pct5+tM5bboKZxo15gXuAfnbKDYjqjGfk6uW
qDROerV7deuKkTIKMQ32vMXDP05WbaAkeKHRQjb97/3WyQwTl/p3+/eGlwEmrcAHdRzyXYbRnPNg
cWBAH/4pAlYjTkTU9y0EwXLwht8pdsr6NzewsrCgsjHID7/m9CvGl3rHBWwCxNStmLPkPZ+m1Cer
2pe/phTY3ctHcZXWu5QhPy5EEcCw/jBwE4HBqpKPTkOdvAQNwIGeoP+hKqrIgjuQjIncAROyNFug
Dyp9w9ToSxnikMqPGSkswyonR9+YQ2dD0+8hWCfByzV806rYX2qnyfjoJSgwbq7bW0jpUrOdKLrZ
3dXvzy7eKWG4EtOvvmO2gB0Vxfoxo1YrBehlSxVrDKFLE1kA9bU7j9rB7A9yuw27lSOlIBpyZ/Hm
f2sZpPItjU7JMIJCqE62popXMGU5myzlzBvAUrIUDWcAy3gsbS4ThYeiJB+cHDnC82iz6l0nn0x4
VfwZDYMwfo6c/NG9pdtkPNbYHcstJpuWhC2ecnMxbkaNCqwlXue70rAMkyOdNN/8cSKtCwePMKj9
yWW+YueSBhboQbWqaed+/CgWmAud5CvVvnE7E6cwiKdybhxkK4dvxNWeQeReYdTArhV3p5KKtRud
KPtX4YdQa5kL4xwhtCqo9uqAbjlegcjkLWz/cpO57a4q7i3TQjU7KvFnjkcVDVbOBjccVtPIv2nS
rvq/g5SJhaOz38jWfbTRXhIlqCP2RY+Jzb7BFDAy8XqDb5Rcfc/WpASIhNxBwRCCj74fB4r0S8HI
r71iWSjt4SQ2dLRLMaLqLn+RrMbQIGMApAzwtUNWr0N/fFkxg4j9QnTjcrfgzhOxw69TaWug4JBX
lBkNbyo156d5E95OYP5iqDVQ3BKMR3VcoCnZ0yAmfODV8qd2gfCU7ByH7QvR35z6RR8HPDLtT2rp
6h3sJCKtuTNwVuOswFIEvBAis13/5Bsl3+qEkUK7CzKivHwNXCuMTeslrn6CLaoBeCWGzSWW9r4J
BfAPsz9/dwGEM96UgjdoJ6H9e5UXXeTpqy5p6aOW7N5HFd8feZM1imBKkhJJCkkKottgoas24H/L
ghicldZxbhyDJ+HD0E+DOw0OTRb4wMK4CLs5zhed+0r5oRppv5J7Ph4KPn6ixrTcBY/ahx6wIuG1
ixCkBNcaCzBJH/jUv1hHS+57T8HB2lMMdxVnFcwY2iSfLkY9l8U/N4kcTVyR4d7bUvcoYSPMA3b0
ZM44Y68kiqtOWJvGrRw+Eyyf8jUTfbyfwFV1MhvQVknGis2uCY9AuMH7ye1gJbkYYXE25zw4Tdy5
g/JrytsQxsy9jf9BW5G0Xb9rrui/Morw+PXRRF+pvG6Fvar+1V9KgjB8sUrPuvpb8tKUnQXQ1uqL
/XtRuUMpW0J5DTjQRrZOL0igAYXOGNMJFpwiHWqqFh8jYYi8ZpTKn6OlVleD46LiFqvXYnDUickM
SPf4DFC54qbWGELhk7VNaGOHbLjF+3w6htoyFS5tzqL+L2Vq9IKrqb7cWvRN7hd6GZU0hpHORJzr
LL5nOfhKXx/QZ5sssYbxg7XGAEbCg5BdEihi4BTUSAJ25ImNqkCdV6nLsaL7OFSYyv/NYtHIPJet
C1g200/5Kv97OcRLbHEMhj/vb0CR3ATZRv3VEQevq/CPXfkRcXN/ynFxSPEx5hgaGCXfUM+lLnsH
zIP9SOagnf283kBjb6gBzQS+4+vK4HPmAp4G1vQMcFteV5WrIukOOginalVn1xxSaPz18nQMT/F9
AaefgJqlPH+7MGTVlyX/IOqsyciF3N/bqkLp4hgNM63mDO0kWBFDFITsQpC0hwd93KAjw7TyXpzS
8KRMXGLGUhDvMtyl8G0PTP0qP68e1XSUf+LpILQr4nGT7tFpTjEDNfw6M2FoIzkP9qLo81h3xq1v
v+aHk1FpcEfq54QkAviyy1ruVT2a+CYM7jvB4VwB1/pgM472F2rWsC1+VZWISmMHEF7LP0h0TSUP
eJjBEsleWOE+PJubN6kYtBDhl/FZepU9ICoVT9nZWDf+tAWf4Oluum6W7y2CwV3gGVuOyINhDx9A
vzYl1nRG37LHvNMWxb3MLxAHt69p3lRsanKFaWlDYD/nTPNk5K7Z2LmYsNjlqycJxE4EglqhJEBi
tezvnEAabfC8XN4ylKjG3xg746VXmHGyGXQoXW0mizZFprW4pGTFnuvaNuY4m3vDKhJ+RnodYwIO
uxVPK9bQAEhQSNrpYwzt9pk96GRHt7obJjofgvSWuCw111g6RbgzX/MlCB96xsxx37OQ6U8jHsCt
qu6oHdRpeWyhtduN5BLTmWNQYSczL2rpvGyefVo4fRZjoQR/stTpnfKuNw6iI0lHs7jUnsIfQJRQ
QDZvt7vGWCYLp2bGgFxwdBVjhQITHMSU+cHRGOwhAWexVStfYtr/ICUjQeKpWiz+1Z95qDP+K+9J
z3jx+EJxzNpuaXqvnewoB3ixYGURRF25mUILEfyyYKWytIkm65f/WLAi116cJYkK89TA4EfhA+nN
yk5NAycbX6Hd+MZJUcEmBA4J39+6xoP7jw3M+c0gMKqQflgjA6lv48lbGdJqJe7wEQe/ebFOQ59Z
XvkZACU40jAVfClUldCs1E3EMYFLN5WfEAc0Zs6g5JfEQfw/D7/byuebpeNev2YbIvAg6YFK4B9w
1z4hIe3NCyAspO2mra3678qApODgJcovTIbwWebhsREOlfGjuiHypsYptY3sRoD3XFJWRPXSImZs
vkEztSFzUTvo/PBz2gzfCJj4iDEvmH9q96vYDOygrFrcVoei8MLqjN2rfjPdsExtjYKNPjW+Be5x
4aNYRZRc1g/4WBOeZYaXjcfY+CbvePzoPJORES4FM6jv2FGco1ies+S7FS+UowXKVMTuszZ7w33G
Wbmhi62zFpjgUWJWta08s1iN7Q6MQW64yfdw8pfDBmZdjz9QJgsIxOFewtHX1Rvgv/g+E7L1IPQD
oAhs6ZsqnEk4Yw6Gb9NmajbwqQgCqFmQUolDk1ojN19JiLqdbD9dTfrSB4slKkN9Q64NyRgHfdOD
7kMyhK2fu5iy/y5nN4RN7+kJ6AwI126odjiKgb4hQ6ykHzGmEaSTB0ojwsSQ9mQIXgUUcQVXqlMJ
eILdzk+yWyBQehoYw7JDz+cT/p+RPKj/iPeQ1JsKHKRDMsbMnVIBFeoaqEBoOuX69aNIXopES5+F
WmbM96egGQnQsK+x4qn8GHzii4hHwGceIttmekhP8kf7x5KH93D+SNaIYXIiATE5p5xvwaO58AhP
+AzazOP54WYPqQTxtPGEwgxCacLHXihbBXU0TIH+zBSSLz5UNNvsRGn22i0bhDPfPF8TMUokXrLz
gm6X71FERp24JJK0FeMsPNzTtinRkkIe1d2k3mXVX4BhDby8eJhK4oKdiKmb2lOY2JV+yLLNWP7r
GVcI4wfXxUBC9kSUD2PFlFV1QZLPMj1zAXRIHfkV4TRBtcSC2jdnKou2qYjJQXhwylt1qf+oCmMm
AKpC7wzl9f0lEy+r8pkAwH7E3VfCqVlP+ZKoC45dWiEThWPwZV6AZIyIo1qDq1YyvZAmRIaw9P5H
dZHKqlWM+96h6MyYB7lkVYg6dvVzVVf7BpS7wexYwwVQekVjB/VA70WfJjnvuF/qwjxXdmfDZYA9
K36m6bUxZvY3/dwbIQm+TLmjCulWExDX2Ol7TJq0NMwbtxL6OpskgQf5z+GFOLMIGxuzZhKNoKMt
kxGrOcOq4hEhxErMfxhmhat61NHKhGu0A0r4zOEDch4QnMH/yPvf0f7udJXXlmkla33wNd0hjo5v
Jp3yI+m3hvHZNZ8qHlFoEPFfLyMyPP3H0Xn1Nm6tUfQXEWAvr5ZIiuqSZVnWC+EyYu+dvz6LAW5w
kyAzY1vkOV/Ze+0CpiRWwPjQQ1Ltd51+mk0b/1vbYoV84WOMxR3mKOYvuGIxzgIzqJRNCTqQkO/8
w1ROcXTH5Ap+sJaIdHIZEtc3n+MSvQGuGyIrlW9LdXnTQ/bfynv5ngD7RLZ/rOtTr3+n3ftMXkSM
BpVemZG11W7GWwA5kvjTi6KuQnJr8JmYIPqip2zsxR5Sl1djSwVSx1nB/JwvUw6YiJxjQtfhpPJZ
afm6rnjMA0cvjyZcei58EeTRVwi+HTBGtprCA9tYdiLyEh60ZhR3b1GPCnuLqfsAaoNBOYbZbVRe
DVar5pkx+nhLAGPmKGHLGogkJaVpgWR9G1oiJdFMot/zQRGLti8/xhIh1R5IfasglOLfg14u6S7b
t1TxNJmZCo57D6hkzTCmP+rwTfOV8oRgVO2jiGjsXddsFJ7vLrJl64QT9AHfaZZu9B8j2gyJ0VP/
m2Bf7/58Ko7kH6PGDHYHkX6S6gGy1ZpPKwV5Q6dHauOIWxd3ZWg5uoKzrveScj+iLynL5Wyt3NG6
NEG18TWiEp9T9N7S9w/JPwSkBqvB4y1Pb/LiJYIJD7+SJZiqXmQG9KmGv9uiyBdOcfw9lOx1OITL
dpNOoKwb2WuoL8ryy0jKFUcFoDIGLwMerw5NlGX85qkItJhZs6C/ekPnY10Qcc+52yqk0QghFYkx
7AW4WOhDA/hv1FLLoqcfSOQxefTvy309coTBF/XfSF1AsFlZn1r0o8qblNDFRXMnOGvsWpLLMA1D
UH5DNluf4UtwdtBmsoG1lV8rdMvgmDEeyFjf8ai/CeAdD+gsETYZNNuxRxoQVaWtNDYrrKZj+LZS
sekG+LTtlLEklZ6j7WEC48AgCU50A7i7A8T97J9S2AH48QawBmtMgMtARLVTxmpYZ5M/2CIpi2Du
OntivZatknZZ7zLq6/b3UntB6IlZlCAJSpOPILiYyx6H6QHdFkEwnCoFIKbqoDMI7xnmaiacI7SL
jZ0lIJMQ3CPwA4047iKGndOLSubQ2SYyEb84J3hqhmrx05Fqky3Eo94h34cN831CBN/auCSQijfF
UR0XFQQF4254AdwUi7+Rt8D84afVMh4UaJxMrsQe9aPO8NkIKKeWWAaVESqgi2kkfJtReE1GD9Vn
QXeCNhQCVO6QwhIRD5HRkKtSuqpyrgHwVfSMA8UoUPFnqrhVfYvzdxXlOEYFzWZsORu72jgW7x3C
TVwaBIOq+YavXZRISaLcZgEAHoXh6P9iWNbgwxvjpjFesDIyD7+8WVR5hyXHReEdAey8cFUIOTh2
4mpAppu+448K8l2M1xsPxnDuB7xQK0k89rfY/23EDQ1rrEDq5JZRzWM7OeW4i6PubUq35Czp6bL2
CJifCuT7WBM2LH2wm+xP8x0U2OKuIn9hGn41iWoBty4JutpTGG7+EcHQYDyj7GZxksoU8uDD/h9T
zeNqJJCA4CPtTHo6Xmk/27QxhmE3Sg/ytDZQutnBK/UC5MJlvan3zkhi/MrAJQ++eMwsVC6f1nD3
YTd8ysGJ4oPzmdENSyNaiaxby+hR6CKGkVSL7z6/SMl1Ig/ilIinqdj1xLTgGMHGDsPvZFC1oZLO
nIGx04EIstFN+ZNINDDssiI3bgXCGFg0OgzCSzW2TS6/BGLu2KzF/ifr2AcdW2XfVzda+54LO/ms
un0E1U6+dEzjVBilqFn7kivRP8zUA9IMBR1DlPTwI+CszXvYvadIFTYt2A4e2cYzHjGfF53oxBCA
AR7v51D80RqLcnLR4T11CCgh7xUVeGqVBLFgmQNJ2jZF5CKUKNn48EaWG9wBV4SHqozBKAYjy/BX
zdJ7yHRft7RthUiXR8XyguQkNrhMItBvOO9m9kyyhMbF7oOlradjGmwVVUI5fqm7NvkbD6mNlA25
qWQ9WnYHMqGcdkWWl06S98CvRVgQC3u/dSODmo93NKyOEYsLCyUGZjNm9K78P1NWIKJ2sTJRe6yR
ZErWaxqvanhKuVvy7xhZ0i4CkSF3BLFc4lheBLjCGdEXcetEueLNM8H4fEp8az1FjZoeIEEQvS7G
N4z2Fv9KgDrbH/CO1/8axlmHmmm2lZyDCu4tAAO/4E2qty3UNlNeS+IzYxFpfuRAP+x62hh4fCov
QKrhf0MNrVAkHVLe/YYNwwI/Kowr41ihOMaSSxwk8fWQOyI2HiUSPeE1y0tZQtgbLBiWC0H33iEH
M9eMhAn7AP4+fKTI+ih8uDxd8FF0jMK6Balj3Yluq4nvwHxSVe8UMcq0JW4sfCN5lWyZ4D4aG82C
rbGlrzDWAuoWagaO1afhtBS0iO0416cda+VEtAl/RGfcWUfLOgjUSnyYOT3q2fyuqm8EJmzTBSIr
GcLMNoYtxpLdIV8PTw6JnDmcygHbOE+eAY178mpkBxKeSmfWTtW/mRgfdhsVyVOEHJzk8abPl6Ah
v3t2Ctbloxqy2UFgVR3N2jFodjSExEuhazKw8kOZaDPwQuqCl+FxFF9oBqA1ApuYbZ7ECfATqvGr
ZHm8tU2y1fm6aJ90DV1zBCzG59/c0dr4ohvz/RSHCptFvG5DhzXn4N9FBqt5tcmw60vPWTzWZ8XR
pWfJMahicZ14bR1KLCH+ksbzECyWpQ+WzCmKnRL4F2IMvu3wzzA9yjEhfSLzKpKtrzgML5n6yB3s
qNxmhKc0mPwYNtnRVmChIX2wWryGiOjeeuOQO4p+Z59Mgi53voKAPfvHL1OYImHvD79a4UuXiGoC
GPU9DN6MxRkkdP6V1Q9mxQKicmO4z+hDJAVqTPSq0acYfFKLEEVkw1715F47CZReebqltbnKzY+Y
Hg1gXgIeYl4UusYPhqWHjgnNMchDAsRlT+rniJ8/OgeU8hhHpVWo7XrmC1CzxNk2NeZ93bQeM3i+
Dwa9cXCOSdBOtT828Mb8SuOvQrgrBhMf5VDItGEySvKv1uCmDdfLR29ixMdtK81nXyablHFa8sfy
mX1TEjxUi1v1oGJH54lD4tKgJ/8gSCf7nEyWjrropdomYD40koAoCDviu5SfN63dlQoa7L3Z3PXu
hydKTdDIIZ+Dus5EUcaDfY3EHUukJjxbpMIFtaeprIXhoBK4vXibmpuC6J/pE+Ie5BaJ/puw0SXI
Df8cO4gu+B2mc9OySNXEVfclIA0mmwFJoN6vKwwWeGxqKDxPJbl1ZPkg2cQxTPVSqWhRT0ywMffo
WGS58ONrDCeC/gcZZADPWGyc2PfUdKuxYi6WlTZxiYQSfdOoi+KBPOTZ2mIsBYaWLlGq3PuQlR7w
q6vob9Q2PVlh3Qr6GPARgiaXvGyiNRHhE0t4kEsslORukf8KPzNnE4vmAFcBoqmRv5uRG1I4UXrl
fHWh8D1Uza6zxZcF0HJUeFN5UAS9t+FBU3NywIWUaIva5rPuL7zpzGZxReogXEtEChWAMNQgnU2i
QvW2TnZKZfNZ77KeEkT+HMdrgLWwQ4m5IoqthujAWim7KuAOS/FHxE5Tm5ewXPdadi3BRoptA3Mf
C9hQuqcwP3QgalP/K4fyyeqhfLfUjU+39mkRpbAS2wd5ShLOjgsMa3JKSQ1f/6prMk7gxqOB9yhg
2x8eCowvIk6SFbOkhneLMRDvnEVCGhBzPgADi4i/z7vPUU1tOn+VIYRM99+JuPs2AlAUjULf592s
eNmHniE1YQTrDhu/Qm0fkKYyU9LX8BBkHdhpfzGweWiTs/xvjg8UmilFB/9nMoJrk2eZkddNexT0
l4xIDP8TMZLdgnezFuUEnW74P0mZU7facIMxNVwMxxfBwg93qKLAEUpCknzVQ0SZE3BsrILPsjI4
lAB0IpruiqOZvV30ijuFl7eEqsuUQMAdbv2JT11xAV+a6CXpxgXpz0B1jomTRQIVNMUGWZvzlK9S
w/+cYOhZKBMNxG040A0z/YpVZuuvULNbTedGmZQ9JXxNpKMI9EiQ7zL/OKK6Gpg75jFu2rg7DHPg
icK5YQiSlLv/zz+3VNhz8iYOPT9M41GUx4XaugSHMfk3xUMDKyIieYSwbLw0FEYas6xtR7yy6ZFR
rDMx0V3uNqQJz6gD7dfcwzPeRxmn44SWrrUlpIypf5rSTxLMMcPxNE+skDBOkkateYin6ui7St8F
9rn82dmRJVPAmIPFwLruVj9ZvuOsB6gMgbr5paaLir+odqCNhn/LI5K2tmJsfOWLgVTjs2Yki2fk
q/QkhJ3oG1AxEZCHseLml7tO+Cxv9fzJvWa9t48Gxwvm7v/3BkmxOywDbR7wP9yRDVsgcS1ad4+5
ZwBTmnlsdO3ri/wigT2tL9zzrEXS8bP0xK2G5a5cY7m4h8v0PTsTXTObHviSSLnEf5wle3K2Vchb
6U7ZqFs/P5pILOHibrXgLBDzATbeXOv3W39KaKYbgBf+fFL8H+hSMISNXan/I/ubmZTpdcWu/krL
7RK9zkxT3LBFmZh0gYhnHhCh38EktOMvdO3HJV73Ih5M0l0YcY67sd4Es6cQskA42MN36c5TdJxE
/UVOGuCEzdhKUrg6KOz3dH/kQCDHD9SbIK8FvItvUneMc4+VE/58OsUVI/HiErjlBgliBLrIKbmo
TZiG+ie9U3lisSfXfJVg7M5GCC3bG7lePg2oQawhk0WxNaV/TfUqIYwVuD/esXPqNfM6u689NFxq
ukmLLz4x5JOS7/aVjYaYHhQ20Hppcy/KxncdXJk8CWJGKhJln4d7CHERfM7YY+tHw14G3O9rHFgs
KhitRovr9g17Mht8xuhLd6uI6xGHBmd1clJt+lb1RWL7/NDgG24q+SZx1oknDt+AgmGfXAh5ak8D
rwRA9oTVj5NdjeIEaXj4qFyjtFk7l+HRQKnxm3cupnMtP2GXzEfsacTYn8KP4lO01kt4uc6qGrRo
eECvBpsg2ZTyq95TldB389PUkR2V62gbMvxExbFigHKsAN8Czw0WV3gBzmpN8FWzTthCAaKuPfWi
Pstfsd712JqwSY2QYtzpmtCrc5uz+tKcGZ7qmb0Gt5O2543JSY12Nd9dhiEeT7dEMhBjR4ZqdB4I
MuBzoJLy83Nd3bi9GD7zmTCyCdzgijzaFb8Nh44pLTcFsVAeZxl25GaJN0rdds/Lb4CzqMmmZuBG
jxg7OUY2qqD6IRt4aCuGtA9+x4zNnLnB1avwcSJYquy8cS2oMfWKydmN4T6TpjXRsMq23IdeM/Em
s1+1NvWSBtwvC+z6bzqGXzSTIop+Bl5QtYiD0buTGa2yA97QFJ8rSeq7nH6EDKRkfDtYDzl3y2RP
56fgu2s7zJE91pzkPVbuabSvgTaMiCjMDeozrCoX7aZ5ovzRjKdhu5u2Ic9f6DLNAie33OkyYZv2
BE/4G+d/cmjFddCDQ7ZvjWizbxIsl+COgqSkDQ+nEuC33DbFXT40P7Tt0Mgotr78f8rb+MvgBJcj
M0YDih7SdmYAjrzy3QAidcQaHkDHu95GK6newOwQzG+dAGcqusobmJdlNgSu+TROR2CIwQmgMz8s
QoVQgaTs9TjakS22VPlMTMi7XUqI5t4ULvYXwlMZwST/EEyw5fxL/lWH1HeE61R8CJKt7ZLJK4Jb
/5dS6Nt8g1CfS/Pa3ig6BHtsDsOHJK6J4rr22/Ttp91IEgIb9EdspUEtA21nC0bKGIu+8oH7yYCU
zw/9a/5B/b8DHQPgj2DgF/K40VFLABz2fEquGOq53nXG5yvNP9c0tUxEnugiFI2Jwy7JNtxcwgPB
8LBYzhXAPvh+7BokFdkMDN+4ZHrHt4CWo7o9yK6ZuQ/BASarPys7+2aeOweEnNrsWvwtyGmmaeF7
z8RmOg0SlHFaAh6dJWJxuRqYM6qbqHQ4g1lsYM9v6j8mblxrmorf/WSR6q7ylS5Y23V4JuyVlSnv
Rmx9xPNnvc++R2QYhjfpNyICeHbyK3NflKHDNmejO2K9RL20L0ZmYa4h70vUQxzqIK4wfzGlQpPR
rwflsqzM5zMfQd1wvxh8wvVGMT8imN76xvc/reI2js4fMVvER79ZnppvgWzQvYrNubiWS4RXc0Ah
VgnXXmQKQ6+Gn4ugkuKYHdX/pQ5cyPwpy7RtbQLh23jTMaaR4AliJHNLqjPrDWVT/ENTh9kDvPjX
wGCgZEsKtedCTQ1oYg0RM1FcZHRx4ixMGc2xBthrK6RlbBlfKNffF6NWuamu8Gg4nY0r43HzOf8S
VMm4FSvX7PqvALiOLc4eaPI+u8IS10mf29ILcgImGJhnqGpHaxc6jI2+9W/Fcuo/FNMlr84l5+tG
mNjagbhEytH6op1rYBNyLgt78pDGE7LixPwfbcGjNm7qE2KA6h8hxtL/wlWiGvkmsWPkJ6QJ+tcs
k8Ch2wwYQOiuNfg0gO5doi6s/lsgygks1rq0vgj1uqPpVc39ohelqYvsYuVYkE1wBUnhMZrWDfUg
S/ecEuc8lK+RgKvqq1XANRauTnwMgAdjS/ALMTLinu+PaSrxNhXA2TfNeOM2ROLfvxvWqvwpxlVm
7Sn8DUPhVNqK5jpG9VMso3IG2MOiUH+3xLORPCXCA0K3Z+/eerTiGZ0in3BKXIKs73rsIR7tljWs
QwO/4F832vx8Ur7KAhmlw3BNWg5Mh4DdZ2DDrFc2oQNSAiJ692z3Ee71uxbuweU0G1x9CcDxcS0u
gBf95esgFxqPzi0DemLPrYe8krRE3Cc7NPRMtdmFhMKJfm4kNrwh/fi7wHfAtM8CAZexJuc8Ueqb
qFxKD5izcsv9E5W3hdCp2Ek1eWLFqeT26Vl2/84Rzzxzj5C1PRaFhg4slBAkDYgsjLWOwMqUb7HF
Y1vz/sLtYA4Z6CI/DUT9gOiWOsKNOzeauVc4GiZbHrDtD1AFUiLH+GMW01eHrr1lhklEpRJ+68Pa
YNuvl6v6wQNaEYzKgxdWB996J89nLr84Dmbt2ho/Gu5EvrMUMxSs6xkNvOVSn9owK423lquYQcuv
QcqnFymTOyxPQ/3F9IPp+VTukJkz0egSr15UUrhnSGvYAwdi/sxXzaVadtAymCM326pxmHN+W8qf
Kd3k6QSxh30vq7IVP+jsumg4BKYe2Usv75p10OJ9ODtYjLhJQqBR1JSaw6sjoIgcCV4Kl0qB1oKq
QqQ3oxdobPai8vQcscxbh2li9Bx/ZEtWpv6HvLXvoRkC+IDoeedQY9kCIgGrO8URzPeX6ooc1Fn+
j/JtOTG7biXzo94+mZArl6xx9PGjbh54KMZHOB9pvilYSaMu79Hs9Q0KjoPqSuz0h+QdXVhT/cwJ
E9X2YCpP2rS6PMzmYQQIbL21zKyk0ITkqIM8Yu9DwcuKJ1aJhbO+k/JXUH8LfScWdzX/m1vpTUze
xWYfl7dJ/IrjfSn9U/Sf5gV8ZsQY2X1LvrCXy/ZDh5GHaFXEHBBSkMvZC45IgfQdvcxsIVS+F4Cx
GwDFqOv55HiD62E34oKp+Ix4siSevTFwO4Z3rNtH9R+HmsIr+hjHXatfU4Z5MJ8G/9hQsf/mXC8J
fo/SazvGI8ivtF8z/ye8D1hr+DIyyqjHxABTYpadxEhB1d/Z30bZmi2V3u4L0scD5B4BKpbk22dF
gJquz0FNVKzQ6QTbAllC+j4xa4s96ja+9JwBF/dQnzGKApAGlD68Djznym/LZzAx+Gy7zdKIrk0c
K1QprG+MGK5+simCC78N28eMPYM/PqP40893PbEcMrGjVGEaYOQ3AzbEdCkobqUTk8KaRnAOfkbx
ODMbb5fnTjN+Wr7ChDaV3rLKXrnyRxXBOS/lX3F1aYfSNlGUycY7zfmaOuktRJdbSkDWakzC+Qte
kmmIqyf6ssWIMlzBRFA6KnsG3niIgIspHj1HDBjbOHUhqroGTB/9EpJ3jPeHxg1Pv5QEDRPu5FCR
YpS8eqaeyBbYeoN8pvxD00BmZUBWnFS78KmCf5EOS3DdYrfP0dQBIlQOFnCcswLYYco+2c83vxar
R7+7FrMttY0bxf06wCbDsxKK5MtO+lLJZRPam4m6EMzqxzTxJRswfXtS4zYoNjESZoSvkRRKaMMm
2mE5pOMi25dBkHmIShdfWbhsTI96dxXZzeoc8ggyJms1W7/82Q15jRHFesHuKEDfzYArA9iMPH/0
s2NrHaiDa1voqhXqS+VQNsSwlIcMCFuIg/jShKsIJXmInXoUGWrmp5ilGxEdHuO1Ifr0Zy+WzvGZ
j3oGJhM0imPiOI0hJUjEBAb++RDQwICTHGVwJNDAJRWbzIeGJKFj2qQDKxxYs6Cf0pFRgzBDVchQ
Dhm48BhkT/DRdrdbdpXdfIIalcu6DbtnepICALyDykgqbkYNKh2a244SXJH2FoPMnC2bX9wNP9iU
bCQtFYNAftZbRpjfQHgER8SbjXQw+zdhpWxiD/PUnkgB7VdgxSRFH3KzlwkB7TCU9usUT0bPxWDP
e8NhSifChOY641zoV5FUE0bsilt/PvT1pncyFqRMKyy2Xz7fjc+DDQaorSgCKatJf6OBfGRoU8GO
RiiewvmsYcup2OceOwHWTWCrtNE0jop1koZ37bdl6FXVdwYRM+0Z3EBSatgmGJCPIH+KJ75ffXIl
dUVnLDGSsoLJXrLsuJ7bvcAg0gTUdM/nY16C8/3I6RdmZ3wkswcKngKR30uq1mLIlOdbtY4S4puR
aVWMg1KlpWYfZeSF093vEeYE8nBIyNPDBq3xgpp36X7m8FrTavHYvs2E3MA8Yb7eIUYLV3xrAwlU
HaEPlnkqXk2DBNM6NHZdXkoGRhWCsbbiZcSpLWvY0Ac2ODV5gQBiaN6I2lCK9M8QqSRkRJmY2ZKV
rt9SpgWxzAtrEmvjFdLS+FFepiY/8HuU/fTlJqdgymDeiXt/+BkQeNClPYDHFUckGaCjih1IKSuC
phStxq5aK4+kfPXFlyzfUMFG44esouqkTMZ6CWCLjqQhL9Byw+CnFBjF8Zn1BuoFzi28CBqnf09/
pGqPtvgaEZAo9UUU3pn6KMERmGTjMKUaWEhLvzXQHW1nil9RcQQjw/gY9uY5V3+hlyng/KNPbS1T
XHwqDUBNdHtA+nwGiKgsrIHTRYYamblB8h4Bgx602uvRjTWxf6rQKo0yBaRKLEt3G8XhzlhSh2xb
PkMYzNUdL4+antl1UB0m0LK1H0rwWfxXQ32HC4OQhpxTZPyrBq3AOT5YEYRgsvh+R1LHZJ7slu+x
hh3lk/mmTdVOC75F610BxtpxNcoomBJK4zz8HgyID7wD3KKdhuUSBlg+sWAg8Li4JygETKTyKXOJ
cVDwy9Hq822N/HOTBU7Pn5amTl/epADVMnYiArNCSMtza60XJhfJPuDKECyI2iMzMDAAQWqXDNvp
6LPjzkOfEL0V3YacqOx7b2WwsGwA34jl1uKM4yDPedFHZRXpmK0GPCSJPWDhqOG7sG4WuCuY1bLN
430yZGkPCxJyJ+O7mrwVFLc1BXxZNEhm3hrFsAuKDhhkI/aentsLMTRmdAJO0GLQIA0UoCVqc9hx
IxPtei9QPqzhrVKBCtToCY7vDk05MfX8Ew/IfGRwxaOBUWHR4DEiGbUrNTJNsqWffIlizeprxLc4
FPyYEexDGj8zHFgDNR0ETFB+KidrmX8MwIz1S8nsY+KOlvX9LMuE7hm4bbWV35J08K6uCJwCRE5O
VFP/5H6BivhtZngzZf9qasCD3BxT+DVs5vEjVJCfDBb3jvbWSG7T/qilxjT0JeBMV6JrQ+Eyqi/g
eKy94rOIMYCapkq3jY8KDytP+i6DZ7iSlMRnwK5RqTyFTG2WqTlPMSS2DCuCeIGuJljbAfMIuvCE
rpGVqo03oOU0MuVLCXhfjmY+MnsoIeGFXPqcFkw0vpcmkYFuRDFiuB13C89kidx101s4/uVfFM61
v+1JkQHcwCJ8uHeu9SgtfzNEnm6CsGQkzV8cNhKFhcP6v/qcNmX1Nv3EowcDe5EDLqlsbzrQl4xw
X/B7J62zBX7rXt8Dma7ZALdfGZ5SJabpIU8oEiEwwKyAomgHpoW8ZK39tV+cgobB/KkrzrX1vZyX
XIkoJ+hd0wcvH5Zga4edGuiRCtoaKK7g/yFFqkENDQ33XHED7To3D1D4ohStZuOehyj24qMxumTC
DTF24Leh+5AYmdbUWVOIW+hGc6FzWFvTeaweRoG3bGvEkNSsbcHSawTWG6KY4geFwieRbmN+GvtP
KjxDZrSoCY7ht4dItjZSh/f7IMefEPAYgeBxnstDCyshaxLkOQ+Tj3mU4TdLL1KREQDtQ//Q8fq0
XKY9aHKF1pctA8r/dwUB6f+dFHstZGOmvrh66CGYcupz5CCwVbOZEQ1TeMmtjY0cW6uIY0GgBRLd
KcPI9tDKQ8+WPmQBJ0j3TMApw51osBFiiN1I9JjgX8tVwsqPvZ69xKRVPNB9gq+DXQFle9XRnNEk
z+POD2tSS6B34f6slvoi2GoUd0v7J7Xbfu1P2AaPDammEaCeRrmVrCKITqc3T1Hgjh86nQ8TlcQ4
FxeEsZkSuxrNcO2l50oGXeNiTi/Z85omHkg3g2yY6n+hfwqUC6eBadDpctQ1L+OdTAPQPq2NCmYN
CHSXONVPSseL+ZOxcwQBQEfKq6Anja5ldO0YwDD+06tXAGWyvGdcadXf2LmF8KnSKbBGEUF6xjUu
ImqVYF3TlVjUK+5Mhwg8kq0UXhC+Lvll8kL7oqeFGP8Y9wV8T1i8OXURVC6iXQ7qLwphwvNUIqYJ
YW03kegl+S4lthFYecy5wqX0FnMLSvC/cdsxpIzB5BCewJwcn9+eM7Hfc3Z8hzf2KaxwtqNwEhGi
wyiG2ukwp+mS3whwKfGtnN8PUuua+l6ZK7X7WFpxJVmZ6TbQHb658aP1bhADWiJ/wIy0m1xcRORv
sCIgJHkavBWN2ex7Qte9jfc1VgwbE/GNQQhTLBo1XUC+ygVVgVIGPklQLEtGgsSZhEGICdV9vaBO
frNXZyOrXc2Es0lnqdnwnLI2pLJHXUC+y58c3AxGhSJDcSCx61j3WAvSCq8E4SwwH5HSTczE58PT
v1Fss9nxxY4mBALc+KHxC+nWl9tvfg44/RKayAmtB32+HhxwMOkFUyBMYc2mS7uTnjGIQXBLGAIY
JuzyxI1U6LldcQd6SyAb+g2XMcsWHoj55q/18Cx+jQhG2aHMjkG4SbjqSuJwdzXjIxFGuTC9WU35
5iPaNZnBIZFiSZfpOzYsKTc7yQ57E8evScyE3WDV4HOSjtYDbTclZHpLSYDgUckbzre/kNCZyT/C
jGjJQW+9ii3RZniSNdCuLEe1oXZSz5E8z/ayzJwxe9KmRRuJdX98mJq71hzazEnJhKdaxRabe+wu
+G8B/eFP7IBnMzxAdsb9Mb6YWw0sleMRD5ojLyocjj1KJ84UHYU5z/WaYZwtrdOzSiL1ylgA3qtw
+hzTfXX0XfTo2TfbE6JpoIWzOkb1clTurbRBpZXy9H6iWRhVW7+gipr/gOX7431k03cSfhWy43mD
YJnURCkcUXIiutcYFKSeVn3xrg/jCldrvku61eBUKRNL41AscdYgRyoX6EA87VkJ8jugueRRbmZ7
GexTmjU4f5PpEGxb+1dzy2/NP/LLF0pItVNg/ibNvzYmHXo1mQ9BfSEojr+j6lh/IerG3Yd9gjAw
HU07a45HT2bGJxtiN0+ubbJvivf0jwu0uM5euj5lF8lfF6CTgcQsQBV5ld7QIDGhqTSH1EoqIZny
7S33ve4CuKNWNzIqGPVWZ0+pOvXiZ8CvyiC9aDZ1d80ZTo2LCdo1zB/mDEKMSWonShfyjGasjzkN
EDc7fRot/yDf2L4Ai2BU2MLTENunqDyA3cjM0EA587jvFXxdi/Mi+VNKb0J2kkM8QyO4vHm1suiw
oS0A4I0uNaQSMNl0sb0NW8HjT6t+OaBZSbJSqqQDCoqQWtf4CahPXsKp664D72WL5+CRL6E43cqc
PZYJixaRmBXClqdiQVKfkZz4IuU8jFuQmuwT6QhC4eBjU8MoAvyv+LIeCZtXZOfeoRYRpf8Jv8Bm
UOYEh8pumHe8AHRxeYt4O9fKbz8tkz4w9enqUX1W4YkDrqz71cDZHtR31lg6zaruArzSuaJbm33y
b+x/3PF30I9GTPVJJeDGqO/ohhgRINxKHW6eYGM8/EtrIZlGEMEtHGO0njby8AxLXiFg+7DfvhUy
QkQv13C2WB/sYXUZ4fSjh9nPMYOzs1M565V/wrjjEKKFpjlmfpM3Xqz/UueVUGEM/4QuurNrnsOE
GljmCgUOg64uDtH97ZlsSdAPFucqjnK6cW6wRPImFPTMikAO2z36ERd0NAUkV7BFfLnpIXcLxENI
7e1E9G0b4YanQthMPYD6Z+lxflmbeYdjafoX2Wx0ioPEHqhYMUnUvqPLhMq6XYkW4bJrUX7qycIE
ymAzPS2G+DsIsvFZHr1kRJ7WbQAySf1RHnnAQHXwoq+q+VkHu36PWBohwTqgZlzv/MsTR8twbzgR
ffckOcPWtEm0oc2wNrrTnWAshgjoWJ5s6OQTBD/ytra8hPQPbk472VUfrXFBVOOPnHsHRBSbIjrq
X7xMvmO4uAJHCYtxTPj1blrXTPkmUlvWRBalRJ6yt4NIsmjhJ4n9147T4wW0ZUJvJxHNgFfW2GI/
52VnSkChm3S/tXq3dtlHxpR1i9PoLKtfOPyYkW4bCdPjml3vEgarvMJgJ6FPnz1xYFuL9+SP6TGN
ET0Av7UdFjZzry+MKtNrUG8A6mpxLza/WZFuqnZwRtS7FAa5dO5ZUUbiczR/eqHbT/KXsaAeTnXy
kUmeKiqo+un53+NH/FXV0xsraaBkqCcdNsCydBH8A9VFIS3Us9FngXgtOjrI6ZIUn2a1h+BOjNB3
3W2L6YMRG3IM13S79F0Rtlm6Zeslf+kTiR/aNRBPmn9gfoKniFUcFo1YhgbkGkr9NtIMCxjrLNwD
0DpKp7Ru5hd4Riv4UrBOGrnXE0yZ3qd/xZMxdRZ+tuO/0HAb+alGGwjzPtnZcXqKxq+Sz7FyomGP
S8sNsUlY7L4EWyNeXvjGkaw507HR1vRrrxEX73BSCqLlrU1Go21eR+OvPSMGDYl781pVAouAeijc
RbjGohW2XHSbqFCpTHoMcNB/OVs7xvKZg19Gzd7hx6XU7OUt2izbSs7/2PxDv9MdS0SKnUTiHfX/
MQd6AzNDO4fG1khvanIWjXP9XrXMIbH1IdLitoYGl2wCwncna22Yvx0qrgiTH8fqUhUOfC78+H1K
DY2blJ3Zhv8AW1oLDWK0T+wHtcX0tuOrnEpHq1hRK895Fd2+1MaFgSr+6nBFSJ9hPpxXJ3mFnzhh
kZTH12Vs3214QV19DWY3ODPSER/kH4B2nI8qxq8BhTDiiUlb0+xHK/8FwoO5WJe6CDKDf/qy2Or4
rM3VHVRUmqjoY24xY+FHo1woRnNv1wQXfXrO+rVmdDPKuG+34h2Q2CbfiNVlwORMshjxA+l7CfLh
jHcG9SBsQAT96jY75glLa1Jny9UP9CJsSB8BoMz+pjTYpZwktFuW0LQu8RV5jWihbkM7g+SgxgCG
oKJAF5o65X8cndeS4tgSRb+ICOSlV+TxviheFFVUIyQhkDd8/awzETfuzPT0VIPMycyd22A4eZRu
6eOEjzqcNkaC/x0A1q83fLQAO51FVnjVb0dMrT6vmgX2YJkKZNUR9W5HOxJqCMqa7LMpmwRQWEfd
PQDdwRflZiArAfvPbFdMiHygR1AIFrVPYi3xpdkPsrkkF1QIEjQIhwNtf4NjRnzTYpv8oO7ULnA9
5iCHCdvkpw96mexPvG7geC/3OVlNtL3MK65N5kW6BP/jgj8OKQYkM1wO8IlNnNeZHjnyYveDWhhf
jsdPnC3TM6w/lhHfEbK3EzZNWg4rFo9QP24cOdT/GuS8TGb/BvaA/D4/Yyeleok2V8atWf8w0iMw
y7+IVPr83d/euuLuC5m2cpcd8xeWO7T1YF7PO9VVAXumwklWOkf1kkaD0dOJPJw9CgyacXTC+QH2
CjxCYQoQxgGNbq7iTb7Id93H0abzD5Nyuh/YjTL7eeqwpl95uyxo/ewx17tjvkpJah1tw7j1sC1U
m+2uVR6l6ji5yZ+gB86aGJtYgHWQVYxZtcIx8SX7+k0dvQf7NGZp619lQxj+V7GJhDhFUgT2UmS6
2mSSqTOs7oQdQg4BULVV3kecUpgwi7Pu4nuS2Q9fvtI0R4S+9VdpIX9rrh/PIeBDrPKsp5tCbfV4
1KeKHw328bmpLw959aaiLU3ihVd4m+QhyUJYMrkvNt2CvwTVUqfH6TZYwGEG7YQxaRpYAOCjZdEC
YpEQ4Q0KM4XVteAPUrwQcADaYhwe715H4wKhVqJ8CZSL2SKGBYgFHSgNYRqxsAdwy3X/dhk8m1ZU
9vS1jE5PDkdD6NCO/XsNubqmZi2MEtcSYA7Sks6Qu64twgBwTq8azkhVoI+xNV1+JB9ATHGrgGkG
Lj2XlQmK9/59rrDj7+Kw6xZkJj12CvHtO8wLnnNLsXVOUXhPKXNvRiSAC9o1JM4v/CPb+iLqFxj+
pPiT3EcsQ8pSh7Mi64lq0/4A+CFcjfC1QqDw9k1k5salx1N3umW59aLRmRXIJWepg6ouBxOC3kDg
+48oqWxppPl0uoqDyvAfkW/V/5PZ9IVe3LDfJHUt9msFPb1DJAkL2g7YkY0xmALN5hunAGSJxZb4
lxcLQnxYo46ODZLAy4WAKCb2te43dZCbqI/geQmPB5M6NOs8fG9Xj2KJDmXnrDbNIXkuosKDo6mk
e2SWDEkVsZLIE/9nq/U/eRbiGofXBx6t5xdxH8/a1f3PUe9XLCqK88hhmAw/7C51BEYwR6bdPpHC
CAs45Q4ux5AmNbCbYOHBmXCVhYirAIc7wt2GDgUNbdLgIXxnpmSCq74pBpbwt8WJBwfCzYTnAhqs
VJ4V2N347Pm+R0JVXN/UOR35hOU0oEw8nroa92g7HzW7v6oDa1gXoxPBKWRRPSh3XaytzbCKNkU7
1zmLaRyl5KfgXjz1PbC+dbEIpTG0cCw9FPt1FkRnnNUgcKlQWOYszyj5GA3m5puzFnkP95V5kbeF
kyD1OFyLFJE5EkBlHs2BqkJrusdhturYsy3UU0S88a+lhlical4SjFJQ1N+t7j3w2voZ6xN7SWTd
b6RGtGQAthsen9QJ68JLXDrW7O3z6psAxTgircHsc8pKiT4aHj68GDZxfsvsVs3VWHG5/vW6KzeD
4tbXVv96EKRcg0OburAAKNWZRm58hlTCq/caPBHGa8agOp+j6BKNes36ECKRGWCSRbdq41MmfIdb
lIBS4cXKqiwMu4dIAWFd1xFbeYigXjoYJ3K6X8zu7OkDuiZmnggzbJBvDLK6vx6/SzwctM6nE6JV
yAE50gveDeW//t/q4yn5hl00VDr2qGnl9+OphCU4kALgsbAMReJzm/5N9M0kE14mCoNDNMG3atWn
gHyI4KFL4I+3rde/YesUPywVscUjKTotb02La/y3yS0WwjcJn67iwQZwgX0HipnoIDcJipgOPq7L
JkAsIwTBhV5Cfv+lB02bD5gO2Prd4iklfYDGf5EwwHcu5pGqWB6ISDH464wqx35R8GOPYIL6/Ukk
ES5a+OYDi4EqsOR32eLC3VWxlMEM8D1v/Q8bCJzcqcY+zeOUv1KLcrs22Gk4pr4FGch3aJyhQKYh
pAJgfbIhNJKNYfthj47znDDPQLxDnoV+HtCpbIcQmpRQ1mM17bTlyZyEw9dIiEILBl9vte8pXNm3
Fx8MToLImMtLVf0TEvDPF4FVxH118C1p2E7aiSbBsM0jDP9n/VW9g1idsY4dUQKiI2R2m5feY343
vpNqkYHSq8a6p+fkM+Oj3OD9d6wePlEyRnPpO2yY59zklMcQO40xqBKMOoiyWoNCcb7AYQOevcDn
Zg2CxpewXfxKFuSwau2qnJ6g++Qg6DI5RDO2dn/ZsG+SpUI+FNpCFsTVIsJMhUwVvDix3YLtiO/Q
LrnLeGvWMOef2Fks2Kc+ym8aOJ5pwC5J2avdz8iRxzp3zgBaWKt8hh6oFBNbZ6IrZSw2EUYZupAH
FDKrG3Yrd3a5uPbx0ssu21CsQ9Rv+gETvSSWjZCBZMjJ2PSjNfhsIDZ1ZG56WOJgTvk1bItLnKMf
dPryDKnKGDx2v9vJd+ZY5+kD602Q5TvJBKarIlJYTQiLT/CxYYvW6TervcCRB+wwn+ty/mv9T5jB
ZhQy4mRvteF0cIf+S2eTRvfHYhWK5hwP4Ba/If389DjI81+MsPV/z8oFD5kRrwH0x9uK1Vj+o58Q
RuJ2i+8Ei73OS+RFD/o5w9IGP1WgagkISGE1/rzWhMQ+baLHiKYjhJmTy7z3dAKMwOgykx+GTvb1
OaPaDveMmUZmHGMJYWILK4xOI6A6/xZb7R+4sFCcsBl4+ilJfHAsWoiZfAxybvBRLAWeCkDQEic8
3UdXSh44DMzmJY0rQaEfwQKlfcXw0TUvsteGtDxz65v4IG5Y9JMjs2djegbY96zVNw4RTOL9wnAm
AdBFxs9mdYtODA9BAl4wT0LPSlYbdngNWhJXwaRFBo8VtRUziRYcAEtsl0+Gb0Rzqyu+KnDN9C4g
Y1BZHisDAoQHSwE2BLJIhiTWrcCpfFJ+EoKCh4oeyEeOC3JYOe/egRKAUiehsrEbNjzw8jMSIzZc
4pMRmApyxNoE4QS69+jeHZuwW7JY+QfFjo4Feud47s+KV1EjSrv6+yzZdox3BYY7TCP2QjccavDt
x65J4EIw26DOPpDX1Ox54VE+MZuYuHyToSQf3MN4/gWDAVc71oOdA9tUxhtGtlHGQx9bKkT5PDxU
PKmtrqZrlsFsOp+M6r2D5IDPGRXiGoH18wRMNhxbG0oaCCulCq+OCeYajGKSC3FwgxauhXO0pVkm
7MckntSudwTiuOMP2wX6FnoyGDm9ozBCiG9BxpCqE5vovsgZojNA1jgnkOeYo7yyAfRoi86C8YwW
3uPAC8yQeQSvubi3WeEIF5EN+rWW3xEJa8IPbUblIfMpeej25g4Klcz9YYrEiJZNyrK9al/SLzp7
QcwsvmJ5hlJKIgyVPw1q7HfzhZZ1V/se3o/EETZuCh2d9raF8MHmy44JkfsGSgae4YJzQaoDcgKS
hdljQ/rBq0GfwYHiSpeA9qDBvC73OBjxfpaCfoVM8FZtm21/bflstoywnoYGVQcKN9K2KJgoVDHx
I+WqQSe34K1BXQ9tUKcfhsOXHxh/AQuKDeA3mzRAyMmILxSRkzPO7IkNjSIH3MaZViVAhWowXevi
z6dGI0EmHxuGO7uN4xO1VwPLAVd1u9kSGwCYwaPh4dRik7zolTOcNDBTYJmb3M1Tvcg3uPZ7EK3O
+ly8B7w0CpYm4g2wMnA86I1O/++9Uzw4IF7PideKe1q7vIFEudPcXejeH9yP++NbKBmONRONWMzY
r28I2iNbJjEEc9OhlqFg8Dh7iKZ7czVAFPYydwcOK1OoRl86aw608pxQ/2jouL1VeZQlvzdm2JLW
f+xvsSUQoah7c6WjC6SiwLOqPSE64THEYgB3rBdjHV7fGOIE9MSIajWXkts0Lmgz+YkvDhX3yiPL
OpyjgJmdj5hC5IZINTOx9uPDidrA/pXTgOAsvBEhieInio0EnaIM3MpVhaIb3Vkvbcs7BwM64mKL
zjA6Q9UEYyItQEF+S8wsJzu2tUhmCQoc+aCMpwwmR6TF9PEoWlq8umbqGRULmHm+U36hxmk4L4mo
EhYJNlYEsO8niQexREBBqrhyRmVPYLemoV65NStSwvHGGYtjMAoF2zHWgZVDyG6f2uaa7C8VdTXW
BCgiMsyK3fYVlpb3wqWhcBFW82Lj98VIG5NBRE8Tu8yJsKbZQLPFATUVxwbCgX8JXMzEq6Eev9ks
cFVcwRuCkgH3AcYNCa0J5nawdjpnxSYxfAfWdso2K9y1BFkbDinL/uRg7j7eJT+T60ZZfwMr8+Bj
MF5iqMRZyNkDST2/ypt8meW4sDomvGI8xsRq0SZCihee64xKk8JpAXpz7DJ9UowhSP/QbTdbtBsC
52fQvbPQH8+Ss+G+YVcJ+Db+QbfRgDX2RDWw2eGixroN7MVrN8XtALdqxNOazV7olowzKk4Cposf
ag+5AOCPI4l3md474gnz5H1OQNYsPZFFnyazv/4PHTtJrCYN9r/oh7mT9iLa8VfGbmoLhRTZKCsM
62Zc4Ki47UWBEIH2E3yK6FGEbAi4eUGhrPOpJlgIsJAWT8mncPsUH34cJUUl5G0nHQpGg9W6D8kx
py7AKT+aM7H90b6aX2PdBCE2DhHpTNBraIoJbCUEebCtXxaRxTfblA9ACl5OoruxjSAVsSkPKI7i
6cIuzzZImAIrnVHms4MKufK7XrA3PuDn6XSrmuVUQM/xJa+m89q1guFb5yhm40o/84I8jwgSmynK
rK38aZvRzf0UlQNWU2Q9XNE/Ts/R2foCPFX/KUusrvF9DNqzMVuxrOARSdhNz55/6lW7WR5v3vRE
aFIIDR3Vn77K/n9suBsvwGGBHkD34+Bh7sOCCNOcHeRA0jJm2TleT+esa+pwxWg8/b/yYRIXn2tI
BzZHOUcZ13MCqQWEBf5JGkDV4n/wLkSCYARjxa9UFy2ZiBGMcTtEMVO7EKEtwvEw7BwDzoLkE1Cb
YUboZOf2C1guHVHq6GVrKPi8FqLUXgxIgSyRaRMcBbtUFtaEhGHshrMPNo/ZsYh+pOfEjS24m8Of
ybrL/2CpYtPSIAZFA0cnjHcm2nIu0eP4WlIAfWfRfI+j83470FjecJ+O+urNUY5Pr0Svgm+EzfAM
Nzb+V9U2YDaeHqgiW41kPrugWGhOyqFANnk4nhGCLeO5viUHcwl/KZCwQvwsmgWRTVu28nHJAYOe
a8KgOSvX01PEo0GtWhlrv/9+/AgO6mxEW7uWeZR+kqugrOC/dyYZE5WGpHnmLRKerdoXJ73Qg5FN
hWTLnv7jxKsk/srZq54xHwLkRxOJPRr+CXOkz5m86NbNvwcDyT1q7Bx53Hx60XZavXifSBZyBRdp
066ZNE/prd+zfK1SxnG72MQL+Ywrw5S+i+6LVeK9VRbVZlyTLLXAXgBvQPRTLLLe+E0i6eBIIOrD
JBKQ0X4jEe1QhB4CTjEcpxfDK/e8QDxvXANgfrAe/v+xXXFOg788criJdvxDw40zRQeWeG9u406+
Vt4U+9/5cGF8usRnEhbIhoCbZBzjL6mf7RgVx1/WwkRvJWzNz9XXewtkWBZO+o/TGRdUEON4ZBc8
JUiR6svqDYOB26tz88gGlViiWD0kweOPLgU5Mac4rQMUP5A9Ur+ik3TQEDRN4WQ2/vQUr7k3MGEe
nNgoQYD6AE0xruWzc6ZRKGmDWUM9voEAubR669SZg8UGjznUjpn2xRmKX+Cm2bCs85ovTCMsd+ql
ew1Z+sxsnGRlrT/E2fQi1LTgzSfe5+sBJkvDWgvb4P0MNunkTB4W1LAEBIjUW/bILD+xs4gZHWD4
QrB/ufBbBLyBvBe2LNXlWH/lcDVEmYErdhCuYiuCuv84GcsfxZOcZtscZbFdA9Siy4UeH53o4bhc
lHsa7tI/xvvBKc/8F8Nl3FehFJR+OedRBfTHkWpbbLsjOA4tAxarol3B1INyBefadApQJ2gAHdR7
h52/5Im2i8khfB41OM5kE6DegS+C2Y3QrSm8f7g8rELeC/WbRgLTZWkPf2AdBe2N9jOl4cKRcNbs
m11+G9YlxA2AMZwtoV3Mhjlo2zhrYajoSMZnc1hfI/RrfK5QDVD1WNJAQqFTPZx+0n0JyEXDczc4
ibDXhXMX6viplslsmYUWTtCcIE9cqaS1hvOSjySD8F/4Nb/vHbq0fxwDKU8tXjbrKhycDDM+6HsD
mO5ZP4/3aCUtUR1Sy/Q5+/R5uWKXghLpDRXzKsxoYVxlGD2kHVpBHHFGpmYgAjIgMAigjFG3wY3h
MtNelyMlmivVXlhayHhRJS42iogUqZFjuxyE84lXTVYALZiL5HvMHcvdsCSN1OcWShCQHBgc8DdE
NgQEKf0H2xTcd9CIk/Q3IX/DSeKdgmjJ/OXvgXmq1bRBy8HQV2m0/1mL2N1vGjHEOsyOlfpXpVjj
I8bHvSnrfvjwJQ4hvAoQ0MAZY8SG3OriqOISBrSHKAlGu47sgsaOKyJ5qyby6WCX1L+d8ErdTbD5
A9DM9tJ0WSTLDnkauhOiDYgw+t9NjK6GrofSs7ikAATfPY6w6WycuhwlKbwbULPBkd93OJLVkRPm
Q3Kr7OYv8ntxOr/x4ZXQcnbpv8dDzKj6tbcNKLzXV9gqLLkFWg2FnO0ccG5TreAyMueSlHwtuD0U
RGxLP0SSuJgFQ8fHcVinS5df6xqnkvpLC5U/tsBkeE9lX+JbTdqgia6thcFTRVC7AyUEhi3Phzon
Vzf+Mkbv9VeuWTE/bnicDzMzTNzHAYNdp7qZ9daIPIzsHJoJojT156ogQIkgVC0WZhTIMvAngbY6
a1OEenB+aiLIfyYPcPPsgheu3mMfHsb8Rmk7IE2lo3Ge9CpFxzY1gLxpm9puyvOjNN96B0tR5+lX
Nqb7kbRZoFNFomZbmoadkyALs60/G9LiNewarpVWbd/B+wegospwtwHdVpHpeFMJLeWi/irYetNt
fJQFo/jkgL/wZPn09cgmPw/3B/RwpiOcAsS5Prb3trtX08vw8piOkl+zHzGV8TIJVv2GhPb+U/ka
BKFFq62w+0vdybf9OhWPeXrVSXRqAuvlDtElMfxulc6lfqf1iL/Z7lTJ32M4PgCadzHLRR158XAH
1Iu9yTB/9+CIpissyCrUnl/V6BdsvLF0eIHdEDdISj0rwVeQG4Ap496gffgYPAIYZbOasKS/oZjd
M8JDHscnvkZE0tsRYvkM09XZgt4QnysedGKHPFXbfaTDu9ma6oo8qs833BKNBSxRHzE5oDhrs7jk
BnK5H37JzSxRFUyhx28ksV5hy78i0k4dQzmdm6VHauVjOWxLDsvQ4TeuHyGovxj2PjSSv3/SAZ6m
RfLOMv7Cgg2vEvnKR1I4WdAswYWJ7BjgC5INgjJSBTUfJ/k3yQ+qo4bmkWmsM2fE0XAM4f33Vjxt
of7TILnWvuCZtE6icZbYzwOzPmsIig0uDDFk+2iegvrctZmK4hCqqQQTyoc8HheEI4hVGZUXFTN2
hzqWY+RjsQAA6t2xoqZYlsghA6KvCWxtSJL94C1ui7hGHd/jBpUtJBeHpedkaRzroAymQX8cyZiI
+Cq/1VUNKoRoM3U/QBX7HfdMMvGVnfLXB5ST3fZuXPVULuvQ4UY+y88ADRX4NrbqR94ggBj5HAkv
0BI3WfSdeOF8HKlxRhjQiEmvKyhP3EjVYwxDOsKhqMG1wwf1l3HxgzU6M2EvIDDmaE6o15J+mIY5
wRwshQzqwcttoC4maFECWQklAg0Q/kyCAvdAqF/Cap9YBTtlylZtCMV8FZ4+non87XSlI0ExBSTu
vGcJ58LNNV/pXAP3Hbx70V9w452BJVmzH0g9OHb6VjUhsATpa/OZeBCONP0GMpFz31oPf2smVRrH
4jiByX9Xwp60Vlz6Z/HaFOIlMT8/pvjGOFLicQoksqeUfmy6WGdgdsBR9366AMLQSTAF7BhYCxdG
BY0tH4SJ4//2+QHLzlqgcA4Qu+wnN5Qb0K2Kxsa+4qGRjr2Uje2z3w7GClZGnsyHxv4tPA57VkqD
jn5V7HQzjTqOzt2FJcNe5z0EDJ0jmAyO7JQEt7Vca4FitnwuaNXLcW7oc5n61sN2sglbe/IpsBoi
1Klli9Y5PNUU7ExBnuhjSdmkvEzEfjiF7gPbyEAbcYjlS8fTBFQHK5ng3cxBbSJyFsnEfgfYadGo
hPxsUlk+41InyFnbZP2qZ7gjpMHyGJRjsj76laxvWW/xC/yTLGay4Tfpw/c4l1i8jUvMSC1m5SnD
DfvD9lSYs5DLONjUArCUgg9r40+G+QXWGuJOdMCT8w9WKGpAAl4Ko4ki/wsH9QD9BcRUJtP24xhv
pLceH/OJIzNfXfawQnipQdsHny96yyikzoC4My0zRACY0+0DKGMCwDcWF4Dp3tagV5bk2uEOhjGo
AFf4MOWVXkqs+O0OLRPTELzJqUPEFyaHrWU/b2AtTEvcQiR8WBLyhfR/fG3mKJ39LF0SBGtKlsrK
cvYE/qMgHwC5cG0EpwFx4BQ7Mnkw7+sDj/SM7Qb/xXyaoONPaFmHu6wDe4KwuWKfCmn6EeiSR4uV
/aPTJhTpm4hHHssPb+Msvb1KIlrAiJAAh3SlcHHMAofVYPiKny4Jfp8dMoiV37D9eF14NCfNIgIw
FO/GM3Fjej8M0bDvA+lFCTZhDGN5xVMk/X4SVHt2SfccOR7sCLicvF9vXjFOmxKLPJfMHXaTEVS4
REB7zD+04+jo3uqOHE/mWsiimLpE/otHb4UZzdrDRJ30TIW0Ig8DDcYlsYqsAzzfMNOCuIhbbuPx
ebQCITqySTEuTevf6IFuhfjMfOJ6dRI6OKjo1wK79uwXkSKzB+JTvpMwzZpVQGbDOTcPqzZ4XlPZ
S1fZgRL00WAEbWKJHfIByBb5DJIUZjIyxe+tQRMHiAo/nkPpi+B2qXdl4gEc6+1/svUQM9H/DV34
7HcvCTFH0JAOgsvu088jN4mQMXkxQHTBVWZw9tp0biwX0k9V/LCQfabnFLkcUtloxurMziuoKPj5
2VUfmlh9sqBWAp2XvOVnOvFX9lt1oaGu62FJSq2M5tFgVWAzLJJq+6uztU7iy8t5YnZoT1Cj8CaF
qF9A+KIQl/X0hmlzeWqJjyT/fQkIAbx1YKu/1NiKIhtTV4tXeZxKPnQlkhJxRIMJgPXD87MM1YmL
ooFbLKiTsDNoXiNgIYw1/6ckxopHp8KMX+4VYL9z+b8nBUYXiCuEcpOIVzaOMPEirAPtrFt2lKxr
t7Uu/Cmjib+RMB1+4aX9cNUXdBkXIYhYPpCJgkJuuoK+EjHrm7pXSGJ4HkgG5GE/4nce9aFBqiqc
UHpdOi3AvdyTQf4f4ZDC1QyzK+W7qcR5VK/UU4bL4RQRpY1kKUaT88OM9iDVMPYUTuZ4zpFTFh5c
+mwzgWTb2AV07mIJTsFL/OghfGCTLoILoctjgthOXVZyKf5tLOmw/qE3K+dGvGTbn8RhHIeQup4H
vvUo+zXZccMOrz4cmv7JmVuPPjOmDSYkvrVpOAlrwglqRqlc0WfTQIoV0tl00fUCk31Sl5Dv95cs
B285wKOM1kh/LZjUNQWit5ss3oOra04EW3rDB4RvVyl4iHsw0C3Taxi4DZc83FeH74oXwrkHLqQ7
fHm/2Z5RDe4FfQ3Sb+b8jP2u6hpVkDQ4uJN47FH7IW2BmkN8ZUw9v25D7I62edVQeKANGEmFRkwI
TGJteuUbvuoIegi4ogUfOklnJXiLqC4Dc9x8mqDYKhcWxzqrGh6Te3HDUf6xMarjgGFBA5bMASDQ
TSpsbroS2poDvN+YfWLhcNbn2cLiFWXh/svkQjnkyELEcEZ/LniLsKrJ8vv4EP0Aavy3fKysX+xn
0tqPWqe9tiIWMeCnwaeVnwtgrk/qJRk87d/lR7gQAl6QR2w4hbEnwhLPndFYWB+Px4YoyqTaF899
F1+T8kfLL9P+WFCkthtUpLl0GdMb3F/cP7ndD4VcSaih5ZwzFYoILORGWo8SlIdvC1DiNSxlrMGZ
3dDiryXYPKiD18UDq5w1VlfIYL1uk7Mcf5h74UBNc7UbtCV/iwIC4/9B/5kM9xHX+W64l7hNyy18
mIVkABF7Ggan2jHJ0X7wKYTRW1Mda7woULpOD5XeegUkVR1jWCijhrpp43+d8iP3x+fr8mgXxotI
aTYt3Jhkp3WXFG1IN5+WyyFxYJ8pXhEvlO7SmouPQTkFM+hgxHWvfiZNb4m8IdxZtbYUFIhsZvcL
Z7St7kQxxNY25lFLzVWczqdSYJZbGI39k+ijDf66I3bybJemExiha6hL03YJl6VPLma/J8ctkkIo
kTrkdExlQl1agU7hZDvlENgiFYVMN39aPsc4jyxtue6fMYwvVKdHYwxhgLirPXqiSe8ZVHk2ZVkg
lNI3aMtStKvMFcQmyvJTONbRJmkB4FnuFc8f6j2vFoEJr/xS47Dr4smGPXvmwyYp5goxl/7jtSNd
7j36EZK+LfqUz3JSzBvrWOENfGhlD5IEzQPcmeF1GWloFpyK5b59+9Puuz/Fey6G2lzZCE4BhFAJ
0DcMc97WqXF+GotPwKLxs3imHqSkN74CmVuCSweNjD2YH/cr4oLl5Mw4TjCIbmPdSCvLr32IOG02
0riX0CD76ESz/mDiJxqrhzH1y/KEyPhAB1V2YtlLO0Trl3WrSbIhCfJd/5HCTgtL+/LGtODjeZxP
U3as40LhzQY/Z0RXsLm7xp0LM8h4eG/VAR6hgaMrRr3+bqFoszWd4aLl4yjHhRcS+8dS0zc8b9ia
As2WXVBBbWm2aeHWXZBGsDoQh7kFQF9HHb1ga+okhCw167i6ROr+Ja0QyYzGPsan0TPhKGVEYxD3
fmilQ5qGD56hDL0ZuaG1nWAe9HRi/Za3c1ZbDb00Nr07uGjac57JThFfnufJD0kPUNdHqLZWqbBZ
5t20HDmCl4YcJ3LfMdmeMHTJcNhaoyOZHohWgooof9ISO/0eNCoxRBcvGkW2LsYozVT5GsWYHdiE
/L0R98mLkf0SGedN+6X+n1zfZgueYeoPWI60QkyX64duWFJgSToN3uhTklXyXFOXSMNhBmM7OMXP
eJFZ7uqBhU7sI7ri9mBK2T09cwR6pGYBmwVI0btqlf5NhZ/XtNjCaASkgy7DLo2BDZW4iI4MKrou
zlDq/R6JC2cdx7NhzEHZ4WbSzPK6J/YLM7QBddq+58rYyTXD4hDEFx+XlHDG/x2ARLu8L3cr8Lo4
QCyFihL+GeNMsYX31OHo4xREJZBxw+72VQSDGHohXvtK6j3EJpyFeUBV0kyMVzxV5PiUfUBDTp2k
t2DtPa5GGnw2Nuomeu2TK/MQNDscfvp/YF2wWWranxl1R0MhhCK5sh+ZNxEeYEuFg3cGb646ZOsp
Lsn5vBxczq1f2l7g+cFpWU1ClZPMEFEC5zRNBTSG22DOo9E3Vf5B4MW4ir42OHXzVb75DfB385yH
HFk4opp5Uq2BymhlNNxKMKlki8xWcnCMyXx4X96Mmmx4/DE9V3IA1ibOl2rL+Ud7AP0aGiQdNLjw
ND+DpHNCGBRrboCK2dn0Dr21a2DxYnow23C6e8jfAZoQbXKdP0jBKphbiDF07zMhD+5pBVG2xk9v
S1EHqeiSHwRNJFgC4sXwWJOgKufjanKbqio78xVWx+jyMBBiI74eLOF+rNuaxy6yxj4RO9mXQ0M/
fbmC+YJ5shWOBUuYoMFBDu+xQMuveFtAc8N8hfEA8kdGrDdGoCmeLE0I325D5A7ZvVz0csdmulR3
cDzl8j42HrcaznwCPcmPDbHz59KBkZMBJ/NEToMJDzncqxfV0Wfbg3HyC1Rbl6EfkennGL8ZKRp2
ujF/IkzjRKBaTV9JEvYMs7e6XBtF8DTmhOExqOASzHSDpyBfThUWEWjYuISyPEdspWnBY/Ou1rS6
cAqkzvfKjy858o/0IRhbfDe2ysmCGKAhzF/z4wp9pxWd+LEMPNim0V0wHrEcgJdDtSJmiIGsDj4a
mIXP4EKnOSnC/AMIFxJ7zplocKKTTwlsNUNWBa8OyBn9LJguHF5mP7qSaqvqIPeE/xG0Z09kPGIB
PYSA0zzzKXH/FLW5sQEwpISkDFHYkAS+CYtlo/L9UmbpMjmxL7O5lePTzYZAJYPF1b6GAxN+CbDw
thuSyjTniGcqyc3PxUgYLdG0rtR72I8hl8qtBSfBp5wzUbMchpTLMVDYquzt30AI8C/cUVlYqPXY
MrAxd7mEsi4YtrCDLVK/Y4bU53CH78xrTukIB/AeqJSobhMYE+5bAXZcqN+8PpTkEWUTPBq8MdQl
dwyB3rTdqEQNMF8QI66SIO9O46COA9NwWaUnAboolXSUSr8+M5sKCtFmm2SiV0Dzx5IKny1Z/i6f
X8Z0+2CtPsFoah6hJ6WmM0cDlDzCXPHU1uHQUwvPZJeZkfXiAVRAuCh5YegQeo9pm8hV5nPBv4HN
+5nX2poziJgXNLMVuOzT1cz521pi9N4jTWkgE/QoGVuxw+4+Z25QTasWofBU2GJVJG6qjKqfz9+z
/cpApVv4luqJAUdGZsjUTflpLpD948sHMD6jynbsWAc0vEV3qdFXRwAPCJ1U6Trhka9ZA00QTpTA
3ryGMkOSGl8QTpHTErX1QqddTIH+MvpWJRzfS5Pm/8EvTIufxrii73lZu+S9RBsTl/uYFuQvT/5l
BA9JIukgBZRTEYCeptV62i1xrUigfK0Z9eFB81N5iOdMEJFv3pH8bduzBJWoWer3kRuCmNrE7hdC
C+pZ9jfsxmf4VueQFYme6pxkISOhQ2DAumviobvE2Y0IDlBtEf7nsDFBAMIwk46W14G5S2A+WL4S
dPqhuyqIux52z3RfNW5lnZ7PZaeL1QgHh0rKrLwdcf/N14LUDhULk/vCw3/n6WvmTwt4Ne12H0xI
1JDsl8o69untqVU2x/9gHan2E504SiXANrc8VdF3NuwM3ZjR7gOQ1OUyy2Ai0QvPO6a/Es7EKcFg
4sGY+ljEckggGcdh1u6pHfKc5AsaoMfiMS4k0nNY/EHvSq1QPKS9kxkXQnKK6ruafkX5vJZXuGci
uNaVHSFgVB3rZqbh6wmiEDIaw2oocz7kppSPOXbeLUjgaspdZhI0zxT0d+EDOOJ4aWTHrl2/MMrs
YV7S852ya+q8V5TcieVMXhhFYfn31QiKx78HrbJYCyt0aqEpB0bmyauRBucVjP2/Il9X5amfLHrl
pOUbiEOvMaxiWmyO9ufq1W0s+ap95krrPJBx43OSH6pnqBIJmIVYor4+bv1X4GBMNDWrqpnSn4z5
BwH/uuWAJ5AG+pcRtBqW2pScL8l0lLsFsxZ1BMIDxX6H1VmiaeKQwo+9dyzN498RLvzgQbJOMkJ+
XEDW/KmG6USfAwaSVoUFTuVnRdDkt6jySww8Pr41+nKJV7cz9BTGwFFy51HuzWYrARUuGiBXWnl5
AWE53hS4RMtuJHzLZo3pskEDL2fzLslebZDni9tPmAqUDz683fbeO18Bck/gZePD6lnpTY+wF/aN
LpSVIIV6D7qWuRZe6zQISA1d+HvVtSS27Y2BrasXjsEw739isWCBKYsH1aapcz/RgvJPM0EuVxa8
4ahGVXg03v9sruILEQE4wsiRF4F6vlhIZt4TVsEE6i9Ec7wv54/iXEpO1KfrpA8muCujQ2diwPK7
95rWsb6Z0V7QSXgzYRV1JPpaCdaXUtutJ4RY3IyWrT688veEgJZyrXqV7iUF0x96mojKnMae1i51
dBtouiflOXtuYg4MmCwvIa1X1imQ2FJWFx2kg5xQsRK3UA+D/qy5f9RbDaiHh9ZfDYinp5h1sRF4
oZdKW9hPIDFS+80aswbj7hZv+fYad2l2flMA67PEc5UAzr9jbPZYylSQWFAPZRhOPPvwhT9Qd8hq
HJNcJGZaFkxlKASrD3fZrObJlBj1Vg+0CTOoKxWLFzgBhjxXo/Ralif6iF3bJIhqHK/csTnEFokr
609y04dblq/qDsNOv8BLGKmyrK7yyWJaHZTp4tOG7Mr+I+m8lhPHtjD8RKpSRNItCImMycY3KjBG
OaAsPf186qmaqjPTp7uxjdh7rT+ieocS8Z0ueg7mn2Q8PsJGdNwQcapdV9samy5CMtA4Kn4GntaG
Cfkw+qe6+EdOEBKNMq4EhhbMmmYVVsgcr+ZBLp7Z8ENnH0aGyTaut/lYuax+iemqppW5km+JT5nx
taP4unr71HJBk8GuCTqdP9AmP517DLuVnx5bwj1ljC2HAKoKA0znmC/OCB5F4N2TzjnYbnvSntl6
9nlk8QsyfO9cyTZxtItVFpeVly4VdzGItj66Efp6p4drMTp7eJbVRYr6PV/x93nqohdJmEArseq4
M/FQUEyGOwEcX1jwMQoKJ/c5cBzfJGpqFhAm0c57NEhMw7P8h5amAVDEbVZtwiiH/6s0FRaEeDZQ
EJih2mqYo/pzWn7J6IOU8NCgAyriQ/ccm9JcD25R3UvDJhNJ/p8gVvT/Puz7QNgNMW6rQfuTgT5K
pBnVSi5Ri9+b/N6ypmUisp2AtCH4uBBCJySPRVDPvb+WC7L1kKN6a+bj4ZbIeDr9hyrtBHwqxsKM
b9jp+d0N4jLSSyX+tefa6tM946pOlJz4OZvlsVqa+rt3R3HPkyd6NklsnSeazI6a6trKEbDqa9K3
uPCWUsUiOa655bkgn56ZWDmb3jmPTgZXd91uODYCz/LFxeBReEJXN8iDgFAq3H/ce+yd+lucrFq8
fMLw3Zd8X6A4AH7LVts33cGPCMarH71qGwPw2Dz1lsSRkEsGRK14dMyuoTCj7qvx/wL6Ax0MtAZX
1SVRF7m2K+VHoewUhEDBrqM2OeSeWPBhDIkDxEOQp8cMcgY9S2Yc+uZvPUHfWp4Gad2rSz94ufG3
AJe9MCNua2cCI6D/ePy5zL+Ln1sKP0bBDgiMXRA93i4yvNDDb56sihGbbQnP+IopE/w4GuCBOn7s
M5LoxVmHtAahJEA3uTwLUQVCtUhf8ggBTzeCYpGkTjtRI9ml6pAtL9Z/ikkf0vTgNeCn5EVQBjjX
R1e4/+5b2y+ueY7QwkPziczVV9E2c6S3UMBwyaN0HjFTwXCBWzU99umScBeozugq8HWwpEETcfkH
fKoLGsmhX/fdLvS2Caa9SYFIqXby8K9If8l1/lALTWk3YuHHwCSWk391E5ULB7JanQrF6cJX054L
dGPmtco36U8pfcnj8UmOuqg3+cqfMKiMAUefXaes9GaTU62WHsL2rg3fmfQIm1Pz+XbLnacsIaUF
fxGKZ0U7JQnmCU4aP4JzPIsEg+T7Eg/jMqscA2syQ3xg8Qmugh2pEcEOdJpsTOMDHPb0kUp71a2v
zkXzjKO3aeR/BodZhq+TkM232ruOq1azDvhCYlOiawRpK8ontDRUrvftiZ5OGEAWdOo2TIWfKfNt
SnhnBRTgXRTmzE7+FjKMD342E3M21jGzK5asSbkr6c2KIWl1n7RIKDqbjYQc48jHo3lQx+bLOXRe
w3EUXctwbZpjQoOh4ZGwyxhfwKrKzzVG4056a/GjRJ1QIoYgbcxTGKoxD9ZX/WPOVViEhoyBhsvJ
ZaeRWgNWHwgSvH8jRMukWJWEOFS7T28Fhq2AAJnn8e8Y+niTETeQPVMDbcqHScL8mkzWQPYhRDUQ
bratm78MztgxJ5zn1649TVJ+wlSS5ZS/kXUfqMhcHNGk6GoTpFsvOtTChrzAdpizMnGUZflXD0wg
RE/NRZakb4Tgt3ZdLKzp1NfZ3qce6bftwuU2L2XtGdEWribfVdOjdGBoE1ARG2x0WMkiyUcFhYKW
KapHqE6nS/BFQV0OqDeZINlquX5yRNc93T7oHHyPKFP/wFmWdCgj8GCL/qZSvicq5BYpriJGtQRu
MQE4Z2Mr2IH5qQQdJg0wuVp+JJRT5DiR1G07XmTtUtXmfcv9CK1WUmCmMBhhLeBI68OWPQJliZ6e
6uyeI7sxQU7cCaBAcMr8H8p76J78oltMidcpyRVsQ+yGLBhK/Fbd33gUZZRvlcyuHM47efXKW1Rf
ah/NBI18ex49Awt0cZKkatqwsdTjGeSzXUEENKzWiDHMCZkc4riyfHe4m3tGQ8HMZxovXSfUo6Gu
RyogsyiZ/pi9dCtyHJagBHK1iLRHx16bqM/21ELxpsNDK/hzCg8G4suPoCLKB66WOiJ30lmeE+WE
6P0DJ1XxWvLkL8RnWLyV0R/GpIX0VsNQ3rGzhc/P8BQlID+OFC2+urS5S0dqEVkEStXWmNtWBO7N
Ak11IixCPQrIAWI8RhNLuoky7qD7CJu7hDrLEXA2E6CZL2pji/wCkTdAD0B1YJNjQud5mF7lmCZB
MqrxpIWL4S8ujhEJtTZzX7iOmA9Qsoh3RvVlRgvWV6zYIjRELlw5CSz6RwoiiPNtsI/9RYDc2Rw7
NDXEuMPgyEj/sJ5BbeXUJ6RQcNeh61eM9J+VnM+VF1KO3CmcjmtdNeyAY0vHnl4PmwbfG4R4RE7R
Aem/MkyzZYfF3nKfqjyvG5/4LDDkeqSK/RUMrId6MbKwJDI75qByzc7nDTemhU/+IEhiu1XQtFTa
LfOogdWm+YAc7paQ8hvUazNHxIfVH4OzHkVQBaxiCdubSmtYa4Wqsugn5CJUE1RQP28E2ewVJDQQ
S0q+IJ8bW0isjrJ4QlPNA4earO2VVLX6WFl1EVE3YjDVEgx1waqqcThwhRUYITUwZtzVxUYk6x09
4cR2Q5p89hO+XkH/qgiIsUsKvcDXuaTSAr0nUkvJRN/GupyMNu43ucuFgaYO85zgO0mNY0x6RWh8
9IcyJ2GokNm0ozGJjIfdo4rHhwoAyCAupL13O/1IsOR8gzyHPAJSraw8WLnoFI3BXYrMZeIipFBt
wZM0Yy/UBH1teAFDE+u+SnPvhVC8inu26JaecG6bL4GvRdUeDPiBDNEXOm18Fm8dU3x+VHgwiCod
sod7bOQ1vqEMMnFJSfN0RbOXN9xyGtTurQkloyBigGPS2Bw5qI05ByyiMMPbutIKkRG8LOEUUPzh
If0he8EBdZhs6ZRx/G1w6s/aVbqSabM0HdHu+F+FVd6SxCUtrhNh2+DIo7NujIHFiz3DauLdiWKQ
y/G88lBDVIsMNy8ECv8OfodgE8URSwJSPeJCpuJZxUSGfeoFgoW8sj9NvgX8h3y1vG11aIuurXVW
kzkF2Y+YH5eddqZpdWA2RrTDNMBQJjDTJjr5my81XTLCK/FTIwe/oermqGS2gfqzoduNzxLKf49u
9K0KJ9EsFQzvBEwgqkcFKFxjBCSSeTWIxyn9PUsjqWjhKtafQ7Ui1jC5ouXUPt8iNhmQnIjsJm69
qHkHNXIDRXP8sTml/iJwdBS3t+QYjdFFS+rast4Sd4bM1IovK2cqc7QlTv8G0pNAYAgcMSf+BrtG
JYtzHcGCLuFO5wLaf8IVeUsdF7vBJWUGv/6frs9dPtwcKDGnv4IZOvVp6brwXAa/mUJRwZQFBisO
Y6XKwaB9sXUo40Vh3lmOcI0o1CBibRjlCjONkeLd0YyR2WszsCYt36WDtG0CqlXRuohsjNwVTkAf
AX8qo4R750h3EIUPHIklIsngnkT7DELS592evsn5cvjp8+4EdruuoRYkb0mVZhVe07+SJ7m2PtQu
ZyRMIf0pWXtqlFm6//Z4OjkLWfc1xyxANOT1RDDsgpO2A6RLpRqO7kM8D2fmstj2zO4BMjyh7C1S
XlAa8FkiJ9NKV0AYNZ97EWVhyBnhkiQhawRlDbAkg6NEX/yotM654grRN+1TTeAueYHh/lgpmPrZ
9a8RnzNlYoMtztQA+zPrhxWLz5ZgLffd9RbZp2xfHj5UBzqxQCDE7d3icJ1J3TLtRpzGUGZyYVV8
//iy3TnZJAJpDNxpuI/gqtR56UFdkflp+XyICtsX5vlAXsesBJfDlK/yhcQ429BtBTYrZ85HQoUW
sBoMR6gEibrk+okoXiJ6FeKH0Xt8143MmjzrbwBQ8NUwcbKAXGJiRec4XcAkgM9NtgAaou5E8ED1
kQkv1ueuhqGFT+MSJ37gQIUT9zv5vRWabW+uHfjweAnLG8TuvvWPZWjQVjcOoAjZRmtZ8dCiZUzB
iIHi7ney4ACWuD3sUFh0CrYGbt/uG8F7Ibw87eej7Ku76+1LmoVSus1/4/Ai/erZGQBYL9asFEll
KfZnB6klycTC0j2H7g1l9ag8wctE2Dc2IlyL8rsmqANPLIPEaNErGJOfErwWXnloSqScvg2W5atT
nRowyqqk2aHOuFzxU9hFZrNHMcWpmWUGToyNPJnyuxGMa/QxGrYBgeLOSoSs7GFHsL/asBvALcMm
wdujoZjyPfxEAylm0ACzUbHdoemfer98NaMPEBENUQgA6KjW+AgDsHrjz0PWVkk+z1SHEGtKGjMY
O5s1IvU5vGdMj4QC8LdUzqjgCm2UNR8QdgqJZjr1YDQJx6C+M7RdXJgKbmnIsMZhDRZWj3SY1uqM
U5l/4VEyMGiDlAOusKai0+feor4PFAAbDnMJKebo7Yi55ENyY1Tj9yIo9bH6BNOK344PnD14KT34
zuRbduISTF5keuNCxMCODg3LKqaiFNmUpVC5RiDimNrAAztN7j65goGV3Emj1f7Y85jHzOvkFuM9
YzR5y/9ewi8xahJjONM0u1V5h7ib8PRO84f0BhutKDCTLdOfldS+rcg8dAk8S2Z8eHTIRdzBJJ+i
2cFl7M2Z8CqcwJrNxW3ygSxpg7F6VmKGTM9SqMrj1uMfEt6WtAJvVE7+M0q9V19ZLdJpAh1/kxd3
Uv3iyyAtiFfh2xzwMmPzTuZJb5fKjJwl5s/ikQvzGvoRX+1G0r4r4hUwTyER1y1ipDWdIq15+yXt
ioTPGmIxi1mBA6EGRUFdcw7uMkYeZOXJOiA/H2scjI1vo8U2mtkHRyv6tG7MdOpfDV47YjkhM8eV
2hre7AcCK0VLPAS0vCNjffMhuxy2gIowbt9pB3RrU0DgDwWD8iwTZhyTTJ4unkOizhlvummGlhjT
LhwPvCCpJSRPyraGU1pCjw3AZvGYU1PHdcT+rSC+Uh1gEOKdM7i1U37hISW61VgDtnr0HxSBOyWN
F10dRS9EhcqoJRau4XTDgojFoLBynURAG0+ax3WfEAQ0mwC6AgeNbqIZyDuTULZh4tcJQ4FS5u/A
n0oYDMF5rADkmSornvboxcHCs0Q0MCciyGU6axfyLpvrMPM5QP2sm3EvTm5ALSHfFt8ovrl2nqHA
2PJc56kFaOIR9BRYhLtzaAMn0t7JPD0YWGrB97YuRp4E6tPuUsvk7uEvJ6t0sNVoQzs7j2rElERk
J+QpDZK4k3eAthtQaDKJLEOFxkDBPTXETQCUoUT8AK5eafFSWrTuixOojAYO+Qpg6hf6OiHAF9ZN
QpFg+fUonZWJkd5xVDCsIIo3XBzQVo72NZp3oZNI7EMzf05hionsn3MCqYnNuwnaUJdfqnjgXBTD
W6xcRxuXx8OAZ2fTBwzKRNwJxVYjjAXTFzkLBTzAGE/omSMTTGARikWcf5Qo0kC2AhgxTwbGaK6j
hisARCz/1anEsTBqwjzC/FsTiHwmAzTF7Jt/JuCshADqmvYcFyeh4NtkmfxOH3zK0boT2mPOkAyw
bGj+bKCdQkW7ZqUmU9dMJsdKtlJIU3PqQ7STR6FcI9PhiWePI+ybPQs717Bo3gDRjQkoBL/KIzLt
Hv6i9y3BnfdI8LFGIYzleKMSAEs0RlDwGmXjCSvc/+TgLXkvqYu1GTu1ithRrrxPZ/vqd5p9+fkp
aqABzspPq2NummMHbtZhSGoTkPYNk2is+A74tlj+wLg15e2f+oySLnQCSP/V5ihW5bJ3/54qFx5p
5HC5PA3ogFZIi1sc+LDguQUSiJ/8d0xu4JsFOVLAG5BizNB4umNQIN5zCx3fWCxCnG2L8GubJhsD
InyK7oScIYTH3LOjVGAeMi384LsPLkOxJTKiMqYKHptp8Fd0m/iJuxlBt38SCFlmepDmPGcopEla
GPXSn95B8o5snApHfhsxQBj9YRBY9LFPIMJSl+FN/o2lRwWeSApVre/GYg6+CQ8/R8aWNa/ircb9
Wdv/u0kTyaZZmZIvMrKwmvARLC+8UgEWdZRGFiC2wORJIm6bzWSY00VFACSi4zFcBsruww00lc41
IxQbFwE3HCxjOJaP+YZMAQoZaOjjUvJnDV5WzkseqdrGRBzSFElvCT8TYkMgWHnMuyXEKkWjPh+u
kWBFqdB3Vv9Drhsvg28VgGMmLtHAcj3DXJgH/4S4yQst8bPMhS+9fNR0Ve41mt7LjY5uucIjKJGi
oL0M2qFoC5YQBZu64uToZgX5wIrjI8LQ3nGORskpMWBIkSOnZy3+M0oyCcl2xKDTLMrONs01tAuX
FffMhwSWalkLLAw++vCETxIxsnJwmQwfwnIlfsO/HCpuIkX9bqpjUiwrvNafRYQRhSg5DxaBWbxZ
aJQfCOpKyB1VeoXCRvUedbFQZGOa14/PuS7IuAM6QvU9TTlIPZ69nvl48N5t91drdHTte3lelJgG
4fu0b1A9iigXJLeHSxMU2J7QMksZl2o+0qiyXP/YtXtN2PVk/aFPNhhEZIfLLZOvAwmICqfvCt08
CS1xu/YyK3hok2Mo3lDC+Ph0q02ufaf84CTrg6qTDLWzZj4+FOgRhRItJUQs3aHhcSwJdxkcwxbV
zafYGtUHhxPjSffIG8K7SX7jAjDm4v1zCFo82OpNRWzUbPPcXOMFUrNtGFIcuNcm1nCED5FTjucW
Ow+CD8xIhNd9aOJsKD1hoVwb9NEl7medZlwyHIn+wB9TyavgFGGa+Gwr7/Ap+DD8So3OiAbYdWVM
FqMfg61oAluWqgZ21JdIHQyFJiX/RWISqEAy+ilPLVluYQOr7+Nz/zzMeNtTr5iudHq8OZDyz68s
fuUTcmXkg+Yzw4nrCLOWfynBcedI+5JoQyRCbQ10SaATD8W5SpY7kXBk7AurgsmPgH4wuDbbC6rN
DTqh2iBplskHQ8FcG4NjIO7B65TsVhN0gfh6lhFggR291fc6OlWGG7/LocLWfe7bZXj5jBU8H6he
Lm2sUN6aK9ZljYYIlZSVomy55UeCJkk3vPFp4rgfFyj0KFPs28PKgB4jVuEIAwutm1Xzb+lhYQ7p
Zb/3sHBzgYyvYlh4+CZ4nXYjEioUznHoRume9+pj58JxkPaLTg3Il/0QS7Kr/VskSPRxnYxwHaAt
c6FajmlxVFBU3XQMk6QL5DDV3hw0cmICGI5Fg4gl7m62B7sit4QN133qya2Qmdp4X/212mM75YE9
NvON/FsNJJfzfk07xHNchUTj72Oygz5fQeMQr1Ghrf0XW85yRSyZ4RRwZcVkfZfiVdVfDDvfTtjz
DWiejThsFgMurwD1A+aZogGO878nHdq8nIyhDHh2IaOcrA0KAF0g1R9fcVJPmmVfyJp9JIssJciM
uFLNd9WRXZJMU5IHpXY50an65otG0MW7Wx0mzTejjjvNj325UAdynJR3rb2Efv8JLpxoiZNaZHaR
A4xh1jKwGI4BGExoBRN9cykxt3TlM24v7mfb2zwO6SMh547JbUDhztPBV5g57bJsVl44DdizROad
mjyb9jgAPWsJPRLnhPmy55KWJHTz9VKNZi7+DBnMq9GsAsEvHYYd+wiCy66F3sBLpDGzuCQqfYvk
34fQowmYHUk+a5d0V/bb3p1GxJWFvHS29CPn3a+hRqOR3taIJ5mGAKAB/4VAwe9X6V/MHzZQfRQd
R87ngsrAZBH09lG/6XEExCqbPgkDPGnU+6H2VVqn+F0z1qC5IejAzIgQsJ8K+ZRO9zKIL8OABMO/
lUfWgGwMIJ9iFDEY1VrV0GYyO3OwDj4ziIU90UXxCacGBb8xb6Y7q2lA7r60U/5qWKTm1aqYOwii
aFUeKzRpSAkO8mVyVa+ISCNbX/iUMK7/UNBqNnLB1cKUb8VnW2RncLriRTjLh2wDwJ5qyznHlful
EW7mDIPVfmmr9MgjC9vMD2Nq7Di/k5O78J8prOi0WnjKSfpQbk0rG/o4+qO+x8AoJ98IMNj7yF3L
Wx1iYyowN11wVu9je0y5qDAlkpYBZE6MlDjGHBDAvEKpsIZR1FqCKLYfbdsJ3bRHnNZ39GReKT4A
MeE5YPM24oM7x5Mk5Osm+XIJsKD+QNgkmL5XXG48h+oZ4laZrEHGyoIjxd+xZ5TiTZMJSOZ4EOcC
P/F8A5EOKsLnk+U73VK65L/EGwZUrR3xEMFHBFbtE3VpVvuQJ6v/LdGkjNV3jO5ooB6Be0bJ4v94
OquBOi1VcOC2ceqFKpsO0G0kTq0yd+TmQtyrLCk8wi8Dq29M3810cq9LCrkNR3ZJik4urJwtuKQV
zDG9+aQ9hIDb4wuPWQ8CalTT7meu4oCQNJXnuEKGAAxY5YY/Xitxbc6QLuYnNO+1+qW6R90/t4IT
quzL6tTMLY5DKoeFPSJzIAjPMhgS2OuJA9uVoDtTbDYXygnw2LdvIp809yd4+7E9YCojU5Mjk7KA
2LKlhg/wPPH3UfVHHkpLaOP6VPVoQwH4W4SxaFuuREZuPWtR3kTU3MZ38J1Z1aWqmd0Ja4ri7zon
AhYh8TI29+Z461vp72euklOHeX+v2LxalZ98ZRnzLZ8p9ObLjGeet63f3S8bConm2zPWLKTaGPnN
4wQTktmxg5PNWMLzTs4dNpIL6klq162p8eVO5kyHpXAkvWyOQQNFq4AF9cYFqvuOyXzAhzGDkqfY
jxt8RU7t3Vfn7U27uyOqIyb4lDaVBG8/PXD6iOQdGZ3DQ/KU5+bUjscI18/Ow0xClFvw9KNxMv8L
08UEgQG+AlR78t21/orbhMAhW0d+RxTVFFNMFR7Rkod8DQLqwN9ohyMR10e3YFJVGEkjY2cZ8/IZ
4Eg4NEfWIOAFsMLhr6Wcng8ULs1quiCjH+Z7TqxT2I7ZZqB0DDQsH6lN5zHEGbJ3N1rVc36Q4k/Y
OV1wDdtDa5KvbEz9H3IHwimarfbMLmyemxAcBTc2OJVA7tYPIX6MdDQ1TrWfyYR9+Tsw363OU84x
MA23BnYKexAhfQzMr4zHIectpsTFrMK+dkPSVqkn7nsf5Iq8LglPP4/KRF2ehDsCiAwtIo8I+VmR
64AKm8DE7Sz95fwgW5tI1oADQt3VHOGoppo5pruCsxxdFScH6XLSEmhcP7rlXvis27vMlwSq9ssh
2poUazsWkCDCa4K0wOQBKedf8ckR91yVLQf3ZIY8V5i39fTCZmmczNm+wzuFaErYDBjko62sWoo4
VW6NaMfa1Qf/hn78RTreop23W2UF8ryk98Hc80GA/6un59RGArsUT4pMbMNOMG3U4dEcB0dF5oNx
oIwBV6Y/mYsAB2iEMqonZzGAkOe9fNZg/IBStDH35Mto+mVgLiThsbP1AqcDr7kWQI6deBvzyKWw
Eoue6OJ5/VQZyLPmyyetFlajw0lCmo+YrybSU5K+40MgWAaMoBbvQpW+o5dC4MFshdX8T60LvuUf
I+KnchwYVoFotoDmQJEMzI2dXnjQjPGXI9tAqStNwyx0YIWBBzG73P21RmEMWD+HLqpdns2Fhi0B
F+yr6Ondpn9pWfhLvdgNwo7okBgJy5wV/ATCwBIevdR2xqUiA0fPa7JmWIov5Ff81mdVP3YGrPuM
r0LqEGjakyNDmHAHQhKAoMQjuGZ9Nqbz/OqnC9A6KBg3tQnrGoEqAjlj3EY3kgACHkbTuxTC0s2w
812ydCmNAEjsMGe0Lip9u4crDEloWw1sTd4rR6A/ucT+DCSwE53ym7o++YkYi45i5Ayc8ahb+oM0
uYkkuhtr5cOXYNH0ipf5BAmpXO9GfwK10g/p9OKVi2gTUE81k++GMjXuPCIdthkuLpG+RsTh3AwL
OonxatAHI863xhcyCzqMenuYsVsMexEjMLCMFS35O2eTJaQ1G8b41M0RxA7iRisPyiZHgM9KzlU2
gvQzaGs6W4/o+5rPl2YaU2KPEJbEvx6ei2ifYzblOSC3+FIXTtivBItJCa3SqFDjU8pMfTLxbnI0
AofFW7Dwf5db0m00RPl8/pzJW7Ls+hhKR5599d0zjKCiwMXeY0Rh1JzxTHT46BgwmSZUh7Da2Ilo
Ex03+149qTSXuH+t9iXiyjrF0gv9jjDiDdRVZbItPQnpQ6YtaQ/s71jYk3qfKKdPvQ2MR+kugEs/
1gafMrIz9dW7q8+w20y+IQkRbX40dBYj4Mbu0V0FLEZOcq72yJ3aZPV/Qj0pOrOxG2CYEc7ULPnb
0MR5+C022oHVAeuQbmWgVOluhxnRkiXC6ZZxchsw+xLHLNAujbsBhdpBJo/NzqW9V0OHgFYTZ078
W0yMrQVe1DJYjwcc77pTrB6teGPEV7VuWqkHjxu5IKjR72FV4mU2IbR7Mm/x/T56dKE9iTv+oTd/
M+MlRg8xU1H58/9wdtHvoi11EFHFf5s0VvQJJwsJBPHBZHjtn33yLSNLJPV9zNLKV02048wvQbw9
7pIM+OwEedFDRUqU8nYrpTl/jHOTPWpt/1EXDTACOaM/QnsHvmVXQOaRX2qGHnQGdXyA9IyUC7gh
CsGZ2eFxlQlSG3VMGXmE3Z0grz24Gv5hBNMdZAsWAK5OjBHBVaH9YY2Z7j5+3fD4kIURzQxnzV+o
4T7+CeAGVYIfUNhXa3+Lh+hDrhijsvA2+MWkm7cP7RdLpMOLymPRwiz23qbVPnM8Y7NMguYB+sNv
1iyDfeVetXarf6YroGKOdBrO7CVPWINUQF8Rk+Ztf4t59CuvQ41tFALdvYvrSUlahJWOcuQaz9AI
0HIbIvQUpcdnLdAqyV1LNxTHLuwfcud/QSQqWviOMTfa5fQcfSvNvXTv5lmYgIVSKzAbNsQzUBDB
JAlYxa7NWEMZHFO6ssB9GFLSRhqN0v2lzVcY3vU1rQruVlF3AY74HlcgazcDHyNXC6FHQZYBdoXu
r1+05YmxVqEuFXW1ORMtIGnBQCNoVQ7xlGNCZbqNjQ2XBDaAaD+T18XPpHFMnOn9JrDDubwoT9Ic
A+uXeucQqfsVV7owCxx4MFjaOWYvoaX3DLndDPT0d7Tl9WMxCRF5o3YcPAxc/koMQbRDOcFX02qP
TNzEzbwPyasEPU0fMqlfmxbHTbzOf4pR2mVTRnZTOjj68RsYp//BquNzEf7pLdltdNmuRf9uiL+5
x9v625OpJrGSf7nFqerOvUB7LOvbeag5RQ+Kf0p/hHv8V4ccmp+ZcUyyVSniGyb9GSvfyh8/Ne/2
GaEbv5wqMumFvwG+F/xKabng+1nc3QOe8uLPZ3rcml/4GkyrvmkZwC+S9QtPx6QCvlUuJBvARAOK
eeml7DbJsyzGSE1W9i76S3TiFyZT1Xe0ZKUzSgqy07Gx/cWDweiiozremYk+68VfyBbfPzVb8Rn/
NMIVPz/Lp7avi4HIUcdAeFFwAgPbQ4UC+ANPYnznRadK8VOKR8G8qu3L5VQa8zFneLCFJfhGdMQ3
o/xr7g7l+edSMwqPScWocAJ9xagWpPhW3nmzVZrFBO52NfoEgD4OlTj71AuwD2OqO48WWfqsOFQy
/nCrE+eSI3CfbiOi0qjPoGlc58e2byGM+hUkZ1lTVzZnqgXZT3+byjLDXXYCywKEC2estPrepQL1
yvJkwm/OvQeJCH8rDFoOyrmXQlaBE9nokuizpBkTRLvB/oO8nChkp0QiDVkL4arNcd9q09I8s7ep
Au1i07e5VCBAmcd3Gh18rfbydTJnVsCetfDTVls4OGOESfZ1u5Zay5jiQPMOTXcpdoj3ZKeV6VlJ
f0LEThMJM9GHAMcewgL8oVrK3q6Dji+rw6AecBJlUPPJb2WEDrBWRi51XP0avwEmaoQpElvoFMb7
5bNroJBywT4m+Upcp8IVhK3UUaoRLLdnuWV9gpfpp5zZgRUZB1+9FdC+H/WH2ZpS9Uu9oq57QNGY
7o34TQwtiX0YOZ+5DoqG/5J8o2PjLhLfDutzOW94m6ZairBHMaEIXvQYuwu20JTgokj9oXZ5mmEO
gAn8Ufb96iM5xCZQnEvhNZ3sBNFXeCBICkDfRlUUtpH4FjYzT9qr132AqeNGfAD2S3HCW4YKJkVM
8xc60Q0pGtjCkj8PBwEJ6FPkyp0w5qF4BnGJLmU74VHM1ozO1Flh82IVoz27Wy90R/ZROc3aZdFs
xE0EJKSKp8BYje4YPuKLibZ1+f/Nu0IWoXcv+w3qFLphpeAX6Wy/iOGoE1v7Q3IEyeGtVeVaqhD+
BLk4E2gAchUw3HaO5H/hny3WIIQRoA2JV51PjpZ/qZh8F8V0br4lAPJkE2jPHkNucCbMfJGGaxZ8
BhKQyK/O3HT9nQM2EC7BF1NWAxSS/WLuIIpEtdt+F1NtpS+K9C2945Q09nIZ6K8wOKhEfdMG9FPe
hmCtC5gUiJz5LrK5ShbiCl1ELtxEfUETDdIBwubm8dPjH7yUvz2R28Kldyng2SJr9sgYrJ+J/guZ
q4Z4KRml32TkzxG1E60hPiVtq0Y7957KD51lyqfmZdniaaFDyNyThpsuKn2aL5L+myY1jNw/H8tR
8QV0JrLr1XCUiQmnApFkRNIDr/nVyPbQ6bQZkJs2LOAQABO+JsFu+FAbQ/dHXJ7wc5vmQofQ1quz
COpDCBBG6uKiDX+JxiI6OeElI6ViwthLlkW90vlM0QXXjjV18cRBp4ypS8bE17pvoT8a+oYcKe+A
YPOzRT3FYGhwKzoFNIE/u4buIhq1M+VX+6YriiQMCM89HfJC8xKuIWBNufccOOLBtzuPyUg8KAhK
igkRNfpdGe7KoYSr2cNMzvpbSIyVt0KjxPFTe48mfyvynYQtHlx3Wn915FgB5MWvGhsmN8nkirYy
hrDEafTZFMraYEGa3Ebu7lRqVCYAJaFJNdZBTKqtu3EZIOqSLr8tQ6CqbnQOQMInAXO7jiLCh2En
Nc7x7zRHUItxFQn1W38D5VJaqi2rI2cTsmKzuXREhiFXYIHilxAudj9CwTq6qcVdvAP07vCtIx6i
7cUGckb13k19ZU2ft/pM/xLkN6btBQ6er4CuG4KJFGfU62LB5ffhrIkRyKXWIC3AqYXJCSlegAIg
sQMGp/6z/fRrI7q0/YlbYiwuppiymwfVGlYd5KyR+c8ZatJ4J+pbgbfNeAUeqmtC7lppV3VLXgU1
szwgv0dPs09INhZOvdXlXwMKdfPzQuBuMp5El0lJAC+8JrEu2asc+NTtZJ0zMssJbd5l6lHOfoIA
2J49mJJbeRUVC7+wTd5klcs+foe0CKU7P4FfvgX9rg+eTt06VWZp0rPRnKJDjjH5SXAvkWxQ+XZN
hAIMlrCGa8HIDRYzSIQOvEBh8SKQGjkGKI2Jz3jtKn3LxuUapGBHc3auXHg0YDAFEAOHox0B1psw
Fkgvp8HiA2BfzT0kI9xonzvue3k49N2Wdgly0rvvRF6YvDHMfol6gCilrY3elwxXb3qQy5dQO7Qw
ALvZxv0/js5rx1V0icJPhEQOtw6AcQ5tu/cNcieiyfnp52Ok0dE+rY7wh6pVKyDgAK7O/9XlVl4z
zZ1MGDN0qoRIMeRiGM+xSfxbdcOSGfPRw7OXvZpo50y5K5Br5PaV4Ne01mbPv6GiGVn0weIeU+PF
3xFsltkCn8J1IuCq+jBOXEh9uEgxlFvm/VoUwDEZcS4uJXUEvRkMfdAzfQnsik7lgW6D7qkhhwZM
FxtdBjMLZNFLObVjglurs4i2Hz118UlaWqd8wvNnAFWjnelt1SfN2KFXevcOW609BYTnMdtvp61S
k8CWIM+t9lR0de0SP7c4J18/nFtwBqVTX9Ht/nH7Z44GLrEQQnyhYGXtDGR4XpK95imuziAEK/01
ZJop8kb1WI6g+riPruH1QhzCDoQpM0c/7SKNAcYKya9y79llWAHkwEUoLdwuXaFe25rGXpLctNi1
rcczQ0dqdefwHwQnzUsveW8HpfM+QnJSC0ccdlN3zQCbmMC8T2lEtLRnRKtQ+Z1sYGkcSA0frv6q
JWyDkgAhR87PdIneISbmLTuR4gWYS/318zAlXRmJN2SOoG0hqGgT2DjWAnJz6eJLK5xE2EciQ43u
/S+dHpZN2jMyY8Fp4avIO9aBwA/295PwSiGM9dHeNCB7YKOMbuYzZtwjOS2uVbI3aGtRuSWUXx9D
4Cg4FBE27k//MvjNcCowAGkwdVopia19q6LrK96cUgunQicibLZ7IqanZIy+SxxgtwkgdXrgZvLW
D9hCVaK/qALSHqpDJD+n+qr4twRZIwwhY0fh1bf45uE45+iRY4aHnMkDNSWXIRmiE/weN7VmflZN
lgCvG1s+l/HkUDiJAAls3TO/pRzvsIeal+P4LVjoIBe9gnhiOeBa3cNXWQ5bgp5+56Go/Gvme6H7
V3+XsBSta224nWfg+S39yTcz3L4z7nZBeWMd60YqI6oH9EZx8x3shd/3Zqw37a6u9lP3FUP7fArj
OrK+VO2i+l7aflR/pCOB/Vgbai6ZI5M09UX6ik7wdpVzvuOjRXWnSmxROOIecu4plvVVs3B46mDK
rlpuzH6bthcGoTtmaEN+V5kKYavR7CS6HphC2sJ4b9G5UHBT1yFyX3KN32vpIilOcw4Io6h4Zea3
VJwqyQEc1EVbx3ONLwKhhG1SRXsf86fZxYXlxQV+xdoYPpg+MK9SPkUDVr3fruv6PATnShBnyhOS
lZbkKGM7ABZH2BcM05IgkTzZNfqzK07wekn1gseJkM4skBQx7racoWF5G6AoNOg4Pjekhi7qHclo
WDqES430oR7SEPq2mEgTPGdwwKBM/YjzP933Mlxa7P7ZKWf9KIL1d6ukXTbSRrepzDTJUy0nm47c
2GHwNHEkMWDse62194MX5X5+G7qPvtj31GXvP/rAUeDAPIlEt0ofxTZk7izYAdyFtriJ38K4tBK3
lnea50Npf/+rra+ynUW1UKyxRBgWUe1S6MfNK8dOpr5E6g7f3kbcxJc5FYhkevGRZVdNtwVIuuKx
TbCv+zSDA/+X9rXH3H7JLyEMF8ZdvrXHwqfgbj610a5lDov0GB1E7R+hOqXTJgocI3Oal0kmLJaK
1LuQwatrzMCEpfw+CAnd4Ixy8RoJWREwatKx491nqk0Lt06hwH8o+Bqah9HGrYqspoWyVkSHOrVR
nJpenra4pmK85KGdBut0Xy3745Q7WPszZiF5cgmhrqYwYbSYxQ8LZbCANcrKbPc1bqU8jZnyhj4N
wvxMZYUaIzttcZYwmnHh90OPgNKRuSkJi/BTbEpZuKkpo/nceROEN4BiccDP796oDziVd9rCG1fA
DfIjokL/gZuB9LWC70Ubasb0E26+SYdXzPILp38aEYDDY1DOPlbubUI40kWjIAD32nTNbvyerR+S
DdTRjHkPRJ9WPJZn87PURpTU24IB7wDXDZcHSI0Hof5qG6+Df1qt5eI2qhehx3QKm71yb+rvFdN6
A8U93LEgeKkdS3EMMJBrHRkwURomeKjLHTs6upmjndebWvnDeUmgaS+hrKL5wpiqFU8p470SV5U3
hKQIl78+pXU3v4Icw/Zb2zoxbPpBxJL1VM6HNIPoOVwRdEjEouxCXiC3WQFxJXgpxb27v1kj4HrV
bdQuZbLr4YcVPrLFG3QxhcgKqh12jvWVloe8edbySqdnKFui6YYP1qtpgJ9TfNvTfdARxBAJ5lnF
b03VoPyl8E56aJABbVlDGWDl24KrRnolBMc9ocwZ5jI+KH+go3BZgQX4D1kinYX4Hc6k35kf4w9b
/1s4+xZzSTgSwsz2mZm/eF9Qz4MvzKFus9SXbccQKrurkID49QD7rMVwx4X9fTKSzTxMrEFAVvB/
wUgBvh7FxXzATOYWjz7pLzkNvOAEpYSNRtPHF3aXdmP9oiCBdsEe4i8pb8M9ONV4X6HzzgiBZjA7
/fPTD4AOeAUt5B55fLuRgf5y2QjQM1xGEUr5J0M2VkqCyC5v/Ikj/2sqWTQwVmCQKTSbHqivSXWl
KOf3qSBXffXJFcH60yP+5ITaNt/hnp3ddVRj8EqIyly3BoSqE1UoxUlBa8xTJDaX70c4pxMrnvQH
STrqLBsWMzpJT8GG8W19FNPckvXEz/XWzPIdEEQjEkjguO+S1rHIjMbfcSq/4wOca1QDb37OTE0x
vgRnKA7truu5a+hS+UJlZtzeR+xJgUSCahPfeYHCvrEORvbrgzURJRDLZxhAZXjRcTR5SBW3q42I
2PjibIEjA6OaRUFz0rfCir0igKAPazn++JYBQtrq7FcbBd4ntmLwggwHnm+nk637O2H/saeytBYP
vh3lKSO/eNeEhJXsJ2Y98UEn61i+vzcBFeRxt2OOETgPoUqJk2B8C+N6Gf0sjGkPAvnk7GU9NWuT
xwVc587LEScQzhLzWFGhl6ZbKGdZ2KeHCAtnthvVA9GHMn9kgkxOXnUvyup5Sl7g9sUizG8wyGU0
5Q7+By92N79g8eJEBBcz3BIu9XeMcpJPJT8APt4nAzFhOkrNl7SEntPc52+dkY6oFmfhY8FdVK5a
O7lBWLZqSKLPQaAgsAdizVTMSX0v2jSSk3FvItqX8elhBr1OXwGvT22pC/YQpiEaqCKoc+ryn/ld
aqhYeMqckekDUznlk+uIhb9eQ5OW1Usj7jW4ENCLVAv3nNMAxWghl7fActbBjYwck9nrP0nZF2vq
YELQVkI0QLFn3c7wSiG4kQDvG9mkcI7GR8WBwXnzF17G0YapRc+cmPBqFpy2lgHQp9wphZnkdQ6V
AolxRMHMhnAYs52IYqFJ+TeBz+k1rigkG/AWg+JTwUij4Jfs0isDq3Hcwu0PqaDpqWHNKl6S7CTh
QO14oOX8ed8slm3YG5xPMKYkfrWCAojDSHPU8IPKqg0cdACxeptdK4o/sz6ThN05QzBuinwbc1AP
6wxSwYxncFr4/WPEoagvbsmwnWncbOwG0y8cE/19KJx6mMw59tT5p0r9Emk//jUjtXGD5IilUOZH
kU8gJru7UwgWDloq9K1oFbvBRafOW6Lk9i8yglEuo2qd/sKJQH/Cjdn150lI127ArCEjVIXH5eFk
AaG+GHBE3+VfChbsMjjF3l8LHSDTdRy5NcGFaXpidZULK+auqDfhdpsUbcwh9D0eEOi7udX5BGKD
zMhFO2XAQlq2nH9fkvjst8iSrcBD3JIJG7wtNeEyx+JeLZUye4VRz/t9dvlDAqwVanbLihScUX0i
ezFAd1f8pqFxMsZZfZKPf6JltzhZtkcgL0qYYosyJHX6BYnV0mk2M1gwXESsGjPu6cZzZqIBR6yT
HnNxtcX4JYOqXs4+yWxb8UcAFmOOarqyRTqjuW0g5QkCngF/qDwFOiB7MFYkhMwKITRk4lpsfiOu
U4RYyIiwKhLs0nSkcwbEvipgqO/mpXUpPzne36ajkhoNtUVfhYRS2ypKg5ktjmkGjjYq8Cz5bONa
sR4ooeoQ3tu853MBvgqpYBO/pO+99a9J8gq+gs5tklbaBmCA+Qzdb7e2rM6DXIuM4w2xqcFCktst
urzZplN+isxNI58lyaPO8/0N0TXxqirBJkgeeuC7ScBMSgg6+x6q0ULVBXRe1GGLUrusFRo+cWhd
ebhq5TfMI71xFAeswokwQRuvOaY9cQytR/uh87D+WnR93F449OD9GJ1kNBGi+WXidMNsZBaUHecD
UjxNVBhK91JHA8bDhvIthQc/5fi87kvBm4XTb+MS6QTZzIXqyCQWmcUoHsTaFXLUBx43SCfP30yf
Cci5by37xtkNXEFdtkUsrAEJiLe2ccAgzeIG415VfovMmc5lv82otZDv+TASuWYQYaauXsHo09Y1
sOi40v6U4jTX9uC45kqCYgsUyV1tiqgf/lVOiBA8fm+FYCNjOGpL+TVpcCeNl4f12Ho1zG/Oedzs
6lVxH/A0mKx+FZKeSs4aOh3OzgiaJ7qd2h5grtZPE5iJ3jJsDpN+K5/qlVx1mMCAM/2Ny7xoIXnM
kb5HVDpasU62xSYi4GdFPxcyW0RwsODDwqXifjsZ1c4EJKKu0UOQsn1vU/PqTA1xv8fxznnzfgQo
dNXwEZpsrROgLqXDGwnoAagB2R1cLJojW+62qfxZr/rqyXkd3tfaPxp8mNu0VQCbiwIpGHYCyJq0
n1nTBIjqFnfpwyTMbdcjOLJh8kyH+tpvUbapoW3dgIBab/oRtG/CtSKAZ8FdSSdCIyC6aNYxQVDA
4bwdaN/IPaDso4nCGtGWNxni4x1U4PcZbzlEvf5DJ6+YsJLZTP4TytFedWJutH3TuUA0pJcEeEhi
OkWfv6LMzmlWnohSLKyTMMrQv/QtB6jYO6rLvKg5QzcXHe0sOPP4nAbe+IzI3f1+ZQcQDZgUTQQn
edFwy/WrYrYgMepPCYitXVq3APu7HKk5AAEOijZOepk9bpEltsS86g4xjCFALlSZX+Gn+EYUIKIu
IM5hvyG4Z9Ht0uxTFE4hlhhrfEs+BIjfW3mLolRFdHzkIGkAf+dUKYgwS3QX+bCaE1RWb+aL2nIQ
t10/S7WZ/gu/fnfXYifX96LIdYVz1FXBz08jeyjfKYLbAiAh1uvRr43EENbXABjIZAxdUgrKzNla
S/qVh3vD0E7KRrsjBnBg8juhnZM5CjOU8WEVe37wFUzbHBJS8ImVlGVsBTCb3vqSyLhBJ6fb9W3c
saxwSBl39OoC26wArEKoBJQJeUXhPqWMTOHl3I03DHbtJqPRaTgOR7JAesvVg63W7ATR0X+AVMiF
PVagrZ4m71OCqidbcCA8QxkOw2WFUnI3YCMIIouXHudSvRpXdQBRZkm3YFoA2Ux/6PR4gbRy+S/s
8Aa8lnr8kH79YvTYnaDMNXANltGGNlZWfwihCcFvs82GluC987/DNywwbMtXiNdFfd1iAqY1vAL0
rTbHwaQ4Lec8Y9gBG6icQ7QhEhyfJGkz3atDQC+mcy60Ms1z8RsTWB4O8aZKGEBK++ruR/8Emu/T
O7okVMPBcE3rCyokUAmkq9o5GA9CfiKVJ2FybaPY4M9CNXKZ8t7pxheUhv/rQdLq6B7nowsXlXEf
CV+TgDPyzAgnD7WFfleFNzHtmc7bYXNX1DOebynVh2q3TJ8MtDwpOYJNfwlRmE9I5hHgYJVUgaYo
eCqZ1hGZUs60i8qpSDhK0CvzUWxVKLHZI7VFpVXavfzjD6eEUdcifWgX1L18g/h6rH/xTrTsI6wH
T1x20JAXJPnQJ8cw/QGumF4j/Vf/iZBACnGB4UvcHFDlVfOYd9uQ6sSAdHZne/j+D4emBBQQcsbS
ONcco5zuHPolshwI5CXOwrX6/Z5OefQRfsWzjmPL/VhMWHFhRL8aM8YTHwLXXs5EXVtCazUOBHsJ
Kgbci4YWuePWYvTmajo+0TTTTPf8hmkkM6Rs/FbjbQPJEHdBKAsS1e9RNGF5WpcQAxKUTHV/e8M7
53UavOnKlhXYHHPmAViwvhF5zDx4JXhGwqvq0IYYrsbMKKk96tSycVO6aZUrmSaSflXuD5AGIjy7
b1JysHq8Ojcg+VK/D0YqrmwzzI4neE0HAaoIfmT4N1OHLY5SHemifhyNfZj+dMEjzHiX5as29j67
org0eo9oaMe31HDJTLaIxfPkA5aGnz1z8Rt6nmSuc/oZimgivgUMDeQvCUdXMjzGu1k/FDigePmq
5nnAZXyStzlsAlyeGHBB5EkHUDzm0mGnLnrV9Sn1SrwBfDrxDCMmgc45iG21dNoOACh9+uZNwW9W
aY4MXkcqeL5Wg2owoooAp1deIrEB1BMRg2byaHTpKx4+5xEC5J5A+k7HW8iMfipfU7ARiTBjBo+f
Ci4iFpyccPo00Ziq9W0YPgviM1qU0FdBslW+bw9cy7OSUQfnjB2Cwi2wHJNG3JgwG1M/FP6CEUBX
gdM9QAUftVeIyyJ2otCJ+JceIM6RnxpM4l7cicVGhLYF2YojINNu1Pf0goAEgsLcgEJd+jabTdP8
pNa2J07Z/I1k6seB6/XEEGB2D/0XFrBw7PEaSsfeZ8Maa5AdPyd24jz8wp+0Ric15lbQi0aoDuZp
jNZAD+IOKAXwAuAznfaw66lq78E3A0zBQVsICI/P+i0KHSqgsL5kf0yBmDyoO9Hm8NBrD2c1MC3s
WW2BfLIMV1uzbSj3CQJNmZvn/kYFyBrf4LFPc847/TVeai+4oeJgwAYPKBY3PbAPXS7e0cM5w+C5
/JgwCAgePnfOyIQyJSsgwBaWhqWuS4j3XBy/PfPoSLynzGpuqLjwdvOvPhfpTn1OxZcCApd/Zms0
FApCeH1Pi+mGiBE4i+Ggmdi9kbMNi2vpy8msG29mxK89QR2VypXPmA3VgyQ7mn9NAoqCjYgJMzwR
F7U3qM8tKRaZBeGj88L33Mkbq1jaY5BglrcEtsrwEp8A6xXkQgOBKtotl5xrLVuBO4nBR6/dLTPw
QjV2hleOn7zK+NhcsYhX073TqR4xXKLqw82l59a3HK5hH7p1996U2Cb/5af21uSSjXoAuhwmdX9D
/lVgebpOAixdSUankFvmn3ryMnRM6cPtNl3PhzwU9TZStyq0BpmDSGS3b4QVBHrxJ/V3MUJgpTqp
ClZnsrlKMOWrb1E3EE5AEgRYaAqFq4IcNpa4Bt3AHxc8Q0CRN3Ai7JE8/ghMfBNW08RQYkZ+6/7J
/zbBM+xfKKn9yjXUp4T9Yc8J0YRrxzzKfLwNP0oLvcomDHHLpquE9jp8IYTrcrfrfjI45OgzsvRc
c348e2bsC+mJw8BJg5m2sm0Cc45tDBq9UmhopNmaAjahMu0jKFzKvVRwU1r5xFHHX227ySo7UHaN
f/C/DYTE7ZOnix8MMKziJNEagmzfLDVIZIGF3MdHOzNcxBSW60bT4OkS/cp1lx0C/D16LLbqc66c
eACpjZTnJFGrTx/V+/A+TcVB7p9TdgUx86HfsCFj5cZYeInyGiBNpGUZULNZ5alun9HbDtJ/Sg6D
nvIDV0A+A/hzkB3LegrCVezwdMBrATbOKWLTSqhHgTBjHckMpniYmANzobkyxn/Y2gCrz54Bg8qI
yi2SxxvmMscLHDb0ZeOxxwMm/2kYslUYG5XkEOyTGvOuL+z65afhABW9O6zvkFMHhy7cv8N1L//5
DHioUelO1MUVyYvfH8Rmjbq932HcwFSy+iAszYKuiO89fAvgGPYckUFY94p3Zqi+dm/wmv3rxeuE
ahWV50PE9g7Ok+tD7A5mx1eh52ipHnP2+fWe2KMba9dpLEAUOSG3CmxgzhkZHpyGyRZ5czUuurM9
5fjeozE30WqgaSGtWz9Hb4+9jf/MWwS7eEUyNtEuuCSjiFNsMXC4lUDUwjGnS8Q2ib7ReuJHjrIp
XUJJZThMQlq1Ea6NvFPNg48tIBvj6N+xs1lINIC+dDbhzsEYAemjmaGSZx9PuLZ7jLZF+Vbln7EM
wx2ruIVY8ZYZNmYedtTtrzT+5P+C2ehjTkhJzK2k3qfqDF2rZBvgJkQUCm5vjXA00QnkBv4p8ikL
Dylap5Ry2izJUOyJXYHlPsPl+PL3FgwcA84hzXR7H9G0I0rvsMylM8jqzYQiiVrRggJNu6Qg6qhZ
90A+lMYJFl6kjl0s87f0UV2gKDqCPyfIDxh/HFF2IS405KN1aEgCxzQVZJ9IltIrsSH6p3TbEI0V
uFG1MizHUqG+niLCYUrccJ4SU71qDpoVHaQ6LEXThqEq+D/ECI7R0Wz484ZhnXotFKtH3W5QY5kn
CQv05INmFefyhn+PwgKnpAv+L+j70ZDbIXx6tJcgUNJHaoW2XHM+BW41k3a6ffwrIOdFXU4uXIdT
ILNek0gLgoSo7g8/K/2CRC4gCx3jVFQl3b6sYZoMjK0wIDR39/n+brY1rEuiZmFSR1JA2s4xsXvu
pAD3rcIVMM/CDZbTvlrcH/mnD20vOXQOoGYffGHKAPeahaBvg1uMRwRF6v7Rda98w34KIAjpe4Ni
rYDoGR/8+PMaYDNNUAtjaCv9Lo+0C6H+WQVHDJWpBMffATqy4+Pj1iurmPBTbKOwV5lhWGqKXvvg
Ohp4HaZ4mPFkXB4A9rZv0wuVJ6TXqV/7X9306aekDtgW1YoSBWtVd4g7qFE2LypzSzPUaDcYsX8i
jB3WibXAuSAW//lA+UC7WfkLrbI5A6E8jHBTxdIyGA6YRgr5VSAlYbq/OAx2oFAjiUAM42rbOiMh
lcoltlmhSyygF+srFe3/T0IPl3yK0aotXera/+cK8xfUliuZW+NVdlt/azACRUuTeu/arfCRWX2X
m6heU4CjTulzG6U+/4h4k8oyfIH096SQkixFVyk+uMDHGz8AmxcL+o/OQ+RhwKesfkcZzhjTCZDI
+BxOOHASJX9QrCXTZiyeauEzJ93tQxkcEY135s7opQBsjBJsnYHEPcT3GT3C+Bgh/NUPv2RmhVfd
7DH/xbhRfsi85finbPHZcDm6wB8DeViLs9PvtvS/stRVxnXBmKFf4c5OBo6Bu1D2j9Kj9Qpcdyms
C5IZS2T95TXgnRe06V32nVm7FkCwNBrmnl/qhKEb+md76PY4D4/bfvr2pa98+Kmo9QV5qWaG01s3
k0QFdfaml79iAaCJH7bya5T8OQ+sWRIu9P/Ez+i9nEgRH71qwTwUMzjHb7ZlsVFA9n3Te8NSKhRr
HYnwz7ZyiFFOBpZQB7QCXJ6W8lV5Ra/vAkXYNecC9/MKE4wJMvVGwh/R1O89xtIJCFUCJUuT3AYQ
tzbnOYrFyERdZFhAWSzjuVq0Zr2HBi8V5zzjx+/62Xat9SkoF+/4IuhPpnL9bqbpkGW/yoCBgUtd
ZiSaC507xa+ta795zouJSrA1XTx3gx8NA/1SOhXlXS/2ONEgTKILom1e1W9btHPta6xcTdyTp1xQ
hXEoodTfQGALnGFNyc5EFWZhbQNZYZsiZFemsTB7c+OfRQYYx0QvE+x8QNfF82FlH8tTJQOgbuFL
oCB5P6TlS2Y3SMJV6v7F2/IHOBk+0ET2BQZ+fkmCw76ruCIJ3kFUluAZHqeEf5V/bAai2Zo7s7KW
nYmn9Sz9HettTZMyDujpIZ7BxGf+6BfPbngRKCsQ7uCG+McucAce/Xl7DXcTt4kLZj1puM8MaJoa
grMfXf/11btJfDrtxwxAFAGwDDiOT72Rs5X9uY4L+OYxE5q+/GxI2YwYLtL9kqcDrRRMoYMroxpH
eocakvJQ/ib+Jt56peEo7T+xIp55xrgpB7iainFjsWjy9spUzlDPfNLETejj9Ev6O69C/4uqmsYK
8iVtSsI3rBk4p5A+A+bAJx3wcNI+cR5iOq5Zvt3ygY5bstM+SxiOuh3mUM4IsIFITnphgtNffmvh
zpn+h2Zqy+An6TB6SuAbMR7BsvqvEnHV84QJi+TZpwTgtFLRyut/1Lh4pkY85zTDxwYzdiR6AsRA
HmHzmhdvHadOcZlqzuFNcQH7r+/jQLAlTTvnWRSe3mAknYIaGFDFg+GPSXZerhrp6EHfIoMTu3jj
r8XVBAeylpcuYug0rzeYB9gxsyVMzIqyQ3ZZzt8oWnr+VtCuaboqGUMIA0c4y+akyPuIKCrNpf5/
c75av4V5YknKGBW8hQomjWOEburRbGnajX6g507k0uMOUrewQq696TXqVhcfPUJPUpoCCursYSle
876HhUQ4k7AA00HZyci9jC8NYkFY840LKKANm0gjXO8QdzufPwae9PsomE+AvCb+7duHLF+kpAF4
OUksbxOOJRoxfVVCv91NPpu0cbEFg55ZQHZLpY6/cx9TtFLBmMouzlbJd66TC8qydmm+EThZIP7w
s1cJprk+QDr0PmBFPyXLJLqI1NNAr8j64EZ+Vf5cym7zzkkC5rPajjUmdoua0kluHZNFNA8IA/hi
HeNksHllZ4ZAC2rgGZg9aReNZZ71ATMkbDPjzI79Q3AygKNLiQLgxdBXHrYkRqAAVpW/sbyVPX2Q
wXxCKtZR0S11AjxaHRU/bCDu5vEhiTgE+TkmqBE0lD8PiwE9iZcgCoA6DK7zYStCjIHZlmjfA9Eu
JRxqugzJunZgclZLAdQSIBGCp8qwCv/V8l2HA1/0HO4eo5p5+msU3xEzUO39q9Zex8Od/IfJjQia
NSLilPBnGpWfDF8iLNDUS4cxmI9lNAYhoMuxkW+b6kt+M+dkhYbfk3GLJbLj7g28/cIEzrVNgCq7
JsIpt+UCEyKQPJnpPWJoJ4phURPmXV5Tf1uhtQN6JMKMJJtpY4BIfsofwW/TQbuot4VGMmHPK1ch
7iB2g5Amy/8ihgzsfkEEgF9P4S7nEicJQ/LtyHzIEXk8Z2RyZQm9GBUtsyOEYavo/dKyb2WvGHbn
hnZ0nsZfa/wJid4loOEVbMZvXilEreA36o7oiYQLEoDgQ3i70NBEHk6L7JvAZA4WngYc/l2HqDTs
V7UxHCYegGRc1erY+j+bgXgZ2OGuVCAyWY8/kGWagtlFra3G/BxhStZSN/d3BZcmUPggYESO1ZMu
X9/JV//G3gud8DrFTmrYNeisFgZzGAx7OjIjkBhUV4MM5K0pXBSuXtSg+SvJycwi+pCtIYMHw9xp
Fu/gJmV7mLqKeSbCjvxf4iBHHCpJi8QtzlNlm0xCCmMWkFbB2zuotFHsdZnpElNMfjfIlv+S3zmk
9yF0B3EA6WVbPZmdjo6mukNso9y2Bq758S6OHmGh9FVMGSM8hoBxAoJXMLBaiyEdaenV2IAhXOgY
gN6BzYxi7ecM+xec7ZnyKtAN6TyFGvqUFXxa/R3DJ2Htr1QNHzWIlrO+WR0Z6JiPCJQEcN2KbuF0
sXQvpPHzP0f4XBgHDLaO2dUIbjwHumEtRt6Djletjj9af02sS6r+YyQDfDpwsFDkMhkpv6MNTnp+
cTZBYEO4i7Nh20rSPR3nHGayB3AXJj5v7TJqPC7nwahM7K9qfuuln8hYg/6jZPclTheOm3z1hsmT
BjuiO8cFwP5gv+HYY/UBp0z8GCV0OSujA6T1yg0sOMlzYAD/SwRPEd1TThLO34RdDwQSgBtPKE8n
6GDKEhaGdS2Ha0a8ioHciW0t0a2xWZhfQMqAy7MSUUdAa9olIU5oU3Aek9oRC4rG8GQFVN7LiCs7
f4OCI7epuQaNW16jBup+/F3POb6M9pM/LHVct96zypgCjRtfhsND3kFN2NXs//ZV6XR7lF7oBeKu
XU7k3dghL/ujXJnB2s9iVEi5HWZ/Hd5uPUQfQ6NIqAiKnjbvApoKvkfU+uuCqkyHJyJl0Cn+lPwe
3yNMU0KdFIbl7MbDM85gEUPJoh+tiImBbtOk65Qza6Rvk27sx2BnVusJBX9+8wVlkQgkgVcIRqh/
B5oRSeTY9QktQ+E1GDbPIkWBWw742GcngVM3i4CEKIeqCPe2iiFWNG0CuM869jsaDRK6qqHDURDo
Iy4TgtKAQGBQK4+ofA7i56ykgYymnJQct7B/WprhcEL1NkBtmxZ4ZJHQApISm7fKLZoDmjAr2Ztt
jf/n8W2k3qg8Gqqjxt8GH1F8avvlRYig2fXnTv4Av4o+GP7Dr4nibw3L6rD7q03cxJAT+itwjRLY
nsBKNQKUh9k+gf9oe4u4QQyDEmIi+TCoCxoNU9rRIpfytZkD3qMTVjHDI3FoqyPGwk6sk5jnSEph
h0xJGkYr9TZVXvzg9MGmAaV8P9VZCEk9q3/w2+Xmnb3m+3TUNWN4avjx1GvcvDR1YQ/riVnbh5I/
cRWwqscImJO/UgSqGFMo9pisasD7Qds3shsKq4QwlUXyS6Jkp9/icI816XZk0A49YTjD7X7UpzTE
CIoIAQKvV9NvfdRePbXGPb0jb0aiuRqfobYlPizn+GUrwu1MFh38lL017d+7T9rpRXxhagOSjQud
vYbyXvMyKUuXrXE2OcCJVRhIVP9oGcpbEsZzdhvG60jOPBVRCrzkWdn4kGGg+9OPZQL0dZwOht32
T8ui5K1CMgOUJTUzFEHpvc6RvIFAC8Q57mBPDHel2BLloB5Zg8SbNR69JfyS9MJAvJs2cXMZk3+Q
gQp/jTibFO8DhxyqtKesLAVjRUlBx3jtrzTn4xWHSUJOKW+1vd57ceUo++aet1wCc4YF23FcxwQS
zPtrDZuiJKt0KZ05ObjjYGLga8SNixcZIZQYae0aTgR+2T30XZ2mSENY9PQh3q77L7JqiEiycOEB
3p5gcHMCrCFJKP9EHhKUt8guVwMTQxhdoewhtjKPocukZjnjW66s/gUzHbzkb8NUS3rAr5aw3yOX
fYWbWoQx/ObdnptZS8T0kdP607fsCWLjbYl/5h0Gojkx18QPYq36LjgTtIWi9MRPGC3Dmnhdjq9p
6Zer+EVrF89j2cGzVDsQGJrTGB2IMABuxkjGcJnlo70xJK+uvZz0oNRlRJJfdWThdAl7aa145XzA
H7gCQyrMmQMf8fp2PHyNYgyiA6FJo72GWA+qLKBSsPkU3C3XTKRhglTDmpiUMN1a8Vq6j9We4Q1R
ICwjYTl9QGUtxavwdtiS/ezhO9VHNBBYdavbsN+FNM5kYYqL/MiB5xWxVzGb5Pg0gxZKhQQmyowV
aMitBCQGK4au9LnH0YVtADtB1zbCsPH9cxp5YXVhdEFUgcwUJAJzcoqDhEf6QFxuYkAZTN1TnNNF
LBVGFJA6pByTHxu35+p9L5R9LG0Kchvfa6T9uJAdEVqh5iKISn2K9ZPxcqRhC4a7I+cvbNf+h0As
FSWCW2Yu9ieZU+zRQob/Us4lbL7Rvsh2Is7OpHVMztWivlrxj/8IQOMi/INjoCAJG/2MOqkysEPG
SyvwyYGe8WbpUAJpfGriv0naB6eJuhTuwuUE3VXcVVCW2C4bjWbBp2jHihWwMSGvEpkYfj7QS8kg
wimxuqWHTy5bMBYYi2HiSv6pfuJKKLNwreN/HJ3HjuPYFgS/iIDoya1EI++lUmlDVJeh955fP8HB
W7xBY6a7WiLvPSYzUg/Ha60SRPMt65Z5yV/9J3sRiUhaakEYRN/IZHIGdLUb/NXpp5hWpH0Qzbos
sVh9YSTAaPB/S6nwHZXhlYUYZFg06NGf+Fal0+yz7VeRsMtZBx/BujhIA+PP6dBgQuF0JvSPLp6t
+sw3tHyWALEbfzOZ0qDsUXQqt5Qu8EZNTcMuT2wwEJw7ol3H0KzdvFsxdrubBziRZAXICLlZwjq1
tvaI0OKJ984SM41W3zDxCeA5L3b1J0VSk/2AQ7h0dnM0/pXJfaWs4W/Q/cAkXpUJ8ExkOFr9IvlZ
2mcXpp/Vpf6ZhxU9wdp4mc68d+ZFJKTn6r0G6YIgGCIy40raUN6I6kBy+o08JNY3HaQnhkcIocFW
63fp/QzrPRcrc7AGeQcuGCr++DgPzPDm64exciUDHi7D3oRSVjpAtiJbZ5B2HuwIsVSdhJVtMZb8
nv4St3c5/PWEs6czRtPBSEjwmduh+VJ4/emtVSa1mjtwN+DCju124Ivr7Z47h9muV2zDctuBWExY
+LICIyC7uMYqZt4NgOFWOxkjkgR6Jxa3RmaydyY+gUiy34ClEwMDrsX2g9dUy7gmXRmRTu5dWiNf
ZenRT0+VelnANFAfOTl6h/7knyNpy6fKpg8LV8kITP/DXBkOXGFQTx0eVP2ispNCQyq50xwFd5+F
dU7PqD4CovdUashSmH4prOCps6ydd3spnbF2HBH4Iu1O3zkDgkRzNDZDZfilSxdgsclx9L6QtYSz
ktXcIM3B7MIkH7ON8ivrL1XaLoyNUl54jvm7IsgYTyb5qMvkn4RYsPqYZzGG3eAR+8lI1bGl0+Jb
+66e5l9QrZg6AxLhB1BJC1Y3Kiog5h3kOETwoccN8KQo3Ibf/Ya7BrGOya67qL8YeOGnM8NtsfV/
qmf3NyCL4evBPvDdIzT/omSkGa/f/EYtYZ6+Fe2oh8+suZjtXiUywlkKyzZ2PAXzbrNm/t6lOODJ
DYISuK0nfB+klGAijZv1LKA9UQ2wykatT66Kt2MfVTxr1WbqSmwPLvd/NXpGpNj6jpNSZ6fpyc9I
AxJXHbr8r3lmXwjfqvy3ohNXR1jQOTYmrD8O0nW47L3L8iH/xWBWAvNZNjv8X+gjmBfy89bOLJd6
6RdxS4Wc/iCCA+lEahKdPX26FL71C/AXYpbbdQ8vx3cI7arhBDMp4szLYlxH5oaYxWjQV3P1jJnG
dL1XjJGSJ50Z1CDYOILZQVMvd+MKYReyhE2NC8k1zC8NIAUjDZK1sJjlXyhWWEbrpj1Rd+S0v0t5
LhWIp5ERZfwon9SQHoLqctsOy1/5H3+f8Zz9YTug/Adl3KKE23e/RHnVt/ClNfP0sGNPxjrsryh+
DN5wHJGPRUEOiCv9qG/pOzQfORyJWaITWPGD5wq2XL7lCB8uH8myuHLdUnFxZ0x4/m/lpzCBYVqr
5EMSmtBDZp0fj3iP7FS7Bc+IIA8SB20My7Vd6o94z7LT1nbZO+ET28AU1QltcMl8wfBD68ACFrpl
0J+G0jHBXYxfhDeoZBomMsg97LZoFKmZi1WVfsfVFmcyjkTQ92uj7VaNyZzyQXwWgb188IGlb3ss
POWqyl0iBdGzhT/hPRPs7k+pXwhI+xdIXPXinZIrqsyNfOZb3ZHcdEabxZhJjLHU2rgMQu+L64Rv
ptmG2Gkg1/xPKCZJOH8YPSmT2/QXynC346m+SidkQQoz3GnNVF5ljDkwl5+B/DJquC+UCO0dXxzu
VWIkxZ6Kv2Lw9OLGxnEAJT4G7ar9C6YNaQ0N33S6KdbjDwgf/VLuUaOjCNksNsa9AKX202yNW/DF
8TP1j+arvjNonp4s/NkfcbzssEH0osW0g+ZwZvUS3ECrj/m3cjN89S2TspX3U8I1pHt/M8TS/wCS
4OwCmXwYHpmtb/lFGT3meBP/0jtGvJlL7yJfY2XNXS+82xdTtoRqXaMFgaAXWrlyjiMWiGRDYSq1
unXzQXj7NvMu6j/5X0QpikbXZFXLPOjsZYYrX3Pd/k6Wn6bb2bx5HKnbLrX0Q8ZSaJeQVUB1HaLM
vA4X6dxHrrb/xoPI8QjvfqV9Kptww1gYz4strjuViwRSZIO5jSWEaGs/wiojSW9FV3SJiecAdYB1
xEq9K/hL1r4ovXsm+c4H1oIF2eE2z7xV/AqufKRp0W3lRF75liNR2pEB+osDfssklE/ZTtGfKDsu
1ckicSK1bOIL2ByxyRvs2qo+zANAUupFoJL4k3a8h+2JZ2Zff6t23q2zJX87Euw3SA8hM4j5zuZC
QgO7pSV6sYhGT6Xy4jB9cYv+AHGGSAKLWns/pk5/Qg4HGcWddV38QBV+2yejvMP4ofeo+sd/xYWi
9wi7gn1yop/lgQp9OT31P8xANAwF8gZK6V8NCOu7RPVdoI86ssasxx1T5faOwA0D/nciHVQGVjza
X9l10gHJPnJ/B72KuXaUbKqFjWJnIDNyqBF1vsThMkkYgMhs8y4FrVg0HrQAqr3nVMDX9gpmKGSU
ev1UWeEtTpLwxQhI/y4gsQwsC3L1Gpm3XAf+MVIAVVdGd9TzmYzdoHyPM7qFjr+xrrMhwo5OWMoH
qvhvWJO8fjol0kBrMnvf5nCEC++NFxDK7ExuvEEADRZ2hRURJJc72YQLSE6Kc7tG5LsRtlh9wDMR
3SNvVEahECjoAq1AYgq39pPtVcaOtBagcizX6wArT78uwjW9HGcgNxebtEO8ZezHCImJQ8VxQRsA
/mJeggVrBrFIkEHAXBe7ssHh5DZgp1PsAbSFewLRIQOQc0BGF1IoZUOebTO68ERk9UjJNQSztg1i
g5WgeCUJEHE2qcjA6g39X5fZ5sVcuPT5mobHhokoNvC198nYS+LjkktXYIiRz3Uub16tnJPoAuWO
+7B1tNjJA7u8S/s6pMfe00hG74nRK5xP/UZTgrAAAlbZHhvDJmKGXYfhWT1CyHECHYX1dIvv3x9+
Cr5ydeP7e3FkeqlMdhSQUUHLJNkFRhCDjb3R/cm8AtWHHCNeXrzK/FUqp5HdBXA+pcaMtBzee4rC
cROfwEAzL7izCe9R/d5QOfjCHgFg630CI9NUt3hI/+rxKahn7QNzxL5jmQBrFJmp5BA6IcHansCY
IEMMWarwQKH5mNawO/HnzuCD2dHgh5aI9ZWPTARDv4wuzNGH7o4LZszxZc/5yFG48e/swRb/PMLd
neF3gYN8DZhAcajgkKRV4L3PKhJhXnWDG2mEP7yqxN0sY8RKzj2AW9FhkiT6B8aFY+A21/iFvOc7
jz8k5F36qh/esv8ANJhC8/ZXdbPFFNldCG0QxB1dGJsWDQnik2eYAfWK892EBbCdfvlb0N8kGOZX
ms2Mba5/T1WyD6+e4uieg99KmvYgaPnnkVIVWQqWpiU6K8SDlfUVLT9h2Oj84KeSsWEgX6tvZrqA
hREboVdhwJ8xfNr0AHzRvQQnKbGmhr0ErtZrFB/Bhg46COCn3tk1OTKHIPjtg88k+BWxHGE5eeAx
HcFzateAlzPfw8DixySVmiTTAfiv1egbrpsaVYIFbdbQLA68xQeruVtPandgF0dtLSdzlJ6ibVGi
lDk8gm31WxcM/07atAubtaq+eD8yUJKQasc9XTuJFOZpBNNGoHtzzuH+DHA1uXfgJVmaKwKm+TJZ
QYMsXOn4Bb8QD9Vb7crAi+jnz+lsPLivqJjQ66QO7+i4NZFboy0AFKvzLWDXWk1nNuDlZ8biq7NQ
H4jNKmfVvCRCYc0ZvAKDw26LH+Yf57iJDcBwsb5IuCsz7l+nLI6DyukDUaGyC0s6akQXMATdQwyK
sCSAdoiXIQBOchJQ1ByBmdJa6XucVv4HPUo9/wyL6LboiStCLIjQmug8DDH6igVLCMEttlWura8O
Q3zOSrW8j6g+vG2jr1/JRv02AiDVu/QpqRfpPeDd0wFeYCsjtW620fOImNlD7OhR1yPrbcKUfZEs
lJv66Y/ok1fhH9ZHINSZShPgZGSafXasLfh+gWCcK2JNbiieKA09t7y+/eMwHn2mPcyJl0EDKxiw
J4YHBlfYnzAPvqcTxTDHbnQkyUTDPXzrEqcbb2FwUY1Nz4LdwCRldcJa31dWxKmA7SZeV1ZKZQrY
W2OoqD2q7DEJ1xLRB+ekjZJoQaXhQKqXO5fPjIcC7Je5bXBFXkZqChnOAK1JYnWfzH3IRcQWQcI8
oaCD1aC2XaElqfRNv0aPUn5Q4o9/9Zf3IKOjtNmKcucars6QFaPin8S5r3wPLwJ10KZkPIyuwu/Z
oRgirnQtcVc7OtsHMtsUCH5LWJ1/erIqGPrb5kkKYUigqITEc+xdTOYVzyK8VsqBnk6NoaKV47f1
TovFQcGd1RY/bNUIViSmIV4BEvie7tqfROqL6ogy1Axmczgu6e8dT8zh+tj54i4KoOwnu5m3DeGd
90XHdMAQId9GEbp1y7hovLGrA+Q6x/8HkfdIeHDyKhnk1OCl+9/8Nz3EbxpuAF0yYkJ0eWgMFpf0
S7yn8D5/0PqTAsrIiJ6ciUXpL0PA1C5zOqbuNrIvYzX+jGhpPVQHtrpTfLK4XEV/GQTAtwSbVT8J
to+7mOylzBXNZYTpG58NloxfVlccZ5PTob7iebga/iEjr56nVSD5jdm8NZaQasK9sPbZwKjBo2PI
17Hs4TUTQYO5/raeRwyo2efUj2H/5gGV9/UjQDX2QPr7WZtbdkJko62rnTdXyL4dWSBhN4Kdo6Q7
p9villgKTGJSLBDTAEbzz+W1vLYs9gNksQBfrOhTKrmxnz4RTEfdexDVjp2XEW6yjcZd0Ln1l/qK
NbQTa987pl8S+tdvzmbiBfDTLGWBgd9BPvE6ovlgOLBs//InksBso23TYx9v0DUQo2N+LxTSXVdA
rk3GjNsFn+BZc4v8NDgJEyJ7TpfBDLPkvCW/nhsarlvDd+wdBvTeK4VXRnEB1ePsV1xeGFseHfM7
YsJQ4L6HIf09vfwvtigqnLFVx2CJ3+oVMoQmlsP2j/qpwQosvOdaYOBfVv8RekEYB1dpv6uEeJsq
uFOLxF5gk8XIFUarsv8uSKUqwb1kJaJqww6V1xCF8OOyZygDkEPnzlrDYXYk0WLXLfSiS845kxjZ
SuX49Noff5hHcfWuxEQcCQxq860aA6mXNymvT+bibT8ZDhtthPSLncxAZmaqnUyEOJ8sAuMJcOeh
1p2GjzZEdxl8iK/0KNZu0WElgMFzDQCLBEi2f8hXNmWAh5u6PaMmKMe1f1NAyDBmuZKwjjBRlyGW
Hjn9a/0G1i34qeX1RAmGL7RfU7zLwpKZO+dr9G8CJKp8wZ6AnScQYM0CmlfbdIQfdaON62Y617jx
q1US2VK2TpOLcIe2HZKJyU6J0Ix8zUVskbxSoDNbS5SAk1rQlLky4XNkLGriY9Rxkz00H+igeo7H
71LYke3u8wMvBQFdOy63nRrhdLXbG9hEi7OcEhdwI0xs/tkLN+RGBoGt88X+sILOwz0kG4wrD7/j
7l8ln6TdCO0qyQ9Aqep2LxItlh9JQNQuAZcuHYS45dsX5LkS+/FG5MgQVdh/0JXepWk54uj//on4
EZiHkFiK13GJXW+wEm5NegMEU8V3429LsuovUWfzc/EJMo9m/Mr10Few39GlcJ8SuPh3o4j9KFk1
c0qP1ORuAMBzVkQtAVlmW6Z6l6rj4nRTMnGh1kWueFpc8PygIzV/hHWzD8ODdiHCkaKtW0vVXiGS
CwDIXwPF8Boh6yGOFPWGejdspXWiB7mWBvpQN3XwJRx5c+CmbSSqciyUgGEQ+OMtOVRkoLJ2OoYs
BpZWsZdgZ2z0Oy/GQ9fPFPmlaU0RY3G3X+74cYIfDspecvhM0dTgsVtNuTPBwv5r7iNcW+DCN2SV
CENInXYGF7yWfC4sDoHqe+qhsgd7lMcLtKQNTgLXv6pY+/orgReoTCV3QZ/2qTB1EfnckRFV5F2u
ewOP8LtHPIhy5aWL3DYWWrfRYXWcKLYXrsfo0rAXtXy0BGoIRtTpL21pY/zMXrq+kS6AOFlDITuT
SSO4tIu7r1uZgKRg2agYB2+JcAF4imlz8G2M26cadmd169QP8yyxYYg4YSRjx2FDoMO43A2i0wBs
YruRktbToDzIt/HHmNoCWw2eyMLccFTGHlsbTvkldm4czz2eIsgftvdGs3zr0ECHxQedQoC3y57O
nBidbwEQJ0TOXDgd40uWtkvdA9iBw5ydIbumQ/XqmQie+AwTytdleoDcAhmV01JpH/yZFZylldL/
GxlzbDQsd29ZRD2y5Bc4DuNwow67CJYYHm7yXhvyRVydNGXUZXAyGOhSOMTtXhkZlFAhTmtqPn6J
7ZGxJMvmoYlbaqXDFLryhqWxvywny/yUDhix210b2lALj8OJLDSTG3duMDDYJQCovsYR1S9SCLQh
jvzdXsZDBc1mgzicdQZ+dIqMPRUugDdxV0KZ3Wr9vUsPIuVzaBVnTG99cYYr5x3S/IiqvgKfcvPO
vPh6BkWZebulLq6+uSMsC7ZEg6zd32m/UnysGGnfo+6FnH4R/ZjkW0oHU2KswE4xpXqRXy3QJ+xu
voX2HPsT1M8/EI/Dvyi+cxfJO43cqhkfuYFC59FwSrM+HKEED3Wm2hUezZGVKhCMMrLk6ajOy5Tm
1aIHjGfQH8hlE4ICFnvA98RC8c1mOOcCyl2p0Y+Lv6yr3Z7HXjh3nkHshL42QcEmHthCfjLll8O+
FOyUp1gFyj8L1/ddJEB171iJlTxb7FlAq5K2mxfHAAhZKYI+yBorqu7hkfVOtY75d8IWAQye/kXq
RiFTHe9QWeaNTknvPtqF2+AbqMK3cQgXB8mI1/Mbgkixn0q7E/9iHrap4MhJfkfQkDwQ8ptHZpJu
/nSdAtRJItOFLVKShLxYWKXnTGBLuNjlVJz6cDZ1/Eugbhr/x4uJoMFtIaCqqm6hINsLEGEU0s+0
8/e1VljwXfXu0vVEke2nz6BjtEPOq79tOSv77ieVN4vFl7h4IuVlMYNyGegbHxeDam9rpC46GQlt
YnZOGreBvuN3x0STNmQXW6gFN2bm4O/oJH4KObrVcmgldE7pwnAWpZOjmlkYtxCAXABtSPzL+GIV
NESh0eB6liyVl6ekgtqm7/nLzQwSSmak65L42ubX1y8RUF56nJWI0gWkGhqJ6Vw1V908szZWpBVg
eIhPRklyAAwGuxosBqKpQ4XQMQKDh5CrwpkgB++QwFXrEEwyPzTcML3lCGxaKCvnoFobbGclOw82
g/KYStyIXbtJRqpZdBGNM2X33nxNCk8zoyUNOYHUZrepB36oofzzUGJV+X7g/a3xkRRkOmA8kZtt
3ne7kKXJ3H6jhwso88VYRPQGrLyY8BNStJqGndWe2/oHTvGNn9yGZlwpavyX0vrkMUcKuhtJjB0f
FY52WWBUrsU5MbvhofNRHAo3wQv+svKiN4NjlLM1FZqKhJeOMXOkoG4lliP7NAHQ4TTK9HXdho6x
yHhaPHL51KWolU9BkjZh1VnJK0oCJ43/uvxS6V+m758F8FepETHPypHb9bzOBAQhAYXPIphHQ2bx
qqC81eBZnKb/B8cv1WMj2R48VYKH7YbYUu9m+2kyVY0vgHeZqMgfiYgiKcdsR+RoIlLN6IY1qHTq
KdEaREenZOXkG4WnNhdnOcEHsZMSw+Vk2Nb/GDZ4Cg1nbpFpkRz+GK/plxi9TbaXwAAa2Zb5FehN
wf9JuFsIO8XqJlSvkNuD7tIUtsJp/Iu11+yiHtHxA7RqiBqiDq/52FMYgYawLwhGGwrYccmvXp1E
5Bbhufc/g0O0wEEprX3FCX2ARjRVmgSWG0yK0jsdKkr1Lm/0zJmifzk3tiGwySIFWSTQK3yq1LMD
1DGN4WZHimsWj9tieqlcYAJsB14bwtC4eIMDG2jELuxcB+G3jGO3kNWlugjh0y1D4r2iZ78w+ZMD
lkifcNcUGCtEplgCCaELlfQZ6aYdi/xLVVdCf9HSzXBCdAc0mzujR8ugnNvhu1f5Y55yt8Be9AoQ
6IjKsQZMX98Cdkkd40mDyZHsb4WWzCABenx0XMTw69NZgIb1iIRi0S5m8C6dcx/gDzVs6t0MonqX
Xev+qZWoA0pkRkrgkgVBFHJsIA9nFoibSaOcTS5l3HN5Wz5p8+lFR6iLXot+nJFs9tDp+9UjkRvE
F8+E/XwfcNJ0v9DsnZDN7ohUykK5A8ebftLj6hb4p11DDnu217TLIH9ED0PFtIebMfiU+02aHfLx
B1oFXpGFtAHnrOt79CaStq0OJRezfl7E8B64e4nd4uFBIUfjg77jMnfKqLqd5BWjStA2HQ5+RrLs
XMDmkkp9oYCDAgs/+EPfMBGZugMvG1r7ne/AXZEP4rnjnj9OZyYNE2kwIvU7dXhjsJKX1yn8IcY8
6UUR7TB1AxrBbjzKI0UT+GqmhDjrkehMJChYjb8276hxfQY2AS3PxAfA8Q0aDyhvCacI+SXqO5C/
2OfVcB8xdyaFonsKToTYBq2BtF/wdzLwFT7HzkHPe1gwOgg2xXcbHyr9qYe2Lv5m83xRhsUMel0Z
TwElAqdpRavEoK44+vpOn+dB7TUuzwt4UrnbTq6X/VtAvCARakOphe2u5wIMDjNk1BwZNPFfoAuH
gTukDld4s7BwrHFZIbiZbj5Q4qleF3AcZKbO6GQoortlfEzQQSP8hvsyUpcxaGj9gew0loYJaHhG
dCbxnzsKP+FE2CcFsNC46sTq8jW0GC20NTL44S2GZAaxCZH+FOQ2PiobQ2RHwcDH8dKRpRg0aaTB
pAQuGKjFfuBWr4pcnbpyJnTHdX5cdI+k2aY6Kwxm14TgLfjkFY7ZuIY2QClISo+JyrhW8aVJCJlY
mzGAMTVM4tugRhJ0LH68rRj804D7UUAiwcCbqeHy1OHUDLsKimVVs3Nnvy4q5DVlP53xCDxkbOgL
FuZxmKjDtjkPFZrl+qO4jfGOcUn5aqBHOgkZW1QtQImhPfjrqf8RstpJeA+9tnR9ghsCVsgc4gw0
eIAOrOv7ZzJTYdtzgvZ7h5WwNfed/+7I/VkMqJNWqjFHOTP39Y/GNr/qM1JIuGHPYlXegukIeRuR
Ti14LeAPnnWmyIpyNwbLR451VdAVZBLICy7kNXMsqflWHt2pkv6ZeEaUi6C5TECQKYg7ecHDsosQ
oDbkXlVLVikyI9GIAHpoF1zJzeLaRKdO5/RUQEKCY4NaO36jqeYFMvfiP3nxL/xN4Xvayn1Kd/xd
Y47K7AsNNXldhYR5mG0A0zNEPQn80qcUbJSkZXx6n9RNqi8w+KwE4BGQQhbKDa0aey2/pkaLf6Te
Rk6s18h37kW0jhXbjD5yVJFQL6lRvGkZ4HFAMKXZMxHDp60vZoR+pK1bTt3tQIhqyzyY+95RUU5M
rqq6OSLMDpBJZWvlUWy3QYHh8loI20h+SvNL3OEi4HJXWzo68a6BkCib3G3GM4cTGPoJmYnH0lq5
5uLDKz5YZejJQGmHal/gxK0xapu/QfDQsmMkgQN+Z8a/vHzW6LC8+UvLf2XJCqCatvsZUDUcmHDJ
yPdibBuxS2I0q28dCbu5R+s3CZ9qvBIR/WXg0unbL5kTMijCv1LxDTb6W2h2yeDUCessRgySq8v7
gQHmHHGF0LzoHENGu0sj/dSCvzJxzenXi3eJCbH/yCtHmmBVfxr6OeoYJPY4VigMTtpwUXe1tPGR
13WW1J506THAxzB+GTXYNBY8MtNGsUdxLe858gx5l1961DVytOofRXfMjHcD4kKz+FjKo4bQZ88I
TXyPwk3rrjWYlCHGn4kDB0v8W2fnAKo1WUuiS3h1ZiFZZqGNhtVYYthDB5iy2MtrMN+PVHb9APsG
gQWush0nIl/FeYGQZq457srhYQK83jLBxHPgZIsj3RezWsZ5Bi8JngnvpMl3meEtV9tJgeYkT7es
uksrp4GeLh5451ijiR863JQVnekfhuM6PCjBQRsfbf1dmCybthJd5xDr5EBtfVStf7r+j2ToUDgP
3zoKExijIA6RuaIAV5iNPhQfR/Y1PEKRNpds3cLmShpZ17DBY8D21MWz1F6xafBZBtK+Z7Q1H8QF
3gMDXfPOQ0VuQL5FoMNGxTHrrc45C3Yis1MEUKxGy8kW6k2sWZQ+hWfJVuItmxPRAsp8gV/f3oVo
y3W97k6M/mwQSOA+d8npiulZt3Nzr0Ir03dysvdpou2IFA/uL+6GsfnGEL5ItlivC4yp5VVInUER
rQTXLvx/NN27JrDS8ie4xx4NGw2sL9zY+ciwzA4UHnMSiXPnwhnVmxdcAiLEngGdwZrxpDK9B7Qc
PfBFmmQ3vwxs42z61j0Hm4BQKViVT4XB7etAxYb1fCArC81uTgd4ahHByX8e3aNYvxSWaQN23a7Z
AkGyQyQkRUtIKM3/iv69mY50sALHq1c5C1xq8BmRUs3fjoxzB5MFAaBx+9nLNwQ5BvIFtllo9vP+
XqmniNQXBkI7KcdkX91MDkV2ew91nzCg5TYqzJVsbupxAZnFrio7U/4V3gXJ3VqQlsKrveqLpYiu
pp2PWh/zExLkS2pTj4vLE5chvr4FQ/t2y6vi3zvAUTdkdzaOHyKSG2aUa1xExUr46N3xCfZBsqKz
8se4u6xiIGN/fMEFWXA8D/wvVS/CkiSlDZ992DhC+FUeY/WeBi/R+yeh1aZC8PiSKR/IejXWu6H8
9I2XOkNTRtMqNjiKog38d3vB1mzDtGao12z/lNVA889Ao1yzuBiY2qQaKnD8iWclcyVasbNG/YmL
2pruHJ4KVmXkTVK7bKpTImO1ZnizNxYcv/HMR95VG1z73FL8yKjR6I7HJTeUE5srXV/jYuoRgaVb
FhtTdRCaDYEvS97zANHRizhb4fjmqcxlF5xHFj+GO2618t1eGR69Gn7TK7DgE75HH0KfsckNi7Ut
HUdirom83MM1eCXBFw9jJzzS4WGMj+xePxMBSwLDTJ4bD54v3Fy6uvhNGQE2zc93VCZlD1ktQECH
3QXb8a6dbPr5ElJzdBV0hoGHypzjHKMftbowcs/aHRmqC3mbrskdQr6D4+eGZSveMa6MzgLQNsnu
ToF+ML4gKrJEK2SrQT6wxMioOt7fYPEGC7dC/S2rEL79t5rSONDvjzzbrxQo3iSe9a60GK7zDgQ2
55gsnQePzFwraYk42I2lQ0bjxLNIcaROR0P6JH8744FmfUt16tX/Ct+NuZ0QSIwwxalCTJeyrgZ7
WudbVEtIJJN4z1i6fxaM2Egrct87Jf6oGBh5qlPJf4FPkTDBsJ13pQNaF1lFsbZuweZZ/ZEJdrap
m318lLVvUGRLZR4Y8CeCeJBRY5bwIFXWsZmtubAQ6pcXpxyiO+5mDgEfoLeH4C2ICakmC3QdeV8V
sdzzSErybkSLA747jk81fquc5aznLoFTE4EgPFt2pOsB1yNKP9ExpTWBJUPl5rz75rNKLmy332N+
/X+/hy0svhS3LmXATvMWbnVvo0iHERtrE875Rh4qPRyMi3c9MWPFNYmB7AUqYpHu8r5xOZE6xE30
q+GqT87yAmTdX99/VuZdY+4dWb1dMtzprtWmU5/64uYtsAGf83mSrj4DlcLpRqqEBv6k4WxjSEJy
gPpvanCGOsZWnY95ZtZLMIkUwBG8ImQ/NMJXVAeMTit/V9z5/xieiGHJu5KY8MBdrIxg23HTm2/S
1RQ0qK4w8ubieXKN3wbwiJUfsbgyqrY4zNg6VuCW95QM7KRW5svbal8EtRLPKjIV/cTqLkKJWgsG
5+OBe3iCr91AZ5WpaFc+KqwY47bwL+u2RvfPb541ruY5dvlfYyz9rZE7jEgpxRhJTdMHu91SHqiC
rIjxqcLKHc8Yf/DkiNq19h0sPanyKXX74qxAjo3hZVT6D6AXkSdZ0wwAYezaMrtAiWS+57tnrWBA
vjfEUgTthtKmSx1R/275Ckd9d3izl+NLc3md6/iDT3y+9LRfzmyFjQeZn9nCUtXNDMNc/LTKLkNx
khCqpDsBGhHflNnfbGTEzPptQLTHCUyMPYMd238XSDHwJlg94jCsycLKsBDAJr0jrqFwJhIDvkub
cDV7G8r0eoJ0gsy0qrakRVQtPhXO2zxFT4nF3PEIyXzl01sqCPk4edJd1HVoEyc/PAxIpkBACRCN
ICYiVRKquwblpjh1eHz8+6Ts5wdKYgJE/TvO36zPrIz17/PEmFQv8W2ADpPo7undWUUa3CFwknbj
c36qGfqndAV/g0hgSNCviHdJg2KnIl17GNFHFb9N9jHMdVLIPWyBWNGGxEvhssmPvUCpjim8/CwQ
N8ZvZYJlu4x+tL+UuKLppqFn1+Jfj0Ccz0a4UJYvviZeFz+pLD+/McjSdIpc/hMf8noLvfrRGJs0
ImmW0Zqog9+G1cwW7Cu+MKEumdKaR+8n+oc1M0LJBRWKoOiM/MPvipmknm60n77plqJ84OWrCsyT
66H7ib0r/ls5fo0CWDrY+btenqMEUcqoB7G8aSG5myvPu47EyIS0J8xktO1Enl9r5eMW02zHkc4U
R+beThJU52//LSbkuPU2NfeE6bmw4gvlBYNnqXx0vFPx8Emq8PyfUPMD3NHPGnIZsqTD2mpnZJj6
5BdIPtbweUukUuJ8QJ6RPhbzs602N434rlg6tN01XEtcyqycHS9cLWKXDe/qdJfBpOM0X3FPU4mm
8Qf0/OBmfHFwB/6ukSwmpWDJH9krOLdkQ1npgRYhzKy3DDVkmSIC+jO0ney82GctsHFzfMcwCSaH
qovTnB6OJQjxEAhFYV+wHwB4Tpz4SiNaB94GvRhDv0vhzAoAodiWC8z9yJk2sziBF4k12+QWLeuu
Q8NNpCN/rmD6GVaHERmcJ12NaDqly0nwCYTVjD/9hd1On3OC5AO9TBB9mfE+GTFUXKLPlhThaxwQ
SYJxmvlGC23vnWaWMd27Dc0CT3wDj8LYetJB7J0w2HQUIYwEiXsQj9yw3nSvRGIUPibiBlYdfbz/
TIETa8NKRkepnUqXM7NEWi/Ju+jlz1Jai3SiQ6jdNAYWabNckG7sIxDl/WNYrfgbAx6l/h3z4KYC
jXvAH3crLzCXhotJaJ+8ztqzgOOO9ptCFEwd55XGpb9pcRv5uElWvPyVuVFlkQZ3L31RScQ0hECq
J8xc0EvIJfk0AxoKW31lhAfEm5IN1yFcV9VBI4C22/rtvjE3hwO2YCsVD94hZjr84lRlN+fQJBSb
4KeYyBdzomajUWJlDJsWfwModuGcyeheraklDYc5KFrpbaJdDd2i7IrmgqLN7fFXJWkxfZnCjuIK
xUxW4iNAucFOb1iYGFrcDu1qjAeIBvvvP5LOrLlNLouiv4gqQCDgVWJG82DZflFZtsI8iVm/vhdf
d6c7qcSJJQT3nnvO3mvrPvtRJJ510W3qzeLuhNBLunlz6aafO04gYfcmZqOxmQlLDg5KaQpKaato
Zor/ebLSxSWiIGYKc7u3wNU41X1wEmGxq2J0iP7ydc0zC6GJWAfL4pw1R01/pMJZnqcq8HFL/k0m
2Qt/TE8hAtv60hEjKCNYp5yly6LDYkxZd5GUD/sEuJFdVJ7QnUvEyMv403gHfPIvqDo5YRfc4a2G
16/eC6g35n+4YT+Owb8ZEcccvXsslQuSHZpK0R+1rUF27br05eWB6LUOQWVqaq0bwtJYLrj860T3
4/QZhaYuWM2Hhikzu71F4rOAmaPcIz1F9ZecUIFZWikJJZ8Nx8eIVf1twjwcrlN2TncUaoJiiRIN
adZOFZsfp0HadneKuPnkdP8xNDdLSe1lIPKqF+vM4Pv31/4NCBOlKr3x7PwCo82Ji7Q3CW+iZFfp
pm9lgv4gPJKERxafdJis6C+KOwo29EPaJzXIHSO2Vn41w7WmNhPmMcx4VoxmnRG6rBG0kcQnDoml
YHUUexR/oejxdvK5vSumyAhY0BlCCrhZqFQWm7RGncfmqkHrqGDgyRfGr0pER7snHxVai4z6r3zW
kLd6DJMvUlLHerss2s27UTCnM9tASExuUtoQ4TyPhLnvtTeNZTDb9fpb+ET2oz8qmkrUlFUPGxup
cmMZ8stqQ949XhTUyZJM04kQo5Fo7wKGq8FGNvcaed8M0YXoJ+Es9spYbu5Aev7FsJPgmxnYjNN5
rWPireAzCMPLXCrpq9iJny+qgdQCz4zkdEmDzlOoL2lMqUse+Mh5h4/hXq3nx3oYSAagsO1POmB6
uuVUZAy0kQ8jE7eS11coeTUNkvstTRjjmEiGCHRL6QDChMLFSpOkKo+17MgIJytpR7MvH4+DQnt2
Ff3K/YkOqMYo1Sb5KftLIjMbPNZfHqySgzTPfAgdEV2FttZu2k7xJPTC4feIp6JZa+kp64M6I9+O
5PMFQ9F9dYWXXAUy7ejp2sNQrG3u3XlAAQMUxWbFJAEyMqoaRy22XfQp9t8iwcgzZJOEOyPzwoST
uqXGX0QH33lGgKk2Juxk+s9UOgPKiUwDALD8l2iYGNbwPYqStAPhHMdnXblMmNINLBie1hzTOrhj
e9SezQSp6tBKhwVdR8ST4PrQl9VWxeh8QL7BC6rIAGhISZrwgfUwKwJ6bO93EI271nCZaeu4aeW1
GtkvgwyTLnqtw4QetCSJGv5JjNaPuDlMbwiTrOpujaZGnc49B0dhX9eHbrqGkhuPoLIsTpMKh7ov
lQa8xyLacmCSvBx5yv3toO4TFikyVsARIiLwQKzxc9C1/2ZpZvnoHrq0ff2xlSS0g5EHM8FxK2o/
Vdh2P0iE6h0H9gYR/I0kMgVKy5GOWjia4vLznltvOxG2dNSyr7uwA4wn/3sZTlNB5WACg0CLDofs
o4582xp0PfyHqtUqH7OggeergpNIsCmNJnu0aYZSzESMO4zFM/yhw8xhml6K8YaqT4MONdPis24f
c42+1qITpV9vdh+UVZnLlS+348KFJ0FjrxxXIdXkyBG7cJT83CubjudqyRxl4OUe9Wd3XE4/bHM1
p62KD/91yck7mK/exVBd4CbTVUNZidOilP6i0F7+Nl+pk5mxYQnsb+qm0P44S3JQy93lGy/Fvkfx
G//oJJW81yyf9Lokxjq8cj1Q8lvefOwl1DDwpVfdGLsL3aW3UoU7gzvtoaM8lWqEPRSKXnKg/U6L
DfM70xRURJ4MyrJfEMuK9IbPfvqpcnspbnWyX5iD8MmPI4EKjSuGR4i2h7s/Lv/dBVT/Fj9q2ois
u8YQ2ZGwpXye8vA2LIM35lz8N5Tf2r6BhI/shIfJrI8sadb+jmLvhPlg1laqQBJFzggiqHyvwSuM
Z4RsuG5unojeKMOHWLVwhFnr8ONOBrw++Tjv9nQUF38jwp43kkkm3OxX03iVGresDxKa9rL54/Al
GI+eI4HEVlnLwAgCesst2LbAYC29E+STemzH3zQEBGT6mceDgnghYHNQ8LC9Go+2PE1Peq+8nwlz
cH9lMde4KNhdrwOyQP0sv06iDMkqhM09fPejzdQ1w/2uWNrLHcXDjE3DiznRh2eDcV/rxCeV/D2c
ZeDxsC6IynsSuvGKeFfY1cjcmmZ77qK0Y8bW2lcMyYGxathC3xQZ8Q9Ak/cx8ZrYgfXXuXriQlaW
sL+4WQOa6g1Pi3iTKWH2tbYXkmHTEHLODNhpJqz7NjNrAePA+5OoLxhEpIPgGmIbwn42Oam6H4uT
pq6PHEhaU6xo3KzxgfNjgufti6sGJ/g38sPvUjzl++QYIoWNmLXirxZJsEIeLSr7V8jTdYoil1x4
NyU9e728jd99fAQEn7bBsr6ZcAyezWMkNfAfRzwqkGzTmqTWrgnhbdjEbMFLGfVWz39i8DcFV2wj
NRbm54JZ8ZVdmAHPGqq89TWbLyMLTwR7X0u7eHBB+W2SEl66XfyWBC/+35e19fGezrDbFPy3q30h
RAEDqCGMW+aMQznrQ7lnNIy4XKCjSOwC34lOo8ZcG4cyVHIuU83xhw5geMEi0pfWGvGMHQJz4n4h
DcGJAHF8SMnfWyWpBHmCKTX+W8EgY5VdoMQcFYkHaCEa848w7CfcPsdqMBLsSHob6SePpt/9F3A6
wGS7TQx+jbuL5KlT5xYe1QwUFyiPZK78q9TdJCKyH48wDMv3iSEem3wJxw77ZXDnaOc2eIlQqREW
IgpfouYn6SER/iHoGP/4a4ayQyF+HsgJVeCfm0z56Q9PyX4KsEu1+ASrTftkwWZckjqJvzYAt0gH
fC5XRpvtnFjtKI/xytCUQ7OEWWrhtAKZqK/Ne8kYO7uknAfIOUHMkO3u76fIkO2bsl+19zpmjEEL
8RrNytJsw20p9AHyvrHkcw/yMy+9Tr/iX6ZjO/yYu/pQQl4k5VI9dHDI4zl5KT2MFj5v+YSUF3jB
dMofPDTtNa49jUC2j+FXPWZkdNH6w9IOyN/IA1SMaL5HIul73iyzf6oGiJLTR46Tgngkqo1/6psx
QLjW33aOKyDZoG0g0CP+RdUY78cGSDQ9JhI1TCKre0f5VaoLegnrvldpRaLwCLrF7NJplL3hocjx
Gpc8G1qXnLZYkHyqOz5RbZwD+kIVfZotvEDnrOEMAAtDxgYYYJwZ9cp/FmDBwpRPc7tl+i9Z5Gjo
RMSCgsNu0L3NmJMqNRoxFT8oIDSgSAzwx7We2BNUeItsOM7zJs7j8PcN17B0K25F+TQwGyX8hkkp
TaZdOutUUaiNmOIlzT+x9X/H1kK3Y3KatGmtHSdS1oz1BFdvwWFfglQuc48ovmx4ZXYt/8RNxJZ2
oSGkmLOx1KDPKNwYCJdfvFG+DdUW2RhaZSMH+WEm2czkfMgoyABpP4FVX8E6aQjQLv0XYlsML//e
kLLbTd6SyDiHxYMb6tCHGUSGCZ3N9eJRJNZFag9Ky3DsVDBYUFyBZQzqHmtSLJkwokvdyWesC6I2
bwkRZS9A+0Tbhddu2KTbiCKlWdn9IZV8DQnGZ/vHLkwHunKhqbzG08iNAGixxondJxaHS4YREXJH
QHeIMVZiutFra6YpSRb9STbQBfLdF2E5K/m0SDeCzxn2UcIpSFVk3aSOmyHie6KU3hsimOrCk1ga
IYzM0SS4UEblEKYMynHbCjJdXJpyFdSUN6ZpxHkAgziyF//e+jWfCB8y+YGYOovJyBNWs373hRws
n/e3bEtZz5qEjLtAmi5+FMazw2OBSo3iVSMgHXw2J+KIFXZxW175ZzhMiBmKCKQ2kCv9aPE7SOBc
rAxObZMwEqOnAv9XvLLbG53XNwQuV9c21Li822QguBZDY0xJjswKsHOPXGCsNjW7xNxq1ucfoTTh
5MTCwvKId1XkBgkFM6ZhScMjBn/TQL9F2aMh/mWcr7x/p46P6H6ZmtsrA+PT3DqGrdVsCIBTzt3M
ErT07+8HASgDHSwwE7Priz74eyP3hx7z3mK4dP3zlWhMCpmGiJ+6NJO0/BSGKuuyUcEfszp4FagL
a8PGuRhhlauyD/F+SWiTvNK/V3jLxQ/I6kbo1ctyLTOzpq8W0p7JLvqbodCfLsL4sMX0lN5/5cbJ
je+R+p6b4VVvkvA28asFxOcYL8exU39qGA9d8lVUp/vL0dO9wTcSjI1Bl3/ZBb2TiL64tFjIEjIz
ZP0k9ZuRHADxlr++NEaltFpQ2cKEKZipTFQ30/0hyE5KECu6i079ePebnt7OnZ3pzlkBGG7KT0DQ
b/2gk/WxF8ZjTgpES4xVf8gq3C7pL3uXjjdO/Y/dkYe4rEGhTemlzJiQNnO/L3FCAZ6YXdYS2VRf
003nFwmtfvImYrhCOskAfMaL+BklT8CQFY9+nO278SMhGYiPbpIfWrUBi/wG27CAYqLk25zbQCse
HYV8DVBEDtGRhT28ouM92+s4oQB09PVmam/aIsjR573/3YHWsUO/NNDl2QFshjaAa+VSCBCBiu/c
ht1iKW7xXfHrl9M6LweiCsu2Q34vev/KKc0ZRT65ZNWz8H9BDnBEV7zNmn2CtW2ZP5Af4g2x1PIm
ujir+U3RrZ6vrRzgShTJ6ZkB+UzS/MSXXZmIE34xfw3i7eJbdhO/+BaD1H49eS0+Gm7+hHO8XTnF
N1st3y2xxufyhtHegT/sLh98gZOfeRWuGOAh5XcU/jd/7f+/XuZP6GTNCz61Q8Z3rZz//7nokhvE
dxRdXK6Bqqx4q0T18Pf52Wrnv58SiEBatQ/V0Y34q6Wd+dCnH3zlbGOBSkwfio6vJT17J+Pv4Mt0
2E0dKFcFX4lshLr+2nM9FTfzB1yDbs0vS/v1jYfC5t+DR63f+KzaY+tI/G06ePb8GjJrfg2lzSSD
3y349fjkok8uLWGRj0DwXlRtN1JlJR8gGkzoGRIEyAubfH/CH4uRHU+7m1Tr+0O6LgXeez/yWb6e
iT8Ehqd5holDtFrRNMeIvgY44V77bYJ9W3rmNoZKrgt8kcLP/PkVF3782TqY+ukYOPxf/Fv4wzn+
1e3uzDUo7aXbO/qt5+rO17vn2q2Rla1fDu0B3o48l9mZT2eAPf3lF8eSypDzFzAlU7/hJnGaPbNq
vhJM+DrnfstNTp6c7b8p0vsT13K+HlysMwII+0pNaXNCXsGvxbYx7Bc/CV5Qu7Z1O3IXVuTe6TbY
bEPGv2Hz/kjciP9qfuTWnupTz/ClHj8Rpyw482/HX/1P7WFXdhH8/+gUWG4BDoxwOo85RGEV3CjZ
tuJZmPiZ6Ti5JkBCtgLiT471u8EVTOie5BwTwXN6U2SCK+DQaS4+VC5u/cdvzm/NkZ7duYLJzwdC
eJRLm9wfn3LAZREDrkb4m/mFzyW06DbxGKawtBRXdiFdzF+M/QHBEUPbffirBPONs+U32m2zZ5zB
B6y43Mn1udzzpTx188880v4ElDiAZ8SMiyWJW/O1xXBl49UI0tW/s7y67Uaf0p0oTf5rMv9/ctfx
UPq8pHbbb2HCuT1LH8cCpTLhdR1fW57PO2MjnX+anwHMJ0dMjek5PkfH6prvOUHxQsljPINiMl/b
9JyfkxALWbnn4dpmx5QvabfzK622YiAGa6Qix/ScHHOk4nz2kxPv4z02cuNAtGJJM4eG2jncV3x9
FwhesY3PwsHAExaci2u1Dc9qbxHRpq1iVKYHwcN0iqcm2w7B/WQcmsr/zyKkHrSDvguxRpeoPXAY
BeEetfvBYIi35Qs5QB6WO32nHoxDsjUOR83TDqqAYFhFVuUg9Edvyr97P+mnLsBEFV2TK6qYW9ms
7/wt5MNwok5Iau9W+eDEFqA+5ev1XYOaEZs2vzyFHOm5bZItFu7tne8mbPCgLXgFKi9u9hL997tN
kHJ8XLjRtgkWX6AC+BsNEWbz4RLhMi/oNayETbSdX7UH3ghttNcFvNRDHSTb+U1A+ycKbVXfYLSf
0ONZpA7+960WqF527JMAPbbspWlsJ1suB+/W7FbBOVlreHvMFnoI2PcbpwyudEerwr+fOAFi6b3e
Tw1b2VU/oXLVivXyhIla/RIuuNVv3X/fb3gUV7Y74QtyxsyKZxZz7aT19OhuHIXmy2RAcQ9M95hd
uR93mpfx0c4fKUNOVI68UvWQbQ0PfMazoouIBXsvHML9/HtuF/AJ84/sim0d2+F8qwiH+Z4hUQHg
5FmqfmZm1sRhtR3wEys3aFstnWeZ6seDFAGHgewbMB8Oj0+RqzZHuQ4dZwRPXuCk22QIysKlWYR/
gk6/IaFZvR8ZAzYdwL6EZ5KTXji1ZhSDmFDoVzy65bchN6bEECGPiMEcxZXKsDieCKgcdUZLd2sx
DGAIFVtF91ldJwOXfrtHLy0uzZJo11D5GqRLFgb4jRju6eT92aDj08Um/pOWNna6HiyDymIDE9Yh
8q02b0n2bClikTTysK8ABPpyZWGyRvhiJ8f6HQw4ANRt9foZ0HIrLQPlwZWayW8ZSk/3SyYnWNwV
jJr7QjQsLjzuzOF1iUj40wVTgOmWn9UP8pJyEKN8+sSgahtqvxTk1+Kd4ZiDAEvpVqi22h8XGfFw
CWqGEuoEnfCsb+1J1VaN6lBjr0O2ebNGyEDTRSdEQrKz+PAenFcyO/RqmtuLVf/6BdNW77LPPPXe
2OAyU/hqqBfhFJHcO+zjbDsaf2pXYZNnzJE4kwSWBPpxD8qOsSU9G2QG3JYDyWm606AfbTFyvYLO
sIv2Ov7I+XdEfIUdLRHuMhFc5GhCl6wdEDJqENOLnc5h5u6yet2JD6VlgsGYRvXCX8jrD8R5dQF8
o73SI9Z+hvRK1HtJ04nULSwtyRUrZsV8JEWldofvRDZm+yKPa19i0L4yHFkkLoky+a8QqZaiMGBF
I5hzjRYIarW4XBEAGe+G8ZdbnI+MVA8Jq6LIO6q9+/uKeF8yLEBPWbMXNCLGvxpGGHgfiS5gYNvb
vKnoD8a8029xMLBAi0G7pNK0QItk28hBPoBnYF3uDDSBbxOl4OAy7g+Ef2QlYg9qTG771eTJSyf6
ptVDuWuUP9BK8MwyQMKlNzlL2qpjt5c5nRcUzXjrBg+q3pDuCbKf+l2NI6Ne7osrt9Nlrq8C0eYC
M80/i3vh+T7Kl98sIccOqySgKgLLX/cdmzcLkurVFXobW/leFmYZhOfWeY9mYVF93obR4klM6G8C
IXJIUOHUdFB/Y8YhHBdWjT8QsLDOnlhlwToyagJwB5UY4fh2QQHcAy2DQUEYJXoSuJ/DYYmmb6sc
wMu+XKhhADYpZqDaHLEjQNe7Qr3u6WzaDR2HFQWZ7AlsK6nFcif1FoaMimKMAwODBS4zWZGUtkg4
eA10LKhyrxAVYB6CYuZTXwGHsF87CKf1Zg5fphY5F8E0rPs7XEgzJjtshYToEyUm0rRV8cTfw3Vs
S2z5lP5EmD9aNArTSW6ei9HOP4zf+B+aIEgJp/xECw11DIb99f27AIQYmilBtmoQftCuF/aM/Tkq
b+jv0VIRFy4P8VsKQv3I/YRzgpYnVjcMO+MB1+Qn0JNL9qVcaWU/6n2beURI0KThLLPcVqrZiCfW
AjdFJ5kepgwLDOBdE/HeEvYnC/hSW3nTWbzRS/vuon1wrFaElwFQ3Ean3bir92VlCppF91ZR+cx4
rksLunu3oqAhrQXkYB+e65yz7xfbayA6M5FC98LCojic/aookI5RcL7v0ltOeA8emzPHHuvgYAGS
L/EGjPxFvNC+qF8+ZVJIDp9sc5u2cMUqYjekdQqrk1Rfl4Aaxl1/fn8s94WKCeUr38MGhp6IY7Gk
TLlyR2EenQscauH7Qx3I1PY4LlL3LKdNaRzxDxtRvJJpMb8izhpvfxy2smGTJdjPG9eWbtQgADn3
KAOfFMzYjNEaqMOWG93lI5033MohU4ZJ/JdE/03nATCxDBE7DkcPVSUDaeIZ809SSy4nXiInUAZX
63gbbhMmGxTO83PXrIt1Ra/OzB1O3B38SNzFT+HRXZvOFE6qNf6720sTYnUPFmQt42rjhkCy6zSK
BeoIW7r1p+7xCz0Wh9YRnLQ60rqBJBi+b5pPQ+tOawsxWIjk+OOLcBfSIp7ipv0gB3H5KaRwn7Fv
vm3j35RtojdHaFQ+c4zz/XOutu6wfcTgdNG9l2s0K9JR+h84s44EMsKf4dkYtaa5craIFoIHUJlq
7DbY+2obRnEElP5tcncRqF0oTG2FlU5nZCV+q19QcOYqT2WDd6utruwbAMSr+sFpZCIlizuSFtjC
VIL60WI2inflv/8GCniCoydOfqxIHO9ycjuogmmPcvCh03s3KT6uVejxIGJ0F0Wnj3w1Med9ipEx
JBKgTvR3NtR/MJ0iti1hRXwcVrHZZYr7U7ffoUsrN0cKNqwpUvFpsWpgyXoNbl7xgnisqu8h306L
/cSIA6XJY4K0sAaCJqG7oUNMI3tYidWcMBb/Lub2YPfaMCSgfUuBRRVFgnfRESNixufqSDOt/wZu
hEyZWL2xtWXDDcERchOTNqR6tJhL3l1s8+8CfMAUXyveneNNbw2dzY+OlhE3yLCmjIWgw9JD4xsb
E4vbK52r874zJ64MGgi0m8nMQYjPnBDwugT9SWMiJaGMXmGpuVduREwdjLXBpYhk0g7whzkJnnXd
oNNGQA+E0znaFE2nvFxFl6QEp2dR9baJk0tWItlYpcg9JppVRxJNky63+NxqzUQ/DAPAh1/QuVzK
UkeVZN2j/7/uueVLcUshVD44EPAn3DWvyibGYMby2iITeonrt77fuN1mzwctsk3Y+wlSxWTG9zIl
GlSHBVJBj2PQ+mYKtI5vTPsJfEddBuqDEac2w7iMBB4SwyFbRuP6YKVgpiDHNssqC2rjckqQb1yy
t05OBSILV9Ut+rlpS/iyA751ZAnqaRFxTm7Iq659hkDkzPcceyBtc4yhyiIOh4000a0lDm3c8DTp
l8menOJBwmtjFVte69DbXW/Xmj9jY6dNrvly4Ym3OUlyTspSf5LRktKPrDWpVFRgw8ALe5tF2DiE
3Q5wEC7HDDSZm3SsimntFGgvnCn8YiiDy6HcS/32Bf56WDFDxX2FDwTWO5cCRwH4DQTvvQfOgSWd
X3O5pXZ/L/zFAveeyVQsYW8yCKPCucnUZF1JAR5FWB8jFB9OTUzsy80r9EMFVeWJHbX3OG70kIva
Q0F6ZO+92V6ZBkKloECHciFb2Fa56fJfhXPo9NuWPyL1e27wPAEauHf/4uiroBJ9cVptZlcAvxul
yNQhOc5HkKwCDOUneCRqV5pRu/O4isFYN/xTKp8eJwUy103faKKEGlT1CpS1sDBkq3r7BrHtlCrF
afm6xYuryr/d9l+L/qtN0RRslOzYLbclPdHioXLqUDivC8OXKBKO3u/a6bIAMgayLfIjeFSwMjjf
CYGeXvAsv9FNL6yy9JrelrKARicdO9KMm4aqkVEVqhqgfceesOsMVc+WcRELFeMkXMuv/BHD5CAN
4VL9NAx/NgrYUapjFtcGUQEjNCK9ItGKC7B6wSCYuU5sCAUcqkNUVnBGtsMj7VZaikjlKILjYu9Z
AShWXwdOmCVznztGmMQ2vmiWsn5w5AZXtVBuab97CaSFuHeDL3GbbB9dCxhIjhijzDcLsO5sWbkL
xJo1lyKl9tvu1IrumOFBXQ2xzdI7HxBxQyV70OgnYtLHuXfHEq/blFh0xmBlo12RwTOZ9BrhDBPe
Jqb7WKEWhIZnwgRgfacWcRL4aXh6KT8H0wBlSaKtipMT7zC03lNNf43uLM6Pr1cAUZUJSDKxf1pw
YxkxMQGiD0QuaL8eLtOFeTX62PRAGFbdbDU//uNP8xzFrKVLK5ydyUcMV36tU73BVmQWUlLpoQD5
IU/V7i4icyuYGYJVCz+JbuYsNX/5iyGsG2K7TtuIwaPsdnm4XwzL3TCBB4MTJ/acKLAOTtzRb1h6
kUyT4xzTLxYh0cE6n9krd+B1EiT6Z7XaANpkoTAvBE2axYl6fEOQR7hXnVdACPbKsL5Rkw9bY32j
8mQaTuW4Tt3G+SbBhqZdAHKeOgpMJyHPkeLEhN4B1fu4f1J+qz5fC21vjVgaqatOZ6EFjmfeN1n2
uSwA+Jo0/H8oFjobVjzhUBUoL6w9/V5MWRHdfCsmICqdCk02TDMZszG7X+guk9/k/tXGdh56dyY9
W4nWuRieExk96JzCYWNaw402EX1KPXYEyxbNyhGTEsgAhqgiBcCrBJx0i8pfrnDcRPS6UNLYIgif
ww1xgjmOJ+zgnWJBdi+QNRAGwiZ0jSQCWF9Q9DMU8hs8s+nf3O/qONoAFOs3gm4qbvvkuSpAU3Zk
mcCTMhWs8Zxxr0BWQ0c3m8XOSSprABlRiACtXgrYxcAQ14uTRrAB4yOMtBwHkFGZeuuKKq15t5F2
ZBi9pH0ShJ8cgrLT1FpvdIA6UxWeNYzA3rLDfrSKTqSlUu8uqPI+tbV4KB6X4u5gcQEJ0zOdwjVB
FXQiGnnb0co+NR8o2ZB4TPh90Oec3sIV5+GbichOzhycNMQnfuYoUl3pUVkv3ev5IFuQGbfV8tA4
nCUYT7vMbMBXfCYfpI2YiwdoH/5As0ATbt5znsDtvRPmNDA3JBaLeZviiSCFTAAAkTNs796lcDeq
ox6HeLWLFyY3u8oZF99saZ46IHUQP1byJ7ubSbCVlczGWnXhcQ6E4+EgQ8LDtcYRxor9uF9wWcqa
tQi/NLppe/6voWghRWP0MeNKp3Fp6vsM7/wJ5bKMn6r5UXqsPRagY/LwVL/4oDnonLv1Z42K342W
3ATrFe1qShThh2w3h3Xus9kojIlbi+x64/1djSaDZlZPsoLVWWa7bkgVe9sybD6zVtv1lfKBIxzY
dGvxgzxqcT9zkCC7iwwLktjlVbOJN7p5qOAQ+0vD6fI1p6lsbSa06d8Tab3zq+BQOJYb6ATttdhy
7psnb6ws17nNNq02CH1LU35kOBJczv+7cJ5/rrI9TpU/sLsMmblU0BV4zo9jZY3jb7zBCD6YlURn
/PcAnIVFJAoqKV/FsBKFOCgfaXN3Kf/GHyfiDYnxB20Lx4BpftB71ZtWGV1+e25IgsAUP4J8YnFo
MjNdPiPQBIteWYeLm7NwIjptVflHaNbAo/earOyDoCtrmoHN/AdhotQGhvPy5WjD6G0FeH7DFWLM
cB23ho+tUP2nPO6WYGu1Sfvv2Aw7tioWXbZ19mL1Tes5gpxhzHwoqTqNNF2I9PzBOeguvQ4sD4Pw
w8KN3RGL6ab2B8i5K9HTduk3TcDt6HGvPKBcbgdUG6uGktnl6L4S4WDgw97m+a7JLPuymkXanOFs
fEXX0m+HXXcc4Y+ykvMkWfcqUEaTuBgwE2ukTOLf3WGP5joz2mHfMVTTddOZ5wbDRoPTvLio9M+X
AfrZFxPh/CPymtgXwUa//eVWqP3038Rw61+ZfqGYP9KtGg4ZpGq8pDZjWcF9Rd5xVE6FfclhGHXf
3+qqPX9+4ixYfpOaGVpm9Ykz9wfmhuiM0oppoXuv6ZCYMBRhNu1F5vS8Sa9i6vCZUqkh2N1r++G9
KrxFg/4YMXoaIi6yMbuj2gXmVzE0rxB1Ucy9xtjvloq5XOPO2/FHtkHP+QN9ND5TbPSXxj+27fYp
W150m/1pNDqDV2xF5HdCz7cTBmSONPMYpy0S1XZhFodiv1DWeLYCJKtIB8wXJ6vNklFm6BCzxxIm
LNasaM3PG9fvaCopmAXQLg7yNjidYuFgdYglYHar+gdFt2Y8sE5Ids3MZILLjVObs9J6dtNdpicd
SbWfncSNjkh03cam5kobbpy3jykvP40bhH19FzQnpH8AQaoNPm0J4oodB2R7JeiJqkdZWnj1CCjA
BrpZCCYRw4i50RRIl8JEQGoQ4Fys7PrbYdVHBVICywiY69eQJNYSCFbmcfDvVDclBUiZ4VdRt5Kv
0sPATyLdQqZj1kd3pjtBLNFwbIKlVWL0QHiZVd5Wz6u/5Rv917q5MtUeTvIsjzIxmSKKL0/RX/bX
KF/41dITmKYQwQWDq2TFVBdZMnlly/UrX0M7Ei2Ey0hIlcwbWw9B7dDayCu1xqtC5NaftW4CfgQ1
wYCHiFg3fT2x7/wpt6Cz5p2g8Qb0s8Kev8BmzsHokDRbPsr3BvsJaga+84zL+lp0aySOIw4u4j+A
6GKpQBrOwXkduljTyFvmg4BR+jWu4hFFwTpaJ58sKltPGdefk0NfPJDc992U3ALz4ro9G5VP9ZPt
oVEIt9QPU+eekM/2GE7kIUczexfnSLsPff2r5Cj7NUkBayMqUnCta33/1mGrYNJZG1boo3WRAvw9
E3XUO3+bQNBhNztv3vkpPy5/iNr0nYFJY8nXM91G+FE/Sh7STtoceNANK8KC9yJ12VQScRVSYqix
R2gMiU00IEw66ZStc08+d2q+bYgWsj4upu+RQiOzF7wHAxF39DO9qR5eIM7xwxY4ek0wshCUxm63
SBtCBX0kojid0R/sc8N7QYyvEyB0JvHskJqa2TIB58OaQ9fW2SccOWqTkaPFugsQxmlfKvFqZDwL
K06KSbXpMACXntFv8ztR3MGCar6i809iRemJHHLir7w53+9raGhBc0GRRbczVJ8N1/ZtlWRQoqJs
P2m6IzqIaI1SV8yBKSOU45UlrnSL/Ywbl+7LJqzPHOT637bj3e/kU9FhV2FaXJqSaM9nwBltu2Ko
jwGbKcoS2cRqIX2qlR3jPwfexifNXMOu3sc59zOPvnOUh+c2c0a8OUZ9Ku40TeFhm8SiSYzf47PM
h6L9KNBC9VNFeP1iNRXfUSAD/ESO9v5RpoBeEiyVlQIIBlPgvLUgs/knoMyq13N+DbEBhexMuGto
kPQ/QBwNgaHBz3318xLYug0PBR+NgXnzby6N4aFEua8QlW7e9YEpco+d/1+186tdfb8CFodRirKt
2rWUMq2PmJxtVu4+83C3ni7sYu16qZNUM6eWFKeWx65eJw317sNYcGJ8chQT/pHxM9T7dxU0rRcR
GtuS06EYri+9r9wzI0ZyUgfG7yvnXo4hi1nBhr6TzSZEy1psr+SctqNVdwFiv+5uF4ZVy+Rwck3+
inGrS6f3NYo4XpP+IX9OGvF7p644DlwmYZ7jcMJAZkNbKsuIXmQQgHSkCze5zIX0egF6I2fdGhkh
Cm7yq8bIS0S88NIvA2Yl3GQo+lmUj0Lkd4ldn9t3z6jVJARJ5pQl0eMds99mwADlR831lVNcJPiW
WCWtbnq+kf2UaA6Lx+JJakBDTCc+XyQp6nNZeSqj1+U8sIsEdivBJEXxnX3EKp5G6FBvv1WxYsMa
mNPJTaRm9TD3EJG5IMrSOCCYNH4QYML1YTG90ra9huJGGLY95t8UnUWDOCGx5XxuHJNJbXxk0/aH
X9D9c3pKF3QNFXS6lXITKAcWNl2vx7jAdf8sGWcXzZXOkVHZ6MMy9NJP4qqT0ZNxpBXHjMUZ6jip
BTJ/rV56gJDU5ZqH4K54tM3R+fJu+LdnHchJeFKuUFNadQ0wCnkj3fEkM/UlLhuXHYPMmRKLMNKr
Iv4nwr/AeqT9j6Pz2pEUW6LoFyHhzWsmJKT3pusFlYXEe/f1sxjpSj23uyoNHM6J2LHNHq4HYHOi
rIJ2O4WbAJkB5wGkJb9+lmh1zuFH6GClwWgotiviz4DhzjMTOudpxPCDL/+vSTB54Ajj7McVhjF+
aO3KiLwHu3PzUzv7N/nDrxDPo3sOuHAjhRsVZEEEYcfLBIAR6MzMXlTH3b7GUh0qM1E4luMLENZQ
hJabVPtsSO/S1mTksByU37w/wJt5f9fmnpu6ZE5IFR9UxxL3bcPtHjDkYEYQ3LulkoUo0xDmAo06
PbXiLjNPKTQ4dvZFinkI8S91SyKLuoBWiv9pbQfE70QXIyHWfVDPTh1iwoVh0HVk7dAw4u/tASjA
u2zOkLW5GFzk0txv5jo1cYpzx1JXViW4eelAueBZK9a1vITPYkJGwwLwl4T5+gg/5scayNl252Tj
ZSFudLhYAR6oWEYkxxLiXrb3nwZLYt69hdZObcIqWD05FR+RxySY4lsPM+GqDKhw2J0u5GA1k3tN
FAYdeBsiQMD9GcQM9hnuS5BItE81XgaVQ+h6A3BFRjmCC86uyWVczcN35JFk05WKlYR7NTWc7BBV
xM6gfoXkyWmbxEvFXeyvhruWft+zYd3toV6zYvitcHHPbzyUbNrpYYaPdSw58YI5qjw+GBD0ruZM
e3JUfsljggQEZ++XPag65icAA7rpQIeXylZJggomYtUe+AkdRO4ykx7MV68uQ7rsdsf59y+2XIsd
Y2lscukEvqX8jS/gD0RNgmPt9WEFM5XBbMtc+6/cid+cadBg/4aGQfRdHLaBykIRfO6ufRpgiM1D
sX09YQro0OQpSylzpODFa0945nBokCcOC5vT9pPwoRBZqnhUOOSYQODMgfrh9vZdgsfl4CDqa7Xx
dLi0oCkkWTqos0Z1l3XY3NJlrclsxeP+RDQ4knhKIVybNwDtMBjTf/UPcUZkGjAwOtLU8Y6HTF+A
GkHNNf5EhNheuGVgzd/sgM0h4BBEgXMjCTYMTeBsj/ql3Y3obnlP/jq+J6YdWksL5TZfmHiER/Um
E61InlxZfiKubU3ac2Uh1c4EAsDunzCzRxXcfKnjgo8nMH2tYdPdQiUmFNr4xHlyTxUBkD6bpMJ2
hGgL3Mskclz2s9CebmzDAALFAOYCKs6brzkbER9/nbqDGeNZp3JP6daW04M+eK5ZpqWiz7AixxID
GOvB5Zsc/o08u78Kf1+s3MYlAZJv2SYrIyArXjzxHy3EQWE/hrYY2qqynJbDH3YCZPi0hF4qy54E
u9ppyxvUDIHQx8HusKwJbfNbfRHcgU0TqV2z27M9x6BRqfl7/oNEsX46SGhMZbvj3If1TfIU6hGg
h9kSBavX+Z+45ugiyNNmFsCVb6WT///fcOkR1/JeJiZUgtM85hvhf2rFCSJ286BJJ8Osvg1YUTCi
hb52Nm44GezbH414AZ/1IcOMhw6GXHM6FqAmrjkdSvGEo6aeH0NUBXaOxctBH5hkLrNLyLJX3KQh
IcRBc8sg49DvPFg8mC15Iid++SNbLgNklwxM424cOvMWFPd1TwkNKRfLWjdYGAeQSNieaJI4RT6F
dWAzuBiCH5ILuQA28PRRebCgWSLDoduDa6tQVf+fFXxopi3bhEVMHyTt+EfwTTS8MCPJYUROwqY5
O73BRrdrdHgryOjUUWSsTKt36zB4ktkW/sTv6qHE63haoaIBqwKJYKuK/0EIktzokjcEVKLCRgO0
mO7NnvFHmJwQESnjrSfZrriwkSrDnscoINw+QdPlgJ+1JzKf9BU4wBLuJZh6vvK38CjITiH0wi2U
FXsnswnKZXCbRab/Y1AJ1D6u2YuWqBBb5GczxjPT86/dOSEqE1tF+DnSa9TWBdNn5ozN3nxSJbAd
MzoxZpNUskaEzIkmshh5uPSV+VK/A3lxig41ICEJTwsz4VyFNdExtkfpSbgb5VS9Hm3ilAXXv2LO
hagzvfnb8qjN9AWbPv7AsBNq4Hea7ymJgxf3o19zadGfsa0X66xYTWSr4OGwZlrtA34zOA43kOM5
QUq8FsU5rbMgFKC/corooau2kPU9ahqUpmcrOZElNxWrVoWfuxEgOJqLWECe/lWIyIbxfKW6CLfg
DviqCp5yqlgN1ZbZAJDgtB42EIb1dsloTH3RGwgaNn3nYN2fCINKniB4PJ35+sDooT7l1Sagjv+e
g0cypz0O6YEska6zjcHuk930Wf9E2N5SVmrlp1LuKqVY6D0TuT5aqdtAuJXxsTBOHFjcRSr8eUDS
kXeHahbmIsCtHcJVpgwiMoe6kquj4L7EsmVINm18TA7dPjtjYK7LTlp4ObRo5mvwSIX0m0WhabhW
eZDKR9GOjHn6NpogMrY1nmGPC+Gaxc3xz6CZaOoH5zewk8Kh5gtoQUrDDUq7au4m/Dpj2YibQnRS
oDtDWYk3cmNEWhmwVbKclpy91BAwUkOaWwQjiNVV9DEwVSl1mJ4TKhXaJNjdyJVEY4TadE03UjGC
oUfHcolgMSaenAk4OVSneYj6Kj7ZgRRsBg+K8u/dbTDiDeASZnZPOwMBJz2LiIWd5gyiz+O90Ta8
D9vnR/DqcOU7Q7dEyWZLxJ2ZHyhRzOYqo2K+J5ZC/UmY+SantDZPFDNtCZQb7hKNGdrSfCIeGlyp
P9Jk8NUj8+lj0S9epXAtcuYjepG8OQuY40/7Y5vT4vUbZ0sTBgRe3Dc2YnnFPl7hcEK41je9OBI1
8wbSwGK1cxD6tXysnr/iVQcvnolu0IHYRm0RPFQEvt4UHqrreeSPBogVLmPNugxuPJBXeWv96qv3
jbMkOIGB596VvMR2l8P1ejQzjgjrSNMPNCsUzvURGuuuWmr3+sTefDKgtdPVIBp4zUSDwrhOHJPU
pMS9ybZTMXZEfs0Qw7WAXeeFwDlY/qM6+P8m+9uG6K9gtcEh5l9yMSkzBn1FcCfVBMRq44+mMUk8
nhkij5HB5FuSK81XQ8IMUUPIcP5mI07iHxbZp5MO2+YPgzNgYwfbC9FlZ+EwydekwvETcEFQUGcP
mdyOAy35m8OcA3cXgCwfxhW2wMS/xPICdqPHSYxFFtN3F9zdfEkm2VyOA2GL/Nja0b8nfOyYVNw1
FzGgwhzdRm/1j0vbrie3IWwXWCWx04oQLnoRYuAQE/G54ADMHHM+1DDv9MqGXQ5mYpAuqbxbtAcX
FhxMCNhTcCOhUtfr1ncpRLDOQbi4KM48Bpk8R+vegyV7E1Lv9R0FxiE9WS7ogEstIa64cVRAa4W6
a56dyTbRU9qd5g7ogERD7AeCNcx8SlFaojeQMViCBca2wDNgQWUi7TlpKHuExIs5eB/jlZ/oXDSe
pP2EcJUrTkh9LvXpSlH1tvZbp/ghFvlIeQ2znDaZtG4G2w3dTXpMNFQPS/mJxPcrP+o0TOXcgiBG
W9MfqttN1UNoHvaUOPz/ibky+KmxlH6xAd2SG1Z6tH64KdJlmBuLJogBJuMUKvk9w1sikJmgWkDM
VP8dBJf02wqe728QW7DhudWrj6Ixz6QzpIQmuT171FUYyoiLsSy5hFyHCD4LptXoCuHhTNQG/Eks
ZRxSEnoq+w6QJWO53iBT8qIilYa2pqoIqGDYSSKVb43Vt9fQoHGpeQKiBVcdgAG2Xm2HWwsW1b9Y
hFivPSruHTNJlStKYxr/IBPDjFcAEPIXh0gqCcIedzUmeSAl8o6DszC3ITQTJpH1j0O5KsBQcA84
YQpHwRUoa3cHhUdkc+AXsfDr3EJGCOXGmA2kDtmdSL4RtPU+JAFPXEEkFV5qB6Uc/0GpjVH331J6
0fRmjUdp2hcD2Or7Do9/2eHsIDab4pFC95SW/wqyNAw7kagnpkW5nsVpBsFhoHTFoxjhnSUbrefo
xgMEIzKQvSrYV7Wy6qdTiXVpiVWT+KvbfnYPQhtupIVk8tz6zTrocdopMPRLFhfGVsOLyEYJIcnx
36Bj2LJRU1hvzF+y/CSwbn2dUhhRBkJqU8YYZlxVEV5KL8WFTJAyLQ+YwjEKhlXOeh2RjmO4xbjk
JTPxsW7TApMIUgePKbzGCMovH65S6k1q3nsi9O7E5lYR9Lp0uE6YAAybSHINbTuMx/caQzOscTd1
sedqNc0KdHKdZxi89/a75R1XCBrZEK/xj4hKs3UbRkEYJOcTAZorAb0xEwUq/yWWE7TkE2OHRq5W
GvPQkri3P1He6S0qGENkEvvwyfpBh8gt6KgGLf9a/IWP8ThitkCuZkEvihBVIz9oPznMQxDhpfGF
Oz8kV6aeXJZ6F8cfFFQxj3R4ptKfgE8DXDOwHMn+TsSDZ1sTpyOq6hyobwheVf9ZKvzMKZygxeZu
HgDE/ra1Z80LEYA5xnahl05ieqt1p7QELGxxl5iekmNA1BIIyiqYYFCONujNwFJ0cjsi9clRbb7+
1XjPiVjfsKxm97PMzVPllPLwKuJHliZ/qvUlMoSZ/CveMfgjgHsXv2brhpfBaZSbTADpGPEE9nxR
bRmqo1eZRJBNYODa6JlyA6HnFfLyycUg8Mogldzt/FMA57TVHH7dFNAb4/6TfERasLGgxtJeRbPj
AfUBLsEZ9E95Htw6ASzMtE69psarBzzZKB4QCdMSW+l863Nv63WDC0E2pLuaKRhLl/bnqo5zbBxI
iSM5Mfx9qjrilmXJbltpUaq/FYcoS8mUHoW8qYdnEV9ZXv5VDwmbaC3stvPFxHo/ZsQiGfOxxvF1
kxcq7lIIid+3uMWcfCGNS/kb/JpzDTswXLA4T/6qTwPr7UMKSeG9s/4AN7IP6WF+Q0SOKzv7zG+l
v3jf5PzYd5tYOll49WM50J7G1unfti854m1UEQlt1FVt80y0ryJ+5cplfG9TxlaVsBtfBEaSmFiZ
iC0//BIOAaFjw1NHQZV098EMliUEL0269a+MJTtUB0MzF91fEW8Ypcb9lUItsdtjuwtoNVTcfjHL
+GwcATgGDBYhJXmFWAXp2xFzbXjvxV7KfkHMp7VAiAEF9CI+E1tYXXLs9K2Hn2zfxJ3dxmZd6Cf0
AxOOCRi7Vyvz2zABG8FckVmW69GYZclDb4vdU5POAw9cLNF5N7vGMcEbIPvaqFbbe4W/xI7Gy1x8
m5RlH1lyNcFNiposTa95tAOmPzfcSE0obec2PPHUZyMHRuuO7IMtA9sO9zYcsN/VuoJ7FxNhOzPd
DFpIL8b1Pt4n9TZPhrUqrQaQCnPfRCx5tLGD/Gk5jJrKZwK6ddKivZhkeBwTen3RtHOVeZXMQpS9
uvL8lVZuYT1DrM6oxXvpr6V3CYhxbf19U/280/vIZt9RBzgM9DUnCshEciNzOzK8VB8Z81FtpYje
u8b2wBO/u/xEOnTJeWz3eKSY93K8muVtitb+PNXcZ+n6HR0SvFE27GFV6jaHUT+Sriz4J792pY/K
mYvmXXIBkknIN1owaBlaYRF1X9Q2GR+hmHMnKNQgvA3SGbJgvjIexODaRW93BmOtKVta2D3H7BKA
UTIzKAKTGf/b6biivu/niOZNiHtSHKYEXv5auq0We+0j+4stLGNXyiM1vrmP4vq7gGBKWYrjDL2q
lDoa26S0Dyx0wO1rqr9KDP7U77F+0Ypx+CUyvRpde7nrtR/Z+OIMSzcjw96oPMjahdy12sUQc1kc
KjI3ZVv6nMxTqc8Q1Ges/+T+94w0UVISfL0bkEsickLq4tIW0vKZlw6sZiRT7gSGZjLaGCgzecN3
dQQAU/Yi1WjofbJNMxIRNthPZU78E69gXik7n2ePrSlunE5ZIa1W8s9pWEPgEowXQjjcdsxt4cOQ
QbCU/YXl31B/AQcxFJl45kes3Kk0rfiJn8YSe0RjX8VeSKYPTH9QSFK3jfICmBcH0TkqfiySYlKY
V8O1XRkt6R7vz9C/ssEAGEVk+nLyByL6t4fMIRyEnxXYOF4y3fRRozFtvuhaqdEK4RdWWdRfTPw6
encwTg1t4Js9khmGb30g3qf3nqslhLcz8iYgdViUGGiRLjHB+Npok0vHqtyACoYAA4jr2J2ogk3t
GFCfNDdV+zVMkL0G2rBF7425VnL2gUQUyE1vzCRSkiEErxx2+TQPZBWM7ZjHY/fVHt4kO5ZgCEgs
CYExD7gQZcaurk9p6ZLVx+iTUkNeocrVDmIP96rC0jP3GBgk5k4u6NQYo/0oDQ3mGqPmkehmjIX0
Za8czXNxKJhDx7h2k1NGScocDlqOqzgdDGXzX9Eekw+omBCRGuHgb1XmPtE2JVb3zQwWIsp7q6xl
+Yg5S18ti9c2ou0juRo6w+4dnQ16sznoZzsy666/6KnKAJTZUfKd+tTD1Vu+0YvL9dayIROXa4i7
bXPqIE4KbPEfff2VDZuOIJpwW9nzEKg8g67lKxjK5DSoMbmWONph2ebUHjYZomf6pEMQHQmvG4r0
lO3wSlgMmJqOroZkC32G2R6q9KL333J7gFc77iFbD7ifsrVSXkEXWBn2D20w2/IsFgs3Aj6AUCxq
RreAi2sF+3GcmtktvlNMrGcFTjlTqlV/rUPGjVa95CQuuJ8IZ96WC+QkOBUt2wKeO5lue58J5uhO
DZmbc+zoPCYFI3q7zHGbVW/+IxsZftwBSIyMIpAdbk/5pSoUuq6Cuora35UUHBC98H2vVh2hfMgB
A4G6+MeyOQk0TK4tclSh0+I5ugihwizTLxaP6EqBU/tM73B64zzFgYL74DI1rhExTtyFQ0ewB0Zh
kIGXTbwyDzwHKCXQqW8DRnN2sOKORxuCTNvhC1/lTDjmi71GRuetLPHj56MNnadf8JdWpB3Bgypk
m62xhvmd8jU1RmYoVTQ+WvwdZsdtXH8pJiD/xcLBRDwLKaQXFlG0SxSiZ0/yhuuEkYnXw6/Csx8/
tbOf/4Y3SuF65hVnmBEV8UqLPoa6Z7hnA5iRz8LsRetuAsugOGOpuIzjja6t2k/oJPIZME30SKwj
sIyBzpOMHzGxlWv75/tOQTnBYwD8BYY4QWfxvcF0u8rT9zXTT8nFS3lMnQCZmT6UDhogF9ki0Wj8
VndBnoxWGw4PiVKkKMCPz6DAPtsNUWzitE7r1bv/HKMnlKVQfURk3v4J1pF0lRK9bp/PMhuRbmrf
jIdEBGKbjrPkeNVBFGs2DwW928CgttgL8qOvdx/k7OzrC3tBn1JV46aOBHZaj8VjjgvsidfqP7tV
SO4ebUdVnuED+l6d4a8Lesh4BZJ8uJx4H1Vj01yOFKLYjY0r4qkOkXGH/M/kK+cROpl7CwuzYrrG
VAMO5msfQrQjSkWPmJZu22T9UfafKmGaMpzSkKcfXXe+qdNtZEFJ2bMG++IgS/906k0uNd0HYz7r
wANQsZ2vJnua7Q7n7BGc1EYSQaZD/Wm9OmWH/yN5apS7IRb9OOcN+q81nXCGx0k+c4Wfjl77WbTj
UrtqOQiRgyWjySAeNPl9f3UrHuuoJO8HNr0tIrGgVYQF/4Y4p6L/BPZzhWv8GTz03n7tQ6IVyGw7
im6EYy5o5QmnKq54nm8xAS+X5obUiJGgPFILq25r/PMMEGNplecQMwLM5PcFemSeRR7qKP+Xe3TW
9fYtb/pNP/Jgbhv8ceINe7w328vMe9b0z1rjMBJgEI3+GCOJLPDO6vucAtu2iIV4lh2NJf5NUq3O
AqTzUr+iZAW+7yIkaUdbvQg7vFJwhpPmHLV0DXeM04DcFfWgXuqRvmBrIuZxxmBFSAfOJixfbEcJ
2hsaXDrpTDBPIm0vUMyFDtwQRDflVtUbE//fz9gP7E4+wA7rN6X6kgHzv/OOSbWF8uRlOkp4eozW
NoYNpRdXSSI38VmqH+w1U3crdK8RXKvZT4TkRpaxVvtdj6RkXeIi5q8MxupReuFWoePEmNa4EYJF
xCDuLD6IiXIhKbfHoSB7WMje058Rxmdag/dTeE6EB6mvFuxJEmH68PZJv9HsQn4K/m+NXg5BRiK4
eB2MIRUrIORKlR310O2UBpyB4xk0y6KwsIlWhgjGcmZJtmR0QVtyKujPqTdR3fXmM+/tsiJ1guk9
zR2DzPRnaCmYn5b/UXImSbqXreGa4wDPLizf+F/xivwLustEeWohZqoHrcRqqz6OE8e7TQs9Chqq
nivANCG0cHGMMwTjrYznebecjjGAKAO703AqiccErmHygmJ5dKRydoKUirPQruUIwdWxSdGUW544
Nx5LHaERKzTevA/+yLDuIem74BJUB637fzsI2USGoyqSYYnxNtTTXetZ+o5MJplScMkEQDrFszuV
jZdMcMwDksbJY02fIk4IsCThjSdu8AkPGsYiT0qMqsWDuRAKNNoLgSMQd9aVuZTH9UwkXAo7Q2lJ
LdpWzcaCeJ/8YaZPsF8MTbOHk2IpriycwpKIWRrSkrKmdfNqldCysqJtThqotCFBEO0yBpqcvOo2
ko0Uez0n9aoWduxfTfQRw+/0wc5xAYO/mpAXw71/3wtqCcSu4Y5KYRJW4Wk+g3CXHxwOXM0eR7xi
bstoPLRbk1ycbEf+ESZhMCaEXdTzqCvtjYgONKc15hDqybrqqYdPKRRMqT4S4ClVR+zF/HQtGRjl
L2QCCtaGsshHZ+jWPBSEeA3/cNVu7BKAkLOVC1gX3wXOEtp3rZO65OWzzeNGpa+VGSwAQfk7VSVE
lNICb+OYCZmeEJQQvzKKNSv9zAsSl5dC9Kd66VepMX90jJdCMnWyeP91SBoMgCxUUeTQ/9P+mGnS
4H2VzwoT3g/9g/p5G7XHcGCk8Wis/fQ9WJxt6wob4gK1ue5FyqF8PyuEbAqed8ioGpGwaLZACfVP
d2s3U3j3tU3tMS8O75Z/CQrAz1Xd/7Q8nJMFEaNa9QIMEIw7As7i+IuAO8TNgFIjkPJUsDGh1VVV
z/ppg38YPQ3yK4ltEeZ8fWl1O/0rdUc/CEz0qjUuZoRNob6UFCprCHkbRJ9wp3naeK1F9v3uPjWa
E1JHqU7EbtWDoZ01oDcKo/cnNMkGRRwcT6IX2sBJAalGpnbZjYA6CY3se6lP5OmpC3RlKXHE+E/f
ekD/VfzeN+ZaFF2cGvNsOzTa4iX4SMmsYU2uZw9KOGO1zw4vGpzVTdcqzhoMdOmbLPq6+fLNQyce
xuw31c1FyhSLxkzFqQXbxoDeaRuyg5seVgRd7TXWZkogISbXUrl1c7AEc6wcidJxjNZDuxFMdxi3
pMqWPtYGMJFmW1+FY1pb9J2xrEmuCAijm+vH/Hd433l2rXCHiwN0xx+jeRHlbKZblVWg0Ji4bMNj
srGs/cDGWczs8frLTz1jPEjlepb/Q7dmCXHGi5zHJOoQBUGcR1y4AQZQ1pfSv6zqHA086GwSxY9B
rmzxHQrMRgX2v8N8WL54bhr9i/gSgc44OhWWN+1IYOIqtKShaF8x6OconQ1mlDp/dE9BWox/vsjY
c1+9T8Q+jhU84dQLcju4jBJcaGIHEh0kXyIRxAkhxAzaX628dNwVUvKyzRssc8F6MmrHNyglVvsg
TF8KTbCNp1ihgwGcW/UkFY4S3bovwyfM66cTKPfdqPW6m4ZAXJrJgyYjln/B8JkPzIB3iYEtetkt
h9alTpkOBZQTGn8Tu2GD4Tz+mw2x0Tw//jxsyo/WnGatrzhruwnTadBHczuNuFplHtzl/EQVIYOL
KTgdcRspymTieQdnYqCZA4tZEqGby+GUGzYu33KzCjCCgtg2BR/l25OYt8ec/KSrGr/KriIcAoEl
fk4tPnT4QgtR4bEwlO99aN4byk8FD1sNSXCFJ1f5IJoRa3E57g9w5ZwQgVBoXdTkzwfIJj2KKPdR
b1aS2pHV9GXqoF7Mo3wmCku2LJjYm3ep29PVIurdgjshgOnNn7lMaYopeKItWLaADpRT+slEtaD4
OcLSEHDnw2XUINKtpmv1xi/maSq6PzaL8Us9h/FOhrnrR9dpF5KAcEiwE1HugnoMaQjRMK0CTvys
3Kvg6aK4aWP+mL4QqVZU+STPd3hV4ju8LZDHoZ2vL7HiFvGxxnrBuHe4ErqJ6SnWpzIw0kYBCzft
7TIWiGtg/KWQb1qoj52MKzHWuZk7OvlY2HUJNBnAFmkoqpVbgqTLBLlo8x8OpJyPIIDo6DHgzgVF
qglmmFV2hE+A/DN3wd8TQlhyrucFhVuLvHvnjx4ZUoKx9YT/R1a6Y78zeva8dBGH0L9Hu267NWkn
RAYOx7fG9i+8UlRX+psTYEEIGKOu+thAfsuku0AWXusZ/jdoL3WkseIvyDkfBHErmXgfZ/gThpi3
mvH2bSqYvwyHNmIE2X8PRC2mMG/jCT8tHUM5DVWdIh4IRD2wkKmbOy+tubgC9rtJdRwK/dDxcxaG
IEmmE+ZkwDSPRPIgwB3kFAsPn+/QGY5ekfs0Kne1STFHpxHJk9WUG08T5pTaASNJFfMswPhwukut
/MxE9KA4qUzGzmSzYiIC8FA6ur/Vun+msh4EXOTl8hKFzTOpPvLi/RHlu/lMH2i5wtkK3oTeiqLM
Egyy8gjl6/MKaezPyJ30Tf+7kiCkdkp+81XMz0UqtgAeBURiC8d4DUZ/EqvngSY7JdZcz5SL6kew
B9UGGr0p/RPa+KK9vyeMXVLr3zuf7JafS+FMFObwbNFL85gr7HotEiYDf5i4PclxbpfqUTbCM+ng
0lx7jDAVzH9D6xPEYx67GuUTo9HCsPgev8SaOPXYbIJxN/Y/YcI+KZq3t1n9CfBHrah5vpPhICK0
wwAhHqat6PtINvS7JzTqNrQG8PAC1eevlJnnXPxK5IQQR0QtqbDLSS22cEoZx/K35VMDf/QqtG7f
QVgsJhpjFKidpI/6CrOBND+ZdNmtKe7KKb0F10RWj2R4DgBN+iZ/a3bmm2sJARdrF6kK94uUBRhB
VCqC3DEC9zfx8IPGFkq6LGB8H9WnOEtP85XR1fIikqYqsnm03Z8fAlJNcVjwCdhK2THGb9JGfrMO
8NsPHAUliFk+wyS9+tFNjZl/06TSuI9Z5ZQBuzmxUYJyTWczr5FRMRnu/h+uXIWAyhjAQITRx+VP
mqNW45lT5Z+pLy8r09Gk/IKOXYTh1iYWwiisNXj5UqkQZLOHVwzYJUBwtdwF0ZGy1hC0tYeW1OgS
WysIt2AqO/jKyQjpsZ+jBs+OljfAvA0FOgAjTRupdYGH9YCSc3oSeMqHaZXPvGGkyued6D4NoLUi
7jZyD1l7+GlIBnwPP+3XCJmar1OjPtSw2/+pNQOsgojPjIwWPi4bVSHMMbHY49C+K95EB6piea+K
wLUiybIoMDDDEUcmSkGFIeRSh3g7UHeN8zcEKKy3MXh3gFZfBB8JrqNFyA8pTRiW872n3l/6l4Kf
131kZCB8WQAdFAcTSXpksZMN56T4tPRuh3EUK3DBC4iQ314yv1/JlA3d3+yIS4dcjjjjmOf6jc6I
eT1m0AGQwIuqcDTb/182nuyR5x/vScCIfyMrAd/dLP/k7wQEGz5LrsSFgFeIxNGRw39zcG7F9/dL
ponY9Got7g3Win8JCyiVSEZ4gTnll/hLKKRTe4xk5NvHMsJ3UPwyTabZAV5peNTqH+GHyPrr+HpS
duEbhHh6WMpV7P709jDf6Z4xaRaBHtYfBtxYws0CAjUU9aBZIhEjmnMeeI4bEe9yAYpvO3Miz3qR
nsbuD7/cMEChJo6ElEBMYuJf0vrKGUqWmhQa1KTc85iB0bwkBPUw9KZbQBYNEkewG3mVRBQGiiei
F5q/bRRcc8B5AaIvnGXzzEpWeZEqhsyDNoUUa3Ke7IZbzvXtcExR8XRRLXb4edFX+bCsh0dQYzhm
333lXk7f8fgtK59JjnmWHQA9N0Joz04mXO0Mi9WougfjTxIDeM05xw1ft5YdzYIZEG0HPigrs9FZ
E8OthbAapV/61K6qYlf9Fr95m8EsviEBKfAlMel7pgFsPNhMQbQBScX0gM/nSxn1DamGfGe+KpSq
uLAzmZZLkOc3KyzUSeMXQ7GElB5ZO6rxDY16kcf89q8KzUXhP7HkZv2wZLJ+xo/xaF8Vv7qG6JI+
lncR2GetyOV3xwx/GPNtV1ylCmgGQWNADCpwZLDRMe6LhovJw+fP9hfx6EpRYU/sBkP83dKBYmKl
9The/SLNz2VQ4WFhQNiua9S9eGkrvUiftkzSr8Bgcl/Al0OTghgnEUr8f0XPzwvXHL/R9lfxIw4E
iKr5aYb/DW5BEf428Pq0/IJHSM0CxgLnIeJjKAJVDwkmChoP8B0bjpg+aAiJkmbZSAWhctOww4lm
niWiJTd6JlpP3rXfvv93ph7VtRI9fL51y9eKDTIZkqXJSsTuRkKBjVs3ocwxbSMjh63EVamGWxWf
NEDfr0eBiZaIlhIyR0eM96LrvUx85QwAaAUyfkuJNccvOW0YmPm4IIekx17F/rfRT1pRO3mNaxNP
o4p87QMrlZ5AzSTebiVet65AYHqn41gJrsWHbp7nPcJqyQxpVTY9y/Zi0lvjrUBERRiso3BTQ0Qw
3ytWso8DhgJ2x+LFyE3te6LpmFe2FTbzTEowqOpiRFmksw3aM870LdczS7+MAaM87alzpQDjDd4n
Rlf5wEoc14c0X0uYmAO2xyZ4GC83LOSoPE8DU1nNxnRczEl8dAkQhoAURT/++K37/wI+Sx3i8czw
4ZT8TlgVXpXew5Vj3vZAQsleglak9Zi0yYDga1wisnewSeqPkpUS8pwXfLV0X5Echvlh1bGpIn7u
GC9F6NyZefSgspZTROpJb7b0FUvyu4fSLZERcvfU+tpgwyUoeyn8NfC+SyAOBMSVZq+m3yv9Pzy8
GiJW24bZGX/KXDVxlgRlOSbNd7WdPGS+mwco02zkO2FcUqB26fWVPpAqXk930wjdmt9QTNKLZ/ej
cfiVuCr07Ur4O5Kk3J3C6j73dFuD2SrWQxRQISo1eI/Zniww8b3SWJoCvPCoQV+9NN4xvE5Hhxda
3cWnElprSTtoGNRwMaLyUxo3mQTP2yHLCnPdfPvglQYGhxZQBCJsjrvtuQaUr7ArnT3IYuQx54Kl
UmNTkQMn+NzZOAJhbJAswarJ3ij6q9atYaJEJZJonARIgcc3550tlPoDh+F8xL0F5/y7WsEDVj9j
dAkDIYAtbWIJ7537h9/0clSajfCuCHiBETT8+nyWSH+WEI5MYAT4i4G+xutrPL/z11u9v/1/1eAJ
+YXt3cTXRF7VOjq498o0K9uAJSGwGsQSBG8Lvs1DhT+WwcuP738T+3FTfyjsQOKc0R4Pvz1uEUUG
GNAHNJaQI+d7xfhPBmcd7dyY8SHoxRDNfybp1WTTtUK5nIOMq3zxN9LKHoLpuCPoPdvXpL/jV0Cm
df5WHT/3+gpyUiYtutRYyvDNcmI0JnZjDB15TvfVb4APjwWlA7P2KvSw5YkPYonamFhkuhS6iRou
JSF5UHAnRNtc+/84Oq/lxLEtDD+RqpTDLSAkEDnjG5Wx3YqgHJ9+Ps3FqZOmu90g7b3WHzvhgglr
CDZmRr2BT0QrDwemg4zHZrIySS8KKudvnWs1+ksoOpF7JNUhnqB46bO686IhXRWFZxmuSaGWmv1b
Q/VF6NJwE/kge+qUPnxczGmOyAtFrkpHjJWFQgFSbQ51372m1Fw+pxQqV2KEyprxKtJtkBMgkUw5
zSBMgUL7IjEoHW8fknOOCwTQ5R+xPZib+JI+b2mPAr5HDhu3w6KUyWUBZJXeLKIuiRRG6RDpOE85
FqSTihFHp32nJKYGslGrv9o/bmKiC3UUihyb/RPbVctN2AEYvskoikRjm6DLLJOlFQQI6pmm0PyB
0KQxAeOe/hIMePwlz3sVKJ6MMSL6WLMONrlO1IPBvUtUf3UntRA5ueh1sGhQoKNGU1y9l4vSDqD3
67zft1AmgYZIV4ITK7A67RTeSuJqEosAbhwpGXIQoRjRUgxH3x/pa2/hECC9zRaVP+vkusFZZrxV
oPN83X+wQSEwyQdANbIFalhE9302+XeDzyfX7x3RhAAjygA/yRMevcGteEffpHNz5enoA3q1+hEs
YllKCV8KKacgFSjg+bai+l5am3f2IE9cL3UUj7E38hWAhNjJ21gY5dXkse6MYVWK4jIQMxdHnJbe
hGFN1pJOZePkQfyktwpvSyz464imKI0fqg1XEWWQ/TWi5iTnu+ZYey+N4RJDneOLUZOtCRJZK+Ro
8aEo/DUFciem7GjdIoOFHOdJMepP2STRFBpd5C5znhVtNWDx6VuNoB0Vysf4vYVedxU2JQSfeOJG
bWGVlS2EMOz5CTdY1PBX0KjFMGd9sUHEjidx/IvtMSUJkqGRtuYb2ymq6Xim1ne/YAOgIz3BxdlD
3OTyIxE3/TU2upmf7E0+b2ySSP6ndNOeMGhxFdsCKTQKV8oY/ouSJxcQmfG/Qn4q479m7Dwefz61
gdA/k6LxLxkfPWRkBX6MZsZKbxINfCgdhgDt9+dokH7H56GdBUCt7hBDHtRit6jeFxKO+Cz43QJ+
qaxe8ZEKZI2WBDSKwsXngG23g3BRGmRC6cEiDInu3W5XmGs+B2T5rfwIzQOh5XwTUbiJRqh7gQEO
oDt+/2Q8GEpviwHu5PIbC4ScPLsQ/TEuYRMaDfXs543slDwBffyXibf+A85XrlPlkbZfsvUVkDFj
Hob8EfQj5pCDzu+PmTgjroCIoDC8G9G5QEGYDqhW3gC28EqU1hAF0mA+1rRLVx/j8foWz3F4eVso
oINbnN0D3a0wK9a/Zv4wJrswhVYJHKwkgByIf/R86ORl17+N+KchvfWFl6q+RBAn8I+6dDrjz89N
tqirFj2kjon3Xpi/pnYzi30HsF1Wv3X1K7YP2fiNyJMcr3l3Usm3bzdgzkjWZNlYiKRzfTKkH8M1
ME9Ffcwhw+UFgdiIVnI8L9WRFXBWCHQs7nHqFVMT4qUfrhVb4Xir4lMu5Mzp3+9qiyhTqX/QIBY+
KWAHowODuUjBRTZOctfNUhMfcv/KaMOQNVhi9aVXzhWFt4H2qKBLzcKfUOBqaaiEILuX8yU/daEj
Zf/eWbgPtJtlmLNDDvBeN4iPAlxjNtOlLcuYMmYZub8dUF2+F8KtnKCRKC5WfpgEV/3kICv5O39C
B+oTOZOcXAuEkOQ2dVeGdR85myXxVWziyUePRQukptaWeken9zMCpa7jVY30cZAJGSmZtLhBucaH
c06/4uBfi9oN4QrLbVVka9UnEkkXqY7gcDBdhKoQGYitJLDhHZbFe0qsSn2q5bWq/PHf24CWG9SA
DSNF+68me6Ls6M2s1xpFTF2NOTT7fWNwGddVd+/irxiEXapeef5b6snSD0WnyTUa0078XgWtnOO9
NbwuwLZ4N0DaRRz8aJEQXCFFxzTo70vCE8EXJbDBhEchAR3M0ULF2AKU6qTC1WWSreMnyfNbKj3H
iWBB1vuWOIjiM8rhd/wVrIj+64o5WHEgLMtqw64RvmHbSzI7iY3317l0QVAMyDWr61MW+Dzb/2T6
aEY+pGOpPTLDVURUKxxF0hHLGMm96T9RI7hI82T5lvFalm/E9XYPSCuvkfFh5ow5J5CavikrjGWH
HWIw3KgFoPWQWg9kH5rmd0MOpQJqKpbYd0xCx6+KhekFbrdQ/qESZa6b46Yo+AUwh3xJSDbNcmVo
AE7B1JFxZ0lMyx9p/Ar9Xdop3IJsWfkBf34QQY2r3FV0OOqzzbOPZK5TEu6IH4n5+d7Vw4RfNAMR
qyIjQ7+sjFdTdnTOXuMw2Y8044bJOiZNRogQmGbwixsr8zLLbXi1+KlZR3lpz6Vvy2bgWcMqAoky
LtmcsJBPD8JMpZiMAFmh+v1bYm0RKR2ERM97mrXmNMMCd3pqisrU+DHJYG0Rfe7bE0JIPBKo6+vP
gnoftD0cPz5RV/5s7Ye0ANFwwSNxsxpwHFt/yI/xH+o68RETnTLYGF1J18QDSUkKKToinojZgCIO
h7m4kNC/Mbp+zoZgt9UyJGv8Nn//4DQqtQV5jon/TJbNi/HNgAxrlwAS7PJFYeNir/s5kYPLfB4s
5sA5uuYIya2p75p+6AAauu2QXhjhmXLZMgd2/jG/qiwbEujYuLAA7lSiOQqcfXl/TEhaI0F6yvCT
kwaqg70W3MStMreOaR1lmm1tTXANi0IDoadYBa/SXEGazPzGTlQ4yFeQLQHQDMlRANLOVgKYThr+
LmL0yNxOiY/O+fppnwaB5sifwiepGBrLeKXiTc/c6tXjExK1LT+dgQ2JbOf1BF6xeFFNPwDKALoE
wKoR+J/Mg5ZgR2kErwL37/OrFP52DKkU96jxXgRXcNMCyWOMfu7if1Yl+xNTJvuU2fUb+odnMbcz
QeUaE+WwJqBQIamNmbfujjES7Yy4kthD8hF3TxnYqLub3d8AG4QDmXhGjOYs2gb+qynUD9Xxd5Ot
+LQxfhOURjrHVmEX0ytpMVbf2PIKOLNQYTNKV1q0tUjtGbneCekvHb7KJqCtZglQOZeoQ8nEmaQ+
e7RG5XEIX1rBZZJsdlq5LC4ESxqMzKXYTEET/BEZ+UjB5W2QQ/tZYkqRMAYpS5khLfOXksXyjP9k
jNb+54EFHqtlN8UymBDNfB7DxYr+AGjhHsiqIQDN35A9jnY7llxqGqciSfkVIotj73FhpzX/J6wX
46+KYLLpP8sMNQW2TaYk+AB4hMbEUCGsmOWaCqviGdFi/5lXxlI5k0yOeIATDbPcMqAz1Ykvw1p1
4sr26uirk1cBUsdmyUPnw/6xi9P0h7OSimiQBS12rAvrghUNSyLvQdG71YQkosGME7sEkFLxb+in
MT6YIHgfrLaiT2Qsj3Pei8sK/c3dH09Ze5im+BS8Ljx+pjUktQa6IHdFsBF4dPURe2pCvEi00N9g
TP2lNW0R2WOb0voXL40ENcQeqo4k2GFN5w9j8kTtMPb2/VydkigYeylvIFxn0o2uhX6Vp7s3Y7JJ
yf00GldaQ5X9wsw/CG22KiG4ZICLJTO+NuUtNiWm9Lmk6fwARFmwUQmczDkb5ejJ1dFHOAJLRKCr
r69izBYFbYz9VeYoJj4ltTiH0fpTgkK0OAvhPwtVJFARgCFKoAYE5oUVHel5LdhieWxR53ExGA+y
KznT4RgjZCIF3bLY9p3E36fKsxuo8MOszEVKZziCDT7nkJpc/6B8GOfK2cwyltUVW+s9IutNIIpl
MSZbtXr6PaciQb3mUie1EjoYn0CGe2ZD+FzFA0G28DxhFMkwIOLfRJqfen4934Q3xAKnOoILOTZA
erGr1mumiPC7UH/ezbYwbxXCojt5gP5SZDN/8DJ/XMDjlrTxVnH9ZMd2GOsRixKqpV350sJntV3x
6SAwJLX5A+I6IxIxyedWdzBB4Xe5N8qujpKsd/gL4gJqWlf+JWGFY4KcZBRxNoZJ6CNtsQL2DlhS
OF/mZAyTL/8syrOwFvFAe3zMQFEUI51F/UL2yQdWltFB+6aNw4Fp5kxA/+f0zYr9VLqWu/LjMAIx
AuOOBNjfTPYXkUr72E2jOynKA/kVJoY5fHk0twXnBjIoWkkrBMXs2VdwbklddxgEsz2xpRxJawT0
YXuSwEvFBTlGpuWQMaCCt8rLzjr6Go08gD+CC6WvkmNCxV5j7MeAfJTB86cm3QXXUBAcen16mFBu
KySVT6IbVErNbLML9J/QnDc/Ooj93mynEpp4UhcTK4JiXxtXjJS097BeoaY78E+uK9IBeY3wNWIB
cjl+ibfVT9B4nCKc48SRauEvd0b4xUVH1Qh5tPkahDke1oQfA432wQpdJBc8LzIQ8jnTV+Thkafb
11MUs3ghw11H9rJGO8iTtNSNI9MOhmgtReLv4eo2wQIGTIQXCB0nFE6oiNCIovKq0u1HuasSaMyi
Uvcp5vT02IMJ6j16Ai4BQPRmQYNBlrvWAX1bTFmnC9TIpp2A3tT1V0CkiXAb8lV36TY5jVfnAfsW
vI7vhZjXFrJEQqYNKDuqZMvOzBdM0eIdEzhLxxcZaKC6B5lgGiJewLYhENhc82Wl7dFja06fn1qc
BCSoE8t44C83oGV0wNLfe9ZHBtEBGnxdU0q3KG8gXOU8usmgSVv6CoQV9koubw5ptiPq+eJJkv05
St8f+SjNs8NnLcGWv+cQczgE59L+8/h0fHb0MvGzEASwIzsQDuib1E70FcTQF9pVQbDgoVhGMKSP
pNDOiLmFfwH70OUTNggJmR16efauEp02dPmaFFVQn9jgffcYoQhoYYohbZEvxjoYK9Rx0m+LPx4P
QbGMKLaMnIGkhXhvCC5SG79w2j+wqzKHUvoKKcdC2zKyJp/RUe2AX6bxyK3q3bjVWyfgQq4Xirwz
RbxGlCjb7/TYeXHo/nYWqCJPKnt7s3vna1NzKkxSSU/Q3izZF2AjVXcoOMdrjjRw4IQ+HtJW0Ykq
Qk8n657mjrTbp4QhCsQ8IqfhaP+YdlB7DVzBvt1G/rH7HUhb/85h/Jab9h86GQ5XbOWpW34dhRU/
kCUcBeI6Wnqbp04+OJuG3O2FNlc9y4fmQyfO9E3qckcFA6VeKOLIFZ83r3Y74uilaUdbSb/kgaNy
IpuwW+jo4R1Sy8kAR2CxRGn0cRTABuoi1yZUgYVgECsN2ONCtxXcTGyXLvSMbzOKTlOrd2xc4Tlu
qUqoqIANSdAaKXCfMP4p+ake1+RMMOKlXrapMGERe5osyNa9QJIvkTdB48z7Z/Ktcb3nq0lQyOy3
JW+bzhr9q1xVaCAd8VR5vYqJo3/b37jPlATurfI8zJ5L4/dDGRImWvQYFklpjkpn9EhPgHEgk3xs
XUu74yaf6qbQUWxR3SGHymySDbRVi3G+tTlUyoIxEIUM7xbpA/IPDPBs4IWeh9/mI6VpY2onoNEF
TodYFGYDku1pm0Uys7jqMVr6wpNJJGsobQI5MQc+MvhlxQkWZLuXRz5i/hnu2p7E9GRNJv7ko8GO
fuheU8Qoqaz8JgkB/+6vNmGJpBOwd10xt/Q8MR+b9jubn6n/174XwZxAmICwcZUEEuCjxJuwhZH+
cxp9F8MSRphYhfYqweqQZ4z2mnkUGNiSyMDnBR8LIuJmLvGGaAKSmGdyXYfnCQ4nyoikoU8HDheC
g9OLpT5qrI7GqgKGx8KEMyQ90lFI5jgokAiCYP0jAc9KXA3B7BRkyrPe7DqCMKrhZTTb65i+pg82
ip8AtYljPdMr0lVuvPgwFGd6gLUDnQ8iphqO5eJq0cppRMTPL3HuTOEucryR9MmMaP1Fy37fkMKw
RMTSSN+ySnbkkyZargpxzoYh+mDUc1Ff1/R7hl+4Xwr5RII8F16IO3ijbjTRTaYxx9pJsH5zFb87
9PasI31OXKJ+3HUWkaDGisFXIyTpZGK4IStniaQTzMp65lu2xheiiUHBnBMeECySduPbab1Cm4Ni
ihxSPVpp5VqRzn340+U2DQSVyGS0DL9QzMjvbX1k9DG9MsZOf4d3bXyqAjDAklCi/avzv2FYEpiX
RSjb3dpfFFRse9Z4jeglmKrUrsMroiLqzbuA37Q8lrw/23aRuUKLiJbmhtguDPQBJBAd5AeJupAf
nKU4VnnwjQN9BfCHIr3m3Cv5hjUAlYmgLzg5kb5A5iEM/Nc/qHTgHtuRa3LG6jorVwh8JLAHthE3
E6km9TT5N8nwXHFgpO/TMICvLqhgZk1ElZ4lx6A5vIkRZA4dBI8vBwLkw3Xo52vuN9qsauXMYZq8
H/XgKMGa8imouNFsHrDRDUWYwPMVYe6sO4RpScSyVSXXLBgrDNLQE+Ll4JqaFAY9I7lAeBFNRhMV
WHM/wPN9kp/M+Aqwb0XvIxtlAcfEgaTGz5APlPZgjnG8U/Si0FcRLKOzepfGNc/mKuFI5cBkJxMf
kviIIkh38mwM7IlU5ZQjMRLaPQ1dxnh2TPTrUgQxjiLCb/HSEmN7D5T9tGzyHVW8CuoqOE/8cIlQ
lm6mklWTDymPb1LsxcGfz+8AANdgwmDsFLH6aeVXi5CHaLZpGUEHheErhOtL6XChzSGlnrU8p9CD
IQU//S91QcKihApV3UggGR/HDzsaioaOzEh1VVOLQduBsJJUfhGnF/XEgfot4Zd7G19v+IGOeAY2
f7W895RWyaxIkaTjUZgJ4p54ZjY5BO+Q3Umzy6b+G4zT8a6Rr5xb9FNQELYq0LI33kTzZ+3fIF0L
/tOb0tSaHZmkS5Tqizb+KbkVe+5CYQXnLPm9K1oXJQeVZg/UdlL9xZvLtJTQz9RHfwO5rxM236Af
sWwZXdpPVjvmmWwc/VSdtScJ0WvTjS7wkogtqdbFrWZLbKIEyEMgzD8/qOcVoCVtWf7wpCk23yzg
S0sIA4MS1IUjkxrWEBhCZL6O6oMnhOEnZAH6pggoxFjNWE3O6zfPuboBOOb7JTMKj0J3FFzrnFFr
ja5jPnyPD5wfIdZNSATapOqlsWcuuvWHM/54Ht9V/0jCvbgmDxwTH5ehuvMpOsqXvo3UUPepGEA0
sKpczT9NCiAONZD3+PCBfVeBEMCZKqYtu+GFfhIrtip+uT3b3bueXiIlvI0gKq0NPd/qiPjQMa+n
xdWzPqfe3GBAhRnnvZzuJYGEPuvZBqxGTKhzc1hIU0k8FuH4fzkPD25DlTGkIIfJCVHqF38+s7Bp
rK3D4PhHEt87uztZe61+Cm5ouuNZOiDMo/ABp1a8vlq3Frf4OsY34XEoqXnJJ7ILPVoafNtydtmT
R14zHPh5OMN8ui9JUl3pF1Vd5LZOPkC3SifdWxk5qO/JGXFu8VVBMihSgFgkS1zVe05txOzm3bhU
+1igpdNAEvO/s45MLOYHLi/dpmuDiuxdcFdV2shdlF/tF3swyXNCNlsEmYuMqqrOsDNz4gCvxGB1
Z3oBW9uo9sWrz78KCrcVF7TAoL6ld1rZ04kVVb8tFkgeWnyrDt6R7M5QvvNJnucMnYv/SHaHTbA4
WS78HeFRFp+V4YWEGdnVTZsp5+nUmkoYwPWKu8VQBeQ2yYeoh+nGH1hBdEjVnk4SiBnJlngg/NwO
tUU/PoqcOPdZUyB6X3C2keY9x390aFYsOohs7Qzec0G60SdDUzhnjcTtyw4P0M6vCWindOa5m97N
Q7LLThJw0Qn7s6v86Q+G5ZO8C69kXdvhNd2QNHnFgGUcQLJIiGxJOyDtWXJG55BPRXELMnR/Ruy+
ONbuUbQmnb4znPSGT2EL4PO+5yymxOm23/WJzZmrwtGszSe5Q21Y69hjcvoYdruITjCjcT6LXH4k
49KAYB3Q5X5W4+K9xruQr9XPHLD0gPcON3r6uAEflg+ZOKhZwkMQ7OX3KuTMQ9YRMG5nHU7N2UC6
JeccqBbh525FeOU+Q36dMSd4lC4RVD8w/znVhRhhOF1j7U5jl9LPaX7wz8o4U58C+9DcuBL6hOg6
XvTbKV+X7B8SW6Aj5N4DHPVt8Yv3fqzcTn5+Vv6fAl7RroTIAaMjYWnu8w7OKSkNqZ5DYKEdlEtQ
M44kk+db/MrIEW2WxK9thz+NFEQbvI/+6NFlr14EXrX9A/9HxlsT/n6RiS7eAzg2cw+DGWNypm4R
9vaAc8/0gZOIeETivzBibDWY+CfeX6aMxmUDpEYM0dmkKI3SC11HLI2sgBHNr318s5BeZMsO7Olt
OrGHgMZYyl8paWyzkglh0xdbHZyekziJEfcsxOwgEWWme9A8KhP/rKOZFAtdsG7bQzDFvENFbLpd
ymRDKRpACAf/r0hlGDv6WZXc4bNolLVk/HS36qavYTgl4l5i3pugjaBkF6H5KoVlkeXLXK6gcL/a
GNMdcSQq24CWBnOpJB1H+vuQbAvBjOeIDMGvAGHj2lT2UX2Q6q0gkg8ufeuiXfDnVyjbwP7Fwkms
C2YPZBXWAmVRgUQnW8oni0eWNTABzpcAqtvugj5eCH/VjnVBQ6vnd8sanYzf8TY3MGAhGpUwtqly
Qbk2eBn9eoB52Lm/BA7tHAlL1phoYpRmr1kI1nfJjApkNgcZsSVbhD6+hgCBSHcx/GIeCR5LbYK2
2sekWoC1zZt617AdfxB91TSvcSgjps3uvvSNejWIqCt/0soDjv4J/pJJVAi2bRy4McuziqpYU1rK
qScBNtnkYNrTKZIhpVVpW+WMN9Rdyn6GvpSlsnjliP6kqXewC3OQ9z89fdSApwUJhJVXB/8icBAi
14VJQUl4Us+yVpJ5QxtOapDup+3/f3uQxoEtMaOlqHhy0jE+arJrBqJgRcLOBvInGbejrTr+9Zz1
AnZr/wGqqBmD824eRPjkHVnN/rlqWLP7c8VaU7bfCubHNxYJVksZGA8guFyCIMFj5dZdqG8R1t6X
hRinnyFiKcK1cK9d8Ji7sBtR2ATrZtvfoXk1ePBzvGy97q9yDMyNL/ItvPxeXPW/6k/Y1V58z327
dM1DdnyvOdqJ3PpLvLfbevJBPGtfxpd1pN5lq0Pyzv0NuGvqqQsiRc76XD/069rTaTVQMfYdWy/1
lCOYqLUlQPOnW6mv4MwHwYdPj8QCkUZ6rY/hd0C+5yQDyrd9u+V/6mdgn5gaGOA1YYVUKLK1CSnv
PIAIWbxLn7M/x0dr7QOs7NS8UwtKsfFeJ6qBORhD87JeLNR/HO6/SGdY7wn9Zf0ibsUmViqfWnXp
w1kG6XKKrgjHuXQTXe2Xb0dpz80LoQ05fPJSyHYqrpNr4QWvmoLfxZHSr3xKlCRjurLT2TdFpwRF
X2UZYYgtUn0qLiERSM5Ba46sAQjjDeugkeCIyix3erQtHW79DkOvvGzrBRhNM1fIaiLa6hfZjDav
9xyHxQDmCtO/iYXJ0Ry8mrcnHs0TH0i+/Sd7BFvQKdyEDqhO6nioih5M/lUIfDLnFRqvBLPDqjdn
KHKDiW6YhHeASqResqeiR0suDas2RIgTC+cP8xWf4J2Lklg/8gGizwEICJtkN6Ad/yljwhlpqZ4+
6vTIIanZHx2Ucw1ob6UeL33+g6naoG8vxNCO6mOMqbvHFxuQbkbOMxTpkj8v4ifp3eSF/hcsB9Eo
istwvvdUZ8jpZOClRYkQonHfTh6ctbiYWkpGG2S7yFYwbIMGDTDHzmnkONAHcc4IAcpfH3lgQLqk
5xscRJtLqyCa2oF5n13M/SQZyF+syzA6eGQUZvnULgWn0tYM+qU0GaJrY8OP+m4Pw5S/Ruwy+0aI
Dj8K9zEgKfxFu7WySbeqGPhkKo9No0EQFYEkttw2q97hgyMFCEsFwUF0R6HmovDTnBlP2fI0jIqJ
LSPLHFbhOuNE8YQlfUhoHBPXd0BsSggbCeHv5EPkllJxHNXtMQHX6PlR1NPkemZSfQbtwUdIi9oM
/MskI1z+rpObRZuc/lX/+WhNG9s8RQFuVFQt3x/IMsYDsGS8wJkGlLnsVIcKtYDdgciSxkaoiv8J
DHiMduZnpaqrkCOyoTNQw7pj03mLyospHYjorX6F8Q+9wPTBtNxeD3BcqDJRcxg0pmIgJlxCTmHf
ktgdCfAgWGCkwW088fFWjF9C8BeRdZj3F6BDCjNL9j7WHonlCIXx+GNph4LgHnWVRM+UEMIUdavJ
KW0akv2Jb2jTmAuz6sxNPnYXGM+4uCLxh2BUmWHYPXOi5vybqrCj1HxL5+lQ5uYKkwMPD9A4fw+9
uyktptr2n8DvHt0FaFOF/6RzM3bwqNxyjqUQUcxFu+yQIIdI9aqRlGI6vbYWs/nY0jZFddCvRpuQ
ARB6mNwPGTJeNhpIQebrznpO2lLXNUC0dvDjFG7TZiZzAaEYF0DPc/uW6ge9I6/6L81OMUAhymEd
mXatUe/az+mFjOc843cQc2OBNhoScYopp0hHr0a4Y+J5EKjKTWuLLFPBSo2m+Zg2S/bL4Q6vl8nW
HJGyDA8H9MIO3vAjItz/vPWNoIlTrx/q3c+WQnJKvCYZ7RspccfeCR7bCsTc9HPwPoPHgZR0dFEI
kdGqjyZCCv6Vs1s3bHq4iT7TDxUZi1gHi/6gG4OARmG4gFsOCXAf0+4YYfKkwGHMv0fGBgUduMC/
p1zgKkI+n5JbmipzTow3P3WG/J5PXdUNvlEsnNSpf8BtCZEm/Nvk/ZuSOUmqIryvcnkb4nxetGQT
z6nVzFxIgokF6Y4BCtv3DVHlSE0mqncBlpPPKhkpc0MyYiHmo+cwLE6BhRrQke+E8lPvwExa9k+N
oP1+O/HT6msitv+n+BWYO5YF4CKFq13Uify11Vc7fRIw58klImlflYbVGP75xrr8Y174JAcdVOpp
RL+fIliUjA2k1wuocsEDSWqZ9If++5iNtxyWTIFYHosK7Io8Z4W4XX5slVemYFTKuT3zNc8VlgIL
3XDTyaBWd1OABoOH649tekgeRk3X9W8CUdS5IMxGd5RAhuhdbPi+wyGYgvShYfRtqu2aN3B1tIiI
20ExaFjRSjUBmpq1Rc9scYFHo3hnBXxvbWml/hAoDd5dyW56hZRjXG7uOFAqdaXqXyxkRLMMum2S
UQHp9XaoSmWvJTdp3EcXcpsMYruzw/uGG5GIiAF/286IWQ5PRKap04SAz3ijXdMvXqsiXAquqqxl
ds0dsKmJ08si/gJpsGfk10Y89f0RwIn87lc5KWt59skNNst7wtiVIDJAmy1RCVBeYa+p1PlDoBdI
J5P/F8WClfx2sBZ9FDuCuUExdB94tyMEtz2dI9SntdouDN2pXpBVQeQF4lSpSMTMweiGGfgSi4NE
yGSKqyBkxk0dEr7uJl+WBFrMnxvmpxDdrkwOp4zEF599RImG0F8Ga0lSq3mI0Btnw80iLq2cbPhK
uw9oxkbwY36oJUdmF9zJ6WffgdHCEgnp2FMDTanc8t0vR3pLLP3eDLeJSJkgq5BYg9KeZNLGxPX7
Uex+mE5h+EIKLOueY4kAsoSTuk4Y39Gsqm2IgyRCgU1sJwyLRWQSYidS+z3ub1M/BlMKNy5NPbwM
DB8YQYuqt7ksquFHyL8CeFSF7CIOxEfBDo6inQJlKKloCWU3Ha5vkGqYv7XJU0tT4LhJ0AKXNn2M
5PpWb9TwTgfq0dX3Pv21JFcQdkMi2EG4Sap7NbGj3XccOoJ6gqjgJ+woCyEbCPkkJE0bEzOyx1lh
MQyBk0BU5ytct9WuT1Fi7d/CVKZLfz0ajx2xhANtX0cDrc8UsuAiaxf+AW5y26J8iWHMo5PfnND4
K5FtHoOa5NplOnDqLaPvGzkDTUyIP9Aw/itoNnXbfzYxfaufVZzsEn3LqEEiFYN85lrU+4T2FJlA
v2HrKnCbhq3FLPPw1lj63oL3UaBuEfPwYEHgoeuXEpv9g79Sp3JSnQDD8F7SQAu9SqYRP0TGSciU
Uq0tgovI8itIDF/K6bYeHzH/dALsSKQSb1j5/MirCkCWm7+jcJaQv9NkAY9XinwzidJRtuDUEfdB
ca7aWx394IMV8zPvY9riX2HTcsmlmWgJvHo9pTBO/UEn7xmTDxIuvaU6UhGOfNcAbEJz1IeFvlOn
QCpSfi4dD/WmhtBUHRA5ayWstKeweY8nZkeGAGzy1YfL27Dj5DUe+OWjgugyWRRuwTCuffEUpQ6Z
YqILCFR5mnoOR4f860z6ARxtuACZhvwd3T0EEGH1ofWK4P+5dAb8YFQBg33xp7cY8iV8bwv8hlG+
CqUHZ2eQXDiQaZZlBDPpcSCN/ML1xoVYZ5uxRSI8t1aglFdeutGm7AjVSzsrR5vyhgGLjNptCCEk
Hr88EQlFOYPAU4QNKVuYO64z9b0q7gwzjYb6RCKDIifArDZpY/qb+HowLIEnF/1VdUbhD6Mgu2Hq
yZbLjMjbEKCZtX3/MXAG8LpsYfpiN/nHg85XCOzY3iDHrN/QuinxDnKiPCPC64gqJl0GFD9bB/Cd
bpS5SjdvqGi9Jhheyfuc+dqW6jTQSu5iCOngjKWrgHKOpBPCKxE3irYAaoNvr6HU+OfY8j/anf2E
LUqoaYmovjhTRpwirLog+/mWaYAbmv2GXV9qFyohTQ0SfNxHOJY0FREM/tQa0Yb1Cy5TkcbIrd9f
5JdceSZMMqJHGOcVGwd/MHfRqaSEbaF+LSCJysbVInR4wQIlLXblzwp+i+yOBvSHcA1c+Nm9xvQd
5OuuPAdAGupp3Zs35ZCZF17lWjv4xtFqttaHbL2n0mwbAs9eKhltdwgwixbGCf7+xyDL9Izymoln
XBT3Bi9GNQ/FR+pINRsZtYJudQ+PsgwjIyCTJveJ1CN4ibD8Mn71+qDDeqGecEmS93KmyA+mCp/l
W99pv0TdTZ3Q8cWHYeKb12++RlROGi6Jy4nuZET8/oZwy1H7y0MDHRI7hP46uQRpQytZroiuCvKT
DmuuaKAqbgrE7dNZWdqkVtNmkErb6BcA6FuOuJVDnhAYrm5LJhD1vxFhirXrp0s6YhuyO5kTdlWD
SX3l1574Imc+2I/FVGXNVLH5QPhPdi55WhZuKNVAX2Ikbo4SsXcvQjKlw7lAMjHdFyQOHUh+qEhr
ftvKFQqa+bvzhHiHHvkG2gxXjkaW3AJGOtMr0KekaD8WA5HEJ4E10TFWrIJEcwCETh8y0zD5T3pG
hs+NwAy+WY53qfU0MmyxP5AlwXVj5xP8RzLBuv2VE7IneqZPGLXPLkX5XmyN4NsMwrkWfENCii2i
ndu03EacExTYUtSqRAch6eejslP9jYmkuLs1zCNCtzbDpdKsUkCFnsx0mouSQ4c7WYMSFlQCVUDI
4WeblrgY1EvI74DEjAxT2FSCUDok9Q+0dv0hZZUSwhzsJlowCnVwSC75SqLiouUY+Qo3yPMHpKjt
HwAYbdqrd+k4jCIeUxMJbm+nGhYMaSzkxUsLOF8oMzl38/7n0VnnQFoDQnJDURD4T6vsz6quCrbz
ZbiR9SNM0yDTpaHSF0MaHsIvJ+NweE7ZAWb9z2hso9AWPiEVVnvkeBBiWsB3HUvDQKQ/X9fsxhgX
nf+Vzj/yHc0vYkc1m2wlDqnyzySBZtXf6ED47nfkOCmI5WefjUjv2eINBlSAQEyqWuXzIta+7o7c
J4y9Rk/IH18yq48AAEcun1p6hJV17S3kLHyX9+F9xCGZMJUKqFbj7ARtKnaI6UH/LINIfif/U2Es
98ijcuaOkTOKpYJD4+2Em3Ozwts4LKxxJSsbA+EpAR6oigizA7Rt7tHUZ/BGzDP1JjGPjTOcY80L
UbD0q2pUCAMMzDXvPa6LNU8WdU/JPzhk9jV2u575B/UTFNY/c7SFR3Cq/sWk8bAhtUvlt6epR+Is
IMYSlGvb3NnU/iPpzJYUxbYw/EREAKLALfOgOE95Q2hqMqmggIJP3x/V0RV1TldnZQps9l7rX/+Q
N5ay/B76wgMWnkjEu7mD3SKMIGlfCU5LJiaGxU0AtPPFLQCWa9kwDJV4JdJBHWS07BTLSWdjN6fq
M/1Da8+wIG4fzhiu7w2bI3i4WNBgnb3O5FOuTr/Zb/7GAIdwYZxXMnhN7M/3n0TaNAw1WTB6shJ1
mJkzDAFpVL/yWntEFVbPqc2HyahlSn39kHc3GfNC3BSx54RypCMpwYRMW0sPDD8/FrPDUTZVpWs5
Pmg9ti1BKW6omHQGTd39lHGzOu5xxavbpLzvE3RZCFbcyb94dbjPbb2ovzO8erBCGb/mLyyj0118
kgl7fC979VhDmB9lv9BzhOPkuf8SgNgtYSwhoMN4oIVNWAkX/SLB+7uhewZV1ley6OJTdccUHvsq
gg+j5/ukC1hRrhkMaC40+OwUcyeZVrbbr7prOMrb1hm3M2BuRmPQWIRDjv8ZzGEDPWmjY1AJskw6
jPfCpbvcfLVZLjRmWJaWcIEdQvQgVZO6oR+F5/U4dsx5VmrtYXZtxsARoJUIIzcUwIPNRJHDdsHv
usbr0opBqqCum6iFx1jZaKs7UryWab0r0uGJtqr+ZKilCfncSLJR4RORcliUMumCUfwhpnAqOcpf
jRcj5Jfx6ltAAn1hrkwuTBxzALanPHHfwJRH0jQ1tySXiKoQH080QV+Zsiaz768JPxu8I4OeyhCN
gWjc4UtHIQHizud9OYwdbr+NvnytzywJv7YxxLyofr4UQVS5vvgzxepPaxbCwxHT+WTCMvZrcClF
OGAMhk+nqm+/jEU09Ja4fUNGaeXjfQdfWYwxMglgu2mj3tIkXNI7YzyP1Q+x8iDcTAuCgRWQYL/w
+VFHq3gkmg9W30dEstRs0qQkeudneIZyhU425gprNIz3ExnW9ELWjfFqbyF/KSBc9OCWbv2JIdzH
sPyhLSjz54cEqoRqBDeBxMEGTq0hHdqfMzOiEZbYLSFNDVTnF8Gt+FlYmh4+SKoqZayOEGp1P/IN
8zNKXH0mYnMrw43FpPueYAm0bT9YtglO0y+AqzsnG1OIQwBjki6EtMkSBeqTkpPLSTE9e8cTk9nM
EyJBI6/1XDuXDc794GLwHGoqAuZAn4LUdSSIuvUEIP4+nI94klnlKSKbBATqjcnH4GsjLt/SVOhk
TyEg9yVdlSXt+s1+b57nto10nyLxSxRyLPujZKuKpOwtnhjF3HpwWeCT5IMlbOulwi+Nr1hOHIUq
FH4HEqOBLvXpVkqReFI5g/MzsVsY66krtzsUKJiuMWCkJevwiSwOn1f4uK/ih/VuN6/mODQROAfA
I6rFrcKFZMVBE7dx9qTJZMcl0rqPMiGxWjx/Et6a/L1J5QFi3Xwn05oiT/Ywwf0eMyaBJToLn55E
ktdpe0yTgH1Oq1yEmxI5Q/hl3VfgpH1xuMchPQAmnmkecRSmb59DEJIqp3DCWIww7w52jYMFzqux
aoKFpWF6JI989TFNuqnKBRQkouwEwV/e3nh5e8yXYrpKxtCwiBII6V5F3wL23MDG4hTy10U3fcYh
3Ub6tjn2sDPKqRGx5YJLNzZrDmFtx/wqgbFUAWBG2guPjaAd+TRAGNJqisvPx58mZvYJ4ZJTlS0K
y3JAQIaIdPGKOyK3HYHqw0uZ0WucTFgzGB02nPAdxgPxZGB7TQI+7oNPduR4zz8eBNeBqPK044cH
xEt3INKhTaal4kJ5ovjP2ffYHx5eDTkOi5H4j7kInjkZn3Tkc5uAxIF4U9mB7Yogi00ICJH+kkp8
vOjPSFCmE8oiild+0ae1M2kUfXgEqVOCkrIEa0jDLvRAGR9RlKmjeTyIRkLeUIqp7/OHOwqYw93u
GfDVId2mTipQN/h+5pwAiQcVCKcLhjUYSmP/OT62e4Wc6N5ifklvCZRbUKrux7E3kIVbaGA+Apnn
g3Akv8WsC44PUSU4tipuMZ6V45n63jBBErO50q8KZc595zOUZ7EMaEtvRYQfGeQTfgCgL/Cx8sKF
i1pz/eKzwDglsBZqB6xb1UCzJngYYb5AGkuv6wJS0Xu8kltrMHEeu4niP9lABmfDRHOwqOOtxmGx
k8JR53K4wi8krIi6CcSHiQUOrZw0ypuZt1VyEOgAgn5B58OyYNDIDg8Pl8YYB5Vuyp0EeRHjkGcP
OeQ5+Sn0I+36O4/eTNwvXBzvAWcdy4ZPCReFr4L7XiUBwgsESWLE2H0uQP8gL+SwZAUyZaVPaRSL
Po/WTF5JvxOGqIjq2TMEd/yYqpBm4vcO1J73TY2999u75cAY61HJaIzHyusmHTtMLfoVv6swOs76
BRSFcTItGw0Od4XnBhGT3/WLVZ6TOfiBfinPo4VwuTOSxuIyt2l/gT1QxeSjdfvwh8V9poecrNTL
G4Yj9BPhwgOgshU2QAdAW8OP44VUGdLRfG7SWUto2ejah7mpbobe6wJ9ijvJurqfP6E4dIHI8eSo
+S1DfJ8BpkL5bBZwxeHBotABcvkMDaQkgCPseMSDO2eDAktUWwxfKLEGmtftkAiVxSbCwgXigDCG
KvzKfKvGX1K1632V444aviXyVt0HkX3qEQtgmuqFCIU0trS4WY4FgCo2C49lx5guFSCN2YL2QrQ4
h7V8yxtmdKDdjMJlsbHymcxpi/OcJaS46vL9Kc3h9tBZHIcqpbXxtqTpUVReaI/SUASdWN2q7Yiu
MIE1W9H6SszBxyxN8kLEhydyKU/KmTuJhAJYGO+//tnU2NhqR3VodvjqW6ZAsMFoGoJOzmY8GCB9
ZZxO4Qj0FWr+N2URk6JKpvuBeqBjrY70yRVRD/TjzPwMu+9RYIaX8Dc6zMQyfVMz+JD1I9MrUACJ
1aUy2H8If4kOIAex6n1v/YG+mjG9gazweEOCzxg6Kk8D1t9QYbUZhKcVvf5IWKGSmjxAdRBe2cxX
algElGSlUyUeu+iFUkhJjzFQSaPsOeD7lub9Ko3WAIjsGh2POPEEKQTJnmjQLQbKNfKOESYTY7Rh
AV3c0M2zcAGV3qQtmvTHA5vk7aG8AKhCIKBhV5w5Xzg/CtK3KUNIPsLg3vTGvvE3710GE2xww4b9
XY0eK7YIPgD7hsBojKkdjT9lGb0tCBmv+sfvx1gC2nw80BzMSAByoVny3QRUhLktQtEDen4SzUxM
Cqa/S8oZqETcALYJ/ND5nBxbt3Lo9tIPAtNFKYRcY/JyURvyrW69i6SDRBLmnnoScEWsztcNd1D4
LF6ncIbbBYrIFC7+9qHQmo8XCm5xzNbGLnQsLpi7RjXC98o1W5v8kMxNDc/Z10qDmxabMR48UPi4
O3xoIKi7NnA4aQ5hZzJi4mr7SYA6kTf+3/vbnvkIfF3WhHeoljJJlMOWxF/msTBV44dxQaCstGhw
9BF09rHFneOnclKqOUcs9o/DBjJ8PT1o6QDEovtgPX1setScEJkcSBvTXFfUnDIevpAb8bgyOOQm
F3A8Y+vBTfuY2HgxskXTojfYVLqDyRR+GBDSMFN6O3xrLpQ2tf23VABBkGJSV/JovnnEpJhVxAVw
6eh6WEtwjQYVCZfbLnimPCDOE17h/rtCowP/Di8iPkCszIXPRkOBBXItrvg+XLYKeYm1955xU7lm
rgCsGGs/3hxkdAMHH4nXjqONnYChMAcjEDx71m0G4AfxmL/Dh4ZxzzXcPh6eC0hZuJHgXzwFcsOG
PwcgqOyRwCCIInq4x9DIBE56WgjeK6ZbsDXQO92JHiN6E8+73BxxK7nnKOyuvHR8B5BM/iOaQDiV
6HvwdRHP7Vk9Qv0aY7ZYh6xRbhmkS6l03ryKhcVa5F6DlLN2WU7DZaMqQ7PKSQ6KeeVdS+HnDDWf
DZWTPkqLh5KsPWNFknaUy+6HmciYR3hzsYVmcCpdqysTdrzJreGEwaqKCTFeMFtG9iCp7O/jBVvY
bYsbe+lAJeYXE52CRYRujS2AEQYDejo2PL84amAtwJnC94PagYuG0nemBKMC5GMAn4C7CgLdO0Nm
m8f0zhf4gvBWUqJw71jQ3GZYClyozGLVmNjhVoRG0sI0B7a3cLwjEa0CljSoPSv5zTKh4MPelEOC
/4PrP/cUgczLpSd+Kki9hxVKnDW3iefCXwS7xKSL75MSZs02w8z643GvYXWDaL140dE9I2v7wLVk
6Xkx9SIuMni5MKoB0MA5SzJxA2JxsMDLOZAPk8ORAot2gX0Lm+0Trxg1eMo2S/wGXZcXtgq+WLho
NgIr5h98RvgXSDl4QgSBsmphJz5cEgK+DLdTD44vFnF8RMyEvmyYic8VwnLGfJaRCaRNvE+6gn1l
KHQQkvAo/u2rFpEkX21aVdOn4iltNKhWq6lOscY6/U6VyUztA6A0rpCfBQ1ilLsNJu/tXFXW2h0H
1s3oAz64JvgbURa0e5mJM7T7bStYsjZA2M0VsUa/p3LmU3HdouJhr6WSbZoG3YgEvUpdvJj6tmO/
lVm8Jkz5fDTgdsxxmeJ+hggNfH7YYlAOwCX+iFPirFmM37F1I2R77BMonnaEYSB4HLJNVKxJUu9O
yccgsfK0Ys64FiIFv5Pg+dZtDBdeKuIeXCKhz5sc3c3XbMBp32b/osEwKmjeD+PE0I+AQ15yEfoS
nAZmm4wTfKIsx+79tURwSJBWtfsmM0Ln3qSaqZ54c4jAKe+OJjPi4pt0JoRqnbGu/3YbDk1mSSgU
BhlGuSFJB7sJBVYKymMp6BQnxdJdgZBkxeidIXVPWyeDHsok35gYNuZ9MEC4q6Y4bxkfEiuUywCC
llzbterdDJ6cUTvAVBKBeRMAsc9WHuSLxs3DSkAzpuwaVvWX6fMCz4fUBlCVSOr6BiS0zStvbIu+
u2fz+YUObEIEshE0WpJL7jYBPCjtiF4awokN9p+QBAarM34b+3V6boqFAH0biTVGUH+wulHsMKXO
AUVgmLR0v0YHHRcOOqEIUIl/b5EUMBCVaJap90wFt8sbXjvmnUxvpF1OB9dEA2Ee8O6cXWZHPXOH
HRDiS7J4XrTzY4v6fvl0gtiYZr5wVbdYBDD5psK/OfBPbkzTXl59aJ3aKfy3yU1+nTymul7vop0y
2Me5H3uJ7GQMNxennrkqXv3Wp3WZFoSQmos5CpY7lfaF5wgJAhcX1ooQCAF2LzhNsES4jlOBchnh
OiiRoc7uELsQtxRWdOJxjZejZW+N7NvPsLMTkEx6489jRrSDmbq6dVkHuWFHrKt5udmiBQa5CJHb
WOPFJEqXDTn3QqDyj7RLI3WG+8T8vpAdokWXbYpW6xWQhPjT/46X5Bgu5JAYITYMxprkiPLU9et9
PdqypCX0XBGx1HNsSk/q3xAq7QA5MXbTnGFUgaPNciuTzMOIzEC2xNkZID8wTppxvBn2fvqxtmv8
vIzl4DsKb2s2iZ7712wdacYQDFrtkkUC1ukUjrDIYB8SPX4QgvKIP4W0I/6KeZxwuR2qw/2PiYRh
0ukSg0UpTkeCzA1xAmJA6iaLY6M8Q/LhJr5wO6KC2DxW2rleN9ueN8l9b0kpEc/68cMt1rz7HIu5
2X0wYqCtGnoDRg4+/Clf3yD551fF7SJkmiEZRTyS6e/A2gc/Qb5JwSky6+Ik49c/X0FYhu2idPQd
PzGkJmBO87Qntjyb2P0S839mkvQRlwthkiQcEPaMc9kBXlr4ugr+oOTYUjJCZYNCWJ5JNru2Zy4k
Xa5BxDhNkGA1g8sEeC9RiskOeDc5QS6Pr+j36EAhwY8AozM3Iz+WZUdfPzvg/ucg/XLhvGFN86Qb
MwaSkepqs24ueGXIAG+Y3u3BCGBgws14eCCuZJnonuiK0ZcX6wTymP0lO4kYE3Wd7ZqD8jO+8Eno
iYBcn4Tm0TLRkPN9+EOG3D/o9mAX88el9x54wvpRvwDdf86gFO2ZM189Dkf3qgPO348W9zNlEuUK
XRJZQuVeWsCtxG8MNR8QqGpRFqDFYL4HokDNwCnJkRAz31m2/itotsKCPmmoHTbdgsFSTZu8Gfm8
/6yN0dCcDc+SM585gMzDws1jr+dMl4zHlpVBwwUvZIvF2RniL85uwhGnjuMLVA28DaLRUFTQbVKi
h40zmWV/YMxM/mFhMCQfw3SA0Gvyc+8SNvI2v/Mx6QQBV8Qevx7UmqZWGyOWsIoW4C9jy8JlA5sN
xKe4ieD/d3fJnNJm6hrX+udfPmVCojrZnhU2PDBK7P9/Gos3kmeQB1z0W2ZtcJyfKI6IZzPiJXFT
JrMSq/HxGz9py4+dL0ZTTFh8pmp+41HTMzgnzL0LST6tLt/NyMNt3ClmRJk573kcjMBvT/dVu5LO
9VYPv1OQFLvYkR2hLXt8j/7iP9WrMBjap4IJxn9UFuJxgqbzjHDBFahKRKvjM/XB0/1QzF3bK70n
7HrSUQrMAM7wnj8zZcfge52vx2H8NcvgDuPzXCydx7xmpIPhDu4dvIasE4Tkuw/yGlTLBl9FNLS+
/8yq43P1XKG3NXG6XT6D50rdl4EUFlukZrmTLR8ONj+r2+Wzyxeqc868enfbSI5kPX+w21lloXq+
z5DXL0C9FtX67t2xrDeeyxFcdsYk6/sS8Ase7FpPjHjBPauvNTsrmFJjJEtpX2/7a3dOfsY8FtW4
JrMK1wW0QdAp1x8ciDrKUEuFx+RJXjV/XyY75gpfCOyd8bwCowqrYlnO4F8Fin27vDf5RbJwC4uD
2hzv78vHcI/qmUq+wfgQL0e/KDsnbrl7oPdyu+ltU6ywpgonp07DYxH9p/lA3U7rX9Miw/Jhzgg7
jRqdFLCQ35l4MZEsv1DfT428U8H509WDZFc96r4LcXx49nOmn4rdWBpDQMWpCDgiK5MQAh0pIi/x
VW3wrPImWlQL0/rl4Kl3l44VpyMs0n7Ri8tcxYkIQM1ptYgMrrxaMoX6qsxPiWyzkp6q082+XoY/
4GuK7Ax2FBh3y7gM4eCJaQE6SqbKksGGoQ7DNm2bTxk1klTT6bB9MTEx4OmAez8fELlwlTfkmUKk
WeqCID1VYEYhhBnFa8XOh79ZyytK/WOMDwz5IFlIw2bM9+WrtejpIcBPXg7vIRwuugaMN2HBqrAe
gZLZC3MwqpAoJBv7JZAkKDMGdGFmBYzShi1SBNDhqEkg6sG8Gl7sD7swPxkoENEwTNHDsAF77b7a
FvN0qUX38+PQr16/xd/jwJQS1gg75dOTEGZjgEHXAuADCxTHXCT3q/gqz7LzB3lHbtMsDx0RXH3i
cOpwh0mGATXSgCphsMOabM+8bkDbVosL/8O/32agVSCQDwl7KXI3XbFfVVIIlgt4CxNGCp8gM48V
05iP5qA1RM0HdTgG7feVOAQsbiSkRx7g+5N+Rl2mzRwI/ksUAFx/2O+0t90UCLiXbEDxHGbz3R8u
Adfjz6AIvNHVg5Q93QzsywP4BsMGGGSQD0W5B+hjS2gW6Hr5aRJ/CVBeIZuC1AeDZ8DDZAlUQ6Mw
cPA58mjmsO1YkTOVDrKlV0eTNecyC4Kw4LR9UTPyTSzAAsBboA0GEGB8GiY0b4+GsNxzXutTeKgD
NmcyBvhkBISaHOQT3epyYucdsN8BbgA30Zw7DrVsQ4MHPYwkBj0+rJe2/Xs8VgPbOwM7wy8SSjhr
DXMoUgR01ezfV1hsY2ElF8sUFiuILUNJetKVEn0vk5Xgf9EeyOG/f4ilfOIokAfI/Fc59o91OPwj
TAVE5y2vwLlTEFLA1J3dnZ7A2/rwOVS7bNGu8x/WX3yCQjX0wnuaChw8eQlMyQaf3INrIhcnpJyQ
u7Yf2Gn1nuIFOSDYSmfUHocutwoPbpo9ABQ0DMWuoQvViLLmYHTfHm4ntjwVw9rr2mHIrtJzHONV
uVYVQ6cHlBmg+XXlQejPybYbqiYAgg8Kg0f6R19WqHBf3Qq4Gp3gEoCDCCnCRUcPCxVA0ZAMtPyK
7BZ2fDPVmbKowpELhXVKdAWlNGU/ngD3y83riNB9MuweuhBFw3DAxvVM6RytcelrnmxN0ThQl9r6
ERGN6OmuYhXmm1Mgm2bTN9X/3SouzOA4sYvT50+MANYp/19BsnlDyKl9LRTDBz4TRIVHjMI4/X3F
wRZoFMRmHbxdRitD4adE6RQjnKh1Wue2/0bZ9HZKISTTgXP6Myq24HXBcw1wmSB8PMaSFfSagLsf
bSb5uEHMibCIEgdDhyidaSuK91VLYFm60b04oukNsAJwvsEgpuh++jPZe9o2O7FnPfnAevCI8N3B
tWbARRj6oHNxeMB5mEDEgXm6EL3Wp/NAN/mbLMgRWY+Q7rGLJWtSpha4IN6I4oP+v5c9GgnAWgxs
rnQjzalaUieaRDU4X/fjF+uSz8pw8oQyHu3lywNkNHX+S0wBvAGTK/aYHO343b3ji9GQRRsb5nvl
vaCn0q/He4pYtw6+nLT3aDIj5sWRLaxVSovwYfs2pbOwskU5RydECcNL56mRBlOEOei6PEsLfXpz
O/cVVMt0Sa1dhtKFd5TvzZKHW8lMDad0SN3TipKeAYnz3DX0yCfEz07r0+rR1jvl/BYA89r1Og+A
ZCng5JkcxMGY8pQqXHsNkWzEBfIiaBGs97N64XHxZdIRAgCp4GeGRNTrK7byfpVhxg7vAvEMk61y
ry5k+oZm1u/jFbUiRvGyl1iQar2Eu6hRUqTOxIIej+8f72Xv6msBo43Ulmk1blsNnQAHFVsR2P4+
tVsbHmWkW5yuNtlHq6enY6vamFgmDSuPb0zO5pzkxCFlYUBbZiLvNc1PyGTV4ZVPMb+9ma2Zrarp
9/c771c31gaIvw1F8Hfixu7NV37K3BzjHo1Jrfmkh4S6ipNJz3NS5+k097HF9XOfYBc+y8cLaIGD
MVdUubg32DVMR+z5Qol5Gey5FRzq6OYKOP4b+elzIPCnsCp37N+mGTZILFhiQRc4bt1WN4+WzJq4
N+x/T7mPWaXHaMKgyTV6U4P7YUx6gwmG7sHHzHXkUeN17Wk2mzTEZF7D+cSVg8ZiH4TA0QcTt7Yv
5N2bS9nkI1to8GcXclBdhDAhQtEAyIN/u01TMgvHTubFyxJzJuQZ5ypoItFDO+2JgejuuF/cVDmi
XrLaMNsrqyHdrLRuQWVqmC8VFjJgS1yNLVyb/NFaWT6Z/13kn+7Q+M8VEJODcH6quGjDvNclv6SE
buqHJCRxHtrEvvExQXv5t0ULGfoXF1bp/Jk104R/Q8DKAGvaTT9/SInu0cPJnQ4bYtBYU6f1GDMS
44kAJFCy+OjdTLgZfCA8tQixov5DzWAzNgTTqbynRX250dxP0Dmijb3ntQj4EFx+wzZRXQEvVV+M
ir/PX7pIff1X8BBls+ZefuaNwiR4zm5WPsfJzHxPGWZi4jbApOzkN1efYuPvjiPkWZYc5CwRoHgL
QzZnZD1PDTLxB7e48lu3+CkC2WQ64qpO57QB6PCKLtku7dYEmDdggtoEZBujaRZWzturiO0mSoe+
L4yD1zTbqYIDkUtK3PIkYOIxZh+q7d4Ufl+X+mYr+AOBVWAHiWWil4XI/eznFkLMOHxfqnm2BMv0
3uvb/O5icIY2EuGsnUVl1A13xo7djytxsfg4uRWfvedPgIHdlAIUmBZbdDD6PQOq4LV5XPoZe4Qp
R0i/mEMY6rq1MXyb338GL3ej2rDmFkw2qEpWmMdinwP6cE55HFDM79bod/LXZuZrYt+Oj40+v7mD
d30dQqNaQKRA002XFEgOS3RB7B873KwzJ8bTHT7Wdypt3muGic389jYL9hAaRhwcycUERdiO9s+I
Yj/fcNbjbnYHEpBdYmcoXm3s5lj4jU+/NNIIfCAxDU9Gg+51ofl0JSKF5bKM0kN+lLjREMmC1n0v
Xhs0yd6/RRUlK2maLan2VsWqaV0my7ILoj0vAQi0GR67EIzm9z0BaGEfJCsUu383HExPz4joPVb1
DV9t3itoV7On91neiS5EwbvM5ljeIHpmv/nwF0nOcFS/3Y/pzBX3ueumNHrqvCWIhS1E8Omyv0f5
By9hpJ/wXlyo9zvpF+uPx0Y6KLxDMGF4Dsdukx9jt/KZxJKEN/mDlDVsM2TWoJgAq/Bucwk7g4uy
Rfnd0gxyC9qfZzTIHxdFiIwriJdDVi85dyssrxW78yb+080XN1+yMGE1Y5di2I79fA2q6MDDlf/e
vnYaHaT5H0IaVvozukdI4LFSXBFYvGOzsok3ixpYXndTc6Hk26Sqm6LbLbTlbcOusYCq2mxoSmD3
MAkwyE/ciQSLG/nlO/3MUotGmV+Pde1OdoAQv8xz2wniUOt2qXflXxsoHBGd87FhtXwpOuhJrZQ3
MMKe0P2G0HusatoH5Q43XBdCXJBEsCB4gNpSg6WLtffvZ9ktoOzAe2iOr99+9RdxHAQ0WBQrzhgo
oHSrId3aVYaIXbYcMl3HjBbl3evQL4WptGg5uTNP3CURuAUd1PsXZIAmi/Z0UJDdrAlYeuM+UfhA
ThtitRMOHNCw4LNULxjUTSdw73mlBdwb8Zh4HaQ1vRDCcB1toVlAXcENi2YPDyc99gG1MvEEYxYD
ENozIBfdq4NQWsAFFZctSU+NO6lIIyBNVoyI4UTZC8dlhCMP0xlAY3s3aoeAahYXdYR0hLj3IDcM
Ch4qHxsnTn74q3HROtCxscfgmUkU2BEYDDiLMKvnmS6K7wTIx7/BYoMvRTgwuzX9HSfIZw8LLMzO
+TZxnuvHDygXI1H6FIAhuo/8iqKeQsHkbCT8OrQ4vRY4tiCBISn5QKaAtOZiuZqaBQ+FYElMiQmL
E9j3YYNMGn+pscS0h9MVsG7P/Bwg8Yu3l4fXoiX53zVFgdn4EL1MJSr3mdNdA2WazSm/t+RuOZCJ
rXJn9UtrNK+GXN+oDSb8WYVBVeMwR3VFczK7DL4XjFIITkiNy8vcS+Z9Orb3id8FosEGYyozWBXm
+5D6n/34F3vdX3VebSo/XzRHVssf1dOcD5ovQcz8F6rfYg7tYZ9v27M38iFZL/qVemRlBQy+8KxC
QjzYe7Ebsn+NNhx6wjr543/iH4ihrf09JKckmo8wM4WyTpP7pY4Gt4ZXf8gTo1zYQM35ihr5X1MO
kYLRab4YXHkqR8aiiG0aL0P3b97u9cVjSc4wpbTgjilx3kBnlhamYet/d7RB6wlopuYJU+J5PeRd
hQ3g/t7S2zAWRA7AkNBkBjsrLJL+5s0wcaMTnsBnXDN7NdIrgg+qhZ5aGOQPsV9isZa7fPE3thDf
m0+PhWrpPvPHpzeJcvPv4zMBMP9opoUp3dpeuLA6W4XSqg2HyWc6JSnUtMR9hTaM1ENWJ5XYHPSy
IvkhPtNSPWaAnvgNjzc7sgZwTsQe1WfLeSxkGwqNXQPe7bj1noJuws4cMEpIxVHPmYZnCpVlurmz
ibG/aBgERtge2CqfFrWJywaPhyE3iX4Bkdx25FVsg1rwmEMyfKwzezh165NwGHP2cowcRocyaqN6
qXpKIO7GHiba8279qq1WnrXLzzb7gQeLPfgWKjgmIsVPxTwSe17ma3yaDg9T9BGGiGosLLc1JziT
s8TvO1OtrU/iEM1dDFl1FqZQAEiYihwmP7zWO8VNN5MlCxoGCug8lE2j5Q0psTJqvdobhjXx7Hso
ZLejVYiSCEs47pS6YOY3fbFZQq/xSpsS6pBPiRuGvZfbGUguEMTQAORTHCHc15Sjy8voUXhH3OHb
d066gW3t3ncqHjFT5acOXg4C7qijklKnyR4wXVrAgyxbWJsDuPX6Ha8hH/aU5JQRfnEWpsO6SH1Q
nUBYTEg+AUMxyMIzuXxbAtz5YiCHb0vyN95A3OdVhTHHz+es6W1wWdYkz4v3uHPKkPUrRhyhZoaw
fJ1P2XnczCIq7EjTRf04gqQ8CYCHjJBjj+UirNngyVB4OUr0CZQlJbqdTmP26+FYpAoKblT1ulfs
ibNmimAVp6GwfB8BvERaSd0a+RWbCQxIFnhPX5Q5w81FDNr9ZnzL0QZeF2lxdDKNq0wFd8JWhGM/
zq6td3qtbhhGdIt+SQHO0GBDWml4G8zquEKKBLuappeKunaCuTsOdhOXlFLuUH0mio8O4rHQz4VN
XryVOhwX02ZNZsyNOfdPPxtZ3zA+FtvPbIwnpgFyCzyL8f0+hyshmQqGPpUFUanf8oceZu3zkinz
OdnmZ1w2Zs0GkHs9wv1NGXw1YOatMdPtxKESKznMSjNdK4yGQIPdyWIE/UAx8IiIsMFxNR9LyUGf
QzWMOc6q3JbLLMTmkj8DJaEk0MOeAKrcLADdUUvQTvJ21liDEa6FowEjCoN3TIV2kboiAtZfCPRE
t+iHEedzHSnbwmt8OqoNxQe4ZLa77+78m2SNwnZW4/E44OTUVQkbGhVWv4NgSfukGmjcsI9gpI3o
xXidG6jlUDpo8zDeUW1txGTcGDPv2Ja/cBPd8Sq54j7WHmKPIHiMWV9mtxSPpUuUy4rCyHnO5B1s
4RlH8xzqmjOKjXqWbWFBw3LZtY680FfPZRZMcMzSTYkIFASVFY4o1mhMXCZiSqfwQP25q7RNNX4R
wP9+tZEDaK42OkI/9ktaiJZWgvGPSVm2VhaJnTvU23bp4lrL2CL2xzbME6f554ZSBN+w8b4h7pje
EDUMRtuZqe6Mv7AGjAfSbeZH5M7g8wbYD3+/svrSBLEvfrIfvrqSqKnMlJYNRIOwkuv9WsyqEFoo
ReN3Ku/kXX+itg/zeTljgj1L1wVDhQ9yp7nk+V+qyBcfAP2Uc3clgEdT4geCBxL8dl/qoeTVbr7u
EK8uJYsu4ER0TLurT9UmOSkzdQOswBQWjkO+XJJ15Q4FcWHAnjSBwB1p/91nQbF8sp129ZpvXV+L
n8f8ti63FI6IVVmkcPNYpFJtNvCrOC3mqjfZKadPxE8PGWIGTG6rCLmOjf+UlQT31WstbqU93w16
fy3jx+DpTCI4OtF7aM5IW7a8HTCHoDVjHjuj54BEGO+6zQhGIGq5l6lNkCNDxrTy2E9HlrijK+jW
0kbFaIX9iGiP2mpAJUekC7AOMbqbFiuVzmGERN/gq+SvWW0Kpv+MlDn7MFyiPiLB5k+m40q852q4
dbQzCwUFcR51u3f0sJuIQItO9L63oG6JeXGVBr4Nw2JXRqSBHIt2S2FW2mfmHUr5XZ71jy7Q9ICM
xV0jxrMb2H8LuDOxPyNK7sfi7ScerRBtveZjh8g2rJi0ODpziOg9TTxGSW7L/GqcWvT70cPPwhqj
DoNTRwuKXU4gde7DWja/05dfRHFw97ClZ/55/XIcs2wLlwgfRlV0hPGT4t55be4rjKmaRR3VJ1zJ
wVPAcqTD16n8u3334A65d6hFJp3aFidlPEFXd7e89mw5ZBmM3S8V7/65rF5214Y87++ZHaDYSl76
mx4Yv+1V1Dn7V6hHLI90LaxeZ0Z2m2wmrIQoneuRvEimQ99czNit6BRLbAv8kqxCDmfrNecKvPaq
nhmOMcFr9tmSlwKOyJXhGBHjtz1urHrMrmKQi/OGBc7IlckqFHtv3F/kj10TJ51C2LSZrd11+ynC
mzNfxIQCEOC4TNV3KFf9T3qgVcNih4fV3B1a3eSLVYfHEisBw8gsg9ZqjA71CUX98XEsPA0bzczq
UJI8YLpCK7cfukvrRSvCS3XDFF6wX//szu7l9SO5/DltnPLBPNuUUuuduKTfMjZ7NwdptBsd+I8l
M2/ceS0luFl3Lw6GARztJOnsHXe9vGJykJ2eGBOToeEygFzinbPSf2mscpphzYSTrcWMf130SrfW
nSgOJCnFVpYUsDS5w+BcXk5m47W+xkqFnYyW7+62H4vwNepeKt34B20Txo5fCm2Zkcu0k6fPflCT
JxLuESZ1BOgYv9JNG3XrZlEgIhMcBHefuz2WrO5XWPNxHimiAby9yK1BsMMQ2haJs899oDdUsoDE
tPMwiE2VxCfStMEDe/NbYyVjvBWb+PA7E3diT/g/D1f6j6T7WlIkSaIA+kWYQaJf0VpTFPWClURr
zdfPiR7b3tnZ7mpEZmSE+1X+FCVfwsWFCXGr+nJl+ihBf+W8Lef3o+WpktFSvGkEOeNPQON8AVzw
5rLBGmBcz2f5QVv0LB+elc2+u48azJu4ueyl8Yg15q+ylNb0qnVYjQ2lX58re4IiNqRT5eX7wyJz
1WXEadHaerA4p9bMX938sX96dfKv3m3WxnQ+IEJ+Pt+e75pnV0Keo4YoVb7DFU5S2IrnXTN+quRe
tVwkk+Y3HvUfZhQ3Fkzj22Fi1r3NupHPNeukLoPHv5ePneo+vRk0z4qbCjJxaRy2WWHGV4EPFaO3
z4/uJVPLg8QSJZZA1z9xLh/Mz0m20K3PVf2Z77wOo+NlkLmNZ7fxLTfeb4anDXFV5XWqby96+G4U
rH91S/OxDI9C+v1gXksMA9uOqrvWuXyCTJxqi/ytdE1MT9lafte9iGzedaOzNrrJhyikOW5oTrqZ
T7TmeZvR1+z6uY1G12c3nfyZz9u7J2Pn1wGcFc8NU7mh6wTe0buv/7CrKN7so5I1RuhcTtrw3u6N
3bU4+9D2ezZSf5ufZMvTd/8kKOAxZhflB8sWDeJcZ23sVUm+l11I50qeKqYHPJXnf5lvacSdYyWl
J47a8Y4iEyBkuMnjWNqcGwkwd0aAUH2dqswEAiMHZlZ4XZig9aOXZ7+0pqJMKeJh3Xou4jbU3CeL
4i7pLegN1uthBN5ftvwoA+ThwhUmOLkq+uMGrbYQY5W0fR4RtK4sTrXdvbk7tE+HdlKpLJwvU1pT
ra0a7luiu7qD3SADc3tCmQlyaSb8ef+d89Au9Wb+0rG2SpVForgwm2p20cwdm9dTK/sQ9FSdJUUM
de6X8XI1ZF1OC1Yz2iCJVAxssnkm5CuM4frhe2uTqWWFuWzrS74RQ6cPhKbGlxdew4tEcGNwGZWN
IN+XY+ZDRXWqnse1HInOiNXZvTDQqY+XzA2+3zijpGCuitI8RJw/ApSS3bYQp37N1V4btE/xdSW4
JvMu+k3u5XSyxK8txjFNIaGbi7oLQUHYXNIhdt7sVFwXmcpi2byZuhc0TqWE97dPy+xaUOT08vdg
yDTvhFfjtRQDUWVo4OLa8Cw79uPFBScCiHOJiDZnOPzmfld7TA/JjnQy8VjYXy/AHrgCIl306u+x
PGK3+bxgEfM/MUj6qn+/zgzfvZde19Es2U4Zm8I7ZBqq7Q+9DgbJl7Le7RaiT5Ccu/wgpgoEuOn3
O+vlKAuAZdBiRZnrXQ9V/rx58Kd1LrtxOupcOV+DFLnmRmSXvreTtJ7aOmpau2v9IA89VXE/sBLR
g9+psrlUWX/NJ3td68lrLRPVL/dGwltnuFfLoGJzrYKzjiVOtFnLS/q/x23di+U4QkTMJYan6yi6
t5ZseP9uZS5PZBfufy5Z9QG1nI9l9eC6X2symS94kgPinSWjnLxXg8fnWtO8ExItJ7fpQ5N4wBHG
KrZW+AV9+ao8H8ZG6wn6HDq1SHZm597MIe+1lk0yArwClGv3ba1pbH0kcJleNBanRia9NveyRFrh
UwXfCfPd/I6FDWuHBAsx70Msg09N2nm48j6AT8ZBSHOgYT6vggDK3/djchO42cPaFHlxUoKWcnLf
SJLkSK7avsbq2l6leptl07JdRMPXlsvWPDnZDIlgZfLwTPbPwSXVey5HsRhZfXOXaPI+MUcud/XH
pYTTvzqqz4mxrIBtrpKVjiqVZW9DL6BHMd6LfSV2r6bFybcy2QoczxKPgYPiRTqADQ/+sup6xJrZ
YRqFKme5deqdq8mJqVjK3eW1VFFtEJbIxqDc+npKzIcJNXaNFCRzVQsoj8aWOoGriYENdRiMXFAD
mcA6yedgRmdy2bV8WEY3D1py+/lct7f7Rn7ZTC65hkrUJiL8tskaH+PcP3Nvr3PXU0Mi4YvBGCMR
TivKsSL1RDoakoHIyWiuWF7OXVnyD/dHSbeV7xLDHoV7STnngnuxxPFjZZzBmf/s0bqEaLygzOCw
pMK4c88tKsGxh36hfScGiIap6y9zXjrpwQg6Pu9OHLE/NyksEreRf/dulGw70oAYiSKXpN/L/liD
1DCXWy17bXPozZLd/fXvxii03bwHs+jz9nYM0GrsR3awv+RnhDww/FyNveCxUJC/SotUwYe7yH+4
9c+rEWGGPzrd6jfFf+zafl5wiZRYq+BT5K90oaU3n+aN+y7En7vrq9nf/tKJbYUh13KP1jndTtjx
hPrnBIOXmXxmdqcwVIAOpeFi7Y9VdspMquqDuCBWFgkODSN54Lwr9parRlC6kjb3lhLaxZE6b0Sr
UfT6utGDiGcwAspUlWwEHxh4H3AxyzsFCWXJ81B2OS562JW0RJPpKpymPKovFqGkNIMyi52vzcL1
slb5r3Kju3DAec0P3+XgcE9YFJkGX87tVj4QiZybhqF48fz85yL89fVFMQNRYbiAbPLj0SSSuUSP
1jL+NXM3YsZz8jAJ06XHYSzkdhLYSjApiCjtZz2pJs0A4iggsqY/C5Yti/XBhSeChazlU/gdyOZW
2EqmIXXtsnpbCyJej26xwUsw8qPBKwPfFkDPZxGX4svjXzmlOtdUN5uQS9UT5msA2p0mfNVMyt1G
VyX0+k2p7BwHUiduiabbFz9WTaTh7MokaxQp1oKUHNZ/l4YD5zphEwhmRhqGTfsG1+ZTWPW8AFsN
K9Ge8lagIIOl7Dh+axTgvX9AI+6Tn7FLdyERJ/7lZjJD+ZU7BnPXam4iEh0fhYakR9cYUiPJcpjt
rdpJ7kyzWqOmqa6tQ3/Xth5srBeaz2vYm9lxwV5853RJcleC9zH6zNIkxOgziy6beNujGo7TK8Fd
5HnrQqVJeumACJ3u4Q9YZ/yN/e2PqsicutxxsjCb/R7cWpQ48VuFt4Jvx6fMoir4Wbnb/tky/TvP
scfxyt21q7Pm/C91ssykZy9Pw0VyuLlNGelsjkRR7jHxVTLRPNz7MQ9kPl20ZAOVgb+Ax5EJczTv
hGlSwLXcoxDCdP9JXSvbicqGERqtvSJEr6/Ioi69w00pUt8z8tk2Y1UOQ5sINdb2GNRWFpsnwKLe
3dqW7fLcnKcF8zUYeD1jOWFV1KfJbhYkSBxh97HkZ1LzQ2UUFHWqOTcT4uVs2Ql4YUlpeBQ8W0Y+
sB2JAc1VPIgh3IfJatn0z92qmeXpPX3cn99WKL203YAoLbZrpRRFDH5seNNrczuxU99R2v98Yr6v
d7Ck3JQUaj9VSKlMSV6FkGC5fp9fsdH87fiW0svoKmCmuBqMPFhXMBj9B3HaZNt9jK9D7AAT9c+1
oSmI+jyu3eT3reL1vZ2l65xWxz7uTXWyxJCtZCaCP2eZxPZlhziN3M/w9xsvB0aenx9IRM98NkDQ
jlKJ9o3oa0MIcqlueIL3XcMy+veacXEDYz3Ish+VWVtH8qp8kFmJEdUBtu9IHWafgXXnSFLuW19j
390DQ0IDYj1/YfY5nvJTdiirLKjTZNyCIdP/u7xsHRLiShQvBF2E58Ru9xqcHHW3qSdVGyefqLeu
7er7NwOY+pxLlj90o5nCM2Z/5FUTKsLRZ2MhM+HsDO9awGFVlX64MKokj5moECPqCqIbRHxd1106
sRCxM0GMlE/vkhWfIWFo9rsKMROVF60w1jYfbkCGJOxaF8kUp71AH9o2dvUbVfa1s5EWBnBZj9jU
BACzyj25KW91JtDkrR7UjBXfK0VLKUd2z73AvrBqGn13gXmtKuduerwVY0psyD4k95o3qr36oAxP
ta4/ewT90KAbK+Z5LLtl1FgeaNvfsZbuZoztaOaFKW1xB+h7E2ogHY0lkjnewO8tt0Y+Uwe3nsZR
npqOHxEDa65ERZCy2x36whnaK2RY58L9WA6tXAa3dGP3rSE7Fc5/yWtggg+9x/BpZl/A/TD8FYzN
wqDywukdn9fyVxw5t30rhBVwORKxfMuvpZ9Nf+fIiMn9Td8lejS+a+7mbMZns/SUbVIziFJ2lQs9
nJi0x0CZ/+qeKvs/zZ44nJmBIseithCyAGB5pcrzt31tMRb/Un2O7t1jdzl0RfI/gVJef/pAwAcf
OwUuB6Rw4zxpqNpeQMgOUbBOK4iFrCez6mB/Rs+tK9pDXY9a9DRnwAm6YB8yNrLH2RjukHGDsYlQ
DmUWtkVfZXb+UkUhe83EwLdstEUGscvbz7cWbcbK8bY5M02vIkVLu7v7TvWhdZ1db2MSHbXHvB9j
rOWvfJUqTHMVqjuLmUrVtpUdsR0Q6ZoVo+BNzORXjLLXep+5ImVOFb2vPQuN4LMcGkSzthPHhcfJ
5LPlOyPLeXR7Owjh5wZZ9tY/jzKNlHkaCXxJriyCvfbqZgbLSRzJPlp0Z4dCfvBoahuqWLQ3apGK
ET6dG4XNpbXv2HxRSwKD0kLPsMllOoh31wy6gx2gH9IKFeMN8gxCqT1u/I43ujeu9E5GBhRijQOo
FKI2XE/1NeWLOV/YmvlkNtai0neuIcs2Obq6vudWQPA42Y01kz+vLt3AeNFyp3/VUTz9Htrr19Es
skPZHqwIJKa7H6pXRa/xvq1Awz0tHES/V2nP32bjzEcmLUi9cGHdefTS9KQfD8BXKW6QyKls7+Qo
GeTGV0N9hrEudgTueW+skWhKw5Gw9uHu3T78+E53E9+3aarzbN6bBli1z2giLBBHDwsaVihgJRLP
XAuqK06rt1vrMjqNnn+L+qwoImSUNlhdoHj1GPgs91qzSND4GWYYvOVHuc6yG30du4n2XcpAtp4Z
yOmqZOce3KIOIdbddqAzJoW/vd4T74vRvfHqPcQFUG9iVp9Ua6dK8jv5zhX3p0fF/VHJhc138Ztg
JTlUpSVSmu7awkYp5HIF22GXVZA+Eir+MR+mRQWGZUWeHn1cvpPfq1F6aGhCPdN5kvsY7dZOddbQ
d+yC53pVSA95O+vY11zh2U7bm81sqQUOcB6MMqJDNGBLvUu2G0Q64lveUUKZz800Xj7VJSK1HjIG
C0cDYVTawJ7TKFkBrohUwvXFIUZFsQuTdVcPUH9M901c3/e5EcmR3LXcroW/f/67vq1+bq2gKUvT
qpkR0Lh2SesG7lM10VVplIAxw8PH7vf8tZ08+/vmoi3bvEURg5NNvm8H946goc33oyUZtDun1GB+
yeIfsyGkyNrJtJ+D/STqzD7DFxvkOrmB+1Th/qokiwT+sNhj7fVjjTgnMmP6wc6mSJavA3tND+8p
ZAE4mAD2VUtQWRqV9ffIVjMcZV/pH50O+cdNKsmy4ujjjBbhZ0YG4cPpLaoc66dP6tVNh52SMy0v
lyhFKTFgTv51ks46JEsV59m16aGuPcME42gQr74qlGYC8VMf9368bwbGs8q6Tc50al/aqdpCM7lv
npC5qWoQ8nHTECft3MFDPT18vM/a+w6P6IeSoRRYW1K8nsnKZTvTwJygC3mjByreiBphxEaubZPF
uHJ2vAufpw/NVVlJXq1lhyiJCs7k6m7Un79RCDbAjPNlcf+2aW3o+QA62ug5VUFQsYrUjC5S5OKV
fP8BrFMYhaHde9a9bOPyZlxRmlni5/E2vuOPZfIs5EO5ZYP9W75FbFPddhdNzmE6VjMyS4vaq5wu
KmEIemFhxJXLCs8gTeymqkRqqPpAzAWu8XKit/tmw60/G/fG2WOyMs9rEJPGsZ/IbHpf1c9/+7fs
8JAv3N4V+MvPVBA8dknyy8avtdDEdf9pnUlF/32eAeIzpqh7u5odZR/KtM/sEUEft/J8vS07x7/n
ID1N1JnH2ydUy8oQOYM1XexvcWWe9O58Ak6L2iQrXQcLKPv5x8FDrgqWJ3Y6vzEMkX3fS3ma0nsJ
oE4fF5dQzpKS60AgGgTXAjhPvyZ5luMY/1P9QXN5s50/WttaGkN5qW2rJ+Maojr8t4aqqC2r58q8
Na9iRpuPyfojXk41wi0UFlKb9x/NQ+1VDe7bRCP3PR9lho9BppXukFDXt9UCPX7ZGVjKV/elCxfo
uf4oU4+Vgns1XpdhMKleFGBuNxKWGUsVwZ/75X0axDJB0tV5PSv2unSXJvf5l3w/4kSWn2dKh0zj
1lICFJGxXMTle+lY33GN3IvtL3LFgtHjVUMID2/pfSdm2iIk1hMc5j7U9vS4z8L+PddCMPdmrQMw
Qe8IeUhUbl/44EDYK8C45QnCuidmUPTx1cidGlIsJ2P9QGqZ+j32d4nCPV++b8pbOSO7YvZWzOSL
G1vhdDXd0nQvi2cjpK3uAU/ZfV/NWInysiIhd627tbgoC15f50oHTLowwW9LI5tsRbuqwg0bRFly
ibXzm0pSfGjPMtAFFFcz6prq/gxwCFFG9dixn87W7vtm9izuvHzfljhwILwIy20x9U/De8Y8hRny
pVe2JsRvuy2lIfje4h2RYWM7XRr3Vb2UOVXiif4yXVm5+diLdQO3cfDuqTI26BC11tBPL/4s82/N
O5m+894YBqUUtZwZzn0EzjPdfAl/O5df9u1UfGoSxTk/WZ8H21xnTciUqamnwPMMnLl4FQieHl7j
ffar9CzAw6uLJroat8hW79lkL377hqye4+MYzfcuRHFp+bT1Cq5tFEreWC/BNJuv74cPlo6J8axN
2Tvt0yDvgRjF6jrXUyOScV1YNZ7ywMAp+ZIKp598TzVMsgup5aX9o4g7TDfv1WsH/5n7c6oC83at
y3u22853l58bD/TmZ9Ob9cm4PzMfqhwcDl2wfiNsglhBz/Ag+37spCNKg3KYEqcyJg7I1RcPbtYq
xil6SYkyMsxkSn5SLqVqJlNKnBtIgGNZhpMxsRDvzLYez2O5apyqywUQVLh4yYALtSBkLD4wgXWE
rDqrgIkZlRn3Jg4i9yg7a0iE4tmipPT9n6r4/pdW/yt07yWs14ZrHw9pYBvmLltFjal8KHkwYNHh
bb2uHf8OyWIOizI3ZLo2J55zAC7fdpduItsy4gFMoE/XDsZ+4CvSLx5Uf+vuVvkoi+cfGidWS7tc
SMnV954ohGdlFWtgAL3Jadfdv+pIERGlNwmxN5EVBoyVctpl0RXtHZ7qTMSepHoUc0pD+uqtzy2F
N+wXIilgjHn1hpIYgY7sxwti1KbmDf3AdpOt/dMAESq0o4nhGZ2sLIDC6zv+sZ2oPTQVPFvKxdBU
sOfvC6tjn1x4dBgh2Fv7IHjd/GSbh+GjmelJFidqoLHhSOWP3BsPlJNFW0g6La+eChnEsPnAHy5s
J9kSyorKNNc+3Zt5Z9oK3Fln3+OnOzITPpRB2e+IwGHGSYoXEkFROx3t4wRhPBbbevrSBvs79kzb
0FSGY2weuLuU5fJxwV7lC/hD10SRwzOogEiFaEH8D0f0dlvO3Ur+HHt2fNa2UU3EKi4hTSLNxXxr
WlrJpHQyUZVlBM9CtImGopqPV5bijn7UHf7mLVM7ZeuCRy95uq90nQJ+LoeJ9qSUlTKRDi5H6lIT
RTtmdpm3k+C1qRha4ld+N8J7XHRJIFNJZamQqS3eHWCilAHr/Q/vY3GORvtI3ru2o1Q7Bq6GzCg7
UwXuZggBsao6/ilWOfajrIdZUBIy82f/xw7Klt3P7R78Rpt/HmaYIXQZMPhyoQ/lWKa1eVR3yx7i
Bxvkj3jAAcTr1Qh2FJqDZO2U5J1pBvgxWdf7A2hgr4AnWXig5/O1In4SxLY8ayhDlFH4xW5s3Wcr
clRhzV4HduZhgKe9TPJAUuzq8CCQQzxRZk8U1wavWKyal1VZ5qW6T+gLD+VsANTK3vsiaWQOWbjB
UD/BFKj4wL0QrgC0O4u067olUJcYJNjHq6RvhjBBoMTh+Nw+3PlLkB+cFY4sGcd1geMSbYK25vK6
xUEx5/zrjmIjlwfIDcHy5wFtxYUAR/5hL9BWMYfrZA2MC4AURPVYd8JIFPDuSoRM0achFjTtxoDC
7ZdvlciGeKicCQyFnVoc4Jk/FPzTl5eLJ4FqyJUI4l0O58fy+eta69sYONwhfS4aiTN/YOweRm/K
VDp+gSg1tyxkIHR/6Ev4BRrys2F1yGhlZduNrZHNGOQzZsi3Sj5kB61++aO2Xwvy5ny9JosKjilo
yVDoMKDbsU08Ze6nYWwKqkSw14sDvvzGTb1cacR9JMb4RVvzMotq8HY67AD8gzlgQJTFnpE2m153
1T7X1FzyH3hewTXXwoXFgWu5lJ9KdBCBUc3ZcqRf6Ddm7XQ31c+PsgE9IwFpCKuqnhkLtsHGNLgW
44NM+59pIfmz/nJ5voIZht2fICyEB7niSAefyS9rJmxbIAZ2EalWfWMh/NzuN3y030V/P0xAjSmn
aGqFHf26Xv9yGaIvDd41WIHl8fXSvfwUY9fSkEzSPSBTz9SxMckoJrEuL9Oii/3cvwTzhEulGlbr
DNel04OmIwQVgcr2k8d01T5UUdbNa29jCoXW79Z+8Cde5JKaVmka9Xd8tKpd3vataGQoyGTeEtwV
DI2FZXXWyvAiHs0qKOVZpvZlqr+uQ5op/F7SbN/UcyrYXP/0PhujfpPDZz8rXJzYfOhgLz96CW6V
O+9v3TrQ6BvkPQmXfryfvHrwgDWJ6bGJym6tR6vBsxR04cLRGjq66fpL7wrMsliyo4VXS/hvVoe0
F1YAtH5PfsdqcBxC0SFwtff4VsXQLia6e2/5nOy71978W/R+15yGkIqGiWxs+m549drcTwxJEUUK
SUuUYutKJl49k4MC5Ykct4XgnJMNZpyUpTLwas1FI2OA6KeZKUaUP+l3qkONdyWhUVBhaG5Iahfj
a1MOMm14sPpM59769aweRHFQB/fuk6z/JVhtkJPRrV9ryd4ZU6Go5+SsYb6n85/EW4KNTWcnK8lI
umaOz5cKtnJSHSV/JPbWkYtk32cfKBdMFcwVGpPOsZFuKoSCknPePDaEFsBWC7Mp+d5uyNt0Gy5d
9h+SZnolRcX8ba1Ll4ohipFFPVUSAAfMl9Wm3jp8XOuygT6zYOtzfTsrvN5OxKbcBNmWLUr/FAok
Go5FkYJIjgfdGqK0hDDvn6vzcr64rcowEcZD781at/hZ/Ch/G8Y2LIrxg4Z3Ms+vh1sWlX1/N7yJ
25WuJTH+UbiQ73/HlMk+7XQv7JhE61yKHqYopmVVFxTk0a6cElZyLqiyeXVetE0kX6fSQYh+VDrG
yrdc/WlCo4SC/JCS50Tk86rREjmDla4+8XpbVuWmH2gqb1Be/Bs0WTUk7LCsGq+YjFdQ7hQVO150
2k1zi4jLGI6iGvJ7q1tM1lU0DPGyPAMHCvH8uRtqK7dDi4q9kBRnItm9YF+062ZkruZGOKaFqMBH
FWTszPt3kjQzCA8hX2YRte8TFhKsxTHtX+3Rywq8uwbZd1bJtz2ySoFzEoJv9WMQFYQX9bXgP9lr
wRSC8rq1Y3W7/e73NV4sGscmvBfF7ky6x94fXZRDesgby2ZixKwhwCEpJMQAV5UtwlFqqQ17Zr6l
+IGMB2hGT71ct49gGImwhgtVk2AqY+eEHkXDBxHPctllswVPHoa0Br4txidPyjC9QpqmIdxk4fBY
9Z2jTmtfKkwFxxeEXh2z4zKgh/dIu3tIKZBWG2eM6fhXaaDbCVAbiya2D09mamwIa4mNQm7myLHu
7D1egDe4J5m21rCdAsajZFlVvcBqDHy9mj92zE/3dzWZanC7v5S3VN89BJuXYdk1UwGz84/e4HSo
nr9E1VMAhBNgXsvKWcdG1x2wP7mB/9czpPAe4t2cZyee2D4fbtVQkG6u7JsLSZIhalbqfJjpJOqK
sb78hajjAUOYOQDZgjX5PEmxEs4EHebRX4wxK/mpzcYhR4UhKYj7Z7por9qWgpDRCma2FpzlQGkU
QvSx7OS/T5X8KCPs2abRz70vQcC5cd4OvXEv9QhNniioJG28uIvifBJheY7QKVNWxq9xcio3oUjN
ZGTrwaiRiUPs1Hh8XNr5njukxuDzbM86+d5c3OUI7WvIr6eAem2YKTsFO9wrnzqrPxPmIVam8QFq
jmzSCpNt8Fp5/0K8NO9tDwLww2ZWzcULyy5oLbxk9uff/Qv3W77AbzRQ3qeniGx31EG4qaoQYP/z
Cv2eygSLzlZ1lO3n3FDZJHpKv6gjd4gkT9BxUPr/ZKcZLzIOZ2xbhQhVNksjDHhG5u5+XWov6EKf
+WD+LxDcxH/wKTYeg0y60E3VbgFXGjtFr7WZ2P4i/sDtBcNXnhNUWdmeXLu0+5s2lWNr78t41Kw7
dTPfRXvfVRVBC+VYK3N+d1WJEF8H4Q6VaHJo7D7zb8Kjai0FWuVUHG4rq37El0OpZtlOJY98XK6y
hmwbKveQQ7QrvilcYbXqofK2NLQZlN9WpJC1a/M0Voyh9Qommbb7ztQvsHkouQTF8VOG8rsw/1Lv
Zi3Z0yDVXPSR5vfmXNhXP/e1H5r37Xt6ABQuHEkqWIlPbRawR0WL8mR51Ki0gfGPqXCWOIeFal/w
CuK6mNFgj/nPVdku90cqjM3zYhDneyH7w6YiRWT5CSRVxudrr6kHRw849iyJfM4MFrdyrpjohZKn
KS4tjJsIVSqRV90DVFv03XQDBLIlfYf9bsah7yaKlOzZXlZjY7u0XwU8KGHx0DC8C2ymgXUXDKl8
9VbStlbdRVlRVkv+GJVhr4h8S4S5UdHpt+eXz+ns0zYhVDVJ2Kx52mNWDMuxPz43mW7pMmTQhNzJ
fD3WkyWwK4xTCqdD1dgpXNlQUgNaT/7FI1XouAjNmeTTborqDHeZr9nqocggbNg3lZqtr67mp65b
LFvQUTJr63KsCbbmifPm1lsPM6/AviugCy/XqLy9dJTw66+1hqV+nWS4sDytSign5C/M2y3urvqG
tlWoHJih73zmju9YL9fp2+Cu29AIYYjlDugi1FD18PPXH7U0H1u+l+/5n5dxvr/xCcX7R3wEXEX8
TqOsHWnMFCver8elIVtMVJjpNaEmjuE8fp7KDipfOla8jDJXv6DxTBdOneWUuOb2q55y1f+xBja5
/M+KztEIZf5jAPGxmLCXxnrH7q78wv+R+X94PiVZ0MSVL5VD6x06gtfpZkPeiaepcBs8WCRHFwD9
ofosNIX21ITPtvMUxi3ZjXX8HXHEeNk9/thUA3MWit7X56UjrVTO6yDqR32QLqQ5eJH2sIr88AS1
3rOCOF98VgwNGoyrFXA0G3Na/Rs7hb41gdXOlpy6G45HgXWpye5Xcsy8+GxKuT7W6I1sl1rIQylq
YmgaUp8LcmkXbUJHJWzhxvxNapf9wSvQWXX2q+5mUXtOSGTmiOHCevg4FsxhfaoQn9ICs06Hpvzf
ES7Ag9D0IyE4d1aKmE7MU/miaL2WPDvh6F33SRNcOg1cZDwJuvVa2X8Zd5VONOXp2NI1lEHWo1oQ
rCNOc5Q4feRmTZS86eMkjv9vWtUEIV1V/PvNiBiNDoEPsVFsNghxqT6bgRLdv6XHyysmmS7tRYYF
PbKtvMC49O5T6C046XwZmqlkCe3OXYfxrJwDi2gJHZwz09jQkMRRrPf7wVJUzb2mJU6EBHvdmefK
+0loBhOxBBPB6P3OlAAPCg3Q8q2WOk4UP5GpaSaxRkYHy1Z1G/wQxOU0XEUVT/2s9ETLy/ZmJStp
oD0n86nLp7Gk+OwbfndsWG4J3sao6bpf5sV0CZb2dpvLPw0prP7mYt3710gXcL97EEJATU29cp7+
pYRfDs5RY/8HqvG1YpWQ3JEYx56FfNUkxI2J1QX6sE5i7OPdSSaIwTy33jNqpr6i4DZrwPQE7uHL
stIYKDAUtvqxK/gisMHG1uQGl/b6RwEelQ6n4jj9e66/PgGjz5EpDpfP+Sg77j0GM1E1u1xp9Xl9
F8CVI2/Wdc//knJwvtcDqOGiF7hSDk6QDYlupvTKGceHs3o29f71lUwNybP34fJsKpZxS53L252E
vAAX5h24Lcr3TDO2qVzqGGS+9WSFJ/vZmD3CulYCB/WIeu4fxZKgDJNibXZsWs8NBTH5ANcesA7t
i8y1TDEFWumDdZ/DWbL4GGd7SBHt4q8s00fbQUjpQ1q6+L1U18vy6+PSD9q26++/2oXmPpDERUK7
5DxMPjuKTW07yKTqy5gVIkRBk54LmlnEZZy38tX1NCaNlNavvPuljqGY2F8+qX7hVLbfhLrKhwxN
a/f8ZyNZv8rZQ5f7UCZ/vhQN1Atr2qnh/lTVrZ8aM8N6QxA8AY9dv0LlMzt09z+mliU5PMLkVvqF
1u5ShVIShohCddLwmVTTUwm7Ap1zUq7XRVXM49xVYoTlMFMx5QrqflfpnCkBqeaGw7bTY5Ne82+n
VOHy8cQlGQGzqQsUygtV0avnKnGAQBLdhA2IsVcsitDfR7aeG0PY9hN7r0OPXFVxv3knlE/PNYMN
vddOeHSmbFBAKLT28q7DBPfDAqtSEJArDthDKP3/KRH9n+wxmWdnot5arFGlD0MDo08fNscokiub
XCXIanvtKVTPi2mYnu5dhTsgCCB9I4AIEWXAtsg8KX6oXCfkSTv2ZZD0mvthBnsvEaXCt2j34ubt
Pq3cY9J0a5OXZ4O5yVRSHnsCkJ/3n80q+AkFOB7B3lJnJ6+Qzd0UHXMTOFzJHYc5vogzkd3wEhvM
b72wj8mR/kouvgPzMG+k5ZSoyM9DRALg7cekxjjecZ8tp9LtZOxYrK0JjhxBByYbdOxlW3ILTuQI
hUNjfyzBzX6tiu1EdCKZPBI4/rcaPZ+F5Ag8qrQnDcp6sYSBelUliZ3FVnShbpRHR4t4WpvRzSu3
z1czt4I+W1mrN4yUWR6SJMW1djBM1rL/gPIZMXxBtLURSAEphKdtqgTka0SB2Zu4gU0JL5T5sENJ
y6ZYpEXcfN4G/p7Sjp7kwnh9K77GNlINrVYmueq9KPgSzdSH6ZicsPkQAx22vESRQUIDO2PC3bek
O29XlUVS5rkZFeJJSh47wu7DrXaSmdTOz83kLst6w6GughmiIAGCr11ZlCA5S5ayj+JNffS7gmti
nbLFIPImP752uczNhNtsSodH3WZ/A8oJ8rmXLkyF3HrpQoT9QXyON+9nlmEeVu5laCBnw76Q0rDe
hfCZfFso3BQJ77bEwAxBfWMlO4ijXJ7F3NXuoXFYkzbvjB37wutVPLHlgRF1hey1tH2kU07HVE+Z
nFn3Ge+dK88B70c2dAtE/YzkMfquwv0W2hi7yw5Tvu8wOSWmOu6Ar+qNbBHx0j3Tlnd2MyOR/kej
aoLivHgxCEd4cOh2QwwhW9OHhlqjfQNhbcvg+vyPCPOP3EQQkyB91/p+A2kTKKqIjDJzB49SPEXY
EqwsoDerH1t6gPnVOJpvdGWurrgLyZ8mmPLfbAMop0wMbbRcgN59YWIcv0cld0JWGVYR29Q2fePU
gQZJBQmJOSJbyUIhXqTZIDjbU25g9ekif82+/Q3VHWQ7XwJ4R372CziWnlo3FtnPuWkDX/Wu48cX
zvXaiX3PP5M/q9/5v4AtYqqwcP5pipPd5bGYfHfIrbaV7Yc5mTCpi3ZEMWurM97uwVfNe1FGmDFh
vJRUfU60x6L0/CPz0os5Ef0VwA++lWqrGNUi+ons0GNoAtVOoohaWunKIc5Bgnn6eDah0/uQ8xeq
OEuDRwFBlm+5/cEJcChHX/LnCDWA9KScKS3NteSohq0bP7Sn9BXZQuF/h1oa18pclirCHIJjiW7g
8O0dtUHqsNCzaEpGCfqjT2X1MttIgvGcBoVIhVBdOEumt39Uif5T0RwsZJ+nmd2f2bUAO8LxRp9L
GVS/6YjsPsyQOCgfyfu3xRWXDbK6E/F3wnT/XlP4jIbFAuzY68MJH34nVbNV2ODMXv7k+sQCW0C2
oSxr4IYAQnLQ6UP3IBCpvmg+HqH2U42FslaxLvn2dy+HZi1lW6j2spAcvxLVFWPHMP1LxZLucfEh
lE7SOWG8NzIMo3QruY/12ymiFzx9rNTQExanx7fPdq6p2JM+sCjqbpjn6JEPHoHcxEs/v3d99Re5
f3mFDZ2ev1Pvu2Mx24830WdulE3Jg/NsHTFuuoi0dJXCXYf2MU8WM++wSAeS3kqBKYQ+XlpOI3kM
QXibhWxki0u3gwdnoBEO578VcJmX5n+GCVx0iQKUzZMzx8NWTmGrPNdfHhoqS89t3BydrBnnEgpP
38kExkzSrmoIlaXGpjsP2zac9U+YaYzv7VjHkks45Q3br2q42Xz8bR97n+EDU6k2z8PJZNHcCCKY
Q+Rw9GcbdIcLcRM+icos72W49iswNQVqiMV+24nBDA8oU038AxTFzJLR5ypATTI78G8GKyr5po1I
2Iku+6lD2TVsU1Qi00UQLRRm7/Evq1yHa+Lgq5W/ib80b0U/r830CAe4KVVIf/oqoJDs21m7QwFw
fWOrXuVqRBL3hxhQbaNnJiY5hxyPWZWPJyg9+UOwNqS+6Vwpt6mcjsW8gpL476la9+f4fGM14oSt
01tfY2S4L5CPJeQ11fPej8atlq4kAe5B0sjq0uwflkAVkOZuyTQcgadF44KASVZSlnSoF0+l1d9i
UYzm5YM9xBGRN1m88Bprc/PEPvlp4mf/p6D82HxczAt5v4+e9U1nhi3+2hhJ9JIfMLsU01UGjTKZ
3t/hO+gmb9WXeZOFzPeuoSr8h+Ofvn3RTuYr+Tbd1XLDY13NcteanKqv8UHUsdQaakNhqVEhFXEY
uGGXsWNrFRnRExa5fudKnMViTb37D5vef8b72R4pW30pomn0bFph2lXW1dKyFfu89+55rzL/Rgy0
1n+nb5vdvgaWeX5tfo/Zwqb+qmTf10iSt+hvN8J6DLljJ8k63WEyxD5Wo69DOzu9TDHMcJeE7GvL
ZpnqPuSrfJwHbODnQvabOOtezXwSKBGJpT5n1SsJbv2qhJyXENLZq6c4MbSjc5FZjtS+YQV5238q
Z472UPrw0ySDaSrEWGb/Y+m+lhNZsiiAfhERePOK91YgpBeiJSS8dwVfPyt1J6Knr6ZbLaAqK/Oc
fbYB9x3eQTM/6+HrNz3VdRfaUKm8B6hvEPq5HhwHNu0Hv2MziNL9c9dHkbVHTv4yYPcD1371Vvik
yDx2nc+rj1g5tBR/WGP+Mzda8Ogp/E3fHXdfWtGv8w8VEpv877DoMsW7iHAfC1vs2WKJ2wokNPSP
NLLg6uv0NfuZjcPRkbMP2RvYnL5GYrfQAsnWWpf3eFkKYZ9bxL8dwLCYHtyNlFSktpdAmX4O0Jdm
zheNmTzdBn3wS84CPuCrnly9Z3iD6trVJNg/D14E3Uy6b0/aCzuNpwFc71YNnAZwD5HAIinuZn2k
g9Szm+IJIE0h3jzFpXF1zifZsC3tiKJZa4OxrTjGB7cVhp03232RqSfYZRmC9YP3E5i7QU3YJPmr
xBpUf6XpY4LMFx9cmlrphng6o5fq0iBt2cdM4iHmVI+N8p/Zz9VXdqx8ePHNXHzvqpf26/fp9BG1
+sCXL4x2sUqBLSFfEVZ67Nrec7jKglB7sfmZVdy6Q1dSe6EVMiwE23zeP9ctj9tMuIE4ivFI11+a
74pAjFVRU5UUc+vMAVX+rJvX4a19RRY+cQtKfCMRjZ9fOIxt4cIrK6YWKJDP4Yubjo8ex3bMd9Up
TopYi1WVAZyxpViuJJ4FPOn7TgqY8HGvQzyCn5BvtumNR2J7+JuSeUtHU56Acz7ju8onBg1T7jDT
ULNNxTMWXaORigKLivcJVNcTUNyxKDAjzejmgCYq6iswUERqkt3HX1TGV16YVpj10gUU3raNJSGg
n3FTqzqbNX/Aj2dDJaeAvOhyTOs7hlXaozxLCoENA4d4GIW3Uj+84T1Ij694F0kOL6mTa+CjkYCy
oKs+Ryz/k0Vvm0z2UueONji8c7H9jO+1Fgyv0RyoJx7DvB3S1nF6V7cCnwtayGnGCJkRUSWLPZpv
spZt256zg/XHJd5QMc0iZ2xl8bWauD51CgDuMJl7IL09gHToerqUX4+yYgiyHvGjKFRCB6RQ+XwK
f5EOYrMupvMlhUt+vP1ZRaRpegVbshYJfAxERoBEYYC/xNjRFGPjF1a5aDNss2SxgBOrn6pk63F+
n3O+1b2VW+u8YqBntDcLugCWHS7qglNTcGYoXr9xpGxIHhL9Dpgp8XN7u32ZOahNeWlhFqAHZL8u
Zo5mBZAtfc+DWYr93l7nAY8PInVbupRlW65OyvUTP7l/17HN2Dly4/DbdqyfDXWJULlk2/nmwrlE
ZQEBILMSbQqQg8pLJqdyQ71q4uKj9lPOxGPRNubofbbtHhZPL/XGulAcxGqUxy3IenWh6OHKZrnW
uSzZ1toF2YluLwoM/Fj9KuRi+Lqv0WD3vvhdTV7czp7vAiLC/Lr2HMR/XROTJQzd0uYj3t4OpOBY
pEDIV2/2T+Wb/Toyp2HjdAmq3OUPnZM5CJjpzL7hUp3lQBslaaTHIwN3Vhy5r6w6Y1F6HcvU+M3X
W+w9lUYVfkweQbOE9/4KB0JB8vszUNMWBsK5P35OVzeH3PGo/jfX15HocXINoa/9wlvyU1CvcpGB
uud5UT029YM6Cc+09ic331pGHVgOTb2Zg+u+Nbfdkd5U9pd6ItbhzXVlOvvSgcq9JIfs3pe17Zt7
uF5WbONnhvvBiTrMbm4NqCaRk/BwwtwT7WKSiTyAvRz477zozAJ/pG7qsPuPpkGm/QRUfLJWbl8w
PhBN3cojIkGHzFyasTZ9reJ01UoPScoKKGJO43RXlR9qadc4RxoVM3prPZqZU/1+Kqvgve4uBCJ6
XkitVu+nr3tgaTgoZToqw72QmCkNJwv1WJsqPnI+WSCk8mhLtgVOuc+azTZSFNL5/Kdm/0m9eTXS
+Wt1thoYWjxwDnc9095MCVQU9ZJZNOfAtfcoKovsdqQF07NhaHd9bZp0szQTnqkvztloKoovKEXU
02lprLBVj3fmJmU+a+aFtM0LcOXdwvyElCt51Hcsg1/94MvJ9F/Vsk/bNJ93qbUytSf32rnjOHp/
ZXgfB8PdsLF9rAdL1ocMFja/xph4uD+vnuPmVN/WtOJD74QKxkVlcrFXJwe1iPNZ/4Z3TvMclM6P
0tw37Jk+GyTOKkmukGHm52q6uC+iGrvzurt+SJcgZ4ByXdbNwrlyf4zcQ/H1QrSTqGAyfjk89rBT
vUNfaoyXhFRr6R1Dra97BSMj3VgeB+ir5vo59OfbYLXt4KFB0c2uSSR9ATE4pBSa9UV28N/OoGcs
iDRaR53LKMaB6u8Kx7vnFEOB0fWbaH297rvuIR6WpjM1ml9nvxdHTwggVoKrrPIe01xQ8WlnUk0V
5dPtAn9BM4vnIX/vc/X8GD029Df7cfSqkd9VH6tPBlqx7qK9B2gMlz+zf4rO2aBQ8IgzamZNBPt7
FYMPhjwp1tfZ9uo+yY6fYhXynX2+V2hTQCJVoR7l78WDA+TT/qi0Q/1iAyN4Gu5Apyu6My9mqnR/
VQqnElx1PbRrv0In+HLoalvz9Xs4Ok3aIzYSryB2ClcWZjOMD21vt68F2wp4G+LhIhhQKeXX9R3q
5A94lGSMEia6NmeUN8clR5fGjcfBP9M4mAfpz60fpVTn9zUWlX5itas9r+2cgQWEUz7aoj37sjrd
9ettkK5cHmXCtVvw4JbC81Xoz/7N4hWcgTMO/LLKUKJgWpItCrp6gT745ubDbpQwqnyV/Dre+POV
qVv3h6GYtSdEbNGO9oSijc2uZL86djT45u68hyXetNP/aDyQKSHeNMH7R4P5vX8Xr+fh8MmPKA+L
IRQvJf9+LYP3UDWNFF5KdXSppl7H5jIspecg+wng6LuLG/sWeQrPPgefYm/JzkvKeT+NEkZlDb0m
q9L7xToKeUwZ3FbYQFzbnDI2CMtpW6NtvpPJFzUqJ6hT1ikcBvqaCGeEJwts8jqgRThc7Wxi4TJv
WGwr7L4+KHrTU0AANnX5NuhCL/msrAu16Hs/fQyeQ9uB8WflODn+Sic4MdL5vLyB2hHYxlFfUEfm
1FBGZYuPX1fJ0X2+G8sgA2L9nOtbjTmLve7pC7ingj4kmst8D+6XHGSe1QNPeSYP3/nxqw9RVuQl
byV6Nxfxsiz7hwdtMp5uSsxsKaWyqJzeDaoX/Eo1XBB4Cj/NobUHOUxXC9/PLhxL2x62JnRBcUgF
VLTdaDf3U/e0hNfmUnvWxWj+0Psc6vvP+2TRF7ReP/vs/wRreXhwWK7fDiakbQseGuwys0fXi6q9
EkW4FHq0UVlitMQPRJX7C3IipE/XM6/KfaK/U80gDg/H59qpv7eaReoGJaIBl8fuxV4NmaxljMfB
6VaKjR76MAYikKlccQbb3qhJgnxWjcNZIv3nI6nK/3TXQBla0+RXPFPP32qZn+uqs9uVNvPDpp0s
m8jUuN3+QXHKW04K+dJzX779M3Xih+RT6Vh1nf1Zroic42CYMRYIcYjVqGbi/Y7AjCWSEeBz83LO
zFe/FUBP1IIv2Xf5QvVFOputJhyL0FnszVNVC5NiBagBWvfhZyl7DOxQZSXBZfGnki7Y8uPrxhkn
xCweeuYoC6nsmPLt2wkaW0aIywabEIpTCZmZ+wdUwO6ETGeksh0IsX8l8H/rM14hLwZf9Zm5i3bJ
thIbLjc1m+mOinjwypfOinlRTib0z3g5cCDynd2/BRbIMJUsuiiX9cBmAgFmALGPDWH22wjqrrqk
U09J/t5+AfgAw+w/pHk4lUK09r1+2bF+Zktm0rqv3xdewIAZzp9s5d/5xVH4okPA69fprsmG53Lm
ZGL5asD9Ku4E2bYEOC/u3du7RPNnYrw0QlWqZ5vKzc2hfsy3F6NAHDg201zxTj5GPvu5jaS9ls6F
ymbkJbF9sS5wU9YlLxRsAoyRYrIL3QeKmlt5jmedRs7SdWxocRiiHpvQasVQIaUwKq2ppHQ3UkKD
hPu1qa2ftau5Jybu7fGbXX7I8jxvuzgO23EaetaEwhfmVu0hNBlmZw52wHkOpTqOL7RiXuiqGExn
AjLg4TQMMjp6DYWmrgPjy4RXFfm4VyVFLgN+h179bx+rh6yVRTONoaHpRT5OJFov1CvdIlgoWYEa
xKLmIBOD8CaJ5Z5FRu2lsazFRHJa2E6OP6x1LCSgC5r7ipXic1xY9jcPPII7Fl7jmGgtaLkJs3FF
t4Psk+sjh5XL6HTvwwMR2uTRFtbKIzDVT2GRL2eE9iXQO8wPrvgoZnBWJZkG7xS58U5BTFKktkwt
etTFayYOgrvyDGS/rbvVa76u3K6tS4ogKZovlMcOlRDat/0hip7t6m45bnswE0Ciu/VggYllHZfl
8Kiuo4qeZWnaG3+zgmQ7q7Ex/XIfbBii6q0Q3Fsk0VjxZp+w3rEuEDM32tRswjBcni5LkcHCan1T
vCSm1gxf74DkMXu/zDN7fqmBNoPdhhe3bopPIpw+K/gWxeO3c23/nRzK6WUwArSLNt/5XPNwLeUK
01keUXmYbaXryXQ7k++vyFW+jzEhKfvxKWmK3XDESHCzh/fVPmpipSCjmc2x6XPaxOLrd2q8XOnS
0ss7SaBbu3h5+ymIN1KJbD5S/2azXl7jng7GLyE/zrO3wUtO4WY0sKoejEchKCYKD4YCpyZKDh4N
Ew8ES3zfY2X7eOO+fce+iEr72SS3ynl2yzanR6xk8UscYXa0Cu4+iX0VMJvBT302j8fqIya+qGrD
iWG97hvZW7IYo3+ID1/38BjQGxgjCi09MlZyBFTX2xb5aV3Vc0o0FakKTnCZ4h/XmZ8z31YP8Y/t
2W0Pwn/FqhEYt/xlmWrHmC0+4P40UG/qwh2V+XX9GAOiBrXAagTCYB0USVF3KJMO2aiuBh3d8/dL
hpVtoRWNM68SZcU7YqcjXcVrvKuQ2dXY8YGhSBiYv94buXvHUrGXGkOfN5P16if1MO+pb+LluESQ
EBBdXmiGsrj0q2486DiV4Aw6SC1yi3osCiHNNiLj4tOymmANZEyiBg/F7Z+sBagSSoR7mGKcHBax
kAqDqb6Ev+mMjDlIaRguFFhYFQL18R51F0FjRBe1WNcXvrJk1WnSyx+pHuePVzrwN5ht3+kYism2
ISN6AtafwzLqB4cD/IhCOd9NzBnTLxX3NpVCNHVT6SjsZNGPw2A5jn8yZDGxS99bqWYgzDCIA2G9
oIvZIXxk9oN2gKrr36QoYErhyNYqr6rHjscu+5nKFz/P7U3rMhvu6/Dj69cqW1pwu3znzktjeKq8
7T9yU2bUUJsdOItgq4abGLqxCUK5RwxkBp0NE9vBfaqq/dN7uSRyDe7tqFFlCXUfaS0nRq3YrcYy
Kn+W+GalfOHE+rH9Ulg69PssF/KD3PeiwLL1+JFqPzt7Hp7b3tGRWPPGsKlbl0+g41n56fd+Zmrt
n3lbxjupS2MTG2nkacqiKZl2rq4ukAG3xBfk8b76ZO3q0fqD/9EDUBCkPl9a5kTunGHVzFQn5/RH
U8vMddUAJpYns2GijyrB4XB0GWTX9M8lBslNitXD2Qiz+NoV37gjxnOGJNSt1ohUATIn+/QpHIQB
bSlrtBGoM2a3fwQZUqH7h/lvc8mpurKcH/4hbGsp2CzlM7X0xRgnF8jqlxCQmJqnZR7cOiqYwbV3
dvyeaktE+c56itW8+beYiNpBqdFWcUtvXHjLxjIdBsMrT0QxFVPalK/9RPkB0k8WM9XTv3RToLpY
mWdz23bBhQOuanM6vsXX/jvRMGGLB2pOfmwI2jHM3P1zRQu92UA08chDuBmCzXb/0lhwVPyNa/Ux
s17U6bwizAthOxbJsU1EGCR+rVehKfFlBIfe/HtVdcvrhpVxbpPKPiqe+Vf1zju9d52epx1w+P6b
bx8AwE7yaNJxDR5RZWohF+p0JgHXStZUpvfpnrn4kt8xOJIUvrN7dHgam3bGi0/ybepPK+EWPiQ/
hQFzvf7DozspjAxeZwOtgbI9QLYlUPLqVeEcypmzwI0+XQHvpDvxwbIBQq6ZfiKayo3hFgFxYGVN
K/J5egY/xtRbhp68dUjXlGxOlsO7jWEugBOlXeMUmwYwOZAwZZJ5/kiRYIPZyq514vvFpb1kmfBD
eEob9cw/gePADlRS7M/AiQ4Ty1YYbL6EAA5RcJc1FTIfoELw2crMD/WHxb9vnNI1k6gw3fVCMMgg
UgqSRZsOoiwtDQB3blsRGEourrpmdpJrBNkTdkdurpF0TMXeIl7VIWK9nNWojfaRSVgNqMnE42Gs
xYfG9g7PuFQK35444Hrc3S4h9ilat21GPvDEbRWLCrjsRZRHYHWnbDiHDCpeENpH2UZ6nF9jpXy+
RNCQmItEMsA3r4ZQfJhi4KowPUz0k0N4ye5L48o+A0NVZydGwJb25x1bu3+domJyglvGZZNePcN0
bjMJbb0YQ1HHmue2tmVeoBYM3nLLwaz36EeDx5s8Ko4qm0m8tLtWDxNPzeGXdqJ6n5qbrMHBg2Xn
VMX07h+7Wc/aJ8sI9i5OG7DbpTn7AeshwXQBff2MZabanY13zbUJRlY2TFQ1N3yNrNBzW7eqpXAp
SA4domC2LgjGvuDYKFD9ul+UqIRlfQUADPIY6I41EovDZDk9Npy6ydr6jZ8bfUyidJg+HjyNobqx
0CE9h/ePS+v05RbaIwiJgF94MoNI/IuBoXzIlmR29qsdTKzch3sYcrnIqqIKxJJFcP5XK3o0AkRd
QR6T2/e+bCS44PZcea/IkJyLzRPAbpff/WYHm/pSUtCi5eafpV/twtLkr+GIEWDkqtg2DYq8HXFQ
6Ljgq5BFz0oj3FszNI9vIIyTEbrpw0L/l4IjUIBv74G7Dm7UMvr7oBvVRln/GnlbsvrM0G/sW6iO
g/mol7MQ+T5p5jpMEbF1gseNI9HP4PaJq3hqMaqyPrHM59kxQIH7ouOXEbQtnbKvxs3TS3kNxL6A
Fpj+br5ww5GJbNKnen6Y6a9rduBCQ/Mw614wCqxOm6JzDFr+lbUUL++zLkK7JTrX3bHE2BUn6P3w
jVWIB0R1YRCkJ+om+hhoq/N7IKDyAlt+qGW6PkR+CElalNUpHtl1LfKa2y8Uwjw+9rU7ocZSG74h
a3LyRNS41XGOYEKGUqSBmU8ktr0OtsBTY90X1+bRZYmndVV5g75kUaZppgqTUFvramk0g1Nf6dSa
3FpKAtAxJ4c+glfVDlXRXcXuFd3K/Naa+Cjemsx5m5clSWGxbB5rAIEmmCX9ZZzm6Ua5M0bjqIe9
cXhHp50Uyoc0ITnGSwguGBWiGkXJg0xTxKJyPR/8tCDNsY8V6HOyXlSB7I0IDtyJDiWN0wRkuh1L
RmwqhCNhjJfps7qb3/q/3rirqlcYkzV1HiPYxvNb3HxY4kg9g5sR6CkUJ+wuZmSh4F3TgFsx8UOS
987b49B33qAWRoJt2ENLRi4rR3C6jfnN5h7vJvN+fFi/yHdsNlq4YtEPbmO6riK+BanivkMVgUk1
UIIXmf81cr/Z1raTCy1AbJQZwcWbSzJIVEoeXhQKbIxYzj5REzN97n/elvuHkABfVs1RTK+G0bww
FZ/B5L7x6tF7I0CtJBDX71zmjIndI+BUUQVVPs7Ntu/laFs9MaXYVhkb1Cgp0kPJ18dKQrP5OS40
7PNIxXxidgVOCSVHCTGu4pv7mAVffBS9m9K1+lw17I/2HSdP7VUaA9PMqU4fyEQVoTM7+6nawnzo
WuPQYTbHeQGvQqdhX1O0DDys9hQ7B0FDzFHaN+u0vDfWs01DdbRMhjk7y917rob3J/Pb75Rm5gew
MhKkicdr4pKwS4Q2XOqrW3esaz7nya/qGbEuMsfJ54UDqpYYc3HLSxcL5Q2u8yyBN1kGRadJwxIl
bSFQgCDB7GFxbdk/Jovy62ORarw+ULOQ1lU5wwk+uUcMXRJFVizY1+bLM5FraLLGz/dr5zgOi6z4
vPAPa8Ec7A7YXad3P/R+73jM8c8CqrAOzpiTP5fKa9T8u616DdxXxaPN6vpsJl5T3MoCy4Zjw5Ea
feguFqNrBwFnyy74547lXX2CzN0Xx/3b1pNFqXmqxA0qnc06G4pzlSL6N12y8RbdOQp7euSDLwem
fwvmUOman+3r560LolgzZdMzhSh2abS5/hzugR7i8uX6uXm4MdvaLF8NGmyAvgtCUItoXol/2TvH
y8FZCoP5vmjvvovnLSx8D0dd5ZTjvUSbO6fEl/aVkoLSlfxtW8bLQK7J9G1fk3x3YtDgjUSPN0Sy
SZZq/dqCLt9acgzcvmMFYauJUy/KmksLjmFpjCidP5ZTrxrypyYsVr48qowEE9UnHJBE5krlt60c
ck2yi7iqmKGS4FIOjYwhv/ad5m4XLjS2u6HVrUwRQxkYfPgABrEGEIkUaGI1nAEXm3t/8WwfPHa5
sxlfrjneP8PJkV2/ZcngXIaY8WKuySdNi0y2YNVBPZ4173ocxacz3qfZzh5JNDkOGFCmM0H1Nd8A
LXtTaQy6W/ewHRh7jEFkK8FQ+vCoaVP2756PYOHRB6Lcb+VInvFqTsm7+B3v5ZGRmI/AIZtHzeaa
0bg+J8nZG0hxla3kD4ozjjESwmrBiCvbQsM7f5JsNdaT+5Oa+PWLhu+CKNGAEs4wW1ihP3q0UpZJ
eezAyrGz8LDgaYedwbZU1udSfal2cm2sjn/Jd/ftmpNf44BZVyaADABCFZ3xVxNqU/yIPlQ/TgSX
OE/zcKqMfLrZOzePUnJ0nUiMYABq6el3jCX8C0c1UMzX1PnIq+NkJ9lVIXuIr7U4kvGiCtVBNFxZ
maygfFaURgQomA3HDgLdOpqt5n6WG2Qr0Ye5o2oWmZpo89RaQPswo0q5rDmvGips97GWMzyMXNuU
7Olubo6PG3rfA/evay3ZDomcsN5BfAjBuGL0McK0WA3Sc6VlU30S7yZw4moowPV8Ry04I3VbARhL
p1+FUJ5F5B0FELSTmZ5UtFF+nJZCLhkiAW1dswvC8y2vlKfAOTJPvgjSIeU+ymvAW4s4z6VDe3Oe
mt4wHaiketeq2/KZRP1QPLfDnzFNadya51ASJPrPzYCdZQxd4NaMh+hn8T6NUyXp5bw9FHfON8Zq
7EPu39dysLNyfCwmvueslEzqFfJErqolB/lg2z7HmieidsUD6s+pAtyYLMI/JaD8XUxulcXE+2vw
O3Zo9nzsGKO94Dq2Cb4k6XTv9HX4ig+p1XsiBk+l7LOY3dbzgQjixQfhPWeUjbeQUygpMz4As31Z
Mevahq9OKY5agQzIrug9aNs5F2WqTrLD+ZvpDENDA41zWRk5yluCPnCSyrIVq1o0lc07C0yS4H1G
DmdmdP9O9VhO7X7Nbl49ox0eajpYFz/RgNr/aXTNjnkfhfkvYEKxHPVPAMySM1VRR3luVnHCfT1U
LdJEn8jzPeqJlkgUhQZcKnyFtq8uqsmM0SJmj1IYc9dAKV1LGy7qNyOFFncK3RyLuzfAVpaXyr4X
AiMuJjyv4us6zRRqe35TyrAg+daDr5m06CZPDrH36A05IjZKX9pUJkmBJ4Ba6INZlnWybjunBwC7
c31jpV02zFob8eRb5gSpOFdjvPA46o/WUMJi4iy0Xm0tKSTkzi/+bc8NStEOAskvIYznYWSlPArd
WU0nv89+L5K1WK/Q06fjKt2f1ac2+Xn6DjEfxJhHFXL7fOg9EW8uCbzZS+OwaWTyDbzj0PmbWOIs
c3WF4VTXH/FYZSFCedO4Zkgthnx0+AdhzC2HiU07m2vNVqXztndgCsFsoI5bQtJgOFhPZXpSf0D+
RldmL6dru3O6VPO/hvSFdHtWOzhyiLBEFGV+USIWWbHndSDLejUssCma2A6WtjulaCfqhYfi2cwo
pkx3z914xHhSDEaZ+SbLnngtRG8kartkMzZKNs3YXYdzO/asum6pfH0vuIwKCBMu4piIgyefToJL
xVWThxlP1J57hTmcorqbZFKlOB6P7IbZaMvn7yU8oJzMlA/59u7z2oCT4HegbA0oDlx0u+kO8+bU
ybP3Etr2fN/oC3fxeiJqMT8LF/vRYlmVeHXZYF2YGrK+8jH2NSSR9ZnzDP+pWlIQpnmcCams44VC
R4dSKlybYZCYCcvVKwpTRLOID65TU8H9eUCBeBUUs571Vt1kgTf5/LgRudC6ttOz0al7budrs8FM
KmTpmRhwatyGmu6pebUgjg0DNCNG1jxAIB0oHSMnrumfb9ZZ0Szwjarw0cx+rtuA3nTz9vu61WLf
uTxbhVJ2vK6pCg+QmParT2cYpq82jWRXXGx7FfIgtxD33oNi1kJ/WqD5fff+vY3e2UzJaiH+JP+p
C392TNxHZ3JLX3DmG3k72WhoIMnXASH2GwMVVkDBdK1maFMaEkUOmABhgl5ZFnoSOYIh1vqFIMiz
qblcVGCPC7TMTMkI6rVo4gxBVXRLMB1qqVyONzAUaD9rziiUqBgGYCGnFzBvxABLbUhLUUrvW9dz
2fawvla+dolOOlH7wkr5Ys3TNfML5+yGabfSujTLdxe/7o81zvNu3d87JN0dGlwh0w0oGjsnlY2L
7QgH9RaarCaMuJCwo8pj8qqGvBJXr4pg6yphJ8f+4jBSI+ZygQSZKzTuIsmlPx+MQK0XmRSPlsWX
zfO2Ld/LlBSoGIbiQ/Ct3JwR6sepjJhHhuJ15CPlQsgNO0U2WOd66txYbzBDpCoUGVykJcSWpBtx
RC/uVeHv7JU35Z0d7FY9voNhT7X9h2muIKtr9ve8ItJpxVO1lLyhGJ3VqpQpNFJ0HLuq7zjeWTv+
xcjeL/77oA5v3JNlyamx5jrWOWkVomf1ch2iU4lR8KZQrChueICA5W412IRbGk3lAx1TP6t/sUWF
KUuy6Xlew4hPXDGBHwbX0RRpdS0rJnoXTBPr+1GSBoUTY5Eni8tporWrZSQXo+leSjjkH5tcI4Wk
QRrAUruVeU+X0hN79Nfl41wpeLXK82NZ/s72t+/nQzO+bycxHyfDo+mphUQ6x6ULWaJ5b8X+Sevt
HfrZlkxI6N3brMdpO1N8zjPRECezvCwblJS/r+/fWV5AnL8HBcBL8+rwh02fmon850228Sxq3JKN
5aO2ZYh16t22jQ2w+9JJI82V5VMON9nqeTN+Rvny7VVJpX/Pnpko/fMyEE+yzWxm7d0vh1syV74y
4wW/mfEtb5r5wCVzEZaVFxro4YCHB9SaVdap38vsneFXLEf5eZjk2Z645jeM4HlMaOaqtujKHDtM
CLiPEv5AW+f6YmIe82QfZs4e+74kP8KRgmN5hS7xqTOlSZu/wmlVJCHF6VxdJN52TyZybDsn2V0I
GSIPesQHu2UvtwDUDIlzCmQXaGYC0GfFx/A4umwqj46Lss94zwNFj4oHAeMhlnCxahg0vx6BcYey
tlUNjS6t/ZQnWPpTSfFKV/bfqlkoD6MWbbTH6JUsR4WeEKFZusop8JprrBYdMDQAf++gv9eQUnJS
zLAxg8LdIaMiWvoUakMBOHGru5TK1qHfFwdBni889Kgkoi4pDRGg9H6+mrCUt8sav1A61wdTmcem
KUlI+KVCtwC4X7X/OFua62Wsmdy3uLKdc2Pp7tpvjy+EelcBax52TMpqmVwNZwcvdBlOq9l4zTju
7HCsW9epRJuc6hrKq+WP0Xs63SJS827pOW5/sV2Z9Dz94txWuyYnN8wipdEq6IHghWSUqXwN8Jif
dR30kIdApDW4cX8y06p9yBYhl0lmaHPJ2zMV1C6LLjSdB1GuTv4qNXkRlWCCiyFezm1SMCLq7pPl
r3u5h23RchaWnMSfUbmH6Rr/NTFAhWsDPjKn8qwTaqv5270vEV1E4ZV3YdJ3OZ2FsXw1H3WQb6aB
4Jkp/pK129sLgW57/0j0EoVia99ucWiyfRXX7YfQ2IAPxzg4wHmu6TmjA/u2Yo1kpxeVL8dW4Tv4
KJMynRpqdUjsoqyLZ8txHs23JUSZwA2LoxmSYwe2QRmc1XpAanXULYqcFAH+rBJ4Q9BKWC/M5+0A
Diw+1809ywGJlUUjsfLkXnYf48Cspift9K+37LsYvWel0PMcHCY9Aa/7IoCcBTmHR4DkJFubiLkm
teJp+M257sthUYfeVz6WLEWIJSu/Nn7fSAUberNny3C0CTZX5m6n6c+cUwRDSDzpraKUb63+hd8d
zk5ucw4v/5V4W4U7VbmUOA8tvetzT6z2m5opVW1Ei9Zyvhj2tm/3siVrjvTn6XovdC78e53/NVTG
dd31T39qBjpeb1cxe9iWo2lLJBdf9lJLeNqydCjGj6XMpnovT5Qllfxgkh20wnXJFVv3citbu2Sq
bCdai24rmoY3Gb7LmymHj6DstVduKavD+T6fjWc/MY3XU9HBq/dZ7B0bPZOb2WAS/ul1qp2ax721
U8XH9opeyheBaQUJB2xFVRhJcyJ3Ck3S86vIUT1Aae86hlwvNzoUw1tQN4f/eD/e4bbha+92204f
SzmyJR+z41PVHNamWcV5/nNF3VDUJT47j1XDVItta+kuCLcVX72F+a4TvHt8yOimg25E++rx+zxN
qQa8JRtl736pT1ddA1Cfeall4T4i47Gd07RZuoWUeY/Lz9C717EVyZHj89SLl/xBlo1s8Q1G6O/9
x698Ezho4TA8mio1XQmkcu8PVKXEYovYntx+7UPJXfkNPm5S+StzvXL+tkNsfDTextNQgu5fXeXf
9NGUPMfuBsfR8g9PAahIA83MBCgUnoe/X///IoDb4FLiGbWQpqAY+aAMlrKDK0fxfAB0OQLdPU24
8wos4ANHfZXfvuGB/1oUjQjYDjO6NwArzddt7In/7oj7d0DBGHifqCnfaNMpuslFLTdrtnYTde5H
bv57/EnWf8exsjgAuFK5+SiOPRSK55/Xh6v/jfABxS77ie7pbFeLN7O1lmqiBXKpPpqGMLNKpjxv
LceFj82oQk1a+WfSVQM5SSn2mVxHK9Mw5RNk+/v/D51rtAyFXZN86Zc3D0avFLaitXKuBhur43Q6
kZUEabb+wydbNs5T1/VVDUPvolKpVMfBYsd0FYcC9AVmaNTxtzgi/RYYnuVCmNog/Tl3AnkGhqdk
6XcMLOqnGthKqPYEzaYoHR37cI0q6XLfDaaszGdzMgDcfoO0wS4ufMYFILg0+rhWgQuZ6uqfh/DR
tFua9pokOhlvDTAznrTyIIiJbCGp7+Sj3Es2e9GCUVhJRfqqkmRMTM3C7dk2wkMWPpivxA9NPTr/
PX7+Ml37+0uFqWfLM+b58ae7ycTxYDN0pNgNv1wv3ZHYUl7D1qQkXDzQ2qn4dimuWm+yKRTAn7lW
hDaAD0db14LZ22l10v/CmHdVa/+0v/MfqTpuaGfpcMFJwCMp2pvzxaiYEW7s9/rnwg86eGYOpTzC
REMVxDbOs91PN3sXVNi+JO5K9VDqnTqPWixdur/RCmxowmBT771Zv7eFKhQTZa5JtHdZDFZLFJ64
qCkko7atqBbSiWVuplBdZ8W3Bbp7mQJNvW2vOmYq4VFNVZcfklJv9Gn+cE3Wpr5RWfkbeduTxLeM
TK1fL938clSshr1Yr8fG3zF2K7lfigM7v/3TENzYF5BYe20/dqbraa8dds01d5drFQvDSgz3aOH2
1ENqsa3MQPSGPeBPwxY2jzfn9iJ/4g+2l1BFuH2Fka3p+Or+d2Ot32tVjCaYKeyq87BDW0QJKzO8
i7+b3zIJEyHu/4QfBCiGR9xE3YUuJht/Qyw3By/up/bdTPlRyuza2Xt5gMOSbaAR5XppfKxv58Kj
KUAQTdd7DFvwbuLMNmxfLDtsR/QBXj8zmhq134wtfCiZg5fbGElj8f+Pnv07+wwM8ctxUi5N0Jg1
PPVenT3OsrDkqFllrgs1xrIrrUxRNxUhxudrsc9X+y0q1kjAS7NybVeTa1osOCGtprPFVSgtin1F
gf/tW4da7TgrVxdF2cbxztmfJf/txNjdFTHnXfUr9n6xyN4z3Vfto2/U1VkNdhdRv8pm5ZASSCUi
qXPGjXcWShIbOoRjc6hsMEjSy8GJNsLLE870ZGibtH4ezQ5azL1l6Hhi7mWRFtKrETZsnzHqnkbv
NuF2MUmzqldeA+d/cf7ews/OTMlms8+KYNIJZV+r0GsJIhVB+Ql4svE/Aj00pW1r+ObEdGstF+4t
ty1KEfTXdpt3YkAblD65PZuIlw7XbYMitvFRio/xtZeryt6qeF3s5Oh7N1mtSl64io4Rjq6/j8c2
7y0qh2e9Bz/qKQyr6dfn6Takgl91p1dbAwpSrhRnKjV+lupoTj19h0MizL4exTSLC3VSsR7ZqaDz
w4h2J9G7l0MAbDnF4b6ssCBKRNeHg02O1xqiMviGmntJXqEj/lnEqLlKdIFxmca8KSoxmTMaFzSM
X3UuBHbXtWaCKP0qW5km/CtGBy+O4EcK8dBb1+KtogBLvC3nmfDI79/W/YDK5MrwKMXepTKzy2pV
nwJHpp69bdvRwSycGVIj1tv2k7TOZZjbyjNFC7kovOtlOekPUm+5t7NxpwpTwUkGS+m3kx1Vy/RU
41e0LBHZtcSyGkOEHD+OZDrALdHj4sBL5y+dRPlUuo4yVaLfTOVzyT6qt69ucYDHyQIhZ2nGFaTD
zKa+ai6Kq+alc8LdYrCQEpZZZ51KD9XY65WEsnaz+19JvUnQsqdxSlU7gSoEYPXPb1klVQlxAg53
V/ruZAENNdCW8MK94eOtJvE1eWhxkqxY6PdrUwMDoeiBaunskNpxaMRGVRTmEw29Q8Hu0crYOpwi
LlrYT4I8Cf+HxS6exF/x3f7dfRmrpog+m5tsqwXp3KJyaG3ifd3JJVGDkuSK09ZrOgn/BwPllV0X
nxrbAHjw80ka9rQekWUp5Zgo8dzY9q9vi3qyhNW05SyDsjGJylE5Nysi/u26REaOQim0v9UOr009
R3uTEzGRf4biDEziSAtMFnyC4vNVuv17rP5H0pltJ6ptYfiJGINGQG7pW7GLMblhJKZEbBAREHz6
8619xqnKqV1JKdKsNec//8YxfRb44e/eHwAF8csHvcOaUzl5MIhGF1NyFEO6v81uPOQs1pRKhFDt
R3/cwzAi0Ju6HnTidomu9FJEMtMgv+28du8r0/JBMk70Yc7r3zmvub4nZyBpAqp0ohr723pIJagi
becBMYHxsZMUK0BHDPgJa262z5/LmnXJva9PJQEKYJnz44Qg5gQt/OMxJ6YbA3FsSFsBxRRKwFOq
STFo7sTDMqQWnCfv5GR0vgwy2EmHsMIFgvTrRzZjz608GYGZD5prX2CB5VrBx3C3Y20XFzJOxb/p
8FdxezxPAVzBnJbVmhyJHQ/6S/2i8qHk9L+LgD6lvIbfRnwFJMMfyZ6rMZVv1+3B2aDfATGwX0nc
RDOtDhGy8EBxKrEwu1zinuEJd6XPuJ00Zp4/pirg9YZLiu39SE4hQ/mnAgzPiXJ1m4L9miI4pl0V
XXzxjkD24heqxZvjSzlhB2pweztKL8R5oKzoKFVCs2O2eEVEYOvUA6x30xyQ78j2/gdvFcKOKN7Y
tqUNzXoibNfoyVoXjt2RTW/+QdmG6nPOlGXAS6biSAbM8g7KAWzEWL0oQCOs5iZpWUcCfV5RAKOS
WbFszIJxHvTHydkX30a3RuJcMGwnXmEh7XP5KMKXjzc10MxwBDleDikgHkOKy8II1ONDhEpROAh6
oJYncOjm30Ji6sMXAlIl1JM/YLBEfjYdKx5LwRVUxwTJHWA/YlQnO/dfzA1RYs/WDGE9jO6RM59c
yhbFL9ddu8rgBO3nK7Krz6EVQsDAwVfwpNkZECDigfhHRs8Sn0YxZpOS4aCywhnBNZ2vLhTa5gG0
Z4+KWShsETgrRPI+tnwURfeULiYugnVoiwtarGNbFXITXf9ABXyod7LzWjM7cXI+kseI4W2XKMxu
7re1Z9+Vd3vR9RQNLoUpHds3T7sCiu4xOyrG3NpkD28PIbC/LxSNqtnc9yOpmJEo495+tZ7BI7+E
DQdiHq7L+XXzBNL5z2Hfn3lDbsxsaGh3rCfhdIUN/GZWlCW06a0852B5ilmCSxCtRLn9h8gCI+pr
wkrYbDOMGmZRx0Se3f+ysn4VOx+WRfxcqM50bNLyh+6wpUtgW2DbCo2ke9rth7EQxFHN3p1SMlc6
YVhhMP0STcrt2Is9BApteVS/CVlmQLXmEaD53JA57+34DjXUBS/lwc5e5Gdg6jDhoELEOY8gxG38
hNnnzlAxmGztH7PV92PxxvxBFKAU8BfWbIYWFK5Qx2j6nKFMn852VrMnhW9snt4eqW3OAzM11ziC
8fgkIELuyQGPVu9P2CzMtr0iAhS8OZLlFvAC+ZAQHbke3iVYD+xTD3sdjeHwyRclnMHXY+ZVOyR9
JB2GXSH16kf/Ua4GZCFjXHzNxqBYVplYfszCGaY14PTjo4on+E9A2GSMY56D0EK2t3Bto/67gHNq
BLfJ1VnyNPexLmfx+ctiiaFIJAWcz195PU+e3xCZk0qY3r6hdXNemyftgw7J2MA1V1TaC0qpQvpk
QNYAA9RbXPaD76lZnN/+Gw4s7CV0yGhNfjSIJfwNEK0VVFrMCgvASKSdGk/c8e3t+96yt/z/BW+Q
V9k5UaOp5Z41XMjSXP1A5AteJRFvDHPy8fqxzHCg1oR5czMSZqnvPReRvo3JBJnwrKVKH1hWYQN7
Ew0PT7KJ2L8YOzyRLv6QvsNaw0AefuBj+8u2xiCuZNn4gpDB2IKYmNdGz4c5TTN7NVt8f6QJ32d9
pxKlOp3WluRTTDKn0hQ42EjuyzWvz2ZrMkqXesckzkthnrJXH46m2tkKdSSkUS3mflpdl81j+8CN
osG64EJ8D4lLysF8xqB5RM6piPalEpZIfNtRz622q28tB6mst+wWSXRN68O0ZrhdeC19PhTu8Fxi
snBZXNEccA+iuhP4G7uBFVG8vfcq5CnqYfoYFmWkss6WO1gOR+LRHFYweAMUvamEwpkFLetFEwJH
mdr/FO0Y5Aq08YQS+OpbmK2qMR7gKcOe0lcdrQiwc2gC5ImGKPJQ+BYBf0eeEieFExSc6d3lcEq6
L6TdzFm+ob1mnduDrZQ+boT7UjikVifbvWyATEKgArcEKFhbiZYwOL6gcu+x1ILkXK7rPwTTTkv9
loyESMNmv8mC4NySZgYaOyOiEsOxzT2YGU5lj7/SogB4ghkDMyGhGi+V8LnTTu5jYe1ZOGAMHe/Y
ZBU2zwDq/BsObM7+udP3VHSgQlQtTA4eO4bOtAXo5GRCGaUNtK6ZyOYyAq4XqsQcilXpga0zb1Jj
3YZxGvY15um3nUgCgQsGX2CKJcpWHVodGhAwqpdr1ItR/ccM0LvcxdqEhpuN8G3h5U7cCiE7LPoH
sVuSFsLF0/OaEDVE9PSAunA4IY+b9yfoa8zBXlEqSgQQeWLg6nYHa1xc00cVAfo3+9uR7wnVNGI8
yaeGhEpu8Eyc52AvEhnRf5fqs0dKAJBugtKwvx27lCVR8IKpjIHyP1HfnF2uWa5/7cpPWAocQW9y
bwtuB1BNa/5UUKeAJMtj49ZKqm9JCYL4R3yZthmhLsgBGX0CNknhqBCsri7m+KZ968J4HR929ZtX
HKxYZQlsfVLqNDgw/9lkY+zGbdXtIJBrOlCYiJJZqit27R2d8SniuzAh5DV7gd45T2R/GP5moNgQ
+Gwo55d6ycAA3Q2df9X7LkEJCOJSphlzlIwszq2A1VkLmMOgvELFZBJMwcMRYYUw5jMgIysZl9Yt
hUmt9PQss7XhYT6HQ4Cnb1EN7P8jT4CNzD8oHMruH0pwTpHqA89diQ3ETBubYBzG4nr5ThVSvCai
GWnKdJYJPX9iCQBD70O+0tlRB41uRm2tAJ6zy4vKivK0/pI/WJnFnnKuXJYU7lqcZljJ5jVxHJDN
/HbLCguRcmkEzLbmGQMmdrEf5CgQR12NFTtk/XwTyApYs8fnMWAQ3trutxpnRCd6WeJjDPVAvoSy
+OZdlKDqLx5JOQzrdVIj+Qf6hlsURhVrOcfJrijc7mzu54YpF3chzQw9Bz3hvgzZEqI7TnxP963D
mb8vaBb8s/IJhYCOiEkHpTG/bloQqDg06V+88R9d+zx40XEyl0QYUjLug1vuogxK9YZWDLwJqGki
7NE8ufMYwOBpN23GRHyP/sPJTtuH6K5QigAfufedpqYWWZSvI0PevZITbendduXicQWRJLVntR98
btlnjCsG9sDYF1Aui1pwRkCtCmCq+PKuGZK3/zyyCanubW2iyZgLkyDW2VwCOLtEF3i/qhhRcpzS
/NekXnrkj2sogU/jgczSgj9NH4jS+Aw1rvYmatWB+VAvdD6yd0fmrxFoYULT4jzKNbOdOxerTvAP
2aBynlqew1NkXRggBuqEdelLwJMeKJW4HjlTwwfDJfTJPr0/w3KD2Z9JWBb/O0cFngtsgFgRjYuc
vhYxyyg+9dwSz3Fz6OEqNkQiMShUA8A1hoNA7Vxc+jMYrPm07vyJeD0ei7uXd1/KI8RkTVcdwqEk
2eVEUTYZOBbb7cVHQe6c0k5E7w731aMJTJYwJcWMT4iUVWpSkcSFAv66x9qTTlf4wgLmlUceX5hN
pQjImlZNKXu8g3H1WAashg5G9qcVoUmm4VExw/vlOYVrgJaOVSu5I4CA/G6EZr3l6cdtAgALww+O
n6dyRoPH+AhaHq8Ig/6Mhp/2Y1qyrHIeKp3U6eT35q2pRdPT2x0g1Fvr5xd55Q//vTi1G2PwrLlf
ROk8skrKMLt4Req/V8CrPDw9uV6+8vKM4asz340yCUSO/05JHB8wEwpOX/e15kvTJsOQp/tTLN/6
NP5hh6gPtNbc68BhYLJbjH8E3YWh6rqXPPMw0jTuuLEpuI/G48DTzNCWSwyoZwSYKFobStkHnQ1b
ESOc+fAjT3mBZVN2Aj7Dl++ZWmZA5ca5v10yUotwul0fCydcIashT9oR4TNPfKPECYVdt0skTKmh
+1TeCxkRzy60jkHzuqgInpfotqCeY73oNRLlOAobezIYTAvJsllu6BvmEVNX1grKBTgJtBUcORZq
2fO6wbRoW3xfI+AO+ijkS6AQcKpPzuqbHQ0KXf3FNLeE7QUnr+XOfclfrZuzJUL1SgzYIfFFPNeY
xsq34Hn+PAt5FVpKRm5anl+LuJrtwT5MO4OHgas4WC99R4kC4bMVun3gJGbAvKHPjB7yFwHYTMP8
bFdkKjmn7LjsbTz1Z7xYWV2MUNuA+PJcgVPnN3r1vy1CkD1zJmFU0jg5IprV95m1CrUNM1kRoIkM
Hz4htYsno/pnJ+fa3BSiUPxBcSEx4aOdy1J6Mj/oa5AVJ/9lFOELd1/x60TeDcyUb4wF+VAGDLbL
7oVyjJkze5SJERxIoa7/Kiy5Yr9i5Kob9Nwe/ihk6zG9xen9iQGt2MVXIvO2OL6j7OW12zfLFmmV
hKHhfoI4iib0HLGDeeVROcGO8MXUisW99bYUgVaIS9tn3suBFYKen1lXwdBJ7MM17YlBrUd4yElb
X84b/kb+Zi+VYJlK/1lt4uXJw/feM750rb1FAzG682BwW/xUzRxiyo8cczXoxXnXV6wGLKbB3VO/
iZYuPAJeYaNdIVhb7Fm3WPRB82W5Anc9NW7/2jZ/dBU8HOCRDV4dM5EZ0+UlUta5XW8aYki/aGOf
s83jEtjltG3ncf0MLqAIKM7v+KYCXt9RsU10KjLy5G7+a+lro7lF4laVGLs9ntCvkU8CUM7qvwIb
s31VLG9jfjuvGHa/ZFrBkF3MLV7fTRtBudGcFvbX1Z9gxhE2WKUnBJeZclpfCdVcdoicmiani1bG
DbvIA8m8+sXaikCzAZpEbntWbQWb2CP3W8miJlH3mRt0YtSN/RsCKbGa9Cc8UG+HxgIh6vjCa+wJ
SgxvzlpAVWuUdNhDBwKBrJtcpyiSNQyLvpQZju2xATAOd4lHuUyKW2xR/kpe3cVZy9kzIQe+qWtv
P/sRd2YAEVf/73k2BPRCEDMneA9kgtoQU9ci7n+uGNcKNs3g0hBM8SyQoYeBUl8dQDxOI8+AC2Rj
2qAx+vj52pGo+NOiJBoIlMEWGMwQkNeWGCBBN5k50gGYHaqf8GwTYY03uuwRshIWKJPPCkd637Dn
nlFjKCfioWcWEDyOhFazgHisULDE0kryLsb+vh6WPZMT+B0L3l1+Rw/l6w3ZANoh5Jt7sTS6H6bC
KFIY0Zf3hdgpyYrEA4LXeHy/UCN98JQEzR4XOyPW/t6bAl6Nhq3h7VE5VwWzpC22Hgbs1DpFQYVe
+UxAwJ2HhikzZhG7d6q5/8nh5lxKwlg1//XD9O7cR/K/ElxnyaiBWE5WP7qhc4ROU3ye204DodPz
poivULHm581JTZmDnnkAZIAUcJBMFVbyHIUONRVVg4LrRG4BFgG2Bk3jGi/v2jCAHWJYUte/xygq
vTnGUzWuMmYyzKBzu1eK5wtGVb/mOT+jD+jhFDxcrkX9p7z9nsxzsH02wNk/6pa5uu26h6vMKjG3
od5SARkShB9M3UIcT6mcj096ABMru9N6wEm09+qqAUmkH1P1m0PZoipbKhQFkPGawj146ImlYJd9
KDJG7uzLMKTZy19wldXuR64+5y8wM1xMGNjdcQnEYQMOoTI7lOC23bSoqHch/b+j02OlVVI4wzKn
/JmzHAreItergRvuFzxG/ZS3vJ+6rdo7hI45IQcdHggEBrlgAnAWSzm6qKvssYCgB+79ff7rd0xY
ZyXgDErrvEE+N/fxR7C2Fed/Skf84w7dOe1UtETaP5lPh5XfherxQoaS9fluQJbu2EJ1mITwMTqg
NhOQQGROyXDAgDgp9vqKWrhvEqgmzFRz0NrzWezT6jfVFD4l9EoH9fjiPP9Vc7hKxM1WXD0KPW2n
lmzU0uhNTeXiAaBt7lQcnD6pcgUSYNnFfVkoK2YP/dMfOm+AR45QK9JGus5IL6lmzYOMLoKxxfQC
VJivRHuhI6uaedqcTgTss8jrOu8emXBrUjaSj+X0rYrAQR9Q578FTJC9GXe99y0Z4hCeXq+1tadX
oY6SmS0P7p7O4ITb09Ud9uzApUn1Qb1PwSCNp6SWopmphPisGavRekUweBrGyzDUTP9EbTXxrzvd
QYvwGHYYFtcU28/xnI9fb5bXm/xh4VmK/2b/spwnGEH1K6g32vJSoidnex6xoT3tin5nCP1X0lUJ
xuIzYJB5O3ojVhLw+TrI1MVlAaOKOF4dPfMr7WA+8KMm24zgQmt/Wis7k/EkiQ36f/dC6ieMmah7
KXOhhxCvRXkmZ9CRVfqID+rP1Nw329Om+Cv+HrgMvBtPxzGfovkkBnCgfChKIIxgSPExqh6wjeHU
7SdqnRF6CjoiYjpndDVMjZ/nTT9Lu1X7gXkFOpCdkCQ8jvXJg77M9IAec+o1G+h5Ht6uoQxdfGRI
0ccdHlHtmMygGNrEAd8vn8yPeS4pylr3bYYmM7r6X2UtNNi89z+Y4aPPdtftIQrN8IQQenkmBGjC
4qeeUBc3gKtEu6darmJ5eFJ3z8ev2qZ9vbwosaT8TRMAowOSwQcj8F7IV57Lh5VgSdj1W6XLHkKW
689QM7Tkv6TcBNzmDQtOIwUDvGS60Eud3hTWpfLp07v3JBjcGyykqCmM6Zfq9FnM3PZ9CudWIpu+
yiAS7cb56XNFLnhUnEwLuciZ475cVpK1Rp4Kfc7G/CEdSwbrs4ArKoXjHBS1xobcuf1fZFYFw5lp
2wmGHtLYOiR5R/2hAEUzytWAT6J9GTo+zn+3QpiLoyq/AObfT5owyCfB06CfmKq8A607PvWXj4qn
AwVbQAA4+S8+Pzfin1Yt9DexJZZryThI4FG45gs+0zXHK7zmxpREVKUGqsnv1z3G/ii4cE7hiNhA
oeidkFY4+Ly8dYdbFCcFCj7pSRJscHlsrkpSXCAom6ne5ei0yebtGUVCHi8DFnFihGX/hbnzHOv/
rH/u1NuGXgVfnqhQE+QY03nxltdwlgfDUzFYB5VGGKrxoVMe6B7/BDrv18t+/lAj1M9IdS6Lfsef
y3ojy9/cjDQsrKPXq0/C8evIdA+q2xu+M5nVWNPryb2DPvao3ISKhhETksYTC6aCZuHMPUZfHjOJ
sTYMQsC56hTS6jfmPcLOcDjUNIjyStmYonvgm3Ks08lbmOQxXcklXBlRt1/pDApQpOJfexCxP60v
VDvktH0oG3U1y6aAsKsW+EUCgSQPIZxW+rb6rH5nC22rZuJHwQTiN5DBB4XXPGtSUWqzoTR7FlRk
o6eohHHV7mlPoS8Sgxwb2SmFf4R5hBVKYR8z8WE+iSBcZbaDYWSCZmmj8oN8wu/hMB4wCN0QOhmb
RjShdSp3E4cD1Mmb89X0wZiy9+YZY6YZt0iIkDKAcMkEYPCfWvTCZyOxUu1Pxfb4lijY5r6oORJ5
jXMIs1nomQyW1PU9NNbcxYmFvHoNnELk4+WXY/Lxtznbz+SUnTJjIfJGSWVKGdmLFtxKO6LnHkLm
tNaWeqRHJoFz5dzXIFwJpEvIGKSEop5xoxZJIbqyU/CH4RXZhl/6duTH6MMRkXwrG3hUaQ3gcl6K
dM4phmS8q8J6a8SXBTAMUoKs/BHwsZh/NQTbN384U5Kq+d7Dft220ZzQ+pFOgimplBPatByjV1Az
v7d+ib3ECQqH8359Cce0w+34uhVUBPgFb6cMkfSD4jL7GwCnBXUB77wLw+ETtiGPHZYC2+eRBo1q
BKnYysxpo6WNHDMl71L62SYF9WpTYNoNTSb4LkcFrwhfZFKhKUqt/AJZA6r3kXuCOHHmjzEsh3rP
LRUTcM2VpD8QriKQNUfsCebCefkUmZsmVZa4SyFrYgRafOk17Zi1vgxfnScPoTTDed9/Up4byK8x
ir151mqeXyI5v0VKXEZV+g7K1Mil+Ml/Aw3lz+yUI9FKpAxkKG0WD+zPTwspEz8pfUy5gQePM65x
uPTulAUhw6lgXF0xh4hmkbm4f9yyW1ZmemZmEmqzYOBdyCaJsEdLinQWGWkZ9fs7z2msx1osobP1
9PiyvCzbn/F4ixBRbctltTWhCG7vUS9mwfYlOv1M2FrmRn5LtdUYX6KOTvnw2lfRyHyVYjEd4/Pu
uqsifaUHDAD5bWxOuzItU+vjfJTz517L6uSaKN9Pv6PfWLw0Dv9Kte5dE3xsF3SdH2NYRG1iZfdU
4vc9HY4Vozdgz59Hyvnadkde9r9z16CG5wfe8YyOJh2daa8euuMTScvqgsjVnvbXXXtEEJSW24oS
eFdsmMn7p4WGj8xujK1M+r6ls7xnupjPNkqgrN5BxdEqK3kj52+8Oe8AWOvp77XsvzjVJ3K619qi
SDW8hMTxsqss1KUazf+7hu+Vwnkxs+fhbtlPv4zU/M0rch5Gjx2vTuAbrotUXc7/mhCJ+1qOHpQl
mDGtMZSNmmRCVAn9T1qYC92rQDqqpAq1PQN7ijGUPlvWXorYRRtV6y6VcKwRFjEtObZRg0EGU44u
gjPn6+nMK+bIkcblLBNBvvTw2hYOZYg0SYlGjD3QBuPckMG3z2RAa4tuXIFE88juqGrj4XdIqNVk
PlrhF3/zqPi6ZUUkraUFdzbqJ+5Q7lH8VjfSekzG8PbfPXf/kBYXPNWYNGe3f9K6WF4+mGoOn+bc
HxKoG58AcGPIsLJiXlp+l7GS3P9VqxGtbfRG4nB3Lh9z3NsApzJehX+fVR/db8fhvH/H8AHljEqR
d+Obc9Lf7SIyvoC+4LlJa2uNwyd3/gBvSFoY//1Z+UTXFo94BCUalLNLZi4G7AleFPC2CQrMKywR
PpO4W3mMeUMM+yItm0Ulyp+zjzuZW24ngPXltbQNJsX70flUQmyD8Y5mNnDzi/j1U0CWgQH8Hx1o
Hk9exQ+0y8divqL1H+gfdmJjuwmeWrWul4+f24KW2NrU7Irm5rlDV8D0HUlMVnERtLCILR9XtFgP
xccV51paDEn7SQSJ/PVwZ5t+jzmGBtqJ0arz+lrWvzKM2WXhc1d6hssI9ipyuTF6IMQRAHS26o/V
utmO0cO5YAVVOuXqP/YdeKVtAHw9PLa+K2vJy9Y24I4/JrpPuAof1ZGMEjbeK+yC6sgOtrh/Plnr
hL0OzizFQvoqc/m3DdTkuZkTwvDIhwwz642avEL1t0amLiezRGKR0QlNuPuXDZKTSM0MNmJAvZi7
nUGalpdAqF30ZHMow3ppxDREcGJ+yjViiQWjjdviCj3tun38QL4aWboAocoFr7GSERjumb0+dgKE
4h8t6CMmnF0xQxZTDwimDJVZySmXAO7Td/IWcBJOoZjNaoKKVMR1JMSSzA+Zx+ybzisCjkaQA6Gh
tClWtu5jBwya0Z02kft93jYRlThqwxjAEyEPuxUsqMJutlAxecFgdnzuIIThzgQB4fWBILII4NXw
msAzPrNiB0kCu9GZTArxrtMRYe10BH2FOU+bjaEcdFaA/E1Pe3asdudo98Ktgs8MdQPZyWR/D0zw
wEgAGFgQ8Jujy0sFCPg+DPAd+yMbY2Ag37dvIUJTkpVs7XfK6PFhBnTb75btuAhgsEEAcyELM5kp
15C03j5/4lTSNS8EICHS8hgRMSJeFhmHxMQ/hepuS7mZs5OiZDtywhmhVj8UANeIL3DC4EnCAeOl
GdMyNZkdhWE5W5FgwvY7XV5g+QUv1oMS1aX9TvGZmpgHtneXSwehGZtzEbkBIgttajF7OPAv6H9X
KA2r8L6W7AxYksBxCnzxc9A0+SwOJIR+N7YuIXlC9YspFk5ZzGZ3IH+gBTx1NDOxMMo60tXRtgG+
gGVhk+QyPc60m0/wdMFLCR4dM7m/aYeW8QlHbhKHCyoZcRUB6tAl8ELmgeqijp5Y84OevPdCfd6l
t8VFEFiBSJHq+aB8QtSCfODp7TMpvy/4dD8QFcRq8GPmdaodBHtBdXz5R5C43ylJan/ZGakw3mmd
oAXtnoz3Us2XWVoyxEaM8I24J0JkHswDPrMgZpBbARlD2s+cegntnL9HXzW6vwzRztwITBMZiAmg
EOXkwFtwwKeZKJ44baB0s5gYgDmXNquhtBZMJxHKGsHrSMvhvZku58LZmRMLOrMDxQJcfyOwQBku
/j2zrrCBdI4yYLEHqWFHhwCQwsZR9i7Vzw02SCu0tZ1LhDe+HKUHy+ZG7c6tBjlScJqHw4wBAt0q
QDX0Zpxj3NOy2d4Xl0VDbAp4FbbPzLSZuQScLOPY705/APGAhExEYyaC3JbczpD7GHXqvNsR91Ex
0eOZnHg9uHU8O5NfLvSnx8u5DXFcfm/vMenBYwV/ehwL1BVFnhxxP2nVB/X9CholiJK49S74ynFf
wAneAr6Jk+QXR7ZcoHr8zGAJw59IrIRxP7bu5BY8sRB88XywTN1tlwaIMz5A5RropnrMp2BIGMLY
ji6dWWbLK+LmzMsG5h7QiOBzCjpCEOrRdosPQZKDPMJmwjXMAWNHpg+7EXkb0ZsJ6hRO4+BfTKRZ
ZPwxVEXzCDHsmwfuJRgyexXKBh9Df7OAiNcQ4qaE7h8HntsnQdunf5aRGus3NkzJk2Cr8IRPjatT
L0ghybnuSSeVnU/K0h5WzD+BuZ15yINvBX1aLQ24WccviZWXpzqd3H75QUSbFLFJGFCO/rM0aYEU
hbjs+u/OtoM25Za0roumlfukTgHPgJmBiM2ce0y4VnlncCLNTjC1omJn/MbKiB3R8UoquyCV4IiF
L+fsF8WnU+AB+IFDq1MR3Ep8mt+s4C+A7mJ55f6Qu4SbohnjBS3751BzfswjRe9XazDDf3vndWEr
TNTt2vBnPiLlxeQ+tmYsg0miFCr9cv9m2Arm8u/EbS9+Wf/a1oGYYvdbeGuYdHMmbIaOhe3xJl+E
bY2eedShvbpTqnNXfpQMCuwGKi2+qPaA84I7I2gEqD0ov1S3fwI7OP0S4yhsULgjGcDDn2RUtXq6
xbSsHIn4m6yH6xxYIC1huVUwzTi8+O96V9/cIsdq+7ZdvKD8vO3DLO+8B2YoNxfGBZbJEmG/mL2U
2NWYrvJXutjIcGnW+h/+NDiTfBYMpFDAQPDDQ7GNeFoT/qRZ9n4/z/av3+PNFx/RnHCkd0BGGFLm
xiNqQfNABVikncdW9o0DVvqU4/h9R+VfZ3C62VlANZ1zTHQtjSYPHTMHA+9v9o49bdZMAMpTjOoZ
F/nXLjeWFHdWkv/OnMtaOeGox4SppgXYsZew07JLy6F+qCPiNcbNc/gZyKrJhFJrnoxHnqDpu1yW
+JS+fjCmZj01YCF4w5Pea4Qt/tsedIwamfgZKlSkqfMVosFZvYGOG2DMh9CSsVHcegpshZRq76QA
irQ6dIG7mVyXVXiClUADViYPM7khT4YnpeNUELGtH30jxomRLQ5BoQeVjXBcCjH3tZDxoAsI74Ly
gWmDJ+SRmF5AYIZPCQpMlh6mGz/93TNPwaxGHP+cbSFeGw947eGp8h6URqrC6vy8xsDY8DiBdqGJ
0Bafv3SVPeu2fqvL2/RRalkV6iyQSBUGK3gserT2J2zjfuf/hnmsk+2yE1wpfADYLVu+oBwXpE91
Z7I/nUQ6xgqUqC6XaOubIspGZksA1F04pFQ3AM/AWPjaovOH8LJFVqDiC4Jyx71uzfMaSqgSNpef
6afVdw3++f2wbqLb3MW2QvP/e1tECW6lZvV5zZivQBn12t1xvGP1JiAP6C2+92vgcyjI84AJEMNp
Dg/LgPEZdOUS09R81FE7OrcSksVj3Xy9C7fH7UZZ96yvNDOrF/7hZ39g4Tcv+SVGQIDxtYv/iEMl
RA0MWfI5hoQXao177RyGK3DRHtg283wMMVaivtVEL+hDQppOaibxfR1Mobz/KB7pUHnTfVPX/nvb
nyhNntvLuu34UgTCrYA4lr/ph8H/ZRY/tXi4pBBey4CbCskGCzJztSIjiBgulox0iEr1DVSQaR2U
hbQdD5OJaxHTasxHYoRjIMiv6P0I3r8Vjz0C68W/+vNGBurdLe5+eVme1V9p/FP5poFXpY9RaXG2
dQau8FOwS1K8qtxgGkGz1UrOa8TJZ0dAoWB3Tp5vXNC8cKQA89vHKXycDzXdIRt7f0m67vNUfSE5
mz/Y3XJTXjeYF9lR4UqNp93sSWKe8leP6Ahrmq8BEFzyJsVXzJX6Ws21zQkjTH2pKCwHJ/Ii+Bev
0MAGO3wGXIZ7Np9hq8+olYszkpJFWsMHr9HKDEkdUiQ3Yuw7x0/dAUvHV+aMr+TZ6XQEpfBKPFPL
z58jC+zX/E/+wqs965h7Ma6CLGstbkP0GFZjHd6q3W3Y3ot1g/8MDRRqen5RPuqxgXfEGOievBE9
fOFbmEGgPxHt1i3rPqG/V9CxfrFNgKZLs9j88qX9NBfWosrULx0ihz19ddyFqU7ExehZP9IV6rjT
wri5u2abtAn4qr4oM81yzTVC/LW54Pd6tux+rfUk2TPNbpIm4aXEz5mL2bL8MJbDJ7fr5vnvmj8D
DaIwlwibiqxLhtCIOPNVxkuHbdKjiJncJnkz6pDsJ5d98cCa6qtNjKgNVTSYv11YZeIdCgAJLbil
vQ/PLXr6ugcSBOzQhbxqAic8vmSFD6OQ7/I/FojofmjC668BN7kN3/CZfeJXAoz14irqZ97I1Jht
OhawjBIXMHHS56GMBIRy2zehQEha8TvRFufPSrKBUJBkQB/BzRW/GffMAql5/eHU+jW8QQRCLL+M
T+Alsunirz9b8vHeOBjRsGE3g0iOj/DyeU5dwjgjbV3+syxXInMXL7bBuwmf/sCQE6NO+5cz4fB3
3pqzrNa/Tx2WEDAWev9EX0/tfA5UQpmw4B4i1fReY2B2SybNYHVzf1aE1nMxf+GBhbGx5lamN68w
m3Ur/NfI7KVYOV4nr+SWgkaH382C2uGp8ugFEsVhHSggSZROcEexr+S5fsO1WD4f83CaF5vZJAzV
ZC6vXCXK8FGy1bCveWvWuNKT8UhAlg2vC37eBInr3z0t718WYR+6/Q8bkfS004JKYgcF+5pf/Phf
TEpmQx95Gu2rvXk7J1Cu58t+U0O48wN5JVZ7sHR7Kfvp0sLaG67JfSm9KO2W81w7avHocVQuF+S1
Zy5SHz8b6BuNbXewt51694TSxU6F6sseyc9QV+ef7vUREFLAJPKJ9aXL/v7B/8ntipCPzUN1P6+w
QtrIsFO+Nd843S1YozuF70hALIIY1X0fvwYY6KSalMHnbVtbm6eAnv7aNwz5TOSKmeF928qRDinF
Ptt2APq3cpaW6Q4SXpDLtltPV78HAx7V7YUXfIdzJhErvaUGYc/heBh+OMH7uG3qQN7P7ctgL3WM
5srtC9cS5wMw1i4OEmWHPrMDK1iO9PMTKbMTtAHx7UNx+FqWS3tJhJU3O1gzHg7OdT3ZDpNJuzte
ImvKWfyovkwKGknZajjMIYix3/HivCsRXMVd6ztO29oxYiWbQWDeeA7yiOdhiEdnK49+ry2bzzaZ
oTL/N3eh/H3q8Cec0ycpEaLGsmhIXZ1ItM/Xkvys4wJIN2YKTQF2wvvtR8pUOgHcniIun9fcF7Mm
e96+kAcseWDgWwUzAN4zbvq50joXDt8tCWiCMgZ0ekHo673jfn+D0Z6NxLayhCH399Pp9akHWsAE
7Y4SxCnwgGcLGHgSb4H1oZrBa8kjLWnf9SwzPQBM6vnvgdYTkeru8lj9j6fzWlJV28LwE1GFIukW
BcGc041lmwiK5ODTn292r7Or3G6X2oowwwh/KOzIK3G4QkvSIuUiTsm86wjojl0e+mi3LGtCehpc
w+TB4FenTyQurPDnzXC/qyvKWR/zoWibJzK3QyW/M/sS9zls0NkE2mG9i2HpUKZ9Ege2nFt9amqD
Ckh4Rk6pD5UT5gpWp7P5DtFIdetgiGK/Y7HajIYm+F0vISK1Rgaa1LqnGfMKqT3K5QaB9bszGBXo
aixZ0rvQJ+J+2tltMJp53xYVZCRADvjwlN6zcqPQlnaq3o9Q5pCVWV560km6Z25ZCl/DNzpesOyu
Opt8eGLw6WebSLQemMhjAypjyjaAN/NJCkIH/EM5DJKlCcuOsv32CYZCbX5k3GP9jo6JCtx6kA+Y
QhiA/lHnoTG/bCRCyheZB6afQqW9u2CtXBjvi5KN2aFsUI6d1uz3ymgVfLGOpreRner2oJ7HBRlM
CuTxqbKozSNYYx8aFEbH6X0c/UtZqXq8gqMeu2CJQjIffIWPOGQS4Erc3KznVa5pHGPS448jA7Z2
Wt3uNBMox9Kq52u/f9VBtxP7c8jrxjGgqkx33g3BXrpGV3dSWDTmRv44wDA06d6p73G14KaDXitI
b1/avKuMk3n8nQSQB8zgaKRbBa1wsi8UhWitw0AGJENNL7K0YAQtJkaVj5+1fa19zVMniH30QAkC
5y+GAO9qO7uBN0N9IF4IQASHIlObb+5v322r+Sc0BqXg6aC5f6pTLLssFf2klBzUKxQ33GHifW5u
ejCSS5F2jgpU8LrdQddHWHjgaw4OK82l6m3eXbSBsUnstGjDsSEbkA8KNzXot6ZzBWgNfsK4Mjco
I7WYFdcLtR126M8scYnB+WgGEMp6GWNccBJtsHjTjX5tY7Mvb4xqlLEYZP0F/Wb6ZDZt2ucMU6+z
ao8MwyVTVcy+eq8ZA51ZW7h3dJp8PJusEG8feMGQBS2KSudJCLSiPnbLpaQdNWs47/kLI7Z+lBOM
opfvdGZJueuVyzfFGmhEiHVcL7CVWU3qsYq5amcwNKoxu4F9l+jmnG0DKUVYkf07F6ck/yMGD52o
sXB82hLzAm9zNQrL7LYh5QmCqCyYJz+m7tx1xMqLQVM6iG99sO2y6aHTC2fU9zdY0CcccTDynVQd
vOZIXkl9ouAxPPfBh0I5/QSXZgJdC9+hz2Y/6Xk9h8UI3NEGhCm2YsQgwSTg/8UodwBW2WeHyUQn
rOt9eQnP4ppFwUoI6AghQBZ+fChkxjKvp53zoE4cjkDXSMKwX5UGFZ4T5VRbAB76bH04IjD/my1E
UEFj7696a6nnKHTCPtfg5UinfMC+Hn6u5dPmAd02XmMeGwiTJixaWvemsKuPognLRGepLOtD9ghX
mTnI2WqLSUywA/cDdtgNAASBkN4SmsX6ICJ3620KfCsJJnsJPH5iu2DwndB4WTGb4TzXd+L0sjeA
PrYFxWDsimIh0mDX3JdEV7F97i10n2QM6Fh0/oy0jaLXoJ/lgjSAM+ErmGCElhPYBMyQd5o+hXqb
UGdqrgjAgyVtnBxIvwacy9V2T9gmouw+jJHMaMObVI00GqMUkrMjiV4hjeQWGSB/mElzEvmEg7eh
lbys6Ti1pgOBOlCdH3wwyNjIwsASpjBYVoP3DNhzDv7MaS9C75BYDxV71gZ4dQAI0/EnGJsO+gSk
1eUpWZO7AwJVD2Cji84EjKdJXmIXbK2vLm6N4JYHRt2PnXctPIEQKTrJMWxIwnrK5aT7fAXhaYDq
dLM+wxH6nmBWh12hshCqN4nOtjE47+rvMHuTHsWrrg7yZXQeqRSz215KuMmKQC2BvlILprHz7o3r
ngp1AiWueJOmC6hnRvx0jBZ8GiA/ODCIsOrVuAdbJkAUbNKRhu9qK6FwRTE2vn9ZNiMM0Xz19qYn
zsLAu16l0/Qm34S6XXsBq0Vdi45kPdOSMSe76uEZzm9wvwRcoy7txWJxp9PVrCMXMmnVmbFay+vP
2w2Pgi9NyYpCYLozRomTn97vn6/8U14U58VViOUF6lid8whJAQYEkxBosmy/0wXV9XdB1vgaIajX
A5hF9BPSlcbcJEfYcA5PlPlf/YRzZdy7vFcq7QJz/nxOkxxCj3oNNDyHu/ENJJIWjnQoUc9qC2y/
G7OxCRHfOCQNJFT8xmRIbFa5gkj5qt4H60w+4IOE03jdc9O5H946MkdKQQ4LKwXNz1WknprKfvbc
QnILAHGLTLoBn3mSAsjE9x/HD23K/jIcSQvGMg4tH3PcAbb/qFUGTm+RZuPkap49uKZNPsoJQPFJ
0N5j2v9dsUqMFK+ky4Isw68BzttTN2o9lLTdywDNSEwb6rsIvFVxf5kR4B2qw2y9CcnOMC7wA3LY
kHRo24BhCZpIBCFghWMDoUZqFyjEbOJZGU3it5tN201NH4xEzrj4UBo1C0+2TalBFhSmU589yH8+
O8Ouppjjv3LGKANUq0fvRei8HVWgGQZcOBxXb3hHP5GrAsVai5YL3T1MNOQh3RpUYEHqqiRero5Y
8UDaxzcUSZHKBKpHab/wEvCF2Q9P0GNqn5sefnxU9ljqkim4IHhEHeUhowuAFAH0yw1Fw4LOROvK
rdcOQ+IMZh0x373rD/XFuIs2Z0PVqDvcASzFqTpcSgPXH2IJSkHVk34QrXGB6gwRTUOUAWUFIDHA
CDueMYUzJJaDKRIl0ej57Fc/9Hv3ej4OTvE6sulsNRu4yFAeY3VSQmhlh+5DAcTc5tMd4YGXq4dn
zdKORwXTbt+5gQiTQfJh6UxHkioXIz2iFEa7HhwSau6uSkKZ7Ck/6/ok8UdlaiP024VLi1A7IFDo
84RSiA3Zn9Y5z5VdA8AUJgrDRBWIQshrDBxYMBjXUlJXwkX7owWOTLe75/o0vBn7DxoEYKuMCC+9
kZEs4GYjrVDRiAJ9qB/eQf9N5RzuPj3M/PKVF9TGJPUahltmZtqX5rCZ0HucEFZ2hdYNRSbq60o8
CeqdtMD90wRnUY/icKiA2pItJK8Ts0/ePDUXL1hTXwowhqW0w+DsYL96xRuZ9WcHmpEqTXrv2ioa
KXgNMy5mQNSUW9Y4IAnOXfc8OyMXNC3X2486qVbaD5pNmJrTYphxDaIVYgizFDUB6uT1BBIPvq2o
1WPF4CYsbZ2f/Hys6ilC97o/Uuppro90mjj4RlUuOEzIlYBxOguBy5MtVFdB0MT42Bl2w+bWsZOm
X8FPx27NQ+m9plLKJFIowPefH1chlH266Ny/fPBybinYJb/mBJjMIvwPk7CSxwX2Q7LD4VWQBQAe
ILp7g8wMqB+MIGfNvGkrrCba2Ct/0q/4TulYIxmPgeadzVIpBzWkxlmzewV9BZ3CeIho5oAAja5C
uqn3uFijU93Dbac4dKfIdoMVMl2ZxtcLTPrbVsA0lNPQSRzMYWfIruwQgXmj01R42QYxls9Ma+m0
mgSz2sgYmQeAH7Da2egwM9i9Nucl4JAr/RNtqm/0DacAtcoM8nPmgbGCEzWD/kAQ6qVT34lx/pgx
vrky1SZdFRuTL1jFG7rWLO8XAW+lEs2lZ5iRWP/qC7Q7/FkCYSZEk7f3gNw4QDVzm2/Vcb7M8E1b
NeuEnsWKOseky8YRuYVXbJLj6xgfeeeyXEn7Zt3dAhQbl7Nk8Vm93WoRWO9Ru0Vg7s79tovNzsSg
vbcxdpTLqep+Nz4eQ4gFcezEM6fk2KyLDX3fQ8YGNzvv2lOO9hD1Yt4ABDoYhMdiQ4W63RkPDlyd
fCFhop+wOkO1OrBfcTKpwhKF4ewROVD/RmA20ku+TE8AUZbN+HMqt8WCj0xunCCUmjtUvTfZBlUM
R+cbwCNQMEcsJL41m/pSsbIKh/Vi0UHGRgXy8VyloKZhMkBNDFaZJ3A4/lWmdTcoNr1dsZEvr+NZ
HF3Ucbualc+KhTqJZPuZjk1ADeiEqQ6A62jFHWsph2I8jPuvwi1onurGSUQ35ZJf0EaCG70hWWSV
IxqSudYEWFw1logj4Rg6HuJrkAu7SXsTR+MtKkvxuqAfZqs/BLZv+iVoNP4QsfN/Y/GeGGPcGphQ
oMeZYtgdsr8/r+kiw92Wxae4f9Y1hhUzA67nA29R1PypQvnEEaAXCSWIFvo0iMbZqF2HQGlmPtHG
UiOr5FCRWxg1u96h01rfh7+isnOpJ9LQH7fYjLfr8zjk0fP4XgS3cvLaCXyLDE7rOzxP1GlmU/cl
YKUSUCBC0e/s60//OUKKZWXctCMyqfq+BPPeFTkH0o8iIvetPEUgx35dUW9pTxFuOkLOiqHCPkVn
XIakjgwhyDz6SZ0cgCctG8Z5ZdJ+zHeRq+yNj4MIA59OOyq9+/NySqYJAx12+ot/kD39fEbtvTx1
BddPLNYP+iS0pxE1SGiIk03QIez1gWfRFABf0tzSkX8URB0IvryfzbRAkudrndg1aSx/abflXq4J
eQlaN+xCoAYC9nx2c3QHqAwSnALgYU9A1sC0NLC+dF0xLa8HEUuJABy7RBWIf7JqllBiaAfQhcRr
FMBoAyMHsfI++gM8w/33iVDIAF469/kLjaOFYdqwv1hA+fNvMKGpDE73/bYhxLy/U/6cVi1e1PDP
oGAiyRPspZuyaFcqEMh4UgGDhS+BxlQw1NbStLMCPEYFxt/1PGNz3qizN+xdoW6oCYE/tD1C4CGw
SK9AJHxpSj7AKgN4D1YQVUz0UrsWv56WNwgHOtacA/bIDEzIL7uPTqXQBL4iGLME2Wb7djbTuhPA
ijpYoMDqos1mNQ/6qNQgM0ZqiiGeVT0ozfCe5FLkTrR53j6bWbFLqGuutEO+MFNLZbPluy9mC0/F
0q4Uc6mA5iV6qAOqZP7Xy6/m1t+fJ8ZEmT75Iqiqj/zgX5Rle+1eyfVSlpprfU0eygs3IJK7+urL
0/ZAqbfO7Q9BJpKVlKogbFnN06KHsTK36SE/JI+IRiSbOKhKDjkg9En6VBCxPqmvJD4yVEp+D9xf
1aL6/nq8Hqlp9UhFgd2f8gP/Cybq7Owpov+HHzdUX8EmBKVnZ+7ZpQTJ30ddTk4KbFKdkgtvQMTR
iZAX39l3qZyMJ2VgXF+m54k+0wFg+m6OFwWEzT12UOiV3SCcgt5JSSMZ4AxlQU+FzKWpAnqbtoLr
xn5ERpBjEg0CBuwMcIYM0xLB14T7k57tqhjChitpxP7uvNDwc7+Pup6Bx0TZR2z1nJKiveBy2rjz
dABS+Ssk8aC1ANvhL/OzjUslX/CEcUNBD3gvBDO0rKifothOjEjqhxQVtXUCVZIVol44Gsz7HfsK
y+tnFaIH2xuJ3ZVLC6xLQrZE9Ocg7GBrBKiMf6KfxpyDAQgwgc/lN1HmhW1dIx1Xr5lSxrYA3A2j
bBStXjeD3vjlvdNOqAJySFpjZwcfyBHLYohVIzx2j8OntcY2BCETjy40LAlzkkOwKz9jYF0IIqIg
wSQPGeyUkZH7fvWZ+V2G8oZf8wWHEo40RGzxNqI6SRe96AMQJ4wxMjRNhBUHBAoNOxVJ3Agu5dI5
o5KJGwR1dE7qNB/jU1Isey6gBZj6jrlAFRVCCdv7CQwMHQNQV8Gl3X09/ENJvei25kO206+lXd40
abcS5jVg55INiDnRYyaVuL5n4kw/oDoziYHpoCdE5sDaeiBPgGgeT/Id2C1pHTySKxRANzx8TvKd
KGERXcT5IKIFSNOF9KIfuEbVDZdWiJq33LTPO2TdOpP2lOGYmS0EJhwogLwDTddnNa2xAqHIhi/m
hWyQfJaBz7UBgL4JZlxLTqqwIiApAVPxCC7n1KE5Oe3Z0en7k24RQgfUsWlBN4uhwq8BBEfAteht
CUmyY++iwl8EpwFKq6LYOvownqj4o5nwggQN3sgpcK1/C/Vm6owvlMMpeXWIo0CMiDGemIL0nBy+
ax6x3iLUC8eXARI8jG05aslxItqGlDa9cKGj//AZfaIB24w5ThZfdlpOPEE+KwaKEF+L9IZdRSgs
yC79//zSe3DMnFuOnzPCICTEo1bAYyBd/CI2ErI+g5I3aFSmKMLRSJ9cMaTIL8Wk3p3Knfx4bbDg
PhD4EebRNJeu/g3FPNgZPvYjBgjZ+v50IbvMmVn5o3Pgy/wbV5t6DleZIY5UTheFaJyU0Jr+9ZYo
DXAhvyYThPH8PNRXWqFexmljUgPHoxwCCKSTueSZQov9wSshIKlfRB9i/WzGKPMw6WGFwsKhzkDm
/L0SinFoT68hE/N3GRs9OTx+p7SXyXsQVjkDqgXGg2YVAbkJUNeVmSgdi5Z7Wg+4ofQiVOF/MSgc
B5gzVinmFkoaMM5p6OCRCb+b1ZSpi9AAjDfhTg9TG7GBvysqpjinlt/NpsIGbf4memA1+X2C4vV8
oJsRX1l+uei8gYzzg65LINjZvJnBIbM79xxJsaunncFG1uGQ9tF28ckjqHGBSae1QLlaGZBqAcxl
zHAYBVD3VgwvDgZ6Ap9M5oIPEInRgWU3itaQyUvkIlhzTREKsEYUbBB4OwyBgCO4gvpCBhOXaqvV
+9h8sNuhBHt24XuQ28XI8OhHvaRYBLRqBoXpiz1Fjb/oJnNyA0wzSkqo4ZwvQfHAIp6CNkWWnNII
3K6263WbFXLUofF4q/iUQYyi8GtMP7CK7LQLlxNq3TufoX6pwsh5j5t4LtC5X09pnfA51rGlkadd
FVrpkHIckFtKWgA4BUG6JoZLFq923UK7VSY7KgitNn6Ds189v6deisHenCVUoPzkaW9IvQlR3juq
Cp3kScd/6+cuopnYpBgFui7AMHcVmZFIaNHNHLM2qJbXuaa7/EGwwRgjlOe7tUPzxqgMvkJgqeJK
sqHNVSg3yEiGXmxuc3SWnPo1ggOvIDwSR6eeQDPG4RZRoDk0c9b+3meB2l6VuwTkExlPk6UW09Wy
u28kMUd8pimsdXpwyAFdwurFn6LTOgr4T6NPX+eBikHoCUwiMieXDGRgDbSQ48BeBf2qGhTdZ8fc
Sl9r8zxKUKNqgkuzwP5ZOD4Kozv1iF9J99yHTRWiRjqlmqIrg3ykIqSK6G7oUoQ0MuhZcx3l/6SP
yc48kztozMCZOgcuSgXCVgY78i5m2QPkIHxTAE+NkRMBpKbk9XIawIToQwCwBNIMahhTHAHWgrO+
Y9Xl55NSQsz3F0Xukk4jQ5G7S8z2kuOyvEjRlorwZ7zsRnvJGnR3VKT42JiafEIVnClrT+VohD8C
PXjyDkRociD3m5fHTtVnraAc5yMokXUnT2n/Nbyu7LH0gc/mzVE5OTDwAX7uTmw1xvBNDTZyWwhw
0PDR65YQPUweXZRUd4Ij7NSsj+y7QITAjKXLFjTsoFg/bYpjvQilXS0GEnsBvbvOGELE8dS6uVRg
aMMJkRmIbmBGyOZOoGRSYGtyu8brej3XS2b+Ou74/bnYyU/IxFYJaMfXYrchtlVRzuuOsgTggcO+
xTiSwRBIo8xwbzUtSMigyPjiJIeoEBrG2QCQ3tI0KKOJX21rRE+4G0GeFssJoQWxGRRz7SQKmZEj
lKX6JIoDHWCKUAfdcZ0YSZXDnXL4XllcZXNPAsO67OdiNZxTr2TqRw9t2uhDaHYsKZWy0NUJyaAb
OOPOhhhj9fIcoge8Ub1gz2nbVKAPELelfuPPWZeNUx6iVoBBOSx3jmzY2jnkUkh7WBB31mPWSAIt
ZG9RhkiuKnw9QhAGIaoUxpQ5dw48XXLOJ1YMkndQw2/Elno2iPSGWI+9RQGD4ZErSSUL+RnC+4aJ
fm7n3/yAujz6awiUNM0e2jRnNZI95jdTm1jj1eCwAKSYrhGnAiMU3W2uz5UPPuvEJURDace1Iy6B
7swpOBDmEpUJPjcrKvKbYFh4uV0kB3yzWMyJCxk0xKes/SQ5xbCBZgjEGGgFPIEG0g2sybYVNmn8
BupiSOun8uYD7SFG2tNG1dzvDd77KOxj18OLaIUg6AHdDAPxT+nU8ihHZQvLApQP2GtA+3JRl/QL
WEQBcbeQHWe0PASc0WMYgT88D4GwUxAiJ2VtBeCpD8x8pMCdZCf5PMp4RCiJUgGmBAt6Ej2UxBFB
biiXTdRsSC+pe2+SwRf9K+xD6QOh1gb4ky1XhkqBIhtoMpCfYNVo+GcEs+AZ/UMhDZ7y8JsMKjg0
jZcBYYczRDis2aQjyPeY+Lf2S9nW3iONgS4JAVIh9B3PNZpWlCfgYLPkTnSe8kR2jOcXK6OowTwB
IRau/2Obdo9++LxjHVR4Iyixvt0cEklkE6quULkFkGiVBp1CSM8/aN0gnalf85GQlyw8CjfhoHvE
C4qZio6HNAfe3wFGQoXngAYDgEsFQKa8o/1UzkBlfnMPmdYotpWMydICEV28AQuLgBgnmKG00m34
W3budubNlej0d80oL5Q8RVgvfkM9o/Vlv3b6w5xRpyn5KGrGOJPcRDBrM8Hxbpc9SOBIA3kcPsDH
njwVvEn0R0wLbLz+c+bg2QbQjjrBGkk2ydehVI9zDAKjHzB9L/wIrCofINxDtCEN0O3r0CvOXcYA
M7vEM3ZZbttyoKDN5SFI4lL/f7S785c91UaTCcwKMDxa3/mJsDj7kTcdFPeWGHTRz71qgKfPe8Mp
b0fw1lY8Ckg8R/qFWjqbATK52gDLQrcDlEQdfQ7KKFuXLxvlpAz7Uc3WLro04IzlF51TFzUEuUOA
rC0X4+yVmkUrbxrm9OVF6RIHoybvd34cZg9gAXJABDoRnqWU3z7YVc6/VYMgd3otHfZJ+p0D1Pc3
LGoZ08t+L8/koi8n+xXK5rxx7TDkIztBWQR1f6hAV4zPKYj0aIsQ0yvXMy6FXHOoBOaaLaDAwIUA
BFJDjOG90KXAGpyoBeUEYgZuNCNtgjEesUT83XhM/CgiNFoDAwSQ+QP+9d+tO9Ln5JDIM7YWN1I7
FgwaUdwTcXJPgMl6CKPkRM5JmEfYSgT6AZHymzIw6ymZcOMZnmfuwltAWGeoeBCHa/H034tEjh9b
PhHqcEPiAQYz05FvqX89dZkOZISU/RHBCIZAb4MfVm1EJigV8U08JrjkAQsYR8cDkhYRCfNxtSCK
sbj/6STwgBsffL5zwKzGJARMJW5cFnIOQnvu/USkCDzmeUY2z6B683fGeLJyxthnghQj9aB8xepE
UJKOaFz9njxOKA+4EeyysPId6FQx+rnxWezybLUt15piNkLcxHEf67TjQjAF+XDyGb5L7KWPDgyz
DXt9gfBh+eD4Tr0Hn8BAQleebhyUld9P4gHXhmvGPb+e38WX84BrwY0HnGLiZq4OuQBXhDPBLRdM
EE52UosbUFOcm/gMgN0iFPg9BI6FB2wh1L84en4vv+3vNPDgfQHkOiW1ASHHAJr4w3ZMLauaCabm
76nhavCjSOz+HRv6T+WWTtU6v7CnUWogKuUMYthtQQCZtqwUv+UvQHSUvQg2kcfganH4/Aj1yllm
Jrwt4ZKBB45VXNmmGIDwSMRQZATw778T0LCL/Z6SMVeA1zhcbgxfTjzNFJR8eBl55B20E5BjobVk
MIapRful4Uxt9MH7B+68XRAu0ZFB8hqVI9FjIbhGp4kHRAywQkrDSX+diTG8otkjj9XtK7X4Bx/E
Pe/jgXhMjRd+KLQOhi5OzUCZWb8pmO+rbZFaCbwwgNK/38C7ecw9H89n0doBKckz8r525Z8n7gN7
Tgt+vXxxJtY6ukKYTKBkYMtuNmqGhiuTEQoSPgH5DP+VpTkC/AeDwuocia1q9zsNqJCHNqIBOypK
8YJCwflx3pkAXxVMBBCjurcz+EkHBp28ZIn6Lj5Cm4/CAUw7dB92XI3Mxmabs1IDQZ2Gm+hSI4Fp
mZMsn9OJCtbqjkXW3AXKoAMbBCaDDBTjgfvxQgjGdWdFZdN6Qw/VCwbSJEB+xXigzYGBJHBnrtcj
nIjakN0Oe/Ybzi+6BAGXHZCPg55sFHgE9/kICUy6lj6WpEiTvKa9dEinrrljEU8xbGMeQ3TO9yF0
T9zJsiHnrDfDzui7CJ94T/abo498AA0zJJyw7KK7cI9A84zyOZ/i93gzhKCUOPVoetU0WPP3nSNt
Vkkex5WLKkGNziAYS3xQEetEBNpYlra5xilgxsLyuRggHDzpQGrQQzlhTTQ11GB4wphjlyVlPpkb
8lwvoJA8JsT2PeJ9af6GCVYJ5h7LvXYWkaOiezh9shoDV4SHR6bRxfGI80GSFS6IxdHhjyIXdmk/
SZeIAVMEZA5S6NdQixXICBSPKCyRxOWhhz0frSrD2rR9gNokHE2/h0bxJRpCWTj3h59tBncOqiOg
CsWNpqDD9m84ygD/vYLBZRUYyFLw70cQW/x1W1G7ZylO7Mt5EoVD+xUtm51CERjkwqaBkOZUly+1
cFS+rGaU2BuCJbDL3QW4SWl6tcA6c9hQcGSHOXRMZ1HlBf4wmBZo+/fAytrhj04nnbfT0DTBdWA5
KXZbytMGV/4pDGKosb4x44VN0H0OaOiwbtZOIyCLQx/W47Hio7O5vG2ifjks1iAWkbyER8rpQcNj
h+pSBv5/E+Bpa8JJ6MsNjduRsAGcZPPgTsPesL77bK2qQAO1Y9p18nIQRbS9CREo7ofztBxo4fDs
VdqINg8YU9CCv7YmAXbg/DER6dOrMAe6x+t0SPiJwiKePi8U8NnWkYcSig1fILCsFwiSKdYrcZTI
9qNh1zUILegMYVmb95Ew/kGZZASKe+xH9qte4pp5vlAWyfC0h7eFPAzYkgbJOvq1sPbA0YJMgGCB
jcrXx9bUAaKVdsYlVvMJ0JOZRgM33EiKpyKRqvWhQSC0quijTzXnTERMv85YyGTxI5IBz3CviS92
KrRH3ksBfESDa491MaXWjyurU7xVJTDVw3Dkm/a72H/GGRCacPiNhnLP7ZRz3L6betNwoXtUHRwF
IDOsZvz66E0NviyV47xy9c62Ey1DdYhyUadyKnjbmLi/ZrE+jZopLihuLo1rqDXh4pmvMcKwKozC
pVXntcxp3C4h7Mvsgf1MnfODQHc+wzEdWEp5KwTwnc6PUXn0a19zk5MDCP9ph2c2CKocUr9dfxYw
+ZJ7bx8vXzV2V/1nJAyqfZQejjmA/2c0/6LrjMeXQcnUdAKJPr6H/fsrmgXFOP6sXtriVXuZtqiR
R3eLAZM0car3wVe25CcmfWO2k3F6EStsujRGBBEpDeQ1PJ/Sp+A9IbaNTtyFeBwWANssAGBSX4fv
SGr/XEv5WsLfGS9nL5gpB9RpO8Ywr7YkfmR6+hq9GSrkFX7ac6PZtV6t0MMRUIhnn9bpjhyVQfnZ
tyLbA9tejG876ot+Q66oKtRVQSSyxDRLBNqBE2GRwg5K7YdCYyqcV2s0zhaMjqZfM2iqWdsFB2pJ
0SbJhp+mT98C8vIOjtaDvI9P8viPkgsFJMSguC8fJhoLgMm9Yk8DpT2B4Wiw2GnVWfFeyvd6Rx3W
WApxsxDFiC/J61OYj+qWvKq6OyVZNvUeHZ/mUDRO9zwRumBortQjDX4rc/3nYzgxpNpq/AYj5u+C
H7NRL4o8NmJz8a4nMt05PbYlZhYaWz1EwXsLLT1+vsY07neOgN2qGh3dGKrjJtKodr7wKXRadj3k
a3TRraiQpqZvjPITsOCnsFmPezPCoAuSBlAOtMRmG4ihp3MYeGY3EzaSm7QROBokNApcNdmOkT7I
E5uxDzDK3Ci3F1ypW0ftPxX32elr1U6EHj9EcF/Jek3bny41NnShK+8J6LNj6yjJr77KXjYc8F6g
octYFNJ4PXuOTMlDaPVsDqrK7tJaUeYSMJ9wiG8BowDI/PFZLt76Mu30VdhDKF18B8BOkJRCxckg
K4XP1Y8CB0CbEto8eKkM6aW6SNRF2Jth2V0i898ZP6Vxfh7wu3TCye447jqMfQl9kNQOEqAyy/SD
Fi4uidLxhRD1uAbJKYuQkxBdpfD7eIDsYwea0C+Hrd9QMRGHxwe2bkaTqe/fE1pFxKFepy9byyXY
EPuDHvKnn657wo1hGb+t0J2FY58G/9kzaEHGxJHPQYct2mnH78DpJrY/0uGntRPwUcBymLTMzx4W
xD16cdibjCPIRSUuliNVrOlTTPJ6svUadfd0kLdgZ5ph/BpIw4xYnoXKLigEDRGPwQbrUIOwI3jf
wSkef2hd5GSRtOGgmJUOuO8V6L8xxJbnoLpKOounXX9cipnzduzb6+DAhwdX5W78VCd5g1lttQI6
t6jX7drYf7eylSw7vEggCbohpadPrAKx4Pdxcw+X1V3bx6dqmmwH9MxQS26gM0P6JbLwdJALW2Vb
zrMllqzB4Xk9/9TrZogIhzRopnAoULvoQDo9BYhwdS/FrtrJM7pKR8JNlYo4Ed+ecJb/c3kJTbnn
6RIYFHX+3yfFM+GQCJYHEjEhaKTaalmnOAWNeOffMzzJA/GGX1ASL4m3/T7Dg6RLd+85z6Zv0+El
3gb4i7o+D/gnD0JamECZ2OKJqn8/gWeYRpFTbEn6HVrN8envBd7B13Os8t4fGZ0VMcgQLdE+1uWH
/AY6vgdI4/dm3hXBj9bv5e2Lyj1le6ISZCa4tORqVCBB3wN0oUu/abvWTB68Vs9jcfkS3wj9S3R6
WEKOr1O6gBhNySfgje+5gvRPdCMICkmcWN65qPB97+/B8wpw/qWMXakdUrEYmrvvCcSoftcvfGV5
Y2hxdCQJ8LQ5jCfV1d/U4O+0c/Y4dZwrzjM3tqp6zSj3OD+8JFB668jJhsbP+UfdygIbb6dz4pBl
uWbP2b5mha2tzy7C+8t63hKjg2mxBP9citfmqbg8D2QSwP3cyPms2eCMZv/3TXwB2YZosrDqgVVh
yQS98vvgCx8WqA0LOPTUe3RNj/zTvL+v/HROW7vmcLlxfPxtkTjcc8vuId3c5JTRq2cV/P0Afnh6
5GRwSS7pLd+8VnwEtxTMNHncVqMjelBOTI2/8fV7KHz9+6pceBvX4wu9ch7dvk/njReQF+Le5HAi
X79pV3mLp+acxs/zR6x0skXMzzjm2HjA+DaQIMMt/DVltwJq+KCx5KEnNS5dzgFv8bd6j3JPfafV
8CFGgl1VRLoVa32ZutwXJmOisn+fUd2ACmDYGiTDjHijTUey5umfYQsQ5dtJL3ofybwBPXMqjO0Z
YCNnttOXaH3ok7bavckPYIa8mRoDrsRCHshjtGvYb5bJyZiVukPCyOGTjDL7/DuAmN8fwk/gAT+H
dLFdMwPMBUkkB/7f7+R3/L3pb5Iwpng3N57nGf6MqfZ3eTikv5Py9+qr6/T2nWlvwp8wXzn/vJPl
k8fB+km0xLgUz3Hi4vvfq4EprjRDhNf+huffPObY/2Yz/+TDeZXvYq5yvIww7vnzv3vexqt/X8Sn
//ucMWbS43JBtv979H9v4v7vb1o3miNBwT94OwOVQxCPyZrT5wRNgGl4KrY8X7Jy0oSkUogIkJMv
QIQ1O6ENwc690zbhOtqqS2lEvDGhnDFDths4t38Si+/aOFuVkIvITvFJXCim8Sm4BgfG7km/tBu2
hg6hmJ3MdIB8j8SqJ/EKUAxqTeQXgzcNgIOB0wCKPT/G02pdacBV8TkLw6W/rX+4iGTSxj7ZiqyV
uUTecy9W2d3csPdHFEXQo6AEcQdlyvjl4nH/d+VZHMTF//9F+ruWBXyQ3+nLmWDW/k1fXuK88zF/
J+l75y1/F5c1lTn1NzG4Fvyzuw9PbTZcp71LGtEwHr3XofvEbHJXTJXPhUPUxsqW1Yq1Mr5rJ3n5
gblB24tcpP/s00ed39gdqPAjS8Wy5jQLhi8BAPf8Bq4wR8zR/B3C3/BBUXLNv7nIiAkyThhIXFeW
mHbdm0Q//BnbEbUn+cT/OX1/54I3/n0OD/hh3Hgguju/pRuOp9pyxxDkpPEcX5uR/P7wL85E5LzX
fEEX5NhJrGWojZSW7L7nfAZfQkj8N+M41RwjT/Jn3HNk7Eqcsi4DisQNJBRVszkYav6Cq1oKhAyF
lD04bLeiVuN0Ec3g9KSbJ/YFFMcoUqW6KG7+nRIe0HGmWIdLAJW6EBIbrCadXta/E/b3Tq5Q95Ta
9ZJjS+4U/hA8RjLf/qxfCF75Q2I6Y/VdoCQ6CIeFQxlxLm3Uw5c6uqgSN95nho4BXUF9XR0Ct2cj
3uYI8y4EmDaUT8x1cFE2wQrYDOhA9aCuta2E8za1RyS8D/mFij/1NIp4FCJ0UcekNkFJktJa91Ep
A7oZ+EwMgouMy0Uy0RCZSfHTknfx4j0zpoS98b0nTMf5BLTsSSzGP3weN6ob+tg4UbgjNQEBQHVS
SazIPoMdgISyfFO5Ix8YIFvrgcT5K/DxzQTbHJPAg9B7m/M0UIkPXO2uOCwcjUDvsx+B3iDzp6Io
1Hn+lVE5csrwIReGgqUAbPyPp3NrUpXZwfAvokpEUG4FOQqijuNybqhxdMAToKgM/vr9RHZ9tVyO
YtP0IZ2k08mbQYCResMhKT7QANPhtsum9G2GZvB5Ha4gjcp0YHvmwws7NM7z7xlk7w0xQiro7Xzm
oqaN50olpTuC74iXEt0LRssHWDnXq/vsv8/dB965zmRrm3RCIT5xg7w6ogdkP189PCA230yge4fk
8z3gmyTvibXNMNmZPlZO7YiDwvgsbvVnjsotLkHCkM+RBcEqg2Lf9bOcug8djbMGeRbFTFvfICS5
57FNY/50C6D7wB3/feA+Ho0gjbKlenS5zho/f7EYujuokQ8U4f0X9sa9BYVxRX8zvNMSy6exxh53
jKoHkOYkd6++GEHK0TY4HO2RB7wNpdTB7+27+J7msegRJDyCEphLDktazi3YQY/ylxd1dBVQiKKw
A965zjscoRsPVnh3neVNeXPD7uUtS1C7b27lVpis5AlUwQde3f08HA0KHkRQBdUdCcp7X6EWPiAt
tMnVQfJQjm3Svth3kqq738uDv2H4mrQYHB/1jzIjGbg1N+3fYHlEPmkbzddAuC1C/errNkl5t9Xq
+IW/HC/GlncmkhfNErFRglImT+V9Sd8ZLT7RTH7jnc+UozSfkSl85Z0yfOWdLnOFTtAbuU6n37d0
BbpKGA9+6mr7rxIu4rfX9bXrVfeVqvhAsa5B3EjNVNvdyK+ynXmPGQ/iV57OB+XNrPnatYRbuvbw
lRe3d++MJp+pXyTc+2JXbddm3rvy92bCPFCAKxTmIo3hHUK7uXnAJX7mO03hMbwzUZ2iwD0IfErT
lK6hlKSW7n5+5Su3y6/vGigs6sX7nar4LO3Gi2rLRKBxv3dvv9clN/AiPgo1mAdTjrp45yuyv+sW
e77jHFcgis4qt+tS1ww5Vng3jK9dS/jKrbSZ9nTPpZr/WkIVVM91Kskn57k6mvCFFw2lLl5d36iu
a/ESfYdL3U1cogK5+/0QHsXBA7/yAanG/rVrDjfzcG7p+kMBbnyNpP18oDDvOf2R0XtXRHU0ntGj
u1zpLvLOnVTUffivmd0Hau+K8UiqQwOjJB+WxRdXqPA4b73LsnteVy1t5cVdFBiEfY9CfO+huxGi
TbT1e9r4zEtqfL9oAddbr4r+u0QFNGGZbvmNirvR5Z5ySVXdMHRP5drj3RQK8uIi98kTYWzclaJD
TEWJpNB/711vuh7AQrjtxQ7rPbwmLjkQI4wDiNz3lZ5ssuTCu+ft+1k8hVLNuxTv3MpDuSgtfX+l
PBf/ez/gzveujIts4Lje3UvdzGf3uQWY7H2dGrpe9Lelrbm4UnxsXhOCT0l088xgeuRhdC/V5/NG
SouUY3TxXOFA49Czed1OKWZVB5/vjFyFA+dxjfA3H4yVFUb6hmN+m937BScZC00ZPZIwmg+YHuNP
1V0jOUJ7vaeQ9nSt/a/ZUDwXaSFjxsiN+iCPy+QwftwrCno3H3SJH+gGY47Zrxt5LlId75ThlfYn
fOanTJvwPEYbQ4F6JoLuPRdvQqEGnk3VOEbIPdzPz33xXBozeNACE8I7VwbvD13t3WOorpsE7mWY
5R21lvVzJ8SNIjyUd4p0E81X7mBvjH5JlVzkV1584HW9TXgIHyjPM49kv+P8Q65xEwOINYNmct//
63hPK2WX2U9XGdcPCMZMCjxmXeMtUWXRz/D2lyg16QZXzD0P4EkPTJTy19xzoslPZ1NGm2aae+5g
lsw9t/HiW9c2Gk8XKfHY8QBubXa0ixJU+P7I9qtrqI4ZhqJYAD77bM0YvGZHNQ8pz1N5dVWbe2qh
ruGeS7SwllLm3txTE/h1jVTC85odzaEE7420mp+4/90XvlGgawaf6Qq/8OHdsa7//29V3Le5Tv3v
pvA732g1BPr3jd3mU1+VmwubG05n0IhzV8f0TcJaPHnHg4ulgcD5DEzDyVJf36fhE5+Nu1diX8eN
l0RGThEbFyvv+zWmnj8bQ8zgIjaLYzmpwbsfkcJKwh8vB7snR2EnksTHytUi6vYwUQ9RjZccWN92
tgEm55dvxcGqkyFO1Kik7EI5PDNBOIuLS9DDI6i2sUY1gO2BGFq6x370AGUft4PcfhYAwPmN8dMc
vnNyXmvTARD7p+l58UjHd+J6CMrAc9LkaGF8SI6EKKCl/55ezvGaACfUB5ulmNxwj2IjAfwmiD3o
7nNlDjjAi3y+cy1oHBQbEFFOvgL4/s8r6Dm9zL6DHf8DfvbNB25AATA/wGh5JOzpvNSIp2B3VM4u
Q09V5wTCNNPL09LxExvs9eDo3b+vDzddDlsQ4+wneWyeBMpGJSBts+t0iNMq+akv9gm87ljF+tef
62UyjCo8LX+qBaCG5cMFmOZIWmv8KYhvAqBBB1lFWfXwaqYH5AAlB9byAJljCfhWLCU+DDgGPM2N
j4MLejSSxilmxOK5D4m5Kh2wnCfaYmDTnFCdE6X5TWjyxX7cA4CCHuZYAFjYz22MXb+w4mapuYk+
F8CLMS/wMsZ5nBKOcrFO7HX+AYjknb8eSybpFhz+/RnkgLFkEJ+/6Yw4H4q+Jreep34Oaq+8ODko
sTs9yBcFR8L//jA9OpkGEsTkkMjgIXS/wUACZbEGKWWquUQSEcJDiE8f3xnWgIurXN+t3SEBe4v+
08clA4jqj5OjBqMfFY/aRXmblB8Y2kaz9l+BswzRbCDGENsxzUHM+1Xn9N2cAwXBw0yXhJDQu1UE
iLuB9wQk2/r7Bm3pfA7S2RmIh1j7Bp8RhKVyM8Bxlrb4S8zlQQ9fM3Ki44Z7c0DG8DmynHAevWLF
njb19OHjlFo6HO98j3D2+YEoSp8mfIMYhdFw0drn+Wg0vnMGyxmvk1/erP1LX6nf6Q88oBpaZN3A
nmuz9MgHkeOIAuQNIXVWRaw1q8twbiCssJwvoJcQP22zkp8x1wotYO2YGHKfAKY4ytDmZKj5YFmC
W3IkL0Xpnhcq3oBEnSPx+gRcgQARXvMJi0TFP4bjeG/oMho1FidKmS5eM8rIOmBVMsZqGjPOA2dI
7u7Ftcb+qBA9R9LeX4pqv/3B5PzbJD2TxL7jhuO03/pisaLxzHfVb+Of5o44RW99MTwB48sLTC/8
ZfkqOJ4MOQ9r/gHpdPUVlwgOsiI/rBcxL4ExO24ZcJ0MdrJwn+yV7RQPX45lznHp/+GS8XDBjuLM
484h6dTAdzYHoHZ8XKi6Q7VCYWfHGPkQ5v2TDrM2ORkdzodz/oCFw07fB1MNJWFytScg4CdHWKsx
a52L37NhtpAAS76mFwRJfdTYxzSmusIL9oM6edGFPxAs4e+5fdPBEr36D79huROgwSKTqbgTJstz
yXWUWwPQgEm3l7mHwyIv3CcruiWdkAuD6YEuoI5RNVSivAmbGCTtpvjF8F4xMlnwiIjgNJ0bJpTH
hBXDbg+Eru+amEf8SgLSG7QWi4eHTwmr1awHNj0iv1IO2cZEuw2/Bn0LlpH2Se9i9+rNeX1p8Psm
n0E/qVfVbLCq4xdQiv+u0ZRgNEvzCpSVS6TZZD//LTnlxgjxxbyS1cbG2/c8Q2u1s+uHyQ5ynhFA
vcStESszdr2F/t2fPs+yhfj7gpJVNLMZYf7lErUPm1kac9iEqw2HJIXb32Ll+mlfDlg7PSYE10Ld
Ub+eE7Iu9DFaW/3pMUApeS5ubr1Tf5uZyaSpYgnLwJ30tP0twjSHYZuQjKRO7osyGa3NzCrmzznS
GknFCAF6dv8EaPVOOmSmBFuS6l6JV/sFQzZTIkIcGcmzB4wt/hKaywASRnjxj9+9WX82WqZ30QSL
owUWiqmu0g8gLu1yxkn9DZxCS/PJnTImXMe/E1k768kRRT+E5DkEDMg26IwIbJQeDQMAa4+Lw8a4
CXmd4z/3jgG4hjPMi/iAC/92iL8FiQMnxRcj1VujOypXAtmsellQWR9xWrqwASDWOvIziVXh1MJU
HTZjbMCHKIIEVLA753B2jxHx8NObQqMc9nxhM3f076f7CE+2EbZVMCBIrIlGYAN4aYrXvXf6Vy0O
T7dODufpZSdymFPQWJvQ2Cvpp2Td3uZw/VHY+ObnwLnadxdsMgWHl2nVTC5kkTTAL9awwtkXkmNp
H3WYLvIv5gPGhrxHFGoAPNNV1BZ42d9nn/A3vPCtKjac6wx+2i6H3wZqwS0q4jRdjQiPtOW0i6NY
ZNGSCEzJu5GGoxCfWrSqx8DSCUDBXwC1YF7vJs/48gEnPBCMNfIVgKgA6AAdgkAlML/WLMlLgnIw
OOPx4NbTNHNrnfwdKVH2oFCB6EfEIMmjap8rBxxJyn1BVkJaUArLBI2tqb3ew930GBsNEW+tcDcK
f+fnWJnnWN5AsLFSlVACXz0vuUExOH4O0nzR034rssR8DsrNC/+B1+xM0EENeiCxzB99fZGO2vGw
ng6/Xj2rAVEQ12igtpHDxB0DoeBccU7phyNgNsE3bH1taH8nywYHf4D8khuZmwrxFCMf6eIscibt
I+J+i32NF6ij/PaJJZ3gNA308wR/CknX5KTbo1d8X6bNdNP/uY035pzzfYejGg8WSDiDYCqjKjPP
S93G5ctBCYCCma1r5k77jjHea8F0EQPaVx8WsKARjp6JiUc9jlGDH91tbY4Jxg+7T9S0+1189p1k
ec1tal78stp18JlB7MYN8oyGpJITBTRTwI9BhnxF+vcR9SIgQ4KDlMK1I133SOB49qr5c/HwLx8c
x3v9pwtKpDHeEGs8g2hmDfkfJ0z909KCfMjxgk0yS9QDiSquQYVBOCP/x/DyJMm3V5tWIPg2RDUI
PudPA74n7mWA7jF6QHSZ8x/zU9CsDz4xDP9wUOBm4ovZjlgkqLl/w/BwJWNXYBMES2DEznTlI7IT
vaS29eBlGUvEHEgXNron8gxnuQkNsIvvAyFpNgyeI9ZNNekTyxdwiudcp8JLAbmesDTc1dUhh7CP
ohJz5DhXqVC3EK4WIKJO41SsNMUHS8UiSdv4PGYb3NocsGJmbJZYraBxErZEJkCFf5/G+hygSOBh
54PQ4bTrvxiZzcEQbmez4zc8DoF7/cFLb2xGMITda1IF9frurrIkDzHF0sLbAotau2zC49zqeaZ9
nKeTwnoQznI/ub9i9Ztky+EH4bUt5tkCT0s4kfnxCMtt62EZreMG32rPG7A98tWNeKmQn2wnRyHE
6VkmYL42tag0IibIqk9K40RSZViZg9l01YYFfr39EKvOygivDsHFHDWc9yn+7UeOGQjkmLz2r8Za
Eri3wnk4uq9eG9b+tPgaAiblYh8tohR8r+0BK6p/DkzwRTKQ7G9WI7wqqH/NaW873NBDN7OHnPuf
Js2SVTDVUXrLXR7CDTGeb+AzPy8TLxwPLJQa72n79a1+lkm2A1VQs7JNEYMy92c/Y50cuoHpVvEh
QT26+q39Io7hkrBDcm8yrfxIoPhHM30SOw32CeqXZvWUqEd4sDK5DKbZCChX0vQyjbD++yd6ZfEi
u7N1BA2i5XiHdFsGmsLt9oNc6DnPKq4JrrsHxad+XqKyEYxPASBNa2L4cPz2cdCvdi8w8RGxjplF
uIRcYZjuhbwDusPVM7Pbi4o0bk9fRv+zqD6zzC2q2NJxL7mdl0claVqCxJVEG5CpuZ1puHKyluun
7mlgkIwKkn/i4Hk/sQjuKLLtrNJRu3t3dmq/NTUSR3sgMOF1BYKwvRHNE7xIu6QGMEXgz1NvhP9/
GV+KzVHdHOBI1+j672prhn1HkeaG1vw+9jA0ZIhv8B/vAUpKSaAGcYd3t8wXaFx8uGbf7KZQEW+n
4JJGlereqk/VjPtt/Afc8esVaWrQ5/SnrQPzBCKX80esKaCrdi8ZsNfNy/heL8j+yCFc+QHe1Fhz
7zenJh8M0CRZnoYV4k0zk/6yunAstnrdTriBfilEXA6q+XAQ3giiTJNKnRvEZcAk7qjKGo4aJxxB
xjUx9+qGrjbkwXyZ6xvW9BJHM5YHfXnh7vMHZie7tP7UWP4Fg9S0wMcbzIZsE0A4eIARMIIJFQSs
PesDMUz4sODEdGMDd1r2lyXwRcNInZtR86/4fTRL9rUnHJ4NDxWRQclQSZ1n0F9yEAwXRrQYILwM
cZscK18o2+AxKF9cGqjjNX61ks5z0/5j04DKf61BqxZUBzRMIFXZe4HLcPwcChof8cQ/aPX1P7B3
lS+ENpuzJ9EViFFUIPTdGYDKU7RSdX78fPygQWpRvcmEh/3SLGAQ639IjePRGveWqK0pARjsCghj
RvFrnUEmW+RXZfFE1GX1C96lEDOFyU6zTsSyPfHLxM+SaAHAE8A/Gyvfl3+993BzqX2MG5bwlDro
EbNAxXzgMuio7exMAziP+8oZn8YarmrnSaSZDejYP/ULeN/hqr+kDykK+29pjoFMba5+ndkt9Tvn
g38cjhtCOu5WCwO5kRPpTEAb9jRwmEDpMiY5XgTkubjb5McCBpZnmqvhirtAtChx8fIv/64qGwoB
p24PLlh11XBsErK+ZNCYEMxE+DJiJwNEakr+pkrwSx8brtzACN/cSZw4sNVFdbZ7u7Tn3IeMDT6b
2KcsfrsecHWG2I7b3oawr+iPfIrWyD+4xPGNnyAq1rab+b1kZJ/cwyrl78DWJxqIFD9/Z/sP5QQ4
rLXybUwV8CVVG0hcNiVgPANDXerkayVjgYBRXwa2orl6z7oALvWcq6ZdAL/aCoZlStbqQ/BYnR09
fGBrx5K/0objYttioUDXxIEKQBsX7WcItl9MHYzUrQVtkGSazvU4uZXkcB4XKSRsAxZ+vWPRsKvc
AVf2MLBL8oaA11QSt2ddjpM/nrzmjhtOw86DIzsc+gHIwuK1G3w8GLwFo8EIDRf3dbbvbSiyb8iK
AcH1NzcyhKRgxAESbbUgNSm4kRNRa40+mD/wbYvQ2PFVLW0GmLZrYH0CJoSp42Ow61p6w4KAo4Fu
pbp1cjF9hQtmmcqqlMB8604jSf12/Dhz6EpsuX/mCG97fNlZ9Fo8Cdbc5lvc4GngFdDVTRaZcbZP
d2oMPb1iWDwp4YxdipM1B29+bhNENv0hXR3bic1xPdgZ6AjArt/H+1sIbnubpBiVBuP9yCdXnH2K
9vgi/Ksm1WRg70FHB90CLXADGOYqnbZ4qG2UCWA+9222vyrjW9gihsHE/3PrPxfv+jT1hkBgEsgK
tieAQrt+Ncavvo8Jl7RkHLRaBxKCPUDY+NCRm1Vw3/K3qK1KtczSxnyFj+6B+GjOBr7UtRriR39c
/q3vHMZiRcT+o3hZkM1f1Jn5hNVx7OQBRgJu6RFQ09I9BYUDrl50n7XsUegoaUx2gDQAqdn+Ekky
BINRAkfAdCDT53mHG/B9Jnk+Syj/VZK+YNzQL4JBjraO868xVdEbOVRfGUw3QEkn6zCS5qX2wYPD
mv90p3GfS90743+9xq+SPlScMi4Hm0MEqro7XMEp1Z7Vq8bnEs//CVPvkpKgbcjr44w+ept+Yuxa
zNj4Px8FTl89ANcr+OlndcWjQcnXY/FD5jOjtxkuQBq9r6nCBDo/TVJyt9nGJiXn3X1N5jaggU4r
IiIwK3HivzKH40v0DPORZIIbgVJfM/rg2QPOL+VBswwzlOCT9VofMquM/FeIqJ7hNTsvV4f5eXZc
vsJHpIdMxs9ZsfMDXIjI1OdHH4vFrO5vDiYoYiXp7ka2kS8OyR9Bm/kmTZ5kmjOS+5phGw2BTlqp
3nX12mZzCIG8c/t0c4qyrzqqQW0r58UMyLpICzUwaUGDfbhgUZS6PdLZm3jEUA5Wp7NPtMmTDBnA
y9mVA0Jaj6wNSEBQ0+3zjzAOxRslz7WRCAyZGgJVNcQBAaV6034dUT8hbq9wsvkwBsLHwaiqx2qc
OqzjAkxJAPwFuAfsT5+w0kUPh7HwHvQSyg0XBj47WwBzQz0kZTkwMnu86D3gdnObVH8rFdz/k1/9
TgVaG59xkgRk5MAaZyRppNKFKXjhLPyBz7qBFoAxVsaUjTTya226NTL6KMgsUP6TfIX9jbZQKhe+
UKxx5yd3wFqLByRzvIWwd1Jir+UxGaBeFQkFivAP1CFBhiIPQQKpSLtnzQYuBPMfxgRyhD0/x2bh
k1oiBEf6b0zyv1AcVpipA0udMWh3klKx14zJ/gc6PJP0tz7MVe/1QsmCioyjfYmGrIdZswfEdi7u
8fdwX3mSb5HGRIC3kuPQIHelEumk4Ow7x7jGr8yYFZ9mlMe6qwYlmGSv4DJNl8fP2jG/UrCUlE9Y
L7Fkv8W7Jy+ybGpRvtaiCnxhSeh43FYhYwMTfWy0+AVGa9JbSsIFLA0eBWM9Pq8ZXZCxFlosntjY
ZVIH0CxHhofEA+mUkWJq8rUMpbpgwRl+sZZVil0gPqzMBSEP9zXhMORljCX34R3k74x3yYiY+hfy
QR48yaA6AqDoEV9ILigEXe7ThCVqxlIcvKgPMlrGhLHjMuW+XDhARHMKlsKBVXjfkkx0flppI+e+
rra3LeIvY2vpZYalL8gsITOEjIeCwfk2yNvxxIyMn8wuWzUoHzEZJBKsgTge0IsejIPeot+Ff6x2
4ef9TR+lIqnW6ceta8+utwEWGlpdIzjx60+EdqDGu3CAagK/SXfmgsKX8SjpNxAsKyikXc+wHthH
1YIXkXnE1hdwatJ1LIYLMoYU63sITPkAvSmiH95zfVqRcfLwJXxmrcT3LXWuDf+wQkem20+WBzwe
Msrg+aMNTDwQZYOslHskGFKs2sLe78SVcDahxIgLbuMfLaq2CFkGAcLsITaZyNRjxhcIQBkoffE3
FPlZeNm0B+wRuAIc1M4BzECFjpHo5LtQ56rbnxkC6dUj5St5u2YAPXvm6hw+A8lWisV4ps0Hy8Lr
zZQVutMzUMnv8eKuExk8MMWiqpOOldDTGWbBu6VH96A/A+K4/sfBCSbVzH5d3PYHOzIJBC4QOYlb
daB4UQLRnEdLzopGHKhQ02A2zjHtzpV9/guZwPTT6c0bkg9UWYxAa40AIvZIKkkOEbQe1DuSzGIA
5TSF7Cqkf/0W1eoHBfsqT3u5tLYPQjSTM0jg7LyTBIHUJqg5pCuBIXyA/R/dPRX+IYwPyFOY+2le
oW8J27qFmjCPad8n0UiI+sIMM3GSuCVN/phMMx75L05dgPqWJCQZy5LgG1hM6hAr52JQ+B74eowA
9bTwFQ6JQwwRh5fouBRpNPLNBVEu+1dI1wjuWVYOwUMxAK3LK6uBVKg0jEC+hbLIAqxkJGl5Afh4
8Yb/yliXBsIF4AzeJZv0l8/ghYW7iIHLmSqBxsHL1eFA9BacJ5gAZqOwmg9CAIvdnmKJ30wVHWZp
PFqckKRx7uIm14+JnHSMmCCRCG9JbLSYL24RHp1BteqtWw+fVz+bjRbG4hxp/mvTYye3Nj+AQiXl
8yZfqRi7sa/2vHuErwfIwhgQwlvUhAUZiJcZjxsmhHAlOangB3ODvNqm1yeftJoYi0eIYQLPNh+7
wwLIGe8YSPtAs8WuoSTnSPGLVbNuxGx8qi2SUC8GcNzIpEUYITKyLI77HnDNnKMUk2MAMLD3xF5g
ztklcRAWXz36FpF39DOdC6A2QXMgaZLJLv0aLpXw6o3iJryGdYjN5QGs0NhYXLdGTAhpY5mge0ca
cglXIkI/CNwgOAUXWJ5tEpmmWgxXHeaGZfp49YWcseC9pzdYPIfJcXWO8EZfpwtp6jHihnZ9wKcH
rAPH8OSwCIsik6dEQyblSHZssnKHBmdDR+9vny2lTgN3CL/nZuzHOV3oBbiE+mmczYyYxwJz54xi
7FvE1GgAZ7YhYaszAHsDQlHbYDDvR6WnkpRb90cx/npMUX8tA5zNJNXdI2w98n37zbYXnpY9r/8e
uUFYOoyj9/APOyEW7vGqAC84B2Bpvw7VpKYd4KAnJ+Be7TadgBHi9eJ0/5eofn0hpnj48be5kBEc
t1YZvNGiZvoaFTBmj/Mt/7EuMEWRZe+xHi1wbsxXdxhXY5Et/AP3ydFQHARTTFp48komvpxj2wyL
Hd/w+kL9wbwYKQldm/UjxQGMl+cYUPRjy4wU0O2J89FI3/cYTtM34hcgdKfSJhRsiMV9mIwWpte6
xI3jK5qt1WS4U/3L+rK+bon6YkkY8WGJIyOPhvo2fI7OAecry4ozBv5NtP05yIMmlCTn17W+gbx9
RjKVfnpi+nu62kSbPPyBU3GIcQMba4SwvMTKUiEIGnD4KXgKLLZ0MUzyAWTRC6sI+CvqIdM3dNOG
Mlm3VRXd3UF4lDW7VBKGBZ9QNWndhvTxFdnFSW37q4R9dhhxzoqoQ7yI6y1WQ1ngI67pPnEIx4gF
qxDNVm6vtLMOHyGOlxnh3z6tXaWxMtV94krjNCYgIGrWLGYaAeEmZiJe0Svdv4aDRVPagwUUcLTP
K9oCFa1zyoXGAh+hqeq/IABlWoejRTZj1UajRcnogH86NT+66rkvhrAJ2SFY47GVZUHQ2mmbR8Md
AD+1xRqsw3r9h8q1oxvDDRdGiyEwFCwxTJ0fI4i/ZZiN+BGyTLED7ZQdt5D3lwvrfqz6QJQnTdis
u76y8MTTWobjusWFNt9zU73GXs//fCX3bmX146Iri0GYygM2swKQcjFawIhWx0jjwebHdZ0zSQZk
bSyOEaySCmpuUTbFShqHETcEcf+DyHkZ4szWm/GRX1J43AOTKXyQ5vo2M6JMCQ2Az6y1RNpOqMrm
DLvMlmT3nBNiFvSogNxmCco68yq8U5leJVWmf4zKUJvlU76HDCqtueIzLvyQT0TFQENwyPi1kU+y
yGWQeTSTmS1pSGgmHDGyfvA+3xSE/rb4sSp+PpaHCs0Jc2vd62cLmkh/Xk1xvDZY4cU0A5+NhCcz
xYN6fWA/ZL4RHyYbwbChNsU+OCIFTrMefhD1ibSMg/Ayk+rppXcNQaYomag/wgEZK2jJE8KCFmU9
Q3ou+Icfwv5IqgIeexNciOaRdjZeASM6UBU8Lhp5ja9NCEcKiPVDYiA1IJXkgRTggBoUmYLIwZsD
V4L9A/dP5UQ2c2vFKPENDppHCqxA802vCRQPNzVbhVE8eMzTVVm5cKmwDappy0I7To/MzXlFeFGI
7044gKsqXCN0Za5zZjs5JCQ7mqIFzUi9IgzdPU/OEcE8NUsXc3gR6Yg/xhqG+55ABlMkURo8fdNR
AbUFlH4hQOs3x4Sb1UH22WVPr3/BASk9WF0yIAgaKoUe8iilV9iXkerACH+TqiU5+M+AZjj4I/ht
IAncdUTngdiCQ2zOkLhgUhbknOwHWdySUnrEo7OFzlxyGEokOTQBpbCXx0opIX1OPzQ8hjI+x4eP
cjp0SUjmZ2g7JWnEMTcEeVjgGn13q6j1siWeNATrtKTlfoQcT2RLoWFiQXGcaKb1VInk5F9PynBE
QvjSMxO4uW/LsoM3eeDbzUUNwMjvX/wqkHMJkzFSlhmYkLAx9OyADcJc6mmIsLzDU3nk9DKtfYPw
t2fUoypzipj3YO5wVtY+udOVGbD1wSBKvx/Tvi08MV1wHvSY3mJ4+kqCRXqcloicOM5L70Z+e4wf
4HcX08tnMVVn+kfpXeE10s4h68L0WwQncaYw2VhN1I3GGhXe219cQ5a0LPVGYD+EjbDgcN9bw7dZ
iXoy9BHeG57OAVGYzwnLGQY2oLeKw+kOfJ3IYMCLGMACJY2ZtQk3tSU8EJ0BRsMPotpgtZvgf+OQ
EwgRg9d9MNgSV3pjREaOOsnBqhNo4SeH+LhbKAgi5pL7TP/NPPB65AtLxhOOSf4EQtEPpEAeBGcf
3CCvRgvAe8Zjo02J1iUGvA1yX37Agd2ji0KFDzRCDotunDXBmnzFubBv4qqEECi+sIC+Z2w5J+Wx
3FILken+k3SRMCl6CXf23lzOo2+t1/nD6zvkONn74A1wbNMnjE+EOcqINmHluDmyUUhKmwyoFq0O
pHuF2QFWIIRscXOFEu57Dq2QevJPcRpRUB8wmU48NKw+6TyBZbRcYUQ6J/vWe+5v7gUaZkQZxAFu
QDb4ZGHpnf/RdKBcuBPx4t2c3C+QvP0AKFjNHkyKzR2o/ZZTC86V4CTEr7QAmzGpJRyPvsuo58Gz
RPU+wmBH23Nw4mRZRoYEum4z05jOw4+MhsyhiUHgFWA9xyLA7JFPJND9N2adsAaZBiEDof6ufT3w
SOgc220fV3YZV8WX/5Sw5VaYJ13maJGJqn5ugsEQEqFxRf/puQcOGlzCmunpzVX4V0xaTwj9SFuQ
9YyntEqGpbQxKXv5HKQWVhq6MmHepBQkbQZk7YurPIJQ5gT2EuTRm2vTEOJXmpC8505J5kYwoV0t
eAF8g1bCaZ0z9Jn7tYRnKFSDZubDMxuYv1DOvN2KQgOrddDVmE4D67ZUJ1LalJJ5NECtoY4+bJAj
LWeIKzGqFKNAbxVH9a+TMPslkbFbQ5qyeqQ7yDm+EZ7Selc0NAKNHZNx0tEbECMhh7LIMiwUjAMc
FgCjdz+xC8nDCKs7TnDecaW/ULKMr1zFCcQTD60rwPMyN4w5c4GO4N03va+b0/sSRRWQUNaHNIBf
6a5oi3K/yEG5DkgaB6solRD1+3G0mamR6ROivjmH35be0DXduiIoYFk/R+H34DdOe8GNUymegaPN
BvlGfSfIp1vpDCOSrvwlvZpDERmNknNzLdA4XB3ATZgWvAd91ZUMVjW5OMniydBKD9CgfNFo7zQE
9oYJ0cehRvqsuMKKRD95s/HJGZ6v8A09yKl+VNqH4tl1x+S0XIXUW4hHqE/xZKULU2Eg3wvzTdcD
mCN9rvYVIlfx+3ihQASKI0sY5us9DUvWrdTRSQ9Z7nQVBBgPZ3Jhbgy7ARr3RCgDJusMuAb/oOlv
AcpIkn48uH2dJ0I1MlU8ixFhEbFeHyFAQ3n0BMCPjgJ3wNJK3nNxRNQb7GFQByGGWOZOVu17nPOx
d9sDOw4tiVikGSF7WiEpvHz8bC3DaEP1+NNCahqpyJh99r9EVYVo1aJXsuoY5xZ1xtjiUfyF+0NP
hKisCBE/bCl9A3BN3LssaU9Ce1hAcFcRfdwoWjXMDgb7XqNDtBzci+I3kYoWKOuGrTyNluGWCmUk
Re5fnswhg4b2i8+6R9AoE885s8XOi3p9lp3UJk0XbmJsH+wW31zFs5BmDamh6KtMuQIzkTHvMcrZ
Fi0SMhfeK6LmKsSg02vZdTRg4fCoKpJ9lLRO2iQtzANEwu+tlHgthpv1h6ss/4Rxycz1PJxTZZeP
moqfCKo0K6fay5piX8i6HYrEQd+nuTIuUqPX1GBZNCFV5sH5z6r2NyGjlh0pdTKOUgxRIBQn3UI3
hkKESoiCOeFGTIPZz+zZwvJGc4WYpLFDX8LssF2T+EZ2WGi1b41WR2+X/QD6+DFiH6ROuAvdEmOi
LUJefoCwhAhkpwRNEYIDv2EcedGSlsJCszLMzASbdhrOZEBzo9SCAtidxQ3Rw3tkn4hQJRHNtkEV
k3ZBoJRh+wEqr/AZFox4czBgaCQUE1rhkcyd9Jxhkh2SbB4ISUOES+cyB3sLT5DhhQYV/zBDQecs
SrHy6i0YOjqSkeGBPjGXGn/ePFnWnYy3yFiGnopk08m2B7hgQHqEYFkQIY1jdjjflKX33rzAlGUj
Qzzi27Yjk4RtBf7YNVTUCxkC1gz/INg8kPYz6fIs5lIC84H95AlUe6nZhrFSUAepI6Evh1lW2dJg
1FRO0iO6S+8J32dEGBN62ngmDPjMpg1IAV+cYZgLfjkzi4xzzi7iLWaL9xilE9RWHu3dDcFKoSks
OZlLBrpjDCgkLjE9NJRnQ+Nq6Uh54rS4iuCDdcm6FkriKrxDBEu3W4LyaTxNeFPhc89i+bojoYX2
ZYA7xYjuOu2HLDhG8S03rjAoWd7CZEv2aed/ZJmCgFsO5HikaDJ4FsmAC/eSBSid6aSJyH4TMK8x
UzZiSyWNE9JgSKEOvkASsrJnkJF0kOcQJDIaE2DEnmno1sgJaFFSNCBsWPfUAEMaYGCSBYoCBHeW
ZppcfWssTMHb5gE5DNGThSv10DVk6ySzjXmNPTMjKrMmpAddif4mrFbUBFkfNEI4Ib8L82KNv8n1
4UFMwja0HaYlOgDz41a0W1ggEy1sS7bO0nHYmm5hsBNGgJ4B+2CHwn+IgKezLYex0FzpLzrpe1vT
MX5pl9Q7SgHzQgKhwSFW0u0TsUL+LUJPWGRQO/QYEWjSrTQ45Q4rhg1oNig3b7qXNSs1vYku7LMB
FV4nzRQ22TECaKbr78FZirhCnMlSepCp7z01772+kDtEzAZeKAQ7mTBZeo1Alda/lxssSzZbMH7W
AAItxNQmPIHi9xzBxRMLAoGFJuH5jWxW3loThCfLSYiCP6LAitwV02hBtkaewhS/pRfRVnQfISbz
TqQf62NPSj0wMyjxZiX4+cgeZ3t7T+NoO/BQqRg5bNQQiawKWsqIgZ7B+uIeWXjC8mUgRWl4j1qx
7yj4uRepy37QPqPUiD4nGtgxkG0Rh1c+SBDgeOV+W7u4WM9xI00QvBeSCA0AewF4Dhv1/0g6zyZV
sS0M/yKqAIlfJYqYtQ1frLbtRsBAUNKvn2efqbl1aqZvHwNs9l7rXW9gbVWzimm7Hl7TDXg2dQr3
R+ishd+BNG3yL6BM/Adfe3EAg0D/wun7faaRtofbsbO37Ddsq4RqEMnIswM5HW90FwQvd5FVfGG7
RS8Vy93PavU5u8/ogXdJxD2EstSayMWjtyZqDn15G39JDV5gkOtUd/T1vST9255QnhX2IWfmFAxf
SHHcOyqpTVIc3s4BZVWeLM+fIPs2FgX809j+lc2otqIzERMI8l74TN5+8SXAaXN82xW7CoQCe/MN
46HA2LcbRBToXl5kV4nM6SrK3c9+NMGVCpffXUHBTAZOqJB1U/nv72y84+xkmzhTz7ja6vaD1xeP
Pja8DjZN87cPkwaqu5NNWYJwmiblEVJtf8UgSHLPHpeHvlfkICwKBgX9SDRDyxse44g6UFtB8EYM
U8Y4qAtqxAegp8unKp30a4PSRIULccRkBprnjEydHiIuB2TqH87rnSV7rn2NQDddjHtaJ6K3xkzB
CtD/3qCzOk/4dZQV349va/Y+Ksy5A1HwocoM5ZO6ui8/O7g6v2eXmXy6qhuvPzF8g6u5vsNolJ0F
ORl4wX6hlCRj2R9+8EEfIGGXUJU8Xo17kHrSD87BBdwrKIFXS4OSAR3s6zkpbm79J42vvMZpdQ5K
4ngRLmJ4AI99IR2yZVG5zdvr85ApxAlLCeLj7lLIxeoDUi3IWCTVw3ZsyFLDzNjpV31rYRzFvkeZ
fTURRh7UuXojh35cwnIg8qYToVM1xkSpMIKQGVFPCAswsAR3DMxpkRvcPT338R+Avtp596e3g12U
jfOxe5vgyY41uO4mmHHBD8IooSUiZ9HqU9mBOzZuAxzEoJ/j7g9FEdqBCCDJeeM9jVSozj9jnkHC
DEQGhs6kbvDM8WyWECbqFIdbR0X4pJkGujGi1f0XKDTMAu1MJsT4g2kcgcvgMzBWyV448scZS3ot
Kgx/9LVjDkAU9/i+w4CxxhJyWwVGISzLgJ4bYfI6wu+LwE7NT+hxV/aWpxVRJgp4c5zeV4gGIKHC
wy5j2e3mxr45YZ671oPnVxL30PZJggRzcvjWlp9uOKTu6gaEuhAGt73sJC/XKH0dAiYc4tHETfdP
izRzJzO9TPFfOFr8vDfcDiMgZ5MSbIevAEAB4VBwoFscKANCsOq/dI4LO/eVXB68LpRoxLOJT6mb
rdrW39yDPwY475FIQcJVo4YeWLpPglDJTYgff0/hWP64B8ZfurZOmGZi7Zbg8cW7zkuI0pecUcqc
U4PmvPoVdcQsy9wveyv2f+AaSmIM6bDlusBAZgk90AAJ9+juYCeBPFOwE43URjizbxXIJbHtI5+D
HsFon7k04+1TA2rURiSDmtdu8fwpp8/dea3O7zu6Mf3I29A+yVhXUtSeTNJ+nz7udCD7g+6ke36E
AxsP0aySRBQRRE17MXzCB4IdqIakRfONCv8VtB/3roeaSoBswMKb1SJ07zUvVJcgmLxYKj9pf8Jj
9bxC2CymN6IvFB0HTz6NLgcAZHL4q4vMXkDQqb8XeMSXa9VhT4DoijUHnp6hJLuEUZDnQUYZR6q0
/VyKAAT7kcO5TlwXWpzJZ4VvSke1UwuH24it94E9YFH8PCVfXb1jLqlERgBwuZ16vdOKfA1Y/4XT
uKTgDFjJVrAuJeEV/LooE21mIKHcYNafTaZ4JxZow4K897jjEzz0gwpXryedhrwnM0MYgBRvV+I5
FXlBvLDhWieNp25eHLDjxOBwLi06UpwYAZKKerNEDtA7nfP1+fbocMgYXTZHPkGRefomYzUiVtLJ
8jS50KSIsIpJkDFmDUFSEUFDapBe2tFilC6xAD+lZmCUhF/iROrlmxt24Jy2hbC7wPzC9D9emow/
Hs+/nc658jqqWtQNWYZUrKdCklxR48P4c8Dlp9SHii98gnHT6RYqc7N++ofRyVK5unzwYTNgeT59
wxn0zqsed1t2mqAb33j3tRxNyTBZnl9uBwnCWlhyAJfM0f1PN77ARJahuqUYiJGZ+ElWOBDnNhHQ
+TyZk/HFfqgiSrKJUMRPFhuZAotdhtnk2UxmmJ4Tzec3MLqE1YxR8a9kfpGyopD8s+NaUgzX0wdH
n0/HhDPzcthgNNOIqFucOLW/UpncrsWkijOc8Q/TN4fBllUiRt7pPvGj+w4uf7cke+ITSbGo/CHn
r9hM7DBd6NeStHUujPC70f0ej201yOJ/rS9Fs2jKaMUoxrJIpaISVewtohD/V2DyCwJnIe19wrw4
EqNiMdgQaGWCV1AzOUfyt/WH0THWnMnDZa9+xq+/Z/yOBfj7jPM/kXkXkyDDf/SRCszEjxC7zT7R
LRZ4jcDRBOL6Id1YAk66gUve4zvhfPgGCSPkFINJQNA+Ys8Vf0FgTX0kdivsg4iAgNyyMkVI7tRS
tulz2mYbfcOXfT/wFtUq31ixH5BC5MPmyCLQIwJ8iEtz/5Qj44sh7ERoL2SMymu5gLDX0WyiJude
r5N1d+CuLRqilX3rHvSy94GVOk4UD6/QmolgMZa2zPaHzJWKD95RZb2pMH51WxIhdrhMrtwaXCwk
qh13/UnHVzNCk8Bae2Z4trsi2eHZ+6U+be2ln96cRZ9FHQhN6WtFQNUG3FDhEunwVtQ3jnjCFadI
QmMNsZtmqndrASzZo02BkUzjnSFULshznZ5/pMCCDvMDZYM2zKu/qC2O922C71GwutaioTFC9UdD
UgiJ3EdXDtMW0FRpPXVujqstfkzZ8bkVVQRhBpG4RH5meIiBqFQsh7gW8ifiN0SF2d31yVXeou/e
bh+BuZZpcmSn76InBD2Mi/oIjuFnVusb5fLY3fyXQ2RHqbH3ea+fplrDIoaahYYydxLVf2iIx3ys
lB+Wl8HlC2Wes377lFyzcAt1fevmmmMDFTNotohc16K3tECuh8RuTgJqurappE4z+a/Svce8fsKI
HN9+nqX7Alcmt51YKEjIRHMUE2s1JaRHix6gfMyZ/t4oQkgj1T2tdafaO37h2DTWqZCqVW+6E72c
KQesoinUyGUlbqya6cO8OO+Sl6fE8kw2nKSI4SxS0EnjFeco6rphpb39HrpMPdOrlUW0CQdXRF5u
cT3TUr3Wyn67qBYVDbGIH87qmUIQRsFnHxPUXrGf5gYsfDJXZhXjg8nbbw54v0aJMiO8NDaSmTaE
2VYXhej0tk2enrhRW8arU92e5JZ7aLZSvh5Z4WlqFHP1j3JhtC3KrSx5s4ot3xjfet8IFqQKvBOu
4SO4uR3qyve4wyHptw5qc2kg+lubn0NZLpt4wIYGGbJ1SWSwapKhbj6KEytoVNZ4lC0JLUBZpmy7
D7sVxHrPLIN6lt+vaeUQtUwDdx/76AhRLfXj9+jrdvvGH2QuO6RONYc0fLLWjrdN9mN0nC04N3VU
ZJQdBax3XMi+dUa2tU9g3DnyNSed3t3AvFRwzvKgRYchRefgJAIR8TN2C3t3ji7ZQfuyvk+8rxZx
gOL6P4Q+G5N1Oj/nC0rZwkWv9jMoVL6ldnIjTlNDDfM9T0KqEMUj3riIieth8ftTTaaQxnFdpB4Y
wbm+kGkEi1hfawG7vcysJnr8MSB8LsluziZUACJl0ltgnfw85l9F8n2P7U3L0U/l29l8DAnrYtjL
KGs3xL4pePWP1tya7GCnLrUoGTtneypt7xSCNKEK0iFc4C7q/PnEM3zxgopnQb53OxUHwPBOYASy
NjRHyewr/dY3F2bOpNFFpTEmeHcqgWGxgqc56ZcYc6Ed2Dw07+xDql+SSCZr47T0zcYxXkH5dDXk
aPYESjcJZ1ixk0/bcpQBy3Gc0CiN/qyIEDD20Lt/GYUNytjgffMS4trF+IpeyUBRV4w9m/7PuTL6
wxTBfaF9M6bS/fTkuMQhQFooUEaXXE+7PrxfC8yAvRR/EqmafCjCutf48BjCtPlu7v4TU+5hgenz
QA8P7QplP33eD4oPLDS8mSmaElJqmKTVg0fl0hrjKWDC29PNy0Bi5qQ3DmnqGCTA0+WYVtD2Xla5
pFg9Y3PBjRarF1NPH+s4pfNlwX1P9/6j5xZy7PH4vrrFy9rkWBKqeD+nX+pKoybD8e9L5FvZ2Ktj
SUenNCxkZJF7S/6WXie4Jo/54nmgbayjqpoQi+dyHidrKzDel5aFde5xbWEX8FWv2+ASfg9QXTja
L7vLAkc7ieSol4T4J9AE0bFwFiKmzSwn9EgVSrrKlT1mx5PqQMwoTV758Hq0VX7tPQ/pE8LW9RNW
6ZIq6oqLMwusx5GPK37+09RZV08IsCVtHoZXHY8U1mQ2MRfKj1ipYBSL20Rb2Rt78YzPK4Op7seD
xhGYC6LgDt1BW9V/JlNxwMXZ40vnp/dYBIhncXWg4SMXwaStB7g6SKF2sna0E8qGofpMDurI2gk6
GdhdbIctubicg80Rc8iLum6OzL/XL1gdL7h0EKrgK7ymH3BD5jTyupBEtIuoyjlfIRsSVK4sHxcx
DUhIJ2CjXRvzESPy0VHwbEzG5frSpqjhzy30oq0UQ8/iOYdn9i0m+mTPLkghTP6Iy2KwRRsSyYzh
9S1TxS3UwnjYVD426NNh+dg3R5tS5PmT7jV+YzhK/14yh86jX1NgjhfTZTvGBDNCUGjDDoqmFDuR
vKLazslvmfW8gfjadcTQSjBeYvENdfcqxR3MDm0O1rn9/7qIGbayVPmK9pY7KMX8oUEO0NbKsgz5
9vleg3bMl6VuYwowsWHyPCDuDUf+HRIU3vsSCBV8gWXJ3AiZJ+/BG6/NmFEvO664plyUOSUo1+tf
ljwkqdeF6uFirCG1HEcTdQ3DiF5MmnINQDjtWFszPRe0TQMlz+QBfQFUgU7ssbfE/pnvxeQiv8DR
hOEJHoVbOLjXWkN8CJuIPlffymuF/I+AGp6rIPOdJX8KD4k6L4NlIQpBuDKsRbr9N+FmWL33kViP
1gyP0UBZKAuZVMooi1lR8Yc7JoEDyxBWQBbaFWulD6x67I5gFEAVSPlEKXwueZ5cBKXwwW4OeoPD
q/gGV0FEk64mIGUj0f+LqRJMIi6rsqSP2erXyudbKEfuxfpxGZYjrn7JaJUhLGl9E0b03LUQmEAM
mNU1l2zOIm10WIjUjUwn191SXtOngrLkLD2+urhCMhdjYE2+puaWchtaA8Qwbc5CDsTQh7vCnTG3
+YXPBv4wNebZrryA7TJJnAgKj6BilqQdM+yB7wdQA8eTYmInqGBCBfy4CFqX5N/4yesC5XbO08FD
xxMgxdxn+yqvuRET/UqzD1Qt1hU3bp/SyUM7gH03ug6koEzTC6G9LD7X5GKM4ITxXQUXVFkSDxOy
AK/AIWLl3mbdkZaXkTJDA/HeV3UN6a9kYiU/+cp8jr1g9+msGq6iQGDhdpZ7/OzFDYBTuO+QwE3K
C+Q3MQDiWwLhMCaleof5zCXvcKF3xDpM992RZxTepeA5Ud5ra3urFyBGfHgW5dq+ChN7duSjoIzg
7sFlGY7ceRilPM3d0Y7FKqauFrMm0fQ8WCOFmLXy2kvsZwivEMhP7/5bUOWHm/sG2lpKvjwfbUcT
uvc5zxsAMA3x0++5lv82wZW5GX7UjLX8iThkoA2IdNfNJ4LS8T6asWB03Kk2oEsPYwAgVolYpajT
eMaeCFRXYGW4yKpzDhS2wC2PMrslD3PK5dPWrDH4QjyUAEsALrD5WJzC97MMacgBvAoAk21y+fd0
8UtAaPxpwPDjzm8FE7AGl4j/Pfdck1b8wostTFvDngVVkej3+H8FlxuaGvdLKfjbfE92HWxNzw5P
LMQ9EWxjsT+2SKQ5iJN1uibVc6nEGtLpMXbfXhnRBbv4SX0tiisZ8u/tI3yEdOCg4fDQ67lCHjK/
9YZvj2CBf9gTfXkB8w3l5BMmPAqCxQtqRU8KTwOD9Q6Z+HxgUBVb2BO83CJSvu3IDM4+CjWIaG0w
hNKsnlg+jKWZsdAWDUx6qhy0clP5asVvGILhOypwcQmtyWha+BzLmG3QrJKxw6n3I0hKPcgIq/Tf
cz0RNxzkiXSJCMXWopni58RgbnZGDoRIbJvO0Jsh81kay9c/Qj4Sn0lzSYUEI0MCNoQIUyKEXi9n
CBVSY2av2aMb896LcpWAfoZ0Kc1E/SbGev6EATkfYu3b9gnfM7ATm9Bk/FJyb8Cb+5lJC94GmTIu
FkQx7incPtRuvHq+u23uC2ruSPkncEBasDaQ8xOaRRLM0VimSNfQvFyEfFBF3YTo4U0kKfPhMJno
nop8zUYL14T2XOh2wJu5+kLaYc4k8tVz7FqGKJlAlPN14Ca3XQ4rIWuQl2lgTNDlNdNskXKJ+p3m
jdwBtOCxxhF9DnVyJTbzZJ5t6aSoHQnsoQrFyJYpCYMTVusc5cx0QA2rEuoWjU4oi1gO9F6hwp9D
eJ4gkZrk0LgQc2SbYvOIgHxQODzDPE54//dUSCLui9cuj0z/vsyQEhV+S1ZMHlKqRmDmLGR1lcwL
QAZROKoRGF4+tw8NC7GdZz/S3maPCesZXlgokOI0ZDwg/j5qCWiVOaI3IYbUQ4ETTHN2mdD2zVDn
HwRz4O7ouFbPzWNV74hH45YkJ8RH0Wv23IzCRyQkuNUCCL+dQfgK64AXW6WiTV7zLUP+NqK6E1fl
vkhXQhiITGVFm7d55F5yKjEIcLswW5Sz14nUQO4yAUx4UHP7dO8d3VG3jdY6ag+s/0PuCNq1/qis
EXEhH3vvzfk7RHaHfq1sx+dQnujrdJbu0l0+Q1rFgangYeUiKSy8ap/MWjQ/U56Q7YDMUr4mM2TG
yYzfK4CCl6iKLe+2URCQLpTwQdIsX49H440+xlx3iofq1JwjzTVZStX+fZHWzf7F/UH/uEEWaSyR
WfJZhU7MnlOnBgjBU6RHSSDh6DBHkMSKCA1+YsXGROVF3yYCNB4xPsp9f77eL0J0p89uX8rdLdCx
jFBzsYkM+/PkPEHid5WXPPVo+hJUUtXlRgbTTEjZELIlfOMKXd1ojbJzWc8eUTt7hDqCnF8EZWwU
YRcVbG5CXf+DPD+Ns71ZOTwaYndS0cUNAYK5WIaIZvD/6XMhlUKiiEZrh8QnQcODXGrRrZrIWiST
MzSo+6UHQpp1N58vWKIlY8Gm4qL+EwnPezb7ZRWO1myA2kTbPsPsMqxRDH48BDpLfa4ukTKhGK6Q
0ybTMzlhxA8yCkGika5zNND0hlHGFQAfATpIXY3q3j7eepfz9yx7HDT22P6RPdCdZU1aBq7s7qpX
w3Y0+YLLx/6DDt7NBEgWMvMKHQiPt1nE+Yd0RRmrnWtfetuzfg0k9srULKP66S4ut4PFW/rZyMWz
SgHpjHpatzixHf2Ay45l0mTTBE6KbWk6gGZwMoDQ9+8DdTDJ3i7oLC5KaC743tgZZF7qUux8Lpx4
UFISQLUxo1SgyYTJFBwKaKZQD4yNwrYYJqhwMj8tJ0NOWLCPtofBNwEvQj9BOUeBIShJQosgSNMG
xQQF3i2gkhD1F4U8CgjYRJSdaA4g1s3bVb9ST+1Kmpox1SQQLdNxqMyCoAWJod0TKwcDXKCtYnQs
LMLF64JPUemCrtKtUKwvBfld6GOgBIfZ6RZBIXq5zLjJFuoiOGaCYNMJk1KkOSrMdqgM1JsFSURr
UZyqc5IhhJyEOoOTXu1djZOY3idzVJN6nlINysNSKCZus2FJPRFirPJH8DsN4mjBwXzQOZjF4fwv
ARSMVvkB9SlgQZsLEQtKw/YPtAUyxz6C+0kLBBZhboQc5MOsBuz+JX7cB+qKVhNckKkNK82K0qnN
w84hM62DBzu57ZfrITa+TL+fFYs6EHvhEBdXsWOOpsr0JfbLKUl4MKjtjbViHrDtYtM3OXnzDNh1
xbiiQvtYT3nowfoNaeTqTBB6dDbrRl63OFoV8d3P8u2LgTbP4Pu+UtvjmzyC8/FeTCRl3YLR4sZy
kqrj506rfOgYdlpCvQw5yY7O0nzAyoGVeUtoiHDgKuS51u4Mo3cTY5zX/qe8mhjLPXZJujo/vcc9
bM5TPtWrnWEv0XJ8k0mHohyx553iDM8mluMtNHF1AHIaPA7wBH6ETkbvGHQFi4AEAj3Rwz38hJ7i
MEo0V6YpQKN5MibK1IhvWP8wPXo6GV+JmLMSdidhk/JFKrzeWA5wDcFlfq0hej7iDBYWB0i6Q4uL
5Q/CEGJMn+GNyUb7xaVK8Ay1GS0+Zm0+z8roceJY4Uiy4BR4Verlw9ik4i8TH4F3szgfEVtnDqLV
O3SBYvOBID8fyiDV97WOV2Fgq97LhBu413ZUGQPWI6Cfv0y2rL/XCrl2mNyDDmDZ4QKTUqZGF84C
1YyF3UT7chrZ1X65RKQwE5jKGO/9O+zs3/fqtSBB4skgjWYJ7h13aKPuz/tBw77WYTbKDwH9yH8a
kgjg/JOFrA4G4i8lZDBsJgGxqYSmNzfmqr7AIRm7MJ7FFQpkuQOGKmcS0kUOvIT0CVKxzcjKl1ug
Z0Y6Kd6CXHHTqRN/9MYGChMPhzCDSfm9ssfgqw6Axzqy8HNkxQdXs9vCkJM0jiMX8F7SgT0nrTI7
13zuypHb9VkFNdxSv1TPGZtvMpPIivEvyjzCgSWPSTCc41KDidgsDc5ucayBjWwTPGD2oQRi5UAQ
RorI8gIekMl/HjAaGuln4qtZdZMbNB9ckTdvI8husWEtybD/rD6/DZiW02VESN9/mqX2dTsaf8Js
gURrZf/cZBsOCjgHHDSYWTGOXb1mlFnA7DkOMAEpixw7f6XIKJaIkiWUjTV+IuLdHiMN/AxjfQp/
92R0wYTx7FsLUmqbNSmIzd7u3UdDcoNfYbIbW05+4VqVA3oIYw0sxv/YpNICrM8l75Otkc6SphNo
gR7ylMxxdQCjA9zmvRlz2aXbJFjVBW8bWzFOpcqVSIfDWLFz83bdPt2OOBQN4lZYXLCrEIUZ8a9b
YhEv8JHE4JnioQmJR+RBwyi3fIeV6bRXHJ5xgn7xY8WhuSQVLb3QUMFT4CmQgSRojWqMGci63BaB
VQY6roF0nu9F9nFLuERD1Nyn3T3AQbllvr584HtIIO0wPqNSZkIVYAGM9EnAgTxab4chvGHglzRi
Cgy28iGA0rk1nmW7NhapnPofT9WjNF2Ur4gNvXy5+m1seHAAGEDJc5Ay2io6VdpVnclPqPEXP15b
bt4SVksmGMmwgXsBwk9u9sgOGWd0jXOGkfBNMDlklDOxe+TqcvPwKH1PGuwOq0jKfNuGUrhr3O6H
+AviNUqCqTmhkSX83a7VVf3Kw4yJNJ6OUY/DbzfvAYparCcmz+Xnu9rCDBAIM/lM3x/q6CfS1lmi
BAUvgJ/p03+o0H0n1lf5S3XJh1oPjSuBd1axem0JDexnHSkgnIQcpkdlPgIt/Df1Z9cgt91qFq9u
YmS/JpHct8mjd2/nHxtLvWfArJUhDtg1N50nt5zXHBbD2DDom73E9JMioJl4bt+ak1SOGH/DiQLi
fXDFAXe8ESPw3/Tp2jcRKK798Xe5aEwuSWaXsLpQx4xWSuEi5NbMDK4ktmbwhfJJV4esURBk9hoG
CvWM8hNwhABcADyDKgb/ySToX8jnXQB3qALZnf7Qgzl/xpquWpGyqmZ7CDpcaD40MPq/2GZ8tHjC
SpP6x5WsSQnHDyHbO+bvScXMRDfPlvBT/yH/0HQ/Y+L2zSz0Nql+Hn99z1PiPge/enuVPL9DDODN
cWXtpowAPp6czPg0Pd8d/w4sg/FwlRepMmvPmwFAqP1W+n1SfWkcuNLIudehlk1U4/CSJzIR7a8p
A5r+Hr2wjH57TM+YIBVNoEKzr1c3tCmDVz6i1z3UWeaJSgdNRq8/TFLgZINiwj2vWA+P7yquv7jv
tHvUpYXqmS8MArAIrOs1oHrW0zU40vPYQqo5W5w3qzOT13ds/1jf7WhqkUujUXwXLBHZN47P622b
Qo2YJyf77dNwUIrLy46MHlIJ8dq1xjQwMT56yr54T1mhchM+FL/UPGwePovbcElfsW1tM5vpvXPr
/E7FkWF8/1PWL2GuKpcOLL5HO8aaxVKmhIZWzs0K71Rp+zJo15xfSkzLD67GnMepOjIVAZEoT6VH
jEAQ8wDWomO31DIfNG7lb246Te6ovGLnjDJfsfyakagVk2ZfxU1/uB8+f/dlOvLLfNltu95/YfaN
PZdqBRJGc9zcsQKXCOuneoluB3NUtZ7cn3hDNYVLnd0iCqG7Hdx2baDSW2q4f7JNxyJQuIIEZJ7H
t9bPpzVrAwdZY/wqAhMvTQwW8C+DagDBcwq+A7fQ5nTZPXyTiqNEcP9R4EU+X36XfY3OwEiyuSoO
LFWFu3zfEAsUp/9yu8mu7fr4cfrM7ZF43c8oogYynxMNkgajCPgfJ/rs5Z2MQZzdcr9pt3cIgNb4
ecqTXbJg+NWiwqoDO8XegkKWDF5paR4RxKLaXskWBzWPLNO0Ssek9UZil1sALXcxygKtiGxqSYHn
wYnU6mlS7/N8BetFfX8/ijnMKeaPTG3vqOLzsK3GVwylIqn4S+/YIzK1z1DlKU1AjtcD2aJ8kPKv
G0ZRo03br3UxdBNVV/iAM9zHXbJ5kM9FgY7teY3Nb42TSBbe7w0MoyeEt+mtN8dvODCzNPMFhvcD
yqZhw7/RcLDHO/VPA2jbdvqSvsYaheCq5+cvY6fHnj0fi+AYG+oUvBHHSGp/6aCUp1ET5mVwwzpV
p4sjVj0SMyVWTpkcv0gCfdJ5UMP8q5S0RwgpIUu8e+3dD5bs2JWXsAern6/nT6MB7KF9k6eEft5o
O3BPIwCP3zJUgXkx4+9VNjh1yyfGQXD8rkSuiavIMKCr1zbZdK3TqBvevpchWvjFyK2kKXt2SfCy
mBh557jeMb/mNMEK72YUxpgyaXG/eQUvX3td5ebln1R7JIMTAYVrqOy+CjdlwAyN58FN4FmCgOga
pkt1dv94mAzhc6Woi4xdH3NV2LeyY8ErtghQFlVDZVCi+vIva/DNyGJBAdnjzbligpUaPg8hQVOg
tfx6i9WOp34lN4K3KTT0ybX5eRpuIjkv61hHt2ZmmBs+Ia9bBzyGmB8x9sGLJ/Pahc75po0lqMkQ
QZ7bDzlXjLlLlySs0D5QtEAXKWT3jTXFqfnhCt0/jpyg5zOvPCYDWQzw2EklhLZUuU8cytNo8lij
1kfdVSVOj2scrZyIFbwz1oVlB4CKNe3DveEsPknz8L4sT3wypvucf+QC+Q+IGRmsx3DIT28VTVIe
87AzEf+3GSgaHDzi2MnvwkD6uaRmbtcEWHN5WZb81+ebBOcKu41Jth1NKTmLvwa3WOCX/EvZPhDj
ksuuuYWFLXR8t30c7MtIMbyn7JvnS/5mA11hWl0OY+5GdeS7md0GsfEj1n9U0+n/brcA5iqVHqYB
jV9+GXSaPzkUT0cPrSu+gum0/szgFnAUn8lTkIdQNy5vNOIA96q9v43WA7RI1SGRm46Eoxwfjefk
nmIBGumvWW7hyu5BHjXuK00djW2CbZUkMprOe2cQXF/RZ/RdW8ePRsqjThr3VjzQ9hpGYaunHjVY
ZX3Z/ZK89+n55cEQSjvOsffdudtwRpwn0NCRATrE26addulJX4xwZ4TX4VoDPO2UIXXpMuk5r4vc
PReeXi8+WgCwAj3o9qELP/8yBD6vOO973GLe3id47TqcZjvFAQ9NHXHNwrz1Row49gVd4dHinMRS
y3Zbc5VpYzklxTR4jpCMfC5IR3jEv9715IWPkxpnSSDadAZ5kJZxP9Wz0FjcAcJ0jyBctGD0D7c7
km11+nCL77L3i1xYwaNj/fi4sT6sMT2Wmbv9MK1OhA7LWHmbOGnDA1RsiB4F7nGWL9P020nIw3uu
v9lnbLoyBhuj0ZyxSf+53jD/sf+Kx/frMgBQ3X7ezfbZrJrPhNEyF6wocSSeJNIyp0a2shB70Tqu
gEg/9JKuiihD+palpcHnVAO7OcAXM3woJuYnYMgP3dVgrxvhdM6vUhuMYAo8zpv+vmnMy0hby9b8
3S9Le9oRkY7jZnI0is2whGOslr6N0yT+nYsubhajKXTTmoh2i4Bs+4CVQJCtysKtiRDWZtbT5dM3
POJvwQ3sfrKYdoRi8vyH+AaC81zF0QNP70txymz3Ac7fEDYs72/AZOKZGb88g01zBocm0X2pCu/2
TmJanJPZ3bMlvb7phtsT1TkPRfptUnivGxEYierL+pCZ4ZUWwX0MPH2mUEZcZQEZuoXu0sTwW+lr
BVcUN5P+5hvqomwZItLCPzxjmFBBNWYwSgPF9BA9Mbs5Ywop04+Oz/p0WGTIXCQFO+fE5YW+8m01
Vv1i3SEkbOYWUyRtX2HEM6yxQSlM5/77eQMLlIHZeLS8SUmxJpFPHtbno/pZDukXkj6Gc12gws/X
XGZASukOikszMeQ+LRVvr2TTs7Jj4MuoB60LcWtkgcBCfF0aZZxAxiuniraEQq7cv/U0rjPxLUZK
bA27FJEF9OkHxxhOIAf5lPydyyl7+sek6oLlVmVTpZndgK6AkoBQH0Rx6g1fY8m7SeVBhZb9+IM1
2lIG3f7Jeeps4dRUJAzvsSX6J49iJ0caSQsKVUjlok3bki0Shg/Ts+0ricEPM4IhsHbGfx7h2ODY
sFRDsjKIGMhM/3n3+ltsJ8JQwAg+2QKqfWN5HPdMmZVy8viC/n7Du59hbO7JhicyZfAjNl1iVx4/
/LZlQIybZyvLH/3VC2QTacAA/xYNuw9rnBkRxI1y9kaUT/ToaKxZuJnv+fDSM3j1+8eSFZg8d2gI
JcwsT6bl3ADYclE62LmXs1rQvukunuN56arNOD80jD5OEqNJIyq6ABY3XkGfJL6dBun3mU8xwBnh
lP2GqwTnJUyPTzWQQVs1R8ud5kPz6WYdEoq7GhDyI0nQfpMwA30dTevXJD8IN288/cc6yOAa1Rxn
Gi4pkvuyELZMtWE2pIf6DAVfuCkbgcF8RbOCl81k7vFZoQ8aZpYKhDZuB7cc1iSwnx4LDc2g4RBF
ffcskDVg5Xb1gLWHDShGnTYbrdtm26ficuSamYei9zMC/vMbIkJ+K67G8fwNgvjkMGmR3wR3Mx50
aIs7GxNGHm2a/g6+Mk5Mn/DdhOCxbADttKnHRRZQS7AAmNpbc+zub30EcI7w+IeiPy+jVt1xVSxB
BT1AtvbuSLMTB1P7TfVVoWmyqeN4vXRfT9EjEeuRLZvcK3Z80iJQZhijl1SKIMo5vWTe0nVGZ1z9
qLfyuc4scKe+JtRH9u+ncZTbJM/XKs7ms7pgIyEAxvDKNjA/61aLawajc2i+wQMT3KL4e/HfOL++
J8lIn7etTsvJspS+u8+aQPQzNJR6bDS+9ZnfsHiwvdEQgFU0jkgaB8pPmP2W4HpUuuegquKP7JL6
Q/ZBQ3mHggGRJw6JL/hgXns/qubVNDajF4HfEMQhdN6mH3Nh3yNylhWLBpRslvrCyh7VJ55I5GcU
RLQp78lZQuNxOzwsl4qwMv4j6byWE0eiMPxEVCmHW1AmGbAx9o0K22MJCQWE8tPv196andkZ24BC
q/v0f/7wNZXr5rZhQ4wGwR5OHRQaiMyWD42bkr84m21ArTAAC2GlTQL8Z9VBwiHvHr909B2Us/qH
ASmlJDMngWNEWU1NQIUcb4fRRRZRIK5j0+knOtDcuUq9GqgVWqfpThzrKb9qW/Oj/wcSKR350CrA
o0lAVZ0LBSFmeYT71SNUOLTdlqlCLr2e2lwNKUIs4OvFz1SET9mdNWesvMk86EBiscTaAGi3EAK+
t/rfE0IHzQZIwhcUaW+MbGzH4K2XKzCo+5ZiKW7nQJGnpcKeufmEWk9gg7Z4TdvPhxXJird4vmkw
YG23rFeGfn3Q8sERlJmP5BkSdi/Eb7V+wt6WWNPFr6U4Jvy3G7PDsrKjm4zt6EtuhAtL2KsbtVMs
vqofwlYIl+qe4XwWVuv5S7PEgkVIrCrqljbQUneWWLETv7C/cjCdfyRYp2nIEM+IoyJLCvrHLZiT
MLkY8Za3syg2H6d6hgZ/LLuNyIIa152007tNXUTkYJmPXRqUz7OVHbWCwGwcLpzSXlnEK9ELKd+L
59ayfQmfkWktd0f2T4soa3bXLllbHQqXr7v2yv6CeS9DFF99ELdD8k9WUtDvF+2RAJpUCrVuVdbw
HKyvfFr37DIhE3bZcYHZ6uLLLF0iekZecNVYDdOa3fp3fVVoMiMnUvD1BkZLXdPgiIS3OXO3NO96
MPtbF9WEfDeeLH8kr9r3Igvne1ToLjlKixcmalyvsRKKT3YePRf35UdMToFCFhZc9OZwt1fKpT/r
vLvFDrdbpXgWsjWf7L38PI76+qGw2719FiKKJwGI9bDTvj93c+fdNlhsl9l7OmMbcbx3b1iDSz8a
fQLVkU4ga4spZN1oUk9iM77w8N7GiZn8ii5zQdqwPGacqU5hwy4gSCMYRxLm8KT9yp6r+8Pv9Whs
d30Z3LOola7aba2r9IUB8AfUSp72kuRkaG0teHNA6sxan/dTkpx0oqFkusy18wCpKfe1shuAZbHQ
XDZZZLUfo2iEwtwudEfJ1rmvvba/lJHtVbW4RGyMIptY7Fv4raMzLsJFAg12afWr7oLhfMJgYheL
OgXkja0s2/xXy/iK7egpnbMb8m1fO02Sl/sz0HwZwjlXlDP+6Hjyf5MHcrttMJHme+bRfhsjXNDl
yc0nr7t7yjOqhS4Xr0rCeQgqIDJrg8M5aWDc4gXxhWcV190cn4QLfzFjl6ChR3rk++rvUO5TFFx4
QFbZriHEBE2jvS5M17YdvlFgzWa9AkNxj1NtL0Hxf/gWc6G+MxZL+gUL2ZVYjJHKYVTOEzyyvATT
z3JGEPOls8Wv3Z6DRl9CO4Kn4yIf0nr3qF/ZDYOtPJf5v/xtAnqCS6RExIC0gPhZHnTDe0XdABnY
DCX5DJvjFgf6zuw/c4yHzI1Sv5Xyl7T4hQpyh43Xu8Xq/nVLhFW39gGSprQrPoUxJx/xBTVB5mBj
4Gdhug/UHbkrz18dpKrUSYbVQ9ngyc7LXx8eUfU0MEsXgyAVk9VMSH5OVMfZIrgxraENIQfUjAy6
OUifqLvllZr7XUBJmFIiw+0hDUN3xgQADfkYVR4oREBrFtk9q72cs0hggYjK9qkTuOxgA1PjFTco
7qx4XSAj5UpC8nwocQZ8jdi5jv9oLKX9nk7xzfDhsLGlIbgLy255VRn7fjzMiPoX6xlR7Xiu+hcK
3nFcJh0Q6j95CFVk6Pdd2iBo/WbmIGVHJ2tJcfn7qQNForqE/mr4tek1JNhJDvXL00nhAjxfyBqx
H0etDXVsqwECNfJ2knzTXYaXkfkeFrW8JauHHyOYrrFW5eAY31nrWfVHNXlYu1t7e+F2DSUlAnKv
Svwhp6vpaV+UN6juFo8rtVW2ghM/IBbcyjamFlCt6bgLdWyzmlCJJW8LGI12UANFNMfqRqQHm7an
c8PEdIBqMEipEzcH5l1umtK8MtHe2BuzHOZknannkU0b4eTpjkxAAmJytgm79rd4hibKwSE9xvo3
NI20CLPfHsp0jtsLMqPOu1+ecwhRYARGW4gNu9go4JNQ0mij3mFkNL37gIDxcDELsDHBuoUaF5gK
zDqzlQFPkiCy+eBm0AjpYJB+svgnwbSiFwOtyHIZSxqmXc3qTtKXKEBbwI2MzXzQVscZaclACae9
Kxn5og5gFAOB8OmByvr7bjrJM1p8WjgG0xAL7X+KQnwShPYlwuCRbMCrdbEQTs4nljrli1aVekL+
cb9QQyKuvuVYENAsH1158ue7n2Qfmh4wku6600huZR1qts/tikvYHsc3zpuNLjb9LKm3PZuaIRBR
bLsMwf2GWpdV6ZfVRUV3ka3ArjVNyJvT5oWlO72TmRWwM6m6UPlZGAcuP7ejZsOyEkgXPSKq67eC
4vdjVr3yyD6FNEbE1skslsnWXi0kvOICZjZC2BaUZ1hRld6CSuZFSn3ShIpv6eFSCpDgtNBeTcxp
6nUxgiwjLOpsvxneiK6Tjctg7zvlnCkftY3rencZ2Vqb0JeABPDdBdtogiz12nZn3Nx7/FIiVIJJ
XDrYBmOsX5M+QBgFOi3dY6Qn5KPQ/Ki492o41v7tlQLi1hzIcbAbj1gO4IoFAfTZpySLoIYxo03S
IrYT+RPuCNEuAZb0G+zIaHQ4A/D04LsK7jSyw7a4X0Lqc90YJsT4SYjF091U2m25kTWP9ROD4vrX
kJERHxfy6wTN+eFV8VEjrOC5qog8SIUEqQVnLPdJw9B0FRiG40t1O2s3/z7uY9NvdRIyIEzT4ceJ
GDJokwXyEYc7n6dqPrJOyZ9so2NSK5piOeMhtfBviF+xrJG5rMuNeQvLgsyM4PkIU3Qd6HDYNvrw
D7fqgZy0+hyf9M8HwZi6aBYvzt3NZ00fcADAGlFgzksSV/pfHT/A9gq7dmmfVZj1iAprL8aHCjaM
taQk10QONoKwu4hDxxmCDbC0oivLNiSm92k7Rr5tAYOz9a2n+7CeR+K4Nnp5xFuh+ae9E/n5+vzp
VGc8S5vn3liPYl+FfhobNyb7nNSnVb5X3rV3cncnbJ3mX3gXNnJwRdSGCM9oq+a4/g0hM3eD5emV
x2H95Ot/+bsWpB6efJ9lQRa4rghcaySeHBn3h0++SyA28zuwW8YEsIJWDHl5PZ+E7LG8gE4BwUG6
rgJi73f5F7vv8cWGYIwi7Z35JkVxnrnFvj7gsrqlY5q93/MN6DA6arZ6Ap7nqt0ELWlh+HQLK3Lx
zJUyseulGR/MWNyRBOegsQNRKion/5UksHWKa/QmaKprvDbkt6ftWLarSH7xDiEJcF/aodnpLf9+
4SO6OlLD/pu9BHYMsw0u4DYIXShFkuxEz9vYTHQvNcFFQhhoz5cxc58R8jrAZp0WDMXQAYBZvcTb
hLi4AuGmHPJuN9DxwWN9lWt6+7e38r4CEsOH5+aydRlb8BN8QKZmc+95v3xnkmQQKjoPnfNE7Jdv
UXXb1bZG+MXD3K0e1/wKsYd9DpsRtkVa7PTQNB6zB+4A+kRDmt60deCAuIJAM4BzhYdxAJgyXWEI
RYnmMaFjL/JqUHpj3IH64SDekgbtvMJfAI45wqPK6WpEsaPsjE3ASDTEMcT/2O13VSAwFCoFeDEI
TsD8bKwsKJSwgaHViMDJDFDcjXRfsZ5uYew4KX7HwBc0c70FOaWKa6WiVqOXwehjr1oerKO8H0qK
JwhsFTXohuCgN1QW/RpJvHpSQcsRwGcb6Ve6tspKEvkyUfzG0GrbjydSpm57mx2OXFc9fIWhVCEP
Z4CUEATgKn2zWoGN8GnEq17J6Jv/MTuz54M3TouCSoruyO80C27MQ0KPqhw6pkIEnfW73B8we5Th
G/k9vK0xWjgsXx1PxTd7U1ojAtOrjmAXySWGpdWDqeOLtRIl05/rcB9vkSixBLBlLbIDLkipfVTZ
xH1Jh9uOT05lB7xHha8j09/HgrzfVsaWMkvqxQIIj4G6CO1o91xzPrnuo/z8SQqfhmxvBFzxfFqx
GEBTsPXVQF41lIc1zzLtt+d8XODhYATc4nlcK9dyL7/SsaMtgTsFLQoBucgezwNmHoYYmAJggrWH
3+krUhe6VqABt5qHiR3oifcH/LjX4nGa0ARNgTX8YCAwaztAn8dHtX8Sg/SFquk+eQ3PBir+4/3J
ouLGyDzAorMkmLS9pl4hFqL9MX9wUrDeymk3yB/06qcjV6K2z5m1KfsP87YbaKtmDqpzKz9U6GU1
P8VXUMPBiTCWPRDajdKAWvxbnd4vWrqirxpDJ6OxtvA1FT0cy2W3lFvrW+MGldv7vwmq42KxTGAJ
OosMZOEyjPAfCA2ZMSzReE4h2snFw20XqbMYaH6mSFkaZqUXkNg5OYH6t8mvnL/U+i4jmVg7UZK2
HZFuDC/T5jnESsCI1PHVsA5xvC4wG4ipBPcF0Q2wvawl9UvA4GfK+4xd+FPpBkKP8LzOdLrBQcqE
/DRJhsabCiM7023ZtbXULtUxMfZUJBOCDlscvHLzFrlPe6On38h4mY+t5arGqgUNBtdIekKt9a1i
vab5Tos7UkHXiyTIBaaMdbfzBF6vIyBmwAp6NRWiZb6qpv86Jot0fL2DPGsnNVsrjcjC5fU0jtll
gFdnTsLwWKDmlYfXp4i75TlO52zFwpPenVnHn6GGjrFJzafTMqweLYX5NZePunR58FKzOt4ZXXP6
0ya4vRAcKH+1q+55emjBnIFlJeHYOVoVTNPZ6F9m4EDzpSgOOV4C+bkf2ZrAn4WRTUoDBJkH26J3
jfRh4nRwz1cDfRHo+s66H/o0sNIESJjdI6myhKlsqfimB8EzPoPHxh6y2NaqZ928uA7qfEcH2dTf
zX4/KutuscJgpvtBv4Ct0Vbscga62LifMuGCsubd36JJZdIF9KLVDjWHb+MsCESY4db3WOtJxP2x
c5+9Cq4Fbbsfs2/6ZFAmZ9ISdA//lbJ7Td5NMGSqKCwZSrgpwJEwYOgTIE3q/2lH1T6bMI7NJz47
SC1AsLgDPBcriTo6wyCJByZfc381bvG41YcAeCqzaCQM23II6v5DIcvhyCPRzJeqMlb35GRxHgNV
iMezouJItl50ZPgIutOAsBt2MVGPD1ERv9y1U6p4IwyNz5t3f2tuP+ZLAxYHuM3IaikmLLJHeEhx
IcgPlnlgmuStrcf7Pf3XDq/Zp6LtYQkyDaN2Wbz2mcvEAzbzFdPzCQfdk+O9LiiuoAjTS18d0NjS
CEZQClj4dKVorsSKlpyVI/y+2xf6ePpvjzXyRWxy0AyiXj1o0hYdqT3vHoSF76Q3eqndVYJjE7tC
M47XhB2gsXtNNxXd4gspjPQyOtk1uXPNGzbnDlGdPPv0wWiN+tI9WkBMmcOh+XqSPUcbhEqv4eK8
37vtdNt3sEAb02VRN+Yta0FFCVIKD1ipDGkYsQCwM9IOGHuk8KeQ6FZIRTZVvT48jKhFEH3BRgRP
OHZzbImVXc62I3XFXPncjPCwIIOW1Vs5RhNTPrVjq3gqyqrWQeqCjU81OiVruAgC9gFKJ4DNnF7l
Uk/ZyKPIYsZWtoV1oEhKtR2MDHWCorI6l5DvmPUrusvLcRFQ18WLVZav2a6lpgswz7r5YH0wcbLo
X8z0o4ZPgWAfSue0sl/HbCc9yAnGpYsc6NA8yU3AikI7WTE8wF/tAPOGgu22U9nD4ipVhBA/Y7KU
6k3d726mMDBJL3YZwpDJ6GsXf0WDw6ci6qJy4dThV00ulinc8jQO2KreHj4nDdURKh0oCjtUsU8b
zpRBNDvBenH6eEp7eCQorKVP67mrZjiPPlNuPJyr/NBUG9EcfTix6cCvlKugreHz+dPIIuXlNEtS
msVXGfqlQuRL80WdNxQ+bC64WTVkelwPZ8wLVk/ScucQYsMwB138rnAR9Zq0QAxAyF3CmevuPBYu
5IxJx+lnaXSbRPFHLGaJ/I0j2KjQzrhK8ms3hBpUzcIbKZsqrMwt9G7kVj9Rg8HZLRWhJOoJBJRo
ESbruwF2QRu+NwBsCNELunEP9wOSq2adGk1Zyt+wMXsin5/YNiENZnOzIPPlSKtek14pfimEkeaz
NmtaTdIqXi3VtktQkploG57XYfxMRJsfvmp+sgmpx/EtP81moPyi4ddSWs7l4v4vR219P9fZP63h
hn9OzFSSHVN+H/lvkikKkxoaDBB67RoPX2Vmv8cQeRSUKfTUWTtaHOQ1ugwSQuYUpl92ht9RCFww
YVQFOs2hymNnMJqb9I0BD54wjj5NseG2VzHwMN1G2zXlkZqsFnwC9nMAB026okvKzuiu8ixhtqbC
YMIJTxcugirLqKPRMv2Q7tvRZBgDGeBrTlUXKDdYf/2vHf6mAAzilSY7pql7GUvVb0zFa5C+demH
xObW7lmUnpunZK8qlboIc9CEouulat4FFYnlYUo/5p5b4qWkEevbmXb2ojwmd9IQLTdW3gYWNBZw
Zt7OoT86WQfauJrxmeUv+cOtIedZ3p0i5PZwG5zpvBIefe4jpgArwYeOxd/C0wBmpp35o/g5pLk6
8wRLJUK0IWTinZpTXoWVGWVpMCK9eIw/CT45X1MCQbXf/rLEFxjeE6I2bB8QgUfx7vDl85WFBK//
hSrBOt/i9zQOYUXUp3DYND7b52f155pyL75uxrahsViLFlU5bCt9T6+O91DZ/dXG6tl7dAIfxbZT
3zjtUlljwVdTFlnNO2uVma2HDgdz6IHkatQOUKHyZWY+14M9zFMLB/WaDSGHtRgOvbVp6s0MScKM
Bp0qCf8d+UhzFCHE5GvTJu4Ad9/v48EcDolhInuB/pr8YvQK6EQCjTF/mwkR0x+inCKGG8ENPKDc
ecQfEsjFPArRSjjZr9kIcruuMGFBA8nUFTuc44iIArkJttR17qn1SLeRq01bRebwHlgzLLgXU1xS
KW9VVqVnipEdultiv1Nah1L/Mj5oWIJblXiJdAuFgHXY7DpZ6APEzuT3+TwV83fBO03DP208l+TW
8KqbfahZtkUFFDHo4USzByiYcFNY5+anFH/olHRoVEVFla9lGjttx441SG+BnQa0iCdjy1X7M7px
+7f4a77auPz56j9aB7kb26/tEIw3zE/qAEy2Jq99XMVVkHvJvNGHj1F4lld7xSauaaUqnlx7GLlg
Us1L2rKOjK+hOIxpUNUBsICCpR4ZBytldk6kBMOotD3j60ST/rSS6A5eC7bpUKV6aLz0qSv5eD8c
eFdwkOWTFGvqzcmMEmTASuDUGFIKv6gPi46TW0CmJgAVp8qeTZpfrOdfCo3RpVEpj8KSiwEHH1jf
P1U0C4yGsvYMuj9aDgBeXgjzZpwEFR2SjCewCNkzZ+xtmxcJi4yfKZQGryi3pCNRh7Pu/dOwdTBY
lsDYHdByQA6cfFYg2bfFK7Vo5lJ7MisUXgfvXSkOchpMy6h/LpZRCizyO+VXGTMbZMOWMzdvavMm
I/NKTkxHYCq9thsQjMlDQGtSpagtIoXuHL0S6Fjlmm4ZCBFED6K/ybCFLd8S4Fhj/EZ7P2STIeFj
Sw4V3Mrh2yiZofdZc21o9CLj4enPnNZgJwI6pvPYvrTsHbIdVJApg6DH5jsYWeFhQ1mUxdD0ORJM
u7HQ0xnFbBzNXca60+QO/wFcAuv0//otgE9XYdW7yZl7KnbPkuLeD+pADOF5rI8AqzOFWlUeFnfa
i+SP+vUBSMfDTjKoTjMb+rsL1tVg71ljjVr7909Ypm/Pk/hR8W8Rc/C/efYdj/BhXzj88sRv8TbC
zFO8DmCUr5SHu1s4AKt393kC6HWhf3j6CnL+SuF35RASyYsy9/9frS8M2xXwXVqaz9dZxfK82tzC
JBQ5ZuLPnH+Jv9/COWpEboLp61GBnW0lfm/UP9v6InzwS8byXI8U7OxtnzbplfYmritHmWMQ55h7
uI0CcwmlmVCr/W+AC7QnzFcbUkFY64HK/7VI+twu9meUFWfAW/GRIggwwX89QaBYXJLQ3M6+TGCe
Ttoz/vlckJwhV3OxSOnmvaFIehgG8LDhFuLrq/5qAzOKQx9/dZ/D3aS7IqRVh68/5u6CYNLuhKk/
tJ31c//wHi8UhHxjpzgofzyZpfmF9S//eGA4ClzpQvR40GbuQjAFLhE2LJw5YHxUhXRzyAQh7jzA
r5CrMruap+Aij4kJPmG33T2kjB4iYd1/D2O/wHas2ZRhBiOTC4QDblgfGh/TXs/ew2AI72GGb5nI
mUCOFwIyCWMHzHhZdzDAE3awA3/+P3ogxhEo8MBYrvBA34hk+Dc9opjlUgwF7giofkfDLBj2z5ca
sNEVxwsY4I3nx4vm0XeuQhZ5ibsofudhRg4jN5+EXyTRQeeJ7AWg4xc2ays2BxFNJOTKtE991X+E
4nKpLhUut7vhVkwRZUjIyYmKl92cJzsQ0CkT8Ni5CF9i9IRkHoj7NjG5MgwYzBMuxAiymA4YFcJI
nx471tAphAtGz4wKkv+ziHCOAJrexMtZbokIw2EhEk9PA4+RJ+DBOIeBwv2uQuO+Koh07NFdL86J
35NnmBBJUIWEgeiMsILLIDn1Udt0WFE33j2kE2VEqLy5J9jyhdo76fF+SaAF0h1h5RGKEYte/9CD
0Ra4flOOkO1gYlYt/sSmJUSaMwRkQzBPszHcxL6BEh+uYiuvsfIEbMGsGtt+lF4nMgK5nDylDEFu
Hu63BbEDGeDw34BDysFsgB1rgF3ukecbeQNXCZsUHEYkFzIzw4XtXlQz9oXvN5sFnAonGLrGZcHU
YP/lKPBVHweHTfebfKXITj8ZaZ/9uHyctA1zg4ugisdahB6IOYKm6d+8AfDDHAFvjQcTO9S/50tY
3klkANnxVYmG3zQkk4elz4EFEiYI5BW+J9zyUEdioQdrEHE6rkViqFu+Bphbh+ZFSCvEV6dfDVe+
EmU9CnWXhpOLoB4BYtDzA+LZ4JP4zTRKi3CIqDioTLktTI04d+NvL6yqpwCiFMcsZgChXiXhhM8u
uQrijWO/fY19SWjk6lD55W09zPc4tCaUzihzDPy2NA4m2Wl+/Xcdy7DF8U9kv4hzQBv05xro2aGY
f5mzcKgqeXyNXzDeekN/NuLgxPnxnqSgiEtw56BL7F+EAYzEv+4hvrda9LxiZotxmxGJS2F+/72/
uBCMEDFGVKymerKd8VpypBzXxHKxRXNT7cQ1EteP2oZKg324OOrYFyaFLa8VFxERwEbCFg4IZf93
5b3b8XGtGbbia+INMv4vToX+09/dIRWDOdjT+XFxf8TBiGAgfBhFrIyIUrP8lpPCdOyXo95wlsJQ
Aq9D9vfkrsRXIkhufsqOmVQpCz8gYX4ofYpggviqMhLFL9TnTGALfoJnCw9FTBVpAZGSyUURA4iP
5qtgi8wUEzY4f5aK4mmJ6F6IXA+RpCPeCMN2oWLmFx4s4jFjA0SaAS7JaK7+Brl48kS+gfgB8Qv6
EpU+LRYILz/CkSfdJHQhRXJMKEyesk1KmhH+RtgYLYgk+YuU+vs0G08QcdCA+jvhvMN3+DdDDUiC
I+x4vv6OOd6KdxNSY96BujzAG1IcswiVAVThQghVdoEnEE5K+Ow8eD9h9PTADkrEywlXJOZ9/s3S
VQjSlnCSEaJsEb4iEsmYL2E+i6kfzcX/X2ZvxiMLgVQm0lx8DzIywx+T+T8xtzhdLiKPobkn/YRb
XcOVZ2/9N2gZN92134BOFasbvp6xXy1Hx8IQRAwqi6HRMLab0OCWw3xgQWBY4EDJ2SW/yidQIe4w
6MzFOKB3JTJ94iuuLT8P8Cf0EFwo4T+D35WINxLUby7c/7ePW6H//InVCS4RrvbcrR9xlcUV4/3x
9byJlpa+z/7Ghnj+xeGLWUWczN8VF3ftz4YKyrmEn6f4lTEHMbDQ9UZ/txXKfSRclP6Gkj/ZL0BR
yS+AJpZCICfChh+Gt03bz/+7bZNwXBUPLBFG6PD+Jg3A13ZjTMwZTAZhEjCN9LiQiudIWJkK3w0l
svfiEpd4PP1/lBwnSy9PPOt8u8HWWDx4ZJr5sG+Og19Apddxy7h7r3GIo0p4i2zP9MQTKj5GiWK8
uwrHBOrkkWCoirMR1qESrqecIO3J7m8y4lTFh4pBWPEoMIK4H5P4cDHnGdxS8Y7iNuII82CKM5hk
NKF8J2eMo2Ivz3HXXF+xbtSo31LmJXGoEGV2uNP+nZOYz+sNzbEbX1KiXm7cbFzLe+FrJfn4o/09
nOKhEUNB/Nl8p7hd3bk+TIQh0s1Q9yDt/t1Ftp/Vrgn7DYpEvsJfamzvMCGMxPknO+G7w1jbAH2I
lDdhnCXOTyT4KBEWqjgsMhLLzXwRxyh+FnI7V4bjhjDOVKhEhHYxjYjpiApIAKRwQ7hynC73ly8x
vIao/la5YPFV8uN/UDHdH5CEDdPP3w/XIc+JOLYk0Hk0mGw9Yftje6ojzkVyxSMjucOOLt4LnZ2j
6uDqSHUjDAPpAGHXh5usuKgGF1MsKyh4xJUW1/Jv5hPzxSJQPp+RKcyOGP8dxm02c4uIO1KZLe4M
BHHzEj5K2Mvgo4v1S4EPDeHPfLh4ZsXgazdz2OCc0wb/L9w6zkE54dHCzuDp3yLodC/3PW49wc14
Gddq8PBL4tAfh6eALxyTHuEph9uADD115hu0B7TfOOavyPHWF85EAbMamMpS1NdpuyodXEiRi7lG
JZbpxxL0rzx1o78gqedkLtaq7clwN/Yz9KgAJCiWAlw7H7D+C4TNK82dQzkFMAsfkep0lXtXhdHo
F5ogVEbeHdDzBIuA6hJXgMrN8V78iEvsEjdPMIx8ZUB495qFI42v1Sf63sdwtLXVvBlvDqLE4d8E
7v1W1V4IjQNLazfFIr/BSXGZR33sxTLWORUrJHuLDX430846D6DQK2ybbiCpS7NYaSCYrnRG6oqk
o/2hgXAjNAWvVTiyuEWSAg+hMRyuLX6SgLM61dt0NX51FPw92qrYt/gB0dsrn9vnTu4uMjojtOXa
PdI6DKbHtVT6xehcqrMKWRiLpqtphXcVUhmONEBnO2RijbzD2qCkMbQcEgZWHdMSWiLl2GqRfNHB
tfqNfsH9GTxlfIv9p20JLXENZDuvtp+Ta1IYXnhFcuBFRlQdnzJ+AAsamUwLmCTGCIbkLe1dK2cK
Zb5DsoWtg/Dbp/HimBgIglUb7PPxFraX+NXJ31P+jlqrInRZvMkEuMCDxjNjn3qcN58bWdlosTvW
r8NqNuIlEl9cyy+6GdhLhyNiGpydGwFULrJcwx+MdX7tftVvMhEcHmUmKJ82+njpE9QfuFlWBPUJ
VQV/4pAsQwc1EAJ3vqm59SZ9jasXGh8ZYaFgufTU8K1mF5a4mt9jr/g88rLmYkxAy/5C+enZ6uIz
FUEO6G0yQbRLXwCoejZuqebVZDtXPb7K7wWya3CqNIGeTMLtEOmvDSeJe9kDqgnT1N1ftOTqjkgW
bg5RYoKLYDvE5eJCqR8aloBjN4LPgxzD9kAMgmFVhZIPSpr2if+9iXoU1+9mHbe/MAVYvM04wBGV
JbTutl3n6T+1scGhuDuooVAvYdGc8UC5uNeoP3b6QkmCIZ1wTRzyi4wtDD0B6DE9Jrke9Bca3flB
Qs7AByYfY08TGW6WBWUdD+caMgaUXbrWs1PfvgHi9Je52+Km1aw7uh3L6gtiW7xqZexjLD2Sy00v
e0rnpeQs6MQKPN71/hW42XzuTY1MDa8YfuiJ3fBGhwSUoraFzHSiSQ/pQLjt0HXBwwUl2lTT8Lmy
P6s285Pt4Uq57Q/QIyGnsX1V8fWnvkEBMSP/4K1oI+Y3aJvOsOx71zgSS9zu4lXdkzuNqx+G1bT5
eoqFkhN8EIWDtRDKXhDjGtYHOOmS2ggdMfnLGD4BIbMJY5uhBk/bXOU0pkDHraMyfzl8EscwlqJ8
SpN/QDiPr6574TK+60RVv4Mx4XNjuqCvxErBxX745OHER5KOQGP5BhIOwFmqTZqNqtiW4owDTUQm
F3uRr5jNX34PBzn+hY1AAOD0t2kPaCXD+Myc+Kj3Iahspe3vvv5x97Ns/UPLe3j4v+kbfILDwSIH
ATTWSWgYc3QHtEJ25tot2SC8C5/KT9WcsKqxx8MsCM3bffsTGP0/EsMzY50tFk6b/JvIXC0fsGTq
VcL5l8Mho+2W5pBiW9cWJRve/OqNjlnPTyBGaHFB7PuliZXGnSBVmQW9p5ODHgimSorXQ5O16Dmj
xeOtyUHFSu2QT5vfu283ndvlJAmh3akaMjYMCy8HxEwgvT1wsoLdb1Ng+6hmMY3N881jJ6oM/54m
HOCa0jeGE5SQ6GzNRwnSgJS/wixIDyDOMW93AxTNHVrTcUNqYjWuWmYg/Ily5wdAV4KjGKsFy1WU
Hsriq87XdGGvPyB27WD5z3YtvZOUoxV+frIgGSsByL/uE8qwEHsPix5R7ipfore5S3AdayioArgx
RKxA0M1PMidRs2GHAyLOBdrt43Q2iu36qV35MeaMsjo2/xKJ9cSEIBs90iWJQHy/XJ65ID8C+W0J
24JjCYbM4vrg45I6XFd7uuayQBfL7WmkTLm1Jzi86fI3m/1puQZiLd9kFAktdTKIel/Ny8wlmGyx
4uWH0l3DXiYjaAn4f0OOA/JKnWvsEFucH3uIyToddoxDyFQdnP7Yvc+ZYyEtxPfvYnwBYhoBzSu8
ASwX9gSUAJOIrEr0PSSgfliAKa40bJvmA01Ug136+zrBy+T+ifjOjKZ3Ggl2QvgSmp3uwahyDvL4
2oPL0AAxPzt2AdN7B8kCAWZcoz94azm+egjLO2txGtAII76wkS7z/FxFnRmBKhfaVaErbndYKGF5
Tr9iYFreAPJCei4lwiBY6rP9ULvqTaQc128kBvjFCTuknAk7uxbKUkXWKC9niIawMHwJ8az73Nws
mDco+S50dWGordbau6aF9GXoS0u1K3dhAqK7zYUNDAzeYt6gNc2W4ib202Heymg+I/jM1jPoUWy8
VII/KiDUCUH0st4ZaE3iKHk1mK36nfqWLlemQRMZcsIho1eTLuWtznA7JvHyvryiz1tWPUTDgGth
RsVPk3gDMVnLuNlyyVkcaBphaXIBty8LB3l69CCDM3bgdhIyExS3Fb1UkPAcMD/sPHrtHuxkVrxl
fTU/a4QXbx3vsliW+jbe2OX3QNoDHDAE36vmDAFW9Zmfs5UVQnhF0LDSfuZIuSQvJdh9Radb48o4
Mk9Ld6qcBtHWanHAvCTEa0LGvz1ev96/UuZ65sAXgMJvlUj6V6aZbGIOWion+1Oe8Zy5jy5EPDQb
3ANIUx3wzQItl74ZXjI4Apj0sXUR17r5XNcHpnG0y+4ZpNVbIymj/dqsfkmb+waWmPEphVGAUycO
u7JDHgd80iH6xLmE7KSR6ouVpXEAwKSzofo3jXgG88TW6IERCz3mhmaqn04X+YPxHq8grcirXc8y
7D5fea5xLDA3GVU4qVy1w/iowEKfPsMxpkPfOsRfMNNjS/LB02HTDvLwVnXVRtRKqhVuL8SmVMjf
kZBIgt0QYcbVblpnv2WDMXu3HayEsfig6fyT+nV1VWCfmpsch1V2mXPQ29HPUCHqPxyQ1kP5U7cD
5Mx4NdKrmzft25omEpOWSAn8UV+YvjF6r6FfUrMAS6YbGNBye+4/W2hcKaH1Fn64R8qRx2IdiNgb
ToJUExeO2U+G3PLUTecxxTpFEIHGNOprr32jncfc2es70exix5CKGYu303Bex7JkPX/w6R/AtJBj
8hOxaM7Es7LPETRoWCAsIxZWiHwNVBnUwtKluzmWlzvGk6hp0o6FUhUMWzgrge2i3sRSiZpBgzar
D7BRzFOK5w1xc/DiS0yj/FLfMRul4FGUQvQycBxYNsvoGT6U5bj6GL7Nt/ThGw64LU//ha78vqAV
QQY45BAY4mZ0m2gtrQCQkbFSWWFoZkTJ+Ju3qHtz1a0V7Jk7bEaO8ffoupH2Xdy9YrE8/rNIImMv
SOHky7ukesWHwvqPpjNbUlVZwvALHSNUFPSWYkZRQHG4McQJ51nQp99f9oqzXW33tm0VqMrKyvwH
LjR4MLPsHSLjEDytt/V7JrtR77U9gbaAUrRtdvyfMgql/Tyyczo+yK7QURnCJitH5UdV89OjR1eh
Pl2gZeGcZ2cSAspZxce/Tu6hEPGBTg3rNA0OQOYR1hWWCMkGdD/w/tgnEhD2pTR/gmYOdoAGIQjd
ayO4AaRBgnJ0mF4u/V/ehHIxLlS7h3Z+JzZgHGEWYf/wGbGuS41Kz8NBYMcQKbUSiZSG2brD40a6
SRyCiFM3BZq6PYtBXIt6fCfGXaDrk0mz2ZpM1TS4PxPjpbSRNWadKP0bHmviv4c/CjQHdb6jEg8S
BK41mEq0Fztf+zVtm4jXd7ZIFSFVQYlDAKmsEs2zOQPbTRUcCoX4WxLYO0gUU6e58PnDa4afGqBl
eFBrVLDweCJ1s2nUnzZb3vQbXjZ1EP4ijFFgAQNoE+O0GQvzksIaXMW2xX09/JrHQaeRAySQCVyT
Bf1HZck6j2a92ZHyjV0DUdOjMXeyaS3aRdRQ3kzvgAUhAL4iIpzeRLeAQlHAwg/RVl7znRsy8rvD
96BGZELTwLyCWWKX1PuBumKPHhxHtC/p2w6hU9d0fPA+MUNASEdZ+s0Bs/rH0dG/XWw4D+3swFaa
lg5iGfFt/oXmKtwHw70Pn4NDAIYOnPRr/nyb7+EHoDC+LCJJiTo1VLI1uN2hoIVeeTHsGh66SOhX
fCjIUUxAuP8w0hfp8eh/6BQdezBSayAYfwBUgNFNK+s2qroeYCIgFcGnyXZZW+nx9IfU/+3l/ZzO
nD0C88+i+Ywl9mncCt9HYchQSZaiF94My0vNeTXNCwzPMnu6xezV8RbHyfmedRecs/D4G9BOOZNE
Q5txEVr5IWYHrqo5R66xW0Vtw71ZFEkSsJuwysUudp9DXYTpsSrxbTxb6OG0MFCb0c5954gmlKRz
rpiPMZowZzBg2viNAZh67QbY5UoenbMv+s3wJaKZRClRVc4162BtV/QgnbitVQdVtK9fTL4a6UhQ
TdoGmkxYDw5wSvg5N8ZHI4OlfLjZHdLgptrPL3k7Po/2s99PcanuNBKXYAAiX5uz8u3sQ2rk5QZU
ktZv23UQ+4gTYVWj+99vZOgWuJy34TdY/PDxAH6EGNbFhjQPYw6CX93wrr8ISkkLvPDyPrsPSB0I
spdF0jggSYHOmDo1wkAD+NGlJNLThihnEEQf8w68J/CEbAwO1ZPYCmKdXlBtdnHfxxHZM6NeWv2F
JxCYc9zMe9mD5LVkn2kBRwGFU2/hvoscEXztCRiX8828mJ1Uo9mRQfoU7he4xqddCgzYuv1skf4Z
ti/uHY0oR29lO4RRGlYUsPFcc3KBfWtfe/+N2vGxsPetntbs74aiqoFN9tMrD8kL2o+m1IQD/1Je
eLmdVdf9nhzwkwVud6PF1AigwTAvDaDQ1Aen9RF+NyFI3zd+QjAGgHGy6UbznD1x0SvgymBLUgyq
AZxuwaChkYWiEtWLx+pq18Kr2K5N0dBH1hXYB1J9ZxW+lx0YjKwoRVJHEgJBHTqEBw1ldWjU9olR
evdDHp0APoaz8bU4xYIiwPMKCHwr6qBCCToD7FE9QYkJ4HcRvDaAQE5z9jlArbpD9BkgM6HwqqsP
9hUUtXKAFBg7XpD7+Kl3bz8DIE9lRiDu0P3vsBO/bAp5EKysXyC9DjpiiOQfRrBj2PgSfNjwIDyd
0FqgDNQ7JosH3bhuipD7uR18dLI+6icIq90PQasdd5oDXuNGLMf2Zv0XYrVBlwVFg30FTc0D+Mlh
FPMPfUdHj88U8lwq2T8xnHk5YD82u3RLdIWHMIJHga8jEqOLbgpw8swFQhiUFEIjt0P/pN5wCfEo
Dh2GlW9IB9ZDmB3CQdNixnV8Il1nBYOTuRPUYCgzbTSvgP6DpaCpD94YsQyhSp2JvD/zCqJTtay3
c/F0/0JuyK5r0holP9Q0AR/uTUn+zWJbaia1zcUaYhr/WshzIvxfQmn6YTlHuSjREjbjJGdH1Mge
J2vnsz1uQFlc5CI92rHqRVjrDKfPYl42Jp13Cs69LKG29FEZAW30+Aavbg90DWCopgdNjGKOggAI
S2lEDoUHl/XICAc6uYNOr27aRgjzCIzPk5Tk3RheUe0Ch0cO4darIRqFdoqxdBm2rOfqlLcQqj3Y
l7dTT292Fd/fwscrewtNVSWpRmFYi7ulsR+7b4sE/x2EGc1i2Wn0GlAMKK+U6sQWWbfr/nVaf3il
dUfn/j2Du0nDZ0OZ5m3dvKveux9tiMk7PJ8AU+jp4YEgc0dDhPswacArq9z60FBkxTdvoUXNMmh0
HLSsr+cBAWvR+3hDg+b5cd1amD8FDgZK143VGmAE6ZHWr6CZUOV1kJUZgrZ/++cVB+ywN+hYTdIN
BwFii1qvfdFp9u+t/RQ4rPcz92pWd95rNswEIp2yio8ELRC6P8QDBIM5hYAOG3nSUnZzoCRtCmz8
1i+d9te074MyfLka5aNB1S/iL1At4rruMKMkaLXUB7Tu8KW8ZyobIJZ+uxN2BBxtN1sk1Q50L2CV
oC8QNFrrspt+bZAbKe/219w5XzOmRNgyG9heTLALtqt+5Tbsp48vDRQKoe6aR/jewad/C9JH5TfY
hk8qhMvdy/x8D7rY15CVEztwGqadZ22RHRmyY+vYmAUzjiYoxQCbglWGbtsr3NItG1k4KZQBPjzY
pd9THGrti1vyphPsIdGb8Ih8SH5sTm4JFJ9cdbhvg/+zDlTo+3u2Zke3I3YSFnIrhxg89GRP1gB0
VmHCO36NH+q4OqDq524v7qGPHgSv9/SKMVQIyK8YvCuSMSAOqMc1wV6799FeX1+HrArgmPKL+0SS
CPREuJue3x5bPF6vaWtIw4sM6HuyPw7YFOwcqA24NkygvxLJrs6h9ACNtlqDRbIF2QhsoWVBdpq1
kUNSVNZR84vP4E8mV0Cp+AzO0dzBtghfhG7QtdjtXFvj4An3koNiWjcd+BftGXuU+DInVQYgkBqz
rZBeHWpU2AUjmoAoyYUmfXuLyPFtAAztFgRUzVqCuoAMBOduXmKbAzD3EhBZmyfHOAeFYCG6oADV
M+eUfkGnONRb0+steFT2PaXiR1l1Ee0dKLRfM0X3Ajo6PBtaKgGw4BzEAk9BFAAYO05TN6huBXsD
ApN6rYCEs35z5emqHidg29df9pnOdQKngzl+GlPmA/BgXjmVIUydY8qmdO9sDy4rfz254sjdhT/k
Ql6HvqyuKEqWI7Tf2hQKfZIdOtNw2Hbg91yH5N6mIUi5gVIYRIOGgve7d1gC6IuKmuGeZJOiManc
acMbcmSY8qn7UVl4DNEVQ2cyKtBDOLoMJXIraohf5mVhN70uyuRwbkDMPD002LURm5YDXH8PRhHF
pQN0yz6vd/56DfjFBWbDo2b/QP6DiYDzDuo0gylAXdyTUOmKMeXiOfA2yE0gwb4WwCTrOXynNbDB
1jPEOcT7rVCHCU7F6mFZTxudUcTF9HN4+w6/xMQBpw2mtO7h/Sc1LYBZZ9wLKciLLtUOPVDnEzEI
IZvf+50pGCPN7rB+6F/nN/7frl52u51H8SGc61ZXGarDfcdC5F4BAGZp+ve1V2i0/v2GDo56hSS0
KOvv+7dJjQVD1eyjewRv1KosNOVDBKgjYPi52NAIsoBZ3RXlTbZH1PUA5+A915PbPqMcZVdOhX3o
2/7g8PfqUa7zd+EubIKPecfML0sAVTsaOzYZHbcvt4Yj9z86kv++pCv571b1EF2N/j1DnrVw93Dh
XPmxQTex4VTWNfr0KuscXaMKqbtOUFniH4pjJvdo2Zny3YFVwA+GSaJvPazGAIWLfskWjz0pr/nN
BPL110K9+W/+R15feuflcufxhrh3ZtdEc16juo3wsd1SesY+j/5bS1EMoquICrSDNDj3B24nIAeU
uaiAm5uavWnkWGIourgW/DvFks1yQYGPDt3TnA86AWUFs2GxUQXPwGlwSs7ho8c+hL3MBwkjVVzi
kgtC1oVi0S+ofBiTeJQ8T+4eZfgA2CuFXpp61+Rws87iZqF5Wv5ruzhyUiZXpCBc54rVHhwpY2AC
m1S9QLyxOQDj15rUPT1vhkeLorRC58ck7+HrgVrpyaU8DmwdBKliZeXvvv5LESqBMQF4S1HDRFDC
mAlMUor5lKqcfwBIQVxit81CessOy+prfh1Ut523NRluPoihAE1UXW7DDXo2nCsYdUoatDgvckUX
AV6lSr5oB4Vlv43b4NE2Qpq5NHR1Hs/bztPMyYLsXUwJbExLd3xLr/EF0ftPihmIuDQ7g6OdjwaI
NDnveG8O+GlQqHzwAV0ksDjpid8TGYfSnF648ujPgv9otXhz8VCEqMo1ptZmAoD4u2w/c7PZrCYr
mU04UCsUDtQG0SW14zQznzndZ45IfnFkCm5O5pAaBjfd5NDlOlRcfHkaPReGglwf/KDNvGXnJAcm
dRhub0Tv/90ofyOLLkNZhnZpQya3/qE4Pjj63XpYA/wNdQDGPI/OdcjeEvohMlmWjHbs7mw08xnr
/+aAzAMxwXtZv9XHkSl7t6ll4REOWHAKDxiDP9GBRzBNIQSu2DCpk9/5Q20t3JKJ92++vnygb0ti
fnIbQpdNLsMH8+M07Aug64Nq76cnPz38c/QCsIGxMYgIgcMs+p1+e9DhvtPXAGVog9eqNW/NL1Ng
DU2PnL8eUz2HNg1BWMPoJyP2P/zaSsASdfXMBIwn50JCwL/YQD1Zq0KkCykXYW65IAp03MtITtX0
q8Kr2c+fKkfHxNyFbWcwyHM8fDYFV5ZmKOd5pHmj0VMNfJo/f5f1ZE4gy1s9tshcOXh65IwdtpM3
gi3kMnPJMovurE5F699NYJ9NSwfKWnMXgFRP0dcygu625hrBx2aNGlX2I5O0V25NkJIt5wRI9GuR
wTkNzNornlXJ4Anu8SM1wsegWAl4QrMu1sGRIYUyDboFpxyJBJ89AEG647dm/4I1930E6U1fBhbp
KLecAOhSHcSjzadV9A2awJ+6nmCH6i5UdYAqevy2OzHbBMxYQbUQI8EY2cWwsuSGTB8RGf1Q2vkS
r/fhOcGEpA10EMX5ZTFe2G2rgIH/xdLn0GunuF9nTewldkvAOlSuP5o6Zrw127AbWGEw/8oYFMN3
dk4odnTT3ZJ+Rfzewp7r8RDrLPruBNg6es/qML1N30FGgU2PdshGh9RTWpGHUXbYxCJGffbIA1sZ
+qH4EbsSzWl7/9LH2/veXBy7b7gadG0D+GdHIX4JVAFMD5L3iLGcyNrAQVA3FbWdkrzY+8EUFcn/
JtBr1GImNNypgCR19F/M73oP+Mc/dzErwACSP7Cu7mFwH9cBpChspM5UJE5hs0MphGa2hfpKVHn7
k9N6WLdTwDYI/4sp1YU9gS97jr6IuX/MgsG4RqbqOHvoZiPrTC9JVOe6jXTqB+iQ2tQM9sDcS6uo
2XVNIWQOSw+7eZpLNEN2HIbDDw1D3SnPUKShj8B4YRhRkhv+M7vZoM1kRAVVlaQ10pLinWk3RMWs
zqrtyk8OGiekKUpnxlv52buzCH3Ii9Qx5INhCHw220lDBKpKEvB1DYmaod6rp7ji4HTU7e+vJs9X
HTaU69OWsgO+PhgWHdUdDV+EmZBtrHq1uko+cKuQTkCwBpFjkl/qOwFbvzrqs+yC+y/Q8h9WGN1i
21vu1g1gHeSIdXKRpt9IuEalWbMLVIX4hIhW3KEtsJ5qkwW7sAF0NkT5BRlCBYF+SQb8TZuCE0TO
GRsUsC7LWs5VvrtotFjtpLnucJ1W1+lzep220ueqmCCDxzhbN9eX/DtbjF6TAherKh8dY2NyGzzS
5ljfQDMEOgTsqLk8TI8gG71nBJCKJk70GIGjAjfWVJxhRxKS24ihzXqy97Dj2StZYM4RAXp78tuA
MQYN/wzaa4R9Lfi3610VoDZMbMynWLwALbsuYSSSeNdbbFL6R2q/SNXgjNjZUGOvPWyDEUC1l/jW
yH90tRuqZO4Ug/O8CVbvMmSOZlqTxli/dUXiGmMYWpu4gnUdYFH7+XHDGX6TiUNxnr9XC5IA8CNI
We2WzZd7B+HD3rxQR2j1NcQk0fJUi6f1NdxX3X1WoIqsI5fwptBiqWXFE2ii16wxY8IFrByRX2dE
mYcF3XGUI9UFKE7Lqa/qXSTXUGdAyABeFZQap+y6i+64CzHi4hq14V3rXZa1MwgFyIdOhSsj2SZF
BGDa2+8U+4wR/VE02DZMX6rwkFgLEnak8sqatTfC3UV8CFZnaiz786bEA+OIVHtXwtBp9mamHk08
zNQtvElH1SeMWqi7+k181o69l72HNEZDwq5tjPGDmhimFJo5QhAbNCcqJICi4yampAW1uG9MdDsm
D4RtEWR+Rrf1bQiwbQrGENNhNoINaVgBSEZiAxVTC1Izf9BYUbD+Qq0d/abHi9uelq6GM92eVqYR
ozFmozT97qp38hqVuEkc/dr0tiYlIb8XY4kP8O8FbmUn+uf2wm8CiCAVo0xQAtN8z/npO6a1Sp7T
Ag3WWr4TI+zmTyR1IRb3ED9H0oXKHhuhykfitpnfblS9U0O8HA0sOVH66iOpBXMVDlZF3+xD3V81
Q8TxUC5Cr70CbUbfd1ggVkoJHsosmQUIDbqxkPe2lChA3ZNG1kY3oG3mObuRPRCTcWmGW7msBV1K
xiiLsvdoW3Sp6eQj0toJ63mZGgxxehgUc+w9FsjT/QjadI+iNSVTbXNNu3cQeChgoY9Ox66Ifxs2
8oTUJ1KGIAx4JaRS+Bcf82b/NUU1BeNgaNycdkSxUdFQep+q6ZnkqNlHKRYVUjROdtvjQjxXXpj1
UnKiQMQ2H3BGG5yITRTBtRvLBwJryd/VC3XNjCF8xxds7JP7Wz8L9YESUFDixeq5HsP1B9cFx5ht
EOnaCkww9Nz6vGpIJ+ldOD+6cHP6TvCgkTuuEEVfAadj5rewuox0BPWELQAjYltHttlsT/fhI/2i
z0M3roLnS43XRDH9ySrAMKJ6V9hg+bGN4xXmX+Qj6RUi7kbaxgXhsQvpdItIjqgre3TaU3f7xD4y
wOsdUewrsidvS1sAmZy1bssrHLF2ZIRYFyXPpIwQopo/N4z/agKxdLlPSMQGZ7YbCCH3G0l90AgO
GcpQw32gGXAQ1atHACYeYh7yxQ4t++IDyFyEMvuV4PmNwL09ZjcY4esdW/YZJiEPPCsYFEAQ6Cj1
cAY5WyR7z2XbaSHMzYkFSjo+BwenxTR9zt6zNs0e0U/EiPE1BHZ3TrAOBN450EFf2IsA8B2uKT/y
uvoYxUwFgS6l/QzDoDYgTg1ZKwiUh4s62u8Eoylyr8kxwCtws7fp6pOaPVSz35ojLgZT+Q6l4zF8
1dPnJSjKCJCoX6fM6Z610rE/ts16kyEHlbWmiynqdfLaThNe98J8RFesHSDgUKMTVqDJD9fRIaHE
83TKKaJiiPVY5A9DCvfuce+Q3WyRPWdlc946csLJg+u/HfNEqrHf8MamNepuOhOq1Bf4e2iOqp+h
aOfFGJX5BppZ3id+RFX2GOsTOt93NhyTJmnj+k27gllCNt80r+vd9BZTyf5satYi71AzHL8PDhzY
d2pk9PT2o0u2oIRsEvHRUQqqKT0FxjGSZVy3zUfqmDAfUTxf0FKnZz/Wxnd+CVuBTRKr9E3kkSmZ
AI1rV67+AKhgVrNiU/bawWn5hllPtAc5SXPlT2e42Z5T7fpsNOASiJd2LM5V90ozodkBCoM0HEJl
oFNuP7bB6GP7FzL+uhhnGpXNAdHPJi4Ym/aGRYUuDxKiNKspZde+9hvzbsqeDIaTQIh+/GxYAFor
yuHT74raL02rY9O0adkQxGhpfw2P9xJ8D4ki1V+8eppYB9mU8NvXECgTqiHQar85kLnfn9eSFGoI
i6Dv2AtezBZqXae5tEmk3oRIJxpjZmoAQAB8cVbGcsEGkPHHZxKPK7pdkJLlY+ipMdfmNRRiOfVb
vn+Hhm2MuwA9kWAxVwuna8NGH9BoSOqzYoJJSZXAZ2+b16lG7/BqgpnB1D1isdzNmIZ2r2HvZl1C
554cnYIWbrL7XNQAmWwMKdT6gHrQfqa9SOMB0jPbUQ1tRGmFUBAuIfZvPnG9d4m6Lex1MEUysQeN
ipy8oWSLTCpMwS2/THSaHqMfFxcC7xiFmTFwDUz/aOuJjYD5zMvJjXovIlU38vo5QC36dp+NPoHn
SboZa+NOCJ15cyXIwR6mVg8VWVTCSkAKePpkxy3SC7jQ2Ag7aTNkR14zHdvft3zwFxQ75IJoimge
ED8BW/YJgQRCMAen6WL8uvstF0TtAgs7VWFkTdQF6Y5eKTRkAkTLLbdz0p456EWg2xNaXvTlEfWG
q33dOwxpCl8M4F4bF0tctHF0MCHEATXL22usWwaN9Gojl0xxMKPLDwgZD6HqaeMF1CxoQdE7HnQZ
zIp5VKBBBrR62R18ty2GYoY0ST0rKDWc55/8uNE5+YmRkHbgvidWlqWNMc4J9Hb4Be+HNuiEZeC+
eeTsVFiEzW7+mGk4hRUOuHIaQk/3HhiTCilnXveasGEGwzCjGuRd5/fxMcZBz9PO5m5DKv0g9UA9
CsteEg9H6B3QPPqIyabJMT6Av98HvEuFp+sx1iYkHWyQtBwIci3BFWG6W9KFdjEmm3w9sMjflBYH
Elw5AB8aDUA8i7ZFGxykAToyID12jN7kntOi++aMsH965QR4Fr/utPlT4NBjal7FEDYC8Pgfe3tU
wUjndzU4/qp5U+RVPzqj/A0nmVOJ69J9yXPhLFDIAmMGEPzn3IlAC/YKauc9sP928T0aQaRje9ik
kme9HB3chhAvjIfPMsyulwII9Dj2UCUtX/Qm8YmAh9WYLex9fjFsbKoxnQdIVwGIC+pPj1Itb+G0
1gZIOmDklIbc1SXTXLY/xx7TuUZN+2FfV+8Z2oSd0SOQXg4myTtAGR3rPGwsq59NLlS5FfzE2va4
/jydxfQUQevdufuFeVgexGnKb1OvZHUsrO/o+rQuFDm2zMVT2El/UYn2FtqVg9Lw7oUFEhEdUToK
SJnRpyVJ0q8WTOV6TmpEv5diO21xZsdr9sHPnWRg4dywI1PGCRQ0wkRmsT6sv+TUM1bIo+40sxx6
QcL/LFrmMSwzmCwMb+Nt6jHZLa0NhM6OyY8MZwtjpUaOiB0frCkAK5t3SChEAqctltgEmGN+nQBo
wDKC1IT0iL/qpq1IB5kv6daBuDVqI2lIU6dfbVoeWgnZedS03j2MCd5siImXtFzpTdabCOl5exG/
Vi0qNEPE966IfeGEgEGDatI/YfuBEL4hyJw2BGJawvBD2MuPfsNdTia2376p44Mxhz82egwvO4vc
CPuoiO1ov5ZX6cI9Zl0svrXhNe+uRV1PjNcPfUYEh0jpnfu6CyjovSVruUJDj3bh0TPYv4Wt8WtY
9r8kJBY527evb0idYoy3exiYpFewxLRMiFGck8lp3F2/EQKb7UDJgXoBUAMzZQ85g7PDCb1PqLg7
uleE3fgTdMeNeRXU+kgq0xlhqFOfnBP2Qb8P6mRRs08MmNg7kmMUHla2FrHcZ7R7zd5z+BLd3WtK
/h99e5fsA3zgLeUEgJSvZWtan7LStWQaM09XoBaBeiIxLa1VhJk566k+K6cAGFhOKVE8+qyEqM13
bhbIR+SACe4lVn6gfAVQd9m80XBbaRsGIiMfYC09Zx6n7zimaYPU+wO2EXvec6K7dOIp2zF7b2CT
CpxyFUHgu0VWAvnCcwaLnJ09B7z9TVv9HQ2k4CM7xE92BcZvlXURM6E6RIONQU2Kh1Cn+6VGTF/D
qhDiUrT3Sepr3mf63DIYUNdrYpnZNIlfKOb02BCMcLY/YtHS00bkKuclvjPpb9Ca6zEVqhwdqMb0
xrLboHmtpswfUh38YX/pYlya3jaMQ1gr04d1NsMgKMy3GYfr7EqtmXqzlIRHg5rJzyNOmbW3tXC0
MxPSSnOEKhi1ursaAWe0HZ4x4slYaVFMalPszoH72lTxRpWZXFXCn8nt7PLnI39n+vIgOwCwfj61
EanuJ4mbbJJNYSXJZrN3E3c4JCS57t0ykyQZDhN35c42POkXUYJ3a4qIlSQ+n2a0N5OanfCy8hlG
Iz5vnou3cMNMKpMCOlXAwVyOMx/M88FoPsdAzZzPRVmLFow5nbbc6bw/lQpikxoiv6C+YPel7/Jz
5vyGV5z3u6ZwNqXICNDJ+lJa5hkoTVB16srfMOj39EECeR41W8CnAx6VotTdHDzNgWbdBrwTql3m
NLSyEBBRRPvtND4p9mdhiigkoO/1G33/oxke+VhSxp5qZlaqsFTxzoq3GdKxcHFu/nza110wfdNS
tU0umGGG/bP81pr2px9LWkVGqiN2wHMIWQ+LdXzQcKA72uwO5IrKx5QjfNDyQoaYY+e7q/dZE/iM
7OdizsrZnGbAS3iqdMTkuKgccV9Z87qa90tbjl06DvL9ylczmM/zFgSs7r+j5tpQOqA+zQWXoZTn
8gDD4eCM8pw0kFEhWI5fyEDR/YRL6/OP0cFj/I4/TFxpO9CN4q9GA+78ylzJAx/v6lahLyNGymdy
Yp92xpmYGubB58A1Pn3GnticvhXnMV4bVoysYR9W7wSzD5ND40yHWbgHNAnw++/woAqqKac/Cx/O
NI49Ju1NpQUX52CONTW+WssIAexofTAf5jiKbmYQjVnCrTHNJ48nbi9qW9hfoIZeYfL/aRiu49KE
WSKvFmxpLMchLV9eEB6LBuW6hKu61ilH3yzdDqn28rGaLkQ9juDNB4lD/sTLwhCxTr+RFj5d7Gq1
mDcRtXh61A282AIJaEHrOakt7+XFMe16hahywkbLRgLrr/pPS6AHbBbsrgXqcvK0ZpMZzrcWqGNb
5xlFcjEjKkbcXOkWzCb20yqd3nA1RP7DdffKHU420hvaDLu0YdlwqY/ily49JeAs1v6vKea6L5PJ
yT8dpP2Q/5JdXwf/Au3f4g9XSVe5k0kPgkAPJLU5meE5ZvLAjETK7PE4nyDjk834CFpw4BTjcDk/
LHsfuwcoyZbHedasVyl7MjE5FDnCWYe/u5lRsETHTs0iGHHWX7cDwD8vMcbIyBoXYWC4z1GHdek4
okti80xeKZrxwpPJZmKPZ7Nez7a50DezRyOl9zAjwsymxftimaiu/qTBp5xVym3xWyoQbq83sxem
HfGNw40iPtNm04soEsibLhklbJ+/yMPQusBdq7DrZrylpSiDA0kishdbxkvX2m73FliRLb+MwZeZ
VMmdbZqShbCKx2EMGWBckDuX5nq9jnm2Q5EnPNDFhgDJmGGsxxYwEwWGX3nBOj7TonWYxPJ9Xjky
P6bZW4XySEYBNbraBxWvYz4Dg3zrpduDvcXji7G7G0S9SBXoDYkqUhhux4zsbRps0623jS0ZyheV
pkCAAR14Mcbl54NH7cfuErj4kkgBu8cJ3/ZX9YmHEnZGOfcGT5j2icESbedzoge9TEx6HIL3s08G
QYAgTuR8ETAI1Cz+Jq/AcbwsZjW6y8wQudEvlkf/flEqol/YURkH91VZRvPlbnOUB8XsA1BRkh1I
b/jBXGb/wz4JNN96wfEbAC3WrHoEWoCG0jLkJThRbxqPhrzxnI/LQxaHJV3uT08arRLupBkpQXTO
3pvO4t8q8P8YyVGCEyCSGn/37Dr5IB21zsAeWWhFw/vp8NYdFRZz6iFBwGBgl8nnlLPPiaaGYC1P
3pJBy4ZYLaMlYIlZr/BaDpWbusUeJTSCHzIlFbDvlMKPKVeHv2U/YwJxisNivKMYejV5z7cJPjlO
gzReZyF9UrmtMxjZ4LzWT64ov41ZhuL1GtBetI4pguigG7UX3vExp5Z/rDZcgI/0ZJeLoCUr5cIl
5NNom58TWeYoOlHzmkNX+VsS9l7N7Nc4NzxBEAIYGZtc0xxICwvH/OX/XVwA6bJ80urkUsrplC9C
OO9JmAxZJ7mwcpllQdTMkNVuLgvPtHL6IH7kcfntHBA1y9LO+2Z0UCmZUYSUpjfN8J/F0sPCM/JZ
TZJh8peCNExn1KUzKB9IQAw7PmyDjyLX+6tYRcGVM20Gc7YFcugZ64QsC/05byWjO4up55pLJnlK
IgXLNuQRF4SwWseZbmt+BujVCdecek6pTVgmHqvaSBia621pMssLm4uFczLSXuPxuGlGOxAKms1L
3iHv0c1OKSt8xgH7BerTBuMg2Ldt8t6jj3Ms9wRAYtRwRVN/Nmuon+oRSHtRFElMQvDNIvYFdjuY
ERMrO1pGRKVoSYFPYlMaq+UyStFmYG7wQSCWgsgiDK3XaPMN2+h+GGht6/Y6qznMLB24HOsVq2jH
PrhUM8x0HHDQDNUgYPTJuEu3NTTXTC9d8i6yJTQVnCv7EQMMJA6ioxN8iCdsQgh9h4ACW8689JAh
+nvkiNwahWDOQKrGs0mEGh5oDZ4pkfSOYZaWQaIFlr8cLzm0GYBl1rMHUnJA+9FwWYL6vA7kN5XN
akIdhP6thQMg0A18fjHoYWnQBxOIYN2YMpGFaQj97lvWuUIPu/DZXtA7AL4jZysngrq3uWbuAlj/
4u8GmGv+AJWAuw+3i89kwO2JgShQHMq5NPZvgA3wI3YRzKSPX1n4YiKgIGoZT/tpY20JYAE1Z+dq
XwkAscQAuXHCgeuBR2UHgqAOP6BPL5+h+/dLnF34fuCUUwilES23XQS0AVkU3Cb+8gR5xsLeOTVL
4ojcBMQJy4wvlgRJj1BqNVFDlPn1AyX0DzDCp+xJC/BfzqaDPZJEWIAZQC4CCd+iC0F1ifeEoe9I
8JJXlnt5ZbZqvHD/Y/Wnf8kWc2Qqx/sPuoFXF6dKqO4yn+pql7S2RljLUS21XxRwqf6Q2v3DGpHE
V+aGso13djeAbLykRubHY1dVeTxzoDOHfJy5+k3M0tg1JAI+2ZPKD+qKWPAvgZtO5TwTEVpshSWM
SOSih9CDkOIyJ/8iWcuVR2n7s0L41NkcYCdp52oXMIx4LocXZ1mcMeuJLQQnWcBYrYhETICY1SBH
r5dlakC3gDMht25P7omjJGTYfMrQgU22NvyQlC6WjGwBgv003nrM9SBNvdQTU+HKLfNm0oq2TBsJ
KCQgk1m0JBosA6axuwyCgxlAvIqWs6svqc9yMpstzNkPfYN+SYfxebUO1N2AbNTS5/rBZrIWwWmC
lmiR85gi1ia3mwt0lcbYDiqzrDP7btNrVDsbDps5AQxPHvaX9GEna07aMVXOQCaPDTR4YZJbJcCh
zQaTCPoBWVY0lg0j6e14+VN3sCaSgzHzbiSTL24PcscF+A3naX3Uw0Y9jhpfD9rTHxJE4EWCCqkB
ngJPbLGRlD3SCBsgczBvc1Jl35IDdmHHmNw8lyTzx4WGPmsmw465jIay3wNCKX/2t6cYTWaTpLDY
HYABpFR4dKkshfAWrIqtgryZ3POzieQob4yjoeBkJJBy+C1z9QQtAfrT3KO+97Ir9QbRAunA6sb7
0S0DDfaia1I6RJNp6bzoUVGISzvpv0N9cMCaQApANFi0REmPfxHVFed1U60XabLcoJv+YdiOwL/3
Lg4Qs914N67Z+GkJbnFhHcd4Zdry2Wp/JwdITMH56czoWMjA//v47JFO5upmy2mF6/S08KwlO6XD
3AO/b9L2vIDaslbsnyeTFU99mW172PJXZKz8I0yCEhJoJRqrf2ei4L4ASCETDexfH98XEGF32k9/
iD/mWEleRmbmngOZb/IF5It/hXq7tOyoAQNM5b5QUzaGJG00PNkEcgM2IEswk6f5B/T6t3+WLGk+
oKjg9G8WM0xuf+kVNWT25oZT+azM8i4CI5N3lNyBN5SVWjA9T6TLyCPIJ5okG6QPHXc+ZzhINIGk
x0d1IGD8/TXwNFWO8eqkLHH5AyQJJE5AcU+pYLj/jgd0sANEweFIOArKYzwuxyNoPYF2SsY3N0hJ
JBzkHDtWUGoRy55XjlBuf4nqh5zxR2qLTzJp7d57J22nGCysCSIxE332CrR5K30gYK+0+D7VB99B
kTfcuv/YCW+ituyM9BFPVcceNbMYTUDQ81FF8i3/pEDAd9k2FMxrJh+1q7/bNh2P0/F2G29jetGs
mOBgPMFDypK+t2592R/KqsbPPPrvlp5lrcZ0ksflnv9hG0ujVcl6DYXVk5oES+3fLobFnHWY/iC/
l0xaNsTU2P6+y6OdkNqSI8tzsycoSxCY1nEg7wQ282/FH3vyN/KXVLBU6b99yWYhH7XRwaQjX4tR
CwVzKTPtxUxrxA/u2y7Clv8RdWZbimrNFn6h7RigoHBLL/Z9mjcMzQYRQQRE5enPF+be5x9WZlVW
dgprxYqYMWNOljR9O6ovSXIeTGRIIEKJg1YRHSF4bUyp+X/B6cLoIJ6yfN2Os+TE7v+5EJOeruI9
HINzv7MgkaYgFInVk3WgfNzlKC0yyO0/vF6ohzeGRm9rDTqcvGYhy0ndUNqb2t4MfowRr5D0G0o1
Jy1dJGLpLxqucjGWPZsUzoFt8GbEyW8V5mixFSJpuRUe3fv/SMaERcfNbdGrVJAsFLHQmt8EaZtY
fXoLhuJ8ww3R7WZ5Hp1H9zkGMGRT8gBCthWPMpRKU/YtUSJ2lz+EM7lSO7Lc5XJnvHe7hVGMdd6Z
dj6KAinQ+07fMdYmUSY/8tGQQGQTIoTI+rQ8T7iat8NbKQ/tPPp37C+4pLbJdqqw4BRCO5ky/5aN
U64wPXjvB9XZ9a3xfP4zJy6zK9msMcc79FKJ9RL9CFQ8PWiO1O4tIzvMFRGIuEd/AOAflVtiklAF
heYthG+QcvaKnCFP+7RN3nkvvS3OG5RfvxjXlyhNije7syjujLY8378H+OEPjJA4JwTyzOYaXdnw
aiCBrafw3AR+Euar4JgVxwvSLx5glBu7f9FQQq+we+W0EKIsL+MdOQfvUH5zaILYzxASl5wktcvV
lwcsCUtA7MdYjkrSTV6sPFt5wfI6usOc5aCZlgHVxtdZcwhwbBl62XJc9vzTQf5DDVP0UlXAioGP
jLtn8h7FTK/ZRl83XB5s5tT0sBrLMJJksX+cX+H9EpBHaZiGBeGM2msrxZY8VDQ2GeRHSvPO/SOA
cYMkJAuk2UA4xcsEUijkCwjcmDJsI9w/1sKHpwtFDofTN7WxVMRQdclzn85pLjFdfqU8JCy/M0Yy
R4RcbPIp/pbwSIZEdlxCK5PMEmg8kPeSC8qb4IqSTL9shlwhdArKKD9HvoL2KwvvaFqC4t2pWCWb
kyRPsEepNt8/nLKxBNp48OSEK3zDYvdu/1VdbEwpSoiTEAClKhYcQB442r9/oBCHyfBjXNb+UmZk
Qsn9HHJ+SW8FJSCF4aHP/75lwMv6uxTAJ0B0Ar8KlHgacgYJvVhoyvL8JVuWzPhuSUz+Juk8D0k2
F9+4pUxBJbjVfCMlHo/LkMFBEvPGe34xKDwUBEPyZXmpJJ4gz3ItZBNyz95/5DROWLdC20/gjwtU
KquVyRvSCeGj89Hsf+s3ncga/nv87Qhhd8sek13CAFYAiWbYmz5BVbkZTw48sJe1HL3vw3x2XK9J
0YTkDlOZ96QGP88jG4axAPq2nLiyneL3dhqPTZ/ia7oDOPSXHV6CIDi8kI++LzfW4P2DUYEPlRr7
L2eXT8tjRo4tX/wARhIwSa7lf+J6crPlSny+48rNnq1nguFT/S/AwhagvBlJ+ifJoDQF+EMcakGM
Z0e5cp9yAQWfkFXzYmLj+V54UtYA+YQG7wUKAqH5u+V/t/1iy4qRs5MFBDmsy4wBjRuW0sX/lSkt
WVVSPl9czk7vb7EJAJz7zFbzpVhI8RVnPisV8krq2ZfVGSYzWVQgwYAFADHfi4Nqk02zTOVxQQOJ
YSsp/xarFafyKmD91OwRXVYr3/MNjYpysqXw/Ftw3d+/zfWC/vrk3sGCkLQYHS9uj+RQlZUG0o35
iV0YH4FKyPsb5ejx7xMLS7I1ubxyS6SglJX9guYsbfK/2hFFyXclBa4Vtu9bF0/lq+U3Y83NVf3b
jxDM+E5J9Fg7/DElZKB+KbcTLTiCRtd+bOV5SvQBUHOgIvJVwod/beV5yNkiRHBKQR4/X31SVY4o
eWAqxHEiD4x1eN/ndNOXdVC/M3yJ10T0MA7PK4njNK34UfSDuBqqwwVRWaFSb0g/SxI9GdOgBzMX
wEqzU2Zibsu/deJdp/IPZNqmopHbt4XKju8tP7FzhOQ+00fVhsUNrZ+Jb6wyVsacghbUaUIrIZZR
V6qDobkk/R0q8yKATnBM/YGrDYuRifcv5owBrhReO10XAXPALuyhgJbXsDtHaF+YvvuYRRDGG9M1
l11SJ551w1WhTHhXUfQ/bHL8hNqh4+oT5AAkS3L8aJwxXBozixpPcM91+kNteHsf/A+vY3/JL0rs
fetXXkHRcsHo0MfPjdNJaggGQl1+uZ+Nm/DFQSSjViheUcd95cEUkQ/r8Jhr/KfUTYycezXShzH1
juk2Ib91qPr5SJK1ZHhzkuET+erzbYre0SZ+WEbQGM7Luu1BdFzJUVGWoi5NmMdBzRnc44HWEPJC
zZD2hQ9chjpZh4dsOkkiFWvjkooh3hFZ4EuSBUFDA9lhMEdqty8WiQQ5jfl50ZzeZb5gCahP+TBQ
//8E/1tJJB90PVI0Q6T/IbXd3akc+dxlR2k2l0xJ4/XK6Z7aQBQta0fKR8ln5CFFkyQKZ0eKCxGK
TN3/0oezJ6VTucodlgmLJiVMS7CmBKEwyRCYlCxKH5V3qwbo/1SnJ4NCHrscGyrGAQElX6Y37o7M
IckMhwzKSQYsuQRssunlgNKJfAm+ou90Vz4lidHdUcg4JWeATKViPhfCKjO+rkPRvCDPJt2uxg92
K2F5nA1P0+uYhvxpOiAV0ck25BfKd7+cKfAb1caLuoPxV0hryir9bEdDWYdED3aQPGid80bdJHXS
H9qK1gmzYH+pBRLJvvLbehjsOC0K643TmQlWJhu/BUuHaB5KFoGYDtWmDKAli2QhedjJO63kb4Ba
Dj2UMdjHHDCTm09sn8MBJTP8AgOirdyfU/dB+iV0GIx8MVpKLm4KKaHuOpfvZl4xtY4joIcl2Hlm
zM0Cd3qYPrb5lR0ucxTb2axOPoqRWr8c8l26McZU1uRoPQRUFjDcEiqWdYNDHb1PNEiwcTKFU5aK
ebzzZL794jBhUQBaYNDZTnqTs+q+5vf95be/uvy+0Abx0dThFg8CukjIYpMG4kZ6R0HBUrAksq5j
5cNcSJZ4mtZAJ5etJLPxWmohTIJh1nqS58o9bly5U90vnKdZsgx3v+8X0lM+ZAi5c94NGLh2r2MM
z6anqSwY2SR/6SiT4++C4/qtjGO7XHYtwxPIGS2amYHXrBR3jMjxN/steBeas/OC/ffeqKdPLdCC
bgCxOihQkT9/imGCKBJ5SDehivB+YzqVvf2vpLnYEZjbp1/NRfURCXc5K2GkwtlgYckByZu7on35
GD2Oj2MM9ol6Hgozk4gp85Go7Z8WyUpcQbVRKaxunqxURiJIfnZjm5adFD7j3dPeATB9srPZpM/3
ApXlmTBBJzOL/+X7UujIQ/4mtrrK3HD0Ka6G70k+6FceywkCd41Kl+peQfO8ExT+llRfEnnBiP4N
J8A1UiwAmviydGWHm7uaoweHro6dwtginhyzjbbv7geabyIbhvwSihSuMsseo5gQ8IQyLnXzMvqg
8u1CBccPEnEo1oWl022+4iohdeollPshuYYNDsCde5eBEgLltQPdsdixZ5AnRyCUgzFlWKCxBACS
sP0OjbzkhEkrQd0kRZTyh22FQtj7IZs6sUin6CLn/mIB6klra/ZJpgW0An7Gy54vyakYN2Ordaxy
Lae4TFnJ7CuyrrxJ/VgySyLK6jLxJ1v+SOYoANxPAjj2wKeHZT5YEGxd/f1e1jQ1DGcgkz1UQBRF
H7LGpVaG6r6EcAbzhYL5b/RMcczwPjwHD96kDr/uqzmnKysCg68Za2oBis94mxYwlcOoPeYcMyT+
uYz9XWkbR1YOvRvpO7DAaXqU4P043R9lOb/PohmTIW/kXZp0SPmR9GsTaLw07kpPygJ6hiMpSFAL
Q4KZNtlQ6gj6bO+KozuSpFDeQlLgBGrL0j+QxoHiHqbhRmAEgU1ohwhILD8HDpcoevKQvj1q6gwN
kSpKBvmGbxAckVxS7j8ULn4wsMrPf5+TLSRNFdwX2JMM/dvfAniD+JeA9VKCyEPqm9hhI5OB/u1P
8TiQTS5IyL/ATMBJMAoFiZBHF/wB5yO5wly9+6rHtRTkRgfkQFfCYSTuXePKlpCjV07YPyRR0EPJ
PS+OHugj+ZsVtpNjA8od+WiVAr5RuPBFDC4KhCsJ6dlJP5HwoQqXYzWbCHrzHwop33tjsUqRwXrW
CZUCdgpX4HBgQ/DUBGiSPOGMP599WUDm9Wl/vuOL3OE/FKpPBKlW3aBOrWYiF0AWTcYLlhctXy5Q
lfyPQau+zxuenRP5+DZDk+AdvdRJjjoBXL45PDVO4N0OPjwshPGe/hppCY704TlA+3AoEbZe0sI9
vMEmbhBx6+ptdNnC8hElKc3C7y0dfSkIVmF4mO5dwUeINWposLMB1TlwCNC6rTjyY3FK4V/y9no/
OIsI+UwckSdg1MgAJ1RQr9xKx0/hf4GgQCEA5hnqLHAaYSyfnMkAMLkAI4QoITKkt5Qso9zCE3VJ
G57sRfntgvQz0z8U3D+ZC7zWA4CS2x5ZXX5Qz86XkpZka0ax3p+R91BACWbSCXg5Ob/0RRsC+TCA
OtR3GRYLOr8t8zQdLhJTNbSwETNCnoRN/gY5xOnmBeonMEjPF+ynBOq+OfLQnIH9z+varU7RtaxQ
Cug+EAbT0crxbyYzXjcL1i+JX4gSCvLTua2WuxtC1tCyL6MMESm3hnL5xN3Kvum2PkC1z0IRG8Zx
xjwkrsE203m9lKGtxQOtfbCE3khdwyN9/bagwMCk/aBHgfh7+YqBqbOpdl1U/Q1l8/2BjZsNwThp
w3Z4wsCp2LSQe5hN6AaPwn79Ik/bucza8T32DLKXy/qqoZITcxCNe6gsze92YjroWOOUeGLIrvav
utfGfo+4y7l561hPJEm7ZC1D5tSYoH9Qp+uz5PI1yD54ps/7KK42/fozPUGBZOKkP9cYbMewrLvR
1UNu7KPis358ZTFdty4HK+LB8DB3bZ0gdH1Qbsx7kdGY/Ki2j05tRNLDYNIdsyqrv3/NWrzD3TbG
dc5EdeF8vBzrAabcNk9sUDJtkMybempklGJJb3WFCAn9h06tKJ7T7FBHCZZqV1c90eKEz2ydj+Zy
wCzM4soYCTRx0yu1YdkZVTX86yUWfMAL0T7aD9B0Pta7+lju4h9tP+CYfqPRErDEpUUyAIR7MJ/p
uawsvyLp6Uz6s87EmJkLmrwzc9KErV+H3fesXIyzjlSLJ45rdXf24s+z94RIFg2jofF+/JWeiUAZ
rlQP0pkR86PK61K5xZN4kkyMobQn5Xueo+dI6s121I6Yqp2oI1ZQGvaCu4/2OlOU+Bl7ApJBSyep
iENaUyODOZO3TkWH7KMzzSbIMI1Os85SHqdZNck9Gd5PkcNvhgYkavwFsFtHGkraxjL1zoyW1zhx
MPAyuDMvVyr0h83nGZUwpgbKHmjdYGSRT0ofuap3uOCIdMXtJ8fY5sLnq9EZ04uzpFr4QmwG+8G+
2mlL2KFzZXoP+8wXwMdZtLtkUf3ceLTH688JnOPHjK3XeS6kf2Yxl63hIVo+Unf66DXtdR3zC9Wu
jxTzsNQbdOlR4/7udxkufVL3wwOAVUuKTzk9e/Rt5j+j4RXBdqhw9Kr3KfW7iRadVRw7yyRfsuwi
lWHn71gd5VfnZOxVzdeIgabzozB23WAvzsARpVT2WR8vTAnYz2jUH/Z+awy0n07cdU7bvLRaZDWo
YmvHQA98wGGxY49mWNFaOpDkL/nv0hwz3GaOzW8NcRa3t4bNfFkPYE8KRH5ouoGG5iBCsAGJ0/KJ
NdMATF29uvkuYtoFHmNtIa7FEZWHNRbX7rnF2g+NeBqBubq4jh+w9ZDKyL0EHp/m59lQGbYvZM4P
P4bzsyQh85bSohR63ZgzjgHCOZ0hqUhb+nbKEIo4a/iEyTfBdcTL4Z84ayr7H6S5dsUuPWMa1YtR
4Yq+sWn8KY5Kh6d08vLRzcm3nCXkLvjKYyaHFlHZOOgaJo46ickPimH6Ee2MoB9Eo3IwTT7IPFXG
lKz06eF/lJQQJEAl+1aNEcOVOEFpfEKnmREYdWMoq+Tu9rZGAFOlE7axV2KMpk4qfcM5O6CIGHcf
jr5SPsvCezEudoR0fftz4GUbnTzs26MljfNa2/WjkfYeZEiPyJwXDAMzI4DU2vDUPTBUMqnRivV6
qtvv0DCjbLz5oovQ/X2gkDe7otkEsMdghPaTr/KOc1vkc0YEokl3ApcaLx2EyH3mZEKTY3BwCYJr
Clj1kgHT+grHq6DsGyRfOBsiKmdu78oRu95A7OJFHiRCcXhf/FzrUYuWzSlAFqjpjS4hJMvUyVbZ
7AqCRyNoMAfEu8yZpMJo9BKUnyggqQ9yHvF5gJKS66sBkyAavDQTyQA8CbujTFlm5U575jMk7dAu
gXUe/CKSaivjK6Zr6VrfIA9bgfMylGdC33/OFIbNcttQjgYq6Q5Kghr8IsDKs8U/euVnQqLd9nYG
A+OG5kfMPe4Lkn2lnmfP3OPYywM0bjMRp+0u0c84H5VuwMDQ5SNtKtY4AyBPCOMsPETQsZpDM4fZ
q1p24L1jBLliXYG5e7uHQd5hOuzf4nhp8WX4odZ5MhXMkFpvgAhjj3YweRSiWU5XISWqbHZw8di+
4tCYY5NuPQ2bAD1vd9E+5uw49o6MEn1GHnPtdwBbu/+d0Ar6GUSI/VHmX7teTS5C/xZAFdb6prtv
RiW9fOZHdslPZxt9k2FeGUB6YjXh1B3bwJ3zESiYkaPNv2VcJ2SUvEWbRTu0a3VtMhGk6cIhLi8e
ssJnZqYz5/5yiWLqrgtIc6FKDlLXHHU593e3vq2AlT3tazp6ITdA8hB0U/w5GdoWQKdkFAwtDAbW
HV0F6WBUpFybX9HLKuY4SSBejQgnqgi/zU6b6b7JL6JkXsbzl4P6qSgpGASfKXbn/nMZ+/cNpI55
jKKVe59e5nRL3C4mLCaeWPCAlv1QnaHuGKhLY3zyLoj9jge7hpzn53XQd/lMmZxXzS7eRHN9hCit
3Z33980xn10/9d2TCLVLijFJ0SxhhOo8p3At5gPIBbRShOoUM0UzMW8AIV5vFMvsfXF8Rjgw47hh
Rx0L7IR7wG3TNIf/5MAu8J0gf9+0Ow1phnXaTLpXr2Sz6p+lagNqXn3zPtfy5fUVLhNAM30mHasO
wCQQzi3Z60WYl352ClWmxhqPi8s/brrT46aj16s41Q+zrziDb+7ICPWdanmfDkhXlypiYwyNAdmd
rQYomE7MySm+88Iq5w0wwNUqv6JJvE0PDL18pp8FY5oKmtpcKjlDjjoTR2Lh0qFB6Jxzr11rHCEG
EF7xrR0umc3MW7kmNuR7khYdhShm01Et6KPEhE+MYdW4xnPOfmQhUkbM/vZG1eS6aMfxId0iEXle
Zc91dkcGw+GXnksMY7gWHHl1UB6PcXhCp+Rm1cfrRs8omHp0jbjG3z1Adg0WiB6NzubecJ5Bbwnq
SKbxQv3UvmFy9UWUM19el1Wre/XHadJZE8hR3upaSBMctelZZNQYqrpeJn1zNDBPq1snBBMk3Sfe
1r1tt7vpKBOTXRoy6nOh+EO7j+b6GC01AAT3un0xi687/VjGK+9Hxr9y02agfK4/oOJGn9pUW0ZT
ZTSYIyB3zCd84XV2WzFs6p4mJoOGBQgcADw0lnY0YAhM95hljMlEuvpEuwF7qgygM9d9nvbQ4tXt
hLHrHa7VjMS/lhwR/Sm/KYaxvlPpb6weyEMpTE+KMemA1a/PY6eMAwVDiLtXY0qPWvrH/ZcoeT2i
WjbJQzCsSXYUdUNGe++KzTx2b0RXqoRjOjIbNBhG5WMU0XxtAwy07y+7Jkqe7RczWW+fMH39WCAl
fh7GCULItgFOxwf5/Ap1Y9YBiOGUZHHAgRpri97XOVpiyd6fQqZMsOdgipOWH/sH+4j1c6/OS1Lr
JT4mHchkGR19eGcMb3PB6BzOc+1l4z4WnCba9A4blwOOb8QVDakMH3oo4l3Ljsd0LM293gwn+/RY
059Fqg2vGQiwdNYiO4bfQng9y5ApYoDf7UOmZRFypgIgzTG/GTjsL+PKjmkdKjIATVnAJeXe8R2/
d9i3xCZKUyGqoZWlMyRpDtzLz31n7llSOG8biCnY/FNwOuSHJwpDtBhLxlg7+Jgn9NlfnNsAEJ8M
PG3i+0rTglMzM+E0pP5jdC39Bi92TSxEemeHAVWeZ8wCZBCPKVUmyUZ9wIxTvELhEGMRxtg49Eqz
xFt5zPecETMjnW6G9XWs0+yo513Uevmuin7ekBfRnt2BAkv+QW+zdjrj1wtK80tBCBjKHl4vN3C5
KMAABheYNXeCr2t7KM9aHVSkEa3Plvc+wM7TNREagdLbH59hC9NQyRCsySjhDEQdGWh7FKgicg1T
mKrn8PR8WnWzuqyIE/mMWEsmFd4nRAVqAfxzR+1QQ5VIR2MFz6swwknwT3BKtNzEBO7p9Wm8k+WT
7TdeDXFUlN8KZrWYDib/l3agtM//3kTvSB6Ke2R6kl5VH9yz52TvhgODsSsS48VtI1VKDEKS2m3i
ZT8xh+TPGeSIP6vr5ry6zHToEe9+IS3BHFCPg85VHUzF0MRCUR9zwr4vb/97374ltYQhBZsFdyxE
lEOaHlRCtwlcskm7a3Yp3lJyT3WZFTSrUOuPWuNhP4v9idHQzrHz0VHp6FUe1W5+p0JHNxB+x0Cf
lGjf6rPTU4L38EZzOvNi9fP26tqvDGXXyyUcUEEWBIxXvr4MYPwONpem52if6SWB3wiDKBv1n8ui
AkPJDSikCsU+Pbqrp6b9oGw4uzqwBVDgKIux3mm83DDH1XfRFj996ZJ03Dsr6PGga6xB1OMwFDmY
Qevc98p3S2dKs6/r06L/mf3CxKWf9TwYs3hYTM+jwZbCGLkDIPbetoW01kXvPEF4cYby6yLbP3pj
/fekzLpfULuN5yqpXQZ1bt8F457MiuapFlSnpYnh2AsvmuPzjOQK6SgiFW26QmPpCdBFmoCvVAXE
8ZXGI1Nl0loZnuG6pUxK1wsmb7XLuIdVRgtUln7juFEgIInOadBw4iEyCmOJX4oXtWVMNT2IcKhO
5zowiRLEQJGvsNSdmDwXUJ0Tj5H32L6tVh1kRXvH0w3UJkIusvUb6G43yimngvlsWGcQSKomCI9c
gZ5zQu8MePfpaFwCCrVtMkeCNvlGZhil3jCavb7SMWPofm+HIUYzQ6rrFx2gINvUx4ock5g6enHV
gMr7KmK6ZJ12y/DLF80YLkFv0Vuoi2gFI4ZjPihu3j+9bv+R1lVWr7POcGDaF0rQu5ueMc5yCsOL
H8MULRbcD1S7hB8Z2Sly3ORCRKsYqYDoeugQqInJTFbSEJ9WjJRvLnhfEjfhE9ATqJ0CZxkmQo4d
SBykghMERhhS15fZhCr5Rk2L2jd6OSS/tBjOM8RLqp/qhww880+r1H345JKXFTnXigl6Xi1matmC
zUPKVs9m6ahacoyE5ZoGuWeC22KuTFsRaXcCSOUrW9Scot8SAWZOhA+T0db9bfmkO7l8bcXN1LD5
xOSxPYH6bXP+f2tyPN2tzEWWbqFsjTBaVG7fRaJ7koanhDwVX/qb3VmJyECP3L10+ie7Kzox6M+M
mu8a9YJdvuLc2HV2GXvKuUFzlTLZ2DbIFwGjDJxu7qs9mwlj5L81rAjW+QqpKeQ0uy9Lw8Rg9vgx
d8U3/utKPe6BI5deiR7Txcb+6EbW/JnnAss1swZBROOH/IwQ+vjR0crAEvU6rbaizYen2uO3pg9E
x3yZTEngg2RaLRE0atc4YFDEWTphEp0aAvmIIiQ+UMKqXj0U4kdBXjuAFQLVwH3PpFRbWE+AzieP
eVbM+55Bg4gY5xoSS7vpTphs9aizRMrupxPLukg++dvgnOE272LDbXeAGL1ggFgoI/90g1KwHsoR
Nxaq+IXZz8rPvQpZl7cygboj9kb7zrSzNJFba0dX/8Y6uG1OqyfIWLQvjgNwoeeuRK1hZowrQNsb
4OfJMV2EoVGM+GGdAs3Fn/qxmnRAIF+Hh2+OCiI9/7c874DsIBWZfslIMmnetEen94zgYRSauzgE
UV2DU4DxaxQ2suzqtSqyUPcpcrlYk1MXOmUnjKCwafCacjxfZMbl+mKDuCWt2L41+EinDBbP4Kqo
M6ISMNSKA7v5Ajm5b/u/CEn0GCedKGE24r94IqylAayvyG1itxu5NXImcEpAc1Cq+7whe1B6Ldam
NOVya/A9oOr+pgDjuKU1UjJNJseg2dj3DvZ+rtF85k+vR+4GRo1AAwNhX+lv+YHgS7e1dCDp77hw
MXtr+DlrDm30EDjpDcUuBm4lFmVBfvXy65is+JI6PXpS29p2z0HzqSE3QPcBLd7UZqL8hQJc5WCO
3kfXqREJmdOi+BEtkJ9o91qn++SL+EjK0z9SvJ9/imc4Erp/5BJB96cNNmk5ig4aplgMkXiZ4V3O
1C1hDzdz0ZpRaXwBwGOsZq7xwunr/g2HFOyzJ7eZdvbqZbF8OJ2FTK2ARLZB+xLNvArW7ZVpeuxq
7Ndd/jS0LSoX9bHyZr+Q60Cn8e4bHwy39KBdAhrBySVyffR+q/Wd+gB/doB1EyUHFf1GoZu+xpBq
p8n3ZYnAGfIN2CxQIFBEXKbVGPEflGwS0hxIKHAV4BWcXCI6oT3veyYz8a13bb1mMFJ4OkAYFtfu
0YBxiPxDVbuDw/OQaTY2290xtcML12u4no2dkR1mod71FX5eY6Gpotkv3X2N1W1NGgJfpecosc+3
5kqQV55RTIxyeI6mNcZOzG+QSXF76CriW3AP1cwlHavGCnSkk1tgkRD7AziIGoZBHhqEnBkZ8G53
OxjYl3z6j36/X9N+71mvL7sBPPbjAHo+FBs22pdJUxhezqgY0WuAbczF6OpzlCuZByVHC8xlmrql
YhVMGexOq+ZIVLg3wWAAuFBGTjvqIB66OM1oBV9T9Eg4c9GkIjHyb29GyRnolGNC2mMWYCvv1SMq
mpQJIc1kPpS32Fr6P77/Nd9BW57Sbaq+bs5XzXgG0pQQeGTQlg44RGbhDwiFiHrNgRq0pz1HM0la
ZXSH+dqniPCzmP3BlMISSWkCCli7DwrjXCfCH6SoGTKE/+SXSjQUhkskMwgeoivSFU/5pDCrhPon
49fZDzo0K2kk87GNE+GGhArbz0/EbWFb/ZtMgrxNNfphG3PaItFVA4LkDrANZ+B1Ua9MQM/xYylI
RbXMguc6399RJySGc6oRWJRtHBSazcfG72v72Jpf+sd1Wlw2ZWeDftj343EQ/wVsLZSAWlsd3mkb
rs3zGLmczuw8Z9RjdfpAOqunu23X4mjjC6qDRvbxezto6PQpgX61ijUnKt1st3O3uzSqwNG25Tr6
bYZgS3jOjituTcgJDx+rx5jasfeJFBNSE1scFz6l65CNMwp6WuwI4VSQdQcLc6IuzMODK9GzNGjx
L7Re6SqJXlzvJB/GjVtBYpio02wDNBLp9g0gv3AzzVHvHjSVtBlG62TS+tmw46MpN46+n8fTLFlG
2N1GzmWa+DktEzpOIKJO5DH+EVxOHieCjh5I18Q69jFOjZ3aRSc7an0UG61o+6isUqURhBBZrwHW
pGTg87OEOJiwK70M3h7lKGBggja9k94dHUDpk5V5J2ipXtz1Trjx+ap6FMirHV8QrOjhu5pBB4Jo
kTivq99tbRJ6mAKmj2tstWjoBqzpZqk36hIDGASpzSmujSjeYxpLQ/mEkpgD+B8VIJdYardYUAha
T2amm04dqIi+jzWu5Jm0CwRYI9FSJpeH/1zp43acz8nOOOtwNuHlMSbzzUfKL4o5de2ev5NRBeEr
sbHd0X7RQNomSMVlC5xyJGmKYGUFt8/XFBs89F1N/07qinQLmcJV/gGS1GJGTQCgD03pgWIXcDL7
k1XJZGblclQ2aHj1wE+Rbj9SdyeQstgWpaWDsJdeD54xkALZICrBcIbfjquqanUXqiCMUu3HR2Oj
LWhJPFmJqxLcgxGK8IbmbfKLKD/Ae4vgH5/ed7HYu8IIOC8MwHNGvb5QhuGnPonVpFa0qFugKq2P
CjdS9GZkIfBJbveB5ND3zbRBo80ioGQ90SSNrIHilNgWD9iwQGfKjzTqy/1lj+ZVbT9a68hpgMdi
bA0iSx+jqGsfye3y85JdM3yO2ewj1EzNj2SJL8lNCa5d/wq5QgTGyUj1cYYmBa2qMwT4eYRk60/m
olC+LTgcYMMxqLtJFJtEtVmfv0npIr9d5me7+U3Ri61tonJD74eGDYHMsKSr2hyN7zstwI+/rZVd
7NtXu7x/JExgbR6F1V21MGSCh9f61y6EZLAiR740H3cOkYfSq8S3PPESene8ZjDPSuCgdipN44F1
iexjaj93LH3dpaWCeYtGXWHPi1151ML79nGg49suE5Udd4UMSCDv2NdTyPOSyiKaU/6iWDNLHy7d
XtGkFcNPWhAddzAYGou08lRIr7GDp7f/Wugdn7uPFscegw4XMCbGIJGlLyAJsBQghq88too26+3V
e9CubuePRNL5agKnqFSOHZWYlD0WWMcF9RnfogDQm81qUIqfuqlFTt2kM+UnC7LUaWqKiCM6kgkR
CGZHuq8nKYgSky4YM9ISwdphVDKBKLyQ2n8abn61EcJS61mM1Qc+R9geqR/gRt5tR1kPHpMDjTu9
uSKCAjUeP3cI/9rCAJNkRzQ8jRiM8TIuzSCr5vm+xdL9RelG4kWw+2JNKwg94oZIvsBmZXcnUxWw
BkEtBkJGjQdiPgNYyXUb/EwrkRLGIc6iIZJvbjlmcsOSw7kAeLHrPVAdUpXns5Pt1D1QEBJKFXBk
BuMMsVleZLYoHpiWFOEmPxSHEvX0JGCPJL9ocvBTK4CKvo1T6GuUnFCtdVeXgidBmc2cToGQBSMx
PMUcfTfgrscsm9MbUfAJqJM1Tiw0HIEVi88WbxhyZdtkZrFnuQMaSwwvY1/T2Q+g8c3VVcxLCjfq
ZXQDb6azZjjstcwugD/TjyxxLlTNtLataxP2G+x74GMgQDZmfyJmtmWEyBHZ7uSjWpM0ZR5lNwkc
5DzcjfJT8DC9AaHX0cbqpq/ZfAk2aOSAhX29u9o42qngOxVZK4yUaobzI+6heP9ddynTFv1wK9GN
JA/e0JC/ORnZ/XcmgLQwvrr1MNddImKyNGlcIOKpe8ah13zkEODu4cOFMtHMX2Q8GH4iztbdKhec
yJ8ryBZnmo/Lkk6r1xsXcwUZsN+k67flRCFsk6xQkybIN/SX9zAO+qgt2UTHO+0HVN+gaPwWHzJx
LTMSCfoV3SCZgWhyP9BHSo64zzzH1Q7lqyGAMSsBXBnHtjlpOr3Sp60f2s0KtT7u6/6AkvW4Cxdx
cZs1y3qazauhuoUmM76v1YkxKsJmw+2iCjn/YJw+jCa37en7Ou3hUii+JsNb5RGpazhAL9wgPUxG
OioSTOgtpS+UeGrkWEy0dwKWdyFVCcPF1bbaIqeXw7Rc3rbXS0DLCeQeie8nGRgqi86l9Z4OkvCa
YccKxtxOuaJOtGKdiYvExWX79LQGayDebT/zH4sBnpvth4ibsYhUAC04q3RcvUEypnHTnWS7JEe0
+TtVjgNk9K3yGSaFa3b8W2314pkS+cxQnelRI78wviHnOa0nImSTY0QAHxoqDDkhA4f4MnN9nWR2
nUGoY82sMWKExE6/oVwDX/U/BmlYolqLuSBjFJAskIpE6cr4GkzE+whcyq46Q4NO0bD6eszVJXQY
9vgwHuqL81anojH8jubdNTjk/TH8nTNsc0Du+tD/UEEOcGcNal4R43bey/BVwgTWORURCncUc5h6
VT6pKr+8+IrTTDthM+17N7iUNpnWHAAX64mXXZF4QcFPSH0T/yzMEt0nND53oAxjfflcVF7CiGHj
lgw1w1/y7pTERqBhKghDqutNO/4jEhWx0zKdm9hazhj6wCqwAkKbdPanhUibcny7lFmvdTHNwUho
gij4sq3aQzFF3PJgWNM9WjUoxpSWC5XKRiZhukehRggtyJOszJf1Rc/3zmfuIuAAeYwivWvtkanh
G4VqJROPSDnEtka6B2AIYws8HH2Eam2G00GI8INqu+M7c2TI+Vl7oDHaK1x+mmdDOMzaV7a+VQsU
2iBr2dH0tjPJozmnaJZyOt/8IBfnGPUUot0QaiNcNFaFf3G7Vr2ko48qhTbKOFBnOAsRhGkB4TZ0
oipmtIXFMsDP2Tk9bRYOwRQnogFdaep0RdT8XpwqVAtYJxJqdxc/UBZmUCGDov7cV0/IMx/Pz8GB
q8dZMMsVO51r3nVI42EYzVq3F6K/2v4+VY51tNfvHQ8csB87dag2juYo7ZwVSFA/QHO4UMwtX2P5
tkfp7Fjdt3Fn8RhTAWxvcPHnDweXwWSezDsAiOnwOr4NFS7inXSF0ND/QkAO7rf5+X+cndeu29i2
pl/lYF8foplDo09fMFM5pxthRQYFSqTEoKfvb67dja5yFVzAKZcNY9leYpxzjH/8wTpYY2mtL3uc
sdH+UXeklMdH73oXE2YwGRDCGyJvRiEgQ2tgIWlBLVsb3qWLem4Y2IUgoFfmHMqv9EaObwMRFTeh
1jsV/pHaG24KT/LRkz9Nv6LywfEBF74LCgUJS4xXbI0tyJTjawx3mGPiTTsPr999F2YbaOWPImls
zySBb4I3eZ+9sQuxZVibF7v4KbxDzmbXGD6A/omdjeXt+YvbRZeM8CHCDssv1JBkQrWY4jtO4Xrn
s4+xUgSsqzWkgk+zWjqz4lCNmy8K0qgfXbjHPo9LCu8ZJvXNJ5Xq6VOpkI61l+N2e2Y9F7ashNc+
SReScMHD16r1d+UbRbMlBhhPpMrmEJNrawpKB1Rf3yK8gHuHTNRwXr9rQCVMsySXpRxF4bIcSqPn
9oYRfTwwY2nPAwT6w4PFEb+wucxf/n2L4+XUAOuJWLqxV6u+Tkv1XX4vyLJyVRr1Nf+++uKhrSJ8
R+YNShfCl4enqT6Bey55SFUYVuF4a0AO/zIbJpEq7AuUt9OzCJIadBtQayLm2NArXjQYE2uKFI7i
AVPBJ13oQAkjfZz31bRcdLsc+14u9Qfz38NthzAh36awwYBWds5HsWKqirzE9gAnK7y+B7enh6m2
Ve2MJRqrcqyt2sGum3Yt5JObv2GHM2YMWatlgcF7nLVBb0JPBYrCp/Y0K5eGR75UZ7Dqs5ngMAbd
q/X6RR1rIjr4ts7hfmMPn3R7jQwevJUDkl7VccPhMzwc6RNi0gi8N0Ug1GumT5RZs6dbc6F8eDQY
J5jPzoQxrZOP1HnVi9+25QS5KMrTACdEpFS7y6La54GyhQdg7q9N2DZjU5+cDoQAWTdwAwd0kgkU
/Z6gm8T0rd3WZJdlR1qUKXoVX/DJKMgYnSG0MdiGGG4kl9tIMaZWMS3JiaYRL8ewAkx9mT2WjeQR
sgPC6tdaKOF7N8DEMaDYaBevJlJW9CBMkEAS1HNsAmHFz5c31j3Q58crzGZNH45zYReqv8lI0DQn
ooWFe0cSLOVYcp6BLphFYvfwQNM3rjnTvw927hyj05qaB23n6a2qkpqSlrHMKcS58RE1LGgMQUNL
C0rQKDnq2bD7wLc4+Ar/LTBpqEBwaFHWRMqSR4JtXFnaB2xJ9gV00LfngMYx3fC3GRwzpKat3DIK
JrCupN0QdTftJes0d6sfUuAQ7DyHuS8PT0vi8y5TPTbWKlDXT9j5w5OiExWmos373XlhvoskxW0X
SZH5wVyl43pBoTKG8nHAVg4zAGSDNRY07bG5zwx4XSzP4wpa4X0I691ihGTTEvjXQBm8FgXJXnYg
kU9yJ2GQN0g7uTfGUN4t0BF2UD+Y29PSmLVDeE5bIyFO47mHQSQQI2WoJ7yPgf1xXxWMjGAsarZn
vabgjkf8v/0bGBMn1J3jy4xuUJ6WlDoQmssZGc/2aXR7LhA53UHMcrQaOfyvZ1hsVc23QMth6ZGP
gnAjxJN1lppJSWnCGrCW0i+jDHs9wcvUZ4ZcvqsZOeO+KXxt4ERwzLCfIDFWnPxQt3D01B6RbdKg
8c6QQSRvzj/vDFLHyXXW924p6AjDn6Wn6QA8PV0NzjwmNKnbCsnhIuOKsNK/QjYp0Nl2p02QQ5Tu
HjWWcwn6co9ZNxzq0yhl0kWtNFP2T9cXPq4nG69Y7cvaNIvqnNAMNKckgxEIwuma0qCHdncG7XEf
A9RJ6vLxXRPKDgL78gLw4W5Q7xVGxWDkMb8QUoAVzcP90NkzhZxdePfRMCKIEfQMO6mG/C09yWG7
PuAjWK7wU3nAeYWgCFe2wBzi7l/ARdTRRWMnZ2mZMPSe3ylVju694Zp7Z8h7CjpDZ45GShojIMNs
mzb7guhyWePX34FtrogcoEpg+Da1nhODBfoeGHG3nDarZnUd8W7xnnWKT4Ypnvo4apuWBwlOvw6c
PEpf/omt4f1lT1tne/nOv4EQTvfwtr8JkQ2shMGL85X9Eu/+HGKadxei0/MK8rXrZD4zJQl0e1Jj
eft+HNmrG3sdea6WyEKF/WZhSQn6ZJ3cUUGA+THQ2IMtT3KCFLu34HUCTcm/6hDi6XNywTKaEfXB
qD3Re+NG0rl31DtMLd4BW+9QcFBFBpDfVCsAz5pkEDOyVYtqLrJQ/UGAM2ObZcOAfAO7El5Y07vI
vDQvxxfizWLnuUO6BxE3IA1935PninEm5XmIf3XnA0khn6HehrMz4ck40fPxlIDKJ9QEzZuMvqGJ
0MoseQcx+6IIew6txMEqGv4giwGW71fvcQs1Qs8HjDnm896N0cUgbl6v/+3ZQeGDZxgl6RsrHc0o
VGxnwO9TT/zEnpD/J2t42LD6mUDyo07eZPww+Ddg14+N0KAJ+w7xkwf0ttkiT8OOMqcWQzO+/dFx
Oc9vMlnAx4WQO4HQoBCc9o7ZUi6kR7CycYhKXeHr8/WVjr++HL7yxReHQtXUuQuBT1/GP7j5Kh+s
8gBWmbf6vxA7mmAomz7eB40vmsjxCXfDz8+rN0ehs+yH2DNi03gbP7fFuh3OhR8jKo348xM/QTZg
6l1+CK86IP5Q9g47oRFGJfzjkPOeu1O6Yb5yDY2hRnTk/PnDcWanetwDk5KCYCk4DtAS9qTQ1Nqo
RLGGrrQjvRljfw1Cwd29vUb4lXfJfQGIdq7j/JQUdP+tfxwTAvF2JvsdBv3NT79oh8rMlwEu1Nek
+z5OIVHGHZThVf3yUno3mS1mBc/aLEMKUzIHXxD6iN+ZnNAWuzh1P14HzbICvos5RR7J7Dp88RZ+
YmbgY258y4Iq9fuI0DZfwvMthB220HlFn4R2DS+bfAvkQjzAyc039vy1S4eyFDQzZh+thd5icFHC
yg5ZLyB4W+aAzQt3szbQ0wEvBpxA4DYilgqWXIwSyfDF7ZhyAA+ATxK1oVgdxUsSaz36jpBVBm5C
tdb0JXwh6rlswC82Vh5w20gygnX0Io3CLxHzbpoJu/e6WFPnEjIK34sB4kkmhKt+zApioY+xJA9l
kD6vfq+n2eJWJE4P5k8B6HZOaBLU1AKjjkqJ3tZpAw2qhImUjEnh7YCqBhrlxykyu3mHIgE/KPiC
qa/ve1wo4LaCDE0MlNPakC3gaJAej+nXj17BvxO0sGVTQbxI0jJR74hW2brf79tuz5Cyh9Ql3AgE
16cdgPdOMfOloBA/hBCtHkDYhQU2tOGq8xfZ/fHlQ+c7E6K0OvYpDD1z0kEM9iiOofkKf4rdTrgu
CLYQdpWll/BeidmSkP8JowQoD/6KgRBQ6I/xE6MngY/+W/EspkEXdgchuT+ugMr5HZwPqG0uYNhQ
sNJJeHhNim3uYQMrjGBVuOofs6+vReoKEf3BYfIuDDKFKQAzQtyVhcmjUKkVyf9zwxMB4eJgBbnJ
nHfQns5EvIk37cHAYsx4gakykdteO1SH13kKbY+q9x4Uzoh8WLzzMGlYEyfLG3tdC0MjYd6AVgeD
3HorPNm40zFIkgs3Ggbgp+V/cqmCFxusOtGSmy+u1ZBK1wIP+ZyIdUpB3SXU1fuT+cFgVa0xvhdN
mSBUo8mhDduglE+Y4A+vQ/kze38wK+ZVBL/kig6P4f2jBrGbGmMlYtYaHYdABdMWIV03Kff5/nqo
FvUMovZOWXdf14H63r8/vlq8lCqVNc2BEGvh0MFYj4WxCi6jY/yaSF//WVWWZjo3yC3nZ6jS/6yB
qNlroOK+tvcDcQlo3kXkxmU3IsjqbCc4QDNPi7stb6KGNIYCgS2drGjA7QAqusqmo/jFKEVyzzQp
Po+I6sqhTRrLtHc1gosDC1pG4lS0/GHlDFosXz7s724J0QyySwkFjvzbVfVa6A0kmIJdjz0PPdaA
qcTmmvT4JbYYtK6JS5yzpQOFo8gQ5I0MT4MZsGAE/kCI7i2L52eIE5+Fpy6E2Qq7fSvPH/srtAPU
KUx2MdRgCEnqwEDMXgYSuleID7go4UxC2MahnrOr2xBnriuWrFQiHzCfMNPTEC/aMJk8ePnCWESw
eYHl+oXxSQVNo3rDGIgpIWHsd2ZQb5LK5GGg4I2HzCCWJ+gRMFSH2MnMAy35B9eAKLOcd+blXhuv
fTuDQDNTVonvhSKEizUqmTb9KiSP3K+HD2LARWle79RBJlut4MtTZrFwL3q0bXe/goLO1Scn9B0f
SMVTWXvS+HTya/GkuyDaSNe++nW2o2CqWxfQDnTrubt+Z9+UKw5NQu/K2Aqd8cofIVGvU6Jfggvt
8Is0Nt5cKkKzTpyIDOeVuZQ20vSygbTaoPus/TobkwM3YqwAhrowRmeYeIPHzYeNc/SZM7QthANP
RxQtKNMQzCUq/aCYVsRiwef0lHeG3tMGQWwWn5CCa0sdpmZc2Wy/XdxSjATHDYOkJaG6jFRyQray
lbnG4b6fn96puLVP+QDf2IUDcl4fJ0rrwutg1ae1yacADGt6nUykR3dY88t6JOEXVI1S7ElVOQKp
hq0EjHqFp4FClI9DWE0FPGsXcP4IkJtYZH72PJN8oO4aW2iP9gzy1ulLYo2g9CUHxoSfkzEVZXNZ
3qbalieJXpD6kWmwDAlmg1aQvTlFxfDO3NKe8fTX63Z8Xd030vI+4WR4pHhEtQ8ebNH055vzjo4f
Rnb4Ih7vOKgor8p9BZS+Yhg/L4Y5kWC0I2Aat/Vx+vhSxXYg7UHSwGQIO2sOtwP6kqmKyo9ZE9g1
rH+A9T106AzW0YxxB/OPkn6M5o8BwHNKlE+kh6AY2ld7Q9TDbEfgHzGbT3Eg5nmsDnX0zhf/rc99
A+yf8E5wFf8xJohCsxFYZxXjH/hBsS4NsyxOp9yfq7OBGJwub/bI2h8XOaCwxmjUpz0BPYGpjWBk
OmR/kukzdP8J7VzbM9dS9s6Nl9waPfbnkahhlJ0OE2wpUyEPqPR5mpguI5oomDfBp8TuYfL6sC3v
8dFo7FhA7BqTfBGW2Q9YmjxzbsNOAo2E3W7FMqGpY8jQe2sGRRyR9pMOYmB/UFSpInh6SL5GN6nN
xOnio+02r/n1FpXhjV28DOrlU+FMexTAoQXDURvgylbmvlSHJ4C8TBkXjGYGx7jaZAuwOJuH7ezJ
05qBrx603dBoSTshiyy6vgIDH+hXfKYDPI3M+/jF+jCmMKto2/UgFyRVvB5i9eFlTNQa9J2b5g32
jGQgAKXZ9qn1T9RZlgc0d71GGksLKIX31Edgfsa8o1bGhIvUvTSSrbgvRhVLEP0bQwTsxRF7MyIe
bbX5a6KIIbor0gFfc/1TByxYPMPHRPk2DGL6iF+qgn/9x//43//ro/uf6Vc5K899Wl7/4/q8zMr8
+qj/61+qY/zrP27//nry+V//sm1LU1Rd1jTHsBTHcVSHP/94Q6SX8teV/2zq1+VYlGd7+LixvlXp
tq0gfj+Qq2HpUcN60c3I0NcFihiFkbzC8FcpD1lNaWwDHOksCJXakQTNdNo+hnXLlFzrY7tjiGt1
I0XBibbKhhcxKdfwCevebgYkhxwk/6qMHjnAknXoM9Nvz4S+PxeXU3As09A6Jg8LOgJL3zl9l5Uq
lOjTM2PzOlWjTmGFro6B1FzGtwwTPs6/C4p0cnzmXiXPLvUmvUDHfgmS60zu4A+fgsxgVgPdrEPO
RQCPk42eF9+xVSoCDk2si8x6ZdhK2U2d3bIyuegpuSGp+/i8V4/43uaxOONrYwZ991Yd0UATOfMo
tPh5TcGzDTj+eKJ0+xfzF+cMIeqENq3Kp9fH4gSmeMO3x7mPraKLblIxrtAlZilv3GOenuWkeYz5
Fn7/wnAu6/2C0b9+3sq3Bzf5Ns6IlZEvcUtMGodu3PsgkwFyc0wWzEVWYkz0gnKiHo42mlbYw9dy
/9K1gXRH2qzeSQSyW0TSBiOdl84FGlXmW5vhmfa4RLebObhdmoW4YReARRmqX3H7aI+b0sKLnfLt
eNSiHN/LC+qn8pqces42JxTYLEDl1sczAhETqlxpek+mw32LfI6Kj4zm8+IIPpEvpGagsqrf72/i
dy0FKH3qxQAvoiIrF9aVtMozr07BoJDX+uywg/QXP29Ysmbtda46hxQ6o5bncdo7AyuHi2Syt+aP
UKENuXTLNluIr9j243BzhuLUuiJWzrd1J8IRUQVJZwDbB1C/1LWwpPhuhoNVfIaPmAoNwDWpDFWL
bfZ53bZlx/y+SeTyoKjV2C51gHDw1TMjr+LrpeAbxTTfvh4eZhYb13T0olq7VBjpIwu0z1j4QKow
LmbysFu8ZpC51MrQudcDU+0CSzf9B9l7kopS5Rj2qbw5si4o/SU5qsipK43pL/9cz+PKspjukNXT
P9HMOZ6s4YN9AdCXLBozCzShQHnMz5qXSDa+LfUx6qt8YGZydCnTSdW9xmcEc084H3dQ9xIhqcFa
1zO/MxDKdfc2ephsB0b1IouSQgsLKeI0VaRoOAw/CbTRVWJXrYqnjdDmrPrKmqvfPkwYn4NOPk3u
TR2WBX2OqCuBWuWTA1H8HElNT+Hy3t179iHV+/2SJRak3yxYuvnnBat+yU73kiTWwiMMxarwn6Ud
6tpERrb2vCljTR3b8vvvP1NV/u5DFVk1LVP8b4g//8MqeT2Vpm5rTrM254+kWj3HOqSDFdWVNBEg
nBwaEcPPx8RaKUQ4sd0yqH3tf38Q9u+PwbT+fAy2UV1fRVv0C1bJB6Wv1oJmL7jhTInbbPX7DzP/
dl+wVV3VFMVWNUv/86f1xeuaXiqpWR9vHoqHoTVs10Ruj7MD4qdAGIA9YwKqkvNA2RvT+tuJ1Tki
EkQrTnhdHhPE+8tqVs+/IjY+CEVZaAS379ck/aKzGuQjc5q9bR/ecF0cZN9OkFOCV/9YcIzMuI3h
u4Xl8PfnpIpH4y+Pzv8/J0f+8zmdTo6pZ05GimFdjBuGLQ1Y250dt6UQs49V2LOYMVmmOnzcFK+D
s/ZISWIvdiXqY966i7QuLMao7R0Usg1OFj2CCUVhnd9hvDyYybGv//6gFUf7m6O2ZdvWZVNTLU1T
fznquj5KL1tpZ5KZqFd+jeFVnHCnBcyApXRWDeb+r4MBL8dhudLpB0wrchy2026ssE2wrYDsX1ym
nlT1iHgv+CQ9A0h7LG1XI2nQLrW0PMs6jekSiBt9gFTpT9Cak0VtBUub+kM+fVSg7vqbWczUBpGN
tqz1bXob3Yuo0acpthVpkrYr3Rql5eLS7HUppkw3+pHlrG79qG+SM1OgdmXX08ctMltm+MnRDB5Q
2RVc0QFs43udaODgtLzSzDpu6+O4os4CdnSiq8Q8JqFsM634iB+XNtKOE+MsfNLu3MAblhXk/6Gh
9i3dPx2hWodps37pAUox+TQ2Lm8PbQJlO73FLL/MJgnVpL5Or9h/J7UeP3OfnNMe3zDoPJgtdVF+
G9Rl/DoNq2wgnaLiNSA11IGOQ9GJrovZOUzYIpRpmk9BmfrayW/1JLUG6mVndYM7WBEbD2GRd6hh
iI8GWhobbXKHwHcOOiU+Y9hikM3qPhNo03IdZ5RK9ID6sHbiEvnNOWEr15RI4ZLgi6bhJRKe8Fpi
MJeHhobrR1RqcVeOaqjpJ98wfAXeKJLAj6fmA7Aht9Jxy+vDO6MCwk/toM7DrAmsZ/xPz+jvH1Fd
LF1/XB779qbfGvW1IJKyqbVB3aFEuk1yGXcfaXHpB6aFKUyKhrjbXMjPU65zqfmwzLPfX9SQPEH9
1X2xkv3DYYn3+U/vu64rumEbliZrsirrv7w5inwyMjNtmDNVoLtUqdc8UtR1Vc+y/nCiDNXzwGqS
/86nWo5ii+JaVWXxPv/hYqjS7fq8lw6l7BFHcLmMHpKP0YqZPf0TfcgR0T+A+j8t2PpfFmxO1lYM
R9E12VFV65d7kOVlp0ha1SzgpgJwOIQ8MytBawp2HbJbfFgfeY3TJYx2Orc7DHDeTpnZ0GNSwpeE
kqWEpRXA44Umb6ATqUmzKAU7D+UvkOXRV1A+4UdgQWjGgwn6s+Kdx+eGES91Ynxl7qNus4f/D5fz
L1uvrquKaiiG4hi6odm/bHvOxa60U2u3i1wme/azy981cLpjET26dwt1B/dQe6AOvS//4YPFN/7l
6dF1miJuoW3I1q8X9Kzd1Kt6zuVF02xvIEUaKpmL0sfS9LhJ50dsXByvol5S8D2/fXYy7xVIaLtr
j/+w8f+l4tH5zzI0w5YN25Ed8ed/eKCOWV5Vp7KQF2q+NfRPM016/BjsYyI76/NlkoL9/cOp/2Wj
5ANN2dFMRdZsQ/9pGv/wibmSd132cuSFYSXSAyGFigykpl9t6e5hVGcRp5+dsBFaaFpUOC2sFU5e
u0/0Yvr7Y/m7k//jofxS7p2LOj/aXJkF5atbZ9gOAdQAkT8WUpb0TviQkv/GB6qOY5k2r5Mli/fs
D+d+y61OyRXOvZcTU5u3Esw9x7uD9yEjRoxrb37/edpfVylT01HFWprtOKb9U7X84QNPVpoat6pW
FldmCNhT29H1OL3epk6OXmGeOeyrYY7i2rMN37YDRIvSPXrpkYUq8XUL6oY02Os3Wp76tS3U5ARK
ih72utDlta5OJekfXkj7rwWJbuo8hrLDQ2JqhvlLMXx75teyae7d+uaPCd2CgHGNVINBweGgB4ee
KUHFng9SfMaCLNwNBWU+POLn+vLK22RnziuhNLsiKmUebwHKe3wNRHUpjUTQksjT6wc0njvymX7C
vja7+4YQK2D+ueNvgJZFJtqVGBiZ5KbYX/fJeun7GxCmiElFGk1rMSgJxwTcjKdFGB6U3WXiuKHm
vyeJ5IXvWF0Mca2WPrA6lsfvJixhoP/ZfTJ1hivgm3FieuF1Np2unJ8Qm3OYQEGkcQxKL4RhDx1m
9X7dT8U0Bnq6iyXCWCyyYk6Cx7kIpUCxgFNqAlschNIjTQsDGP7c+ji0k8MtwQK7GJUuDlHEcz0H
ny3JX5vxMaJg+hg3ox1fG+/wYxwYu2oVJnhbJqvTMMEHOk7COx8J3jtmkk+WKd7spUvaq4sMnOC4
3e4eDMd2tNOYMflDMfBsA4uhTbMjCKcGW/Ck0Wcs+d8C2feGhApVox3u3R6jnCFzmJixsOwvYyP5
xN7zGgxIDSIiETdZWCqtu1aHS2g/kZJYxxBWIbosgZzie/ZjHo0r4JfCRDJakbJTb6BsU/wfQInG
B8VdLfRksWBYFYXh+PKmhO+M4l2Gw9iW4VSCh9a0nbxzNrDYQfozKLRt9M6AYLwYoXGbuNFs0bmr
EHqmsKdGpuaPiTM7MKpCJEtW0A0dBSyB6SkOx4czaUYQgGGd4uilSxwJYwKHedp4I7Lk5uS2zsv3
J34+1TqOhzyKDpz/MSmfqT/ncgjX28OBZymRAn5ynd+n53AlezuUqRasItnD9iM5aJk7HY+5rnMn
qYebBhN6TpePGTP2YCS3ApFMptpI94hAc7hceETAoiOOVnIYSj8+uDF3pKzYgWUuxhYHezA1vfcE
aYcbcmr6Y1EDERdJD79mJ051SlDqQp8lCT6MOJ/68DEW7lfJoP/pfcjlXDmLwQQr5dl13uSbey7E
kB5jPzeIRrf46H89OYNJx+ei/gHigpIXzeAUB4HnZ+ufmDOsr4OtEs1OyeiDb3ELtsXE1ZdBMD/5
ARbUwevbdOFRucfpFgZP7QcSGA5E4ZENA6Z4Ewo3jmi7f2BQaOEQamNzKGNaKJzeXKR9+u6KGIUk
6zPsWsWbPLxBHNvePF57wc+fKFgyBid0CAxCAn7hTN+wC/pIZ/Bm35o5ziDfcyOZiwHi0EjiGDld
pMHYGYoklv118tYsBktmq95ml07Gm5s///bWeBuCDU/eHotBgNgRxkMR77FcrvF+ewyCbmM+vQnO
pc15UAryqic7Luol2Ltvbp+8lSsYE0t5+z3Adit3J12UuSLpBVOtXvLZj4kXrRN4wSYmw5yz+WGx
LoHxuk+iGWFafAur+itH/BnHy8IdHOFjxINWhJDCIcJxnrhIKA1xjGdsMCs/gByhtWZvIyuCHWyG
k2rDUWsHkEkhGbSXo3xlP909DBIYYkBHCC4osHFjbHdBmVSYVcwYiUJO2hfgkYKJfIHbYaouRpP2
MoAs7M83MkPrk+sv15NA3bU79ePl1dDIvOqtTrIYvzPSDnVOF4wsdQSLWQ1hUqd7bEfXuADPP3+/
KYIx/KX6YpOxdZO93aH4kn/ZZNKLoZZVd+7WG3W+G4+TFSvgNBxjTfJyN2MGETsUV0umBiDHXroR
9hrqYMzKv0rd6IuR7vn744SQ1+PZHKUzyDpfzPv8MEm+ovNQOURiIWF+bvNdkS267Rvr05Qcqqif
zRbSJPqIyOmYzaJQGS4+4JkPAkGaqoLtJIDR5jOmgFjoYtvFh+D4T/gdJNqEm3v07jF+V9k/AAGq
8tdS6M+X5Jd2prlLpq2f5XZ2hsdgYb1h2N34cOn9s/VmIW7oHRRWBSZP0gzrKoZ11V7OB9c7zED8
tU9rDA5IHmca18KF1h4xSKggWtGNvJ41aL3AznumoGdaUyQQKis7TfURnlXGP7r2Q0kbPRltXCXW
X2updSAMDLpO1YVk9pWBk059/ngWn+1p+Mw/G8gd5o0lWXnXGK9bzbeCdjmfKsSVI3zQwwYSapPo
bZS3w6uyvzLqukNyr6B5Tp7d0gYwBUs1R8fn6vV6h4lll2EGd/sUOaBFTYjfZYZ9FOFjT4xwXNnA
jssv6DovIVIdeLa3ln57XpZJ339UxYcBCtusZDyBi5WtvtHen/kLRVSX2vCEQYkZnFGxZgn+QMfa
q7L49Rrcz9MciqMZycQBXOZOO4YjXzDUNVFW4IMDB0smPB7PqzTBMc+GNvKctPKCWrE9RgDu2DRa
efRsQhWLNW2o5ZMG4Fs9oolA6iNl87bEfjDdtbdsaD8zYkUKL4MkYnsY9+Wpz2v6xKIZIwMkU0xf
Qu0tQ3RM8DgOnq2H8c7rS8APTWhbTGNg47iABuJBKBlj0bihShEi61oIOYboahToL48hB31Wh136
pT2m11N0Ub2LFmg/6hEHBRc0FHapfKUqa6VJVC1uS4zk4jsm/dhm4XOXxcopqEkVegRPJz5yxb/A
wSo4aFLc4fmohgZUyyL4h1VBPOF/bslMcFZQOlVnbOX8CoWp1ulYd72hL2rrNnrdr2Mdd5b2VA9U
LlX7ILr2rMd36I2SdgnvRRWb4EG/PwbN/OvKZCmqKqAFzQLztfU/Nwh2+5QUPb+ka2zukVq5KAkP
Nolod8baFBc8HOHK2SLVpFuO8Kmw3CGaE9gzMICmbLvJ552IURVqNhs+qSHsebhVUwgMv6Hz/XhJ
QwnwO4yDxL/BrD6gYFSRasMj2Ofj9wP8HCb0JG4f7t8Y9MPzebniEyinMQ0Qzb67G8vjZ9R7nwjS
hO8x4WNl2LobwaT8hF1VeIfTgIweNk+CqomIrCinqb1xm1Y0KCMbjm7awkWqY9ZWRjYVBRdVmsgh
wTkvFZRTPO5KChxqEHkwLvyFKaTBfLbhHqAlgT8sjfA9C1HNR9jFTe8Rok3sQPTBI1EwOUJlvoUS
jtpwqg94eEcI3OApwC3GkyJ3F3ayWnUUTe9Qu+CxGhNBdEV3C2W98UWA26pzM98KrPUrMkciUu+4
vI/0j/2eAX0ERDo7E82K5A+j4vsI0ViIMSmOCcpAi0SANvFNfguFIi5nWBxH1AUiHAx77zgbLJF9
RJPrpnK/LeK7h6Sq+t3g44J1fKTiKY+Hio/Sztsjw8L5X5uLBCl9BGESVyt2/ctIw9OUSvfqrxZd
vKB8KSYVBs0MRj4UsffAegwXgJU/GQOPYI+1Pkbiqb9GHDQQgWRnlIxLrCSjyptX7ryGoXwMlhf/
G9bjN6xV7xwZFDRreDUeL70o56XkGHzf6M1dfr/6/XMP5PKXl+8Pz70uy7+g5+ZZ7cGvXvaiIpTq
llwgFFLMBpe5+qXEaNLL6FmGJ9PDluSOfjDDqBXCS6+jC3DC0yIfngKWce4wLKL2DZCKIhIWEQ/A
jawzuC0Y996C4970Uwru1/YEa4IEchuXVH2lz9LD1b8tcZa66247ZtIEXUdeG1geYl51nbFJhdkW
hDGRvvWRNciG0B62mOjQyxQMht2GsIsROHVEkll8XQvpBxDu0hLLOdQlCBqPzrWhAUM7gI/RRAVR
o8E9fIz77XHB/KzlNWYMgO/+CT5hhF6zoJyHSMoT5IRPI2Kp1Ce/v+r231x01YAWZpgaAwBD+QVM
bO6ypUjVK1sjUIFUpw6yGQ2mg7DUO89oAOFCPelHhEqRdpeOeEJjI0QFRFV/FqON6MUd2K45PMrh
NB1AtEW1f8WyHkM2v5bc2TX+YHTF2Ln3Zspl2EvzGZEyUwRaW5rL1h1xSSfXYI2nqUzg+Hz5nR0e
428esisPLORM2+vzlfaJEOk4+v3Z63+FRqw/nf0vS6115qEzpapdq/PjwZ7fN5qfzhGp4+56Gz3o
W2mko9ew2cJ2hPVHwdyQpgChZoyMHBndK0KetLOw8UV2gIIMj4n0H7Ay9W+2gz8d4y940eVsvErD
LtP1bipoznCdG3q+L9ddJBHtVPwTCdwOv+PfX5ufcd+f90JLtS1ZBeDWTZVD+PM2pGbn11FuimzN
To2jrhMeRND3ITTfpqX3NQhmOCkgGZidxkynI+57NOPqXLzwfTVNXPQHk8mPLnGynA/HQz+eQy0a
E13/Xcc85zxAfTy3/6mG/Suw+OeD/uWGvhxFPZXWUVo5S2CfOz1ST9XlIUxuvNuIccH4vfa+7oWv
pth9W9xTCSshlmB939SuOjyv0+3vr6Nmigv1uwv5yw2sWiWV9PycrYeh7hH9Pf8kLVzwxUXA3jXJ
wBP4AcOsiVN3QSrQesHSDqXaICSemXPAA/kDK2CA7H3Cvn+6m1eInyMjLTf5whh6RRPPkr9YhRE7
z0/+WxkloxH9NY/KYmEBvtCKAyOx70nZT+Q42eMUg0K/xZyHuwGkwiGN794ihXq8N3E1v71/3T94
WS1vkrnxZARjkMijRedBrvd0d0LcxI/DDL9GIAlTKOpYFIYLDv+jcReMsKn8yN2Chx/1wPku698M
AmNHefGIMcRaNzHG/EMCJisMEpyfyCoMrNOxnpgz3BiCH69faWOwjldD6H4eXecz7Kd1qPsj4Xba
xSJdJQuJfwi8bwQMfsWGtTxeXITJxeCCy6gMYfc4tad7HDMYvXrlcnla9sBhrHPJ0V8dqGw+l/El
vLA3f4MZAtKw8YjIVp53gTkJeGu4G3oIKdjE9+hvbR7uwo2X7JKCO3wh9gNvYOqb1k3D2PCHx+AJ
+U30aX2E9axvLStKsA37abwZGq7vAzTOKbLDe2wGyid+mpEPYvYpMtRFiHYdn1zwRg5g7LEnkyUv
wr6ln125RhcLkyVcfp8Z3YkPfW/h3CX/h7D36m5UW7eufxGtkcOtSELRspxvaA4lghBCZPj1b8fn
+9ZxqXzs5r1q1dpVtiSYzPA8Y/RBue3noat+M3I1WvO6QuPHMgzjqjYuxGFYSmeeJmV72ijOWfH6
eJXtJSpuEYUn+Ib2bfvY3HOsaWdvROssIe5JfrsIRad5Gu0NVi2er3Ng4iQDPHJrzkscvkfqYfiG
/wx5UOBOobu6+/mN69/M61/fuHV1klWlvC+jkx7eHkmcasKVIuz08IaSaUe4BdbD4l6gYpgVWDLV
l1DeC/WfulAOFosSgBm5RtgOmlOHaDWG6qyvmChoSwxI5HQsWoggB5oVMY3GMdxUIKxwJSD0OgLj
E5wK16u+OIfLBJtHui+OaCjAdqOT7P38+BZD1Dw961QZaBOnzXNYH9rnLt7SYdY6W8dzJvia/Eg+
RK2v9OSXKyNp/x5xDNZ6jjh0BEyqH1fNnqiThqSJjsxGHYDoiSIarhO0Sw4Vmi0HHOeFh0lAJW46
U0Tc7ZFkIB42qqPML4AMWNj9GXGT/K103y9xCrjM/za+TKYaWjfokWFZdWuQoTv2MZ/hqVNO++QV
MFf1bEroBhDFJDDlI/nBDfW95437yGZg8rFTEaKGBL9nCb6EdBYep/39nvBECsSEnU/739f9xzye
LaZYlCaY1pn7yfiOStXe2KGLeZz6ImFFHLft8NZyqvkk6E/9ZrZsFu0zeQkAD34eb99UTv66qMbV
FH8spOJI0zTeo8Cibq2Qb5Qw4ZpOB6Jvc8YLEbLTrm6xTSYAX8iQwbgzb3Pv5/ch//PAajQSLVNC
SsU5VrWuilpqUkaVVDfJHgSegUyXExPskRTWBuiaHu38TXFeYC+n8BHhEcXGzPkA2f2hezwXLpUl
ofPN8Zero0yL7l8LIO/KpALHRKKL6E+uOqxR3F+EcDCISG73IZKtKHHM8o+JqrChDj/eEmySJI+D
dGR6eaGtP9Yw3y7vIdkoWtb4Cg7UeliHCBMH8nOohr9T4JFKas8Ik/CjpI9FGs2RaGXnDRUPg2d0
ENRfPsVnF/SnTzHt07600dK+OzejUvV3GbQNwNcc8GRHUFfCE4GYcNxA/boJspaNtaJjpkxNcmId
ltR7QjdC8dMPXgy0E0p/9WAsVWCdM1pAUN+HB9Gtbi3vvMYQaNL6wb+4OUFA4WBL6tACsjnOjbVm
eo0coIiOXvRuhhDEv+Q2emNZdVsOo6yDAO12ueRTX1YIxSrvRJoViX2+08Y58v+q3VfOu7Q7ccqG
mhD5ZABNNd2YIm7F5wGcgLLEHohgMjGreEiwEGp/WKvjZIDypeKXC/pvBfZzWGgUWhT6k4p6tVc7
SSdVigcGK1LF9n0y9bz1y+xg2fHbCNYL9geLHCwgYKpbyD4/Pyq6/N2glGXJVGVTMmjE/n07az0t
hDLCImJot+djGsjWycuF+zLlkxOPo58Aur+eERrX5faSa2gaullZBeNx1QBMCCWv0Dpfr2gkcroZ
ADdkah5kyAWjEIp0ivgccPfQ9Jj6H6UzdY/cySpn+l1I2gBy2oYqyTGdiNhFu0wG4sWjjYYqaHg/
8ROpxTqXMyGDr2FMNEAYCJm1qAZsisnzhS2cGt6K1a4J7+R6aZJCEIv1spG7uZEmS6mVn8VztG/z
4ZcJ5t/j4nTPvly1q4dAFsLMqiorul/SBmRHOX1tt2vOJVNAV0TN5Y5WzewNdxfgltnblhqKcLt9
cV7ugoDsuVuQW5NPrJ/dzGYbdypKTDWO3q6pXUyTuzkF2bk0KA5WMPUFQ2bu1D/ELn5LwYkX5OzO
md5/HgzSNC/+82z/97H+pzL+5dkWsuo8ijFDcXzv2SGzhlkuKY714bW4t345dH4q3n94MfmqzlGl
aRdZbZ3sdcpu+HPemBGwXb5ggsZ8Telc2sUIaTyNPBpOm8nNhWexWWLnEEG2feiuQtJ6gG/qt22T
9M+26a+7y/X4+5mI0yyXW5F3Rtw3FjoWbAy5NI1G4A8w/n++6MovF12entAvF11MreJS0+zf50+n
bHY5wE1QOfJQrnka9wjSG1d0BfJv9srZwbzaExKx1iFwuNJxziraAKkkQXOYJR+ktIHTmngX1s3P
b/LzZvx7szRdFmVN01TlasCfxI6exTm1lhHGvqpLg4TAY3xCdabd5c0YNMM6JoRKSxbnBHpBykSf
aBLV7kN9smyjKe0S4fhQ6G6qApzN21+O6cZ3S74p//cG9av9XClLoaz0LUPXEx+OOu4pjdVnb+4K
uMHkbbhYi26sZf6RecdABlLpCwdQLhRvAXYVH/WH9kj7OH/Tn0faLCnsRde8Eyxb4phTL3CLqU+S
+4pHHfM6KE/g6jPGY+k3ewgvBfUwSsUvwHt6uDezj36r7nJ6OyQLWbPsqSNrMXwfH3CEAb79+dZI
06bqh1tjXD1Hl6ORD0nHJ68mMiBAVc6Lc6Rb9ILtct0tlZt6otb8/Kr/9MimR4Tt1aTamsR3V0ei
C9LcPtN0c3mGedT5GC90BDNVslSjlyNhr93x6ecX/HdvefWKVze4jbrUMkM5ukd20bjSEzm5h+N8
cuiGHnFQA9mu2VRbvj38/ML/nv7+fuHP4tmX5zOuxdTIp0lR4Vbe0a2LmKJXQMhkqtwJAD/bIBWa
8rBq456cwI832OGsR0qCNNOJKYYcAJJuo77D7bDWQLMudxAJJDumVkiD8AEgfV8jlQ0szBZb9h4N
+CXvt3lG+hwI/wyU/71n6tW0djzXhn6UmdYUoEedgxNPipg7HFP1RvVWgwIWOe1TSGIM/IKDeIiW
6Y2Gc9ytFoRYYK16FigHcgGAeZill0PuZ57amWvYPOZ65ESYIGqedQ8h8Wji7rjpg/RDx+yxQLsE
BGaD2X9+xJsJNcaiEHDZ4DJ8Ml+jiRZekaDRwjR9E59lGs0LUK89KEXfrNG4GO/AR7H8Tl5s/dkk
QtZcDGu+K1lT0ghkN99OrtFVv+xUTL4CBgw3fYUZhRVDhI7sxct0g+Hwj3VbsIWBjkab5cCOH7SL
TCtH9IUX1ZqZ1sxlegu3MS+TT39yBn6FP3lhesleem1Agfr9IrqDp/zn6BNmjLBzokdDzLsgzUM9
kXmQJCzIwztj9OWlgSnUKR7GF3WJXNoUKW6PuNjVoGGHXLiak/tF4/TPGh5Bjow+mqufRy8ds++m
B0Wzpu0dKrtrMX7flYaK1i7ZpysLmVMZRDj2qrlukOJzQw+6p+xOF5SlBlop8kNhQX0NMCp0AcPB
TiRfkEBuYmx/G3V0jae4nQb+SPQknMKglFAm2QheL7f5Tf0R0q3faFBUCRl6B45Kxu5EW65uwQwD
TXdpLjxXD+xxD23jZh/5BwAEQlc/lJPdbbAfc0hkB1mTWolFhoIcu14HyZi00k3nvIjxNrRgsYCM
Q1dRDpq8i4jVKDZC/aYRQ8rtkRdsJHM3InBmmFXmfHzIsnkULfljdfQOmDdLxR8vnvYwwIElFLP1
LZTDyM+k+aVdHrHGD4GZ7wbFucRLpOHAtVPR1ZvFwFJ7Yz3/fHs+O6n/PpP/e3eunslznylpcebu
NK/kX1Wv2erj/IgmyzVfj5A02BLCVKQNAbclppQ7m9V8EFD9MPhIk1MOoMIJ8ljneEv9YXn8rWj7
7eDhaCKaIsVv5VOi+GXuG8YhKQvTSvbCXLNm5ZO4AGtJ9INHb6n2jPd2Vb0mt+kHFmJtRUQVVtSD
dmAz0vtK7pLITQ3jgW2uPb5WH8MvdTlz2nRcXTxJUiR0y5aMcsW8WhIGjjQWA76FP/OEK2RTmZEd
8c5C/WkAUnz0qCGNyiaPfElYlydbhBcn0bRfD3n3EhE9J/WzEnJZ1jiY4jC1BqUprdAgg/Ndl1RS
6LvlwJVowzp8b3/maRheh+yGfk7FGscurAZyVE1VDONDHx6rdrBh4Yywjq0M68Ui50wyYuTXmc3Y
5pIDo2xRuYrJ/dm8T6tVPzgSeGkJ7oiJniiRQKBYOyoX9iDx8L0qmoes6VwC3LHwX7a+IG0zEDSM
GgAmntUi/qwosZJ5TMI7/TZUOF1S+TqJGZodN9uqwzk22KXwy7xifLNr/XLt2QH8vWvtL1qmVXqX
7CHlaoo7kKqZefDZaJOhiq/lVceZP3ZgQrE6GITi7C7yop7SW7kafFTitRwU75YZwCqACV7NRfVO
04BG3fXxRrJeUNTM+wOVkZrHeVhOh/jRvVdLUpLEzelk62ZQRTBNtpUGi6j0OtOvj/u6ota5sUTy
TOgwBsAo5WaRRV5sYYt1CkBALFC4X1jB2NXNS7gDdzVB4/Fv12faAP3fY/OfM8TQ9YoahuzKlNIF
TC2QBQ56kUFzJgcW/LRN5E7O1EcSuLARH6Z1NkfZbqNYoY1/D/6g8Vi9xrN7UWatuONkLebexNZo
8d8sWMaQEuZAO71WXOQxFuu5Hr6nZG8iLUINS07baYIIcZnMWZaD4Z831r0gPE6wTCuA1qBMeZ4K
jOvTrXEXh3Oc6eoJNIFHphdor7YJJDJhIM5GtGtnKcEakMFlfDW2+Ev39bsSiISDRNI1DtUoQa4G
U9GZmSTJIWvsNrtLlpdbOOlYW4RNtNZe6kV8i0+Cufxef8xelI+fp+BvdrK8tklFzrA43lwfHDq9
OFM0CLHeD/OT8Hge/SJ7UqP7UtnV4YNQ/aKz/+5w+fX1jGnK/TKlNkkmFJHJpFWT9CTvLEgMFLXk
OTb1xHrjSR5/O89+7lD/GYv/fUS8Bn+/ZJFacqjHAhUmf7KXY9AHHBzb0Pj0XXdQ8NYvxjKINRch
8PvpVsiY2S8HfdE/moFBq/qJSYSmbrSG/AlsSQyy8/IUu6c7YYeM870QgxCkpHz784357Kz+9Lav
CmPdUU5qmpjJvr4ENTZ9HckMrT7Ox1q4boqbzHwT80NTv5m060nH7O5DGXAShNYP+bWBxQG/DrmK
T7+OKho408yLLF8zcf5nHoF5sHQ+6ocMIAChGQNQYGRFJgwDjG/hOmdiGb0wcg0NbenxhtWM7cUz
BAv+GkiHXz7rd7MF52oDAyjWG/2qcH7BtX5uRMKowuzkS7nkZtUDfO+fX0T+V1KlaZL0vy9jXu02
5PJUNOqYp/sYfJW4u4Q3obkfzfuBLez5j9zeN52jaLeVcBOJa9ZANZ0TNxPrcwsMXHsvm/sB8cNe
Gtg4zi75stGexGrFr0b+bBEhe2IfwuTeccJG6SRtiKSML7FTZ154L0HiGty6neVP5qYR3ExYaJqr
Uh0Aj6vkXh6+ADDHdRlCtwpf63LNOGzkhWQGQ74XJX/aghaEeN0owkIeZoQZKceVcOIMtWa7aRBo
SfjdyYNcd+4dnWwhTmrw3YzlgKwFC7xSbI1yXXaQPHq2VvKuElz+N4o3HZTVeFiyTlvKA9mOULtH
4VUj3eLEkoH2vIW8OtNER08+8u6GzSncu9YErjW31NUZB2R3axxfDelWjxcDYhUtMI/LDnGoDO3N
eOm0fVOyiQiq40ZWN3rqn8+vsboNrdu4yUGTE4HqYnK/yKgLkXffaQgLQwWvbL/JzM0oPtfSIqqe
rPRRN95OxbYvdSfU57r0IKHmPIbrk/5u5Ye0WXWxyynTHB7ryhOroIM3Ve7Mxu+sQCr+JB9ysT1K
N0c+ziBuJOWuQlsdiTn2wbWgLc/s5cINAvBEWJzPWzSirbjW6lvKTBl6D/BIEU2bsURhpGqgNtaC
dCfky7S4ORbbEQ4MGko1epOGew5LEk6efRQ5yHhaw9HURXd8LsioQ+ktOCEe/Ptkmxle50Q3Rz3o
16XlasTNKl7dOoBYDSxxtXvimDD6UhxYePwbch69TrpVjUWHDFMYiQsUK1tEAVuSFCxNts6L4ET1
XhQ5+2l7MoPhequEUpfzSeqJkvrs6avTRxtD89RnpYqfypF6Wy3mp2hFzf8CASp9Ax7OmUcovMtp
fcSMmv0ytX2/CLChVjXdkjB+Xe1cT0osR0Mekyt46IqpP0Va7IVypmEXpt371emX+eW73pMk6ZYs
0Xyy6IpdPfnj5VyUZdYR+mJhVRXDzRDni75o1iZB1LTjMEWv9aL405dyoOaoPNsJ34ElGXMntXY2
Dcqj2PpJTHc+EcbFMHQElaBesMylah635Qm/9lGFep400JJmY8Ym61w8nKD6CUfFS46Ck6a/HADk
qTnxzwrx5VNdLWyilJmtrIqQuTgTxWa8UKZQPVKFCi1zFfW+UR9ZxqsLbi9EocBw+mh41Se8EWRy
QVkmcrLKyelTz5flZSiBJ1EpLF1L7DbnAk2WmUV7tu8+G4Gfp+LPtsr//c4ZBX8vyVooRIN5OhEq
iX5TdSv81jTSEOdIU2yrDAHdPR5YbKKHZBPfDAuM1GLr0HJTDaqpxLYAcRITO31Pp9j4u4bAbpUZ
mWQWoJZwJBxEJdBvABgbjuTKS5QRA/RjZqSnjrKG7DTA8hqffCg1vg2RyT61DwqCacsryA5GYiL+
MgIl5duN1n83C8ff3x+5ECo9Eo9Fui8l5/gqPMUqh53Vma3DvdJwuFrjc6IsRQBAQ6aVQfZWwzI9
BoLxlpZ3xbY+B9K46jUo/nMWgiZ7DGXfjHdHMID6FitORbSXaasfElrY14a0FphLh46e4LxDo/8U
kssO3NxErt/sVLYHe2kugEqjvCDbFH1HLHInt9PZGj2edjCTAaJhExf8pttGrcNOIF+Ihm+e16o0
45yVEUkYyM8mkoEb6Dvj4fhMx5/jX3rQXlTQKCw03KmU8nEBLvnegPGu2OyiEMF3+rsKEmFPP6HC
CxzbGeeTFrDR+vShz7MD83aV+sj00f5TjiK5PfMsa1NTeBnd1PDiwu6M9UXfhsUCnndCWDAsGKqT
/YPU2erwHtbyLHlPQQseZ0QAKOpmzF8lIVAV/+eRLH1TeP8ys0A3+vu2lp3YR7HJSB73+iF7BmYD
oSZCsJw6ZWkPrJKEUsPL/HXLJP/48GvXG+kiHbK0j7N0r+yzy9OQLrIQHKh70QkyWpbjRiRGVSBa
xRGQLmEuJVmDBZ7dAXFOgDhx/SteW/rF24SGkqjvrFV2383wyGkTe0MbraOUWMabTPUyCndN0Ks+
BBoF5sFTfm+gwH6Nns5EA3VryOgCiZckF9NCQK5p/PLw/DLRYWH9+yIX5UCoisKzw869t/wEcldD
ggMz7mLUXXUkhgZKoWP1Dwmq3Scy5QAoNCeP4ldn+SGmQtGtL7cFc3o0Yc7OFBrO9s8j4V+D7bS7
/PKAX+/Xo6aMm5Iboh5ZVmcG8J/Gh3lBZRSHPFxLksWBlXURO5MZSOiNLjnA+JI7anqpacfyAhA1
iOv6tB8cDuwqRFNhRgbOz+9T+m3gXG22I0NXIytmxFLIPx2Ot+SL7vXXfn6h5OdfVLtf//KC39ZK
DFlHYCwpk8nq77tXJaoaVWGfreixmzyuaS8BH4Jo7ELYmVmlgg+PHellqozUv3zaz2blPyvNfy9u
Xq/8eSH3ZqFOn/bBoC5A4Ft71xMpR6jKqsWZhQ4iajkgzfDfiZXLZuxZfiv+XH4pJX47+395G9NN
+XLsFY+X0xm3CDuexThBn+sDCu/hkXTK02+7gulh+OkTT3/+5aXGWBhzsWYc0tIQicSLNC/7Q0gv
iTavgLPnzZOEoACT4SnzMsLJFqDuHuS5EfzS2ZW/rQF9+cxXD4Q5RFJYZRy3YIxKlH4AbQLDxLES
BtKtTBAO2bVzzSWuN94c0UPd69Ru9sLOOPQbYsAJjx9ufx6K2vSSP12bq7FfxrV2Ogq8JbR96V0C
yv1FuzjIFqN8P1Xx9y2/bPHXrdRX6ylljXrop5I/c6h+gVXa30l3imD3+3FpPqvP42YsPTHzlBd9
z2Inv+eHfgeaPYxnZjN1V3SKDciQvLPTLImVGAR70LcJSp7CoWP684eTvt0Ofrne0/34cuO7VFPp
XzPG2AVdXomhszgYbOvHkfiSeINnc+zt4rZ+UEm614KfX1z5FLf9e2ktjQa5jqjwWklTXiwzO2td
d3d2iRHxxcXlkK+aQ7ThuZYXiGICqhOBuJAJGZR92a89QBve2RV9k55mtyifCOv0y6C+k+n414FI
/rkGGBhPEgNH57vioPa6hXlf42qKg+mrW3SL6edMf4IZelhMP4J2GAnItNCCBCo9fDT+MYnjTPlR
uj+9hZRvHRb9O3If/tvaFp8vrHnRXHSbiqBEZTVsCq/eNiQB5bhFOuTG5K6u0lfROwUK8uNj0LG6
zDpP8ac/VPzG694VumOAc3yJf6bfK0QyNoTMqQ7g+AmRHwbgCf5EixNvL/lTzsnaBIk8fbvGz7R8
DsBPvYt/mVAbOkeiB3AywF9wOAcWpov3xtP304+X+MGw+d0S9boeANv22yW50fitPOI1XWk+xcdX
t9MlFMnSK4MSRTY5vXxOysQr8VAEkx0/59KCWBIXqg8HQfWl9+naTP+J8m5CI0z/OSwQN61kP+UO
crLgvqgulaRFPc8ej37El+FO70Zz4T2NPjUNmPWgiVBts4vzIi6g6tDr4y9VnnU/vEsL0nQC9f0c
KAvL5/A6fVr+hVGbCCW0VVwAWrKuckCJxkW5BNpC9EBN8f9Kbns7Gc2mvAbVS+fUJPgdO3s6xiTP
zMGmBEKAXmiD396vAXmevSYQfOoQPvAWvp82goNtiy92A8N8otxX8wHNKoNR2k9D638G2jRApw8t
zAHPLUg3JgxbCWICcaAT8DrDnGyzRY5+GfU8Pyb2tTvB+/mh+k7IKVGX/e+ZupKdRKJa9iHHylWZ
FLbxLhcf4mmRcpaU6A0LstvWDcG3ylyqk53MPvcyyWYx3HRy6/Yy+piCUGpd32rmBePqYYhfCA38
+T1+ikl/eu6vjnK6IZVd3LXTcz8swhdaD59Xjs1iMH1lfP3PMJoe+umLMxe/Voeahz8O2I/5ZOK6
04OAD2CeA1GYRuA0XcgL1GPvuj2NYxqs6B//529W3jSWpsdG4nkbeDTJgIK1PWUcGPx78AbPRMvI
bwx/PGg8T/Swp+inEbUjzjfGS7yAojA/u79cjW97cv/dMRB+f8/BstFEeSecWWCeBLI8cx/2QmZS
3aY3vtCzRcldHGEHkLOlqZJ9WSf3GuUPsL+pi1fMpD1D0Y35pVkpBDNsEzAfcD5oSCgpms1lnAQm
keEIzTkfloFE54O0IcRiWAEIiGqI5bIjMgRImULLQyeSCGgijjPyxcrLrHk2doLmFZy2RG8kZRfb
ZrqG6KYfOHeyH2xuYtMZHyB9Xd5FWkgLiJQ0kPE3LGvg6O8xVhoO57p/2ZoI/V0TrMDZrv+oz6Vk
iwHkMNxt7UTvC+1BnLpyuQp++JedhfL9Fuf/fy50/WqlOxpt1F7UMkUzNkZuVXqXQ7jTX+XeVpa8
xZp4dS7VBxrhNloBoi55K0RV4F7W0Anb4jsYy4doW2dYld1IJC3bFS8u9yPZ/zweJPX7TdD/vtVp
0f6yKKfWSRIKuUr3x3wZkY40rgEAFpifLk7B/Ag2QfN0JiZo6oOXWPYJ9uFbCuE9EFqvITXrzwR2
oILJtoIiZJUFprEUALk1xBPuzkeaAkFL4gqxurDXUQNnc4kg1cTNI6fXfav00SFEvd39oZJFhRUd
iSl7MPoqAnoKqNiksJEbhh/fl1SKpG4DAzuyObezPdMK56g9nsnuCe0xCXIeaH0JKs705Ef85UB0
EZFEx1VSzQtmG+BVuBrVybDYlL5KqQG2nW7X9ZJKjA6v5IytHkrHifCI27GGIb6SxZszUgtSEwnE
hlqHQ7xD3rcs2HhNZenT/vjUvckMwGhZ4XPufEuZQkiOZARiRzVmqNVhIAjnLUO3tJGhkCcjv/ev
Y/gwOdFJhtVtAwJp7ilE/ihu1QBm2xJuCm6WIU03CC3KWPsdeVTwJ07BpftF6Umrjnv8f0+R+mdf
4ssYKE5qEadHxsBAluKEwybePnk1ZkYV0AjLtQddXg/sAaKb+kKqnRdTITkTdk4kkJ3sum4WJk7c
gdCfT8TyhD20NsspNe8EnaqMHb2eiz+lFUS1V51d4i9JpqPsz0p2pglvzNL2ybzckL7ZnN3zcBfr
wUUlu7dY0GihVxqyLzV90kYsKI/RrGCfOMxi3M/5gY5/AkA/ea0gaBOsOhUWAPzZsnpQhYUQ7imh
U48Py13FnIMhPF6jCCrldZ1DeXxou60uv1GPNqJ5bz0cVXTrjsEcXtyrIqxZrzrd5CI5ewulwBJE
1IwrFCvghRJvL1yVPbLrWax4HRKKKADcdyYe47fK3L/GvOnc/mXKvlrArErWcqWoeULpy5v+sFM+
ejwj5cw8EDByIaAZ1TxhXiT2tnaSu/GNTPvmwySR4A/cW+E2f0xRPD1Q9rXQe4w2aVmRPKPrYrPV
4khzIRkFJHl2o0Ky8fu5fCcteBo65lfm8XfAk4z//FVzWRSo+WXkQaQgiD3cxEQool1on9N2rlM0
+E3GgH3r56F5fTa/GF0byQJnBnU3mn6frhr6V8OspeAotu4IT2Jm3AH96GLOb2g0aJnfS+QRjPPz
fFhaOHIU3RUhyoORb+zL5jQPR7p3TkYMIOo+dmCEuSW2dMAUD/rhAp3CbjSv/EiJ+WV0Na6A/R+i
0Ft7CRBoIcajaUmVUgLtGNu4H2nLwkYl/rSl9siZyr58ZBwFSoxYBKKaeBoWlEND8jN7p7xLoMed
HOMdt6eM6o7ImZJIB2Vh8CsL1Q0yGJV+B1HIsq0Jtg5dlXN459ZLck7rQ0l2KpILZKRTqlK6FDnL
RX65IbeqooyWk8/miA/obE5P0xkPxYl0J1fkJ1ow+TyKUDfgHmm+iN1Suh+X9MkoljIYsvAGjwZb
+nZj3oWeAJNEckim7J4I96JpZbyh6oqZFzn/lDicbfIYF0nrylsrtvnY5uPkENiRJsiAA5Jxc7sy
CC10OcKDU+o750xm4hqztJmyhlHKJaxqnE75nPokzevZcbe+9jqg2CNnfp0Mq5pgNZW8Dhe8x+Wt
EAA0OsUv6/R3gvqvj9Z1cdQQIqE1pkdLshbFSiHxzeJ4tZFuuXjhFtnwL6vtt7svU7Z0SaO3BIL3
78VWicskjNsqY06VWRLvLbl2yno3wduHdC10qEwMgdogupAKYQ4JEWdIK8NSyXzCJKs0ovzf/nYs
l74tOvz3rqxrokFjtqNQWy2Vf8WWIeCEMF/9UAGobKcQFGrXpCTYO7U0q9D6s6+D8DLaUwqy6bWV
wwRA7kFM8GHshKajIWt+Aph7zNzu4sHVPSnLE6oNdT72hN2RV73MVP8kgXRd4FxsSawyA7RDuXpX
h+7Zgs87J/uWHFrwNWijOAaZty3OPDLr2SPJkGZnl45cYrs3lhVq72cq+QmpTeqew8Mptkm8C6fY
BqJZK0ckyPX2yOmckPR71DTJAM1nxmaqYP29yUmfLG1pfV6KB63wTuo8b9ddah+ZI0RPjmwey0gO
2EfkewSPNDT68K3D4CEHZ929EOZLVKM172rcMsRGMzm54m/z/ydI5Z/V+cvtuargx0kj1FHN7anf
8flvQmKv7ylRPJAIBxvH04AXu8xQJHS8Q8Ek+xEYAg+rMzwTcrsemaeOiLRmLKkGuN94diIPHdQ7
5O4VneX6UX0Wb8Q9ka8ZskVKbTF50XQGSGiTvfGx3J/v4w2709NCv6FQsCs23Z3x57xNPHM3nJ3L
s7kcQcODGLHLjyxghX077ct7M5qpEPdvQyJpBqKMsrn2ID3//DwZ09L306W5qlrGQAcGWWXj0m+T
zjFv9TXhBcrqgnMfAxNT7fp0XAg3F3e8kddCbaOBqB5IS8eeps2LZ/GeLqp8j7nqUSKzZn6UZ+Um
It+JmWB13g1rBYRavBFjV3qISElOkHMlL0zYBBZwodkfn6pZ+VHtQgC6Owai6QxQUF+Hp6Jzenar
OxZQg4bZHccRN1yPgAfuSN5KZqcgv42X5Uv1dnz7+Zp85zeQQJX/f3OMda0mypTT5ZIOzGn1E/Lg
Cq5yD9PflYObfphZrPBT7vHlzfndKfftqefLK1/NbkMGBiuX+3SP3OLtcl+tk50AaKa7Ux/jnfio
/GaO074r3EMgMoFw6grl+6vDbJfEhSAJ3H6D2EZsgiSZVb7AiWlcxDQrL15GswfJM5nkbA4rVi8b
lwsy6If4fRQc1kHaMe0b/T0d0UbB5nF2Fj1im9HulkTFn1bYwSvZLl7AXKtuLs3qG2Y+Q8U0MEXS
FIB4WizRc/Z9ikBYbRC/VL/ULz6dztdj/OuHvDpL6los9cVwobe0i+btClU+2FDUxSyhs+SWAVgH
3OT6RisCtDPkuJmKJ3G8Uhy9WCoqQk+nZaomXliDHzEHTH+0ww90Ra+y7MCUQHxIr9MEnrQm9FOJ
PEP3RhpUB0FcE9x4XtL75DLwWU9kUSoufYHuPNfaNeL5lLacc2o94eOXQfztyvz1U18dS6v+KIaS
yiiOyYTHjFDSax08nYDau3C0tffobXDLD6Y1trnHwSHpaEq7EDmjeeofjPDCY9g4bT7FJYU3n/FJ
pIPLDuohUHXmIQUWG9r60ec0GXO++jNF9WEE0W0Bs/2CTY9hR8/WJwVABol+m71kuwSRKOdZwo6m
7ZkrD35Fi89mQp2hbyj1GZ3LuW4fmaDv5IP6ACnsvljWLqw4tpgoeUyKiCqmq5lxD60clJJlR09C
7lEGGR/q24FJep7Z0Dmj5XmTbNgK9es+mtB9vdtiZaqR8tf28Ig14efr/Z2JRvp6ua8KebqaSlXc
MMj6d6NfKtsk96XK7ehjGtUus96j874UHzuehjVpX/ETa+UfzmU5GjML1KLdF3Ym+vq2Q7V/mdBo
vexpRxd5UXNXn334aAl6IYXCny3fGn+YFssFhHcwkbLo/PxZvvPC/fVZrs5LpxFItJkwdCjyw6yb
ievqRVnKf4zH8fGkzsytiGLGHlbsnWUCXRFoxVOF6ud38cl6/+GxvbYlDTU5LX3D3HR8lR9MKLhE
ut8Z79Z746fbYspERyaOmGihrJHw3fQ0ANrUzufZYpJMPWcci9HwBfJKfSz+oE3IA8Z4vwJutoaG
3M+6N5LJB58UOILi7vR5v45+qQ19t1mlWTL1jM1J+3s18ZiyKOljX6Yr1WLOcclY8uOGjhOL6Njv
pFP4m8x4mq7/uWT/vaDx6YX+UoZQesDfQt1x1hsDUozS087QoL3Inip5jTAH8twuWrKODfoH8XOc
vRXx+893jY/2y3uY1rgv70HKhE4re9YwQqv1MYgSO+R4zIy7E57MN6Rvyp01504MRHlwcirxnLvW
u/gQJ3TTyUyaKRWkwxkxbhlkF+wqsAuledKthnGn4TAMV9Xpvanu29NKS70+WhVUoe50ElnfC2Zp
Yi6hrw3z+jJvWmSHvkyf/bKMFbftvIvlqtkDltes93CcstwVcGM3FFWZy4zz/IS7FPtWTz6hI+Xz
SFpmEz5k4MA/i5LNEUViu0d/LmK12LP1FSCYXWzOjaFHbUBkbxSzVKwI8Yo3wA90p1xGxtzCLSG4
Uu5q4jzhxHyal5dJzoKPku+SBRx2jtLbWR80dK/W7UOc8dbcY7wyLU8VCF5yT2/9K5sOMuHEu5Y5
pAiInIj7/0faeS2nri3h+omoQhluURYZG6cbylGJIBRA4unP17BW7bm9faarzilPpjFIQyP26O7R
/f9wUsr/OyBFtPF+M8m2jriercV2OIFL9VAEvaPkbsWwchOeRqQa1hKHCEEBA7YybtuojoMOF1sf
CiVW1252gFGSyHvn1EaCQrZx8PSZCtTuUUZQ2cFTMrd9J9aqZ9i/TJyf/BT/WSyW+U332Zz04VFX
EDqgk3yZnGEVE84J7mBsBLrwHb5oD88ZGQ2Z//cH/xg/8OeDv+lA3bnua7sOV7P+Moxddf+VJ9Os
8U+Jw7LFVbGF+3RKQoz+vB06RJKBOnEq3zGdCpjMH3aPf6/OzyrZH2v4m9BILO1SVhrGSt8fwrZS
uUoZHvFEzBLSGvABsDQ+qpdyDEV7FebR6aNa7xfWvFsBYwdLF4TDad+uxybT7377htr61FuCjxdo
y2wF70lqH597BiGjI3wfWOtO6cXzZMzc7d9xZtL+IsV/ymoFAfBfGWh9Jxvabk+9vZHQu+U7dm32
TCJcH075xi5wdyW7qWaMyjdFCwjjI7lqk5P84sHS1/pl+8sMuwaC/E06ftuiL7t0q+ZiBir45YgO
hPDlDGATS/sV1Dv1FQc6EXse8N+rA/RusMRtR6O4NyK0Ml3nhWcxB6yRUUCfMkqeW0C9mo5Yu+pz
qACmZTiwPOehNivGuW2jqGDvEEelCle3jszyatPrkzi4Bz8zWw5WhGtxmn1fE9U4Vn7T/mSx/G9T
B4YBTx9kAN+RWNKh3jb9AU0Fn7xvm+YomyewLK4GH+2KHYgtgJSw7rFLvb/PXrhJfnnyt05WlaLs
NRuVaJzXUzy+QOQXe8M62BHb2XrtYFrXU/MIcaGwrhfohR/4ZAlJ5GQbvtH0YuPbq+G6PfgdZrIF
Li5E8rC5TQz49fSIeN0YNMWev3/G+Vc/QV6avHevleptOdCqJyWElCBDcswFITBx+Yte4fQYlto7
6k4ngfGSrdyB0sgbWGsDPXcScL0Kj5j3bH/N/zi7x6v/sALO52OLNzyxz5rHjOhffK2/qgDztS3I
MUufzSbbYroS2wnb2WhYj4oyurwR+A77NS7H8q37yJNXuD3228cGDe7itW6nTUprXA444gtzEssB
lPzUZ5xzsLJzsqbBA8VLeE/8eH0OFAJFX85AEj6fORFZ1wC8oTsQ9C+6oHvquwVxkkYwgOQTg/ye
8xTIwlGP64Grg4t0mhcWGYsC6wCH72R7XpyC9KNBA96EGwidawCRyZ0C5RFmGUDV2FmgQkvcTAn7
Z88auBaJjaBjZl4vdweFkxYBm1GukbJF+Ka3TyJ2r0HmZa0LVsqZQ0PQHI5uY04LwHHO7mawPCWB
lS9S02/zGaxBneKy7v8+6X6My1Oh5/l3tn/TV7W2p/biusvuWE6wI7xvp0lkzkj/YDD2c0yBIcm3
gwfL09eHJXmQ24f4Xjk76XOlcHxol0tlXSyz6DfnqEjq/1mEJiE5kFxwgjn85nbqt+pxf0k4nzwY
Y3yUffXuVL8lu9/cFT+uuD8eo/63wqWCApPEm0M26W8/sxzALTzjPeMBxM+5tjvjpmNdqcyMXkvy
Xbk81ks4T3TtcQvBxgnaK0Gi+fuAXNPZ/u8thwDlv6tUVcdWUzZKdne61yawdy0gHjSXlwkrMF2T
WNGbGW9tCA3KB8BduNemeZS/tu+Er+IRIlQDaG2I67NRGeSL4QsHBXHUbV3u4R3pM44a9Y+2iYEE
6zjueHxrQ44BcScMxDXfswirtOu33ppcd/0ueyQ2YvNckdo1J/90854+W68so/i9tyiW3WB64KCg
8DiU6h7zuxMgrhyUnsPhMwTNv+gauJH+OidAqPrvnkm6yzY7NPRMUjocFAp8c7pSH/bo5EE215+J
t4n29+doN06Ikjo/GOAlEQQQJBjicNllfvpQT4jHhRt8ExrB4VVFIjpojqvs2VyqqY2TNSddEpw3
yDD9+h5g2ud8hYwre7YCVN2ohP1ce1beoW8yxtWq8atP84uEa8+a91kco4rEVI6bL+NdgDJuPvQ/
gd7C2t/lvkUy73Iwb0rJ0L7koUJaWUl8pas9dFjoroG9hZH2aoq7T3st19sVR2DKwYfktgFkDqi4
gMzzsHw5Uh9O16565GZ2cPe/aXU/nsgSkPrP4vufkFRl0+qns2rKDghfVZAHoAlDi57iZw+O8+YX
H5P+o/b6x+O+rfXarIiXS9n2ull9d17v5/1PktqBkhhEKhO3y6nBkUxTNLO9FmF1HFqQ4eEXxvb3
e4/1IrkzXE5lFVBKP3fz6g5PWv2Cgd3cb1eAe2XjcjkcuE0RZC/WQi/sZFIV7m/uYONHA/KPZnyT
JRddL9XhlmZUL9vcTl96s2J+eupNqggD0gcrVADQ8Ifa6BNzuKsWZ47yFjjOHT4DhmYKq5etTZHE
c9CVrRX8GXbso1UR2bV1txGu9np6KP3TZzndrGgn8RsG+FchouvzdtD/iyj6ab2R+woKoj40re+s
xNalMHJSBQhgMJ4K8CrzB4KSc0lCvURx85v9rf7Yf/953JVb7Q/jN1baPEn3Q9qfrLT0teVIbhAk
UFoO7fLiXXBY3ZNld6ntt5PmtBpZZjjE7OIZj1enATjitncV/eH3BxNYD0/QL+lhCiSJuTjkHAax
u/soouYpzApniFmWcWgj3Ovqs7U+FyNFId7EHoQaPkxS80fFW4m2BEWvSxaKcXwwDmNl5+S6XW0E
D65c9e+bZGSSUXZ0EHwpLCME+nFwv6zI5QireR/LEnrD3OUYETLD/K7/Vkzx9tRrDojaFl7tfaQ+
5hyLPh7m1uvRO48lqMv0KziAGjldCQgLtrMlJ4Hl+jgYBTp5OsH5EVjQKcWed9OGtCoDxlcbI0fT
Rz0s5F0NLtrvSCHX7M/v25KGx8IkE5tAWf3bIlULs4u1EwC9/RfgaEbkKtpHpIIXd75HZsvAtNtm
3AgmPdIvAqVDNUlAitlOiFwgxyTYzg/Tg+2r9wZo9Zxqd07lwWbDsNrWC7ESETGPxOsRlTYYEY+L
3yMaLq/RFiq8Lw/qO7pk4+BWdSVmGHB2ko6hoCKBiZiRsbU4B+mcsCq74nBFt/FU4SGIoNx43k+L
6X5dT/uPoF8RfbedJGHhcC4CtGfp6VMtLL3ayx/Jy3TR16KDK2C0JQRYhgPI7LgHaCYZWPPd5OgM
7cVj34te75IlmFoeNDLB1AMMbzR/eQCpeTVOJsu7pUAEQ5z1cR4Bc7sM7CW7DIGQySRe4VlF8SWO
J3gqvcSP73LnIpPCIpyAToEFCY/OhHC3vy9l/UdH/h/jZ4gQ/mN1bZvTpr8xACrCfkNZDopw27gM
D44ehQPMPUitKMBnQAQXF/qdYBcNDwn5ZgCLB8QCsIAK1eU0B7aSoRXtjpMCaqStG7dTTjvSgzbi
bDaDlPwpgyab8yZgrfZTcqSI22lIYM2dbeyAWrIznQ4fUTw5fzZJhNFoVfaexDKiDZ7bXYg7vDeA
8x78NpikgUPOHOvtjOQjFeC8tApCYFxisxpAkyG3HYyO65QoMDi1idzaZX5nufjqWOMnkoupbuP0
+RffwTryiF+eZhbb+yp/PyYRUV07cyZ01pgB67J9ODRzI5t3xQROkzj9BCcwM8IuCaokGpyXRfmY
zAdn0lPBY18eYd4DFNYixOCtpAFbBbgje/ABJqMFIVX6MDx9qKeQ+srFJzdBey9fdpB/isff1uEI
SYNjlEHJMhg104a8nPWOkEFg/9jcBpCptAiyOFJSryK9vLqj2alpF8SLtAOvJjRhH14G3gYEoYEr
x6u503yyDGt4wKE/ObsWF97nWEygw3YB3G9QA7wQqnZcM7SXID7vbEVUlDY6Z4uaEFEhDida9m5r
+PHlSW2IwERGAmb2VoBGOPws8iezmpcdDKdQlY+GL5wx+hlkLKMEKGwz6gFhbdpa7wEymqZ92Lw1
lZ9AdFTCXRtt0HAGjna0Ew20pPahOQkpquoVqwxG3L0HfUkJJKmNk7+ym7lOqNyrQjgJCRi1v/eJ
Vt7N9exp30z7uJE6B3y54cRSvAwZQ5xyPWZ5kQ4JfmjysdnYsALsyCXQw4G6xnGHGbVDyjKD5jr4
1nOipczHu/5+emHqDMCbWxWmPbg4xQt5W+TPAcQMPtBOxEprcI5FDuZIaXArkicI0E2PIJ4Rjr8z
8d5tBM2fIkjpBJjK4Q5pDEq51gvyhkdt/XC+x10e7ac9dp0IA694KVjwraAgk2LFYZbxVfbBhqs/
tWaeAJmJpazYJjEAsJNmtgUyjEG4GoZ7RJqiogE75ShYmzghEobrbQhp8Ih/ljLac6gYYgqT6NZZ
dnka96vFDngYUEIN+3QekbfJSFnp+BRH9BT2J26My+WJM7QNnqxsDFIMv7ER2BLf2k/zZNcAczKn
sPFPHk2NmQgHqJlt44Pz9Th9VlQ42p1ddUcmdMaK9BQUA7jjz0As2STvcFD3TNQNeYzD6qViROC/
acbqpCUI9TXjxCpqFrKRvYFwVSAfgmHm0p/68DLaFwRvzIiTrNG6+7YetI1TGRKVvlNWTDSYfPaS
mGKEVhIpuVNbj9vg9IKn1txBvxz0O7C3kVbFEgikrA2q/vuJ05eCw7Uw2erOxvAbY87k6AwfGJ5T
RsplYP2CqfBjzonGZtnv6wNAkrRv/khrfzSywbkDB8eH/3aed/72btcGyKT2cWE+5Xgi5gQex90H
AZa/4vz/pFBpqjbQTFK64cH9Zi/p3VGxduYxvduxT36195lzhhiS3GClHSv3wC447dZh3yUgAFgd
e/9ABBZxDN5lnRGzgeHyiwX34znfHxX6juQSn4+GVVdVekeqcr21DTYKMF9TwUnP3g+f+ZLTgzQn
cwNTyzo42qpl5kcqySTx4uAUa5xvHHy4rY+PiVQt/SPDuwibjbN/3YwRH7s5QeIglvQ5EXXy6hcf
6I/e5T+r/00F0s4bXTnvqH5vnM70r2oEzN/gtb4jeJaVEeSzPlw/1tNx1d4jD0FtFlJOF85cHEHx
SJ2DbQzRClugImgFBwflbUI823BKXC4+T6L6Bja4PPvZ4A0Ws8Uut/cRMVdO43Y+iYF/1whU5ScX
i6YrnKNpYHiZ5rfEw6PSbDeVPojXCGx4DeJXIToajl40D+cyjJCch4wO9iZMPFgTVoJzurM/Wfeu
INgC+j6aE7ZsJ+Qf9F1BOl9B/OdfIGr07qFHCj0oP70RTJPh/csUnkze38+9OReiPnohjIzharGz
V2F4H/q+7wbRYBRFka17zxN/8vk5WQB8Hs7f5mHoT/j+5D7PorsOLFx3NHB6cCz47nNsCxou4Yfh
GsK+iLB1cjxUR3XWkRoEQ+D+lx9bGzHLjzRu+nZ/P397O4xeDIgcHgznMAYOEDXvAzIWB8l3HsOM
UACkPlqf/Nm6Cmev9t3XR2Z/DCjm70PwY6D+HyMw/ObqOeTxuVFjNb073Vlv+sBFZTYh4DBByZ6g
EmDIHHOnwFqBMbxwNgAB2ioag1+/EAyu4zGNQ8NcXCSOQELKlWbOTpW8ILP3qE7sROH/S4Xhv1F1
lawby/pm4g6OIGtULVwH27CBR3bVkB/2lJ0k7ndbElY/Oi5RkcrHFC6oxtOtILkEOwCf7b4zOtyf
3NImcHTdjItpnwionIOZ/88qDr4HIKUNCpQGMt1d10zM82vvrT8k670apWSF7Brym8q9M8g+jt39
NnseQrentSw9NEqAKmeDwcPpqzLWRj6zUHLUwW50HkD0tvXKfjEysoeWEk7oTu15mRiVU8d2Ffy9
j3/0cukarGYcQUPte3Uz/KGot8O4KRplKKh6jVu/V1/MBURN1KyHM9Im63FqE1hMpg5qSvf494f/
BLsMo9p/Hv5tw9JJzukPzqAqFQ7eicvkMtp8EYP/dCI8FZKfsDnaG/L4k0U+Tu5SWwfME6nG8S0I
7U42vkwH6O9he/rFfFFEFn23Pv+s1zfrZdcWl/7lSKcUTgdHxvzyqKywmF76j73fBOPPAwCkiTEE
NkDTrmeefwzAJdEuWtpkuBmBBoyd2HIAGjqlDpp6GmhvVhcanXAdthebSKXLQ3dH2HX8CxLYjxEc
uqEL5rvJyZ/xbakptXE+tLESr9v5lsRMMzq+7kNHAFiziXlyzqTEa/YeuTofa419CaEBRPuc4r3s
2ZfVofZBs8dnE5ydGYhIT0AXdrGjP21Gdi8aPtSYo8i6w5u6+i3J66dtxdLk6EyiADXr21CZp/6l
bordblIKvsJsi1t0q5Lukv4SafOjNvGfB+n9b9JT6VQCRDSihrYfR6LM8Biucg5l73uNrX6ZO1eB
bGQ3yshuI4WjtUkK5OBoSHKCBN5FWw3bUYNdE0QazT+t0kW9kiiBjyb2s7fdGuWjG3HgSN7GdtnH
4eHkT/ul9vz3BffjZPuzEd90tN4hTvZ6TUYcWDV2PCQX9Jw4u37qaZfWG5YYQsN2ehhARG5YQdeD
WZwjs+FFdUx9v8pyDYOlSOcJEQxK/otHTgbq+5qzoMgwiWfS0F6/qTuXuBwOz5duSzB8AqogGDkZ
AF4DX29mWfxbxBJKx98f991B0bZVpul7DrsNTtyVSdP3jT5bCJp+qIJR+c6pc9yNBN7GHPfbj1Si
dOAfl9i79xTOhxasVijt4uOCA+kdxExEp3jkeA8hFiKfauj3k2kOnBvYtLG9VyHjdUrCNKsRjOg9
GCATh9Bc9oJWcchxfcqXG3DCk2BgODtoG1swbI8EjJyi5jgD/pdIRbK5yAk64q8rHFZk4pfDkW6O
ScYoOa5UprEakYk0rLGnR+TGtDi3ADuHbA9zHW+ZYpM2pur4Dv1T4Q56zE4mq2PNTmdnz7+d2zyd
Kze9J0yNSJQNcTE7R5uRQo5tbpGEcnyISdGsfZTkQerrlXsYBPVFuIRQIhNDsmMOzxlWYz1JILp8
qcEJxb/VjjebeUzc9OlVAUwfdQlNVXUqajgk68g+4yNpiZIZEe5AKeWL0vln0s9QPEh4YU1omK6j
Dal5r+qZjyd1A1wxkmhYoUjKgXAVkha1bzQgehdWPanj5V79BTXD+mlDAK3K1BUSyoZDRWbTH0Ja
VTpzryu980IO53RWCblcjsYYmt4mD8gjMKChJdGmDvKDCz5ujQjFDZBCY36wcepoMAUafnIIOJfB
mQN0i5q5dYH56UJbYYGxpxCcnrydDQCbJVAV6I/jBRzuoDz4e8A1NZ/IzPzoiIpQ2di7Go5evJOk
DnIuQZComFmj5BNmDlDGMtVTD0FsRRDW6vh0igjvBT4K7WA38BeQvQBCb+L9XbhcIxX+ZwX/p5P0
b2FBaT3M++mFs11JpyMq/yIpg/buaA+VUUeepTbZA4zHmb8ljCsaePc9QRndfxyINrkE2UPyCsw1
wVdEl0IGjkBUDrMYmj8A9sDLgOt30T6Qf9Pd679oQQORe3+ruti2f4zvrpfuiv6GIIwkm5wPC8MM
espDhptlu/UuHR34rkMQZMBG4nUbV+Vwf5+/6HlwYPw7SHFdhTx8zCoIMHvuvgzUnYvjAnzVrBdt
CC9ltU6seD0g9H7CCRu4SBXkbgOkQpR81Dhqes7x4irgOj2VA88Q8GioVLdfaRm2pmMBNwASINxj
c3XvVsTvgm5PB+Ls9ggUVO9EJUKmKH69jTYlvClzoi3xWO+VpUouUwkW7WEBym9jrNJyaZZPJEuR
I9rJEXQWMt2swydJnkXr/Bahb/0U3iJY34DNmH1RLf67ZwclJ21dV57vbwATtQf5zgsgBsAX4BiW
pPIBuDwbXwNfQgASVNfyFOLPt97RT19IOgxzvwwEnUF+dtOdfwG54cRLkA4a0s3JKnf72GCGzTbl
qR7o6l99oArkIGvzVAJR0Mz7QQFQQBNsgQywAA5oyQmBkPfvC+A6wf9nFv3R1m8qQt+I67xXkH0v
iA26b+I0tgXY4eJhqwhcw/C9DM3o1syt15JprzuSOS+p8ZYvuAqHULAV5DX0gWEZ+q1LXCytS71h
+FuFBW/vp4n/R5W/KQTV4dxuLomJ45BDCeBT/I4jC/i4vF4gaB7sxhx7J2H+Jbgegg9yeq89c9rn
qr4PTsj7Zi14HwngAnIlIGjTbEJ8gy/f8o3iCExINpFTkPo9xeMTDaYJkC6DaR+8kBvAhYA8JMB/
3KAJkpCwQlBJyAYWuAu5RPX3YItDvSggBgJm0I8q0NmikwcyxiSdbcPuS7jS5IsEKJ2RwBzIV/vJ
7Z1AGOwn8skREBSZdQI0Egfm9QH4ybhyKoVvKR6szCzU3m9gCfHsXwAEQdwALCEazqVUk3dCrSi/
eTxPk+vlGSSFLyHL5V1JZBkPU6EUp0bwEHDa1sdJPckSF0gW+VB+WAATkxefc5uAs0iLBGalz8Pk
O/26Xgb8Lc1RqbT2Lp9liBzWj+nnM6GtBMN6L6WxnOR1eAUiHT9EQQ/ViQs8l2fQqn3InExcuUGn
IwDFCs1yZPJnOcEKk5Up38j/pi810UkXlL/VqJyYNIGcW+6Tv3U+ERwTKUOuF0wXOVJkeLaj7kt4
n6VUGkchijeQqR9tQHikDfLsdCbPyHmGGuUzHp58CLxEDEjKgLBSuVse1P8iPzUizkSewlLqf8lj
y0nO7VKQdNlVnOxeb80ruVXKFISZFioBrk5nqBN8oL3f0G/ks5i8g314/oIN4trF5YRqUxBfDaiV
3CStKifHB+omFaWHmUR8S48VE8R9PtNRaSIN44grpV1nKicQO2LEwXwtF3PzVNpxG9gBlSon281c
HspYfvXm8ay4TtSLJ/NFe4+vz6WylUunXtv6L2qPDIlg8NAr0slbGsEsMN4Rphw+RzJdyf2VaUVO
BcUTf0MddkyF2/yMZ7q/Ye3JZJeLicFDp2GmSg2kBJmJt3kpPaizcd0+k+JiOiohNVGiKbehNQeq
ZiKFyKyUCS/TP55Zc0qU6SwFyIBILVgt1wfgyvm6TnqAFJb7ie7TVkAzWLpys9RtP7HmLGHdt+bA
8FKMznySpRMzT/aTzVSkAiYen0qx0q1D2Mj7UYMMkLlH9wqOjvzQJAHOkWroUnMRGPIUyhfhIPJC
/pSaU4sMDCOkkH/4EqQdESX7SScUjPRWEp6G8JWLMGzf+4igLtrSdpFM4FNR7av0oEQRUGAnT0Wg
CVjPlhYg9zJKEoijLiJUmN6C4p2isskNoEkkJ3JNUJPkjYgjSsYpOuHC7aR9TygVWCWqIWVr8ysE
EIFRLLOoFyRhg7BOws264a/aU0jeQp4fXFA7OfdFNJ/eRYSTtvXUC0oEdfleeh0oOzWCXlBiRKBz
0rSWDaChDoj+p/r5tinAN+GbIO6UnsYWNHDlvh7i31zLp7efngcQ5hhknkCuIV2Up7TPPW/3diSS
yOCz49gA44Wf628jvP1lhMIllvnkdALDwd5cgQEE9wix49U4mVZBMrW4dMtfAuwDZeSYkx6YuTn9
5+/eRxVoz1IoCJXXB3GHb84S/zA+8k6oXLVQC4kE3r0ZvEn8HttcRytNdxjc2tXjZFw+l5qnb9JO
c32g/tdtkKvrZ1JPQjIhuE8JpVdOtEx+arz/FMORlQxjL8hKLpJbay4l0NTf0t3g+StMLNNNJh39
jAXjQV7hK/PBVPWPXwZzV8ZO9sf867ppMj5ssi9ssUzBvr+DaxHYox5BZfI0GWqp+FWhGsePEFxL
4cwtmQZMxheVgZa5LA/Qp9dNl4vfCd8tn+RumTBSx5pBo0l3MvyYbJHs/1KKvGTb7gX//iWV0wAK
5IN/6srXbOH+7ksUAZm+coNcLj3BHvylzct3WanyGFYgioEoCKd3MmpkFdyeJ89ius6lULkwoXOI
AiM88ClBiZCvZWZKidK4m5JhTssnqXoSolzIdJfhrHiQDB1/8W6zlk9lAEn7eDpf+02B3I1K840U
KpNY9JlzJP3YY9oa9/0ZIyk37sbY/tIw5a7PPaVMbgGdepEOYE3JY0/XB8nASFEysvLwE/4dRINU
Wf7v+4Ujz6g93QemXAZEPpSpAVHFrXmHICEVnpGWwm8rWwS0LhoBufFXUYOQu2cblg02ku0WyU8J
CM1/f0RQJfdsSf7pum0mC3bWiI1Hj3pztsCB35vvZlKEzk7bQ/nRo3QlG7TIUJH88krZhwZLkT9H
YDDZvpCMWWjdoUfciXgeLEVmIzWZt+x7crmIThHit80A1Un2A37pFNMBOycFmMt41hO40P9IW7lq
s+zNFQ8UtIiQD5SDEu/+DkWG2HD2nNvmLjrCdMPOmywA4w5PcxIIg5ajLFdzdrz2Xv+z8bd8CNZa
hMmQExB0CZpP8vaNxzRKo0uQvmSg04D10V4x3+JIbIoatLYbXpp+jxoeqkDTXdHTxuY99tuHAWQa
MedO9qY7+r2KtSFAaaKJlz4gY+Mjwk5MCBl80xXZVSF/sPOYGr3rbBEhKYKQ8UWemTHssudxLyx8
eaXe/rP7ByFNUNK2fNp7litST2iv0629F6sGJjGgODAIBKCtgllsBwTdgd/HCZF4sz5R6tX9eSIW
kO5V/4CrJYHq9YBqu4C6lS56froQg+I46S3PYG/hz7mA1JWC0hWHh4nmG0ASmvM8HC6VaDPPZvuH
ZGbxmbwE1Uuu6E3B1PM283wiiHGDeTXZfhHU6Avm3nAq5W2B9roh7R0mElalRTGPvVkzGw4j8xBk
Gb9047Cga3WnXVWeYIcZrnQ7xlxgrUGre7n4w7V8X2DeCXafYIsNpxol1V9SgmCLCcaY5e9f8RIk
M7EAj2EVHhxcKn493c3VoARsrpp3ITQmvgVsHxEsLlw3+Fofew/y3HSiO3F48S+UvwnAgQDGTxDy
5LXxxLSUTxsvnwzXit8Pb/WR7wpw9aRmN+C/hrLkuo1XR6eo8tqlvE/9YtyuNgHtAPeQv2gxaISU
jcFKi3Wnf6eGyWPsq2H2qNIjt+c371ITafmC5K673sMpIoCNh8lslAfiD7w+jtMuR3sZrq9N4fbG
236JKSlZgw1XSsVjBq9w26iN4lA+aTxr2vItUeRhxTW3Jg7XdaTQDVKuwoSQ4TlFhycpjeZEUrYA
vKV8YzE4Yq7KJy2Nld9S7q18uUqjbPnrFLVLlTDZDXiNw1f5RoZauugCHKE8CUqA8L87Xtok996e
qJJwSFVuj5FK3yooLPP047N0iHwqlRAQxorukp6TMf0Xke4UpaE0NaUc3bHWsV8ElxW8BeH2URDu
zNruPbTL4XofqJqbhscnubtw90GfO3oP8bXbz4vquV3WkbWWUaqe9ftPcN15vMgNABXHBANzocgS
NVSvsmTjAaVKUMmY0AJ/MImn1sxyzWJUB+XYWqUgRNZjKGJDvBprdSGgmOWY2Ph0aobDmY5wMhfl
2Azlizog8GAxnN3ecxxr4vtIfUqZaoRFzdKpXFHjJqkDwNTkUMYfhJydgeR39LUAygQkLLaJqMHH
L1Ejb3vu5pPt1T+OT8+int10J84dNN4itFCeRCuKH3EHQM8tirAYcRjMhGFqjphoqPW+/oI+uDZf
SjKxZJ9uAG1iIynZhmSXEmW89tIHzGq2JzY+9oLBcuPXYe4e/Q0N1ekDgaS8CoGZAIOext3zJpDh
FpBKGWbdSYEahH3v1vIrOGHl9R5k2ciytOh/GTYZB4Y+GIBc7x6eLLcOhrPe7Cb4BeYTuM+DLZ4j
6ayUEOnUv+xG5TjFwaSHeogEQgoV121Ad2Dsu/mcynGJ/wmXH93Ow2TQM1ZuGSRvEMMWt88pgbxN
KKDPzzLoMtXkt9yph92z/lFSLG5zfvPpuGDI+OsqHG6YoTLU+fQUXILLGGwtP2UzMx6hInHAY+F/
oKj4qXzt8Ta0lzeZcUgGxOEurBG+Z3xhFVNYxAeTnh3uKjl8YEuRjAWBbcX1BzpH+8g9JfXjmfSD
7IbSrDNCWnBP8UQC+wlfNd60viPvDs7O6eNDgwAeyE3ZoKQMEeqy4gVe9SZhbkCrF2BGU/bbHeWS
VebtvxQmI2CwX2Q0UDNZtL01Iv1FairLWOqsj6692oKZKpNnHxrvmHH2zTkYg6J6WnA+hlsQl2yQ
OQpdJRt6+7ZpWVHSqwItK7PkFMigc9H14vIOqnV6sPIFjvXo7z0BZa383B3Sv6RGeZqjOM0Kly0q
xd4RD2T/AS4sFBLFI7mVeVyi54ipebPGbwYxQWpEIOCUECVNTE0xuEx3OXQAmfCKEdFW9CZgmNHO
6bBWEn9c4rOiyFB0nVsbxXoVLwURPvwv2ph4ZODlijQvpc3wWX/KBAAaygPKPtC8yhxpLL84sDyL
9knLZZxl65W+lL3iJoVkdg2cz/2bzHCZ2d2zdFLMgJOnKx8xJ6c3z2oJfqx5313nbgdkA1NDlseA
FxEADKNcJnfKpBWYW5nat2u65+RNZr/saykrQ97pwGodCbhmJ12ztNk9j++6c5mRAsT6YesiwmAi
s63z0vv9jICkdJEu+igw4vCEDtc3IoHS9AXZV3YYEfEK8wVx/pRzZ7KyuETgaYeR6hFKfy+zVJym
fTQknOOCQ4oGc10cgkoqegxaw4RzGNEhIpnmIIIwUDoqVo/Ou21mBgsKWqkH6UjZ+RW/e0dp4rPu
nSBUykHfeZH/5ScNpXIVmtFtIrPFrlEX6QHpb/P+1mMlE1JAhkUqy0iK3nq6U0gFUrwTohLH1jbc
LMWFYs2tuWjV4jkRx5P4ubb4ImtQN65eCnGj6OJZ2s1KZqb4/QgEu7rSsAkKPBJXTR7PwdW1IWbE
1cszI78FJ4+UKRfIpBvwRJl0/xoA8qwC59eGlapjZchkFCW8+9pfvaE30wWQQ6z0hmCnin1DDOf4
USZ+J44ivPaVL2uPPKLr6+jL37dP2oBI0Ei08PpNdkDx4stmJRJIpljNgfNo8M+uh8ANhq6J2n0T
wuqzXHAVktwivzcfMvUtNATxnovQSoLq/rBQXIgpGFdBLhYVWH5vnkSY6YyzqNS3z8tXHOuAHf+r
YnNkIKBzIkdlWHPC70WR+Ffhu6qETGrZkQy3XRVIV1lBIjtPbL8Cl3tAyokRgrTxdAYZSgGve1Wc
NFDdOJBlLzaM/AYFbiLINbAky1KuQ1nSGz9b6F/yu0Y69N120nebVXsnNwv0tvzksyLknJlZdKSL
6czxrVekCruriSMdzDb61o6p0BQiV6QlW8b0Jg4vYyD2jkxGuT2PxHDixYeOWErt29ZLI+VN7jj4
pzek67VpsuKlmXHU2wEYLwpHyY4hU12WDeAoaFN0zXAtqpDouaLDy4YMa/XG+weXmh0QDc8XkSAw
3CjKwW33kAVWPRm+qPeyxG4jkIay91N2886Z5QTSrS1vTWUka6782hHyJQqubDnVk6w/c8Hseb5V
Tr4DjI8S0f6HQE4TXe7IHoiJFez9DkDqc5B7WbTzTv4Oq27nZBAIY0Q9iyUl0weUvJlAXl9ckSka
tLx5CJqVPF3UaNEsh1OCyv0tgofN97qdbsIb1nka6k87Hgxj8PVgithTh3himICV6IzEaFd52F7n
puBrn2ZyeMXTJ0TbX9+ZGHZDDBsOt6Lei3Sy2FoincSikhkvONpEqfoGi3HgiqsrwTCFN5BypCvb
pdxTeccnUaRkGl8Vg6fuXSCYZaOHlDuyeH87d+q8lsmPHSdA6sCcIy4JxEjDIZv07fm3wRK5J9JR
fm6/UdV1or5HtK5DaZcOki9uL1lL8j5FkhvcKtVXPc4t3SyQRrcztBPsVU7rqJg8l6HlcBNTRJ57
e0L3nqPJi6Jxmx6Gn70e2AZkokihC30kGkgciqYhw3O5qv4ptrK05Xab6Cp5ePrq+AQ2TookKJv3
UsAOM7jAP4OdKrdkr7ILAMKXvXZDir61WGab/NzMJBB4v9oIJYrdIpkB8gNpM4+gR9m97JKRGH6I
rxOH4BuuSiZd6Z/nB0ck0HVkAdRkfos9D7UYW9VNm5L67EJBYS9epccs+kT2Samt7PKycmRY/9Wc
zu8gJomdJK9bD3EUfBte2e4Ok5b7pe3l12FyiYBbvm6B8qnswDxtItfJU2nyH7DdTA/YBekNuZ1h
W8qsk4rCT0PFCHQCDsC7bakiN+V+LdpNpMzbSwZJLpUfQdIXMW2yW7Pa0CBvGqWsQwJnx3h48fla
Ifgv/s3HKV4UbAZ8qOoUfNPrPtOtxD2N5w4f6/6pxPmGr7Dm181by8XYIeJlS8g74iqSc/CYAiaP
v1Ng4+X/jqcYYfqWoQ3Xdm0f0IRFQbjZxDJ/q6tFK81OQ/KSL9cOFOEk/Sv2IbqMn2C336wBsQca
7EIMZJRoDN61TPrb/JV3Mr0ukQwjmsXr7roQ5DE3WQmlwdXAKK9alZg59VhkWL7m4PtqJGI0XmWL
XCH0Akh3JHwMBTWiGFl9wJQScwGVdwwPuei/YrqKq0QWt4pIMYhzbpFjUv12KSJaqioqnahxIssx
fHjF9II0TneSR5G+6r38LS4TuS/FpyANk3koK3r/dfZoGIuy+j+EnVmTolgbrX8RESCocCuDOJtm
VmZW3hg5ggoioCL++vMsPR1fn4o+3WGVqTLv4Z33Wq+MwrvrIVmhptRznz71F+hi1npppMF8gXXG
Bplk+bTPkQVi3Jjt1BwIVQ/zSeEXOBTwmxIOloen8aQpIwlBPyHQZGbJt8q/tS9GKcpHwkL3xRyh
qTVz8pExUyiq99mHtEC2YZehW0xBflRDcCM1cED6eB3qafd4K3cd5Syl19HzdLrEo4Y+yxV0Epsp
ZY2Z47j+YAmBKCkrWYGA+lV6IRmZC/Nm0GAff9HMIxY9MQnkkmm83IKP9GvOI6Ixbx1xd4Gvqyo+
/U6INlUEG2X8FkwmDU09jgwTiQF91njSlL5PXM1HiRE18F8Cg5oZtZpmn3ZSAA0aY25FvnJ3LjOe
YNduQJePeo/qErXHsD/rcKL+sCa6qD7BD+Wm6amxrGsZ9GqXA57WZpi94CJXNJmCIdsPl8r9eqhY
bDnjsG+5H3r+zohAD2NC8UOmE50u15NVvpxezUvTx/zlAujKyIRqRo5mOpZeNQNpVos9FBW5u3U3
ug758bvvu6lDCGSiGhF1w20CMpo7I+eJ9dc/UiMtQAL8pMAJ2vlNYQd1tjr9rppO0RnJqWl/D0Fp
ICnoexsKaCENV7Vrf9j7FAsIwowebT/7b4Cvw2NQsmA0BpE7LQJni5djzY+Ty+T8AqjJzu9+nJow
fxBlPdUgOHrPsCnH1QALQ4TSm8/Ci/IF8PxXY0hxF8Vt6XDzbrzmK4qfy+cT3rOM+QO+AnDJ3agb
dbAsFfzGBHyosTi38H8UWHQ4w2D6HiceBXyrrhsV39zNblYdB9CEUU/p4NfloysBoE1UPgBlMCe/
hrV8DC7N4AoJVxlv+g9JDdhtYD2SKQlLsiLKq7VDpR7vlRekKJ5S0mA9ZPM9OUPuCdmdIccrIgMF
8YJq8C6DiqBBdLo5CUZEwrVP0pK8y0qJNmukc3bwTZT3VUWHTQ5oP6UBQn4hZy7fpEO8SIkfRdHJ
d+WDYqJ4k5SCshC8pqCfvLHiF/yyGT4USViTvC3pX+WJlZ9SsKtHOYacHPfhOO1TN0HmgR0d8qwH
wlLKTRU/yt9Ic6xnYFnNekPjUaEyBa5M8iwl7DkivdFx4Ddxa5dI/POkUVTwIA9LN0TyZHb8JG9S
QZ+jvB7XJSGgBJBNtk/1Hfe8sbb1ws1HQ36sR8Kb7CDulnwAuX26rtL0t+srl62HcHkcKTZV16jN
5Ks54x6en0bEfUx0QiVSFDBRccWOigcVQrjc4YZ2VgOodbKp93ggz0YhFufLOBu/8nBKuB1JYbUP
xkS1QMrSkcBmZeZCJTmgL2EgPRxGxsIdsq6Y4ISDE7Jd9Pu4BCzHY34q/LKb2QmRzuPEWco1qYh0
JjM5cfZqR4BTc3Yz3kebUJ4hi+dw+O5+oMeiRs6hF1TPaLxDvIOZRiEo2cYUIrMIHx12/ZENCUvW
3Z3DoCLz8SRCmYz4/zbMseqzcMN7iyDhe8B6YCx66JZ5SZxIKkhjyK1BGNzuCYhH/t79mjWeCbqf
rFx09/Xv0WWUIJpfMtwJeiinDcETOTTS+Yo835WFC5eO1O5flVxSHZLhUky9hW4d2gv8UynmPr9e
xgNp1wSP2Avd5Y4WAQhQYrY3oiXleCmudaAV+9yx/E4lEHT/RPLRnhJfBvJdlwCd0344YIxtRuRj
aEPFfiQ55WhfJgUFxEgMeeV3Tz2LFGMkjrQ6P5mMIrE9ScZoKFY4peuhFfVIGtoRpco9RqgGnEPW
UJUWKjmBzOi+t46+e7x2oAI3l53vJTGKYNwn4IF5bTM+m2dKQzUwCxYZdH4cYH5yLrUechGuSqyD
S7oEFFQbpaoa7SuvuEtMzB2fCVHo1hQjvAdIFDhRsOIa3UpimGSszL/Lq1vBlEY3U09FE/f/FOch
FCTVNMa3lHQohb1mPrhv+qQiD+WoEQUP2uf+2zEiB64DyPW+ZpxQVSWSBlS9vFuf98AKU44TqCRM
ouueG5ckUPBbMzodWZ+SA0pUK6Siqo27KL2ng5Ett+2akjpOgkXhmgMTWC2icioFIHXGhIoYTek9
FTAEdNjnPCXeD47JCfceKrT4/KjOUL8pcWwHB/x7SignBZ+t4B6iVw2WsVAkSsVCqgFSdLIgW6xA
vp7qTu51b5J7g1H5c08P04oqtlH5mAQgf+8Z5BFcVnpcRZiS9zokCYB8JVMgBZDKax1kvkFy3hxC
Yi67XLEkqjlGxa1ARJUd/VE2u3kHEEllM4jgZg1+uzHyQPzhG1RPW06kes7sVXRREve63r2BPPBH
jU87qmiU9tkiccswZmS37zbvGszeK3qGYHM+743z+Xmqv/cQi5pSEWB9PzIASar/KDW9HlLIpUOd
8fFWF6WekJpSb5tj61NtpyCPzaSyg82kfnDCdma8nLiQLkq5vk2q+5aIJ1nCrd6CyoxkjWodq3iQ
JpWm0Ob2WbeiG7oV+PU4tn5XB92mBDFADIOR+yNtoCmj//eOo9iUrZpAhAul/4hV31QSg4qYtbSR
lKxS+BrLyfyMutBpNJEbxoeCQ9fYmkBbhfRQRE5ZM+xYLE9Z9fWnrCa9FAsgxQcl2t1nxzOHf+0e
JymIzSjALyGnrZKSsm3ljspEbbBd5WMCs6EvFi615LOFCLsHMJTZWQLjjE1GJpa0IAV9iEsLbA+d
0Xm6CcQnJUoR3OxlPsr9uZv0hxByCJJFOolyswaoBx7CU5FZSXI5EfcECDiMKAN9k9qSKXkyCIQ7
7KZHlwZLawBbtFXvN0+NGKW+b1/kgmxf7rpB0RbjHefpsXjVQ0hsS81JZ+C6vN3DEbVHKEnZTukj
tBrGbh6lYxm+Mn/bmFXz/JmoJsAbtUwB1vtTKjXbap5QfZC8YLRVt6qbM++qKrkbSnKjmzhXmgeV
uMfd9rg7l8hUgZI7x/sPPQ7fZXk/WGy78rSykBXj2w3ROlJpFZ1F1OaVhv4kn/lSSsUTqVAdhByO
mtCpXudnVJocIiLxUBqNOq/y6aSPDB5VTjO6lJ49YTJviLvInVE/n3+kIm98cyhDGfrau/Oorrq3
ys1LHKW9gWwA1kgotkXNhEJ4txdBg4b2kRhoJrcSi4xqse23CspS3lWTQd0FqCzUVmzfMmLA8kGc
QL7YZrj+Ut8db+2hv9K5ylBoDAFlhsNEGFieqzzlu5esgazxKe5B6Jc/u0QXde/iChQ5npwEtZFJ
XqOe4iziS7mf5x85/3q+exRMpRAEB7eEP5uo+pF/IW8und+jBHiWnJ6zKPgiP3eDpbRDpNfD0688
vHzIXZODeA/HOK/6K9tGTlyX8IRyj8rlyBuSLyTvXkNPbpjaVlOxxm3TVmVg78/We8qPpFr7wAy+
gAJ5i+LT56EViAFSWl58kLL78D9i2RAKPNBokzP+1w4v7D581rf0M7Q78WWKQCMoIbPuFu/n060G
Z1aUg2Imgwv5EtvxceHJsUGAqbh1S7CG4i3KaZSN1ksawzT9dGjjC+hHYxNYVJrJDVE9nyqvVKK1
f5V3AFMycwGbegaaE1Y9+Duv+iu1/r+S9nsRmixwmcDJe/nTjrFwZR/I9JZIlKKWdyL75Ri0vmqH
pR6Vb8HywQbHBEKGIj9lFUlH68dblTTaVhpXQlqvrmx7DGaQNKOKJfx7nLaaJK/qlurvHbH3+ysf
UqskXy5ROH6yCa+TkrQRO07YaVJ/E7cnP3wveKp/oc31paQr9Fetqfd6Rs4w6JJtImNKZ+Whkp/K
PYFilpHzVHbmQp2UUqgyuEl+M9s1/xRk6GNdK8gMbJwEVljRv3cJKBWAoHhygoyJggBhfLKmC47x
4K9hJX2gE0nO65MqfjYM+PJVvzXRBYr0m9S7R4WVadGM0uvKZkJFuglFsBW64KuUxXaeviua0SEC
pHF+l5wSuQnmLQPp4/KhrIYYP75xKzBGpUVdOlNOzRlOOmk5lZGrl6QylUtVH0mvYlvdxofMPO0n
y4raTNxORdVllshUVCkzSRtc7xwkAvXhcWEH9XAf4MLzm15yzK2nfdC7uepK9tjYrCZ3o5xO+tUb
m6Fq3VoKu3vDK2anCiOoi+T8YgWVW18PKyB/CaYoX20HUGXfDEcFATAimI0mfh4nYqLocJmUOpiB
x8XOqHCShBqXumMN5+T9vr5Ahecyju5bNMhr0JtpDe65WmgMEbVADkp8kKO9CSv1oASXoiMSG5eH
W4dLAmnEdB6l8vtIk+sKNcxu/3s1YlZqI8LqkvZE3qlGk2Pk4tIpW5v8VpZFaTnFhl2kmFwi/Dpg
12+8o1InLbqLbz8St/eQXklIWaKPwXmLqUp63iPSpH1ht5C3xSdifUjFluvButRFDJeoLdWMSTgD
jAgdMNFAg/x8B8ndHzLCVvYtSnh41yWVhO69GkPS0Bp490Go2L6CiGx8gC6PwKodKonR8JnsNXVv
Gy2XBO58eHjWJftjaQjpB9XkgQOdzQGEmd8H+33Aq9FkPd3ni9pbyYvd6PC8fpRdpPym3DtmDtHF
+pUQ3UKhSol4FVqo6EUvVZ/dqGgpdes97qa4t+QE1gh++Ffi/LVdfpYYPt5FZGgBYb63dSSbqYN6
0zRSmYtCqXrddSE6kRwiZRzfZ6J7UiIyhWRtUdkWE5VT5C/uEHZTqFbVThIWclDTD5V9HEJ7to+9
d5WXncGEiXKPqd+dqQytP9uRmJChdyFlgNvao3xrB6UYpXr06Fi1hzI/FK5V/pzcHoC4esl6camT
UtAPa4WSGUTl7T7rmY2MOy5UGJHEHigChhZ7PGmFipf5cpZ2z+5MIh9uo1cV80vKs6rjSR6uhai8
MvwvKzUcpI4j1XYx5Mddmv+W4un+5JRTalwqiaE0oSoI+NYE6XtKvuaq/NWzxpEG4zBdlbeRUY5k
v8hEqhkawnbDVb8ZSff6NBXMdd9ULCf7+mbVBlSnaVioDE3mKhHNICPg3A23aGfFKQB5kQ2r8IAq
MfQXC5NQi5S6fsk+9E4O4UvFZqBZ0nKQXo7Wy1yKuyRTsOYQoJJvwlZDuJl6VFWc55AshaC43lKR
95V1u9/bVXeslPluyeRhgjALGgpiSS3E9QJu38CmTYrgOLc5mEWMt4PdSPZnGRVK+ESQYpKCbScm
qVesWWMEKjGGKhW1BH2LCPI4woaA7/eYnE5kU4ZUcp4iKBfYbmTRHArUDDDySqy9kpL//mjHzGxp
duVeVGp1az/MLc2Ymjj9dlWMyidvmK00oTvRfq7JmPEusw0DDjmiLsOcJRhLCYqqbE9Bj+ygrK+U
HWVb3V0e0tC3IM+9GkVOj15d5KAu23mSPVXif0m1sLzvg3WMeJBS9Qp+321AGXrqfKlEWYHYwaHG
CyKNBpU8PI2Ofo9mk/Fu/VKeTFnqwxskyUMzBivJxAY+Dp0P2vICK82OoLma1ow78ZZ2rIbmRATM
fH8xJ/ImdEBBpHqonSA2IDRWkY3U+zYEVGu8HbtwXtEPx9lxth1v8EN05DY8zg7DjvLkYTXsfNy8
k9ktqgZ5ORlOOSp3l4X3cAsDMxebyHnRZQ3Sei3JvV2056DNop3g0ugDNWQzFUHj6/w6zAAsu4X7
N9zzYba9+OYRhJRNsDH8rPy1L8RaCwmPUUxhrNmAbA3ejJ9TDLZ7Npx5c5ofvoFPK0OQz6pTwME/
YI0lP/tvbzvhotnDGbMuTWOWRif5DEhiYxsY51ChhQwQy8Ov/bcRmC8B1QGnYO/X4C8YE0Zna0wS
sCGbGQA3JrHjXXiGJI1V2Ds/beIStLHt4LL91BVL6o2B64h2j7SK9ZGGMDR0oeCZFPkMjJzqV8si
orhjDtjr2PNjwBzXT1X+wVWqJt4EPNiuDKEV2yzyfJbuJjwjMJ7gxOXoTBYtHSD22iyy7wTUzsR9
6LrP+3NsLTu7WbmPXV+MxMvNIUxh/tycv06D5DLNX3phPilwFAtW5jhzY6oQC8bzLSdtTI2pagYo
T5+wQAZ8NzadG+o/nTmF7XNnbuM81bExBRdOH42p6kS1gOb6W4fczHJ+u1WPTqyllvNou6rgqY2f
43nNdal0CGI6vxiRtfSm3AoGO64qOYVysnmRaYWHhkE/Vc2pzHtvqjU4FgfqO6kCal7n/RFnww1Q
HoC8cOyCGTXcvNzX8yhkVExcONmg+SrYQ3vdnYfOnPQ7J9ayJBpiYkMLbgPwEOjp9VC6rhYL6QD9
pnVJJ3CZ+oMW8kaTq5Q8LAWyE5PbRPDwIR/QUOnsVjWLICIpMeU3na//VcaseJo4KzWAsv8sRWIR
E7QBSy0YsDgPDXa4rXUCKapP7YauqUZjsfmta7ihOuZien5jqv66STsaFxoCjNHZvVWNKaUFU3vJ
rc/XJvSAoS7ELnUMzNHveoKsVEb9xMWV795ye/yfaH2VVlmpgovV0JBl8rW/3BJeO02UhgeRnYmy
UE7eGyULHO0PYALZCl5dAhozSSpIS27ROHYebr+b+HYWnRj0vfXc27I4i0P2it1tB0wUOeta4sBf
3HXEQrxnkA/0hVAe113PVSEB4IXLh2x20nou4hx0Df68WOFPMQvE8PP1lSVhd6J4tct9NVkN6TqI
GDQ6naWnpI7g1rB/dStjEnhDRhP4yLS1/Ekt39BgsUeX32rru2PZMlzPvzVT7ivZCsaF9jKi5OW2
z1PLkVAnf1AV7TFwKzboVKz0wg1NXv5rjTYAaf+6RNu9Qer/DZugOTSXnXkEVqFJ/dqYm8mDuRuD
Z2fsIoB3wWSHL/QKpmKCCwDmQBcKwkG6m2aHxWkPvv/gkA7P10l398vdjRIPJtY4TwY7TPPL7GpO
U397inPyPSw1rOP2x6oCgOSOwGVSOHd6zbNRDctiDiyrbyJ0xAZITfk0+QVC1QYWnRtlcZ9aAFxn
b5C4I+fw4O0AEPXbk09JDDC6GOUO1AYtgBfLAiIUQPxdsJxAVwFtsYR54hm0kWrV2KF38bdvQH90
976KuPexPTMjSLUexM3VhPsSmtphm0yA9qwA3t3Fbvt4PEy2Vgwk8r8v5u9rsf7/fzG/a/+BR9Nr
0iRJTiZ4P69lD4TOqKqC3fuphTjWX795i+K5anxv6k17D5TZZ4M1se3uY+8BNmv7MUkj9y1fJb/g
GPlwqAjgQV6v3QHY8DY0XLsBoDD2ByC31mS/2C4uE2dkuFF/QlnzZFuG3XVQ/8qqYW877Blg2PpO
Mzgf/ANQxsvdZ3uddt0QXiAwLu2eX0DabAHvvIH1tg4SEOq8YXKGPd5+tnrCbv/3hrkhgv1bw/wB
FbXO0l2/v71AnxbZr9c07GRjtx3s7HFbwhcTXHZTILLh7UviE1VspPSBOXo4Y4X23/op1TYtlnE1
6BP0784AVFUZzDwfkqYGjhzbrF44LxX4ydbs8n5+r1ZwnBfR1VxcYKdyB+0mPL/tXrslSK3I0X9/
tBsG4b892h8wL5dy3euYOVPNBG52vaiv4fkYgmIJgQzQwDPmBkPB3IcGaJYYqpugdUNnhrBmcwk4
F4k5uHtYFJqFOSkzDBWqFb+BLaYGHUcln/YW+JMQGmxg7mwHkHf34SQEMv72D7MaupEekRdMsesA
zJ+sjEB47Y6ABHc/HVDebXHltvB0miHs7P/+9P804F3gl0xIJrsmKFH/L1LH+Xjq2Maua0wyailY
nomxtsHxImV3me3Mj3+/2D/CQf7tas4fcJCOU148b3cCGQKEd8MC783eQ1TQBFbxZrfP58PYqx6P
5WPdF+8WZIQ9KoMulMhef226w/+4Ge+f8H3+djd/0r+1+6xoEtOGRxS2ozTI6viUh6YLHxrs0SG4
yR0gadZMJt+gKPA1B6yPMnyyVcfY6oUHe9C8Nb96sFBug3qD7Qdfop/g67GK77Ao0+EWYzwJCzDS
Dv65N0BNd1+rdJzvXy1KF45hW88g4AZir6E6GDq1vp8+9HfY0qdx/ix2LQBlnHkVZMv2MOlChTJF
khcvkLSC7nliCXB9jRmzZj/INVYfSg80dIOy9DKAVKiP5W2Py8P8evjd7YbZV2Y+bjrx0Zz2yqlp
T+A9MdNHELiP/YXL+gsLsr3j1TdJCbqTbtsMABG3cT0PozYd1dmkyhY9aMSPWKyTFqaAYgD86HYP
xWTYZ3kA6E1Uolz844cDBlz7ckkgfX5ICNA60+51ce5GKfUeTpSiz1BY26BLVWQSm9tJdVoW/em5
8pNq1JBjcABbjrtZfGUVruNbVQRuVbGbtLuoU4eNtdxegn617OZzK18212evG5RnUPJmzn52SUe7
5FeWz0sqvAg49qNzsnCTZW1GZ3jp0uk+Cy9uGHsdujgdrjGm+1/mcVRki7ZZeu0wwaYH3vr6Cov3
+mV3iDfV8FTQOP8BNvhPsLkudDjQqNkdAND+mHatcTDdwrHT6Q6+SA+go9z4Bf/1f4zwfwRk/9tl
3D8QjtKiTfZ14974BtMtisiHtMVpwg1Zam9ceFOnWBk4ef3leY24DU6YMtQb5ZAERddmDgHCFo+Z
4FMSrQ8Tz3zpHkf7PAKPqJhX3WeEPDMiI9xJnxkDkHJ7pOncsOeCEBZd4I6A7+U6AAVtC/Cs5WO7
WzBLi8LdginPhTd03ieG+LHZTQ5lyM1UXgRRdgLqZBY5kBFTCPVkTYtxPy7GwqdbpI9XnEEwl4+D
oxEQHipG+0NsO++mN6VTGSoHC9fMBsVXcGNrMJtWVel3TmMbHnaA2NBfUKwRlaWQ/rxqHhN74BB9
ZhkF9p1qolJYWsLe/i1rVvv9uGf4EB5Yy3Q/hsjPhxhw3/ddL9pfRk2zTA6jcg+KPa7b7HAdb/t+
Uw1LL7KT2C1GZ2C4WY6cTO3Gz7g0NgAexsHv7/3+bm6lAHUF5odJ2HcHS7xvsAKrGwBjzjXN7gz3
sqKFdgscl/X61UuCzQt1Wv8+RP4JCcjtgnDWERil6/6h+8oiN4DB6m+m5jbeOzw2DCbvGXfUic/V
c4U2+Pfr/SOg4v8u6N2Y2v9m1x4cd92kJ2/7eHjNrZnj+gKZxJVwt8iYwb4zcH6wIpBk52X7DQ2R
4RdjYGoRFgDTwp1xBJjdFqIcYNJra9DLBES3WeZPyW+Q4Nf98R463CN0FycUTOF737CfHx/AQcd4
+vdHudFD/Wk3/P1R/phc+a7ywA9Ldo99O8yth7X1kLXzvB/0O9O195gj88xldgxN4ODmp3a4h++j
c/jiqT0bUy7ekCVhHfPxyaqDziE671/X00Nv4FzEatE5Bp0vyxscvs6d0DAm2/rRAWEKTt3swzz9
htS52YUdkm1UH35ZZxasl58ebOAEo4xwnUVAh+bL9OFyJuE4OM5zK+osTUuYYhjoF3PUVE928rDt
zE7XCWjqeTWsH68FIW2oxCxqtbwxY3LbRtgolzzMVrBc9juv1fXheH0o3Vndnx22XwYgtdDSn63/
gNT6J3RPF/iwjgszF9Qwf0DKNV6nzbbJIZ1W1au1f0hIFDJJev9pjXT+UQr/70I3QsK/Dcba6mVJ
keW7R6Gb9uNDJ9hvV5d0uKuWthns62Cd+pczAs4/ze3PM4WNLMuqRzbQG25wbSdIviSPgXrrXH33
e9+N++fBAaTiFmDbSXMdnGFee71Qp52PcSUO2OlF1E8jy1ttKa3wRsd6dDEW5XnVOU131ijpzLzz
cLEBftUdXy7feTOqLsCW92YXJG3PWTqdl7P9VqTL9XGWHpfH/tP24ww2IBwL6aD8PBIeAFAba8oc
Xd4aQgWUK7gw6UCLuDhv4jN+LVxQMH/DsmwE0MMcKJkzpy7LPXsR+I/dX3ASpK2fdyA2iOtk2v2u
q7BAx26/u/akIkpTAlY56hhBunlk3KyBBQICujfvsPCtiB0yH6wRxmdDGIMdff62f9ktw3zcWx3x
m9f/Ib1u0uKPKWib8Cd2+qZle96f9mRxrsq87tg7CEeq4CPBmVjVwIbDvcxrC4z7v095EMsxh/+8
YAdEu64pAuY7A8rfRkxqdnvH9HDMHm13Zp0n3nni7B57518UZXTIx2RDrMJrCqyfb8FQ2gxOm8BJ
wwy8eegdMpRCbIH8iMkIHGw/TtcLbze1U6hAZknrp9fptn6xvIdr/bhzHrvrSZZGZxaEsZzjtITh
dM/qKANK3GRQ9z4rI3Suc5t0Vec3Nt3B37AksQ0725HnLYzrsjKXOYWlxnhfjfqnsLudd7eTNdk7
bwIHw7XwG+ROM+mdRg5xwuO8Z4xYRN05Dg+7scPSWBxfwDy/oaN11zBpDLbPfXg2jksPPpZkaOeQ
ho3WHd/GRmVBTxYDXtlzR3u8v0sAaV8LC1wWHCi7sOPGC7bnsFn7pvkfPfKP/QFZkNXvu1hS9h9u
6e5Q9zaml+2mqU3KGUbW66rtf9QElf6j523T+oeQjN3537WcP2y2c2HbsOa52SOdTSTmYAVN6z+7
vaCpBmUeXhMscT91wmMSmpR8bONyjW3NDI9O+7lxmW+dEIgm+/EMZ/LnCd4n9BgiGUjedWiQZLxE
RwdoTAjUI2cdrg9+Ra3kLob/+nry7cwnT70OCQsTUKiCdd9HPZSuv8mDBg0IiCPmQxo2MpoGFweu
EdFsXqmS24SdfLyldMgZJ3CNUjVuhn2Ir85DPrtucKJo4BgDb8zvPc7jTkyw773RFUrUY1wkkZm/
OPZ4l41KzuPFdTH03Lh/gsVuyDv0A+x2OYZ98iFu0GNNFJyc1whOTxuIVjLL5K2eele/wW4HAxZJ
4w23x5iQFHLxdJpe3bi4BDZrV6DiIkRnhA1myCUA4ZZYFr8kxTBLh1CO3g8kwGA5PtbhGQqmXrSx
4hNGJqcGl5OHdS+MXR8g7TMhkr7f3SGaeREUgcnz6MPtdbDEiMPmjAww9V+4FoPedzm+sBYhC1xv
mh+GF2Qii6e9afOr+1Emfhd2ViL5id8/DkzgVkux3mRNlPSF84tJLf4pA37ccI/mMIKs4/easM+y
cgI71IAcIgt+I6ZFCcx61X2HhQL4T6cbsJ1QQacb6DjuOAv5nQ/8wlavDDlNC5e0BaqunxALwzNl
QQZLSMrQ6+hq5l8n6RU+iqYMN1nIdrcJCw9TOjA6+pBRntYJL9uoc/Ebaogx8FmV34fMfgoJN5fd
XMLed1aF2zK+wGEP/7oX5pvH5g2O76RHwQc01j7NZXdjB6TiS7ijcvK7ycLt5+7g11C8M67LGPlr
BsU5OJoB115uQpZffPcoLFjDBXs9D7PzmHSHeqLqjbqUcSf++jJyoX4tV5YZQKDUzjmf/AOS3HBn
h4vuJH31QN3uDdesbr3A1E1ccL4vZocq5FYLzu6qR6GgxPsVFjhOToIvzPYEsuzTY4dqDOIxv91s
4l4gjB2krxcKAr45f++C8hw1ZnjKYzjgE7ATzSCqWcCSxz0Kj7+PiPY99HlhuR9fmUtk8shwbyG3
ma/3L0cKn7YEgyJnH+BeNZT6dKfOjVK3Z8XbdH5OllcqTophRWam8ven0F6DcD1prUXDDuQESfIW
Q5NgUP7LIAJLu8YdeGaPow5GxnViZ9PzbnW25gne7Bmk4F85lQTW/ERV0ymsPf9gPibFY004tLM0
rtGeBs+Zj7F1ft0kiz71hddJxxq5TDyKLKBqJxvjTM8lhsc0LydXJm89W9jn4ZnF2O/wP6+ph7FG
WX+RtMzYS1T0ypQARvPZKayo2eaBkf26JMXqsuv6ZvrguMbb1r4AeRt6HLEvD3FJxatbO/ER0FW3
CvcW6fH6IXEesm7MTV+mp+K7dTITC+n9WAe90k/2lLxc64ciJUlXph87b9JLHpC4WDfNawdknXq2
sR+8mjVURCpgAK4ujy3pLuIs+SpnKejhN8/GJOtn0SEj/gjNC6K5BYr9HTs7LYO0eqg6e9/qWpDX
gfNxqfz1KWA59v407F8mnjM9diC7H+QZxm+0vobtcVoaj67zdKmHUDQf+3HXnJ94NBzN7qT3k1wX
6XoE2HfW/V6fP2Ag8zarNUuo62BT+a39hNnCJLCGvWsSYkd2o/5x7PV+et3jMIFdKWsn9jbKvtY/
7btRDC65XzE0iKcSdvpdzq0IAQ+Sp/Aw9G5FJewiuAODD8hZ6wHGZ9w8E4ofovV9j23lADASnyUa
vsFnj7J6ML1B1vI4wyUwfdP3Xku2XANjYHKeLmckoDx/w3EedzjofpguBNQ234r/+7ee14P98uMN
UjwutXGD9KtvrNFUv0GP79At2I1V72u7f0N6231GugUWdvvLAE0BYZGv56gFszSnR9wZEy/PSCa4
ecc+wNr92OrAVkU4Ae+zZxH5vtrhbvPQJg/tYblOHtJy1K3DtoDeJn/ZnycJiU1MnWxotqGL4iuS
o7+4XLHEGPL4eSOzP7GhJeg8mFCIuzsMWQCbh1d4nXOKwrHCUsDFUGGdSwNCwrzpPGCIF0D3wC/3
RYai82OkoZNRV4R4GRQrUg/wuz9fpWirTrD9WrMm/QGlcRYUQ5eFC87PCcYMzKApzwlLM9qQGAmR
4X4aYt5tv/pEeJIoAfWOYUAZ9lcyOU7pkh92I+ey8XwGgMXFahQZ6ZMQrdoSci4Gx7NP+NlhiBQr
ws+nebmqzoN8BbEa+QeohHdgxg9aSidoZJgz9uF63DwTlYcyJSVufgy73vBAX+3D7SZIKsgsgVZn
1G+gUB9dAjBN1zCggdG96k6JxjLIaazy2f7M54cnot2iGspRszX5eR/oc40MYn+MGIZ0El+nAPvw
Xs6z5Xa5m29W+cp8vhJk5Iz5aj0uVsXq8OS9Cjh91T63z817+8z9f3FG7/Xw1Lyf3nery1TI6oen
6qmEbrd5r/hEK57e98t6vl+SQ9r4tLEddfxr0FIMp+F6DWwKVM3wGphh6luBFeHnMsonz/ebvM2J
uUlVZMpRewHPUR44Lud9/rI0b36ZXqbX4DzCTY6u02K1ofRehUT7JU19eDo8MUDT39gl7Xv7TgT1
93Fpvm9I0/52jZC+wkTinaHSvm+/oLama23YAMDOZx0EQATnwf7LI/MB+0tGOALYeqgUBgnVycvj
6D4U6HS2sSf2DZsbqmAyDYP0t0lbpb+Po8WCvAdFuO5P835dN76ajKuQ5NPlANZ/5ji+MSI4DU4k
vzVZvLvqRwLTJGaQK5yS36MucMDUvMBvQo/X+jW/Dngibo5feAROoV3J5FxhLdA7Z+FHPrOP8br+
wfF/bZ+1WDFbUuz7tFtVT0C2x4QE+Xx4ShLa0njlMS7T41rH8lDpb9qBE2Rf3CaXZyu3A0e8muSr
95N9aVrUAW3Hv30yofl2AIpsNCv4d8pizsUh/OMB9A8ahWt0emdH94cH3H6Zz1DKc7QgNLCq43Iu
EWk+Z9zwfukNGLjZlwopweMGsjDeL3kUpOvzPXVlPh+e1j/Ga/POObhM884zt7eHx9LNvngudmQb
V84+z0/YpBkZN5dstvNsuXF1RTwi1gvStfvHy3QTa0akX7uVS6VNnBYp5SxbP3NJLNvlaLOqRiQL
E4ai1Jzd/bYqKgjRAD9OTvdZMdjqQUqTDJw2CTsH5F+CJoRWj/orKBDmEEJerKVtLGAyzuCxeDcW
p5+cGVN97X9XX6d5884sRK2cIZflnp+oZxk1w+OomhqP1is38LT/3b7TFpD/wNzQgVuBKbBZabUj
eeWn05zGZTTAc8Bc7NKRiKdthCQmjsV8ZK1q6YOHXD8TyDteoxQBU4Q5aEpXX2Fic0HnO4giCFhT
WHVDppN59elyzosQZXA20KWA03gJmqvPs59z36tHpaJOPvfOsbxj2iO9mC7YJuThkItIHsQkc5T9
DWO2X2IwtTBuA87hDWFpodl52N5P57l990ApufqSyEgk6ITQr3jnnInu9j4Bj37iJ+4EB4iUD/Hw
NIRDo5kfItPvDowJS0Bp1PSLOzqSjuiI4YDRobgQQTYYJzeDegWrt4EsS2rYC8CzxnthaGivY8gD
HByfrzvPtxEIG2In4Zaxs+RcxuvVnCP9CzfgnTtE1l86QXIJ6DBGs54vBUoG74hJ6jwfvrKlxH8v
6v2U7w3rs5lSDmGDQApcxfrgCnFermu+k8N3ngmfhjVo09xmviJdyT9uhw7iHHyuL/BB6mYZaD38
SM/nRyY9fcFufOU4Uj1oRefH/Tl8YR9xZ1ZUP7OByYN+ofXfr6Pq0XihQGkT4ObtVtar1kuVY+qa
51wi/Y2AQNf0g5qb9rnQ/gnjc7UNWPb5tCZE2QlIJyMOiJzwThfWGAOuODds1Krjb7+qqf3pPe6R
2x/WlJtEG7Cbk5NKwKkccKtoPBJkvO/ZH2ZJ0hjXkAdxzRG6hfvlZo/tRCwsrISjppJWE039sMrf
GBNFOeeRGV3swNloEJq+dgOXVo6qBSY/Fd3odiTuz35f+425uDcXd2iiw/FB07AP2tctgr1KqkEx
h/iB5WbrIR5PydI6GDD6HMnF7jfKXZb2WP4yXfZ0OAzgGMKpfd+QTjwP0idofL+Oy2Zezq9VUGjB
Gjwyr9c62IENR7EclSCkStyggPQFQYbJArjQT/p/eDrTJVWZZgtfEREiIPCXAlQc23bsP4a77RYB
mRHk6r+n7PecCLfbVihqrsyVKzOvwwfgi9y4i/1z/pzqFyYerSqKNSPNo6nAYM+TmNDZspK2xi+U
K2jPIl+Tz6jiBC/ZJaKhU86Z7vQna4T5yzOrTb3KvhJm9LzG+dEKUpfcsOaMrYHP045sMst0y0zm
MawqepRG0k/M5OiK0p6zL8lNtxd2I6TkMZTCB9NYYv53jIjki2Uys1X5+pf+MRq3bNfPVTelf59k
W9pQrn2kda99c+FgoWUwW5rlYC8b2BErDnNB4n5pfiuGG2Wi443hM9NObE7ptSCvtC2rw6aXYvRy
Rpf3Jmdr8AyE8k3QXDkvy4qMo3J/Ye9+cVjT0XQcD6AnmL89iUn2DBDwcL4lc/0k27DR0ZlsCs85
2U0Qj31jzrmeLeNltok32ch5scH93z5ABdhWEQUQyagXZUfX6kIZ/W2WooTOmGfnVm4D5RB32w5e
j6NuzwE1oD4N1E/s43us0myipJ+RS5aQSw+XI5KtRzdnIcQeXQ4zd7DW/4acz+3luSWGryU3Se5C
kkdL4LDFQgZeBMGGHulFsdEvzxVk1lnuQ/0ZYo7mwMFjYou4P2jmf8uN0QVqgh2EQEJPLdn8EJHg
uz2kNhddwUEV8vgc2bKfrxnlk6CId0mgWD4/n5SmrOILmYHP8lwJT5yY0hvRtz563zyeAwZGdHMp
jLtnmcW4COx/5ZqZkk4bojI3v8U+WtMmNljAc2YTSbnoZKR22Z+V3Ob4oCcBGwSXMb6Yyel5eghh
X52Hx3JbXeBUQONAlJszeAzWHs9W+xOf2zV9nm/Da3Kl0SxR7qQ4CxVAlwNJk1gQtOfv+/9/55jg
84K+/KJjuZDx5SpkPin5pa7Uzzgq8MggIP0Gv5AZEiwbAGIjSbk2qVyhfxs/a4xSKIxJx4Km/pzD
/EmZVIEPvLgYYyqrjc+0ne9ZbdzOjQwS1yMMrOsVBlMm8VIGLQxgNCB5cwGXMdxcxuaOYsufeUv6
4YdPWRYC2ejloBzQQ3uGRx6hALyFYLQYeFazHH5yk6KSXBDXr9SKnmcKI+e99gXS8n0Sz7JAm6Pg
EjU69e6bkFjOHLy9QLDyuZniaABfnZNg9JtjeUbxKeT7f1vChf2MseE6BEGE08dGVVbcwpTiCtQk
jjoejAj7B3cyhMwDVihb31+Nw8ZjexjsURxkIAdclVlABkEAWalb69Jt0fORSHmIcqwVhzNKsJdt
kPf3HHt0KQuFZzOCLDUEVThsVOZt5uEBPBVCBGIJe9rhvUUZmqDfuI9xkBvfg8wXkh0iB42Of++J
NIBZwpZf1hM+8xNlxo8D1/91R7GMruzFzNLR/rki3LFv4cQRC+S9+YMt73hbAg+TP5LDn7n57kWK
ZmiYABxp4Dy6FOv4kTXH73LZvQVv9Mx3/9BFbDH8Qi2AjJl6cibjS7em6sw0+UsTMFIU2M1Jy44G
xmziNimjICy9BSkp12MkgwR4oUFUX8fhceQ8IZm+lzo303QGhaFlx6ZmfK82AZUitSc/SfTqfSX7
GWIjUBCTQflGhqKzuJZSqRffcQeP5J3Pf9+z71i/N9l/lMNzmSNGE/xJjtS+e9eBTuQ6ZjZdg4iI
zMhqYebQCUxc7kW8V/CUDSUlgR7cUh/CQt2wIQfpmrupCWmV8K3+k4fYfIAUOLKeLlIYgho9RAVp
EgIcT/3rFurOl+xJSAj5c6yUCy57PVD03oKmPEejS4/+9Zb7+I0aRWwUlcvElJrJzDzzRq3ot+pi
HuWp/t6bkTjlagP+ZqHRu8l6NAYiYD4QHZ6N/z3SVEIq65xbyEAINBdmYHod7UFFyT6HArbmUFFs
h5ALrCDGk5dcgy+HHZxrGRF2q/vMnDynbEsx9sKzw5Qf7cPjczrCJZ7TkknO/sRkARRAuKJ/4csN
Lu2SC7vpYIH/aKB8v7TgPvAiJXYwrEJj7Zqjkp/U2wzc/oHnEs7qaBsMm1SlgdY95BorQAJng0AS
kFsnYiDnmj0Nb0sG+vUIiNJqukopFxU/olEwhnRQNzVm0tsRlx6fsJeId4SXYL+VYogWYMttLzVO
G/99RJ9AnuA8ABxhUOkm+v01HLM58meSzBtLji2nCPshpUgNqAmoIxYUGmUfmS9atGkuxhGlGOfK
NVM1JhqQTGnnIJdHt9mQRGejDT3Ik2RdCH9zobdYXX9aLRILgjVMKp8VEq1HvzwtKZWJXaLBuw9m
nPmypUgDnhVh4GUe1coqBQGgoudfFd4hk+K9H2okMWB3UafDeEpb0scXFkXmD4vC+kVTyMbRXYJJ
r5KcfvhmPGtHHSwtdYHJJGMrUWz0lIc7wJn/Iv9uQd1usweZBN7/kklCP9NbfMFcOEvpQbXH5+I6
Chd3KlpGGwv2PPP4ed7R3WEykIetSRYMDDxqviq37HKKcuFG5jBRD/Bxylcj/G0ywKi36Yf5O+h2
NClN5l8qkUbRI6TE6T0eAa0xzzs50KSWA5HQglZZ/kEwHM422s1b/MpwZnxil/R1Ahbd/hWgHDWJ
Yse0DrMDuyJspQGNuUPKGJsI2Bo0EmkOg73JGYcVzPAZRFZJmAjS9F5f3kqm99TgJjvavL7W22KZ
LWUOJ44PSIuO+W3YyCNgYdMRhudi0bn18bwg3SPZnkqCN+OpCowmscvdYPfaNYChX5m4L2QYsfIX
L/s1QfFJthstu9/Bd1f6odRS4YmKmNjH2FVON919nUgcaNvuKxWhG4YOgTubBVaQSCWnef0JFtQ5
QNntT/IJhTIhmzCReXTIeU6yGoxEbknDlVKJmg9kPa8lo6HtFmktpLmpFmcd0VroPy/51ShmHMQT
+8xKGqYoOROYzsKjNAl91SGnhlNgfUyhfnv8YJF1wcmHIiq9VkPqpdcfkwExZz4aICOI92i02CVR
S0uXIxyFjUPMK3ZkbFTRWtye/IdkI4Xwc3PWcMRO1VYVlttN8ljQgmpRrmhn84WBx4h8TEP6pbsa
tCQX9Zop8dqjVd05AAL9At45gW4TRO5ofQ9+WrdxIUsKbcZS4PyUMS3AxNEvAJcIAj4lLE24bSxB
FFtcrpbbb/AzR3NZj6avOv3EWjMaXzwVl0sck9zk9PDwIxLGgkInth+z4dwDxeNAnLNWBMlCZVNg
cRicm1uMWDAom03b714psYyAT12DM0xzSxV5vpTaFIA6ph9MbKTxHHyaeFy/XENxMUvBvBxUpMJ0
rX1OukcSzN5IEjhGjGwvOo7A9706VU+QycJF7Uq9mOAuMpk6YqaD/9KE7WTorUAVx7anYB+IEW44
9K4gpZPULacomh8k1ph1/+4/mGKsaYGXObxMH1gQ64Ew8OJmjZBXCHFKMGQOOTBxSCcbuKOijQJg
43WvEdWK43FbLYki24km9roa3UWcT+Xke5n5qN+rYt4gQvn4/s6HmOlwWGsV8dyNZsP5/dTtU0SP
7R2aNcf+b/jyXquhXJj+4OrIxAbxtgrxMi7hdPzWLwdX8kEDPuFBe8FHM3Gb0aQ63ecPDecIjlg3
3BsLZW/r5DOwdyU+OjARNCfCVTHzItW7RW5zijghKgfOKdEPsAPlL0FgeTyAIENs7xmblqP8nOkc
PJFR69kSWkx7whyIoSGMZdw6BaYSvMVORPwPD9rL5XXvxlXt6rmjPKbZk0Ci3oPAUYim2+i+Imre
cDTH2ByN7WHNegyxeKBpp5sHhPAUGlbey0ByJGutMYuRGJTlWiGSifr9WYnkn0mzpGst1b81Lt9b
kXwPC2Z9ropSFTDChhHRc+Vn7lDwY31/eJJIkKAo8OFUmQXWtHyeY5/lZfEPpSiZaz1xbfHPiMCV
OLfOCDcHfr/7lkkqaKKEKMu4ccvevf90h0gRN8MlXbwNxwbCLtg1Jx/jJ3pV3DqH9KeUyJdPspZa
WKIFhfKZb6i+/PUM2uJACuVP7uIWLqgyQcF8f78BTgneQ8jv7yy2VIVroph38FMnQRRmUr5vzEby
MwrO44bYIi94Fyjfe2zRqkjNIL6JJHcr3ZmSoPkWu+SkrfDVr4SmSsN+/AX5lN2G77gSVw1ozFzy
6GSVipF8EJ+N2rHPbiit+3JH5cvCcPHZeLBS37dwMfe+aONw1ma4MQYV64HNvecamQ+2CQNsj1Xs
8nqNxJNFSStit1ZEwXvu9oXX7DgqMgFpsB2JOkZAZQMidXxPlwNpYAmIRZm75gAfGslFYEtvbsi/
Y1gACflEb+JJOMBYFmBSGVwd2WT/QUgIa6HT8QT6C53si3u4IiJAsU5WHUgJGFRtWhE7L2KOjAR9
xbRgkGWcxVXJSifHU1BrrjlLOAswvrwboukT6N9n9cijn7lL6RRC9fnw947HCxd3MZ6OcygRtIL3
YexCaoClEJYyNAV/0lHWSHDcGP/aHRWjVbxTioEzei675tW4lJh9tF8W0BTmywW5l9UD0GFRAPeQ
ZdaVkVH5klEnlULi6T/5Z/KpnuW0zHY3r4ZHwHG4a3eR/4PLLw65I1fHv7z4eXxEjSNjlvT/0lUL
8fGz+WHgRliHoeISJZv4mSmnmu1XY3SD5BPuR/P1/DT/9fqEsxSqxehN19Bh8f6DSHh94MJ8CI/a
gcAeIPY0rrA9tvD6+tgAk/jNT38wTSeeUaeQsA+DhXnAcyQUVqA696AqnNSHbnGfoXAfbFO6EHEa
FZLDUl6JyDJ9fnaYMkKB6Ll6LGB7uOHq/sWMZIiQgTOPgBtuTRTxkdgmLuRjp/P7Ka1I/XDFDm0h
dsxCYE2VY9VPr+2YzMrPQmadEGCVTr3KFReZ4u513hojt5NutxZoLZQFgonACy+9M03uRJas6SEk
Bq2AjODhYoZkwE+0l7TW9uw+aT6YZE8awDmKKr57BFPaRzfjWNssiFkGvFN9MIKnIsDxaoVZoyEv
FkfPsRoD3YwgXPh1Ne4UtyVEG/bnXNxe0yExCp7uTZ/F90+ed3+6Rg57Gg6sGN6DYeVwWU68MXgr
T7Jzj/HK4QMTAzILE493GEBd6xuFpMrcYJo83e4Tw8n6dZ9A/4mwQj9dvkSq4aFp49Bmsnm3X/eX
rEVsOHU4x2aSwT8J4b1Dh8S0rrnNmIHmsP9jvpsQyJMxzAIdieaUJxszFiBOw8e6Hwrz/KH3Yxgr
CABh58evxSvzcnN8hzB35GsboZlN7wUfHG84l6ZJagyyljkODclxGpJxDJIK30MD3VSlaAvSUE/5
Ub+tHtkBgk1m4lghJ85j5JbtuMyd7gocXZ6gury+eOqz8XRc1ttVZ8y7MuA3BYflxkPLHF3S+zjF
pDVAFJNyi44FO5w3zGWEExYKX5ZeNfDsB0qN12A32WggGqlfZh+34eqfzjcEUrsiabNuT5Rj3dF+
8abBO5H7KhJnPxyLwGmTSfFBku2W2DVEJMALSp6jqLmiJ+rPEMgFiEt2ADcToNzJfevmh+3YqOh8
Z0gkIERLXOgQuBweAZSeEVYUyLjxICqwvLjORbbXLfdFnViDkbMK8Tr3ka6KCcQa2AcsrKtdgciO
fZ9ChhdMO5zfPyOiVNBja3vWXeGPUbI967E2r6DTXYxZ9tEspQ13ysynoUBOVAaE04A8B7VapDd3
dJF8tcYD5DbmzBTgzESThIMBYDyRGGgm2eL35bp4S48ZmqQhuuu/Vk4OACymQKStlXrCoNEqU3Gj
xgsfcywv3AeSZgvkTurGFs143Q26W78YEyLOgGIyriPYT8xJxqnZWD94+NggvSMkOv5/EUubZuLK
BnBhg9fI2XRHAj473M3k4UvrgseodufAI0s3bFZ5X0ao7rtrwVYBsh4I+gegRuK01bhdoqlRCpV6
Gx+KDeXRYn2HYNu9i/mHkQnHZYKPbsNmiuoB+6KAmELfYY40jPnoh8VUDKd8QcOQpqndzQcPc+o1
pfAZUpgCQLgx5udOpOj+NbFyoBERgw/Ci3p4fdF1Ov4MEhFjLFiXaTMZIKOXsv4V6IAprZnMmW76
+jLmNmaY6/OK7RSVnQloyYHS5qzrakOluO28xw6UY8BjDmMQutSPOagVqlGzQTBnAtu48eF3cpde
NGfUTZJ0xw6b2WARfo/2oOlyDp8Al8gtGBxLlhS2qHpaEdwLeyOQF7ZSAEHLxR7JemKBEAroKlct
bs3QuSip4ux3sJV04Yw1+loSkZXDiGbJ0oFzmA57SmJA2T8kuxOENHEZjdcX2xVOXPeENCRS4a2I
Y+AzxRlg3l9LNjnMDPvqA6YijWbrgOjOGDYb6G30CRsM89iewYC0D2w/0AnZkDg8rR9qhQ7JQ9Q5
szP5RttlI96p2weBWH9Y28izaK4fiDUIOyU0tzCoSKRAJHd62U9W2QImnqst7B0JFr5lDOtWExYe
z4saiopG9o0UEb4UZYQ/3dgC27Jd0qSHiKC/nM9LAxIEivpAqOyCmvM0kc/Egw2K2D/sPu6jZVPz
h+04S0WGwmQCgYhkpjB0ZPI83iuZ0SLFunJkKX/Yl2dgQwYtXBny2fjQh/Me3+WXqErXIGfEkbwh
GkoEZPsXCDMmRKxxY6rLjzfsMiz5RFQNpD43/8VXhXA3mrgTaj/eDsk5uxxUsHWFid+27tm5aDAM
jnjU8PsO0LaKsI3jKUV0AwspxJGoDQwWA6SEyorh94DwbYD8N29eng8kTniE7gBAj4xcDwhnjm3M
YHabeGMzNUC3Wrc94tKZkPwdl5LfcwNHnQ2dHKO+8mV9wvZOLTFU3RvGbTK4vgATANBQ2P07vKVS
fk9ftLpHQ+6Jb6Mtge9Z41vonW+If/hCrMAtTCJGNhhxxXlljIvKw3OEijWaiKFwPLz61zyzQ3vm
eR0V8Bix2ONb54CLwicnfQFPqTTQNUHT0n1RuqHicScP0c5e3rr0pk18mNLnpqENFATeIMJ0nJHy
Hky+dbPQfZFbCNYWacLJzYxe9YBA4dPL+MbkhFRRvM4E0UNM8J6mW8gh5Quz9B+h12DsxbxWeTHR
9FD7yb5ueLihJWinhGx/eefKe5LUSaKm1JXFhu6wyAj7AWG5dCmhG37g8p68/3xirXl5euVRZo2N
pJQvLuuAS4l826/uQ9Bd+WdL7LbW5UuFSALwo0vXJjIX0wkMcCjddZJ0HAMmwfOmEGycMCnw+MT2
0dLvHp3BlfRWW3n0xMh2hjqCC1PV40UHKAwkwUISZ53dxknlU8qZJOsZTsWe8uDk9tpsRXEUSiUG
mtC/8dimH/4qzB0jTVBPLlReXnsb1/TiwzWJfpR6LTAoNX94r9KNwPQ++l8uzdPx37d02UBaeadn
4AfZHvmyMAoyQKXLPRX7MpGjenrf40vDlC8UYh5ww+qF1a5hAQgaUGIjoxmg/BagIGwT+TnVTlyZ
QZx8/8lnLj5jy9UENeMunvIgP3qzoSaUzPBU81YJcoIOVdPSMjibj0/i6yQT0xIDJtvVkDiwaw+m
xbrdhhg/706mrnX6naMT2vuvlgTaA68O94kt3vAJXBbb0zJF2cet0NGZmz6Ve/E7QXeuFvVnjvMD
MguhGGQe2SRIey8FHmVxJ34GSFpU09Ye15c+m9klWxfaXehl8FUt4jWS7qLFvwWzDt2vBLfRRs5T
Ip3bDl61ckAGUxCS/LzU2l1yXqo9oKWoIQOw3pWguW/awZr2D/slc5lXjqGi/Hjm60YJGEzDfLm1
RuTK7HWgj/jyjtnhNmZUWSchgTiPmTbvlEOh7Rnygqjc7DVk5kFgSuWMOhdwhxq5StT4kFb+AKAv
m93iHQW+9J/D6SQ8DBpivNyl+OWsyaLueMvcEU9vl02DZUcSp/JCXB1vfFq27ml4xCBHwDeNgD9E
cSMyW0cEcOQ6ymDtLKs5BKjgtDxV84J8OoclZaXO6UQQBCfeKuNkeTq8XAEMOgf9GF8O6ZKEQNun
d1/jDeWNnNYVy7kXLUEmvfOKzNJHDBrOpXF7cQJQdOdzKhhRWnoxgl7MLaqLXzehmu5b9F5KTZac
Tc4FTI57imnuHHrvoIoWsH9dvFO0Ihz4pxPz3FU+cp4UnPHDQ+t2Lbogd5bBeHkSjhjz//xyoDGH
gKgdDiqnOJzm1vd5xVbCF0xsLxjzrM5jsXi5E4yD3Dlx42m5dJaXp1fz004VuTPG58lp5iVGOcej
xJKGnp1DQyIHWQ7mirkmdr23vLR8yJ3dfMdSceyABRmEk5crmzxwL4dowvUofjvC06YOP6siiJw5
Dxm4y2BJ26kHIpT7udQpOBirQhwYz/nFcy5LQcHBMnLWwcMNvN3h7HBD55XOKXKcWsyf4/HQuYjg
tFsudR/nWrGkUMoXS3IILJe8M6A7yym28N8g4Tv1BcPdr0V6Pa6iEOmo2E7Z/J18mW8CQBwqlnHt
YCvGBZeBuwqkD+f0+F7u5rXwlgF9nSA1YYkCW8aPhZiZQ3JOLyoCgeLGFqfCRm1W3MyYPPvxUPUa
ABonIzsJyc+6dUfsLWv5OB/K4Xw0WPTRzuLM0+Y2sfHMHbmc1WLanr0+24bQNLSNoR7q0TyJfcv4
ONf7Sl88h4fKCKJs91AvWvwvrN2kWRTqLiJrTQ7pwER1qJrf3mZzZx7lT6w9k7j7NhQCt6i7Oprp
t1MMzarGe2w6xMs5zS5a2okOFbGwAYKRgVvMgqgndx1BreycmAwQNzxnvzV8s41orbZbC0TSAMI3
cO0sykPSAOIRyz9ZaBHGB13BjePFTmWKc0gYYewgOqnryxzmKeE7sEiHKkhMPhIvZAQjBrMarYc4
sySVyeY007qPuPu54frdxitiWDXG6p5sjfxiDI55vH6dT/Eqe3yEYbDDwZTbB/+s3o06BDVnpCIZ
igSFOhY6kcnAAiXK7+asGtvnJ/knsiJwF5jdit/LcFLrqDeQpsAunHxH4bnLBZRAILFH6HSgdIip
IEBMJ4BDZG+QkExUrO1OvvqR0AFYgbvObpf7XEb7+FNtJzURxvDce3xmUC6xiOiODoqpOzVwIO5D
hCi7AebJOpeAjsCHlkNVO4qC4WX71KSLvXg0vuWTRyxyQK8eR25IiiJLHXk9GDiezRYCFAFwEmDT
0OE7+qMmU4H6fhR4juXxKAoeVrIplFrGLu3jpvuq/OE3vXbubCuVUMHtYoFnH88dDhwing1U8ULu
Juhf7I0GsnT90FD327QkkYgi4k9u4H667FEEeexoHWEPkq8aoxFWKnaDGrYRUKAgV0msCJqeAfNk
U8KhUcMEWNPhSfxPn1Ijyo79GvF+QTynQ/yOe6YDmgIr4pPNSxWMMt3LTXQ1z6D/z+TUBMDAKecm
mFjEfnuOBFOCzily2VSK5+KaAH1AeytCXd39221OgLYXZQEWZmJ0dks+MAVwxKLBGUimIBhbRKcW
Hjczfj3JR96zgYv7RpbL90wiytUhh4NYxUJOCDoGGwVxjelHwFfcxyrBg/lMX8v+bdwGoOnsNkPP
GiBFiTZ3GxBpGkPVcWSqBBNFLszblD/pFl6vwvvUwoBPFhC54uKzUDIZk6XJWOEChgNHPu9bryV5
DNA07mLMaioduyExzVkNgEUxFZ3jdWu3XlwLftWBruDfs865vXFj8k2Tug+w1HLs3M8x+xju4PxB
0Is7cF19wIsad12L7KcoR9aia1dmN2mrMY5+j0nV0GrUO68cuUE9nJ4ZfSIRw8qLFi9KBlKs/Tug
BVrTQGSExjSZA8vheayCTD38Hus8IMulrn3zzkno6rgRYEtDzQTyAZwgsO3II6FHiFEF/yZ4R5AL
Tgo8xSsbsGm5BFogxI1muTnsNyjzJOHCaw/FE6MXWmwyofxIwilsHBgMIOLK2DiPu2dBF61kuIcb
nj34Ncur7MQZwY18+Anxb4nVY3gWvHcEFSA1hEjOWjKDEwgNlwl0HIgylHqKoVPBpaIsuBXQKtdn
jOwABSjT0BQxJT5FtiYuj9Z7BUp67+cbavOamyS6gUAK+QZqSDYePURxqnLnoTGDsT958Sm7EuGl
xiAK3h7OzdGyA7b+UtYmwckGm8bE5OModyJPhgIJ8N77Kg4DELCOxugYXnp4ktDppTyA1FnNE+SS
7mLALB75UTauR/7w4Zu/3BMCBEniAHk/BUGy7vBt9nlN4CJWmk+fP+hC2aNOac20vV57/eXZuTjL
OAphLrFeg5uexy1FIG+PHPuXIExY/KXrAgFyWKKOjoI6GczAc4nEi6QRcQe/4aGF0R1dqfqw8RMp
TtzA0Ni/FcZ3EAv410htld+NnGQXzdBKkGjrfbfXh06CoT6ZhOALXGsBunsx5lMoSHBhTv3eQj2E
7Y0aMJhQdqkFIxRVQdCHdEMD27lHHHbi0Fs4GHoI788RmxYyx9lhPKObk2Lcwd3FH80hIwXpHjVQ
LVkzCJmD2xid7gaJmSCc6DIoEPg9A3xiZ+8dws8YvYdGoHW7OT88ao/T2YZci4ZgEevHJYZZg4wK
KRA/HozM6MogMm9lIacWhldARoBcBYyNsA/xWMeuL3AJZ5z+Xp05UxS0MLfEPIsiBywHbxKuItRc
HRuOz42MOa3nnZcJoAC57Xhfo2XcdXGD/0B/U2XahDLC7OyhcqI5YWVAb0UJBslEM8ZxyXJL2GOQ
Rpz42m5RDV3NUfcDWCgr1PHokl4KOP4AqYZHMefzilbRSOvdJRTTw+qFXSLVPvkqiAlMNnrIdOlY
RWGlt6TuJ3/StTnaGpWmy5TSeWzRdei6/HKHwUSYBfQfc8ZvA/Ru6ky8LfTCUo48Bf2pV3QD3ckj
mREoS0T94acIZg2kHfQv9E06jO6HhBW6p/D9M0XQcjRKLqVLaLaRr1W8yBJfgXuOg/JQ3qC04Irw
upf32nviRs9dpUvF0R+5kV+pQY+KC7UXljh+1e8/eacJPJKa9Xs2b/GZuXQlfJa98UvraTcLTwNY
AKQDkYHPicsDIM5gxTDkPeoSuxsuk5j85SAxxLREjiFUXSafJXgoXYPOyGe+L98jzL0MOs1hdfQs
jY4IrRCffq2jdSSqLdxftqdS1rnzMrhtACEPqf7mg0kBu6mVGjAlUa/zd8p6nXW7OwIyKOF3uifx
J5b32xY4BC0I9ft9OY1MN5oXYjayvvJ5Dq4A/gKnDUBTnMUn5DwI+MqC6/jwGm3o9Rj2Fn4mBHiH
jwIt8wKxkr1Rem0Q6GnMANn9yiL3kOwB4OsNvY3K2Gv3GQBJTsMMrxxMz+eFDtAD3GW6IBxse2Ae
dSEbxGjxQgvqQU1Cqd6zdmUpygJ1FVWfK1nbaKR8+UzHXb5GveWaHH38DTfwFJV5QO0gkLJZFth2
2Un632xboV8eKRXUA/QnoiKYEwB6CIIIM4EwXd9AFzwYNx7gNg+gDbSlrOeDIw8ALGpxTWK7ApVF
04LKBFmSekOgVDzuAkKhkTXEShQTbCWtCyDDN8BHEgJjP1gWYM8kgKGDyILCaQWQk/g8E5iGFvF9
C2seLwCAAchoqPYZW5jLK32jLZAoUMst3aP44ZG9lcEEvaplXtUIqp+Jdtg6bYBEdXjMily8g48S
sVOZ6pNuDwVrfP4kJ8l0pDnapidGd7oHQGIslH4iH8ScSnxgLU4hSwlYFawZVhGqSmtNTzKKu0IG
LkxZ4iUMWzKkQmB1jng6n8llEnICbzKPaGV14puESVAwc4oBZ9zHY3+9REvZ1m8qHm4YGpYlg/gg
LB5RIhWEOuxEEvExwVxRkPCjgdteOnQ8eBN/8k4XUWH6bQB0UDpgeza5Dl7OXAIVdD5zAodX4BzZ
gx6gWcLUCdmefMCq0TeDoOMwuHhKngm3ZVvOX8LDv+RhAZAHrsdQ8AK6BZIrDQkacojkIH2lD2yX
5Ovq8UbjjGxp3S4MhxkHluLfqgkvqv2HjQCa0BabsNr68eUzS9IN4q9rr3kmoc+ND3uRI7x8RnTZ
uxn1L6XTJ68Gt+EFGCH1jeDC4SBgSJSOhoNyUiHgQABb4ExZG+Z2SSrM0XdLxKR5k/gj3SOAmkQE
S5/2gMhaEMpqvJJb1yRZBEceiBUzj/bhFkNfkGMjniSGTx/wALkgXvJFu9s3lAa5jejVVJN1yijA
0qEkEBrOM1KzknwEjPBdMf5kYTJkQE+MBk8AIqQkqoR7NGPHgAAU8j3LMyK6GAchRywAJ9xikM5f
cLIev9TKY5KAt9K1ALI8EPSWNtEfch0wTcwJ1aGrbtu/7xhlsFPqx3tBdd99x4UsQDmbk0/9fYd2
W1BpvmSe0A984BpKoFsAoYtmbK3oko6I7b9yowRLe+PMAMElLkvNGFAe3J6JQSspgqbzSCbJ0JwM
zAkw9ZPnNSJuxlSYNcpEk6D0Gdh0ygNSw2cWAVkDX1OCxL1vY9BxEPHhNxWriZwHGJeA2eNGwCMQ
N5GfmPJHnjxSOTonFE8x4O3MAFTzwpykuOXC9eqnlHoDHwQ3JciWOSFBA5aAkhRA+I5XQQThSxMR
fDH2lHLylErvRH2JpN7wnrLYzAkWBMwZHdNujxmjOXZAWBzvnzK/AxmDXMS23/BScjr26wr6YyMy
0Bkbh2T2Z8IeEF/ITexPDegsFKmKtUQC+q3qPs8enEfMHcRKr+XXfBGa7h0jy0sUzX+vDIQEpBtH
yceYsgdVUCn+mQcTWlH3m1rmEJBpjB9TpmEfWJ+3uXJRMDQKLUA03StYT2FZcxLjhIIUD4kU9jW4
MNRmFAEgPwjzBDOEJrHFUiCnMBFIUAvWCAtcikAHaM1Kw9RR4SHUQiAUjTQFWHXADslLgw1G0Wxf
zGNebJRKiDmMHJwuF6UoMuAtqAB75iDnFEcSh9rfS+55WIelNO8AbcsHUjJP4J05gVnpm6diGEFS
Y1/EFiEFfORjXo8m4NSlLbz4QIFSRulmlIMIR+uArQd35HgbeePuPlHFiCf7lLFIeQ7PrOgMmNbD
8X2g02YILBDw3kkrOOuRDF8+2yyoNiuRyHx8NtkPhgHIu/rLJlTv2cA4ElJty9ZskhONo6Z0eOdY
JHsHigucWvA1dDEGCVMuuxyQOUIzotPTQQ/gHUMH05rPoM2Yn0LE3FD2X05MJaQqxCLix/asUFb2
VfvlExIUL0B149f4TRLIjg7i/9OcSYDe6QcTJV+qxDnDb1KH2u4jhCJrIcqreCNduJW+Qzyla9Jl
0syN3/wuzN/7lV+4v+493nkav3MKIOIzPQriryF4Ew0LXxg6Bxv/yIl60EiezNBSBS5EfOYD72iW
FJbGVxsq4BLrzSc6ckr6HYKnEA6l3r/lYsiuhGZGSST74+m5RFtJJoYIBu5z01x1RMBybsBqM0RF
bIoEJd557kpsCDF8dAzFeL84oQGER/Bnz8q9YkBH4i0qXoR4OpWK8zwRimvZrxoiNpq+MSsB0HIX
llyiCO0dyqYnkxPJv4aEKSG6no2s7Q8/Wlz58D4zOM6WMltpjc104DQHe02iTa+dnb2ydQiBSyzq
wea1IZy56uumw+N7ErZFnFBO9/R6gmkMHH1jPa9xOjWvqga9bFFAFMcWmyKviPu/fv0iZoaXRBwb
2PlPI8JUwJog3A4MRPplV6gyznllOkPCT2EY+JeSO+E8eeVjXRZl4D5HVeBbqfSKX94Ad1D2xhlp
zKV/tHv/LX4jOP0IRzE+Vs75577vvzO20HpswqtdtUJdVS+nvS1a3n8bzhkkmJX1FTNozBmSqu7x
CMN3CutrPwm3Kex30oawKcxNoXgPEkBAGlmaZJVQPswPgvfDUcD/IrriVoH7ZIwCOsW9osYDBPWe
7CY4MaMMMfsxL6IarkZfOJRMB8Jl7Jvty5GKWYHR11dvnvqdXcxvZRVth781/OSO3V6K4wb3Ypdd
0QXHZh+todn4PZkChqC5y4pYrLxIO9z5OPsRo0HDP2DmE3vax8v7ELuxS4QcL5Vyhx6JaAEH+7c/
EvpDPH4S4inowXD8AQY2uPvArbdVtNBkjHEQKsjH+gfpa0XAtqmMIceuIlwuiZBuQBwjWRVagz1R
PwfEokuE+q2znW5x58UvZfQbL5vBvyf5U5IH9hCWCZL39DnWvHR5X+MUAlHX+ww/iEc/zo/Fw/nF
dLBv5yhaXyR4hadYE9rHaT8iotCnAakLriiCGIBJhDSzXYsg7eY3QTFaEsHf9um8xjyLYD/ufZlb
LPzZk5Z5U19xFnlAtSPrGOrJNwF7lRsN7l2D1I3QY5FhmbrZwYLaiXGbk0919CU5CcxTvpOVwD53
aAQZF/YaCS2tQyqsTUuCkwu+QGLgDP+lsBk/b67aX4jp/PwY8F39P8LOrNdRb8nyX6VUz40aAzbQ
6uoHZhvPeH5BHgGP2Iz2p+/fPletriqVbt2byv/JPHlsA3vHjlhrxQpCjvVGpsF1g78QUpkOlFpM
uEMIQ984MAp+3yN5DXPkEHmZykKTPCdSMi36ra+hmkY5PTJIr3s8B+ZJJ1FzAM5Ojh8fK9S5OVWY
oy1N2fnTF6OZb5OGKQdSyOayv+Ejim4TqEts/m3ZK5mzFU8oNT3EiXOwuvA5+1p0GMwTB7OF4R/t
Uo+Bdpemg/c/GkH6XDyQQD6SceTj6YOmf3dBsvHXHLe+usQkYwhqV0zyQbIBpQRWZoTI4K3h/58y
OQA7YloG1gCz3BztkDhMMQy+uG8wFQQ1NFCYQ53k15vcuRCkLPorJ1kkrEHdL9OYmZYl7vV1huxn
aNLcaTHfmtbUrjVrlzAV45jjjjkzZDnDZH5HmTASlv2iY7xxzT776cK+MWbowa39bXoNZJQno+eI
gTR+16ZndEQeO4FGd8tpinESrYCbJ2zZ+e21Pti55BSDO8+26XMmVMM4Ujw4NDvxADac1AIqZC17
vA5rL+9zqlmXeoReyAL1noiJVKQTXuZIDEYxgvZv3koHf8CSraXxyJHxirx1zxwXOuHEr65kqf3f
9O4/JvmoKanTGBwCsFwimmG7oRDV6MT0soZc8mNX2xyuGiMoYDlaarIhpE5Jr0RECkgWRtZ0v4ji
JHWS6XVOMc6ZTcWMHH5TTRVPO7Ijocd23ZtjHD6A2II/sDhXoEwEM0v9aj8i0zGHxm4GtMbaQYoD
htla8jqZxG5nQtydYV3+dw+IFR+L8BS0frtU/6iN+wAk9e1lAN9LicEYiITcapGdnvOStCcgR3al
EfUWpVCzzlmjyPZ4Qpw0TEnjifalYLVUPNLM1W36XgD4bd79YgHuFjLbZoQxpZtEuR0f8XVzefyI
Zlmr6ZgcoR4zuckrHDF/CgjcQp81ocuCyfNf5uAkAm3oDtDOgXZw951m8YVYpo/RroZVv7NseLwR
HMYVQpkkjFBXcT4wX7W63Pa3cTygeYUx5p8h3U1EfLwA7gv6bE+K/TlrYuiR0xt3Z1Dv86qfHbUg
c2K7Gcy+LAOF0bas48XTz5ilRBgoWYrEuN5IxrdhljnlCBWoIyPVsb4k85tyyOteEE7av+A6ifvy
9rxpLgTcaXdq9jPGLUmgg/SfLNnp7RmG5fq2VMm60XMQFi72YDWD5W0sBrkG3M4nor+CtfA4vZzX
RFl/7CEkkUPjopt69wgRuJgBmo0eZ22rL3tOFyq7GIIHfxf1SHjtkgyUo706QD/rwd9YAIwzsKJ+
u3qd6EUaPM/6Vj+pp+/cDIKORpOa9WBfM4QHJJWpHHfflvv6yJwJgl0l8aExgtYlVtI3wrp53rH9
H8YLzY7sJajeFpJ2rL1a4kZIa0Z39L2T8TPHLSCk0vjCcDAYugOsrEujzaVz+dl96QA5NcWhdKpT
rfQi3ZXmD793EoPE1Hk7E6Np/fqQjWA5bJwRxPoRZFjXHpYBcrNnoEwoR5SjEBeAmz3nsAzv7Wuq
YnhoNQzMeQpITB+pOzAwjvwVpAZs9QBxwIX2txWF5CyekO+9ptQq0a2y4lBinCj5pObBEHRck2qY
N2ADrEpu3Iv7GNx3YgwUkpoZNcyY1FWm6cgtd9nmNgX2vm1hHT6Dz65rG0dOipPOSCkGZaBBtbTN
E/jtduQimhPrm/dqXX3VY2Apmw0Q8D6mmSOAtuwjvJhfwyJqsVezOpd6ZRxZDppXz18onsP3VHFK
n11enzO6bmiwBa5AZMMUv117s7T1K2pk5NW24KgI7aNizVSXqXrRPB0y1K/39ag980S5Uz2aMcAj
LTK3dTPs2sRHiGP3OTcCtl65rHB2CroweLjEgJHxvYel0bUVNpNmctv8Rj309hww3QoIj6YFFMrW
jRlrCG5Ekwb00q6pPVjHG0aH0kXaNvjpzG6TXvAZP/fP8W/1cq7udZfcbDGDpiTIA4u0f2xDCsGE
3dDq955mcd9ANxnx6pKpMuLuetEiUa7rAIXYShfhh46Zp2DxPjuJJhE+AlrJCNaVtEvVUVP7Xbh8
2uz4fGgKE0F6wg2aTcA/vNI4iF7RdH+wIjilbbHYbTK3mtwSJ8/tLhbDtNXXvgH/jdb9PsnvYf1d
tGcyCMI/hOQHanHZbZHV2RLtMWe4xIwmi9aKiFRdeGnOZUT6M+2PahVstGT3cE2n5+yscqeuzBXj
gO7y6dB7nl8J27VewR3AsIlQB0vLCdMcUrQBjSWRtKOVnCbr65CTFMAyQPXD6W/CxjDmcUg1SakG
rYIiIWw8kjtQVEG9MRjEruGjTpRKCX2ciFv3LCumqUP2h2/cu2HAaQOArXxb1SRpqHFdDgtNslm8
TFV0v86dWRRwsg6robS3YlYaq3HH/yHEg9JmhwHA9HseCW1UjpIN7CflEWkJMG0vrGccbw1S8WFy
/O1e3nsC0/zwjJCV9UArIzyM88Fzrl+o7+4Bu4DXUew7Idg2DvDUHPztuWujRFowo3LYC8oRr83V
nx4nGMDPXF3Gkl10rAT9KwQyZLcpCbI7P5Pt4fa8qveQYlBsUI8are6puPgnTcrLalpNtYADgPZK
sUESBYdcnNymoCHIK5sNCACiTmNCTSx0UARrmj1ah2odoQdTA5kWuceMmqPZnH1W5JMgv2jwKNEB
CAS5xCG/guUkGGUbdc9VgtqM23EKFzvS1lqAnOT4nBOm5xjwnDkz9uw8Kk3UCR5HkTzEO9h9TMUo
uo/fjiQ/DUyuR3Z+58cEl3sKwb5s5WQ5BsH6TnrKwAe7iIp+Gohzr1xCFA65xgPMPhX5FIo8Hxlj
mdGBmocvpltMkb4yc+7JPDumzZFnoNvPB91i1evHQTai5y6nYqIhecMIvS+ZJ1AA2p9FAuBcrmT8
fGZUzi9MR1b3OUI7ZGgc5hBAVb9FbQVJQgM/iwZ2MXgtbidZvK2orvHI3cMPizVJ9yZYjlMtPrN7
IA24kRxvLNmelxOvZC4F11hBIzymb6+ImFQIPL0Cv9eO9z2H5wqK5w+hJMDHG5jKcv8dNpG6KrFX
eoh5FvUe7CGZshRAUV8WHCu3N7Vm8Gr7DfkJ0BDtg6RtRWribuoiUYL0giUE+4Q4/aEtN5wvVHTq
jn8dH/aH/ZUtQInfQ837ooTiRYC6wDP48GSg1HZwUY7mnyjdti+mDpp7+HYLBtwrApQogXn+DiFm
uD1ASc2QtN7WdokTyc5nz42WGMpI7jXXnfsmRmcF4V5Trdnqig/d81dCYFXu0TU5tMqREpH3+qgn
t/Uc+o/JJttkWGwQG2sMd0YNjXKYRchwUmB4dIzXPqCRYMv+ZJ080t6Ga4JPgFoUuC8IFkyO4SBR
YjXDmgne04f/yL4RfEPvCKIJoJt3gXU8SA4JIBXgXCgnHZgg4DXjPYKhEPARbl5d2r1pfYfRdZFV
Cqnj318CpfFvGBQLFgc+x3dhi/gbQbUCRlGOsN8okZBo/gGGhvWCZ5Dc5ETEA7N7FwEgNIwi0a+L
PxadTNzQTVMEsEtsVKPccDFwy2U85sL4GLwsylS+VfQF4s8oQclZk08E+7ttLmhnnQH4c4ElIxVX
4MhcGlwG8lkQ8n+8FOAc8LgA0mk6xuIAEgQzRKqW1K25d2R/mA6gw4VExcgG+V4PU/IhT+9LNg19
llvxz2Pxy8MXLSe4jpyKqbmqprcTYBdhA3ALyPAUkz/zimNlmPCpLmKJjjlDxzQtgZFun0+nHXf2
Fey6mzj6tLz3aawOQczsJ1NEPyOKSkuboPe7ZI4cjPUBZzKTT3WEgnCCBfk1+8L5DpUuKkOGiLUX
0qFA8tfMrR0CAJLaozIFcoWqgRDH1weXgItgGE9UX+WeKbugqPT8w90B1AvIj2tENlL1f2L2YkNr
mK1hX84UHEtoB144Ldkos9BUjhHsEyYgrXjdO6MkbXIlLv4DEtjdq3uAtooH/QGe7AOGlxYDhYEn
uSIIx3zPt3obVphgd/ssWaQaYL2s4XoMssrtUrzHlNPjx84gF2Tdw5Byp3/I7cEcQCJBb/EkRfFC
3x2tM2LtoXF8nJKTeeGaqE2t+MgnhvQlCgn2nivOtjwQgVZaLTd4jqYNLQMuE7RgOehWpgC7ty0z
apF8fuZkb+N9FwNSGnw8kFNtqC7lalMGuEg8FscrUMvt+Nhyv9QLd4dL7x2LeMKX1zlVIKsE9RlD
UDE5HnOMCyB58Jw1NONPrruel5zYEFzxnWkSqlPOKKVMFAeQjzbJbM4cbEphZqiArYAYQ7PSd43D
JEx+UJzQ+dwo3F6V2P2kddywIYHzu/gGsdtbZsRQwBCAzT+0FlkPF2EOOlyeuLUdiCiLGwbybPqY
4IEKC6kRZwCQwUeks5ygdOD8GJHn6nvGD/Flh940knaRTdJWBppPJKxHLxVZpXhzkITD9kNPHb24
nPQkXWSZN3ppMZUGRWIM+ZeEUQvSlshlLclylQC9VtbzP+fxg1narb0lbxAZyUFFNIYQK0JjhtQr
FyJHmRKBXefQxnY2PH4aFJWBUZO4dI8CC2phKajnb85z8Fboiu+4VG68zneNN8NZC/n+N0DR9Vsa
nNmZc2W4N6yXoC2kgb7K3k58SGkV7Vis3DKx98aa1EMI6fza5z/0x9C5P+4BD4xHtwtQVjcCyFMe
bpXa8uC2bo8KZvRNX6j+g9+Zh86/p3mOvFHAHYrHXFqae1aQLK8hQkM6rrYkmiyHcm4cjcB0OpEU
VtZtL6Na4E4j3Fhyp6QtCdGnduQbJ6zukwMKFy/cqanC81W+YucmU62ymilzC9f04e7eY5qTygkO
Fx96U79jms0QpNasfwKQk8x//XSSHvgRSA3WH9wXDP1j8bHrnRJQo8Qhsqu+kEME78V1XGKnRm9J
nx38G+G43ddbOzvWdxYG9RXJ2gGMKh6TzSdi43hNRagRynNHGRbRK3pvv9GwAMyxSfQ+83Yv8jwS
+5NEyzTdAGA7cx7dg5+hXwbHX8tYZ5MfT7C7Qv5AVaq6mmEZwXMMlDYkGugDpGGo7efdPcrA25GU
F/i/u2omPwZShUUBD2ch/zABQsSuLAIiXBdQkd6zrcx0TkgeHBYX71M9fp14KjwMddWOy1lOQo7K
ZtBZKuv3pEVYDbb6mceHzpkkn+EfT9NWhswkOHX38ZrHV0TquXv+7KpJdsxn8eG3jNfqEn5RX6kr
dmNULTj7MrbKdSZmdUrbzy6f36YEruzEhk2D354dJVO1f/bGRmxwzrUFEYsYdh8nWxTdBNMnO421
AALBkko1i4meQHqojSWEySC5/Lk3boLrromK4VOkHkQskM33MBtdJ89JOTEGmJECrgirtMdSnd/J
Ntb1gY5obRtjS3A/6NTvRr/GoaPtY3MWZDN6qtuA0g1zycL/9bMAnvlwX2v976SguBTHWRrqy+eF
xJqjJZ60lw+ZbbLllrarlIcF1bKhs3UoZta3mPtz0e3KHDTD1q2Ge8MryVlxUWBytjJ8e0nEUwmS
PziJ1eh/+58xkzQH9wAol/X0YII0kgp/Es+u/d/mxudRcC3uYIXydVXPpA8zGTyYqI5BBFO6337j
3wIV50bVk3D8fsJUU9OjELle4kCe9CIWyF6bvI7voxGhtyGDedyGgjjkgZmiQYmNkdNtyABOwamh
GMkWkJ/KhigPpQUQeiRl4SwjM+LnSUyQuHAKojsS2EF8rBbt+Ld/TOsL1CP3DKiCyJtM8xWsJPzz
fc9pyBtyhhKLVTI2U8hpsMkhi//iIufkuEr9EftodmAjkxMltvgBcmtQYhYy7ltU+RiRIaPD1G/+
pMmc1la6cYDdEAYhxKwphwFNKM7YaXt9xeHECq3nyREdK7JSXgOJVQfSU5DuIYlN8hSyRc4Dghav
x+MEd0OOSicVicNKHWTT14KD+nNG70oF91rA1r0WonMnEwwiyZ+QB/He3LsLl8x0TRRzt9onrKDZ
us/pZYPP+SGCwYooZHX0LFSfsH3AMbCBHO9sYPhckkChOVOE+I8EghvFF2Qhn5Wy6QzQGMGEcut5
5yKqDq9SbIUHYHGAi0lGPwHd6xc+NtfeGWVP6mMeQbYt58SM2GG1DOTlbfDDrrrAbfvFQHKGUHqf
aWf4CPQwCQuMbSG54KzM43tWB0q/F0m7z4WUxnyGMOIk5eTH9z2FZpSvboVQTsBNF+Wg8/8kGSRZ
1AjsZ/XCmctt5jrgPLnN7PwuX0B+MiabkwUolyKN8AJXvNM5ijBpWVcbLYpxKUId8iCv+/m9YXdc
UHZjXT7RTsXoNkigfDf11Fhdtx0CC5zQBCHcTt7ACOckX/xCwPhHqqO6QI6BwodKrDGXpIbQ8twT
Fi76OfI8kcRxSwHikEKBrPH3mNXS74MumBaGxGbqokrE+5zlA/caulKg7xxk6ybknASjkW9I5xn1
CeCAOFfU/jQLUNcfbqjfDzcE+KX1lS2ORSgz/QT72CNvaGx+N8msH2SUHlNsGXQjVW72DL7cpYWO
0T9eFswYB0U5dZmr+Afvc3AkR9apAPFW6b53ZB3yeRvJN2nTw2LyRGMyJglpxTDRVmdpONjPoKOD
R0qs7vh66Myr7X3dMlXnSb8cYniLtlfTdIRXDXeYP5pIhjCySdfmkiQb15yUh0+XraWOW+x9EuBq
Cj88EoBxMDBAuEYpTBemSDgfC3lYlHa35SecjJGWOuYozpfudxhW9LqfyxfmFeQbj3CGQOLhCTKI
Pw794TQikxZitClM+9wcEoQc/mYjYae/Bs06+F3D4HReSqGsEcw2GA+nlAAcAf6fAg7i3OSQYmoS
iLzOCGemf+8qJCdfYTiqUf8g0CZocqix1xwTIpI0d2+GmEfQjowBytXR0dobjB+mgx1HF+cf0Dfx
/vJa6dHrAL8CicJAXQ1w49wDcz+QeP0Y0ZKKkVm3Tb17RfcdiOXwnlk6zXbo/ZB+U+YiaTet1+W+
UU8sJJYQOGYL+M3IiUniXQFk8Jfgnnat7CKRNSM/B6qmCBNseYXdaGWxDRI+wMeSVspJzq0Sz7HL
E7vNYw6rdQJLux/ydbxN3NtMXeOwq67NxIojNAp/QVG/tHtQ4uvgudPW6fB3TFZM5lmXo8+ONDN8
LAjT5sjcEUk+F8RM2tF08y32+5cKOS4V10YWbFixykJ6eke/8W+uzpXt4/zeMaiY5igcyUwfzTpp
9weM6DW9zz9j6iyNozHdUfoGLcncpBQfufI662ZJJ3hGYUiWQ1LCaYL+lsiEt0wHtzmuh4h9qHZf
eE6udavseVR4jryBqM+P1lJFm4mlc41edQSupnQBzEwY7EmphgbUAmAmm+ALfvG5HtgZiLpJR/9B
mP700DT/3AZnRHGEX4PXFPUF/axeQ7SVj2oX+Nl6BtpEgGP0NCJRIk9VbVJJIjuCa6I859GPBJRk
Fwf8vXmm62p03dUz9Bkdsu2LdCEGEt0JhpyrhKj7ngSCc1U0euOAntq0aRcoPOMRneL/CFsEJk5a
oj+sKVT/10JoysnEUYPuRUZNguzrhnp20Uxek88SQSZLShkrI/xKB51hK2YTWO0yH31DY96Zxv6N
4I69w0jzWw+nFhp0Dqxjqg+TrPQPHKZ6KoGl6WJhpubhjT3GwdzCkOEkArzTuEpvRM+UaGtBWqEJ
uiXhDpfiCwj/tEXb5dJaQ55WrQ3yuoW6fRy+s4pY4UvCbugZmQfpUEY41mBsIq1fA77iQVat2HwG
5gDsdmb8LHQEMxeaxrAkwMdCW8rsExBQKi7J+gBN0VLFMx+3h2JZ998HQuqfRfwKF4d97ZkXmDgD
HTrumOhbHABwVgCZcnwgQphnOlRoMyDwsthuYucyRuQnYPJTY18X8azdwEDeF/mcUklJ/Pj4WbFl
ACG5OwhpHrilkbcvOfOicla3tAqg0HLgy7gXBaWPDF0qdjf3gJHzj4MCX5BY1DaUUEfW+ZPB5tZ1
i7MpOpkWlIHThxOXM4ujjBWEoJfimTodPYLoiKFmwcdEuE2k+A2y9HfsFBM8cFpG+rqHVNi+Tn5h
Z53sYlLbYtQtbEm2TJ4MsDzjw7m9xEqIhDV2OtzmYgcVVgK7r/W5KVsMovrxaVfVquf/os5EHmtj
dWoOZf9m7VB0YO6trcoRWguAW8GIUhf5nblx0scoNt2cjlg2DOwXQLlX7ujIqpBCjGSxhNplezaI
kYLByHc8hjf595qCmQTgu5YPILrh89zwgbEQhqSh1Q3tyeg9gcnmLn66NkXmG5qqy73DTp/8b28i
3wOYu+jHjF6Jfe+CF99K2uD9yX0lntc4C4lLfywZJHeayCMZD0VzjaGEfL6pHgNYcPnRlqwobXk/
FQAlCK/gpCil/gxcoZvJUYDOyTfnHfj3fUt/LugCIZxc1ATBs9JjsVP+3IhYwjjJUBK7j3HM+o2+
B569dMJKgiQDTRmZ8gr/zQUygpyty9+wuvpIiXjg2BF0sBR0XoAcwFLsZ5bcxyqPt4uyS9YZ1A0p
BSE5SuYanT0bAIHbtFz9LkSlaluyWdho+8eGozieVH3sh4I34kpphmHpClUoTRsimRZptggYaLxZ
XXt6VMyuRXFAosgip/iiSYm2oB4q4FufP9b7r+gcMHeUbUTyf9AekBI7guh9VkX6qrPvIHKAYbkP
ch/rhnG9aBfveRZiMe0h1qjWHFzssBs3jWarY76L19/FE7kahBydBJG5yk5sQ8irM7z9uRiaSyW6
79+n50A/Q+9wnFK+EmDNC1nZMhMVZDq+gUl3fJgtWwDIV5cg5REW+qbbYvkHZqyZ8MwfaGCog+1v
XqP7/mLmLVr74TZumLAk1m/HGUBI5YqLngs8bUBF0TMR9xXuxLy++4LfIZ61QlABMfiNHegW6eVl
DPNhk/NYaJZdiweTHssRTaWTJpAc/CwdyQvVPmyhKzn4jCASi92nn0zSEXtCH4Yp+YWjzFVod6rY
dMTR/gp+U31YXO3esnPKYltdVFf7fUh3aClKyCDyGrdz6BzYyfG2PPh5GIN7/MZv5CeHe0gG0M6U
E6S2vKXGJScA36A9KTCcMsAIzlH5KNddujO3HBJgxwjs+IXcSyKrFCFSv/pVjKMLdraCeqTapp6Q
c1c/gp+w6uS9sq/m+E5GnfV1ornXrbmRJs0AT/zwddD5WCAVndGHoyYfgAeEj213Bdl9SsNyV49o
p+VK+HXNvY/hyuvvOt3dIvkgh3jAwMKROi06y9dWGX7mYIgcou8tLW9x+DoB4hVTQjV/TfGFAJP+
bRqSEOYghYA+J2ty74MxoiSPnLxPPc8/ei16mxfnorwASFgkp/aiQqfnrSP5rCReKg3uq8+eqowz
FZSEGgzAAgRQZ3zKFjpbFwhFNZUX0Hlkk8Bi/9DVENDBxF4//OlBHyR6oq1fY+lTFkN9tX4YPZ5u
B2nYmZqg36hgpvxGEJOmj4j/6ItknS7vS8bdLSVcI5mbiFYMfI1M/7p8IZzpg6AljhwmET9oAG/Q
Lje4z4iPB7RQM3oSoVdgxdBuReYUkU2z7vZ5qJ+ztNU5YWlHPd+X0pYF5yUOuXdfjAN5jX8bcyhU
dtKoGT5OFbxPMVVC6hkOq8xTa5cfRvM3fIco2nysNZfyOp1hwsC+fC6bsAmyCdwkD/KKUuAD4wl+
r9gRgZ0jse46oJ6EdhpNuwJMe00ogVCdpQRRNMsUgCKNrzDtA6RtPHkB4srdhnIgDvE4Htt6T7oD
vXP980CBiSM9Ej0c3uC+wvpmyr+LNzBaxgYIAsXtcwwRpg/yFT1OZuFRwSG8BvFGgd3FCkNhKjFN
zfzT1Qum8GrLCPm0QeEma52RFfFSbDiSGSCFcb2l/XCC7s2+77pOQxiPV2IWFBXUSN9+A5b/RNB8
2DA6b9WSbCB8DCMWgAh9faZNEgQ/Ct/ruueD4hbWgsQKUScadO0o7DvI+uaP6atv+pDlIi4jIMWl
5/RGBYKow6NbSjAbd9cIu+ffkp7e7kp13xMl7C4VvGz5Nj3WLvlWvbzOeArfsINckQxqyVDxvA3o
nf5G8MNxWEV4wwCIVAu8igdKWO9Spky6RX+ZEXSyFR4G9sfXAn4YjUhD14tfkRdRfWyaU7l781lk
SD4wipfTnuszSFVhs8qqNSsOQeT46mbejwAxIA2EeJ2tHtYq83j+pFX57D5LnhtasCtsKZmM7NDe
jCTr7ZZLal9kVS8AKbgNfO0Ul2QRqFu9ubRN05pOezT9zHWDE9zsgedkFhSsHtYTApF6yaeoSTcx
xXxaTSRx5pM0yAjBWuofhljCyyKW2r4iJpByieFjVVzQPYE82cpZczGtwp6W309YDGMhzSOwL0L6
hTWqJw96fulgyOlc+yj4HVI4gt/VzX3qZw7o4W0MZI8NVDKLne/0DAiGwk/daKkd7/DcHhYhLnDM
yAO1An2GNOAlf142r50Z/rBCCelf7doxrWapnlBwEfOYezdq3dcQoEJz0N/Y3VnKWb19Asbb3Sme
PWiJquF9xeJJhnlgzh904gfUdnBs/Xxe+9WEYgA7SGVZjKhDhr2Fts38NV3yAfA6u08+9A6C76mG
iAOB9Whc7ANOYulj2p2e9e1n24RzOnbhqPUB9YvI4f339FtD9V9DAVhCBvmtj6mJNunSK0uTgBF0
9nFIYXU7RnMSyUntJuKZbB8eg9JJ9mLEIhs+ACsiHegMIIkHGJsbfn4GZh9wmpoDtGLA3/Yrek3q
pYn9IsXVQFkTD5MB8a+1YEvMl6cZHuYB3av7XncaCi2vbGg3CPXhZxPvsrWBzI1u4z1J8m3+2HNM
Fa6BwAQd21RQ2KAa9nvf86WgSzGIo2XdR83stdPeHCBFmWdrms2twtooLllyjk0g5IyrW6wfhEOE
Dj7IICAGe+9+Os4vvjwtw4xz0Rcjol8wkMigYCdkqhA36SdTDLZyHo9DE4kFVA93DpU1ZBA26bxf
uukc4BsBUOoakAr5geeoiLaP5CTJ/eQE5A7Z17mkwOzwq8QHIBCOQYhUwZ21Zywl1qzM9G9TcyCM
0BBRljHMzL55xSHzyKrrEe6wYXmGKboOqgl1SbkkV9GRzONv8X7TfybkORWLI2S/kXHxze2EPz/w
28AGeAlxxTc6aPwHaHzitS52NY1uTm7rLaIUqsD74O8oSyQSvivaw/uAElB+u0pgbh0lREiMINZ0
tEMWQVQ8JoSQsFzy6a4zBEjm9rN8TPgwgZBuPAd8nQuTB/HvUH3lVA+MSrLBZSgGRkyUHtRLccDA
8XISd7ATEPQcmBGsASSX/w2EkLzpq+dvGSAs9WE3PENx63Nvnc86IzLXq/sNgGc6ZxiueoQGGF75
6hLtBb75m/ylXwlCFYYzsUVQDwfV+jp6+qnPBMOITeeZbubTmD0SOSaolNdbYfHrfwj5oocpHdOO
JrR6QH4ETnMAaEy5uIATTYjx6XzPXRFuVCVo+hRrHMwYvPu83ncuQkfa8+gfd16oC73rHBeFEIUv
Wn64vzRI58S1qPQhTOkZFtopg7mvVs5xkn7o9BVih6ZP09vpagrbgrZ16OaPgX5RWagekBjAZffc
LH77tnZSaqFBV2g7OcbZtFBfFIdTjs5y/NtVClC3/cxhwIqJcVDCG10RPmrro0SH0U5no6K/ZbBu
xLn/zTE3CQUCAAZDHDjkdP3R8if+zPbherbqUgUNGoG2qzcx1fszQ0ASpuJA4ViQ1yiAMxiuzMPe
BOzJMqwlSwLY5IkQneSHRAdDWbpmXbYbRNp1gFK4T7AAbFtpgRxUIRV+B6FCu3wOioimEB50bw2a
9lxShaFPpywRD1ztP0kyO5xTeIO6LevvOriJnJ0SNEJiVxOVVs/Bl93Jcp4BJ6JUC+lwIK+8UU3R
UTh5+sQnu1l8xtwEXw65F6qLJGWJsaCbj0p7D94VEbXpN0CG4hQhN8JXT092qIlRAyyzP6NxsY8M
Gj3ehOyaxfQYZYSTR3+7jF2dT6mFIH3ehwyQ1S/gTP2M7t59OZiLexnwcCTTKsC5eA2K/sPTOKFY
3X326cuutOCDzBEPGuhMOl/wMGnHOa2VAPk+1uF9inHD+hAIaMr44dm0/lROEpG4fgOhEwcJkoNy
R1KoId520MiwnLmIkN+IyMQegXne3M+ZOWgUDbziZ3SLmLaAfBr8g80OiAHSFrKhfb2fzuS/Sgna
2Sr6aXhDupxzyD6iu70img9LiiVjrqMYPpB/ZlHqm0EscPL8DI4VkxKFX/92QZzZsR+oPwgm5CIL
Y8ySZiTahnSxby6QeXji+FfCxHuvJa+LEPS+pImIqNeD8xkBx5Dk5rl3Rf3OMvwrK6k/Vbr/7M6Z
VIWzSsTGD86QHtLC6wy/F9LwYp36CNO/A8p3NH8ecz+21ZSICHOAQIGTjvWXQPwS9UODqMmob2Im
iOWZJ8T7cEfoOYiuyzegCJwHOS81DcXFm4QXxobf6Vn5isCGgkCBg2yxYnVeXIxk6xreBliKWFeg
YC4l/PHkePEvHrlwBp2AeAzWDIYeIzHKHMpWCh1UVKTyPrrcJdx083K4d3Hu3tPgikP5270y2Zsp
39SptH3ggjQHsWR7ig/Nw909uCM3/4ZlKi43hqVqQnh75RhBBQ2Yvr/OSKVHnVPM+UexZVgDNqpK
SlwK7Av8hjRPuDBFSIJJ+jWYTXNq/JWcz+UPQTgu9RwzJBo3ZE42YGGDcDd2claiJPyGAlSQmOBw
JqDLpRbVDk+Ug/0qLKgkWC4U3pxtHBceCIOXBgDaLuy7Y/rNkKJzogRvjyI04P/rdAAPz1Z/TC58
MllAMpS25hZ1BMVXPL5FfFqqlsN33QTxXJxxMmEFtWH/vizW8fzqG3N+R3mILVGLpbxDIs7tu0Jg
wy6UlgEISu8FCzPHBWjMRZHUZqaXIRDIB1wUVklsQ5YVLUGUfFgyYVsLF4QWF3NxTI9i5qz4Lx5x
TxfgLU0ZZh38Xp7coaUR5x9f0pkC6Zt8rQbay+GP2tvnTir8EYVC7fEAGHys043d2BBIlKX0hvBS
II6vdc13HHX6xc//xLwH3jzsiv/ARwHBSzk9UPqpe3qFna0yf4S9ecuiWXOjbgwSeOHE7P0kK6Ut
fl7TlUe32987saZaSk2sdOFwGJzLu8ZB6kvS8QlXjw0PgArmvV8cSWCVF5+SMX98MKeV+lfdvZeY
fnj3q6s3vil7Fa4QTD5/2hXOcqr4Lr19j2b4r//yP//P/z62/ys5Y5tz/yav5788K6qo7FkW//av
+r/+S/6Pv+2f/u1fDUPvdlWlqxldVe8anV5H5fvH/Tx7Jvzjzv94fLVrWnc696H+CTr6QOmRFqqK
o9eu8a68f/5ePeWfv5li/sc3+xaPT2bkySOqFxiU+xx6ixrC4WO9GXIpQF4wylYM+BLmvqSdH4NN
I8YGMISg5saD2+LGu20PH3Dupbnv+HFKHfvZv4DqVvUXslP0AxNOegdMn4huBMv7DMX9JN0R+/pk
L+SL1foVpkNiqvtZfg9UfOkumejTf36xHfm/vFhDMUxd7Zj87z9dbK/Ji6+UYXVGFYfbL0O6G2pb
Y13OOHr+mzcTL/afHyNPUjdUzeiYPV085n/3GD/G65eUanobftvYaZg4dtvQVR0WGlJCqaaFfGmU
VCpompTnhCkaHdJFpccAXPpxwCVUGWY8j/+75937p59KV7r/8VNpz/L9lHRugbGUGH2d9s3oi/vC
sF3wCfdARf3rMp7VCyzsTdA/q9nlRFhD8BlvbPIJdAemJ9xmTDzQx9myXqvhw4csf52oAaedkT74
kGa+F7hDgqi9PGWcjWkcC2mDGH8Xj+09ANDUBJVTzprIOFC5wGTIa2n739z+/2ph///bryviRvy7
23+vHvqrMbnQekhnNqqT6m1h+gBCReQF8/znb6fo2n9zY//T427kLG/v1+sjeq8KpBIzNSoQuCPL
BNE9gkoyU84kODF9jN5vSH3EHLAp0Gqn5zTBZr036/Yl0V61+Pqxe8Wt0do9FznYNsf3FyDgOW1G
7UGav2atQ1uZp/ivwWMEGXb5IgsFeHRJAY4G6Qb4IPpa3v1vjBWDpK7AkUftj3npUZ5yQgBwgqx+
xdgXEPmyhwoQ0abbWZSRvKyjTmD0MwaIg/6Lz1cv6qja3Wb16U+/AN1lXNIGIT5XhYCOXEeQBGji
mgtX3LsoWE6CBQBYXpoLpIeG7ROGSOjBieKZq4iR8irzg4vxdcqSW7ccSR1LO8PsMHaDyR4/XP/o
FwAgoB4HAxfjI0MVSOr/EnZWzY1r4Zr+Ra4Sw61FZoxDN6qgyLIYf/08ypmZ0zvdldTO7gra0tKC
D16AjUjr9P1QPfbH2fPwCIo439Wfw2P9QokN32jyAf0eMENzR9OULIM4ACIp7XB2L6jwJv34ScKW
Qhw2Pf/DXifo5aJpVLL+4BV+ti/1BKKk5CfcJW/iJXmjDM+rJU+F7uHP/ame4CUw5ofoPSiWyaN6
6d6BgwqLFo8oK3rM7xGi3dCXbbcUrmYWFEAv32oLMBhUX8aD4RAqTMwrAoV+R42XZIvrA4f0TrMV
2WlVZYqgxkdDl2/QPaU8DsfkWK4uXCfwCUA95Cr9M4kVaVF8TMAnUtCYCv2xBeaMAim5NCegtAu9
9DXcZjSyi3W2+HnW/+ukUjVBU1VFMjXl+xobqzo1qgHkddq8Nv59rd2V8lGNkV/a//xG8j830/99
J31a7X+sZlNWs2sYlukZxwwn8YwDnq3n9Bl0HDZN63qJ/6QdQFD3l/4h28527etEjrs9MMwXQoRi
6u0R4iq7DP2PifKpH6ZiA6FHOh9/OWakX4ZF/3aA13oxxsUsS8/xhh42PbRL9IzFF6Y7Ba5CwUf8
en0dzsOyPU6B7Ef0akB3Bg/r3I7FOnkV6l+OIvOfm/4fozftXX+MnnztJC3PC869E26z9y3u6LNd
8Gy+5vsUV5hasIcewPVcJZ+h1EIv+glbJVbaQB/5WTrXlIs+xVW01DbDwTzeTuq9sY7eJjgm5PRl
tQl3kmsu80tJV+V6LC+fJvYs7aHxhC00ga2wMLjhdht/VGtjN7xet+LyuhQuFFY9CMlL5HqIPgzv
dseeibC8m+xnB2hBqxqqizfbUCx3KOlTMY5XM5cuwi9PTP/nAOkc1apkGob0FTj8MUBZbao3xazT
M/gFL93RhZgsJw2NdgApidXbJbmuU9sdbFUahvNkpS/Y04vT5JNmWuNxpKaAjM5cpwcJs3EJdWaB
qMAX0iOhBUbTkuKJeZ/BFioRH1maME7kZbdIziuNvwK0STEOxLqFjKiN8HPrUQ9dxSckqNb3w2pa
vf7p50X1zxPLECWdD0lTdfG/s2IoblEV63qyCQ1IM2SEAhS9n99ClP8VchHF/r83Mb4di8ItHQfj
No0sUrsX6Ri8DJ80mlO40AfdbTy8uLx+M5Fer2cVNQz2uQZe7F4tPAyNqm23BVGxz1ZoP52LbbOt
jgVAoZ5N9QHvKC9dVdtsG5+LS74v2CUryv9PE8boASIVRBlSLmU29w8ReTiIsnW+Nk8lJHOeVDrv
XyHXWo072yKRNeEVKxsNW+9GV9xTcNJD/VdjFqdOP0eVyqXSjFPtFyGjR6yb/RViF2VPMl4qUcW+
I0eFSxlPVDfAdnDW7Wvu8gVZPaIKdDBJceSbBSKLbBQkC2knSRXJ7ix2yKn4Pmlb9aofsrV++2UP
+Np0/gpHTVHVTdFURF349iDkpmqbWm6nHfS6xIbTajz5NSRWH0FZ7hFrXDWfKrQAju8Jq3HX7juC
0HW/IMcGsSvsSwp03oWyUGcBkqYj7iCMeleS54Vu6qmGu4w+8oe5sQGpT71/RR3DI5XqKAPfjqv2
gw2AVsBEiqbwMqypZQ0w6uUnJdnq77/twdq/5p0mmbKumIImG8K3AyPXlTpVMiE9S1v1HL2Ye/XR
ADuJuOZjCe4PSQAQBvS66Xut+k2JriRQOv+uJv/HiPldRoeFxmtmazzE2DJucwcRlJY6plehqYsl
yxyU6X39Qi08XjTv6Mf2E314ahTFVvYgP2Ek/ka5FhWXgtIQtS9LtbNflpc03cX3h/rnXX47aQxB
SJTI7NPzvQaMitR0X3ygo404INgDbd/ZzFNkPF8BT+5IPdbx9uf1rU7pwl8XoAnsmpouMLu+Rdll
EtzUPmaYsXxAgeU5XeT7Aau6+aSrIm1rG9wjll5wR93ubXbRUC4VUVUDxWZ9JI6+QBtqffOtiZqo
rsCDUONQEU24TGU4kodFYKNmtUTagxZx+1SsqwfV/vkW/rlDaX/cwreFkSiV0NbCmJ6pkbHTy3ZA
YOYNWPuCb6JUCYBlRl1ztyyO3a45zQsg4wqCCcG7ZJMeP7S/ZC6y8cuYTj//4zCKNUWrSB7T86T7
MXsDm+0ka9ZkvmxtwMHnVkTuSNoRqtLBMw5sa1bk5YviEeOyObTJBSpvc1hEtv/w1YOQ7ylQWz+P
2lee+NODnwK2Py6yKoeqrbtp1DYVOLbOUxz0wr3gmHrRCmwzOhqRW14ckVj5JYCtzDyksv3LZWh/
h1qaoIvKdG6rOhWTb2dYqMp1cutv0cXebn265s9IAy7Qn6GbCtiF5ucehriNzYlF6XTdzg+eYx2t
9+PiDBxHtJ4egJNYrfVwm1vW8Xy8XyyG+Zny/JnmFL3ZcH5e7VaLxfrn0ftHOMtlG5oqGAofkvEt
C8+GbFYZygBCZQ+UTj+n64QCSPSC9NFBXQcLZMyXV46qcJ8SqTUX/P9u2ioy5wCkTCj8p0KeQKlW
gDkgapcCkIqr5MLhxbJrMQHVDfeXK/57P9VN3RCIEgiTiBa+LXRxNhu1PE7qcwQ2liYH+kkk/VD6
0H8CxQQkFIzqItxXstslXnHE+PYOIT1kDyFQwEngg96NNKwpN0NfpyB7Bkoy/BLSqH9viLppCKJo
6JpE0GF+2xC7axDUXZ9xmRBQykUZeBkAC3DI4+LarPJ2JcjuaKy6dm/CkhlWRnxQtVWYbqthNXRO
kXgVDYICkVZ7Bm0QfRvKBih1nkr6c0jpcNbDtKOfB+zq2D6Xx/xIHZp2Mrflr+O1vy6PRqQu+sRD
Bh+RsAkz33m/PIy/s6HpLnkapqoZJF7fZn3Qmr4+6nl99j8aRL5hUaC0F9oIQvFQ8L8GCT6D6QVm
BaBYi/MkENl5wl5Gq4Lq9VF9ngBFsA5gX8BeLjYU64DW+cZCjRbjZdKmeIXXhxY8TQgaX1SCf74D
6e/Y8793MD3HP7aP1ryW7dgVVBuOHZ0Y8OGIN0EE3dbn2Q7kQPeU3cF4ey0fatK0E7bRl/JZQ4Xp
ecrdul8u52vA/rub/fdyvk0bP+5uuTZwOcORDATtGIo0MrUC4mKKY7Qo80MBKpUWSnQePsiUxNyW
LszzS/VhOtqb/hm8IXRwlja0KLfjtj7qH2BwyxW5evbkVwvS+ytyDKvo/PNAfm1wP135t9Qu0ot2
1COuPEhtDF9RlVyEgdcjBFctshc/9TDoNpLF5GihwkJAD4fVSvV9sIfAjsC3B9t8BzIcPfgGUDPN
Q8OBJdK8wxOOfzlqjb/TLN00FUnQvsrbhAz/feq+YJhNr17rs1wAXWrghAVOpaMpjBSCIzbeWIPt
cJQU03oAW95MOISpm1OwgXJHoQl+gzB5Gg4wBeEVv1KFTkEO0KMA0jPaGO6i+dclDn7ACXYDdHSC
RWy41LgyBNpg8d6R8NPhoSOUof6DywJiT5CJQMEQgHzRs6AbN/C4dlDcYc9D72IPG1dYgqEmGoR2
j5Zr5UADQ+wCkpb6QaE2gSpJvAOQAr1HoH802R5SF/RQQZgbW7noumBzzF/G8is7+/7gTVWSdUHR
BcH8vtO1CdXjYJbWZ9zFdlEw3yYVEAFqcMCFOojGNMopucERA1SAjYAPrBW7x/g9fgeNTU1RuOeP
2nNEEwhYPRwgYtVP+dh++m/tUXtVXrNzvEa53tioJw1tlIP5LL1pe3FHfnWnuPUWId9JQUu+iBfz
MzvoAGwpsgDmmfqrH+0R0vMkzBNffp7x5r+2eFNVDUFTFNlUzG8z/irH+k25MeMLTmhS8fsICYPU
Y7kCTG4VKKuOH9P0QicSRo4TIDo7AANzAMmr5hz3CVTKEhyK0dOzR2T3ZKwuLAHyFvICCOJKtgJx
vrNRLkwgu5lzHVUUMHuNxZBSF90IcI0uNaDnciIfTcA5HGKu2ECTEYQThQ4EgIBSaogk1USOQApb
wSSOEiNSp8jYnskRdaukM8J8Cq2RKA/xvXByhOsGF9QzYr6I845ABQFCfWmtwwBDfIFmCrBoBB44
UdE1xcsJGcSfB/er3fP3rPrfwf0WmGh9q49Ky/mZYo5EYQYxdWR0YZmBLWsQUp5A5galjA0JEEja
66cBxqFB+g3jP3BF9T31SfEFNiM4rnJ33dKj+/kKlenx/nSF3wKRWTrr1EG/1eewsUYTMgAXZmU8
eSSOAJigfEsuB6keY7KJqmAF98nL1ZaW0da4gyetczRS2GVvpsXFIwNCgr4huueoHw5zZLMh4iE3
wRCj7QR6jnoUYlkXJMCmcCW2Ev2Xs0f+O4RlU/xjPn/bFGXZT9JA5TBHgBHdTIwdQd/gazBYImJx
lVPgk/FZMqtW/kZ8prsWDhPfLYeCKKJqskiptMMrRR0WQL6VUcGCa85cIuZCwQiBR0ySQnqeHVZJ
v4Tf/8gC/nvt31KVW9/0mjJOgYgK6B4T8akVcD3PTgPt9SfhvXhrnmYf1WNLP+JR2RQPw6v+BCOR
ighd2eihjH8ZTfNfcaqpmpIiUeTQyf7/e8QE/ZWWm1jX59acYlOZ0w6ZqQ+OthmgEKhYz2I4N8Er
AUXDQBNAHmAkCEtQDpC9wNlEWGQg0eHcldCIpn9v8rxkkoOWACNKCffrQ2psHUCQAkl2irBaXhCG
3gxNfUdF6hJxeNhMn6himIjtzj6p05topTG7qolkgEKgENnj8xe/tx+n8yOgN4TrijyRDvkxkAvO
EkIItHErqH2wM/h+OxnMyLSc36RX0BYg/UHJ6CAUvrD/UD9roL/YvYMHrX9bd39npdOj/v8Dq04D
/0fEpnVKO6oBjzpkhcMU+XrUJs4VLDqcG9gen7WeW7Sk3mZM48ouMRvmSw2cPlITVvgm7hDGIdSs
4A1BX72P3mAUT0gzP0QrbPIKAUr4P+RkFEdk1UVDHX0MWi3CDrHcKc0BxPWF+P95U5H+uQZ1OhiS
ZGimqnxbg2alFp0hDwSfhd3cd6dyX1ObA31YzLPnCnnUV/HVDBDrmNh1vjintFi/lCfgfs8tGh6o
oDIZqJirFgCCn6/tqyn914ZHeKqSdglU776tMYwYYq0buDbUfVlmBkrlNO2Q9sDNhYAf0Nm0TQHu
sHrcPVDRprwC2AvE7btPLAuvuwaHYXXaXEwtmst04kpwTu90IOntVwDTWbjwNrHUSCxs7hFNzhG4
gbafO3n/NsZA1udMZ3jcsOhBfwdvwgNUAh08EPcOl7QA+pVNyjpwlMV4Ovwy2Egh+jJwSBecZWiy
gPAw5xmsAxzbZFtFzQXJb676MyeBoTCnTXMcuGAqQy6ykzeopjD7sMSqQDvRDcTnCkOq1gVpUogO
Yw3YB3uyCdlp2vTRfx507Z+nDAGqLEgk6Nr36EqhutEF7CPn7GprHCLQ9wFKIvUGnx2xc3wNDOwm
5j7pFmbQ8tzN8Qq543Ds73TEsasp56plRwZJSrUGlSBgvO91uWne4CEDpKatRy+S8Zp9OihxzQhl
eKlwsrOEQ8mX4gtbRfZUPCWP3ZnkEoAj4wyvg8FgzCfA0wdcBcYImT8hs/Xol3kn/zPO+mMIpiH6
Y8EbtyIowptAnPVZ3Xcv453woT40Hzcg+PWcgoQE+QCy453+TACQ3fUvzXt31ibsBrie8Y0YFP4t
xw+Vnz1QvQfz7udnJP9de6S+qUmyJGqyBGrmWySQUibrhFJnYWzY6UnUshds+O6Le7rW5Afw6/oz
JN8OQNp79Jw9S3fqSYbsyFH+znxmqOHoKA/1M+k8ALXr0cgW0EImusEEqPv5akXx35dL9V0mvFIV
7ds6biSpUmaKzx4DGQILFsuAGvnJyiWFz0lnmrk9rGDu1RKUHSvT5qqxmM5UaCFv7ZtEHso6fzTR
qHjRaBnB1UCTluMkIM60k6sjzyypc2BO1mAaGfTEJg+CY+7xhf/UsobAieerCOvN3Mk0SwagCJKa
FpTkwq4n/occT3Ab1nNK4PVAbsWb22jno1yBbhn8ox43FNxrDGQKcbygx35RQg9afISnecmpZEZW
uJY5GXL0ODnIQuhzb5BPkzeA4cxWhGnAD3JOgbCWSBSwpKNWlU4ZAxsK1XLYg+nAwpnEkeiIkOhn
r3Aq29rmTEOecYRQevz5wah/L3W6AwoZlEQbTDaFb/NcUNpAkbW8ObdvIGGYtiZdeXI601bPySlY
N5KbASfHRlFECh71XCvo6RxbQ2On4OVUS+OjtqvYLgCzPSt2+6k7U4Mad4wVMj1vhYvqF9as4gug
a6CW1FTIixgFtjC6QHRI4ou5HGMP6gD68lH1y2b2jwhzukPqjZxvrBhF/u9KFrtkFoRD25xDEWkS
J0CRNnAKzKW+jomRzjT2pvqcqKXEbiPFFRTUikPPI5rNU/D4VzvCbhiw6S5dsleDCEU3zZFOHHgI
+3DmzeYV/RIBl3q7Guyfn484FbP+e/4ZItACRZAlRRNM6VvgwWML/V5TmzPpmIFfO8L7vqXrky7f
ccovwWUKv4yYaAh/l9h4VzJr0aQoITJ8/x2zNkiu3dgl7dmHDyQttXSRRMvQeFFRxGGa3KAVkv/k
sJEKSLfwDpDe6c5m+nS7WlFJdPaoZ9shffeZsjGkNGHVpWtTWw65NdLUEFaRuGrUtS8cg2B7K5ed
tu7xwsXHOIQHsB7jk9KefOWpQ5A/bTc6AOr8k5VPExIuI1n7kB1u/laqT35+bySrKl7W0iaHuTHb
Duh2S15BxiMuS80BdGNEq17fp/lrkd4P+oMKf3qUTnnlZcVJLlZhc5bNY0ZI2VzRiXIrxLVZulfv
ik4zyUXxLBe4etEOvO2z420PB16cR/RkE0dczNjP0nbfMlNiddl46mss2IF+0JJD0j/V/HQc3vsC
LZmNMXhVh7YJ/bbFDRcI/66COwhRSXjs1X2b7JvkPui2V/1ZiN7j6qGGdQyWFRNM5Eqy0wifVDip
8mX073xwH6il5xvfv2/6oxB+1MKb1G1bRLD7+xaI/fWuT/ajeTTwas03GgD7YFOikCqvmxCXopUi
rbtuOyJQpK/46NPt1b+LoZQrC1Hdz6bj4KSpu2xcIUtxpS+VbtV6rddrsSpBrGItuucjuK47lM2A
kicer6XAiRnuzGx5i5+K6y4ZjuFtK44bWSdzWzEkarYMrvdcCi8qiI95vsiuOyHfJOwVxJkon/UL
ES3fYHntDsF15wdLfuQn67H0iD3G6UZ6danrq7g7+OFCHTcqlYhU2zXmpj2Qowi5y7X0sNc6bCKA
Nclrn3G/7lJzw+vopScltkCiEC5m2VJkcLUdl5EXqzpf+B118nWZY6+5ud62XHytLtNoxbtyJc0I
72VDk1FeX2d3UbhMC5eXDMJloe2C4sT7RD2/jp8vt3UYroeZsij6rXDdGddD3KyNdn/VKTGuWpqT
8jpHqpfYiJ1QtTWKzegJNjbf1POFjjguNbqGKo2ldWgNY8hpCyDC+wW/o+a2BhI8s2QeH9J0aBki
Swf/TjwxfWMZJSskhZ0ACszViX3XB7cINab0+EMdvDZIamQUYGTAv4U9iRpua9cdqHsyZZfaLn/o
QwqDVCJQULQb3hfhAGl6i4mW32OcZkemo9LxlyxTcq5fb8GXvuEkmJva/Ao/Z9WMJIRQCGkydS6D
wcUauRvl09/xuzc0ihFem1lL7jHtFxzgxbgKGEB0kzs3i1ZcjMKbtvYAaG5mMQjcETg5PhSGBQJu
a4/AzEsHCA8hwFWyuEJujau90YNGKyHB2sy+1RYVbKGfl4I9K6ZgIXFMYW50ThWtDI2s7ev1oFMi
4y4+Tt/BvhZRBYp5qCBM4gEVey+edIS2vJfV8chUm7eTMouHxUiK3SG6esMFtRMNTilVod4KwAhA
S4GZoNq8FHc5IJcNaov5zRYC35atBDlCzeOKdPKP3O2hwyDuzBnEE6inScGFMzvUGwKrc0aPl9Uo
WTbTacwUYPS4HP7lRw1oVJMMxqk1j1svga4Kto8UyAf5ewBpNcFkys2QdinwnkDVa5pebHKMThxM
kwDVCT43VGpspN5IXGHTxVMHHjg9MW6c3iKNgDdhRPYfpJ0V6h4zBcgiM4I7ZfKqQACZTV8/VT5q
mnQt1oXTrfB2TAR+S8aaVl1wMV8f3hDhvIyG3sBOO3ozrKDlaeyYe9fSYX6yQBgaecasonZNa8e5
yujnkg1S44Jh4QggclGiKjbMWwZUQ0rx6pUUpTPrtSNBkyzXBGLpyovhYny8FpQfUUOSwR063AiF
DOHqUMWg0sEs6yjrMXGQOpgjzRQ/Gi9ANhmFPrKjdYZ4AvUQcJBEfQQLCIuAsalsE3kvKlcVDrZW
wwoxneFGMW4OSlREnRUWGeFo6TGM3AOneIsNAePM5l7YQLF9ODumI/ULnjYbY/wmAeZUp5tlNBPh
6zRSsX8iskTDZp4hxVzMX5kjqT69CB86DMTSAaXMHTCzyqeydPRJ/tVmJBkfmgc+YmXwWUqrf8+f
eAP+CqHGKx7wiiX6SMy49btxP1yd8omkTowm0JcPiwvtK+AIdP3iKeXj94vABQ/Pn3CykvtR4UD4
pcd/ibohEl3kf/wyuBeGiL+VMduc8u5QQyUREr3Vk5IjllwvlXyda87WbV7IKYcXXrmB4YL47kZ2
CySGYJ7WS77Le2gv/5Oo66lVv/v3CEH5n9p9fx6IkxH0PVSn5lS+Ky/xUz3V912AxdT+8zNXSMZg
vpHskw+l0ZYHxTJha0SeiTFGa+IyJbF8tzrGGUimJ8aLjU8BsRY+Mg7AhlUVasdqzJcjRrf1FAiw
FkTO+vAsq/usc3qMYvyFyiFtUvVFcAZ9IkiY8FauiwyhFdUbgQoDoNIWwFZnn1M1dV+vswkji8Uo
0iCTyHO7gzKO2mu9gC+wKlmJlwxyzLgFmMsODc/RgA0D4AI/kdyB05O9Yxn4WJNDlJQPnoInamzq
C1GM8TpOSle95FZfZG3iblJo6RX10fpLwl9bm/fp09SuWCOtIb5Ej/Sk0VG6m4Qk+e2Cjo0xUc17
+jvGihYvyiFw7XiV2xWXt7lOUREWcuBqWBjD8UTkAbthiMUYt4p7BQXcLwm5Ak4P4gEgjVBOP3fw
sozJVxfPYAnWbTcJPFHsu1GgZfHQchSXfusJVHUODeKX0WP/TANxSk/BYZOTUUo79tsQZLbvduhk
iN5s3GO42myol+nSiu+FnLagMreN6qHNq9GmhDlCC0SCGq33k78YPSzERWZIfiNliAwUD9qf8+ao
BFY4DKmumCyk1ovyBegCAvzZXb+fwTmFL44mcGhFhdW/6Xdwk+qpAglxAgjAsf9AiX7ULAEZceAg
oyuLHper2zPJM4fj2C+LJxW0a2BhyU0VyYLCe0OigGpiW5wSGiG3wm2RTCozT6kX6EpFwUk+UiUq
kyX04sZYgSLpcS2n03CoT/ANRXZ65bWiOjWymGOXJiyfTCqz0PD5oYCeZ+oWjRMILk9hxhau2cE7
KgeGgUiAKbpNuu7ULbWU4fU8Q1OCU5Oj5rXfZsm+rzeafG+mkwdiKmN1YWPCgb4eXqHlQiiX+FP2
qEii0E3pE1NrsENkyh0pKmf2mgdWCqvwtmoQcCNGHpcZiTsVMP59Uz8H5S1DSIT9fkLhY55npawc
xRUx/qMykTK7V7i5aVDFoAog6cP6zNa0frTwNF4XeubRrzXJAqrqsdAxdpKDm1tr/TLTkqVYF5/X
vkPkIxVxo4rvaG90hn++3Wa7VO1dpCK5vKeisM2PGO4TGw47I5p26FzjeB45qraWi0MnnOvudTTW
be2KWGooE4c3i4DEesx7PMrRwplYs5jH54tKXfY8TdNFFAHNH8jTAyX+blEPnjh4OVFlsp5BnNQh
4XmFymkP4h1Zoq0UugmsMnWryIsqW0BFywg7i1Mur+vwDPMvFiEvAFMonGpmCbktN/hwOhMBETeY
aed1Gq4JnW12VZptDNHUbHN0ULvqHNfFORULlh8VSiTh0/v2CVAGQL08hH0/Gk5fTCk5q8ySalwr
3fHEgoT2Zh7GG+A+NxOtBFoh/F84hfI5Ee7SYZGJzsRgix1+dMsvIWRNiaBu2lwU04VyDFsTXrdP
AMtaRpcRAhXuhYhG625Q2COzv6MseC+pMEX8VYNzx3BBSBNiAt9hEiFvxIyFYHBAePZLsK1CV5mA
HZTiYAuVzZZ1FxvYSiy66DTmuzzcVqZX6o/IZg8YLwHSYVqWCwWoIo3qArbP1YfviZgrpEwR3r95
VIiEfDfslz2n9QwJREumLNuuQ2mR1ltBR29q9qqCl2GDiU8m5ZdrdZ9Smykm9/I88zrztVSeEhOq
T1cvCt8bKILWeM9SjYTUNIcoKlOdIkph0433HSiwrHI60bkpO6yq2u2oHWpSNjKI2ZOc3N8wypqt
dVQUUBJqttf22JRrKV36IZ7nK8FfmwQgipe3y2vvKQitVGuJUy6p8P/VdnAiYMaWWEWrtoLAKBpd
8drAbQgdBEEhEkBeY7ZuSTCo5kBkA39K5eOteJKRcAgeqMJCgqdyxR4fQqKhJQMkJXZRbsT8gvrc
PQql/CXxNX4clF/hphN9Q4LnoOGUaKbqlmRMFVkzO4svvIz+AdOWwi1C4E/6iwn/iDoXGjakk6YD
C5oXmhHw73kdmjj8IichfNaWgLzw6nofzz70DwrhNYBoODsciMzX8P1qNNtmLaLmgbAQ8s/Z/60i
QbwEQqx3KEZO3NbmPG7ht/okzBRHrWxSXoXWOM8xjVOoW60GZAJDV2pchDw5Q/O38TCBybIFDFtA
P/BkKfEHoy3ByET6UkehzRZFF0InXd0MBqABK8alCC/w+xT0fPxWbX2pgneZy8SX3XQtCOyFLFTe
s5urSJPA7CMNQTacVgp9QBE8hyXB+x02irJUml35RUHNcHJhaREpU60cvJ5ODIme5DKRasPhUOe9
OUCgueD8hLkaNXBo4EK9MyPvVttD444dfCab0m8I69RptJV62zCh5GahlgQxXuc7UUYeOZef6CFg
WAH+CYIQ05cOhCoub7rbXffIg3BASZhJz+4UxDdgOKdvWn2eth9yYSTqwlVZXrKbq35oa7TK0Bpg
dcfF4LZkcJ9I5KDnx/WZrlogwbX09/nOWBilR5vOZD+sHlIESpEFoBSKGD1ZF8ID9Rr4mJhP0hCz
YaVErjZtjDaHW0BCGTut7uiQmDu0dhY33eEK2exrzi/RadAYAOybO1XrQpnnhG2zyTCVhhXtA95C
po4JYQHpI8jnr7NkVykLhbYsqzQO0dF4GFqXAb0NHnueHrGO4MVikkH3WPF6MM6WxIsjR0M3JtlO
KrCZnT5UcOG11TuFf+7rajicrUruwDHufJfmOXYo10uzkJea40/mY57ROybV6E/tTI/I4Fhsp6pi
s6KOT5ABhx2+MJdCipNu2UURdWAv6dBGAQrLSZOsM8pFWy0nn+Ze5uKFEY1HD963aWBojCUUsR0q
kbdoVfdLkerX+FKLeyhisH5Zc3VPcHPMxLd81ec4kt36xeQ6OrVy3BaJn9iVGY9+KQHyh0kMKZhg
oTmkPoKp1CNekZbocfLRPJq3WCP14TJp1uPsHqmCisg2Wff5pgYZO+EKN+xdvQE5apMKF032ht65
pk+xvJNOqjA5lGunXyqm/6hoS1QsJU2icaVR9v1v7VIatL64CWl4aW2gjl7jZRfpwBC+iFaGh6pN
5rz75S3Nvzuoxp/vaXyr0nazVAyk4tafJW9Kd+5uJXwe9XGSq10lu1nnMlBUEMbFM8QfC1c/0lFy
MIKH421Jak9Sfc9RfsSRyiu2LYT8O9S95xSukBAHwbudCKhUYjzxNXGaj/SiPiRrMFmQwSKnWJUA
v7bF6rbXDle7PgDckRcIjFvqBjbHzcWpFdqgTTeIigr2abgG2emRjm56uZ11dzaRQ0L26m5beaJo
wY0sKWmIFp0u1NgJSlWvXlMUhTAI2XU9ppxituh1T1fRMkTXgMz4YJzHT4KvT+J75A+QTHCFjZDt
gZTE9yVyJ/gaWR0IXtVlNwOCdU83lbNdequWqsV2qD7RxksyHH3pwrBp2dqpVezmoZJB79nSLsC3
FildxFW2wrrvnGBPFhR6lIqdBhWoyXIEoYvATfc65glsrnwXfOqlWUMqA4uNJgqaQeyYk5IOhXPC
afVAIzV+7rclNqOhx6IbOH5tDgzaMRL6J76jvv8yU77act/q+ZKgUFwnuqFtJ35DaIhlHua6n/fn
uD3PcOeQ32fx860mGQqxAhifhfItFRaycrqpkCFnL6VBl07amupHCw82nDrY8NGEAEVeYyf1+zja
XIW1VG4i7ZE+mjDb6fJlmIVOULykw92MkinRGz57+sEIznX/3ht3N7gu5XoGiz/cN/jkyvtb8XBD
Wqhf3eqDgVNnsBgoedXiJbiduvFRgFWR0GhX02NHenA9MOG0YQWVlvZQ+3rD2XYSl9tI/knOHR82
N0EXtK1qPRbnWNkqxhZfCaHEcfw5pKzi4956xupdF7alznnzBG4Hj+8g347G7ioe1erUSfcd/vak
VeqqQ9oueIS6asxWZXCUZ+c03USI83bNuisJ5mB/4juKjbIlR6ubsq6KRXxbyZB62tWIkS1qQDhL
UlrWdkl36Aj+RhDDK7PdmgEEvTjfQIu8pa8dem8ZSKcwouQBMxjFBiXat/7JJ0FFu0jZiukpZnBI
wIsHRAFFcT2TH+KIUrcjihtf9sTskksPivb0y8RR/m5Is8VoKog/GSy6/EXk+LMhbQj6bBD7/nzD
MSf1chOtF2i5sULD90Etj8pnXt6lk14mLZCAusD9tToq8jHk8OtT2FbHRNwb6Ur2l622VKJVAtMP
C3XzODGQF1flklKEBQeeYKkNevJOU88dLlr9Vm/W/IUQrfTbln/5U8pm1RXI6vrmzoqVbh6l6+4W
bq7djulhAAIwnzRqSyVACcdYxujQiZYp78VkG0QbA7fjeFnODkiRt9IRxFk/e0DdVM6Zeiugp7L+
2L6ExSGAtYNWc/Y5yncgYEicnEq5Rx1S2CXjGRUVJaGz8JhjkyfsjeRS+Be+Lyj3lbJRZ7vMX5YE
YkJ86vw9GtCCtpSMVcG2hEaJvh27J/H6SoxGDhzGb018pymeqGO69aEZd62+oTOrYZ6memKwUqq1
T2yhbomosxRMfHGZdVacnQhJkuROqKjkXQDCkCOFCn3p3w6Yv6HD08M3TFmQVVn9C/Je0DL0w3w2
3GWAj0J/C0g4gBJUYuC0uGXLsngwswcp2knxs3nzinoZy+uw/K0ZKf2jGanpqinICg1J4AfTHP1j
Dt7AQJkjkJwLXuH28BmcGjzNZg6gN/dDWCYR5aEJKBMdRAeJbQ15wuPsF4ymObVrv22gf16D/O14
z4SoL66m1FNPotDvRQmu8Et9SnzdW7BGKeSLsI9lRLsJhuUVMoLmSePq2q5L2RlpaAgOHZIr/RDI
hxS0qKdSFh+RMXRlqHwx2lloDC1VoofITmInI2H+n2MOINpGgdgTkMg7KpVMwDylI7JhOXVISXve
a/aEkXonF8c9iEONuTC5BE2lnqhwgnwVfzBtEGXK3EzbSq8Et3g6yomHbpoZLIlHRz7yTYSZ2+Bp
ynLETJKeFrvVBfmtNqSgssiCTa/uzJ5bWpJr/LzPyOI/n7HGQ9ZUY8L+fMPA6m0Y+6aR9XfCc+3i
6bSpXcm7LsuN4fme6pZo892WGt9BAHQ5CTLO9sJn9algWITT9jJ/DDlL9SXygCi+YRaIshc6ldi9
oInGfxVusMVi5mLp5sGR8wTvugmX02c18g+ktxthpfCVfwmXijd9nm8CnFRkO1oFK39Zr5OtyabS
LjB29SIsYWo+4791+Roh9Mb/63KBCdYy4qclMASQR3xdruvpZ9gNtosvqrwbP7CfuOo4n16Ajt3/
Iey8lpNXti38RKpSDrc2iiQDxulG5SgkhAAJofD055v4nDp7/XvVWuXCxgSFVqt79hhjjhlqEUq2
SJtYgUEyH3W7gp58WJsdyFd/f4MpxBnpsVKaMY0ooYGPMV7+xlsbtIEW7uP9LI8zCsEcCW9CI7HI
bMcGLGrxFpcT3+Hv5WCStA+kWaRxMFTGshWh2NQmnrF9XC7DIeySI8/kef1pY12pbaTBjEcWFzTt
HnM0OrOPRJcav7jScb9hSod7cGiEJ99AeqGF1PydaWTGWX4VqV9ouMMmaALMJPw8bgNve/KvyX6W
Bpaf0S5SkSaN++kx/M15TWMMK33Vv1KS5xRgpHd/4BqA5hO5DgFm+4EXOokSKvzW2LfhU/RzYt1f
Qko8hvAkpLYX4fiqgDspASsHK5YfTDpedfKIfTlZCndHNpWf5eHxqX/uyreg+79GCtdQWQJYDhne
f4RaZXPq9aNBT5aeJr11SM70U5qU3mf756imf3dJ/SJNLa9IT5fHLu6S3z5Z0Afp0zNtcg6pbkIn
gFumb12i04f0vzTeBVnS3/oi9gu0bxsMSyyvKdDm658HPI5VqoLLb4+HEx7jAy4eeoBTOszAHmes
Mvzn09b/e4D0NBMd522Q1pkt/jpId5rVa7lq77aHu/kb2olovIvX3+PiDrcx/12fbFfK5Ofp39ZA
fzMu/2W3zh9zw6Vtj2N1OA0b05zWw8KkNH1GeaKMUbDcajifOoHrzbT+Z4SXs7t5amER85l1S92d
DVSNAYO6Li8eZE+1uRTr6qvIffUQwbunTwcgy+wUahDOl6kLwQffpduLUgy+ggGzUCooK5u+flKw
MFGtdXt6tfN3zZnULk78rPivR/JIIafUuVstT4D/Jr5EDyP3PPQMIANyVxY3XOGd30lRooXTrSnB
YRpPJUV3tmD95UsDJXjhinFDtw81UAzepfmqwKkRL7hrAPqDY2tqPlFAReJG1a+16b4kg2IE+Sw/
0g5RM6jCv1xtada/dnLyjllQaKalktn+p6mTc7WvVVm1uy1BsL+/ezk/vS0/4lBbPGNbe//6/r65
j57+eZ+a9rd97P/3qv8ZjCr7wk3Nrh82/XmiuB9Fz/ynPyijcMxIyNA+u0TS2tvhih6o+dKsc+w1
q/Ph2WI5UxKRmocq6DxCOBO+zSSjKCvws3vtsyfjaN4tLZdFrfp9aMjnxClaK14dwPCKXLRzYuc/
hk4qhgOAhn/nGf61HlNc3wF5LtNiee5ezyoGEh2KZSDZK4kQNZmNZHXi4IcJjTBkrkMOuzcZPEpF
QgP3Jzs5YTXcaND0Btg0ZK1qeH6zryceJIxd5hPTt3Fl6NAN9tpnWr+7O5ENRDZWqOpxc7gASRUK
duhhg8jXI6ff+Tnsv3EYo75CgyTEJ65ntUxoTWKLiUKzAj7yrpie1D/loYPvDG1GRjQlp5plKebD
kK67lAIAA1irSw9Vyd2qF+nw3pirSjKasESGtoPnNc8/asNiDMt8zDZ6pku1loUA/qTQmymRERMl
SfHp25h+DLjzqcZqVGBnm0fdxACFxIDLp85Qf11fYL+NZpUOW4p3IGlvvToo61fzuNkfEqWZt7ie
lrPKwalwhH+V0hZHCjU+5YDuhl5Qe/5B6UgTbX2S7hwdZgq8wQv1Y1iom36c6mWU9pNyhyHV1MLT
uyb1oAn21bNGZHTOX5B9duepS6FY4M965TlrHbeuBvU1kHrtrPOjb1weC2jdEyx0dwm8YVPToQw0
uTtWhfB4ZvdR7NfnfFWVs2I39QCEjevL7hVJmGH/XE7LnuPST1PjgsHceoBg0+xJ2jvc3Wulnnds
ogWRrrpwRwxBIlhGmHmeqoeFDpxhuiDqeLpZ1reKOs0YLMaOdXPh7s7nB+AehwyBcmZQhbPdx9WR
QlkPLOCrS2SV2+K1tzLq5JCfTknaGprUgwtHvXNtyXbBSWjY6m0WmDVXUtQfkEmWfCH3M3e67z50
FrNW0Gnxyfo5VpPiNXcxV5vY6puTLXJo5iIPBwq56PNOXTpStJRTXhdprPbvqhaPGL72DKvY0DaB
Wj/0SFR3ud/1WHfj3U1dRZTZR+/FdabIA0hDNMYg67c72pbMlvqRG3jEcNFJYXqDk/bAb9t4LJ0v
7/RawkQ2VDogDZA0RTTItX9QpnWzBB/vkRJgJUOS5RWPcTBDkvrH3Tqj7nec53fHb0JtlO8KRXRh
bib7LT7L6n1xFTV/620GMiThG8lfQto/NvdcAde9p1rH6csplukZmPul9j4aLSqwYvfuB2vj9bOD
CbIKrP1ef3PncFuNy8vg69pzSY4wEvzuEpKldvws8E7q5/arddpUbH5RYj6roNKIEL6oRuKAeYZo
IojB86A6kBWJNPkufyvbh3Mb9eaSYz+QbfTQExEWE+THVkvgWGHaePE9ylmagMRQo4/oSq1DuGsC
WKFy3Q7PLnaM44kl/OkhbTD7ZrMWbb7DjnFXdKGhnMOcktIOONihfqmM0/21IBnTm5ymlyPNqVhR
3X9oh6+LXsxGRw3a00pB41Fb03OFTmPSU/SCNTb2mb0S6nmMmPpC/o/qHoKdFoCZafbDdQxJAt11
0ZUyGKdZC56tzJQ0rgaklvODBcMxyQcKdPsXNzI2OZcU6zMkAEioUE5cxcYSUX5vTSrSgR4sJzQ0
cLzsztioDGPnuyuVfNQZPCmhjh6055CoIKeWbuM34/KQ+qD+cAMNRhfQf9jMDMFunuos4P3+R3di
FTP46aiFuw8K61VlbJp+vts25HZgagGz/OqhiTGndkY5mmzt0tPzWeeUnN3ThfxIB7qJHMP+9Hm8
nJElve6LBsm5e5/uAzujvhyAVY7NyfZYP47dREdDcbq8K5CitKlnTXVvfrGnDc4wTjymfgljrSJb
0POtw4qmmV2NRyqqkv2Y6z89BvIGuGnCUrBswwHTPeCrS7UsycaDTfq5vKRncLLd+lRsswslJE+P
TbO+nFdMgNgGVK/1rCkZ9cjBvFdqkh5D58WqANoRN8ER3Z+f2TWmn8Odo010h6x7PE4l3Q/dWDEE
uXdf1vAt99xrhgQhk36pYfaGotAQq538uYD8RFyJMupunOsAfmi/gERJoWvXdokC8g4LA+yJmpj0
f6o3obrRyclTfCT32pKtwMKN3w6a58z3LNaGyteRQyVpE0kf3rCHgJSPPf6XszN6+t03N1GLKnyI
m+JNu7y7TXIogw7T9L31BBs7VMuq/rBhMfZUUlEpdEsyY/lztROqIx7djwbEMy1x+lXm5CKXJ+pI
zEyKZ5KDjMG0/lgPd6/aTP/RT192wVDa9UHtbW1YCbPbHo2VQW1Hqplf2iRHlZcff2poFh226Hii
cyyL8yrNkAR6S3eIIMXoTycg9Mt2jDOEburU8vDunp4NtCdYYZPqF5xLK+5aLzBI9B3OBuqz8v5o
Yv4HeJwiH3DatUcNnR7bcvJ0BnQtNSXKhsVIXEonMXdbA9wK9NyrISSvqIxzQuUj1UV6ZMmR5S10
NEs749XTH0kkUlqHygvzrJ92+VYZFJyWSOpLH4w29xuqt59fWxKy1M8Oo67LTohufIsvb6313u61
2W5YuQqEbQvppb+cKO13TTQKHJyDg/VelphqKGQJ7prJDkXSdZjbSKHLsFNn2QFZGulnlOjAsz/L
P46sri+Hu9LOsE8M8nrZQRCfVESC2gDVT1kY+0knbrN3OO9lT0fne68vOrrT5RjmMG/HYXo8bMmT
YPaDTFp243ON/0KGciQlBuj4a0CjWVZE5hHdF/GGmwZu/m5zczmdQSAxz+wos2PtPLsyAu/xFh7S
x6v93PXfFT7d6H7wSneoHERYaA/fIzldx/HpWj7Z7bRtF83yiHPZZ4GXuoe1keMiIpxey8+6fXMB
tZG+5FFnh07/2mZvdvFaqImeQVtcSYke/B6NcE8I+mUgdNnZpDagtETLirSk6eE3QQqqTWqSqorq
wmwIPCJkL4OFRzOOmNnDCLIta/VRmeRXPQa37BpSdiOD0oAjt8yJOKqlnHudrzJ7O6DetFEOBUY3
B+xRtBcDvdpAAvUpJ0FN/bxSqbEs9qsRYbFyibyjEqrlY1ookyzDoZ+QG/wb/WT9ZjnPctHGfHPk
Ri1Is9SG16O+sAriJxgYDTDrkO3w+MUaAHWUUh1958yQUNoT8znNdZgUibLILqLG5mXvPtT9q0JN
77p8Su0uGS4KHY7ADFKxRd4N0NxzrLvE7L+t89YxnaA+vRfVh3Kg/sJhVRY18wvFJM+sqJETezU1
VZBRIpDSLm8uIbnDkRhH8qjmkJGFiuZK9KfD91E4mXRlElZl1qx2n7XsGUrYc6YOa0O0aSPSZuaj
JYymgmW8CFvImWGQ3T/U+E8Y1gYn9lm7bIpA/UBK0ECpwSiN3bxDu69b6HiBfzpiu8mhmu/PyQFJ
PDPTlQfw3OlwwYj/pUmp5l591HlU1N+UngKpO5zR5MVahRv8fmqThjRO0FSk5arExNMCvjPQSB3H
mYNa3yWEp+yGVOeob0Ic+0J5tVeEPbC57nAguWN2bDcnBf1jxaJoxZjS75Ek+314nNXPx1h3QE6Q
BjRLCK9duamZOOF1VX+okx3GowtdmaNFQQjnVBuS6ewH1r1F880uvOjk+aUWK2iQyweNWikmWj1a
Du5jB0/yPJJaOW6IwWxzPmYRmgCywexxbXvOfWbPz0Re7AqNmIda8WIuVMb+LKEoTBfDCSIXO82U
/pVqIP+83oS7/ZtFLsmILusy0kBN84/ksUNhWKlW7fXHPSoW7kBs3BMPtbobn/32iYIi7lvvSsoh
tdiIx527Ki5f4KI+yyVBCjn86g8zS7/U62D3eVB8JUK3yFixRVCK1PmwRtW3C6/MY4sdpga4vuwn
53eXSFW5Z9Vfu3eIya8bMvqyty50PoEmIOAwiaw/nZfOmJdmZL2oZACl9556x0KT8Mw6R80HB/lx
ycK9C1pA2tH7GanZAXHquNw/Z0+tt3CmZnLQE5OrONl9USuPFemhmhzfC4odEQw7k0xbwhQPld+j
OaFAnKRyYzTOePHA5HVkFYH5GPaeVoJVtxJow0LP5ulbt4Xf1b/OWx0n4i65+se4GGN1w4o2Q4WX
kQZHAmN4paQ4bgAPHx7D5uMx88ULZ6IOkwIh3jfxsfvsXCeWS+GMO0KmeoxSNNdoRZC8Sn6cSZxJ
PZfXwZwYc5I7mw/GRIVRbYicFVVuLxNk3E9OvlKsFztbd49UNu8Tg5lld69BJeF0rY1RncD/KNV3
SlH0IsYSdpdu1BnaSs0I8+tDtzw/qPiRZIESi7HESiUfl6V4jh6RSonzfT+lOMen84bLSb2P+lX1
fB426XGVfxLYoiwCf28frn4/N/SASIJJExVU+t23YU4NPir/nNcXf2hir49617cjUTHh/ozSBLEZ
lWsdc4LkRLvAFfybh9cNF/sDwEGpYGPVR5IaCdh/8BljuUv3uWcOG2vpvu/3U7jaHME2FQ4wbWDh
ZerMxHfgZ/MDBe4Y/7ca6vunAoNMLtSmKyaoQrZgBOj6Ua+qyM1C1fXxnLs7opZf2LMxYWQfMZGh
aicvkztD+XgPwQzifGon7xNGiGqNvRBcxXS/IW6sz3j2plOWqN2y+9h/HCxUujF2UjmuHxj8meFO
wSDDb59N41+8bu2/yfj2bN2RdDesGl3P/IOASIuj1xXHHZbcMz3JIlieGzoPxA/0gqwBqH5+gIuA
N4BpOEfkxjfg6qjhWP7CLzSA7agsp7vQAG62/Wb6f5/4X/Tdis/AzkPobo++gMH5j7YBAP4UtF0P
s0WBReSRIpB1rPpegK1gULCgGyPc/CNjcl6h2Zg0YcU71Jf0uVnf9v7BL+ELqKhLUhhSzpDBm+fd
loEigaz4OEBUQPPAJKRfOTXiKUTEI+fhckJUKgqsADt+6p79kislx6AnJ0rDI656zpIr33SgK/IY
d5+YqeanDbKYglSBusHkc1I811PzlTqrtEwsnMglMrHzdPyah/y9/bc1qXxGXjsbSgPHR7ETWqDW
5oQgwge9CI8h9n/n+cgZyNG3+NoZE++F2lBhzfEIHbNfqKS9VRACuo+/J063UkuzjE8QQ/WsmkED
hUNyhcyBwEl0P4uMgGyqeBen84EtDO/GhDKltBj91gcuC+mAPkXCk+xN++hpNeqty++olTZmD8bk
sjFoaW2SRzpue/DvGD5qAabgcb6oIKHoKcD0KnslbGPv7hx7cP8IxA/ORIco5yU1UHD3pzuot8cA
0N8mR/oBdUge6dZ1oMAHDFAvddDwxpDc2CwOXBgo4QGkvyEkjaoX4cTqT6Kf287w6Q2EW3CWwjHI
p4XHKuP9ghKjtOj5dkXkGihPjCO3C5/By9iP4Hx5WDzz+JALZUJZmbLy4pPvaWBQgISeIhTWQGVC
noAECdXlxmxsm8WsSyz//zpSxkehpua/f9OgX0FM+VR+hQc6+d68DUhRID03gxMa4YhwpruRV5Th
jI0wjTKqxJpk2d/elOsvvdFOzORMzzUhjKzwAHehJSQy/EArMZ+gZA0ZlcPLvRSZtULq6MUjFXCk
6KwedHyDlbc3N0KLH6FCkJLTdbVES7y59Dw5Mi0cPkmtC0AR+2RMDMKcMdnHVmLdnh1i7IQC+PtP
0oMMWCcjkRdQEMkmrZBEusCAdjM4zY5TsUKHn0YK33IcVxt+DJv3UH6OVPVzP0fKEppo3i73pa9T
XApLDqoF9jBoJT+/POWe95vHai0UDYjmHBKYKpaHAFA4wsKP8WWIUKUOETVT8GOLy5C4rqPKUUsB
lOaj2GIdNAX6aKdO7MQFo9SOckIF9Y2oOxrztWkVdlH1jYYJ2o+P8m6DPrBh3EIniIlvJByhu3Bi
4rMdnZfydzKyTVlmIjFlo9YDBmdTGfdOCmwasYYUGZG+jl5VtsiYx9B3cz0XD3TZgRN7X8gHGSM+
ZIz0YqES5YikNtcprLmYapRLdCx1gzheOZ6CUVSISxg8OY1/juywqvxv5dxfR/s/2KpWN9vjuT33
j5dASLd0LsQbKhSo5GvQ/MhogmSOcUfu8hM3lp4Yn0ISn/hPTcq4it0VIyX/jQHudekKIHTBh+Ns
4S2h/vmCfEg+Kh8rGTJIpfaWfCOmim89symRGadsQ2cPzJ0J8eTuUXaEYUV5ly+UpbxbQYGbiYw3
8nf3ABLLB8rHio3LqxWjHdLNmkmLQZzKfPyfrS8zfAvkaRrmaxkPlE+x2M7Xp5gaLHyJITPm095S
T2T8TNED7hfDz4nxlO+T2RGeYrkN1R/ZpbxoJsry+C672z0MP3IQMmlU8WFhsgn5zIVtugzUoKcy
KgMxqklGmxS0Ca0A+8LJFXyFUXuWzqVV+Qy/IM8YoaWRfltCBjT5SrY44kLDG/lCGl++yH5mcuzq
QOvRDjQumai0n56Add0pNP0JyYC8mi9OM3CqAZcPLoPsWcbqfNGjLZbpjmUzh85/Jh9WOaM9zVnG
3tJZ8gaXXzpAFTMhA7d/ysWVbf7ub+CyyjX7PUEZgqWfpKvuR77mLOV3NQMIRP8c49MpXUEOXppP
mkraXI5SLoSOB7TsiprsVCyUgVzax6ZJZedVTGfgIN1QxA/0Hb4rMzQnwDeGH9liPcPQQiZw+VK2
rmIMLeSSHBaYA2uBTKOinpAvXrhq8vN7xeRVJks5f9pVHt5SDqSM/7eRwBbkfTn1IrZX0ioZzSqf
kKb+DRekUcEOODSw8d/OLmcgPVtaibtDtiCnxsWXCy7vynnKDqvb/C6dJMdKixltj+s3/0kLM3s/
XLhfju/sDEeOW/+S8+CyH3zZpMy7vwcsk6V+azO55dofWpF9/O42XdHPcu5PuV1lswoXSLYzBtLE
dNWZs7x1VzuUBhCRSTWTI5DrK3EZgMRKRoeSr8tkK3uVe5k9gQhzPC7YK++UMeCobEB2PSScLeMI
fV1ODFaIaMRZcpRQ/SWxg0zku9haytjjvsnx9oH0s3T+u60iloiiDvpPeSb7pXHklF0JafiqSDUu
wU4ai0NR6Qiilim/5DaW+70mkFPx5mVSxeWT0jtJ9i5nTniUMOlPJCZrAxgCc7JDxpIlR8QGIjBw
fD2uIwnRRGAis9w+ppYldbVF6sFXNiLr+A3pTgg9xnUd2V8S9Jnxb/AnIV89zZluJQiU8E+m//Ym
BTn56ibl22mQ8b7IQmSqploX0dGFgKhgUtBRLdxeZY51mGk7JnF5hZVZLEGEHFnOKyMzdvsiIhjR
xThz+Rz5XlriMPe6n+2sEZ9V+Q7pCYQeJ/8wU+b2UnQ0IkwB74uh3nnXWkkUoU+AfJl+1eiASuIQ
9FsRltRh9XbcmNGBCfmKzIScGcRFMoWTHoTCwkiMZAiOcY4FU6jxdABv5qmEHVZ4nolR33F2niFV
Ttzlkb9SGFjep/LnD5mec1LaaF15Xb7RBUQ1yJXxLOJoRVijzJHVoPqR9scc4We3kO/vqTxKxtrn
DpOQ86x4l1jJCkv+OuxVYhIjOb3/hkDSmv3Plb2hB2HxPFM5YGkj+VtQHpsj1jgCviOCotuPQdyl
MVDe7BVvV0AbcFo8UKX4dg7yecmYv9Nuh/Ubc+Vx8TQmPYUVHIIlL2xmyDQXCrmQ49OZwOoYn96t
BB0PhplcZZ7cwiT5KAI030tGZEXlQnZzmP22oZyJnBuh3EwiruFTemGO5Emu/IFaLRLUKU8iK5J1
CRpEG7GUPGWxwl/C3ElNNyWFEyso+iEazpDK9axmpEXxHPbe5AkLHQhr2o+zqie4Fe3lKLgmcqSi
oTnHDZUWLTT90hMo3ER0otyWhKIysn3MP5D0OAQ3UjSXBuF4pM6EOcljuWOkH2rcO85b+wmZ/ZPF
0v/lNSusfySulPOSiLKZFYt0KQ/qh3JoEgMbyTkG3gjtAK6Ee0SO7UBgeuSYMNYknNxFNs43Z45U
3h8mC4lB5cyk2eiCcFO0JYVD5JHId9pHcsWRc2m+SLramReaL9It9lyoQ0wTSOeq6EQSB0vnuXVq
QAAURuf4HHczibtN9ifXjSqUX6R0VexXrrV0S6oNLqDppbOVvEypTrn4HJYa5A/SPQ4UM1EDusm7
nClROP1fetZv75I7g2OZXX9+7ya4Ub4p44NsS1lJhzrSM8QoR/qQHKj9yUmzl2aGwf3sGLezISD3
6sjJmy8E6uxOzgbvFzYmvRnJHM+OsfFDsxGbVwwBVPf0ES2Ab6CaUifVgnrMsdxbR+5EaQi5o1Tu
1Ea2zvVpeN3g2Hve5XrRmX77JyOPdScaLS1UNzJ0yeApgw7LaBZV/Zo1EL1UNHKsiyMZKL1ty+Ar
Q+vvOrqesoy/aQl/hYFowqY9dSIo2MGS+RxqAAVGRKLuyvS9wAmujPGytNdZvpJZzPgvi15ZVIlW
sSUDK8wOLKA4/EhlySKPC8Vl4WE5e1lzlG/mh+goSWIIfzWVMuyRdojGDv17JJrK4pvlB888cowU
VrEyeEv3N2LrS2E4FxSkZbHAKoI1iSwLpBySwB/21ngE3rH9f4vs/9sxUQJ726aejO1Kwbm/ytCu
FIVr+7T61ZGiqntD0zmv4jFgHUd7GIAnJxb5qNFZ7oM7JFokcAJV2df9TAsusTGRKh0VgEuJxi5l
cSyDbkdXpxuwatnTZkeGJYFEzi+iYhzXcuVkGb1n8swS9NiBNsmiLMKeXcIimZqRky5UlvnD2vZZ
lAEgSbSicpHyyAn6r4NPahZ4j8yYzArc56OPO13xLvtmirtNwqyhMUentzO6Mw6Nt8tmBphgMBf9
/sjCsVtSj1KUryQBllw8WXLJRWpZOXI55lLz7FckKdVQ//kKuH8DmpNhIm7wGEhZjvlHTlLpDqWi
66XIHy9BPhAAERtO9gIpoIBNg/39g8QEPY12pPmA+RHV5t81wkbkC2BSIgg9AmCMUZ6QCRo282py
uYVpZmIEJfM1CNYtKpAxC031bTktpZ4pW0v1E3op8uVXUfzKKpglLX/L8Mhi9BeZs7dKkD8zbP8L
YWA5f6OB/M9z/1OMeO5sXb2ayrAxsDgu70c1gHtfeSSTQPUsINQxLMSWg5hRfX+xk6r2Tyx5sUiO
DNQqX3vELpSCKTfkWDy0zqTywguunQvzp54NP64VaC9Q0+en4wKhS4PUZTI8ecvUmahUU3E+YVDS
fXTWWaUghyERjgLnECduhIoCj/KLf0XwxC/nPCd5vX3CSSvuX2DtcbGkUs8Lfg2DpAGyTjXuDguo
bUTidxR4IJQkZSrUxbYZxOtx1/J8Dzet9m+YFZPt4AKa58eFcppfuw2+Pc3ac7YtJYsZqhNlanrP
HWzIAIG/vlgf7UAHHMhtIXf2Go/txPvecY3X8F0tYCtkGOXYtQmb3hEeRuenwXdXh0U1O0NzJkhN
iteri9G6ij3z514ECrv49Ijzh7qPsMagSgL5AYsW8xOXHqRAJYizTbt7zJttZcfWORmx/oL5vzt8
X3X/OqW20bM1pa3r13aOy9yhvKeiBg5sPeXwqLtI9bDJmGJmMGmo7kZu4nQkj/1D/xL036FQyk/5
5Br3VXR9PkHvTT/P5PB+l9MrlXsnuPKSplRHkCjP490n4zS1YmB3mGSifFvQ5ZkovTvnjZnynvRy
vAhO2CFPlYXxMWI+uzFjco68ecd8MNUhSadwzSo5fJjrfNsPxuLybH95xT1CyPS+2aIsT2G8n43n
+lV9Py0pHIqcAouEZ/u1/Lh8FM+c3Qn3wx9hUGJUC04iceZnh9cCZUWttbe9/IDNX1ek/8JM1kn1
lm0kC5xKvM/0ym+uC56COPq+dmQpT8/pBJYX34oWZWDYkT2FnAkl8irblAVh0NUvp3idK0/OSsVU
6a4iVSOfAvkx0I2L7Ltfu6RcYdDxiDxwge9WQ4mndqqua3gZkjnwY2h8+J+eTLViBv2Qnifu8vLk
pP6ZGu16zHvdJwkgnbPNz/MjKUCY1kKh1rPdB429V3CP4z+x/z43yd6OrIVNybpxcb7epYEI9Wmk
y7Sc5o9cgWcu2EW9R3yjNj5RDI7X4z3I3/nRQmOaUGdwwr4QBlHkhDjS+8qxiP2sfa6b9n54hJ3C
xrFp79vZZU1iileTo+5XT7jqzusFdUir8b5bKq/j9vJUnu/PuGzM3A1SBE/c0KlYRrZNTGeI3emF
TAOqHS/gYYtVM1Wm+KRtSFXewCfh/ec81JQxK9fVWxvVJAfNs432wIa7e50CX8z1RCc7Evx8LlWO
gWloLyrmpgmlOJmXxGHmvptSGktV73ZT6oTsyCPJEL3eUfbcoD4WBURx5CbHHtlGJg7IOKSan2lg
k7x910uFesib01MT21MSkDGS7Aa/p/gUKoGHcmbFpMJRquQ0SdEAfWKDAv91+R6kPjRkt6iXJ1BB
h88zqcaPKtWVCwBcN2IQhyKddod7Wkcxg4OSjCulwHLhjlJFhBEGoxLD1zCx7Kj6JEWO5EmsOsgg
1iOPFAnMhz6yjRFT4qJfVon9Uvnu+p8nub+pFkSU4Rku4zlpcRT2+iPKOGlFXVqQRaAiocQMQhkI
FXOAYNAQ7VpBxqpb0jpM1h6CQEvALfkSJvmGlAkShx4agBUm03RSESL98yHiyPrf7LVtqI6tWp5h
6M6fWVPWkNW6Q0mjTc4d46HCWLt5BNam4YXxiUzy8uJoGJ9SJAsIDG+iy8MA6rul9BaJL6SnGPfW
SzYuezKZHZjha3AipQLvuJcMy2jsS6ifugs1L7bKGY7e+rgtUHxdsTm4zymwbvvtCfVOXHlvDMT9
FO87KG9E02NEhuOBUkVj5NUzr7/rlHjXYr00ywG7WShRcRmm98OJ2hWmRzJSktSO4zbjJR6hz/Xz
+fMIwkVm9bigRoL3XpR3bcsKRUX38j7M+h+D0gz3u2NEArBFPhiFTSL7OUV3c2ewWkDTXKUT/Oih
fU28ZRzQCW+tspKuFjsbh4O7DGKSZBFudgZenNtWAAwz8uIB0N86qoB/Nx94qGdLEIHd3fFDiY9s
htH4c79jtOwmqPkOn1kzwWJowM8G2eVFxlu7jXAAvUyy7SnC5NNFNNMQ5Of6nVFELj4O96eGsRr3
WRqMKpEi2p72awYFjuCRO1LGzgh2FQnHog3IIqufWS9sOC9vjkXdvXPwyWhlUGP+YNjJTJ/xJ2Vt
Xoz3+xcsXTjSSRMzALFCS+mDre9Re2d66hIP4XTxouWh536TRsAAU6FXXxc+wzpuRBiRXSaH00bB
DhBjsOaH+7x8OUf/3Gc1/e+id6yFDdOjXrRNPslf7ytrZxXm2d33jyX3lMTf8hhlXRN2W8lel0wg
VjO3VCkDZFOwQEHEdkBrzMMvlyDdyj0JwArqaRDPC/YpGCaAJAFplwg9wcplvkrvi+8WJk44vDIm
72qiRc1WGEhZKMFFbc+3pCQLtKDGTetwwxokHJf1ulw5xAe3wFwwCnn/ynTByvlFVt4jTNBthR3I
gtPmIetVHBh4X+J1Qh+oIPNZyB9ZYLXwOJAzBK//xnYY/51a59n/0ah/1r1qCrtQ65GBoMXlF7FV
NiEu4C5lwKZrLclRIVzEeowYCVdAJJTImjf2IwbTQD8MVlhAMLEBhY33WOTga2Fxa9DbyHzf3/1z
D/gtEfinLsHyPFEmqJ5BfbG/9oBBIwX5qtyWDw4jqvDukhHGSMqICscAogrlaQp2CgQqKK2gqM0P
/rr1C3asn3qIKhEEWaBXAZkreAnhRoZEiS7BIDSLgNVdcnpR6RACnurh4UeSry63ZCyUSpECLyLs
7i6uX6TbjF9HFrhCSAnBLwtYQfwF6BXofAwEVFWJ0nGfAqVNt7+ELjkphx9SBSIvKl+ELXO+8mcF
jlfwdBW6WA4g5xOXwF0JgSCPX6D4gihAKGNW08gFarbRJDU0cw5JgxwtRJVGE1hL2cJvmh5ZZeSy
Se+WxeXR5yTJYMyi9Nb7we3fhahO5+kNSP5fPkbAfMG5ZYksAH0VC6Mg/AKHd7txDgs7cVmncuOx
PgMXpucq4B6C8hLesrTTARkEYKi4b8gN+DwxCcq0V3L5eqC3HCyNO2Ap+oERrrUDz2leFFIXDWAQ
Bm9qaMi7gnDJjzCrv3htFh8/ZYHdvTo+7DRDJVIGZAvzPoK+Z8HMAMcogfgBuliWjCJ6UJA2SIZm
8dyvc7Iq+doNXgFrlnvWwenuAPtf3cARiwFCm0hyqVAUXO1AYAtJIEVIBLwO+s5AhLZi4qA8qCG7
6pm1tLeC8tUw+fqqpReq9IghZNGih3hC3inTI1mGssKU1afyJWysnt25MF4VwLzKQbOq/T5+XzD3
jPfzC+sE/RVcZzq8YsfDIY7U78tp4ow0UGxn0EhIVumFLFLJBqy5I6rgvDr4rBt53oYdg5ZgFnKo
RCAkjMWuDHn0SmGYhKoTtgJpeeT67Y0MLgB25BwdoBtJQZxcA/eNHni7kNYznpLce26c+WvESVxp
gZdEPaFuT2hNJMw5r0RFcVupT0egKHmWo7ogDiP8EWSjXaPCuAFPomShTiEF4aUPufE4pQX4tPQx
N7HoOUeuiNBRDO1ALwJliehGLqWAYre818BmMNh/iyJFWAbpEOaXLIpusBnSg1Hw8PdfnFRQEgEu
Zdw9PdG7EkEZz2gL42phJQzNN3xSEDBie413jZDZ0gURFGSQcJiXASgfBRVUgNrlmYD8Gt+VTxwA
YK2EyjuCCTu80ICIC4goaLHAnuzxFzYXeFYyV+XA/o/SEPRPYGiWDTdwuQRf/aUH5EYgOUX6PTb/
3GXCvchZCDIq6LEDhizMB2Bs0vukwf7Ic8HGiXeOsw4yRLb5O+GMP3KGoK9ywr9I6Rm0EkHnDTXS
fJcItCZ5tvAvoWT3aj7u6a+k95JbIpKKG6zERLUDB8VFnk/KfIXNyg11UULBnU3Q6OxVQtvTWmXW
k9lPg0spfSovU4JSIMXzDTMXjIoAy+BNcgBu+gaTDYE7BmIrRyKvIK2ioZCPFMTFAjf+KghEPCBg
ogCJ8iOpvKK0kR7txAdyk5FWTM4Psi857JZngtPLxuXdKkTigADrX9YC1t9Nr/8xY91Aof9wJ1Ba
8g+b4TpuyhcwmGaC5Vu/JGzSF6BA1QPxHpVDYgMHe+ofN/jwGC8o+1l7g+4Zk4Fud57sDP/ShYfV
eCGjZ314ZJlIKJq/0uwWGs27i4/Tpb2bKJXvMHo2pBDi/uwjhd8N2HIEw6YjreL5nydj7e9WEDYw
KpU+KfOJlf1f5+LO2jul3nbDYwYmclItakywoDNWVAILlGafVEfXt5qPFIG0a74PVvLP+6d40N8s
Yf7/AH6Dhf9oWj3buYPVq+OmX/Yv+mHieXfM0/9D2HktJ65ta/iJVKWA0q0iGduAAzeUwbYEQgSB
4tOfb+Adenv16S5Xr+V221gozDnGP/6ghN247MIrUSoifoOtAGgF0GU8I/JkEhs1XAjmriZ7oHoQ
tG0HYw4qOw6AeKVZcYJ+0t+taEZ0WNvYFG5gr/rZV/mMVwMzdLhoB69G2D493aImX2II3EN0bXkQ
XiFJwnNzA8ZIrAurbLGlVIZF+qhqAZ6Jz0kX2UyNMBoFYehhn+YxWqY7fQCWwOwIYKgb2UAx2WrH
Jn3dgKhAhI3sOdhbSW+se/tF9XA+evSQyJKc2Hjlrdu+7puzZoYQ5vLSzHDcgY9KPsnoxFPz3CiB
aMtmuHjVT8YGKcd1hwkTuUnOZ03SEkFVZCl94aHcEJsJ0rg5uwGkVTqevg2s9V4nQb11udH6t2ez
k4NkW74931g8tki5unRSXvFZ9JqnbMgSPwImumx3mLPR7lRLJSiGV533rnR9TQntZ74Ojbx6JCHJ
ouFrPP0VZhibXaQ8Fjh+ob0k8WOWVKMr4qudn8+wqtvj7kQ2jn8cIjba6jcf5yYE1rYSckqvXcQp
RfAB6ZiIri+0t1RFVoAHYINRVP2IdV7WBTXsLTeqN5fRjpODG57lN40YvIl9RQB7+Go8LC9GqG7M
t6rx0kes8PBZw3Dtz3fuvf//WcWCDZCFaprc1u6PPibrLonTOHvjgRrsyRiRaf5cBdogQfnPTMBl
9LXzDwEobupfSPML0hk2+t6WbDrbF2iKBnGMrmVGL/iJrzHnO30pt+mXPrOgkUENIz0gUBZKcFhV
q+N0a0wQkeGL6J19ZrkIsi+qd2SopQdZUL8Q/KqQPOkdt7j5dn97r8IU/tN7/TFxMY5aieYGLIT6
lJrUYeKSDgwNFzEpt9HYhcKXSKmqKchXKKv5utTa95YNIA3yA1wGkAg4EsdxNsWCj0mpOucBYl7a
xTKhlVpRpv7uSjZNm1EtjvFsoMpyS7DfUggFDPeJWD2HUmzK7mcCeP0VVLknUPz/b1a/A0O/rEi3
VLk2bWV1c6o92wh1BGgQrbBKBhzYh8Yc5s1tgUqU/LPy/fJ8Txo2UIO6HsR+FpUvZ5iNwPnpSM8+
EV6Q7oH0D7qEgxTADs5TK6DFO0JsfJ/tF2MDAAIQkOxtL72EKiLgifbUbDDqH+Fzh8w8ul3i9i1x
nxNOHZAMKLRWRlbte3jFKNMbbW4xx2Oa0ntqIxdDe8L1UGQxsgbnXr/RfCugs8OsgB2ZLMZ+8XII
uvPQVL1sArdzcRg5HzjJszZemgFIzB7ZEmgdn9Se++LUOJiKPztW6TcwYVi+LDCIGZJHvR7g11Rm
sWPhEz8m8+TAurYoX51Xk9YII149OH8dRhmLxxR0F5Hd4autY9sN9rNtRvjbWzJxl0Xno6Sxn0tc
mXBjZLnEVlx5s8jFPEfX2cEdn0Gx0Kscw4s5uGFsM0rNudMbuG97D1E22kX5fz7DnxOos2HYcZ44
oeNENoA2QlLQSwxOME3ffVz7rEJZZNNJ4PrEo4RZFyeGf9yHpVOySq17MzxhcXXbiyNjxetwhsPW
xXlV1I6Az/4SRBX+unc88brnZXN8SqhyEIVK/o7zxCL3l+XmHmP0p9vyxzPoKs5JPV6cbq7hIIP1
VUeqwrgtonUT5uBmGNginsyiKwZeSDUR8yVBooREuioYBs8LUCTYZ1hUH8g0Evtpol3HSEJ2mBB3
hE3082xgMVs5zXD8sjNM0Ibn6+CqPKDnrjBd4DKgxQGhpw/Efjc0xwy11ki18IIMdrbcKBhIkaNm
rLGNDuvW18VlEK/M0waMFuEFyBb1KQ6q8boXWZIHTLid8kow8uCM4TyhyjoO++y+oY3N+zubKfNb
0g/wIzy9d8H18SpPxgEwlgVigrM90CGe6jtiPkBpVvrDBSwJSjSy0Bdu14RHyxxnTeDClHN846Ub
INlEk34Ff7MjwttQEWLzf5yZY41ddcmTI1m9hNEFVMZrAsR9gsPY83vbssDjLXRw5H8qRaoaVC+f
Lnd/viI/QNO3hAxo6tiClkE4+j1sgVij883b46WOGFJwd/w7/Ct+oUNqY2Yh56fbaQT2YpM5qUT8
HrqRhpt2mqXhDkciCswJA/YDyYP+fty2eFoHaCl5Eev60nS4Bgx1o4/jN0V32i/QWLEZAO3Xs+a5
ifkEQV5yxW8/KJ6xntPe0yuKi4J1iCMpQQaxtIvSr/TZeGQy1E2ZJyU1q8UFtWPMsrCuqQa9pBEe
gcmF/NAYtqyJvEMGsMmdkGArXLKLFzeZ3bzjjYqnR04TuRHDCxdyzUhkouFkfc8MQMl3Whq2B2Kr
7h7PbwBTajLhmmBbSxBC7bVOoCK131OrYe3m2VN875OJfcXd/+EyoQyakU7i5n6mTKmoAfGg0RIk
9Xx77T6oCI605Kyz3VaB8ZxSikxxcOXaRvmUYqj+5LbYNKxB9pSVkXXqwJNhSFGYfpxQ1ZKnAStf
gbbtDNRLhOqLicqzjlJjiDYr7zOMbG4vlO3b7BOxr1PPnC93iwoBtTRafMxBmtfDx00iMTxuUYRd
NReSIhBpYESKIwbgoBIh91xLKYPbJrNBpPlU9H5VSZcAfe8wxDfyCSQI1KcOXxssFMgC8LjyBLDm
vjLDpmId2/N9xds8a5LLq66QW3PtWeNK7o1t82q+Vjj9BtenS+NzYDiXQA1WQ9tkOuylc73sw683
I3J5hxbiXQiniLafkmUWVi/2pnpRnq0EY9x+fvRPDZ18ArmAeetor9POI6BAq6aH2YhLhXblhru1
MCOr3RIhtyVREoGGN38y5f1d8NHCh4FijzH3K7kMJawJpEMJiv0agsph1Jp4QMtfOi3kvsCgoGeP
MBVNPeXp4CLHR90eH9BSx+ZXE27ZSy49DMm9IrTzgKegHa9x2b6KUfoRrWYhN/WpHnIJepafzvCD
ZCMYNHG7WbPyn/tkfDyVFq6fVkSIB1mHxEtEjooZpwIF4RQyXaJlfrAOs/aERyZLeLbBg/mtroZM
1w74+gQpjLXn3iuHxjSQCcCQg0pYTnRvi8CaGaIeIeREY6AU0/S5cfzdw/79CFke/+Zh94mtMo7W
Wh1qja9QZ8c5erVVs+Q76qBk0WQBcALGdtkDjhKxPlZxek1DVo7qynJYvIMaII5lWHF7Uga9Dd/Z
xOzHCfM1HnbatowC/h13g53mMfJlpnD7ohtG934eMUshfeDwzMCS9y0LACMDWhZmpigPWciRaDG+
otFhXJLCBMA1871cR+yLShaa75xp9dbfn319tLMG3erWvpUPh35jQHAgFTtUlUCq73emfWqK+0q0
Nz0irsATY4kvWHF0FZFGVZyvY85298yroVJeJ7H2vDb7B16KDvri4bhSc0ZD8/NQ489PGtqtDhn3
tTDvONvAMZz9dlSxq604cnVAMm9ZBMyIswH3yvYwhQ6qEgRwfNwvK8xnqHvs8bFmbuzhZd1aKCUa
mA83z7mOKpLhsCVHocEJu/RvuPO9oLpgUUX1SxuWiM+E2r3RORGQ4kTremap5G9YUzrxJcKMG+bh
j3wjSQ77kMHLhgD0Jhm6vSkLgH/bx8cGSk5XIW8O8Ufv3b3g8VLWUO+aBNLGuBrt4Nx2KLFH52aI
SQ+S4D8XDr9JnhakvafqBrFrNkGz/9vh6+nZWue9plv2JsGKLfp1kmKrs/Mmr6sBOs63wwssBmf+
or8ep1Mn6s+VYPT852Po/U6KIb6Orgnc3+tpP2apN+1arWua/OUlNMVIijQEb/fE5cbnwyuMgLXY
uYyJN1kuWEHRIm0W2SQ+eLHjvfnFcGhWs10GulSgb2X9eq8eSeicIzP1vtrR/PEvRpA9+7egxC/H
K//+Swuwzqxjke53zeI6zJnXx8QVoOxtD0E6uKLpQH92QKjVDtcrWOwI9QDYv2noiBlkWOXOTyYD
AyHBw76HrENHCDvsqSKARrRPwpwXnQGeznN1tR+fwLjMhch0iBu4a28UvgJ20P82mGv5XMB/EeNc
cftLJ9+Up7Lfoa5/EuYT/Lu+IYwo/tkE8BXgjEHGROHQRY8KAHF8VfprzA9l4CCDB3usjGSKgVoN
dFgUipRptGi8PZW5Sot/ncDj0r0dx0JO3zMukU6uBUZPB86K4cidky7DBeHCCwDdQqcXyYb8VwYo
fIV49RZ5hEhd7kx8AGuh/ItCQXj1mKQBCrtoVmTgI8553ds37CfcLmEiCsZOb5uCSQqCqSNzMnkX
ojKoxuznqCMbqH5dH7S9w2dQWH/aiAHAXER+5dLoi3xSG9GHC90PrHuTziFWTnZDLh5odomXN5tz
doft15DF9+97aKwyzxcIVoBfoQfLAFBGHNlAdYndERgXDPrkCbldCKFCnU8YIQozWmBcaWiNGOso
yL7Syn7T2u/Y7Z08iq1pPq7hJ+8Gx6/vbxf2MGvabuBOwGe+X0AaXio+GqcrfGLhM1/pjDH1XArX
XUiKu4EE3nME32C4UM3l0OSPUI/lqM6h/Ng3oZ+BDZMGAd7F3VI+QzwK3F7ATz2HMGzu/8rcgjlE
uRVWq1DA5dWFAivEWJBxaPjI6phZiJBAXhFAYx+4S/l22jqmQt+qgCQ2iUJm3tEL5J/OBbi3cLiF
UGnT1q+jF1y0eEULlvp6Wz3TJAioLuD2vz+aL+HiVmHxLsjzv9Fn+tmpNrnMZaZKnQA3+8p4DHdT
nhUZk1noNKGi/mWC7fwzb5YFtdczDM2wXKJNfyxmib67tI16qxct64KoiI8BPbtITstYC9ZM/XrD
8isl4WlYP0Pog4565ZZEdcEQ6P6Hacv9YyOe6986VjyhnuVmldnJGVSnB3Z/CoywnmM7e1cc0n0x
mRNmOJxQzoHYcsp8WUdgp/cLtBXyGflOSAn3Q9E2pMN0dfwU9vqfl/P7cv2PVvSXM/BjeTQAxRQT
6wSUO/L0JeFD8oGOlJP+519kOL9fiP9zro0fo+JaTff79cXt5idseazlWYm6LUUnQh6YKvX7jlm1
K+U1GAt7iMpitR5QhYIEKxtKYEcJpQvhAl38a1ieRm2ztLBPCeEvduSFhOpXZ37yKrs+FEMcFHAY
eCVwqKLKD+D2IEhGLBQqzZwS7AbqkTztsJszaO7W8ToP0gfTZcVE7FeiHn0HCU6mNJnA11e4UGAa
0DDeAa8hz2jpFPKM2TE17Zg/YrzLJBEVPHHEPK765MzNH5vcwkQWPVVYnVkRDbaTYiQUnR5rwViC
O7oC7iS5gmWNT/NAJepihXodn+Gr36MtM+O6BzZTZGKxD/GxcKOTPjJAgPd+9qiNO0T4Hi65D/ij
Ak4B1A45lxiT63tpVdf4b7RkskX7d3uaDekJVknlnxZ5Gh9YPUofZOaRGol4qBLCmQcGS+RwUQVG
3cepYtk9mwZWDj7ULvJ0Do/5lrUiJrMP1hBXim78RrHYBBwkz0Im+XQt8hpzcJjdNvy+vtlHvHiI
uBBH8uyZN6UT8DbMVEfNMplBBdoWyeik+skhvEzaic4TsQZfjpxkSP++nwn8BbmU8T4TUnJUTKzK
ABsLaEV9lmffZGdwfewvgnxVr3BGBAQ4Yg660BfJA2S4JfYNuJZAnp9KgvOI9DlurGzotoxxvNsG
TJc1p/pUHtZM2p+yeb5tlvJy9MyKv8k/9+d+TsDN8aVH78x493P/0jFOPH20Qua0PxMDm3cyQyIV
9hvjITi+l88LTJgwNzDiiM4qSNTSJRHK6e/1CS4R1KPg3BdS6WGrQtXoPZcLbULdj+XPFraG9gVe
dibwCM7nlAKeYvapeYZeSe7aNbSyqKENgGd+g22OBQ+RCFGSPaVucEItkozbcopTNBkIy/IlYTMC
5ArNN+UkuBciXVAuZXCrwbYOPrw9GUcBQ9gErYc3c54SoRnVoxsuvpABu+GOloE4njq0klUxSWzI
jdGNhPPLUOOk9kZHOOoIeaBnOS/NUkjstMyABPmze/jAC1V7+MsKIovxP5cq2yZxvmdopBz/byV3
Xbu47GRKu7S5TYPRq44nfDDJwqjxni5BPNb86XvoPr5sQUTG0+H88eOvIzYB5v50CMIo/6WY7K2t
c56ZZb0QBSvS2bh4KObY/MI3krGxTG0hfzJzvSKs+PPb19TfL6D/ff8/PEDStmcmqmZ1yzW4SJzU
wTU0Z8exCbNDRm2TVQpWg3cZY7YmcMj58ps5/pgL610Nu2Di4lThNwTXEEWMkc3aW62M8cLjYTl5
B/wLfdf/TAkLkfB6z45WE8rG1n+dRIuB93kcYXno0V/a/RcFu+vLI8KrN80aIdbh4VYmYlfaRtci
wONH3Zak+cQ6TIfA+DJyJm08IQBKo2XqzYtJ3317zOivvT60WBWD1Sf9L1b41m+7FDLkbRMnICH5
/++FIsK8PFgVVb+UwgdwGUpdmWToUIxEdClSy2IgdLNicBdcVl61MFjQ0T6gthSXcJGoNT6GgfcC
h/INzZGIpuSPhshoCRuW2bpI45HfMP+Wqw8F4T7/SKfs6wFoILXLn+8Der3f3YT/eW+G+uM+6PLm
QsSDwkYKc+c2JMzaLGPlNrzgAeDG52vYrkPsFddnjOcj5AZrMzodQ5eQmJqhWmAfo6oBcoKuzeNq
2GF2IqbDrxaEuta1xyzTgp0sNpDm62HbTUkf6l7UZZN7R1wrx+ZY0YNGfwA/BneFdU/UKpvlXpAt
7sJ1HVzyYKcAYMauEpEBfjyKdSOBm7eFGXWvyBWAzLQxuzI2X53hXxhiYGcEK3J0G+6GJrDy5PQK
Z9teErW++0gZOj1ZG3LKMA4idAZmK1ERXbDvgow6f6r66WL9gDuXcgrPZIIZfWsfn1nbGHoQr6UH
KQ0TOgVutZO/xqDniiEuOV3MU0Fs085rUValAFEhg41r45klnqakAOMJ5idMfSwfUjqIDgQ6k0io
k69RMkwBWuCCW2wXmAV/HEjuaX3ggJIwnJOPMgJ/QH4bcBGxfFQRCXELQ0sLAOuYjNZbEtrbN6ik
2hNun6btn2ofn4/rLaggSLtgqf1qBry//jrigARUY4Q9NFs5jOmhju0OGpLAYtMca1/4s0H2Y0Lr
1uHeDWvWfHIh4Sig3zzFlRM4YH9EjLJT7AK2IPZy7MIq3jakobxfnUK2jHrARu9ANuasP+8ZZWZY
fFlMnZPARX/HZpWLvIX7qUy8QxWO3KqPXVJLNJQWEY3RHgd/vsstWcz/sdJamim20k7PtH6QGVLF
MNujo3X4k6s+61UVSH+qx3hUEpDWR+iCz5Fn8setR1VwRkEzWJEF5tXxov0EMQQnRUMnucSzQ7BI
o6eblwyYZ702SviGTNKajVmw2kB22+345VgHDgnm4XDJ7uYf/f7jx5/f0f+zfv/yln4UwHquV8Up
VWpMLMSy6BjtMC0SEbfYBvGHbvc0IbsAaZUzwGlLOFi4NzsPPQh1JBrALrOgWKEj3CQIZXa0vycA
WOnaEH+PxfuFiO1IvPzP/fKN9BnaDeHtZJDWlUEyq/vCFSYfiR68HMl/lbE1hWYjBiPCynEHDqGD
IhG0B5I3IGo0iWi4/yCWIOAY7GvCraQfG90xDnq1v5yn3m/XNxtBGp7lUEt/Ngrri6YaTXuGVYz+
/1vGj2AI5hbtWAoQIW4EuDdMWDLMeTsURqaQPg/jRLwImJjtcNCAAMn5zCc4sGO9IMQ2oTmijuJM
w8yj15VziV4QW6FeKOZNyRAGyn2ILR1yssCirKXkFX0rmm1BJdMprnnQsY7PInCVL9vQi6WTFskr
/0Xs7E7cFXjBVgbhYrwkH7SB2PMIx7Hgyspvpp8fHpCkM7qk1b3jO0JW7ZsLAXZO/exFqFLHrTS/
3Rse2FwaPFf4iW9KlwgQ5GL8rUv7PcIIdcjVNLQIBCL8777ZlIlalw2PXRG8MtXj0ZtSA0bVwwZ2
6Ahxjm+HB+/hDUVuWA4Ykn4ur+zp/b/Adpr12878Pwdi3clOv1Ra3cHR9YubqnPMf6+ok8wwrWI7
iZvA6vqMSk8ovvZk8AYtDrfHj3SF0xz7oeuQk8qm55nbrghy4mYUMsPpvfz2geixNGBSUc0LWp8N
dD+UQi4rHk6h0I06nzTtBgoDdqypXxtw8qMCTdzusVZi4xKlkDy16GoiOSoh2kPbbYYVmnEwwWZY
oFl1otoeq3suNnulRabHkSYDs+c9FkjM9wy/t7BuwdH21ruwOMdMH/XBCdDh6APZo3c64uhMICf7
1LCEQcQgAzAqCaqNevQdA9dOKv7oBfKPtlKQ2YlTct+mH/5INXm9zo70dd+wI2KmayyKdhiaDJi0
5AkeSQwgKMG0HQEyPpD1ueIbw30ysKzhrcJahqg/Jrcjsi5JkN3DCb7EbhEeyeQwol5vgtUj2ZA2
MRi3oHtbwwTN+0kxqg3McSbn/eh8GruE68LyNH3m0Q5Gk6S5T3By3hxOEUIzqw2U3ag+9q16fF7/
BcYxf9sZICFGNoOM1flZEbmZqlWHc0uKousFkyZYOe9QcEIcl/wimExmRR3PLl79fPEiD1vOl/iz
55Wv2KkSRDQd10H4bjGGgsbI5GjnvWvhkO4BxcFugzH/n5c387cb2y/HKjf+Lzd2mpm6u69oIQSL
7bZWHjrxDSmz2L5gBhJVfWFgC0CZDZovYVffhkKldgakiIjQQTTkooi2odZIkSlkUFkZCImBCn3E
OdvDX4rlQ1Dnvxz8b/ufXw7+x/JwLbp9XtwQfAj6LAwgYdbL4guEvGQILRg4dbY4oOwHJ1j6QnsX
8LwXJwC5V96NgI/t9ttZRDhCdXTkXd7ASoUfJO+0F5y2BZuYSOoFem0jyBy8nz+/F80WVtc/SgzH
cV1X1SUe48d+fMg6E6t7roTQm0R3Ls0BHp+C6AvTnrmtO5NKFqK/gN+y8+wH7hx2kJjDCP1JYGue
1i8xIfz+XDQBsmeJRQ5fQUYu3wlBkdVUPGwIWUUfocH9lh1J6NZnKNSSnKOT7HibGcFtJix5B5RX
zCMQn4wvUGOFaPttVyZyFLGKwCCBUyN7lcGpE1RY0nvMlTgTlCTtgj0KI0sQWljX/TU8Xr5PPAr4
K44FXXxBEHN5LUL5r1wYY+hszWHvVb2/qphqyGuKbaBUGN8QcIdNg5CFC+42AWtFpH6Md/e7T74m
d+J+KDub/O37nhQfgj367b/tVr+vFH65gj94e4manbtebbdL0wuw8fdm+AZ5xgbcKKCmR0wRGKeh
81Zp72ebJ91gDBVqX+H5SZtgwPrSp8wDYLp5KGRPUZH0Sy8THpDVP2+pczvDM/7y9ONN+eebTv/x
BO16a+2WO2d1no5fa2Yoxmv5DCs02/nQIa6dD+Rop6EGiQVCceeVloc6Go7yMfcBIaXRosF/ul6R
FAsUWTBshr5ZeXsSuflpXHx7fkJSQxHQx6CtPsEPpQFPA6eIHExxi6BsmZ2SZIEFNaEfXgUJRoEd
MmaJJuSYEFfmqzRsDMdSfhvhK3DUgGFZSnGA5+lIpWmDypJQhKQB+6tpyO/lYF3+CWvn3D8hOWSM
cJxfHUKMg9z1YZJwwCbWPsx+0AuOr9MMgYJUaPbUfsLMaNybtTMc3ZVnkit1EEms/shi+TIn+diG
h+qZZ5EU6/Nd6deMbJCt1ih7/V0RrJH1vabM3Gvcnf0TpAgidqDQ3l8E4sxn8VVuj88Ua1td91Ro
mxd/36Bt9tOGVBhCc8NSJ0kl1AvanSCHhkk3y4ASXj+MEIeQ8OD2TI+oJ2AJPj/BdgpXgGk1g2s+
KfDXN8Ssdi+EaxgQPhwEDGpBBKHC0VfBoW1v5GRgR+6pwJBN0IPV5Hq6wrUg1w0rYK8AFMX6ITj8
hW52t3D4uc7ZmkXaEyW107sPQX7ZcQ6Httfs0506v+6HJp6Kc+OAfToDLCfe90INxKfooxkl7Zn+
TpuZuyUOBKiP9AAK/H527l/gBMOJ0MjbDMrzxNWG6/PkeN624FxNhNk8C8rxs8rjuvRBncvFGaZA
9Ofluve7gvDXd/HjwbFzRb+YNQXhjSJp3Q6O6AR7UXqIsBUoEdzPzNeWTB5aW71/TCPmV+YZEH5G
zQYwgBvupfZ6kAfLwfoYFS/l0U/PL2TtzAABQHFp43WAdpgCl9AOdjOSvSmJMidSRnvq+M+z4lXp
XxBNzf4dTEW6q6tDPTYs+yfxWNtnZnNRM+iw2/SBIcf1Fhm9NEhZgYmiGrlOP3uC+1O8dYSxw+bA
wZr9E1bkzIY8fB5o1QNP2/D0yVgBkz6lX34m5eyE2ipblktFcG8YOlGyEgmtFgKAwE3msWdAsKIy
zRI/+4QTwtQx5nsyQnH8/dwNLeWpRIz2eNnH6wfLDkFVwAS36h5niWXdxNVLd4nxG9bfuv55Y+Bn
U345i+SxpChGaOidEKMG2sYVuZOafHZYtSD2fq8sEJlAr0elcvOg4sNg+XLbMD8wdrUhNPGwyW3m
b0/NaL11iVnhSJaI4rV3cPyTEmgTN4tLksC7RUVsQf/krApckJ0hzNLMXFqXME/HOPxj1NN9rq+w
VsCkR+cYLsibi69HD25ORdPycQUfwLp8w8J/WRZL0PYscOzhZc4oBPn9wU82kPiL3taqV05h+4cs
4udO+UhV/aPL6sFUAMbOKEH9/lpZ4yT1QdFuTP1qn7STP9/6xu9KRls3DNMB+zY15wfqfDgqdpft
CnG/vMtmUYbhWhtOyrv1nNisiHIdPhdjWnG7gf4z6YbHL7GwYvJM48ombf+tT/8dHP3LUbk/JofV
ztBPzXHXLdth+Zz3s2Gv9khLjHOIf8yt3v58EnTjd7Xnf3+frsq//7KM3ezqmlpVrs6xTT+fIPtY
i/QaXrAOQwdh969QBtAMqn1mTICQ4J5OhvUEq3KAxv2gE28Q9UALaBdrxhvjw5lklriBu4CPGzJQ
DFggHMODJ4xGQNBiHcF4YzpntcPrKrfhUEbtOarmPESFM4QpnexfmXY5bey6C6seXLqFnsXt5EqK
GNTBDOgpwPfDCBwnJNtHZZG3FuWEIZX9oh6DLhlDLGRrdKPqNiH8u5irbqit4wteye+lEResZrvA
Yu+cVt3oVsyATVkiCHRqdpCC3+DuXSb1pPggewdItnhol8WbhJtiM3OgdMEckXkpTjEYNhwf7U1O
ZJaX4jZ1mdvIxmrffYcgpqzDWpmZpD9nkZZEpstg0yXS7Ane7AkPmJH1eg1wkuDWZOcMS2XIRNF8
X2P5ZYImj8lwPLCBTVROVx317El6eT928QmfAiynSFianOOcs9pPeyN+osS8MKUsxKw9BWWEgswI
Fhzz0C0xpoBI9m6+t3kEqe54GHQMad/MdxpX9s9ieEaRAQZ1Y6hIBobswXlvbOvD2gSnP/X8jiF6
XGBE1xz66prhqfDPXT02u8eueyRwz2JqA9kEV6KMRC2vvIQOifQkCxWx8ka29adB8Lcydmlmq/Dy
YlMWkefkX7NHaDa4KE6TiIIJxw19Wu0D3EleIK6UUV78Bf2wf7vXMXrHDwIElMTE/73Vq1zXkrQx
22UK87clWqrPZbwElxBK8uzkrbhao6u32A134T54SmBZIS5Q+juiCHz7HPa06JOMTv+pGn1We98N
M21U0rg/nfPBoYUG/QKpAxppPnio/HEZhL4TzeGKfTmJ99h6873lu8GjmKVX4NDVIO8C8IDdjv7u
UPWl0ceKxEZR++dHnDRCWcn+UaqYKomypkmbaf1YU9xmtzNLFTswVrpx71G6xz2tFl4YNE4O9rjJ
k/Rg0nlaw8MioYQUlauoU4nehLSRjPi+RxPXTvlZ4XU59Knt0EB6LW2ehdxFoEKGQt+sL6w53fke
n89vX1KrYKIg3rg3xkR46jLmk05OXGzFOdeI0g9Yt6y3YGLjAt4TsMn49GXODH6lzJqcCcIv2l9E
vDChEJkz9wC4Nrf0lE+0gSI9xxfq0UB2jSB7cj/4Rxth8/5D3HKFkMYzITCncKvuKnEZJtYQzMRo
VETsYgIskEEJkigNMzquQMS4IiG+jTOkv/JhAinIMZ//ZX8uP/vdlUrfKgwvYbdYvCe8ZaJu8Z3c
KuJe2bav1BDwrZD5ZsMrp/Y0NDd5WD/ZaJk15NXSxcpZoI+Fm00lKSyyJaxHYaGJwlqoXgTMwOAx
kWnsJ+7HIc43AM/MoGE7F5+iJC3oHMWuU9AL6O2QwsRgIZeGH/82spFwExL60BXTQowcx2Ly2eKt
Lf2kwNQYX8v/xKC6hTEjzedxdU/NlbTczYHVCLR7LZ7X8iNCrAMVgZXnIusX+1V3K4gymAUcvp54
3+6msLixf8apB6tX8ccbmczxhH3UYAb0CvJ45+WJoFW+3PLOLeyBd0jNcyBE7lTMovGlPcvlADlw
sJoW5+O75TMAg6Ah4oggiAL3A5Jvvv3+qUE/MFTm4n4hByN2w+KXUYgVHV+TKy8CcfGvEYm3A359
I7EYUhasLdp9+nqxghd8WXKMb33mVue+GAiix5ahQJi/Cr9MqFvipCrMLZGsI7+fyLcLcawRgPqz
6qcRXz5vROsOp+wjmQhy7QxEz74eEDQARe/Ow+M+y4fi9IHCfYVhdqR/Mtfg38XxsOifR1R9MMsE
k5APMf78Riowf6XotEHcq+E6AszlIHa8ejW6pzaD3V+4DwXr0vivxm+Th/y6hA9IKTjhEBBGMj0R
iTrZuqirEE/dfxZU/w1fgRzhZxb3MA2LAa5xJslDLNtC4wXbkBjHPyg6TNfebg8GlZMJqV/IgyrP
o3wGCvNx41kSVOebNSlPzvcVEC8InVvbRIzPzTf5N2GLQB7Z2KB1fmcGyxNxv7l4WhMYOoL4COZz
JCdZfqeLE0Ie8mwxgdjhiCDvcod7inzsOF6JOOC46ROJDj7FUrPH2GXx1g+c4f0s//zGAiUUQXuB
4fcpAnwuN6xGMS9BTA2PHq9QGVnLY3Q3gv0SdR5avT4C97gIqX3Gkk6djU/4egofrReVAx0VdjkX
PbYBz+T64OBXmKPTRgLOAyqOuzeU5aIXzyOAk0fGyXdQSuG3iK/n7uGE0yiiPhSAon7fPwt1EU9c
HD9bvrPhiMRbBVIjIxMx1gSlGqsDuY3FUkG8H4jJZsRSkO8n4QCCZQmORQTFFLyeW5U7SpKrDaiE
SHpDWTnu4/jUk+OTv9weRZ8uYBlMmsjiQ1TqeYS+nT+iPj9F5+V+KLDpGVcnlbxtlqDUk7+0fZV1
BhOujb6R8f63YD0Pqli/C+TlzROwJYr574Xs+5skBADf4ej8eGNR+/5t9Uy0+Ceg2suD+Y5e4UE0
83JEAuoJM5BAbJTv1ZS/j9VA/GiEqCq8wMsDfKOBjsOrC2tSXHZb/Au+/8b5xblA3wpdVX/Vt0Jr
hV06FGKoPGgdZ184KRghAO4lPGj3c7qqoLTKQ6jDqec035mc/MC+xWlX/tLxJTnfEhIhkd+y1GDA
KQvB3Y5UVhSxzxTDC7lWySS7LwsMMoWwi7uE2HvkbEvCkRToUNYWGbcVOEzLAsVXWFhYaSCn9hb6
QF8IQnklFPYZUF78RK6RvpDrLccjRy1jNtQAXD2VB+x7qxVA8T6JhPFcRGIWKSO0kp1AGZBQIFfx
e29RuY6yq9zT5SdlnzLHvo9DISTzauJTIONQjK1CLRML3g6CB7oGnp3kTS53Dh9TXoAucFnENzYs
+ZCXZRw3TIegIYgDZGoqgeYyaD3gS+i1I8lxOH6iONmkQ2WgPKQhdM6R3sdmgZtDcFRkFMGhf/Nv
Tw40UeGV8OBF+ihnMlj2b/u/AJDmb7uoXyos6TV/6aLMzk0s06GXFKNPggZeL7h+mGznalhDkUz6
1/eC2kpMmPCyp+AU7N6CxMAMteHCK0txJxZqszoXca/GI28OIa1NTRzieOj84s62bp53H3Ia5VaX
PV3h1Fz/MvfRDQF9/lQv/uiM89PVSEqDXAjy8OIiukXqSoqwe/UXG4sWwrvGJs7X+Rpb9TfpnUX9
hubLWV2+DmzcYpbPe7zvzfcF/26fLz/BRAMdNNUBryOpMRrOaBU7qu33Bpgzst007JTiTuOOZPsQ
4F6sfZnisAEnPCFnWnKZegiBWyjj10gmGzLNodfhdLpoigbJWG512aD1RXffrO8MbB4T2XFlU/7X
B/uB+GvJY0WnCZABui/bP0/PfQAgFtqC+F9e5QkWXrl6Z5kLIUCe7fz1it2IfIhHiaiEWjhL8icf
CPQv5inff/82PjHjM7MZeKisIeL1LT4d8iTIg6RSUcnTYwyMBTYd8eFVnkXhaZuD6u2AJowBlAV9
W+okgzgSZBH3/0oBJpoGfrS6e4Eg3Xn7TltK4+5B3G3kaT71v725/9xjGFDA/nLP/Giu3EOXnRq1
JzQMucZSWkmCEh9szuKRI8Wtc3fjQdVxL7u4K/hMyjFpDqjs0MqhepAUCiGT0Zbg22TcR3gSZIQr
D1dM6hj3X3MTcnxYOlVxDWJBlQVQxlyQ5sP0ZR2lL7CX9i8yasFZ71X2yuILe3i0CSz+4l7T4xKh
jeVSyOWVm4rXwZIID6UGiDafpMTHevcW6MmlqhBzJwlMEq9p3Jc+U8aKcktKgpPceiy7MEH2fsUd
JfVctxE3JmGV5FQYFYVgxTuoIKBkk2xCohC0lNFuIqZH/NNGyjuqK75RSCsa7j8a3Hmxr5amRc6a
E4sz1fdYTJ4uaWmkI+shRvluQ2oKKgZuFNQFlljSlam4LYsJWDHIOCgOmKpHniVzxJA7lMCMFDFM
svm+yw6vkt2kyDMf6yu575S+xQxSviaqGLkf5bXp/8EcpLQ/eRUEkJyBm4paZMfw4TutiwJyJUQQ
sS4Te26Mmu7eRrJiSL8g3QtpxoHodYjOw5ZYND4Sz0OE2GfJnqPA9xR5i0tJeO1nG6gbDHfWS/og
2oQ2RpQmBype2sYieZEvynhWOmyHRwCnY+HgyFMlLdBJKhX2cnlWz1gl8IwPuie5WdyleCfZBD/V
b73FkdK/t2CyR/Uk+zDTd3ZtfS57JrNTuCs2wzpRGEjF1eNWktuJoUYPO365yYTQKcWgeJzL8iAv
Y4bqm6RQARb064c9dyff9yWqGHGS1xEtiA/Qfft7+a53xZQKexvSgkiqFsWTUFpIEiJtmTdVbmq2
yXRVLanR7j7thKzOCY+g7BL35zMdIO+7Zg+Wc32o8fz5P8LOc0l1LdvST0QEXvB3ySAQILzRHwIy
E2+FEfD09xtSna6O6oq+kWfn2TsTI5bWmmbMOcfIcUufJOtXQliWSj/4x5BAotNgt0S7tfgqNtPK
SCptuuvZn9Lo4h6meqUcWafuxpPOpmRVVxcTOaEyxcQ/cQGp71+pfCkhuIyhKGUGI7hXsI9vgFOp
VRiWRqA8UD1zA0ESUq/CxNV4MWZP05ZNVlb6wXmIwG4PKx2TZMxlURzmS6SGwiekAYeXgKpcqYYS
Z8Yh8bDyshosU2pebjC9rAOiiazsuOiHGYixbYqZLkH6mBWJYbY7Q4eFlrMiJ+IkhXEq4j65sSoH
0560ha1Xd+wfQy4jv/jJUbulbRUi04x5O0uISdFHGfvZ9g9pX5ZEeYw2No6yid8nUWZRSOox9nMN
mCknEvedDp+2f2bd1bO0baQaUM+gzkorpvoQihELKTxKb4tHbVH38OG90tw7K5artU8FeH10lcyl
hlNd7yDEw5h68egwyLp1KZizdkUK6PU0ZmFmLL1buryby+7RoceQwB5YGG6buw/3TUyA+qCSsFIg
KKarKt/5+lfSAPgA5CBOLThNCVgybQYtFj6xH6c504v5rEwEoIJnLSIMgNHOHLA44BQo1+jPgyod
3jBJIdC+wd90cj4/yLGsNW1Wh185x+rV/WdLg4D5NGiJvUrRzmwXuAQ77J/9XBvLrlVdaAhhfpcr
1W7XIr/nEtzSgmZfpeY1MSIypIA0qo2vP/9IW+gA6YlM4g3VoJEFSrwBT31BMQrCfHS0ekfpHwkK
2XJXZTi12WU+025zYWhC3TJ4Kg9ohMI67kK2SbFNFhRKP0MmZNeg2KaOAYRnSFHEpyuTVMSUVdwD
Zhf6TmAQHEV68+Qesl2vf+ut5DK0+2sdZJk4HnK+aD39aNawRqgmXSRNHZ4JyzLGUB0muWb9PlXL
SrG7BPct9sYyR1OH+jXL+G5EIvmPrI9cj3AeHVrhd9rd2teZw9KVaJ/jXFj4CiGPgnySyDR+l4SG
bKK8tAbclLZpbk+kcmJ1S1KZC00TVmgNVwBF2SCU3c+I0YiF6PbTal/cDLI8reUMUykqEUBSW+FS
dUG6LDpTJFwkg6HTRys74BJYxFpYAyyG/AHY5O90obAOeYzNxn80k65CfCEeMkr6XFlLjtw0aCTT
rcxh6UcZtChuSS0+JD839s7N302FaMQzrRgB9fDJkd6FEBKmSJzcoITjaB4l9MvJAfNoDe9lZ/GN
ggtUn4q582CwYvD8/mSGLWnRsqlDry8FA9VOHR+pkyGCTwG2+rk2HuF6/+miLs6/i7yyXELqCtId
JAxNdJ4ywFoF7m+ktzv/6DpYIffYPq1va+00JH1lb61QyLAukZXFCpd1bbwxt5nfwkvv6jDoQtTp
pBd7/GiCAAxZG2Fv5EokDSEnoy95+NePwkl2YJMqCPgRezV9ae1rfY7sEGkv6sCJW3SPVAK7uK0o
suClgaW28r8k39j4IsIVPqmtr0PwXL/RIKUHlgMgHkyWI93kMiVV5MPQo2ocEYETpi2KUo3qsmGI
lhCs5NPpLYV27mHxaSfA45lRufgIeunw4dO027W+/4wTyyJUeZzuqO40H78nZZACgZAey91r57xT
cGFXF3rZI24kBukfHqc9oR2ue6mtJehTJ+3i6m7TU44t1MJqq+NWke4S/s049iDnodBM4YynaggZ
bT8Jkun3Cs70XCUf2TVc69j62lgxvd6INyAq1LZk4KkjkZPskmQvBdsdU97QLG/fcwwzk/diw6lj
7YrbU04AiA7MDuiNsdFaM3wAKIjfTo3CJ92iOk4KtRG8H0CvAUemgFqx1qIYwjnSxIm2pzLME4Je
Ktbi0zh4WgqgXiob+tmJmCC973okOTiPADAUnMpICoS6cVPgu2B6qY9U+HcV+F6lAG0zQYwW6iQ1
Pc9jmpPfaFP9+0tlC1EsyygUqZlkSBMNj3kPvSAkTES5KW2d91qYe+0HUkzCCUl11ceC5JScqMcM
1nYSTYHKAokYIIF9lBEyPpgwUy6KxamEsr2Z1WVBRrXWpYt2w7DOZZMiSJGQpGvR+PDRFly+cqgE
MjFwZDIWchQy3E2jBL/PbDsVzrRoV2gTEgolR6uvBRrljB5WgZE25EUb5qNzEYyaeFylt/I7BXRA
NZajMBjxI7SNLgCOcuQCGvVyEAU2HwWIXQUkv8hu+Cfpz4ncpsYDNBCtyWZeHsxL2rwxX6l8qlNf
KhJQtq0+xcQDnesBFBJcVf2Et/3CinnyXo0yOB9o388NnSW+RDcKyqULTJv3IotCEAA2qLsGAV7g
Cnq/XAdtrcahp+/H7rG779649MzPCr3LWvPQ+uUad8LR0qtVuJ6FHeqn3KQSN6R7gWaVlduU9Nn+
as1t+IXmjt3FDROsvYh0s1QYSrZ2ynyg04ZzSYf/M1UcOVs0LNsFAgkdaR3ZOwEyFqMCuc5aTAo6
thZSg9mNl0eRjF/2fPHaamerWIT4nTM7t6m1yCXJKencfn9SUUL57wJHj+EsnvLwyv3MD5QBd7ai
PMDDZOqkKuvk08Msc40wpghqGy9o6WSDFQkcKL4kNeQWJXeJzZT90NvJE5T7V/R5K+y4EtMYb3ac
5CeoiGiPUVoDic7utTZ/xlorcV4hK5rhV9TNHD+/OSOMq/9Lo+7qKlIUi7EOST5FtMWIfA4ONCDx
gk/P3HgNfWlYIyvdbKjAaMdV59rZZb5nCCnHoAOQwL4U8q1HKPN+BdWeRhjI+Ma8M4dS33XHdU0o
p4Obaw5th6IVeQHHuBpCFCMVpC8PEnbHJaONTgArQSThDne+hMcLadWhr3DmHn6um+lq03DEoSnD
oa5PaI15FK8qvgK9a+7NC0FPByDGCoJpCfjKRIJ1AQL5dVkCp7WB6x+GKb6t/SQbnBAuxmuPJHmm
U3FqvtcKpqSUprEKfWVaewwtZ//MJL1ETp1RNyjpOa/vlLcYuOcoitVA6e7Wr9iIpc2gC8YSZEQE
GtI7L9U5e2lvkKyTgJsOFkSFY320ImKHAqm1vLITNaZsMMIkIhufPbW+Nm/dkndfypQWRZsdblBn
hBQA08++gluDmDWNRFU/rvzEqYolrZjnJiAErC0FCqaiEtG5U9Ow0KUSiBMKQ4R08tYK8D7pWAo9
/Ujq6I3PhEiLjtBIfDTnTB6IkLUNBdtYDlpfcthiNIekhGZxQMRA+/DuSWnvPted48vPp/u62pRF
EzsztoPdBH1PBJrAPRaeUOS36f1uIkAd8FhRWlMEjFfan7KCDNF0rqtc97zSMrHTh+wC2uzu7HW2
+QmpFh0ANigXYLnssc+87ID1p/UdBP54TYFiaTXAP/K6j4DOM36ixIGZBfIZLuTu1ZfF5udX0AZW
PgVV9XfdmSvCLdy8jG6CilP7u4Y6WYDHBU9GxZgpFVl/icrV2VDP2dZf/KjMpWjciqk07BGw+RK0
Ww3Ky9RthL+kpSQnbqjpuoYISA5eTtSryRcLlKVVu5JT0ZbSny9IjfbqfnlrF9loFvZeFZwM+H6k
VQIJQpMDJ/4OB5DmxEqyP77eQyIjyjNVEUO0jEvTQJEU6XQmBc1k6ytrnq1Wpcvdwl6USTfzcDV0
dp3Fb1bEBaFvPZl9klR6VoQB9eNUItEha6bbcZlt0mRMKMH7X+Qm7JCxjmiJd9M7ym7A3jkuoMRj
FyKdCIFLvCk2UluAEtypQSshuDQAIMhh9A00kfbv2SpZAL3RDmOSpyWWdyMZWt4pawqmFCd5VgY9
sLvRHfmlfY0jJnTkM9kQxShWURysM6LcQeCCYGQV3oUM53ylcmdC2CyV4zwIgiFEq5PGIk+SltBT
QhpOk6RyRWKjinx28qQFgDfA5XEMFfK9wFfyKPYIcCoBNNJttLrOdKCQgS2AWcScr8dc8X+WfsAh
HxSGG/ye4BoFtcgep5HjaySM4j2yPAri1FXojuMT3/qvkYTmhAqJLEe+UnUHfcYDI2uaRFa8B1oE
z1aw02QgR0I3moADXhYAQYp9il/eKRhxTY9pdmB0gFGDZ9MUWjoS2kZZTpoRnNd+PkyLIFSHxGKl
VVpLcvK6vHMudEbyaYykUyN+HJ2YTOhR8uqSLJX5VV9hwv2Uq9G91eZkjiBS3CWHmDwBE2Vt5BXo
wJb8rAoe8jhyLhXaD1Tq1UO0n2Rjs+k4hVP1s2MhCc2uydyMAhlt2ORqsFNOeaSHF0fpNtS/HYV8
lt1gdCqza/JeLAiPkI0T43wlsu4Q1Mj66OGLdO4hNW6j7VRXIxMn5Ga/kjlTAKWWAZU5teo76ukC
uoWza+IGuvwUlj4QVCkskNGLGVmRMJ68WuK91tk0hqh+dGYEFxHBWrY+IB8VuyZCHvwq/Pu03Xpy
KYrGC1h/IV3692VQdqVqgjwAj9F+UKz/GCljyGL5rBah/ZMlSpn+uXKRUqjeJu3HxTieUbXbQBLN
xs752sgoMZGLkx0hzZTiY/GMMZfmCR+mKVTqAH/yejIy8n3YW24kPfgiQFIVP1NSQSCIG8+gI4Y9
QUJofP9R+ME9Bq7WPb85m+a7v0Ac8N3PYUK0S/T9/rNrywEx0ZxuAZaQCMjHZQjW/jZgi+SBbO8T
Zf1/SJde9CeIdl/wkTaSNhBcSX1FDHcKJ5Y2SOxvpyqeaI/JcL37ep8TAZH+Rt6C49HvcuOvxXuf
6fFKQSt6LrljyhMqMrdcv/aewhD9XgHOh5xyLQVf2S/+mT4Q1kBcBlJmWOl4/W7BGpWBropv9NxK
g1BLfxG18WtdxuUgjiWWY50fLR9duVpPVdvkK4Q3VvE06qJQVqZuDQgV9HapBqzeXTEQFLoEUAjB
wW/IHGrmKOTPIHYp0hcglF/HWr9gHkIrb3VkhZVq3NqAwhadAqrlVaB+ohIg21BBzljXD6Eoptq7
kQLeIHCq4Nfwi2gWSGk2Q0SLXGORrhC+YzBUjqK3gx4mbmVMjYjl03gRh33GvMYi/K75IKOtr1To
TvR1p8VE2c8ilMjyIv0wu/bCv2BPdso1Z1ofRW96lGI8LaCcs2I52FRVEHutn6RxcucajmK6H01n
Fc7FoCREt0pbGd2mZPlKFDLoMxMROiN/um0leN0TbOdQ+7MsMlCyL1pf3YsbP9UbWg0+gaJL3a3T
LOtVWhBSqbvqmIY8slDaqLo5xI/IydZbap2BHQFqK8kO65Z+3URKpLQSFGnweAze1Mkf9FtCAtR7
9bNWFPXBZbLVWSvKlTIQNZNUyxXiGnA2zVgl/hcaaEAPeZ8s3lMepkTo3DlGMXhGHuBehRX+DyGf
vwuF5guvVFnmO78zR6x2OTU8aOCb5rgUvkKlTc0Ge+DNPTj5sbH9UyVLyZUo21SZ4Wm0MVw7wvOT
IL9Sx8POU6Eg670T3o+6cudORWUPtqI3zf7UeZ3FgFfjXfRH33UB2bw5c+ZcCtFQoA4M3o+2XD/X
pEOD4U3yCIImfrtQmx+QG0gOVZx9QwvCB5MoF7peiWKr7HPxGF1/7jdl1+M9yhaVB162UzvxSipU
1bkb9MQ2qU6luB2Ylf5a0iWl63zmo7HefAi9tZYg8W93W1fc1xgibSY85xZIRhpZ2C+o0/82Z4n0
6n8tUltMwVfylVr9/9HFzSeVY/x4vsHyAZBSpES9nerXLENFMVNWrcBFvuDtQdVSJehXQiHoSS2y
Cnk2XxsSPhpF9ahv+l2/1vPO4Gl6hQw3UnSSelncJIY/dX9KiTQ/qKbC2E9bCeXnaMZht+uACFOB
RtVNwACVciBLmsGGurMwzwJ1n1N4HAmqegNjI2Cp0KrCb6pT/SMkRjaWFAWjdl3LxJM82xjJTDVc
VkzyLSocqmBF/3FLZzir4Wm//m8DhYXif+28rvyfdf9PQrh9/MpXDsfcbnwHa96g3oRWq1fr3CZn
tCf7cEFSRY6RJ9aYJ3zxswTO5/Vm+Zh9+vcWSo72vZvAV3gcEu7Z9eDZKEwv47cGdg5jKvS76NA/
h8/G9ufkWzQc7J0dy71hxLdOOfoSbXkFkfTUDXQVMW3tlUZ1iJSiDOtiuO/Cj/sgoc23S27cwi63
q14NRIP/IDAJuWUR4o2oFNztl7kj+U3NDwmCXdkWjvRFOzzuVsbHk/k0j61cD+pTy0H8ZJof1NtW
z5pDLQaQy3dnvf9fhlj++6jT/7Wy/9HaXdt86tauQKuOyvZZxUOgj1B+wdSq8JRTFFAhD12RkRoA
rqsyitvalCQmUaYLr/ISmN9fDPKXRZFKaOW7Ra6oOrWyOzwGzXXAcXBf6OjKoMnYqTj9znH0ZYeA
q1XNpx1FVvX/32lSzlfLhf/en/Tv7fQf3VaPhXVP7vv6d5wL4tmxzaRK7CTwQzM/BHnJEKq2VqTO
kZt5DjqdCebZJP1Z7LwLzgxp4UbkHYLQusCsejHO0+73MUd2f/IdTsp9Glz7LzheTBTWlhG2sNWZ
USMM+tvOHrW/wJHcin3LubNZyfTX62HR+MP1thGQt5hZ4kJMB4NsucL3Ymvb68xqd3NvBdbQOS3z
9ifnQnR6MqUwOP8cEKupOImNSDKkG7DRU7S1v14nAkIMkKFz4pEHvfrBrOoP6SJsS1xxJ4g9DGaf
WifdY+fYOZlyJyjN66NfuilCH422SQWGbKYZnpBMOLOr438MvuJs7zv+8BoNz3bfcmISYOf3d5Jv
zCh02Kc3JNxcN9KWJ6NLKNsnP6Rzel03YXi3PabPRDsrDcItZyE3GNScAcz+c1jCtmETTL1jmdme
vmDWt7MJbqb8Ttf3srTIBrktWzOhXsXxJyCyLXNZQoDUjsofmH2gwkAqIkrcjsOm6UN3bvIPk/c3
wzUMa/YJxm/DT4uB3/ffIWRobYeV9rZz1GhWtwbXxp+7PYq8k3H2bafDsjW//mhrI3ie+5HJocTF
KCnirIZx3Rd9/cigdKNyzV40Xs4sCCa8/uTTCGZ1g4JtGzo+U5rxGyZhiUtjN7Gha3YYOyBF535O
UBlJAhjHg+W1O7btNfLGCQNu94fpT/RRa+7vGuq/oV2DfXffGTL/YXfvL2MXzdAJtiwIIna8ZmEY
9H0YLMfQCC3fEayU/oaJERdyh1+OlzP5rd4JT3waXe3x27Vb63pz4V4T5BtuV5vJ6il725zt4aMP
1e9m2C/sgqsDK14/cNbDT3M45EjSax97zOHCUs/+qn1chH3dzuzpPpxJ2eIqZtf2Wza4MnvDqNgi
ILLD0b0D07Z/gwGtDDGS/XGf3KOYEJEzRCM/W/3jvb2KqdCG6E8wcIMdhMPX1njb4iNoP9Yd5v5W
fb/luu16x50vjM1W9C/TS0CswKGVqXfL8qJsQbZFxdTG+DuPDxf4vt2uj9827+TM7VbZHxKt/U6u
s2CW/3ATQNTTA8eE+iC/DAvMXqJ5/bbhjFrdUZPpAFiMYHEyjzrfXg4zKJbJ0WV6MUFt/Jr/cuTP
qO4MA04Sc92m9OSmlxuTwPG30GznDQa7/1vsIBHUtKQKzg7wgrozzAdrGlGdSXVMITf2YRD8cClx
QXRJp8kj9sEvJta2B7cw2DTs7Q4u4doYvvZBzjmEt2ExuOq1+9e9wyXs3Za76XXH63tw7mz4cexN
tm3a8deYUdO3W+9Jawx30jr4fT/dq9O3YxrQx5zjX87x3kyAvDhTZm+zr2bwiW3dpxsUMHp7u0yz
kMlHp60dlwzTTs2+T58KM2J50+JOX8xya8YM7CfmF+ZKZ6IKfikUOVTw8Hy/tdwOlkVjx531uUHs
0XpM3PFzuLTWy6LTYs7/CzOU8dmb4MPzmum2rv1W12q5MAAE/hg+8qtZttY5B94PaKhhTOyO0XN9
Gy5hvcEClXpUle18y5kMbXdeAThcduGu5pBsWZnFngu7rTgNnBMoR/YjxALYoYhy8CHv62pjthlI
9aqwcyoexKHrKDpgOUvBrr8xg+IIFTF75IUrbBNfTzPL25EHF2iL6twYuOzjhHvo2W7m7HXCMtY3
dtD8oL8/z9pV3VnniwFhIJDtBKYV7lqUxrwmVrVT4953PC/8QPUPFTcIE7P4r97q7I32GEwT1tDp
tpsXze3+fafNVRglJ9gUojsiW7u7icpjVEfQPzNeFL/4p/1tjt6olNtVexX/rm79VafzcjpY43A2
+xK6bB9+0b4tn3n4BmFdWXb2MMChluB2wrBZ673NqOA3my8qe3/1LiIhBqxjBaMBH25v9kh6bX0o
Xvs7tjIECH1ruouO3goUjQPDTmgsJrDOMQPTrhMIX8icofCR9oJlivf2GdULOoBObvHUKH7C47OR
o+M2vGtK5/0ePiAwfnuTys5h2SotAoP1M/Sx1QHnu4MRwxxe1YP2OftHO/Z2sZnsmTJ1Gagcscf3
ncWAEbnjX58tXVM53bJLN2evg8kUumWOjM7b0X1ZtHPmE0G/iPLFfBPbBWz8pT8avZDDMKvCNqgu
68c2ZD1SS7nUnAfS77lO3t51D0vO/gFFjatt3RyoNh2fTdj6jFo+l9T/hQH/emLnF9GX+HpR+OIm
nqJm1caO4KTwjXd3dkOuilSaT/A0aEg9TR8bvz5Da7OBYCBG3+Pq/vbJFk1rGwzX/RsHpFFKiKg/
GIi9U8vjzm7u5HRyHlic69Ge8W6xM6Mx4mO4zVHeDY9ec7BpmCZe+HP9TY6mvOmwgZHMK9lXBuor
GJxGeeG+nNs3vJZ/z+/gfXfP8Lnc+oUHyed1lEfw64SZb/GUvP2kPbr4NnnGsiFnQhPC401Jdt8e
RAU1nJw1xNVxq8+51qHifSzHMvc1pQaaTw8+xOMo0Jsb+/aEz37HPgwuD2eWC2cPNi7ME7gIGAr7
uM4ZHTYL5rqZK727MVzwh61tDeGbGOF6ITLgpAMPf7u1Ew3aFHE+Rf7No4mVLPlaXDN6Z7PcMN40
uBi0ctiCbWo77c7kDbctK2ThwEXOoXBlspnMZlAksqUh0+VXkBYvMYDcLA10hsUx318OyhvUQy8T
FL7t6MhkP7lGFM9X56GITco2q77mJ7fWaOdSCBzk583BBecnPkX4CRjXNZiH3OpmVgonvPDkrjjZ
o60zKE137s6M0IlnFSLFNPXhic0SRTyIRp9G/go0L8R5kHPrLlwXczgwBhuzc73wOwpHo23NxHnz
V662r+UOlAp5IouTHU/BRyHMMqPtjGlbpExL3rkHCS2J0cl5O3c0MXZg/IUG1FcwlSCnZnZ+mO90
LobLtUwn70bWLNowq/ZqhDl0iODNGh0dSvtTbxRGjzam5bCedTreCi3gi4emnr2DEmEHJcEXknj/
mkMsyf78ITLzNUgzVureqEQe1PrCA7O4mkUP4zYNS1tCMMQHncqhfT20yzn3ttz2qlQdDv4i9qA2
YdMRfbEYX59awn2dT1CjgIVFPJqP2KEUAk/l5Db5PhuoG95MfoLoAW07+kzH+XPgfXP2aIfB2tAP
fQzfZH1Sh2jsHSR4PAqANZMSMOzGfwtmi/H3nAS3FNz/MOzfANT/wGnAimMt/S80zsHGPSXzOy0o
SDOxB4ixT70vIU4Rlgt2yrFXyHVe8ImY7ygqArKZEKGkC89lpWD0pLkCgIRlciwu+ct+Io5ku9Hh
POUQ7c2ImNTFVSyoS8OY0+yVOs8fOLk/plB1tlv7YRpA4ZfWgPDZ3/Uv9qnMqhem2A8G3nnu6eAA
ksMl01y0k14lgtchB8tOpc8APVwxBhHMN9vA7cY29ieZXu1hze+eemBgQ8bt/Vv4DO2kfTZWH1iz
fG9N993u8hvtISW2x3z/gT1Taa+1hp6xWzNvyyn+wLXMfbl2th8XJrSqAw59P3ubh7OdviwWln3K
YbefHfaDc2oQ9Her7ReEDm4b3482xsVpcTmLAaFJ3nz/mIWOTTKCQ9Ik7WVlnIwIOIqei/R6hRaj
2Mx79Jb81TsI3MfGrbe6rWcIYgcvcq65xrg+V+u837p5aC3XzIdDzAqU+u/juhS3vxf3nbS/XYDu
RjF8uJX+Zfazv3ffb7eH8BQM342qM23P85759nc2/HDUDPZbux5N2wQq3dK4tsqbkttF8XH57rZO
4RmK+rMZlv2aB+xb/UGdkTChZD/f0/J1VKw1di9T+bhfBL+aNch5l1T/PJhvPs5pVDPfNddQMVWo
PatOmZE4mnPtO6TFdpko0979/cUB1rfbY7XOhuWCH3O5J9K8DT/D5ePOIp2X0HGHR2nCkXM00hrN
jdzp3UC/7rB38uf29+NAQw75zd7NDf624SP4E2BKfQkAdHzyWrS1tF14Ivp18Lo62PxPnDhP5/Ay
U972fne/nBd8g1eqT7nbUA9Dy0Drldn12FYYAJODY9F+dN/0ZhuLXxRL9st90K9gQ3+xgSQbaONp
93b2YEDMEXoRtrdIbPz6Qe6QEB6Taxnv6DQbZ7rxtKVqdPXez+FnnzeXp72teNMHrSOmPZ/vDtyL
WxEm4/eEBIh4EcixyThejRWq0eONwTzaH/77cS+4BLDjOPZ6x6BX5SnmhBhKA2mlSXWCvCeJwNkt
53qn5cd+YFKw3CQ1sC4ZAKDR3hlcA4IRlKOC7/Cwwqf5k1rnY1tlN/iAELXISdG7uiGcgw9yKI+C
qlXQurEPFr6a8s77Le04aIArny65wCyxIeGdWCQ599Wv9RuQmyhIKLeikhNePVjGCRWj6LTsWGHl
B4e1hJIqR++c3kheqwzTuolhJcM1FhrbzxCe/RwPxP6hdDo7ELRsundQnXqHJAtaqJfzrPG89+zx
Q2/zBOPZmlxcAJf15gLnFpMC27LzW7p4zGbTKnzxat09zCHuSwTlouQqlQy5F5ADtR9FuzN6Nu3E
DSGaMltvQAH6fXEoer9baClunb1Xm9+ZBrYxSbZVcDctEn9QgJsybvT0vO3wO104tCc8IQZFpYqq
09cZFf/kS77B9eVtkiZnUbHprRGWx5BvwAPjdEL8w92s8q7CNGI1j3vlJTGO4h1+5/0bOr6rfkXL
3g5AZTEb9h3bGzLNi3U1NGSCNjCDYggUYZcavjwotYhgOlGIrSb/86INoe8XmhGSoXuavn8afeuM
NBEoSnAgzptF6DLsHe8xhPNjUB8M9iHhHhw7LfYLTv3v8IfHMVtyWPs6HL2Gq6hT0jYLP4SHp/4o
h8hyp0n8sO2BcRQVWqFnFoFpzqArQOp09qGtniYUPu3dZqT7QBYBR8/oYjNmnTqJZh2wMDjhWm7R
Hm6fB+pclFitPmQTjHYi1JcqhF2KxBC3MfwpeydHw9nVEfCyyDUMd6M5wgeHX1N6eaEGIYhX12qI
dKhUwlY9KR28jeVUI/QMYBhO2Bj9hTJzQQzkYD0NnW3C+A9GIPJekNDh827H4z5WfIho4iEcbmAa
EZ394ktevzeV3u9u+kFSjnCseKDM6oVETqPmCbBgg8yEbhT7w22SPPCjGzDUbhAxA86i0tJ0MrQ/
EQCNKm3CAbu598ogGCwPII6nnw2avW/XNO+dm706BKvPDsdMhEmY+rGjVd1jCWtLNHO9+4S4GNq0
5wGZHQJsb1Ii6z029uMtipM7p+780kHHKLAgMjKRKLT8FRESeAYMIP7qTmKwIffiwnDobFOLwLvX
mN/b82ny84CSdRp6dwjL7GjbI6gsLtzix+X8edUFQHax8bTPt+Zub5cQjIA2H08JMYINdPCwXYjD
XVwEKnOd8TLXaJHTSofFvoDYFDsTokS6G+3cw57FRLh8deum1pABmVikoL+Jvz54W/MMW+2v3Xv3
pzTgtLtI86FSeHQRz/qr753fK3PrNsnFu4ccofPyzucwsYHYrhs+daFkkgu/pxJThbu1lxhrvr7a
rbO7PAA4tMiuExOAToKmCFIh5D+AEnQ8AL1DY0SJPDwNwqS7ug6tAGhvULULxrvWgPychfOXO5mB
omSBRBusWnFtASvdjPXiuKqxGhTh/VNHSHFWsJqzs5ikRwd3tLvYijbZseyVOnb14d6q5nb33oyh
kEHvna8/ODX+ik1uwKE5zT/JkXBVCAJTxyg1eo8WpMyDtz8igBr8LF7A8nW4XGHH6iW9Rvs5q+OI
Ta1gfjbtDcltu4qksOEBqAvCckAIM95FAy6jPC83e70yPrdHQL+Kjj3PG1ndl6m2e297+nTa+fDu
4DgvtHVP8iE16e2kPCoM/qzu5mITu+8dws/bIWAd3DQWbpJB9D49uvOmNXpITu78uTPdgj1/udBk
E6uM/rYF+3js/C2wyDZDgG90JxAIILWsODt6zrbtUUT3pLF+2PMV2suVj+ZMeB+PTn/cSWIKRbJ7
7/0gB3A+WsvSlYyY/D0ZeEX7yF4FxHzaUeiNvumHro129q5NiauPA6947XZiNWtD+HEJKlvz3jU2
0yNCl2Wzs5Negdq3/XlIzqNYsWttOiyPwQ/VZyhwnC8tYGX9ZXpeJo697NLpfDWtJegciDNK0hSK
Xw3iqjnaHRSr7dhCn6NR6IuN13zmbJ0RZwr0vTN6NkaDv/JvrxDBOHi8dJ/OYz1/kp69lre4+arA
kVR/h7t6eGpX8aYVU4egzqP7Aiz34eyLk1M5j+I3B5K4hmYTKAwt55FrwWrerFAQK7YtE8Rodo8/
DaTJgBMs9jgzBCMQ6nAExQOLU57/vacQ1BlIQkOSjo+LF97SeWfjtSkET57uliE8cjA09ng6jlcM
6U9yCKQiEjs5T5KtBw4n8jDCCTND9MXsIZgwJbpb8JZ/J5sU10aNeAPwhESaHQkgf76cFQlpXPMj
CDOGoXCgY+9GDjYanYfNVSfcjqJIkm8yTi9zoIl8QC5ls2FWX+Aopt/M49c62acqmTzk894pHwIT
wCntLPoSAaKbo8pWeIye3TM0KwBbEPja599V4uZJtaDxMmVgiB0/d8jqXw5VA6DfUoBHB+73o2jX
ncFX+XIq5V9puhMYKaZCFJexZ0MFzz1azQlxycMDisuB1wCBkqJi2dByhmAetsZe9GiunliKUSFo
bphTChCkqdJOuwgeK8oHWp0NzQzw8EnJmRq1UzArwB3cuJbyEuEwB+cVDt4yjb/XdGPApkcf3Eqy
vA860WYwg8eccIm8+91cFcilFqTm3Ufe/vt7s3Z1ug2RlnRyJOCI535B9zzrQVkl+LbvONbuB1Lo
1RkdqSZyHqU3fobG0o9djb3Kz5GWDGTYsdBktPpEErCO85yxIvSSm6O/qSEv0C2V2o9m3n3oiuOc
U8/Zz0bS2Tsj9G9zZTvOe/CKlhhmztVN/jh85juSrnUsfPcR8eESfGM21RxczAlcyKskwW5ZQwwY
m6n2/S+JAgKoZtcnr8R+8sp3+7Oh1xwvuycdGTfvfdjR8uPyFafco0Sacz7ldAHjAktaJrEm3YVd
8NCANw2hhnBVdqNaa/cGfinkuwVBbEnNnlE17CMm9RTKk0P7N5wc1pMHLS7dvQ0abdr1HZML0Fgf
TTuezG+jVqvqEywkD6KE4R3uPvt3EVObAIB+UJ6a1RrRjUTVjoJZ0Hd23hDM+QadnTv0AYHrTq1b
6P2+5lX3QD0335jghC7gHNwAEKgN3Sl2Da3AMlEAQBwBcAlxTqCtql/sn+sMlpWvNu8xu0FUi3IH
oenoD+Oc45ywo3bpBtgYJrOLc+rtuY9z6Nzggtj1TtDd0Bi8x42uh+cWvvn3U3e+UJHTJTn/JpQz
n36pd3uY3Kv53cO8vfsC8x3/ds7HFP2bhxIymS2jHRz2rVOu+rF7rNnudG85bqXzLc/o15t+vPb1
a89Pd2eB2pD/gfzJtMkU0Ys5h5d6hzSv2PxZ/DI3/ofjGVXx+TfaAXtu1Sifh26z6DFru3VLObNm
7R79o0uEUTafg92KW93z26Gq9IJAozTuWkfSNpyVS00yAkFnxzi0xxZ95FepGjwonrVOw/xq51gg
qYhDmkcD/JJ6TL5LOqSk6dSNgvfG/c6uSqIQMyn0anYNtgkzuQf99fmvv3BJoRJVxsgFQUwmuOc2
+fkXaOLQmy+G83rjar47e0mNvGtX/k4Vf3zam+WG1iGzgfPjYbde/eXCPJbzj7ddVmKeKxyg9rTn
CFuDopjrcv7oLgud3c+1zwwpH5dh8So6QOyU7m9xULMfDGiQ9NB5Ypl951Drr7edbVmf6Q0joZNz
Srm/PYLoJCrRx+RzCJOe0X8O4jIs5qXEXUyrOSdHS5WpV7zSx+xgqEXLonqISokjVOTa3fof8Iu9
ayFnkKMIhe5xzr4/zTjXis0uMRV7UWZ6EIZzXgIKZ6xMq96vkadaEc7+nXcvjNjR6N08ThB4rXh0
jqmzi6CCcKCEdo/eZjKtDm9AqGfzs2gzJwNKV0FXg4yMGqrdW/g3rS1SIjxjg0JO/9WBH4XjYtbE
8zSGqIBz7Hym68vX+b0U3KPtV7g/3uuvBc0mTLpdqEREubuM02IOzTcwePav4OAJhS9zVR0v9wpu
LrXL4zFnYEg5PzubVUJIWGrkSmJyVqHxUrB/q90+9T7KxtdmnfpFqU3IodwZEPs8m5SZFF8hQ5Qv
+YXErH1KX77/aS7btFmYKfTD7Xml1b22Ul4gWrYCLq08q9KWcTZu99EF1jqYxxjL6uzLBuMweOb5
H29+AhDyhzE9zoBBMjWvt+37ww8Uv+sk+F3Yv7Tq9yc0HpWpu/FQcDHEbH8Xf5CMhRMVhb2/U2O0
AqFQqib/9bHJ1tN0D9gtIpQFjAP6BT0siKpy+7Cxs8T0zhM8eDFZVSpuHZT5vVimAfOTdr/L7ysX
LaL/Iem8tlTFtjD8RI6BiIRbFoiYA4byhlFWlUhQkCT49P2t3eN0Or17V5Wwwpx/muT4S+btDfxZ
Btdub12Z4cOgmjXjUi4NPQbDDywRkzsJ+SJ71GLETdE97dhyguAtyZmuEgkSZfsxg8JCeuhyB2pu
lEBhpfBZhBHWDhMLdp1tPewAXFNCl6PYBZi27B7vuoQNFPdabdvNunfvdy+ueTcFk3HcBzOVubnN
bB9lM30L9vv8G+xbsOkjUMZnQ22EtvhGZYMSdPKBLLyGPYPpDch45rb5SAYYpJqeDFr1Y31E77w1
18j05RSqV2h/q4tV5c8isRdozco/YijZajGxJg/HVF0JCA4FtOOpRLQ3mH1/AV8ORf0N1PP/xrdg
khj1mRwxo9DlKvzrglqut8EvWTgD3P73pcnsPQmykUUdIfywB0vNpq5mZcP8bkz78EUGtrs6kALN
Asqf8oTsVt+Kaq/ovpLDUZoaudfODK74PED/WsZKaDqdsA85VAEozjtZSnze+8yYZkWgPzzDWkZj
hvGgXahYajVhkEN+UgJ86+9iQOPXrcejXWSulG0qGUW3nXyQ3bnvmwKEEyM8SGGO9xBd9sj/tRgi
PxSvK/Gg6Adu+2ybzLjTrtHkdbrnC0jY+VJSmoqrz5AIHGunJuMa6ZJJwDQ6Q5R5WzKYmIPEAxZT
ncgZFJbOkdGFyBdmx99pNmNsiORLkRVk2/955vlofTQPcyluSe3tds+T2UfMMQ53meCaoz0mIHwa
3wVdqbwBwLLJQ2ebcKuek8UWB8dKNIvG/xZswSO6FWC1/saq4p8qhDeS5m/4Ouryk4ljNaPrZtwu
AFvNnAjmoV0+zgV0Rt/KJ08namfv+ZGSWdLcNLyGPTxTq47hLPnWr5m9LgcgMLI+oU/fSZ2C/lzB
mGXCxKg5oVKn32JLhH4PC+A/qJBl0tu6X4Uz2ChKXzkmHlQvp8ZfAQ3JBhsa60Es1m2IuYJu+1Ix
w56fZn7/aUpR1CgnMHhQWNJdBWjLhtSZQ7uJxNNJdL9iDAr9KhHsYF9QjZXHHfVyYxdW2K7lIAxh
aezhWqet6UTmtHswRaIU9ZVxqlMa3mT/YBRoIQvQXCBFx27a0XFcVWilR08roNnFy1H+1rRxL/z9
l5iWMHEIopl01+E0Z4xobLe/16UGHFU5RNTr0daCCoMMcrMyGN/dZysU4zyiMZSnVEYZYE57vYX5
fpFHsH+8D5WybKCO5PvTvRcCeGdsre+U/jyyXizHhMQwnCrjUszQobuEAwC78J+fS6yU8AUmvBDw
9DtaWujpM/uV0LhrUlMVMbnoPX/UO546+ebyOCknmuKah7FNgdaddY3vppFF/V19k62rCpP9vfgw
TtE9U1O/bihJ9Gn3w/ZmCUKvXMKt/PfHl63f0Ah1cHHq0yGRWSqFGGfGtznqlCs261Vqvd6rC2n5
a2iqIdX+X7kOxhI8c0c1uD8cEEskcoP8YpoLrcEGAP+OZJAKeiBXR49PW58rphhOhkh/N/TfE47e
tzc4afLZ81U+V05oybQXc6nQXlWLFeMBggZRBgSY29/dgfr1NWCM9DFH/H93hp9lRo3UMyx5zHF9
AtM2rhpcuaYuONHK17FTKAPR2UYP8Twy9b6/VHi0+J2MnXdbJqeV4Sqra1s/Fyjlb224Tx+TwduJ
lVVCgpHqPIp1aN8tQep+tquzU9wKXkcCP/d27rvh+6Cyq8KMeVelnzC5rHyReB47DeMHwkyo58HH
h9+o3bD2sDLqxbIx/JJbkfvbgWYI7pV4TjdfXy+fIxQVi+il2OgbpsL16Mkzu47sjVbYIDGUmi5L
y3tgH2GWqRi4pKbzRcoproLFZ2afnvM/3Qe9t2uXqawBdXAIorPZ6L+tHclM3f43kepv92uIxuV7
z4BeO5uu2gG1AZ7jLUcClCDz4YDReeVyAt/qsk7nmlvuYUm54M+5HQH/w3/SDfh+Z/9o4C2Oz6GC
AwSt7MkQm1SY/gBIeweeOskQ2tnBQxTl/k/2h9GFnCQGo+3BJhnqYyOiKFtPLkcWFr9sT5g+FO6g
QB0v0Fo+cUI4WT6r7OVSphPQoiiIyjChyKUV2++/hzzF0Av/NO6Sltb/zIP1+kLc8/4f48B74NPU
lndZvnFEJljP+JhXJussJa7cQjOYl96reTussq/fp8ho5U6QvJujNWVrYmHcvL/B0UYmpq/X09E6
+2o2zh0bDWcHqFOK8cUiu39WTN6Mk2V4Fw2j6JdXQ7URzAQ05ju7tmGRFpitiaXOA0pTe1VtCFdk
0CtDHX7oP9fk6V0IHGI8buHDLVT491w3XMMrneHOMkZdWu7fYAd4oAtECYy1ejHFccrquyfCo4Iv
KH7jCH6qdFGT2YuGEZb/NDoJmocWdQNy0x/N3wES+ZKjXi8DRgvNT9W5tjc09aCHHztAxDvWHfwm
sfB2MqRL8hDIbDYpcCL93xbcIKiDi077nNKtf5ZPifzEKyj0JbMjJB0hq2tqTPuTO7xUk0Fwmv8C
4cFSmZwkyKIyy4musVoX10/h/nWJSDDBFp6VbO+85U3UTqPR6kULiOIxUDd41Ubr4ucIvHx5e7Hl
dkwwNE5lY1+U7yLoQIDqa6TyI3GlcsKdzy3HpsHZxbm3H43cni62ttZMyllefOj4v2iZXPn6Bn2s
hMY5hByAPmdy4Us4zWw+/Jo7kxSXn4mY6/Yr++3BEyCY9+BvaV1tfHTr8MIgvzdGRcmEjX64QZO7
iwSSpff0+nwuA4+huCcTDrUdwErLdfZa3vdBUIkr2NlRno1hzb5Tj4hmWTjXiVERqzAJVOH7XCqH
dZCcASjsXbjZPU1aFpiJTQAqMamWFe+iWrFLu+Ai7bmosCgrVAZLQMtJqAsup1RWHycE5JeHOgKO
DLHIGQndHG2CZNBQ5ltyfCRbuuBYZvRKukqC58KRwhkJMPDk2Abp6kyVgftxTjo73MJ6BNwIda9L
6GYkx9dRlOUr+MCj/OYSWyrQ+Iycj0NN94O25cjUlRRVZgdBl9nny9WYj6ZX9XCFJAB7uHUNRQXB
SFzcsooMO3e05sBpqbY2VuwMv+hDf8OQI7LNxX5Pe0bIuOI8Z4d44LXeAKB2X3T2zHrZYj8Naagj
DdHUL4SXJg0Vt2iybWWfSwl9X/5KGSSfC/B3aUyupoR5zZ6yY20AeA8cY2JC2D9RKdTc0lxfYNNj
AMheMhQUWx2D5h/Ujj31bv+c86COnOtbQ5K0Vjt/DgF3uKKjbl1w/2hYL3QUELALqIhBGRhAwE+C
AvdNbVd33vZ94uAvtsz/NeTvQyl8lnoghGkQLXZzlGLLGkS0AfnZIt3dU4Uuz8qNs5gHCj1WyqUO
hDqSWuBBg6iv3xZnI3LOIXOtHVlm1MgXCZGfblnD9O+gF729/X1vj+Fy+EPdOKJHmgI9ds5z89GE
PtgjJAro0qCEkHOszJhYeYoz7oIrujaLbyN4/6rOfF47SIa2f3f+hgCCqKHWGW8HjQnDL8DlLXaZ
T8kAqTCiwqgJ/ygwZI15UYitp2N+rBwilimsc6CQzx7OdzqfilEHqyOb8NCNYaVcM54aDbHyzx/o
KJ54CrxUOiN0ukCiPQecS5f1LcvmqLdRwzyOSHgQQN46J2mBBzN9FyKQmsQ75FUkl0Gq2yYloJDE
1rF9wvFYCpJ1/YL0qRsBkaVHZnvgGaNZkLp3dFRSXQ7ME05jkr6B9BJxhJk2GNeKLvhXLwXveR7d
xR0iLHO35QC7UjMfttMkmd9z8btFqAaEV1WACmPu6TtCMN7CY55AATlPUXr7mGkAhJoxJoH9SAvr
xM7dlQv+mdqsYBbK7YMrzO4aZtY6yeVuA6B8qK7p5Jwkvpknlck8toUNrnt6obRaSA1FFNDcYedD
UBECdXSeLDny/eyQM5/UTywxU9HmujRMNSjPdGaektkrpa8st2IVb1w5n0Ndj7yvxWNMV1isuu/v
FBcC+2XbQjSjKASxQbp0Xs2Mb30ya1TnezW0xHfja1CGHzfZdcol+uUnAIqzmSxbU4uAkR1RZ6wG
SFEezqF9SclN7KBzeTP7ho0M6DQ03Ddwf81CCNkfJqonF/STaYPg6+cXUgpMEpFbQlEXC5R7xcqk
9OscK2Npiid7B1BdbgLOf5V8sIfLEDuSrt6OSnEOt3h3mPjelY7E4OlUJ939m5m/43La4RtHEUCV
gO4Ed9xwZrLHIP2G1L9OG85KbdcS1uYydhAubo53VXz2Q595gYoR0OTrcpp74g412MGKPQg+zdUa
i5bi1nJHTC9PgaVJd0J5Bj+wlgD9ZMIJ7SOAhTaLL4E1mSxD73INIjTGp4BTF3onXKJgpS4LHqnL
aI+IdkJhNJP0NMYcE5yaoQDTzsNFN+KkU9fJ4NpH55SmA7MwvQkb/OHWVOx6NKvVwwPPVOLGym1w
fAxsLuS0XZrJpmxXwwjem6jujx2h9OnmsbXq6wWjHZKgT/0MgInOq53kXE26a8mt0PwBsNUFt8DY
sEFgC5OcBbenoL1auyZZjdX1G2qPoW5E1YxcC3veaPMcz15ItNS3XSuU5PnEyKdNdVBNt2tWgOtl
Pm0HAjKPzAoE2Z6SONE2uy9oI/gZ2N+PLZSpNWaujhuS9oUJlQ9iGJOYmSovBv+UwK3tttODDyns
NpVpaUwezJNmEtg8w3hGOxoM8QsqRF5MNMxbg4WCi5N0xGbKz1qhGeDUyziIfnd3LmJa1H2+hNam
LBf6L3weHIo131AOACzKkqIar3KdUrib01QOxZhhnGjmaJjk3e3dcXyXByZR9xC8dgxd9hw4DRTR
yy1Ulx/4w5co/019bmhwuZD3jAS+v49PIHMQFjvLnXftNFKxFFs2FrRFpdpfyIyeNNX25zEtSvFN
W5lu9EZUsX0Ci/kpgTeA7b0MzRkjjKIdIdqxX/JHMks4s0FHas8bb78s1Fxe77Sq9xX+aPYPUjS8
SrV3+rKgXb1RDH8cIU1iZDrQaaJ6IPWNA+waMs+eyG/aaddeGOJvwygUCDqAPkoXH7HWAdzIHt2/
fD7Ia0QHxgeQaULx9u5YsHF/6magb2l7UsHiUUr3h54Cdf6E4Ah+PRcM0uaiRuZ94az9p2s5Mz9z
6MDZSQK0DKlv+Q+WMgqaUWHcnAsUphQkvhRoMuqa1RnS+++MHQeRQ8u0YKx1LiVwX6sR+fEz5vWA
YnfLGbnQyep06rapQMp14sUCDhpD4e8swQMYLRfeKvzJ/QVirGqysQR91mZjL16+e4p4EzwEF7eg
t4sP5u8YcYbbnajgPeoE76Ix51cy+fcAig+YSRqsEL6r5EjCry6C4HEInYn0UYF+SroAV4s7Qp0o
m+oJlhxJXapA0XIBEY+Uv13fI9UAMFJoFkdscsTgLOvtiE4qdXf+T78eX1ypRqPxOLo0itwZmUNq
/dI4eP5fQByYdCHJ78gB+E9sq3zEBQ8UE6iQVlzmb3i1B+KKm/HTvMSl9avdKHYCFDYSXQ3i+boc
LYwzwAZoFRIjCD7pDYlpFdB68fwWWeIQinGfRye+ovFFHXRnmplkU7jpxeOqlkIaVBJ3H4kZbP5K
H8FzqPZsHzuPjOrlAVBAjvd8SBYmio/je0vWKISPR3v4oSGf6eK9Q7NjkP+LpfdaHf7nh3lKEnWQ
hB2AQwcPq/MdnbxlViwr9LFs0k20ZaHCz0APJE77QpTl1yeypyZSrwXMEB5bJBd7IOMLQqPTbrOL
e4/qppgTSbT3eJgDdhhF3726jj/L8OUzPiyE9yBKhr4ngfp1YgJ6BgSU2894DepsuQ9rN9YaLqDF
/aaV7uYJXYKhTsSDWRNhdbfCTWihL+jW+hrDuTMiDuMrEg0+sk39nUB9vp3SWnGn/kCWFKvv7mN/
Iy48Lzph7hUfuoO8+4Kjixl+jB4WGzUYbuW8IoCMr++xOBgvG66E79uvowX9X0KvkNsn7Qdz0Sez
YTaGXO0vXC1r1fBd/kErnS/9JwNX6aqFcXnlgWpIA/+DqQwctu4A9gNUVmXKN2OWQOSsOeXk8wvl
b3SVghblpm9T8GkJGILDyphE/ePfS2eALsCQQxprh3HyjXuGGr4HGe7QIxqSa70Z2jWQBeMjzM1g
Z/5qmLgVWxlO0FT3O6bSy9dloVF7OohmqM/l+iMgUqg3+i2GOjLyZJoq6zpYQ4VXS2TmYFXGtAIp
MG896B7qDmjRasGmVDAMEaD89csipTRS7N8UpCt0fssJ8iiq4tes3heEEOQi3Q6vnD8sHdaeaSyg
23dSlkpI0Yknjb7SWaVf3+7nxsm5YKxx7nI27hK6O+MaxJcO4an9J1UooTwzpWJ0RWD6cMVbysSP
9V3RSiw58j8ATn4KCcuiR8Y+SUU9Jewqd/p2qtSc4BW3hiIifBrig40ch0o8MUYMx+vyaSQhuygF
a6klwsoR0k2jePYA61PcCl1qtrhKt4zsNPrt8jzM1+DGSx3c4ul2Ttfarx1tPtIJKv7yPRkQsGY/
Imw/2MNe/M+KJ7iGE2KmOITzC2zNug0Q/kUMv1ypwNozHI/vb2qdjPj56FIdBqTHwcseWt3TTfcl
gFFGqBUm4Jw4FjRE5n5JLsvbNXO/EKnuocbcSrXIecl7rrjvtsYcLBUG/bYHd2zm4Xs1qw9T1NI0
Alt2beGEgN54w/sgHIpRP+u4aN2KUCTFhumagWJEDFHOpt+wjGhkslmnUH74pYJaVp6XSHdnB+MY
UZ4I4+9g1nPseF06V07h/WsvTzCILPE6Jd5r6JquauAEj+cwEXRu6faRLTVgYSc/hYrQjKDhwq4a
AirnEmhdEpDoA3/RVtrpoUP9DAc1bYE+4Gh2ph+5fEjCBxccqkQNMx0vmTKGjVVdHZc02KtJj2Lh
Y6cI3VGC+m95vfLr0pwhgeLfLf1Dv589aRWm1uYXUoKV5DzG3lNETjS5NSf6LP3p9/Ps75YOxPMv
B9HiM23LXKinfYr4jZHD8Np7+ENtnht4LhVnBNZFI0s+xfw3WdICDext5mHAG2n2Hvo74xczMQjy
OWPIJHCNzFc2seos1bnULheWm2U/UJa0OJEw1Ki9kPccTA/nn50X+1oOEGMNpCAlhiUHxnIBxjbj
JaEJpDKO7rxc4tza0ZYOmPAIqk+PWkw0Eh8tV+MIxWeEGo7RuWR+rjNGg75OMaPEXosqpDVksxY4
3o518DIXzdgpsl3IR2bauOpamIOfqps0m5g6yJo8MYIU40Me7R+EODXTV+p0NTIRf8wEswQn4CGX
I/NETqJTJEyS6d+/BLFR8uk+F/bj4z4bL68WXFHdHhiFAvee+3q60r8BW2g/+3YTtzcTM/3bG8de
0qwfZtBsqOqiEDED+nhYEbuKg5DBNJw3mw+wNcfAb/6QnVArJUj4SZgcFs3GYC3a2kq9V1WL55tY
HZxxmMoV2ySraeCl8Osfmm1+Q3sw0TfgZBtNWm02/oiOGMNzU7o9fjksZQgbh5Rhon37RrLR+0XT
AUo7dJz0qGm/0ChtNadsXa53LZk+rH1dewNyTuZ3y3nIqaSxpM9NZDaiWlBmanKK3nsaXxFClNX5
PhID0E7631Q8KP2TJaKRZ+uq6VIhLyB0tOGuYjSutugBjXNsBBSzT+WLvuHBbQ8Zo7uPtVbuabgZ
P4JZSVQYadEYsQlgBeqVXmeTEKtoyJkb3DW3YNbz9ekNOzuBMkVOUU8+xjlBRD7Ay+IllNvZqsjc
BKsslyZb9p9oJs/2Y21XjnfpAwW7zKBOZjkXG1ceQP1H28Ciq5CyLSW6M7RmdT+p616gmYOSUV5z
JgtXJZ3k5skcR2YWUg0gZ1q/h74+9Acq10/z3L+Ku6eEewQAqj0slkk9K8M100ZHtBVMty2JZJSu
vR7qg3nqqtwO6hgHfta69wt5tquPhefAMbVJC7ZYAsg63LIqWr5MvxYvpgyPJm8V+ILjGNwlGoK7
Xrox6+PQvrch4Q33r/rtJoXIfwuU5sNNnwU9XLmBgmqLZEnLHCCm++uiQidpDonpXcAR+iIDgXZw
TOnAnEi/wINziHKoX8fsnRhlP80ZvZSKJnIsOCkaYmT5JAxMBWDa0zsrlsOMZ6iyfEaYApKQavIG
8VDKm6oFQDf9Z91TSvHKo+raUqK9ptYLRsVJ8+O7cx+UjijM2q8BNV3uGPkuMmYoNpgFCO4CZY6e
AwhwO9oc1feC8Hj/+FycU45HIgzmr+vvFO//8qwOPa66bqH95TBGNOkuJ9J4UyAsuPa7ez2jQB5N
rHbzTrFRfX4SDjD8I+r3EPH4V5pANauXkiqAsvzt1IBMHOaI4g1X4WY63ReQdP2lJ03C3CHaeU3f
sxaMaWHO0YWzU5FosNgYOMdmqvB9Ffb4iYXBfn3101En7tvhIQIBScU4obAWKmzgrF+0vV35Bc8e
FJejZ2fQlfP7r8qOny92iPrmva/VRcYlXIhslmNVfwtdOsHviNBPjeJZv73/juWGCE+5JjTSZDqv
WaQLnVqvQnfTfffz4W9zKi7a7u5/zijsTJK+lSn4grHpPWsoBc4U76SWhmI4B4umGfcHhMP9PJAa
FAjMHAumgxsjwNg1Qtd1IAKLu3XOHdALLrbBfjgtofCXLOKenA1zltAur7sFc7xNJg6+vPp6H2KX
eG3NGeMF6LnPKfmBhAr6ButyNVJdrgE8nIzhPFIKVSSFSfu5us0W+YqmerhQbi+s0etw2/pvKqSj
snq09Ps2giywHevcblqSc5Zvqr0jgCoWehdx6WiOh87RvjJoVfXjM9MRLhAXMocAqs1mCk5dPNd3
XG2ao614ECzEzjNdytbH9F6QD6LMPiMX2viVTceL0WlgToqh/Tm3P7VkuuI/sKobThGuC2gXbjBT
PqH3rfEU9DbbOwMOeWBAq38J0Sg0VgxDGQoT8l6zE6ZAq24Lg7geTvKb6YHYYIWNbGMVL9KL8hsv
+U8GJyUW3fRFsJhoXH5Ea115FJga8ZkjGxJrrWwhESaxjpxweGZwkOXk0Uwtng78bteuRuSrpi76
UmwsZN/BJo6VWYQM8JFOYsJOEkEqMaVgBShSTDmrB59rmaciA7dJ8BbN1Jj5xOJBdDlxdcWS0IA+
myYkWKLmLCdFMHgIhTRRl0YBL4gkDKJlYRzMbbnBKPnajWiLfeBJtDfHFj0BBfDgmq+qgZsfQwg4
/xOQM5BKjoKYAhTSvUty+oOqYjGa8+4myk1Nphbu3K+WgmmdBbiguFK2pJ5uH/P+OvzrpyaR8YvB
XvlOgGOe6EV57DtqkE9h1wxhO8W3MRSG7ry8jkZ5GxKiM/59nkOQSljdBfYhhFGncjjXSfM4pKEI
d9GVHuS9HBr2ff/ooFQO8TLCGIFEIgka8qmYbDrOnY8xq4FkE0dn3ldQX5XxKcwXrBLzVsMV7hoP
efonDUrgodxnLVhYEob2g2Jq4JZfkbWgyH7Gzqtz0JuOR0e1oPwdbvQ3Jh6araPFMLDaAxy3ngfl
Up9jqpWiYRw9t67utDzOUOGstxGqssjUYl62IFlu/JmaJjY9qXEaz6vEo5yqVtRwH+KKX2gOKwEq
Cx7KvQNROlUQqati6GQNMX33D8OOncfb5XMYYxdapS6c1yzbKKzbL0Q8rq6KJgGhnzz+CtI1ctFf
RrWrctzjY7rTBLtaL15ImrALoctAaqDxMIFtDZScq6SSeG8Z9COvpZlxFbchIeq9g9KpN/0R4Jdr
+H0XNeTcmDmeT0MMNukp4uuNhL68/+kYt2xpg5FgPefO4Cer0Cq/t+NNPRmzQNCWuZz3LquvgdgH
xVLY1i4VKk5brt+Q6TI4jRRmlN+nSHvCv4pI6sIz0b3AfooSyo/8h+QQZ1Oe9gvp85Zpz4h1AKfA
VDHrPhI/bXZY6h+jr5bTzZh0gDaxqBWgL17XQyBgGVbMFJ7iZtVjJBMG5/ufdvucx++90SNhat8e
P31DVAPdq5ciirIqd3z+yAqUp40HFfAbyfxw2tMZmohQBusOkSixn9EEgNUcBxGGXdoKmiVCARHv
xwKVlmesh1jOndFv41qTmsnMV4KuYd9B1jftL+tZ1RhTbLcIeNCGF6ssuKsrhkMj9x8NnCENFs30
13iOYazcIBnqUX1QylR4lBHb46A9wKE3HWA0Buyo/KEqpO7vGMxzLSPxKGfKVd9Za7Q4LY147Jih
TYzbFrc7BsjF8zKS2rHhmqtyAH1/ztMpu7VDNXVKTfCloW9xgdxRcX5bjLyt32xI6hVqOw3EaUZP
oX8PaHeQMi+Hl2jJx9dvcnXl8krogmKdMoWNhHhSOtefO9dB/EfZ8kKIcKNvkX5GuUezlDui9fNZ
erDqGzA2bTdqpOxa8p53w9HhsayfMyXcdfiBgH5u+nv/gCQiG8vBzKfYaTo3mMxZaXZdifHIVwf+
Z/yxW0jf8fIJXWVpfnt6kH9rIGOem+zWXj/ksCRPge1rRH2bf3M4hwmVsxsdBo/N3VzdQxF1Xh57
xftHHZ64JJ/fVTN7DVOR/o5i7jAvPBFACXe4MQe2AjL+Wj/1XyjjgqH1c3hy2NPVE0mHwUply34Q
HoJqY0fkriUsMBGD90/MYlVGbgHwQhYlA7p4vPU1JjXKuLTXO/XYBbGOdUgv9T7eUZl+aLJ/eyqW
BHR2NHSUJT7y8gSKDkqaTAZ4B1LkgyPa5LUCOsdNfcGx98YSoq3iLT5wpKroIlLPCoUCiFZ4zciG
qMT4k2pIBScpO8jy46/OcvvajTRhKT7TwmU5QzoO3PTAjcBfiaRor8OnW3w3EigZLp+Kr5sezIW6
MfdjsBfwp8mY1eIXOQ8k3w5cncAdhcQj2nvzO66c7tbmmzJ0jcwdluJ5LTnFaQXzRUIierXHljHo
fmOS4JCL0Lg/d2o4vV/zxRj3TgxZagKb7yI6/+60+6N48hR/oyH/aTRSc9GO/QIWueX0z9zseOIA
1++3/Yd6wdOG9katxUlfL6BbkBTZyQpnL0Dg3kMQ3PX26TGYtAIfNxi7Df69JniP1tqmdQ7W4DyZ
A4qMSslmXC1mSRCbJT89j87Ln2JB/lpEyEyz+R7NUG1j04oXfekCIBEpX3hgWyg91h2wA+dCB2ZK
ycF6ACsPFz8Lbp/arQnVO/L5BptF7f7tJn6Qz0q87/ZlGe/qu7u8sNRohuaVQJOC+iJDtobyzrFU
B/PRAJ8OUIExRR1GAUQgge6VhQPCJw38f/16c3reNhvD3WB13FGoAf5H2zR1+BYdqQFMjaikrHC5
fHyfDcZcO8vLkh05hazeQTj9dXb5cXa7EmXBwO/SM34TYBgJDgfWCb8l5ApXGuSXu2P/2fHz8GO5
6pfUYkWcwNwGG/IGsvkrnfzsKIHIo/2DDHCxwYsZfoI/YBR79ghtt72don5ScsYFp5VXcJlgWlAW
OEFEem5TEApnNUs35J0+wScc+ebbzNmczMbesEKwni8wCcsvKrbb+IpR4KUAmXPf40yxzelscFtp
d2ckvqnIZ6jnrPcByOAhRzh0IpXS35OZCYxqhWv/+aCfcPEgenf3ggHOf4nAI7AZAyDoc+0OkBOc
MfiPb6yApLJxppGpTL8a6LMUANr0sWoRbCZl0WGxyWFbudsodnVd+sHZlR9UgOxlZ6xgp/pQot7t
4DNvr80bQQCAr8dh1RKh7aIZuotu/47ElVMBoBYy9n/561NS+oP5L7aRec9IGRXrE3xsjaKhJN51
ovWktYQ83LdbLzrHYPhENk3xJvPKdyzwp1zdsDILL8XOfbaWG0P8aIStUjzLBCMdsN9ESsRiYfbd
xFMi1/OyuUf+WifJS/7CMEHBlqS2IJl5IUm0x9313J/Nzs8m6Hi0F1qXgclf0LSB3cZ4sCrWVwlz
7/qMZhivfiwCuBt3tIK0tP9icfIW948gLiDhshYKKKdbfqdnePze08c+78s9KKwNQihXTeloGqYX
PihWkHptzSOkCD1n7pwCYvCDvnViTVDSjads4uqAiAkPhc11Ckh2qQdY1gbGVGKBkzUNAV50TNQX
qZ94ns8Y2boJ/a10kQLAQX1/+lXlGh2Tg8ZgPhnX/uOGvgvvFGa/DOy4Q75OhFAr1abCFGNjPSAX
yJhAq+wlInkpmAKADMg1gm3UrO4H7uH5OKghKu1foMaosWeK4kQjtxQ4ox3kmZh+RKNzvy3KF60a
0UT5G3zl7ldjEuPWtOOKcMoJRRqa4Xjzu8W95byRTrLqY3nx4i3BfZJxgT9tuuz2r438MgWuv6f2
TQ694sD7/WaDcB4tlQ/aF+sL3wpm615atqdaKIAG7qlrkM3WIbB4ooTmbwpjgFALO297n4P2vvXl
bDx2wpqvDFZB6FjkgHyS25rPX9Vqvq1OmGRcQtiQxK+ynbu6Yxxql/xUN2b8UiCBtxiUM0yS635o
TM4j7Z+n0USuzC+NbOQjJgFtlJjO/PgvK4nwPBoaNNDoz46jGkIN1FsR8CWIFyf8SQShuhhHPLdP
vWxQHwxInwoiFAWNoBwMD9rqpfnqtd9DIKELyUjTobnl4yE6+/gUcRqsD1VsstaSOSVmjxGS8y7H
UG/3b/ftSS9xN7/WPgUR8gRclm5r/1TOzx/5BOgBnwjnmPcqswc4JS9DmLVpK9NWkFXYyCSTH+1Q
YZ2zTDudt3vNfc06vsSmX9abekMn8JUj5od9+Sw6P2Kl+tSglopCmH8RRBExk/L/xUTwRHM6Zvvu
XC6DPdM6qfXRYARJ7BrMXamg9XD5ywZhh6sHS+dSziD3rd1d95pigS39t+Fqw9+SiuJQ7bdMstxx
HRPiSx4bLizyNAsepNTTd3AepK/xetBsTKIboQaY8skVn4AR1IDS/D7Zh775dcpimyKao3R8jqbI
TNhzFswXWQegdIPzM2Cq0VYRH4fxbwTaMOcFc6g0VGrUvGXwIWKIPxbAy8mmVolGjHfRNAtiFDNB
xlSZNgaKiHYxYX23+6aX3iyUcuSCvG/MnoEma1DWwYAzgoC8RTmQ5jNhehGr1NaOSFZrhiLL1HQ6
BlBDDn00AWDRZGB+/onEMznko/DXgUGWyvpyPL5xfAFqcUh0EyQzAOWjH21LDKjoYKVcE9YA2E/k
8zZBlmU5Ur0Gk8y/bngmoTD4O+Glzgh9FYlcIDFfDbSxIecrka2JS56SNbCmyu5FIrJHa0Ky2Sq+
GgttOcTYSEtq0sMU5zFSmn4LFDYmuGzwq62w41P8Zx7NNn+SKkbA39d9VSNTQkcl06TpeO1+obBH
E2xQzl5Mb5m4e4QxyP2K85KddnwDgHwmDZ5iIH5YP/dW/EmrJIHQTr0EZseFqLBQOJvQg7E0RDM/
IqvhN8DBMARL0DDYzdK4skvwhs/1vzGzieCvQPYQcE5k5gWseyBZxX+MorzY5OwVxi3/R9KZbamK
JWH4iVwLBQRvmWcVZ29cTgcUFRXnp68vsrq7qrpOZpoKm70j/vgHp/YrDkpAZgwFrDGdTFAOWyHb
Ucv5BveUvEcHWZy1voWwz/NisDgG6xFWhhDS7t68HHzgDMDI5+gzhwBKVVZkVNDdIecVSwHVwUjz
oa99oDhKklfzr1ojd+8jF1mBbiL2h7v5lcaedQQQhLpKIfcKhtOcRuqtS9RlvFp3MgWKLo/0A/YU
jCDR1rTGKsOjRT1rUDu2LG6/OqCGjUX6U/27wI1H1pI2/1AlpKSMJng5+AxTTZo1YL/XVqcAowV+
3r1PyyvDZ/TifacvBmGycMSM+W3/sE15eZ8uWRktRPGYAbKt8bLLw1TzsdsoyRBLf8RVYY2TEL9G
P09yEDIgCNQ3QB206Aqu0nMmInXPwR+ujlc/S7rDcQ/NJvey5nwKjuxzkCCu2MTi4zK5Tqo+eE9s
DAQVP/OJwO7QWF3sToyzCNIwqIoG9F/EewbL6O9u/aPOd0YHr3lwWsgEBdvtJrjFJn5TZCNgI1In
JjUsBjFFBG7VAY6+QkgC3bJvvSETTX1ymtJ5UNnqEUNeugEjunXdzs0t9y+Th9RZVcOvMS4hJRjR
uWXDgH3tHzZB5ZNTNdBqp7hFxSU9eDpk1RDWmwmW096sqDRYwAWWLK1IY5KwP1UOXS9H3aOaKht+
UHsy0X5RKxlDTqgrXmZ+b6HFIA58nEfl8n7fj0kHSF6xIZgiY2OXYK863sdksbHsoeEBErGTUf3j
4IR1tOy2aJPT0wCnu5VfxXVha+tmqkLVojdtMGyzVTwXrtOqljC/c8yvOiY4NrYJm/jZgDWXRQPv
hHMwAjMpAiNrd8cKmErTL1FuMrAxI4zJukYilRvbfcxE5b0/0MEGqJN+9pv/ZQ1eb47WidnjeH/Q
w+orvSt5GMYnaVPJIb78OkSXUN9odn23i66HUO2sDh/N8NfzIQKajXfnKG+86ydud6bXGiLSYVbg
red8tjesaTiwDQwl7NbNac8ZanC69egHGB9NG4ChqapNOx/nvoAXsKrYS9wbaxDdDnSDi9j4AN+W
9v1s935AJbHgCNsm76AGvQaHJb5AKYfgpfQrHEOZiNYsAywrkEIxf0ftsMO9CLM1fAXavhGvPn4F
GMjZRrF3T09MRyMgOj79G2jw4r67MdbIp5fPObqaIs8pt5cdbwNM9cfR+I8K6xfCddEgq2pBg8Dq
aHVNvBdokpHtv9A++JQYHYAwTC5zytv7y2M2AlLFRyoQ2vwGtPTtNurmDu2lpzwnzSVT767ehhbZ
Gh6QEX+ptO6n3Owwi7DPMa/3NLzrM2WZFXoI7sfJCJ4DEsANhUDfwD/b/XZAZHjC7ZsckQj6MJCo
VumUYwYKV3bjNwE8TIxwqUJYBGcRJ/5O3FLDz8ygNuQA42EAONuYA9z2DD18/8iLvPNRIvCkZ2SC
l1iMZt8IJ9Y3Jfxorko08Oiyw9VwpjduFcPJe23M5P61gRdoaqq39YFIGQKSwwY64HdJoMZqzAKj
zVGBxgky6dDdHDuTJz5KVAdvTOvs5hVe6kA/eMXVM3d0WDoBB/Mro3yI5aUNHci895snNxcPEiyF
UC9QAiCqxsCwDSwBtabM8IBgVoZXBzvokK+UN+e9pjRv/M5hWzDnItTi4ZfYLtOaEdkQ01H9YiNX
KRgV+0XB/QyZIyg7pCBAMhCQoClWkbY3NWnSaNbAnNpXnzdbvwLjnXTxgX8SZvXBOrLrLKpJwQ4C
2AfJsGIg4L1vE0YXl8oOodSd8GDXo0vbfj6dYx0+zilT8PPFeWafYnL0Vqe8+kSMN9ptpCyQi9rL
7kCfdde3ITMeA0EhgE56acWgLPwbO0f1cfGRuGrBEdeVq9Nqc/HRDj9/kHZskDWGOdZxq5OAXqcs
C3u164Q0YJi3OHBM4P8hH8DW6xKqQg9sWffRiUapQ9XIcMndfCmrB1+MPgtSlxr3Pmdj+nf+95kz
ayryc5ZiHwkrzIP/3+ovPfCGFVStxnC/3FGuHhERY3KqiL1jvI8jPiAevCcxkZI3M5h9bH+wr1Ks
8t2GgYqwd3H6yXmfAqtBY0T1GH1Gn3FH5EXgXSBuK2oL0ze2aDiTmwsvvw85HBrdW8wK3nQFShan
Thoi1gk9Aj6/EURAUB1RAzGWBpHgX55+M/zQ0R2cJjsEmza0N3iPkKehiECHcBGC5iuoxWOupEJy
1Rnsm+AV57p75v3wuReFNNRE4i+pgLNXn3hLEfZkm8av2PYhHrj1pB0fRxX/Z89ytEAvuwPUPT0I
Sf5heILRBCU2vPDHCwFNrrMjcz9sL0N/YNlXK0nA09r+jIMwOq07W+FDwXOzj/1jv3WNwvFhbyIl
yBrvjBg5/PYbouNhPym7Llz40ibmnSKPGefOQIfAJ2/RCWSPCJ7dK2oP31tt9KGphuHtwO6AGVtO
JWUTTV6XIIdD+Ij2ezyK8py0CD/kV5kJ4r70OjNg9vIY1Psf4YqYi7JVo3L0eyodDUv3AjALpev8
crsO7K3e+nimF7oHMOuAX3nPNI/Hftv0coIxe0dsbzBRAqn09xVpTimc3Rxyl1MwDE3GXL2PtVeF
w7W94tht76+zDpMNLrEPDGfXE9B03HBXrKZbS3wLvr6qs9IrP8eyUBuYTn6ehAf3hqQWvliY+8fN
Fb7ZdZMPtLE/+0QASRggdK2F2zgKubTgcERTDbIOVum4IW6TBANBwoqa6Gb6Z7wDUNXOO2Q1upcp
e/GUml6nEPckArQ7wr9IvBPZvGYzMpDQjwmlnthUmMiITwwOptR7DjdQ+04WXHaQXuu9HxsxGAx8
7hLpaMAD/TZd4b927Q4DJId9gFZLpapm0iYcV+GcauKzds7FKR3zMZk+8kinSu3tH5uK6aSz+kR5
LbaeV+xIncfmFbc01s/BdGHD6Y5W7McqklKWOxSgV8WNwMvp5ldlIDNfulzQrkMkFfxY+skQsRvJ
PfpwcHNODD3llQ0t4BkJ9xUoJyRaWyMIfOXtSwFHYe3BDsB8VXEanGSRkKV7iJz8njQPQxVUDpc/
GVPxZG4YhjKoDB7W8xXDZGaxwtQS00qNJ+eIO201ybEkutk6gwfcxOyN7GEGKPBezdn/qAOA4voD
lHtQYVAf8nluQ2ZB0/6yg22LCMlvFx8l0yrizIQXzFSPhBficuG9sjHTmkuCqh2K5/z4qYiLGPRO
LCVGc6x3N+O8lZ+RlAo0DTt7b76jli3Apm7neva+2PvcYHUjs37b6E+LiXlJ9pDPOZ02uCT5gGBH
OELeTfU7t/jsYhmNxkX46x+Tv4Vhd4DYb38Nru6A9Nq9b9hJFzuKKKK+Du525pp9bf5xq8F9Klb2
yROdaekkYJV+47A4t53xJzdc7eB3FjhngfMwIZAYEnaytrPBuZp5uViDhXs2CQyhClfA2fassCy4
rwNYsFsF3SMF4C8oLHOwz7s7MD06NDaoj/U+utzFvFri9sP1h3ctOJ7Vvw424/HYysk+FQevhIEl
lZJCm2y4j8Lacl2O3HxuEz9O1NoyD2HOruyDPdCHyeLGq5gDQHnHcLfuObEGOgA4kSn2ucKzGHZk
a3MAtKCw8XmQL5sHkxabXczob/3bi91htZCddAhOvyHN4e1yx4B/MJJaLp/5xdEZy+La25Q8Iwzm
T94RAbxLNYy42Q7Dw8T35WCPQP+7DupK/pb6M8OwuzdA7pVHgmbNO2+DddOQ4qb0zfoo3zHq7fkH
NjO84P+8PFI8pjk4sD22U2zrbnZYjvL7pkXZwq14gQ6znDttrxg+CXxi8YKUs0G/GMyApTUZj9QZ
vs43KCDhx9QY3EnYRHFvfXPYdjpz9AmQMu01RjvDDOX3n9vNDP0YEwczw1D8yYgDDPtAxBzVXtam
wsbpZ5rMQNohTN/j/2cPVCVjqvBOywp9bgIRsqSF3QSNW8nfkES3GGKFi0Wmr9eq/XZaSmpydxuL
FoQC1IxMxEBnBnqtHlVcAVfYNrZv3IT59Ajie6hMYARBbWfP6s3rLL0uNs1yQzfBLWqbHL3mWk2g
K9vwhaDpW30spmGIcY3grpvO1QzgyDFEvtp3qNA+5ckhYzQe8qtgMR7IgXg3gAcwxVBtErZnsxVq
1QwiS4MRpqTtHRiU3NlZOdRhLtT2RQN7q+uEqVQ9aUH0wojrS5j2J0GKACOaqhhK7rBLGLWyYIcS
rUD5V4HsOY9oE6v0yTCbc6WsxjpqpdJ5HSh28p6b+8+ndTn7Xc54+2Q4jXP699QAAq5DFhEkSnZx
63cMZ8hoGkf3v6o9U9qOYcJYxjC98RZQ9ZwZfS1O2lZdeRxJSYI0eaHavym2fSrOQISRHhIiBu3W
9LlAJHxIz6nQiGEAM3iZ0XAwDsfuSz7xsU+Nw2j1hYDeUlbs34joaDiPnMeUFm2GNZf4Sc/rKIuW
fZJlyTyzN0ZGhbxdxDt2vSQHoLB0aI/yz1s6xg7GYUjr90ugYjH7hllScZsAR9JXx9HRWjtLsj5R
B5t7fuWEsjD0aDWo9vc5s1q6Uoquv+s6WjHO5Khml3oa8gDT+LIRxWoM1VkMO9tWL0ZVfGW7DMdP
Tnjo0Ugi3abwGFCaSH/fGUeSzJU+M0YH956Ts5WxpUHQYULD/o/d2Q6SkEN5BouGJB3mDvh8Qsi0
qiGHpVvO9YC9sWLv6y0q0/07fceIBIdYS1I5c/CK1fGJWS2DuvwCIG4b+SGVCV4xFCFSKyPZGVMH
f78votK5oS/ioJaHgN620byOMuR5EFGsDOhghzc5o5bvBF1F3EyobX0c9IC2xr/xL0FPjwRTRNln
DYinOcc/+hbEsjWomkvnSw+5ZNth6a/IlWcw/HQNYCGfxjPtnp1NFXA8YibLXzeboRWQBRsT8x+e
GNP5qzaeqBEd7Qgt65Hc8YDHEd0p4g6YMscQ4mFLD5AMMDzkhzW2fQSdVigsdacd4GvSr9D12yAz
uMdytQm56q/+bVA537juR4aar3j/iJkyy31A4EoNULGcTDwHn1y8js6Ddpx1YVRzQU1xFx+PNzjw
3pmRlQ+XwgXjbIzdTsgossH+0d8YqBkyltu9I2bFHMiqZj//YdQOUc494t8isxSguj/nEMYECHoF
uu2fsJGaEvTz74ddsjj6Ni7ymnm9ZvLynQIK5tQdNjqxcYFElNOAmxEdAqmyMGoBzSaAU+DjFN33
EtPftVRfH0/+bAK2TfgNEWEttrylwqvR3sIoowqjmlNArO8JAm32KKhVDP18HaQOeggklox2mv2J
eoQ4I0kABVgmGbZLneUfxaE/KL0D0oazFFNYxDHJLyLOHN7hpPQ4RmiUpWNYOaX3432X3iqEscYg
gR8s+y9OlT6PMEdcteRr2ENI1YVwwaIOOI5u9JefWenVk9WCXRFcdfQL2gFNB9U4wWbH/tkXsy9q
L5dZPBqsW/ri1Gvjh2Mdcvlw/U2Y8y3ECLB8su5C3kdbTrweo9Ewp0V5e36P52RFuQmz4UZRtR1w
KjU8fs6bdNibs8cMJi/2amEpi0dwjSX+lbyGjbJ40RexTgaoo/ddLDIINqYw+WUve0VQ6JYic6CM
KA4pYSe9nCvhgHkZds0AhxLcPfDQwrtxX8L+OeOSwuUi0DU+0+PLdnMmNqogyLj2sbn3REcnLSiJ
7LzX+0x6A3btp8Ex0j85fy1ggJNV1z67b57ZMx78jJLMtOOLiv3nqXMh/UBrdDiWuDh8nX9SU4pZ
tdwka5OqgCNr1iAA+psSlDps6QSTKLqShjXpMonaAZTKwOtvIft8EEiJDd2n7FCQpWlwpLHZM0jS
nMvVPc0kKvoyo0vKv7si3K48vtQ4FN6OwenSeAjsnO0Li3nJWjVHmLzNPkzZ7wSoKVuzfwZzWXMG
eS/3K1GeGhbD3W2JqgkjVbj1FhZvCzH7RctopDPKK7uLsz02i4SHfkg6pWhGwPhwIU0QCEunM324
ZXbAsw7dzpUBA1mAbs9fZ2i8UFI63x7sBo48Xgf3EGtFVv3ZlQVxR7ZkP516heUeq0PZ/njFL9+y
WDHHU+h2TPAgi4ABkqnUrA2v79GXZD1Yt+iOQOcV6LzTN3umYncjHvxev2Jo9EoOOf8ctvqdf/ek
mcrD1xsxnzmF8LXH1wS2tzGHnmrfx6IgpJMCMYdtlopmj6A/X3yzy47VhT2K5NAkqSc7wariaCRr
qjVituuthvfksFa3jBoocfpPV/q7F2lWRYa1Q584ERB9bBOa6SFnRr/+sEpeyY8jjFqW7dJdLTi+
7K7dB2RhXPnycAdJaGOd6ZtYamYBrs74zBgxcLZ2DICvk3/DGKQGH1IaIox3UQcGmLS8MczEMI1R
Bl9rWSkJRWm+51qkEt9MVc9j8rNgBPO9CMig14pHM/M4COYsPCAyG/qeVGt9dkhEJ8yv2qGSXwXP
jluezKim8N+zaXyhD0H6OhK/zDEaChxMJ60B3kBgfPsj7LnJc3ZKdbR7s/bLXblHH78Sv5uTzbdj
riCa7zogrYppuTbsjcT/owuex0WGYTu9hktxnz6OezxL/TemSJyYhjXFS+/IO45RqLG9yvSSEeeQ
zF3GgoyH+BZsyfpMvSE7fByPsh9j9SdeBe1F6WsZLuXcV5UZXQ+qLeNhNdQyWutYJQf8MDPJY7B3
UOFzCcypHPw3SZ5xSJqCRGXxSlO8JQbYO9Fb+sfEnDSRylSEX8cZfeR765npYs3vALzFD+jB8w77
5a6TfZEluQ1jWmZCgxKSI5MhkD/ma/9KQuQYvIVQwCcjERadfP6yj6kkoHfyy5E30A51p453Zcrs
SN+1Ei1XBw2jFWaw0yHRss6Zn+s5/ApMlgZHwAumFLzj3e4zgIxAyUFUUYVwiOkrmyfd7FuG3hcy
S+w2bh0EAQe/0Q7PMR55YRZ0s3pT+sZYDQFsAnNyIlVaW97cJurS10An6RMCga8nGweKdn1bUYOs
eGqkzAf5Yy5rRlTxZC5cvNeuzQ6m4kR26RuxEWiu2LE/OCIhXHtI+jdvbGkfoweVOn0SRdCgnUAz
z8Sr6IKDknz7Acj1PhKI7ZaZ/+BhcgTRJ6wWhwiXf7F5wiFJ/Ph/SZ235iv/ONAi5P0QuPjRDN8i
Zrwcr7pH8DyuBj0eN7FZ4rc5AJwO/tFuHTFQ5yFkb8A/qQ1DHlIpFjc/HlG2e2h4lKMkg4/5PEM9
pgCWV1BjwJHDkMqFCznmeT64FD+uyBlhOvsImnDOAVLY0MH65Ui+BtOPw1jCx+Xws4nh6GWiqb4H
ncFesC4OJjEh/lBuUWvdeE/8Xgy5w79KOHa0SAOOBTBKRaG5EYLBkv0IG2eQDeTOqDaJfu1EX2gT
3aU8FRIB+3L4L2fWiZn22wWdlD5aszcbGkRitihOInmkxjQNVOEmdZsE6pQjc4H7Vzw+AZIwpfIO
fFF2K4pBxrW0UeltIm+YqpJCIK/THDhkO8CTCXd5h7wDjqCXPbiTu76ig96boCoablectpjuE7hO
HwoU64P+TDhxpS+gxDxwMgODwNoPoOjK1YBKOLvMKv/sm85903NXCYGhKVfQdLpO86IEwSnpRaY5
GlgAvW6oLejVzPAyu29ANqhhSue3oUSiTPr9sdNqnyaHD8BfTXoeYowZnbynjwEezj+EsQdXTwbR
VzYh7M+51oxArc3Pe3m4Dczx7uPBarEEgD8OLi08dw5MzS3oQyDCbfoCNH0o5c2I6KOfo/6Fv2MU
E4I+gUFX2SNBbT+FIMFRcQoBKigpQdafLiGYD2+36zn//jGuQnZ46J+Ywr5hXXBKMthHzNkLnZIQ
5zugLvtzG5oArK/g2sOsRh01vN4f6WJehkfVBokowxoXGJydyL5UhshGHl4v2LUHGLnsVGAtOjgq
EumeKXgFmexDYGDATHTry8M98uXIn1+Q92K7Yb/5rg9pwA/WFMR5T6UixiNmTev/twHcx8DoMUC5
CxdxQDk0XfmYwGddYq260WksC23Tsi5jYVY45/yFUbVs9eJ+pKRq0vMYQbNEXpRrJCBgU+pzVQGG
4sMkF112zd1EmA1OLu3FDSfnHdtzin2qIe57FF82XgacoF87fSSwPLDnAXhFu7SDlUC8AImRFhhr
y2W5UA2y7GiUNgxG4B/xkVY+Z3HPgwMpH1bvN67JzseIxepG8jvY/SRYmXQxndNEiFaEXELbCsTB
Vh+J83pNXjLzCMIfErDel4f3Cvuw8oUfIzkhHw9arn3fQtHLfruuK/49DOEGQpwgF21ihAwA/6gX
bMXoEdxv3gOK/lslHw/uMjcaGw+74FSWw5X6iI8TdJcsz3+vuYgX4O9sMTSkF2WAs2ZvYvG33DEY
LJuqiqWPJEZTkbGJyGcT7gP7+x95gwOC2/ybt4lri3DnOoVknjSwP4jNwsHsw8bPZfKmsp3Ie+HD
20DtrBeDkkgCFKmlCMf7JJhj0t5ESLOhL8qQD0z5xJyA7pEjGxIa/ThikxBdAIEYRx4yuIy8I7br
nZ5AwwtwWXQ3Zw4O5LCRPgMdMKnqpeERGTgKJnom3aN1ZfbNpvj/O4PRge6XAi5lVg4NRXyh6J1k
QhBIiyTjJMrqWF71m96AOuhaAcxXsksFsodgZAMzn/Ula419ilVWEzQlsyn+TZDyJ1jxkW3s6J2X
wm1l0crL4HEQg56wfABa5bPLB96IsyNbAl0TeSKvGVUb/4eZBZvuEgDlDRmqSy0rtaE45vLzR6FK
quDbIrGXUxCvSWsDUQornA83VQX+OMRttn385n4kzfAU/3HdZJ+SKYGAD3JjXzCWqIr94xiSmEXM
G3sV+7sfesspDsV8BXpcl8xTg2/m7srP//V3n7DJ2Lvk2nHAnAiX5DqekHXM4eNDNvp7juT5f65V
b6PZhF3BRqbERVoTtqzNuN+k401Posne6ODJvaH0AajG0qzXP4bzjeqsps8MtR/vlf2GxAIUbLbJ
k/vgkTLtIdLw2IDYx2MIVQxwiyGHrJAyPEw/3in84Lwlu7CcZSca2NWA3pZpDw4mXEFE9IpLE2Xr
iRx3/IFKxy1UJJTTbGAv7xutiAyYt0dd5oY6GZAhn4mABollxikFEhUyuEMukxaaACXCbl/5Mnop
APFAIpLj+Dhg+Pj3NBvMdb70dT0u/tsl749uYzoV31H+u2Ubwv3skRx1IZ6BY+NW0k7aTgHUZD9G
78nFKec9E09/gBeOY/K3Fof4AEODci3jaWFOn9ac/DwFnE4bgz3dvnj8Z8NgVo4qxRVGXeeffFA1
6BNJ9OG2S09ARcadhFOFyoXhFcZTXRkhPfPvdVDBieezvqf3l738OL/SeVzpGFep0onaHlX2AXPZ
zdu96O4Sy/sujPNwiU5p8UuQpbnm9LS4Lpphn1RrJ+Z3ivcb0yg6ELY7tn2yanpzzoFtudNY69BT
+BbW+PQy4Lc5V16E47hDSdabw42BR0gdiBrplTCq/Ud71rHNf6rHGUMHNd+JqaDgyuLM19peXxw7
QvgDJaP2fPNXOf7aFOnZPbyH17BNexGZCM644Wi0/pavGXX/tb0L45vc4GWmvEgtMhcepx9PHyos
DxhNg6qSs2an8O0fySNpbfV5NzrkMhhXkAvyx1Ag8BCUBaVSVVYZbhow1nqwMYVEyLaFFOjjUI9N
2zSQ0YY2jZrJZR7EIBlQDVuHAwdT2/u6lGdoktkduLS3TB6nlU+TyDqS39eSA42dpRh6FSET7QQM
mA2v7SCwH4BKlYtXcpZFtRrKW23WBrTydavf9R+QJCk1sMW7EtgoPGOuMgcyc1kQBIt73uKUhWVH
XTJmoo1y818P+SSeJHyckpNC+lOASmTomFZZp90hNuIN0zuOXS+V2hIocwkf5DToki7+fzjtkiIy
TFPSsXexDd6wyDDBLi1nmKpzzHI3eLSxf1RWTE+MQfkcQrA4IFtzJ4ijiHA3IIYiTBaaZ1qF7QJG
2IHjMNYPgvWXlMG1C1PDZjKWU2ixxTCmQtLAwDUiniC7hdEkoBkj2XTI6DuSaGSF3g92r3BYbvV+
lQoyQLzZvUrUgujSDIEpu8RvBgH8do5Uim/gEzOuiUddaOuyjC/UvWevKDyGEqdHoChBW3dhAZRo
ZGufh/HZFTooLQ9WqtySTytl7b6n5wzRbdanRqdUfSC/6ITb3OP8jim7AHPp7a+Oii8h/fpNQiYd
oaUiYp4/p3rhX7GH5iEBUl/1V36rX+VVmV4eLp2yMa94ikuHVQhTSSaa1Pksen4tEHxNToEaIfQr
6eu5uQtIP/6Gg3LWZaqLjnV2Hb3TkhkkPohAGUz8YarRIknm0/KVcB5RUCq+sOCvPCoCenxtKoqR
1IIGR3WvzYaub8GcwxW/mkOGb5A9EVqKLY2GkD7lTQGidodP02aF1/jYwugl3fs0hk1Kfy5gIUVE
3e8O+b4DtQya/lFHKtSO/4Jb9LR+RigvnWL8vVpSfxRTzqgerNY3fobmsI1kH0s7mHGQFoc8uex4
EQpT7JPb/um0RDZ4rsJyZ9KZq0m5gwHGj/CwMEFiZPFyACzBYJdLHlzOEgM1yPw6XpHBqQTVOeqg
xrEVVv5Chdl4DatP8M242Uw+YMPlPCnL84WnlPmXONkXzd9+VI4/W1Rut3+QRrvDH4JKABzdwvTy
x70/T7kAODgjER8V4E189tBcIrgUwjCZFxjfmD51e8eHYGqMEIAX2KU/tsbolBTTu0M7145e3+x/
NGuVojdoYAx/tnhXip3pNTzjYAqJfC+jIKH2CLQrfq21/dMpng8R+HGVnicwkw57/tYBZ4C1HdCF
sePvqXte6MaZe1qrHSrbLro8+jM8oWf3mUmDqsp8Rdq2xwwvsg4VyuLDvHv/Y397xfcZA5JqolNN
TDRmzOauTh9BsV8NsFVmCISPDmXcgYEuWTd/NSG5dqL4Pgxz02ESXnpXRC4TMkvhPdSTx+wmkjVU
0y/Kts8GlgC5ry6iKwo1gj3/WkjByekWSq8tXxPo1fOcNI4JXADSoRIaAKA7U5oEYf/wxIDTH4kF
hkHzmdGVU7ZgThKDilvb3t8UjAKz/1KsG7BriD8ScDH8g7tw9dFgBpCRV0WwujALruhq9c6EKhdi
DKWhNvjMeOFmInmYj7iVfchLjUAr0lYmxSAN7YtyWHr6YvjaoOJbMXn+BDhpcLdwbRSbIr0O4GPc
JqtBp6brrocYyk9UYQVBooOq+CN6Fl4iAu09BMnKXjHhYaA1fucQTZE418MPchoAklsEyarBZuDq
MYKRfr199xnm1VgZUOZ1PHL8UEOxN9Cy0Lcs0VRrZQCLp0MPptsVE1Vudb76ue+cmcsDw7LLQOdR
wZOZJqM7VLclXNQhItozSaosbE4OeFqBuVCpJUHccnV5fg4LIyyYIDMfDY4bZJR9Y1m28MFCSw+V
qQfuPVdUx7h5TwSDJxfbPfXjvm8hVLoeZlnWIYTYgNHWnR0O7Rt4pOJj3PhoR5jqPQjxpvGbE/r7
S6HofMSaTz+ETRt3DUkwbcBZH7Z6tW/zxyG8ApaA3mB8yXDMu7rH2fFuXe/WR4mMSX0l3hIiaNBC
ON1g2XT3zh3g60sV8cvueF1wU65D1WeojkELo9zOCSmn3aHPOHn4rReleyNfpIM93nrVf3ICl0G7
bTP7KbLWPQSefjnzKf8BqmK3p6+qp2jID2fnXkK0rDJptwV/1tLOUNDGqVQ8R0qF31/xygbY5c9x
+5VhwoNWEkaj2xtVbYRUcNxlU345XQo4ZNh0Qo2rDR9ztU/uXV9BE2YkAO5w63oWZHCiAQqn+nef
AxN8tp8eZ5d3n+PF+wYfUn06WrR/8GJLez492tMuZCvaV7DKenpBNFyP0Wsf7wE2/XSPbN2nb8Yr
PX+h8QSI/UYNHNjofXY19EZ82zXlN9+xGLhAaHUfc5KVegwk/va+6xxS+o3b3Yta8DG5IsiQjhFv
oIPh5Tkm7rz4wmITRTmRa+jo4bxr6UOMJCDIfodPBPd9GuHqOFIUuw12LlBKmSCRdaDm67s/5PUZ
98LCUYgCIeF0/g4/Pr4Lfg+vBeYWWLrxyFuXs6ODgSd1iLaQULmwjFs+wSKv6enirrY/CA5+1+Og
dZ79VVwv8K1TrE/a5nb4BsZx9n14Gl6iu0+iz6AViqVDGdWmpW2qPpJrvzU+mi50QwkB+oI0I6XA
6o2pi2JNPn5UWnf/4rcGw5Vdu6wvv9cNjH4H9web5kvg5iOI0DEdPqHWAw4hoRqxemDegyTbcFjX
hc2s0yNDiyw/r+UI9P4D+kZ98tdoHTlU30qoY/IKRrwuTOc7fSQH7Kj5XRzJIooow86Q9BG4s78e
LUy11lcR/5LKSQ7917n66l3ydGeXae8XPuBVwyq2VGKyuCH/dP/t1GPt652yr6N5EgCgbeGn8jSq
yZvZH/w+Xxtf3cK/BBBEBdc5p62jrbdp9A20IQZdzdPHhA3mLKNIAEZbd9ENWDXDeLKrXNjnbtcS
st0HlWeNhUNJCOmiQpGyvO9rDDQwx/Lqt1eQb2EgSLTPb+/S8Y66c+qIBOF6IwsC4w93lRlv68R2
uHK6N1+n4Nis8hu0W6cVdrW+jjVF7fw7wNLlop/SC94tA+NDcFlw2iumdxgpAfIeGXjwxY53QTdT
YEU1PKYX34Dm9rCGB9PrBKzPr9/c3HeMfeMNQd6yhwoZZ2MUFT2AnC+qVGDLAicw4Ir9cY83Sndl
X8hUOQL+1S8PHzL5/4XTzHDwDRmoDBqAQVrlk6/CPuX6OYRw/nRbfThXQprrqLW7bT61pxvuUcPh
BvuaZ3zbtDjkUdrJH6MobGZaE1/wPIEc5NfeZajFj5QDMX2O8NxRkjJAMqoAM9t61BqeIMmjkCjt
4u4o2xMuCf2K2FMPBwOGguy2rVT1P0z0JJTi9w+hBnuL4dyV9EtsdYh3B+QXdlUGexClIE620AIB
az3A5CmbNVKpmjlNSKj1L1O02D7EidDmjuu+Gq1GP7vMFjJQfLmt9PpITtOXe8o6XstvxrVjmlaF
VpLJzwhvaY8VHzSDjvVPic+O+rHuINO7UQCXBg1suA7swHQDO/pLmNa0BOY4s59oLf51Xe+O8J7d
ITq5Z6fZYXdjZYw1mYv++Gk8f47xuTVRNNuk8zF2peFVi2ZssLEkNoU14eI/t1eF6N21F8nsno5l
+sO94K/Q8ct2/9Sz+dnqANmRSgRXPecz1Ruv2ClUB9s2I83Sbd0tc4u/T7j4GXhZpd/CJ2+jhkM7
Xc316DAgvVwp3YLSkJTwY/CbHpk6ud+kFTVhCfMiegCrutjDW7dwgsmtqzhHfPocFUe2vI3CORvR
qEmRxIQOPFgVq7s7cmS8JNmS8FTDM5vU3Ys/qjwS8gCh96CabEDTxxuZ2B0hq0y/XpQpMLUzdDcs
Lcgp0I6F/k+JpArzUaB9DIitvLK3XQsB+F3z9zklEGXbyxr4WRaw253sf1E22+e0mIz/90xbaHPj
ewvKkA0wx6AB7A/JJZQqmOJVqg00Z3ux1ppHaBxdJL7TMaGAxIq/HR+QzvezS3Y/pO/x5OGzHSC4
MwYIKQIes3eMwTR5xyHsdEZfbJOo4/yDVzkjPmw0kbutWLi4+TUx8Jj7FX22gChLaDb9cANVBrCP
twSU594hTsxFJMgsICAD4u5TAULEwARVyjpBsyWJZDsYJFkvuubVAms4XEwWGCg2eC2we/EQriDK
9EnUNbh3WJXispy/x8e8DI45hi3shojMqX66lkbeGykkTNUshvfOYsIem0mwvYFxjc+jer1m1cAw
Mf61G83GTmxxzdpqZKB4V12OzvCSF41TDeoiPizqsXLMuUjK2X7yv3GmJJmGaeo7wWJkulYclgmi
pbOtYmoF9BUhPAl5qO9ONe4NYXz7TQIz0O9CUgNEcJQ5I3tIa2RM0q5foB8+ncw9BhmUTt2XgKyF
yU5i+N/S0ZEOZvoZWzO7ZIQ3b/lk9B12X4fTmK1GztxLhtWtxXs42IdBiwIgyRKIiYsPzq0PmmBy
u/6+/ci8xtGjgqgyj+9en8dNov87I7mhTvtHNWZue/5t3CEYz+BwMq5gBcUO8dK0610lOie8hRjz
/ROj38XbWej2OykW50EHg4APXFoL+lyHbtC5Zs34niMxvGSapzgVaqmBwtUqAwzedW6bvNY3odx0
m53snbdBGTxhQl6t37oZ8/0HHsS1kigJFvfIyCCmTnvTFVw8t5N8Q33SNcEydAjhfkk1bUUF9cnH
Vt6yNoOAHIy07aWp4wRYGaCfwMsw+Fr3dPRIgfOc9lRxJvrHWstngdwT8/nXmjbNToyiKyWrH262
BpNxIYJ0LcM/BhdmElVwX996YXP2rqf/WDqvJcXRJAo/kSIAgZBu5R1CQvgbAtN4LwPi6ffLmt3e
6JmoKQf6TebJY4JSl/XUX8OnOnoow46mqMTz0LIcJUuctvO+Bkie/DBnFmVnUT+mRu0N58C4Mgbu
54INuQNYfADBQMjzwdRHGfj00DTyGmwmJYrLveXvzhYjdrZfmCQf26H+8bnTWXiOFd7ckC14dSy2
888KQ2MBJ6XjWwmZlooGpeRqLqjQnNAK71bmR83IZ239rNMFDaEfn4I4WRz95AqN5RHP0naGyUTp
zKhdqHx55bjrQIiFYdk1qCqE14/n/CQ1rKpnpcp0O2uTlykRjGd26jvrfnO4MdD7k6bhEcP4rTBb
Lr8TrQhKQJa7vb6oZtjtOVdWcpfnyotSL2b+nTScoHBqHCt5jRcPw1t0H2bSniYJUZxPVi1GWViy
WC/GJP5pRQKB7hsk5eKEgY1gHMqG7fWooZJJp7bONdFn1e4BoZNYDB9OzPeEyQdrGFjoZ62fXxas
LMOQCPWO2aB3JQ/WuuJwfKrz6zv+CZ8P7qTN1X45eVUrP3b88HyFcBdyCuUE49XW8WYmvT05ocEp
bbPoTye225E60T7B1IKSa2uFT0vOlcabR7uguKxQKQbwq2LKsn/RZIDX2gQpK6fZ2/nLsmRxeNgy
QL81Yw2KE8PNgBBtoRzhmkIPlrGmbqnmau6BH9p22BG8THRjdunlTdTa0An42YRTAcIsBCPDa1gI
8ZYLpc8cvZ2c4Fuhq7H6iRSMfesHkfYz5wEGLfc9ZSYNI6kN2OWsH7tq/EjxOhiJoQjJzRP04QGt
Grv9FhQoIbbndct9BLdAwqteQRU3djH+OTqb3pg2Afako9v4kq6w4+QIJFHQP/odNuDVf9h/kZwt
M8e5jIXfS410BdXEsNmoJzs/e2CTPFxK9SkXN0VHeA6v0Dm0zcV9uK+hFmFoIS+dSjf6+MiISdxg
o3wHb57t26LS9OvsTI2PaQMyaOSaMHKMDwYNDRpv9phi51fu5coMw0QzZxw/8TfsOW+Hw5MrgJMu
vK+/TptTjgufb4n+0eFv/5FzJlsKfQWYGZ0S8nLu5ewwbMTBt+IuBBUheeLqdDj0yySEtPyx19ji
YSZB8cRVyufR5fxTAuwg6H7InaR6PYN3fsIoY9NITVjFCGqgSUNStzrBzJsd0q9TxBrMtAoam7F8
OgrFH728hR0ZP+m3fwWNfR4tKL3G9fS9NlDrrIYtF6vXQDd5L9+87uek46MJpw2Sdw/5oCvmF9jt
oRTn8qe+gyJrZkKZOfEHlM+9hoTOOhy4PMB7spo/OdY/jAN4b/reJXjeKDQ/Nh0Dx1LLfnMd4QrB
5199hYhJxVP3Qqtj7/4IdrSl/xKBBiZ4GJKMaU0WnGz0jNTDPzRWX6cXXhMAXdagQXFJPRZJ1Ymt
qCVBIx/WFcwcDobRuuNeCm7ffthyFzPgsy1geph9aGenrCOKEttI5fl3cCn2L8Q4QmZatDCw4g3H
mnhyn3xAwDQgVu8TNbzUKqU2IIJgppknMjNh+8dsP7HnEQ+fm7VpiwwfHqlFuv3J6g34RGxqx7q5
5n29zK/hM3u4pfUeyTrviI2OGAowZ/BqyqFdkfbWcH3dri8tLAXjc1ByjU1IM/He3jVkl1krLvkS
NVFaTnvhpXR+uoUt+rpxVe8tZz/PkYI7DMOun79QcnEerVZ8HQG+1OR+N8r3TXTOnlbYBBQGdJSa
zg41DrAHO+66zqT3vaNdOGL/YHO2VzCVylgjK9e9ILd2K1vPZz0aQktDJ2l6lU3LwUIs4mr+dF50
8IMb42lYlAYiYapTOP9CJh29/YvVXjbX9fZMlVYeLX5d5efT9B6RW/CE6amm63WddMU55fw18Ymm
U/ON3bT9CTXnJbSvK7LEKuLxtWZ5F9W6SU4um2VwsL9kXz1Y+vGNoBezM0SFwx5puSzHBLX5BGVe
4Yb9qcjT1ysWTcPGzzOjZ9G93rtm3t3knyG23GdzgpWw2Z5cbMTtYe0llJbr5AARlqef3J0wo/+U
cyIUEGTChu9gSHG6WH5IFC4vo703oDzC3mEURgvFes8AJR62E75ARAgO5r7UIrAudgbqhMZezcN6
xL4o/1FjD7PwYPsYB/Q563zNn1CJcLjr7oSTCW+X7gZxowvdzye6NrHqBMsJcpyYhFDafPCeZLow
n3YG0zfapRQI6ju833G8gQFRIXwmDuEES9oqHl/ztLm/ljd0MyP4Hi+4GL8vimrUMSkMt5PrP4ZI
KgUJIBxhv8cFfXprYE5Ata2QsFiHZ4gZh3Qw0sn0NaenOYcKU5OaU68IJeyEjytUsFZFCjGkG4mC
OnC4lt9xw96ySAT2p0+xvW81fu3q3+H8kJygL95X0M+PqQ29h9yY32MB54ODFZDp5nz7E2TaWE28
sn5eGub01/dgi6DaaIDYcA8131AOP2YNFxunbEZfXSKGgNgeHFmABGCjutOKBGZCRl1hHN3l5B1e
Os7+pXOYF4BSobOgvDkcbezzk8U7YQTXEEQLesUZwiaCfrjD0HinO9A5Fdv3aZC8POen7bojIs0N
q/yAFsly7cOscn25JRJqgmTycCc55g8LhTvsvnxa+49fYr5lqWk7KBf48oCt/gWxvnwaS6xucc5n
qX5KMTmvL6aPIdEe5GMniGLn65DmVJpG6reiHOM0mukiSHLuTlAhN4vkcQIQanZrueuMCCZ31AUC
mbQyI4HGnpUl7Ou+CFBYNUor9pWzud93fKibx+Vz0pgAb5Svg1zI1p/aXIe+3FLGgvXQZ3vieQC9
54wHHt7GN8b1Ns7Ku6rtEEPO84cVKh4X+X2Qd2fkhPdwKQAU5gpWNSuUSyPRsaK11781VcX5ay/a
lKHd2gzbk7y1uXt7NmF+NknvxmqZOsdhR7ITQsqvCVAIg8tniM7BmfyWYVLc5FwLaWxC3ed3Lw9A
hOAygIPscCX1C+5pb2cExGUCBZp3iES8CsyUD6RvOl3utuyYUXKaeyXY774LenoTYPSTNVBPd/i6
fJDBm3uyD5ftrvmXX7UHCFMW2T272OvSopsCX+Aw0ymaSujeVhJaPi+DoaWCR02mtZ2dmmbTKdao
xAsfbJyRLqi0mOTvMHV/OrsMUDok42467SE5YfRV9wN2dna2brMzliWAbgHmLI0t6wu4gC4AxJ1W
exE9Zhn4F7iBNcWTCcbzEeE0/3xR5zm93ekesNvJfj57HxNPDhbwEZZIdsZRpviHeyKCDSD5fy2U
WsTfVe118bC5EfkJrZbDO2G2F69Nt+ELtb6Z15r1BExe5i/OiYKFADqEZbnZ9VuK/eN4mU94qI2L
BdwPO2YkDc1jyLSUSrBMVI2akYOeay7KqLSsDuOzK6TtGICany+cuW7NqfZN6485XQHcWUd1VgGv
RFBaKiszoAlj2S7Pt/z3HIAxtKJr1pmdl0SzaCGA3tF79nj1OCWm98nK0ZJuUvm8hAhmLqyvK3UW
5gduLwVjxILIYUlfABpJrvW0iLQXJgdU0tocNXF4AWP4TkkyvdiXnAx66kp+l3lJXAdeJLt+AB+Z
PAciIwgEpLQgLz38OZOT2zKptRoK3NpJcm12hF2cyQS/cmBC1Lhuixz+tYZg8pmidTHhJWFg9/JW
TLVhR97dz8k6L95p649ByiQmZeLHwLvtvmOMUgjSYAEPB9AqyQdseUw8G5r7fyUstxiS9og1EsgL
tcmd2byXJE15zcaAQeidM3zKOxudPZFpUbewf0vtk77yFmEaLIaw0c3iiU7PvE+q6AdEZV8nVyvS
vGIqI2uZP0MhmhLiuMpg93Tepq3kzGEJj1fz0/Swnr+EMS/MYLINS4poBETJO1XjV9aLsYereHLY
0EXYa34mMJnZz8tq8mXNo987EKzcR30Izwc6ZG++gcoBFkQEiUhvrPETayW/yjBVGNRY/WHruhZe
zQYRN0JtSHfMuX9zdavyW8qAp0FthLUcI17GQbK9mJ7IcFwkzZDfl8KNEgm4hMf0oMz9CTLV7Zvh
GbA/zO6sN2Tw0mmRYGUyTY+bEA65nvTsOWTHAodwhe8AqQN2VcUZx5I+bYR7+vRuw/1uB29Bz16k
vfVMJg9TqJEMJJQhI32m8IPX/svE/x7AlPGQrk117wnlGhlVqnm6h4neKcGuzJeQZdx+w0/P5Gfw
f6ETClkGRkH2TgEL+vBP5QkRJlOFOMpBBgMvTSt+cAM955xWsBHNat3Zy4t9ZbyNaMHWn/UqJCTZ
PxgW9J4G3s57zKwC5u4QRcD2sD4GR8RfGZ7diAaZBJ7F2AQzqy70bVEKcIyevU4C655lNy7dkt+z
g/UatJ4fP/lta0vGX/VW5y+GdnqGCRpuUB50xTkExidG6XzyHUtnOFZrJBYQGcUX47gQovAFario
tKB+S0gNWp5ROUNHjuad2edAGfFhNpX1jCqI/gkWH0J37o9gFVsq8kLD0VMG9RdPB14NDhmOGQdY
0G8f/BQd02Vw8jq0CBheX+ioXraa1RBnsdnccjUjvKGRcahomaOk3oueuXJ/1NvYZhZ2Z9vMu8Mv
cz16lNLpDXDUdR6cedfogsrb87wFzSL+EyrWjqLSfDKnWKwWOMe+JFpXZvw9HdnZi/FypxNdvoEw
TFoToR3AmXcHUtq5c2EyGYRaQH/DfgKyPtTA+1jivL429wessTp+x52wBcgJzaoPJwNuYifUOG1k
hocmIlHcB9ZZNX8Iq0xWLEcll4UI9wTSO3QnyUtRKPGUuMJIiCcLCIH1mu78UagtCrUfHiFLiAkb
gPuwP1+i++fnQRyDwAfHG3U/LxGR2qAfwSm0ga+xacWZLHqnEtJ6dN16w+y8zathfMwRx14PMMD7
QvgE5Q4IFCvppQ4mXKBMKNUGJrJIYPm/581WOG3MALg5AjePyfgGAs5bzKiZiY8LWJnAdfePUHqh
1P8Lhshd7IjYHib31pgO5N8owuEQriQ2jMcMy+eISw2+LsTvIWzDsRLjnDTrjPSkvyBOxj8N3542
YzrlMZ1iJlSs7PtEIQX27EiXSBnl03SAxB2GDCGtw77kDW4lCom3oEaQGoWiQjAcrBPkIYGS97eP
G4yR4IktcAg1DzVc20dDKC4m+PJMe0QVNbAcJcFWyQtwyT+KDqfrvfCFAsRIEMIfjL+tkHXhGsdE
LRBDiek07LfutAV9VD1BpASxzToNlh62pPCKY0YnWyFrwmErOtC9bLUJxtuUP3T5/LM3FnwBInjh
89d8ORiXM/Gj2ZQ5QlUfu0Db2OIXiMzynfJL69goEUFDJjn3YXZGBogX/PCaH7D2xZzHJrjZq2D+
/jZqBFnEvYRnZCv/mCW6I7TCCuyY9OatULow6fgCUsEdObAPb1bKwMr7T4CIjlPcOK4IY4VPR6jw
qEzbHdi89+Htg9Vid1FGKEOG6kz1+7MiG9/gvjMR9EgojTB/BeNDe9mnOiFwS3wuzvYzRxS4bV2g
5VWSVQwz7LXWZEougpfaXg1ElXYPzsF1jKcY2npG4rD+IJqK3EGzCcUWwjvBYqKYleOY0y+UM+wa
K9QAkDr0TMh8ItIRm8YfWje4iV2u8gMyTlgq3PDfAE+s+DZqpt09ohQLs5ITMkDrrMtx9ge99TmL
lOQ2aPtA3O4qvI1Ekm8IFTN58au/cDG+hM3EQF0y6UzgeRejk3/CEkOE2eD5CSNHOeBowx9bdfD0
V75mG4R5HbwOUd7/Lv/QcBJHAD2Rrct9F0ETfow2N4e353kSs+yfDVGPbX10OWJHN+/1DxrRP7l/
MePxVsJ8QkU0EIXlRgcxwCYCJGNwtVmqqfgYvybjobbXQlh3WEyOeig5hIX7WrYmyJk6VDt1gKE5
JEpR0ciLg/0LXQNvdvJx1jwVhuj2hlNlNIQz2R1wb3MCYhkFYR5KGEfcEEovjIekjiGxO9r66fZd
hqVfHjqOTTbcIAcbAi39Ph0txZlkgDkRa/QXvQaXZeEVX8ot5EF/xPp3LvIk0Tod/Iai45ao7jXt
TPswXFd4h8qhZ0BmFXYI/BwHNojLTIBD9W3LYKWwD9wUrd1W9UAfVg9gWe/mynDJoEu5+mVSe9QG
4AIaY5ZFSSKtJZgYeFhIHjuuDXaNH2PjV8RmDkGf2tSur9m0Z845HrkAhGIIC308mEv/Irdu36an
Hh7yKx6aux6OhH9+EZwiHyjEnZAJL7t//scqXvdRyEbMBXph52iTPTW/MXuhkXp7T094FH0OsRfY
g0KnTI9L4TyGsuJM/YMrGnGhRDfOC5sn1W7kHb451egz+gVd8iBwGmBbqDOUwRGuGDJg/HIBHJYc
CWMO4H/FvzcICsgKOwNbKALbhkYMXwboMKTVHFzyK5wPIqfug49vBAw8LGWBr+eCHmeF8t/OH6Ap
eTNrwMdK3qVWBCj3yHNmRbyBZ5OYIWQ3oCbirCgjf14sxRUqrY3w+WlF5bxjYQFA5th0AhxZNCAc
6SdXcFlmCK4+e/51paEB0oqrO+4dOlMy3EKokgH4GWSCiX5ASRmIA2gWwwvdEB/zL0Ni2cCSFHvP
gNUKtU3H5/u57cE5AicHTwFmdj80GhWJzQx+Vo4KBUFki4zl/KwXYMYb0Qq+3e6S8m6PPxoaadEJ
4b3JihNRbB9hp9awI0jCPESNc0tEE9SBfc2oV+jpg8F8YBPnixEePS1ZIDZN5QiXuXE3eYGH7Gsy
e3gXDjxrPP5Up9wKP0p4Tmp+jpFDicJUxlHnWDipXzipb/scfKwdlwmFBK5Bg/u2sgzMU89x7U4j
hJvoKkUiavhIepBSGH69jbIcgxK7N2gF7ItFx2cYwdghX5DPWGP1nsAZsfrBysrzdQJiii0WcN7J
Bii1rWT2S7wF7zVIAl3cjq6bZ5ZRN68sVAbyG99T4rnxooZsCk9L4xCWWvs+YEigOVnObBchGwJ7
+k5vsdY3hNMWQRHQnychr5wa3XnAH+7ZHSp4mZ3HKYkLSO0AbvmCtvOwZZYNHkeIh3UcKDvdaiVU
FtzrAGuubCWuTLq8RcFWj4s/DX5B55gqCaeMt0qpOeTIJ47G7OQzHHIYeXtpTHqGuV4D0bT80IwR
6EsmLCm0ffg53oJvCQyBW1Cq2Fm+YOD29xlyJVCSUoJ2xlvDYSRmzRhZ6R3eGdAuVrqG/KOl2dhG
bhT8RItoqrj44vL8FeRUOjynPlOUtryWV6SOW4n+ZanRu9q//D3vZCiY3Nt8hRGz22DVg9GJZut2
f4RJCjr5SSF+aBf0OQbZkF9k7M7bnEjlwGJAUScCrn5A9iEUFGm47WqW5W9z1gdXBjO3OvZz9J2q
U6ZhLtNtnEcJfrPuYMJdPslzwFyb6DSU7fhwP2P44xhpq9Z7/Sz4akb5NCWML+hsh+03rmr97Ean
DcXN/XotKCNfvvMbH7FVkxyT5/Rj1ziKJfW+5Sp9+8t4cvxcM9H2Subvrxi7HmT4QlhLQggczFNj
FgPmq0b0ggS0UM0uYrDDWhZ4J1Tnd8iHH8FieL1w4bSRxl+YqKHarsmtAmFn6mgq3mqoDArg59Ic
jVkhLi4xDNt7DC8Zfr5YfO4lhbpkP9IjONFCZhiaDAS8xu/zsmf3fyUzv7Dx913oTtCadg3ZVkBU
IIIECcF8e9PltEz5UKCkrajj/wYg/JY6/n6sH0S+ttOBFA1/b6GMcXIEMedgBz/Rxcu3ZJ+IqbAU
1VLrYMl+Me0L0XVw0eIiJEUPYfe4nXcGOLKDUIimrLTPlDQt7wojEMQFNIFGmjvnA+IIBuIb8Q4c
FbRzdLceQ5L/OOMqzJEB3cp/b1Bt8LEDG+ns7K8DCHsmoLvtn8M9q2TRS7tJ2QUtgVZVzMSUnA45
7QWP6EEfIgx6Trtr8JheEn57+cgTdX/EqcCUbK9bzKrAMMCncC0EhQ0dLwHp/1lJnu04m7LGBDbb
cSD7fMkUndKQdwe88hoXewSja5ETiihR9y7rLox9ThiRPvZsbSIaA8XdXbgGblgHOLjTdILV7jl7
+2+O5vH/g4+36p/qAveonndeM39ZdIdehc3GY7vV4DRjf2VjGIUtT9KF3ENArur1BoWrjftWCk3E
NUekaA0D8es4OP9SD47HrA7JBGJ1MyFnSuL9RU+LwAbdG4o5KrqaMwW9QYA5ycXCpoA8jhv9EZIm
KPzOHIJsZR5m0trhJMmVfHB0m7MBNhhDl0yFgqJCf2LoyqQHqN3p87NoUj9xd87RB+it9elszIpd
Aoh5TeI05R7seww+vZUvP286E9/Dl32PCM20O8PvkWmQRof9r+eoy5V/itWrU4dPVOCjVtDKO/kP
dxKKfGTeMiz714eQeOTmS9t0cP+wwutbK4aKZ05B1ds+HT0uQ7y4An3IjAvyp9u4xr/vsvSgrtNy
nQFk3wiFYPxhh9Bk2oDMaDAX9G+4+RPk513n/ZiltitBcbltWSBYC/S9w+bBlXUcqNw9nP3j3U13
wf8412EA+p8ZNEaGzoz8KqTCSDqFn3W2wBy5ZiI0afg62/3FyX1jdAC8DLku5GILMfOwqChWTjY9
BuJE8nfiLj4b7n3vObgvqxzAF8R0En4C8R24bF+uEfamcFi+62P0TpTwBXPAP6UL8EDq9JO3/Y00
e3uJO8NmyOHG2J6pLWwEFUZdPfgD7+7LB7dqxAwj+i5RPPuUcgwb/34AjZ0SCCmLcqNgkM+efC77
VPx5m4AOlNEHtnE/YHmfNt/UiGuEdQCFG0payo7eUM8aS6czCk9resLK0hy8twvB0Kk0u4kAPmow
tzPLcRZOfht+WLK8BR+4kOxEnfekFX0Hl3nFUPbMQqvchoLV+rFnbdYK88XJzSa5QGb1NzuEHPOC
QfDY/fhPQXsqjmmP4DX+atxM54ggXM0qgCTzOwGzTOpnXBigIenxX9G2oHyebMY4OvPScqD5sDm4
AEaQFWioAiKYg+Me81uok3AomVnamLjrm5bJJdAEf9SrPhxcUlxlHFk6pF7Ffb5IuLYn8o6xA4Tr
rjLt5F55rmFgORcKTrMY3lxSOS8cc0yW7lyIV+imhd/jYJ0Ph2PXiKCiMThZ09ObKurm1fp4dl6g
dGMuEmYKB3e/0yCqjNrprrtU887yOT8CxPCLDEu3kxxm2s9k9gpmT84vdzxHInFmF0QA+/4c8Ruy
FZn7na3TrAOkakYDOc5oD6RsE3ijT3o0xTB6+LtFodAD0Kus6W6F+aMMM1bcasUMN27qWDIYvIaP
et+ufYQuybf7kEgdZSfKSUt3c3ATCtX8b30dnZNbQQ+YXBOifWW4zlUKLkzdoVK8gBS3SNV4uzZk
Ar+b7CEB/9I7BTJ0DObI3A+Qa7gsMhR3jOsYxfMN74MVpGv+4PI+epc29xerV0xEpDfRHR69Soew
fGZtp2ToAjHeiir0Vs848i0WWS97xUxbFXvHneXTF/CV46N324gunBm/T7iX3HIUsqJoZwKi8S0q
HkVlzt82SklR6paw1eP2nKYNEqHwPyFXxK3tDHdncWTlHHvgN4FXXfBPA3HCtdN/z+qHfd+gxsDH
QAwO89ufeRSeZ4II1tANF841ZMIMecEiV/TtKJOVe7I85iEL9WPL6arAMmRKy8HP/Fr+E4NHhUL0
mzRjHdiZuje5Jn3vKVRB9hosIvxhlLhnq6kUsUpwFGxq3jnCFIdS8KaZEVd/YZG/s0mbRNweLpcz
bcyN1Ak6DAkoKYXZRVlm90GIszaU8vLPqc+jJi/czo4pfnTE4+7tn8Xe770R0T/Wls4oZWaQ6PFn
QfhxWs/gmWOSUlPYFW5fPhPPgQcWF62vp1ij1INXyyykfELpaOZCQUYwoqzbCTayLFfW3b6aV/NT
8MUpHXdfIrasZt7LYO4BlM0f89/DYcoL7sKeFAS27RVuOyvcnvOMxEkLublb87K4oSPs0T5k/3H7
4unUxtyFTKO2d4lrgLD88jEBbD+f/MKQetjLjkkPKN3ph+q0SCEH+EL0eOILeLS/XFHbD+wSyZfC
DrI71JDRxsfpcVrjCzn/WnonXg2hbyooyIkrjzlFAO22TCvheR01t4qfcFEMjn2hCB22xj89IhOV
MTmgC0C1/RsQEJxLDwpxHNY1iXMwrC87iKsshEMK64DjhbpJd7pUOrSLTI552KpU9guVYSbpPHR6
IFgy5bmH338hVdAX5p+y7Gf36XHEieci2PS6W4jnQrWA3WNnLP8LlR9tGHVSNAWW45BVKby+oKH0
DXE3iR4QDXt4XUDAcPADpfYm4t4CN5X5EttHarb2kPn7UvqhzGbOcTyJFL6cg/d/kOnJtyLuymxt
cl7kbVh7tBKwFa0wM/jBF3fizOS3U5bd/LmX5HrkP24RyHBYWsg2iPtPCuk25o1dRI0IAaynI0xi
I5MXVszpMEvHhFLV0rmT2/Bf/Gz/38WtpvoILjYWS7w/olthRsun95xY0qaQ8LhG9pnf97FjZUx5
keX049/waT9oI21UkfMaaOcHPoQXetTmPAxlJszr8eWcp/WJ5XD6ROAXMNtONVNONVthbSJ9yhsp
5vyQorgQJhDE/8DxYW/uODU7UemVFo+JmKwZTpzbkv467+YssdYcTkgP6rTuSlsh04Z4AS1pgi1y
hTqrtmaxZeVSZKi8u+1hk4lQvgn1wR0ZCnMX0YBqL7fxJB6FwaS1AGqKAT0OtNv73bRXiuVFjSuQ
PCIBGS58sx7lQIdGWQh4eGUzR+ASh/qOVCeh+sAZm/yohcBXV0hWFXEhC2fmeX3nn7eIHWhH6wYS
IX2a6kD7zruQbGBOJuWalbhvOF9eNnz42FmHlpxSd/hfK55vZXepAtO0HfbZ6jzgMuRyo8TV4llr
OGMBhJ+45cIRkFgS2OfwgBDkLBR3Km89uDi7AH4fbJn9kbPQICCpd+QSezDxuNN8lQJqyDbJYOEf
/9hrck9/ZuhX4FDSjLAvXy9bOkk42Gvs17jJVlamKCac/AlTAoAaJNGl13A2w+2Fpvml3I2TiXTx
kyK4o9Vg3t/wqIr5lhgAWwNovE1OmeClF08daeN2Aik/UDG4EHPgeMYqbZnhQh8WthNTCT29Sdii
JVUtCECXguK0O1rxC/L8nuG6PX1/bSV8JvDBWWA+7xlXqLn4DmB7AkFQwCPtRS9mX9cfW8OKToiY
9NkzT4XXiU511w36iXiHU4JP+txeAw09jKMHXyJ0gD4wnAYBs7tjjPE2XTg+td/FxguTF7CJP/VQ
C3JhRRVE486PfkD4xiBH0ENu+wnV9OgW3TZQiyic75aVtNwXlV+xk0IOJIiR2jd8xAfy5YPT31ri
eGOFCZ2ydvpcPOzognuBVUZ9FuZ7ThnkXReX5pH6v4p/YA7rGQ54lGB9z8iEhR2yMSqTJJ6ur0Xq
l7eKChigjYIQAZE1uTsMKIS+SEd4xxOD1aI72ohucNdbtBeXmeLaO8wrmQZxUBAyhHEM/1Zw8BHV
TIZR2BYVMch+DWnkhC0Fd63sNuvGvyKNhKAQ3dlmukW55snJibpy3LcFtaTnwKztzafXuF3DJFSA
XN5bVMpMZZMiJOsJWBVQlwnACyjPBUoFbhe/JLg5W4olXYzVMPwb6aPzxPh6SEgOrGEuDFrt56Tk
xeG6AISdGdh2zFvjh6s6d5xRO17X1eeErf1RhgU6wg0SrciMW0umm02qJhWajaidrLghx62gqaPz
/pcZg96S+/axvft8VdDB+pBkPrgL4uWGbyzlE1yku6cnRJGdPTuKtIHgS2dvd/cerNWJSr3j1XDZ
pGi7UdpBTCM62e0SvfMdsjV/+d/LemzOA4qb/PGnADuG0BLSFe98N9FG6hPeFq53RJFY2cOpXW6U
aQQrh7KVNHM8Toavj43HXm7E31R6OVqZlMZtQPnjXicCrCrk55xpBWWyX9s2RnDTl1NRKvJQRP1F
HkxoxJx8+3Os5jKaf8fYm63/m0EcfKK+o/PigxvqdzsXd6ZrKpNOLKwg1p1mSnwcCCZojHv292lG
N8PmKdcS2PPaAKdFeIK0mBLU9vQ5nw/QqxpbPWS6IlY1Jzx3xE4GQxkU2vgfA0k9I23BbOxLOSnz
lZv/5IinSQjbVH7iR0FBOrxNa8a3RGWleCczBCHChbON91M1f4hUjzHL7Rad445H88Ycq2UtDdx1
3pg41TaUCFG7dzPJxoIu8ueZkX0lAm0zPkEr6WIHZLD+YBA4CFB7wDGlewUWlsZaHU47S9GtDq9t
PtQa4aEF1hOytCPeTx73YQilCFKHfWFKg82OjdACXsOy4mtO9O28YwfY1k8EB3KLinkRVrPsEgr7
p8X/2iA3FBElD8uJmHEkx7GSa5k09Gy7HWxCv5OpWAL+WB8Xe7/j82wiK3D5Ggglh0QtOG4kbD38
CMxbb1BKPHC0KBhq0NxLP49crwctMmNKYLOTm9Ae0PcysHr9e10cORKTQ5dzsZfgnEVwEo6yUASQ
VSKuP789hrWo2kSpv8HxWee14/LxxQH57mpwVfTwEBFjhxPQVkHV1woI/GXoO9XQ6+AcHVQNcQPm
h1ISbB1mCkcGL+c7fGC0dvZbfxyJyu+t3C5MIGrSdEXNO676aPALf2fAKX/gxZ80ZJgA927e3mkb
0vWc0UqrofCnIb1D8j8O+kSeQ5WlWf9rjc/QtN+WAl8HXaKUj0awl/mKwmSC3ntfyd46g3iD4PJ9
sGV316QO7yZchWIGwhl8tXaAj/ShiruH7E9vyPAt2t2tt1dO7sCM+ggbm6V4U+FC5SzppjRIY4AQ
vKdBET2Bo2hUu5A1NQxGWLcywGp5h+l8JyEKfCaTFWihR2ilRF7FxtiIARkG3QSGloDt1pxgu7Bg
/9VMKR4Ou+7KuzBqRsI2vXftblIvugD0DcplytlX1N7R/9IDSn30Y9dIakQNx+ExPR5xlH2zgbDA
KThfxCATZhyLpzuqGS/OUH5GdOWLkn7DsFuwcRkj+w24f0kLS++sMyXp2gr7jiDvjwl/8Ll13YLF
gUNbGahwcZAieu/4e7QrhIZYgBzTNyYzFzQmJ1xtDiONs3iLpF3cX+BGUaDikYpxjUxA+QvHKXcM
8WFj8GsKrYfPL2OYHayvHq7JiF32HcyaOER8LnTxFjzbq+DfFwERLn+4RBfghOms3M+YJddMwMfy
bFbZYIh/A4/VD2k0euEtCH0gC96qP4Opiqf88nWYOchrgNmg3g2MVOcV885zOQ7w+CfBJm5hTAIE
sr6NfvZ7p08J1K3Qp1C48YeZo6jwV0sdbIMvA7tQ8T4K5u58Xq2xC2GWhQnU3xSnHX8SPLrScux2
pufdPVVgjrUBhRJj/h5Ts9F9P0fwQ2VoWgVo1RD+AhWdfasZ37YY0FD1f+JLqm+NENb1cdT3Zphs
Oghqirn3C4+IOFRPzc6J+RyJ+gzMnf7Iurkv98lyV0JMG7xj1LJFIodzdfwar2m6zsio1krG6Nb5
ggZ5yQlc4EdMcc2fN92qNjQGv/BC0NWQdhFp73tKYTJgxhCshpeAhJPT+Lz+WdXKJJCIXYWzE1Kk
A0oQ1aH4L4ht3LagoKyJaFV7JlbBEGAFkT2MHyeTUg6y+EIJb+g2fvRDC92gDSJRgHoRYWV4p8Cg
iqStpJRWw1e8yi9odXhuZACIEGr6cxQPUuL0vOY/bhmZFOZnXKSfQN6CYtyjaLiHnx2iujoTAUuz
WSWiXf13YRqHQfQQ1T3dAvO0f7wNIDY25e7Zb6PgHDyzDzPZegLw950c4caPEMtaX9gS8EGkuQD0
rycyUEUlyVynBHTDsR66i5tb4aSn8TsWuTQTd54J0/EMa3PvM6ZhOI2Po/MIoQsF8Su9peqag2vJ
U+axoxEfPXYHywgfwTkReWfLrhHto50YorsLJ1Tz7jN788YwU6b+A5oT5wAOPTmJuIPcPb8Y+C1a
c0pOYPCMkFbOHB1LW1Y6Lr+QHVum+g+aCFwh6K5ssbPUMcawG3b24oQsJsZsBrLTmcWcJ9gSBOfs
TRFmY28TXlC04ApjXR26+hkUVajm+FnSEiFSsV/xYYy177YImAT5T53zts1KYf3UQI8EfkwA+Cnf
KXQdnPG9ywRy7Ht2rXFoscqZQTXlfIDrGAm2QUEOnvxTGyLzpXXC4o7Jdd8T7wC0hryK9gCiBVYG
jIPd0/DotHzSa+8eZ1h/8fHvA2hNZxIkNvANkt8C2O+D9hlRTCvTlz38CDAly0oudFpTUH6YYj/8
sGRkIr6HQvn+ggGk3ZFoAlT/sYF6HCk9i9OR91YW0+QECkuwsXdncr6patdYPAl1t68Dfi6fA98g
Zx37X1Tvy85GWRzyzuZ/RJ3XkuLotoSfiAg84lbIIgkhIewNUTjhvX/6/SU9J05MTE9PdxUF0q9l
cuXKBNQAuH+Rd/Yu4J/NDSALANQVnGQQAcVTW7EEjxgju99EdnxpiJjE5z9okBuP6TSaWCrWyQUD
IacoQR+UMB5rhwko8x27WmwZ26S2mOKWhxjzd3zxriVnNzNgY3fX73al+3wmh2GJr8Umjk2HXFO4
elobk64K2YmSZvEswP7S4tgVV5A2fpWM+Pt8JhjA5RKn6TVDL4AlAXLV8oOSZtViE8/LcRKe5Baj
Xq7G891qLPegn/nZYkWIo8rA20XyxfkMoUewsPexegdSMPsFDHGZd4jBVkM/59VKFkZfkpNFvJVF
2BsdEIorr3D5CPPOe/SFrSkRzhV1r9FHBvM5Ps43TNow9nIstEeDCO2Prb9ZPREUO48+CFZi8EtC
vG5MxoIN/jn8Xa01BmHQZ5F4Mevsk80hSHUro8PfoUNdus6QaaqBeSQvG8fjVv5tQRZjI5ftH0aN
+3lpCsFw1+GRQdNtn4m2uIF+iPgUOoTzYpvivpwcVvVJqTeYsklAoRGNpNgiFnglFjjBSgkqDWq5
RGNVukR6r4xxANwI7ndOpchbSxC5kmYliBTgHPzWAzIpx3CNBI3NG8J+mk8FWkzPoinnw2QdZgvW
jcI1kyTSvfgZ9ZTjoSJSehBKi49WgHJzb+1zt9pQbJiVbLfA0fASmj7lUSM0WjwyFcSmA71DKLlu
owf1xImZ1sVOYTRpUn40AKn/E9eEaVeevJKSvwZ3F9dlYA2Q9JK+4iQ2BlUbpwDsOueF+HAAxkeK
j6+mSvTOxCJ7N0PT9OEsiEqMDiDhQo2nQmYhRb2iVi4gwY5vs607MGzojoEIAYXw4uWzr5Qiix22
z83iDzTC1EIkS8picD8SUYueCKya1m1j16HielVO4OJJECScsTJ5tnkOGguqqwIlQ8B1oC7ijzY4
lw3xIqU9o5xnhspX0Ah5gJROIYNUGAS0AqNRxRwcghM8ChxP6ZYceHYo6pwo2LcuW0VDCOtIS8Fx
hbDjAsEJPQyShJUoL0kWN2p5vfI6lHdrwFKFD6nFQwWvCrk1CTxPKOlva4NLUuPYMhVosfUN6xN4
1uT+LPiovAr63g67EcD+UkVHftWFgJOKu2DYbNawWyMG0QIr8JbXW9DOaTbC68M94p3cIMWuKY1Y
QdMso8VGBjGKTpexNS0yDt3gDOJfrLbuuq+BA1CptoGEm75aA96OOLUnLcl0BNzrnWgEweXiwzAU
SZj0cyQPhBjQ2otLCKkz60xL0KFhbvcrkl+o0ymDVAxZ2MqasFcr2Qns9sIzkkLqmCNEdBxt4cr2
pnvg2xz5mCsF9zaEwV6JC951DpO7hJ88Q+C/8qQQGNGZVpM9VSpRiBwfsCJ7HxpRPtgCitbot2k5
QYFBMYioo30IJ8zdMIenlmR0nkCk8AA03g6lHzU2CQNmZfVjr7s5C6GjImy+gREhUtpGdZlPy0Xh
G+Ah/Ijrd4upF/ouyScZLFZg0/SVoAUynJaxvAEFIUJVM2ry6JcI+815BT47rHF8rw8dyujiSgR8
CEiDQZKsaO9+WqQ4uLXiKILGEp7DWhygxsSGTbIZTpegNxx5PgXGBghLweW8j95zPvdjBY8TLSjE
5WBzUsKPqsh1Tfl9ub2Dh3nNtuP6wBi8symCm2U00Keu0ZaUbnO07e67zREf+Mm8keE5TQDLAU8S
ZrVtXbPLH8J3nwHGsm3UwdqoDvJz7mFlRJOYHAbi25/DAlYIT+cY6ukwgFeQ6gJCUTOu28eWR5mQ
zwNpVdOa9RxfqZoSmip6SZ5uHhtBUSAWdPnHkQBe1uiYFj7QVNxnT1ggsqAkjVsbbxdIE/PqXzqI
iX7DKaxkXcRGPIV/rZ0BdOpD9QUTCCBoTUkt6wgh5Eg8x5uB7+Tqw/G3MOfy6u0TjxgHXctHsNat
aOJsGPlLNHfjpqbvzOIUPRKxAOi5GwF6rYgrXtr4I8U7lj2I3pKjd4/xGe+CgzopfXc8K/Etsnk0
TTRXmIVQPxqAnzZSNkxlnc9C1K16t9nBKWlNP4yUbQWJIJaql5/olT5Qi9m0DpBiB3f/CyOWNghx
iAXJ6wEFnUOAuQnzxw1t2hdFTmD81Z1HgeoJ5THlq7KNUGxSXTZnXypSTF9wVkMwHc8T0+2WPi36
jbs5d8F+XWm018cMyZBLBmalIdw6iGPvMYfBPo19GNZ34EHvoSDLhUHe9eLrSrTpAU+5Yr1BAZuk
Toi3GzMrsadxjeH1ekj/Y5r27j3j+h/UVrhviEr5a/Rkv+G+y8e6QlpGUBDZTO0S3VE23XT4TLdB
HZOBKwLD0Rrackx3JS1JOdozNmdCfV7s2HjBcWr19KdtMKeKxPE4cxLvFp/0Y1NnwQKvcL/3WW1U
GeELzi0XtZ3GlhWPDVYhSigkSqjE4ujy5CNi/WHNiZBlHa0zplRxbFGgDBYckdWHOy3EqUlcVsTg
WZkmebpJq20VdNB/eSEJT1e4OGz16BUOnBZx/hhB0fi3Ip1gBFFt8XGngKi8R77xiEMJcpOcT/1X
GnGcXLtp5sEuxY6eeCAIjucOqVxc7Fe39Nhl/2rqVluozeuyfZH317LMJtWVAzjDcAi573DX4U21
Fd1owekE0M2uOE8uwYYXlkZug3lKw9Slyb4ozorzT799Ra6+CO73T0o5Y3QsAVjUzUNZCqiQjaIJ
HHHI1nyOBMDghw3U5mXig8IdP6ATgRhB+sarinfpl2B8Ik7DfdG/D/pn+MFUwkQj2KAGBo1saH0U
ww+DN3Ah1Qd3kugNP1hvEEDzNCDOUxoBSFE2fdjbR/8OhJN48aLuGk2gRf/7IZKXV0Gyz+Q17xRM
CrAJU0AyJz598Nfb54zmf1CIN4rD6yzvEF+uBKBCzyBwGolugQT4Sk6dsPexJwZRc5c+OpujVR48
OXp/r/Ts5JTxg1L27r3QCEeXGTkMAeJlakr0KKj6kGKW5vXRvxKNT3+AKB4HhoA9qIxkSrMP1/7a
J1dzDFFe54J8/50efNDyHB+0plMlWu88nDD2i+oKg+sSCJ5397Hdzh7sbr0FaWgVCU1MGhyBx+oy
Ks7XqsMmcZucSh2E5pxLoRNXMh+T+qn1Ae/07i8HPnxC3DnHhzbsT6jeQKrlQZ2zjlXE1y+gD9Cr
hcWoMJzNIt12WarFJKgroNlOku2czRuXEmekuSXxe9Iovwyu3H8HbpM4fPD3iBNHIgeqIywL4nd4
bl+WCGsKmNzCCusj1P4LswgKZ6m57Pos17BlsLN3CINqsxBfIeLtvXdlI4JNjuhgNx0irsj0bLQS
jmrOZN/NvRps+DLHlysQ3ngy9l0dB/oXtEKP+GFKAxZUgizy70yi2cwxnX2JktryKdpkFVcWAgpp
1XaBTZUTZm3pnEnOlyna0IVYt3GPAZR3vCoadupnMcCxCKx1VYmZeMUwCjmTMPE4mHohWryOEhUV
wy/WNDzePY4fZBD+BAsCHgIeBboP5BwjtayKp/xdy+GV1T2AvvJGmLYQT54LNBe9hndqn3v6f2mF
yx+JMlyBAmnt3/8Rjkuoz7/pczG9uDBtiitcUa5ZHbuNzwQvZEJ5ycMSw1HYXiNWDXJ8djI5X93M
mML+4Wb+0mevS1sM5F/vnWEkWCEZaMML+0EgZ/IGY7cvww/L6JJqokvEuoJ7iRBZ5c9kBYD9pqUd
F6T13XXMnhjOKRYZIEDpCwHXJj7npEsZNJBr26fJtYfK6Zkl3f6hzT88AwR+YiYTilEF6FqB9p+K
vjS4yzyiswY3Xg9bmUirX2GdE7x1GyjYnhjyZtm/TM5V0Q1NkWYFyoAckuKfmur4lQIWfH4kRTGW
74zd36Rztkl+dlySzQBH4p6wMIYbSwZjmkEGOZGKjUqPmYSZcW4ztktQlOEJIg1wCOw6xrP6dYa2
dkvfJY1tLQjpM/wUt1vahiGP2kQYb+MpfOkjTGYzLP34bxZNdMwn6PLzK6EV7I0zse7yCUcTWrcR
Os06ZYBZugD2BEPUYmvEXwejyc/PVnGZY6GHgfL1a8XcX/q8yQyPW21z8b5/14cPgAAYm2o5jwzE
IeYFWyfDSZnHXpuNOrF8dr5cngV8UD5uFjMb4u95Sb79///JMlSyMz/OMq3A8sl39u9n8Gzv2lma
sSvH0SIe8LP99D/bWjv9d5uwMyRO8GZwVrBrHoWFYoKTcch/d5CfPHO+1CP6cifLMp0d+SPkbW6m
u6ag0d/we93ajFfFjRYchAdWfkC/N6LCS749v3eNDY8f/9+bX+qb/vvjRkcvnfq4UPPdnJflPAVh
401nccQH+GAd/Lsspd8740bPuCi6dlomXFs8CGz1YIOOzQk7U4RBBjVyjONoYXLxW016oy2XcYBm
hMffaxGPiZj6pHvrHu8Y2GhZCXz9xHfy2bkM8d7JDt6BUg+XDQcngBsxgKgdztgUa38G3GmdIp0l
HOgmE5UTiPGXfydETi4UjDoWemqevmTJ7/yqbyC/8AxxYEYx4LsTOdHoB3MYNLEW2ntFKmfAkwn8
s2gSxQQmGVM2SdYv8uakQQFeIwvIYwwO37QPQYU+Wyv7ItLRng6YjwDctXL0+M+sbjTJEJc23Tmb
cHn7FDVTmMvDaXhhZZe9CIYBURGEqpv3v+AmTNkjg1mNe2NZtFNJ97Nit8JDLMbwq9uwa6mR1XLz
6lWiLRsX/jepWmd8PhAaJPyDHXv1F6qC/BCmU1nBNvN+3i93X2zC9K/B9JmAW8IOYx+3wuSHeo+4
xDZvd7dkN9Qp/ins5W1j3OBnX2EilCZQ6oL7DNizPi6VbIkXvlG3M58zOS9WPN3TA2L4S5XhxtjP
sDlcHofyWM6q9qejVTAEoK1pNg0xo3We7Xu7FsGldeesm8qDg/VoNshGAXUwlOFHW6MNNJvOTCkL
4R44RZNK8IAWcANNAXULD6PiVMO5Zh+M7FE8jfQkUbXokUXx11a1pMVAGSHQo1KlslbDvJnOmRtH
ZNHNNBLVpTpHrHHixVCkVK9RS3D+eOwVZz4tuiY9ZXhBshDZGodQoBgv2fd24e/oHUKjh4kt68TS
1Ll7RpcnwddlWMf8nu2TAsbkeGbFeX8/lB+jMd4xUWZ/EY1uXO/JE3xJipMlG5qH1gFlgQvmLqcI
A/h9fEhuKZI+/qPToBphLzFZ85kP3hfLDj4UK6t3nO/cZvDqXNJLusPsqRGcnSdGHDXWJZVMqLW8
6epyI3luu7oYkwd7qdpY1bVeBAAi3oddgoG8SZTNdcyVYDSoFxkJtXeKbkJyNWFmL5OKaaS6p+q+
qcPffA3GQMbkTF39wbuD9Vhnlxx77IEOjz3Ex629dcZ6Qa2CXrZC3t9hn0SrSqO36dRGZ57Z9msl
CLvY1nBqA237pX36RlylWqV4laQ9WEPxT8x7XF6QVO6cBqXRpoND6uaPZaz4OQI2aPYqsbKHAD5W
pj5AIlcHpFUsEdF1eSmaB3hr8DwS4DwdCm1ysaXNCeCwcIKUZXSiCiQ31VUEJPvGiiVxDfFL5JPQ
QJ41ECft3HjYqGPt+9o5s2DOHJgdpytPc5kFpLz/z+3rBc8Ed8v9DNl0bQvwyBuLp/yLSx2sZXfk
4pp9QceZZUUWDviCRsewSp0rNqKNTu42OwXolJWUmL18z9hRR3YhNVie5Ah5cFufw2mXIQStbfsb
wHOC/kqWH+9e/pYUs0xd12b4woZGT43eSjpriIg5Z0Y07bb9F4auz2qU2A9KKhQyJjuxlDIHexaT
XHVN8mCiokQe1FXi7oxC64LsvMQkrmx48HxQUf5zTNCTBbT887QpE0elv1xsCzq5rVhSTiSnyK2x
mcnSvk5Y89VeOejs0UcmmM9WakVHhMKYsNAOIA3JknhVewUegCFf5vCAF2yn3tVauu87GJqFkWP5
me+7vosssOV2XaofnwT8L2/J602dvzLhkvjKrOY6LPD45fZj6WezW2tSZlzalTOcZE8JKywLkYkI
Z4IQ8NBGg0/Fm6xnVeTd3CdgHmFh9mLCXrQfaCY+WzsuDCPib8Dhp+D8QS0YzWL/RmW0CShr1Pju
oiP62vzp0TnRkxzszKdC27BpjVyW6+I34sizkwjFnoNon4mAGziztj65k8bZhPT4NZ8Bu//qHYuQ
GA4wPg8g7Xew7lIv//qv9omHjiBa6xXdbw8aSj2aTuo1c83xcwEVS3MsmOk1CzwKSAogbgoDkoiZ
1JMmrI5m7z6/zmFYojtwv7vf+D4a3MAXE+wiI0rw8NMvwgWEetT79M+9W8S2NNfGQysFof9TJIGI
Zsp6c4i3WWvHv1OHxyS4D59DdCLIIOyC44hgdDGGsF+0JiyX7Pyb8xqzaMKqBY/XY1zq1P2rbgAk
N7wFvM/i6t29e8AqunNpLZdzHgQuxcaEwwdt003ZuaGvVljbdaA9uOxH2rjPMXG0tgxpoJb/zpps
pVhj37D5qvoWZQcOvToVTvIT2ZKb+XJnioQ4eAD3PIgbbK5COzVBDDsli6Vo+a7ilpp+bLp3kErO
/0lJA0CnlH3pc19MiBcsUq/O2c8nSWwDhh553YykJwCiK/cMFCFcma/mEEWrbv7XiIX5Tlha6X3j
4xz1h/AYSurj6pzB++HBNbNGCKXox5kqsH61DdG475XpbsgfwTOYdpG3xPxLPhXXIfWZc50daFhO
yx0o/xhKzRRSFnGt4SH6UrvBiroQkx12GPj0G1TICQ9/YguwlDqQXoNDbYnFlvaNG/FjJY8/3v3m
bzPYDLYbsYuvo3zFnKKSrX00lKoJ6SBnFtsrxW8ETaKSX06/3RM7rZh+YGPAFV9xisAh+wgphfcR
oC7gVjVhxPXFCWCKSMMPMUnAW6mqqAlwK8Rj6uWyEB48qP1Zt2fAjEI3oh0etdCTBQTCbvMaVNLt
7AOsz8H6jOuLaXYOamm5WyVe6Fie4wtT0mFxiSc4guzaBw2wVOTRhz+0VJMoREqqBXXs1oE8qWza
2EIREdI5ccDM00USBEI0thlWEcA0JBVShwFWu148gfXeoHk85x0EGsBqVWde/TxFyQCEdlQaYaaL
THivEWvatvVFDuPxXPsF72azPMG4I1iwa4woFT7jLNyGD9xKNeBh0OKLF86CYfdcCtgxrI2n9mIB
x+uEpek6hN1oC/3/SU5BU7S/iwvVXffbgyyNBarGtRBDc0Zri0UA8kfnrVyJHRhBmzKsvcUXkPkC
eXQfTiPh0joI7K6E+qd87Cp2ywKtTGVxQkDgvJCVli4bMCoZQ4AGPXdAA4wtpRLnIaFV5oLiN+3q
KwWngmnWW9hRz+hSuk1orvf2zWHUHj2hkt9YR4LNi0uFCYy7N4nAdCZFHv26he+160oCBhlQ/hyN
CjRSdz+rzLepG7klc6TQaov0TdT5w+WPV1t+UViBdNsnsWyr42vQmGJjep/torVV4jmnUqf6KUb6
EJickmLXVuxOEaqA4H+l1gMb+WAgzdQ8QBEFf23fCHfKwxRATAmZg9BaLdM5TFxGy5sf/6MEb7rK
B9DSkpQotQONvYgzF1uZbYAOZQQEBJZxzfIcpwZMrucbX98hbXrEf/0CdJYc8Gt1Y7/iQZ+OAkeL
bzd+hGfMrHeqsJ3ZJHNc02UNOKxNKpMvWfDbZrWQn8hXHKIcAAMezi/FgxUBfSDhYW3h8CNtg4Pb
kGqx8+lIOeDVUaM+iSygBeYXl5+QXORQbCNA7tq2/MgLA3YFCZtxORG6LG/TiANKQU2HjEiygDWS
AumN+57zDrt2uz7cs6+/6/aB4Hhj3ZRW0w3Dzl81/HtAR0FzFdkR+PUs44SINTrv9hmWzx4sThMn
DqTWRCVzxQ+Yb9neREgfjZQPjk5yq0d4CkkmYSMq3upgoKpuefp4zpBogiaF+ycVJGvfmTrXLZn8
xP0zrNrBVLEGEMgZIREjg7LkumF+Yz2O7MksCX7xjPiAMR+1oMxwt9ZneWjPZv8QDumbaFYiDXW9
JOmJAgVRjwMvCfWGevhrLm/jYu9Nn3ZoZVCx0OdxH5hWCzhnmDmUzunLY9IYjIIoiqkeyIhCvEAF
YrAFB+oEzAsWGlcQBMWDgXNsfRDclA48w75PTgyA7Bx8KHc1dYZwT/WARehAJt4M4bDMkByOu2bA
W4b1xybx7y+0rrbGtUmjfCiEBtJFZeKBrO/uIO2yZipgHY7Im11kVq94QJwIZUZCPZDW+3Co4fJN
+1/mW1frQ6/GprBDcCJ01dkf3mJfUnAQPaCTg/kJIfhlvliFN2wpiEJnwwJCoj5wqXsS10VmgJVi
/E4+rj7SKdgNT0Ejm8Jk37q3QP+IjCEVXCgs0cObpuR1eORvWnwkhhoLQ8RIotYvLpI761gj6h2J
irjfOUazhTQio+z2o0HErAD9C2EXA/f7c7CFYrMPqwn8aKeOeIpOHys1FEIQXtfhcVR0odDCWlXM
pbnwApEc7oBRlfgJPxc1a5dmA6K0BEl01dEqN+tA9CrYbgzELebf1gIWgCPUgEjM92qZWn+v/wtG
xc4+HDCHt+t99M60N00vvEiQ51Qbg+RYiztN+OYbiVstqrhfg/SrP1Cd2PqISvGSVoDwGAQOE1+E
kz0YWaitCx2bRFqt45ZetXnOt6LxxdMB91bTIY16hLXRX+L4w5ClCeNZzbHy3EwQGygdLMiumr/m
r0ZnD0m7jyJmSMaNk8FJ0oBBiL3BbGe9gDTNxGrqEo2C6gAsE5xuMtK037IcpKYaLZeq+wc+qjRT
zU4Qx6p6D3Ikl8FZ9gCJEkw+Azo/9yhwiV78+ptqlgJqz8lth806qkfYrSBv9ZtoFVtI89E/jaBH
vgb0v+Ezpj5H4YfICljF21ASBOLTA9skVLM3Z72HW9UEZkapWgDVJcmAyuDj22dead+H96BEDCOp
gHHx6KsZOREi3gwgDjbqqj3UbSzqX+owCaXVOmVf3DEqiL50eHfuFHYdjWQ5q9DoSZOXCzAvP9hY
Iu+dIZ4tKV206roAiQSwVMjFfKxh56QICLcmWtUUJHPiYNjdq5UskNKE93ZVbEvfjFbSyxNkhVxk
rfj++aZ1GpUXd0bVRCjyH4Zf5IGYKa+L9hwltcBRgINAyDtMa0p0ZIO8Y0/Sf+ra2Ukzz0xtsLUO
1uBzD165QhPgMBXEjG3bO022PWxpgzqiFd2w3UfgwrRJPk0bjKPu4zZGkd6xpV9tactU4iw9ozVA
8MPgrWM0u0TMnThK6kCWqRGUlxvsuOvWP7+c8Zgyn9/afYRFVSF82IlnPZirLCddGqcXNc4AcYJe
sU0m4GUq4ZtH4UFI0IzyRd9J2B5Th3DXQGwDQEgukdHdRN25InXBbrCfU0Mpk0XhOdxR4TNg0byr
TSunANngrfv1dE+Y79DXP1svdmTQ30BJDoFKk66TV2l15UcQQkZ2LuQnciKDfgmzacvhTtCAYwJK
DknkgeIIhjj2e1yO7uN6n6ABOYI1ByuaMi9M3wJq2PrOO5DCVk3lwxYqgI42zpQ3WNpwDj10JOHe
iG2DWpxArh6EDngxj6GR1roP9uePLOCwlgG1sgqlah1t+WfjTDt8F5ZTX9KkUsSXRwdO33fManlA
qVjx4eGRfcRLUlV+tYL+aYz+8Qodi8G/ZY6GhMrEBqKQgbeFDfS0T8cC1wERM57olZQKRZtA5QVW
g6gZL7eICSygL7jQJanQhBAsQOjkY6vktY1q3cbY6GidlqUBUtkUhs4PpFV0wR62VR4UiH0EXeJc
w5zNjs6jz0yfgp2ZwqA5UvFdhXcBgseL07O0a71afKTlokwYJKy8tRZa5T4T2VjWE/n/zpIefbf/
BOxChuXIOgpOdOxTjqIngXfAso157X9MNt3ZcEC1vMe6E3eS/EQaeyuvJZTyJkIHTbb9UT4iLWkr
2CAbXbmPUg8SW466G7VlRIcnYvLDWPTWk9KL9FWDELsSvx+V2UjMjQI7/lW6J27FmlwHgxFyIypH
eK0ghc5PkdBCDqa5+HW7HXiZCK0irlBHYabWNewNoJRFP0TSGb5h2SKYBzn2wKYdPYBXNFeSq4F1
ncO/5i1DnpXITsGXDErB/3jo6fM7STxsOWzrybr9wJbIuS7rsCHR3NU12be//T9U3230IPgmGhJx
56RPortGQeJpJ5adBK2jXQIR025tyGmdi8eZJ180cVF+OpsBWy6Q6sGLXjbkTmc9kkSd//WJNH1a
C+/crTmb4IK6GFbJwJsb7wpZYhc0GF75hQ0TZdgX+MCe0perZPWGkVAKd5hvNxXN3QpiorUwD2DX
MD5W6/JInt13b6d5ZRvwB+6LqrobHoiNoNivhQyPaJWxp30MmvOJZhWa9UmqrUSuhPwPYY1H+cf2
gUGHBtpnVeWEdGijYQ/hAwGQ3Xsd3H1I21cR8/CYnTpl+FHEFvOLruiHQX+DBeKmOL3vUaGkzCjD
XNCwol7McHFf5ST/pEwpTh5ozNJWDlhR2A3WoBMAEIoXH/sIv6L84Wecw92FvEenzIVE5NU5w/OE
ruAAnIJT5N4FHVuoUehowDJiCmGzOZRVo0oPGpqs4FmdYyHux2SdNyiioVg3PGYrsHaml7R87uLJ
jNGTVa85b6QeKYgebRhfjdYdFZKqfW94NeRBOfNVdJCcxhrhAFTM7cKJpF15uAbbaabxspprq9r/
sDxAtNq5V4hUF/uGDELeerLpiNJEr/Ac3OmPDau86T5rEcP82r1TOv4QoAMpuVqQ3Wer3j3OANet
JpBRffEFMMymWXH85vl/Iz1q+E+PSv85XPcK6ZtNeDZBJ5ri7pJK8Ipq3iNqsIxJqoM5cOzRKbbu
gHm+Yw677jSc0wXIlXNOP7WhFhBIC6xFPrgzd5EHZhU2IdM6pjfsJtK63RzOl6+eQjO8SyvTaBEA
t+p/1041Awvb0ikUOuTkau8TS4PjapPc9sGmGNzBlEH4RCkntx1J+qj1d6aONFIbpKGbJSG0znAu
BUHpmNb2LnutSoPLPWkIV2HlQ+iuetuGrxFvUxPo+osqBY3TcXXr3u8gQQjvlbxsymRl/P5azCD6
t4jrvyWdN4dXOPlE6s+SbglSA+rVv3qMioguutbR/E/t8to6s7fS4V3gcf8nhE5vC02TA0EFNQ+6
uFKCFFP4CNeYE2FNkPsskadPk+pjalUXDZjylah0xXHHxHj1Zi65sX3QQ7DBljvv0uHnEYqyIDxV
Pg3jasR5sHWdYmdfXr76Sts5bRQlGtfHfow3rUokt42DP5wPh+yCILC36bLh8Vdqd+/mEKQVjZ5x
lfZMRSZv5G0yNSW21MzS+tfJ0Z/C9EcT60hAX20QIoMf4ZZIN6jbgqF2N/3z7D5kojWWTqbgNIgI
H1JSV7j91NmuhkTeVvqvIYQ6QHmjGhHEX4MivOp4vXfyBRCoW7zusmF/0yriY3DWQDeG6oLRc9i5
cwqplzM8e+80Dyt0vvim/V1eZgH1sTnroM4hvFkCTQrL3N0OG/aBUwPoH87LPnYP06yecYK/HdNu
Mw91bdePwfKYcOWcr+lCNaqBKBKvaj8h/LArfeYWlilfVeN+uthDjwp/teiKakYlnTp7FppNm+t3
gqxUwghkGlOMIpE0uNt4DF3tdeeJ+tdeMAY7JehjsDM//3og/ULD3pbxwUMA81e6jm1GmGIa87DZ
wDv6Wv6CVvphHqdOhHOIxuZs5sxEffAZVzPUQ202Bn+VTC5cAPsJ2wCFbKts3+OMTnkWU8dStuAW
RNbPZWYN2aTNIgLdkgLbYwUISQcMRlllKRc6J+XEhwaHOQc1jgS2WKpApreuZTGA0Q91Rh0GQwXV
yejgiaz2hMH1JTiyd2Whr8AKXb8Ss7dm1SimXCDhEFKDhLLYJiA2D+jSZC43WPOpvAN0d0Rur96D
DMGnmFj6rOJ4iM9Qj5gdA7pmHMkdt0YIj853SvTIfiiEBv11X9Da2zAZ3FC7u7foyK4bj2d7l6yd
0rAxtUqzUnCKjpxm5EL4G15ljzjsLdrHR4aDpwT9V/4M7UdaKB3fZlDuswbCbBfKUIkkKgZMIxAp
EnaAAskbPfoW/wOGYvrLDZZ1Go0Q0TrorkwtzacQWUY8wEXXxB0iEIwACOu0mz4P9A9ReXWH9CpH
4CmoWe0QoIrtZCyZ8Qe22KB3q/HziiTWG3+2m6QI5g0EuEpSyLD+0MYAIyp7953501FpGZ7kVC6I
AAC6oadj4i6CNGS7wncc/CN8z0eHM8NbX/IDCAQoA475O7xHe033EaIPUu/VKD7E7y9SSd61kICU
+Mqgdyj33+GRaQ5RMy0Rq4q9Z0v6cbwZmzEdMyZc0iOIg2rp9yEYwShIpjYoLYB3L6CWpSn/YN37
AxZ4sEjiGheoRf8t4/LWoFpwNUGP6M80w3AR9sLchb2jU4hYANcJIPCFPtIXyTrnanYYPiP+haiN
Yblp9+H4TIQxqI9AETjeHPIOcD3AE4xGnpHJFoZgxRG91kC3/MsTB0vLcGvgPA3UvU2qiA2syGj6
IyNyAE+82TdIyXMutnP+B0acr6TMKJlmQTua7mkAzK8MggTyFFh/kecBEwkqykRNHaKRPYFSNfbN
RdUvhEGBp0zipc3eFj5gjd8HfMEtULPCpMAqdv5JRorKz26Yu1rb53cLJ9iDA8E4d/gdIh+Idq0E
eJ3upoWs/4rAYSa/+j9+O/8+xN0H4lCxBFOaK6Ohfo35IOiE2JTw1FIFmqhsU9Hv/dr8XxQRg+7K
OJOxzwwwt7wq0ity59rFH1ImoG5PHNGQmMv6tURomFClidd94PUgYDER/8dig5f048NyjWhAQCI1
WJamgLiiDq1zNvv9ECEuPPAjEH1aC/UEXP4Y8TmBiMx8QbbLXYTHSBVHBHUYE1PHAE7Y899DBe7Q
Jn0SCAQWPhI4jBS0QDtnX8jNDFDEjyN+Wzf5RBBkLiaUzRdkaa3/lBzIMR9wLUibDLAiUKeAtWbu
y5ot393dHNQlwYhcAGsXWltRJ0QfNLoMfu+a1o87B8Co7SjL2meHtNzSS0VUx0509uGrPdJbK/af
gXg//7gYIDVCQ2caikL/IflmYCMnN2Uea6dulWhX7fIkMPuLMjzUU+ExJDNGe36qb2JAxTfSewfN
oAkPUnGTRoFfZ/A19LciJhlWgbE3/DbkLuvme/WmoedyVswNmXodf4mMh2TX3k1OSYPf32Aaszvd
YIMJyNWAWCd6JYVzwDVDvU+snga+wzV/IZGdakrtRPp1Bqy0t14MqonfcCPB2TiNXjDg8/vUpEqr
rj8RA5ypMPPkJkBG0/48U9XhouiLZb5uTd4wGiZTuLPFv0vn3M0DJ0vdRofEa9rSPuFVEWFFMYb8
TmiVn2CSILzCD0Tl7v1nhndGD7sllBIDYkruS/DwagseqZsUYHZnGHYJw6r8KvjOnyJwaSuG5aq2
mInWjaHWhyM/ufuc6RGDYmTJOPKTSQRHP8KznST09pqp/ps54GrwI+By62HIiShvBl44JdRGfA5I
OQx10ntAZFtbQs4nL9Yr3iE3iJGBn217kF0dpu4mh3PXie9dTcygc/tNsQon2ckFBXSgLfnwRS4C
GjVOezIFkPTArYEY9q+vrzVpsFh/YK+DDTOWSNpvdnp+k/OgiGiL15N1F/ECQyq1vesqW5baaMfH
KggSAHFaDWBbxHXJ4mWS+tnXg5Gn6qJq8yuLUGCcRWAPwd8ahuUCgtVL0887PLLYDEBnVxL/ARLs
WHIymehnhQ7XYd0iouAfyCVfLkl7CB11UIk1lxCxGBF0CilFN+mFy/Va3nuXSYHDuEkEJ+7hxjU8
qBWbYIbiBFIYJdrGJiNH4Fau7xcke/o32IesOJXRwd0xByGOwjkrEqSfuX3PKU3OVjm6gnDwbJMj
IkJLaQZL8UhHuzEN4bhUNAoWDbj+//hAe2atasSr2G78kBUFMU0DkFbnyqMMThBBj61obzz67eP4
kW6CDBiQo8zmAt3CdiTa5x1T7QVlBH06BiDf8O7fWNAwzwBv1HBoqGvSRnIlOZ/Uuvw4jOJz0Q1C
Og0xlvJfnWeP1AhR+1bkSd+P5W5wSBXmWMDgZExg0VPHPpLfi+U2xAImO/FRA7qNK5qMaFuEBc1x
ZxNB0Ep/a5GORFGZTsqA/Hgx8xlF/GeJyaRf1cS2iIvKNbxQVfj60MaKTJnqQmn6/aywerktk/CD
JFigj9fjUDn7VrKAD/iw2TPM1VrxOPLU8wnhUfJWdVhylnt4wsghuQdnd1biTrIj8/a+KIgu3Zrt
5stamh4DaincMuwrk8ide2SPTJ/MokVV3QcWycQaWqfPU8RrKJixXsN4vNyH+5tTIjPZ96D/QNCA
hQbRaAZau3FKLLiNFZeaLVVcaxSIk0ZfRqGTUjKfp7zX1GRnuzzadjaZ6vqO5IL/an3DOyMQxcDl
Y/ZqrSoYtWxGuxCc9R8VKh+nPmKnnvoFXBpZRgaFNG847OKjfQvHDPgQBKNrYBseQQVwWXc7yOkW
MO+zK1HzaBk4TflVNnhKbiF5WQh1tUrYKz4H42+rUUPe6eHbf4DeJ7SdPk2TMug8LLTmtODtOdJ/
devs0T9SktJ/SknvdGx1xbUSITIwIGbZXSaxU08kV65jh297t+eq45zZx1ZuPAff8AWhxjZubNDk
rB8glhtQP4m5E9SA9TKiBnMX6py1LUEbadggoqPJuV8m4Z/sUtcAEdIzxwNHiadJcp7WRic0rD2x
HMr/yhCz2hf9td6lijOPtIRTbmo2Y5nHKVnROpO/04q1V3Pnq/59utLyJRWdbDbqKBXKg8BK2r2t
B+wMPBet2rfum+iy9vobBxFH7WJo2WJnf6KdNztnE9bkYRGxctg68LYAMHP0GG/YDRbnhWQ/oElD
+vAJ1ofrZFDpbm3G2I941zv3t32y3JtVOJaGfZqOs2EW0p3tQDmklIB43uzEKNZReH140GLqT3J2
mmWRxzgDlHKxwKVEIhRJH633ZDRtq/ZZJKiA1yHJm0fW8lVHsFRBcIa5ycLACEYu5BPMgYWXfp11
lyvK0/aPsRBNZht+xDRMn9YMphedOiXvz2CkZlri9J5aDQ1u4PaTw+FqENdIxeK36+mBEMDyEwsz
kDvjGWRLpg2zEVe26I4iHipYmYa/WRKjW657c+YNirC61aWBUE+LJQaJivqKhjM3ASjheVKnnV6m
W9MdJ84qbYmnSpXFDiQUNondQ+Sq/IZKsr2II+uT/MZ+EOEolCh70Bsebv8Y66tvEv+anDkZNXtV
jgxbYiVKBiXeG1YCJIORCp9/YLIEV15tY3J36n3S0m4wol+mFrJ8NI81oMpo9XAU2v7C7wMeRolT
XmCRhupwnxnuNKEQmIuqp9Ei73hCGyEKB1xAT5lMEXlWbTV4UfB7juiNz7+rqbTUBy236XSYmmZM
LHJv1sC24ceFwh9B/UchvpLCq+1pAqT5wE6JiRzNfrF9vLHE+ALk5hGCiQknSkpgfjIIcvbF3qMR
nFvfHfKsL5f+DEI2t+jFM1BMRtHEj1PAHFggfqHf7ZpuGvtcdZaFtLTG3tgfyZvZMTzPUVy2eRs7
1Fx0yWpUX6dNyzhQdjxuzp21uN+V/NNSpoajh7+KnKr+Meo+LYshxf9YOq8lxbUliH4REXjzKrPl
EEbY1gvRogHhvf36s5I50XHPnemhabRNmaysrO8xFEgNx9UuKdAoerPRBoIdKRO3w2H6DqEPXZXt
Qgw+qPIqws9URWZ2/8p4QxzIJy7H1fjorpYtf3xok+iL+nyg+pwHM8aovam7q55RoEWc1mTa0Ss/
FI4pH2M3WgPUz70cMpFTo8Dfph79oDZFQaaM16kM9FbAzeK5IrfUojHbiQnfAKTcuBvAQu40NxYs
PaXv1DpXLoc0Q2lhchlwOkx9uU5KdIQjA+EX2+TIEgfPwwLasXeMPXMZ0IVoJrsF4ajQ+78tg263
dtvqXIcz1OdCRC7J0NCM7qI6huTHLc2t87CCFsr2R5ManhGixBd79PM2nbDuP7s1mx/xGPO5spEY
KZqHZmO7FzzOFTqw0YjZDup+FZRZSPn+xqQoStaEkbj9a3TPKqwdFQhrhMLsBcEpSVmpnvibM5fC
J9xrBWuzNRr4vatZSDbALzEz3pGpyNLyRBoRy/qzDzR8WxJGoGM1z/0Z/erZmQ/Ye94sf3DvHk0T
BVDeFQ0aa/mgpjJ4Mc/WYS7boNVD552xE4OB5DMvNUYmMNL0B5ISgXoY8q3FsyDFFp/2PxrJ7cEl
1K9FkoY3u/TdptVrxDBhSm6dl/DlF35miaR9x08by0WE88bOtjhRup+ia7xBqZgsKlFcuD9UvNwz
hXGhZWqAufeBF8yDWFYtkVQ6yP3ilLZxehFeFAYIPtKr7UAcoArLKEv0ak7MIidecW726WIzdX1B
vPyTh4yY86SeXEDLaxCCSbR/UDE5Buvhi6qF85YwlcPiv61194Y6yw0nhfggqmI7JPiUOgoUEBHt
ilAD5c4LhVlTTkDCqOTtkFB+Y6PbudeHseaSUmmGsVM3vyzK27wAES+ol5cHd0Z6qSx+DKo789P5
DQ9QKz7uium6uY/I1rBprr099wahL2B0ISiI/KCra/VAyOdkUcVhuY0QDR+U5z1TJdiQC1BcdXCH
1Hl/m1HdfP+dGdcIcWsWBjuFFNfg9zccMc2a3ZZAzXNSCNaDZZ8BnmMSRpKSL3GiRgoSPSHOPm1w
oAp9/icKpggeIEqAhAEz8CjRaXDxhdFpoag7HCnTYfqiw7zNonmSqgHiChlj0PtPGP6WmW8iQtSN
qhynm1k0BSRjmivWWuNgqNvSLE+cy7fF4y76B5RW0fOseydwQ8ODEjkcLMTYVLrFgaLmwNKQwgur
IaeXcuGbm8FsIc3wbJrP+D5ETvOqLAXN1lnEpWx5wE4D3p5f0EfwQVxMkoky4xeqXjO9hpUAAedg
T6IZnU14vfJmUtWpcJHZQyC7S7LvVQ1CmuZGtLELy4w9PmgUOkoO9WjrlKoM1bLXRuew9kOm+/ZK
wTu5U2IYIfZB1ZfpO5MTEqXL8Vj5Ji3tBNCcXsdmYKUDFKeE2F/mLFaRy8/GuhQ1dVMpbg64cgeG
uqK9hrqiDahEWQIX1W3S8Jtu2IzSgiJa02IyJDNjTjYF3dyFlqSy7T1i2rEkt6SYi/Qow6ArrsxH
GXDZeYw/4wtLP2Kude5XkIOqMzOdIxiivQoyzklmjI2PJbUh7zImdtPnUfyiNm3g60CtzY3Z6RdK
pkU+7Zl1+sV04ZQcjNr3vPFhwcMKwc5D74kTitrF01++6TEiLItRXudhv2N4Dt6Aues+n/4d8eyo
yHFqmCyKAgd68MjT7uwQm+eGORKmMEuR1u5HTAzk0cYEleC6lGSbblRM8B8se0Sd2vl2TjCDjbNM
46cEOBDt89mukw3fIL1ize+9UnwfFJvI1EGAGIxKzHR/0dzC7iK/VGM6vLun0eDISxnTGkJqDLEQ
yso9dOjKE7TaZbfDiyylZPD+9pMmluBZ8Ru9fDTrnLPj1a4hOUrt+1rSv6CvjyXez99oZrHpCEo9
PCbOv5m6e6A0f/PqcH3sHLUqFOzbG9yJ6/7ajO2+2CCJEKkojMMK/wKVKuFDI+YiKITmlFi1v2IH
/Y6/+2TVtBCeDsPBfcKNMz6XBC3TmEGdCKphthD4uNuMTaSMZ0gNoiU+4GavIGKNBmdzsc/dsGlC
xKPDPQ7kFaO8tRID0tWMaumhLrBA0R4RXLa1yUcgo3hqjgmX/Iz4E6r6clyoUHNp/MMWb8aHXORh
oyfyzKuGgf1b8enWSPRV0VcMYAZy3iHJ1X6I4A8LzjhuEL4djhdMlb1GFiVAHQaiHAgqB9Sn7uei
mzRjSZDby72coZHoypTjVvuI5FTBSMlG/W15WwRi6KDjMfqrd2wIkvpA5TYBCTAKxL8vfN5mfK1N
mEuXhjOGLDgfq+6xYla6UyuDmVTjJ91xZ7//jxghXgBPxyI/J42gwv0fF6L1xDkzaxxtKqtfBhbe
Lh+qiWN3ODg23GvN0CQY+EwpmhfDyxr+crMP2L63TJoSKLv0ngPm0AH/oA2ggTqSkgYpy8DowyAq
XyOCERy9h4hN3AUo0a8L+JDEJuUgZgHfKPE4Ete7ievPnNJgilK/e12+TLVP7s/HGZcCLtLq941W
AZG6eS/jMSWATgR0IkJhNdyh0NaB/M30shggkfG5XWRPpU7btD8/lRMbotOOYdBJLvSW6nFb9vui
/J0h/0G+6aF72AHuw8v6S3EtODzwYyAXjs9clVUWFfsOfJONjdwm7YvVsI5a03R8M1B8Wmiw9hH9
oU+dIToet54Al5yiS3twTxyzi2tR4qVpAk4RqLXUWDEH7JBLhAqJL1RIynxeN6p0SciYYz6FnWrR
tdetk9zG8VjUE9KbmEg/ZmS1H6ECMSV5AOACjbRQqrbIQ6g/q2TeNWTGjqEurS4jchLiZoQWOBnB
rqfZfCTfNkMuTm1qKSiKYiV+/pZjfiiOh9Y8SAzrjLTDuLzktewojOB3iHWlTwZjJt4MtCEHPwXe
z4BSkxH1q39YTWRT/W5ODAJJfDWYMYRid3d6otBBcA86btR5DL6D3AgSFhAFHT4P2oywn2maBpSD
QG0RW7g8Oe9L8WVtJx4Zovx21XIxuO15TuoIBrMx3Uo7VSPhzKPTm+4JehQRMaAO029YHOcn09Hj
sc+nBj/vE9SyZr3E0HF4W/MhNgGiLgi78MpZ6hjgKG+VqON5PIYQJEBebFhJYoFOC/V0YHkrGUSv
KBKmxQkWaDdlfUrfZSUdeYfi9IpGfUJPRxv15sRE/cIPm3h2m4C/1S9HjRXhWY0hjeLoxCyvP47p
evGGyDM7U07Y1kqTuYVOgvPH5puuxWfn1zzH9GArVH0E6XVc4g3ooB2PK4EKCBtUy942d+el4UfG
UBEEIUqME3NRX3MQSnJgzztYzDzglyMrLM0uSSMEHvHgzbK6kEbFISNt6yDk5VIYsCgQunR+sSHq
9Vz7ZbcbbMGPq64UrtQWqr41oWVNFezubkyHlkmJIiAHRQHsh0w50p2k+kJszCnn4LcoKXDyZTUI
kle4sCgPpnBm+QQG/3j2nTiKsyPcVLrGyKhAKdvoBXgf35pw8uHil2BpMBo3oI4Oe4Qe/6SXBGpL
pUCSO8NuxRke0A2gYAonvaXn7DY9Mb+pxQGxO2dYhx6GZ6hKcG70iyCDgyd6Vsf9nZPBhWs3oLSJ
tDlRpQMIq7Z2MSpePpgErMVM9Qw180JB6RpDazOlCVrYXSOkpIA+bAwUvDMWoJzl8TGgsI/UuRUw
EW4woMq5oa+ubg/5vwcVDepOiFNzB4YWSvHtJHe4JbFyFBJkDch9ZLlhTMVibRN338KgRXNbl1Yr
xg6B6R+cy4AaRBxcF7S4erwxJfthmgWCS4WT5lAkzBDogV/BQ7KKCdQVnpQvw8OkMfGs04cgvw6T
pN0h97fsqs+opIlFrcAIP10kDJhMX/63QA64DL6T4psi/L0Tmcwskg865UQOtruzXN+1WA42LZlI
Sd47TJrOatRyrxunzpRI9wEdtOlUgXcK9Bc9/PWIvkOPDZlh4LBgrNbQUDgE/5aQUCsawrzg0mNo
ZSeTCUGXVaIJkEYzxJXUbDZE8sBQosKcsJ9gTa9g93NMVHllek+9A/ZhDAAR/fHdfYcMHmzIIXql
WebjG1S0GFdAwEgw+x2j1Rc+2e1WMjUfqMivMa0JU+qQP7I8Eac/TiZNk/jSXiXlUKg3GWQYNRhT
EvWV18mnwjjYIUEIeDYu9ZgWmAPIKRv9ptKrAWACQLtMAl7xbosoHgRUnQLP7VgW9LwXECPX1YmI
QZYUwUxasIYS2QC+8do2w1H3LrggBBcuvQs3IAmGGdVZDN/dHr/mIiFGMSDhYxJX+9x7alKQZjkZ
AD/0o+DveTXfr7pB4LaBNVgYVT4hN2C3nTHnGm6Ny36KII4KB7VEmD51y/M4Ciu8BuWP4aqP+NOA
Wwk6wzuiWeRE/sCnvPPiesCzxwM7/Uj/EI05eYuWS8ELDgqFSw4yr85V4ZcTI+HGHFK8Uxe2TMAn
WmPo15TW7vFhQGNqpDje/3rHmLKL12a4GFaDXnAufMSNRttEBAn5SI7TGqx2S0ci5ukOggkejSPm
rGfc34x9FDVe9PdMbYtbF0oCNs2y3F/EK3ZdIMQAIzCEm81G0aNagaKs8scCaCzIMkNfnckCju7i
4mNn0yt1K8jyzvSvj+3niRwUGLYuICRFgB6+FgDPZPhQVoLVp/PAaVhCwlSZw0QdAbnY2jYRBFwP
PkuLX4ddFcfmxin1OaopXjupWr2AkoiXtMk/bNKRJOCJooBOSXW2QNd0UJmweA84WD6Xp+qBpK2t
xRxAiCNmWIpGN+a5VDJmWWOIzsS5dC9jDjBqMVUs7WOfwEOLpOZbiiAzTt6PxQp4aLxaAYgk5XUq
RRavZRdw0QjCvHxULjYOKmEWBlQfo42YcAVlsydd0TnPQ7cGRXswFgotycJqW22oLtQpAvrYRICE
I9jEKE909NiJIdSQXvLxqW3B6KI/HHx/DmkfC4xuCshy1eZQgzJZrIMBPh1ePTZXpa+hGAXYDvzN
MnJYRJLcLhIV9AfPaWxlpDintmZNDSEJZx5hk9yOXw7n+hahO0vBi0OHdjrXhAiwjhiik9LAAFBP
nMb21rEPOCaLi9NlFYsJAKHIItL3wS2K1I+RN+lN2Ps4NikLBjOIVeK8JL2A3dkNsAHE2H0QZviy
IbweoiImC+NhBuiGQDnbRTDm6JLj6WhzQpZyEJGuRNuOIGWrDWbogc4EKY1OUyHwFL/VOmKxaSbm
jAoLT6Wzgj8yhKkrrHrPwyHgFxUTR1M9iQD+LuEaL6tSZSeCJcqNTS84mCRYJL122zKqCBR8B6Ad
EfsxKjnxkK13UAGlUZyLk3iuNcI8410NED0fSI1u4N7hyupC0jC0LORGXrsbUDHy1jE/1cYpcezd
HqiSPfnhOw/eiimpUOK4CAlYOzyehNo9f9qGh8GWvkcOPDcTaTdV/hW+4DNrnJ04YqACMDBKlqjj
6tL49kjjfCCrxH+RwT0yPVqnj7PPv4ZKYQdk9i4TdfqY7U2QmozdRYODmrpgaocALRKZCRPNw1Ch
WGNEKBgponvoVSs34/NgJTAfHCMiT90KuLlDZFCY2sLNNayZIgVZvYytWATsAEeWigfNN4oTrrHi
9wxrMPQW7oR/QAiHTQLYsS8eMr0OuCAJZmi7utnujw0Fi2X7dduwOel6x+uzTHwP0xDHGBc+hLgb
nA+13vUWlJCIexxYuvwypmpfIP76m2lWpAtJxVs5LA4mVjWgdgLxbURJdISdlYyGOsI991ebg4ki
SnzhbiEOphGLjYZgPCTwgkuB9fKSx4RocZSlIPD4mDTAVHGihtwJPDCCUsSfnBfXZo4Rzg6bFWQw
GzhcHCYOJSv73SEMcMCH0SspdmIWOcDrPmeC2HhG4PaayNLjmGiqEdVYJXNcyhXjRfLUZa05fV9R
pXCBcV/bC6YgXWwXMiiLovRpL+puAadkJwUbKtDCSuD4oSiC2gje745EA5d/tI8TrcDV2/eH5/Dp
dcsUNdQgjoSAbk6JrxTJKy5djIg2bsqGNccRxOCAJ7MQ8IE4F2eMQBosIKKW7N6VKNbjXiC3gEUO
LM7/yZoE+IyYiZlQZRAfDFiRAW/SZS9xG1xP1og4BU9gsPM6ayIVkD/IeUsZSgbXSgxYdZfYGMXP
uEsCQYzN4WgqJoXCxU5hSgQ88n4QabBAeGqUgBRjcFA1M4iNcPAczPgbsnQep55Qj8NEgEjx/RIg
mJJVENDiyTgA2FAenfuAvBm/QCl/phIs8YnuBKoXFc6kplZG4z5awCDmOCECCP6LIZ4S3BkLis/X
i3JkxAx4cuUoNXnFUBEBTiaHWons04toDkcKaRmdqAbLq5ijwsIoKMNJDCn0EzknAVYLtszah79K
qTYeUy4kFFRiyOBC+k8JGqaMZMBKsODKDbpmaoINbeloea6UL8Xgdtfor8ByE56Eu4HiFRDAJcwE
B6tJBsGt4RqYAo2wQ4g2uUPJ0Q3dpKkUy7UHfmgxKxwqZ3I1vO/aU680dATvLSIxlfMmG3bwEz5r
q6NSJ2uI75y1iV+Gs15Qm2SiNOHPVlZ6G4qYC/ch/6NPgpQayRfaDUTIrYYcPp03cZiIeclC1ZZY
4wOyoYJslzwpbojU8j7KOEyOsxTQRXUEDGQclym9Rw5xQoHZaVhpkocB9qf3QIRdT2JTvAjx4h6P
Bh2Sb52I+MsO951PnUj0KyFrhIA6bzqc5aKx6G0+O7StLbx278WbkMi0EWRhBqxXxMlgAUV6wGdg
tertHiaFC05m5HHKFjd/vphPvEKKcC214iL0U9yWyLEw9ykP0nnw4sWEAcyBoDyBy6STAboPGaQI
uMj+hRUs68lUmshgYwdg0/SyjNQJLbasGzdDnlkr24g4n3Eq/TOVcGnW/rTThp+dOXRvxItuNMBI
JJCsNj3/Vjh8KRoFGrTBhUFulfRbiquc1VAz6Qtzad6+Ia3s8b3OH16Q4x6vYBjBh9kmtHBU+Hkk
LBy1AV+Q4+R3b4YxKiAzD6q26rrkV2zXzAYMoDrn6QA6/SUEzX587uh3EUhgCS627SAw3C9aDvkz
Eg4wqsW5HHJzp0QVYD40BveWfxT78NZESvGUG0hkN8A89bHdZAkiJKkf9dCTIkSdNrwMBIHgT2wB
J5McSxdt07NNvI5SB9mRfj0OsKqaMacbpZhulhK4K/IU6EdrVAx1rcUT04TmkIQQ6iEnkyTEztTx
mKV5DxiSDl2XEYKEOxgBrEqsfCcGQ/XJd7hXeFk+Nkd2CuCUiqAg5AjhN84b4l0Jh0CJLNyE7hS3
QXEbWiA54s1KsHAejYweSjyEkFtESRoGT8vlKqG2iwQZZoCq84CSLzVg/sIkPIJYhwcoezFvJvoZ
IjjM0eFXV3juAHVXw+7wuUgLyFWjpJt1ETmkbIiMBwmq7+xpOzuwIxiUvXqehK3IiA73ISOrSFrP
sYytybJhN4C2lxJvEjWvUrJKG2Ggpwt+FBM39TWmy+pjghVzELZ1ZXn6PjTjFOArxSYoO37l1o2c
Z+u2MlFCxWIrdODH+UGy4JJx1xIS/qSUBTGLayTLxxsSwmDq+LvcH7Jk8kH43um7jxn+0g2xMNjb
LNv+3xzAWYIr6DXYdIp0nEkxMuuhmHNKONj5uJvkXyiH6NkAZopkYvBqxxEQEd8jdedaE+bdHRAF
YEdOE5wU9mEKzxB6Psk9jeFYv9cE6hWSXGoFA+0th+eGU+uin7KmjQ10WOyAJsLMDHIiPVRzYsHK
RPpbHCH6idUFIWXw8ek6OpPAv9BvUnqXgYtS2N2nmy62zRWRDU2Cb2omRRe1J31p+LiX75kCAhju
4YyqKw0C/sf2Zmw7Hr9DPze+kougbp16MG9yiMFuofbQ9vKIXig9CWKoRWx8TBYOs6ZEroJu1KI9
IYxx6dHRQKV7LDFBDVd6TJipCsGJgaLoBrqmgugMjmRrV5rMZkoI8qj/jMjzer05sK80L6WgRf6q
/GZK4M5wbpSOFlC1egUeWX1OtFVhNnMH+SpCnVIHywlta8LvEZy67Z8A/d163Zoh1N08uLOz3VxK
bPc9fo7XTYfW7jv9DTM4XJ33sgIynKPX/6FJY9t5AAf8HoLK9AWt721V4UjMc4R4Oqd2q5sPz+PC
oMUgL00/QHj3ZUrwYKSq/YbTJeEqJi53aGdEoXBIo1DdeTDtlAmZQdX6AIdV+uK58QC0douvt/Wq
vZtPU02wmznI692yK7MCrDV7e3KL+d/mQedQ4fc53/y+iQ+plZI8CM55fyEdFTGpnblUbGJxKVYQ
CzUJj7IAddgRRb6ftlWh57vm7hgs2fSr4Jj0bDuiM+yHmjMCXU5kCjUONOkkuDuN/oUg8l87ztWZ
EF7zpQGYDymvEGwfEBKkk3zlMTHcxueD7GCVxKJkA1subl8mTCE5YCN8tm8kSq8dpKcRzU/eHolU
ADxpQLKfnFSdawICAEFkt5pwkJDAhXTMP31lcCXCLTEtvDCmSX+iZu2t+T36ekR7Ouy4oLdJ8jW4
1BNpuf4qdwswxT4K4qHNJ/wER5o2z8j6IHLichfCR3aEs+cSB59joF31vEh+BqqL/rh2KxNVHmbk
NEmdmEVXUGRJZR6JmLi49CEXADwWtywhMCCmL6OSjymdRl6G++hGUx8iMQW4Ou3TKicsB78ni/Kj
kjKJZKh+I27Qdiy8muP5Qne+hDMivIUXXJrsNDWrf2LG5PGvXVrO5odOcaoyQq1/N3eaByc/cFOY
sDgKl/7yL/coSm8oUb6tJWUgn8TKx21R8JLp/yaUEbcXrkWn79t4kvlXwwSIs+2ORr+/qjCrpLys
3jRHqQtFwFc0JQ0NSjhM2FqhqAGVMDtQjz7Za3Pxbt7B3bk3uDxUkimfXpimIx7Cmtl++WLWuWYa
iFnd055x14gOyQ6tFKYVgSvF/pgBIi5Vr7pPmPFIfYqphD4zGHgSb02H0oYGENUy1S3dgiHRojwj
XRCNL1Sn8Osn98Q2QjtEIhpR3kZvY16ESLvy8ntIaHL6mP3BzesYhF5pWPPPgJBYVHIhENl/srw0
PRGFqtZUpEWWTIsdkEGkVoDlkzgygt00tpdD8AUhNBRHCTHGb2oqLzo+bmwc6EhKgKXvPwzL/Ddu
MJ+IERnwrJ5wSjRvTWWCFROzt1wh6sV5XyN0itRfmURO8XVldryIIjE115ZzznK6uzexFkx/p8Ly
XQJz8Pj3FW8+c1k2i9Uj4+eciTrEHAbmdbCG/MTPHXrCBqaNZrAuKU6L3LJymhxHqf3rS0aDnxRk
pD41Bgh5GlfwoH4phA56HVn0g7YZ9HEQGVeDOpNNUCF7mDyoowdzo14KelP2aoMbLzwzkqRG1VNR
mHpBmEDcrXUhlF6/5rLOOIY7vcr6OYpMwcuol7+GSBBSjrZEveiA/p+oDwulPeYFfDTxZ+k3wqtW
pFaTpkRVNb74NToGO9rjVeHSZ3vAdVOzuBh4QowgtHKtKGbiXXD90LxRxtRlONH5T6c9G8j/eGdN
LfnzWcgl7foq70gLgoIW4QOQJXUnZf1x4Ni+M+b24grGIoQ3PakaqhwMeIQCgc9u/DvYWgD9CnI5
21GmgkAfR0ta71xu4LyhjE5XMaDiHPl7Gt+gMS4SUKEKiiVicgoI0pPoq0FUVv3e5JWfKjNuRZrb
9gp4C5V16IjxEMetUw8521IC1TpppQwzVODMsnItxDGJgeD3OxnMe36zIlBkVLDeEi6Et090uPsB
dmLUgeop8OivgCpX2MRooOZIglaoNE7Hjv/ylFKXnH6jbg8k81BG5GnrvpDjJo0tWWoJJlJBz5JO
ZT82TE1ErKwrFkCDjyXiMRJTNsAGUnjU0sfkoSHNejPsWYPyhb/DclzY3ZmN1A/lPLZ07JTVzAWt
CpF2FoboscXqS7ODfLVh6At4ei8iYpqnE9BHYtOXVeHVP0gkEXVXKIlqvKhKftl99B5h5KvE01zo
bw2J2MgnNp2Jps28H50kBerE/dES1owKKkyO43BLUOf7BKSChDpsIAk4oS4YJQaD99BcWKLJfGap
Vq1IjzQlWt7iU3zt7ge+wiiKvOQ3ZP5qdWCRiPUlakLFK/YjgIszvlHdDzJNd69y4D9k9cXfKoJp
MPmB1xCMhU1NWUvyUk1aGwgIj+E9fpATAtZRQvboxfce33YvyveUishGUNlieDFtQ06aPYn7feqv
0+5w7bYmL1jHPIGUrAJQp5TDopNWwpWWrIpgF/UmMlcguBkK3qocgc3qtiAfwk6UjAOuB53gSsr3
psxK1N4jQxONFUYw6GYYP8nGcuAwwnnr2bYTRLP7GdtzJrWiMgQNRAekQ2qXLBYWzOg/9oDYXltF
+nkxQE4F8b8joyvhREumBdHoRRROK0uaQvMHfgKAJt/gBzWnhDbNP4r1rBTNFcN1oqlGX8JE045g
SEHWA0cv2oQLYMRKTyg8cWWXfshOAYErz/p+E+QBJIzyD4XCOCA/VZ90rAycH3u0SaQZdR8BolBs
L8MYNmSoaUEJg4hpW0jHq2gzVCbwcSpUhbjkCvlRaHZbUyLW3c+WHADgNWNhCXOHV+Yn7BXTKrUo
qobfsrKTyVQLjMFTOXgUYcj75bHOHQYSJPRqFch+0/WvrgyZ+JOJW01uL9dkyWlkuzRwgYQcdWO9
j/jF6uW6OGtkcTCgph7nQTU+aw4ydhUZLxQf+gWffujdNCdEhiKAS/8FpIELEI0/gwqvZAAt53/X
ftKYg1NQ62eOviaWm4xXFBH+NC/Dv2Xiw3pZs1ZjRqDNeU9NyXkTW/MnhP1NA3lehJ65e08k9y6Q
dY6uyM4ofYVn+QMEEakucfdrDDFD6IYkC1etg4mGPPsA5Hyk34fKKyZN7ftD9TMjFxV+uc0l+pX3
/fKZU56p2egOU595Z/tkhXaIQq+9u/c383fnwUZlQ9KXK4mFGghfzPtiTd9fs96apvXxgxEQL4YC
MLG384Qzz8yaYxNzIfyZRiSiULR3Ie9rfBCCqMjM5L1yk2WqaIoo4EqYNtG8UvMtsoocV7WCMuXE
eS/JN+m1ewJIZ6pOEvPWoWI5x5gIlrB7MV/TsacwO3cKHelE70Aez6PWzSJRxDQQY7hD2UP1ozMk
RbWoTlYev/jIJXRAzrQ9smzSIS3xr5y3tsCiW09OhYpT16R0JjRpSWbAXqIDBnHCXkUPqnLS/hKZ
gkNsLjVipgNE4v1XcoVvMRz0Myyrc2zDqGPTXNbgRg1LhEaALJ38b5toygxKJMP3GMCqVzKMUdFQ
lMuwgnOuh/W3RchWtN/LVUJqdslxEJqNhzfXmCVFaCBTIExoZRIvqzceKyqjNVyF5Aog6Ylk8K8I
fNFeF7xJcW9DrYDAB0Y7oBbf8NXBDicD1JlprjRVpui+MFGCuRJUyLKWYgUqGfC+2MOPUxyvWEdh
7xwxu4aJz6jS1xffF+Br1/7hT5//ErQk5rnp1UMem97qKbNTIPxg9nAYdXQHxSpJwRIDq8uCSExt
63MYO1mlDfibIVJEibv7TCqoYT+TZyLR0SzDtGjNATbAnIRPYem6rck7XjU4sMdQ8whyWcxyj/rt
Apziq9McKfLhqxahAhBWF8+kZTYbPrvAfzWEncM3TvzDgVCLpqIlpHudR3sNIY1n0ci+bO/e+5Sm
0O2mok1coBIsLYKtCUDkHVdUpKXs2wHqKoHb2miqkOHd4NrykcBTFHwd+/JRhck66t4Gav9rGHX+
SdPgyHmoYQlRKvc/wxvQteyt5mZsFT2AJygh28AHwTDW2hVOLYNp/+Q61TXdDDe96y/UD9b7wbTe
6VcBD/ie3F9dugq5WL20ofOuMEDQTIBZSFajVSxplgI6HspIL9IlCYrQ3empE5gyn7uwrRthx7V+
nqYRexe8sTVfBdBbyJ8Akd3CaLOck2lPVkDhLZJbZbMt4DdsD/At06id19lFY+G+2DmF7NHk4QC7
yvhtwT0PxvDq9OoY1pflZYtH04gCqeBt/tbJmk5Hgx4Zl4+6zLDiPyEO7ArMvl6RwrQo8gCIeMf4
UbSQgQkWsx+hKc3eJSu4MFF+xE+50X/sl4PD27menarz6VfSk7vF2s53dPvGt7BeRlN1AzEW2ZOf
j7dG28trjWak/MWgUkF0rhJ/ksJ45TXb5SCfALwMcXNe4QoA3iTF38bbEdk36v2gHwlY96o9MwvS
S+YReDcffJ3F7B3nr6Q+LNJwB16ASh0ATsutUELQ0i9ADnpwa2SwKVhklLqHOkw6SKu4kfQKnK0j
uvfcCqXbweLEQAnCJQ+VuYHCvK+svn2nl5oJAltWHRkhuOujBfbYTRbHmEWZIIpBoNrbTShWXBDJ
RVdvHTcDJKejGpgxyDR1eFCbkrteEDeykwny/D2anJDMwfw+MQlDTGTdQiSekWrMcLu7lQr43RPq
PP4QyXOCrSwT34K4souy2PL4m1LY36kEaQkgqcS7yMo7T7MnyGR8AeJ4vXPTzXfxFZpZybq93dJo
C8WPJK5/acD5D5KzHVDTexKdmFInz8rBna5LOhysS8kePrYYpSEADBIUvT1n4MVAmzUdXLjqJegL
PbHmvaXjp2Wx2pzsKuyoGjEKtYGJVK8wzZ0buAogGqCOczy5ee7tSV7tZ7+8J8CrDnkCYSRM+4Da
kM68GjnPxZBXrM0O5jRjkY3fV0qE8C9ur0ZukjFqD1SXreDKeKQDCGexT90zvxuXSMSht2jaJVS/
SMAaTk6yC6sYpona2ahIkAddvwZA6jNn1h9xm4O/+vbtygLh7ztMUavlmnFU5xoRGmOjVi7FAvq2
OSo1ciCkxrp1ZnXeLaKMZtwaNNMX38YEphoy9CYBLA1Q5cTale0MsTFEYXxonuqBwDOhQQAhEpCI
vhnwho3GodMTfCQFIMJd5MCv+0WzV8E70h3OMCrS8hZrO5+BDYLGQDsHVyiSNez5t8dUmWrV+8zr
/SfkKaaONWkb14SolkXoJuRdWlvq3ePuO88OzoopaYTjAv3h3/SZDhQDfQHL9Rqwk/eUkNnOyfq3
SvTE08AZpgGe0A5pTUQ6qt56/KCgLUXmT/vBILKiiwtAH2HPsxXP1g0442XVygRvfylFjeLBLg8u
252ZoTtiHQtl4lNimzFhLuC7xYE11+SDHs8PL/ASUDyYMyuvgljxrL2ZULCVdxIH9xIcgITJwRPU
DGq24oDJOil+0vv2CPo/deL3HuDdBDsb5ZHtu12izb7mV6ugEbRX2uvJzVRXtzaUYuZudWtr2gGV
RV/LuHVG0SvnWVnlJwDlcYoQ9Hi3ivOwvmP2g5svma+7AjumzT1jaAlETOfj75wn1OW1NXswCI/D
3sJ+IvwE/FrDdueQ1EqAjryEsDCgsEd70QzyDqqZP6CGFUrpsAZoWZ4sqG/eKYNSq/8mFpX2jSvy
QU96OyKZbjPxxup9KNuQYCmDi/+1v7/weeCFmPHqqElsOHj0NLdm36+BNCk9aUyV+iBHxycmc6bC
+I9cRma/ZtfxhdR5dwVnH7aYkFZD8/xDveYtmY5bu4VyLOaVv4Oy5Ii7rRJNerwFm+kxFJKVSt+k
W12QKJfd09+rzaSQDblTPdxADVE24u+GLT7Ih2kiV4ayMArn9wOMQG2vMq1CnSJUeXYqFNWehNfr
FAU5Rj+428ULpF/EsQhjP8kJRZHswMUSkMznIvT0gv0izyln8k0ZdfhjH6/exta+0M7+dGb+bvLU
/Jnjxnolj53Tm5ygX+7bkwMimRA7wnPwQWDrBUzSsDVJA6a0g0kkSUBniC1itVol5LtrUcbuLepb
SgpAGiNVYEUL0+6ICYG22s83rMg+Ezw0fnkgfPeMwptij3O6TQXN7EkhNs4TFenBpWk9shyC+l6j
c74Scih83c7e7K+RXIoA2IKJ/xl4Hh5Uuv7wb9kbISePUtiOmu52pGLMlbKyFM3QHqEWkiwEhfOR
4Is+Mn243WC7tVYpsrOhDg2eQbRdDaX45wspLcwXE/gsT+cGB22CSlnvvIMNA6dVSihoBeGtrwY6
CdN1FntcW0MVyoMP7WgRvHg/fidOmkZ3HBH0e81OaAbr+DVDSwZiKz+hShJ55bp/on8fEEVcuc28
RbSlCJrGcIFQj3YFt+0cGGJvKoTo0DOYD5AU5i2Ngcb4QUe/qNH2Pi50a3yvcbc/O4r6yoQ1NObh
1KaQusDRpB0EWUMSFVYpQN2eIcTrrF8fHeZq/L2STZKuAw/N7CW6+qBz6jYZt4ZN9Qhul5JbFgKx
j65hufNOiLaklXpE/qRgnqS5Y0gazFqFRWUBkgsuHNObx88Ih2LAGEPgmM1NZnC7EZeiL+E+eFDQ
GFGgrvoD4S5Uanbk7l1gUEleBswtHTYmDXAAOLHgk/VYiBQa8TS6UHYUNpCrPKmy5mkgefuM8iph
J9Sh3uRueqsALT9pWyHqPp2D9DB7C7BNC037NBLI/ozmzEebqQtYSZo28InCmQE9bAYq1Aa09+LQ
5Ocg408hpFCHVeR8toeKk5AHQZL3TA6Ejf9Ob82Y72Y1btaDeUYoCkEv0pcqa49vI+V1fnGJL/q1
dGaunLCGV7JH9GzGF8+n7d7uvCgVoZSDraxy9aApONIJq6GO2IjEzeKc2z2IS3Vns7ybfHxya3Hl
ZLfA3Bp2LUbf2K4gUbWhjnUZPeLm5Nwtf8tMJ7eyCWvpZGf95rSD7Q0dpvYDdfeKV+yeXNRrGjY9
3ogsUnKdVAeNuMp3ehz4AFJQ95o+yO/3MHexN5Oz8wrf3cvFmt3sRnqfN+LzdLd87pAQrBKtYkjd
Ow2O3ErYSr013fo1r3UxNdTDfithcf5wW/2PJLUkj3MYbzr4C/cmEWXeGsuFVCTWZkeTCMVyRA5r
SW1lvYHCrR6Nhj/H3sdthfax99wbZDBqH/uQvJ1WuOnUKzxTaevXb+HDfTu3ySkAICx0qyACc0rl
lbunDus6nuzvFrwZEbAEVeIs5j+3IbaYOC5WmTqmOK4dPiF9xzlZcf2EIZCkxje0gbiPQAjtstvw
Z2OpChMG8QU4j4TvhqBmLJKVAG7Ni726xzexnKagatZIw5qJSqBX3MDzwXX3FgxS2jW4spAGO/80
nHA40vv+9ua8IO5DgvPf+AVmAqP3/OhqhMM6URpZdvc4j+u4OManePhgmNcIRTIyA3FfLhJs5OjJ
RGEEBAwzcYHP3p093cyaVcuAjPYJqElFFhCgu/13jdT4hQRtTEEqqlLd0CwLonAqQM3OvSgVJuzJ
M2SoCyrrDNKgT+ZGqFtHwID7/luaHn8RqGKKCg5Syi1A+Oa9PI+bfVXfitib6/i+RA38wKIWuvvf
C0sL3g5gwC3CGg845V9UVLkrfKWlAiuBAhrKtervR2ePuT/kJhkulEvxiuDXwuWDWPkkgWlM+OkB
2bO5dpQF/hvtC33mF7DN1YgQ5cFMlTIv+BWQebAgX9c1ejAqCwY5rK0tatyklE/yH4rhVDaitfsk
wpAPQZzaPfgt90bvKO3BB0t5GaE9K7qCTLG3Sk+sF4eyvibMoQxZEhdOL0HC4uy04jqNNGr7aqGS
wuiTr/A4OpejLf6i5ZIjfydY1TFcLcrazTbTp+AwITLqifulZEo+9oacOPRpZ7WQSg0v0MuQ5Sb5
a3Cvb1iSEgp/MBdr3tWpeOe2qgGiOOxweCA+qqZCGJc3EmuDxWWBcYTQojSB6ahEm5ucy/HzX3EX
/iPpzJbUZpYg/EREgMR6q10gdobthhgYEGKTBIjt6f0lDp/z2x7PgJC6q6uysjJVqJ35OonT973R
QQMF43h8fNU0W6MzF6m9W7Xod9pF1SVYUbXT0EZs1ZIxVMHAehRDPFSXhDKKzwyLXQSFH52PBrqh
Mtn7oPiROzfv5jHt4nyw3HvwtZUnoU7EMPkMZB78CwGeQJlxL0ndyFfuVuGh4d6EJ6Gu9uxJH/dl
J2HhPDc0YnMndxa96GDgZGTn4akHu8Tk9lzdGg1/5BXCKn2eRSNcued17IzVaH0HzxktRtqM++6e
WUHtBwdJq4vPALBNLHVgM9hZW5D/iRbtXgPOXmbff9Lx1T9/G7ca3x7btAcZUP15ezWGzk36uk1m
Umt+4eToy6RheW62TQJX/NdEB0AvZarj65+GV//aNhirRV3Bpwt5C1pcFfrPdo2XzPwDo9AnV9eB
l1pkeG+vYrf8NGwiXMOBw6eTx0kTCik4yzYBNmXqCZ3Kh6xR3f/LCwIhR9IDycd6/wjn7ojeqX4X
i87AS7zRk4JlJZK/q+Y6Xp3UrwXZAkkZog0rPwc3NTuHvpFz5JXZd9orGAJ4YL7ukkqZuAvURxMG
chi8GNLFigU4S3/JXcKSrgXUi0c/NGGU4TbZT4crVFxrvXKYRMWm1D3Dv941x6VlfHUafn1e4e7t
gzKT+2n0shs+M1Faa1ZlFIJQ1Hr1khUrrYMwgwdKDdRvhb074ZVBVSTUsUFIp3vCYY1GHh5o4QC6
BlOEsbVWz3EC/dBsc0K7ryFriARsip1L/wad48adKSDExt2scwkSvzKq9VAyBqChnd6rYVImOxzu
yvAju1KGiyKCM72DYw9BPlHhan0mZZVviKOgDkCKkcRZLr5U7eC2L7yNmQ4ctvpv8KojHYoEIVrI
I5DdQFd8Y/keNZwnhIAjDW8Gs0nspMAoS2m6w850FwxZguV14rFsw2YvHjdHsDbDZ2cnRsCU4aNO
g1OstuqvnOz34Mw2PEByM2UYUDLYwn4B8KNphCvEIkDeNabWFFBgR9A8hqXRAWNFNZnk15r6UGtU
5ikJq27LAsUvFbppDMxRFwAurokYuJDyp4DaD5YUqJQvIPU/oCfgZu8dycnXNFvU/ziDjJ/8ancP
Co4Y/cHOO0WH3bi3jn1GwP1sixp6t+jsEZlTQ7kyQCvgYF+qznlWGaSQEPxs88zwv3rg77SffPvo
tKC45VLvP4XH3xN6L4gDwdDBQPoF/q3eeLYp6J+AZNQ4BIM7WvSnA8fd568MwY6Govqg4oCuU1la
f4IjXLhKUFmnZIFJm80xy/Ak8Q9QvaCEy19pknaTdmt2HBKu0IReH7f1BVHbQihNu+/YBWgETIdg
41PNUf6evAfoqIecVtaBEfSgcel+mOwG+yHSlsN3v0EpId0tY2CYjHlcOgCHzmUGnAV/WlNXLiYP
h/UIzG00ytF0QYnbqY0ob/GJFeNYkV8+mGzbplOdHNbE7R/wTD9/2kgbb/zZHZp8Gr69mVtET+cw
RXYELszFWo2r/Wz69OS9aQ4RRD6DqGW8b9ytDwAq0USj3z3UqG7MiZ23oZByz2NNnzPpxIOOg9KF
TM4Y1B2A9bmOxJvTQNk4NjSpvDhNV/36RlFRArUPt7QkVby78UNmGy8GOolRHjXs7OPH4TGq9g/T
qwtKQQvY2pAhWo92TDrL+CN6VFt4x4Pc2TwHRP+Eo2pAmmsl0WfIN5emg9LPqVNHaGVqwC7eZARy
n4PGCGc6qnjZvgSnM44NxKf46YSHQsAksKnYpEuo4WnGj5gG4qanAEXWpNIpYo4mSY0XREYNZLzs
mS4abLiAzGfbPwgi/GKecV22yfizb2x+2XnEHe71Dp2yU3FR7SCYxyhX/BrOy3+GpuHb7dzrHf8q
Tbv3656Qu/ggqmBAKkoxjbB+e2yFca/eF12Wp+X27nZ75vLRTxb9zT5MptQRd41SH1GGhwamX/bF
AgdNJoVX6z7aSbiCSTVvvG0S8sK0UYjjv6gB397evncE+PAND45VjHKPu2KbRi/OX+/j8lvPRmTc
t0c8dpj0W45vhnYYcIBny4SAOiQT1vw3e4gBp2NAbDT37AiSFWEgFDoPKEjMDui23xF9ZvSFIlnl
iLVw2xe3l4JH0HbtPxG9qc7RJ4rcBaxyTgyvhEgkCT2E1tG5S+NAdUXh+Mwkj7arEl185katbRSH
H5/CkB4RQzKLBUJ5CwYrZrO399HdqKtWyQIQ42tQUaWVEd0L4d1IcZMbUNeDI0A/Y1wtJE5NVNxN
zl0pim6BkEc60SbMY7K2IJpEI5+bof5xnx4+LtSgx2ACHFa8fe74vG20UXnqQ0lpMsqGnLDiqUix
a/pCakndw7V80NVL0jTh5MDBC/q/PO3pvjIYZIIFy2prCeeaeljdI1wG/ZE2OLGF9G6zGUhk4GGf
uCMruGnc9kE6r7IFVZci+EcY4Hu5uQt8bcVqaKxVfWuadr3+Cj0qJDeovVXkQDCGpKt56GYodAZ1
8xFPVietXki/iymjCMcj7/dpqgBxWRo3gSGsuYw69C9gYPl503KyaRrTuDk5ECvIKtHIIohw6ztI
vW0VGllDtGr6/TV/BtwmCG7usD59C9/RLjMhwCkIk40YPSLjYwUwBEVLGYub7WhmRZY9ZvyJLPQ1
avwQES6BnNkKT2gmKjtafjFE3Aebm4wHRUNtcxAb5xpbWVAdEFFAkVwQUEkpxIToELiJxEVjLqxP
fVq9aSPgkXEx8RBxX0KgAC/9nlI+UEBwsnGT4E/qLomKSdNEhyw+CGSp20aZ58Rz2WJp51wD/Yus
A6g1CDTEkhdP+0qvi8EYpgRI/TG/IVdHcPIxftVpwqkEhWGhkRpme/Cu0izHnETp+9zmc2UIQjLE
R1DBeQin2Fcy3kI5Zq0Z4ciXCfk4LF1OcGAuVRJNEMIEjjDAAt03Bc+bx5YjSEk167eHshDzZeOv
ODS8Lpt55QBtMQlrfVzr5ZptxL1LDBu1a7785L64RncVUHVHNFfwBmibNEvkunBBcF/xYDAQ6FEP
B9uae4AcgVfm6gI+xIDNSA1DnvrgSnHjnzp0Cdm6uO0xZRiDIxNs2P20pznTdMuJNCOeD/8b6TZq
ZKAyW1FcCr5Z95Gfo89ZxmIEMEe1Ao9HZu4l26M/AeLEe/KwAOub04x1ZrSZJmAsCL5BWzSbGgg9
vU/62xwAUXlHctteSlFPTlelfmZYDTr7FjCSGHNFu8GgyaDkNWBamiHqI2JdKa0BMRvGHrI5vvjH
KhNSp013XvpBcJDRnjl7TNcgiARJsSNrtr/KQFLIIm3RQYGTKmGHP9TqsD8HWoB7EuWIHNl4VtIH
Kdqa72nakDhjIL45swtDQRKyjVa3RBL+st8uplXCL9s9oT+/Vu6GKxOO74/B+uYLRWigMAvSq1/p
soCwQ7mtXRt4+B23Kzirw4rIl3TvfbGiLiWGq0QHWHNjVZoRDiD+1mafWZUHniN52TPt3tN5uA3p
f7EVkX+jSDHt0ptWSXtFqPdMjnjGdzOzf6eZYnnFNB3OaT/FMNOd44fecxPu1WnymohS8IF4oRn/
55Gkvh5j3L1nSC7Ej9reEAEG4MKaZkQVtjKbEE7CEfOkYa/NQv4pxumgGFC8WfniybPqfjj7oDvu
SELoecGDQUzh7dDSZEE+oLap4ont88taf9mFBF0WWKf57B7AKhp22gKETSr+fPg3JMdHDQfBj/ll
AGBb29QbTnxqm5vz9MQTcBp/b55RjZ5c8RW+OTO9XfLUr+NBS5Lr3IRsCpZQoqUis9Lp1Ol0wYq4
RTsWIokIlRNKFBdv3eo0pw8CDorHrd7LRBWz8PdjyhHqW+/O4nCKn6p7mN8Hx3O7mNZi/9hrnZi8
p6/oFZhCkEpXXcoTGnI0UlD792moNcC2TqhGum++U4vm7dd/ZLAnSXb0h0KYolJBebIw0UXhoCj7
gF6UNN3kO3Gb9hoes0CqB/owTCiLmGdqMqM8uZXg/VKH0S8EzLpQ+yhCsZ2uKJjA4vLMt3eY1Daq
gnD2YZog6en3Z4XhEvQYOU9oc0JHhimNoArTLnQdj8EaB/mZTt+tju2N2hozMsYVnhqn9X59oGcI
0T58//Fbc29FGKdQ6203Ww5ijh2QfYCdE+jkhXV7YD09xifoIlU6kChtcqBBqCPKkJ5sOQr3njWK
mPhAhhc8o+mc1i27MoI7wGjygjOm1DWHkZWwFHV0YR+akC0zjySPlhJ4io7rJifffn0JBgp0Ryox
IBnH2EKWC5JOgkUasYjePwMxqNPJgQAF1LqFBU3NbnoVt0dOuVA8/s8Oz3wY5xdqftI9jcOJMqBB
A8n5LWF2wQATF1U4JP0qZqs5afwRRjQg2ilQIbxRVapzjyndFyN8g81XcceDI8PoJaPpQJg0Whl/
4uThQTC3hdOBCbTet0b+jMtBjMxdRByYGnDEI4WoTULUGGqAr66Dly05Y9yS96FNgeQmmWK/r57S
oT+hUNh+kwNtr2VRx/NZ89SiKH+VHxhshWtbAmd4T5ewh/sNYIYrkcCcp9MEuacHtkvvXRYlPUDH
DQpSTox1G5W2+zigHCNetmTopPUkzrtQHgQYkfob433gowKFHGK6ju9WOkuDN2wTKN6CQVM02moD
5Bi9c6cU1Bn3RElqlMsLetAIkV30jn1o58NMDgrEeKx+RynGv3fT+jS3aXBQ2P7L+R3Rvkm9V8Ke
U2RxVKAHtOkV0hs0dBthBbFtCOs4bjJP2ppUCI78Kw5VSKL84XMG4QpaSyBA6s3RRZgIaQCbYY30
vGIzCfCpOoefw/a0LZgMq2EphiLT1SsFkL3hnB+4n9mkNDcI0SJvM6IO5keeSe6mpbf+EkZ5siuO
Q3E5318GPZgDHHFt8CeRgJ463qT3+Y2IzY6PwRUofuG5i2D6bDhG+7n7Dtlz1IgpveSZSZ84ZR5x
SQL9f2xC/22wcD4J02msJtG3njw6FdtvG5IjHRlK9m55CRiA5qq+YrcCVJHQS2eqiwgA+xL8nLG8
t5/MUEScYO1HpCx2SJNh6Gniq1dlKhiQGhnTX/V5FFukLvUJ/8ug52SuAEzQTHWi19tGu9yuD/Gt
Hb7bJvbN8hO9bO6LEnLKTWJ2iSeuFbHHH7WFIakkQV8eHuC+x72BjFBA4T2FCKARteYcgyTE7TPz
Wx/we+V06qXEiPhi/YR1DCQmCmb33C2BbVKChIQtUk9l6GDAPYpU4F3Vn8ZA6GgDo6eEtKxKTVt3
XqNmxHTs5NRRY+YYNvsP9xwq5CnvvznkVaso62z3CJ1QeIeaKd4o423xf07Hbr2fYG2V8dS6xwg9
7nqUzvdkfF+mnyfzNRj1JGAtfffw7YEwRjJveWHQqEIVCUYnRYEWA/teyW/42XTfuzn2mIGcCnNQ
R4P+zzmUoco5MvqNbrl/m1NrYzFPmWj6H6aZXyOz+xpBffqlm7TaW5+hzIevVN6yIb4Ed7qi0Iw0
m4RlVoAtvS9U8z24AQnjfFP61h9KM+iMKD4L6AZlBItOKNDqg1ZP4/kaXYRpJFQ7JienIczoHOlf
kLTBuOXmQasac2Ha60K8xQMlGQeVx+cp3BCa9YLg4dovZELaLYJFoXHQhNS7M2XGCTDiMtZnLhmi
64PBTlY2r3Sd6VXEtEl+moMHo+6a8zIW8KDiLsZrM7zTe8JhSm75aZ3AMJAQwlfNJ9e4zkhGVW9S
ImG8Bcbzg19HT3/ShSbYkGieC24A04v4PAUjKkHOJXUM/nt45Q5Dc8CX+HU65wGZloeIJqqg1xHS
38Hdvo5e/t3+oTfnN7H6kYInyJefepf2+NVlrNJiAFeghGGRp2qkRrmq+f22BDvkuy1FUenSV0AC
kBdBMb5dahtez3DuQNQ9tfoqfhLdaH68aIcK1r8Et4XgKzxHFlruGXU6nXgeByRIWhIqe2X2tISv
zb1WcwsuDkw1GA6AZLqH8c+ISpI0n85kONHBrJJbfWd0iguXolOIncpHqGHCuleeKrwVWmbo44fg
SbT5qxYImu6Vnjf2038Uz0BZ/2OhnnHiljjI2I0u5262q1IVcoyDV2lczF/03MGHRqos1NVuxuFs
Q6v1BP5+DIXD0+zlHSFfQEege0KNy/tswJiT0EfTRNkHUhIsIMpG0R+ObYSmiMOO6nAlGkJORiwx
uG9NJTm0LQf8K4pOMLggYYlfSvZGPWJAPjZo9cleSJx4RfgjbCvyq6/xJfGeM1wBSpR16OntOWwz
xOAQHWza1ZhzRgePZqU09lOj0th3qz2ZDyn3e3kSxfv/Yi9Cpd5CFeWDGP/ljLc4O0Q/vUARZmvo
l3p3R/hqAjL0+QQQaPNpu7BTyKpIYFVNazF/AZMuhcr31SBRklzo7chBvwdGalHjkHzwYPWEmfqQ
ZCa+G9Yw8ZLxpcvUFk0SDYQ9gxhR20T/Z0br/xiTFL2nyl50zHycoidvC0AKXVn6BS/6TyoY/ZVj
ETznOGTYvPt/x+vDYDvLrKMah5hZ8otcVjxt1eDCYv6TmUlcsR/DpDpzoMbR+51AVOFH3u76I7bH
141eTZAWXxQ3Fp7Tl4Tib0a6O4IJRHsSi6gYyhqH0p7cSyMgqum5fEj7nHI8MlWUydpkHEqq8RoT
WrUvE3FIZLShFnLFaXj3ibqpzbYAHd1IfXjls8LbzrhBvxEb6DWCzHv3qkxB6RckJbbgl+4gopym
VAQRrD/M/yCIw0RfhRPz7N58EwKx/ibciF/EO9EZ2b68wmQ74UaihMUZB/mmtcbzPnlZxc8BLYy1
4iZpugvNdHbLWQAKsQIQsVsiPG41iiqCNUsFxOO41Z9kmEwxGXApnXnuylJYn0b8vSLnXXlKtG67
0EkfGZeFJY920UQSH+DdLDNW35dNoXFWwbjM8gzvRzjnF/D7ygxvIt6r+Ja9MKohazUCg7QTuiDu
yxpMXZuzB7DL9DyCi75/sNrLNFGhk5TQVSm6b5zgzssPF5hyyGCGMpbdDyaE0J+F+Quj34I0rbyq
UwdUwuwYQPCFYdqdI2+GdXRQxp0x9nPH7NIxZv9LgOgb9QJcNLlNWqojFDWEc1bs11Spvk578NgQ
znWHTla04mi+uA3At6BOsF88Hbeg7j6HCxPct/DuTIdfg2q4VWwS3kMNQFecoV0tfc7HoAwmu3xB
M6clDkMHHpocnkNo2XBVPqQWdxIKHZL1cHvm+eK9fbRTzYvnXXPN84wJ1frcuuSR+D0IymEtTJed
+8XFQjTjPK9161FMg5Bq/IA7ZBHdp2/OkzLpeMU1PNIKKgbOr7aOfPFSEDVcOeWDU8e2wD1v4WZ/
yKJSEFK48h+m4WoMynEW5L3nx7+zm4NPxIag7XkYn5d77/xDcx8JuJ8yCe34TCyWmySYr/Bfrpej
5Y6B5ItgGDUnn1F5QHz+AalaixBMw36feECC+AQhAQdIXF5gIr44foew9x6cr9mRCyNGfFe3zg1O
g0dnNch/xJhcX1j6tVlul9G/ZWQsDp4uTnCMvFsmRyu9xRbnIyeT4sDwDZFkeYax9mX1weSwm9vH
XzpKmg6yhc55m0s2cv0cVSLRJ4QKAhjGjHC1SCa15tnEnQbRFRgcCIQVFLcZxKCl1GEzxEMmWpLY
TrvXBF2Jc5d7QrbSAyvjaUHaWyf4icccVUwXdiplq1hCH2A2TYV1FYXJhl262pyth9k1qA/IagX7
CvYZbaM7PVU3Aqkldn2RXz9sRoKaNU3+VZkap5uaK6D9RVTzEUPQQB4Vu6xDYdP5UP0GzTA/dHRX
DeQKBEeiGANnnruFhbBzedspf80dDnYG/49QFVnb1j4N9pkDqxTgg4uhkXm3bkzwSZUB4bzbsP6r
E+my+Ch9fbOLyl5reXUrNkkrPCwq1FVQ8XEwYI3KuebGhw1MhiEXoLSTGjDAgtwQkBBeJkuVKZJF
jULxjwsVlZp/xe+WFO0I7U3c9kvJTri99QObiFi0bNIu5YOSNUgi62Vl68OuioEOSnbb7XNB8483
pdHHoAHUTowjpGICXg83me2P9LxPp629goBYJSRsFpcRnJPvK0knsw4uDmu7L3srcUYq7ORPgOxN
+rJZLkDRSj/BW492cXDeAH/LO4cgGx8GDKase+5U3n2TjdLZc7YHkmMfehl4intfk0aztNQnlgsi
4DsWvADlg62Bbyn3U2nW0f+sWXS60jUTXGTVGtoIPzdyGXlNvTrctdWgNdOYDGcjw2tWfXINLvhL
Dui6rKLGDzkR8N/7QpFzokXlHiBtkMZ+2moDELroSHbiqlP+I4MkTq/sR8MqwOd4I9FG7tDRWoQD
GMYvez81tUiqUNa0alhy/I09Zt8WXO7RGuzXq+iuqzfCdG4ub6k1oANA73COmJ6+9WNXwTEgSPDm
ZvfBp5TH7SvDPPhOib3EM4lI3l+NCVcnvJgwaYB8xhLjENvBeyP+9QrnQCJ8c2CkeLQpY+tZ4J1S
eElobErLb5EUXn8PPTkvmf57c9qVC4u3eP/t0fA+uFwbwMBan7ziMmORPpjGbLhx9PFpZ1ysEn3T
p/ecV3UBlaeTTJLBk3MobA3hwtDre3oJNSAVvH8Ma8PWkjEVwDAGJUo/cILPzPvc7XxTq3YoB2u5
Z/ShB16tYlMt+NHGkPUTXSBLbgrGt+a0zeqb1vAY3goOgyfjL90UIiSJA2Sz4ZWfQyf77d42JdoP
yxM+PD9xlER7EmPatWf3frXoLpa6Ij3Wx1foMZzv6DQgmoIOQ8o0JOlNzapXnKcxLVU9/RlfAMjs
6YCeJI/oBZCHnvHZeYEiA8wzcYYXbeyaVXjtLg2do06WM0le7pkv91F3uI+M47wA71/unmHy3Cn9
vP/U5ZU6x8X6OSPR8BsPXAg1dBBLSNQ93GgUrpWFaaJCGS/bRWkL8pI29OCUeYRfblaTU5gs6w9A
8QknteWwcGrLD6OQXJiVz/fTE84U0DW7zQI7l3Zu2m/TpjeCD61pxxCHgAqhuBoskuocaguGNOQX
vUr7WGo/mlRUcMnehc0NzqaVt3UD9jUw6eIBf3bprYnH1w3N40gfo4HO/360H+UGYHu8MLxa+xY9
pk3yBLKFj1uDOGSpy88Eof0Me/V5Hpb8ZPGM8sEDvK1u7UfHAR4pUVy1V/NGG0uY6NK7fmwjtX4P
wcut7AwPpRfnPq0ysz2HhrmaZ726FwMaO43dCl+S1ClroPs8YAPBVrqD29MiMhwcGp79fad1spqs
yKhCN/uCM0nvM00H+EnUWWqWm04+bh2LjrqHpSwi/rHd7GSj08UpIbACgjij2T8gPj+9G8oEJ2v/
S9f69Ks9xlKHlhde6O5RYFHxep9dMjmG3P63B8cnnD2d9NslnjW6N/6IwZdf72Pi7NX5uTvUhtP0
5sQRr5BQibI4XnZpybq9zVnVLDT++PyPVLCGi83nbbOFbvPmuPCI4mO+qXTuQNNl7yTsFKvSsD89
c9lquSfW55g42YE9RPflYt8pnhiI8T9U+S0EYA82c19ZJ2Y0D6avYlWNCG/2yhw39YhBs0Xd4ecb
TGvvOXdozB4s0uWsQxeRWNCix/mkqK6d3AdWMtYKNMSp9qv9PTyJ+EHsKf3MMBoD/a72G8u4oAY9
/LbYg6s+63dc6qo4F0eRtYdszY62eBz5uEofSq4J0ue/2rUh/91hdRKyYmtDtmV5foZcAoL2XcEE
gX0vNayYe56z/cJsylpNaWt0+R54wKzYVZ+faFrR48L+emHaAJpdMYb1DS4s3sDychtZUUpoN8qj
0iHMsrr9pD7lpRGHP/7S6UTU+oJXJEP3Ln0J+gaS05XBVbVd2rzt5Pfl3KP09/hb8Mh7VZ4TtcIB
XBER0pFyoz41pryejJH8fJj9lAUZQ+Ay5FR5p5HGS5QBJd+mNBrOIBotQppV2kAi8xtIkTd9jf2o
jJbtQOzRUcXOjOJ6arTvavVgeTvMaAuqVJbZLexQD5Mt+m8ZjZP6sAyHf17sTtF5elavEJkPp6KL
h3n//aJVhfRHjw45mKn4q2Cr6RUO2Ao3oTLhMAkfG/RYlrU9xga0bA4HBzefrhlmwmoPmEhUR+ag
2sMUqVt3625lkc/AkOP1XwPBmdogO7hmPTrYj6dfHdVl9YDjAH1DYN46CSxqDlPnimr9IQLuhmaO
B8LQ7KvqqpIPEuVAh+tdE/F/INdkeiDPq9GCrHalatIc4k2Mmoc+dwbEICrQ6gdH32HZB72dM5F+
iWp4q4nrJt+z2w4FjDntPue2Q9UEL61G7CRNLCZgDCOb8pbBmlPshD+XhzSlos/m4R1w70L9EbU1
BCK7lITsRhADZKcwLL25Jo/4D7IYbTVx5GRYYGJaijrZRtYFPAqE+eROAA43mjeAR85YUxJOz79H
mNJaDxm/Hk5pDG4ilYErns6NTbXdmL+nyeiDgRDvLu74ZGvNLpaBHYYnkzrgzVn04lyBjE5X3N4T
m5iziVImbQono2oziU5Na7UhTKdRazkDA1qvWT8EKvBkY6jWigyjZX8BMYbRWoYsTj5PRcsM8RBI
h8jkcl2n8MBrWCBDDN9dUUrIqWxL0tKnvzFEso9uIWqDUK0/0SvKb8j330R+BkfRiBMfmQJepTiG
AjQY4d3ZTwpe9gFQjWoUDh3Umu/hk2MIDmeC5/JAoyY3F6c66nyInfaag7HDdCXFKunnogIIApG9
YtCoqUIOnB57zDozgsHTqUlBcX1ur9UTOI8YivYqG/XPBfncqFmQ6XTVF9CTRQUM1OKN6Ji/H9Tm
516znQ1Og3uEXehmP3gZvKSXjDSJzCwgF6X9tvLruzdjf6LV054S0UGgv2CxVl8U0Euo93vxI1hH
qydQYUNz9fCPBOHzbXOcSgdHpFIm+8EKuExU9dq8tckYx/+AShmOfO4qhSZBeWbH3yM5/fePV87E
YX1v8/vLq6zad8gX9nF6CM3NbZecrPLK/dyZS9SgJI3Qa/SZE2rEDaVBT93OIqTWHR6uoTEskYzz
pc2lZr+g3HMYlTtlHw+Yt90orOzgXGv2A8L/03ltypm/og1HFX0brRh7bTjJxT9R1cNVZCI17+al
wQs9SfKOp3Ns2pdXxzgDiTACtGrn9Q7WKv5VaiJIKJi2uYlr+IDZrxaBsnolXray7qeBeAQvPCek
Gm3RKOsnFGAx/tKG5TOc4O1azRunpbuHkWiVjl6zm559+sU4G3Y7NFXspvYo5TvnNELuCP6CK4yg
kVL/UXcuS3jLCKkHex2fuaAeqDYDYLRjD/YJct7NHg8bT9pmslxhvGKdwITFVAxXJgyZ8DcS2leF
Fx46f62Aa3s2eyX2hZNcPaid8dRA/Wb62DzlI8io7fBRie4tq/Mx3WltnO6ahyDdsWfyuTF80+Um
whxM+151098VAZ0OvtQm+k95vkmhUW3jjTG5I8dxsv2nsrq06S8M7ls4O/0+EOoT+V6bFkh211Ks
mIxgtDzJsU6/0GwYkulRVwCW0h9fIUI5EkYMJx5vZhproLONSR6kAeGK6Fz2693r3EQJIbGQmARa
I4Ootqzn/DVsIUGId9fAold8d8cNH/Kh350gv0sVjmkIrJGoZv1JlekOKfPdZkKsjGiV9MPevraf
VHYZlYLCSnVX/yO36uVf2j1PR4oYNFzQqUtK4ebJeuzSTHrYs3r/sbvND7fonTB1uLmjuTI+7K6u
0Vd63+y7GApKlzVnS8GkpbX3bhNRzb74DqgFzlHj9ljqF3kbwPmJaZYLqU/nN+852GxontjJzni5
eavzAYamSEBbhIVOSzgNQaTGYMBo0kOIMRAOFiQNCSqe3nZ1TmnmbC3URF6eGQFx9jE1nc81LIfm
Kt+IKsv8ASgMQYJTu/8hmqAGnTuIdFPnwTMBpZmo+UIs9Olxd7vIq5XCmG6nkGSTU7uO1YmGjNm4
fDZi8Qo3mA9lJZDmB9CPijfIbmBLuK1Se57nwDB0b0D76edMoBrU1iUwPCgCTPHEXXogAZpqFxBf
QafMpV5nzcFntoKsxpDgCNTxlshHHiEPtJ/v/TrTVczU4HrJE2RKfu9k1O80bKjRajAlWOcFhd60
BEy7a/TNjcZ14tH5d/UJGWglW2n1nztRLQxizd4xC2k5Iv9CBCPjyh6WuTEo61pWTE+GbmoTrdVG
P4twCX3b93kMwfBqxbtKHlQISvPz2V015IaJONN5GvdSxYfWOCcq7JTqzA98XZHwQADJr8pzpDqj
p0Gic4ZhUOlj7Xmnr3DFl9g26Nfry2I1aSuyepk/5mg/kno0OEXtAhei+6IVgb0A/NPuztDbyeaf
RWVA65s8pbCM3t6nF25XBkj5/ZlW86cRfRa446I5VbZakz9E3+x03XJWPTUMVj1qOBw1xz8SkGNK
nRWmRgj5RIf8iTjiUeC2sTbPuqUws3fjA35vmTWG9YNRGINg2k0Spu7sqp2fsdFpjjJ/7+Kkd+EH
WoMf7NfgsxvB3vrhNrcPqS3HdLcFkwabS0AjAAPQuIHaMWR0VfANPhuvvLIxGBazSxqVKNT9nNrH
/qpXC1tybp3mnYvPJGclxJ7Ku/5gZdbG2ezcT5zMT8b1gIZteO1RK7q9mv2D5Z2iJrQkp7QIdsMn
SniXnwvXP63T7G7aw+F4+J5VMQvEIE6dFTbacXZjE4CC4rrJlaZr7PXaGd7FGIK+rU/dzrbV3h+M
hs6xT6jOsFjLbJwHl9ftG9IFQnkr+7rlJ7Puk/uigYbd+ErXeFes9yk+d63BsWmVUGg8VK398q9p
I4YAEtLJfk7oGIgqgUg1d0rPpWAZ5LIkXblSKjTDYZNR8ZLIFHYpmkKAv/5f4m/7wjAH630OjQCe
S0LIy4POX9wP0tmhOzz49ZGWn8wx7R3Gf1ErMAe1QRF09nR3RuI/DAu9tNEzlh2Go39T9O7/U5wx
sAIaQI5ryB1A92/KUP1c1mfTP1yjOwoWVBZouwWQ+8YdIt6TlxOn5Y97vutwnbhLKaDBKKGnxaqE
bIHQX4C2mTGscEliroyHlfDc0THAZ7Ds36fHiQjkaaJ8DQqUgZYzL+JB2GazUe8+1KccPdz9KGv/
wjE35gYyk6euaXKaZvhONaJkvdsPdRuvHsMoWNjH8M7QgYRqIdYJ/yJzQrbYa8BosMikKZn1tBRh
ETd7Ytz3ISHv4DPovzMXd8A259Wtc1g+A5YIp9WcLVMHs6ywXu+03bvvoN122z//V0ILWmSNmStp
WdKsIxZWnaLDWd5P+m/enqFinzXeTr0Vu5SWmoGI4mdznzfGL3bvnVTXPz1Dli1YHwNaYtNJRbDJ
FCahhwIsqq5I+M/T5id41pj1+PYTP8javbwyFUB95YrvcZ2zJMx+eRjT++3DFXqywUg47MqTJ1Kh
0umteggi0hmtOS1qoxpjJ3mAAyeSGi2HtXgaKhFhVAyzySaEuIAdfZutXDg8g5jkBboO7cro77jO
SWHYMdwsRZZiTVJP68b7azgtGkru6kfa9+UlG+ivgOYDcYg9Q8FwcDD7XN80iKlZ6+FhqyhAKHMb
C5YGO2JQJzVPo3Qmd1cZoJYmkIjWuCDH1plBjND8hpPSH8spqflY2I0O/gfzXVf3Tf5zdbwm807j
769FtxQBMBqsxOBuCx9aKE09CZMaWG1eGBz1GUEbv3rmz77zDu/D1ezsXJbn8Z5IQGUZ241ts3MK
atPPks4GBM+d3Yt+ZcuZwbDak0iK+3TolpyMUdOcMXK21UhRVqIi+lQrd6dx5gQ2EyHVz+z228vD
ssPcdIlQ131QGR0tIhGxdy/xQmzh24tPO2qjeuKWwneHtrBnoLFKHkzQ3fGpA8IIC/NqrzqiMhDo
UEQZAZlaKZEQPh8XevZOQdW7MJ5RoZJjpJoNmjhGBztBhu1ie/dcD6d/xPIAtWCcj0vOAeUGFiJZ
1AGsQh6jzVGCyuse/1Ra0f0n8QX3Zj9hlyTjN6o0rNstg0rf6zKc555O3bn/pfpyINxtkMLBjilA
e9EOhlVcE/7TuClZPDn8qAgXL8nst9ij5C05FXTuNsYFFXh4QgWuhaoyQmS/K3pCezQvHhPakz7j
rTSHYLl42Z6UpslBCnUV6JZ9ySALvboxE13tFEXhA83qL4+Gb2wzwuTnarDS2vMRIX/Q9UWegs4g
HRYmcqke1UpDzvODTE6dGSSY7mgFMbvag/WC/sRqQB+CrgwNu+O6Zlr5lKbSAzVU+h5/xU++vdKb
6x2JnT1oXrvDxgRDOtgGXcwqcdtZgQH6p0kWQuojz+rdQDpheV3BdBpzCSTco/zitsBSe63NS056
FFSoRhZuPn3QBEYeodjBJN2RLPEC0ie/hJ85wA48Ykrmyrc8bNCxp1rMYxFJT3+ykK/7eS9HNiQJ
VqyR0XXAXR0xMD6FCY7iC4zbdCRlgbJ7+qs41zDvmWAA5I1neulxwBgHXEWybVTMYO1NBRmVIYa9
GcA+Q2x9/6oFKDJdqfUFS85cCPkkBYPLdWuqL8OnhzwX3FkyoIidU5oiRUKeeYnIpODbElhkVE59
M86R7yXLhw6nXEUjq2xf+zNgd/nJrmg/h7c2c+rQE6AVSLG4BncAxR33vrl7+8iMKSSBQzboTNCz
pePNm4oxhzwWbf8xj36ddMucriMUwms41/7U4TNVKaZSx3gEzQWLi43EnPFHLKeuiEjqRCJjkjPE
vPcq6/OP1lhjzdjUMl3uKctnJQSZ6evDO3/+tNCPO8xRbAdyWFbbLWCF5YnKH74EK1mUkxPUOmmE
UvyAA5Q2xS+oAwTwUYvT+4xOJOhIC3wGLiiMkwB24ZFl6aKz6aA5ZNj3ySVDXI2pbkgPZLBtGjEk
Uqs1jefo061T04yOi8/vtVfHSZg2d936/DaR6unINh3MnFHbj5uHBbx1c3c+y8q8XWWEt+wdQM5B
2O3XkkABl/5o5zDamOPwzv3qmnTnBncw8RQQA9I8zsU3E71ZtxW2HP5SHxlkwRuG8VsZDxESt9vs
iSBKmPwjUQrJhBK8WTmG/H1srw4ER+lFk6z8I+m8mhXVgij8i6xSVMBXclZETC+W4ZgjBsBfP187
de7MnZMMsHfv7tVrrW6QTH3+bk7HE7No3dE9ukTRZdRwW6YOSRe23cEXNVhz/ZwCeWfdGMTJN2Yv
Gc6BRgP9bxd+XjsBIhY2AW86OEU6rGU8IUxp3xy3t+kdJg9LsfC0uXHeVuaTECxoL32lF8YufqWb
9+XT19cER+uw+drlwjAvsJRrKwfONHpBMcz3HpQzZlu/cHJgxLYFSGQ9fbHBuNqNre4VyM2aVunT
Y4haX5kof3U1qLeeGUlcGWAR5twNhaTRozMCW+DGp9HJnL0j8bOBpkU3bEmLhRgQ7Da11UhnABZW
ZR8Goo7XjXJvNRWr/XT0nvtS3D2e0O+wVfpkqpIMN0OAhQl+xV0OxJu9EZqwKjINbZZx0hxNzoMd
ZN1FovlP7saVgM1o4lgMoCV3Of8dHM53lpWcpjIrVE2+swczYWXDLZaFpYH7YMJALgXa6x5WR5Jr
3LsvmVyLPJM5qow+K0mb7cZIcjH8nokBsmM578QLfOdc/xCCw/Pg8KLwMbKdg/0slA1L0iapj3hE
3fRyLOkrO1DAIvcQ+1iPuIqrrBrJPlhS9jvsHikuFsnZrY7EjIK5w0q8KVmkHKwpz0Zb7M7h12I6
fRvx/HJSCY1tdHBLlk9lHpeNtGW+ktrn1cs0dPJFUjEOYfqycHFKhPV7ZtJ3Z2RPGyjNmFJZ07mU
aeJ1dhoXkZ4CxIMRa/3DWHCONkkVlGdOZ3nbhERcMyyMUqFFS2HWZNw1Xu+ko+RGeyO/G2Ct9J04
j4M27O6P25SXLGtBJF1Xb00zVwisdt6iEwYP6dcqBpVgkfdo1RX0ofmRh3UroZa2h19gaw/yfkCr
EADBaudfRjFPGBu+1iiF6EEH735Fz6vbDhSF5UZTrnnM1TWYi73Hb2HYCzqRTobAr5Byk8ig5Vc8
jAMY/f5YnT9pe7ZIGr4sHSah80EAZc3DpaWhKo0ryd1fwgUxWynK1A36KV+Z3pftbc1RoHvviFfW
rWnydYPDqGMgzzqSsTB6oInTArROPnkLFSh4s6rn/IXpPA72OlVmw3pkzXCXMQb86iqk8aiQQkmM
uLS/AEL2w+pg+oHdhrPeiG5ht23dwsdKs1qzhsUu+Mbm0RMIu5xKa1FGsGPW53xczGfIrbLaqCc8
yeQ+b+VUfsyff5HJywhv1N0a64oECk7pN1a8m8WCJkJycPAWTkRVVmgVt2LlZH4owDG1l7HlOUGT
l8il5O4SJdI602kIMYu8+9eKhTVUxHm9RznV/fvEGT4M/BzrRHLKtAa0IZWxtnczf+GesONDrtB/
EF4noihOgynvuiOJ7SIsM7q6oe6xqqM6epN27kwiqdNldZV0R9rk/2dc8inH2SnskSJmcrehsiPJ
2oQDO1uqtDy5EtQGppfJ22BD0inyDoyX4M7H/Au4YedITtoguS+ZaiDLXniYwmREAkDe3fPEdqWJ
iZP4TwgHn1VPStrAp77nv3kVjBbnD1vFb1EISCYqowUowJh437OYSI8Ps8hzNPRiEAdZ4QZXhy9S
5g33Mfk+dQWm/wRZUljiBzcqR8WBqCTVfOoZnkN0Zw022y4T1USXKeiyEwkgpPFdq3a7lqjQhIco
SCcSH1cQ9h4giPAPRc4jLaD/HfQGW1qMqwXVqU0aFGGo8SUZgCIlJ3+o8qXQEv8qHGYcKXdFqMQM
bBI3OghEBQGIJIJIrdyzODflyknifeTKnc17Lu/jxryFmA9XakOdXOhBHvQmqApvlEr3ETaiLnaP
VtW/8IJobaGR07JzBMrogm3x89KxEwiJ7IoLLpdBvLSEcikQPvAsW4QXM2YxhAKYkEb5MsC71a/5
PWwY27z0F4qIj0NQ80Q7hSUBnQe6Hz/mYhcHQuHZwxeEdiUE1J/NCunOCufVkpFS0pQ4JLsE+0Nf
I1WUruQXyFGe/g0iB5zORPKXo9o1EfJGABe8IV7hxU53U9oPdIemzBQQdYbcgi4aLPmQSX4yfQGB
o4CXBcbQ2HrTCoKUhMOmEKhFyXfHl/g+UDCtFX79ipeIB4xQVJ+oe3fhOzl53594S4a7i0qjwD2B
6jVtUMufXcpjqfVYQtuP+40r7KmWSPWBAnqDe16vmitqr2df9yr31mfjJ63443aoHR+za3DCRUV3
8orou7ocHTXUw1fehKzdMo/B1X2GX4Kez20h8QXO8B9e13+GFxCqMzWWmS9gxhlBM3zhf08AKfKG
lRIAttvzHzUhFGHObWZwyGauwdfeEyZyZEf3NtnDGJuwklDkLIbv39hvdgDP9OY4pwvRnXGtRZrZ
G+xj8Y95AyO9Jz02EMdODAyUf7HzIgBIoCPIG72x7rxHCokIhjHUfsegA25W5AUXMVMmrFjiAsDX
Pb/Pr2xPEfhjY2nf4wvGv6F4hV0D1YNPQT565P/6hAfdviF+VPZpASvntV1jX0qv/bylPU9TAIaI
dRpp7j7BRiXCfia4Lz/2adAKaktxzsliXYyLZfGAimDtoKBy0unQNbhOPLtAftJQOTigYdumESSG
i4kBYBHj3hmGst3bnxwEButBfpNwUTwMM4DktMRT3vcpg3NhG6ikYws8F+wXdn4iqLA7/pB2gjjr
kYJSR4jVIwa3UOYgsbl/IgdQMFJZQ/NgRqS5Ne2GW8PWJ/5iWCj523/CDlQQBGdiXVjgWoN3gxhD
FLakeFgqTKD3Y35kocevIYVQ6ZHmDjB5ECuxZYJvwizigfgkADo7mOsJieUXG7Er06/dyE0C02P4
2WJ4TFE4GK20wyGLep+ODYNIMWJI1p8A3wDIjMGapg1vZdAcPCGEqlTSX1eDy+niOoDxUYltDPxc
AzoINjU4NlboaYT8tUMtnM6S5clZ5hkp2tvfDS60iHsub+uBfEASq6YDbXfBVWRpDI/sTSCJADl2
nrT+CrAiT865D6DLmSxCjkEBWV6cUxjAzVsxO42lL+NkFO9iATqnigcMwUm0GBIfgYa4xSC7e2CT
MxgLuQCQMaGdASiM++MM2T50psxgXUrpckIv1wwPfVaAREMsAzdnLFp6kYybEUSaSRNBpixIStmS
wzfHHpM/No1IovCrBYAtSDMnyEyeQJAsNHmATuzaVZZl5mYPcWHDEUs3h2/3AEn5qAWTxb5mHzVT
PVZSEnPGSNYm4KI8yI3MemGjAxDIR8WmnbfE/jsaJA+She+sVLfBbtPTpOXD+khuHAcL+O2etpEM
/ewqKE9BsvHQIob8P0e4Jpgu9XzMc+g0gtnzR3LbRfI70eXQJf+UEpuevG73SItO1sk5EaMk22EH
seoqJtPW0RIXC/WHH0GgIwm7ZTLLp0aqcM4bg4MFuC3pFhUgmkLOJnVIMBsJFu8x3i1MCSu++nNx
FMSPp+PCjKScuAOfVEFz+GaEXOR1SU6K7NA0xq2d1R6dK7epwcWYUgErXYcxI5x4DdVXEb5dzcdE
O1otYmSAm7M4KC2Y1Mp2yAOgRWtcWOOUk94nfeemEhS5/xREBALdrga1qzLHvDlvug2vRCYn1xTJ
5BkMn4RIIN324O4SKdShfHJqgc2r4JpPzts9qa5Xpq+ZFj048QtO+fbmTjFsX1bN5LB6zWCpeGNd
oOEHPJVFUoJnAqMSa08ZnQg4dp4CNusCoBK6wd0+Ngp5AhHWOwnA2VvSyIuFRyCtlbZ5GEgsI4YB
EaK1pokLRvw2vbHCSUeSQM+KWcmFw+sm9z31S9JXKsj4zt9SD7JOz74kHORg7vZnvcQhQAVuXyuj
uSLx5+Nqd8eXmWLVGEVHn2RhBJdBGwLEuGm9/YR8WdK5szkG+a9NcX8/cbMDpmfMdl7b2UGXTR4i
+6nHnbGoGuE0ga4tQKowMUTVwUke7P29f+k405vdwQUNVpM5bvnirrOxOsltAqxKfgjPxjxAgo7P
iFlrGqnOrn/8I20fNKIOzO+S3dogl1FzNQZv27GnBOftcgQ+J9I34lHsNhOO5IqnAj+AX7PKjNcf
q+VkafSlWCKs4qzh0qni+pG2biQyFFQecrlRx8+aWJshABxBhP3AKcMzCCsI8FsIdy/mfV5GEMHO
yRd27If+jyP8/skjwnSVtii9ZxTCBno0BfUCZSvwDem3xMOei4FOtexuVYhmENvD4HxDoG7U2U1y
gxe3/TPX/hpgGOn7aQWX2R6kzza/nP0sHE/BJo7jw0wZ3nzRZMQS5sHU4II2l7wn5pRSYnABIAa0
+tKBQQjlPzBGxInBqPILi8W89H9lDKa7pNf7XDYH53mHpcKiyAXpfwZjWqCdVD9bjKSF97UfYWa+
VvGbwvER1RVcM1lRUHpEqCSQjepQvzpH1QjatkpyC7HVNnvBY1O5e4PyiOjSr8P0sSLnMDS/upoU
NjIK7EhfE7xg8AzbZD+g9lQVR2DqHbhUFxM57rHTm2mDx6QRYT+fqfFhrMxZAj7hrgGd5EGG+3WY
wZcVZNpEfUmbOLIrG5+cLqEMzw8IJnay3PFPWexnAq2ELCAHJjyKSIwNSlr036BCIIq9DWzuL78m
pGHSA/m1xoyJXMYpq1envjKpV+eduU8LiKFAB3/NyTHthK+/l6usTtmTEr2i87cPFE8ypHt8r6lp
aDIRLhfD/Z9KDHqDeIugecFoGmgEtHHgCgF7nuHtPQARFGKTsL4AgGF/1cFl20TwxNpnuQd3OFEx
4Dn/3a7ud1qtT+PLBZreUaZcHcl7RCSuh1JRAyN1kKK0gzJ6cWzTxR9X48tAXx9kMG0jhkKKC13p
tILZG5PHNk4nrRQmM7TeW7RQxi34tw0Ulmqo/h5PCLcaUXcx+WASKH/OacerYt715WrQI11d0adD
06Sh5xZ/O9aHXAzJEBVptOYshFWBx2CTuFhOAG+e4Ts4Ry9HZnhArQh7+PClFSfmEs4dfujVdDF/
bxW3M1fnagzDCJS8/4QegAdEefIafQhzVAVts7nF7X0pPKerj2aM5bqIW1Ppk+nQ+qT+6PUxyoW1
2Ik78bdfBqftbswDQtOkJffcNvAZYpzNM1jkZfpFRH1YLmrIRELR5Ey5I58m+BPA4bb3n5oxHh/g
yW6l74qrlJCp2kC8QDgwLgnWUiuh74bNKXWl3M2PM+WFd9fldsponilMLCYv20eI0yM16GxvyXz0
MH3cgBlfZAE4mkl2cQLz6Xe3r7HCw5NRP50m6kcGZZHWqYBBM5h59OC/MPOK7W5UgrPBp4DvOksS
KnvLtGTMKuN7pDksq/tqmvc0T2w6qtTI5yBIyKeT3DNThOGXCbbs1jZAzWAES/y2tq/tnqwYdVcE
d8YF1IGAm2HOqWYtN1IgDn/I6FMFpu/TEU4/zt0wYsgXoXuf/N2oXu/HH+RQje1pViWP2Tc+29Ci
eTe7i9mcAv8MmDkJ5pacEzz9BOWFdEvm3W9z3vXVvp4dFAP2P28R8u4B1mGN+V8Znb29dxu9/bdf
Z5/hsw+DIbkOL4Oz1wMK0YI9RZjgMAfkq24xV1f6gdF6ZIVCjSBFdMjKPOkxStEuH2wucGvcYxP5
15MjbsmOk3JbSc5TQTB6I2YfMAQh1wbUbO8VXfvVY7J4OwJVUHPtY7FTeK54BiJtQVZLyNVDjND6
VCezvEO1ga4GxwbOVHgXW6otplSlnpdKRLpYWUa9shiSdUocX2j8j1dnerSXvXSz+Q5uYXOo2v+b
2rxkzK851qV4ZFwCAAl32Dxtr9N2VvXHDTq9N2/cAavccThWfZCCWZMSmvtMoCTj3LDgbY5czZJm
7wP4NduCvqzw8TmDenXAWQVNlt5fgVddtudYorn3a6yDSIwZwSTz0CsLyk09fvagWcqg2ymZUdfa
pILQkI2NWXoAJHGXGeiwDErOFBwQpjrrYynQSXOsULn/aExiLwznYNw2wg2GkPhli01HgXBXejmU
76OrBXuUKj3Gyl7Utv3G7L1lFpPMRe5lcP3oLkmWIsJeJZhyQghhSs6uXiboARSt2JrG0kWLV3hj
H0hgmHY0emiYUh2nJYWQLT5CYrkN70zmYMnGgRo8FxsOyMODFmImj8zbI4HtJErymr2JGJeazq8M
t4LGchZazsNrwsuSUhMTiuADqke3wy3iD60O0o0UIsFsVpnIRUQ+4tP6XV+9aDLTDWQCkP6hvFcU
dEjwDtDJcHt1+dZMalusspOos/5uO1PZub0/Dl3nShuT5KaYf7jrlhJJ4bQfUo2ls/3wMMLJ6omD
EbWuDcD32j5EJFA71EaD2lH7XZBfAZwn6zVp9OwRJUlzJDAx3d2X+0DV4qDIcHbTMtPG+Te+Wa9h
yeZrL1+ki4KhIh0I8HTxWnmwvAxOgwVyE2g+fPdLa4WKvu0+p9KbOQARUz5Onz0U6ffSkmmlCyMR
S7sEzcdguUwE9DODGdYLCpV+Gd2h/IiE52MnvIGE/8/sFgEMCrLugiI3AMcrhEcLb8IFtEWqERyH
e2+ZixnVC77wsqCNBQpbR4nENlgcTYuvte3fRmz4gho2ccylGS7VF1+9WR6QgBRuW++VK6trLkUP
G8MWqzAQ+25g633M8CYPCzvHyQRFIPJ2JvyKVR+uZ7whvmMnXBW5YR97ubxY6kR6Zmyn+L6jQjpS
8BY86DGgxGVmJdUrXJKu30kuHbdFWr+5wi9gOwnqBnYmfNm9X7vVoDWA/od1CGxrZmUqtBplLho5
H4d+Bn8kCdv9OhCgjQLHb0S1EG+F+0WdBherfwI7F/OYHW+mFSzWV7LUIw0GulhNfAqF4o1Nz0Rs
y3RjyXDgMYsnmbVYkfuh3ie3ZVWzYMjVlncjSJG/9tzaEcCA36P1ZUtR37AIM7C4gJMglDkvF3jb
7I6XhLrqrxmCCdlS5JwGtXVOljeya7Ef6PjrKCnJUN7I1u72BToL19OCLQQvjQDnt0uL80OwkwhR
hmVvP8NmREvs7531/gR5atnLcnO2ie+U9OAIf4onZRREsv7dVXheL1cs3j0oXMwM5Yn4QiiWCVpT
AP6He/vMoFt6oHfE+Xt6RHOmPCKAnH+GNycT9LmJI2bXTRL4FCTdeCSjwAJ3aMKK4VjZORKUhaEi
zK4FJ8jN5m4CxKYhcWrOSAACVYRL/8dhhqkxhs9Fj6zFbYa59s1KYg7EQxWOxA1iL1MEKNZjC857
A+l6P6YOG4+7VgidH4xakxHhYNTNgvTl41iQSvA3imnDE+ZQJIRMQmTMaIc5j1OGO2JRKfp6ibmM
LaQw8OSnmTw2xCIR2ySMZYuI2Ssnky+IjQGKfLIpPWAMo5X9HtkxQFl9ioEXfHgWJp2zoA4OUrm/
gx2UJQBPtPJyKULA4wVSFzHxE2f4ORxUywozz+JpYeDjkxTXJvWGWB3BAa2YfcXLCdPYQitTBiRJ
8OqHD/Fc1guD9An4uX9Iyot1wD9+KpMGBSj+X4urROUDBGBAdSH0ye6FnNXvzsqwpN6WIlbOPkAI
DICgnex9Tivnkb4olk2No8gWt2WxGYBVwWX98iLCGGKIw1g1hoP1IPUDTmMXFDCf5gHOjDyAmzJH
QgQK3sAJ+TqAlAGgzFyLQY+fK4RyB1bz9jQLlJ6KjOXJ6T6UtkSHKtDVk/0fTMPzHy+SgrwzwTuP
yU1gyljNAQjKnqOapK+EtsPilK7T8hTc19JekJIHaEiyur3NiOAszxOEdITUwvB9prViWclwOwTd
QoHGLhYo8Cl8ZhPwkfQy5xT62k9f+kkJSuIAgzshJHVQf8MfwWlozEa/7a0vVzI66fYdBlcOHeZO
T5z+XheXRN0goQnw7rHppG1/2SenC5liN/0GyX7ZdbvB29onky/zqQVQhaBvd5dHQSq/DEXa0vU8
hgI7iDU2dCyTvLRwM2LTN6YQpBOZcCgGedMLpJ67WLk0v454lBm2xcxqCj7Y/k5iftwngRscgFdy
oYJv8a7oGk6usDrhcZDlgIPhKyIB9/53xPCKgMtLt02ZrSwV3jmQUvkIKyu9ABoBIZKHeeYr9mwz
Yu3AgkuhMOQNX7j72Vb6VEIEPUEd80yJh8xPlVtieYCzhrd9rqCBnskL92Rh9BJuJFqyViErVv0j
PDg7RbyAsHWD6UPUZiyyEkCj4PDsV9BYNEKC5Eisf6GTiCsKmI4VX605+2hhs6LEQps1yQKdvhwk
bcQOHKWkuiCF6fdlnlZtxiQ5V9wh2SxBaJGZpSFJlrRUEGPwywiXXTUgwYrJ3+TTtqUHJ098MYZD
Ga+KHgd6O30TeCw4oTtI8BlbEpP9idkaOpr+CqXpshg9hjJ1AhZTHcQfRKa4+ctMpvuUqlWHNtWC
8OXtd7bGnbqESnzG9yU+0rWka8P+5lT05GesNsMbUM9cjN3bKVM0JCB/zWvQpSFdQGx0D6sKjIt+
Ycm1e4BjrsSIDOnmziglo+0hv2avk9M6tVfEL/fFwgb8JF5nMrgvmplmRkORYjlF+m3mEZYO0UCW
wgnjsAeHFp2LC/ATB7A1Z8AryToz23PA1+HZTVhOQo5N3x4lOvSujZScnMEU9jv61ESg8584mAm+
KCMnanpdddDzphXcHxntR/gljFs0OzN8EW/GysE0D5dKTBHELQd9CWUbYZwxUNJXwwCn97//Zehz
JdXzqc7vt41xumXfQ8YDFuJuSBewS08Ss39+9YDtqjUdk+d3/c04tu7YilFzwu9VbIcFNNaRzkE/
R+KG76PHRNttmeLPwv0nDYcAHE/RO0H8PRqQqUsENwM1aW/4B+sXzPQ7AzuOupvuSH8inTG+d6M5
5K8Ld2AUQjN+ByH11cImT8b2f9RoOm0IO19CIjBf4+0pw86wETE97WOPn0eTRyVedpKnV+8dVfEe
wIFNA2JHdbR/PNZny6atTASFrej2eCISwypqNbwbIFN0pjGSZ9LXgi3A0a08qV+KWAnveFAfroKo
srntpsek9TorM0CNiR7uaMuHb38P6ahEa0yd+aoRYH/TDqTAoT/vcasOc3iF+DqtI6LryW/czQpx
MKR+2jXkecRPcm6g8x25DLGUYLwDtFzYNaARyJfQIp/9IibyALhdWYSMD4YYYpklSL9dBFLKqs6N
7ARvP/oAwoSRXjDv1FzmNPoA6nARAMs/QLzv8IDZ1qtKo007n3Zhkw7y6Eu4uLLhGN3F10GTr/Tp
8NOnj8d4BepNAZzbG372x5UuYR/+frzNPa3xVoSgJYzfMmwMbnD+4X7QX7zSbGnALwDKQkL1EM4o
nUZ9uHMEqEOnIb2AibzgVszhlHXf1qcyzr3oe0K8TsfeLvLmqvj7kEmc7KLi8r8I/41t6X/SB9eK
nJqO18toUYU1YCaXobB5wOuv4IbCEDuiEKAtQuEObscLAMe9GvR7SJW5kQ7fdu4kceqkcGn1yAAL
GWSRn6HqUrrSPb3/nfrHgLfkvUlrb6bkf/v5SSiuc5LgiST8l2xH1wNmURULVarpKas6lGL3iFBA
tA/cRU7mrgqwxm8y++jlUmi1/vSV9EuEBPKJS/AWBbB3/Rp+oXQE2vK9gVVBbRTQ+OXs5vlh4dJP
2aE/Qr7+HmnURQjQ336kOifIXl8cPC4j8ahDlCKZ9ZWa6Di8+Sr2hLiSdbe3UWuLK8as6ejrnlvZ
N7+zxtrguLz4e4BjhjMJSH3xQUqw0OfsjhoM69AYpIJvaMcuNKuC3eJ8Wq4wq5iqTj9ObvKJ5g4Y
Ivl8bdG0A3DpuousujBPjDKLqjNXYISUvmTs96HiFMueux8+I8ChN0b3MPSQ8zO5TbVUSLOFh/BJ
R1A1ETbJwwe+gv5cWs+IliEVJvINsXVXPW5cmG1TzsyHjcGwPmQRHE2GaS+MzGsbHnA7NVKS7BOh
jSEIoF2d7l3NkruCpGAbkoZJ/x9bYKQXEuyVlRBuaGZlmFrSQvjdX+adfNKPW9AVu2XbS/+cZllg
42OPASmNNmjZktSfHI/+Oi7xIQAZlucf042KcWnlycUS9iSXRqiApz4vYkx4/NHbJe0HvnHJH2An
3WR18NKSowcLRYBxxpljwnHzcTCiApQcY488HOkZT/3jnLEopKaoWZcXaiQKRhqlLWp6YVR9yC/P
/Fz9xF9fsTqkSAmzDUzKWEAm3gyhaA6hiKsEGmuR/VBSmhca4QQcurJdquGvjWXxFRhOZric/Cro
iM8GOLXBDwBhjqSUshOKmquBBwryO1aXrAwpeKHKUiMS2J2MFK0Fkeg4lPTySyEsfwOsvweyKoRf
9JLayMPOjBqaDi67oGSUF6Eg/+aVyyLaTQEqoBFEN+sx0CGrF0PptlQsM6SEuBkIJN2lkpyUVnOK
pYI125kzsOmTr/YAr0t+mDsmYP4nZuu5r5jzO30rv64lmH8jlb0j0OYje7Ihzyc6lXDZubjaDZDt
5ULYwNKBN+dDIJPLGLL6CXjS1qRyi+nVkcB1kkfIGajbjA0WKoywUjAgBUN+QoF+24uU0RtoZJ52
wwOHAkM3i3UDJcBhRWsEes16gTgXrJd51OVvCMrXER/kD1PUKcUrxF0aFmidRE2eYU1SQa6QXqQN
uT3nVJVSp3StX0ODAQlNwnGAdxWNf0GAzECWtfT/KGsIoWeblAOVjsXZL8PCL8sxoIFIXwAs8fwk
UtE6edjoL2lXj7+0p+HexAgwfCWh6UmhQiP77bVn6oVsFY4X0UrWEO1glogQL+kh83TsrMDbdAUL
99r9gr8LZ4HtE33QMsBS1RbTUqhSgWYcR1JFMbWbkdx6waenREW5iJZ79PnAEF+4bdSGLgPNGGoq
PySUHvl7Rdo6V927QrEF84q6U4TbGrWo0NI75lzGcV2S9/j/+PGeuDQhKmc6ukz97uJbATgjXcmd
JxaMJFRlvFqJXprRqcmKmg3n0jP0pf4uVDCVljnh1Ei4nj1Je2WSZQ1bSJToB4/MFikBRbDQ6U+J
TpqEYw9/WqiuRat9B8QmgxbZ+yJuiLGzGD1r3PZLckAeLrbLMiRd0MvHuOUsmOKDmPCK/rCG4A8P
CgUjT8hANClAtT0KcChT2yZwoiOOLW1LBlpX0SLoE2ChWcFtUoRaxfNHiLvh8iOstCFcfSi1gTnJ
+OVFVswrl/HtXBF+v4OkXAmQiPsLt8VVrhjN/hu3iJkFVTnf5JcYLT06JHcfX3WGB9JVhif2n3Ul
ZDjqWPPG6M+fPfrbnSO8Z8LBezynXGZO9+8iiaEAvoE2w+gq6hbdbSPx51LJGCVmjJ59MTa4QpiV
PYT/BTYSPw4XzK4AfcFUjGcRoI7p80xFMVnTBqOdOHubys8ug2oDzZrcKvHOFGexnv3BrGmESl6q
9vOo3iJcW4rkXRbDkyUDE0xuntRRxxGCeiGuqVTtT0wKGTE3xzsXvT+r0bmhacCSj7eiBz+s5S7j
ajsBmloWE95tovM+O70XC6rMW2gMNFZT1+vhurc3O7nmvTGhk8fm4jT4x0qTEXZGNWJ0nY02gMuP
YmIMvZCWeHwcAc+N6y0eDMsvxgxN800cRppfM72PEXB4GzMDipUqyb/MWB/9t3dlGBFvXbfawxcT
1C5weGAgcZ6aMiWgy/liPVKZNPfkRWncLnUpIHfbOc6+QAD2LmQ+PT6XolrAsrC9kwEVFUurNamY
EqLtjDsTB8TXsbUC3eAnr7wChlPoCMYZSRWKueLNZL4xlqXkczwM9vEWA3XTW360pFaRDVJwre+j
xtv8YJTma1PU/QhIKg4yWSS81zEVR9ifv92HO0LbiFH5wQbR/zh09eeQDdqUvkdxG2E1MvCotnEs
oHHwddDO2LQ+O24b1It7TFtNyx6kZ+5V+I4HHJxpC9MEqOEzfvsMCRbDTZEedQiBXc1VwGfsI/O6
rBfm4k5JVab3kJXgH8Cs0Aeu7P16uFhi14zelOmI16tZHI3vphq8ZuCrbaqgW0jUIwySoZuLP8YW
oDU7QjS0KGBxGiFyy0c9/Mw6XFj/NGliVGxCdGAKo1vhegkKMXlqhooqCu2v8HgOq+bw2IFT1EW9
9qAyor660Qm+0EloRMpQJHHyc7fwc7Q7w32M4Hf0Ng4rJH5Mn9Zggg7gd66oCmAm5U/6WK0ZkjtK
wUb0xC6B71fMI030oZo8VlJNbH6aXKHOggqjqqMVRJ3I4UNvSDj4SO0gGMrjfWdP8CtqtscE2OyI
IB2/EjkQRYy0cCW0tH/BWwmu/m4ojhRsHcHD7v5zKQFbYmwXYIHDAO4QMfI5bsFKIXZ+uAO0YHEz
kbDJNaHpq7htRpJmiLWpaPVYy2jWkrbSF4cFQsiawrtdoB2hnj1HCm7XmAI4hSMXvgGV9M3EdqBA
RNHwhkt+BQz+v+/4A3nxgs0fKHE9HIutzjUS7+/7lA7ZTAdB5+xW0qmY44h9h/SO7jBqCxAQFTKq
tHR3w/iQHDBb6bhMJOGUtYFnr8wtedgPwB1Zsntayq1+E0DgGgkosJgf/Vb/tWYKQf+xPfr4Ju6S
C74axDtGcI5x00grJ0TExN3mkgNH0XGWT4TYe/SVQJrjUtqDJLjNIQNtIei2eS/orUgqaA98IjXA
LGBcp6xBCL9cOPTDHP17X0AiZYipq7+PGmEZNOjnx+8uOUDBxRJqsKwSof++g3Zfaxm9HYgAXha/
d/im0rUhTQFjU+1L1mG2Z5BsQo0/MPDKcJEIJNIYWFSeuLfnoK8/fSKNQrKpbQaPLv2vLf7fG6W2
k0cRXTrJx2YrnrdnOmXwfvjSgawerpIgms3wR9uSbKj9y4hYA1THQopD/Q7tnEcRlo9oAEDXaG9Q
FWBoRMYERXUOgHMMPkKlfVIyMkMWFUFNQqs6mfBaaTJJPXMkfXqZS2GwSEqMaME+jC5+RJ+Mg1qm
hm1fNgP8RlLnwIa0gBq3Kn2Vw5ibIGxhVkAXYQgwz+bm9bAloqnMWzKFEA4HfiR8Jtlev4LapNZB
+XlxaN/blFsXyoUX9Udh1j62A5RWCyNPpL4zZkcDFBtKC1eBMhtBv+St5POxgoShtEi9m/iKtWjZ
JPAPhe0KY5d0WwqQO8maZIdKSOeRr1KNMJ0OG211nQgOst2wFRDNOgPVAgsOaF8I/y3dBjlcCqvm
g8FpfaBkENtxGzpPTQXygjM6aFrnYW+7mNLdm1Y2ZKgr2LEGzHvx2y6zcaYa00KFoADHAFHB8AIN
OrymnUlxkl7i64+5O+ZpJnRPxWPigxYs8/y9qVAhJHfVWObPPqUyEASq0kPWABvPKf0aKKXIzbh/
Ha8zQYprQrdBM0bpBgYg1M83QgBydnGDkk4ydPAP7G/cmnxgLI0kksywRciibSFhhWBHEo4JfhsU
fu82cbk6kgSD3RFLfXX4n67UHsjzP1dw9NCB9wZHxdllPaAtvEQHPY4/p1GSQJe4uOTgO3wNNyH6
qv39AU4Gb0NqLYb8Uia3XHy3e/AqT9h0XlGeUYpz5FPekfm5BuUynJyoFUhx2Fwzvg0HjPvvQSIt
fpHmG9FQvGtxEhYjU4zt8c4XGT03xcVM82UMVf/A9Pk/EQ4x/oujalhwoOOrKUbug7+Jhti+G4jS
/iMyKH4IG1yLpu/C4QEqSM5YZqYfjp64Cl+rA0YMwd4Z/g1oBw4mfxfzErfICfr3/qMyGLSTMfeP
1qz5XSFCYsCtBmb8jhlmm2LLyGymU0C6dHUebnsyKvq3ubaSRKPBhVyJ5fEpUHW7zrsrHHgbq9Ej
xtD4YjNS0XvC4CbRuMyfcaWg3rxgaH2Z138vIDSSVfozjLNphbAmuZOkG02jM8Pz039T1E0a2JNo
Q+bNQkLGVRPDnqGWPLhNJlej2a83qL/gurvih9lbKhumoj9nC0eLJ2sMYlwYS87QsCc5VWSG9pqR
JN0UfONQy1QAXCLrtZrpcEQsRnryNwRtGBvO+yZyRNvWMy090/YQk3X47RPIM6LUacQiyV4y+oRm
O3t/Jj2YaNZcn4kxKj/Q2u42JXDieRzN7N92pd/KWEGMI4N6fS+ca22wCvCie1MK25cprn244wne
w3N1sU4Ei5ky/TOuIa8C8qh9XgAyyNriqV7cc0jns54bRWjgmIoFtEH3JtOzXtyid46nppg5gw2d
jaS3FZVoiUJ48B4BkEjEODnEy1Z8tU/TY7iH9mRllPlEpF9rPct+oYpwZias+N0G3uwAySQk3ScR
4zarGMQJN2cPb6cJNwGZeofefg+3/cZWnPsD+sgQIZ2giPcp5bhD9V645nIbPGavBARXeJR4KYT7
cO/Jv24ZdbSrhhLdRBWYL2ezJUKyBBtSMIDlYaC5bRMyOtGNDlIh2sqlwh2YNqDDHYdNBzXstDIn
NgzBmo43l26OTdWQoTpPKosuRUbUnUNw0vt6v4MhikAPrbhtA2XQQYZj8RFt7T1hfMBpxDZArzEe
sJeiweQSrXc+c6CsSTFucmgAsJyh3utcYyZbwKV3W0HFsAj3G2Aj6NMwsyezCBfT0WW06PPpaWRH
a7l5Ti/F95E6k5c7cdEJtIixEwkfzNShqaF6wnfIITq40gA8zYK8mNdZ/uKUWGDR6yZ8j0v5R0eD
zoqpRII2QztmHjjnW9t9OyJJsN2mHxU2jqw/EYK6pq8XCFYFMiQwtx0Faoh/9rj0c7juuHaKV1wE
uyRhZiPMjOSFYbp9DTjLcqQYngc7PANRA+Z6+Hbi/WaeavCBpkcfdIIGNp73JAJ1CLEVyqTOFiYY
oVvLUckYAQhuoBESxdzUyTu86uA9UMM2cgCScFv761LZcRoGvEbICOBvQt8H6xJuleBht+yDv8wF
JmTbfmf7EMpFgUgZsaeI/S6jZRvA/5Uks8oGy4JVZiTEYuZAjDVRgsib66IEWB+HIGdWgxIu/bAD
uVi1MeEORiWnIk+1PY6r4JsS1BFCJeCeVm94YuSaK3M7aOdQuGPlfJN5CGKdjE/kujnDhZdA/idD
sPkakhFC+EAzh7q18Ac9c+diTjyEejxAe2Ig/GD0Xg/uDI3yX28CaUjFwpnd4G8yDYO9yPsEPZJM
pmVL4FLoLLFpOqBxbsa4O0oVsFPT052ATOEfS+e1pLa2hOEnogoQQdwqZ6EACG4owgAiC5Gffn+N
9/Epb3s8A0JaoVf/CWot+pCe6cCCyFSRUVxhoAjPnE5YhjsIBRslBWcBZSiVx8OBYHyDu5ehnIFx
4zoeydMz9mcjoa4UL5G1cP4btI0MZ0OpyDa8HQsL8koFvB2LuP8wWa+hCNBx78yNJyUPxBab3v4z
5DnTQQeIqzOV4Sywrdhn7LQj1THaxovBdGfy0Q39uAcFD1njeLc6YLRnowc38Gw8YKJS1+ei2/6i
ublF73GHn+yIboiJL4XSaQ11K6/hC2OUkd8wv6WziZ0KzUUWSxZyVUm37st60Sa9Y6jbtq8s141Q
5DedAuuhcZ8gKCqifSpxI8FESWqqQcaCGHw39L8ThvluqkQIhSJ13cNNAn/pifQ1RT2DCfUQ/Y4s
Zf/WRvRdAFZXT7WaSBc6xJlU1j25WK2uAbd4jykLH9O+qcED+tFg+Fj2IRDj0tESMxchMkKr5R7R
wwWhuI/USXaj8TrnixTYMYIXEWZKf1A65T9OYURzz8h6DkhTUq46DnA3awL1JI1ljCvBsQDdzRF4
WN40nohJaV7DsalgVfasOn9Ge/zMjO0UifreebiqFcnkf7ntp4YV7nMBdf4RdFkBV4Tj4QbMI2sH
i0UdlEP52J9gvjr2NKXt7ZhT8xXcHVhUrDMNG/UqW2AVwDwTE98TTDAq7Z+lcBUszpTFO2fvtHhY
yPphWZnsjXCzHemhy1PFbVfa5s8ElJex7jTh6Q6MtY9CE1Wkxvn/aviDDNCLftuMboJeR3WkWHj0
mcsGXwN3NLuWYsweizLdDUW12EvuhtGbAVuPCYtrz1ruRQ5NF/zsSAvQExTe1IEMdCkihWHLrzF+
ZGYIL0XeqUVGGNTG3Vo0EX2Oy+Lw0Dfo+ozPDMGopOPI0c/eOk2medBdYYsmlGE6FzBrDkwfSaei
goHgMhYO2JemVmdD8Hf8oUM1g5RjdhZdTM4MSQ+g92IuZ9BRfh1RQfZFF0nZA6HjE87/kKBGtdd4
gsRe4Tuk7bTygVjRQE364hJ0WnbdhtWMaBuj3lVTYsCkHdyXE5+kSbnvacWBGcMMCuc7qVx365Me
KIfoFhg+aMhD+2ZKXuE1wF6z+Uh0FR8BgwaYlAtMA8TRls8CTg0I+UIw36ZPWC3akArQkpC519a7
F/qMswGdAOlkoj0VX0d8RKn78ZS8t2BJPPl56J/CzPS7vOPNaq3ppeAhWzkH1CO4DgmghGmBU1+M
HqnnyxsUmiueXm2I2RAm7hp/wPKpwaemtdfBwUgEX72LgVtWv/W/69GFap+pdNGPf5s1pl2o3zEL
tuB/L/eVdh5xIjgeTLDkbQarb9oYHkd44xzRML60W49ph8NYc/J5WkxAb4fM5xp+lnI6aOivyW52
72hN0nz++Fb++IWjcjDmpXV8064w9omQ5A8NQ7hrQK6CTNibje4BHeE17PG/9hJqfZsT3jHZzwCO
ic7iFPAmHtv9bnUFqs8faBD/r7O91+BNOAZ2/76UfllrNGp4SM/1Ad1J+9h22brvcKqsN6YAON5t
ul7UsSLSJCu3HD7Z/UX0Z/+ha5QEv3749XYLqt8Qkpora5rpHDk/zlMdydiKGNMhSUJBAMBoBuxd
bbe2BhTff6u799SGfzkR7ASLzw3V3RMGqykpkSbizM8ySkIYLFG3S3npisyGJUHY3nsn2qfbYSP5
YtnItijeCCJ7DKiVcIqEufr1HlheCxyPEiXl7LnoIuvfOVJrU+w6F8gyztyvqCr7C4RQEDzmsDxh
aGMI1WS7Xyqj5+z797YPoLYlQ958uG2ssLFLkKJWEEsgkdmRZaiaYrZycM/p4m1SDzyMDjEOK7zk
2TiuYyBP7+ndWdioGZsFdefJveTUcABbAzmDP9wja6MAq2Kdf8ZetyPfAj7Kgnpd3OlFEIbnXSNl
DNbzNPdphxPk1+xY94Uyvjz1oyPMqC5YJQfW7P1GX3wD6r9D/YVCgPZE2ydHb3CBzfke7UwO3jrF
z9HE4YpRoYzm/hNJUnziXrT9EzUmNganKZuPnMj9OzCp7OVs2FJZVbHyZmOq2TaEEzAYPrG0OlEU
0Jd4+Inw1gU8O9uHWCSXoqjEXmzJJETDshEpEhagPqTWVLo7myMcZXlR3ivn99kjfnAZOFRAkhb2
7W6G5x6wHAJI9vLxDdARLi/FegWyxanXptvxhHpG0jr0iy+mWaCWPODzQvFKTkALClq+4TCUTeTL
3kUNHWHBC5S4zRWPYxZsukNeAaKe2DXEaKMG8ebBdDHCES6yAkn1zMHlZLWQLcMFYaeF7A9E1zjr
L9BlUHILm7Rbh6pTel8Ky1REF4sWlIHVKesmsjI5Lz2WOGeNHsi6f9LR4QsBVHvCi2j9vB+o8Ms2
EBWq4TtqBtsp5hEqzXMOyHq7ODOMKO7ML1AN1eledJnhAykesWYZwrWt9WDxQDm6NVg9SsTffQQA
0nwCm25qDFdxtW8+tRoPeipwCiOs6XHwBc4jN0/VnzAo5ES4dUFXecDGJKDjE9UutTfU1xKOA+or
Q5niXSKtTwSRLwZKad1HNdhuxqzhdCGVeI+mvqFsTl0UCw6v/Onw2Z9kLHCQPC8G2H2vINV0VmrH
xJE1GJzM9oo8gN7qRM7YiUMKvj7NYvvUWh/zvunhi31zsSGhKKvNXrzNOVbBIiueG07CitAbXgb+
b4GagQnHA3x2X8Y841R+3Sgcqp4n81OUJHLJGnIgDBfpBekOyXl8pEwXH/mjdtsQeOGQoRDK0Nkt
JJ/nzjDoEs/3tRsjTK0PtFM4OsJK72SnoM+Jdm4xsLCIJeR6yPFruCJkJbyZZ4dsn5kiHS9evZ33
R3RW3H7YXPdZySqDtYBXOUaHALkAod2lHkiTTGICT8GjmDudrLaEmz8PkMpwTeMyeFirvknOm15y
mxi4ky4RhyuiDYP0TaKqCMx7eKtI2syEhF9na5/9DoIu1egSotImXAOjfjNYTIB2iI4z5sGeHA6+
ae70+EvfJP8GPCttGZXe3jOp2tPOtEVllHamStqkbRShJjZ7Btzr20lTQixlzpNW2ko7bq8kzgNT
JX2l4JEMyUNdb8MrzLMrkSVqrkTtKa98YVk/2WmPG9Y1d8uewQ9HzbUodXdLiYq8OX+oykkVlFCU
Ti5tG/+haE8If/ZjOm9a5KYsf1/aQ+q78tVbn4gVTkpixYVxMBWn86QZlpYmVXZptyJJNkkJkLn6
JR9VzW9OGeJOHJFgaN6c5lTM88vwj32oJDevw9/L8C4RQ4NUNh9QKIuEXzG6JTkpklC/85KUmV2t
f2gwOTf/1cIQTCWJ8uZDUh/8sqfIaNyKmdh9Kc64HbjqQ4LwfpFAFan2GNLx0l1odz6WyEB6ssm5
wGROOeOXh20GIYiYihFhBYa7BX22cmsfP5LSwcZ3ST50UEXA0xGtTGpIzDB2+sAStjFtuIzTJWOb
WLCOXqX/AJZaeySgewCAhBp5kvl2BMHr4dH8XAufkwx23v2YXUaCJlchXbv4mnWXJ7PvKwRQAS+a
b2fuKnDvMFl3FOgwBoHw9gA3a2wQKluC3ubunDwmZbLFkY8QaVDyg8+rg8uKt4bYxokmgQ6sEnxd
CI0g6HjHfcxjR4TB8xs16sFfdi0pxHuCx+og8iF3wah/6WzizQFyz1/4rGi+jUvKCwCPAsMvgKqJ
YIEAzklu8X2AvR+BQFBRbsqouRGDe74TAPhrSElPEAggLA1DbsLsbcSfUF5NMF0J7tsZf1ipYGDS
AO2UVNWaQLYuXcxKP8Ih0VsEbbb4UB3z5BDQCMwq0W57g9HCiT78+pzgWQndbbJj1fsjH2i5TQiL
25okki2BZGlRwpuFSPD2d/x8ZXObGAX/gvN4SGIbviVSSJLLGBU8tQZ2rJxksE6WYSlJUBU24kRl
Ey95MHeFmBY+Rg++RnvBa/kKCzb+1PIoJOiPb8ezThiLREZJ+tnbkc83H3I7Mf7meAEM57q2i7t0
LN/CoOjppcYsgpMpVRgWin83zJ9vS2lZbAmVlOaFSvrSc0J/wlCng4gQwJTRQIoU0DHdaDPdW2if
BShPyQxjTUnzi+66/APNj132d7GZZZIneNLTr7xZCteBR8CJudJTeV/CnWyC27i5W+1AChtHadom
8rlCeVYQhE0O2P6O5DtIyS2N+bY3ICJj3ZifdNBpi+VOcvJySdqTjCvklKRN8fR4Q/L9gMQrnaBE
LuxsYJ/HsWO2nHP6EpOfK7b6H7NHvDi0E2Putc1WTryvsXVgA+x06M0ldBH5ym6KANe+5v0CVsMD
UgctfeMdCJFi6wBPhzM86YkZgODZhJUiKrK4A8MDocNMHfdZZBgGDCTxO5ehILC7pNCx9+vLWKB6
gqHRpgnqL6aJtJK02xoZBL86zOPKi9sLZo/EGsaMyhdB0k7LWApLZYaD4PI8XNYpiQbR1q/Jxa75
+TcPe2DFgN5rZA0BpGv96TIbeK9C5ilQOsyTWQueSU9/5lBM4O4sQP79D9fc03OJ8nvZh1+A4ZHl
hRx27kouWZJngx6/aAwg1nCBO/2e8Wcu7sGS9IUEBPP8l2TwSLiLfBrPgsXxdpsL4ZKcnJf9wF1B
/6pak3mKfNause/Wd6sTGXoGXuKNZXvUGV2thyxZmSx3PSwUIXIg1Gv5YA4Xjy9Rp4RcGYNHBlAd
knJfAiWw2tEW58qXLFlMw4edk3CGaxGXzsLFkKH/JsjLzWH/qPBbu1FdEhdcSDWghF12+Jo2WKqk
T5AUcgNZ44gVGHbTK807SQlks55bW/Z3nAeN/VI2REJx9ePkzJ/JLcY45uZ/2SIb2nF5d7qU4jLT
2FKcmjxZNCHR3439o6EfUVZMthwi4TW77DociNgQR/jMMO8UrXU15/DaXWga0LOZLoPoPgH6mBtb
llCqFrZwZubTZ4OkYWKdmEVdIna30E4begunB36Htq3VnDCNm6q9/hS2g2t8z547HB+1uKd30bz/
1t2+c3IeaXtRpVUNAemeDwqxeyD0rytinuSJYgdXavGZeug/FS28OWc8flpHIHV6JhU61cp8oUlI
jtB5JFqlja4aJ+YCe2kCODCTCDo7Tvei3xEpyzwS7YQIEz56a4BiGg13ssthzhFFQ2MDPo936LKS
N03O15BtKoGcJmciBbvAewqkrKtbafPxvmDgVGhFv8apZlaSHcrUVdgRyLRwFSb/WfIzWTXF33OQ
lvTm3s7WI2CR5Ya1SGI3S7MLf6cbYAPmls67o9/W+2nbvE7ZbNFnENv+wMj1Xmoq64ZdXhBy9E7m
6/PjCd5WF+dNQY8e1OB5vfZGj4KDgWHPc/XKGnvzQdMouIZX7AWIen468+l8ePojea8OJWqxxfEQ
HpDokYg6YRWDPCY9jx23DgtfWzh80iERipnCosLiITv7CRtuPV42sJgxxd6VndlzxUCXPldHX95j
AgGYISf9tuynEtXddHd3ypsBZ+9egNKuGa86xgsfRFKblLTtPiDsgl1S3FLexlKV1hDyT9qw6eIT
REgkwjzKV9Th/KaR2YWiEOxoTssVDwWaP5TBfJ3Oouof6J6o6UfDLFvY3ULjxi9gTy+545OCixrR
zsoYBmtSx3DOoWvq13QBeAOlmeQrSKlg12gS8dKcTE5umxr9RWYNZOeFoi8aeG7UgOgeRvM4+qDd
0xLDvxvFWhz014C0znqNXGrAMXYzutEBkX5n7YqGVbjXXCHsQYjKVy78Y7zoWjYNNEd4IKBQrYmf
HgCmoHKlfysxpT8ApBTHPAHtz2lXX1zpFSAvqQFw5FTJmgCNGGAO/WcDkK50eSUarA7jAu0PnATh
W3esHrlpAst2bcUmZzr5xC37zWEWIAI5lgn1GMsX7Ox58elV55QOLDMyuWxzpMJsjUTyjnTxrGe0
SjtW27qfzZrG6FgMtEoOgXTVVh9JomuvnjRlAnDJATDkp2iEb++FevaxkgPRl4qd6nzYxkk0on62
+6ZE2kr9fHPuviRe05IhS4rOz81s9fVtsAWtJkJESw/Y6abETvqr/U2jCTRn2CMiXKFxDib23Biu
EO7aBDgyat5ec9VCOyZNG1r/ZoU9A9/ci68bAgBpQYOjBhzFp/wA8iwHifyJYXH2sHhCZ3X1oaeb
nK806vm0Mf6m6EPv3D90wOZ2iGaYBfxpeqID5TEODja9tQ5kFLdL+CAaXIBL+EzrDdJNYCzwP4yt
hOyt69igCF8Yp0dpRmx/qQGJkqO2xLSJDoTuY3UPF0XypeVQrztQNNYqX25CfZJCt/BhTgHAwr4R
Wyd5Jg2koi3ab1mGJyK94adFw1TmMht2WIzFrUia9CgqsgQuUT/2x0mGIWpLp3sjjXvchGBr4GvU
g4hczOhixk+rCZEBpby4rfpbuFtYOW7oQgjXRP4C4ENrt8TNVbwR+2J4RWDB7g/DDfEkct4NGuT9
qZjznn89Xi4VOVOjy0+JC0Q96U7pc26J5dFrJAcWRrbuPKLvgwEkznhTyA9CvNkBLQyGEPNH9D0F
stiK90dpfbAOYJJnaC2yzwTpuxBxuLcJFJBdchUmiOhTLga2EMNOUK5E3If/UIqLG48eXwfw3nkh
fwbSoQ0GjJslaxy8EGhAZyEAAmjRnJgZs6lyaLU2jPvsmJ6ZMk1NXdK8uoFFAg1iaM+D1K8hOg4W
mxLBiLD9wRsRNgkln26PJznye43OHoCTF/18x5rQ/VGS0+RoiEbRmfa9e7S4Rk2IMCKcFqSJsRbg
GVxMX4IfckHioSlYIkg+rX26S1dtOvgQQwihHSFfcB3vWQx20ckVa7sXPlsiFb8E25zjvNfLwIKf
Omd9MCROs1vN7keAuBxz7YFJ6bFiNlJIw7jQ/ugBnFAc2jbH2V8dzLYf4pFOsU5BLT91CFMOu+nB
BpyyOwbTMy11/uLeKXjwFKCPQY92hBICGIfWpGjR/IIthf9giCUKgzJz8FzTsxHiKmzlMmC+hEbg
k1so3cF/vm0IVVnDBXSFngHLPuNGKfpzbHo6gC+KZDFF2NCz13xG2YcAAeBqPRvwVJoA2BvMwqDl
Yz9sYBn2wBdfxzaCTLrjiLEDNMgcy46zk9Xx1ckXOLgHjCmyGxQFd3Cn1Huw37Ro2ALX2dzw6Ey8
RMtDdPrPRreVvFra5L5565jqUeyJOpVO0g6sSeAkFLMkQ/IfUCue10IeMC1IoK6ToRMWKa9NWww3
gWTE+v9yPT4iQB7amanXmWA3JYEu/no8hrCnrS/Aqpu2j58ROw2QqDRTFdfJ7vaPW4k6FIkeSwQf
TXDbNluHdHwF/poGC3F1oJdi9z2xz+sy8EX+OgkYPdMWPt1Pk81F7BrQdPBtDDw6nPYfyh8IOnOD
NRBETZxwHQiQtAIZuh4yVccDxMaFAGNAA1zMyDyxw8MxAgRRlB04Q/DIpB3qjdB/yPNk64uCSKhK
8FFGuLawNJjQTNAgLC65BLcKxUXEI2dNg1OCiANQB7HRwObVbLY6Ub8saOdm4PIiHfHkCf+eb2Lo
8J0e/L7VeBkmnOdB84Cfxw3XNjSsdSZtxop4DSXaBUjP4erQshkjWXa9ASwALLx0vcyRiGCh0scL
LNFJUdBB57oI1fvamJWB4SSWppLIAydXA6Vi/a5ZNenc0ivFbxoMm+EFIxC3MCwzeVyQqJngbKio
42UR33hd/UGxIBQ6OHmOM2bVN5ssbxvKCbq4GynGWMV90lIK3p1fMLxf1Jzh16KAExb873gmdLSv
FTc0C0xS/iKm+tiVGPWCYEYcgQJaFxBi2QWkwqPSYzHWobD2THGlgZaGozr7D6t5A9vCNbahBi4u
KZk1GH/t2Sh60QP8CuHpXmNbYratpR+/w5da8lnGvHDDYbhiHwagCMFT2K9kTvnC+2VrcJC9OAB+
eAWaHfaZoQotjltLFEd/uvuD8WmiaK6hGtjzFMFVjLX7SwNI248gC1cSIjFwVfafZR8KfMtkB6Dm
q7EmbQwfNdpEkKyPGN79syacp1AbKbpB+okWDKGMWEL9occeXhFgYNjQXAo9FIgNpQ5GDTuPPzSX
O5Mdfc8usk+aTEy04YBhX9UEzEArY71u9ptJHh5n4rVx2Ftn75icoQVa7DoiwRKp1Y3KlPb7EW3g
DRoR8IjVxDPNrOPe5BmeLPCTbdF26jujngxjgGbWANFqqVAqgc3P5iuDBvUNK5J1AJXK4ugcTdR9
1BjGnH4BzfHxDvIJjf2aHj8x9nmblaVlIvt7gD2A/+/8lnmxvFHUpuw5DMUrs2moNPq8/gZIG2og
bARK6FPQTfaqTl/7YVUU4sIiatniFnNhzbtTEmM2gpfMBfEWCJhCxf1T3ttdG2zDrl1YC7TebUz5
LJR7h6G4kb4MNibRU0m51MUFDG4m+wLT8Uo9LAo0WWWPyM7KabVGGPdG/aYdKTAJvrLa3BHK7cVi
XshGGUXb/DYWy7S+DeRFSa7GDXr/XBwgjbhJPgqoM4TS3oh4HYS11cwq4xDwaazdpi97mySCv67a
EIgSeEeKfZz2sR0TuX85rN06r3K5S9doR48RW9WBvcBnpqJS+BgLcQwf2L1C7uRzjM84X8W77E0t
KSEBdOo16DIv1kDxFSFWGuxtunjkAGn8Gu200Yt9jc2FJSoZy/KBZxczjQMcNPVfl0TULTK3X7pI
BBQ4v51IRdysDLfUSE6bTjB6b0TRB2wSXOS1yvQy6cCuCeSFKnbHUSPYitkA9ROgM5pUuDTwoHop
vrxL4WGLsa+Qhzm+sBAlTHh8+QdMixKGjjj8CgGa41NzztaCQwF3h3kCx6eM9zPGbuas9QbuNipb
BCRmICp2Q5HgsVVTFCYX4fbgdgqulUGpowR6gOYsoASBKX7446ilT0fsDVRP2p4IHNE9XvK3iedY
FQDTYPRqNFcBXfvhpG9Pgqc3oOvCsEEyDYVM6EmSlzeZHFyVCCJIbl0BMhivT68yejn4sZwn1azl
/Xbh6RMDvpdDJZv4sk3Ihj13pqKMhGGEZ6V+uWlONj2yDuPqmHWWo2BL8HGwuNtvOET2nYgKSDBL
PZHV9Ek+prQT2PiSBILAZ0nEwd8Hxw8bxYm/G6kwNh6bFhFwhH1eojkC+FUrPgfYgVpCtxeHvbvV
M7fLG6oBimw0BFTfXePkd/NLXysnu5Z1Z494WMj22gILkoAxfLEqsfCcEx2PXbg8bF/U+Nhx/NoJ
jV+rL1UR9QI4z/0P/AjMX0EWPXWiiC6xYYyJBpb+dm0am5OhLDzGgNOGIcURQDxd2APg5I9JijPb
WN1dILTwgWiXuAPn7BJZG1T4uYqz6n5Evf6DB8VmGoq8DkHC34+6KEs4DEz3f/uwplCR0F90i9w2
9xm3zaKT0HIvTfJ1LvofiIxKd/yi9+dav23MZusNfZsTj8KBiEJ4nTaz3miFcq4LUxvpampKPIZz
M2auhAgKHpxceBKcvOcjaCCR5AwSnQoLz7kCs4ljk0R72H/Slltas4I0oHJBMmcC0uNhw7yieisp
i5vxw0ofZksy/vZg8xFDMeoDLTSK43DZ00/e7BSx21N6HTlTS7HwYPKy+NhHIMohn+o7qUO4yDSJ
CPrElAFfb5f9HleEX16Nftm8rRbXjZUOoqzjGnqId+WIRgrr5mH6Y5LW1hjWyAHw5lruMe5Dkabl
+QK/EPmxzwnM6fnJwPBp+AI6mBb7smEAfxjdQmGrz6/x2xf9SzhAHQP/BUgCn7EipqdvzdCK4q8h
vWw6tr/+018OciEdrvddy2nniBOaiF/KDan1XgensTtESgRTBIrNZyKcwjmxIolYnXEfMXRAUbrF
MX67qM27wjeLsqYLi4ZvLvCPzOjToREvekk/I8IwqzfzmXCOECbSwTVIP70XFRyeY3AjdE5UWOLi
I9rOD50PHOPNHY2oo9thBP0ztzi6pQjZeIuPRyysWE3c6QXKN2BYQfdbDq9vS/p5NMn4yY6FtkSs
GZ+rNx6WR5d24nfVjfc4XTVtUtJW0KhIujwG3Vj0tNjox2+rXGDlhiN90bM5SaM5VZnnJKA9LTI4
iVjjxt60w0uIQiQvH2hUcHbjU+/dbotr+/0iTJn3IoiKYzR3AbLJ5rniYl6e0tI+GA8eiVZGmIRq
rDickPiqoxchzg+8VLxBtmeccpojh+hm9LO7dV9J+hqx0NhWnjZ9QHMQh8rF9CnuhXckakDQJ7PJ
jYbGNJ+1cHk5jNWwNyM3tA06Rz7rRjlY8xlx2hsMKS8bpgs5HC4/e91iCrpzL84DiyVeiP/z8e6r
cgyPiUwh8kRpiCLxIb4gq3jH69vqzHCqJC7SfcBKdJqJcdwi4ME2CG+PhtO6Q9j6rp+sQ6MulhzG
N+sH11U/wJp3ht7S62DkMdyyyVsn6G6AbaML3XIy9BDC1fQsKutJQePNF/efTWJzxqq4xywesXVR
DURWZ9VeE6aq1afDavJG31h9az3q4p32BfZGqxeeNrtAHfFWGBtkCKzD2+qT8Gm4xQinEm4Hkiuo
RtxeggGceqfvURdnvUSdzWdKtqP1Su95pYa4S22emKG8i85HJ7WTGwc5bIevGFmhCqE/5mAFXHiI
3lQkdquox2dCCJhvoq4Sb4Ct1XdFV4btwCjwEthmFN5PPn1XC0FXd3FMRS+NIDETqM3wos9ItWV2
C0MGWyTWYGp+pxi/qA+DRcJCLWgKdT6Jzx2veOdAmbMtvRI/LOhA85qYiWhNl/4Y2AFY8US0ZsRI
lOKC+NF5WSYa5flMVola+0kuHXfrg40cWCFo2IPqcp6YUTKxvQjW7loxHjJjDpUQQAKJ9XthWvjG
VbVgM2lyzvSyDY4H2p8WLHAB4yDkwC+lJPAXFH0euDWPSjazPnRd+WwcXICR8b9w1IUkxzodIRSz
tupcKRS9k4MFkbQkrQ1faOrnYZ2QDiYZ3WejP3nSzdNbOXCMBwrD9vcFtsFPyuh5eKryHHH0RsLW
9CAowhOUsGyGtjpTxeL1JI5onP53BmsNWeuYGujcGmL3KAWJWd/l6D2b0DvGPHC+fzv+rp4WSYiy
eT9Xfa4fr7lgkO3cw6ZfGe0d/Mk3gdmFQuSO24Cow8Q/bVg/6NchrWP2yMhiVLXtbnYmN7mFSutl
NGiWU7SyBhUMt37GyhCiU2YaP9ktxzcLvx2ba+3NmklHfpzFTpSKIo1kud6I07igIVQZz5UwUdsJ
fzwPOJJuv86zaLLkQI6WcPprsQvOCGDFOc1r2wPO957CHt24mWrIZ71bFUfADhCKjBGpQed/ckBE
JTnaBxcWft6XF+9m37jhzNm4knbCyskEe7CVXTko8s4s5cUbjzgRKqozgWkICzIkOfvjyWs2nHYo
2jYk2FBPvaZdwl5jN2F3FcorawY7utA/u5qYXTZ8aKnHoJeIUvy2EofZH1lWybg0NJa7C0o3cTKi
N6nrdMd0GGs0EhZe5jg+ANDRLSSoAAbYxol0Bi19isjjgE07pTB8jtr8mImzx4Z6gtYFzQqHknAt
6Uv/tOllOovrZDljd+CtmYTE1VA5oXrl70xz+k9zvTBCAW1eJsjjc8jAZFIBBO4z92q9wis2oMCj
/JKlQYi7HZu1hzTCkg//OBrc2XLTZI0QW39yaKjakTcEa6yrsQPgULy1NqI6eHFe3v1lGV2FwZpA
tJRAXdr3GWXBJhsgl+TqOOwayougYHHqGktBxpwiqAA/vJBPzLdK41buWhjGBCiHFrHQIoUuxsm4
T3/swd534mxvIqJ4eOskSbBokMab0J1vRsELz5auNAgti02/r4VjqkS+2ccSiYO3P6aM8UP8nDhf
J8ijwdHiixZ2zJhZ5vuHL1eg6hD5DBzD+F8R+ng5aQ6CQT00wiUcFBoDWjGb3YZPYlWE2owc2FiL
paJ4EyUOTtW8ibQzZrwm7txvrmvn8n1WK+gRKAA87GwdwZ2leiqMZGPoPmrfX6x6vHyF+SwOZwWt
Kkd8f3T8kliO4MheNQsbQymv6fCcIgjVQi2ZLZujV9TlnypKFBzMcnhPLj4SmF217bDS+2j0j1Ye
hjC6geORrn+d9BxXtluOQALhB2icUFlc0wtOt/wNuZQgwsObaaPJONiwTQW6mPBPUHQEvj/Z7sq1
Tc6mJj9LNWgxJikN/RQmT4zLrMVDIG5DjzRatPAdCCh3UdJpHNCDQEvhLqSrAw1JLnQi0j6V+sca
RCjpvdgKr8GYVmzIm8HVeA0BnALIE+k1q5NXVHKnMFqbewPtOBwU1QJi0H7IjiCGEYqxZH2e21hi
AJsyyfoZu1vO9pD0pb3Ls64JA/eLNb3JTUIFxW5AR4t7Sggzt4+ulREyBrnnbDQpUrjItrF4s3j0
LMPiLsaAYmydxGKykHYiJwBSkQTU8HliDHI6yThRmqw7cOD93+JzMce09Na+PwDGFdsIdsqQvdXh
2N2kJXzCaAyzalppGupfyZ3irzKGuJecpXCnhNwV82zDGbkS2JmFoVjT+aA0PlsrBo1uevdSHrmM
I04qXBZzAeR0QmeNy8TuL+FELePDIufT3VlswC6vgQu3AVgt9zu0un5PpxHharm1ZKEGKxUuQzgT
Yv8pwjcDsXnB4GcSkTMhxHDxkXOAkmRIhrOcMh46yhInvWSd4QLEvycJk3vAuKts3s2/cm94J1wr
pAV4WQwYLqA4Y1mV+VTcd8MitRJcmz6hj9ZSdxva043F/JO+omXluRJ0TPDeBgyxl90b31226HHC
IwutpWWEMq0x5sOhjyUF11G8Pbekww9ilgOGFH+WW0L96ofL8MZlM7vwnKAyYS3koR5dvi4Og/KR
LLcRyV2ipPmJaSkBWBY0zZYXyrEB5KV8QzUTxzK2uIaGzIPQzZltHygwusw5cRdhxKk6N5/qy2AV
NXz2KNgiFDI8MFmg5VD7MMNQkSWvMHAZZFJRfslKwrhTVk0aqU0T/kCIh53lVqOch81Rg8chyNvZ
bVniOrDjRJgzwJDph/G9xZSQpyXLFMNLqPSMmd/Q5U5wW9w/8RBB+iHlSVyzxgGm/Q57LfxDIFfE
pVYlip/jofo1LMYRBqVcgZW7jBIsk1wrj9mAZl+WSr5XgQkXypEYlgvJtBCPAOEpTPkl4Ezszrj3
sI9q7YinaMiHWbY0ikFokzz0PN9llc4LLnOhwx0zl6P52bh4sOa3kms1a3EJtH7kySxDPkhhMdwq
nQcCmMFTkYfbMkKWAaYNL0+3GeqXjW22GbIE7bmxcnnGzIIepqW6yW+wBC2XFYiLw4iGAuMDqyC/
jLh5sJOgpwtqS9XKR2Vcj9maOLPTubfkEfMohMv0YmzzmBgZ0FyZVozIAptUVl4xT6khcaWpHdCM
s4M0zV0LNLlrAhv/NfQv1OPJAZB4zlK8N5TJgxG7dZYhrC4h9zBK2IRkcPO28Jl4t5SWU8o/n8yc
+xrBx+N5pDxKISfyptjdWtpf3+TpCCcoHZh/fEp5MtRBvNB8COGDV5mkPKW3YbnwdGCDQPLh+oa2
m7qxJXdIsw98Lv7dtTUY+wHXvoc8A3/C15hoXKc1h5ObavZEfkjYFdBBV5YmO6DcYyhwPJ800CIm
jNynuO/H1UgyiBkppnis1PYxzrX0SHXulrDWWHU+kK4YiGd7TdtrDfjMrsvqnjNoIIrlMLni/DHK
Y3ZuzltcB3wt2F8fXo9xZOMYLuNN1IdPA07YwOLFNuKZ5nMMobCgOmibM2bugA0GoFBfrTTAIT65
/Bx3M0/5j8UI4glKX+Jiy2Rr8QlsiB4TgSa58ZjxQFhj3ojHSiEaIE5NVsyvMGywZhv+LE9BHgnD
snn8ENaUgFOrx+10kY0wXN0cqtslKkKD/U56FGxPPCDoZnw0y0obphvTHAopWf+fswXrizhmhuLt
VNvcrpl4jnZXV84LZCLvWUZYMMRmnuH45BxXQBJtekKfuRuXzXaBYwjF1426VdoLABxS4NP40H+u
JvyB0wVYT6m92T0lZKQyKf/fGHh9NrLrsZ1i/cVrjaUQkiNDtaEl8rZUFGPlmOR2doke9aJ4sXZZ
TMVz4E2bUdo10g+RXsZdqn96LWrY4hhGqU3fhBOReC81nC82Y9voML5sasSQrhqidlSjHmddjjsq
x/TtWJoHCb2A38GpY6s0ODhTHQ11RIpI8YQkddWfcPA5X0C7Gkhz4jbQ8L350gYJyo+cuLhdI3xF
QtKYOaVIG2QXfDiS3aidaQ3hVlJGQJff9Y1WzntVo9hGcchySIto1YMBRvuaM1A/+yS9kE8QSHJg
j12MC5w0zthPe5IT+/LwyMBuQY5XnHwmpNMgt8hooXOKuBpbyMzEcgGZtsxMyAsbJA/wHubRM9xa
o4pQvOSOeFXuJyAW67j4pW3AfUCvFyMmyKa/Q19tYugLmCd6jTWTLz5bDBxq/jhnH30bcG7jYkxr
72w1NDxGTITECGUXR1xNkHs0AbtVUuIF+WqjH9xRLlCq00xsO9mabD6DBpv0BegjS/OO7dFnUL6L
w0KODlWkenNPHR/gyLG2k1NeatK1kw4CPHDWmooT8Z7FAirY0GUS6DCPISoyYpllEqUr1BM6wcPy
IPaxHGAuNLFVTGwk/AZbogLdZN6lvkdZaCAEhNnJeZpzTce8szG8LbHZqZP4jo0We92Tw2lKi5rp
0vSIGWCqUvtydoTHd/LOsZDMFLgBq47sPtBmT7D6L/byja8Z3T79ykzlACXkbFnru6L2Mv4av9wF
PhYkXVvIjRWigyHL5pvlgmn/4iz95nzFjs1a9Nb+aqyk2BS18W/G8D5bPLf4fnygEGt9YTfQAM7h
N6QxV7oPWLd3Rj+6mqsyHL490hH4o9ynkw6IM3xr4QfS7Gp4cBFpAHhDekhOo5pFE749u4Fca5oi
sucu8o00s4zfIDglqWsDlfPP7E2zEM4SAcBaa8b36dclm5B/mL1GL/u0JZOio39I5aEpSKqbFjnr
F/1FHIoKVxsCJp1cIHjeJYbuasimh38vdwSrDBpa2AYxk3xpIBVQkVdUCBh5/Wi8skWx89FP4Sgl
3aUKxXD61N38Dje8gdkGZw09ta7WB3dz1X4b0HCgzOEgLl1WvE+dL7a+2o9pTZ++5KbUQu5gcxYC
yda0OShMh8hUhGEqkeYX/TUqqUji/1g6syZF2SUI/yIiRFzwlh1ZRRT1xhhtF1xRccFff57yOzEz
PXa3IrK8VZWVmQVE8WLSjFZCXj7l+hD8vOu9crzjkMByB5pg6szChCFPtjES47H84z0me4eN9+DO
NkdrQ0Rc+L6RP+3kyBVyB8/zVOOUcLj3Vg53OToBPkkGz7hoygQN4PLBRB0yI3yrWPqaIUs8VYsM
PGI5X6ywhQPBdcWRjLuLq6Mi7gs5U1QElS/edv8PZAKqv/KjSCluwz6c9p6VQcsUz3WSBvj0LqoI
HtN+ILo9STf6JDYXgpcgvVHubD4e2VkJYo+ziJ/rvoTfAyX23hEwX+Y7bnbDtv8xAeUuKtfubSFH
5oiTH50HeJbTBcZXFC5wdjjjPwSfRWn2GnPTW0+XDcNM/QkDkOlf2YCKr9PL0VjUeFrXOf1pTg3l
nr0IrhmIGe/gkB4DXPp3fz//5PBbPa7hpfXjq3+CQaxCeNetTMaSyD3X88/RwUmWKUmI0898P1ms
8qVPHCaThfhLfgHV09yPHxBbI6APfKRml7FC7pP1YHRWdh++vkyGabkRiWMFVx/hlrU6ONxTv/SC
ipKhAiBz/gr+PDXIwM5ka1yg5o0uihjhHdCsYBgXYKOyWUlCtiQF/KVlTMHEvdRgyU2buWIqGCL0
fOkLdlLFrlgGv0hkSMQmHYQyBioavO4R3WBvwDOroC6WKUoa44iEHr41N3CJ3Achi0UZvhfxgb+3
Hh2SRHpTQIsX6wXRXmXJatFeovMXX7FpFAdtBpfh1kkVwKqUVZ7fDXYGLgoQE9n/o4zqhEbN9UIu
hyYDScQxOm84jkhBEFEJYHl1hTculx/3Ojx69xzdot3kSp76U/gU5WJJ4s2xMc4TVpWcuDIl6Scf
NY8R41zgT3LVzFspnF/rjpObhUj0vu2PdGP+QqU5piF7cKU7jMshIVd4jhggiLz0EOzMzz/w/r9r
is6O0bKgxSMsqvOT14xv8y+T6lvW829nPpk1P3CvvhIdpjgNwO8sO8jkoak5XXd/MzsJzN01D+Pa
ViJhW36go80qe1PZg+i5s9XFYatM2th+cUC4gv3L3diRWc3U0WCy8zugr8lg8nAUSDHheVY1QrUM
azoB6cBGy/wWPrxit95mXbwCpCdd9AFykb9lAIGtEClJCqPomz9HoMFSF82kdwnyczcHpXFiYCGY
8W0kQfO6OejGgYpXjnE369tduN55XTQYviJCY/XI2/MelyzuSng2MDx8Vk+/LHot2AAN7rA0e8DC
9nYPVU62U2AUYwHbDjqIZOgmjhkEUBMqr2Zv9SVk7A29YJC3/Yrblt62B0Js6yFm3iFPpTvQXnVW
9NJ/k8ugDeJO8kwQV1fIwiuzuyEDC84IJfe0dFGLTuB19GBM4DFr1eYZGwva6o2H3Z7XWnzRzyu5
DJoRNiJDRWU2EARInrBLQBATmb3XzUlUXRpv9GtwC2TlrJ1LOEjO0xPTVsVxDE9hMkrMx4runyY0
H7+PsF2ndX0N+n8Ntn610SULqA0NFndNd2M/gZTQ75p9cEZ0uk/vEjEBMirHzarNXdmCJqOwJ3xe
qDYjXFiuCWJun0Pzie5DFT4CDBecuO6kXoyzcjByx3lBgx3SnyonY8CMVlrFWFicBuaT9fphXVP0
ytDyphV9h6ePonU52/0hZ4ZK0IXY0lj63Xr4Da3c9BIrpMCz3oxhi8qou8V0A+74mpHA4nPdW9fT
+p+cVPw6pt+tOuQxMt3eeuCW+OSoOO/sGJH2A9hwrpExDafpgGZ4pA47rAcoQRl+d7tbpzNqT37y
auwSKBDrW6jWfVoINBqc0ueWHKNxx07pGraQmY7gRTfQUHC2Hp2mly0sh8UHEH4Imxu9ubbo4WeO
ArEbqaN6+HAu2yUXw3jJ9B9oLbSW1ic4yrLWIGuNNdQg9NM1OkMxQX7Ssy7oM91lqkA7JnTxD5WG
amWpPYx9FluqmhRLygRJSI/fnN1jtHf6McIR8keWJaRLe8O/0DpGSO8eJwiIiGOyAmsesdCqg6Vf
Pi14/S1a31SMw0Py4MrXjUHx3lx3Zv4l+Wg+pgrI1C2em+OwmTzwJI9ubjVuU++PBkGb+4Nzvuh6
mG5VzokLG0nCSLn6fUxAn3SAgCIX5c3RAlUxu0UHeBYuEkC08yb0kRv4X5wnzG+oWYPivLjhmkqD
16uS05j45ZwcJC/xbrOLWCchnr+8ro3yMutnpHRmTdw7EFRFzLaCbNAjtwXTRBeI7EjzDpaOoO3o
7i0ED61NOXxOTuNLQpuR+PAlLXDVReWd2cwg47h/UZK9jRuLSN9UFzv3DYsf/YYzaKxyol/Mjgg3
lb6hzz/cAB3jutmPD0fC3Xtz5giLoI9Ss08edZtoK7W4jJEXwQF4TAaqqTzMT+W9P+ZBNe6oNdL9
Wt809HFI61n0s0/IZFR0ifv0eLEvZL45BIB/H7rv1HKj69m6ENhGVIMwJspYuk/Kk0S4Te++aWi6
U+TRxKI+o36kEcq3FIWUf82odtQxHdNv0g9VOgJQHQuk4ejwD3Rprv8p1OHNeYeR3Oq/wW7uaVI6
GOfgnC1T8J7BTeZ+w1XSaV/sHNZu8xC2UIMag7XqHDNtxo4+/+0hsu6tzvTDydx5or7pmNBG/Nff
I5YT3PW6xRE+CDIiVymIm8gVPyAiYaiMjm3jzIwsXBuCb0bGsAy7OwMdLZXczhigaHHI1gBJUDjt
JhKd98mSvIOyY3VcPCbvyZWCkv3n+cF9fID4S3jV80uQbqgZgoZRWccVKQ1h5OleR8sre/eMUDQ9
Jr2jzYsf7NjRfCPe8x6Qs2w0dOSWbZx9mRCBeIbiGCXcIyYWAdcduGd1f2ACguznEaDGH9bcAoYj
SjVeK7JNa3C3LvntH4rWKcn0X9/phlBYaEgHzgwzANpa0hoUBxOW3gSfE5qdH0cZn7cHn85SNWAF
f2AnQKu/nMJICJn3WEAoYtof+9KYZchiU/rMcKRZALH2HzXu3VLXLGzeu6G4gk5Bv06l4ofmsMZo
FPwAzodwM3CZ+Y9lAG9jiDsLbybWnyfOK93kYeNi4NKjv6yOaT3+U7wKuGG3eo/a8eCPDtoFGu1r
3pOxVZO+r8j4jmxgYdaVTWFlQAwfKc50+/Z6dmV90z182YcQYZkfD7R6HGOLIhRJBfsuBn4a2j+x
bbr93SooaHA7GYGHqYpoAYQ8vjR3Yw1ODMTT37ydG5nk6rE6k5ISr/rYLFwrWs4E7l2CBzq80Ymw
y7d6zPwJp8VQVewW/f3mMHkDPKXdg92Ldyx6jJYPdwV0h7BzteEyrJaMJ4HKvjrBSW2ZT9qzqfgL
Y9YKMiGhtvuHcwzOj3NoeQwsSt+BGLocRg3lOvp+5pNPBqj33EeB3yi52h8Btk/rDpl8emG60U7m
h+NRiWQP01GK+dH+YzRQVw9EeVy1niacdsGGOtGAzLsL+0Zd1zSvgawpbMgh+wVXHiUbewjWfyPH
3G0+F5LSpT+I2/je+TvdfjF/Z4zwWvSwhwSpmOpdEYay8EcncVAedSV2yBL1npxoNlzhhZqsyBfB
oVn7laIb3Lnoe5vP+IQ5TJ9SqI+oh7UMYTacQyLM/P2v9qFuGApVOyvXN2zbOImHA0NZ7zxcfOwz
owPNXXY5Y48r2AADxXB1FuT94zNY5o2t+ZtubT9/FBT91Ir5jeqK97d7c0A9qh06zgdYFmCa3GRo
dc2SomFBgxayFV61Ltw4QJxRIIhPHxLNLiZdzD6gJrcFn5w6b2lVKxT4IfJZjsUTh3dlVtO9LUvM
vvXRzQYA0ugGPKaDmaxZpf10X8gbly636cEhX0flDSazQYFLMFGQAr43KsWsaF6zM909kHoRmmIQ
RYyULL8VPd0MPJLqph8cbdV7bERzXa2oNAlK1BFUKR/vxEAxlhAvPwZNpIFIvLOLpaHEXU6f8SuF
L5bV/j7dL1nrxR7/HoLXyBxNapEEpEIfdhEW09xzG8bkWWp4zrpOnbZoPvGBqOkO4LwJQLODqZVz
NvIjWUaefy3IFszOheDGDr2+lIdn2+cSQeEJp0n6WHtQY1B9UfgrsRzGb4FYXJZbaTF9vCe66PFx
cd2cxgLuiIr6GqFJ/xi7kY7mr2Crr9VnxSpKpi7mmhkxknoJFewGmyTnNimHVEjDl/dBJN9dXRJy
iApMBFDF6wbV+DiChDNsMyVc4xNqVPQt7gp9xKSnySoZGD2mUVA4Kxm0t4BrGuPQKimH96RBZwAE
ra2qMW9i35M7yfyQSgwhb4vnodUvhxoDsjfXIxWryCuXFNqnZDdSi9dqmSKhJd7snQ+3GaJ97iOn
M0dFC7A9OUfLN/J8aoUVd91wt0CJ+XcvKiAnSsIv3gRjZPKjFwJR/J5G5+FNaHpn9uK4aG16XNkH
5zjskg5p5GAK26f2cbtcCaKuJ8Y1jLrHjOICpoaNBFrLmMKmeRsi/S3z3WTAAfz2jffLljIdCq15
Kd5zLWrntxkmkVssP1UMha7hd3iY7vxebV484mhtnGdtH8nmA1z3BPdbT1ozVCFoQTON53+HqltB
oPFKFMZarFs3xWhYQDG+Mk9cj7mqOwOMQQBvxrXKynJGO/s2z9wHn4JTPIZ6WDG4ZKQGfbKIzXXR
uiFdNvurp8sFxVUVNciy69pUijMrgci5cTwypWuCSwZfSIz8QfAaw7n4dynddu3sIZCnJZ3P1XWB
Uax3w572T0wRuDZXFa0uNbxmPbPNgjp/+ddYXBvIc0d7bkHSOg7dbqLRqHq+pRj8MOoEo2hQD818
zArNfYG284lL/+LtiZMskO7SaaH5eRrN+g0CbvPrx1pnsdKctTq6I9dyyzt8+kHPIvzWZ/eBg5H1
GbbHJcvznhYV/ritBHOVsDTr4WEJdVWwNdFn7dBH3r2jeULCa27OUS8tI/EUGdgyB75H9t6ZN6pD
/kluS3Lpi3PC0jr/UMsvpbI4+gNoyHUCyvEqSF1X2AEUAJkcPn6Lf8QXYFOMITCbWD0m5Fji6IGv
R6GRhR/IedXVI1KL9tV8wijlykQ9TCaik6/W42bzxZSeGSj2YyMS/pUIgpm/tZH/xU6icpZTRg2A
t1AI6NysVGObJxfvxWnTA0j73iA4MA8dvtzLvM9PIMvkQSzVdIuzW9aZdvcuUQN82ys9NVSMXcDU
RIAQ0K1Y2kJivFF6dd6y73nFKobCxabob8OjbU17SGP/YBe3pzoroZgOtOz9vAEzaP1rm2K9ILMl
2sDcWOQhhX7jgTNUER7wzMHs8PdG6wBQ2wFL/scE4n/Xj/XA3QjgKD+kVX7HO+qvu3Pr5eSpRh2s
2vE9ahsfBmbX9vFjYUVyOpvdxrnDaofnBYkCzdKbCRy7oGTlPpGLXnGuEPPhvXPbnIdq12+iAyG9
4iPf83NW511u9mnzDDuK/fh399/Ta3wEl82YzHqMH1MMIrgnIMgPNSYRM86kP+tsl0NmIGzLrEXL
/WQlrHy/Vha3156OuMzRO2evEC77X2d6zU6110yB779aeCOcy2iLWY90vWJYR0Mli1t9tPBBa/PF
gv45Y/w0j5wd25iBISPQOVhdmM8fiyNAfNSeJjRIxb740GnJY2FFOotVlHCaV9GCoaT0Fq6ZMHPK
+BMuRIc/WzArxewNj9nLLxkgIY8b9uxLgHpZMmxDp8MAoLO9QDqk2/XCcdBYWLjTBbDM4ddRT7Cl
jlk5Cd06+ogL3CcG61d4jcV9gz7a+jY95Zccvb4a6ltO6Y2TS9V0QevjgxhziZxyGORte7ntbRls
ecILP6YKCWWMRxNRc15gFz3J4vUO9wwIXtFdaW0CP0TGNSGDGEELpMFFgmMlRik725cuMg3dozjl
BOdocPHLN0gnceXqvYJ7gFPD0qKK5s7k1WyTfw2TZYJrlIPWChHoYA36FIw9rgo0/7i84MViZLtJ
zU08QN5afFkeaDeyEdIWllryL7K8eT8rJxRCFekz6256ndwiqnSKHfukG1LMakDBdbI7mB3d6qNY
dA4peZaMB+mif3ZajNKhNnvwR2ZYAKcfY2VN/zM/5RG4M90KJVFnJf53N3Jei4xDufsfbbocPe0r
XWlANvBlvDy4chFZHT1q0wuWqciBmNLUgea9jHrtfH82P093iS/3wyFl7d9pZw5o9a2fuvmF2zh6
USjlB167t4/X4PKN95z+r39nywwQIpHEdIF74Gx/aDA4VZs073b0dlVa6X77GjPqFhcI7RDud+7h
EywbU8F5YEAm7ZVdp6qHemPO2nhBNcbhmnw0s1/lV93cg0JCOuRsq3O2rT9C9R1o6PnaBEPnseWi
uwRQn/qWHg36/mvwD558wzTamrm1ND5xqaQE2N+t5Ul4pYe7RQuX4TSV+V3TZNXw1IESv4zeKJBp
aywX5fTBHmAEtoBtCsV3zZiEmhrrCzV9uahBmxiBJGxPmODQJpcLtsJbnUL+50fNcDeFYi9U9Xr2
mrFZXvKGpX/jKd0xDdmLZvJLqOU85g1gnjLDhK9doH/k8WSSXQOOKb+ltbub8pBf8vUOvZtKE5oE
VPYb3rH2nu7x7xU8kVe/h/ygbGQTvPiOKpwF87et389lcydM/12+o2/8BkXniYzaVan5hep+CmWn
aC/99kWexd5N2TB/eU/mSchXKjpImWi6Gnlcz45b/vv/r312qg2UJS/SxuwBr+F5siuNMWibx+0H
8ALmMRYo1KOvm8VfOLDMauGBcMNbnaBpotOstfikFUacyOsH9vtuPgB9qeeST2UMXmYrXv578YFb
5m6l/tXzT/JCy9YyKfw+SStrXJ723hntSP3DzhRlGNpczaqZQILjKuL02rrLhA3ZYvol+WXoC4Ro
V/M7QBAv+lmftJW1QGbpC1M4/jw+2N5VKmi6gGQk6Sc9Ma3y7zv+JF2rLMpiwPSWdnYuGOoSfy7M
BcYpJP3MuzmDUF3mlXb9fj4IGyi4tLdV5oD1/94dugK3oI+h4MFl5CY6sw4az16s/PXiLr7s1JQy
2/gR6Pa1UPJW3/jSp87AguX5lMI+f9JrsY8Uxk8caMbdCvnDE3sZNH5PyQd/fb87X/Jk3d5H++iB
TJRhYZPu/LY6TL4HC7dhBKbpYSIjNqSf98Y7oZOBlMXPgldlWnpgCg0kWL+fPhlbciu0+a34MMEv
0rNb8WXkChMZunP5EAMfh8L0xvhbJlsyD1dH9aXHA0vxRYoGX9ZiDjI2BP9tS2fMJ6ow8CikPAHy
6lQ+xB82rWYXLzgL4QE+i/i4UrWXwMSxEnYa646ida6mikNa7Xeh0X/Tdt/Zuwr/ENGSioefp9+K
m2xPIowgokEVC+C+qNdtPBmEHCdzoZ/0I2VMlqRIeIIdWeL3cA+FaWKeSK0QKWA7RM1BwUeFgqWX
Cu5U2jhxFWpxi65UQVKqHBwfszX4vvYpoU46JdcINysUPfQa3TM2H7S6JC58CS0U6xGYFz5rkbiE
KbGe8ohmFa08qeTMl1eT+55//bjj5DzBaqw4TxR7mfJdhCUAaDJtc8RYqZ4eI1zJ7GNU86Ij/CXe
jkKHEo0vWAvtaLDsLSV+BZJMkhQKj4cC97ggJyTlkfeUpjiupmHXVuN7oANYaxl9GO+FLxipLVMS
7qCrYkres5Bu6lTQTJNAwgmaG+n+knSdLNVKMmpTjmROB9k6Y05QF2dX7K5EtiB9Qp8hVjT5sLoT
Wzl5KP3aUsgIO0x5qFEFk6Mm5OWwJ+TQUVqfxhC/6LEqFLLyA9myHCcp4CXhRGrA1j4S0DMlO2Ms
h18VHe0uJ4VUGBMtQZBJAOgggpkHFDy8hZjX7XidoCu0s6naGb4GNsNBIuyTFeSrPJM3AmrH9Q6D
N9JyyklPUnlCLBY7HfHxg2lM0c0bSff9V25TPuHCRFmKs5515oTxh26iYreRaTh8M/kER6jp9M9e
HGKpI+6FDt1V7M44VJxcPa0LwKFXUFP2UWxw7JehwmHJ2DNEKRyGQPB0aWvuOPM6Jadipv1Y4awr
nNOMKReZHPZyA3rqc+nwIV/UmnC/cLXiWXKI2So/FnCAE0Dfs51uNlyz0eZj8J2wottp3053Lh04
CHxSzVb8q3mvl8cW6HxyRdzlWzb9a9RRJJ1WzbyEBtb7XVctikMm8KYpLfd40/MxHmJnL8GrcjG5
aNL7PWhhON036J5WRR+MmA/BgBD+fFHSZx2f4lc6BPeA40SP/FL0/HvwObA7Pdb0Qn7a8WsaK1AZ
ZSDIneJe9q2MkKK4X8wd37ALvIra7UjVDwuGX8uT5M8Oty62xWWcS8NZfoRnVswdDLTIa/oPY710
5LVlJFV4UHlgh7kKdwEqWYzTZQb64GgRfSDsnhwx09S+ENLlzf47QuwDe/Hll1SwS+esWtpCbp6l
83CapEl4P1LN+LZWXcKwKQ1Zn8K1gw0xPQU+ZpN+3d74sL0jOuCSX6flwFhCSyCDQSC2Pg6ir0t9
jJoadxxXdrD1lKbuecbTYbj7UuWuz7NOabHRMwk4tzvCsOS2ZpP8vaAGAQyD7QYVG0HEX20ctjxu
UqzOXD5ZD6MXIO6LxXtw8vrGY842OAg8e79iSsWC/eFbjtaRHrgcRegdLjMStAjIosJks/JUOAlf
97BtJfKYM++xQ8/5N1amTcrJ4woKm0RbsOc3ivDbGitSsfKQS1uOZIe5CVrEkfkMl4hv4fb4+6lK
fa7n5O3OzmcIxwfhuf5xzjSG3xYwyf4kYImyOEyfsx5NP+D23rjDs/l3xEKa35+2H7MhxqzP4TlE
wc5H79qd8XeEK9OQM0EP/enspw/nGKquinxgxOFUF+roOzpsezy7M+Y0dAxeEvOEBU9ds/+oZ9gl
2QrnqZWoC2yQksN257PbX7czVrkmDtvTtknAHWqjSZjUWpscRg7ad6QMQB4qj/0kdYJvtrMeGuyl
80zZcNA4MDHfy+85DfyS0wDj4Cj4CGdLmXJjLIEkwOviJu2wbn+5B7nOAJoxry2t/07pc87p7ABc
SMNRVg3sPrkthCFz95545KfPD440AzsXDhLEEFcx+1lGwIFt07dBZP0ldw2rDYs3scLMoC14vu7n
8pygN/fpfmKESoiRiJeCiogOjrULD0yCAiyShGYbfc2AMlbK/o8ljMvpH0P4mHQxqczhPzFpxj1m
1vykJxwKQjKUaXJRhD2ED9vgAzjduMM6I/a4sPlfXrXysbQqIPZnGfgRHDOJ30chMuGMRuXIGu/7
7blPcBT0EoRTHhKtccpkjc2As/aWv4S6l+wdqK9ED1ApqQel0mQUEc8kZpB8Hg0alA9+fKLT+S2y
Q8LTIbwC18AUllhEHQqoLPHGf0KlXhGDpXELsUvsWIUvl8HH5pFERkpEwh0ofp77T7wRT8515MvT
wadzWmcSLk9Owu7fx1Xy/n3fRBerxuoUUJJgl3fwy4MFLzaRSfLIjoFwAQHknZUK1NFi/CeukNbR
WzC5sgZ1W7pU59TrsBwbe59GaDC+0NHgdzmsM25vCEHZnkXSN0PYEEWdIWRvapsHVoCNCesItdEH
8AczSpDlvZmspH0rCdV1WMGWl4/KLc3pupAcgHmC9xpu/gVwYicg7Mlbc7WhEWnYuZkTPabB4vdW
UQ82Hb1B1qG+LYQxcQE9cSh+4ynxv7MFMBP+mKQyMIkEun+7EHvoPRuZb0A0lKJZessHYvWG/cMq
UZZ9oH3cEgZ2B26i+Q+tJFUIN3/YYoyZUZTmBuYb/ENY3oREeICTCcOQjbaB/qrGAq5C2JamsekN
eX1q40MnupAJRGKzZKqRYTNIzRQXOLNM8cgzTSw5/H2GtQJ+ZThcMQJol4YtfIvC8BpihGAXWFXo
Yx5RdD6ZMAUZJzltK7uDgQX+cuwZTdXBpOVDrWJeEdwCx81/SsscVtbv2GATBanLTW0mbXSSrl2U
vvt0XnCuHtYNz7dv/J/VFN6ELlHkt0pzx/ApMZPNpElfAugJTnUzYWPWGFD9wx9wI7M+jxEpJecy
czJuuDspR1YVPpmCGHnIUsPaAErKLUgMWxPoexjl0yhK5riNQ+UsXqY4Mdn4bfZNhpPZMsqDoGHC
DLeLuBAf7eE/DjLf2v9CCjwcl8Yc0GH8T8Mk7hmKYRHDQ8LY5nDH/Ojty6wjXAPNj/sP33Td2Zni
a8UpQgI7Odj4wbgsIooP1WpLmLMh+jDIianKeJjojJ/aYQkoj4kp7vhij6/WngamM5F3xlmM7nXw
r4G9sjPxSsdMRYN7xHLEr3hKD7ayE59k3jZWSGKdYthsCtWizKA2UNwONVv2xcEz3WAGOb6CfNzY
4AMwrt1kgh4+Ybw0hLUyD5lk9bRwC7Pl25c9v/ybf7Y6furKqMR/iQvnPj37XCQ24gI75LjN5RGG
4WxUHEDoHpc5W+y7ygjLv9BmEN3a5ge30C5ztjwY2ad/ymiuc9y1If4pbtyIF/59+tufmElkIc5S
NpflLp/buGbNf1tlIHuZP0LevD0TBz2ZdDdnj8I5HlWVEdqhWO2HcyPmoc2+4Fji2DyTN7n6nE7x
mNGGNrOmLtO+a2LU4v5zOQpIWLC7wsIL/Dr82HMZcITjVN9lo7JdSEJfUw7JIS50hq2xg7wBn9vm
zXl9wYHguwPGVb9f8f7slmHirMXP+Riyk8zUYxeO/tuaD0aHfxwFdSi7GbsvW0/wTYld3XDjM2Y2
8mn05DT9gp5gV7//R49lTT+G+1FP6rcFsYEWhcx025vLndUflb42UtEJJ+2EeW36OCyW3su0tcU3
q4v91T+RZdeWBgHi6tSo5Ys+oAG0iBLNs/P4uFcGH11irW/uCzzSX+bSW28o4FLuzf6kjxQU4INl
SXoJUqkIMZqiJMtUL8vQ3RB5sbT2u1n7QoJM7gy/mDhDtKCKtXCZPRhlxwCr7EHbB7Fg3b25tPKw
A/cQHJUjcSWneVBxX0tNBCc83ix9n8Tfz30f83gqDOoG7xp9C3iPJm8hlQJhFwNrRDUss88b8eie
PFkidouTdb8YK5xHiZ5ERKs9aRbXoeZJTKPV4SkxjBvahizZ94Q4Lk3hSJQlNKfRUS7OyOyQ3P4E
VyWr9hfmL0xtclhKrlVjS7PJgWgRRa8XTq8SY5iAzJpORSw1TMRRzNhJ1h5M51niQtcnkhzCAFJD
MEUPh8hkk7G836xq206KuTk2DbLSggtVcQ+MKxq2xaxy+O/6x/feM3363WkrZ2bd1T2xfLdwIKVH
ZDO7aMcSdIoLydnXKeoVhG0vZ3YP21vcaYmHuwwOii/alQd9WoR12bo1FiN/kkbGu/dgiLJoGSGa
Moi9M+TgQGL2PkdZAmxJdeHcSnOBoAFZUipTCMK5asdz1/YzdXVyVmIBD+5Li13sT47GX7C9MIIV
9jr9ZSB6omFcU1ViM/PevihY4xpoXcB5uJWE7gbuz8tBVC+TdaEhOX8jGe+qZx2uV5NmPu14nq4i
EoQxToD50te+0H3OUAOhLxsYCVlRnsCIVxw6+CgqOcAo5mCvBPj7QHj12IoIdGHO8iHhcMMcJsfM
Nhw1Zq6ymtpc8IZr4gzI+sAYhJD1XwxEhSMHdE67igvRXZfeLFok+5lc2VDqBwYsbZnbnYPMJ1DR
E97DuvsWUkGEe0LtEfQFlQJ5T/CmcaDAvsJoZ7YgY+Jga+uf3sgRbZwYm9AJyBToCguFC1IeaA5a
xo7LJ0JFj6QSscOXZ4uzMNivibqStpd0QaBvBhGgOAkqKijyHIjufGhkGC6WLbNpgHQU2wNcHr5s
8h7KOHBKLNT6+qJUkd80XDHRN9VBIJDvw1+CVbhPBnn/74NF5YGBzn1c3d7gFO63tjrdoW7rKIDi
w2Zp7icqWw6UnNGdkP9o28P75OSbHTgwkhbtoTrhALGLX1hMcAP4o5t3vwhi5iuYyO2BWsy/YGYt
EBiKJBjpy7GDqOc9alCTkIrPsEIaD//hz4dWZmJ56P+aCZIGiAlBJEI52NKrLEvXGYxolHsb30EJ
a43b8JtHSLdEacw0EY+0yjSeTmge14cAQ4BAhLknUQyiMGwvpih6URmC8Q1vk6607YsqOSRajWgs
tTOOdSJsrS5L27cohxmMLVmwxCUfMTeya9Rl7EGyIm3evGA6CGJzpQgp3169AjNiVYVkPJGahbGp
Lutm5qabu2p2yV9/vVyArpSudQp380nXgONgyRWkMSyZZfQJXEcryXEWVu/oyXjzA5ix8YQStqN9
Jqo7Lox9ShOOhmd/bwuTho6nzIAvvSd9L9TJzjsWHYGxJpG7MU9SI2WIxfDRnkyId5PaJOx9pv8O
Ac625kRyDXH4xZ+YtiOB5xR/t32Ygzv3s+0NjKI6ev1Rbznsj+4kocVaYJKd286vs5/xFtar8Rej
XDis4dvpR5DBebFT2TWd8kF0ZcilY2M2jHYalhK3Ozk+8uugZ4sLmlgWQFPHntutHXwzcA20mJd9
Z+j2ngWD65pnz4KrHeCcQL+gdq62NeKeJ7rWWzH7/Qxh2EJIs8+Az9G3IrylqSADJRVuimkde3f9
DUhRmAgJcclLqcf5Sz2tjaqOUwyiok/tirpn7XaxMD0RZO92SSHOy+w1ZWqH2n8tdMOHU5qCFNFN
9gdQnMS4WotLl6abhhAfy2ADHO04yTZQoHzxu07TTrJOYbPo4cCmq3800/RlAlSs78Qu5rwA21BS
ppnUZb7r4yaa9k0t3gAUpZsU1SUf5i64ZM/vgIsERz6azHHoxgMcJqi3K7uVvNd88HbSrczTCfqB
WpkDFm2ArcrbiFFrEWbsFrgQ8qpI68Pk5LITaoAAuOgqZOFHOMmwkoREvZcqsTB/fSMDrIPn8uhY
F9UWWtTeojwH+9V0ARFZAwW+1P16BZegIIwK4Ghs1ruwzclw5VNxj4gpPhokxFKFQWg3uG645Ur8
wDtWK/1kh9UXJZeHyJWoDylGnxOMaiPlFWzUrbG+MbsBjBhsQckjCPP0R+ARuyq0A7He+OjGbfgZ
t2wK3ZUWSpsdJwb8DCHNDEAkAuQ/iSMD7pbDFncVCyoCORFPqgnLL7op30c8Eu4ijVJeqmzIo9GA
CEW87+WnQkEx9zDavk5YQgLkpi6H9VSARAQ/hwXgU5/dpeCjzYOTJXjDSAtg695GZ++eChRO/4uU
iMYgl42nea2oYj7dHfEGfL2eG/l4/+8ZvQMS2je7LEAxXx4UpPuC8wx4WRUiRd4Ay4P5AvHq6YYv
NFBAarur65Cy11xhp0+HHybU2fySu4CVzfTt3a98J88q+IXxXrVTgD7uXz9jPIbrpiER0wiZJOty
GRppZ7z0BI1KH07B6NmCEkLchJHNQFQXsnyMZ3LjPTVcZufEfcMXyBqaFyNFbiYqYOuno83VgBkN
wBcrYJch8ARTExoaXmLvQB2ZoAJ03kzQFkLBy6pCXFsWsv5SkDssc50fi0EN/CxNXRdXwLTDLpCj
VkZN6Qf2TVIoYUEH6j1iVtxKmY8QCz9mzS0jeuXUNmMmlZJ6YQxDUWebe3s4oQgQVRtTj37g0Apt
TTkUpp3jQNi1yK4ikHYO5YO0ZMBqdcJiRPLHvbmAb7CEk0Bm2Ji491F64YPQGi0nnej1ZJQzpNiu
NYVlC62VlJqiVTbHI5ecDbuVnrvPJY2qcC5BxM1HiPqxsI64pxnkSWa+geYT3gMuL6RJGR9EyIHu
pmNs2hjVxgwfAtPyd0+hlImGSthqO9RTzAYldT9AhmPcQDUWh4Cv3BJf/3210XHCcdibCJfugFQP
65hBBmwDhFVCGswP+VJ1tdklb+OLh5TtBJGeexCxRqZxFKAjHQqKbqyKNa/tXytk8JItlkBOkDVw
a+m5dNNx3yV+z2ZRjViR4j6DnkfrhBuVPkKbidpYXveh950p4SHmM1tbZAxL52a1GRqPjEuLT1z+
9wBeWUYAzXt5y1/LIPIBC54Ag32zmQMBuD1/nUoQom1EuQIzEDaNufyT1oCsjeXk5Q0Yzt2byxvd
C5GVS7cnp70knQwpKV4Ag9Fxcd751xHtcS62Y0ArzneYF7lRA/K5ZFGlz0xzbqBay+1hfuRmjN+x
SiohBY6YkG7PZIDsn+CBLu8bSR7oXzcsA9yi5Ami94fjTR7bM+VaJQHXQlwTSGXRLgEfCUAoHbyc
O8WWIIi8k8sPBgz4COgWGFmSZ8Sfmh4P5vcr8BP6KQeOqhBFQAfPk5uo1T/WipUPr4jPz5YEkuvL
EW/EGfkihRLFSYAZCbQFBO9cxXQcVwvZC9gE5GuYJeGPvH3SM52SGdrTKa1oKgP/LKbxY+mmjqbd
P+4iKloxTKaWFoxlvD3JNk1uBfyVDnBwBaNzxLVF2qpiYC3Unz7JyAr4leJqOd8N2V1hvejpfoxC
V+IDsCiUWQLDOu3MBSWGdgrIpJOcg2y60h6ldMTkMWCwD2cGCq6Anc51CGWQ1ukXhm2DAc0jrv/u
fx1b0/Elacyk/zJgQp/QRCY/OSrpdsJsj4bkPKeVht7lTBbHGm4QWP/H0pk1q6pkQfgXGYEgKq9Q
zKIiisOLodt5whnx199veW50dN++5+ztAEXVWpm5MmW0hgqO1TYQBQ5P06uLcw51m39cNxrqHWtM
AkohvGzwEIpdzc/3ZuaBQLJjlYMCVVSqJc/MIPOqbnOk4ODQl8lgg2q9t2wtDwz0I+6h6sIgftZA
bN7gM6jvrPAkCRHHGuTjsRXuG6T77ZJmtwmVP51jwCYON7MZ8lPZO8NbErJCsSLixqoJA37ZC1hh
xNzY+o7XP1M5s2ukMzm0wkDYPaVPpnzbDLCdM96xc8e4eBeVyzsCPZyVDyMc/vEwSzMqaJoBDmF1
GmFB2nkEB/INbktCR1PWCatqu6Ton91xPNAiLeWfzBDf3EZ6LsVyzUNlHdWYUkaS8EHHD3W/JLGF
i2bD2q9fSAewSuld1sK2b0gxvZIofvEZmHc2TuRkDfgq0gDPqrLRUPQzggGTilGTWh8zrB/OhvK9
het54cmq3Nwdli2ZCzi7xD3agpZXLpqVlDCkojPO5WKsAexrTp5YZj77M82hlpbhYB6MXrV4YC2J
JkjDyRH10iGUCXeF1O2t5pSpC4TDYopGT83q6fFc7fr4XmAeg4iZ4kwW5Lrfod+gIJK9CLKXKo3d
nuZThqOKtruPUFe6zydP/xpEmVghLaFNXBi/RSlN4zJh0713yk0LcVJ3iwHTLRdpGqcNip9utTmT
z2BxbIqeDZ3Sz49WteVjTQwPtRHZwcTjyBElMAdNGe3QqaNLUm/pyryqhgwBKzX1T/eO8x1+r9w1
JupRE4p/nJx4PhUpC5XXwdvi5DTkFxszLBk+PcnbxHeNURBDrCenElTMtODP4BMlPsvlM935lY99
awd1DRp9xH0ftkmP0iBEfI6jDGfg5MVrFcF8gf9brvuyN9xQh9zGePyU4ya/NBbjbmYCE8y5brYD
UIphozPSlE4WKa3cna8gIn5aAlpO1r18kngCb5LQyPfYUhWDj6zhIl6lWCcB0jkskB21Et7czfFo
9AWxDpibuCtpLVa5wUzKCl8oaD78kFONZpI1rvBnz3Nu+3IGQEJNwpslN2amVOqQ4e7ugm7RmWJv
37X//ubDvY9kfz3o8zfdXQDO2ZX0eOwi6Fn++bpdZ/RY0aYV5s/pBVWoa/SsLDmF9QkC0TPxcjTr
rqWjUbTQwRrBjbHgm2/EVYE5I249dc0O9+TOHmWSA6TtSaLqJ3ov65fQYKac1vJiDQ8kfB5UBe8d
XloISNM7looff3vsMoTkxeYKCMJro8HEzeyqTvfx/e5/4GfMrH3q3+dhuWjXe1usidMjOuki2LWi
BokAt2h/cj83Fvf8zf8sUYAaIoYF8anDEBLR0UKDPj4D8N3dByjcFy3uPgBD+9ogxcSmpxcbfyBU
7OzruBx3UMfOfRS7eRuxqtX2XzlTf95Tt3ckWL6d3RDt3nZxnXAAGVkMYHOD2V44j039HrbIHztN
ajMiWXdA9pXnlzdVTQpdHWsov7qV7uxfdh3sfes0x9f0MqriZlcfXHxETRjGuqt9Tx9/kvbS2jv7
mn9CynZgZg7VzxN9/zE2wQ1MtamHyaT9dWdaomFWDB+sYfYzABTcDx7d5eEFDcqTqCOWWjbsKW+9
44zjDK19/PuBTdzV4kx7Ok3sRDj3JgZ/XAblw1m9cZLCZN5+c/Yzum5/ul+Wp11Du5RXA5NQWBQd
9HOzMkpwGMUioFH8TcQTpmh6Jp6KeY+ZE3I/gfcWpRuXV5ekZqtk17yYqly+LG9HMDS1chkU1Mnk
XvVLGy/rbd05NZ28RW1B4sIhrs44JWmxMSzKTnPWiCoimDD1XNTsNtNsBNmJPjtYt0bk6bjPNipp
+4z9QfGNBqjRdXCoqIFQnrhz+9op7PnNht0jzC2asZHxMEfI6K7MzkXlPN7cMJFlCYSpwRhdFllT
YKYUueHLIdVoQV3ZsJ1b/75L7vYpMK5e0bYPa50CaJhu2zbmgfxwdHvb3TdKhay51IYyvg5kTV4y
s2zuTguscnRZfPgG4LndAu0J5grslWdF6rEzbfmad1+Ylf2hQ90QVnu6MJcdXB7evKczm+aCvvNC
EfSP5Z8WJkbSpliT2CZn2TH6RsDbvXavfve+gA3Yj/uQCOeQldcKPsy+DK3kCfmh/+EZ894cLmD+
pdI94d00T/c6/mD4DmU2aICVQZ/UKXcfPhRzjLAUGB/RmthkYHxJs3C9gQ3bsOB2LU7dTuQGrGsb
l8pggsC04ccqcuzLCabOtz027tnMgyCGOXcX0BXvyKfp6e7sCL9ELNiCrgtDc83nPb5iwfcBBYKU
AeKoemPIPrpI3153/m4TolsgK5zR3YmgNMBNTUKc5pk1Ez6NBFoITMhKQVUMwHppQIn5xDXiA0O3
W67boKcCouHG5dJHrgVbCP/WP3xeDA8/KbPMd5c+sjONgh2O2qOm52RxuvPTl9iLJ3VG7FH2Y3zg
1UqHuTei0emX3AtdloQm1ZD1bcTT8+BvsiYSvYzBuFOy0RE1CLSEyyS2RF4W7LCYdwIrrBhC3zDJ
l6YYtIMd0xP1jj1J+tmsyh+CyZHDKHuy2WiAiFeV1oZzVxSFDClOV6sixhGI1OXSfhbkHd2YTjwg
KSxQMvQDy3QOo623Zyz2wUQe5xXnjhliAou28ZA0wVN5u9e4hJLbMk5eW2HWazPsj44bMyE92FPj
vP2DWy3NkrKbIoavCE3Dk+vzZPCFNz8n/4qTxApLezfbklqyo/bmlKpREq7wc85z7MkZeBTzfg4c
bbBJ8fl5xeIPSMmlkRbPBs0MbgwyTFHe6ptUUjXmHvhx4luwVAwMuYpkfjy4fA9iLJjjTFth25VZ
uZTXT8l5SXl/H1PiVicmkGSV471A6gf7yriI+QdvXPNqwd1r0yNFmka5SnHMcqXpKIKaZ9iNWb7i
uGXS9Pr3rtt7nGV3oYGnrHiu4tTrUDZiN5BvK/ynOJ89jYjvGuONNIw98ZBd5XOXGB+Amh8+dXb6
AwAL+mN7zPPUEWadht4OOyAFmOWDxgA3CVlSRQXbclDyqm33m/Ey1iolUR4TN9TvwLmCS+Y5GFDe
ZgYTk/+Woq4NuBoxqQYP9K0WXlHbXrm8ri8JlqzRx61Fu+A2bHg10mxO7r/Yoo9OwsjlRswM3ZJV
ctezTMpsbFj5c6fobcp4w3Un4Yv5TVbVChD9cXVxgZegrefbbQzqJcLdxuDbX8Un/zz+9m/uqu0Q
M59zdB3+aYNxcvVfwOQW/pdz9+RUATcnYflSTKUbEhguDqZXNXWd3XpXnCoqYq3s94hgER4pOGwK
LB5lYuxYIzLvil0nFz1AkeVzQIjJbcqCVWhzKYNSGj8xk2UtrA5OaiLDXV/WGEmxGjbb7ET6lVjR
vpAuw83IT98CFnbADws6cnAD5L8lCV7BvLspxpZKd/KC/DslmtrwQbN0tYoraq5cPofVb6ILjnPQ
3pTf2MnRqC4J63WzUbSp1yRbpdj/h9ysQ4KZJ3dLBaNA2Dx2iOwRaCxXnL9ZoOYQpYRc+hhvzDzd
0J+WqcFpCCIUzYlQyaT0Y58U7T6O4XYOqwNb2FMzcVyEhYmNkHIw/tnH8ResW7cHhiLjaLWMlRj+
vProxzCb+7UKiPKPOa64Kgbipgt2pBB1+HgUrZRfAgYxS/NUYF84a+Klju2nrHA4U8phghZcE+d0
6lieVcp4QQlidNUrGpwbiDio0hMTQkaocOaXvxZbpLN9lzkAZiZmNWZLU8zsMRQtObyi86DB/NyV
mc0HPbSQecJjmtBrJg3qI7GINGPVPsEowQNkIqoi79Ig4biI8COC2ElQmgoSzBRoQAEgSJIkRzaj
Nk6wDHNY7FzAd8CZW3onEdhIP84ygr0RoesHFAMHvSuNYtE9VzQbL/c9KfCwBp7A/YohAuIGNJ9j
nZ6C7E65DTu86cVi/sAOwdAAxkJt7OH/mHwvVbGo9baDJhG4fGtM+GGfvpMDkrKFxuHYEj7NPYDh
0KVG5DScwmNeMby776L5p33AiFY81LWowaszP/LYGH9waPLWWKnWf8yo5piTt26bPxvDJVpsoK4l
vBwhSvQET9AM8gcwJcZ+b7+44IbbYJ6X8gfXSlIamIvgLZKmQy0ZUM3T6M2sP4ardIdZXLkHD99r
8Sm50JMHHESH8XogY4/lcenj3PTKUT7xcSDFKl+xkAEKUdKGsKA1m8BUrjKdITZ5XSVZC0pBCrbR
CtqvDQ2iquFQT50IcPRyeW0+UsI3QW5FUKnXiKQzI7TgZwWRviqHi/s4k3YgIA0M7IDpKdAWvLgk
moGuMRPbQO4NyKHsjRxy2Pl6E+89h/oFPWqWfADFbE6rtwsFK6Xmgpe6q+bmybTxRFzSZsvmQnNL
l9jivCLQsHJv3TOWSqwN2foPnfsfpvujXeebzS1Ofmo5Zi4p/uJWWAZzQAcxsq1hGG1mv4dCjF8x
kFbaDB2AA3dprg5vt7WCt+T/o+Rz22ylnEHnJVsT35VsvLWgKZjktDEesJSG235pt6lSXsqqUX5T
TajDTAuuH5uW8ZnocTuoRU7XjO75Pbe/keisKJ1E3TJFduWOP852b9NiUqR3Djb1GoqV0ruRjtNy
Ojbin4qRhSByprBfCIrmY5OKBx0OaWI4QZLwRBbcnPYmtfr0u/7GpHfdlDS4gZzwJNS4TZebUgxY
eJgNzSo/YKfDonXF9sZ+hy5EQn8IS6RawPm27azgT6gbJFSgMSZ/h/wnUXm5ByClxgB7HgJfDLwN
HOKI/o785M8pKMx4O84TZ682EmyqALZluzFxs6Chlm2J60Ronjq5nJX4gtIzW5wNVFvkD+yz4Jw5
lxlKyq6NZActDaVinzLPHcEcOK4k0o0oYgVE3GHYwNAv54FkJYoKKsg4bsmkSXO+SxXcxVZJQvEW
NNqfyp5CRTq/TDxJr6uTZGUixIo0JFMjSlnT78Irgh51urXoERJ7pSKEVItIMk0rFUVyGP4ssU4+
uWvZJmAnTTdZNBKnCDmjNxtAMQAnDsNNxsmCNd9mI4ZNunxCKdIgq2OootUKyQP/ONpZymnCsSLH
GvjnCnd1qcFUtaxNj9lR4QDJFzC5VvJFKZ145weJGMmiS57sFJ5tPKZIn7ogBlPu9QF/HlJMu/gb
BQjCOMH5dFdWoZR+lf1arkx7FXCKptlZ3bxFlGH9wH7JcciNDszRB3J1VHHC1kLeEujB5eJNuUji
0nJWHO1bFb3TU3CI53u7ttk6LVSFx77EmZYeM5HqDxFVR9RmLioR2Ok1/Bxk97SDaIg0wlHGt9hz
jc7eM8048A1ZU79CtWRZUbD6GSll2YZj/0VAoFj243YsrvNcXn6QtcXRT8kYbLIDu0hKKViy2TPH
yZ3niwhisuGPc6pNPvQ1ocCgHtqNBGaVw4HyJuavZBGtBLOxuDNgf6CBJK5KNQMkokQ2Ny3V1ym9
XXerK20iijCH184klSfH4iRlJI8ICJ3B2QlbLPNR7LUs9h5Opi3kV0kT52q45/iCYn+r8lW6W4t7
KOD5Czyb8Sk+OTb2K+zVbGtIGc8PWEOTh3HFVhPUQkFJ5fSnhhE43OTPwcWf2FndZVyI3cjPc976
wxnePv1+RnB37FqXrx+gXHBK3QmIltMUiauYnWmw/kzYnvqfzhLoeijotACQojldSjmC4uPk1fAy
pOjmhaHRa1lFJIpfJ8NCTGIvj6hwMU2l0hBLVlgGgQdllrrh4B/hEsudEg0EAVZX/wRT4IsCDlYw
9hKKkIgVxxud75LT5+e30eEPK059OTp7j02jtOGJv9EY+u0PqrSN36YIG77xa41ZMtgRg0Lw78qC
/6E+B/d3jqkMqMgMK3zGz+wGd2x4QpxLlkaMgwguEwDr3TaGk0ccSRnw57KIy5v8UxBPsddmwJsL
gLn9fqHLR+Uk19zhA0qP/T3bN539DGNBGNcmXM5PtMZsLBP/kKfheQ3aJT6PIvFoxYY6TS/9V9dQ
kAk/BRpofSZMuIl8e5/e4LthZvlakBNvlPGSQoKZITmUuHecsD/Fapox+pv/SkTEhG0fP9pQyGi/
qMXQY0DXC1qMgR9EBy6YYjoHTgP3AKqctIl739NjW90TLqzhcX1f6gc07/NwDnvWhfzDWMSz15i9
ipnIgH/bMSYc1nGdvEI7WGO8KdCUO9R8FB+vwT7wMEYQgI17ixYJdLtCJYbnh+kVdwchEV7N+AlW
XE1Of2EJMQFZAtMx0H4dWkyZ9ucRDmxf7CSpPJYYcxWRGFTU1W1wZGx7xhy68DGQZwc8B6q1cCs7
Z8visbmtQuIgvLJd8XQLJD6UTY59fIrr9Z6QZ6ZZRBkg2BLmiAmaGxCSuUeUgQd4wKties04NXSd
aAia4XrXC/cR9gZn5o24CJ94jVSLOwLbyUUfDrGxttsLoH4IXYRjXH9qefhbVgWm0IlMcW2xf8b9
uRmJWypa8XaEs0n/GfYm5M4raGg+uaD7NJRiPysKFdY6anWO4kuH6qeuKNc8cpr06Jc082EejSJR
6iFfHbtf78N/UDsllGxYn/Mm1F6+lPO8/9FtwZdzjbkXvAy4eE5utAUNZ2SqoM1DbxUFeInJbI1o
V9nDxA6Pqydnvgik2NSJPHWwR3aoJZOfYTo9JHvTLgmcqPPySFB1FwI97Nz2k5MuxXc5xKaPVLz2
QLZUtgA+gkg/0DOmjBGwaIRz9HK2PyIyJMDGS3otbuVw0Ec717RbKaJqv7/F3BtfjXk0Y2ZcvvFE
J8+O5o/RLiI7HTH4J5+WCHE5YnGfogwrbeTKnIkNb0qq67Zju1MM9jLFiYsxmE+Vi0jISdryucDZ
ZWLyDHTA2XnEKZGywUudPEYWxIy1fxnWTWLo2wzckMikavQltC/U6YfME8961ig0Lm0NTkWipppP
D716cJsd0w+H49NZIgfj+6EB8aBgWWJbWGljuU9ZVOBarDrINfHAG7BNrf/wM6IixOOoQiGhZwZm
tCTaYL2lRYCg542R6T45q3NfWI6nbKxyY599JAR7zOx/aRnEIK1pQuF80c4UJX88wOP9Sf5SXWFN
gkYTSzcK6keO222fR28f3AbXFbMY8gVYP7SdYnEgzBZQJlWVkdvcO1qKfdwKeh5daeWev0GOMI+j
mnEr/9mwtWVJSPaIUGOWzNW/JLvoljVqjnMnFZX68+Q246L36DWCwpNj8uJn8zGFw92/z+6JNgap
MihGHpnz6mNY6VLvCYjFb+qEdZahc0Uq3L87N3LUd2TIgylp3Pe9R6WwcXjW4WKCmGBYngwcmJ0G
6FYv5KIva390OVdIGGIreC4Ain2eFR4TQEt5Ak4gF9g5EcoLOAGPg7qeDxyUWRfVujOiinC6C5da
kERoinDqctvyzSiC8YmQdiIipw61y85xOJ90p4/Osa/TmQC4d8tO1WkHemfkGACbS5ARPjWvl2UQ
sM/kQKZV0Oo7m7MXiDdYFQN/OZu9Iv4QdKekwjryUJFlGZGOmZYgDALmOOgPN+eHYw3VhmFkFxSi
peS4p08kY4xDX+oCVD4/EosYNdFmQmS16SLLqEH+GI1YhLEbhSkSLhq8yYED9trZLrQNHTKGJCIg
2QG1336JQnBgdQy/9PTamcSTktKG1Xe0weDIW4JERqGy35zjDy+5KtN6X/BEZ2r3wYedza/PyIPv
itw2foAyhcbYsAOrwyw0SYZPj4H1wQ6weQKrzlaZCA7CPVHmCvUnXmiNLj5uKiCejedbvhp+Hmwb
cb0vkMxxeV62B98tvZdgV2xuVcx7CvK1JbhoSOvVpaQE7ITvPnqnIOOaOawtUp1ZmxmF7p0Oior0
k3x8M7fynat3gKY1Vh+zGZiFojUB1kRMjCE9DU+6SVeCuJZS8O58sUTFQUilD/Loj4z8U57qnY9/
bUnP1SlIyD64rNhz7+7oCPhhzlnKxz/NHrUW87GRM7DmzUltJ/8VUUsGUORkb59w086XIYZRwE3O
rr48KaODDJAsdOU4lk82cX9arAznyXys7II2IFCbWfJWuGd4kE/EmvYq5tDrU0BWxG6qiY5HYTVn
TFsEQhPGKkGq4MkfIq6vTr1h059F3TpB2xBeJzxSIb2DkjF+I9wDLGOkKwcLG1Ce5I9ICtFbAA5L
h2Y5AF9tpy7Q3itYKaujDdoOYC9NFjWogLQrHr5LmPAhr7zem4a/D6ZHsBy5y4R84oI5gDMDDYxw
recTA7HdaGd4MuRT0hnSvVe+QFKx6E3YxHEv/MmVMV9hOcp/39Or2vFnLtYEI0psSl4QEjZfas8R
tofQ3jKTB4KTm94tqlAfUm7Y1pwDdQZWBs7GBB8n9RkICoN7WGW0D/iCrg7YX2Nf5kxwwxFm8dOx
8GubqRYIjSAYBfz+lVhGTA0lhmomySkMJvTIQPHCKwaA7hHLNg7umWjVhRKWwliGxGZqIiGot/jG
M6hwefCf0waaEzwVtk87hqsAR1a16YUVHV+gXX1m/jG/CAVJaooVCshMkrR9wJCJh2EPn6ZNdEyb
dxKMjAE2Ju5m+voGY3ahwPwiHUZWNH4vawM06aNa986gI2pLxvvqzDW8fCumtvzG8q/MT1H4GhTq
IHJSqPAfvsaQ40JK088SOhzcSoYzrK7MekslbKBz4YQOqIfwH19aOIb+C+Dc/jw4WtkrInKC5qCK
coXOB5ILuPhuQxONdeyeJduecaER+yXNdIrzIQhCewBTkfHc+rR+v6PHg4D4nRJUGizcxZzaBW8l
Gn/8Qtk8g+Kq7klj/Is5x5Ih3q1VygKWkQsqLkrAecn/kXm7izozRvkaUIqDrqFSykZvn76cAHeW
oBxEK54cwRPkD2igiKs1+9A9tN/MdQbMTtFVQgfZRA9LD0o8OL90SFusQeQFrP8XXTQJSaSESICx
vFTmdGs+Mgv1HbUDdNEUUh2o/lPwZEMiof4VSl70l1MHDWHYD3tD3+en+uO+y2wHNMzmm2or3bDb
EDDC5VOmo9wFlOpsGVaXQh+hqN+ZXu0q3E8eWHMX7EUUS8h+yEF3ViIQRKf6Cz2QTyj7pgbqQK2U
tzKeU2osHJrJgmsP2kBufgtXDe2Me/OLZdzAitMuMXE1MwN0mJY1yF/RnWaSs7YkIdi7tNwr6dTk
V48u4PkmyYnzc/yG0zYRsKh6aQO5WQzGHdxiCXneRdEB0IAlX3yf4CUjeSSFe14e996n7r1u/g3V
zuALQIPPkvOiek0oBa1hc3Dya1MeldbBJkKd8/OIM8ayBiWNmPjQ/7wDHRPQIdgioaP1u3v9szpI
zvA2KUhAJ7EVV1Pd12dP74ANK77Vn74+uLbcA09xbK1aw2+jX+AdXRs8djDpB45hXpz9NNAJj6T3
LaP5gwuIXWevlTFhgmXxtxnVcOGPT+fQIB/oyyz+dhu1Dg5t4Ong3REXkwnD+O4a3yWdyEbNpmh8
5SVpF+c1KqeKB//obXNr1zEk46WiNXi4xESSCbr1C1NaJsD3V9H9sifXmabDvnILd2qii7cIKAAg
PELYDXbUsGJH9ET0gSrcuOPPd20PdRQebfej2WfmfjA06F4xi0hvL0Ufq0Hbm+pkRfst3mSENTNP
0ma8JkTCUM+KQ1RG6oLo9xRWlvvAh630XuyTvcZCR6Z4cWtlVrAtDM7IL4dX3eZ30fp8aREITBHT
GNX07+Hz7ezBrs8pqo/7zq7Drzb737ezJb4JFzfG1A705e67OWxiEH5nmVNCdLcf5+FTSAOFH/za
APEvC7yLjoUt7kx6CnRChjyqif8HTtKis2NorXxND1Rozc75EO/Rksdz7Jzcg19wLGDuimEp+yN5
4hUx5m20TjDS3cvRbZi9ank69lsEYTr1Q5fb3cbB5gI427n8geRgIrVdzKugziZ+E4OgnQytvBqB
9Xa3PW2MQuLDdvG+2ZnUygeM06BCcAz0slNUIDi6Bq+sGTSwVX0GWgdf9vKqLnjPutsXrO3o+mBn
ESJuPhBO9p4gtTtd/QZ2DjPM4G+YSdTd87NrYcJJ8uXqeA6foDhbnuTmywOlrZhDpbHRsTlxL27b
o5xmS2vHxc1tB6dgh5LuMDKK/vnkdZ7u+8l0pe49KfafkxrD/w6jvq75YTOrQPcezODjc/MGfaE0
GlKamQ7Vho5N9JhrMWY7pqwo8exvQNutHkQcaGg7U9jsTrnzJlr3OsFEEQCtCK/ufO9aPOuFOy+j
fdF5N3yURY9aYLHVFAF2FWX/Ndk17Xf31tt7UNa7NX4+zn7ZLlytxYrutbW/z7F/7rVOfzKsWhQ4
InZb62tTHfgGc7vJZBPRE8fgQTKR5U/vqI7BcTbfXJ+0bwpj9fM8MT/0BH8vb19jsJiTyMR3q1Sn
QQHn/ogvH+9BhYHBNE86aTc39/sdnsHYghqaxpvXIJzUifS7/8KZgiJ+r56mMilvkS+VzBHXneqr
REVQGC6QP4zouREaO84nTvSts20lOh1NGbwBh6oQVQn4YpG9X+r17Rzrf/jyV1EbT0YSFYBFcFLa
E3re8N4v52bGevK6ujfyJcuolVVRWfVq+8685Vz/UOvUwVzRPR79Cidxwy4ewdxa1JJz+Da9znnI
FSrmeO8vP1SSdBwstDvH27nmVCg3dO+obhebjl4fawHqosJDjAX6G2XwF4IZ440GzoIvGwsU7BtU
FIKCaec28PkZxQpDxKV6M3J7RH+C3grPCaQtjEfP4Te4V0wyP30Zdjapi78LgXkFuwXu51jgwISS
hmc+JcQZtSheoaJxaCYBYbTttURIMO9ue9AKHh+ZzyPrTmyZ5vy2fCK4YNoprJp9PUZTwcl3oZw9
Kvn5H4ey6ModeMUmekcQDo4cugtYZfke1A6Cf3BOwUSJDrDdbXBQ4QAtX1UUEwdXH19RD15GNZyh
DokxxbqEc1+weoghKlw0Gn22pw6OUNSytRCnKH7eAjvBU6r/GIOgtEL+oThPb8EjENMrI5w7t7jW
kXJwl8whZlZSa9ABsgXwi/KrU/kLPhml5pE/JZxUPuIPIyYcocUrNLptCJ2bu+to6a6D9bXbUk57
cBid1tvssn5hM7u0avY2O8xQa1VjOoA7/rpQUjWufy3Uftd5m22xwg8RyjQp3JNqXJvyg3xj/4LB
AB618kjSkOLH3kNnSylfxSDyNKDUpxZMiRRiwmtwvSMKIjaloBHrAXd9xPpOruk1evUfVzitXXCe
sggU0rr+uY9ZjPNN6qNG0Fw24ohR36VQKDte5pKiZ4mf4ASbDXCNVDNngANqsJbTjvHcXtBa0cnN
OKqjm3eSjcsY3XmfKuRvdvHtahead1tFdZcABzWflJ1rt+pURGhcdf97AgLTPBn9Zt1G2mSHcYLh
l97fL2uJFfADw9GOY/yinva4YYvBAYYrHLofxEunnAI33KOzMoFf/wB1cHeg2mzipAMqLXUykCOD
29av2sO1NXnxkLBP4ZKOyt+G6ntBKmCJq8bnkDE6SeFgwk1quK2z4HuDU7WDLxhon43u626f4XFl
MIbl3LvHPg2Y+3Ub6NIGt1D3zkMzuuJC6UFtUd+gDptzZOGu28SyYS+itVbFBHuzZ/rb4RlfGAwj
+B6dzrQBnfdxzp0/hqfcsehexi7VhP+bMnzb/T/xvWFOY7EGxRrSERDsjWOx3gA7xXRBwRY4jbV0
CDIpQQATV0tj5m2PfrnNdAIDHpcxsQnufMg01hZfmLZiTsgYfNAYBC3G+TDwImHCY7zpd3FkgN7F
zoayly0I8RKiXXoG2mQdiePFPbhPtEzMaF6jCzoRqcRpsNHNMoEImcQiYXfxNPC9X2MvvB9Ejnp0
uguaXvigmLlelBCy0jIE4aq2EoXLJRVokX+OYDhiqnz6b0GMhFMqoK1Jz2boFf5cgCTQzrHgNqK8
4WnAtoMdaN+jt752rglqMAQLKVpIlGFLiKykgtJpLnk8XCEZb/1DWxEw4vAu7LDnbKR3Gh2Hp2D8
yHhQeqNyVV+8hiLndGsbE1+QkBtv+Q5c35Gh7kppXqlknvtC88C9ZjFX3MdbiAPCS1XE6ZxD02c9
M104D/aQPxj6iA9Wg7kmbkNjZSTz4Ng5QtHZzJvg5YOOrpa83Q89CNe/q7FUsdV0uzyBXCd8LEbB
SuT0Yo2A3/+UCw6V3RlP3QX3YQQtzMFilxNZ1lOGuYCu0AlebGENv5iJHIIuLBr/HsndZH88ehmH
KdcBX4kGuH23K4RxtgCh4dalKk24T8xvMdwr0dqg/CBKOf/fnXanI6bF2LjZzlcQcBi3xrnDOSu3
E92e7KSb/ACm2gI7MEHeh5+4VwcXByDzLVrxq7dcLofsE5i80sRP8pxMo63H4oATVPSEHNEwu5xC
RP3K8SD0tfCzG4Z/RVgjgh3p7D1QKpaEuPNJODp/Ihp5IZJkHLAFijUHY44nv5BHlUvjBWQKHINU
C6QkDThkAbRYrdKKveAD+dag3+gSVoKXg36xVnmT0uVT4GADLM6Lw8X94I7f3M0DVY642k4ukCn8
A+6M4QNEJZJXj1zc0bvHsbwzh5rLZIPEb+QcKl8m8Jk7A4ybJRAvvCy/nNdQzkyY5hEarPSXwBZz
X+QVKHIA8avIYLyRfh5TwiO1ngY0+AINiI3VvojAJlGJE6IIWHJQ+ZW3v8enEntDY0UleecjUXA/
VVCnEL8EWgWol6sH39ilT4zV18Aa8rjcG73DO63Kv1tQPbeIEYlGqnv6gDeyOu8Sg1Z6Q05VpkDc
OwaJraFBq0acxcv7IoX2v6ZT8JBiWFabvFsuhSlVfDGmOzWRlA3nGt0kP24AOrxdWoE5eF3Dp8m8
EToWVoCGIEpdJGoxJsqIRK72I7ZozJAJ4Ac4pou41GOZ2QloDfk3CUR8BbvEnBpYSN7EaLIPLAfc
Waii7uyZsqJ/VBywVmiyRqkQKGmUNaXTrgFMqPzfEpPOmgXAPTYyhpJpU7nyLO47DJLIzRrJfDQR
LqPhi/Ux3JMOj5mAg79ZKvT2IE01Cav/YOXg6d2flo/Vdk+uow2iV/+U8J3vNFfUSBRDYBLUYnWX
HkK4IgM9biF1AZCnJaIPyB86Z1SqhUK4+ArqUy5+wxLemT+afylLjCGlCUidyN2EMybqVPyLXikn
A55V9HlYdIC0cTwQnXOPoeWwB3HQ7dZnhNJ4h7EOMgwV+QCcHH/hSbYzi25f3aAo4OZwTu1beP3h
IhKKewdh6IxlEn0rJJPYKeCyLFRtbAW5ULiW3WPIE46E0HJAt49CbcITdGAnh4sPBRSSwf+dgjTm
fx8+zODA/zgM1kGEsBVwKqm7hwVECs7KlpKJyJBQFVGJ6g4KOzajTOpJOMcfs67i3+6kZL58wm8x
JMLxJHdVgBcp4PJ4BdaBtJUbif2uksRVkUZx/5C+LTW+KRhiwUCj2C4LZ8toA2gkEPkve0y2kQlb
hyHODDz42Izwqqj/jB9IDojOc8uOEeS8bVayswoWLGKHDwOSQs+zuwGlksnj4vLLwKjgqDwuKORk
ycHiqeOYXUywWRY/VhqCcB1pis5ZhNAzCp6+xhEG45fmMoklvyUXircW+fh8duXFRAonS6BOroZg
rwYycphIseeQRFyLFBc+PiyFmJny8IIKCrFecv/YZeB8JYWbXQ0pAKxDJRthXgQyB4hmuuQg1sGk
2fhEjvCjjXWSn7mKmYUdajN9uDE3QC7YbDbDSgF4hP9wdUmi5NPI4yJvJgG3XAB+BQz4vDh3m34T
MkU+Cx0UCcWsZYoO9MhzdNnYxXKht6KJyqQ+SDfkm7I+4ETYQC0asRMBurf8rRrEY3z3LLhL+CYn
QsRvFusulJ34RFDS0xPRg1yyX4oiwbu7vsb3ACXgS2DDw7Qrt1soFrmIbL/A0Ooh8kiUhwzHEnQO
2yx3mosnE51yCAFMi2jylYv5GG2ds2zFy56oGXZTDOplkL6HU04EhCuECxpQNL0kfqKQk6UkFIuz
HcPs+Mc5u7Ss1xV2tvE/gbfwJwekxXsPLVK9z9wmMbLIZPntR7QdP6IrfJJF4t/Lfm5dsWFAKwcJ
JYj9hHsoGbqNVG4y2hVRnvTk+9SBMI8zUZng8SaYvVySf/Yh7EJDLnC4Y2UWqES+PbnvImd9YgTT
9v9dnxPO7W9vntT5W2ED4rcqN0+JnYJjQjGuOIcNCKfKF/JLhCnyrIk9H8uR9YiWtubxNP5yhHP5
U5HC1L3zgJVHjDIe8JNGyhnIv35wkJfP2LJrGV9b8+PJmzs/4dlDvyOvLleSATcl3jSS/iI6wnen
dJ8daDhus+xJ20DM/0W3ipW9eOxLcSCkmyxXrql44Hy4QT0c9pi/xH4+Er97yR/lhjOyZMcwmwrF
GAI6XrvkbksMFM+XvIrQFVC5jEgjZhEtCSZ+WwzrzKAn5vXISEWgIawIqQMMAkJsENzy7MihjjZD
oHDMgYnmqQemHWwq2FYaa2pV6d2fThfJHbUbQXdOJSZfFRBjv9t1Fqdg9PHhsVD0Ozx5vAUlFmAz
D8v5Ym/UahKfQtNgkvv/YqSWaRFqKcKgGv4Xnlvf8WAz2yg0/GS2XHLNpajKY7r0NJe7z+1AhWz0
9nkzeXvy6BgZezhOOdxL2a1ke+HEkypONkLXeOGfjf4zZOALKSh0J5JeBZDCbeI2/4FQXh4Yy3BZ
3HpYzqHRdqWT7hDksRRKJ2fzK+kZsjlIMziKq7OrzcEDmBRFJnH4FQ7A0qrWdHfImvajM+8FMTiF
FWS8icLuQqn0ZPc3KaEQic40FJw1J8vqqFX9V7++aHh3WORq62/p9bCKs1wtOJlI0gmr+pUbT0AH
GPEukcpj/eab2HQTxe18oThryIGH1l4sc05loEPlJOfejkwtj9vSQr3AwOrXOQWRdlX7q3qvIblR
+away9fy8A6NZ9Ke3fB819Lt4pYTIVG6Z+woWLgmG+Rf6V509R9NZ7acKrdF4SeiChVBbukbFfvu
xtLEYI+AgPr055vu/1RqJzuJsUFYa84xR9PFXOzhtrlE2zi6aIybccnK7ffNK9Qg73cxdK0UT+vQ
7uWU9EaXpgblPCczzB6Um0fSS56s+KxCtYf7zGcbEwmFVos25OGZZQwMrR6M0lHyNXyh7GSff7Yj
UMArxQcd/jhjIIUx+vyALlE13Dvu4ViEdKmWmKihMLTamfeA8UTbw6VwObRmH1hTFys09/CmMDkA
9cZFCZwSj/aXVYL6rV8TDHaNSWeiOcZcLDfog+QLVCoFW2jyXfGu0H87D+oLQ5Je7dp+okw/Lkir
eSyGyL1ybNZKXjDTm65frTqSrzi+Wn7unPp9NWzPtNlIoe/nEQDBlLm5S7EJftF9oQ2jf1s3kCPT
0Wl0Hu6qsMRmBFgDcFcoTOYa4USaPAdlAnMVwq0NkHxDx+1V9LrN9Aqkq/yRjIpMi8av9bej+w2M
v7aXY/AlFnVZ//X3dlouZnNX8AewLQfNEuTWCGUYoxJcqZk3wQPwjwcGKD1w7daoYkCUTv/Agh72
c/AkbHNKB828+7V5z9C2XixEHvYaCVk2Su2Oy1Xv7gAT0xr072OrPx3/1G9Gp8b2f57Rjzri1VuZ
aY3UkUGd90M/aT/fPDvu4gPSwsT5s7gGbe+FSO94slUPTyDN0zLLzTwUhkSO+iWdGstX0PJLR7CW
/k+bXEbbVxMOrPsz8RmyqA90+9RufL4vieYdcKDT+SR3tKTx+i4kJzXh4f3jXnMKt/3D+MHuTi6H
y5yzoHW2Q6ziqLZCjBxAbbB/Qkt9GI36pXML4WUvyKgllqCPM4xlRNchYNKocXiqnAv0y+1fg/tr
frobLbn0jYFuVStMEKO2Ndy96MEbT+ALCyCY8+CKB/I13vZVeoWUSd1ESGn1PszmkIHwC8Fk9oLl
JL8r4nTA0+sITsI0q7BGDbDIz+jij7Dp83/8K9rgE+4qS5/APQFhd5BSQA5+PpE5eNkdlpVVdrIe
gFPPv64vSaHdsfqjDLo+/FXMFZkctXzOIAYVnuGbYwG/eqssrE6cLcJ2fkFE2A13bSuCTnXgX8uW
s2uN8rBYqF69+9Dfi9McYZJ+a5GHTw5TyAkpwMF1MmQ8Szm8tnxU2vDt+tZ6DUsZqKnFY6NPFIXj
zHY/hKX2qJZ8PZjbz0kHGOdBxw1hnGBUv3B5fevWAr9D7CAvo3ymrzpdz2174unIfgTQ4Ayj4RCl
A9AHb5G/5kQiVfcCuCWYNNwnZs1v72otPxGuzhh4f5bH5Mk68iPUSOySxOpztMS4hVdHEuyZ2E2c
mjH0EIqeXMWYh/50uXpJ1Pl6xlOaz9MI3cn+mPRCTZLTLr6QLsW4HjoYLIBbZARd7DTE714Lz/ty
PZoc8NM5HHwe7EJlj4Orc8DxO5a5OdFkCZLYFHKAq0BXtENJZXqo2P+QLM3lz5B3Iub4ZOvhAU+0
OSOuwZkntxQvo55zeAaPpf+MtQ6LmNtz8OLWnbKxDBqps338w5gJH+xWimnXGWQOf6UJq54xvA2Q
lmN2glkNX0fMY7wT+8rdqTrWyf+uV6WnJstqJQ7cffqjpbtNGCe4uqf4rx2GUYyvXWj0dzC704gs
54JzqpecmXNzsaxBfeQEuy+OE9hRwFb8EDY6BqeoHPzlTx+PT1j2UqmNHUh7VBjAmayQNuBP6qFk
gJOCsB5Rp5xOrupAu0+dG6i8Ftx5FnhdWkPWKmqx2Bn/RVOWqWo0D2oIXO5yhHEKylNx57EFceuz
LE/6fcPvceKkTDTgi/rwq8owB0jrUdi4kVCzwGZEtobMAZfcDmsnnYA9b4i35CQTYKxn2WtSlXE2
G8J2t9vWFEIQIDKg7CQDAz9a9cSASxXp+8fGrmHb5AwDRfiG0IFlcHSlkdKXV1gLKvg6e3hg5yEd
FqGRMmyg0yDTOXMek2YG8jaFkIQ28i9iscXJAiu6Ke5i8AheDAgFzRGT19qH2fSAaDdW+oG9rjy5
REDKoaEdSGyet3lW4wDVGXBHhOQPbi9NPiRxWDuQ6sA6zi6UpnGB6AGiIlMV4cEzwHRtYy0DAk9Y
GOp+a/NuSa0rZgZc5wgNYTctqf/EWiP1fimWhLxjwhQT9pc0MnJjDwAPsbEwDhSv8Gg5XGg9VpzS
Eb08KEUYJVeuJCpRiiDUmoMUnaHGiGMIOkJIUscvvjtlYDSnLwckRJc+pj7jJZDWQTEfjOl5AYTR
5laxMpIJUUF4LC1boFMJcQCQJSYBnC0mGA56IyMEeCog3ZLwjXaL/9CB0AHDUWKCgRCA3v9PY7Qh
b92CIJVx/VNSje/3Ca0MNLkVfy0NM1MbmyPMRfwlnNCo9Ae34SWQ8p4+Q/pH8a44h4WD1YX1i6Eg
uytl4h1LDqHGfjxEgFBJ6VVhMCLhejlIzETZ9OjrCE1peROapW8WB/iHJFqJlu64wvPH+vTBOL7+
I6WrRh9eDYam601N4PAHQd6+5dWhKpkS7ga/u5cX90A/T3Tmx9HNOs/EqQP6X6jxxjKthzT8eyXZ
pAPlSJRtL0/SvSvEWYHzF0yRxqCyPmGh9ys9mTOAbyS8fd4zXjyNLdQE6nwalr1ArHh28Yowf2Wd
o4/VFuUEz64h4R3RoTeaSXOOuZDQiFgRD/ga0bZn/2K8thzpNnaT1HsJ781qlU4e4eY60v5ETPgm
9URkZPTLXUvfwDrjO2BJfUBskdBoAVs+SeFp0tYSQlRQMJOIU6k2J1Z7ok3aQ2ZwTg3mwAQr6IzG
t6U+1Ih4aSmWPqzwdjAdfQLDGCfxIc0M+TVIM+D8mQ7akSGKDEDdq88QD2UVP065nUshNUudLiPA
bPkl4SHw3bdevulocCAaC6QNKo6EnlcE0Jqh+XSM9XZClsxBn/B4WJfyF0HnFV0PGZDksLuG7glE
OMGpoIPNC524AmefwojwvOVJrv/rNxiZ72VEOv5yRlFxmyNhLGIIkXoPX34oV1DUxKepylz/GLXh
yjM5G95dgPubJ9/IIE51FH9NaRpYEevm+hYiYvMRpREEPTnd7BLjwFV3gTiSHBpHdfA0iPLRfFdR
orJKXrAiEb8nVWwh6oN47DAg1r3z5Bi0WYxYBBNApNhmOvjwnft4GsgMp7csk65tHnbVja2EXYNp
gemnvxguYFHLFExGfoxJ/vWeVLkYMHiciB8WRIZaREFOPjAkGX0wlkAKRYMlgqITivlyCe10ZABh
fNv0O03nEbZu8p5kLqASUt5v9y09n4AMSsz1HTTRG4iw9kSAYlj5At6dj5PqPzUMHaekGUtrLysb
gBpoB9yldNgbgPW8fkx2vfHbTxdP7xZ/Rn8tptTGzEAlBOe1hV4AeSGSsK/gK5aMreKniqDxcc0I
OPUIu1O07XE7Zb0+W4Hz2+X8FHFkFuSgCxICDTqAI6+DzBfIW8KI5LxDz+hygnI2xujQakSA0z/Y
9oUjWiGZpzdBGfM7LKA82ttfIxSiJSDfNEug0TnsfQyfCEFm84xq3iVoI6yy7G4ydZd5NDjo1UX4
5v/xKJyrLuTOMY67DEQEHpPN9I/Wgg6G7zCZYql703I3NgsCoMdsABUTdAqD/wyPVAJt4LdMoc/b
9fQDasHEeIFZDcRz9C5Y70C9T/ToNLkNQTZgWM4wToRtH2JUigZFUghOLotP49+9AiSZexaoF6q7
IF8ZqvQrep0EHAX2/E6cRASVBCWAO7lBjdhNTkPR9QpYQwIwCBzST0ihgItvvsn/SkaRfgwhyNbG
xhc5eqMr5n3lnRJSNPlrkFJ2nYSbRPr4ikiVM2XA+bU9cPoATLAr9Xn7Ynhcf5X7BINgNSvdnNTq
eDvvMm8PKsLSE1yhBuewiZj3gK6KKO3O8cisFPpE6qJcxcWxJ3KtpepeuR5RH595udW45rrj4hCh
jo52w2/tq4Ge4UdZjwDZcHwqgNRtrIBS0IDT5Fz5nZ8LDKZ0kEN7Ogf5Z5CWk1ceqqqfktT33JFL
pd8jcxv02oF+9Bh7tdbCOLqHZ/841xmQkObnch5QxfEEVyfvxmDl7BprJYN+5H7WF+jhyMJTcrDD
+zPpuXnl5QaEcqS8KW6T5OXBDFMdiHXpBBdnnZ2PfOVQVnMThHD1pkuemqV7J3bi4pWwpU2q4Piy
h6RVMLB8uPp8e45USDhUzSDPDV+h9KGYRrN9hXOmee23le8qE7PACsM7oB5sRJ9uXnrNAosK3eqd
w6uGMwIGXttxxuFOhwT0bcft3W1X/1xN6/7TwZzPPis/7ffg8vd6+uV5+eLZgm9CZ2WpvuG30WFU
AwFO726aDGk6mSgYBDHnnV577vPiNlvkwIRpwVFvoYqHZiDiT5bTdN1mARVYwu1fmboudpC0GF/n
/UZzz3gblegcaMFNSqDGTo9YKF9xHIVOMLgQgmNVo8LPFLvFVr8+s/XnLHotO7/BkcRBnxcqxch5
TG1JyPonfDkFbtlRF10uIeiFoyRPoh2Ij3XIB3zhhgvw2bE+02yn+e2oAj9F1236x9HXo7yz+ky7
XN0GlE6wTxzZdhrJWP1r/6v6E3lqOWWrCmsWI9o5JPFdFI3cxbV/JJkdzp0N37KLI+FHsRvU4KOa
K6NwW0r4Yq3FTApUD28yKDjng8a2Oj6nVIcArW/8PBjUQf5s34MPAW2ZwyCjZLCYyapn8vx9fvzS
++rmTPWz+axTXKugzxxt3kRtyFzL5gZbJt1DaAL6aMsVjJ8FHD8XNxUf1I9D619E69Fj/xM/Y6EM
FfO87ar0W5smuY1u8AzgVUBUfFhnRh7ROz4zQ/FbB2EU/d5XzTm4Nf3CQ/CuQ7+5UN92kuNjkAMT
FJihFXB5ekO9O6AWyLleMG47M0Bob0p3U7w9nrqB3FuxOmBUWWRAldWcI06lSpyqDszCDutoNzFb
8fPEtAbYC7QAq7d6sAVZgFZCngF4jsKqRvs6JseVLhBgziSxuhoWIQUfakfsRH7M6cdMPsBzxdHt
pn4dnld3zzwnButW7hC4QvyDMbj+oHIyVtnuSDz2UCdRkncGc0jWbgVdSPMZdC+eZiCcL6pAh8/H
ekvaLRyB1tP57fxmz6O1LYecU8TNo8TI7AemPkk97B3dmpISuz6VzVUf32Te8t36CIlFmsS12nVz
6B2zym3pwfE05BZ8JM1QvUi6WVTG500b2ivyc4gBeQg12bprTt6af0h1ZWbYuGYNGXvr/l04ay4D
/LcawtJr75ZPf1v1TDlBI7UpC5Xg+VO6L9N6koqnYsehW8fLHLUV8eVP9wWdOsCpomV61SW+QPHb
38BLuMinTzBjfH8VO8cV8Mnw1T+x7h/U+XOqYmIhrnxJt/+akVSM57d3n+LYm+FzgdMFtXA1/PS7
kDLZBkv8Qdv2fXSbNIv7TCRb+5aV7AWmf/CevUD1c1oD2TPRFuKrcccQoo1Mrf3XY16lw1i3bz32
pHPH/iTwyxiQSIEBrg3iLRZ9KiGeD9P6XJhVydCtjPSNDO1qmAhda/FKWmEWnPV+Z/ZLiTtWl2K/
rw9b66cw3rnUdLYhOpwGf0CuUn1e0rilXFeMgHXDY4icZU4JAW7Wlil+e8KhrTAYWB7nv0zuxE5f
fGAvCND06DwrMDVFV4fR7YI0V7qLk8XMBhnL+DQ8Hx12Am4BZJ+jNMJQNbM0rie2WuQPGPUN7gwR
gP6Tc59dk8kN0r7CyghOLTD5eY8rTpSWxcbajD8VvkDaoMPAZXwiWBuviWas+jqQLiUUNZ01CBM8
NCXm65AiEJ3MxIWxafnn8PXDOskqsROGg4Y7HwoPnyxmm1qLGblovTX/sqBNHZ5/37BVZ6+w068x
T3sCClvNoNp0ITk3TKY56PPSL622W4cY270xwEUA7BkVbp9molCAVK4MBnEtgSadA5YHrRF4dXBF
RTyl3t9ijQ9bIce0QSbsMsYwfyTwsWIb20aYkN7X7V392zYlT0oqJl4F9QdbGuXMWOxIpOnUIRPI
TLFyT0OuOxo+GTmJGsX0vqlV7GEVFcLTxdLZL/rp8NtaTXScehYcRHFDlNE5cnUoDHg9YDIs+k0G
Ah3uVggkDFwbjgUequ9BQ5pTt39HjpcMNivs2GPq0p5Bm0TR4Zr4Dv1zgWBKiCzkk8SOGRRwEFIS
LzP3ycKv+T0OfEFl/aIka/v6hvUpRFAfHfsNw8sPwjMUMRdcQUXADyOFp3GiP3w5TDfaPI8Wi5nU
RYPU/eBafPfwyeWKg5KOoSt8cJdKCb9s8i1QPV/G+VwiliVzAX58uumeyGa8uDVJr257vmdyJuMx
dXeFuhfJvFladhapv5d3pKXY6g5nXPonU0YRsL9QG7KcEH9BB9v4imV4N6wX6+QS16Pn9O5Q6roU
ro3fXjTDYvRvusjMuK9hPyNtBxJQ26QuBGbAF7hgWCfjYcFdNMQrBgXxl8AUdihveRd5cuDXWAtp
dg7hQkQ5CVNVDgsngsvEmMqYZPJyguQWxTy6Z/dbQZYsLLIsIfxxWvuz11pWc2PZImzys8+BDDgg
kaj23y7NkAzNpdFnyCYnIqQhUY9K4ORELK29Syx26XJWKSIY2j+msz21dl04lHUq+gaKPCGxADB8
x4OwE+xgxZ2g/QfSkOEwtwZw6Ca9TbrozdO/I0PeJ6wWGflJhd7zZVXD6JLMX8btlN+TF5QBOX5y
WYtHjOrKqF80jR/vTYUjMRY5wrAa/ecTnpLZ79ky+65YCkRYJU42bJsouoAGCA0TsAowA7lwjLFp
/GHp+BqV0C4KaWpLkO2RRZLaH3YPWBfkXtGzITdhsBSmNEolQzZoErRF4nYlFm144H4/3+nEqQ69
++AxUL4au5PHdzCJxUyK/0/5e/y5ruTPyk/EckM68yaEdDSEMMsstk13rQW1Dz5Jm83oiLLGVXhg
2L7clXChj9AgCxDt1Ibgza1US2fms2Mbt6BdT6d/+IXi7gV2gH+KEHeFcwrcKbcEJgNQK/zH90lJ
Gwf/h89yewkPkzAoETzxmPyDvieIvdwH3r/cy3CLl2EFDZy6UqYF/Gguykqq2+FwvU1o7+Xm9QHP
l0jwxX+PKJCB3ImQw1UH3RAfBcOIN/zGttclzUao5ea48XxxMTDtB0OSi5BLGRWemPowzwPccRjG
Mbro8agp+OjFwb+DlwD8cmaKS7Xn68y7evAWOvhq9HhpQDmu4DfYbYLJyBgMFFM+zhHYp4XGDHR7
IQxhMXtM7Tm0xS/t26TikqP9jx4Oz6vfg0DTcxVPd0/LG50xNDjF67mdMENu3gUwe8N4kTNR9Ysf
+Z+I+oCovmcm2xL0CWg5cl1BhdlLKNDs6nUB8FQ0zKB8TPBfnNdADicuQYNcu9vQZJd/9GtoV/Qz
KNvFT0xgBLng5bMsJcKJ6CEONqZC9hB2hvTCIiGSOBfBMQUwFH4kUh/+McKwr9Ozh/rKJ2GJn+Hc
Ab9XiCVi+MWVXXKF74Vo0PXSoMARlpJj6z9CgzuVu5SWWtgQculuoYDIcuHhCAAR2CUX2JWRxr9E
TJOvhKEyQ5HJhTm5+Ke5pDPSX8TMSVD0iIBqruDSoK/p4Qi5F3IU2kNHzLxfMkH5+n/I52wAKflL
nULoWJQ2f0Vu7NEjUXh+I4ZPRm5YaAT/4MbUfZGDS1yijHoymco45B1CwSLeh1Bj4oy/abbgFET/
up/49c1kkRhecWCG5s3Gwn26qavQ6xKzC4ZJ1OKNNlwMNLBUJwz3Zn+jjedHB16X0M1GpCL72NTS
vzuTo0c+7lK4XjducWAqqI2gEuBh8gpws/fNb+Yxv4U5p/CSmRsRKZPNeZY5vGuGVJhISOEih/gh
XzQ4FWCwT4BbeZcH+ESg6BQS3YdBk4TKUOuQscWsinuV+5UBlBwYucUstyXskbvl3CVwV46L8EhA
nmVlB6f9xhqx0xCfAyNL6EdUl1JsyLK5crwvl41tYYLNz0hCK/hryZGUv2diagO34tTbLECs9/sj
sQGuwYm3Jwg+4BNRSWJHsDrPhCXzYktgr6GKZXnntUCTg+p4HMkOvPXlpIXjJM4IPLKcbVKGvOgm
xOVmJewjcbnlbARGhhdL82hteAAsxwZipIfVHzI72VF/A7ECAMla/Ep6kehsS7ctV+cKh32enscR
XoB1r6DYyaPJRoy08wlTDFHVvOuAlYN1yTbBvA05PnRDKJAAddog/v0tvAUkX3G1Qir9GyyEiCLE
Mf5D5vdU6EnCKWr7BQFaciXLP6E2sQ3BWvwS8SAcOw6FkR6/WE9linSGnefiNyjCiEgLpiqGV1EE
astI9MgoCQS2YR2TFVwmN/KCwTcDLNEol+Th3/YKihOQE9goYnwKYlgQ6VjecxwqmN+LbwrfZAPK
CTG9kfMI6MGf8UYkvFudb5w0BjuIEDlLuBA4hzDBkRRGSXCTP4Oiwr+vrhhlxInKBL9Abnf1IH+B
8rHUyFVH9QEMSMIpwSnB/YsJUpj8d+by0MhdY0lP4hYktD2+SUrckO6KpxUhhUWufAc4vDrMUHhq
sl51YwPjnIvbjaXtusGDazMCKUafsB61+tRkQeUfsSts+Ezw534vVLkBdZkEM0B3lhNsL1MWHp7y
RBZImHUUjM4JIpcsx3JKCecKd2IgQ4ictBX/1l0TXedmk7xhNcrafV53yS6RRVZqNWHpMbDhd4wM
fPm/FIobFW6W3BtUZpeHV37uIae7tIJaJAXni+gGuSyk7IEayIMBfcNgwrOExXfrv8k5e4TtvwF/
JRyvF73gg/wXeTgmPZSRTFOoz+VaksLyQZbGcfZf7U7txDUnA5e98BFPQyWReVz9fTyakUAuxRO+
gBAdr0B1JZ72NM+ecLnkQyZPL5rKK5p46TNeK7XgMlThnrOr9e99YKjVNaxXeEHIXwsPFbIoQAaz
JyAAoYDxHIBHEQVyz1LPS8ULaMV1KLbz4t/ygMgO9Ca2AVPhCrBRLxX294bTPPUowUay00txc/ZF
t4gVnwM9u/9r9iGRC8G8hzaqx2cazBkS/LhNzzWjK6EUKIMWM3P+vjuSEq+dgnijvWKmQ/Xji4ct
9YFTLlMnZ6iAl8EBJIfhz5bnjakYUispqSgfhK4jcpNotxM5Zc/a7eZPBhnQ5JgQIoBjUhLxvYme
ghKjY8+H0R0ducbQ9xqJ4PyOy64UR1/LNR5c1hUYumD+UuXy5rN03mlmqkHlQ6+meG9w/0Eh8t2m
WUzjN3LaPVbbdrcvNjaEOfHWyhlhALoqSZsxYUorKPWBvBXSIP5DYNv+FRv/gpqB0Yi8U9JCYODE
Oi47QkFYCPyJsI5vsBGUf0FG0LXH/4g02zVbHi0XYnuUurKHpmPZmWXrY9eF9sCeHYjzgCwO7J7j
M1vmVzQFlH8aSwGCo6jkGQCb8Jm1IoaRGIuHFgvA+CJf8bkkd5jrsePcaU6k35G1Aj0yRjDSzghO
onM0uKCQZgPk8UFDiKFRF4OlL/RCW1bxcfW+RxADMMPbRs3uSL6RXKffBtK7BIKgae5r+gpRQbDk
4RvQdveSIdRx+CwfzCyIfuI6ln2HnWcjaI04Hn24OGWSIExNuahkh/pXmBV9M3k65pRuDrtTwXJq
iR6gV5ROh/Yc1THGUeBXPIz0ijwMDwK9EYLe6l8d+HEes2YhpM9mlwYaqcWythj0M2LUKt2OyoD0
8idbS+G9EhHpIVf/lW4ZeQHjJ7ziBng8HKl4Dt+FnmqAjf+FHgZSFMPBmKogpj8m+lresJbKALr0
u6RPl+N/nWPuXxnW0JAGcpA/TiK9Xxo8EabLcZZ/Cj2p9KcMfV+OrFJahCkY65rC2yMrnrw5dfhe
yMFqsUx2eJNesFKFKlvTcLDXk+8sdapwbmVZEJrt/2tcTYbasixCvPYAtvjVfxUo14oKXC9EcXHi
kwQOYQD/K4tJmWDTlfpUeN+MEBC4N3TdAmbIbQVdk6Otsg49mWozz4ZFe/9uzfc+xYH0owLEyAop
NyGf0PnCBCdr8jMSsYIi2nwc58RnTvahOqHdZweSJlnjumSjunp7KZAymwZ4T34CR+TfAZMmH3M5
LJw0jlSLoloKLTl+Ut6IZEd+mv2j/nIw/2QH2RJ4Xfd7UR3KkS/Z4E7u5MQjsyyQmCQ7lHAOhAMr
8zgwDS4WCceRch7k1XmEz34L2xOJT+725R2mymRDxTWPvCeDVkRuyRSf3Vb82fCRs9V5Hn1jPMlq
2gORcKp2vQrX0fEnQb2CG/CBTXbafPgrb/Pxnh6jzDekluDUs8xDuQT1/X1CuWglGJqoIIAwVU5y
vd7s4legs+T4c8THYdw7YOiHS4cRFzWClxw+l+HWuJbk9HTx7WQ/uShXGBO7CopjD871gqIA8sKg
FxVnDprJSe20luWA2T5IMU3wEYK5Vy9KFkcaUGYK3QPyUErH/jFza2rWrrV8e8MnJqTISm/LHuxJ
67Kqxy0Ai/l9oz7xtbqOi0m+tZ7j6+Ez1cdGn8ibF/pIHG72TNKQfGMMdGVVRy+CDcAD43kZqF7n
dz6jj6Xl7XIbFdJm5nQIeL7BcEJo4SmhOTLWVWysDXF+n0MomBBDODoeECKxr1VxiY2tGHZDkQmb
2ITykiZ8xvoSGwJgAcg7eJA6hZ15orbVvGNwHxqR0YNu9CE3uEOEwIvBUdszIhyCwias/UfUmj/H
j3GeaPEj6hx6KDqDYiz/ik01LRM9wOwoKqfZ094uqyMWXr2l3Lge6Hwtp58U066ry25m2O34vslF
RIIVGKY4CDB7GJPj+YM5kzLCtmVZXji4RwYqqSPTaXkdRPIk2yEfLGYAJRmUAUYXPlTm50ANCozB
n4PP4ByYvgQlPN0OEcvwCzl0Pp4FyCzl5SPU5m7eWCKO7vBZlRHHe67u4WEjbG72oC9TJRTuBaJN
0mGauDNC8//vcCoo9edVkMfnAZv/AXCFSe0aC3NjnU41YX0A8SzFo5yPOcLphLecM4qbpehYgc5H
1CWhiVBV1NfGGjem44EvUIum1znvD1XLUQaFX8QGSjn8JhEDCiQj7zt8DQRHuEakyQnZtaBLEkBQ
7fEHRRYPRQQJOqwCmAUQWEq8LRCpwIHShrQL7NuYb1Du0xbJdoPrBx8Zi7vEo0nDN5tdgg7aov1E
Vn90aezO/DShm3MWvxCjAJOEGgABufkCHH+Y0eJCKk9xfPYF6GAXYYcxZhzgx8s2ePpdW3/Y5lRq
xjMV6esXAJzJScXujG2PEhyR+5BPaJcVj3cj2VR6bHpxQJwaIbIWwocMSMxansayvX/4f7t2CxwY
kCwiSqd0wk5gbQ5V1Gfry/x00JgX3yzx9EFAvn+03QdMB7xWyEdMSbexLht+wI41aO27NVVDwxiq
R32RcZtpc4lz/83cjBN4/r74VWpXcwD74m6xwXGxavy8oZoHFoL/m+DppKKxiHPwZn6bW8ZTfseg
6z0vSV3cd/fZhv9U88f0zRHZ52LBNFYH3cBYYjKqHt5zc8nNm3k1uCfFVH6QMSlgaGAu74h4pg3Q
a7bBpEpZNoNs/J4/uFk25uZTvEXDipKHtol2REohuh0+4FGxo9xc+F3NwCCJMouAaKIu8XhZ1KVl
ojZMqKS8kkQNyfyJWlIazm8kOjIfpBgy+PoeHJkCNod7cove82ZQUkyksbj/mThyEjQpKBStU8JW
D5JeAgyVg+pQ+p1ANgnxSLzT4QOw04hcR18Dcvajmiqgix0oW97hOWUDGpq0ZEw4/SwSOJz2LLi5
HJ/giVxPHZjxQzI11cF7qCwNbnqj/DKCOuGmvP7jqh69Bww0feZxsXxtfPn5jcrxmfCnRtAMDVKw
SL8Ei77BJMHtyzXiBoOrZvPwmsnDqzawKBAmQiUHyuo4xMoE/MbfLi7c7vpzC248nwturVR94Y3f
tRzu7RZ8gMuuc70YneFwKRdedspDxG+awqtdrK/Myi+To0IvmWy1cfLGy4KeGA7l8P38eTR+Nnmc
HG3RPtmvJynBYcE4tI7yHL43NS5js0053KqbNN68cq6HctFcgxNMYhrunvOmw+w5jzpqId8urQf7
W+/nYoC7sAuqwVnrby+hCb5NeuvH677jOo178DHRdD7tJ344lGDKoMBr6uS20xmh2uHFtLusqZfw
BEEPo3ltnetUEANNDTIGJAy+njSngPv27WBSkRmpX+VDHYQP9SpNWxrr9AO+qWEFi/95dMtH2S26
wVtUh0ibFCO41n6nQAhHi7dgBocV4duiva6GWVRMr8CfFK0VcCjWF/hXIMMAKbJ7UOHnTHkX0Dag
uRic4zfpvp8h2VDvvzrk5LPxK0ojCfxk1Hl0892z7eQSz4SLmBNTdNyhK9mfllUXK1137uBrkBvI
eYzwpBXeIOVbodBTU+JRCuGTh6xOSsMLfq2lBy+lgoHRLyks4aoEjDwLqsrrr7Fqy0DEv7doU7iW
iDk1DXtpAPhdvYf36T+w8WNxqB6jM96OFGoyq23u/k1FbQnFKIL5F2B3g9eJR32FGjYoQviJYgjS
Zgx4DEtKBzhLEC3udqtf7jRbTe369wLAwjwabvRrenmM9OckX5xnJq2c2o4uZLhfN8etlT1GdyCl
koHGFoESXrWD9tgoIKswza1gPDji7tKCQ3JmhkKbS4I2glDa6pFhVYyFmGzSy3PxUzQe0B88eeVQ
zT+UdpS47CWLx0h0VBLeeO6n5nQF2lZwTO0akHjKUDaFtDLkUkWp2xo+r44JaAR3adzhgN3ia1/f
bf0e/M1LwPipqVnFPijUPgFxEdWGHgwiThOp0OU4H87zHmyPPfP7N0DBXbMvIG+esdqyxJUTuqMF
AEGSLspXoqgOvKUs5uu5sXMgpbOjb/uGji9KukcZfgQQ9Rg0P39qY6ffYkKwaLL6rWkHM1n4yDmS
dAJ04hv4HdVN6rRvUHW1p9el+g2ZS+N4jcVVqfQ/LUc1HKbueQdslyozXwio3sD6mJ5JL8KbuysZ
AICLK2OFQjUxku7LW7W37kcjDQGOc43NFZiHZvD3hlWEnJ3p5IMslwl+B4wDig2nlAbXDUWWhKgC
+LcJWunYL65IZK9tKFquwnTwHJ52xtXLIX+MbvWkwqG5tjMTlusmpeRtg75UQDMQCVQG2INzX8gW
OFaQkUCPxdQ0t1GrXnAjKXBMYsCf7o3v2AlftU6IJ9oYCLX2FA9WF/YGmpNu6SbpwgBSXzHVvt2b
Fyx/rBT1lO2GTp7tWJmoEI7fqxuEiMdaX0hEMDxXYA2EJo4GeZI5YtBdEzlGCqkOkZUx1n189Uz3
EWw95YJQSjDxxn9SqJS+3rFetEo9DIpA0484Kw3MZnR/LbYjk1NpDIwQGUvzNmPppyu695EWDqro
xcgKVVH0dlnYvXtyatwXHCkSakAmj4/wBmbDCYc3pqvgsMaSh1XKCH4DMUVXRjU06LTxssxM6iw6
JmCTGLjlByQfz2npG1j6HSNKgBw7X5k0MC/ZXNfVorWCfFQt4A/+HZ9+h5ng8p55WGbCU97CbS9S
nwzI468avY92udiSLX3Fh4p+/RLAOmltrdud/seIuejDht5tnI83bXp6evzGqqezH7WiZNqzSPWi
NuVAxZySNxWejadg/o47uadDLRdPNCLjaYhQSenRB3ewTliKxar9Js9it8y69hYvPhAhiC3o81C4
HLCkOSLoQMfhZ8QOk/iUXGascgjJ9M/wNVScKoA7+2ZtdY5hdg7elQdw9vKFqSDzerE+wku0tSvw
vuL88G59+jxUmMjsw/tEv9rcvQks1zcH2hcKgwsw0nr7F9JCoppQnHjl6kQHW1j6T2HEWyM47lTe
igULAX11acEly+A+Cfi6U2+Q2XinpT02LE5m/e2yyeXWAxNCuIH2G4kuNNpy9NiQyzbud8atqCR6
XU3qAmnaUbWe0YX5htNl8ceP4tBSINgb7jIdXcFC3CuWQLplDiRATUEFj2GZ8yM+8wqYHMQXRmpf
cxFwDgE0EHcCz2rE10AfkjF0T6giNPkJdD2hfndHMHWeVMyeToPI+IGw0JTDHZswwI6PiAThmgLM
8NgBukGHk2yjwnNmkNrHD9V+zYyfVwgiDkIzOjM7B41mCrVnU9vTaHXXMEfUiWCmkFr94/S8NNnC
n44SbO/OoOOkEMLHr8knUC+Wuc/xj8IX7jpg+GmEGsKCB9xoAIaQ4iWfpBMMpAtLYXEXrOHcC95j
mt2GNQqUlv3n028DLsNAYMeSq+rDusdYSdKbs/EJacnd0+a8hWviJSnsOHuDtHJKtrRrsu0556et
zVv9Uyu4Gd4FHEWZpoFh/AhSrV4j6eE/xcNSYCLs2G2uIqOnsUFI1gt1nEugkV68/AZPb6S+hSvV
LOr3VF3UyR3cjuhxNTRe7jag80QYdZwqwlSFpd7vbC2qnbp/m5SL8+gRsruxEkNOYmTTi6hJ42aC
Z8AJio2QPZSpIHICHImYQfv6SjAXoRKB4jmBmMaSThQRpjK06IOsmvMWz8qH+0fP+/BRWdIYdlFL
HXC0JIVJxi+t3yO2nCVT5LZTzMz4JY0F/dkQXVe38rLBzS+e6FFbgG0vargZK8NpAqP5AyJrsOIa
b8+g5UsH8DRrR78E5/V2/B4XANa6exmyb8kR4hLGlpeNA87njPON0zEdsk2Bs3AHOCUg96A/rSQD
CrP0xlJZ/jHYqUH4KARCZnxF1OPhWuBvGfTCW/wHcTXSXWikHjEVWy/jQP7iubeHVXsBjRHWW0oq
QHuTTjpeb9d2KXYbXAC2rPB0ocFp04rPPesOFaLul0OAvh7W9+pmQBhiHz5R+2NV7PRw+xFVIo76
S08hBEMl3qTjnDFFLmB2FQUqgiYyJ0F1sUaXmmO2Eb9i05pdDsQvAVzfAgW8qwwExlbHBi+B0Fud
YVJ60O1N5bY3LQKjUvZCM24vbhNQrXG2ySAhtT317D7+R9J5LSuqbWH4iaxSCeItOYgoYryxxIAJ
RTE/fX9jdXWdfXr3tl0KkznH+Mcf8H6Ax3lwf3SU3gut0z54Gg6qY/rE4BoWEUUZPEqwTtcYQqet
goIcphJ0TqwMHgx8wPwgimExMMJQk5W8d6gpltSOfvLpwZWtOelYbftRmym0YrevURf7jUkRXZhN
Hi1KixeQJHUOjRVRuc6sQYgFwyesfdBLf3fLwirTI6pFji5Gt3CQ313nklwM84xg9cWJ2m06Fy3U
nzJTx9eNLpZ+eXGz7j+Y0uYe1pJDg/3C8wFDGM1uga4Sp3pFru7chjTOkIwjntnLe/NomjUOEZzO
0NPRH00PT/tGoKdqPhtbZWnhsokZ2KgCOtX72ov6VQGbYdqruLQg9eqy9zpGcCnd64onGWAXtAPn
5v55YHzN53KkaZxUgxLABKqcQm/wcbTpISSGnrEnjp/QSirQCIR5sN6czt5/wyBGQd3wdOwrYKcm
NZzxX9CI2+5twxmpQQbB+QziDMNSNTrYoHa4WyKULbLaRpId0eeT8Y7IuAiY1PQ1CzXkPqkZ5HJi
WCfDee8RlJNbS8P3w9vO4dA/QPQsnNsr6B78LhcbWeZ38FBdLX7PwQuL3iV/ut1hRQQ4xHvY7Vzx
sIDHXeHYnCx7v351GbSO4Sm4BoqD/Wja2Gwa9nXU7XcqB3oLluKuYHZivnULwFmXcAr56d0+8ZhW
Y9uNj/1XUPXixgPa43+RwdWROLLD6gVefHLuLYsfeKHBIUdsq/QL7456yTVq73zHbecT6kkNuRPo
79Y2C1JrVlV2CahpmeQfB8/VI2PO3e+uQYqT9zFk0aUvCHrWfqQOnke7/ab70XjUD/KYIKrdG2YD
whymq1uFK8p68NWr+yXCU1P8M0OyH2JS6MRhq3K4qLje3nAuhuICjbYIWZY3xnVQVznAcSyD7UMZ
t9MmhrucnqFVniTjpZqWY8M2bI7rgZzI04c5KAKnH44pexLm/zKt+j8ekCkMvl+5q7+cQ+WeGSQV
VDDD5eD9iq/aQJ934OtA/mcHFaIJH+7NzsR7JDyFGlsI6TKFKdQ1ZgGSjG4XhG3fohPB8KcJuV7V
K+i03DOmSlQ+oIWnelRxo9T+5y02yLVusyPREpZ8zX7J7cqLMvgEp8WRoxR+oVN8sv0x+SGQQrQU
VyP9Pr6/0GUxBDTEuL55dAn84Vq6L8YAPxtn6/f0Ivqy5dfelCieUOjpmK1wj9nPPnmD4QZQAiwq
5HR3cJe8uX17yfMmdKrVHaWpgesbMD+y5JNVAV+J9v/IfAFeJR5pu5ptvjU/YsmmRveb+ykSsdXe
kelRmDhqYboFD7WTXS6Y0LyYgF/3AXgQOFv0ntzn35Ndb3/YwDIQWF1B/AbLPl2WVQGdu+XwOib2
F+yLmxE3a+uOec72stBU8951frRLj1GrgvwGYPqb39AHXHChbgNA5PwAzW+PF7SwmJOe8iceT4Co
SeeNgVjCEVsdnZrrxj2oGrj24U6PP1eXSRilHAZIHZiiONfcHB06wuLH08+5cvDRUpyRqmA2bD3G
UFq/jNVwC6NChkL1stvEzpFioTs1HLIyUOE5NbzXK6O2gs3exgB2/I0e7BKsuQsCHCYPkDGgaceY
c7WHXxxQwLPdPbxDaqfvES43FsnP1XF2ANXb20p8h2+L651zS9juQuqTtjlFZR7tYQFCWCLd5zQE
kUtPKSU0hTCYoHnGfuBJpAcgDd1o0+v65RTu+5jM5bT59AropGZL1DfPaNUmpJZQ2Tf2ST+LNqP4
0Z5uRi/IkcmRCV3LQuhGQ5gxuqFG6cR3CG7T5rZ5hv/aNRWyspETKeBrRoEPNHDfnqj4G4Mn6GiF
f+IwfGqDqtYJPYHT1H75xhOa32d9fG8OrNsnp2cnOy4jvc01O2YKwwIevnPLekSgutqliO7dOaWO
wW7XcW5F2L1NW+fZF/j18ewX/NDu5MjsRh+0tem+kZWVhUdIg3O89JQn7Qgdb627Gk4OZ5OCxuBe
j5a/4AITm/5aF8ISFJDeecCDiNMJTTQexGZ8gCenWCoD2EsWqTLkk3wY/cs/yGlVw67pVnPmXZ4i
pJOn4OIf2aT+IFf7kiTGiioGADTnSLiG2fId5Dfo56RcIgj4/sIc3OX8CkuMbjPGcW3gks5oL62u
TAhvk/IcIqMAuDqYi8eL4ec90BETsvmUX5rDrgnCCean2Xkrq/swL6TLbncoLqObwPqzew+6K3qI
PONaoZD7TxihkR2AFh/MbI8jwbYkldJMqefR0JunMcYSaabiasAfdbBhMZfEGrF/85NgcV8ot4EU
CUa9y4QQSx6rLp3vULu4yGZlYPji44F66CHNxYoGK1tAwaXmgD4QXqCZFQcrZiyt05ghk7EKUFl4
1lrvSgACz6LJPVpCsvHKEuyA9s3FpQ5YgZfgmAP6QXoy0kt0DEDDfN3l12zduVuLokDFtaBlnsUz
zMzNqnQvS0+XPjgnHCoEzKX76QIFQ0Ou5oC5TnbbFuYjNzpMX5MFBxrMww+pDp3ach9cn0sCwmin
n47Q4IIMWIDt+GMO8H3YPqYnq+O07tZWRVcu/hDHvPl0aIq36ly321nHuq0LcuzwZ5KBawBhSg0G
e6wdvMf00rLS5dLH1ZpLz/g8Oy1uY2RK0E4C7W7pB/sVfr7WAJMJpABHc0vE1mvaSV/mh7tiNbrW
tusEVw8yFJVcmAO7Oe530raOUM03LMxfkAWlCuUvv8x1K2NUv73hBWRjZPLCxsI7T5ANk6Etw+cz
xFezixID+tZywA2v+L7ceE6fa0zJdmHcaYAU28IEhKn4M8tFxlL7mTHt80WxTw++ICpCmp2WL6QA
/gbWFBAskl/bNjDzNBP540fE+Q+KxwS7Ru6S/bDvY3ZyMKGI6AR/gz2YY4fY7kBoGm7Q02Iz5UTN
8hxW3Wy5iFGCXM0kF83nN0aU0el/TNTw1aDwPyMZXxX/u67zmnQNSB8A8pWZY4QRVNOUDaxJC5os
Jzm4bZLnaRqczd4y6XuwDwPmND/zvrS3DWtwL8318WtOPVp4nTHry3uPluQLNIXnOQJz6uCE+6Ek
bKqMjclh8AbHppeqc0SCWpymX2Ni2NS5YCtYaBRmxWELnQUR663tXnlSnSf/+EH95NTiPiHWU3z9
nMvcTX0iC/VV1IJYQvUqikPcHXyVAXYLc0M94PbwL314ob2T1Vh1MGntOLq9dC/RwTvx815+wznE
nVTrd3Eo0u1tt/+I7jnFymlcQoQ9hdgNex+/WAgaJnwNCK8Olfr1ylzrBiTE6BulA/5JbN2sCsp4
hjbiDUdsGNMgEjF8lZEJwAvjnrzrKj22BivjttjMQd48dfJCoSfoViJKLJ5PCHIlODi0QDgg7IDs
llAAzTpmB4MZglC56cB6EJ7wCc6cJAIiXYnrMXM01ixJK1fkMNiRmTkznBAPHOEOAt/AOoXMx4SG
LcppTVkpMA9YZ6kRfPjAQqqQRZGTjOu0zBRbZjxeqAjxX8dteGDY7G+UdV3Lk3//DrbOtMd/BNYh
awyh+NudTg+W0tf6WzXDkZ8W3auiNlhR9v9qp8ek5FsIUfE8IjeQOQSov48oBLgq/vinsREw1vzw
nQ7sds2YvdJ5byXGDzIWWp0xcOEVN2quNqO3VqREWsQg8Tosh4AMkkGiMey7eWASLaZrZx4hqI2u
EhGDAGXjRrYCVRFvLiOYNpqGLrQM1TlF+C0QmEyMstCkuAhSYDnwweiEozKEA/anDxEGCOM64ZYw
ouvt+ZzCIckIfQQUg9pIAS8sJRBIrqMx5w2tTGjLMC25k++xMD6AJTbygvxHdGMHJpRM+eTKMzrG
QBwTiJmwGmFI8pQKiSd/92U/lVf8cTuBRFlgssRyGbvJD26xZ+Bewy4sv/4o1/KZ2Tog78IGkg/O
HlONmIrx4RlL762Am15QXpGhxoXjQxYsBnms7pHcrcdUomdIZQd+54+FTC3w3MF7+AwxWhyq1gOD
7vV9at4rh/5Xk78vhHDq8+VcHhZZkX+Mm7/FdfNaOY8SlwSmN484DG+eNhXvBrjb7OzFgnos5djI
hURtZC00c4w6bjaIvsUmj1uVeBj8LB03a3LJnI71nbfSDgx3CWlJ4V97g7/VuuW3kLkLmu5Urj1B
lXJPSBpE7g4qKQxnqMyuiZkUtk+YB60hVoudlvyvmdywtZqL+xFCBfGEafFLfI80Euh1DHjwWYZa
8DUxTyhtx/kgjajMuahCQrHExpVapBxwX8TWH35KDOMQ+UeJ0gR6Al4Qz17dW/J35M0hHqsR3Qvo
cJveUZQWStietcIi2/eda6/A9QsX/GGJ6ZIK8tRrJpJM8gsLsh9UW++xmVkaF6ODWXp7oIrX2w/C
Z6D0O1yyO++3TFCh8bub3VowgHcr//61X4X55qLHAP9rcBKPk3gwWE8JDAwCOQSXmRr8KICoRCFi
L5k9aVcbysAr37skgejU1GMMnMyci6mxp+XiU87l76nmH1Fr77Ia0JRo1EwdQo1QlQSp3B8RLKTi
kj4QcYCwGHkZ4gXO+45DPOdY7qa33m5Lz8Dw/GzOAflM3rZjNYNj/p7r4DdAh3ydp/vGHOvrgtp5
XDT8k86paI7FMuvtvjh72O17Rg/3ONzovsTlSNlw4rKwYwFj0PGu8aqitDHXRaBi5eRXkY4drt5x
7vkreuUNqgA5kV4EzwRC2buNlWlFbAjcFUqZkI3myiThPocDD40AesQQfklo4CuGdT3bpyyjhgPQ
BYVMiMqv5J4k9O+cHOdRKxfiVBne96bxtCnqO22HDBnwozPDnWR5I+PEPM5OACAoEWi+mO0D1GHL
i6wEydgBxtbjYLcnFzI/hbRY9qF7UcF/SqvJWBFdS01OV5nGd5wtha0puzxMcPOdsvsBzcmJ1kkP
WGh93VZYrZ4HsxEDC+HkhAN6/+eMb8EXxzUm2kAoD6cxLDMxb/oeTCZD7sN5z6hNFeu8arsGZnMr
g+9rmHvsRsRXBG0+hmK13atQ5Jtwot6gTdMBvnVc+pdTTXCHWunuXVKAHztxHtGsj6fxLJCpgRug
whP3Rq10GuxTY31ZvQisnsvTP6jnzUBZqCNgZ0/xTr12y7wzKQ3eM/ArzNy6LL1DzJ70QdDMD6tM
lFowr/jseJw8HAIGrCPPH6hi+GBv9Z5Psxn8Uowj464UIixwVkt7wA5jNSZv2kS2vrBAEgdz4+wo
scLJQYGo/9nDP3sSPnDC40688XT0U1By84/pnWgkIx48j31s/EtbqRpoaTPYT6lCfOZGxsvqXuwf
b12vL74CEG4WSKIU6zq74ZLW4iFeuu2kGZSzS/SeL1322uSAswNfkW1AQWq3K2mEuO1QOfHjGe77
LfaPMpA9pCaXZW89drghlL33w1OTC0Mm64A6MPwNaRP5Jk0efjVgZHPJ/7Z2nu2Os6Rk/lEOorRl
oB7C1Bn9Pzx1Bos0BI+W+Uz38++EdIqItKBQJxtEQWxHhJT9IS8EuT+JlI9x5d1hEMfnIUkXiXhz
H8f7GARA7ePx2fsQt4Mk9Ygd091uD9WFsfgj2NYOfRCYeuE9UF/CM5WZrho+emUfrBbjP2ndme0z
V3Sk0p0ggBYd68slhT3ucOaJMFyOMtmiGNTAM+8MJsj4vWb6tmYcoJ4x/6BweIaGUzbxoNdsJfkw
G1F5kMj4NI3FnsrNf4YKxyeTrY5V3iEhWF1MUW42HxwOgFozRW9E7f6H+VP9tQ6769fWOkk1exW2
su6uwZdDvInRETanOqtshKNvF+8B8A2EE7pdUGE8zRdBJDfbYHKatxd/FwU1NuwIwGdoF4Jot//s
S8Q4C/XdcCOI3GsNz/g7zsUMWNXtO+okjjRhsCf8trKXHwxz4Fk4LVhn6Ad4lzsA5ESZMe/owltm
115gkYLVMkXCQujEwoXFE8oYCiMXYQJACXgbatgqOG6YwTF/MrX1Pvut2zizED3Vw8yFofu6OTRi
DU3jsJPQwoohTJk+AiwqhLTCsBuXAw2TBB07ZQoOK3FnQ0TYk2qmjYBR3gz6kTk8MWqxY+niMf3Z
wxoG4YlvuL/OaiZ5vDs9lPlYYwrjPeiTQRZox+2N+N6JI6RIG09oQmGeJXBDqRQUjvfDAIN5BIwP
No6mbbgGzNDRG4TqGm3eaAr8ECzhB1EVxaY9hLqt78r+BdWfOuR7wuYvmRYw/R6QWFj2iy6DAcCF
DQPy2lzuruhEBh8s2A26eBlbzhTICe/JXl6u40FDvBClK0MCRLg196FtczUA5u/YRhp54xEeNee9
o4ZbTptpOwZK+8xPU2C1Zwf1P5p/FcaGV+a60/Ar7Ja0OeRKsDkD8rUojzBJg1WJ+zxKTBiKyd5O
MLpGDYLnOEUaQCtOIdbkHRJ8BgghQkYishiXwY9BctEVfvyMh8is/U5v72FIb/EpBgpELryeDxMt
UZJnKH+hXYhMX+/ffJhIfRgbA4P7PNf7eKGn8Ct174wfX4Uo1Egv3tMkBQdpB+88fHlf7LmQkFgb
CZ2oUXjpzjX6epAnMPxqoDGpL4Ge8jB9klpUEg8cudv2d6eGosFRQ3EUOnLgTBrIDkqn4reYcNbO
udesrOaw63PBuv4SbjZCdxVCxoUfTbLI3gPQDX7A4KCbtCf+5+p25je4h/4H9xLgUDIKRDavYR8z
a8fYNojH8S+RuOAlyfLP8D38DCTtHXuyxdsXMfKgEZwSWUEgtz9sBW6MfLDvuflnwETgzw3bBBgM
JBeGg082FoRqR/Q9PCrknKBE5QjHmUIG6//ppF9HwloR9y+eEwNDATZzqvpX77nSw3MGvQsj4Uuw
HD53Rxom1j22DsjgSxxILgNGDELL7rgL5uVrNBEThQKXTVKx6TTMHBdBjDUBrBiFtl3OtOWGFL83
+AVBbbAhHhucM2ycM9gKsDCBJdVZg9hvexwbnNCc0w3nNe0CdUDRVnkzAItlTxoBIPjxcVQ4NbxA
Y4XUwGGpixIB1SJRgMpIxdPntBKZAMg2Q8vjvO1chzw2aN+lDJE25u0BCNJxSatCgnL/kh3SR6+5
66yfBlKAFgUTXEAhFT5jkEfKL3mhrGy1sDo+3ez6Pm9lz746admnqEu7IeR7XkycHb+hRhNuZct/
4CMJs/BLsSWyuZ9/+JjXMbi2D4R1HpFr79A9x0zxI2apojNFEUrDAkFVuHE5zP++wgDN3c8VeHFc
MwUzBqi3nnRmAw9i0ym4dNhp3m7L46R9uvsJSQxKTLntNDeaQ7FBqdlhaG4E97yxZGa7bMg1ffkv
/7Al1pCh3JVJoFAJ/Af0Al4u/w8LRQS3DAqrGlWvHtSIupzvgNsANOBJTOXB01ItpSFDR0SdPS9j
/mZOc0djFexHty2zYbcQFkSwBMhUB3dfDZpzNWhYbfS/GrNewkvp9ZAhTanx7zLxgAeBuDDLVetI
IYk0GZewGl+OXBr4I+YrHuOz37QIkR7hIYbH+SJjaMIaQYD7s4HholNc5dImHqw/t1+85SbSLGke
pfbBApNxaFVdZSpN6+BAk7e+AeA8Qmgk4SForqdrPIkPNMfiWiE7g1g4iHTq1P8yR29jxCT2bZDb
hjP6j+22ANYxyFA1ACsO3nkK9ueRQ+dQ6TzdHkX/meZDx+lYpWr7uqcAO1xyvZm96DxVggRz8gZv
RvNE1VR28cUInP2g6c3cQDpXKCTQgS9uZ9rIS+dKNIhHQaRchFmIMw81/j0rU3kGeG7LfhWcOKJm
E2y22KxlB0aChNmC2GOxG2OID3guZhM6nvSiUhE1peaeB/uNzt7XmZ0zDutlyRxS9T5rJtU41QmP
wwhhLuihqHaZijiLBZgpgOq6ctIMlgc2GsKsADW4rYSxjlUaLHQxxkf8OlHmEzJYxBpNzBr4JTb2
3FVRe9HMdZH7cL571wnmfDvIXhW6qksA2eECMe5rtdY1OllEh7haUW70njsF9l7IrnwVwClbCH4t
gpocISmfSzAD2nNWiIeIzUwwnjKjcwz5XU03/x0Z7p74gRIBUXAwyYb8FKLpeVaHNfWji6h31kj2
2b13xY2M9p1BYghqiRtPeO51RwQcuBLvc8flAluokC95xFD1KLN+TkXJQKhIC+CD4YMJhipQh8iz
/zsFU2A6QXYVyMMHQ3UBEk6elI1KlMc6bhYzCP81V0dQksJpRUxPxwLgAUj9cHrSfEavbB/+c3we
3WIZY4CuAXm0x0CBMxHNKjm7bSyIImAtqepy3a038kp8ZnFEKOwNlRox3HJw8oERZlKASXosppdY
yHJBBK4AKxMsQ6BI9igTQgQZAJbBoWptogVbvWBAXGBU5Jwn3FC5TDyctO53utq7b2zYRtAJ7pNG
2nC6DhB3m6EgoqWHrdKxgsUwGsCgpBl/guRM3mCQdKPGw8y+VQ/Wk33noP+wXWZL3JlH3z7BIg3o
chR6hJ7XpC5CLTlzNC3N10qxsMCkIECR0WpDE/iiabCMn308EQZpjp6j2zzEprpZWiiBwtEXF0Tu
2bxjt9M21Arnjpf4QH3i9cCs1Og3MrkUEo6imW4mZwcGNPD2kdcf/4M6bcvVgQkXLDCUejLoWOSo
p7hgjCYG2ymMOafnDYDbU0Y4ZFXbb2oAJHtc3Vnbiicb4kFJPiSOZxbnogEQyBQCTLCIeZXYdQim
E7ZtxEQIjs7eboPwNUDCIS5CctNY2PLCK4CROKBJbOHbfzD9xWpN9CQMTvmChXtKqjE+Z4y1Icrx
FEKJyTqbJ2Nn0DnshG+4lQCoQQ1GOAqJWtjyzPNhmmQKSbCSQk9cKt6+HUUUq9xyw8OPtrdkci29
EhslK+noHVaUBcaQyhmqtO41krL/o8URBqs2Wi6YqbinSWMkO8tpdwOAwudAju1JO6ZXkm+0iJlk
Ak/i0iAorObfE3g7mFmnj6wDd8indgVWaIqKW6Y+gJoya7rCz6FRQ5WXK24cgIHubRcdN2NBB3Ye
v7pQdK9MvSRsQ7DJi/0awbNJRcMnfhjVCLgWvQrWCkyj2BchQP1s/H+7KCEhwiLgbvIY4cswwVUJ
Oi6NcDCrnXLHYQZZsB3CuaGJEQkgvFqF7VXKopb9ShpsVB8IjsTKBPD+Zd9FZxm3yPVVJexCflEU
77mdEIn3bIYS/pULnI79gYCpsPPHXeggf2BpmmOti4ZwNnyzhanTg413LKwkpMVpO5XGEmHoE5kg
bMu5MPXZ2UCkk3w2kwLwypKZ2BQ9FlaLPQjVX8w9VYbcr3kT3unA8HJB49w0YJDErgqJC3snyOJ8
C54+/iOzrpN1h1PFTgA6X5j1VkEW0l7hhEhbDDl8P0BnAdr8dcSS8cTH3Q+MYWew75+ya9YFEph0
DfRqKlDdRI0MxFs3GpILczDahyd8xgbBuA175KzEPQZDmtLu1y+eJyZjnoCmaqIMnyQKwB1w/uzY
GZeua16LRIGn7G2GuGeD/YyhJ2FjSiAWi+3J19/5NN9Wyzn6mvXNkOsBxBKVBTg0F1iHUTj9XRfE
tCJsQXfH4od9EBsgrxqPSruzqv5yDJsuqXmG+1/wB84R3ZKrPcbwhlhJ5zQ6YV6z5TBfnNo0SwLQ
6lMADwyCClcSvDBowz7cgDkA4BgBOAP8VLlhn6ypFq/hLw1ItuV87fSBQ3u/9GB53VCseDQPipV3
nyyTx0R3Xxj/EjOKfdEh/+GP+yWAfEDb6R9mxwhb9/V5ZbD19+79d/bpI6wDgFkdBkbyIJVRX392
RYaRL7AwALLbPzDV26/UNXXQF9yKAwWb+OvB7NLVJU+XqZsSP8KXpYhD/7tnwDB1vrY609cGW9WK
q08rgQfxxWk5l34xIE4Aikv0AdVrIy8Ijv7Haidi5U9RRsznHWLUivbd7uIMNL/2bnd/sAarPXlp
XROM2EC/hkFAuKoE+7N1tzt5IbgHQTIvi0e8D0ejm9vutdkN/syG+pwG/IJV4XIovG0QctFLGq7K
eemigxuJAI+4cpbI7uuLmwaO5bRacEvs0ZjkW2ck0sNlSlr9zX/Mb75G4rrc+wZdWJFUbBji2rwD
AvU/H+sYEu0Jz2d3xkfea+YH98T5ykf2H+8AmR/9KFbtbLN7WL9C8Yr0FP/qCO/wEZTsBwrLbzQS
J6avT2jHuIov74BaJ7zH5UjN2/mSkcSdASQ1Cp8ScwJkoTnW7/gc3HwwOX7Am184QvviaPQY6/7N
PR0xYNqzI+EFDzts+/D0CAmGnCU4Y1pw3KyVJLwSHDsnKfbE4qbfDIorjx0k8Dl9Zu2/8Gvrf+ZL
qH1cBGJo+VGoz3m0avSEpMq556Gew1zkKa1iPjHtuB6J3VSBhrEb7F6kveCAUBLge3PrzdVu09lA
/kEre3XxZYdpCF8BT0LHr47rr0ncMtk2z7xwd5rKSWns3RpGl9ndbI5QDyqsEb94Qlw8PwznT9ym
ITAiXvHKoIVbgKkM23g+H/23/bYLhLfYIRHwAgop6iq7Fepr5hpv1CCcZTPxvGZREbEJWCxZsWWv
ATV8d/XlxNfkp/dZIuHIgccKzNyb88m1ytyPEZJCF9sZXEqx2i/XkmyghYiNu2GdvDzetQ76ag9D
CC28H6zrC42uPisHz5fJ/nUldaGGXx+xYJ5X+w7VZwN766kD7/SQA8wPRL503GsF5LJ8uq2XA8Gr
dYwayoi1VZHs3mviFkZQwcdb3bK5c8jmGiogs2SGQbDGCi9ggOcah7Dx2R+dFyOkt7qkz1TW82fv
dnoT4KmyLAOj6JcX7uBq8bhES9mbjothW8FCa9dAqmnzyvAOU54UGour2ev1zgQbYkJa2D2HONq+
2MeTi9wVROhgj5eG+VVs1hWwtsRnN+agMHTFYwJYw0eKcHrc9MPfz+SZaUegbET/QkU1TMzS0MT6
cCz7ETmUABNgFueN+KVgAQCggUUlpQFuj5r7tqIPWQKgIeOG7QvSEetvCoBYIU8CCZ75o3J2MBTs
mErt0EpcW+FhQtfwQzSEbZXMql2YsEKkwD4vW7Dv322sHoLgRNVwtvOcA28lJ7pB8Qj13DvsLmSf
w/L/NSdAnMU0KsHIfnNtg0j3HMsyoSslWocL3/3Y2tV748M9upzkiz2jzQ0TcLgx09+o3bUbB86h
S6fXvNqAPC33UPO4CBPxaavklUjeuBjIFUnhEvfHbfjLvn14lwW7wsnZQeUjrJaysFoceAjJxQQ1
vWBH9M3R7+52ncFmePWjt3W+wq2O/PN4GLUC+1OHGhZLC8pn4flHy0X0gQZg3rhMxJVmUSO6TtHF
zFrJDG/zpoWa1M1q2ossjm2pMwqbOzOLUawe7SRfzGbgQjP8AJcx7kPQo0RP9qU7tbgZxyXZptCQ
huLccjLtI2qzOCJ3oB2NhpN9b0K26SJuZS6NKm58c76FIzZOOGzHp/6iNjO5G7pCwx8wrSa0lJ8V
R4ecovjlznQvpiODKM4EmWm7OGbSSq5xhGIShv+n4c1OE+zdXXUCVdzELfDuGndr82CvtDCvoYpx
aRRZA8H2rgQHD2rBCTiEAaTAArzlMP/Q9EntNZvVcuGYd9tADUJ8R+Lq0u9QqVC1AvwDGDHhTdN9
ntIw5VgQwNW0ANioslDSLVnPM/H6EDJgurSDzAhdN4AtQqTOMsxAu1JMS2PSFtCJ4bq5IzcOlGTr
yfJ8pq4JSyQN3ILoje3FZ85U9gbQHuGTNOFAwqjdBhqFLrT1RZzVVtDAQNINsFl/TuKEvEExWoK8
2KdOBuGblCuei0Y1/NDaQxAF48ApdJG4rqBPi8UdFNNkAkI0b4N0dThjS9xqFJrBe+DmB/EV0RGF
M9H/5Qy3F2U/wYCTRSLedHEM3ycIgkY/NTbEefJycdGMmmL4sSfxECEK4O8uBjGO4Q1B7ghwbRVW
QIhpmrFJu9SfJow2rii8pEW96gr2Ju5M95IPllcDF6qXsCFgbCFCgboFiwVxrToRtxa5Q/zZw98S
YmUNwL+XfgOQCfHQllY7/eTgVFOxnlva/Chp1NCuiKGHmDXhe0ete9X+gkARqpo4P6KT4tSWZMJZ
DPlygTVKyiAYVcmELRX4Isv2LmljekBEElOGWdWV92C64dDg81mkVRIpUe3oN5f5CZ+PeAxuGGtL
uTuFFhnfYObmQlm+g3TaXOY45gGu/ws5mQ/InDdZgNgutzxcwp/L+dLQebh8Ae48luftp4NDMGgG
ay89jLUU9IOLnzxwT5X3hW+zRRnA6fM28Xxzmd/QevHcxm4mPnd8zjQjTbLYCT7DhGao4+eM/B+x
0DvNsusYNomfpcLBYV44CMSIizBFaKN8Dy+pEoEwCKOGf5OmfKDaQjQCcjZ7rHl6uBpypYIAENLh
zt64OiGfoSNb+wy8ZUnxDFkBLiwaVkndw/FAoUEuU9rtbGkLi0IworejMqWZzTojwC0d8Sp+3A+O
xwC6ANDcn/un+WANqsBRcEBHn5YdXynFzOFvxHDhhwPo1RG2bQP5rspwzfmGMxKTFbmWScJDijTm
yl50823WKHvlgpsum5cUBiwHKXR8HuwoZnyVyILLYIgVQL6gIMlVTHl39uxI+CbxODIsgQLOl2LL
YkKimOyjktqxO3qT93CCsISCmrEe4OIhXbyoFMxrW54hnJ+m3BP4CWRADdwgY1d+VxbDIp7VaiCX
T3JaDS7ijF6WLhjca7+GUnROfj63J3+V9K8f9JyH/pJzzBPK50sYQUqUtccHZE58aiESnjwkEMR1
1ICx/HiYMqnBPJyuDVXHHzoLDONmmTgDPa+eWrvvg3WoopcO2pNqZ3cphNAHnD9LH+L0z3QN9fFw
v/ThhPL9v8TFniDycjojmd3TH3MwORDBGLihdlp60iXWPE98SDrgs/tRrFOHB+a9+4gYcMFNES4h
j0UCxoJ+qAW1FnrLBvskthc2+w8Y5Rv+LX0yVB1QTEEjdewUzAdDsLNDxsAVV6UOQ/lvrDfuLiNT
HTM3pf9Dnc0+TgUdEXH5ONkKpR8lqv3YflsSVE9o5skKIdRYZ/rIZUpiE9QayOOU+ERZqQQukewy
olJSLIs7O7QejAOb8DRshcYGqSzJ9J1tYWk8LYp91GDsOFVaWBS+PmXkjlkWpTzuoqziWQyV4tTH
PJBaY/TBniB7mzoyjCn1GK0kbzU+RjSuPxKtOhDBGHmBnzHmUtAYzndlsqOM2NHqrEfiGlPenBGW
MXYowCR/jK7wGFLZKnxQxjJ0MW32P+u3AZvlaQwAlSgKhkQyfack0PzmGzCl3ZuXnMGzne6G8oWh
FPFBz1xAK6Z22bMwuzVt9eUv3YC9MiJAAJqRtFZ3N+LcaMIZ/HHTXfc+YqevHqaYCieHVPgpQBxQ
2sD3giQmFEgAMBTJEo26Gx3s57QTVBwdfwbjYsjHJIbwd8wNZUYgj6WI7oM9ZT4GhOj+2U9e05Rd
dxHz13CKZSd4IyItwWBvIQfwPciTpB7neYcdmFFqMJvtr4DV9gSHbdetvezv/AwwxcbyGjJGE9nn
bKHYi4XizoQ+zYEGO5rtnO0TP0kKkKz09/C/QVvWl8FiwdE2O/duAmWbCjguDycnwScSilOjXzXh
7/oBuyBbeYemGa/UB27XGA/+oTyl80JFwBSFiDvGdak+Jz86KTFyhs8kpB5It5REYsKKb6r9+Nnp
lkJpiYvqyTu2sP7mAMWtjbONvQmNbQTFRwwM4J8DzHntP/05Y+0j1daD2q+zEVtd7PLQA3CnKUq5
+ATMDCXbCwY5EBpIouWyi5+DiYB87S9n4i1HxCHLRTMZposlrTyKH5sKqBrJRPg6YW+fdP0zYANB
YjvWH60ySdxtb8Z/VnfcvueO+NtdOdlLkPLJVIGlWIdrznk3SxscKRyFUjp0oEbc7dkHF0+pL+6+
mSULyZeWv2VPGr0I7FB8B+Efc9Nk5kxBA8mEiizpYNLAXeZOi6W+pAK/G4MbxBt3PxADvRZHFLN+
8GvxG1uGjCVn/FnF3jphbQB+8QYu1RsH6mIWM1fHnBGQ789VhJmEcA+kVQH//VlxcwJWF8aAajI6
WnTB+pi7gpkGxNHwXtgSY78IasjSrcNo2AmGFKkH/ElwNscplsWNejVjfS5I5t6A5ww3G8k2Y2xO
TO4nW0C5r3Cx5AaSXYzJHZC4OImh0WFzZ71R43f8nG2zO2tw1GYVK5mqixgLBuFV78PnuULFWnQY
reHhyTwNsz9bH1wqaI3wV342KoPP071X3gHW/bobK6inTdJRfylMJZiO5VgqmxMVm3qR6duWj0xZ
87fIKef411RwWebGISHIWTnke2VJV2xuH1PiEtPszHGZEqzau0Fa+EPb5qtmr9//7d62CaPpbBp6
MEANsjGCrZJ6JMkybSR2hipdVSmRkqKQwiOgNl7aXqL5WWCIdBlyIEFpi1ufmRUeYixZkN81RXpt
Bp5Qc2CL8jLq90jLIkoqQlDMQ1/UBRDfA5fnLQuYbSftD9lWF8q3LapFKihoxFbGJhW3+U5ugCEb
pyWfaIuE/OGuU4kfoBDrMgkozcFS6y1796fbJNSFaVST4HYu7YOoXAuOIRPTvmwczzg3JkDD/2g6
ryVVsSgMP5FVEhS5JYNizjeWETAiqIhPP9/qUzM9J3XbtsLea6/whzGU82U2BucCzig8D8HJudPv
jvX/VYAd3XyJaECVJeseIx88mYb47QZQXx99vUO4BN/Cg8dA6sr9IvG5V90x1YpkfgQPOuLE4Bi0
8h+QWI590z0/gLDCxWN0S6IOGvAJ8sdVr/3q55dXt0Ty69aHEPN6Bp1vmJyjm97VkjmoX6w0iEZK
V7C6KkDW8j3d0E4BJxquroKnuwgMD5vRccq6oPaYffzGxd0gTQkBFdUwelBfPH0LuwTQQXMI7H4b
hd2nqwZ69+ahQONslH6FRB6mlHfVR+jkwZnqmaeaOYhKI+NCvyxHiG+WebNqgo/uR4m/d/8JIyvF
rBig2tDc7vPukdiaeeP8OuKmM75rc778/EaBAFNz1k48D9cHymGqnGqb/YT//4p+9FXx6AFenQT5
irSVgb4ktFk3H35ebpH6a/XmmI/Bp8fEOXMLhEGBg6OmumGR7Wp3k8P2KfsMMRoLrcueBJM4HCdx
c6iGCqY4vWODdozf/vrHFy0wpjaDz3J+XSZPX2ZP6OsBT0tJ3GqsdSJsU8ie7NEhuNJNPruIgdAP
pfz3J2CzBNL2WSkTo3CZ4SERXHtk7ga+ET9vXYRlvxTKmZn0M5XlbbRPHxyJQR91887BlMwimeaZ
2/pRwz6YBrQoutBjYUnTfkFoqLFseW/U01a6Fm3Av6S8s3pb3hnfMiR+gIw4dWT4U9tg51DqeVvz
2obYhOyzp486I9G6bUFPyJxn2wNswZYNp1qXbaTUiJZzlFJEvRTrXLhX0ph9g5YeXsT0F6AGcfLc
rkGd2Q2CGgGMXHm5/KTCMm9RGxDZ6Pp5ZBSAhTkpFNID6UFQNkHok1nFXGR1RQU0rSyKVAoUNMwI
V+CzYQTIDL4lkJgYABhwNLKAz5LzjlyFQPpnQGCfXy4xJJsTf8nGcg4pHUOO87QdoSva2Yq+qHrC
lEsiOxPqOQ0LwyL0w0DzvPZRQehzviPraHI0e8+v7eGXBmvyAPELP2zccTSUIFpFYCpchflZTThr
RN7yPM2uQQ6Ga7Bsj1rAoXBscU1ook8gPvPA+KNFvjf2l4GPq0wYR5E5D2lSdOZrY0k9MJ1ibstJ
UhKLiQU6AGQTEK9QKP6imTNFusqevmfjKbJtzdWYYdmlbYeDLxOxx5j2IyXIexZ+dyKQlFnZx5m+
j2dPBYqZwO14+BTurTH0DJDbuwbdDW5Q/NtTbXEbNrBLljHgyhYzMZFPWptsAydf7UxLb5COpfA3
Vc4mcAwf+imsi4Qd9h7RxUBYMtxBAjIQF7Rh3ioOTId5Ejz6dH0QP/AwIZMMhfO8ctf0NwR1H3U+
IWAVf0oyhpQZih1kLe2oeYLrlt0c/OPfFGLV11WJ9jHyF08ro4KT5RInY9qGThxXfW/tPbecslJ+
gqiqIlEbV7x4d0FHbGrAHrSmgLO5pAJfJkdj8l2iIhO+MJQHHAcsvEIKt000p7XQhUnUzGcNg8UJ
eMXLO/wB0VCKu/dY6YHJsioG1yBKmiGKV1ylgY5+F3RHRyFXIiuuoXKgdClHhacIR1CD3qUshGah
paSdcBUNngXmILlQ1KRHOmG5kuzRd+UCO4NHB3FPBp0eF4au1joXhxSewsrB0rIH2DvD1vhif4HP
cMy80N5BquJmtw9M5dTwl5Nuti5Wu5c1ZBTV1DjZoC+U+AjvtZ/FhAqozH5YNgDKvwFJA966QXzf
SNv98rAW+07mDItzkNObEEO01bXlLb7Rwq8LAEp7lQEbayj9OQaWyPVSeUEcMmTE2alYdsbD4Vpu
kHFq8qkNuKjNe7pvEb/A0qx0Dyi1a7uw+Ma8vR3acvT7JAfIouMFQHXb2evoRjFieVHO9nXuKbfJ
A5Cz/cyN032si8gak6/miw5+djizbop4hd5ACkbX03QvNxf78u7VilVVfo775pED1ul9ThyBvM28
Oyaa/PHDqPfgYcEuquKpCZqe9PAG44Sj1lIr60iHSLGaM2nyLdvrpcdRjEF5DdUIHNXDxtTAhgrQ
68D7iComxc95v9+449z9mZ+RrZEfRw/QGhSgrzE9CP3ScXFhVrbK17FppgdMskY06wIESPurfGti
tWTptbcq3Prlf69OG6cOJrYXHVU3aoWE/AKZvY40LsnbYrJOeAgJhIcOoyLklpAWwHfxOiUHbo/O
xGmD/aPlDGNG1e4LebljnU7ByQxBkJQBKlxqHaasxgnImH19ov9rsrlfJAJOAZBUht9f51xIho0Q
GZssCdbExRDgF80nl8SQxF5hpvvz15wtAdIbFycDP0kHhZQhunVxND7DynPS2Z/n11/IK9hJgjXG
xwl/dxv1pNylnCfFRs5TwJL6GH3xA1DMwDwAhurOC8XRkLQbqKzXP1lz4nAHEAxx0X508Jr0yczN
BJIuJN83Gl2cpI23nHRnBNb527VHXz1fankF3LJBr8J6CpKiqcxar4d1eH5SYeZvgHnarfAAtpOH
0UAnK6/Gu++FvX816Mc+kccH4oLIiOPdP6LOV1rrn2pJ112xyNtQcjbp1+1LtttHplv+bXm8Lhr0
6jrDEF4iCzcVBJXWG2jemjeAWdTfvKJVgHbl/m8QdefaoGeGlDXAYNARv347Qn5tUI2hg2gmuU2b
IphVwPNJMxzia26MzHvQCTdcJvso6J4x0j0+GL6vIOCFICrMMWRDFOtz4NVKNLm+RQHZm4bJaHyE
ECtp+EWgaqX9WBOfz04HEWo0P9srFC0AIYbCZIUZSF37JqVAJvgNKCIU8gntKJudfoEAd3e+B93e
/Djqr9NkDLiC47lpv1Q5F8WiU5waHvDf55TlkOlR4pPdT65Hi/WoH2izQlGw2lt6h19SQ08kj41S
umVaVyHCfoZJ1wTBw8Gpzus+LYKY5oJMAsiMUkK104DHCyqlD7WXJ0X/9MZJFxNu3r5i3QzZ5iPI
exKWrXvpNwB2Orv6Bw5IXq90AJKxlIADCLF/tN3xUQeGMDwWvERKfMnNrD+KUq/lE8mG4aYhtz/M
UaBaGbAk6VobhJmckdCIzj55LE0a67Uzx1xF5r6Or/UZsq99XOvzHQF9dTwacCb/XnBKEmuFw3dl
hTwHmBh3MIXOSwfhNRxM6epZ4/0XZEFj5vsE4vEerpSVbu8W3LRSE8/19nJlLZJwWA3hsZJE2C2a
6Ez1XFJ7wtKCsHZBOJyr44bHfBHKRYXlR2P+EQ3YyinpvvYmmb7TqqMtwpHbW3vgFjm54JVygibR
lM5eQbddc6YV2FSKLsY+nELvhjV+7aixiqDVtPFikbfPgko4o8JfIN82eG69gXQ1ixyfCkRwUytU
DK7KZjhFilAIz6HfXPG7BmeWJUh/WpBYiTXo+GTCqKZPN0MAg7yDT0APmA7QfTLtzAfkEXKlmBgy
X/M3B7lXT0wDWz7i07x7OdSbtFShLDeRnXPyF2LpNWT+6c1m17Jn4aCPd7S3NshLuM0PmKIEp8Gv
k5dOCo0p7d+CF8jJrO2pP1vtOGbqn5Fjuq2NclQku2tjZuSDUouoRTA9qSeP5qCD42sWl4Ap7m4O
4DJ1k+Bad83UeY7/MKGlBTvMhDkq2ULJHNvI/3zQ6etncwIUewj4K53bTT78FbF+UjpI+9C5IU+7
qQDGI/1xbJgI1VTbpjpaP5GyLcLfd2EQjGlwzNu/8ANN9ObqwCSUtnR4P5TXQPGnP2ctjXTuLFx7
2WSSS7Kja8xeoNOgnmjV0rG5KSyC6/hSdDdHPhUBMUOunGSJfJrCCUWg5lD6Ycwg47fbmMirTvrA
BaW/TzMZjBg+Dhw2S0KoLAkuMjqbQ6YKzN5YasAIOG8IuYyMBt50sAOhiSgN6rgacmsOVGA6bCNg
xDDw1ygNPn2eRGIWJk2P4zc4FsCHY9iBZF6iDCZKYSqk2Ff4Cb0Y0Pc4GcfpFAe+AYIVjdpjQqXl
QRsEBqLYsOcAhD9GdywN/qwFMCRAArIz9+R5BnlOvgbgVtwMyn4WVNtX6JnArDoRGlICs+UPYXzU
LjKvYvTRiTqRuTRJTAtGh8+twNfyMFYR/uTGRZX/IQsmnxPkXjpEfM2tbg5BEiFCgPr0jNCTFdkp
5DsjTuTaTYcvnKYAozGC7xW9S79CZ0wsJTQewd/HAogX2f63u/7QK1FPlz73jDOmnIsLCe680Gzy
8Ap7HqUNvGajvEdvHykjUXYTjf6vJzBf+ERQImTukfoNKhc8WnG6FvSjjHrw3cEQsDOKEf4CVq/9
XS3wYyyCpu0g7LGjhwTvwt01oB9KwBXJ5B/DzhtQNLJM/zxMhwD6Tiie2WekNvuvnghsvHqodYon
7px2tEwxcaczeqMlkxYmAp4AK6e504BvIM3LwkIheED9S8qynNcjum5dpz55nDHLtIefM3WGqO0/
+V0fqQS4Jd2ctsPaNAQ5KxMYYNdsfjSjY69FSBwTtJlZUGNOs64YxtRz0eMX3PNrSTb1ezrtNfOn
uNkvEsfJTgX0lFZ4tim1xeTBwVGCp00Qr2XeoYNsRlS0Y+cUi4biMMCmMcxHl2lBfD+UXLB/ukkV
MFKpkoZl/MHuQYgLnPHk0gbc25ucLlgDvbqt+A6Y427te4DiG3Ndc66npmL1jJHi91rrzP6NEp/x
aadnuMc7SHnxC6Ex+LK0wrZMpPqJfpAzSEQ5BVLy3vDzhMuAWccMTtdeByBuDNCPjYksQC2tJ1La
Oa3ceI4rJgCB2LRifBRDWOgYKejbtRgKLiV0yHsRC6rGJGbB9tC/dDiKjlP29rKOwAbEshLQPEAS
E3kGTIDWLKKCGp4SJICsLqhUhlrU84dRevzsHdkJb1i3WwaWy6UTnG4gtNpdUubDAdVS730SshUC
L8M3xJC1QeXvXKetvRc3t/RQ6ZrrJ86r2KuxOdqEJEREftIN7+29e83e1nWBKDCWboPQLID8DdAX
HaUeQMTNoHLO+LCDAKZxSdpUz1BQejM1VuCs46bAWFO+C6GKy5Ejk3quATn2h9UCb1BpWggWqMA+
EZAthsXk0nIY+b52+cfLZkKJ10NSLRCYFPXnnXrm0Dtmxyfie9I7QaCanPVMg5cQyeVTvB3DgL9e
NHNfG/8dixFJkwKXA4wxOJMTxZ56S8cJ3ruR0wWD8EB1Em1YFW82xhZgUxB517oXXCnR+HY5+nrw
Eai2Y47qnM4qQwcX3OvsSS/hgwcn71T0x1GKIERkfU0s7phc17MmpB7hH0ueQyXjh3/OUbSroARc
V805/sH6HBUENMkzZjZQkzqWeswnm8sQJRZwdnS/CJ5I1AEPl3KGLiyZC6GYcaXklXIMyXPywsfp
IBvdB7putaCWTsloTZuMFq1i+pjArKRvUdmgONbo6E4JNPaAy0HpTtMcw9NglE0YgAEIoLFBU4pR
jkxdLqNs5MXAIxbg4EEGCHyXUMLCvaO/JkOQKe3aiEsPmAEaCNkVmQtlOxootCfI/UjtP1yxacbF
5IV9d8/Z+6jsyMdVToL0wPwSpDTVOAi/NJZEd7528AtoWQRIh9kB5QyHHHMoLjCzUzn1ICvZ5wEb
U9sVaEExzyRDQ62C2RjOWlqgHu/Obi1v2eCbZcbdXa6ZYcMugUzDCeJrC2OB3EUyunAMPo7JqKTR
v2aLl7HW3YnNVTUn/g+FncNIedQiotKlRAs/wvJs/0sI+FeYjEAHUJ/TSAGw53qPm7gbVcycG0xO
NtGPkOQryxxzWhRVoxTe43dJP35UdTOPybgWjoBNcsrUiGUwTSPKJt7h0B4xStNJzODt1BBrppTa
zMaPOrcff1o5+tFGFvrWrjqK0kbzy+qnBQepxWtgFURRwbXHJqXboPoOB0xP6E56O7kzDRu2PnIT
4omUscMfqCKKUY+HCZI/zN0jPXt/2Hs7UoyvyrAT9FdIDfoVZOJeHnypAcfJ+tPNZp1Ve3gcWn7L
t7iO47HV+9mGXztMUEpv+HL1fc0BYHeA8J77gOhaBf+6zrOQ1oL32Gvxr/90svDWAwzbu29NiJtW
w6+9lr9iwAw0DzJA+bHJn4YCJbyEUCaQBQsRaUCp+0OgZ95VOynxEV0oW3dayM8gV8GbNtzzQj8w
nrgCw5CBIfKhoQ7gmNS/RQaEfEB5h+4lugiS7p53BP1Fdmyv9GHH6Uz5bqRtqOKoBl87jgP4eHHD
ve+gefSK7gMVtgX58kyLCxAA4CjXJuNZEEYI3bTcnBbl6XzS4vOiOdHRUahh40yAE1tDflj3idQQ
eKm2/Vt8fw7hHY3Cj3vOPJojs+8joKVWoymbWDBGNkOIYEELlP1NfBruE5Iumaq0+Xg6vZdr+GAp
VRocdtV78uxzHZQfTR2yCWQFhs/ld/SJerdp0U8h9mFMeu8/kHaCoEUp5X9H9TDp0TD3GsdOj9YJ
p6Rh309mjhJl7f09SzI1fCW60TFRRqCel51BBzCpdrqSdNsvjFZUS8ns91AM/nL/PquD20CH4gZK
9jloUdCOMk88QIzVlTJW0mf4qKREbQgb2gqEaZzxc3eZUyDS0M1ef8YvMldBmgAo9geQuF85RoRP
AURDp3F699BJCL/IiRg2IiloR6GIxIeYuLaiN6tQvoECv1/3vqePC1/EfbKAmNjopnXuIx2J2H/8
dPZoD7gwMHF97K3628IG8ABgHmZToNkrvmHeW82+cWKjoMDbR83WN1h/yPHESdjkQ6dWoiBBDsoC
GnMjaK6ncoDXLpH17BH6uKQtpDRE80Q0G1y6D4g41SCDE7KJAerK4+eiQjMxXSeTcmGsUgj8nX7Z
xZGVobOJbN8F+kH8GoEzBaFBu6gYqT3U87xn2HSeXnN6DpI9kss8tgz4z3JbyJW0qeeHVgScY9NP
rS0KH3frG3F0sMQTMLJikkXMyD1NdHlotVxowaSMukR4iT7VrM1abg7yYDhUItE5gX+5/YF71yma
zdiIdesB67B0kl4Btqh0s9CMzRn6BxlzCd4tghbBPfiOkje4tLajYpXSCXUGSIeWGkjHUmQ9V7RP
z6mdB83wFRnxkz7fiIlWFtKTSx1WXzL9urQ/E/u5avPWgaBHdfAO2tjImKGowEQzXOtcHR7n4Oy+
ZikZ3BD3ofDsP9ESlPy7azANTrbG4LJVow3xt4oamIphq4dzjukkgzzOmAuwaCkl7GyVBopd9r6A
ofuN0aoNv30oIijiC3xmcfABnlflBuazDJQ6fYk4nRlDaEdOvRDrYwVdGwUprh/evn5PepGcMKLV
IqKdCZ0Xx4DoyXpFmwINmUFj/XIzWK/gFG6O2BCXvXSs/FPSaIzSsQyKBcONC3KGPfCsv2IpmfHX
zlvWvj1AomNNQ5UL2T9ndvly8742f/VRMAOffkzdQkyUa0d0Q9q0KK+WuteiKnVWCssavfSblwHA
ZXs6SHWSJp5FDVSYUsBZd8DJXih14Lpg9pTwDHLQVxhoIFq3sQvvtSo8EvwNs3n61BC8tYNxaACy
AMd99UEV3bDcOeqZp3YhdXcvXgFgCGYCx7XKWJPjFDIPTEVELcHUdHOnM2vThu2MukszGN020Awm
7mKRuxVtSgzISEXvLTahAroEOqH5iDar704LaASxhyGei2IKqEHUCNhyYGRgaDDDIhb4DbrTHP9B
cnZYazzVg2knoznbWLfiL+riGkq1+grQSXA70rkz++b4eBz2sOegBY6METkMenowu4C9ARR15OAU
HzkaK5/e8brLu38E0e9YDrdfZMZvEpa3D+kEbXFOUQsTK3+FoQmB2it5EepgE5ReFt5ZWaeLaolA
S0NoQgZhdPvEJQqwf/RyzfjS+0UcoiPRwK09ETDqc/Mq59qHzqN6CqJH8gtENsQCSEHsIuKMEOma
0EWy1attXaaNUdOTM10d6JMnNGA5KTtsSZR0XBEdkz+ZceGOyPweImMXYS1f/iWuuymIHHSS/zqg
tHXhpaO+R5cpQ9DrhkQ2mQb9UtwVQ6FP8hVHOqcCZcUEkFwQZj0Vj6SckrxJlxAhwrNjIHMlQ36e
W/TExA6VbA6S5wyY02YluTYyP8ixcEfRG9oEP1/2EILiETwGuN8UOyC9eFdCPX4s3959LsI37AMl
gtUUbqk3HIH8nyO1e0WM4howSHBR1TwYPABej2P4l1CIUIy7XaJZWO9FyUl+jAhipdBkvn8//ouM
PrTzG4I4LWgYcsYkU3N0xhlAX26s5LD9zR7eB9evll2GYhtQ9O/jBrJJbe/nFtCE2gHIAqJU4d+g
hQCZ57D0gfbjmGbSQ4eJ6dLEckCb4WKFUTdSL3iLQaFKo2agdp9N5zPSe0WkuXqvHL7DNOAluVXP
RDK64X/5VaIr/USiuUYEi0dhkGZEv3nR/87lFcnXFR6lsSx0rxFVoercRE0mqrFqbzp1Tx6R98kj
piqMJ3FeK8MIIh5flDUlH+L79hgqBBkMPbwqlM9rcF6qsGDFAaaE3g5nCaYXVgo+GP8d5ylOcjWj
CvGIT5DMvZMK4F7eb4MRWjWmJZZlf1/wTCgWYnYqxNyOXUKCeEGzZFqO/IYE9McO+GBfPMQq3NK4
swRttatDsbm6nV1Butj2HsOrONuVaKJEoirWXL4deHQvyyebRevKnowCKArd0WQyeXgv23XP8nje
MJG3bfV86GgNl5XJnAY7n16GkQIVkgyPpMTJSQXHTyQqSxY4oCIKc+iGaOyJ6BS+vSIQjY8oY2NE
cWFXRqixoQ1AJ3KAajQglYn0j8k5ukYf+zCyuM00QyCoDaG+4WrgovnCqwv8LZZtmADl/mA0zqhx
Joms7FFhUrdB8jNCcsjcEEtI7fUfiECKImRgacpJb9e7QbDVggtdhBI1CrETeawRwmIUMaJcglFN
pXNHhRHh2IXYdGldHkf5dB+UMWU5Rq2IhiNpxyeQxqODDdGarSyGyD8qLZQbfLFxZcyKLdltzdjf
v4zkSijBm3EKI0IRd2hzqaQ43vjSfTNRAZIOGvIioaDtEfueP05i937tVYgOvKCfZEy8EPimq8vD
4DYI4Ec+piDhkOMTfVA09f71pSUMc2cYQP57QcIcl+7Zg6Re6nROXmoc+eBWgC4h6vDtNmAw94Yf
KJIP/KKHiZrkk0ETFHQeeiMXEtk7YShKZJTE78ORTfbeXHV6e648acEnejofOyMhLFxJRt8Opw9Z
NUkWS4in4ERCCgEzBjKy3/iH0pU6pXYnaboQPx6o6ojannCyVh1omU1vM/hgcCjPI0fYgoBONaV6
kkh0RKeN9ro1Q52aAHaGSCh8RAn/7EFU2ZiCLos5HCry9hpNsbcj50xjhrofeTLTDJijpYdpnbNv
87o5rch6yGH/9P+Yui0AovFicKxyqrAB7ZPMCj4b9a0r++TcFbPHF0QviZlvEpUv37SH7f9POPHH
XRf5Q3Gz57igQSIEEtkHwOc4VfcL1F7HY/ogANylvIYMLIWsDE/XdCnoXcsoWVr5stOkKBPQFjrV
BGIIWLVDRoSakAUweHKqrUAogAXi4y//FUv10IDfL+aEwtaDngjd6uKA6RKtoj6TOPcdMgUFUqUR
wRB14fzk4+/agoKx4JHBpLc1Dlw5C0RXTUEU8UfuqyAuJjdNTk8B8Mkj5FrxVdYBDFhLnTCeMicV
fVjMnaCOb8T8o0+fGBPpxiTjb19PnHSleyvtehoLzBBoT7P8eNs3l/abSje7A0IcSWL7LEqS9JV+
AagWzlMWK9dDfomUYodjSYlS8gnu2XA4rLyhfJpbKEmnCICs/A1CO5GUcKWDeBkJ+wiRtprXr1HD
NfctDjFJNUXM7xFuBrIMGRHQXZ3u6NBjKIvxkGCdLG0vje5mhOdLJKJRzUgHJgw7fiSfMwZfuhuC
bUXlGpNtdKZO+HkJdl3eqfSABNXC7JB9KYhnlgsilVgugWU8TzBDoiCnQfTzobAuBVUh11pH61TW
Fxul11hrtG7pKPD5N7N62W0/P4dN6xCpDReEbH6mnEA72f+NO5RpPENEYRhRkyIWU7CTSlbslwsj
G+n519lgc3A/5V5Wjrr8nKTUGJ77TS9DFhLte3ZRe7+qvF6vM6mWN7JrcvC/bOHl3ueyO5EoRwZR
XiXVfMgaGCyGvCBChb1Hb1myFcBShAN54bRVJH5sepTt03ShswlFKleii4j9iKyMKOrJv6W116Fd
ePP5PPuCeoGT5t/hQznJgSHhhb6J7GAVsJMIgOBHungFco60+umC5O5vtchTm6jyNtz2SqRqkMAh
1OF4yC+xUcz+7o3qgjra6vyege1mngbtTZDqCvoUMm0S/JZQBDEPFrsBlUVL3ORIQb+B40IUBBp9
4WaZY1AgAmrnmwT58+RYEQlfplPkgKx5mUnLM9M3oM0s1svK3xRGsNrXYQ3y6dvbRAmjQhFUzac1
Xamf0z4VGMJ3/IY5ayX4TssIjz/W15fLuPDrvLc6PDHkmtCQZExyHoql8P9PLNIqP0+skeVX3kPi
DuByDuCcqpwZVdp2EZSZZ4CRTkCaZQaxZJQS5BROF08PJmAzLo6Z89fWz8cC+Bw9B7k9UUhzoJKL
77n9L9A8PJu6jwrfzYnliGEUKJpG/Kmc+n0+k5MBQp6+H8nqFmf0Kcjx4FfDTuCGDEUI5Wwj2eWS
AjkHYpkdBHRjATUAQ2EKjFAAchiictEZQ3ys4cyKUXwLLLvZEyd4vi0447NaiR4A/FKypvi5+DLs
WTwU1+E5mn3tT2aDzqUlCgS/4aFwNKKWtFwdfnhlIcqjo6z7A2pnTMF7YJvVQPuFgWRI+RqYJC5g
eiWkf+mrkbWE+Q7UL3IlAW3+uDGGctZ9iHw4ZRT/bPSPUikBvRGt3Zb4o5Ms3SKRWgaZsJDc5O7l
Ezk6/uqKSIhTJmnSIFkDQbAk9IkcLyi4A5pENOYZYZMR0bHwO0MCCegRUh4e8Y5DygYOHgh1NJRR
ogKCMsV8QEYYiUWj/kzmw5Sc7m8ODoTvmrUWeECQHX2BoZP82JhN2CFep/4AvaA7QwmA6rqkT2wX
rEIYmrKwmFkChuQkgnBG27d2ZYjZ70TqvLHEKBAZkJagM1ns9uuN1ETm4T8Fy4WmHhJ61pwJ3SSy
3cUmeFmLynNNaS7dej33Ea7KaYvbgJqE+0ypTuiycWCNRJzJHKD5M4+Xdj/LrWzDF6ppPcmjx6oT
gC32Nlh7/aGLF5vut3JzgtLk3fJxI4RWnTjzbkxFL60d9wbvzCuAg/AeXgx6DemSa/BjWBzLNd1k
brecs3TDIn1jfahW7u5vewZt512j8/o2yI/ZpN5dJgXetMfmopi98adhM4MLowClTaPYMwQqI3Vx
mQR19yqpOm1BKGWAZmlCeiLzIdwowslc1iT1P1ItiWjbxVJGQNGnVGgwWWPPZqBbP9TSJ2UP05WW
2KQZ/ZaAcLMtHg177B2AXHk5Xc99sVfXcFBFX+55Smkz5mE63Iy0/ZsakEnde46zEU4x6hYksDr/
keGdHmDspsAMjCWI9GZBvE2dVp/zBb8Zmvp0rU+bpZ5Z6jLjqjBGpg00T9F4BARnikuMicUDzT46
vb+xPv31f2DvdUitG2k0X+IW4usvyuckYrD4djLMmsxdi2KhsfiFCAFCTwsNoHe0RTejgg25BwRL
HzzQR8rgchKBwDZ4ThA5vhkaK3Mo3S8oR40PZKZHl24M2/UGKQxSxB1LsIS3ikjbc/ddaavWMNup
4zqhbZPqDgVVRrJRW7hJCDmjRgbKYUYLqmEC1AvNzCuRtgAe0PAwPICreet+vSbzV3DmQJt7G/JI
RNeYfXFZlln3gbkxASamJ1J07xxrCXpFU3UI2DGJYee8um/MrPCZPyoLyD4cXOu0YX8X+qrAF6+y
VAT/IA4My7OjH9BeDXAsWuIP0/SSF5Z/KCi5SPs8tEAnvuXYv/Sr3IXHhi2cwdQHGb+vr49vit2q
7AvQcwpG5E5Wb+BIXxegcWcN2YVR+GeZzIt9GT1rW/WxrODN4sNWsh0LUG6lm8wRewArM2k9Hfg5
DSpNnKLFckNsOp54b/XLU7PfGirh5shi5QdoU+g+PTiA/ITn6QMPBdghhccJ/w8EX3oaQkAwxi+w
Tz7DZ0SkipPeF6H0cgxK5jZHz7M1AB04z1MXqw8gHVvA3gVNJgA1vQ2DQEigaDjA4/O/yK5uxg9q
JzEGwmQY/c88/LFrJ9nW6GkD7Wp/IZ+JlheTz01ojjEtoSHdPlNCtg+56bRxFoQ+R8/x6dPdukI8
G3OXuDedUEGqkf7RxS9gL+IuuL9Oub/A3Ue10BIbg4wyoWO3Fb+FNi0jc1qa4n6Mjk4IuPUFAwYY
dpy+I3yVxgw2KxnEfhfjykAPC7AdiBVGvQCXBrtv29Wc+siePo6Rob52h52Jqtnmco2IKfSVSRex
U1sdc1GxLsMo5jKZdHaptemiX9XFxc2/MTCHSNOxib1aT+sxtQbGnoFm+OBHMGozY8KTdV9FKG72
ErC523Jb9JDyr2Z4tXU7K0p7JjHutYtrWr/osdwzEhIUW0llQYLk9pnytCAwQlNDe0txTO9CsnKJ
lDGwq72O0etrBZuNgaA5ORMTOLiG5fa7SNwXBmlvtJ5q1/SebeBflzlfVaMcu5T78DKGfM0k/+Iw
yml1N7AoeD5tooSw0SpQ9ahgElFoK+SiBMH/8hyHss95eHYqEEMxl5IReqtrLLNtGwUULNVYSC/T
KlP7fTL3psckosaBnK1GPgd4Di1tkJyqnWJbqHWRHonbbDcWhYhV0nZFrZvTrKduHyMmwZshCAqA
Ze3wumBqNmNm328dVHyU6PpwzqeWqbHprJJiJeBVN8dlpE1hV/4qi1TjLD2fa7R5uljdrwsfOVif
k+jM0PHQsa9L4tprmfV/pkQg4lCNWjayrXsCFjvvy2G3bkxyxhjv7nn2pBFMv4XX2LJJSozpZbeh
NoRAw20YfE3r3aGxKlyOzrEEDrf/TTN4kD/rQ4OCd7HUEQpK3Q2HNz9f9V6+grvF2zGr4HH2OK/K
3W9FyPxp48/TQTk4J2k6KRBUCIwdUPe8n4ZXAb18+UbitlDYI8un64ojdQ4jDWkKYL9k2sdf3Jq3
CaMMlZiML+8AUHPAIvYLGfbD/fjG2MVS2QfHOqpO3ClDtTd4q+AZs0XxuEVbGkUa3BIBGOY21pDn
1CFL1VFw2l6+jDxdDFVmTP814tsT8BOQTm4nrK3PpF4Dli+Zic8L1lc51+l1e0kXLgH6kC32CpTV
XSdByPxXOi/+fwXNbZtEl3KEbBUBNrRpOEoBdWKWykSQAHSDvTsqbjbI5mr7ORRggplnwnM98KUH
IavsIqIr2n2cbwWxDGwOSnvoBrWcNowjOCmcZiEm6JhFlKPrCk+IBSBXUW8X67CRuftuRF6Renb/
jn6Tn4YncjmvUVzhZ48+Yfv0nN8pAqoxwsh//jzA/jioAYERJgoVFhvCDiQBzEsM9D7ADAFTgbtI
HQG6EnEaDAlYYWj5QjOB2Wu1GCgtYGvnSGvbGsaBhw49p6M+K1FEnOoDldHjCcQZfgpMQGmlzGtE
xyimS6+VutxyVlr9s5tP24CyfQkbzxEiK2jytVHVzk4Uv7inDjoUk6ik941JGV1oXRKu2nAlk20H
ASP2R+qj9ssadZNxtQWUUYGzHCFv+J0itXQR0dbjC6HGdRXXIMXy6fsJUVx528LC3YqTBpv/OnhE
gPA6c0XFy+kDf45te7f1FYhm9YwUJ4xJt6IdtnGanMaHis7E+LvIXCTGYzY5fnYOPzrdN+PPASvG
EtQwna8H1B8F0mQS6PNPT7eNBdl5hLDp5O6cD1doQC9GnQdE3VJHgHLlk1zjbzrpBZoFRwnK0/wZ
AFKuOXZ5yVGHzc6Q2caAzEQeMgnuve8en+OhhoM2JJhdGzk3OPy6mw+VoIYhgktKoKCh1bDLY9a9
HkDhGUDUBy3eOAM3LkZMuoNv4vzeQ2ATPE+cMEaqAiLoiBsABi9I3XvU6avI+SZbaEpX5KLxQZ6A
sPbguAHrswwQITgN7xr81X7vKdMhQhERe4zmvuR3TF+CM2qKu47DmF+f8IXRWzA1oMfhBum0vZCc
wrfRKoavQ0X98hcZDJ6i/yNJeQJFRLGg9lur206FQ4kr+4zch46qWqJhTPFL5g04lpMrefg1Ck4Z
rBSH6NL204OK+DS7QA5gHYLf2ycnbFNkMKiGE+F8GDbzZaTZCKJlwN+f5M/olzGJK+Docd4pA+Lm
u3YuemweAGra+frCrSoD8BXYRerdK0ttTfP9tnh5r54BM9TsldEHW00sjyMOvLE5uWybo9fyMf92
9ZXp3rtP0j8SJhKDzujT437BEetSTvSTccdP6fOhMRAmCNTu3xjeK0HRvXY30yYWVZYJfj947UA6
DIisCBjsQYA6yviJuOHwhVcs5goBLr9BNddPJgDRFwX7s0+Hgjb4D/sBUYJr9F+ofHJWEdhQIOrC
RSGbgtej0VRDqtnJYmVcBPcFOY7SNYI6zrrV+ozgbpO71W2vvqJV3OYgsM6rxlKqs5xUCvivEWSQ
i3Iw7jOOzc0KGtAPMQWnGprr+7ZepvMHFGRXP5guIjQkVpfjuR0JtB1xo0UT5hTGirtpBpfTymgL
ZNRiVsaU/zZqLT7IamKwU/GDd7Q242zNWQpADkNKTJUYN/7H0pktKYptYfiJjBBBgVvmwXmWG8IZ
VFAEQXz6/nZWx4norlPVlWnCHtb61z/Ew3JH5NX7cF3pRBEwOHSvRzGlKoeZr0dfHtWwZDqDfR+c
lth600UMTDQGfFahUFC9Z0RTG92jmqueClpEDSUEk1sDWlsgTYODRYcxHjs8vJeM23NMlQQbCKr9
EGopC0sCq6FfbUujqs0rrQSe0JondccfCVdXiNcPT/6GNROWb0g9IyGjgsfznrW4Li+pcUHjrbyy
8V5vRPfqYZEhyuh4VOPlJBhYuItUp9dUCLUMbp4exxnFUW1BjcXAGrJn13zAAsO4SrhbRj8sDXSY
Xx8C/zhc6CoDlqigc0eT+RmVO3p34tCg+qcjfINT4bMyKXgN9TI/iWzWiI0u36M/A30qNcUVh8Nv
Ki3CvgUT9kNlGYYDF1+D2oryExc9BxEDQNz5MIPyOJIEizBlW2JrMUX6ymcGp93WS2U16a15yXAj
VLAiSuTgUw4xSy9+eAjrhM4fr2su9UGUIRLkBsWSaYt12AX4Jtz2VY+9Hjl3VoCRzrlKQFy7owkH
KhzMEa4ovIZDjsTkkM0hTE44FTF+Nso50VbeoQ9z/AMCXZgRHOXo5kMSxWuimcM3gf5KADPaMEKX
BA9fiFfRJPAgdNp9BjpCP3d48LMqkt9ksMO6e9wSqE5NnYCK3NYgkMjmq8cn5jYjV92nxLr5lGwh
/afM9dCaW6SgeBGE2mqN80Pl45bFBRvCLdNZV7DPtiPYluEHjRKlypqD5TcRYn54qVhOQC6mcF9/
9nhcFcGkf4AXiZ4hxFwHKEBYbLWXngvDDtsrMMMbRdY026tb1qYQUPIarGwMqxlfzwxjAVgnf7kV
HJUYpUyoDTQCWQwWHtrcL9jWDfoHOFbOvcAH4W+hcV+rXNPbHEsCsdL4LmLigHREF5S/wSXi9TDq
QybMbhUPKfWiEbahokzjAERjtOZbw8onGqNcCxp15Svrr+45oCiMtZ1sP+J7Ef4A8dnTIiw11urw
ZhIOygKQ/NbFnOV9ZKV8hPEUPPeJ8FpgerAEC1A0q8VhH3xpwAxL3xCxIaQ4nFxPwC7cvHGQ24kB
kvSwRCLfMd9wJiHhFPlO6HRWAlaTOhYZN5IRr6nl0iLs2WrfTuBt9VwmUXRQ5gOshY3GXv0Wo+qF
vkrf/0ROOyYGHPTYte+bPh4LxR4KvTDP3oZq6XZVoSxVFwqyvXby7kK0eY0GMVYej2SOdO7tyKr3
sdPC7LVYRRNyPhgl2FVSg6nMA3J9j5FsYxWXHngWbg/9E7Pc+SDG3vEGR3fN6uF1KOvHqR7qx4ik
duQWVodjOf+zj3iCV9KmI8L4BDPiyfkrWHCh7KXp8g+EmDKwNEPs9CKQbdhX0mF5iBxx+sT9EOin
z6/zITDRRxw5vCRLZg/h0LG27l0hHKGK4ThAoWXCVHXQSY+2wuKHrhRzsT8+LPlevDIQ4tYMnQNU
VtjQgkzPXkg1c0tpzG4a4LB7IIvdRQ6Cs/0Pajw1HdJrKJ0Zq4mDoWgNNF0/PlAUURIc3n4kzsOE
w3Hb3D1w6BpKnTN6b8XeGOHYJVStXDHRsu/BemYwoghMlQ19uD8CPmW84uoWJFkHjutvU6yW7Uom
DgxhqWQL8rVIgou+KB2SE2XHF79DxLTXcNK7Gweqwe4IhH4c4S+0FdsLlzSKthCfi+JM2hsY5w2r
ORG+lsPPr/zoSy1oThiWCnGeSK5ZHvjJC5O1K1YOy0znJKsXE+FXnJR4CWfjiK4p0g0O2WJPSr1s
SUs8Pixry2KI7dOaR0IPRcQ2/jIdTM7MlzAs5Bj9HoVFEDQkShyBggKYFSjpHju4rly0TCTeu1Q1
u/QXslBzc8lwr8GsRr9GbJDFmSbrvAG+NmdMfaTNF+pHaMF7Mei6LflscINBTrr2IFCNZ8mP8Fyr
+D/Adr4txU74/tkb43PGZYOY0yFOZRbboexDWxrMULHj2CaIAjybBHM6AZGk7CdxPbLVAKDH0EQV
h5m2uO7icni/B/Hr2NTwDJT6L/N+AyrvzcJ2Hs5S7CpHTBbA/oUUY0RNSMUX0lhh4r3A7pQxxOV0
elkhh+MEFo5wrBn1F/zzb5yKWIgmXqQS4K/lRBTarKbt+0jvvcWrzxphVnJ9myPi2Gn+yqctLXOn
f8COoYbIg6kWqJHfcNRU30OMFP9UUzMjxsSjqzj/6c5JGERezQHeD1uW0DNSKQE4zklRWDwmxdck
wUBHusHdr9rpGXE3xN33nCtN79uPx7Duo7lp4jHyHd4JPZ4uZLKcwmi6WME+pXFIriftPeIi9sik
GCPt4XtMUUmvuYWRwMwFw358ABhhDa6WhfmevDWQEg5Dqr5G1Ez9sVpOk8+JUm2u7UgS3aB2/AWd
Q/dhoxaXxSJVOfDlzfK+cs/dxVGeQZbyY449o6EzgQrEQQtNVI5uhz44Wp8B3eOQbRUGqVj4Wnfd
fYv5sR7s067DL3bDDSJtB+sDxMDYA4g1bSn4aPkwSciKFXoWSm+M/k/YiBRunZsn7IewDyDHGnPw
ggsXODXFup1X/7xkRHcJB4qIxvqr0GY5PHBgHcgMGIZvqFx30Y2Qd1jfCWdXcqSB/Z4o8FSHFjZl
rNhufvfhl9ucjfEqrQjsjDMLomafrlnpjkYKAUBPEmwA10EMZBsPAX+LLToHsnDldpcv8tegoN9D
ELMonomDbtTitwEjhFEgWZosnWa15KJKEAcaCeCj2Zmfb6UZp27WJSGCqws5glAjQGiGVfLzMqKt
7lxzL6fTZw75XT5OMmmR3XXE5Y8KWyipr552ST1o9aBwWGb1TGGCICJO2PfwV3RoOTat80HMgQoT
tjwzTm7Sl4NHznMFwAgBYZHhAsCQUiSzOdT6NHLPIPP6pIOKefSP2FtqyHv0mgivxXnNCgHWsPnz
8XsK6gFcQksUDQJEE4it+Wi8PWMbhjNB1wpP0lRUqGxSnHJ8bH4Gpw6qi4mDKSVch7leQjqMYYFi
3uGD2zCALWelO8FIU9+IcSidc4kPAwX1lHg5TCvRhhB6Zr+WYkpyeC8OWyv0BC9K5DdhEZWOk+lr
uB0glfq2Dm3gz3ldXUsYOjKZ34sDUhSHS7w6XkPSu/gD8d/wkt9DfpX7jeRSe4gkh+eauIxLZ/Fn
VUfdf1Hcn5PuK+Bxh3+AqNDRIZyBcIfLaE/MB7hsHjjciyTVcORZjAxDhGEO/IWCJ49rkONYDDDx
VfPwtcN4RPzf2PScUBxRFGL8i2tKOJ7EmjmhbOWtcgSMqOlBkgU9BLUJtnAjHD4d7BD5W2FpW07H
FC4mVFfCYDKaYHK2nPtz1TzzygeIHM5nf7kcYfMouKHwIcD6KJW4pHm9FLpXJpJgI4LZc0Rli68F
GS8vNtgWRgwz+sEE+gQTHnX2zWzZTdYyJaaP1sBXFpKbe1XGYJ9iGnk0QbbqHIoWByJ+pgpDb3RD
QustRoy1iJ1JClYvs3DyNo2zttTxbSe3Dnp0ctH3WQMTgK8AoMeyjKD/5wthdiEQ8oMcvheCKPFa
iKxUbmYqGQC/nPIfo0NOqp9GB/wU1Cqzdwa8As4HBBQ8S0cxXNenOkSrxjier/pyypF0QB/7QEuP
Ld9GdKTlLIHTewIcpYeEamHiAmaFLFeROiC8z6xLuIbHYqDsuc6M22HOc4eUFTpOap6Fd8GPZejQ
sbByQ5xuHOqguWETr0fgpUi9ubt0Zu8D5IUwjVQ4UIWtnN87Mg0A1cHUaLY4lq4gkww2WYhWd58h
imxXYq6crh43U+k6UCG6dqZY6DuOChglXZuDo0UCI8lg0OSIHSask98Pp3qz9CMHHXy2rU04vzcN
XobKWQjqg8uKp7vfzPpB421LaD04YQ/TzBzKfeOVuWWH1sbsIsGyySUUzHQ98yCrn+ZCUm+LUTVZ
q04NHM4NeGKWzNDi1f7jW+/2BaPXajx+QRPeQ5mqZj36bRPTJbMNS1hvUWss3oGZTcFSLRnLejYn
+gTS91on/o6TViQd4t7RG9i3zD+n9eyWe6k5iD1oMRBs4Q5T/BgqR0XSp+ZqRpI3T4Eo4cwfv2YB
o5U7crnvdD0F7qmOpZnd07yfHXeC9/46RTxRfHgKMiTj9a4dNr6OXgS6WsE2NDto71x5dC+D7DUb
6ngpADGY8bLiO2OM1t3lYelsCF1iemSB+DCyq2Ozq0yFVICongYgg2Jk0cA6+ISnV73UzHVha6M3
P6YS3cybIBeIuw6v530z0z1GbBhmlpcrSRkUWcJT9UAj8iS78+2TGU7nhIgHmpqo8K6ZyOsVwfRz
GkeQZmFJseXlGv0p8FUfKveB57uS4bdthnszkLB4AOQw4Vk0xm1UhlXs3eGsnhiWdpbPkLShx8Dr
aMA8NbfqE4zwg99vQVdYw28ZiBZIc3UMFiYQKv84n/FOaaiol7eYywOtNUxf79P1aFV6KI4ocyu0
XX+DDYwoSkZLoGpflGHmExUhgj2cmCsrvx0QvjzsR+UWTOKelx9AaErvLgpLWtADEde+27ef+aTz
sI94FtB8XNdajWi4pzj9iYoSuxd00lVSBe1nn/i4ZqX0yXGBcQvH3MuoUb7ukIjARYLMhle/4n3d
H4nhdwevfVNzZFi5T5Gd4WXrAvhQGB1/rVtld+mfm73SC2RGgTDCVauHeCx3K3kocgJ50QylNF8v
Zmm8wK1pzMwLKOZaHbh+rj/zjssROYqwmzBZvEf94xvqFUIwIiEVyAYCEacpzH1oYY3O678STmd2
Fg0ECz3rOe9y243tLt+pJG4EktFt86gwKszKQ7cc3ogxyS5SGVzLQ3FRWlgtz57dKSVGFl7KDBq+
6rV2OoVuVRwtj5yGBOpBhVvkc6myt7UiNe/PNWuuR+4p4ql7Vbk3+eF0uzNJxwKApULJIr0BZGJ0
6N9xHkfV3Xmmfh9ETVqIP72102/1sjP86p8YfPWK2tLeiPGSacm9oMbHwaqUMDu/rt4fvx8f+4lq
fzv0Hr2x0gyl6/GnfkktAzHOkIqlUNVKGHId+PVMZFK3P/AlAirqFtii16+G/bzr8BUAgnuT/mP+
5A09kjWIbtHZDrqrH1dTA3e8nziIw2kuO42rlcYsrJhMYxJSg/d/PP6P2gQfCodkWVe7R3JMXwi6
8btV3mFWLB70WOkL1wp5XKOffINudJiNz+PeJKm9pmJw8uWoJJ/k4zRIyYz7LSB2s1AcveAab/iw
OEZRgDDfpL1irDGAdGfVtHHE4YAUi5Kek9VEmI/lvDzEFEw4+/luagLqBuVwHDOqM7XtTkTREqTM
tTinuaimFOX4xAyMhFFxMUbduO5nkMaUFVgxIWkM5KjyKbGpnTrHwYUfBBrDto/jBKc15Z1ZYLHe
MnNPKJOjzhwUWJSfMGRgB0BUKNy4RcSSizaHLE1SmoZSO/9cuTmuOy11Ze7kHumX7eFHuSHBSmT0
k8jeiwK5+bpt7XXoSUf8+31lLAYLTh02GHRzVDNVLWpPH6DGT9bMWVsJB7eep95/sBy703vHV9Dx
owHI/DjBLgruV8/vvTlGvvNXd1nkq1/mv/vB78PZwsQqNm/lOHmHb8heusU/f8kmD1l0nafdiF7k
o9oqo1GzB/lvYF/BON7GRn1cHg2KGRLWmAo4cuaSGqGDesSjj3r4Be32F9uZDm+A93mU6dqu6kqx
CvidN9yMzeIxf1X7+n5JzQa1TTm+S84938fQOhTjRzR47j2eXkP0Na5VXgVH7xtoZB2DMOuao0IG
d/Ux3cDdxMxEHXcYFMbplLn0OXs6CnwQKGIxl/0HbZ5kK9WkYzLF4guspL4LOeseULHgpXNzBPeR
4cDGZ2wX31xqGWorOj5p80RVJawPrwS8I2m3kMwrQecYCUM28BdsaDMXA6gKFZOpM0em4rS+c2YR
vG+IBZL5i010RMj8X2GJ+J+ViQk5HcSXj03+8aaDxC3TUdPNmONu9FHxmskc4VBRh9fpbk8auejP
W1T0ELpWu+F9iIymcDaaZEwLmSrTTDhKB57b2aOgqVDeiTSfN1/LxQ2/wCc72HKUpuOIXsB3v8wK
GR7DOYKoS11iITpD+0vp/bC+MJGRJujAsXSf8x2eBt++MXwU5mZgUL1K1uYvUFLNzpSyU/buHAfy
J/sNz5w8HIoPHFSmBymQBAdubBON2Z/XlpAbuRsRrbzhkzXUkF0fJx6C/c5ckt40WeeMpQT3PCgc
qI3e9GukZzi7R1BKa9jFwyLaJeNH1+OvM0cG7FKcCoCUBHYv5wxVTalrH6HTDocGUxrfVQH+gWKj
ksZYM3eblgmchiqoCz1905OsGJRSNaddn86px5QboYQp3NpshBdrdG5SMNzII9f9wjAp+pD5v+H8
TIHiYoR2fjJIz8kkn0ruz9yN8Uwb7qDiNoVVk7Y9nvK3ACZkzHS2FkUPFUWPfzYzAuJ8K5QXgxX+
uMf1NcFdAtkgpwlCfnqbFychp03vwuwdK0yiREEBwRLZbr4wSyY72drKRC6n6F7VFWMuwfWmDeNW
CSfCz5iOwYPzxNoQ/eUy43SizBICgRehQkYPzNzoLbmr2C8AGE+z2kgsLc0RwuVrx6Dkem2++FYi
ljOZnGGEAMSAQx9N71TYItzMigy8vinHQ13eNqqbD7hgza9qNgi3F0MWVt13HjliodbpQB+nBkDB
B410eH/7r+e0IH71+d42HBWD5zL2biyRwtcWLwaUCsYS4G6dqaJ6r77zGoR9qDLEmj2crLcelIF0
81inBBD8drfUT28HKHElBCF52uuGZ8xvsZ0b2gZ+2CCzljNXq/NRiA8esEkpm8HhGNiMrurwej/c
ypDDNh1Bd6Czam+uoq8VRPYIOFYMwH7sUuax2UiHJmoV3a1aX2rsBq54sMHUtXWy3JNdT1/T9lGt
wkH109aFC9OScU93f6OlKhv7+xtiePM1ZSIuoagQx2Pi/oA5BJeGmNZyKX3GHbvXMXjgHBB8wDeC
mzf44qxmtG1D99CFFAJRAOIt43d5YJMHTVCkMvUcnStOW2xoNJneweqGQf2E7313eauwf8jS4s0x
+EsWJKl+++6D4TK6mofVRdD/5o2ZNWTSAQ+LJu1TOdrV+YDZ4RUsKC7J1/lAh4CbBvkj4PeSLf3w
NXjB6zJ0snhoC7nyeNxQcWn+TDoyfK2m13b8lgJJQQZC8KVz7k2nNwBPKPpG9ygOMLTgy9zjV5fX
msisD0Ljl5GdVvQwgDUDIdmEnD+5eeP7sV2Wfmwk82RM83wZTMTaYKbQgozRWFxlCOrCLrhLHgUC
EGQhADRLpqEiL5epBsYQN3Nav83jXXNjnNUg2z4ZIeKZgp21Ic/nzsEZQZhND7rHPSzAU0psuNC4
GonAgUvjIWiILQZXuxwu9APbFiDSlBxnRMhO2ljaqIMM5ep2FpT2eFKLaADApXnq9Yf18s7+p6tW
wdAEPlQyIvtEn3E+pd76Mv7ZSziSksAAFVK6U90j/LzAtzISLjDY+eiFEToOO94dMV2ImHjJpJEL
GmLxn7utfCNM6maSFkJj72cr0d/Tvy/hCWOqb05E4CvhE8GHjg0U9OFtC3kJO0Ig4FDP0MbbIo0N
dIV8CGZoAkVnYgia3Uruve9ALq4Vxi8Sc7W89OlIwHonn9F9hikWG+QORPKoTJgW2stJtIDvLxRQ
9QFGKkv6DAh3uFl9xeNjpZ4a4vSWTLji683yeUXWdvsYaggEeiJgwu88lpo+fEZ+duYmS1HdI51W
p9fJKexP5Y91lQxpVJkfztoJpPlzJglefNE4CHWw3mhNjCkAMcBM7rAF2ojWLg4qv4dgbSrEBTi9
YiOwGt/mVFTg98eMhgeBzxfGonsjfuDFKzLbZQDBg1L92oF/pio8ngc0b2OwuTslOghH6UAyTgbm
i/GnoSgriQupd+h/hFAcLwl/jDr4ZXzROFo9UonetD2WjFkC4ZV9CDywQTXrR/Ns7JB78Hxtfcbf
yHqW1jr7+2nfp8GeJdBG6PHx/Dc1NNVQmRxEWQ8SOrR5endSpMdoX6FHxS6RbMivujYheQSQtcZ1
sfjWI56cVd9svJr6UzhPRm+eH2HDVRZ19JX5rsu0neGkmFl8mGiymjvT95tRQ49U1O+EiWZCHUlF
jhUOL9e+PAv75Wqy572ZGnQ0O/+a3udwtfjjq/Xh2tmQwPWDhH23NAVCyGXGPsFUyVto3mpAD61g
tGOVr6ADecx6P4eDZ/B5MdCnj43HD3NxBzZhtfFQc7N3uAHvoz5HA4Y2VA3km1t3vG4/uv/m5XuR
1k6vDFWoErexolu9nlcCDNG10//QXjCbRq6QeZoYNZfj6i9nClax8rD067yyIL/1n+Bx2sugs4zR
O4Bw/HRDeZnXzlCJYHmrcLZqSCW/6fftpSohZBInDnex6qm36InYW/U1LvLnRGTwXDGvI2S2V1uh
2I8s2YIJdc2BQ7HR70DlNyuHnAzse6p9EgcqDbV6pZEB7xy4cPkfPQuDXSFGIRMkG4+22qg1BV5J
Neob3GmbXUF142KpfohIDRWBnDYFHotbzNgOil1PMKHU/wx7usby3acMOWuywaF8fm/O37l71Bak
mvk7VuAQBZM6Io+xtofDKZXrUB2hQ8IOgRp0M7ZxPbU1Y3hUV8yYTG0phPBCVseD51S9aYZ/OEjC
dXXiz9PVmfFjjUWyq47nWONMlqK4w/Iw/Cdc6zy4B17YZ5pDqIu73fWEJm67u/foyBQQ0UfXBY5D
utcPhQXM52VsbuumtCU41MbVH7ov71yHhsszgLCN7da82nwNVxRrz6M7FCGWL8PeCH9c0gq7sJOm
eJfDucGEsIMkZicFCL0H3tueLns4qX0Qoz5Y9kQtaRcoiDrV2g8RpwIrjrl016dFByqg/ebf5u8Y
EyQBqy8OvmLG3+2LDI4MlSl9qEg5IHprQCAscLoYSv+xJWgORpHQHlhalFGfMcqIZz1gOJnfY2b3
Nz/LSRRRTLDmygq7c2kScsSC2DOwvBExijbkQ1wO1e6cvyU5yUkMEWGv0O7Wb8RFoFhksTDpgYms
uSNM0Q7QOIWgla/IsPbFTLm8ezTJ4BQsUBp988aQCPmPW2IuIug4WgskNRJpL8rdE0yZK/Rr1BO3
xUmZa+brSIrhmkW8TlysmWbh9VB6Jx1J/dPJUmfRZWc6t/OsCPUlCMesMdOHwfg8PA3G1kOhgDBu
hTETmgIQMuMkUn6gZbx8J8IZrBri0M5T7rVUuCWPCNvoLY/20Apfv68F89D4wBzj9xlXwdzIjDW5
KuZs1h5mBMX9s2zabmXSlzxMwbHgpeoN8CoTLonM90lL2G7fzDW8wByzLMZB5szWWxg1MOBBEGTD
Q7vJWMptK3M13u8+KPAq27YXHFyhvmBcv750fBB0a4wF/9AeHl28DJhdwih5Bv7cndr8dVtH9D2Y
2HsvgIYGVmIocyDJ5wE7+Re5hoDk5m22eEfNAqKyOft4J3l6uTqLm71gFitNkUMRaoTrCFd2Y1ay
0dRAANA6/7gsyIGqIeaNAQoJ7j7s1ElwacppvzcuSCAMuqnfy0IoBsrNyy6wxYiLjEMYHlwdyJ6v
YwVPSPN3nSuRlER96PziZHmLefHHTgiOdeAfwa3RDTH20Imgm0T0twcqP7z2YYAOJ40cTHBQFEQ8
5syFBt7SmbDmJfwZnhO2B0s5T+dSPEFnQJPMkiO+ddaarEPWH5lQVFzcMS+0L/yvR7iR2DeCmwDT
iMkqLIPjozZgbkBy6r+WN6aQjgb13PptB9dR0m6+t5Va4G79nPDuiJaQa2aGOKeVqzkFKAqw/jOo
vF/uJeosRchHGBn9ytx1qY05Jjr0nP0eZxnTWnsuZO5Mb3615XJ6qfNBQ0FL5YLz7MNSkC86VDYU
j8gKGDIzBEkZqQkBFkS2bJEAocJldfLEKi+0Z3hrwTqvcBEDi5+Ra+SSr9mBliTCpBiy0j6ItJ5W
mA/e30xCsnkmz55wLmATgfkoGAG8ISaqHwxU8S61B8qseJsFd89g/Wz9J+ERkOv856wZCW/YgMIJ
YTpK3TPO+/mTidC50pbaVKmxTAzUmEpcT8i2UWqvHyP0J/OiVKz8ugPPf2w7Nhj7H6qDcmIOBtW4
CZLr1qLicpvGuHLkfyrmEDmH7dMSQx51fn55trEjnanBBkCo3+n558AsUMlKo8hpGPv0AwwVeosB
WjpopuYmAwxGE/yncr4v981wTGvYWDttGxvZdB90jcV1wd5fdIn3ZcZxNUmfYLpvj2kpZxqjDPbW
TojXM2pmK2fIWKx3yTw92QMnoK4yW925dDefTRvjNQ3ZR4UgZ13edzuxG9zuA5G66S0oUmKzdzXW
T691OeL4EYavIztUpndhVmIBVTa4YJHglJ8Z3iFMwJiRbs0onGAsEkHz0kENzQ/q79WfOVa/VjUL
Bod3JJKoGHARtHMIavZw7DACWr1mYNezr4abTv50Vznn14m45XsN/9AwY6prI35bCrYtNp4XT6Y2
LfR4Z5yd9srT2BH9KxJbhhKSvcbKHtGtRCE8gMtll7QvGBSeb3duNHWW9USOMGIDTDTEyEoehGCc
90C74mRC/cLg7Wq5nbXr9hlTx5X1VWexsI5OaQvZHSh35kLbOF/SkabU7iy5jrmcfGaqwznNyBhf
VqRS4SVfNZy8kHtdRgzR9gHjBG6MbDVPxse/4WsJo/BNdW4RwC0ACw7rH7fciHJcSN3+cgWZQDA5
JbQso5/YcpCIWbsw84RDMD4UEWM5e5k4X2Oeul3ftXcButdFfvZ+o4BYWfgRLrJQMW5/TCAMPyEO
pZz2zN0DMDXb1YZiMndrMcnCZeXRGUqzjAOG50KPpvmf1Nh8nHbyCJPDA9o1JAvaVoSaHgNOHDZ0
K0UVaKveUpgox77xKNySVs+UvkPNajrI3+yfysiwIxzdaOVo6OHEnVKRiC40tRhC4TPWZR5lPsNM
t37TBkTGmvVr+3Sv17DzynDWboQ7ERtQthZYlHiM87BzwF1lLPxLYHdXxmUmjFrav/io/rLe5dsE
B0Dk/evHFOa2uaXKkAu//3XyfFLpAaISGQtbhh70kCKjY6TYgNWgOyANxvxZe+x+nHYEn5cLEqVr
ucpsBAEPssckfis1hIhVhvdZLUXuBAF9dKF2lHqAALhHYgxcrulIexCMtiJkY/qFu48KyDvwX73h
9FWy+a1cGfOkkhoK/MiQpgC8ElsqiZqCe47LcAaRoTda39fUUJcunrvQBE4A8FFKocIGNcWHjqGS
lxupZ/fuyNgQMiHZJS2Hj2L+3sHku0Q8bWNGKok1JvLhKdoZDYg5ADXTgi+A+F4cjyIyAmhyWc5k
ngITcJhKqYGGLIJvwnj4FMnDcqbgmEqFhSsy8VeDteidBXsH+EdYTkA9FyQjqxQx9vA3ufcJ4+Wa
YmZ749vg7WFACDvwPV8OSqgwoqAS4Tc2FWQrCvNUfP2n7E5aHmO3i9qrf9wOPqs/YmgUwTtk1wm3
lnPqutMqcI0z5ITlAf5CPiRdFoNSZ4niFX37YSIzdCC9giqH1As/3vmTZoz9OLzOnzGhcoTm4GdA
UeYcC3CMwyuG/LlVTydUXMRksl/YW0vwUR0wgqb8Z6V2p8DkJOMnK7lK8IO42xOYjrLD3JSbW4z8
bSgrhWA/PWeT1w6kCKNU4f2YgqVAw1xNHH0LKVtgHlG+q07PnyCAd23QMVFnJafRRFmBb1mwnVom
6MIlf/nbkLSJRsnroGayyznuqiYDWcDPnCmC/RYzTyy0KZ6fqtWgPdhCGqFvFfzD3oip02O77lFg
9I+YoK6FJbxQd/GHlAaf8aTCXt5SBlCcYu5glEKEQsMRvo9ZLOIuhp0oCB7YDpMly3pMx5Q/X9VD
T1S53UCw8d49NE6IMl+l1zBJQ6QEgQS1Cb0AgzEEUEyDUI6I6RNgzxisdFpgy/eEuebgPDIhjcFh
6iO24KSuIVaRTnBmgzAkmIAF3OFi3OEFpXb35WCXg5+MeKTCVReKZJRCWhOCIHCLjGUUu0yKoXA/
6ad5Bn+BRH0jztxf64AT7f+GZQybhW3z6f+PKUN5FSkMzMz+iFhQo4mWBb1hgU34d8QXRYKGAy5d
A0WKDPE9ZYvkFljzz2FTW3E8pTy/e9tt5y7sDYhI8ynHRalOJcRzG/AKHnFQOwnW2CkdsMCQBOzy
nHNH/LHuoY6Hhf1szewCLadkG+igJSgmP5w3gl/5Ffp2kf2K4ytMyFElWbTV6mINW40rTDaum7/X
iseDP+9jQHb4TuGK9yhlxe+PYKaj4dq/iK9peR/xzBk1LmWyAbDOD45MMmKWyy8FCxQy4+U0+xCm
88ZaG3OsY0gNELZdu2kxOagKKn99eRJz/TCH/9U1mHkW4ekjkpdDHWq3x3Q/mGGYZfWFDzf6Qf1l
XLqhF6633GWUtD/nZr9IlrykEyE+Nj/ir1y9eH55rRbwNh42pUIePFrrdzVzHNKc/fiVmuOCQHfN
CwYvKw5XepCPd9zvGq0thms7XXJBf+FYaB/GRAPmNqKXhqXyVGiSu8cdkxF786QadYbKdjfuDkHG
+H5l1zgJ1vEXhxLzjU4KFJmdZnSBh0T6SDz2FvHLTicJh/QkSE/jJrH3uc3JjZ4/weXMHQDuWvno
uQhuuhWMqcBokx6tsYHYtMHzzcA+9jT9ODu8BXC+yu0g4OnQgYQhTNDHcF0GA3u2SGbemlnvzVzg
S9BYJkaDs9OXIqvi7AFWvWHpCSt/tLiF7XDM+Kj1ghVcQgN3PHGFl4k9hnRAUqe8Ak4S/oi5qYtE
79usM73EqoH8oaDUy78ususwH12u1kmhVcFrxDwtOlOP3Op8u/7twhsisb4hHVGmQ9CgSXYbs5UC
0JyXAWyTKsKOInfQxnonwmXzUcNYwig93b/Q6dALo7CyWCXajW4UnfjTzhXrekCXdqCjQ7JabjAe
h6gB9O7GYzDk9wggbkZL3QdDLlCcCE/Iy9268Jydk3o6nShj8S9MYPesEo+OQCg9MQYY213D5OfL
HH6chs8gg2/xhWEl3T3WNizxT+DNvmd82WnJTRrSFdDdfLxfdCyUKCLfGwduAGSaMmswph2dYW8p
HJ4IwzED79L3KQVWr9XL7IF7fnIDjPS5u5p75No0zePCWfCm1lLXofm/zG42dkdmtR8H32j8wd1t
gR/S3cTDBOCOo/sMQdS4HuHx8AYFVCiNwGCS+U5aV/v3PvnZn8Qam3blLlLwn5+1SAwtHKtB8HRW
OJXQHK/bDOo9rehzrS/g5Xe8xD09Rh6Pi/WMg4P9Efj4fTNjYy5eoxkMV71vfpgKLxNXlad9Kwaq
RDxN5xnOBpRzHNTW5zvs3rfd1nqnU1lofil6pQBsQR948ahgzGLAMYkeU1A1itVsnpyiSRpitrzK
sM3mpn8vDjKlT8T9QqYCnAPlQSoQJxe0ntnNrxyUqnFphNBfDCWeFnePpheJqEGnTrtMmi2vA7HU
n8Kcdn+tRQOUc1dbJL7xX60B2YGoQOe5FxG7lIY0/LtFRxDaa2GRghYCsEZQiDoTUBxh49S43RVA
XDF+lx5NNLF7lEdV0AFrGke134ODzKG73U5gd3MKMk+jpyJf1SStswPlRfBsSKLA6ln1McFA/vKG
7hoPjIPEFJvsTW5x7lJhNlLzlQ5k1OBisBEj86VMs2QiWDITmEHQ9EiRw/yJz/2g8jOjDz1QbkO2
otPtyUuUvXwqOFjQR1ULzvGIwpIuI8ciEGDCwPAJKOqOXyUM8rcFbhOY2sccQ6lgWTcLVsqlMeit
ZbQINCaMN9Bo+XPHh9xKcTF6+KEqGcDanUlPI71dRjaUTeC7d5zM4Ce4M/ymA9H+kAmcDZwopVCE
CGJIgsj/IPtv8l58Q4aE2ATRBMCMo9KD/QL1u1k1H3B8+wOD0JY2xZkBXua29FAZY46/cRNMaduH
rQygiH2FyXQMf4qX5zJ3Pt7Ef13J3pzW68DoqVxJRj2gqnFIUMTN725MvijosTpIhNX4DaoikLQ/
oeyQtxaQTRus5UWF6wyZFA/qc8p0FCf26H735KOkuUDdhJBcvR7Vd5j1Ke4+YJSFfV7CtY/9cw8T
lGaoLQnBsbo14SkemnTjmZtH7fQfS2e2rCiyheEnMsIBRW8zmUFkcL4xHLaAA84CPv35svpER1dV
d+3tVkgy1/rXP+BRQjZBklxhuLOc0WxytMGFhCauIDm6PXhkFdpT5/gcEyRlFFAlF3TNCfHePXHw
O5WM9Y+rNQaofh/zFU7NFuvQ2LESvmm7prpHB7yreLAGpdlRWrcv5ZGRR4wGKVM+6vAeK8yUhf9G
rYv/hInEoEruO1gCFz9rWblKXCcyCIueDKa1lVxt9w96BRmIbfioCaw3UBHbmu52FtVJKzhw/Cr/
I6A2nlKHLZjD7Kje+KGGim7gpegmZ9pKOr4ppFS0PWq34JjkEpC9DS57GCT9vjwctPDQ9Fy4FnTM
ky+sPcWKf66gX7+ooKsz3hM/aj28DbDJh8F7lTBWVJfdrPaQXSD3896LMVyWSk4TJJw1fQS/KCo4
xT8ORrlLFGFnxdVU6gy2Kw5wjTNORW8dwDurWIVpjI3JBEf56cja1QFvAwoKiGS9c6/enQrhXwod
6rm+QY3iDBFXjHOTP8KTMw5Y14lZt1Rpl2pOdHxDYUTp5PQ045hSpeDsAgsYUmnadtriamSkKePc
27B9UQBAb/yWNHsvWn66R9Ur8UBgXfRQCX8+5w/7/8X0elvUr8K7tYz0jqoOvEEq6c2gdC82n0Ox
HyoPmwZR0oO8jfj5Ni4nG90ViCUzlzFuIWev2HYy08cnA5xQ83hX05Ho92SPAr5h6Yy6xtMdEYy2
/EBiD5B18jWEBvEMM/lRJE62888mAp578QekD2K8iUei+AALwwvWjsVl8flNYGGq7RswAkjiVDBo
w/iZmhnH6xC234cZptjk1qXlvJwPU1KjwTII1wzn0UgCrh9WjwjyJ1qIZtkmP/5jPbAvfRvItJ+1
fe2PyU2LcxMCVmbxVdQ3TerFpaoFWsG85dCgfIPxkj84rVUjvHfC1GwUjIz0WXOKtn3OfKccmmRV
GU7MbobmYLJUdbG/SeJXxeLTvXSDGAKsaoYl7BRyXoTw7q+wwLEw/RphrfaS6fBpf76hCoEj8Jzr
P6l5Q+g0xHbolEoNfJUmO6w745vWToPTUmExOrDVKqjX2EYfPl+7AH8t5I/G5Y79h/zh9/rDh0OM
jvhEfW0dp1zCgC6Ln5ln1qMwBqp6A1PveauRjlls2DFLc0bphoE1fwARZPqWm6v3PKShuwq81zFX
QXnPZFS5IV94sBP6fohLkc2i9Z8eWRWUEr0aOg1OxD05895xaG4mMJg6sR2siAWY/cbQQFZmsKkt
Jq7lGVdk5eT+j5it3w7fRkDxVuaKv8qAnwSFCs4Cmcj7Ot4vVq/cCIb3+H3lYABWehqLJ06ytz8I
tdNw25dbbTOrz25ltBgJ4bsbNppsQcW4XjF27DBPOUJkGmG9KHq5DEzvYuKyq2axI5Ujrz64NFeL
wLYJ5Ron+8y2V92PDAJ78fc3VFIDm4+GN/h0ZK8uOLia/6qwjdieHEiocma24p8MSABOKZU6jIDZ
xtgsMO1m/Ol4K0q2Ry8ItsVKAY9tI+z2gjaoIf/AnxXFdFWbv4cMT/oypJBT1lmp18XSdvaJ2BeY
YuMwbGyfAjNLc3GHgx5K5zJzNOeynl2p/3/yOd9ulvpxm6K/SD0vzCJsHbU0MBVk58jYpwry43jW
oXw3mfoxp8uZ/homfQOVI4DIxLsaoRk8lkRIuMFgGc62TitKZx6XlIUoYZwFJq+6+uFQDBj849qa
4UymmzBV3xoEKggzgOm2emGeL6+GQtW0ANNyWxMRrPKoN7bN8NM1VosuI8aau3tlnx0PVhB6aLtr
fun7E5p25U9SH3bTD4Yz8rRUgA3yzEidRMTX6ihwrXUfN5aIWLTpS5kOgaZ2kjNcF+UVCbn+Y3WZ
L3QMbQ9GfmK0jk9zWPREOGqvb7l9T5rgdUCq34zxBGV+ytNjwPek/WJUYrDnLAGKEzxHryIcLtuc
mmDe2ReRF/X/XcxybgYLNQDGFHl70jsSBt2b9zwzGs0Wi1UxhVaXS9IumXCxL09O8XFOKNCy6+Ey
KDurA7cv5VYIu41zxMwWq6uLmiDxaludAoYaNs2X/xA1/22pqquEYcRItSdZVtKnUjbS2parkW02
gZoLQw3Motps0JKa96Hxbx09cLgdp2ejK+gRA2TDPmcfl75FONIPhqcIJaeJwwlAX0Tv5EjpqcXB
M8zRc/hW8pBZxl2yjQWrSHnJXnaEoyrSTgA+umUpC/PDvBfPVBg5+I8GykCf7cejL3zwv2EY7odf
GdReYJ7aDj3mzCtly2XbvT2MrXcPt+xcqonk3zqc8Wg9ugaaCcwYULkd3704vOPGIhg1NBCJ06jd
snodrwfNb0CuKtxt0HmEIeLyG2+c/WAKCszcWBHFsF+GjcRx3w957/DjA8iPG+7eG86YZMBGYJ24
ReFqwQN1jYbLPkghSweHz9GYu2xWkPZGY+j5kQp85zUCEWaSQ5X5ghwWQoYBqQouIKHgb0w+UxeC
ZSD4kcBpPsNI8hnVH6Im2pNmqpijMb0UDb7q15hqQryCMQobKxsnhAt+ZqToRMKUGncCg1eqmB9C
n2lynmlIEMT+T/IESS99jlN6RW65STQL5eKn5TZU90NrBA4G74vgROM6Ls7mlf+W3WhvbxybKAwy
hpb6LbJ78YJMxGSAxpFrNYgSeG6Xz9/wLhJVCgPxguJjRiTdgrj3s4jsQXQlMhr07E87DIM/7CC7
tIBMuZwfaLXdrpSCrg3FhQCC3RnDMIZdVFT/ZFcDYpHBtDLIqx4amJLsRf701bCoHVJ8iBP5Ej8C
ShmfjMbd2xSP05e30GDM2yb3fr+qsAfRVSbtLfjChDtbQQ1fIkcBzTL+sSuG73CLVGWJr6vaUb/Z
GIXm8BRc5gPMmPuQzBdk/rAeBwxgHjA7hM02znmFXIHahT2v/8TU9ZbfJTRebGODFmN7Ab1DEdRL
YQ5avNn6ufvKIhgE+ChfNhIyxeIyB/pb67KdZoDbSdNjpytm1L+srH9AY6Nkalw1Fa+puZAIfzwf
XaZwPXi8eTfmsf4A6xoj5NNdI1tdM/8HeNSkrauxnckZ70glqjR+vi5o/OB7070DiDH+cJnAj6RX
LO8xOBEYw/Y3BylaffgLFriXdYT39MKSgIrc3t4Mr7DOKeQATWzM1oHoCuNbiSdYjbygFbEaXRzQ
xbaM/pQqnaKcE/LrFFbFURG36MxRi/twiYAG2kZ/2+HgfU1rjp4f0/Z2jksu4qrR2YPO8j4GD6Od
2tB/RrJU2qpyQWCwoQHPGP1kv/+FrKs3VD1Xm7yWFAoh1GjE9+CJjEeS0hGLsyvU0LHPLcvPjqoa
MN4FghcPBkgwpewXkg8dM7JJBEtW8We7UQITWDejl4FQYpC+ADFr2W/kYtUwyuu1Ih5wLANvPkjO
edrxyHlBulxk9qLTFyMmz4pqoOjDjELPD4NBYOvIeHD4MrzTzb6j5sPmFcXXrSFE4/eyEF/hrd//
yR5ng/zeMAQ1dBq5tlHgaYjQg6g0WYdemYQkB4tr371T7WfqOqbpFlKaRzAAKR3h7cv2sf0BzBwf
O7UJ/0zKL53hT+zBTRiEl7/Uo5LQj5xRp59ZM1S1VoOeNDnOMRk5Tzy4adSnFPoEpdz4CbCDbOfi
bEvyQDypBUM1nk3bb3oJ54yh9y151lhPSYU7ZVaME2ApO4jtVJBwj/6xmp7vCgbKPS5zQ6gHXT5H
Av0BeJWJJR/UvqV/UEy2QzeZM1s7n+IzPPv7BevGTGFzFRoG2QG9e9fWuaHH747xwRJ6DzuseduG
ftXDcNIGhFnFZxAxu64wSV1CAiHLrDZ9IJWNRpeglPAdd64lh5fH5IBwRPHxdKw6RL2fb/5uPkg2
cmlmZHjTGOOS3BldAlW9cEzuEQ9K7304ZXgGJ/enU2cmbJiee0CjlU2w0Ms87CYqMMGY++e996cA
X4J5B7qSPNN1EE3IR1swTiaYXVkkIA+hz1GjFZgEDPh06iUeobgSWXpM3zNYJDHuvHRxADu8ewD/
G/K1fppdece8IugN0ZJ4rfj+76Ay3umwBxXQ9fGlw5pyNRgXHzn8Qf5BKELuOrXPVfdhJbTxfMIY
SVlEgDIaWQJKRLdOG8f+ZK5zNMvm5LQf+f2WzIkEh76J61RHBXsqAO15XyGbVN9CQ8akRfGtrnOM
NqCi3CYfyuEUcxP0IQD2rzkTVERyRz7xD2SuOIJCMWdh+D3/kDBPvwJuBvUHjwSn3Ptfqy++cFXh
K5F1doVpUTMFkvOWRawMl5W/ZhihKKxQoPx3ORsWDi6mJJAf9MJmWWSrqrNtow0Bg2VLYp00tk+b
yayIHsvR3ZZxILynzaGtW2qUAKmqe/IYHuR2JXot0VsNwuuOjvy7J4961Qo+AOk3PAAN3uP8jcId
KtvxABpCtbNDLgAG/3j6DDPuIw92VcvRyUZ6mjkieKhdlcxgVqB8umzv4GiEZ4gXOiy/AUo5mbVu
xp9d2u6CYYAVb2Sc8eicZPNUC34QAuInx1w9OEMV0FTO0hvPElSkr9mGsW7Uf8T/leJzOIHHYhCW
8JyqoDRVMHmL/ot6YmVuZ2r3FVie5MBbVqztILN+or4Mu30AQ+vxcsDhqyVFqGCC4aRtze1+LYVO
VJg/gyKozwqLftm+QBCheYKmbBJyqKptJoxQslDFmdPb+O9PVaEwTxYJ56OtwpFXKGd5XVoEO3K1
lkhePI6XFtoUiMZyEF2IQ8Irvy3ID3YFv8Mj+gLZoJilZE9RHf/w21swq0XcrOxPIHRTYQLUx/M5
divWhPwJQNbdX44f/GPBkJQZ6gzW4nMyfUGfFMPoubhhVM9prhQ0LwspZ9uGfqpEvpzxVyNPNlBB
BntYPE9qz/pEfVMQxIZmFL8qjHjwVLTu4jr918JSoarvg4b4cLl6EH87EBJfrmZ5FVJSJop4lkOn
vXjpfcZ4AKMaZgOlrCsbjKsS+WyTtNyPX6TshM5h0MBOhCjHJY777IzdhJCJt4WGmbs/QkjHwkBo
dCLrOdCS19DiG9gW+h6+D3mxr0rn9g7PPdLugDHOcfdmtHsEXG2+jLtbB+C6zOh9VhpGIyeeJG19
8wenGFvfYvLyL7WHqnVxulm/BtCG93Ht2++WUxU8tGAU0PkHnDQjN+7T7TuXMWc3hOojV//cFjq2
EliFE9sErlRMWLDIY/XP9PrbfTM0GXqgG7zYi+uepZ1bcDxB87Y24QHgZWgePuzGUDp5IA7AIzMG
CT2WOSfjLaIxGv3d8OFAxSjeEBW0YPPxADUY34uGM/xjQCDFpfTKh5332sQwmQvzHAxrC9XAF7ET
MIA2WZRzCrJXQOG1QsAUDqxt2bifFzRUFx3l+esjdCbgtkgvZj1+nQjg6nRJPPXueE0fYk6Xhwmh
zfhwCXA5p/W9q5NgKOloeAiRuxwLC/ofee0oZXWbcnDRIZSF1Neb8YHULDZTu5nYi4+xMiUe1k7L
BTRiYFgW85HR6sNPjxEh69EVNFneT8aHptPuMdKrRFMH79p7fOFjw2YxqkVGw9aI+o+8HVEyPaAN
AMoSkKp/iK5Ei1Oe/zvXL2ILOtCpZV6blG5HcoIy6MrI/YAELp7aR7QdqBPuxixuGtOn6M0GjNxO
HOFHVo7sVV72sA85siVaaJZhZ6UjkLiiPvkFZe5kI4tcLpWLlL5YJVQXmbx8g9yHgQdIawwGdjGC
/aJrsM3kAEioYLz1z6ZESStuPzeb3992E7PhzdE708JxnP3wrSCaBbrDBehDkZ8VxtxTjiWKJMnR
pnPQcC/YsTmYe51Az8Wojj7IuYdPfol7N7Y5wsCGvOiIyfbPgrwAug5cTD4xk4UYj/uBiRtEC8Bv
MFaMU42DxuYknzP+njw5Wloecx3OZcY/I2b7E94Yg18U1BCmhvY7uL6YNqvAegoFxV+QmE0P4VzO
OIYnmj2wkRYwiE0+MOvlodx/OwHniJGF3cbcrJns/81VYlGGU34/RcdMIaOqlXm94gHn8hQ49EN6
i0uZHjOqVRlzqcHneW/Kt7hUZcAagyNSycQO8J6JvQ7+g1s0qClUjIahttgcb8nP+HyNyZthIuMT
gHgijKh4/5ujY9R1/PcaHPWY9s1eEx60GaIjnkRZGL4SeFCM3E7xDYjAQDCDa69u80g4DqVi6d85
4WvU/gnswHBgfFZtCKfvMBvvr8vH8uehZpyGr+n2UxjXFRqSSQojOgZE5r2ZfZeR6hMLzUoOTOqE
Onj5j3d4wQaYbWV0TXBG+W2O1EvN/pL95aRxvU9hRv5fhviQZ4GzzMg3I2KdgLeVwuDDKTVyuVa4
MlFCVPJ34RDEp1XoEd4PgEsm1ObcexQca5n1GsaEN32UZqELkYkte9J23n93fBdukzYgOlcCkQl2
whRQ+w3EPSIyjR51fdvqeyN2InCbWTUkHnGDvfs9eX0FrvMeXODhgs2iJdIT6x/S+Wz0k/3ZDHMc
yGXGRj18Tw4lha3BOGROzv1osWZbwUnZf6KUeEvvMhAh4lluBaYgDwWtKEDwgVnUodWGTmi2WNzc
VIpCKAnUXY2EHoYvlDL6lNSL+Nmm81bQ46FTFVAKosBchkg3D1YylCL2LhetMhTcFcBM41/blOgm
uE1MtiEcaqvArvNjt/FW6BmQudWDB0lbhbJA6cAercZ5C48C5o3zPs8orq9bIG9OZhjSJ3n155Cc
ekskDAwxrkqYS9iHwLiOMHRoJABHDwN7xwtGQfCgEXRQ5u2J7BP//A4Z1Zovxnior1i2FMrw5c8z
zjMdt2tQLNSWb6RR7NxaMUFwwgk5KeWtOsb6qqKI/rejCOtdiinPQkYxu4aFTJlabEFNbd+IU+et
oCC4FWAFANPbj5vJ0Zzjm6vDevqJeBj2viYt0aeweOUbu0Fuqkig4dvv9mbId36KilpwO7AH7VzC
rMeEg7mpCTOp5rfOnLyOkFUDRECr/kBLDlQpgwLwlyHKU8FvWUppd2If3wacWWBuH/GEbXW2qKjB
iq+zRCzsVgwwtzq/wRauwaKTbKwFZNO5UuTyJEoaat6MIptjnrskSkfHA4D0M7Xfthc9WUQr0HZO
jH//hN6Mzn1kXGa4uA79mUY7i8qQ/thWqFJh4ElGPQpKC/IbtN+2ygpqxcOlDHPxPRseDBBzs8cE
dngTYVclRJ4nqQQ6VwiKth9t/547qHl5mqAXufJlG3jEJ2JHp6hS7keAGlEimheP5cvIrwC60Djr
xgyqi3XaIihuzNuL47sGkVl15IySFadZPidwL4f+S5GFnybvS2mPqc+CoP0RQcH1fMgtc4vw5QKA
AtMygQKC7elMEmjdyRgfJXqiqxljcoNlOvxCcsa2HihMl5lrtsb9uDWuoPcx/IPcAHK4VXeQ/zR7
MYQYMnty+KzyFA75W0A/yWZzM5lTr8tozXTTRxqhxFIO1il8zcYS5taE5BN4nuNcWuIxSRldUdk8
XJ2SEsRYAEEt0Dme8FV6CsSskfIE4lQB8wPVXE9PKaV2qIf71yoqj2eU0Vw4CBat9vj1sYeZ+TwO
MqM8Ei8FAk56pIbmRwz6skuPgY0AGFKNCGwBVnW8Y6AhSD2iDOYUxyeWuVafegWpKqKbjBnLYHKD
oyZulf+EyH0BRg2ZGjznChhbfJl3oLMZoSkC5lDjGyjIiruzujNnYmhh5kdNXSQVD7lQWTXXFSOD
6EH3bATcKPMbbk+1YT4vbqjStHihRT6nS0IiNRX2AJ6drsCZVRWAMMGhBVFg5rFtDKYaWU69jZad
ewme4YdQpznMntaKJF7GQW0jd+A3qRVbve1q+T6WR3PFvT8za6Ywz2TBI9YH8QAZfrnmqj7qm+hj
gNqYrYYvQCelRgoI3NPBDusTYk+9JiWMB7z+Qq+c2YN/2BrwSiA6a9vs66BUz9IM4Vgw1he/LV/O
W4FEj1iS+eqjFMfrzYU7k9knskChzRKyNAQX4hIv+p7JpGOwG9KIbXwWt8LdcWWI/nJSPrBm3ER/
f7pUvjnGS40GlkwNuBjV4cnk2Uafx1CE4cxvfu7zrXDMgxvOCgDSMQ9kI+43foHwQ1nanz9ym24m
WmFBtcd/7u9u8vNH3orJXcRdnyZP015pS7XkO+YA8ihVJadSZhwPuqHl1nHkAteywbJvHGLnB6Zr
YOPPOSXDzZ5JAnsCPWkrYtgKo22mmEyDTBm4zyix3yJWTbxShBQ4nPl5EGsJgOxb9g/EvPIe5XWV
ypRuI0s54mACfWewm1qGAkJQavccMKUzsZlUTm3s9f3P1V5ChcHZXA12/2m5xm98KXGOsGhbJm0o
Mko6VQaIasQcyGVCBazaa0c3/pmixA75S6Bgx6MP/nBHRjRyDh/E1aIBixhB3BU+1MDGHnKK5QAe
ii2kY35mYJ8gwWk6brlJfn3oaVlhUZ1zYugQTca1BsDmpIgakZaCEzpxWkPruG1fu4y2kg6Ieh/V
VOM87h5UhSL9org+m8152v+ubiMrvyUvBcpWceeM2scmuLkprIY2UWVe8rufHltkD5O/feUQNUY0
5ZdYf61bDFeef+pDPkZWuwnaiwLpj597rVM0wF0D/Yd1VxE7JA4Uk7KxYQ1k7Fa6lnKvIaZhcDaI
FPnj1/Xfjfc++8/xsE88D+okR5H37rlXdHeQDp729xJSnNw+YJXnFU0f/lHsBKo6uoQhB8SvMlmF
4EaT6gAFXm0l7C9dNmoGnBB+BLSudFTwh+7dmNG33IyG2KsWGDZ54qh0+Mqgc9yGlQucscL5YVGg
e6YokzdjltI2P3Yo0/g0JGHRohr38ZvHEMbw28rbBDCDSsF4gv9qVcZgv9iwSXIcoEm8KyuK/l0h
7lFGqhFnkjomOBVVi8JrHVMaKnt2crbdgqKPkjuGvl9CTNygKj0qNRiFYVBZ399YfWBUL5tJ9RiD
6AIra08Q/81bvpZfzu/gDRuTbQraOj/1B9owSJ4Ejbzc4mf1PKQd8H4sIsUZL69MRmHsnWqAsI72
KmU+Yt6OBZuiu9/GAP+babSn2BUViAObD6/Ydr9m8BqJYHVXxyHOlXN2RjP320QvJPDvlqRDwTu/
E7tFkaL2/a/cvzZj9tknh1sTUKZw/jBJvocevajHxiw52Er7cNvhkYVmTSqkd9z4H4RSxrHTErp7
VsNAUpdTJsbM9/f7952cPZ3lJX5EIP+pCRHql7BW0DMkR06HBadFYFL2sD1RRnHPJkeNtvC6f43A
rTRFJmD+dgrViLeZ/NUZkyLzDXH2PGWdI5deDjhu1LliVtN7gsLbGlw4D7bXSLPOQ4e/Cbfh0KeD
pSgzUt3Fv0jHPIpTj/EqueU3GAPslXI7cBi3caj3xklyOWO6B39K2FHwNRFwhzAlNn7J7lzbIbD4
ZjJaL0Km5bMLF2jWZZ7+TDZfsVWzHF1GiX5j7lXuOL01JCiss+s0ZBCJYxUxCqBYqnKnNnNoeNju
qE6hAb+mzJ4clpyiS7BrUr4dRzfr0+Wx0Tn6BFqS0UkxIOqHpTFpfZv9fFy2wq7VpSh/L7/z7HBF
AMSs5MPAQTfC34AaNsL5VBOz/gzEhNOIeeZH9o4t72sPMP0tjV3h11Bk7ldpVcRsfiH4d4Sbxbbb
hw7wIDOw3xV5y1zB/5BaP4EgfDXu8HWCK2F65mdE8XVjuvyIyjDHsrRDQLfxKiftGjcIvqc9LUfG
fjNNOMXEJGMcBMkWZ8saJnyN3c4QNt4FlpTdSdTlFuF7DAPH36oHP3gtF29G+SOTWyLOs5Oy0kDR
gKmqW0V4v1BG5bFMT+i2KCUoqBl10GKl56FI4ceEHL7d5eqLiTo6d+v1i75Q+SOVhbhxyybAOqgl
Ox/rpwtmOzm1kDjXcHwFfC7e7vgNSY66Wr0sYqIVkqsMGzlGUNXT4fllHsilgPDyb3KD+4Zk/qg2
FNGH99ixr2DjVzmj4YOqsCjYbiTb//FMgKLiSL389sNOT/S/z4uJB7fabdi9V+zGDqYTdtqX7G4D
TtOQCU8mJaczpU7LlrM3bHP4zaMovVoULwG9oRo+v6aFsjl4euSkvWd3+4y67i23X9YB5KRJyWoV
K1Gw75qr2fVhYHGHt98WXZ5aj8WEcPUdxyINKpo8trhFFkQkeUp5fC1IlysxRQbYac6yShvXyw6m
ahwmR+qongxTcu9VhRB7b3uWM4PaXIUDsKSUtOGshAQME8kJV92eXAFGvxmFsV3FLI1CBpCXeQ8K
VOdyDH+MATkjVsrTUFuGnge1SZG/MRGk1+dicvLI42UW/07mp2PS8s9AVWnkB/Z3IN/gVhddnSgK
o2Jg7R5l+DsqFgDkp3qtjI7p0jkynGOXQgJqER/Z875zcyadlw/KRq/v0Ir9o895ucOHPVu8Wn4m
L/FHJi6dQ3TkDr0macrbYLCANwaX6LKu+0TTX2q34Dc+EDYW3dzCN2yBZXwBHZ2vtx1aKQ+7HEp9
6mEwB+B3ZCmGEliQTuCQ0siUjiOOjaMQmiCRNdxSGxUgJh5vK72M/U4ZfPEkxh6EcRh2gMe2A8H7
ntQ2qd6ADVyS2+6B2YJUXPbnH7jJDd79m26eW9TFVVNAEtTYaYD3YjXPaPn8+OXyuoUBw5SG/wSM
oQDiplR73CRQMdRkKJ9B7iFCiSd6HeWN/gTTVVjFC12RQod+B74LwBwRMMoxTMdHYowXNtSaj1fF
VFAgvKgslHCatV98uJNM2hWMyCkgNDZjsLwHZ+7dAy5xjpw5viPT/7ZNJ6OvP4BNy47rj5enaD3E
bSfBMjRkkpOeBTw7BV3wEpDq+8JrB2/Kg1Qe/RZSeqsLVBFBB16/jbanpmUaclRFrnMG6kpwUV7O
XKdGfDT8344Lg2vtAdmPiE/PbYPKr2OV7Jw83jgIiq/7SS4R/U9mj4mXaMa79UCJwHZlT6zH563K
CNTsp+KD99HUD67R4GZ+nv6wtXyVTg1c8bCrziwfzU+tpGgC3C0UVfV4kcWQT7J5h1rpqmGBE8Mr
TBnXjlbA7Bq0OpmNpsc4PYJqweT8LNLyxhndKpMjm0h0ZBSkfcLzBD7pRnNVgNYMbmDu5eZgML69
/efZvkPN2D1hk/VZskwD/TOT6KGVars24O2MbbRGC7RhC2mo4KW2axGgmOMyckx/Y7nVm/9GHDQH
W/Nrv2X2lko4f0/Yto6cVCBaZEtpIkXuAjYPHcgczT1eC/xgFFyV9QdERTotShQY/wRosS0e55Dk
H86/epgCt+2rsRQ938Ms4AI+3KwSd+gRTkGJyV52pUvTHqRRA+xBGVpdo389DG2sR2OHo4NqUF/8
C7OGjgTt/9hDnUAOdsB82sI8gp21MTi4OOLPey98U5qA47WRKljlzJl5dDPK7yvkBPfSnG0X4wCa
xhA+Hug8mxUl9QDYZADsB3ZTAqu9YEbA8cesld2+MEaR4nEaa2T1Y2izTvxpi/i2iI+8kxvIAE/C
wTmWMTfWgbYOY3/dYKOCbblYzucxLCt2OnYICK0Imsa+T1/FBsg2bzNoiLEDVCj3u4pj8t1UofBw
kKEqARPAjaMMLJRXEMwHrKhyA63f2pgP6U7YCwBdeZNYYKkpLMYhIlPz2ZpcGsJy3kh6sPIc401m
qMQDQrDcMvhlRHo4aHrNNg8MwQ3IaUivElj53o0Reda5JHYM36IYO4iLZPcNhuapL+eY+7xPdFM3
vhlivuZhMM856yZ3uiTmey65CuQb9fdjJaZzf87fBtI/QesM7XZ8cn84/mKXlK+f+691U9FY8gWa
O0XUhkSRmgJWrz/+UqAyOB/ECjrnsvPh17wc3ZsHTRJlWu7yw9mSIPdba+yYmCx0pk9j/l0xEEE6
hYJIZ27OhUCTonaGc2gsH4CUhmb39t8RA+g30+Nk5BjLc0ikyxRjO2BwB4/qd4p9sXsdJ7DMJ11Z
RuhDlYACkQMjSQDHkTiHY58kSr5s4pJTfRJYl18xAnaHq7+mEn/JDbsodCeYO5Eks6ziPm/m3LYB
H/uRUsE8jVMh5sitWGoHmDQzEGOAp9S52PEgPGhj6Ps0wjeBlbgfO20nXzOq3emu7jKQy+2bOcAM
7GL0JgxC+FmvtWX4ZzW3gHGx3uW06dJyv9gz/4tkueEOCSNOzHUu77htTqcj8FbxGuepO4VOOV7S
vP+LRHmvsHfWbPzU1/UUP006cQX0Xp1Jkon8n6uAChaCU4mvHWY2LvifbVmIHQhs4y7s8DkviRhD
swB3rXIByn0CgBc1/pbI1b3MSygiXaslzv4F/26cFSlXVVDo862uYhGjPIdXpodRftxjR0OJfBcu
MdKWlUfYj0xOVpK88C4F+uzwfJ6chxH9QWWbupe9q2TRSULkdy9xc2vqVvZyrCxGcZWDjow8BMaV
SgwmRUffNYiLX7MLWt33pEq46QnTvY5uXXouVDv3MX6ZLOoMHkaGCtlimLb316XyGV9DyFiudWfH
8AhkG5Wsu4Z4obSp7Xg8Jm0g40NNrdqdYGkGS9FEXDJV9m0odNZrJWcEqHgIRGjM1Hiy8YOnVZmu
i2QynpYdrrg7jLgsUOsWCzpB+4/LvxtZX0jLUEOtkqA7HAQZmZmabThpPU6PqhSw/jk3jb+FWJ8T
7io/QAc4ICqVOTXEeAjwJu4ialeFqaEybvSbeqCs898Fv6KaeGZECmioW6hNKxKDYHf+GLi9Jqca
YVZT890V5+D6yZ0GMrmdPNzObuahB7GBY3dR0koqGjw9FV2WYiG1KippSJyq+dSY1lBezWJ8N4Xe
oU6pzBEY/rk08A1/BviOqGuYbZeWNU1wCf2nya1snk44lErtocTgL/75FxFMjaPoJBeXqgE8ijGY
UewojIBi7krs12H8fAKporbyKSbwOLHPRoqM1EeLRXDNRx5As0jKgCVERisKUFSvHZzUjfF5sWQL
/zCA6+8/x7H1sS1jqQdEvGIlAFllqdbG5eUyndly8zrOBJFvZTJNECqBCrbxTSZ/z4103fEXxewU
h4TmJJLeT0QsrVny9f9q3Tp1nb0WsWZd0ltxl8LFBYytEUsVNwwJiGeVQWUTPtbQNPuGqyEcNMeM
Y+BscF4MKBlbgcGtZI3yI7mgDTMhOFUz6o8j3QmysxWm3Eg55jcOBR8xvNotjd+efWOdOT8eme5N
TnAfPuyu3v9ZFasr5oy8KffnWhiG3J0KC003+SnxMzhmCS6JS4uGwapGH0J1G9BfVwYtwtXFl+rP
haNX/RdB8SNmBtOngREtrkGBIMBOaoGMeVLnwHpfyi815Zx0uEbPXBmqbGIWALyN3ORSjNW7RHo0
LRTptKH94cXo8DL+YejTlevWbrde95ZdRO/voATQq8LpxSIM52ziLyRuFHwH5kjM2DAFbB00dfuu
8NxVDTgSFqajN3tqv9i0Xf5jZ601zPpgtY7k7rna1UYFp9h8T/sBBxDP7fyx+3fEcnqcKDDZbTfI
4Sm1lyee3kysK3PJc+eDqhXLGdOBMc7LFj+thUGOYNNXA2iVp6Y7az7b/YMEUT3J9ylnEvac/E2/
axASgE8DsAxzGX6h12bV/53vFo+nPSQdT20HJ4N9GZ5TolsI/jpTZv54GfwbHX9UMhR3yN4H8C4Z
f3khygXGIgzNXiQ0SE1lqtzd0RLFvjr9Ov6U8/oenR1rWqa71qJMT1YFhMCPnk6uY/ct7I8R6N7K
bK2DyHU5NFC4hYzQZ3clXyKO/RxPAGjXF0wvqLC5mFgcGF1OopOZVKAjUjNgvVOIKTuQqcvxwl30
akEWUy7J+tnEyD5HYUPVLAeFyhZbD+21ephw2ufRn+5GXG8tLt3xQBIDc5bUnexF7D56hNSKP3FP
+QZiQAr1+Tnj8BwBfCaETv6ch90RrR3+masd97KPSxc+KcyoEKrwEXBlI7gHtx7wYaVe+iJRxzqI
IaP3Ej0kejakw2y+XFrrq8PiOsePGX6i0386qnXTt7DiSy/BmNyNofvvGaMCFu+IG8dhUKw5X9hZ
1kMPv/T/sXRmy6piQRD9IiKckVdmBAQRh8OLIQ6Is6Kifn2v8nbc6Og7HBVh79pVWVmZTE9mtlrx
mBsCbYsoBl69D3ttuINvRX/ZIp0khaETumavz0MEmzICRHoLLwZbB1phD78ohsakLouOK3tXWotB
rc4RgGJCrW1GfQZiD8P5XOYtPQ9diRQpCCgPRTKVGbVtq0EhzqyaPvUZdkL8AvYDhxcR6IyKBOAg
jU+uj+JIwoUcdeRJNKTNSAOPjohv75kXy6yA4+Veb5OX2WmCMafeDn5kxFxyNVbVGyqqjTQAntUL
Y3sFxt7W+fr7tz06YPdGl56TCdsNMpVQIiF9TBmM5tZ3S333QmukcF8xq4m28seY3m2GlsHfhAv7
m4bjNo1Gz8F0HrZ5OrhSkCrlyt9oKmdU2HdCxJhaVoe93BJjiQwfjJ/a2BtZywY1LHA8zXAaOMNs
DmAi8RNyCvxIEy0yG1e6y11vjkHDoVdTX287w7WCqifvfOth3UehOnqEbg310LzgBpRrfy1Kc9ev
5TtIuxYKq0rf9ce2+50zRIAd7EobI9/2wa5Lr13gfEkx3TUZ8W/0zOtKKKtzLKi+c8gwaB/yVm1R
TQlLEO+TBcujq/dVvuC8TE76qBiPpieGrdEYZgnSSCMEpCwvGyXbr2+nCC/yYmR98HFB15+XzyGI
ctIADrjNGILMRzUeNjkxGl5P8VL9GLtj9qQNhQwDJYQZ1tvsnPKHKSOeTFCXenmfdhVclhQ0ZpPf
8+5YrCBqTHrehCVaxMXkUqM/nFgz5OHBf50TgzdMXaNgoAc3JGk6dOkdCxWO5UZgQXH9Sbxq3rU2
pJSocXzdFA+T8IZXEKbYjY6ZVD0De63wuVSfMq5MwEznOyIeaWVEbEBJojUIxViHCV6SybR5ZsPx
DJ5UMG7LdRn3Z6I+O7iMX3LkiibRA/1kR2aKONJ4FfIxNvo1wzcatywX+AVdmylpiIVnNmrh2jW5
dsqU8M3AYkTyr7mGFhL/J/XmisgFkRCUnf6dnaMmvwP4mcifUYBhS2M9tRAHKiDUc2E2oTGesm/O
etBvYdqjiS4b68IFMUoiLQJKtp/bDqnIzxACtUY0YS5kE4rleTnWjWQDny2OK1Ah/7C4IYzS1pTC
4TKs32zgJoRI/R1QwOApp9A7txnYEvWiCSqnS0p90kYAIplEO16M7frJRFGGBkpEpdk3PfHLmyss
jZbZ36LcqRMlw7DxIWW1S3BgfWczy1vpiJLsGZrQizsncvRL4+4vjMsckQO8JRlxBxSC6FKg6YpP
rYI10YAitEJSqo3zWEJARmEmRcQtzRvWzz2DVOXAFioS5Enk3JxTFbLEeV/iulBWKH3aNrZgnwkF
DM7qUzavCC2FDMqTonM5C3J3f++1sKO+MHA9nO/w8GFcn6yOwfZpx+iCK7Codjp5OWrJMmYOGgWY
/ntmE9KO/MHZ+iVV4BXkKef5h+OEHYiRAf14B4tQ7lZ6GOGi91fqn01EWVRtkW8nuYBgczMSTk8e
U5YyuNBEX6a2woiaKw3l4ubtFdH1yuYKOyMeUsYO82XQmn3W3ygPxoShxGPgnSFLBI278sQUJDq4
eXqbYGUlios8ZynriQfil65Ki/Me3Jb/RGH4UFIniCVUSHpE+ZTdHxa+HtyllpV+LgYi10gT3Tg2
7DIRGtBlSjZNEiopZRI2TVFBZkAlWQSbHSHFezU5MKuJh7RcgjbO0fq89YfsHrZFSkwQTbG0sFrk
kAV8YpGpoqDhDKfASEVpRQw2yfszijmSy40zQ7W9N2aKk8QYs1i9pvDGc7fBViuoyDWrxDgJDIEM
4DBIi5Gnd8PK3LBrqU4fgvbTgtA7fwsKppSRLlmUm2OOlimPpQR00qnHNo+cV7/H9DPh+CEH4Tcm
i4Nfil3AribpR4WVEt8RqRnY6J8RCAO2hyRVArnArCiZJZHcE+2ko72Y5m/iA1stnc/ftq+Rj/da
bonGHlaoIhpKqxJtg7mpBtQV3FQdJkmORllpFcxbofVHyCEMdbDtFq6e3PjwN8MQVwNAZKRvZAMi
TiKtjDS9Y2j0NaUSP/IqSVW+NgFcetof48wuQbciC+csDC5KOuRKYd723gIi12lnwFaXDXQYfqz8
4EffqwlKg6SVziAynCk2PHoF87BvwPDaTQgGfeBkpEWA0dFyjn8z7ApxbqwyMW5dHxYcRewqOZ3U
QYXpBPFN3BF6NTfo5T5mUkUk6DtgVMpo2upp05gdwKcA/VWwgYR/QzMyaI8YxMSehjgDdOBcDLEk
5EvHMp7TRfAf7nvA8FupyKxvTzTw6YrCPzKVpEsTEYCBgUrTcJ6rLufIGz4NG5mMjnvLm2xKo5nt
zuveTp/drXcSywwZzHCIOdLSVjpclaWRTAyWh/nQonB5DRjWXKrT5Ws5PFoGTIUtOOeWjGMaQKQQ
RQgGkAanTIr75Js4P62xxAlorryWy+BZ0M1maCtbBcPe/I8XsApZ0l4ys5iCDJbPYPh2bmd7OYB7
NLSaFVG4iGtzodh3vKxVq5hsegX2SiB5+r3PKSNlOM981TPeioF+5N4sUCLRz7M4EZVLjBZ37Mgf
sf4vFpV//jEpJ8mmcFYzNhXDOvCWgyG9WstxdqZ3HjcRyDiFtJyZKJ11uzBWrPit6oxbod2+okWL
jO9zVXiOJwZlcXO4onTlo0jnTwZNt9scaXgGEVM7erMSruu8znj+4CvlaLfTcZSIBdE5jQq9w9HD
EPhzxD5HAC3pm7hd8KaErYgo5nmLWDHAbv4KnRFFJzmEsJ3i49n9HX6Xg3npcc7mYUHmeUxDklBx
/HhyzGAvy57fADMliCi4CNPKsTiv7jpecdhTdB5G7Hj4jht5NRQFNWpYx1oOod3AYFouJyW5bzyg
04uK8jDZzRyL9p8BqGyw4hIuezcm+D8zZoebJd8tb01SXFb54L3hMc3v2cknJoFI04PfBDl65V7e
IWu5OXQl6z/NSr5yn5FfPk2QcAySi6EryxiTw7gdipPd0SaCWl0HBNwoa0ZC4xhLhAM508v9/HmJ
tEhjRgVpwCdpmouDcZh/gHGlrJAk1kp2lYFeKupQptqjR6tp3EsJt5KEV0BzpXPYOw+WCTOZeHbI
CFzQRgdizuwkA4pNZni64mYgr0lLl6qCSjyM8nQfOUllx/AUKPukVa6zdJLowsJPuCusOeC2A3sc
SnDDm1WgSOAcPFdFj+bYQpEYzcOTRdglfG08znUvUaZAdTImWQWzwEsQxiNF48m1+RFjA3+ptlt9
543TE1yDuqlDRnE3NENM0g2jGJJvnG0m78k1Qg5TGzhyRDEbSv8GsGzTtVbM+dUUyuhLd/7eXCEp
ZM4RgjoKo7dB0B0EHIQFSf/wElYbERxeeORZJQpSeoypVn+QRU/ny/26z1jme+YF491+VplQSVj6
jN6mB/e5bJq1c8E1klF0ogBhIHYOAYxo/NOGV5g6bGxK7e8sSTq6zqJCIgyRVJLd4IjXCuJQwqOp
Iou/mR19B3amtGt6UHsgDigQ/IdHGdq9mazsR05A1TupYCf/MyQDssPDRMRed/nZpUViiHIBNJhW
h7FElEQZd6E3+22NWrZFP1QQCNjC6M5GfYNODD1X7KpPZvCnEe+Z170Oy/Q6PQWQIR5MRPYmvYWt
vKmGyui18OsSuMTZNJvWAt5bXV7NvtdtAiB7oDAIHF53FBlld3h7j5g/govZYOSUUOXADIDpHz43
uNu/WtbZ1iB8fUYvjpZXVBxx2UJ3dUL+Fe1pdrNkqFDOHr0AfMFA50Y9siMeNLNpFLQBi/5r3Baw
hT+VneV7Icby3JskSAimF3yQmldI+TWDL9pH0/4gkkKrjeaJSvE26OoHDrSF270Proo0MPrGNy62
5RQgUKHswi3zMzi2jf4HV3a3r6Eqx6xjhFHLatoKOSVpTEAhYWBEzlYm+6DO4seK7ZI3glnEFGC0
SAp0xymomQm81gOmglRr3eD8fSs2rRbRM8yYWKAbgMJtcNxbyH/Jgf+mjHgBfDFcgyeBjWiPQiKS
lZL2heG03wPjh/eNzJEkgCge3ZbsB3T3UdNZiGUy5Vgu6LU6o9zOo6yxpQZKmyxjalh6MX2q6BZO
vh45Dyl7lmExRf56UE2M1z7wVvsGuTR65zgWz68CCy8Yw2p6PauN7IHho0vd9uD9VV+Tb8esJPJe
7G92C+BgcsTNFXCeUoV0oGc8R/l+zBjsl93H7oJnHkXsXwT2nV3PVYMvozZ77NFBy7gI+9azFYTD
u0F6BlWwlVkHUaro+6XoQknUutosl6a+J6/v2q0b1/2GuWCQKN3Nj7SviPckQds2E53+dFRELg92
7i9G/XCOUrBxBL1Gj3U9Vc/SQ8oQaOecEGseJCoz3jSQEqy3+dbxXctqhhdRIwdnJ6AcJI/knHrF
RzP69LHjGYNRt4yIIjc9bTYwaHTOFxAvI3vREcBsXFAmCJR6pEi/4IaqpulFgNgbKfgQIqVbc7Nu
5MlmlL7XV3vPh9M07etJBDjDkpL88H2z6GFo1pFoGLRLG2XPEX0v3g1VS+rBnWS8u9VvZG7/FANQ
OZQw7djzo+STVDEZlSiQtKjh9kjt0UfK5qTzKMP7fkimS4l5InyQQmlDdionLNAfKCaR39M9KKRq
NisNJ5HjvwniqyaMN0wbEVBv2zhUVk3mRSEi6PirxaKm0pGm4lPcb9/kqPcr+SuHCXNVbCDT5gyN
5sWW0o3C57aR0wZxUsaxKTf2LVCUpBp2g0oXh2ByfCEuUdzsbVBB2/+KnRwl21KOvW6Q0/ArCL4v
/z6T2gKoD5CQ8VMtVMfUPXDuAmYkZEp3DbNHpY/K0N2oE2IqRfUIBr7WzHU7pf2y7TXoXdd0R9Y3
F3LCuDdjiGvk+oct6/Ma4L6Opmq94TKi0L/bc5NqE5YrVrtn6Yz6oEBk+oPQXK8/vBN8mrvzcT/6
ercZMS7EPlEjQJnDkE5M1Gg74NT7FDTb6ObMEpgh0MSJhhwTHb/0Bv8WHcZri5Qek0xjysx07SrI
ADHrM2OG2gccEymjeL1u06elpIg+3BWNN6AfjRyTA9fiOBKGKpOlBi2mOcMe0WfYI7iy6uHLXtzp
FnIlNwJMiXZHkLGZfOkYrLeMJEHtOWdC0KkBTGiScOYe/NcY1JRetsVr3F6C45/xeZnTNRcnY+GL
FuYlj1DkOsQ2hNKFLnXXZylTH509Nn54EPIJko8IJf3mUJQUROY5+IqWPJ+C6+SI7mgYSlyaT8HU
CpgQvBMGB4j+LnjuYWYy4e5CB1M8+W5MI/LxKFW+6FbLKzDdZBauC+MGdgMX34XKZUCUH6BGByiU
ZQ8PLCe/AfMRhyshDxMEiMSMKmp7C66JrsV3whdeCZpLzQQK+jWbpT5X7CmdlGtoulyQL+E5ooaj
3ZMTnCF3QKJoiNCHD2i7z2AvWUpcQOj50OifZ2+6GleuQ7PSO4n625Vi5+r2Awfi4gwJHOwOE+e0
wXmOgNm8WWxuNrtDXkQCJsIGzJUMrqQwoC7nIDNhALBhndadIpKdRHkq+PEV62Eyas9OLw5iG5KY
pIINKCwtmfVhx1MjJMUDUXGLV0Vh1mGimF4XSTgCZgwM6m/fjuqTyRc8BnNmqoV03bEAUQxphQN1
pJ/1KpHaCv3fUAMooXnHqD09ce6JnT7gIcRcj+oCmQ9/c0Udxit7WXU0p/KDoLivIIPru9Pzzz9E
dqF/aZox/0U/nKoZxYs/ogr4wzV4A7ggD7HjUdCt6Us6ok/nR088W8CrSRfoubSc4m7vbx4wqt97
c2aiqA6gRFNl0dV9PEDPj0FXqARnim6oS4Qk3IBXItZ4hSFplC0nq/q0HjvbVt9guR3XN4otEKGv
fhyDRCAemIGEH8ni4p3mdr/j1hIMwbiNkI5W1cFtdLIecILBuglZp9BpKQ72zV4F5refnwYe8ube
qrWOe236J0+KI2C6l0tub0kdf7Yf4/caksCDWX3AJ3oX9GcMrxydOnryr/WNigqwSZt2kr4fv2Z6
U4rPRQznlyKJ6jCtCSzll8ONMfYZiwjXhB5PqSEHGNgBk9YAQCRrbxwDjAM6gU4atay8Lwsg+v6K
HGCpwiWOKnc3FJnvqW+48Jn0fQZTazS9gC4TzWqL9VLqNVVOn/5Fh2dKdjIPv4voRLe3ZYbNuRyD
ukcJeWepMypP7pg8/A3pCIDOkQOqqVNVII3sCB2kCYoRflhjPHw7FwghpXajOQQ8Ab7RlZ0Kh5n2
Lq3/DCt3zjgKqA6aYbOOSe2YJCXMjTpBwZ5yiXS85dEo4LA1S4eP6sB12KociEtN721b08ZSMhSa
VebBWQEryG4U8PW52fV1OwVtPTOhy3f0NPwLYXdz0iUJVTNe8GwGWnM2cNsX71+XYqgyHnR0wOhu
E0FfNzdoAFi44EJABYOQkAb5nDFJcFYdaZmr2zOl/IBmEB541NnBR4EXx4WOhVuio/7KoDcDG5a1
TyYqeMby7zUV+qyaKdOYMgmYhPZPOdC9mfOHCEABfDqHMdWwNWbUqRwmbc2icYp0GqhuExqeEEc7
wYCRpc6cgKOG7xFHrGot4I/r0BbhwD7xkpSqvw+m3TEVQ71aF8SNqKkF51K/JsA12c8bRdW7hGKa
Jg7SkBzWPN6kPVwdCswgXVI94uvVtjENxhHMzK4MQ/Fd2zPYjTVoRqqcoDSw9rXhxTmAiJYJbVs+
SFQ5qZO5b/GJ2MNw1YbnKv2+OvTe0sQEnNgsMMU8/0UUzUmLWfJCB/4jrRLsHFIvSpUscTPx2th8
0TqlCbzMektF70E8lSx6ujDMwWGFjBVsKLQYiUX06wf7FnDCAQFyV707KdiKvoPUi/wmoo8az0pi
wO5hoFPAN6ZQtmGEv1x642aMZNpkPLCI35rRM5l6iw8TIcYAmtB+JmeQ6Nvo6b3pyW33dVJ6mnOl
EEbYNZxBJBf0NalBe55SAWK4wDwFhEXhUx/NjHR20YI+DLvyhNTFiPwNOXajt7nXdBSbPugalxEn
8ZX1snwxo61SHlgBgnjsuE7tpYuO2WYNKMahMK4KO7EKI6JIdEnkxJj777hNAKBhIldCn5lCzJYR
Hp+ADk9sIEjsDbi4bTcMVDYgdazJgcKwvcPykvcAVq0crYlmBLq4yRNfTf7uyd7hVilf/k/xQeOg
YRzjXPT96WuwK/iFwro3l2Hp8Mig6W7PfaJ7uat1mu2hTwImZBbB3ta4DoiQG+c/ePcH7wPmdgjv
D0IJ5AjVzktpmDRnJ3CCHiYpL2kwITlnQVbgLtXDg9uyYPQ6na4pEnHdnrOYksuQamcvetiJYrFo
aBe7IOkCNSddSyr2nT+EWy1YSjPwkNiwjjpciIoZpFyy0OOKnq6TiOafIH8sx+kyAIB0gLpgEFxj
yhmv6b8JxmljczSrycU4ESIg+EBIZ/HAjw9Kg/Cdtv1jywAm4e+F1Vd19BTU0GGY12JuTTOEKMF9
JoX7evwwIQ42hZZ0/roqMB8yYku083Rewu31TiOO/4NgcATCTYdJ2T2GOeyTvy9rlkYtnPe/QZ0+
DCT8HNpfSXoZ0cY2qL1sjq0AKqY6QLAPF49YuFgp7YLSJewCDwEUo1KR5jzGDUhessIPLNBjSu/j
OAVMhNIV9Qa2t4+SB2geVEDuEEZnuiNoIf8IwSTV7iZEj9Qm7AVWK8CrdaPDisK5QGwNM6oCCSNs
bjqACXvfjuAjkjkoWLehrKLDSnt4VEP8GMDohVOuxLQMzJuGIAnQ2TzbOk+FU5ZhoJme2HYekhtl
NvQdgeYQX2UxhSWTkBCLuO9y/pCvUqKssuwOiZmdQGutt9548GIeMa0oSZTREwwjTiSpGQH7pAvP
6Z2bodlmkmxKIUBeg7W3sTCTWJ1sJFpzxxF326t6XM9pexKmTi/qiSrrznbmgVOdrixhMAtbDtlU
x8rtCqC4byYyM0pq50HgIqCiAZzKqVkP+YRilFT4IANFpR5UAoczn54IQOvOTqDgY7Q5Za6dQ4tb
ZCPDw+aV8uBMrWbb4rWySZrDDf5ACgld0tk7Ao3d5o5jN0IAHdglUARoEnHA739l4uBILfYjd/yy
Rvjqnlvrfidk+ERgAIpflmfCIkUnFzc7yScvhvN1Prbu4REG9AdgOY+AedKPqMuUrHDJBS5ANro9
70/MOV/j7ZFTswPaqk7djRGDDadrXhv+GvF+6J9SV9LPywjbWX6jp9PMKQ8hfgb47CX9deKpGD1R
reiw/snJmarYrl1yfxNLFTR1GU1h4lwmFWm+kWHJNXCLE5WdDbfYOS8D/ewmG+41/madAafDZUAh
C/Z8gq8IunjnRFCMB8vfUQ2dcfu/v8r8Uxxma1iozIRjQC0pyN5sc0cNkYDeGQR7Vs+Yfj6dEop6
I2uEcy2dmnC3AYJgGlBpiocj8/ZHUm1iEPedlpz1knRP3qkwFMXH8NrOf7QPkJ/f2mUaUhB3v71g
QMV4dMgoaX9Y19/FcHLfx5AbL6PUQ8gHmDdpZoEWKqO/BoM1zLIxfcK3+6JYN7dmhVO84FeSU/JM
HGk+0wtH2Zj2wJ81UEAvh9CmSR+ednyoAUXvbl/xNj0S0Ms8SfZj7uQush84mrxd8lwONOvIVKlx
96sa+NqhVcHxQ4eNxJk4QXSp7bfxV6GMzriucdziZZU2gMVnwWNq3YdoacpoWWf+pFgwKkjGY8Bg
HCYhpRiXZ9i8+9qHXdCoDZV8y2fJ0D83Xnkx6IoripA7PPXspUXX5Ohm0VndfP/AYQiyNUlRRu5S
dLgyS2t7H3LVM+OE3st95UA6HwWknj59ZVzC+wtCb01cZmlyK6+c1ghu8V3KwoCMV32cLgg8WR+U
DvkQ1I7gELQg6g3PaAhcsIQf3DVbZUKeqcsXIiGDXsvu3p3FwTm8QzKjJ2zWyjlGrQPP/YCZCG2f
zoSn3/2ig3Ixnjx/1IE6B2cB5YnJRKQNaqv99M/8hjT4NuBJN0CLlFGNY0yfdq3ais/KqGec2+b7
a6PrlZeqvn+O+Sk8LOkh2d+X0S+M2272ohm5H/TAfPWSWnpdoN7Pwd+2OwczVxvwwJFXN6rk3vMe
+H30k+MpetTza3/9vf/VN39/sPmU3sW5Mbp8tzqb/MOUqfXAeLJDGdN+x/zQ6QNjGU42CpHJB8Ry
gcFLGZ40Hwz3zChND32ocX9aNCz+9C1ifnPRjD6Ww8rwUNiNV9KA8Fb4t75f0bxF+d/Lrj2rheLf
FToS0vTE57vZrf3bcVy1Rpq+j8UtCIr2/DOCR8pu33jSDwYLg+z2CDJCAIYvIYd1xEbEJMUVErVC
BXCiLOFEUGh0EgNyzmvQ93VMTEvgeVEOM3JOrFZnNbv37klxEQKeXhGeAfjdQ6/MJMr8wmLqeSqx
4Yf3UScIv4B0aKuuVDBf/gOZgNIknAb/EbxMyj/ApamPTh8Kd8LVDKHtX9Oov+TwpXwnr0po/H3W
cQOwnzwBZU05AoVgfOmZpQ/3gmcJA184sjlScNCd8rP9ucGc61isj3c/RMa98+bBOtpz8GG8/1at
z+uysNWHNKH7oHdXBk80h2KXN9D05tNRVlnrvj4r0QGTXbdd5Ned09BYFouv8Xybpwc9SGf3Bxst
7N+m++qKWDcTd+pcgcuJ4FR4a//1e4jWVR6P/0E1QchDY28fVJf4c8/nKumoQniwrzDOmDXGx8KF
rDOihA8Jd/PuuGSqQ1wwWtCGH4BgTEwzsK5azNR8cvjGf8wK06dew7aikhQgIX9FZ7s/BQx9TsFH
Wnq1fa1oOGQ4uDCtOWWIyQjx/6QI/lqkqViACo2zxdSa07jb9NQZscGnYyv84suHHIBjCoIKDUga
IpQh+XNEOUhvGZRkkkOkjxLUzlipsAwRt6Lwl4QDRzYxcuhX8B7IcaiLIDCl5J0bws5qQVKgXXiI
zZddSNTxjpGNJqtxzsnOiFt4TD2gTZ1uAQ+0a0chPZJ6aqNjB1yqkV9+Z975Rajte63LpAW9WIDd
XUSVmO3NDsPkRHONHoOUJYRpQvzTvCJZQBw1mhxm1EtYMV7tYy/qPvRPbVEGNCY5FL9n9u5TfpvK
DE+rYcGa4ZtGuzN+FXDHnZYRHfwz5JIvJA56hxGs9CzsL8/2KQOgaqoUe+T1VFTpe9ydCbl0DzOH
F0XX8YNpTf1Balvd/BsJMYsWR2HoHmK+TtMi6m27QP6hWHaEMI9ASMFLD6P9mLe7cPx/hiHYHI2D
HeUePf/bjfj/nHCTdqjt6NeChOsG2eELJvF6OjQjaUwCHncZmCKuNxuUlXF+GdJ2Yu5t4ewWzL0H
98JXD0Etysju52SWkD9lCsynpO0l9TV+tOEmoiTF+IpG60YsOu8wL5hcERJ1qiSYlhmRjfyY9HLU
G8lhK6P7IKPBF//bsPd4zxQmIu1bMNf5vMkkQfpGeWPamb68UwLfaWfuyRvFRwlCYNQeX3AyZWkO
hGBcG80x4PW29tcL4wLxG+U2sBqGUH6gPzUla3vVuBo3ZkOcveB4HyNkcz0VhmxUXRw25mBcNIQQ
YoFvMv8MYLTOpAUGCcVoCKrWtRXN6xnUrCQzUlvXSNXqeX6On4AFw1fLzOYLVLdIvST7CwsuL5Se
NIzvtAkheq5EKhffC0HYH+Fo6681l1QxvCxhaKG6iSvFEiUb8Fx9PZ3C9G3cSa8fDCYgMDT6yETh
aP0bn5KGPgkTTX8oLc0jZWgWUS2isIBtLnncXIypZALpETAlBDJOJqkxb2MzlsxG5UVQGbMw9+w3
xQg7icYN8ZJVzxJjtF/gCXF2R1kbE4eCipGizwNQy6Nb0rVBO6pl5xrfT/SH4ZEajzelMe0FiDAM
AIB+vmQUCf9ErH3Zc7xtzpTJQQhvWS68389kD20R/nAK/9bL7fBJtY9LAtCyLSZesBmP0eXfiYNL
OcgKb6yO5/gSc6w0LJLpEjdYfEy6bPUmuB51YkO8O8ngT7AC2n56QnmEai9nRCJllsfW/OckryHY
S6lIKgaSnLRzenEfxzu4ACJbtgoQjp30/5IUUwIBPRKnt+Zd7BTLOb4KoEcE+Tw5qKx+6PmyLlps
q5xnnABWbFgP2kpjU7LqpdAR2GPRtC+XoAS2EXityuAn0JYClNlolX7ON8AbYrzBg2iwzRees4ot
6DAoWQteDQPEKrMmxKyI8i/pB2RibZPxy0jgB+atlrR4jrh/gQNiZvejCdKdke4ni40hspGsyY9F
bUjlvTA7V1BIGUoSZDE8cCJb5W34ZPK2DKshXb1++PXaHU4T+6o6lw7EMAJJxBEr2CqBElCwiwKX
vbM/6JgpDolv18Ld+ojK8N/kYzPAPbnR0DjZrw3eHKgOBA5yN1Xpf9YzZdKJULA597HMsQGOmF8U
1WGeF7ByX5pyrEgjkRUixdWOu9c1PI+CBgjmbYcY95U6FiVecvc9yih+DJnwq4vmN2b3VrDREgeu
zwYglhRGqDhkF5hiUyJRqpeMo7JUAGA4+D1IRXyfpLT0zWMQ///1fpz155Kfh50E0NbRBa+ScYlG
BsHdrp0ICbp1BCvsHHUXJsQjmoW8TftjkoODxlEFBQhH60NwA0+AOBJ0klfqcuM0J+lhDIr9yvyQ
59yhEw6BPJAITY5Yv5Cg2FnYjUIyMzAYkAwAVpvHNL9ZkEpJsh9+goG5w1Z8ChM1a22PtIZCvzsm
KSK3Tw8ON4/aGAiMDcu7MY3zy7r4ytRgQFmAFiozUL+gyAygD7uOCSuSeVizjJN8TRwYs3JI9A45
2u9UYBB95AjCRS+8phk37sHkuoKT7Zux9mGLwgl4rQNXJeHYdIsB9RlURkYd7FdMl2IAL2xC3Vyz
m77DOKAOh3XWomm6h81AE6d3c6nn9vpqh6Yws9g8osvol6mprocJMOc/O4Zan5kxxrf1X3OpM3PN
NUYRYX9Lt4KLkxKNA93zqiwCMnWgdfV1cYCwnBkID+srer6NtpszkEZPecCkTy+Ef05rjvBIfG/p
kXTCMAKmTIN2YzlBGQMEdyIn7gC2Fhvme/oXoAA8PNtQm6jBUvbZr13Q1fGfIrhXHHuYm+9RlEhf
GIZvmkjn6Iyya+zG30AnDAZUZziZ9mtyRdqMc1ryfSdkg1J9fROUToCYvOi+5mo+IWXZzchvSS7Z
ajtnEyq643wpFiMigBBs07JHp+xMKwGYBHaWmWzeIwAerNfzCPRZ33SBUXk2EPwJM5tUEi1Z3CCr
kS19akky0iTR2Iu72cI9uwrhVKAVuhp3kwk98xYidmhWdkWEZI7jSc+eo9VSibhvsdMiJKnGYfDw
YBDRfGw5yBO76JwxNUgqZHcc8a8GRB++3YeLvO2gdmCYuv3BbVkkn60W9Ua2djQuPfxTj/Fie0gO
w+98HyBUnSqBEpzyiwgNsCGcY3hzd8H3rzO6m3jTOp1B4WpRA4O8k4eWnNtlRpORJw1gpCV5a4aJ
jXO0ObmHKMwa14AqFEvcM8WRin1kz3lCHjmaPVSeGb02duIxjj7luM19p13C5FuL/yMwaYV0FWzV
efHqr6/icSvzT7AGEO0wIW1B4CowHflaPI2Co2lv3kFGKfbMN76bSB1vnwwlF0nTrJnsKEXtC3Vl
YFtrO7lz+S0L1189Foes2dNbaphCFdZZdAeDzuQZnjjC25yPTZpye7vpq34x0oyH0fL/+mabjPPt
vl0ORIDdNixhjno6ZRCpp2rU+JBfPxg9slTTfVPNoN4Sl9u213IU+lZDXDvtI2ji3Wx65bTBpO1R
CsS9qwE2X52e07LKkWJRJuPb3h9cOR2P47d/cT7W20aDki65lBmor/qn7D1+8GVDGBh0bBkapehs
Uyp4zFyTdBfeRvAfVFpQvmBolv0lJJkm4C2jLny5R/BgMTFExI4F7irJx+rBYbrgGsDcaaC7zPPA
1o9f7t1v8v3FJfrrIAhmFgPWra8AIwMKsPLKEcAeP65D9MMFFr4AxEgkIjjmm5QWEprgK9O24IRF
f+WAoxWMfIdNbj44PRsA5Ks3p7tGdKEPhFWTIS0lKGUmnFS3C4VSTitgbP4ejTzpfjrOw+KcabEy
FA63Pq8qeOcmmssX3vntEwydwvnrmQgaeRU1xmFQwaw7A8ZzLX3na778JrDQxYEu7EO/HtQglU+L
0Tjep2FIgkdGzxWerIPbGbUgaJ2clayUpnu0cRwwNPYnuKOY3xoAq3jamio/07bvMn12GT6C27C/
1YxDgEum97RLuJIVlUbT1wx1shtevFvwQaqJK4wu3pPfz65T/RCjw2O3GSDl5yFBD8+s3gKZZbJU
Q3MuuCFxh6yrs3dQBtAPDrzVj/mY3CEid8PvQJTWUAMzukRmIs1wDNPBUKOXPe2ivn0eXB3VO8E6
wJcLrYWb2TOtNoN1gGoWYt8+n2Wi3WSKAgPNcaNhf8wdmgaac/LgGFvq6DvQwk5Uem/cTWSesuBX
03mAMQ6etshfr9KcFoUpzxdMDFcF1h49qqe5xLnS/uOG8GuAZsvkD64vv2qec2UXHvoL3KInn03O
amrGPtoRT3h4pAYyVr7naQjOtjdXbRdrThZXIc5AMypZesxsG2p8ZMMa8KtpHdJwAQtCtpslUXCI
ykupNUFRK3OyWnaAxJOLQdONrs0NDhlQCwmWueBTuK9GrOjpgwPYQG/A4oe5/V9jw0gswAvS4gTk
2XLwsT82vU19dnMqzJunXeL5kTd8GRsQcApnontFAU87io2hsKQf1qziOyFuTZXJDboBEZCOGTEh
kAd2t5IbpTEU8dPvPsVwNZCwIYeDunpDJ0njO/NhDiNj3BIZ/KmsHt+UNiITYm19+rYZSTTSbnT0
xOMRYrQ5f0LAqWBedPgE2biAzrxQqlpIULwNYLApFVrN3879lj2mWCO1pOcOuM6/3pyziYSmvYgP
To8t32Iq/Gr1xxhKwG2U6Y+KM+/AraoJJHueo4DBqzKkyRRX5nG6n9bIW1JDICT8tQuLBjwAnZlG
xHUa8p4D5dfM0z5sb1oJd2vJE2kQJpgohR5yYD3jElujOfVbIiKTNGmwFhTecmGuoMPoMc/A2PRZ
siQ8HDDBEiO9zUNfHcgB4SwSmn8/S3eOfTU7kJ7xyWKRXP77rl8zl8METTwdvvTfWEbCZO1izbLa
EKbIfqTieAvjEX4Mv6F6AxKWbdpkUkDeTGGV16zfkxmDfiBoBbNeX8LC57dv7o7gZbwMFzpqSKbH
+PQF0R2jTTAlLAZZWlJ0Mkr6BdPgLTu8SCQye+DCVMiAdDwPPsmh0iutlytSrmQGYCMdNoCcXVLC
YZDIQ2CjwFWimWiJVyxytsQe1uHgFDYJpDLge6OHAisFLgi1184GCNFrpxgsvAeLTSPOcLJwAVeE
rAG/jZXwjO4oJNOHY4nJDVoh2rrcYuTy++Inu2b7NY2L97Deg8egCFpeP+0O20mnTQm2SO/+Yt1Q
mJTRhlSQe7aBewhP4ddv+vopa7qUHaObw0MYXEFpqkkb0/RBNalr6zm5Qni4R5/wMvj8x9J5Lbeq
ZWv4iagSiHhLjsrJuqEsWUugCAiE0NOfb+4+1VW7u9f2smWYYYw/jaxCdceZwKH+8LXkFZDYkJwT
wqgX1/AdNav74hxWKyqRiYaQ6J2+IzkUfGg+a7c6PejPNTMm57WGfPyxzdMmGc3UmUQxocQikogW
xpmRYmevrwHXCNdXF9RQa+I1MjkgsSZiTMzN5ZqBKrcP/+mcuOzuHFQWi43rTMAIJiviTiksPIfs
FKQQg/PH2mT1lo4obKDBYG0ZfodY5BrQfKIG5dJ2x+6h9I4/whyMzJeTfymxwxVP+LUGb4O2hdf2
4gkIIKAB+gEm5yeIb4zdQIACTL841AF3Kh9Ad064hY+/hO/w+X8bBsLx0QA0OWpxlrlliN2New2B
CZ+fgnXIENxx/fS8aIRR/LULdRut2shNxZJdnUSTI7JwuOYFtHEVWpXg50g9QGMJ5LkhfIPgErHx
wBjJ6GJlrVmJ/CWGHPBR0xc3jsEXgC3xH3xP8/3xbR/EAqdz5IiiEeazK6wxSmr8meIEFqADW/p0
WgmM8s1Kiws75b35YjmoZKuISBZxpNHHiEjaI8OR/lOa0D2qMZspopzmQdOlQDD9dyQICx0Pu2fH
UgVBhIcfchPFLdpRNkGtw4iKnVRTGhR//Bzc7wZf8fVkhzlzg3slL00c5OinuFhofWiRR1PmWd2p
JYepsiy2bVJSjOicZBjG5l1AXRkiewk01pVYTw/f2OrY1shnJ2+eSezktFLQsdNM3ogoc4R6YYqT
mY5Vdv+k6MrnKxnccBaTHPi9cc+6NYoGToH4P69YfEP4J06rPC4zwyNq0/4lSHGHS5ICziehx6eu
52nDGXqsP1524QHdIhBMxFWoBhcAE3GS/1AyYnllc9DtccD7BSuqzlRWT8M7qvkuqBh88yfnBXPp
vn3TYUqv3fjqhAbFg8fjDCGa2b0yk4b+nCX/cUzfmJhRFd4oho6HlzcGfZfQUtYcZjoDZTFRcNFx
wLHy3snop90WV2eMdZ7zuYitl5DEDNzy0/HhtTaoDKf8A86r4wRlOTo35qzbA0ewaiv0YwLIhlSk
t2OzjNx+LXQgH2aPea+Pc4X7UvtQ245Y5Wjp9AkEdO0BSpTeoHGzlpUjcblJ/E+FWDhwhvdE19zB
kglj/7k95uMrNpEcI4Qw1VrndPgGenf1v9H9npwR/lv9ZNwtSxZLuXsDHBs5dJr/vEVSTtHLN1bL
06OK8qtb9ZO+Xlws+KxuOWSgad8Ao4F5jqRDM3LP37n6nvqGkeXfuM/TO63YLXkQp/AJze+qn3QV
BQGzM5jM6jT0j9RoxWqc+6MXdF4vmCwLIf95ddM3OomgzV9+C5s8urzjTvfv7/RSuv091uVIqn9u
f7JiWwzlqCe1NJELT+uC/uGdwxto9ZCout9SRihMdE/ArGVxlw771/67wlp1Ux35zHUE5ZQgUBsy
2o4xpKb7ZeNq3H2G5nXmzqS9kqdf93ULrwu+m99fI30UPSuGvE0aeNXu4T1loCBpCpmDmYv+Cr6k
ihr1DF8Z5ZjUv0vNv4yYM0MrwbMtqmnv3c3dxVjIQ2J0cYWkX5qi8LlRg1nBrQ1N0sfs9soOKR6+
/ArgKAciU3sOqtv6NY6/bvNa7XPTUWqSjo1dK8/G2knG8FCD1t/w/l8/nHTN/KrRrzxGXq/EVj3X
n5ORHLyU1biJvgoIxS2PZcm/WdNW8tuz17Woej+7EYqkd1QxvxbL878v4igWrq0gLS7Idib4jGP1
GYjkWvLi0SIFa2RY7phcP+IuBN64SyrXDTlmiDdm2CpcrfMiRdGJl8s/afVXexuc9yFN3LRZaRRv
tg8birSF2osAKX+OZHi9DAG/MeBSYuCnTpC3NjtJD8UkCVFVvqC+0KpOd8yOQI4FkpURBZOM7UTk
MfND0WAvAKFDsKGEk17AtEDG8nQHZMwFMbvBiYKGMHNkHV2DCCtYMhV5SBjERTZQNvUFJH05chaH
JYNb7GtMCghGnIypTxZQW+P+ubQG5Bs8vZ37KVxEFAWZYc6cHDTYSdevfN4iDjJAVniAjkeDXhO6
oqcSFoE61N67B06Pxp+Px/zZxlwnGVFLkZ2Hgaj8wRvxxPaBchr2QjWyCFQ7IBDbo2pECbMCHicA
aQaYmJFERPqFoDkeK5GUBKjJV/pbLqMFuij3oDiVSE65ojvfPj9U8GDPhAfxL0EJ8YZJzoJIgm/j
HIHeQItqhJ4cQYIupWb73fcTysr7ZMObJbN/OR/t6SWQz0MC17EAmXj4NOEwtPvm5/YDwi8e+H8s
DqoTD3XfYyUMauBLKmFUyIPQkQBcsRnHPlC/qPbVOUDoMkNGuxMKa+TaU9z6osof5htMxGCfnrBc
HFFNUOjDAuYu/jRr5J0AvM6ofJArTqEB95hpkj13kR8pKjf+F3qYB8XVfN/xwyH7AFhpgWtnB+GI
Hc/ipz9mJHNdEEsl8DPgHskOjZ8QQ+FsyFwf7N1HnydwtHPw3Imx1ouZhgZNmm91W1pvb7YYcwhy
I23U1TFQp+mPQgx+HlZ3G2taqk0YOolpltpWnpPoSlQ4VZiQsZlLxHEzRIqBciAV2iYz2OMWx59K
AdEvncnl4eXLYDvMZig7VA17AeJ2Jms/7shwZQaFOPUT1ADYExji7TdCXBhdxaqlzhhdMA6Tng+2
SmMI9bjiD9XeeXcgqvkPa0Bc3sifCT3t7fbAIcLEERjA99clTwdY26AxFfKZco7Ck1sXF3MrOwjA
eOi20KE2MmUQyKgn8aWiBMXp4zUNxA23YLd+aswQCgCdb/7/X2k2an641GEYOWgh0NFx0/coFpz6
DiX4ye5zqU0ey9vFl75pNQVBWhmS00guVSCCZ49kG/rGxmsGTtnah7bnj/EeqeAKtfdBPw9oiloC
J1t5GMmRZkUQdqrzqBE03+Mc27A9fjv7yy0tzeT2o/++G69bXH5eZbbv8JBitHkU9DDG26nLUKKF
/tUIDz7wPao8UM9zRVrKDNx0xwgFrOh19pWKCv8hT0Zwi7ZReA/9T+p2KAJ6+mV7bIS0i/8s8qgq
0WSW6K2NMV22gRVDDHl7FihR8Wx0/t8l61FI2whxz37yR56OPHZUEaSETSz7IkAokydnJwN+2BNf
2J8xklEEG8Cs0QEdKOQ2L+lli7Ef0gBqVAvWKMNXhxba6cWwlCrNoDAOyMuB/P9bEHtzQDmG/NUH
in7d8d4caOP2PrYjKm5z9vqw364KXVg0KymAvbRT7G3xb3YSA+G/OXgbyw6oEUE9u1QW9Q+iTnHO
rFYMju8AXs/RNb5Mlc/K7FFgdbfZvfYpTpRvjKznOi0JB65/uwDDgGxX+A1v2NtGBP5b4R2vHxlh
xUrOMcCimj0i2VE8jXDNq5U8282liwp9YzU/lUmf3x2HjyuVYDLy1KqnFBIWq5Zk3vei/S6rl6tX
CXf1l/R6TyGB3OASwoevbEx1daa8rafvdOy/x5Und/GD/8duqyev8bylXTLDc5Xc3kHO1esUGlm0
MtNl2l1Z0xD773IBSRVdVpyO5UK7vxy13qiIO3bSMs8ucCLL9/G5EQ5GPAb0PXhFyITKKo7gPNPI
5bqFEqO8Bvu12Znk7rkq/bfgFGBXLwIV0eddjrsve22QHW8QTqDnWUGzvI+tm7Q/o0n7o2ZtlVVW
9tISRs3gQIGK6P7ha2YQiuwiFnx3gY5pHwDGQCUoH4BUx+5AVe19/rT0w5+3EeVF3S2EQUYEYBm0
8DrHCNKuuVhc/eRwRe4jsoD+G4P4xHPZIhVCYMiYL2F0gjbiVoR9vGyHeGcJC86edimnhvJQkQgV
ClwHTQOsrNAUcali8piPl2gQHffrszbhjQVUG6L5xFt8oGy7QHNZAnqAu9Um3NAwsWx1RM6ECNBY
bBcr0T3hipaSlSiQWfq+4KCFAFa4Pt9bDobl2ETcxgvg4DeDXQfx8HYvqzatAAJ3Gh0ExwkjjLEG
gRzVfNVrMr1XzgGedSEIU+G0GIcapyHk3AjmU7AosAOwHQ2TWU7DBGZWZSdQNtDszbmBeQvUFYBf
8cZQHPKYrhM4nz7OILN3Wb7ejOL/QQGKCJTqPGoFlL19Cn6Pe+1GdImG/XWOFIGlA2EiVKjCqWKE
SHC/rsXwWO9AaOM0y+eDw3wEVDmsx/1hSlMBFhGK30U7GpwjvQxY/NTA4cZTSpYNhZFQk0xHRML8
1Hwpd2OrcNuj4Po5CF+WiCsY52CQ0YouhfEL4mJhuBaLSIS4/O+Rf5DHsN2BS7Dp0jYAhYAC0PIN
mwa9FG438TNuaMOA72nU0UNdVKcQNiOJHIEDVYcwFB2sZHpoVyh7p+MtdxXhic71BARjGwcRxKYA
ak2nV1YmKK5QO1BYgHThJNpzV6E7o9rZv35h8eMRWGsGa2UPv2zk7sv8Ts5esn90Ozv/bnb5iYAP
TmdDOC2Rzk/4ZaEvP0nNCApYT/eI7HJ5NJnpKq5WUXuUrDUaSi4E+loRJKIyJg+VGrlmBIISCA/X
39qMjD7T0XH/Ubx2G9R2PoUWV2g++0+iwwdTTqrQsYIfi+y0KfYAZJItPYAtlBrC2FeGw2T84te5
lZha9S++T/JyLzzsCrATVwiVLP5+SiexJA94JdgXJLE7HGeK4/cIgQmkIjKPNDICCYqphdggZ8cU
Mn8PJpxj7cDD4kwnNnl7Wo2QHuNEpZie1g14Shne6dAJuZlUPYFdI4dHt8eBxXFxW5YebR9pM4La
hm+S6d48XbgbLMrQEkbzQIbM4J0pwgrhFjuTo4m+musPPktkRGBJ+O96kBOfNQyp6aOvEdoLPDLw
E0qMguQl9hoaPcxyrDMWhiA5OS0klhz6xGvNirnPX8hF3RvCjOuJVwU7S3gQi57jeDXSIaHN34P6
dfg8Y5fq4OGzMUHRfBbdLaSopc2kbv5EXClivwIVRIrGWpcoFC9LkASuLo+9LrB5XsC3FEYOGYx1
9T5QNBPqJv6vyi5z3n/C4cR3E4kf4ruSkk3Gu2P+svabN/vM7xf8T+6ObqP5Gj6NX3p6xFJYTcUC
4vGLR0X5gdJCJOZGx9F/CR48vgNVrMCzSvRjucHBKMqvOohQpIHtL3BVsA3wgWUoaBL2NfsfGY20
0x/BXvMPt4+PVh0/hdtX6cr86YAxM9i8ReHnYChw56yn91IFqRJvQQQOvDgadvoecKnxe+dDoyUm
oO1FGY9XTlTWnECHQxPBxqOzUrilDADijN9mJbScaCP3lg+YxCc/RCscGlSbH+Jgzm8xoZU5JIJq
Gd8Jz7hlC5TdDK9GIUY9ipy4P7VLSFDuWGdvoKTXsAojGUsoWvgBwoMGwCySAxWU+BFPX+dT30PF
4aYCaSLBdcfXgQfyq1ElilTb15loHMTqt5aCzAfdBBw08MNp3gK4NbAdPWGuDyyLMj2W6DaENhU9
+za9YgaHzJKl9JySpBNIakZZrUis5eq9uYtxn6HxQdyj90zC4bdFrvihrjWR/Nvqd4dPBh8QjQiV
9FCEHxhII46qkatwfOU+bQsf7ioWLUSgRyyy4cu5CGtwDb/XfRTBmuROcVSSIiBTV6HdPnuWOWf4
bLlHKXHrJhJk7tet1HAMBnYN6vVt+OPYTl5ss1N7WIx+TtYvCXwQzHDXTnfsBHz+9uQRUT/ff5jo
mKWR3YzKtkAL0ZmeeUCW89hiAIRfDaXJO8T/EGjbg3myBGp71ynHZcmpqLiR7Ni3g+4+Sbe9uMN0
trWytPi9QE90zvnud6lxibzvfHa6Uk4+uIe5i0m2mQ3T4/2FyaB0jgVDNrCRAobhgHXU0+bl5YPz
Pe4a+KHq498ZOP13P+hiPiLSYJbEHr0SoWt3UDhqSj4DbNqXMa3B2fRInvxPjL59i5yTi+SgK3qy
QOhoYnl7Rv1poGlDgzroM9LzxMth0xFtBRjKr3Od9EXYmWxz54HF/aJFyjlqK2SPpfPwR6dLkcq5
X0JLaUL8U/EoGXsBGJhvqj9x1Y7omdiB3OXS8uN/ds8XYkNKm3//yyqES8NXF6vxpfQQa18wKAbf
lGOtP9FEISM4DJm2BVkUvxa7Fj0rZ3GkhfykM7vV+6wQQlLC8scGsttXdnnPjIn8dseTy/Qqbjpe
vuUZHCdr+mROFKLmAJ0L6gaEvP7t7x19IgbnQpYcrswy8T9bwRyfa77b8FuGXNDIBA8dGo43twqF
MsB0n614Uq+9fhqn4uGTt0St7l/D+9nnUnybtjYOwT2/2tpE/rrkrt5WjJUM8lmlRmQy1PHl5b5n
5yIyb7NRpnLEPueStGr7CWczR7BJQMILaRVAX7v6yDNDmoLyacfnYH+X1sh/euZ6FJw3MqEkzjsF
Uksfy+vp0SQc2gqMKsjvUEfWxybjmiaakBV2+6GO1Y9rblp0A2+3m3PlyoWNzUmg4u8tJR54OjYD
fAvFcpyAQXttwoGUz8pMVKBciQa7Nw9np4rWt1yfIUSErtaxEkIeKZfp3zho4HN/Lr410X94SR9o
o6tn+RXvYoW4gGMaBYXFuiBr8FeGh+c49TeW+8I+LNg2hL1UZ1wb/IfSV2gyHzByd8FxAYJTCWXS
Qkf1ID5Y7upQQhrb8s5H5CQgknryDa8YHl5zfsP0m47IwRaJRXCalBVohcXhju2PQ4dffi9vQaM5
c4CVkYlo+NiKI988RjH0n0J+vxHeskdEM4TJkFVJljNNoRMIGOSMakfHCnradj4kQQlBQwbUhxtC
ZFFJzorkbXB2uk8+mAXqAELg6Jy/Byz76YbMgR7GmaMyFMpQOof/QWL02DQN/MqCzRzz0MUZ24rJ
WPFJIAxsSPv2Z0Ea1+hECkekIotJaD1ttJFCK0GnuY/VbfWFGlgBzLq8PsEWQVJUaMJfAfreQBHt
NAWksxAEpbiwRZgORRFX4lQEG1C5OSc4/2CMfzWPAIL4QATwAmlwUnNpAa4JfpHqoHXQuEsnteRj
S08EK+SY+DiLFnih4pJY50fyCM+cBI5lOOSD4FbufR1CVXZH03Ew7PLlZdKnpv9eKG6BC3XVRd10
jJA1HQHboC2NxkBG/8ypxq0W1TtpfU+/OP47e9iVER6XQNr07pDCwgf19uorsB6457BIorRAdvJB
FLFFcfN2FkLu96YfglbgqYnRAtym9KfOCnWCE1S/rXfU8WLzzjYlmqg32qWxT2vI10OWOflSZogi
057cb9DQnfHTa1Cmzmvdt39Jpx+SIUwYFqFGJcYGqblfpHA/x/rf/bcjy7JjnB/IJ++pnHzGTDOp
2Ns7bfecvHk5AA2ChmG51IjEGB7IECL3vAbX4o6r1+MEr8XhFViChkHTMy+meI3YZM8TRDt/OTLB
h+esPKpRCDghln8KOoyXYqbf4MnHJeTrHQtJjcnGEq+9J09kg0XxQKYers4TrynTj1z4BelhTNKp
c+aSqdPit9qM/FeENSBQfCFhgSTUPDm+IsKAiKfsOZCyinvCAAp/MkBpASuWnsP+3xArtG0ANQTf
+e9otLF8Wh918031j/uJhJdpS57BSUWRFVymBD5TFvVM2r3+Vb9fzwwvsZKQSAVF1hCKIBIbBSwL
1gwtRgUZ5+TCAxiorEcxIO3NuC9nQJZ3i3TUPtCshthlPs6s8JGUTptUyTv5XNiNnCK9cB2jRwZ2
eYH8lh41C7fEjna9D05f6rlkFOXhbaU29o74JUZcYNJCyHd+uBQq6Lty1D9Pz9oRVdQHQ57eHnhx
h080Wp8NxzLj88178smmwm9trM5l8h3cgZ8o+wAs4I71CR7s25JIGxmYAMMeVwI/+4bSpc4KX9CD
YnQSWReR0C/911UHJsjnNYPoPkGqleQogwxymV98bXubNssSRSQ2lM/2wRmBk8OVuPZmoD4eBmC4
Wq5rIW0PtGw0RfoQf+dvlhs0bhvLkzbUoyYU1PpJfN2Uk95OEfVowZEPMRUyoGNL+iLigIBgRaRA
UIaozZwvOpABTQVT1FBFfBAsPdEiPhie+yuUSFRcxvwdwx0nHUcfVTLfgCxIESFgIYmQBL2LSuUe
1BnLi+OOclCkmQt68jij5oLxnVUih6/zmYnJaXCOZqiP3Dde4cb5wVk24/rkKVDJQ7ubLiNQGXuX
EB0gpDUXRKuCcz1llUuaV3TfcBeCBkKRpbpI62LEG7NIMFJQuixuKyFM1CAvKJvsjUzDJHH+gipw
UoqamqkkNurWO2irw7EBtMpLmb24p8B/56KBEkPEggMPmvWDfBAF0h0ahAP2SJ+LW2k+xHQl6SO9
RRVaxCGgRJpwsCN/MZHwyEJkNvp5G8jIOGtR8xVL+lnyg1CwMKrIGRJz8u7t0aL1ten5n+ZaKxCW
Sbn/JKpXLnoSc2VXaXyivJqj6QBvB/OPLwbAcOly/QgpC5N12b7Yv4IRQg8SRBKKQ/8g9N4n0VCx
iQV9wSwI9HQMUuIKlLkqcfUjHoVQhvAW+p4x8LZ7jxFlfVmL6O+4qAqnPRgeTAFJsAbrqworGaGE
OJUonwIjIXoInR59Ve29XRwu4WPWpuNjOUHHSjHBCMx/txR+drQ3vXxhOvdtlYkXhNDFxiTp/H2y
nuFmdnhJwFHdGt79ggJGSDcvMZwSOjpyfQlkeqwZwxbPGx6BTijbwJjHq8xow1ciucrESi1yrtWJ
sRq45yNkMiGRZ1kTSPESsxoPGtLikT195kP4RXB3mc8Gd1HxAy627gvd3ZmpFlTpTp6Y0H5riYFu
93Rtwmb8Ku6YsRL0OogRbp7J3pCzImyc9eBewrs7uLG8HrkfRHy6j2qKJOtU8V9pjUjnvCoWY05c
zmB+GrONkBqNXCD34OUfERsyh239jN5B6V8By6EymV4hfvVbVpFr5lTRIxrF7+MHkBz21dmY6FFo
JP61pBa9vGonR0XWXqAJnwh5ppKrzS4Mbs3vdrkcHS7xEF6nDNVOGCrDkyyyIrAikVRezJvsdmpO
FT/4cyr9mzf2LszHlrDZoUPlA7QMesw9nm2I35MduGY6zXwMHnnkbxIDcWHk+YCPDkp4DNuPPuBI
GXzo9uq6nZ0TLZTTYZLHj9k7Egfic6LHZmzsjB1B+ACVbG/fSOFwwFIHr/pTf0HIv1EZksmNmQTp
YeFwr+g1ob1lom5ux3bJmTwBywVTb2ZCYUsd5Ci/HefBagR5eonI3IuM3WjTMajMK+JLrIbIfp0i
bpxv1k5qH82nFDexcVILQlOG1WNexUp6r7A5MDvuuvtMmrhd3EII4m6ZJxrjGOxLqPrn2Xcjxda/
C++2sN+Ti/er26wEH1r5HTRZzBLRl8eaA7dDCUlrP+f0jsfhZ/5IRLWU27dfYlyeacvZMFFSiBNi
rOpIzpr5Y/7et3s9rJ6OwsV6/ZGR+HIePnYmBBQdC8Oew2ZeQBJzZ7IKD8Y5utFJYwBmxNGJCeKM
lNIJpQHTO6xL90V/xDxSpsi4TVadI+XQrh/zL6GPzBEeXOkfDf9s7JmHx9nR6YyxN6IdmD+njywf
hz0IzRNTsSvPOqCJxWhRh5fgBVHOp9lZcOZSUDmm9wwtYvLPC0bNwEoeJL/28n25wbosEDQtAW9C
MELb+qpFvd6vaS+VE1mS8qGZWVuYMVzSz72Uux3pPMCJCJkZZEp4zf4OkvaJLHX9bbfP4cfEvFik
ygWvNOMlEUwXQO9r6MDR+sYy3V2OPdoJu9jVMcFT+mkAY0ixTXMhT1WAFvYzNxzUln2Gpll185V5
de8GEwod/ewAvpu/LF9GJbCmc3tATcrgcCqnypZQb41wOvUBH149FcfiyHft9jqtAOPWrrSN/HW+
nJB8HVTcZjGavzlxoxN6SQWxO8/2zDgWd5S99airfQDlazJ62RRO/PeaBU0fTamG9pm7XwzjdWF9
FJSmu3wzTvnW7d9nRavcEzb1XvI3h4nFj8Wp/GtuDIJxLFDOcQoh+PjDOtcWAc3nO1K/Ht+Zf/9C
MCcKoWv4CkAPyKTg5ClAtAzTFvKZ+SfR3RsVEgPWJ8ZaGpAOgSppd/SFKWjTIUIPBCaU4L0XDaHl
VYmxvkb2EXEhAqzsmlFvUYFBjdroUSgfqU4anBfXNXrJEBME+svDit5HtaH+y9mWiJKUAk0IOuEa
oRcWech1af8+kHkJIbMQOYHyvqHkqJzVnnjC84mCiyplTQIfMsfcpVHzZ6Z9JFGUegCTrdeEZaaQ
ymt42oIaPJiJ6lKjmaYBAgozXUQCCDDd2ShSuOZzHwGU4dw4wZjV5UnkjQvB7GwGLk+ZTRYCsjrR
JJ+acPTgNldJQ0BFSDFCQT5hX3uWR62j8yMlxIpX8nMt6rwxd/2ae96/BiJKKHmSJNJsCe8NuUNJ
WRQ9F0UvuUhbAVu8mRYgJFtXosVojkUPIPoG/QfACnWWGTXb5vCh+KVlJr8gOelu7jOswN1+HOXY
uQXUXVzD4TebYjFiQuJqHN9XA8XJpvmlCaD96t0fxY57t4vETURIggfU5bVBEzSkISNr0biSckJ7
L7/PVMrIi1KRMzO7IWRE5pu/YH2pMdoAyDc5o71FLqslMmiG93TvPiNdyTT0i+xfyetyb7i4nc+6
zThO9i2ta/CIyWSwh8gitmtVhAAuyRARZxE8GSH1ZHAmP2OIgD5cDcWNgjGFaVioiOwfkxHOlIpr
hWm+d/9K77QZqGNcfidzqk/PDBngM7nqVGZaBmWYlH4Xehf2F5tB6bgYTRfk6ZqpYxKDQUzLtTSO
RkwbaScEedwD2oiDBO67/g85s0p/nKBca0zoV4a+irieM9K4LZulDkxIb94NEldmYk+voqMDyMeY
3Z3DRtuDAFt1AMGk4mFRo7NYq2haiIn68DSw54afraAYHq/g0nL0A9lQmPf+6Pp3Q6JXucQNZHIq
7azLulrp1T+L8rRxXvQ6QI+mK319aP57PUEo0Cn7mxWauq9IE02ZNWOGq9g3QRJcE7VKwLHuKGC6
lH9aCQTDSIrI/0g7S6yFkT+pJrK0JLG4Ty1K0TF0JEVqNMhMrn6rPrDThbCOi3siWqiXwitlNkYj
Jcm12a0JvqVf3GlbFSnkseYYQxDr7lWyV5iigQk5pcnbU3bJfs+QFp2h7M+QjFlzcubexHJWxUzO
ZCJ9gYC8/gMe0GLpkbBuFUp4UnnGTs6YEeqlaY4+c/Nq3OqfVtGnb6+9XaBuDl8u6x2CK30CR+2+
83s3t341eHgmme6t7I3wOngAEpyBdyMmQaN+BTJZvx72JTn/3T4u4ShD5wCMdkhDzOAhxd3G/Mcj
RCV8McBaeG7C2t0x6QvrTANl4hIgliMzkkOStoAyw2soc6j+1jUNwdBgFrc7zpH5uUOLZiu1b+5V
RjzigEelSUTSl03+QS05nsmT/uJ9LMpuuidr8pG9ixaoszczXw3vO3K6n44A3s/0IccX09GNyDy7
bwTvSNeNKO9s4Jfh76U52uAazB6j6BvikeJ3GQI0LEvCUTUdJ2gpq2WXcUU+IVHht+LR4Oe7K9MN
Ni+q183XUzgqqqmmJ+XK4KwfbPKhoxf5/V+PSMr0issi926DQ5Rcb55GqEWLqTTJ3Qphs0z4DIkH
g8hx7h5BJwe16VxeISOMmnplYd4BLHqF9SO4rcoaZZ9nICUADXtFEjPdf+WU61oRWjRIgdf8Gr+3
Tdj/6KV72xr36La9om14xAgaRstcj55GBFTDHq8bd/tzH/wn9wifv0699pxhO1kIQfF1ZTESE2y6
FMmpFmNwafLvi6xcNKk6Z44iCpQS2xs4B0ZHeWeZwXkCy8yLKyJ5qlyWZRmRXsxR0TPVJLyRQjN2
3z9navJ88ThdkMPa9+lrylx0Nv/PnUyBe/yFH1BcMeW+d99G8rqm72dyoYLcIKYoMJ+k59Z75BOl
IRljycP9TPQRR4vLiF9rdRFDmPB/28M90T4TRIysma9ftB6pFfUtfjGlO9IYUvjCeV2QwmSg6Udf
qzjtDGZTgW4kd7MHw58Uqps/3DuV/gh0T3KHsD0pYT390sR5ofmIGNEaarSvhZ3r8S34XGzQLWW/
sczpI/3srkqsDM71EWiyq2PqahZ3mgctfnD7Ekyj0iEYQY8n5lDLTnUqTdJU0WVBdkDbcH0WnC4O
T/2zuzN8ndBcgyHJjJwSuU4lEtMJqtgPXP8rK+doIkLjjg+1eW+41kfF33PNfRne8RfiqzAWhIgh
+CihmtDhI2OIr6+JHKF2vttEIjBr/Vn65AjcgHGboE9eh4KxaW+/InlHsrWfG6kYVdyFd/CXsIe6
muWNo7n9fFP/U0CJgLFklzV6gYwFLeYtU9bUrswtxUe7uSaq85mwICg9daGIvJNHqXXAhqb45cBc
qBk1LayXD0DBwIoTGeeIPYg1ZRTf2WcY5tnl5iNrWIsuVw9CqsieyWje7IroS6oWvc8Y6yZMrC5t
ujJumNxC8A/MCMD9mMs+nz0zDDBqBOfB09JcCCqoDEK1PG0rgO46UBQ/8MsTx/s5LtzXSQ7vsYV+
C5q42+TzW3Td9Fqi7r/YTEJDthvAXzNqGTiEsIvu6TZy66A9jBeLmonOu2+gLNXlc+zoy+KfvJcX
RWurUBHUGAA4UJJK3OKueHjftbplBvDnEnwfTvvTch0zFRAh0byP32AI0wpbO5BeQB59b9+1qA1+
YwZ5U6X+tPDUUBS/+nGM1ew/T5qrcAwfP45+lAxxrcPoEW+pJMOhZ7pOT0uubseEsezPimf0+NPD
M5ElNG0A6oCYiHlpGWp6ZzEx+JuxucJ6yQZ7ACHt2TArMpQOaqqG/EFO61xhCmO3Bbg9HbyeKwn7
qqsm/AideodqetnCj8u7YYRY35z8KVkRGdOrbj8lr00hvVk1bFFDTtHzGqlKcb1iQdKAS8648r/7
oQ1vKD6YLvNi9rQ/gFDaijtptXnTH/q/TxFJzaxIPrpfTQbqosm9A/ka/54xaEC0jeNW9+s86FtH
potIr3/3d9CraUfUVpV05+SZQwDa3GiPMr4aWfkuOJWUkS2haNQmVjt9EwioBS378WOkiOXIr3e1
1qWfoy3Unrhcv+pE4wR89FHudbnDH9+qdKyxz8nBykx9Pkasn6OOf8Mxewr07+IzU8t595/8qkq/
zx8ivSspIz1oRIi/Awt8MaYizlv6z4fw8az4Dl1hhtfZC/AnKcnX6JwvI/vGzGvB2zFKtMX4gu7M
M5GsJ6i9m32Z3brZC2oZ7xTVfcR59PTqggNbFtoM933LOvKo3ZZ6uUeQZ79OiCix+4/eoTRy8r+v
GhTEV4PkzFtCPJY1ozr3JmfINWRRqnOtTMXi5MU3hy88LBK2ctFGLRZmA1tIRX9uuUxRtVxrbPff
xcNIu+TVfOy58/RbcJvOV/Fh1kSmslAt54lVePZBdkXxyS9e+XfTNnN3hOyRmxMz/A12DE1ZetZt
GV0G06SAmodYS6+ocBaPSG4ilLsE36447c9flJ4eRmv8GabDPPY2bVbNj0LgtdvMSng0MkFyW20Y
7A4L4SFJQstC9SYdiz/Zf/32njEFtacUUWMlFlfcUc3EMoBwRIR8wcSYoYQgc5lAGG3FxNf7djzT
UcY4WjSOtB8Bx3z47kV03pSHW1Blj3VNksdpCMcXF8zngbE1N2xWikU3CnHv3tYDWFkxv2XSTKCZ
j1OXGD80BMZMxoRGebW4BBoAHAgBHKbmfH90YtsfuyLNT/38Re/sK9iyW3/5cnEf9k4vLm3gLGG7
BJj1oNoYhYxVhLz3Ltwkavx/JJ3ZkqpYFoafyAgGQb1lnkRF0yFvDIejoILKJPj09e2s6O6o7FN5
VGSz91r/tFBTWw8Tz/z6zAngvoF4GlTaI/zd4FXO44cGhJRAZrKboCLuO1Q5+gjZd/hMrZ1CLHiN
d8Pe+/EKN/2nxzfUsMbzKBCOD1uDxpP/8SrE+dhFoOJqH+SXonJ5PyApA2wGu6oOkn2NtdmXeK+v
g/P+AiZ32LuoQ5er2h+csCWgp8OQ7SrzfQTsp5k/3BszTTbkkL6TMcJb6nOi1/0uYubXHNogvOJ4
3wco3ZLMU9Z46mY3kru+dAXKQQTrVfDWJhYOjKje2K3B1VLKT+HuZm6T09sqr3T3ukgH6YbrQLjJ
tq0yJTCHU3wigsw82WK+ME4BhYERoFSAHGD0CHvFCEDZJ58UxJ9diTG+GmN1ATolrxdTon4owTEg
dvbNAxQQUOnNODAukbH1bh/q9mVXeGqAjTF8zx74JR5e5ZcJMNr3IF9A0KJJ8MH/br0dymmrjV8A
HIEeStF9nq0GU8mRrCIYOyVzSj6rW0Jfj3I10ALZTCiIYHcEGXrirHV0PFOEHufWfQ7VWxmnXYf3
qucKhU0PIwodRb3u8aPOlfDOPHpGIJ5ZggLXRKm8em56bAssJ45WYc9D8S5ceHcgUM74iw7WNvAJ
BnNyX2aiUxePw3ShiO/B+tC1AyzKrTeaA75VM8g0JrAMN8NQXteLWzBijMaZag6CUFqrrVHq9gTD
GqY3Did/v0bshwoi6Zbcei2q50+UuoQnJDR7QyzcXjm/srorYSACWGIV8HvotVVwmtuu2KGRZKai
x2/T7RU7hNzzJtYcFoKENJmUMxwAIEEP6OXb+RryAeqVvuYl35y+X3hofb3nWyJWAdHirpiPA4Ir
sE5ifi0glwV9LK0f5+H6c3iyMaLVgD1IZEuoTzVHWfNTfA37g2JL63cy2N491WkI4IVWiHlD/KAQ
b2C+hHJFvVjgifjsYmUCSSEVEFPQtoQXmHfkk2gHyC6Iv1GDtpk3qLHfCs1WCQJnMywvM288FPQz
51/x7nsXoz//91e/8PKQusQCmsL9T/YaCAfPHsEKZvnnZ4x6fJwE/6CMWd+TvYsbaAUBdBD+3vcB
/JlXLH2eVuRNQR6Pgz0ko+xkCZNn+JvVOp3fYDH4nOSL8cyzZW5VR6jsgnSeJaNTGWHwaGyyMAIy
ORbEbNWET9x8ZEBRH6RM4mFqAOMjzupOmGR+Uf4JgZ1AtR8kQsDMvJCoKD9QNvGIjInBlsoXga2N
5BzMqGAoGmxAZ8pDD2yUUg/7wGuJVCUPGL6Junz+zj39HbO+6KE+E3My4HkqZ1+oFty5mcTYGJ9D
RsNChtinnOXKbDy2MKK1q7I1P4r7UNkfHj4RgB0P7G60/xnC/NQ2sv8eE5qp0NiOrU/tTMZeo7h8
CQjHNSHsFR6vgrd7PUWrBYN/9wd1cH94xZeDMzvcwRxv8ryHRcjJ7zsRltXCIiouamw2T5kvkxb2
uh2ApNr3O/xGY7dDezLL4sksP+A749ElEnT9leKSOD3eGXZEXNXIGGfBcxzKQKQlimliSCuyVRMy
oHsL8gqNWRbeR8tSi8qWST/G42ppEIrjhNBa8vNIk0RnJjnMU1ZhC9mm0nAwmBX3Qz5cUAWAoqDt
1r+2DrTyQCcVPJ9uwZvXziC10o5jj6XzwlyPsOzrsG5z3rUZrv5HbunHmrsvEtYO/CvwVwIVd2Mx
37ELPwz5u5HAVRzRHLagZuiJMLIIOzt4okED23vpGkBjcp3unzvlPc37ZWdLlffdY4tvqAoxs9j7
Uw6ESdAKrF/hjieCT7gMWFIRdLPXqex0D5D5D6uSASN4LML8SHlXhfJZpdjD7MVBOEDHZKS/Hb3T
3RlcbjwED2dSuOxuisO+ySQPQHQCjNjFgyvhJy7mBwkxMNAIJzN28Dw8zQuvn+tSCKiR7z283XpU
y+zD6HO7sJg4coGWHTE1bdXHyKbYfZ5DK91IBExyISBmjgKjjSdvqfjFRv+YzNlBF6aGow2QN0uP
Nfw4ZwBf2yp+zPtLn9t/DRvNE3C3RRMkb7oNNOuU6Kqf91SIyrJAA5rBqvkWDPv/5tRfrNYFKc9/
WuA4R7F6YjQ23LxzVcSMczW8h1BiIwPcUlj4SdZZ1HtxxrOJU+Z2Ef3iT7mcOAPu/83C90FBkYei
jqLMu338dx1OdukPJK78MiRcpTsGCj8vBa8gu60jubBSA6oZSkBEB2IQFZ4zQjg0Rx9ZyAOhSd97
+4XqhQlSw1Ci4shcFa0P81kwftM9ilRAVTvec1uCwzW/DwL8jMkJPfpn/VpBEsxGMNTtEZPw2NF9
5I7AzE8vZRbA226u/rh3cxz+hsbZ2yyU+Wvs9DRviHSTGzUvZA5TsSgbZ4wmYKRD/sOsBKIKPqTm
hnWIvG7cCk0F3iocyiSpjk11fqGjzkMG4w7C0Rka78T0qinUKyIt9rrXTiNpgDGG5E+jWOKQwtlJ
SfJBSPwzskZFctnbhN5qfnUcWHdSgdDM8gWizLgaTCeb0lSi1ZJcuqwqkM/j+DEdZ06LIhXNwT9Q
Df58DplnUaB+NtnLY82COvq0OZz1I9JHLWkEe+iWd+uzpGbIecoCzX551chGo0mtX1SOzmPtfWZQ
aD64Qb8Pv3wkCzZ+7NRIBZDqUYZecf6Q7DhnD2RCMKeH/gwZapEeun6Duhv4C5wesPCNyyW3qfWp
4J/VSbqwC8jRMxjxCafN7xOhGIdWZ01m7HPEPVT8LRI1x0HPvHNUX9jmkbmgjrFli6qswMkCpDAQ
58YShaRIi+MEv+DeUbeI4VhZC74fZnncxr7oTrlAFffZ34olyIlh9MIxHRQojfiABh55SHsYGTuT
7HTHSUk321lizPKafXYYqA1BXtQWUHXB05aSDuaRUXfWiBNsGHwQNaC0yZH7P2VfTi2pN57rdhD0
tJ9Dh+ks+9/9ovSbWF+/nCN2PKRLfO2JTjeXMl2eFu1PPRxcrwYgT3ENuQhwnhr383fitowBxrNx
DUvNLlYSJmA+o4gWe1QUz6Wl6JL1fP+TyrPUHa4PkBEfr8G7uhmjgilpFWnDNILHHG1nrrj9mt0Y
K7ScWUUGNP91SGYtWjMrTQanK+3xUa8YYYEvZ4hsWH0T22lgUUZgWSUE545al3OV40HKg5Lqjewq
FHZJ17odrAz1cUuIuqtzeNVeI/vg821rSAVzZmNxcBwmMqnIcc3zWa7bPVA0FmwvG67Sa4iHdaRY
LdPPeNAeXv4Klbv/6sMamxZS2MMEFJWNAhnN32HMGuKGjzXnNfYECKi4w8Jl36BF5DIfTdChkqw4
e5268rmXcmPWxMhgUECHNjbHIwvzHuf5EDOCRMNp5Xf/XTmYoaqBDURXp/aVmIj9oVSjezr9PMOK
AXyVh++JflPd7hHasi72xj0znwe61ZQWqHBZ6KBJX2K22CFThpzaLKHmwkuBrSl1ggts9F48Ged3
UFHLULJP3MHVLqHd08rLKJuoMlCdvKAUaOxpqM2utCYDZ/jB3G9XazoVfMU8IgSR/e6fdLzXDbAs
KDNoM9yJebFei9ReXB36P+dNjCMwx4cin8ES+OsNeksxVuaczd4huHGgsG8KzIdwYas5jm2SvQP0
fj4Dcpk/IKNzEb8hnMwi4WGCdxL9gcI+3nMe8OyhL0WEBegOGjLkQIdtpVYc05h2s5Te88xuQ2gB
ooS3OaJFTiD03C+B9YrdHOBup3kCFnBJ+br5hSVzysT3AhrnPPwMDH6t/L5vZs2BGcm+OL8lk1EH
HGILxPT2nXs4Y75SEXenz0UHsD6/qZy/dIBXkeAMxzRhIpjL9DQsI0i4H0Ro3ZzHK8gXaDTtV5Qq
aLd/j3QIHsQGQVl0ZhuE0aiGRg6ujc6pEb+Qf4agcXxJdV/W/7RoUL48vLgb8fDMP3aTmmCLut0u
mzHRMHfMdmS0HOmLIqa3ZMQi2/uIQRHpMgsG8cQerpgvjhphJwy6gtlFqrXuzJdN0IVG+ixpUoyt
qPFSMhPUEppDL2csnpgwySdEpmT5KLAYeHszFThZbZoxaggdjWZ2dPgUuIFGcNbvN6YETl4hMXHL
t5966vo5l5ySgp3cIPckfaBp5YQbsqlc0qmQRHXOjDwXBFpYDaz3nAqBzyIUwIwLJxELQhYSG+0/
g0qZ+mwc9iEKDl6Fr43VxHVDTSt+j1QsK61DveCQ3n4sKjQQxEOGzG1gJ4SqLfFLEVpGg7J9rckc
M4eRbJOviRh6YMONpmzJe1S3LX+Rfd18wnYyj9NHDOvwJb1MBTMDOj0+YAGDO9NEDx58XeSR1T/x
2tXVIoOYxIBbcJ0phQ9PHUr7KblRy70jx7r1DxUa+zAAvmuJ2BZBTL4huuHArDZp49K8WvlmNKdT
AK17rSmsxyQMle6bCzQQmzj6SToJaSFTbqmaxI0kNRM2N9BPxeWLiJVx63z7rRHtHnyM3LmaBTrk
pKLS0wz1ZTZb4ld3uvGBJLThDgISOTDPOnUwjuSkOAI1d+iWVyTcofBD75czLlnEppEQhuB69t5y
kyvrQ0qIf2LyFhy+cYvv6DCtYeW1Nlx99DCi2ib4BmFNQx37MIvc/jTGp7ERNH9qnKHuJPk+ttUz
Ajmkx1Ju6/eEN8FEiHeiIEkcuQRHRQWHAu1eOXe/5U7BgmtfO2X4Gw0EK4SwHhRoszthSzZymgox
+Xgq1aaKNqUQPwwQc/NwiyqljYeOfGkszU2T+/xRGfv9bPD5kVGzbSE38AeYI3cszCUE9TPr0pkw
lpN8P3KPxmY/TIZ/Pw/xkOynWW2rYxBUq0hUnqGkRmmtg6XIwG5X585YsMJUkpfF0WfDO8HUIatH
xUdzbn7i0qfrX2jL5rJHs36NW+dLzmRP1OdvdgFKpOJgsKylnohMt9Mz0mZ28QVeVvcTiPl5lAJi
X+IgNfzcTGbCK7WIL6HHYjZeU5ipevphA4UgeJn1oo4/S/mHZWAsX/9KNNwZauPglmSr53y4rRRj
P0FzQR5OfZAcLsy9+1CPbCI9d4AHzoQOzkGBvjaAmddHTwDzMu4YLl7Gk4Biwx+HQIl2YaNGgvgN
ip80GPgCk0KQx2iJ7vKJQLdDyfmQHjcJJoFmPq1JkM0lRHnX+SjYn8bbBwO897PG0VD0wZbPFec+
3z8crTforzLFmix0jMkH1lMNIEvi3KWvhBR2vISNpWq+Q1KBzdv6bDj7nIC2R0hIVFddKNhcr1aJ
ek8j5kLZvcIePhPpP3kAtP+ELcFFA5cxFwPXkBpTixKY0AWT31i9DLcH0j90NEAx0K+Lfm1oXB6g
kkJB+aUCjEGnQeixKTk344c0QhEZyMdpAxY8ebTN7nZUSZl6hBhK2D5Yd04ZvjbSXPGlmcZu8mV7
Qe9xgFZ2+J/1IV9pFDTAetWck37+OIzcRyw4+N11/kBgs1YXxOIxufxubqCInGaVn4c4orRA2aI1
4Tstko9ijS7cuCERUVDjbGA9aTdGcWC2tM7OJ77d9OnK6CzlafvLuORXrJm6RzF0QBAZK87YCNDt
gfZC9IPALp8Ocmy/8j/LdtrMkGA7z12ZVBHbYYqxVlNsVHCc3D0aInpTqxUJTXzPCJqRA7Gzk6cW
jVwJ8R0lpohf8sbh3RGSyMF8sLshAN1UBKlX5r50lZenDY0nxTZRTQXv27Qm49a+T3dw0dYS8i7E
gPMiuSXI6fdbGRkf5qHSutFtPbyazDslkOsI/YLeLScLsQzkBfS5NGM1lNTK7G0L9WPlPuv7OteC
6/wWj3jypCmtfAkwcp3mfq4YAwqQoQ0V1qtmxD+u6A57s6HjP9SXF8Kfsd80ZjmylNPtAKYKBGBD
XMLwb98k0/UOLd1t3SIf+IALfBfS8rOTfOnNOAmlNke/WUPSklGUfDuvva0suUbd0n41Rjx+mNBO
tXtCKaIWcWlzaOEsLAXWcJ24fNiWtp2JjPi+kHrnLv+WH94jjx9g55H3bevLhyxMqNMrq2eEdbEL
96WfrcRCe2pYtm0tUN/rt//FhAJvLgjBUWnwnSArjhky6Ne9GImZR+geavS0M1KlkTHKLgSSfspT
+82ZHtR2SdwkSZloPojNfFSO3P/d5MkCkhquhWnX0vZxGCzYU14EHV6Z/1McXrpxnatBVXl3Ib3d
9w4LVoDM3BhglSq1uZ72gr5pZPEbPP7FurH+/oyf60sNybBGhAHvdUrHnNYyLlygc1v6hCKb821V
pyvXb94kV4Klw0E//4wiNEb8986NNrQj4B7zgcXQBqToPOXC55UjfGLktIZyxGe5qC7f5nUlX7J5
6uXzfog8q/c/M7a0LSpVERj3ifj4M82dTK+c6ReG/flvnUhB2WWHhnsQA6MGpAuIHkyUeSj3eD+R
plIs5VDUu4yXvxMrq5sfWnD8RYTIDcLH07rdNyNAKZgutvuEOwnDjN1GmLNQxXvfI5FgVAiBSFjL
yIWTQ7SFSM8nTrOArvHqWamYX5R8aCDFu4DU8GvWYylvVO8ZwFUcSBk5C3F6/0Noyt364oBp0TU4
o71J/Aatoj2Ksx/K6PKYYXtB9V8DZVpajDgUHeIG9ruxEOWoA6pwYk/AOPfBMwHVFc0uCBQVCnYG
vkcevMkUhwQNMn9WkFOyeKDbK72RnUwZlltbKsguRnL0GGY2ReF1xRp22qnkF//jxJ8nV8Ym7p7M
ccNtUpIzOJ7tZ6w8Bh/N3yzfW9yBapqDH3b7Ym93iq9bHY4zL+mOfAyJ1Pt0hvoVdcOUABoP15p8
pODAzEsq6hF5GoOJXschGSY1HoeIZKxgfMomfjoKh9j63f1yAIKEx4ugTyFK3IjNTcy0o8NmruUQ
t3j+s99NgE0GYqTYMAvV3Genduv7Sj4O0eliOmCum8zsVv+K2QtTilAnyl7NEL/jd0XL369BIXTQ
ddpNGuxpSST8myILk8LPhNsgkSeZYZuqbQ7Dcv3GOiZsWzUBlAVWHEYHbYSJHoM5K+UfsJwDJXAA
RvuqWNawXm/RY1mAQBgHqJwTccGv8DsMv2VyQ3ShGoCLA4ZGNqSgoic/yXendj6g9diyXo0JyzZZ
VtQ/+xm9JDx0H8gEiQ7RBzCHmJ7hGaZ6IqEoILh3uT8oEFhDUdb67w1C9Q/DnAtkbbgi7fYb/NwI
Jemne1A+M3dupF1Vm0GEMXNMAJ2hj4xJYVYbPUaOP3+OgkuxeCtmsyyTYXSbICe/nNf0Usp6mgPo
tWRg88Pd8B4/zDNM/92mFYCPgQrfhAJN3Qbi8jsLp8ex9TiCHuDOfJqU0civ1vmamVGwtOisF4WJ
JMpY0tE2njqHnAV0WZOy7bym91ntqmISFNhsGfApGNxam7Q/iOhcYVpAzwD+SdgRetELDTY5LF82
4IDBSeRTPMl5ZhPX7IeevChr7r/PyqGNS20QsmAMRsmREL4okYDy5LO8qxnlDEFamA2Gaqz5tt6b
z68nOtchDAcYA50rnrsAAsjD3YgRdO82h2oNcUl34D/OVwCr03t9X79thNtEIieclqBwjT+RPBnG
F7QAd5v3blB/oqKedf/LM4Q5hYLVWIciyQAbCkLgkmQg5HVGj/a+Rcc+8EuzXSA6Yq1heOASPR4z
W8ID0gQP87ZQf/4CNQ1MbGQS6Aeh14OyOnQRISQkZoFWfClAzZpIeHmruxVH4ARsN9J7aKEUN8Ma
7QlsmKCK4IDd1scXQ63GQVC1BufM6eV9YejK1RAIjf1+OWREk62Smo7tACjiCR31ip5r9BSok0TG
2tMbx6AU6nxAfLLV/l4+Jl0aV3oLnhRH2uJrltCu5E27n41G2GR/AbF6HkZwOiZHbvB+08Gx3un9
XSFimSx1UmSFGxUtDyGTaFWFjNZT9iaSJzC9DoWTSGZSAqDq78sA2qRN4O0nc8FwdmCeesyfY81I
mBDMa7ivyVEVMW6IYRYZt+47e2NT94IXbfD86m7i3tBtroJoEb+D2ZoNzH4Ovp8kxy3jtknTR+hE
niZzlxCokQkkBOLkhYhtRAyFzd0VgAN4BXAccIJg/JTgyhuhBmJdzm7+cBF2kGp9QKbgtt9jKEBA
yZCcWRpVNkJHcz2y1uJvs6tgwxKuo571ixSQ46RzWkcTo8LHLsENDE10n+Qu8CAx+Z0ndr+Ay3TK
6H44IiIB2MamyOOIlh0eBgcvJ9rM+Q3D8xLLzBz+7g7wXhIDdENJkC0bYP8zogFjPe0RDdpSkB/K
6OWT7cG2Rj6ETvrLL/ERjKqCnHDaqF8j5wQj+v1L6QFOg8MmEYEMaBNtAxop+ziTJWNFFAzf2wTu
UzHDM+gzY2yF1oqbR/s6y2P8y1hTFbfE90tYD5fK1Kkj4955RDgL7u7EprQ6je6GOlWnGpr2C7hA
ewuYw8vJsaxw8/0qrrT4nhndwMBu1GFo1XjGiCsMVXq77zLb/DmPhYhEIEG6LVJ71qmrkamViGRU
i1CuI+FIN1c11gUWL+nyahFxkrQjdunZMVuswFRX+q5jsiLX+MBmBPDCYyj6xmNmiGGW4JrHKzYz
EfJyTTD3IPNPndwccap13lxnKIxAoAHWGDLOJDLw8psv8jsmS5G6maLob80OUHIx+JXwHSOUPL3I
309kU6Pu5R/4Wf10fUWP7w+AZYBxjZIVHM2ZiEEM1Nx+xPd5t46DifWjzz7OaIoNWdmmB6ouN1dN
zAAtiwUt8FiEPAP5/IDA8FWFj71528AdPBEw4+q7kwmJnra3kCpgm0xwAqCzhhCD4TPVRWZKEtIL
5GJMckPSFmcXKkH00ujO9ujkRxaFHl/T16Gb1ggasXVcdcCcxSmNXhZqQefpEciJguE39VUGRX3B
MxaQ+WA4v+rA2dMsPRzYoyJKW8x9rXX8BYKHoqxibsp6qXuB90ELc4WZ7k7fkzCI85+4IJRDxi59
5KEQGy77KOtIjHfoia0jLXdzxVM6ZDwDGBHdG/5P9rzRLwGzRpBZyzi6E3sBWUeRhDhy+/QncGS4
EgTrVrAX+SBTq+sPueJzaoIBoniU5DeXNL5uo2MnwUzemaXzitCfvNcEEIGSooPiOwXgg6yY4FDj
DY8PpyyM5+JNqD7Z5ii37Cek5tWp6AsPiioulYEY/L0B5jIokI/kw6oNOcaluSbNpep0k+N2fL4N
3NtWRgpkEvXaLaEWy11d4juZ6DNya1PVHhIO5WHxfYkorrTxP6i68Gt39rdefKERBB2DBVf1RHTY
HY9jx9OsJxAW/WaCY4LY3fyNVDKogZhT6Pf3qmf3zHj+rwfGetGfCUXO9n1HyKFG5SzrpikA5N3S
pOUQyO5hI+PHD3CXbG0ssG/v81MsW80lvucPshTaIIrpH/TnIt2m9W9zyUZvPEURXInhK7cVZxfb
+YGQKE75LM7jBrKJ9Bu03wJqhh1C4IubFGIt1Ba9g7SW1hQpxo/MlUNcLoDZmI2O8iJ5z59IbJTw
cXcf+qZOg8eidocMvyR7mDxk1deTRzk0BgOkDAqC5MYbFc5VzY161/O50D7+ystuW4M6t2zXuGcj
7bXQQHSRzHZGeEOWPuIo+zwtbUVExg5vqK3BDkQcFr4ckBwQvQJO8vgGkRNX5x1td4tT5JCvBpci
pq0joM96/JZ4PEnZS8ZOdpIi1JHP1cNWNukvJhdQSvmQnxE8c1M5mAugoTEzCqk5mMwAz4WvTdp8
wucG2Rj8Hx9BHVrZZuAx5RdK4afbr6/QkzPFA27+nK+FKLrKuGrhU6xacck6kGnUARxTqzy8vw4N
ZprUkkdb2a7rtYIMWiUalxms7foKDgZHU2LMIUsseRzekHi9IUY7CCRlsJCDF94lDBrNXMDEgH3f
ywt3Ka3/GleDwqbwv7CVrRmQNdu1ceaMkRI6JNpOb3Y1yx1Qt9JQ0S1hDwg6uwIPZUuzdgdEiSji
bIEaoZrDAFSaP2ClLRKvqzn0dCf1FEe2/ypiA0DmFktiSAZY5yio47EapZSQxDldrTTkG+SugI73
VF/5TPsYjQc2tbv37G4jX7hJb/YdezN1AAfIhHpEcYtIwSl9iz6Lx1YamU0w8EpnDc24a4zbdBjr
zMvQp8pi4MnLITG3Y5S3TSAvyfXdpfDu3A9oJ0K1iRJj2BHHrH/Z836DUJ8OXfg0S3AYqa9PKSNc
CJbnuqTA27N5did5VgWsru85RUtkweBz/TDz+YVzkONI7JKYqb3hLykAq/PAOrO30AoIaoU5LiV9
VkAyGoqaAUfZw69y5rPydwS3Xzr7f0gTjSrUrO9SnQl6XDv3bhPoDMBCcjkV5du2ozKlGbLupbFG
tHIZza4xOwKjgTAVE68A4vogz3i8kJCCxmO3I+TElrdZDCPGREgFFR7QKMLOwRLyTd6iI+f/XW4r
Hu7PpURssCDdiqyKNHqTUpGusoNE/tj3zGBkJu/k8YBpFVLwvgin+od4Z8luV2K8432BJbNH3Gk9
wSNLl/Z0gWSE0FORS8Hso99iWeAveSHkIh6LoKLUqY/MPyJeFYZ5qeF3Bkf44J3jRbDyX80J2WHt
TEjZov5p6yjBRgByjhxNiHTDGLp5ok4hMocYonZW7ngeF4ifPP5AwRMD9stphJhGdx7zztdVwSaT
S0FNwaWCRwthaHMAbtuWEY3NYAZPdyWKELlcjCk42rPmams8pYIMxO9+HRhAShQSHFGjwaMpxIvd
Y9lJV1sEwS94fUYLPTgaiQ3IYpUBQnHtZ0kO0wq+M/K4EDZNSlbGatwXQ6q3h79fFDDeOZWKKo7W
xSu6HriVz7XI49AgDRFLA2kArcX3qRrSb29IseM7JPCHQLXhP5ZXMETLBYJCCtRDzPFCZAo2mGQx
SpeHL3KosTv0RijGdHwdcg+5bYSHPAiCKH2RcdF5FfPd6HKEvMwqV0jdWBEK65o6jmjV94GEG5fl
hVIiTLFH17s382eIM/HBcyg+encYd3PmwC5GyxeS0hPnVUJkCpsymthhjHciD18fQ+Gi0ilP0P6H
JyQaRfz4xnCv+fQUrQr1mfG0EZLLtoJ3wgF5GYPoIeJAUo1vn2qZL4dYGx/5hOBNVX4bsz0FpOao
qYXaT7/Q+NEJpPwKd1W6DJaPaDzNYRx/yCLjhP0gDEAqbDVBiDULwaJGHpD0RmAtXaiuOYDp16gc
STQ6gTb8qfwJ1A1GswHnzqybje1R9LSfLAUBFNOi8i2L1yE4D/MXQyhEH4V7D5MTYFbLLk9CAomA
0r972K2UtQhYPLzRdvEY5msefbJNCY6JILKTe8KbF5EMN8IYBJ5WHracGKHm0pvry4/iBCL7UmfI
V4frjJqP61wzTrfEJaOzYMn5gcC4Wl+ccCQyiRgNQUoCOBnSHNphnoq5jTgEuMKnzYgwUVGn1gye
+DmFQDMjHc5yEBMhQmKT5uTJlwDYPf0CVBQhgOLK/rF/e0hXHEI0EiyBhqBYVWs/z39EFEtChrE0
PT4TTMyIkCxQZ2rDFZEl4lMMDZbsbQ7j7LVIIxXqW3QrCI7pwwSjGmaOJSZ1yphkkbVRXInW03+x
jhHR0EaJVnSVmZscjGd4GSK6HBOWcfNpR5BM60TCaychudRgKwO0ICNneBDBT+mfTpUZVezHQqgs
GpPK7X8mwJgNNvsBHdF2zUNKqiWgJpnaWDsrFJbHlZga0tFrEE9ibC+mbKOBMtaczdY0C7HswPlO
IKNdDTu1eOk9qY0OKc9iXOX959hfcgSgx9xb8c728Xfd8LWLRCpxCpQrrC+m/guBYI/I/njboo/F
U+TPRK6h6GOEHEoKxNg1wtQu60vP4yDii4FLGPUGGsA2xU70Z0zZttZZZFsU5rlBmfB/CyTyhIRX
KrN/jyODTHq89nwnaEWNx/TKOTKYvSgERW7jUXB8vzSVRETY9DY1cwtXSBVjdfb7ZRLi1/96cnLa
gDuvckZhVi4DINXjkVyQVzR2pyLHk8XIDruRGEwhpqAwxs2U5q4cbBCq26un6ZM3PxPRjBMLUYVO
l515PIGsNp6vkFQwY8YeYo2WHaEO4JBOD8by3LTWazdxCithnPuS1qHDqsQjBsc6iImD7x3it9Ci
GScGqbV2Qir4E/ImggrXXGaLkLHYeQj8HMZ6g4CxFxEeCiozpIDneyZuRawuVLZgauachg3cNsL6
Trb+19ryVB0Uc1taXcFdIO2P3LF/iJ4xJrEwUotpzg5H+vbh6gkEoguaAwhEW+o3wNpj/zMXcDH8
him7Y2bhcCjyJOUuTQacKUOOmXpDZqr9Doduu1XYMDjKpsXxDcFGSA8V7UzxMx/hemveifRpDoQf
MJBkTz7ZlVUmTKCZLZ4oXPjQZmOIEgLX7YqlwI6vElz94EnURHoH8rGv1wBXM+AD/cDLQ2vmjwJt
d4MimdwpJTt8kE8Kymt090fTTcUwS7IZ+aDXYAR625paQu5L0rg0NAbkLUKAgdmuGEqxQ1IFmOo8
p4gKMAxoToaahMaW0HWkGbcVAg0SYGS89OlM5lZizMGVm4pJvOkMadm2p14cmf8YGMROTQK4PeBx
vjF8FiuwzZQNLvM6vaJA0/Fdsmt7Yk4Yc8VavxDvqtL/g2KjigVy7zaTWLwZL4/xntBSjlPRIdJd
K2dCZxcfof+cJMoH2OW1aYC7W/NdcYm3+H2G4zGrZe4DqHqtO4F5HobNrAQ0x9trCy9772F4B4qn
GA9jJcRLBAVaYlq/eWNv99nWKWzU61BZ1fTrVYs9M+46u457Hgto5AnpjL5y0qbQLkUI6YK7Qw8H
C/Ht89qIqri6LIIwsUVTy7s0GOxGIiVgib42IpEvn9Zezf7ALRmztlpmMdIGAFd4yhK3IR23MD08
tx+nIbHjEW4UCB+0s+nhvb0dJouavKb9GQqOVTD2ScVaU/IDytM9kSpCZ6HPKijtbAVmOfBxG/rq
Ao/+mrwZ8oBE1NMqX5G4BJWFxGGwIK87szXaGUY96b7mkpeR5P/I3GImExZi2uiA90fTy5idqYgw
Yvcgn10MssDBIxT/VgPdM3LeUyGy+f2yR3LOKWwZLwlKZ29pe9JEn+bsF7yPLZhYDp7Fp8n0wRCL
OmgoBR22HVGDCVji+GHkFPyhgWCuxilwTbZXJ0SoT94Yza4P4UtDUYhYDzE3wIRu3PCEmSvSXSkk
qNw5DeDUX16S240724bA6mwKeGPF3EIOvtk/5o6tmGArg6GJiGYs2sbpg2QABQqfle7MMAaLOd0b
r7T3SiY7InkHCdP5txBVqgCB+ToScujFBv+1ZsnJHm6/0EOwwgQKkrlh+CMWAwwJtzaDysrYgMUp
ji+ceolWgbFH5N+LsQAM4iIQjjsvhiWvhESnQ9siQN5/cztAksifDLlUSCMKlmNnUekMli3P19uY
zZARIewRZL3gU6kG3H3UEWTBMJmWM5iVazY9WNJUjOwQE0ULLnc+WqAmsclbgMxm/+HK/Yq/y9AN
MbR6OgxgKDmlEewhUy0pHcQOvL5aZ+xR11i5iKJ5S8FCRQGKzmIX2YKpAzcGooLZgURHLv91TG4O
MRpDY3do5mDRgHiMN4TGRF/U+DTKzhVA6WEcxpD1pOLYP5eHGYzF3MGY6YMdReXVjCI2oQmr6t8p
OhBYSivbGz+y+b2INJ3STe2Hyxn7sNHsmcslfbD58L42BdRpI7RbpKy9yQvhZUtDZDWJ9MOM4Mca
SLZmKDPfCimMBbeCDYncjyFDE9UgR4xFdAYKVyMgCoqsb3bZ6EfUuWwZ3KJm1a0nix3mJTMSt0dZ
DdaS/zWDy+KGPvdthx2AMIGR8vIJHleYjKVsRDDiKGihseEbR6y3Csl16hB3hjKOPIsYAcHfsI0d
Uj323NEUsSkjIveGulasYRR8oDxgtcwfIW3hgS1gIszbQTmxJR00t2RjuV1ulwbe5IzSW/G/iVAA
c67qbP2kUzFqrJp/2Q1ZZuZw+cErMSUSpzCks0AytaSgu9uQ9WIP2YcwjZzkRRd8aJOnYmEOFqNF
Nte3mrnfKkBJzfmVdHHqidNHjeuQnTn7efClBxk9tkiH4YliQGhFWyuEGjS0Gfh5icSRcTiihORx
QSMTIDOZcoYj3NC37wjdw1BEGcK4kzSJID0ebt/+LW4v3BPsuhEkacXYPTovHzpp97XbOIUqFhlb
MSova8yvsxOu9jPWgYOCwK8vD4isxR7NE6oJHUFbdHX/4+i8lhTHsij6RYqQQ+YVJCEhvEkgX4iE
TOSQQyDD19e6FdXT09OTBtA15+yzTY3kn2aOk5RNjsxGlAncjCENyv6Ft16F9B+ihf0N/46HAelg
TrgRNCEsvo7DKZ+f4QPgawdMw31fOwmDDuclpsgk4Xw2w42c1dnoMeVqaF1YTUKeuBQqNkGeyfa8
GZjg+GcG6rnHALWEvTG2r/Tih5dvuwVJxjV3EKbC0NZOFx+WArC5OKNw8MBs4vId/Vw2+RIuMYfo
UlkxzevXF47Teynk8xIjRey6tkVQf7XzfAmD3AMdoTHWgfPVGY0YYaxf9J3GbLhjD7CmTOBctu6J
z0k1l7FfIIaBjbUQ5eywNENEt3yPGLn3YYyqEGogRbeFn6i0lNESw/t6OWh5ixqVj/AWHw49SeSt
y/U0l74hA4K+g7vR6q1StifImEfTCLUK+kl9k3cmwF8siKDqWdVEPkF5UKgZzBP1z5IzJXzywMCH
uc+m8d3mTEZRCzUFyZYX03yQ3ywjLR1cdHHWVNk9b8nXha5wBq5EtIVNX4Kujvd/tqmfLlDpyrCj
pjnG0wIeHuBk+QPyUhAj8ANycCPV2dqAK5FxsRu2o98LzCuGn/JYYZsv7V/z18brYRx2yAtTBPLj
hLpgj0Ii5rwnIvaub1AzRDrcu6fiFEBLoitNyYVnCzDYYXiGQ8IpWn4LP0QcFRaZOk7m7zNjY7xz
16/QOJuIUmm4r1Ik0nCeOGxtmVxtUnhlSViddVAnXMO++5V4SdHq4tKem4Fy5tWg9zW2I7iPZy2d
Fod7vZMx8zG2H86P66f1L1t8xCT0GCZIqJ9+txThh+q72DSYjryh2eVnaJ06ZIHg9Z81yk3N3VKt
n01A09rggyH6XoDmUpmWd3WaxBMZClsT6qRybuxzfYSsiF6KXtdXZ0/SkVlhh2zx9N9nu3RT3g8V
KR11P2srd2h9WcdpFXH5uGtd3nX0d1E87j57K6d0eA8OOQSRS5W7lHk01RLWqdBIMD+kGFbcHPum
jNn3pIcnh2NWPyn/ks7tpZD/BxcbTG0aWN10xwBYIyca4df2AVjBdBTPUeZOQn2hAUMCBs0Tmn5u
1XsU/u9ZIbM9MXH8QCAXVYXoGWxuxt7DSISJNanPHAHkkz7dueEIpovF/7Y3KQwuiXGhKoRFGjiX
QUKF7KYnkfmOlQcVXEfO0pM9zZHf++UBEwkmYtzed/YrWAXzJjd2sZk4iKqL8fAppdDI5xSEFPKN
6DNnTBapu9f7t3OOf1qoUvY3V+tPP9vWXygk9wzBL7Tg+M1Omjl+aosIMTGOVFB+qGZ8uP4jzyS1
+TWDAcfSVOCHg796+hnP9WR8089b0JpdgijvDbWEWmdeXWVSrDNXBSVfpkwcPpwnNCc/xjBW70CV
jEU4P8A67jiDgLUeNbw32tNlwzBzadDxDKIgpGZkns01PcGhHknSSofGk+CpF6OVptOi8KfgfUO7
0QqXi9cZUQAzEAc8w5TNi38+TEJ1DLP0lH0m7P0z2JZZ+CCpl50zYHBReUPmtth0x7sUNZY5qxFt
vTD0G75AMCHMPKSJAdkQcyZIL2ie1ir9p7oq5zX+jYTs1jfGhRz83CMf9AAMwUoaRfht0e8F1fqs
pxm+y7x9LjBtmp967lSI2OiZ2ggUrAUsemKT5REJ+mVRdy5JKkpyhEDjRyy0+6CRxmsOHoiDJjiA
7Rv4AiDKF0Amgs9fphYA5SLG0t4bDL8LgsIuC04+D/oH3G20vBPoX24MHwubDphaD6eqfJk+E9dE
Is+ZQvhmSLwRnnbz/9hpxRQxqH8QpMS/ODCOJc4UhlMRdS/0a2CrX8E3Au+NUKlN+PD6yhkOWD1+
ICYxXyUzmSPCj8+ANrIc/H/1xhRkVRuWMiHdgBJ3NDoWvFokxJhmwT0SBqU2vyAJUGI9qT4jWlLJ
xZUkPgEW64gLmoWG9ZblqCx63lCxLnE9xobrE6pcBDX/4YPnrMXl6+3AmhTVP4bI04JElQW+yn4y
bRJiZyliOIAIaQgRI834WAVkLOBf/YeLDvXpY97N5O/Sr32YtRxXjCJouw2npuU9pXs2hMnkfVZg
BKIUKzY5br0g5Fg4MJCmjwS5egSjnTlHlvL0mPjDU+BiXYA35245gNfiXXKr1qY/8klzXz4gnAqz
ih4Q8Cjv5BXFBTXG8omnc8IaR+SQTOgqZ3CQW7A3gv4Y7SublCySgM8XqQulRuf0P9yugAyMqF0c
6qPv/jjoy+d/om87a07GSiZDtYTSC7AfahS5IYFDU2hqn3Qn18Hwmx6fImmXifKq2BnIRijjcYvX
p2ARX7klipwgxY+CA0j76u8mODoA19cDwKXay6cCXui+ZqyIx9vamvJZAuv11eodI3fp9zyIjzpp
Npr/IrwYcu2hVD22VfZnrM3tA6kiWcHtMaelmOLQBdFIuOwDDF1wYx4Xn0CTp5cIvYMMO86iIeXC
J8FkoyIvz7dp7pGA+aB//sL4caPQn40I+nyShenV7P8F6SDyeVjLT9fY28sWMx6Hv0qqsHm5ZcAC
W+SrmZkoxGDhgLwxtQOf6yGYOgeRCN/MmMlIof6YFjd716u/tuFn9+JmMa849h3mMfEfBkM6iRSk
a9Lg8qwg+jFNg2n4PYwwEaCOAEN9ci20HhMGcb2bO233eGFU8r+v0k7p4XGAnwLaHqehEY0bbKEC
aW2VvsqGXqkhzmUrtF9rjRN5W3v1KmUGf8HKVaug3o5N6M1gu1NDEIBqgv5Ay4lVewIoMeFZE6dE
ltzAeADDPd2HuVkway8DjH309ypSTnATu4HSmGETzv6g9JOuH1v13EJqyWgCISmxC9UWt07EKtAF
4/E7RVkLrYOAZszshnsdB0/oPq+JcMS0Z9kQPM/v0m3xFDAogV6oheSdajmE2FlMv0itIf8pWnba
zPh51P5rd1nj03bUlsNZ3R8lejN9/9xqLkw3yOYU3VAtJtZZD2gP8x2WT8mqwI62X3Y49qhj/p5S
a+KSt8fZTJOJr9oNwC5gXRYKLgdGNgAMpRR0fdFx3tqZBgxFBm6Aux28XDtE7mUDUnx/whzGB3x8
yLwd/g8N2nPZZ9Spe/yiBIkn6hwcg2BSnYWTYf9l3dKlsaIEhbgwN/acjuzw/vq60v503QTNYwJr
vQOSFp6NP7HtvH9tqN/6qrHH8cC9fCdscGm96QqGU3WXDrw2qKqYAuzet5IlvShCBLvAYa0PCkpz
snhdk0W06M6q4U6XF6om0CeFijGb65rLvqdBgTIdM/u1Nw/YcSNs2wV5baL/BvpsdCvmI8kTcyo0
hJY1uXzoIOh7GaV+zpjdcyDimsD5BQjDhc28G3TzgRtPhDHcKgM9wYHddFDvZdJaZn7FGETb68vm
aDrCmh9Fc7x/zt+Np0JxgSb/PpGQCmUqZoBP02tNrXhCwSjBemt8nIAfXm06hLjq5VcOeAjBFDn6
6nPL8RaH7n5vEMNgPmVfAp04650BVkTjwyS8dSlr+7UZj4XHNJfgfET4MoB2G7RrGaN6JJr5rINy
+ksa47bG4QFjUgxxUH3j+cMowFqmi2LAv5fGZltJQX40tnDouWpH4BoDhsQrHQ3WBq3Kxv7FPAk1
s6tPlRPizI+0MDAwKcMSOfCIIFyc/6a9kMs+eZqespI8BuPaWp5CpWPkNUyEK5qKmGhvDuvnbbRn
t6cbmaIqHvsRXFwuHdeOx1ERnrTxrsQplTZR4aWIeRWMRBEahwqReoaJ+S+CXWg88/0q9SxmgWiY
KDx9HFBw0Wi2zU/EAA5k5r1VbKaOysnMvPcXDsq4qDM/wWmDWSeo3SugChWZTsh/yCytXXWpKZ51
wMQbCrwLIpsL6l72TSAL5AHmYRZMo+8IjOg9GaVzhcH6myeeMKbmA50gK5q8Al2IFEc7gxOw2VEt
UGczBKQfHViAGuy7aPq+RVOET8xe0FvNX5izAfzxgoRIGt4dDSp8m/ByXnMR3y5gEiA3zKEcgDeE
hyCB3K5fNvm7bQBnp1lwwVhwjESkIlBb5YM1Yx1d/Eo3BoMRA9hhRRvBlUmpIPCR44WxSsQjeG4+
qoPLI3MMxJMkpoIKAVRgWzK16DCXzayadwuITMzJ5UUUSquOsLQJJmhPxnjwNB2JCgfLYUaQ5Ayv
8oO178xpG3vdupwnp3gbf+GxBvk8QC0EnkcrW/8ZBFY9w3cyHXDZOSt+12M2F3wwCZW2CTURaSiy
MXlrYZ1NM0yJLqFdOvVhT7wi2dzHAqKGy9JuAyIHngvVQLRoHnmjkM4pDyunEpnrXRQY9VxecMFX
40wJ0KCb/0nar7DUlooWNKljoIdXvBTGC8c3BsjPyUMPUgja2EwipHr9WD50GpgxLwgd6V++o/kK
jNXZoml4YxY4O7aAAzP2OCptmqRqzjJnMD/r91uqi4mUr0sGpHAyhdAlwTHH5mQpLQazlym+Gkzn
gP5X/S3Lub0DA5PGpSUUriI/oSEXJvtjJvDxK9XFV0JObx97rzLhHPlt5QgZBUzBE+VcMsb4xmAw
NEtJ+ZhSbfJi8juX+0U4Lur47j6W5cA9a8+N9/LFjIJ59AzzrnynQN19k/NuwCymuudQoxi9EfU9
pVcs0fGCYOQ8u2iWszhQM/AMPg4b68kQTDqbEtuoINlzgS53xoShRNvJ7f3DqYasBmenx0omx4SN
mU0lS0AlWEZtma+cJOBkAgWQlINwumpETYsEad2z45sfPo2PkHPbJzGItjoBpbMhoXp32PMMLnJP
wAliTtp9seubyQjZA7Q5iUBLzoEDK2NchvZaW7c3eyUsq3j+xJvzuksYG8plk1rflTXLWid+znJI
bgl+uHASiPbgohQkhm4aZS41gYmu4+leKMKQwSr4tL+ow2GUnCXiYuvlKAbD/sZmE1e5uYQc4qb/
pZYojqUjm5N1qsTXR4mDTLRWLtdL42HwPRxk92H+Fsj0u/jUG2BbmlNWIEDU+sTY547BhLj8SX+J
GpcuOWJPr8mChqtaJ4MvwUGPl3GutHknC/MPeAAk1EHT+LyEac/bRASPOYzsC7eaxKRzf0Dn/FFH
IRAW1EboongvoVKMHA1tq+KPVIeQdeiD9gnHkS8dJ0KGMODvbCs4pawq1BEv8p/qDU5/SJBwWsdS
yZacEuE0QmuWXuOkJCDawmiRnmD1Qlb5mGjQ1+9iHI5TRGmG/WeJPr5JJoK6iCLuBdIBTBtBT2zG
2YvEshZvOZd33BSErTx/7ZHbv2fasOO6VmQAFnSdpsf7A9nSnnsJ9f5z015++nirQweBt8f9LITg
HyZBvvyYNlS10BbZIFU7JYA3HkIbHiTupIOoSoEisshLT6w0VheLCJp0j5FyoBNxo7iU1IzAtf+1
zDbTlzpJzZGv6+KYSWlRXXNbEVaTIbKF3QtiSrzu0wWJZhEJ3aP1XhHtlsd+Ufp55yul/4KiRLhu
4uN9XE9aulL5CwZ63vs0mMxAnORwScI3EhQDM+xskSGuwoLvWjIQBGVMK58xiVL4oy0sT+Z68C4p
IXBbAX4FWEWOms66m8UToTs0IIQbvlR7xeDUFAdYam0NBxPxIIFRRqILF7rlvfznVU7XElHAKi4k
+VZT3Nh7U4thM89ITvp+e/02vtOtcrIg+kzmiJjNu3bPfs9n4AcGgj0cZJJRVPq/D2P7crw4fV+b
hbqH9O2VW+igAvFhgMI42nBn2fhExcRstSAzgTo8mqmImfGMA51nbgI75WrCjk4nMjBp7sbAtYiT
wblSHkl5a3MhE6O2fWxJKsCFEdNn9AqfyaM7CNExEUvTs3RoZylfwkH8QV7YbvDvUdB8J+sKZxLO
vCumu3oMlwunX4R6w1KvfQ05YpLMHxg0Cl945Wf0WnPMLnD7Esx3VrTUL4fiKytChYNmAbRDrww6
nEHLygUfnyvdDIzGxLR4R4TvZyfbDpG+txj/V6ryO+4c1bqFJg3NF+SM/GsajcSLLRGryU2eb0Z+
RJ/On2apuvWSPm/xNggPPkkYVXzcTN8r0izaivDo0Y1PW7p4v/SKxApt0TZPBpPMUbzfsD4Y7GUR
ux/Mw3dULey8bIl/lwmTwm5cC9UlZJ5qnb6nlQYlHz24/PQgOTCEJJAbnfZrm12ODp4V6meRf6EU
SdW5Ci+McOtrlk4Eu/Exh3UGrWFb2NhDCrT5jd/YJ1D770u6G/Ueece94adUNBHFTYZ4Cjoz3zdN
p5VOvEuobzVmwWpYfkRvRygJVzaE2LNCKoEzTKk5KNhbD3urcV34EjeA4LxlNj5ZNRQHZZoJ1YT1
mEJj6+75x80vy9b0E4jzt/dzDEEDKgHFuFdKO06hQnh75EhPpRl3FIQrA6O3rMBfCHoWrz9fLjLD
s8H1ATe5dxZs7qMSzUSZOmCmfb6sOP/G5g8ZGFftx1oN69EyAZWIAUqRmiJNbaHK7J45s7NPvLiA
9gOBJ9MPomjmZikM1mr6fq8LPCapjRbY9Q70iiJdA6S5m0JLhrQNfxpxtkVc9QqerQoC9yBirmD0
+vPIjzarZxjC1sbC8GxJC1VeNoicmK3Z1/w9y5sAY4SfzwNl7BM7MxxNLIcOzkBqCCEh+ZJ+gbrV
q3FUO68oZiMdByCPXhhNsG55Od4M77DMyNL+IUij1YjEGMvmLG4OuvkNhj5Ec8IzKANj/N2vyccx
FLcapga3cheU1sZkcgHVNenGL2kLPqCXGGSicAyFqkS96wdEkRC3wq7yumwpqYcRcplq+wFM4K3g
hwRPgoyyKhgYM8susVRYuGUWkmGSreut3SyG11cGxmiHmrCu4XDHbfNMZvy72KX5IXndnmTlwhAH
HS23uX42oPFVd9Pcdj8vmBJ01jUaKIRz0WakzYfP9yjZpmuuWfkC1UKopejQ+IXyTFvBZvd5gn7N
AP2oLuRNjvGG38E/uOlT0nuX8gImKEY3j1lpeK859aDAcxvGMpFbL0jljXwoiQxXX2tc/PCwYg8R
+c0GA3t+3owZTQoj1S+hDHmsG27KsfmYtF0oqXMF20r/gyWIsFi114ipcKNmlg3Wdu+Y7wN8fxcr
I/JHijApUs9/i892OCd/9V9LxvNrDmEUIokof/UY8BjG5OukS66lblQ6Y/LTqXi2mGuZDIVOlAns
ohEWmTtbxelP8UZzBXzt4QI3cognW34vE7svej6g+Mll6zSCyNbuSTFpibt4gNs5kMhhGawhKPsX
arocAhNMN+qSqdERg2mjsaIfeuwZCXnqVehxBN0TP4ON1QkZLLPqjxMtjcNpQYch+BTIYU48CgQZ
8wowHZwenz4jtPkXAPEbI+GJZPMLNtrVktzaWHXk+6BM6dOkLnzqvx0WJEDtxV//JvFSm2MmZHxW
Be0IlTuEzLoSrn066P/NRJyG+JHuhtzr/HlDImflU/PGASpxtHHYRDxiiq16g7gpe13BkHGBfzMq
xwMAVFzQORp5wQGMgq3BUxvbM61xs5/3/UOAD40wWOKTIiiQmadf/LqaXBjcz0jkGxu/KIt9DuK2
2rzhvo5ml9hLGbzS+S5woq1xqBPt+ZZv+tzkJVny+Jk3OJHsBpL3gjfst794Gh1HQmHzHkOpwkR8
oqy4vTR4aBfuaP2GURh8Yd2NgQ98rpGv8ouC3CMQBiroRoiP2vnjFwwz6cdyL3yG+8LnoeCjBt/k
2PvqmQDdTKPmlBGhMkP1KIkYRPXBld4Ap6WlQrdWwdki68o38NTDd//MgD0awy17H9IGjydyGpxh
ycJ8YzPfexLTxGXCtXeAhzKvf6kHMMlsJzHQOHXLDIvo6svCzfvp6a/JaAkfCr6AgU6YmerXuxOR
KVcFG1d00N0Wwc0bovuVeuwjHAkW1bDt1tqG+Xf3HiuDmJ0++Qx793HH1+KNlj92lMnM8FI1iAdY
CuaUKdrX061Qdypf8X3U/FCxWXf9se3wOt1qg9BFUzDlMb7mgJ2YTy+QMrNy01sxzCOCfpmXRMMM
fTDDPj7s4rH5wG+ECgcLr1yKuHaynHwRCZ1hgsZYVGSCC2159UsZcWTI+bA9TYWVW9IR8m2WMzrC
TQrz6hDh+6v5/EjN3kfvVUObqh1qLNeh9MOvY0ChXbHNzF5orJDKsV9UrD6fAfWH+jVCiY8o+wNT
qLZ5i2TeeAp6OxqWbQk+yMuiuuXU3rdXYoz6I6LrAyZHVj8dUOBUQTTjsLHW+ApBUlEvsFnOUutk
ypyy7UYCSY207ocbD/wtwaMdNj4cGmgpD3cku8lCensK1HJfWb28jbNJHJMB7Dyp3NIm2+lKi6xo
HCuj3dMMwOFenADDuD11y0akjwyl14LIKNnmXf4glCfHkg+b6paq7h3N3rrD2DTmGikds8JY9C43
HK8VEN0o0Dvf1P0ngM1l2Df5V71gEoMs6wg5BnOg0+VqESwBdg8bBIMdEOC/8puU8m8kAi334jej
DAY6MFcsPtcpmBJ+pYQLNapXo/sH5Ih9mc4ckz6mdfL4dX21XpLBNB64EjRGNaw8PBZqvJ84UZIx
fog6pmab5w2EWFnLnJwAkgoZWEGyKpUJ9v5MEn0dctRBB+wsxgmWHVzkqidfn/V4l3kVLLKQL4Kr
ry4xBYdNFpkYLBtYJTG4sIff7BEqFuEmx16DiQtvEB/3YmMRhMy50LP5G8K+1sWe3stmeKVuG1IZ
R4AKeOIgSPNYr/GvASSJiBOtGGn0roqal4wnCY8VtBEw/Gh3PiNqhEmNlVM9pZ96YOZSwotXD2m+
UMsfrPyz3tUaiGoCZgR7tn6h/jBfmxpz002PzLDLPxJodPhc/zEt7b0kLB1YiBgSEa3tvjfWDIfD
+Y5ChTvau4BmTuEPiSn4qZkSbR4yVg8VO1TPeDDiutWvstSVRrNP6SiVmxrfGciN+8IhGvZ0e+bR
ZZBHr/ZW4oRlxa+ZlLzyU3U5G+wLHStQa3SZyV1QkB8yWsb5ogY6i/pN9QrT2uUfGtJZmb8NM8ne
m7RoSIOzkHk7xXw0a5RTjmu0q0CkJAcRz61YdHBgHoArxzQ9P1V3oBjCrSDDOwDcy1zn+Fyk2TlK
7i/tOnD3NmuOSRyUIdW9vFG6lbCRkA4FnM1oTafxwfyoI0FiwgpkW/4PVVoyGuQNqscElwrdMQF/
sEQdZjSZUyi2jkGzSBwvBkMD3l9L5FyDN5q+X1MiUyQ1aOAbwNfDNfOX4SLANIUEbMDGLaF32dNM
n1CmFhcwPokzBk0CnTy1g8FPhA2Bo7nt4jQQUGwDKtDBoMfL4I3Bupg8nm5Tey/SUZZAnjkSufKn
CPpTw8p8BjXObl+PUwpE+1omVzgjQLZMkB3C7US2OqqGYSw9UUGjCcdxiUE6Jsb8XqaqHLGxNHmi
Ec/h62EdUPnpYwV6w6dWkQz4BT1H3fFRwCFhO3/C/4DkK4wrbBpHeND5IJKEaQ2CfJFeI5JaRjIs
nqmNnxL0LKr0eMyM6MnWX/Bux5Pul76TYTh+qdwjYE4QH4R2lpOigfgFn/IKcwPKPvQuN0JJSRcg
nstbX+IMu65vqvXzNjF+gbJMJf6jfSYuPMQ3RHfoOi8wwwaXuoNNrhokCVixkR/3cxsbNawzjtLg
PHGBbT9bthx4ZnEJowVryYBZf7DaIE68qqSnFhYjT42d3oSXtf1es5s+V9yMPe1orfmpGMnC68YZ
Z1c0x1F+QsoUPZa8evv6XGFQysw6zPy4GxNOza2BuHVuQiff6r92d8vBaeAxU5ieDYIY4ANUPz13
eQJORJzEpIzvTYav4g5DYZOclWlGNitPysCDo45nOVeIjyhKB8TtjHGW/UYj5lfwBCx67ePFnj8Q
JE8kqMKQdEjEa3cRLH1QSzWon+uKMwvh+fNcAfnSB5Tqe/zS4KFbQHqP46NlGKXtB3QxDOh/0pPX
/RET2jKODK0zTxtghAoMdzYsCNIjTiOgiIdGEGn2ptDAymgcAR2TGuvGntx1c2OxgpSDdAlh3ySf
Ex9GjzHl9kOyL340dT+V1/GVca3NpCbFOchJuk1SbB8Umu/0S3lD16PbKrfp7lUSMvYddYF1FurR
eqe/nOa10iyvKbDiBHIfrTP8ir0HU3Y9ULtNqq+e6aq1z0k84x6k+upKLztwhmLHskJtjNcKqPFG
Ilppx7dyu0xoTS6E1QDQcA/hRgA4SZYw87GdRtrEriSTrPP2qitUYAKgSeB28SGA69Nf+TEdyS33
7asBd49wsWc1y/SdqYsTzzDG6c06Rwd21AVDFhKiNh8fy4MS3srHr6ciS5tJFrNV7mIf0xfUDPwB
cSEeAIopEM6SP1trjunx1Jz0GwRHPD8I+3wgCA1wSsFTZkalTKAylO6z8lVs9cu42gjHfM3tF3Y1
x7JEHNL+56v7TfbVMjYn3T5iOGKERhfK8EourjY9t0jlX7AOi+8eqJHoNcTuEI6YSOKwdmhkprru
Y5EcR5pr8Rkea9Jph8LXkxWdf40AFe7sgntXPg7ZqjWWF6rBYh8n+I/dFayysKvSHJNlh7uHLM2y
tSTcnaCtIkMdxpV5GmFm5eKhBMsPbanNpJk26SCwgvVnqc3MHr4PY2ffqnGVgPuxNlmz8CZrmBgN
vMJZjlMoN8+UKiKVf0wsYqj0qFYpkIzCY85iJVedwDP4i1PuxRa+Nqs7uPyqzHsOjFGhak1g+S3Y
fTYaq2N+ahz48sCqGYM5N5vnaAjvH/QtN2xG0odrQIIRQxMRHcFQH9kHFwJSdgU57+QXh4ybsXhz
6j0wfihh3y7AcLKrTCYaMy1wj+VjWl5JUMXDyP2fV8JaOfTVRANmhyAAT3b2XxYvMbbSqzHODY9r
vy0PZA7CgFNkl1xw+g6AeCQXFMO4O3uVjKbjjTgJGWW+HHW3Qjr1qm8YcyPAdbvWnYHSI6XzyZBq
xmzLbIld0OpFfdhiNpSEL8j+dP9ae8txAM+gM9gTa08lz8mOkqWfMx/s2vMHSTKezqFKolqXOmkJ
Vr1sq1knbS+S/6ZfhpnVGZNX4jHUI3apmHSJ0BJowpvLJJQQfXGLnwXMw8fGjv2kmKTDAS9zIlVp
vdeUQrT6TQBSZC6GX55mgz0GvU4TPpniYV0zTk7k/NTYBkAUgXTwWOcwdt9hRIw65s7QrEDpzzAS
amOJCyP1gxbaF+e5k16hUPUhDRm/z8oo7PstQWtHidPgPyuddim9mnyoeQCM/ern7LfqqnIeHq2O
EmBaKZOhmEeLFGKIPI6Tfa2vLUIU1RWDfqoVXuhReNPYDCutpzDlrvCFvMDJhVaIOAiOW4/QZi3k
+miJwTcRUAbDGck/vjfJuMXw5d5v8YPvEHQJl0Egc3PL1UzMB26r1gz4OaAFxb3gyKFCltGPFG+f
a+0o/+Q/2mOS/YDKZz7MG7j7gX3dg4U1fwytNJ9BVEgqBq4fkt9BXqqCx/q9jQZHPnDLQcpur4XA
l61fVgIfIQ6e9TTZgB1Di0bU9DzaEABCsT5pcX1eK38VpUNLB4ABYkzt+zHHfxh4ACCCacPAOunI
vwZyePefE0xhKA6oG9SF+du2bvZBx8y0cawKHGzATQsrUvQqPu5M00H8V3roxuURKtk9bKvFE/7Z
QQoj88xITl/kF9dY0GTqONNkJm6ZmBcJIxihfhOGrHuv9wMvMHSEBySklAQC+DSkSJQ/MMaogtGv
7VOHIlQYjnAHLIJVwB75w1qWi0rnz5zxQYEvLcO7yxnWwLi/0sPU3/qaUcH3/r3Y8y99rBKwkgSm
wE2Lu2VPu4itiBCeiqsDs48W38NxjAsiyRrQBWoX17EVJtH/CfsgjqBoYU4JzGJz9AwyLHfYqeHt
POffBfy+a7vbM2asJzxGoRUxK6dl9t+HCW8y8esxo/UcnT3jOajP0E7Ts/7FMvTeU5UGmtSb8T2e
7TCMenzzoPSxP7PP941OCUnllbqE/fyWby/8dWheUxHis8CPhHRTkE6+VsLiHk7UJAM1oZ1SDzMf
wFUSuZ7VpN692GfQgrDOig2HpDOvOuwe0wHa+HgDWjPejMBcFovrKFwtFtjFoBWBFQfGy7MQAN5d
ckQk82s66gmu8OmMJiXdG3t7R/VejO+5V7gzHIcYTkHnmbjtJgHvmPzgRYKIlgGjO/vp7Csm7/Uk
Hb/hSBhXeTwhy9nlkqd3YrjndRQ/zuyFH/Gk+OYzNwMI3vA5RkS0I/JHBB+RNqE/fDDOU5OKEr2T
V+XDr+VghIXjtBvGjsapBQZ5fnlvmA2Lz5pPaLq5F5MNhzdMksWT3JljNdF1v5qUNEIWWY7kiZEJ
zXSZ90JOWbmKujFZzc8ebyfJ0ejCSE5racHw97/2LfZ9Z6wmePscoOThMZU+sDighmBgNuKr41sK
m8fYPFr/k0CaCrhdsLS++PC9FDc5Fv30YbrJE1LIpsbxZ84sO7/inLS00ZpM5ctklG+rFOvNSU9l
2k2qYp5ie8EmXL7hfbHrCk5FGPApMKJbZovRaxIh/kSDT91nz1+XbVIAuE575c/ocC6WbqVySLEo
UVBx8e61qdqsMwvrJVYYWXHICeHW1ETgbFIVgUIAiwd6Kw73DyeFb0WUX5TDEsEJcJ0d1AMgVe4o
4NFrrORBGSugy3L1gSvfYwkF25kZzsv0pRVTyaADLC7gdU74Hcz5lYc3fL0u6BUvErguaQ7c1AEr
Jfckej8WkOkQLGeZmFvk8toC2s3xrOOsJQTQe72hlUI4UiFpZU9fjZxnsVZlEpDwh6DgThOi/vy2
YZ44BM3FH11OUrroWRuiCuy7Ww/zBus7uFqxKc4cHR1gPy1Zgiw5/RsgrmIe+rDOMWVn5L80n4Ho
K+yTVa9hmMIch6zaZV5sG1rh/HHVeTBKSO3LBWi2f0iQ2iCXEK5SzbCd9cDMOXay+mBUh+djIYib
5O/AS7JQxJCvhSiYEjhHKrrjFDxSJ43N0eJhcNRIYfm3GluRT5dDF4Yx5GVNQ2B5e86xb72cRzOe
DUTvR7bfv6W78CekleFLO5+TkimoqJu5mvDCwniMQ3SXfMcrzwsuz28OwzUWiXCHAzAFEH9qhS8S
PbBa9oKADwnF+/5y3otMAB6UOMxo/PmJl7WH8m4hDlsIx4IhSvWOoN2jWt/TIkS4F4K/0tLve1/B
DWeVfMNzBT+cwOh9tus3VS/vGTPABzAECa0pds78NDwlOb4/Ifcc+tywIBtimCukx9HGzV6IyDZP
vMxTR7lSIOBY8dgox1HpP4BvuQyZwDx2tBEbGoN6Emh+vkGuy4VNHg84G8kY83QFVxwFjhBnf8J6
wf8Wv4z5dSpwGOHPGLmPHbOPP74oZPfJ44BX7e1BMXnNrhJCzBZgMJ/Jfo93Af/ILxIfBH8zr1w2
qGG/gScW/LxyYvOmp/Ce2bq8boo3cGre33iVYgfxAbziShIulpXFF2NSxHdmcFHElzULjkrejbgJ
64nWeh04y3el+0l8T1w2EmQ48SMf/7OPZzjNAaGUk1Y4JlWC8JC7tqd/fbAinqyy8IoPETQ04FhK
YC7fYZneGn4leceBhY2hF+zFCxtdUUkutjbXqXjCmoOTmXD14vcwjrwuKiFs8EyfixnaPlgpCgY+
tNn+igkBi2MG78djv8TedtXvrw9HPawiosLnlP7rHDNSKCzh3kom1z26ouDP6mbRQvyI/AAqsNxm
My18c8n8cZNMo1nAdS2WUy1IWNQCzfh7dCrHK54vItW8G69RHkMCRVn55on0/7mg0bRb34ifXQ+/
t+E8dGNziRJFgoyJ4U/ibYnTMHga2fceAi3kHv4uGAz8/KA5gMeyc8pFPrkG7XXPjqSM7cR4h9KG
TrJy/y4O/455ALXLKsgPPCCfb4bURNhywIbh+/ghezY/a0Efb9USZTtrSOD7EaR8JCsIhVsWMV7/
SbfnjfxtYYmBgB+vl69r4n8zsLqaiFLSnZDfBvyUYAVmLX7iCqbB/98bsJBj9lD0rRDbQqoic3OF
2R2MlD9R6LDLdazrxsVVgSDi99thhfnpE0IEwLpmO8W14Nz9E4JKjrBEHMYsX7Hu+eQpvfYX3QmQ
icXjLS9iQSUM/5ith5+Vxmvni+D7i2fPcuJORZYzzPBLOYKO4DjLA0UDAUzmvxC+3ZigTOcuwOsE
HQ0v5x9JZ7asKLKF4SciAkVFbjOZRURwviF0qziL4IRP319WR58TPVTtUhEyV/7jUeoVlhCm55di
L3JxX6578CTCMm0Onx+k5MWwaSGKmQK+97W7ZG6VjzPZv2Mahl+HJL8jOvviMLk7B5IyzFl5HRT6
wHwMXssr/7398m8EQHG4vJiTa/dht44TYBOuxQ+8YnlF+e93lrXmc/TqUg1MX5rUeaC6q4MN/9N6
zN9+j4CrQGdAoqQTnPs81F8TCxS5wSz5jO/VCsZVNN0E0K25R+ZxBD5b5XBVFHvICYsG37qaBg84
rLl7uVfJpGHmxZw/EJucp/c7R8+obPEnV8PALWtiHMF1eVZT1uWALQk8yUn0YD4H1ndjh3h/UVIp
OHplR4JGmQZRLwlKSxXVxALAJYQZMgfrktzOd6pTaJsBpTLP+T57DhBtC5k8Uei4Lxg6jcTY0pUw
RcI6OJB+Ot4Xmc/yDCml+qOYe7dK4prLffZ7D+vL8If8ekvaxT/AhaqM1TMaIjPlIZTppwUikNbu
y04IBlRHZCS1fFjEccTcPcRicYpmBHwyBtFwet9wwNiaHTsjns4sAjS7eBFXpVcy3lrL8fi4AVGh
9ZFgYt7pR0gpHY7jtSY6W+Pu/L1c+rWcRxTH4TeuVg3mYbCM+xWV2qCu7Sf1dXdPUQFGdEvXPf9O
7eF1hEd5PCAyRAXvaGS0OKFJoxNq8SldggzPzSCj6dzemx+x7Sb33GbWYvfhfO6fOKEbAY5B86DU
QDck1jhGsfQixSKXpzgG6m94ZO3xtse5dGYdsX09/P3ejx2vvf0kP2g/VfalvWhbfeIf7IZoNznE
l6uE25o8hK/EMSpL/BsQtlFrDBQmE80agInkWnCjs5PWz5sPr5uecrtNTD1QCdVTwHAbrOGcSQGu
lxZmLIie4TwIXEsMmVUZBFi5WTo/8eg15VZ889uDgGARlsaHM7lkJ5c8D1+tuFd29JK6gQeHcEKI
NTkJuswlzDDiwpm7xVrJkYxFX/Fw6EtYv3hydOKbSn6WCZNW6JYY1d6LEUC157EXss0C7IXEUACn
ocYkd3CUnncB00RBVxciaC4+p0IlJEKxye92612BarNGyakrQPARwuieHQS9j11NaSef4sqiC5uJ
5HK4UHkGhsq4URVJPdP+fgekf08eQjUrD/NhiS7h74hQKTS4EQ/w5CuUkFwTcotQe2LcQiNvI3KF
sm9qMRrq1IP2dc+geoUmldGCgwhbD463thi5HXbggkCPCXuCmicmask7io/nEnm1eKCDIPpmQq4N
yjD4C1CZYcscMyGy5lZkKy7fm/Q74GtQA1Nr82ClAOThxub/XPE4GNGtcSV5IUjZMLhczGD25H52
+HoQZoJP+6ciomHGckHoO7sXpvZAkV0EI9nwDCiOCHDmaMARt/A3Z3+Db5XdveVP8ocIduAA6hFl
z/qwwbDk48JiHMuK8SRgevFStQRxE0IQERtNNRj8GSrdB9AFdmSgZS5aIxA5QM0b8+LApySVelKI
iQrTZHx+4MUvnJR5jC3V5d7ofFgi+pO060RLNoG9vDnrZ3zFCrTQYIcIjqmpK0E/gAzy6vQIj0DI
27g0tRyYbZ7eo+NcO6l+dlsvvomv078se8WMFb86uJqxQohF5Ov223fP2Gpsj8vJfQkCB4Ot9NfI
X7m7mGWOhM6QdAHLKPL1YojMmmlXTdE3l+3vLnf4dsuW9FKGZhT3MNoj9flVrFzuDWnuOsbuhRO/
YRPCyHXDdQjBl2oO2NsbZ1RBGJo9YcImu5QYbtoCdRR5hzn5RLg32XZLUps+LVfXlBWYMYtoloec
KCtq8ROaGJkDHi7PIh1DfUPq8ECOMQq7g1tSVz1n8xsq29WY4NBnhPp/saAKiAojtv4JRR8MscPW
Nah8fmy4UxRxja1VgSQ48qOX2x6ZUw3dQjdUCym3gRF0Ek4/yMZSVhUiDHlBxm+BNgdTLJK4FBXt
Pa1VdtXJTd/zHfdocMgx+AA2aRg/jeE7xK2GGMHuvKTzna2PbLQzdvuE8Hzv5Taaqx8jzKoGEkz7
F19oqruFDwqlEQoiQusknffYyAe4v17PkWbZrItGqrPx6G69PLZ2L5JmiqhrJa2H++Z8VCemPm2R
6vVBoT0tOIGZeGIPdv5mJvu36TJtMbP21dg6wIIhJvTBb/rrEfaji1idCfn6YaDRMgKDfxlZsukL
ZEf37L5X/+RqROTWv+ci/QoiMM6S9p5+S0TQiu3JjRCkNgqVLIqesz4BE3b4z95liowSWuow2KHD
dRVDNXbDPn2XjqHMwXhNZmiREYGgQqWEkN7jHZ4hHhcC/IvHyuqGvXZ2a69/6Ngk64oawSetOV1N
AWDdh14uMufGm8nkO4eUmwKj797o0nFPI+YiwQl//XfOoQREMagZ3q+7SzbZtB2SfGgM64Urwl8M
HlSEXWWmTi4TTe5MWbufRUW65dK8iPhjz39jenlaUoTyOww5xhJ/aDf09F2zRhQjTkGgJWBT7XkW
PpZr/EUNMwe1NkSS9t31b7ZGAUgMJvNdhaWvJxx9caYvYqwvagKhyCK6uNGXOZ9AeCxOqjSofpJ9
ZBLPydvhEWA2Zq8CKbE7mTZ9Ovlx2lPAwsdu8fa63odGpjokutBtszabU0zD9GXVTpcC77Nvjr/0
nCFJauLPCTHUVg8OREvWIvVu3bBZIoHRrkH/NazmsFMcfbqQJXLH7puUzpHsN+R6wYfKXSuu7esd
EXpwEe82rSUu+AG3Ps914ZDE+xm2oWP89lp5xTnL/Wy3YX3B1kPoYE64CwfbNE9KjIXM2R7L0xlP
tOcJcjwfWcUH8ogwotFPueEucTUDTYh6mcqfom+dB7djs/YHau1yO7KZjbrRiGAOh0UN2Nd/bzix
BSQ1UfEHhQXeaScFDoF/3/iXcDvWLnLmLCUUX7lqQlO5WZ4yaidQc0RxmtL8Okc0bSjVYAT8XQoc
wXjPGMrxU25GfBT2R+oShdvmEzMraOTWTo9Os4MrIGMKoA41545yXIOR0QMBRSMi2QWuU2DdPKEb
QqOPgZ1gqj4+ZnUDXx41QnQtHGkXJT8pFUm8ZgL0s0vfaUTmLMWfB5ugMjwe9l9tO4YkeYOEtXFj
ipfwM8fx8Gokv3Cu5uEbXjcRXyexij8lR+n4lBkOV7tAk5tus8uY0WORyewi/cPQH9AeDj5qT0ls
VQEoJKlE5T5anifgh4OD6Mwz9VqYL0WJpmzlv+ZkjJCmwgQlbx6z6SrbawGiyr7TJtFIQq6CyL6n
lHkZMqYcG9hpd/qK8OJQJGXsHU4yUeV0V3+/0zDp0S8uKUrpjqGcYNha0oGzG0zh3M8y+8z37aug
GR2E1t5/5n7RklQh1GK8xxEo6FCKlhC98wt3itov45r0icHamPKwgadS630jBIM2PYr2gCpVdixJ
Eq1ln/S7BBUVOwdSpS1XB5S4RmFkW3fXv7rhifTyJc/rzynjF9lscBcitvY0/ZRcXYJm5f457c33
ugAIZrG07LEMwSL5bVxd+8bpD5hZHxwPgst3t6cgwL99PJX+dva8uU9YP3lXsa9vUpsqxyQ2zVFh
sOPLLsN9C99W2rMmxP9K5f1tq2YW0gH7w8Htj6NRMm4Dyb0dMOkxSxAaOEPsgUlDn8RfaiaIBVFN
0UAnE4ZJZbdTcmhLuadWCNMY6ZQuHLEkSgKG4K4YuqMRh/fJZDj6oFBhQD4lOGh/hEqWAQDHEO6M
PI6ne1lUJ4Fv0bimBU8G47aSZbEpyYq4DQr5dDISeywHLnYRNFKDZnObagnq4qxbpq2Cy/KcZiVG
xXLFqYCr/tqMIVFmtQnefvsr7StGXDSOT9esveJub39qy6PnsIdV+DCEb90oPF+z20/+1tJm/Ele
2685qXLBDw79UV/5HHZxCk/RNKK0UoVL+Rwoi3Cfl3Ndlqnm/YgZs6gYnX1Ud8/hRk6ZNnwt5j0y
zVRu2Elyfj0D7J7mScd+LdA35gF9TYb33CP58hBXc8a6+HFW0EHjUCvv+U8pYw4py/Dkh7waLQ83
aS1R8ZqiVic2ZfBsjcgCxSDCxvrwfW5KnkxnGj+CaPlmOIAQ+SvQLZ6jE7DAycGB3TwFCPxtdxDq
sXX3iHHHXDQM3YiuiPOAzpSKD9hyHGxJqPBSXlUH/fTBqReNbxGjTOMM/AQx6hAO13N/WDc5Xi2+
TqiSHrBI4C+tEJ7IljlYhp++32vbGtpXFO5rQOTfzeE3kY/g6y8Cqg7ja//vfXMucFY/54P89uB0
UeggJOavJ3Z+WX84mc+XN5XJxFryCDnhMEUWO8SHagAE3gMVLSThCVgBFaQ1IWH9/9HwC7CA7AfV
DgZOJmwzuy4Ar03F6pJSaOKc1JcXy06oy8n+EnA1srpoK4vIgqLQikcNMgV2VRQLFDewO+LVdhDU
slhZyZhmoAgahJMzIdhif2eVRaoP53Pz8jR3kLZnGQyez5LloS5QHV/OF9zgnODoOMgbaxWpJg6W
gdA/MZ0i4KWP4r00WfwnM76Yj8j4kRiLWPyaUM8bt1Ete3E4VSd61SOgTaxkr3M7stuxYBRyGqML
HlGPOo441Mq/IkqiOAq5m/DMe3HMUbz3x3Wc5+4u3+70gAGyJeO+O9V99SQUcLEY2fkrXC9VU4BD
CyxG3NEYDodc6Nn+NeBTFS5VlwLyq03uBZoVgjcPw9MOUgci0DuE72El7xMjnCOrBZKkRFkFdeUj
FGDVTMb4bFSfQ5NlYeN//PFJ7vcHEUOS82am6/97HkAoaoCh5YNkbvpc9vsPBR384Y55Ylz68ESc
XZ9NKa4jbpCcrGkaoIf3wPRCIslYpklBjF+DfcZOwdZBsbngi7vsIJL6MbzraciPqFUSey7vtu23
0y0EHxFpeFglHhXYPSyLzFpki10nzoFSo6hezHVFx2szdfr/hVHBRzn4Fx9zyvg4YikJeqWzP7t7
eR9pDxF+12u2oTKu1t/H9le7ph5c9NH35jxZ+trnaYtGxfrPUPSMroLMKER8t4Zo7vpifUk77jHh
h2iIY5Xpwq6p/1b7HWbv1yavxvj5i6trEi8w6GjDfFGtDz7MToUTkND357p3Y6loDeNQAwfEjNyi
0dqzbt416R6GJvuF5nTDkkeYVCkSIN1DWmzroJ5UtQiRwxPu44IYMlxX4jjpenMewo9dwQif0q9z
fXudwrv3cAIJg4+Fv+1Mldi2B1qjxzFqtpJLMOOhP14ZBniZ3i9mImFoPyb43Eli5wu3eNRJFNAQ
VAUlESwfFCftwrNQefRNLlHta8+Ndh+cX2H9Cp/GMu/SfixO7Ds2f6epGgNMGVvMGj2luOJ+NQc3
k9QIDhxEobEYc0TA4HDHFGZx+Rmney/W3PZbxI8lFYNLFDfz/ujbL2XT3+RHDl4Tsz2u4AnJWSPK
6vusqJDL6mNq5Fl+HxGYn4vQmsWlqr0xL/acxkrAr9+Lk2pU4OV6EsLxxJj1fEb3/oY/qTRwfZL6
72jvl1xehGNcsq73/Ezh335kwxycPggmISyfxkVTdiW7oE3d3kFItZ6QZeA4x6BBjD3Gk/RcGO2l
xoTfgaDnGsVoVQx5gOkQ7zR7fNz97UyezuyzGZ+FvSjZvK2BqnDdmH2gfXIl2TPIZGHGYpFBTDah
4Jv8IzyP0joM19bPofGAGnBOGX0kV8+NoSV0bdJ+qA9191EHLNe5+M00mBC+8DN9zzWpck12Jjz4
4fZYOHGdPTFOSl3ceSrK3dXNQB+/Z0frO0x+nHj67MSiJvDGiiCyG259ZnwZhoeQ2ep7d7WTQ5cx
yRY3yZ6V8TnHP5rWNXAFDpTkEeiU6xH9C5jXuIfv4FUDBgh0RvQ+GGEzs0CnMOOPPucMcO4CoAJh
jb+i8fEZ9mxsJicrxY2ke933oHWbEFS/bKeol6jlMMfGN8xlhfj/QARYm0nQ7eEvJTeI12Db8NwW
aBHBE5LKXNtSAUXnZ0SGA+U2kMziZvlIn+GC0Br6B0NgICbkB7QUHS+pI9Liar2R1uAPBnvggBmh
UkQJW01OFTY7YoKY0BlPqAQQjEbjjim2jGI2VC030GvPK2G3wZ342NSmW7EDaZMxE/Q0A4W9uvQa
7DlsD0ygmJbNlEbthbM6+yBY9pNGdVmf7C8dn9lMG/S5vP7h7naDq8ntoKO0D35E3rLAoaawoU6A
4F1HAt9i1mOtZy1+T6efEUvs2Jrs/XtSqREl9MdFLceaHUonak8uYh7RJ8px74TMV6Afo5wwvEdk
SKHoEa8FNPoasitFoKgArf4EtFQdmofmaAgyMgEsQkSCE5VgoCQgpBGRPlyLBwhO3OTIWXZokSFV
dN6TI5zLUFTBdbeDaYAFg585uUH6Z3bCOdJ0uyeOwGLng0e062r6yKYagb3CJxGNII+rFunNEE8M
yRYevDWeS59YP83tZTcR0aJYsWd39VGBEU0c7o7RH1DBSGgj8Y9bnpXzYvrDjIQP2wreyBVRzl1l
U3h9Cit/0JSyf1hZJMzLVpt4Wo7lpL+CJgtDZRv/Yvghc/n9LXWEeqQOWuE3TSwTux+zSPTtuBUr
GEvXoTd4FB7PHmYl1iuKJrEKoA1sxPLBzQUEsojfszf1GJKOR6GZCi9CeRjkqOJUGlhS4Ov7ELj7
O7gGr0r0wv3p/aFfOszL+Y71trrbCUE+nA45Rci/t7HC+4I2YnPcHSHlcghFDrkalFiXRFJ7d1Lp
D24Kv2+kBEKKzn3ysvF0YCOv7CgixBDrBEEqYDTHDs+FCJkzjkuF21is95qzfkyO5Qh3JE6e4git
tYEEPoAo9aeLZo/V7eUBtrJDUhx28Db1T3yYzzgWYwYhodZVxxiKyEVJ2dvJX+gtr/0LTPHhBgs4
XI80TA02xGy7S3Y94gNi+pgu7dd9gPHpjzPCCzS6eoM8KtWGHrSJXcRxlVHrjkB+RprATenVSvBo
yFuO9wzSYjJcqJBxXP0dEHH3F+WzfMbzOoVA/wqi+E79CcIAWMVWHyioyn4DtyVce/AdoSM5ePtO
zhlvgC6I9YlomEUnHA5HV/BuRXN27/Z9SvmVijoftr2umBmT7XWD4Dlh6Blk2fg13/ZSHLZRvsMN
soJp6TcA7P/QCDQFOLkectihZo4q4A5Xy7CJPDuuQC5htTQI3ZNIGDvJ5+ye/EtNO0xYMhlgIRXF
KeqMGs508tJbFGxIzGN12nqtvWPZR9qEK+ocXiiE6rITOnrHufeDLpIWLLX1AstWxZBXXOXLJgl6
2cL5RnwnaWc44s6hSXJV5baBgiyo6oMeNPWifIH8OO0/fqFqVmYdHTvbV+0YXa4MXtbdt1diyPK/
4aPNiKsTg9aBjGiN+x3Gcor8Rt9v2y7ZgNsIKcvW8k4Ep5XM9ZZtthBu7D6f7JyHvTu5CLiPoTcL
/Bv0Qe7QyCv0kzarziY3yC6yS4uH8dlZJCwvhelwkfpPaa05LxHUvTwAd3HmJTIh7/lYuOTuZgQ8
FNA7wDQTJXh8jTkYy8Ar/Tk5lcQGEdkkdQUJ8yQO8Gjjoe9p4pdL/e30XmCpkKDwFeWAFnbK7CXE
aefk7G78Bt0FsdyVGwSVgEqTFyGK/q4bt7d/6R1lnJK97HZ/ppwD/c0JS/vjaZ9jlMFdRTDAdFcM
LfkM26Mkdwl3ICZFprsiUvqe6NcQVfYE+0kQepIoycs93v6pSXPKaJe/wxxJrt/hKMCALc274wHg
AfdDPkLQHm6B5TRJ6b/DipBwR6/DE0fwJujSKVSlv+f02oqKnKgyK8fudElJySk+Y62c3+Z88ZWF
DNJm6+nZTS+qNG7a9+SLw719OIsd4r/kjXCznX0+oJOPk9cFEUS5yPHZNj9RhUQN3QPruTaFc8RX
tkaF1/jjPfTlOE9BTzJwEZZssC9wz6vX4aglX69l++2bl0XvtfzewMcGuZKYwfdM6k/wvQ4xxGPn
c2HE4H2gmMy3OyFSedXvuqvRIwRsUx63/CZLAnKw7R0uYzI1sVuY5dzUAYehTCPHeUoQNtLBPIbA
7x/879PWJgbaiA+Q2h6j5kcBHBfPl2HSXXmA7FCKnZarObs+2S7bQ5Up2dJnfMZOgoxN1MNJB+Vi
UYAuWgPeRrFKcxvy5AlFce3aD1x+RxeTEo91xz4AleiSa3XDxEHADraDtxJSiIAV6dl3G9N5FCFU
/JPUXUoSTw6vY9DRplasfofsz9GTe671TY0f+2t3BcOcKikndNsb6kKMoMYoIwAZQ0ZT86CXe2Dl
w4x0C7Jl0SvjTh4SQlyL+OtBML+H0nlF8E1LspWmah8hHzOaY2URpDwvp4YjwQr9bfm0t/ux7nOY
7LOfhNPqZgM45oviFdL7Dmb7Fku2j7wAZ+GZOvqhznhTuG0jYOLZoxNUM+y4IKjN7rQ2DfH5zJki
fMf8Mf27wMs6vMS5aFj+fwWR1H8QRj1cPFQwegScNIXbwSRUyRNivK/iGD/Ouw/8ZN86Pv4f8HzU
xB7eNzgbi23kwRGN6ZHMBCtHqQhDHxB7SIGX/EzRh6hmkatEEPIXkQFERwK0swkKcTpiZOV7RWGy
eZOAs1IpgA+BSPb4tYdMgGTiJgWFhKY9/P4BXy1meHrRwn4p7yoIgD/P8FPXPmBj4WFGpkyFGHLW
bwIYRHOQi1vb/gKwkPdi9QU1xj/BaAqDCKBT+b+WDbm6Gt0YWzlcwTUryncytC8LMAcwP1RfKDmQ
Leyr3WW3L+UplPlgCn8IsJAdR3tE/faQfXJ1f7orDVD9C/fTfMediyEmVYY/tZBGNzietyN8N+wN
T4KAiK7CVfq6Of9we/Uw5UmadJ3TGX6hi9waDk+e+u6dcZtYtfAqvd7Lb5Mim5OS4WBXZ7PQdn9R
+yLnj4UprU7Yq8LfMUi0ddOl5vcRPLXI0MMkOI6VKodO8i1F097HGjJz9pH+Y9l4CJHq22T+WXS4
udkGwBajLv5tsADux1LwAFA4//gMosY9k2YmaB24KpD8dXJ4DPjOEJyjVMNPkcD5IU8Xq3Y4HHUH
QWrEaTTHTNlXukqQHc8Jb2H22ewfLWdc2NlvOiVNeCsPR7l8mBuenO6isYbx0ykwfZN904hHf/07
+eXV6+pe3cTvX1B/BkZ3UNXpV+ba6kDuwrmTgqWcWmNNDw+Ytd72o0XTk/M8giU+qXstWWwKSzw0
zDesLdVz96LzHvWDPu3Ck734yjHTjn/k6Zi0kBFUzXcOHZlL4mxYBXa/tP5TQzdarIO9c5FA9mTA
6M1mOfq3JE0mzXuo3120C3gDqq7Hqogckkhr/igCWL4qwZQnBi5EkRx3z5inSl0VtlTBADnCiltn
4VU6QKSEtqvEZUrziMFSUfX/hDtPQeAJlxxO/i6h/lGdKYOQWvS8gByx/6Vg34EbnHdYdE+2Emui
vsAh8x2M8O9BNxN23KWJKqlPg0Z5HbizLncf7hW1KJ7r63TS/6i6gIDlf0WDRxkWBa+l5BDfzUPy
TluD12eoKkyNgQ5FGwY0ITAKZrD4mPhOLv+xcIIJXBGbI59VKZBOSos44OGqTm4zhLcnxqt8hyti
P+0coIQZTZHIDFX+EecVI2JqHVxUUGCzp1jjnNUzsiBlygzQ9HHZ4XjQkHyZAYoQDf/Ph8lGyHDD
r+syiLL2s9q0iS/xPmhc+Rmce6g0OdTgzeMXY+Zm5uFeIxdFaolzWiCUJ9Pg1sfGTxkWx2EmbXIH
XuTvVRFCFjKO1ZzY3pY1DxiHV68+xbDGV5U4zc2CXkXz0yAPrh5BUo525Z3wVtqd+MGOhLvVLujX
I/FiZKqaJMqHJrmd9tRRjJi70e4IP9a/qrkAH/ARO9MOBk/dc9DwbUYOM0J+YxVCv8C+UQjDdUJV
my8VyMtttSLO/DQ6sGqgCK7gyjqxidnztrYKwIAHJtpY57TdytXbZY87dL3+8ir/3bxAwsCvyAfe
rH4sRPRpqhfm1447EKZ4p6UpV1DZCyC4z8jWbXX/FWwJ7JJHoWR3fUKxqWBq2ZxDPuRG00Rn352r
ilEgy1ToSLUVM4J5P2GXKAYf4p5Fg9aPG38zQSc6XH0Lz1D7aYu6SXdDchj3SLJqaKQVi58SEP3g
oouvDeGCwAcTDxNC3/5Tc0+98G5Q5V3eZqHWNHWX5N9QXaAEKNyBXGA4Wj0vQjfk4+L2qgBiHP/i
ucUvnGaNm4/uDMyw5LSUXrJjNyW29mOXNFwWhJniK7JWP8nMSkIoYTroz1PKzW0zd9pm8JVLFv1I
IYLVjQU8aLXHgIfxe03IMwe8iONvzotSEIn3Zq1dnU7jYmC6iZhF9Uc/KMfRpA2HFPDk0YzhKtGN
YDUFJ8PD5Oa94PWn2tzJ6MTSoHoYqp57NRgHStTowN8vKDTZ2sdRZ/GcYfzzODIoWqCDoSD53bzO
Mc3JHmHPj7CStcbP0/zYENEqLcAeEqOUJkfnftAcMz7Q5qEbSScheBijKyXBf4z3/A+YQi77i+P2
cvHhLMiSc+FeNwqUhnk7+Gt4/KxPhgV49vLJ8XsJKvsTYRVKPA7k5frZNGz1wPTHpr3PaMfoXu3l
Zb0Ebxl+HlTZ/Ev5f0CI8lnJCPSEBHLh3NS46O3yeUSjDVAfipI94hxmEQWX2KgjrHEHIQVZSSD4
vb9eZS8F5wY0l4z+7Fi3kfUd1T3/V8r5u3LPhpxH9PWIG6+yx1wRK1rg8/dpzWgW6HoUVV4Yxh6E
/kptSGoxpzWA9PIczim5x/cgP38a3DboSYYDK6pV56YX/apU+yLTlZH6I5ZKBfmN+wOSi1ZPGf6c
5XHC23X/kMC0OaZV6oRDUQ7Ogf73S0NmWi+q/VcWbfseoXzCTm7P+xlvAF0mQEUPRDWObvs5P9hw
t8x7nJFJdWKwyZ2XazT+Yd+GFyRSAnyjtrvej6IDoPly3ybYhBbYjwDosG4z60Kk+cZUCkLy7D4M
HYdN17meXTIdmg0Hq6PberCKfTFfTLkxPpo6MKj47dfNNYa1O5ds6WpWbS/m5gorGYcvkViMPWJ+
ZwCOL86az2968zdc4exXuS3vpCY+Z8ldEx6cSsrlIY2iFrPDE7SFFyChwSdAfl0gxEHn0V+3iCDh
LNNWeSVv9CY43RKeYyeU4XjQtaHtFQP4GZCgXNiyggJfirk55TDHHx1zmlvOHfnxMwhDbrhefN4Q
DJvqK917hbNcwktUq/DiI+z8pUl79PhTpRKOQKw6KznmmmLgV14YI9gQvKY/PhpoLL/oTK0kJ/7j
Ime+X0M6c/NDceEOTS5DKwCK4LB1lyGSFB7Xxp1fCX8bRaEct9kSqIaX9YBBnZ9yUe+sIQ1mS4AF
HsXoGjgyrKD6K2/tcCOuUPlwRfvZ8ocANRy/BkdbuYLi+XO/jP29OdliLx8e3W3tm8nYD5/DA7zk
fttOedKgZe5BDPEp/dk36YLPMczaFTWuM4MvgDlsMEYrgIdbXJPn+rmGmXzX7iNADjfRo2LLvzfg
QrZ5tfn2yWsFihRRAjpG0yE34zIuYxJfTMQF9vzvz7j6fy1PBBssGmn6l7BYOPD4KK+jb8hiJCFa
L9N9MyCPcWCP774NiA3/BlVgDD1nLf1927LrzTiL17BhSRG9cX3bHtzsyFlzUty/5vswlk7C02Cn
5UbtmPy6I5wse23IbfTGDyIH0M5CnTsaVFjogLggaKtpDTOleg2IxFIN9WgyUPUexDS+xFHUjLj2
nZET+5IzKc4mO5PQhegcUDSg2piaDyHjOLpGkbOGeeE757I2fB2Y0MIxWYhy24Y0u8jsarOu4FRt
35fHXpp3OKY5SD3YbX7hy2IJpajEoXVgSV4g3Dd6PMAGCCFEVCmCHHb8NGHmnmMofvMjnexApwmj
e3+CwtUyiDfsEKvrIWib8CIjBeCeYhkz5MJXD3wW1Zgv6cnuwZAaIsND6fIVaMJ3aMHt9KWJ1JTo
mT+jmCYxQQMR62RXmnRgK9VfGkDoR24gTteAswjztz3vUUwtALxY084TJ6w4zp94IpzjRKJG+WXd
TGOxdIifKQV34t5HloY2CyJpHuHvZVFAPDvhuWy2iJw8B21CdzKQ4SOY+j7YX2nnAFBOK+OqyyXV
RIhMSiG3fJUcZsezDuxHgIScJ5VVHtQopKln6lv2fXNF3oouQPfDxl6HU//X4zt9wtoKztb0E10c
pP8HX0SneeS8HQkWEWYnOf7M0fu84E5Kj1WEb6g/ugm+2Wl2HZEUzTn5CCsjHOl5vW3abF/uvC9i
HqaPCKcOD7Xl0SgluYUvsrqhs7bgoGnogZBah84y+Y752XUm/YvXDRC5O30LuuL48F4m8CjWezmo
6cECyAXu/lvcJkh8exxWe5VSd3cp/8n4NiGboXnbg+vHfU+P9tPb87AjgQOhoDK5PijpDsycULxs
DxKXf2rztyuCnn9n/1zn2FoPahOtyGmKob8r97cpcneHoyDh43RZXgfJCTmNy/YWEwWp46UjahF+
v8tMPjFv3pqIHgio9NF1YGFN3bf25kPe4nNyaXut38pC/21DmSpW7tbqQH7BC38i4z44VkSTj4zn
pkvcm1K5txx4NGtPhxR6QsD6Dtu0bhfL4/b5SuExu5/p976vq0nJyZxRXz9POwiqeTgiCNW2C/dZ
6cGZFEiCyMmFCp8zphB6qMUUDg2CB2kO6DHknezm2AtfBabZ4AueRhTx5KBoK7QE/fT8hCMNrzjq
+GqOG9ZQlEA3abMi5PG/0uhPxzt4wLofOb6XlKe+2EXUOsaajMFBeF7XW8YdnsXyYqObPnEa/p7H
xFYk/agLFL/McX0ruoWDEZbhYpiwZ3coAlwDsrINN1vvzBLHNTfDdYdNTPj9NJMhq9DbcYiqj53X
ApnVEWzGRX18JokTmoPQlBqFCUlpXToL0cIDp7JWX5M4HzksLueAnfJqV+ShxG1sLOu5BeDzYcJl
d21iC5PAi9FqXlTqoYZ8OkIQm7ZgkEU9d0CWMWqTy3ZZPR+zhnByslqWF2NZl8ui4gvmznivGf8w
r+OJhC72kNy28OFTmFjrcV8DTybSetTUwXOteR8+PjFFLeI+ZRO1+35u8Oj2jtxeJG3c7PiMdfeB
qRSAuk9WxwTao/WMeOPMzAevC/s2yVFs3BVhf28IZhJL8+z3FjBnkPq9FJZL0d2pFd5Zqo6c5oOn
OejeMUTCxVNlGNyj/giM68GMJaQSBvMl6i4UKNNd0cz1/obxok3dD+Doj3D7za01fN3IcvbiOoHa
4gp8neZFfNekb5FwItqH9Q0m37hDDbd78pg08E/qzn4sw1usdQUyFOO+g3LPe38Xc9FbnC5+RcQh
xWJ8bq03iE1OQoqoJnbSiHhn584+//uumab4p9JYHhAzMMBC3HdpEudf+qh3H1urJDfGfnWgmS7+
s0xq/umWxxEhRE68ZrICqalQMcBWGzRi0vtDs8wdarhUKYktbIKSt0Ki0zPicxCJxe7ifKKyx5rq
XdZMIGrQ7BucH5lOGeuhggkuQRta3jy0DQaHCVQB56s8FQs0izp/auNGc/gs6iiZ7YEQ8Qp7xodW
okdb5LVTEBhJdDInK17wkkXFMY2WMHR5RcPa6ea8wNmN3qDduA3BfioEqXaYd3RX521XSAboUN2j
wZAXPeDrYSM9/aRXdf+j6byWFEeyMPxERCCHpFvkDd5zQxQUJYcRSCDz9PtlT2zMbu9Od1UXCCnz
5G9dVbF0j1uSJwHZAHmrlc/6NaiwJvBVxWn21jkNKd34dBksSKRjuYn1YjdIJuU2FrJIRFTp9IPI
P1tiBGPEcnD8ov7R7dqRRtE98XaNPTLHN6JeA96ew2fXk/3IF40/vNKb+62XfH863bVciPtppjG+
cSx8UsdU4au/vAv/i8DORnes5KQqEwgRvBE3v/GKUIBymhBAPNzD//A1MaDOGh3JE2L07UuNzUOe
kUDLm+P/NafJsNpnRpDLC7pVVGIAX8XxNorA1WoHPPvjPeDlxMdFqO08JVdTY8NFGBZT/8YTTqdD
ywFKEcW8nHc49uqUkKwTsHvMMZAx5uQAeD+i0yMiArno3ObDt8ePR1RxWP6gqHYSbTmg1GLG5szr
Nrw3uoEkXR74FiJyKVAm/1GWWdC0RZI6r84lhvCVxxzSOtgvrkjH7QBAm8dyzYZd7Div8l7lat/Q
Q0xOGuDE8sFk1lH1Te7OzqxiwcHBq5m4eLYSP09pj+0jyhMeOAa8nNLa5Gf3/WMwAUancpOFJZnU
RPnZbU8VWswEBRVTyehAozeCYIQN9Gs19eTyAusEsvh7ch+O9qgq3dXKRMLw9JUVLyzRHG0prE1W
DVmer3R5NvxVKOxQC7e9ewWNFGaI/ltX958qhOrGjQjVSO5uFfYNefB2SoBPR8T8TvFg7JpLTUIO
HWtv1+x80MlhC0KI7oIH2DHx4BPrqbrkKfE7nFA7YgS+4rWCgQ7Iy0Wm+yZey8KEiJXxI8VdYjPY
VIX7vBBvy84yuHn8Rpr73eyuLCt52svBsPFGio3QrTlk+MMaq8c+w+fkyw9MslTlWDTukYmlZlFT
29BjcBw4GXqyMoHC4Gpy7/RdQGBLsMa1UITfznCkz9ZjhBwNApNQ/zlZWngE/2U61v5Jgx9TUpf5
NLkmeA6+S9w3ZLzN8kVC79DJSsjVytyCxzpgUaZ+ovVaZaxQsn3Q15n7ifLJu7EUzDXj/pDsOk+a
j6bDZVoeG5Y95lj291PUnazbpEPxxnFoVYKd8fjsv0vl2jLPLBFlZ/yFmZASk0GjX+tjPTFwIZp2
OhmyzRJHfNDngA2TYqzPtLWxqSif01bZrhvZeozgLTnTNM9BgYPIEEOhM3I5cI3jTTf+0+xFwsgF
nGzfo5dPcIO9WCXiQCq6QPezzNHdhwtnSfbO6RfgcYhodJt7ybk4o1jR1jXvtFnwDPBGB7R1UVc/
PHZEG3OGHWJvlI/D5duuL5Cy7ickoCbKB+BrbktV66r/7ZZIoNfKb5k7zeJ7SGN9TXQDTXzO4Ndo
UQMX6DDP9ZOZjc/aqg/vm6Wj/HabP7LgdVCn4bz5q8kB0YN0XWzViRJUoHBy6j4R1eP0Vvxs9p5E
5RWxXk0F5eY5z+Yf0BLFgxof7l/rDxJLjrJqNWdAR5b8RAqKgkd1W5HA66pMGyGhNoRBDP9eWxJs
qd1YkfPnJ3+f0My4cCMKG9BhQ+DUh0HQYB9edVHu3SNdyHEkt405MltF7zUgtYi9iFoEkeiFl+/j
gZdHSfScVpDyUxL/Jz2xjBlJDCgnRHwF95WJl5boQZBuInDnOvmOEgNsxK6iD8hb4mV/9+QvoCx7
Y1rr+jFx0QCFp99cCd6gvOY0w9B+SGdrwPjG/RALnBlA+PrlwSj4i/iXyiXm8Eqy3ozHxpi/GTHa
LrEX0uFOsZx3mhJPcwT0an6pSx5VKIE2WeBBfaU77CWdl1OfsrxnU+gHBX+VyMyD+Sf2zOEnYaeB
3nq4xWBscJz567e5309uxyI75MdSzKr5YnTmNB0WxOSPSbxMCeIad7GpMdhoi85lkSH4Xc45clDP
hhEC3Qqx+6e1Rk12lWNowjaF5CidJnNC65Y6H5rMfoteke3wNk2nHFhHM31iZLG86mYsMnDWMOIl
KZC+QRge1+sxsF4Tktd3klBSLCkA2g72pxCem2V38RFJZjyazaIsHfl3OBuJ+MxICXtslAxsQjrE
HIG9R5wPH9ua3QugRPSkZhzIha2LqE+EpISfA5EhNtXJC1dXNbnA435R7UHeqJjwTY4xsLk7js7w
E2zOxCBjm0ucpY4F8HWlT8DOJvpSmzJucOwBDOgOo7VKmRm+nzVFZ5OPy/7H4Ycq9I89RZcjzOIs
Hqrbxcq2R5fZYtblt8ZLJED4YYzwPZcQM5GqMH4uCYKyuVOuKgN4PgUiRJ/JP1C2YJCp610ZpJyL
AVMgz0U1PA6nWFA1eFV47SObvLag2NBRGrX8LkR2pNr3PfvKnj2Gk7npZLmTxJWLLsypaR1Z33Yj
zps4L2yCNN3uwtHG56oATaq/iSfdmYVEWJf6a8QYs8azo+Edq3EwJyJRCYtgd+HHb+ha/Z5PrKrR
iHUd3QZhEmtIzDXSM5VaDDiK3tdpZ66tYiGw9mzy2OnglYwpsbomLhv1hrp6kLr1pjtPWAXnJ193
qGAgaYAGN6I3YcsK8gwyAhvQTpS0RKMLLCgnIb4Q3rjEVcSzuqMtKHwROlGNiYE2V3uGUWH5I/CC
FVWEdXzPz4mwG4mK6MQ52YOpIMT4a6InVNRnw1/ii6QuAQidfIIS6LrAVMoXcP7ylpflctY5AS5T
Yr4kX/pHNQnOiGXPOp/bte4iDWIREIkCIqFrP/T2rbsVqUlwRgmEMfE2Vj37HF+LdA/ujt40pj/V
6tdSXK+JvwHNX8NjHXvqtVu7d48pIU+QJLBY0clOruqcKIizuA0rsq28OjK4RAS+kL47ROXoqyJR
kmDCr6+xPPkYfDE3D7A88gTjJrTxp2OMgt6gctui2pWLOxECBb6alAP6TcVLJ1PCgS2yaGyELOGl
cO8zwpCEMJjeZjjvoN2EzfjrHl0ka4rd23LYCMsurAtkPmmgbkadIOZQNAkasRU5ajaYYz/hihbX
9szlwnuKYZQZfnx+UAIi/lUQg4Q35DMCMybgTiSc3PhoRekhWjOK27mZ8CZXlD7wkzBCCj0J3l90
FF7gHvfcamfemkNmpWq5wv0L/g55xqEZSxZ8Xol/sCZ6AlLKWV7PZ5xjHmEg8DvEyHB/EaFGno97
8tI5QhhLXK5XKPHOPxvCGEkP4QkVNmfhRBYNyBKuMt3FBhs/aEn9OKJamk/eQnnwZSM/8oaoiQu4
EWfBvHEvIJEWiDg1T+q121C/KromHnOdbUQfbxcdMA7JguMWY/+I67sFHNbHs9E28Y80HNqvJUEm
4/3IQRvBBaBPZ2mO07mKlJOVuXC6HykmapP0L0Z3W+a3l9wE46twSALKMUe4TGEYicQX/Nd+zU+W
0TD/bcA7kOPadyGXSAOq13kdKIH/FWLy1LLCiFUKDnl+FdXtkJ4gT6AQ6CC4srxP5+6c2U6hXge8
DW5sm7dd8Q/xECGi2rHOHcdAs5J2eEnEA0uUD5E+ussBaDVw3ufveB5rIScpKGmeMX6os0HMKpau
DVS2YpNTE1JfRQjK+oWVWYiuSbw+uUvBHgIes3JSVMdovYG4xd0s7nNu3Rl38X+XweDhwGu5H40v
LX9GbAtjgEPxtgcqSrgThVKs5tR+k2onHnlxDxJ9SNOziieZ7FTvy18awsI7D24/zSWhH5ey8Cmz
5Clc07N4TsST1fsfrgtHfUBXSkYcYtCl5RWpK9IpdYXf0VIJrZNcGEaxhKMYYAikK8N528Nwwn0u
8g8CfbqTQu+2e+8QSijst5el0CUT+g+ahPSDn+ZeRwGtvcvPns0PhcW6QiUNQU6IngpRW3oM5UPS
ur6/JaNzhfpfWI3L71Y9YMJqmFLucFi74deHHs4mdRXheUQZAvOs8m2aN+T33+qMbRAHmTeiL/1m
pXeIhXZ5SVFXNCBsQtibDI53PNtSXPYBukDacTiFIFE96bOh/vPWVzWpxFyRlkiHufmTYRGtIHR2
pWHtONM4uxLANhdQcaGJzTjOT6xuaPvGnggOAUbxVgkVdJSCjp/wUtLEhA0j9eLlksW685+Gm1/B
01d9a31QbRxTkkNQ2STIqP8WoydAfjkB3B+s0WNkESjzt/Fw11wglmMzHpn2L8A76d+LfNOD4TkK
P/KQokkA/fQHMakXyxu0STZb5eHdVf1idEa7rYI+0Is7NRG+IvRm5xjOANG+d+ceP83xnGTilBRj
q0xnxu+1ovWYyuwdaopksWTMgHDPmLjHzBr5xdXZrhqPtGbClUTME2IL7o1NMPvOMcfxUCaIOWz+
0KV7tWCBY7UpxjPjZ4K/lrw27qOUx15Uo1P9M53RmAWQy9b9WnzQ4d39I1VRSJSq45krwBKBp3oI
wDEh5Qn5PoeInNs3Rau3gAJ8N+PyIi8aKURESys5hxNHk6GyOZqoKDLYuFqb9BTAZ/f3b3heNfW/
oTJhdQRFfvOQorc9mHNELJX1h/Jp+7EmVHalrOga0oMWGFq8gTN9oULghJgByT+BDuSQo1oXAVRH
xj2/xt34ZUk3GzcBJQ3Kw+x1XItVAhPkYMrKRLzQieQvmO+TjboGCVa2oFbW+1yRmtyPs+9KDHQf
LDgWolD3vBY2cmh99iTjsCSFoh67n4XpyiKsGE1gZFwJsiLWw6BIkx0mSUMRFcTKw3LGbiz49Yzm
Tmqd2TGfIjI1u/LIsPAgq8dkbIKp15YqZG3Ee7Omc7+EQuxSbUqRP44Om6MIohi2S7sAV2PG6Bp0
EDSGs1G7Z/5fHxJdJqKlREjS+gY/jUaHTxFL6ZmsJeYaadwQds9nzof9lW3FvbMloq1s0ae9SvYi
Ef1Q/55Ck9OU8FV8XcjYE1q35KfMcAJUDubS+PVD5oiXRGhdcDdfP0czquflbxLpqdMUNCOK3YSt
pvbf4ibsQVY7+6Y4RCwoY5FQ4tbckw9CqzO3xZBiCYFRmK64NAUhMG6/kwjSIt7rc0xoISisc1PY
1ebfhEK8lIfjEWX3O0IlsuQC5y4ZWzvmewJQmP5TnoHWh9Yi6CHjm05zKTrfHTD4UGbB493zIaDu
fvcEJuAXcct5u6osdnmenQG4Oalj4kdBlgtirPfRkeNg/DBEkm43Q05EegWhENgdc2yPDBEzmpeF
lOjB7anXY2aUMiWDwRFTwkZkeY06OoPZJdDAkN/FRMUHsTS2hODz+Cxy+3R48ccvBj59KKYu74Yg
VyQ+e69JJro/lDMq/h3e83xGdjd0OtokqomvtCFekJleTj6rR5xB2OUxoGnZoxYBDbuO1AtgnjFD
s0CtIUZsogJqohi2p1m6bOzHVNacpIvaz/KDUWq0HHEAgx+A0Sa1NkzlxQEu0bytvjJ6ThIOKA3a
AO2rtGSqQJoH9YJI4QWah7y7D4ySXAQCK7XLACCNmCDDopFuGAwvQHIlOGXnglg6sLel5rYMgHDw
dCI/InDEPhy+fWPgduIQWSPmkv9e6qUuVqW0blE5lo/f1Nx9PxudNrr14L0saEy7Gz+P3AfJ6gaL
nqYvMGZT8apBoNaTN6dVWtmfG3VIrZhm0ir9/rLvD7zsuziRwrZRdDbJnb6ko0JDR/gNUKHrfIn+
+ft8nSang9o25uwpJwthgjQK4Qy+0XBwVQdUVIw17E2osZffMyM//0WYRAVky115v75SZlhkdazJ
LDn4YYmbc3My9Oo3H/TNbbhvCOoT0yLrxqKjS+xYDywSz3myEbt+bihlrayz6lX7y8LrQNXLDLOA
HXQhydsbEKfVuvtHHdb27WPtc2ZFpuOvjZTY++IJV1hQHpP1nTWiEoLx4iofKil6IegilUSEn1ME
IU6xz8xDxrgj+CFZY8LbwyIkv/jJMkREzzW2PuMEC3MrgvYPTJvjy/OKGaHi+eHIjsC2g/Hv9npn
FXn8/ZQ26VwUsIyTp1uD6h+uOpkR1gg3D15OBp0U15VLC0RG1KWFlp0zK6OdvXz7iEt4voSyZjxY
wHtuwpIUg80vJjPpGS+wjYY/OPCXyQejYlWJ3uPWSn8AN2me27WOMT7tD0hiEE15uSH4KELh/wiG
+Ss7DF3uMHEYJb1nvMuwNADQx+TvjMbP+E2eNtuU/TT4Vzw9oIYzAjay16KWFpWNbAkLkBHfztds
Qxnz98w4ZoyXBL2NLzuwadgaGEGYw3GOb3gyQgn8Gq+G0WpjROG0iw/ADeDFUmdVNnqm+Sg2LXng
vWmF98CTAa9WUHx3/ymh0tkyKIW14wEiI5spgE0cafoiM2RX/u0csu3vqSPKzscCoJBQFjXleC51
SPiF40fyWhAM3ppGy4v1ozi48a2cBeS2oLqIIgL+PldlEiAOZ9zR9ZB6uZ8yjqnrkkx4YDJdpqTS
GTD8TNWM9mLwBF6bDTn6LDYZX4py+7S/n6h+XT4QhI1Hht/ErXPKNyOq7lSCGzGXrbF+EnLHL1iA
9oVsq3uZS69uHxogeC8kcRASJQPJB2WZyp8DDlKlYpf8AU4JPkUZcC82uQ8PQPzGe1EOfRnai2bc
lOw5wWZhOM3sQc39RlXlgjuy/BmZG1RguTS5r1nb6OGCpv1qdF+VaBdGCiZfwJ3TrGEdULDejiku
ULz8R94/0kk7mEt/OGctIZ+qvc/LuZwo1MBMBaqsJ3xbKnsE4JDHP9V0G7YJr0zJc3G3PfQ0Dwea
uINAgZrhxWsbOHosB/Fg0gL48AnhNfO1Y/W2w8NPytXNY00OjWpvzG4/+E091SU8Jjo5TyXocTsp
nIBeZAMv6uc8ERoY6e3C60AZJfMEmtSK4WyUntFeUFu3gQPdYyQOzMm9ct5/fAv3gNlZUGqwZUgP
n5DYY9EJou6Tgxr3E5SRDgP3oPN1kmmxxMvwvgTB6CQ0kJi3hcXRRT76k/7A+2tyQzb8dr9/EvkY
8F4oPwkitXotemzfDgo242XLKMR0L1OdYe29hTMp/Bie+goUaIjG1jqo2U0R3/7IqnyVa7xO+Q9e
ORn72bXxidj7kReSYhuTGhvT/vnw0i8SbnwIWdDjBOEow0zCIWUYyUt1aTjqFFSfx+3NCsGjmwXK
kfG5xU7HMsqT27j5tFjnPh48ItgxOOik0tCNRbzCA3ktuZ1BB68LqGGPdgdifjUHQoziBvIBtI3i
Qd5wV320FLFLfl/hncAyrE+kI9Qi+ipqxGBFInV/+FFpV0luMxkZ8H1WIPEz7O+xOVM8JwP9Mxgr
AacQh96Gx8UAK5lUNBfYbQycnHP8u8FNgMeiXd5AV93HCXo2c6KxPhceO9BHMHLyfugekJJ/E+uJ
0EULwSoXRizOXcH7HtCGWj0xQFj3BTBBT/aWamWt8xrZDyNM940HA7f+aoghvEHipdhjRwR+45Kf
sGzvG5q7glEIEl790eF90S+a6EM/eeLYrKAMpW8XFu9D4DtVwQJrF1rqwmFCZRAdWfKTVu+gXSlM
rfJVveou8zrH9mtCIQrnyzsiJqSsYemQhrL4Sh73K3do+oDU+udQIxCJrW38vAAjspEqUaFErytL
I8W+pV2fGXfOb7RLTfgdht1sSLQbTC4qV+FgYmvrCbS0qkPv4URaNW//obmheqPkyfkOJ90lC9qQ
winOWfxo5J2xKCT0nARN1RSNbE3/HS46lpEHyxWqh9cLEmoJCXqj5yVg/Yagg2AmYDiuwelJ/KBh
p/ZaKP8Ks02nXO/psmKWASYpVoMjy/0LEhUOncWwcqQFbxYbmjmBpDy0oJnMHumOMu1+DoDxN6Sb
XAqNFYiqC6doZZtsEDwvsHr5FmMsP/5lN3PYuzF9ahlcttuxKldjRHHgE7PKBfUQSAUwCoThyW/m
xMpP2BmAZwkgJmGYMjgcaLqIyg/uDti8vNaXnHoAVbVpcqwwF5Ptk2PIEWJtTBZ0ULwj+XNQT1gL
rfoMAsyGNQT2meGrsNj2fHVOft149747LBJ9x9LMw0x2nYRyDJlW64wuJbZSeNyDhHj2weG7fdho
VAC3m4AOv51OuiFpxKRJcEy3VZ/zekeB6OQ5Uz72fZaGySq/Ctp1YyzRy0xeu3TCoVGI+YhUj97L
JihIfCEfYdr+mHyIqGcAYn7L6WM6InwBFp//SAy/sFycIgnK5cDMwfGHd8GHg/L0R/rjfzRUPS0N
D+v7emgbLKQonXLcTFuwIODKF1DNZxwWe9I4oJC0sVDx68jECFPjyeSIeQofFEbWQQuiBg73CKt5
O6Uv26o3JbkgRNfH29FUt7W1sh4es3NOo+jtWp0NhwozC1z9tO5qm0r2h8X7++2n3Szx8OOILWM4
u4ieXG5LKUyn2dr0RnuZiYtVCcnvTKIaW8gnXArxIhFe1HLGCcsNlaX8ENz1RHQUpNat3pvCBXPA
jUBqklB0PjYpHAj/kjvUWLvPOSkYZKCpvg+SKBL635M7De7kBSzMgLDxJiKO5LHJjwYlEQtUYuYB
vq7aGUsYLgPd02541inCQdEhWWQNoPaQLBpNMyb0RL98tyhb4gxXVB4onrlo2NeBlxju8/Wbz4U7
6AO1ZZujy53lobVxRFxaMFmeUir+JgAf6YyGSq7YM5bJgie7grtyV/xT4S8zpyLU92kli2/0WIGh
TFnnOAnfFwoTOYRMkJL32PokC3IYi8oVzQ7c7US6PuwXRMI7AmwiuVp4RvozuDLOjRcmFqDwhJzf
56TeJYt09kXx3xwePh1zqCzR+3m7IeFKIom7FhYIOAei3nydyZaTPdWZ2XIUlvELn/7fMERfeenA
ZrleobivngaH5Uf8cmguFYgwizLTfkNQN8+oviFjf0bRDvwaNoA4YXhmSs/WHJxOK/kiVFT3QIzi
yYQ0Xs+4qJfTrHcUCzDGM23Ei0OXk5zXO6/f7PDGgFdbP1VgoD4YjWNyUBxKcNrpILh5i1/YTOsH
gTXKxtcMSsBDLXyjY1Y0KaBmLH5/KALxyvCxRRL28LRrQgPX3S4MP0kiqnOKda3va4c1kTv1QzK1
EbzIsvzRPf5dvrS6XQSs9qhfRrov9X7VT9s/rPEUgV/at2sujCYixNZ5mbPTKxh9Vxiv6ucWm7Ai
MgaQa1CokS5HhUs1YaHOyWJEao/dJEOJMbRMEinx5GDB/CBR1cb9hK1eAy9ni4BQzSK5mEgBAuq+
m5Jc4OavicxTjSlC3H5EF7xQLxzR/9Sjc4PvPNwbC3NmXlpbB85TmD1s7TWhhfWGasaOmm1kXrZa
P83I/OPbhwB4Y11OSC2wCR+kR005cRUYsGbyiI3Oqpan8PTX/Qiq8nFQnXb1wE8CJCAWZ1BkXFGv
SXqhfcCu3Ncio6GAGF8XtGZdbSlqmN7W+RwPueLWKxo0wmSaBkwmyp41d/W8KgKWuC+yUDnThYal
F+iCC2RRwBWo4Wdr/DXOyBOFJxRM//R7Us6hJH/gUsBNdhlEGIBN8OIoMKO/DMNsUGyT6WCWzjtS
ZofOO8C8+AwV32SWyQn99YxjZljiws0YpYjlENz7bc7FYj3kad6+mN2XiuipvU8p3kUPZA+pgvk4
ybT6K+MyBbk+kVNbdc6zG3OIZTpKA/LuidDip0850hrwFpA7LE68i34meyWZIBiGlywxmcuKYx4M
XlmBIoCT2zRbSpojMcVuv6RGG1YylWkg5NzuJVMhHZqKgIAPeH/tI0rhVtxn0Jwod+wHoFWzgb4k
zIT1zHlGZtzCCz294ggmRW5IlB2l6L54uAB6x9ofBcbvKR7Fn39WRUIyAyNGM82Wi2J1xS7MaZwN
xxRioJRbd4tH+i8xqJhyOLSpaMkTG+cI8hu2VLhbykupJJkQfaVxNAUlA5BYK9iQ2Z0np1+DXHKA
LTNCoOAoO/jgsWRrrry909n1T50QZtTLCIcUaxqZBdBOoHNMtuKVsdW/zwbdZdkCl1sfcfweEYAG
n4H/mDYvSAu4NupTlhr+R1RFtfOzO9kXnpxZFtOthAdDJxj8Kk2bA4/Yy33Zw18KR5k954N/jLcR
t2IQNZdoGHoW5TM/YDDNWlGgCJz5nfXD+OOBLkP40chGRiKaH3KBX3Q1c1+9A/2YE+Py8XnSnwNX
x5KhBtpSRe6TOEZAIScQP4TDgo4+1EB6Pc++ayLN4Rzk9HJay5/gsRPBFyiqEJfjkvMGNMk+/C9F
e2SH8TEFNdWcukMg1vntD0oaCp1eAD6MSOLKYe+77VLhy+EZFsrUvWFnG0BA9uVU8auvsMGdAtzx
MMfeaP0aECHgERmNcY4MV7ovgY/uE6p3zlRJNhBCT0B8UG2Hqgdg6IoffJDullJRgxQ2HBdRrnUR
v35QWG5b+xs04H6vzb9yRAimwfXUuo8+6E5k17UhuFg/dBrQYFgD/fg9OUA2nNoYv7J0uTMRmKjj
HCmG4J9YARPMOwmSuG6OEq19zHcETGDZwb7TXDrpmryZtqycSKqVvIdxi9ozt80XbQS/Pqkj4ZYg
1xeaPne4eo+zQcK3jVNXRqGPKG2Fy6ej/43Vr5vnZzVQf1mNyWYl8xPfZ2HdtppXYZkoSQH++iTA
hGDn+Dt7WOGBM5jSO+FSfMXnMSKPVz1kmzoyHeBr8jhFjjzr+fQ+QfSxEXZO0FC2U8mf8VDxVC4h
1wCTAJQ4JQPskXAgeS/kDyngKpybcwpMgMwfEvSAx7EtTgT1rdosD4skAOpBojtYtA7aHarf5bgL
amrU+HVKqObyhBAjoTpz+mYjRXBv7JlfVVdDu6r8KX/E1u7JjQy6+MVpmoQVcB3xFzKKIVflFLpA
+AzYVVgnt1/sPjbDGs3HHK85FhgrefbZYx5TFtqCTxCtNEejSbrtLiCXdhYYK5aGIubMwqFgKy2y
YPCYop0WWFG6zVnALli0WFnupMKuVA5CI/u1f0Gle889TaNAJF4SQCXhtibu9CvCLgSvVnbW68Ih
i45HZC2DbcI5gQY0eW3EfIY1OP8/Fu2hTm5nJDfyvPZNLCOJd/olIQK5nRFwYiD8m9NAVHgwow3F
Ah6aiDPIPSC2gsDdfhCcIsG8C3IG8mLxCgFev7g/ob3r3/ev5tbrIV+hxFTVdtMs0v0HjG65erVE
PTO+0bNy37Tn+4aDLaeOHcZWFADoiPgIURFaiP9qCDFegIcUBaaSu/7Np4RaBx/kmTuNLsJcsurP
nLUObBEcV+C2O6ptxeQ38EmhB/EtUPXzuxiTxdlHdiqUHgyYp4Dm2QZhWyXOOqM04vp8V4MfxBSa
Df1JRkhuuqfBmCmU3IfcKjOCqJCp8IPRftQCF1HvPB478G2ihZ5VCPrI7ANWhsDVUCxgy5Nk8+Di
oktHmF1ZYjSNWf5zt9SLORkQ6mLJ0l/Pjp7zybOVmnjFwPam0pC2E5uzr8DIEajDv4NuZuwqQ7s2
qSEsxUI+2CoLfg7KWzAvaQpNULwwMaOPhGmvnAFpx621k752CnTLFLzDYksVA801Udm4BDZcU2ks
Mr2pKSPj4gEBRqA3ukkiODO3+zqnX8JIQL9xQcN4kReO9OQ1bQmT3RSLggLQqSZavOx6iC6fmoZY
ui1wfxPtTfgdNNoiNvajFaKrPe3STpYEt9p6yLjcBtYdnaS4hIxFEt4eFXWyRUjIaRgN8U7gi3T6
KXJicotwHKKEJ/ydMPidghORI1MWqR/nhRJGwKEDFKMN8+FdLEqDbcsl5iFgfIMTWz/X+CBYEUY2
ARq9BfPml8fb5G5b090tEiD00P7C7BPSgwOWojqqwEQcNO/IPgjJAYS3I3LAPwPyoEywO4Vzuj8i
DrLcJq814OA7D07lJHkcIDfQIeOBMI94e1HStubOYLY26w0+pYHuJhuo8qLFLTtdUkMNiSuxL7n0
7RpboJcRgI34zQG6LsLpQJHYX+lHwOT8dAh5Eh5ZMU0AbhAmf7eRQpsTgQ6TWKU5BEbbp9W3jvXT
Lpm3APMcdnnHzmil0+y84AAI+Iygl7sCy+ngpwQJ/Xts45x79qcFVeOlSpOqHDeBer9bTdxvi6+H
HUBVt9LA+cS814Yjyp3AcU8L38+/13A+utBUibD9ywBG3hwzl7JFjK8SJaW5b7RteJ/G7ZZTw6hu
xojq8UvI7cok8phDxQPPPig2cz0H9TpEvc6jI1KrvrgsEDkH0FEyzRcH50FUn21c8hH4KB4utHxG
P09vIaaFsnLLws+ypSpvgf3BoOXLl8igPgDs5yFDZ9gHuFFeREZi5L2g3q87h68wIPWFfJ0LykVR
5ZgwLPTyw/09fv91CaJoaM8Qf8wTygTb1CLt8evqXrrUSXifdgoYMQ4MEAeWwr/8tOKbM9Pj1w/X
hFfQOe0ffyegj5wuh92UleKO/JCYNCyx1fgmBfc17AUlAZyXO5Ss61wYS3mT3L5YEvAiCJqDkL0l
zzko72lWrN/b2w+NYNbn5kLQcSaUqfoQzoJOMIAEt/Kys/gFU0gEpWozBtR8BCX/cH4jjTufsjkh
g+RCH9kPeE7xMM+wFGogxOHwzMR9O96sZ9TgA/aUmQQrxV2T2jJnJW1cdePRkeMIYoC2oY/t6Wgr
jryPOH0zL4K/usaiCbuFOukWxoZoggjh8ONhfQ8SqZ/hGymr18vTtLFuwCBY72qRM6wkPq10CaSS
saBSuCC3DItyaecw7Jtic2c4xoOmx+mqkqOeR4faLzYCRsHhyX+aV3CHRnAnGVnFB/AyOTA3og5A
LAhl5yeBEiKzxnSBbGh3uV4uIIQft2BjIxzu6YwwKni913Zs6vLl1lv51JiBdeXbHk4I/2QyUQRT
DL2GYi4sjs/Fe/Xkyv3JBMnt5RLA2R34ps97FbI4yW+hDyHFyFO5tyGYJUsTTszngMVdVyM2cTYL
dg8e5Y4IWZ8Q1f9jiQRojWaNRP6jB9aOtYL5v8R3Y7//gFQnxgiRu9Dxf8V+IzNlJ455fLNGjWIJ
IATNJuv1UygdLsxmnKZr58GE1ghQVNwaQd9ZOAnwMwiYnrMPKhb00OIFUGiGy9KDqTBDMFdQRkwO
pLnofrMfzbjLUzpeHtCqY0LITgD1MDEp/gRyzlz8neQEpS7HBwVbN+8eZINMeULEP04ZqUhTmfuV
4+k50VAaiyfuv8edn6+pLpHtt54oorBks+SZ/kMyJLdujx4TD+kbBaGVTYRe8OWt64g5hdz1qKaB
qRS6KVZ20xPq2uqCAUN7Oj06eV/A6toSQQ1iqNSSEaKhIxESwsJjX9OXvEaORbL4kEiwEH0SvCbS
DcdzoceDWoXrzWdIA/z7xhiMIYN5rCOmn4YfiMCUcWV3y1zGAWZOzoOdrZETNViWu4T9xEmZXwj7
89XxjljccEBmg3ALo1oTglXEj4UnDPrcureoOUCoBEwVw7nOJCYtMx6Lf3UMbwevMlYR4KbSTyia
tfgcUVINLyDNuseQAcz5oq5wycqB+4Y1AP/QncO4UnJo38pSnMp0FtN+qEVEAcTMFchu1gYHa9aW
t5P+oX4mJtXHvhQJgBk2SJ1JC56Jx47hoLieyBePUOC63xDyfo8fA8myMHi2SJ04XQ4PNBxT3jr9
MtDn1PcwWZWG+961I5xpUXVF65ADfBG8eLKfdIoPYcI1dtjj86h+Zwwhn4J7PASgQCciSsqjnlIG
svM0kUGJ1GX5pN+X9IcF8YeC5X66WbvmTEdpOpokT7w65jgmNY5w5tKA9+F8UZJPJY3Vb8TDMv92
xLh+blYDm7OXLzBqtcO5HdSeSMs12ghx9p5zWKWdT4o07MIo9e7oaBlDabOKikk2SbzhbIiRF0h5
X8yrGKEEPCWoFxorJSYK9vtdDsJ6eSKz5WGnyQyoOqxhU7Aq3I7pstxC6WJBVFhY3hcIhwJvTljz
9CckKi3V5Gfw3eSFn4Cv2WxciscOzwuH7+NI0fa+BkPBByPj46x0ukohNIcmYaqQojRYI/oAhssC
itDwRt22KnYq2At9YWqR4n3DW4TO+82h5MP8MNaPzYUVLlsTFALKyDihhLjCKmh9Hmh9Il/SKRsR
kcmdnU/Z0/hitk08iN8/da+Fz7X2x+bD8ACTy62XkmoCyDNwH+b0Jq/xhuF5xgk2cBGDMHdyqvtu
9AIw0zwy5/K639WZuZnUQbjaihfMMNYx2m1YHGRp25s74IFu5BPjWbazNz3TO2XJKmzMUxoZmyvt
NLTDuZmGHKsxnAFSS48tYSxdeybFqL1+PUpAQ/Zc9YIHsf+7/ZBW0fsy0mKipqjdgLXhMg7exLX4
8oWdGzELBeXZ8380nVlz4soShH8REezLq6TWigRCZvMLAWaEwOw7/PrzJb73EJ4zZmxAre5asrKy
ehwi7izB+nl0CKit0c8EkNB/1Ok38Wp5HULchOWnGbGSP+lrtfbJe/SkCt/2r96hd//3hEOU/f6w
QUyLtlO8+5oafr9AVBN6tGlVvN+L89ufIWkW0HuKAjvdz9uEuGA2uUr9ZJusZlaLzwBmxuzeNU1Y
MBu/2r3Kr08VgErSD5IOrbL3gN5ZSldvKqC1d+9ARNotKHNgxauIQfr3Ur8GYl0abxKMBeUDWC+V
r8cza6XEQ1+zDJfwmnC9pVg9mBASSFJRUMc96tuHS3VrMzobJfmKH1NaGWpe+WfXLSoeERFPUeyh
2WMdNLN72IrZLzdrLL9T7V0JRDBdlC9LMFyP5O7ATgyxg2OLAfpCop/mBMgwYD60xHUGKDWS00mO
CY4U2f0FlrTI1PugGiKx50hrE453ylQpcPMnrByyQ3i/nP3XEprWHdIJCD7MXPhTcMWYuksMk1xE
UfaQmkgAQXslvMJYVnU/R2jOkiTKzTl1yz9H86IjBT16ov6VV+336evza4PO2yLfAgeEFmxQsEnQ
IVulpyFooXBYCgd4W5HaAITGOwoRO7vFFbSnv8O7j84fAT2hElWFDQznDVPjxEbks9sDAtxw6/7y
Ekic9sivoxKdyzDkyDHXsSCSNqAbDBr81sOjs4D6K2VO+gjo3VHfAgOA9IJ0QdOnwNgs5u/tYsCr
K57x7B9atOR0bmQdNM85V2XSkGdLdglMhfYRMJgO8SGCMT93C6hUVOx/iP2CaNChbEOUKtn9usNe
84V/Hn50N8f/4DrvxELmJ3aWSjLNvvzZGjb2GeuBiEPVhcnxqbWfvSpNfYzPeCGeUeoXKcHAYu2i
EeBuY6rjexuVC8nJM4G5zvQw7xj/Zr8Ouaf18FeZeqB+kSWo+8xPylTwoqyFfAn1LEpWGjbXoPfq
5F/8doImv7+Pd7338LGkXPHkCMxLYQvdhrt3TVYPq/BbWLPBmEExbc6XOjSHJYeyLoke6EeTUucm
ZHwALQSwhHj1A1gDSVey5g8UjFpWY1lbFgyDGzDCgs00gBHbHmwONlN0vGq0H1YXpf7R2/8rRw/r
4r+nhLhItfrwRJcntPHRXyTARjIS2hNt014dOQbaFfrn+IInfdptd9c/BI2c1LKGdsV5dJ0j3Evy
g+heTMd0ZbiJ3vEmXDmHiLnjXhvCLxFNdqC9blhZO08Nd297ql+2kx1BCkR9CIeMOQJDvsyvlGpG
UiXjC/YDfRUgyEYI0cY99u70Wn1Xzdsl3r96VxfofWcVaRkn7XZGN9AvwOIWZCTAf2gVs381+hdz
mNJ8oQgwPCLf/x4ipEdKO6KvyW1nY8zFwxk+UKe4/9CwAgfPXuL5uHR6K6Gc9maEqnskvdrenjTi
ZjGVe4mgHaISa2dEXWflkC0colawSR/8cuXnEba/Abdo4aOQlq9Gp5wbgczQan4aHb+wwkHV209W
4xpdn/3LooAsbFaQzBzmluwbzi80IjRCz+ZBox+CYhljNK0rpdeo8JOpMkuZAqk+c7nBfqTObppJ
7fBscYFHNitpj3Ngs2okTMlZMbN6yb2OqKMjCtHmz1O0zKkmnz0qqYWFHFXSQajr/Kf9wXPq7Nx4
miMCwkS7BYLj3bsDlcX5Xg0ecG4fBtibRhswYLdsNyYP8zAT2IEOvsi5uifz8tgfTJ1pBBo70who
51uqCfFG7yktvt6WCUEPRtjrIY0aVX310VF1+Xxw0kujKvDZ3oYbc49/nbJV9zMqSWaoPzRmRaJD
O0hKdQg1xZkR50h0UhwExw9PrlgpswgoC+SUlly+Dg5uj/9D5HJJU+1SqOevds3oZ/RTzOMMYJU6
DaCTUl5150+DMhH6C1AJjtZwCODCQi5ViX74HH5N5KBb9eS3mdPOMB8OfIflfli0ujIPnlZoDEph
CsNkTb9gR72QoyUWpMZ+9cDZgxWzpxACISpuhdNW+B7pCW7/FJEbpg3NK3airrupOIjjKYL4UPtO
AdQr++F0mRLQ704T1iRn/Vg9AumYmJU1A+0BV6mYstNCVuHwhdKz2XPDm3hpCJs0zGg37M2b2T8j
Zkoic0xPKdFEr7VyKr2DvxtragnjTbFyK/fhz7hpK/62cjr90lS3CfiO8UatPs84e08Xu1aHgqe5
OMTRnD/KkHwQRHerUWG0WphC9gT7j0adko+0tmE0vPYjX0cO1AbN/iVy9izj2j0PD5km7Pw6oe43
m9pgW7V4bION8UP+lX+X5NQy37J7ZjykPXQY1xOfW8ANaTkjupsdbggKN/rhs8d+MuFwPh9mKG9q
k/nMVKJxombFI/irv9YEd+GQd9IOc3YpgXGiR3xMD/YwFWxkkKK1S3z62Tm0b2BhHVQR7GkB96E6
edr9K4pQITfFDtFKmiOexL7JltFoZ8XR8te6odiz9/jwmR++h8xP8NsQJTQh6MU5fuekUdxURrjw
eFkZY5YwNE3DhFR7iyfYhM3xHaEXbfAqMjO//YY931iwJJp+1QFrNzOkPGhon2im77ACsqV5GmKj
3rovx1TdrjgyY+OzRhFmxtpZDr4Ef0KESvMVyrOuLrqOBgyP4dYr4kvUCAqv1n/ubdS/FnA0Yxqn
v8/ebHEqrCoTrC7Zrdd2T/2Ds3NQeuP+FQ2H+6PzB6JDS6hIOtIU2tpL4EL3KTmgwjssOEo8u3OZ
DstR3phrTEc/ykfeFomlx9fOGZZ9Xq/HHJiITRDidX1wl5dfxV1XYHrhbbWKJUJZl6G8V8gj+2+2
DAdr1y+gHIAxFhFjzE0rfI6EZzEQhlMdbAisGIEmNlUxuI9eKLi08uaa81ftInXocsi6d7BU8Cyu
QjsZW+rSVxN0uieOD5/b4+TJpKATZg8hKqQcbDTYoK14zAM2a3r+99/VCBPzjpNEI8fGcJoIYP59
Qd1wiQWJBGlrezs0zhBt9c2UiWSmT2a/tn9Q5JhOk/nB0Wti11zWGcSJ7QzpZ1DCFPEGTVvrojXS
rgznKFx3p/Rg8DKMAeLMA4HYna+mefaXiMUx6MdPZ5rQJqsrO3TLYNhSSWJiw3ITPb1H75g+vRMC
UFfwZ+yuvwl/e0dmTlUX+ZO5Pailae8RdxutGWsJwdQao0emptgzTBNAFLrs+PhSsJpv/CouRoad
I9c2GNAsw1dxpXTdsi/PimmsITpljORBN2veCOcZsmzqLodcRSAm62nqETk6BBcoRbIwW04H5tiJ
Ylhg1O1HozT1s6xshTvmjFy9fap9WIZttEklzSi9MlTfQsPyeoSMHuvDHbOA8TpBp/9Y4IE7/SzX
c7TyG0Vw2D7M+W2MYpJX2VgRG9fhHD9slDxteoTFZ7iYV9jo3UhRR3640lksWwh6OVHkxG6MLHxU
kkQ2jYpnZwudEQWAkr/pQk/n5D374LWFNSoC5mx0uhJcwGKBS4Y13kW2EXHjqBShIcJGc4vgijO+
mXLYsuDeQ2c4BhX37XZ622ATbLsSgIZga9re9qtOKgI/I6kCt0yKL1aJV24Eb6qndvFPV3SJZI94
dkQs021/E6G0ejTdJPsAkDos+uX8GLwM8jvBt0urwHPvSgNQhpeREAaL6jEjrxSs3DUrvfnmSXwk
UlZsDCJC7+XghreQ5kHzCJVppgvb4ydTQrShRQga3j0Erbj/MyxEBeobze87NMg6KdADOR6ovzRr
bkTrT1ob23TF71CZpKrMq+HgAhhIQSs+5sB/qnKCHT7DSkPSzPtIM0J1DDTdh5uSGOxx7vtLP12m
zqNXs+79EY4my6R7Zjs2G+lhWIylwqdwWvFQ3bRQw3IYApdX2RQbE9Yt/uMAOQ7DULKwSgxQoS+L
1raNT8mSi8II/LoskCL/HBW4Khyc/sVPMQx4QbYgitll7AmNA/fvOr+kE4ZTs67fGDkGVlX9K/oc
z+Hx+/x9yjBtMOTuHqQCZ14mMlnZsAytuzckTKFIrN1MJyN5YstGLBP5fvQIdcX0LH3owAoUZoip
Uy3BKkDEugVDAHxnayj2m60PZx21N90gPDq+rcDRyqPfyFYufuER2piIVTmZo1OzRjjKlBNyhXXF
tQ+zEIm5loe/m9d5w81A+0MaZzC8bAQAZfmBshHWmmViDH6UufJWita9e+Pu2MbPiCIwRWtMEx9s
Pj/iTxPMAQ5U0WmVc5sk0+OIitAuQGQRjiqp4BXi7iq4ckNuUvThlrvofCJnive10NofDm0zJWp6
27OeWHHdfoWBJuuYHJyMEEUup42uhRrTe+qTYnwviqp2k6yEtmTridAxU6sJbksol1AdcUqfZu/C
XjR8nAlN1mqzXpObYLu/goHXV6bOOylT569UBAusvS5fgWMy3JusudggmjdVEAeDjqSjkza8KxNv
frWl4djSzvHTMJ7y24IGFJBc5fE7+58GhsJ3MT8/Twr72tN3rCYu0JnPYYWyNYFAaRJ94QP+TLqO
GAr3ip4Jic2dqIe1pX0M34Zg3yNAcwLx3Lor91hl42IciYPknnOyBdMcFPHNJ1RPNnE7Ifojby05
sPLifR1SZQGQ4LSTjuIqwi+ROHGh5pM9K+x1lXOsyZ1bQYViwqL0VXitr0pAOEZmoY+LdB8Sntrx
MvmdgDe1l8tlTj8l6bQuhuOj6ExXpqhzi7VqOc1BTXEIX+r21j4l/Vv19rFCOVJyzJBCR6XjbCk+
BjM7CDgawWHRTJR1KLSUJYJm/skg2F5mpzPm/RLcbuNbxFvFxT9F9vu4NC31V7+f96Fmb95Tkhms
54oXJ3fCIZJGE/nu463XQYannRRxI9h46LoQ2NboID+Zq1v1oJFVPRLhdE871IeD5v4Oai6iVwmD
T5wO2XDpB9LpzNt8XbvrAUW/7h2GIp2KDMVJCuQervRcQZ/3W2u2J1otbMmHock+fBjSsJd5QSo7
Bo9Rzb0kq2jtV02Dv9XZqAuRgc9fh6TBIJqVrx9FuIn8mj2PgnSFrT2D/qkG/gYOKdKUTn30hlMJ
buGDGL2coAJEHviw724Drq48FGGs1egr19Ht2dJaMiMylPv6a89HxtOarKm6QK+imZZ2WeYDj6h/
GypJdIq93SbKPsiJx/SXyI8PUTs9Wqeg5F2C8yd5qZLJnSpWiEzex4ojAgsacgaN8V996Il2J5Z0
IGXWC9tZMYTso6Loo0WSfDVi++y6jZRJm58EeQ58G5yTw/IRIDjqQn5RckmKeXI5E3XiaT325kLk
Q6LhajehbxcphRYWwAGL9jFaS4zPRaPdLUeaNUhkVCdY1Y/rUY7YUL1tOqOLVNxmt2wRs9yHe5LY
2WI4JEUfPmM6cphWi71j6ubnYs8D5jMRJSpn0+PvUs4WvYTY0/2g7gqEvQStsOoCv+7wlTtk/d5h
zTs5q4DB3PDkagljcilwSBcAyJEylKoB0Kq83UQGpmXW3ipuIRbDwGcssPBuWRFNsuSFSeehHrWR
qbVhXQCp/sJLwtoiwoqogb5tpBi240gGNeFkRgTyeszshoNmmFXy0RQmmdtF1fjgH/yG0/FfXsmX
JgA68vbVvboCBYAWkONs9BWDMDAaK9HoM8ul36Y3RVkHW2l6GWt7zUDOSkhYnp0qYE/RpWJHZoIC
t8NwAZ7VZj2YS6h3vfPasHuD37yB1Pr9p8lwpEdYpzzROyMmOotRhQhLKAxltRtpDlxVNvyTDK/u
3Sd1r/KjPUtMV3O/gf3Rv7g7K2aivSBsHonWLobuSg4J+/plU5aAvLnvlqHrPl2eckajEeE40Ta2
KyBpW5Mn72Paxx+L23iFc8vQasWlxTl/YnUIidkdWCGluLJX5088LsNSEHpmih+Uv3acFgBKy2kE
DcznloxMzfxtO40y3m9Us5YjoXjCWLYKUiGj1gct5+KD8CxzdSp8smIlWSVsbDPRV9ss9cs3DvGF
BoYiridMJf5bWjo89Eq8Xqer18GUecqFFY9SHmbVIGbxi4y54XkAR25w2aPdmJusx9WVtWg4vLr8
w8rJ88zuJmGS+VEUMWHk7Ez0WrWeLIXuwZWbqbUnuMU4/Fwnm245pa/be7Do+lqNmjFdeTBK4nKy
Gs/mpKdWecD4NXNFx9h593dR21ynta8bqscbQADyStPqXqc0N1jLGutT8mtL2iRYgcPighgWWAQI
VIkwZ5XNBkCFDuoHlL9efeI+yOluNDstjqXv025N2E2sGLPlVo6apthp7K32d5XLv7pNxsK1+bq7
I23+u6vYXduQ+S8nU+lpcR5hEUDvDh6hToAW6e5qA266V5j2TeROymHdI4dJj12Ub28E+HR1oU+i
/UYZxmEajQf25p7hTbAttwHBPNIbMQHrsUubVNr04CMj++GWep1eZbKCBGgqE3AeEgtiIxTIVJL4
plT85aKP8nZv5pFvg21AWd1bJ0oekEnyaNb1tsFkNPKjfeC6E/0E3LSwnu55m1te3hnGpzXA9rvx
ntaTg4HZ/csn3kV3gl+vTmfcK75yqSX/kAszfJKy1HrlnYfmzaMVrsBKKz6V6T3CMxIWkBLJ0f3z
dJSnCd5WNOXTEWdqnMf3D3uEE4rxaHDeNgHcCjBvbcOH2XQrP+t5o4cMAEcRP7ryn84OSmKw6Vi7
iIJ5ylBnNgDUcEhAaEQ0gBzSHZ8LhNbGtzWdd496Hneh+JL3kyTe0XlChcZ0MPOi44+uk+fPLUSZ
mTHgBSYIMnZU6oIzCUtFNoZ6wHfNopV17aqlbmZuqOnWcZilCJ1xoFyUePEcIO/IUZBB0jqsGOHI
TIj294NjIjSh0b8BHu/GDWHKXSQk07vzOwA3d1+MHOKknMwu2tSdw5jeuBghEIS2QwwMMNwHZCNE
9qHz+7eohuLduD6zndKf8fxq0wzTRG89vmMlFpiD7bBTT/Y0NxI48Q/M26KUAlaLsebABqveypX9
uWVPENc9rULgWPgs4YuCbjriyeDlIeoKqwPL2fK7W4/CBhbjDwVdRlEco3fUIaJ+urR+sgo6sQcO
6cmX5dD3sJCtEYYomsQTlHS9fcB6cYzOLILiC9ktEtWYCjPrrXcm2kAbkUDLB5ay39lySTDGTPIS
1rO6ADJ6AoqjD71mCPtswAxKmE0KAjfMtCGzv0V4GiQPldkwwPXzkZCtxsnw2bFWAq7lX2THBbDM
DAUTW5GmYjl9IF0yzDZOu77XQypEd/fpPuliuDo6TJ1MHqHTK75WSQcp4nnxVcoqkzIRzwRkUS+z
ZoQ5G0oPhVmC2Jk4iAcDZhQSejD6NOx1bV0+D2nXZBJ/L1o+xGprcZEyEOoYcIpv0sTqxQeARScl
ss7lPoAz85VL7JxSJ0Lo2ishYKKgXBipol9wFpC1ZEg/u75hjXq64iUAiqJ46L/ERkoJ5vP5VAml
ZO7pqnIvLgc3qjv9rkmYJbBMU4axJtMu3PueOIpjo6ig6gtlyfJ8NELz06YhTbdc8CdzAG0pAxHC
gofgME9jxpix79qkgXmmXIAPANorsKZmjGUFK2Tgf6BCkdIlw3kr3A6g/YK2PhyBdwBkHFanr54C
8a4V1lDYa1NEeyHHq9yfWhqff2tROxT/uc8UFeZWEMaQJWvcCOmzBqODAJE+rcnDSYcVlgFbCcPN
M8bNkouSFQsw00FWgkGSMIR8EOwWM1PR0furZ+T5L55+KRCao2AUFCv94K78I8Pm3gCDEDT+4ePK
jkmctVLsVxItbgFHaimvn/qgw6AUiPg8UOpWInYBfAIx9yuBwiE5HJpwyVCb3rlLfxGjZXERchuC
plSNeVMIA9OWv1ZmS4cRrkM/3/SU05bJLT68549QiLLeF7F5RTgkniKeOCn69kPEQz/xKCG5PaTk
SUwMKPYH/bNJnXQJvshnbxGcnECTV4jxJeBBH4BnzVSA00KhRCX7pA/4rHbIpBmYZ3VzSeAlBvuv
ticv9p5wMThPbPez/0pxq70HlYqJzARJBPUYGsG6MJLnaggsR81FYc2bk2F+WaiSgU/Holx4oVLv
hsWhD4iYryCThiREIPHuNQ3aH5hLD4O8YdNXhcMwF/urXlP3vhQTqtx+7hWhPikp7HHnNJY9pChX
XoD0Ylb5Gz08ikoU4szOusH08y3kk17hBSCLGYG9Fpk/xc/qoOEsS/3bohUQRpGBk1Q/WsipmnH9
qx4cCPBomKUtlkKf27yhstBIK4g3wOmjX1OlPBUxaBkmXx122Lgh5NeXA0MDvi8aFzVo3PQLSAj8
QnlczbTwGsPXBN5PDyaE6GG/3hOl/X71YdUx3zAHuHT7jIQfCoZXfz2EjMzMI0rxAhrgNxQXaArV
KRiuYfBZr+XNfsqQSFwhR8yfow31TQWBG2M3o/Zia64DweLUdhbbuHpAFsNt9VtTSOQlxp5MO1Py
cqiNqL9TfbhjgWooFDI77F8LvLXkoNCPsMrmyH7ZUNURJIBw68dCvShlMCDlSMmlnRxo7GTtKeWg
d7eeqyRZIVvA/Rzt6zfLdIkwcRI2xcqxYrXle0rUSjsjcyz5nR0KVwSBnFQFhvufBzDBzwtN2kih
Y6frLzceR850SX0gCfElw/GiyRFRA83cgaCrHHLa1SB5hAWsbrfv9b1uN5kmDCUh3KIaNy0Dj54C
0szQME6R0dwZUrm5Au9f7DEPH2gCjeVwaGe5CmckDBn/5cipquSa64exAhiQyKe+lad2FmY2PypJ
4A8k4cmM43W5eP0o9h1uqwNqgUmCqMD/3E6gpzT/kL/38wJ6GpZn5WxAtPi51GdAgGJyir4sMP8z
vp2mctC89ZbFVCgjB/ipZfK6a16KaIODsY3BWuwjwxcUD5TAVhT0lLptQ5xBiehCSWnlXBYCjChK
IFYm74yP/gMXP3eWNVHCQ8YvmJ0bCGLl5zmCAxsUBDFXoAsELDg+gY8zm3VhmZyrE43wkSq/6g6n
y5EiPI+wcHQyTYbZaHsQihsF6HqUvV0Ok3eELy0oZFOC/vhaMHZeYKnUEqttf6CM0eRGqM0ff1nf
zZBsUhLTUApcNuVAytkqBqpkSZbB20RVD7/28qJRFI3SnLtVo9sdDwgRNmSqNeOTIbV2bHqc6pAU
aymo4JZNIzhQZbn5MGE8BttJCfjRGlfsKUaBF8Cjid/JCDRkMUsc0zY0nf6/f59BnX1wRigwP/17
2B3TTKFX7DP7wODVtGWp6jXRK2cySKx/MsxpAK1zMSmGkqIJbTtLETGTV+HqgdPwNdhshTlbO8Kd
A+fh8thSguP0UEqpCp3AOW6NfLZCVpaVPcpmSfmfiq45biBVUKPNvsXBLf9fkBZlZsW5JujwE+YP
qfyTsuFl1MJsnnzAao25MtRMM/ZPGi1VhySRdCbRKI6570TcBGqE0L2cvchjEysSZIo67hhlm0ek
OjX+1luyv+EDJ6SfqU8yrvciDKSMikaN/Hn4GVdCjcm3Q3tYI7RldAB1soShJraPy/VjgtcJF6oA
/xMFYoTjy2Iz3ICI6hx9zFNmGEEFxtsE/RYYy5yWMPQF+AMEsGnkce+OEIOLUf5yo54zYsFaxBmC
TlOZBodznrKhBXam7CSHjI4OCKwc4dFkQrjksT9HHDOt9obV7gTybO6IavKIO6d7lueszZKXJlSm
uGPpBXOqT84o8vOVK2PCi3CshAewFqlP8aLnuqSQVWWeH5rG6BMIg9rq/lPC2FBGppYj1sJweCQC
Qm+HwBJmhqfy2JDtSwAY5nkL5FYHigvQOW0nOlZauRFHTNiFbhdRD2deD1l4hXmyTvTu924LbiCM
qJLDG2fg45RjZAg5mYTp3Nbb58W0P4VY6IZsbMWVBB7cXllQTCBLiQEXDALawGvpMrMM+6JajG5X
viLC3fITn0WsBW0ZEu0ZYgE+yZqXIajxchyIPp1KpjefjeiMLtw35EVZZt5OsTH4N3/Er+jBryL0
xJb40GVSTBcr8bFXAkWxwZ/KK7ERqu4Od2EX/S5IjTAzE+5OmrIly5bDAXu9fh6+9lcRN9GQOUUw
uX7pm8JnJ6eIW4o8GnuvoPfp88LwtmbOEQUIvicQFWLP7h9sPMZ/Yi59QdRcX5o/CGgZ7IO1bw46
X/hkF2NItM2bLDG14Fg0XwGIWcTmCha/vxfuGi5WgL6itQgWNPXaBewsJrzBeWUfFwHWjpFRTrqz
ZkM4TaJHyPASmmpBHWrOlEJOmCRaAl4/V4KQUtyFzKBqEceU4Jl0A8yRTUQrQ0wRi8Dy7JGCcDP8
Or0LoMy4w6p/iKgZ/JkhMCvOPEnYy+t0q5AC6MPos+NUmxAeRoTNIrWsNTrLwLkfChR5YAUNZNJD
ommG4YRNCliHiLhBIRX6adNSF4/TNmfwRqbjkCQuC+ZSo1p4AcHbpIC4RSClijL7PluXnPuQv1UX
M0D8lf+myclBHkfyE952eEfV/WQ6j2mVO0P/LerqtE0wajS4sg1fC5BAxKi1WU+9WVRB+pwGM3ht
dIbV6QdEmPONv0NP96eFDuPeoqC/O3v5mnYDc4436Szhc6B9TrmwDo1pG88Gt/Gzbt3hi9ml7o7y
J1PbwMAzpHD26FhRyVXYc8uaFbTLGNztDGvDnShUFM3OMEJodCrmNCIx8AQiNKMbHqgU2HWmKizp
U0BZ42DXCdsMOhQUNltWZefTE3aPVqm3z2YrV0PrZ09vzVgPqKb0564hfG6BG+mh1sxYNHJWiOPS
2hbSu0TIXxX9r8PO/tYM1aCU0JzMhJimBAeaDZsxwagl0iJCnmIhcNFGQ5NBsvbqmzGWu1XYqPkz
5LmHNFQYCncnmgJshlLPsJ4Izy5Od3NqmQvf4TVpHYZgi1Qh3cv6AG91zf3r9ykMMlZoPPaOhkBP
4R1TX/iqQIgRPt7hd+l4MNTaYIk2u1XsCx++QBeulNDt7RajYvxo2OjRH6NZV82oTVoKKNM9EWlE
uqaJe0bwT4K/Nvod+oaWCPLXvrrf6D+E1NGhlCetvbAW0TNifQ2CDyd14EFK7Xy34gaBRMse/PuH
KDTZ/SWW9uNg0FcSTPywSaDY3wDvGVw0UvWTAe0vu1hsFzRB041XGez9KuUQv5LsI6KJ7UeWTdnA
Q2xHwoKLo2eVFz+RVb6zGy5uy34nZ3gN/RYtfeeoZK40fVzH4qZ8qbV/P70HbjDor9D2s366LUap
MqfmbmiyCxjnqIlMDJqhAHtDlIiKzC2o5OLYXEcoKxLzUNqwVZdBlZ+Sp7oZxd+u95r0QlGaWAEh
sO8Je35tqL2M6rCPPg3capQiW6+lKudoxCUsk2k3ofatcg8tiaAX6S54uaqEHKguw1j3qnQpQ+bW
m6gC9KkR/bzRB7KQfZdclleeIJNmMSSgtSXTVy28Hr3urt1l7NsBfRV4yihvWgOWrxVTKJmgHNYk
PN7Sy3Q+W7urx3fnnfemcVWNl1eLhu/IA2IgEEOZ3zpNZj6dTt3xz5n3G3I1hj5ndCIRXCNaIzT0
upY4+MkugxY4FI+gSo7Dff2zjcchtCpwCLEJnGM8i3b98hfzMClvKf/iy2GekgVD8I/bha6gjb5e
8nLgzTcnjMty5kc1pRbweahEUeISr2frP70hPvbj3hRIE9X5KcEQgZEPEkKZHHFJrgdxvzHCzReq
2SKZ7oIZJes7p2dPvMQMQ/hFhJm8KWT9CncWOh1wUdOdU/PX4ETU2FJknKn8q6AEgsQvEuL92t0u
47zgDMBbUOLUtTxvYBn2khEUwuy+jLwBj0I+SNQBFjO8Yu8K69S7D5uQN69czV9ROLthJPGzhIxI
22a/PTEGN9QSC4PbI+uUV1R6Bf+wSLO1m+fKNYhCiG6gF2CXc4ZVwMo48SPwL1JISpCHALRJ1xB6
ckDDhI7RMutqrRQFq7Y7M4Rc+qeVm4nLSYUSsAYnLMCnTAMYcY8fEcUQmWQwQXICyJCIZEeIsyXj
gnKikGjFB2JmhZsS0xJ3Q1gCYSksP2MOnz6onyvgW64UGbG4SRW/lqUKuH+tCLgxJvMgdnciAhSy
RxgmEFiieBKDks+ZOJJTavl7KIV5hfqTseV47ha/T/ZSTkquaI4O4W7ZJmZtWBEqyrjJC87y2Vst
EJURarTieNNQDUbi6pf5yZF+WIiOXnQTSD5ZMTsjEAkzi0CAO2o1IigRxvLzvNDFxES4/D2+UUiL
PjGHEj1Qz+XRWTqZA2PDkBG9Q8PG0UPHHfEdmohkLpR3A9z16xZ5D5k3G8geDj/sinkyR9USwI8d
ZTjZSCbMd/2jpR3Yifl9kWDaBygPeo4UickTW8QYteP5LxgEPVdKKycr/r6Zg+W6veDr3wCTTO0T
gjUnYAqbg1cnidOJ4PeP7CHG05EEaH/D1mTrQNWt2Azb0jOyVIAzCRyU6VjHAHInmkUw0UdQcRAA
QsKxAap2wh6Ji9iiU5lZYej4vRBIWn09MaXorjjYMd69Ys9Zm6upC+lxNqNirpSJ9uKUSTTdYt7w
hCFpUjBtbzBhBF6AVNRpgeHTkpwkTIb0iVYJsWEHel2SSNr9GoyWFWdFJ7sDXeuPsAPRirMN6Ybc
jCEqE15IpBWLtlSpIaHrhqQ1KUWMWifjeSUS184wlBN6FWj9fFKTvoea9XHpIH0HJusywQaN0XJA
L7ff/mIwBiqCdKzRRbOLcdQxIrUotwNM4XlKNl0n/tdXrwc9oYcqc4WYQmrVKLegfk/fovlzsmdE
dGn6QL0UlQ1RZP6huicVDnW2oOzRLxwmXcyINP4FwLzhPCQuYi4lZnMmK/ZZmO60O+5//j7tQsk6
W1uo5JtPfJpnPimhbYcJrW0///7d/QExBEs7PVrTscrhzL3G+imfZwYhXFFJdcIHfnPfIb91/5ze
jafL/L3k8Y9oosHP1PswetbSbGABBILTFRErOKbBUHxvuei+rvN/vS6iPjxxhdp9IoQj45SAyYXN
n1r++3Vg+2gbPaB6QV4FnRPN4Oxd4fZgE4eivm/Fd8FaQYcMN+H9n5Kxqv+xtSr4FPATxF1VSVqE
NFi8dLTAyIWEz68QVot3SasvOdBfLiemEaE2WKwo/IBGpEQrt52sHJKxFkYQk0kyxqArEiwlImT9
yraUupNvkcoomScWNw0AiKWeVn7DA3xJBlcFF2oSqoMztOgDO1T6DK2CyipxymV687GGNczOQziO
H+HGfKWP6rhR1UYgEumW8u+RoFTK2bBNIPnwigKNlbGiEG8LiPqAdaDtFNFWfHaCenIVJlSSQcrj
cHjo0XdyiD58xrbB5AoReumNBZ2dyFhl+GkZ4qJe/nao7JTLIxUgw/VxGDgqTPbLhgiqKRgyqI4T
Lf9ciz4IPuKTKVvDcD7ECyQ1e4g/xV8DprDENzYIl5hnTJZlBqxHUxkY5HhMZGgMg5U/1RwBJTxy
YGsuYGbnQAVYXWYtuOLdiKyq8rNABhUKvqX5SVEABlCZooBGhzTDGgXZB1Za9UfBGLL1wrvbrGgb
J3eiLWR0dkAQ8HY8IBkxlMWqGtVx3+4xwIiO9PpqDlkNkAbB0IPBQgGhzZwXQ2UbhKTM4+8tnxQG
WnTFHBlDUurVz3iaW95gBwSis1Je43Hl06vcJr7A398BhsjoZxALctXLdLfhKv7xFDZBS6xWFRO5
ZKrhKm7rIWWwa/cYnLsPQ1aLO9PVHT/oMpgKN0fkjw7FEJXJVaoCP+d9Q2gJQY3dij5YDdoEloKx
m1TVKTb8/TZ4DDlpli2XgI0w3W5gICT51JFkSokM++JIq5JlsxUIFwA3aIpx/gqiOzjGn/pfJXuz
ncBlRKqgtsgqdMUYfoWbLmMzqPq005spkKr2WrCyIHPtA/qJWHn6+OEkb4PdXKVjlSGfLmXJicgH
taxA0k8nQeu5RoZM+6FjLerk99z7fB8U/T3LvQ062WGk+hFUNYYmWO53D57kV89daDF6C2wqJUjR
xjrWtn8ONn02T5VRoDAkGe/gb/uwovndyXNST1F6Sze0PlFkr6Z/LI8Wtf22pzv/ML+JFhoRW+tC
y+DOSK5+I1kChOvpY+eaqvYueYjslrc/N/CNBl7tZ8tZpOffrfy04DsgleZWQ9Eonq72loqpJV91
LyqjeglhG/r2ZNiVgjoQJOf0qVvpSiVN/8Q+oOpVhacGsZN+TPVzXoPdgIMwfzptbB3XxJJSLPs+
d2l5yr8poZmTpS4o3YLNFxJzzzUHDQIFEVIkZA58dUmkVSXoYmOJqK1l1WfQkbRSBqVjHwkQwS/g
mXG4P7EeoTvNlV8UvGB97TEBCFHzDE5aofiVMbhvOtwIC0yY8JT8ws1VZHJxun3GgOtJ24TEvASn
gC8qqagu7CNgbmFYCDMFywrRwx9gxmXhdh8YDBMnuw4d8tPFIXQmywTprlyASxeSfA8SHCO/j//2
iHfuPYRSQpjy1IyZiwBUpFYFkqrPWwypMCRdz/JstWyJ7rSlDQmfgichaL7+q8ucgXKo7rpNr/FQ
kBgVEsL/z4/z+XA/NHjQ9LNz1QNGWfvzdqzTp3PLZq0IUxhoiT9P5qiLU6TF2+iScU8pTsw+hsoc
2KJovJbCwr9AMiwxR/mEAHUjlNbKLtgFv6SRNY/uYsKoSihUlxIwlFlF4xlXzIntOK+FQD9hhcUT
KsVrvAMEZgo13mMNuKLUQm1nbfIsvZuI8CWvE1KzFKdRaZn+L8bukA9edpEu/yMBksyhdKnUibcs
81OKK+5M2Kbf8lMlFl6uiyKAw7dTNfaJ0Bg8S4cRYegYeJ9g1MO60G2kRSWrOAN4Km1hf+F+udnE
GPgIkV8JBtgVn5tPyMA7PNwxLzS9m6kwcT4DiYvK1Q/rtJChEnNWpdFMF/n5J9pCRFfXzbvH9YjX
l7P/RA4wj8VqREOdNjt1iSjw+qjn7yBZ8vkbH9ajYIGmmOKEQg296xz9z08wlRBNBU/CF+IvbOUm
9jMaWwiy7XD3ZagblBwqY1ANumrUOEJJ54fw2LK/VQY3ZgR7/DP5EvaXkAA4OOf7IW9SdmgE6HY9
egKGw/UPh0FvTPumO2R9s5WLyMsGxv/yNhZALKhQqG4jOGlE+3V6wPep+gbSn4Kh1qyjEwn4HaU0
S/IBloCNow6kr7Yd0WZDFtlgFNQ/kQcUEXCURBzgxrCgS2TzoA23ghwwGaQcWnV70Og3AqBURplO
5SVuCxb/3xb+AF2mMI6JEWhlo2EZyOCTIH+Y8rqrZf8FJE2fzLaJ1ycyOkQld6n6DuFTOpr9Q6WG
hH9j8xQsp35BLysVlkrWjOvfj/AW4neQZU9Vdqh+AynCOrKq4ajKbB1yPPrccQvYcPcMIfPit6bQ
kewiRhqnFQgV50MpHacfEiS3IP5hg4AUWpwUDoxdI5fhKtrwesztaNAlbS3fkM8hc0Gt6DB0FcVS
lp7QjWDjPGFAiV/7eh+ZjaniIsXkDa1zRJbBnvbr/bfqirsy5cemKX9XshfF9sKrTdtl4aGRRDlP
C6LQ7g3dW3TZOzXKQpWgGhcQudsJhFPqKKtRNZ19N2GsieVI5EeX038sndeS4tgSRb+ICEA4vcpL
CCv8CwEUHuGNxNfP2vRE37ltqgqEzDmZO7c5r08t5CxyJvYpgBMJJK7wjlvZ+ru+eRWvKLYwMbN8
qsL0clWxt75e+ORmWOtz5Gza4opmcJrm3G9sifuAhOv+uVstkImkdJidY7pnXHuPfqHfqGKuLTn+
zf60DAfn0IqtOggfku4VVqUqtmJEEHnqFpIzzqlftsZLtLPfVDAUUgwrQfGZwVADPMMiBUo2qdMz
hTV/VvWKbOi5zZVET/NXSkrJzS336kmOqXyvgdGp/d66qi0euPuQG9QzE3nMHrAIPv0Vqc9al9G2
zVegNrW4PxBcU02JxF2wiJPBsgRTi6tHkB28kjIptnb2suVBSPpK67pQJ6lmB6597woiLwECCvZx
12jha2lXey+adpYB13AXGZ3+vGP69On0ogYrsAzad6MuOdjeLb7F+0H667ZLLKw0OZ4WSkbqhzVM
gq4p2/gWI5dtp9E++8fktdxw1TYoJVlM2SOKQICs6Fy5FH8pdS5sEj1Ae7F+nuToXjpndG1lxyTF
/YMGHY54cVDlw9TwSqzSkT9p4tX1a+2sjBEnAkU1UD4Kc3pe7Dfe6Usd0J4FEvS/NESgFpyHhRAS
QqkAW56MWlZjanjBPayC9IjhJwGUb2p7lnig1C145uCyrEIGFJGQh4Q5Eje65isFT0wqpHxUjlof
NMT9jWJbEzrlQWdJJTJRhQcR2xuNij6l6UqPOnoySuOcO1NzbbHxPnaPme1v+l1s/5uIfywWlNxC
Ao7GHOoTK4j6CK1g/37XOFj7CUNWSWp1RCZaBzUuapO0Gon7dWCHAa7SZndnu5Ng6YrZDIkRoDWs
ttpJtTX/KpKArWrxPxuCVoXN5W5vWMsBxrSV6jWZV8Nv+M201FHW8ai1RDiQnEPro4aCW9jREDzU
rwGjqZzhlmtKssVnVINJQ9hmJ2NF0GoOeiXsiqEs7QgC9d9IVT2NyvY6q4j40NLiMbGTXN6tMVAT
HfEx1qrN8al+umsPozjS2/8Was6NJuk/DmSsaVWhqRkWLw/vuM7gace2chsTdc0nQpnS1dn9U7si
RvC/MbEu379jq/XEK+dv1JxzX4IkMiopmu885pJ1KN5QXx9xmRhw/mo4eOVgmNqdOXPclSqbfq03
fy9zsJxtbSNqwed9biPuLhatH+mOc4YEyOGXReWgS4oaRx+Nmo+pquq/elddOEQr1Df6WCymX+4u
8apwEowL3n6Jm6XLT4G0ouGlMmTim1IRQFidqBAbAiOpchWI8aFgvRL+IXDtn0oP7Vp7yF3yK+g0
U2/rNvonmOIHICNyh8I9oeQQiKoPRperBwrogOeCRf8v69JNMbL9RwbRRWAumaRe8o9+x4nSnUXJ
pV+PztuXDE4aKek0VOtpXZeMUZWm7icRRdW14uoQMlGlXhXQzSEqQ3IVq8rgMNhl+T5uGJ494QGC
HjRm/PX0utv1S3c0VjcUouWYp1/PxzDCtwDQRf+IchTPfeo+lUrtxfTD0qiqn7J2yFLHrF3FsWBk
wQR8eu+KJEvAi1g2KlhE6P8D/uC2B7fmuu5/Jcffvzk64049vrpY+kA8v/z615If7FL3MjY4d8JI
eNC5RUX70c0Crq2/6BnSA6Iz8YSmd3NvkOAEAP/r8wUWVKJ9/9AtcKOCBdBJKbCu+MMEhHUIbRCY
0KLVQmWvF9NJ0gKja8iiaV0mFN/gaLsAmyHHoHQ+9edWfSNoctdHKeydAgNuvgEMpnbnFT7+ClEO
wIbnY1hGWsn968Ho8zRZpgxn6FFqJcQdBAizg+v65N8Rkex8EgN6l86lo/yBXYQOoHtt3YcwTzPR
T3FXEZLFvdWsFwiad3lQlCyNypMyl4nv8Rsf8NAdl5ufv098qqGiyzDlG1aW1Ci7YSWHUvwlE5jv
vq95waPFvz+Y1ExfWBm/wxPpDLiAEaMIVISU1zmON9pNrha57WD1FBHH4HDrZu7u615ptlvFsUnI
Cd0lg8Or+/17wHdiky2AiqSbjBoJrbC/G5be7hZFeXS+ESVTLEu07tSUTkENavTPS/Jw3lb0eEZF
x1xfEhhhb4wX+3e6ZeafRHFf4q1TZo3kQYbMd++wKuKphTxiidkZo9Lmm0mTaX/e3LI1dPeFAZEM
3LXV3rbEFI/QSvKhT8MX8pO4AtMgfjbroI+p9xRLg/OIxaGDpHSovUTl66G52HcPpPcQSQSyDWus
3Lyj6jR/EDgDbjyCoDzlUij5yNtNraPDB1M39DCbzJcDwlCb/9mvPFA6pt5iWqejOFjTbUgEF8zO
6bDWXICUAhVXQh6hBSfJZh/6LPES4NYWEe/ql4i6I5KZo8C7jmYQezn7fbAxW6qcCDq4OVn/GeHh
ah/XZEj1ySbFfrufldxat/F39Mlh5FiN9omxO/CzIh1r9iBjHM1oNTpCl687uBBWksLoLXx8U8Ww
1LrNozKoHqB5I3nercfktCnMzhiBQWFM/cIhaCQPDA1rwFt0fyODcEv7CfXC2+E1huo9wS+yV529
KbYgjzULw2+v0sHkige3+7W3fIgbwzoNeDERh8lb8MlmIrXdbeAli5Uni/CGWJOQqQOQ8ugTF709
YQ77wXNzi0uRCTN1rzQHzFdfRMXwZ4cjghcXvzzFqxcZVZyVyoT0NbewUuOD7kHAG6gE2YIZU+DG
g1+aPpKFhU+4D+tATGSIbH/d9p4xfMp/eMHhYEYedPhx3oQmEK7XbniN4P52zu5PRry4TV+Dki2l
n2tDPXr3MXCJUO1cF1jrcvdMGc1oTxmnyJxTH7Nq4Bgbx2rQUYblTM1iYs6hgr88TWaf2G/umcIy
IZpyAKD6+lrWqzh+3IUf0cPPHK0tkup/IrjPSpNkbV2YfFBKftWW49vCI2thSUqlo7msJihz6SWy
h3XvX/5O7anWroxvw/wQY4cFBx84cIaaPUQSE0AhnFjA4VH4XfcyYsasrdBi5LQptEp4nD0mxU7J
L3eQCMMi+JC6sh1UscdqhEc+GL7q0a7/irMRTlK7QEvfhVnXBXck+/yb1nwYgTMR92orXJ2C+qyM
Qrzeuq1wU8Q49O2mSPqQIVNm/IAJprlb/AJfcdkjP40C9RNf2/jk2iayQ9Of8yaGXYZM8gjPfZjH
Hqr3oMBchQ9v1ZAq8qfNfqDvReuDlLLye24zt4qssR7NgV5tRnaiD+fxKXihxmzg1sP6zVac+Vn7
i6N666kwOPwyJKxl1O5xVlBSXqNK/EkMLAMuDnSirRcwsSDCoXV23703PgJUfsHBlT9FZXlglFzi
mKjS1+/Zk6Kh2KyMxT27rqEhtfCW6FaakkdTSgxZ0j8w7AlZkNwwRpATYuuLav/R3K1xXokLoMoG
PNdb8O3W429ypa/c0U8bXWntpKer81W6P8qp+hT586DWfsGHpVBti3YF77uZdoRAZW3GLMFhVgjN
6cbsapc588XXmDl2M6cBBV+TNGdLA5NzkPpiYXryVXodOwWkgLV+hoxo+mHEUAjzpZofxiZw1vWp
aI3XqNQo9g32el6d8gxYmo4DUZYNlkAR/LLLs5wmuNpFzLRlcnEJau20aQwurqSWAtINLB1MWHLF
thGyPCboCsE/fr05NSPWhnY2LYWP6IPCCj8hYezVDuo2NMmCDUgXGDVaOyqsq5/t289903h0Cmfv
PhGdr+Z+ehTFbRH2ewVwFKh2ELw1M6p2NaApDKpQmK/+bdzAhEYyUNXvpanRvQWYqEW6PuaAY+g8
Vym0MjqeF0E9YqTFuxj1QP9LVb7zdRUaKI7UVdWYTv8VmjXYddKcEt6EM5RoJMO/SeZ0iCqDwlwA
2nhO2U5rrVPYmJEIwq99G+2dRGYScBdpxa+xQGciQQyTLhvowJaJR6WHkLT/YlxRgSFiHeLz5EhJ
pVgjiugFIPh5lY5r7t1jaCBxyCvc8CPHPl6zoE4joP2VmvQERSVisyL9otEtdcv9H+Ot8gW9OI7V
kpTCSgsxHRhN7xRfJzTd3gdYhSMHn09O8XuFBuHFsCBHdagqvXq1QGkQ8G+9rOGmifyHIFY2dy24
ggET/iaepvRUl6DYfkTFNvFXzi4ut80gRSJISglTht4ulI7vFMtq5bsCENgzEOQQUIP1S8xnl3nN
esdYg9l1Eqmg705Qiudw3DimMp62OlqTU/DPG0xzvncLVFWPjWCOOyr5eudzCNUAUUErb5CCxv/0
OFY5yVE+w7jj0RTA8nTmPQYynqE2mZbjFNeQuf3yrvlYkN6eGFmchvXpi1QuXo5rEpkdZkpAPjWE
NNVpIS4CTA2r3cJfo78b0gRxpShPeNyCHWvHnTAFHGTom6phiefkPIFfV2SC8SC6/DjKVm+v1Mk6
pRDO3X6cNvHae1gf9ZW12SE26SFWdw9pciCqIo/OI6j1S9Nb8zh+T1Nu8bldQX7Xvoz18iWUJ30D
NXThj07fR+mLfAGLJZs7sVF0v8nvG8gSa+bcYOk4x0vhFhyXFV1HqW0ezT0CmfW8XeunYzAvoETE
1BBV5L1G3Y59Ez57cED/aD3pcWxcyJhyAr1VuzfwReC6tUky5JnmfssiA4/yiPrGvxFbvgTBmJ7A
R/KAH+W0Aql/F8O/t1fZZAxCdu4C11DlU9zCHJJDzkw8g0iEfb8N8YBUSa/kih20d9pWjO+OCfqq
PTwAh5gwAJNaUGOakqd+wWtNmgEW2ALAhZ6XXL2kQCLGHeoVnxsR3lFkUGzWErNl+BDrrFUFZp2q
s+76CsFv2nV9ZqM45cIfIxDL7VLYy2taOpfMWkEOCn0XOxRZYJDVZhkLeaKwEWu2QZOpiYam4dq3
Upol6xpdI/X8QJpaTTmpLMmCVgvx9acrONnpUlxUNUvCbP+vdc1Q7anQ3y3uEozI2dO2Hnxk2aFt
NEsW+bveZeEGllfDDDxCfXBvyS1GswfhqoLa2br4jhL/lYNXgwYVlV5TsvFKUAHPwkv2GmHh6L2S
C1ZaailhElwoLcrAbmowh5zLgeEO3+0LX+HXiFodCF5/y5NdU7N/EawMdmshckCEcdn5hEOa8tw5
/nEZT33xz2TopU18Ueb7c9wafjx64DK92W+vvnUA391IxChIBx0BJT8cwLvaFw/TGwp5eTiBR1DW
0ssLvtaZ0Fn6Y22C+Hxp0tBqs8CFgn848Ce2tT6S6hBk+IcRqwOVucCVAWwh+Kc6R3E7BlNRm/ri
R9SUf+zn5BSzO03qSTapEgZtgaUqTerC0s2Q0kyOo0qvtJq3zIQvsuIdQiIdkWTnESJvhsSgqyz6
h/C20UxV6uwXjogS25F8GN34f42JNV8XrAQow5hf/a7u69lSc1m5Xnw286pVAGB9M0qet/SC0oye
4/eFVdXsSFhW75zRTL9cExXbIdy2Na3V+0GT9VKRsLUEfWwOzz6HvCDK76JtrN5Ogz+V2Zv+jcZ1
EMg13iyVGluyjMdFtmfk5b0KkVsHdN8PYISG/V1dX/Z8Np/lEe0l7/Cl2xnJ0Krs88PaRZihyzbh
fmLDfTEmOGOWwMzbZExQCCoI8/eb+bAQnCdCq7WUF5qaEMjmgfMrKxEuGM+Kag+BRfXBm2kNJIK8
T/mRjsvtIAdEIIPPepKO4ZT+SqHJZT3EFSr2Vu7jmAXgd2sWkXWU+/ePxXfu/JTQZLuZC7FIeV3Z
TQLVsHEXYTGUvG1whYhQQVV/hu35iDOe9FfnxsJyGZypG3Oe4SL1HV5SQyqlpD49IUoD4WudhsXl
Z4wg9MC478Dk5tArQ9xFq4CIjcHflqb+XrNhGJpUKcM3fx/uZscEAfIW3iOLJLAHHPJukc4bxjh8
1t//isuGFBTbpDZ3ilUfdBprGUiL68/4TiLrxUZniAMTFG1+HpWoMCP5VPJ87Xr39ZUYE6SGvANY
MvE3zgff1wRsgWoRhNkoUOb9luza8p5ZJcT0rVsHVV2TmSsD0JvXaFJAd7amtZ+UY3MEYQUcN2G4
QO+3x7DZiNRfqY05wzxBC0mKctmrb7Z/tNOBCGIZ/71H+INDPcP59dxWmQ/5limqqFAPYibOiwO/
zN68UyR5L1VIAYyixTGcJ8UV5OBJjg30blFeaTBAaJ6Df5hsVVhPTzwNo41muRec9KV/2kcFbJi5
R1o7bw55Gq5dhzzBhIY6ZFCL1yLzAzhvNyKNiUGgIeSYnTXsL4tsDhN5Tt0/cJD7bkpPos+1/7t0
i04hKrOHXSNGw30seGenAKzY5colnF37yZG9Z+8eQ2PY/xsBB3ajeZwQH1kWTfQaJTm36ce+jXbd
wmo33XXnvRRid6e6usbHG2tDjdKMyhTTCfwFdpSSRjIfztfFGSUqmvAxG/oF8Av5IvvieEtZiHss
iyqVBkLV1kQqViV3fuMSMS7kD+Dgtl8UkteGIu8cPjb31acHRv3HJi8NvzDHXQwq9vIye/hZgjv5
3MRo5YFGA4IyUCqANw8f49sSm4EuOw7wdIwqjvKS4i8jSIppCvHfDCnMAeKTGqkE3e247BcS80XK
iYWUNnP+mB75/N3gFNU65uxIbgLxhXY1t6fRlnrMmFbqoI/T1M8OykI8B+sySe+40MwHWd26fewG
KW3ETUyr/euycWXo5FR46NvF6b5Fxuz63ZxP5917VYFbDeuS2cdehZqyXfsrhyRg4CJOVNGuXZxc
R3XmOm0AgS8z3Wp0XWwH5Y4x6+ZMI6r2m4yDL8nE1h4MLPwYVtYrIQVg0ercyKS6rfLOa/WmUoeX
/5Cr9kSIE2kBExCj+SRzj9wnmVtGW2v4RWJVBnlYwRzt7j86leDE76VWbVxrVjhIdrRs2Fh+19ce
zpM+b97CezA5Osa6HJSDK+4Q1BK4mVbGTzBxjFfA4QmTrYBnS8SEyEpDKEyo2CfBshho79zohEJo
KogshcdRYIAglRtMpRj/PzYZqKIu1H2D2sWG8y22whMs+DVm/hudo3t0ppYo+70ie7jhPnuXZN9h
MWKjFWYuTbWeAspqt7g8uI3xfNwAz7zbaq8rYzBYdUezCrHjh14jMNasKbhCDt/D982qjR/s3Bl2
93apItstyNmaThPOygCVJam4rI13ETX1kHlqaw/aP4bZpqzWa+vKAksI7HhL10PJizcGmGCnPs3B
a+1XxNr+kfQUqKVZ+zuMeRfGhwz4+Dae0fA0ZEluYc0V0sFRNDFSbMt4ApkwZYJmPhRa69eYYpWB
ek/vsk0wL5NwHzNTZoRdYZDqq/eaw++GwInQG/YezcBAbba6abTeMvrU81Kf0sNjBM6vDq0DNdoH
6iCXjUtSgEYoSwnEjy/k+cxI2ALfXv5hW8/BdS9dzAtjllFOJ3ZpzPqvEC3PdGM8QUNN/k3RbLhB
qBC5b+nP5RADScANrn6DI+QfA/zIOIFmeBmD8mKBRIcDnzTlMOHCDDFvaIJjfvB+OzJUwp0WCj1m
ZvDh8aNK4HmQvIu9tHdbIqKK3iAuIrgDC+vmLDdhgmK7yVgxyDwDXvkh7nFP8wb7bjneTs8cXJnD
PvRk+gkOBKbyGedM1+iQEF+Tf5G8QIcLMCrI/GIsc+7JQCvtUBBCanpywZVch8FWoBU1TVAqwnyh
fGQEOxHR6M6t9uqUSPm9RkW+BfFQW0qFs1sDNy4B8HArRp/kwyxehoXGz7nt4vFiTG6PKL7p9mMc
WzCE2YUXTGWJK4OcS31P6nNK8WpGynKuLH8uXqAp8/aD+08cfGqUfq0vEaLmx7s1plQMVWW+oVpu
02Dgw+Xqv5YmLTL3EFexqme0dSFbDlnx9RILQr9EdRquhhFmWcQtgUknYnT0qCWu2Pqx5Ox2aQj4
drl3kmd+HqRWwimYLlyir1BQeNC72oskYtzbdVgOWBleS/UZVMGqiKUnwLqlK2ios4HQgw4b2tig
EIvcw8xPoz01DpQGgEhOIgIrcaRA/PDQmN/x5yqUPeqG5m2MoSkWf6LAquHk4415aHg93kwzmVtT
sMuuBV1EylHYtUTLAsPcZBIDVxKeIrwW9UANO3hRfjQfAeeDztOhktPg60nh0X9ZI2pG+loJ+Uyn
rC8xi6JJUsWfaHjKAe9xrIHHwckc/538GtAJz6Iuguoy808upbQGoYScqDiDGq8ia0LeTW+va8+a
t9bZYJPjZGMMywqz5YHgI2/oKHiGWDCots4woXA4HELF/eMBx7ZizQZEbzSkkvqZ9vMIeZoTwQY4
2owKefYyOi0IX0ePvzKhwfLJP80k65A/sfbZ78VOfu0ibY1zo0JkthVl65Qk+/KYBxs4RQslvRrP
Hfwor7ZsIBIkWIG+hcelwEPJQ9uAXUxnGbyWXDJGsNAEms2nJ/qzrFg0J9TgnLuA86fp7ckXsQi9
JzeJBnbVaa0Pm4jvuMnnRy4A0KE2f4E8XlER860sYTRYPyY11R/XeclCRC29Btpj+sMrw8PZcu+C
vgCKMHZnPcTT6BOAVsg2p9L64wRaQ04JKtAPs1BOv3wesdBhiMYaiHcbJ0rT7cdPHwsHDUxUM0rY
QXBr8jGEcTYDkS92PRh0Tbg87BGvOdTpwnTbgTDNk1I74MgiBIe1e92oc4m3HXYAQNTi+DrMYSFy
q+ZAJJs2vnd1G5VDO/n9k7qAXrIZLnQUiHdocDVGbmCIytZA2Y9IIwjEvkx2bg2yP1ecbW9o8JdG
88GaJ4tU8PQ8zgG/MeamcShQ58oGWlxJ+Jqak2NfTPgJWj8CGfiaQPAyiXO5w+QlOiyIwmFuQhji
yOzVI0HR/AAjCoaA6pwJEOIK96DHZHYRnRu5PiEDC3RWbOfgHGAbTKFMMrQzxjhfnG/N2Q09SHG1
W+QU1jADsaO4u3Pkf0/X8HG99TVewumLopI5iqw7cqRXCnHALhagAx23wrSZejRQ9R28Y1Rxy+5y
oGq5htaGASaDqZdXmH0mH5LlCq23e+eVpKIjFqclBdgNCYosDHKv0MoZA5wZyulnDdg6RnQJiwD/
W5oIsuV+4sAy49xybDOqALDo1jeYL3ZrnswXG00aEjwysAuHG8aDBHPIr4mX03tSeZ+iW2IwkWk9
hzi2D+/rE3VAhQ2ywPWC1MACUWdoV24eejQPNamyWfxajGuvR5bdFzDJkSeUyoPbmeZNNtIFQDH8
S4dQhqrc5WLms2goS+PM0g8ak7JlvoCGnMsNwhgPVj6Gp7Mg3pbH/0CKbEQlXX57BVKdGPsDjpHr
yjSYP9DpUcRsE8QLKCLQ/1Js0djsma293XZwgUkHNr/rwRMrBhH/1IYjTmNNXDQvwnB6yegZCRsC
5l6E1CheJKzrFGqi7dKoMxY4uUUU/PRKuxmvz1YOjM2+B9z/t3NZ6n5mgyyHv4ef2iAfM3AVzgzC
bw6YUrhPwyqC/MuPDl+dzbYNln13ygROtTEfzXPrjb8LffHceoY30m0fVqtjTM64P1eiWrTtZ6EB
xUhWGRjLgXEoJQXVRQ+fuW37iA3H3buvmPzC6EORzamabQF2oA5c3MoMTDjrNuDPPbBVu7lox0WR
A5thhG1aMzCFCfB3qcRuc3eKzCOo+pOfc+OKAO73CmDBaUBmn2PNhsMb0MgHvjiaLiScCw0gsFmN
q2AoH0LFgTLwMcU/jkNjWpk6r42ZnDFx3A1OA6gI4PcSJpBYRRL4DNZypBxuCDZunaCak5MPX63X
+ugOpDo6wMy7DOHbM+K9BuGX2sbfzg6olZyZR0c+RGQEdcS7+Wlw7u6tvdVncWd8HJKb41abnEan
d8di5WjN5r6o7iXr0nv0CFNM7UcbA3u7SODJPTx380XaP36tVnnUiPbB+c8EELSxfP06h+4XwkhI
U8i3Vbg63bJLIEn0YkodboN7uLzZfVDOjgjz8IwAwOAgoua4tJ9h1ctCnhEv7T0sqXmh3m/gs5Oh
bk7muC+VvA/atO6hy9U3vEfNukjMUQWQhY34aD8Hc/8xemIe+1m8YzE7Bkc/bE2qTpMYF3Jf4uIH
p8ESmz3wWmN2wbAxbdZjTPLHWzzzB3XIlqNlsYUixc8wW26lCXyKtNMYN5rbG0XjxXv/+qrqmklf
9CbqWpnS1p1dGSCFvFJ/jmcaXIzmA3xbJboMK0sKXbkgz2gbg/2dEvDpgbxfJ0ykqsnbtGTKRlMO
RNc7ksR+T+0Lse/PQRn0mJSmt33ZWlmSzwxnDnwMkfGZnFa1dfFhPbvwVtz7YNu8claO7XRRQkdE
6jU8qqjkFW3ahDpWkCgqOtBp5LdAtajphWHVTKc+SCF+FbnBD06VZxxM7MejY87AJG3KZlosuYx4
zC7rCLtUF3O6JWBQAT4N9k8kHJwRBsiqk0cfFgpGSXQE2NB2y5TUXwaBosRT2lDCvrXyvbCjpUCY
NxseWeH53Lp04S8SecUGtcFWgIZ2QVhqzIpLG0+ATNUl5mALCtGVQDgbnmfU+VTqH1a0RLYc5ORR
MdFaCLwGtn7YLDokMBBnokCT+1B0ffrFYZqUl+/1G9yVvZXRYk8zw6c3n4Hnc8983P1CYpIbzyV2
eNt+kQnZBzuuO2ApMo6a/xrdmbIVI4QuVMcEVDJlRWbLjcd786kwWed8oImfQlH1d1aPv9kJiAxO
VlHReZBh1z520y5DbnwqwldoRgV/+zeHZbX4xGdY7dVRIzhHsFCwcKBxLcu4qldbUnp1i+P3urzM
KB+fmM/K+MEscMrV8OxcNiDmFvNmTlwamoUn/dXVzsdHh/cGtKYBxLVUhJ+GSuCUn4Z4DB+4x0xu
9QDCxQ2QR5fQ64Bo1q/1WdzDPQbMDbBcgDcbqAiXNgyhZTsO63p2JuYzMRgjUotj9Ujwxuy1xAmi
I8u4JyX+sVMZv5LzjH1qCXTTPaypginDS93azqN2xze10frYe4jZaG1rbrDpMValEKSbzC057++a
JeoZgmbcFIs99OgWbNe91YY+xbg2LKXucXjsp/3n4I2QslufVOH+xvicb61jULKuybNTG4XIY1M/
tNanpjJJB3fFQh7wGtu2lH/ecOpgdtBX7FNCaFgLK4ltdLPLmS3Pwv2RKPSG8zpAlIFUIfwOTHBR
9N5E2MnnDUSuDYbSf/swje4wI+Ql//FuTt2+GdbeL4F4uVXsNOzTuBzuiXFsYNLt8p41rKzDbXTq
bKMnJX106EC37hkc9zd8kcRQy6x8bQSP9atVKBKKdszsbFzC5uSUpLMzEpTEWBqBMVZYmhF8UFwi
yejl64f9Thoj1sJ9sG3OoxqmJlYWopvCvw54jksYvkHrSqldHkmGVcfeO3eXZLotv1hoNEIgLjJH
+5BOHKOn/OOXQwD3dSR1boHpKKybE1kaKE/Eef5MtjiruEek0Kvd5onXxB6fDbO9I0jt4RvLtHWz
9y6Zbpk1Zzt/EXG+j/Y9PDHuFCep9V2+m+Boil0bH5J5t8Hz1iT8LbNurZL14CS0TEBf+hmUGYwe
RqeuiUveaB692SryUdFNg5KT4lBuegRyo+86/fFBY2K3nMqGHaDG9NfK/l6zJ0zOzn52SOpw/tYc
z4HMt4NHhiYH8x2HW9QrHyw8GgcfVxD+V/7Y5wfcJqsyLdWtMuEwrIVccOiDqNNpc3gC/Neq8oN4
CSAHPbm309V7tqNcXNapCGeQrskUeDiU6BfYfxkklC+r3LGbEWAMdtcBEhNIDCEJZXLVum5eK6zx
Tq5/2ftFEKU3QRwEDnfNfuXpFAmBDwru3NlBDO0AOjJ0g6TKfYh7B7C997b6HQRr0fLoHnFSI1L3
DiTYLFasz7oafPzH0RrcAUI6ZvOwmo+KLS56tckNtU6xA+GpyLs8JT2IT70MnTfeJt39HxSpPSmh
LL9f9zUobPCB+NOA7UwY9h8Wl08Xqsy9vRCcldPKBVgVfqm64XQBzCvh5+PA1KZcFnIj98wtfcUQ
KhLCYGu8xz4EZNaZpujd4cojnAgr3id+tmH0OGVekvad7i0+NcfqgJ82OVNv6LZAOIMr6nkN//Q+
FWCJirfvYj5wgn95pU2mIr6CXl4BezST5Yc2wyocTBX+UqcOTZ++/e4lHE27W3HGiiuLepxWlye7
ztgALfuFyj8qotcF6jwy7KDsh8BCjUubnABUsqoKjoBb6Evtko8RM1E5j4sW+x7EXFnTwvnhdbJh
skk9ujc+6k96feOTXkI2A1qRN+MII6qsxGUjLFs8NsnnkM4xNKYvc8eQ37jzAXkVT1RLysnHu99B
0eGsKRZuDxGQWHtZGZE3ijzs5R1GVCcXubnhoZJ8Voav35lswO2GIQYcGjZwt4TVZ5V6jcSc5av6
rMi3ve1z7hSeXjrZ+vXhnGx6p2DaT0qQ/m6TQVoiDNKtTLF2vy0/eWKaRftw40zWcVwhCxlwH6gX
fuPRSTZMkPcOo3k/LaCW5gQ1K9zB4K7jfMwUKb+5L1ozTHSCPTdg+BnkyZD13nVvTqkdbz8Wf3l0
gl4hXuR4tJCVCl2Ts3ICUt9U0PPTTnOZz4QVOQ/T8ttDGm8Lr8PxbgTt2VrvOqzwLPVyysHdpti5
Q6cYaX17WgCBujNeTgWCWb3HS8MEoKfVKeVeeNo/Ih4rK/QApvYSgXCWQ/gjbkY3jckC6/2VF7OH
24G6azEESQJkrZQAcm4R8jiWoQgyvSkdLdxMWHxqVUucRBmMjDB6YbPBrYAf9C8YQBgRzwwduMt1
kzhFDPQpP+Uu/t20bcuNuXbdh4crAi8Ba5KDzb3tG75fRmGDc0yLtowNaEuPmeLcRPdS8ZW7I1YQ
pGYqGRdFNANIOC+dhj9rlShxABr4D70nxGe85Vu7Ln9gsMyQaM53y5JDtoMdhBuKHPFmxuQXx9Xp
L2ekhYl+PkGAC82nrrShFqKeF13LZPTXsEflCBrhSG5x6D8GLO1Y0/N90gOj49kxIT7jzSHTYZ73
l123Ch3Rs+TpUf31B0e4TdIqSc7TUt2sITai4M5edAkO/eSPmEfz4emXFF4BxSdgx6tF8pEtY1je
8MsESjB7pAs6ebfeslO3Gj0dUDYQC7wSpSYRFpQT7Ay3Hmm4tEzz6T66HN33E/vvg7cn0gbSMuiM
WwVUTTCFGLIGb7f24AgFZFxqsh8zNyNtGcURA5j1joTRqqcXbBnN7ey2zoJvcO48hqXgqh0p3drp
7ORdudlg6j3svGa/1vnNMsbsVr2Dc04Y0vlPdvvLrESWt76b3b9zhoYcsEvaaXTb2i+FZ9+G8qZI
4ZaE1aNN1vKSpq5Hnm/n1NFBEp7dN3E+8tfh3ppx1Q2ns+29qS4onyEU1nCiIMG0bfZxvXhQFX2D
Dk10DjWgtSRSSfVBadxfs4qM1305Y6nd5HeZEAXvJa1mhPGFd2lto7ThbntbRjfOcTifkudKdbWn
sDo5R3Acop/h8w0fw7P3T2R2wVCDM2wNlkUuENmsSM929sHJLL97oRQ7eGfvhUPWPExbW8oJDDcQ
/wYM7h0cEHPuNbvGa9/8h1+zTVrI0/Ts3SLDuXr14N1N3YxqFqSAlJEaCSVLg5n71yEuKpQcTLpy
VULcSoM+ZkqYXLXpZhyIKGjAYlWJT6u74ozjXcDyCZokVyvRhpSRjpkRsBKuJjyndd9e4F0J23fc
XWP8MsVCQx4q8nSSsxkx7/kExbMspj6OTFgN/F5kTqXAOzRI/MsrxCAmwx2q6lNkAWpha8LzDt87
rHT3w3fzSMNHEYMl8rF/aasrzjdm5zFKaRmL9MJKWpERvzQ4SMNxEHjGlY0Ed7qWSsR8wTbJUeV/
nTvZKoIhJJf/WssmMiIWhi/99GDnQOwQgDLv6XnnkZZOH8d/GZv+jd5o+3L6cRnvI79zZ2AYtJti
mLRy25nNZIqSQfaogHYU/XkLt4Qo8xQf8ISZwtozmvfEpJqzDkzQNrG+vKUt6uT2ko7YgTSCscEb
JogmJSwuJgB/jkHy7GHNTOsz0nvDIeHl4MyAzryRMTKE9iSLf/ACFH4crvBTQcXg1NAbd8gqsBYC
RJHtQK1XtzopXvzSHco2osqsXEkPWui4t+XDTXoyNgIX1EtzETTJ0xNgQbNIf6hYGFmvyrOhHHEe
Iibeo0pUhsAy0VoFXDQQ8AKVDPDA6vu81okTV+f0S2mCLwDnbOKIZy1rSMfmhrGB4sFgcM20IedI
tqKw5kJyCM3OvMe4PTYISSvzXpWIhr9d6Mz9CpE65NDCZO/u+zUQIoPuGdSkOKrDdBoZcZ0VaeuS
/4xfwVPNhoszjodSlqzlfZRGr9a5c03yi20sHy3FRFeDNCLbmW8hJTt4+FsWAHgOMM3Zl3Rm+hy5
VDNGbBDvfmmlwx0LopxxnlT0O/tis73yPJ07X0zualOyqPsoJAKzfR1TUfPbsopAAAYUMsfw6NMJ
jNPWPOSXswKsxigHGIQlbQ96/NsFh1Hss1TvA8KtALkwd59KFEU+zm+at3PpgUWUgy7LsFjGMBcn
ufHVCkAu3S/SfgTwFTpsuC0eQwNQRxRaUdZ693d1rz6CPYbsvhGUXPKNIYndAdUZ4WF+Vlrsmp9w
1xSH/Oue+y9Y5TWP8hN2uL6rhGCB3lOCV1nQVaJ3vA/ApiBGcIoIs3e3QQU13L756AsF29K2lF3u
0/4cfWzVowEruxVwMsMpUX5Njbgal5xj8+Nf7D6+P2eWItggPvMf4pvJPJSUJXemU5njVaxyiDFe
D55L/45O/2r5A7aNHrgJ/Seti4kI5NB5+MWh75Oea4yKsRkpaUt1s1hyn9BgcqmPSJRsqkFEUIwr
KIg1wqTs9LLRmVXpRYUOg+7BSWLKAKQBJTHcET/5CBVDW3Jpy3lN+QeRIslN9EQCKKeNLNYi+xxk
cb64sUwZ3o2Qp5QPf+lXq7hTHLpvcD+hDybYobbpEmhECceXI5pk0qCa2kUdXfoXZuyf9oefFxNz
GxyDuleBtYZLfASIEX4pC2igSaDiXSxtKJxmbuKLf/IM3uAWmd6OXaC4QHNMMFU+4kS7R3cfPfxL
T0vHkrWPHRt188O+dx6/BOifKYe1LOH7iPSd/qO768jAscBMYv20VvqTvBLdft1e98PlcultLXZS
+sX1oIYz1M1nw27WOTtyoVRiWntrrVc+5V08+I+l8+pOHAuC8C/iHJPhVTmAJESQ4YVjMAaRc9Cv
3680e7yzM+MxIF3d0F1VXa09C5MTdtnFjmPyZFKCEXLuWSNy/YtOQNwhbxeiCHVFp9UAZ1Xc4Iwk
yebnqp6O5y1hx+VkboZFxmHv4AXJakTFanN5lCNPq+b959YziNxmtJBrOgp6dEYwL21unQZzWuOd
lyILDKxokn4yD2Oftdl/cziTIkreIrUTsIndss5hx6quSUobyc5t0J8YS6xzxpo+Z3s4DFotR43k
HB4XOkFb/tWTYWXuHrMH2mNrlZv7MOf65Ii1M5f2UvRMjZX6oPxADCYAqSSXoHh/aE7B01B3Upb5
caZNnBlvltS0qm2UZ+Ft+uVTNGUt2+Y55OJGVy7M2CxetJnXta5dTDF7Df/KP169JnmrhQcmJZDm
elwHh6wYLT/vN6PcdZdLes4ma/durBpgNrm7djGn5xJTAm6V1Zxp40Uhn+3Eb2t29xczMCYFXl27
y2TgZRS8GNW0ZW0XxFvpmjfIzewJ79Xuc40qFDPcBhohqnjQxVyss7cUHJWbbb6o5vIbsZjCs7dZ
nL1jWLiskPgECBbts5zrOnuVggKxJ0wqe6lkShrp44JLHZ+zfNyY5uO5v3EqzAIe5zN7es+wm1bW
xnPBdxI4gDfQDLMQuQpxtPf0AG24Q9whbRUXtdCugXN9t3GNxM1TN69CrLnT6l29ln/3ujYmol07
1VR9o4N6egeXD0g7PtGfjUWAcxh328bG0cTZxHMWC6o4uaK5aN7aUTd6hkSKZkoFVVJJT/3CA+9n
ple9G7OxDl2gHXOhdTvSvEzZ7ZO6Ox82YsSMDJO6DzzJj5U0FZR/Fe4nrvfXvdrQ2P4dPZLWdl8A
1roHSkMpEWwhtA4lVTv/TZqmlmsHOnT+M5Q7QCI1gu2oHbfjWiDV6rxPGcUNJ3YqAXrdWCySfNvv
2EzVyEMw0PVkSlGv8u0GDZfkTo1ojPWjpdfFucflVtwDe/o6BDYzr6Mq/cjDzRT7AfiNwlgxWUjv
QEGEDcvXBAauGDRxW2gM0XnRyowc8QlMeFgRpPMbPnRvLF6NOQa2DdyO90TPF6L03N7Nbn3sDQI2
McZ8M8xp1nvFlXTdhweSS+2T6XkwmTU8RH8+PYzvrAEmjd8kJWhyMB/6B1eStis4ZZtMgSfH+zYX
RXbic6re5c05TgLEHsmORMi/YZfgiRPYUGeIKYSub+7fQ7IAO904MtJF1MbVjDQgvKa62PDZJ/Mc
Awj2c1sj1czAFNi7Hu6N7xzGFyZTk/TcuvRPLlPcfrhftAIgqM+9GgN5Y+ReECDkEnuUWvzQyc3t
LpMNf9qQACZ+xkcCrIOLRStjwROJ9svbqh5uqsaBXGgOd3yjOcw+fCVvdghMIT6qKPYKul/lf9jp
m9g5ccbiFEE2YZ4CMpbBky1ku6gQO3XMDXUlykGvMR8DB3eZnZ1mphumGdth8BwWfpVHDVNqtams
JM7xqLSxC5bjCVHJh0/Yn41675TWOHeeHPK6sSoHwC29RXyqiQFvbiYjNNGFc6MgkdSl6syaXt16
+pf02ducjUekMOPux7f+kSwMPQsZv8pOuxTavQmX4DFo/eBWIFkxg2InJimY0L2QY/LIB96iA+ut
YT5Ht+hmlJGGvQfdP3iX4P1bjM5YzjqdyXFaZbKKevKJADmDmNksRGVqe2c0x7esg9wHVxn5qD85
TD8RsQ0qnFmzt/lue19kecYl6PxcgldU9U7YEj+Dr2Hh4p6GMPsbkhRalQx8Dc/4Sk/UmRBR5uFX
vyAxQ7yHgQhDaSCBtwpv7hO18tE7BvPZo7YDWRmqDlIFdNTH5DpinDhlC28BSPFk/sUTCGUCeQyd
7Z33SO/UeDjbJXB48Bw2PXJne09m3hgfyGWflFpwUK5Xz6zTa/kbKNmqv+mpa7xyE9KB6Ga2s8vg
gkpmeAhu/WrYBY8vvHO8CxI8ufnLaazgY6HDevGGqmWOD+rhZwx/SgIeHNx6VBnPjdWJRcOhA/UJ
vey3SYyKHjhr8HBxnT4M3ldOdWJw94p18ds4x4egTdZX5f4UpgMPKCw+ZnErOAXHuLlg9Nh6whiq
g+VxwnkSSQHr6k70yZhQixGug90b92eBU1GythsW8Aae0AlbBKe9NueT2W8akzZJNWAKbDxOQsAx
B3X6kV8dxBErlj0hrHuHGXxFfBLIfFntWWq7wS4o6Fc7kh073zBg+cBN2NBZ7CxSGPo+Og727dwE
dnkRlC1e7nMoAODIOjoEoAkkSlXSTgmbU0bOgz+2TsFpxs7GgbrhnT+2yIu6xacQmp156Y55+XJ5
mEGbX0f4K5htfLcJfSL/+/vktQ02IK1DycNOxgKSeu4qptxPr8kxEQ7Qdqo9QQNMOCKtugdspcRx
Pyqsu3+KOsFzTumEiicov+PhsslxG29z+eYk6oC28N5Q+I4Gjk9BvjCRW5sqKUi5wZyUJr8tMYyz
UyRvjAa5dw2QC3SFnVze2nMgFNAkDtqZakiAzFSUdUMqoOVbJU3EvY3svmbu0jzFRI43xgvP7uzL
IK77Db0NWVn9pjsredmZHnNzF0KMv9jcs6zxEWjROkOuetR3yDKPr8eE1/01lw1ujsTKdr5fpK43
7n87UmXHFXU3lRjU8JHTqlcTiXeby1IiHvIc/1RjKIzwsCs7CeZ/ePc1jVq/iM/LFyUpNZcalXPv
2usgbKKTayfQgDadeSCtQA9DR/ioau/lvv1dWPhdZ2cf7NbqFFzjprdHBrALDgPwMk7T02BHmHok
hqfOzz0EzfA0OJC5CqbbOjxk77TaxjsCYMzssTHAWx2sZAzZ1kk6006CU/vTW68IJGj6rggbERPN
lfkeSPh4t2qRJ62N65fiIVJYXuTj38pTKX+FHR1wnCwn/v70midCmV1/12cqYLcKTciPr0lxWEpz
SyEzQRhLS31NMZkHz7SJm8K830AvTAB19VCUH+9ilFpQjBzDOE4rFj4ugHn4pwV8DAGlzenqdigx
6GKY3oxIvOtR2+6MCIE4kpYc76H+UiVwlSf557cBzN2yiNJ+a8lX0rKgzwnWZZSNuzu2CDgBY1yD
y9ZwbIN0v020YRQRMBiKUkh2OJUjKUkYUhaiDG51Qq9tHctQNTvzSAh99mo4C1RTVbK14GY+Sat3
QFEEhhXfnGa/oDuUQt0qsdeN9tkPRxB3gUt3K36Vf7t8r/3W8EpcJu/kZ9mXZP69ZRL+nqN7hJ8A
Rnhb76dGMYSKvGR1i2WPUvzSfkTOsvcJwvcyE664ch+kvNzGKmDL4iSsetsdlPLqB9V19fv5522/
0E9HqiUX/SEkg7zoru9bEFKY2FUG6wRmbhudMNzrDrY/OkxR9kOuUMuOQOr5p162APzIFWa73jt4
0t2bWNT7qhpyY3gGKPbB8gEGIQuUpeirPdCfdLNUyA8ZnMGNAXkPnrw7veM/Bm93/ZsPOygFnbd5
5yMfTu1hICnXVSUXy+aPd2hX/RO29jyIljX3YCt+fjDTEwSAuoY8qAp5I2pCNSsyX1f5WwVRHDsY
f6esjqx+46EjHV9NG/VWSc5FCMeEac5jTki+PhiUIPDnJTS6x3xanndKx7YGc6aFT/UNTwb5Rovo
oxABX+pYiJ0I5QVzhS93Kff0qd1LErCcJzNJeaOSiDZZ0r+0VKsvZZrQkY/MD7qD1IAJXWYgUKGO
MrwlYkNuTG39SEv4yNJteEl3vAZZ1K73bPJ9hvhbFgPMLIZelHWmGB+PhUlLFtxgp66m/gN8Va3X
/70LjtOkY1WAWw5++zo5IiXnd+kI+egrl0F5DX96OBrcNJ4tWKQdZZh61ZL1nsBcAgwruK5AneNU
YXBlMtrnemPNDL1SjQGW0OS7HnRVaSCUoSBgyr0s2iOPmkGTaiZNZ3U3lkv+B1cZAcRAx9GPngOV
iphLsArMe5SLzhTlCS2GIoYy7Mmn9/DVYgDMGCasivYdyM+oNCDGIoHOL6syAFYmZdXn3O1kBabG
FsrGyRqnxnTJOmB8S72kbGwkNF6j4oimmf/G5VQAJnEXhx5k2z8d8o+85igbAkdD1weWht6XWgV5
/cgvQAWjlFQg7eOHDpR6IgYSfoXNv65VPo5Uaf1tvI2XJ6cRsHcMg+e2gQfY7BhJwAHC2RPoN+uN
at0IFaNTSdS8HKdm6oMwFUABLFOvvZTJiTwLh63wC4wKuw2zQtvIiwPvzljJyk2jCZZJ6E6Ftamg
8uWenR04nAQR4Ch8kdU4pElKYzJkEDm7u3b0BYwDxMKN0BT1Gc3LBU3LyLUBqfR2TpguqMKWomeC
WZQCIMsv5RGJ0Kumwwn9Zd+QpNR7DoGaRnMTg5Xy60IwR1CsxNjhoHAJPkFOkYjY2yEiCFIy4TAc
VZx7el3d+wcOkfaUyd9rDIqLcI+yJTik3D46ZROc8t/IE6tirGyEAs4BlN3nXYmiy6SRUJ7IjBM/
vsjeVc7FHOwL8EL7ANazdWgtASqcDzh3wwcalD2fTqTmvMg3ZHOeB/FC8cMsTnfcgHBasCpex7+R
aeGOewTJFOzFwJW4253qhHg/LLwthw7KRYIdV3KGN5tFPuB44ajdWGKf/h20uu+C+HFP0qHAqKL8
lcQS9xqOYp2JnIzlRqJ3+sc8EUHGKE8I/3RYzUH83t7JJRgAffCffBgw1RRYxFyvZN++6wOW9DmB
+SfzxGNnhBgwjc0R/Jpg0mn9SAKpUd0wbVA/ltmU6JCYldEGmycHmhJwpPOE5Fmxg9qRzEdr9+qd
w68pHWv5otch+5z6trD7lUdxqyeEm1yK+ELpM6yicz55pC/cs0b4mQjXZGLy+XuLGUk+UVISm7jw
6mFulOgnT20HSTJLn56vnXFtMPcc9tEUHyKONg72PdgBI8L1wdAybHfvjp+kB5JkfpIuTWQUN4CT
AHShctqHirW7kSb/jmkmr0eoNCbLiSF6Y4SvRF/79M4s3OWBNCaH5osvLZaPptqGTWXODL6Yo1Hh
a1nduGwh0XRoETSiWPcZCm94g5YctQORijHZmKnbITga8VWbqg1mBB+0UsCl9JDAgJEBLwL3IpjK
icW6PCqhFutVRdM2JAAEfNgwGyvpakMORurDSMLjlPNLWZlq6xVqS5N0M0f02gGTZAILKWO1B2uy
mDxgtPiZwoNwdQphoXCah8EewLRl7pjbeid9IL9AWmnZQwLE4nu4LwAfh0ZCulGwWG67AUfLtR88
wZEAgxAjPHWhOsrGKrxYgJmSW42GHj7FLyH4c4m58WQSbcBNkjMQo+Uqy3r3Do0jbCOtGt8Qfyg5
C3pfw3AT4efMlIZ59btIhSG/HekVMdcEnoKOh3EALN8m8JynqA3Jj3U2CeiXWV59mxthJvIAK2ZB
tBqdxvngAQEnopYnzBQKHjRNGDYzRGcAHSSj4RHGNbff7Eqs4MGTJUUcDM7LTTrbDRAY0qr9sE1W
bZ/FWP+L3vnDBbxv1zI7yTVrYJ493fW7AAikVqAoTLhM54IsjqmeRQK0fJu3b9C76qw6u6OS2tCa
5hkc/87/y6Y4W+des/+mloFqhpt9WyKE4QfnhCg9cFi/MWUPQGOHWJp0ATTyntVV82l9URW92O77
pMGAtOkDvn909r7ipr3JkHhtsvdgDQ4Q0bT3CP0677XHa5CXaZuqzPqMxhKXrnHDrwhHMMLUevBy
2rP2bM0PEnhHK7HpO9ZV3kdMdhjvmBVsESQk5+wq8y0+oh6dqCsigKMKYzd6WJtJEXxBgRAP0o8I
Q6dlY1REa3YUelCRoZAdF96r3w7rND+KHzvjNGM8C4gzUOyWz22xdt7ovnH5BCiV9KVid1O+OL1V
gAET/TeP6U4CQoagjGWsHFYbOASC9RjvycC0Yv8BeCgHrJGQGwAHr5KST7E6aVyhTKj0guXJQrRD
mSBPNyYU1Dsy7fyY/REzhlpaNI/g88K16XPE3V4RCDYSZVi7MSzK3OeejlwuG43OnT0niE7EHS87
LbUzoatkXt3D2vQeXkPCQ6VOVgozAf4MxhEJ3NQibpdvMbqwU0uo+rIXF+JN9vQNuSEzD5Shwdcj
qipGRec5IIEb65jRDeuAK9gcdABr+WvXVthZjc7evz2xyUTSXYOf8hh4ma6VAFbp1T5078GODZ3r
jdhLWOR8gBaUeobofrgPfhE+vrlcfHP5gJUO/E4ZYKFoUP6l85LCN9akrv/LXEASEVYjj3lhpgkd
xiR+gwFr18UhhFFnD+PI49AT5cP2C5xE5IAYHL2G4NYKSkxAmwGhD7coDuzNwDPq2EVygApvYN6c
wzrDSD8r5pQnsubf5qOjVBwRqAf0FOCTFJaEPa5Ofked7QtgS5nho08FGWIKQTI3mVPslVrJDRsL
fjZ4If26AkgtMIa3l4KkCRfuQnI8gwfObELo96Qjd86wHtgVs2SHJmTHmcMGboDIwMpbMngQZYVM
GegH1pnDTw2awfCgDUWhdQE8UBTxfwoHSrkSAY7gCiFOqCb8h6sx7RpnOManRc3FE8NoWge8bKav
qHYZ48gxQ8gk/PsF9BZraY5hWWQoCMhDSEU229mTcFCKB0okXBF0+6HiDlbREPGKoG6OT5QvxFEF
ZwlyGvZndkwi6RLDLI+9UR2sjIGxH8hdYbVFyvH2faYxYYyGi8nChJXkf6QQTKUusq1EJeM9/Vn/
Dd540b8DykEckr8zycGGGgFjIZC4C+xypZxEXTS+CE8RJkjooK4ksnYK+yBaPKIZYWCIcoNrwFOE
M1JhjPYFRY05Mly4UADjAoqSAySmvQwcJPg4y+FOmLMjH6J5OQsRFFVJT4e5wwQVHLj2NEkEnvHu
NPG4+h30Z4cfwXH0EBUyhyYNUUcd5e8GorCR6CCRqpWOdJcSwdC6Yo9wdlgfap/aD49DdAXled5g
Cfn+CB3HQrNwY7lJm7ol2s4yjRG2AnqKBl+Pm2zG6z43ZkJggY8imIMLhOMzZaNHnngPespAkIJe
LHJGEbuhJqE2AuWM5EmESHCZeJEyRPQSlCyMFe2JXVn3V4o9dkR+WuQK3nXm6HL9FDwZTAmlw9v4
eiG0Ogg6UljLlqDEqssbHMwRQrrwjQaWrdTi2UL0EmoB/T7wOUOihU+bylPlJy7HkhP2ZFUfyPbi
NdICp6jSdMx74jUDqAOMSDdz/0qPG7OeqNzxFspQi1rUdOvitYCHRnZYYPiLJ5XcVTe9q/OVvjhH
7DrVmfKEovYbTybVsFacjzuYnDIVsOOwZk9aLoaeKiKhryW1VWrYKN2KLOtUbiuPNOxaVo8gpHoC
hdCZZSk34IY90vbLLomGea8e7kQ7/0A1Zo9GRBESEV25UNaBsOQDc137EFkVe86ddyrYf5qY6TRg
3diQnP5CAV+Ln5Ee6QMOK/PXDe1EaMLifHcCGRALnEXwgyIDPLNw5jQnubGxwEZzL9RsYcpZVQsA
pCNUimLfLt9XDIM93s1QCS9PZcJwU6nmta3fExYy3CI11vKqrZS+MeEtkJUvVjKstze9PtDIOMJ+
1dDl3CNhBJfFa4fr0SWomwxcjb0Zqf+M0sYu++YuhDl5DlvlkpN8ou68b0DdykJqP3nIOUF+wkb2
XcHJzGoFNQieprPA6YWFr/esLyvDgpGL5MLM3ZrzwdlvY4V2Mx4TAdPV76qjQLHj3imTajufCFkc
yPz3jnxazsB77HnAViwCxSrvLamEeKMFu6xVh7VSXM0XeGzO4c/hom1Y6YqecJUTVjHxiO3KpVgp
qREq8bUHb2eDHu2i/QhkGiERsDbyNL9NaKq0uuBvV8aq6ixU1bX20LP1NjT7pPqssF4T7WmFfwT7
SJXFd/lw7ZQiGZRo1N5cXYUPQuVprwkfoiMKMbhZ8/Kjz3+PSHgB34PtVFAAETNjKoWIsqy61/Tg
KffWkcPrXwo5QsEy3Drv8ALFgJaStAv9ZVyBox4TBqO/EGiqeU39WVD3YA6b3qNP6cnOfBMP1JzL
rO1VshplCjmYef8ev387K+ScnGBx0Tt0rMbfrYWWjSnCHg/78I0tccxJc2YwoUqDw/i6UJhwzjZf
RpVJHzVTwsvf2zuoNc05pULuOX68/HOHrWWe6BRGW1KjH+rqRWm0ArxTw+peiY+AiXWS2XdsBBEa
kS0hy/JhiXtfv1/gftRwYaN0M99zs5gTr3aja4a+44vzMjr0S8XKjr19AJF03kA3oYbdid7q13ub
JQSnWUex5XULp/C/TuaxYxxQ8wb0Ye1XFwdUTm3nYL9O5qt8OXgA4tyXfRk/49pPA+r3QNFuH84r
ec0qBHW/a6RjDZUUHuxrckrfo2uy/b2Prr6KfuAPvulpwxQscHbrUvfwbNo33JJyc9ugrnCDJejy
MXkhSE/3yT5BGrR8nMInuBddd4E3N1adJmdkT5d+qxt1IGk+lLq5z4119o+jzp84/oddWTapLIFq
5zDWsbqLdj/r9Oq/JpXvr8l9dECa9EZgKRJHaScxvZPsxlV0W6JzT1FlyRWxfHvbX16BpKFqJGdq
C7pYEFGKHNz8Q9IMsGUFZY3WU0pD7MY3ADNVyk1a06lhHWDzZI4goxPPh3W8sjjLkUZjm/o3ZxF+
V/E6vVKq+0Vh7wJzKGqq4hNepvXZPiSWQ1hfQSIBGgA8jm2tMABmydp7TB6FDWVq0UIrEHTFRhPU
qZln0t29llWLkfR/kga6vXxMHbbbvsmkpvXb+W2nHGT3bJ68s81wL2bzjv4vHxyHsPJHyNFLcDJQ
kr6oCf6UdetUUbCnkCwpPBm/1HA2U7J7kGAhPiBfXpAs0eMVEAIBoEAhHbwpuqAedR8C9tH+A87v
8Iz5aS25nZ+P0x3sRuD9+595LOX8i6I6QhVUlR+jjXw42kTkUXyXwonHw6SsAnMiliyiFTLGIXUV
fRiKgMxrO+lJ7vehRewFLfl3XSNWx5kHt+jnH29apdBeNeP88U6JBShy7tfd6VTafp6Ki8g/O4Md
A+FjGNLCDaJpUBEwPPRwGu7w23o0j9dJ/U9YZhUSg9ZCEi7K5AuzL0D58Ul2BvDoHKIYbt78C76E
dZcOkCqMQTEQnCdc6Xr0pJUeAjz3CEdx6bXg41AgG5VJDQBIyL/y5trwxLwAOqeDLlA2Tw3+qG0n
5LV/omQaMe2IPXyTbHRIDauI1CCxa77RKh0zMtZxa4qaDTIqJB/wOr9IOsmG1n5t1LS3mWopNtlX
3VhdMzAME3kSew+7jyRVRDMr6YOEYZKrIDvKVy1CuRrbjBAqLuhEBYRCKnEY0F4uSrB1YtIV9E8t
DKdTA8l1j3KOngsslmRubwmghTic4JbMrqdzgpLrCRjzzhkOaFW3o1vdOo1H/1AmGEN71umYNQI6
n+3ebnvn4cXdDCG6mVViJ2Cn2X2kAG+grmfHIyARdHkzEKiARJIRUYCHHJhEguVhV3u4X9sFLPE1
YXchnVzj97Xuww+GB5HGBChsTHOX9W3doQ4Qko53QA1oZiiE6yOABQQR4NFFqNWkkGw6H3X8Y2Hl
4ytbNIQ+QDeo/OA2Prm7GUUGdVAnguhY2asguINHG2t1O3cv7npA9mk9OFnh1GU4lqDyd84Oq9kh
kqgR6HMiafUgOQO3aPJcC8iLdf8Ybhd3HD0TMLMoHzfP9pZrfNJ+syzRrtnv4XtDrnHjXVEr4Hmf
gOFwLFl1qVeVJ4PdcLq3qTy8YQLHMQKkC+pXSek7Hc1Hkqjz3KlcPA/rqnFAk6DoDkCdhxgWCBFO
/f1wszO38Wlw3plIWDh04xqWFDPBrhuT+HBOUo1KB11Le3wPABoVH+dwW5xmZfKLEIQDZx0Cq1s5
Wdc/Rpt4SjmKdKEERcjIJCAQMg5CzjSoovk8J5xX1mvcDtl77MsAUch+iu4FRc3uYFTg/iDlfOKk
Lvli7gnwhd2n8h+QnF0Txl3l7glDDQgu4hfKGSk14ofoH0oCdMJdzIPDv3yp6PFGHEj0W5PWYE+J
4i5SQDh37+hCVcK/d9azengKLjdjyzEMbyAABoXV7ePuAQYEoB8Ys24VcTbRCPXXzNcnW+5xeBqo
nKX4Mq7D16zbMZ5oRaqMyYfDi56I7Pcci+yL1hLE9G51prsB8IXQL+ie5LrY4/IBLJQh4vQRflV+
3m3zNt1nLawOtqySrXMGCvni83L7OnyADyq/aSW16ZFK2rzP24CCg+MyMduQLQum1axB9AHS2jFO
lLtUGHzkNSFhxAYuko2hDqx6p3vWydnEFN2OuVNCCcWLlMYM94wn3dCH6NAZhaqk5WXAsB7cvf2i
9ovYCXxG2E/bbPbB/p7EnrOCoGjdn/fO3gtAadFIWhzDMP5CslH0JPR/R1suoUVJ05FVsUcBx6dA
f/16ypUxeRPJa0994OFx3of9j3Z9QE3+D47GAARSuW+BDwmG6AubI9Q8lJs0HcERinbhKGklS9XY
3qNCz1ghYGO2al950nzwMtmPND2RP4LWs3A9evH1rt9zgIQ8BZiiGoaoOSjQ369n1AVp/2icnQPQ
xdlm/ygARxjSEthjL+lGBHnEdV0TWW4jqdWNxu+VnBZhJgXLzQhc55rRXH449/OBBBGpWFjqWv0N
rlF91QpmjWD/lGWfhFb13qLJHlMCD1Aj7RTVr7atA/EC/AQEBzCWAlHQOjY+fgMr+71nQgWBmQAK
EcISRYcxSudQU7T/ABcRMcQWaHbDLniN5IlA9iThgE8wLoBAQAmFO9fTYPA5adE1Q7ODIW+1pzBc
wpSJOICUS3plUaO5Hs8UtoDPZHWMYZSKsv6AdHvIdsqJBUlJ5t6y9pkOmdx8TKlfRLYjSKvuqQZI
7UMV919YnUJ90Dn9st83jf5sJFIUbaqbLFNFIjOlDjPWOJm8OBFBIpR8rYGxOWuCXYCulq+UMOad
QY8QYm1IYMv+8GLmaRyA3kDwiMH4KU+l/orcGX+slCqdYJvM7v7zqXTEWOkwhKzWPjeSAJ4p7JDo
gLqUJCVwWDcke0BTmoOrKG9RNk2J++gLldFCUjmOIy5uxUJhu2TT1KZr5zNd+MbZcxSKdpFuhn09
ZPO9wYRXWWvtrBnGL5DS11gbPWgVlZCsR46c8TaGsaH5MeoQ0pBMUf/DbXudVZvNhijdaXpdEvMn
ukYOCpQBXPImUTILPDYjFzijl6wj0dqF++l+qhauOFLgaEYPNfrYqnGRBv9kzBrouihLBKbAF+z/
DrSeVP1zBuruH6JuLLFty+7+4hmJwVxWmeJNcW6Z51WXmu0T+ThWNCgXVkfciNfxbogbGv1nah5m
FNmVTo6XuJXdB484uvKFg+hfxc2nD/+M1AH/VV9O+3hEWXlMAQnWbTUZ4uMjh9FWabqwbWGoMDfb
uFh9YRyAXVQuUAWD3ypJcFzFMKI+Wv/hARxskBQ/v6/yiyl+a1fzAWKinryy2cYLE1r86TbLSmkV
d1TQsnS8godKzQUmBZYsB7HuA1U/hBh0Y0RMXbLscXsNary+JnVy6Rn9TbOj9enfUuBzYht47VPw
Sm8pqk3kVdcRqAm/nj3cclQRIfTgKqZKgXjLvP+i/mcSrbqkjmV9AdglCu4hUcludWEJF/6HJO2e
1JkqBD9NeJ9mSLrt+jNQFezx6biz+mcH3sUYTK02u1jMtfDBf7IZV4CW8IWTKTQlVE3rPQVW6VGs
ecW7vY33Dr68zVguvi+kX4ir8wklq4A4QT2uD9Gvyhf9+Y2BjhpQCUrSmpVfMM48uP0isA1afZzO
nfvGUuUVzsOWgMr5pEZlSY0s/ct+RbNWcJvkEZ3jXhaC7pPRwoa4+n3AbuU4Ag6mw+oZKAhSTUMk
Ok0NVRum1KVPdEsMQ7XXdeYTRWFnjsIDeEF7ARVrC5WH8wTyOAxq467zILWJqCciqmiScP68Jh28
ikYkoy06EPyB6LtrqrbydI08sW38Cm+5U6UqbDSnnoUTQU1foecLa6Z6rz0mLzkV/GeHIlKAfanM
RiPOUuMLRjJA83wlTrj0Bbu3WYjaA7TxcqLyZHXoPbPR6AbS5pBmYcX1iVUB3nQrfVITv/R7UPal
5i43VDcUE8FS19Ndw1LoDwjwmXZG9agsDK1Hx0wlFf9KtJZdm6BgjzqCBofZCMMHCl3PzETiHd7j
ghSN/IMT0sDjcBvd6E6FTe3TZLAgVc0X+o2q/Zom148lfnzlfO/+ZJ+0nuBQE9/oT7JsDcqmwbA0
hJkRHC9l7WMO1V4toOmwgyEUrXZdntff/UDPPKT2/G/zu8mtJptm4S/mGC53S0O73KkCfYYt2Fja
zIxlZIMhB0u5CRxFw5qtfYOInDboieIcvzd4NIz3CEd8aprZjK9gU42Psf0lUjv/nrD7ntTJFaYf
FQ37WBtxDDh1wL0z29viivGfA95dYaPFLLcjOwtwoStldgTcn9knIr1ILmF1egs+A8oIBh25haWb
Pt/7rXCoYRAwOy9bXMxy31tP2rL8ruE8tXz81RFyM9vZVih+7ADUIfV8mOv0/KQYsfi+9lpBBUkW
vABAX5U4uDrCopjzABW7uwtzitFIOtKvvwO4Gls0Q4vQHkSZ9j/gfzi14HcnrQ1du6z26kpTNTBl
jKwJbRFAgwwAcNKxj47N6wk9jJ3rlgvA7/wVtAa3P7phU59/tS6o8VToCfb6012yClqQDu7X5BWt
QTEri/3yOq1kpBxvkgXR7YxR0fB3swcB4ZsZrMTmIgmHyhxOgxrOPv2G/YzPzg3JCycyqQcKzn79
C56w2Jq1rZ33iY4Q7hQYaSakHS2SrkrDlUaAwuOAiJNmO3Alnz5v4h5wa8OzlEl7RaHCmi1VxTa0
NfM5fPQPgX7uQNAKKwKLC0demexZRI0pIMh6LP3EP4VYLlkEBRQdaEJMhH8l8mzaNbIvVT7NR3Wy
MEA4UQ6jDqVIt2nrNyeYblhCDo5/0hJWZ3Pv5rwS2iZlOfoY5eGKlUSG7Nx71vJJhaEzFBcpEdLi
5lQlxMztOqtNdX+FQQKFkIGdAvkLD/YAzmWs9JIOYQkmRGTt6/EVgqcxLYt5oFaIc6AOQXRI3VI3
S2hJQP7/L0wTmSVG45hdQ/iPJaqRubPM4ENQv0EjE7CITlE8TRQkHCCl+NRIUxLy0UhNRJWAoQ5i
h6RwQFsSSSElN6PRiHybVeH5XZJuPgeVgUJWfVOUIcEKOcgJ0kf4MqUYPLZRPIIrUuCz4TAiXCSR
5+LR/lCHnhIxupBB6Mj5PPHJRNEw2tIplGIoplR9QWmITZCnMC9NlV6jHCnpb/4x5IJ5tfABti0z
HxRhmvrLlZ+mkBbpgRlA6gzxw5zcrVRExQUjWVMgrFsXO4t2iye2ofhJj6Ckuv1WcsfrZj3wnwvp
g+F+UK4wrhRPdSifEutRVymW6mA7PIYKPLL+NicjZNzFEhEXsumeF9JSrl3VtS2XNwcXVwc/xauN
CwTuiihKb1Z2/kM60cODmi293X98t/uUyMGk3YOl9uQcIwqJG6UPQovSA1rmLZFDoVAG9gXUeZSi
q8MKvcFpTCRAMWADpK7zkqoDI/qhYkoGg9mJXAjrcw0MYAgPDvLuF5ETlyxQSAnQpS8yEx02wmeW
D5ov0pRlw0IaiioaSRG0n9BAPWz9nDAPyahJcPSjos3PoXQ/b2MFLyeBZY76aAt2xm1AE/J2ekd+
pbPv8HfyG36HFKDHMfOWRWmA1HBhXAz6oGomllFJxcFECKk6ucaLuVcxmYskFFB2ug6SbvhyYAbu
IF2lrV7KpaDnkDJHQlb2UirDBX9pEa2RkHDw8KAgHdtUVwh3r7Lg4bFhspGBkC62ekcvgfeX7pUv
5kCFfPjfkCBAM7kHikfnTr3/wFw5kCQFOrLPCAGSaYrwyjprFfxI4yyarB0x4cnPzNUKxqEkIvlG
xW6j9/gnVpfMSh+oAkCVAbcjPbE2y00/p5FH0Z1JkiTSH6wo+mJ968/6YtPg9dw6w94kbuAmQGZa
PvWduiDNxH2m/+/GFfJQPkmfpf83fEo8l6C3vQwrhKvH9XHvScIqYo2XT6XcJNZaa4uRRtd4UzrK
VtliN8jH1MeB/i4BJwxJbLn7xM3wQemVaucbSuoGudXy37NPoGbRSgdsSuCKgf6FYMvIpqW6vSyu
20YIwg30tPQO39JRDEeVKQJZBDF3WxL08qXJtDdtB2+aMNQcXHr4RZNHazdC6Ixxu7DdG5eAPD/C
xp0e6M+fc6mypX6PqBLFtz5Q1jH6XT9YNU8+f0QKXdjIacGXef3LmnaMI7W4ak1w8X++ej/IatVP
fG4ECNyvJpfJaZtUXHEF0q7O8YDpdftTvW+AORrd6nGH5W3VXh3c1LZPvkxOJRi3bVySCBMw6+oY
QcQPfBBvD4OAn/+JxkebZibqqf7B40L/Mi5LxuswnxHtbpZujw7tOLhh7U3LHvBVfJRKrTghnMpf
UaIL/NbTtKd4teJ6pIblgU05JVXGdt38mfIHYdE4xjo9vabrdoxl1jZdGt5E0Xg4HOLrv8Xr5Y/L
os/5hssY/GEh7ZlQ9w/LnP7wIDBqVd0/Y0VZP/c6zVxUiysu0LZxxoV1NnVPsrO9+JL5l49G3j1Z
wj6nxF9ibVTyCNEZOLTyV4PhZPxpG1EJGIeAUXzb05oz7RkuQkPXNXT/9G/Hgd4bB9GPnkGedNC6
89Cinz1t5BhB2roN6XLK1f+0A+oJRARMpz0O+CTDkyewh/SIGQ7NgGHheiJzHDDU9t8fmZDcohiB
oz0c/OE2hUUxfVrVPIP+kNjtMvR/nqcHHJjBUL1msJfGZJGuT2YTy3m+Brz8B4cgDukk6WURJnSY
FEAcHG0wuFKrP6SowFxTS5Wo96yFTSKPE6fm4XD88xPoAWniixhS7YM8A2r4EuNpibmtrvWMH8XH
+B38PkxrYGmg7ana30pjT/MGS4JtfWUFDTUuvV62fDLYrFhiDPZVbySqtS8mVqgQRBW7O3wghXHx
zKEwiwbeNbeDUwilskhDpK6RkwYyFP6jpDD87vfj2Bn5I07oc8bvMWA+UIxMNaiFMr7xJMIUxPqG
/O87oxQkjy3eWxEc2ewm2iF1lijtkcgm5sDflCdSSkl4wlYqdQs7eco2hqhVmi2dUmhtfd91XTau
lgQf/Jep3FzKff6YGinFyCs2JzEdOnDuxEvwPwHCpUo/Y/50LNfd4xtjMh3crGVQZaPmuB98ybSq
P+VesRtpOja1TvGAoWUhW9PPuBW++1tJ7CVY/xkzPxFU0CXgj9IangcPIerZLpsoSZfr2j3bjFgH
ueUNg/FPZJpDtU2gT7UU7+Wmw/MR8qRSHAVqUECrNF2iH+VnqQYbeB7vyHVmqcvGzPHKJsuN9CI2
mL+hRA8D3pt9s+f23JTbZXngzTUcUpFPRkVjwzFWW3QwYbeR75dmlUprzlhdLxMCp5gH56eGyypM
6QYb3VQBWkqVr/b/H0RVCXeM+Gs6pekki0iwfy+bZuzEGjgVAPCPbFJ2dPBpEfmtEvwfwAwqp/+V
R5RG1QW+WXYwNP8YLe8/ns5sK3Vti6JfRGuAlK+QBAKEupIXmqBSKAqiAn797T3sc6/3nLM3KiQr
a81yjDGbozqTiZ80HXveWlvdQW7uVzM/U+LrEcXN+yJ1Q/B8jIQsIdM5YYLNpCWzAb30ejq/mLs8
0pbiEr1JLpR1xpoi0ZlvMq8XlREGQgL+HOITv5o/5NXxQy78my3JF6gtf7Rr982Id5fJgv+vxQBm
033ENgtZUdw3oR0Lr9dC6G3f3XfvLJWrv9Eye0Z3jHhOPns5yRHm/dCtzAx2fY2+VJxC+pD/hrBd
fEFLqPviTtmTnAfaSoYyPmJKybTs1vh3AhA5ZvpsolWCYI7uug8LwbDwrZ7iHTcTglBw1hUQ9EYt
gN0mlls/afMQtZJd2FX7IhoYAmAi8r5BKTZ8VpgCiNhlCJAhym05hYJDKq3t8wmxIYgPcMCbRmVC
qLwqd+jdYv/WjDr6UPWM0AKLybxgiLDuz/p94h0+FdBVY8jxZEVZW8LyF+Bix9BpuEW6A/YiLVK4
9/ssKpNV02X6iVIAcYFQckjEx9IYWWMPCPS96Wq9P/SKaE/VOeaQ44GEHVkREj0+f9d4Ecu67oty
y9M8BWWCKTnSvSZYqqNP1TKkMizNEgIVYesZvwoqI0vKE1sZQfGLdAwI/SiqkqqxWr2VuM8zCBdZ
VJRTfFjkDtXuEMCwtfJNS3vV93YzrDlsPFUYMHGGzhA8+ZJWQUICHesjWKGcsEh23UUE1BJzKMnQ
B00vA8Q6jwgapWZZs/ghAv5QJ8wysi52M/yc8bFQ2wqxKvV20jsWI+R57CabicGfIAGXy9jMINt6
szkg9e+ESwZ2zG+4EqdgneH7S9Jx8XjEojAy6X0KMLRt4iMWAmYZG0QK8DhyE3iHXBC7ot83gHDy
BAw2vhw0xxiJrKPRGUXLd4x56JPf8XmYixln3OBVXpbvrUf6AvHnpbljDX/daYaWPMn1/d0/hptH
HZ/j2pl/gCPc1xyf5N/3Vy1CKies2i6DaQIHWNCqxypTCx4SJQFwYMIdAxTSF281rMgE6UNeZvq5
U/HU+HcK+pIBJw6yz7cxVBtn5aBC+Tyt1KfEBkvc/fuEH0Gc6AcAHrJ6F6ZJUX5hyEBSvNQeLkRt
Hw2mxjDiI/ULykymzp44gTlKMLLeKUo7J2OHy68GFdB8y/rzMXioAVFbUt+h/grDGwgw4iq0z2+N
Z8ZZWCQfwPUW64ZSblgBP8gboezo2C7GTqYfMzlFiCix9EYKxghHJr5I7tqmj4VPXDDVIvxtfLRO
VLddDucmIEoP4uGaQNqPmOTCQ7TqzSgNpkXkMeRNJl14D4Du+qIUmY052eNh6PFngixDRrgp/qob
NFQ0dkUXhrVCX3NkZfk/Yui+tpu/hzy2W/vmDsGet0avDp1A5roSoodQQ6uYCudqw4QJKGNeYb72
5HRBhUkNn4Qy8tB47seGcy5YViO21CPwraOPiA8ftWikEjSfIJwdAPXcv9Qbdeay0wcIdb/IMjrZ
3gw7jE6jjEkdmjKSs27YnTyNHKGkQLbTP4pM55FB5ywspzGCSGJTMUOA720iPpEbSnmYDCHAU90l
oK5E/swdou24+0Bx9bFL1KFlAI/rwcnxgVlEnB6IDPPpLoSUh5qp781Ny6dNMwEGzLBVGDDzw3jh
84ypkEOGcdKmqHSdOrAJ3pPXPGvqgBNltY8LhE15HIBW0rGcZ+qYbpgqA+XfmXZxbp6YKkCIkes/
l/vuwgqU9k97PuJQGVvHhmqeQTIHqHkzl47hCDxhti+vcL6ZueKXt+9xS5eDQaAME6AEaG6yGJko
TV5fkfxmF15qFabp0E2qgc/kKVM+/mHuqiDuFMTKyULagCmzfptnz6AlBhnFWZS73QmMT2Gvc+a4
SGbJeJy5ZX7Fc2KSBDAqdOOxHzcRZVGArqm69yhNxLrM+b5wSFwRjicXnH4Mt+Om5RYaRuXqkkns
TKdq+GZs+PpzkaP+Xr/bAs6em5RfarwOwO0+P/M6wnADBgI77kZdhufpvjHlCgc8wuYog5g6k45G
H/xSOV0+Py89GvXU/GwZmeSGciwqn8morTeOB7/irJZR+uw52a1w0iXvCuthfVInlyEFIgTkF0hh
jpyh1ismjoSLa8FmcK9O+WkSQlJO5+o5p6NX3uyboVwIVmGdXS3tAy9qKu4mwsEevAScIDr3Sk0s
JM/v1eWlql47PbomWL7mNjnAWqMz6EAXL131J3Z/0AofIRvTkKRkh66EHU2MO19gW+z0fsFkSM08
/X1CFZzb3cXtcMrQI4jw+T2qPH/NMc7QDGFPPxS1GXvdBPOAZgRxN4YvL0OKyz0plHZJAYTiNXWj
L2ujKZzvut//rff1MYQGFget9w371ER/Ik6gqVk8HqO1xYi8IKnS4AGniItfIAxohsMsVtpZYqjF
Mt/q5VoiVhg1wO8gwWn3yEOiaKHeQgLyKQUs8WF2l9NorS27A009xPNgMBKKcW07oiR7v1wWsbqg
BcE5UBtZJKHsUCxH9/IbF8gNWgGV87Gj97OJ++hcAbHpE0A+okXf7WBJhqyGhSnjGRKxjTWoHT5d
/Vx58bP1WrWBMqpFBEd+OhVVqs+WP11+8bnGGWl1qxQ0+KalVrOtoR6ay7SSzcoZGJmSebXqfqb2
CwmkOVbTqo7Tce/ddJQ3JJVbXRe+T+2KYM9AhbdCpszmZVp89d6Mda3FcfVcDiTDexDsjoFmwI9b
n7SSSdDGe5BXLX2bfPwC8/AeFVFf7FNZqNNGVpr+Rsc5TeXvHoDEfT+UWY2FV8L3xgMbZI71y/wN
AvovQQbpBm7A1MEw5RLt0D3YIx+QbOIyslVOB/56rSbKLruy/8WsvpkKBYQ1BrHpcigiesXhbFMV
QvCraEeXEKjOw+9Hf5YKSBbk54XU4MgjpIShAWXyDIeb68zCUKvCC/3sVBCPnq1njyoMF81R/aAS
F456vUUkSlVmTPoOMyhksElHVUmokE3d4MRT05t9YyZMP2n/fKJTwn/uE2XL6Au7nf0v+pef6hgB
cJC4g67w9Js4hAEUWGXawgqnpMNQeUE9xtPshCHGhxCZ0PzGFWiY8Tj1Vp/dOmR7ucekAR9Im0zo
SVnYO/e9ZMxP/L5WFdoUSUmtcmM3lvSvRZuElPuQVAIk+cFTrTXIa8u8cApyyEJZIi8nAA8pcFGG
7VtHzI4K9CV/UxUInoQHoTaboeQQPIZdjCgaRMzmJBnNR63uhDoYptoozujt9VWDi5s+rLW1rQl2
1+ln/JHE9kpF68lf+Kg/M4eKh+XMrW341cgztNH5DRhGLSvFnsk7dPbJA+UdDOzAWCUtFun0vzGt
uM/kEB2iU6/AmGXnbxVm78SfBwy7TkZ/ueENMf78nSzXj6XxSvCHPUd2G+/mGFe9u1vbC3EmECqk
0wDpbf3xltrX45Es+AtxbfZ6JS0xUP2rd5+4kUl9op7kIRhNRsbB+1ZaFbQasQ3zbcZvNEat169G
U00Ci4XvNUQqx6JNHto0SCm9id9EaAyueVp5py1jaoJ1RmNJYTMICjt6PhSB2FPfAaWgFQw4ikvj
n4ZmRmOmMTYNI32jo2DdaRElQTuts+Gv2kESIQe+q+VffoDNC+ixgUjFH54WdB28SQnkGMg3VdIq
KNN9regUoJKHaItNA20CgglkEOaYfP1SdE73RSGmcPrBtPDBQIFcVk4fzIN1wXH4OY7f0yMnToQu
B4chJ8y1rj91yf/BtqJsBuoPYVgYdRn7/mJ7yArvzbK0/0fip+0eUlnbAafBjXErKOsFYxE9QK7A
b3gg9Hg99DiIkyiqLfAqtkLG2D8NsrkmyybOUvB1ssC9fIK5mgAfov8pVk/amj+KGnPi7Ag1bhe9
kswwkKE8ggtgySsppF87NJOH8bg4W/GRMkuctC550URWFAaSIAs+ZKEubxXenS7Omh8KweKbBFoA
9+GfFZSIhXzHPLKhpddbeATqceOd/qJSQ7SUcrlZPKYWRN85x3x4zqby9iwgKscLb0SqGjy28dgM
2mdqaonv5+Z0eaSAva04MTJhYE0NKPyIBm0IBlr0huBts5ATO8u6JX2JTSFFrHwWtg7JKR/pJLHM
77ylCnQ2YM3C/QlwyHYfx+Nt/dZdxQQh8RiBdGoeKSSCeMXeWEzlhZTcWEV2qE61T9pqyfxGoYI/
WirC8tP+qq/dZ3oC/42iv/DpTSxMA+dBHkA2WwhqMcXUPeOmlC/8Cj7DdFlg9EDUZBCr06W+CTk+
4PVon/0zY4iC6kjqE9LuGOQyA+LP4UfHGdxbeONqnoJVHmjZMyMZVL7z3PHcEFFqpeSMMvwFvUQB
LG1qiSiGUCbHHJinoAhCMMcURWrXmsQl0atfgwofZdD4/OwDxPI/n1vTOZGOwFkl/gA80HZM+/vW
N+5BnIeV7p3bF/jeW/MArocfZyOipxgoBCXlFFQTu24JlEbSYTYpA/YrgMZ1YMim+dsB7tMttAqv
F1QT2kG7GbQTuskwLCEHdYDsQHPKIvFRap2evlPk7ok33dZRWN4M2ZwH4ETyh75RtPrqwGJEBvsK
2KgIVemGlqywrLfuLwh1uV677mYoE/XGqbnGQqwlwOXTUjeq5d/BrlsGH3EGqevOzkMUuUFkVWBL
BJDEMM8QGDoU7B74CCCLa5XiqPfQIk3blYN9RkPA7gXrY6S1QqdiumnmIX3N2wle+VAj4pxjM+yh
u34GPJkhu19wLvOnh9pMZaq0nv2XGTKnttU4Ofde/RkwIJACYyVMNFqMHnpMDzGcVjdaqYvQQ9n6
X+cU+8APcNQ8epwJ1Okw0L6B17wLV1wGtcC7FsoyVv7CEyqJ7ISN0oZ5JdaW1v1Gp8vgDhNyppfn
iXKoV1MGlXDxHc7YaxtcIB6Y5kx+Xhit7VkS+LWKTW+V6wu195CIUmE4lUm26Q1c8TppDvECyZkN
BAguLaD5+UbZX22Q7KyJ9j4FfHpNotiBDHN4bYda9xNoTFUpPab2pfTzBM4drkMI1fqu/LG+K+Da
KK3SJSnQiS+H2UdqgCCJNTE+Sh4diK+qacA51HSDRB0O++V6pxESPNq4tLdoZKP+UjG8Diu/TOEC
ekG9bPwFCkZq+f12ab4sojGC48owdZGU74bEbM71IZLHisweD3EYNmJ+Hnvmo8UBq3kSj18wSEC6
FGKpDtMonrAfXMkOkPc4BYKQWYxX6R5IIRv8sivNe/nQ+OYfLDhlJh9gub0/RkjPOYtvXk17NhfE
ZspYcsl+2HeIySfsBx2fObQ0RnElXIbnWoVTCL3nOquySNJZFfgQOkJWqRXXFGXzRvlQIINyQeo/
mSL49wZd1kd6poTBT2EHtIMoXIhUvkK8E//0kRaz9GRoRGMtBAHAJvui/jO5gy+fcOa3CDYQ1jVW
Y3jHB2GwKdoWQQaHfEAWwWwjMZ+KEaYxnYWfB3g7J55Qmd+g1KlYDS38b4YrkHbAbRi/k9wGPqmo
xLJvo2Gn1unyRmG3xjh5k5b1+ovgAhyBRwG6M8fFdloCUVpiWmEgq9G1e4DdCmsXDfxtvHvS737h
MdZg4vTb2I4OG4HBSbjjKt467cThyBjaBLBKEyqnBg13FLRzHUnl36n4durbcWorrIkY6d1Q0vk2
pTZIvMQqwtQ8xmInJS+CnoN6+xUn7cCeHAM68NbogfIF+Q0DqYOvAur0unSFY6HbNO4CmosEZWjF
YNZhThLwrHorC+DJYn4m18I2ZmD3qbhfBsomudNtSl8hYdPxtZL7vxsqrGrl3G2TKhThqCVmSAs1
sIRUD3bIRUddMvXJ/vzPlIgBhCDOR8OdLFaW0T3vrpE/PSTlGK9WBmTp4gFmgaiTfqe/rg0jFpc+
JW8tF/X+KxqvGHiTbHSt3gGsviijVBmTV+5tSLwaYS1KCFBQtfxoIzLJoULK5NeuqcoA8x/xs4Y3
wKIlmvokbZOyjAzvLrRw7t/zdwZKUzSP7mEQq0vpoMHJJ00j953BZaejTRMalg+9r48a3cp0Nw9J
dF9EtMCRlyyk2SPVf2F1EK4Jewmrsu0vVqscb+knz5Mojs20DKPkUBHvqN5LyM5ZTR8sUUYyn/9G
QRTFwwYyaXyGCb4bztWJXwDT9O7Gw5W5WyskdQCHYUgJbhd5xDFdgoWeXk4W2zY49os8e6N/3ec9
FHnzQBCNNiBWPb21c6kXBvfHdgPfGKoKn2cwnI71Tj3fNM/dBVvT2EeOtuFjO5iTSSy4R0M755OY
fdAhwcbxDFGs4qkaMn8OdmGPQoylnE6J8bqsuGMjfBjualeJwBqzCBgLb9tbLIiNeD5B0ibXpUwe
7MO3Q5jZtjawsnO0eD8gKr0Hx1K3vHgHukIJ5j0sYDlqFRhwa57EvTwhem4/QpwI72mUiTTPArvc
yHNeqVlQEaqvi2Fmqm3XudDUqNbfZ+QLwLBQO7BNI7SHAplUCrMqfb1VJJYd4072w/JXHu+1mR+k
pKEPAG3jRxSmNKESpKUkGcA5GupEt9TECMHKbe0I6FISl/vjIsig7+dR+WUR9ME5ogNx48Q/eg0x
yXybfePhJEzmUrwJfarGPIukQCBZeYnWOMDOrq01jhA/YI2rBBcEzgpIM72A7JZDgvGI2a1RBJdk
3SjQPsbB2e+71tntRNad2gZRvxmoRXuAJq82qx9vAU1mowj6u1R0+Z/OlQC7BK7Rd6BIAIG4vlEd
rwXoZfBASWY71TbrEvIchnzct4dl5QFEpQ+i9hJhDd0SCMNjQGxbVtSTWEaF4H31En9O7oQRUJ5V
7gsqZqTEUDkEcJ3ep1EHyDq0tP3d1B8cw2VTvB58HJZBSSrBdrZvwWgSxAHfw9Igv0VQ5vwcg6l7
emva4yvuHFfc9NA9raG7/wkqNg1pupBxDCKWQ+02YxfrLnxe7n+tmfmpDgM3UGOOBf9GvqQyvcbw
vdGw3rSdrlPlHWQmAuoqaW8xRYyAth39CDCI6dOwZln6WaGXG6guyArxPvcF6dCmvT80O/b81Gbc
yTJJrlIT3CTwa0aYh2enWEJ55DWtgr9SNYI/Yh7BdFNUi21c0ShgIOiNVtmeOkg2rZOUmPvxEVJa
Wb+H3w1f+2Q8Jn0U48pr4xR9hPaLGF1Rp89CX8Sijd0R5S+Jvk4RIzPSnsMnFRZoIYZkgrmyTHGz
5XMJhFw90qBvgPq4oO74+MSIbO+kQiwBhwCIwxN3/wWaxI1oKUDFSmm+b3FmcX/NduYF7iNgBeGD
nu513908IzJ/SITg5ZWioh5qjesWPRZ6qFTyxYql9cJfttqO/cQUSnQsH2CS39ErBT75/tllpvyd
wR2zy+2XrhGKzT/aLz+Gp/ll/QvkID0hT5Umta0KLasUx0IoJZgK4RB6XhYafwiDYNpwhzMmF947
Ttwr5cgK+9ZIUNiuG00av5tHy56v41BJ5ww6f9m2Q3/w7polJwBTZT/D4uoDzcH6AKju63L1H+5K
CkUhikQ5GFyWF6wfzNvtZx4382ipVW2C5pE6FhN05tGCTUjhg/IOW7oXtackRNPn6aWeBEgT7QNO
5ziOgvn0uUz50RaLTuF50GzV70DDWQdm8lRfQTWM0tZoMGjeagETkrmM1rhHkky1CJo7rqRHaaaX
JO1qc5okscCiukBv1AATQOBtBOc57fGxne9bt15GWQJLSonrHyg8k9P8DGp0XU2tQA6zK6TCipM1
xx1M3jNKukda6vn4SOe9FJuG8JQRQwOU7QvYIQCdfqrATpoDB3r1NL95QVuvoQWFqXjvWoUbtwob
iH25nVrgdLA7lH+gJh3p4NpJuea/1Jt9yDnqy5s6IgUMePG/ecg3jScgTF+19yb1YdRKh0zGYUoM
R/0cPzKXrvsYAqKaYUOJvKkKHGuiJr9qVXrDTnAsMAorhdSY4KUgRPeSFsBdqvH+BdPDUMhmIULY
swNJc+B3rylVxe/7N44G895Vd7W2myrFsvdAMeMfxskKf2+QxH+SqKEJtYkAfq32ztBKrtqGnICr
exw/49RZdKGmx2Q/Xk6Lm5Y26SQXkM7lFWBZ/BVexJa0oRpXoWlRxLWH9S608nV0b6kGA2OMX1qQ
c6o/toEuVE8UU3+oPdfrITUesJzu1B0dLrCBk8lTFhPCv/IMLjr30oIt3U/bZCITXgc/7efXkR1g
HgCnTLtCerys0QK3o7okKvumPfGRfEaM7cFk9Dl6E0iR7aNzFUpAzQFvg0z6oxnpOIfwTyVG3Ksl
gErMz8AxQJ6NPUNcUOV4tqEL20nzgFKDbVIK6K0IegNqOilID9UT/I8JGPKA+FXAlacUiroZb8ZV
Bohoz5ROfuOov5Yb2yE2E+gVmdOwgGreZ1xYuynqZKP4DtOWW50ybRQ3ZhbDHlo87qCYPCTFt1p5
8bar3XobIrgkk+zGSOb91kro2iDAMSy/Xp/+wgvxEDzx7+YDrvv5hsHgiV6C/Gft+FRmrz6Vevvp
A6K7W1i6h7iaZBZfryhDfIfVwfbpDFQ+/1MrjHLdy+Pf8K9xbf191X7Zs4sdccGoNLpBUBuXB5vx
Zcd9FFWZbR2TG4V3dWdFoWY7upZvGIRl5o0xzJCtQUe8GJ/a7wBEuhTvoH3QMEPaYw+QuNj6nRZf
3/qfzH6kO8NE0AKPr4jKQw4gRbb5QW98H54YhVykubwM0Xma0aNvn2b7BHpj7wis8qXCdm/tk0K3
2nn9Dg+kvJUOcnsrKhb7LBKLxbI6e7CdG+/sai/va/L98k4DZrJv/Z5qvwkIuOjw/PnMpTzSZiIU
k47x3jtNEKtCJ+KjvWx6Lv9Q0nhj5csN9CguiJVUj/USwfcNLGXpMVet7fNM83ZiNv9/Q4jy0tgf
gwxDRh66eSbTQJzYQoZaKKlA3R8JBQIaWFdMFYCa37ntoN2VaJTtiN133cxoG2dGzIIr1fJ4yfbv
iLEfg8/Wmfk4lA2iIgTxHeqm3/AC6AoVjrBJoLDP2W2MKz6Mt+QnAe22A4DfY/0T01Yab0Aq6/9Q
GaAQwaCXTPM2/IogefXOh+DyeoQbHe/H3xyM7hEcF5aXwGGcmz+QEI33Yzio6yW6HiSieQZo7oZH
Zk9AhIUCcmwWCRJLYwad0T3b1z4rsrchJlW7f8NzsBuXWDNcfv5RqdH8y1d/+YoOwNN+/dB5G84h
Ynf+xqQamzoCvj+TS1JpnYf7xzdIfZA942tUDB4eT81qs5K8U6d9QD/JpH+Kes3ZyQrHYEk5P1ej
KzpMh1r8RGt2Rg/QP3iqvzaNBnIiTrMtDGPLezq6w9t1jWQkjLg/VRPZxBy2n3kxwWpSTXPcH9Uz
4FPocvLdNL22zpJrcZzqpeZTZf4ZZ5LS6O9Wv3Jq5ZggwIl6Zbm+/STKpa5MbnSpbWbvcyYCLq5I
rNDKYCjAiWuhAsjTKK/zr8fx+7OqTH/ox0KUnyz7SiC8WLkiEcBEoMmJItWli6ImquFr+OLwUND7
JRxGwaRd6dxAhQ8/VsgR4ELJOBFYKPT2hODHWuYJEZ3TnNMMRS23rv7UtnGud2qWhimdeNcDZoV7
XJ1mxUvtQCQCcGW6pT4w+LJC/tl+iEvDYpBltMF3wGwgtEfqAMUZ2wdQut1WFlE95SKdTVTS3mrP
lfDc5PQHh3a7TTmps4jp28hEsSET9eZTBxyLeyn2U6gJsPD2FHe1INl+saKHzB8ZdRGds/aU2KQa
MBpQmcJDetJYjNLgVm8HAegPLoBvbeErfldr5OAUEKkyYa5vVJtN4a/8ez5n3KKIDSNjEOknoCXg
SS4EPlJtOVXzL3oCKpghngZQ4TuaVpL8QCU1HVoB+T7lymzxmki/IRg3PfIbv5FyaudwX9/1xKMM
TsikvdUGG+Dc39GRPz7g/abMoJiDIBGnBtwtIl4nYocavEWizs6pDrKQ2B8Wf6RUHWTpuNItx2KD
uHBlxeEPYF6fveTb0IeybZya20apW4wznS3McUjJQO1sPcgT72WAnF1qTm4WAyduxY8CWMqXNX5E
XRiro2a1GNX3/gFyrnV9i1gO30C1sHXsn9TVDfaPqgfs+/57i7QUzF0WpTpaLj46m6d9vEw+OsXe
O+6yt+fIWsNSg40W18pHz9iiVLcbppE1djHnFvioQdfzVC3sqdlIskLmqaO0QmyMO96FHO359DP8
jk6ssyNHvin9bWPaKfXPNlKVrIr3eESxF08BdnDahBzCzkh64xU9QEJAhF18p4f2YaHmMoxHCuEf
3PaZTE8NY2prBOhfY4v6MsklQdEiIWYniEna00xH8cFTU73z8rgUntumXMoTVnj9HWyVe3nJqYGF
ReCjZua34qVIsShlYMuPcSg7pOfKKOTtYyaKYsGydFWuyJbY7jtMVcYromdjtiDT+wrPt8yfzuHm
Sbk/z5Yb5EGcV5kjV9YqxJRHPXvo7nE2L603LhgAuj05lnKcTdCUox9EB6NdIG19a/4id8BsnnjZ
UnOFGUdmoh4YN/ZXgOP+otPlTr9Rk883KgtUiOPbwF1nmkkARI3s9vSHaBidz+Dz6QP1QaazoPGy
GW6GjjDd88qV2X5uomsAQzfO9Cowmr1QaLKtW+uECqH//LQ8S6hpI26wm90aP63PcN9ZTpATgGb/
icajN2zF99bwhGQbt8GJq/oKMDM5ZqR6xnK9tn/8gYOMqNfgfX4FfINO5LWfgdF8G/z1CgtMGW+5
fKJwvLjxYZVQXckfFAkqYPd+VubOP01i2tcvgH+v7CM0C7qwT4IqEpHbTpXZZ5acmRVDdCuwlBNd
7X1wZ6VGofHHHNavVKGg1PpAFskWmJbH556LTiUmvlZo0Ck+yKDmzhF/mj+gYnjopmKJu9p+XEFG
paN6H1xqpB9ygfJyf/TE7uKAHpP76CDbhV9bckvY+NH+mQofZ4ZjQsWUsl5BCd0r54pPfHXsDIeA
3bClOKm+YBNqwpCCCsgvsFbsbezgG8GALQo4ze18Ugox4GLymHgrOJY/P2+A0wGJiMCXkgbUr5M8
taNdtA2zpJ3bcAMkT+hgpQvggNwgeAbht68f2rl+qj8ZZPAhbyt1L8p9EG4/EaaI06Ix3DcIEpuV
sNBF7LN54AKWTyg/hFckJbS9mQh8Iob5Xum90CH/TdUOwNPE2Uaul20c58d1pr1DZuDIXrFX/h1s
uoor5FFWuK5/itiKI6fHt0MGtq/R9NDaBsm286tdT8jCe1hq55iX1/jGr38GG6JcoUSHgAyHMklQ
Qr3sIRy1gGfiQ+z2vgVUTCimmB35iigUUyKMwba2LIPmy4xF9mAa6lvUQR/AhG6T+747N3N9RKm6
XwjZdBE2ZTXKHVaapbZh/EPYzBfnzVUqs5gabtrbB5o96DJhFK9Ecjo5D6puLjNHtw/bWaVPsaP5
GiyQwGzYirBTUeTnbzSAHWgE2u4clpLpFFQlH4FfwoXO6XETatV03yWw0A8pTGkbK5gOWb+x77BJ
WpVEM0x6d/9sRmpiz46d8yuTk9iAbvdUMgrbRnn4TEk9HjdiUFO1BiDGOAeU45OAhkIzxbaVtbbF
gk4ZdWOcucwrPKGlrEq3GuC7Ls37rtvWuMj/munVMQBxfsaldW0ohs2eB1MWpz236cMhIEqlqk37
Fzr1Xyqxe68FANCndg3iHh4HHRGmbPFDVAlTwA0OCkXpO76qPMw5Q3BHJYp+GxLe5BK7E/7JkiLT
mKCaf778Ib//N/ubXVfbEdMd+fk+FaFlZBOMoZqwPyugM7MX1XngFjD2NwMtgvhmyVgwMIiIe0tB
Rua7+TUzAXWgklT6Mok8RQzLv/wcb9ugGptlMB0YQcoecD7sspm/IhAuvZjjbFNVShfOlu4ZMj0K
UpO6nhvRTzp60NQXtSBwRzu0zvboeSB7iOU4hFlmiSP2zMA4PbGYJKTBbbY3ht5Aqg+Oi3C9xoyY
6y3sktCydVK1+yAx188wRVJ/gBxO7Ti2RGXdSjfPU8b7SjSzZ5yW4AkJTK7/azgJXaI4z4Qqa/z8
wyfxPZ6NO2QFCkpkA7oSggV8xDbWNKwaUNyqhlVLapvCMWB+ZetMiss2sYS3WqFVaaCOd+gqIlNq
0Sk8xmqSHbHTdldoYvw0GP4c/vaPURatNMRQwo/H/R4Iwx9DulSLuSysBluP88pOyYkbZDXv8cyV
koI53mgbHRL2CVUECvcIoaeNeZ6i1Wp7zkY13t2VlbHGnLZOiDJW3MJc6BAra3DGFdkGIpujKWY4
wVHin/TMoLNJBy3tu7jEQkDKPDlARxYSTCIYE5wWHn2UJ2JpbtIV0zmgnjv+eFRHqUADbkPv84/B
oy5gNrSB7sf/IjFcYAib5xm3Eat4sLY+VKP5N6yFM0GRnd86kN/0tFB5w6EAO7LDG4vDoh9GD8gb
oc/KjaKyz+w9kRMb5AcadOjp61MzC+tPsMEa6bLAvTE5q9aBGaEzgKSboCyEZxKua+W4WT+MThoa
qejVuhieXeo19FWGHhjpO7Cw+zo2/vceH6bkOz+vmdHn9Oe1NLjODxgJzKi2osyCLBarD5vrVEQh
lVrKhSFtdY7RQQHzqc6oFq8/qecJx1331zSnPAYIFiabwZ4Z3+ijcdvplk3LraCraBlB8cI67N4a
KNQvcqv9iLz2hIAA7KrNYByxLgcSkqSXCKXiJBrxGoE/kO96mizYHtpKVKOLTY7eVZE9F5fQXnYo
/PNzsw6aESbjQGP5HIB5+TPHOWi8//qGxcWgpHR2sJtlom2jiAOyzvvDtoyI/8nN2pZ0BbiDJSNm
nc9t2GHqYSvEBT7wc5Z5JhMsxuYT2tkRcMhK+wRntlOcLNujoBlM23vcwx6ZFgZQENF+Tt8gvNba
THFvn9sXEpgjhyT6qm1f9sl7msC83vCQwgNtMeQZjnSOi9NSRAWVoifkvsK83DhOP8nBGSCWR+IU
8vQjNaZtbfQ6IGdzJqOuCs/2x/lHBPe1wnM190SjpQjshgF8iFsnujhtU4FVvXEkVitFTkAihZfG
z4CpPsM/RNDQRmGsBDIr3/C1lwG6aphH7A/aX288a7TVgIF8InhxSGfqQW57a/TpfNFeg1DaRCmG
JdUP7ZNy/APFQ8bQLir9BQcCgdlbbz8AxJO8ZYJT9DeZdNn1XWIG4aP2T+DWgmUU1E7lZPeCb6qQ
Q6JC95a8L53UUemDmygU6xVLPJk6c3sKj7tGrltGhatWGZeeUbZb5YZnADFIE1bGRwvuV+RWh9n+
GaIRzrv7MKyeqQzYXrRnt2n8IshFXcpRuDqZA6USDBcF1oXDYChPUaUBCTjByc14+a5kIXfgjv+3
Glaq/b5a4dx25Ql/vW671UG31aKyi7+uQMDeDt6OEDroR7UzMZnZFlr8ub4ZQSH7rN9WUFBGt1WG
oJMf+Jjwl/ZHknlU+wvydkRUmWRr18VmfojegkJzsknr0jabqsnP+r3WCQFzW9a2AltImwVy7v4o
va5faEK8VAJkNoKUEHB3JUwtpRGP75WtoF7CMcwN0BHe8hdbsIwbiSza6FjBYK2FV0PmC7/aBAK0
KbsIQmldNP92dnQE9nJi1TlU6ji2X9ZaMIOGdR+bcWM6/RXfk14jMKnHx9rsRc/d/w6pmH7GaXOv
ULs82gmt4sKHYBCwdZSBaRI23GJQ6OkeMB6NjuDs3iIQ3FRAOFnqr0D1x2udlQDf1BbVben5EFOS
tn1xTXuQMn4BMDNa2XYabRAm0oYScqC1cabZcDGiR5DoCMwJBunr1IJu2IfMQZm5j67tEPbFA6hQ
FA9tqHAahr81aBrJIomjYbxesxQvkHtpokJSkTiCxxGDa2xqyQYo3iKBG0/th7a1qzcWHoutozwg
1gFrjnMj6T+DstUriV64Q2vx/GChFsxfgKdi9cgSAfXERnVp9U93QjCpDR0zA5WHQ3OV/pbtNwZP
MB2aD1DGVbeoB1yhybfAQwmpWPTwblz7y5B/EzNhwo04equVEERGlrYIOXTKJ65hZbACuQWMw7+0
LWAGujFNShBhvIucCfcj3MVmAVChbmwfxXD/wV1inIMofmFfMRiGZh+SCd3wCfgVfY3W5Jq0QrUG
HM1tr4fVB3IN+bY+m1VQ27ApeyAlmdBctXUD9Z0eJQPpMCQ+31z4RGs2JeepDXGd/sR/TMZD3jmQ
wvA9Zeg3WDgfqdorDqavPFdD22yNF0iqe8KVb4qlNNeHXzM4q1wlY9E5QOIQxOqlvvcAUQZSPHrG
lDkF1NhRc19527CwuWG6d/yGbywNhVt46RMbEJ2mvvPFY9WHJc8pSShuQsmmUUZD337oBhcLfx5c
ERFmuUZRj44i3TvbfxZuuXjfm3JoyB9Ri6Q4+1N7YKoH7uwAOsg8rxSa3bdhfVIBAo8zNMlNNROS
Od6RshvFOKqBjHWlwiMUnH1AyQQsxQIYDjh04y0vBppF6H89lD3APW3cTxPuoh4McgBqFZP66Akx
gyfSQ/xTc8B0hLSl+jwYUM/k0mrt50uNXPD1ecAFPtTyDeemw4KiLGg6CjEEd+YbW9qZX1D6uyIU
Mc02yMfkknh1xrlUvKf2fd2OomkrLQI1kFurA/gcSp2+SzmthCZRRJzPvoxrjcasL2zk7U57GqMp
T8Dv27int8AWrAtt6z12uckbDS4igSVAJJZjJ4oB4kcHJQHNjD1NVKao5iEV2Ir4/geHxcLZavHH
VTlSgRDkbL0uoozLBVh+oxzb4zydCHkpRAgM7yU9gg3YX5Do2gNaeGkBj3JlQCKHCyftRGyNRbI9
bRXBqOSPYsCllWlOoUPCDmmnKahpL4EUjW3COau227EWJ42C2kz+bjfNZacpxdEwhyNojcsI8EwB
6ofyVpaiEpXEWqZDBZjP9dP9fJ+cJL18rbWkE5kqhyAMypd9ab1EZvIG2Oyh0W8MCTYr7CPin1qS
Wu5GLTcAHTADvOHxEASx5u+GNMjR86p6gyfa0cto2bQdDlCtU69TAndbePeWg60wCaIyxpIsJ4Zr
y2gTa3zXHgNtqNoUayCtzuCxrJh9BZvpNkZ2kxSdKG9qydRRP9RJMKcWAVKADhQEwUloP5ME+KV9
c1Ox/a39pvkfe+iAYAP5BYDyLWwKD5sCjZaZLK98MxVkemhvVrJH8Q61dhIlcS1qrJedAgPFcEYK
pwnngssidQDM8WTMWbr3O1mr7wDBqoVbsp4jBPtJCPHJIrDhgmnJNYf5CxOj4OFn6GYDp8KOpILG
rS20Q/NJ+PJMVVP3TdQhDkBNJVVwEViXCQcIYFz64G+gipi0CEAAa68VgQ8hOgBMFCYdRo7JhMmn
kK8Nq6HGOfRIL/3es+Cb4KRmRPWghs4vTJcCF9xb4XgMLNBnw3WgiXuP/k+T9540iTu6mzodbuiX
5jsalYfwlnwgHIvE3uR7NHYtKNNk63hLU9H7oxCaqVbhyvFYjoj+RlPCRE/ddmFmAkfvX/5NVGh5
hnPyh1g6AtrjyCfHqvL3O01jHPOxTNVJZ5fgHv0O2A3/w1/oazli2q8ca+9yICDHoTV1I8dqERsC
REthdIDPfA6Ex6HpkC0oogKiZpa0ZwvdL/00iZWP8mOUrkr6QSa9vEZmJ3Q//XSKEiw9ccHf6h8K
y7/7qzbfuXFyXt+GoYJ1y9pIIoLzeqOR4JW5vT6pgogBU2eYIBW8nDWWe2ir0IdVku82ChIIi9Gj
RFQQZiS3wC4Yvnw3XySXfjMDrdQvD1WqztiXZbdtJuWuWTuVCTHQ7d/mBth+JVCgEJk6snu6+3wO
CvfDu1IwXUfy/zy5HOBnNB8gUqm1VhVoSPw0vO8lajITsGUD7oeHJjX3PLGmcIcH2R6mW8G6u/4+
ZR/hHU7kT3HfbC3i8zThdKWkQj0wXtRSl+vua7ovRrWHL5wD18YDKLSO+8aKRxZ+n9+potFOmuIy
Yp6Vj4D7JhUY6ez9PVYWVRDXghyFlXxBy5kT5PMbEnmx7JGL42lysJwe0xEZnCNeodDDG/CA6lwD
V0RWAU6Pf1vXSdkV3PsZloR3x0HgTu9/ckdKjXAdxnw4XAE+Gq1ynwWrw+orf+KDM1IRoI6oRjp4
HOFyruf/SE+uwEUc0g4QEP3vY6n/8fsG+u6RKu9njIFGZJtxVgJhdrwohDSt6JX5I+qchkb8g/Qd
VTx+Rk057pkXvGvimfQN+TYALreK247NQjTE93lzl/ST/7INsEd8MPp2lX4p5Rakm5Zv8SvkaJQI
CXGGYOi5ld+ZT82o7cCHemMuKaWHFTUonvupIfSUrhtRt3vEU8yy3rcSTyddO8wg+BYRzwqDGIIZ
n300ndJ8DEV6KhgG0G5QGuUAMMuM3YFHSmUTwWqW629oGeP2CkzHOMwfEiYQpi+X4InCKeMNXRIX
LV28+toa6Dm6Ds7AP+8/qrLfJgWNIiTK2uJBuVnLoKx2fZtiPOuQG/inwgNUMMU75t5pcv81hyBj
CCnR6pW5KtOAbjxD2PtK3QjcIj4pN8pgS8pkVrcoV39o5Rgf4vxwZ5IXG5uxmdEnTvuHfv+XFDJx
YH6Ji5AB60TwcuMCYuHAW/yGuZYYHtnBIAFNqX6CM1CcCDBP5FueGMByH49uzP54Y5RKuSHwczN+
f8pGRVTUDOgvcHLFTCqrl2NEi+PND7FhFWDC4DNe9nI3sjVfroD+OoEiUw9OmjIhA0jGZc839rYc
yv7HjQFAGXxMC1UglJfoNi82Kr1MIh7zDk08E7CIazDCHxbhnf4SqcNpbhyY3l5OKpQWmffi+Ld0
AYhCNvFDQjzCZJcoM8n3JN/5Oz49QDs8+ofFdQjasX3pV5/+uh8KHG9nRSjwZR7guswTLTE0FPwl
aL1sf78CjVDghWP7uPd7VBoOPGueeKOIpLIYz+XYR/zJ8I97DU1tUSogzvrV9ulQ91EORVeB1uSG
8qdwh9RDH6K/YM9QCZAg859wOWDQEbldnoSPmiFq8da05Wpu2lewCrtupZGcsWApWwybohUVQP9O
/Jv7H0vntaQ6lkTRL1KEDALxKo8wwrsXAlMIL2Fkv35W3p7ouHOnq6sKkI7Oydy5DbR5fdkwbeN8
5Y9QeaXbe6Osk/G00OPlLBKyuJjCc1TOWZfQdwrOFMEY5E9ndOM5/a+AYJ8cisFa1S9WxIJwSl63
sl9LtHQ+pB+VzEIJ/L3zYEP35IqQASd8dVpIoT/iD4SiSLRpskER++qIqylPC9c2g0Op9xqkNqT4
EGojlpDCB4TF6OKL+sLVoOvcVrKnKY5MEQoec7iPrxWd2LVnspiAbuinVH4Aejc3Vl6Ln79CfoE/
xV7aGRFiyhEpG5IUWlO5UZknLyP3+suSvIxKvwngrAsEI456FY9ji25OCl5ZtZJjIqTdhPfNWMPF
wlC8z0BnWCr0hGzAfCX5x8eR1fHrmxy7OquEto49ix0fz1RMe+G+S0Y2Y41/J8qTQ49AFS6qAHWc
Qv8KsS/3WwpYGAt0Idt7xJHE56cFkWqDDVHo+Kon4sa4u5ItkjCzpREy+JdMzUFr8SKQ5F+xF+02
zQqyOgkHja0cRHQoDq5tzrQ3xVfbEREA56ScZOQu4sMspyyMlTd1p1w39lc+yRtR/Zs9vmDQJDZS
bdnSeghKJH2PJcm+1nbV+BWqKBTEzKHL3ZIqpiB7qOPhVYZLQmsOUkPeRweD5Cax9fEvseXrso0W
faEsAgYSWkEaBT8jXHl9zC0BGjM9NR6/8AWpSak0pzrwAXdqVfBLFNiOCauLFGdsftPJHe/1KzqS
DjEkEqJCwA0K6Hl3hXGhzJdNv2A0CjbCoYLipXxTbj7DjHCPX+81NnGH//W+U3PwtXukyMmwDZQb
vcUP3HJsjjQ4wKiGAcxvsSVgEs8FoConCMkl0Hl1hvp0IIub4mgcNykQtcNk5eIqJDWNEEMMmsn3
62W4MQn6WWnOhYITw/U02s1J3Z434XGVw/x7Oq9Zhfu0GNEaAU5ncnoM2r53TIaAB6D6BTv7OD8+
IWWo507qPUCTHWNaqd4LD36YZ262zB9sul3Ttj5hulYCKyRjTMeAYPD1S3dxmez+ebzgDIOhEizH
L1qXZLyzb+Fl0h3vPKIKHkG1sGD6kgkAxGbiW7rARPwf5o3BZoIVOczx4PNHRthMwq/KsBXiFjWF
istEWp+eJEpAG9erHbP1F77sGP3gFNTd8OLIWYaLCgAiX2ULlUvS0w+Phf60o9aa88x5Bd/DzbN4
ZXN8i3CwAlMdZJO6/wmKhbjY/IHBYitj+G0w6sP7Z5f9Z5+/Hn+kSZT8nfll/wKdFJ+ge/zaFjCN
48EdD4RqWRmSO6aruO9V3iWZVE2sr9v2ZdQ+ppz6828SpF16192oRcrTbmY2iv2hsyM8s3V6wCVM
L3ajjPOd5amwRpEAw/XEKZaENrwHWr/IOl6a7UvtaeLlUb3OP77sNLVt1Hjot45fJfpJDJkEm70n
Ad+1eho4gf8Mu6tNFDgae2AKVInwVmvn/h5Czrzdw9dvUMGaSigdey+q7jR+D+z3xeV3KJe2rX7C
X+l+AII/vbYVaHWswgxgVMWk3DzeKEJN742yfNA0w+7wSQtnAuu2sFbD82z5Mf30Iu8WRwRjQmUB
xaEZa9DfEl/ta8NstIt1Rtqlq9Shrq3IVe4lliPkO/XttztOsvOuD9s4QtmnzUkZCWMUCUsmnVyY
a8tlCvl5RA+183ucs7OJHP1YTa/yLFgd75kOMnSGT1svnTLfEKhFEyau1Q9r/rL8nDA6bBkxrRyW
pfNbEZOdqUKJfZcOqDY7F6BPkP69uGpY002ILEkXJCT176V4gKKLgLB8VrDsD6rp2Jon5HDcRtOL
267XqFgKi8JofJRDpurYxxSRaW5XE23EPlNjWQdLmmg3Hd21BpaFUVdpf2jnaCz5QFKxHnpF4yaU
Z6rdfQetosf049N/UHxweFwpS7nI6hGPFsds7IxPAmN2dZ9AMf2sXte4HuP7q3k31XGSjbb/6EGF
KQBlxhh7UacbSR4evpoLfmtyCxpMXJTFl94tWbQhXbARhn9txlnzR+1dyBDPZl+KZBekBiIqJFuC
qryou8TmTA3vn0krbqYFTEc1YK8wPTYnhntFH/9wxqQcyRqGph0jSk97IlWajptxn6XwUmNj2O0i
kf0OnuPW07cUNydPK344bv4K26OT1bEdfKrKlfNInUm5yg91PzF7j+j1HWuLVB2Ypvv7y1u9lEQC
y67DT8uuIbFW5Oe4n6BCvdWimmak5umAJPGDYcnwUfVmtR1mW0P3tTrSC/9zD/LSTxL3/kLNsEjh
FUbl4PtxlckeWrhuZyPnRXFgOY012yXuE74U5TBHHQa7FABt29JdLzW9dBfXt0EXW4Dc0TlK4b18
1plXYqWxKg4XxsnYHWIMqs6SHnrk/fWYDzrBM3dYLupGPSW5Q5LeuIS5t75MsQSJ5E6/XJXb9Ce6
bkQSfokEOWPRgG6rNG40ZxiwQX+ls9idLGbP9zlcY/8R7TLvziwRA5nfZF/GjMrAk36om3Zsvuwe
9sizefsG5Or4EbVWV1cp7TvarJbdoKE8ZDleexWXDCT//Pjat8+S3qHZFs/Zz5jfINlE2v7FOuy/
oH9E7/FnX7X7SW+ue9v3/qYj9553R13Sll4rzI1uYYVg48v8dpCl0ivkDIoIvNRdfX1vH9Xav4xy
iTodsdu8bxjukbvDttQ+Zr9BowX3qt95H7/vYf3ppbthWx+82n0rbnUO0M2L31Q9ak8veRLebTgW
mTbdkVrQBfyi1ivmVdnzvuaxvYu+X8DD7kzvxkU6fnHE6zY/SJuiTczgoozNSevhvAeyxTyDzzm7
rUwgy+d7Uv+IrNUCMzu+Om4Cqx0ZylHtSm7KFuUMZNdXzcUrbO3bYeTql5p7Y9ZpNEMNVZA2sd7I
pmpr/yAIxzEmP4Nn+br4to5Nd2U+M781e6Fo7Q5v6saAx5kds6+oupLWsfu6ujQhuJS/5iqIXzm+
8wEZPy/U3hcS7c5Rc6+m/XgwpqIJv05SSAy9ZmrNkQqBn43oImHWELZ7gHe96kCJIo5s3Bp/GQhj
Pkpgi3T0f2xYVFrSY1ZoMiUqQVAWUeB/NoYrAXpmSJED/NnrTQHAsRbGKzHiBBW61wxYeLaAI8Yh
b3gMTgIdFUSEyxvDHIwV/xtwz1CsRA9PTOAiNDQo8EOZYUpGGsfNkrGd2NeKykM0R8gE6Vstz0WC
NZtgvIszcoZjEIe6jbH4iPFC4ru4kzEs2QjbTMZ2s3MIjL7sTxji1wyhIU15wvoVDx5Y/zMxERS9
Dr5GMrHwf5hYSrKJvEE+g6h3hLS2k2mivJzIOFprmtxBF+mSnPLSjT6L/3euHL5G1Jx5qHD14auf
5Y2hL6Cod5mqNMsWx67dXn+5xC+vAol42BI0pfLsLR/hqBjlp980A6la5khbrs4Tm/dlo4VdWCk3
34TfRHJR12/KkCLlRkNxd6kYavs2yZzqbSew9NtOtkiA4VmhlIi0adzBhJPYNk1HpeS8BV8NWyh2
wxb3AgiLX3qoQTqGGs/8igIG/43Bj4fn7WSFfTO9J1NCOK8YKMbZ4EEQIv+NvJmhebHTmtd0P8cd
ji/8XNa1E3ocdOvIoD925+7nasBXCG5CZIka59ZDQtEO8nN8K2z31Q3MNWZDaIraAwOjBCx3+Dw8
gav3C8V5v4YZ0TeF9pt4P6Iq11eGMJBvHnZuORWEozMJN7vfVLsPuub0MsbApoFG/LHv0w8b45vM
WuCkYdOxjRZKu+JAhFKteFCbrCEJ6eMLve3mvjLnuwVljVtvu1d65Ov0zZ1ZY2/DJmmflMGvE6j9
xW/a9jFTp8qsacAxvvG7c5OuAIxdczrX4J0DR4c7zevfhncyYk7mPA1TuoJrj2vUghz1ZIhyRoxj
v1lPAzaE3xa1ajK7DF9V0K7dlFozxNRMhQ5QCKnFYmBxR5Zj4tQDgwSDssGXz475XQQC7zz37XvY
CnRoFUh9yoO2eayvzGPY1Y7VEarH5RcYORFZl2/YNm0kFXgR0DubgMcL5hVwQAHFftEPMdW8O3i0
bKv+Rypk37dwAUWZ0I3bPCDwg+zrrGo7lMsKpaRha5udV3EWEaGF0LDjcEuQvrfO2bic5gv8UxjZ
M5h7P93fLmrW99EOMa1zMPwPp5RvhN8WQB+FdKCsa/wVXmyAywzUwW95VSs0M7fp2/H9D1PgU9Gx
FWikLdsnhhhWp3B8KAeMcQWSxWqCl2XwDIwEpaDxYmJ4eiw4vMrDzghr1XY6t8BJhF1h49RH/wBR
xDtDK51egs7VrTK7ZDj61+ldbm6n5banzc0zlF7V8W7Dbq8zPn2pvPBDIvMISZXQXnP2MHg+h1vi
/IYmk9d+RXrdn5MTjUVTswrrw/PtqX2Iviio/ScVN+hhAHcWBl/pFasX78ZnVkIgImSxK5nYmUfB
1gboktDT1t39Dhnx/Gy/OByoBbXUfcHqcD4ZHaevVbGyaFMwILXV7RZyqie7SMEdSNw3hcbXLVEf
PVYPPXiePo2nnc2aMEzOWWKBY23n6bthkyICRmwcE4WM0PR7RHx6ag+6lYdvjCX1eDJ+A2kReXEZ
cZI2Qa2xF+t5cIPyD559zJattwvNot1v42/u5BhxQBJ5O7ru4jdoOcmp+EIGjmr7GV88425DecHd
U+O68XDU7PI5sG/QWr0QpC/Y2iqgIZublEA0vqHEDDtQmyX5r5kXgx20Q1+bKf6OQVDqtp52q3Zv
kHwnLVa+PB9wwJVY8wtiUAYfCDZIam7zOsrISNRI3mp4kkY72scpvHxyw79BddDmpm43OFAcrW2J
CucyaC+6MGt+4rvbhobcsrl3rVUd9ln4/c7P3aHwHlaGKD65/B6bcD9qW35EW2iBzvpPkq8mFuNn
JtpQytTtp8uQ/vIDeWkvK4l2HXQMJ52WMLfvb/xSi8WsmJS91qDVbxXUQVgzY8wI1AxftWPHVYgN
KZhrhkyRkFyLsy1lfH/scG6QnYHS0NTm+TpDsDS5KwGw+/Vt/+kAGtiHg32rFRiAXtl5ZassI6YN
M9B/lFCvcHDvXeeClpTiP0mKdPRbtAb7B7kXOzwyamp9p/tiUWqAV0a0y52NMqk/oTHRYLOjW3Ms
Q4JZtI9TMof9ju/ojXFdgtERFCttZWpexnGH0oHg+fEbkVhJbnDU3UMTzn0OJToCCoOOqEvcz0ld
7oJvY396l011Es89Nb617YzTkvt1rPDNRIn1C9qV392aDRrOf3UXkGsAvmxEKtTNgMVLIMunIfPe
qfCyVsOb2gsixsZAxI9Ze91Kgmz0QtQCaYfF9wivHMr5wGxzwI8qPXggiPhOSsOthuXsQunGs9V1
Xo2Xjcy/Bi3ktNiTeYbPG0/cX/tN8VBtHUekewMVgRlXg4zu2W5qZHZ3/J5paGcwk1Du4W2auh0w
nJd9SR1GSioOkHx7GuMo7lKbX2O2/L/8dJtm1BOfmsrhC+7bu39Dil/8P9j3otbgtv0NjQVVA/3G
baR3wnoXXV4BGHdHMmd5yE0QStPTMBbPhhzwLEyhyS9aB3Y8UIArMmCM12h1LnThLGjEbZfIoLYk
ORFukKttLgs+3aw8FDifKfZj8YxPXyLkwxIEFI0Vgq6f+14m02reIDPSp69Af1E5aZur21rxHkdJ
ZrN+RFvrQdy5YZBa2nrCEUKnPeSzzlLVbb52tN989o2jry+MgBUGAPghjEYt/5bA2clh8uAOSScC
tkHepEt38bH5T1Zqj8xyn+1VJvn3QZrjW2rtKDpYJr7yuds7YYADWuDSxG1hL/r2FuXp6VKZXvFz
vq5Q6P/83RAa4YTPv03uUWubfPw3tDz/DVh54xkK8tRtsH7QPA1Wif1GIJvCqUCwAMnADjlNnhyl
nehneTfdn+CEyUcUuf+tQrOxm56wKb45KiCBHKNcby6gDagFiPUHk8+nTOcLs6tfHl7MEG2F+cyw
1bALtBU30oGXCKv4kyL0HdcszoUJMjebqas7xRzb5Flxw/4Jqgf0soPwSASwhy+27sDblbdz81Bn
dP4WOXvyX97bQeZmx4D1gKrR/lXAZS04pxUF7hvvgtuWF5kiiJNLw7Sgz6/5J8+T+jehjIeq6Xf+
uHXZMPHJ5xFtFzKYACGvsEr6775ygoj5tCcAbbndTbc/02kwMN3RMXIL3/TZTR2cu+PlN8THZXHp
UQ6CCxK7eUedD9aDdcfbZ/PZsIiVJ35ZFWi4Hgtnz2gAgusN8Vb0I+PGLlsSWMmMlUSqF3A8c+t5
XOAdNRUvm98XkjK0wcuQNl3cL7KzDHE+0F+3Ru1cLIdTrojaNq3nZhe/9hSdnFhn3WWtKgjonSur
76hZaO1/HfrnUS2qdGPeLOGWWX1pFNRDWPbPYr1Ohd0ePVdY49+cV+WXzpUgVLy4qHMb8FHCRBUQ
7decqlUD1oKcX5Jlikyd17CT1ZKSHI0WPZLzTN2TcprcqFqdl8kJRBU/mV3jil1fngD87tl07jEm
rD7Qi3itW9xjeCbxedY+YPR9GxKYS3L73UW+nTn66g5hV1jEs9vfA/9RheMURhUEFeQwD9QI9qdw
ULodeoBb94lYMamQa+zffNs6v8bIFCB88L2twJTMSWEwFy6ccf4HQXKKtP/0bmydkaqtdiU6WYhT
JYxiJOWDL+3WoG+0hWZzvuDyIapvftsM1SPaXpwM9l07mw95+S5JomIyJ8x8K7jNNSQSa81wtrV3
aH7UqT3eLbypVAuywQ9+RzaiC1hXa/f+sZeXILz9wYpSbSpu3F6ufKOoactRnA+NFYUW9YSLTEyD
1418zezl6FL14ZJWhoKAu7DsFpj7uLCbFrM3Jd4Za3/mfwvVwg7+6n6Qc5U/Z3HzbpFkFshjOaPm
ilr9WXiJZpecljTsKuys6LSgRBEUg0PQAKCPhfhb/nv4Ci9boi3fNGfgHsqisK/4YM+9bmwiN2r+
PQZK3EGa5f0ouaS3VILR9/QGwmmeLgNPoVahnI6gUBIJ+IVWwKiakHpV+Ar+vBYFAEO8Hzxv0URm
YprQmyYB/f5FjL+TP1xI1Ae8tX+0tb/rz+VpUUZtBb4IgXIQLukE5Lwf6/Ny8xVPpDp36N56lw8z
ljIbwvaXrK/jJqoqt/xhVHyZfkgzkaCtOyE7iYPze+CE+ON43mc5whMkAjSXHCvdHfGwHbURlRIj
G3tjnq/zwQ5W2dBk5nCfP8EkvzyIgGy4fswJhABzejM0p0+nYEQZT0iBwP/snl5ReGZnUPehGDaW
l0FjcivQ0r/XgzSJZqtESsftQvP19nlP3JVpU132OTY8eXponDmLH07FCBVnLNdCkVxCV0x5XG2v
ta70aMMZu/9gdI+5y8ly0lCLVgkBNl0KLWVLffHve1MAQSEe6+6dGulc5tGj8TbXDc4kKRejWUb7
NksDt3oR8RWMmqoBAQEHHlewhQVAbsCR0v/AeLfWG1AwvHUetnqsOOwpAAa0jdQ1Tzfv0dIeIxmG
zNocM55GXTain/wgm1Lsvm75llDsKY7/iQLXxN6u37Y2UL1teeZZuY8MHgr0frLrdODxAZ2SBHLO
oHGNaUQzy7tEje7/rAF4Qg5Zm83MScm5vq4Xe+Ws6vZ7bIiJyaw+fP52EN5CZayMRU1NOK3mmRJC
xkMIRHwN9FEadolwntMnSsbCZDeif66CxYYZLaAS5xUxwN4thi/TY8IENQHsE60kpF/NjICp0psX
PMHv3V/mQUebxnNGjowpmax9LmwWtPZZJ2gj3SDhHfccHmKoEi0I6E+8zGQEfAN+cK74CDg4cxw/
5zaZdVJZUa0QVa/jA4XBg/1rvAtIFjyTS1D2mKphRpPPRyJqDLkEwckY7z7IQM6z/ZUS0QDQoiyM
fne7dXjD3XcAk9kSgjuMxBchvn3KqFkp0QsmgSjUlcnVLejAvJxmgAKn7Abed7xgSUgdRdtiwK9k
OxJvodxGx/dampOAarc+mrTWXaoYfU1WGz9MiT+Uw+dHstQl+l79t6v24MYUAHB8+FFvDEVyY0SG
BVrppvNfMd3wFBg6LVyK/MByR/l4pofF5OeMLqF5Fmf4BD8S7inC+TMMhNqlOKVw650v2zQmjIHn
dpRAcliyBmkA0s9QAde0O7+DxY4fYMoDfwUcorA3b2UovvCZ5eJ4UExnr8ms9WUnBVgKbm1+aylh
LfG5ZD2cTv1dEhu5t0TY2Z2fastPD6Zc6RvT6ZaI95fNaV1TWAgBlgU5lucQJOPaR+yTQ/yUFdym
tXn1MAEg39ebWE4bJapdCSwgwtwZgPedPp9IBYm7gzxCTqmnq9NfgmC15sBbm8+owKDMoR2gUs8m
zcK4e5GusPVc7OfsnB/a0513X1Vj4C6zX/hq9Fx2MdMo2RTpI6tNFewFt/wtKVo6d5gwFW4M9hUP
KpSOrwPz2lSm7LI88z/OV1CJxCk58LHwEHIkmha7LG2aXnRyhNn+YFFcoyc91HzXKwtubAHrW1za
7nAi0wRljnXOX942bezhbW24DX6zAxTQgwR/TN3zhWiZwuQU6reZesxiyPBEOUBxNv+gWmAi5rYQ
9phO8ApX5Xrw4CydXEbsZJZ9QQXgj1rgCm83MOGoiNkWfE1fyCW3DVzL+TeYQ7qSR9NuK4FCZLBQ
r6AQkGdBSd2BIV4GMJjrEieTdhlVMj/GfuNp9zROrPlPEOV3EjFUI1H0qI7bAxxTiQwE/I1vrl8u
hNR3nTDDnr9m5Hs19nNLaYDjh/0q4OOWyyyPtpA+e/P3kEPd/w3AAgsXOwBKipdXNsSiGxf+Pb8i
LReitgUQtX6fhdh8H23jeoTcgHcMCNaGXBilQBPcEMONt2/I+oJb9XE/OBirbPaYPUAQsxnvglAL
YVc2CvQxhMMzDtt7rwvIMC49o/a79gffM6yzcRx4oL4WWApB4ZTyKp+AQSAC1t3s63YZDLbtrSml
Urfvp4lzwCOZSoTP6AJi2XEPaROgkD38F2YodGJxSWV9ipxPXXAHIAtabIdQBpxywWrC3Yl3g2aT
aQm/9p8vtRA/4Jn+Tav+9CDrS7P5zrnoWvko/5biw/WnTAv/oBGiff3HCALXcrKYtbZ9kq2sHZgq
SUA5pvLBc5KRMdBGJm+ocIMKYmztF4SpH38XJ9GC4h/DpNBJMR5AL1k+o92ZWvLqYWKDYUqoNjjr
s3TqG5wPq3T8nl8xzX34GXc//v6pqVNWdkuuq9CTQobRw+wgXD5hamJ90+/a3Ngts6THjB1vKivz
4RasDmDb4tSgqVVxAHF+yCoREoi0wJib7gfzA3FrUKPr/nHxLqZHtbW9bFR25w/cJmvPcOU7BaYs
ePe7yk2nCoOgIthhPvPzYoPn63ZUgCRVFyASfiRcXWpKGhDQiwdfp8h2MrgT9g8MCOCOd3OQdQP1
wn3fOMhSRupQR2GE0rRUUxJV2CIMgFPduZrOX6vX2kAjiiWGpPw73I6HdCu8bXLcS4cRNcY6OBdD
nhOKXFThNVj86SvOweGCycHoX5Tq+LkGiel4Ve7zJhQe30Im2DIkTum7+7fDNPnrfvrUip2dAy0b
QFU87XPSABgicPRx6/FKhbxBe+foDA5EKsiXe+/ogLdpEt4Tm4vkloq3VdafHjB01g261Bkt4qt4
NbuDxy76DURX0UGHIrPIJ7iUbBQ7fkc6e4tHazNOuTOBcO237GV7Ogcake08fm6FS6by+P9TDSdC
yMXES0ExBFwtiu1vykqrwFJnzFNpVTpYY/BZuNrwet3n3xd70nsXvdEUOs34mnjqDA7lCVkuVTj8
RNhcH3eQjH9Lrx7c7O4SHwMldXaH68MxoD26qV9ewd50WFMs6Ynlq4P7GOc6O1syXh8O7P2Mg6Qr
4CMtMGpCxJo005PR86Q9iH+0wtkXT8620z7c3WhnMc66r+n/ASMpXF9BQboXR/e9HfzLX7r695iB
aQJm4IALIeUL6Azc+3rRoeJrMQgzzjVpFBSYlA5fSYqoFG+EAcaoS12d9yzq2wxDNqyqo5fqFZNv
3ApzdChOCxYlANT51GwA6tGuKb3nnTOY+A1v0QyjTuNcvy726Ym49GnwCAw+OCBE3dvXZEnvPyMz
WXdRSBsMel82HTIHfu0n42RsHSWmDDplTUHVeeIi2ZmIe2TBEHLInHj9Urhk4rvHeVtShbur7Dtl
yyFNkGJGc9rruvEZptW9KHyHk/AXgBHTSHs4Z7j/0V2a8xPVJLiQBifXg4hCUWM8mSBS06cyJpR5
HEBZ41ym+I2B8sBeQQEgQpJOlGx2x7QHOCT6wjt0spaw6ngNa4QUq1+Pk5vXIkuCN6jBPtKC65j6
m3VJOXTPuBHJeqYiD/kj30yGZeJ/cuehWhnMM9D+4qaCn4B9x+5Gd74ZRW5PCbWeOTdP2stZfiOA
ERrs83VfuGtfG8SkzV+REm2Hn0E2YPh8Nmf4iLbXI225/znmYvYJaDmlMnoDjujbDOnVq8dBhWUA
yp1JfzJ7MlS9kQlMxdln7ObTXOw7e9HFfaWOe/szivYoZQJsd2EnMoVHXu8sXoxXO0nMGJFhYrqJ
umcNhP5qUwAu3FNZu3nHJlPrkK5on6nd3W5Yg4/pk3dvdNt7I/LDUibehPRJZAwemrQK/7YWEuop
V2Ag4ZIJ0RplGqhza/w43EiXKbxxOf76A2U7qFO4D+7m8kWbCR+GafqKZc0oV4n2xOKmg9EGLTN3
Ewx1/6XL+IamxdJnkEC6MokKYFajbLqDKheWlJk1O4Hp5bDKsGKzYa4UmcNUnnx74AY7J1uJEE8h
VD9LW4KukDpKwpY0xMOhhrsGI5opwsIEc0MNzAWeOCQ/dpD59WnP7940UG5rRMHQqKPBQOSjV2pg
hr5fvPuhwIn1r9FxB5BLr06uoIgtQZs2nhf9Q9bOSeaeH5E2/DnG8gfh2o+K7X0daaBNbjHxFo9p
Dk2EJuNkLJ8GOZV8KAmrvT3cmiYPxbrRdhq4NXhnHZ7uR6RzDxqcaAMPgY3M4OOiS92wbLpgc3df
kB4wG24StaWMKc7azXsMQ7qTJwxKlaeaXDLWtF0ya/fvERXWhN095tCD3dOrgEuSfY5Hvvea194W
OiOhfpD7/tpdp/7aNfIK+556NbK8NCh6n3nR+7Z9xfbrEWqB+8QIIZ6jpF4JCQlg3/8bc1rj3H7t
QBZmfzfmDytUjlc8DJfq21E++E486lmp9lqlq+ORhR7O+viPj6trEU4pzC28nO0CwWJWUvX36R3E
kKwAhqHCX3dwyeqGVQCqfP6GpyTzwOIAWQPMAJYIBJv1h4esZggdrU22DJvSuGjxd5UEJsVUAZTU
isTJr3a2aAS5CmNWcBX2uqO5HN4PBtk+TGpKwf16iNCtGw5jHC48cxAPX3OuHfZAuEc/zi0a2Owh
7FLVMRCUd3z9iVG/NXjfDg2eIHae26+z9rGVySb6okjVnBGa5SdZaPlCZJMcTp69F2VkbfOoEhlo
RJuPB5MM8cR0Stk8xRHW/TB2/aOWh/h/h7YxsEeT6OlK9LBwxXF12Iz1U87SJEqI7D767cnMGcGh
H4jfbxVSfSBCfiLPEbQo8bCfeCCfYEx+qHpG6Mun8Txlghrv83CryYq5C0zl7dtlcxR2MeZ4NoIY
lG30OfyYsr5O0et+M4eVMlQ4Lv03z6J77bBFOProeeiQjuQgUHxi5l+cKIDtzvq7FDTxQ50mMq6t
CtEb278P1Z4QkMtprNgg+ZTKdDiIi+cUoikQNVwztjtm+XO+RWrh7vp2GoIzupPw6Ya4my0pkh8t
5zZWKTEOB5FDaf37XRzHwU2JpCNsWAMsdAqe57CjDt52w4qgtOC4x/Hk8vRhO2y3tNzD2OxLbFQx
PjyRbV77cbmgGu3/KPiMQdxZJ41I/F44KxQwEvxOrCEz1D5k68iu3yGUjOUz6NhKXH0g4O9qllvt
4P3aB8O33P2uT657GZ7aIxU1eRqRwqrgUKeOrEegP9ySE4mfKOD+WjwoZduG8/CYG/jUgMXNrcjK
p0ZNKQwS5atOB/An6LcXpwmZ23K0h8CY/WElF7qDkgqPsjfE7/iFjA5itsgCDne2ffyGsakX+0Jz
ll8cM869FvZpF8rzs1yKz7weHYBaMOXoxY/ZHUPjYhzrhE2P8mW+3D64pcWJ6/oHlVms42w4ezaA
Day2+0QqNoyv3O4OSc8T+E/QHp92a74j+/CKASkRu0gD0qLXgu/8QPBhiEd6XgbqGEyIfTt8O7sc
wnIyhDrIURM/Q+vldb7h9jOglg/6BMCFkQVn5ioBaLMwnJgztos6BMDCMyEkfS3SdXvEQPO8GYWz
CbrQDngMkUUf99/85G7juiYrsTiR5whC/UbnaOKm0qAWukfvwo2HJCmYsRVs33gASpgQvde1kj3C
7azuWxrbHdEEjCeobH2SfJwWK5oHG/sQiFjux4y5hlwMQaBFR3hZs9Mw9e83SBH/hUAgOLF/O3+L
GxAUGpcNiU96tV+dYYfK60abR6o2L9gCE7SfzBJxSP3XEN4td2vQdvIzRPowYJZ/Oj7/wo5WnQ4H
Vuy/7QzOLA/b2hWzGbzwsYXhfmTxIcdGQLPr4YHfN/APcQ/yfM/HDHm41FkK/OO6axaTi4cBykdX
1k9sYJMnuWxmfy5KKnqvw/QpnQTPG/ctkoBs1HNdZ0z7FhD9I0qsv9dK1KXMqPhkXGfkIrwzDDWA
F0S2wPq601UhAZnJT/EDXX4KRip9K0NsXAv8eBfxZEt2D80fr3uw9gf5XSIKxPANTYt2kDX271pj
71wOcQYFUHjDIAI9kZvyrsFG2GKQofpzWmm+F02AP8wdd+giW8mwgBJ1H4pW5w8pgOgERNZVYB3h
1WtlCANz/Oj3hmqEMH5d+UNWxZeLHstlZgyLsxFDuMtRXIOqAUwlgH3RAfNI14wZtrf5h10dWxY5
e2hBt1vOFPYYmmSKFFAlT4+G5GrE4DhMO2oHzXSMvyRGdzjR0l8hxdkOH/Mhuw6/mp6MoRLKHdEb
P8by/zv8WT8Rbks813qIewRRFxiPS7DaNsaWquGqKyMpi6Y9UX0iu5vKOSTwwJfumivK2YYUbzie
Br9oCpIjIkm5TazZsDcnq4GBPUYTtTeM80AcRFlX6fk/04B/L8tVwb/X5qSEZhUIXNad5efXYPdw
f8z8OCEsB8chKGUNzOmrnS65TMfLWPOvULj+M8SoHXeNmalLchkML8kV68wuWN1B/3n0+C3i62gw
7Kx8hWnjrPATJDb+8kQdsDRmcMKG2UDE7lzlIW+Rmpv92dpeejmEZ1ub3Qbvi6OEVXw9M0Iy7JrB
MuFikBXxjUR6DwhA0yqfvS+f3nKtEzD05/Av551RClLV61DM0YwD1yOSYtjop5GoY5C82DGctSms
ObbAYvVWwpYS7grvQfDRoauyZl+47UhR+hmgD8GA7OJ+Dr/DJa5W78V7W8wVQLDN79SBQJiBnHT6
PAQ/gs+08DtERYJm+c1yVYdNj9OsryLUEgEWWbWH3ebGpo32teqXMNoO7DWr5+Q5+bCrcLqiAZNV
gunkkezNA+ExxBzO3sM5VKwpcWnj7RYbSrx6bD7X2xnecR9YrnlWphghwvGT5odBQj3q2n0xQ2z8
+B/fC9jjEpcR+yt+xEAbSLgfjKe+vjnKaL5Mqm3JU9T6X0zHCfrok0gLxXT6XsyRYeEg8yf4h5HY
WSgXlX4e3j3ZONfoReNFGAgDYbRgedCd7ih1kAFReasz4elq5yZClQk+FmJEPfgfTWe1q0gaReEn
IsHlttwFhxsCHNxdnn6+RWfSI919DKr+2rrkgHEWD2/J3c4uNOnLQl4MmZfQP7a/XDjmN4iF05Qx
kcBTp5i8zDMGbHWYfSVrMjoEq7A0+85OvRYTW8JHw17PPn/X2QsKTo1V9Hn5zb/td3CD8QQvKr2y
Y0QYCalLlDxmZTZXTDQfow877oh12kDxcH/pgPRuJWWiCZPgHvhuTFStSv4M1tOVzx/qfvFl3Ba8
wAsC9DSC8KPQYTJR3UcH/GO+5ve9Va5YZ3ADfxVE2wCizg6LcsMuFnyEBOwvCL0RlwpO0fbkbz7u
aoy09gk+MAIl8/qwweMBgwpA6Wg3BCTxnVbniHQ38hYvAtoyAazHyqndCu585BCtAKguV91b9Fw+
2Z4N9/0z4NRddl+uGAgGmy5bO7v+98YXFpTFAzdPHhGWZ28a97cd1Vyb1d/ZMC9+gaHGG8n5t11F
pxznCzFFpYr0glc6j1jh72dZFhVR/E+SugPU2iwb7MXeWMPvx8/FpXOwmgMWiniVmzfsyihxp2es
RvETBOGO8lXRoZsFQk/HCwqdkMIHqcVp5qUlz8JeSOC1fY471Mzyi1uDNu7dMrotSU0BYWPL2SRM
fdDzfWEnRbRMWLijFsfsluwDGJQDiSQuMn0CQKPDUzWvvmqpCmNvRQoivvwqlY8xKgMhZ1fJyCmx
/mk1XSEdACHfkdt72WOLMvPgkXCoZclpjK+AV5O/KBFKZNaLyx6BKuLA38zQEdb3nUmWZ5OQddB7
vtil9O5IZVYiGPLMvaP1yWgBNiJa6GQXySKcaeaK5jqjZMQ96tGXlt+EV4KAamV4Jv0wvkFtFRy8
K8loGA5eIZTCac34BKplh0zoyJaMB6ki8VfbMfWW4pDeA8mH7SIoAI1D+nv8C6SycQP4oDesBglX
GUigqbTcmcJDKdQ1+VeuED+Yx1/x/eV3fAVgCBB6/9SQtbbmdfJFrwQdTGV42nkqH6VY20fwOibt
/Ut0DHrpLoD9kGzSX+GPTygjYHOXHBJ9e2n0KdmCGETmUAajKh0/uiX529ok265cGYVWAOxG9pVe
mj4feLP5E5qhuEYixexLWuTrDGMvbFl/oe5lTOQcxqDKPzSmuYV2DkgcOZ9Lx5R+RPo1IcrVGhAy
4vLMDl4hDwNb9JXVYpICYvsHPGeIyFhuCTbrNGPGhrrJkHvJHWSM/UDBF7QheAKgPiE7MbbUfDz8
8zq4UyJN1zGXOfJ2Ha8TsBbEuIaq9uyyKKNltV6McyzPnJrYpHsdtnbmkgnTQ6bJzoOf8081NXyY
f99s7dI334K/OigUKQ2f+Osab2Mz6PPOHmzVQqAfEl5hGcdyTSrDSOrt3b/T4DB7GQ2/kvEnME8F
1FlRxEU43KU7E8drySXSNVjH8id4oZyF1cqHTMH3l7bCkuklF+TKZYBGaFS9K5YarT7zMbBG0hFi
KuhJz+YPIZUtMq98csFHfYvFklHNJX/+MCT9B4LZK7ugit5OWSZcsMW+FvXpGK0d4Ezb6G+ZVwzn
1v73qDK5j/jITzOkEaZU0Y2h6ugyFRkzq75QOzo4P8sx/OV0iKvynkMLmJugwsJP6R34eQBL5RU6
jrcMt2MAitTQbcN1obqwvOtKcQVMZAbLnK0TSxOrhfLkjaMthQ4CCIVGOrSs8DTLzyaKSEBDUT5k
YDUMvU4vQVSQRfOyczWJe297FJisVY2OPYqyuxEZNpp/Cga6TRT4kvFC1ahNu079F8fdWUyrzOtK
kQHr3oxJf0ZsoUZRN0NhjETIa4HYBjsgVXpZhnzqQs32l02F9NWCY8CQ0QeZ9bAuBMvRdFQCmHiJ
3vbbBvsAZGPUZEZtRy7LHW2a6HYO7mI+YNY38fgmKi4vfGSxN0CMrIjzUdtvRxHLZx/yRWBHGVRB
1AKrvys0o9RPfvo7K08i6+nzVx3HFZ/S7u685zTY5eDBg0tM/RuCVYs5S38eE/yz2QlM768Ps+h3
8z79w686Vqh4Dk99LdMK3LJ0pgiruAKrPmBcxas7ac0E8V16HF0WnuFM5fKBraxERGSIQhFGa0B6
xvm3wxrvBV3+yU4HDrrqY4rqCjGbBoywqO2+9tg8cmFrxAbAITig+7w2kKPM2bcDCQFIJHFlXvvv
Y4/wxYQVwLr2BUdzD9WlgVz6FvCJtLj6/aHnMe+QJQ7wwAJqk1JTl0OlnghE84ETV6A4gjaRFCUK
5N0utcxADbpMoAGW04NTp0m6pGAeZ6sFoPKDWx/xBsKJz0j3wK5K9OOSFtYyeVXnSLDWKjOFUsXf
FWBSn1XNsGP23rx7wTJoBV3UPoO3oQtTIEL22mz5JhTQskxkYxMgkIhiLd+Bnl7OyV/v325VS7EN
TR49CRdXH1nTttEqyytM2ZDOynnz8mRDI9M6qa1JlkS/k3BX08qKPiDdgdbVEP9HTWvVayLggRYk
N1NbNGl/1GnNy3bJeiT3P54A35jaLNUmaAGoWIQaRkUmbVPJXVCwjrHZ0l/903eo2c0IIimr7HYX
uKVh2IEb0cvxtS3UIqv0Uldvg2LcF/I5thbljP9ik9eC017QVznOzHEMF1SU7c6zBQf9CSurZf+o
8MhPrlAzYI5HFfy/nd3u35ePCnYDCZkWk+otDTiTOP2irWCPz5v8qURgIMpbZVDYMtuNZBNXDrQs
zCSRFEAagU9qtDfxqrd2kF8O1V6vEPgT1g6cOv+CERqnVdPBUnZu4xo00IBSEsuApdyqqkosk1Bd
vg44Gkmr3aJrloAd3lszqQu1JZuzMbqk5gMJUw49TlfXyHb5SRtU1X8O6vIKWtltNQJfT62TmvVt
59DjhHIapGixlsZPKIUeTkTMkXrBDZItICG0ROimf6eB5fmkj9eim/sIkAISmlxla1HVPvDr6+PY
QBDEHJluVaUQE5EZFcmQOfOWwqb2q8bI51oK6JeqGpViN76bZIMVr5jpsE20z8wJIBTZNcQ0lAEg
b1BzvB0Jp/4wO0jpYVwhaS/qJhqiYSUt588WyWVC8zRU9uzz8Kq4oGj6CciGTGH+lRngt/g+ZQqg
t7NKHvQjKlni8M+ivMIBdciZIcmo9OCK+m5GArFPY/pLNOPaqNVvLewbZB5dtJGRE6Sgq0m2tB9U
cUmxbG3G8jN9Y0RQp7rhYQbLAvAZPTjBIB+6Y5rHMuPiKuFR9jCHYxzQusyDqpYbuW4b6EWzf890
YkChOxSFQ0rHXFXRMHXIXozMNEJAMgqBKEKE3e46zC2odZV0GLPUmQatOSoaZCnLLFBUlM7mIOMc
KSrsxuvOjmO0d9q/jzMklEal7rRETn6ReEwdTnxlUGHe3Eoo2WyJYarlJNijZc3TzYng2wXEi5Fk
pPhqooicO4kj1NccwYWkRxQUFGwks0SHRggiwo8lOKWULEHwWZVoR9pWXO/+A0cokkmLSZpf/3wx
JBOmI8bQTkWpACZX64P8u243qsicwqJ24RQZuiNd7hWlsXRS+CGaS3FJNKs+6nVrhiU9ORjWvEcV
3tKFphHnY/Rc/MtXSgeUfQVDAeYwj7aKaiEvMEGgCiMgOSUug6aQGga28FMYy11h333YUNpe9pUf
g+sE942bLxX5iVlvn2xK2pME4YHYyM+bG6YNBfqSKkKLASMZJpOaaum7jmc6CH63TTFObmjxMmcy
5u12fRsMUWQY4GQwh2I6qKujU8lz+6vjybu6I+imW7wbHktNzkQybUsGkZtk+vg3caf++W7XN+aH
cGgwUICSB1NgWj9YNfbbrJdZHZS6hSHj3G32jvTEXx9GbcJUtj49Zh/7C4cmqub1fN+tMYb3d33O
/WpZ8T9H7z6iCfpG9yfvaz+BE4eqyXsGDOjkAtiAh8XCJHgOVlFj/MLq+7TYzlkFpK+kREeOTZtV
X9zZgwFhfoLGtFd18wq1/Ehuws6oX+gXUGkdsPeugHxmVNViF0nkbjISGDEuBvZyAMkATvHkHAdr
zES/y6LfRKKUeT6s863pl1ijMZsNH3htoeDT4FbbDe+yWKdOA42ZO2EdDQSmVkVng2bf2TnzWW/r
s5zEn4N76bfCLpEWZ6ei0S3Y+8GVbYTZJmn8gT5LDw0GU6cYBBejkKo10lrxk7FoL5hvhkwl0v55
tPK2cHzZg3YOY1hr/FXBYgS1qZt3TTlKDdyqj5X0eTVXuL3E2z6L3tLBagU1QVKO8GnRM2YS/3Th
+cNDRyTiZhnlu4mLGpCbRg/wvbEpo6QSbb/mhJarbJXspLXYAO5EevvrQpkoUy519gyUF4ArQam2
UOBJNxab7m0Ix+QWzRu98xH5k+jin/ODA2T1DKr1WzNf2FUUXpyc7n2HKcophPE73nXqgwdCJOdp
Y3lvmKxgzerwbiNfhQtYduRo+nscd+W4uMpGD5+FHVoJh6cLsBHRqJYP8x+ogbmfTs7dy3BXiuDr
Z6MXqND0DPKMpWXVfjasNx4DKaiMu4mWCJgZc9+7L2qghFkDHvxDy+VzauhFFLJzH5QnbPYt4JN7
AFmJb4xcxve4aOCd1Ur2fSSQN0ZhYtfZMJ2xxLFKweMS378S5NhRBJSXpa9f/mZ1wOyQszZrKN6l
0eXDQfoCIOSel9zmUVoEl2hyzp/IRu07k+vwsQXoCwE3qR3DyzYq0URXzN3DfcFZYKu7jdZMiY4M
f9IT2eyOVGfTXJ+SN+snY48syXH0uhFySt0mwIFaLcRCrUQvv0fjg6+/X42omn4cnHHdkvtmODV8
B3f80h/OO9gDcW3F9bQV320UQRBSk/rn3ab24r8AScCVSBb6CrSknjZTGTmyXsPM8QtGLjjAFD4v
a3ktn3TkvFtyrx9GUvpBG5TLCvHNopF4OVI8Y/dplgH+ppX8HbwQBtN3xNiP89qIvwGDLP813PhX
zgDIvLiCf9l6GjUae6te6pdvQRG8Se06KxQgeSBtXWiY5w9k/4N5Yc9DtWLtD8uHtWGqkpYLznfr
AW/ug5znNW521urV2U7sAxFyE+2vs9ZtWpyMr8RasJNsFk5g2PnFThdT5+on2xbzY9n7JgfCXckp
T7yXwJogNj9YbZVMIfWwXLzA5MP9UF1JHf9utE0SwAUVoKciBnaOU6RilsimMV90L/NT3WMFXXkB
W7o7p7u7bQ1ul+H8DBKmFMEarFfm+2O2Au/2fvw1V/19pYip8fFqHFrxHoWLde9MEPMr3OeSheJL
7etPOtyG+zG8Db+PHt9/UqQYvYb+qjdx6ihW4QmwipA3pFpl0o4rw81rvKxJWgehuZS0QzlvwNna
Tk/vweMKr9Xd8yA0rEMxa5z+6tU2Z/F9sO+tTpXoCZur2PCfV6cFDVtydOdT0mwZMAEv8/o53zI5
2C8HX/ddC8vbN9gFORI8cbmZV1ypz8BnMAYAqMdvQPN5eWU34qsNo2GnR8lMeksk+Gmo6Klte5Le
IoTCr2tzg/vjzeJZfZjAPqQ0lwlAAI8nYsAAQWrXvyITy2ViVLT1h0+VXuOupMoovDZk/i8iC+j7
jcvpXope7mPORUUQzpN418Yc3JiCIl5wAciTTJllyl+aw+ggQTFBpIJHgqemDuqs0JM6SyV+wHtE
58pu9FbRhVEEjFwg7lBMNmbp48PyIpZvLGp1ki8chVU00NkbugtOG/+8sgx0Y/ebl34GvwNcA0BT
xnMw8jVQg/Wu79IOSc/uvIyyYkcGfZVkP2v+QXbUSJo6Pbwt/C9jZxoIHi6vfHLeM4Qm0Xi5VK0K
dRtJAbi/hbQOc+5WIk3HJvmRBbRbpnwYrXo/pVEb1gpioL0yo4eX8UU67wHz1a2eDRbIaFEg4ciq
fMCf8b3em/da2LqEGGoTT7lzUHUK7tnDI/uTNhBytUH6PHkbbMPM62yeGdkhmqRNowHuvRbwf/cO
bOaTbpvma1hiCD0+DPFB9rZ92ESYCsOW5lfJpC+SA8sBgbXBO5CaHIo6rsKRlC4nQlL4zQ5I6QiG
DjsJwjKjn6Zb5XfcbR6CBoS1G1aJVadkl2nlMXPwAPk5V/MOgo9ddCO4IRvRyjfdMwzOaYUQJ9bm
CSfFcqfQq1rVTrVzXhZ6DNkv809aIe1CKU1a0xULMAQERuoDYb6ewSlc8pd7Td8FC93bHGx4cO8U
4024CTGhRP1pWj7aDqX/DqwyS30mQC973/LvNfvFvm0MoepwAz+A/xitPUcW8GrDEryKNMXluJjA
sD5ND0rA0Xoio7668T8O64Sey3x1D87JKaPK9Uiv+TdeDZvhMfj2zjm4p0UZ0FZeD2+d67i2eHRK
i3fcOzn6vHp4d+F1GlMGRu6TgszfwYl6ONV0E6GoWEKtEj/2YbWziop+YSptz7Y7aJKYEfSyNplU
N3bdj/NxasEJE9Sm83abzss/Zfd2IXh0rzfAkfpjOZp+onVYjh5+GfYMEu/ddVj39vbBuQOTLGC6
6FTD51slhi3qSpPpWRHh8bu5f9vXb97Iyqg/h7hm1vBvBdvPhPu88eB331kwjEZAC6PJCr4yw02R
kmCBtrbGHlc0gDw1tM9yGOo0dmoSl9RLqGpOoTcE+/E13ubFwbWHmgL+sO4+36WHznpclFSBrDCu
MXSS9BOWwwPw0F3nuthA/WOg44H3IikjfWbCXpCOCqmhW1tAyil7KwSwBmWPD+blECkmCAxadRyc
ChuUHu/Km77tJPBeRq6hVMfr9Rgj5kxcwW/DT9l7h1FDtNs3ixuesxu8yaIzgXqqd6iBNaorDOqy
IrO6Blyxgmmg5iR9zrMhgsvPpVkrIP3VlLotb/kMoTAf+3vlD8YiVgNDZJw+rCr7OMItUuk8xeK5
Ae7jmsIcY0RtmtHAZRLC+CN5eu0FQ5gPTrLr6b5PFfAxELEbPCkX3sh4gj9mK4R1fMmEc7Jvg5Sz
vSkiQtY5aDqH0aP7tcVM47TJJp5XyT5K8jKjhKXRy2KkqcD7T3tceqlXu+QSmVc+EkC/a1A10Jz8
urwIl0UTQmg/gmrTGFCDEIzdO1IloyDZYQURNTuDKJiYN+/BRTanhj3KGBHJfqplMgxJ7rxaEFlA
pSlhSKH8MEqhu00/Q2AglEdNtl8TAxv4AQIo4tkx7Z0SSUBmAkYFGgg80ukJ5CV0LUll7o5GSY8b
9k8KR9NZ7lTYI6XwJn9y9O8AaR7AnkxGNaYdnO1BxAM1Yo77tYmyLlQYDyayFhIfg2ls4UcMQyKH
Y3Y2gRbqfOOe/mIsuXc1WKzjOsbc0j2713gdHHv7RSFbbt1mUoGd4bWwb9NcEp878+8WiKx2Gexd
+HZYB0JEx0JwMElejPRvjPPR9Pe+2TuTc0/BYYwC4UdY/W3UjKt5WDPqMSpwIFL7+TfjGZ0xHh8W
vNV0lZSDS1+DbbRY0HuvGQjhT5IHYDCNNXJNw69OeIS71dBr91kgTEzMdnBMXrDFqfl8pxz2NkPU
HJkg5uwQYdyEf7lNAZen6XAquQSdHJThjb0F5G7eDA/44J/nKOoQwMBfg9ZIOGFoedis+bgBwcL1
+MCKZ3jjsNuA97SlHzq6Hg4uxoNs2nQK2RVgCrFCzzbNCgpE794zBq6b0+rw9Jw4xStAss8cCO7Z
/NO6BitN8xYWjgjeGZPkE75mL37COj+kZSQY5X16NY/BM/n4Muareyg6AKsBuXt3T1gyXE18xKdn
SGxQrZfcIzz1JoQuXktMp4ahDMy+o9tkFUba2kAh38AWTOnj0BRCwOTYKw/kOI4mgq0Yc3Zp8i62
GLFXtxm+EyibzimFz06IW4F3Z9WFZsqH3nh05rRM6EKpq4l6W/uWHhwwq4q+9HmszbJme6MTN24g
MoLq4yG9FUyu0RFK8xap1EGtakn3A4j0rMCuqXWGg/637iFsA0Vr79aoYrKHhzgNTtq9XefMMnZU
JTfM9gvw9Wubn7ZLn/E1B+r/YBQNXfqvAj5+H7cK7v7FzaPQne2ZNRWMKzqpK67CCyUfJiSgUVFS
WW7RmOMulLKaz50ALeNvhJkuOM+RHBhKL/ZZ6AsgW3Dg6k0SOcZATuO0S2tm8jXuo6tTHZ9RoNIr
rjP9dLdVazV7vvheJbzfL3a47jX+UKLpNW38F+MWD9IaFacebN9YbpBQ9EEy+EzvmNpwjFkPrhyd
oi0fXrsgp7UQVh5CYuAvb7YbZ6PQrWT4V0JZDT8SppjY4NQzYIcQQb9ZGV/FervazqdHwyapuLng
h2+L3WdfGwuYgbe7sdw4XLCVc170psESZZZVuiLF9EAyIwBYBCEO2o4HHDCAWnXuJPoAXAuW7faS
++Gcex+PPyGzFZYWJ6sG71AxKkIbLFElLh2t+nzVHRyi8lzhreIW1B8S6m9oR47YdBGw7+bd3TkB
li2ypG4aNTzT7a3XdHiwWP+AquyHfUUuDCnYkPDg/rzVzQtrDfgI7BDab4PheIHlAINGBl0Ufa5i
NF4ItQTcSN1foG+OVBQG9+2d+RpVkjqj/6s3H2BIxY6rvVg7mqCDi/3N5Zm6i6qKdUsdpdZXzaQQ
PvDtUMonBtClSZVX9gs+4/7fmJQ5A6NHkbe6n95MsJzZ7KJRHUYGAfNZltXMgZ1XArLAQd+JrfS4
BtKgHlQZ8vAJhc7rA9PuZn+YwJ6Yc31xEpZhbi2NwUahyoEBOIIPrMBbFKnysPj6s1RTzFMgcebd
+Lf6y5HwZZpF23JaTFgCNbODOW+DFmeSCzwHGfsFIpoMSuhkKrEqHtxrFqSrzDY9D/8YzzKRV1J8
zHOrY3IsWHbx0P9VRvDnwSB7YcXwSAdbAqxiqcV0+WazQ0VCIAzZ/JFtAYsgr2BHLwcpF2TQSWta
7ugqM6J18AbiTmm55jj4FefcVuyxzA+EbgXkOriuGstN34f1+zYYcrFyyAGqg9uqtc+MfV22Qn9l
dOKFx66D2j+GxrwSr/yJ83CoNpktYPouzQAAdqkxl857o3cH4UPIg25C++eyTG2C9WUM35YxkU6E
vKzKcHNwCFszF3OrbJyQwQtQDiCdFI3OlMNL+o4atJATFR0Bwe5sJh3P5JiSK0aso3PPplFkVcIm
3AsMWhhaXKqjio/aGjhWMBmCsaEMxM2+AIxnCc4aXltv4v3wGyiTo4qLjCNVMiICPhphxgD3LCZ7
c41fDFc+Bixm3k4zXvt0u/jXCKdhxRrgP2x5kuq9zzicLHzP3o028A6FB8S3ZnRmZFbgyLLNcX0x
NNem4RjIGvBziMvWiDoDrQOqkXYbFJwxY0n+tlLnxfodLKELN8K0AwTlR5AcsMXDosnpFYkdaxbX
kPkR51x20O1jM2v98Aqd44LZXfYiof2GiKqHlxSPZKzOwVouyXIxm0wb4RxnS5KPCxbJraOMVfbw
mo8ixLq1XdqnKyb17KfYxNtFy/6Zdu0R+l05JNBln4v5ly+pnqnXfmiGlgVuId72oLRTFqTAsJIa
kFrSCrF0lXpmgIQ3VdxoagY7p3Pl0LrYZRhPHi5aF0PSS0ZmBGhKOHRo1GIIeXAaXka9/Q9u0bSB
GH7BJ2pusGefzQ/27qZePDJAZeVPq2fbqK8ZAyIIixT4glA4oQDH7XkD3wYC09wFTmsiDc6GD+WT
lkboa6BDfFq3fWGdItwrHFV3mx6Cw5gdttnO7qbtdrVIYdvaa/q1tmFTbTd/ugTesoOX1tohEOr0
iFbGbUK7KS/k++mxf0EqClahPYCtkFFRg0R2aY4JCW+T473h0dU4o2TSGddQz69zz6egq0rmVC0a
BlDLjbVU6fhHpckLkVOIIiTobl02tg4lfhVZZbBdYtO1aJgQ2xe8edZAlZmugcy2aNareFzdGZVc
kVOv0Jxz8qInQgl0X24LmgXNSvvabwSIUYymymZQt1i951uXTEYA2jm8FI2VP7BKdhbdBqfeMAK7
c38b5moobR3ABDlPYIDSq179idxydTtMbuVkqV5fQpja13S1EhnPQHKEaxNVEgwTdzY02U4L6jwL
lPZvoELcigkcTlebLtINv76+onLZbPya8u7bqnD6wbYS/Y/dyRX0CdirJ4ZEm+SL4TBSMiCztF+s
uhe75R0Jf1fzUTQ/+RrFipg5lPyLQMK+h1tEm8GCNV2MrZH+B8uCbNiqBhxUZ+KMRA6icqwJZY/S
fSAMFh87Z1avO5ZbB9AsC+nrHB38WLob1miX+DuD7goDI2i7NuOMznpnmL2XxeFn5uGOesRiuHs5
jRuwOnpfw8YTd5fjz9vVfq4Mnu7rtDNgjYa2hOjDs+Z7sqHU4hLzOVaPTrc0ABYAthPi84JYyPeh
0LyanZVlUoozp/vxY8ogAIEPPqKEJ1buxkFA1ZARM7msgTjvgEhQZDYCxEYYJxPJicFikB0J4AwN
2X5ykYB/HFmZsnqiMo0PfmawYWXBxLoPvCmcKehOsMvH6ZnniIgIcsceHEyfsaA8Z37K8vdQEX/O
cNqOBosF79iskz2luL+yGWBlI4pc2+ZSmxJOjZugxVJH230MPlQUpFgiRp/ha3juyy5r7kLsPVhH
W1UW4A+dVY6vMQVcgyehwvmvtUaRyPx0X/7BCXp15xygOsxbtTNDja4xRVoOB27IdUxFTA8o0l9I
1goDE1mlMw+Laibdp9EAaTV6+7rTdPii0dqoz66mSQ4pA6Y0rJxs2DJmMQ1KGS0vd+B2Fe9tPuFp
41HtOJdpyQEDpzWlz7I/0lf++5epHT9unxx8wJW7jPa7ZK+9ZNoJOhqKWJAYaf4zF2u/gos7aMtS
BMTZb25j5CibuIvDn/ccg7PbCXpbhMISFxz72kxBDPig0IU6H/uEd23Cv5ZzAJqYxgW5LVtpexFF
2KGqz6cf1v/KTiEvO7wNFY2RpjcPdFsvESxEm/fTND5WtJ0i2oLlZI34XoxOf+9k6zFKR3kLwRhC
yJHWdxvnCCwOGlnrjyTRvoWNkfzHW1ldmlcU8ZJDSfDzVGtEPGesjIIGaW5JQ8fgRdJ+Eg8jU/Ef
IF3kP2IiBPHZzdNHJCVKW+ydQsvbKi2hPoKGZC0D2iNq4K8EBxnE0ScNokx0jJc/IZutS+qE+oOf
Xx7y05Z6Pi5hTlscgsEju6lqQJ/TqKacNtffxHUBaixuHktXn6KX37VJLr+gC/KDU7rrKXbASmeR
zuMvXgcF8zzjggnSSwRA8a3VLTGn2A9WvY09+/QlWQCtoct3IFCCVmnieNIGTiA4NwBkDwCKyUcA
EcnVowi8hXLZ9ddWG3x4uk3BjiFHwDoe4C0IIeUGYtEEah6mD2GLkruetXCkalptQQQA2E/YJlN/
Z4stDDcTCEtgdnQPImQIjSulvgrwtXPo8fLBA+GrAKBkz0kCMe7MEA1IJoGcHQA5IBgUPYHkn/1H
/9B+RgKzVoBy+ghG+uvsgBW2IGkNFtLNpbPxVhTnwtAodwndCojwBt6M5Q38jzKb6Y+9/YNe5F8S
fVWVDXya7sKGs+Hf2XdNDtl3QP/y3y5fDKbFJ9lhokF6Gf/28WzjXToNn5+Y+lnEkG3v1RldISjz
MEcrkwyMnJSdFVhQcGOJfvaRYk1O8oB1zMFAFN67e3eXj5CiFMptf6CJnUaNgf20JRA+4Sm99utG
dnO4tM0fYCnbkcXfgM8HcwbseOo8YJ+OAiCIWBkYc7DuxNWqg9wMS4yj27HtQd0aEGV66CdrQEI3
CZqKmVobGV9lPdIlTApK8OinnGzQaQltt3WO0A+IkS4uiWYpxFDjiNiEoBCrHEgeUA1UFNAwI67q
NgIeMmYIgjG07uJG/XMp+tkAHfuqCqB/5/Qpu98VU/sjrMI/bIawxn0E6hiJyAhzuPeLAfk36bYX
5/DuoUrZpqr/O3vFDkM/xuGerOJ3kNhVrZj8BbL9hHY0aTX/FFbMBRxz9TIuPTnCm+v/qoHb7UUb
9+6jMRoYtH+ULjBGAh4uHgB1nCsuBjgm4HDs8w0SUwzNilcEyGcxP4YFKjS8lPENZ8DXppR9g8q0
3YQtgm2OGGKqVeZXlRLOM/OP+7fslQk2lNTIB1wZsEvTB1ylmQQjLJAiyW57QmNhYBZwF7KMjdgg
ys52hvBlGrmRoUFlm0yKU1WAl4hDl8OLFguLqgUInhhULwDrv0eXhQgbrC8KepNU54A4L3cPe+QC
duXkKqezTybR/gO+Mzyh3yA+j1vgWmXxyaxjy3wwpPBd7hmOIE7XoYgPwDeTId4W6QcUlfNh6P4C
jM6+LRF8R3wxukIkTIgLDlEFnA7ALESdx+Mqa7ZMRp1sRlmSyISVDQr37B8LXBAzDF02cSs5QSfh
lRRS+C/AdruUxSRwwYHeBqgPwwdPBhSRH0fUatMQtdtf2HDNnPcw+10CNUpYvEYM4E2bjaHMz0cJ
hEPbjrhgKO9z+IWlC4jRJm0dJ4UOiMYZLWcna5jvtgptdnw8q2fDxRttgZltJeBURfBzCVQLeuA9
yEFCIyeegoIC4bcmLDqjNyjaKXnZzjDOO3CfkPoBaLjQydqNgYXh1GfMIa3xsuRKRTVN4NbY4dfh
2cn04kyTkabMo8gMApM8hJAa/jcGk8EPfIlA1OJRNJ+Tao/4FDM4cFOfG+vMLjj6CczFdRqPteMQ
uhqjYmcMguwDBAt4ksMgy1JKJ6EyFjLyi7d1QScP4diIgzr+cuh/ZuxjgGvUVcSHFOtYcpqGlGWr
14H8ASma8xAPcdch3wNSq/HrFQzjh32MPlDCnmCkSTepr67md0dY/dpRJMW7SM8Vhdcw5kRCafsl
uJLAufGlzwzFM2/ULLBGeuIPo+9FiFH96tGU3y0qZBDZOKAC8gN0L6YFEN08DKlVwcgxx1C/Spbm
7rIU8wJB7gkuOud1FIf07hjrAOKLrcsPqDxWr3AWmtADam06MwI64x2yL2lBTQW9TtauWgu/7Tsg
h08MHWMQ2U+Pohk4ovIkiO4XrLv27+KngC1fjPvoIWVqyhODI7ZawcIPUMeS0Fi4HBTqJ2rphKtC
7EJIRh0X/loIS1hECTWn+dBCpAg6HDdSc3SaXVD2YP6BG1ODe9yD+Gvx6fnZ9VRxA71h2sfcpuiY
iefxCsA9ihYyjPPQWy6XECCYuXswxDxrqW+wH8pS+Ap774M24TmCxUIcKAKJ5AzZgA6pdeAtAOWG
9SgY3RiDXqqHdgGlmnhoMcff8yvshx9z2+Uo8GEAwygPAC7mdzD2yBum6iwmL0JP53+6G6JJlvDd
BQsazSgX2nei+MoFucy2lhXWAQMsaMf8ID+WHFs4sU8ch617go+NxJjQmOrDYGbyQvRkVxI6AQCB
wqjVoAmz8qdzWcwvVoZjl77vPIo2XboCckNbD4sSx6/AQSXbW7RTUtf4x94Jwal76LiqSoPqmPPS
uQxW/2Gvkg8XSwuKFledt3a3+ugq5n9/BcpnGB7sCziXiBLApwXTiB0rIOlV70p07KZlE19VnhhC
VTfjWVCu0PSmqyKC5iZeSPGibbj2SF0SmhiUHzfGQrnI9LnFreSr+0KjO8u84Pz9xiP5H4sSLmqc
dt/Ac2cyEiMgIIwE8WFYs7ifEBlkeEoylGXenPPW5tDqaINGy5jqQhyIbECsoFhLcCQsq6O+LkQE
kxQox2EwRvEr1N6HS4I5scfRm80o+S/mIUipLXdwoBxU/AUDVaBXJAI2TTXIm203LeLVKhHKX5lf
puhn55ILfUnsy3/QDNYuPIEYl3mVwT4Fc06ViyEek0aZj4kMAG+JsgsSLujLYdmeSU6ry0MLn3iT
fz08TcDiyghLmo0nv+UWcsRxHLpUXC4cKX/igoOL4ejgFx0eQCRyrTdtRI+h9NveJxRxXzth7qQd
DBB/xoX0VdiXk92FgQKKAEKPm/Yr+FmhGB2T9fHEiObZJKLFZe50NTr9Fg8WMg82XA+sE+roXzN9
tMJYgwKxVMQL6E3onvmuo2fAgyT87tux4nGXSOEKczUnM/hdOtPkF0DADGrqSpxUzVRBLLZmncI+
OOSbi9U6N5WMZJC6NGMUm4UmwumCqWIO81s3JqREOzAiHgZKUxRYspHNyYWqlJz8KW3JctkJkhFP
Bw/KABWTxFZuytpGl1E3RHQSrh6X9GU3AzpyHlqApnQHJIgGTyOvkr/lL5XJ1FMIdfHOmUbOK/gq
vvMqiH1tZeUEyY0gD3MYeeEDSp6vuW2zA42qw6/E8F8WcB90WRgkjQBNUVg9qR8/yC1+WHxj2vik
oGzFPCXMbLkIT4fdisIi676YzrFNW8Q4wGXEuu3TUI/sBLQ07yaNSYXwbRh+clWQRONIPBw3A93P
KG7BzhvlJUoftjuoHzaYix3jD6v75Zn1xjl/9z5N49s7js/5Jb3HI5crxFDPqoXoYZQMRo3iDqGZ
3gH2Cj2Rp1qPR8WTwu1MvRO3itX0DYbOSFmeK4puq1WzmX0jVcjVl9uoOBRYKSaqLzSNAUsNdBy/
WmMfMtA2ZXb55HJIdBbkOauTOZjtZDMUf4ft9zG8AmdSpcwwCZyGsENAZlmVLNh2n9tbDxFbkHj6
jLOGkz5ZVZmO070zEVCMGj2cqHhpFMq7LuMhc46E9dkvLluE7rJ7k3f3OpLPOJS3PTvonCaWSTZ0
FJhaoIfBqzPKVqDvr6wGSfk3LNdC+MRsl5QSw4KDRiMuW42EN5594EcpCcX9Bl+QK4FaSApbGqxJ
daZ/JV+/zKJbZJemRwi8AtstS8UIaDL+oonaDKkNRo71ZSnwhJN+s6Hc88UPaPdvitYrForki25T
oKjJ34GEjF90uGO2BKMfAvXwaVEPFAh6AEzQRBmCfU6dsUVK59HVN62Pi2ORmKhwVE0IRk/xSyN1
4/yXoSw3wfKXKHHGMbLLDoI0eIJLsQ/dEnJtyVdVADFK+5+yDd80qMM5ZTlH4pKHsMqDCQU0B4ZY
T3Ul8Dd5VYzKO/zAGvkfac4U63QU1e0/MuFPMn2HWxYDJN2Iu3NDMkSM/JcA5KCrWO28aWNJ4uHd
GpIcVPOwS3TEpeO9DIdkCERpMRMHREKva4XsXFErGY6HRC2E5LonNA9IwygWsJUQEfLEXqLkzaCy
iV3+m0rRfg+KMQGkZd8N1j4G3dM/JqjMXswWhoiLu5Z37HEwV8JA0hhMe1Nbz/o8qxMQy0zREjzp
lT94fBUvBg2miGwJeiMmjAkNE2smqmGMZyuuuiW5C5W9xC4gcTY4E6yp/KMMc2XIN8RsYgmB550X
/+YtjLRVV3Sp7bA07bwHeEkaKnJPMS9IW6j/aDqzLUW1JAw/kWsxCOItM4iIOHvjUtN5AhxQn/58
YXV3dfepU5WZKmz2jvinYP4SVTu7AUKXR8cCGd67GOn5yGjiKaoNthkpDtmOqwmHO61P6XDpWCkf
bwr4EFzIsJRov8KjF98Fd38jUiPohPhpf7lr/M5piymS3zFC/jY+d73QccHfxh08J7FCOU6lE6PP
UQLiIjrPmMTxUK7vfMyqUUAzqui9sGuTBSdgJXRDRLlKhMCe1UPvvv9hL7IHUrr2phhFb5Ozg0ut
ayLhELcqRFP3wVAAQOCyIsGTrL4HNSxpujGU0mfQTAjR1hItIVcyVZdHMC/pYeEKOlSCrN5f1X2G
6ZHCg0V6YYtbAS2x+w9NLmgZDFlUws5TLZGED+JMG7B++tnvWGNlS438dEhu5acx3rbpiC84mhjd
jI16uJJRo9heGvzwFtecZADcuXIdxRCs+iZx4xLlI8vQoE4fDploCnPBDGzscL9nvvKlypRq45r5
PQColhdI8LaU48PDnI6S8k9Ss9+/rpmCiKNMHmH2MMzHYu4mAN3wexHo87+Kpp3nQ4OK5+jm8kIQ
NnyDLA5+7GMgezTDMzinaRGlz6TM2gxZHIsA2Gl3AW0CbCFvJw/WQtnATf9GeaP+HNz9EmZdJjHC
Y2POxvoUk95xQk3zYjf7NRBQwGfbVlFrF2ix1YDRE7zIYgAcxPTG8y65e9NF/7LUYvL08aHrtpL+
K+15vMlwhAfploLbYCOd2GWSbDbYScV/R87mr9MR4yAnI+3pJNjwFPBJoixDIs1VYh6r+rUVFNmI
WOMJam4RiEmjJhyPZZ+psRQgbhF4aQDNIvDad97di9tcgarW9p4KRzRWoFp1JIovjRJsObgMCioT
gBCOJq92bWpSefiljAR5Alt6dZDuAtUJ+tKtOtg1qDoe2CFI9BAkAF8ThabkfT06Ldk7gR1pPMRC
JDWozN9+hBa4KpGTLhYTGm+m36i20pMpxGhPwNAssGgFZc75p7MYMQGRkw/EDmSgdpGlIuaeCLso
mYycnTIyGAvxnTzP9T/FnewZ0r8RpwT+AXDFgR6eO9oANesHQbAaMMur95w+ffIaLl7p1sjtRVVc
+/gM7jwOqE1F29YYyfRXhMWO9sfoYzSud7fF+BS2SLl6TLoMatbKN2j9NBhi7y2HnwRJZUgYneq9
0PqMRBQorKsFmOhWjj4iMpP5bSm3CEcEwmaKHFE2CgSSMS+TZAzSdMRGadCCOsRWMM+GW/5AeN0K
2uRElEO5OKjOIJQQQga3HnToDoSJiRDOZQRt6KwTL1USBc3gBwyfDIg37gAyJ7ZET4NfEH1Hb1pH
z4gLuQDkEg9nBfRvran5LPEfp4hZKduJGafek2r9wUQ1Hgqd0h+Zf8WDJC483Hh9LRaCbgGPJlaq
AvlAXC+rSJcitBqC/cIJ1akGOHw5ODfTvi/Pf8WwPQWLksPPGq/uTmtSMrWqZP9o87OegAGfWBHC
zuxfeK44c1t8MduHb0yEllpQJfxOjr0rUKxFpS71mfQw0knJfouiUHEM4HRpXil/uWP3RFqryYZd
TTy8XCdGDnVFJAkPK1SSQoghdPXv1Bk1PBPgXby2PR2nmyPgN5kLGMd4HPo8vfx6hRaWlQZbzMl5
Pnip35YnRMcLjYt9Z2flnWUGNmdURhmCN5R1scz3be5s/ivlk9jy98nDf+GXbBKOBljDIBFWcOfF
YGQrrqIjI5JVQi7IguVakRYFKwzEH9nkSFMFEVBxSUF7dZ/5yUgLNheGL6uJIO13D9wByd9vWp/W
ubJcREUnOYAAGAR6OHfeB/ViR5vfQmljmmkDK9A349zjXdV0QvsXGz0MavzhtpgB+RWIarSKauI0
blJYjs1+YyB7o4yWevERHtRjVdLEESc7vp4UWZVJmpVcsi8ZiyBGJhdKSAki9NGJvBDP1L7soHc/
ArW4S2clr/QruiSiQk57i8KPhdCViArpcjg+8Zmy8oIP/vdVMZPQO8Ha5Fhqxo31MVMhxg9IfHah
xbu/5Ap67hQ+2drqPinW9bJMd+EKivXrVoQEUW5Cn1F4sYa8oTF5BnVQd4nT6ZB6Nb87z5y4GUzx
4myskbQXdGOm0/ZX97mwxmeisWCMe5h+GeX+JZWwsSw6oFWc/D3sQYmBwxUXsWxOrJg25f0Efz96
7TOBhsAPAU2Y4dGHCURfjYVGlNFjxXiC+8q7RUS2u+RD+jf+7eOS3uIdO4vO2SuzB4G3NUQemn82
y+ULsP/tWAO0Lge2VJUfrgbtOZ2G4mu0dLIvoKPIds4zwY5DCMw9AnKgwdk7r8hIriDvLG7e5H4i
aI6GoICG5BssQnGGyID3JhIcEf/rvOkXUodXLFsl7QrPGtrnEETkQmdyTkrikESdc02agb4+LGvn
SztyZ1BZ6VmjMcP/vIJ2QppGw34iTYjIYwbE4NHxntsXjQe1M82ISRXdGEh6YI2ui5kg9Q88P4Qv
CSU1nSLbsZR5+6+oXh5C1eWSs4wk2lxoplOo8Kc6gKMPflM5MYpVkQKK5KTt1mRyNNPnrxIad0j6
aIcVhzZIqvNeC9j2oZXCGoAtlCVv0PLrZOibI0nnIPg2QrxFB/XkedYjgNBzsOtJiAiVnoWAckYc
v7Zj8IpL4EGHTrbTMfkBZHHSErz+dSC/PoAiEdf3hTZfFvp8WKJOsWbUQiBNqG1QS2ZCsdbhc4LA
FVgkQnCLOoX5q8iEX0epzeii6dcYOQibLo2gRMY0ehiRPdlGKImlEGOAAO2X8NJCxJn0UjIVTtW4
jojghA6CnHD+NS9F0iYv7D0bd+RpE8MsvTRgsejEPjPO3HS9Ic9UIJHh/JXclw8owRY1Y/V0GgN2
D9nShSyUYln1H4ARJIUYOPHOIFUPIuBuKaeGAoFhUJRXfoOtB1RUwFAFUgSwU253i4JeJdwsqRkd
Hp/SFiZd8sroJp8fG/FHhf7rB4re0ufykpoEvSvOfcxewUZAAhHlJFgV3t9hG2bxQIgyn13AVZk6
JJ2RGN0Xwc/tD7+JCCK8x2O2svmBRP8e++vb/QWveRIGIHLEoQrrRqkqhzWQwM57412V45E+DA3r
v+2Ki/nrYgnh/i0isgUZ7FiBJVOfA5Yy94Dt4tY9dS0mHfirOW0eBlUyw2h/yQd4EwI1W08Cdvb9
bBcSyem+k8ewyOBH6UaZNOiWI30C3PhWkXOpK2Y+wSmj5GtR2hwEQnAojIwUZ17Lk+qiwZsFnMTA
DZ+DSmlCgDS6F2RPfjmCQPJPfcg50e41XQAJ4jHkZO1K+gnBXy332ESfccS+xZxEa+E3z+GuyzBe
dEm7Dp6aMr9mZX7jV+PXDrT8li/+axWAkMoBLzrnpxwGElzxM6fL1aR6F0iG3l3eiTTfqHAkhJFz
XtBSyUUQudp1YExu/XqEw/hC+v6eFNHBpU/EnvlrWkinA67vkTk5v2P2aYrt/Jhd8mNmEOl4oseX
3T+uGK85VP1TakzPw/NwEXBYbUsW7iJoTXdYiMYfBu2Rxpuf8nP2iIT/fr+oXPg7zhRWic9OfssV
fj7FTbBH8CzTf0mmJ+5MLtT81sd8TqVyBnoveHcPWqpDpxo8R4BPK2lWKH0s/hhQIWr5ypjYVFEU
iyW+ReFAMVRkFmFU8k40QiULIC0yaX4M+TP9LDXnfHet7cfToTOH9fKYPS8CtvRNttEPq1mlUWYG
hNy9vRsRqHGjPwt2QxydcHEY56wztV3DYInpsOeiaoBthYq9jFopUb080Va0+LtOjpMgz47kXhO5
bK9zA7/VUcQ2mRKtW5K+9iocM1H+mu4JNDUrOnq6GGJ8xhrkPZh8wYZmzVoAUOiJsa5JMKCoF4jU
pVoL4bL3AxrlAYTNBuc3eSiYy3lliYF7qeTeXboL2owjxRWz+JhBwjJgkZTeGUDo7jyolJ80isCe
hqCfyYtML7mGGuTXYg5eFXKy9Ijf8g6mvcsrcHTpmxd9brujI2rluAfjyzlzJIsGBYhrsGd93UUM
kUVK/iUw8tUJRhTxAB0XpX1y8BRopxPo8Ie6ZU/h8dnOV2sps7MWPWyVvNzVjQG9QJslFNokW1FB
BQwYQhkqrDbNE4hf3tOnxKM2EBY+fStR04azMuhSZaArxDbCmqz5x5/j2X14T18wDdEwE7nKfgOA
I1vwFWmBA3yenbqnIMuyu0ved2HYjFHnrYEsZlS5OFu7NMEYH70AgRPNlhkB+dLoMYlxmJLg3RMG
DITd7L2I805HMlgQlvEeUcfSW5BHhwK90Z0J+sBoJsYxorM5BsA/gx3lMzoXqos14O0DJFAWUyb9
JS3aKGacDh0OyCSjwRgAQBaSWMExbEDCo4AUGVQZATd/7Il+8VATi1KypgwiVDn50LlbUM9xOWJ7
jTRCbNScdWiB1N75uvUJfzq4LWgRS1cZAXl31rqzPhGyarGiigkK8wbjfBVQyT/zr+3tV1iGzWgi
FQwqjfWGLTiXGJjSXVe4qUvU167Wy67Attg0N42U65yBENdutmaPoh+UJuk2LBnKMnnFDAlFSbWk
CSPDy+sXqMsI5Wp2uJx7+ihaJZmxqE3BvtV4Tz4/vm7ky/Ua0IAtkZf9lPSvmsk8pmcjuOAU0Pl4
vEkk09cJ7UvAnJjTiOcJncWBN8MnvUt3wxN66pZdY/IZnf07C5fUWzac+reLC1l/cohiPTg8luL1
xnIwZKbfuOm/ScDzjS0z6g+ZeArUFjbeM27v050FTlkqmfMYQptT9Wf+errf+B03B6/47qp9sD46
RFpYJESiSWPEJjWlMBtoTTHl4rJmWi6QeHJInj5G932K0Ix0wxZKi++vYjQCg1pWYbovA8+uJBMe
sjvNKClxp1+NT7BCVntmH4CIY7Lbm0N8gcpJkShqYGTfYGdnkcz6+ABdjGGqLFJfDWYEdKsx6vBB
/+/HNk/PyW45foLP7vwT2ug4NjZMCQvBOpeKf065N7+ON4HMLxG7GcwyJP2PVe98fLQBsAOpB9Uf
l77ipg6q5dEStih1mKtw+AOzGC7sfYcpd3g1qNFTbByaLYqjBKA05Qc0Rq/4SWdCPbN+x8EsMWKg
pauNXjCZHPBpWvZhuMvExIEP7Y21eDF4g4uwwZIu7jXd4vc/5lZNPKa43nl4gwz9/5oNImGgu0H5
Hu89Jp6MRs/szZvzkJ0GNgeR//gDy/aiTcSilUCkhvcKNyh5CuLShYqQXEjuOIv7x00Vy30uSlK8
cDQIU2v9GCMBHFZ0xTBCNuomUTjfuFPHnJcRVVQ7fi/RRoL5EgtOZ/KhsbLJOQCVOQyZPoqjkAf6
gHkvXeq4EdkmeHYSUvevS+nJoZSkHyFmA7bW9J2+QV55E56HAcdef4FEgm25T4Ee8jTBWZtgzjDY
fF6M0LgpIOLDC1fQL9gFsNA1XBxUh8F5hMHOJyECd05Yq87JQsullqhyIfvu3LE7zdUzuUUPCzgQ
iUkZiSb66xA5IdvlpKJ6Wvh1xuXniq0ntZuAhR9dAcLXbJwIu/iF6Iyg/CkAc9tBqwnqAuGZcnMn
epeYeM3P7Nz3VX8qpOL8F6PnC2osBEXb3pOEJzTsP9c8pSZZSPwVBc9mk7WRqzTGLzIVK+dA1S37
zjcwmXtNcv767heeAXTB08Wrvbfck9/ctdGicwzbGzywwBnNPZ5RFNpyhwwZ/ntnL6XI8L6eDPNo
bD/uAx+cTuiol6aSPcrdEpyEJcZITwlcoI3EfCJgFz7XVigoYxtoGwTsi362yI2NHrQgEsmAMjdU
PhQoQBBS7Un19y86C7i+bZOkf2WinPzzKyHtR7pLGnioEL9ypUMUimrRN4MF+lSFLCaEKamBv0fx
rn9flyYlVi4uoxfQf6Fr6EKdNPaU4s8lzi/6ccJ+4aufZHBjhVljBxAC3Y42a/pTXP1O4Nsudbl0
Q8JEoaJgB7EIUKYFwxgjPxLiAPINNICzGm6Sf/21FIxdpTOY3rdf+gs4/NrpfNeoNBT61jtYeu/B
hiQTMuldXP1NWyug98M9Rw2GbPGakHFu6DkQC0+nOSdJqvuj3ivy9RFLzX3IqSekFKUu1KUtGcI0
fD9FtD+EOfZ7026XYn8PwLDv3btsiBT4QAjI3dZQpSDS8GUulwRxAh4RgrFIOSD6fRBqdgwPFcJ3
84pTMCxxOW3yIQALVQYA2qImxgcoxn+txPDAvnLFV4NdycMsy4JSxcOETmQrk2cQUyW84M5TV7wB
0sZ9so1eUFtz3p2AlWC89B6Cuw57XMMfUo40h09AANaOrkKqzOskz6Vf4nXBEpENjqhOoxuDuHb2
c4eApOdbG+H9Lnl3F17SO9iF5EQvraAxeHrddu+8d1u9T2xyvVnS3qKrMqTSZ3i5X28lqv6BrWs+
hQRfzA+pLC+a7g/ZhtKVzksC6hldREHNouQ7QISWX5K67jSRRL1ExYFuVcpHZjgwrmLdonU+pKdl
q3dIzX6rt0uLBLMBbjJZvs1AFnCzr8TyBoqk3jaQRI1J4YRzpH2TFPLDUmxJL3c/ZOyBOtV1p95a
/Sqp8MS4Y6QrzGzhRPsORN6oxIKjvf0rdGuViEKwJ2Q12X5RIGlxT9eL5ObrIZWSWzBsYa6Mb8hp
hRZ9YlfykeOxgrjmcz4gQxtmCHa/7pdhdIwuMWMamj+hDXsq0da0/7m0pU0GVpUxK1GDVxzDrgqd
iqKMvDs8Y9RzFCMw/SISZPpLrxq0VrUMSPVpPxUXA4Bo0xBL5ByWznJAWeAUlIZbZEaOaABkOTN+
JbiNymCIkkLQGqx2dvmbTcedUuHrMDr4VP0/wFWW9MU+nMXnB4rLG4nsNQJBWR3z498CwILLHoD1
xTfLafaRdjXCi4SVE++CdrUmcferQpGu4JZCXDKot3+YkjX/EgsSvNZSSOyje1y5TPNBylUzil7M
LhpHEbSCQrTOi+hOlCliySN6FtRGvqdiQMJuKQ3E6cBAwfbqQOvyYKPzign1JZQa4Y9AnId5Iyfs
/h1+VWe/lnb20AIzYDqDgKItbsljuIifqZBth/yzXQDQ1N41e9D18ngBK8C5ohXG3M4u61TpOQfh
/zrogj8uORl4S5IsF4EH/CfPL91bBLWlMWlAJrrOgiS7OdXEcs3kcnTb/2ujpJ0X2MCQZ5KgyA0x
gKJbhVaT4MkXlwvFcbctlqq7Lfp0UdIgvjT5/aZHFAYZxBNE6G5Buke3oIuhjG2NGNKWCF6wlqJC
jvU3ha3hbWoDFWd7ydjjFLwIYTM80FCF95lscjhZYWWFWQHvBD4MMmW2C0SKTipKCPQAQLLzdKw1
PjyO0GNs8X0wMRFSyN828uOA3wiZzI9iMi8JkAc6U5hqkZhsguxAuaRA74h7QS4KY4moO+X27oYc
nbdEmyaPrZSuH596lyNyBo+92Lnamu6FaDMgEFpWzn9kxOgDbUlvtTlSKOYXBHBjJ8Fd62XMWyDM
nbTBnCzYLxWVBFTmb3xnaEg4feAfgJQ5Tdkl0bbImY1SlTyE0vVGTMXqU8VgiJB5ZU5MhVIydCWw
ehL9JJT5RwJsHnwvk+ngLboXFNRyI3/UOKoZgmZ4+C58argyilNMGk4VjOQsJ14WTQ/kxhMOlPcb
7QLeU0T3GaLR46SBIg4BCSTST++UNFrMkIXf01MC2uT4Z8AVGqUi1PMdRKRg12ztNccdhLlUMdwM
JaNDe3N3uLmQJy1KBoxuXh2BSqfYkc8Y+3c+n2TNcnR5WUkQHMp2hhM/TluBKH0GDvFClK1sIwEX
p90VPo2IGOwgHubQ1jyD9WAKBvtblniDWKyGqLo2UUDlb0/kjT2ASHzxDRGi3/Zo5g7k2bfQ939A
va/A1CnB9j0SOiB/Nhml4HawSCFEoT3PccWGhSiSdCDyGhxuLLWcKNOOKQXte4s1S3XPY1wcUIit
Kxzdc9YEHhG5iajDKHK4mG2WY9CkdvumDzom+mWMnSNSVHwGN7+8fV5muI5s4P0vQcH75ZNKq/KM
PkXlxMQg0SZNDOe9L0OFGptv8NiRSSSxpxN7YtrQk1qbr2/NafGf7O7UKaW7H0vQB0PkXjH6ytuO
thgAgpGmR9RHZOE3SRO++YiLKIU6zQHlHPXcnpCNA5buuUA/wrvLq77PMA/XY1i6L/QOvtJ7x6oB
g8DraAO9S/2Z67nyx8Pun5IFXxUTysNYgpb3JLwlfXO+2/pcnMIfylOu/m16/bi3t09PHbIqyPbb
2wtCU0CNvwXkwY5woH5WulDAH5XVxgJ9918fzLVKzfvaSwveIBNB8QEtoRMI2bnGGm7co92qCZly
28f+eUJV8VoX5K2wYhW6oe5ZoX+GjqvChe6aw0VynTQj8E8LvLrogFFYkQ1kbbMOI5LD6ivBg2Z0
2DRnWiaPxoVoPJ0lD8yFgXlynRh5O2UbICF2s8Mfx0/KdjFDf66DewASSYIj5eoOSdvQ9iHt1RiJ
m81O1qxtXBntlqyQXotMw28HiPftUm367A7+ECwaLrJLNqwnicIBoni5dSi/UKTODqPit657BM/K
wMY8+AY2e3IFEtDF1NoCbhKLmkdphv8S9wpLWAhMcadjSphj9olkFDqbN6oMfga7V8588x4WsKnr
bD+dyyDELz7tcgaDW/cQJaDaRaTStTLI/igHPLkgF7KGTY6FbM39u/vm4Mnt5d7pcyKl0LJ1Ghwv
4p38dIU646XRBFQK+WNEJnMNmgZygSYDBbkku+5iqP01llDqHe6X3naLwtsjqEevG2T7hcNFr46O
ke9GyAsMR+HbZfgRt/RPmek7m6ERkmHc9gzGnLGX8e8ixGvStejBYwsr1bcYLF36BsInSR7mCzQC
Ki/AQ/sB1iggKjpElteOZCshs154d2r3NoRSSz6uuT4M6W3IVhtDy1kOkY3wxlu62CbIL1oYcu2i
dtwonQ/43DnXnVLM5ZessgjPacVMsj87+/ReuTyriu7wGzVurskVYvbCua+QC2L5xsgg74vIEYWs
p1d/BICxY1bhh+KTtyCQm+498guZ9GTX0zGgRpWMXio6gJAxgtZzX8JljmRfkJ/VwXJK9ywpRWRF
Rt+l2q0Z6H6SmClSTVDCMcrBa9PFea/5A9WBUYLMEVi+I8+DBuEEYOWYCH86zNyynVdX69DA4817
IA2kuXG+vc6437dSfNrwxx8Zed1B3TBrg32Gr+WdmXw7p/TxBlRgehqXQ/U+CBotKpU6Kg/eI1UW
NvlTaZujuFVxRWu3TphkcfXI/eqS5+ITh4IooYrjEx/svEE14V771upBRYJ0ArlpeIz3cbvp3r94
DPUZSLFuqzy9xNbs5xydD+cYVnaJR6GOmDg/bxJtRYwlBqwliRibClxO9xaSy8IpwN7OFJxPRwFA
ZooF0ORr57zmu/WL6FJb3xTzgdZhKrmACpceV1L0FsWb8deoTR0rPM3Upb7lB5c9gT9Lor9e3LVU
Z3hhWNAE2QaRUnTfQrWa0wKg7ZhSXmjTy8M75q3tKXsyDHbIac2RXUbawa7S+8X/JMbXUZKauw2u
tJwBuuScLhAitgK5QVzx17XixxAeiG9fIgpfn/J3QptwyIWZ2Bq+NT7/idDpPsYy7VfZIXwkjZ7Z
pydFUkkvBQjdsFugNPapI4oJKnx2K2/mtEGhK+xO6JVfoNdfvgJCf3rm/POP0LAUsEQbEBA9XaFB
lDoSNpVhwODat7GFCuDLtCf05MFPHIHoT2oNGnFpFYVrQzai+/QMUm0wfputg+0Iit6f194+K+2e
eCLl+AcdAmhEnctBuSMkkbsIfkqbAOL2WKIP4h2NPWvaJGuQiHKeP4fMIOATwkUpjOmw3HYfmz0p
fuC9Yndyj38rnVklTaf4EwlFtPL9OZue9Fv0UPO7Z+GCkQBpm04jAP612bKbAAzIPZFfynDka3KE
NGrYn9FPZUjPfWQ4IoHePJh0KzRuFT1mFd3umKze7ilv+7gXqaKWIiu9eE3kowzcIjWflo5tHLvT
C+wNw9M3WMPMz6xOFTxGpYA3gFV4UmKRo0RBj5+P1MAIT/17lxkoYTEgh5d2Hg51K322WH5XSBr+
tdyyAa9FI39dNon428nCHxUIonhum74lAFABfI240D2HV+87V3n0RrwWTQ+QZBBwbpLT1gcXA/sk
MyysBwIy8lQzl09LLLyQM2zm3pdEv07pM76zsb3m+hjwC0mz5oJB2Q0OpnzBIgsk92xfgasWV1dJ
DNM2JZiRO1vjVMd7jBKqEdyjw98+RFUKIjjjldi6oAX24Y5aFvL84JYzs8OzqaM+617nbFAMsR+d
+wtCBHoEGAxG4G7w3zj7RMN2jm+9A2PikajWxCHCn61G35Nb9LdK+O2ePb5N6VRdpWPRYfFN3Uvv
MyFirlcBnUyeZkBSnDa5YkZmSoN/jO+ER1m+YhPf90Z+ztzbW+/IaxxjdaS1KPc312v8/IP9LOw9
YYQQ0YpbZe0FaagoKrULApjmxjKd25tESLg8hOqTo0aKpv2svc/oNm9P6qAN+McvTBTyCCFP7Kuh
3uFrxAtphKRVcMqRd/WQ4VjI2Rnf5pRd7KDxdcCI864o3Wmy+wb1/MUbPrsU9FTaxC2Et1hiuOmh
+iXSJb3zBjKl5aMrV0N6F+wbpFc9nGf/jvr51hd4wZjcnQWayjtTtth0to/hhx1FgbJsOnwaqM/F
Vp4rEwglR861NeM9CcsiKGjyVE07xNqM/SnmNb6ihKn+N1iR0QLR/oi66WF6ZFc/85r9CKUYz7/s
S4SCMklckuzv9gohFByq152rLkO3hyfFO3R2nUv4fsBAM/ry4t3iLwdK+Oghv3nKFvnK+KZaWvOv
WwyLBT9QkDWII/qOTf4AUd9kMG8HR+FRB/VjeCHGmsaEUYYBtRg5BAKy4ZoUUpK6ExIJ90IG1J4Q
4nKLWJAxBX2o2ByECJzLZHTt72NOUO6Tv+9eJpAi9D1O4NEJ6CnVqUMPZPJMgF+i3k1RUXvLD7kp
sGgWWDfMm1vCAlj2qB3t7ZHxIe2JUHSUg6QVIOh54UFm9xtBaAh2OR6/e5YHDE5gFKfS5foT9MVL
D3lekKxF8k0mCjgKbRAGEsm95bSXAnH75OgbEPJmpv168lwB5eZ51vI2bxzgbPgM73iHMAS8FcO5
85HQ9RMDwhCIDTm+XakIQewC6uDg2qHwgz/7PII3xZe1o5OBfdzQ1a8nSZDiGNwNgOyFOGiSF+Su
n+sDZhMxxklYIq3WscnRje4xXP4soT8SQshH4YLurC72eDaQSrIYmpPrKIxH0ISQMCRGIB8WRfXF
qRacItJPlJwXyDOZdA+ZCrHK9o5RT2O1mkvRCaOryS9AB3SJoZkUkjDL7f5OeBiZKS4rAWnJMdO2
R9YwUhj0NzIUinF7kGR5c/vCGJLvKfgW6AdwcPqNtarBNp/yKxbpupJopC5SEWps5l2mkaS+s9Oi
6r9G7gXY6IlFV+8tOGlefkEvwa/uXHOufzxfPPegz/XWx2nbuzHY6kooDfDEnHz47gU/LuhV95Us
Ymv5ipAJzL8NQq5KJTRj0jXbT45gzWms+aMx7lP+I/OfsHza0P4euk7h9N650ltTgLOY1T53SUSO
tAWiT0BDzTKAzYxHdNQ/dJFhd4KxN0DHRXn5mbc6MnqrOUP562x2XWX25VnidMfxhPHoJVue9Apd
/k/853r4rHMZutiDDCAjH8nXFODbZyvjtOpR0GLcI+A7+tuGAylcJYRiuYzJBCUVrw7PwWDAEjn1
WK2SS9NhfnB0gOTDa4oIyBfdj4gA5eEVIb7K4FABnsWK/XN+AlIgHAKQZy7xTydPaM58Xudg1l1M
SmiNuD3EgFFN/SwDZ/Rk06/bVTHqMOIOcKU3F7x/bFBYuBwEwjfi+OyLa8Qd/5NqdomO/V3wXXxz
KFu4oFiAMI3NpCHRemtBbWg817SeB2CJxZ9W24grnIJPEh1GLelJN3qeqTnbDIOHAElJrfFxPCZi
x2ED7f/1Bw33y3siNJOh1XVopQrf9rNgKkj6XS0YYw85Eqs3eXJtOrw38YQozqpBSDx6OYFQd+H5
BQJ8zp5LiQHLbY5gzE8uxVbUJqef8oY8ScJ3GXF7ZPSBmCK0PLyF395hXAOe08PysKPEm3bZYEUo
2WSXbv9SGNg62T3Eqs+DxIzzYnII6pqx8R0JY9oFemr9UVKC/f1SJbCjc21dcc6OwgFqPAUzUnAM
AM1FaPd2NU/v+Bwghss6oU0X8Q94ALrzc28hoKTs2/iYUNq1ssWPeZmDJtNcs6zc8LyBNvz7gxnc
0UrsvcvgNJBl9Isd7YTjjkzpWuCTlQFV1G4UUsxJFQ2PvdrXtrbBKUS2TRR4E4o0unYjKfwelR4f
HP0STuRQTxgqwUAokeSsetqyzhXyxsik5Krg5Bh/YUWY4MV0Iaw8nOj3AFiXNXULGsCWKf/HPxD0
QatgjH2vbhtGEQ7ACg4IoAYy80AFvK06et7mnGJyYQAsQygxNEHBngf1pxDxfF8fkh2XJVYJx6AA
9k2cBev7unGy+S+BdHv7S1yvfI9acAxVlKAR2+Qj4G8KNMjyN9c9a/Rrusb8lJy3Wk/tiw8Qpfyl
6T3pZFGVj95NwsAG+3tyNjqPmJfk+x8xBfqHj2CTwb5zn4Xwk8qQ3vuQEHjOP3eAGrH6cu+04qZ7
nx2JYENE/0JYbw2OY30PPBn4K0ZldN+rXWzWdn5GM4RqQSYDLYZWhEomQ1y2AmFw7mqHfBMzAwJ4
A2rN1JYdAbAjLtrFDIEYMRfQvu2cQyw6PGG6NUKCuubwAW5E3RNo2RfMHp1dnm2yJu/kxLnEn+e4
GTzG7uKc7aK7g//4gxYkEUhDcCr3D9xEtbFXSbQKM5Nojk7MohWVS4W4iYFgHmubsw8/vc9KB6Mk
Zmm0P3Gc3hwqiQHW45l8MQ88gIWXm1FZA1p7Jx4SAZNATxwel2ftkK7YjJTsZoCwXVgb25ez/8qN
JgiPP2oOr539ipIiWCRVqHDFua7vnKhzTr2HxLl/DVv9oLBgXgPy6p4avxlOYIvWC29fAcQHtNg/
QezeuLM4IWlXUO8h9joELa+Nvh0pL20f89Kd40S/2+bwwF+h6MqZq0ToNxmkKZ+vS5B3eEblzEYU
SXIJK9h5ItB3WitEcHNuQcgaR5yPfrbDbNXud4K6sN8GBqWJpYBl6+gUM+QvcoWAhN82QJz4vYiw
FK3NDdEUAfiYIvp/4p9jOonTcomlIyPViZsJgmV124oXPUBMs4fcxD8k73w/2RwCZoNwpDfwjElf
aydUFALH8cRRBopwWx7Sr0sDfMyK6IXD6A31LiPPVkOpgK5sJTIAzEKgZcG1U0vyDNX+a3uKSCSW
V3v3wRthx3/5mzssZpr9WbfnJf3Mtj0vthpKYm4Kmou980ZMBiNl67jlRouwPSqZgRAsNIeBCOQB
GvMLj4nNE7MG+NvhJ+7yYtlJ/vDzZzEdh2VFcZN/euV0Eb77VYE2hPGqwTfln4E2OAM+TT89A1YH
NxKoGjoLcul3iVhZtT9gGLYLbfjp/baK14dHQyC9Q1B1jivkDS2bySvftAhf0IrpnVAtFMK0sDc+
O0Cr4P48QwU21mtnsws+yHQkAWeICOsJjuAZKHcJpHfpSvyHvWHCmcchuBsVKwbQdrTZHbFvrmFD
+EiQvTYDSD0Feq5lwH+me144/IB3y7aGQnDgSZSjksFrk8Wf6So60B5jYpwX78kjeVTPmQFzBs41
3Vvt7FfN4RubgaMM/tlxDwmVDQKJPeGUqJ4W/jW8TK9hhqr+GnIXBSUkwn8oC04PXzzYR5Xf0Hph
F/ELLG3dtn/j/QzNZc1aSZvjd1Rk72GJYiMt/tqae82Kv/1MQUtcZBLDRzSAjVlGXYL6IJWxn5Hp
37J6eB8SQRQ9h49UX1r+MXyn1j4o66CI3+k1fvQXZnCMdYbRvwh8X0z0ESkS2N9vPUVMtCPNvtFv
PgLNftDpdgvpOUgwKYGvVPLXF6trfOw88A8btLvAXfYSOVbDpfMQ6I+Q8AOpkbU9GJEsITLwj0Ml
c7L/SPbDUO9IzuBWAy8W2FAS0h4EZFcABM794bXUPgV+CaU/OZBORuGPgC6E+urSVwQZrCTiESaD
kAuHLZwGdyoqkSvYK7o95KAx/AO4qsZYd2cXmQMcVwLxtxy1D59E5xPWqOserCkT+cyFtBnwXHa4
Ep0fIkZ4rJ5I01dQeP8HcQvaDS2yEC+3sYw8mR2CUIrDBMYBpNwVJ5qcqTIGTRoDOKIvUz3rTri8
RPELN9zo7A12JL2LaHGR0jxt2ebbIWPJJCPvMhEbsyTKEc4Xp/AXLyLlCBJg74sCXXEK5haR9kpB
p0U0M+JWnEw20VDlfRJ/sUKzI7weIB+DhHlLFtH8Ym/7eThsOr6XPZG8h4+fiZQObVHYXjZ5rIW8
A5ilGFN6BP3/DHCI6fKKm8ot9sIP0z5HdIGQNpOSJkuoShLWgYyDPf0nUI5Yw1CUvSRdHt0mHwLF
RsHNJ+53tK3DRkbvJ/d52fShYy6/UBeDXPqEQ5DDX5SoaH1nEqUJFEWiDtMy6OoeCLzQsC0Qf8JW
sUH2j/k9qcaXSOKtwK0A4vwiJcSOfCzDEVwElPZALAu55fK2r/SwN4lEJrBDzBTifGarRVmNJUNF
Qi1lpah/xDohDn8ZzijxkzTXgyUE6ZJPA4hqjIUF1MLwM0HOJaFtodTGKLWmlL561MZZIV5scTYo
mGsp+8hbbmL1mnhQjhy4Ri6n86nNHWEIR/qA+6SOIDUK1jv40tqckC0BNWAs22cNWj/x7q4zBL1s
9ugAFz8qVu4boaJaxEqQLZTUIXxkXSIe4EFT1hxJAXgkT2SaPGioNzLu4ulWYz6JAOSg5qGk/lnc
bloySF257qdRsA5Q1unMi4bGS9H8zfV5UyhiVLvBPr+jlEIjJyT1q4KpIzD3iljrNFR8wdkfuUDM
b8lq4EfAG8dMjEOXLXQ8nCHockxIX3oaijwVc+dMXl4PrIHWO0RGt+ne1oXXGJms6VYu5k50Hizz
tYnS9sxTB5PtvRgQB/uqXzHQvzuUXO9OSdhCwylHX6o3lagTamd80fSmcpQ2gat1ECtxfYmyB5el
s0MEssd7/h9N57WktrpE4SdSFYgkbpUlEIgcbqghiRxE5unPt/A+5bK3tz1mCFL/3atX0B2jrxJc
+8IGnjCklNKkeXgO5FPiw+CQRcfDWpptEptazFE0XyzOQMUB+T1fZyTeIWvNlIVJllYXWbo7eSYT
NAxgVraiI6uIfrA/7qB+QwpjoI9B7BNgjHyh7tKkqgx6DKDynQVESB8NHCsEHweSR+YUwyLJKFCh
H0CzP96ATy8s+Tq3CHcIGBJaD5G5cc5DD7znWN4MR4chZFkHWB/I2jUCHOYBfgAn5Zchm4t6vE9l
QwwvmIu8t8Hj/MU0p2d3RhPEf7tczdjYKLl3iIkTw9gQ4GcMVUz1vBjheySVG/MzNtIqZy9eDFQv
1jrOADmoGy4NMn7xe0ZYLdYL5DUXT5xlB56oxKg6F0ppaflqXBvXOa0l385ivmuTk4qRIkQopzxi
b4RNfblhhk9yueQrsSbaK4CrhEGzEYGZDvIEcasM8xSO8f47p/xKCZiNCja6VEADHojIpKAC6xOa
KH0YrYM/4YtLji2X712vfQPa46JYgfriIkvcc0fE6RPy1h7YUYyhI4CZg0ESieYxlaSHZV7THsDm
dKlOmHK5Fgy1EjC599e7DGJyHYB2eUPWnXofwzSnyU0Gz4AK+Al794Aj8siOP3fC4QmmUh64h04+
6K2XKDMptaqSHxCvI7ivrpD1Ie4ZEZfLrMF+a6DokH0PdilIAOaW1KFSdAv5NTW7lWgXVOEqRcUJ
83kFZVZ9gjUy835Uu5BvazGHoBPLKHOwOUasCtjIoOyPmdbf49JiP6z35G5bxUWCwJyXl/c3EyGj
30jKV/Y2dmkhG40LrfAtXJYAWgKMvTt3uEwX9yHRKUcZpVcxAsqIvrOL46L4IyW6CLez7LfYYGZL
/AXCExqJQ2o6/mEC5WjJoiK60/YKEiaPiFOBGlCIrmN1VTR75bRA58/RW0V/jmWpRAPKT4AyfcNy
pxTD5ca56M4idfMn5XyZ6bMiYHChDuEGqr9ghG2U7dVpVI32aCdEN8qY6O+j7YCOPVvlIxHb8zmK
hnk5yvFlhLpOq0YF8ipdKzrhQ+sx/Y92vdsqJw2EIQIHmNH5yokvJ0QtrFRmfra5ejUHvzi/DkRJ
fBCTuo2p9OF1hXsoTcIjMDHnkFVMeE2kwNCz0WMwzyMg5DRAYgKdlYr0i2Hsg0DDcb20Sw2qEA9B
ML1P58yZlkhj8zMvkbWYehD5AkNnAMmQhdACbUEUzbGesl8JwAJDDyURMAwDKhLZTxF/kS6ao8Uq
b/TR4glouP3K5Qy2CxmjtDM4HAjbWk24zu9Q0q9RM2Wh34cIJSLxVoaJT1T72LYyU0Ts94t2AkpJ
+Qz6/LXknCtGK4d/PfMjSHxbQsgchqzclikl65/BH0SKg4110gqcgFODdmm9sVuT3MPFtOktFjwB
w5FzI6wmfO1oeewJLTsgYj+CVcXKnyZp0wYh9EhcrHEe88HJhmEkLP3Kupn2utS8FpzPlHjFYwm2
wTVghAYEueILc2iCyHW/0YFqmTIQMPZdN/y5iRvMLioHlQWucSiNL6a9QbPHThECQJYcHTBHhN5L
/AG/nKtK0FMqAlj4KIXgxoTJp7EN+xgrAKrOGd7RYuUo/MqdO8Y0r7gcPGBkJsXxpflYm2uAVOAd
WI1wh6BryckPZawYyTlagc57XIXv+cVSoX8b3nku6QmgGDQXLiInG6qr30cM8483/uJnna3YdGLJ
fCZ1ugY+s/MASgUUBuYaTpSMk/rHF4OPx16i4pWmgOjoTqB6OelikUWn9ZfWQzYDT/6y1OEkhBYW
1ztlNsvo79jTzcLHyWFizyKicxSB9pPNYCggq3pSAxLQFwLPSOPGsWnWewF9okwBn54CDq/fHbWV
RxpCeoKOUgUPwxF+T+ZY0200aT2iEezPeNOuc9axbMRPeAv9jJgrlitf3FpGshYdgQafg/kUwJyb
MYvh8jGOLT8pK/bhAzgOuPLefEY5y5mi/2xKK0ctOIOT8L4J/oM3e7PHL4dNLJd72pUWUKnWrBto
sLoADD7/onPAjOIRAJqC9vqlBh8y3u6hEry3nRmUnYssLa2JYKDVL4R7/rYvI6ke9zHQOogDlQVY
6HYSr+i8KPeqRGvdfGPI6I4Wp2f2eCOCWvAcPv9O7EC3ywdGGSAudASXv2xZXL+Ay6r2dlmJy3gQ
YRlhEcyx7RfXFo0a4Wf0jcW41vnS8D0i/CBMLSdJ+GrdmnHvhX1kmWj3R5Q5ZRaoOhoFeFi/+pz/
GXQ3NMDbfqvCoMHHx/8rfmrGAYpVhWv6uwY3nm5sgOoi6vULostjgbvMv/RxVshndruQzE2vNqd0
xDgZeaSNH5Ndu22tTpP5FhomtUqdC7oiqf4g7QDQvkP8xXHzZO+VblCZiW2obrkKd4ZBoe7wBR6q
PaEKsIEXdJhZKiMLBoto17IWV86Dv+90wnJFPPUrbSM1KCi3y73R5O/g0RQkA7qjv2P/5RqdSlxy
Hm2zqXYNSM1n7fsLd+KZI9OlIqMc8dlCzhFQsHSRsQDMa9yH2epTi89OrQEge0Gby23MRn6LDwE0
bS7L+ROyhMFqYHry2znmxAWK+mPgQ2BlgYlZBSRnGW3eMEqlzPL6VjUPHvoU1fQ1ZGmA6Dlhee/g
j8mZzSpg48gM0nAHA6cWD4wI1qCzRKoVjDGrCAyi5S0O5xNZfPDIjy26WQmE1Sj3zuQCXmgpOtAr
0VfiyXjnBHzOVyTbeLNJlyNRI+K+s+H83fi8TsBrX3uP4yg8JfR/9AHcWsSt0H2f2WPJbOUMX3/T
GqVp1E4UV0F2tz1nSkc/ycWO2QqDT6vumUV/RYNKUGreLkYXtgKtJxNFeFkRYeTOujNiCGkBSd/x
Ho21QV8Rm43XiK4FvzCCrqxup4aFBdkEpdTwGdCWnbN3zu2kX2/tITT40+WetqlOQo7ZOo/yHZ2I
vEw3wXa+fJE94W5o5K5hsYf4ET4FYja+gr7cGxbiumJ7zUDB3hrgGuEAXtBfGF7ckNKm9eGjSYc3
PC3Q69prIxXRHcfHTWCgEQfqY3wkyK3zHMv8CCeOdoV8AZAsCowbDtbk9NkgJFiy0NZ9wmHOOPBi
IC39vvqSThvhsxMiAvKX7FWZAM0BVh+2eyBwALvHB62VA4BBsl4z7ngtgnEZvDsWbbdMDVx3gLp0
D1jOc8+jd9SnduEYVXcfXAXTLQnaBhQXmMFbO2ngOdA49fXwDTheJsLA+IRyvx6BMyeGkkea03P8
Y3E3OtWQEeDucwkSA/NyGqyJ2WFI2bFtHWhHCryLFRpKZfKZHZwKvGMLJQkS7XjXrtXsFS5G3NSw
0F3CIhv52S1M5OnAmdYEkDwjxHUC1q0IukSDq4KG1wKyRPEulLPyitn5jy+x7FRSjWTj282FBh5a
ILc6vEdIoevjd1Ts493iQIDvn9CAlzB7A1NtUn4Q4f5V4yvHALC/L5MzVXfUJB20XFe1qW74d+07
DD6NxvQLkdrPl/PrFD3wi0rZqzrYOiDCeUI6x7SDfzvsxHXK7xWCtRXmHTO8J/ve2h2OJenloQ/O
DTPDPfq9DdAk1AvmP+fuHN3nKg/KkOQU3nYifLDiFjGSuK7N+BQZYfED1H8ezpLX+t2sxv/WWqY3
he7Pyqg+kXRwx5Ovou8QuYGXgiOV+AmwMpMndgV687MQ+pUFKR7qtREDdUJuuaaKpct8IifaiqNh
LdMcsHfgXS51mqdv+7G1R5zFfuuKWc/Tg2hcTyCQaEcfvlCB8z6ZRxJrXH4tsygoMasiwE/eLzu7
BvXlg2uabNa9/8JMotz6oH8L3VKb+yLSLrNkXxvrSkTmM8v2WHNHlWgcrtSbt+lzvTCBW2hcbAhM
bD7cDIMb2s23i9QKCw4MaNlY2+dGMRq+7Mam2ejEiqm+07bQmLt5w9u0oOydgsHHLXA/A3BAskul
w3w0m+VFJaguZPV5afE6mRPa4FNrYTP433Qxn6ckNErypSulFfQlkA1e9m1ei5boWJC9UZt36XAN
zMUVo9lTjhflbmlJYSpFxbQUUQE6FyL0nm6lx6JhfFpsok1UXBht+HBit9GPMZvxcUf1sNBpfFET
POwXJ800h8W26cPmJKi6PwaLmMsRp074IotmYsnefOzsPT/oeix2ZBwfx+7HK6PHHzdQX8C4+Jd4
oFm6zgX1bl+9QvD0wVgVektXCQ51AIHYMrQye+PT0Xo1yHkLy4TRMYbv24C8tNdiR8nNRagFEDDD
dda+zU8D6pHl8QwKMdXi7KHgGnYsPh8iw5awkuITe/CEpV4AV8wvYCpE1BzfiMQxsr+3fB5kiQIJ
gD1Q9rg6Og/guEvQwIGEI6t7A/mc/X2CC3IWOUgSjE0ZoeMuHTDtqLeRQekgfbr1NtxBXnSJb525
dVKQoWOcghtDevICBi3bHWPyCmsTTpEbdKRPU8mO7hKcD3YayqJZRV7n8z6TjzCzVD0F/48vLt2K
HbmYQ2wmRRiMH89cm2SwspNq5hixsaOx4m3XgExX4EP64F9S12Pih1COD9EueiLBknvKec1SSUrK
z4cbUX6PjF4IW0D35/nGLjWOU2J+XJpERqmtPQVqwiggbzKQ997+x7mx8a5i6VDGMkS2KG2GNjI8
+dKE78DTolsQJYlmN7wGFZpIUD+6r4pXmCg/gIaYIQRLiRFh8vadATdvyNqIXQYtq/aS6jkYEq9A
jRjzl8BkZHElIVA/Oid9ntEbGZlmh3vU3jCDss9tQ8ySnzW0gClm3u8xGTf6Vzid8Mz5oLAZ6TXK
nTc4Kk5PuuakdGOPj2MZ5VAGt0W21vhDbfpjHDtze/vBuOYWPzLqwJKDIxt9l9XBjQ8us49CoPKT
85zUwz1LBKdjEF5WhXrpbtcbdmXRbMo9I3ACksnww/GG+woGLWZAZYY06zy56GktWGQS9jhrbfbk
FWKZ3i7MCWoNs5O95ro8IdCVM+y2t9+o0JF2B6gCGRfoxynQFReAzQ5IR8SWgvfrc58ozA7cpheT
wMLJn7lL2bLsmtg4xtn6WPZP43e7iulVJBccmVrxzGt90ZYvYCN0blrjqm+wEu5O3rkf5r9eGlRk
EJjg0CSs+njlYs2xr8nCbWhdGoAS/rtnDTc722Vi6Vf8B0ygxlVEn+E3ovpH8vt4nB38RoADdosn
W6fw3duxjNi7MD/N1SfZLTZjjECEJvR2AF11sNOQDi16hjmHBUxUuVO/EgZMLs5/Fs1y7Kenrzzt
aTXWIkRrUq5JduI4TiC3UssLvgGI4tJkvpuvvzomVzXG4wM3M86gQ+uXw8kd64eNn/fqx0kanz6I
JjsATsc8ruHzSZLWtb2JOTULEL4PnBPrBHEv1ETxGr7ha7CNc5h1JCYDPsGd5Uw+e3s8ztiV41JT
s6/D09be/+05VV5cm3mU45Vy6Us0eO6TkQOb9NAA94ms5ZZB7xhY0TG4zK3oyrucsD9Hakbr293D
LeM2GvD2VCfIuPSlte6Tqe03xpKVvR/gtZbei86Z5gSwxiMFhSU1eX3CNmQQcuWNah/aP/kPuoNS
Y9MjUXDKY+E7SFfMypPIu0cCB5emnzdO44EKDsYvrIEhz9L9b6cPZlVIgIgbYS3RGHDD1TmMNswB
go40k0OW+EVdy6mvSZJXW3leRrKN0MsE5Z5G+JF+M2LLVUvSWVhKTrA3TuEWspoZFbuX8BSWoSDR
HEniw6P5i5qX5t6CiHKY3nxJTYuucGX8ZaKmM3oVonK0m78mO8Bq/oYllBZmgGbF1p0ru8leo1tq
ffEcfvjFjnZNMv1iqdTkMVA7yCtkMeuf4S9XnPIyC9Ji57TW0raAu1cWkGDCEUwgBKbF4arqZglU
BCgZAozqTioaN1mMDBKGU9N+l0+tyiolAN0LAq1uC9GpMdODtd4ZJKd0UeidGqdwM0cEWMrs8sV+
vfA4zsNLuA3k4EEWofgO93AfgBmxYdBVoHFR3pf7wMK/E7aBbzEcWSm8C7E0PC4FNhQhOGHK2pCP
/TdRcT1obtrGaDz8N123TH5PkJOYmuDXsLQAAKR5ZT4SYC/qn2Zn2AIIfDBYFM0Ttw8iKfBGYANN
WSdKx4AbwqyFofntJ082uNa6pDGtiQtGH6YFjWjWZUCXrRMATKdkZvhBk0m2txYjWT5sd6iJwmP4
wYwnZgWUHyh0WGPo5xXcTPtLPpyKd2hU+GoBrcJv6vjlLOCJ5A0TJ+Aajr0y/dtjGkrVAN9gttC1
rR97LHJ0BInUp6EbGAZsDIIG34g3QH2/AqlZuUIlYjfkLgptbXx0qXIp4nRwgaxPfDefA1p+LtYP
GS+CXhkfKw5YAVjAKtV1glAKzI4PjU0tYwZiRO4LUE14L0CtDSGxsm8CiQVNJTCNBZuw3t/T5YXl
vxSZ7AcqCHRY6bq8EFyvp4+5PA8D8WKkSUNr3JWY8v9sdEVbYEzn33AP/g5gbFtaVIxZRIghL1rB
feI7w3tm8ySbKXDtvlwELEhM5SYDRv/zxYfy8TeLb5n/BKh7cOe//e0ImRtVESanCc/wHL6g1pf8
ix8dGpmXE4/68vZxBeDhil8ZchB7tip3imNA4YtzfcP0foFC73kl26aIpRCysRQsuhc5lCnkFYAy
enWACZgjsvC+fGMeOjKYJtvyzIOcMSki7x9VX851tQ+f6ERgLd8gC6HzQ7iKSVO5p/cuU0JJ+91D
CPD26nlwn8MeKTNjcgphheXtMN3htv/YVdOewONigMt14nzpRCasaLkCLPc8oJtJUZLwRiLfS6x2
Dkt5QUsTdncLbQBqXYvSCGWDFQcsi15t/l5WHV5gZQSp/cFsR9cGI2rOzYz9C3Y4rLtvrmehX/yI
PEJlqIH/nWFlPXM4UpXRvu6W3+7u5mZbB3utVv3OsQZ3k+oKksHVX+B0NCdmP+PG70IKMKC/PR2W
zveqneMa46H8c/cpKtJ08UXdGLLvdi7dMkM0WplKB+gyMLr1jQ/cjr8PdyVoHd7PjpmxT2JJ/bS/
X5mZjm+uvW/eKOVjXty3hUlicXqYNahRT7zFthe4whhke7j69nMvC/LRtmO0zB/wBmrqkXn2bJ2o
wfzeah/rNny6L3yQk89MjTL0e/b4UF6TC/teYneQuFvg5hevCOMUpWHdPpwaaBwzK0AZuS2n1iys
cJM676J3Yegx4OT28EHnjzAfnZWgqtM/GKTstkxA2inSPJTr7AVgHF4H3cy7TKZA1VwmQ7AS1sTY
GPFE6pwtWOoSE/C0M1SsIcZfHRbgvA5reeIdX9acD00Gu9YeGEB4mD8BL7sa61QpTM4E2T1ybiUg
z1SNsvvt8q5C2NhTXqBXhfyy55aVHzkKHzFhyZmzoRJjQ/XTR4vVq+TTUXMvXg7PZMXqwOA6Lpz4
pdKiT4ZJ4qQUAcpAU2EY5qQKaK0VEM0063QqC2VcegYU9Kwzqb9sLeSFqQOXp+ibVPAVOD1Q7wqW
z5YKxXlHYYekJINi32jpMKlxreOmwymKI3/jRK9uaJDltHzG+2b2eyhiBxG/qBQKrufv4cQKTaLy
aNXPd5HF8AEqGv/h6AZi08HThf635VXUnSD1mux+C8A7AJwVvDrlSXThfFfpLFM6c/yPVTrpZn4n
n54glFYouQsTg2feojt8RHPCC6DLUMnmzVmJY6edvruNtlExRpMMnEy78SaAVzlUfFw0pH0zwqih
0jo1DvxAVJRF/GhCHETD8KxxtmVJTmCXPje2P+ki5SnRVIWXAvwFztiUF4zb2iSjsb0x8cAQZOIp
Nar4pOVArgd2aWcH/JFsF+28dK6AtDvinzwQH3wDbodX+u4WW08oR5NKa6Vzm9DkiG4XaldktPjE
661figh1nYeA347LFm7SAvON1rOhw1usSgy5OcjfIecHJwurSf05uyX9RGDnsliZIpydspWAawrj
EHI/pl8KQ4NzgN6TY4OPRw+jXyHX6gzS4ak/ZqvXKTKNMZXR65E8EP7UNFgcUgJ0SavZW6n/pG6E
Bu2C+gc1Dboa1Tia7PcUDAzdmtX92cvWj/gKAKyMhBvNMNkL02/TsI+h9G58JyyyGee4XnTUiV24
uOKnpBZAC1MZDpX5Qc/EnVHhms0GarTyEecJCbqYEdPm0h6JR/47/3Xsaun5z/t8FiMvQ80vn0WF
GZRYWOpE3PBV9Bt1Ggqd0ZQFyJdzplG9Hl4mlUQnrA5eliL/fiK/tThUsL7jnxrOTwnM3QeBWbpi
ee2DJ6tfkML2F02BtvUPUlCw4BuJwKftlplqStb3583+Yews0vCq0JoVmj0duFBBhC5M2P/eTv3J
fw6RjM0NGk6AIz4c2ja96xtnrkgLBQ4qnkLyAkYQfsCS5FF+nDHmIqwlMjFbOPxIlRNNU73yBZgT
Cz3ulTbThBOs9BcjWR3l8MjQMRNjfn7xeurcqZy1KETU35fdQ+OD4boKykJMqRM3UdW1+nRpXoZp
p5lyk4YVOEUEDsOprLXg4HRnS6TbNDkySYdJwwYdR/QWsw1/cplXo/KEh4+qKQWaE4BmG17kBLa3
xw1cE7uE6rsZlpLz+EtPv+VPas6CZ8FfiISC0iV5jFVbEGOPn/FhrT8TC6/KHolkpSqsWJkM1IIj
+uaXS0YhbG8sqkyfzRJUBszOYJTpwhOJ7lfW6N5nULUL7U/7S82CGTSueN8O+8jk5qN17nbBMfih
5py60V+tSKP9FwfPy1DfwwFxGOk94yr4F5L4+1peIHoITpEUasGgcrS3AzkkX0YFw6b0iJR9pxsi
fHLEZpSCQNvNdS3Q5tcgdkUl3nrH+EETb8AfA+5FNDYXt/4RgKhILgfFfsu9dmXXRdMxYlLgx4XR
/NK79NDRcReqqeSBG9iI+q9AAyC4BiWNCQwfZ4Sr3Bl6gcwjXMRKrdjSbAN48fsqQmK6fNGz8dBI
rBNTSp3jsu6dUDvs6WwxrITHWGqpm6fSIgJRE38YFVuUbU5A6Pm9H/YLeb4UvMbsX9+wienYgFQB
VcnMILvuRbtniexX5kJ8TAoYEhzm3TyU8WGNFqfG5FmH9r2FbqS+fTev8Vw5yPibnMNPRxT5z7+j
jSnuMGLgK6SfidWHYM0sAZQPQs5KoMpJX07LqUKmNYBhHslrhuxVpmxXU+NfjWIRqN/p9NNC6cdW
xykqNbqzyHo5lzNZpfjQpXb04tMyWlj7o1/XKfIcnXomDGlGw7gI1QJ6tYZtGabWfFRZ2DXhttQ8
D7dEGVBKcUcL2uwP3GDkNf/OSy8iuSZv92WUygFr9mnwnJHRgVPbRMWKiJVshJIXi9AD8UmeLkWc
B3mXeTeOfM7wMBhOqe2Y+7PfoLRCyW9xTh75PIKL5QM9OAVOXIMqxdhEsds7NOIMr9S3nyfDzi/S
/+vNTu2V3z0DgMDuxKHyHT/jzQeS8cxncuZVU1BOuM/gZz4/DnQ1XEvcWFXIMmrIdEQfRoy/v0eW
wxEbbx5stzyGURSwN/UhnfJUOCXfkDIp+KrUjwDcCpwQ26sTlAWWUW6CDYQvykc5TqL+KhhBCkSE
P6zQjnDj2ZpHMfqnEECJLtAncjhwlHOrTHEoBdn0IO8TFbaDB28OwXPsSKcSqMy9QVfUKE2LnQci
8FU2ECOGBe8/mhu9MUUTgQO6F8Ts9Eky/qBx4as61YlUAHZABswf+QqtWfN8amZBgaU6k2wL4jfq
gfe9ZaJvGbCQ6p0Zmcs2v5YaJk6iiEktUMSnXyVWBXMMRln4BWoueD9DEAWg6T52dKE5eWQhPUrp
5jzTbUy5qXhFCiMTLpgNQoJzMstihtAGT3NYaR4Hrx2zPEjq5hJXJ7QEoA5f0CAdnBpriqM6C2Gm
U2T48CJxygkt8Ce1HIyw9gGOzTbumx7pZfLhEcWFdgajrkEpfKCa1HLcAvV82duXx+vZYzm8DyH2
N/NxmVyU2oJXI8sbGna3+vT8KUmRH8eX980oo1kM7G60610DwF8Otri9ohvlOsClgjYMoa67492m
QAkz5+zDaQDT7L8j79dvNY3Mvci9i/uG+Cp5WGb104P3RJNDN95H5zUaTS5/hJjxVq6KfJw5RnQs
4GDHyJFuOXjC2ZaHeyVZaP5vyRwOeB4TPf5wMtnDo378qjfFJbGWfDJ0hPMpvmZ+c8RyUO0AzNAZ
Z7waHRy9MmjarL25tOhsmwto0AKYap4UJNRp/Sy5jxaVmdm+8QbUeIeXm4MsgJuRS1icJAErOVtJ
KS/wqWWEqHOeI95NYKTFhUiCIoRBjWfBsYhdh7CArmE3Aj15cTvL9KfaVw3UIcsxTN4357QcVugE
qXS48iMIftKLwMoCorBSNZfqUm4O683fFUH5VQduUjuMAR49wR529oMbec/FgYWz/MrR2Kklkh2U
heuAaPgk3tFO6KgQlV3zwd6rhIKiBH7OljR1PK8Taoo7bljy4zwHB19t28GFCNZVjpKKG0Qftogm
xkVK4NB3hklPa2AMZWjDiMKVJ1zzDmI249ao04AIITVaaoKNbnXCyYr78uDdEC3myadHmDSHK5OH
LkbBI7RbnnKZSoj7URpjCfTxCS+DK5m5BmC94rnPFNe39x5e2FTJGy2HAorimF/w7hCbuYh1EH6a
bOiwwffXvWP7nWz9rJf5h4Twb3YCM5LbZgCANXuTwPWGNUEuikwOXoBjuA5RcE41fov/wK5bcj7M
sPkH4nXT6LAVYxsXUkxvC7OH5oWL8uZiH/oj59QCMW2OQtLo90BRw826Mq0NGPRQKemjJSfDTiHk
YqednjF3tVB8ORHt7m3wBuOFQ1SlWcYWwkuqIEdzpdu/KW8r6hsDY3AlmmHGEY35C2cGQpxxtSnt
TQn/Wh3RXLA1b3EerJ76AmYgdFZHDnYEQVl/N/yMHznuH8A3F9xCcHAb75emkdSMUf0Iad+LezPH
CfndATDxhvqBBobiB8+SI6MYvPz3x8OlWwnr9YB1NqjOplHDHzo8xOVLvFt9oM3kthEX8QbBtNWI
jaDMJo9g9v3YNPon7s45MAS7lRNeotfB9dg9v5lEZlYTQBQIh2HHu/ceUMzgYgHxNLAs0KaLm5eD
eh+SfPJbX7QPvVP7xjaoZAM08Zvq361TxCktOpL1XRljhjc7ull3FpwgtftaDm0O+DHe2c9BlavV
7evJe5mdEzw6EVqB1H1ts2Dq+ASEx/c7UYbsMsik7fd9WeGRKrs+NGvjy8abEeVNPiRAVrOCo+zw
GmcdnCuzFTO/Zm51v5Q3NmVw+9gkig7EjXkFuhfn4OVUOyyKXTytYkr3qLYsw3iZPNmgDnJSK5L6
cgYWBuMQ6gFL/v1w2yLy4P5wau1Nn81iFfb+1zEv0DG4fr0roEiJV2Uf3jE5C++DU+KI185sE/EI
zpiV9rLoE1l/IaJO+GJxwYfSemMTTmntU59HYh1h88BETbwyy+4egRBRrclKqtZUsFaBek+9/PFQ
t1zG6rhRXlVd+JdwCqli/8HhNLnKZirjsL9hCpKGQUxFvXJ9CNVAKSw3+mdy5KMqmjBBxBp46Qh0
iEC+BBCqLpFbLqkrDeaPqltsbebFbqVVavG//8SYJqvBkAOc0QZSneoWokwAFtU4hqxGkbUE5kqA
+oi+9MOKBGLwL8rIaMQMrbRAQAjCYsBpsVyjRUusSRWOHvueVjVinRAVJiBhQgwIvp+8MV4XAs93
STfuc45RaE+7M/pQxmCQIbapLGyIdNx6nwSNP7p59fdazqp7oskBECDQtANMvuewhkfIyrclQEAd
2hdctjWb0A0xECi6G3cJxnuafe5pnveKk5Zn+Q9p104Og3/m6iITquy+oJMqKk3LYZhCQ0WDCQsA
mWwavZ+OGeKKxOnSpMjIU2OrjG1RNtBx4GRHVfm5JeNCuDhZDAFvOp6VrPEF4AOLcfKh69EsKkse
9Sww7jStIiZwi0x3SnqBg8jFL0iHxRSyQwFsC5UiflBJeUy+EFdXJVfpOFEIOd4kHFf1oBQXY7yv
/D3gLWmqcyQgVPMXIgqL7rXCAcxB2y+kNz7FZan1YVzIEoy58Jr/GarVWkhamdb4YBq7vdPn4+GQ
0xiBJXBHEwy7Aq4bwAUsI8UwrPJ3WACcFSJMgm1EHiWcM3gsAcQMiFl6i+aqRMgHKAJf/8u7yE0z
B47yVazm3C01bhAt+QVyMMWtAAmcGwOorksmld/IT7v2E83UqKJykhcUcXWANTRGWf8AKdiDXHhq
a8kn5CoCgsdtpIxoRRCLLkuWSXAQiRmgILKVZ8H0JQVXVzwjeTTi+OLbQHSP2atA93zHD+C4x0JO
fHovhSb++45CJIU4zmiN1I4yN4IB2inWexzCmm6L2J182KqbsEgkS1eSVReKdXNDOJDO/zI3LnAK
ExIbI9SlVDyBkMI5wTi5dCStFqiRKlFEsEsRjjS0QBHVVFGUYFOjLqBXm9pdwNbfs1T2l+YFNTEy
jFRM49O7YIXN/NLb4lzfFnSil3gEaVAXpsU1+BX9hrorAVQ0oNyLaqFQQUEXl6HWmRC3HB8R9AH8
99E7xTldBlamdBGmW/Qe0TW6NhnQyovZw95cHcS1L5SERc54CaOOCbctsAcxBWvk7Khix4d1oV1o
m/1yfxbeFoTfQTtHcccdUCZ8L2P7TuxNr9p+oMQhyG+iURB5AZudBp5+C6CU1tXg6X8DJmtQdAzM
m3wV7izUQ5erHJAULes20ZzSUlf9TwVV6BXaYOdo7F9F91hyjjfPSKR+e2DmXoMmvKc3M6Z73DQf
ELW8wuJQc81ZXE+MKYKlwqLUmQECInzEyfu89x+P8AYNjaOBZ/gnzI//xRixBC5wT6zmcXy5rfNL
8CqhkSwgwSTlwr7vOjfwEuqsZxQ88FUI37jmVXKHPz6/HGBpbCT6b448TjyX/76MaJVzwrLsdOiC
6CIghna+Cd3CAeLWzKmiu1uiesHeInPhcBLnCZMoD2AEvNEse9Xw1ismpot526P/xfi9wkfbxyyS
CJF6sE937A9zKKhVnCK/cWl6W9QGLLMY9zOeOMxlgxKDl2dwwxmJC1n/6uthzxS+67DFPtFxUYMT
/ExuvfJc3/hIoP0NVQ6kr+k/RsKRJoOIKz2La3qcPFsH7+hX58feHY+28vyO4qk6emwwg+KPQxMN
j+E+Ro95Bln1FpqtTXD7v1gQIsSu//4Fxi4LDVxwtpjOmbxEqzHA7BPLuub9b7vccb+NNjjBB6PC
orK+/9F4lZIMIKAGd8L0ti2NqkqrqhBv+WGjh9nRxzHJK/vEZoCPmJoOg5C0MXlfOcWeA0DHQMk/
pJSyaXsqzxEMQ2m5+hFGrkzfkeI+Um5AtEpIlpwUtEM7E2MIEveMF2zYI/Ew5VmpVTa9DluufXy7
2sdOZf4Ijh0DIe/GNp4kkKm/qDXKA7ya8WwP+iANWDjhNsOG05u2n7BXfDDVPicRKeMwyKVT6bb7
eF1wdyBfbLehBM4hV+DdBuoKNNMn8Bu0zEU68m+VrrNy67V9mF1fWGRsC3zmF8gpxf4xrKEdhYf1
42Vj2Y4RDgSls5216j2YO9HbTwAxeBIfb+wr9w+7GpzhgIhkZFOgmOurP5gxyGENFgaWWpAXE5kv
i2PXMIPZAAIQX9A4IeQQZSyDIwplLRYNWNwqvecA8Mtja3zCEBxTHIzdcHVLsLjW11hOkkT+yvex
uKnb0Gz5gqBrTyOead9Qsrl0PbQFeA8LwZJ2BEZ7eCOmXjE5bXTGnAZACb+VAIgDaXzTGtKXJ93a
x/iV/mNQnmRMnMCIOcwmrR6+IatPYKX4mFRK7Q9wpks3tF3NlijbMYkwd9529VsIzo5ddpJYYlTe
zVxE+jK92QT2jHua7yHkqlMQiDn/strOQFXR72AKONxwAppQVoDC3/N9B/DMa4KQvRNsTZXAG7NA
swBSISH2pRulV4wEA7ORnRt/u1E5pfvRXLodFHDx58hAOFU/K4/HpNIwrm58/KA2vT5yrHC74pWV
qaoo/ygv2iAYZVTrjFZQ0NZf9D+FOY3XdnoBLGuZbBzqjomTq08pfWNMcx6KtyRCH/BGcfFgY44w
0RydTcaWLcT0pZI8RFZtLBu38HT2MYKAnN9Jbh4fW7/djQI7sFPgi+75CRbf7aoF/BFJODAZ6NhR
KDkKNBRaXRZH19XGl0osgpG12mM2EdSsbmUOg4v50M5zO3peSv6NhsFA4H8AD0AsVuLg/4YH1/oj
ihYmwYt4EpwRxx3FCAx5cqLmwQ7LWlZSgwR5Cmpnw61mTiGBUgRZ3wn4gAHPJK3QEyR+ElYN9HAO
1Fhrh31SjUpHe0V/HhRe9qqcrlbY6chyHcPXN5g19ZM1ev92KHCJkbcxJCSKnmSW0kxv24+Th00K
k/YZfPfxCt9WyPux60NqiGG3GUpfOz5W+5v9gWa1BrmuPYJirfndvaOvBVcVwxT39kgh2NXcJ0uy
DXrN9b1GB7zfDL7r2Q15Z62YiEJVfpGhelp/lgc2y+Bou6hptdGpdO7xdWdfF1tajp2dvfH+6V53
LtcxL7QiL22MooQps4ekZeFWyuJ8JAGeRR8DKMIYLMk1qyQ2nz6t9Vy3nXo0uZCIn2N4Jy64dCWJ
DxbkvDV0yysT9+AR/dJzbu3o7lYnO7bhvUCnZyuQ0XP+tk4oUzGphT4nlda4+KAg3lGDcB4yN71D
FE58L0Yp7GiiSw+HXzgo7CK4gzPwQtgxeBXo22m5Ie9nvC20DwdpZT7imgMf67K4oPio4CmQ0opV
+vMmSK5cGpF6pxJlY9orltAODQCtNhZd+3Qi+E19vJY82COQt3NZX9bVXqFXQbmyo2sxOp9m/lex
QAQO3ep4M4S7YC0ufwdsCdjsIOrCdsQgGYItgsO7uECbdwkhT7CIJ4g7GDGhaZDg4qFNZuXat2jY
8F550XEJdVCLfnQwsWLAzOKu5tOj942+ZHWdB+LjfBvg/i6P2Sp1xCuTOhzwA4xsWpSpSU0dKM5J
WK4z9HGqsNcGasRWgDUCP4NK5+ksFBD2BJSLtsGhZuNK7QYr0sfacneQO80NOhJdIIFlqEZ5g5C8
LxbgvLv1lT71OJbDuMKPtb5SYHMzoP3W/4L7CfEbLLZRyvaDmYgmOxvAaUCipoLNq+YFqq0/wRTU
DM2z7CL33w6ec9YXGowp9Cg0uUM1yAjFQ37JmN1mucQHW2FCuUeEKACn+zTyQfNM81e1f1AYR6dY
620fLcWNrCN7QTyM026/Sa7HpDy1fSqzPiCjk/oIB2f4lb+2Nk0UHgHcNz7yZsR98ir/mRoDOjH6
tY5saADjZTVB9uTQQN/5bgqnFIVHLK0CN0/FgxrBOiQetOpBkVJ/GcpWQjAVUhDQPAokZT5eRJDp
WESgC5nsg2AxGmHh8LbQsDF7B9Bzvs2aDw56pFByrWhR/quS+vC/o69dK9ivFfAu22WQawfXK+4T
KD5oVtHlscQpOIwjzB+ckaTi/ehYPFwNpIPs1ulm+SKPstKOMDECaXdmjCvdCEEfDywQGBoouJQm
bdJf8MoTynpsvUEA2KXrFUd8eCLd/o+mM1tSHEuC6Bdhxr68ahcIJIRAwAuGKCViJ9nh6/s4OWM5
XT1NJZt0b9wID3ePX4K/kgi8jElUxDHT6OlVigBWrOm1+CY0glcxfjQxQimKwCvshFU17IzxPlp4
aauP78LbKryKfelejEdcoNV/odl/By2QNBv7i7Qp6wrP7C7HGvKEmoFBrAHh6W/yNCnuTcYeaFIw
grRB84UHx2ebgIegizLYtMf2bOe3mTjza/d+GIHWazofJkuoyq7eqcxxS4RaB28zZT4zDrzyBLpR
s3XLIyrovUuBYKCxG4pn+fHiVQX/y7jGlHMDqyZcbfbpmQzo37nH2XInxSU4zrTcWfQZYZq9bn3g
fqR1P7qxEg4BxaR11Yyiqs/8sq9DUWuf396yZoE5tA5wIaKe8jbBEYBOkDq1BNMPUVTAsgHr2bA4
o2+jeu3zuYV9KmohYCZ+L7yPq2FzKzy8KNA+Qy5P3XpG5wtXZLUIKohF6GXm1yfmZOZqRdUlDpUD
yr8gbHTwldlTANqdj0+jDToZXC1rczfRLG0wNaIG2/7U+hSElbm6AO9osbHrNB/Rq1Fjf/vv1Ksp
iNMLfqKzSJgA53Np2iU2Ea5CdxAwfjBEPWILQs/zOYPSDwuZrqf/+6IPJpblYkPDYO1+6JGeVU+1
kxXn2mdYmoPpkkSBjDBYAFcniAjT1rzSBbPm52C9BnU67Ghg+CVmBoCq34bdj114d8bzqiP/YRM+
nWBmdzkA8Gs35Tcjh5UKd4Jhn2kwQ1YPn0Jlz8j7mTR8ZIaj0hNZHvtsVPb0NJl54pzk/2CfOOry
BgxcMLmnAccmsyqWeN/mB+fSXZbcw80uuQ3W8yHZ/TtRctenNW60fw2uAVOvjixzuWqikZOihGlq
Fxwams6ybB0iYtPRYMGX0LHWujb21i+XVmvgBjSRA9FVr44sVTWmjFULOkXDmMYGK2Ulf7UKbUKI
IqvTtKQ2Cc2dERNsZku0LuSKLhYdKYoVnCyNEx5YN/oOHas1u/YWZoVo6OGp0N8i2EK5Ymre4DMb
YQuhulT/VPrXcG+P/zCGtxXMeMNqWHF5w9ZAdw9+tT4mfC+vwcJ9z7YZH7FIwQKaLKVqciVh2U72
E32y1rjCmMX2iPkOzGfbLjUVk4JeD9agdzPVjrMQWHz5aMlYeVpszCaeB08LYqHm41WogPVM3UqN
rjgb4xNKBglbj2aLmjfXDBnUNc4nRCNaAcAxjtPCvzBuu+Tou/6mbXRryP74zgV7XnIJsjJksQyt
w/+CVVG1KHNf43q6Hd5yiSWwNcIww6tmGB3jV46/BJfz2rviDvKYfSKBag3m3OywKCYuUychlaNi
4FD/ciF2/Q49BzLPgmIBkvPXJfjo4A58sF9+w9HIXApVDSm7cfRQj31Vh29Afd2fTSbPCVwuZuim
zFJyxZEEIGOgO4bkbHh+mWWPQp2eUdnTgA2s6vk2pPl9ffgXDkYY3G/dfyxiFpauFEbwBkPptoMT
y3PLzEmdXytIOp4bMDtvhk/oxlxWbNbPGGACi5W6c4lxLsYF+u1dTGwv+uP3aE/tgA9Sv+Rvc11G
LE16D7CCAkulsnbXGaOcE0pq9owL8RBzX83p7AxKGGC+LEr4HlqSXg9hCCiN1Wd02xGmSAYNyWME
fXgEcaDzdssEpydQ496D4wybb2A81Ea0UA7eLYIji10Y5qT8t84qWaUjMfI1cbiKRecctPj/Iw0b
PoKzb/fgqQPvQwLp0K9v4QExuueIgmrcDMGQR+fK6QszlFpya+2wiD7MG9me+mY9F5a+HpcYZ4Gz
ZMwOEDVYt5cuYcJpyFwJhqdwFYkwFXtZ6aONxPpalis3sLnRaKh7qfunxXdBeHOiAVjq4m+mRa2j
TwTEzphbsnaLdGdSr4jPSHkDcP3ptYglTfPePzJE+DS/hbfRgRV08RGMgB+AwzEMiZYoBYDMDfhY
Fw90SvHjhUelSxuagIIDJfMlrs6qwzmjX9OPCjp4fnqTj8fdONg1q8ydaq1EBttMjvjTUzraHRzr
XxCvmXSFpHg90ON0cN5cfLqsZa56hzoNB1hQAI5gGNl1c46SRUq784mtcnobDLZ/d/Xz6YDmE+G7
6wEEcd6DfUTNd0MVJytUGkhOhZouxiy8X3ZvThHcjZKzxRfmAkCkcVGtoBqXnFeNh9n42jMl58J7
q0t08emuUYdLjnJ0oPwyPBiXkn7BTdMZVRlwkdWCKHENuHsc+Ng2MQqW81Q8fD28y4uQqnS06X4v
Oivk4FXR1fHBk84K9d2Q8d2hfGVao8Ivu2X3ycV6d8FT5/X591vCpLtZfPVjcEGbjY3oj74zyQqX
iTUKIjPByh773prR4wFxDPUusOH/NRwGDOBJYJ/pvK29GghOg7K+ioOJ9o16IxpZXeLDoJ7152Gy
xXwkvPnS9ZJHS55ftfH7qFjYRfXeAFY0xvDS1UX4uwwQa+JE9ZowoX5vAiDU1X3V01HcKp7RUkEH
uIYNOP+iSrTah0D2/et43yaTL84WOgUaE7NNDphCjXiqUESyITRmhPgHyNHCRQL0P6ObVfJpWOHO
ZiNbKa4mxc0Lbzi4TSALjxrFD8nQug6h4H3337PrDP7BG4S81vymNYgq6CZbB1RwUJyJq6AiCW8g
tcqaa/RrbH6NbUP+YbCkyidxf0H6K2btZoA1NOEFYSurgqH80zEycslV01AHWqg7bR2aALKNvNJT
nN+fDOn5DCoUBXbtw6dAWjR4Ljy88o7dR6MLJQzEHbktY79jUjkRBA7gRhv+gYwBnYY5yxF8ozc5
L0IsUURRqKUP2DXeZjeA2LLGkZQdaL5L/gH9PUneGU7yuac0j+rIXeNoSt+Qfok4vSfpt/CO48SZ
vOnuYngCJcHCZ4P8q8P1u6StAVZsPAYUoueSas1UgOZwakguWe0uZZtrBIPB8u7PAgMcEmZ51cwI
HnneiMk1v+zuKsxOBFIZ3wk4QWRaUBMz0l/ztemtwNijjyheBGAPFIloi2G+WB7ET0KxZgEyYP1E
Z4kuyXmG9T6r+o8EqCAuVq2owtC/u5j/6ila4R3Ih9pczBZ08SmGpsRcdxBMkaU1X1zcQ1UiWr3i
xQjjELO91t+QnDxxW/nyN7lItIPIh9F9UTzAAl770Up+nQqF/CotHpJYxBUburaqqMVjPabVqPa2
WKVUuVyp1T5dBC1b73EQ+EDYUF8pVp1O9eMbHGhUyLz6Si+4EhmG6861oblxyJFz/I71/Sh2d0ai
dUi6A8ollFIsaujAfnumW9qkSntklMRYJYEcjInC/J5aq+qP0jN1TvDlwHKgU8K0BgLkVej48aOL
AV4YyyGbW6i6DB9uTfUVmq2pf/TdQlhAkEr109maOQqAMgDkJRMVHpolzWJIawCJnn7ULltzUh+w
j49fojypE0VBe+vV6Sdz03vqRKv2Z32Qy8O7Q83FNcpBYTMKfSjmuJzwDaUkRF4gnIimMCHCisVx
9l5Z54oY1nhTOkPNYa/wam/IrhuqBFxQjz03JhrjN0sLj2XYW4FX1Bk22rRyIy+Z+h8UYBELccyM
81iQXg4/FjOa/Oblfp6zBawciK8e+YSYM3kEf6FfJzII9utom0Sw5GgBYrN+w3WJR+WxzoshvzNi
bgJR7UvBoycAUnMFDOQ8ORJLM7VGRWgFlWYH8SdtB/TQWtjqY+o2wCRQDb+xQbX5z1j/EqjPhtBy
/w49xQMATN3liLVl+e3oFbazX5CtMl4PnamoBn+UbCwyA/xXyrg4SYqvtggjJHnv5lc5XbC7gFa+
q2UbMpdqbUQxJ5r6lSv6pX+dS7l9Si0H+gcVj4qa4uMFy0hKuhkICXWSCleqbmEakZY0QkLqfFSi
XFOuDOgBV2wDj6crr39ii6fQ74PQCWJ8pH/AsFInfZg/yZi+N5AQBFCkImQarFIOCSCgPZ+Ua0sj
Ug2SiuHDQV9lOtAuyYc0o+K8CnIQ+tTEAoUoUBVeR+QMnsYFWHtvrtNpsPEu/pz2Bq0WvVnGjYGE
ceh+AB7BlmBsPaBogeJ+yf18Ai0dOuY9UbXAQ3qi62e6sy3nzJHX4CDeRnM6Op/gN2aOWLIPj6Md
6KV602KYaRsIxfuTkP9JBdiBNmkgD7IHNb9Te/cvRLnoQfZkY5De4CvCQYrZLFL3UDet8bTUIo6I
ueq5FhMRonCZZGGuWjZaGdQl1Psrkmg0V/AMzmmW0ConYtCfQo5HrM7KTYLGIy1x5nLA/lvnm7HI
8JUWBwGcAWxM2b4NOiFsdXZxS0u9dbZv2/DCoK3ZHmfDXY8H/CcLv1ded3dVZ8NnfJl77Du98qTJ
/F/Ydm6RAZpt7RbDpvCVJ0XNrnB6hrRlbiT93nuc6KhQw+MXhs/8VpiXg00DGGSBs7U2rDIyttE7
EeQpGw4G88g27qninBAr/AOIvR6DZrnXwSDyZD1LouvijnmB/85hip1KndGVN+Re0oT3f+f3HKDK
rfJ7OlDURflk9/7n1y6YHM6Zu01JFZ6z9wxFFLlCB1cXc1/junAjSn4ZOAeeR9sR8wVtbICX7s9T
NaePh8gJAQBMPJJhqXRubKaUYAmx+mZwhAP+RE00W0VKYxiEiEbwV3ZbjUCIiJYQa+QlBHZXMWK7
OUVPOHySTty23QY0ePyZAX6Q8pHubFOkPDEj3JAyPDwAfBB95Ki9Mi10wIgb4wlgeFkkN9LwXFJ4
8Rir9RonGYQ3Z/uGe7z2Nnmr7UDzXxDMSX0qFamzomIkcg9qnSrHBUEIXcnqar2n9NFPgWjxIMv9
GnLmuuGyt0mqc8oCSu/RDuOoL8fjDh+w5banb1q+5yeGL/lrFLW83fJ4c8N6C59bYslt3PZW3TEs
CqsZPA7GqoLhtXhP0OA5UqVEWMxIeHYkWJRxLPxPdhjCIjYfjDPzS9M3/XAUmb+YifR++0wehQx0
HR66/H+ojeDn3DNowNxAevIg6xxX32HI9H2ALj1aY6LBfFC8S6iq7EDHMd0EMGtkyPkKcVn+IO0k
eSE14xLKvWzwoMtBR4M/uFFwPxjqmjB1iTGzr9Hdxax8JC4Y6+t7GXOu9yYH52Zf3wpabi+GHxn7
UStNYva0tPRcPQzDCxzfAoz9Igil+IbjF261/4H9IWOjyeHSD9C/ojxVZF6xjjYg24bP4chZojHS
tJEpDy5fTADjqTntjZevHIlRXlt88WqE/m+8yxBjQLdSsrOhKTtaoDZ+DavhFSwECRs03wLT9OJg
CfaeXH7a4QI7s58C/OXBGKgfuPtAgP7vxbowuQAMraBYBVRxmdXklog3fwUScTLcdTHaIvugiwAw
SD+oe/xBmR0c6UOG1yl7HtyR7VaaCDJvxKzvCMC5/g8Lcfb60Vv7pTGiGzflInGmmHQCj0xEuDsE
g/uv9buCZkgqtw4kmS4t7zMUWwZMXYbzcj8GVdzBzmYbToA4CMwRWuNCvEe80PNbJ7pT3FGi+d7p
9JrLeywPMmr8z5epyFFERsC2IsPtEUweaX2m+LhdWEhrSHFYYdzhcMuICVZzbzc8h2hWlgfuNDfl
ar7H4qedyHWbsLUszeDAP6FXO1l6JuNayfSuOWgB5w5ThPILCM+wnL/HOvrFaMLTrwCqUG13xqn/
OUZiTMZr71G5F5yTnFFpJVMvVD8MRksefomm/cJdMCTnybwB/CYp9BiD+6dOJ4vibFFTqTQBzv6b
Uvq07vQ/8Bn3K+Z2cBHJyN4kb0xLfFQvp+DIHEboEiNx45QYF1nLXPvV5AJPmEShCoOxeuMRuU5e
TV5fdPDOEo0jAhmRlGQ3Si4BDwt3A7LZTbcFTaPwUYkPGzhpOara8Tqp+G9MzJgYfcFzxbljpYqF
KoYhr/AdTx5w7i/Mjdn8PFH0tb9TISiMO+FuieEFZIIqqByEvaDeZqB3kxngZQTaLiau1JlMni71
akl1UAqag3Lc8p84T426BwvQ6vhhGuGv3+g+oVJfmfX4mODN/EVeQajO7u1u4REbnsdP7zguWdjq
YEtLW3bbPQ7Pw7Z3JYUCrWmXcd43vZO2wWVc2GBsYxyB+mvG2RZ5Y3ZNC0yMcKGtDi7gyBKgA0nH
nejpwa3ZIZjBDIwR0vLtFXpaoj+dAcu5u/DYNPEBBvbHUQqTeLzS7UbE3J1T2m50H3QAsl3222te
zFoCbNmDMXvvlgeM3Yb58gSJg9v9c1u9cecHDgfpeEUwZJ9V+S/FtaTO8zhMEUuep5jRVIcf3mR0
xAIcz5qwU4EqW+0WSZFU0UZBAOlWhzs84jhMsJ5hJPrJ2CwRQFyfVp3JI/M7bbN+DQhyvpncztjp
tvtPnPjKA/gCbbsZNwdbF9ejrb2Gle3s58BZ4Q4vLK6sIbO+Zry+Gf9qWJBP5JcDvtCnp5Qx+Ogf
xim4x8mheWH+3ACqzbvRCWi8Yue7xXaukbCMUtCcZNsHuJMP3RlKg7iJ0zkt5/iSQc+gEQUgRwh2
+n2vbbeQf8dgp83BP5xVj92zC9pt/WDC1+KUgDS371ZTGA/iJC9imVExdsj7zj36YDgFEJw1Zr/p
A91X3KBND8zqltvOhsqb+MpLdYKrV0eKMcahoObfQZP50IVb5wjvd/jO4yOwMiPn6JmPOj5W2MCt
TRZPGbhYTtKbEUyqBmpfgjcVHGfj3br38NVBcIXJcIcJvMalBuB1AufDMGhQpvAdv2YMH2rJTME8
vc1mzUUFS+cWiKdqvSeHwb3i4hLDfbrjjoVY6dm7l4IdA+b4dBf78HPiRuCeZTa8OoYp2589EDrz
RxGyTmgmIfJZt+019PyFdYWYCDiBghLy8eB5CorRmpGI29FhrkJuQ78M4nCbaa/7jEPtDR7wYKOZ
9XJv8U9p1HekHowQis0mEHXensEyRAxQ83a9l7+gt+yRTRmn4dVMdHDBNEA8ct3a31m+D6+GvxCx
MN+OGPK+1lB7EtUt+7BqH0cbqAMZgFcRyTQSsRh7D3qQBu/terdRy4PKNsPzhlKNgjvMoHlyVrjk
YH6YUV9oBAo2NmZbz1EJtvbK4PaGtXC3SX1yj09xC+XirxvOM4Doo9UA0Ty5lGsUe0/w58M339ch
cxjuunysw/iWqWymdlwEJBngAlCWOAA2xpOeK1AFXwbUQ843KhT8BBbqIwibTTPZUevv5pcRmSJN
QPptID9Cw0jSgJ81XEq8NlH92TdOCPjMHDqGiZEXhDXv3Ye2ASGbeZVUk1nVbLtZhecyrQz4aNOH
38Kl0QaRgIgBZ8+XCYGtUzG5neHrwwgutb3RqljNCCH3F7yRCj7hamJWHd1hEt3+bageCObM1SSy
opXrtXrP+D2Ali07MZN5bY/g9S1eqXaY8rlUVqK6GBwOaFCybKmlSGuo6v5q3g43Ze9LmzAHu0QU
wvHKDwlOE+CR9I6fPm/HLPqvtOcOEYeLIUCpRTj6ek1lnR61CmioasAX4OTHeeDprZKxZDzIk4Qc
Uby9AaxRPspc6uF/rGLGmK5oDbQKc2T6tuVBWWcgQR1Rgv4tUhy0ulXbhYKAAQDNCjrkOFxC8xe1
l7owqHMIc7U59jiLBp3V2Rfv/IEjaZ20LzlNvrK0UH6b4tfV8e+CUmDfCF3P7hUC+4uO+8PaLA+T
JlbHL0fqwz3GKHsfKnZXURmcnSldcLnaQ2yzlvVuZfphzl2D0++D/2MRCRt/f6/HGcqRuO8gwnyd
qMJfCzYrUzC/4OrdgjIXQuptqSGfrDGWzmEotwf1TJRpZFx4EZfbbhvkTV5Y2GKQgApOEFtD1B2o
PfPbCNYOOZXVXFLbNrvTEMBD1KFKqgCc7Hq68qxBpTDKYWUoW+Oj6ZJi+dQ7o6HQ48puIe8sdcNe
lt6y47Q8NXDYZt4BJiB7D64DL60Ep/5l5gs8y0iBWWwg5Q5FPoLIo3y8sqxPHozkTaYEMKT1dL7Q
gUPnyntjEgA4oyocyAhoTMfPt902z0DkMO12iBJ37ingwgME1/ezK5NqWLxAPsw47OsDipuu0bA7
dv29L/8CrKsadB8QjFp8BS6hfv00TvQMukoiKfyRyZX8MQ8cMz6ag4JDtUlBnWOY1dT4gcun+ENN
uZZ2grE5C2VyN/pcRfAJjJUY6waQl2Ne7rDIG3BJBfTFe+KcVBqXDBQLbiWfX5iq8BmGGbI1HNpp
wmsQzILUfc0fVHuYOTGBAPeFqKQER/4hIBUWg/zO/uTaYo0oz1dJk+P+gXMSyaLEYVJhUWmQd0pM
L5sgiUESRgOCDdCCkhxW9hECnQuVYHCZmgmkIepV6i1kLcpZ86jEh/97Lu8BMKSCQLUZusFIgDiQ
dRGqhqNF861tAJf0birnYO8yHiVYPWcMxAwGox+MSXv08CEtSVo7a9IdFtOeknYFoE51hGycehto
EZKG3FeYTo5aAFAFyopFjSO1hwAxno6Zqk1+gOUUTiNQqcfjASrSKrNjrlZpruYz4zEYEoIqirY0
qipjRmscpxT4PQ28ul5dGJ+rE5o5tZOaXDbSZkqxFDKDhMQwMtEaCJarjxCzpSJjVVwpMSsIjNXT
r4a14c5vDc8TCCwOXtRTebzs0ElK+RhhbMyVAyoCvj4Y6WygyaPeeMYcLQZR2deZyCKx1oi2ruyd
cj8w4NG3cdQaVPiYZaeD4fyRFiMsAzGwYi6seGlnWJJAOlAGwfbgRBIn6C697QXx8DCQfkyCKY61
sLDYloKXpD/hBNTJAywH2CaJNQ0RqZx0IWdPFJ0NSm51MSgcWS6MGwRQBiZvfyt4BSJiBr4iLrZ5
aQxsykdnJ2tDNuxI9PamYcSQuaWkjinjtWXkHMbp7y5mfBoWMybYWpeRuxjNBlt7AFEDmxkt4APN
v6fbkPAPCopF14RO/wtv1Yc9bqg+4ncYWntJsY2DOYsVGC4KfbYdsiUWJqWuIANeicfdFXA0FRdX
Ffou6QBXF9sFbu/Op37i+FalB6HUiVcyLGMcx4x6CS0shx40PM2EA5KINxSS0o9o08ZBShvePXo2
XeOx5iMhUV0xldDDpY6eCT4CX2ULXE7CQzY/JnCn6fFC2VP/gqtRMZ6uwEYgpA15xoZDOMYmA1cq
EA0kGmADlaELwPuEGrA2a+ZgBHsAxmK6YguoiT05rVaaCRYDcPpEvySKXxj0Pc15AnOe3A5kXkey
ojKMPoS/SRk+Je8eg9MQHT1uARvVncGMqZkztg/jgLhoYj7IGtA2x5r1DCFzuTwbkF4YEqhzg9uM
ZgcveW5orHwNn/8Q1zkaTRiDAGUYTnj2HXo0QNU+yUQMrC+QdAbwxDtJztowMfhW+CLdoZ3BmfEP
Yxzi/ddV4tbLb90olvcK9kUGugy67ZxZ+jLIG2NB4Scf/mbR60BNQ4UL06XJilCw6QCs1PqNPksZ
NIlHxrpjhOMoepkRdgBc3S/ySCTBXghVntUmKV7ZyFV43UpXPEEmt2jyVzVYBlEDuE3hYMUu2II/
M81tDuo9L0vrH9+MKo7i9DzoLKETNQJweGHCKRb1TT5l2QnY+OlvMAOyNWaVLuW8HwDwbcNsKlUE
h53ArzWSvjw6GoNl1WCyzJKxEzzv4hGUE6QMduKvGDRCX0xWA7u+KO8faMN8ZSmd1LuVaR77CaIP
KxVnJj7ah7FjUawjrkfyyWpTx4rvwItCVxP1aA/eQKRKgiBmDcogiFAFBq8rxAHMHqN3WmTsBbbQ
xSzxZnGL/yAe3LJODCyveNQMWPLemyNCtg9Qzth3IPd8tDyPMO7Yc5EUcBwRSX1iA74ecLPWHKBQ
Hvm4yj0+HOtcDHm9FnyRNOCKNrBX1pqZBXakjyTbJOidA/koQeeDWcUBR1fE5/NzhBfTK0xkJi+I
jEiQbwJeI+RGWz3T88H2oa36uHoY4yYDoB5fimxN/VWxCRTvRQUmVAeAADechAeLqU0k52BaPaHj
HYJWX7rqj9uEkrviUNE8A/0Nr65lpiCI1xfaQgm+zmOoWUWvCkES9TPjI0DYiXo1L/4aFLqk82MM
ulzRxJ/wO14xl6YND2fZdnS+BVgTrGAG0zyf0s050L/lcoM+VlzeD96+jQUW8PDCEwzZcTSmcc9q
YL3BsyWuMZhOvGomw5gc0ZzMz2jbMvDOweVjFpcISIIhI2a7vTDOlBUYkJEcpvgqZ9iuynskXgTn
NlJAmdEW8lbTISgAC1uQhmB18WoavJjnUvIJZ1VeFfvId4zgOyaKO5S6bhLHhJs4hs1sxgmFjk/S
A/HBjxsc1gwr4ii3iPAHbMxYG2ykdZ+Dc8UXwDiNs3mWpjFjuYOvsxd118JpBy5Hi4SeItdpI/AW
/rfaymXzr3SuTuGrnlYGK9zFEjHmNsst6GJLA1kM1klnWOsyOQ8XPiIWwZWuD8chDUzpFHWJCGfk
q1cDkDl249SeyS+I7xStLj1+X6dxEzKLasXQmWhLy8YFM2fHh6tdvRvcVO1lvCJtetogx8qdELAm
7FVGefkaX90yNHGTATg4mLAxlRTZzGHlZWF5GYObzYzq1OW2KsoQqm6QZSsE0qrThqjIKjOeBoFa
oyJapA1w7niFA1jy2WCZc47I2Ij1OlMC9HRq7gtjA8jhfYikgVuuWfAMmkCG5VCEckT7I8wCaT1K
BCl/gau1wrQC51T6u9jsVNxfssoNi6b4qVvgwGQOjNoEA5aFJqT5YdVf3eD2S5eZ07hR1BLJQSez
HJWOeJjQbeKJGHGgolNP4kbyocfwiXCbSd3nSS1mNWCrOlhjbCEnOt4TUxm0fqxadtzuu+nuY+oe
UthTn+3NPBaiH2uiHJUlDkdHwgn1tREtMrliQNJVgUL3AeWWGsbiOFSR2use00/kbCQv1tmDODq+
pZt8c1dD8uuaxrPULN+5xDm+z47pj9UnCUecY4k2wIDRLOWPCwmvoqD7/hez4ZXOwEJLVbgrvKo7
QX3A7CUh3+ANtHli1x7A4u0WeKhfDFI+go5SWnYLAU3WFDUriSPmD5BtCKLaWSb+CCTL8MyECnAE
ELWC5ejHGwSwgzXpgMbFcgXNRAWAOBaKw2wpLqsU6iBklAFEjw+tpNkMx0ote6VKmsjbGVRhwlNm
EG6JEqwOeflVsV6ik4ggizujyoA6oK/Es6aWpZgA+1STSDWkytjAZQOgd375DTIKwILt94CRzl9n
kLgQf0UIQnWXFpJGePCx//o96rGKPPLy/ZhtzMeAvEILVkfKKuVraOepZGNjcUwpO2f5YW9kD8zx
CGIs3tgz9B2k1UCPfszkI5skasS0u9HIrDovG3J6AyswiLs5J2Rh6n0MyOYue1WxPKP2eziSVZeR
K/gxmRMZ69mLZg921mBJbN845H6YyXPPxJ/Ern+5xDEEqQVOmdgnyiuFNIlMAyq4Fj9NaH6+6TKQ
BNL3rqAQORl9qB6lXaNMNtwBwocBS+DBwTltG4ECJTVrKF4EU0f5G3uAlTTKzrX1M9pZVUlZrgTE
bzx6YPrANyCUEfFtezDyvMlwOCBqRDxGDIx1tahknjQQ2oHc9SplxglBTeJJtIkSfVD53+JgEdDk
pceQvCNo5Y58ms89+p/qp7NKzBXRHdr8zU7rIwbuzrWj5Y6GuyMt8L88XH/KJk6ZqPALvqIbuTpi
TWjT7oo0p6dSknOGdfzX81d5yy3HiosO4oZB1GjcafCLqgjizsCxbx7K8ZTn5Ja22Jtje7k9WKwM
DkCOYWTaXy4m5TXMA8EYb0iA5O8k4qwZN9WmUMBRZBRj/0y+ZMCdwGhzxoSaMvw2Ws995BsfajKO
7QH9K4CVg0uphC3p+u3usA/JdzvrmqPpwy3pOu5kxVQwYBWpRrtbkE3kRcrHRFCUIwtpQrcZ1Qrj
9e83hpIy14eCvJbQiMckseqq13K26oQti+rD5DSZl/iqFBFyhj2j/NRRcTcatCFOTONgpAUoBS8B
wSQ8/ZTR4bYw7cYQV4NfNoMnxh8LV8RAEitu6qOrZGUl02X8ZUlo1EUT3KgTv2bdIj+OOkMFCtX6
z1lpTDotrzysaXQQo1iorg50hbqNLppteClv5t1Z9Sn+LuDyzG5EZWn/+lVnbS7H+y4212pqHeCo
7GMsFPAZxJQbx6JFwCKChaRjEyATsQtU6+ER3hiz5KEkFGaC9IaPpXxCOxD2H99BKA194Tyq0u/a
kNE0IUmktHjhmPAF9/yJ4xNDR4VDkM8YLoiB3PdYI98UTTPowJtEAhGyQolIVViyE4eeGL7+hQvL
12nGXPgpXEOYqKyltVSKJBwePmDTZlijShjNDqS14p8DdDNi0qhPf4O0aVDewdhn8rmUV6LyaI/8
WmTuWC2JhUL9wd6F4f3v37+t+Q/HFJopHEUoYKrMQq1uUEfMUJo40BPqCWlCT5BNHK1mg2X3Z1gf
tKG/d5cvNg+Uh6rR2lvoLvpqIauQJXl1n2vCcj1SOgYjjqInWKmFXb5Rbu0FOt084gBKHyU6DwMa
EP6LMvgGoMcWiaHE0KofgHaFSdAR9sugZC5IezjP0LiusU0D6jzxiNwpBGqGOODqNICQRprJa9+g
Km+Xd2vlZ0C4URiv3bjECYT77tsodG1SxB5rkxynBYJDPeCwXb8puyreAellg6GeW9MzZ0+L+X2B
af7YNoaAykZSRDDK4XRAki5LPYJt2nw9Xli/44pFpUGKJ4iAj3pCxswUkukVTLABiM1YdxYR1l8B
3gT+CmCNfoF5JNvnHoa1BiXRLtCIH/KmMR2pf8wXhV9vbAdCC3jXbsNWlJTNejI/Led+ZLRDpTwc
NJrYthvUh21Ke20paX80RE7TiTnsI1fmk1hDOXmsSEhO2kIM6GcdwZGxu9IbnMnOVjyWOSi0XL59
R0WpGwD+uGhDTWInaJbyIFgrWXn2vHFeq+Jq/4Pqx40FPbAX/zqEKg5VgsCZnjRYECMVYmkySENi
XkHaGP1ZNzrLzlLjCBbY08mInUqigk93qGJUzosCPQmOGZQrVsQOVwvBmy3cIw/2DT1EZyq0VUkr
tUtY614Dl8bNVcfY3WpxPMR+f86YQ5vRq9pyMuOXD8kH3YCZckAnsjh9LttdYf51Di7ynEHbYGQj
JPlv0bOi5YY0DDk+5DlVV+Leu3GWA/IJZ0oehjHPEInZESMBLJo5NPnhLo9AfU9LGkbX5RNPGCX/
MhlMkjiANbFAnMRUaNJjrmxSFRDa4mgO+0reAdjqWH5KedmC4l9z10nNhQ2EcnFeW5XxOexw89bx
Ln4E2bqbARbTLx0JHaeoNWIsxEff+baTFqjzFyjk7Kdek3GKeA6g/PwTou+kqLmkjPgEzUv8kBeC
hAsLhtumVyL+QaytcQIRBBh2yPemzWLGYRb7OCLAPCamyGGQ0cZsoDv+lyV2ibijL4DiELmtm8W5
IFjgRiwqw9PSgf1LwFPfv2xTFN0M7rCqkLDff5qTchtRhjoxtLCIt+deHCJEZ5+/TY5g4XaqG7mz
MpRhlB+skpco6XD4AUW4zPjLQDimwdtixSRRSkICB8ZJFBsi5cZ4d0a5+IoqL1b+jjsQEPWoZZWO
UyGJi3LpIfZ+eK4bIafC/RcgpKFmA20S9Y4Wfcl3GsZ6ohCUxb+WdEkK6TH0aLYWhPGXhf9OzMq0
AAeu3BXZF4s+jrkdvUaaVmfLYlElfuS3jN6wpzsifE1wJqDgt5UAt8vuGPhahBlNsYOXcaEazIua
t7g1dVOWWjqWzxxmvYY1sqaYXTHbauvfuyWvZcwfDldtnjy8HFmsCn0gsm6dt3GX6LnRd9BlgMmI
dt0EAXk50yzjU7aBVIoMIR8bK0hneBitsBHHlQJwT5Ee4usDHBLlCnFi9TCLiWZpcBt3dr4hHhu+
DAt9bsLU4mtwb6nC21CAyJnZ55xF49s3inI4gK8rA+JOvnEwxHZjlQNw4crD16MrgU4XGI+C1+eK
VBxHCkFKnpicgSaQM59qwg674cHgIi5HFXk30CLLBOE4eE/Yb7rqiGKkEUeCzMCBiMt6aOFyllxp
0ym5vZpcE43ZXQOs8gXijeFHsZ+4kcrRSHSDoalFXGfhBQMbNR5wKIUg1dWDPRbYZncBPmGSn+8I
EnWjNUc2eXegA+I9xOHXw02Rc4z2KZgdxyrp5XjHqQEbVjbf1HU7sruYeAouj5h7vt47rbdZtJUD
dYxtyzqz8fsnnMtIr94stlcXd6huGWUZOQbz4hKKTfoVpLN7YrQyp8oPN/1i/WJoJQk/XlUifOEe
z4at+jDNOmYLDRp4MRjkwtMZebWeU0FkFNpWcyRRN/cIuLvFyXPyl7Yyj7A0ZkYqA8slJz1Mt0h1
zcPeLH4uzA1HCVjwbYF6mF/Crb2Yh+nzblwQHj/dV7wOUPYdezfjjXFXgbi1eJNw1PBBp7fi4HQ8
0OeQg9zvlOZKOUQQWxnWODXK049ZGnbcM5BMk3dsAGhwcMtJs6B+eaOaEeGjPWxBg7oOJANQqx/v
rvTUNG8VE4wR8lYnXo/r2PTAEqwZT9RnpJdEP1VKUoA8SelgecEXTOiML2haUG0j62EAAjkNOtaT
dUzRzC4SyP/1fq1wwF+q8kkj4g1QtRoL4KlxZ9CBVvuh68vbld7M+nsgD0VmT6qTcsMHf6M6+saj
TI5JuSFROxQW3gVxgVslNftXjfYZrxy3KKe8M24gJeBfQIDyo78bb2Ciw2CDSrYmT+2egX2dGudI
vR1s7Oc5fpDyMLVPx+Zisu5lb/tlrTkvfgcwlDmXH2h1Nuyb893ctM2CRYIyDDnSon+YVN92o+0e
GZZnzkN4bEgpOAP+JzRCnoATuONJPTk8eSRoP/PTIPuNQ5IQwATnPAJu0xpn67TGjGG/UdTBI9cU
BDaMHLnyDgjt19gNiW3QwIMhouajJIf2D5pyPuLN8Lb7DPadEhQPGgOqjpPhT5t9tH9OXodgSaGf
0x+Jms9uqcPZfl99kIl2GI/wJUbOaxzAB8r4BOic4C+HuzID9OLmv1U9SatwBQ/h/W7koJCpn9R6
JKecaocp3IyIeiTlqpc5ss8l8543KeQBJDnZSTSfxu8aZbJ5Gv7SsMY319w9vR3d5q+RPuUWtVyv
1uL3i9H34efOfmQ5NMA2CaymuKo18gYA2zjJvmomhzPHARXjw6qrSDx48/fRftML1JiJZn7cYilj
fQLxE/GUwcmlhTist0ae2IJNBItpODl5Fws6z/RAxPTLNXp4DuyAXsmbov2j942D0NyCtri3Jw8N
T1UApB0eK+SVIwYbEW+dPo6OyPdo1CdCd7EQXPgwUO8O+d95YoB+Xo+m2wzBEg0HsRxMd59uENu0
HkJEmtDR7J6ND52CBNwgPdTA0csEWqP1Q06Fv2bU6CMVN08nQDKWwjtMbyhfSXhhIS6mg9LwFKS4
cdO8wU8VFM4K3iv4jsvURkXcliGz79fIHY08ZkoHTcKarH4Lq3ZQsmJX0qRNEMgaeDVAvUgI98ea
j/GxX4HNB2xLruEfRz6M+pKOPw7ZX5rzWDgjLGMI9P7MAQXFHtDvRHrJHd0YB8JxIpoDJcLoNPTP
Zxxu2KnxwXyHEQJk/EBT3C2uMzWJ5bwGIFX/zppG6JZ3FACjvDXgiiozM5lGQquJI5RaP+RFhIED
7UBAphDDxAA5lVHLapxtDQyQQdX9dTsgDxOqEL58so73HjoBsPJfE/NQIuVxhNA8DuiymEVD7n7h
PDGQcMUEvhbeWA2rhndq/zf/68kV1PCEQ9AAISKXGaofhQJCwuJt1krO7WqjqkQUOSy21r8+XhkY
IlvTWoURd5p2N4AgsQ3J67jhagNxHY+jpMnxC4tGTI3KautX3eqwUrPWEzyhThPY+0TwH1iCLLJK
2KZgDt7uhOGZrtfvz/GMNP6j6by2lLeSKPxErIWQAHGrHAhCZG5YZJAABYIQT++v+p9x2x573E2D
pHNO1a4d7kfAe3FUuILv4uOam77TvJjL9ZRPejw+22ayw3BWm3Ca/U4E9tztBUcilVt3dtw8nKg+
lBcKCcaAmFfC0e0pNrD51Wj+46akNAK7u1dOeC6umJFjLHxbNectZvdxBaGNK/CEzSJEOS1owsPE
zD64XNesssKCVUoVg51pVLmjQRPG4QHW3q0wsEaav5FvLov5ktBGKUUaI/hXwCCNzPJVWOtcGVqs
9xx/kpTpFnMWK8IfwBh2nKHB+mMfA/LjCqgNkxB1w3r0B7uew4NwfK8WqkubyvbHLm/DGCkntVT5
FFKys43Wf+rZ1nhJI4TxF4mnPMJsQMBsEr2CEICjhAdPlCWYKoTy7QNsvQ/F4sBbFszf92vgMoNH
hV/I8Jkqn1FJNojjBvgW1SDbssn+ePeQsgKHAITNR2m46wS6S8IxJTlf4t2T+GH3ItzLthaRSQSW
1MzNpMftN9bazRhRrgF98My32O07r0Gj6kthBKd70ccqh7lCzp1vDPpqF6PMhf4SQQimOc0JOMpR
9t6dVH1Eou6IM7eSCLUxlXZ1+u3lmNhxaSmyc6/k4jadzKf6QktJ+7yjuHBjDlhMo17RenCOl/rg
WZshT6oDKYt79nNwV+Ma3anIZOEg0EnZbDDwo/XlOYQg5QiuyVkcY35PyqqHPuyIrgPiMxQ2EyYi
d5FEc+BlheVPebFivNL1NPzWwqI2S+vWB0aiHB8RyzWljreq8YB8vyk0mA2+UgJm1jQHC4YEJeaO
gJFTdrLez2LeeZ3F5/WUYSwPHQGmtKw9g5U0V6PUmHcx+LOkzqfoRl969KuCTY3aztz/8VP2vGNE
EKBM+Bk17pBhcc2TiSbyb/bPXDGR0Dsds4oZQwzXNJgDIGlWHeIQzFhHnMdUb2sV+yxzlNM2fWg5
LjySeP8mh+xqXg6g1bKFzG9ANif4jKURspIaTuZtUGQSkHnzQ86rQ+uMFa+v4qG/XN5RCJfTdU9g
Ifm0iUJdz4OIvAvKZ0CWL1ZyDey8eLFlRtTsgbBDeFpt8nudpeoMfMWLbw9fT6jMvsD4YhrLCZoj
yXr4hICX1ry6I/vmXLzdzeWg4b0wcIhRmjO3HcEOdAcvzaRHKWGcqy/rENY80RAAa1shrXcyz+xm
XLPUE/OxTK7GnFRZoarPEdbBaBE50JlYbev3oLNgp4fgeguFR+mPfiwrxn9tE6qOOlYC1+2sRPJP
DQQExY3hjEZR/kGf6Du7ZDVYl2d4+6oDUw4Gqz/X6J14VJ4ctBQiYYMq/fgbZkulNuHjgmI1aRSS
hSwIBAxrtg0gsZK/FXNxlVjvfNQ8wmkQqRMNaG/3/ldbCImE/BTOHNigf/sNaaatYOBgOLyHP7KX
tvjCRIYe4ggCIkcGhLTsZw/mv0llhlw8uajvLntleB+uH09r3faYUdDFcCCzX4ycET1WmOOoUSM7
9Ngd4XHTgkt1p4T7ZAH6iz9Ww92apISeLe+C/dYCn4HCh2JA02BU1yFw5nPJVjTdqRavjoMCTfhU
7H7/QV1r6/NyP0tuYgtbRLZHw4UYzOfFf7QPjehmLaIYUt4gmZLS0J0VSH4MXMT+vtVZPrCHNJ2d
jB5FHt5EVoINzJtSpw2Ww0SZnr/NaA2XutBnacMA5jc/rNH0SwAZKRvvVSSir71LMwJuhm9/1Dww
Thc7EzhdCtrV22qEGUP8FwyJnczbWrh1dMTpf1aa2GEc7rsTwdLkFwa2uFMNh6UJ9zt1EgMiSM+t
6NwEzUDqxK9AzxJ4CB282XMU6MvcWD0KTDF508qYCU9nGlNRpzYlXadv9xWTXLSA4FRb5AqTzAls
fUlgqzignK3b7Pk0T5Mm/zrEv0Od/5l8fG23HhHKAQCx6ucne8jtwTYeInqopUTBYxkbjCuP5XC7
mZZ3dR6zgpfxbuuX+5rB34ZE79bG7DMmF0Ez2w9XL6Y3XEbbJSygmkdrJd2a8PioixkQbZyIbvph
BObFnowx8R4/MCg5BYUzrKDYZAAcvg7Kii/Tna4Wq1WGCDdGR7oiPiTLZ79uGaqYhkC6I9lzf16L
YGwmZkjye2rRyDM0e1q2vTEqzbRfc/rX/aJt+/GFDQ5mFA8X5nJk7JH3tID1QdV1Ne3WsrhwCLWI
Ao+6iv/dUsD2yBa0zlh2/6B/XAS+vi/tvjmbpc6sZeRxz9XqRfZbdN3mN1x9TrD+2kwswFDY1EHI
qqXAZaiuXPCCcl74djDTdiDRW4gHEkKOUf1CNy7x39Ssa2XOkOdK2dCDAzPDwgIWbhmmKU+M7s3s
4mOsLoWJO4sdEFhSjGyeiUVxBuu11RMAzYVS132AlLKkXA6oK3aBsB22MAC9oORxO9MS7VUleEPR
xljSLDXSMouvI67SMi6FduDDu/fpY/Hm5Tnu4odqmxnjzWsEcytApeV6OJUE3IAgD1reWbIHvtYF
jBijBrM3vs3fS4CQ9s2qbxAfIC3WXh+toFZYTX0EQeH1iD7QIaEenu1WB5Mr9Y6as/+h78TyvjYU
2D0JofB+s8UsSh+q62Jfjx5Xv4sKetQm1fhLoAUIw/tsNQvvRWwoNJGX2USBWgZp4f+aAX92Z1rH
fiTB8+uomO0ycoRmfbZoAFNIfc8obbjoMpGd3ULla3/HNX5A8LdvNr8hBx5TLEyRNYwlns7b4UY1
sMPlSVzWS+ak9+nF+w3qUBnzbnszFmx7/cZCFdB/vhnl/PXle6G24As6farmcwn7iE9Y7Auc+o0C
+r+l2lW/wTIq3ZxAAuRBHQ4/SAQgn5gXDZqL25swwpEyPoNC/bCK/uI6CI2CB/s2/JzEZDn1H/N2
IK7Coie6Rg2XR4SNhd8NX2MonCKZpTXDJsykJsZ0Te8SNJFD9ciwb/t6fB1hCOQ9vbNF4YYdUMf7
uC8XH9vZdVJ5OW49TY/ezcGRapBaH6gCuK38fSX2jPfKAIHJk1hvQ0FiNA2ds3+JE7ySJHWV0Sx1
UV9xk23bzfwe1sOSYJH/MwaKutFtpp8Jqb5RJbK3GQ1aOwSmk5wjfcaeQ5S0hEUjgB933GawGWhj
dsY+BdDNpO+UQTgK4dljgDW++x693JuNOfHk4Z5H9BkmMesE1vcwHxIl1cbcch0lMlaVzC6nuT9P
MUSWBD8QUplRAomBaLOYHZ0JIx7ZsI5KBmBMvGEfHVT43MBd/NW2dHtjPwZiqnQLMgdf5MMTcnjH
SDC8+mDUpe/V2ijp+ZdtMcRGSKlqBMs84ep+7YX0pcDm0AwVxNtIuAc4TK55ygLiFNmDJpJ70lSg
GDAqYpW+se8q7cWXmERsnsfPPVBaibjMRxpNWfHlGjLyhgTnAirOAL42JDj+hu9VCWL/YRHC8TLl
FKgNc0E5LrxKaoQRUK64NgqNWzZDiV08g3HiHKkOkhNSQB74vE1hveL0medZ2CTsC7ng60bv/5n3
xkxncXAigMROp53l5gYPqI/xNs5dbYMGmao/31GGc4wLMNc6Kp4RN31M21zCUIPt9uZdH+bwOUUr
3h9ut58xrhPI6XrpENMU1FeoxkLcu28nqhxq3yaW28ZbLK6cx7H2CDDnROIGJcGsKKzhp8NTDnfA
LoYMopijraiCGMBcJurrr84/qpyVOLa4wKvtmvqDRQCZRswy+I4rI0Bm6yWvalQoWKotixLhNGp/
6PuZvSsYK336itN+mwCPy87soET54GJX8Dzww01cBFn0iQ0gsgKvvYnExWP7+izM7rITSDGGPjv4
9sWRFEuVWmQjgSgyRNWigYqOa8Y0CorO9rIxygAxliq6V1vpgdJoXTNDdoGyZKBMkPoF1VgbFKTB
f53rqbPmF+J9FHT7oiR5Ocrowi7Do2vMD3NMkPgS+7CK9aQxoiSk6G+YKu5XmCFZTSSBDaq2uZRI
YlgmX4KvSu6VFJoylU23rSDdyr+V1ndPUK54Q1ISogykBwWIpUaneJcFIj/aAssNGCu7MummEHeS
fmtcnGoEnbX56MuH7Yw5ruMuQMvh53eALztmTh+CPifOo1//dsC2h6wypqmUrjfasQRjnvXfxWNe
1HNoADHgAkqlfxAxPfQ5IT+JrElkCkeQPo4lilpxZaBqpyFm9E5ezcJ18OOQ+yrKompws6Y7/EVF
l/J25esKF4i/0Hb/7wcZGpZ+Mk2mZZ8rMk+3yvKFeORiypD3BcCKSRsSJgYQ38mZEZHD6/2jXm1W
SMjvM45W8rv5tjQ+Pyx69x1LApYXzWBLA9vBzpqPiRULBAuRIBXDy+rTzxEl5U4DfNPo2wZFC9Ul
8wMx86GBEhcOoRv0WMDCyb1dYNEwdyDtKcdvDLeU4/fj1rHcPWGzkBODy06bxg8GrPM5XPm9oJCB
hEULXnBGYehQNggsy+jSTe1yJMW3zOUruB3C7Fj/ABLBRcRT/OeIFos2FCcSJGa4Z4lFm/SZvO4c
shAbJN54YiKdOhw9pA6oUAnkrCC5l/21CaiMnBMV5maIPBar6Z5fexxJfMnmmotvHeXxBTO5Bqu+
WrC3s7N3SPkUM/LCBveyNLcVXIfpVmPRyWwbDQKdIQR4zGngU9CfkzSKuUw2y2bEjaySCZDiP28R
pE6FjWhtodnog4IqbvfFuOUavrn8PJggBSxd6g6zN8rm1em8bU80NzVeexXFcijP+XIgVurTH/S8
/Gmi+h5KnmTPftHV7diaP385ASpuB+zWv/hM2AC4U9tUSjNjdoBe6u3h8iBbOeSWNjtxrTLVkSSB
Tb9FWi6QCf+PaGS+7QASMm0JgVPVw8y6doJJ0YLE9Az9ijYtEhsFI8z4q/t+WZTEV/eL9xLMT31K
5l7BM/yK4LDkCKEXGPNY1LTviuGyxY/Bt4biXYa3HVEw7EcP88mQibnJJsSNoH2WP5sVjjw4T/C/
yoMPrDJzQy03fFHn/mXM98AIbdBOIf19wRLYeGKVC4DBMlgMkK2wvslrxMX5tdAa2Ftt6OAYI0Cx
J0n2AT55t3sgTziU6S43tDERVR1yS/HhduHVJXM6RERQWvBgOcmTPG10eXIVZuqKRWjz2YNYKcgQ
3TaWyFRCQhHAsghxCUgICoTaSafJkCFEXyjuGqlWGDQxymc5wV10Iz+dxUfIqHtQqFjkopB09xH2
sBLPhTChNdlH0bHcwaBwMVERFROVtAzKcti30M/+uHDQU3yf6JuhrKyp2mc0Cb4MgMXTFIRLgHpr
6QymwAZ/HDQT9QZzWbICMniHyrDpu7QGm1FzuQJhx4RnM6JvogeiNezN1AGiEiZYGCh9FzznDL2K
2dUGR96Vk5IgbxHdQJuH/0QLjsYCegalia2SzKfs2ov3WlgXMM3YFdaCAVMqYTg3YFE3Zfz8T2Hh
C5ueP3yUdz6bD+cnwTwQl1NYLOJoA9Rqr58mIPEc6TH7hACKqTAynCle/BqyoC/bxWC9E1Ga0OdE
qPA7UUBAH1iQnDeDnPMUE2DHXiwYPeAhJIo4FegOK3CSDu5fo2pbQBl4D7Lz4bsH15e0YgaY3MAN
FC/oCeisZ7JNAWxwfR2FmcZlqgDiNW3Z4v/pEOHQYBZ9FFYuozQzo5amU3tCzBaH635fPijfK1iU
T9whvqkL0mkX7ofSG/zmGAkvcrDWgg8fG+hbQOYp2AIQpKD6NNWEkvJ6VQQdFjmWzvhUinU7MCdv
ryKfzRSvWbvfB/jbx8hUYCpbMcgrGy64a4eZGXTLCoZy325aQsyKIKy0Kgo0xl1QsiGOX/2HzGp5
EQUibYdTQTdwTjZXyIjEUGoas77lwUOnO4KDPuBuxTDF2awxkmJmDq0TxY4fKS6KH+Gewg8WxEck
lVKgdJ3fC1kmbIoReI7KycF0yMe9RK7324lg63LVuHvgXPx9uMVmgBYRq5gS/KBpbVgE/YUwomTc
Iocu9NA/2ZdXyPRJt1gjhmv8mZVBwJEnDXbvULdAveNnhZLARnyFPAvGB5xx+m1zrJu6PZ54IrRb
RI35apvQSVdTsfntjJ5XZlUa1ByhsTNshKKWn4TahPftAHKyAoDA231CRVxBTd+qIuGhYeppfx1L
1zqcxl6AMb2h2p8hPXeNJquy7A6jcXGTzY0K6CrzfyfVnCV4GJwmY+/ged7EvHmzDT8Y3HCXKE1v
whvtWvJqxHSZNuzhBoe0MuSCgUyfVBdyxWpDLPCijy7rF1crBDP7BQRbWP4f7mR3fAYJwwmSx9Fl
ranQHhYJMkcKG/MoXAWeHBxItqI4+RMWilzrbN4A3eb0gfK4cco6gQlWg7ux522geJ/MoKnRpjdO
w5YYGAfX5fYHsaHP25fsl87iNr4Y1ehsrp4to4x2+lFPSSZ7WPXwO1U28DKmT7fGh814lKT77nZM
DkINhhbpBfhhAUZPyOhAkRBj/S5PoXjy9RyoTcuU2zJf4/bZocptkPJtSGpIZpc4MQzvi8MbnsV9
odtY0IbzJSzI4i+lDdYpRWVKAXvqQBLiJ6hOcaDhIP44Us1SiLyHkDjdDCkNO2YCZYnfihqxTbkk
Wu7Sv8bMGFycY1movC1pRoRGLPS5femdsVCy5dCjYmdrAqi0fdjCfi5ElrPbw8BHKBKArsJPJhhC
qIycYqL8EJxEynk2wN0Ig05sL//Uf6zpf1RxEX+yXZtUOzb7igxeqQSMPrWPbUSiSmGsS7TUCyYz
iwGYcursBozeRZKLpIc/NhMkObYrIlHkbHRt+SKBQ4Mv4Y4MipbwK0UBI3xSeT4w2PNA+nW/UxEc
8FlkuFzypDiXgqo4mfDl3BpmgdCaFnpE+mLLbi/qoxR5TAe1mei/W8icO+Y1VCzGAjHGgB62oE41
L33EnW46FKUJ0nOp4ANtXAeb9YOGC4eQxIdSoA9ub5xamS2yjeBN9HI6dsc+Qah2sFVBa+AkAVbD
0KS4Qcxe8MyC7gU1kP4Q8jV0bGpZli3NMlHMzqVr1dCv1yxwS3UhTD5OvwAeyKJggQs1UyW2str/
a9/h2yGMffONwvPqcnVhGWElB9uGE4WiDJKFHId72LWcohf2/wdRVpwDAeKUAFQqB3TTeaIxpBai
GDcgZtwTsekKSwQSeXw+oirg7kh9y7MyouD9m3/6Yn4v0lMb1gFqLl5PTkgOBqYVom5Kge1h3C1i
Hqen05glJ1Kofbal+WVYORt4MG17AVurL5xefvpfPMWf5XfGXF0Ai9LO2OVOXBrIript9rklgV2S
3nn29xETZS1ih2A+cofWLM02C5FxjkkJEy0iEA/4M/GePRxVDmAWY2xuyRbG0OxsBn/Wfh0KC6Gm
uzk1NV3ygueXysmhUxLaGSe47x+FHSfyZI3FAa3a4QChLpAB3dR/IEeluQ958lcIBgLBrieAnTP7
EgsRtQtRQ7Yv3Ovl9Bb8ni+bbU1IerxR9jcODLDoQTH44MZiixuokLeEuZrOMXYJMbxaOoynHd5M
DJkfdZroqbucvail4gw6lXlcfIm4iI5QeNwz5BXEtlLTN7eOhP7W7OdnPMo2oWz5HCOShwY66Wxh
eMmBsuLIEFzrclpwvgnWKn6HEBmeVhvYYmib49Ph4JlDzheUEX12TU7j/p63/0/vAK0Z1tdRm/6G
OXgRELKsYO0l1xRnNapGIl5BZGAYy3FGQcJzKXoYiiKKkiUZdlZ7DJAn1DKeCdR04NmiCo3wnfHI
gl8pkuToq0TRRChXQBV8jglL2f1tSGJEIY1a+LQFrmJS6jBIPBqMWn/jyBVJCFVwhKxPVovNHgUY
X/IU2Kwi8xs/Vd5La4JUgcSnSTJvjeTN7SM6BRw2Cc61SaXzVeyiyWGFXQtdJLdZOmx5GJupg4UL
qL5wzTHBqisbHZkLME2xmNrhXDfnobU8DweOY4i6kPNtJx4kskz0w/HHA6RZ4mgPg75vb72JB4aM
dy8o2ZUiCJ4Nl5K7wc2GAk4xbPD4/NN1idr+a18dnIIo5SJUfgaV89sHs7xOmTH34fWy2YquTMIn
nMuubbOvwwLjJVxRZQKhme+2SQ3SHuoHvdNP3XK3sdobdBkvL1/QRh1eoQo59OUhgMUxtUUD96dR
n95ofEUsJK+YLHqogbkW534ki6hF2ED/i03ZHRMAMcuDpb1/MC2Qi6e4zREeiHwo6sx9e1C2kXYR
a04CTUiL9bLKXqhfbRBm8iFbHjyVKyaf0b5r0z2+0LLCsUO70L/Sl1V9cS/AcIcPGQEJkkKvIqFx
z1Bw3vdYPGsbJv/x8R7mC+hpjWLS0Ab0dTcoNoTRXSP1TbP5IZRq2dZXcPUL7IKS1lZ9eLfbkuFK
SQpWsf7ozu8zLx+EFol8vI4fisko3Dsb2KyhHB3oinOBk8G+iY9SxBw+cHzlsoqnG9Qqx/I2wFDv
QpcC/wbMoe3qGg6EKCsA0JLorpzNjmbVSrhhPvoa3s/S0xYvi3HQXm/3I3wi+4wjVrT7Nw/Qr/ez
P2iHZAyhLR9omYEgqyWl3vkw0/oYeOXes+MLkpsB/5oJ6DL5dk9oR118ZbHDx87rOnrpNvvVa51/
Tb0xxXbo69cwGo3J9cX6yJmdz5qQsmhVMNG/w2md1Mb3CF6dHycK7YnxRUjxcc4j2IBPHL8qOpFr
2Oo6rwbWUOrbSzPrDO7bf2bWeM6/Ps3KeP54uQ37SnxuOddjw2y1zTfDfvzANbexveQTtG11gnwO
9cr943GjMm34yEQKZ+ofPA65vG3YirmQCDcNcRi6kPSqQfeDe/HmgINiSEGRsLnURNE5yZyCYzoC
JhGbmB8mMh0XgBHgZNQLezsC7PIEK/SLCefeegKYv+zLxeUgZnxeXcxlOlyjYYDqhqc04VI9nim9
/3x7EZkllKb3frJdpOw86889bA/kKNverbp0E4LjUqSjgPFYYFlZ0xhXTeNU9ZzSVWEiXJhTcEsu
xolkDSyyGJGaEHyeLBHGdwkaNUzlWeKrnIWTz89v89ai4PFgFr4Y0cedKUOzm9Vt9F8V+7f9aw44
6jpoElI572GrNuZ7yM/6NRQbZxCXy0IHl/pMEj4r7A5ic72UloUhIppNECZbg3Zg9jsK+37x9NKN
MUxITYsZxsoEo8FcYWO2ADfCidTPLBZns1wlwz4klktlpSQJmx9+4QHaFLcB51GoF90n1U4ZNsmo
ZVOhki3pEBhOFTfgaAZUSKrZRR2Gjikd72gPCNEeNwY51xA1mqtd43bTLyX0x33Nq36zf+Y559Di
wPuOj8du1yDkSwRBly0679KiKmIWhwi29GK8tDZWrQ9r3jXZaaluvmv7DXPchmEIy/i5v5JMw49O
7/Pyab+p1ZnQDdq41AHrfocf2ur3KTtdeUVss2B1+Owhh3ZUbMyD2rG7qp2KXKzr3zfEiGhx9yDR
bBr1d2ER5EDJ9udGf20D0GDXBtSr9p/DwR0v+d8rUMSMpzuBPQayfkiBpvCQy8LHfQTJqEGDknj3
jY32GXvY0qvMvwCPIncfwPR2Y1pcnbenx40pw55+4T3PsNnUSdkbnL8jqJK1OUj87mj5La0ubpnK
dPcc1nOea/oivsA8fhIiMXvOftiLimxH7XltshulCFFhfPefgpTwEdaQ8gGn1jAciGV8D7q6Uc3e
N/shOrJ6eGYaQ8/TPLUCwnP/WRWa9zl43MbuTn4OE4EeOYxP3WTZ3fqd8fvUY20hFcIhohsm+UiB
G9m10qcB8Y+brtnVSR/ME3hVIb9WRB9ikvRtcv26536XXgIIO3HqFm3GbZSe/Uq330IfbKC85D79
9lk6Z7PFofMs6sFkcq7sYnbmCcMsP2A80mE9F3kfMXNu4Vr2o36tfAUIjE0JrT7msBCRn8cvskNN
nFT50WRyw9t/luF5VBa2Qi3FsUqiA9TdmbIT+J0OBMynPeJ/AbpbDrauzFcunBKZ3k+sN/3kQkGI
qo9/wk6sKo+Qw2ZczLo/S828Z0WkVF7x3TPeSeK8i1kJ64q3hkHJDnoj9OcmToS24rHN1elwo02a
MFz4reSjsuHcx39Wrb3vPGcB8jnO9quwy55Tp5GieZhqnnv9uhqUmf96LCtmD21S1r65R6dbI/HC
IJNEE51JwPtsftma3lhZFTj4ebwf8CamWe9BR3x02oytADBToI4ZY5ezCTm7ldqvFqjosKnbDKH4
bSg3f5rHx37KvWliQoVCCqqhnbWtbH0dv3EQqt0fXr0d7AJ146uP8aui38sDzO8SRhs5lHArpXAX
34iO+HikePRij8cJk9lPagVoVzj+NB1A9jljKQ62E4i5nHpKPnvCHQk/sKRyZ4Pp18aaKGjZGHxZ
VQbVwy3f1nWS0IujS2jZl3HOGcG+RZbtM0w/UanbjwugfMYDB/AOQxh2ZO3yz6o2PE8STLjfjJGr
h3HeE3nPW6lJCXrp0Y2Z+psJwFPDaPGqMyX+FvBQeqIk3pyj788tiFMkHKlh3RtWaj0ANMaJzdH8
TldnusmXmZIzw35BTERQM2flKP8dX7OKU9jifZq9xP1yMbnvw5Q5+dks3YxVmQek9CBowisxbHFB
U2PYNofZzymmzPItdc5h27HBRrb6y1dhtT2snCmImfOKePq2zC4I8+K2bmUes/g7sWvi3AjZYHEn
Xpmdx32z6z/8XiS2ntjUs2Eaz+jRNN/+/WppyCuf0ezlal7Jsawio689jraHac6GQzwOFgIUR7Ke
mGORkXhdM9T92L6z/r1dZDSf6ejO4uicPRwmUhoJIToydb0BlkK1Bz1E2nQNm2QtRxLgEMeERhw3
frtrkGiKTAHIg3lQRNtYOQvGs6Kxy8rB7/Q9ASKeLh1S43nJfsKBuSVjOCdHrb9olbaKuKntfnDI
EEeo+kMq8ji4/YD62uZvQLn0AmEq3V7bzD/++DqqQqUwN8sLLOqeOdONfAtF+ufmVNhlSP/cFTI+
04CXYuMGCeQiqV9MsUVHiuD0dXViplWuEr+B0CsWKsNtFwLkbSK7WCgTAbwhIfPKxszGw5pQ8DbC
AkDAc2kafc0uGPB5aXyPb3SQUCuhoZ4fNscL8RLM9hgteOtqe0cACKvAuTB50a0sbjOYZlBvqyVN
k1oMlNL71sPrbbK0Gnj5IWBro5NiKNiIOjTOQzAAVGdT6IAig0S1UvgNHvCPRY8SC2aN03484lVL
InA+JJ94DAh/w+YdjWvbST2QI9pUynRz31u/7G9pUNUIZvEgOYiWPT4Tsv7PJ4KnD5dJej/gNISS
/ncXQx5Gp6ND6OIfSnbtl3W84PYo5MJ7EsIGFnVK1OJO/hEDQIMbd1/JgtTVVvohNT9UOAx16GZL
GAo2lH2tAfaICBWDJf4b/MKwgLTEM9nklKDUY3cDqLmnlrq4QfqHu3+s9D7BgnjvG6PpjzqWa+LC
xMycOKFApdHBjO2h+ZdRueM0ZDNAAviDmPazwGLyMIJSxCozAwF0od5hpGEUa5B38ks2PCg8vPGm
Yo97UR2ia5y9mFk52nand0ihMzdtawMVUjWYdbSO9HKKB0IRU2ZMlQuol+kUOCybn9GXShi0j8my
gqMoiBP754Tmh3OMtkPm/OXb7m1QDtQkqUGRJUWRTzwWJ9G32yyY2TwJ0JqhNZIJn79br3tvExdL
at85JcByWbskpaUfpxedsIk9WO/gbpB9hI2fCMu7C64QP8puz8ed8BtJ71xxRUDzCYqJfowOjrqf
8Ut3lchNme67SLrc5Y9wcmN5hamMaJ//NOri0Ym8MtwNkkgeqQI1YWWexIm7zVs0JrQ2kzcGoEaL
jaf/Zb8xPhevXiQAes61g+kwwPXtOKaJjxPMBq5WFsLVvC56h5vLHor37fg10IAI2SQuEOONi93Z
UXjhasteMggRYSMFoJ6BFvHGLw/CvtdldlIGXT2o2bwMzk1sfL62xpjCeFPOj19RA77AEOtLV2K2
yDq/uUSEp8s3NhKvAVbA8De8UIdxcIP6e43Xa+gmFbeyh1NMWDyNVPHvL2f3bCHO+BBDpFpdDGho
0mm3zTJH77jZtVqDYnjHIG7I2n7dAauUtP/e3ouD1l1eosq+deE2Pe0nID2UXXujm+ve/tFzP0//
jQQN9hLAepR/3OzlZIRDtowz0RLQAZO4lWI9v3nHHybmYT4COTWV/nNLrfrqqyySP4NY4p2e4WMg
JgnFCTm2R2e8TAnsE5NpS/k5r7vTWPZaWPmb9zj/OZerVXKTfo520qn0rmaK/OPXv8c9oGuKzOTQ
OdVznaAVpJaHFDYEnGt2rdtBXd4ivqGDKTVI4FALMmLGsYJu+lfMdKIPfp5g6AK/ijPlWqw/9SDD
mUEPNq2gmuc+lqzQnTFcZ3zP5ei4vb1WM5TcuNThjOQBcnEQxU98mME23SfACZAe7tsX1AZ0p5Ci
eDdz5WmnWx7Vi6mPE3IinQYUstLXxtmppixVjM++KI3NDBZpOD5NaAaAWK0ccXjMcxc3mg5IA3M9
nokx55I53qBpog4CsnqTcSdOzzx3LsYqk8wKJixrjnl6AClWvDO+a6uHeSJ4UXe4GKijZu8d/wf9
nLgT2YE3rInsw8SOIQ3sJ4yj1oViwC/MIMM0fdMbj+HtGIdUBC5fK1lxTXW3RamPfnXMU4qfsj/2
JrOHPSPmMZjA1Wo5q2CI/wqBC8YpHA9C4Wsz+lct3PY8YEoI7sYcNcTb68Rd2G2HsXwUWDWETeAh
ikM1T3qGarcrxqAH2PGUVmthuGUeFtZcp4pQyevoErxMWyZQkHFZe23rvMjCVqwND+OJmTnVSBno
Ts47mYGPja0wHKwdDpYLhsTfA+JJTjrRrCCvtpb6TJkQnjkTk1nY24xkrIHFi3JfbvyN6w8laAy1
IvRgMoAKrPmpmtVqwd9fhl5iep45mZlwR1/mZPMyKF1MLAjA4gU8T/vtdW/9geKDNlPmkTKRDCZM
O+fjJS9vn+dCFNIHCXEppMVPllBGJH7+ur0Or5ApHmwo0PWobo0beRKYnYeVzXVseKoBM8NYVoyj
0QXavLsM+YAEod23NcGA3hh+CI8jAZxMjnov37J6XhhCc50wkoxnLwiNgOThTPbIUxhalAM4a6WY
CbRkVrxhnUIdtyGKFfHdQzGZBcq0wxhEhGAJK0DHWZ+MM+eNv+Vahk5UNxachEo8oRUsgrOhCntL
7jxpbqTaP09Ac2w/tJeWUNZ557LKEE50Apogwqt6bKHVSV22kNIkEdEDIrvPAnHNlHezCXo0gn8f
GYz7PpvCPmejm+A3JfYghYFydJyOKYBouDgPxNvmKuPv3VS1KEkE8Z8yxKbGmArbGg3IToKLY3Le
Wy1GdHCSrlSUF+KXkHqgcFxjZo3K0HGYXWgRh36Mb7XM8uASghZATmyhygNh7NlXJk2kh8kcC7tJ
QkbpqjptHEs47Q8foR6J5YiA+ALtp7a8xv34Z2qFyFWA1t9YcXuzEvcWfOR5cgByZboGeGMBfYnt
U4bJB2Z7nQiXTc2luIHvQkwJsBcNUAebGlN8Q9xH6T7Qv+oka1CrqAsxwzkirqSCAO0hNvA+UP96
rqKyKV82OM1fPLrHHhN2iLuwrfZEhONYbWrzHuovRofVQFQvoxuz+y23grjbvXb6WvdtY1IHL0jD
FK+O1pUp19PerNsiv2dFyfIXXppIK7jlEgoEx2PP8YGLFuM13C14dHKIXGtuFj4A8MTIlPE/y2WT
o77FSQlw52Oc8PCvWx4lJuJTbqhQrrr47zPBPCGY+eHVzFjYp9t1kkh07zxlsh7E1mEHYeFsRFkW
5oildQ9dIEeQo3BU4Z4BuM5e/2KYJ/SAa/y+Ex31OtwQAQ6u+NzYO81mRI/pTzqApwPXxV2lFwZS
ZGyJUfD6jHoI3oBUvShd8ABkoB19N8gfnjIHAglkYOSdmXZ/dmduvRhpQUZmCKzPcZmGLpyFJaga
ZAwK+JyKHuN2HruHc1lOMy4LpR7VP51mQi8tGRooXEb6VvgI2Xq6uyRUmQ/u7dkuQ8T6MlgtfBTW
zsrt4l0Edf8177r8F6wYZrspnLr4CCYoAhTclJD+gUP8NVkIuOIGJQItw332M4ANZFbThW5DmBbM
pRjWzOpsS8a2YjSPrxyVeTmqKfmpKoCKuOiYW0PqmRKEF2888M5ubeYguBco/sMYaY74oMMykdlu
oAyGZi2oXct5353hNUIai2sJ01bjhlO8asKMv5fLwqq+Ts7rKAHgP3LZueTQlVnQEybYc4U+5201
k9mVFbrvbmyg3NaEhdMFjJTF2FO2P/aEq3NnlA/C+McAgdHlsl5aH//KTBU8muiT+wyzHmbE6axK
XIQjncps0IlV4w1t2EtEhBcgHUh/6palhSL6soJKmYa3bgBE8cN7g8pq18UdTsCXZ9t6ui8aAlau
XQyqylcXGRDB/0cBBDoC24gl/V3s7hMUdOxXTfB2r6kZI4raB/51/APLbccruHedLeMGhkXh7K11
uFkGPdntHbQomtZJZWQU7XjOj+6PYHfumrvOtv5anfnXF6PyavYBiChdwCgILeQrDDZTMqTZTf5j
6cyWFdWWKPpFRCA26Cs92CHYvxjqVhREBVTQr78j69yoc6K6XVsF1lqZM2dDkBaLgMWNY6NLSLfP
Q/s1wyfkV9RxTd+hOYX0uNNJJWi8+kukz/1u4IXfOmAFlw5bz+CDKygNhUjxyJtCH1/Jm9GddNNc
Ld4Z00oez0AlbeYHKev1cZCL86GFQSEr+b3fvoUVFdWKOCDxX8MPaQXERBMIkuI5MQ/N36GY/TyI
m0z1MExqZi9DIpAZ2NZv83UmOfrr6BezN2XCUbbcByKUJYGu0WvfOquvYKMyR6zWZLlGkP7g2EEL
1RlDs8/8HVX4+DPB4+8/s07cRxe+SQub52rdouNGxLBKqPACmVARSu29ZjS1JCZeKKat+JYAudxM
gi70hxOXjQl50SlVuriMUlYfwjl6TlVNkmUQ6fBpMKiCu4av6M5IngZs+uEOsMeYvPaFZvWN9OZV
HSZ7V85oKrbWiaLqAMvQHyYrtBSNgxIPoYdVH+Jf5qoG76SYvmYPbJoTysCb/X5a8Z1BAKKB1FKH
HY/eahzsgSh2ynhnlNQGRrJpmwr09gYDYPVj7D94ADGKXSIUuxkq++vsqdibzsPYf0el8Y1zi8yN
+yxWmMmQwWJexiihoMaVDGsgqfxdOvQvphr1Fj2mB27fvizepNpZj8NwKI0fma2Moo3mSMoGtOor
/g8oBSlq6BHJB3m37BbLE/44MTvm89RZ4U7VMFuqqA9JK6VMKQuneg/BxVaFHlBsxVzinOsTx7nA
Rsl0Vj4cz+scMho4rkOvsDur1/jRMlB2ZM5gc0GAB8One8pgYK6ZcMOdNTCG3enG+baNFx36fO7D
MC7N82WWOHSH8fm2uDqgfOds+kWtZ8TPsTaMWa4QTOiQDeUW/KAtnGHrp4WTHS9MP55mTuabBYoK
iBwksTpsKJXJa/V263r0tVCeLK7TdFENlRFqCWKNSrNM7fafRuYP6BQ5cG3rG9Wz5m0XX9B5nz+t
SzMdLStGvt+oEOaSU5LD01tUdrEk4cetvMt2sGHHmhApHd+2X+8yI4ib7Z2Ls+UCPrcPpxkXca6Z
9+CKBcnsQXzYbZjDMWKWTceamFzR7O587jTJ2kgnAWuDs0rbuA/kEblCrHbZTYnngYQS7JM/Nj0/
t/L4h8qM+xNU0553KY33xWhzcpxqH9FJsGgvU6Po04TT0GqHL4xlSXRWiHznBRG4EXxtDpZt+8u8
d68U5t749BzWBa+X/ZWT70jn0VxerxYYXCd3BsEgqMI+Q4f9EwgP4ubOvTAgoFL9u9+tQWFq1nvO
ytvJz72LnX/4KvvKdy/MjmZ9+HVlPfBo+XtSgRAIe7fq+TvMNwOICD+HRZGHrR68ti/kC/kNCrh7
xDNzAeKb6HfS52mUtFFrXwDdP428bbWZO4Tf0eBczVlkl2EOamm+wXZRrXWGtcJLGz3Nzsmxt+up
Alq04BFt7RNQyGUzMOv5zes7O7FIbtlPeKEccUaWGr99z3lfrRt5YlYfYxdmqt6dxHCGtfHV6TO4
ZptCbfcyifhK2XZwBwToZTQbI6BYVYduWMsc6r3KpgMofLXR1CLTB/S+DUbP2S6bJm2bFdLByAsH
lz13+vryVMRIezas+4/S0C6UvYZlr1F/CqOuPK3vt3trrW3uOghbEnwOy9lt0qeDM17YACLJG/y7
fV9YdRzpJZ7/zRlH8Bl7njKr8ck78627hdm7WPBNosFy8qOBhPQBvPqfWH3fwnLA+GzbELKsqnZ5
3CgjDX3JbYGREkF6cC7Dff5XA5BuLl79t4DOh+JFHXItZi/u091S8PyX/ZP9xiGqyu+TG/4ddjk1
sI1j0/efdNMItv5KL+xBdoZE1UaxwFSzWh/JLeYHo7wxKQRvo6K3P3fQfwGriADxU1tay0oudvfn
XXrG7zcdKOHgccpZhVrAPvq+OZsdroxJ9Hbs57KLOKV0RlU9HMBiwyDI1jLSENSS4QJqxt60ZjMl
rvo3vuvW9WIxKOUv3FWCZ4jCnDhrm6Nvx75nwWBMtuBI5Eiv4WsYUZZgIEDOcxOhCVSWrFKslMit
ZMAnvEc6jrfQu+A2nB7rFaLfBDHTG97rvTt8GeXXAjxn9Hn6L2sHEwWoI3RNEK1g646uf5M2EIKh
4f3MEQf5AqrWw4KOnwB6AxGf25qHrTM1eQIoCF372But2m4flxKOmL9NO9hg3HaEU5LX0PPCBEba
zuOyC5utH7cC4ZFqUwgccLE1sc1XnnZvQ0H5hW8CeYp4SvzTP83olB5A9J9uujPlQwLhCRl5iKlY
YwCZU2bv/ngbJMkBqL7FWeE6Dhn5HNGHI7Hb9d3vmtuornGjmmIO6cFjtOcDIAq98qn8OJZpDbur
OcMlOkVxvOQtFz3PhWiHokv7OvDLZUrwO9sPnlehzuvw2+kvGX72g+76U1p3zRLlumSn9JHF41u0
SN5gGUltNS1jaY3pJoFasDyAltmzKuwJcoJSkuFjUpKEjlpIKfz65ys9junSYx79Kr2sPNy4oaXu
80c/fZF0BOOfITCilwdCpOSd3VvsEjOMi+QvX5YSFzV00GfitgU0vfNNClPd2RyJbq0Cd3yOuN7Q
UH3touV23FbbhI/C2Vz8xnJWK7d/EBiYPpBZrM1qYit8fFD8cbeyNdZjXGGQBIIPytNHmDrXSKya
XHzW1cUszp0cdEIBGWaEbre+BK85IGSwKXbIm7I7qEX6l0/aSoDtbgsg4UOhjlmZSp3QZ9iurJu5
gAhIwHjzTNRzYw2YR1MXCanw5wzfF3NcLNkvu/aXHz+nvX6fsTAgC4R5/hdhSucMDFiWs23vXKhe
n8Q2a5fbW1X1d6/RYxeX10jBkP4d9bNVAr0PTUyFSt5UoeBlXhdPGGNXjoqLuSQibjC6HpK+M+C5
ZVTNCNi6fOw7Hg1moaN+s35hVzOr1Bu8zCGGBdvPyDnoQyHWXuLP4Um1zC4MDzWDjRYiGCGftTM4
FTU1iqgLe/PBdfYaYEKWr++4htLAtc7PnV3uhC5ja43zS70Oh2nqP4vj8+dXpGnRb+Tp6L58f53b
dzu4/7FB5NqIDeSS+i1kzna6BHBq9+PmPiy41aWXVon9+Yp/2g/jOf4xKYRsKRkF2w9lZT1sWsik
fjL3uCvMN7Og+/U+VXTVzpevraHETYOijlNwkx3EwoEo8ZsuU1IXSkdr9qiCT+rV3UOrfrPPLLI6
vipbBQFzH88xbsrN/u2Aetrmo5dBVksU59KgkOU7fAiFL81rEj0KXy9H/Ryiecu4nPPuoa9Pf/mf
2rZKdZ69Z6Xq9kgmzcNG878wGW77X2PfPjjf9MdqDlrfolAovFxxH29fjTvVPxlzDhFAxdjhNe52
NLPUpj+yyno9VNbUhGG3AktPD88PUmEBwycahimK7/40XyXqtNo8BtFdWR8VdbEbXTruF6LhPXh1
6Nhkk60mjwFdMpUZhRS2Hf3LssVyuyOFKHK8mK7HLDuU7WnaHNUGGdPHa3W2H1za306TjREYvR5B
0xkn4z4SrMux+40en3mZ4vAiU6uqcVsvRmWX6XVw/hBJmOb+LRv3rBp4ySyubvcZJ4rfhlRuDsCv
j93tirkZmBYoNIBTmEaVT7mz6FIUf82AAfA5c7QXFCOP7J/HqlsbbcX7Qup6W2cmIS+zx8jkgvnA
DXLolsrunZlxozkVca1WefrRBzRmkNrnnXQWjIGbxaKP0kKCCJl2Gjsbv5uZ+jXJ2a4yr/cldZSH
Ln5+kYp7l3TUg9zjq7MOgsIAokpt3qmls3S2g5eiMtTXuvj4OcUjUHXjJ3LM3tfKQKoICrYbxdeA
VW7Uy/eRPpeyuOVUbGYbcv2OOn90q43ZbLCZWX32tArsVJ2gSI6IVOQGQeBC1vl3OdHBuAK383wk
KpYKTnf31yj8DdN3s09/Ds8paodtX5307K7/NuqWXXkfUhfghpi7iFER3500Q5flHDKqWZRQTw4X
DCbApd1Z21h2ZrVZBewRw91E6L5kp4hNMXYW3mzgz3TrNuZQbEyPzMs4hUYBcIXzdD57PeVaU8Eh
B4K9IdLxzuppdjOrr9nvaRC/GDlaiCsWD2ePXPBGsIALh0KoDDRdvFTrdI5v7uyPEVxlrzu6lesM
+bG1vHpTQITqNAXGzR92Cy8cc0CYG7CtfnxZgxYDAzPhrCfX8cLkafAN66ufGQ3OOjXt3MX+N2Ow
Bn/pB51hFSy/oDGEs0H1Qhc3IdbzT0W3CGZdmWk67HLqki254+DWl2+d1rUD5cLvDCz8LTJYJPqo
x9H2oTxrQ9LkmRsnEC1agDrDmM6FHRRJfFwP8dPA59tq46icTmgZV8nTHvKM6k9j9l7F5xhBtPep
TXmq4blKqzfwd2Q3ZpRILUTur9pEy6KtVC7S1dG58iZMrBtTlHPOK/GGKZ7pgd709x0nqOf7vpi1
BW3bpNY+t1K+Hz0psHnHaZtBd2CmNt0w85V6yLIwu+aeojj3FXcBzA6zhHaWXYwRBVmY93FO/3iX
+F1CS2l9qwAcXySj1wjQ8+IzA2GmSfrZe9uxryg1rtF18g0aZ1tNFIeuD6/8nHa1axLAEkoELS4e
OCRMCmdxVkKaVdrDx81aVrBRuTqULpV5jV8PFrwbTLKQkuU7Sr3PBKbdMFYPXDl5dNMx3W964mHM
h0P0mlv0nca8wrSnY0+367s/bk/X3KmLOaTagLVpbWF2XeFFfTzi0EMdJTHCegb+8ydZQ3P9CMpL
GcC6XL4sLKWeo/scC7CXZWnM9jkxmWkpG/ELZUYf7f54AOdHmITJn7ZOfNVPD12s6W4AEns7ZuSD
T8fT/ptBWrnYil+8DHFeYJeiB4W0Yme+WOQNCMCzVpCIg+Bmn8E98HhhtXFcu7DVcyref9lgeI8e
Qdd/1LY60Q77mBmr9T5cTrfxGdDBbNxJMBKkRzRRLEArEPzla2g/S6l5DHvknlNjcvJCRUGdJmx8
0lOf4VQdY26FGUYHEY/qihOGMv6A528zNAq9xN0H6vxrVJkMrW7uX0/2F7vHxTjcx4If8Vg9vVhd
8bcnD4iFX8gu1kxZgXH3iH9uG+WOCoeXukxG6DpP4sPJ1vK85nTJm91RpJuY2n7MWhz2GiODILio
LmTu9UAQTZBeCe3+xzSRJA9XHiJ6EbRoke90bJ/2gbHGP9fp32iKMQD1NTie7eajDs4wwO/U0GhY
GL9TeYH4j7ZXL8WnrwZEh+IFogf41DcGoDzGqTsJX19Lxh88ZFJSYzkWaWhINpB2GZIAvlMNwczd
kfkkViqr7uwnozJjbjAQIUDvlAIU09Y6VPnTAdIv9KAYfP6DTH+g1LSqqAb68QbkeJKY9V+Aq0cy
B3QWo+8G+Ybm7INkvbB1GuKwJGho+GDQyiOSgAkV+AodDRGWbgVV7Rd4p7dlcFQvmIdQvl2RXA88
GBC5zacjilNwzCjsjzqWFgMLcrU7AwOuEa3RColmYi6kA70gd0MuYIefgOCnh1udogFgESEqEW4s
DRsAaDINKoIbLOjs1hCC3wpg3+0OYQmRRiWOzpi4w7lHHidkINyqmZ58rUsv0DYDvFpwsBnTMyLw
6Fh94iDAps+JOD3VDuCzwWXsTyEoLTUee8S8Hecxr1BbinE6pUmQYkIjPHsRtWC/CxvfWOGhH4/6
019wRPhDDg3HzlH0vMx1f8h3i/VgXDv9gXHbf+xVyF37o4eGyR8Sgkg7dh9mNHTAeEcdVlW+6G1S
R/QWQM1DH2WJq4w701A84kLWlZOEweIyU8KnWYXdxd7Gi+OfaKJYX3GcgZ+DRERiBCQwrOWhRWPo
TWOaQ3PASBuZlygJ+rRejCiwutdpS7t2+D0eT/K8iNm+bo42STjA+IQUkNVKwiVws+kS8MoFVRjo
pNPWAcKJFZ2OEILbwAK/aDdCwTSfoqtBuYo0NDyGkvN0tSOScpAOiKN7Zn7DsOs2Z/FxQSGDEnxY
DfU53BFEmMGEKBj5doIlp0j4mVbvZCaDkb3okDaoWdDj4FD18mhZwboB37lSJStn2gHjjU5fhCz4
+yYhTkg4y8DMBKtLzBwHF+ygDDxB1FEDoqmQjgD08wh7PMglBZvhxZr1A2zD3XMh411kNDyTt+A9
jaETBbVfT6u4HIPYccrzEC6UENQOuCyoh0/34Tw5elWvWQB0OolzCe7uk2bRuJ+yOEUD87AmE7ZY
Eou6VJdPkZRssOjyFB97HHuxx3Lqw8Ytdp5od9kC+9igSirDldjwdvglKwFcAC8wJ/cBlFi1urjf
7++TLhQLu+tuQJDMRWal24sRTFKG5WAyN54sUIGJG8lqZzc39B9QU8vErO/I+dca8yHpKNhnKXmn
tr3oe2Y1EuMVGmHbvu0Rh6XL55mSnqf67oWrFY/+9GNDrrS73CsWrnwKq+DQhJczr+dYII3lApa8
murwsYjqkI+yB3yCVAkPBKY9NxkNMlITRsnIXOYthp0V40ZmieL4wDLFux45u01aqHvEvtZvB7Rq
xgtewG35daoRV4MzTHN20xfRbxL7RUfVxqq/hQhXPCBAhljSYF5Anm2bdfz+p5lG0dwZPkH5zl/j
jzPE7OEH9DaGMDMYVVjUoVxD3jyPYrmXK/EvaSSUBJwQ9zFi78JwNTKD1zZgNAzzK1jRYt+wUboQ
fzh/4Fub+8gDOB/gjcqUrvr7WuAdkpxHv4q7EDprJHdX8h/feAIhxTcgv/KiQqT6GvvFl7mMSdOJ
XITr9tlfWfbofj9jgeRIYwMEMEosgrRV/hJ5w42sUOprnyyAYMHkpof7VO/QY6w43sUw+9/m7ngd
+LfHkE0rXeX1SrlZn53talhbEUaUfexHSuyVPuAJzEao/0QRlYmUpjg9yTqwmWfuJOroxO4RguxU
xJ7CbmiqiDOwhzXTFS06pqoya7jPerzdjsNi3hP8JrGl6tfRsYhxurOqCmgSAVYGVk342M5s78yk
9l4H5R/dcvdXoDFlvcAKyET29Tx/wZwut0DFLPQNfjTIgk0/XiG9YMeE/ljjJNxWgw6WXUJ4/CDP
piVuba+pLTv/5NG4d1Aw9tXB3hWxorxXKOFgn2wqP5tbsnnwf+73DZV5qEIk+QO/QlLboNB2iH3y
s9l83rHHKSD/Oq/gqk0zz2d8nBJO+DA/qxy2GFahrcmxWtvcUjBNJlHAt7QWoP74n813LzfVgOte
NP5hKwoRVBbjeXd40Pa6s1u2vUPytYDTzAz7uKHkkreQGzZRQ0hcz34FbrpcbT6ozAc5g1fjRsc9
fxZ8vuh+H454VHrT+97mHIe6E9/N2mhtlgS3D5rwxxyAk4UZzaJ6+LsndHmEs7ClGeag37Wy2hm4
BUrLfAGPP25YN8PrFlJH60Gq8ec13GGlwd6NsewVRgnGyARIszQJpMuhUYpYBwSvt4T49V7+yJS+
LqvSuWmjT2V/LEiyCC/WkH8UdFb/nEb1tT4QVAqxxCDIVfeCAQzzUhwMk/hcjmPzGy/6VBTEyJSq
3bgxbQKzseEvhohK8rFeem87U/03joCIuPuIfl8alTWeuY/zHW/PSjduD6c3uSwGNU0DwHZqYza4
4Lq1TRCjmoeBBtCME2tGoym8sOa4vmtGHwaz0cn8nepTK+agZfnkJxLR1K/NZek8bOoJ5FpOtWrp
9qW96loAWMvdCZ7VtKsvmpc7hMljXDhXzvTUzpeqASYUrW7fHOAjC3LYFXvVZv3r+3o6+ljgfWlJ
GHW1xI8Zog68Tsls33Zhe4FVnHZ4CcBgo1Omc++CfuzMf1Q2Wos2rm8WU00vaDey7BRhrzHNmyaO
Ys3yw/K1WWvsc8FF9/po27HAA1eVFKXt4TOdz6/4FNvEgPwjq1ZmiUhFHIsgFYAWfmn+vzgRt/zB
6K8/Gcx5XXxYa0xp9Kky1Z6hyLWxZaUt0Vww1K8JDKiadCrFeUnv2xkDFRRA6Ru8/DP71xpeu+PL
uKTk6ga69aX4GD5x4QSm8qlbK7tNHEZl3xO3+24hW6Nv561LPnm2v8xRk8Fr+lj5ROiD4J1Z1Iyg
s7RHsD7QJBO3NLxN0Z1sH7VfIBonfy03fQrPBL49z+q4jh5H6NajzCuvVhWR/sL+8QnIXsRDn9oU
/Ok6uxdeitCI7g9biRaVK24EYgOjwtIawOrqBW1Ij7t/aeUSbN4xefT5WhHHONAWxg1zlxZcex3x
kpBKKpz450zhgQmQMDiAkW5pMXwevQ0GvDibQFz8m9XDBCYskEfp/GNv8dThn4LfTMd+IDKW6iZ+
Lz6wo8ftlRhI/Q6E1SHRgBZj9JhGQNgAzOIDJzYzf2GzFvgNsy0N0cHu8Bh8QUw5UVFHZOaovpiK
MBzgvBUmDffK9k8NhiBvB3E8NqEDQuBYKT6HlAQ276a7+PflnGPWwJGyfdLHTz59ygRd46irLJXU
T4YDuZ/NAR7oHa5/A77enOwVDO+AejngEimU9nsmReGbys4n0A8N3S5evagKGy6VyHpSi88aDUx3
xbmKDL3rtoNVuIoSsGvjCyp3XL9tVuRnZOmg2pjpntPt10ic2ZBHUYROFIVXRGYq7I+LCaeCaPDX
9EISFKpDbnzpf/reb6SQotQzD9QZ7D2YT5U+pgTMFYAz/bnY37INuNoW3Bw9uGTlZnYHbhVMK8xr
CRXhem85xDcM3FZQQOhEkENxQzgqyCOU3ioMddzpOcJ2iPAL2uvBVqTE+VoMH9h/2JMYwNynFf5g
7VFEkvaeE4LTnWkuyNUQpikV1I4SbENY1s6sMFL0FnvsPDJfo7WYQIV2ihFjQbxoWIjMJXBWoc9l
BGLMpcLnB8+4TJaInMNxnLm19V5IV9H2bnyg2u2Y93kaIijBcqE29dED0zXh1GrYKYH8pRrOa93j
ze+5N1+mCwmZbFytUeuYLW8+f12xiY92fB/NLuNKfMnZ4RH1zne8Wst6BBxtgXK8hRK+cmeRtIea
0HxSB0oQV2rTJuX6mhmkrVcncdlRJJsAC7v1fQftkEHaSBKA/j0ig4iFit0B1z6EmOWdCLGTSJCE
8M3WVoTbFISbDYpwTH7FjY1BCm9HtuO33fx/5RU2bh9D8BiQ09IZeBe39TSsf3v2FSkFnCVPBzyD
YG5UwdMqhr2otemb7Pxez96Zd7T96mixuM9Eo/OlU6gN7w+uHmsbUt7AEdsjodHBDCRU4bF8jiQK
WOGI7G2ehy6DMbiKuhmJrQhuHOLfDjMRl/DBpA+4gHEV0ls8FIP2JCNmq7VqQ/qaH+DUkZqXYyNW
xkJ0+h24idaFr1OieRY0RoQziEArLesw/XkwMRlrHt84wPzcYwJywOVIeDE5XySfmEzrQ+uAGlGC
BwY4REiPALcd+7e5jl5CaJ2OHNm4G7X4t7JLQBLFvJWdg1IKRYwYzCFIIeZhzMBmLIFCTPPHCdlp
ENy8V4wfVGHf47ank85yKnG76+PGwzED0fokGyb8QRK8/mXeHmSB5dtr4J+OPy7Ov/y3hT4h5Tzg
/UA5N5E7oI6CqHfS/qJHB2aOGZWHKB/7866nD6fMN4E8CpfFnxr4s/knDWoQDWo/xNmJkHH6x9Eg
CCnpxFKbQATv8I4qPgpRmTdyKsXLF62+/B5AlYoTwujY77SN6ykiAupo2HEMOMzi7B+y9WLSPdOV
gmV8xVTf2CjuZoUrNGM4sQ9hyOjfXjsjBN7A6ZVwgWcybucUn32ya9g5RvUaSxCjHcC4+mHODLci
06wXxpeyq2RzyAG3KJ/T3AA7iidrPgcMtX42XsihSs/AsN+cBHBpgjJqJrl1n2F1TA+NK/pSsNnL
7IZ3adpBYmeAmipzE876b4ly72PShfanwgE3AFFcg5zRPWIC72E9ptLDtlKrG1ZecehTg1u37Scq
4qcb322kZgvNU1d3Zs9Rb9IO85VydcXjEX0ufpW9qBJmNb4wsNKQKaPtQ53+9t6r61T1yvHXe5mI
xGgYcFNg6xBdPT617QDHEBxnrfRqcl6ATGqeZrynBXSYZkvMi5utX27fo/F2Cg5qA1fUWFs9F149
XbxXKb7B1ZB27WfSVSJLsdom/rFivvGaQCvCeVYz9h0Hmu/aniCOowC2aEYDYOYbTVW21jyModg3
sL2AVWKy7YTAQFhoY9bUMo9GxFPxOBGYSTxr48mzeDiIE1A16bGn8jThs5W4J+wPEGqeKJAhouKF
CAIsPmYPFjSKpQoXxV4ogQXIRFLjdsAlyCDEbPdHoCGmfH/JOBXqnjjvNDy3T5UAGKCqBv8LX5mg
pvVAr1jZZNYZFwA1kkNpmkVsL+UC59Jt+oxZrs/wIIZoMiD/l1JL0YDDlgCGkkmW4OaGWNdiTwi5
9YSsTaVJBgPT5mFYO6pzg4wz/9n7Gv4HoBnTr8twRxsDkIWTGR45+K98Afmx4sUT1bZBCWHqWW1b
dehTaY+pYYESd+A3KYcYKp8w/v73G1gBXn+4CMgymKuLN6opeOWY9KUfp5Tsqh29rtcc0OSZ7X/U
3//SfZnWQTShJV8Rj5ujjBMXddwOFp3pZQ8mx1vsOQxcb7ZGF1zMqzn+2pvVbYmvFrjAhy0Ov0JJ
ahafkeSkhYpsspAqySUUpHo0OsHgYPIss/uagh1teRL/6XN+1jdDBBJjavSxpI1IaXD569JB4t0+
5z40aNVu7CZUgXj1PPn1Y9uC+zN/LzvnLELfp9zE1TWJPla1zPcoOqfJJIVoQ+6bCoLHUSEeqDKq
f/EiYvs5+jgy3ZDXaqRrQheucV4faET/nd8X40Bsz+ENei5xyr+5qJrEerMIetSqWxl+iDqnGW17
gZT7/87m7X3+nCuIgFCCBbsAwFYf4tjJnF1DwaMuuYAb3Tl0hyB4VUQ1L8y4TnAVQQO1FCcADS8p
sJHrXgXjR5PISSE0k06KS0y5Av62GTDczE6MD8Td2zliJom9C0c4ozixLgY3gqUEaOcR7QibFZgT
ZoEMcnD12DBaphRrOEJRMGhS8D1L60P2gorfyURMZsVUtrdYYjennrmojz2jUTniKQ+nBxwanHf0
dutxPZY7A5b2Ywsz75AmzOcjwLrysiICTcV0piPSWNDbu7Eog6BlT/C469ogIXxW61TXcGNhfs4T
90MUR3vS25SskA7yWw6JTsdS+Q+9huLD9gJffTu91C4giyoui1imADn6cDmqqUOs0xOtaqRHH7Dq
Ag63fphGWGvIeAB96dTH6q9cQfymS2J3gYlNHSjRB0kw11WUmatTu0NEt/bX69kS+gCIit+EYGqv
3HqPMO40PgyyXoKucQlNCGV2flxA+YN6186pCZ3s50x6SM9g1akcYMGZYfUTjSeTE1zXmRruJsXP
4s7pcmDczSK+2VXoLRaTjS0gDDOJiJ9FhXPZXyYgWY0NLxeULFtTygbxgt288unYRaN89Uqwt6sk
c7ZrHC4kGP2yT5cgU4LJYUPNlKWD1Q++5y0dSvAksEE2ayz5RHr69NS4Cxh6BUV7WzQjOWlqDAyw
+2Gf6gK5br4pjhqld1tpcLNexmqV+2Qmw1RlvwF9nV6huWpDGUkuZBf7me4I/FoL+2B3sNCwwsDZ
4thb8z+/yv4vL/pOq3UHflhnCuiJ/GjGaKJjgQNhiXK69thTB1Ex7IYDXxCWxyFfSSpF6qd0sL/j
cwTDfkpEUQJ1SG8xefrRSLcc0kK6U8wdibdhmr4sYaiZTNzXSzYc+D8OkYl4aiHlp0W2DwepgtFF
ZEvxSlY5XusZqi7Y2Raz9dSc0TXuxn23JGrL3M3+E270Edbh+eDwDXsuprUogKZww50D2g8yp24U
+XyxBC9jtvUKr8MKXbJRBE/ndR9vXyhc4YEOsWLsh5+w6MSKNDU5EgbXR3riqswsU+t3EOlCSywh
mOZgzgWhHIkTLr4Zo/xoXFdOnQPYPiZbipo5Stp5i2JSjjx4aNhu0iQ/ORA1Tk1AppVs/eTj0SfL
CKdZvcWLgVAa4j9g9dM198xP+IgoQl/oIji5+uSF7d4sAfxLFRpexilGBmWLyebP546tmEqmkkCB
0/roaYfus2VLYMJoQlm152yWXSvDqP0oR+xrmNi4XEzHzdWgq0yi7loa58yjkjXmuyXUOZJ17hzk
CLvEVbncbPvnLjz04/ZAQ7liGBdN+8GHEvq4Hb9CaTcKSCIfUrbbTnt08ImCgCzPlcIQGLo1IgGE
Dyt4c93hPB9LXS11PDEgVM+/oXDpdSA/hmE3fGgyv2dcc/O+RC4fYv+JBxw9MevLKOOWkcK5525w
tzC4plIvrSkdAkcMIjTRktxC5cgfeAdfBNAcnhQNFjvMSxJLLs4J/sy/OJZ5dyREQFQp9Po4KUU4
xYmzlW2ccBY8yq7PvBZow0T2VzC5tf03VIbF/JrJt2MScpq+2dOSAKaP9Zm+mKuaGaMENjMIB9I8
8LbRSPPeDQZQV7sYv5lMzShEtnwa7fTtGD/Yseh6beaHSNwvPA94DVyh9mlafIWTUpqFBLQhurCU
ybxF4STFFgMhjKU+w6rLyASJUExAqjxxcKO8OdNORBD+l/OObf4P1iUzQZYviDYQ/ESxw5Bu0ZwU
b2Nil8s3lLpzhV7dkpzOuTPOesb4ifhOWASySB3fPZEhpW+PVBF8ifPxHbb0KAluU5VtKqIOY+/V
OLvWrQENJmNe2Rqeb/Oz5ixrHDLOBx8zw+WAU2ydRG3nPXlPWKA6zpM2MqBQLtGPEZVc8SxIZs78
EUDQjNQNHyWkbMHuPoLXpEKNKBFx5PqopgtWDBrLU7OS2yhTPwya0eZ5Jz576+Io13nFAPVjPFcq
ns4d/3kHJep/sAForUiBGpCyYDA6+08yMp9r6RBNC/dSQzLoq3RTyt3rhaR6MfgjzRSv62bIHLnd
4gB/K0a5w+v51ET4trYZjUBkJqkF5rOe8iQ9cB5C7CWb/vvYMeDlTlr2K1pseLCzUIYWAztQmRT9
OEk4LM5Pyvh9SconxIF+ZZIEY16AdeBrowLgaMYeSwkfEPiPk0dYRpM7p8m/8QrV6ep1Md1fdOwI
DxYCL9XRPJmBJn0IIqYXpHN8352oo8V8Oi5ZARRpsTTFmEkhbwu1WBbcnD7CCqN9YGqZA559mVkx
qaWkyUqfVu62l+HYIPMYFlg/vJPvdlkZ+02XrO8ON9DsM04UXhek6nKyf48GOsZhm906wQmkmL9H
9HikMLtcmZFdkreyz+laaHve+MrQ+rXOO3LTS2x9RSe8+2GzGvdW3hn6ue4PyzYnAFSW0lwwVw/h
BzPRw19Bb7vsc/aIS6k57YAq/bLkPA1PLg+BdMGv4emhUJ+diGFEHjQsXKDROY8FC1+8oUuRgSbk
Safs8HjlvFb5mGmA1fb6Z3TiV+83z/GfZxcGapbmInWwUSMhTh6cxqBIcrnKx5/7Sj3KLciFWWoj
IuthhBbIe/lHGQGjdps9N7uvWEzBRhSGlD/zrDEwJuKUt/B8xQzI93ebzuaN66XBZoDDOicVa0u4
Vux5O2ObT1Tz0h6hoa2t9zuqi2XrH2bXvhrb7EWxA0DYXmM1ZQyB2+81OQ8E+F1GGDxSOYJW3J1p
5EffDVtg8+/0mR84/ti8t9Pmb9qMfpIHdzVq3ep9jfG0iD7T/hKYy6x43jKvXsKRZSrCTpsN9WF/
yeLPNLe4yR9AaC5m30n/YXIyPlqeLm4NOVAJ7R6Q84gn5WOzHgAAkEYlWAcUPiQ+BbNN+mBArOce
5LQ0YwW+FE1scA0nwaAwFvZmAxc8bN5OxLXuEqoB2XWlbFdCysbVWIHHNsHp0z0eI58o2xhNJSfO
gc1Bpy4PQ2WBHwbnOo7d1ZjjtKazhQWZkoZi8K3A8MPKyjzmbLgoYWLjNBQUcJh3nOlYPP8D+dNR
l/xCAsKPKip64LUCmjD1jjLFYupJj/wUof9Wv4KsCnV6XYOOQbqRqAf4xzILKu5u8T+SzmxZUS2L
ol9khIAovLLpURR7fTFsjoAdgqLg19+x80ZFRWVWnkZxN2vNNZu7fYMbJJ9oZ619Qrg5oGYIRs+v
uz1qRU8qg5hY/Nx8+gL0QEQbI01jsIGM+TYxrd4ZhFe+0C4MOoYqsxbr9+HbVnhpT1kZlWjjVPLJ
HVSELKQQozoVT4xjyum6/nRSxPqix7j3Zjet0/tGnTtzxqHCG2kDBlww/Smy78FRBxa21PGKCCGU
MtberIcxOU7pk13LlJlwp4bjLs7vIDW7jFKWQ2CHtgbVzhRZ/5oIUp9A1HfkHUnf+jwnG/0O+iCL
6iPjKE4ewD2ovd6ltX6o7FFxxGDnsZnIIpnzCkjJvEc0XPjfoZwFbOcQsqQTMBvX27n8+bx5DTkO
N0gUrb4msthzyFSdyoxZLhA6DjmCoN3beWWfWD8rkENIECjelDUFgHXIjAUr57JOgkMaUX7yiUtv
9WwDx5tKwmrjMZ/BgUkL8Vay26Ve6Vrc/yBvsuzpSd+xBxIUnhYVCQ5jOkWZJcXuJQctHxooRd9K
izMbp08tCPK+++w7X/7n/gLpn7dmrD6i3S9oejR0eQyMzI+l88jtsYyYhwwsKX5kfPRcc4bLHBsQ
1o/VnsEfi/ZfE0hYd1+AfzL40HHjfxyOT/+oA7iPHnBZhwQ8M9etSURgLkJyO/XDt0NcKgYbmyOV
/g7mJAMomVvNhwEtDhNA6fj7M+LOdnM3vfe+YSyi7BcVIW8MM2LKTC9ntjOWCWkSn8si7q5Q6rMg
FZ7NYa+CWGDavl8JORceOosQi6k/uBwPZ79n6gycP2fziuq8G/OzEYs5/fXG+cOfyAmkFLSbcjq/
gDUpv7Z4XqsJGltGZ68o6ksvg9JyB7477Uynj9Xu9KeiTUE/n834XDVfZo48qGAtkKGpVHq8fQDQ
VLH/OPYaH9M0giyEToHu9XP7Iy5ggpvPsmsXpxZjZPjpjkGClKj6AiJt3YHjx9hYETOVC66d84Iv
5YQJul3jKBpv8h4LmJ2TTTEPtC/RnlnrTwy8uDoPki4hhXgrEjsFUwKBNxFYCo0XvMPjkYKEFTq/
RrU3Lf7QBYux6XbGhJ64dAKk7mn2aA0dsvDx8xhM2ui2OEUdCirKMwKcOD604cOe01UA3cqq8zHj
7B2j7G1s5BI7bIfFZ5j6Jt45eO2JA6A6sphWXl7T4J7g4p374BxECSDVl7g31NUEify/BosEEkil
Y7wLcMDL8BmJZP3Ka2xORCzCKWS2a6HkpmGAPLWhMPoD2yeu8y7NGal5s38RA3azAgSkUqXLv9nf
v9cI7h43nMs9hJZW5HKWzt16DQsAux2+rhuHOpxEJxRML/Q1roNgRhoR83W8gScSP/6DjRtjJPoj
Oaan1L5G2+1lImdC66bjaseBleIOxTM/6tiE0T5iiYP8lVH1oPRlxgm6UjnYYYReMFoSfaywGJh+
gmzzLy1IE18MwK2tybSZNlw64NDVGgmwUoPcHufr6aSUDlHT7sXr4iaVWn0gZ2ZhJa9zN4HoQOLH
FbNzPlgaPnqidDQxaHsgfBYua9XWB9YDDtCYNTB2ueZpHxm50W+nDAX01d25rHep+FEKahhUA6L0
yPPrQS1kRFs0vqL77d883zJ75fHhMghRFhftbTHiR+R/vCB4cHAlsaWjGyCB9OcDq6Q4+GFXTsuJ
hWxLP0kdwFTuQD+ksWPmDPQUrs7MVWEcE2ERZF0cCIVpCnoSHjtHCfIAWFNOPQQrhb1PKl6cX+J2
84DYy8kirQBAYXG9ynhQcEjYcytF9ruy44UaSiI27ANeaSeeej2b2BC4P+b5X03rmIx35pflY7mq
11BSkKw5FUXtv74epSCGMGSIZmDJAu/Ln/vlQhwTt0owsmmtVe9zXDNKBhaTKRUZFUjbAOH9OJDp
YA88F5Z+wNBkOs2304Beqg/RRVfAlzG/6PLo0dWDz5bQlY1lm4vx7YiLLRtLORS0nNQWJa4NHyoy
oUkn8ukURAwYZYW1OOWnMbuRL8IfeFQYfonOHtdC+qafT+sL+syvOVwOdLtAgiv4q1NKQEVM5AAJ
MCBq6f+VSE4re86h5fxCWccZAQ5D7ycnM+LV8b8XoIBf7K3MpD8m5IBhAqMYTF0RJ05l4OYLgxBY
inzm0z5m4tL5wAGl3rSEysnpy7Bem42z+oWELHJTA3gSyWV1EpLIqpcb0p6IO0cd+XZOiHi1h1uR
/2xsWJGU2S9ntakYSQTf9fus4iNPYuBtwHBbLv5mdafM5n78Z11GtHLGiHsAqYo0O+EojbXYKHB5
FJQi2lnoy8U/Ibbk0fcjAPV/U16s5I8SRieMYhbGd/5Q2DBkH7D7BnSLgonH9e1veBuPMzluVG+y
uFmpJmq7J43I424xJHa8q2Lf+/6kakmnoZSsJF+ssGV2SMkwnjLE/C2OBCUmQ76Vm8jpNHIWAD/r
sgJA+cWwP5mFdF0NDuDGwWceKukfIzqs7IQu2cJKkn+j69vTHxP1FUIgfsPwKl9Ov+Oqz+R2/1O8
KxV4309bTD1qA9GsyHmZMMZvdsZu/I3AizvL11eoeLyTS8dKf9X+9G8npysfMkKAU4FZQPAz+AOE
LdKvm5yFEr8ZuLjHmw5j+/ZMHd4dYdIRWFSzqw9SU0w8JoMyOl75eNW1cv7a1cMRsZnDDjVszQCw
pJui2Tr3Y4QQb2wU5YNmDNRDu6+MNIzvgRPolm4uLoosUAsQohLU0R1qDIz88X1XxFDzDGZIf+ni
X89CspLkt114F/DamUTSbsqZL0cUXUA6grdWmbYG+uAfgai7weojhoNk+KP0tT43e9JyuOMUfluR
v5rbkzyoHLUm3ARxFnQuvuh9YxoOU1nyQSdDeAYNtYR2CbprWGFAXYXlULE+lpsvixk6rMnK7s9W
HF9HwGqAAW7mG/RRisyJpP3SaAX8ecjskeq0O2SCcg/qHf3lsG6if1/WTjyiBS6ylyNd1lzueSXz
DVQ+3tNvxQEQXA4GbfsQRNbn5zVWieXL5PMUrLNBsuI7oaF0WamT7xFsmEBHVOEIKxSB/B/YfKSu
cvei288RmgEL5bHKzuMKvNEt2ciBV0/eLSJRq7/+lZLFZVKTn6h58V8YnDNqaU+FZY+nbW7RqqM3
hcD9sTYaMjvy26iopXTB/NrgyRTaGDiMjNk1s6u7rN/2qi3gyMEPjmbY3qFBbyEg42Dw97Xawu7t
xJmho2gPYlGfIBfXE0O1FvUkXWPXKS5Jx76Pzya1sjX7YNyN9wEeYPjhwR7QZ0+bqv0DGewVjmCw
jeXEB3iIdtF6gaETRfjtCnwMpGLhS7flNgH/pgSZkLBQER4arubtAFsXa62PDehhUhvOjCjjIAY2
JLdS25w0BvQBIb1ZQrl240i9TTKnhzwLh3Wv+bs43eiMxwZEsR6ODmGV7N/xjrSEXKSyf+lLEbrG
okDTMYWbWYqfITbNfnc0Wzg8FMGAHEgLfxSvhjubnS5/50v4XSHOGmyuAb6eiKfBmlKuGmgtwQ8W
UhFfNvDndrSDumzg8ayuQL/2nBtSdzpSJLCKOOHhpC+69p/9+tHYeVWgp15jdzJbGij3MS+avqbA
5gRzU1UUV6dI8duQlinc0+CLXLBgogq1Yr8vtIN0zCdj5Sq43gt83ynBKH0lefk+pFnaXE/SrNX0
NlnMqgTQYYKOhCUJFw6DChZDjDFBZRXzoZl8KqJ/uqWtwQvnBiFaDexqNOU1K1CsHQRBPBs2IWil
Lv4q9GrAc1yrQuPmkYSCgA8TjyXSiEA0QSl5ZRVpLC5yD+ZBkghyxTYLdNQjQPdrUQxT11HFNf/k
0NzYh0MfxROFMKUeI+bMwOjD+X4cauX5nMicejr4iMPA/cx+UdD4wR+lyt8fmWcWzlF/c3UxOEgG
x28ugxGOL9dzgHhjsehFIQxmx5k8K+sYP2/hEGy8nUypiKbXbY7I3s4U69CBZwdURLcwJ+yJocUS
g7RzhG/Jv3y6AY0GhdtnfvfnpUdc93xMS7Y2RnxlZ6yBocpe3KSmcq/hvFjgg3SRt7uLY+pzLpne
eR8cYTCW487PcLt9T8YBnajkZ8HNCL6TibMraUyyhxNzb9fYPdmbr8uRYI7o2BlNN/+SNx4vC1U5
sauEejL2tSakkD7skfvJHO4FLKic6Z/WFZPK2WgtM1+GTVKErmoIpia7OYcgiTdA2VQs8P7OLkR9
xx7gCIdWp3Wz+QBAQ689mi4dj5xgjUh8Ka0ONYl1MHtpmbheQTjomfX19h241eSwI8oLDQf2jhta
4RjnKT4S6wEhjMErFEwCiy3CjDEWe7JkP5VHW/GG5UlRJct8LFcZExah/EC5cDDCA52TK6ULoiE+
BWIXfNjoHahR593PHHHHLnqwqU90Xgb+prQYb5Sf8HbQyepTJd1QaTWHNMyJJKfhByK4LxoqFuIy
GEeyYdIN48c6p0+EQP28jr6YbPzp0vcBRG+iKLg4macjNr4QwrPoyNEuKz55c1GE4LYgY+++V/eX
UwxKWrLVx2rF8dra6Q/7NtURQu2+zATkN+KY5h6lt19Ps00VMoqqAdPfVh619zYfPnpuLno5F13v
BD39w5SpPxwwPxXVgCjudsN10kyvgh8KYSBWB8vfYPOGdm0K8HFc3vz8K0pa/FozLXYlNizS5c2c
XlU3UL8WCMA7aj8+aDB4KNU6ZmF0L0zhGSc8uXppXEB+cegRGO0fP5WYGHPMMAUDzKP3PFD+z0l6
bqb3gQMn+cs0nEELNX1qOJKLOUKnlbmI1Sc/vDA6C66hBDh8c5H3ridrNqqvH0kzWkyJI0+slwdj
BkSGwwwyovVTqHR5v3drgo5sc50P0XNM/h4rBFArIA70L6xayU/Uu3z3v+MP5dGVyY09hdOazbAL
uwL7MvJqIM1xuFMbX54OxYkypR7d+buPpPr/yKB52EdT6JcE3+LC/QMv9JrK/b9OsCoSkqBP3bCd
5qdQAUzu/F55CW1/c3NVPmHxeTdD4o1zZgr0vJ34LXVan8u8R3dLsx1Q+/Aeg7f08PrTNJIJex1m
Mf/mD9ABg2luyFRNOueCg/Ch+X9pIby68Xr9IVzGR0i8bs4VwzCe5NiIgn6KvOuPgX1j6dICumF2
/WTpdLCqBIBADSNXCXICPidyE/zdzvUGAwGgxofgfGG7NbOaBOAaXkshWznKImWDj0gLYbZXS6KL
ecahuh7eA7yqlyv8WpxNfD2B/4l2HlPLD7MlESGtWNXwQ+gwRUXZKWF9UgcpUeVdw2YOuE82zZns
H/y2JjsZKzG9L6aWdyw64HfOACqSRHhVjjIMX54oZHsuTl4OYJF6kDa2N/JD0G0O1Ai98z+f8/Pj
D+Ut4lNI4qWVCJhpFrESR8cKUQBU/OOXkZ2lTAB3v2IHKuVL3OmRfEbaH5L0SWyGcakDjzrPKXwe
ZZQhkp75fJ9vECDglqCSX5gA2fbJD38hKXqGmBtlCMZ91Afxpmxn9DCqW87ZcamErlI8mqxiDOQP
br7/zEBVmNI6HWpYkYlt6gMDkzJt/7jfsN4mOiPJEM/Tr9PJziDacVH/cbHS1J4mXkCSCIajwzaG
oqyTucBOwCfQGe9gYEWQmtJETvjeD6QLO7nGpKwU7jfbIKUplyMg+I0IxniT1iulF8Bb8C3JU+Sa
0FbMx3BNa5o+5sxkLeDhNienjHYcjgZ8qVUAejjZAZFWEXvByScOJV8MrQnQRpL0KeRXKUkhuLtI
pV9cD7ucXbEePp+xCiJ/h1uCwhBC1gE2Dk05gqYjoxFacoFjI736GpibUk/nJqynzJ7x11XWa41o
coQTBRJm0yqmkJY1LIyOxteZ47GI1R3mfQZPjOTnruWOofvgL77mpGJ8jZz03zV6EzPkTUnp19Zn
04yX0ehZezLuNAOSsLiY+RPRiIAHW9NqVU8irE/dGYEODLcqgY3MWKgqVR7OezJv/8bgtdCuoffr
8rJjZon01cbxF4ty/t9Wd38ujF+w9T3wWYYlSwA9lI2pWGPjTLY1TDkd20iuf0hTYns3gAGtTh0S
NcEwe3zJvcNbFSnUBYJlrhBfqXNU0JYp4Ayn4vyBZZitQDP0mVbnCRVEDp/14X5HXK9kK33dllRt
4GeJbHByzpkUNCdwJNdjqk4S5f9UhvxuHcYtVsAEMaHprWbP8ZdR7XzMHALzbdhPMmSYU4o7ULLR
57cj5N3hI/MwcbRRtL6su/YPk5QEhY/99Ux03cgAPhC84R7dsE2CgN/HNRs3CjG/lHgvD1ayvrt0
WL+v0TQb/2ELqDOCz+zPiisXoMVJKe+bebso/8ipfo+76L0gsn1FAy+s7zTKgttt/iF6xy0UCaDW
x/fTyzHHmmvebqxvL6+4N0bzxbRCG3U/0fMruyTI49hAYBWhnDWT0U49vL58ydfnYN+lZKL2Z2Az
OtfTxU8DHa56Fx1osZZCWGrgjDRzLiquqp+nsZflyUmX+bVxSuls2++M9pCRxctYvPDPJxmnuLmZ
7uZQtsQTR06EdUaQq7b5C1oXk3WYq51wv8mmaNcpQj3qjYl0kzJmSLLseG/4PrPNsxEnNBS0jx5n
TaX4mohT9t9Rju3Ryleym2zCFd8CJAHniJZl3xtiAjGT1hGpq28o4ltXxIv3KNT38EBo0iNSzBCw
sWkpMqiYnD/IkbC0vGk/wO7Sk6owDl7kU2D+b+ucYjlweh0SExxyjCEd7apnGm6LBxxnTupQtucJ
oMQFqjHaY4anzEUhMrAkC9wjnzC/JNppQ75wKtWBuxz8lQSSC0kZYOgJThuO9Z6gAoSpxqhQkQMv
JBS0uvgHguFJWolVQ5pzyymX7UFFLLGU7L6MR4mVAbeAf9sFxj3Ea5ZDBri1phigiNyRFxhA7j68
tt006MtkDUZHIR25dmBREhiiKeJuDF2p3c4TCaclr+1rAT9Vg62j526n8CXgcvFwnCRA+Xt1jI7P
BU2gs/QChYrGh3mRlR0X5fwOt18LWHovuwfwgQ5lBPqpZkcYNp7e837EtMM3Au0n0cG0KYmeEZVL
lzDCTVcXgKrtpC8FJpCV90Di4WO2QyNi63H3QfDMrHti9M7Ui0mLMuXDKzsnSUToodGSm1t/T2ot
fu7kZmGZ9jXH2AW4eXXHOabPnFvoWyBZMrVKsLUc3J1WsQkvgoD9cK5m8O4G78HaaGc/IAJyPn/u
DZ3E+HFzFN3+bJstFjv6Aue/TW9Y0+jNP6a4oNw2MHV8TV5zymPOe0vF6R/tHQQkRLBdgjtAAAg1
aYEDuDthLbMfX5Aa7u571EeXkixUVcCxA3x6bqFr/CWQy6XTHF8yvvixwS3FM2RNXgrvDZThgk88
nPDb954mQRhsrxlGeHAN3oHKWjjWDKdhNb8Vnx339/F6UXXFuq0xHMBpOlSjQ8dUA+I7HykJ/eDt
qdXDn1OcysnC7PoC9rVeRNd86hTlB+lOBXka8Z7Fb7wfL/4+pThBfHrHLUbAsepXSWrysYjfgLMm
xeuPMmiiXEJYYG7VonJvoEVLnYfMkDcd61ja3vB33lDhbCqEit156SIom8eDEMQzizerDwaf/xzG
SptgQozrZeUGNXrDLe7t/AnDuMd4hzhMYjuGCbAT0sdeT/sbB4UlAdVLvFqhvIFCt+SrQYe4g297
Pbz4L9NH2LWGn2ZYs5fK++qvoJVo1r7qczg1cIAgLUEtJqVThlpRNJMyTkfICb2VcXK4k5aehgSx
WzhUjAXuLbgYehGEuxEuI4DrD7eDCsSvcH4TGsUq18K9mnB5fxfaqjIS0nnavx+Dxy46mHYBlA+v
DtsBVDgURh+LCZc+TlFUWyZB7LbZdUsfq6x0Zyct5xYg4j+fGB1OMjdrZwn9ViaFcNNxwTqjiGno
FmApWiuQai9zpuuNve2S+MIX4fhNc20rRyby0um5c8S1iokuN/6FzjRHvfdLfn1PBzohS4jEbwGw
Mi/4o8gQvfzRFC8OHFg9wTCAauA2f+PBSqfNL6dypQo2MImvp5DiUt76oTsabw05FWYStZRkqoOb
4ZR5fjH/hO8rCxYMos1/HIqnWzwBhO3D3eHxtLLl4Vphenz1iWSANsgJmspOeU76Uo4ZNi4h0i9j
PE0lmPIP8wE8mumMhhqoG2jxMOM2WeCFP9cNF7kI02rwix4lKAiFwl90vuwxq0dVB36jfMkIUPmt
9OLQrf0Lujy33b5n9xtUSY7f7hkSGIfy0L1R56J6FLUWUsEuDclJeM4r2OXzIn4GSJfmSkUEXQB/
hJwILVQoaIfkVLB3nnBPSQiry0lqRHkZ1dMufLB30O04z013mZneba7rzvcnPqfHBHJLb4HnuLFs
OFwQghj2g7VROk2QSZ5G8/KUzr80KZmdgscvb0p/iSeNSBGgRRp+Jg8VK+gIx+Eryi1ofE/bhflF
h8u+zMEfX7O5htm/PdCJ6r0hp/LLbYmhuhkPWptUxts1wTz7wDLgBsMlHcRB0fyeRvUnfkl7NNQh
c6ofeHEZAPH/wmvq/fA4lP2Uwqd4t/PK7x6VEDf/fPjagGN0ZyZEuIed4m/mGw0NXYao9mQMhurH
NwJzQETIJ6hILSAVqZHTqAsXFyTMHWEyEgu5NENuDUapCMfVfNL/JPTHj5WC9g8tdmRgboCLBdAI
iTsjEONivcsdWkYaXIDzr6SE94eaHlHK7F+qlffEb18QUKKusGfCMpdSjBY3pZbIDyYvph21sJlQ
KaZWOCC1KMQa9W5VHi1SYETXMb3ZfVaF/eEzMoYYSMux8hsn8rg3+06gqyKWb0/VZdaA7mbu7oQ/
WUf1Cbt8/7BI9J+Vd1/A8EOcb+X7Etl/12kbyYdk2ndlsm6zbwpGMosyAV7rRGRrDhh5TwNPwfck
j9h9AIY/f4ed55xZy+qzOhgXu31MPx/sgMO791vVuCP8vAd2wtWiUzo0EWwSLBsk+ZJYOmTIAIya
S9RcIZR5f69TzXfP7d1R1q+9ETYnGJ3E32jrwU0ouzBT2f/FtBfyVIGFQm5TyuN020r1QpU5RhsA
SptzHTdX+u6YgKseQBRGEzTr8Fct49ggpiQc2r0PO9BUUTiBTXeCG3kO2bwZq62Nw3E/VvA2K9x+
at1INisx+l39gHeBJbfa5EJK36bK8fz9Lmt4oLie4CYGix2k3oge3g7s0uh5fhmF2eJGbTHvRBGP
nDG+6e48Ilh0xkd3WRexL5SS1vLnX1GWCRKjyG3r1oB0GM5vr4bjpglb5PGJezj8W0CxyKY5NHZf
py2cm3Sto7L8Lq7QAfj2px/Aku7qdu9q80M7TLN54GWY1ZHS99ougDzFEigwg+RwwDH1cdXU51c8
fbBWXja8WE5ftm2agOLQlTLL3MqZNXucvoWMSx4B4x4MszmzcI2d5XNAGYgtnSkSAnkA3zZsItXO
p3goj5QmqvH1PZtRSfwvOroeHBHlEVIx9TBu6lrP71+R+T2apwTQ/FsuYKCqVICY8WyfM2rbymDo
nmiPYKxQfx5Yuh9rzACMl7dLw/Gna43vMIx4fHSMUFhRsKuXCVN9rOBdkv408CnC3eymCNr+pF40
r5l8mfpqV48z9115rHcs8X8+M18PeP/bF1XludVVIGsq2Q4oxiCeJzycQUdUm876Huu1UA1bYZgb
PJB+y28pQ9ibDZYYzgVAgM93ghclnUzJIPkaqZ9xjxcYSl7YvnrZ5b6rJrSENQx5BhSaqIICqrFh
9/ZYOHMg1pHJc0Lcu9J+Nrl75eLORQj4fiGf44+baJutmTfw80A0QKHAGYTp3ubAHeNbNDBivC+U
a/jd7V/rbmozbiaHS7Uv+z6fMY1Bi6vJk6gayFGa9e67zc/5koHz8q/zDnMHtHLopcb9GWK59iir
GHR/tcCHaH6blpnDXEvRXWPN+ZU7DT4nCPCHb919faz61P7La2K2Ru1NtYQM6Wurw/4KR2RwwkDF
9cvLdecZUk6+NLvnXsiErOxmicHy5Bu11id5Fp6xTiXcPuATGDJV64zAcYsgRgt4KMav0w4W+ohm
4oRQma6EzK+B95gO+mzx9/KNNMecNQQvMt/FFgI1x7XG+YffgkZ4QDG/cxFmjgpYg+8wT3GY7TL7
YCzH7I2jewVr3kUB5rO8YVB+OdRDGos7ED1lQuk1BzBbxDCLK8RRYr2vf7dVdpBBdpS5l2W2qr+g
gsSfX9Po5vRAO/wqTE+XqLOB1MwWA5tGe3c4zb4rer4OxfTvTI2+4votHFyyhwX6K4S8GGxO7lfn
wPKHKAH42x6ZjV05BM24S7Kb/v+EEiDbtOm875UPkRORYR60Y4gvH+wN9ihyxpLiDDP3/Fw2zmDP
fFkb2B1GuLQIlJK85wHsGPhLVdQ9MZJpXw6zzNgTfUh4fsXJNLlRDeAfjBNXDj1SQoE4W7Dx+ycG
u13sp/L5ZZr5l7jzV53VH6LWZhdflJHqPqmn+nQfV7IYfyjyezAIYEBiFo9TjPNeP1F/nxcqiTnW
OcMwBSjJJgSRcenyekp/bntzq0ug9qYExBneoHWeGA/tuOWX1Z5DkAFtb1zex+YIBBRqJWgAOR+A
a4SKg6Zvd8Dg5Fjat9ZuDFF+rBfhyar3UL13KRY5QgbvPtlB6CPtbCd+p92283K2MN3t9tzzCuzL
hbZWpU/Hm+TW+GtxR5c0/Pgllk/RGZqT56jxrqeHIx8RBoQMinhQo5SuENE9FUt3zEquZXTAsf/y
64yhDxGg+F/gZRDj9G4xTGbQzPss5jkKCMbCYKsPHCFxQEUd0qVmxgvTO+8qj5VzS8xNA+yP1rZn
zfTND9ytF6Zs5vX72F9QL3RXatfuHg16p3rS40Iq5Bq7u/80UDNpK9YDAYJdx2Bm8vtTRj2XHZYO
NSy6Pk/mEW66dT9+e+rNEHqJuxzbUuhAs1nVs8b7WulK21Ru2eLRcaqxHxBt8ryJb9KPO5MeToXd
XaCuLtREipuSa4HzH833F2qArTPcHfUO5yXEuTVXtjLW2By6DQg4/+QwcVEflvYb/EF8V+h4n41X
M9diJPq1+tPd3+DUGTifjp/hXgTjCzUrTJff8Zb5L+iEWfiB8YmVwHtVP4N8XY+xYu884CP4LeHm
kDDMkfT4PnXO+YWTXXjXOZZFB/7ZRZj1M2Ypf0/d4qBCE9r5Jvp9bKtsPMoHOOUj4PiE5Y60jyHE
hgtnm/QX1707ZgqF9X4P30C9H0ktaccdcL/tbtLbDBbauZxcsONd0rL2qADltICTEUIFScwctS9n
QPuZQxJZwV6RGnzGvCiKBU4eWC69vRo9DpbAwwC8NgyotdNQ2sxhRRgPcyhMbyZ2prPhleMjZox7
Yz2kvVRSbiWe9hnzTSIcEo0mD5l20wM5V0JCUWVoYjHkFuj5BpfkqJyrN1fxfnE1sL6bhw93Y53O
s2mJR7q1uPlN2Dgv3EO2+BfABLIpjroxfs5d2FhuviKR1VZ9gwAqGbKA7eMnufJmsL62cnD1NbwK
Kz/qIgcOZLWp+Iw1U+pdZgY+A+3riBOuYZ7O1ByRLfAOkadndabO8zxi6g5U867YMe1Y8V6gerDN
SH7H3UMTGzIaeFzf4Hd+i87Xypxq20bmpDP/5nMc9GWmkvO9JowrHqPe6oGKW1may/xoHJ5YAtsv
2a5wPTpdWBYEGqgeLf5zYKfBg9EcONl4N+/fh7yRlP6qxx08KnELE9cFJRSVDNGkB0D8AlEAVwvH
0NPPxtqK4Sg0AcJGq7PGo6MiHYQozuGJWEQRRLhSJ3VhVVSCUGcPqXOg/9lxBB/vtSBkgbQGqT5c
qizjG+Sp2+J+aCYq1Nzwm5hzwgCIrAXhuXddNXMwfsp5Kvu3YFjzJX4DHcgM6lgxqfFBWfKTgLNs
tsMzYY7Cdaol3yEo0uSNH7xVz/DMMrj1N/DDC+wJX+v66Azjp2Fj5+aHHNq5m1y8ZJaEUE/2t2mM
UAak/2t1AmhnTvLbRGxI/HrA/WWCOMjBATAVv93ZbHaWT947f7DJCz6alUSz58L2l8tRdMEpGRse
ZM6GOJXNMEED2o1uCbZ32YDBD2/knJMBeQkXC8XZwwZDALqv57yzmgqFRwlJcfOAShCay0XIuZzI
0wO39NGJMDr+eknUws/Aoww/3Le24600OF/ft+dBnnrv9403w+yvJJ0iDuvZIpQuAMOBx909nBwn
MHtgSFrCuW/2DOvQ+C1XipD8vEhmg3O415gQEIEXje57ZFf1QKxtVNDrNZ2J6E5PiTHAXrB7gOPx
eonk6nJow4+ZUVyDOLd+EhliCQcWjixK7cMyws+u9Wepi00xjrymT9U1hKsZLc/tAfgOGh7/3dFs
CygzIbAxTCE+E4oKLwU8K+Tdh20hy2wzlJqn/dOSTD1z2wdPN6RaQz6MzJFP9cHArhuRwiCEjQ0d
8XjPITBOtLRn7yuvMWQzAY6uFk0M/2+xk1468XMfg3rvWQMazoLSBDJ2jJofjmsBuRCwUsiEiiG3
2dkowaWEXER8KIILxwNuyn4XnBIe3DPecHcP73AhysofOmJPnMRmSLau8xbh62GJ90AsZnygdqLj
ZxXZ+IbNFu+ftfh/Jkj1bv0oFiwdna2aW2FLJiLTqdpbwQiQVDHp0/cdxvoSR1pINxILBV3nAqdh
sl4yBDAvQujJnLk/m3gYrjNaiK08O/ddewibY/VuoZXqIW7HUxZK4/G75dPDxIwIR+kn2GYoZMIN
uocnY/LNhgeeYrnHr9sTChTvHw6iOZRUO4fsQJYJdPwWe1g2+PDkz6Dy8+n0j/QivF69H0GA4yL4
LXvc1VUIMW0RLi54RDs4bqBDAyn2mYzySgXfyOT8ZRE6u2cttP6ZFw8jZcS1YjWjBZMDnt1LEax9
PzWss9gRvLMoT76wtSBBBeCL6CLsWclzbK18dg47odywdcA7myEj8N/eDO/CYeyw3A1/cXX9tQJK
ij0as0hn08AnFThhWFcCK7X94sOqvj9tASAqZ/b3IMZcskuWJp+R8F8rP7wexbmEdu3I8wCK2jeJ
khA3NKhA/xIoyVBlTkx9UVs+v1ruWnuWnE9d0meTsy80BsaCZxkn5wJT5hlTYh5m/xFgnHzmL+ge
Py49vyhLT3346SuS/1+KiaVMCcLYeWazB/nn1emMg3AlHhDVwKJCPs+EWoVTp6VQ5eQMYk5DSk1S
QuSWeVp4UzriveRtsbc4JzlvfNYA1DrQmqR48jse3vLdoRZKHhyTxiEsNnEH6uNqdTW8FSdUuAiT
3PVxJvbFSQnYGo+/fzbJpyWQRcfvPuL1z2XWyZi0n2RzPNhVD9HYP7FR3+t03P8J1/zzyzHHLWMh
7HTwVpogV1mOXTlonL4PuIAwYB5to24r1qM0F/ji6eORTUDTenufjtaf41JasvFjMTWzPvzUwfjf
cJi5qnQHRmwF3+jnA8w+PMQv620Bis6vglrVDQuGX5zRlfu0+wusAjTGMbhilxAVZKoCqUgPcjiL
Ipyxx4BCbVyMVB/gyNaYzEiLa7C+j2NOLqNvwWezY54LW1bcCs7/l/ApqTtWbp90rgm5GhZc5ou7
i1r/i0DH+j3ZGc2WxSj9whlHslZkXS6ifnwS/n4Agi5CNvONs0PsW4bmlehjWRlS5DzRzrC538xz
cQmd9Q9hcj4nKWQ+qAez8OOJdMNZYjWx3ELtLD3SG4xnFRt9EHKufuIPMkM8rOUqPSeFb/sLuJ+A
SsQS2c4zFgh62fr5OlSQA1hisN9n/oDlLac+kvisc2I24DAUdT09YCmodlwGWMSE+Jjykrj2Hg7D
CYlUlaUd7tb0BrFMLMGDgDnh5jphXjmEas4JwDadDWj4mVd+x6nANnloUdIdOfYcIWBw8BH8+xDQ
cR4uvcgwtngnXxn5WErfCilnM4uIelwogMeWe7wa0r6jYMzMi0I7SpXyg91KriL0JDkQkp4LEDal
IwtREw8EA1BhVQtL8HjxCBf9OzYJmw3OBhbs9E3zcjk2Cy/eHWEjOPnLj517gVgWTS7RD5AmRgTb
q/+RdF5LiiNBFP0iIvDmVVXyBgm1JOCFoBHCNt5//ZxkdnY3dme6G5msNDdv3vy50YJOL2bjraTh
S15NWDiu7KJr2Os/JI5N5lYnQWCj20kz5vDWX66wGeE4nH22GqIcAcKMI0hRWI9u5gRoAgr2zIKB
QQffov/wQqdx+EuHsqFcdnMyHwF9ko6VStem479qfLv8Otkqg6U7CWpTEyo8N6owBLaDEcoYcvOY
SlLz7YjnbBd0lNwRAzQ/TAnRbCKXpucTNLxgwQfbbGhUnMflMt77RIbctIP1L51k85FHa9+jeIbw
knXyiM6KN0F9HF1ZE39nehNSYzpLW1TYWIKLbU9yXfcQmC/7pqQbPg4hnLaCYTjWPsp9Ffo3ykF7
SQQbfJ+cB68Eobxy/vBRPbtAXDmOW9C4PizgMdkqCgVzH2Eejm6H/AiPZ5afSHBSx+lS3crop/Ar
/Z7h31d8nr6T6jiO5yGr6lE/5G8bpbbEUUrsDUOEiao4oWni3KkHfRjtBK7q6euZ6Tej3GEEzfBM
5KhkOxGsVQAa/nkOyT1uNk456bilHHT4OFujOiknb5VJ8naQE3GwYALl+7dM1rYfUo6zgFeXTyNF
Do1IgNvOx7PkY1k9ywr9/bjU3D6ZIDdz9J3UJBfitXDOlKhX9E2iH1qAVKNIcBLGxIVrhJjMjod7
TjfDqjwWpaRzMgg41uU2S7j/3VudxuzZPfzosT46ZYusJvWUCkQVmEHivIjYK8AJ1uyk6JAFapLB
oxH6vbVRtmIkFlcpmnoO+uV4iL+fV1UUtBlj1sJu11ZcEEzIkZPE/8Sl3FJHM7dHdljNeCFoiDqZ
h9GR6vamBbLIfeMBPwID5soj4ljKXoroNSf1fxLL06rskeTA2XL0xdIhW4a90H/buV/5iHPmLRLu
byDhAt9YFn8C++GC1YlIFa3eDLc6aBliDCsLm2T9G4GMRV/kmo6/J0FsGR2NqTmVQ7PZO09WELMe
Zly8EhvVqqhrzRnwoDPtKCDwBvmYx5yQmiiG6nkC5sCWzIBU2wQK6yMuzZu8FqUiwVA+ywyclNfu
YGead+bnIloQMjiN1gR7KjyYCmSoZKec9uY48vTV8U/o83BG7ua4t9Lj/I85M0kY8MBmj7OMP4xu
0fyFWnnUZTxBJf7dy+kDst8ESjw/cODkKQ15PoH2iqhHkYoiH8RMoDJiOkwcEHS9JFFaDav8StuB
jwPKn451fnc4sBDRuBdcHLYkQg02H0klxhmkD9Tyjj9k3d4hq7xe7sH1V+xoJP+hRQFfak1+1eYU
vS1I0K8kpsiJ1GbhmUHHJj1u1O24G9hLDvFOxYFtks7L+i1x8xhd4t8mDtNFTShb7gRLqg7ZClXK
ZsQjeDs8BM5DNAGVmlCGMww/ZeCUpZlmLQcxH2DUECeRY1+hoh8/JzizESwsRX93ZCy7GndBqpP0
XIfZf1vWWETtcWDaCKGgLkKb2oNbbY1wdhBKXNdGWocMKYrmHg4h2RQclMOIJDew7RHd4Dg2ODUT
Do/DuU+oRLPHHEq/hzGxfNjxE65asYBzQspEFSZhbCN2IGYr9GchqtHApcAimebeVlRBYAFmdndX
lHMciuMEjOkxYsjVGsCGMvbTfiGrVWTBzUBj2aBxgX0AtPA+TDGPRu7vsAVuPQK6Fa7XOyRUCAX6
UTBIBStaVPuYYZf4CrNgz7HzvQmu3lysK9sIiIzYumw6SXxgMp+NF8pjMidB/cVDIe5i83ZiHvpD
2Ls3w7T71Gp4pg63xzeSguS56PP4byb+X9ZT5Y+7GLPWcsw+NcNJvB2LeYxNH9esj/gSRTE7oRBT
VW3i+M06yRAwGisb24FHu1ZDEEXQYYp2N/FM4Sey9BIit7TE3uoNs2RtOHEkRI7ImNaVxQG69vC0
d8B3oJs7fdzk5LFKEvJHE6BGA5WCOWo4uQD9QHP4QiIJEC1a3oqtv7Dk0UZneGsD+Zj5XtpmN4AT
w2V4Ec4jrDhpll8Z67MMw5h8T0vGus1I7WIoEBsVGTbjBwYMO+PnEU9P8dO2RmcdmwH9XEAJZs45
i25sF6cKvWyyDJijEE087AMv5ftI/u7ApHCc4s85Gva+CoK6FZmOh3hg6vHKiHqcNO5xnVDvnBhK
Zh0KNQZ+WfTxSeztbrAY3ZzvBMMfV7ui9Bxe1U+jEFPnT1lihx4j9cr85NHnOH2XuOiK9EEiAsM8
ENIbFRQBl4x/LseTgWOWugNyyWRO/Te9kXruHY9HQNXuseyTIi8jLLA91eB6Jyra3U2+AIV13jiD
zxnoK9iAH4rwMg+ePLxnHDbGufLz9+haz44zVf6h2acbRypTuncI6W4sSpnq3eDfu+FpShnGaLVm
WMjEChQz/1knTspekPuCLkghxqKaco+NODKDJiDIwcweYScTMb6eHQS9h2ZnS4CvytLdkIMrM6MU
+/wPq1HK1skokbEnLdgacxo68zPenEE041gkTPxQzs277LSmeKTfapC6YvZNSdxWw/rvRnuHBFxJ
ujk4KvQ5OkmwjRjsvsn/mSD2hkOJ65ezJakH0EVFfNdJ+pd2nc8HKg9doDn6jhUrHdXnApOGVWo0
3GoWVETwHFHDv+QTsAC2X6FUxrxujJzqI8Fa6PTboMg1jZV0f9n/qx7J7Wqc0VeTQfQmWfJpmsp6
iJ5NcvkWuf1Zity+qJDVbHFWz/KMuVtkBmyo6tXsNzQZKGwkjtTgCZqSv7CxdqRqWWd+G61gvfOE
HzaxG99WlbWfEtVbZhLvZl9tflmZUV4LULWjpswgkVsR6iaYBpO6eONIfignGWDADPop0EnKK00a
E7LA54WKqBUTwN2BJt1JThpwqXZHCAN18hwvUX3vZqO7I9m3xGGv0zMdXt/BXaRjur8kVtCi8BvE
i0/VJ705VYxpB7g/a8KwHFOpKSlJtSJGE4VxIuHvdrxWISyfkAQUQizlVDd6xbUN/qv551AOJl36
tarZtneslkKoHJNDpIjkAdy5AqR+sa+31Ta8j5yRE05Nz1aYhpOkdBe4kdHW7pGM9UyslAxpoKu0
+ftE+blrA1KtrLLPCLi6+3v7TTVPVGDNA6MhYGCQ4M3oHoMb2dcz2BPrls90WHinjRDDwVMDRdao
3skpL9NHtKEAPMOc0J8QFygAARbGj7vRSlKPEUXHOSUOHocNOtMKzrnsduVIsDOVT9lTJdZ9fq/v
iB7driTboKnIQT+9XW9LiwZdKQXffs0iRqHQ3V5cyezmnFsxeCqO4a0v3oFdeD1+KB/IPlbkA9kO
GL1CerWy6JjVtXPMkhGqrDlwVszzXEx1/bO2gvXOW6bApjWPBhtkvArEl44jCPGMNgdbtYSq9tbs
xN1A76MhhkIBJT9zbxuqL+qyc07xViN61HZUrdcLE3eqOf6oBpVfT78UbY47KwaNGeOZDd1aq/X8
pe7WdbyFwARgSXt1Xa3/0DO8ThZtd3Fk8yd848Yfxo+KFWscGNiaxczJohMD0O/S5Ab/ZeSDPuTq
aNjtIT3QVczaq62D4uvaSMjVAf62mWJCIKuO1lEwsw6Wibvuhed3DJtbJn5WjLzgxDuSKAsfEewY
fRgGDgCYBB1n/Jn0svcDm5PTb+Qsm2P2acqStWvVM5DuRkLPODL1uIMizRc8GXia3FmJd6UGXBu1
Cc7hNt17pOrPE570uzuczH6YsHB6ZnZQuAp3H/YTqPtR715B3sDPKjou2yX1wgDQkwFOeMKo5N01
sw6AzzumN1OMMW0G8wbItqwOf95gC35uFiDaA+FA3v/1IR6GV32wGuEtajcNXnWTbffBtU0j9b22
adgijGhFX9ImWx/YxNxn1wC60TxsqFDefkAxexzgyRt758bX2YTceb82P7bpRvk9j2XBEDxu7vxM
bQ8jps9FYAJ0L5jDpGcK/OFsAXaYbTfrukk7B8TH+qvRGTJfTEM07ScSjPJp9WAOcMs5aqn+2LuR
4AAxExvnWBCCNRThinTt7+fYVqeG21CXg9nDDSXIpl723tGtfRwRb6QyQEHyvh0N+upDPsw0eNM+
oTgW1l9+D5EX74FkwvPOLmpeNfkj4Dxchcv8KjI4iON0mRbAUI67AE5CjUKqEa/aN9W/OuqTT7pI
ON3ZTzY8/aWnCNBojunw0R+eEzqyTd3AL8bPTklyeYprW7c2iNaMdE2abYI/10pkb5jNtLiQx334
vveQeVDIM1ClbzZZ50o6gW3Kw8HG7bFBqYHBfELmmoxZutqR4csMoPE3gNs+QzYg7jDTsWbAQLLO
GSu0+P/PUffaIXObejt8Ga3fEfNmyx6NQ9r+wA18J7PzAnQw+xr0DywMKfv6/YRmDvcl7EJegg3m
DzpezSTzhh9zVEvOY++r9D0gSyP9sTZtY8SAlLF6STKPkOqGtL6efhNHagoKd8Ms+OGCNNsXs3gh
opN+P5RLgF6ExoZQVEVt8cl+L/VyurQJ2YaEidCZ5HASSDicMMyUzTzasrVVS3hkLL6aMeG2JT0/
0klj1KBPck1jlCaZ+TI2qKQsyRlHXDaEU7VvOTL5DhBFNsnYMP014ccypTOk8Rog24GM+xn6txDc
Fuvf43h104xb3lD2ldT0zgQ7EmQymPoxIFkz+WB0c6Z3NXnUEfEx1qTBL83ZMfCd4xA17zMlkYX6
w4uWrMy9kZ6eQ3cEQTcIJhEVzNvwsois7QKsYp+hGtvNCYx+GUPkPYNV2qigubKNbck8D09vElCh
MQtoU1HQHGeeUUGFxPMg+cY0JEN7h2JJKYUsK6LKUGiHf6x1dlsjeySjPz9/JhYiOu28L35d+tzM
CJnH5eiDfAnEIKDjhwVdFIhYHok7Eq58TxVklxq1iVFsyXJA1xh9EN5hc8XIvtMQ9GOG58i80b84
ZhjJsnvilmEdb3nHvdH+F1XZIqYMxFMJB/FZVKlnKnspu+q+hrQKlzA+uG+kDji81M0yMHFyqAhY
gYXuLlEYH5omja3s2mL/lhGg2sd0lib7aqiHszQCe4K9KVKZFX1iNaoN9JJHARma8okuCA2UvgIX
+mJcK10hnYDTQjgWcfyQrMZDR5c3vohHo/6TByN7sUf0l2PeEGjht5VI7uMpYJ6tXSk6srLb06GP
zR4CAG0468KArvlgymQe9MgMxO/Y05K/WKHZn1KcluxfRF9JJypiZ9bTAs1a49cdv6cdUsmMEl4K
cEA4WV+SJM78HEcNxqWAOnBGgiCQU6gVzT2KX5qBIAouzRQ4Ugh8kRDSS+jp3S8AWyvNH5MECb6M
QDwbTrw5iE7FiErqSHXzYGMWS2gxtmACnnIhXfDSawGOziksUNrJmyGq0U/l+xog3GTFICu1QDQV
DRuEoX581BKbaoeiq2w2rKgpYQGxlzKB8E9olcF0qtqU8gFkCmRvNgClUZliHRor8gDXpZNW+n2G
T4iTg7JMSEtNtqiB8E5seC+SeknvGCyedDsFq3uzizSn3UJLwW8zhWdpin5euQP0JcgmCSTJquNf
Czq3H4QLHIf3RrLrlMBWd5N2PiKMgnh6j4QO3d65b/R8V05mLcE/GHGgQ1YNJhKt4zQFT69B3UMD
Q3s3ZAs/iG4w7j3P4Ni8+cYTiTgBttW1kOMYUDYjfva8Aaux34wRsAUzmTYjqjdympZdrDcADYcR
vYLoVd1M8pQFY0tdIRMD5C1imSkSk3+AcRbw1EyQfi8qSJnGMSAD+u2jF8eLNVaHX5KhjMPIiVJU
jrUg4YqVAhoQ9N7GWBVg1EDT/62wxIRnlTimKWytAgqcmqc0kARbTIB+I7QEIg/o2zTYFbDc0QIy
YgNgOUsB6FLHU1EtkXYAKhGJ8rzoQUNha+hUdv2ubc1Hd2ClsMxFL9gVD4ZNLYoxYSasoSV8s5Cl
iSLUt+SHl6qZcP9D/FMVTBhCZmFl/R/bQGMmKfEfjDH3IvR2XHG0cOK7MtYc4/EUf/Hu7r+CeTnS
3p+bhbRML8bkJhCT5+yXKfkC/kgahOWZiRTjPaLGc5RHKzZYnPx2KQK8BbgDKCJ2kQDzCWKdHocp
eKlT/v2ykgidfehmQYF+ND06na+KhI5bpCazvTIp9fn5HtnczfbMCMFKyMD2SMAFNFZwtoQpSnCa
1Cb5OSjj0QIsWv5lDBAjjGog76Ii9rJWUIopnMbUSpOJrMtjxRLIYswGwI1dI7HFRScuE0nLvU8r
o2iOTTtmdXVMwHwVRDbmBfyaEgl+MigDOG2xcQNjxFKvkWEaE3iOjdBjozPAAb1WVKbHcUwHhNFY
HntBPk5HJDjVbSQUB9vwCkX8M6qpF9GVieRbIUNiUFrRwvihl8STxFUQQlw3PvjGSACahuz3uNs/
yJCin8IeSCbLSM4CuRSZPyGWErUK3rERnPGh+7eJFUCwRw4bgM8E8RZ39edT2t3ZzUSlHLJRy20m
+cXKcaAe8e4sSn/4C3m/5RkfWakIWUJGlSFReJWuOlpejmnbTAXY2wKcU0YA90i8w3cX8dZeuMPl
7NfqUBXbK0sCEP2PgO6/Zp/VnQOQTrIaOvTbzZgRvZEtwCWRBfh2FZhkWjypi8MUe3FHEhakEP4F
vMV+sBiYXbeY4Mu2gEhYFAJn1CSiJtNiFj4jlHd/vvHTCJ97IGg42y6Rm747S9Fc944mxp6AvEQe
d8DYoSYZA5MFZboYmeOQ8TuZwDr8HsJ83CSZlkjrWT9LhMtM2zy7aNXSV7kpliCzW7bEOTL6urPo
qZq5PC1GqyPBhVp1ckrGF9HgZI9LHAOh4RkdIeQkXmqa1D7gxJwL9F5BL0ySYZoFSOq8cPmtnFb/
NnRYOoGXuGtuWQ5GJ34DGKz5CYTbMfQighP7FWCKZOye52ywaQEwXMD8iR0zoO+izDHTjP27AJiT
eUSn4BamsFU4sXBn3nqO9whorxGzjVEf0I+9Sg4qIRtJNSHp+ienOI+ZRhvCHeBv0no8jfl9IQvw
ZHvnClMF7IcTqIg5p8XOWKGzqhotzIvwoybGgcHlI2/wTf8e+IP3hmunMwERjiIP69xeDLpetHby
18mAAABSgtqZOongzbYD4xRG0hoPe7YY06fzBYRFSK5NwEZqPyBKlqkQ5IfoHmDoJnGZshE7Z4II
IItuCGa9pQN76uCqz0yB6rg1XbDwkiafffEfhsu0GVXwnNMEVD/3ZiaQZMS7wDoI9V4C+MavlB4l
A1l+2/2P9yvFaIfjQFRzcCymuYDgOlp28OpgkwAMJBmwrEgIMl4iveQCYnJBlJbFe+zNHqb/vSQQ
kaz2sEefKD4PjBiiMeVKRJoCfUZJixSzImLflERXhb4Ab8GjDSY9xNfQR5wPK6Q2hoRLXrQraPAz
9XUymJRR9Wig779pE9Y+QZgdWbhCOj0BByugLJTUgj6hCZCKfmjN4j1J7uU51MHANyyTo7Pln81P
7NPbgkfiqC+qJeJMkE57ETpVB8UlM6dLm5TcCHDwS5Ih6HIfG8RqWXbCfgjF5oPlgOz0wQe/qffE
nB6e5NcRIesIN7kOzPuE/XKxzxaxHTGFIChoQ9ki9jFCbgUOLlPhIP2M+/MScNxFATEdncwUBU2R
gQLixNDFFhDKICHGnXtnpq9/RuzhitHEpWEPtQ1/EtJoaTqrhgH+QnY2G9qNjlEQ9zfsrCCz9nq/
K6Z4HNHI3iLiBTmcKyHqIL3edld2vHPtAtNxf9mgRUeCE27DbsRNrn4op9akeYjQjKh0IeQgrGYb
ltvSKKYvmLxeQGnHtjAFmiGkcZ4gVn8MPEeR4LZSrC1GdYBW46fFZVA3FKOBaa/XKpZA44ATanlt
EKnxJNIYFm7SyqoOrGJ31DvoqKwDwRTUipa/6NO9AIig3WH6CHoKg9OCAh5v7L6mkHARu1mnFgHw
IZJjP8epCOv13RHqysPNigKLGf7x9JdRfQD94S8s6DjE7TE/OG38FwNbgIPjSyj0pGXEsg/Bh7Sk
vUJDA9dmyRAcGyzta2rt1JjARoj+rCq5FhVMgAxnKZY/S2WzLIzcUbzsxy1qbF67PofMVFK5dl1W
PnVMKnF7Qm/wq5893yF5nPULuleDmMeos/sPDYocx2Re17JTlZqeJKhhFKD1GDjHGNU6tOUoBiQm
ZuQVTIea8cql50+5LnfBDodPDytn4FiCDnUNw4AaRVsDQbsR/GEVPzw7OORoCxExB3ZBfknNpCrH
P26V7+j5BDkxQR7o8qapIOFrdj407de4Y4TrAHXp3mKAQJfRS+kf3SYd/WxCqya9JDJmeHz7PYmR
AWmxCx2b7o7/As7mk33XOEp/6276ioF/W3q7+zGwrlKZtFnIRbucUvh8UBLm3j6KIsiGPtloQ7E3
jjKowKXTE1ogm2MXtImkjTKYCuNDUgRF0p8knR/Ie1YCPcgPaatDX4Lb9LLC/Gg65Zf+2OaT+1jB
n09Ae9BmpHVQUpywqOa16ND9OC3YuEdzn6Y2Lfa1kZeDEuwNHI5ODi0UmiqEEklPFqjbdE9hk21S
IHp262IFPLrJVR+qoJgQbOmFOAr8WjryhN2n4IEJNCQ4SqDA/NCNlcKlE0M7geA/Qi+b3HlYJJUb
WUWESldzfHQpHxUK7MxHECtXcWAU9lvW1k/iT1LwpClHoRqk7V/8kDA5ngDUeFFaLiS0nrJfmO+F
tL9KSj+/wMQa923GaDvg6Ot4TDeQ00dwxt9eqG5oZMHD93iswZMSgeypb2XcAgTS5EOQU73JgcQD
BhO9groFV6BBPD27C9pBRtEXyjcOkO6cIbgJGj2jb2sXG9uKJGNDeeo4lDtBz1lw7VsIYRXm5U9Z
HULhQPh6/Ky+VF0hZjmplDeVQzcceBufQa8D6tabC9mrPgy8pOG+RyjMQUuZwgiWmrMX1Kdn80ID
MoFLgeYAMqG89i51N9jrFead7NeRRPKkZ0o4cTQvNrT/ewcjJ8tk8wirdhjfBMia/VBgSLNQRoC/
sAebcIzV/Fw9VmZeYy/fcFyz/KSi8VCu4JVvzfYoP4Ku65f0klmwd/FvNZuKoXz66eFlVIdl4kEP
XVmtB1CrUUGO7bPG5Qm+o15nqdu/vC+VAgc3f1Oc/ZpmFjBttEd8HcLTuQ8JYjUzXrT/6m0SrZ6Q
mNjFeCVQT0Qbhy6hcf5N6B98/5s4DFMOqOAChs9DuFh9ojKeGN8HcsIal437DfGUY0T+vMaXPqwD
EwfyZKjs8HpXLcgiYzw6AAtWmBiMofdJ+RvZ/gpJgUHnd/40Q74hPZEzrjTM7NHYf2FiR3iyqBWh
UF+PYNgYmYd7a6fAW1Q1xA6642c6NV5By7cP5DvxTIg1Qr4I+wnDa/DheT1s8kWtA0dAM5hTZpBS
kaywenb6VLfx2s2hEye0M3EqtAm5T/kDPhJBCWwdUoOxkc0UW3g21UVvXVCYm877mX81MYXFSaPZ
tw4gtYAK9AKdCMMHINeH4goBDgptG54zuTH7CEAr2HPwZLPYVdOhJyjI/FJ0Ah8BXIH/mQi/BLoH
XAlDv9VtcdOs2rhB1c5hWhuDcgbPUA3iJ73X/kxTiIIiUCLf+wwV1Al1U9pH++QSQhv1un6zb9Sb
FJTb6UZX4koSP79DAG9YU5QpPv51JPN5jA8OL5NGILPyF7y4LdLIu3k4YBKTQfnegqVThHg2e1KG
XCjdHzU8Aysc2kFGM5KUgUdN0xRuyguIY7U4tX0aQeA1eX9jzGWlepMhiKZ1tlS6TZirIhxhpYBb
FCErPbjpntvosSiUXH1lbXfaWaWto3XADLk9VkvSEkvJTcHigff/MKQ9J51RNz7yjNQmg5redm/W
+uYtO6aPp7kmLbdey4vanJn51Cg11HWDmTCkRN6216GVYEHNfp2Dc+rdS6nVBBX6romwqGzBlZrC
NMicEomBu6wOfCDxYK7hz9z1pJ3akhcymrsVltMcpUuWvLX5JvTK0X9qbqALZ2QC9IWkD/3iwBjA
MZAERk10nJBwixbArSbDhuplC5m+gj5H31ioUn/wFRVe/YIHu8frs5/dW3p7BD96RW0Q1auRgQKd
pXSEsLZcAvv+gNkimUZhChAHlme30y+quB6hVaGyp1N23BYImATbmzIPsMGICqRPjBWQUH1M3i19
GBTPDLAn2PHoEw+mBIlAkUM+y4swoLtfnAS6BLInS1IVOoPARnVYg8KOznBN63CHgpnW4J4ESB4M
vl4UskTu8w6M1I7K8k7Fw6m4SN/6CLv0wrhbjvu/aIQ0yV7uCslihnFoQFNW8evqsssxAJzsEd2F
MIgAz98PUWE94JvfQfayTwl1XnWnt8X83xlHQFPOJWBW25eCYXA5Kvq3J5vj4Wy923K7ZiThjylW
woikkMaJi0+ZHEHDyKcLHLWjEzzYE/gTyBaPjmau0Tma8d3iAPdsdAu4OS7AZ3IFvuriDSvHvNl/
d5+iQ7doGK6e9vXmopaCzXapbohFf0PhO9RBg1qMHFLRndpGu0GZ0mFfIGxewEBYtfRKey86rVj1
/DDinZwG6n4z59Ead6SbbNeiJ2ys7uaO1hHDiAdd17NuSbHbpKr/dAFpR+n9pDMYI8W+p/d9liWd
8i0YDnRIPBClU8ZCh5uJzzSKK4synLgTgS9Gow71ze1PikIyJxRQqX6RgQaao2yqjgBjFZHei94a
+gNs38vJJrck7aWAArqTR9dYMT4BItzLGzLSxodJcXcWgo5kIxyrlCU1OvEpdqWS9Qj5TTbO7ZjY
9OqQ76jH5pQnCKOoD6swArMjHatauGGT7QlepiGZKOp2I3c7/AGEJ6GniB+NEIIvAITPcHVuuREs
37hxxlulu/Nn1pBGMu5txrIpVwsOueQgzNRUjwz4nOsOU4AMD9fyUR3brg97Ytz9J2AXD0QAT8H3
QdS6ikxONhhQzwOOALVeLfwGmVKxeJeUGKI/zA66uCN5f4ftbX3nxU6b5l2BGVDcHZyllFZSd4C2
FXCKpVGXJacw/YSRRDQ0PK2Huv35CAI9DFbKqv7E/fn83pcbBqjf0x8KJJbRtEQpEFRuebUW8qN5
HbTzEDBsumvwNqbzBKhDTx5ICIIlgqMhEvLesk2Dm24Vuf5AUbfXqc67MJEupg3kGgF0SInFsWCs
oUpBTeDF4VECCsX3wVrQDSya7sIdSXuHjWzG62D8foxDnxjCYKiq4Y1F9skYnQppTTkQk/ARNF+Q
mYh705hkj/Di9nkVrD/kmmFuAJFQNnYA65LeVrILCr0A5HpBTmIqYAXYFGTaZGEM/TD+YUwwv/si
iCZRMxBWKMqDnscERXUuGDyF/uGhRUcuIJigIIGQ9KIrxAMIZ2Q7CNXaNi5zZUqf7uLLrbgNx+Wi
UH0MSEaxIyC7dENXIpt/8siwY9eV3ZKNn+EPla0Nyx36YJZBzCCxn3JRVTL2L5oCir5WP8w17WSY
89bkxvJZQHpuw6Ez5OdPb8xgBXgiHBZzNoR/5RxCKK/UHS3KS/RyrCmKKrKHWHJJygMRvSFVaUZO
KWydjG9E3JyCF7Ak6a44RTebnMyvR778VAUUbppc0dvQCWgJmeMyda4+427h9oeVIGrsXz1SlXKG
1BbAzJsgSOrI6gpIRkITmI0qYjTNqr8fXgW5P9pI5EBvL/cHjn/2y6tHCgyp5m/UVN9G3gWSNqk4
RX3z418UQR3dxcxPjmz7QrJ539BIAUH1tSHk1JibcOHMjkOhvE+vsoXiP2OMjGord3z1js5rQgnl
lrBoNmn9F9KPT+dqPxe4HPhgmibM8WoYcoMmC6WaNEokfLQ8Dg/kdptjZEpgHIk+nu0iMAr53duw
lOAFpAvYgiIu/ND+GjOib3DJVZRlTs11nHZE7x0/xafAWvUPY5pt1pmAdf3lkXpeEBcdJDXUwaFe
Z7bISV4S2NbLvcphXQNJcGbo7+z4alKt2o/YrMjgsjrjlz0RmgG2Pj1MFDl/SXIb2AQ/++hVf4S5
D6/gWRzUjjjxyB52j+h5jAfVC5WhURDvhTPGPXrEO1XOTL06aqlF5djCXa2ngECmkpL07jVDkjza
dJCg5Mh0nfndBRkPYqZYC1uZjO/RIaAwo1TdYXuJ6jrs8gK1pgbAmkkT8t6GvKdv+gRwCEDCrd5M
vMu8u5jYzSF5/YTEhk4rrKmt+sSDABa9mM3amW8BxtAGZ7q6WnsQS2J5GPsQypeMXXKFNIby+kiT
cEN5rCbZdUj7L4B/H9j0dqCv8OIZdqL4Zn04FruLIClZoX4m5U2e9wUdPWj+YPUQGolr7C6EsMFE
VFlu0cSllO3okupDKAwCwILsD2b0dOQVK9qZuCsItgw7UQX+te27ARvuTn1lA0Cb2P2c8VuAzoyn
TPG/Zb1eD+Jv00ZzEKVutlRatD+r6mJT7YNaNVRJp2cHs/08ZGSCJBFiCC+P90SJyiteAZvKRAAw
DTAZYwmohANWJldmmomDdJ26BWeDQa0GtDjS4xRYJ6ULnKZdi2/jFwcRZlDJ0MEXU3duieffewbm
s2J2mF+smOa2BYUuBz/Jmh/CADqnmxi7UtTMk+CJMBXYvQEnT6XJscih1ML3YkRRM3E08QnfFbG7
jogaH8ixE7mAWyiDRuTZTULCm+oiRaCFtiFKnrCDAzYgBBRjtJRhkWJzuUyJMtjt5oOAcfiI1D7+
LxdEM8wBAzGfQ8E+LzacT7ta9WWgKF0NcUgESwZdXCpy3Ed/JEvdNvqyrCoISil0taP1WVJYbZfk
7VIIPiLqkIDSj+lCB2NPLlYb43eSQ5im6C8wLkyykj4loBzmkrDdmNZgM5J7Wta5r3TzlOILvZAJ
NHazM6JDqkitwKqZcsF2jPiCFzLvkzZTJC/8tefQS3CSkvvc/NncZZlDYLzzkJ+Gp/ArTevo8oxF
JPIqGnrGESYuieqXTi+fjGYcz+1T0WgncZW2HKg0gazYuDwJfhATASFjZ1wE7EsZYKQoaSJG73nd
QggNNL4LApAEaWT1aKhjAO21xUgL95B84Zq0upLmCv9Rz65GKQ1SlnIpPDzmzjglyEYHFCfMLwfV
kl2L1JkIFRlHc1eUa4j5IAzc5wDnkjenHXz1HePFzqy3UVKBAr53zSPNeUZgpPNJdo8fkd54D2fP
6cipM/LvwT0wiUFoA1mCIrm3a0QJGpZrj74lJal0Umnd8hZJN71MniKOJ4UnIUGd3yYdY8PBl87G
n/Ee5xGNZ5mpY6ZGgIY3N5DfObp3zo6sBCz5CxvIQyv8hTEztIbovxKSxz6c3AqaAMPOJl+TJJzr
pIS9rFPPE5LzdxKN+yRI+yBdUzr9R6IUvGgSXkXuSj+K+4RADxEevICSkK8Mx2O+jNVaCLvKx4T8
3zT0NcR/2AQVz6EDUJSwQU2XXJ08iLLiQjJWvMFfy2ag24xxMHlgCMVJhhRGI4FWCmZa5yrLsBZY
eDkdEDE/lQBtAA5wO46uSLN5WHBWYCdUEPC9vZORGsDfkuVr/IqiDNuXXE6+jA5NFmHwc6lYaY7x
LIFKKHmEQchFZSklQzanyMa5cwmBDSoM+ksWSp+RXvrCtvH6vA6qq5InkRN9aHjhromVZXlkVhfv
nlAKVBWm5mgSJzsAP+TY0Z7i3ND6poeJevEOflD7ppcx42fId4d0a0nINcZcllgB/5CglDKnVG5x
zxw4HC4mgFnDysYtXx1wEDZe8ZVcB7uueCiSizQsYGawuFJeLnVGAggEYyPkD9/mwOh6knXQNIre
ajM/gE8LrCnwlvSQynyPa5aBF94U8LSRV+JGCYgHitoVD+r/NOeRKbcL13bRN0HrLCGxyE/B8spm
hAIip67aANOKX+aW8vIDLMQ0qinWUOoq8fipvDYuvvQx2A76Ag8LafXkbgp1XuZIeMdimynHGHuH
fcJdkMQLCx4zXtuAzSCw3NfAQDRay5wMRivbB31OqE/UDKeWJSr6jNoy6MYbE9N5wt9kqEgOyf+3
h6EpiuIk9Xn6uD4sRWxGeAkked/qgQE0fj+lBla4U/EFvG6eKp4knLL0INTcE/PKcGHmQq+Rn8iX
CRmJE2Gxo3g6nIYhE21OlM3lzkkYQ7lm+Scc9gzNXxxv0gcQW0cOoLzGcd3mX/yHP+ZiO+5MXZ21
DStIg8hznhJiovY569Yv68nOPDh5GvL4eApMkd1xD2v77HTcPmNZUd/s863yzXJ45exLRBNzY95a
TjSPlP8kHRKHcvUIYpiBJKvcaoeJLojwtG7e7Fu9wOKmxcOLALXBPvO8A+QspsmZx4fxuPiCA6ch
z8U0ZegDVwNN6QNSJoEec8IlYh3yS36oxFyBp6koaNlxXoQnDlUE5uhcvDkpkVCtUsITJiXfBVOB
3ex0WwRooiCVYDb3+G9QR3z1kwMD4I4NQUxm0KmsYdVcHLeQYkQ8vpIJEygvqXwJjAU8Da1kL5Xb
ShIkQTFn7hgfI88JBpQkinC76NRA7IR8BNHfBFjntJ/9rV1yXVDdTGY+xDfLE8PTMmPA45aPO/DM
+Gh5MnJ5xA2uRJ7DXskUvAQYPlge/dnvq2MB+VJfHX4uuQHXSx7x/Q1Qet1x1+HV70czc8CBglTP
8/yuZ+9hI9/Hivnx4S1k78wGKu9ruxF3zT+CVjs8mmc0SmVk762u5t69m43Fy2Jwi4Oxq4D/vx5B
PINEsxkLN3uMoT85mDMqMlnE2URC7eSu40uw/Xlo+dOGxekTqVHZ2PI9inUO2X3nHNwLmu676PDz
NsX5PM2Du4ta4+5F/NVbbd1+eEab5mpKotvjn5s+BGsXtJcjijy9KmWwVc5jWnFH5Gy0OZqKRa1i
4/mYvy76bt7Nm256tWHTE/OXcM75lF9yxc2qb8t10nu7e3X7bCLPwgOoe2277vkvHE87YZiL0FVX
dHemAj3LXR2a/ItBe5tFZhzVIRriLGSnycHNWr//SDqvbUWVLQw/kWMowXBLkcQshqU3DCOIGSXo
0/c37dNn99mn26UCVTXTH+Dvw3DjPblQB3nWPOF2stbXrqFcjiK5A/JXcl/fnK8ZpFXGCM6CQMlf
f5Ff5YL/f0u509rk91xCyR+bnKhypiZdOWffbq4kU2Xvmna8Ne1OP2FZJQO5ITJ3eZOr7GVgwRLc
s/Hx+/k9TpIRzmIxmXyRxLAIvchpcRZqjLodc5xbGslJLwKjaQJC7Xa6l4Fsy9i9sYpishW0g20J
Zz0Y1gFLFxSGvZdAwNNhAsN5xU5ns7J4+YcPYURndmWB6mNjmHh8ii1HtTaUnFhHSJ0lmHEbKAO5
xJcj5/7TufQ/wYsnWA8gUgNeWxS/UBBNtODW1RCSvHULdGFRvt6h5rb4ODwiHXtFTW3XKL1uyTp4
fIum93XbEwEIV7rdpnHPNBuMV41Zesc5e4LTBnTFqBss7nbE7RfVWzFUQuh2uyVS/JocMf0Q6ebw
mjVr2nZtjgOOAUIWQw04Dqjl8K9zjgw5cJBwoYNFuPDZb9x5hM3XmjdAZ3c90A1VfuefZ++DQRz9
q6rj4o+XhnhBitIi+NfRtydz5sqvCSRWNMfbjL29Q+SOD2/wFjKxB39Gy4xRB+6QMhw/4UMtzukC
oI0DcUGLnZTfdZwjz47pa4eHi+LtOFEPUMJ+iwBUIrG/zT20/Zjnc/PWI+4MGOY1ghLalTWe9bn3
qu0RRFC/tNGUbSXs6obolmU5u+f87l+6hE+kkKyMR0QN/2fUHaSOyzrsc6QdYrsoBi+/A8sMDAnZ
wY4HjfYLP8qZ1kkdDkLSZxYypzrVd+hTIJ/sixyuYECY5jRU++SyyCbRUjJkoV49DrK0QnQe6iw+
Xg32zJo8pCRn4V3mJEpw4zg6b9S9Lhl/Skg5muPFVxfBbCgnroExDuwhmkes3fZw3yQF2SPSC0d+
sUCppGWD0To+vDAQmws5npnYtux3w91XcFmwx7G/3EErmsoXuFLkag46/iL9/ujXfWZz51GK9Ats
Q8pq9EMkyedgTgeR08YqyrlxNogCRn39dq+ZHE8NzGtZnu5d5miDz7Gu3gBrODivX2tdYj0Qe4Na
yI22ZS0h1CrNv2j+HaFGxhSd5tL+bnRf2zS3kcSibJpEEd9NLwaMCO3w/2TpmGou325yv4Bn0g1b
i1QybzsZmstWDangsR9Sc37Hd78Atz1M1ZPhZXSzQWDxZTGUkpFfxuHnfc9uCwduqxZeusWFqiPR
rJhNjpVHN15UhLe/YpV4ZcuqiGMRGQRdiNYkyt2LyspJC6tQmCS9EvdzD6HeKYcOXmbMkgefaExY
QRa238m9ZvAbvbHkJEdrUiCxMP+w8BamPqecGRpIRv2mpjdpqUVNfgMSNYbN9WvEcLrdR81lXLln
LLMhUoJUBUOmUhwsSld44yglNWAB8pcPVXDzmiNiMJJNjElOYEmdmqmKwiGO3/nK6ecvwsHBqr1W
ZtJbtN7oz/5dF/heN6y/dPaHtHOhSlqGuKS8/WxGIopi8DCdiWPqiwREXRN+5M6vtAYyHrwsW4Gn
cIjUr+HSskvol7mbnsZ7o2OLIQf9sT9N5uwGkz9a8jjJgDCUJ6yP2VlN7urNnxgNVlbZgBCJ1B7j
cDoNuft7S0HUtTmb3WMxoB3lyWT9pRHSeyj10Veku2alr1EU/ZlNpznAmvUxqWVOisBjtNEytY8B
fX1Qye1lVUAMKBdJTHOPrI1c4sXUnF0oyko4xervEdlHvOq0HGl2nR1ZbAwrsZE7Hq81+FAukyj+
hi3LKLFgGOzTYuLlJGMiNfbkvUgiwXawZVnHkj7VczYvsEJqj1tq19G/t/fo9/Kqr03Sd2sAsbth
leeBphVpROaSkBiRshCSQSmbn/SJXiIvM3FswAkNvV8nVZ8p7OMeXjfrRSk12ntOdvo/Yp3uKDsz
OwZ2s22+OQBA1jE/DUAcSEuYzVSzNRQUndPuNmGPF01Vcai5QnZ9AudvBShE8+dyUB1FqJ/OM7Ex
LLd+6HdWRx3IgRvyUzWbVtVNVlrs/s4tLqjWJS1GpKhnrk4NmjifxL37PAeNboRVXkB0qFTrGxDS
lOF9Up90w+xY392LJK45qBqUevcldHGTYbYq+ZaVwCAmTNDmdZnuFRMojUyqT+o+g8QBaVJhTK21
fAYvCZOPMmbk0dTUWwygAG4isLr8MaBWlek6K4wFyhFjyhFAapduGMUyvZXwBAGN+V2Pqiy/BShQ
+3tOjZLkUsfid8Gaa6vX9oo1F8P6lvPawpP9YPzNrek0egwl+bKd8RGhjgXbCR1VIqBdfJeYx2RE
HSTQrzAHNghFPlXj3TX7+SRRn3mOyHyfyNZ9tu0BwR1BPyCjoJUw7rLsNw8Yw+IP/ZpAKmdjShst
Zj1oAEyS1E6hj/U7OmdxIbsRSTjpQXKekrIAoUjJiz6pOiJYSUsJxUAOsVof1bsM6MEgh4A8c9fb
G1BZfTnbImF8m9UQRHXai235DZI/fKW6uAU9wUxEGKlLJ6QeYIasqYFI+W/vP+vGHGys1Z6Qs0qC
JyMPXNBIqzGivm8k0byK8n7VbdjrQTztWAMdTMI6wu3wK6ijO1wqUgxr/15drdMRRMSZkoYjpQpS
qalcUMpzqkJ9T89vgt5Bxz6Lc8Q3DnLffBPKmmwJKoislH1H7+4WI3zGIZgKa4gVTCCHkY10H7+K
OecoS5SI+9TZs+ooCgVlr9VND2hYHOgTchQg2GC3IForfU+/vOLYS+8W61O0/LGWzj+Wucv6l9lz
oynElLf58NxLMKDjXqG/yVDpZONpdrOf647M9EZnfA0mW70gRlprwBm97adS2zdEMh0qKhQrshBR
+aXxSwJ0cpCHDetMjCcmpvPZW2UhL0pHjOg+IA26z8FslE+ZLWzW5Qs3nwbK3vjuEVI6hmNcnaaX
my5gN+ilg9KhtFhn4/WgtgNw8SFVbTTn0p1A80GCEnct9RHBQHGVaIjgard+xLBKUyO9zwqFnoDk
cHCBbldxFeSez4FGmLG6tWFbzC9J1Sap2/AbmDyykKBfJOQT8PoY1GAsVPXgMMQYVpGBTshAzy2M
ka5r5ITxIbIaVlfvn2AlMDAS/NmCpn2bEmJQ/OGpmPXjYY3l4b5Zhph892Th8lRISilk338Udi7B
gWl/Hll7AvXE5HpoAnzwyyXT4jwABOZ3uhx0b7p06LFxYHdWCQyLh9feGttsnhL5OL2QTmcSa2VJ
1xRtK0AMwKyCxiKzUhH8uEy+gGB8XvNQms8xVM2DNzgEgZTMszrade6DsUHZ25syD4EaQPKVOmaM
mzT621JW1AAYGLUAVnNpv8CSbE5dMHV96CG05nLbRClR95AReAt6GUJnbIPI1Ejn+QnVOneFVN1w
8PTQhjHnkameusOEZwNAYCH8oId1mgkyC0b1EfGvV/dSH+lYsoBWKGkXB2/de5Zeq7JQtKQ3d59t
NuV+DjphA1V3yL83NbqMGoYSXDINxazVa9wcoD6n90SzUc1owv6KRFivrilig6CUxkSZB9jx5pZE
czPMr2r1QAO500X3+Q/C7QpN5Hs//44r8IsyXLhZOax09D0e8ENwRVjOH5OI0fv8vv8ywWMs1qSM
fKpX32iDEUcIr7TzGhMlWKtjtFXsp4tgw9nOBvReBG9BjEMD4xjXVChDB/Sg2sYIS90PRz/Ecs49
JnaLeNl7U6aiI0czqR2MrpmKfarij5OMC5u8By06hOcu1qIDm+HumFTf6K57pj5s8TYqNwcamc53
2qbuIxD7BlL1DmjGmh91O0MsNRruYxsfyqKwHudJ287eABqumFlOYiiH6QIEBBNuQYRldSdwuMgU
9Ga6qQ2+kx0sV7Fdq6/qKRhxKDCyqa40xR42ARIvOcpl+najl8WJT8HElNs+g0+GwotWI7+g5nB3
tR4SHOcQdwLm30zAKay+/nNeP5wr/xxzDN09/hzeVEQdYc+ix89LkX354ujJRg2rCsth2cb5wiYE
TbH9qmwj6OgqntLaQCTi1mt6WtBho3aQ0XeigMOOrNB6h7q9vp6UW+zxLW9tu3IFswy4lvX7XDkW
+h81OG+kGRJ9B9hxtPxby29ZiWYjXF/ZWKO880DesRhv5bRrLGe1NtZk+nbEOVSzMMalW/FFinz4
Hhuq9odrCbGrFomvQEwMF2cZvtrKUOfeU+z21i2s36ZxbDWPGbT0ys6+4bocamKcckEDYa9fVcN0
uJSFFruj2CdQVfbHGaWrJKVuaR47VuOqiHkVtX2GeL6m2k/eMh1rx6JQVOQmPtTKPKuXKvb1ds9Q
OEWsapx/3mVstFW7RXlfchLXQgwn6oPc0XHNdK5PdamPNaZjNDPd2G8vqGEnHIjBF8o4XfSzB1PL
3GL6ArmV6rWhykMXYvnDvmhKO/fyh4vJ1Qwbhm0KYAlwGS5vTcQvkJcwu/g+sfbBSIT5XONlqS0M
bygHPzcwWMdZ4eq6n9qiU/c6PAe8/OI+vfP69uA5WN/t9cCxzmHP8+sgo4DJgnhR5g+sHEHK4EXG
IYNOx5t/zHpXD1h7m+hkFdO0J9KuJypC6ivmgW9QCAMQUWFMPvhMR1Ry5Ce6fxRhBjvUacCkDy9W
WCxHd84DZrgzhr6C6MBAGd90aslEUZC49Y71pEpzm2zidnf1Kqxh7eViVw5D9x6GxgOsiLZE0qry
r/UfJfPDpkxds2IKzomGMAEa5uc/7hVxDmmGDvy2YTX0k+f07X1NLsiLesDNAfoxcwFvwiBL1FQZ
7g5B0k2HSxSAKSoujCfVC5/u46o4MqgUg0tkzm/2sjHh794Qs97+lJCnL+X+oc+3bdv8f+41fRs2
MDH8oO0PmJ3RJoOITZuDmx47NYdFSiz+/jFGGUPaBA+V9diNV+tQy2FwRN0plMd26tX4DOxsXFSu
rSumerFw4M+DmurQelMP4neKE7t9aHTs3WdPiAEWhjyFDgqijRVVtZk3wTj25jUPrL2FAqKQ5YBk
gweY64xUQcHBQds1/1ZM0Qzm/oAJV84Bec8am93tWl2u2ON1HAFWscERTFVrQEIEBlIn4JWgV+Zf
HRd2frJ2ZPZUd7Mnb4wSOr/nwlgTsWouB9jSlbdDUVtpDyBM1LDC3thlwJ2cA1xswDz+BdiZ1WhZ
B++CVx1euoI0Kqp+VHIGZqBBgEju4LvtnFiZ8GwB2509BC35LAQmhg/4cpie+EY2OBWKIBejaKhQ
kEDnh6oL+tiy/bTThRkRFm8LR2AXgIvKLvgFpMtqQl2oTSQIy/HdLgjlccsLiumFR3ph4hm0zo5M
HsDr0ueXrnpEFqUesTq+Ti7y1NJBL6gov3dqJJJTaVua5KgiME9p9wyf+Mt5tOK1m0+FB7nRGFDS
0SjokPxgsWSZicNZG0/Q5kAupaCT+3KiAYhEdgqFdYdgRdEwGHV6o6wPspjqodaw7iXSWsye1QeH
tuFvFlTfouxOjml91x8BdNCtD/MlFSsgK7IfBg3P0SeshidMBgVX+Jp9bGCkPJtJZDjLRoDYxauP
swUm9GCwoEBfKjvR8Pa107qPKeyyNjBTMDl4YRgWBgqnbr0FzO9yrIe7Rx0EJDP2hKTGNWOCm3lb
3S6uKbCo3CEW0Lr7XCy8DyKd1kPOQYlLWEGBKPIoVrX70CTPNBwDA0lm4zdZL/1AaJPA1iQ2dmNR
d6HtSGtR4l1s3ULGXRz329EjnInb7qG9b+c+ahaIt5TuEhQfCMrnrCRv6lyd5ZDtHV9lh0dWVPUk
VSF/giYPBCsaLa0iaDljD0Dgc/1F43us0W6gx6nf7cjG77Dm4P7rneccsJcCwg3fh60O7rBwqm1s
6f6Lrjv4VMW5HkPsRejhTCcbOxa3yJ3tw72llEY0z6LzsuG+Npf9tr0YPUbEnQMHRVNNjXh/9R5y
eeMknJ4HB4OEUzyvgTWCFczFlxBwg9Fgj+FbWQlvN1/tGh/2mN6ywIOylabCk57NykGxT3i2VoX5
uN7btuixSh6uI7HNv5A9nSgdWFAMDAxGCtptrHnPI3NRIvkF83aEE6ULKJOHFlsBbSWvdEAiyM/e
9uvODq8+1XIL3Xmp55rbsZ7i233Ab2Cs5RbnvPEcvFv28pmLzeYL6XsRl8YeevwlCdO6TfvbsU8Q
HJtdg6Mb/pTEsssoGk/bdvnmnr99jkh4xbDqKKTJNJ48dHweNTeym4Xf/Z9O0fuOH24aFid3lhLr
Gta7Zl9EYm82bdc4a1svPNhINkXxnyLnORcrlvvkSzSzUHxhp68JzYBSeYaXQbt7eCwhAkJGIOtW
/SeUx3Ls4Tk+NVqc4zmt69M4LnyTONp2m+AQ80EHawPojLZ5hQporNo3NYWxmuAMLpIX93v/PKeb
z6n+iQ9YVP6PwPDbYecOngccKim0yB6JA6n7pg+FsgpyIfHk1pk9Cvegf2wh/SWUGlzZ7Cs2sSy8
5upkDHlSqXe/bA8ouxR+M3UEyjnASmZ3af2C+q6TtSxtNH6gzMxYdVbki+oWeE2k99yGzgEDChTi
GkohLas+no6fd5c/bY+xB/2AOYRNRqe/g3OAun//Grp/elrncnJNh9wAkTFp1eELpgq7J901naad
p46XosuFVYHAakQl/t6FNnydId37sEqDY5VfwD98QvATrERFGmDWZ9UbxCzZqWrcCQrpMhKD7Jgc
CjwXF+lMoaFX/vvuR6tiO60a6j6gGk1JZSlJvw+b1OnRQaKjE9kAbtmMQFsbFOqNl1dSRqIoXUJU
koGGPeN6Ert+54lcBOGKUd8eScyQiE+CjMmY6iTKDJpV70XeMaxlpCc5fiMg6dl6GX3m+xIwKss9
r/kXGoIGt+dz708PJOGzw+w+53Ao/Ow8efudKQozNjvZQAgJk3ZSTq7XQKAYU4ZMdO7P7wD1AyN2
mjWMhVqD/g4mpRbbyMxQ/QPAYT12eEb27YRLoNVtipjK+zQ6zUtsRwu/XvhXr/Zc1oYU2z7uF6cA
jzV2ZKAvExsL1fMhO7lRN9uSmShzOsaRB6mEI/ddLGNW509Y2hyQ0Sg6zStlTswHJOTL8UWzEIUl
Pte/deyH/1mB0r63nMdSu6lDxD8x10A0cq6Dewzr/8kYxEa+2CzcC0Rt1uvXwkkLlRuli9NRrck5
wQqP7EvBKaX7b5xboOly0Cx1CrrU6EYpz4ifqOhGWLwzLtEJ/rO8y92bnc+evryhfCTOykmTgVA+
EHfaXMRvyJBEyKZmBpTFJ0q0tO22b/O22a9tzAJFoOKjHsdl1gJUn0r8AzZKi1NGieaK2TSgXMld
cI8AidpOrfPg7XskQ2QOK1GsSOC3ThpOw6mkgCajTRFd1J3nuI6OmyxpAXgZfp1pOXbGbr13BpXF
mel/esBRAOoyrvTy5cWjC+2YXWx7fD66MobarRu7oOcEcHay7zLTIXvO1K2lzicvQAf5BMI0heGX
Det9rHCs9jKqqeQlZXaLabVuN10Mt1bGy39pSC59laPtSAxlZ1Vqx1gDkPT/X+w/WziflB32arUc
7wB4j6H74kIsqMxkI3ocPHuoxm8LimuTdIzDkMqA8v4tSZRFos7v8iP0SyVBzt3WugpO3RdmVbwb
P1MDzi6QdhQYAOQhNtZtTH4vPkgca1PgwljmLL29rQOtbDvB1VM6ZJyI/JL/vXMes5Ab29SdNahn
ZGbIq3hdxTvAZm7a/99rLIllwrud5qIe9e6RKks+2x2hdNSdsZA4wd7+u/fuGSthymqreGAyp2RS
2W/2k2W7UPVuRO4J5/aLVwT20IMiePCtwe5Zy1UfPitwbXpSE/QW+qwILnoFhHIImgvuPtR+ZOqQ
JKro9Qh5osmtRJ6jEaDI7KHWxD7k19QTldIV5i5QSuUJyE3kFf8fC1zh/z8qj+wD1/I0IyER4mtb
vJwLMQGjWUIekyOZZ3pEfpCIkDDlpyQFJ9NFTbK02c5fvsdS3n2IXM4KpST5roJHW4ET4wKWu3HD
awA2A9sDo5QWBrUN/2WZg5KHQgq8jYUhD/j/15OPlYUkf5K7fOMXbyx4UrkM+f5fhdAIjS7eDa4V
n4Kszc+tVn6vKEEQlAxQAVUQF97BGJoA/+H1AiUDmv1G7kN0Jy0uGPAZTL+jNWZx9bnNIjTAi6EC
CniFApQxCI0gBtqMtCuwrgy3wXieYa7ebd2pANrj7juEaiU06vHQocADYHe3UE1gtzQcUKarYZ9P
lzyW+7tcvuwCm1+DeCncf1JEPgrUnODkYDagU00FTHGAFAD/+bGQh+D6RDpiKLbgXIU8Ywu9E3p8
nQEAOY4argh+OctgCYm943g7UTUHS4f8mJrudlBJhCsBoBu0CKsKJTTkC7tACqeHMdjxZd/yrK4L
HozjnkwCKWfUORCTZR0B4nWY6gPq8gHq+Ue0MCeAi2SOC+ZostgDa2yRpf2BfwoQ84kAaTFDpE04
RA8PryWqFjg/dE/nX1GcMTkx6IqeR9+7AlhEKwvR+YvFPpfKccU9fwtGKQZMNgGQJErCTKvAC/Ic
CoNWIb4IfjoHxBpOmP05zhL+Ok0xoJIiJMHjwcJo1bIfKViOCZM0xC/xF5gHq2d3BYlaylMYfOGc
HpdiHhfyUBGXStglkHioYsCI1FtW/OXYRNDdsPeTxojctAm0k8E9DwKSYvS3gWkhs6w0OGMhCrbb
hD8s0/GcjskgpK1LW3Md+hoNYGardHdjcjP5X7Qb93DsQVZOmLkwfJ6Ec8P/dFuVyvgVMiW0wTQx
E8eHgZGVOstEnvm/P7+PdfDpGDIBAuCjK/WATwYyMPGfrSA705Gd8QXAs5Gs3FiyxdlpCukNTQ5Q
VZylvSO3kGbyQzEU5sJbzfGVfjMCuLLCi4erP/iylVR157/XGBmGMKE/my+R+4p9Oi+gu3saD7AD
r0DYiDhlMep3P3i5sknEWaJxxogYw77EaaDiS1rm0qG5Ye8CsOAHwnobRMFoCPy8xjoyKFjY6/QU
mR+PXtydB5iz34hJwJKCMmuA+YnWEa0+gFHeo1vT6XVRxnaoZ4EG0A78Oy8WEdAXlbkgyoqUm8fQ
Hu4tzTenBtOKeHm8WM3K3RVslnw1bb5G42lG4VOghUvzqTah928oXLkrOfycb2Ytv4bbGpw4rmnE
Lo0VoQOdSOaptBKbpPZkFtPMFzFw9OCpvmdA7c5/TT/l4TSL4fz8x7PHNLBhJbpLC6n+7Rt+m1au
VM1vL4O9gTzNgRlBpl6R+/ZqSXBJuidgL86ndFsPsB4pHbhD/eFnFckdM1ZoisfvAaGwTi+A1n+s
LxkaBI2XhamkX8tRGYU6gPEl7twYq9Dp7D65FV79NkiADjEJKN14d3rxmJCuzc620fs+LZ5OuGdS
DJoRk2nAihMeZY6a8iAnFCBOsor+kMW8YojrfVvDeoPjifZ/0wRzzxeOc5w4OCllkfhM2dvT2PYh
DR3plwNlABwJHpdbSrBrEaKRlqUMq9fkaOpwyEvoaFt5//PmSXlUx/hxzqPW7rt405KxcoSBhEz8
dTYpeXAwfBUejRfK6OsqVp9QNH9hCiSwYwU/KAdNewsyAP5vvVCfpNdGKvTF6nXfqtPofhvdDPXE
GXqfjyGNl9aX5px+UjkAmMMn/0Pz03RYBdLh4mxnH7BLfr0oUPcySgQLMmUzdPUu74TOkT7C/hFQ
Lh1WSxBA2kP1OA+fm/WoGNOCZtok7WS9ADsENE7gVL0/GO6C9Y6mDHxXKK9AGkU/GOmGvUjGoSy2
+kL8S6aai3IoC3PFcZhgLE6zdpGokaZcBsCaOvlVd1sOyHaXJC/ku9Op11K7JSHcUWIqZarOkaE1
RIYhAmQ0PPv9Tt0TAyCYk+zgDZbvZ53KqaWmZ28aCfnPK9k56tBEwvM6R7ySGjmR1hopqmUOEZ9B
keWs8dCKYHwp+0+JOj9SZn9JO4OmyNuvwHDxRvQOxC2D85JTtb5FZ7Y9fOK/wI3kWbFPIETAks4v
KGI5RSU0rXj/RXsA8igcCVRP9AGKpXQgToaDdWZI9sFwX5nMypGDyL8oQty76TDdLG9oRSAnxO6+
9Ty22mp6VcUWcFiLIAgKDZEKxrMd+KY8QBYMoH3MFIQUJMRr7zv1upIZUvBip46qi8jceNNdHzZO
NcQ4AnjlhE5bbUYcPPGI+OHzGEr+BO8bunw7b8ooBd13cVbvYpl+V2eOCum7WksJTHT22GjSsq6J
N9CRnQ8aRMTKc6uZKYAC4CJpJ4y6A1r7NgyiXlHrmvYCIOFJoJ61maBU422PWxm+FV9JyFhUFF0U
YxAjus3B/gs0Fe8jdhxjb9Dh+MkRhOC1kFdwqK1ETpYc5Nxfov/UpyxbSsKDkpTETIGGYJBJnGf8
zfd0ITdjhQckJaTsGCpHHBv0yZcbTcEypUI6HGhHv8pgh0GMJVfD/mcZQq8h1ChYGkOkuAZ9MIFA
nkUxglwKRsjGccZ18ng6eeSLQtkIfTwASKggCoCYxoGFQom7jZUCQJ91Na7X0V2IYIsRt5jLTbTY
ImyGnA4OawwcR9068CVEHZ+5uwcWOga0hlLnS0JOhwG9bDENoCwXgl1NuuGRfLrO8LJYkSlC/UBF
AyhtSXYU9SQjRNvy7nzoL9JaFOoLdShQgnosgt4ZN2QfgUdaHpPSF1QJM+AjHqEZrmYlDk3t4DXK
MazdsPlu9Icz8pI7NR0IqzXMUyzt0KLoL190ekQMPZjf1iQHe5RK9kIn4bkOq8UQdhKRmb+QdAa+
AGfyLSjDAB+QT2GV/TdNA++FxvwKD2BUf8kXnNsRVx/DYhIFIvKxLagmvRIlHG6LgHnwpZg7y5fr
cZ4G4cnurOKQ+7PfP3s4hi+MKVmGL+5hLYjTrWmdjoNVdrwIySR6T/bwuwa4D1iQrRS7ny1P2SjG
D5xTie70qnk7RNlTr5lO8mJhMkUEKQXKpAfVxQ8b0GGR/9wLDOIqDIPMTnJwAhoOwZw5ttaYdBoW
c1OR8ydwa+BjW7ZuCuontozmrL427T/B+bx/YI+S+N86kXh2CDAixDOBE0Kcm4SkhnyMtf9L4RcJ
QnMgmNd8mBAcAdJc2j5DPf857VjX4WBgjoCi66RZID2tvTxswDK10XoN1ESDWgnC1zIZ79n32GrV
+1eKbS6L5kNd3Z7AuZPcQVGZHNQyASOfFKX0rKkiQrJMoYcYxCsTyCK1gAlWdHpNejcMai9O49lj
dvLRqOfb2FUN712puEScaVdNCI3O4ebvkBSgGtLbuPfhDiDy5x/+fyEFNoXOCwrZ0/4WNmI95w9t
PAfQPdJNAG/bcU93yAuujCq9K0wvpttN/KrBHFQcdE6IW9mZJXW2yVQfKhtEHXnuSF7QFWfCCNql
UC1KMBS46GbDwMEA7KsEE8VKM0SdRBJpDaJsX5/gGsEiI+oys1G5ANbCMCY1RzgRjtF/RJdvIgYb
hCjQs1bS+U9QDQbwn9B8G/2OFU/XA83Zzuq0e+1ErcHzGIFMJASVzmqBLZEqmD4LBhYMQ1F2UD0p
DhYgn59PxYB1lzuDAQ+aWz8erOst1Iefa3pE+cCkp9/ytQ1j3g9LDuCkmKwNYexDmS7mKeHIpIHm
QfFfoMLdRpMtiSkrK8cEZNH5+v0z5yUClks08codt74z6S+pq+i1edNmf4dIDrW2A27XJxUK0dzc
BCvUWNvIBAXnF+2qHn7GrxlZyaWlEBxJITEwjPgy9tKYAKprY2y4yWlAPrIJvus5XBpAsxwskkKi
87QkudkeOfIU31uqwhtNesJ2y4mZxHefc7EomZ6gYPkeCBBZRg60LFSMOWlRDdj0l/CceZSUqIKc
FA8jr2ntaJ9/JzFVs8zq6vYnRO+xy5+LwmWbPwoacxgcgAxpy5shDC3CCtxT6NxgNc8PR3hlxBIM
j+F9wLN8QgFhxueDqCedIZtXMBZtTghKIwZCLtG0ARHlWogkF6xTgn0VZM6HqZNCOxMZ8H59HM1I
RlBbu3siMCZt3w6J49ta3vtLw/rpI3dRnev3YYXR7vrVLtBgngTzVbnjPYfqBkPTcg5Q0+jTGF2P
+Yzp/WRkQ5KP2CKGh4RFPn5sfsl3iCR8aziQJMHA2a9Q3/yXv5+cRjdCCCeLIE8Huj0AZC+HByij
Hmi+ngLDMt9UG5a5pDSGdSRK8cZoCIjmuSg08ETINMAWngjaGhkldXhmA6nbEaZ7NkmmcvoZ+Z4e
0AcIVM1mzkxMDBQuPYn1w1wSP2Qb4XeCelDiiOfZaoVBTI9mh5A3/f1nupBSEtCQVSeXn6SDSRt8
BALHdEKclbPctdETPXkNjD4dJd/2yD6Orb2yEVEs1M/CC68XME1d4LSL+EgOklKN/r4bwnD4i2FV
BUepkkTYoqgDrgmETqg1WHGoEHFO6dPQL4R2irDnwobeVXcGgPl6C6QnY5Rw66xnJuOs4I2U2uxo
354rgSJxwcKF3uPxgWHbUWgjQlMBoo5YAqHPeYbz4wnArBSqpx31RvlSIR9KmgEEBrsIiUIJF37Y
m/vPjUQNRF4cHu/haZdSMWtLKtFRSlOH+SZVqq2uK/Khuut4/fRI88202BAtJu9MjlYIyBDQUZPe
7LQxHsa5u2uhgcHpBUW5Tc+V+poWCK2I+WYVj5H7977gqaEH/2p9sigCah7TNNF6ZHodWnrRht0M
c6cnDm1gYT9Lvq6OVCUPmQoaJTIhEoJUl6SQtdfTZ1erwQEn6UcCzwnv2eM5fHBkxfITsduSrI1H
xtos4fPlF0g1JH8QaWyMs2gOcwqTPkQfWhmNGjROcJtQxJnVaqjwwUDnvArDCb1gsgM/jdHounkP
5t18I4p7fG241yU1pbk4vcDwzijHDIWoUygRQz7A8OEA0UB1rmCuyK6Bev/OkfteOLqr37g38e+Q
Cqy589Js5zrGa9ZsK/Q3JCRKg4GAas8pBj5yDvIJus2I+Qel5tj4iWCyMi4K8KnPeJl1Z9Aj8EQc
G+MZbjFwz4TUsydTZw3sQNMrQyHGQqRu81hQed2AwaANs6K3zTHa43oJJpxf0Mai4V7vElcW4gr3
98aZAZoyPKWP83bvOGkOsEi+gpEW8LTGoFKB/oYF/b1NgZb7oVnju2VNRZ/jKk7nPEcLO25ZiM0t
U0YpIBttbFFg4dF1GQhrnSSXORfUu2O5lE57p2SNsyYmNSDnDmcTl5McEvHCnaBxPYGzQauei2MH
UP9yiASkhoiehC3B4jfvMP+o4FNwE1Kl5Bamxd9wURouw7Z+a7K8M+yhSVgiy2UxFJpO42B2D4Aq
BuJ30CFuHCxwYAZdb1AhSCYz8F2SuHNCb/RFg9ha9wmYLx5/swCH8ZKwcECSiMmcmwb6J9AZiIBw
fFmvPbpI+/dJJT7V+6fL9VfOHBHoCCEjHGdmJ2YlLgZStMbbUlzjSv5z7Sj3d/sS0Ily8Ujxkbt4
LmFi1ZV+gkXcqkTXg8RfwJPBdVVM5iS0L0ILVVT6XieTcstG4OHw6zPpGSmKkDWXrBznHdeB3g5J
GiWezEp6xLt5WQrrYc2jAq1dt6DOaww2CH+JD15wM7zVnW8DJS+8DgSUs6LnTVMW3oc0BBwJz8JQ
pAFFYcFZQj02rxBWohWGEhloJNR6eKaiwGf4jw1JmbZD5eUSsh4BA1wag7zfMYEt7pI8U6t+ugFo
bjcvLt10Yql0TS8LSnTwk07z7znrBBsD214BlkLLuHPCPHRyAkAhr4etffvAXP4aA7Apw++Agi9d
0wLRnBTQFAfgCE9Mjmskxm+TJ5DXP1N2ZkWxxFPa/DpHtJusoJMDOsFbjMF5h2t6SZJAS5NiBFAE
sAMny6flSazT2ph+eDU4NxYTHKaTV2dXQSlVWeZCpnBrm1qHLjsZRKXwdhItWYrMDQiXDX3xYZvQ
hrEjvT45iDcZueqqw1yJjwkeTBd5FImPWuUQ/Sr5phwa9IQeklzWSSnKpXCUpKn7HiIABb5I9M6Q
boY3a/bLGSz28A6A8zLH8O+1jEc1u74k5z0ojOVQajfAi8gwDjehDRdKNHlpDnoOfjnaYG8fv2yR
hd6sMhQhNk0XZ9E2vSSs6uYR6KWE1mxnHNsaZxH9C+U8NnRRlPg5k6G6dIlhSCKAW1uOfunrfYEO
DkkT5yXafTyaH2oNm70X3GdtwOvBVA/WglWMpwJorOF0bN0XQLiVYHKag+gglLk9lSe4mpS65U5g
K5exEA/xGr2HIF4JpLENlH8Scu4Q6dhcNJq7wQvRiEh6PsA2br1xujUg1kuOJSEOfVagcLu+A5hL
9GM/e9TL+h3ASeUfh68rjpGUsPQOGDtJ732O8rZ75r3GDxPtJRp3o6VuMJyjVZmhosRUKhfwcWa6
FYZKy913iIMCYgHMipBh7CMUTqD0+o+Ev+2vNqhygPg9Emwc5sL9fm1OfL0iSuwdxKgk4x3BiV/n
03HUtyzVZMXLdpf+vB+2e6I3QnBCmbQ9lMiJ/RZVLSJVhDw4MntCJche+OjIzaFHbbO8eIwatQd3
KeQNCHE0T8Joy+Fq32DtCBq8RJCM35o8yJvf6u7ZPkcmoeQusAJ+TDq7tgLmT7sfKSoiKe7OgbGE
YHOcGEP4pzN69Rzd7B6UjoLrP5bObElRLovCT2QE4gDcMhwmURHB4cYwS8UBFefh6fvb/t3dkV1R
lZkqHM7Ze+01/IMs1jd41pdPT7AmmVle/mGz4uyQA7v+y7JxCsazh9gtZiF78hAjlhN1F++zEWL0
zccAteiqPNj8FHylKyLSFSsq2gHUcSqH4AQDqcrZ6KYYkR3JZ8Y2yt/wbTTeWI7LJub1BLHPfmc9
ssFM8Edk1GeKMjoWXg33x5UsLdFSr8B9OF82EaCMR+Ivq4Awv41p8ENiCAG4vhHbHs5lsceTq0Mx
yee/fahRt1j5uHunGeJvqyhPmOIs1iIOmL68+XbVUo0BIZFF8+7EevpoRqK1vhLuxrQGGdAnYKhx
JwR+NzioNs1Ik06IR6dWJGG0/3TSTT3x0bEcLjK34PcSVNKX2inkUBdlxmJ5xgKDPVjWjBz62U5t
qFOLW2kXlFKdoUDVk0yo9zIGx0xxs3HlxGgAyfMHLAqjDjQ9Xc0groOWiKPvz5FLBoYBOhjxmggM
XPBoyKiRe02feSaxZZIanrJUUB6MV+4LAuOaUpsidgXuuQKCqX1cw2RbzHqz948C2vFpnk6cqTwi
PL4bLJO7nnjs0j9TZa5Y1FGGLRaTIPsWpfSAWbrP+ZXHLCOvEDkp63MjhDudDoZ+iOLbJMAOgiAO
REhvraGsGbkwVwW7itCWHioUZ9f22Wkoe872vAygB0pvI/22iKswO5BS+oVjp9/onZ4pF+2JNkwz
1af25AU53DL+H1zsOSta4C0NtULBucEJG2a/o0XPltNpYoeq++acG/TEodEtgJ3KLYjuuD+jNutE
vYnAVv7s1ltCkdAou5ewDlhuPJc8jc4L9pufdf/4cC6Lnu4kbQ1X7wG9V5LMxQhtbthz2TA1DW3+
ItcR/bnL6AbPRYyBRefFrfogsdsePPZfi8XKRvqgZB9mi93MfPQ/97gqw+zGSKwOXi8Z7LVwQySb
7eYDiZyozJjaLBoUptQ8Uvke3PLq8QH9T4aC4YTptAfHUao9aTWyA0cvw5arb8lpfVEXhtfqu3w2
MFjx8l+CR2sbyLd+wuXh+TvGJKwAHYQhFSU/zHxGXNewLv4dLcXHaf6b8lTpV+eIQxsrVXe+wFXf
GQqukkvVYrkrs0lRGgBJgs3xa3KR5G6OR2o9FyNLGd5BBjoWea05OvNrsCmKjP7RfYqTE8AmC9UN
gDCRi7mG/TDcKvwI0gKsotToDbIPP0vBcI/nX9X+4yWcB7DEIsZWXabwx7B3CPdlAj7C3Fgst17u
eUz28kUd2a6p3DdR3gIqIDGFkvR7FcuiHgUWxTpQCC58HUKDGWZXcdttawqT+k7HBmyhF4ZRcCIE
POU008jv/Ud8OWwd4WEafcYejJBb/oSPDTb+9Tw6igAg98KnAOCVM0Oc5+hB2fZwDMd+9Of/xwiE
jFAHlItHTZgrHkkVgFuUOgDYNHQYwfK8ULTTYcTgliIXilN6arwvJ+b25zDFMEW8eECt2XNv8kB0
KERXAZ4lsAjAafiMEiPAg/s7vnA+kXQlCcngyL+40uh+/Jj2hCkNnpQbqBBcIyAMkGmrd95DuaUJ
vNMRvyKmnZcjEifQfqxK6O6pvAkb7MNaJ70zjDOxfPOAE0kL2B+9ofjWCty7gSTMM2FfISiLrAgo
GCqB4Xw1GuCmw3YnkvOEwE3sEmBKMv92LMJ7qGgjDIknTyai4CsRRwEEgHQL7IrB09Hts5f1rhsg
hpydkYPUBlDgFH9x1gP/IZE889xQ2vM0MxQUd19xE3diPsMivSwRlSHF+hklvXvgqPP5vYevNpbd
m408IUxSeeqxpSJPm89OgiwEzzGeSofAmAyQwzEOS57ulCYYOIUkQxxG2fXzBrEBUMol8HPvBXis
Wy7+cmA5DTuLY6zjNFpmDXSP0E+XflyWSOVJx7zpzMiRBWyD2J5Z5Fn1YA3vZK4itwmgWPwYE+YC
aVyiDGO/x5MZqw0RKjbs53guXTjbKtJo5XKFoILUO/Fe4UQXg6ZOdrTf6tvm5v/eNLhNkLXpTN5+
y5FYw+XPu+vkY+Pzk6cxsrPdaosvBHszrASEJPQuTtkXhwwwzdeXGePDP7ZU0+4uGTYC/lOi0Ko8
VlsShvOupZ4JmOJt+Ok9C9hYzGPxCPv3lvDjm4uTPo8WgYWzT8+R2Fts3jhl+rMjYi3qfFnAzT4U
N/+7kMA81B8XZ7QWco0N798hzxVaSBcLSgfwz2FdkdxMrIXbwl7/RB7KlUE7vxyohYT1SU/IPNLE
sjfhfLCCWELD7uGxjE+nWGikKb6CEM1XJogQJAN2Bs9vUsU7vvySiE2LTbZUOOhzQPGY0GIdmKb4
xPxMGOiTYJw73GoB7tDds5GKiZdwcdh9A+ywQOcDSgfcMGeMt8HucJ3NMv4BgoRo7rAfwtcbV0Fi
pWNO7E0T7wFF9+3IA+p3Eh88jNFfv1/xblKGK5x8smMiP2WYiu4xjotgA1Gkf5JuA0SU9pfRH/sO
YS3wheT9wu+paTNk4+syywNUTQOXGy6UfTYqhy361Kf4Yzznps0VD454C3HMN7F+3iH0UbSzMTUt
pa8zM/8tcG6mZucFGKixnHN0C57WcoytMylD9gJYd+mO7D6IC0Cenn8pcUhfj8KbPx4tZm+7Oxz9
GIg8y6x9eiM9BimKWBuebzmjcJ+1/hhEZ9iRSTENgyGjfWOcd7dBad8QXZEcAydAGoJMU48wDOO9
U4389ttnn4/IicRg70PTQo5dv8K5WUBiun6eogIL0t40UYYacPkxskGIHjh0tvYtxMBVgr5kP23y
Bf9FNhoKOvGhmXLJsLEMxfyeLinGd4YTCwsPg2nsIR0PLMWeclwmFCGuyybNYxFlF+CSDRs7FTos
/DKRoCKaBKkUV4e/1S/DxoFrRxr87EwzpLvsYVIpoyLGW4DJYpKBOno9qFwYB0vgFBPfdUi+FkbB
S6PIsiM2GICvfYQB3tJU+R5cjd2PQ9CcyG86gdfidsmq6Vb24Jqpv8S9qzjYsBqBV/xld0skCvY+
Hnh09AozSe8Bu50ZH3vZZG8k+q+4ClWQweURkJBMYuoN7NYSSm2oMeH8jli3iDMOibzPSKO/iLG2
5p64GC+Ir8seRboydBxPjp4iW4vjeDik/ZJxNkkF3InGYLqjTLx45NoHuUa5EDiM2oihBbvFco+T
Ere4qy2IVABifDSoHWm5GM52/8E4hFkNrZ1BOndaxwOBPkNOyT/w+Uk3mzBEcly4/xaIePtK0wBZ
H1OvN+9ODD4o4wN6PydihxbvrYv0FcXFaw5+ebeStID3F8UcwH0cq0QE6Mf0B299Dt7FGbc9Spc3
ksfYLVY6nkjMSWeUyFnApHdD4rU42uLV14hx659O69Jn1Sy1qOpNSXlOMdCHckl/enP9TsS2yXOP
V68bJPEihfyINRSbcoG/ArNTUElpIo3aZkwiFqFxB4TXRjez2eiS5+wh1SNns7c1IU2WQ2AIVGt2
FtE+QWej4Bc74gd0xzuG4HmXBU/vkKX89ueMk/hqs8EZqfAghU585bxNiUhJk6SNGhUDMmwXpCcW
APlAJEiAmS0LlC1RcuTlpTi7Icpw+n1SqSW0iEbX52hdBVwEnHsZhQoQegqn8/t4rqaGXRj0uiTZ
8uu/w0IiZeIPriL7cLod37z4m0G42og8+rkmItIn44M6j08utkzxdCHjNrlJKw2Bg01pEdAyCJ/y
84e69ADmBxjrAQ+N+NAN0GMYlXQsOIV3UDphiUJXUSQxYnL4v9KdLFCvQZfiH29/AvjdZRuIeWoF
YuFzGxAFqEI4wAhVWJrTHEgeZoRK4jOadn5+LqMF8ai69BM0LasG8vTtUHtwu6RywKCOPB2mMUv4
PzmsChBVzgNx1xs8wzklg+NOpRMTPF4oCcI5yp+jPlQU+JY+nMrxwbNHQ0iUsxb1JHa3TNAAZrFK
kTIHhOjhGbZbANtSW2XZog+49aOQ3YZEE3oNbrDgjQ5bmesWt4+DZZWMq+TwmdGL09FjqLoJVkWJ
9s1lJio3VW67+D9OcQEMB7jhUqQwQe9pI6EuFJ/oPuU7GZOvOBh9mg/q23zmN9j4HNxj6WljBubY
VKsUCEAqu4ZLoYQLRAH1gmuT9z0qPWjZVwp9mXZKM2ZgmSselMu2cipvg9YxsqHPyoqTTpmHC38R
cSA7BDyHbOt4bbJhSRaXpE4zZZAWna2NMomQcsCPlJwtPATi5KS7HMMez2xzhteEaiiz5UNVwEkB
r7fjU5GPwz8g0hgWt6vt8tGaww7lmEbL6HSGG20BrrMqm84GHAU/f5i3tolLORbQZBUJKX3BdBZQ
98Mo+F0IK0N4MZ1kAnx58GE/DK9/aLyGTPDaTYpZyhxOIQAW4dAaue/xpC49ROTBbkAJYI03BS/P
NnhwKbY8rxY/kV0H3aAY798WvubCXmuYHPkMOyAa7kcfQqcBpvGYSt8o28DXWhzT0EKWbE6u9C3b
SOp5Jul0pOrxyi6QyKwB1EqoI2+fgkt6ROr54hhTplZ09h27xAeOcyFuztgz8RQiz5vcnpd/ocDf
5xsMRhg7COhl35pe5d+EulPiRuRsDuAPTjdm/kLc+gQ2jbNyLwETECaPEpEjBe/Po4XpFStfVJ5O
vz3luaXHcCjeQIbw7efY562np39iRArM4n+4VES016POh083Yd5LT/Sm5ypnfccf/mvAKbIc0m8f
oI8zjyuYrjCwlolICvoYZISDL1/u/eIsBtv+ZEuJ6UuVArlWUlFi/NUfH/aoqyK6loI/IzIFtWhF
qUVJs6Ao9IdC8O3kzGFcwV5lQTc/8HC8nvZPwtXLIRf9irlx8EKuQJNDTY/JyBxVd0WPoI3iaRug
GiM6/OPGnLbJSlZDi/LtW/AwSRFJai2wxDWcH/pILmNwHAzWPSK9lwTXcJ8w6rmxJFXGNsnjNKDJ
o20MpUDl4SaDBmSWUssfdUbkxHm+NhUyqqT8Cs0r3UAIAmsO6Dewh8N798VJhPs9PClhuiSDVox/
yBzbWcaonZYr5nfT49L0+e4p9uwYMa4ezEE3ZwjLrFuo/L0Wu7vw6lCmJl3p7yQ16aroOAx7O5Yp
bP2PiurtLqL/f6pCgxfGioAGVEMrqVI8pDcwuDhe6PSpV9tUN3eWBcGLMOSY+nFXhWnGluxwocnb
GnZO7r+rJ11xw+eUysjYTd2ikFAeJphggfDE3h7GEibTX48eoBLw6wP2WIDxaQYYW6/4Ed6QqO5+
uV8YxF+8w9UuJxoBHUyg0d1Dt6C3yt+MRCQtBaoCg5j0F1v7IyJhyc7V+w65MU7g9YftbDJZAqFs
Uhc4H6MH0SuiwVrAMjousVd9/3tJAdIeOSmeQtuPDz/6tGZuXoupPqYvcMhQL+qs1py7RjITFQHl
lAKI5og60QFzbju9BYGr7ByUlHwTLknubsK9OrX4lNVUUsJ++A/mbxtZiVK3JvPP0uJtnMQKLU6o
vjitnGWHoa+7D+4jKjtqaGhrxZEHAZhinK5wncIrmrP5bRO5EVGfQaKecjbHLrg7Zwh/5EhME2wH
XfptShjZGko3bvfphDhDsCo428UtAmLMyIziiAFuxGLy8HUe3hMfjPg+47XC8wSUt8JNg+neW7j6
1gwXcyYULHTsER1q+xeqOeVOr4rQ5EWNn04FhvngaKTV+MD1I+2KFpoAZQ5Kqr3Uav8Afkb4PNIX
OSioHGTs94pJZ8FQzsUYPINhzKzdohOgPN04EVCbdId0FJvbBPUAbnMQ+2ASAk7tVbZ5P9wWeqCL
Z46s3t4IboV58m4JPhSZ3jdmNebsXjs+FvCWv9MFXvlWD2wTxyumT5NtkzMorEu8X/c9jPofN8c8
R1tdmcB7e5+aa1H7kM2PxfWrjI5XtdzO4BG1Bt3kScQUvJf+d2om7YTmtmiyt0rKAjj2ri2GuEBG
1rFHMVbemWa7k3/ai73rMt1BakXUPkONumCfZi7y5uvR1/FkQsDeGaE1ABf7Rru71x3oMEoHt2tY
Di+rhQ7pKGhjUFa5Lc1rGMocfnfqtg3eky+EtHNUJt+23zyhnQufEYM7RJDdEwSl6DkxezUy7uIW
om8/tKApNGYVPc7Bb+qqVQaHDIsQ0Fn94n+eap839v6VxbNTxjO8nQPrGew5Q3VFiESzEezAQol4
68GTPnyDRqyP9jnuDUeGiTpuAbjetZNm2Bhek3M7eLF9zOvc6j2iN2jG8LhVjeGNT/QITXU3nNaJ
xriVasMXpIa3fyzD09Uv5xrW33v10NWdcLSX17r4JkzC+MZWvXz1oIvrTnenDpYy9j5qBvz/Trp6
Up6Y3hOd08P9HvySBEHdQ1OxX9+x7tW9MwaCQKNtm7k1M4hLO2i+gtbeZzqhO9rEoudNuCBW1zE1
yNwH0/7Wyvj4HV19Jg8alfwGJvnyMJBidjirP3476OoeJolX5M28V66++8WO7e0c6gAj/Rux4G/k
pHyLY6HfQG4gwg5Hbzv3efupgCKQBoCkvnDxyXin/Mrj4PxgNH5ouG0LezDvOu9isqExQnFbYTfZ
41CpM7XFb0Y1H86CXbv3HrRv+Cw43XQ/vu/c75S/arqW6tztvYmNy3bMrWpz0oXiMtcIul4jfior
uxSdwYeJwGMCT2np/euS+1gX9w+J2a0RqtnnhCUFLoXddW8LDMGbxkWm2BrInrQxJP/uwNQdxrCN
YWvMk8dudg1b0O0co2i9vMtLffHSZbYXUJYZBRr0iGyOfJe2UTbW6sGamnxQmafQvduDE0KTU85g
/Nxwnx1YPXbN8kDXcPFeDReLpT2MR4ubUP6rK+/bcb/bwOq4GNR1Dt4OgG6HhOA1OM25b9cDncgL
rUeEkrLjPHpdVTOAnF2T40TmShMsFxBaCfvWVJeGu3+6XYxBdOfB50EWyNOA4SBMOrZ5zBkNrrbL
cAAPiZfu1DipYu8qxotueXH5kQWyoat3srxt5e2YXT5hMbpn6PQ399wSkWXr7Z5AEkt3e1H7fVRp
0aLtNGH2PrzvVyYNH5eAP69cfnGg2zn3MeDpTvOwk2kXxxGIwm60C/bD/bhVqeNNARnq++CJa8wh
2mNs3HTblbfHVBaf1+ByDFugbe8Oe6V9hli1qtr0HGLmQEE7fCL08Ltgovt5kC9YLXbz7+zc0Rbb
LwabfgNTR3SW99ozw+rv+MKYxbUY0E2OMA/YFPA+XXh7HBzw6dkHZqZNq742vXwV6o59AC2g+XY1
uK1tQIK95ZSIdC5O4+g1Nycsdkz8Bb0biQm6e0US0lX7u6q76nnyNATguntkgGLCWPD5m5YWdC3/
QPBVOT1b/oOJ0OBKbfdVJ7SBh7BJ5e2ezYBgpkfH0yq1yK4n/4w2tGhD/3HJU/545fjAUOqmuv+0
jzK+bDy6EdQdcueC3S14fkOLj9yMPnhNfFSjrXYP32yo0ggWB9XcB4QePu5+ffRPu8mL1fpWdVu9
NaA4T+96ZM129ODQVIe3fygj6xyZTfV6BTW2m95xNP87ftwSa2Nn+7Lv2fgkiJrYOzRFaU32Nn5u
A1Eo4+xpHxLzZa93PiMZWnVslhMVKjwPbgzemSc7UmR/SYfxPMpnAc4YPjEDpmcT3xpQJG/5GHIl
U1Kz7SFkVrKXCPH9AuHVHDlghd8InBgE/lfFpMA3WQfAbzeG8N8HzcpfKyBUZgBgxFo27Bl+z/73
mA1nEtv99fqsXNuCsk4HQMJmLoOzmvHntZ9bRR/iByxa5C1bNKp9gmHgWFChzb7EHs4gElI/PtMO
WVyfHm+TB5IuqJFgcjaZCNGE3IH2jC/EwcNC8SyeOdvK12uCyvQh8cSYag06AfZHcvXG6uj9lYi6
R52jPUI2zPyHhmIgo1Wm5xm6ojFjoWq92bT/amgzG+iTpof5K+L3mJ6TLJmKmgWqD+Gk/Y4/I/vK
qWHY4NJL6y3uuZsqzYgUFzz38eBCNHIAVyYnbLrHeAIt358Q/8yYdXCBBiDaiwtdIuXxErpL1Jdi
3L9N/ffIX78RlyNtGOKQBFIEk67J9/X/ywnk70ef2fpV2//IL5ZGHNIoxSe42g53tyFmmUbPwsSS
QddhwvO8GIlyj36MfxaMADDcZS5X3j3Wvbgk/XJhaYHwerUheDTyNiJsH97FEfV+F2D4g1m1gpNr
rkTyPCrT0v7rxEwV7TES0s7ohKOl+4ANVcM1nvS2YCgwtqQ9i6C+Rs4mlkBmocwArvTWa2hmZXJw
FgGSW1LX0akEoKJ8BsHy/dG6MQrXE36S/xwGxE5R+inBeaj+6WqnLsDlIWBIz5DdNWbpShuBX4BH
4LYfb7LzgIsJZ+TfcP0OoLxYHvwT0HbmCygHgUyk5MpQXAYAO0XMY4PkDSQQKIC/QXKS4Exf5W5h
OnTUdFAfGRJhwgicuJgxc2zaDMuL1W3yCuiXg5yDBOzjujaRfjq7wWZxpF0T1ebvqREn8jQttr14
+laAOQ9qfGbaUHXJpZAjtUaeEK/0Q1KsFmta+f9wvy2Plwbx5ev0vRzKNbDzeWJ6NF9HJBKQa2H4
ikCENO0WxNWZQ50vUpfVncigFJiYqRxDVrA1h9nXSzbyNrSlDbMXyyecDHZhcKHqzCTCB/5gQGjK
tHsIMKdkCKdX0J2pyPkEHkPl7LmWnqgm8CRjIi7sRjI4XROJLYTFgkHLcPPzhxYEeJq8Ctww7F08
5zodeL+wPR7RKl1FZSnTMAEHzn8IhkjhGNHuTRt2Msaucoy/jkpWoIwQc0S5hG97gphu0LCbbIgX
f4A5HKW6EKeKz4hPg4R3w7XB5Z2+/GN/lRbtw6SgtOHaO8BRsnKsoYXbtDjgivE7TWLBgSPGMigB
VAwcZgzp4uhZCCIGknUEoWTRMvYQydnsKSvGYxYoqpf08Ac3ZgOq78Hf6QFYAtdoA66zA5MkgH1p
3lioOw1Pydk0rogQqd1vBq5qAKbpSZE+4vMYqnf5hC8CSbVPsIJwdjIIKLRJzCVp6wJmVdd+3xe1
nWezkbNeCMfotRipilpLspShegg9hzH3hgZJH0E8txsXsKiNUMGgqd4EhP0gVBOUgPsg/k7TfQg6
dPTMY/8BTn93S80+/rFoLrRVNlBZZ4h98k5BaNqpNl7QbkalydBKfTLWI82dX2GHhanjGzvLO2aD
DBvd2RPOVxNdoFG54oRk4sAyWzLOzs/YwIEjIvINoqXg6BLOOUECRZYHdIB46/2ICg+Na4YpNsNW
IXzv1/qZJUIDL9Oiy2SBewqD67Z9xLZurY/4UK9P8DyoxUWdGqq6+/pFndv+BctnhJyGZ5zUFluZ
RWAew+sz+JYBDQv1/K0NCGMunOM5uHUx3Yy0VmiOLq2ADqTM+NJ4+/uPf32FxtmR1zMxZvfvzHY+
PldocY4s2o2ngg2EYzDc16q/h+Dd6LXC1qCBTK6LocR40SuHtyeOHFZwLt69bqrHdK0n77s+ZPen
Jx1ht38LTwW+Ptkj2o8PI8TLrWFJlisl7y67TY4x5ZqGpevw/gEQ3qYtfmiX4UNdtFOq8v0aIso2
pfeiM30jcWkHT98g88qcPNftvzsaxguMFIf3zf+g5x4GC1onbG6fiiv+zCmCKYibySm/xJCiFvAR
pjvLMUq/m9IyqAtW7jvUMEshQWiAOZorNNgDs3ebqaXMe34Kc3qeNRcC0OB6wMcZcZhilANEi/OH
/QD8YlfCEDsR22A2m1t837srmIs8mLt/9CHpxkBhv+kIBR3iWcMG9YTiDSD2hi0PIWbrgepTkB5E
lz5fPtm5JDwHkALIlSNPEtZaQ05gPw2Ogwi7OPz5sEphz1Tw/yiTbanY+2jyMGZ2f9xvHE3izKGC
X0NWKE2bpLYMsaRQt/ZrOFOxIcPWFDtAZSJFxcABpY9tzkRdC6wP5AkVHXaJFFFrArdQ2JDVS45a
xibb+E0tF3GedmYbpnGesBuJ/pytOzfKDvRTg5kc8wwJRYLrCPMgLqBTwCcwXB3girlAfkfakt4m
MoUEx0R8BITJGE1kVxJbpgeb3QmCC7+ACeySgYfwfGRvpaHyev8OoOADhIl7xwcpxeZiwztjZyNI
IEOaYnAw8NIyjQxSrZ+umGEB9zH0CUER3SkrDJpcsW3YQGDFd4Az+E9Xyu4Jbs9VIp0bmwtIJBla
1Bm0Q8tnts78NGeCEgBZGTXpATIoElwSg2MXESvRWjegrgB8WLcv42X+xXmVTXdVdMZMvvMmaZdk
9lQkC7AREJFZo9KlDqSKYOm4SP++Px0ED+ADPdQpB6/S4XFeud9wva4jmX1LPnhc8AFWAFLgsyTS
sb0d/2BCRtHwcnL+IVaaEVt85fcGWFikX8aBFG+AcVSy+KJM6FhguhzCmcD7oGSZHOh8aH8V38Fs
NtkjdDYsaEYwAfBXzMkhjn3NEhz3l7lA+iSVgWJzuJBODJcxW4wAMrrpM9xLl1aOGtl2YVdD/Eqf
NJyrLvKWwkzKzcJQj61ajNiB4CjwGpy9Tx6bSJ7806rGXmnL8Ch5qpejd10Uf9T3bLfUcViFhbQt
jBJebQp0hBp7DHsKLbxPjnnV8fdPpePcxZImUZcWDLO63lnBSWiCJINnXP1D128ckOJwZjahV/zL
syt1GRVk7TWf4bup2F8lt+wTIJtjMsA5wyELawZXDm6EE91H0T2R4hJSCFNS8FBkYKvGw5MJKNUG
dbZQdbOKlwCmU/v+xNvDdP/p1YUhvUk7bmu8iqHTalKOAQ6jUhGXTZDmjWvAAvI+GnKYIBYuIC+F
HwojmzOwLtIqFrPUVXceethX6e+VRHwsxSPLYcUgr1xC6VistwSO8q28QxMoWQpLXeMLKxq2RxS9
hZ0ixUNqMUEB1pPydOcKADq/v8MrihUk+z+esOW+0BPdqWfub38BljazegQHIJ9uwv6zux1lNvAu
f08X8x2SEnqBaQm6TlDqdv0INKAi94LHemAlRmpEd3pd7DWQu0HpOSoLXS/gHhUEdlc65lkhFmLY
xLUdbi8d8WXnvZBYW3k1ueNz2wAtCGkldbCnV/AAG0jLfEFEM+jQecC2qsf7eQ2UaQmmdE1BWMqH
fUK8wbhHDKlJaJeKln3UuY4oFM3pYgr12ClZ/TI7TrveiocOufQEqpefUbZA5me9YKevpNw/uuBS
K6BpxEsBtlCKm8dmKeQtLnmH0wGGliuCLtjZzEwOO4w2oeplPEMcGx6xJNwu1wJvCHI6w+HyPGMK
BFOcJfNTUkmRiw3zwtG2EDUo+do2dCDUf8jKIIEzhoB0B/3soYb6+EGqNDMnHoTcZMYgv3rLeDt+
Ur5PeU/s8j843vN42omf5immLKYg7IHLMqT8DiieDLsJ+tmg76eV1TnhuE/GjUrozMHf7nitm9pl
xCTGdfKKWv8uHXUHYxtZcJYDPUC+d8KyxlS3kPN7/J2CyPTKu90xvCdugTF5I1QupFdErw/0em1q
RI1hN331ujBDomq5DSgDELidoiOUjZhyoXfBmzG+/XUNiT3ZU1+wPeAK57zI9AhuYSO9PZxGCoza
Y1N4+vIdD6jewbn0S14Hw4S0GR6XrcG5OCPpBwMZUc60dyBf1L9GVl6cZ89MdNYk7CGQkgoQ3Bg8
/Aoo3KnyBsxfpNXFvtfIeAeHgm3pKObqTLCQIEPi7VAiinGKkWz7s3LISBOWzTP6VAoPcD2u8ujQ
e4Sn/A7o3f9CSY04trYBSCnPQjXoMnE9FVVQTgHATkE52mY1SCAF1Yz6pZuakQBbpnqCaAbbFPcb
INYccgkNO1rwS8PTlvt8O6IaO6yevh5v7oQ6QPjuDM9wOPnIzsMvRy2Q8v6pb6SMwLZf5558tlDN
jWibPnoXRQkPENbI9jkviCdrcH5T8Dpbpol4MgTb6W50izrDk9fEVBsDk6g5/WSNYV1UkTmS+cB5
H164XziQtuErtZUed/vddMHPcDupr0jNafTANse7XkUV9oCaPNLD1wRi6BKjmMQs7iEeMMMOC6Ym
W6vY5zXRJUQOYytCiFjSDi6UmF0A2cuqTszE6tHgWb3O4PtwLIxzq/4j3I276tGjggyA31kbN7vs
kafYLzMDSODm8PUcEFvTI1YEZRXnUMwghF2fAq41qMadQQUOU8mbTq2giviRVviBhhizwvGVHXb7
WADBcEOlHBDwHBgv59GN2FCMs3pzvvB2BC5ut/0aIjnmVD0IDd30i6GM5TxIp/96VukvMFBvVmpv
BqwlS1ECNCmOucPPkF94cohleESNbHG1L8AVJ78F8GeoU9Dm7bGk9hjSLe9IUXQuy2eFz3G3ZZc4
AU2YANiVqfSwaXBeQQHQW06z6e+GQIemEtgR+uMKdwao3aZLobsbVNEjRK5mRJfkUIaHvMt6XOBa
NjhGd81txoc92IqHUeT+oRZBh91gB3UJBIRnHKu0j8+67rg8rZUOxuhjD0XzsUN5cyZNImS6ADu8
Was7TqEvj7VGsc9TtEiAAW6S2UKNFN1W4BTfLegM/9/Kz4PXZHHxtYuP4qt78cSqb4APDRPanC4g
+GRW9Ex5D4e9zFs+pnpNmFQwDGBdkN/RVHQ89DMMMCoYrKUDUlG2cA9HIsPP0x7n9FhsVQDUyBW/
66pW1ASHgcaRovYp6kPMK7rOjhZzuE2fJDLf2favSe1rMfp5avRyQIud088pSFxYabORIpCTuBtN
FHYiYheen+zi9HJ1jmIMge2a1CiJF6eALV3CorCJDSgrFgYYAd/2CTieKXT542FgvezXH2UuEbGN
/47fOq/WMJUHaG18nla3G+v4UGl/GIWvpe3UJu0/NkUY+Fk9f66Pqk5voiHSAm3CoeVyGHIkfqC7
QkRK8b9f7z09Rg5zgFVxCyQEhcmm91Tvf/hCQLYrFT8Y8d1I7pz92637Yo/IfMSp0QGJJJeJM72M
OUJSRPea39fQ7qvoyMZgiSoURav8lzeRcvFyPtrJ57ad4F7+VfMtkj2uCiewqF+EWkSnpE8OGYec
YDRSdYiFpAUjMma4SjyJz8vwWz6BMQQl4xso+iP+JK8OlaFei2JKi8VQm5dg/7jTHnZxN+9O2HBu
AyIT/p5rIsXja/J7XX5BnXCfcXADB0WhhbXH3wmjmtO64crfc0TGGuiA5TaH5eQWYTpTPDx98+7d
PFw7E2YgYiq5mCziB5uQ3BmMqDY5+Rf9LcaitEnoe2VxuGb/jayKlBWiZdCmq/bkivNBjBdyvHP3
UIGr+U49y5CP4yNv/eO1uZw6er4jXAvGLD5/z2oYVvOrgxKJO0eAk6vFWy4l/6D9yZ29coWYstfI
NlhfLCWevKu/hXwmt4Kva1YMf5If5TcwS0N0Q2jLdg7VZV379Vx4nPpEj/lY7b8DWBFeqO4pF8ri
Nry7n6g9p9vGvQlaGm0lLN1Ba4219BiJMyIicypuaczG2/QmpUvuT5c4sW3S6Ml3l25NI0T7Qk+N
2mAA+KzQ5ct3VlE3RvsU0H5UlJzEdaETbTpbKmvKEL5BVpzlNlbCfuPn+DsgXFDWS4hoym5zofgu
+Y4ezmuTe3rhtzN397liWIOS0MY2IuJIfFRhFvMeddecfnodKqo6rVh/bW70ruaVHhNUbRT62IZY
IS+cVf5pTWfO4yB1MibwAIWtkDX3lgfsr/L3SUkAFg8hF1fAHrbu8XHFZ+BCy/uqJP8NOQXULTIc
cFzhQvp6/87WASn65j6m4hcrHlYslujNX38LyOw8TdekMWR7YG0cMpOcH2CCOV9aWDPRiJl/Twx1
ygHPLtAblZiDHb8jK0DUBFfnFZ7dR7aYsPPN+RhsRHjVjkQbcf6z+KSN1T7fsYndhs/+cfUKYRN4
qJYdY0WE0B+9UibMSazmaDo5wOX2/RrQ1WNMPg+Q3uKfEMukF6Xq8U7+DVaAwxrnwrGF7cHXwcTa
f2yVLjkPPe4W5fDWuyf3nDqSu8VomUK0dhZMHA9Yup7ZrKmNF+SZSRalqBV14O6a+hmNNwx/Nhxu
9WcCP4umpFTck78uwB6J6OwyCWb1g1KBlLtN5uWjMpMPrJe8edMpJyIGoZqGsIP2Hvd+ZgT9LV01
DoPkd7WGjbE1rBPZubmv7OD6hC6B/9ZzgvPY3OZbGMXcYrZodc/FBmnNhojnDP9M3ddm62f3abK1
tmnaK8r/xejMq7bCN+JcuXRcg1hjAVFk8eEAZQKOFblTg9eg4ioxAFBkOLFerJANUZYPqw0i0cJ+
L5eafcuwIwCdJO/Crcf3nhgBSrzhNjH7BDzJ5YIx24BHjiDEv2VAWgHPJrsw+2XcGErQL08FV8EY
Lvq8AsCjJTrfwWXSnFGZ2UJIfHjXMRNcMfgKBwlwiCwDUSmYxKnBN/wvLQiyextgWmyEHs7FE/Tj
WymwFQgz1fiKAB/GraICaTFt9RiDs90/+aIPyh0jH8OBSy4m8Jgo53iRJVu3G1LWY3GLRx3djOWj
rC9uKHb/iU8uxRIi/5EJUdEgipvt1XkikwCVlTuak7yYtuM2nk4cKO4W88AVS6A1oxkXvY+nn4WX
zcPJHWJ+InoBe7h+BsOhGLcFPKXB0vF9f3QE/2KWCKeTXphVHAW5Z/P3WzWyh/itgkrD0IKjGnnD
f2uYkifmfX0oyph0YuOId8r/WDqzZUWxLAw/ERGKA3DLZlaccL4xNJ0VRBwAn76/daojo6q7Mk+e
g7DZe61//cOP5AH43JvZmcFz/AHIEaYkZxrKB5Qm4mLrN0Icxf4GX8iEYQFyUeMEj1CEZKsFwz9c
Ixh3fOBIy0hS7eePAOVdUip4dvs/kntC61epXy0oJZ5nDIL4WryZ1OSMC7A/+eK2+ggHEfifoFQB
i5ZNosn8psl20WQwinapDwtXuwGj3aZ9BmGIGwD3Yd7jBTMD/BI2Fro7pIlKoFOEj68ApImeFe4j
RCqQmWhO9JhQhyNzwSvNH09Z2cxartGXqoaPxQ7O3r03QpjaEH+ewsMu7oqdoN2/rNC7YNbAqMyK
Fzh8ufTf0OlxhLVQg3tCpUPHciT1O/MYaYwE5yoYy8JK1SwMvhyhVjJSZIVDlgo6o/H5wXWOx/lM
QFiuBpseavU/+xE5M4EB6ct3gGbo/5LBoL9orhGHDbjloCqKsX8ezzrY2q3EmnMvyC7nJyF+bAoo
awiAGlSG454nqwGiE34XolChAlliEl7/lnSg9pXsEllC0QPznaMmb+iPb4bHGr96+YU5kNWHPCfo
QM73dMTnFCUSzu1CTAB4BDkIBtjH3W180YkiWbEPiOzgHosbG96JzIXMu8Od9DiNP3bicO66g+4S
43daMEZK5YIEOFHFsPD5MaChMyWs5vN8xaKVLS4A62bOiiEuRhibzHuntj+CawL/Fqs2yWQVXEnh
tCCbNFJdSNoIaONh08HgkZxyeieJYyf8/DJYCpvvo+CSwRhk75/xT6Q+UyEEp44FNR26+ywRxRMj
TIcLELHNL5I1Cp71XClgy94c2njteufVGjrIlnmk8+jV/UGaMhkEtXzHaGmoHNDHAH1gA/Xwrw5B
A+GEEejfhIoDijOUoptq4O9x08nGLIR9D42D7d1b9k6zEd8oSLEySHiu5G2Wk0Qm/ifNYT7lujWq
fRYmhibxAMoG/+eHyGyG8gjnub8x7kHmlLz6FOoskjGkeRpFfpH1e1a3lNS/v5sSv7bYIjAohAEf
wKJihIruqmfwuiu2YfzuZBrAoj5+Z6yVy3AMEig/vlIIEXkMWrQ1z85WuKENykDs5aiIKSULLFkg
ojKH6wbQ2+duFfVHNcICNgNwJvYoyiMmPR6boJg5spCZQXIDc+FCHtFYIePgBJUXWjBDWcEsn38r
l7G/kBplL2N4yz7n2u65ZuuT2TtzSlGTBeiu2M3gMAAno5MIKFkwf+ZoolKAXAluBZVViWxMfHdI
bw9Qoiol3kfU6KiCZD54pMhiIAAAD8xLjCL+dhQckCL3R20E/xc/Akkiw6AQGgc2V3rmoXyFxczA
4MXjqC8OgnRmCyNogZOLkuGl3M7/39X/AC9XmUPY0zCAZe6diR0ngCS6/swD1eHN7M3UDaMZaPF+
UmCL5uKPrBg01CI/EztU2dTGOFeC1EPVnbkuzTeKtgE75c3p7ngz2C19oPiggEerddmo2V3xrRR7
rr6ZLCAgbJmvMIj/g8zxfWIvTv1SnUx2UGPYq8cvEPi0kLkTimCLZAAx6oWlHYndwkYRgJq50daF
fOIz6v/2JpPrTizg6Zj9zH7oHKsD2rOIFQlYwVQcDjvpGGAm8yXJiyIH2xtICRTXvyjcosZ+XUzh
9jI4ZTX2uGI2bYpqnq5oydkpcLn3xTGMWcyihR5HGDVJpigATKQORv9DxB332lhJt8ZhQTodl+Ha
uTvxyVKCUCGGbDYyS2jmYrc1PvLSA3WpgR7ImEM6WpanlEkPmhBqPwa9JbvuHOxUtDmvaN8VDwa+
AgYycxFC35dzLrgP1RM6ZWhCh9EhyawMH4fck4LpS3cRzSh/Pmp7x7Bgm0S34fF+kBE7LaEoke99
QnO+NkbKS44ueOOOi3BYvNZ/OJGfcDbHtAk4cdX34d7zEZtyC8RukONbzpQe3GuKHs4YH4oQrw2q
wz7aNTppDiAWL0+fi9kOxM29dH4Mv7r4cMzHWtAeF061NIjzi0id8BEKkXvOx0UvY430N+elFSoq
8HEWH4O7i5sZIqklmmXUbIgdFQzhYF+e7ADsHkoiWm48hY/iK8yordqKcfy9K0dmR90ZYMiMnszh
zezrOWvTF+Ub6c3BmuIZAoE4CVRPhwN5zx2WARMr6NO0Z8cj1iDyEyIziG6jmcnxKYpDjDDg12JG
hQYP8RBCDe6M4Za05yts5NkYc3wRedH5dvghPw1xT0OigEcePOzl0sNVThLaOSPOvjNWFBot9xoU
iJcY39Swr/748Qm7HGgERAITBVPzBc2bI51lMOb1i+RAUXjkChOkOlLs+pyfPFxsNGgKSCOGUVHj
txVR4KOvP4rk/olKGAMeZAvgHdIdAVJz7pYO9vAUkScbQtcChcaGU4pqqffcIbyCotCNYRO0eF6O
w6E1vjhsEOSdpSMkqLx3hqGggXGGxjMXZhHWcqNNw/knflLyPm4T+rHx3Jj2giPyESk+KT8ciiqm
M8t7f/4Qyk1Pr5FcwDRnuyP0oDHlaBwj73mJiqxnMZ7lKAW/MCleMJ5m0pokryH1x+XLhNU3YvFG
bEOOHmGCiL69Jnak72Pmtuq/cA2kiJV1KdNLocWtKLG2OtyuiEMANVnhMbtEMCE+augHpGuB6SnQ
VXFIGEvhUEEbjqPU4E7kJQysJzgrUI5trZ9NJ3er8cs7GC72fwt6hTZybVu0hbH3gZ939sywIvNQ
tUMJgtl4i8a/54W/zJNhAhGBTiGiJoW4TzdA5ZTvJv/8LwfgfbC6BrOEQZvUmSIKmM95EjwLDzOG
WGZjMnqmzqG8wquAcNwlzKY93qvMyXiQ/R8UDXhfiAb4MGARGyxCDKKmXEpxWnfQGpmkdL1qq2aM
jMgd2TKggtHFENyyJdoNJ1vWD9bPPjO7PhvNiaI6PEWwrEJEXzgnoB2mpMFdD/v/9j/Ii2ogtotb
KP4JftsJY/WZ0A+xgYCB9zXpah7kuNNdkK3McrmMRH0H70IGyjMukopAnzCowRaGfk2y2LYrN5v3
V9eJabdqtuDyX3+kHUYi0+W0RijLopBu7q7yDlQPp+O8GVwzWuaN5Rlv4dwUc4UGO3dz9zAiUsme
VPTY+EyigG6HIPyeiFP6CIiimYNHHKNGcuvECfUWIgClaOMGXjn6hSTUx2aXdJnFNMRKjaCcAFY6
v7WBfiUyaIpGijgqYRnj/8MViX6JQbMgJuxlrO6A/WvMFpnQmLqYKyMknowMNUr7PkeF5WK5Bhcv
wFKJZwhRkrZGuuPOmb8MNsebjXCg9mMn1tUwbEHLm1yHMB536xgnBQhnaAgD9AQCcXzs33C+7072
e6n2GZEuxggsqWDzcMl96p1n1OPzeAmlmNpQZNvv8XcCGCIOOQmnDnLDGJvWocOQnXMxgZQxS1iQ
+zHjtBsiScQ4EAnaY8pUg7UZd7dwwO7TdgS3K5zeE7xxgfrRgaBapPHwx3sE2z0q6G/hMJa76qBB
G2R/NFnjBr0LEmUgAMFzMWrlpAUDGaC0k568sd7MlnG7wLePUlNaOSgUNFmyurCeEWEM4ssZLaA5
xODib7Ynt+ElR4lCpgaMewzQDUJ4iNA7Pd3emBJyj+cetBK2RMZqm6WUhsKdqAUoMVX7JQ2gGL9l
cBX40nP/dJzHt0GeqjUf+hFcOG1fVF3auJh3KY27dpeX59If/TOdU4x81cEkfeQvOAeZWYLWNUzb
4JVsOANjy7AFwmmK8ZBQu8QasgMrgs9NwfNn5PahFMhiBvAPvCzhfpDwgjvDV9VDMnOYcnkiNGdY
6NwDyuRV6yhggIvO6MinoEw2VndfgBbZ1M72Z4TXNFUVpfUdgx7+dZ23Ke0HK3ylCC6kk4RzhjkK
jVZCxadP9mM8jUAKBkAvfFBcqODzTLntzlvUz8cAPBfnTZ9+RF59LLk61N0lOy7wEGXB4O0uhMaG
3IxBO9SKSZIIp5hRcYRkWqzD+bDEirw9jNM4KnIl/jp4k+AvjS4etgh9Xi/Wj+jsHNGSnn1OVtDJ
q/8KtD7/aQU/Gvr+HVt+CYHejGt147QUJh7NuiiRQemPWHvBUGNL6tJDZSeo0E08aacmlLz+atF1
/IM5ClHC+1CMxYYZSmsz5tNS/ELICHq9M27/Ije8qi/1GjL1r/+dvOENcF7i9+rSiONJ8XRwTgBS
+dpkAHEoUTHRVaPfPUvxQKUPrFjCBeWc4agT4w8UbBi2mB7egUC69/h6UBRPhc9Zmbl4AUox16bf
T4c1/8aHhkmR7694EklCRY84WHJufBvsVDA9I5JKiwIhna5k96RgmIPH9L4OhwN7gOF0qCqodulf
hK+Lhc8L/2DIXtLzCCdDiNCCpPbad4czke6I1igdYvQuMP6Rj/FXXejsaBQ/7Fkj9lN7cl/APXJd
li9FEiN0fjDrg2r0uD/KXftz0sG5xRArG3T+2mjP7eDaSkVshfufKfcVWqAQNBE5ftllYAkeEuwe
+U70ThzOH9zq9/h+UT00h/M3JI8WqZfczSONzX1sAjmyqhmJ2dlavD/PJTiO840x0sSZ7a+z6CYc
vix16sQgkpeCbSne7//c0C+YOGIYoAnmIUiv2GumPTp1BU4EQCNCZ17ZwaKDqBDE1VHYJ1jqDz6L
oMjAlbBW4/GTijrW2WNYr0EP7PqPajaj9L+6XZyp6ARk3HTa7VNk+z2+iu1oWfJKsrGBNIml1tpa
0vgNdmvMDJbcrnGCcE5YEpRP3A7hsHCYUhNCDs5CZD7LJa8QlBlxe5UVSWmkjamCWQN0UIBvvLMM
MIR4BoSJvQAKY3aSyFC5q0/hq38wf2Eb81fsoIuGxxmeyO5Dd85RmkQJCBlOTURBDkYj4EI80tBF
w3b/NxIzjFQZEuKXqsZolGZqJGepXGoPGiYequwZrO+INFjY2QFKkujfobv3O65Pl4VTCDwMdlce
vQb843DcCjDHGzRqZB5rW3SznB5SFAMMYyQXw1HDZowXvPfpwQd+2GbBGUZVPWfVcHokoF0ASooT
V5neSXWAkcHM+UwsY17qI6CNlJ6VRxWK/qLPAoLsz2sseVsSV0BhSyvHpcjkCMjNAUXjxvvjseZl
/+YgfAmlDY5BwZwilUYigmRCDnjjTqWf47mBPDGiq3K3Be8Z38pHJYXXJ/eRD8yuwuq9/vEAuU30
bNhBOP2+uPm/gCGbEzwcP/DY1SricyTShUMQQ5bgbrPBdlsDGbkLcMsFJS4biZtcwR+3JQMGYAe6
AIwS54G4a2ARMByGv8D2nkjycQtGhujSb7HmPu4a0GFI+ZDOKCHAutsurgeYVMa905wT/TpqKI5b
NhAt45MNoH6LWcAdC4Nnl8qPffpO298J2Yn3pyM/ShK+K3I/Td/BwIj2C3+jfMvZx5eCqMwbkARx
gOqjdsOKpHW2d2tPNoW5HgtdW/eRs8mlxRApeJw8ZSW8QjGWwDwTRXqAzld1tzAbDEVX2rF/oWZn
+3it8Q1RBjebTiZHwTYP45e9+8ymwxjNk718ukvavz/HphgBlWXv0mC4/jprI+EjMltPFV4Kc5Tl
vJN7LuHnPTfEb0OiBp0QoTLgmcftmorJTIxWAES4MdnPJYdDjDwri/lgC08KloztAAywxAB6C75u
OW+GeBkAuT1Qc/Oef8UHH09I4s13Lc9rR28mpM+4PFPV3SxSBQgU19W62VZkGGCXX4ESRO++WbsS
OK+uUwjwR+7y3d6VA3xboxqHXdXgq63lY4CAuaEuL28zLiGu2T/Lzmj4qw9f0KW9tj/b17wdnVv9
NpsRkFFYQmp6DnRFWPkJhgbU1XbhvX7BtYWLlNvpBqWy3urexxYLrhvfj3imDXltGYRR0wDByR2S
WyiDnM95+DCAQU8kXNrZEqydY5Nyz9HuPIS2Hp04FmU88luWpZMaTnWZ5fohY4ZzmV3vENfn3Nhr
UKsP9Jyw1dr/yl5reM5WZbX+FN53WUcdzVt+3EaUQzAaf7QRpAFjyffXI6PpyM3RhlfY0E+j9/nx
Q19PDEAe5ax0r58IeX/pdGDM2LWrZ+73xN3TcLk91jRCJI68AkoIxo579LOMb9Q3xF6LtIGLpNau
eSTZiH3ZpQOjBi35aacO8x3CJFyK2qV+DavNsDJDapDU0fR+ZoZXvg03k0xd9V02h60hgzDNwbe9
JvY2hwWGry5AKYia+/7y3AAlnlBmquW1CCuP5XM+T5YUykvzzJ+ZMvCyLLv7C7o+n8z6+yg/V1ev
STeNmv03YzJIpuHXIlo5+P1g3aGbsfNNpBe7jv3U+jcmsTiSss+Nv8tP6fDnl3p4Du/h3Qz5Dyvh
Go0ZX4vQ/EWeQb/hvy/9C1K+dgR2dHUvO8atmVeZxwqWVv+90q8xq89gPFHq4UXrM+I1wg55eScq
f/q78ce1WgcsPhrq/naNwjEga9278EsQg3V5Da5sRTWvdwP7Mcph1fRYmh3iz3BIdyEJxet7uKlZ
wj5ru3KMV/DIXNO/4LtgcnWOMfyykf8Gz8egyXSOevByRl5xJHCEhoGzYb1+DixR9hMj9FGS4VR5
F1Ox3kunNTSI9QWU4r0seKQt02e/uUPx5TG1NuvH3dHvbnEetT8aliJR58Iu+qmGuA/83vHrNbiW
Ube1fFbDUrh2ZkqrYcDBcWTa08JE7mf47c44dxpl/6edObYhPqKQVM9bnDPs62/wdmBqcNdAfi2c
XIywcPL2pPGY309uGZlp73ZW6TXSzj2tiLSAuQd6UyRZ/zpNR3C8zVhnZZfuZdJQ+dndjJvV4nyZ
PJ7wyJ7dnnVyX81xaiqWaacgRc3ipTZDozOxeDPJbT4zDkcR5ukslX/c7PjUxbqF90lUCWC58kEY
bmKJhJE7XVlvU3F6chFU2RdxFDVgfWcd95kP8o77NgN2MQKhJ7p6oz/yGufwd0XKWO355+r9GG/a
7xF7FaJVS5Q8XNdm/f3XEQkycIw1NQEpdEbqlMQJdRWFKaOYgFHMrTxQolGWZBNzglC1VapuK5Rm
TaZAOnDij/OEIGkcf/DF9neNlo8uGKDWDjPTDm9Pm9DcorfZgGzriY4NH6HPP5tWtTHLVy+kltDO
CQpwW2bAgHnj66pE4+dfmSY77ffkxYR+m25R7P19apsNP3fIS2/3c1J6UCaeCqefIvfJIY1qC9Pu
8ob6JSqFwOhSM1uHWfTaUK44K7FYNy6U4dKa4u5KkzLuMmJcvd+mfdo4Tn32qNReu9K+/dmafmd3
iBgnGhqRBUe1Y5GzipP3llHJxhshyMZZCtsbA0Plpjs53CT42Xx4JzsjM+mLIhJ5pP2FR2JPQ/7w
2yMV0gQpdror82ofQmujJrbhjvr6Uic/3l5hdJ5hN0lSlhDPxYSqqqipmi3v3UI7o7bQks9Brvur
P7S4TW2NtSCWRhjAi9Ep3aZ+JxRTEK1b2G/l6ulQBqXLVsvvnKcUeOLwmR8Bm9CFgmSOyYiHFigq
rO3n7H5OcLWxSne6Rfg2HFx0mQXqFT4mfsfHnwt+36pPcXWCaLFqUlO/3RY9gH3TogdjNSZYf/b5
1qog2u7zss+n6Lk4l9MW5QWdTKs9wHGDgLGUet8yXP09gNeCJ2Du40Z/ew+aHWWZlf357UjVNdwz
vAcEKKvfm3J6T8jcDBYV7Ez6DQaZ8N/AE5sEFpE6HJq3WJ/IFdlslt1wnm5citZurFFgNEfgC7BP
niLRvAyFmVZA7v0C4rIOmB3DF0kso8/aF/YNYy+Rx3QOGL1L6uD2DTLHA8DQ9W2p7afhMRqR5gcC
F+AFYHZVQlPgrfhR7BfeZssB5Mr7VXnN2oM7jFURAke7RqaEwmDZgnhgOD9aPbc+fp2YE1tvk4jg
PbP9/FmrslA/RFYtnGBerfBO/1BdfQODw+O1q3I6B2Wt0oL6XGMSQpGe5AB8p/59XORwlW7Dwj9+
9d4zd/haKOTmFUZVqwxvTNDO6Cg4gkNYHSJyafAphHhFTL1GZBEEpCSfCe7eYNZzU69qrkOJct8V
Rb5WBo12wPAZChcG/0ft6kLqL6BjiPHzCzKR7YhtG8e3s7vYnd6TwXSxQc9+BmzPnTPUHLvKpIRq
q8acQ7W2QdAq6s4nLbnFd3sytJkcz1Etpio8pANdHgZ0dGA/ukRr2pp+eKRvjzGWiY/AiTrSIFMG
vXaS5+Oztm7BALOtIceUz8TBe9llZQ+pTewuGzboGejEmHoImZ0ZbsbUX+gu4H68bPiyO6OXOUVu
77IRR/pbd76gbUbwpY4rPANQvkEJWG7X3cre6Qe941ia6qrPb/a2gnx1A1WrHSMYnoJ10V++l9Iv
Y5+16kgu3mt3Ggo3h/kNcaFMGo8XqJO7AFf8X/AgTdtsO+F0SkwEWCmbJlvK4U0O++JN/yIGiYN0
BdGvUlkhBh0A+w33/XALnIbtNy+M7lYA4gPruLrqPkdshDa/KmxLDKmjy2hA7mKTdOtHCQjNHnLb
FwAyn5OflTNe69OUed5GVEO/G72PmPMC4vLGA4AjdymC2sIqRT88KCmxscjVJ48pTWN92pqYTpe6
W3HNzMZj+ShPPEl2WF7CShh97d9E4p1WL91eoRS4MoszgxkdVl6pY91UUIQ4dnCEQB8IhABRjrnF
ezIo8HRH7IdLBpsa4e7xv18EUQWbIfbDVhvZJnqoXxfmdz5om8Ht52lsRDdqKucB15p6p5mSA0XA
N/J1KFS2+ymmGxz7w9tpRPQrQ16oLCR1knkKOdnVIDZqIS90AT1pdMthmM4K9nOTjeB4vw2OCS8F
uiSgvRJMgTfQ6Fc0HddWcletlYadPFnl2vIZVLT9/v3S+36mXZIu7JLCk2Xe5bStXaz+uvGtVkWj
p5+Hz7OQsZ+5u7nFVwjIydVPX7R8rVN0hJ37m+ASVMxQEX2q+Y827Onyb+0U8jrmsAzQxsPl+7Gx
GSNjJPbsYKg/uzEovMJ7pH5eBJSZd/xk3JJcx8GnuTqHuikl288IsXj7hdll/bVi6kariba2bzbH
FGUXe13/3LV1xpHWfnV5i1oOaQEn+xSbHxf06QswDe2nJnkl+PaI/5aT7kK8e/Hiq9JoWoXDdTaN
KSep22H0m3dmz931yzV4NX+yRXxTL80EVL91beomGrohDcwrymAygZ/Wjo7ax3AvGcVG1/00FN9i
Xiwt+j073SR6I26wWOwchxO7oNva3B3t0qdGZ5ht/4pxg5d5+jv5jS4SdA30BgMDSKpR07Ib1OCb
hPNG0tagSM5TaVueG2eDVLx08NpuhMxj7zo2M5GBEm94wVO9YcVwZcmGu0XV8Qv5OnxZfutI9lgK
Xf7fouNbba9t+sVvCPWkkzptcceg8aK7qd3C1dCxtV3YqX3js2d72fTMT4g99NN5NZ1uwpttY75w
olRBOti7/IvQFhNfxoFbqScDNmizKbjn+9hg7gPHBpYY+zRTap8j4hojz/wdiCbxeOkhAX/g1DKB
zNX2/BN5jvhmjXvNhGbY+5l8MNqaBkQ3zaOQp4DWkvn5o27X6K2Fn9rp0hddqZivNDir+S9TnfDJ
pVf/Hq+eEebfECmdfrKv8JEpEmfPFdCMMfpzoQcz7sCqoA+IRekIcpjbOAccOb6ECmkye8hYfyOz
DeWw0MPHJ9DczeqeXIfw4BolWSdWQ226GKNr/qFYsLEQenpohP3OmVA++BjV5F9336SjCEwIDVh+
8HrYYbVj7heSaOp/c8IAyVXk+nK3/QlfTbJ8HP3kVOrVdjMG7G7nFzfo0jsYpJziqz79smwevCVG
+L6EfKVJBe+cXi5Zb/oBbuMvsNLD4+W+uPJx038/d6/Me2oAR52TfTP63bAmTeARTC6Hyr470+aC
33a1FznGv14zSCv1KYNXB0mhXaXjp8IzZv1p826pN8V56eJ8EHI4QUVscwIgX7LN7/iH3oRCAIXz
/q0PO+vPK/p4nfWd4BZ6W4wVUSh5Jra0/ruh2hiGWU7a9LpvJ/syBZ1oDXViD0VogPG+XfPnXO4L
vUcnrq89nFHa6E7jPI+mqezd3mmczgz8GVYXFIcOL/v4zweFSz57TxVeiF3sKKj0V5KMnhhCPdQr
937BOQ8+8XQzf2EOGxSrHZozPEHYR3vvHeJwlB2tYNrqa+Srdqe6S6BjjS7EvU0Y3Vq8vPHJglKY
XMiDJEDZsd6RUfUeqahRLh0RVQw3fm78K+dozN8usZHPZrj5oQVXdWzh46Qaunf1ysNt/VSI8tLK
ftb8+BsVXMIKGFJ+cyTF1OEyt5Pe4zl7xOI08UKO+UbiFnbT3YmIi4N8alYT/YtzqhSf8ub8Fo+T
Qmfqo9q6euRFQ85lOsQjWlw4uaed3fQCFb6OHmqjSUgwkxCTTt1jk4Soyhg6r50mjRvb0/qzwQOw
dQ0/WlSg+tokp+YIE/D3LRA6BYfrV33+jcwMj5kaTuqGuhqKqganyuUVmGAIToDavP/hHSjxJ/m2
fdzCc4Jwz8n96Z4gWhTJ1LyogoGVdPlVqEE3+1F2OpZOUbahqe9Qg6Xrzks9nlzu+aawcDGgJuC1
RhqONklbFML24dpUOfOHLMzxdWCmF9wZ5taV/5V37jrEo/xkX7RAv/SsH3YxiLmbXr1hDqOvzPD9
6nWe/gebsw8kP0WrQ8z07oTDh15OzW+YwajjPjKJ6MSmc+fY+oSG++n28zTUStqVbrAJXgQ2TeuK
6K/mvAN+l/ZqfVA11JMWoYtPai9DRTRp8UAhqceHL9/F4WW876rX4JROzK6bfsZ6t+PcwKKhv5z/
NRvu48luQPFk4RVTv2OQ8/POtPadNGgZyUcf5K9R55q0T5O6Sb/YYnx+R/FLPKN/N8nCmrRgSUs2
k/EGEDSCppVkvyEjyLtawch5hO27h1BKL8abJboEtHBPDmq0aG7neMLexmQwneLE1HHb7XmBX1LH
+7rYO1iFV3sF/VaZIA1TuhU17077xMgA7oJANC7DHjo3J7d62WuQan76DMXqyD13gTLYihifuJ3G
tIlhVnlyu92ga8wyAnGe7yYBpwOzeTCZhzWdIj1Q9mzcCwaktmYNzqzDK3oG0hOLzDVatMjpbVY2
Rtbz3/dEMClRVNfUKe7JtwSTBUDWCTyr8ynH2k/hv2NaQxiz1ti0trWndybXwZcwDwJUmqN7F3jR
YLk9V+l1Qvpce9p+BVejx7HmvUgB/7kcTneDAMBGSPvKsVkdr9mZoDvfbLvtd1Q+pzSlDVqmwiZS
6R3lZ8LrhmzT/PiPjjqbvuejvm2vbl0Qp50zn53W9Ddl7/Vy6xZnqn5yzzxCB46KJKFLWJl2hILa
is4DJGBWp5cWYd+i54L4nBH9gEfDb9Qy2DG9AinbO/rVwwqRqBUXYDNlT7smbzClbGg2++em323i
QtvoTEyoKeXFu28H3E9zCOuiKrwLW2kafjAl4qdDv8juQWX06LsfX7maobvIpDQgssWgOmwpatXB
bc+0GoogXm1oe4DsmHKD4UalbrcBTjm1bG1NIwoLm3oZfLXpmMNTqhCfYl3r/46ruu3C0WaX37Pf
t+HovJ2RNvt4L+cXvfH9EdXMZ3oNWgyrLpCzPEpx6SHqY2YMrrmvQz1uP8VRj/0Xqc84Q8AFstam
RsJsC/XCS6b9GK4yUtFossGi/ZI+9g5W+x09OTfwCLx79UmF2WrIdmmDol74n1rVUXcNYP8b7Rmm
rcxU+HcZOgoe+mHcw2sYB82GkinJiy0bg6HMu9jxGvhYLZljVquSouPzcyCuIVcNHljFuwwBqdTR
qFgjRqCPhTUtrvQUojOAwwUX/dhgBiU6n6PWH2tMsahQRDtQCS+M7rNU9yUZYHvAoLTuQwQ9ZidS
YuQzzhKUlrmgYTWQBTXMybtJhb5/0fUnDIkBAGjNod/pwcyqVNJFu4FcT1KCIFQZNPHqS1XL/Adr
mMXLsE8vBUsWPjuyn94reDGSpJCvg2uJXQN2HbmyRmcScASu2GHyIKMYFO6Mpxn2HR+j62Tz8Qf5
nNABmNqq6KWK3vFBSXHDdI9tuasFf8dYCk5wticb5x1ssJE7WK2wRVLEE/zr5LYhbeA0EOEUW2Df
Yk9kIoU74bRp2m1Mtr1Jl+n8z271wknZYg7pT26zNn9Vsf837TB9SGnDvhF9IWj5HIufD6enBT3L
Nt+4ZlLhRqM+6gv3PB+BPOOjRpnB8Xh2mvyY2wG+5uHydXWN78lvc/n/RcNPNnvtJ5yfND65t3W1
4Go4xaF1tkPJPAG/w6FkXB2irucScN8YUpP3IHv5IGxc8AJ5x2gyAtoPhWVEQqA4nU02uROhS3OT
Spjlb3XtvaHcfrflyZd5WToa0BJGg9O+622bs+iRgAKBBmmYNmNgiGql564kay+dboVVB5qJKIh4
Tjh3+EIIDbX2jPEDfuj2tR+4pBxXKfwOQ/nhg5VsAhOCTFFVtoc68yV1Jva4/Q92G/mfChZwMmNI
vvr8k+r0vn05l/Ap6SFejiIjZeNgt+VmIlGBxoR3wQYAYAi/he4EFA/0bvCBsvm3rQDo+UXbO2n2
oTOgDMFqznTg8C769Derxb22F7heRbMkoCyH3EF2OJSVBH6l9B4MRbW1HDU3BDCHNH4oL43uztU5
88t0DCh13aadndWXRmPMropevsTM29bBXXPFAXnjrhgMt7FUoeQPGMRA0Mm2pv3mI2DUz1/gsGEl
HsyQ2UOOdkHyTxZarvAQV3XT7sRU6h9FGAnjYAaxzx3u/Crqr9jJtXEOPsDv4wQmzzFaPaHyp6ra
QqD++qIWFf40sgVMza+bQINlL07wbLow9KpaPUCQ7NIMKSGOjz52SujUubk0Xl37PO9yd/tqILL2
P2mEKKn2ULGO9dUjRYW7A4H8I5TpVfbHQxmoWQB7FO6psKwc4tBlb6mFefWX8rIBPUSEUO6E+uCy
27EEod0Dqm8OAqN/ehjbcapCH4U+BAdOW5v2dTArbIKTEKX8G10O8Fq4fJal6Aygam5Uujhic00Y
blIo9KakWSACDB7hr9sz5bBhBK7Eunp+SfGHv8wNu7iwhTLmYFgOfQfOCwBgO+gQ5apOQgoSowlE
Xj2JiU337XqRESI709H5fKHA8CYBRw9M6A4ouEBveAQ0qLBlZlhm7zPmlVOi3Umce8J3tdNCmBIh
kEfWpz/8jgGb7j/16ksEbT2FWUcAL9u5gcNxqVDLJHe3hBF1mvaZcp/+KcCWZM58BkLHsdGDsalW
YmWC8cn2GsgP1mG2wyTt2Gdi4e1mQk4Ce38xoyXef1fce+GX2ZIxKjYmF+BjzgL4DBegf2OOFT6z
MVhKTlVyM0qh4tXhiDCSrxsNhL0yiTBnsZkhYRsNXwHYkIQOFuFshWUOjvQmhwPiV7gOQN4E8TKB
0OI0FIEfFDFY+slf4w2nCS5w2l+cJ3Bz0TV7jGV7EEm5+7MtdDId7hU0BwuOAO0c+huQUnnXedxQ
FBTOCskzQSvsJxmKzxd2JbDLoEon6FKESYPwESAbts/D5aSpfXQ88J//UlMHg6fuwHA+9/C457sj
Hsz4BE1Oerl6uEUCScKAImAa54PdjVF1gKrzip3bke3g6UWGCZ1gFsDR/Iu9Mm0sbMS9h0kFbyGm
txIiGGBlUvdbpsoHEUnEospk5CZKLcCaL1Y6XBzEnj9DGBE56mx4tVNuyHBVswooENwOdeYZ9aB8
fIPRj/uCI+5cIN+OV8V8MLBQqUFf04DChWeJ+R/khoQLkLe6ijBjYhWHFFhYt6248C3GpsQLOzCG
CCT+Ei2QjfGtzdk2juWORO2B5skI/ekyFS7gW+Dfj/qz3CUvXk4WkvihC67cho3YRXowxjEnuUJx
YSHjq3kdoCtBSfX4c+nB040Dd4Y1FQIV3gu3w06ueO35SDPYYVudATETGgykxQWFCLkr2nfAbpeZ
9ly4lfqPoQVQITO+WB7l/AUFaUblN+Ng2UI6LzhfoA1mE/6xFxXTHZx7WONC1YLiRuoVaAsj1xhG
DhFzKl8TLhATVQOEjCkLGVCoZIA9O6hmzAfpF1IQzVtY606whKvJuGGxJ13y6wKAfx4IewPxB9s0
dP03vqjDyQRcQi2w1LOfIxZtEUPtCUSjIpoyhignb/9RMVxsb0dnQhkyfEakuPC8Tt4xKsaMIeDy
a3vWOjOLx47YQa6Bt3VPIjnqAJD6dSvYtV0OR0c+xnwv/Bs4eBJkJDRfEruo26CJUAKnSr4Egswp
YfNMWihwuBOXYfLEOoGIzkNFRZkrpEJszLlmS5poZBwkTRaZQ/bF8FZJ9Vqx+cd4IsGzlw1wJnFo
siOkeDxsIMc9XIHMyEehdtujmeI2QvdKyGZH7ilg9Rm6IOG7A8XTafrwuIgYzWIxV+KogGI+saiE
/rUd/X8kndmyokoThZ+ICAcUvaWYERRRHG4MlY3zPIA+fX9pR8c/nD7bLUNVVubKlWv1UfwegJZO
OFXRHXxYpdNGX8pFXdu7hoiQc/Z2ZBoAISDofExDs2Mhg1TOHVIymULzyMV7WX532nOeDTYeTKWk
aLpLExZELUTtPfkNP/50mrreVJ4UeWMbZhzyiGjV8TxL5ogrN9bcmrMcswqg0MHYw3W1Ta8p4UO/
Joe19SHxRPNdCIcJSlKpMuY1UtF1YHP9DAdhnHtQG1mtsGEe5oeGP55e/GwEg5TVBJ8YNmfG2cOC
7/7FxyGhQXB//DJz4RJLv7uLUUvO1Mf2F6xnjTWsXUbJZMSrJU5hL3IHK0czns/K2SeuA+I+T/6s
celJOUGOVAB5jtP8cYX97jLzBrUXHucwHrfG6oU4HXEiJZJn0xObDdoRDOr2XMqAnDMhqWYXKsxJ
A/YljeymiJLe8cKO0J5N8KoyQ6duwf7uKEjeW10Ii3d4F4A4NuC1U7r9fUOtujC99iQeGttaGN+j
s9XvLOfwLz8KTU1FFb6KOsyh8eUH/C7YJvPP/AGjG4EiHkLmFV+ptXAQSbgwmeXFAYi5RNxswimT
UlChNyvrkLJNGeS3rP5WrfZWn99ic0RpUkiEvOIMPU/KrOVj6fSPFn1ntF77q3lzGuHJObzhbNDa
Ir3k5lDVgPqEn9UHP2JFDtuDCxTyamv6I6CdP1rWtb8RNcAdXHUkcxYMYDK0QVPzxUdRSVU063gN
bD3QSjEGrwVwI9iWRLPp9JE5b/8BFopwIajbaETRcIvkuXQB6CVHCnOLuSVxOI36D9VH/N7sxqO+
M22uLwj+QO+Zd53GWCiZTGiyiDEjPa4jxwo5i5nGZDIlZ9rsYWvpV4BEcWlywOCsutXfO/7G9U3N
pBV3WN4wgCHSwkfrly44VGXuL16nZm+Qrrk5vLEeQnPZHmZF24W7wmjgexpBOVq4/ZVPDepA2d/Y
Mm1ZdtQpm75plrnzLogDXwptjwcfgpFfW/ipzvV4gaQRapa2fgb61/zzGsI0p+CICjDD+KpNViRM
m0t2xRCo6+HFwENwglbFCmfc/2me0S7r6PP6oNMNNY3EBhuEBWvIeR2jTx0Eii41DHPWG0JaPH+g
Q+++lzVQHx/ItDClsdG5QUYOVZlyQnkxpvMrGgINW68rVPWLxoRTjg+uaFYZdn0mXov9QnQuOjdb
/ueOfQSxGp/zyqULPSm/Fl7edMhM3vkOJgT7DydlgigN+n3cbpFHVBssAsLHCkVQ1isyM7UV2qQV
naMbHV1mUccaAAGUE7r0NJXp5XfLEalN10oP7TkBnlz/scCNj8Y+WfpYvDYo0F/S0ll8zHn95Rqm
NMxLIflhQ8Ca6NVniL5qI3jehqQd2Bnp/X3LqU1LEt9P2DQsOCG6fTE8ULqFbjNa8/CZMNopxnpF
vgByKk6QKA1Ou/1Wv7kmAHS9vKn5UEYntFHkPCwPdB25F6zb96hGYA7Pk/2gdtWzmPziXSDfscFm
Cc2FRs1cSFzdz/UVKT8GKcycUo5UZlptFGKhJHEbx6AhZ+CNxpdLWlPyZGlhK5LrLs2cdvwZctZN
p4eHo4PIwZYKD/S9zAsdc3Fvg3a0YDkeRwJhnCy6ircPXVHafKziBgKuag8pbINkz8e7ohrWIvnX
nkoeJc2ubn+xtT47k85SO0U+/jEFa3yhAGk2SdDW9ZbZa0COfFGN4GMu+BY/fpG8oyJJAif7TX8a
kAnxVG7TcbrWYMq3u27NYsV7Y17jIn6S/9EYvlhAaS+T4/IroMwL6YV+0XqjZvoyoWNvx5DJSSbu
SgPGlsdWSYKry4DyTxuQV3pC6cvIyRyOkVcDtFKlvBJoIHcyp6dZbF+Qg9HX03cOQbtjG4PH08xZ
RA+xHO/6H5B+dRHZ0xTHBOwfNI6n4x9Jw498oo06MjdYIUFx87dAlh+VnWCyfR82ceUlj/9EuUt2
ZjUYGV1J0OOlozRygI7PIvdZeGvA4rYpgm4ZUB41JU+Zbqm5y5lP1HvGH67blVlUpb+3ix2ZG0yN
JgMl4etC05lUghV0vfbQLUOHAqGn+kWJUGuLnBVDqNYn2M7LMG1XC27X5gLQ57WoGaOXv9xNx4ir
wTRkdd7nX7AKagO0fOsH93sg7+dugbM+IGF5fXZ3YIq+FNYU0+46aiz7ZaWaRPiL67hks/Asfp2r
uokmVycDusOmk0E3+DdQ2SSMITLYhIbHOafX6JfxauUwf0BMyyp1t7fMdrw0E5z+Tj9/AN98u2T+
pSCFi+9DUj4SpugcQR1JfnO/c5p3JNbHplvPJLksLXG0P2YTY16r98rpFZqMYu3N4i5AwoiTXM5J
EvGNgjq/jSnEH5ZR2Sc2Qwb7m/l1xGnrbVIb1ot7gUdEeevxnxRxIzI8ctfHT92R6r1Zd3lDg95l
wCR2ybiAiCKNC+DuBAPDYZK9NjLyBM4goGdFmgJX6ClzoS3zKT31q2hhIv/zl6Rs5IsTBwd0cZEa
0ntw4Sk2mLrwMuL+i+yBeKqyp8MBjCgquAtuZ+WKAkx9mZxV+s3V8YzxazWFniqDAB+SrfQ14L/4
UuqnkLZ4xti7TMcy98voRC5FxBTGC3xtN8zbMRtmRV0EapsG/ACXDmuG8q7s0ckv4ZfSxj2IGLTU
QFsEhs48puZYqiXxCUzFVYhSRrSuGa7HO1Udb+JvQA3DRpIxadIsgxzwBEXcaFI3odGCOFOEbYD1
7LI6qMitx9YRTysSHxwymwKKPHloqsWokO4e7/xT5xxDdv4EN7tLKYSbFJk+qWv6hhLCMRqaQ3pq
N3XCWWBLKWEfYLHtkF8NWnAXFtDPkCWN47q93A2Yk+oQXKhHDcYcZYZ9cCfdvdj7u7m/O+sdyPHN
aiZAXld8YI/gtOA4hCdWJyPF7zioF8hqXIT2mKB40jSrm0+ordO0hpdBBNMv4hLFdJTJAUpkP+Bv
EhedJ4pInn61HmeTmP6eLyb4Kyzx1ojvWGFblGmw5Hpo6PnG2UJ6BsWPRpfGLQDsy7t/UEr5OGgm
MAG0V58apQbFo6Jxr3rC2mt+fEgzMcdQ/gYWoguAq6sLVK2lU4sRmZzj1NnS/wV4CMHqN+syr/Uu
2MgESwJ7e02LimZle8aQi+oBJBQvMQiwWUJVv55C1kV4yILPBfDRMHelKSIWPEizISoUTH5Kwfk0
6/PBztVqdperovRRhU7aZowOJ7+NRksaQrezHitscz7md36FGndap4sn/MpgG2IUjl0Da5cQDUcF
JF2qJWMZbE/BhdF5dBA9+D/os8HMoF87HeM/NJ1VvI4l0Up274tKtsAfSHTZ2AGt/Mk68TwqsK7L
BJ3CBZS3qhST/EeWXriHZtzeqnPvKaAf5TrAW4ot1xFGDbMCbfeAHwGV/ZaUyuCFMrAkZwhpyE2m
OGRT4YQnaCgzV2F+halM0keCynA9iw5xdRvglNMNXWOmXrAgoPYVGSpumMHdQTvXW6CmmlrXQbAn
szhOESD8DxzE8f9hP2yhcT50azNDinhGcHl2G3I2QKi02OsmRVW7pupCvmiOON8o7sQQDqYRymZU
cMy0aKA82gjpBB8xexSHHYz4ZvbghirBZBsf/MmMdSRmH+3plXkVd7+V0RoGzjwOAVKTice/F78G
QDB2uWgaNJnrQIhSii8kfemVoOW7OgBLJUgEae6L6Zeq2NFwQEXIfRvm+ouEET8boGGMI8YgY1w0
e8Bfr5yLzRhnjTFvUezhiZ5Vk/j+h4sEopEZVgzVDFknJkwZkmVYkJQAHXM4IYg7X1QCcnWqE33e
BFEAJRpmTUwlgLnFM34C8wJCG1up5q9bXQtDpL96jFWhTFQyP8Xv6LwcqkLJiVs+EOvTefO7Sr7u
seFgF2gFVSAJcB3vNBDoHdgYRqtLC3F/RKGisxYAf9Ri5XwexMckbMxDUU7Mc9RbWWgsEOawBsMO
DXosRJoumCSjyh6QAM1kmdclrCMgmLywGJF5egpHtFmw1AiRn59cWpaP7ki/EUynncr+qG2DsNnq
82DIn0HfNBc/eoPrR6hRUhjcvIRezwytg+eyLW2a/qo/p3DgFOTXgxWI3W5M8xkkDFgaAPLIrhbR
l7xhMLBV9Rd/XIYoAtJuQ0lFeLOoTnN6GIyBocke7Zy0sxqLFzQ+McwmQglEaqAVPpnC+xYdxsXp
oXQQot+9TISwkZe4wIgqkdQEsNetndrW1drF1ZXcww0k/AGT/x2BWu0JAvEiFMSsLdBbOlaTejx8
TobmMXQBS+0GwCsAosi2JNwrFTrtfE4kFP9wBQiLIlVADteYtF03J0T1noywzUTXBfRIeOvNJhVx
RkndDubXl92veugQ6hTagN0imyEs3AXNeX6xlJ34C7KDKR8PxEfKHOYda2SLDPaXE5AIuykU2l3/
C1U59UqQV2zwSB7ZOpNmCZJM/ghwdcDUBpDn1btmLBiiJxUNR9dfIb4Mz6E6d6zlBYg5PUZkubkg
zyh93uHtKXBYxHey/DdUHn3i6DcvFWa5ugFWhzwlcmCwsqQ5yJvmeS0wz62jLsirgER/0wSld6qx
grMpj9CQdOslAYF10KDc/4m5cn+eCPhnnbEFML5xskY8dXQ1H93UDquPfsf9sAAZSRd0HTkDfDHu
PXjSMCBZu97+LwHEmXaZ6iKtusB0UJKWsPg9jmh+O1sI3foohNrAw/4606rP5mYYT3dZqD+XW4CK
F+GU//my/UFTCv6R033TMan7iLsuSCu1wm6GFCAyYOqdgA6JTKI6om02a35ohDXvzvbgcZK9LLcq
kAO680nx+fZEysEo4k3JbvXftAY2I5cNfOhdHujIYg8F9gYZpQnz5E6VT7CsqfVQh4Nh4PDjIkh8
llnate/vIcTsfsQZH2kRtAMwDB5Jj+PNGbU7838Olu0OtimEZMCR4RbxCeWCSM3Gr3wMCBsiAIem
XoJsANksOdKKLs/erh1UIOPU/sVcBAtXWxssv4QcsewxKCwMBM4uBgjQbLDCKfNpnO6bTEq7FU6Y
7P8ra/uyIpTxy8kCRREF7x3Auy5yz/ZMRqD1OgINqFl9fPI3IFLkXdG+JChcSRcHAEmy+hmjO1sj
mD7+Kbj2+5UMHLapprUdklHTHJ0kOUb63DCXLwqWbIRC9ExlVjeRAX6kLkBjDiZbBiYhrc8VsABB
hzoMTjNJax5mc+fzBePiOxMymfRD0k0k5P3n4ZUWOVSRX9q87UVkhmxWoGf7wYO/JA7YEkJMuGJP
8ULAsyJpYVrB0WBAFaOsZzyQs50RPgMY4DQEb0RtX9r2jAH24YRv/zjNN15hkA2fmXEGkCa+3+dI
rtzIkUS5yz5zqJeoemQhZt4r5hTnDByGKLYVxygHYhA/brBLuC6MnbM7sG+XCWly/Z96QjSv9/rT
rcZgt+5+BMaDkoDylgW7N7qpy3y0Ev/lrDYkFU8QWIKOo9H5IPBwqzU1d749AQOtllnqToYUBHEX
zFsIuzUJ9rnIBTVW/GbycQBMWijsEtAAIG0eOEPZondld3ousDFF0qypAERTL6u5JxJImhQMoyD9
QrEC1nPjFZnjoMt2wUuFFVwUWh7i6FAAL/7YG4Qql1nxuIXIRpASZiRUQpTtmtHLhb+7hSpXpye/
0kWohdOPd4xsg9SiIqfWzTENlXMbc9rxp2FilQztQTIpA2SEPzJ/T/4UXh8sf0tyLlo2EslpaNiG
O3k5tMUwtqdWQ8iPd81wh/TsOD/A+18UaTTFU2R2SfuIH7h28Btp8kXEuBxBDtF1apO9pZ8Jmfj4
eDJRbglOaxxK0FGgMOGdYqrLsYv8D6S4eohDWYTlEvPLZAdPFhWF0nUOhiwNNOq80CMPnonvD8p/
LzgXUvs+R2CODfoYGLQCY79pwFZtUVJAk2Y2lhln8mqmrcPsu5axaKCEmMqNtwtOyHv/MDM3zxoi
1zF3Dp5QHNlyWZ20kkqKW2b0opBVwCg2fpik96MQqrOYeXgINntFjvygNBtpQwkg73zi/iEYPcw5
G/Ik7UkeazmRSfgv+AH4hp9/ByxjGtEuKvyNaLfirSnGsWMeVp7TrwFQCZ5ODVCPXmGXjhoNPxRz
LwqnAmqdnbBbirRNvgmyDjkHwe0fzojNFkT0nNszzGQbePRvpyHac7cAdZsxjTMCZZqSxWzh8QFy
0Lw2bmH5dHsc3b0A7QT0mQEVHziGE2PwaPwdA1Fa/xNMoJCCFS1F9P26OTCn2aFmUGRVqGrQ0Sxw
+QkBXSawkNjTZxOeTU0YUlwhGWTJzbP+uNcyrK3Of48bhsFPUYRM66zIOWUbhSRSu+jE/wAEvH9R
VpfpF/62akD1OMuADRyh2hWKCSx7K9/+4bt1otwFl+qYY1reTUX/mi4uGd5RZber8qixZV3wxS9m
kI5VgMnYSyEJkxgDKVtSyEk47zwpk6jA4Tx7x4jets7mLU4r2bklY8u8ie/FEblO+jHyA6+6TUNb
upJ3jQYkgvctfrSZyk5COgHdVf9NVi91Bip5zYArW4q1H3olNgJ+NQqvNzMSNxz4rpWJAvLyOoyP
RPqnml1vakZC/0xEEA1EyhSZzAdbkHfLFCDqY9ZEG/cw2YNyR0OGfgzZSCq0GXSqxDgGcAu3w7tJ
h2fRJKPkve8RFO1idNimAWa7/qK3Uy6EFPxOArSRSTqlP0czz0Ndjuzk5klrLnyuEwooW7AauncO
WRIiEPJsvxqj/jgHvucgjL1hy95FMFjsWZwCUsBUueUcvFilIDFS68XNwkb2ks7yBEYI1cFku3LX
kAMxaYRXplIKkmFSeG96grT8yZFkl6ML9Jvupw/NFV8UDN9hZwY3ZYRLyEi0CJYn0lZQaUmJ7s50
g9VaRp3e9eEGoT1IS1/Fh7WkMgXqhlh7VS6cSyhHNqdyjCnjHbk7APLaMCTKEMaxzxg3KYDN69/B
Ad/kN1PRCabDIY5ui/QA7dRCQAjpHwxdYP4FIFSEzPSn6exioAhMQmXA8455xH+HyECYVHdstFVm
mKVLBoW7vLT7iw7AgpzgNGfv5Ffo0a7t5eVlImtDyF4ebVy45AfoIXh5a4QORBCjlMsXxsRlAXwm
9CIKDmORzFLmfvVH8uNLP6eajJqhI51NdKGAN8e8zcIADjKFW5UgejZJFQthg3jtLJY2bNEFoSeJ
RM3BhxEce8se0N0bzplNIhTzbQVxnjuzyF2yoy+cEERZvg9wqTEtwy0hFdYIC0gqO/QcYhH9mdCK
RaLOrLumOjihqIByUiD8BMFqMKgPB8IWY5mHqe6hjcHecaV3FJT9wB00h38wvn15VYKm0M7gbAmf
AmgigZLk4FJ8mloPgagPpazbo29Or5+/Jouj2wvWNBDJIbhp/lB0bM/I4HE4ID3jSJCkqQxHEtxt
giASXoJsSx5sqjgw5NBAlQW2Y7ibhEwA90c+nH3GqOCKrZyIjBx+5MDQSGYu1A9tO2NMkEZiZBEr
yKGr8T64uuwFzhFyANNiyJjxeXJ76BvMH9BfpGlGn89bkMcd5exOwI0QIKVT//Ie3jfNZEfysMSr
AsLih7DKQ9iQslkcLKWiXdYOjqNLCPkKm6ghPwhjkVfJ/rHaNrmMdXBwHaKHvykQtsVcDbc2hDjz
+97MhZtJv1pBurJnS/EDU6K3lB8ulG30bZG1+wE0QoCTt4h2Mue8tIW5UYAli64AAUfzQVpgQWYl
o0R0vNwEGCShkC1NsgYwHlB3I9poDguRCTcR/tEQnCbzuUK3hVKDRNidLcb0y9PRI5p1U2bJ4Uy4
Mmi4sxhlFCaVDhCLABTnEmqvossTEr+FNMEEBpeHWMqymW79H42Kc3iKRg1VQoDVI+J9yWEFVQlt
Rqhh/IFjmgRisko5AvNN9J24VXKFRCIPk3/U33w/vqfS/Z2Gm6IMjpGMxdYmrAudo94ZVWa/Tne4
kYjGBmgKRKfoN2rKIbLFYpsGCCnYg1pL65OZi2siAZXGNeJBaozrJ2SaCidBVORWbFNBe8Y6stIM
Ev6uRZTRkMIRxIyEWmZ1/rN0NBpa4ITjg4AZNbhp4xwuBA/Mo0gIFLFNVIcgjdFj4K6WzUw2GPGd
JJFbQ8I51GFFscno6cvPwodAYxZY0/0MjiGxmfAis0vCrqTnwaHZoufFgbp5qDCrpyL3O28yMzpy
GBNRWWb4qRi2jUtkKVMd1TSqfar4qTRdwd86Br8MeEkSrtLWkeISZ4cTq5h1aX0SlCsaCOJQQ0lN
Z0NJl1iIVG8fCISECW1n+nlkqTXa9bT7gRfDFMyEK0pSNHfGFXRshmJR9Udch1fPxEpft6OuCazT
nk/PW3yBP9AOrlGKxxqkQXLjJu93QZrDgB8WdEz1caIB3dVtWr1UVWSvATI55sytAkmOaoh58Q10
HELO4eTAdqC4Z7hqlLEhaEfLCI1MywhVWThaeS5epKH+JVTShoSfVN/BKktRzhWYhInvamM2RqLz
jdk0YTfjzNwMEKsRSUbSBZXRz0rqs/csgQz+zVAtTAnaRQbNhQk7NDcbw7YdTfejKa0LzLQ4xjRE
SBnggzBeZAzrAkvA9aE/oPqkKLyS7PZrnOaJIc8e9aHSHzecMyFRsjSsEFyUKGH7fNeMBNIHAbNl
3s1JkUY3J43UtZHCVgmnyMtr5aASHP68Ml4mQRTvvissjLvfUPArsWjhAvlKEX3KXhjvnaz4I4/R
8aQ/QfJOREftiiSCpJjcAxRZfe2HzwCTK22mHv0ilibRswvbLdmtoBdFPA9OiY8PpDkRNUPOxxTp
XjRkyKgbgh1loUqpvAsCfRzDNKHK5nGYojbzgNbFhkDIuoMOW9OOAWT3JhKlTRTCKGo8D3Y5m1dV
AypboXqdWwqlXDPSCeqAedAxCH9dj72TyhQuyQy12p0YpCHztAn28LjXzOCBzM0CKIYK4wGaeYQS
MUsAp0WvNwXe5aBRMKPN/cQVSUmOT2AMS8I6EQ2U+5qQG+B7QdqHuLNZrtDt1VjLb+vsz7FAN41V
3ZQjnmPkxPhR3es7FFQ5cZgXe2LgVNBho3cpount7Err5wBMNO2SnO4mtJiAh0htEsCCBKkeUHZ6
wjuYTGepqadtCKCQH4CPKO0hq6NYtz5QhNhrunlkLphWBKdey71+fTI4BBm/NtnsBfnQa1BJPZ9e
Iwi3ZzbzFYaOsE9Bwz2j70GT+qpAWR4reK8keAdYM9kBkY6E2vS2EU7sNkZ/sC5e9DEh2Cegwx/A
WmovMyePuE13SJ+D6s2oQF9pfB0+4Vj/TA81RxbAmSNg8RcCUz/HWEAJbA2JEjtUWWV03e4k1ZJP
FfrwcoZjkxn9DRJ9zHtRNoCyUCTtN+xJGGYLC1vgl9RAHBmAfYRgxo4QZ+PUzjmnocgW14BXl+R1
zn8Ms578olH4wBNG8AUeOV1+SfQsFDxJayNI4rOPswedtWFLU/BQRF0giqTEbSw0dVIYg76ESS0W
kELwL+wl5wGnco2EGCsh4DrICwwzdj8WpgSViaj839lD1bQkl29ypt2aapHepEekA3O64FzE+pZV
S74H5yFdwZIMScW4bgFrO/o0hisrHFMr7/ZCLWXQ1wuEyAZWRazd+pv47Hf726+DgA8w7dSwHinU
Z0TFTxaXJrDCk//UwvakIYuXdglMt5yGzpahLBFiiaBgQVJj4r4zrLnnHi3pnYjaQZdldT+C2pV2
d05DomVtCiozCTkNTqAtqG3T1drisBwKYBoo+yln28mCvxARGZKLfbOh1HmC71EuNFs/bUviPLxT
lu1gPTy4bWQ8DorpVEYTCAlQ8Hi6IIEuSl009Rpzbp/xcSrBrv/wcqCwEPXM+AYtTQG1JXmHi3C6
rxHNCnVfEkHoz3K+UryAjAMfu4stzay8C0ZEO7dFm9DSp7sG/HqkKVhHb25yI7mAF4wRU+8xb/+3
x2zJHGjZRrYQo/zq7oK8JGUIipPRs25WTmfckZ4jBxGMH09mhnFNroqbhaPlFU8KgjE0yugpvm2C
Q236T3pkgp1U1NhsJoQsSL06TBQYQYwwvZchUNbPEq8IUAVtOBsdeNMG6d9FAztm3TNa/9yKrQIA
PMGAxKPbRWw/tMhAIc71Cm9J2tKQRnDXb3AMUpnAGjYnWkZuTWEUWMTGojS37EzY0zVegtn7IAgY
M9sg/NplKkXlacUBRnQCibDAKMl2yIPiPfPY/ZpDo47Beh7ZZN9wnjSbCJAmund/55urKRdxTrFZ
4JFhbqENeFmbCbRvpTiniaX8LmCBR1BPIwtqmQUXgpxsSEuITPWq8noT/fqKgUxnXBBQchr/BAXI
0vYb3UghorvQPx802X1eFA0MqS1vFNwAfIJTylFXMAaChyq6u5ai6gJiKLBdp1cwPS3BPDMPPeoj
5hPyUXFDIbM33WP4ddk0jO70aUcXy7spgndeyAU8mC9CH48zV0epU9DZwlqCLpjImOIM4pIjT7pJ
iwJq7LUgtlzdC6jK2UXwmGAdRc437PchwAGRTZGmjZCNC/XYoD1OJMqiFyl2chvFvf0S0cCCRRO7
Dd80ycM4O49REWABYTMGwxzSgndHvcWTgOCScshSsHHeiWaTxZ4KknZcDWA0RB0Qt1q84cqJayBR
wGzlhP5+3FFSAR5WWg+snw0HRRloXmQQ/9BIhCRKBSAyiJgsJxyeqaga3m2TF8oDU3uNpKBDY1XE
lWhke3QaCH5SF+57FH10zPZu9ksZo0yeFCCmoNY1N6MJgpQ4I9obm0mr1HfmfV4Gn2GEa7KnT4W+
JqU5cUSE6Iq8O0ulfAEZXQJmkvuiAWJ2ly5GArFwHIoxa7eW3m2BQXnPABOvVYJoDgkfUr+S29D3
b6X0R/1pn5lnJEeoCr+DJGkhxlSK0YJc2q7qoTIsuTpUd7vuGtDgBaxAssRdJCFwBQkW/XKGTOnV
IcPBWIPs3xtSACE3VfIs4JyAu9p0gtnPW9MVTWXOS0mzFtBe4YdDTFC9HZ8W7CI9jpsDlJI6D/Fk
YIaRQAW0Yf2A1OtaoFfAMOKTdOZRoJV2RPpmO9CSD54xRSSjMm0362LuUUruTpGIPUJXzhIAKi/t
yK3llwkHRAUBeEhktD19VdDbQGBghr4d2oKkx0q7mrUFM08AZ0gkvtFSBYWRCuxA72uHbcmgAEb5
mCI2yhMiPJosGxddUqYihIcvaaXMKdytsnjC1KXpJddZrniVsKY8RYxBcmGya6oJ8ZZGP38/SEGK
JWzYtXTCxI2NRJfpXbyWGd5g1/FI0YxXnJYHhG4B14vkRFZUmwutDKKEOsUIhfFzD5uRHEO4o7CW
k+T8h6Bq6gHa8MbAEOxWQA9VcnjNFU8d1qnAjjQTC3L4ntv709RzNdypHnp2vUB5OKnTTRJUeRsk
3PoCgqQ1PY6oeMOMBQMaZMB8WHCXa4BghBQ5CTjlkoNDKdI276RphD9E6y3LQH1SEWaQphfgAKYe
YzqiqwMc3rScnY2MleWY/V8ilYvxSpYheMPEE8USTQtaBHV0JHi0D5BtrSd8QJk40UOpQG1iTo9z
FhiBTsjTwQSbxbONwv8XBCnFw9PHy1qwXYQ6hbtLQsCIoYP9DBFCQDNACop1e0bNkFJv+VoYOQ17
blEd0F7R41wS/xctTWKruCMiyytlI4/8LbhLQruARlPH/gyfLFn+jPaK/MqSd2t3+nrfmDd/OyFM
bihYa+mv8umMs84C9jPMEHNv2N1eJhiPYtXsVmRxPiqn4PWVi1iznESTnAcp3f3p5cTymnYYWqDC
bVkQjS4hGR3YvsbKRMl11h6TVErJncLEtWhvvPqkUkyl0s8L6UTbvdZ8BrLwnQGVKZvpz5s1UQq1
PvFuSIWgIgKzZ29iWypnc/JqjxF/b+scJhCAPuRO7F6vaX/EK2ANWwXoWO9JG4ktAzWiRhKa1Web
pxmyMQElAXl5m4RxhqJgv7wsOTa88qEojPX0vgHyIskmNrO84tcq9Z5jSVmi7RiRNnHsAqXthOPl
7LgEueW0FX4Tl8negWxjEf0HhcAKdQgdjs1RLsZMpEUO4ADHG7vzNhH3eAvZaxC5lHaVjZmQKWlg
FyszLu6FKQMzoQJlw0gc0tyYUDpLJcySZoLdRE2JRHYx21p/zaEBH5FiDHyAgMukotkeC8srL2Ay
c7ACIj6x4iGXBwcTSIJyi3ag+gz57aSfUACXRjFmQqM1uIXt4SuEG5By/DfF3xd4kiJVyuKXLQ3K
KAOq40Eupi+rHvSW4ix/GXEUiW5LfpI+bSGDZ3JEUS7iBC1srNcKIzsxJnmgXdK1xD0kuvq7L4zz
zXAqXjJkrhoFID9bcCEYVpArWYX0N7jkN48NdzDek31e6useNCgVkhBbSSAqsqju5lifc646BSMO
oFZE39i8gK2zgviT1/3dRE7HTfzB7ZaFsEReY6eW4I4RUNO0gTYLcDpHNpQBwSn3oo2c1wl7jDD1
c05RmlF/HJz12WW1ddkBSOmwFtTJAXuQW6Xu/gVqIg/RRQAv6uDpnBAj1QTPhcyeihHyDFUzDtJy
khBggfCkCYebEAk071tWK5tq/srYVp0oOyzhS5shGDJVvVcRVgAIon2PGNMd0ZcdMv/NzRIqvSs6
9IwfsjE/wxbnTp0AkN88EEA5LFmfp//dA04UDFRc+s+5oIXsn+BXSTGmKNkGo3tem1VEj1e+Ohfs
gmyLQL/3uRJBkpszjjHSQLUwCKCtJzfHsvjNS+ZMkyBLDUNZTCspDVTOifZ7hR2bDpDKjZFhsfB3
VghJminHHej11vWosCt4zEJVpW6RGbw3fQ4Z7Xp3e99xe++II5WXC1YNqfthkgontFmMhKHck8ut
GTSG7UuLe3j4NuQVtRc5bZ49TahmXGsF9cGWqfb8A0vyYm0+6887Y1vhiSRtdCwSYRq7NF6PzLcA
LsugFtEMiIh/FPqxlJ70DrbS36yRsjVtkDHPao4yboe89UekrEFftr8oHrAzMpzNFHGfVSPthruL
mhBtKRpH1d+4NoJRhO9MT8dRl+8z18PKrELfbffwRBrL0O+OuvqPRjjRX0RIEV3G41ReJDKFtocj
trilvTOSbrSa4JIot/NWA9tcBkAhpAw4DFWGzdPe9s5TyArwet82oPuUBJiRFbaYZHtMAJHRbgl6
2Cry/inOuZy/fXSZkKv0mXn5FOhWljaPBXzqhqtyC4Dm+bQSuooInEHlACaFTkxrUvM5lcEwGUK8
2Z/gyEDRHh1SUfLCULMvDR+miWQuw7m7PG+gIA6IuRjbgZQv7OzFJ5HNYkiotF82m0aSl8cEJAAA
/MpHapjvahTUDfpBxDxGGVZiLftZkduwlpPLnQIeuTPQoekRRo3YGd0VofHjgcze8Nt0NL9JU9Te
RmS1sBQfzBQDuPIYsGcFezpLnxRiU5sfZfE/vCfUb5n+ZBoGKjKcgD1xg3XFQIrm4yOQ8OqvlXr/
XdC+QbgE7+Lj/H1RMFxQGHS2YznPns7e/zpt13lb8GbMLqYzqmF/+PN1xEvz7tZgMQr3hKvhxtHZ
imAW85l7w+waXkXicbI6z9Xpa7+ZSKLtboRNRJ+c2w2tZvc+Op1TSK3mAQnf9GvtkQA+25WFeBsS
8FwWeDr3D4fLPDI4UEGOv9/dR3S0ysqsm9/RjT7+K+u4TANVU1SRv63htmE1UP1isgksy/CuPSSX
sSxXz4d9qietvt6C1fYJYM7w2NF/RivQqRTKMg2IpA3OxIPfWATG1//gbvscfvf+Tdqn9tkW+08Z
bGhp6EM8Gw72yy3rDddetb0r6YFpfMUkrgW5UVABzdWOwebK7ANhs6l2WFPu7DN94kZ9wCHV0uyz
EdIixsGIWeCOmpTTs9kqITWjz+vBHWZgE6a0jIEbzIz1D1PIFU8F8X5MBb9JsSUH4GrBTEREpCYd
uy70dd5vZ0jzHH089PcrOsI0Vq7qkYqVcx3OKuneycF+12VtyWphwza4HXnzIli5tcsOceNof+dn
sjRujgkkRekn3vMML4A3wLvjF/PfO4uJovaDASIcdcIbzkTsjDrfdmDd8/c7evy/eZ0Dpct6MdGl
4w854DtsaO51pdWIym/n1bI+x+z5Hug0NM+rx3PebNgtCOBMLG/TFte2enzcd23YhhmBhk7XeUI5
QYNqsju4tY970YFKGFPe3lwDic6+/rdPS5g/dxcVjUblHZi3XFG2bUqvfnP3fQSR2lDxksvL2kM4
Bp7HdcYImjuEQy41q0LI5u4i4/hp4BRmvRE77G/AgFvjdwRZoO3Rzr9+3PsY1RMk29FaCSBIYGIR
7bU/EjDarij/T3S0gcKykxz6AIh1aOu4tB8yPtHVU+OKIzumkN7tGVYMlrz7rdKuvZ3Gefp6O7eG
fUXQ2IjKrrN5kxgbu6i9wG/2EJZGsNHHt73zjDZ0Sm6B/rUuXyZhv1brsP4Yhmm8SfsRBtstwBFZ
Q1qVNL696uA2kAWgTqn8z9XiEsqW/yTK3FHNsTcXJOXC69V5X52H7tU+PZRGvw1nR6LZCcqa1ap8
lgzZcZ+gQS96gXqadzYGrCzQJJIZZIoZE+gIrspbeSKD4nFWkrppYmgFwWNPGzZIyUmrl6Wv6oj/
vazdO9Y4vGoPZq1ccqhEa6a87AOt84eAsfgu7rzaK2yH1/mdrU8AaNjHuUi0AILJyBDYB7m+5TXR
iAmahAwGb/rQUe68oUrYkQXXxCFxCJGQKa/WT0q1jVMwjPfxbYb1WJPjmoUtFRHPUEgoL+7i4l/K
wfvv8I6LHTeqTn39ZiMu3R1d61d+WJ9cOsQ+XmBr42vb4I3/OY9bJDQbSIsw6Vej60JQVsT08hlu
QLiv9Btfmmo1Qrk32FvsA/7V4z34ltGpdPaPsXbtbVGntg/po+t8XvFPKbZ7CL/HwaUTbL+u3IWm
YNTwWVbhfcw7uKIiZx00lJdgO73RW9sGwfXWO++8c2V3rw5u3Ktrw2HlViwz5t82PhAFG2jFvt74
KMv+qOhb2KWKBYLJfAsCIq8Uqfqe3rDTY2U3OryM9n4G7AsfjlydrGDHuDPmqIxfhIi5aFm18Zm+
2NvacXDt9m7fXs3jO+m6dZgzk2zk3IYjSj5EG4Ih6bhZjaSEX1wkmz/0+WzJrn/19UnN0xD7ssum
XT7/kXRm26liWxh+IsaQVrilB/veeOOIMQFEpRNEnr6+tWtUnVO7UolRWKw15z//BhRLzd3WCO7Y
zKjyMdfRaEUsI3zyypAVzG40iGDCzRgnhnp3T+N8HOv58q5ivyf8WLPbl2n5QxpauCKOXFVhie+y
1ya/fclvdGZ2a8wybVfI67pbaJZ/7nHq2CojhsfaY9IfjWfwwNPP8l5Y290nz+dKbzav+7ahlUnj
moZcnUiKZ505N+fn3Cvy4Jl9lUDreb4fKk9Jw/P+aQRWg2ozak23zLz26aa193l7Ja7GICj99Tw6
Gp+Are3MVq++550+lRvXUGYJDuzY4+MhDow+nufluh1wQIs7nkoikTVO8JGbPX9qnOPPK90KU2Sj
jLeymVJCTmufnurjjV45uhUwtayuLx3/opdXKYGBb+zL07AUeaAoxoBRFr5o8adBuGsmqwQf0YYW
6o0fI7K9mIEIVlmKTYyBgvU55/qAMYyDj7/5+H1qDEzcWVXTJKv0cvJV6WlkOcE4HXYjE44NOv/M
Ry+HwTHP70Zaph6ErIQC2jOEbIUyu8n8K8VOWZ+sFo22O74ilLoh2BVO5F/K2C/Tn76NrPCB6dFn
5KHWYXhq0eVg6Q9j/oDAZySn9s/TmhQmHo9S0I9Z5bg2OI31iyVjR5IiAzwOJnyYHEO4NfUhrpAs
OIjLNrRiSwvJFpAmid0Nbo0CuHEsSF4I8mJ1LTxKvzLnAxr+19X+W3WsExtztadAoKhG1C1pHmMm
+iWX8bUbD179cBus9THekrxhRKbChm0CK7bhe/z05Ef8mfZKkBq+4uNdgnWHhKkdMxPyARB9wca3
olvvZuVCjy2KqFuDH7n9XXbTNhGhfGk7BT3/fq6Zam1fJNE4Zedy2j7bU21NGwMWffLZl8Je16BW
/RTHl+r36kQc0A8McCg9yBN5RQq72419EFuY+cupcpRO5nR4exyGt9Ot9MVhPnI12B5GEW04ic6c
VpxTlqAuvcg/x/1Yx9XI1/HaJJX3HbLnSelvXX5/msOLc56TXND855myHslrbSLf54m8huIvicNw
Zp5XWbLET6u6nz7S98vwc/q54z2P9ORnYH/HEeDtNVzs3m7YfP9X/rI1lKLQeM1kRJKCKf0YsXXk
7Btis03jBof6Bc5q5Qpkxy341Lzfwm1AQqHimTBjoNp0vCToEHvorFvpidO8nDfK2k2mOFhUtag7
yMWZEUGbO5UQyABqQpZQEQhil+RZdzqaNKyWFBCvwa6++pPIxlJ7u14hMx5+dW7KCt7XjMLq1kfm
gdNNZv9itivbzYK79ZrxCf+JIPi9xqSbjdhTxT/pH8QRCwC41nnNh6u4BVfrX2hWv7sDeSmcnu4d
2S3AEWUkiVk+OChTahD1yqfeQwYVoEX3eRf/eGbUZ7hCzdhv+ZsPg0hMu6QxhdxtxQlGU8PsHiSK
qeFWds5HikZeTMYaGBkrv/jh6s5703KCUkn61HPkjRiTgXqQVBG8uSpaDnjTD7EKqwWXFvZ9gZ6Q
/oKjlV+oHJ4B7VSYQkIQLjiKa2LKMiApfUGONUKZJc6Zz53hFcQIrlA4BTjfYVOQ+F6Ke0YC2Ukj
VYA7RiFlHESRmnppTI3wWFAgPIMU3zZOM8TigUmuzgCDdodyRkxL1b8ON1keyjEPn0kS2TSDX+6k
QjCtQowW15jf0W74UOj0WDxwmZEg9DMdXG8yFothxNE3Bj5sPC3QAkGh0Cm3cU30qii5mmyYmFv8
meIxT+FAMMTuZ//UVIUvVpHfU2DfhbRYO+R45LOuzo2jXMgnvXwu78N5Tc+P4PSrmBogoOfFHZ8Q
QX8plpT4OD6Ia9MuOCsKVvJM3vGmRqb4Ip0E75RqiQgFihpRsBLNACmVdDyHXqLPsDQW1inZj4RN
SGv3JwohaHQmlicT2A5M50yxQgKW2cN/Am/1p1cgNpbV7d/DfoLYgGSAM1Vjyb2CEvCoWiSg80Rv
bT9uvhy5L2xIItPXub28J4WbeKPtqPGD4d1lLsUZNfKDNhf3IXccICjDLtHTHuTtnRm2urJ3D0VX
xGJNQCcBD9gQURIrji4W/w3wdmbwyI78f7RES7MNU3Dm2Bh414u6d8YtjTcdTlAQgavEjFgxnHzO
x6tkWTLX65HMVZqTfb23n63uyGB+mt8siy84AXi4Pb0H8tPBLrGLFdebQAfxp2GG2uJEC+aySIeT
6rFy5Vm1UEJ+M7sF1c6/HhoUxlyPgbtYdEJ7KQXVFDngtulA05xMc/S/DuRQcc+TesUqU2zuJFef
SSOfCOUolkzyt4Fje8ZmlTEkXfY4f1tOc72HdGWKzd8y0x7VqwgbJJ6chtfhGernBGTo39b+TiCJ
/eKEjCR0KrxbC2JRSZwet3TFZkcl+Tmc52Q1ZDZdQnKtzvaDyKW9Wjn8nV/xhieZkSWCi4RYVawz
bpCPrcDA1cAjoOINvF/h4LW8V68LxLfz7Ew5OkZYx235J1SRuelzjdIEGTaXkedsBDdGfIIpSyRx
oPXyPpWp6fMWlan8Xa+tPc5Vhv+JjDQYuSwl5xOxbAf7Fo7QvPB94lI43Zxve4u3fw/fm26mw3nk
reVf4tIxPQsb8bodr8rDkgB0hTzphdhq4JHUPIF8jRcfWJp8pyrek/jqZ1sikkstds80xNNvsNnV
bxMzJHvkHd35knKmsR9NxZXX6JxdAGAovGIJKSRLOBqxsggYITlZuLrGElZrS23awV/B8onHsJvz
gvWaVZ6KZf7Ac2/6+LKeLMB/15ZLZfjceXUvf3eWw89/zjaCe55b5eG8G+GWIa7kD3s65z1d1Agw
6fVbxm2kLIyr9FtTXmORTJ4NaK/pNl1QPPxbEdxMVyepvFkpPI/p6oObs0Wp6nT38PEKRxgibi12
bWLVKfhIhUBxCOTxcLQUh2f7zmdPfNZUHhXSwmyD2rCt4aTULq874mhqY4UhGhSeaFQuhnus+P2e
8Prcih7L0u7f38bdl8GCRLhKm0+Tz0RnwbUKezgUMStn38cJNVnV7+++vD4SZlzdd8Ml5sPIVDcV
DrhMK7o81Jpj9/eVPBwcc28Vjeo2b4OWRCwSSLDIgNXUOg0RNUEwv1f7FO6XXnHaPTzVYlb4hmRp
P6HORAUxN3fkvN6n7JxR/uCN7Pk8an5QbvBHkd8btavQuP4oo7miiVPCAvDGDBvbhdPd43AXY8hR
TWPvjYpQSuJHvgX0uxZYrUh2okXCu0ibo5sQDJSBn9+KiaqBxn2T+JAPOBrO7rXUXNQgCnqx4sNZ
vh2tNSXKlbDv5wCXArKWcbyX45fsZjl2ahJGVO0nzO5/KuyjhhDxUQAW9MJ/ebHfY5/0+ulpWR/L
DnaJ5VjKvCMwPgtuN0rUIv/LmnlWuOfXL1lNvK0vAIR8cMdfq0ESQij+zLuCz/kMdYD9fCy49mSq
7KpDzVshNMdhY2NI/iz8KwxajEOcqnHqYpr4egIujb/YgwkqIJTGA4vkF97ArxBJAu0WU+YRQNdI
NaCzZBtqS/bpQ73DeeSN5Iw6Bo54SOMqIJfWpV9G2/RXpzFJtX9jrN1nVyaUNfUZmla05LjHu8xR
MGKsgqfmWubeYpJcTBLeIhSDFUA+6CeUuy/YkKgzHwdmMxa0SpwkmRvZXbMAIk1KD54RwxT2kaXQ
gx2eMFUc1cCtxk6x+0H6UfJmnBb3low/MoT9ezv9YgQTQs+ChE26mDBmwONhJMhJ18I7KsEoFupi
4kTBrFO8mp2++RLyzAQ6C44Xgn7Xy+4kNZhZo0Gu7twgeWGeGKbUtGlR491UJx+7qLU/y3E5wwb/
73kHlH2gv3bNz0JPvPruj+Et4T0MaepVRwBSSSBJvgq1hzaNk8FOrd0tBaHODLupkMA93VK1F2Zc
sC87Z8zaUYp/D29SKJBeYDdsN7aZo6iTw4FBFXbUQLD9hd01LoIxUHLpZt7NrWDdOVvS5SiIcue+
4FFuPwJzayjXOQ+9czmVcXUPy02zW4O2ZSeqPFD3FUknOBg76Xgm1UGpeqNZXgaUDN8adm9ugkqv
FabpKmeZr2s0p+cRiVQPIs86oTm04Pl7HdjvfakL+yYi+YjyOpl/uDoo7ukc5+GlwjketiRx5Ai9
LoaGc617w2uWTyVdIOW/LB+02Nb5KPalGDm3n4WFyrUT8PZ3yvQo4z7bvuJ0wh1pVuIzhTISgx/S
0n5ImvoXr9NZxDeQV8Y7XBA3Y7SQpXOKZfsBtGYnWBSlYQ4EgXzPr3bbelPN2h0u9nxj7skGzrrb
d+K069R54MH//SArEG9C+zNj5MbD46RMcM6I12Dl0Yq1xJLsRzS7R8h77xLPbPf99Ga5HBLzk3qY
8GwX+rRytgIq57UzSno/4kL42w9a9f5AV4A07VCJoKyaM4Qq1U2TGb7qTeNhhy9oZNXd71k2DKfu
zytRa8UKt9oY4fwBjZTs54SAgDCDO7PeQT0YN7XhQ4fL8DDi5nB9FDGBpzzwENXqXxgSmwq5Aaf3
7r7OrskX9rBFR/kDu8zZ8Jwx/nBrNgIqOBoRU3Ju9wkApYFfh9dxOGM84nD0CjE2yidqEMZSYrQn
rIQeG6a34yUipV/wnzqgQdghjyC0q/cy7VfXsdL3zY+Pr79oZPAb/3tEys/n58AZoNNm2/8sfKGV
fpuLgzWG+TregaL93PC9WeL5S5Wzf06sb1a0WyPFkikRXR23iGm9/zpkzo/FEsczOXvHONsz3siW
GWOaMqhfy/IGFep1ZudG679+aO4H2RgQ5RkfXG/M3aDcAnB4wEdEa+hVnZcHahXkMy7QTj704A/J
J7DWJtfZqX6z1t1yH/mZtd75qckXs5ie6/2L9/Mlwf/L44vJ27tTxtMKYkkkrcm06EPp/E9VfYd/
EZwxxPdOJ+Af469Gkz0GCYY9iFWueIjGmKHtW0+2BDdDSrwywfGaOMbb9AbKIhNA9PRAmbBz9vIi
mA1SfCJgaWyLKMLOzyCJHItvdJ7jzr6cg7caa6i95ODU5Tvi5CKQkZHzci1aDpF4IwijKKBxo8OD
OrOfflLbi1O+ruzU8bfJahE9QrKi7uwDxffxOR18ofNV9qcFu1flXhqoWPZnf35N0dtoXs2bfZM3
BO9nf0xMBxMuPgKhCVR9IubSAiN37l+nbsre8fF0eMAP54StLfRBnraYej6ipHVPPOUjzFQa8WOL
McPGD3SibM4ckaw6p/WGo2FMzitCN8lJJHpAZDAqwZjjMhWf9tj7Hx2hgP5DaoYgFwm+2sip9k/2
K2N/4jIqhDACqsEFwkqrXxAH/y+3kfoQRxc7IX/w7UywDg02PcnT+BNDY0O7yOFyEeYC7t44vakU
PGszOX9DmIMPw54g5qKvn6P689gbCE5bVEpdjUVnYVffBVGfzyuEfdw6e1ekURTrju7BN0BS+XcW
gVAYJx+sy6vThYihY7Y+NWvhJoCgiTRNttcHt+Yj/N9OhM/y15b9EUSRm89szW9iwThWF/9oF4Kw
sbmu9pD1uTkbYQjYC9YN0cAMroGLYTVC6tKXaqTM91JYvjf7N/agDHtRsSe2YIyqW4DyjFcKFZ4W
GipPsIbeWMocy5+xfdu23nGiu0IODGtrz2y9xfFycE8TSJHp7s2cCmILNH+PsT+q9VrcjD0siuv9
OMbZdsrgj6PbHq1eQuhELhFMESweGe5HfNefAl4PeSvz+QXoEjbMzm+iDXmtYXQ8HbjFKriIQMqh
opSYIdNzgNRIAagfhkJf+Gh8C58q4/LeCHiC6azLdJZOJDB2tauVkJFG8cxXpwthBaF5l5Mpc7Tx
SH1mQ3TBsSmngHDE04WLOzPvlhpyD50fIUqyvm8VJ7Mchc9MlpUuLB8+HL9ezrfXqdueN3rqqklQ
k3HhSRYIKCeXltIRRJJxSbcvLAeeZ6S9ToVBGGCCOiMHyvhWQbvck57Zo79yuq/d0chrLda+PRrb
ILhMVkwm5rUTM/CMaVRdCLWGS7IcG5blZPiGTw+fKfzcbuV0qFdOUJouxvxKHt+H2ELDKe7uUHKA
u6gYNBXpOtXnOAtUpEdQP5b5oQhHAefrzMLkXDxCY7v/cUenzj+N/XHlyfmix+vpdHktZcUmOApC
13nV82EfDsf3m2W422ZIARGhvp3hMmK2CzRFEiFI9GKw06e9fZw+v3Io0Z8ycJUdhW/5tRpw5yD/
lRinY7329Lfd5vk1KHYDYsKRnjrnuIx0vwlwxHrsaAzDSvjoF7P7op8oX69Yw5TdXEqeijmgI4fp
BheG+5K8TzB5Ol4eyksSV3ERM9G2gd3R6vDKSZiHzwynTN2/bW9Xjc0pJ68Vl5QVWYHszhzc5Fxd
NHwlLh8qVfu5GYPGxtIcCcFzYiB8rJw6auxuWbKFNfYjMIVwwEt9brcvH3j3vhb0LhtmzFMuTFlu
bncpgv6A1a8n3tidN37zu4ux5DgJmx2xdmKT8gaXZI2lEQv9YfKttk5HtPX9qAUkjP6dA2sh8RfG
4jH7VgjbimT3N3zKkMbm9ltcJNc4ZIuUPQr24Q20bwRMQf1YOH/lTOfZAj1yzEvmjuFvi5r8H9Ew
jd6wXsjO47Rp52b8dG/bV2RdbgvjTZZREmSBGZkASrNqx5veyGHjyO7omz311NjcH7Zx8iSjeqp4
Jhc79xTxQezuoC3rC6GL3nOSTfG4r1wF6h7xtN6LbX45gkmZU9dCcpjqKxifUTlJCc84L7OZnNip
W08kj+kkT6vkrdF1nqmWrfV4Tm7VQVxu67J9/N78fqKG3fJF2Gx/lH5eXG5x7VWSlp7X+gtShGmz
cmZD2JLq51SOxIlgOJnXhXU4BJb3CDLTY7ZzP7smQvTZK3xeysOYgpDOiUZmzRTRq8NHkG5eoe6N
nbPbMeoClpvV4XNCss2Sq7TrWIYIDAJ91iBcGuyfUdRjQYLy1s4yHPgdxtwr06a2oRbP/RKy8OXu
3nwR8zFsF8YfRiAABBFU2nECys0a3ieXfinYyLOUgOZqn6xnui+d7ax0/GqmTrDWVahDKSBS9yUO
3snnn9sPtpWc/LfapbDQYiJqe1+S3eqvI2H8RvOKmi3m8GD9FAgpqfKWhccwJURBLMyTVjRTLUzI
w20mGHlnMF2Sgx2xu2PcIBRDaK5Sjg4xZgzjuUODb+eRx+6MeHjClv7vxWAi/jkx3DEsUaGfkSeP
urJmG493cLRoS1dQvlcTvoFDYsVSxFIPWWPiN3CSGF4j4Le/qbwixBEx1MF/ojk3jTMX/eafeAf4
6MB1RYI+QUwxRjx6OZ0QlnaukjqE5ioPL5vfMT8jWv08T9wvoXgQ7PmvOfNiYAk5NpHKcoMOnZfO
1ViBEAIYKxAL0/6yAuG9HfLaxyOXUOyRb+d4PPEcCrvcsU0NQAuKgyrSGjQbmNlMcALeT/gilE2Y
iLxDKuXNK9iBEQWU1sJ9nFZ8BKsPCeo/L5jZbLKarGLBW8v9ERJMZsX9b821hLfKd8ZNhPEhVFuO
Po7yjlREwB5OW/hXDgclr6ML/ZCgVQP3BcpsRCMtRJjcwlHQ+QZC0NggObRf4Om9UGb03fP9ZN/7
Exxs8K+pMUAZBQajiR20KtZbG/dLF37RlVIBhU3lvXx1I4i/+8rbK2jJMLVPuMdSaIXDYk+hyl/i
HMU7RnYt1uNkxoUjORaxntAbATwshJomceUvIFBPXkq+NBXW+Az2IFVCcGz4nyB8CZInB76KZtH5
hixQslZwq2C0LxbbnU+dQwrDc2j1VzLaFnmpzwCSUCAKN1YUtm3g3c7f3xXnVAQBpkdtyi8CN4Av
JX5h7csbHRV34X1WI0aH8NJxVI0ezJ1J+SbIkXhU7wPtKGl8jjW2h/ybycl7gndj3Yl49RHpUP0E
7Tgt/2cIk9VHdR6792udvXfye4NnkzLpjqrwDbo5V2zLpZDQ+QhBgbPn8VG/8JmCs1Z4V3kJRwy2
+stv46rmSh+pkuCEGquUXZEzBLfb6PH9r+QDAgFR+K6nIHWbUdy56rHE6VbDYqV0h+UeggY7/pPL
vNkg49HJNGEyEajA1qwf+LYr3KPlpRAqYlKGXgKWLZYNRH9ASxUs4luAWpcwTooxnq0bNh1/ISv6
zKpnKwo9+ji3x+1vzjXnWl9XV0EAtljnrHI4WO4f1Va4mc+FSwaPbh8YpAXDF+R7PjxvMLPYBdFm
i8gY5m5Cjw25XywLakp43zsDcN0kCeLjdp7Ji7z+yr0cP9j/Zx8/neMP6xz0mbEhJ8ZufTXAGROz
yMe08Zn+s8fCK1pOD637mGoLxlQYQCobg3vuw+35ERlQ6VyDRKkHdH8M22p+EWhVx6wG9Dz7KsiC
ZTpCaBUZ1Mn2vBCZUsyFpVWxlf/qb+14XhTT9Ft/BISTpUnK5f2eA4uTKJV/3SYj9xv5kXkYGFHk
Pr4KMDHPBf6P0jIRjj74f/zefj+hFbVhsjHgjH29UbC8QyxocGDDIQat6gVG2Rz6Ic+mINgXiAId
MXwwfXX/XTs8+0D04ol4bEKiHQpHMe17XGMP6MpA6J5GEcAks3BTsC4N4wXGLjmIyVXMSqgESHNg
wtqtb2E/f1w9r/yukuCLmUR2BXx+R+r+LeZcMiTKkImTMQiyCz0CT6dRHV7FtL+5Onf4S1jEWshf
xgRYB5nuWwtRO9IDwSiEy3D/gn04s1pHopupf3p1eluO/TNg/GZEQYYGepHZ6tQYQIqdJ9W8ZjdQ
MJmp1G5J3hPkwTAJTXF6PSP1ByltAfYb1D9jJhR3kh3SCCk2soQnrEsnu1A0U/+gosTiRwmSudgN
9aW2rjCOW6oloJpQObQES27T3QvlC/Z51zukTbqMJ3ArRGShph2tjN15l6R+/mfutNOwlDDDgb4A
vQoip0+8y7BhAzxUh3aS7mSayGUF+sIDIOO+fOdbN/97obHnAARimcK4GdIqHQlTeRREmFVJU8sl
OOK+Uia6OeXyMnSG1FmKuFtskj8XSDxq+DBXUITwDGEOC1v9ai112b9jmoUJxhYFP8gxaA5YyYck
X/Ku3RW8Vn/epq6z42YhegE3uIRXUgHq2GtRdwirVwRbLjQOTCrw5GM4fJE4+oyltPww+j2J4az0
x/QFpcJOZBTXvdNuRh1qcJTnK+aBxnN2xsUba/ZXxETweQ/K22zEZK+Lm/oLAaT8C1lKcMDwCQbr
9IgVYXo5TcPnKDSOHkPVnQN+/1zt4mY5Z/aVwauEm5mujR/ooLkZEF5YoO5EdIzF4GOr+fF5wjz9
Nn/ftkTjPl5zRY8ldMGPaDR8vWABKbRqNy8HaeNYaolOZDL6Idn2A/ddj0daUPNfB7fMIQD56IxM
5dtQIw2Z8hPuEzB8NGjunVVJGwzd41xNzOZ3POI2IA35zM5gMJ/nsmEjqyKL0qnbdebFxDt4aIN8
3W1V/xmJBfr08u9yWgMQyPYNV0Y1eBHhRMoFjww7NU0Ji4R4eHOVpvH9E5yxRcAsFMJ5TXTpD63a
uZ5mqfOOG6Bq69CmBF8rzkDq1M9wHb/j+ubex1PsxKGnD/DodMZoz3LXmNs7WW3dSpI3Izwozseh
mI2rsCTfGKibARRpt9BzM8l7o35ftLh/b/Q6HtrwlQPKptjt05p/PgCWtByv1FU45cCofYlonbM5
rT+/NHogRrhw0ytJi/7lmdDJqDx5hwtaF1y48SI25Rg/hP3gs/Q7uDTzszTtLDSGLxptoCIo4iON
YPilNuMQTuf9F0/m5DZ7K7txF6bvUCG/lWZrwWd7VB5UWZ2ZRyeFOXzYvzuQjt7G5Ki+3sHoHpb+
RWbcO2CM0DqQo17MoVLge6i+QXHJjVgdexo5LN67Cnjszkq4Yu4Av4lwOqM75VrQ3cA/ykC7rdBF
GGusI0OYhplLzF65Q7vcz2A+BPo+7gzEtAHOvYP7aOeqzEo4VaZPDfAosCELX5i8l/hv0H/xiFaL
qpkpVtStjQPsbiq64Xf0Yjjf/YLTQjZ9tS7TmgziJwoMxNUhk5Dt64dIHqzX9TpK6FEhaege+Bog
g1LMCbKu5Bgr8gLiGF8qhvCuYuQ+0ShXq2bKuEo5jRVk1yRag5SZBMOZESlTVluBLejWGSqoM150
mjfu/UbnptuYaKTkwUBI1QMery6J/42TziAA71nx9s3RuqZ31eeZHtUM5jAGN+bUibxNgHm5ds2/
8ppxhl4/35/RohW8eke6yDbRpdDsQBkX5OEUdIAsePgCv/jcd/4L/LF/Td4fIHMgAbXeRDkdQ1gv
us0H4bldDFSRT23a6zSkjAOgctG5oVfMY33xOscmgk7Ql7/EdInFze7hCI7Mx8fuBBBSzHx64fRu
DPa1Y4/vVnm7/PTTh85Ij81/fH1KNmt/r+bMdSoMGzCGMH4aGbQreU1LJqCP/dh+03bC12vtglQM
c5a1vthDYN6f4T2LDfmf6wEsnucp6Q0CDkggxNBDIxpxdduBsTD8Sw7yJp2O2btktz8qr/VHjIoB
aQMo8sCbfBCFECbLbmvgSSOovv1Oc+4c+qofcfUadVLBf5GcQXIYp6QwYC/bSLoM28s9c0+94uYd
k2qGk29WsYMdRZbHzzpUVpzLj9vxofmKymgbt4KHO5bde4djaUXXQWWAOiY0J8+90eMWF0tUvK+4
J3N115vzO+HoNU5zTkKEdeGR3EdMnOS1MOQ3Wu6PMR9j7MUaBO6SqOZuoABL87KDw62X/mPY92lk
5de29Z5sLn92+0Ozq6nugRqtfVUuwdNJsehhCXGaso6HBX+4vV11dh/bFeo5CYpfIHm9TQDwNolH
ip/30VCGhuFs+RcEMFva78TOdzchtHCgHyqqNzwm47HDBYk7akpw/YZLTYxQuUdhgEMdA+kZ2he9
QYQua7NX6X00d/yajwXaqdpP2VMHW9vwrdV7UmPCim85wO7gZ8kETT/zdA1Uu1xNX0NYTJWfufp2
O4lUDWb2kE07jqnPRrh6O2q5u729RAstzeUPAlFuPz9gea3ESXpIkLiQRCJo/XbYZ3F7xsm6XDfD
4fby7zRp+/s9kgID1BL5LdfmoVLIgioks3HrkznPpp876mQM2S6fpDyoxboVyIZcRDVTU9nprK00
tmXIcs9QRiBSuC3VEGKE1FEW+mqq3zfP4o/Z/mBt5NGM5dd+/Psew+MfUgYZ9ZA6YkR3+DvYKeKL
osGTjZrzrMIbxZhU1Uw6LxVEXGa51d4TpfFeHgGM84oK0Fm+j1Yey6mjg/hYAgBRSGPNka4jSRzH
Ugktk4DqrnGqWQr5E+74k5bKgbWbYZEY5WdOWzX4nLTKFsMKa0zIhn03YotH2uqn3PmIrWNcIsWN
qt/oseoIWq01p/56xDLf6W67a6ROihnQjm7ZdzVKL3fsTvIzYw8MMg4q8Yfmvr25b8193yZj7tvN
a94CsVE2U0qf7+RaipaAvaC+eyWgMGgpAbYZnvNOQwFuOpyss7OvRAOKkGc4kn2dkTP3IDBzb1tU
9gvs9tAUGLW2SCN2/WppMASVV4y9BuzpayQCf+pJLkWYZAuyXW3pKsYrSRNhyOPax9EkGYf8f0/j
AWukkRat5uDelgCNCtI6GojP7csYrRNCFlMgYep+P04g8aQESbxdFBsis93IOLBmcDIGw721O8ty
Euii6kJt7GBAbLh//fXdN2sMjwic5JupnB3kW9xhkEPVcTvC521F8Rx+lgaF9zKBKJd8pQ1nfbaU
tKDMfLb1/BcpRMcT+WuAE6qbnii5t0OGdo1ApHDBxfSTcrs51XlGN6eK5RQ0P8VPnfBTKcgxuNtt
3tD1EZgAZBE9L/DOkOhDWWLaTW5sdSov5X0mnydP02+I3d0eeowLwQvnsGy0cmHk02x5ZgbfZV7W
BqU17+kTnBwPYtYYwuvFeFYD68uutm1Q/CWQK0dwWEC/DInxO1NBLbYUmjJIGmqoF7HSRdzac9RP
tiKLG0T7GXW0c9qsOoMJ1kA5mtvQtBEJIjFenOf68o0+gt+qEkSpbBWY2Vb8Kn8qaqC38kdoqBmA
CXJxuS3aVV9ns3U1K+H3QmWLE++2Kaj4x8DZZ+hw+O2it+gmU4IftJ+RGenc/CW0ZhkMb1gi6W/8
TxNmXTCUk/YcnKuFuh/2Jd6J8J5NyLEOlV/bwaCBXET4dtbG0scTO+P0AVBNtdd4o0XexJhd8via
Rx6Qcb00Hr70QJDFduiwB7ENwuVpB2pEO13f1wwijFBKGb68ft8v263Cz9gn7OYMUtj6FhWpupy0
Tl97ZBbD7+C4pOQm0uWhMDWG3waTyeuDGKInBFdkkqjIi0MTT15HTqXjfrKpf89rQSKlleSxcyCE
LE9vLG3f3rE7znT4F3hDdOOIaokbDNMMk26I8Rxp8upMOHQTAgJ+8ijlMN2W9Oz2+NjRpq+32+eG
XUhbGoSzouB6OxEv1nC+up/xvIJg+6FhR9zmzl7Tu4Lk0mdm9XhNzbtrQbZ1OonIVnZtaZlvIPj+
UaYyTAv/dkzdR1jgDF+UVWNhjAWEPoXmxFDyeKTYcruvfokQNpXoRuXl8JyeR85dggk2N3HwlVxT
8RC+CHkuwulcDyg1zLGoY8qjVLnUg+V5VtPmRFa5YmJMtZtKM7nxtAEXuSnNR+fnc2JpwOruFBSx
W4L4o8zUt9jcb16/5uQz5WbSb93nFA3vu/+uI7aaqliYjGhghCp+5Tv3X6lZrO6/ZD87JH8An/Vf
mhrUvhUmf6OxQ4MN6ohhc+1Zu0zyFQOPEdBUBx46LdHkE9Wma6RuGjr1Hp8cAiPXGenBUzZ05k/Z
lKOkhLO3ee6xZaqis+o1xyliwMfHrxEe0Z2UEKBxYHW4zHjtknE10RgoQrm4PpH9iEBrLJx7kReF
DrScCrPq8L1AngnuLKEnCCdqRNIBXho0lkYZP4wZGjt8ZnoH9QNzSo5dT4GsLZTruxIEKl8gzHvm
sKRhdxPJvaM/1S7F5zfHCx/ek3vrw1sadTvMd0clMGRjniokMkPwKtfjNKxPGI8a+m58+7upxxRR
89eAJsR8UMuRHuTDj8SwHTNEtIgqxCNrMbbmnLwjMzDHUdZPRta3BkzAzjCKb39cKsHcm972ZLh6
jy/vvKgPIsu4cwIPN8PCdYzLPfSk1TRvUS5oR5MPpEBAdg/m4k2+51+Cmavq2EHxtivGDajIn3jR
4TGSDiJVPabbng6YiGF7kS09da+NOCVC6BLvBb/BLo4HaA34G6BxZJYIyQin+9nFj9ivfMLhZiCJ
6O/eE/WJC9PqITldEsEwTktfaybZghArVtaYn10pIXEl+HJRPE6db1BGfsRymwM7x+fzf+gTSXis
dteBrp8zKwCvgcu3CTeYD84VHDpCFCvI2IhZ2dVYGaJsDbDa5OXB3DewrtEMOC8kk/+RdGbbiiJb
FP0ix0ARkVf6xr7XF4YeFRClkUb062tG1qhblXWz8tgAEbGbteZGZKPiOr2pI/s3srUfe75XZL5E
wwU1UUyp74cG6rlXwjUXZ6hCl2ZcfYna1Rit+h5rjWSMtsBK2qM/X7JHU9P0i9OWP/CdPDT2UVFM
LcDrfC+vSxLb0qyPsaAG1cISF0nJYeQjGBzvfoV56dbzYvMCWc7++YcBfg2UdKlt+NA/4I8fPThM
7fdVO9B05ScHToBBeWQFr900GKx45GmscN0QYqN63Ud2AAl5Yk5pwIKL5+Bm3hbKJZ+39fM9TAIT
GUe9R0KN1oPSiR7tB+RqU/O3pgs9YAWTI+izV0z/DcLW2aDxM57G5D6U7j8mE+ci1EM99IrYx7Dg
TLK//nqMiZNCY0VVJEBx+FBA3VJokpbDqSCXDx90x1QLr2VPp+mI45L8ZsqcCKC4H6P+uM0FY3Pq
1LR9eynzhC5vNp8tHso74kJ+lkmWlbFmE/XDC2Tisb5mxjyA7IVbMFpa8+5GpIL6e97AmQTULBSj
hM8fpBJrkMTyw1yJGqcl2AV4gHPaQBRweFlv6Q4uMUNdMZRijo2XJOB3xlCHVsf2GpSxPVhxRh+v
Ofg7RkjQ6qcmRBXxg3AERtJF9LlcujoQwoDcEQ6nBh5Fvhy3HgTNEa6qb7DdX2MwVLAsKLs78WmM
7V8vZBtviZpaL8RveBij9R1F0gpG0poSyTop4YXBaQ9UHqIVKBXnqh4hY9KUQTa/bKyOErrQS67X
9wZVBkRVQY0W40ezhI/z1ey3cfex8cDLUFyVwWzm9kiYwNP9j69xxSO2evLkMINDnNA4RclJu/Yf
ZRXwVOEkVO0MzaNi78L+CIlanPHqMaWiRMvowqdcU6zGuTwLUa+jDPUgYyME+WcBpczRAUPDxoDz
dJ6aLE0PoWNvJ+4BEE2q3ffHstFsoHHXeFvS51vzwPM+9/FqKVgBkmC8QwIXN5BQlpdg+CJNEdgX
Ec1AgR+miH3nF8GFhxuKjorAWoARiiVtNERwmGF8RGfMfTEN7J/C1fJhCgCwVtEhpCyqeaL5pUKE
h/vCKMh/R0ZPBSGDhpU/Q1cr0EZ0NBWM+ZTh0+8E5HEvs1XzNd5o/Fx8E8hHLpHmceFPeD5TJ9KW
g0s+18T025ja/D0nA7CoKQzfYEivI74BHwZX5PCCH2R0wTE1pRH13NLopMn1NpTNaDAHfvJoptSc
xrjS9K5lNs1SHZrMTCcOwEMOpJiH+9/0uvVju6woIyPlgOAX27jyKFmNjVTakvKyd4/fmPl09Z++
l6Y+dEhhQcEjz73gL9H+58lPzO8e92+9xSA2pGWbRhPW2GvMY0uTkGKPuex3/u/D4BSaXpi7yPtN
t36YV2JQYJ8SfJe3vk0VVqSyUXdbroiPqQSZDgorysx0NJmnveYnUd/woLbMlqHczfPVQ6fNLVaI
AFlBeqRs++9zONYllO++ohkfPq8OyTKaX3nmAav9+zZ3EmM+w3wpH2NgC0K6RIF8TarU8a3W6gfA
pv3DkEizVnFHZGRzn+bwh3K/K6B+QxeXQ2NJISuiXmpIy9d0P3DSkbhBpCSHEoooEOoAMMTE7A8m
PAXXAXL7yGZ2Nt4NOlzi+onp1lz/1VrsfDyvmE/Np7DnD3pGcWKupdBLMb4ODfb3cheT8giOt8L0
AV0QrWbRMIGDUhJWh4c/KC1MTVTdKFnQpoO9jPSaWVDozHKfPmiC6vvNMkunlbqpiHxHFsSZ5S5T
AM1Z8gaiicqxmtdIPT5cN7dRnHsVXGWPuDRewD1bfanpP4TQ5zF9ij/jixKDL3YzwQVVTKJPscFb
O+mEjUmmK3HlhBe9YtHUlzP+GI1+a4yyJLHZaGNLuLPZXL/BB5RIAsiOB327y0MEA7syhx/DQKul
CXva9dnQ3e3MIL04YvaxXBq27jWktoloXLxvQ4G5N6E+9+sjeOQ5zrJJXi/GVh4CQZMlkHisO6X1
PnuWPhuJMBnT+IADqJCn82GXirKIzIHYqN7RVVn0Ke8OHcUrAyr44hswJ7buIw2gpAmbM+Rcckrt
KHvJ6N8OAyyUjgnFlzWQBNRhtCi4PhjauUFkgzW6C2/gMlNOKjwZ59z4F8hnhZoJElqSFokDFNaa
cD8v4d7+k4hRGuDHnOc5Y7DNLDmeATqFiG4MNvGlgkU255oyBWEhcJNTlymLDKRP32g9MZVmvCDT
kn7EYASHe2tBaQqYZt8wMPTdlR6bJ88ka6GPDF9MC3g7oupYXe70KoiTuEAZT+qTv5c9k8QELi/m
SkOganSTRwMxB7RKGoMl5y9uTJZcMfDw24WefH7+zhoO2M8KU1DWTh5MijS2tbGmS2gsn1uxZ9Wz
Zco+4Y73ePwprSHg0GI3afRtX3ZihR6xikyQvofwgtKhh+jPUPPv6g3E2ZJOQR7E7bJmdMa4XEv9
LZ1DmO77Rt+9wdIaCn6B6T9N4Aeq7gC8M0OmwoXATo0VVHf9hWidmUXIYU2hnfyS5KMFwVtxESJ2
BPqjEadyrnjFKU+PbA+UYIsT4AEF3/1oFvclI6LrgcZ/bL4WmBqnNF4pHzDsiYODIaTVuurrwxbv
kF1iVKNMhTz6tR9ix5nQN+19abwW/ijITmVJbX8c8FotAUcy55iBBPJl4O40uahe5hiVJAybFeVQ
vLkTdhXNIRWHHsREQOyHwAqf2/FKOfJV0rHNbjeYMTuKa0DFGgGF5KWz5waHPLoANvbIbOHcX5mV
PKu9sSOgUKmfnMHALMdLJt3GaA5fFiIXpv7lu9c5Wb1W1ay9liP0pd8EUzr7o9V6GTKNBIuJTsWG
7ktJUx0W7qGs9KK2HjWoAfgGTHYmb0brT03/UxoRAB8kbgCQD+rQSntWgutHNrK39winqDZ56PX6
osziy2gznkhIYBo75Wg5U2wZrxvc10jC/J/PfxmKRG+ncgnCgKQFBTWeu2wHrDN4XPpvyjgKtnfm
fZiPS7zXjO9VowaLYwnLD8oTYf+OHKor2b86YDx/2gVOUaZjR25+Ts8yyTRCKaIfc7QqUOm6cIfm
zf3FZx6hla3UIIfvh7UDdRRB9svicj1xMm2q+/AHOlmdD5lQJZvFvO+2gcZITgTviO15shH4pdPm
YX1gD/ONtxGu5RsVec62dXLypKG5Gi7+GrReO7Rr833vlO3kZbFTl6U5EuUv/O76D4VRigIucf5y
DwaF2xCHP1fUaS0SMw/J4Bw1mxmdKFxGlrAL8NU6vdxS4/UgwUuRj/IOBz9NovHutmKgtJ5gGMEq
kR2B8cj+r7ayhWx/SIuYQoy+GP0zam90O1eOFk6L0FDNrG+j6pVrVtBgRsw4VVpUQ/9IYyXCZSaV
TvByLGhs0PpjkLL5QYXFrKDDeHepEDMz6vcuRM+xh+QpukCLEmdQBTAGqRZhOaevpC8JE4mpemw+
HDfMlHHgND1NWpkUIv6ySVYuhb6biuyGMoox3s2Zb06B5HQKd6QoRjE0ssXJrpYb5Ois5am3UA2n
sds78zLGcPuY07j4Xm8alltKjVys0PRaask2jyxFV0weSyQJlw1Np0T/TpHmrg+m0K9fpifm+ApZ
GgcSojOUTIfpvPXs6b8JRQGFhKuYivQ8kZoRIZsEqPcrg6iDdCcEQuPUR5VHS1aYewbLjGN7k1+u
nJPExuIfhEHiuIW3CEVjzdmcTdn/e5PxT1+SQH8inUkRHJAEEPuAd0JXUx/5NGRaV6J85DXlnX/A
xHKZLME8DuO6y79QrqaHPtoznE1MSw+u8B2IMuko75hhLwaB02lmo7CfnzVmAGpWOHlQpK4QY3CZ
0wTr0dDaxOhFJHMjKE7Jkt6JF5sh0+0B8dRBz/gySZYT1Wwes3+dBUoUF7YXxe2GLr8euCCbH345
6JEUb0HpommsjfwV7FK6CjoVsdGqfE5DcugAoDSbe3Q/UAKjzVTtTtzQdpEGqNy9Ttc9gR5b3doL
o+fKKdV80lSqcaAeeob0Mej4cDGPLXQA+xlQkDRXtBPYVJ76yPxLHKZC73tGb7XywkVEnb+aVp2+
+fEa4we2kJH3dm/f6w+hhPVo7FqfjEXxA4+JqRqasaLBjNQYpfVUDHLxFEq54sl4bk6nl8XGst6o
rb2hfZC6pX5CDk1kpj8xfNFmdLi+2nz8MQFb8RRQkqPMidnL2NkHLnq1OvWxDIVosb4+jW46rbR7
zTcjHvTPcidfgbqiPCG8Jq4JsCtXF7rSDMmSheOLM8/ZUITjplBs5ptJ+qpzifr3+TSm39MVfN6O
nkluqI951zfYGeidhobnPZtZf89ujMiaH6XvEFn2PDuiTYRYyBIHuwe6xsZq4lFWnp36Zu5v5D76
agp+lpCO4kvAsYUAldtRsbuIvzTxhsxCey+yK5Pfxg43PjzRYJ3avMKc9alzF1X9hh6bvjR3Usn4
TKinxcI7Xegw0rVFbGru4olLqaRv7KQZMko2IBTQ7ACL05g1f4nBS9Hm15vlnAf3wFitHuhmfXpR
A+xpbDw9PmFILUlnsW5ssJuUmnS6sJH1x2PS059oO9w6NFZUKnhv2R2P+KW6/fT5y51P1YPACKOg
/bJwY/5FOi1Ldwkdy6wwghJkBGZjnaahP9+8lt5GxRPhovgmKzGfprS9xB+mkXB8ALXE+MkVwNfX
msLRtymn1NJnD+oSjY5ZsnNgRSYHH/WLCBCXeCSv6hVV0OOGjId0EbQHyeD9ivKeDjHbBZETYRPR
aHaL4aEYYMSMms3eEPNZ7oyAIqJQUJQxIHT0Z30OtIkmkn3ekuKQmJoU1f17s09QxIJ/sHFpR8Zs
Vlf2WfO3EBVs5gDyWz6drBBqLyRTLBHkbuSSNvGje6U6NxYmWZ5N1LQC6qDgIMNWT1ZGSBmlxtqo
+oSfDweLZyFC6us1zMwrEV3ZtxD13nsettICke6/mS+VKeOFhardWkI1R82ayuMM6iiRGoYMga4l
ZrpSbGFlsR7EPGbp68nJBL3wP0PJA+qJnlyYIyix4pQ5B5n5IiR/co0rNyAJWFHeRQkGZ5KuCwNQ
sZdQT+x1zvJaUcCqgJBYd01MFAs5lQqhmIJMT3vi3x918sRGV2enVGUW7NAvgtGwWBNnNpt/Aldy
cKxEGRpLolv4vVRZfGUDZHfC5DFsxrwWaU+DWHUdnwi98RvX3Wadz+lsWNlMUKL5FPd7eWGX/zA5
oJ1qnYMrb74upkvN7DOvgUlvwpXs3sUYiy/VHY4QtJf/n6OP2z9pL6URkYKSovB8FEte8+mIoVlN
bhLqQ1nm7TrjeNxCWRYTHv23bkwqGMGkpwgG1685tFvknfXTROb5XXz+9scHwkwBnDnmnr4nOSLa
VYy/xNgzCoDhxt5t7L0cuk8rCqnuH2cvvT82UYtLsy0AdpKAcxgwzWskpkyumTzzAlUCppOHeEoC
romEEtLIj9IAwTq1xIjOH4C7DL8gSAwKR2/Bx8JH/49tcu6fz1tqOfAgYaHi4q45Mo93mgsDixqA
TkLNP/H4NPNzsxlT8cLCyEUHpxAdtB3QBI5A6jOgsuis6XGxotRBE4UyjEhrmS8+ahdIGdG4IcBD
JdvghgrJYWAJkKl/+FzNfkRpC9+HmBk32I/4PojbKLwoD5MzfQQXg+CHyTP94ENhhK+P9DpZU1T6
MpeBy1GmxiDoZhIBA8oQSjHxEmDFllI7Qy4iUYxqpw0P0WJg0+ilK/jmtiES1iU6XN+9fPwG41W+
pwuABOA5i2fjOZXyCHJT4w5n/bXqwSM6VQxEeSyZC8HlzUmWKQp/POQE1RWpEnBstnAuSb74zAdB
dKiNDoT211P9dFGspFbPN6r/Xn29pDWAbbVGIQM3Q+He22kI5I6hHfZ1K/XKxUMFi6Q54Z9kZz8j
jS3pjw70uDGe5/oeztUlsb2K35/YgniaE2SOp3W0bu8FFVhajXZMT7si9kDIRt2OrRsmPxs5ttp6
8UPbwU6i6vh5YozUegYzpTaLy4hjMXF+ZE2cmWzRIzd9uy0RIeMGRmZV0wtzvm3AcIZaMwvwOUNO
HURNx2xPO5Z/G9PlQCISef0Lh2PydVSOKxgIlEty/9k3FHAji5q+3QXXq/61WyO+d259UWd5bX6O
+FNQ8rKicLuwXcSoXDTcqof2JxJAoNHBaz4GEb8vWK819/fdIVNknQNfFfggtJ8XpR9EA4snhVre
9xLN2SEUSARIe5cjxtlVgFKGqJ0myD7Y62XIoogBR766UD6kfjwYuJrN7mEhRSG6lDh9L9h5JvjA
mgC/fiDTV7bjiTahU0Hs5MZbynyU90h/5SMpC68CSIAuzc+WGAGAll0gU7pZS0O4XnH0hPsQFxe9
rjW4KAKQ14WglM+Y/RFI1t/Z6OG2GeQm55sFJJYxxXAURZ3VR/2R4Xs1OqSuJL+8eel0ndOUzltZ
DOjzj+0fSVIYRDUi+7oH+oIQOf7axWCirN/YkvGmYQJ3U/QdOh3LD8ceAOqSnq1FWoZVg85tSRZr
FYdXbAMIzq2W74GPw0N4SXskXXWksGe8rKzjFX14vW8jUaLEi28XhNibm4EDjOYH+jfMHi/3s0rc
5mdUu3ghH0ok7mS+595B4QNsSiLSXDOQNlTmozXK81c1WzqJsfkCfJroAkWLX28SLunc1F7nSTdp
2mfPkfz3umO7OTwTJzs+4TL8rP7LeC/Gu++5PFe7MnVl/A+RmU364E3pdbc4Mxr6LF8sg/PeWoVf
pumoMH+HFMX6/a3p9R+COhxes+oyiNgVekH711vHC3yrI7QgbxND8PxJJ/w+Wg4+ZjQbLV/nZyi4
Avm5lQ0uz2umYSJqhrpykTloFy1Q187kkyWZCeZjEuI4m/XWLzGvIjxpc7x7JMfCH0PDkS8jMuP3
5HHFo3rN7JdTUUK1omQyGHkEVYTqlDqc0I33ygzBAwqNdt8PVPc7wx/MjXntKPdwFn+MCzoKS9tU
1EGfFButdifIyIhZrcYFhjaYVf5gibCu4f4OQG0MnRGQ6ehSH3FRD80iCAnpqb5hyCPdAuuAEILy
mNO99WwXbeQl4iyvDkbHB5mA3czaycB/zQZ0sy11XWN+WbH+9DnAMSf3K0YGwjCjYlp3dkxyMYGM
oTQtqyReVHqPIqTZ+PTZ+LlILKCmWSAK7rQdUmwZnNeJbm/hl5sOh6HFwEHcXGy/6b96ITsbYEXR
4p1VI2yTBBpBpiwqVBAz/Dlk3G+yA3ahWYr0EYv1rW1dMNycUujxvna+6w71gZAnvbC/+9Iefya8
pxGVw3ZLkFbO+2CJnJeHaqcmlEIv9ra1U4gyRoWmikKwmVYMT13/7tE1PXDSDDBXNPbjHsc2M7JW
8qIU1h2FQnlpYvilF0BYv0Eo16OZzj0+FHf8IThtEUShtxbxkUn+Lh/RJ/v07F54F1OrPvF9n75s
PGayghMLB+e2542GFNxgxeWOFDmFrlGvg/v7MzgrcvA8Kq1zIACTXrj/gS5Yd1Bw+iZBhoruEIe7
UKG1Vom/IixNzUkX7+XoAoP545wzcDYArbaT/r3HwznY0MimUZsVCyRXPOCOvETiAXCwwyowEk9o
KkMa1KOvLS9D7xncgD3OsG52PLP71PrsEnSlxVhvtp/Zm8rRTLafVEtas5yVxi3xHrOcUWEfxeKY
HB1Unx4BRCqE7VChUe12ZHoCoJvhONI47Y8lxjFkBqmlfVDibns5w9vbShCYSoJIHljzEXBOT+lp
UhUtULWtuJg9bisx82cCktP8BuX8JUiA/L2Gp5SbPxyCf7Q4Gtz+nTGU1hCBoDYxuQh+lorhfWwk
lPcxPtFYps76dKsBUmvyoBtzrx7W9UMjgoAD6ODvh1jQlMYId414F00AnTPU9YWvjfsIycXqXa+D
VR6o5pgAeWyhcSbGBGv03j44oAoGtT79lM4FE2B63oPgSSXVUAdkiv/U5yJ0zfsWXdL+mKkVzmet
LUarLxJDp72pQ0Hn2pR270jQS34z+VIEoDjKsxnSGlJ2Cf20gRMSk+N0znX5qT+QQSOih2N2ljjm
VRw9QILOhYX8NCY17ujaD6fR2BpEV2pqQ1ZrEsiQI1Ht8CEa+zWtslW07TNohBM0eM+f87alSmhE
wN46p0X6/cG2W8d27cNcIo8ObWX68tLF628I9UKCMN/3GlwjlGR5e5PzxkOm7lK7/RqPnepovrZL
TfiZNzxgbqg/ZkhXQBX6R1GqQUNGL2VJqYFn0HrvFLoUrJTSGx+aCZVf0u9lUekxiL3a4UiyC4ZL
iFgjPJPuTTEZfLwfNofBQSyvaL4FaH0Ss6sSmyOdeIFQ9sWgF1LgIbNPsWBApNL8ZPMmS3tYYAqR
Ny25IoMFNW3kVO00Ocgp5rbukO4B8sk3yq9nliyF9YTeVrZM/oa26sj8pfix24MEB32VQLqasPOt
ejNtJbPQLyEbf8fGonnJnKk+veUWTJ6u+IUjoTnJmZH1YW7Ak6jpf6AFDAB1IfbSI4f0UUJKZREb
O7VVTjS0sYQTVhMBq6GUACxrQVBOE5JVQt2exdNlJgqO/tPt7zpLdqpjghKTe2F/6EUiwh+yXSUW
xG+IazlyW81jEbxZKPyPu4CXGL5M8JqOvKEpLx+Zk3M60XLne4lcUHL6lNq3pK84DcX4uuiAmMMe
od2wJXP9mLYcEeY4+GwUvzWSyetAXGs1nmD68xlh0J+7+8+HJW3UmI8R2E0HSAcxtnEDOUMan4P0
yhEOKcUduHAl07/+dAhirV7FkZ4CEqtsOZzVTDfuTeunX4Xz3ovyuxc3q2E+H+Rz9Wv1FRsvC2Oq
6988ASBLVIS052ujA9Z+UK3NvjRFG5VC03jqvz4sZwsl12tAn9dqR0ECAC20fmSOqhvRl6efPeEy
yGRuyI4yCF+m+FbSRu50jaSMBvuemarVJVl3jupDFHSU08c+j2eNS4DPDE0OnuOI1H9GtEhYibjz
X6Oe6OYLDdjMPxNppXo0n+hTsU9MemxxdLq21WVkRbtCCBvYJdijJ3iJhNMNmI3EubiCVsxliuZM
9cFNWB4LAaIj2mt1hDbR9eWx4wGZJbvAaped01bXcJ/svh70P9QOuKVoJBRcbr/vk3ogNZNsKaFD
RpxNf9Z8bVp8oQOTq/U4S4c3290YGbyh4s7HqYPoRQhD+4o+/Bseilm361Miio3J8wzWLInNHjpC
Sr5/HDbalLFzGAAr9mqs2piKJ4mHYI7/Hw30ZDOac4G8ZIlEy1GsgkwK8qD33bxX7OOy1W3bFQnZ
MvdgXvrNJfZhXvkfTIaz+lx6H7s002mH6oZhbMLvhNSIWlXwXGUojs7ZLGdbUdHma8bL6bs3GOHE
XANTvstWbqfzLzpg9kkqqQRF0JVpRx5l5onkxq+eh18zvxDtk6KHK/xO+NQoP6VVQPGofThpaA7R
7eZiqi65q/nmHuCEe8xJxvd9rN8Pn8tZ3EIcxQzJNB/0X4ZoEJmwRX8+u41xq+/Hq+LGu45XiYhg
2URRfTTVOuS6viYNuSkHzPhSiHAqtclTN1yzTLwdCr3q8nFRj1WX6kLO3TnoR0Qq0zc+eP6oXqHe
u6iLPk5SVXinqKbR5SQNIUl4qXp0jzFrkgHj34IG+EIDJEBJgaQfwQpxWJgTuirrXjahRYHkAosf
5aWWpAeBWWiUQXJ5TpjGCf6XnJWqAHSHqczA2kPoFJtsMWKLFVwBKzrjJ6QIjWMBtsq9ht2YmfWm
WPTQ2RHIo7rafHfSSK9mFFh/xitBeLhIflbXBUB0ixn1w5dClaxGFw/Fc0cfhZd8Pu34abeJoO48
5EnVs3hH+Q1rwX0fIoKTN8A8I1dsO95QgFvAoAnfq1/pVY91QQ5OUqE6SGDbp92wQf09aiceO7+R
i5GL1+D3nn0zJiMJ6RAI6Ad1sx7qyLdqcdlaMoCqm1RcWdUm/iSvG7+DRl1iV0R70NXi5EH+40dr
tsveQhhwpiXVJERDL93/7BMb0SfT2ILe8X3izw5mWmINuhUFO+QLI8kY8fQx/EMzSRN58l5Dz9eQ
SAfyg+EUEClrk+qjIs9GPNFl0YlEuGcWzPkgZVpWSFKIydnj/2GIw4eNxrZvKU7vHHpfDPEjRwkU
SBRiFsu9yyDiT5uKcDFe7FF5ZFOzptYGYO85zZlt0Iwh/YiKHePCRugjGmVKOU/p4Kr4X7LuhrhG
orZAKD+aMBArt7/J5nkgL62hO1MNikDfIe5Vou2LaV3A9G3EIe/GLZkJpJIgb8rMI4HPL6+hExW4
53Gbvqg8D+26JafDgTPAHOW2tR8Uk9HXGDzcUnLkeXsgH0vhZr78J3zfxPyZXfjFLed2LwNng/Fx
6Jb5r7c9nqpvF4vTKwtU0qqhHaFMQzuGEuh1qUqCbMJHp69OENVROJP6Yso0E0Z6oK6BVCtutU4A
FNY4h2GCx6Q4t5HsshDZ7FG/yya2uBqDo8preGrvVP3cOD92zPkM+mOHdrA2b8ulZGQTcuVMWoza
s5QHg0Fkyon+XgjMBgy5nBGtOsui2FLn+Q5nOFWetkw4vhpc0ykthnFrFWhYCDXoKAZhR8VdAgLS
N+YxbtFbNQAYr3du85lGdFudecOkFYRV5F0S4ZCdlrYEbevj9X9mNoci/nxN30B0SJroYPxzLiYA
vtMJyfHcHDl1YxwgYfTe1iOZ9FX4tJX/UAyMmSn3OwaD1Jij3CXpo7qA41V9LIpbtPYRRr2QOiKO
I0qtWbRz+eNSPEeahQpwkKCf95PCFE7Z1Hmri1c7e63L7+T9wKu2LOtZeUE/0XuSYz3EYPAenDUj
2ZGvq5rfCtxgeH9c09nwg41uyI6/efGILTT5ZgfQrdK+Uw1bFGEo1iiaI0AnY9V69mcUqHM7sCFN
dbYy50EowIvWPG3EVXd6+s90MpamXT4PXgNfjs7UV4Y04we3lzTlsWtDv5G/DN2w1D+NA8mpv4sm
8US7igmoA/dNtPoXc/ttSkDY2KIxhffsMHyIVDmkRkMGXSe73uvc+2HUmD17KwU9NkUBKlfaqi88
d/QHuvIkEJd9MFATBYdxRwfeli6s5Qcy7NQyYBv55k+dyO8TB5HivZ5TkWUUwJyB3w6deLj4dKs+
VbsRKrfX6on05DV5Aw/j2XFoo3HoPSwwhZFQJCK4g7z7Qw0f1InfAp8D4+GiO2ufTvYUhOU8W6bx
BImxpC2fytptHsd3wuimSdrS2sxlbKTA+D6OBg5SMjUE+7ce7SXrQc4aGVR00Suj3SI8YXz1koxt
Od43oGBLC8z672klbz+lyq0dslWsGWD3JM2L8DD+rKh1Pu/pWJp17apsD2F2kmIM+khD53y1eIoa
eg5I/CO8c/1pe4ZPa2K7JoJUojmytbIyQ8EYaBb1exES/CSc9Yhsh0uk9gKYe+76p+o50cj4VCE6
R4JSDgSqtsxsrSNvNEqW5pp6YLVGfPYg6ltnSBN/t1Bx+dwZ/SR1jjsjBOy+DDlIYdL+rFKDBIY7
wdBuQKTjaD/cN4tcUIZbQIu597msaWxxXZqQ0bLqcLZV2TSB7V/GiGYcCu+STZlp155G+xzsI60+
2LOfKUEKtskGsgkRS4J+FTjzqlwj8laZYt/dkWKNUqOblvhIX+6TBh5w1nj26yN4oouw60nuB9D2
i/ht7OBCbEPr+b7ITn8UUCchPZmhcA+/gbRRn7vo7WO8BUAcaXrOMZvE9CbHJ5pc2mc6Vpzi9Dth
t3NdBjJ9ZZH7R8eiP607cxjOo9FKfq5VimUyrZBhuv0gvyEafRsaBjJ3WKDmXP3yYChPSMKIyXBQ
ZT1LOz3QhX5tfIEdk+fMsc12SyMIVbwIa5DiFhaKNn9cOrlykrGhYYDC1463Glzrm5qX4kTm80S1
tlh2BR4fhmryOBRPy6CeM6ARAmcoAq4em9IkXwDWpzXyHpLir58onunvHBtzT+59RBhM5v1GrwxO
g0QJ1sdIFzZMEETqlqGp0ydzhVbgiFLMFcKYVGjE1v1VNGmNvRi4ng5MlhKRgkI9irmsgDEMniQx
pyhl2lqnvx1GFjKeC4VaZEvfPw2J3sdNE/tfSZrBVx/XLS8pHSxEcG1j3iOutPjCc07J9xR4/Bpb
Bv4vNMNoukTRjZ2ZwQF3ftvF6Oa+gf2zzT8XEfQI9NXQu6ESCKz+GoU1RECGugOF691J52G8g7On
PPA9vxZ5qJ+5Xz9oJBWBsfWjXmudlY5GnimZ0UMX+IEzovKR1QwNH2EqtX+Omg6CytjelsI5Bemg
nUX45AdezvQMoSQ7qyTxKwQ511i1y0VB44IslOjRZujAKdbvKGETwUYiuhZAG7ADZKAqKTaZ55Ug
hysDt6Nje+l5CBjThPrN/oFrB181llLMnsvwpm5MFUDbpuWgmD0gt3N7UpPO5ue5rBgI/2iM8DvJ
ilVYwzhh3jGjtYzvAwc8D54Y0sZ0s9QfNENGGlwzyDGSXubuiONYytx3zy1/JppfdiAQugrDUaRl
3L+l1CJrdCH8Z3U5Tpfyw6FXEc0ZfEshH53Lj+nrhta6WuSGIcRZmir5Kqcq8yVSy8bWELZKvqIL
K3gRH3bAc/9z/GrLcjTNQECAlBSjMdiu5TRg6kxM9TqxoiOOQjBwtTEC08ZImeo7kYhdGvltZP+k
ybzjL/njXJUysA1eH5JhbYbJ/Ne3+1c+fcqa7Cq/engypB3wOgutWxNCNc2qwZn9oTT0Tie/t1nd
aw3mKsVllRULXRCInY1JA5Ylu0O4zIZsJnh2UA9D5XBlsDCVMWzurFfOnCcTeIoJ5njpNVW/9ECs
EfqL2B3K2/fXL5uZmFhUnfKhR6w7CoMG0fZ7Lm96ZJpUa4feT7VanmVZWn4eFNGc1ctpsUiY0dbJ
aI8lDhEoTyq/IFbzHNLVGSXIFUnNUN+s+BYntE7eRmgUbJpcIyrSxgoT/Y/NDUQdwicRGqvwavMt
RYdTdHqYDYogWMBw5mLFY/caWE3syorz4YAw4ibAfAiqLwuPhG0U1Z7TYW6vUtQ0KYFaaPwhhHsd
ek9nsX/sGKL15tUwHVX0UihbfJQrY2SGO3ZkdOJQxXNCEarebJR/VSq2Yy1zfvGUjC5BCG1Wk6oL
xGLWW780i6/x9w50z1bsub1aRQ9m9PhfuNUBieME4utKb4PbbWiKEfPnNYROpN0QiMbzFz3Zlzsy
B4sblYFkfivIacEicloRhqOfo7n1nbBcXTrI9ssgjCr2HI29G0MqtrdBbtdYdQjUt2U957qGC69X
OqF5azpfbhZCavPW7HyIIOeihUanPytjQ215KY8c6GvtWkE0avfNComMjOJEG1i94Rn7JEy2VLYJ
SIEYBA9uTG9IB6W5pT6hauJvfhgnHCi0OTC9xNco2qJmsTSEi9inxJxw0iDWjQURCCWRL+XnDoWb
OfqguUnHFiIXK+S+pBsItV91MqznTTsd9fR0y0/DcEDv97B4KMZDkx+Irx8iDbOWWfiTG9LKVlcs
rWN7xCK+X/yV0d8XIhbISb05IBClAL/nxkwRi1XbTbgYL0KTHitTPQrr5nzUyUqzRri5i2oGC5M2
mPubkVTLxttSCbP0gQbe7gcEBEfNJCOyRWc0yYd/hUXpSWUcnbN49Zw/hXDYwJ19Q26FFkpX3M0G
NsR8NVCtHmrHd2J3er1frXBo5rdwQWJAzWO5oXazeVmVIXUGD/K6K638BOQ58SvSnYfDaEygg1xS
zLZBhwyBG8NFoK5t/Qorp94SfFXrNz6mpCWy2/T0Ww2kxXyy1lGegr7lK1As26eUrMOhVToJmqxg
/uFXLn9s/8fRmS0pqmxh+ImIEFGGW2ZQAXH2xigtCxARREX06fvLjrPP3tXd1aUCmbnWv/5BsNRg
pemvgJXaOC8JRpmks+Qt/IJQCnIyklVkv2aZ4bxWVeMu4wZceN/nEcPy1X3PKlwishNm2w1MY1xM
Ztw6MkToL0nTSBj13HHjMB8wB1ZHPDEr4HFw27XRuXG8JyCJBxzuZAYRzyqHs333CDCrBqaHcOZ8
p68fSL9t0H82BrItYc84ULwbjTt2iIoNq/lnL2KumJ5pqkc/cXckEu46+1GCntJl0YeDJxN/6LTj
gPi/5aFcL6G7Mm7kgZZkYkTYKsnCc5eBMBzoNmi/QdR36VLtnDRFXJuZS33XQ/SxxhoPrl67kjN6
89VBnhjlnPdf23DFuJsqlXqflDe7Vx2mI7o9JCLH/OKTbF2MYPzyKLxUD84YIbQEG+PhD6kBZrzt
//eN20Lzhqtrb7cvBrj2OMY4wvrmF5oRAmI0xiPs9tXYVYmDZ5o64MINbrwQxh4TWH4Xe0C+rPku
WZzYhpN3UcZ1uc7es684ejgbMngGkr7TZbf92mzSHyos+nEoucd+8z63TywYmLoOVkMD2aHNqicF
g1rD8ABz+id7puV+wlvOgrANnOKaqADLLF5HjCnb5YAsWkrO+atm3+U5faDaQDc7tPNH8B5gGps+
sBNilTnytPutGKpQuldwT/HC8HstvNPyUJajP1l1DJtYB1I2HVItZqRaccLYWeHrPegFfZP1Xb5R
25BC4HyBWvHbCh6kM4GJzrJNzk7xx16DjxGXaXTY5EX6vnFOejq+YqSRMokco3KOBop7QW/z9eqv
V105/aZXFm5D0B4JabL5wEOy8fF8h8f88dzau8YDlEAX97GCmIcVK/bY7GDGeJbH/ebrw3Bmp+Xo
eZN1c4MNQeDGiQH2M/dqJSyZdVUWXpfdDXfeW9L89or9nd6j8YRZ/z1UeTboMIBIY0Cg8diTJ9jf
s7FqQ2eEz9OimCvHMcbsDDBfBtkKzgUoX7GfePPgdYRxIXS6TpLAaHbD26Yf2DUk0c0YI3S3Rv14
cJv4YThjFd0yoJb5oGL4MnMeriVGlmRxLMDq8HJOB2dUzthDecUGwE/V7DLFa+eWex/Y31kCL7vt
rAv7+sBmLQ6unsI58JlpDz4oBbf9/B2RATCwBhzH9KsMwrs4711ZD4E0hoA0KvY5s08/U3BmHWK/
VMbG8aAlSjW/PLwMR8Qu1sgyAvEUVIWbHmqoJYE9nNtOVs9N54FLahX6BpQGLnfkLQ6eQ6JFrx1a
63eSKwEEym9abd8FoTG/14kOmHd/xMYjwkf9Koow2cJh/5AYGPP5Oj248yVKThyPF6K1NjyK8Fjf
CNSc64LbfQBwZspAPMfsAMbH4OGtYaDaGfbg4CvRK2NjaFmtt4+d9eEdSITD+M3K1HeDm9t90CIH
Bo4reIGVGmGu0B1yzOWvCwS7o5Hz/Ow7fF0YiFzfP1fWDVi6BHRLKgYbFf3dcG3s5X3BHjtpfKbm
BBRAyP3gZ5L04Y1R0chRmIQyYP4SfMeAU/gyjGGjAKQxZ316g1g4uQ6cHkuDxqxm7O3FvvIG6FXH
+I5PqD6U3GUMD4R1qX38KUoWEKczRM9Lkr3s81Pm4BoOJzKI4ZQ10d6dSrWW3fFYzbAcqWZewQz5
Fb3fM7zjNWqoMpKPojjgpeb8yxUTgdI7oA3A/hgXJlqTi7kU/88bmwQ9zFH0zOfOUEZ+as5L6E7q
ErZVzXONtUMieVf/I5T4I9AxlozI6kQRypL0YK21qkWkHLS+jKLQbWYkkBITFtBMSbvmjAmWtHuM
44q5yHhzzTGyWTBT7Al/xTaBdCO4y8RRKAt4cvh0hRDnoNS1K7posAomdETlVaRJYFfgeUNYNwVs
PXV7/ZIL0H8c3TCHL0/7+/b2Q7HvHZ78jrWx1H7TMgPi3ka0mq9+QaWcW+aOZtHRbucaJPIbHhjH
lG4G5FjiN2/Y6rJ7ubWyecEXwhEPvvcRO6meEC5+1fnFcIKbllngwkV23tirulielr1N+Ypv2zS/
Y23dQBlxKb3etTuCi7YDRwTUBQ18CxHKBSeXCaUT3PUKHyf436e7ehpmxAewPxEYLCfECV1xsFPN
kuJ2DRQB0z5zruJhZC48cCNkrpk1/WAMsbpOnrCfgjFDOjwcUPjWjiYoDC9s7Rkojk3prKQ9HSSP
m1devBH9eBl8owoPuRR2EpQqip+LyzybVlVGmwNbE45MiIkQTMiD308MiERcKjr5KsigyYJqse30
sXb1hpQjb7Dc+CttBwiDNOiM8EIF44VobmBVMTZvaVQ2ZRlBSacoLs4ZPhX19MUUBmsl7vQzvtfT
C2ZaOp4NodKf7pdo3E8H4HfSx5YVzEd2ys03xkBiEGmx3+x+JXQ+krbUc+ZT9EIapCzptX4ineUZ
lG/hpQrU8fTBXlW0GsFOwfORFrfYKIJ8XTNu5H4rj/TzCGkd1ENYa/5V3gmXz6LDc5KuSY2xHCKV
qNctFaJ01yQ3yribA9NxMGWymxqIq+lT4eAmHzPi5uDZwlY2QhVnIxiIMNl5UpiBo0IHQcGkQyZY
Zwez7oRbRsOYB86Cq1gfW49hQFLd3vD5p92sPFxeGLC+2CoQxWD7C5cXwF2x3rs3I1Q4xYTqQUVg
iPZJm2Ndu3QcCj5IkJHRyUCaxYxQgiXnqAyS39a98ylPkTxho6MzoXNY391RBh+Sa3uEKw61MiLT
84DfZsf4eA27C+ZdGN6gO//Ph+SHcrI+sPSmHGVXojB+QOEjx43ZBsM6u84Z5cMsoBu6oEMqRDsJ
fItFz8hmK27w33q5Ga52unizPCAQg8tzs3llfrUqZzydC5Vuq1rxvLAJDYAEcvc6xmnIyymHB+YX
dqQUfH6x+UGfwCjqT1q/C0+GcjAwYy6vjS2YU8wkx2Q7Jg3Z/rLQGpsjXME+TnUAMA4wdqFvHmya
o4KAwTyklwFVgUdeY8jiKwdLhmBP14qUGi8iMidrl7iVz65rvCczDWxIebQxLwLw39ASz42IdlbC
okESb5NLXKxyt8a1yK7PmcMecAApQIJlPheaT7CGrtscw1TI+f+QGXbkMdbfN8IrVD4AZUAFe1FU
WDJfULvEtwUIS7Xiauo7rvp1gW04TX0ipdWK981qxcfH6cPP6frX+Ppv1eF6zvI3rs5ANge/dw4Y
cBCIhuTWOfkHANrElmw8Gy2+0eF37OCfxOyf51JDQQ4W/2XfcfF8GjxYcOhYfdYAzAi4ZPy7RODH
4tlC2h0DteDVCPVq7LIvkeLFL53LDzZRr23+I11t3Lu6+6nHIvxHm6vCDsq4JV9Ghs+f0ZDm8Oa9
Rs6YNo+B9aenGPWkVaV7cP7h6La5BVMJprm2Z3PD9/Kv0A/mc7gEk/2cGjnUyG4CheI7YQqsoAeP
YkX4Ut3ttztgqbjQu+DK4LtreLXw5ZhyPvyQ1uoMt+SnLA53nz+nwNwo0TAY7wFkAiJZJuUs8yBX
hHXyMjym/VwTrI5GcBKZoFDfC941y7VlVsYW0pqH+DVt0m7/WpLyhmNUfF1DK4wH2woGGO7LS7gq
5h02NjN6tt4vviv89Q/snFeAAncFGougW5OIK4eXg1+Syc/r7fbhvqe4ogbkV+9HsI8Wj6Ox7EB9
HhBimB7y9/JVfcQSafmNh/P7nxQfvIHzmGNqRwSUP/qjC7iI+SV1D4h1wMC5jPAt9A+ePh/NB9Cg
2TJ9Y6pp65KCLYGK0ZxUHSc1bEe/1E2TDx8SvvYcjeJhx4StnHHuz5pYhzCNuDzpp2V0CdCOTdTo
5pXxkLqR+VJIMPNtNd7lMwCF2XCOwOl7Al/MSF/aynGFMhuL3EH6JSnr6zaX9H5zRnsMI+CLdZ4U
3nn2VRfTVb4EA81cxondrhp42Ua/hYfKlxdK/N3e4SSfhq0L9VXdqytcaIeNh6Tt+tpxVX7V9LLK
56/j/VhhanvDEpPBEqPVLCZjfMKyOLVAvux3Du7w8K65OZq3SUsQnU0kTJUb6+fjPtwbAxr4VcV+
KkNfvhDg7rxPOL4FI1fyKACmj9MXbQOG64vva8W+nU1x47pjkgh3eeRWpctfHy40ZxypZD0A2kOK
vzmQvxkxPqgBSF5z3yjfmaLB5BCGMS/4+TCvmrmChXW2K3ZEKE5aMmDOECugbjMX1pblBmscQkn4
rrEY8Fz2Qk9ADzO53afoGsBnP9NyQc81fwU6lcN2ADvaRl8zk0AdRMwDM3no/jCipKRYlETbMxnG
T+IMNw3GCNOf70ywanAfR46kusXDlq4w5cwyyf1X3OzF5a2PyJ8B3m/Y0UN6hKM0uRBZL4itKiwR
UGYFIyjZIZKQF2dPPXZ8B7yt5BYiWIk13lAt3vz+FfdUghykBxYaqJJddSEQ/JwUUAviOh4bCR4Y
cOF4IVSVXIrGg02Gf6dzGDs5/uvPQJ7d5u2KWnMDHP7BB8FvM/8ipTpoqDRhZnidv3+r35ayADNv
nE8PHuA2U61XIhFVLs8eSzIUFwg1sDkhqx4HZB+/l1g+t2ENFLd9Rqrh3bH1hlylW881gYG6D5WI
ygCNBGNhk0rs6/xlX3u8q4/g4ZDi+2uatRM8cV8j9/0BiUNUIEjsF6Ts3U76ZVBxQMLjMzcYk9yL
tHcIGa+ZtfM2JB3F0iOeW9D7iyfP4KZFvyK85jonPxIAgoAwHChbu/+p8GyJAPOw0sJ9byuMjViO
Q571+7QMoOInCF2/aREUy+4PpQV+yD88EwO3hDU0cK8pbETnAk/XxNkmqSfSskXw7Q2PVwZ0Cx4H
bs67sg4YqOq2kQMTzmRSYPEEgZiKERbmGuSmPZ0G9RoXE1VZTUrwIa1jxen+8qjlHGh/6uSRFHBK
Cwc3K9J2k4ELs8Ft8eUDyiqtV4ndDRGzGE2aeJ/TzIMg2/CAxr88ZxaNddBCiAbeMKnNRvEOjy9B
LUJ+8rA/wdOrNr8kfqI1laInAR/zEdeKsPM6yvAqBWuGtKHZxrwHt/Y+iJzuU3g5Tr6HMQsXt0sP
W630xYFY+gKAXiprplTRI8HfavXZCAOSB341TFG3OXX/DZaLTXMp/5W/wynvxYaPhsXR+z+PY4Rl
5lvwqNozeo/wPS2XPDOQ26D8BCAGt3W3JjDXr49wnazxfLhtHV0NIJPRYipepKZXjxK/gP8J+evF
8K1a9KsPHFqItI9ji5euTv3KeN+6SL5KTYV3Al9jHEA3tqLvGiGqZv/bQP5EHcwQvRjDZkBgQWgc
K4AF8WrsTMZRmImtYBgybuYo6tY5pSKU4qf/TI3MwtRgBNHql/qAPFCEQ3/vp5NnsI1Y9R5fHLaP
pQIqgrX2G0kRRwIsfeFaP9gw7dqNbaFJuu9uA/xU4Gl+fAmWvxwQMFL8jON8evdHbArHwZG+sIGQ
AezS2DSBnCnMui5nGGZjCa0UTJ35Za+y8brtjADm54xxV3/FMdk0/p7pg9hJulNFx2eBGeezQC3T
nrkBSNikd3AxnOfsOTJHkzbU1l30JG7ot84JX3BoK+9LzH/hFMIIg/jVWgu4mMfGu+9655TNb341
7ee9NeZEWmEPa9VbwxHB8lYD6ZDGOoReGanWw+om1ZlaV0tHy9bhAVtqPxfmEFaReVcCOz2RN8Cc
QZ++UUe9bFqyTeP3IVQpmMWYMLossQb2gWk4hjUI4JRjk5+WKxIJ6UnbTYsTDhTVLKBdSerg4dJs
E2vxTe/KRKIMRTS3KiflpF8A5fEbVOtHWgFggBqxNCaYrzMhRJg0Q2crJ9W+3udxHutJu6GWLt5W
Qf3I0IPIamNSA5nLLv1fce54Zpgj4GRuNjGgIHgmSEOxf25U2tbgO3l42F7i1S8PTXe0vp6k3Huk
HfRX7mxEWlWNBwJkLKJDoP0BZQzEj7oK60v7fb6vXqs+OGCvENe9VWPNLQg5BpaAyHOIqSXOSJk+
f/W/5y/4WbsTfq8HmpfzlwHeRjoqDdmrWDy4xoaIplRxByHyJcQ76h8omh6WkwKo/wJCJwwOphqc
boFPh1DaEAzPghxeg/eY0fGjamcJ6cJH1uBy/zbLLK2j0m8XlPJA0kjLjUoEUaEuwYNh6HTHa1zP
39Fz+eQlKQtxvqDQIrUWPPeD3Of/jci3zwXgABU8wMNdJnOKni3DfAGM6j98C7iCquVrAVkTYEBA
purKsNoAoUlDuQTf02F/DYbWA0JLyK2DDwUPinkgIxKbEKIKQD4LaRcKRup+Ldx5kR3j8rXoksGP
jlaEY4ssBvs6fdytA2A3W4yC7OcZtFjdFns9MNJsjvH0hHA687ochKhmIXyyFu6T8RK28+zr5jvE
UtsB1GH3sMbbfilTMTugjZXfJBUF5gBOvMjHK17T51RaPFG/MlW1r4sXc6IdmUu6dV9X6QU7XDKX
cKMAXmAN3UcgPOYhrH5GcwbXkGt7W5kax4G4H1xr0jCvMT+iX15/UQK7oOy9hfIcMIb5wORNJBcr
bqKu6/Q6QnAkT+gwgSaNKfDNqxHTiBEh5wtl8/Sln3qLm3Dj9GzVK9DH4J7yckOnnIwn97NCIBnC
LSRl4y2xe7ATfhnK0aJ87dca0xPmu0CI+l+umPimxQKTLFzeSst+k2iFOXbHU509aHPhN/ybzx1x
1HO7eJ/Hm3to5A7pimv0UQ9T/dPc3q9QXs7q8IM7sjWeGvQB/n8zY5vsqEm/KeZEm4kbNK9X4KAy
0tD9YzaefIMuKFPGzOWVrMVq3ov+lUcrCy9xxWAC9VTYBTkuvAuYIef6/Jg17jPAAf22BACbvFY3
IWQZT4rJtQvl6dtj7KXTkRqucg8ZD9DuNws+dt3Zb1pGP3OYw4hwtItbkchFJhe9Y1BHeTLCDzDn
WYE+7hByHBow2HUS4yw0LjMQBnX3YPKfXtncNhA/GC2XH+aeLubNYs017hhl27TSt/cUTg/FuJVN
CAT7yR7I7SuSMxBvL17OyIIsEEnOEp4RYLCalLPv5uG9IgIih87Do2q0QBk80tw24GW0Vf8RPLDm
eqUDNRfOhy3mETGrb4m6URYfgq2oNhlsWQS5spkp/qG3y1CkpwbdREplH5YyOSOPGUOuZemjHRLy
n3yBbwRwCBA4wAN6VOaAAB3PTb5gSkAiHJtgT2uTXHb6H+Ig54P47JCIuK9sWm8HeDhNDPwpJPKB
BivZPwh/l27Tb5QNk4/bolmMHAxMAiPGTlGktF0T5pQz+YgJNZNSkQ/XTa52JvBgJITKRPvaoOb1
rJgpUX26bK7H0a6cCX41e1tLDFsdMVwgqmab8xlrT8K3Gza1q0ITJzAOIng3+TK0Alq184Qwzjzp
AgO6JKlpm2olIx5Zdb6GjUQxv9l1SpjwZcFArp/IPr4PVrYaJIZzces5yiyg0N/HfMyI5ukz87vw
9K8HM21Tl94DQOmNGbL/oZPs/WHpldeI8JYREn9cXVIAQ50tBwhqwfNAGm/6dqTFlxHjLS6dMVRU
sw6LEDjk4hruc/n6UbaPNaAh95qAg+mA8vjvwx6g4jhoMeFh+mdYoxUGzmqc9cEIqKvFOs1sJGik
TeHovc/jDUIEukWuJvxlkAlOKuZuYwehaDD2KyXMovHiGjTBM3hFfYsruD2gpFvAJOUCCz/OLKX3
wALVZ0rTuKQtC8Ew3BSzIuiY+c2b8bwOECxSzs38xaFz2X7hh53yU2k4mWq3OwxmuIAVZ0YPnDln
Gx2zfUAJ5AiZcTC8dAsO+OS2a3kjzfRyCFV8n2c5nsseRGJ1X//JJ9xdfjL/HuprNnHCihFCXt3B
+RM9E+igJBF7+kw5gfVjvl1FnYuCcBhC3EawChWd6mV9ww4fCe2ywRIJBIE2x7zEQ47/EP4lSAYF
k1eF97MUwQQKUOhZuJ/4/fIljFnY0DMOWTA92KMwU8lorrzMUexbcAuGDjSG52J0vi6+Ey2tPWCE
77QjoPDKfWRNXqjfQdMYatvSCRL8cDVwRuLoLlhjnFLKkwxsJjtRF2N5GHS+xIldzzHjJrlgzm58
S8qfUp0YxDy8vDrFeNsGzQUCwk/Ko478eya1BRjr4iicdcEzUeyMCg6ijmIJEPNmn5G0WzS3tnQe
JENMowjOJPY9qj3mM3YxBbSncZJmL/fLXmuiH3A5feePHQQeB1AtGL6p3FBeU/zxxB12rY6p+2E6
KI9GFYyKpKph2Cp+8fbBVwTzw0dqAgtU1C7SUdtoR0Zq2bzYcx5QxEMhORF+zBzKJjFw9TgfRCB0
zJHZHFnv6XMB3aBi8ytDA5Y2+5aA6pk1UA+SI1kDP9CsnWQwB+DoX+mIT31v67Qo7I7DtWyelfDM
4nLhj8wo7vgh/03D6xWLG4Qx0YnYOqByZ+CCZASeG899aeUL9sp+I1NrghS8OKE/PFOcwcWeiuix
vy4OOy1SIm2lkxwxRTSVyiE0871uZ7NTh0WfSXJ3zQ/15UnlNfAeYKw7NckpZrVX/yiTlr34YJff
D5/oz1hUqnvdfRGGfd0hRIHSw3XdhW9J/FcWsONhTwZKwDVcM1oBigdz5iLVivDnhrGkgnoSO3Vl
e7sNk8IBm4sHLtnffLCWsT1VI6tW38mbUrUH1L5Wc5RSzhPGha4UZfM3I9t5GaoJgnVag/juQX1B
76ZZQu/1CJ7rpzOk2n+jhLul1O90/auhb4TtGsUqtRbtJmfispiJjfuL+XJCWDo7J7Mtk5RxgixF
DCszTvTKhpkvdW/EiaZwG61E8QxLTcRfZMo/FnGjuVswyVE8zVNPwjBBwdv57YJgp5JztdWzUUCi
uDO5C9/bejv6/YoOmj8ZfS3+aPRDCBAtRkDVCEsIo/2pakvsPqVzWGe9yeKBo8epRkCBSDEVrjwM
5sK3x7y8g7lxsAeBwe72pWaqrZO+yKPsF6T0kQDDvKcUhyEMHrY7lsIRKtkTB+GlvGIKkhUmp98F
EjkiG9rVFd2C2cWNS5+/YeiaZPOxf9kak9siw+VsHGXOcWBhXEE5A1gGMUjnnUIGcBn0RfefwWrU
Tdv4Fl8W3YbECrgt7QLODE9g8PTx07froclE8DFV43I6XPYgIOiYuYWg/JmpRagLKOahN71Gkc6r
X21tMuKhEERJYlUq6v4qfBru99htoJQk/cBCxUjzAzLZzjI3wzaB+bwpvLNzZhJKVKyo61GN+sXs
MM2BLGnVDtNRYqT1qhbEdVEoUjjuxDkTjaxuxOFbcIuRBXojXDtuPx2pEkZUnYvZIGkcBTuQO+Xr
LxCO+yOSCwkeY1HpLlgKk49FFTyC3qlJqYOGx4JFgYC/DZXD7ClWnTUg2p7Rg9ekb4hwzxCnPjzW
h/7qTYC4e3ii3AQV4R+5CIjKov1r4YnDbwhlD+MMlSHf6bZmnE3Swge/+GdjX1pXursvsmgIJK2m
n5vbYEWHNv+G/99++LSLc7062Fzoa3fWd/85ajDWmEhzcPAo361ZRkzuzRVBu9XqsrgsaAZsw4G3
CH3Cv3uNSyhC5sQoY3EKO3iUGfNbfGP5jwjyxYpfXSMhcTDjmvXzYaIHX5/BK6NaHMw5uQ3FKlPF
RlANH01ioWDE4nBUkbKddFgsyMv8VM3poUpPTpXZMH7Y763UE+9i5bmlF9jKkCVkIQRiXnU5Eg1j
k6w6QbM3Kz2NuhRkk0/RLminFZ9SZ4KR4a8WkbTAlkPDMnAOlfNmuRcW9lEZY8CUystKSID8vU9x
MrmhpsV/qreYGfCICF4fHSmxuFdMunhexPY7DJS03ahJvj3w/M9oYkiVpVNlLUZwg15zwH7IZrBc
cT2sKWF0dKo4adDSMOHX16TsvMX7/HjM68r/P/ByZCiNF6N5TSCiwY/j5EMmT6qGDR9rnf9o6ff4
9DVGKHAvnc3oN5sxoHMId+HsQVvEc0oKA2fky20mTLzAIXjIottkFB/89+6grTUqzguvzNhtztFl
vkkwf1BbPjyqWLPw34jlmY5xc3jz5FTQAdDoPxOmUyB7zYVcvnJdr/HMCK82b/yC7dyYIhmyoM2c
fNZZ35BURWbw/BjxArcEtQFTWwsONOU7vS5PCWcigwQf/qfxI4hWRzY994UZxOAPlwe8AYkFSggm
3r7X1BncKrxU7OcRXgPXE5qwJRZLH/YhnxG1JFiM87jYwx2VnWhC6NYpdtjjMK3L+VjoETjGKuvU
QVc8QD4b8m6IdDNzQd7U3COFFMrM3MaEjbJDPE7D1Xha8BXUDIEKiX3lhMerD/b9tfT4ze6FusUU
rz/YMa3h6ovTn1G9uN+Y7CGA4igrcPJX40fQraukNWULTTMDB2br6DzrJbgqP5iAMG6zFspW85Ph
zci30JbSuZfC/ZAv+Y4XQOhloqw7Hgmx9MqwtlRmri4SZpivoFu8JG04tP8Y4uIYNgCsj4/zoJC3
3muG32zS7zUIBRfjy+Kgkgtgyq+o+xqA3f3Yfy7wfwRnNGUaL9y8MGARR4J4PeZLnNCQ26zsTLMm
PpWgqAiWJKZIgfjonOzcVtqLBXwGZrdc/sl4I9NjVl7Fd5UWbGc+xpf/YgUkSxMAJ/BzPCksHTYf
4w6n4R3lB1b0BbGV/U5pjVKWDRo6KhFeUp96JnIHYkm1NRN/2btO2GDACtQpaAHo0R6Ui10NVije
h9iMeID38dQ0rDO86iWicXKA4eQGqfdwE93s/rypmcjpzZ96hvdm9AfXReHyq4uReYJkIfnwICUi
7B/PaQ093NyXT7eSArht1xO2q1DyrkhxFXu84UZRhrziIoTj19jB0kgla5QISnLuLu9egGrdS3hL
Tueg1eh/YAugmDGn6IjPnXmW043XOhv4TVCmzeQ14kPIxwuzIAhAtGJDBtVsVWb7/U99purH2lTm
CUvPtRW4zD8mccDpH6RnCmOGlVbmTVtH+GY7+f8JJttea0+njR4ZP2ekASD7NP8sYcEpNGflz2xG
oci6CSQufh+yR7R4iECc93kpm/E/N5Nt5oqMeYyqLBBviDd5Z5XABWW5VeJNLvsNQOTbEVRAAC8e
DnV3vtBiICi3uqNAKOThEXRvlh6CBML3xpx2JDXzqUHRX3xBjRKFbDTmH+Lhj9nOwqEZvSj4Hm63
QmkB5N3OMN5DbIaeHDydqUFIyYxc6ee+/CGPjTiLGj7gwl8xGXlQIHxCecZMCpaB9QOTRWDmEdqp
S0peycahcdCczFlKGwXLzHPp8YCfNirS4i3tIb0rg63G3Jy8U0ABBhPTTjFR876h8629VUfiQlR2
ViQ2A4/TDpYTaIwMnEpQ+q4fWUeWGvR7VshSoRBigdDONqPzeOi4b1Bwi04tVQMVY07zzO3sX5Hm
A8+YFNh7l87uyGXFANVMP3FCT0LKxQLjy/P5tjlrzunlvrbTgYHYB0Kc8fu6TdtJU8Rj7K8xNH47
UHXIWcW2xMSPUbHgVFFN2BfJ03Etg3slkIXDDgeYO0+KXdBV3uxO8JOpUzz4DnB1BAiLPxBooOCa
04sc8EzUNnBGqFO/9h7fzqFtmGqIeYjrKqwGcpXUx27w8tWBWxzOop60UnZlM2UZor+0+EhFCBcD
rmE2ilosKMQvbjE3AEYKzKe8WCoq2ZAENQ/9wzLX3QJNLds33KeBCJOH811bZ6o2kNYXvY4airyk
JTjk5JGHg+/WGJjKwS2K+ZFJBvwMlgesD83prrMKJn0XVNaZJQXCCfV9ci7R2Hv51z6jzp9au4v/
dcpZunx4y8zsCWTLGfd6l/smLbCiw6oT+84g3ruwlrdxDEt6yKF93N+W9xTPL/pnYdTJbxNcLxbu
l8YFvdKFHeiN4TXVfbxHPD5T7I6t3xxT9I0p3eJYmcB+NJcdZ2DGcD+bE/UDr9uwKh9gH56M4rOJ
L4/7drm/CY644u4R407H2DTt5VfIFj49yoRSQ+Wx4gyk1bxHvCPdGhcpESYBjDzGiGNbOsJw7pfG
JpZt2jA0Yx0e6taRJopEt7sTg62ZBlIVa49pGnfC+QDGEdpoWPsYWg9Hh2y6UGLd268ChZNHtuSS
XSfjjiQefGlfosxiNCneoWyD+z7whJsNKSXBec19L/bUqDYnqNcrc3v/wS9LjgGfxaNvCLfS/x+v
Sr8HwAgD4wecheL4lvDn9EocaCPJ2V4CYeDYErtia2aD0ZMDpwHrVgASOj0cMdwnMS8/sxxOX3S/
ef/fT80r7G9PHt6mcrsA2j/eZxuGMzc+D1g315P2PKjNPWGAvU1XVzzdPRZiMpbNNsol7IxJWXwQ
iL4/Yr3lLMWMaSmYV1R6Z2HbTMVBzh1tN5flknu9LUnhKOT9aP7LUY6eBrsUz+xCQwDe0i5ONS9y
ULaKDtxmIICAvUPqYD6tLg2/qvmz4hFHXQbELAIKQBadFZJEI9Ih4KtmhgX5ur0ucGXS3oQJrmHG
CUpVONWFMM/ewI3prd3BwFFDf3nRod+gGtxoyNZ1jskRIgLysVq3vrqgbDCKkOEYYahgGsRroddi
MpxUwVu23/wvioZo4zwHwHSzmd5gYpj4DyWj4KTMEnSoiJrZ40KPsGiLn45R6PTUGrbRTiFkwQ2C
VW5VnijKBjiemU9Cz0TYN+0wXSLlkTHLAuD0v4rplxo8dih1whesjqdzcGkW9kY0TO5Y/dLDYMLn
lom6HcRa+sSob6OkfL9VB2XSizGd9Tw2m8O02WgRLkKqDUtCFGEapx/gPh1PAIGvuwMyZXvR8L8w
iUIN6D+PyG4umwuRqd3s82tgmfqfes2whFL5HZUDS6CpyTNu4mze8tfnr5Vsst/WHoY6wXgDEX6v
JqDyKnqVASscZg5UUIyBoiZ4VzYUngb21hLTW3zcYI9rDJ2XSNtHP1Qx6s9oxQGB/mVU2rpg5yFm
8z6iTX1Tq5BqZwEvMwpQkLMXLi0F5dmDWQ8MN3OgOXRqXByaf0h+uyd+jZhO4t+XDpPLZoSHFE0O
TD1sj/6wXyERtVsgZZv1Ps1uywCVxpP4sNH2+WesoHEBk0HLAS1eMk9kM+fCc5aL4Yh0ZGsAzPNh
aqU0piMUVZKTIHmg9CX79FRl3mdbPnwG5ba8gXPnyNaCEFLIDW1keLe1th8sMqLdoXvS7C3gWV6i
4YkAeSxT7qSJZVP4YnBeycR179t8805ezGFBgZ3WGWzVeLyX1jr19pl88RD0zzMcYP+xo8x5ujVM
aHAuB10Ks195XSYvdBkVPXqddGmB2v5haxR80MrQTBMru1CoXpgfxNo5R3kDRP/AXfO5Hp7yn/vH
vejCX2fskS3tagaeOzzqPLMkmiJfH8+R0eKBiQLllGO097FKpsPG/OD+b8KAygM5IkkGSxTD4hhC
v3TbDJfQJx8nelvj6RZGLlil8NFrKKsXWyFs9SXY9DXVk9CCzS8yuC6NtYF1xAQOp9JPefYOCaRS
XKKb1vucC92RKhMDe8gDBA5wo3GGczr6mKHz+XhfCf/EApSOyuATonTRjpe73S5oAxhWUKcblpie
NcRRm0Dm+nAusOfMH4WjOdwu4b4n+ZgUdCelnsnxGGCPx55yIa4j5qwB88WD1wc35shft1r3J5z/
crunDUmRP9FfDref/eDnG4gMW+Yj3aLB+z81QFqfc6GOWHEANfkEWcNorYCh3Dx8GsgjwLEexB7C
2+cnw/zrjnMd4/JVvmWK8u7t7rclpfPMQfNX/RBTujOmw2g0K9fD8DvV1x0jOXjJgoc6jiABQ2Zy
2Rw2zwluWstvTRbzpKe7b0w5d1vFH71m+di7jZCu8M8B1QWiO/YL8IX8yD26HqHsknGMWpB9BR9v
/W1mChJRl0WgT7VI//2qSzxRZOE/9H87rAFFOvsfSefVpDqSBeFfRIRAgOC1SiUvIYMQ8ELQeG+F
+/Xz1Z3YjY2Zu327aanqmDx5MqGJb9fdbQKCARjavFaQsY2P2568Ksqifn73Ng1hZmBEVgYRavlw
gIdR3ylPUG9ojPoOvF8a1x2DDOLbTrRoiaMOU3PwdxbbEhPdMnaFuDR/fGUT7hz11MthcE5AIJoj
1+TtTVW7jKVMPj3l09XmxTepz6NDO+AElwzTUDu7J1+K2yVE1nVrzWwZFQpcchW+7ckUlmFbzoLp
l4mKPfix1YfQFt0OXbD9B/NefwCGHLpKmx5AKYFP9ky8vjEtJXs6H4F6273QhGXOAGsxK1xekari
XP/jL3uUyrCEmfPjg7DxGZtq5Ne4ib8vff2E8oo2vnfwiMJ3v/NAg/yKDmmfbQ6/VhbFAQXEVp3q
6Kvec6a5cnhZUYU3/q6D4YX1QXc7U3d6xWrFXIsdADoYSsmnzt9NPg5oDj8Quqv7nurNQv0fSu7o
99DrrOY3NsAWfnkkJp/1pOWYwaRqlAxubuOjSOYXp/wQQxEtxASibkaGNW+juQiFcibdRWO04C6z
CcEa5Gpv651fuvOky3KS5J6/yDgsrNPhbes0h63CPM0fvJaDU0D5fES8vc1bJeQC3XWpcQa3fNAX
DEE1ekyxDlzyby78XQ0ZMV3kgHLTH7Jx2aN7oUCxQrP668r4ulVtXmpnq6bnt7sJz4itAIo0yIt0
deADgGbgBJ6BYtEE6f//ASHdYeYPunXik8xpmkDnmTtDgZNXGK3BheL3cqXSpcCqR110y5jibkHF
4VXofsZAszkCEXI5EqGjh73Tlju6g7+r5abIIJ4g8bTW7l6jqx12GAM/7Q1YL4eY+o7fM+7Of7Yh
P4TxvLNxKd2GW4e7yqpfG5zjRHWJMpceE2K5JdojKu4h7ILaHSIfywG92uyCnNTJ+4OKIH1G8vRQ
ltrJTmzGKMxTUefAFzxfdPdZyaYdC3lDNe8Bzez8HqaYx5524Z2pE6KHehvL+evtwE1oFAZT7fE3
nb6GbLT9tefnJVMd5DVNMWhUiPHiswCMWkA9Ad8++8dGWF+ibxuo1yWINBBn4gYxZgTc0mfxqkcM
Dckk+033WukmfHWK6cNdmm2ahm+iGyq35b/0dhfb0bTYUCFg5Is8X7Bp/AIrYhrMUu2GLwdVVa0z
fBSGLRgWQssAG4Pgg7zuGSK6fKIf/1G3D8RzjzO07/p1DqzQF5w+Ggd0RyjKafN+2me1pSinqcH1
3mwAnu++AnczpAYEH+JcsLWO2Yf2+uDVmDYLrvpFgINogBZp0+QHpzavnWOYrhp8tcZNxDutoPxF
ShPHwXC5ITk95yngf3J3BrQWJaxksLs8Sb6gBBNGahY47Tx3a4AxehP5iId/H7+pW1W4DUxPSjq3
gInpkKV2ZDEmbJrz+bQpxo0HSXPLKz65PqOPh/jrA1h9iuZwYyFT7XXR+9mLQf9v0ISeBCH87Ggh
4oeNVJMhr5/0+HFYUF69ivcpHVh/6K/ryXXn4htvhgxAnKg0h81Q96rvcng+E8BggDc9RwB1UBeo
gE0A0fprvdIOEuGor7XuOJJcZasbw9P2cK2gy/74qM0cTNUzIrRqT8e80Y8CPEGpjymIkHvuB5fL
0KCs6mRvLbA9IzGzOWe3ileAuIzzQdsaYBhpZK2yd0WWNbIkb6G17DXd6d0fEM10RNFoDZrdZ7BL
OjkUGxggxXst6ARNB2yRSf+9SbgR8GNYT9GgEXt1u+hua0cTasJxPHWukyZz/TmVMXhTzF7xq0A5
DNr7zyYvteW0PzbWHIoDkz30C+7Y3Xc//hHM1z5MSbBE3Zc+v00oXdrYXOcHiD9gikPAav2i/oVi
Crx6sgFVMxRewY7DYXkgf/8SLjyIvcOGg2RoT5dpjZvO+ByNpw+h8bFVb+j7nPwrvd3oStOjAyiS
yv/cLMqTGm7aIjeuHAwrOVaLepGSplP/VdG+068QN+n0mVfcN8KNkqDnyYQ4b0mXlEJ0IGiv9k5u
5kQeps3VR/j+SQ0AGtwb2Nt5zsWW+GOjIEYdGRyrnilubw1iwPvQKAMx199E6Yo/3/KhKIRIV6jX
ljlx9sGxVv5KfwXXBpMTRAwa93/g5p/l8YvlqPtTeOVcMlbQHBcUk3kEIUHTg95UdLI1qSe/bOdH
v7USFWVMZAyeIgVu4Vbgc+GDjOLZjKpaMBFgoEMd9kDFcreZbaLo5FcHudLEOC6kqyZRyjP1fWBU
XMjBq30mPUxc+G10qmcLHtwj9F2hhAxgbN7QszkUnHolaUwTUwZIi4bNyicE576/ZwrAd1vs/Apj
tDkbw1K9pv0RkjFQS2X9d5Rr6ZVK9bNkIxP2uMTG59Pn/7Ag4edtIdRliOfpwwZjnT9S5pwY2dm5
fy8gSYgdGUcOAfYFcZxzYHl/UGFUvuokqyHni1D3XbN6Pxg2kpz8wfMnzfDX2NYl+P0NyX1AuNVx
Dhi4Wu349YCQWr5RVOqYqJSP8Gfa/OpoJ2wdn7FBBT3ZVMGkjpIIzX2xEMa4qp1HlB71F5FptvZw
eMOThBDXHdLEPCYgj0QpzsRwkB9tP08jFay10GXSJ0YkyYRjpa8FMSseCr/lVw8btNqlHoYBAW0h
96nqdQo4/+kzxZiuE/29V36++AR0vm4yR25YCTclCuqabIBrD/g1YUrPltxb5DbdBUXoSbYnsAyq
t0NPPEk+cxpGr9xMeiLyQYr3LIqMoJlEt5PkOwZNpZS70rFaz1ybWap4B//MAdcak1Uiv8T5SsG6
Pc8TMF1pe6Y/KuTJTqJGbH6J6x28Lp7rnpi07MBb22wOHcSyM+nE0QWdhv6BS8cCml2ebE//ZRvb
4FukfirxPPszyJI3d7JZBl88G+4l4kThGfEto0Ir6bdCnkliGQE3nXO7841FfZRRzlFF7jTxqQ19
TgtHNTn+BKAKp8j9ZJWY9AMpcuptTRmi+sFTiYtJXRsw/eNfeWBK35ikHigO5BOtUqWCcxBMImgA
XZP5kZWnB8CqdMGtvIooZQChbWsu2RAiAFfOkmqyD5+yaIXrTSE54LvhJOh6hJbN0IXYrJVPaAbh
IPBOriHHGfiNwqTygSqrj4yihMPeXEX8LkMm7cyMKBSZvlG77h2xOocpM3YQmrsyp9SUMfGptVwI
GPbMXyf81pijE7IHnFnOt+kKd0ikfaWahlvf4Cnl5F6h5m9/EnFDEV8dMGgQIOMBx1K5LqfVd1rK
F+57TFHqc7cnnBK/OXT8fMcjks+cdwtFwjWDRHk2jiyj0X3ck2Gm0ABmLiEmJdbDRIg1Q48CR0pR
otDNNgV2i02pRCqGw7YcgEVyqocuGWBmD19bQXxEoyPnQ/nPvzzdEqHyiiPKY6U8yJKgM1fRLFJi
Nu6xnpuyDMO0QNoHMQoxnfHkD2St2BRFwVIT3tl3vXaCr5fHMjZeSrHp0MwMgONO9joLcYiyQ7u4
2ElrJ5IncchUmzH6Uk9uRysqvax3YUtlnY3G5+GO3s/e+hen8O5UyeEU7QvxmD+Sr+DU65+xxBo6
fkDHTLbyllBMn7hYOzGlg36J6TvH3sv5g7nn1StcjuKvjE8gpiDO4Sfdu3UoC0N0veBZYpe+7ua4
Cd1XrxUfL9jZd7aSJL/tXP+u7yyDrpVjnYeuf34u8cQEbUe8ytAiYkkpPfv253lJwArzXD8eLaFs
Iw28kddk/nHleh2eLMSrTNysDUnujzt8zSyhZD84gcm7Kjm2eJYn9yzw2LAW5pIlDmjUtuTNaxMn
VjP1/JZnJYvi+3d0Z7TOatnfC7meJWyNZGuuTfULONWLa4V9pZPIJ77MDrD9Q2TLY+wVveruYmo8
2QbrkxO8khqt3dc02DleL2GpYQ+5U4BcEl4y3HTDOO650+l7Dmd9/HNCOyx6YfmeiQBROi+sxTis
UVDCkyhGbKRMjCiw7bA1xanNsq3lW3gYzeCoQbt9kOuwnZyuaoQ/23gWj1s4Of8zcfK8I7tAgXbG
DeqBx35aQZDpZzJplvI0yLzljZc/Rv5LfN0RorRox8nizmwQdHcjD6myXKozSOIDoILKyiKkiLUi
G1j/ei71ndBu6LyVCbNncRxVUFXZfYwZGunJamMECJsgygS21RMVuzk02E6keHR8pgyaNeg64zX/
M/4GbL7JbIdrCSmFY6tH0igAMEZFXaF6qXkgs7e4VEd3fXeDZ4Kc84Q54mvdRz9u0vwKxeVZ3qgJ
xSfNcOnxJLtR5wUqvYD5IOco2mzlOO4swPedAXodnrMfsGTgMoSJ38qQYSv7LFhC8TzvZEsK+oRo
zqpbuKtArdRXDxc+3rBpT+2OvcR0KAy/oP0xrX8c1jLjj7K9HIcxbn/T2G6cxcji4Uk2t+a1ev8G
jQ3fhL7yktBsKrS6T3N4gc4InWxOZVeFrFBrp7OxQT6r5WhnuDjxBd9hUWTAPajcfnlT+EF1uLGm
EyNMMzovTB+Xbl70mg294j4tvsiEYsF4QKSKFQ8CTaRoOvHHbezF0fVGtbTDix6PgNwMnTieZRbc
iWXWTzGorbFq63KbZxmMOYYbUy3iKL8jpv9bNR71IanLFqgfBzRbb/FMR+ZIoHssvb697CpgeoVp
lf8FYfvpicR9yCQj3QDL6cFFYo4twQAIuSdU7sUjGO3lsu9ndNRj3G5cOFXTjsAEi+Ozvq1HDcfO
znGGTwAHZfxeP21kYrxbmGGNaHhcTwP2yaphv3Ega/01byIIOqOfmjSyCf3EVpJbmDkwIIqqF6Bv
7vYoWto2w+dujUMwJaL2H3RFckkDuc147YonhkE9X3GIQHj8yRkdBFFK7sQ1KE9F0AieObbNS8BF
bxQDxN7hCarZTD3tj67acazhThlJpxv11OXvLbYs0MAoFzVbK9iyfVY33h8NC6PesNjvmSdvUcEf
9TcZRiqsukp2tjBL+9oSmBfl4SBQTD0qY+C62ioRDJ1tuuE5rJquwsEA7AfaQ8lsERNw/f+tjiGD
DS4HxdSk/Kx4CFGq+m5SmqVWZtT8M+nhDpwISqjFk8qFQ8IGMbNsKb1R8ynxOCsKFEehd8XeHo9b
p2j/SSRoDNKeYc8vqFzL25K9PeZOXNItnw+5yBprgfP8iIEIouX+WfWQqgI1uRWlNQJPj242Ntmm
cCu1zZNZOGf3zUZe6P90UIcZwKoYobJ1FLGhrwmbEwn/dOKpcuqd0COl3CZ4ja2yDCvE6XfUBKex
R0sixrRriPIxwLF+1CzqwBTZ98/wHkTHhXbaJkmidadd5VpVUaJgk7BdKSX2El5minZ8t62iCYiw
gJhmqOtbZo2ObL7Z+2Xhdo0NcQcEAjpHXv9lDPU79vsgi92gkZ64bvuNvwac99ZIUnMnfoyZiIjs
4q4bqVf+ynbF3s34Lub3oHwwkhDWKKhBACY/2CnqsHxHPS1LN/na7fGEx4y33oV0cUln7IYne1Gu
r64XdB2s016jW1RFh+gouNsJ3nuk1m/IXm2y9b72ZNIbnEdPZcVnIchPbIxRmT4o+yR5z0I/wMmw
VZeBSi+9QRTcE+rinI4iNeMqQhIea+hzjDccKleBviSoOylQj68dEFu/qJoDf7n7uGC/VxfqP1k1
6V1kpCaKyjdQSbVYWflKz7IqQj7l5p5SImtt//+5nLBO4CoIAjlTbYu2RJVdFKGpE/be06IC5jRs
pzy53h/JUCYNTjL8v4C6nLaJKozBZEUNUV4Fv1ujrKjx37ZmP5E3P9N5Al8DnVFvnTWG5ENC2ptg
aHhli5RlIgpN83gdJaqZehwFTnhx4/SyPWurJPrw+fnT3eCNQPfvLZbXcl306OpYPLyQXX4HMU92
KUugsqrwtHMnE8MmlRVYz5cyWlyVn5M5nRShwCPvKrjy0HYOURfDeFZhBX54FD3Ench9T/Jo0pTk
elhOkpJzibM6xt6Zx3Ou9m3t8Y1KaqTOIdJzdC5NkdO3f+hgHzfqXLGI1B2Px4wfwRT2SF2DYbll
Z+/wK7IaBbgKH1ieIQYoyKZTpSC0nTUn4ZvcKg/H2DRFXa3XxQGHRnI+AOeFJpbYr+2Aln2Mg/hr
a6Qi66dYo7pOnMaNhQrCs0NDvpWGSi9iTJbas3rEf6hMHiROiYlDmexhXwoYLn0QWiJYPTQpWe3W
SxZesVze1BgFzSDGQZmZfYJk0BsEdXz03zReAEhzqLEqIPEu+0MWtfr86dfTbx1lwC5ct/knCU6D
dUadTvrsi/E7IK08YIfCtXJQBIgynnfQdrrjkhteSA5InvBb9liITjeD5RIAd7w/ycFzOO258YOs
e6f4oP6p8YOkftBP4r5oOD1F/GZLHr+hYkPdSdWJG0eH0j8BskvmJ7vUMbL4+ij+skkNQVbhfHh1
1yRZcgMz/XvTDl+TkCvFBWGbmQG1+JXoUdDxLY9uT41CKhRC3vTj/8X7IUyZABaGn60LQq8mvcPO
Yzr4GFLR49q5zngHIwrdPZaxT778OITn8XQu4VJXqsj6/N2I31QUEJQ4bBefkSclwGSznBuRpHL5
97aCuE1+7/EBsdBpknzjq50hoPv8CA/d9n6KIoC0Oul11ZhwdF+uVB/FwX0CL+nQEhj8kOWmohKJ
L3NLjHq84Y7Y/RErWae1DTux5nd55nwa3j0+2Ia+aFe5xr5mI9Zqn9HRFHhvYJlJzrnZo56y1yWq
lywrg161xPw3gjFVYD35Dolyvbw91avXu+X5GGBAlIPQHBZBU4IdkmrtnbSymXhmT3xC39Xr43ZY
87wpE5FhBmfqQ0pyruvWAFIiU8nIQv7k7LGd4O5Dxt/Ohnfd9O8OICdnkZeQdZEGwHelBcMw7aff
sBM8gy+EezpV1sA77GejwkOVDAkx1m5j/ezEpjVedB6bSbGBqUfGLnLVcCy/DnuK31ojJRd0SZi9
+ltDfiNm4D55QIEw0lj8wA/QcIpZro8QUfJ4UorGpuG13Q7lsQWpxdd6Bl2cyzbJHQ9RBCdWx+RI
RdJlO5x3RtXeI2BqLpK2AkFYki6JYWBwLI/T7epWoRM9Ra3aZ1mGcdk+0r3au7rXuGVyhYOX03Ae
4Tu8DF5Z27nBhWMlYPzwGxma0CMkwwa/uOf9VvfyujohiRG8sDzpI4sgWFGX++BQkBiuwoA2yk70
ucRwoQ53bFFfg8P4Cz7tHjNocfuMBXSUzS2aMRjGUEOnrerSsJ8tp2YDnTVl6oe7AJjawJq9htHN
2dWiG24DrJtKuHeIdIhbCiRd7NHSN+AZpFumcI4JDWXj3NAHhJGySa2sNUbWwnvPnM3iPt0telhK
InfQY8Mc/YqoQT/1Zd4B/mjfZlztAyinfQ/woZqabVuz/K4gslDrwC0aNhVnenjwnGuftQVEwuqB
EdLvqfcA80ExQucfyHmJxZ2zGVouaM1pgo8kTlzYgDJoyo7Bh0qT7x839Ga7PYcI0ytoXTZpm0jm
HlGFXlpzDL2OP3dn2Pz3MECyoj3DUJaWYI6aznEnHzCYKWdpzOD6BGhnsqU9efjVDID0lYNHjQ4Q
eLvL0/gTtBavUT94D2AOdNz2onoyUwVKg27Mmbu4v/DjtdP28IWMrZbmZlvfgd2UH+kuO+lM4eFY
TDim8orJKuuaEagBZGHtHX2P5weSLz0jr/28kfd/RKGju2UGrBBbkOfq/Ac/9+H8uK93ub789dNy
Aw1SNeKEwbgOBN3kKtF9YLMR7UqJSD3Taqo9bevk94Rer6KsbYYfkCJe7znrOXOoo14PGjUsftrQ
N7D1Ty8NScT+EOy+IjpyVG8PiTg+Coon+jqD3g6BGlFt6aRIjK82tjk8rHuAlQQxIrz6xea8se4T
xGuGUd7eO3rvgRbSeeGq+o0IZ4gnNMlPD5yR97i3tp2faiAsz1CE6ZiDBVbZ4J/4RZYWWqDQPhFr
yWn42bFA0C/l0vvoSRLF35x2BEKYo0LhOHI6WMxgBdYIlgzncdtSG3A99OvOGeIYbs1O8xax1B+j
bLxQeAnkm2ym+tGWT/E6YNL3JlZiJoQ37VXiYIWtHFnQrjmSS/xU5h+H3h59hXvwU73x3mvGEFAb
k1bVBthCFU3OatocU5Y3YmBzYi3rsIUKF0Rgps8TVFy6aBfMNJVjiyxAsolZlqLFidrIqtbBGZfD
J6Jpap+j3oFT0E6ehgdWbuuASolO9AfHktb/mLTG++SBkkUdvSFgWXiXCA4WHDPDPa2/FJVfrMkA
1kezRW/FxqgLiWZ9h6uCCgc0AshRrFdBAMsPVIJX4YLadKPbuDNlIrfDvWZg3rFB+o4hMTwxz+JU
oM8zh7uI71dvsdW2Ru2mDdvhDiEkfgBb5hSL3QWdD0Gu4+5P9q4vDG0m+x28J/Db0Rz+pppxhI/S
xn6pm99UPYdTykST4bl9TuolzgpPLJc/8+4YibYGrUFisI4pGhltUHeMYhMgKVeBuzzd2lcP6oO0
2Aqm0PL2AUa62BTxY9DKeQz3yawwA9JkuEvvWLi1CXlPqX0Kac7GB639CqvIzFqIcEFvL82cPZ+/
XwjvyrkgQtVNZ95dIXSCEd/bI3C93EuPc2uIeTMw4y/bEjN/FzepS/yKM6PbA2B9QhQcJJcqh4vd
dbpOjxN/ssnvQE37CCRNkfk+ujfQVl1UN9JMtwHalYUFON/h21EJNgBJdN2MlLezG+0jFJYAGtp5
30dMv+xnm/TC3MVBE0m081N1US0cORsOny40/lj6dLsD+leqXyI5TLf3YL0hCWBj+PB5/ffRjqBr
sO892kzYT3S+w98Ih0AuEx6JZrTnU831at6Jg9/GjNiyTZBaSiAE7qRJVY8gn4IVVXAfydv+kYYB
MUt1g2lEBYSvDbDFz3lSPVKuuBuSNkJq0zPoHb/omtu8czBiIPcGiy4MR2hWWGR5d0DmM25iF2xE
fwzzZmB6pmOJbAOcc0SLpTOynkiWsPE3Yy+khVyUFmbT+6WTp9wVfXKg/80tbvUBdBpJMiwPXkqH
2wdbBBQnHj+Zb4DZnbgTLsVrjhu7yxaEO0vwalcUPQuEsCKYgJ6pjV5VuBuA0S04cfaOFhUlKRfS
ZtnnqWxV8nZ+2UsRv7E8nQGyIqs0vdjcK8D63fBhry4Z7B3IIfr5bAZXl3hroT3JcFqd8frSm2sd
n0dXlLOq4fekOQw+XGL61fXdnrE2NsWC/uYfwK3NBrXx+cBAWfUms2GLpHSn1GpMvvDsjhasz6NH
XKGtJnx9EKHyG1r4x+6gj9UkZxhDDBz+Gjy2D/OBL2FD4YXiWlErw/5LmhGOVpfRfthnaU0006ML
IR/K5ro1NqUR4ZOwZ3bkHN3+8CtKtnnBOR6pVpqZIT52jn5QONji5hNRQFxXx+CVa2bqxp0tFxBU
XXKt20Id1kHKAgTna4k3tiNE3Q4iwbp8eWNVjGAlp/6dPRScNlvnEl3lfdEoIjONmiBjNEBkCZTO
7LUdArwx3oZkAk/EGSHXqO7gYIxwMOj4qfk+xNs7fFeoZqKShjotn39T4KrgWfa4Aez3S2lJPET3
AmTZWFKZqa4Gnpy+9/Ae5E4ujJU2J/rAkMx97jE6OEuo0vxd8PD9wc4eIXcBelvKAZIvBE+wvwKb
VsEjxIaSA90dkFaXDPHdBdQREKVPbgxmBZU2vx2fkHq3HwGxo/vUza1hgYb+K6ht/v4X5+Cu6nA6
tI0h0KADA/GFc602W0esLO8guvkWu6KukDNCUdQAESL48MS4oYoLy54zv1WN2McDeP5gF7hPDD78
0l/syzkDVJAkdftut4Ke+/8zp2fhOaHl4O0RZYNXWZzHN20mdfhDu62FKFeJ/prc5n33mWA049Ye
ClNRZ7DDu3fj7arGxgOvocDcOGycYs5aE5jQplt84W+nm57YB2cMclgP45QgX5sRrujJ+LEYpKNN
g5gAK2gY2ZGWniN+EhpGHRsyA+y+OtuyQrS7U9GC6bFw6/R9YEGVMW9vOS/3VZ4VexlMnwKIzsfR
g7FYblIibaedya2i5pKz8M5kbu/8mOk9w5nD2tbCAi9Bf1Ed2ZX/QQxqMxfUs5bd4OYAMh7dy1/T
77B6k4TfcPlQ1uChMJlEY6zh8h05q0bwpVqwgFOzszK5NhwOl4a3RPeUOO6ypE7kh6dhZX33LhbP
EBki3tQ/m3nX9B+sZrVUKz8MuCQJ3qXkE1PDfsA4LbsVNvZ2/02h//rgBya+xZYBob2f3py2w5AY
r7riOIBnndOoqBv0Zr2XzA3fejhY6X5F3jGw5iOH7bDD13/AfTZEsmt2tHjA14Brt/wGbySh+CKK
I7aOP1GTyOzpo/4b1EGH+wjscKQhNf99SdZc/VBcPHOWKOJoH5vK1NMm8HmIimefK2hENe71rb99
dnNYz+YUW3i9gvw+IqQPnF1xLnFIwOeFJfLRXL9o7oCWSmOt9iuAVNRjPlvDKKvzXXgyJOvQtWtW
rJ+FbATzhG/VrQFvrOd24+yDxLg4OSih9aprDBSAaBkwi/4H+LnUUyik94sMMubyxnev0fRo4dY1
1raHaIkFNAssw5pgo6jDqcZg7+NoySvCfSgHfLOCxvo3Ra+dSKM5abDzyDAQ4TrkvXMGGPpZHSg9
rLSPShJDPV1307yBEU9PDpq5dJXhgZCGrhVp7bk8Lx9I06pnhpDyJzk52JXab/4E6S8wJZplwzNX
2qO6EXV8fXK34TW/6gzKFbhGrXVHLFG284yo653zzujjtqo6PNB923sVdeKmOxs06aV+KERRi/h1
BRJ8vYoHxZKm2dm0WqDw8Q+Rvm+ERzD1u3NOMO20G0vQIjzpMQEjSjFkB7MlrAm+tGBxnJNe/5HA
wy/rjh2o4jrJ4pMr33RDkM0q40HnzUrPYfF02xyiHQWsOp9xzxEc3HtOK/dGKx2xB2TbWX7lu6Wt
ceuhKDp7g8/aiK7ApmYHBy2x+et+sbSuich8MBsYisXHSUc9g37ZwhAAbk0bO1MtmXWbefyLKZ5Q
yiDDQv2w5M1usHjKfvDBxTFBLzJiByFLi9XR9mjLIidMLvYfESJyTzb886YsdfJ9xl8R7oHLGr4W
VURCQAPQXbCNLl7D1bxhNyicGL3Ch4EoKr5gzr+Aah0qDqQiZwZE7YDzSe+pOtk2QfMeIGsmXxNK
dcqqU/qOuN+dO4vRui1rk1/gTlAhUWo/HMYwmRFO7oo1CN1LumTy4gQPZEFEe30RWEV2YzWzb4Q6
E6Lnb4jfCOtim9RU4J8hT5/mlQ9Ghf0mTNEvoHCGhOVZZgeHrIjGHuJRbfcLn/bD9IGeV2MbbXBo
7qWD4C/uz9fg4utriCVXNNblzhupnqZDmivPC7Ij00TLhVAPxn51uxjCcTCOfkfXpOHZJY3LtttH
OPIe4wqqnCU6dPTBJuFQx3N9kZ6MYvsuL8cGJqF66K65V43BiXT1dftFszDyvqXMt2ymPZimtJcl
2rgCOJBVDpsMxQasgDIeUcAkuAAiw6IparPEFNN7yi4FP+ehms57dPaN4JgSQCyHfWD7joIC4XHY
pmZ5BH1sM6D0oieGsgTTWyo4g5/qNqJtIwdvJp3SXofPTOvltTyszB5cgRRcxsJxHX1Ud59daaab
o/fgVV5L2u6ZImW2ki302jFew0f3gT5re0MNyM22eJDVZ9UCWorxjePyHwNdZPNJ7NOAKwR2I4/5
wWQLFCLQO/okD4w0FHhFMJM3Hi6NJGkAI9pVXewWGD5j7zff7uLdkqQJzULXkEhCmFfteNuPd8NT
epic4MnMzt4x3mdtb2+xTYNUJgDsvDVGXpf9RwveIJPl8XXez36AyOiNHhZm+UyYQF3n22c+K5Ah
GKBpXlOTvTK0NQA9WZ87tVjcuOGn21RHj28B5XPaLJl40d91vS7Md/Fmko3fADR0vHP1PG6Tso6J
thHcqW3YptnQQNtG3VhNiU6Ta0AyrR7eusvK0Uev6qL20HVqrsZ7uX6EF6rO79+72ssWkJWO37/B
c2ENzHF/8eaj0+y5rKB/HMPdbzwKpSeLtg2qBrvH+bAEDrWv8pX1WTHXrdLR026qwNYkc7IGYdne
u+hNQw9lRnaaIXsvOiRVYD5+FVRe0G/NurxxnIY+M0wchQFP/W8DVTesQxCwR4VgJ7ZQt4K3f552
cYTqsAYhjb8zAl4MvEBviUd4QbAYmWzdFnXgEFGzV6SF8dAUoN8ELrt6O7w5PuINso8gI39ItRtw
yQYtav+8aXf+CO+iz5dGyLU8PTjwo15mICXiPDxQJipwFqdpYQ8FbuoBykIowWGY1/cIRx6d/idm
6U4iwG9beXdydh6jm1j9ktagtUA8jgrvVrBc6gCx8tZ4Hnv5RNZ8T3W33NPaVDgWDw8pkf1GY7X1
+yOKiwZ2gMgD4hzOtlSBridZ/cP0qTfAWLQ/fVl2+6HQLIhaC2RP2U5erbqLBy7dZFv35CN92V1w
VuQ72I06A9b82D3Z+pvRsvxJ/CL6GciHfwb5P8fdk9Bu1BRcyZZbhrn4kFtyGXJiu+PZ4D56OPfQ
KL7EuC9V/y2cJaDPhDqyEzwKG1cyDp5WFqBpEbuxbnA66c5WX3ToQeGAiEwkb9ljmiMzKxt+U+Jm
D16tQwGVOa3GMZtDMzPx8etTxR9ssKsUYdYcYc7VD4Em+ztsR0eCFeifhju3zKV29iyhuIDb2y2a
AU8GGZFndhjMJFrQfie1fFZXnV+8maCHCfCJ1OojoLMKa4+4HNOyMpjYl/iok5ze8tujciNmHctr
/FpRgeLPE4GF+bc/jjQ2bQqeAAOtAmSISHQnwVGcnyMjO467U8Ifw9rDnBBj93b6Jvw47ek245Di
ZOkZ02bxatomFAYO3egJMXzA32NRbtgsnuNfH7bLxwX22fgGbiwwspcXxKpAfpqjDhoWN9skjHn9
/LnVu2gbHGrAAuvIcOjJy160c+9/bRQ9s0vMQJ5tP6jl6KVs/E+wh1+G0D74zBgPTcbNegJ+ZrTK
ChxSUBf/4z5jKhdIAJQjUa9JQgQ0I18nVxdAtEODii6u1mIxgxsyJDD6eI70IRDPzhfeJ/NyqJqo
qKcdzsTGn2vkHyHUuFHARfiZUiOS9MwwDicPeLFboNUXUYObC4Dj9choln1RN6gnNWJUKQPu5sG+
FPSyx7IN0QXz3CEB4VZ9wQZoaHCzN5MN49EtvkymbHT48TquHqtjZZyjc3UPTTRjbqxmIcEoaGtk
23/YnYDVM5aTdaVwJ0HMcqrp9MoJpURxy8YIITkKOExEY5ojTvGDCImZm8ddRQZQN1yAb4BNUyvW
gxb0mSFN9iq2/QBDfgptXxdsWBnQyM+hsLwPctw1yR3MiLsyOMNTPAeTD7DFvWyF0OGybXUN2fQO
LGS9KEi0aCrNDS0hOrHsnNAEUhnu3F25cTd+M6i0Fs/Lu4E0bLIGiHbTBRZEOF9SnSDManewiwFl
u7PBT9WkNtQWM+pnvh+zpLqyhtvVRXVjCyJJBZqKSbZjakvxTnq76OdBR58ayWvRijs+0uEU8X4b
lIGAjcgajE2mZn9btCkq0sZFYrKO1+/xqju8HkvpHJMQXAKczMjv5ckH+EChkX7T2fkInZxVczJb
kQYoTVebsTn6kKAkAL/Nn32rHkqMa9T2DykLsCFZksyHzg5N0d15LWblBcSr7A3mb3Hz2HOj59nI
p6rxfGaniCztggYk+5E5/fCeP//j4CEF+2cBr6lNjzFFTVe+cJaRN+/3H0dntqQotK3rJzJCAUVv
6TtBxDZvDHtQEBUQ9OnrmxVnn9grYq+qylSYc4y/nXEGK/McEKTvwIfBZ8+6aNQLFGTQ4XP6iqhY
lQgu4RA97OAX4nvtl0mZwCyIzEeDwZ9Q5/rvM0WI06em4Uz2NoLNLDUeQ2tPSAIGRvKwgp8nWXfe
X328+ex523g1a+e+nOAxUjg3cbNR3auhiy/sclpHpX0X37G+LKyUCyYDlaDDwtA5RWgUb5x+yCIZ
EaA67QXVgRtW5L6OTHl2OzMWfWFoJ/uB/WQ6+HlyjJnzY6LufTkq1RFn8IMKuGTH+8LPyoCbYCWO
Ol5SuEoKBmadTUPsup6yeFo4SPlJr3GxZFKejo2hyXnEmskuM3HVsyDSnlOB+IGscW6zlOH2nD1F
mvHVkmcZtrB193HlbXqzRxiEWh2kZbB9IcdUKXP/Lxq8RlJm5WcOdVCNNwfruvrfz828elsWa57M
V62VB2ZYSAo3u7s3OC7eJ9DMG+ZtXSm9wcfJz5SmFpi7RSyixvpFwBSghLFzS/ujHYFhGVSBlmvC
ga7MEiY58oWb6WMX86cY+lkBzPqP2V5DFSxABSTGlKJKsEnBzhCJKpiW7DFrjxhkJy7d77xRtfGA
n31gTNwi9mLKXIrec+25fNDSy9aXm2ARJEk4IloLdP7yQ90JueL+ZspfH8Twpouo8pfT+IPZcEak
QZDyf4MBnEtzACWbSm6bsHAwV9XjrGdBajZf+K2rccXwhNm9mn3hm0r+cTrljZHPJMqB9XVD9Dg0
NIjsrtxvGP9EODfH6t0IX8QP3ZdjDsIxEBuprswbO1YsXm5+xvtMosGVMMDWaBad/WabkgGrsKMb
v23lKbbk7aZ1gCoOzAJXNQZbATfrJQwwHm3JfhzJmTdYxpNyK1b1oXFfUUHCn2/+h+l/KFsUjVLP
FWfxBScSDzafZKOd4qctPid5YGfu0xSRTLibvxsxMXUmwLnTW6gI1xFcWiyKNu0rBxXzArGC/oUp
H3yRBxjMYHFzEjS8Xjx2hu5T307+2EY9Blem1t+0d/kG5SlfvU5kZFBhw8Ezq4hRh475TGke4H/k
q/ds6CP4JmV0jbgBOVuwzg/D52GMkBpYjV/cwQo5JBi72CgilYyXfS4ysoc68JLEiYQ1xKj9oVkd
+xR6On0Sw7XngcSTRRdnwZC47I9Owv30aRZ2B3tYWb0lnuhAsTozQVxIpCsFbRpXKYPLtP7vI56C
Gml7ULDmeJ/9ViAq8HCBFI2j+4IGKJ63PL5uaJkG7sZMrWxS50qOS4SLAfXyoXG+/hVikJTJxS6q
9/cZxJbFuwS+KeAynuGANdaqbR4sF2fU5UOuFSwHf/tqsFK4qJkR+JageIdLpHRSIAV8GQ6T6472
Ye/x1gerLnxP2Qy6v92xDwHvy5fnRH8t+jxTV2a866LdpPPnfmyJWyk9q9snUIKNai/8wXvjdRmg
2WtOWMiQbPPyV4ee8ZmwxBNMPH+5n8s9kKf54Y7hhEDhT3Tjg14TMh4Ml/yMvJznK3gTazUT0seh
SJa1Z6hnR5XYDoIYw3Q/JKJgGNIhNWrc7k3wkPDUAR7SuCJkG69l7TAvRN9ZTScx58xB5nTAUYe+
DafqqglyHHUFQIoYE7BHI43gqYGiQc/TOpBxzRMvi0n+lSdTxY64Bi42ZwqDLnYqYy8OkPLA8INu
1Xpil0xSf/DjN0d0GVLaS5cAJGQKbT7CHQ8zY4r1qg5bHhmyDAA6xCBTWeRhwRSB+HgTb98xoQH2
MNQhL9AuL38I7sAss0AB2CSi6OnlJ2JJkT3s4t66D4JyAzr8ArL8BIuCyuJttbrsknBMz8kjuIaN
ztI3mPVO7wf6GiQ/J57OMI2fZ7aya8KXA6CKmJTDrmfQ2L4lRk/HCo1a5ItCk3F6PgbP2C1zRiU0
FaBeJJ8K+ypDt56SjBp87AtBE3ZjbmCRC60jTAPXRkiiffw5E882p+uDC4E0dahJMLyIDcQdLVEf
eOPwu4bSxnYtgGyWFdYIRFLsOT1AjoTFnmexx/MP2/4zcu9FKXUdfpMnGVr3y9t68fveIYxwFWpi
LIaRplmMB+/2V0WD1WuWewoieeDUUDU4oBB0DY2Jm59Jg/GvxmOpurILoeiRFr4h5BvLXwpyQ1Sk
+8fvhG5ZMG/CB55BIEUjquUL4MA7h2Sxuu+fAR0vrX9P0AwP8d8/NsXlvXnI+i8B42g33YXDrHRh
thtZKHso4nsFzQYJ8Z0B6PgDL3wyaQoGpI1eLllhCdOKmZ3y8BPfVnwRjQCVcL0PdXkIC/yIJeIA
/BpwiVUWxS+iluBGbN9dHxryBlwavrXh4WGYq23uFANNLdqjGxwiFArkDD8kp9JOV4Mbxsb/nL88
Mok1iAabCgoiUo+S13rUP8cPSeAG8QMh2DvIJno2z92+3XNyF22deV2D7RxA99zfCWKGIoyfAGbI
9plCtQKXfYmB5VGhkYLp7MsNIF5OFlPUS40+Sfr2w92BqLGwByOSYvC0Y5+tYJ7alGD+GwejN3TV
Gdjuf2g9de+rb0xd6qzxezNIGUJwbDgzrRf8ZBLnER7SchoNlsJQreK8IF5uKvmwbJz+qVdGSHlf
AFx3s9zCJcLjiXjK4d/AG7NXQnwSauCsu/gOXSjIjJdzA3Zuo+JEG1XBmOBg8DTq6XM5mZXr3mK4
fcjWiMJMV45LN5+3/Dly8izCzMhpmY+D/lZkbQo9yX6MKm8Eaf2KoAf2H/tu7cc86iJLk8/jiueA
CXUu5is4UBAeerPIbubH4qdXjaSmRQXq0Es4y/x0iprW7BnVmiXr8gwei4/Blc4ng8zCJQPrjz2F
pe5crVVDDe5vTXbTqeyShwmIGT1J9tHkBNh/+5sNyeQHyEa8pE9cRO9v2A2IjwW/JUcaa8fEWZYB
sQwmBI4g4MyU5wpB9IcaWYMJ1ekjcloJAha41Rkg48YRwdL4BI0NeotqPX6a41BQU7zSaPN7dKDB
W5GArdc495bju94mMDlVa30ZcJ50regCTuF1PzRbluRhzP7R6FcUWs18wom50zoa3jJTfhjSjk5D
AG/MEKQ90XhpF31CTSIukBtKTqZ+ftpr9IEvJtfy9aYKTgd3V4GutVtpQuNK/4VPnDz5XEIFQLRh
kKpYgTWJV4syDJ9PZ3LmuGSGz0yFhp/CoLvIECSw1i0nigaGQ+JLQ/HcHjP4i79vla7S9ZfDVoWP
wuDuEq3NuPbkORByJBJ9jorVuJycLInoeWvAj8p9kTJDXZFsron9m6FGZbLh6k/n71DlTlG0zL6f
J6YAugerD4Yg3mYD3qMi1A3yehLclmhmiZpAcsAqxjJ7d2kHgAJmzYL6coiQJP357ewA/8iG7uZK
VAYoSxhKF8KadSO9eAca/Pc5MxbPlbkSVodrArQcvSC3BBX624xsauadjHlDJvtf4FtjoDZts7N7
mLTwEHO6/rZPnsdyT4xW+TBf4WP2ZWonWGsDHZYvvnsCgbJQsVPSSlrnpr+PqvE4F5biK5xLoeo+
MO/CAUxhk2sZAhR5OGGU849iTGbqqdeSUQKJVByL6PbX+BOopTOAAuPc9Pc31tBuf4XWjjDVpHcq
DtxXPJkTl/O459L+wqLAI0k8/s6acdcBy1HdC0iqHitz0w9Zrth6LBggJpvhjOHdLTm3EXpMtlkk
uMwd1xOXVMYH/bXrjRS+YM6gpYB8gbJUQ5o/7FfyRv/IcGI+gg/sB0sdZy+nyc+4bt4hjhIujPEc
/G/6tU/cusHkNGy1N9k0sx/Xi0r2pfK2ub4A6UdANt2FzA39xRQadqtsIVnqSrIKd5dktdBRHeuQ
55feJ2Uz8ZoZkkYU2yDjYplnYTgyQ5Dpx7SDV+8TP+fZpuFtM/oA6gWKEXHxf8mQ08SvjCYbjTsN
aEsG5ggUkt8tN+v53UrJZeLBR6rZhfy0datVYFwh+vFp3xGzifgYCGSNyQUmtysMb+fh9osgI6qt
lqsUNI1j1iQDNRmZlUNaCeWs4KjWZ6CNUVAth2eJ9Qhz2BferAbkfXFnQBOYH//jS9SQcLkVCeYJ
jkz+HRqfwMoREFeRcJ8UlpA8TbZ4A2HuZX6ZAuXmU/RUubHwD72DVcZ+xXz9n519rd6A2/eoh9J/
t/kGb6/+Q7ffLUuLdIzSzv5uRGzaI/fIKumwR02vCcSiMZgK2I0NwWiTJ7qB3pRORxa1Me/syJfP
XamXACosVEiRZH3ixEOuRhmO/DMvLFiN99/z3B7+N1SMwXbJmL2MnBKdHec1YzwuIRQJ6krAJjz9
ei8hVrE2VEyANRrkMulWEuTm64DSuOWTqKcfeJeb+fXlrbx92GEL7G4wIkJisbuhOMpRaqJuZnjm
AvkZbOdfbZuJBA4B94qzW2hJg2uwvZmmgk6DwQ6dBhUUS5pQuQ05rh/OVogrX+ysdnFE/b/Acgy9
DJofqVv+XhfpWTxh1iBv2d+toI8hPL7gzOmUAyPZjhAGpr4EMgET+1ny9TJ8m+iI9GE03JAaF7fm
8EgU+DhOmffj96bmIxkuHRpu56NLXx8mT+PyjsvkcX7+tT7uTpgzcg1CWgM2ONjWt+WGMm33iQAy
4PAYLrzKSAXcp6I7yM3qwHFYb/rzyqz8nHpHjY8SRpIqVzZbzhEoDYAPvp/4xpZpHq8ElL7FbMAD
1ZmiVEux+iViggGSJUAr2G8X2baHbGMYvwx44yWMmNWjsQxc6HPI/kiN9O+U6do8vBy+4FOUJUbk
FjPR8Yy1pMaTRMVFYdeXFzgwcLrbc3Nv27Ipja0P/523f1SOO6YEyX8lj+ntfPvfCMv51EOapITc
uZwl5fqpmsXhowa7nS/NFbJm0V++tcex2/LaYTlKz/DIkxnUy5XH+YwbBDl8tWhYtt1mOKcol4Hj
5ksWcAAwH7OrOZDhW1FAogsTaiPBQAkTJpnBCVgi4BJv19+IyyC396+gdfFtMqn1gC+6MNu2ESIw
FjyuXlYedi913dGIq/XE2yweUL2zO3Ny4cNHiDNwFeEuFQSsSilZi+sDoA/1KPYgtukRFV07BBcP
vm7kAioD5gWmfX5zLkSdu/ICiV2sEPNZaqPL+K9DyQ+3usm2RZQuJY7vUCJGsMalYl45uNkE+n9k
rDPk+KN5TWQJv4tAGwVw+rau+8HmNpPhRQrvt/hJwTAhiRMwE/b7prcqpalWf4R6D3VZZ6NjhyBr
/ebwOKNC/9gjYBib+QPtXL5825LB3A6K9PTYe7bomB9LkHowHq5pRNpVIHFo3xz2WKhdK/UavKgM
yIDITjqVwBagWoB6k15GNSGvTR9uKGGJh57WG+91ue5fb47UO9Vlt0BFe4/too9gK5LsOjWki+QN
6SvY2e+gMQdJuSIr6LsimDCprd/s87VarxzSKHT4ziGsg2rBaEExx6baf82GU1sNJoFwPwDOIaht
Edz4cmQ6ABCnvgHJPMHDKpzRbFnsIIOEYw8Hko5A0tT12PHZOx8wM6DVyhy7CgZYfOT/TRoJrebr
VrvAjl3Ubath/mRTQa/Uequ+Krxl8cNOksEZLxzNizwBzOzamIXNmWyxxgW0uLJbabF8wnyEMpIi
aCvtWfKiJKheNk64wwu8e50dhhC7uGj+e6cQ9rIpp1gczhN9Pu8qfb5QTAXyyCACwlksMpPci4wo
dnvXN+jBa33kjToahdfY4arQ3jksF1L9sVa9p4x8wVqOZ7biEknvYlvD2y8jEn5iGcuA8AmKyIzE
u6HD073nX4L7RgfyCv477RR4/1Xqh9t6JSxpk6kAK3Wviu4bL8bosWlMA/eVJpxsND2iIRcG7cSP
p7/INwwdMxs5AgHgLyrE+6JY4O0D98MRp79xgSUS+moufscZuIaRjNbL1G9StINjJ2EqMmIyAaa3
GW5HY3M6NTtN91c9B6vxBznETIho/B43z6zX2TF3QCoJFcV5gIdCeDr5cn1/qmrGZuXgZJfo+eMz
ga/MQKIxmvux7u3325b3BpELsL2CnwUV2PLy1T7CjbFflgIlGWvX7fXIxfrSltAeZGhgmAj3jvjp
CJO0DRTDvqNzCpv4GTDi4dN3fKy7NfgqFZvmB4PtTlsO93sxULeV8xlaLVLLcClM5ABZ8Qlw8Sh0
7heIyRj1B3+8L4TtI8YXFsfEmYx5aPEiGMAAeORRhjjc+jqSMaxpT2Ml2ezfiKWRDN30lfBNZ7+g
AByDF8d+j4dMtSkxKnL9uA52yUNbEyiiliYXgd6ikzfXKOJ51QmbWjxJh0Fm7OH3uql+iOmIQZns
vaXw6gsxxRjcAUVNMI5GGsvFdWwHxKhvtk+NT5ld2kF9VvIrxLkdJ7CytJnOyQ+ZzNCHOFBVbhr+
YM500Ad+NpCzRiv4YHjxzIQ8Mu3Cjw3JHI4lAWoHUg/gcXKRPcjG5cPZJ4nj0PQ5v/D7P/clOs9T
vRqTsybSTu2Br53VELqyp60Z10JHdxQJOyY/FuwZ2RgtPCqxCCJ1ouOhQUuNSJuEFGYNgjnyww3t
If9bw4pomdqH5S3arTGxho8wJJgBNVzihQx42FEn0zXvyZanfx+mc5O5JYnj/tyIBTSlLcVbSFYD
G39C4y6dRFO+QZJSPMJTdYMvPXWZ57UVrvIGPAl5qrbasKm4UzItTqeHjvGbXstxPOD8Anwg9rdx
J6ecB+WxvGDGfUlochw8U3jY0c8hwgXN1QZjvp49moDk+ce5rrcHZvYoIUwiqJEUP3B18pB6DpAd
/6owOVZrzq5srDmXV6LcWVUufFmcb4TAtTEPuZqkKBPpPrI2byv243oahhhEs8VaocnY+/UR0nd6
gJcXVSBjs7csEywBPA+loZvBk6gCkyyHkAQV4a8ltfO2CsLx0eTHeaPA0xlAOmLA6BwqS0J45mTv
kOezpNBlZGi2SQiME2r2OBDniIlLlB9eTLDyLJ64ji7x4oIjmKineQNFZNla6LVms1o7UxVBgMf/
tCm4UvfVkh5DkRVkC095G+mmiEiDkSG7kmiluZYFQPavCSNT4BEcSIKtwkuKbSAMNNJ0ejSOU4VC
ITjE8eHh7yij7FoDKTqFig4TrkZsgmy+2tkIn6f1RuIeiOZSBCrvec0Z368cHnSaVoaxiJPpy9QC
hDkKZKKIc+83tMiNmLytL6LjEKN7WhBG646QJFsCsnlTi/bRU2IB8VtNxF9DtSgA9tUYgjKfJvvG
gj1iPKw0lT32VCzaN5JUVDy3n56G7wvkTvQjp2KHn4CkA4euGoof3j7ME3r4q/5B/9EEhKnuWy51
YWMUNylmOhPMs4dRbgzMoVFUylIRf+bdnj37il4wrL+acjVmQt86mN9FkxW1LBLiIXhwNP/E66Jw
yS+ABA2HH5Y18n/4VUvjhfzxLoTXcUaqGFw/bvrU/3EEvPXPL/ri/TiSvscxPKSFdE+BijEELaD3
3ePySwhyzH15fp9+8AH6lODUxLr2SO3MfcF2MDND8woyCCxhekcTMW+B47Y7EMtCo7YeiS9BwWPI
/pwMQf0Xj4wvxuHZkBgiYhLWlH1uM5h354MauVvThGalSUeYdF/kZ1KU2dMhyAJRmDKEND+jtkcz
kYaZW2wehB/3Vn0Uybxm0inFix5+Vo85KHSP6A2UNNmC2+rbI5AWlmhAngtiOD+3iEK8fE2Z1gYV
7BLMGhkfImqT0hA4FN0YU6YesynpdKDdrDGZU5RsANNSL7CdhMOwRkTk3ols/pmzQr9D4+e+kuDQ
gcKJ4F5al8eK+DEGffg7u7G2kC4j/YYPwArzFcoMotbv5/FsIPJZnz5MeN9XHPuB9ECjJNWpHVw9
kEK0HP93BdHFwwYBiRwsK4cRJyGn1Pov8xBkJsYsF5Uiexsjuh6OnDHSyCvXkVB04lrzWyIEAhqz
EpAUhjxGx+XLlxdMiJvvV1f+Gj0J7zhEeR0BSvhZiQ9mL/yvukUhO6uhm3mbXMQtNXNQ0G75znl+
hEZBLIiCDLmjt32ATM2Kh74WOH4FJyq7uz1hjHPkiUe8M8tSeKja2V0kvggTDQyKmXt7u3ZGbKQf
vRfv7y6iA+CNj8k9MYW8ezgoIjKDkrc3uDV/nr3GC5UASbsOyA2pfH4tcAL8lVhCIUgVaGnXuy/o
jNV+B9hjFBeiUVQVcVBUCEVHli+3QfAi+RXuK7F4S19jwi8E/43XU6inwtlvXhlrngN96AKVnISg
FfvDVDXuN93B6yVmPfFxSlSjDL1yJmIEarSkyO52f6tbeC2oUHlrJzlacRH+jdeIyp0CTK3ROCkG
Hpv3GiuwmQF2EaeAxeFrC7/P2O5xnH5JoOXv8rAH8g+/WcoQgUDClOZuWq5eK0kvAF9WP+qmoXo2
Y/0y1G8wLa2PRRFTDhwQaornVDwt/b5e84BdqktlntDlmFuYTXSEIrjlimkVN+msz0/Af+k2vQTc
3+q0gFNB2xwWBz75p0ktBn4zoLUcDRtko9nDs3mLRyFWs26TrVpzpLfLoaUSlAm8J/Lkq1XDM4t1
ykSYIYRdQGo8E3sBdgsxw4sknN6Utl6AdbBJC+Z+ynbEzyBYXvXvGTJkodp5w9fWlk6K3Ie5kURJ
E3i0hjpvnIwvhJVuuM3twu8wC+BUx6aZo8Dj0NQ5mlFP+BlWlvnAvq36xM2ssOeBAzPNY84Te0nS
Q+91t8C4yRohdBPhCSp3/gNv0GI8AGDCvsPuchnoZSCYSzVmL47ffFR0Jo/Fz0syVDdjqO0tOoaM
Q5laXoCd63uq932nOf4K/gqQMabRoELTw0mb74Wei14iRwmHW1Ys8OZoxzgwQIXucDssB7HQN0HQ
rVOeAgxFhso0049pvSVW0ouKvWTfaOtEIHgFNsrWCHZSG82cm5okHjZYwqE0GReRjtkqJezDGAsF
6iZUsYXLbdmgHCzRR/GEw0jDK9gflhvzt0XEZSqxYgOhMPDSCkaOQV/wECmg+oR/gLeEx03x0R3i
zlFQ5NuUrhE3gq65XqboHTDtwVOrqCF6juS99jWhYABF+AfRYjmj6WX/2EvG7/K5CPj6wbgIuMSD
jPGrOfD/cV7caX7EjJUwtk8VaKIrHdJ9NJ6QcTgUeEHySDiX+vPfbLRU/mR6f+3RUrKzUCZk1yVQ
Xra6t9HbDBT9ccrfRp6a8qbY14gwGWVyC5Bpkvwm3uDUC/JzaSiUvgg4yux5N6/1+SJGrLJ+iU8+
XVDgE7El/073g7yF7rbZVYRCAMmAdz3+tskQZTz75+zlj+cIqxyFq4OojJuTCstkwRX8OgwuMEB8
tE80aELpDTGBdg6tSqkPO2DuEtwuwK7tr7+g4ZhQYp4yKrXdkcUaAgJhvYM38ZqFR8MLMZ+4JOD1
zoDlY7KFtGohrWm2Aw0VuOG409jbrdztRX3sdMfcVXCA5Egl/fFLW624Cv2CaWDCqS58zzerALvq
RwhOfLqCmdZamyBnXhadIYY2PmV/22T+M7nHn+RxuvpNTGb0kOv/abT2Lyj3byT5m+7YsMYTkxqM
bOkPRTIyazRq0Sq3a0VjHc0SddZtrwfVLZAeCkMOUB9a+t5sPBfEgUSbR2MXcYs/4TDwqbImFa5L
fosiHGy6TR0oqDNf9vWPu3hAu2hPtPVSxGh3xpMJcf52r+TtYkPqw1UM0IyZjagQqGkhQfoKHuV/
iD4k+9mckE5OM9rkiL5RKJImYYWkHwApBkH8HTPQ2Cx4blgKlD8ANZTWfcCQLkrdmryazWfD0tEa
fWxCcLlAJd2pmj94nmfVwC5bA0mRBIUcFn03Wylvq0Qw/qQ9sN4C+A6SXNYlvFJsP5P+KlVM5PfS
H4dX9XW6l8Or+JAHmvE8DlhFJuB4w/5Qq4GAaTxds1Gwcf2QtcIhoinjvluQ/fZA9YM5RPHvT0c6
EFzFxLREyViZ4E0pQqSc5WIzIpBX3QGSEFFA7AAnbpb8FG18qMAszthq/OFEf5w/dEW4lfOLdh1Q
QHGAYH1/3K9KgDsF8+wTuopMEeBnZ4BJXSN1dhvpefycwrKsa8T/Fc5FvlfUwZwjy2uEPIxTpJkY
w8wAnwOVfB1QUZHhMTZ/URo8b2bGinVFakA5OL8i/yIX0mD2QLkhdMZDlF+n2uZrcb9gQ/xCUAhv
RCpYrBMgUGx/DxPlOdJrdBsQdWHCybbBUUAdRaS6qvs2Pht6xvm14IxPI5A+GLNv3K4rr2S6zr0c
fm5oDngsPIT09HNSYfe2foyEjBz8k6qpEIRMbc7HQkHfU02OM/95/HqvwqBYmXAFbQDYD+rOtbR8
2CUhQbBVQphbk2QAQt9yFiAwIyKCu41XHNJ5+l7e2Zh5RsOOS0aww0L+DDqHL4TkL2/MW/SAym6S
Tzji1Fl0qCiRgJ0xFKlj41lTvGQP9mOflQZGriJElK40vEZuKrsDCkVmKt8WkR992prlkKjdEeKs
H/ayL9DldTYpzHGUci9/LeRtVLWNSWmd6IM93Q5P77fHW4Xug0czkiE+JtMJUnneZE6uMuL6V6TD
k7+ZT5LX5tKfuBV1OBAtCLMAF6i4RRCN72dMXcTOoUXL7rxdghhC2rxVo79J998JlkBpk81wTDxF
84/zw6p8vp3l7QfXy6zx6Lgxf5lRYlX2JpFiK7kBuK2A+VVazY0Ji4i2C7BnKt7FA74Qp01ujggm
4FMXUp31BOU/DIUjv2DPIa8wkstY+LC8jQ4KulijmiEw3G1yBwLIII8tn1fkDyAkRbwzRU7Bunbf
PKhrCHqXFqHBk8v25TA0fue/bTodh1ylYOsa79LDHmxRnl4lQyxvyLrAP6j8dMXcKq2BOuFJARmQ
2hmQuehiGGZ6QRt3V6PhpAflNwmMYMndvlAOevDSuw0f5zDTuR1+4gPFiIDEmWcKwqDyCX3YkGt4
UdEm5zHUkgvuhLmOUtvdRTiM+JYQAQRfb2erVhM/sRTi8+1Z3Yxz06IlnZYejVCNjorx/14h/pA7
tquwv+rIGf1Qt07bHdDXADU2zyROCyhv6tspEerQOD4NVBuOCE1pCZpXffSSnMCRKEYASDToh4yf
0QDTGJVE97CqLGHveLsIxbOHMQi6RA4ksBeWxE2DvjI1Cc1e4b70RqbycJovJNpwlk8hn1Am9zjh
6rhbgtef8A1jvP3NgOUpA8HHefNpHuT4CDpsKwK0HlDVbDSH/lrx0TSwLP3IPfqheIiVA9+Y1Vlj
ET067jto5rXRNnryQ5Cic/kdf8eWM7kQfzW362yyKqMckV1K43VrXh/GaC9bkFUN2idCSjuDSop1
a3960+Kl31imUp3WkHthcnLjw5Fuzj3EgvPRhxYsM8sAzCZrU8PBisWehne6yBpraAjAXDXrVm/B
X2rmEpEkU6LsBtbrQPVc/vMLgDsLn3L4HXpDGPCewzP1VaZDVKAQQS8bAcwo5IzJ+Dr5avFzDfYM
Cj90rtlMBRhrFzvayynXE1SufDOLn0iNuJ3hk5Dqc/CSM6m+nUcANCaIGYQu+Ft2hQUwkY90NMEF
D6/C5zz2f+TsdPYIMdAPmTKq4O8CY4c5Ym5kzKB8xhotsD1hamSDwky9ZW+qcMAmyARNSeiDQO/m
Szx9QBZOuM79wV/mIkLDgsfXalz3JMQQ5ujtaISfP/Zi1EJ3Mb/ZQBJvtL496nkrmhLrsNw+YsHF
l4uR9YWFH+MDJYkPVtEZxG00IikBlfaOdV5oCnuQw8i+e+LQkM2f183Jjo8/CBvvzNSkUSKWLfck
fIK5sqeCxvQX9d/v3P0pTi5cMDcPjx0eD9gsNgr+H0tJL7ggY/WEWLCbFslP4k0V+sERyyCmC7Yo
lAwhyz9RykLxJ55h+McTZHqFFaFAv3udtZuPyfiP4Us1MYyQrSMkqZBpifhHdnM0sUPUIEiX0DNw
yTKdBzxkjBnYHfgKAXGaaCKOWmswJ/nfmyATRvC3Tf02wgbjshWCcb/P7NecXFjiFoqiV6fh5Qt/
hzYn98QRtOzRXsn5KanasrUmcTZ7bWUZx/TQzfV9HuLnzswyib+YklmbXwsaBBFZ5g6EHTQN5qDV
YIkmD5klrspAOfymcKt4+Ovp3Wo4EAQZnJosLfzHFsUmUTPmOyxmpbuLiGpB5s0Q7THdktwkxJl7
eLrpZ5l+DP5gLbj2/uEWo97HbWSPeKQoJ+eUxZofIbgSBlZ1n23vKAG8NCSsQXexkBUQP+QHAT7w
mJIF5U0ynYsxRy8OwOncGVHbg+KDHxGojONU1B+JxCV4p5Pq3s6I3QDkVMKnKFPjO0IUQFBjn0DI
+A4kjDZGFxQqUtweKLtsM/V22i15+1KCIQhZ+kvb+TfzjTbxKYK0tiAF7MFGe6S4G1H/a9stiT7q
f087k+OBfirGQTHEvc9FQvKFdECo9UXzmFmIVp/TMnrTXmUDUN3/ylKX19+x+Tp3iO4RBYImHe5n
FvAW4wP2jzfWFMX/VjCW6Vn8cXROld5g9UOft+YBDj44tF8A7AI6kOKG9pyCegxdXUtkjv4xNnG8
EwXI3gi1iY82R9+Obmv0sQSmoWWsEvgAznGfd0/C4ali9n05xK9uBobqFGeRC6vM8VWPMRh+jDvn
YnuROCQHWMLvq37s96zywGM8MIq1iIt6HrMEI88BtRy20jNpZBtmMAwLDGZwklcjE85SGT48j4Ub
SGUSMEc/C9OJnjGCQcn6ygFJjksegjhVjhUkAFi5qoeKUxyJmookh8RVKtx+IbsQeM1BAXlwco4s
VB3cqsgD+Tv5Lw1hra/4Z+17oQMPv5A1oIdb3iPOcxCv9fMsPDea/DazVJdoDMWicmi4KbEGeAx6
AAEhHw9yUCHSHC47wIF2USWERTD2QM6rW8a0EEvKnIUF4aDwGCKKNXBl4/kAgQIw6vOWMyyLDAc0
BmijR+S/pzBTzMhhCft/upswxQiXMvDfbDPmhmMtRuZ7aLzx3zNWT8j5EPR8oWeoYs/YZVlFhHMa
6YnX7QGz4RpV7vVJEL8AHhEywHryxobeHd0kjhdoDGrneOhH6M2xWNqAnfQhs3/rO4I49pjfnfJc
LVM4VJGiNVi2i5f1IaSscSDtjj1zJhSVH/26vNvraqGgtkEAcLyciJBb/JEV6ZNEx+1wNUQcQxaO
PEZbr3YlE8UouRhoXhgSSF/CbCo5cX8Hwbjz2TPqaTrt+R+iCGH7J5fclGh7HfB0mT8WefSvhbXl
ZWesmMpx/6gsEBr2cCADiyKKr9HtZbrEDI1lbcv9QuvaqQhIMBKCl2lqc7Rc+SLSgziS0UXwHfXX
wj93W02mxPWzUPWI60YTYEmLhyPb2HAWMB1rPPt+lfz+xFuHaopMsAnJkpi5KXblF8SNiiUNlymD
PM3qi2KdobGVAVNv2nov3OG3KXkRhNKIhmaTp0Em8HDsi+ieO9q00toROTVadxFvzg1NAtFg+OuE
voeAlyXsuo4EZ9VxJn1ChahTAsrQQyR4V/5DvpSxk6qhP+KrNUKGi9VTXSLZc3KSemy0kMlk1Rxe
7HR4SObXw/itj8PeaRKgCgU5rqyb6LPVRxzBIih4ALyFRxx6g8LWJz9qf42UGWznZVaENP2YWlr9
ccTHpmWOhKcepY6de/JDH8B6k3vNGTsv2fB4B5GhZcEVYzYuGhr0SCrgbuuj2EpNCRUnS6DFBq5B
cbrAf6yGyz0b7pRxAxSZLkXe/BPC+DgX6qJsLso1O6MiJeSz7puqCDKZRNn8s1C8O2fAYsfDxUiA
ShM3t/vCUNVNpZ7OZP+MUY+h/ScqBlDKVdiNMzOfXcP7qgDMyCK50+7HJyEcRbQDOR0SoTlxmtWQ
CZsjx1iVULwjrh6U/+Z3MUFUM5jCdleBjKWgBVKrAshW/XMuLYA5PIhoxH/46oSCNwXCIQrpvnqZ
Du4Bi89B5D7ig5mNiPgGr2RMWxX8jfyRBiRJBPNn6ywBLAWtSv/YFrzKVe2MeovU7/tMHujoe87D
RdjB7W2mQXXhPzCwoikmKyAPHu7o0vMTbieoAQK6zf8BznHNZ9ShPyE5IC4IlAT5RvwBAnQ98FRo
vZFBUyC5J7XNBR6lIOOcVnb5Nd/op7ADeK85HTR+NYXD++l18CHg+8QHO5i9wYvpx7FoyYUxi+og
c8Z2tmfg9gnQZK1pzJomve+MtW9OsGRE2x19pBRiGRQavRxiDgKZ9BdgNaMwUQuFTyoFdnHf+8fS
eS2priVb9IuIwAnzuuQtEgJJ8EJQgPBWgICvPyN3d3Tc2+bsXQXSMpkzp+mPiOQxfj7+6BicdJM3
4CDtXHJZdcPuHI0hhIB2AhQD4vF4uR3i+NA5XXDvOmfgYNX4mS4yzE7whOlqsxe5X4Dd1EJckAwF
EdACu+HH8GkThaxq6qEjxKWBGsLkRqgiKCuv9EeI0cdeANLDz+JnLmDBb8dw46FiUi7Y/ByYtg7m
dsVWH3AiAVPW+GrDh+fWQ8umst1kAA5u+T8i1QcFsorO8gZmO4Gmy+LlTj0BO+I3yZxMeIIc40RF
8S4ePziZDPaM5xgqjf2IC+Z/NtSi+6gzRK/xzN6URGvugp/+ZRRNaINm1DShXXwGz8wg7Df8xnPc
co6UCOCjQ34ScClRrS0XQKsgtwJaMQXcd9Lw9tAeyPLynpVKr9hVZ/UEzPF99gAFWN92uaW+rsQy
8xBeIY0vWQIYYW4tCP0NOvV2TlwQJnAQB/qopChyaStEGWdQ1oMG0do4Q1VsT/TORReY8mKBlbBp
H1SE2K2R9xYLXrfHiVibUsvWGN3U2ceCR/9aN7yB1a4EfP16oNlhf1Xr+FAyE3nR19w2u/AfIY3f
g4uETvm5GGvr94zTTcOXA5Rvzxe3jG8+jJk2CRLCFAq5k0dp2wZLw3EQ6up31NHIHUEJzhVHBPHL
sM7zbXJ6MsrTsGaVudHH7tvi7EDzMi4BEuawtiksUIl8xpqpYcm3w7sKl/Epo8vF7GyT7zPpgzRM
dykDZianEjHBAoqbT9SdsL5xEGjY/Qy6rH0snvhPzD46+jj2A70EcSwLo2sOrffowZNlNRxN4rCt
x+wwOzrvtI/RO3z1IxMqDWD+S2Ei+tBZx+YS6m6oJomuIuXqSNYvkZgKM3FMZS24RtgksIhRtMQw
sJeM/7Cq1Tswyn0OMdO925ttzbcEpHOWtPBACMECHhgINxxWUYw0keGwT54o2ZnFML0OftHnb4+O
7Oa18C7OPhlkoV92Wa4YvuMROJhoVtdrmpoAF5uXcRjT3EB85RWObiFpBT5Nc9HDlqRJN2hXBDXe
/t7+MbzgOxdRW+C8CcG1q/KF4hKsTMT/SnwH11+HX3jgOjzHnGFUYRAZX9h9u/kn+my68LyhuTVw
XWsZbZCRuw1CCzWccROA2c7rurW7MLvR1gCnmREfsUa04/q1+Ygho+v4BMhojhIQkSnmNlxbk4O+
jXYuozOmV0qzhtRt8FreSLakpuuWH5xGUeRASerKLY/frGgQmub6N/rQdSNKMZpR074FHxgvpehX
NBDJHw422KqMhjENHFIM0eExpnR+oJ1uM64oTdcPfxAPydeAw0D2LG6U49mR68J6RlCaCeWwWg4q
wckb/nLl1sY92JvP+AsvHT8ehEe8/K31GMtjHCCWXji4QXntQpbl3twRD7cb/fwhDBHCNrEAkosE
FU4LYV91BOMmaB0TBOuxfIK0WWdHpjtbJv+QEfJDiujBvb9R7PIkCH+DsH7d+R9oksSJ0yo3KL39
O5pSUYD/xjd/4fYmC27Xd/TbNPFapem2ALI7W4vamaDc64Rhyg68xdCc15GgLIFBK+PIfH+bEL15
YCXgVKHfGPn3Jkzt7/ix0AG7GTdiSDcGooI74Rjk2afHK9gifitirr6WMmtGKasGGan0XcZCN0eM
cyt8JzucameK/0EkpxtPlqctbWrXH0Sif9fsAO9U0pY+DgCzku+H19+oZVfFqq8fli0qy/xIVOPN
RJmMuF6zcd8VgRBAvcWcByo6Bhz6Pak4HY5idYOSjF/5AqTsOk00ID37m63RW8MS+YMJvrn+Cc24
Hr32qjvZuwcHud4Y15UmWE0V7HxOPKL6aCDljOWaZ4VujQ9WnWO6IkBa+fNgLgP3xNHo3hyuh6tL
nx23ll93bwk60HNMjXc66o14lwCVt81lg/UGekjjasVP5xzuSubDFoJTznZOTUQSkPd1eB0zRhE0
lumbSKMetUAzpGkHGP4RKNgQJ4V4gTUoBrjYLS9CweZQhb5D/tZ2RKQolUqFloGp/s+6RgO8Gymw
sN02h6TFMqMkR0gfJERSZ9VyyxfE0mupedX6Ga47LmAhjrA/q7/X16Ks/LqYqDHBMHPyLzGaQsjI
iILCCa6OUUEJcG7Mdb8xlgA0QZgdqp+4+J3/lX7dZO8Puc8f3KOkAwNHYmzEztrDHXku+XdUXLvw
jMc+0BncDkzodGRR+m+nrzj4+OlkM3jIjDMkQDhdircFok+LBhcdA3xo2MgO/rYjlJRU0OeM2dfJ
zR52A+fuxNsWZ0Msefwm8gUk+hTfdbl1jn4HQHfrf5ctCzdBi7O44QiV/uKuzym4atMgd0cCxd9L
zLnOs7NIFCtHM3p2hhpnQy2Zn6Qv4q5iYAocByyKLqZrXyYjnCYkUoGO6G4O/G3eXGJcTmu65SAf
4nD3RLCBKBGEjeIQcG8tH+0AyeKLn8yxDZS9YMWgiksxS7RRvtIo11RXgOrxYrybN+/wQi5blR+v
+uPvGtRYr3swExmk7EiL6K/PGieQ5m0pQCYvCgHwVb280Cy/nAFTQYnzxQgPHBIpCbMkpjQ8UVoy
FKUAKCx8/oqrQTviBMOMlboufkw/Ia6pSH3wUeRC+ceuEdMmoZR0YecHzXg8tCAL8Oq7ePwhpVvS
c8MSCeAiocEBljDOOFU3fbmN+G3nFh4DQ/GsEMQOUWQHOJ9QB6HNtJEnHEKo1pwz3stHsUCL+SBv
jpOG7bDCNR1TzwTjprFYU0OLD37ojDLQnS1VVGudVJAt0NZAw3A/TOGvDnUIVmTxD5+pyc894g2v
/ZukQ6gvDy4Z7sij6E9EPYy3svM1n4CxyZ0C9GHxd/UtTYiA+1ntLS6IjoWRvgeenS7SU0SxkYjP
zsvpq255p7qWIQoxJt880Sgu2ktmCaYwlvoQ0wDbEF4Xg3LL3kgw+EqQy2BMZXQCHg7jMnzdRh+7
Srt523/iouQy2WGydndqHE4r4sCkV0RcwGQPc/QFEpnzaJDjjOOwUQHUnjZbtJV9AWXf4xvmkEL0
ldmyBp/iQ1e4QLvPe7Z3U25sXBOJFgLERNN4spuYkvPyBPKmnsSJEAvH+GLt5xWm5vLIGNhhD4d7
atyOBnTr/MbwiclMA+7tEF+lyyrNr5wv3D1orabMyYYzDSHvVoWvEJoZBhh8bXpdMAAEB9nuwmAl
q6EFHfE5uoNDca+tz3lr0sIwKoEx9G/xUFLd1hmW4F6do6w02lB8svOYxNLkSNE1uqWLGTWuYJst
dZn0i23JwgN5jXmgUJh4ZuUlXIyPIHRW7fXsV1QzCbPxX0OIM6sR9S2fKr+LaR9sKL9NWyBk7R1u
mQ/8m29jfFh1hud4q+haF2dIPAGNxR87+55Sf5CGs34jztCsl93N3hOyizgDWZAcVYyNrPfeaF6Y
t1+xSz6uBvk9bf+dwecRJwEIDNO2d3U6o1Nw0Kc7MWZGrA9RZqt2Ri5yPtFHnZnocRqLnRHm5D6A
G+P+IZUY8CsAEEBkP6ZvxyCVcLUbbeSDHhHkGYO4Su0KDVID6CbtwRR5t0VmEshw8ZvfR2fYSKJ4
QkxghLXNG7nDRlFr1AJvzP9AMfnTC7sHF9u5MhoyOWK5YiCbPQGz5Fyvs4GN/V6cXEeM5ulzUI6b
WvF0j6SDdoxmeVmhjrMq5kcIKowUNggeDh+bYa7sTIyuQbv+Inu1meEwYdMesWT/WFruYd3VGzvz
NJOCC4A+68KiirukmjW9gdcePxukFmDVQ7XKCA5t/m7GhUNZhHDcRWnntsdVDsM0PhtdCt4Fbw5V
vYw5G+BmH+5H1jjy6HVVtpB3cg4jV7y4T0LFd4G0MAYtKPc3hgTZgKo01mhpEev/k5iiXVLveUX0
wKB4mhjh+DuqpW2884cYUu0NT4qJodQiiBWNBC85LFZ/4c0+TY+qz78SgOYWK+6h8ofzcU6M0D5q
H4p75NfSsp1TAhXa/C1cFFm28LBr2CV8cLIzJtzRFuMsgiKbOCC9re14QIcKr8y5ApDNtgbdfcZ4
EBQT11oWBl9NvDOtr31yGXNu/UN8cNtJY1T95D7gHD290RLThgj1Se9hSR1vpdX+9nV/6KD2ZCo2
YTMDXYPTdsewKtlPW0bhF4JGhvrhaXxBGSv727S67vFgXA/mAv2Vfvk7902wwPLHcQgVsubigP96
8X9ciG3h4ZmDPw2bwF/yLeh7Fa4kzNKFWowJ1dHtJ1oCoTBueEF/vIW/xSgTHwh9P+0yZsCvRH9i
FU8bKQkd/BigM3M3BTUdRX1zhpAMAAw01xUOFz79T9xgOHyoGtjzkJNFQjmpcBHj6pIDYG89deIM
LFzcsEKo7Zv1NbEiDv+J4lHSt0IZb7UVhx/eAwgT708FIXE/B7S9/j0tED2FaYd/t7uswn76G0F5
wWiIbqH2O/EORsRUlI1vo4/aApaRjrECJVIbRF5pKURojC16fIwqb/o/cCVYgfoF62pOIOoGzKbS
A/SUn33oGYMYHR3rsHaqv9p/zp8oMoX9QXARchKGyTDXCAOvqKsV1SUDQGyJ9hwp/4Ba657fdBye
OjZ8zAgA6rZsEN1ytzDzQ7gh3Ta4kLXXOxGOw9TBWLhPaOys6cM85MC1xTF4OE9fJOW/EH63qqDa
UIP/qMnfZJPREXCA3bwn5lrmwMQ6wFpiFuPnAzrFp31Izm1sqQaM7D6AaMzVMPvFiQZh6T9CKEQ4
kS8zPbAZa7GWvyVVlUn9wAe3cW1E1ZYJO2J9xOZGoD+MFgx8QqEm7Cl1MaU2G1Lw/jHfQfi2JUlF
jKKIQzVOQAOysZ4AV28AU4gzDZnFipsWC4oLf88cfWg/o53f8HZUVdwUkLNxpHxYMOC6FJYvPiic
S8TRzBCpEIbWAIK1S3XBG+Nx7nmiOKjCc0elzlv0DrBIzScHH5PdMcVWzRTLOfj8Jjg30DJwADyO
ZAwF6QSrrObkG2Dr3pkd5o3gyJ7FzYLZN/6qNrGlxmAlPvZSsrBusDZojLqRbxSt4qyyIYv3YXus
7ch8J8v3koxnFBlxyXVVoqgi2dQPLdLg5iGJU0Z2OcYUGyRCbY0kE/tjKgnGy/PFGQvSyh3as/1+
jEiHcbP4EiBOl/jJC2/tYU9r1B/iXfZEk4xoFQoU6Jy5h3Ev9vxDo9NRSOLyTkiIl+kBLCyeyiuB
GQCfxk0HEzK4cDBGLIodJtDiE6OCjTZ+q82CYEviQ8vaWZNSKVgTH56VeMKahrGgMvMtglcVsIBm
REhzXR2YQIqcmdrWLVDGioisyPwSlF7B5HnoVJMlHIDE0QnwJVB0aE64tV16C2umAzkw2E6pgZYR
4hJOTN95Wg1UUBwBuu8/jYLBHaKYk7fwsdbcW8kNi2TIYElL2EOMd2cLZxZNU2KZKD90Ro2Ef08f
03Q6sPgmVJXUuTj2kTFz8YYxuVqI3+VDHcypeLEh9/so8EEQwr+yhCdr6nkwnkgIboyKyMRMHtHT
vicuEoxdPjzvXQCpyeQr3slncNJEOAtH5f+sgvhWI7nZKamI5ZoczTW2MuhZMHZOfSTD3MYsVOu8
ZwwjIzXoQD/mB78YLSTA3phrQMO2d3e1IGFAk7hRg/7UGhzg6dUw4Xh/6wu+f5NT3jPIJh+a4wWj
kF9kj0nF8M4b8kzcD+AH/wyLbgU3Ph6P70ixsS1z93icdS0zGOoIZK4hKZJxZaHGEaAlCKqWkQfb
GOXICt59kPePahUf7c0qsFGCRSLa+iFiaY9gk5vLilt/RBrLlP/Aa+ERpt7SNO1eoAgyfoM0VCMG
jK2j/RbtmyEtBiN1fAAuDGde+Rru7lddNiwTycnS9BSWO0lZ/Od6hHSSkDYkhGj0mRuaKYoo/p0F
1Sdn2hGsLaWkg7/vffSgZfOaZgzHKEr8XyhjwoOFvQgDlC7ac/s1fxCchwUAOQ56Stv+RYMHw9WV
zN7EKc+sdgLnDKejwuI0qc0aqdxjDAzi44HCMKHeqRS52ZoN/DHmQBQ+r5kvzaSjI8JCmvPES8ns
YBcsSmYY7FJy/Jbnyde4xy1c4eqRQeXWNOdhWFA2qYQMX6+9JyKU6sZzjAxwr+sVBXHciUOW4MNb
gjkwo+HY8+DhtZbDjJ1zpML2mnbmi0azo9ZhGHZNq2XNfTEmUvyvaXrhcHd2SXo2UgiR0h7f73bS
j1mCj7CsmipZ6E7JXVrWpMdG+00XPsDC2KVjxikMxc2Pz92ljTd9fR9DKJOLqTV+0lgAFqE1IJyB
ERfb9ksWCNdcQsGP0auE2p3XW3TqbjqcYS5hp55JV98iGpxhDi7A5nZ2MbW9k5JmxwO9eUwKaigl
gFPx1l2Z8POr0RO5xRGMtk4HQwcKFIBvtD9OEQwY4JAv16tTjw3LcbjhWJc5EOyN18SMNCgzpHw0
KMmte9GxT8u4N7HznATeJTJPonrJnFs3LDrgxC8bhkQhc6YeGyo2WToez25dQ5Pg4jv5uCi9YezA
z0C7fsY/7tWHJ1r5tCrcUZCSsM1mvv1WRZjhCgU9tHS8DyI6DXz5nxz37nLqDqhBoDqlJXVlkqyb
EJSRPgOVYYEdNk288SlHaPIKDRhjkBB6fAXCfBgwE+hsueFQEE5eiLXs9ZCyubxMm39MS7meZyWr
lqz4FdNf4yY97G/DrXCPGY8M0RARMQMYTW3cmB8oCjDInAQAd8q96mP7yXahXkh7mCfQEJtb0eK/
G0TQt0LPeT3sUjxWmSMYX9uBPM7jgULwKwNviu5yoKNU5XpJoCvxbYTCfF721egVzWuzeFvZS8+2
6aCpytRIhsHaZ5qrJ4afNTnNWaO6J82WdubjkSNmMLZia/E+3lNsNBZReeTykcMCTjJfOYUcyXRq
RwannzLqH2pGWuL7KBKCxG/aPnLOkG1zY0MkHBRTgqkJQ42rtPza2ugq6XJUL+kx7us76+zdEQo+
ssGq5e2Bvw5/BNKb02maohSo3SlzaIp1ASBhWo0bBuvF/3rIjh2w8PT41J0b/m1fNaUP5bVwB7HN
kIkaMxLUaf+zSKcMyGCceCFIkkGlhZBYcuYlm5N4S+Vnl+LF4cHRBj7qeeXOS+VcM6O+PdMj4okc
QCzCYEmeAx4yph3+3iuITv90sW7ksI2N9UD3w8Xcl6rHYEGkzsnkDXEQ5iri9ubyzCpMkJBEl86H
hshPkXHTmYKotsyUorQNqBgl2JSgqC5OgM6eVTFd4Emp+QH53wwijS6JiLhicLHh3AEuicN24Dus
9HqE1halc/rYwMd1kO9SH8PEi1DxghLCLPNDAh0RNvuG3I9OaThS/oD+yCxi7pSsMGjLXJ9cnWuu
QOipDwxeuQD2hk44KjuOh0WRxlyVLSiBovigOeC62tRD4O44hCUkkJaEsXIKk52trcl+dkGf35tU
kkPx46mdZM31wvk9ovTj+KgRzA307iowH0y7RRFGJNC8ddC5RAkQxgvG8/gyuJxD246JAX3o3r+g
063djn/ECCiXP2jy1xUSap0t6Xe4Ahi4LHjPcgHBlfh/2is3KshCPkM/7rBXyMggBJ2ka81IEgCp
Dibp9jF+wOplxtq6qXXJZ5/q3Lt1bJso7Z3kTvlAKHZKNo1FhbafoFHmEhClbmD/Hvpq/MxxnJ50
2FEHUTKXlJJnyAKgRrx5nZrKwwAO8SyzMWZ+Mh22YbfDZ/Oq/EW22hvpM6kmPCJW0TqrE3gQJ52F
jci7/+F/dvw2L5WzsWapJX5R7COKXZZNkrBlOXKT0xSz7STFqBCZPgVdbuc9IKRkX4CYczVSORH/
R3lV8sJJMYodhCpk3BUDvHL/XiNGVZC3Dh26UrlLKW/HGP9BOZp8rN5XDtiOes/wiOB0IO3Q7QtP
FA8C1IYiVuQRXxTlCX53pCONvPJiOxlWBWHHYlxmyQosSzhsaGHWzZ3FohEY0aEn5NRhIqK6qy5P
k0JHHx8gqkDCim1KoiW5tM6O8y5l/y7EamCm86AYzXncW3eCtn3EOkedLKKuP404OilmWNDY7nYQ
hLhbbzt31XizCFZy2pJ/7KFW0Ll7cYlISFGiCBxxje3sx4odY9LDLr86Cc640BgnjogdluEQzk3O
tqLNcyjaoYSb7zmPdzSac4+KZG9gqJeyxOEFQuP/xTjMN6MupnsNzgbShQpYrJyNfTNDe0atwynW
zB3HWLP/0SGwftt4/h64ZzKjuC95tT3IO22rb2ubpsFUPjLt2G53mLtacR5cHDU+2+M7+Bqlwpt5
Df3mcQql0Rw+fILcMERt6qtddvKHaABZKISbrU7+5vE3ZsAQ/1OOX+hdTSpx6nU9Cvb65pZvNnGg
zux9NjzhrGrsVvzQhbHpRDAlTYLNjSnAH8vROUwdtKMmKdx5YEavSTRrWsSiw2ZEBu73xz1yi2Uf
fycguCOaIDO2ufRce2UqLG4iFQT0RDo3GU0H73Lg0DG56nZWl/zjMf0x3E1jiadGxGHfZo6xBEWo
JsuZCUg0ZqxsURTD4x2ysJsUjeWNN83RhMW10s0ZpDnbtY/Thr7Z0PROYnd89Mg5NjkGODPxJ8cS
opXi9sB7FMMMzv6h1dl06c8Q1q/ISN5v+bTjgHuJ2uF5tL8Uiy/VHq/F8QClPBnZOCbQOC7+WAom
3nU7bIG5iZc/DOPU6D2ZXyb3iEKzgKSb8HuAdAkUTbHdUgsQYU4pNOccBhdSiomla+LC00xXvBzK
ALDAqVMyvKHWU+uMnY76rTbnC29+HFtHXwpYTjIOUisEELNCP0vu+S8VHk2fM05aNd4VPSx3menR
6zicfUVYm6PDQc3JDsO0ieP6xY9v0O5xdEXwSJixnGPJbvzN1viBiKozzOSzs5lDKIaq0KgcsGP4
HWlka39NIRGC74ZhNZ5DvvD9Nk63/oFpNDKwYJD25FCIPKo+R8MvsuYJcIcwFo8CgsehK8/aAFlY
cFCZ1HpRlxg3DGhft1RLOWdkFFH6PjhqYUsaIvBZUjBxN3e5NVm4DoiDEc7n1G5ZZjglWHE14Qpm
eoxF4OTGoKQjRaEYVVARGKhsmfPJB+W/GJTAB7LryT3Hc+TurCUSnkjlXhGZkiP0GX0KaErUVfzr
a/tw1EAQKEC8NnXColgyEOMppNPlK/C4J+Q38E6+ghomoL1gzVC011DqWGHMxsCYPuQypLlds5OD
ndODxw22lJYQZzENoprvBdoY+iRexAeNEQ9tOysS/h5cR5V229TBjEs1+B8wJ3zcM3TexXTh8xUw
N6ETebBYEk42ajKI/D5NDMX/LL8X0LLO4GqEP5hnc3RVPtCHkZScfCxJImU+L1Yl4rLQMUp572GR
sZuMpB8kLJSUijtxUtrKzziwI/qWHuGkVGHi1nOYlg6dtr8eVFQKho5N74xdS+codWaBZSoVmK87
V05K+ZiIpGi3zRCcNmQAlDn/+kEozz61lu4xmscBpD/NkQgchjTzs25UJq88WbdmSNLL8tlV5RoV
GgtXStPDpqTH4dTSo7tLD5Nz+S2jrzvVyy87k9OqZJTIeqX8NzSXm0e+70shxhiQ6e5ysyBhS9IW
QZp6BeXJ0FmygRlzlo2VBV+nNT9g8+4IoQ6ynWCKFyI2OQ9ejgNf9Lf5lZHJYpAL3BxOdoQm6CTe
nzLIFV60HVXOiaQf7xZxkPAI0H2WoCIvLD2rPEkPXAa47RLmZ4qrDvu5UnPZ61f1Nz+4DaNGXXdI
WumLqx+TC/X6o1glGSp19DyasfB4oDuMeijs2noR7rMs3E04HChOia7nLWFO1aKO0zgPPlPQ7SV1
P3IHr1+S/qIg7wS3zLyv1IxDKGJty41m8WX+fVrxjIGEYdLNprQHaco1vGrYJi1++jyaWBuQuSEr
PWFc1/yrU0yAB1/rxhQIEgiJOm394GwPBrdJY6vG8T6ACaHjO22Uqcyp+H/8yojoSRAefu3UMy9L
KnD+DN0hdKIYT0MqHN4jyXmElWGfIjbB8OWg1MXZb0bLQHsyEq8kE1JNd+DOuhYtO52HMvhzSC1Z
8HO2JYNA44kCPkCuDB4mceIpK7K80iR9ASN1ynea6Q+1JrMvBxpY4qNEX2/5d1qcos/PueGFBoXv
FGgwl960wiYUQnRKxtFyInA1xOGswNrAR01/X6R+wT8l/foJJEq/eENg+1iYLfkZyU7JcPLvpXp+
CMS914uiz6ljtWmHcZqlLld7iA0PzrAu//lqQBFZgvD9qLGwN1HTnhzxIg6Vmky9bug7xJ+RmCsc
pzghRrxwAslQzPZQYaDDwcZGTKBwJ+PZvPw1Ja+27k86EEEPJ8aRJBaqV1ncy0Yr6IrnkZaiXIYR
q++EF0/1hd1sPHitZaoNHtyiT8cvxjzevAWWD3wS4s8aMeVrpqV0z9dD/oKHYTU+EYd7Y/RwB4zM
am6oU1DAjeBeB8+6KXp0HWecRKPn28sUluMGz/kdRHcHRUJysB2ffCrUD1v+4VC2PQlD/9A9h1aV
YNJU1iA93MKf3ipMeGS1OHX+VV4bcMIG/CRuDzYJWNG8w1PbmW+06upFLfOFPlL2jfUWCPjLf8No
Cw9Zzt1j06CyPG0em4qFwl2EGsqjVSwTyjkaXl48FzO+UnZJ0AR1PORJOFQwOoF/9mlKzyyvp/5L
qfCjXUVHLOmp/GQO7QHk6N3Yi1KnH8Ns/Nie45996RdlFiA1M5ctk3el/XMz4gzlieFTxBsyWEbz
OxwtADZjSpLwTJcrtFyMjQ+l5EuvBnlnF3Ec/xg63yD40od5ctMnfD3m3WUDd8hSuwJ+HvANhREE
WtpHi8OXAdRLKipSuOyJw+BoA0jWgEj0CRg5FkfHAnJfheHWmYcah7vXV3O41BQgNICCGGfcHSBz
oQHoqk0A5DujAmT+yp5BmWBaODA5HLRfv7V+D9UP+0WdPfEuhJtxW/H1w7Ch/sLCqEz/azfnPgJh
KKDJP4ABf+AvP0hi2zrWyLoYn/zxd5+iSCc9krlS7Wkds4tyO+lARx7aNdbTh7IT0ngRsAs1Aoq7
TPKle0hrN3osgauCH7aYcKqhkpSrxcPrzK8MHIlcLchUmPQqKjQKEaqWlMScHwzfEFJLF4DzNh4A
whsnh2E3IraP9zxxdlCeY8O2XXn6hUzVYnm3nhvgs4JvGkDTbTFHphivttDPWro+nZZYSDFw0KOI
tBUOPja9nIhUoTY/jKM6ujPAWnayg48YBaQUHnhBvuR8VFH8b02eAx1+A/gWxT2PLPG1mI29xWKZ
OvUgRQAlZ/rBvRYJ229et03ADJDjH4QnNftwCZwy7HPhzcQb2oqd4RId4E2Ar8cMGKh06Jnk5Odi
1IPniYKY2/WhT1/wv4D1Xw6YMGsDVElst2BsusabMoQAPCGwJ+/w80NOY+Y/O7c5n80j951AB362
CzJp2fnZtIBpedtgmIZPGdUMEi5AA2oe5zGHNKgv+3cOvO/HXy4R+GCPO5shMORJwo+i9QxmiLpu
+mmOBEQRJxkttZI7fDvJGzedAafcXh/uLNrMlx7YrxnNR/dkBcQLKpuxc0OpzVP8sEB+2lB/kG/L
ttV13oKKAff5RynYF7/Fw9c1TuC4cCJkp7Br1dB/GHVz/hzmsuWpOxy/wcFeecL6ZOVDNbMa6Aso
kD8Q75I7t0X1UEXLzRJqTp3XwXP0NSoyCgCSeU/roWqX1D7h1cySHVW1353LHQMAAFp+MMHOqRv1
ZfTLlp6U4xEXl737mjThTSvS+YcGe/rqUAWEjEMo/fk5aNCxUfMzVs8Qg1qExcghmiAX5OykUuV2
Q3++sGWrinkD6ZJwgM4+dReAICai8Aipg+w1Bb5G64RjGb/ljzsE7PVF/4KYE9ENJbIMD0AaWu4g
Ced0DG1mY6p4wIFAAoAZi2bO3wwxjCGU/B6/ry33zp1cII2NfQqkdLniUojyiyu4Z+B2hTJnxbAr
mEUHBwXeQDVx71/ls8UoumOlIwI+5nxTCtIek910y+Hr9NkEBkdvWxHFh/rYZcH3PbxP+CpiLVj0
VZhldO4O0Ab/pVMUPG9W8XRdlvwlNCB4SLm88AT0Apg5CIuhI7KG2QuyPz9y8lCfIcsNArlztihX
HJ5u2LPDECEOGmb9EcDNDVMdh+sFBUeKwtDJ+pMB4ygnkXQWpbM3cTCBmri3Xmv4bRC6ReAjs5j0
CSy0nF3dGZgMXLEBc6QnP4teKsvmfSucS2/pO+kzTFuM3/FRutL1moTdMLbUOUTAk6iOkqwZJVTz
IHQ2DcEnnLKOfEfDFO8W9FW2LXk7YGL/fPLwv4e+Gpgeboulf9P0NXtfsI5BniI693Dj5xMk6+wp
sxe+Rm/cmmLm8jLwP4Ue9pOsHeysdAwpcZfj1GSrI3AHa5Qbmfr1mDOQ2+DDAKIYtpL4hLlEdHNq
+AyU3KuntwI/Zd63ZC4Fknymhr6e9YgR14eihlYKtyk7MX44LNH/XkkeOysy18EirwZ/CvyJmrj2
HeeBFelxwunNhcywgiaWKSrNh/tLTK4Gj/6xPNiJvAVxoVs49qYRfSDzwQR2iHEKZpq37BJ81lvN
pN6lwMWOFHdgzkBeP1QXydbg45Tr7R/QzcFF6YDL3Gqo+m01x2zwxoqoeYwDkiEArym6HBR7+hKf
d+YTL6BE0Oaoa0UdgjQxoxZK/EOPGF6bzETG7tEbfX9qpFywkkvPOvSsaHm5mpyQmC5LRahHmGVH
0GDh+hQVTp8yxtbcxOGKSunbbV/8ACAKwgMwmFL97fT7UY0gYI8+RigGlwmI9MHjS3Bb+FuKHs6t
uymJ2ayPgU53hipj+VtSOEoZS8Prtfm8JmcMGkDwSnETRfEtW/wDFeG2RPpxnkQeHZdOECHn8PkN
ECS9+hoQ4YvAmj2eNfyMQxYMj6LqkeW1NQO790gP8b5wDN2qqOipZXCDKLkfn/3Qp9Kwjs6IzhQM
4uUnND5MDumM7ew0sLctjF8exh0yETBecVxyktJdGnzOHe0FhTmBhwGbCWSYoUWgT2U/yqSDu4q/
xQVKwbvktJLDiBrFm5qIfbk0eJKsclSSTD3d1ogDnR6A4qwFrZn50GkCM/vfqdXHp7gv/T/wLJ4N
2NMth8X87xvt1Q7Rnz6aLwhLJ/OCvwyoinVNv7hiGOTfhNt4AEWHKbwG0KVQg/O3R/2DKbnnkJWi
o1dmrxFQ1jqbuxGyzvUGU+XNbqHHbXd1My9NGlV41aP9HlKV4MwsUqbxrPy27+lVjKxoZ97PqIst
sHczf+50FmADDx6FxuhrYJARQCWIITlwoZ5pwbdB7IIy2hV1rdr0oSmwMToR/5k+bnXAfANa+ei8
sRvZWLnDPxfQbBzfHP46y3sbc8m2R0GwhGPkRjMV4AGpLukTAPzHvUoAuwJMN9XqHy644vqlEeUj
07mBl+g/RmD+06LUxbvFh7PA+4jOE6gC+vTCOTA9v0zq+B//lxoJb6ypz7tZ2KI+DUGSmOxQZCpd
Z/iLOY9slWR9OJgdk1lnQJhRDsVlNoUxuqwB3KRLoH01TBNYSuebKnHEjMxpnbIuQGDoPC1hn14D
8oFsV7mVUi46mIBxEzDom1rJnbgyAH9nAT+kM7fxVWkXrh13MVKEYNZUsWZSKnSSIMKg8Wssv8CZ
gQKYHrujqqlb7hi4cvWz7V4qVP5gB71oZdIJM5LlQLDHrgvP2qmU6/6ANzmgcBNGfIn5b63aXDDS
2nVzminGiEs6T08mHtz3ITq2/2FesMfpnn2aXlBVmeh9siXB5aYO9HJK0gXYJCkmxs0dfRjqE2pK
mXBnzv4EMCSay/LuNKzq+sQngM5JJvfbnEpvBwSUPqMl7006Hlx8sGEK5vfoLtg/9X8qrDw8QdrG
w8Vmh87SLxLmyqnBp+HVgWiG1n4sfwYynpRM2FXz5wHnKX8Mg1XAvmanE7LDHIz0BM5VmQuZzDo8
DvzHlHfEZzLNs1gsc0T2J8R0mhjuMaEguDIIuiluukAyhDjOplEHJOTCGQobBxjJcaZS6gktzraD
PKf6h0PwDA8+pDvOe9lOs9oAl61HrNogJ2ubcQX1uye32z13SjyA7hw13DOM9qnrGXh7yxQUrPLL
klLStJt8CD6a7tDyJVmbO5kiCTSRFclav/I1mVCK++2cUQriF0lOtXroR1nu8G704UXnWABS64+e
Rps1z8XJwy1aL0X71Ej/nXdy4FEAjimI8Gmf9l365jv5EM4OcKJlxzCYTgD8Ojc1PM3Hw8I9FkNd
EDydlkkFcaxcWoANPq4xetGB8pZTZp3OuurDx0djMuOG9eBgoGPmznOYHRxdLssnPw3E/4ekMequ
ZhzelMKCJKUs48o92BdEyhPRJXJ3TQkA+d2VF9Ey0f5/cYZ10R7MPgBQN/AlMFgrmgXQEXIeTuRN
6wEEn0kfCISjp+2O6VfYqJo54xGnTgnCpmffMVeCZ864TWZVEXB053uqobZlmk+TCwDP4jvNMOrc
JGDzi6X3VD8W6ckrAZ8Lo8HBAWmIIRnoAl0qF150ipaG0/6PpDPrUhTLovAvYi0nEF8dkHkW0BeX
Q6go4gCI+Ovru1ld3dmVGZGGwuUM++yzt0vfVSyPpBsLrR6KXfYHtQVUJ+o9SUuoaRDvEsPzhu0g
b8UFonPLIVbxXlxafApRLeLZcJdI7f7NUpL+joOBuFxCnDIZ2nDLRCWoMydZp5XmE5IWH4BWpobo
e+5UoV1IDRJBxiEUXqfumTHYPMgpYyeQT9E/RZLlNNJuNsFEMy4Ek+VYjEpS+80omB0qaqAZR3J9
ju1+kILI66AqigsNgJi3XNb36V86iHAiec7QoXPBKgA4e3C416KTuU0pa3FYBrpjpWmWK1Mh/n1n
4g0ybHGreTlGBMRrB2f1QiO/YbewSC6U+ANGdjMTNpwoNU5zIBOKhX7UyzjqSrQEaxN/2eptigl5
F/h3Yfd4Iwu+wnnYidpEX8x+wnQWq5llnfBgyVwuS3D5WO0GbWcKEXDXdCt7wcDwHjywJFmwv2NA
HTjhHVOM6Hj33aaTgFYcSbzesraxFjNG9G0Ugx8h/rne6f1VZ8DYNknJGZFoTFEwCCqW+x4W73oY
3zXS0BrE4AdvvDIVdCnw8Tz8fNyImT8j0uFY1BAkIa/QPHBc+Adi313gOAxJdgB9v8M3u8SPk7KU
Dsz8RkzocPug6Fm8Wdo5c7XPzOZQn5scGbbhsjHQzTXJiJWgNzNvFNJpjYUgE2aaGFs0JusigUy1
PCe2SbBRfXkj5FavyDgwqKYfnRhBhL7DrISlwjNtdoL3Awh0ca5LDudq8ueut80U+fTzZY4ytDQT
fjrvkxDhdulueIrLafAPlOAFUjlYkgE3G0cbzQwvNDjU6YVyg0PLfaHSGgbpmlYtmoHTc9fh5tLN
k3cYChVzpttwUfQeT9fDcK+WWxmyaU8XkOEAHsIfeTWf1UTckSc4IdDlZxRiXABzIcK7bb/Bd/hB
0ABIc+h5ZYjEs/jDf8QRS5KfB4FnTHASMgq3iDhDimZ1t0burClYojI4VujGgm/z5FvjOIA3TI+g
uZR64kqrEVXfjIeNq+IteM4EM0I/Rlck6heXJOXAgldyUEuUMw6f2ZLUr4msHPqC0mMzzqNkRO+e
IkYAJ4qFEzfJuSE6olo6HQh8FM0Q1uyGBHYe+2i2vhtTziAZHegbz0eOP+N7nysJvRvFsAy9JE/U
qhSiLEDA4nEpzckrECNU1u0W/IsAOwVDSJRe4qTQ+c6OOcTQGfgMSNw3SyozYR3JgJWh0UrF5hpY
xuQ7YbW5Ww+Bj4XM42fnFCXSIiQZ2va2EDnJHs1HRuccGKozWr0bQix8gWHgmu5pwYonA2Qf+evw
IL7XZnpJ6Jd8soPZaRBiAm4w1Pl53xKaRqDZFIn9zRI/BFvBog6dqynDx/U9theoJi//pVrSOp59
jFjYuzMJ8Ee4ndC6WEidrGzUcYAZggGPS6kz/Yh0jJRTJYaN/54eRHpg/ufzS8Py3gtP4DkXRDTW
7jqlznzwHInX1MmWixnhmuQF0vXvNYf/Ih4l9HK7wVSRHHeKGArfDdIjI0tKiwo/G8TlwPRnqwUC
2ykn3yWt/lE4vpx4GX7P0FjSNd+6ouU9AUqQQqOFCV9C3JjaJeJ3I44YWDNlGMxV7qcFJYJIJuZl
MAaqhWjHYcgZgeDdZs5955DlExDgwfIGXfCiEen3jkNtlp9AAAVgDJAKGKgutX2f43iXeaS0jZxt
uP1ssE435zCDFTyidCCYNQQ3s1ijK8LfZHclUO+LDpN0KDKi9VtY0WVznlOgoYBqzR0xaNbui/P0
6n3ZflgYXik4mJ/LnO1D4hzNV29/KpZ8BEDxbILl0IzpMdAT05NKiOQc+4bAURB/iCkxQs/TSBYO
jG2Q4iMplkdGP45cNZQsNejNmp2nzGLWc1mZw6uiQ07aQVltmMlaXEYab1pMcVkMmcCzcr52lSgz
1sPPQax5g4W3ecNyIvoCTiUv5qH0v3Pk6rV8EY/gf8LHuO8l2yqJ1ixnIZvAOr1GRKQCjSu3SjI8
fslgmFbh/kj+5FaSaazsp22812zvMSSVp49TtRhteCRRvLxMLXLf2+gwgEJd+2r8IMMIzOunbTtx
Zae3MUWssiE4FSClVwPQqXpR8lriZo/xHMAQoOP3lM4Flcq0hjmoT9AaEa8v1cvefdmS0AKgeVIa
n8fzvLivG57AgtTl/1xFQMa5sz+zomOfWUYT96Y7yXhT0hltN+gevPTvI5b0qpvLMADH2lWevSSI
1PAMnxPCJvhCqSXHEqGmHpT76st2VkJaG7A/OZDRJN2ybXpllDpGznMEsgPKxioBi20zCIOiZjgq
Yj3grJhFlwEp5OkEjVH4+sA1XGw0UcANzft9iVgSBNKGl8QYrIEtNZyekaee4YvWoETzBTLnn/a5
SIbxr0B8tWIRqMXbCrIaI00qUBT0GJXPZHY8e7OXKCKsDP6u96U/684zT7YBPDg6E1pzZfmZi8SA
hgOWU9OKSfiUm9jXmmoqM8nYPmdfZCUOV5Y18Tth8KYJRlDz1jr+y7oawk6SnjC1kKe30x1B3unZ
zZASHXOJt6KEmP8YkBmsFd1/uFsJcOBJt9MiODdV89lmM7qzf7RNNCm9WQCgXyjWJ+nM+KPqZtuc
4QmLc7W6YIOFiTRo0wefyzNzduaT3fLCXKeb0QR16BeMKfmt+44GQKPFus8+NPZ4llKXAUIAoFJk
PQU5vxmxGJpYKGVS8bhP6MCaskrY+BIgL2IgCKYgqsDbHC2LjJ/1WPB5zuGdU7O7s4me9MrlvTCx
qOBl6PPYdmEW4B+tyYfW8h91QLj0BLknhkVH8XwAOAstE+IG9XI+D8hKZmt8XUR79JO6nZ3Y0GcR
iEb0wtYnq5NBokwWxTDMT+ewTWrfk/bCi2crTb34e9Xia/Rll32Ws/HFv/9gD85es3hsQe+aeezv
nqBDWHv0CnJEJ37Top7t92qlvZHTmPIBZsWITTbsdKiqwECdGj1+RK421ItM0uW1inACYRiqLME7
xcGUGWTS45lO1I2IihiUTrzuwuObu4w3WIyezj8iYBJ3qTOD34infQrh1kKbNHGy5vQ+L3usrILh
76olMWzjnENCEQtlvKPS2JQC3sfFjD32xfjQo3MTDxccNImnj2rdxxRmCNUO3Vnw1zH0pv6Cjh0G
J831YuVKol0QfSUjgwzKKK8l3g/nt5GnQ4wEOJl31Dhm7UjLRkFWDHjPncz4W8F5TQBUCHyXNsGt
PDxgmwjDHyh2dMKg5WAvMHqDB0H5Oc/G2TVWcKs/RwRoXqCwB5hOIVpFScgmeMuMdMqutmQ8VMHl
H80lmwLloZO+uEDYUGA9Wl28u1UjOxcPD3dJyOzKh147ZzA89sDQlDG1eJHVnM0PIk6shJxOvf3j
bEOVEOsAzD/wfYpAJy6bk8nAVvKf7ULsFODfU+n5dnZ8YPeOKdb0yIuoCwaZP08aHiDhkUhW+du6
35wnhfX2uW+Rd5BNBDRLJDUZXcgSiRmODn976KkLCDRwtYaZ5rWubL+JwSaHalqt4lDFalrmus44
l5DDTByQH7PuC6xXruUHi8p6D1V/ehPwKwByBliB2mgsnZ34CYLgAz6xKYOcVVC6uem7t1i9udv6
DzVvq3YehNFDL2W+3eoNuqoY45jCsVqUJCgpDtct50RjcWIqE4KnKW/NoDK/z9Hhb8SUQ92/FVBg
OlvnO1uvXQVqmBCIiU6CFAAYFu0WyLBkC2pXE9sayHJAvsRXxKrDgmUzpjsCuxEEC0E7T44dFpby
FE5ArT1gEhQb7gV5XNSO+bx0TnSCJoItruglJ3PK2Xx/hJXMbPtqASWkAm8Vcxkk0nnx8ZqNX+5V
8HWezviIU7U5WSEvY7E/xVDmukR5h8V/1CuYTf9T40Eiml1Ei/oVtWWJH8HSv5ZHAxdqyf7r46C4
ytPRpo+QUmn3QqYjHcwpPgSyJ/DDLw5/yx/7E7tj/D8O8DBwJF2okE2MK76H7LSaqtjlHPo37eY/
GBP2jLPzcz/sUrX7Kh1qN4etNvY2UCMsjVtwMS7gUo5wCC4WMk4QJW04zY2FASeebfmcN2/WmhJu
XRwwoveh7429V6Loz2TE1UG+l+7ZfrpoxC3fove97iYbyd2itPRzxxuhnDY+5t7PAchCI3KM+Jrq
KsH4+NgjceBvo0t43fT9bo/wI6PrGujPHrkXu0ARqrVparbe0Cn0tzPQJTT7G5ooHGvQEdyPUfts
9wMGBbz/6+rs5pacMrL7ZjIBL+JpPp+UavpdkwLk53R8vKVlpprf9T29GL9U4lNgIWwPvda8hb3d
xENAmQiwK6FaA9fxQkIRukANQGEmzHr0Zrx8/hFZeyHWPcxevQr6Y9L3nw7aqAaU72tS7Lq5wvIR
ZsTPvwFo5Dl+4rIMQ1zV6/B2vIZv/H1y/PTQREDFtUE+1VGjbo0z1pfPFeT4FSNUYvyw4mx99DJs
ZEBWuT80Ee8EFWc8G1zZOhvaKLaxqI4MLBy00V5Z1DZX1MTh2EQ8lDUku0LQbzeGix5hut5MVXxm
njRGP7PLqhgfagPzY3JQOsJPcMBeyphj0g+Q1XLcr35jFGp98e1uDIwucbF5cuFZDGN5K/drirUf
dq3T70EJhh57rc4DK/McWegbMmkPdGwa66Ep8KTFsLyxBmmtlfTnpfvSJvbABFPpmZf4ssh9JZNP
LJDjwZz212Ql6w4C+/1jbL4fsof3x3VC1LDJJGc0/6Ulm0Krihl4HXbwq2HFINRj59ZvP3ZLLg0M
jGRgvRlxjJnTUvtgRTDxqnC0QA5/OUprBy2mFwv2HSkcVyYleoIhNfHAumyGPuw5hJyc1qHSCs+k
r9Z4eMPVGwFWdYXkdPBaoGNrtFha3PFax5CaBabaRLgO/2kEka0CF3A5YjWV+p4/GnsdvjzXJVSK
L2yK0/ZUHItjpSDIQiF8XT+CX3q1kWU+tYWwe5SxSjxQ5WOkzUokAOKQQ7h7b+plO+DafRe9bIBp
DV60yOKFHZGSsDzGrR1GRH04KZ6SYV3LTqxPyBV1EZ0ewY81YeOeEhTY+Sa7vayR92SL5PimmENz
/Dy9XGYTriSYyOEeX8zOeloj47NkPIMWhP3mxiqsEMExAXVYn7mNznwcI2Z/6ILfui9Nh0eq2svq
u7rHL0jZ7bTPguDfO3mvxsuhGLX8wl94Qy7Ieu3zQ+6JWhCmsRRgjGICVHdWGfCOid9HRbvtecZv
Xi9solE2yr67rXsNPwiWXHeN89s/E3QRN0OjBVZkHouKG96TiMDmxgibEJxLjdY5O2/0DnpWi8rn
VhfqfU9OxsdpYuUyR80jfaTk9y5FgBuVW7w9tzsESkahZLQpliAaEze0eEoD802UML7rxqQbQ5bB
EmueV2ts4AFvdNYovbIIobg8h9plo4Zd8PG/dh85Yonv+WcLiw8w69lUwH3jGfd2nVP6iHhDTmo4
WfWy03NXnSGzZbHFx4LzQIgVyYaQHa8s9pvTV1oevj70M6MTYB3reW8HXwy3ZbgmipJBiDwPj6TN
9rBZbr5o6n7/LowRJjxFZ49ry9G4Wz//C74uefVBjrerQfjy2HZgnwQ1afj1xtAkQK+5BOxjo0wq
oyqAN0cw8ZDihoA9oELokTDauFjBvOqF7AA7N6PbX1lcP4IbX42+EH+Rfe5g+s4a4sEoRS1hRTS/
ecM1TthLcKBv8l0xaV6+iKp/BFCqF8X5HeQIFwtqfjW476g2JYsSSyZ34lIc9p3+KkfTlvmqpuYo
5nImc+1pXUNIMauhN7EIMSZ6Z+7TrhRerl4PNueEduyH6smhDXjuFBclxj9J/2WEFAAytndRF/Ua
mwSNaU9vzurzkFVzh/cjqrsEm1nWtiUbKyk4u5EUf1ZEU690uuihNRgs9CjqC3+4lzV1IxNKVauC
6Mwsnd3/4WF8eOzI7E+WhB5iN6hcCUFbts5Q/hgaT/+LntrWqpjjsCBtNOg93P2RfUGfAnOclwHr
0GVJBZBnj8PqUtbvQcd4FXaxziqLAuzSIbCCuqDeBGeiZRWo5AFo04665zTTlK4a4dBHRmd0lFM5
iEcWKyjzylZGDjoz8V/7kdvs2VNp0lHIMbpF+EZCgzEvjmrKliCTy3NU35E8ZR8RcY4WyePBkn/g
n0M602V/5LJiTJIasLDA60/8STTxgG3NXkDBKsXjY5FJx154S+UhwXBiN3rNYgb7AE5nSvozZhvF
6SM3M153IVzNcLx+wQ1By2BXBNRVsJ5oFr++igLVvLcboIzwntIKUmRPGN/d529WGWneSNaXOb82
p+b086BBdHhRzCVQDL6iTClJmqwlrt5MGWEFwihAVX+HLdJnh1g4zCUK/fjr/by7f03Gq29I+Lqw
fHK47CRnYsnWM1XX16jcX9M6eiH93/6p68seHLM7YL8EDeCXQMwfnsYcISb9KpTAmAHrbX7DaBIr
XNZtvw4PGzYkOBWL57PyWvoHLnrl3dY46fLtefZ1YMOsnml96the5cTNn9Yt6Kf94OM2PsK4uCdj
rOzzVZcOLXon20Xfn6wH7gc+DiK+o3CYfXgQz+7ZLZ0i6O0HFjbyzsSXD8iC7CZ6EQubEFY6w5d2
h0fV7l/eJ+mfLmSMlZCAWalzOS0ieZFn75WyRyfKh5lfrvqkwzIa6w8koZGjCWqsgnF/y2r+/cKo
4Y9fMP6Iqn3ldTZXY8tPVt0JelRnj47ErG2+QyJTX4XlNToPg/SyUq0iVA5IwN1oqByw5OuOxxDn
H/EKRSgncJB0JVOQdEzwrkB22GvSaOvJCy56FcsJpweFIwjD6GGDK62YUT4Sicjo/uw2Vfd5hpKw
PzrV8QgmoN3hAgJlN6JDWeFcb6rpwyris/ujpcoadT7UzuJxleI32Zm3rCDWS+af2CPnHP0cBBWa
SNnzHViTTCfhM62866bYMCQrAjmWYyXordrR9IYq1/CQowA0ObzCznmd7qcf/Ssyy4j5429G24Ce
m1+Gj/XVkv/aaMLJIO5DwQk/m9sa5aTjJdwethmC3FX8WOfZy0dnKxiaivfwJ/6FjnLon6ORe2Vx
svXwpz6in/WX75qwouCNclCEsB/R55rVUV7dDvXfbwV1pYDNwgpz9NlsU+T6ePzyqIfAkco5Jvlx
IfXWnIAaNVEX16DOCMvVceu2+surV435jsv1ZI+/RVI5IsxzDnj0RY/DutmmSWU+8jsTRFt1QQRS
Q27Li01IsOWWQuL6V2bFUc4g8mZNcgkuBCnvSun+oLmNgGea4EehHNzD6/rq34LOadw8OYfSoXAq
j0Ugo0KD7hX0TvekyO7gYo358UpfypTV1+vCCSAvAvp1CHMAcSwDeHiQPML3+u13q1fYQ4VvYvTC
6/G6/qDMeqh2kAXLdfeeltkLGh2WKSeVsUTyw7ZV0LSw6uiJA/U+NkF+nhLtVZg5WMffpzCKfyS7
MUMt9xaNwmp3o4IyufI1n/BzaJ8zcP3tXVfdF8MX/QrwTfdc7WVgs7COq+ApjKzf04v53dQ0w/Wm
3JwbGtJGxAahpkm0N7fO1bisC0O1MIsniu9vWDb1ltywR/jwoGe+FuPHlAi9/65e9Eok2eMAmjrF
HwVVL603dD7y+hYN7BJeJUr07g3L9IAbM1x3EbIpfmVuD0hC6z1tYkpEpXBk/v4kf4Q1LViccT7I
7H6Xf3zm+049qachOxuNjrcLOlJW/Ydk5RoKr6gmVr+dZDKZIp4Toc/8hCqtTs/4sdtaTcxKPgzT
54oZvztCdxFeXIBB+hHlKfZAiMRjuzE+SbEBiXlnuK85r7QflX/voEt/zv2UpwOQZUjRlCKRulew
QRGl4xKVeoK5IWdDhBsIFk1MRjEquOq85m3HvPPNAmO5oS1LmpjnTIoRYnYvpE2w3GBgUbZlDapu
o7RL60zWx944+9jMYOvJ9H0AEaJ8cFRtYij8qy2y8UOnTrj65/es9mqf4DKCwH2idtnuvkOqYV3+
t33AVON9KFtmnyPndhpcZtye7fK6vuvX0zX6QJ8BrvzbUiszDvNv1ay3GaLFVjs8pCVy5+89orj9
GiOIR8YE+8fWxUne3SNWY97XOUHk/JujEA+DAvem4Y+1rjm6qBISEMjDynPgmc8IJHo+qKefxwxj
hJsqfgumAKlDRpuRM/mYVfSK6rRDSYnQgGzoS+v/PSSx9QCrXP4bNUsOC4/qFj7DkW8gW7Cy0UKs
5y/mC37FWgnhwqHC17H3UakRoCGwLIpQCLwPNFLXyLfx5a+iyb/ZEH4YgNPhEtaYzrK0c5kNf7Pq
+ACVp3j5TqFFIFdDRyjLM/77Gc3Rd5FLW/0JjF16zSntGlo7ZMbGM8B9lRF2f44uZoGm2B1D29n7
MlcuM/7kDbHnoMjBaw2lvcxn1WCuNFO4GziYQ7V+0Q2g2P2avV8zhSqjwXERZ6cCLvtkim4lHIQf
WaOYX8CDkaekpOS3DNXXElcHQdBwHPQQrty/0RH7K9iNwdFnjN3uXGbq0Ztdn3OZWpc9JcB41E55
JLhs59mXDbjR9Nr8u7nfqYIrJvcWzWBeq8YgctbwpfQMIZ/FFtZieD/73wqAgd/XEZLLo4N8+uze
O46EnLwDdDGHySNThtPLnvdzfk0/p0UfKY2dIhr2HgMQ1CC6KZ/9w6SWfAfcduqrMxKt2syueCwA
wR8fB9rB52lymVEeQSK7P6fndXdguQiPKDZCa4eu6bq5Br+/FkX4LlOwepdgyf81+nPzNicbSK7f
ZFFhleW9onfwXF2cgVs4eOAs2xjhSySL6Mv0Kqr8O13BJT7rDw/F01QIQ16dkVuYoqm6RzhRO2Ta
oT80EBF0t1prF+5ko3g/DGtR5o3K3Q9H3xH6cQ+nWosnpJeVLuWF1QbdstaQiT7IzuvQ+oMIC9Yl
YoY4EkwAqeoF1r7O2UYfDCdDrIStMqpW/UBohj0wghpi06x4UvBMvksc3FeYHjLTV7PWGNi4q6A2
Wbmi6n4AKvz0s3/Rt/ojLkM8VnRMBmpU6aU1/k77FaWx+wtUjxMzqBZtxq2gcnmGpCgHKRzzi5/n
BEzrixoaIIgPbrqCAbvpI4X18Mrg8wdgwTYtlh/u2+GCEq5+LO48VxRRf4o7jAv/FeYuHS0UFgEP
jtwRinR3WzbXN49CJqP3Wb+AlIXTZ4O7FhbPdM89u/J5zNmXMAlp0IVw+V2BMiXt6bIeLc474nuM
QGF6t+7QNBGu9c82ClVUXRVAWGnSNZa0mm+nDgirs0H6XHVp7t50Cf8TySpNUfNW6D0HlAasD1xR
kLnEuVvgf6aGo4DZwm1XnUZh8Ue0wwhC0pDTON0t1CI9NMfZnKCwuP7RABvXkO5k30f7E/HaUNXe
wWdzXVzQViqD8W5g4yAG87BE9FL2x0aDRZB4auKRB+p1+CSv+JPcsLame3xw6FhoCs/xea1yXjiE
drkr3Xr3NBuSx9Ppm6U+mreObH0t/FP1BuOms5kvH3YZlCtorY2BVhxtOm4KwcQBTrPyFWfbV/xv
eHbufyN/u95qsgvV1OLP6N0GRBTnGzRZnRTJVVioFbDpDjV03cOZKaZ/+ztbtK+WSseh2Plf50z2
hVciUrtS2+l33yyfurqurXx99+vkHF/Czw4MioX21YVVW8GYFSJVX2o5eZ1rw+Uz3R6vsEq32iNo
nCcVlS/8JdOaJVu8yKWgQ9Jr6+GOYrw0TMS8xmmWtXd3sIjDL0go8NRo61yxxb3Qj36wXRp44wUl
nwUDzyzBJ7cbmXrs7SBuhgFDbkscg3LxTUTv2jMncWU+wptVkSrP/5DKTv9sPsEYx4h8jZ71hgV6
++a/osooAK7VEGIz0waLWg18AwqR11tOsklWoEhw9176OVRAg+8xeEAhouGLqVG54X90rp6yvJCu
qRqjsVHb3e7tF/lynA73LYbQskFC+TgAz2XwispgsAfqtqSM4caDuZzqnBkKhu+4ReQV1TJI4oX5
Fk5QFobqMS6EQa1djxf/vitjMLqr/9NUfZhg/QLUnV1DddFbQnI/CLFofGwi3GVW9+jjPNDa/llD
nOV/TisemeVleQu/thATlcjwaMHpNypR9ZRbt7DAmIB4+1o8NCTi0HqaJB9nbAi9XEm7+AKfH0EL
e/uAB1qx+FDzt2zrtzF1HSKyKqqSZ41Bqdsw4FGJcbRoTk8/svGuKbuBqS5xiLP7f1wBCERRsRrH
eZjrd/PGbgkFupCn5QofqqRN+na77FnDvy3y86OMXfOIrmj3XV0CSieGDQAoQKezj/7d/zhoDQAA
+8MrToZwWvIIfQAdWHnayM3HiMvizZfrxyf0IXRVMRd+QU3EbsQf2tDFwldSrF9ms1JmOQKk103P
+tqlp/IdCk0W0PbiqyGeRvH1dovVK31xhsH+I0qSD/OKHFOwsTswWFSTgoYWvkIT8MyDInTB27R0
zEnIvMP+mXBOuSVYmSCyxP87yL0J2RmGut4PdGe4oymnH//9CWPaZlfHavLmXjYeJYwQiSRmI4Kh
4MpGUc5O2OW4JZJ9li/4cp9scvjk0/dg+ol7lOSbG3Ojvs0w4q9dFdL8sZG1p6PU9InAM/eo+PvY
32Oz6dhhjvrxls/ChpPTW318rFtwqaGrAx7aAF7rLTbk5xALYf3pE52XnYlHyGeKELW9NX983hwL
zk88WHXL56qPn/pVHIZIzPlRbA3eUX2s/Vs4mE2Ap8vjK7xm4xRw/xFeYmEhKaGajfQhBQk+kyVC
t+96Idvdbd5Pt6hqInH20SSPymrooUVOCZgje1og0VzbJVuWN5/KsAzQ8mWe3CRPu3bLsAG8hIs7
o6sOKxc2g0MpgKRrbo2S1i3jAYaWtGiYvHulSQM7ZeKq3ZcSq+4XoFQLRW1vFDRJvii1q5HjOf+2
tVuYW1XYrj7G11bWH+OsE9QuXj+tnEEi3B769hh7ZcXpmFp97QdDsSduPt/VO+B4c8cGJ5kFitES
Pebkvv4EDc0gzV4KhcTKre/xG1/WKIg7Xzc/nLPzgRFFMtYwumZ5Ttiil3Qxz03PrJH9Z3kzD98M
m4XY/MhG5o+JBtHofADxE2AvmL+B07L/2pA+XjNCB90lDJN1547+vvEVEog7WD4iYsOysCG1MHkA
9cynz7gw5EROJBapVBe3sTXdTbt7BYPVgAYeRCzqnLtLtWTWARwAWoUKngpB7o+GjJ5OYMK4eQDy
hyO31dRjx886AMQyN9o89sCS4HH0hqwJa51FzcWeEpOnhw1ctaKYq1KSe8uM7jUv0HhUsonAlR24
kr3wwSToZfT2r/ScIkPrIwkS4E00Q8H2qIQ8mBV6zkNYnDBNjlCHKNRbdvX7y0F/StajWh1lb8Qv
pehMmjhSDOXxC2+7MYuHylzBqWF93RcJOndWmz7Ncfzk/UzmcKkw7GNAux8ez3R/e9o567lXfCA5
4Hcoomk+pzOYF8urs1LsLQcjkc0mvfxJBn6n6Lte3B47CIy6y1SNe0wdEfX12WReMbLPuH17SZv4
mEwu+/rEmwiIWQz6XnvGV2Ac1B9IfOpvrsdPpNEyHYaNQYWihkp4Jt2fDYSx19AEvNYCccZWm+gG
dLRGtUp7CuFzjOM66w5/e6CD1TXmCLoO6FoaoTxrtT4CdAxb+NmYmmL7RIxiF6rENvYcbYkyI53G
9+o082s6doTsLPrQTDkupGvko0MIXtCWJV/2fz7GOyeGKv4rocMeHlr34XancwK4LzBCJvBvoIWe
3Tt0KWO3cGQ/zft8NQm/rBwjDHvaeh9K2Sc6sMjsrphLW+/DI3klsq8uHp7sMWC3Pzs+JjWX/Uqp
qfzKGzOlTwu71XGcXYBTjH1JV2dbd7IW8CqCQVxAT6HAYi7jSMz9kDfHKnigXxLFvwnBlO9sCEWb
z8K8CU3z4tQwdSXKMwu6bCitrcCEXmNuZ4XPkwQY845zq4fnyvg0QWFhhGNJOwfs5TfZO6yOT9IB
jGhTSUr/4jf8+vQUhoDSoXO/SFl3JtEUaXEI/F3YmOzoslkwnt8Am6Q5IuHLb8YnfCUSbs5c5ngM
eH81O+wkPu4kUZn9PKJCtCh3UE8GPgyW+RHHoV25mHHA72tW1arwwH8QiCZzDlK+t7Easn2328IO
+Lqv48MHd/XP2cBCEgGP2nLFqNhr8KCCBb34zus5j6T2sp62OqOWVnUl/eA88UC5/O1zbZZPr/cn
WwooKwOx5DGZTfA68u7mF8EFXHEjZceVeh7HAxFaCtqyHew7MLyUP67Cu/uGFwi8mo0WvYCpEZg2
cpAUwn9qBpu0FJ8Z7S6B5t4J1Z3xCcFBlx2OeKIXAV5aUoUvRojhC7svBXb/U6wBPSDiYGyciqJQ
ok7+LtG3pyq6RSyAaKav0mTJDFeL8G02OoNc7WULYWc0KLnrNTrSrcEY3BpQoHQvOJM4sCc1uvAP
czSDAUSnVeg35P2/NsYRLJHm+C/QvC+fS4aexmgx1ksPS6VI4ogMKDqEs+OWYaGMU4C6HGpPvnqm
7BudwGOWuf72hvlUObXQNgfLsc3LRHizwFl+LdpEys4hh4A7g72Z1nMlVjKvdD0oIONJBTha4eNH
Z+PIroR3VxtKaete13Vc+j2evnY52b/+0Jza1AZaGyFi+HZLMmt3jfOJsG+L8ENbDzjiSngj6yt7
7BKZpf5faQ9MUKbSbxPELNCTGieoJGdX4LQ7H+ixuCzuUTujffBLv1uqC1AtJHEeFJLCHW1rddgO
Svo9HGuViz0ZLFvUKAIVi8Ghr+hwQn4rimK9A/S6haCKQ7tvv4W7YfTdfOnGr8jgs9sPifPpjxQN
c2NSTlR73whteAxufvaXArX0x4wX7+Fdn4Rv40LCOf2yLw7Cql94j+TiXzFFuwSFmbsjZks7iqTC
lnzmUTw0N+u+kHWo0vj/yfOt+Vg1PLeMOuEQQFpEZB6bBKeEmMusFOM9fLo9WPchUJx+XVfu26d4
/8yxBlpfzWKJ9dD6Z/SSl9kywp9Yn/hjvHFLu5if+dVvd73VI7h6n5SvOwN+PO/Z2sLTIcEx62Ae
5j70j/Nxcvdj/Iwna6Sf5VkbahMqU4EMfm35AO3BHdNBK/rLurufeGiXYOKXrFk1mxfWe/XxEf7i
l2hrpuNsdCqPXFp5MM/ZRk/eFGRgynQd1bzZdSgwM36MWlyReg5lMfN9QVbsgewc+EpzaiFKlNQ5
E9ZWUiSr7WZf/jG6Y7L3XlWA/6NDl9WAcsDYu4+LjUFKWfsJSoDwMcB+TKsyDhgSXxMAiIH9DPu7
/grMgb4xA9bwnmK/OPwwAWoYsTz/3qt6daaZ2uKl+wwvS2xWQGpENAzpl6LPEsVyG0ZmfFfQ4pj2
makBd24dSmBMI7yX9Ujq+IGBE+ZiAibdsPnvAU7/svvp619WZVYfJsfh8QYgCkyGoAphe8I3KgGz
ETybpeEUgj8ZS3Bxr/N+y7gPslfGJsk2ZDpHRqYs/Y+k81pWFdvC8BNRpYCKt5IREFBMN5RhKQYw
oASfvr+5u07X6bBXhBnG+McfAJxxiQEZ/Ah8kM8ESG1LXVCDSLHSrBYDGQRZIGa45UMK600wX+Ef
xvBPCaMmLgrXGhi/xPVc9T5MCULg+OKIlWPuYny90nxxjQjNVCfl9nYAKhvQvX+B55gDUXAx/CAo
7dyn6COyF5AfCly2r7eAqdp+RE2/FR+05VClpkyL2Rs0A6t6CGY1eI3MS1QrEUwN+VIh4GDzgDiH
9HpFOgljzh/tnuaWstG8BJApFwbqW1iboMjDTkfIowHk2WuIBp58+KIfhOyj6QVjDdQEG6pCplwY
bdW7xz/8r40zhBpL+DLnjYy/3gbRLEw6cWE+dVCJHIiRihzwETfr/WVx3TUSdL4JAPQQN9o/hfJh
oxL8CRmIIpXp+zt8HWTiWR7GhRGo+PJlcp0CnfKvlMoH/mk4+3h9e7imEwSJJwaaJQpx4bos1m9c
avd98FCnz+qfnr3PdBQWrjwDu7kEF6IxL263wQo46Xu50xlCvwIUxP7EP8xqrDFdNzCX+TT7EHrI
hYbMrkB8ytNeiJBwLccAFM4VNtYgRoZB3gM/35L+Bqtr9qGFry7m+xf6ygdZEhdLWxPkQ2YPZLXg
h3KqZ0AqtbTkaXeG5H70c8oPVllczxa1mAUe6fRJ3kZ9FJJEQOEjT2HaVji3LS6ET8DlkePxvDrB
BlijU81BWnhuL2hdxIz65EgaME7jnk+DnFA3LORAiiQfw8pk8NcRe1f4Z7tbjzgENZJU8mln9PcU
oGHjdj5cpX+N28XgDV6O3wUtGEvzxyup0wJTjSzlF7Obg5Tmy8LlmzKGxvyYcD7FZA4EVlBYAw/r
kZd1sUbzLNBiZU1lhT8DKcOw8Tu7okDqSOa644NQ63yJ4OlhaLoiqpLWmRrFuTC8pBPcYii5GMzv
Pmybxb8XDZDRzL7z2+HNm+GeBEch9MEbwRIkDGlW7h7R3bksKjIeK/96Gi7e++9fEbzhEpAT4XFf
RRcq56tTLgXgy3C4jQdCoPGKP1OR0j3yLqZq3kFbzjbGIA8YcMBxZrPJUMMWaQbf8RqO7b6ZuV+b
NsDo3NKEdSC4WksC5YnzILzYANkjTeI1o42JM0/xW189XRelD0xNNkV/CVeBR63gt43lR8AvCK8N
dRSSUyhyYes9Fh+dnsS9RCSzW4gSuA6JrPOfLpkGIGOVwxE6g7E4vSw/vggkKrlA5NMbmQLDPURT
fTxaySIJ0An4Z1d1lDnsCZsxu/1e9ABLZEeLh954Njxx1iZZPAzhEibniNf+3L2Zp+x+AQ86Eitr
cbNoq4VbFfUUSdR+35Ascvv4xW7ONWLGC4dmDC6LyHxkZPh7fN0+uXoMHsMeLKR7lG+efBcSpVhm
j+OTLM/vjr7aeoVcmzYUOiqsWDgo8PwYs/EON+wReDki5v3qjjVX6qzhwBqsqa1XAG5h+dIBx8MP
xeHY73mCf2/iwUr1gW0I1Emj9M52A0PsAqjJPWTmxMky7kOxPFg9UlIlj1eoRM1cBQd6xTCXf6zc
b6RO+zOCUXEvu4V9X1zfIwM4IuLnnL42z/jqAGvDvGCGX1hcgR+kdzqGWSn5cQ5bZP70+05tVHuS
YVI4FvSPECG/+4b8stFMscp1sWT4//Pl04sJqATR8uo3e3wb0rlmXePrIo/el8l2eguvgDPM/17e
bQqtR//YGcEtVKkgFiVMHorp+fcoWC4V770Jv2CqzBF5y+M5g8mSaYCLU4KrWPxGX90iu/NGKCus
qd0NwosYy9cWF/YSkJtBDehnXzIvx/eugaVWgzDcdpfEei/ehADfkPcg97kWen7kKubrvHZaXCHB
Lv/ATDmC2127fC8LJhY6GjRyy80BqKIUsYoQvN7J7325ZKfekxJGFREys2JHV03eNU74iMTvhECh
PaR0exOrVMCZfM3A2SDzXBeiq6nda6TBwpGmSHYjlSWSEJm609bvcAjxEtpaAGhBUZmta1tDLogY
hiZO8Ysts/BA3I7khIQjH1rZLypOj7BYwiaA7PDzLotd8Y/q/LQlB8CE5A4F5BfvFudJBf2z3rMH
2bnEAGNnDAqtU5b5JCU6wh1ethn0uqIlkT3CeM0h7K/3ssP/LRFsHcg1NUcspb0Hbdz6UUThKxeQ
SkSHmLvK+iKAW38Mb6YgIvLQ+Nr6FpExS1KzQq/zZUzyO1LosxjlpebxHPQ2gExBswhx2cM/1xod
8qjaFeHT7aHHJEOXPv3LSKuigRnNzkC4wOb0kE8fZhm4EhNqi9aa0ippfARN5t1HOhGhqiXlGmYN
3GVqRA/EcUfyEvh8sRh7OV9E6DFYxUC5X/aq6qjod4gcyhcDcM2aNGEuKA6me/Bh61dTxApsoCqh
x/RkRjzfU27mSUfgNam1hgiT6+Y96zPVOGAV0C7Ab/1qXbiw5ZkIy3xh6kk9ZWFBNIPY5/TY2cKz
nnyd4AoZUvWKObfMRlBLrkR4lGTVQvOOaXYcbdqntu4hF70y2injga4ZFWxTYAnRagJ6lPFjoZg0
n5t+oIBes4AIvKO2Tz6zbsvkHXD0FyigtNlUSTNacnjaf3BH98MQtlj/kDHDPTF1Z6MkeJEiv7pG
iIXWxYJgIgcUd3EGFc543FjMug1U3bFDClss8VsSNac5N3HYFrzszr0T6P3GeKNYfBeXqGY6KHPu
E1ftaCuMI/ynzxnqn8MilA4lu7wML5vnrneQD1DS3iF3e6xyc444Tbod7EFSpOBPJTT1gPy4ZuG+
hcEPXmoomBuSogr7HPfDPq7JkboofEF4hvASFTMUwd0UIGlS7YkP9HIX0YD4HfTKPc8bkzYHKtLD
YTUHkvv1fjOuAVrWO6JjJ2XpIVyRPaYGp8fu7j6selkcx/CjwnopbVuv3d8WrUnMcqhNv/5192bk
pKJYoU/HcH7AmBSurnH7k92fV3H6nzn/eXs2gafUUkQK4h8KVdqD5WSo1jhmTXEfQT/X8UuCzwJr
z+tzKYeaJVGAEeoDDImteTCKSOPxXwho5oC15KR/pzuyR7H9ODNAvrmDkCGmrvBNmeFaJcsD6HRS
UyagDMBAQuEeHuhfThDJUs16Cq3Ara3Mq9FQNkGfSQRUFV+NHwZbmPORKgTnkykKUZuQC9V7hf+2
35QOVEytsBPX4W3DMDNIIDbGHIZUda8dzawNbiE89s6LilJ6Ue7G6KCJDFYdbDZNmjNuarji09z8
cgQg5QsKzD1al/kM20SEBSEn7JLnYeQPt+W6F3enH1mdrTU4NNurD65I/BK3MLMtUPXK+fmPf2SV
Cyg2oCJNGfiTkMkQ8kZy/MAFkbDoW0Jtne1JhCZtqP7DUd+72gVVwXULYALVtedkiQw4P3DJZQPh
o9aFjAw/czE+Sv7d5YHBfAb2PM/o8YxrMDZGUQWntKNXuaa0TmLXwt3Og3uKvXOAnbAYMjKtIIHD
HLLC3gxdBmKwnz7wQBv5yDdHjLWwl/BL40ZF2awQAcEuqqYZTg2MoiAR4Tk5ywWBkH8hCTSlCwPi
tTSvz3RQuprQcpWRSc/WEPfxnHyArxOiqll1zaGHZ7JGWVTNej4H5Uldvyi6IJnaHJYs+trMmS7/
4i+V7j2tLAanRo8u9+oVLozebR6rUGKfGMyQ0Bo8t2KENbIl+4OLPXHmM7YT9UKZjmCUgd9hNcBY
GhqTCiT4XGZrHBNNOqyP955+kSgpdn86NAp3ZN6tb/oicPtugGZE/fBsK7AICv9nX1JYpavMRUKq
Y1Nn0BSdRYPUnogYIaf450p6R4I6IYFuHxj2On/4FQQw0qzYTgpg9j2ZS7Y2HWJ6XLoE3bsiUxCA
kotWJHnnbOri8F1w/zhEaKOOaBeZRzEMmfC3HYuMNjbfPaS8NTizYVpAKNPZcQzRydgD/WiQPUI2
1wIwtNXAucWMsuKR0wsyT5pB99vj2pi8ouzwAdJ7B6LywIM2+XdGEp3JF8dOi9WDPVtjtafGfRI9
qDkkHs8BsRIVcKVYEnDn58wzAa7jYnFN+AWsjuHCeQZlHj8SfJiIv6P6XmsQw1sKSFRC9nwcS8FA
Hx9VEf/YZxAgcknrJeFBNsmgcB8eC6aPsOPJAIHGnJtMb+h5EGhtH7M5PXoxq1jfpJPhtIk+OFAZ
TNIQGl0gmxkqZ8S7zE9bW1zd+VQUoMxS952o1JKflZtk93iMGnzhKy2wM9AQNLjwCjjk3ug/HvCd
iCcjJ5y+w5aB2gr750DBYrR9m+GIEeTGAPIrz0S/YD4mmBwIl73+7B5gXeyPwcmeATms8EfQWMGD
K5hf4fCHhOGT4rXqiA6GYZ1Hpisg1mBaWrWpQMmFZ17G+LrOsxUaC3i54Gky1O0BibMX/Qc2K5b3
v9TCuILRw+SXuUT0Ibp16AznjPfnj5QwY+/MhhZfvMJmoGdEfcY+ZxL6XkE+uxt8T0v8PAL//mB0
++Xpy5SJsitbA701c4sBlSNhAKfoArdjyhxf4m+qMSempCDzCMHYYjgt+AlQMsHB+Zk9fkY8TlF/
omBiQNxgV0leNoZ7BB2HDywV+pyI2pR5pYeNIOVGBzp942zMyZzGay3kyAvudktmfD8ch5eUVGeH
wAB8MT+O6vI16JGn95lKZp284kycihcgY4+HnxXBsClUNP6BUxX/NyjU3RQu2ie9XDnseqt7iqrX
7PnllmqEikOdltvrtvzLkrN+DrLNmQdBoqdwCV2PZ0/34ZQpg3J6Pyhbq88fbDGS0UIUThHkxu7U
hy2LCdN8tFHmN2yzswQtMsO4KabYP94iOPNM3RPki4JR9ijm+1FvD3UZOQtt7zHzfye2P+McJkko
q4qkCe/AgmBXjEue6uQpviNDYCqS25Qpcy9lZvKir9rcmLFwbnqcbH9fuABQIcar8YcGhpzyPwjU
UKm3r5tOP4TXKofdILosW1whOP3zlj9twPwhcSFRUabqH4nZ49UweO2eEXHwTgYLtbd68yDvpCd3
u9cPZrWGRq2Krug2DsP9ZX56WxTCKJqPsqDfdozah+aT2QZdrHQasp06r6V8QpyR3mnqmIsjwp81
OB8wp4bw3tlgpMjEUhkt+VQL6o2yZqazkKDvelRlGvSjZzCelZvhXz2v/urphUqqXvUpP+rFdfOM
ajhjyr5eKeF7XsNS+URF3IeiBn2Jo3whc5hlkLvRCyGveIUjR/U+i/H05gAV2OTFB00qxmpCNnif
D2mOb9PMz6Fb037lLniQmzEc7qVI0xyGcLekBr6Vkiro7fIjzd29AMObdBCvW//rMRrjTmn191Zw
H8VA6Tbv/4HUwM34uJ9o5LQ+FeEUUPIl9CtP5sKl30JcFzXTiLFaMWexdSsh1SV0N1s1FPQ/xuSc
zWIKRtmGslCQi4egAQIJwOWuh+qoTjXzDWLBRWcPsdTU7NdkitCL+FdlCkBvVcxvMCGIP/5gTY0e
oR62CL/jIKKiYBCjrnrM9QAGwhsdMoLK8BMN3Ms6m9Yx8eepSN3E7zRV3Dwa2kZDS1RFY2hoDMY9
PCAHTs1/11Z0AkxXShcnprTDhR4bVY6EL+UO0n1g8VfcpL1g1jOZnARdCgogCgZMuDy8CdH+oVjx
8s3DG6HOGS8K4WmZu1lcJczA1oOXkQtPgqabQByHlpR5YMyUOf+0L6lGp6IcSqBkjmahPspSLcnS
/vy+RisnJ9n2AuU5+/ttpCObFxhcptrjA9ftYs/QDtbLU4gX0T9AnhXbnkkC01oFQJpn9LVAoyn3
bjip/UOmQbPBpNH9TPindqNub0s2/28NFgCTjxS1FmyecwMJYZ3C9qMmEMUJbSSFGz1srBATh1vI
eD0UJhB6tkUNvqJGAh1/Qw8AoN62TMFSVhVbWB0h+dNF+QJ77yMovcz+FWix/mh52cADfsbPh/6l
QVbFnzcYSZJAA6s9KboJEEUzgNRcUcTtb/OUCYPT4yBYdQi+IWx3sEhJpcEOE9rtcKKNidgxACm+
uS1L+jdq6F+X0FUVeuM8N+Gl/sCRS52dq0VXS4DKa8TGKTo83gcRAnU6SOU9DwrFCaa0/Cifs848
WfKk4D7L11VacD2v+EQ4l8wgrylNIvZlk1HyWkNwJZgMzdVrMUDK2thUXgZJI9Yf8Iohb0ZBvWzQ
sIiIvId7X0pcoqig59AoUReOI3QpekfW+MMdxxRl2ey+LJ0LHpOgpTqRiJtBct19EHiX4dD52fV5
ki8rY2jhssBl+4z1ISf4K+JeFXcrWYSrJ1f7mdnbc4EhCVw2CTD2s+ODZndqTMTQ0Qe21dsYYkLy
YkDWeaI7+kDxFoJnxSv34MXWh6keHRiEvLGHMAqm5TXlHOD8F5XxvL/G4GM8Yyq1HnLUbxkpXHac
Lz+GA4LlAB1TV+cPPKKwSjj8Ts8lqQDW4FgA1XBgsf6347mWdrgszDFYkL3WleZPiDdYp5xPWqDq
QIkRg+vVk5EfQ36xk2BwrEYE61o3d/gyMNC747vN6ffS65O85t+Jynv48BvH22atxA+gX4F25ii8
K59ZASwGJr4/VAZyMKyN8/KSfG1QjRMT6YbMA6F/7xtDTp7v8u5yBmOJ9Ziys7KkW0G79kd+vTkv
P+uPEO+8wkdyScZzwZ5H9GhXfp7Ifs1w+m4KKtIgRW5pDGf57uI361H8Y9Tw9Xt0TxJPeRwPAnVe
e2NIwjQysRI3oNyUjDovHJ3+GSuwu5l7Z1cKy9Ug7CKcgGFg4Eyxfvnl8mn2CNGDSRMM78boO0E5
gaxi7OZ2pZ9jBlsMz8cbtu9hYFz25RoP6mzb2yJ3QIAEjWmGb47QD+TRb61RlSOzTJAWpZ/DMGiQ
V2vpD60JpAKwgsHiR54fHfVGAF+5+Q+YADm5MHYrjMJv4348nI1TGBQENvRWAl/JYwmaWrnKV9eQ
mV5AsbZVQo2bZApiQCmNWO8pVKBCp1xMm9N4jl9Ql1wgeLILQyaAqzZ6nboT6cdMQTxmeZeEvwEc
oiVA547uCtwFCsAIuwQED1qKeuK846Aswse+3CI9uhy52qgglL9moa1QHjCfqhPQ2i2zqjrmIGKb
wwgjVluoLHOAS/pib3xo50yLr2tJRljzRGV8uPYJQC+PuJWgVsldY/1gNo424EM5gPhiwc8OiorO
YMGIECIzEX4VdEqZBD1EECsORAaIaB04YJFSoOQ6XoOjoSNy5QCnypvxZPJKb3Gi/HGCTvp4NVDm
4PyB9hwDnuMorcao0BmcfU50/iX2NMi0CVRHhpWtuGaVlIix15FMOETaNbDr43g78jFVpO2x0KDq
89QjAajqWoMUFkmna3LZEL2Zm4xxvvRodcpcBesUQezPyTWuubrmSArYVDJnLMhqhbQf7BLp4bFZ
vI6jEwK57GwDuubMmEE3yCuBxgQ8Ueg0dvx/gUTyq7/WYzjq7MvHmpEfv90IEtHZlEFXLvjPca4q
k68LaO13rA/UDL9Jj9tqiwI7kfefLXEx6JeYxhADyd3BgxQOSTQSgpXeS0qajx7aUhwXRGn/gIEl
74FzOcg53dm+XNv00dr0AYZ9OdDUIlDeFUfx+4RMi5AqNfH78Nu0gkE/r1YtlL4s+cRVVAefPyB6
6EQRd0W14n2hyN5rSUX5wNeUfUbb9OrdnNJ43a1/nLP8oFqAGQ5ApzL/HfqM9C7hdZENJizhFlot
8k8sZTj0uOsWKKVYAdTAvT2Giat2pibFguHbYrBG/spg6kMPetu3s7wW4St7ZtStalxTUeHg6cBk
W6JowDue2pmK7kxF93lacH9gPru3HSPJ6BkP+fKoS286fD2asF/AQOST5AxG5w+RTKekPAtleTnA
1FUpl9V9ycSnZJKcjjeI3GhjkNP+G5NnkCGIXfzEJLgG+NQw37tuL7TzWLFAwWIMB799EP9Or+Mz
YYBw32HYkc3hFm7IUPW/awWzm/DXTfA0gZ3HoO0tVCBX1KD0FSj3UOlTQ2zr/WeV70eJsuonStyj
BkoUqsQNqyWnqqHy4K8V1+EvPC9uEWfKWl1lRIdke2ZJZLSMsLyoE/FMWrHLh3vm5VQn+VAXbESM
uhg7PwwOH3qudtkch5IuMvoYeaAN5fFAWzE44Yo9ZxJLkuIBgwCKgoFequJ95a3e/j34pUAEkFZj
lqtyUIDP1Uhx9AskHSiUUARWcn9S/JOboqbi1x38JuzyJy6W//4qUin8LBlQy+vhYQD/YqvC6858
PkaKOTOUDS4HF3Sltzk/cZeARcH1y/8+caPqw3VN0jXXMmoyvC2xs1rBbw7r2WhfJJ/1PRgtlSVK
X2cwvy2b6WUxtJTgQzP72PMZB2U2wOtuBJrO1E7P5vLsc+JHaPzB5p+S05eTh6PhloAbzKqBW6dw
UUM/HUNRI5JvMWKVXSc3kKpyC8LuqQw40H80nIfcNSAvKBAOMvJCNII4Di5Q1MJlqk/PXU3LAGuI
STcqe71dSZyDZJq4o/gFrwRs62lnu3GEDQoSB21e0VXAzmV/B2e3gxNcSMToTH6YqnxXAtaMzwyp
3M+hQz6iJjyxYoUTSxazy8pIXvbdZq9EcqiN9W4lB9wT0LM4MgLpcJ0/UdHeVgXhOocvvtQxdSqq
tm05+8wYUVNZdeAkaORPjyVavHOoYKxHuVOu2YpaSNnYRt1+5LdUBlTvtOk1ZuBuH4UUKTk59HGK
coTodENzbMSeHEqcptum0yGkgIWcJ/y48pYLjGfJE22j37yP/RL8Vin4Hr4cqJhvbUqMoI/liCO5
oZk/wGJ945OWi/rnVqPM7sPMWDPa52MR/BwvG7YyahmOPYc68Ubm7uTBx4kYk4L89vsf+xyhPr/C
Vjr0kt6K4xQ2JcTcDcflkP9wwRZuW0WjxhDnJUgIo3tf2g4PjGSA7NDb5yl8SuYwACwzDeaamhtv
vPwhUPJLJhUeBfK+JVDxnyUR/iTzO+Ifhum5rt11CEJstv7y8Zy8ccLEpwNOBuqq2nzvOoimjXWO
xl6d1MBc/YlKFJRLELCN+AbNnYMw1XpO+ie0VMHDeLlnFiPbAapJHcpXq3GZTX9MSMIgalzDK26B
IQ4SPf64w/1Im2OyzEVtMQpLhjzLsKmc10KzMJYyhWr0fdYVOEkk+bovSB+opCjJMDoczbCXZ6x7
d5oFERMqmAMtMoTJCJMkdoiwwGKacpCYDkC6cEVLXxLshNGoCQ/NphNi9ndnhHQPmJzZEjGDCmUQ
EhHyRalTjoJBWq3OM7g3LK0d2Q8PhmZjY2AMzTsUTsGfL1Q9I8/1XwFAP8JXG7m4i4QXRlFgnngQ
oIZAcsgsBbINuJegiTOUtJS4Y9w6tLjnNQtoVoZgzkH8+p/HgzNpuZLxSdOZ9XPDcjjeBcl3xin6
dWSg+ZshKIMvhzPR+EYdD9WSrc7qzVpQs4fRxxdLnX0YGHqc2cB3Pec51L+OAjgFusYKg43CjWu+
0waQdQTN4U1wzd28m2OYA2hkONq2ryc2RiMeI9bc+rZvLC8WZ7TMCURRqMMBA+u7iCAmLPx6Cagt
2+3OByOpR4BJlQTl0GCTOJi1LaDKLNGF2cPVLxUg78f6WKfbYgCLAoLdBG9ST1oruE7wxSomTmNP
WFYBPHXTNzwPkOS4ZRXBujDOqHuJ/2KipMu2QCpwJvCu8J2REvADvolBeCxEeA6kbjIiOpKXr4uR
+GNWCaaBerccLu9oDnKjYvr4gTYFW7RiyoqI47GrhhNYly2GHEyfzeHuNRGfi4bHJPeIPtfhTDQV
dzBv4mIw6QvNBnZiUGZw7uXD+LY2e4BXKVvpkfFHSAwafEKLytiZn40fGv4ruop/0N4L6sV6eZmf
+QKE2ZKaheXTZoiTbaa/DbQD/TUc0KUI4exhd9kzb95o/4GjvsTXBwobIHtQBhWueRhZAvQMeCat
QTQayVHS9P87SiTc/PEgoc2hYcsIrCGbCdDiabQ3E6gQKppg0k8GpuoqIYrDxtpdDPwV58Q7zxsL
qovZox8k03jgFdi936BIc3WbB0omCwXKaudjw0xRwxQIfa4u+CETNYo0xuN4k2AU9Ue/hLGQWAkd
Y5GaqAQAfoDHHtYh8kosgEZHE1DNCOSecwwL+f2XrXssdaFN1lea++PMAEh/suVJy757HbMmisua
gUY7eVNfUvhQWUgCt7yyCrlyIM0xtQNbqTkxzkyoZOOO+9yNDD5YgZMjCJZzFI4RnYmfRiGbKJw4
I3k7BpBBWs8Z0+KkgnrRvcPSAEX+kUVKNjkOQcEAR/9vgteEiebWuPTQKQnTwvFkxPM2eEOZSRKy
DnmIybdQfgE5Y2jzR/nCd1KZldudWxBLKyKR84ChgslZBz8gNzn9GaBOVPM2NEbTAYSYKczb2m1w
eitg70RngZKcrbddvvUcAfSLhgrzO2Tf5HldALFBw9F9Q0nBDhyjVn5EUrDpsuaDM456q7MJzG+u
uGqhRjNwY0Y7tLGH8Ku3fsYTyHoFEBI79OcsuyXRwPOGTAQW4ZGxmkXfwtubjiOJzKyK+RNXnOY0
Rr7Eo4o3ToFjKSbNFBRw7rXkq9rYGUoGpRiYfAcE1hmqsRHdKXWIgdmcx5Lkrx/+GW9TJsRPz6M+
+S+w+fozXGBM0OuEq6ljUvSIvnBYODdY+gOjRsF0+U3gEebH8vhN8oOEQyMeZGbfOl91jB1ywkrT
loKWspGLHd4rpLW/ksaHvx/BfEcWNGXxSXzKDzhUi2XvEdJtdibMgSUU1Sa+LJ8G02IUJAGq+us2
Y1APoWuOFmfXW+asWuiUxx5MaXCcfwuGYlvnbJoiE2D5Faas/4yHt34520Gtb6cfe4hForonA/7L
EdpOsSX4oBZw+5MtBq0mBqDeGUhThQvNjD+WfFQVZOkwbUEPKFQxj9XL7CHGAs53hQDiy4HMhfjb
jUted/Yn+Q10DALXEwVmEsslkq0WXhy2NMnDOP07plVm2yLwp16ejzmI89MolgNFzzlLMPY0R6SG
SZwoqARqY2RlMEx6cem//etGszuznteGHDexmgjiNJKn7ZdoG6q9H/v5jtGS8EZ6B89WZ2M+RSBL
Z35OrTng6P7NgVf/7UQxcHmzRe6+CG5tsBbfESgHWRCeBo6Pyom7o8L/5WaJ06RnqL7kQX8bo2A3
Lpxq3DAtu/KICiDhWsyM6x8XOQortiAuWIQ7Aifh/QyhEUFk4fCdXEWcPOyXSc6U+CLY4XbnFwRV
2iW1tWYXkxgWCmMqZHs4vzSSzn7VKr1kWKOZMly4K+wjYDlWOk0Q5+IAwcvbaNwK2To0ZJRFn8kb
YBMI0gN8xaviYlC96YOQ1mxImjWnFUgylBAMRYz3aTjve0Bp09o5xxLuMqqxEi8aL4cRIBGnHgiV
WTuSCSN6fzYFnxI9FTv4or/NHVUVpqXCR/NnDwF7aGn43lR/zDKw1Hz5QHLwa9TJTkiz3wR4pUNy
M2msG+PvN33YV4wKJhvutxgGELG1YKLsQ+hUm4yAbqOerNKh6DwEUMpjW52DflhZECKT1lxNbt43
fumHzOHEJ3znaYphMj5FOC1MgF3EcPkAaguH/QZpg3A+/LKamaKvJOhED/sAjvrls+glDGVVBJrx
NCmex+QnUgllbr+vFw322m+nCF7B2eSm4fH1A6R4/se5W9V2tG8n/nUKL5zfcri5Wp/npIqLuN2X
lf5eodkSNEBw5BjXhGXP6tPs1NDAqSAxBkgKm24WdOdJ2fR/3SC5FG7Gy6IOIsOIc3KSuYxkN9dV
Oe3N4Gx74gAaAwDg1pdjcNpMQkb6wRgE6XG4kUhQHF+oBnltcFcQY1D/U7fyIs2vBdnYAH+qKr1a
fa7mfWSSdDZ7mMvTGNpvuTzAfYyEyftqd8FarhImisLT6/onRn5oT3qT45MbpjGXJK05cPYRbHO4
ImIHY0Y9BE0ZyQM+8cy7ueuYDUiMDxBn8yIKjN3V/3e1/53gpogKjIeJfQ1O8PTOBMwzqV3jJInK
92rcZ1crYvDohW08BtCEBw8uJqw1GhtM3hrrYtKjR1o0gv/Aj0H7CXuECmlXU70KG9GCsvAEBr1+
O5kBMyJ4zrGxsCJUmIDV+vkPoTuQxeuvCFiGlcQiGcGYIFYIu39241GLxuHAHGzBrq2/5+xhj81f
OKS80vh0KFK06C+CItKzQQt62jSRKBSHWF1pIYLIwdcEkKLd6kN94lAEQ7kY5J9MRjaGlAbT7s3A
hDnJ/zaH8XlyQKzhRZI+dM/2z2vZmZCb9NJgmolNCBvsPZV2pSPIwGBoOk+ThEzIY4APGt+TizmP
d6pxccVaYipPg6KYF+gIVzcmwudUmsA2AI8d5wawFn0aPCjq3zzq9JPmAFxY/IxdTPs+UDjc5p3/
4OjAeJ1sIKjOenhpdAzIniMWU0ukDkYWoEVTYcjWUPiNJ9zcUDjolEU9iFMe27Gbsd//FXVjVCsD
44xj3sDi1iwjFaVtPb1yRbXGcsQdX0G3YJaHtgdQ9U7gg0L/NvJIt0rohFQfVf7k42beiCKFMwwe
FtqUivNtyWkN5gi714TAQz1xfEC8QVyhPajZQdfO9BIKkrrKJD2Si+LUN+5Yi+oMHNkLnNAdn7Tv
T1mMXhbvJRPJRyzrpZUjuKX2Na3WAer1X6cvkV5MZiSaFdIT6MwgGKLmXqn73ByGFZQOyV3LpjS0
C2fJDXebDBAS7DGrN6irdPmvxIivCUdUimfr340OzDO5W0JoxIwJIdKaG+BsLNHlMlymOvjyb8+Y
4x3LIGhHGF1DXby7PGteGPwzY80M1CB+ycvM31y1KQp5rRTbJsYv9VzaZ0jF1Mnjr6Y8xHKkCs7p
sJnMCOuAyjN5hKr+tZmolzcdPxcgxqHHZNrDrdf6sfZueqETTW1dKEGRBkEdA+kWCYvw7EnRzJnq
Po1qKTLxxjRmYnLd0tCWNLz4ck1eOtRXiG1rYOQFM2bW2/5qzVCf9C2wEGtgXZzal02xFDKX5kDP
KWxBsAqrj6hRhhv/dm8JUid3qRK5zkgRlu2kcHDEmWei7KDeu3tH8XAVq8butV08rbPJhp4NeHaw
vCZj848JCfTRRaVLurz4OK3T/BUOeQBCKoRjts5RivaI9bX/OXTDrOQH5oqfVLRtKAHcAWj1mGtw
xo4nXFyU4JUwI3Aa+6HjXW1eudxhsfFSZQe2D1yF4AlKuMdzZkaPtcctnb3HU5nC0Hsbe+uF8Hx7
JxgBN0F8xUBBqYdzoOLXXjrm7nh+RCeMZkJ45zG6dO5bTnwNWfuX7w4x94/hAEXJ00tX4kbcMBZy
gJLrkakmjEvm9JLkgXBO3GPcspkF9VP0r5h7P4x5SF9o31Dfjsl0q3X0VwSPY9zH9ZpK+ooTidLR
HqgIknMi757YcXxhbb3ogUvhqU1tThxZMp4cYR/BEoLo27ItPgfIcvA8+OwH0hg8ayaCXIdJ/Nla
E2QYlwZ0ssvTeaBvayd9aAB/tHSJgsSX6gWdLX/7IZxQXWry683OG+dHEZJ+p8+/e6BgQN1wCYF2
/DFA6aA4UkNBXyp1bjSOv8GxnWWsxuChL1gPGLvRjqHrcrKRLofDAEkfhCpN1Mp6kxZ0OzpDHdpW
bDagCmB2yRXGHIWgy1HcwL/EPDkGNO72lDlYFTMQ/U6R7cxAHvlhhCXp1abuAy4bsHU2/ei+FqEa
hyt1Ho8DznoqqpkS4lae0mVbD6qdAEgOYy9ugw0c+IaZngL1FggXN0q4FpnQjtXNhJFDQbbFurPH
6NKMbApuMmGMk5XOYPOGgqEmD2plCcMnJFiTdi8lrESRCPEwfwjBYZ3HDRp1ckNqQyWqAaH1XuG6
b41cx0CoxeD/HFP8Q2IHWMpCxgR8Og0duQ3Gz6rEn5uty8lQpOOwQLKGP/PVeEzUQGyqujchg37/
MWqeYfo01uIYR/00VVS2AYoLNLNf++Vxhlq4KGKowfCeSkVDrScq3Q8CkZt5B3r/TEbFZPGz0O55
iOFYc7NsgUHY5FZxzr2N7Mfe+Flj67a93nSNoxn/2M3Y3HO6nETYxpotHmYGscAcAJI1WuDDtOZl
w6YdcVJ8g9ff2QNMmdGLW/A+m8mJ7bGj3eWwIV0AgMy8xRyP42QLHx67Lb4KL+Q17c8/BoydLGIo
8cb2t2W5cAexKaWjnHS2xHga1QtP9GK+dAWQY3PFh4FTm/wNXg0vlTY+Q65PBvDkZlYQ07gEeDSV
neu3cE9KhD2McNWnYZ4BgIsEE3TWjf7bEB0CGICbF56oHwMrDvMV8BFApzj892xOUQp6Kv3+qt7L
uAepVAA6dQ5vCCya6iC8m9eUlE23OIFwwPwBtEErzXMiBTRpEc0uxpMsxXaJx/IfSfe1nEgWBAH0
i4jAm1caJxAS3r0QILz37uv39GzExsyOZleg5t4yWVmZTJZRU9yAqZDfPKuqw6I4V9pXaXD/xirb
8jRWwgMZfUoPJruRystRClHOt7C7ndy1bCFtDGQnBO97cV/dIQhvvq8ifR92nbZ5Q7J4PNr+jJs7
+wcgUGCIDUwyr3BMu3HXmkCTNOAet7bjAnaGiXvDdmHPawqvOu6fVMfacX5ZnYZnDeKBQg1A5YkY
6k2lw00YWbJynULcU19QKClRdbadjidEWou5UnbBhvE5QVhAUjC7rj1Jx15oTT0VjsZjaW48ju+r
xKCD5GlggbP6aRvcafWiFygE4RZDu4BjchXUFmxHJNyCR02rHtbSHd+Oj0ibQj2yIvmRvN14vQH3
njCWauiYJQNixZybl8lAEe4MyPUpAZAsTDUpdNc3Axo6JpiGamg2RLPaslQ7WC5+FHrdtTVn3sQs
4NI/x+J1gev8ixIVvMm/zC6kdfPh98/eCwkHQUZpPrfhDv+PEIQ9+a6o/6kLBSeAscoeMedW0LAQ
9b13DxI5vviyQicr5M6DoH8fI2Ro3if93Nc2DvTn9CO/52roUOwTIsGlnSigZcVjwW5kstqPNKjw
VsaBl5EGyP6RVjKjfU5xlODKEQqD+rggWZ6eg/XoYvO4f/BdQv7x6JnX7Bolnc2UIUY+jh1/kW54
Yz9Apu5NM2joBqSlQrS00oBioXg6lD61XeHwlah8hLswIEA4v2okYB0l2FgRISWfnVu2G6wrye6p
fS7jixTUm31zEZ/3rRzmnlU164HOtKFWUNbkwM64oVQ2XEGGBWG1pUDztPk27XAU5UCbvqKrYW8j
LWUWUt+f2rZLMatsZzyTnw99VKc85tdJybdrL6vL5r7+ERt6nyHN/2ARdlbSGHBHXI90CMGXWc3U
ZRfYNSzkw570VbJuNlWkB8tqVE3GN9ctN1VEU90UzkDZVTv3E2+YtBdjlUPhoo4cZAM4jfe8/IFs
dJu5xrHvFXZlbsXpdEBiB/aqDeyqvUdvkTaMO0CLRMI2fHiWEpV9kQ5l4TNkxxnKLxnvzr3N8c/M
RVAR1q2vaYbRTIkclITen3U1V8I7qW6rny9SUNoH8+iczwNboHYT5duqgGZ0LoY1zf9XbTHbrfoo
fSENbhmWNWLZoXCu51rZxnr06B+r1/rK8fTflZdAiC0ngkjxPYwUDXrKDigFCKbmqthrcYT27kc4
Kn7ORXfyGtgQHXiEavk9/LtwLMdUTjk6C6MtsFZiyIqOMmkpXTz3M65jGBj91apN1mxT82+xPtZX
jPALB/J16/BN6cHcC8pYCYG1ZJCBimcqILSSc5gKXPx7zQJpMHA7iPP+HuuQa8n56rBIHyWaNPbl
bL/1DyVPO8cIJuq+nLon26G9Va6E97YqHabHYPoprRf/TkDN61+dcvtp8hG1LLh/YTvyBB/AGFqV
qtfRpnAo9K61tZY8hAeNL9kMUN9yHTw4Y8x++pQ/CKeFKQpDVeVcOOt+68z9iJ9JUbuAUpEtOLtn
zZWoETyLpCMPdP5EXpX70q7MOhbIh4l8pAS+x0O/2zHY16Emd02CW6CKt1QRKHp5Tvkcd78cRj/T
KV3KbxWM2Dw2r9mVRm90z3Bh7Fq+CfJlDz2vskUrIygzt7WqaQ+TVio/IrPktqDbJKu9U1iOsnyx
AkxzpAoipCZH9Cofq+znmemxu0wH+7ItgUspqqrbVhPTK3NX64XH3yhq6gpk61x8cZzphKIP4XQG
VofseMKhupR23zcFShgXj+1cIdS2yVm9Sgnr69rlN6VuUwcl81HMmMJUYklqB0t+Njvy6smxsnG0
GsSD2uVslhcz1nriv8FDTeyof+RHsXzkp9R7aKPQyj2gaDlsr54o/OEifvvwFzGN2tRNd76yPu/f
9SiisTLHUlsWADFJ3zYsbO7FaHFcHnAEC1n0b3ZZyidEXRyVWtiZDCi0+qLoIebxEogVFGBtH1WF
rhgvTlyFKLxWaRutoTFgiAg1sfwBKqgeSYUgySH/y5/kYjAkPVL7tiaGkqd6mMXrDPOAkT6JuyWd
Q/cC3Zzib/6bP/Q/hdn4563wb4wtPSGKvnVyQiwIunafZjW635CBTTlqDBROyDMwI2G7lPreV3ft
yE94oK1iVciILdU1X8tCN0Sy2s/Kxss9w1l15ssMqwvz7XDJCORoC1V7w0Lf3OfVpU2Sv/h8Zw8f
+/Y321KEiVtJM0JZzYf05JAQjqzcTxUu1EHnYAP1EP7e485jJnabv6dPjjTcGc5FVanqs5Gq3Ofo
Sq8qzZ1MB5OhsAC2arf0ISlSbLcC0efMOF9zyhXH5PyUWLiS3tUp1JX4JMjSotOHvX5CZwoV5s20
wnN7t3wXDWLBqlv+pJCMB1QM3fntKxjNxq37uHDTvKPQFlPOW4wAvognPU6PU9iaSEYoIWkP64XV
UjzYWRHPIf7ezpc3Z16tHngYKej0E5UMyfkUsac1geljlUZjqh+hWlFPxkuJfmoaBr3K5jdB7yNR
UnM2zjVpu/HBumrK8Mf2cuC2mBCUYmgcduhqqzKUReuVzhV2j69MY69A8hlcy9O1w3QoxBDmD2if
+3+qDl1UXKiqmMmsq0BAOEnd1iYrqIGZbCPDsj2s6RI1MuftdRXzbd/FQQhTtRHJsbWseIAFk3lw
eRW+GzpBjRZOpp+v5cgciyEyEPWphcd+F1Lqjmf6Z9C3Pd8hpaTnvyvc+jR4ZU/Yn6QQ8N/zQBlw
KJjQKVb5Y1c+91bD/Os8FXJiA2YiWbgEcOBtjsuo6teGe3Fd/adUETYwH1DAWaMkzi6r+7qvLDfl
0UOkV0ojzBrl/qRaK0mGaPAvSqB2JRpq8G5Mai0vPYNbtnSrvBvp2R2NqBD+3Kzk4NRjm67DbMJm
zr677towNJGrpFoKDTNkQlHhWzoRg/lk85f25lfKZNRHefylJCAtlKfsGZV2zJgK8I+fczByKcqP
wbMYL5I81JS8xPZzfl8+1XZ9NWH1qH5/fb3nGUoc1QclWInJHDFcZ14vDjpGrd08Hs6o6xe7vc9z
+Fi/ctqoyyHsCmPTY33fBW1r4X+3Iy//hpF9ytleyvSZzEgsHs4Yq0L0vWfkUXnMYVw++4dFJiVA
OT1cldC08tGfW2GkwCDdtA4y8PdlcyMmOtMoCC5VAhztA7YzpBfal/2SNTJY1pNDlUjx/nNOh/JT
e+YiG7+RNylYuShQxriTG1Vsh+TM/PkjhfuEzf7pVbC1N7cBcZaUN+d0QzXyle54KkAetmGsL5PA
g4TFimXz6raG9eD1CCJTWa3s/PW3hqm1WOdmaBoaL4ZNOmQRkTPSWks5x2K8JS59vX7jUoDJ759K
KmoKapmNm5y9OmsRG0mDzJTaKunMrurvlhJHzq5uRK1x+dHelLKmEqfaXjJZ/5Crg1ZKQ+AjFI08
2SCvM26FSNmHZo5MQqNKOV66yX3VD7GIh93fG/2yZzFWOJWgyyqgNFeu8FWhIxiWfvpypCXheaqr
T5hVznPSUY2N6cfimM4/8D4xsmWiT3A2liWZSKu3yaozRP6S1evk3HoXjyjWY3pae/Wh9Zt7z2g8
aUeOcJBU+Amii9DwzTbMtpJjO/iqLcmwmBI3X21iqmoWJ6u9L0YnYXm7NFj4ug6zhT2SdD/WiaSK
95HrEC5l72YJYzB91QEpvEzSZrP53VnFOxeuljFexbhxuoE1ECdZinQv72B/CI5ieDSk3GIRvn9X
15/nKX/Ue9NaEHCfwXtDZebrSAmc+5wPcFVKJMsfFtgIOUw0uF2+BkclYbJ8vhU223riWMzGA2yt
VDOxChDptuN80lRTV++YFTLI9Ct+gUGa/6/zXH6WaAY+GKp5MJki/e5dLEi/qlvAW/Vc3tfThVfr
YWVUc1VE37xLyHuVDJpPqszgjyfeO/m7jARHmliMHEOGK4mP/P4L4k5C347jrrnW8z8N9Gy5IeSW
TvxtbOUaeL5rq4dBk1ds/1Dx+DehGdo0ZciRaZzKF0O0cUemN8nZEPYLGa8WExmn5nc/PNK+Iiqd
6iucRKxICuLMMMRLkl8v3cm+vfPrBjkeDCQAMNq7DVWsx2qqeNCj7/OJUaIZrpKvyStmKxTSUwEZ
XDuOKUZ9ZMa+UotE8eyiAUQ7y05sYe0j1VwajJAdvpZYco2FAxwlymfqVYuNq4qlycqr9yguv8KZ
ZOYLZzMeVgXRynaQtncacpF2HHAUMGb+ZpzAhgRwIpSpMgcspJhQX6xGGnDkkTfBQ9hCFtkNNPiw
2Xr+GO5csUwI5ze2JGbI1FDUaaCqoRMxlvKJAljO9bhsfptnSzGmz24WkMZ0DxH2cC15XKH+O3rW
z7t0LeXq78G64YsfC8g9clpFb4KeD6ppIaW+zxWRo6vZ391P9ve1yHy+nvFvHNLVp/KCbRMZB6WW
k1/JYdzGSj+bNNSgrF5wTCtL6gN/Gka3Yxuk6hcHvMSlqhkRRM+DQ/+Btcc3aLo0yJg9mvFSSKlx
f+1VRwtnIzAO8TNvmi4j/YWzTvbHYb5vv5e3on/yCTuw/Cff+Qfo4h/N+2itMRZqIUYzlfu5ft6V
nongdWwk7vxVgmWmsv40PlSfLC5kMqUjftXvC8HqN1vY/N4q9+Ghj+pZ05fu4sFzS8Z4XDhMl11d
RFpOPBqjCZ2zdCGCqLwqRcl9TjW+GHJ0fM6Y/sWb3bt1LkgU5iLT17txLW0W91cpkii/h0+k3b6U
vpxfdIQPpYIEZUlUx8y2tZvurLRE4ypZEJj+uui52YqgkfQVlhJ+nu5xvlOToYlQcTulq8sk+a5C
OhJmOxUX0O9cRrpujRc3lf5AVrZZH/GmNr8qgVcNgFYLGzIlhFnoUPJPtcx9d1N5PbcJDkgASBKf
Ajz0+K6ecqXE1DMwBW1nG0gr0eEBzNxOfQq+Xj9gKc+PQIx31/crZe0qBYlWpPgxA3lDNl5fmWks
m099G4q9P8XV7N+47brm8qZgUCGNC8u5t/+Sps+v/PkfAnAtxzqk4VjuTjJUdGkPSRF685dHcmh/
Kk5kMf6bskCE5lmiZMCz4IrjtMh1U34QYeBA/SjVJYlVomb+1XEvbaE8ZstKQlSoIrbeU7YzHrvS
svXuceilPHlCIknWU1+rrmpZDU+IhbuQqvbnCqg8QadBUdn66uu9IAkoc8pq9QQZV7ShEXhcWxxa
Ij7Vw6iBhtQ4fSFP0mnZfY+bTzbGYUdFLoXuFXGt8nF6N4ohckLsY6mwM6ANezxY6zAnYCIIBzg2
6JS3usXc/nOKP6HGbb9KGCSWgjJ+/5RS7Qtc1wy/PlNjpwFuxfjPIWDIK6h2k/CwsJ39yc2iPyFC
RLpfkQLVmb+7Tv7E8FGqoyXcksrVL9CIH8StXcnKbbT6RrCGKHdAAqGkUzm0EIWNFk+lK5/ybXl+
DFLf1/LHZti6HG6cZTu32hIOI3DJ2dVYxSlgaHi2xLgukhRh3htdmHUk/+Xc9+KZdUq2vWQ1XU6P
uD9AsJZzsYGSw6l4JiMgpNLtS2GZcp5Nlo4GIganEm0pC+ds0J1t7ikU1OKNdApI/KmddIAzIKjd
Tgx1s9fux+L5uHDpq1fAJdAZHZ4xzc/VznCs9O6FJchxHYR1OhThaMsO5InIU0ctCo4/nLYT33E9
b19f9VwHbxIB8ui9ilIX+9NYlEJJTvqTpc3vpXZSONeyw3gDe9WKHU7MIp1vTV9YvZ3RZXgaXm2p
lF8lsiXgyzfbYCp24/Kt4zF/n00m0u+8EIS2HyD3PqvhM7n/JEpxzLJL4aX/bWeN4Q8lZt3I0fM3
fzIE6Ib2w9jkC3EbJFF5YhUyzjP8t3vPk7L0aCLWFXKdcDCLuGfPFWvJIGZbOVYtTX4vJ+O6b55U
de01FObs/2RR2Z1HaMIayFr3a48ny1T1g/r0KCZ1lgTYrxV9GatOr/ecwmTDof4rH7fumAxdj0zo
kC1Tw1MILBwG8bIKN3EtRsBGKJ+noan3ZmAJlraWDgetcEtCIle7fDHrWhhDZmJc1aNwVaSkQQod
CXGSoJ3LbqM6l8+xHI2QM2cYQQKaEz1/72BspLMp0ELU6h7Kj9YpGsRr+sZN+SPcWBGJcMJTwGzQ
PnlBlnehf7SJdm4eK0IJuURiSbzLADQEMuiLKiZEO5b8up61u/9GhaYay+SXqHrhlqbnFVUk6+5z
2NgAhRB9Y7/8mUUqUT109SLdxjER7i5TljMW2KyRdai+DAZAIPdM/hPuPCDeFpbm3RDCgH2QTb5o
9fVnAl2NtMH9uWUhBNMQKCzuOCTb1ppGr0mArLGEj70uBTTP8QLjM2M0Pi4nvqPzjfL3+2SUGC0+
f6Ihq8tU8SMo69Byxl6pcOd2yVGumq4zLAWzJnUPmf64B3Pjb76CeYjbViQX0Ul2kswFyU/wpqfj
+StX7ImAovHlrVTQqMVG0eMMCfCGVqHH5ni4b26uzXFieKICGx2N49VcapbxRt1oO3w7cnO+gf6H
8Jf3f/M3l6/NpeDwHX2dN3cuv1KZ0SyO5Z3FXCyfIzprcjO52rZO19M8d9csKYARGvhc4bYpQJQ0
8zsyNN3z8MG+7ROa3yaUaoaEQJLQCZDk7jT16+dO/HmyGoIWdeQv6Ha89VwcGuPe9Qeb8W46ew7s
SHn9JUOsMaAPNj6MT3VNXWNRexf7cFvTu4yOfJIApcfAf7ylP6kVmvr7OMLMLIZc8HfmdoHrRgfJ
wts73L7KwtFtxF3yxlLurTNs5go5QFVOj2xm3IYxrL4GvMXgOKEtMskbiKzjQ3Du3idm9etFSqDt
vJPhGtvlGqCXHedLhJd1nvaZRyvbvW04ofnMYtqJ6bN5XESsYw5AEWsViFta923ji7s/jBgnhP8C
kQcFROZ2I7Se2bD70n7u7vnINOHVy/vWe18gFDhL/H3+Ev3bL0MzUXp0nSiYziMPxCbrBE/hm8Qs
Rz5yAgYdkQGKOMm3hrY8U5NdWFN61udmdJj75A/Tza/HE2nf65v2prNpa/RsXvnJTNsawE60uVuf
+vHkRrbBvBdHSaRXu2Rq99atf8bf7ca7r04ovBHvPuvg8nXT/3eb5lp+2OR8NdNzk77uhv1kqE19
V67ZmravY7ne1L3xopx4auw6j86njxF3SP1e2smu10pMQyDGnK4uTF2m1yFy3S9VBWBw795csWIK
+Sy3aay/btGB+H60U1Mvce0me7nBYR8mu3CQ6yxbCe3FR7FQL6CXm77rO7ZQKiGDR/z79c/pd9X/
/z2B0KAgnsB+fhFnIJXTeyT/Hl4j+ac5oHIPUg5BUWWEQxToTZJGyeebi8IdBO2300wfC+frxIjs
zbLETXsRNo7p4XP0gsRGJw9cGsD62KeP38MfoeiBzb0BHfrUeh9S0CiSCUlpKzv0ZIe7iUP+04lP
brMnT4N079JIkvuB+PRu/Uw3LVYb08lRBkQur7mk5bCWLjbXTXai7aS9a4tlp3OQ/dtoN8INIck9
ccnrp5adtcZKuU+7iLFI3UJcYV1XCYS6nH/qLuOID6cqgl9kQ/0Kf8B6S4TM9oSI9g8+iZPC6vhQ
Nn+3dpwuwHw/Or7yXGSeYbnj4qRgPwCb6XF0y+YTsjuKDwA2GeLpxunHeQQgPfdVR/Q65xDxHkW7
6cl2qdsuJCc8krApl8W8GV8EEuLBsJWwMoW384jnpXhxjWhi0vQnXCes7deBf2L+X/Nmo15sOQ2X
WeOheEHyBC8uC3Lr2qK6nSKj5MXumUfLMJ/Yan41t8/g8CrFsewlwytjE3j4ualqt8a01OHl4/a0
MvlIz20BjoQDeBTOT7jEmhCLFjkjt76vMuWZP35T38956hY+kLU+meruHAs96jtMd/2VmHNST92m
Ysiq9xw8G7vpeo4PMe68mRfXOmqjyhljPJ+afjqbGBOul952fl8Gkb4r8O6+GDFP3nJJcVnhN9he
O5jTnda9sYb2QFA82Gf3EuK8+5FIAVG1jqgG0He5i+khxNeB9w7f3TFhEOc23ovCHbbd7Ry0uWVK
fR/FHgGme/gX+qxw4BirvCebGbucpvX32n306QN6FqS1SuvJEQLXyIXn391fA3jQDUUql2ay7Pc2
Qcb82peMxChFWlU4NUOrk1ls8gEphTw/62C09EeGBKoJul4C9YSClAXu+PeT0guPAXKYJ7O7yPd1
AYpqbQYXoogIcvN4V7S8N+VMhc7MgxGVlZnpRVw6Q9nixo28Jjr/Ja0P457p6XcBJMp5u/3eu579
CTggSikQVJ5mbs/8HrzmX+QDjOl70R8vOhV//ISf+3t4HlxS+c3ioJltv2eRUbLtY/VtLuHn6htF
G+8ulafe/Sdz/HdcVwHp6aM0Zw94IXNLimf2Z1xEPT47Pb7SImZdKBx/rpNQXfTd2dNuwbu15bEK
EnYU2zFSo70MuYiBpb7HwjbgWYKH3IUyyUqry1yt5J9XKpCHH7tASXdJBDJi3BKq8KZ0wotcmK6t
cuEC4k7CxDqyV2HUZpRovP0vw6cyRfOeczb/tKTc2Q6XFikAz59ws3uzDry6BcS4TbzReLCmpWOM
NDuO81dbUTpqsNcsM0ETvYyyfbOx9I/SO2uhECl6FxwVarbfuGVbq3QXqSHxw/yLSJWBIkHBlqLg
9+/vVo/AmVlW0tXtRHlyfBYUCSuM47fMHuQoIxv7fd33eSv5F/j2u/DwseGjHRXw5EvxcAtHWBef
Eu2a1m0eRyON5lPUUPAO7CvME5YI+15WtMhaGrBivyrAqiOmu+wNMHFnn31wmmV77FAE+8fvXbWV
6rs/pvKP6XpkVnucbzCd52sEtWDd1OVdVcmjVaKYm77aYzOX5+je3GBx9RxQQ1kHZUauSIuDhbT9
5E/wXm38OVDeqQVJcKv5/LrMBSBXBVLOj5ypuTtrs4m0uQiA4hZOa9MTGPCzKNNy7Zpe695W7vAl
ZooJ5iD+kb1x0v8NpJ3wuFHuJXDIk8gAZnr6h0PFaY3P7Ji+Z7HR8RnOQOAT7yHwejn//MtLHeOK
HZa9syN0gB5PMEjfWiARYUwgnCdb4LaywNAer6qhf/TKw+c1H6fXBJKwLQPwgxYpx86B4O1HuYzD
qxpu4RU3s8PwhoC6JekFMCgNtpUXmdM9fzXrPxC8Xg5M0chO1A6wNXOYV/vaStVsAth75grQUQVX
j03ksnBAXePCWlxXUnSUxs3B5ztq+l9L9x5khnN/sbAKji78onCj2mkmICQ4h0IUu7hyYmC7L+2W
1RODfdVJfC9IUNSJgfaJ14WNBgVidysbKKglSEcnmimINGHNuQ8yieCTCL9X2ooToNxFGamwBcbj
4vSHaBf2o2E9iUWmJl4kfx7D9SIzO4o+syvWkSmuckRz+Ld1Wgn4rQs7kqG+hflFPP+kdYnA99D6
FBOp4u0rjk5J0OwDby7erJYcCrdOVPcSrxLF2GXLWXPxS+Xceyvb6TIlyi7McVPZRUqPGzb4srFr
MbFaZDuxlrW72MiFBmTDKy8La8j78IJnaP9I74LpXzwWGki+gAnIIrqjVWE5ts9LiTuzSP4tsa9q
qd4yl/cFBh/NhIV6eglZpUTnZBYzAXwe7P/caVU1xr+n3t0+5MjKzb1jH354gWBOvAR8aXRnMdmH
q4Ml7vao9MaiiFX8ZeltvjoRib1dgwFb/u11h4Fc2TvNTbzRmyOkVEiWYoZkPpR3PnXCjgqFY26E
Y9bBykBFTWMID8PChSWc0fNj+FNK9wAWNKpKBFfIjENCyQLAKl5meXrmE1mT1/ybtOGq8FQsfYIM
RZp/q8zPsZx2++TPw9co6a4M1kiz4e8ZpOBI4dON2ah65TOhXr8vrf/Wg6PFrX7cxy0FDt8Wu0Bs
ktU4Hw21PF5KmBmzmN65kerJkks3GGd5QLJpK0aGy9uvZD6tfiHWEQts4xHx0JGts/mkqTiSADqP
QtZICAkTOpMKqbH4HHpf/Q+O5ZHM8qmc1UqPA41WrvNukQ1o6NpmnwZ9KvbZ6d+EuXU+N4ttChuv
Rjbln3yTZSG79FqDqHmsRdhHlxny2ibKcUgZsP6g/Tj+3v4ThH9+bzGJT9UroPnq3zYVhi+8DU1U
OqvJihIC3fbGkYdiprltSHA5oryURV49zyM1sY019NOneuNchVHKz62MbZCsRaqHJtnSSnp6DG2M
H3WCK1MvO9jlyySTitU2pVqGvrtk2PJZrEr31Rfes+G3qkivkslLE+maB0WdEx8K7eeXpqX9rJP9
ymPj0lyi/1j/LL8aKIFr0BLHBEm9l8nlLzQ9/rKG5zKtZIOX7IF8Z8E5TfP/p7VOmwCAyU68FS9E
G6vWoXULVyCZX/RhSrtBYkYX0DylnA4rPx1BwU4MQuDffaDQYGTFjkgvtAl0rvT5KH/b4zBGUas0
xoOVC8egZdyP4l4gC2tK/WrzytmguUbgYhU6gMf+fdJRMzHTeCRQESWTZ+eb1XV03BNvCXp/a9kn
/3nDzkK7dx2GK5MYbXP5pUZCtACQKV/HgbSRnX2ixcPCxdhMlL2pjGlDQLdFfatP2vRPPZvlFGtG
4doVrJ/rlsw9cKfjbS3XcT5G4YAKkdLoQ2zPAzIRrvcbpW8qu2jVfp+NLy0TaUHFDGUCxEH3/RL4
2bXLH4ylDJwy2JHgRsyJBYqxSPjy70OQnj0NKmcbX1TOaR1igW5u02/sanZvyp+f0ypIgmpS+X0I
geQPSGNE1gq5dsw6QC+CRykFfyu5hArP4tn5oLV3yJdo4GSunLhz/TvbhBhGFvTI3kpAJdGxszHe
7hHooQFiAviO08B78jXfsbNV9A7f9sRH2enbsG76mmdlVjU8ah11h+kDM6rvxr6666ELTpSsjwwJ
ZWtSNUUxHD1MOkJqpYpsM1qYZLl0lHHH5EnwqKax4bp9RMCnMF3edVMNyQOwRgE0eLEEU/tQkGWQ
kvqakcubpjrjycUSt818VQQKeJ2PwJ/yKAKpnQmAzEPLL/4swsU9GjycKe/959Ml/PLO+zzFwmh/
700oFM1IHSlVojpCDxoaXEHlb3//lj7+MB0Fn8jMuXSzBCeLu4qwbajapJmD2FydYWml6RaA1K+q
lPo/FQYxepFrHnqaLPyH+bMknNATzZayJTOzyon/5mn0KO8bWwozt58PCuGIbbBE08mgGS5CnYnJ
Wd3cTAlKMlGsnk2G49joXw6aVrcwL6mc7C8u83fEv7Cy0eGvR4qc8TAy0QQtBS6tc3Tm0unebrEg
MY13k3M92O+2G4N9C8fN8ewxXY50DLFmtj3+w9cnibhsPBbxttwUb0fKLtLHNKPmVLA+OSwoK12m
ktCmv1rseh8BQV8Oa5cFTUD25m903zdXVaxcknQh4ZcTFoK0d9CXXgHU9+ntRX0A/ZfSun+dIuRQ
1BioE8+9Qh3EoVFXZ29WxZcim0CA/dcl5d7H30knHA8gXhRJttYXrWiDMVA72z4PpQc8zWejCyD2
BudzyLJOAeBBBu77LM9oLtsgp03txvgs/gRMS0ePP7B02+pZkya50l+3SeTXICQ0XH82IUFl386R
JFveeY8ubeOu63xfLqnTzNGK259n3WW/1lOhZWL11VgvHp1dJ6rCmHz+lE2PxhNwpMriysu4Hp+h
k52cf3J9WAWM7/Un+52J27Lu+j00Puow9DNRPoTjlDrpS4C2haP0lhJFHRgFLt7TqMbMqBZrKhDk
cT/iNnSref3ourYzX3l1TyPbHI9Ruu9/Q1piejKysUq3WVwFdfpJN3P3NDKUQBJDOTJeWzDQqhIz
n666H9CecFm7tT51+Hysy/eoaZnabZgin7rZ+EBTba0+vH2y+KAaXjzqkeGCW16bDyL9kMNfYiYt
kx/45jYa6p+5VM/ptZOefhrRZoqz65HclEHX1gLRaf6a7FpO+Hb2aL3mj7qgkVAyNNe1e+/ZzMxy
jVQ7NdAj1z9f6SZvvLmLGSXgsay+TUf7pIdRyGa5LzBD7d2KNk06Ijpj9S0+ioggb6FBciP3BHyi
mVRwV+v/yz7b/mWQrAsto90y+MRLNKn2wLF/SlyMWoXRUMxj/Zuax+rLP67NYSUY663JutRY+g4i
9Vvx2g6ZsYcqEnkCE0hIzwo2xzb1f/vwiubZYwiCll7FkWgLVKuBpVpUS9IBcwmAnenm4ys9efae
7zwQ24EWAA8jMcxfC09azXTXqlU8/ANMIPb7UBaC87G8XbGhUyNFXgx3pHCTPU87E84OvGRmSAnE
rG167KcGicqxm+ln/jZcEf4+VN1OSp5E4xYa8OQGdARhvfUdAhuwjoN2tpZtPauZwbonHLphGGtX
DBGdgXh5qu+at+66bS7QjNsSUOJOP5Fg3ORXBi9P3crLSwmMzdCzB8v6kJNIltYMrWBuu8A/L+g1
vfna3RyRBhZPJ5Rc+RTZjM8BZRrEowdKp3Y7LAovsRqQxUqY9+DDN08h2DHkImqIuu/lwL5uaKaP
3wSgfnafo3U1UUlV9Luxc1lXaAAex2DDo+vvu4bTjbMsayH8WBDB0z6eG95moM0Wn2J1H/vTz/rv
8ycaLKZcc6WQ7Z/Jy4NuSHwag1e1adNIA5djSCbeZlW0hastS7uu+slI/nMIhKg0wmA7+g8XhTSB
eDjZ07xQ6PhkW5s6z4Z1cJi4y9d9wARhlJqM44VsX4+x60FQHvqh3ql7m0e/qdd+vYlvKlaSFXf6
GvZdCi0d26GzbfnO1+a5Jeg4RQDl1zlceYqwJ5K7x8HVoXqCARGPwlLLkVlPky2aOCTjw0jqiwHI
6Ea/x3bpunDFOUL3cW65XWNjYWo1SPbth0qGOOUV7Q0RkmU+p93XnGs/98FGAyUJ4G1idGqFxNBz
8Jm84djAEeHKgsaAkmcts7j04oPTT2qxqqk2di3lS+wnOdtNybdXXovtLFw+68bmzzZJimvnPbiW
quMKAGEaHsFYUS0YsnuXwVbhh/j9l83mM3Ot3GsdaEFINuXOdu+p0USho6vCY5Fwc0ws8fty4UN9
LQDMHjJqgDf2am389eg6YOYwCHlR2ra/10J/JUdTvj83bkpgr0iMuq97yHqYzdjcEUnY5NBARkP1
PiM/IG3i65/W9f+BTKV9nIaHZG4/70G8dklbFpH5FXZZyXVxq6HSN0mkt58tWYRernf5Ce0z1jNm
7ky5Fu9Z/ItxVM1r3QBz3BKsJlK4xpj6/aFE0MaQrozxEr2B23z592zHyYBOEy/lWxTd51CJdBEz
+1cWqwQ/bTAt4OwErXyiBAR0iHE4uTxvZqxeH+t3WdE0x3+h19eKzmqSm8t1sOKYfmsdG2mDpk+g
AogPP81IdzxLIvLEmnZR2GJHhq96apIevBYqToIjI3I1NeWdUvv73nm0whljgj8E21aPJ6ncqDOI
7fAQYSgJpawvZ6fevqM19cm8WmpvNXGWjPmRKcRKlbmaZ4aEuxYRuxmB7CUiQiHjrdy/Pu/iRIwe
i+TU7ZMVxPxnUzPh5Zf9N2TDSi6ilQ3tf13KcTpmWR+CUwSG3VQ5wWX6tG9D8RPoZtU2OSWGHgss
PyITi+1P42xlzKW8/VWICABqsdDheT18dy7kXP6OA8BA8drJPAuPstXHKZlHH0vzPtsPP73k38Oz
VSndJvqW8WA5cz2yf9sHiJRb3O/1bxkKelx6sQU73qYybnwtnEJnQ2qlv8vvVW//lWEbcGWoFtp5
ZN3bfgY+NrsyByK7+4POcenuZ6dJWJk9QhjCxCUyggGcG6tMcJ8Rifn+TEIJatZTNofOHXYytPK7
Wby6RC1av7e4jTWjE08G1nz2Y2dC2C3t4dANWDdQAAFuGbJQq9L5L/n7LKTbOfbmsd75V6pRZ38f
ptHh+S9i84kD+feJBn707/mn6/g2Hx5owGItakjLeWLkHOOXbb8v/U85ERjqhCJgl8Wj+qi+fx8Z
ndf75/B76cOpc3by0GCqGFVfp1r2915Ic+E5UHKI/mFMzT+HyqbP/tcQIVg2HZtVPy0r1U/lW9W/
uONaxMMirKENWL+rXTrbzC5e1bjtZQZK1oyXZR4dpc300/Jf50IV0E0vBo2GEb0dMqf6Sej2Tt3q
U6XUy2kgytk1FmikOOtVURHpkS2bycL1K/vL/KFHpu0XLQ48kaugOWDu4kTmT5Vc/WhjLfT8Gte5
kXwzC8B3PJVJ/jPdsSpU3ZMFkATrcfayV2q9Bx6U++9t56hhWhKzZ4Q8OlaweElpEdQqRwrFgJQg
ran0TzK0DcWuTOIoHSfbnqpU1QDfI+d5L2oavY0Rrb/2skcVs75s54AfZ2LDRtL3VF6F8kTaI/pn
fSBvf8GVsXco4wpAoucXzGlBDqdhttGKDjatN1YUZObTXi6wpjyocs/wQdY7hrMC9xDlQreF/uF8
3NWeM8WJUCmVntngnZpq82W4hIyouYZyj/Z/J719jrBKaoQISNlw//uZgFXkGVEFGIi89BoJ9iJn
jISKOTqknnOvBnhhWNjtmwn/kNPQM8dDGW6fEGofcVeDEenkmV+HLLmdDu/faAsUkP7iLEnDEuLQ
Z6NXs5Zo/yJTHiOz2uWwXB7vCwDklQu7arLveVdN1+umF+1dN+wV8HiJThgEqG8JPhBS2YfGqw38
m26sGSp9nHrx7/eXePfLo7Cv8OrmKjGdBrcch2k8Wv4IP76VuHNhsPL8jn4vg+uAznb11WO0xINr
xx7qaoHpRKokR/j4yX2DS/tkWbt1Mm2RIDoS9PSl/7F0Xs2qctka/kVWKUH0VjISzOnGUpeCYkBA
0q//nrm7q6tPneqd1nLBnGO8kaH3u8W9t0xW4PKQE8M1jlSuaU7UCTttdpCYoqe8tH6+/mx7DKlO
PR+Slc5vavblv72J0Se/AtYpWzamEOihdjVylY+I646LBw1YgLg2GU44NCsq+kZo3Foq54YhGF8X
kMpKoHJfQFO40XBehrLLP/9wUj/bVoi++7x8iNYQ0vZJ6nua5JIdxiF9lU5/+0AKg5vGqRGnphE9
OIfYWNKBMn/c7kGFhXy4ugfNIqXUBmiVvKPnvGdhnHe+ZBgSv+/FzpEXsiQVgf8/khas7Qw9A5zs
73l/+/ZeES1rmwfDxnDa2BUFFhINZ7yi5pcowooyoI/ziVo7XhDT8UeylPsOEKQjR0dajrtYjmJi
OgaXxCxcBEF0XH7El+siN3bpwCMgqN5i/Kf4lWWWdgJSmaw+/R2orObU4tKL9V6zhyVrlSQM3F12
fRYhTGN4geaSWq9V4ZJa6pLd7H23j4B+PeLamWsowhs7y7Fd2SmdcMNAmKdVXn36W+x2Mo+Nv3ri
/CZ/ItbsEWiuSELlXUSZUfkvqpzgaQ+di82eAvZ7+F5p0YBeKbY3UdLtcEL0by2mgfGSV1f8ieEG
zzR4wLLy4WSFbm/TRe1Z8M/X97p/aGZUeF6+p9iRDvkOg3LBKoLFlF2rMuGxGI9kwhE7AZrwjvCI
NjydzGGX8Q67+YtMVpRRTOAqHk+2yi3NS2eAO8ArRjW4OqDBP1ZRrtus0TlDyO3Bb1uqEAo8mMAo
L9pHQaQHOk900+ioevBgsQeMxCb2bpDpmETeddf7bjjl/VpxbIyi/PYIyW4tVrh4nceZojVCtAaL
zlMooR8flFmy1Tw4g2IH9kuoQ3uO9x80jccZeX8RA99T1QdMRoNbzOAbYeTgv/2ZZFAyRMMeKAlC
LtY5/Parz4Vq2L87MFASMiEwju725B04+H45oWuuP02flZNtR3eKJBR7pEqVJgGms9FCjUqf+kIc
aCgOSXhH+xmV+pfKO7qrjBHZUmRXRqn74JCqSVZZ1zxncvieQuLjO6M2bUpNUGz9rIQuPbhGLrqf
pVgQDBwyaYS22rRrgwAiouBfS84CS3bjs0x4lqhxas/qvton/CNP3hguKXqueivMoL4yFdZDiqX8
h9NHIZ6SiSSuwVwfWfKMU4xzhERaSw0Q0j826hxgPxAvhyj9efjdkpcGhRSSOybJ3TPMwiNdoejR
7Xskxmj7B9quEKbLkaEselMi09mVLyzH8VkKGbhJ86RswR0HFKYag9n/U9pJg6UwiAodbAQqvvlk
moXi2Hyu0620EDGFGV1bwlmiGkTtMhJzvRVTEEk+bJJUpujw6K1FmkpZn+IRGLl4rLBSGEiPOBt+
ZFWSe4if9xFQKuAUm9Iqtsy9s1EYh/eFZKfbvsN5ZIuEQUhGc3TBVepTKrhR6fyp8PalG5XGRHXJ
qAakQm58vpOEomsAsEzrAlWsc9x2fBg/nxeTJwBlrUccgpj20m25+9BE0ndiutuBzWNHjV63ascE
q15qO/OBVd670Zrzgt5JpIjzLyAecO4NOpv3OEb4j/3mxA2PDuLExdAwEPlqdD+nZ34oYGgRcEC9
7s7szkx/TF4gXsmZgb+dodm7ftfqNovixXAdb8gwhXZksuBfSK4qr/dqzHpDU8eUbkgG2YuobKd3
gGCc76Fc0fNAKofXn7bL91zbf6dcgLN6K7CRBSXBALXkH2tEAsZnANYdQBnu4DW1VXs6ec6gKlZG
G4F86/HMULPHB0KFtp/MKxvsidtsVl5IAkUfiLYfK/KBTwXwYXypltpZ9lEjIY1kQEGExk2L6jQ+
MSDAB56BlBhwxGzCSmFDvpDHBNDNjvFIDRVdJGJ/NrZzsoDpKk/ZjTzwz44I6nWPURU13AZgqOfx
BSWUigHlfgxq7taDv/g8XJQB9T6HdplQj0F3KPGa7Vma7Im28UuPwLmarDFsM9SXkcp14rq17JF7
/MsdkVSr+CLBWN2jciIAnp87qNAEhyPT5O8s8z8P8Gx8Zu9ukryNvk//3PyV20Dy3tAYkwEn4EHz
TewkJasHGdzBlERHl84S8t7cfR8duh7PBp4cggN0dgtc3ayroPVbyTDZy9qn9fFLzEDQzrKZguv4
KUBJJvQm/AmmKQXRpmgs0WDssJfZd/voFMZoQoJc0F8eJX18gIrtGIiG1gP39nEh7xkX6X84xBbC
9M8WWP5OMSDOByRJgmkAdy/OhRDJVv9iBJ+8jARWQMycOlJoc1882E9X8iAUzXb+8BGrTr4O+OYw
7E1r4oCRgMw5O2GBl8e1Mv9uipsCVkJph3/0cndIIMpnytFClsa/jwNPQ4+yiB81ecXsgyqvC7+F
+6pohI71EcckCjyKGpciRY6o5IGJmYnuHjw3KscjaALneLEHgPdgCwlnfpg99yfKkdfVpYUcjxq/
dNOwRDfAY/cvLcFLZhVdl4R6LbRVf4Gul/FAxev2cJUbjR5TDekpgBFUP30NQOoSTzLeiHSRHSc5
N777MttQhdBTl3/vOZgTNVxXunk4V9iullwVBttmwZbU9we30a73nYX5gp5qwAARdD12eIPnCotC
K6QDhHvgjsuo+2xN4CmNcsUMkxJTC4mFu2oxQK1GWB0KE3zf2KqGLCbEwxEjdTTpoQN1vrxepjJP
w/TEWo4Ctdbn4LkiFXR95HMQYwRA/3KwfPqYbnGtpByf5KvYAKG1/jpjhYrG2CsJoYHQIsSWFSgz
GHiWOUF1CV8w1LgLbvZ0lXn3m6CARQxMqYlsvLb8sfnfiMmOBykBkmExIkRXGAFiH/v47fTmpnmf
RL0fuS0YKY4HcRLq2M4clvHqNKAQ4e0xVdyXxwXEAYtLuf+griPajdiAFrXt8TQ1Ck8ossxudrwi
6Ym38qq1ObQMs8SWhTuaXj1M64uSHGdilO0kwWq4eTOWPGht6/lUjPEykQ1NQjDn5R/c9nuH7H4G
vkq4O3H87aQ/V2w4ve4So0HXn9hO+EU66BZc00ItlJEETKH2w1EwYknI1IiZJAnE+FJ3wJsSb2Ec
g/04uLsDr+eRZ2qrV4xlzr9ljLucHepOkCEs4htemgKUA/FPfM3fbcmGc3rG9Pz1WS7JZaTe/bWS
PaJplqmPoYqPC6vH+vmvkoiv7WEgY6KrpdQRh/Di5TsWR2bjsCTQfDkYg9+4GZY9Ak87PDpERJqI
knBObDrcsojxSKYJs1XvgvSOZmbSWpFs8ac8kWFBDljDfzWjP3/6Df5nepxrdkzoot6SDnsVg0Rx
4p36kbTBH+beOmmqGceT5+y+uB9DmawnUmWj14aJwyr9yijxVjDQi58buVR8rN2esRt5OowWShrv
s8DHofp9NHCp+cEMoqw/eokPiS+8H5BUs4iRzVJbmdFlGDukamBensvnn00YiZEzcEYHIgdga1SX
wFldgMbhrdNPwy3KNCA80iBg8Hl790eTV5ZRh21Nqydf+B0OVdLEhjrBVFw+2Ro4wZMQFqFd56gi
d2e4+EfexMuS6R94oOH7KD7G5sfRS6fyTDmIhqQ39sW9PIPdcblJNyKU+DcZ78Hw+VuSoIlkZod/
uCQdDf8C7qAT/BdpR9WOy7PvgajJ0UgYfFA+r2SyBdOrxnyWmUPS02O7dIjwgv2y8XdRhpQY44so
U8aJwEdImhddsGHntyabJ4i+JRuoEHjzB+SGYNot2BXeM+RhA1zesOciDAbHMmup/6S26HMWlunj
4h6JoJCcO4I8chROGs1pVALdMjQuXsmmCy/PcRmTDptMFYrMU2K2kUYQIMSSB+YICls7r3M/PF4V
OswGO8JxoIp14pRMKvQM2R+hCfaJD7epGMebhc3oRfAFKRgGRy79pCmuc9rKw8b92qTOEpylQRbb
nQ/h4YxDHH5rVM31TMiMrGZDOK2TbUdcih+LXamDYYA4mNMRamFFLk6/k7ARe2+fzwVRMrcA99MY
O4YG6QNV4n41A2ey5EEJFWE/yFcv4gzxTVJi/DnxFrEseGOSrlNHgm3ma0Ae+7FVggxLpjSnmLci
k/o+/5JacJ++yXXpLdSFamJAhQZz+0TRp1hppt/rcEbr44RQvkmjf9CXE8sc5NuUkM4tCef2Eazf
j2U95hScHf80CDZtQuqsm7J7N9NP8FmPZsXDADBptm++Pczgb9SS/N2vQwIQD0F0ZlVDesrMaksu
m5R8kKmffC4klGFIlNmiEWOXunzWHOlUKfpzj0wFqwnNzOofdAVdLoR8Zavmr/IPjI/hYIL1TGek
rqnJbPi7hpGybGE6PLyeXM8UWz7P8ZXIIVkIy+mchPBGtwEWgdwbzTeaYIXoNwAwZsChzSiKirj0
OU1EAJgUSra27B9kKutUUvEf2OKfRkGkzsAC5SeTpDHQ7x3uB1TNr8MQPvvHLyeXH92Ij4gABbJV
QPkIYTK+h4pu7zSUPNUylDlN93vNih1mX/Kh72IK4Py7SPOSPDA4UeJTsIx7T4NTpS4mCZ9jiXUf
GtIeLLQQGUlvgbb6vXwskZF84ZpQ/y8JEhJWtQZMFG8izDERz6Uv+3fnudIu9WlkF+L9i80MjcIU
vy6hsLSOzuCkyRGUrSIkYBTpZuNyHPPYIQRZBmRukHLj8naWoKFMqlxxLyPltVACMuyghKPS6iLA
gS7qTWXWnmdAGAhzTLooriIJ4WdWdBJ10X0rgEP3Fb1NasLJjOHGMygL3IzmDXr5EZ8DVkFmqpic
nj65pj/iYt4UvlHYh0lgxukAcXskE6G9YcCZUVStEOYYMx0SgBiHDz+/MADIK25QjZUeWI0UTPL8
+EHBjarEYDCEgM9XTkWF6rkWdP3noz8xOFVAhQS4E4e1B1t/BXGAj9i25en9kOCmbDxlNpzVM+QS
DLOYn2traFwx4RKQRkkQzavJMiWOAK9LqDoDyt7TKx6b4X60ejuQc9LyS3n9z6UfA86HsUOmKbb5
B+evyAyeftakiImwb+RMpPvOkUSzOysiNR4GJt8MLxQK3PViBrpLn3h3+rovF1EGPmTOpSI8krAb
3b0EL3hmVu2EDtgAcdoEbp+M2jY8/lhRmRiFYttR/Y9HIoh40qmQURignn8trEcorFb/nFUyZmYK
kPE9k3j/MFryo6ttPM+XecRxyniItm2SoyKMzSm7XozYv7S4Bjn4RyTQwSZzA29SLkOwcmtMcgvx
7DeEDmzJgBIMCCLP9n6Sd6RamHiG7qY6VS0uhaIjD4ROC+utmgMu+gvHYu6+TumpuSDxiW1KNQ1x
GSARhA8kF4DsIOcOQX7gGsBryN3wXtdbiWTsPQCImOe56FwFbDyZnBQIxse0Wohyu+ccip/lqQC3
QJz6Yb6kYRBJ5ZUvdjP86lKnC209UueeAcwltt+1VllZT9eIqZnGB9npr/vXO8nK7P93wquMYbEs
a3Ok2t+eTg0InRWQ5zu08KHEMazpXapzHuMqGUxJuP2tj64KkxMxRyDdGTuv1iiXd2LsDrzP45H1
szXnCBk142bgyKCI6dQPc0OxUfES6cIH9/L6AcJxnZbDH0GdX+cLWADCtwdhgKw6cItIrFqseWhf
13w2OjvDrV0OgkKwTq/CQPdZzNieJykELxrYU9eRZ0rHZev+UA+9TXzv5F+hxAHsfXtt5qDyVCw0
YcBKG0Ly+cYiUGkhIjW7Tbofk3Ex026ZV65ppp+r0E4rOKV9QSLW7OVyMKuom2Fvx6yG0Iv+rDnn
W3KuwchKr/9XCaN96rJ5QwwyWxT0mPC6+EPi83fwn1+/oyea78vNnMqTQdU8/gEAeVHcCuhHmZkF
wJ/+yV67G8ylZTurSLTx3+hnzZHRTF/YvLieEXfAHsfu5wKsCFgHvgqCh5OonbV/qU9ZncgcJ++V
dB80edwCfNBAQw7mZJeDVN2Rs4zQ96VjxNzSYxLGGMOpj9mNJcI5cT4L3a2A/AaEwxrKrnC1a2Mq
O9pvatwGvKW4uRnx2ulRIk6WUd5jaiETKo0eDlOeAXiONz3fPDcCwyP/nFQo8Bh0cAMTR+k/46kI
LKSmHSAWRZBAqCmBHc+ocOemBVlFSLsrrcwPUgcvvDHGdTgn5Z+RelbfOqvyyRYe8/K9nNEpd++E
O5PewiENr91CZnBadfRKW6TH2WNkMmekuICz79qB8+QVhDxNvJexrv/Ua3noZKsDe8YzxZSzfJjw
2emlJyTCYLXt9K9vv25v970qTh2Tvi7N2zniPLqGFskV5SlvaQD8xLzPxwb0xfcyDAkHX7dGDtvx
meEqtLE94wjhStKWFG3a3RLW336aSNURO1tsifq0tNB4IEljh8VGx6hKCAnoSAQDRqESMxggkjHA
JA+De494a3lZnyTsUuyALgU3Kg/KLllhudaP4WsLbMnUaKQXEBxiAr5+QXsRlSPfqDM5l++I7HrX
bDp8E1DUnUcG0hTU4xrVQaNJtgYwAiJF40tDvIuoRUHg0Qr6n6NrgIR6jczMaacZGQTsW3fref2c
l/BcrQUB7INoetBgo4EIAMECh6IaTcFauw5wOsLZeB90AWCEzr+vzoNcRkFAyDv7Lij0i8gmuwoh
0dg0t8QzW98VSSXwQ2iCSDn5WKRaE4Zd3XX5xEJv9hH932Ti0Qmvh7IS7m+MuWzzMOSfL2+DrLcW
Ni6BpkNHkcFOLDpGXIbWJYGpen3OUOHxULzXKPyOCv3jiv8e69rLKDeSYqpzgXWLj//D3kpFM3wu
wdjgdEHvdv/j1loP+cWnyXMn2sZxthUA4qqB0mcY0uLS2jnGqcHl6feFHI++HXn/m5IWpE0UlIDk
dTnUg81zrwS87ltoRMnaJM3CxdZucYqJqjhS3ghWxxdBxjrHmnL+FzPjsZgTj9iehbqHnE+EhT0a
o/rY8pu5ChVdRADNK8BlJnqqZgzkLHQnA79xTEgW/9q0EEVdR8IU+kYPxfUZkcyq5ia3yiulFBjD
n2QcERzHzo8O7w5lQTDTlqciZIEOeImJNccJjWAOrBGFEW3rThe0IprRJ4OZai3tJMA/kbGEWIvD
g0eD5vsre2RJ4Dw8GqE1RNwSUX0oee3QH7HF50blAzeQ4YyGrjdtZsUU6bvEUYHtDK3zVVj/ATXH
Loo5h9QJMkgJEprRR6B/HPGn2b5tyF86TETKZs/Pgaaj2uuMzJdaBjOCh0nm+MwbZ0jvxcCReZ8e
VnJ5EnTyV836a2DoVeeOM5LM+/of/Xdkgs+LrUgTRzPr4MJhEn9gYmsDLdVTL0sJZ9WmYzaW1zXD
gH7mxi1ob2ZDfLsSPynMeORF5NycMfwcnv31Y0enLTJLV9oMdRQCEab0wYGhhGSQL6mGz8mZRLLc
THYCR4tzcbdXECfz7/ob4DAGCkFbjx8I/KywUWvaNc7fqPPH1nHz2AMlMESuPyuQISYIfpY9irmE
84SIPEv0EKDv+6yySQijzZzDxEqIFq0AfZ4xvmPNIODTxu67GpHZZSBNhP8e6uU198BRGXuJcvA4
eRr0O6iwK4HpBn0/LYxqA8LMYsYukdiZwaby0GFcEB0DK30jeY2KA4tGghKyOPMcvnSEWwHwC0hB
PR2hNC5D+VpEkk8E0uETvdfabEkAboCS0Rh/dGEjSJfQZqgbEXQPqM0Nnl4eMFA0jI0g8wU/DkYW
th8Y+RlrtzEM4ArWGrN6hlQSfHE9y8nAGYSlyFs3OnvbN6q3cSRdBwaMPz+ads0E2BzJPuPEcp8D
u333X7JA+AA0rzvJY3O4faEfEKpPlRdsKiqcR1uuH57TugcWCu3uV18kEMXApjHYBua9kwv2INyP
lqg9dPsEEcWyL7SsIrgyJyRD4kZTQHxQqesJNBwS/KAygZ/oTBdyje8WBKZwfjxOmsUP7N95M9Jp
nzmG5CpCRc6GIdaZTTr5U6bIvKh+C9FsLskZX459AgXEO8xXyGk8LIg6R6yLkweF8VLeC+UxywnB
1x42AvMe4a3gXKzPL/SGvEMzkbFCbEALADzW680HJc8FioNliRYEke93n91H7hcfr4kAqtT/GovH
aiLBaVeoVb5b0if28RkKbPDyW3bp8STbVbuni9PSIYQTrY8hmgpis3MwL8eTfvgmebiLhuv3DnHn
x5wTqeV8O8BUbfU6AwhBixH6X2fMXvjJjKzHrjQdkDXLldvsvlBHZL/Am2QzXPpw9fsBLwBAOCSE
9wiYPCN+z+dWQKugy8Axt6984DXOTxNMiqlkZGa2aCm7lXNOSl7llLlndL7vmgATs1vQM1NYGnj4
vPH6u1FEfMeD+Wdgvkhy5eBbwmAjr6K35REcc1qRnubQOu7yDRgmivScYzMRnS8Ipu/n/kKj04Uv
+iRBY1CdNdk3C9EsgKhXMMeYTvYKzhBMkD0hMn6d7+cHVnQNN+m0VT1+gcLpxIrBZ5ZjAA22N8RV
XIFUNw1AfzHClQQraEZ7I+nR+5pstHRyFITi/cy3/7k9UH4IkY1I35GJB+zpMpHHpATPf/ZvQXQJ
uw+DMdUhCggeSmuqONQ/TthRyKTpFCYhb+6PV8lmvXJqTh5K9a5vuwlKUVbQQ2lTAeOF8qoQ1XXd
H+uBJxF1Tiqgg24X88OsIkeN7iUUC69zLo52yVajzvoR8cF7YQqO6irPQFjAHmMQyL+c4FhYXyaz
IA3R7ApwmhvKO4ZcnyKWRAS2iWkUfpTvmC4OjqIUVXowT4LBDCnoicRzahGLrYdbTkeTyfCaBPHI
ek3FudFuQTrjpeqSCedXR2+QO1pJJp/+0gxZMdt8UiHJtL4nHhxcjS+VLF++DgL4Xm8Tyu57ki9o
FagTIwGF11e1QCYI0cv8Hz8psMWXyC5iWoIRR6KReo/lEY8HUknjHY23ijL5HOrgPsW2mvBpiKDm
1ARxcsdAArKBaZaMGVsUp6DpM/vw5uduQoQlINHDlQ73LeKRB2KtkT0wOqfcfgKUZLNBMgEU4yMR
4Yh4bzNO8T9yFBD22SCcALtWOQOyCoEYRp7qDxz0RvEBFtvvVsQUshVz3RL6ZzxXD0CcEmphEPWW
xURzGijWblUSn85PjctoYID2wArCxiKS837kETAMLJutCHZkriW18GU/twVjiv1Z98DrFvxWEUBI
aJiJGI6CKkx9lALV+zEifhE50YsGxlEgNnCgAKkY6HSIUfhvdgpMx8Cmol5c8jpGbQ9G9V/go/66
VIws/OcAZs1zf7R/4c+u6GLp7ZgMRbuKRL2hXsG0gdfYbJ1hShvD0RXYhARMUMzrg2IStoitCXwM
QQqzBbS6RfY47TUfkTGp87oQAkQSN9FyI/dhqSIILQ4wbk5o0HAISFgMXY45ApBykpFkkpa1qPJ7
y+OcL1UQ9yoRjQ+LpWVOWKovOv6a1Xv/tJAzwkMQsgQCxl4vQqgA5EkQw3pbCYBXszRrxDPwcbgo
oNX9lumfdNP7fEVl60s/gETNZMeq0EtuX/OMs8Vg8BjvKuohGWeG/O3GgyAwzNGZC36SUJ60UjZH
QlEkst8+HvZffziwe1Gz6zXWaI5Sjl4Wzn8cufQfIfBMOB9agrRq/i/MyFCIEvb4FM3MfbjpRnxW
L+eOQ4o0cPQnNh5fsRgRxinRkGMKSSzNB4UjahV6IpKLUirgzsRg2qDWQPS/hscFghmiiXiKtd1r
UQOKi1LHwiaaBB/ye6VeihswuQF2key5yyLg3jToiFwvXR7ZI0/QeKl4rxCLMifa98TUxT/023Bh
pIsej8SIcRSThwMBawKUb5MAN6egOxEAsgaa6Q65DSp1wSKS+Y9vqF4S4Qj9gYhM/jvqb2amNVpp
gBa8Ux+rAKUQNwN3iwXVwZ3DvNw6b3sYIiTRcbKy6rAjuo3PF1P6GKR7hUBFSVF061O5qr/WYAUu
1rnAoNtuqk6rJVfbAMVCa+ZuRnoHSJ5GKgaP0HvWBkBBWVRFIpMaunnTuKzWux5p8/zEAFeWyJpQ
GeTWa9ubgu6CYT5JTOX8YpaGCXUyTCs/nVBfQFJQduc9mPAfX7uIvZNzKKxDAsRIVepz+oRkwI7J
PQZpgzETcaf0baDlCcCNFLe//DHQdMLpDlSSOW3EunskivcOxMHRAkq9Va4KDh3qLImH2lVGZ/BK
rnn1Vf85G+8Uxlr/GANFk6JK97ib+X1wC9b0ZpfCBYNzUCodZZcWBoG+Jbsc82rkfkvi62uunqup
vCj2FSBMqMAFcB4ZXxGkiG0N/X7JvQ2I/DK/buJotjr/CTkzDbGJkWEe49a49TT9yLc/P67e53tA
bPqUr+1dYmLQv0OjGwngW4XdRkTCFOcpcHXoU16LYUN9VEuozJEEX1A1rlLV18hY4AIYGHUwRuBy
nKcLlbPqJjqO4Jst9vsn3NSSj7kEkRnp4LXoBj4gITRJGiyw3LDDkEYtXkRWG8Q8HBWz+iSGKNIw
5sdAKFB4s9ADkFYoR7Tan452vWAa13MkTjw23Jolg443KrDZUx33IU4gPY9Ip/AyQ0WndPo+jdHX
YoroGiu9QazREs2m/dOHc/h2cNUPPOuYD15bprBoRL25eWx/NlCSVQyfDomanp4r8d3L3BcUmSwS
sBt1R+B3ysIDlu221FSzU5AGoS6/5iY+AxyR4++Rju7zzapWoem9M3luvKfpSYu0JaekHEmBKEcR
7FiBznC4vlOKgJkYSfJWpQcZlOstiGhGmv7tM9ZJScJmqPO7CRR42UNNHwWlL7BJCPhFxv2c3rgq
Zb6cvlnwZJcRJKqtLZKz9JcYQasnY6ELe6DxGk7jSxElIiuuPlNJjd4WC86eVqgX6k0uoj5Fkw+W
gp4h71MjxUaBvtnYDNc0Ic9+mFTAh3jZYdyn8h5V0xqZGfKRQ3pBqns04AMfE0H0y6sb5JjdeMhk
/ifeCBN6opvgh/Y93TFbkxKZYejGC4HMDcxmB7j0cxX/W+nAJNjvN3hoi5dVrNCD/Ma2wv5we0W4
pXn5x9FDMrSYThUCvuh3EZlpQ9Vq8OPj6ud2rhcfRpeONIzhhMmGRRrDLswJxAcJFGBCNaGJif8n
OlyWeSDmtg+Cnqf5ieolm9D4qjhg3WSnfYkhIcSAL7AHeWVjEZX4DOY0StsAaBhiNOQCwR0NK75l
J0vNMqBLm1whAkqWz7Bw0wYISGJbGU3ABABu2ikyKBe5I/MMZ7cpLxTjZ4ncvNw7bhHy3dCwIxYA
lvXHXsfxTBEVvgAL/3bidUAMbIRoW/lHPn7fUnzSaKHnhtEAJX3u8Ijpn716k7HzfF3igt0PQsV2
yVIN7Mz5syZVhHmT24om2klFs2a8xJQFPvtFsZI4WBUouCSKuGWIsTSqWesl+NkdyK9Afo402EAs
/bZR1fgVD1W9zdY0H4tMYceTrD7K4PENwOyE1QcI+7UiENCtL6xYYe4p2NXO8pUCdcpi/2X4TXAZ
BAkrK1YXwRn0z+9/ZSK8S0Fjf2iqVyxSGMS/RXcaV9EDW+94U0JAd8OJhuN9RiLEHAuZ6L8+nhDJ
tnaF5pAlI0st8ve3OLUCWG0WdrKE+zylgJlmtsBjzXPP7uOBxnk4luRbf8cRSoUYnn7a63puGg2C
+p+G+e8OgUpgI7usRE1ZwpYUE+rMs48IBBz8uFSWmp2jFqHmiCrW9FTTLkNbq8Nv08HHyI7U/pj5
RAGm+7GwFnGxGxnQLxKFAFWnTSmqXl7YCVCp9G41D0VtIdneEYox/c2agft1P74Ko3sEFv1aagpM
9XPS8+9cnLnb0T0F0NycASKEdATaShS1V7Pi0uHlcguRN36oPaRh1mcujtbKYplFOQKzKJJORXEs
BfckIScmomAEIOIYUuZjMBGe8wd/oUxBOnq9BP1W5qV8p+DjpUGsDEp/0QiTcMK35nMWTxuuAI4d
ewTA496dnz0gKDaHfF5254fBjAbxMthCwTxpj3o5dC456hkYiM9tQKp5Yj1IeKchmq8dmb0vxsbG
0cLR7GNn/wp/GyPfV1Hn9naaM4D3d9uNBtVVLLJ9uUoIHALfPcQO/k5OXrzN2e61ob7NIT/S/t0Q
lOvdfZOSbINcWwBx+EXA5CsKFN9rABy6F7q/0jo8IrpgjXRKfYnIJrqTu/Tw5T+smqKL1sZYFT38
gXs/SwdalZe/jTJXvHz1NI4zdAISDNr1ebcq5z0lUEua5WKiBoiTt/X67sHd59SGpSaBeIqBQ0If
hy/BMr+jmmmV9TEXLoLcgnEFU8BLoZfTxGL34tsu4JpHAZq6Cx5wotfTaekOGBuYLb6od4ToCcK4
Qe6cHNgEx9xhb/Dzfz0iwL6oAjNEYOKH+zGRi1sgDWwEC37kAwvy4l2aOUgidmAKnZhJLDyM3fI7
JRfeYE0U6bk3bgkXDcf9ZzWkpW+H6RzT6NGEGFbpMZ8RheHwkNdnrpuxm9sIDanMo1GcV8iWAZgp
EZlCznxG0BN3YKUfPGMfpw2aQ6QBUBJWY7U3ZHzINSo/R48WoELB40mKRj1RK6dGf76tgqFDxrj7
4SAnQhScGsvII3Gajz50shBLnwNYNGJ19p4wL/wRkeKRHVR8f80NpxCfJ0T+HPjOIvUT4J5LhdDh
KzgNcAmWzMnTeZuJx0kPSwWc9bGeQDqUmUK0zhGuUbsoeSOQGZ6n8YyDnvNx1BkITqkuKKLsABTy
E5+CtAAlDbSIJjtgB6FppiloLgVwqFxsfE+FU5/fHDw1qiXiTfPUbMXXHVvvaxd8IxiPks76nhDc
D/g1wDgl1Y9TmBukqcdQAmjv8e/2KB2Rwo6P4crOLmiP8G61SKZpagFKGBs/okHgP0D9QPcKb47y
gS5eGV0vlQ+073wdbllMukL/o1JXMzITOgClBT21wNfiNcdwTFIASr0Bf1a/nx6rXkQmkifP5Mlj
hazraJ8JubfQ/xAtQQVo3aKtY1YaEyZZ+TV14IcxNyuMQNi/ks0If179gcKgkCB0qdOLRf9py2ha
edi4MBfINJoXarTx0QOTPB4SQOo7C2x/0wjAltSizZBxFMZKfJxKkBKX9pjl/q4wJSwq2bXYjmhA
BVfgw3+dCeeh3UCcKhKYVPDkuDnaEI2kGeIURs4wY2GXOCQHlM4MF8MxQr/aeevHbWu8N8BWGNiE
UFKLZAwr/+Yrcszeh3euV8PJyOLHToBDgKSKCHvEoCyConha4ZtA3jNc5jcMiGnuEllxk5iZv9SV
uPwuJWotIREqYVJ7Ad6qOz/bN/c72xEaMHYJ9ID0hwuK7YFGATjJUqkGQ+LkqgIFyziWkbQasNRe
g/COPIPXdowq/YHthONbVPDq4LZUNMlwIWM/Q/zE8ij6+zhjJn+tPTq8bs2FWvJZ4mskSG5+qFcP
KAB6zz0mdrgKKInVfdFjZBOxngNOuG2yxHRsjGxFhXzmwxXED1ZlB4fpyFLOGG+mH+d9QSSckYAD
ZBwU1O1mbEOgfT7IPRsbTyN4//sqObAXAaraBaYP/nK2TPro9HorquaJalwf2TzZIz64EqoMzqWA
SfWTv+fqGLA9oaeZt7fnrIQJt8ethXSXzAseOgQHN7ABgCEYvBt7RkmJ7KbFoY0NvNd3QYBV7iaR
PkeIUHeKQV0ZmzY/ppDxhsnHzWoD1rrGoCJQUEhQZjDUrgr70HgSw7sjgbm8CeRm9tl0c2j4O5JF
tlI/exppbKroxVn+EakyPPoo85AJFxDuNCdRqrKuFj1b9mTdxJLXBW/oE1LewOtloNmnKf4xnoiB
xyODjfUHDYGYLsy43Zg1iJpGkJqf8lPr9wsE9MZQMGOiDIe5SP+R18uzwmHfAAvwQIgS+ZpOP/Qd
I85grzl8LeC83c9tINi4OtCGS0wvqDoARF8INK7f6FfqGL/xOte5iW/kEdSwx6gR/nDZ0BUDt36c
Dq7VOjmMwoeHt1oWZYrs7Ha8f+2HxZyZLWsIzjPHN7Eq8JOfPvjkLEQQB+SvtcnZKTkyBi8mVDLZ
TcWRkN1ygcHqIUjHByoZMgNIbfQvVErwcJA/YvdWn6Oec+DZjwPk3PK3lCo9vqjX117t9GRo9WAc
RG5WF1tdIJ3bzuCOgkP1oGdehsYxfee1a4ShnPr0/ArvhwkPoqOB6rIx6/HzIixo+4r6Y4v/GfPZ
ipgcI96pRJpZFXszIOOGeTQuHG1gt/S+OwrK+8TLvZ49Rv7B7fL04MjXrL+wm9Kyf2EnYJLmUPQg
oAYcshD+AOKI273jrp8gAwZvH+jkDy6ya/dgIg0vHBMQG2Hs/4yx3fPyxXNxJA5rwJ+QPSSRC21x
/Eu25McoEYlZp8YmwYzBt9l8ekEhTdCHuM3iy1VH28eit/4As7RwNipTn9HQks1ttkq2zFRUJQ0N
CbHf7bS/A56xtuCt8eXWUGaSqteqrmrWcNXNtQMcPcvN6slVjq/kT0UcpQX1hQSBf9FoDZ4GS7ZR
gfQt1eYww0H8PbOFpWeiy0ULRz3lfhRMAyzpTHIUngIrXo1wevfJ/sKEYDwDLqRszeDsjcz7Od5y
ddAuHmMpvZLconf8UZ5vvKW53mdpOcM+/HhlWBf3by5PRNQLZUEYOQqT9D+SzmxJVWxbw09khAKC
3Erf23c3RKqZiogNICBPX99cdXF2nFNn11qZCnOO8bdLuHbGewImyEpao7u4r/HbEm/yzsgQ+i57
tAtc8L/PfQNHTyMNrn0R+SbfPJa2h2aqOMc7JDPITARvglDqBaPmAu/jtlO4HaLqyGxTJHfKIwtC
Z4A6mELiamSRW+pj13lu7uH7BeLJqrF8WvAew5hF/u12OPmYqpa9Cv9Mx9aNgt7ShKo45tuBTXOj
cKOk3Os3Hi4hXuZ31faZjQ3QZyi1CkT6UObQvmvSYi5nnfBR4/ESZl+kNpkphSRerAlCI9hjVZy7
zd0dmrcYSKmH0SRN4sbxtMSDm5HnxLZbJUOXiaIWgZky21r4Dt5HdoB9YeNe8ICYAP1/tZtwl7qc
1M4Ps14EyZ9DNPOzRI3z5nXFwUAkBOeXhC9ds4YkGdwDZEMD6qIH0/LYbG9LkGiHyFxD+2mXDDs6
HympncYWZg5c4Fd7iwTLizWDV73b4zHdKpTC/LwW9Q+QAX/0AJ0Kwo90sdymZyD7NaIbXyWH8Vwt
CvrGiPdYgZaCmiJnc64rOjzAu6/mb2W2SE8IosO+oQQj6xlygqMqHB++Nq2z+FO6jbIrCJ9rBa6m
c64bvF50gjMlLAeb67anPWj6b3Pnkb9CoZxy3dEwEV8DgnuYACEpxWj4L5K/ZrXl7P6G3UFUDLJP
yMuaEjoJBzHAhbbMcBq/mOVItoCoIrPt0Vj1yG5lrkEMPFMLNmchx5lTb+vj4/hCWPzxphCfzs1W
GMY529AZgYqFk2Tg1BzoG3ZDNkIuSpIurjHoIdlsXtUKdBlAnrPlmG5GqC1nn0hkkRPGj5mQp2qp
QRYQTNAh8ifcflNYV1PyKAZx2mgU5M6QukMui1sAojNVzct6YhJ47/BpTpvfzhkZJ8W7rKXV56Qm
9QYBCvzCx6HK6bd3SKV0yYfp+MbjFjCCH+R76FejlUaWKv5S6nSox/U+UX/8rOszTQ2fzmzjG9x+
TllXwyTPxrFSPeS2pBs8G4giqtbW40DDDLAlv8aSkGgFxEdf4SwqmMDeZe72RzZho+Z7/YkqRyic
WyYut0Biimj70ZtEyUmE8h3hLRqEvNvOvS6fEV2JhubmmvFKhI6V0LHUu8w/PKTrLxI9a8w/wMvh
ob9OX9MbRW4jIdkI7gnQMh80/VyEkvMBpGZ24Eekc54BFJros27htn/osLYQsMv8LnY5y11MNzLR
5W+U39W691BTo9sAOW9WDwGnPwhf/WFtaw99eCMl6gOxVkvWaPulR3ocvhfVQg7QRVeockuPP5DJ
k2SWn2ozSMZLSkQXT5+qP5Ffi2b6RHH0xz1egudP25rjZQ4fKSMIfwd3zRp5V7puikUPAYDvhusf
AgxGaPAv6K82VdIEsEItCTXF6MpV2bLnjsRvF+aLoc/5Rk45bE6A3SRfFK4WPJaFM45HsRwxNWlI
vmq0RkmFGqj5K/+eu9tfa3/OAk4KMw85MARdXG+boHPbKDU1ygmmDfr5ES62iMeA75+INslzunm1
E3JfhlEep8lqFI8P7Q5Ei9kG2T0p2vxF12MloykrPDSRCi1aipeabNFGblASEd8DIlG871kfz0uh
ZBTtcrc/zfqC4MTDWUeJImi65NF10pj6uvzTIrA8hJM0MaEgnuxugpBFXezxsSCGp41q8LKYkyuC
o2ZMOBsmTzSpOC8+VhdSdccbpRuVKe3U5GW1+8a4boQJ6E2yBFn3xla3eNY0S0OORqDK4so9GIhL
9mXpc7yujg7S+jxxvzoTIk7JWwUpP5YBxXSgpk8LRXqE1VjQGjYBNbzrJFLxLF/AHp/CZEFaR7rE
m8zUB2RofPaN3/s9R+RS60RnmapaH0p795OQ2z1lxwgGv0QyKl4NadoctViOx7FmMAgY9EthgaiD
oVcCxCaTpTJdDAyE9HVyoRNb5xmQbWyhGO4AAEKC72lyalylpbWQ/gPFK3gfWYtghi8WwnE4fQL5
6DtruBpUyHtTSS6exN8sap35Y0xE1n7pZuuER2G6yELevgnzS0dayNvUgcsmISr8OZpvR18oq60w
9wjhqJ0ue+qMkzeSbl1AsepyTMFNb7QAbdhFbB7Mmv/eUg21RYlDDZXjcMct+T2lHFnzVwBas6Yx
UTGV8yUk02EzPOECEk04GR3rT7+vZ7wLnCV8e4rZWCdwG+u+rctAkU11lWPmPF+PMBhX5i/NUC7m
629Me3pnlc+NfuAxe5Cw4dCIpeAlV5eM6TOES2SWosedoXG9/xAR9NP9pSCJQBI8I4CHrIsL0nzI
t+ioj53VMQVdIQ48pu27k23FFaD7SGMnoIgfj1zVmMzbYcIoaF0OE++7bwI8KbPGTc8Pxqd17mu4
MODEN5IFAOWOLdlhjLzGRA2EfBXnjy2deBcdRIjRy1Jml1+EmvqFY5eG2rjaqD6BffD8E7MxCP30
+PR4B/vFCK8gKmfuDN4TxSuxauNMytfX63RVdNPrMvVe+GyLVbOBQDUajvOK0so75YYyc03UfM08
dTOEcTvFG8QDiwVuusZkv05ld/S0SRPqFXYUE+seug3p8CWugiCEYltdbQaZC2rzhwvUiW5iDiLk
k2pV4bCcHLt4/POe6Q+MqMWSBDpUi/c1AltGC+hblJpiS9irse51keiRZeqrjoM9uQcqeRZf0cfL
vqB7SDWY3lDSA7kbL59BzVXEl9TSE4EYF4vnAriauDx5xQnrfI6P3MpfyObBDp4lewG/jF8hEVfB
oDCj8UtALTKzvRbIaoSIe3AY2k9Cq8gipHGrWKHIFOqr3mrmxIqi5xqsdPxd3wW29dESa/jdbDEX
zNV1EaBcfiL8bF3mtCKZuKQS95F6JKaTUZZQqZsz5tLiRGbRE+lsI7aSB5kBMAnf8M14DLhhqoxH
OUkkL7Jr8+WAuEgzVpevTYFx8e1BMqLqx7DE4O8i9nofge/46ElKwRGXtAJ8roBkDzjs8fPOcnQC
FkjRA6kw8KOw7TBMeY0O6YuFCDBCxtKGMKNEM/Fhjt/ekF+mePSQ1mAtZHZ12i3fJ3Yds7tzYpq4
S90LyD8Q8v+l8613W/f78Z4EGVfYE+CAmHXNnC3Uw9IJ3sCvfZ1iy6pMliwbOS7RbDY6RPSLATlT
YbaSnXtwIYzlKiIz1BUrfWp3GByd8nhFKhE/daGdDwYsSNNeI3wog0t52MSdZQLiYbYcjxzmyA9g
xUEN70/z006zNQGj6b4MMs1qa3OI5ogfJMFL9R2blzlvVAmSwrS1GiBF4Wo5X6mEY09bXELt0LCf
YMF1VD4wetPjNNFenG5fIqhDfAePxdhhuHc5W/hrw8ue9d7RNM60GIZup8+VROMFBpqeN1YjwraH
O7Y2zblvqh03y5X+r8wDwchCEFTeMYDJN82T4oPGnjJj8f2EUEdR93uhpPo4DAo2LulYO18vO7P+
Dndv1kaVD/XJ46Ik7BpGR1QkeE5noaF2yN9weksi/flC9kwOsfXw4Rnib1jTkmqyCA8i/QDKkBF4
zxiOIhcAGaVUQgj5aF7ezXGsYnTgI2ds61/+FbXrPem35fHiDL0nUhjn2dKvjv4VVUeES+FADy5j
B1V/HDxZlCkm4XtQaKnZ3wzO9bH13H32BGfVYko+VozFHSLa1/Lilw+P4c96+g+TKMamdHSyCw0B
wCM3oGPx7eR3S1fcu2zRZrNuf3Gn/KseRrf0cYSxLPlXTKG5XwIuwNn4/+b+t5tjhyEAgZApj/h/
QM/Up5xN/SvP3apdaEcxLeMwcHKEl3zyWwoQ8SYGYJewA7TZOxQNkNTTbevKwIj1pY7HurCce71I
7wRzkhKeu8kyU6wRZsohqmXmWiIECMxhYvAyHLd4FQ48em9iSRa8Fu1epf4xoggQXkI4CC/zFw1P
F1HnpiqmuG/DyRl+o9jdtySVYdBcwXxHr81tgTgbCzRSftIQ/NFBXtCmCBjGmgW3dTXopHkJlcU1
YVaj9mGaKxbfMU+ZUW5fLn9ziNUXcVTYeuQdLBjLaWNv/7Tk/RX2TRTl6wdkqH4ekqDEVIuVxCQE
ecJRsySN3CeRjWmMJz0qwuEOCPYDz9ob97+aZ+7ugmWNPmaJSw3KmwE2vsxYjAT7SqMGKuBYLV12
fOIcQKFP3U81A+Rlp224bzmiWaEp4qkA5bOlUDXoJtSRw/Kem+t7LM97FtknbDSkZ4q/yeVHFUma
YJsEjE3ozLGG/9ThAZTCzYE8LTyi0lIyKCb/jkzSnIcmSZftEfA5EMPZMMQONOd8vhM60JKxgtiV
o/nh6KsLCCFkoZkT3HvhwrOVMjeuMnBGirKbnCewhBf7cbfuFdzsUN1X5D80w+ImIVp+i1paOCkM
tmla7ulYw/ZyPdyi4dMHY6kgOBhbQXcH7oQ98o1wkrb0v69b2LL1EzOo/It1ZI7Kwit1OS3RM/Xf
4+exwZDwtfs/NvQMKx9czQWz7wAWQYZEB7PBEKH5+V5lpmACdesNsZyvuCNgLUMQaiDhFtQtaqVt
8/tcfo/DI4lD/Nzl730uLuev6FOEozzQsxCgwzIkoR9Xjw+faxOPQAQfVGFaQmTc79T5jVv15vLt
AgZcjHIOfKptCnCVghFteOJoIbJH2vHsoADlbwB6FtA/UxqLlK0kDxKnKT8NizN5AL4coeG2tE2z
0HwFFBOjAE9GTtzcJ6nwWGIPRPbIFXBzkGFpHwsNMfwFKD0qgSVMV5eIewzQA6kuEkImXOttccnZ
jY0i+ra+LBVhelBEae3HaIjOleKLjTg0S7jdA+xbdknpZl0a9bz1rqhXb9A5iOQnS4JM7IZyV5KG
uaZtvDCiB9jOZkAzMEo3pO7Qix0iMUEegHfE1d8VXBMVcz/TV2irG9VQtzhMckPuxATCJ6vasBgm
pAnRQeEzbJFNAPNKboeB4Vi5lYa7Dy2vAiTNF765EuTA37FLI8Q4b5ZvphTNHBH/oBlQR6iVGQeI
vODzISQY8k7bD1byCiFw/sctjyZlBIAvmc1VeGCEVoqTPxeFFVcasZCI9F5/enmdmZJN0lCj4GCA
ZMnCMLAijYdwIcEVFC9E+9AMYm1t8Ea8hLHvOZfD+/l2Vv0uzBhXU7Yzajxmb+Sp77hnLd3dZvl0
2RujDSdHb3EGOQjxy6jEA2xqb0Mm0jOcuNQFbEfAyEkQ0Kd36slESw96ou0UH/8nTktU70h6x1d6
oaf8LpjNTwoPCdIctirsbKhHggaZ8vFtEVyLvHnkjTDx438abvGFRVfnbTVk0KXM8hCS7h+/fYzH
hrcVRfG5nXbAfliIVrCi6Gk4v3jvEK/0KDYkhHrPLc+YkFxdAdHBJ9eCRGIsw1VoMx4SCoMk0cNl
sVRB2tEDr9DYH5FBGERfRt9EWranK+gYEbI/9QEsc1vBNPaHbIfloBgROUq8hMD0PHIBpzlL617y
GiOWgpSZqLbwOlGXjCOCJSwi2IGomhzy4ovRsGSZvLEhxfACIJlYb0CTOC/3eQT2TiAXTwf6jJfF
9hZfDule9agCZsxZEWPpj/wvXBlRhMUq9u9+zXwu4uAEKpsSVskA5yHPfTEg8l8OlcE0uodfeKxA
PneQW9wgiLXoXiNvZy0fgVtctHAsGF65lbzRnOGu2LX22C+IyokxZWJHo+yP3+np5H4VDeIscjSD
5SSLhBGZOQ8ymYODkETEG5+diDirRTE9/j9ti/AhQpTOI/i2xsOpndPbODIKkCwRcH47MiEC3DUP
N/vtwQGIguWvI/3Dvv1CjXxBhQ1AqOUbpB2xgtUYD95GhnajMCZ0H7UGPmrQVNilN05SbH5im6y/
2PSsB4F7vQtKf0UvOGeCZB0LvwwYW1ANxiUK5f7v6qFC7D6aNrN6hQwZpHuFJSdb1LPvYbwdWEJ6
qJxaKFVM/T57FytzRRLe9rEdEiJ9nHj64p5o2yHCf924IRTlMQ8oNyR43ZcRurxx3yq50EXfEnlk
sSQzZn33wyVoAZHHOV7yzm78kmHWAUPlrLkCZAAM3Fl4YvIOSMcisvZfz17Jdqqyd2rkptFeDJgh
7d+RftS2l0O9LRnQTVg2BpnLJHyDBJfJEwRABzqFH0mYDn/7FSYlbXdAF0x4SQBSNvHpQUVKV3p5
MPxtY9pzmvDmfSyJM7k/tUhAkJ0SMIf9wuhOiIDRB1eHnn1wSyNf5+YYudlSYwSX6KUcIZgcH59z
CncRiz+2A9ZYcFUwAT4z2Fz859MK8KdzP798VsU8OzSBTpyB+zH3lCWbFQmi1nDWC3V5CtHeTat1
SSCN124KpGFxPp7qHIS0b3A0i4+Y9tHcz4S7uQ/42GlIjMHOoWr5TsZbOSiXn/lrVm0eZOOP0VyL
PLNYQ3T98+4t0Tk82VTzMbB5OXtQMP3s3PEWeeUEYGbkpps3bujHWQ6xuWbCgS+sADSlWQhhW6ZI
/hOUcg6ADH68rZxnlPls1TEz9ycCNN0rs5IsymaKHJbQAlvYAohABizNDvy0NRned1FO9cJ5B3GN
4f/IN17jFdq845enJQ+PHDkk+n6674F6RToAuH/lyXibhG2DmQK6jKgkjARJhj2Ls5C436WqOYA5
6O7YgtoPjCBoIEDEi+9AkPX5brJ9zW93i0BMJvPaGCJvipS1yil6fi5QgptPYm9paeLu5o1qTRlZ
jn3gEhqypEOc44CBwGYn19F2J6BXvyNuHIgLCsNJrKGh6gK4z4WBQA/iGXn6Wfm521cTaCk/vBKN
eT14Ts9kLpFl7sqkC6MfQ5UifJbVClL6sv/M6KVeCiMRxafJzcN+lGwOg21KUdEO99/FSVFZhGDC
JdamAzE5TaDFZJoF1A7575+hJcEnczh1gLciWuV6evpPoHyisnOewS8aQkpqwGV47K5YpkKFfDTA
q5n+NSd43tB+JeMF7yIQJMgX3nnq9EjeWVcRKwlQdkvg/vQlu6sdg7pJizNb25JqBowi5Qo9tN0d
AZX4ZGAQ5tcNkBeFKy2o0pstRPr5runhogiZIYf0ofLjUE+hn2qvSdpFTwDQis8bauQ0tL49bIdm
EUXLC4qHQGCouQOHcA/ykORjkSde7B5gdM2x336ibinsAjZZAvMmgDwh5EU/duKmGZocpS5dbHgT
DT2o1qNAoTDxvaEXoz+NIfejUUK2lnyq0YxXEdyFif6FQCkeXQunCF3ZdxLEmHwIvfzBn2GB99CZ
JVRbk3gSS9FwzpB13xGpaEKFEwtsgTCtG2fg4ZxVH66MuBxn9sficSFwACU5gDyXNaORvMr/Ln+3
izVg3vobLhgix0D+mvEFHQLRu9P8Z7EE45LJfewzXLl7YfTnSiJH8OIDjANh34UsT/jyUZfZOYJl
Fzi6P+akL8uLq12twebXBIHata85DNcG8eYwYick8LfjcJ+3LujqaNbzn6QPmoIyeh5kkycaLyzZ
Kw+ILdyw/net/n6jds1zAIL3VrmX/Az+fnjM5s+1Di2a8FpfxNnUHcX/eZ2Oj6IdIGdEWlOqUqA+
ZIsGbVgK2gIUBL9KDRysYx0hPEZCZHWN6Oqs77RJ9rvn5uoJ9wylXuQpynROvreqVe/6pJ2LKNcv
xu/UotLC3NydL8S6ZkqRxDiVkyEm/3PC83WthGw7h1KW5m/kK0vVwcoXSVZrCRWjYtRJR5jpUVHw
sbs3Hv0hU0s/FwQaF6l+tcFmCpiR7XOu1dMjlApibz4cSkZstDLvn4q4LdkWThsJodXQAMhRSSXQ
yIa55Bag0ZKyXUf6/SBhhwnCwlKRzjZl1yaqx26Qq5OHxCWjbp7gAwlJkaThdw4347qjP4rdwGjt
jJsCRfCTyHUzdRfg+Pgcl+SMego+RI/sMfs3aQkG4PH6Kc+p8/3LY4UKFwNk3VPM6yaD4AA0GAgv
o/NZI7AOXq50Hi8moioQIKoJwJuYckLESdb7N/WyCEaAV76EkylgJaR96lURxbRuD2XG4yaYtyVg
fXzdqDguHUrUxv5lJc9V839sfDgTHVAKO7VF5AKRqNdYKKFZaimhBp5Cm8AY5wBkCKxizbT0juqj
MgMjs+9QRfy+oE9Geq40CxbWkZ29RlQ4sVlgwpDE9G5j1oTzRa4mOSotALzHfUjBBUOcrQAn6zET
5UpZytFkdSFqsZtLZw0tPX2+AGrY2N0RCmbdp785+c7kqJ2BdUBZv6xrXJm37TiG7dOsyrzGZFrk
UweXwsvavzlJo46Qh+0TL+pe3mdjB3XCmOJzjn/RdPoWmR8cFcSC0rbL/izw8O9yaFYh4rD/VWH0
qJnl9jJHNmtz9oIea/Y4Lrkn2XntIzayv+GcckvQdl4reEqDqY3H035Gd1P6efs6hlpAXsKfmPfn
0CXBfQT008+pEEOswgrRBsTkuoLFBQACE3YYg73JhgOdHJ4SRFky41N5JJiHL1pbfGdM3kIh9bDY
5YH9THjm299nByr4K1SFwDuMd7AxTurx7thjLBxMkZqdkN3xR6u9zXrLX9Ntc2tMpgc6MKySgLpO
AT7OOIoUH4RCt5mg8nnhfyJeqm+McbxELCrGBAkGi975LdjRcMZzN1kpK3ptaxanPtIe8W1ipJ/p
E3sgt/Kmo94vHgGSynfzgWYSUXs0CbH04e0EFCNLaDJjn2Vyi672E2sE0h+PrHfUSUkWM/JxvV9i
6e+NJ5N2SQstGX6Dh9cCLO2qByMg4QyWump8CUQQko334/EHlEoGPj8wzDq5/QDbxPXKjkw8p0R2
sGTrDkzO/JM5w2RwYEr/gHxzy4gsF4m8R4v0lkgX6MLPDZNDDDySQkjN7+SBXKY6qjX6N8abNtFV
ojdEadzX+8KeRvKT07sj8o2Yk7VUGTGPYwXetoci4Cje0onNUG5BIhOtfN0+jvyP+PbJTnpznfq9
0y+wcqw5v4WpMTvIR9ENfOSMU25BFpH1dTWZ2IifKlevEDzfra7+kx+UZBcHJ6h1TZjgkHT2YnB8
08/yWxkTRxblmkruqLiJjrl/T+qgwI2kzCYKVOnVHPOvR2NyDQBjUe4bk4/Z/uq6KBBlWacguTny
Vb9/eRuiUTyEWmSsteAdtyIKqnEZTpRZZRNl7TJAmUrIygM1HzycH9pYzB8kszQASJxfax2JDg5/
tCwztmE0NcRRSgG8Tj6hDHJKYsAaYFpkcD58qpgoD0TpfyfSUWUA4ncdGP//F4kfgRXSsH8iyAku
IxGIXaCQ4/cMyBIBDLRKAmT5yp5n1d4WzvuXetDZhMVU0IzUtBpMV68uxKSar/ttFUmMJOy9eCyf
VOx2VOSAEiIngR8Ub3wG6vV0kYvTZhR/+W3zUggPP+YUytm6EAYB0oOhy9FpadYNFUy+Q7+0vsbX
gvNdjmr/qVhgVsyuDpQa006HBs1OTRmbJ9fAmD3qBfpKs8eSRUQ3xc22vptUaM6Y6GNEp7OXnSCZ
QLLMOuIUoZIwNFhdwJurwqo7mUcJpueNOY0Z/ogfmngAz1AJ/ieckdm0JdLUR0AXaySFPtncRovb
9kP+EPgaT/YFNGMDC+CwsaCt2pB/axfmZ4WrRv4ZrsgvENn1XjFxHqTWL/GaewWj6ztK9832LmNl
PZJPjPX1Cq1cwUdB8E/hLfEeJCxFEsp0JDSH8t8jJbUkanSeHGRE1PwWFBhlHLgeA+GWVIzjtbER
gyiUApYB1QX86zzYdB5R7IurO9QoxOGP1onPeguGOmDdZK7nN+V12rUlO8JUI9WjsB6FdSkRh/kt
c/lemvFe9cz7sjvhB/zlz+WmxDpNJa8wOvMP5dTkG78c+Of1dvBlkTW1BQbAmTQDWeXgMEqS9gfm
z+BQYLAie2WJ7JBxh9BTm1A60scL84v1R0S9INNNdEQCsgOZ7T055fhRUfklupXOLuux1c6Y9JP7
T22lhO3e3Wr5owhYYUYYFSZWo1S5JDpSERZvF7JZCN5yc4/SIxmD1zCkwHITrXmfcy35KAinKvk0
fFhR3eAi+ArMGGh8mRoiyqYzR6svQqIeB7Xij0638OugADwqCG0m1qBGZ3o7SP8C5wvJmogYMkR6
7mOtzyrau9r5eKklpTTtd8O/bPFP+s3uS5IZiB2N9MJvvh9yR5A62OxUHAMV558vgjnHszRmwErJ
5jY6iDxK9Pbapv7JG0MleO/U41ZcTYiB1vGu8WHZAz8NaHf7pRoUySGX2poqNoRwb747Hi6Af+5U
iNWLe/mGRDl8n34FZX3sxyJcX9tTPnZZQpTRcrAsGG5NeQOGiM5VN4kOHZ/JLT+8g5ZiiGcyMLWz
vPqCFJvZ5uMDjOL811aEJOQk6VEE43fJxEJgpxo3snv75fg8CASbuufcomSYKQcD6XQNRFvNGqTK
HxOe2hysiF7jAeXH4ec3kFDqMyFpBNyVb6b44oi5n3CycPoGgyArp/xwnG76jH/yuRmknqA1nIg8
B5hiGIEIS4cI+xyE96g4PpyzgqKRofZmgfgyTegmFHsLAdCbKmciXDYrM5LGlE2T4pN7RJaCfr4q
mJ60GTUSREfIfh1zfXzBs6gkWV/h4jAjdy3q4H4pbDUqpoRXiNuPJwjR03wiMNH558hXwqc7wOZz
5NNP44GYrQY2LkbATBKl4GfgYwbnDH9bT+wWcf5DUs+HnKWw+7iBUI6imQMkRoDH5wByjg8rtQZm
tayg3o7P/dPTOImyJdSmVUA88hEPD6M9H+pqgk1MCeTf9cVAGm5DnsDufGCeEHmtSR2agZETgzK9
bgdrFt3hqWBC+hOi37t7m1O3wdjE7L38JIXQ+FO8yU9/oYNGtjTnpIP+WSqjmTHD3r2W2YQwwBCf
wh2IBBKxRvTgRsEn7T2xPOcWS/ybLCyO2/FiuGx86qDC50rwLXesZTX5ACwB9QRnpbwZ/0logiHp
Ofa5brifOMh2aKqQPN7+hgmUjXLKQ5icrbSvn5w9+fqNrVQlgCsVMKcnXAq8HDj56Bzk5JEWKMUv
RMdeOQScjIUSDUbGlp2e9fhmv+zv73A9+QEaM1J3HL1cTYNprYsps3S9RdHM2amhOCe3fckVUC6k
8EX/y8BUYmTWJIvUm9aGVm+suwt/g0OjRW5pfp1BmMY+vVhjpCJjf+yjy1xdmG/amAQ/X+SQk83B
fVZS7Iojsfz76oKLDmHH9QMcMlgLjQyEDRN1cLjbKFHDK6qjrwVN0bN0QhCXvEbodf2WQ9qpgz6W
CEFtfHU5iPIV1UJEm13GxBSJz4J2Fjofci/zstkgeoJOA+9ZLErr7uF+930sa4DRQB6Pp9kvit1w
lkUKZ95WOvcwRMAX370q7ocL8iEmfNXTrJNqPgKRf8nlpHF0CByGUVy3vowS7e9XNSSEgy6XN+m0
FLx4DGHzB7Ec99lt98GCSaQetxOZKOAJHIZ03StMz8yFSMW4wE8Nw/wP49ZOns8maGu9ideDXhrq
Bj2OoRvZFIPxgmm7gKToHDjebo4qKibbAlqMOMnb7Ek+Ar49Mw25uaYrmVvHq4MMrpvIvrCT6cMz
AVS+WHSoRbjjmxlS9IHN4jQ4qeSD8hcQUIqkURIx1fhC9GVPtMq8PxEh3xGw96ZaQlxt1R/36gzP
FKm1CgKR20p1BNYkPNEam6KrfrH6MwDA3lPuZV9EGDL2MYmQZonAQdkYnyhoQoCSTSlhHwDnhI+Z
Zr+WQptXs4xcSDMtPT1oCVcWUMTFyh0SeVf481BpDD2FhuBwLHl6R+sw+JW+Tt2ScdJ6Rgs2nv1j
2zPblE+x4IJ2MBdxlbNp3AdG8TEHC5By8FK/CRB7Y9gpQ/LmJd4Ukr3sNxHcmAW5jc6A+bJ4Rx7b
lDsTKSU+3mW2luP0jKIQyNhAtEFRkTL1BqeGhfZyeDT2hRIWeoQUgaTkoNZN2NkETyd81AROuIQV
869Olh1yWIyC4E5Dg6ci9T6/A7h5DgNphaYLqQ2JcgLT0eOMCiexP5VbDZVfZaLsEyehyL9zWJuu
iUw2curTQun1ODuvdhnUPnzO7OI/AU10q/ZRDv/SWUfQG2/NlHXmFuj+GDdzaYTfkzIS2joDkQUE
B/gI0S3oChcdEa2stYgBKe6w5aDfviBTuW1Rbks8MQgcxthEB/GwNhXRzSvzfK75za/LCeIlo/mn
u2sxwGIUHAC7GSqvGFo3Xs7ZPUaOANd9N6FKpFk9Qrf2Atxi4W9MqJPvrDzSSMVkHYoKCNXtGGem
DoM4mLP/WZCNTKI2sdQIjlei9giS3IWgxEGBRJb/RUbL27nMa96p9rOQQJX966gzrD5cJIemOHIN
YTljNeSFBo5sTWkFx9MBtIrRNemIYSOsZ5PFqfOa4a357QISHLbPXY5pjHP7OIErnn34zVgPjyIF
t1ukobKSD0KbZPL5/94QM7ufE4kVF1IjWPrvdNEgFjVoxJwxvsPaYHqIB1wQZJ40Qq4ckRHBYjrY
1C8ULAYKyXbH14mVz7kY9M9M92AtboEuqrQ4Nj6m8wAJ4/AmVRTq1+6mD3NFsNOs8Vm4wZ7/JVij
SqGvM4D2YD9oeXQxmxrVbjDnTKbRYID0QdgqfsY0p0Ax0dLBBZei4uznoEYofPx6g+GIp818zvkZ
k8Ka+HJIIG/QrYiaA//S7tb3I6Ih1NJ6n2DuLpGy55FIzTqQPOE8Ed12HwYpe/uZsCDlA/vlvtGh
oCy6ojC5/SDLkoFDZmwN/fyknCfn777kWmGW2rd7afncVXvk5AiN1VDq4pc7OYNA+0PZ0FHSkJ3K
lSkcXyghh5w8hXHkQ4WZoWe28OGeOBWUJb+nZlRY/v9B5WWQhiIqIFTPKqpmrt/SSk2k7OP4s5cj
4h/MK7E+CugoCHnyhsDSFv8/2Tlm0B5NU+/wEd3+xLzahkgTQJjnAmf4EkTEF0+fRb968udMzG/S
O2nIj5/aaEtfoEC1S/CWXwbIq8eLX2T6bHA9AANPzR7xLnpsNjyH9f+DS4IXWzG1A0rUlVaytQmV
j0yzA86E6WPbGLAtlHaQSsKoJIsfQRQmiLeMi2bInsHt9Yw0AlCeeLxJ9TcUUDBrmLRsxiErFmJm
8gIQr5UbQD894hdjjUMbLKCpr5nNxv5ro82z8LbBOMKRavTuK4EKEHZN2C8u+aupmEOeAucVjAFP
qMwkLPNm8YXASBWOJh4R1UMOlvBFF+RtMxq7ZEM72lYAzDiu/aEDVMMWXG+v9nUHpWGWA3AN/ivB
h5GCpH+PZ8saAZvjaPfGp26HoJ4TvXBgttjNFt2id4anbAWGh5onD1V+LBGrKKKYBe4F/PKG1b1b
jZDkd1Tp7pA50ASS/WhvM/+DR5JgF4iFQqnJRMB6x45JhBYZIWM80Ngriz9KBhjcZvKSWJMvwAK2
FIBQlnwJ6YhiXHxw3M/ITmWTBbjdc8oNITFf0Klc3ai8qJs4C8cFEwab8RGgKgdPprt6wb/Cz+9R
OHPf8g8U6gi2/GECykJYyp1FQMLLKoP+Y6cgsuRG9aQbkAt9NybrEe8XwGTYYYjE4Jz7z4hDnVsw
+4X3t9/mAKSgDhSKqy6rE1+L0x05Fwk/WMuLAjkSJE3FHVSxgh0YDTm+BUDGVf4weCGXD6QDp8GC
U77bshCjnAU2nExChH01wrqJ9SQnef6c4wNHmfdhJHQzt+Yz4T3a67sKlcGMJnEHU9u/pKzCQVA+
ZdBKcgMlsovjAQk7Xeam5n9t4u7BtAsoicmfRged+NFHcccjqCJXLtqphtkFcg39GMDXv+SbnrAA
GLVsPoBn5mW1lOm+Nz46KDLP1HDqAW7J5FIizWJ0uk4LAzfwdB03XMuv7Qk2/1cNhqGIeOTS5aiu
vPBt4hppLKFJPep7vFw/lj6eajC/Q6c66QeUpymzZUP+MKs9LzbR6bsPF7W0GnEqsJ5w54GwT5Zg
ABYallieCbajT0pkZ9QMomxe1/zmSFoHst0Z+4exJrcZ7hv3YWFmK0B2aCuRVnLbYD3muxv90aQq
Qj9w1dF+YhP2OSvO4DZxilQkXV6Ijn4DZEtmkQAKI8To/MEcIY2oZEHjgu6TSszX6TNdA/q8EN7V
f7ADLJCIucZG+D+M95PTNDH+/eL0lffDegqWzSk5IEUK+Ih1kZomHO1PWr9FhO2fyHcew2ChYGay
5OSWScUTLU+DefPHwYqYEDnJeg0mRSuDIzCOHDKNJ4AWZZFBas46KzvnZ4qurIyepIF9dYA3+Giu
f3I8PDN/OydaFGh/GTuEu3xFsV1ObkdpD0lueniwJM7LaNDQIs9GJgVNwaKBuWiOomH2dm8hfLsI
DoOnxYCosv/iT8IpTe0CnpxkuGDbWb7WZJ8KRT8KmMZ6uGNYWZzRfI+QOth82CqkAIwhQaprvXfw
Cl45/buRyYYDFr3v8D+SzmtJWXQLw1dElWIATslBEExon1hGUAyIBPXq5/n+qdl7156Z7r9t+MJa
73oDpG18hDH0RRZjXRZY6XAuE5xnzHPkshBgkl/0pFZA4WrXhHOMPAZ2/KlISpcoN3kP4AS0pMDn
iCgaDlViaHs491+47gfJlzX1nCLj9r4HiXxsEYF1MdFRLrpkJQJUemQh4rGWY5Ag4QONac1GKFYZ
joAW8j4YkztnXoXICgIAgIr0DXoQgC7GdvGLGC+BVj1N/E+PuPwefix9SHggJovG397wU0F4bYEO
3nbf9e48toYRyxi2Ull4j1173sH6Jo4OiropNDnMMZtNg4QTFMOJZ1ZMDWurZOhCk8PB4wYZDiIM
uumhfYWfNbvOyCwyshSPRZKeGn2OHNCjcfeEUew9fm2uVoPDBaRLlYU/tpTJLotxwPbLmQoudjOY
IRIGh2x4DJYiwUjFuZ+gi6flzn9WtdJ8fjysAwwPEHS1QavPBD1JSjSy7hlr+FpMngpK7a/u+2D7
iK8Brc2x01nBa3Vd4J99FQIW/mjstKwVcBAOA2iyiCKDtZDmrrAl/ugYQ1S61Sxwk/nHKrxj99hO
vsYRvwxGpjggH0d4fsgGgnRzPkZ22cPfHO8A720deRsOUhFH6uO2NPQxnvuemVUvcYIAVAYlwhIv
EjS7D5tP4nswUsQih7uJ4pcr67UTcR/CcpPIJxj6GMh4ABRG3jKrgnzk43Rm0Isw8r4t8B6Axdzh
YUJflsdgHDuMEtcqomnIADATe2elMqWbyLLZkogq2saGuSAmygROIGGr7X7ML8fAxxQCYKtjgqqs
sYLqOcX+62ox6X3OaN6fkmsQnWvygMX85auvaNu4/pjZwBQxVsx+ztiR9dc1ziYdbNGto03Xa5wt
+KHGOngcPhugh043greQ6crvwE221OnswBL7zcZNDDhLrjQEx2KSnWjE7T3dQZ/pY2AGvcjVu39R
zCwQZJk3F2eD8M5rI6JNH0siUvPyCDN8UHrmhQfPbe+6ORRmyhROX847XUhTRizwF0CJp7psEzzG
0cPjIH91nsH5TX4wll4AR3gU8XFu/pPn/dO73FHOIJ4DowbPupMnPIaOTHyp9xZXDR+7RNphwRcQ
OuGr265+K5S1yTCFoUsP9TZfMbCVL+MrkaJA7rkAmtelBC07Zfq5u/Pj8c8RLkxNMHTHb/bWBaE+
Syr4/tO+s0Fx1fjNj7kv0f/BRHwcIFH1bkLN8UBm+9UzmFYcTu5xjGfTb/PDbgMKq2C+atgmAfsT
fQtQvH/avS0o+8BBo9aZO3RT5gVtmRo2GLhzL8CHYC+DBe+6FaSuNkbMFWq7EpSH2KNd633FBKyA
C4K4H1QBs8ToE0MEiPHgxBCdoLwN0ahvVAyaSVYMXsiw9J11KWKcYRwx3/zgtdCIPC9bPgr7T0rx
FkrU08i4VSBlwnBZALxLmyrkBXw4iLfW48DsBuu07xybNOIDI1jlVLrMcLYfmxHB7+JBVFd1KngE
CPoT7306niWeYSSfhy9bhYq3yTZIOZba6UoZT9VIJ2dDc86DSjV/mFUB1Sx6LIiHj7qFnhX3gWcs
Y7ApDgxMJDLEG+2qm1SzZqqmH2aFF7sa6n0VowWyqwMUT8fOa/+uAaj4CAJu33lwWwnViugwBN8w
SuER4gYASa/FXkxKbrhq2YjbGWttp+UKorxR+8LthK6ae7LniWGzlkjOtsZZNhi2Tu9i1X+InPC6
AVnneW+Hzg09mStDUh3BcAVVb/aktcIGHRHFzAIGqH3Zw1anVuitSzIdm1hhOIKecYlhJYg8UpQv
BvW8UXTzuT6kKUkM10Ca5Y2wzO5dQAyYnpsvCLh4GX/OmjO0qwjjtXCUcEPy6HgjDhxzILyrS+A0
KRfQFSpYEf6TaRSOL68UO27nquvIy5GFgIM+sWKBc8o/fRIvDKv8RcB7y9zrZWMVAWCRPHlo19ll
0eA1ipnIGSpxOSOFgus85HIWXwsPmvgreOR3br4+wpgOnCH8LprJdvplXofaj9s+5VAB8hNSdWaM
S8zDKAu/x0EiOArzBqIgy0k1Lh59JEwVEy7qkIt/nUfdAa0FKR3krLhICuX5fWS0lCrBddXYigXZ
VJaEw2WvJQKTJuGxx+uSGguqjv8LYPJAcgGdSZ9L+Krd2BhdNsxjt/E9ZFCPHEVFEI4Ej/ntN8Sh
t4fQFumJBRYi+wrySkZRwoOWcebWzEbmh3Ej9wuFVWmqp2Ft33/Lwd14zarFX6gyKnuLzasmIHkc
+8/dmwVgE79OBZt8qOXxm2Sgt9VxRyTdQB8ToPRBvRU1UOvsCyROshAW7+Tlt0BHKP25MLlDMsb1
lanQWKyB/rhDXti1YgkGTedt9kmSe+jVdCBQFfo7F29jwsiw1XJL1Na/RY4TkcP3lYuhj1G09dLt
kb7mFzxjwo1pVrsWyR7rNScYlDIDD4qay8kZzPnUxF7ZWOMkMsRBsi+cwq0X1+OvcQqwtQhdvXzm
k13cDkAVGC/AgPb08mkv0WYwEIVBC2wOe3IA9FTN7wnpUm4PCFqM63rzN6lKjObwmmjBbfkmpwYQ
CYfGb9I4nZPRB0aIg3wgYrx5b/P+fuTmcFuOCuJ0vMhgsvMM0bR3zou+iMSsN7JzOK0e1zR/4nWK
z3FSeTVmwtkJsAka0xFtUjVtEiiog5qeS38mN/yYIZ6MXIBMUGDV+wTqDsRiKDC7O00ibNChhcgp
eu5UjtOCTGxGqUQYmKy8AgemAU4dOBj95UxR193ucxwFfAHv8aSytxwi1JzHkZ/1SuA/4UA/KyGw
fWi4wDklwfMFjRz2bcGwsgqIWBF16whxKnVbresfxtw8TUCFSW9T78HB+Tsasq+2KmksRsbdef/B
S5bSPqc75zsuDxYH2Urxb9DS8+C++PnbKQyLJYynuYw7QW1sWwPM7lWbz4+D7QJ/EKRYCzbux/zD
EM+jlca5t2DFsALACC7BfVa4490DPR9CNvBZqCOUQTeb9ysU9ZifC80dZ2dKy21McWpeMFzXxycM
ogx58ZtVjPZqo5mXws5Ql1ZoN5k9x5QA8ct+hINdYb/3PPEFv/yfyPh54sbLiIXJkGzgy0yUcl+f
nbDTKEiwRBZjV8xrYFRIJ5pdru+ey8iK2+qVEoi9wRwRX/2+kWKNdRpPiH8dG32kB/8+KNFe2EJA
sYFVzvBoOO0jSUVC7ZSrkWKUZzGswe8JYbkW7+g3zBqWOrhNI+iJeMgiKKaXSneyu+MiBV/fEs67
9Rg4TWtzoVn8CkjThSYbB2IuTtzVA2kCsAiKS1+7JlaBUHlT20Rob/kptMvwkabXxCfBbRDB/jCF
QkA2MW+LE2ahuU/wgvVcPHZKQp/DNwQ2QA7WglAZPi6gFLrSNVBlKsgTP+p+yTF8w7/bl3mPavo9
mXDN8pZiCX1+WrspmoBl+YfqB9ori0ZJROpRI+52nKwowrmDVTF7NZhBPt0+gib0rKQORn1iK56W
FNyYa0oTMj/+Wd/Xm5Yr/4QJpk+iTSgdRxCywP47QRYbv/WAljmH1vcnzcFyA4EzZxHynbeFsMHp
dNOl/UCJ2FkYVTaVKC+nVJVE2mAx1f70HK4q8a93X+mHL5iAQHaNU6GcAJfhXvoZGYUVoySwDMn6
IleQzUG5wt7qOXnivQn4y1lzgb/Vs4CwH6kwZBS2gWj6udvAGbkssSK64mNVRvKaiacWSsv3GhEt
HlBDpotR69c4AlcWAPOP5h66QIeq1+wrzBruJzb2bXpPFmA8ITCKAzdpu6gG7lixNAUKB7vkntyt
Rc/SwMsY0zDHjPNjYSlMIfBwn3BGk33lMgG2n34B2ZfyF80ljAD+xRxYKuycQYC59HE0gQnbwXt5
m6fsD/iVlfCNfnqZ5tM7DFcuKJLnvdzG2RV75w8wEUYusF0RPJoqMlw4ZYxTxNDjacSQwtjKmdWB
dLN4YIJB3EGQCfFuyYUHPwlaEt5LdKKwlQ2KRcK3oi1zKvW4dcfz/Mx3h7B66O2B6Ug55OgAldAi
lW+ImfgaMMKiEfOa+Gn8YfTITz1poTw90Dj8abO7BXx/avf304NkQ1Ap55JkvpgGY4ISFyHtCkDW
1fagmxQnecP7uwWcywxb1AVzAJoqg/KameNVZSAkkCsi7h9oCoeMvQGlULbscGgzHrMO1B66DUlF
o6Tw0J7/ztcZbNP7Jta4qT4oRXDoIDX8S8wUdHzIAwzD6+QC0+rCgPvtVqx5+cqf+v7nk8dPyq3P
5lzDnIGToFCC+H0IbeUJkhatu43CmsvdOhQffNoMJgabgTOaaRi20jhMn/aTOvu25KhAWMvhuczs
JpjXuqvOBhv238PZXDzC0KjdNypzZnwCruH8YwGrGdxxI+NE/oqlQmmkWjBOPU5bTYhtsAUBKyBs
imjOJUpbdJnF5O7pe/Aw+/334r0sOBlFscMsylQ4zhsHd5d/6dU/6z3HkG0GA4s2aMLNAM7EEUUq
Gr32VadEZqq8LOdPJ04JBcby9eY2i88KCU6EvRyiH8lrqGQn8EdYgyborg/ZA+k6ORa5hdjurs/h
RnnQNRJIV/GFm2PXcyPqQNYixqog3uNJmuuvwH8uhEckwUYh7h4a4SUQRn0iSXleX33CG+eXbzzs
VsCAhATKfFMI/d8YosU5cEP9IR4BswTwRMXCu6eF3OPQOy3wihI1ICbV5omcIf4QIU1qPOULFnXV
IV8XjHQ/0yEgyIB5FRAV3BQIL6Jp9TvvHmdmf4NFA2ffc48f4Q8nsKul7u+HmytTyNDkINbEBFim
V77PrSjT48L4B2kVspkVE+XnUV5//MwTwJ6k56UlyhTGWTLAO0XO3RnGxelxsbNTESJpYSKxkY9v
il8JDJpnZ75rs6bLhInWTVKQ/Q3iFedC4CiQPlfIUbOaS8CI8JEOFBtQ925zdxJDhNDnb7gQplWq
ztUEgNkExkTa0QES2WuQBKePFoKzcYFq9gQFJ7zMpfpg/DaKSsA9ZnaYN7MSHAninXzgusSyb7N1
N9pAnwvlD/5JCqw8yTptidP7WIQJ+s/pzslN3qK+QcYMmnTl2j485vmc+YxZW14G/n0Fs2Z4HLSw
ONo9WevBaDYGSvj8QYLSVsAKImOdE3gvKCJMqK1duhNNy9843aAIC6m/+rJ1/xi9sDc2vGludM7d
RahEIWnikw+HkGsruLoP8MqXDQkDuxz9RbjaFpNqeSI5/Ct2LieUD4leJ1wTigeYVsoB51yoosXZ
Su0OWP4iXoIriEi8XWXNWQqdbilLnjRjRB9jk4lybIxk82BfMjrjC0X2gogAnIi7OneJyxaq8g8U
r0e4TOvoJkxLLeDVNSLOvqUC/63B7KzRYs4xAPvKJtqFlbs9foyoNJaQwnCHVtBhp/7d+4eGBVFj
g6lWRLLvr7jj/IPGSdMBeFNMzb2G3NwRcODeJ8XCQspWBg8XKzbOsPd+cCyBY5Ho8GiIhsPe2frA
9qZ56/sbQvxE03x+mYeSNov9yhSXQWVjk24FnVSKr8mOKoQRAtt5Mn+c5n3DhyWcCggrUnM2p5+Z
g+MVa+tb+IBVryXEQiHrAb1Agvi132ZDqycYHJAb+b2MLd+jhJCG6iAVljFg/NaZbQeWKtAJ7GHU
6InUWXPlWS6MJaNlQuVmQv0i/i5+T0RJLAYVB1Y/1dXYa1Nce2CJn9hBXB+3E28N05HChOnJ82JV
RxBigO3z0mZBSWAWm8I5tIxtfnrcmLdI8ltHnEFABUhOHhYHpkExuEAk5JSc4xwSqA1djsHfaQLv
k5mmPeOOIkaEPg3psoD8yPqUrANnH5G0UGUKh+hsMROOuj2rUAf+5LQfOK9/vmXrnuhyGJ4GnHPQ
wXQfDpkfP4IUCzgfIhrXPOh3JDEd/dH51kGLrWLPfC2+sQIbYsRY8arv0O5tmJrbtN101bl9ghRf
66nMjGHHacoRsav0Q58f0mOBw5h2Cz6AuPVPJKTxSX469+iB58c7ZjeAjWKY4245kX/GxjCGJQtl
ZMQjlAohLGAxRHQgKbLXGXsAb+mXaVQYKVY7wpsPIQ3PEYRan/FlP0Psw8KL9595iR8THkn8fWlY
MCshMoMp6/GLi+rQNyanO+LUDDOlC+ra08CXsWqPsHa2sEx3eotqiUUluy32Zido4Aj4B1ybfc65
Lx8QwgJ9RVBCsKZHgDYOsWCfcRDp0fk5Rf6qx6o+o9hha8t2zfz7vfk5FnD/G1bXBkUpzKgNDX3w
3Q+DFl92LNsNTBbakNoMeqEM9kVpbXSTbqGtcr9zRU50maHmuK9wwCas619AIQ4noPCozHhm7YzR
s66m7RKOX6CiIqLtRodgCjK4Zp6ZtMa4yNMdpLitWeIKyoVG2Sek+vD2Fc4RFqKNSoUtf7ysit37
ZYiMLciqCItJLQTB/51BIxHfP9Pcj34RbBxwIWwPQdfAylmZ50cExcUSJ86LGfV39ZbIcIEVB5en
b4I3obzhU5UgL5YK9Hg7kVFAIaFBIgFMZqj0L1xB87T4uxdG8rA0R15pEjGCVS+jZBvk4SvcvnGV
JMJRdvpz1RiTHwXz3FI89nO4tZ5WvclsKNM/Ykuml7jjDeFlg+s9moZ/OaB4GDKOwGOJ2YUSQ6d0
hoiuOXPo0jzMLybfxdX6IcrmEw0d80cUq/taQcLy3rATcy6OgSFtegFU+b9h+p6MECxDlyQIFK9O
zPDpiXFzkVm0ksmdBzf5OjZWiCj65hhHsBed/8Udry4uXs5+toIYxmzsAIeZISmBbjdiJfMlJwiD
mpsx/5Glu3jhYFBTj/GY+UjJzf0Q1bXl5/ZSroQQE1hDmufG39jXpqQAOZWJn3fY8FLg4rrb4D0f
YvbBV9W2GW4dICLcFgE40Ed+yTJ5eAQu8q7ojwwiSj+EduQwUbHXP/wO/ek4bNGcM1nsji0t19gi
cPMsrJOp2XisOMTHzSqb1f/HbPvCIQDfDYN+zCI95Esjrye0PPpl1uxeK6KECohEQo1JHFLUSxQd
wxhH0MrJgVup8FORwMGKg81HZrJPvhPErseiooFmPlEvSC+bEkhArHC3wF/99M8T5GasGDnzXxH8
wWwPZCY/fibSFIAsGATwmACtMdNqzRUBhjMAV5tgD/6iwHe+fP1j0QeSmtH4QS7lQexY//74zDRm
XpOUdgng0uBu2szPwWX2sduF6vcsUtkZ+x/PIn2chE9+5Z/9wGoaIayJONbK+C5AVCvbPVcCNoOa
uCon45H9jJpZjSAFoAJRBxpP92swhoKyBztOP/Ywcbg6fU+Qx+sYph46IqJOVtg5uC+Qdqdaq+HD
y7CqR7qHv8hP5NDynBXsDstNFshLktgYVhGAlbSM7Hr+qnNXNBIYiGNRhrILJ0Shh946zD8Auwly
olPP9lzYg6OYgzbHJ07Yh8xcyc4Rer0BYcgVhl4jhnVAy7vdEYGo2XEQ97naH2C6ObTst8VvvFGd
sSPknQ3El3HSB4v84WC+3p7vIu7H3u6K/ZXN0uJ/RG0sgtuJv83da0CiIYUwRrU2LqtEpiikjAo2
93P2M1fHY2fxohCSqIyRMSdEm6FglT8UaTtkAbJTzrLzI2vPUtY5BBnnsqsP8j9z7y17QnYeB21R
KJh93FMQCnCDHoXcgINtyfhl3vMLneOVsyvBApceA1K14LfBjgs6fYUxkYeYWT0TEmQJVahinajp
oE0+JsKIpyNXaujiyss8IdN0FVd6kePZrCQ4D8ZR0UkH5Q8HEByyNIRh+Blxh77LKf4ZuzJjFQXd
Oo9JCzWOZGv7e9RkE54yRjbVQZxgHX/P1+KmsBgvwTdoizITphespz7kQVvw6O3tcgTSvCj2vSgh
c+9CeYQCmlEfSKJb9I23omPKpk2YtTRBt8+YP3xv+NOsRuYxCIgSxgCXbABGvarRx8qEh9UEGJ09
wg8MR1Cd9LUnGxypOhEm6Z3t63wZTD5YK9ifzcn/VZHGexVxwl//uzWvtEiQ6TRbgiQwjC4lzB3W
vHcZh72eXjfmg5KJFv3pqX2Ln5M9vadsZVcbCiLWRvXXJ9xg+BYmP9ufWRXmSLYZpdynfZC50h7A
tKDZ4KJuiSkzqfHVgqgnq7fQUGP2rAEVEqousAA4mM8Wpb3Rkg3M2I2zGP4ux8DhgmIEKfBHv/9h
WUqF8kOehFUm0rSdoHzkVJg47Nj5g4U/EObRFdYQ2kxU0C9aMHpACNbhGIfhN0gZLBJhSXLe2s3m
H80b8sscKwmDlCy3hIhxgOEHwZDJrfgLIw3eUSJgP25+HIK+OpCrZKV+SV//ssTKoqgipIF3j+LI
zF86/BkJbjoVnV5TQA+MM5pqbhpW2s/8Y6w6H3DN5kk2ZcjiEdeis9a4AIjEgMGCkV9DAF9DOvB4
psQNlwOMOetBmSM0FBpJNUkfWGJR4rGx7MfP/UgsM4uQJyjKmLOZ4nTaIir+gS5zqwMEoKIibhIO
6pF2tmTkPna3mnWlzyHFkpE09dVXeO/80BeE162LG8wPc+x//1HqsAER8zh9lIvZbt1rvXkiUqtX
b2V+Aa/cPGqzGk+ujHkIEIJuMjT7SMKQZW1IPO56+hWJBI310BuIaJOc42wIw/PjVWNrTH6fdYPu
rm62tQmeRhYLsyfUs6eMZV4n5aybDM6vGMQQ9/bXtMSQHiAvY/4rT6roK5tcwiNMbM7Dw4SS+7t4
e32kCjmyCmayQhDEk2c0/J4LDkmBL5XiQ+sTjpsjJ8fP/U5dwRaYMFPh0mzmXFkW5ZhNPr1OO/Xg
qoYAz1yfh8zVMXTfhYjQxduSSnOwex8Lgoj4YE5FTcdLFrFf9O58TqBe/UhZ8/BK2Hd68jRBW4hP
ADJdXzH/RgKBypjWsjzAHGKg7jN74/hn4qpqxpG8FRJsU4F7vGxKiv19+n0bl6stBxOAAoogCmu6
qcXPwiVhSNla+vc4d+9vWpme+Tm1px3OmdDSnIyF3837MIcsSHR/pXnGExZG1QpzHQpDdAc6WvYz
cY8kVHy5geE9vdCqQ8P56+CuPITuEKkZAiqZVydbA1cBLjHXFIRdktkSft91UuGRJShdgh4AMsP/
UunROvXWst2H5pCDTeJaKjMRBgPf4JBhNW5v9txrYh8LZtjH+Mxu7PaMXQwlgsCnnsmvFXLgdfp2
jbOG8LvNOBH4chFNjIIElzuqGx4ed4v/ORS7KwEOV8H5qdYC8avPAiymQKKmvyaAO8zYifWMP7b4
ZUgbfUwScWdpIvvaHK6+PwOjFYUXLs1rbtEGYPe6KFY9X1znClYYxX4Ud/t7PDiTJmUT9G4mAIow
yMulwkSB5K4qxHKzOGCPFuIvw4vXzDm2UhGdq3mUfXfO9Hy4Fne2ZKpCLkVXGzQWRadxxG1vdTm2
M0az1L7Gx1HJN0Ro5GvA6b8/Jr+c/lwSYrDS/vV9aWsBjhp3BgYpshoeddQGMeAuxynintxlldEg
8fNlxcWrCGe0LSsrPsj4GWvJTAkWZPPNsk09600G3O9AMoAkrEV4Kphu6SQ3oOPaCuLcBT0xrr7u
y5PNPic4cyxMQRh39PS0DCb3w9PO/TEFnqLf6HfoS0uAzJEoR4V70+6KZoxgcrPCbaLRRQWVx8Lx
CsaNTcToDK4z1of9lHKZdQpNh8gl5ByzDD8+Ypw+9hB/Flpcof6r16Zr8Zvg2/3sQ8RDKgxtaYDg
fCIYIFuDsARpg6iJKMlZk5YhzZNC5UcxwMquKHnPR8QGTMs5I9CBDTxsNECBbYyfyAUiJgxwtZ8I
4gAdA77/d1ykBHZ0+au5EoB50OQxZ1rLa3SN6HauDmboAeGUQAjDf2wCnhB8TnpygGJcpF5fB1ly
K/B3gUkKNuKd7TuknfYpdXxFLG7hl9rAVKz+nfVoH8yXVVJeT6GyDqaUO8iXo2MDVZbZMmMAm1hC
hgLAgzxPzAndZl/gSBT0Evoye0WsIhCoINiAdNN+Cu8u6h6rnIzWtBq5ILvvkCKhBJtiD+9+5yjn
7KMgu/Sg7ShmhYJNXLI7wX1B2hddJ+qSBsOnrTF3JfZ7TkY8H3H1S/IlnsaXU6idPfRB2AJcSfTM
WgJMAFWWhwbW8Ga0JbybAKoF2RwHTkQNWG+xhLLpldj73KfYOjNwTyrz/DX758uCxo/hG07+qNRo
P3VUuxmy4R/YXS+ABmNh8KaGA02I47UpDlFH0WscoVQ9PGQ1BVDvCucLYEkAUXxSYIVdUbBjOTee
vSm69pc5LwqfRjKojv9sUeCLQyI1ccsCnWXmaYyx6YlUJq5UhJiAA8LCOhKPo/EvqzHBhg2h3ETq
2mfoXAfOLURXfYTlYOcXlHJPzFiqJ0lVzSrAEY/LTAcINPvzoVN6gvTGMlzi3sv7E9JZyrJsfgvJ
vKZ85xzwyhTitD20h5ONjE55uP5ZN7r5QaefiUJCL57ZuB1RgRNOLW485M+OdOggQX9sURAjLA5w
OjdBvJt0sBlGFHoTeHTFrIVBTkvlKAyaOYHiL40+ksyB9cLsHo16i11/70okRXWql4hFPTJl2Sbb
GTxYCLaC1w6ohZqRkC/SlpeVkx2uSU4VoMvpzXrF/eU2lcYQXzBz8bE3J85lygIAvxsRSCCS9i5g
FOYF03jglXspnHs3F7PjllU5TNHgJsoCk6G02eNKHPwAGemBjAq0bntgAg75yGhKM2dIfkKm+aVM
SrjmqYG+zpj37WdpR1umEMSQk3jC1UyX8ztwRzhQrCx0g065lGw5fJHog+lSM4VzJlGIQlhKxOVD
SiOp9wDdA7ExcdXOJlkoCCrHDxAiq1BALHwRz/brXqZY9bGvom1feDPBhhmblyVRE3Z/ksNcRUwE
9KE56Q+rgoyJ4IVKEyNE5ElwTfx2H8OskV3GIrDkkTv6lSUub0wViFuXFs2ePoTqVDAJsIVjIgju
qUt6t/p4GDtBkcF7OmqENlChDK0xAsE0HRZgxjnwsgsbVSimTlzM2CaBOlAfah6cLhlqBzriGPSR
8DJaCCLQ2C4E8OGIYA1yIQa5ntFOjD2MVirIIBpVq88cv/ALxi+y7YgM0J97UvUPkGP6ND7zUy20
o2RhcMKCxZIGsSWNQRhBqoA8mBjqPUhQcBEkeOeF04JBlzNKdvqzA4Ei7IkMn026g2IN5+HvYWn+
d6LasgvVFbqRcSMk6BPdonx3Ib2IFGE9O3HwgrkrVMr2k2OvOxCAIR4Wk4vxZDjvMsZt/GOoUaZm
3ZeKJVMGXqOP1QE/1klhcmNjT1nE+H5eGG2UnLq89g61gGalkzExPyrMgtFqiFSoiphX2bREeAu/
bFRkPl2MGCqS73hzhjNuQJzFE4pLitTdklmApfFrAqrC10eRdRBcAhF4MnRxLaiCPKoYaqyhYY38
x0zEvJEEgydELAM+ovadvI43qwyZpkMNZE8a/sffMBhmgOR+F72AokNmZE1eIBbaM5pS4PgxHFnO
eIOjYsCcayGGEK2JSReaa/uHCkQ2GmMkBN4dV8QwUq1zB+/2HgzD13mYdOR2MWFHWAm0sxa5BIQ6
+xXB5ZI7mnbMGFuRTF3SLMIdvgKFk9IHyCnPPnGNoZqZpRLtjqhjEM7iB/AiGrHb3djrTCp7wAGX
c21zJHYTqroJnPo9oCuVujjY0ThaEkYtdMDw5Znp6zgEcYEP4jfZfJcVKnOyaRf4eiFQo0RaZhA2
EBBZfX63bQeLSbCBKFLmRDkvGgCSDo/SEvXyZ9FQ2DiwwuM+vv95XGBQrzMdo5+YNEmH59UfHWwq
W1B8BU0GeB9YAHzsHo3w8XkvMSB6zLl5MUsG9xwvs13FKPmF87q818waIRcxueWag2uvxb39LXy5
kntZZTBsgURhtACWakEBWx86haKrTwvf3YdiPQDe+hae5G8gReAQTl+m7OitkVanWxDlhcK4BV6U
CPi7LtdTIafiHaibn95P/957Bcd9Nu/XhRUOFs+r5ZPwqOF4Y5HwmA0yHz96iMLP3gw0gDY/K8mK
1bPK77F5/55zzt32VJ3w8F3eIRT0LfTsd8p92a5OQmTN2JPEn92XB5YQLMYlB5cCsqLzopXCf5vZ
UrtRcFHAGLYfXh5kiVG+vz2NR8lL5D7aZcJW5kLbG6nIXmE/Qv7Io2zxXAxlfXCWzc/yzgs12b0j
uh8teQBkI+42BTESJ5EFpFXA/jbq6GJ2GTSVgKauOMImhS9KuOPW0Hjywos3Ge+bKa4n/RCR+LQm
XB1v9LjY6tlGgorJ56jwoVthtesNlsMAnf7QVYVvgdFnAmrzA99eNavG5gDKBAZvsxGlxAKLYOg5
MY62jNShMku+f98A31vsPoTiiAzaU+mQtNMucWqBNHMa0dwmd8gB0vk266ZDAtGn9eyc+20IND+D
/kmVjolxH8ezymL0W90gTnVmtlExEm6gbjd+NTBUni8Vqkumgq9y5rBKIBZkc2nxCJEuvDlYQyj6
DZJ/XJqTzkVLY33OeSSCAsUMgIk3V5uYVsIxnkrTp/Uhxb3PSVAImLE2wxutTI/tOb2GaDEQQU1+
oAx8hvgdDxnJXfmF9R7xka+gx8WCs6ugokmeSDC7+b30yxTMvLqY1EN8wL8IJBkUjub462JCwWPm
YGNxFrhwXExunnH0L1wTyl5tvsdmu9GOLQACxXm0xXfkeI8/EMEaeNE5DuJmvWRebFV7IfgDysFS
PKS+JontMv2m433lQC1qnSEO0hwqrTPef9MtQwnJlewtR4AciEwq2OzplkeK8wp2ztQ+mQESBYqE
Xb3bc+W0drojVsPE3uVv1jl5wGCKgocCRGKKmobx3vTpCZfjyxGJgcnELjNOd853Jp2wrnjxAFAb
6qH5K1UZurvK5DFRpuDEEM6vAPm8xQ8xKVyxXMyUtphGGm+XXK1FZW//MJB2sdt+nG4OnTI2qxnu
XTyPt/DPHSFHb02Aw9JkCjRix+3K1ZfitIBEqPOA1DV0F55OA5tiaMsT2b7tPrD10BRFQ3x4hBhJ
22xndOt/LHmC7u7TlnkUQ5sQcfxS5fAtvT8Yqo/FF0xDTKEUP4vLCMJ0IF7taCMQz1vcxmNstt2R
KD2n7DwJaxMG5kDRAkPg/2Hpa41OYmID9omfB4tDA6i4BtSt6edUJ0MbLEIwGmtfPnKBc5aAb0M4
2SzxwBLEpXTEx4VKDX2/1tuziAd5Lj8ahpXc2mxO0OinXS9hKsNNuSWC3PMGnRExZIM4gw/BAcFT
5MwgOAvCDmTxXYPyQP6XVN3/6ycjC1PRpVBZY9jG9HOFypqdm3EXYdxiSUcAu4kypxOTAYc1wvaA
bsC6UbMtHjPNbzjYrHL1Iwu5iCVMglEE7DRGpJi3Vyt6cVE/4KyHlVTMtX8DohrasJRGCUzxKakj
/wY2pfOa9/bbPR7jNPpbUQVZ0kal4GZrbYM2eS1A7tLBhyE9RR0cHVRECGXjoYmSD2tt+Y2FxAgr
8wc6HEbYjKCpudKLg1qqMcv9obUotdesdhQ1Hh02xppjoJr7WsZjKr5Bt0CjTHv6r7etXrTDDOTN
sVsvS/dEUgAFVs3Q6NiYMUpcGcgcPQme7RCapJCEMWewfJmwUO3fqvS/KrAM2YsAn8xKGCRuEdoN
g8qXYADtuEjc1zy3dhy/+kdfkFSzVOh2AIqs6vTPFebt0pi/rBvTr4sLvVrYvMcFKrG7h5gK60ys
ApmcPiyWMG1AucRRzRY2T7BMReU7YFp/x0detsUzdJQJY4ZJaSLhgALGomOSl2TzYirMMJed6LD4
5QtHECeEro2XEDAfrE6cmdqGEv+GMvFrIuSEDUrXPtPC2rpGm6+9Q1gMGIHmT/iz72lSrf5qDEqA
KZM0E59xbPdyvQoByusPW7R0chztGNCdOvRKWUpvnjFbIk58mFLfgfoqmzLkOoLSQ4QlJzt3Cciw
ISd3PDgVATVfdfTzxQJA1OZJbkTYi9V3BJmiED+sXXKqgCd815qwL07Fq3yhC7jbFTyEEWPj2rj+
EWwe0rh/mMRTxvCJf8EPFbIye7hQ124YO3F/MfHx8XGkd7aHGwU/HfhFX5R2OxiRBeNCvoMfxHcj
qH0vy6kq6MO8T1SNIucD42g8Wt6LX5jTXyEOQ0mBcobDQgRsBqgLaE0/RNcqiPHQCiKI4/AnAJyZ
FlcZB5MQ0F3RhEDuspRQ0DCF8kC2MX7gHxjXOeuSthuc/oHc/8fEXUzr6RaCYUDziTzB8aFvM/T/
4exYgB4zDk5vS1BXnj8uIh4tnEEiSOHI3glTec4T9CDV8hY2KfNZDPmhPvzMZs+A6ulibIPuz2WO
PHva1VLmzMogKWqEWGAMyBHY7Ktl/yR5mjBEoibfbo0lXKgJtBNmTUhEmOijITltwQuFN4dZMe8a
miq5e6cvDBEYEkwslyOuv1OD/5lqD/FUUM16a2rRFv8ECI2cJFJEJBLLHR62gV8i60/dMi+jViKJ
1OHSYXoKn90US/cjqBEhz5NFKtrPBZ8k8z9keKP/vfi5jefF5YN1Y4wbvc1bGgd0MS5mjDwdZQHA
i7MQT4nSXggcoW2goVJi2hFwRuGmXjinN6aAHEAKDR9p8BE4DS+M/QNk/nCAWeydiKkc0yCNNozs
XS4wrI8w1RJ2TS90YG+en2bMNIv1BDN7ZLWQysTZKNAhKe7R3Zy2s0coz8YWcYR3ci6aPdiTUYbX
vwukxDHHe8apKegGt4Th2mBDsmhBhyV8JVl3i44DGvQkqvzsIJgV1xkacosymId3IALKIqloP45a
Cu8/xunBfxyd2bKiWBaGn4gIERC8VeZRxPmGcDgCzojg8PT57YyuqO6uysyjsIe1/vUPRDXs4DWC
y9JQMCdGZZNnD+uLmQ7LSYNlB+cTMifGMYMxH/AFUAWTrj/pAozMmz9teY2eSzFO6pnGTkdHtOK0
EvinMWVzgfZCUgO/xMoQmyVqGtjKPk/LrdHxvJxmItSvw8lZIogXObjOmcFxolhMjCKsrU7z0sII
o1ldAW7xjmaKISiV2N1EIAAi0HDfmE1DnYbH0Frk2cg0GQ5olY9yCts0eisILHucF7CKeexUcbxx
PxH4/UfTsnsyiQSZOcVEoHMJfyzxgsQY7mtLKeolIhdAx+CaiTmFqIloo3nZXFibyx+q49uO05S7
sTdSuNqjtwuY1qyxAEnIBrDXeOlHynS/boi2Ovetc2Ltsa9/Y65apMSZsLRgAvqIFxkpT8ros77v
XnwaB77s1Xv5RNmTiWS4ioOZjSN2eOUUsNyBF88gtKiC21Hah8SECSubmrzaMz1/EeYwSyWHbtOF
09uAPzxQ6QLnsZBzV9pWHneSBasXOrrg26Kuo3nnxmRls2rZnfqIwZaOnebkNQdtYObKWcmjMj/p
nQcOOhhIgAvA9EHjI8ANh7xPwrZcdQe1dIwcfj+MlHFc7Ql4HmNoCSD8pGABPM/jOV4muFXwxEc8
M5cg5NF7yZUA2A6dfg5z6O9sLglpI181qqJJjB7B/XTWe3nOLECpAqRa5Sh77iCrcq5J3mk+mNJK
Eiha74X6WNASUQNAVBrDJ7sEMnNnIFbJ0bcVrZr5xhld+Fzw3e9AHOKK6S85UcY0nweoTJbsy84T
ut01/K46jtQBce66yW2NGRIfFxhecNceLFYfYvd/Sq9QctcJQrZl4wnwksF1SK0qQ3jhhvmikHug
m3Co8ACW+dj4gX5w0DIwCYSNHgrPLN4jZkAGpTMyaQdcEe4j6K/THlOVUZ56Z25xEmMMLh18P7ju
dL6euNQRQxKTIEpzmACn0d4wPztxZ4kND/BbMHp6uFggdO4fS85+zGE8VhQja2xB2HXUbYIsux76
P2vJ944EQZ0UE1AnduU56nbFHFrrOCYD5jM+CFYC0/hDnWHeiVakg5/IsJ05QG7LDg98NLliPDCe
ataaceef6nLUclc+Rgeor8ktotrkvERpoYcwGMXzn3wiZaJ5p+gzQb1RziE6MziiD/ii1pfxtT3H
YgKMiy8hZC1cD7hRsv3xNIZdFw+ZGRpuWCxMknTwwu+8QfY0TBCLDdKPTd+IxK7FVkRbqoz38G2a
MFNgutD4pIEAId8wdxlOf8uL+eTLiYlEFf/M3nxoX3k5XHnJG3rD+4tm2KlPnuBM6Nh6aCNi7D/M
cB6zJy90Yuhko1TbM+2Fpa002cSB1yQafQpBBGpR9Agfs9w/rX626hTIy4U7NtiOCaJZp830zfzi
yfRigAYcckwNro7RYdzbKoxB2u/IEIXme6oSnAAZa1rDssmd83O8+k6BaSw5RNTNW5103mX/3qJG
e830VcE0wW0JG1ApgMZ1etl/CWhAZwejjdV1B0wXCjEE35kevDcCrcesD019IMFqwkaOei4Cy+Rl
jXfnWB4Zayk+mbWfo/l7x/lRiDRmv9Ef6tPVz9fBa8giHBkRrio/sLW95H4LAvFI0JkYS57uuIAo
tdbC97TPe7ywfc80ysb4cDxZZ+YzeWxgv9cb4wnuNH87mFJTnMKAX+GRhgO/ji/r9wJwj999jQd4
kJAhQ2jiAjP7Q3+8orUCoQIFc3pTSjmbElxA7iAW5uXAJ4soDH5MEwVboZ+ClU/ex3s1fh+vU975
y7x0dLIlnj3Y4QsJEQgTbbTMCdZgcUjRccGEYvpTzeGhDjQYhbDQDOc6xUaGCjiR3sQtCJPSqxVA
fLpsKEmgGQHtVUEJx4DbykGtgnHKVGSXDSa/JWaB1pkuDh30iDJZN7/pIBIMrI6vrLjnQF+18YVZ
bX+jzArmTIfHjXKf6wsaRbsUFPYTlDxldCPk9AVnaLiGkjAXozWx9m/290MJKRzKBjy3nn/yjDk+
oA+QD4g5HOIA4y50lxsukYS7W7jFsfSCci5B0hUuk/rhiMZyO7BpugT2glUHJvx9cI3WGrIZR4/s
yjoekCPwm2jZE35bndGj4hIM92dZUW+0pPuezF6sm8ii4VyfkzwezmphESksBHrjylWIEVL920Rw
iZYLKcPkie3rICYyOzB9/EyYexaZ7lU4p8V4D/C/hPmG8zhqDll75Fd30euvt+wxRZD3hsMe5NcQ
yjMHXChp0YXrdxVu3xIIBSkcPJnrhphWqJK1mEudTJH09TwxQ3/ZNzxmGgJjMIZt5ioMQW104I9B
0waRaqmvmx20SU4mxcT97eqLAS/uqrDoDFEesP5jAqNwwhsgRIURAVuRLq/dqs4CaoX9JXCPbgnC
xhFTUsCfCyeDsOf+poJcIa4bfvJikOpEE/An/kmzwuyNBNgGdVQA4Rgmc+xqEwWUA44Yvpp3GIYv
Ijt02TxB/1ImOJceFI8rF5YVcqSfa6zxKgPhfkMe8soWNgqSDXYpoYXjetEczzXe0eRAgqoDwOqH
IfQAjrdz/GP8xmccN8e+z87zcv89JcaA9L0qxdTdbp0Og/Eq6BP1gZ+oT+DJlzS91wSmn49jnod3
YTu9InKFh8FeQ07AyJ0dqIzbs6vq5ptxCQLmYVbEmPhfZj+YHOtPhg1/1zjtBjy9P6/9AvowmRDd
rA9HePbzrheyjUYXLD5+CC/FLFSsGCzjeFvsVKtfjlWYQro5OLmcdDCJ+hyrfJYiyBcJhESGyjQ3
9Dnec1/sfhkbCKFQKPxyKTNcEdPV89WohOwDbZ6Nxdco7ZZNE8Nmq91fgl3iqvGpPa7g4KjQOQI2
+OmLeSXy4yPOmP4Q+Q5j0rhPWxyWXoXsCdjDfvtqaqQn1cojqKhQCTqokLV1CHQJyPCBsAZ79XE/
hrHIdOJjgS5JIYCjXexpKwfLL42Jc5sbMVsCLJRQ1bk+WQiBYLvo8P4FimRZsBIvVFgk0opNAKOE
PSHxnyI+bz/24eE02Tk7UUOKso0hMWN7foItJukMmyd9yBknUtCYo4MUS6kKKBLc/lsHc6hRn2yK
/bGbF6tuXm6G5ts/QChiQaMSI/UMaiWqVIiyG1G+3OEhkenOpm1BQmuyOzgdRB+LcfbiOvtPa4L6
Rc3GFCiu4UdxdPIs4TUzKOkYr2BsbJdurox1IQ/VfHUP3U00yNjt+VJEDKqy6azrpIUYjVMotwgc
2r1KuSExZvLAu5CzldNTXE4f8X2izXmpDoFbNtA9dAWbRhx4RQboQWeqUU0JX9+ruRZwyYeWEMCf
x+E87XdKdHB2o3aEcZ5PxVT7lxlRc2RZv8zjgAcPV/BCpfXl3CgnN0EDsVM5kVDlqbucmRTpcqlQ
kaIY7T6j8BY0yOwa7IS+XIYQEBxqcVqksTLvmcVEce77N3whPlQmYHHWGccZqOtStEekUSxfoyWY
T8ZZxJQCSwThTaKtRaMOcEgLZrCBldEdJ8XvRrd1LuSTN3CeM+YUdpEYY7I4VobDUfW1vps2fsKK
8YWLzcm7xvCfHx7pKz7SftgsHpsEVpKtwOTDpwSqXwPZs9sbKYl4KoY3n79i1QtKP5PnR+pXbQS9
iBqKb7p6YQQXqovh6ExTIX5qH/7mZaySnEZoSIpXsIlqkGaUUu+NVdN5dMSiISRuMTZ49xmEynGJ
FT4fgd0LNKsyRoAhnqd5RGRK9luhkQ67/RNqSfhbwxeGuka/zhy+PkBrs5YKs7pP9NvefKg6Iz15
hNdFH9L3b4TmnUICZx26gKYc31ZcVljG/Cw6QTEuvcWCuwLs7goBFw6GTcjI1puczAQbrP/APyT5
PAKSgO1GSbdrWBjX4LXWIPg2C3n1mUgu+TUhnAT0ts+goPBsLSF02BiAHhMxs78zPH7bP7IVC7sO
oGSNGMsRV2MhzECUcCYguEqAXWAC6O8RZbXgvXyXGnwANYJu7RLCuMZ+tISkrIcFrdML/wqx5EQp
WgWv8BXC2RW+xjjcjq5bbFqN6J2moBAgoQDZFpcYj1Pf63bjnATIKmTxstnzS+/u/iYDBrTek1Ls
GivteAfK+/+g5LD1IVys3hqllkruDT8BbgbB2Lxu3H5jAq+J9NjOl8DhnsN4D1X1g/TylhwvVJKg
acIXXxpdiLJoHH6PR1meDoBXT5BI0FRgsQAdnXX49g08JHACMyLcKHr8jAb/inbUz0n/uy5yJpyX
PY68E4W4uddSRKldvTa8myGX9R3p2VgW402z2VLpn/hSkou/sbV5QLzvRXWqkckiUtv/YCDe0aMO
kFBpGOVKCa2CDTJMXYCHgbkv7QcHFK96g9JrIrtDRrVvzipiJc0V38SWhYyZeo+AejRFbfSlot/d
FzsJFtsQ/P+S4ab6gKDJfTEvgmfyC0C9eMBJj/Kbc5rMAzyxGNaioyYQDMFx7WiusgTLgpvgvvCp
JPzFR1/qGW9f5IAYlDPE1QZ4H2J7wUcSwTroCPvADTil8o/VeYO/noofz4uuVpjAiYmu+UIrxlXe
zs/Bg7nxj2OuyccyZBurH8Fonz5m6AUoGGTzkcgYCjAs+CR9WLz02nVl66pZoUXFopDqw+MyZZxN
6OuMzN6Qnwwc6qqcycCMCBtxwRBxE4pLf+VNjb92zi+D5IGAFOMTzSSjioA5i+g6mrZLgmkFY02h
KgO+Z0gSyDjwyTt+aZmdRZDRc9LiENvxdc+xbucY7KFrYBruPDbQZcar4eq7aMlkgdvCyNgc/FXo
Q7hR2EBQGsfM/kVv8NuVEFUUIChY4SSWZvzPy92rVV5lz3oiYcS+uN6KkopqAIqIKqxlBfJfGKMF
5rhz0tWEwt3bg12PyfGVA/rIMSG6W8SxjgGkgpaO2sm/4VMiCP/icZATwO7kvx1jgo6e75wvhCb2
N9oNM2aYU3Whzknz4/S+xvxrs7A+IavA5SpPMJkIf31Tf5qaYH1B/gyLpTxBlUR87ZfU7iNq8nVL
8DpyHZrKzpQxK/3BD6X0hNgAGQt+EeQiDq/N2yF+6cbGHLA0GEkAzEcKugoby88JsvdAu4vnr9Cj
c3kisIJsEfU3FMgBO4FtQfKhfyHPwoDWoFNbD1HjLDSCCEdqDEOjoaHF1wZwyfwyrEDAYP93aX5B
uHiaJUU3dpEB1qhXRxSWb86iatdz2OBwfgbUr+wRalwOaqq4BSZ/0de5hO2RCquc5ZsS9/3CasFc
MkrKj4l3jXuBfjCjfcUEGp9mIGDc8oFkhVj3Rg3bbMk77VF0UjMDu5UYLHGx2NhQJIBnMsc+u3D5
WN2/o/Zq6ZmEQR7v3h3EzfI2v5JwynKE3nQe55oj+Ckg0bvTw34vpQOAUUaC+fhuE277BxGpx3Pb
0Gp9oX/0UkY29CFG2tGuXpwW3E20b9ZKoXT8K1jKdJbcAg/kDLwk9OC0FZzjvfFq4AuTWKIE/kpp
rCyF5qbd3rfYIVO6uVR6b9C4bn2J3suTUxP/B78bhil/Hqi25FFYsVOh4TXLoSdEHGgZgpKOSFSt
GhtnKCqEhHaEHpytoLn36cMrZyIt4aExxR3SjEAtMOxXCpMFQIawXV5Vzui7T6wMgoGKHwqeQRge
7j6QVG6sUi24ZcKhxu/jxH3eGhEbhwsa1RT9FQmIt9H97SF1dtvFh91x4zbgdGT+ht8of0SJebWG
4Thj2VkTfyGEwLBfXCblBHUMkMx3fFnlMGhJGx1mWiILA0YuVChG+ZQHf9FMXhJzNPF3DqO+RSvK
g0XfwSBaBR6k6JgehlTHQurzic7ZDaWLZrIMRDFyQ7Omc+6QZ4kbNt9neS6yZiC8wM0W0x4UcNgJ
Gb7hoEQC16LtlDEID6jAeOocBtjbOl1E8c7/4eoeMvsDmuO1fkZtjnPTiC0owVUUpMnTQQMDObYL
lCJOTgDGGCITdKTyPynpJQ4+hQf1YuY+iDjeU+yTmLgw56JlAksIyDO7b1rnhVPU/8MrMo736ZUh
+6IeiHt/iO8mxkH2je2LN5NI/x18eQqjbwnJtNneJsj6kJgJ6qf9bKzKGEMqLWfDvdBs8bTLsSKL
XF1kHRo50I+x/LQonAThveH83JUUFEyvLXwCkK3X2YBiHoN7WBVzjNhEWgq0dIbkhJewMbRJfwrQ
MFHeDHVOriyyIRBZcffXizdU7feSpoY6443flLlAsyMkQogPgCBc1t9/oxfDJ/wS6II1Cv0XFRaZ
s5fVJxls9FCdnqLHX3/ZEB1A5LZYDmypjJdxskT0b7uUefiHdnebg04QNXFmKgNaHhQzGM4IjIVG
HaE4HRLDJmgqiBGZN+XTt/sQ+D0T+FqInfK4t4N/0iHn+oxUAFfr6cti6htq5EsJOTBnAdy5MyTB
GzBv616BeclLmg+Wkgfelw1nmicYolsxk/jEWMVxWLLbR9rfGeFGIsifQo4F5sQWU6MfgsCPJ+5i
MX6G3BChk0OBSbX/ASKNSGSz7jZaQ6QzyPDYQYTX4w1+Z0XxxKav7B1dkQP06Oyhz1o5CF4Io2Cj
2e3m7rBff8uPW0TkhiF1nXUcULuCeRrwenxf1GB1RAWmks19E4nBPpHcbGmEC+WMjveK4OOY+3iH
8+dw7n1GiKy5VDE6awlb55ZN3/TkPX9FIGQyHD2zmqqo+uPW2fFvT5kBd+BDZ/oKzuSoo86Gdz2m
WrrCuGHYnPVh4IQqTYQedsAZz0RGJ8+xP2kciPa19erscwrxHovUPjVph/cw/Bjq04omOZODfMJA
kqQZRlMBtS52NczA2UaoQDcF+j+sIZHCKZYxGKvz3Bf2mRxI8u6GmEGgu6JeEuY56LF93e6Agz3G
w8bbas5mjy+Q27ekSUmb4hTLzhT5+DnC9KB668zhUkZpjASbnzjOkXx9Pf71EMZlet38akvWfbX0
X7g6ZPZvZ+A6fE5Jm+AC2vER+Wjv+MR+Ac3Bt1qEDgBlKPs3YAM1LWuODLbwZHgVHvMfu1r89nRh
F0LjwFso8iVbzl6cMT3AIYptLkgOShJtdWbx7hdtJoXpXgcheibnlrADs+ptv/ReK53Bewi6y43I
ZQgm0gEeQKnH3Y1xW1gt8/n1KNqc56RLtIAkPFjPae+vCGQbvAUWe6WLTxZip3S8uJcYDdyFicNj
XG5vEPFvDP+YCAJ0ioloxQyd8wA6Hlw0SF5nb5A9y/E3KZcdNzv6QgQYVIbstJHWmuwWwfKlykIu
SIvUidvwQfXi57tzQneEw6CKTLgUIUNVdoUxkJdUKQwdi1B2DOZJEOQwJgEp2EL+w+P26l1iAlGD
XjaMGAyNoUPBMaCuWTbL764HKUuxGoSD/NZXdKNqnAspVEOle1SRTJCNBgjjDxe1NySHtVx8aWQ/
DvhN04MCIGah5129+yIwjD4gJJD2EC7c/l5/CLvw4rmD9UqN+aWocUuGdIJh9MP8S/NfJOaSPeJq
x/fsI7gXPvMqBtcyfG5udV9eASKicXptur/FNWYvkj1PCXERVx3Rct0IOfOCjfT/Cn/7OXUJx6Gt
pwT3znQ0hetT2iKBj0TYr+Qq7Jzkie8VXqhw4pClROqMlUu/XiXvHbTaHfNuGoYGel6rj3p4+uLP
RzNHsqv/nChCYAzxjgvvNH/cyUN/+8qeUxyg7rd6i4tHNhF0+h8cZgfOIKUzvi6+/+FBdbwrtg+e
MdSXqeEU3MAUi4TLxWUovCyNVNv/VqJ8/AQD6Lfzz3KTRy/WPaU1XkVcFXj5Toyayhd1R/hLCJBX
VnWMZzksO7vzHt77TfIudcQIDKBHhu/giH5WGO/2nctKSa7krvDTiX/VmDcNYeuAr/klST428mD8
9LAbBKyus6/bUIADg5McTTZ90gAv+Rw3qJ9M9mnn0RN9UHafPEhXifrmO7/WYJDhhYwpwApc5d9h
ATYOnQyvGy4LmEdA9AhRHUJnpwA/BclYAXCUiXSVRQQvrLfjpRpUHgLJFqlgPcQ6SEKPKj09l1OO
qw2ZRxnq511Lqh7KLg1w/NGzlvtfgNSghIQOLdA7TQVaeBTuTC8f1homJ9XIUSzlb/iHPR/QFEJ9
JOPK7O0XNU34HZoCcIe0vs0/LNaUBYTkCvznNmdQbNN2BjCfQZR7e/I9p8QRj9dktSyZQwJdUazg
rK2kL2CWof+anj1+N5+D30rDTkCU3Vi4Gm+eth5qnryWZg0UpP9Dj5SzgVkxB1D0TBlzD4LXlID6
Pl6M4dNvk+doifsPHLrm8M0mgv1GQfIc94Wk+s1I6YvosXXJQEthVODIBMeJ6gnjwnEvxJuaAaSa
PsJ+KkZB3Kt4toAKC+Tt8seYCvjn6as49n3+Bi4sUdw6eKqUNohmF/VFYIPj8wMVlPyHY6CHRyLI
3CkgSd1DvhgBlS3J/PIHuME8hcjC1kCm4A7lwTWBQTnmsAaLh+aIbEWaKV4vHfIALs6VQStIupi2
kp7HFJoHCGHDBJvt/npgz6gvIZyYdwipt/S2eSE7BDhENhkgLF98hCt8kOpMP0GtM0UzIcGEDPcw
N2oSGYLPOCcOWwh+UTBzI5qb0hFM40gYbAvbfgQtMAeeAMY3YbiPJ43iCCmjeBpLIURmxEsHD5XG
hSgsOJMAbd+xtHqLDGOxeKrkbkB1gTsTi9QINbixqsSk92cyqXWxanRrrJKic6wkjId2kn2anbwe
rXpld0uAkYhgE5ysLhvsuShzkDbZV7fYdKO9INF/PAmro3t880AvA3VazgmGBaeBCER4ANw7LLJE
WVmZ6lINts6e88LOg1AlKqHFSB/9xk5oXXGndY7GeC1w15P1ZdHdcZqFUwq7BstlRlF8sJBu8LzF
jRM3PyK6b0IKomEPM2/Tb0xIXUxEsWC38eKWh9J6bG64NWi4YDRbgCu7wt2CJkwCQemjMx9diPsg
MAkcu3TfhxPW+IRa8vdPfPKlNdwEB65vAMbGGUkDsZQJs0YwSOaaPFFml/G4Cj/IxeRRs5JTKG3q
Cg5AjHBcsBahR3vS4Tt97vWBe2cezPiVnjw8z5iBpBjQsArhYSUQKtkExKp4WJ2a3yUuD5NT9DtI
IaV9s8MRLejN4K1AFFueArHF0bdAIGBROj8q2dPmBNjQuqAQYcFZEMrZ76DNesKpdcRfBqKYmb7G
qw1c7stnWKAnKmj4U/4BChO0TBEk7KHOBuzM6/TDhBXbnMkLgd0WC1WMZA3gSk7ehZL1Nv3pA9co
SkN8nr44pHcM484x+lb7DlwvWEg9m4s7rbzfuET105odyim78nClw1wfJpDI7wZclVwGdk7NKBFZ
1ZcCWXf1Xc1c5rZXvIAx9oOxTFgthjIDJibGyH85nT5r0Hq6Rgo9dEFkZcBvo9LkPjhWgRZ858+s
8xj9+cX2tRrMGfYihl9xlWM/QKNO0+yI1V9s9T1DeX5fju0lI1Z4z1DVYb2GIqRCDHGEnLazNbjt
vGKGBWC8qqXvn+T2XVDwVSgL3/DsV3y+x9NbAWJzZRe6yRyefq3B2IGAlFldjwtKAfJSft79KCHq
nw180C+C5GQiV6jwfSaB4HzS/hfW/BuDi3KYDWKmWrBVBbsem63dpqV0lVCRnJBrs23+NPc3e4XD
hIJhj1svkNDTY47AjJQxT/fXLg89AdSRS2rfRwuBuukwEmjsjcWFMhvd0I5pfz7W10EVtD8cJR/J
A1FVBKgeC7ue56RPeM553PvTGU8+EJXlHozGwx7nhOyRQfTbXEJxHoDsjqTdF1ULHveHFwh/Ph+6
0GAP9H+gUHXwNCkVzItXbM/x6ZAzP0TysxL+T/QWWDziBDe57CZ7iksDfzeZ4Fs4EMAo+Kvgp6hg
wcFI6TCI+zFjChxWS1NnSSFE4RMyLrGp2u+RFA88gdNiwTCpgMUksmw695JIu8f6y/Y/ecN9j6ZM
cjkXY+gO+A4PbcO508AAMF7Qnh+I+sJcGgNKlQ6OaZUBKsLrtc8+TTDXGEemEO+AsjSgvTivYPAL
q8AVeWcVBc2GasKq/CdnJNo0vHdxpwRORrJXbQgE8PSEmS9DIXwsXWMCASapCEqo5phy8uJ7R3V8
9n8U1bB8HXn2flstV0NDrBLocn97nfJ04S+cnKs8lgSIHHbJK1PIdIWThLknsI0J1cpmXD9lWVNz
+2WyuzCIIFlqc0ci2LmbIu7z+X/u+Q/AEcHVgpf8qN2rLrg3+QD1N2SWbnJDC3ylYGtwJR3w0XLm
HZSJhG84HVBj7g8JKXu5WnzCsVUs5fsCeGR8TRWm6+2itoThFNij6E4v1HtgVFgdnwlhRsGY1dHd
J5RWYIscNzRChOq8QoG/GNyzldVl5ZiBkx6IFDGJEDmies1h0h4FzNgQXgSXeaRaDw9QFIPn2Vng
kDB8oKF2UA3OLusMTAH167jCJgHuAGo4inH8Ve9x5zEXV7/Uif/HcjiqkseKCQrbCB8Yk47S0bPz
FY8e3GaORlQsii1TbkbUhYvn9peqskRA/lnlmPO0cb6A0sIMu97ymTkkIJ/A+ieBQuE5sRKwAy6C
jp+irTb3bQ6F2Nd5Ic1c5+gSbqzDoFydJHMIRKqjR7FrYHpeQWWpQ0b2o86gU8+BJie5ZDVi+m61
ULfvAZX8FzdrMDDmiFenuE9ebDQEwXDJMaG6mJ8LDruZVJt0jxxTOTgTUZYwwCj6YAMBepHfDA/X
5YpADjbt44GLH0q5NGaPJalkDZZI9pvKET3A6OMzK2Sei/mZ0FrDpw1K1AZP67Jt973sN70tsR1r
HlClW1pjKOtIETxs0c9zCftcBr9MfEXpIljZMma6OACQd4JShg6Lnt+tJtwVZDfDQ2QcLCTySkzC
8o+YzrG2qRkBAoIC5e4VEpchrSIs1v3nApqog3MvoW65Rl4SanE6S+jlq9EtGBzQXJcmqVEQNQuH
yEK4OexJyCiuEoC0EAhHDap/zR4yEwtlqraEuceJRKhhAxoJqQnFdWuWxAc/HW0HeNOMGE2csb9r
RgM2kEPUtFv9kVC/anGuHOJ1rgS9+QmWDq5oHPLXbTkZIo3ScEtsCKQQh5o++6w/icbYBiqI9SO+
g7bQomMRxiBYIjnIKeA6URiCHYxpS/YkLnvX3WUlsCjFXlBvMrC9hdIIUKJwAbEZ/Qktn1XF1/g1
o/nnanMYkEHlK1hYzbwKGF6gWL8G/RhEHe8N+By5GK0L0gvyFHUKzreDZq5bMjVdMfqgJee8rX2i
adAkc4p/uF5ODv/YklYATWBSwH4k+W16KR4CokbaiS70aoE7QQIAHKAZ+qLxuVCFqQuhMZJI89HR
Njx9wFjSx7HRYEAPE4ybH5doNs17XOz6X5HhC5pQES6Zyfdxj00QFfaHrsrO4QqBHdgojmu69ApH
uS20g/9KMSpCUOS3z3LXP1AOwbt30kGNEZQ/JQbx3V6QC41oMKfmuTOpdaF7n0E/KLbo/qlqSKo1
gaXgL9FWhK/FfSL0dF/3SZ4vI3C0Nw+MApHNQ1v9TFkyKsRJm0Kc/sgv/wS06YnaAboaQnO6R0AW
bt+n9ViBmne1d/6OSoz8nOJq0exoumOAsOUWG7fmMdZ2czE1HJwqr2aoJofvtP56N2oUffGitCsn
D1i1+qhAe9At6E7LORo9utDHHDcnlAgPB8gF3i6SCwF3ACV7hwckVni0eEw0Hv5b0FqFURA0ljPd
H3N3W+OsVFbKygBcxDSN/lS8e2kiXHgFI/gxflFC/fesBBAVD+M+E+EuEAD9vh8Q0EFgSg5L5zuu
prCunnDmiZY2S9w7LBESVSLMAC6C/45pXj7ub7BksxbCEQeTNTJ20OPQ+5NPwGH9g+iluwUhoZMm
lYPKNzAXHiuMqLgYX9lprzIp45L460a7CymVjFAz9msf38qzQoBfDa8cCsZUpfYyzNukv7iTcPf1
O4bk7eiGtnurU1QiWWnFsJDxtmxWC0p75tIpZAYto1xv+dLD0ZeKmGIOma02eq2+tBIuaLM3PAyp
7AHkvtNix0JFP6uZv0SjsnIlAF1LgUjBYIgWg3bwwEI9yfbga17vZkE+IUGTn3AIKeFlwmYiAIqx
1w+xmzLiL4g6fV5vM+7IUDfsAlwNfzLZBvCuuTBmekbim029EOHcQoc8JNxCF38vIDPPm+z3p4KT
FXBAe8sqa3f6DHTvvMMGDNwQrBn1CR9XYP/EuUDfBd/mI7E32CGMMiBEDU1+TT4UmmHkuvAG+3eT
Xw/cxNRftgD70BAKXx84lCzAfsxZJc3wdKc7PpQO44WgWDXZMy0/YyjYF6y/+AsPdfYwmb7UBMhh
1JEY5/VGT6JSoAo9BJjIgEihzgR6YSLAP2TAzXyA4crhxEiSopyZ6x7B/ZXoODbiNEdx8Vn8jqfF
YNZfU84MaTd0pw27AIiYhMffAicdEzuRSWfibXGb0oZQddRkeykLepNQCe7RHaolHrAxvAT7643O
E1p8DEkG6IQGKfc9NIgpUxN1aeywCUhwxUdlec+II0tqNCtNUhzyQA3ZXKft28sD1JGUXZpj2D16
3M8R+gqc7FvUizlTOfJ4TxgRc/XN+WrXdbXusSIPd5T6R6zjieTFNRm1xjeoPPIj0d9XCWzQpAyk
6B0OVnl2CfrrevVLkUmk/aS3BpfVp6SiJgrgPLUe0ZfERzkdV6MRVpaRnskok1P0VR7ppdgqQrQl
KK3z+5k0p4czL4vLou9KqbQZbs50jFkZMX0ncA5MCLSkHymYgMEzhT6Xz3+JhHLwAX6EjznbvHXv
wUkQ3tQporgpo57Xn/yHGeWB2a76PxyGbNAS1cq679Urdc0g39Pi85zs3FkeFjMy5JNXjIEQGNY9
gE87PaXGviRNu/ojlTjDNMy7EuF8OvbWINybRrz99dkvNhoK0nKqP6zB+oOU/OYW/iugNV1ekKxo
1jBChopAEHjKyydcoTUFCaz/bS+QvUGMpIpgDebKg92ZiDo1hiLmayuG6HoI25dDAzwU9+J5P+T1
lzN5giN0yPZ8QdKjqz+wERB9GQHfd39dvHe4dU5f82I6XKm+sauTW8rsjD3Sm0rQ/p4pVBn/+ddN
69l7BT+HqF7Mh2ctQtheSI4O8RfvZZMoRwRXm85RmPFIPgZJy6evHL/74k/f4LkUKGs56S+xPZ9B
lComYvH1AyM6JyXWsuW2JRennIKv4duFyOYSA1371CTEWougXWqo6+QV31LoUZkEE2ywN/aDjJzF
BGLfQvcxsHAufg2nbjgn0ddW5h1+LKdUW0MoXv3Cipazjq9Zi21tw0K5Z0Osjg27ipr5C9zkkTaT
fvheGnG30lm43UJNboGIG9FnQxwv+XJzcPVZNX8xdJgSvPmiBOQPyWPWUcr0MrgnvzliG7TR009w
EiYkKEYb+/43nFKs4anHpbLM2X69sItO3pdH8lkDiKPxejBjEiqgB84d+O7EQImWklChMMq/OdUM
OTBj9HaCsEj34P5GL6hLG5getg+nZtLamKVg6IGBhOSx7axLPLQ+u9tRuHx4RAOybBg2R1qGFyrG
NxefvNLtCfcCHMMEIfF0uE5zHy4OHnqPHeTgaEh6Q7ek34lrAXhsiiVZrExAUkL/gr7DAKkHZlZO
UaV73bZvrodHPDr3iF3pVEiH9ngqfsOsF0V3D9267rJw7DZBOJPH8kpFIIrZz/KUyp4UDHAceZu/
xSvSIeG842ZrQBwHF4fuHD8jRJNw3dHVU0tdkx+R9Nz+KchaICW0KPvT7D6lu4HInrzsYULXgwMS
2uDwFatpFavHjw3ve1vRyeTjF5uvmHLy44ADPANliEBNps1fc5Eq2ZN0uSvE8ieTmeQGpN7y4eoj
A9dJt2WIlD3MVbfKpwYH5SNlrBuoGXTYRFm/oNr30OVhfHb8Jqr7RUdWza8TFGdgv31UmOXiGQ+S
YoZHHVT1TE9ogqB75+llri0MjARu076bIjHj7hvE3H7VkZMXRc9jC4+igeG31vFQnTdLIgRJ3Ppt
cF+Z5kwwuc/VqZa+96333ZV/94Ai8TbvVh/vSt6wjBMrUJie9TfIK9LBEYre/yuqTLUV1qen9XX7
mD/Te8DNfCMkL08o61eCNNFSKkNGLv9a7mbIrZhcYB4ZoM5JSRmdtnF9PGdCUW64cpb7vwwvYved
aBNATwovxfraZFNT0gfAWOWG4RqlBV52+gRBX1jHqt+F/H9mvdntr6RmvIgUzxSjggmgZxV/EvDg
F0HmkvtbYXwLV70y9ey2lw/MQdAZL+FDUBxApqxmHAmcWFhlTwbxOzyB5OMADGmcKi79WI/deYY0
0sXoOuxnt0WHYp4ANvwFGZ/zBxFlMzvPPpGYvmsgkGs5Y375DQarh99kH9RGjA4YA/AemQjsBgGG
dxF1IV5x63pHicO7MshruyOuzKf3oNq2y/7u56Mew9OMC8TO/0rrmunh9UjR3ttBDUrlqS7CwqBQ
r6r1RcwI4gkRGFlolQw5mv159pj39xdL3ehQZzVbWuOJZ7isiTujx/uhH5zg5uOyx5nKeOG9hKRU
LSTsIyo4r0yo0ofpov/7R9J5LauKbWH4iaxCMeAtQck56Y1lWChGMIDy9P2xu6r7nO7eaxlgMucY
//gDphuwjvHlpfYbRhWroM5EXhtjB/0SnSgZutU9xnqXzmUHeWO+r9mqJ5QGyYcaG05FAZ9WW7Tp
CwoRpegVPsExkHCPv+AlhQkOfIrNtvcCQykx89hS8LxZEOhnMve3Z/9A9lattj2r+oxT3BNXaBgs
Pu2eGH290xKWBKEBPx3D5yPAL79jS8GR/gjjNqTQzD6t1mSqBgmq14JOGB1/QXFuziQ8LYRw7KKk
g+fXEDuzWUK+iQnoEQi85AfB5l7Yb2Ae0tt9uU4vGyLG2hRCqBxMfZ1CJNH7a1w0zjlGyHAyFfoS
kozOCA3HwdkXUuZxNuQ2BAtHFIaXJ94C4uqWPbQRGyH8yPRibYLbaUGJep/L42CKbZx/jn4FjrJe
5QyIfyH9OZhYN3NozbzNGrcdW1ieyMZbvBc30gwfUDZLc2I9bdH/nq1/hhmYPdCtvrbwCnt3bsgP
zOluKQwb/MoLML86BYItwxf+a09Kila/7Wb+eyVBzOVvBocv7Lxx/gGw3ST3HE8895LBwPn6lx2A
dC5atQke9HfLanwrsc+m3GHLOSIr5ovdtv/OB2gCp/hufHV0UfTpZy78WCOvcctZARadP3PenZ3B
fqS3dFzAC8Mr6GcC67ORff0RRGUekKLcDvtkGJ0frfvZl2TWlBY4HkNXKdXS+5gdl5iNqgP4q8N7
PJPZxl/pKDhCUByoMHxeVpmd7RKK4xzLAnwgNKfctsUYClpwLJ55t++XpkGPdpUvxQRcm863UkZ0
pr2N+XF7S6c+mB0U6wtCkjYgPDypsjO59oP10XjTarpCKgVPPN2PWb28RnR4u1ZJp1rXghmXwQh4
57oY4zxW9bxAxjlo9YwRQBQmTWf7kjY7uFgEjJ0WM8y9pe0kn9EelqFkNvFl+0k7Q8DAfpI/vVNM
xWg3dh1A/edb74ECB9ZkNbA3Cdtq0dH0S0jAOnu4H4X0ZMi1VgAoGdNUHm7rUbxSfmUWsWIsArYT
hvMwfGeEHTcKRSo1AelO1igeGzMX+6+gtEv7b06swetPzOrga3e4/Z4PSPZjvig8dwtuJjwUEN8D
I2jEJq9C9K4+aeLRMYCF7AOnYFABce/SszuhkfELbXJdPNY9qxOmSp3yW9PixYSPARWPbjqBCcGY
vE7FUmbBfkCtS5iz/ehgJPXpsfwXBuqnk8rsfYOKnZ/BcD6v9pfo6UjOyPmFovf1wHTDj9DPKsZr
srnqFCPzFcgNjje7U9IdIJDvucnryng5R+dHfsSG+U6pH4m4hy6YQBYKx35nSMU3nu3ppycRLBx7
Hl5MMZy7UN5cESA3vmF9gRMbCP931+3mYbUD7ndhq1g0sr2VC6FkHIhst8w+dEK7SRlQLh7DpTYj
9Fq22EHaVCiQKWVUK4Ar6ykm1puEnxfcyqTWcKcQP4VwmvwCSHKs2C4aHuoCoVO338DBDvhq2RRH
gQxm4ybmMou2VFDgcG1ONs18mTYcKii3RmsUP8e0GsmvtCwuMFAv6a2oC1YlHyvarF7Btw8l7Xfw
DquloXNdQ3XkoLfxQIyZA83tzbrLpTWPHsOIZEyWXlz/vYIurrc8RJSIJ7vKX+7bn+yHUK+Yq3Hg
+QCzQvo2CFM8bnn4VUhFSC14kQfW3nglguuMd2dLLOpFC5SU8e/z1biXr6Ys2mSywBxtxVPMtGzB
zNcFq4M9g54EYyqEI1flWHQkmhLMxGXI4TtMw4ENkbBaNltYJhhIu5PD2xGLK9onbgYf6u5Beqri
eXYJ4Ie/vXFyPwz45irueldvQlo1RmiYAkxuci8YcEgsy1GI0Ci/rnJP+CDQas8Q7GeqfFEW6cM9
r3BoT9DRnAJJUzCVPtPd3pMKRhp3Iqv3IyaSTEUZg/rtUAFoAJmbdvINrQnLH/iDmfWx5xrxDYBb
IEDcqR1pxYA0QEdmA8rjOuYPWViI24WMgvnKIHqTz7gvVCFlBPOF7/fqN69JzL2HM+JwQ6/QoQ4d
WU9SCbr95VzduJ+I4/y5xYWy5AAfm6eRnOflFOax/LtpUKqOoyWv9TR/pBalQtjv2T5VNTcOnsE9
wPIw4iqMOOOn62khRoxL22yYVrScHxvcIGDX3jB/2N4pIRhEDHMWQGuBLfBKXDDMjVPCFo8s7Wci
WR9Kji3hSAFgymM3nuGGeU9OMRKCdvtPWzzPr6tBLlJrwPGhKaSBpgS20c5s7weOzwMbxjz6hSjW
7ir38uP08PSQamFC9fi/vRIkERDfASlcByDMyeElLYaIa+imWwWAkT/pFzz/gEThtDj94c8KQ4MW
+PwHeMTvwrI9/VG+nf9Ah8ClQAT4vFPAlKTNFNzfaKJxqZk3MDExY99RanKvu9WJVz5ILr6YAY5b
f5td6/G0VxBpWX1/vMTFg1xvFk/MlORphotNt5780R9OIH/TF90BetE6yvM/4lVOMC4/8uwPTzfS
tV40kRD4aMIZDObzqdxiNDMnDLCSjxgrQpdEHYMn96EhaAkweYUJHOgYPH2mASDe3BTsMT6K+Fsg
3CmRe2PbS9AIdEx0VigTcXcplcUTXhwmnxxoZNz9m9cgKrlAG6Gk6RQog9Ptk/kJ4ea7N6ucVBhs
j1jXRF5QomGC/CdcVCSijCfgRxIEJWbUJVhdTiR5QKAsaC6WA5ybzGX/ZqSSXBWmRqOEae7oDyUA
eCfDW/zWdqKFHpoFsIUoeE3Qob3xDUYW8lCQVY+hMeHzDTsIXibUfIaMA8gLOALK2C7XE6OBss/F
gyoadfz5uhS5JFyf8h8JZrI9A4Ywe4PBxeWiaW/6aQ+uZlDe1qMbLfXYJhP6xzbbX25uwZzqYaz0
7nY3BUExhf56WBMsyU0B4QP2w9z4jP82YO2wRwppCM6EhvYLislhN4ZjM9teVvQ9Eu1DU5xD0RHy
2gaP4PGzoVUsBirsrRgKj4OHN3rDZ7rR0KPjzlSnsHFXF+uXUge6g/i2eKNhYOP99UfAZC/ux0pF
CYldPYfFpyD/5QTF+YhLC1OG957AFkoisC8fOaf7ZnP9ciQ7Ys4G3S6ZCKfj8JPV2VyfRDSYxSwb
hJzrTUbibG/SJrkTkJpXOrdnK0R/AOs8ansIcz5MIwZNuYTRKsw3lD9XMjeEfG5K4TR45zePhn4h
RtgJwICj8mdXuPqcclaDHwMsCYCluTHMEbwHTJz7ClZwgNKW9GvmMbzsoJ7dg0vegOT87FPy2aE2
AUbkvIeaLcaDFYIFSO7s7+t+H/hmQvG2h4fGIU/ekdyTPqd2Yri6YBV1fmV+sn5oZddxwzF08bg7
7ABtwGxjuIKXThZwfo1GKzA9cHmSti4UMFU09jkVIFIecVga4EgX8T+kw2Luxu2cyOxT8/0nBByx
u5xSvw36l9o/45FDgcD9fWzFCOsLmiuJzruzHi71dsfTuu1ythvYnm6fGCsekAhLySU9+5t1vaU+
6G+PRNjCJRktqR6C25/kQ00TDEQ8ObT2Lp+uKWnnB/EAgTeb4gWF9m/3owp+pYylYVZSfi2a/OEM
9+P1nAeMB++fcZo+ZUwH2xvjW4KNMKX+5bBck4l/KS5u5Z0NPtjEP7oP8JJZfHLO+Ke+eN0Svnnp
Y1fTqiijfVhNpAhdja/dR+Tc+2gF/BFBKUuPiabTBz9OQzGSkqHR77HZQK+TG1QQn3qVY33knlNh
D602+VAhsMi+6BGZPWkKLSrJDB6H05GJMbUtLd6qWYlR/YMWckqliCFrfk1P4RUGYGs/sMpB+3pd
ztadxgmLH/Ca7G+aWO6iMXF+K8QzOO/OV19Yg7N1Q2YJH+FAFAx0wpT1Ue3phBEuvPdf79Wnpiev
/ScH3/Ru4JdXLNtaOM67Xzjfv4pjdvNg2QKqciLOD6c/zgyJbO1LOMaaqbjg4Wp9gdzUKsajOEBo
jWgCzQRqjGM0zsC+0TZc1zccPcbJ3BJttmYDxTyX8ekTb9zEFfT+WTq1pjuEmBGxc0aVQKIReuyk
9HEC+AP3pfltASooqIAa2OopwiFMoRxVRt4RjCUaUaI/s+FSAEscecPgGt5NlP+7TcZzipQCMmHA
ne5gFSwZ92EDx0XoDvyn89/sAEftVnSeKFsfc0zWVLuY4MCHOYWAtKXeNUu+9TRE7pLddqJ/ycTo
veJXy90MPmIwsx7mJPqYA+J+mzXHv3u12xSKfXCO3tmMe+S0yRzVGkSJ/png2ELc3rr0NVMoPiIS
iQKxrXfZPiOBK04wsoUc1riFN4syYGaN/qYmQmmSJQssXXYn+xVcEgRms/xV5AIK/PQiL5Y7Qgwd
QtxcOE+gCdi8ZWAKyt0T9dbpm+uBzdKk8Oo3RypXo9M7vQRZEZYblyr1GD30aYAZAljDyYAKvSD+
Vu+sZzTWPs7NuZDYTPS5jjM55L6rwyFFrmWd3PEE4xjox5gzAMRy+ypm+WN79ktvs7/FX8wxjj7W
rCifyxRZdDTcl2mVQ0bzmGn0OReNA9yYoJI2wE/9e1Dzd5WgfCEOClHtyHwajc2DhIrpaNXufNEL
UJmlq9KqNMnhMTbuz+RR05lgwcx+OhQqAx9v9nDiwRxh6A7J+g8VKAjda9v5WIMs7uQCd45EstHb
JcACbhs5CwQXth6H6xsNTB/Jqv0fVsAQDosj3Ix7X12c8Xta5NmEeqpjRZLAMgIvgDNZGdWCO+d8
d7fk6rWO5HOfl513JOWM64vAEP+MR3RdPqDncGXVxqixzwMU0SYogY/mxemT0ZF5eqAouJLfqU3r
xdvhirMGn8wXRvA54bwbdI2G9V706Q7ghvDkcaP7WBUwxIBzq18A5HFabFbbp1355/3XALqC1D1T
dfgK+kmGsTt2YAJ8PfbizuuIVgRG2YSXjPCqUPSpCj87nILFFUTu4mxXxuOvrOVvRmI75SeEdxiP
HFE6je9yjkgRZAMlPztw8c4BzcnYvJnwMs7R42/mvq0eLoPG0xc6Vc6R8DF/WAYUtx8HwQ+ldJlS
s8IrvManeAKFWWQrfkSToEpfxoitGdxChWQKb1LDldHBVWu9WZfFYDEOBpx3g+BFPSGtSf8A8Ig3
8BUeGdCW88zZLUYonHjcNxj1Mzw2X065vmnzGCY+By0u7uCQTC9RtmE5LkXNqVcPBDek5kxnHHTu
FKTxbTcm5pF6OPnu4RjCyiBuR2YCbW/A+X4hqu/RGsCQjbxVeKTQjNNZSbBCAWG8MhawT5CwoP16
/QdyBZfu9Bjytc3n7ktNc8noknkx96FKzIHmTPtGjFgm5nRf9c/O39ef2xBDvys8yu3TT25XXdCF
aBGU4YrnF1oKm/QgZoscHtjRMDwL7/tNAgt0HCBoB9Nul8CiYgTGv8fpCPU7k2B+bnrXJ6xw5O4Y
RJ3I6xSw2aSeP3NIwitFvtetOJmYitFI9A3bvgxvCV32I2nxFrr6YnaKgSE5bqlPd/O42YsrqH/l
znpYk0MD9959sWscFwm9B4i1eOj/x+9Wl+IKLMEInju+u/8JIWb9AfK0+O0/sscOe1yfTvKYcZ7P
ovm+g4QDDO4NQrQ+2dNjuzDPiwVadcQCXURdQAmXUP7YM/C647pElAWz7Gxzd5uV9OWTizFfOD0Z
MDT05/LDpIY/A3xHIFUZPVEPLkU2cm/BbMGCeecDnZOnWn5k5j5lUBmT/rtTsd2SBj1iNoc6CEMC
gzbaXp7MmJZaSKYFmNaX2ZTodXtuyqm3hdjgjrdi+LKm5e7wU+Gx42txAlMXEbU3To941Eyw53ll
r/TH5Fkk4AlyHE0AZ0RI+gVQ5JaG9bGYFQ8qGcDKO7aWDm3eCdDsbFOvMAcQCQXjpG/xIIXecjLx
H/bK1Tv9FjVD26NxseGH2ZzMOmRpUHf8FJhLpEefafd6w2Y2wDnkEg+Cd9EaY5Inbx6Z7A4mFruA
Epmd9f7HGTI40GfSdg1X0RPwdBqyfiDlVH/AqMMVi5C/oGhutmWx+QMXwZrpvdxEvz0DgdUVb9Jn
KmSQJuhTOwhSPSeGrYfZAxJC2MthP7AFRMDEvXYpSmfIpibRKHjadPRNfsdMcxyTW4olUjABsuBZ
SonMEmOJz5BT5PSnez5assCjR/D4+zkQ5Z59MUZ4IhJ1dPvcDyADWFNIebnUCZNlUqu4qu2u+RvZ
jEWTKgHo5mlp4oHHRGlfAThvZ953v+FE6vYzcC4BMyVoyNg0Q97YwbmFrX9a3yyG0gvR/jFDxEFt
74xpAnjgOw92OlqacfL0O3UMNg+hKLrhXA+/MoHNs/9IRGLhHBTDf2EP/Ti4Zk2sCzxplMZLEQy9
/qs88GZUg2cfNIQRsjNl3PuzCJPd3+NB/kPgP9bm2csBjnUmNDdd3GKKHZ1xcsMoCQkdWKq0FPpt
1/qEd/uRDdBCI/LwBUfYHq1xMrEBM/AOGYK1rITtBkM/wIdvD9CCW9k3FwwTxc8W8kAyDqug9mj9
T0G1PvfUJqqBW3yjcoGB455oqTkn22KCvYsInibuj1txJWRnTuDe2O5DSfULHwQKjNFj194zGKLC
6C7LyWrTO8W4I7Z5wgmC2mz8WSQtx9YDfJTRv372sbejzmMabL2NV1qHKOdMgYagM64EcR4jVJnm
iHELeTIYOJfu07sajF39yWpqPoI6wNsfa2fqTbSx1B+ovmCUf7HeZbwUjJfTot1O7O8eSUF23NOv
rkY5A/sYg9T5Cr4ZOwPuBcgjSKlSoFUH/+p6LKgrOrPrWsJUbGbtOvTtDDkzhOH5PaYA3YmrUdBS
UZ3tO/LTYoBTWR0RNItEBCG5j82JhyrAxgXOfUFzwtTagbodkljgIOmlNmRnTL9ps7yu7wm7KTNM
t8MlmsRUNt3GHluMtta9x5sYMa/y2BG+ALFfxoQ39RHjC88Nf1k0u8WIUHQhn5k9rpeO9x2ozS/E
7Ir9iw5hT4wWarymVWfsaUXJWXsjA3KEmT722YTgfbAuglPPyHjmzVGBYSwE9ey5vKkX+8WYurHx
U3PrdOQytjYZS15iSDreqUDSOF9/AQheSCUoPfaQDooyro3j/mP3SRwYP/GDiMWMT46LMchz+MJC
UwgwTFBEtIMfXVrz5H/zKSxeDGlgAPRM2n436LUPtUIre/bHS+WA1b819DnuyPUYL6jcj0ytqdrA
eOlreVwIvqfBxxIFksrU2+h3j0xJiAGvNckRKTg1RW70DaiXdSEtQ9BStgIcj/e8KZjR1JiHZ8q2
I83xjBTSJ1g6pASCSWxRbXTiK7dl2HgX6+odHWPuXqOLhc6cEcA3fsfvvMQEDx/zq/5IEQVf/VFC
08tLj3FnRIaIJZne/Q3TebqBo/LKsCqEfMiBCoMTZWFQp6+khS1aRa9l/TejMHyE6O3eMag2Gu+V
aMOxIXeAb8bkeD3YEQ60PDrvmCiOA1WZDXOm4NTbUdKAQsFheVP2HEOY+iOzzc7O2X+tX24/PUet
6UJrda+H1vnGo7Tx7kzmNmCblLcmVIClFBEqB8OjcahKfFr7T0Gfzuz/mZ7xFGK5RSWzJaQeOC+A
1/tXW2XjY1jkDfFQAF97hHUC2Z39bsM5f1IQJkBtQBIeTvJLONg/tuA5TFU86Qco1LBF+aeIQG/+
KpMmu2dQorj4vUoD5A5XyjfUlVk23NdLYYUT4eFriGGTIUGokQI0FoYlwfFP0Op0DnfA6zUHD5KR
QHnBeDmuOVoHat/w87TP/GM+tSQksCOHUm+zJtcy5n5gqZSDgDC5o9Bia7LuNkOZ1dO88dhBS9pK
IXN2nEFiJmOGGCHcQkxwx/LoCWgxSD+rE8ZN7x0eKz1S1u4gRoAmxt897FEfSDg+rwC+f8UFe4Je
E9ry2HLh16TShj1592sP1a8HVsMcAaok/wByxTAXGUs4jGcu7HDcnBheQHvCac2bZW1axazsXul3
jnG07WN5mdyy2/feSKCy9IcvjJU4pPug4Hz4XvbWRWIuKHSVyBrGG7AALDG09qu9xvnHzB348hIB
HbDHFz8eslbWJQ2Afyw6zYoRMRzhe0OoCuzD61sVDfWzK8jfHiiwrqCBP+we9uqdVvBeRBOHq6eS
59cY96kb7huUXtTwzETg/tLqDVGEq18gNRDJrxwpwm6MNBxrxoFS0J8htOPkUcmADLEC/ik3w40G
fhQ9ZWWlZe0+01rV/dkuSPCCAKEv2nMTHREsJJ42HRKdoujNkizOICINzwUP3bJh6C6TUo0n1XTP
5P+QbAWWrFzlJRaM0V3Rz7pCRi2/9paLA7Vfy5CgOFyxmEYIo9b/+NT3DaDPYWZE8MQ1/GYN04x+
coBObmchL0+RPukkOxjWjNFqDpagObs+ZJ4+fuk4b5VFajjIvBxacDopOeBNsgIQlLiNYwEdNbil
Vp4GGxf3UDsdr61vbrUK1omiz7UlTJt7Bkd2MjUoTS3HaeKFk1O/0tHT2RVpuTsccFTY7MbZwFdh
19KCkZh3wggLPLlErMhcQcPlhKxv4reBkh5yPotqnCrJNsVWSD+0ekClTU+NHaOq83EYPdG5qnpQ
kr2B6WgESE1E9llBjkYWGtJQnc4YuShX8XCz0OdiCUcL9ZFRRUBviJmyoHRSg/NfQOztj5FU//0Y
F7hBEEVJf+EtGEoQ1u28BMZUzicV/QgPApaqIdjlEK5GbomRmn/tn0bgYA9rOjPmCsp6pHmLR2LE
RGeBuGtc5Jwhx0VGyOzwqzNS5ZB5YN5E34SqBT8BLFmakdri/6rO87ft8DCmm/VMFjkBGB4zcp/i
WK6cMMq5a/8GkZw3A4k6kkHbFz0BIg86DmY8CiUAcUVTc43I0eRzyhjGwrWUPe4KvWc/kUcs/uOj
XVJqDRnUtUwxlg4Ov0r7fO0jpeTnhREMI4EZSBY2L0oJQAJSxtgXv0Dl/vYeeG13uB7WD/MHxU65
npdl6Yk4pTpfpOYQXoHYKJdF9dnKAvX4kvHuGwCgb9UGU7saq9OTJ0E4YQnAc6HFuOtfxGsb/eSI
3+WBKWOL083sMDorAbYXmDOGpPPRIpAou1HpFXim60hSXtaGFPNGrwFeEBKilaohvX/fjBSsFwjB
hCKjpk1igFj3erj54n5evo+H0TDp6ONhznIB6A4xO3qQlvfEJL4x5mOf2WtNiTUQs+bO8vnNlfEl
HzFx2fxQLL/BKEH16UkelMUaTQ9f/agcB7R3+NsUL3R9/6QPvbs3TByhb3VIWSDDVhYeaiA9rYD+
Eg62zMKnZ54R06qO3Fl86J4aAoCnOl0zDVKanOeBoaA6QvnUqd7Ejjlp4vpildqP1SPjjyZ2KvAd
59UR+B0PJoGZKO4RGOyevOMmRKJTad+NUu0GWns0JX9Kw4U+6TlZYl5jxAauRldGTMERlwvlpvDd
V5A/WBtzJDEY0v0d5VvSyQYHoNCr0X6X5eukl7Ix3J0lmbcGgsQX7ajF0zam7vOwBsNkTfZAJCGv
VRqGxcbN6awpwlGZC43PqDJEiA5BuqVj4ryTGwYfYNkaXuvIfpX5aSH5AlRN/aQ+m0VINDzdK2Nn
wzCQXsmhYQhn/4RTnFjTywbCWUV7E77Re5Mg1vGjd6LTUMomo7MqqWSR8Nfc7Vi2U776MtyoYy7Y
mJHlAk62d1bj2Q7oKsPX50M92yz+jEqQ/06LkKGoFS5vhGJxqdCiKRIDgtJHlgIqP9POuKgzI0V3
vG5ZNPIEEyYmdazsFq3IxRaMRjTO8O6wwZutzmiQL1yEN1CwOmC3IO2EnMuLGy9QiwjKWFk7qiin
JMMi8tAnWFCyJVuWc9Ed1RnotMG0BotHEL/kBQDRAjep+G3gPEMKO9tcx0ZYW9g7s3mzuzb9dsom
xrlqObm09DBAxXcUrpQs7hrKbPZiWDz8AyuJ21oJKnUrOMftjyvCbQ12vciWW/n0YpEL9MJMAgFe
V6ktXkxkdfQXm6uOEZkyGWp3vqfytSDiUz/1PIF+6fxx99+7cERWnNxu9Jm2DGdgS9wGpLvceau/
wldvYxjL/krKjGq+8h+0fIWVboTdT50rc+2BBa/s7+2pnMmyYcBMoD5jIbCOdxcl5GNa3FfBXwLM
ZH/4HvzJcakZ3Fw1FEOa+/i15t9iQOhdDPZ4FniXKyoBzP3D+Uv2+3c9L/gR/jC8aCFa0tHKwBVx
xx26KNR4vONXD2X/dZb/wncGBgPHzfrbT7TlMi7NMCzxo2OBhBIIgPo7s04xqwlKkyt5+5viYgfk
Cc1kjdVPMrRw1NfuJA9GD2e8HWRNfEJpSrhPb7b1EJc3LAPwET8unnCFJurwYdwJfuXzsXZK5ysP
cOJcfPsvGVKnj7mBcQMZNXjXOrbAV1GdwgfCoRcvsh1CV8vj3wcks8kQlPD3xTwDb4zXFmNvvGiw
6KFFR8aPKz5NDVy5k2RMQH457q4vPBZ/DK7e4W9oYi0gLauReo8ZcI/mLL9+Pj7nzvrQJzkkGQ2z
yW9kdqeTNxRgaGBdd8GEBSNjxB9aDLsE/Tx5PwvuQoOlpbWb7eIrC0yln4BBvWC1dQZsk7NqGAOl
kRnd+eNe0bdH50fSjt99weBkARRYUrldR1lebMxZRtbH8m4ts6dmU4a1Bqzjn3ySC8AYXU+YxeAN
ya1YxvXyorEQ5gvoOghfWE8b+2JPLwsfqjFvKEIe5TorPk5SIbxMq200ySfTnbOTrFokfmxI2mOm
4FFXa0zeS01IUHre0X+uf1uuJIgx2joe6ukWNEBSBW23SfsvSAAgm9NLXbMOeahezinicSOjoh0T
rwTGHcfjv/F7UQL93fGfx2sqXd/ImFGeIAT4/82YEWFXz5vQY7hzSE/q+bATVWPxzdCUQ3NW4upC
gccjGP79bez9abdkq+Q4T+ol4/mklHdr+D19w9j7r81wwCFIEhsH6Y8P3NnAX5Qh0GLW74GDbcK/
ugb7jq0wWTxoU/uWCqE7QtWHyd3lvfFhiId6DI7L25zY2TTUqOzWNRZRqCRZYtcDBRBPPZZoQq3M
eooTkVv8gNBqE2tIAbTDv/E7wZ1UxFHqgUaz8cc9dwIj6+lA+w2i2VtrDsiRJDTYXaPMRyq11BUO
Wrkd4M6k1F80ZYzKZ3RzuFdBHkOV7dYyfEt2IEkNv5YBlNWp6xo/yF0tU8GNQSvoRiaMzvi/bpF7
XknBJa+HjbyueMMblpFCQdlMn3LbUk6DzKc3ulC+y1shBRpBN2uSi/dxT0AMrW4FwjLPT76DGVpu
senm+aFmBHyoVDV3jtYOfNk9eoVq5TPZwSUfk9WfkuLqx4bPpo9hI5bUmP8cDuRJBdYvtAKIcXe5
CBCmHA5tz625K8UBB1sFzfqLa97oSLOGyoEObclI2EoFsEoAaJz9Ptp6zZGEY8zb+jC1GuNkMlpw
257erhIZgCo3hp7WB6DxrZ6QIM/oPa5YncCfv6nQqI57DLBH2utol2r1RyszhUyeOleq2/XP/Szn
FrIretcUV8MaYy0WouM19gaNZw6/a87us1i/bXVTKX3nB/oqYzKUtwpD45RaXQfwLkgV+fKlGIwW
J4fcCoRQsIVgoI/VY5+nTNAv3JEb9XoS8JE+slnc//pn+5ibekH5RW94ZqoWgb31DR/ejl/5Xx7L
jvy22yI6/xUbSI+4kaLv5DFFY9+b5NBj4YshN505ueD1sjit8fXBE49DMrw69FGmpG8rN6lMnTYE
2y7cbE7cDpAh/8BIUe3f7Jhxp9hmcOqQte0EbbUy2ZrwlDaVGgl6b2BMle9H3MOoSRJsWrBx5nYG
uJHIN2yHwOy5dZh4BMX7r+ASp9ecPAM2rWYJNhmxLK6YeShBoDNse0VRFOiBNX7Jlq67+PnQkQZU
Yb7mRuTyALkVyiG49x//bvIBsAuX2Qq3mDFrDyQysmZGo4wXHc3kQI8Uk3QaXElWQ+Ue/oyoWhaf
bKMFGNko/FAgGoFuYpBXycpI5nqh6ZPRjWwyU+ePW53hDJP64p1Ec3UQc50k64YbjSDXz6UgRyPZ
1Ex3VMpbMsaUkxZMyYXdCNpHLnjx6l+rNleD4AD8ZNFVFlfM1aVvuEFl2LfiR5V1z9Xmwq95O47n
ZTFGsygXN0/8E7jL/DKEHRrUQ8DTebCwuextMUcUVxpLuHdVSd5O65nf7faEUzeSSexoGMc9Kv1+
11auuYVNJjCBxbAFYuohKK5cMr2X56GgYjmAHsjPZdIE5mtyGPCLxuqoTDeyNlQ0+6mtzIarUx+Y
rbRcIdPUNM3OppFtCwtX4TJd/wLac0WDSUGX/5GzydKeryfrJVZFW4zMFJ625WC06L9yXcmACviS
s5Qj8aJG+rjSmOgDGxC3mK9MMyiI9owqBSkf8gwXxmjC4yFYkKnwo45cW77KYbejHLpaez6FJCuQ
CBNk5Et/6NraV9PwXbM1V5I1cpsgHcwxk8FlTOaTRCRWHheROZJdch8J7ekkddukfD3bzvwSHzvO
18KeLTWzKIL0O6RYnfMYRMpUT7b1Rt4it7uoIzlxyeVTIsYZ/SPbHpKo4gHGUP2N98Ji89aIe1K5
zMzx1ffSTFjFXbFyxdRdTUVlNdRIIjJZwc5PLhRBdi++m3z8e8hKjorjgqWCsuFKVFU2WF/5Euca
76AnaIpr0vSzk7B1SovD/N+aYc7kBAG8xmJuFFws06ywp1rZAycbBNw7ky3ipMETUDbIMINsVW0n
taJ1GGPgfOC6P4MPCjJCjgY25YG4+lg8QoBSKkNIoAYt6bimyc3j/i2SKnT7hwkj9E754kxGpBZX
u2YXQlgqZMRTrLl9d8K0oc+FrTo6LlsV9eWDnx8tXJoIxbwGBcOv4r4kAfaaFAw9MN7it9FmH9lM
wGL6kwDT1IvK1ixYL/Qof6efYr5eah276C6vU6RYpb+q3P4Vt4kgyV+WVCsfpKfSwEX6f8u4a2KS
sMdttxFYvcw1PsuRzpJvkmZ5mS1vbJ8ocs/anJzTC2cCSNkJVTTmTBgtjdCATx6K+DfNCjzNcNLr
N+3+COkFiRpZWCM+ubBjwszWeV4+0E/0Twker/K3cQpuLreKveq+TkY8bpOOSzlXkFmpLgAZfE8e
GySbIPqk1XcaTwGa2Qj+2wGEi1nwpRgSgc6JuKwt8qG4PVa3LEXFtrlvNCTydvWx+9UL0naXM+YE
/RefE1gUHH1FM00+nnnXWA+lvyXTd8CCoAv2NdSjSCt6Zb9x52T3SXAxtxgqIp57O/rPKvov1ENG
yLchQlwVvn90VOEaF/oIBF6WEOgvgiOiETabfpqJxRU7inmLihbXnopj6JMF7MHFhPwGpegv0klr
WoLLItzoSUilrlQfD13l2xKBQ5QuXERinQ9WwQVjRPbrObc9EYmH7IFs/1/1cOCQw+fI5QwbQrXl
5Flxz4VnVAQP6hOu/XPKuYdiV+s/K4cSKysRqdYJ2Lx4vDQ/s+ORDS4ft+CAFEgvhYRKImZ/Lijv
sXoYScAbr7OScOg+zajfpKT+joJdfnm5gj27PzlwRGY7fpkprShOy4SmqEGrFwqvRQgvdFRSxLx+
86iRTzDybKHSZNJdf+wAelDQf3DbwxwhJ5lueccfXX9VGulzE2qb+Qpj4Wbiv2650BzlD4WjOhoq
UW91FzHWgdU6Nh4P498ngunaVIsKe6NKG0nwFokl0nifw53aXv5xdfDT+u3xQ34T1loehsNd6I9l
jUQ/k+MjYZMdE+0sVyAEU5nF9IvcgbmRyzF7KnwwzjZc1E330iiQjThzOOZ4NgCI75AOGMEkkU5d
14e6cCjNBgbQ/WcG9lhgigtO2fbKsgoOOyyAxtBrMEz2M0agWg96iysQsnrH7wzxB+HxrOWCyGWS
GL2rc+B2sAjZhJoPF7K1DrxDbb30os9iIKRctiAEgE70Aa3BaKTr/xF2bs2qesmW/yoV9dxGKwpK
R59+ACZ3VMT7C6HLLV4RQRT59P2bqx5OnYqK+seKvWNf1lKEOXNmjhw5RowRDuuL7x0Cjy+XQfRd
IiRlVBj5gTjIKlDHGYMPuhOIz3UQ4Tdkc5WAudw1ucW8JClHGKKFpxqraWVltJTk6XmlgjLOCn/p
wb9jru5rVycsBEOoBkutFLQrkILgbLrg+SWeP6vwXRrhwzNNX0K8KK4YcUzawtLD7tU4HtnLZndo
HNAcTnwTF3vYLO1296Vkn8p4KcKfz/THQSLmFfxRZ8AD7Uw4jWkIKMXTy2xkLLpzIrvJ5hacdc7t
WFlcI+KhoZgyLO5o4aoC0yeDqs3NCkFU4zLW1krIyShPappuHEooIRiN+PSB84Xuj/0bydtJkIih
qWEWBmfDWLGJt7hiQ/9ejznQTdd6ui6Rahx+fwgirUkwy0ifcv/lJER/cusfdJxhjbBXKBlkJFu+
e6SCS5Di3gFNf+PGxslWSyDGYIiZG/mwTE2P+RbVCY+zi0s7EeYKA2ojNbb/rNHYAQGA6Din2eOP
+6WxIb8gsHN/6eDI+RVEdi3ItgiTSoyeah6Idw2wPTTWr9JFd7o/WfYNRBwOYEbL+N41cLlf9nCa
rsQ/6s4oAEWmXUYPZ33DyMVgasuxHsg90WeZP1bBoesAWFHc257dMT3bBpyCEJPzGi1SZaD6E/nT
192QEgXQnA4TAn3UQm/u8wt5choKwOxO0GKOBiEbquLNXFJzyLtwfdsHaLVmm5TWa82UlU9Ikfrq
5PRVcMrM5G7df8joFwvOY8GQLWnvrhf5yHp+vZIklIay4ZPvLcYw3cKQ1BcdW51HdLl4UFvPKC0+
fgYWCOjDmn4nTGrrrAJ0h8IVVntAx8ZPKdqbdQ7x7d1MB5MVCyUMx0R3l9qCrCPjxsneEJbfJieC
e5BUPy6QZPgzQWh0n/Qi8jUOHtDfRWnuNgLJz7FDvEEbiT8PxWzkkYcIaOrOivq954Tl8jmH8RsT
4caOvl19rLvuqSrsG/bFN+HAFcmdrPFBIgmN+FhRVR1TcaFKul5NShZ04pnVcDAWha6yiQsGZVhQ
GGAJbuAICdvCKn+WA9lXoQvzMOzJGQDG3kbBKSxRRkPaD91ECjUpQo6JGJpAZwMRN4DDi3jtU2BB
4GeIAR8dltNDoI5nDuKgVvlHSlFMbbZ9a2vT21nGJDFJs6UgRLuSouYh1tYWtGSwaL1JG24v048Y
sirWyyEu3AYQ+DoCB6F0VIwI+aP1uhLgIGV4bkW0BRJgCYuI42XZJy3AYXzJpWGpQMOLpSWZ5tHk
6k7mF5uiNbICWHos6tuab6UjyauPTub6uaNjspesmAluGzMa/wpsjAYtAjnt/jW2+ZtLgv8M6O/G
PAkauh5zrcaSQWRaKOtsXAu1SbojLP76LH81tOf7brTXAO9B3uSgGSJ0c7YcQmXynqiWRW14dOlg
MWxMlid9Lj5mgESTsVbImB7BC80sgAk4jbRoD5Q+lLbmjYbJAX19hgMZjv2YPehLmFjzCCsfciKc
lq30ntk/sQtj4mkBbAkujr+FjeWHZsbV6tiV9e+x3mcWNctvzZwkeez3cgsy1df97I+FmeRiTIXR
jBcmSUFuBkzc8FzRMlrCh5eWu1CTGT+UBnTB0FoW3AoUqvBWJa1IRjIFSuqVDqEJ7vwNg6zjYH+M
A2jRkqu4ZlxMnLzRds1jo+d2txc+ipgIvBiMLch9Ex8eMvgvxOr2JWDn4/GrMnbj9Gc8ZiMY1Js0
zk6GLCGEyyZbRgitKZWx7y4A+OZg3RGouLk8HLMJdeR7oT5RRNoeyYa4iE4QHPKFFavGOmIcpPAm
KIfvkSKCFM7T4Rn56/XDJcfTZRF/uht+aSbyqad7368Gpv+OF+3yg07Hrt0qhstAy3NEBiTTuCO2
XEbwgsRG+5KBzgnNV80hxL1CewtZg5G4PfjntmPQdD1YsLw+EzMZ7Dmu+xsabBdK2tvCTfoLE116
SjYH7d40RN7R4TRJf5Ars1Ka0tzhzyrhbZO4Yx1iIs+Bl3D9hSlWw8WPcN7UpmPFggpC1XvjVE0o
Qs/eijNdkMhKICnGjl63Dj3ZamDq7kCa+SeOeUrraKvbr8kkkhE2wdDhN+Nl9AbO/Z35zPUZAwCm
ET7m4yt/lo9cXsaJyzt8oeVR2hiUnmFliWLHQiL6lYS909D0kQWGZESSlCOzg2Qy9SsZifS/odS3
4vxnSULNP+gHerGgBtCNsKF+zXabjUNzXOCQNuLaURUn5amDA6BYTMwKlrz34GdkbMYUowTSp2UI
CnjehE6wMC/j8a7kUEbnnKc4S97UywBxlwXatvR/TVfiG2HPF850qgtaF7yV2KWBy/akcw9Cs0Rh
2Lj9ajDWhpWcMMxKx0d6LUFEA30ymVzpuM63du9h4NKyjYhKkUQMMyDDGAiwtPFaQdab795OAH+d
Cbw+a6sc5WZQDY7/exD8PkGZdtLvZhUdvvGSjq+33UrYFVhT6Mayl5DEdzZuou3953Q3rhVjd2NT
SOrYN9CnNMwxzIQrAZbmJsmuL8jZOKfWKwY5REn9exHu8fLnZp7JSw0YjCV30lTYL3egTeYziC3Q
IwhERClZglH30fHyN2gIJ6YlY+36LZ1cINoEyHhf3NvIOXl1DjUAHoF5cmIOowXPuZ6bhPv40C+4
WeKI9BPTCSBlvYXP1BmaH+Nw8CO485RPrNuNM0hCZ/O1vpZ4QocCT5DofRAwyeAeWBfHhIW7e0od
H0c4FZ9osA7D1g+7cjDO+tg1p/rQF4un7YfmdACjFL1GGuhG+rRkDZidyF7pKMz0Gd3ckOm88HLs
gSGwLzayNDQQA+mJO5OmJpdhh9jBM5tnhIA9gC1mAoQAQX4M+4t6tOyai2dCtn3sklbw1BZI/RCZ
xpt8NxZcOqUaYIiZrulxWxSltb0aN79oAD7ypTE+v0ltSSk5CiDFStpEsNVUG5xcDhy29nn8NVUa
0JitcihqNEut4m1wHrKIIBVxnqLpIakb59UBf3XmyVxZTgTFTxx/JV5IOYK8MqplrDEgZxhOEX1B
2geQYGwmNxcTXqvwoLO3a2BH3dXDvjxzo221694t+gR+/gYG346uLqwfNC0MqYJL4seUAAZHzNkx
8Sa6WBCEt1SSlhixA+OB03DmGE2z6G3hvye1Db8OE9PjAMgukXuKTmcQaDJB6JRief8ib35QPZQ2
ovMSQPy2HokPqHwdHR4CdBoX0YGj3b0BkOlerb0aRjSjJHv25i+00M6Yfsks5GwoHDiyCh4FN5ZB
zz8jJMU4g+J2KtMDFd8SGZB11Mv4fK85sR9eLDQw2g6zzowe+EWkFm3rc4wkID3Qi33dPs0Bc59G
DRpNX7Kox2gVkP3Qz23wlsMey6AtW4+3pynPjRHeobxB57Emn5FidpcDWH/cxoYva/3CHuQNY6uf
fMhWaJ+ZJ8YwHss1wy5IGbfWGa0ux+9alF13azz0x5sX5oiry5JH4ZSkTmv5h9MyBKMCytohbrXp
aUbZ8BOPO0gvBzcQFVbRkJhKXNhoERR/cvBhQv4lkghKaoIsvh820xnHI8rI1FpoaM4K8wjykDyI
vPofPPgqIEqg5YtLOVHseCN9CTLUJ4oo9tM70RByWpDJNzvCYvN8KDCM8e6+WYzbjtid3Mfb1B6G
P24jRklVAGTUz8hiP4nEkSVUIBcnkwtgBASgZbZcQ+ZLv+SEtekCtEhM+LhIdr7QflrTOYc/BnZX
M05EI0wT4ItMhKJcbkzFABmXiMNyIOdahhaH4pFikv94x7udyOYbNmQjwSIUq/wxJNAUAme6HhgO
CmVvOaKTTaF5zTmrgAPZ5FC1rikV/+Vlv1ux0zCZRxdt2vrKZPXz2fxMqSupHXeP6fgjc3CfVXa1
SAWSxXDZYcj7pwpXOv9ofCeIIUyvH2M6jKhW0JIktigGjve7gjcoOkKMyxiZAiaKDW4yoBzHHoQN
Z9x9G0TtcJXBMTJWhJC+v5FP4wWknBDveVY2AMAxdg9QANbWHbFDckaTLId0hTtgLtSdm8ggGqwf
y7cVpf5WugiuI1y/WZ2XOfNb5LcmGbC6XkMY4HU08XRlkwPLaPIQ9B4POypdwFuAMEJkSz1E/U64
RfUJyHpXq6Jv0vzwLRCfIOYsj2l3wYbq2+stL8n57JoUO2diZFcxdwN7/JkAOR4B9hdHqhTOBGQq
qW3rswAzD1ArORxGdL8GEbKLCROjLJAAUX7zFiHayRJaLMb9Y2HsFspvR+UXe4IIZMS0WQioMGu4
Ci6fmpCd1BcLEJmv8aRy/0wgAAdIakeMzwQ86hrOl3HJDKDSEbhudTVBU8Efq5p1zsT4mNqHgyeQ
BbjsitSQ2ojUbFbyuUgnJsK0WBI84eL1NsugPy+JbpLDg6IGxX3sDjmtXdpEBL7Bk7B0zK8C1CMO
1BLuVcy9MfxfrGEDbr7wybkIhEs+9YTEgM3rq+Z4iFSAyWGenCfJA6w5rlcs+R0LZAeyeDFYQEIJ
2MAx9QHPUDUiZLgwbRQ6lEcGHMx2rtGhFtsh1+vI+prR+wxJBYe4aUH9/jC3Iyl6hw4/jrQaNpPr
HvsAgOhtbeGhkhXE+JtBEKPjub2SktAbNKT27WM7v7rbLZlDtM3cyeQZE1UHS6TabQgQj2jeMyb8
T07+0un4eoq9IzN5Swa5J3SCWZLAQjB/jKdm11fvK9R29TxjhAdNrvvZ9ewh/rTOP6qGJ/uDU0OL
We53pvp5SVrK0BcgStHEhbX387KXg988Pt0GAWy6mMw4iDlVeGRIOkr+HUwHfqN6xPFYTkVg2+Gg
qWBnfYfPR0wWUBsgB0O4eU/sOeQBkjvYEgeFD6UbtIdHxz1m7syR0+gccxIjqkwep3NpcG+A1JhE
H2FDJZ4lI+kPSuyz07lKGY8T71OQsPSU5HqZA+0xDIXm5hDoJX/HabGSwPLtLYvt/hjUDhIokOjH
gIePZcziCxl1ZCOgSxfLOSKYhpKc9MmBofqxXk+5uSTYIYi7oyCh18BsPdC+jgkEdGkCVUmE6i+6
uG1lsoC6TlyX2nNNgxqRowrjeghCGKc+Z/t+OK8ppqJtRDL4ENQlDpRK2tNTSyaq0Cp292mFYD4o
KHXZqLLQO7TuqbEBL53JyA8lNiSLXtBikWnpl6FDMCRjDY/ASI90kT83Y6vTK75jsWtsu5B0Dz3v
wOwMnb0+HvHsd9kwqCjYqCIJdkA6C8QETkYTmT6ag3xIlwLi8ObU5ug2j7TLbnGzcM+Eeir0oXfI
P7REaZsRDQkWQLsQeOlVfc7yOiX/VjYozdLHLiKWcq3kzeSvtF+QJ+7zOY/XCei8BoYrQw+DFYiS
MgzGR3zvzCc0SZ4IfKBdysv75vFmUpKgKtyT8MVtfci6Bq36I3C5325ritaCqQbKLeeJeoC56C0S
Dt0JCPchaBMEiRggtJHroA3eJZX0QSIMn5YDPzjuHSXC2FBRoVO2+0yonX7b/gTsHldkxiRDJ8w7
hlRXBQVXUtHQEbcKEDfb7C7C/Kxik5xwLMiLnz+yR7nZ0ScRNKmQkBCMFgrZ7YCiTLnEW4MlHoEv
Fct3k9w5WiqrsrBIXMyLxOCgyUKVJAOlkIp/uwkXvx1gxWh9K5MolQywd6kP3G1ey/R/m0wS1j4w
68alxidBtzWTo1Ju0pBWcP/cmEz40nAb/cULOPgIQkQFpRIJAacoLcBfJBH64iwvEC9Ar441Upz2
kQBG3LwBVlwJs4tPsrtOaTujlAj7D2oRuaDCnbxbnwN7YJsXpt7zrrk5HnCHrevmOz8jx8vJwvqh
qfFM5DJDN3dLHS5PmjF/xa7aJMv8QOmQMNb9Z7FrlxdjB0ggQb56z2kzFgCDiRxJcUgQCpBidso/
0H8uXGZAfBJiG8eW72ZsUEdWsmAYuru2NCcCv9mCrbZ2j3j1S5moIbSMjpPRDm7xfTZ5HTqGzcSi
QVEAgXu06zN+DrYCfacX8OjTIR8B0INLYued3MX9h2hRkazsk0U3XLQt1+Rz6vIABrOYCdItygHc
2JsYm5cZ+ccI2JwJfPr77DyXypX2PAMLFo+GIfaeYFcNkYRVqWqY7Ty6penTMMbig0XChu1IDOgd
0Qum4OYRZzaFqDZAB5x17gLFmiEtA7B4mdPkpeGEMrOUdRBlILdLiI+NK9gGNEiDokDe+jGP5YLW
OuQumfCWPBeKS85y9mFpDgLwzu8ebekqp4f5dP3nBIQGxAPfdlOGjyXaY/2kEsj5g1ug9HRF/sVE
uR+LANjShB046xKoXG+3TzQ8O8a2PVkU3VQJR52/WICDkzOWD0xeSjIsHG/mMgGyGRO9S0R8/Vzy
Qq/phFEwUz/b6OnNPXia8kACAtLnWBlC7Im7YxIsvn09/JGznIq5PxH9CsYPXvDHPmNGue82PlYm
Hm5hD6smGHkmjRmmQ35zs0HFe17Mhj2kW3VwJAaa542WG75WuOQzNJ4lMhRbnziygF0HS3Qx5HXN
735/RRaAT6TLsFJrn6bbAiaVkb84im8bxdySKxB/v44mgi9HvUl5QGXQYBsqOzMHRK/ZdYw3AgTK
goWKEhntZ2kswZMh9RdiRM6eCDGaAJ3475mbHF18tYNowDv8ghcTpLUoQ4FWLVu1qZYkrarkSLYU
klEGGgNXxm9Ee+428yUj9pSc9o1PixfjleAo2sVkTREecM+WZ4RsPzJobJlJnVDyEQh6tN6szuaY
3Hy6aO4Q1hn0Dfq28GfYfrGGayXl7vuLKRWi85ZKXYJw93m/XF7CX4JdFDXhlglhUqBlJ1hecYUG
gLjuOZSRM5ETpr+J9c2XmfdrwV+GsLXRnTreotEMWUZII8YlIG3mUss/hATFolc4ploiiih0ChDc
tw5srNxhwA3I6bRcheADAALljC4TkAFVshWT8QbXkbkGdTYPygy19AlMXh2wqYJhlwkY0azEScfY
rxtWx1p2WzshJVOMA0cAae3ZgjmTVBn3zNjL2p3KnqcmAfbSsxleBQ0IowGeFXSRbO8G6v8Zo3yD
8ozRfRqwJKWPxZDaG/Je30J3Yj4Q2zOC1OiQ4BhCRftd4psRQl5GCkiCCohzTRk+4HGnscTuwa4m
as7y9XgrQNCLF0EU7evgYiOKlS6Gb9PvslOzIi53On5EwD7jRjaOP6wYKIImgmaYstNIDfOOXVo9
LwBpRhslIpkjRObMZZECNnA5883T+Fb2Fnkl+qkmoqzDJgCSv3b4BuR0JM0xJ6036DfgBQdmN7+b
hiELLAEURGlpF/YEYKRXwrdm37WSASwTPDwaQU4Ith7BIOrDkoQsSyDBw5fqvQSUw11YgF8ccZyV
NbZ5oKshERA6LkvSZHOyZvzrxCc0AzpX7wxApELr4Qh6ysWdFYyXtdKIGnt5Yl6pKhhnua5iOuaJ
2zT0d1JYyFeLOfarReMQ9zcCG8UO2gsZ4UAewRDUSuvD9MBa5bQc0mX7Hu8GF8FjHojvdhjsGbzr
uvJJkvTuv6Jr6j/kYoyzI7YFuMlQiy0f1j59mns1BBp5IaPxFXVlQxICQd4NWpMUtsOX0prby5zg
dkZ2A9QcpYbI3p+Z/mCZ6UapWNEQPjN/rG8sBhoxJz7n/Xn4XgH2aJJASLMHcqJGTQDPRTNleVMB
txw0rpQxZQjEo3rquDUImMKGtRETnKKvaB2OBc/ZgOQHtYgvIqs46G6ARyjPw96Ct/ze5tJa4qVZ
+T20/iXEWfkS2ioN7j9DFkty9CHqSdttNLFZSuyrtRz3pqpoweln1U439prJTIMkh7/cPx6jTbIP
ZG/TjPjPocEP3UJuNmP/sQVQIel6BKugz/Dv0LBVoixjPUxYE225z2BdyMGpj4XKfLTZEiOcj9GR
f+5tmO9qocJgv8RCd7qrKyewbFYCEHaczPx6cBBrgqwF8HeebTPaKNt1Gb6siE0vB+ip2SzVYFqJ
QSBGmFGb8uSQPalOAY2QpjQJu2RpjBiYy/aHID4ej28UWuhsMMX2WgpoO+9FkgATSE2KNfPtGpiu
VpgwvJO+0TssIZpExMChCOCBslrcD6rUJ59MiUQTq2tjuWRJVxABsT2AHN6atXdlhGH6ucxaJvFX
V6TbVxTPNdUlZcRK8k/o/SQj14evnUBrJGFG/ER3GGhQflvDP4pUIcXu/eLizrNmpv2x206GAX1l
68K0pyRat4px2vA4eO6oiHI/aKtwR5YxHFwkXFvMN1kYV7mIkZmB7f5ba2Su/JERxF702b307NGR
7ogbOtm24sssgVqWdYSOYnjTKT0BNrNgC6P3t7pDGCLhIEMSll4xYpYz7Gpf4vxwrjOpMYYEpYp2
KooTtd2n27sYDx3yHRSrAGUOhwuMThtn2KDP/itOokx3t7t5UixeUh6EtPW45QhWsLlG9ARTU2KX
LwqvJ8NBDxRvdfSFsJG2rNd5GT9Ux4V/SR8RWAAx88sd4Py85vRBL1oeTDKTUyHdkhcCSJKUOpIu
eFt09/HxQNuHLi8DGmu2IzRgzgBsZhTyWa+Q1BD2weQ9BzOK1jiWpNGb47o7fZ8Erc1+THRAKGb9
+HAA0a2U96xz4Two3+x6imadMpfJaPs8Y8g5Wg+c0RZgok9/6V4tq7GsqOHBd7FF3zNfMr+7mIhS
iaA5IjqKwRa6nK1JPZtLhPYOK0YxvdYDTOi7kzOrAGk8YNjXmo5lHC9HEc2j58iGLNBulDFL8Ynu
EdSbbpDm/rM/eabBITvb2S3SseDNCB5nWHTkyuQRC8WC5IKpLL0+XB0V07/SPXAHxH+bj7DHazaT
qCjdE2hvI5GTX0KCfNkBAPq+d7a2W4uu8pUqZBW7UBiAvrcAIUglrJfKLKBlAhsbZxjzcXcrA3cg
KCEsNvPsbhva7XM5f15aX82S7SAJxwPhxbUrkwgzY3rboCYiYlQuDO+AZC1SdqOXrS0vHwpnMqx8
zgPYrQdDk9dA8bVw7voUdXc1LHPzjXcPwotDuvdBDeEKJa6aSXGm88jk+nPZpKXCleGLrB7/ob6j
h9WAU4iwAWkb+q8L3EhNfdacGoMwp6wtJlOhF/A7cP5t0TJDQGpHFjiUQiP3ffGyekT1DBb3o7CO
lygmbpPQ/dEthDpw9TWyfYHenVFXM9rey64MpQ/6SQRrH5SBi59SGFVuQbUJk5QSMyhtwBQZcJdQ
3ZFgKsMv5neIz2NSYqR/0gU9FNSdmB48r55uTZ0GiYyKVdWEcqPVKcWToh4+oO8YrRtZksDU66jQ
Ig6PlZy42gMhQDl+TdAhbfHtUqeUUUcIXGSVOROniEpE2gqZRKUD2DEI3iSgKOb9rqYaDUzV48Jd
znd5qu71wy9sAZ8Tjh9KdgNr9IBIz01w1I/koNN+Pwxzk1Hm91vA86Mk070kPhz7A4yggmMM4evU
GJz3dJkkFDKiNyVPjB7y6qAaCP8TkLgLPrGTDEDj8xIWYiR2jojKJx/iv5nipCzBS96SkQdqadrM
lNC16lAQS0oR5LmWh5/DGYu1mWQaoRU52uNGhan9xR6t2Im6eKY2iOgXetgf7cIom3msRwa0EiMD
xVDcxQmlBKZ57RayExVZLlNzWY0EJxmFEqzVHxJHkc8bE6EuubMDEo/TtGQeK/uzRUHHB9pQeGYJ
9U0nPBwSzBnutK+PPDgoLCfOTusbsHMBUttfiAadIt4iUc9s3Af1AG8BSAu/7pOaGUcZKZ95T0AX
xt07o47WKZD80sLo4CAG2fVKRxI24WlLwcq90ixaAyDG2B//uLu0D+Ct2QrMqhaEdCQ7K48DcJeh
V7D46FJ9LOeuGKtVCSIvoIzRi8gpLdcwvSe1pcFXab3TuO6baOCgWRgO7ycj/DwmH7vbsbXS7flD
sv4PkybwyiHLwWHFG5u+zl1ihJ5GgdyFMt6Y42xKO/QzH9hQuKHm0YC88V0eHO7bbiz17KV2P3vc
WHXXzrQYGtN+JFYtByY2GhgBgNNzZcARX4WI0g1k+bKgwv5a7U6H9I0/OuEQ8q9BH91QJqFgMJqi
nObpniKl3T5sV2LVLKqUQkzCDdqs22O94SCKva7597/97//3f3+a/5P9eaCO880e+d/yGumrc/6q
/uvvA/Xvfyv+8c/e4b/+PhoNVV0bagNV7w7Uvqr1Bvz/z252zjO+u/e/ToP8/R6UT1Qt7AvC94qD
7J+DZQYGXh18v/Aj5AvZNCTzNf8qKufpNO7bRRFjnzmVXUAzPKO+p8dV2HEUW3dq+xFCS1SguEAA
+s9X2+vrf3G58uP80+UWnSIv0rxs5hzO3hexNvmr68vfFeynv/7bln9DQAabHkwPvRsfSjpwfx2i
FZ4PD3CuL9/5sgeIzOCYaVd/KvTsmaeVX0HmqKL+qe076+MadhY92t9db4jeW+ZglIMlX4+PeA0b
v7JTG8s754yfUGdx9vpOn/+p7cI9O8z24D7ZujcqncrpuTmawIWNpy9a/vLr7GBwDOsZvpdD3Ysh
7k2UsL/klxyWgWCHCbaUsLzbksEIqd3JYe9KBu/FgaTrIkDydDu2imPvCVmOjv11Svs/3+3+X62N
4f+82ZdhlT0H/Uu7+JikK7UKoeeFjWtDdreFRxk8TUYHUw9hsQ7uQH9A2GcjGHslLAgsLICqcGAz
miuEBOfwny9NkcvyPyxb5V/WweU8eL07St4uQLkj6ucBRqxPjBxFJqDKwkFA2Aw0z3hOmwVOxxD8
MRs/MUz0F9fx72/RqKtoA2U46Hb/5Rad2F8npdP/Lj7xb1Fz3YEaMOtYBn8Gc3kV17D4GqsxGhMx
rOGr8Z/fv6/82/vw3+8/+p+PKHs+1OdNOaEkpBvklQNAmHLegXyafOkgHXs/Gpn1Rl09F3X2p6Ro
2b6PJXgcwRNEW0NuVI9PGMGC8w8MVTP1zB8w97/5XP4i0Gj//on995XKnf3PO/dc5Kynol30pAK3
fglLxs5rU38yzmqNuiLXZ1U17pFOqkb6wETkuqM1dAE60ykqpGZPCRSOPsHuwcfYP/4MGjBw5gYM
DWAvQ4J4ONq8Hu6pSJr+9oH+Ne6XX7u9ZYbWM+rSY+LlpRmv/jxvJ0rHxsuSsec3xzavmQWdB4cT
SQpGJ40DmpXBGkKEj8qxnnfef3Ezhn/13P51/V6fabd3zptugqNtRwmrYqqmk2eGi9iDoMqc0F2o
l7DG7pui6S5ySKeUUSTtPUvvWTV2qyMTPWzUXBljLhSrykWGNhGtmZs7HLn5yRn5DX5pmfMO1TJq
CmYug0FHtIi3VPbpMDxZReVqFxiGaGQBv2fi9IdsRC8n39ruIa83sEdD66W7Jc0KzRk182szv+E8
e49f97ggWA0tZUEzMWvMU2p/z36/8HJtcm28542mGKMxk/dn+tHG/ZGvXyX+eutaXTvdDDtW7y3x
jfYstAw3VudWuwNcbWHQ657OQChMawQcg6JmEM5uOlb7FHzWO0GyFBpn9YFFraPCNbKuQ7NRBKPy
T7w/T+Jycuiwgz01FKlXpxn61dsCitVpED9tfWCmDyclN1mXFwagjG7HKU/2cHbpmQ2sM13olZW2
Dm5CBa55Vtu4HwXQoO89c1e5eyXm5W7Ov1xsnGS/jSEd0gfu/W29Cnfw9dOrc75Z7/l+33g52Tr5
VaQwHt2YNYMoBwrs98kglRcNitFoKTVIetjz4duu6OHW1qOwW4jNUi0AcKitLIaRW8ZTAHf2zUnw
rM7F+Kv49VJCelgH5/S8tT3mmsBOXcdKv97n6nfT6auYN1ggs2ogIFF1fIKmiMoXhjKTO6zoWzh4
OFpjlCBBqX2+u3XfH2Hviv7XVyqytwcoanSxM+t5oddoqEwIwEx7Ca3n3ODzX/0boxeqXUUpehRM
WqsnS0ExRXFejKyP3PvIAslqsXJh/aD9cXJqavLKPt98LH2HPypCdoX5vFlXfFcbu8gEFcwN99vS
fXXsmywO1CtUJ8Oib646NeKx5PPbV+nxQatUDO4OoMXjK5rSvedBAVo59FINvycTeeL5tbZK3HQy
66ua+cigK/y5WOnHecEF2bS61Rval4fV9L0OBa2fu31ufte+4WffwwMafXIXoYtRyjCJjZbG+eOV
uac0/rAJh6p/q+1UY6JZqLX9yaweuktbfSgVB76qdVEYEHbPaGB3fFxeGO3X6U6De58nGS9MP1uz
iEjqCaK+eJBokGGo4kuEYxCBaUFUpT8YEaMCKS6NpeGtV1s6kP1NfLqyD5hnpq6aVzYb88uTNrc0
QJyeB2SZrm5D80zCeRWl2fyBo0S2rN6tDEJ87cBvGVxCPRUpJrDghphEIqO/rNBlRMuzjT6V3+TT
AUTxrtO5u6PcfjT+/WJVPataq0wJwdevTD0171eHXdOJsrBBa/znCZN2pdWWameQ/N6eWo9rtsDJ
1d7R8+u0q36LK3DLKGhhPggxX2np2gSnh/Oe3Q9UM2fNU9BxelAmTp6Fm60vo+BWMecBG4QhbSsb
uukLnRJTSf3TB6GPfmm+iHhYvg2c04O17uYUpEjyfryKmWssLZhKNLWX2YUXktvPnlUgvd51el/3
Dr42Pi+uzi019Ub0sD6H3jAQOayYkBsz0o1bgMpANzMfzOsP7TuN7tweVc65Z8FqzMKCWSr6dLr/
QnG29QrySuq7l/8trbtidV4zBiE0vNV702c5LxUnL4JiGDwrr7h6BXid13ngNHSmvoFTWxNAdTFI
7QYQvWHCkfwE2zyeJRCenIFqrM/Jwgvxag39+xT2M0Z4QyB286WLfmb3/mQ/58ppdXG9UrkVN6Gc
groWNF2fweUS3XK/j6lG17mOoobGneZdynB0j5X3VClXI4Y8L6LuOkM9KmqzC2e2Wd3KWMOPihpA
tYtvkGW20nPYxmBO5zJ4DGMGeWfVnUmWWH1H2WXSZc705LIq63TevCdDOI2FDff4hNvQTzUwb7qZ
3u0qC5rM7gOIobfIlQJtb0vxQQ0BXcORN+zF3zRqu9GnjLNv0namVWrcobMVE5axVlGUPktfb6Jv
DxPK2Sh1YIedUd2gdDMBjSjgXgnKQef4u6kqf9ROcyVulVh9zQbq7HJPxChlwgovxd70W84H55lS
xmU9aztI93jV2z/lya2HOQxjX4Z+HWvYvt3j6pUMXsmDhZ75GnPUZ0+GQ/v0NIvSLmFn+8Sn3kcU
SC6Sn4zG/Z79RsoRNhSwQc/uDuPHKP6Wq2t3VpWrL3KQ+rJ5x60WptW0fUXdMnzU9nN/xXkWXSHk
4b8OYeCDCNRrOvz4beoi5fS4xhVzPPVfJPaj/r/LGkcjclZl2B0oqswq/ykX0y+l/nnei2YOUeSo
UBmVds/Dnh51sI57WwOa+rK+AuK5oyCIUjemfAoS0WiYiDtuWrmdU9hgQfbnZqOf7dwobWqnRvFD
ikvfML5PPdxiPVXgH+lREXpduxG4jSKfxrkq0MEPgTFe/PUFet3sVEf9rZ4av/H7zsem4MZDGcIH
Vc/F+c85szLq/cXHl7fnnz5+nmm3S2/0aOalTbfLSx1OS7f0uqL0FNGN2O+O/MrcDO8waTBOoWi/
Q2w/PDqTfDe/fFnKaeT5jDUy5fZyywA7K3GNdP6dySJ+ya8Xpd7VyfecbS5aPSOP317yZ4K7g3Zh
496dJnilxElEsVwsSFIpI+JmPkZOPq1kakiOFESTc0hDAyEFSznXqSmfVKz8Ch5O5iM5wp/V/c1+
Oo/MPPv8lvn8vJNyCd0NnlqicJuZrGFlJXtZUX+6BZc/FCUV78sdcKFlcHbOkfyzrE0V+/8Tdl7N
jSrhuv5FVJHDrcgoB8cbyjMeAwIkEYX49edpz6nas9detaY84yDL0KBW9xfe0IYoisbYFsRWPID/
xRYDMU8cPflakYPyOIULalkk+u8iPT3DAzTuUDNr8tnbvhX9tDK4cqAWq13UjWE593zXh1hfQsYv
AzmiNUHGm4j/rGMBLSQyYZ7IESBNQ9YyXMOtkM4ktOARoakOiDEBB7J8REVAgZkI1tqJnFiLr3SQ
tbgNiEQCUQOQtibu7KSB398xgbGBwI8MyWhgCjEeqEuLWd/xmYF8n/PK+XDSYzwXrlIQ7rAnhT2T
Q/hSX0QeDg8LX6X8L3NSkeW/zEmRPv0xJ3u1Hm297cWclENRrFCOMkWMKbhgs/K7vIGHBcL4v4sb
BpZJqNczd9NQhgqVRYAc8N3DrAoFW1mo2AaKV/NV579G+eECC+LCI1j3+UPwoFIzP6uBAv9WvB+l
kOZLfPnQEitUkv4r3Y5f5amOBWC3jsXb87oy+A0GmdR8FNhxWjgShQNLRrWR+3JnfrB6cGe5a5Qj
/vs9a/1rnvvHivWPPLu7Nmk2DuP0JDQrLyeQIh0mOS5KvywinrJC7WedUU2hFYjaUoPvuRK0MNGm
I1rlqFadg1/TQt7t0sCGE7qV3gU++D6E/oc6Lp7KVwqr9HRA6ZUu8J1aWyDNC/jVAtlERTffX7eu
lDE1wE1VYHW0v+Tx6r9en6PKlq3qumrKYsn64+VvSolS3Vl/4HtogNNfb0+NO0WpV4T9JQENL0Cz
CSV+EKTG5+d/39x/T83/OPk/toPrMFRjKs3TE62SswRmVCYiIQUXOkR3SJGLhxmU0oasS6eOH6nP
QGawGK5XZzqni+0CFqXzTjj5BiMYS1SqprEKblBfTggnHHmrJ2q6oGrdrZ3Zrz91/Sul27DZjIce
tDIF60RZQzkOKhNI5RNoQAhufynUmKIQ8n8KRn9c4z/WfLu4dv3VmKanngZ3DaiGDu/1+kuIGNGi
VE4/MIijlSaYgzlYXI92OhglsA7FAhfsRZaEBz1W8LIF3yC0sqrFav7CmPpVcZGiIIiXvQ+r9gCW
uwKTQmkexMn5APGafmFwBJL03y+a+u8lsD+u6B8rhtKVN6czOlG5xQ/kSWW/UthDitBkMbd3Odlk
gRqY4tmJFoh1wgwLdvHb6va9hrCWFHRwVCxAcqqhWoz2ND4XoKvZ+69+z5Y+icNh5Y7aHLsNO9EP
ir/LLBmubhde4K01Yt/jjGSFJ7EbXsPab8KL18Z6gtsH1WSxWj1oF5ucHWuC6I7LoeKJnZZ161mM
Sk10PsTO20czaxMCmRRRKWqgmANIOJ4TUq0A8SDWICOs44bGKb8WtVZqa754kErf7UNmy7rG6U8n
nJ4xCmFd01njnDD7lPnaxNQCIMJjMvZlhTKkism3kmtcbervwi2p2PfX0Vd4Hqbs8cOTwomjiOOo
AdpqvvgbAXEXQYvmiwIt5iKxqI8PCd6qBFF5XK1E8JSjF3zH+FrcUvEhfoM2Lo4/lNSR648lYEkN
ltqoeHCv/7Zaarb5l9n+j+Xyoat9ddMfYrlsvVflp0Yc40068EIfDJM9v4/tiS76napKdvpRUnFD
vxtzYo86yxlIyqci0QhCMLjeGLp7lsKRYFtLBM7EALQDWuMgeNNkP0a4AKzEmktMfl2CM0ovYT8H
nbXElm1EQ5fwUnj53Wfo/QTmCw0kzcOnSOrQasYe6xf5s7O5vMyImLzN1sImLXMRzUSx7el0ERpt
AmZ07ljMBQBKExiSsY0s0OBCQQ0kTYQC64tE6xJNtPbljg/jIeu9XU+ACamV9+hPg+4K9VFprcJE
gQkGy1SOvioahLTJctqLRxgRsYwt6oyFr2UEG+nr7a1UUVbQg/t24+PGjGXRN/H/TXE/RvgtX5EH
QE/QaAAZL5b0RekqCskaCINUuJ5UGxkkKLZo3Xvf9ITn17Xzcz1sgDSm+0EJrcXWdLcoFyredl1u
zmBRX6ff3MMsmtNFoHGlr8/fzb10+fGQN+oc9LxojyV7Vq+/jbbHg1cQrDS00GujqW59DDHnPaEc
ER7mlzyY4MK4u8l9oRQOJ49o6+vlrYPk6lKbXqGzAJYP5NwmeYNfDybUrd4BfFNaWaw2zQ2mzDcZ
BXDyCKB3hb8E3D73pkQoqNOWAFMbSHCc7A3sMQ81XVzoEOXGPDikOPfOVJmhZBsBQ+Sq7x+4GWjQ
7dYGqm2RkMuClPPBznYEl20ZLujiRlk80QqVFyrwYH+cYvtHbiyeRDrsRL07pavefRjPBg5ONVnY
SuqQFrA7/9IFb0LrAtnoOYG9I68RoxBv0wjODnyR/158/z0ccWzHkBVHcUij/vd2fT7bozNfU9pQ
CYWeALEXT4m6cPh1DrRIhOcVATt50ne+RMDudeEtsF5+Z0uXQKExJEJ41sqgIHwXP11ZS0EDhKK0
y45RBuf37wA5aH8JzjNiLpd30QyqCEHFV9Eiou7DT7+bRyJoHaL/vk7jX6PSP67zH7umMoyPTGmM
6WQQPSJazkibEDtqmtEs+m10+SHSG1IbAGqhHSMTgijhr4EFU2FYIobufohulf07MqT3ZhJLYz1L
FiFiauBMkcgpHtGFR/978JZY5P7vlv8/L9I/NsibPk5Zdu2nJ2rDAjr3CgEzdwmsToGyWr9jN/r8
cD10XdnqgnixO6i7WGBeiAxuXvoOzgZT5Nvp/VVPpCNk0I5gpwEGI8RaFxatZAuU16LrhMN5dQDN
ny60ZwGwdo9CtWq//PxbmGj/7ZL+0fbqrLuZmY31IIq5u4yTZXQ7/TgpQIAg2AMlRYaU10CAddie
y3cKzgrKjGNKTokPcuFX20YoGm9zqKfNswBXo0xOMw8UdXzQP2mK7CwTiKjf5+6uwc+FKj0edSsf
8DnImD12ckoA8EzULYCf7SDUYHsDJgWB9zIAONOAgpJGUHDtNfjLu87817z9j9kodr0/guS6qlSn
kJTzU8NuJthudxdVyh4RihmRXoF+RJlAoGIVCEe6S+fc/RGzmbj4nCJJtQvHxU++IkhG9OY8UWR3
hSA8CwjRaQZV4EloRYBVAMcPGp5Y+2/tduNvl/CPjTmb7T6TJu0MgKb3zP1tRQk3bjHrgqYCpuvh
KqRxOXqyt+Ds1eE5AFPr0sRZWBu0mFizaXox8xSQIGwvPQJnOd4G6goZZ1T+BFsfNL4LrGP4W4by
17XgH61GvS6nKVOG6XRe6eG68ysc5zBkxOxNJ7MmXr6tfkeXMn4uNNy/W/Ii/hMBzv9vu5PLivRc
FJcE2uC2yvC6l4X5ppyk6xvfpmuZ0NGcI4QsgRw8ABvi30mmSS5/4ek6n7GA/O71PxIqVCO4hQse
nxdGhboMH7cVuLqkBQBQUFWhIk2oqIFVKGN6niLMKyhJiQjSIMi8B9T2Q+xNNvN35UkLp0Q8ZhAQ
itjSCu1tGZP4xiIxlgM4pYH+k4gT1ba4jOG03olDBRBCer5QU7FjsR5S1SF2Fgt8Q0hMsMziKRZQ
kY6brsyWIUJgDXqJKC61lJaoU/MXI4UzUQgSJSJxJMR3P6lT91H3+rsspjDIgigWnq4FdsAJCU49
At+Tw08iWJUDdNf5Kr7TvgR7WITBKc82kiZWKcMZhL0iPKYbRzArsAc1DDeQ0O8y3HZWZIH7wUQZ
SSgIQ6LaI/J6hc8KFZH/XqP/Fc9BT5gIVjENy/xOcv54S2ty16SaQ94LMDJYvr7Hh+JXu5ysUyoH
tuk/qON7pRR2P1mPhLDAB3TcfXoQCWKGGOtdPhFXawtjoC0UPUunZfrx3yNUVePfUsc/xqiLTfKP
MebVYKe1KclHZFkypLVYaEYXb43zIzj33qUMerQYslA7ryo7rjLf7lZ9n2ht1OEwQ3nCivUr5nHb
/rrtCGGvACaPc/HUOJvGOTaWV+VeqSblbWNdt6220khrxlCREX+DUOAbXJ8eGuUekXfk1O/lUiqC
ccQpu30580oiG+js7SzuDoO8TW+bStnJBuiHCjDlFRl4kaSXJXa8Ic1UBSsjIBzlU2v4BY34OhBY
gdbD7VhRFgD2QMnKkm+XiWNFigpbBkR8hB9CRnkPCyE8pB6LkVaM6pV4oN+WOnDz2gciRbcibb0J
Aj/6epXrgC58LOuLb9BYRm1r8DUzojd571aTFZ+t+HZfZuVxHo/TuASgd9bc5kdFxfv02Gp0945V
dIFOd3Pt3DMR4sAXPGwf60rdqtlThyu49autIhUfM+uzyoLKdhnGLQvaIjIeJ1PxehyoDV+iT0WW
AUAYJTkRbHavDwDYuC+rOBOqL5AHaaD1EWX54w1WSHv17gpm9PLkFpQCjmlIyIqJi75oZaH+X320
VA84UDS1oWSEto5D4lYd1jnFgX5zuyZT5UmXJY2NMt0WwISw1FEwrcwQ8AEYNO6cHBLP/Co/Vpke
XT9l1B6p28n8xaa6vBnONgXWBY9EKt5NBM3tY994nZE4ZnyT3nta2M1lV9jH5vpp3E4mcQ3PLeTI
AnTHVniLbWsn464z7exqdxmXUr9X5mU2/aipx5vHYd6P13WnLzNnV1pHbdopwgzzS2135vV4UzeO
ga/Aauyx0zPKw9wmhro7Y+2mbAfsoXE3UpA8e5vkl2v6Ws8febud+r2W7az27dH+ko1TiWJevnQQ
dML4vI91eznRCzCDVEsm3G8oMEPDwyBd3RXntVontb2kBQ3IQHMQAFoNjtuh4UDlu1rZxVrqTnm+
NLJNKx9nFWr/Qdb3dxu39lWqxKoSK9g650uZ4Pny3ptfd+NkmpmnQtdemQrtHYhj+X6SnjTjeb68
23XSoUyn6Kuayc/Au33W7ir7YHXrudmOjbjKETCXnkysfXOPsAKvU9Kru7Y8VLSJ56U1htmSrzd1
l89LKVumamhLm7J1zdlvuNw+tquIi3BqVy3cS+H3HbYmHrdEtkE+hPc66dNQghkmBzc6/hRNMJ0i
Kq4i9OgLHItx8uhj1YTZEF55hP0T3j+4bG7Mc0GGTNhC9YSaTB3M+upRJ2O3NoK+2d4fH5yvzra2
GchKZFvLUl2X4yrPN7XGfKXtdhhyJArXarEeu1OBjWN2ulze2/RH253kx8dUQBownrvH05z9eIw/
0vFwbb4MmM/Fepg8yqwc5aHEWRUzcOex1NVQQaPLEXdK1RAHjRhMT52ee6euzx1LSMQzbWryp6kO
piHJ+3jIxMXzryE6JY2hUqCvOshGapiPCU30PA1BsZRKZDYbjYLURZQkmeMZJ9FP3TXUeqw5Nmes
dmhc6fubsrHhF0hPqbLW7Mi0lvy2Yuo6keSEcGJyjaqHf8bQg9eGWZfvS3spa+KbGrHhh7S5KltT
Oto0oc8f5eOpGpNU3k7Z0oJKWKwzejeogGAV2+1VxjQfK0KXZgvGxmrXFndgTECfqDigbC7Midnn
hTQsoOeg85h16lpuNpL+bMtRKkfDbcm4uRhGYwDiIJtVYqN+v2QbEzGQOpk5rx3N1GJvS8TZFcTr
FW4sXkyikJIR/ztxxSbBXNRC/qTq1vdm16+gvKsfhQGwY9FXK8Yq4S3NoHmd5C0LciNtCn3PyTho
QyGojB0ctSvm+B5kEECQ63hgNByxyU5nyojWsmb0zc7qYj7jpAYs1I54lcsskKuIcXKwWx/duToQ
DfLGHlaDEutIj2qJ2QXI8o8on1P/aT8dO2rs19IMWFGZNpb+rLPFlcr2ype5gODdft7SH7fm7Zz+
UIbXFJZlP7+82+3zXX6v89eL8Tw0u2v7yTXcp6cLNizoJ1/oxgddsb4OmC6Ae7BY9Mf5yMu60E2K
vOBkyuYXW2ozw6aht37Ngrv9ahi/NGlrKKzIfpqJH4v8dcx+zPMLOJbSQbUxmW/bnM6ntldSJMWf
pC6ibsZrUNM8vm0rhsh066JeX9m3zSV9aprNXfLV4VAwC3jxqpex+Bj1Z2ZErrvlsFJvm7nd363X
RyYs7p1yNeTrXNpm0qb7uJdxoWFZczRToMz7Vn8GEAac70Hni9AfquiDKojXtMHlrRJAgCADMv0J
xMf4bIC5aNjq+IbmfXOdEKUtYblwxRZ1R+B8+uSx0V9wBp8pAs324iwL8qEUWlePfy0BBkjVYmne
QjraLQo3dBIBbjzdoGEQBx4HyGL0TNC4coJSDSQoNeBBdVrDNaMMG3tldUscFmgwHXvEPZmKWSCN
oTOGfLbGpBLmPH4NNkjxJChkP+zBG9PFnYwMuUSyVFICeAGhdPPV1u/KQAF2pYHdWY51LPZYm2wt
VrUNljDoIQ6YMU+BUYe3wtVANGUfs5IMl62qrGadICm6O0lTrM512KrRUOAIvrrjuFdiLApy5FBY
q0uxjc/Gu43Bnv1W3Z+t6pV/c/WqgbeW0QeYD2MT4pXiNEezCA3sq01/ohQzLi/nqDOjEUxxgXF1
26Odm+DOldlBdQC1I+9ny5WszdneWP1TkT/X0s+Lvpat5946lc7XefyUwNAAsun1tTm92sXmor83
6ad5/jEVp0E9FkrAU03nK59+5tlbVWwZbVH+qAnOx5HNYHjTxk/tcZj3xa6+7+UC9EBnuOdr6WY6
hm5f6vxqY8xuvus6fQwYCuP9l5S/Xcuf+f1LLzfaLcmy4017kovPXnvSUfGSD5URz7dEzn/p2Zfd
vTtj0LfhfdrrzVN2/rw3T/mdKIj/t+6oG0jZAMZ5yK+1DTAPyN/aFpK6I2/CFELAGNhjrIASMVG3
QsnrdmweG1s/XDXKEj08zcvXWU1SunTYPXYLcDvZENq3k3x+H5WTDO9NecuVN0kOzxbon6Z9zdSv
7vL2oMtyRsdFJ+JDPnVj0b5FI1fZzNdwODlzYg3e/EWwqlRRMS8d2iJmcIavc7IKhCT8G/EfyX8J
ugUpV7/QV1oXXCBZFYeLTLwHyskdpLVx203EbosZXjLb0ximtzct28/1MWNhVdYym9QJGw/W5Wuz
SYeD1O6peF+G14ImBSvCXL1nZQwWpEf1+IAGArI4M1SqMbgXQT1ubBtYE1ZcMdHoBUfZPBkIKRuW
eE89+yPoqcGbsM+5+7yiTP6sDsDEtFQSy+VFW/KHCCc146LWgDdB1PT6Q6WdtI/hJcvDER1FiEOg
0+Woh0pci1LuWfKHbJXmHrCw8ic18faglP7jBKJsdFzN9gjvO21VPbyJguoFanPhk2qAbLrARwU0
3INFWxD6s7DiuSt7/QWBuqCKzAOMXHl0O8Q98Tq1l0B9ms5TG79ofHtpVYg9xBo0wJ8zGqZOdDkw
piIlbPMvrYueFRc2qN4ZSnS+SFUcZ7wKFBsa2tTb2O7P4dnxCpYaJ1LYPEEZdp5O/lonV2WnQLKg
bI9hCgUu3q2EE3eP3eqF3YA9h/KIqsIoK96yLh6f1aW6gkfiJKbk5kRTQZnGHLAtY+S+Qazvuk99
CM+0Rnbyj1FZ5JprXgSjabiHHQq9g/uwF+Nz1biG5UNgOakeMtvWr4zNf4Uq46P3W+BrLTdmeVmX
qVvtpY/8sZBZvdJFhvnBTv0xPsOGAflyB9eJtY/L+BXavIdi5BzeCOt/xvN4cZW8O7X+wlXZZWxP
mn2jo4P1gMF7BOCU+yVaBI1fFmRtQfueUUt41iDxAoZrkJpeDOVKRZOiYIcLZ2tpUH5RIu6zrrn2
C+3We0/XZpHD2dy371K/UkHskLFS398A4Br6+GZ7cueZUsLr/wCNoQUThe57iB59gQi+vMkey5Lt
V4KvuLTmeDKCy927GUFD7d8IBiqjH1aZpLiYWFGX+UWXSPNaQ+Eyd2VlBc4vlcCc0XBwUSA1TKB2
eNQlQjue0B2lpSl4SMGl9iTbJTO7fSlV3MvxVV8V4NfpqrXh9W24xugRnwMaFjczsAwPXF3+iHRM
GS8eMMjOCRXI+TT+a9csV4YRsDY4cICJLLG1110MbCViS1eB+ZNJ4ePUH+g4GLOrq54DtcfwgfE1
dnSlUkJiWrjDiGi3ALiJVewwALrzMT2TgFHRn3929gNEbIs5g1V6SGuCO8EvuCi+4Q4N3BvwqqAH
DRd96UL1eANkUBgst7t5I1A0dndwNUY4UbABHskVqX6rBb3jVpMn1aHZ+WYVQCGUH76i+/IcZbbb
e7ACMyuxAF2CLV7bePuVvlZ6Zp8oDCVFaA7LPROJfBNwuNdhzgkVFQcB5v3osmGz86HxjOWnAmo6
6mFgIlrVLSn2tlI0XQ7DsBvRHL8Kuww0wNRqnbbHwd7X5tqwV/Ub60T5WRpx2YA9Dhg8gEDS3ERh
b5hiZU6udnLvmDyhbC9s2ri0rvPVrQkuKB5VPoopFz0ZCTj1ldzFZ9IGZ1FXAYsNDDneVBoAdqSo
JI9pqSD1RFEKMR3ityE0CEavHCR2EBC6RY3qTph7sfJT9YbQ9s57jJU/H1f37DlTfVvycl7hhBAT
QQ+GpQMs3AxzMBZApYNCxjwAf+Y69QYzZsqXZDEomcD5bryb5coADzvQmMD9sEoMhlucEZwzY3nL
3TzdTgaa7fTDwdSZYT0FxeCb+PqxPfFeucbKg8pBzAxO0YytfJvUEKdlyp+Fj9KKRXE/D8+2d8kj
AJ5I/FSty1u3gJOchqPjm5FpRKqOSLR3ueKR4kmIIeIz9FjSDFTZ/yuXHZLWJt20QgqvwEKdyK6p
yFAQITVl80zqLqSll1+8mWxLCy1sykH1WQHQd0bEYAuamJzzJ/zN3qcHR96cL5U5nOivTWLhgv3L
uqcgqIwk/yDIjfoVDqnwS8hRmTIT5Pkn22002sDuiBVpfnigYAZNrguYvJiAyOkipawCVLjaqJFq
bk3Vz4xtPmxrez/fExjYxZcyLMDzKLnf14HDopp943gxWUdwGaQ/Wbb93O+Ew7MCopgq9K77ym4e
6uNtgnofzDz08tl4mUF0Zygqg/eGQg4YiqJE61FaykmwZx9yEHNL6aicSl5LAY1WNVUlA2i458CN
yd2B3iaBR+UPO6X2mQ60YevWY4fiDuQAdWcX1iYIX3qXtOyGz1kDqR6zwZ6R1yjwtYnUjEyB+x30
j315Dq5HyklK4X6AefMAy1CiQv0I9u8NMNUPAoYHPtYEc6y0aVzyvePPOEBRj9WScfIetTvRhUoy
2Mog2nbUz6r95eFXeNh0QGiH5DKsNJD6iApR/v7kZDIoG7J/edPkoc6eYyL8Hs3v3AIL50pW/yFs
YaQcSvqrSLKKBRDQa6XtATE3VYC2Cvu3cl0yOwdFvIDMJp0dG87ziVnYFF5xXyBN1UFsWVRI4KPT
AcUGUSTCxu+wC9m/GdU3kgsRWbkTfTXEcSUBAzdQYKAYNrnIcdZP+vEGMQl+O3qnSEmUcFMWQM7q
n5nkEeDVDrsO9GAItONTq1IC9ItLjOOEqviYfTpg928en81rxPop35IcUt4tUB5JseWn6bYyaBTU
a01dWve1Ui7NFk8TP7sHZ9w8CRahjPE+thP1vuu15d1KxhLNlM0DAkyeYCRk6nA5V6zK+RRJ+maQ
ltfp+Xxf6+OOx5Vyx/F1Zy831EDjOg0V21Op7mNtVaxv40FjIz4fJgrCQyiTOksiEMohMd42YPKN
y7L7rh62El6iQW67JhCOy9KY41bdm0gnrfN+pTnHlHfVjGp3YL2hR8A2V62sjPzJu929x3o84qxd
uyJ2rUi7Ex2kLoEWsL387j6mJTj2rFlflJCJLcFOsMMZrAoatGiEU3fsoum6fFSsTlE2b8rrVusO
VrrTAGm3e3ZkQhVDoS1/Y92gazh6bF9aFt+h2t0CyNzctMleNfXeKNFVTGz8hsfEoHxC2UfaTLdl
CZ0xA23PqWJH4d3i38GNTwvFV+i9jIgeymLwFIFZkR/H+82TEutdWs+2h6xcU7vnKrbApYzkD5BW
QmIkK93c5c188ZWPWvIMg43CH4gde3QNQK+5LKcMNOtCgm5nis8IEHrOZYEQjhVTKFYQSOeG8T62
khbIq+XzzlYAGyLy2i8V0qbrQXb2prPX7zupSBx2qzGRq9WoRMQmpBsFKkfdWpO3rKkS0h9oYOY7
g0aVErPfpZSs9NVYJbb2XMu7Qt7pQNYf2zMoiRvmadFwXzoUya+b0o65+yq8HSWWZc+MJmMjmbsc
zRH6q1emZtBpwsikn9waeG7GcrjLylNK01c7P+fZ0a72bMvmLRntlW3vz+Wmn/amubbKnTVsc4zc
7+tS/5iQ1SgpByeduWbTUppVlcdSLkD3QxPZA/2gVdsEjbEqhjiVPKdw8yVbErlBkS8feM7e4mu6
v2errjopw7a9Hi7lZsZMZj5IxVIkNPD0gHaXLHa/rhLJM3duZzreaNE9ONy1bYrisBbfHq/5eMK0
eLiv5nqrOAlNg/vT+ZXiKmgivIXhWD4ahB08GzsNpBRQEUbIJYEykI0LEIjAYAg5zw1aXcZX/qKf
8gP5Cjcf/jaRAGlOT8g1RM7wl0aW/m/EZFs2bFWFtGzK+j9604bW9cakl6B29WUFoS9bW32iynFl
R4qEaNhOI61yEHrZkCLiODo5gWqvDCcYy+1oca9XsGZM6TAB+UZhm32GuQK4OVvijDSqSV7GmFFc
pfXjujUyeEfjk9pQ2fbR3NPxbOGzDd6J9s6mnCjgb7tqbV4T/b76736YISAG/0RV2LJDm0xRNF03
/8HjnPKsHJypKSEFqyEBgpCBELAOITE9+FNAkOI3GD4QAaOIlO9kf3t1YYIEJpw+FxTuIdy9CML9
z8lyUWIA2mcetfBKa4mOKuT7JwhD3gxjBpSt/WSc/nv8mvWXC/jG9vzRztNMWe5yQ1NPdJ0nio7V
sZPj++xWAOPB3gOxPaX7axsQykij2KhI3Ga8UWrHlaLbPns2qL7w8/1Fn+HZpuiHvpak1qfiOSUg
wb1TodlDPRdEmqsgmUUrjJI16c5amTfg5FDT6jbp+kwhHZ0QJvVtbQUtbWUKIVsWkhPMT/pnVMUf
sLFIQtqdCrgDo0+qCuZS/8CU4+sM7B3TWKSJSuZ8CB0UqdXc8HX8VZBV+ZBkGGf+gHkqWzMKWBEm
tXtKoYVOxI/azBn1XSStdlT3FHrU+9vDVd9mXkgMn6/L1vJsQib4DMWqtFZGiiw4WlzUChflunyE
ykx2vyhzkie0Z0D2BcaL+mzR78EvK7jhOBw3a6cKWsr0sw82oPhSy2he9tzypXpq4OgRYRJDQAsC
rM1aknqkJgPkoVP6oVZYcY8/04uPgBYFllr2S+qe6pISZAX/5gZrC1rXgiDQzIhtHq4JAoZMGKto
8kHD4w7c7ZWkkJEd+5dSiuBRtqnX2otrnqhgyUL+eloNhqs/6bvblwkWA9Yv+u0bO3NLRGofUKAW
zYlQTEnxVpDqZQOkOfV1yD4/7QY9ZgnwoLFh1Z0yEd329dclEaESKTqSpZkn565EEQMeHuER1L41
abdGsJN7RMeZ6l131cWnHnXGOGvdfnX8Fmc6drSHUJJVEDr9klePHzXTa52b3mOEGbTov4bUM5et
rz31bzayV6LI6s0Hsm0MePuDBgdeXXSfbJiNFLCXk71yDeXrXHs9Da2HsNi9LlmI8xeemFUBDESN
8v5bFWP5w8Y7CzZi+xDva6uHAerqkYbAWw7YrtmdKfksmE2TsqDOl5FRQOjqAopp2HRh1UnABjJi
fr4MP9jrUSbRbguKJSW9+ynM3hB/NN5SO7xrov52+0WMPvPaLcnEekqJtd++qz8L2Bi6T3lvxthP
XhssodqenNiATousDy+Ive3NlcblvnZbC/PK43QmheIsCzb57GgCdYTpy5ZPjZsUdl60Xw9nwWuj
PBbOHYoqwu9Mtb8AZBSB+fuPhdH6B9ysPY+SedHk4gmdhMV5K72gRc4k+qDskLrq5r+XMVX+V3WG
Pxbib/jbH+uYXbT2lA8Pgf8eQNlUr7dXORRCF8aWNhrY63tirwXORgaJgwcUGmMCI1MB2Ck20vG2
uj7TV2XP5CkP4DMQzdeXlbnXw9+gnHRNMo14EehtXEi2FaCbC9hxpKX2FccU/02e+httI35O98VG
TiRsPhP7+yjiDwR8h4X2ASZa4H6qVYo2KMWILdT2Z4EBEmAeY3tb3b+sbbGxgUT9/iMxbvF/DH6f
zTmKc4jvra1A+vQ/4YCCt65WeZzH00/UsAAPAQiixvVKy5JDikMXG4jN1hZ3n2fyaxRNufzb6veB
BJ5IXDUEN/64fG6+aL+DPzJRFBEnv/M4d0Cc8yEuY+UcL2DnOYe4DAFfEjtgxWdxGarQHBEDCwCC
rKgrccm/RVXQTtSTdJ+isY7syF78Sc7Bta2gKYlrsDiuOAwimeLLA/GV3xfHQwxdXAfAakbGWVr8
DgS2Sgx6ENcjfgvwaaVspegO8ErZ2t/Ac3UPLQDf2z06LoD76dMyLxCjP4rhwfTlUYHSotiQiDGJ
uyjmjPb9LL7fEwRG5jszaGWvxUHFM4UqTAewOhBTa+BHOiDwBdqASwl54pP4fPvJPgJEUX4n9+IZ
/c8hQZ9CIOUFhIieLA9+Q4qepCD9kCAeSkBD+zdUCJP2p/kuocUVONF59eDofVBTfQA2ev3+O/H3
9lP7rXeShwKWJE4h1FQFtatGugptKylAF4pjcrwrjw9Jl6Qf4prbIPuyVr8BqNJnA35f6KdIgSCD
SUFknQRUzYm63+Nl8c1+XBEZ41GYkVefozaRuGh2IZ4oyE7jm/hLQZ00oYuJcUgrcdmXn1IgcaZ6
KcbUBuI8PB+CGs/g+UKxRWi2ULcN1DXxjjiLxRXXSOtxm6J8VSO3Ur3KG54keddI3DNx3QiMEbeI
11R8KEcp0E5iLOK4Aq4lyHCI4EJr436jzcJwxC8wkALUZcVGDBUZ1lzO0wawufWPbtkwYPHSolfP
DZF4vhgYgRzf0Sf7KW70FUMa3I8Ezev6LULjiBitE15sAuL7+0OLqf5zMnGVnACTxA47AXG/NU4J
z3hn+raPAiXYroO4JHEeITD0W8pGjFFakYi9iPHZB/ECoRTOkHhSG+gbwLYbMay7i2asuGDxMrRY
WEow+xpsVWSG58BYrF7F73KOz33lujgP5xCvIfORmclEyF1xgPuSvXh1DwQosESSndsLyFJ6usFE
kdhdYENmsSw+jpjFUYJAM+ASUYvOX+YDZJtP5QAbwR/e7sg0v2WhikiQ9Cy+XnhY/qTwHsrHm99C
vITNwuA0rP+Mz27ZAuzj9RUzTkyNhk5FS1WWS57fxBWLC1N5C2knh+/E8E1oOd/zm8r2q5jM1Mh4
O3RJ9tJ/Px1gJQQU8XYQ70qJ+yuglr/ZvGKlAEjJ8gebVU/KTXYQ3/Xf4FMtQICW/7BwYmrUsYZc
kbaqgSven6pAkEkFp1d8ZOjwAwHnSx1ahzocYbLOyxmiEIJHy/9H2Jk1J44tW/gXEYEkxPCqWcxg
bINfCEwVSMyIUfz6+y2pz+2+depWh7vcNmBpa4+ZK3OtTKBrk/MovpCyGbeh+q8V2n4zrhek2GfU
QAYHGuoJ6k5CNrsy2A+9XahJ+SANnNKZAbJH3uu9HuHhknb5LBhAkluak2CJXoM69wUdqxY/ZjZ0
IY3QPFB3c90nIrmeCbNVgwClSJnpaY8cJKiwYNrwlRq+ZJtqMJQzyK682qGZZIlmke0rkVM02VNk
9xu+1bd98ZtIluPK9VhMJ/F8N1enxsUgWhX03yuXTUMLWZp+StcoAVQcLNQS+F4bKkUed9CHWBvN
g4x/XJ27SD4K+bnOPGCOjNUqk0+IoKvfuVNU/yExKXN4o2gERmUHdhSx8OLeTC0+vA4P0ebz0Fl3
DxHCCZ4IVDTeb3Z1qXW4JQob6YlwtOElq032WAOBZtORcYJ+ENUgaqV97D/miXYBLd30U9uJJuB1
JnqTxfJlEU8050jlLTa+SqTTT/Rwzbgrab0bMcZ1XOmg0gX5wOi+ZCKykbFl6W+1BluR2Us/tXUf
I303e9qCtaxh8BKg5IMGNF7dRrT0Ytth/2U1lzsS2zVvgaG/i+nL+fcls0dmEAfWu/6s9sXGX7SV
lLZo/clK4TTcTfV8xcnEusg4enKeQM9H6ZllEh9X5emtvZ4STdzY/FLCsif+FoIOaMDpzMcUyBBD
a7BYRO0QyaPusmi6dajXTSZJyqjAj4D+rokUaj9I43lkkHJ8QVpszgyw/YRhK3YIBuo13nWMPkMG
GZt9gxlR8zQPDh32Az5f887LdZG0vI7J9GSverZJHSn3qz2h2LYRGtywGp+XrddIKmXVWPM/Y8Fk
UfKZ8f3a0SSEUMoE1qTXQtDE0DrS+1oCmuaaoCZPoYlffk7zW1dit4NyjNBNb43AYZsCkETmsTxy
zIi8/WSgq+GdeaBZoZ6shhz1FHFg16pwamry1Nl+9Z1tmL1lA0fxCEk9I9lZa+XKllFn/6RJk8a7
1oVWqlaKWIEv8rjT7hyWYMkRvMETbPXUL/+Ra5N4QGMkKQH1h163R9ocTlyBXmcl6AvRGwZInQTB
4Rbc24izcFnbv7f19i24kB1utEU9fAT1AVTElTpXB8RteQkus4avJpjDOo1mS+hdv+/sA2C7Fzi7
hOLYLXmhw5Ilizthu2LdRrtv0e0NdggiP3Tule7XPrHuaZiy77oux16h93mvj7YAQ6J5QKmB7qkT
mzEiKsjPfemJaMaUTDmePyczXHWAKz2ltO/JDVeieiZ63p689TP11xH3gSlphPupOvTQoSk/mFqT
daiJWPPmkXLhldAOqZveOFouTKRe5u85F5X+vufLaJ+AFoDjSeSABm6Thr7lC89q391T4lX/lKNe
/kTokrFo9QhGK9c+je9F4nrrS8Oy5rcTfXhHQ+9C/9/bjZ4G60Uvr7t6uM1Kn9LAadDVdgtwdEQQ
A+E9vaC3T/61rTHVH+hBLgEIJJfTK5LjY33Er4zWwmAhUx7NjuUjMBg5afep855tCswquz98oTuB
XlUboL677TLSy9pgHRujhAQRmg8dYKTOoV5Y5tQG+nwTzGpP5WF0AuEGrCdH+nmrZRnXKRNHxzyC
fIk9gbqMNbJGErZI480HDzIywtpA+fxatRpBtVRyg3tu3ESyUo0hcgRyRJt000oPxJuX9t2ir+hD
2qVO0Wl1K0ae56UZZzWGcdBOY2hWcBf94blLDMyidE3AhIiJSTBHkNjogrcNRHRojBjK7mMqK6jF
UKR0fUJbW0wdo62lANPhQ4NeMHC7JnSCI89VDhGbHcaR9ixZRprtWlv214s2pN3LdE6nl0NetjmN
gWvWf91Io9MY1QcwDssdjn7JscLUgTSM/+vBykbITIN0yuv26ImKUrGyefKRFChftJPq0Cs9e1os
VhEz0FhhB73rJr1XaL5VmXoyGdQyE4PuxEapSVGsqEAmXj6oeVbvMdMuUZ75MIgcUr8KMcl6iGI3
7lfxVfWJrY0k9pHpaMa8Y4P3WA1GwVYmg4j+giTQt8PXqlydaps+9mD+qhXql1vQ+LogefL82PlV
8fvaiMW2KzF6gTKesYP7dV+6Gwi2+aQLhkmPdCscC52IcqNks5+xhj3bwwfB5sbyJ6qCSkcrlhtA
7fMIm3h44S+kHylzXH+X41L9G1+i9i8wSOsXGKS6O7UeWf1ovBFUsa7urpt+WIZXRzZmDwOZaItT
R+gNJRiLtEyX4mWInZkf+9TdLckLJb0ZSHF+J8eYjHAP0S4bTLCAbojAbuode3Q4u9emewAgaqKI
B+/DlRwuWfs3DwXvP8Msrd8R7pqGWW/Vqs2G2aj/wv043s77xv1mPCcCV2QlyM6RMVACD3LCZQHp
zJv3zFCeuNAUaZLqp7vh1N/lt9X9A7I6O2ztrf/itLtGpdla81pf4rfXPJ196/b2552DGUIla0ib
38m/TEtikvYhzjPWLfk/LAGRkRohSCBzTHOrPNv0qQevkx7JoMutkqH0504xfoug/90pjV9iHTVj
t7ulp5PxdoJxh+yz6VEDogJ0SbQxBaM2HPZF0yE8TkW35r+NiaUZ9F9Am20Rgmg0LMv4lTNk11t5
etzsLaoUvILN7DR36g/vQVGuJTlTyETiN1wcHF8gfPjIK7JZr3H9I4UdjeZg1W9aPnlG23n7iDob
ixmlfxiCd8cibbi3JXE1/nN3Fe35pb2NlmU2TcO2m9VG8Tz/AOo2afNsvQ6QaK84W+uoVO454ijM
PQMnAzcDQYK9aj71xIN9RCTTMnB/boX1m5n8f1qhQf1HK7a3y+tk2bXn5NA1PCs6hiQkhCjTQj1+
RSL2prh4UsEtJh6T6wV/OmmngZwyquR+S+hHhO8c7Z0bO9Gf21f/zaSifa16y7KrdqNma1/5R/vq
tWNePefz6lsrAql8vdXD3TVML2unNq4DJ8EA+ajtqE1guptuoxFBXaUaYE6MxCU4QuFnEoqv7fPi
MZ6TPuU0Dv35QekCyiaKYS24ta2/IwDszWcXo2NS1uMyu6AfB1Z0EWHWwi7PBsnq9LFDh5T4ovN8
r35vjrAqL5/b4HZ1yAkhD8HeIoz950c3f/vojWrdYIepms3GL5vM+fK85tu08Zw00cg4xHU45af4
CiXUQNcHoV3sRCyEuLlshZeu4ZOJQIXgpP1vIkS/n6j/aIfIq/8Ygp35rLyM+e35/tHJutSi87+f
0bjlK0x39nz06tFKgFraikUv/be7Gy1tG/+1Tv5x+19mwKVS2VuXXf35v9rO815tJPwzAeEkbO5+
COe2B/gPYJGbLvKWUD+7LaDpv0BuPJHmV5XPC66ttmF3bYBD5IwUHxjVR5U3s02lG+YLYPMuvlM2
lg9q2wYb5ae8XR81RxxVUo4W3F0QSiGYyvOrUrBCrFdJqOiCek+yJpgEXDXmf9Kc1gqXqy3NLVm9
DX+Pp73Hl4LCxsaujdv06jDkX0iJ1KYQJqgP1wphZAY24iMXfks51HA/sAJPEzicCJLIqD9iqiQY
EzoE9vysjb/kpuYYdpUvGapPzF8MOOSaseJkUMtGnNOQmidZ6233sCK9EnNSek6ym4x20seW41Iy
wWX9HQv7paEGUYLtz3P9dwz2Rusfg/yLokD1tTbzJjMewufF57D3r7jSt4/GlIpc3WSIiCcZjQFR
tva9e5psfuQ+6SIEXKnYNW9Lge043o+toNmu+vO9V/WNu/PdY72gomFAj6Lie4g7LLNvSGbSYEch
12R8jEkAzrvVLlnD134tsNw+kq9+Rp7J4qW6fTWAJvK40hkJyND4K+3t7DCuUFuLmhTdzb+qRhtV
Peaf5vovVtLxlj2b5Mg/gfaEWsx7QlMSZpxm1QEpTeqlNUMxz9A5qSOPA1ski1FjQdWL0wxFn4zy
nTsoPxLbkBIY5B9+hvbGh6X3I6W63K+3y3frGKxkW8OJRjeM7/MRegH6M1KmQlGlhQJdu5WBbtpY
7tiK9C56JLwM2Zk11oCBfVuJak08Vxp4yY8sTi80ax3V29culDTeVWt1LST1+uVVt5TKXY8FO1YG
GSuGa4qdnXWnurPZ5vdaxkvIBWlpQhTASOpzHXK0B5uJ2d5M6vC585X+5oCyUD3c9gnUoLRAC7Pu
ZnLgyidW4pW3S8W3yuAFxLnhKQ66X8rnaTR0n6VJRSMe9wpHXLexLZcIES1sclFkiLrcXr+oOfpV
jwI9Z7yVchKdxVW0xovR4BsasTytnkP/KETNVRRfqocbpEHmCmbFa2QseZMaNqljL/O2TcuqK/WN
2PPNEFl97qzhPunhuM08pFBJs00mQdqn8jf7DUG3xNUmpH2GONSApAL9wiFJo4q9ipfXY13NXOkK
/7liZXCgj2rt1kCCcfSvBkYvmMUwIW0xoMF3aluYbZsyYrQ2pVkajCYXTyEuMzanLrkHulDZyTRU
gzMnEKhYmWKGtKIIwCmQpZ1SW+ptxT45UWerNXtuqzkgBI1238kN0Q/qooyVr/upS7jQxECheo36
4im+dzOm5b6vqclF+LQWiNBFaVlp4LgGZUHpOfVlkzmw5xLlbKYXNYn1pUboA1onQr+tgCfQr6Tv
DdWu1lKjoJ6DisPDzxkyigXpJXRUh5C2P7j/uldck7GhRfoIib9jC2ERraiH39NMz7paA6eYmkbq
Rw2F2lqCrGpDjWWiIdMs1lpUmzQdmEKs6WS4m1yZSppQ5aTQY9VzWpuvqgjbVViLWRck/1D0nJat
RlRdi1prMtQa0D+TIdZ0kXKCZiT/J9dkoIitYqjV9vEjmWgSaUnz9xx1UumqIiDBp+lUXUKfkPpn
EcblZR18hYIYoXSKn5XjrwAp0wnvRz8V4Wb+xFgWoWCo5RpiPY4mHb0aw2a7IR+xISxKMiSaPQG1
7q7EmBIqo1Wy6Hb5hjle/3nsLZNPE4F48+NAUZBVi0DPxxZaz3hH1hHi1sF9pdPQFK5TKDZIkkGv
CIbaxtlKYIjwE8AU/WCHm8ULNKM863ZgBSkoUumJydeal2AduUqC4NDGJMHjU3C9oHtwMgDJ2kTw
ZAOonvMdVy2LzLgMHuw+9bowUiGrnPQ5Pl1GGKQWmzNFGoQmXDEMhPGlvSuZ+DFEDv2xXhU2r5AC
wZVOM2715SPuw70L9RNz4t5ROKUF1/vn/XvfI8QA4lhA+wAMR4TJapIp847oppZYiV6V2oO+t1CJ
KIUeTTQfXh8UNUH1cbWPcX8khiaJsxdXgHGMIqs+LxnI5uDYFfQnpQl+W8o6kZoEISzeb/Ga3bYA
XWSHlF9yPdX3Ob3/WrXCTHXrW9xgG8OppfetQlojW8m2aQ5ybNpCVAMGSh8a61JQlGAwAU7lHfS9
QO5wafU1vzmlXYQeJX8rM6jUfTst9LbVNjnIa/CRqt5p/ETVEngPaFeWjWwfjDFas+lr4hjtOdjX
vtsY6T3QI4wnstsxHYQraYYIerxMhTPihYMwypISCAz81t+MdT9hreVcwgCjWxgC7i89TdOTStzB
R6mJDpfenLQ0G1zHfENIz7O8NLI8hcrORIcg2hKNKoNlF1qD3ceVWyHRMWKohG7x5AX1ZCGUJyy5
yrtZoN5CPbuwy7EKeRlBOjVCjdLon2mIbEyy6T2pfDQZXTWLytFEJgQ4HMO8L1WSA+K9lDVG2gkB
XxqGOskH6tt0hYZIUCsQFU16+adxjZ+Ofy2gdZz5+fLYPXY3dD/gIoCkBEoaIdYU0q87BKluUfWT
eYnor60uJWKKrGX8oiKKworyfmWeCpU1mDlC/Rxpk56p4UbK0ug45LaLS/fMTXKw6HLG7NHtA3qm
p7R6a5MyZme+oUPIqtF6KnB0UEjF2GxwFBpWICRYxIopoNKbtolwYkXV2CKlA6zch8JXwIlQCohA
HbY1trQ5xnuD+8iYF/quGaDvwlzmURpfCArwCnGJ1jt52F/2X58At48eWNNUxwEJLHEatd8Gjy3/
r2dQxSLhOZWeHl+4tZaROnSDNuExboVyD0wGUMK3ksyiW4EFhfKpJEwW7tpUcaXo6iWi2CEpo50m
Cqw80rT2RQSLKDAZJaGC8cIO/wq/gC8UYRhUc21CbAb6bWVwRmGaamgNJGK46V4oKYKvlZDOovCa
8lXIn6ekyLKIAUY2KRQKVZ87wh8v0jSkYQpdI7zRe7SL9A7uZE9w4QGiKsF1mYfrlYL5RSSRAB+R
xvf0k8wKkkreCcIRISq/lElAMFApBbAbihaCoBRRJuJO3RbZLooxKZFFmTYlLkc0PEp+at4RPAex
EzKHsgTZDwo6qa3KCNAQY0gR6oZv4NkUyZVo7hVL1gow90iwUVoOZxOeY0rDFNuUOXQgYF7HDZER
vmadSFpXccAWjrrQ4CdGuMwTZVMJIVQOkdp2nxF9jFtTWahQ6Ehxkksqr1afxVrkNx3EhQ3MGVri
iFSlFryoED7hfRpP3gNCzBXk0k6h9Ccp9Pb4lvxyFpIozYqvBpUvhcwUZlYYak8kvtUnTsHJoIlH
eIATsgjhKPyhna/6VnqIChcrHKiZnq2A54uZLp3qCzJUWUdBL8UrqhwWm8hgb0XcpdhQasHR0z5n
Idhsu3CWfJvb6GZC5TWb9b1I8dXhq2Og3LbZLjmPNhGphZxSgjOrfN8GNiMge1S2AvlOKgKpNImm
DyJeXFgLj13pRIAKvaPZaSH1JuI1NE9buZzY8pacRlNL4P+7ojM67I/o3bDl8KQUXiJZ1GN/LrbJ
8/BIY1SMyXatxbPfkr1AQ9P4PK2+yY9mp/E4ySiVdqX3bVd/a9GHJ871Jye9wr2llXH6OLPbS1MU
TD+Cm0JdSkViclz5c5yNtbvDVeeKHHgcvJLLq3omKqOlcul6Bt2Qu+/6rP8MF/Z4Z1dUfEdRDmkx
a8dQ3IY4GyYQR3OY3ouIX7c6PfIpGUA6TlM6RaeX/H+2a7jjRcxN4dEypknkhcGRxpsAA0ovlLGz
ZxEKU5urSzLqwSwsF5mhAYXU2P5tcKgNbbt07xw4m76eysQ82PWJLoU7ztcT7+oJZEwgi8JPj64Z
oLHJUXDgdKxHlv8ExTIQ9T4OYewwFRJmVZ0+KPqiOLJ2nKE7P3+TTJX+6bvO1U10DJr02eWHXttE
ECgn6sckOscVzsj9UPc79DF0LjTsBWTWoCkzRgGAJRmfY97RRMaK4fVakPXLI9tkSNUQ4TMUAmE6
wJFFif660CCpaRzkw1ZY4ctuV0hguS505JsBOgqrFlBjEtXAcqVgzjLtbAOzk4V8jfSoar7pnbHQ
hNooJslJioVTDS7dHSYFZC0mnCYJc3ao9cDKAPshbzVjNhmcG9wWq0fLSNG4+kCZAA0iiFrLjBYL
YLParKpvxyV4T7DtSYjsWMC8Z74D+rLGWyOixaEeVNLq1/BE9o0SrRReUoLEldQ7ZeiZX8abdv5W
9BKQph1bX+zFsT2RSZJ+VoJLkQ1i/fi3IIP1O0lskKJalVT8Wk1cg/+LRra2RrbLnsg3kldDRq2U
mqn+One+Tt1piyqcABg3tKlJe4dscguT4dNbR7vJeswbeGmPD+Mo5iAIBkxDNx1TB/XjvECH4xTv
Gx1AYz5HIVWKX/PDZrhDtrriXxaXl3tZ2JlnrvTmR6sZ3y5BcmufT/1aw9tM8pU1PS8qmOd4sNRR
GR5w12qrLeXsm+31hYY9TGr7EERvX5rTWuUNUR/0jOYwck0Xeaya8+pQYcW1O2vn55ZyJZQexjx4
BDOqlvf7cHm6yceZgiRvUIedBfTEBcoM7HSXxxv52ps99sKJQtoLv/t0ljsH8QHzJ2FGtHspvNte
A3QFbS6FdorfdBBtXFHj0esjefgJYTPwuc2sMvd3Bwz85BJkqH1dfNB+99xFixVmu38H6oVZHDSX
6dVXNca9h6xy5lxACRwEcqcbpALc+fTRNdyZ0Mu5szD8/VCWL2UO/e2PSvu5SH806FYOg1uMzCuT
O261ycXeDuFe77DNm4jLijo555IHll/u5d3NGBJpcBjz+n64G29/aA32n/55cl8cMD1B6ljmqXMc
sr3MkOq1qA5ArQOKN98/Ht3zpH9q+8Atjr+w3buEZRP/5Pp+PE48CpBzZuUs6dxrux6SpGSH7p19
5+auP0kfrwTruTu/OMfocQop8Ynl8RqeO6Qqeltq4MzsoTVUVuWFYqdkPra6Tf/fqrmZhDt+iwv+
Pel/idJU563dMU0slQFg2pDvtF0p7ohp9KUMP/KjsGs+tDqVGyVjRh9TuFH/5Ktv+/kqiSEtELRp
xcZSEMc8lInTs7wKCY7EE7ak4ylGLitUR25D53UbSjajru0IURPZ8Vj974TBpbKNS4QxQtKBXA4q
R5woZXGPZBkguzak4BWVp3qlsmEphytFQ4U6pRoOjxu39to5fNcn+mv4G3jISgsoXS1JfeuQUmgc
AYyBwpz6WUKHMpwfvKPtTi5amRGio3b3KWMFfh4euvLetPm92ALVVijd03kM6k5mFtwUrDOBQLBP
BN6rp4SAbGIh9tiHZb61Og9zHxZNrPR1CNwLAAvBII0BPBXgz5EFaiIzU9nXBCf4npATVkh+y0iT
sUacAovvvkzFiypzr2WgygzddberW+J6QlBkR2NZFlZ2bA34cRe/SEHTQCu0QMq8LENsVP0g1IXG
l/CYsM58JUipgE3zlZAzPZ5wNJlMTN/whKmtlDqUyAdWEUJRopzM2CJ9CzxHJqfAS0G9DWqcU5Bm
cYgfK2V5K4wiMFp9pH+ttxrZ4PUvwt2AtWT1yz4twypqrNpZayP1LPjNCnZDgF6ETc9UrMaE1k2V
eK5MOjlYDRLMa/TpJgZTVPo9ifPEaclOoQs1GMeVqs5cl3VSzPnjwoiWG1P0l5yyeU8YnVAl4Vsl
ziWJeRBn3pU8aZOc/if8QFwYIjo9ZYjLwVFGu55PacBKir0xmvqdxMepIkUkB7LMGFOFl8q3igYU
F6FTerpuk4HHN4A7AKUSnixp+YK9hMv+xVWgO4SUTV9TjZBmkCCzwpot4FZhsoLc6E7mnJ6k/K5e
lW9CYEtT0hiQSj+V/f9o71dS+H8Iuw9vjHiJ2wlWFawmpLoA4eDLy0vTnqAu54l5Kj2tMciJnB24
ZROSB9O54BTAdSWkpduW7VeDlLjX/NKcPU3lKpFhjvulYz/BkSpNABxEXjtNUb4T8FvgqgKJNatK
ZwzRFWb/NQBLxiVSROIeZ3wBi1JET343yC4DKEgQ0HkMyqw+UvyhRIspfkd9+HEV7LQIuvHcUOM0
fd5yOAqU02YCFfse3AWYFbgM9PS6XxBAREDRTBcTRiwYFiP+Zw8vmOaRME+HrD9bJFbLW0XMSFur
3F6TFBuWZBeuwOjC3MB15J6aIWJIiOKgfIoEU+g6M2BvFHyFIJve2sabCBFyR+XBNnukPbJgeEmD
Rz42/1SkQVNNrdiwU5T0jybTH8ID05LJh6utogG68KErIoYZ8jyadI+2lEeZk7XRhiZpE9rEImXw
aI+2SU8/Ww4LpEQtxHcRSwRWYDnzQIvZ66Y3X0we7VyEMhfarLT94doyJ5q460XuLg1VE7Rm1BA1
JWlGNVJoDyQio4Hi4cVCuKWgx374tKivk1x7KSTu3oUUtXUwl4QQyRVOlnoPwmmU9iS/gtxBNBCh
FHbgSj58AloIHVd9dOjW0XWCXszYVKGawg+ft+cA9MRRx41gG6XRdfjoozPUO8AyhGUdWcinS1L9
gHA3ajTkLuyfjo4apVb8Vcq3oyxKZXDdZjWvxHlLbEV2shBg+U8PPDBZUy9wIwG3SmxPKd4rF/qE
l1geVAKX90MKX3e27jK1XTC8wSUggSwjk7Dy5SM2VKHMYhtNArlpl9Tp+o6Ru4+bv6TkqjDhBlUc
91MLs65+jpCxtY5QG9v76RJCQeOLo4LEzxzzTBpY450TGw14j2SPVvzE27sJDFoy7eMEgKt58+GV
GRvXQXDVy6hFsnHCzXd69dDKtfvbsAJi7GHuQD9tej/XvfHmM0/DRzq0KDJf+Xl3fjbTztOhztQ9
uCfBprpo3ZdHI2juF2fYyxRbH1KGqroJkZc1/JvZ7za7G7uzm0PNJ8NtiI5k6+1T3ih1tGfYmIPr
fBgu8Rw5TJ0cH2hJnQTsSZEGUZB4rR4e/E/XyQcNqpUPJkZ0+iYzv31tpxO/MWqNcG4BO9HuX126
FqbcfkgAtt2//Wh9qEYY/Dknf8PNc2p3txmg6+Qt3Ed3kURYkucYyuOjS59fPCTkEMmCJNlmqRDm
w0hpwDPcHRO3Fr+awT2jQjfJr7XJ89UjFm58mQJCZ7tPJJbRIth4ByioJO1WF5dncN955+nOocA4
HE3KYYZA7/Ph83PnrX1YMGf/3qlTHIjM/NkJBb4tsjQUrnii5oQMA/+NhxfLXQ/vIPAnx3DnDqLd
WE2Wu+vPLH7OOToct466093btdmQQ3tixJ0swN0x3a1TaQxe1Y79g7S+/Xez6kKXb4693BlV4rUX
VbzKcO5aw0tEbYkWlScqV2L1CFlGXMl5fyCM6nRnj2XLZVpVqj65yON8mK7Ba0nq3VCyB471E1v5
QBnX5cO7ZV4d8w9HPvPuOBufSt4NP7GpcFdHCfoyOFEMqtbCgaN6lng/J5fQ7r68w2SvICGpFES+
xnC+Dx70dDK7zz+bD+fpTNa+Rfn6wP6mQOag8p3637BuETk/BYOJ5aEpeP8MrH7dY63UvPTJ3we3
MTK531fYw5QWOU1eVJQhU1DnfQcFnzBx7Sv8he0oHa1RIfbQu48uvcHj3YrOkK7tpvO9me6jRnAf
ogY03qD/i35n+0zigHXlvLlyCtndlvsY1nfuzasu52/WCFSMVPodGQmOtCfdBJwrCdZXL8M1oZzo
kpqir/DhLSGyXwL46tR1heyKHz/bLJIxlS0f3roZNZFUPHEYfgDWuP6slnjN6dx5nl2mKflIjZEP
lP2J8AbVI7ddxOeROLyBrl9xPrzbCclb8eRB43pO7QfeIe6ICtNDTgflunmHxawVOgaLqoKkmFft
ygEiKuAOAeOC+0fOj8cfMJ9DzENPxrx7ozgfg6po2LHrEPMhqZuqpKOMPNvR022RXVwfUPlWuepE
wIgfuMnL3SzkC77aZ8SXSO897twmdjCArH/2Novdwj8sfOTnzAC3Kndw52YG5OMYh8x07qOq1whR
pjs4DeIS22FftcYIPHlPPMXFelZPVVqE2rK0E2EPrF9CC+eh8MMzaJDB/6/ga/d3QSkIlHuNnwjk
9A0QRnAyMB99RlXL9Ofz5XEIioQa/mWgf8LlhOXd+Ty/FYXUkb3hmlQUCYkr6Iro5WejGiXksJTj
LVVMKPnWS76UfrfrVeKkfQhVCu72hvQsd6sB/1SpCEQdoP6NOxQ1OLzLQPwl1eQQkCnPUp+7AQfp
s4Z/Bwd80k61VNfQZ+QlCyWrBgp4nQmxFWEvcD10r3VEKWYpqHENEUK0BWn+o4YiH0xEATwneVLy
p56dtIdqvAhYOvx+oh71taPuA1UCKTeypVyjir5BsiAI+eTM3PtzuB6nT4RF+K2oeA/9wuDfAT36
GiER9LKi1H+iuAxHCx8RvKiMj8pVU+OIZYRkTCr4JVgXEJmkfPy1L4GZogsYAjmxBlSUSYeEIoOi
JghuBtBYKXdeEJZQLgGaR9LaBB0KQFQHmcXgKdzR/FQnC+YmwOGpbKAmQhaakdTq9VUF++Y7IRBV
SsHt+doDRW+DA69tgzolUqqRXr8CVc8/NWkE9WoalHdR0YS8A4xOVqMAdf1VRhlDUDuuqXtVI7O4
gl47UaOQqkiKtHDZzqNzAtirRnqLep7RdnCgaCCV5ikm2IpPSuV8Zx598amf+mN9WrixLs1sb+8D
oyfuGzcCLKSuDtMlFISuBSAUEeEu3HMFkIoexvtNSdm/xJQ1LvqBQsmxdKP0VLUAxRR+5jUWkWol
oqUISAp/mYl2AOxTD+lJq0x56hcSSFLwiKp9vQvZnGKAqiKLqKNwRIe8AyB4Jlf8P/r/RXQHgFDO
QKPIRbdhk6J7XERWcuAIMRiFTpREVCsGrBdIuP+2CTElxQcUyyRIFI2o1chJlwloFKbBlxwKZZWK
B5qE209dRRxQsmJpg9wQ3UPmd/ld9FnkOB7QZmW3K7gkTARPhz+X36LLVwsvWAUcFWySiS0HQAVO
8Tn5Liv3jN0vdvGutyEdvt4HB+3cOip7ifpPrFCari9vCr8f2uiZuggqO5mFyDYwJQ7sH+wZ7BsH
ulKdSDfi1glnKReellulfwUGUeUfVfuRAfsk5qvYioI/aokNOmiTs/yfx6RjefznTHBr3ZcvJ/an
wm5KFC7ose8Gf7le6TlFIT0r9MVP+bjoJBLL9P8zIT6VuBT19xZp2B9Mcy0BTRzF0LUDKdItAKWM
Pgr4sYj/nPzku+FXFnu0F9iBLOLKYN/FmDPWRNRwCSe6JOIT4m9WoBYzPJH45RqNM5NpE7bgu8KH
xltUOwsaH5TVfHzueAX1mlmjDzBYOI3ylfj+JYhL7iaP6/G2JmPZt62uSIBcm1Cj3DfNLETWDsik
wOe9bph0ZcBct9dPIiOrNuifExlrjd+n8P0N1f2SBb+2t7m1rpvPSUmw3QD8bEh7KQQUcgedc/jx
l7aI4TSKkZrVeohf8kiFHxnN3xXR0wzMw9OSmVs8ieYXPVgw1PWcNJzuuUBG1NSHpS4JAU1HXH/I
Zli0n2X2SRqiCuk2cQSBnXrNd3mPhTKB8CwlwgK08A69K8cYKIqqDfh8gjfESxBSJOxFqbP4k8xJ
ABlFL3UvBCB24BzNni5I1pHgEAVD+U2X0+v6JxRBX6TVBvjtSoo1yXPLfeXE4WC+199LV7aUEZAP
KzhD8IHiqHdONoSVAfGV6CX9A3Wo4Iz9SjzDeS+bFuILegBhFjX8U61KRY2FVsmrvQLLKFtJaITS
pNBDBB1RjD8n6+oVYLAF1CBT+mL1Q7kPNqei5eks1Cm69c8kDzi1NxgZgTZKrezEd6tF6eI+xctY
Mco40baq8I026BP+orzN3XfWEY9XTKhXSBl4DslE2ylrIgmb/u37xpnBQcPKK2N2AjcFfZZJuyLD
KQ1CgcwyNquooyJ4/B8ml2hsgkbLyOq5CPcqDlhAnsXxoHwCZaEcWdPHcE8JYdUVE2tb2UV7Hk1U
T7GYRfBUWoeOZSvMVjqSiRkS3RPlSrsCV56U2TsXDpEzGRc2ictKTqbcVRm5UqZJI0RQTp/XPz2V
AluKR+nq5BcvDRHq9Qi44ZAxFcY6wbRUrFbor1IzhNjelmLfgS8jkcxWA1+SiLM898w3FaGOWu9p
V+TAg4hf6iiSOwoqtfUFDQ2MWsR8FIpArHcQaOtdc6J8LdlNClzfiQLrngqLyiTTiZhxGP15V/hd
PRuCVo1as2UajZZt/lrf6XF4vp5P0punFAy7U9Ty1b2Mn10LnR4fwVB/Ltaph92XYSAvVivK2OC8
va3aayI1h95hhMW7D1a5E43+3DL7t/yPv1tm/UIyuFyv833eOivxmqgH4bTWsjIlCtZsK9366Zn+
mTqGFKlkjaBmHVbIagyCMTEoageigKQw9M377FMWt+/7Yddf5MSukXm+xKqlO5u579Hox58bXZTW
+e806f/tzvovjATDso+13EBVLc3RN0PvDZiiKKYBJ08Kr66JZ4Q07NU9/9yu2w+YeCRPb9zXxkUl
Co8+QzjrByp8L6hx+IlrLz1IprrxlAoTEsepgSSQW6tKespESwEMpuHYFedcdf78KMb/c178/Sy/
0BvS5ykzLo+N8Xa9EYJEiuZyRMwoOFEKlxzIKSLw5NTeAPnNr/vNOaypv0u9jehRjVAee6FzS0Fs
26e25s7EXQ/OteCEZw3+dvRygBrqBX1DcIHYf0Kln2LHL2dTc+Hd7ffe9v38cGDF2BmVQ7z9+X1/
CnKzc827SaXTgF4597MmUtt+M/OOSHiiH1vxJIaI5BlL5eaCEswNx/qaH4K57W7bjT50qht62Xu3
eoNcYxyJBjW+E5Cf3vXlnarO6xDte0BSycs7Phxc58aIio2P+IHMlZ9cwHWS8WvxwFF7eE9C0MCb
O8Q9sLssxOrdZI3otrMfVGavjU95nLwDo/H4hqiny00qH0QZg/XLazX8S8U7fD3g7j4/KUZTdZre
/uleO5u3q3P+ya3X7y8+588fbvXhHPANGz5aZo1+bji7D5JI6dWbh+JWTg5PID2KrbNzESatxJYZ
rN82lY+dm9bek3yWNfqIY1+3XtKk3x2oSX+eIr/nRhSSTlSVbDTtX7gRm9PmVKlut/v3j3tw8W/+
wy8qwgUooPWVDt0EFyUb2626h8k62g1rVBLbDTcn9hY7qsBy4xFO7mZ6+zqOGp8bbxyGfbAn9N2v
uOWWu8icBxkYprMgC9Rfg0kpdgpjjs9k4xP/B5lSwoP8bKKzRGZfeL98un0YKyGCTAv8dqDtfy0v
Z/x2e/r72X+VFazXj/tNtr0Ybxa+X9ZDG44aJrvUqy/uJ4/JluJTAhynHqq4DTxoKlETb9q6fx6C
xv8zBjWrblCQrG5Vf5E3zI3D8VmpUmgctUi34TTYGU+T3Y/9uAkkvRnu+3eKG2jftIIc46EynRds
AWtw8pBfclFqjb6CR5g61IjEXP4M0TyEGUk50Nr7M75PXl2ICw1nmy0JuDmb2VG5CzxJtRBlSSiO
ez4NqzeKOfjTR+5PWexW85siID6VSJrtw2lA+viPs/Od5t4gmX1/3+dBi9KAg7RT9StOvkC8ziax
cR2h8Xfzq34Ljk0OgOJk6/CJIh/MIESZj527R7xk+pX8eKTuV+/BJ869LfK+AZQIxYT2qLx5CC9B
B2hSEdxFn4tyIj7adZcgX9nHAR3RotZi7eOG7q/TCr5TJ674wNSp04Oe00QB8guN3tHF+apTtL0D
+fhHtKpGidM+eu+7l0Nt9eolRGo9ZRY2O+4q+/nWfq8H7AoVoDT4Owa6ek3Iwpwv2fUbpduWdHKr
XoZ8LltU23ARwEPzldoFCT6eM0OP7kAy8ekDfs9lCOMTu9BHfb7TrybOe0KyPxsP+UTu5gBO1j7O
kk7SOZJ+G7RR2nd+jPZH78eKfeAtcfCgndwzYWJw9IDh9q/jBTXgqR5M2oGPzTeMnw5FNWFaf06u
hgPgMhmPWy6FkO98u0bheO1Th3NydoIqnbF3th+oNfL/+S7smGEPUgaz6LsRDEDDvLWDyUjGSWCC
n++cl+18Ei749GdogZpBP009tJsXlEJyotXhfe2Nav15poSFNRIwbmtC7ueoYlO1MqGrm26nN609
vHnl83YbP/zNJb4+qX3SPWS9a7eVf+bz/pH6P+1ToppF1UGKNDkrP+09FqabGcPayl4zLa/x19Hx
plvCZx1jNto6nQ52jQ2+JunI2LqFlVtozQfV21iVix+IMM5DC/PSndePztcz/j7xcDv0Aamcatvx
AcTS9s7Jm5Gvbs8YH2T57L7iw4xKWY27c5pRZ5r52CDpPcoX+aIJaWeaXbwXODOQbbCP0MKkGBxs
rxS6VkQlMaNLXSzQ4sPwMERxFIbUM6Zy/ZPqW/9D2HltN4qu6/pe1vHWGIBAgoN1QlCWnOR4wnAE
CWVAIF39fl7UPWe1u1Z5uMrlsi2R/vCFNwTuaPlcxL7xCq3MiBDd/MJcJOKVZ1Q2py+CFO2YWYRA
4dVwQS15yIYXrAz/E031oEW01gog6fLEAGe3AuPZmR1xr0YbwB4Ct2MMoNezfaRcO/7ck4EOFy0f
G5yABhASh9iKPivUFKpiyUJ8Cndy0gAvNnGf0BaHwQ7SZimQ/HoOGN/fznGtOzxQhsd9fDlbXKtj
YPU6Txa+eNh/zI0eb7MapIMtMDcKjfhkfBwfVOwFmyPoIJCXV0qNASgbv47waJULSqvPmj3Gq2O2
YgU/8O4VEPBnxNf9V3Y/ROgZ67vbfJiDbXNG5oM1EbSTJIXGVKgCbpuCVPIRP8VP8lbXNa2vy/l2
zuQ4vp5CLFNu1kXUjePgeHhPcvTt0esuuYSCRuEO7BySyqMiGG2CcagGB73yQ3jE1GCOmSskLKiR
r7QPzjOrM96QW1DKArIFo9fP+Lj5QA4OQNMtp0yVvSyNMYXno1FyNy0/yucUjdtMZyMZg9skoLjL
TP8Q1H1267MX7HveNsAtgMrgM0VYh3NvRxWQmOK9NUIH3jSuMBDpJk+r+tU7rdGhvENy2uLmLMc0
oX0uENtwX48T95NQVAsazcGh2Tp1b5AE6SHcPsS+w5iAZwL5hMw8j4KHkdDpgWgE43DFozPC/IPi
Nz0sMIyc4vn+68/7l/UbbnzXc/+zfZnfovx9sdrbK1F4x9iWPL3AisYUuOz3GKwTkIRF5COcsPMD
HG4H4Z+PbXqKYP8Vrf9y8G/RuusUnlfFuGKj9SS4OD6Qqm0J4aE6gXJ2ihJk78KXqJJA4GuTfpNH
5tHS4aHHiKa+s9ugD16fghbl5DTsjvtvrId9a+t3Skbl4fYAC5idypy2RrTQkMZvjYrZzNnRz2Bv
vdk9NIo1Agw1aFlQ+2SkqHqQeKqUquRRPIBDw7ip+XxU2XuE8wJQoXbYCbSnw+waCIqgcssFpq3z
PsHW8p4cfs+l2nAQbAeYAqxgah2UGSg/DByMv/fALjN0Tn28IZqjrb6Eyl2+Crmr3rPya1xJwF0p
Ib3AslUuF7fgkhgLG6w+tfJp/RzlFgzDmOO0GMCR2lj+ltc2FXA1LFR+FOqd+i0AtUYPhDLS6VY6
gvu1f6SK+MPD/uFZN+nm++vtYpPk//s/5v+rjPPJM1JkPup3qwotahc1jh7+AcHY0t9+ZO9xK9jZ
P0TIjobvH0ZYY9X6y1Hr7uLoeAv61GkZSCwTnNpT/rr5MB6AMYFmge/Pfv3lWf46Kl+8tz3OJm+d
isXC39AYfksLBAF8lHDp6CJuM7KvCipbT9sP7Jne7UExPQTUZ0y4/6sbi16yJHGNN+vNeFvcrR//
fAvdH+aq8y3UrM8btyxayGgs2PbJzCwfzeAt5kUkOLHvInrCJjI7mIQfYY3VTzo1qJrjn5FNDqj1
bPoZo3nTJ647pmGCqyA4TW92Ps9W8dUWF4H9NLfwehx1DzcngCTkuPTAcCjOorwMi2OvZfdbKPa0
B50y2qYhJhUVrcgiwi4n31whv0sDcYMx7SHcl/3y1NuhJ132+bobR5bbb52uCjAZ56sWbJ6kt0jC
zj5yqqjGc2cR1HjWLKKijjBMKZHybPdXRoRzRSfHCTPAM6X6ocBB4fV3g8MzLTRBzHbbMr4VZA0r
O7q5tVxTDoSLODqGpxFwOzAuCridqyJ0++sZATyLDrgC5dyQUPev+wdMb5NbtEFQgPBry9++HhQ8
7Mm0wLS1JDQRHYd1KJtmK7ARPQ6wr6seqtfN9epZecB2Zk6IOc5susOk67eyYBG1iAH34Rr2mTsZ
UljxKId2brwrevHT9CkbV32crcbzFqFRdiMD9y7QzKp/+sTGEJw2Gd32ZX3TBu5CIh+uXH99vyEG
iDI8+wjCo1bEmvWSfaZ3rZmDVwfS2OfQxvP82g1d1KO7tI83FIedlyxQf7x+nL8Nr8+jYyAj8axv
P7so8PRNOqXYqN+6uFX6rdlxnE2PYxPzKMPvYmPo44ZYgPVc9zlueoV249rmVdlndr+e8hN0FcPn
Vywdv5Kln19jhNg73jrsMFn49NGmI22wTm3DmE5vEdxXc5pqxNM4OaS+O44f9wTkCPPdAHAuiETq
F5p9026fqMdf9OqKTyvIkJ1w5g4wI7g+9k9kAvf22+FlZfvW2+5z+bJ6KT5Pg0W4JF54QVDAB5AP
qTtcTQnIxic/vo0jN8C0a0RVwd9OiC6JvFZ05YxxTWduc1/h3jW8O3HM9d1uupnu7pOrBA+We3tw
nO7gTOHrE6GjFGZfMZIcW8RjRttpgf64BgaUKErC4d2qH0cJPKyUXjZLBz6Tbg9gwMzy/bSXAZzA
A2VcRCX3otufnYhr3Pt8nITlBNQPUB5yiUlFA28/xvSYuortT+BRVL4bPNv+PjwHbeC3wMOfCT36
im4sunf42pTIXveW/ohLwNY3uFvd08W+wTAosAb2ILniSPQXd8FhenzR/V1zy72wFXLvph4Ykv3j
kic7TQBUPKrltng0ftCqdrXv/2vV/u/ENL9NTM/Ots7mhL6J+nDClAmLKqSgLWAkqECnZ0eqVLNt
osUpRVHGNqVbAYDR/4zML/tpTQ2cBgE7NV20ntCueg81D7DogbDbRfDzAv49XdG5AoIyBZAFI8rj
DSzAAWryl2MUsehaSvfWA1rTmpzZGreD+plO0/1Pmjv2DytSU/T4ZbvqxPn2fLSouT6Mu6RHJbYI
y2sCW/wpbpNb4PokjxnJg8dqgT/OHeYIn0D6GeP+KI3uFZ/75+DZCF2yDSYQSemg8gc/6M90ur8t
vvzygOSA/st5Frt15cS7Q42nAw/lBtzI3WpxDw6Uno+Z4HoZLh42dH3SoeLxZfBQBd19uP0qwt7t
5y2rlQ9u3n9iAr4t/PkLO00EqJgCiqJ8ImrKyu6L28+jHMoF/30IInZq0EfkP8/JvHyvmZLP2aSI
nmeTjv8cjAZ3cBjKcDZjfbh5aPuDAentw/jEch5DVI4xVAlSxIXXYRtjdSydiQTIGdJp66l8YIme
5KsBBWM3GxytsIv3TXdgfVlgnTLAp7BC0uuuO8xf2ySA515VTlySPdSGlEZ29kFuPyebEIvbLl1S
D9kNcmOHrnk+b4FlSCOXajSP6bp8IOioyUy9J5VIDpMqwnYVzFU2pEpzTYWaPedshZxDG6MoalZ9
TpHizG2dTTpfaCNI1YEaQB68tRDS6PrheMNAHdyMwQ025RXsNevQe1pS+MrR0gcoEB3YV4dLkt03
6Lp+GhyFqQVoia/BrA7PoWkHxc7HpSL3d70zVaLgBfFtsnk7aE8wEOeM9+TO8QO4qGx8vCpf5rfr
4Pr68bGEz0YpnxDAwhfKx9O9ZE3agK1jc0MwJZ8nH4vnYpbzbJBpykMHn6wPKsbGHESFzyLzuRrV
7T57wcGHo3J7nTDCicgekq6KYlEyagX9ld+/vV1o3wME5r7uPuygxmP2EXV/0GPL6yVWizdGdMaV
MbRq/CTMicN1EFnw1xpNe9P5Zx9UDEtkGRIUo7JoX5XvWAng/Avucg2IrZFXy0Nwio+2vxqv6pdq
c9UhgQNSBhqKAvAUJ01kw9oBDnD+8+wUPtMqAKlIVg5JB+NI+J7VPegnWTqCBpRzA55+IA3PtNCp
Zwypk31gcAQD7rWY4YRF2VSU7w6YkcPL8X4LsA3qxbJ3ogEH1L/Al8tNBZZyQIpgEsJG6IwK0nfr
CS8GUzaDmTFL3TA7jfPdFVQ5yiAfXSwyrimY7+eHTQQQ74QpEwAih/lxjoCVQbI3GExef4eLAtXx
0z2ngckIZQfOhWKl1S+vKwiVgAdwWQ/IkInC8NSK7u/u6NioGdRl9gLz8kNYQ6Mo0h15vL2+/fT7
UXCfUEnL1hNM8FwINwQ1vX3vEIy+AB7e3NwwJR9uPj4ATgYGGyXo9MAhKVoO6x5TFHW4E+nxjflO
KTI4hmGn3/b8Y68Cl0xMhgwENgBUGJ9oCYd174HOImtFp49xWL8I7X4YDu6Dwd0A8o4/H/qsjBGS
rDx2PCb9ewb5mgcqrmMRyTuGu6qqCpttfKWL2LHMUIQBp3vyO+81uNAzeyuZ+XO/P7za+lfD2/cc
fUho7BS+gd3l4SFiO+ajH/XByr5fs+FOohGvmN2TwE80F55d/5FZwjMA6oa3oP/18cOK7Pw2Nfhl
Qf6WGmTH9qkud+n6ntyN5eU8PA/Xg51JVnOadQfuK+bEGJW4nzR51hhzzk4z2ncjLNtw8AANSFKj
PPE08UZLKKXVEIW+4DAzX3HUKj/q6eK9nQRkFD3zs8BG8QWT8PsTFwKWJSx/yNk6P1yL9a0ksXK8
NHHLxfq+VDgOtYXEOr/dfIDsHnu9GPO+qr8dsZQ9tsfOYHOHIw096+szLRzUgafrKW509/F1jBIu
j+gG55Ubu3fEMJBYMOtl4QFvlW1PAQ7dQVBTh9FxunkhejP84t4C67J2/eQuBkyx+6HiYf350kg7
/rlvtu2DWe0q0lFMCj1ELisA2RFEwiPDkYQOgzvcXzFDK3x05ui/eVM8Aku6jm0sx/BCC+xbnFIw
39780MegWfHHmAuVxH+emtFeWt2FST+lA6rwHLTgn66CA3W+AmPhnlOQi4WlE2bnvg2b7xAiuELl
7ZAP2CkRZHHyyEFry+md6HFQ5ZPRY7/A8pCVJY22xtDOBkveCp8Z+JLsDSmWLb0CIq4b7qnGt1HQ
C01yDWx0cXbmd6Iu6sU4QSGSnePaFVhY2vHtlV/Mt6Cb6yABT5tFuzb2gQH2XmzARzDd8+PHnkIZ
5sK5f3Z9MhJ8y4Gvnmkkbvpdp9cluKVH2bOssMXmk07xPDwYV8ZharX09SIZyxKuNY1hiXTGu3jW
xVIvvsrdgbeOaEyucJYtoqSM9gCc970t+xTCLOiPEdHTWzRwtwtwZnXqwLKDLXDk1g8zxPotkug/
s71tfuv7oTFaOqbDMDLi6AyBwMUVHJPhYMlyRP20iCw8pVCT0R/sfMJdB2FNLfwn4IQ2YF2/4nMd
/DyMfjozTYBfAsPTuW3W2+XBvFu7PPfQIXGk59D2jY+d4++ac9jh3Jvh+PvDCG7/NIAVW/9y6PLs
pWXsFM3cQl6UZhVubzta97F/wNsS79IFPo94PoYnBjAdl26w8XoFfpPkRJtgCx6eOLaFc2+IzWeF
KIcdUOJor4aIkmZX5h3mpQ6+ZCwO0EB+EiltNBv/75yn/T3noXjq7lYHTn/rjAuUzpGxwvvqw678
dhwuuGfUywmyXCx+JzHYA6wu1/2VHVmnoIDVivQl6Q2lcC/YJBixRvjFeeR5VrR1pY27cPyYHjUm
S+fQpSlNd6X2Uy/A0xNsQ2sT2VboJv28se/EpHSLRn3rheFzyKmaBdgqHhcBiqcYJGPnJ49XP2HO
AgsfuNeIavYo/6xtyubhshN8WMYPT9f5nV9e1/Nc03CMjuF13W9j/tAqnX1slCK6imeEo5Qk/6Xi
DwqDBFEyIJdE8UKelNfOpYisMrJ0eAUzFJ7tbz6iSHdiRRoj4vpG2sXpFQTX+1tWEnDTQi9KHEBo
Y8HGt+SG4pnu0GpS0qkUUi0d/jc9quwCSHOhfanBSl9UW+uB0NQJuhoxAKtk5C79epBQ5H/Ub9KE
kAghmcR+JtkyyYIhoUWau34VOU5FZUl6iY676+3u9J5CXEvaKRktGrF3wa0Fo4KCKxyWNG4EqxY0
qhut3qQTBWMbRJcAa0dO8iKnk4y25M816NIlGNMzP4OcggcBv1Lw3vHQo1wkyq5+qcYLQOBu/bxp
YSFgIbGaBEy5ROn5aDwCeO2YMhFuATqYRIoWkKT4Le6X0vPLa//GH0q6v+BKuA6MDLozUaiaO4q8
Yrh8vOhbSRe/kcrnLfS2eoEOSI+tAZvznCQj3nrI8fPQ+e0GOSiu9OsQoUY1gd+LtIUEdS5y84LP
IbMBQhqkPB/iFetDxf3qWSA8CtMU4BfDFAEqodNRSAGKLwB/m6En4C8AX/QerBChHQBrMVCzYnDg
Rus5bAHrS9yEKAnkCN8QVlYDh94cLTJ+BFB9DVJwAQZqih3eWFq5wpJfUNrL5tV8RjJEUhWCem/D
/I53BAaYXwn+fWqUdSvV8UGq5gMhrEUiVAdF9DuL7+osAcAsAd96Q+GMnaE7c8GDCqItRLX+dsHI
Cg8rAPWWNkBzaYkv6Oy+ASa3JgJkS+Yhe7yAste8QSdaAc0VNFoUUumZXoTyYsYpijXIH1ExxXUd
zLCnxKfZbKE76MKlV3walG8CFZONN4d0ZzoFN7J0aCFZhVkWRpfDjxePp1shnIXl/ctYiRcdUZYF
qq3XNdjysS4K6DVn7c3bVGuE4r2Ax6VajnPHpxDjumhhe5uDcCV7QLK4FAEM/gntSwH5t/HUf9er
bzthsTkd4xXun/NuRlVgUgEAuSofMr9LaWRp+chAMGG7omAawZm4dvvSIcDFOW9wfDNQGNg+GBGi
jctrZwyca3WFarXd6eUoxLAtsaHiI78OEqbKvQez6L2NBOcmjG86XcwjDyAAHjogXQ+TEpvayeqz
eiye91+cRHYabEnm/RQ6DWgvF9WuDc3PO2e2ebX99thCY9UdmiTxUI+Coht6nDK2lOsxBCbv/mRN
nFPk4U94BuRbRFjeG3aQkQQBWORSACYUo8p7PTxg59xhjozKpI8VoU0jaj8zDiGKDKtqYKJx++Ys
wuSHFon5+wD777vuNrvIL0GA7aWxt3FpkVAooYfvHWkA40UfwFDModuRpZPg2tiug0ALbLf35w7N
xcz037v4f47f9KN+Of7KrM+meabLVcHjdcYu68O6n7zm3bCL8N954CRRzo2DvwG3ZheUAPrN0QKt
3w2qHIMjfCTWIpOWCEFktKHhmYM+iAjwNpRhaW2WvnsK0vkyjUDfuN7MMqZnag8xoBgooZvoSIiQ
R3tQop3edhORS6NsYn+lGMZbN3tCWSzknR6gjtKc7s3pojte4C/RnhwP0+1+trGxr+s7OWa+EW6i
puUXwGFTfDAHi220wYSLEHI3yyEbkv1TmrutXgyQkbiZF9GGxFhRgnzXAR3u8O2ClVdGDtKyL8Xd
8hgYiKu4YafTO2FB8MRY57r2tzRBTPWQAkcQrWANPOYdkd4M2qenkhyYrqrT65jDhRcm66G3j9a7
oIMW25liTz/fTlJnGpe4o07z5SyDR53DwyK32of2nnA4ALrxtAOgmAYZyTFNvWWQUY70wPrw3sGe
zgGczGp46vhZp7fYz1JvyGVTRUsprVFCevPI8M+9DT9MxvU0P4VHYDNGGO977UOUINJjh+7aN24P
HaxZ/TXczbRnvsfQW5NgtY/Ou+hEIyiLAJ7mts9dra/LL/uk1uP6pXULd6odB0g1VhU2sD0TWDpW
oYxfD840BSe/2PVdSmEmVd2g5UVWm6B/kALBRDkIYTFYPlg2dAbLzZj5aqSh9bq9h6t6dV5jCjLd
5yOj7u3JfHNMr0fVftg9DTHNtMwJXYLTIGfe2osQau+O/gRVqs3MIcg5T4uTv4hDPOIPmGIeI0CM
4FytZRCj2UJ1po4qouM4ysmIaOK2w2Ibdgg52CxxVv0g8TrgnE39mdrNjqg6Mtl4QXSCaF72Y1TJ
xcYJTlhdur2YKGff95JByxyflzRthqdTuAE4ug0RWdlQ+S2hIPbagExo+PS3cViiM09et4taVZDv
wq5DDSNKqHlD52YLjvtbiEitaHEkpBVkJp0du6EZP3rmvMAb7Ty07ei8jvZ08p4XbX/p+HQZVztZ
Q5Ah7dO+kWNh3tuso2OHknF0YjmDLIVRJ+dzCk+YU3V8qMRm65oe58lF4HbYwak0jwitkyeQukWF
B3jAYrPJfY+xgD3uR9rUEFlJwZF6J7/r+Gc2vWWQL8Muy/0pbEHgPEHzRNHpocWW8YpHO50hAu+E
2utHhz3jo0LiGQDgU/qSM9hZ4aDCzeETL02mhV/f7leBCWgnNCiJ7WZ757NuY3geuECgURniNxZB
6d7iEN4iarhKyctKugZWb4OQxM3msyBm6Lwld5uXcmC9lYW/SoLqDUocdeDPeGZhBksiEHWf5QHI
NkS6niHTg0cHqWc72hNP1lg59DH81i39hCP6dhidDGa5Humx6h+N8SYZLXeTBa6ni3G6nJX2NM5n
njGOi2u+k6Q/LMym8fuOxX8X5m+VF8dIWvHeITHdZb3FKUK1+IlWuO30WF6PqLRWoQ1iMqVltyrC
mMAOJH4y2lnjajdIuwOPSi882VN0xuroENbsdrnvvlI2dxdA13xgaOSZG6bRUf4kySq0X/ky9QYb
b2BikbdgwgQHr9c5DtPOdJ/N0uN1Ul6tgGSU09121E6vqvImJ14GLZsGdSdkXm3iaLGikRCcUjXB
2yCJb9NWlGCVjI4Xypp2L+kOEhzfs5FLJxamFbKBaPih7cTmzrTY9jyv5on3sXeurMFm2S9b47Yb
rQlbiYTP/UM9PNClaUfUWVp5yIQ7Lvv2sXeg4XvsLU99nM83Zq9c/2By0SAv/rRTfqs3bYtztzrV
1Jvidu/M+oQ4+aSint/xc+rSFE6a1gV5Ot4uLgss8uRsirgq4NPrBJ12GC9CxwhaAN+OPbb3Ig4z
N3LxHYS4x6J7y9QGM8qQX4L3BDwXR0e7h4U4xlDn5SBDHBTItON3YNMTobXDHO/X9qBCAB1dnO3k
iL+WN2cAWNvRvpgt6/6fY4WmoPbtBriGYTo2Yu+2axvfbsB6m1nFMnNPk9xlAShuPa8fO7PcDteL
ewpQuel3t1+sGgvzx1z636HpP478LTQ9W9t1d5/hUaNEGk4VWtZqqRrko6gf4U+3aRjAIgEtyJbE
iLHD+kbiGMhPyHGQRA6ZAiVGDs1l8fjUyZYXo5IZ+XeiJEPULnKmQvuf0ETt9m/C639cw7dqz7FI
s8PuaFdNTnZRQ7Ff0FMi8qUMIPoXAlg4/mLq0KjYiJZW9C4MNBHJZHepBKYzOpNh6kKV0rIarx5P
zxg2vtk7X98R/2kHba6CBoKgBLeEzLMYy6JRWa++KmhBK1ltIwAGjYTvJp9kvp9qPdOYHsfKh/9K
YpXKXhLZZJRC6UxVu6YiMKpxxNz2lYmL77nEZCVHXHcVzp1HtEsaGijf/JSGSX5zJhtXRp1iPQvh
n2gDIppK/WZIXIROyv7WQcNLOl7ptdojjai92++MHOwAFgPg/9Q71BK/wNasRnlry1XowYpvxfQJ
vak3tfETk0bzqSfZSDXX17gdACXVh7RmxeMCoQakQT5D1rtwanTeRejWxz6lG6gvVD6RxLNyYQhg
nSdRBaSFqOywfgBBxJuJJgcQWy14DwFp9x2sKgRsaTquYUSjVdGw41jESPi6jXAtm1CBiRVyhPOU
zTmwXjB0ZLxdTCeJM4fmx5G+z1y8YGWcemHJG4lUvb/ayfGK4WLM2qgtk0xKCPbvD7D16vsvcc/S
ty4/1q84ToDNbJcclIyS1FoZM5zjdUMlVVK7l+vsX3Zbe/698DJ/mgWm4amv84dFxPw2DTaHY2vZ
yox6bqNZdSFIiksco2bkvHso9aNyxF/NA9Eyha5sNLKQGSI/B5TU8DXRv4IGMuzgdyJ7FBmkSKr/
QJoKThExMekEiYQpWSKLohk4Ck00x2wEySQttKRwxrpJZxmtQubSZnxsRCs3Xx6Oi/HgIF0bO5Qx
qko4qithDTuq3y4FqGy0BAUJngneisSuuz2YAEyHzdUe3yFVvcCM8Rv4uzN6jeYDsCX3X5WEaixa
tb7qzAC9wQmWHBU6Y0xvqqhgMFHFarSYRIMdaZGTCG+HX6iguKA6bMIdVSUAH+cJMnnUUARekBhV
NmP3oz6YoA7CHgSpQ/0omWRIV4xuJEJb+8GpjyLx/arxB5dZuTjJIr5CbkWlSqJUFxl8pKsGdmRH
9KjRYVAVr2B98A5otqPa3qxDBO0oXmlyMm9RVNt/kTA+XGzDUjjD4q6f8bSRpKZMS0sKHx4VnG4I
Sx6O/XgPgd5lMOdw9cXLB5okXqr9uOtDphhZ6NGe6HIZcLtPzV/BQEtox1pGJT7VeZG+mQqljepc
g8NVh/ai66+x9bccMc05WLO6QP1bfanUepGwEj8YPMiLVmMVXmWcjhgygLVNz7qXWzAFzGg7ZdXD
a1fDQY7AXVYsKZOVX5I7EzdYJgEauRq1lHDhNKvow3Qcb6Yx3HvtNSrjtOebJ1WGNTq10DW+CSO6
RapR6U02wFGSB9GnNZAhAE82T56o/ESxKjCdmLQl9SNwWx8XCu5FMFG0f918nQQVlOb2d2bomDbU
bGnU8Y5Qzcb/lTJo/MSLZ4+bbA3SjC7pctoEyxR3ZaVVsrbvWIg9GCCwbim5NpXNZivpNGXWNjZf
nbnKkiqIqlhpNcaOaPbKnbN8FzBZu7LkyvETbd4goU0xXSD1by99iLvX7EdMNjTqpTYuZXNt4G3M
p2XYehxRu18MFxg3HvmVC+NVRGSphhQDGcuiCN3s/araJn35GphUnMXHxWgW8eLWQ4l6dA2B+cim
BQ+aC1CVV2bFNs1X6r1Te956hWMbVddYFKMyjc/sHSxe2LUAOjkJVa8zQMzpzL6SsyPX1mtMOjlF
k2qs7E9VYT9wPu2ZTh10H5okjTFCswsWg/ijNetcD1ELm60EMNRmyu4ILHHZCCdI00Sq3ZBXmH1y
Xskf5AQjSwvJwxHshoJs2zcS0ZM6oxY7scnd6V7W9R7zbPFl9GucJUbgvtCF0zRJ0etuJM6h4/P/
G/MK2VsxzKUht/zLRL0zK1FVkLaBlCbIIylb4mrOhsF2oXokAhJM5MugzpmEEm84X2tn2TIaVXs1
h8YMU2++3+gSULfUUi9gPPSkKxlVqyCu+3SpsMsUgr9zGYrrifKTmWS5dd+os0en591gCfX88lwX
VMxVw1db4CCRJKIRHmIbWfACqwqQhhOySl7JU5WVrp7GBpth2ZZjT0usoFaDjFRXY40jaWtKAxT6
OeRr/UwODaqoi1EtwwRGEXJoGT/R/wVgvy78/L2N36Z5I8y95P0heFOGd14QTnrKm4Eix1P1NrIh
Zh6q6ctGNsMVFBkcBmLjZktKw9Aq33FdePegeROlvscU9BNK+dLOIckFkyQtcgUb2GB8CU1/Yvip
hSJx5RzSgzMSGGJD3LHtCTovjXKvQd1L0lliz6rkr9AKooXM66qnCyvehBlvYsGquAhpdUreNW5R
Ng0EB5VaG0+HM3vi6vX4JasFaQ4dEXDRT2DAE0HJygsVbM7S5jjWpJ7t0axW/LPVEeEAOARjiriw
uIDVJgKPN7IRwYGsyVkeb6qh1NSlH76cHfnXCPe9I40DiiZEUBVqRzp3MxJj84zWUHorbYLdq2gC
8opDK0AMAyR5xDtI5vlkc+uN0oHUtvewCxZzKQZIT1xnos8sRyNntJkh4zaXWtG2dwZWoR3mooZQ
DlLIBmjQ7xjt+k861T7751zKamjyf4qD1Bz+pe6KWWGn2sbHil3g1MgmykW8GsVgEqWEominZE/T
3iRNT33nwBIef0o0BK14RGXSiXEM9QMJw7CqM6dZBdoB2FNCCCTMJDJB9CBeJ2YXuHEoUbIJRawI
xIOoIFYEBYT+B56RLPRrOoFa3pUFyKJF/bNLDKSVU90nLfCbN/XK1GOjUDwq3i7rneayBq4EFzS4
JKWkv5ePi8PGRb6bqhjf1Rqq34ZEDXkBtr7ZqNafkXlGS0FrstZe6hys79Lktf1H7Ss1zTHNCwX2
kg/XWMC59xXvka/Wy+kdD2cUvSQxxR6EDK8cLXA9GaWvrekaASZGZU8B9BItnPOzduNLeO3hObH6
ROaFiJowBJkgqYWDFWEH3yrcRkFHIZP286L0CdniV3190eSxWWDVAfrzIPGM35BBfs0Zv6Nrk12N
oeR2qRYyxkCIcsafJ7wlKmI0dYf/7hcjdqrGcExJ8KoiELlEbt4VwQQUXJhaE6QxpWZyIfEkKGQS
QBMVKUS4RNklGDZC7os8qvRu9QMUXWFBNrGygpIYlU6pkCi00FcumqTS4VR0dRpJEeU0QkeX91QA
o9NQDK+3UmTWvVM4ou9KWlYmWjpMc/QFB5HzoE5Lcc8lDk2PiJ1KO0jHakRCHX6uANPuKzjjmvIm
fjPfdQZWn/q+NjJEVN8PdM/VZVePUXF14+5FYM2fy7k7V45fkUEoSpSeC2ER26za1hmZaTZS+N5+
JOYDTItNH2G5wmdZgXWlw9oQoaQ73UC9XmFLybzOpBu/pru7R0JkOXPfpYHPcGX86kOG7AlZ+Lq/
G2vks7CCwpN5SvGlwazlHTT3uxZ4OQJpgb1Ip+kzCy7/A9w/XGFMNZWDhXhTl2xWngXy/NGLLh7Z
mh+wq2SSqGqIccfR53J4Us9Zep124+l06Wwrv4f+gJjKshcPF6M94Z6Sesk4ARDla5xzpsjrj/n+
jST2NS+14VVPWH6/Wlxp/UXvuVE6UTfauFPJ5Xyrr3U9nBSTD/MEOkLsOAc20jX0FHytdFUyYWjd
KJeW3J02C9kvKKXmX1aJi++0eteileli5S/QumezRDSGLZbv63e1M2vL1TVr1zeeVec4jkE+E7Ar
OtRqkhMDnkfWkwoAUT603lt4THAS7CGCSmgXR3OhB9tVvXkHHyyosDKmkspMjNKVig4XqboFN07A
CqWHGb+sx6pTXr6qh75tKgsX/3Nt/7pQtej1YFVV0G4O9n/E70PDb864IBJqiivENvG1S1Sks1YG
KqMDDkawnEz1HRV2Eq5Wd133T05WclLQuqo7rsNJqU6rsO6J7siCmLimfM+XCr8Iw9CQ7XBxSxV1
FjfJaEGKw+e+8fxXxNpkvjhxcYl66sJG6OXaBy6Xy1rNM1NZRRekI4qS+Pe4lZlHl/PLCXBkFnKh
BV5uMyP6y+Np63Zog76YqCimxhzqTu9OKxqtG+UNPLMHZRBoBRLPiwTRetB+xOh47kbWXBYvEhUi
AsemHZRx5cv7XKeqq9RmZZKGtykZFnMQRlxKE8hxaMVVVu9wK/VCYg5sMSAjEA+gpHhz8STa9ekJ
EQp4IBOoGU43fRJUWm6sLJJHZqt+t0gbO9Ma528koBC4Zo8GPU5+qkRdpR6kmK1AXyr5a9I/uBlN
FajZghbEk6hgqe5izVqT7kQ7D0UaQmeppGl7V1ygQ0rrXF8LOnHZfxS/owvVbBDbgRPqdeawlk5Y
AetDm5diBO0hpJ1KP4nTtcXx79QBk4QQN58pzQ3QZ9N77963aGb00P9Q9G/cpBNl2idSz4vcmN7g
sjs687JJPdaocivfpVPA5Sk9KAEO6BDK1XnVOHsEETG1b6X/gPLeBduQsg3rHJb99rV5rdsGRBAJ
uny0hqs13keowHT94llrue6XtmNxP3HSuyZBGS+oHGzHHhwXymegIv68AeN+/kO16htt5GwcOp3z
tsJS+l21Kl1hPlJWpPyo6GEBSNAkkWbESojUtOtdEm+p61sjMA7sMNQbABqwycg7lOLAqJC1pfTf
kfzCEVGir9qi8IJk8c2U9oDYVqqhzGLRP5CmdhC17AxbswOwJaae5CuZhTMbeV9FZcpfkbTjX63x
7DasG5SG9TqlnxR8762dTxY0p1sDAInQjuJwU5OdesHnpSCs/zqNK19GAqZFR1Kc7kSptFIkrYua
Yms8cbQ8ozxUcZrayYQz01pzUcxUpnNZhy7RH0vcE2s908yeYINIcVQleGpgnxXDo6JOyWBiLOYU
HrVvpxOFVdQ3wM6rRCfPyoLPElNXBEDRB4du+MCjHRU0hXM5ahOX8EZkq2Sw/BA+rkZDpsbEUrkz
vpWSC+fxtBiezvCGrgxuY7u+5DMlwWmEoh1f8iRlH8phmvwA4BRmN0m4Rk1LVVh9TkflIJ61riWU
mI4EU2ogSfCRJWf351HY+Q257B9R4DeovFse/koVTkx06AVUB+RltxiVNsu2QHwAYjaovNkPtNGi
LtX3LXu8dYegGBuangGpmrZb1b21K2nJTdaIM7DoTVbRooe6IT58qLdprgqMJesbcdmkL7mNqEf/
FNxaKvT+3wmQ43wrBDtutvIqj3YaHGDA0KBcD0CCQVK/Wq9nCwUOf0OXm6wANBk8spMP5WZbBMki
zIFuuOGZKULrEjcZBJp/Qpd3f9N9/eWeO8639OxQV3Xm5JzdwQzTst9e9VwUFA43R2O2aM32OzQa
Jq184KSRRff87Jv5sHYi7xDivgN8vHsIs2y4QHOsFcG9TbEYOoggtcYJpkBMAmGIfgtUnRFkq/BQ
+rtFiIrH6ojdu39AhcEMILx2X4Bv73azpHNLW7zezTxiVc7l8LAH8JINWuto0Z60rZt4f9OJp9nu
atm+OZ+vuh3Ort9KA9QpoMbkoYXA+ipcnUdrd1SeJ141bVXDArYRGAnvB6j372D5/7hzurO/JLZ1
vV46i31p3uEaNAfd0zn460Fy34XPcceStJsdRuWb9bh4Mm7/PE9+x1X4x5G/LdbltrPupJ7w1J5v
sH/FfonpTR6glhXX/SNmUuiflldUHVdwFcvAQ4SwDje7oEY+popWAPrag3V7kFbB2gv/fHI/tP+c
71T4ZGt1arfFyRVJuIRJVIUA2mAIACpiqFtQnHK/jT8NXOISXh5Sbb0Y/hNgk2UoQArsCoaPhbZY
cAaHlAV1GUI2QMQj7fqmrJfoKQ92yx9yUEtN3T9M0843bkteLK00TznvHPn6dsDwLkTeF3Aj2wbo
jO07wdHwO8uo87G4Bjly/NwkwS4Locdb5xDYebf44V42PaI/ndM3aES+NQzbdJicWEZXZ2Hmqi3a
biGgFM8aHLCdfbLXU1Ag631Uo3n/E3Lf+nNY4HS+dcK36aF7zgxOAI5oXIXLdQBNM15HVStaQc1k
WXL9DMyZ29sSAgK+gSa/Ipzqp2fU14arpAc+prSiI54GaCbuwcT/cI/+3GZD5uufs/Bg73brPBc4
/2sxXqMRgcIPhnY7SFE/SVaYjbDiv5+HjSqkYbgdqIP/PNiuY2dta83B4tPwUI0TtiQg/xQMVn1G
+yoReCU+iRqLin72cH4/J1E7CUFQEG9mpyC2BiaS/KA3+nVrcAZmha6zGW67YRtVmWOQz/ZnUvcI
ZkYL8wdQungTUKtsh3tcbmA4IK+FQNRxVBBblH76btk+angu27jpYwldAj396NS+5/qnLDS2vR3H
rAH1ITwWOCDQSKjMWUGEyxIOODkfJp5WWhPuXTbaJ9ExaO97zjaK8SzZDIy6n1Wc42BRDaxjtCL4
QBpw34fb41D9pIzI3G0N/j9h59nVthat61+kMdSs8lXF3YDB1C8eQECSLcvq7defZ5p7z85m54Th
hJAEV0lrzfnOtyQgoqhBsaCwggMzTRJjoy3MpkzfFFSzk/lArRIvjkRt25uogtjCK/azJtBgi0w8
tkKYPgp8+86LJwFGcG2EagLOiGc8VDs0DUfFh5KmUTsbP5w9/8cV5pia7jo6XI9vm/MwGY6K69rD
OmGc0N2N/SqCPcfJQ6NWvjQsTF3A7usf641i3fxI+Pg/LrD/ff5LXf7bJpIbx8bsIpXtd4dWFp88
FFMIZRGEJG2gQPktwigN+yOSKm/EVBIz/wnsEwiyXoJyqhd6HPyzjpOEA55MT7X3w3r+53Xxn1f4
bZvLHPVwiCpe4X7w+2e6Fa0KIxw2HC9uWJ6DWA2SlfM6nGEcBj1beuwdIFOxGu2D8/vxV1H7tkVc
ic8ibvH1GCgmaXtBUkDe843uh9er/bmKhLWjmqZquahS/n2Rnk5tahuj0e2kiXReBKKzZsrdVyKR
ZEsRS8XIR4gw59AkDOirvTyvJoG0pWLlHNNDSisqFsoy2hSoVPgGMqqm/QTYY+CqgTNjTTNTN/Xd
eeZ9KUmcBQvQRV5Br3FihnpcUsgEOMBEeD4aINHRJU2tgkIiN/EYkqpdWD7ycKPMelb5/PQECvAk
TYh7/4UfC9qhvqORFtBBwAdB+21ue2wBRdQsWIt0+djxL5wneyltiM6EQ2K+QX/o9t2lGsgUgjHD
pSIGJJYuRXQM4qowbiTQU/QUxd3hRbqV+Cdm1Z9MdR31t4PzrdxsHUXNLN0ScpAwfYoQVnB7CQv+
ahOFICTjaZnSq7OExotGRryqU5BXQVwlO+rE3F18ogUERVKB++eTaCFkIqesmdftCLRaQw+9gFWi
fHFDdnHp8rK3/wcKMp4VmEWGZD1WxjI8ExQlnzeInS+dpuTbgcyAsuQ26mNgNsZyyWy8FaKEHYpZ
N+0nPyJf5dEEg5GJ7hcsJRMhG8Doa1p1YKYkJsUJs32RV0gTdQJbENzjCx4ZbmVKnTxqP7T2f9wf
f/vAv9WKB7ftrVSfDOs8CmLwUWJiaIKz28Tw7eOiRWf89/UCityfCql/nlH71sVpZ2vfHSK12331
tkiFuQnYIgnWDGwEW7i4j9MObcDdxYH8i6dgwvqgDYaWIYHBR9gCNVBzcZvS5mHbSGSRWASArQ3g
sF9x3GeSJwQVFIj4zGRTVGByAHCQpowDGpX5/SU3FTrLecMxAkxVG7JzpV88YeQlKiTwZnBbk+Y4
mWYMxcRkH0gHX5FiPj7LeiAj4p86Q02XD/8/9cQ/H9V3PfXxbJSl22lyNQij4isvUKYFoCsVQAtw
/YSRgSw5Dq7sspzJGS+TiMuVAA2GLV/wAhIR1zgcMQObjZg0zFrszr7QAMEUsoUQh+KdBfgPgAOH
UDhqEWgpIedhjY3Jk3wjw2m5SuT8luuk335B+pfp7gWaF+hT4GsMWyXXQrB8FhYWnC+GmOCbMqz6
IpMJ4az9lL/L0iT/1ofCKtMIiEHYziokmReSzRHjyfPTWuOaf/9wL53vb1trYvSnojcn2Jo13v7o
TSIqCj/HP6RcVJjkOE+Hwy2KCxxBHnp0mjjbwzeutjGOGApqClsHYCSqB+Fu60MYbrrbmNCYJxxa
R8jdLwqadBoE0p+a4BzP+3ZatM+nfmmpOPvDrVPWuvGuET7nXLs5SVJhxKExUQQvDLyBqBNN/6QG
zRiMddBk85gY5Dw8YHh0mCVgL8cVfatxXKFrBZJJYEoYS6VZH4vnMdpimtqoV3VxA9PWxEZ2skgR
aru40Tx3zlxPuGNgqZ5qLTto+rVnHr36vT5vJ2C70ELr4PBTp3Apff9yKtvf1hkna/oq6TU6BaxG
4V5jNdFiHh00vXfe5rrfkLjMELaY1vgSdCEdqnqA9R/EeUA5qUIjzvzhl1uRFnu6c1Q8Nsjvmqrm
fGTLxdvKEi1Bz2mLIT7InunxIY36NOmmFQySHynAf4Si/rky7W+LmBnFh5reS7s7PqS/CMAbd/t1
+nC8Udf1Vdb/sGb++cNzVce2jIk5sf9zqqaqmWcTS7sj3K/CBOITLnuuvJaTB4L3MpJk6Je70H4c
7vWwM6bUhfG7c+AozlAWDIAb5szVr3tz2rXQgu31oIZ7Jt0rwBALUTR1GtR19Av3Z3Nu1V5yvcda
E8304cp+/mH5/2PH+Ntb+XYeRPvacLWDgq0fGLC6aTFGqfzzPTwYTMFqv31Jt2WPIVe8+eGJ/3jE
XBN7BEPnwH133EZDUGVWag1r9O0opIwV0hYFrEkr/QaH4djr8mDinn9oIAztp+eVZei3Zcbo91kZ
Z5NuZ93Lvlau64WJqleGVhcsmdV0Px0Y3mRQpRivXR03spuJhFeIPXITig8kSlJmXMBNqJUQLE9L
MQKhaJwlIybO9oX6yYYIyissTGFaaiiUa4a5bAEye66fZG4iSZ70SnfWizAqcOcEqRdI2Jk9mXwj
4bIOZAn2BmFfCgtDxgxf+aCyswiyT/YpZkpPsl9L/SvDkMvc5CL1xOMeXFjUrkJYFKKMrOBomGDU
CbwMe5dIHSlwZJAiL0k2e6ErSkXH32RMAHKNPyGEw5y3emFRrwzGVvsZxhPkkH9lEyGYWBzD5ONS
UZeSySEzAgaHMpYbL9/JBEH2KiFBfRGWSE1/kMGobG0dLAqZciYL916YehLFJbMG2BVEXUlNB1lK
SG+XOYSMF4UlJOLy00KCEExYFkRMfF5SvSgszhTkUjPKzEKeQZvJvin3OjGuldGgyd54vBGej1gI
yWYH1s6e6bItGp/yMwN/Fxsz/pdC+zg9QI+V/Cn9EXcT2jchNvEJxx/CXC1gnQltQ6oRBnNUJdVK
RlLDbYf31u7vV9CfN8x/riDnW+N01s2jZXSOdjdeFw9AvWflSiPfAKvS2DsSAGkFGsq9Yd6aSBDn
en4zPBjrCiEdvi7O1tFXRU/nH8T91H3E5eOE22E+xU18RPPOvHXY5kfEed5peYZRQ1MLdzFFVDOf
6KHZzRVrmRzwV5gZcCPgAU1m7evxwFYsTvERzpN5YClBxU6yw/5BsRC1BvwPm0S6zYaZWc7uE0AQ
aAjH4KQEEwdCyDLCGyrdDbWfE056c/gs3s13zJWiduk+mCQb3ONw2d4akNCKUB3J/PO0nxZE2Sn+
szH+9ql+63jcY31qnCNlSE56CXFe9Pdi8CVgLQCo2iFk9LJnFowHEE/H9N3er7KNMwaHfPr3A6zZ
f1qrNFXTHJMJoGpPvvXysXLMDEVvpDWGbvtUQlYUdsiXAoOaUnJ/LkwZ4WOJW640YlJ9CklGKk/5
F+FoieA+etzfu/PoQf5Hynsr1F/kceF0s0jBLwklGUskFtBdv+pNqTkpM3eX5LuLx4CU58mHy5he
fZZ/PbwRzkDfJiM64U6Koa/1S4rSI+NBWAOG58qYMHvj4mUhGG9RjErdKneGwrDTd/1WvZPhfU+n
ZgZS3AtrD9c35lxfnL2U606dSzcmpacsZ8KK4uJ6kwGbfGcvmN7KgGhC4NVFn8C1R2zqZYonGXOH
pdxZRmoDDd2nEoiS5qcGQf/heNnf9hbthCNRY7GZYrOFTrH0mlfrNX5PESx+WDfGVbRuPzMyGM21
cX++w7hg7PyfNlb9clZ8P4M1TTPJwXE5bS4Mv992ODs/ZLYbl9KlyGhX1CvdVXtzZB5ssGsJ104E
APJ3WcrBf2eSJo8lxgrCL+Q52Q2FZCfHiFPgQw6nrOHScxzevlbQS2+H0INeAQWmIBlymzC/4x8Y
i9GrCA+ngSGr5l40KxS+EC3EsPjCGqGfkX4fkdkbo0JyEBMI3PIbZFIYLXJKnWY2zv0bFWd3Ti+h
RKvPCRnBQj+RngcuDGQZ6DshVrwcZMn6kwmpHgzTGrsQ3u3l3dFJQqmW8bPsAyQjsRd8DYgvhFvo
GeJjJlQnpN6s8oC8cECFxyl80BOPK0NdUaPArCNcmR1W9koux5foTU4joSSLMEVYyIJsEBbGD7NZ
N1AK4CnAz5N7yyY7WfQKZ2rDmSk3cYwWeZfQmOtnCaID0BrvSJ4lNQfpjcANIlAQn8wLQ4KH+yLI
Q3rAR0OYGhaB6rL3K6Rqw6bnPjEUQnmxFZe+9MI/neh/spBxfjvFLpjeb6eY44x7TdlHUFmYaPWB
cZISDuH5XmSxgLF+o4ZuihXyLK/9t/KaJsIowqL3aL60ygecVkHSmqtTfjtECytiIkn+8rWOMher
o4Lk3ADU2eQQxnO1uymHrW2sjuq0L1YVigfY2sVrS9xGe9OdNqV5Vw9LTZn/sPz+ieQIBmDZumph
3HmZQP32JvN6PBRNZAzrbrzues+Ip5zEjHzRKrsfOelH3Q9w2x9Hz78/47f1PoqzXm17DSEj0Sf4
ag7k47RlyEd3AtTq3Sntw6lmQs6grVrGlIXjzh1Cy2BLMp7OhO1Ed5pZeE23zuvrtJ+559fmvPz7
5/KnDfL3F/mtYzDV2lSHgY+FJpzXqZgLRQsjbO6yKSV7bv5QsdOL/GFH/u0Jv0/6sgizN9PM9buq
sgIn/WyOc/vEqvByajdKUT6abRZ0J0D1EXdo1ULbvg/tJJ5OMIxgMZxq7tQc7w/Q6trA3i9SdOnd
EYPIgJl+79Xl0uT+uKji5BxNldZrqf3W+vjqZttkhWCwvxnKG3pkvKWb6qP+ZZ+mhCjB/IivkrmN
LzVzvkJIy03pT+vWByLYJfMJs5k5/4JrGu5r01lfyVAIvVOH++whwIIhn+p+GgU9+lu/uZroty10
Bm1nAT0b2M1myAvfDnHq3SXz9jqZp++cfVd4DjZX5XMkD93Mulu8e+Eoj5g3jgtMsxcFHTlO0bdY
y3EOTRHydVh61r+SOaaeG6MmEyZ9xrtQ99sbHEu5z3GlsV7wTcsPnXAm9spnHslDi42+kWHPignZ
LaOOGmbRIi4CrXxWz3dGtYnpGVARGWGE/0ZKpzvTqk1bz7P9QjemJ2NzHl9P0XUOKQTmRzRV27Wx
J+3Jr8org22p2gzlVVtvx/YpTm+jw8Yqb7R6PlQPBR7ix9u8e8ona027iqMHR99Y2uJ41hlj4Ks/
TxEnOCtVm7s0NOOroV0dJ1tjXcarUb8xyuc9MlptHp3vjrRR1UMag8zMe/YVd15z1+wumzzwCsdE
zDja/qZzGMkkGNt5PAQfHgc5Ip8L85CPqF1n8ZVG56dvxv3MOi0jaF/YirbrPXyLYjUW10px3SC4
QIAGo4rapSXjYu6a6wPxzeeQ1zDWC91Z2ekadsXZXNrRFXcf0Ge5PkEw9jiNTvMDWy6nFVnR2nXf
LlVzm2YvZrJRlHvu3oBqtEv9tOTjdSMcDaIrpZ2pEOq4jzvnlSX5rGnfJtWmShjDF9e4DarukxMf
iRKbutg7mIPtjfGstT8t90nta8+tNkjqxwPZZ/omqzY9/OV6y1Ma9m1jbp32rdLmVfUQ0ajW8yqa
Jqd5UU/NdMEL4pF4M3xQDUdhnI7unDOAf4mGRYetchHWcIEIj4jnBobl9BXIg5Jpe563+bJtp8wg
rXZjOMjn5y3kkikadJO0rDPu9cFo+3uS5RSuyim4WXnYjJNt4mxO0UvTXZ36m+rMur9sk60bPTX2
e4ul+eQhyclT6dgXlOvydKWy/RzNRcpGQkJU7x/aoLaIwvGtChd5fxLJbM5pcFWtJtcNE1pyKPo5
tBSbVrQO80r8JvQ6hNATJWF1mmJdYpp+A87MXLfeth/0O0U9JxfpoM4rZakryzidYzHbkoVEdhxk
UOJedtqnjuEnNET4avjKSHjAoicW2fRT8k2SIMd3PBPjOL19qqpAxVOupNcIhyRs+7Ck96ynCTYh
1Nzj1MKS0JmrAJ1YE5GJhJ3saE3H0/LVsKZaOt9D18Sp4zR106UymVZ8okO5Mav5HmsaY6kDmNo4
4OFQsshVKBNBok7baDo6qPaZmi5UOEzW1FbnWf+quEMQ19kdAYQJT1P4qk5SjG+m004CwF6i5Bbv
D77GOKkzEIcMi4KvmVn1MiOOanfA+IUaTVlmGeRe9InjVQtxjnmcvsRAiKRz3DUO2adznDr9tDen
EQ62mxJPIy97NR7QR1MKYJbXYMZLyjdmEVmYUiXiOJ/Jr/gc5tG0tjzncHtCLUIaDyDb6A1P54JM
LXxFgrQN4nSm5nPFCcpkXpRLe5zVfMPYjqIwnRM9j0dop00PWAdcnoH7cjjK0neKkNTCvg04Cjoj
P+YM1ImMtzUu8VnyTq7VYISFEVYIlwxsAjEsmfJscTEl0a7o+D4kiEFnpTOmqRvG6ZUdzx0Ndn/2
q3zquR7xbjEDFSYQXbETApEWwKtcKXBmytBJ5GtsT1PsqDSvMTDMDlD/lmBO+zCF0nHy6D4Pbqgr
QURd4ko/qvHRDH7Wh5ntS1999iNsxAHB6e/AKgZIYaF+1VV+TkCfQq3Gjy+zbn7QVxQQ3XkesV0y
98qXcbRwEPbq04HkgXlNdrHmnXXMHBcKYxwXz4zH+Dir8mWKii/BUAv34S50O2/At6fy3Y5zd97o
IR+GCg6aB20+bTcn4cZ5ZzIWDof5JGULxHuNwE5SpzAIBIBmi9rtuWB+tZL5t9qvxnsuzuoG8xas
sdCS3dIfnqYFoELhp7dcowz8P8+thyFWzDUQbcHQb3Kxz4KFprxYN5M37E6N/BkLy/L6wDs/+Bg3
qlGoVyHnc23hznE/cLYlFP3wCkLTM2/aOSIBHNdgFaC7VxfjsCOasPNGAjHDsvH7cmEil4MJjGFq
49vbvvRSa9WG7tb4LHbNTlzjz3f1u7Ui6SDkQUiNAaUKJwS34bn9wEWO51fsinTtob/S8VBOV9Gk
9tRVcX1iVAFURtNEns/SINvsHiM8G+TLXu5hPAGBNMRlvVjygcHx4KFmxDFCv8qIqOKj3oAlQzeY
3LNyWDi6Jd7Z2YyQe5IQa9WGU7h5bLvbyXl2sH0ccU8JNaa31MIMuOWZFbAor0dcu33YIcyOIDKo
BHDYrMlUAbDKvfi2oySIphMiKHhE3HBYytT1ZHw9YidcTc1mNrCrZT7Egaz0TdCULFSZHHGgWPxw
7SGmbvB4kOM7oDdUt2J8mEDw3f8atPdJ+tD3plejhyAWxE7fTxUTBRWr7z0OOURKqUoO4oICT9N+
QPc186eCU9r83wp/FdZllUzO+p2zsa/ZUjrYQ1NsquopRgV+RI4ch2JVkCPVG297IFEhURSY1IYG
MCmWsLcqWhW/GDYsLr5FvXNVLKU4G9CrR/Mz37NlOjo14Sapp+3es/yB5JOp/klsMgElJ3g2jI6e
MFXPGUSdsVHHLKnHKp583SCbFSgA8IEncWTBn/qisebVM0EXE7+3wUnT1QTvf2akGAtvGrykQotN
ZKHCu1a941uK2R3DGp+o9Y9hxZlWz9QVeAQGSSRPrjgv61l3nTgY4UxzooUeuztOC1UCW0noVA4e
TJ9Ev/zQ5HXwyqXzSDeE52W+OFJTH2u/p1uyfHUyLz1MXg9LJAsolmLPwp8Q1e8Luv5dxJjrh7QL
/ZKx9R36MHWT/EhHs2zD+gbe5WkxqfpEH4Ue1Lse8D7CJzOa6QlCkk5Kvci+2UtXddok1uCf7Hx+
LinpoStAJKn1haMg4qaNLe3bdFhxjRdXY1sE9DopbrbH5SR3Fp36wiMNbF/0aEZf3Jzi7HqCRKl5
V6xZ05iAo7c0xLaygYS7Tx8VDdYt1OHDi5slS2tgo9jhU6NH22YCFHrQMSRcqdVtvd/wzYAa4QS2
B6RFmlKMm/IYDgeUjUZOhhJt74DPLv9zbN6s4rDmReEIxxRF6ezAqd4c4m1ZriaE5jkctAlzxf1q
T845SXHcMc5YRJ17lyb9aGHOZkDTZ16hvh2gQEyequGx7GGhHl9N81O1b09Jh0mbZ+U7k90NgtXB
tEPQWd3QyFXb8z5zyI1sguIKbWMhhM+hvL+rzsFwB94wcPSIuutsMWHEZ1EZTmvFZqxwFU1u6RoT
s/PPzChgKuMqQurI/oZjd2QP4qWScpOli3OJ4pXtjcotaj23iB4n2U2F36wZ1LZcdxyMBu4pf5CU
M1arfX93OGKvg/1swnBd5pCEPVDPYFOFQ7GqrhrX4M87c4+FG2uzpbx3iOfKyP+ij/EObJSmMbEL
ENDr5nZSPDTuW1afnhzscnkQfK+5/8h0YvQKig1SJ/R3yoMcySM1ID+hAZ2PAESERfX2Ac7gS5kB
H1+N3TZBC39C++7lLe/HVIL6cJN15AsLR+v67926duF8/u2a+AYqmKdz5B6Odbe7aAyMUBBhznXG
FWLuIcixCDaFn9O+i5rm4uvBKEfYOxSej1ysGOXIjEssc4x5fsHUkOA9iiFvMdPm2mMBPcpAnygC
AOI9aTwFX/wS6yVL7U1+rrs/hu21xSrZbDOoUywQG+6LsFfwOaFjyYxNgQMiYjhEI3gifZENxNq1
A+cFhwPApTa5CCyEn3MIBa2DEAVbyoQ71T7IrEamN7L8iaJAtNiiP/wiPLhQHUzmO8KvGolykPsU
ixLVtvz/hEQJmf8oM8EBQRVBEokuvHCAxOH1J2vTif4HZOP35eo7lFLp+zJ28g77KBE7CYIvlsX7
jcwAy7X7zlwYDxMZHuq4EslnK0htxWcuHkdA7FgrQ6j5JM0SnRhCBPH/0d8njLgYrPCmMPADvvzi
Wv2EAmrun4bHv79+gYp+2yjbLrWH074AaRY9+EWFqjOqRIU6qy6cr6+JhAwU5eSTGwS/y1RC7EOQ
RoU1dJ3+WYQvYv0jhD75ylRpCmINHCwiz/8v++zum8vwkSjcy2eRTQtSur4GkoJmC0lPjJ3xfbkT
nHdA7GpgO3zeFQvrSbQlInuNICBhOigqTbkJjaw/YDn8NV80GXZYO5lSyoxCNE1fU8z0TYSNAl1H
SB21yMveuueI0SIawoveT7SPRH3jzwgVcDLrEIDKsRH+jej2hDgj41Y5g5Vnd9Ewu2gAasWLN3qT
+YwMW2UuI5+M6PMEGIZxxnfyyXzp2r5Ml0zWZ6YYclMW4tYzzFME4sKA+nHI+Pcz1P7Gso/SNNlr
KRsqhn7qgy7bP+OuKX0t1H5Tn/+wWF2C4v61WDmOatmwQJ2J4xjmhY/42xlVHUcuiH1V8Xko88l1
jG/SugyQ8vlYHsK6THAFqBfpTXFVXGFtirqZvm+ZzDGAmXezbgY3Gr6UjLIA7jDjrXxRCzf3LD8f
BOuhRiqAtnaHIPJ2Hyf/o/VuyPwl9fdV4H+XUHSOl1w2I7orLcSdihsNuX8iO/QwNx7y22YHP5Pf
ekDzije1hI1a09K7xxLCI/D9wpDScbaOl1/OzCKf/PvnpP+Xh+w4umpDaDFcy4Kg+Y1Gn5+PXWop
bYVb1QEfRRKZbpjysE48lFRi95mf+oPn+PDrPXqTwIC0ac7KIA/sQIbUeAZsCVUL9v5pZW407Fts
xudAh3T6uDDF+EHFPtmhAKbkD3dAiSOGdoArSw2fhmIJGqqaXkuJgSZkEgxx6lv6KrsjiRJ5QYqd
oOc8o+gleAPFK8KH7LPHBKANxjQ4Z7hZerfDIXB44MrPiOEqQmjJaT6nPhmo+vMgJXEL7Rh1DhSL
LXwaHdf2InSNeakCb3vRy4GweW/yxuDaXu1Re9g+/pE6NvxQZCtJMMdQ8/iK7/Pk6TxjGPeOrhsH
ZjwLEVDj64C1KiY0Nzi1ppjuJx6hyTQloA2HysMXtH513vdaQHqN06Di8A7pEhtE8Ap722Cndmq9
E6FEuI4Ss9N6+1V9TyBcfq9D1W0pJIPTPuCbKpk2hJAMs6gQy9cO9s9bTrqh6plvULHJkal4OR53
hULVflDbYcU61ETpHbbqo72g2Mbug5Q4/XF4S95qgv4kM+5EGe94CraoB/909EG4eASIQpOP8oVs
hZhxAEdL9ZTM02+VXXavU+pH19Vj9cj06fRYcLeD//dzUrswdr5duzqcKGdiO5Zmmtq33SxvSjdO
Jj3uJdv6CU8KLL+UO5k/EnrCmUZsArsARQ95gJLr2PgNDMrigSrtRoVqfcKWaD89rs1rMxjYyQ4+
q2xCfjBOlTElK8fcfFavyQ1dHVd4iT11D0eMrvTFuNW241X2uF/uIW+D+dwOi3pzXiBTajYEWX9m
z93mTHwabT2Rko8kB0wex4XxxlzWXWU7+9pYmKvjXfGoYbcb8ZFl6+pq3GGhbLPIBAyp74xthaXM
cZfdOvN0u1+lW8lQzO6ze6ha5mNPWGF5D2hxFy8nN5Ob6Dr72F+TerQqb8HhFg4hLA50HJed0EIk
wOHXMaQx1wi43+r7+r7cFHeMLSU3J7rDiP7mh4Pzn0qD9UICHwzbNlRL+z5DOZf2eV+X+/3OuLNm
9hlv9H6Oe9FApPX5enj79fens/4zI/r3032XSeixrTi641Y7FnD6MOuzXR/YoYbtSHIsoj8yTML9
Bl+QHEsofqB5aObKs3WLyz5yBHJAR88kgzx7JuuteHXuaV3xkvOMx/bRXAw32aO5q97RDJNLQBW/
O31AKvJPi1Rl/3XmxIZ1O+LlLc8khHnHZY2Vc85UsQRuBXb0Jp8SE317/sE852J78v0K0PSJNTEm
NJ/mRY/02+5lovEzrYS3bTzZd3jizCqsK6xnA9BgrT9308Mq3zi3LqL7v3/ephAL/vbE3xALR2mU
KC73FTGP9TolJNOY26ucYj0lf2M/L0NktD665HkRsG5SJCkhORS4VhfrFvrEQEnWzZObfkngBdeC
PnPvMFXZqlfD3Fz9FNAi68D3F2sixzJUR7dM1/lWNSbGuEfCWhNDRhOx5wTJg67xsxKwHT+Tn57t
vxIGzsWJZgtTk7rCuKTd/HZQylgBz8nUepcTd++urAflaXiptigEG2ZzZJUtGGmt3LfjKoLtF9Mu
Z/54S+rQdlgfCH4A9nZlElBv9bcjTS9UVlC2F4MaAqzuwCTAs7Ifhp7/ZZLwogkTt0xbvdAj5Xr+
7UUP8egcis46r/NSCQ4qNT87k8X2fNKeyggtwCHysxM6EPuBtBE1AblkI+gQmeUg18lx2hwZV/fJ
Lie/Q3Fx9t39/ZT7b+1/eYWIQwyV8TjL/r9fYbu3hyh37HbHJjNqQfN51LeRio1j7rwqmleV0+On
4npJvGFeG6Pv00+z8do971oojuYUO/7Jddk9HkAjFpAI2KETfwKolkQ+UbdE2I9v5o3ZScgLy3iS
+/vncvWhnB9LLM070Bw28VXO8DsC1nlkadc8vwwtbe0UT9gaj25QMAXFXTYiHisMc2+IwrLwnf1s
dgI6nkW+ObeVuYOc279qcLtDkvsMpQu0c3U/wroGTgPcD4zBM/wG5LhfHIugQhHFazJ+wBz1/3AN
qHZxMJ7Yqu2ydNjf6rlsP0GDoaRsM2FAtPZp5EMtg4E6dC3jZDPsvfihtnD1XpqHF15mjgxouP37
MdXsP2wThqpPOJq25vD12zpiWcdyLFu28Enj9U/t2ll2WVAwrPUcY3WA4s02vYzfT/PTskWfVHun
LqwmVyY7Ohx4kMQ8OKc3p3vjkfjv9C5WduZ9tt+C5rwWaqh+2NAJAXr1aREtyiKsIo4ttpr51EJJ
XPkc14xtKX4sP1sCwvMHQhfdU1Ct93FAlaWxQsyTd8Yr625d/HKX3XX6UoR58EDGSeDuGGVQ8Tbk
pKb+r45swM/GM8hNJTICvtc+dAMe3weHZN/2I8hCnxJhh7PKHJyBAy4FvLgrMIQkye+wJE7yEVD2
MQ2hztZecU1tdbpGzVe/lMPGmkJnHO4Oc+K3SZQD7ZI/09PqMG7HwoN1fkTJtOggq8lvggiWES8g
Cn6lVOeMIKDlfNlKcAXR8K0wKbkHmXWwpIo+lMyn2vvh+BqC9Xxbeg3VdF0DvjVb1PeLtlPtJh4b
q9oVg2+TaZhdQalIU18fNs2yWlYS8kriR0ISbUR/UPjm1joun4yGqAJCu/kCA4APcQpF4DWJphbq
YnZoYhBV34VTAEPBS7yIdO34br8gRzBIry+sstWIBSuqSAnYxqagRmTuKzhb6f75nV27MQPrWTQG
WF+9iXvO4HrKAKc+5AxQ6lsK8kY0GKlfLNqL2/8e62BPBZV90NHTaYGyDwczvPzNvLa35vXw1HSr
KsVX39evETlnk2m3KKYSG3kMEm4KtyiwwR0uZpDQqERm2BNPJlRqhG0vwyx7Mu7298YNvJY2tG4H
/RoCEm6T7k1sBiW9YfzDITL/y3aRlQDWnoG41dZN+xurtxuaOI7PSU0H/NSQCfwlHBLjaWxY1v1a
W0crbW3Tho07G/s8PawgnlPVz02f6RthovKb2NkXqjyP10oMDfHA5RqdAh0cjc///veT7U0uP6HO
ivDp5PFLboQEx+tqCfWOb80Z4w6+AyPcPPA/sLhCzlRl9VBPOZjhA3wUf8VV5zt+QXTH1f71ob8+
+Ib3i9juhqvRCY8eP/W0eXppgy7UsDoSLnz+q18QnceNBunyVd5B5b29vV2Ts+4N4UsPNwZnJF41
0d+8aptETt6K/EO+YOF5UP2XpxcJiy+8FwmDJ+aekxHWCg0rf+PRGNIEcaDcir84Ok1spVhjok2O
ZNMmjVxy4m2/50/zzgxa/+b95v3jI9qc/N673eFN6N2k3u0HJzQ3+Tpb9/6aAGWfHef9cU0eaahO
r9brx9R7RKrnCRHd8ug88YPtpmUI6YdgWx71/f0Dty5EjeSx+B9W8OHsYBoRNk6WxFy+6gfv4zT7
6L2PGzeknj367yqeoTe44EApooMtQwTnvEbzmkAKfpehfi1PIbG6Al6IcxfRZQTrBu6M8acH7fIC
XaShcc+s2lr1M0EysCphfYtY4YaA0liczQTyHMPTTR8SSOIjXkG02gXONZswHw4BtD7BrgHNK3fR
/ORGHhsfC0/nxooORHp4OU77GI7u+U4QWrmyyM7o/D1+3+LoJDftWUiQ9q9q7zOHwq1VLA0vENhP
+Ij1x3XOJZpT13VNOtJ/FyfompRsf+yzdUEWApC8ex3fFK/2k0H5/zxZV9tqq94DJ3I7be3H08v5
njIqf8vf4D7nj/vnuAiPHzhc4CJ5b3HGAPIlC/Jny4eQWHk2i9lhqa8c2Q/aTX9vrcxH9bEEdzpS
8Xi5AyUqcJ/js08jnt1j57M8rPT5T7Wt9oe631D/eZ/Ot/dZ5EdLn6j5cd1UZFaX2yheJse3Gp5A
3zyoIzOQcZbonI77hdJtD4erMv2hZpiofypdNJ3Of+I6lqFeaorfStVJNlZHCMfuFcM03xznefJQ
s4zfEPiT9VfYf8w7DH7ixwQoCfnXqDM3c14ov+0DV6ZukvTizGIz32RkK41GyZDnRassb9JYJKJA
d3KMpfWhKg4hk6fAPW3jyWdhEztFzo5rv5xxqTjaDu4LV5p126CGIbALic2kW51Q0WLGqDjGjdI8
HqNo3afVnGmSfiaQ1Xm1I4LSXXJi29O9Exu7xsEXgniCpG9eswZP1+NbM5Q4uoNzMXLmgSeqO42f
S2Zv9lN56OeGpb91Nrylbco+mAE25ZsJAjciKXjk8GhMbTBmFFwYftQ27Wet4uuCA1nneOrb5Kyt
zJE5KMkz5no42avjwZ5a2bX6rse5Xzsk5lWVt7ezGexxAw71Qo9CmnZzvynBDEzwsQpMNtGSWdpP
VsyVHpWeyDOsNU9QHtzz1IAdaJ/XZ0XBcMYNGQY3NMIIuqd2d4T5QLi4oXo2UZZnWnHFN9VFq6Fr
ZHKJbwAJXJg7ZB400j2uMGVGVHM3rrrmxrVDPVMokVd09GBJqoQm5o9JeeeMb0a35B5dYiyNfnOy
X47p0T+fr854CJ21ra5v0V/eqM1Oi7pZ2pImlX+WR8xR2sNy73TTQrNvVU4AUkaPafEUZ/cGjIdD
sWwtImuPz1V132TkkdSwwSQHFZ6iOuucbZnc6vFdZryhi8G9Az64eliqpRdAmSHPaFQ+NOXkHVSC
qp+UBBTCGKcFzhaOdfD7mOoT43kFWLCxsmcVUrvJp+Ro9buma2/KcA5K9X9IO9PmtKEuW/8iVWlG
+qoBMYl5sPlCBYOFJCTEICT49f0ccvttB7tN3eqQ2Iljo+kMe6+99lrz3S7vZ6exnnNfVAk71it4
5FzWG7288QdL1EKr2QM0C+bzfXKHIhPdRrGBqHmtA7TczH4lvx0bEnIckALId6i/XkOIKIlJNWv/
btgzW2fUn8YZ2KvGiEqz0UXNO2WyveXR8px3dpeyx5UfVBueVo2gw87NKigXHTzIMnUpHbJ1dT13
NQx2FCOMS9szdveWBFevXZ9QGb0aJ0y7Cp7c4nZTFbzmiWdWxtFiA8If64jE6d7umKkKRh6nrGX7
mwy7DrF5DJWK2mzulLxzkNnHlah157lkhzFRXX33pPIz15kBuC9LbzbjobiV7ycc42I0vI/zKlvG
d3OkHjvGufF+0BJMnOrYPUf9ow1TlaUDO+FsFcACiotW2ug0rqGd9LOynxygyX5mp4WM9pR1vE7L
bsSDZC65GmtbobeuML/Ozg1343vEEnHVptCh9qfrxN7vRnkjheh7qxaHW7NgZSzgy1mHP4Z+AxNK
AIgadK3ffROMKNMtOp0M56if3MZ+XOcY0R+x7LJmZ6NE8sTyE5CpA29QEzRfbkq3BtAu7G596uYn
NC6Pl2AHYiihlLE3MP2zKs9MZf+m0sOt0EKWfliXY0Dfo2vZtmPos4NMEHlX4cWTcGGUFseYmYnm
rE+aoACHV+Ku7xDPst0LemImk/Z+/UwKpkZiOToedKcR39koZis8M2iRumETfc/NfqL3MxxXQshX
rBY1lmdlnjmKREuspHE7jm1l1ynLeaMqmlkGJzKi0F7tunUyj7RkeIZSbmqps8oPFFl2kHjoK7te
iqylSb0VRMLkzCaohOdBLBycTzsq5Ri81ZDuElhDtqcmgYWJW33rqSstyPVQyz9lLYvdOpH7xTGD
eLXMiA9QA1NvUOJ2Ut82D3Mtpw86v2HgE5dtcdY662oxNiimJ9bRUSDJVZavFVS8zn+oIq0VUsj0
jhcohjFXpaS9ungTDynNaJTgaYvlToHqmbJuXUT9ITBvkns6zQyakQ22ibR7pb3ctngIdt0/2eHK
5KfZQGR75WV4e9VVMShgjUWMbCO9DGJ732oURUe8c+PY2zew6t2/SAMM+VsrEWnAl13VeoJX9LzI
G0mmXaYhCzgBvJ853WX3b/z+1p1rzls3E2F1tzufk+vOu/w9c8LyEcfP31KnO+cbRLAcHpy3N+/k
vXlvBM+E4aEIkgekBwfHE194JARvXf7z4KBV5QzWR6Lw3Fsu+R7bqfzlmiB7sFy+2fyzPZhSQEMr
052e3YHiDAZ3pz1utzN3uh2Pp+P2wUXecTwW0W3QHjpBw/2Ig+F2u2UFcrbtwNGdIAiIr8dbyRff
FTnjIHBiN+Bn2ltnu2W/dLdDsz0eUqHj521KtB+2SzBMeFw7bdsdD4PtcEyIjI7kWLxL7QwlF0jT
u7Sm7YgTAvb0ttvxxzB1x2MOHARDXvzmLbccnZhevKYHyoF8GovgHu8Jl6+LeJ8vsSoT/8Oldznd
XuD3+r131KpJAXr81emRBPQXvdx55xcRc+5ARCEu9l23z6+V86ff8d3ObDabTETR4/PzczSaNCiE
zFsbg8yoWzqblTsiGBhWToXMISYifL7B9/duzgwtSmfW9/v9WWe2c1qdx6ed0+n0Rdw96/idfv/d
n3XEu+cCyehMds5o8lk5m8/RJz8Rezvnc7RyN6P5LhiN3MnnZPQ52gj500+OCj4ivnWDIy0airDB
nNZog768M5pzZl3xhfm8cvjO7mgzGo0YbW+EdSLXw3t1jl21k7gb3k78wx0l7mj+O1rxA5uLOUAe
bMu8zIb5rExSXneqnJ9kqjFCVKad9euekMG+t+sN2DYUG+e4RNssoEnhIoQmk6blyeiOVE2RsNy8
iFwHhqB7nIo+QmyBoVJeXaH7r3UUV+eBnXyRVREKeLGPpGOGk3TRrAJqjlAM9BqmIs0YqHuCj9cD
w8sW+Np0VdLmodlH/iq9OLi9YPPax3k3NPtndBC6oiQPxlRQEoonq/5Vcozc1ccmNkbY8c6EHDlU
fbxrBJnhGJQzxWmrB7eYHBDLG6Sj80zpZqN8chgdRkg25YNiUM1utXubCQPWSTk703E6g+QfRqMp
39oRusiY3HmiY19YIxBAtFeT/bx8k2b6JO2ZdBAts7fsTZrnN9eeEVbs+KROqo/GaDeGnu2fKM7s
w8eL+lM6SAenmdyVu9B1L+5pdFkKAnFItbtZh5BTyXnOA2XGTgn5r5VNdsv9LJlZY3OcUtnkk/Ju
T+OF3JdeVFjUnxKeL0PiAXB9STbuUXyTJPlg95VbjN0ogZ4ajxo6iqM758LWTyh3rC+w4j9jyNHq
0Lggp28mk0Qz387Q7S9XGsf2MInPoRFRnNUVP1b1lkUUfqiur1Q2FPUHvI1KqKkB7WrU6p/w1FWh
nc4HLba6Vg6J2iw9FV6adt8at3UjgttwRmi3rIM7aaN5ibv39PSCKUDB4NdT0J+l+q29pOixkZRT
Dc7++MouN9YPXYklBupmIDvkpi6j3BNTeSMQH5SWPXwS3fpDaOEbD9xFQC6kb/wR8JDYkS7e1St9
AeiQ/XRkV3YF1PR3f7Kp9Irvzpy6KT6/vb3dXH5fPfFv8UJFzlU+YCYHFAN47xBBUncVsM2A+znL
EKmEnuSAA7EbTQdrPg6muTcd7NzBmvnUHCxBGvM2V3OOWrJrBmLvEqgPG56vu+GSd1qvvebSC8Pm
dNAUKFEzDEN1vhycWTcGUOgdUHU5HKyFLMO9fXbWJCJ8FeUvFn22A3pSJb924pDNAoM5B7U0Z9ek
zbg5hlPvsAtSnnam/IbD4E333jp2oLfxMWYtEh+L5hrPCN6xmOQTrUWuAh+lDBX+i8NxVWy0Nnux
7XBSa9RpYr4Xl28+EmW64iir4f1RARH7HkgRO6vYMYfj8dj0PrbBIneGbK7Dfu70emBEgcmitkDg
BiLU1YcTb5ydxp9qJA2FKyTaqnMB5BTQ2t/5icXwg73s7vZKbzFcfHzQJwTuhXCdA/PKjbj4XVOc
hDgV8Xe4eYvTIoV3FgdbzgXYbLhYPLAwamA9/GrYwcVebLV33ooX+T3nDPBljHlzSjycncCT8Cvy
QQHcWeGyS/kygIqAkrD9HAuZoj/o0bCTWs6dJVtsuaisNKG+oixNsuxcnHsAk+M++vuGwqyAggFO
eI9d+P393Kv9voCrLOedsk+TD50rumFH93wMLI7SUR/I2Cyi9UccVxy/4IUi3+PvsAkdMi2HUrTz
ZyaALj6/c4/f2Y0jF5I8W6/W6b//0dz+Hw5299nu/4gfYC+mR4DGDe/zk/1Y/M6ZXmhPenjudcG0
qR/eNVfyxBc/966oSTAVu+zZKE4LXhc788bsszOzlXh0XDUjXlVrU3b1BoWNCGjN9pipBH6gqm9v
9KfwErMNhLcD7JSLcFGD+ZOBwZ4pQVgY/dIwEhAVICftxN4n5CSfQENA4Dfnc0KssCcSaY1GnyKA
GG3EZUScGWEJccDfP3gY881isXhUL0B4hc8IgcBmY3u6RFOcC0yv42fOc2m8CIgV6xvXkGBAZxVt
GDq6j+BJT5DeSa+qu3otpykXzXReEnsKbDdizv6/eTQQA1WEgWmAfRUdSC4RPHs7gOt2OATbFSjt
1b0AmZZe6Q3FUMX2QoxtBqqY9AG/g/bibzAoAkIx5wgijx4/TTyLsGW/dq6t7fD9nef9STBn+ZvN
Z9xscQM3G1BvYPDWhkQxGH1WLTSSYNeLYbEZbVb+5rMQwSGB4Bysfd6dfEIjd0Tk/fbGw4E67GwM
Z0S8JZZYEXyz2q0PBGIi5Hpb8rS53yJ22/MY/vu1cj85Ks/hRfxlf9+9bFs2dBOKmdkwDOW5KHm/
X0z9sDMmXjcMWZZvPlYBTZEEADY6NQkCj2G9nE6bmTtOmpFP5O1I3PCgzTJFED5u0hsxHQwGy/Vg
PS2D5rTdjvyd125PWSnFGrxz+R+wPGc65f9qR6ypnb+3PwvGYskdW+3teDjsOWLdC5yhQ6Td61Ue
k5zFy0TpvScmoOH23/sm/zMMyCR0RxBgUX7xhucmeP3euXdMZ1i7LBVp+x3wfsGi997jKRZE2SJ0
nrSYjZ88An+EBDxPrnKYZiIcfoTC3mgym3RcvssbtZgtOfE0Bcbuptslz3pkVp7H5OVLHiFyd8OG
Ooq8kd3+5OnBB2M2pmh3zHlU81sgpmflIsb9mLayK7Kw8OaHdN+G9+ab1/Va3sTdOfwWq5PeSmHr
fbY23ouA6vEM/6kIYu5DObChWRqCqqhwPk0rMwX/MArEt89BJU9pIdhhK8gifQ1jDPdWdf92bu87
phmqjdHvA0yxxQB6OriimjK8DIvCt/VglH2J5lbS9Xi6r/byTGVZmRLTr1fshqcRLQrxhe5YRwFp
/aOjdOsAP9LoQAcXjKBik3YgcwGAKAhAojSwMK6uSbESvBu6pzRQGKfFwJpfUB6j7gNHXRGiBLJQ
+3WkvStpfsZGSGkRbfMhfd37Cl8O9vqcnkn/Sr/IyOrTDdegH3sAUJO2bPL/3Lv1EX+pjWWB8Uw5
tKJWFeJsfwgTfOkhDOOVgfA92m3DUg2UqWG009s0oYZOTWrXyqT5rWpdcXJnSZe7yc61WGIbrfje
RC5OgbMn9iM6QiE0+CQQO0iNly6u7pUeNlgn1vnImNH1eFk20MoZyNPo7JkfpeYapndKW9eTo9Ae
b4cmrTlqy6RNoXTPgwMoL03MDu8ryhLQa3SriRm1RF0ApEnUTXPUOvcd3QqOjdn9Hj66PZsXymJp
94iqTzkwCfrQu6egccgBTLwrvQqu2TPCEsn4lLbVJqcOMhVZcBhrAOvFSXfO7BsjPOZ3qB/Sp9vC
61zX6RCeVfboinub3TyFVpMe0P1sf22NqotbLe7sLaclVNTfB9o3Npotfxlmtvq0dSh7TT7bsmpN
KhfxZnAE0/kTwwn4/Sjat+Xy38M8s7+OhlYa9CVZkxKyMmbZGzqoMH9Qg6VgZNFHDT1d8mOSztq9
+hUmDiayU6Jd4cR2m1M2KwL9BTNM+YYjPZ3UUwaSpLWhNo5cO7XZgHHYORO1waWE5vBSyvcbsevp
WOIGfZnOUn2P5HPCsS7eYY5NClEugXHtfLwDhxBEPZCL8sXDfdzW/30RsbWnXeqoX6WVduKoJUJG
UQvzdd9kF4poqpOc0r9RBaZnOLjC+UEbOrCBk3AegACwoy+NIsz01UCwviWpj/vQ0E2Np020IkKZ
L/chsuNGFKdyHK7CrJ8PLIi/xOOh0j2S2tcLpVuG4l8sFrv9FLH6CI9ZUI3T2buFh85hlgwk6KwW
Pba4cEXDwnRAUXtkrUWnDqzFJazg9XbzTjQ0B6euPsR4CbFDe1T1bnCJm2aLftp4wgrWxYIXKlY3
qV2tLY/rgUmLbBgN7I7cO05sQAypC+CcdS+gQr0aHiw/knjnF4oh39lN/9wQQ34eGLJUZUZu8Ijg
kivQEun+BddL20n/Rp8NjsnuFA6YO0mbK//3WakYP4xKwZA3bVvRGiZKWv8+jZ2CNryVXW2mpdiC
xUaMxLr7NxEV6avIPW8wBwR9RbzW6yqQyMXWAuhst8db8D8B+pnO+90lbxL1cbmJ3YFL3oQk2JvA
A/uzCaGE31sAOpIcTqdEbhLJ3xrcFEWNNlDqA4oVObON4KsI7gQOK17r5Xq9JnkklxTQJfEmed1C
kAcEkUDkNzTlc1CRfFB9poWLNX0GUc3Z0/8kVOliT2RSaE8+gsK/cTu1AYLCxI3XBIfu73f1hxWV
CNzg1oG827L5NOcky67yS1JIE6p/d3qh4d3C48xoE3SMzDPKF0vrd9l3G17cl+OJGfdlRjV2SuNS
20dpgvKNDDbXQo2NJoLLng5853wl+URg7qI71hLtu/rVwqZ/X9kVW23Q/4QWEHTMZ2Z7umvcG5fT
NZ5WLgq+89veR1I2IY0mx995d3owR+UftFiYZlSo8mb5tl+ouPDibXN1VMWxBkaIkF3uJ5QOjuSZ
d3ekZi71lVNA/y3gGdBKz8qcYtWCTvr7s/phgSTyasD5tm2TDOpRavhy86TKVOrCUuMpCMz78pOJ
4BcnkDAH84K0AV7mXibH2YqC3JGuDm9oLG/D3dFFgoEiyPR09VBjojNhpzbLtfb++8k9Zt+/q7c4
OUOGnCtC0GemeJWVKauDHsE23k9XnUrAmuGpywI4WXWks59P63Y2QtlwHPcuNGMMTvOqV7b32A0n
XbN/C/5P52M/GBdfbpZVmLd4f9HiaUmJ1DnMI+rQG7xIJ/SlQAYlVTm7J+qMQT6nxSzY/5lpn4j5
HobXUUQ641vse/krEO/7EqbYOrxMTWuo6COpT9NNM1SYHvsjxXSSwrNzdumFZ3tDWqFPv/kbXw6B
yGiqmTZF2rhGHzPafGx7ud93P3pk8pMELAWyirsAIbLgCAmsomoJlIXEVWAQs06I54/zAAZz8I7P
VxTXB9b5/KS/XIT2FInoGM2U+9W5Dj1B70J5xe0Cw7FMDmS3u+lQbkjcTq//mbuzyunqnbkACXes
yYBj22Fv0Vu1REYu0s8dCaPo64pJ4C+PxfEKSAXVkFU7Jb4hzae1houD0+PKTh34AhijoAJkzCq5
d2G+zWezUe6SkJPEv+yFeXDYf7nY5wXyfDNz+xAlyRS9Rv/eVJCt/ps5P7aa/s2HiUSFnpat/4ZR
2RaRkDJgx60+hfdt3Iq6uoueRw/92B5eNu1GU1QNdB8FOoBQBiPcv/Wa7YOtQ6TQxBgAHeCF3AV2
fbIWGrqoZ5TEnWCYHx+Lxfs7yB8N3T4CbE3F1aCB/SWEUbTvnNwV+JwS5JDj0kDcS9YH2nTFiwow
7zAcLvr9P7OOcB8QWuAX3gHhJsA7sfEIyhdxBMDAza+9hrMRYJXYk9ImwiNwY1WP8KVJ+tEiSVB8
jaKM7IlWO/FZvJuwVkbT3bt1BdAE34xSjUEXKzkOL2Qg+S7qaYK7GTUFCvVi8v+0zkNlZ6WHiW18
S4ZXaXookjRK0NukP4k6qQ4LciQ5xxCtDUhgKXH7g1X3aEXe+dGLfe4Rqz4PG9MWjQqGbCDfKBaC
L6vP6XQyICXtk6lQDZaoxkJ9BONaQ2xkIqyagocGMwoEsnBNbpTFA4Nw2MzdjToSoD1gZbB5cVcE
4/S3k3pKnwzLjur9LkumDXB9jUl5Zwbr7hoRAOQUowBhVEDkkgBEFAPBU25O1LRePZtv+J/N/vuf
W6M+AxX66nTfXWPOwpoZTR3Gp0rdDv0UTyDttPD6IOXb0lsBvlrOnxMImTGQYVv/fjMezMH//Wao
z5tpWmtxIt94Qthgw6w12nYLrQ3n0DddZhpfIX5EYVOEs0ztbF5TUBfLVO0APiJO7GpBws7R8Nl+
cQqRQpDjopPCmDTA71m4RA1Z4LIazzKeCPuJ9EVAYH9j7HErkTMkpFJt4rdnxt4qkzI5IX6bmuG1
WbPi0HYIqAsi5bMe8gh78H3pRZdpu6Ujy4N515YpzxxaBFuQbHeu7FMl6mHU1rRGaFIBu66GqxZN
Er7gpYqP5+a1hSW3IxQ20QHwrDfThTIAQYNw9gwkK5Bb04spxwqL4LMHW66dDvUmVkqicd/5ZDnB
m91kkgnIs6CL9cWjfHUbnnbVc1nGh2p1TqbSR+rj9Q2yeac8b7F4gXCKErArVKl5erCQ12M6v9v0
vLoxXeRoQTt0vrr2n9wpEciR0U3AARVgFgWVlrhjAjWvvYsnev9+P+/vpE8en4UqMG03to56zRND
XIlPpnXT8ctbKoTeV1edaUZLQYCYFHsFQtU8bVXqTIp7ebWH/51lz8P/f479LZaU9+YpLVM9mV4/
RJf/kToDFoIDFOh6IrfT6RiuUILA8J0GiwuQxicyPSiYk2U1035FQ5xozye7at1YvkULvCgroCLk
YT0XlP4JjZxVkAzhpHXA31hsEBNpK86H5GaBKCqJAhDSOp7F8NFhmZaMwRzXkayf+Yfw2sX6nfio
wC6atuKWiUb7FgVnwqVdkwYfdjTKAUjIwt3zoI/6NljMCvgauQro4CWysPTxgxKLrzKI4VKDgBFR
XHz0jnpCghaeB3QUUUJjFTbYAFEl5U/Vy3oqhsxF9/amuEWAewWYG+JxboR6yTTxc7cB/mC4x+4e
aBlcjB9OOhZ3gaTXNYCjsH4HJYk9UEzuBmup9ym+/DmB1eVsRItKjnZ7wQCFbO9Xrf3s2Pp9aD16
4b49XsG4UPFi0ojK/91/9seTFqe36BZevNVI+qD5CGn32EPwtE/9zW90zpmLVBkt70PUEc9wKFhx
B4bcSlrXu7OnCWS+78TUp1BZ5BpYx3oKK+TvZ6n+tCEhia2JhEEmfXiaAPmhls3ygGK4MYAAQJcS
NmpDy3DqXhUAqyRoxKDygDeF3IYZ3dNb9rBqOHrXap5SJw/v0osFVX3cl2/37X/OyBCBxZd9W9Ey
S99Xx3SKN1VgdSKGG9E55HrWjpLPpIDenfyB9JWiM0N2g1ymAB3GKsFVShtuZw+fXKcsx7KHgIY0
0F0haKFvgbWBE1fEPnqf1ZrS/J6ddgUDnaIeO77iGXhUqf69XaB5YHSZFuhsX1vkpWw6d5zFsed1
o+CC4VQ03ENrSbrnrTyzm+rR0VBJJpjmLWLkE0Rnv7TW65bs557dzGHK51MVMbmpTPSxvjfxTHHG
NXu/ghrAzhPWvhcqaKIO3lMoLANY3AjEGSrsBCgo+rZ7G9yadC10EvSB20aHlnqSj1Y9P0yM2dly
9nPYuL5CrCeiQOjFzVsba84WC2xLbwFyjWiE78oLxj2tWbfujjLmrXVaXoNLcJoJyedadGBDnepW
8FUuAKgIRoYI8o9WY1gVaitqNjyIvSQ5q3HywsTih/lCzQT1Bc2msbTxDQdpmJezhg5/Mj0Tl2ch
94HmFrccEQjQmiMDMuF/7RXtY4B9+WgoqEkW7JzaR23g5PxBJrJT1w4rAAX6F7PkO0QjTg1vEhj7
xLLmUyh5LOT6ZCbweQseVsNFC1NRZ1nuHk+haS5vL46m/DAFvh7vb5vAlymQKertUiZSMkXLoU2j
EAgD4+XWuTdFLAuS6aOUgKDJrpe3oz6BQ1AjcbIiRbiz+VJCLljyNjl9PUVb+iBZ6p5y5zxDb+QK
ZpoMjEXFqp2ybpsYR+ttfWjiQy+qjggPdahW4M8uhebg2BO+70dcp4TDvPCXUgcxjINjOx4amLBB
MugkLdQWAqGMUy3ykGpqWLY0nkASiLW5IAKhDBY28Jd7sXL99FDYNA1FLLFU3p6wSKiw5+i+S9Ip
nbzJvXmjmtPNxkey2HYDpz5H6yOKjuY6acYcAYRL7KJitLlv82XBdE89e3gcKIUoDf1+Ysr36FrV
DXp5QRfIPOg7+3cB06zYyo63NJ2anaJJY+7gjJ09EsL4cdR01Dc8FT2H0/b/eNSnhVy2rTwqZY5a
N+3BcYHM9SdsclzdUBARdgLQPeDhX1/IxP34ECAY2MwOguDHpP4yUk/HtHE76ipJCz5nNYL3lOwa
h45U0OlbKE31vk2kV1cq7t+/G4Sqg0LLmk67DtIHT+BHntjpYaUlh97+0jHiPIzVcEXQmWB1PNsZ
ZutmnCAcp7gJhXmOHPV+ZJSjF3f7kSI9n0RDyMWIX5r6DCNZWWNX1btbOq1QIdSR3KiCRgt/0mER
St61eaCPsAR/i314FJ0EUY6bf+3Kw3i4H0Pnv73vB5i+vGchDVNh5Bvr8wzg9zo4j60/8uw0KSA9
UgFEYa1ft3EYCPOW1jeHl3UUojHXOWwsMPDeJTh39VHSO+HSeJ0lRxxnPZPybOpQPjRGFHybUjue
CA09x+7gOfdxY3E/o5cv+2mH+k5IrMiTEg4Q73m4G522u479Ijf47vRmU5e2Va2hNyxbdOD/Ox9s
WsrsUyTvp8f+ZSIwtSOYfgLDVLC+tlQDFrCugPpXb9UgGaHRcoteTcnv6YlqmqpuGwxRXdYexfMv
w9QwTNtIGsd8Gs3RuvPjZdGtkM0zu9EribgfJoRJtEfft4nduW6IxeHLkWSyjKN8qvNp3qun5fIQ
RstsJtSU7PGFBm3vOjot6Roc3Cu08LzVi+loiFn+NCxNE/iXPYWFh9H57+HzVVSVuqwcerU0ulgz
CancVYJ4eEGFaGSlh21UyfQOYBO171wUantlEF+XKsT71SHzb6jAVlHnuKIJRQtPaRGY8g3nFsiG
e/omAMAu27yaGUKzM7K8ujgP64TGmThFflBv1mnt7/i/lTKjj8Kul2j67UzPTtDdvFKfNZAtryIs
1f2rudTKbXqfXQne94FBLKemIzkfqXgs01X9gpnxA2zP8//PbcHO49/bot9y5ZShXDEt2tQ7RhmE
GVdu2/0Ttiox8QXR2qzoIlWNYh2O7ZN8dlisXIgFM9gCVv+2Xo2NF9PiB7bIP+dkPLFFIvV+P593
Gg7qTWgNSK1FgBbkQoCtOXqiuxeFw5fHe1o2L/us2J9t7gF2P0RYpntvoetP7VzD5mOFOsnvS6Qm
htr/PhSV5zg+ycu7dT808unhE7v6XtYVNeUaD8y5tCi3Gpp0cUdv2+PjFv7JFcGlzJHm+qQxOkyp
RVU79FQwRmnWQTFKaeqHML0uEV0i+7hPfj/Vn2eNabKZ6KTpSIH9OzxIwk1tf7AwfiYer/o7MJiD
a3l0Fq+FoAal77FAnv6+FO80aA6O0Eqpxt/BeQU5kkjUy6CFWM7i0c5LXUr0BmP4S0Ke8h8kI6Sm
q8fH389e+2E/hFT2n7N/wGxflpzMkHc6ay/iS5N0zHxGK2r/Ho0iPz46uM8pLvf3MNNCrU8rYyeb
xcg4QslcHgeXsfSpLyb7o4NuNmLTu/CWOfHi9/P7ruRDvU8zTEvRMCym9Pe0/p/ky/Fu1PJuKlHg
bN7+VKHUx8ideOQjpinp7Tyo1iibQCSH9vzKk1X9IRoTIiA0FlLsQYXjaeofiRRobVZ2TDNyCOrW
d8ecR87bfYFvOAQOOLDrnB574kT3SAONu+taXcS+dyhaQ6OxTq8gJxGXPs0LFEFkNgjLULFTf4LK
Sm5SXtyo0q3CZGhBh2rmg91Ab5u9qB1Nk37VNlvIA5NajH9/ED9sTf8c+Ok57BpVo7GnRbWLGzut
v1dahq1IcwylczMD+3rzDRpcfz/kd9K+rVpsubA3ANgs7RleqO77hnrIrvfeTemU5w8pCmTEdm5e
du6gWc0useoqNMBZ/u/H/a6o8+9xrafk4Hi9F0DcRTKFbkUJxYYNHoOYCiXhOIcQXzQb3RKJWnCx
8W6A+p1cOyco3lRfcIcY22CoXTqCL2V/1fC1/u4O+dXo55902J4kobtt41cNAfo+qluJp0n0xUE0
UekVaQCX91dRIN3dwxWim5vRdxIiFohGHtKSNO3TEoD1TLMuvZvRLmY8Ack5fdB+Wwm3w8jzb92k
i5IdbRjnAYWayWpFp5+zqRab+ENdSxR+lue5kL5UZulk8/udM35YTb4+sWdFqWvS2O0t6ZhMkc6h
8jTYbYzmZRIvY1zrjNZeGlGub6QDHuPuDY9Tc5uKviEkQ9GwoT2IPsUEOANJISPA74FrgMh8RRO9
aYEdgsjtG4jdY5HhqztHO7jpm0L5ASY5qiQDkxDYQFPO3XfykgQNzmAB9eL+alQ+zwRLltHrQcGN
AElHI+gpVyrKVeMSZdGBIO0UO9IHsPVkNz1tjNZuElOXIuNdOYTp+342RFD2xc74DXN7PvxTjCg1
9lZSFhz+1NRHxuT4CcaF/cPyTqMtpYwzeUC0jEJ9gOTdHIvzHV/Bo2QHy5Imoaq9ezFbvs3SvycE
r4clybKol/27/50vya1c3RLux7QMo5niRIgAEpmNoMwDyr+Kxp4jg+fDPW232aE+FrU4nNHdTyxS
8ByZd9yFL/SIOUfoj+O083GamzifxdP4HQhqCVvLRfnal+DPFqGIOSGIXtAy0WRHa5p95LvHWuXo
/9+ZgzhXC/1FQ4Mzo2uPze3L5mrdZeged/kwlboG0Px+EAVRLx4mNKf9PvG+bZPPRxJ37cuRjJNW
RInJkW7YvDfQ29URstcWQsrpTWkIOtDuT5Khke6YiyukhRfb9E8P5euFPu2T+6t9P5I6HJC9s8zm
cXY6ujV160H1YvQrz7nY03U+CG5frvNcXbKsON4PU40kw8U2c2L2lE7RR2vw1aHUp632cShqv7Q7
Kiap59M1xdZdOkaqcpjue7p/2F7X6rs0K9ursTW2YD/0fn+CP9xB1TYN2sIE97vx7Juc37Tkspf2
xylc3/BCte7YXL3WRRST42v4wDV9PYr1NFeVSrmpjUt2nGoDeA/KVA5F42HVplMkB2b7/ZKeY5Xn
gz3NVPl+sJJVg0uSg2ystLQw6b56SD/eNSqoQANgSMaDdPtlOBh6crUYD8fp/WP3zk67iDEwmt1f
bGs/XAia9tw4C+KZoj9To3Qj3dNSeOBCltehHTl77tbo1cL280GQGgSXogPgwbz7cikHu0pLWLvH
aTGN2NQGuMtNGi8G2YPa8/T82bqoVsLvEoo8T4/kqsq36ihJp+nb2T/O95t8A5elQ6xyDOt1ttVw
fvaL7n38DgHFr/vI6tiltxslvrqma4rW6HQBNfXFTHvsmM9npWkqPA/AQBOH1X8Xr2uysnZFsTvT
UZT+kQawdPtpN5lcu+QeWGz5aagEl8Td7rv5nC4vbBXa1CQqGjKQKu0rsDuHK5JQOqvc+v3FGH6O
aCwZ/Elr2JYCdq805KdVIIku8jW/5+LcDEgVNxexM3osa0ghf3mlot9Zw7FXacXOX1RKCCWO/3bL
iV44wSMQOR4iuPDdRd+d6Jz7KFofUPwWSFf1aGaj9EquJyrsGyHUVZJNHQF7wQR7K4gAgs8jOB2/
X9yjQP3vjefiqFwr4K+P5e7fG3/Z32srkq1yKigGxscKf2thNyAjHV/+0R6aZsKkVKU9VLhPi48W
5gOictyInL/+AKKsJcqx4oVC+xbjGBxKLy3Dl9+R2YIREjVA/qvm5VOIsEv0fQTC2zNr5vQ6Cx31
PCgHQuVbh3KEURgtdsSwwWGdLnYo1i6FSa7pCx/NI9jjq0oAqdy3NfGfm/DIkL9MPL1R5dbd5gkL
5XfhxKDit2AG4mUFKh2lMTKttHbT6Ng9hBkvOEhriRRf8sUfiRBfaCIYfcvD+IkGtoyXXoFy0fqG
i+9pob9HsywQrVh0XyJuBlXO4cl3ZgzikXiuBLz0IVlIt1nQKywf51z8JXnso03uoiUwEXoD6AwU
zjsaYHgyiCZzRWAEDw+GWyseTNA2HDIJcKY33rX3wyJjqmKV0FLav48aMeK/DxrYDtTZiG5MMWO+
3C8jlTRJsausX2b+qpqZ8DEvVHKK7UV/N6ttnbwKMEVA/dsBnwLu+qKr5e5cZv2jTIEfsUMbpy0p
ApykXitVqbevtrtoRuVAKVhB9kujTDZyAYdNPbzIv7/vN2Ks/M+1P61Uyk46msXJyPo3tMpjneoI
tl5l3MksRsex6uTpi4tHh/f3q7fFvvHldnPlxeFsMTwPfgmB0QoUSIxRK2rBQcRG3O7+fRm9C1Lw
oRyitbOIGq48uwxqnJIGjW4Vnvh47IjXvR136/YVqf5Lu0ZV9ISYodkx+Wx16t6KP1YHgag+xI9+
2j/1ZGC3W4cCRKcS0g/8mwWio3ZwYYMg8ldAUDQQCicM8TqGd+IX8VJa5ZY1scN06Ut909OHKnp6
2lgbSy6tH48OZ9FgLbrA16JDBRkeqtpCQpBuy/Va4GUIMyCTHPt8BPF/vCaHYPWeNPGjgMX09yU8
OOhV7KCu5GqR0wCYTalPPhRNtjJsavpKbbpFLbgq6tDyEjRmp3EYh0KLMMbmzsRQAolzvjVu9NJg
NRXseVR1/ou0M2tSlGu79F/54j03WhBFO77uAwZRccJZT4g0HRAHVESEX9/XTb5DVlZGZnT3Y2XV
U1mpbDZ773tca/nuQetfvGjQqNsPdA+tR0/+ViEjNnj0fPCAYMW8lJQr343HVy8e3L2r14hM+ctr
ehvX5nvkPKfIhdXWz+1p9ZheYTqFPQKVp/M4Gj97NRJGiJUVH3zyEvj13TqcfPy0tj6t5Et/TWKw
tDfyCy6F9HIrAoqIpoEKZcAL0iUDILOPrIKb8BKZ++qvFlqt/+0M/7Hwv/ZDHpKz2njeWIUV425V
oX9sEN+rZh0FrRJpT/hg4ekQOWtIlQrVh5hCO1yf4+MK7wJ+d5jHDt4RkjjruFLWSWLdtmGAGndp
VB9W4G7W0Jd+uk8351WBS4PsQHkqr2z6IJVS/ILKll/6PJ3q8+q6UrwofkmbrUY3m2akt+6D5S9v
uyiGrwmU8KoYV0zq23358Uo85PESL+ufQfo8NwdXJYUvSXzp2r2RukUiiByEwJVLLFLpYhZySgGy
3u10kTarnl686oP9JOjvJzUaob2qyIsZpSriSe2Gd0Hf6P25095fu9o7vR79Uz/pHoXsWAEyIphu
uO0saB9opkX9ZnIanSeUoifh6NYuoYsTo4eTtBudEgXyUwtd1qkCVGF67/huiHAdXB/ulYV2Gz9h
rIckZBx4B1BEp56wn9zcSjvpUJ0baJ7mVQZJACteVTEg/+qmncxRhpVhAEdIMk/djFYNadggv0T0
G6OXQsUCsgMoO1DoYp2tw5W6VtfldQaOu02JnqLXCeBSXDYawwqdsH0uOz3BVbIfHxjGkSLcvffo
ae6pU9lq7hnF7qCTuVdgCzynwaV36SGQsk1pOBPtePlTxLeRnIKAsmaffwmM/yreFP5bFUpEnV9U
+79YK1/342p5jz7HnYYX2FYA4qB99V5Cyg0xghz0DyVFM52GZJHoptpU+2BFyomZC/2XuaxVQIkK
kP4x8mGTINUC1vU3dpLCwf1q4dRyQ69jW2plUt1/nvG58qrlDUhLuo9m6r0U63GH8g0ulHatAW+j
cQNdgxrZ2VbBJ5Y4kZPMfECzoZsqHT9U60n8HIT0y7rGVh2bCEv0zYhoY6IDSwOC7wYDeLxVHjKn
qbNXmw/3NFfgW4zdGILtS+tIh3gFljTzRr9PZZKoUD1Hx9Wte9s7ekeFHvYlYgnVhk3ZT0lGFRA0
tNeMAS8qSNVHTUCnlAAAuJ3MMpRtgHj3Rjb6xfGQ5PZP0/Ql+X29+3mJcJ0EbLc0AC4XnYwIUa/G
VEPdlWdzjtwqTa8JPJKGBtmHaqippc0uxy6A5DP1sdDKx/xzgDQTRGUk6U9GeOzyQ7c6c0H/cLZT
n9NIcrfdLEYPt6vp1v1KYs3U7BSxzGJKj6lZ0ZtJs3IH8+6Xm8HZ7p4zJEItnc5F+ol2aJuE5OYP
8waP8OFEeMp0xzh3ktbve8QCD1aV1mwYkM6mUm4flnqn6vdLp04a2HCd+3XkOI0n96OZ1Vn08C5o
j6I/CVnhQAWk1KserJ9nVvta55Bd8mkBfs0+XE+VW3Y4IltQQYAYBg7omKmaoR+4CLqYveZrGHRr
UMojlrxrLDD8s717WV6WkLB1Hr4Z1Jtlv3VBWukigp6lk1VCfJ7Q52XRaoAc6GMWD7Xuc1oa6pw+
aj//NbT9C7/05Ra+pjaS/Jz6pbIeCw0+rXIZD4duxOWzla8fa3X4AroUbXEPTm4DpilYCN4PGwVg
e6+8RrOF8iBMar9VMLS/01V/zOvXbhPwapX9MYLmO4WVG4CIQlOeWJkX7MPijgiVi99+P9O/nNDJ
DHrQSde+LQpBLdWA+SSkIRXSgj1NWWPpZP75uStFp8lfW4q6VgXwADXuv8pryfOcl/TgSvFSUJkz
HcjwA446suiEnUISTUMUhTcBk4Bl5UVHUgFEyWHrEVwlsRH+WSy9iNCAQPsBrcQeU8q/wFxDl6p1
okcxxrBK17De1wFea0Np7YXq0XiSmo1pV7zBp5xYL2KaE0Q//GvR0wh5eDOlT1GiwwuWE4ElSqbC
Dh/CIU9QbKYm3c6wYZT5v924A3OE8HKYSH7Q9nwoXkEHuWbrrhlZi5w075L3/TKP38UF9BL9axr1
ryFKmu3DrFF60J95bUadg/u0qq5CDPyw8ejQdrnCelFu6RAv/39e+UtEcnleK0qy3yeTe3dP/bYC
WoAux9iA0NW90RYKydDo2ffdWuv0W09AUWz8YfHoX0KT9HW5+aHGXStdHzKW7vls7V+W8l43966P
g96gEIlVedictuHm1T2NK4S5K3gau6IJNWo0T3uhrT+OaHx1lTmsDnYQOHvwT51k5+qotxxmEnNU
Bnf8EvAui+gt0KDAt+HEjUWmQptECzQKG8YB1qOjfahb51ZpDiRtHszji6kiIhey7OI3QvvVCU1X
3wuGgZmv8/ok1DkMnrqRRCYy9sP12eEdB+c1j5zz1ocqLjXrQ9oeH251RFOgRtdoNixvakOKrs0S
QYXQth1Mn8PSbHj+ew2UmPsozSBQ7jymqMtbqA5DbLOoNfcpcPBDxYCoTaKHZdgK7jTXBp3Sst6C
efNRsi/QBKM21bqyumNk69o3HMBsfKwDJCIXvKdbkjV8GFyrVhlxhzHFRuYcGDUIPO/Sg+inCpcJ
GYCfF9hfkPHiXP20tGXpf4o/n752Ag7EQ6brc66Sj3ry8jthU/EekPf5UNGdmzOhUIjIX/188dp3
dqlGMyQhN7Ix9ET+efHyPlX9R9zwJ8KhKVQ89PGa+uLRlUCxbC9ALOqwlMF+g2gYfC1XoFECHhlw
SAlXJmyZ0B5IGmoOKV+H7jB05WizyNBkRHFHmNZncfuNtD4YANxx4WJzvV/u4q9mFpnCT3dRdBl8
msJD6fR8XZ4wJrnHGfQtGf3xt9ULdTZ4q6kkmFdYc22lf+hq6BEvKhm02Mb02sf2W7vURTKuW128
6GFvVYZ6F3mIeeY2utVfwdXfGasac4xgL5SnNIX8OdnXw+t6VwIlIc3dGLi4G+N0FzzsZ/s+gRHh
6Fa7RFnHjmDjTxYQZX94coN+uXnp0xk7q4FSfMttcDgIQE3Q+qQCipyHv74Q0A9/XhdK+bukna7T
mUFTCEMu/v3TlF6OyWv/DBtPagvkK826d2of+vsRDJGkMs5EnjfaVkOgQ1ekLiNbdj9Chghd3jkg
H3zVe1fAKheEU8/O0705gIz+Gb8CWHGOvTNfNE5yplSbV6TTBBH6dHUQJz5o42erhLvg+DT4i0Jq
+FZGq7AkrjINUXTpvglMsjoLbaWnAjWRL2CazcpWwJoX/u9E29S5eV+RWW9Zh2bg/DJBf1cT1Nrn
+ZF4/tP8aHpy0rJGeOlXX+4r6YSP3qPkajTea6uD34LHHM50VNSjBNHj5lOb+1fnSRtZ+ZfwS/0u
b1BXNCozlAfVeuWLidjrj7wcVOtP6bPWXiv0l5M3ZRKDVPA1cqe00MFqB4JgR4E6Yw41cAU6jQ9G
vvytD/+bMoNKBaesIORUq0oTzZ9zEu8rfq16zM79xz1vK7oPYyXJrwNu/Wv1fJWdTFnmZdW5RLfm
HfGjs4JM7nMb3OtuQI5BTSE6OnondXL228r1ZR5PyDwcV+Q+I+iO76VJGDv10jYrIVbsA+NL0LCT
9+Xb2+viZvrRAq34i/kvOkK/muBP91TkbT4954p+0i+l8JxMgm7YRRRyALN4aE0mkF0MDtN7y++W
zPkQsq25U1D9Aj92HCHLhccC9xICtF1ot8bemM5/YasAMyT0Zz+vRhG1YW5/GueX0K1Rj157pLM5
AjmshWVNmLl6cI8V1MU382TtjQFMH4OBtxP2NWjAGN1xTDBrNdr3LsRlk7WwMn7wBKNIghAd3ija
xuZkPQCbi8M5oSMYBmN7vj2awy7H/PxlDhdCyFdQK0cAvVMwQCuYIoufHMI7ltOxQa800wFvo7OF
gW7AgjBZlebBzoGpgemGNk0YmFer2GjG4G5aUC+vBjcDekV/SB8Yrs4eI8Pc+tZoxI2sxfLIfcpL
IO4zlz4YEpI0MO7S2au9hmTtYDsjeNrgGhFnGYM1+U+b4MFmhFSRoF4TDhP5EXArXGEC1JY/9raQ
K5eYDSyiRxFhs9nMYP+dLWZcUOjgBlfwktyovBFu5o98qxQmtsO50wV/PhSwUC7UnkL4srhblARp
YBGdFYeGRbDWwiUfNpFXAfIPaskZOZO1Cui9xnCNcEwTY0sx2iA/pCpydMgy8D0KJZ0TZJVgC82A
52jC3TnK14EZcofIvlraVGRl+MVAI9hLAXtWLNTfDmhWTwRFL4HSguleLODfE1a31ER/h98yE47t
xJAyH2uV31hDMLylEqgY4zEQ7QYwe3mE1kh6MEdw1hXPLyCnjEKFsZfC2xHycjCI/uYMQh9JbOEP
/aABrVj1WTAEBdYnGAJhy9Oqdeg1FxA/S/NQzAn4GTRvMsKOIlDqpjggas0KGXWLFkSoo2Ben5I8
ZhiwScJqAGG6l63PIukAFzE1y/ZhQBbpOsXTI4W7Nz3o7or/9Pau4KBkA5IbdA5W6FkQ//s2YYuk
CyVXh2gnuJhsns1p5hoiXdpJ2SKbEPAM66Bk7Q6Wd4CirrVr8bnejGWxmMGLp8seWA16B7gpyMBD
3j1YS00xaW2gnPWgz5NQqtd8tYON7/UkDc8dH2yW/0rcLihLmq7ricYu5xqx6hQybJj3vB2PAeWJ
IoG/d0vGhGlnZicD1qY8rpmn2m2ZYqbwY0MwmqOxmXlyl7BbuL0FGDt54LBVCQHtyvVaOw6nN/CX
VE+FXocfhPmaM6qI7jZ3gN6Lf+8vli4iFAVDpHh67xBFDoScglUGkeFoy2H4rwvPiKYljKbIyrCl
6pZ1VEeKuuJYquYdeLU84Q+aXZ08N4SBsxf4qVczBf1HGcSsGMqgCvz6xfcycwdxEg+Tl/yegY57
m1Kvq3vuyzr3e8y7lI0hjRzDZEi5jwkRLiCPZS0k4ehGl9r47hR7RSoKrga+Hbc8aCaF/DeHVDQj
uBXYt4xsLbPLKcBcSsxLmqPzaopnPPMgG3fZ/Mf+oqA3ag7WgybTuag5D4sTYbKWM0/mh+mBo2TV
ExLLAQzrZCDIdG/hVHAmcszJkQImmDV+QkpcPr4gDLbCoXBJEDMxlpxdi1gohymPjTth1cEFwRTJ
ND7oej6OBsBTCf1jagMkvvHJ5d0MtG5CwyiMqSJTJv8ymV9ajVHFTRzuTU7edolPrTnMHO31T2Oe
okULHh/1Jn53bkbdQzyErIQMCwrcfe8dHPsTQnG8U4DhPP9zIeW0hbBSbg+a+TmElBfjHbdjb4/I
/5LWP3IWRuyDyOGwMtG7N31WixCbYD0HqwFnaEMeiUzHB63xCgL+BS2/XUced5cPHM5ZXZz33ITA
Uc5cHWAR5AFJU774KQTtlwjFD7tdIfqV2EOodKUt4MQzkLxKatcdLsN2y629E73XuzmF4hMcE1R2
hIWgPiBQ6WJj2I8TSsf0P8oq30JNUaxx9poc5TzvtVjQm9Fjpy8WULAxProLhkxCzNYfSfvBfCR/
LY7FdSz5qEuTd7DDWaiCrWEYwmUCG+iKM4Al8rTYkVLqKYGoJOgzFBd69swxtg1zNLf7b/1lt7t0
5sOnQRqLY+VmjtpD4RaQPgfh+W9jwhjXgD3JCdREDDic7yfO6F3kvokeeKbbNrMGpoZ79Q/kj+jm
Z99DHewbKXjWW1vOgaUQJMP7xUarCT3pvp0tI0clRbUOmuWx362lrG3k6DDjgjEPU6NdGJS17OdL
W/bGxx4qLCgcpkxOtw3trEMtXkGUvjsnTuzy0MCNywWn+8V1W9mRdMeKtueKV+mVthpUCZeW2lbb
bCaIolycAHDxL1ploDzHJqbOFTN6roO5nTDRE8hwhCCnOACpaxY7jJVVwjayOXjLZG+z6KCJZI5j
HvGegckKm3IGPnpySo77omwm3g/kL7hvyz5MB8a5CacO+YKyQew6fXv7OITINy2CftQNof9y5lWo
k/CS2nmn4rw6z07u3KkddEjWtsptuY2rK1+iiHZ1k2f7SHMD2n+HHj1Ih16u2LQ7HWomRlUs6oFl
JOsktjHdHNQTB7+AJfq0ZdHzkNcs0Q/PZc635/PifeJFsThZZh9HtmjIITDVPPTZW/Y6tastHwp/
c3t1Wen+ILWgc3vYzj9PbeaKVYnT9mFEBizK1Ik9ACjjHKjmKO8gKJ7wHlnfGvOzYi2LsYvYYYwH
E8AivLb8ZexdB3eUdloErxK/Wqw6zeJskCYd2ZGxxZ7e4lmJDydH2ZlTGJLj9frcqzv3NtPP3bVF
wAJEtzERfw/r8nFbQsUO6JvcH496dBpeYQ56WWWEVtp6Cz/VY99hGoc8QDlDapYzf38xpT34nrDR
eDItvs4GuUMZPQ48fEtARQYsntzlLKW99WYAdhsxq+ypHADCIFkiG/kWNzNOC9vud0ddPnvcNRwO
mwaEPXonaNWBctdaktzgoO7O4zHmvi9F66sDPWmZijNUuxAhL8S8d0KjYOHF8xKHC/ywcPXhRfSP
bYkb+n2VErvYe9vdQJXMQVh1znD4Bn2lQxe3o3bVpkqT69689m/DkvPsh+ZuCdeR/ezj0ne4QGcK
DRZqBgnFDKkWOljl3RRdjQ4rvmSNx2/QeZOI2US2m5iR3Wr12ffsAM2YQ0B8G8OZjfWDVduDOWq8
M8fTfuGhdruIwUvbqWImc0+3iG6mFCdRgS/ugzXL0kNVyJZU0llWiJyUs6pBdokj8EOmZbVgu6XW
EhVmGEHpBOiws946EsXfjQ4TJ5zj5L36fcZfZZsALoIRWMii8fOZs84bNNUcKcc2cJBkmMB+U2oj
9ESBUx9Klj3uoN4ozOBH8QRgNr4Y7KPhdoixu9rPzg2vztQS3F1MNF4UnzkjSAET0Ba6KE6mZYMz
YvkCf0XTB0j27pKeYmQ2+uoZuQ1IFxYPOgtu46ol+jQfabMGJErJTJx9hMlGTyueXdpigGQSpJrv
TW3dsbtCAhP2FbPhBNIGuOT85W/9vom/x5TCqLLRrZbQYM9YR3Ss4dTsipgNz8W7tcS7OdLMBO4c
a+9uavTlwYhEDFYYOThACQOkUDCpuBPM5mAl7pG4oh+fw5o6WGMkYT0ITM59eIIbOA+PboX6wyAX
/DovHB9eGrlcSA/pw0fP4IN3/cPZkpYqNGgdBIqWsfuImrGrSHXy1Au3MBTQK6y6rLutcN4HEILI
K+Oy4lof0ZtFO0OA6dPGEs9wFrNc3I04oXeQ3/ISrdqTPYU4oIMeB7OygSyNvWBOIYPcm3ej39Us
HAS7de/J+whjhTUEBQ8Y7+UlTF0ibSvlf5F/zCh9vOACE6uZ79R2bSL9Bu/q4i2yng6jg6gExzM0
S82r8FnLhBMg80imfLZ4lfi0xH8LKNAlhGB/+TijLAXA9uKW6p3zsM6fH1RjIZQmJ+6ybEzxD7rz
wpwI6b6QyiOe64Dooysgm8vE/IuQX6QBplNo9sy3zrKvWuXmGeLu7jYyO0m3Mis3NUu6ciAc7rLP
YQ3aeeL2MkvslavRX8oyNbL2EsR9PxtKRDpENnOGHABcURaGzKPH7U1MHWfYy7TtFPYh7uXQHL/N
Y6ubtW+D/UADCIubgiqaeG+Dwvkl+gV/xu3IROHb66BMDFkv4i5jWwfrRehsFoveerQITVfowBeL
0HrOEUvaGzNONG8zg0If4jur94ATPbS2JYzy2YHFxuasJVrnmqteaK0fxqjwsjDgVzojG/QsiUkS
ftsZo9g3d6wpg6fgbXC/Geg/XUqPf9Qt4laHIcrDHPD5XL1ubSFtx6pgcybrxYIFx8GKQBA2gfkg
7uHnCeWECZ1AkVvdwOcGRWCfjMEEtRxLzFWALoaYhNxYFRT1kAlyv6smPhHNhms+m+g9bL7IU75z
7sxcSP+8Bgck6lRMZ8vyqoa1wFUJRKxpIrParlM4waET743DcbYgFId+ftIcDHBjmlg9cQyFNU9e
1GPsZ/NuCeEQkaQB6T4x+RsaD8S6z96ukKidscWLhYvW3+guXc5p0zCXpAoMnTJgudlx8e2JDlnJ
ckhvlLbLhelH7WpwrEiC6t9iWit+cDPmtBiz2DEqs+oWZUBW6xRg+0Ci1KdzxzcKoB4R5vZ4rKKK
qrbkd4qpIrtAVIm1IUnBa8q4CgO5bzIv6EGJSjWthmAw5ZQ4Dq7O1aE+0+GMcLzWxm29EfmxWFnZ
GKU5PHClYeCl2FmSq3aJ1bfGfouHt24U/VJizXG5VwsOkCnlG0b9xvbudLjuzpVzbcYeGBfj8X7J
wxZAxZ/yb1/aYJRXFbjwmfwbcspmmz4I8SDwJIZsRqM1ZkP8JqD8bVPL59Tkl3SrX35p+Tk+oXfD
rYkJkvOfGaF4EFqUwI1CVQB9ld5Hv1V9+VxLz5XUaySEeyd8wx4t35ZvcPoyR3LopWgBtHZCFcIe
ExWNI9UnmT+JKL0WuUwPw8M+LlHR/sd//Y///d/vr/+530bDj8n6r0tyHkaHyyP+X//QdZmknybx
S4FEz1+P/aEUifIFrGvvpKRKg7y5WinYNH+IFw9fAy7ih0PYw53AbsiZQHNNk5VP7c708BOw+ch7
SK2fc+BuuewwZgFSLQk8iSUHmc2hwlLB18Y7EC+gOEnWa1GzoR+ZeOIj5ygZQZ/9L3JvazGAMs0i
C6Q6rrthRdOFwWHUEi0RmbkSfMc+DTytG6ySoaWs5UFwrhX6c+L9SK4Nd5S1OwnAlXI7bP4K6uFy
ztyIB+UicoHVYE27rZH2kIW1ZDCcj9h16PhZWjJAiYdhP+qog6QJYDYRDj6he4bHsTooMlIRP3cw
mmjdjEJoNA+E6oWFqxheeMPU7ZsJO9SaXS0XvbvBQJEle2Z5oGAn/jlESJxX3AfZxgNZx7h3GiTk
6C3FPQ1IcxDi6L0lxla2Nzpu7DbWUhHYSVaVQ33PD8ec6SHdfhL6kzYwxDk/GaIhnfePJru7jIsl
tlTSxDjNxpw8yYjcVg5laI7XIVHzakTueEgw4MyXEoeJ+IUMUTKHKJ7MHRLN/SXRt4RJOPA8sQHe
NWmZHreA40egfpqVenOqgbzEQ5O8T1WOQhdeKKpQxAFtTIncfYR3JU9htgiM/ng2ox+4KtnnyaRk
sBopaHuXprMdteE/LOIfWSLyCKXzZCQj6Tpd7nSLeFGx9tona1ABs0o6QEYsS0N0+DggtrIV35kq
VuONW2U8IlLH8bhhDcB1KytQst8T9oQ+3DRQks7Ji8EpwufLGyWVgKGiz5dOEBEBpwFG0jCkFq/j
ycWt9p6Yf3x/3CK8MtU9WsRWmEMIhRiLfLG9WGqQSjrDdx+IpRDnSuEZTQh4J+UlblMRv5FCgNL/
buAuzLsxWt4W233zFg3v0FV34/ZtGLSqNcPsuRvvrdLpgi6N7Oq0zqmzEtg0J3cEpddu4+LgxnYn
N/svJIWIkdYXUmJi5ERBhPjXnWGip/YZkbfrrG4kwnApXjSKVwg7ynPDtnbe0FAiNhdrFMjagbPO
uZhEIy7NKoQSY7EUiI4CZ0FyAJ8UZ8vhgNgII67UQcS4PZwOWV7h4MK6NfZQ1DjlsmHtOuadhgCS
ABlNmRwUeNAmZwX+CAdHj7ox6XOOnRYWhUSjOCSexHMu35SDFDgP/EqoHQpLHB1GOhxQuEH/+PHQ
VKtyzP99aNbov1QVqLmKFqlPFarbI0jRbMXyzIqQXDKMBdNuO+7XO5p5RC2V5yvKXZIulFdx2jQD
6wVh8IPtTSadVUNTNVuDJUj+tGqh8DPkPjj0xc5O1rK0T82jJwcbx4+V9i58jrzknWcT1aDhEEoG
SQUzCWem6iwBn2y0j6TQlvwc+5MYDP9n0k4TvFXFXMp3E6heJVlF4MUvQk1b1Odhoec/xSxgGbKi
hSwe55aVTGMzJt7tcbGV61Ytjyw3TwYvSoWFbPUkp4A3tekTTy/FiyhiOupVy4jvPGz7sgJnj32o
mikObnWQdRaLTaXj0zLVr4hcl2q9vREPd5OxSlwoVYCjlbZ2mwvOJSuBaZF7FJMrmewI+SlJKkOK
CV9hhMMnyKLf7ON3nSI6VLmNKhpF8EvXvvgYp7P6CDI9PvfvamDec6C4MV4fGA2pj4blyKzEL4NC
sX3ULk6mw/p1W91qm7ymWal/aOVHCE+vunk4aM399Wbo1+nPa7H6DXLl8wD/ahFsxM8gryXxZIYH
i/9eAnFQMi7Dwth+VHnkOb7IGUu+68Pq0c3Gd8TO1g3kxjqm5C/S9pQOWM6FMlVUQkghV5Yv2VeF
ZJH7S6FX/aagD84RfjtVh4gCGOKfxev09tDVW+N47lfz4R7GT6bz+uxUyebFSu+oIGyiBq3sHJhP
6Ar0CojOXdgvoyIEpUD5NIXdKkLWsvTMWinN3uWa0vRjetafq5DKe/0Ytg765OfpVovunC9b//OY
vxIn0TaUo3qY0ZLJZo7aNYqvp7YfORnUcudeAIfLcaiU3HvW9dtShSDYIuk+kv+tF833DUjmKCM2
S7iKNGQ4PuiDuZoaFzIqMIZKB2UdYAnADYFjVQsYVoN2/QYUok9eUMMAt6sZdplay5hoqiP5wSV/
jscciTvqEPhXnJHEKhySnb2JjCu/CAt2RPTjVmjYimm/dfqkrPgBHE1xpBIjJr4KHUlZpER8jeGe
MCGFD6RYBgerzFENCQiC8HxDwoaAgFvaFoXWhcYvuO+IpWlp4wIPYhSCjwIUME2JuFPO9J3EeRIt
6m0uYHHV/YDmef4NX7JoYQwRlQApxhci0pDzyvF/Xu/XObR5+EPVwQmS3Ec/TZq/PNVvKvk6extC
LA3Qa1n9uhDr+e2eBsG5f7js8ihqIpUeJGhpsrf32CP9ojVLIXIYgU4ZQw2y1uW8rdHw8YCjiF19
zkelw7uwOiWlZZWG8uv0wtr4fxhkpa6JUl2jDivPl9jjoBzpt2hECpo/wMZqzSs93IRx5WZ5euxc
UEJ3jm3k20eNndZUIH/EEFyMRmonQ8A1+i+jUcrfbd7Pw/kSODzRrFDvyjPtVv1VDKEg/HIqslN5
iKeXrS5h1dkf8SP2/Sewi0M+fRze0vupF9HBfLt0MmQ8Dud783ixlYcZRBfrfsKXLq3yZ+96n2qg
YuK6daG7v3YzEDo19PrRUPRpIyEg1ohbYeRSHyslWuUXenH5pOsltGsxLeg1KFX8u3ELrs2HoluX
+rZUp74Jx0s9KltgIg50d1fimoF0PEdIQ+ukJ0pTtWEAFWJytl76Ftid+mSpqlttP7unZyNHgiFd
6bXD4N6gDx7aLuCcgFfqw7RGpAcFbDlvh3W9X00VJz6aHBH2kRFnUR0iFK98r3JVyhbPquFX+Hgo
sLXeoQHEkh+6nafas1/SEdg9QEV0Qh11v3ucwbs9amYlJX8eU8DXXizGR2BWD5Eda6tL9HYPf1MG
V7/bCJ8eavWLuasnpUyrHRoxlFjh8Dp8CUlmpXWdN6ADitoqqTZS7vCnkouGRz+A2a/Srv/SnVk0
kH89Yj8P4stCT7Un67/OIEqLWmYknDgtdVfz2JANqqsn65G6Kj2nA/9kgR+5ZE3CrNNQaZ0GNGeU
dAML3ZjHmnG5WnfF3JMWhNSGKBLgsfkwBPZUo5t73xlWAS9VTLVdTqQ78U6ryuK4bizvNVObP/u6
p02CXWWFP4Jnv1Ypzs6rO7RLTrpFkeZZNnLKyMPyAv7MWaVPu8etG+Kp0YxNkpeETOZUodtc/3wM
1L97RJoI2sEbSPvZ1/bRepQljev9SPvogmii3UNMe4Z0O1m55qTXW9DPk3cJPamUI4XYI7vVnDSb
vYUl2rRN6pa2Q1HFnNrL+bxvU9Cg0EXqnyZHkg9Tspo8X7NPC8DU+iVf8xftIS2jsG79e+QV6av7
5DVf/NMjvSqIBV8nj8hIVgqYxdDC7lVI0cE5fGmhc+ePX9unB9lPvsSml9xofXgvE3YvlMntbCQk
2eZ0idZ/Y8D51tGDFExVoHvRQVV9Oc4y3b/v6yX/MXkWTRElum4EFK73NPKFakgp7U5X8G0Q2NoI
tqj/exIDmZv/XP5LTyH8V9fT/hjQp7p7WnnXH563AkIAh+QGVjguD5/2cQiLc4t2zKY+PBE1gYzD
zD4AmGWUXXy4v39eafo3/ah/jOlLo3JevWWxnjEl+gDArA0nE9zRdytxS0Ow0d3a9NRVvcPoCmrL
81cvqp9PKhrQRM8rrccarrWGOT84AejW2vLQq4wu82vrBcTe9Tc1gOGhEb8nXSS6+snw7lW9k5sg
3/FA15zGawHP49FHlDUg6n9JDWNQ719xHsaRXfuV1OabLNgftype9qeluVdOmXKrcKsl99Qu9Rv9
xshf3l11UAPf0BgGvd8wfIVL8fWQ+/TAi/X46YrB8XE5XgMwDhnaB7To0INGzpzEhKRTQIcQEd1x
oIRBAWv1S9qv8l3U8PnqXxye/bGS6uWYq+93GfLzoi5QGd+bpVbdPq816BCOTiBUDoQON4jOD93a
QBGq+u7dJu48wGUvUs+UDQNi/dDRrfi32OD7Eeqwx+gNNmRhqT7PT+UYXCONDfF6j0aX4WMS9xXY
mG41I9nGUxS6Eu9M9KWbuucPLnYyKHUOyxya83xaXj+P9n16wwz/Bn76hpNI9ul/hvXFQNbKr3MS
lTnDgDCGTxDp8cWM/VYGGhcPun2Fiyl/rxKMbkIb+Xf/7ec9qRUMPX+tm7qCLhqDqKn1L+fUPozx
ukrHZELP/Kw8CzYHUke7bJX2qgAjuwAW1VEwyekemOm0Ig71PU+28a7SCDC7j5/jAInKXg2uO6PU
9UfaHIc+3AujGLBYlUaYyMt2p2EVOwltaWrUQPbR94uvTwkfxl6rMhbnXZ9InxTFF5qa7LhFc31b
6DwarcysNE/LcIElpsWCz0jfEKWvBnBe6M2MJh8V+IxxVMza1T4d7YQ0Hqhbylw3M7sZp7pxo30A
MjgEz46EQ5ucFNzySXbk/TqkvSGCk8TNwb5c7SOMFdvQuULrfjdK82wFBVRlCpj8jFboDKjcUTfq
DeNRwxM0EBfZ0Kp4E/MBQE5/q7B2NnuyXmSOFyiDCrvc3khDE6Nzec9Do3qlwx9c+qBltkyr1Toa
PE59ob+Xz4Y2V/v3yX6lvyd03wiBiurMRJ9DiqAhB1etf54payk83cCVKS0gJoPTsL7JptcFmM1b
v1IWZK4GeAYFi8SI3p7vyppFvYfLCr2UPlls7mJbx/iUBWnOYyBO9BWSpsrk3gY8G4OGLgVIxMSd
U4iiK8LQUMgqApW9blSGMUaZyfVh5DePLp8QDHCkwgFEr9kw99RxEhnh6KJbz0w+/CL0AWdvv2ei
L5u8VfVek8vg4l7QB6TUSlIBXXThKs2mT1IHmML3/RNBEPN+hkEbOrawz9ARmKT2N3vOq2T/5+H6
ALLujfuMOD74I++DKEqlSwUq3W35vWLqQ9hAh+Uh3lPZgK3gvsMA8rQuBlFXveUTAC4qGP816NXz
FEg94yyPQQDX3+JtpXvugAA+KWZEh93NyMhmRtbhYeXYRt1KaP0FFIEUKyhhGlVb4eh4Nu+gI2Hn
U7rVSydvuD6iAmC1onYYtBr3VT3pP5FQpSlh2Lg4N5CsqqOqtIYeh7dmiap92H7mpPe4bQvucA0U
XG6ki5BQt2EcwUnUzbxmnJdJW8/xVJt8N8V1qDBouDWeFIhwIzqN7n53oejRfWkWqPQ6klvwAL5p
5OyQdMBsTi7I9zGd8/MAutfBdZtO4gm07DlkuBtWu7I47NjQ98lhVJtmuhESoi4raEetkzXhKBj3
X06db1A0OkoEVfAX4JZq6pdD536/pUk1Jt95nCX9S2pUFpCWAlV7kOVMZ1iLGxXZHGNBp8Yi2mRd
1loVEo8jLvRlpI1fdjJ+jpKJtib2Zy16pQHsk+fxYeGF23z582i/DWIkRBbJBK2uFqb3k+mI8iRp
3K7Vx2SmDIL3yoWza+9BpcFovRogZJe4K3q/zmrz8vo6ukSmSnFptH+w962fh6J8O3GfhvLF5S0d
qlFUT5XH5LyrvCdvx21jenJL09uAxMrPlxJn7C+78OlKEjZ8uulS5ZrooV7Gf+2WZ3qrejTqbjyu
/RKbKTLgny7zxf4p2eWaHyrcUI5q0jux6cuNTuaN46l973NbFOZ/eZxFzPn1klUCHRA3FdQNvvJv
1pL0FJSu+GaR/WqjcmIrFBZDiJye7YEU4DS6aqWvjd6ZDuDdOalxxx82+no/oycEklLd1ugVUWyt
+Q63Mz5z4jbafh8iiQ28ECh6mPEwskQeJcW1TX5xo4tiwA/jLwSzPj0ZCJ9T8F4NiSxA0ralBffB
6CeLOoXSRbWpuOjvWSufThPfeblHJwbiqjsZEs63ZrkL7wH+YLmZFSAWkmW937hh1W+8X2FpQK0L
n7Beq3wJPpRKLfbrUax067oQDOTvFTAdHW1Wpbls/EAVQx4vGSbQTVdT7+j4f7CBImDVjvZWuZW4
5dHPi1n5ZUTaF//0kvtqPT2GwJqOqzjIndp1q9e2+8b2iJH0rz1Fz5xHVuFAJg30fwg7jx3HlWyL
fhEBejMVrbzSK3NCpKX3nl//lt6oy+AWOrsv0LcqJZqIOGefbQRKhs4f27d/fIm/FXv/e19+jzJL
Gy0tCoVaq/8cEbCSS7ReKZGhe7nL5OQH6pblObqrANZ3zZvlRfvO54ANo10KHFfdSKcqUsMYqvel
fcUD5r5/4WzleWfv0V4LOhG1bzYTlFMEybxtvqdp0yjIfnVMeMcP4VthPHTXPgv0BHdSRxgYRKTK
/n+BWRhv1KsOJ5eUEQxQg1VwYddhGFF9KfnG7p8X2RkSAFwHQCKsnXraarjapDb1i0wCU/Oseeuj
kWyyCH2EaDqJBQO++Wj9cjfCdnzpoHm8ROf4bgnqKdBNbz0O25qj1a2wxv5H/6v/ZV/55Vb/tn2p
8drl/QCxonGHXf6Ix8s2O7vK44wVfEgog+kKQfWeXybENkxnT9vlOcMUtQimU7839uGlDBoUL5/z
Dl7wXX0qHmN8WrKzBqfNwhByfM5PTEwDw9Od/jk+yYfbnzDt4lwcCIVoPihR//H6/HFJknRz2TSY
/iiSRIzPrztyPWXyskbterqF+ZWXGrSG5QX5+xaMWf5j+5f+aNZvn0byBiHCABjk7/36aWYsYysu
TeF98pw8Y4AI45zMvJ3m4lfz8I8r++OskSQ2CeS0lmnRDSm/lQNdNVSGFmnWY8xgvDu19Ub+nk38
qD7d5DWGw3tRIFKd7Gpv/aMt/HNjkG4Xh2+lhKckxp+/bVWFFBdaZijroeWEm4g3mYhxrUAH0sqe
SrBUIUinJ7aMtyxx1dCb6h2JCv+4/r/dbEPB0JTmlFYMLfevN3uVtbFsemG9SA/rZ1T6hGj0m2Gn
5IgsN2DQMYWy6FtMLzRvzj3yHXQ8Vw7LD9V5+1jATf8pNZcaMDWCAQ3UD7r/AQPO2LWuY2HXXylF
M6/5mzBuOryOM7t/EWmPvvDlrvyx38yGnf5Adv9Q9oCf1b1wXRKMq4zb32anue+u5NneD/Wx/9Gt
TZnvisd1tRHlY5hMSlYTO6Pg9qubi+uGUjV3tdfEw5XpmX8fqTabidw6ys/4rh6Sz4h6W8YeLHPG
b3hgK0mTFM2TfJjQb9+ZV4ti2AlfMAaAj2pspjv1X1XHH2UUT53z6RbmrKikiNyW2v8codk4dsTL
NMulX08S9hpM2QZzY1gXIXoJdVoQlUv6R3CJ9pcVZaiUG+S6czyLv0dk9LUhVF1trZfaCOZrlQUK
Ol7SrVHJJa5WeOHqpq8q9kKru9DT4c1T2DzVHEQV7ue6y9ft9FmjCTpe6G7iD4BOEW6O6ibyJszt
JfIn+sJvGWuXzBZlNzq7BoRdze1idxS3ae9hj9NZTJTdgao7vfz3W8xki7v2S2Fyu6vMvfC3ZkVp
5m+1nDxrQsxCi0+4bhN38qZ8YilE4yzv4q/m/modjG0OCQxnEeOsH0XCtuAVoB+92YhxBFB0zV6i
eR2n07hRPuNw0zy3eOhpW/FePioP2PnbFrO+AREBhdpJGWyV9XAgbda+ZZXuDrzICKbYQzDLWCC8
bNszftKRrezlb3w/nCgQSCNk5kGz+kVq17mhBzsnvO5pvalae93ihyY+0fX6xfvKl2JkrHvjdrij
EeVf3bz/1B1gc0+UsE2uT0UScckl1cR/QpLe3XweBPLv8J/AIHP5CX39WX3KX1eHj6Sn9punwlUA
PrSrjoHofJiZEwB49cRYZe/6HUp8u37Iz8AYx8hv9xzOD2RAMqQFDjLgfIKT0Vo780eIHYz5IH6q
n/o1+SJ7yF2chPOcUfA5uYuR9TeH6m5EsfWKQ6wUFK7A2cw42HCtp3Td5i3ioNDLP9oP3iIFVaaf
HCRfOXXTZiOdlCO0tMfpKiIXZfO5ynhpzvfpc/lMdAhpzG53ER3zk6A8+WYTgd0Gvy7ZLoqdPM7u
cmjvbwF6BJjBeEZD5hOEBqts37oa1HnGbxiGVVswFewwGBKoFNISBIEpEAG98OAu78BgfAX6wNhg
6qEQ5mj4N497+UV0IEPHAcYh5/pJ3BfOtDV2tF2n7DHDMOgTC7mU1lD2LiyfB6wY4gDWm7fiYxgd
zYNxtI78udYVniZUAitRhcN+2byvDMEVpj/v7Ts3k//MeM4RMZC86kH5lmW2Aj1phwp/A5sFCgNR
VAOaoxV7Dxln0fRYEZWJNyvi8PRbuayv80V50FE07GKq3s+SILns/qYz1CSC2vFspUYnoHaf+63P
6VY/WdgfMftiML55Xe8mTySFGi79WZYQMEUYmLzpH8uLtVWUjcGtuciprZ8yxEf1hq9W/avLuA3F
fl/M+PfrJDtzKLOkf90iu8Eq9GWUxAOe9k991r1HOfwr/RhPk1335AeGFAJRh/xpI8TxeSTQQx6k
vbGGgTpzflbjzlCVJynpX9Vo+kzm9iApuLLJHRhK9KW02lUqeUxJ5dVq5M5LABJpt5Z6CZP1KubL
MQURiDVh2yjzJa3KD8hTbt/nzlqUThWtT0kxur2UbDsRbxcteTekl//e0XD4/ctNoOe/lQiEbJt/
jMjn0uQcGaHcCQxs63mX129TPxDAqudEq6Bi1r7bqXalxdhD6/FEKbersNuPE0JZBTelOCN9suE0
nkp40ZhAWas9IL9ZRM01wtwL5/4VdwVH7L7Lpd+uURbE3XFOyk1h5BiMpmUdCE28b43eFcTajRsZ
R1cdFgGqPzN3miqgpEZOhHdpejSZr2pLw6mRepryU3JUr0ppj8yoeypzRSHhdandtqNplcdNzBxy
nR4EGZsVfXYFQNs5T72aabJYvFrMrOXOFkzpEOvWs1nTrxE2Z8B/lD+15FCZ+OavW0Fm9pxi5GG1
tk4ILeYVMjCbySPqaaMyz6tD3VH6+RBb1bGRk5clqYCUUsiwMCOsLjyWYePoferMAuqotd2My1sf
D1+raWdgg3rldMkSzAU8ZjNzzC53YoHzunCafrSzrLPX+ke/YWtL65Tym4orUSrbmSUGyjruJfiU
A8bKzXocKx1E1RIxzjRCuzcIP5BSTxZP+tC62DXsjPIyaR+LAs+kJMGUzUxQb7P670ZF7K8lXlRM
GwGkvoxfhDkQ5NAJ23YnSU+E0+KB98zx6JrFvaJQNEJ9kZ5HGjcrg+w2KF4nwvboI69lyFBTeLUR
+dLGiCI+P0kqt8DoNlkKc0kV7EnAbQGcWfVEfZuuBCTDvFS09l/2VH9b5ZaoYdiOP7xO2N+vqzye
pTCNspA85IJ3gVNtylubFJJqfZcMdh9aM4U3Vmo8TTxXlgLNAFS6wrHuX9/kL90NgxnNAl4jcxIb
+V+/ySqXbQUXjsi4bNPGLrMa3Ah5HThtS1tP3Dm6W0raVcygUu0frdUfsyEKFyL0ZIVQAQn78t/K
b6mdqnRNa1LcntNLhm1TiDLwsUao/I9KX1X/ACLo3mSyzA2LD1Rk9bfLTKQ1nk1BEwk6PbQRPkDl
vgZx731mEtGyaYyHGS9xw+t6OAJlEBX+TPIguwoGpelRke0IG0d9P5g2PyV4cexKV+karXaavWUl
7lx+0n2GWTAOfm0+1YtXRn5jELwz7yVcf4SDPjqlSmwM5ZEBU8HrwkfR8tTEGyYo3Mt9bT1LCoW3
Euil0+jjRiKphIpVBmgajiOq2PJcq9i3uErkzNf8sf4qAiOwQjt7Ui8x+t6r9aTLdvwif1Wq03+s
LzHCH+oWHPyEXbXaBSz4cFcPeJTZfXKfsrV1rmH6LCxT20TVfpIfDescrWfzVmxkuynbLdKdWrgW
ybXxUSfFB/OI8jFBPFoHQ/Mes0tWQay+ty24jT+VHzmBS5qfgdTehiB2A+fd3CzdW215o+VpLSY6
QbKSMutKQZcbm3K86OmlFD9impEqCKX9yNRIt6P6vVr8bPEb4XtUAqsM8vw4sVehtBkfZcOVOb+k
jwrARPO1hmJX2gt4IkffAvSD2dd4jpIcjHLA/sVEwio20BRu3s9K+yCj5MUGfuqYKu3ScpskJ6t0
QsUZ8AIYvDK08Ypsu4OOAxysOIJp3+MfsYMgFrlruWs0nDFhWkCnLY+34DMJ9viL8hpHOwZPCXiL
vtOwG5hsMT3Lq8OPzizAdE3JlaR9A5cFkX/3wrOXVIoRQzskrRfzu+UXS/AH1c/6k9Q72eoo4zHV
8LNyVXULjXt+1UO3rTbmE1UIvz9SnuTE0xOvK68yXsGaI2uHvHITPOlNR3yUnnLtxIQOxh/Sg8U3
4RngNY2yjVhC+OXPN8nmMjHKt06lusUZaMRAsToks91ygk7eeLY8gPchCSIN21RboBQg06bZDJDh
SUQik1zfzRCkM3w2d2Fl56DvrU/PK9EqqVuJQR22m8lzV3lG7BnJYzS6cc28MGiBsDDBEzL+8mO/
3tdRvYn1HT9mhnJzuU7LteNkg4gbYvXZX3g+/IyYvyo2P13YQ+w75BTs5lZimSJDs0ZXoBvX5RgW
0CEnN506eX0B5bSUXQHVqz7VSM8nGGGQsNRDlB/K8oGaQGFGiYst9qs4A6YPYesuqiuHZyC4+bkm
nnvCjUM8hdS+rJHQ7XJvgCiX57tY3AoVPt7tds52dRaoiCS0TRozbJUfzelhUr6WlovdxuuZjn3m
s+N7Aif5yfW9DGOa/WR2ktfpMcUNTGA/cVJwOowdMG9hIGMk+6Tbm9HrYHp16kvmczh4quml2qkd
HNKkuhVylXZcjUOrLN+yKvlZMvhhu48ku5/ssvJK1PVj0ApBZwDqaEdxPlTSU2u4TgpHMoaK3Z2T
/tRm60ZY/1HQ/q07tThgdDpwWYFm/xvSM+mzWqjTKO0XJm1Fgle0hmuw8tgtdxHNf6w+1V2/qQ2a
pYqiDoPc5R9n3F+qSYjfAA6ktWlM4n8rqeOY3GtjKpWjadra6OU/8w+FXi57/122Gn8e6rIokwen
inyQSe3+61GaTmuWa0Btx5Zm904mgeFnpfD208vkdjty4Qhnt1jvWMlAI76bP4UH0y85f77NLyoa
x7o3TmZ1MAdHgSwUOhpB1XQ5G/Vj9K0d9BonO9CLJod8LxmbDJnZS4i43bpLiKs+neifhu2yValM
LcJ6tffsyrDTMZylDKSLSf4abnf1DWL/7+u+HZ2/diy/XvZv+Ogqq6tRyWl3rKvXQekcRdxOyEb6
TZud1P4faMffPszAixr2LKwJMqh/vcfGsopS27b9odul+Zsc79ipgcVCKM6h89/X9Wd1AilPlg0N
12tdUv6fBvc/YFVEoKwU9RW+GvicQAOIzQ1EzfAsRbb0LyLPn6ObW4zjLcaHoawCAPzbuyOrglAK
4hgedTD98jELOg6r8tw/hLpdvRE/bUfHZMt0/rKAKiXEaUDrPkQv/4oT+nPKxRe5xV7rlqziiff/
y/l/rtoiGLpP+h6nfx1CH2j6FIP8AIyVI6zx0nKTbHTMugz0CX7uDDYzqC7jBAXkdKqOdXzX6Fhd
yJd8eq+iz9G8WyyYEOlzJpCGC8EzWc6Ztry1FNfN+lbod0ssbVKxdM06cczhq00/rfgnyR9Xk8lU
Rbs0jP94YwlIukHbv7204OzIFWAIqkyXf4PZl6VS1zrt10M5KucqowMwzV3RXAydHZiGdy6Fu7Ad
99GQP7aC+iScq+k9lfuHIkedo2feUMb+CnYgJcMmAd6VIrcBVtU+WwJAJi2jisi21RxfFDE9HhsM
TNKfIf7JpZh+fYAO3NjFsjHjAa0D69e8Nd0kxMVQW/qlchoNJJnb1YtDEHXTSTCDajxrWPkrwjsx
SW/4i6ey9VzOylmotI21qCJ3Gd+v9lE2HwadpIfGJ2iERlIOeLnuc+AooSfPvBKCUNFh2E7Y0aKG
qfBPH1uYTxV2g20x72Umdk6aTK4+SMGoHMp1OE2RhZznomgCMrBm2daSYHN7WmuXqQrkMsw0s/pS
z7BtitfiJdK7O6UW9xySAflUuyHvnbBJAnruSy1OX1HKMEi9l+jZqttFL7YkQMTVdyOeClG47Exe
jRu3Av4IlzMryi6h2JDKea+NWEjIJMHqF6OcfSu56Oq+UxjJytHDOjfbNI2Ouja4xXve8w1mc98O
V7l/Fzsk18lL0kIBkseHVjTtUfmp5vBdEfR93snbKgN2SbX3eLY2C+kxehmsVubr2bdmvvOaSE/G
BH1Gk57zpadf5puotY6eaCpKnPdjG5RzkR/XRtvo5hgQ507/z6eJT/IM01Os/Vk+ZsVX0h9k8g+T
uy46dvV9BNE5Uq+K9VnwEGuBDhss1pwiV7wRr8yr3kcuAa8K9dJofMVltSnl9j7WM3+NxkOmj1dt
eunXS2Z0lyTFX7mHaVQ/CKbgVERdqwppPZ3oVCmWrns5PEzhfp1xfHxcOxoUWPSr+jlIwiZat6Ks
+nEtbNL5Kln0wxplnJS8lBDeaSJEQfHzpHxKSnz0dQTtxUGFVDTzaqkFhHktclJUPy2UL3GlLSks
X0rEYAzT6zhk+1ZVHMaUEyTg8GjElSdm/WVN3os2CYSSrNpKSvbNSq5R4RUMSLuQdp8KqOe/t6W2
Xnpw6VREJtm66hzk1nagXAdimao+mCfrJIgX1YpPeVhui/5TAHJe2tM8NU5Tf2Albo/VVhke2llz
BJaBNgNt6qIjZ6s7xuFOSiy3LKhmyQlaY8rumdDKXDkOfXvt1xXtVXRJ2NboCxOZnsOgtsprk3tN
G2j0tmaCJerNNmoPmNbbump48voOoUw8NssjGl68EEbGClHusMk64+dSfjUJ7huhymI/KR3KbRM5
n1GA4iSbUb839NI1KNlb9byGvL71czPwD/0uirOHLDGcGp+XWRztIqQQEIogs+BKLZPfC34K0yir
qqAM39jFEDA7q9k4ffozmuGzQcr5ZOAjONNIrAh2BnCIsnIj0/SmySPbdjtprSMsvgVjcJjpaQau
cd0uk0rYMALmEmO44dRrcJo0ZRvB7IorOpN4F5v3iXIXm4m/FtJzASnHrCUo/990uAlpqFIlOzmU
N4l6BafpwtrL6UvbPMUkWazTdsoebu8vuRgOi9aUTE+rGqbaD+sYu10PSlG+TwYua9WTWYbbWFKP
clVc5QaLWEv1mCaUErxIufsppOQgW41jmbzPmYYVE24p9aNWfLca/H5MRxK/XNAMK+JPa33WxLkx
2ZOPLbiwhiVqpub7OdxpZuYXcMmypCT5BRtxILQlBSS+LRUUOcatFVrsWsB5EF6z8RV22Iv1otMV
5kOSJkGtTltpmoNMYNa5oloWmn1lJYAJyKXIgukjCHHU8nJ/SHDGSmdtO8t22DWulb7R7RmbAkqn
OhlPo0Qeyaq8Jkrlm2xn5uJmqXGoFWVvVtq+DN8lM9vqSiB3joy1kvhY68KRcJwN8WkTY6pywoxm
ZPGKByF+mgtha/DeJ+TwVqIBWOpP8ObEVXMzo8auiOwzDVBOXYOs4p+xrxenuks2czh6iYSaDW+X
CjmbqNDhrOCViV/p+VHqGn9It7PxabEzpC2xdOK2H7Pt1H+K5UNiZZ5itPfjouzn9tpOiGUiyWvy
l7xhlBJqXpJjtFA8alO6Rwp0nAuJHPV9sbisMrZUvM6VxW2X+25lutPDcQ454yYstslTN+T7Dvhz
KA9JFG1FAP6Rhc0qupbLqaQblSDYJsyVZoNkuTTxxuJJbvsAeaPdpdJe1aL7tWVGFjcfkemep9UP
a8TkCtiAkdvAMbPQRnatWC8SQkehM56lEns0k4co+YKCBpzAjV5WD/QaSvqwZJdV6t606qWVVw6p
YFP3s9M2uW3QjbUpX2g5jyHCFoHzt+FciSTGWDyaMonwq5rJcgqh2zcPBZCv2Rz73awcXwfrZ25f
dO1g9Mmp1eO7uW6elHi4ZJ3iKyPLfjHdlt+qaU9y3fumTOaRcI4j5C9S6UTg0BNRWrPlSSM5Mg2Y
On84n1S/RJcz5kRjGc2hyy5hznggfBxiazvPhdNlxW4F/WrqwyjvpDL19dFVy9DT2wy4GT99wLKy
MBwVHU4xJo6Up7Yax3aekIHEBgf4xgfrs+5n4Umi5MnnfGfWWAJil5jxEobTs5GkgRHHjgmdN7fq
YxdVRGrz9BvG6TBMu1OvakcVt/0+O8kZvtfVR50f6rNa3091f56aoOuvM1IiM/IT6Dp5Y8v5elhF
JpVaaw/xoywAPizYZIf4+YNaJf1CWvY2L0+qBNSCxd/oysOJsz5SZrs6zShbGoKLp1f0aCLjuHab
4sbfY8qKiV004LdzgwuzGBnYjc/7IqanuI0hEfW22rVOUXNKwdlRLCPoam9WgyX91PMP2Yo2+gJM
stxN8THleEcflQkdetKLSRRVKWJYlZTbUV53XcQkskNb2sCRUWZMm2/Af2wbSQTyFbm6xlli7YE/
L8nYHioao9paHgV/jnJPjTtH714w1l761VdrR0w1Zj+w6KjX80F0DK0ODILZutJRqod65txS7XEy
bKX+EXJsFocHI98nOsYGnXyfPS4o62rNWxrLyVrmLhYpG3rmhrFIUELqZYLuthpVh/BZJExgJnbP
hNFCcyhiZUsLZ4sac91ScXQAd0U/GxUlcdRzRZCxeIlmMJoVxq+wyQv2J+jnYxIf4PSTpTPY8wQh
viOcQHEbbkuCjNfUO1K1mUWgMBzA9qLW1eVvsX7LhHkvCu1J4NYO8TZameDL00YrL2b0GYlX2UAJ
xMUur3Kifqd6FnBdvQKQa8elL68ZbGC076MCOwABIJpgeaqcdX0L4wvv2bgeTflL6JUN8aycMFcx
nr1mKk+Fio+BzhBI2Uoo3JT1fZRQvj1APNZWH5SL8BTBj3v80aD+Cmr1VKnFsRbVF6kMhlz8iS0R
L32S8TI5UGH8894uCf6HEqST/mhx76bVVcTndUVOTSFALVqybRbaMSW+HI59dxUVPGCLPGjC5NxP
l8w8l8thXnAO6g+FTsjUsSh0ju6zcY6mj1HwJNaRSXgRLcw4Q1jRQb+Ml2UFqon2qfycR5eqXHyF
PbDKfLl8mtVthU4UQdVCRGcF0o00un5Om2Bd8FfJCEGdvJQ+PadYS3trP87aAwwoe25g8ouZG9F+
KdZT6Ux55Ar1tM8iMZBw1NJeGus7l6PD3HJqlizYyGI0qSIWeKvQ6fWWwoEV7s0aVg4k5pxDNCpk
x9QeqpVBt3xd2xl193Ul/Ci5QSf9VakxLVYNJ45/MsQd0bVJyuOhYr6Z5c+MQjjQU3ttwH9r2jda
YESumfo1RjJDIsjvXIwzzJeiw1lEGB3D2AvWYbBWaOtI7SWCAnlOsvC00CgZe7mFyW6isrRAW6kh
RkN2YG6666rT4o1PZfHThxbHGfnkomQbGV7zJrK4pN0l9eQk84ss/WQFMSFwDynT2vHDjN7njoy7
+Zxha1sVfs6RPQMIqSPgDp1E/TTXNQQmEkLaY159zbxfVT4eOsPHImhvCKlL77NBXju1xyohLgGt
hNEVfoKLY8bAc8rifSmQ8aZ4tzdhySF5m5z5p4UsOxD/BEqR1jlqLLuFpZ2UvPTGlccouZPw2nR2
BiA5rS8l2SUrMVakHVAPtf6QQMCYrJ3Gbmfdmj3KT4WqTR9jSkRleskZeqwS+RHyHY8mHzum06iV
rIMZj/eJ6PekHE4q2hQy7LVuVyXF1jJ3pgDTYYAC1Spfhg7xI6HO0KejJIRP5d28To7BwoUEkVkX
poOvlEHeJM47TVcfZJmJl6gH67cmd0GhzWzcY7eZ0YvXC29CnXomvM6iwUJdozxUq25j5mJq19Sx
udZu5kL12lJyOiqfzhq8JEvttJu8Zc3dYcFAZV2/jCwwtXIfquha6uFezbF56RROAIgP9KJNS/qk
FgeFEB0nMffN+qkVDsvtepWn0Wq/ZgE3N4QhBbZ8hZsOT2MyHPRU3OpVdWkkkjB1jeE837Fo6ksC
ba0Hj8HuwtHDZC8s0XGYNRYDnheyBsWn5ykifVcW6aioaTDjAzBdR713rA5dHxeU9N2zpaXnQZMP
4Tg4PczsCZfAJPSUonWbst5F0yubrp7blhjtBKQLfXRF6Xpsq+8Omog1S6wy6aUrOjcSvsCG3IFX
s+Hs5+NBecDxJ/1ogQho1adgCAzATh1KwpBvXnM8Kixo0226B8Nq7Ns2VEHlqFBICAie1MJmcdwa
7osIidcSlYO0MO4wiiddk9F9ZO1bTY2Ts5LTmrLDWoNyjVwJHl5vN6boVVq8q1LG4SAtw5LZiAwO
hYKD5QpeIo7HMXmUpX4vmBO9mX6IewCYVPKUNfWjsX/QK/5/PcQWyuDJEAw19r7V9f6KaUUnOHVk
vrbtwWqrvSkTomEZfltc1q4CTSp3X0Vt+NI0bjI0Uf2I+o42Tik4PEbsB6TlNdXMPTzUByvt76z+
YwjNt04vnoTMNDaRBkmTLvlgwYm32nnTN8XJNHO3KYxzVeW+XskvqhHuY5FAPCkwzfEyWcvJYgMF
T6O1pNrgs6RcRuvW+K2hnoQl9tIlDVLBD6EI5NT1cGHdNnlNgEikFOtntCq6GO4yWcUpiAcTgvNM
8wlNuxM3uUc6YMAW7WrstpEhf07QJZPO2C0Z9dySYSW5dtt2MO4VgyHXxOaF6GhKdlbdu4th2rrW
0e8lO9kKfVMTgkGUTxHhgFNYY1WtP6mzvguNNpgHnLcNggLY+7NpCHQ4eEYaAGXSm1CaIqrhHWoB
abJ69Ky2tVVGH2I83pkoHhMjiC35WVzmI4PJWSHBErrgJmMamIEu9EXmGA2/WU0JfFh1xEXK2RKP
CIyq8GjNTjbQ4qLL03Jtt+qTA7NEDItgrvyye+N/J+ap5fNSDQy4cltZINgpwnFpp227KNs+i69u
MWA8PnQnOV7Bq8ieo8OxG7RLDceUXnj3oo6d1ExNEE7uuIqHwlx9WKq2YIDawH+zGPAu2XKrN6wR
W53mbjDag2LWdmcZBF+WP1mvgfLQLj5EEl5bWi9v6k6FmsG2IC7+IH5ptT0mqm1aQ5DmzJSMyZEX
sChr9qEDOz3Uptgr+TaCJb/WMhEB+lWSznNeuFp8J/X6m4qkv2WljB/QSDwjNR0p6+HvY8A1Vjut
vy9D85KJpLPJ10pBYs9unFhnfBU8qfwMYcdPqemPOsy1z2m+TBIBU15eHIr+uV0SX+mv+nwoCyvo
02fBVG1mSNsZnhNxjoppYRZQOXSteoO5VpcgvQLIoceQt6W4V4XI7XTNLpKrJBxlHLSWMgrKCRiL
OVcaS3BuZE+vck9a1L2YiI/qOG/wZFSy0zBk2zrVKQRQdowP4Q18EwC8Aexkdq8xxrS1RcPAxjVt
MxNpL0jGUkJjKzGjUEdnzKdLIhIg/LUYMomVmTPHn1P5pc60FBJmT5ZO2RURvmi6cnZvdJWbrpGj
GPz1pnQjJQc2k45LNvuxga2/kV0n6vVxiShPUV+q0qOa3il5+r5MOPkQ2iHJg6Oxrd3GzVZLAVTs
ots2AbGZTR5zBVgd0zQz67675b30eWLL9W0Q/SKT3wgAsWmPq4ruXPgy1zs9hhgQKadyGdkdVicr
NcBk4EaA1uuCZrNHPhEq2mZl1llGlmOstzUt3Y0MfEUjdxPrfhEhur6ZYmRr4PqDSdXO9xByaIQS
7W9xl4HTbWruiMHQ2JS9pSess8bhJNE3lsnKFLsgG3GOwti8TWYvFfYKbGa1s1j3ilc1yhGbkI1Q
3M1ND8H2sc4A2kM0HbV2NtT6eQzyLsJGG6+8+oakmyQsZ5ITtdW5oMyO5eMa6/YQJX5tjL5Wae5E
+ZYSr0y/lI9QP1XNrTEk1G67zKuWPBqSuWnh49z6N138P8LObDlxLVvXT6QI9c2tkEQPBoPt5EaR
trH6vtfTn0+uOhd71Y5da2XaiQAh1EyN+XcjOeWRcKz6Xl3VYv8eKf0qNLq7JYTrvI4vvf5lGbQb
SFuuzSmgOyqTdgJCCuFamxfd93q5pCZkPjVzbxCJEGuI+aecKZNjQEZgzvlIdYklhpa+093I+3Oo
oRKraP8umF4XKnR98j4l5+x9ehk80fkTrsj2loef/PYE+zigG2ovDS2w5zUxhrONj4BJKrkR29uW
ALHlN3+X5L3bld7V5E/wxBUIkGgpHvHcbPOzWvFS3s47Yoff22BplxHYvAqToL3lbaFj364YZK8s
QyBLtOHWHu0rzxHPerWv2WrLy/j53NrX5YeH7nh79XjLdrut1suz/M9n+87NvvER/OPpMfWjHQIb
QQrzLbK3hEsum7UEuBMPSjOEeb9s/7J06y3f6cbmLe/hST522S6etnkhf7xl2e/nLZvGRy0r4Y23
2Cm99DxvYqS77CR2B6mSV3ZASOjG75uXj7pur1u+HZt+5eeyr5YfrH3J6r8RDMXn2GzYvxYtu2ZZ
e0Aq5ZLNxcddUfuvWNGycaTMkN5REAXHRlEgbwIcHkue1409yzbQeod/8GX4uqyTtZ7ZA7RC0Fez
g8HnWFzqM9jhlUPNn2BPwiMdSpa+Cr8h1scSLDk85giak/3S8rqgxzl9Dcr355P90tv2dWmzsWwy
muX1lkQ5Ftn2cyusrjwU+J58XeJX+dYkGSwH8PnkwD2fHsFWV44vu8dhd3r0GuKbrNgtN3bzlq31
2PTqPu4FdwlBWL5utrJ573brGe/66ng+e9r+dl4O2BKaSATj7658br84UziNrlcSh3n18l72FycH
K/49h67P67KBVzZtOSBL/gnbtxwdPmWJQSM39vqkWQPnEyHA19t6OVuua5s0e85JfBL2M+R4sJnL
m9b8ZY2c879r+D1LZsxxrOe6HFVexprd5SHLrlgzVssx5KO5CP7/e1jMAraIJgusasvWsWOuT06k
5cAtX+j35OYEoY/H9XdnDpdMiC9RbKzC9jWiS6Je9rQAHdwR/coYn+MWJi0/GBWzIHcsz3p/aTBv
52LlEAy7FmY8GuCwna/hcz+aGTIR7mNt1pG0lbZ2lrfXTFcOIuxJr16JUzvUzO4GQOiZLAEjy7dV
RBdQyVg5mNZjV9O36VadEZ7gBpYAtAP6DGTijptnLL21Io0kB8MOksxRAsIRS8A3BsLJsjYpdnNJ
nLnvrBboQ8fBV0wM5U0GgMm8eXyGFaRMTd2hY9OMWi+PlGMJ3SGOhiOzVRo8X6ahz+5TZo7nJUKp
9GFcmMnHIKq5uIszqv3mkmKAq/NXpbz+ilVCXI01ylFqXJ24dTF0hghD6PyYdVwzIzaH1ELR7J/I
mTMG1KP1uI7RAo1/a3RbNfOJ+1ACsMGftRmyuKZx5uS1w+edDCka2kHcXKmC13X7HNSvdMECZ/RS
owB3VDtq0nth3OyHQHvLlXwTdSC1Ren53TILu0mJ5uihvBoopcSQdkTha90/kwDhK2hxUo+eKYyf
xqwhJcBaMU9HXnmc/Ww/1yilhOJ9YLZWx7TgkL6Uoj5FfeKlOiG2Ilr+nT4/hBnvP1xJheV0JmZf
7lYtM3cRl1SBNzo0N8j6BtwDArh/Xy3I3MnQtnlylZmOmaAIVfMUE1AVOK6Fa5qaK1X8Vh4tDMDK
ZzJdZzpvo7OAUQIa8kPHUK9NhXSoJruPbormXkFFGVIwhURZkWX6JWTxKmtVx4qwmcxE20ntNqlM
LwNdECmFLP1FnjdyIq01gapXwUKnbens7MRUetW4GSb42p4We9p0NEBxKmbdNK31JomOVuI7ImTO
2XQb9HDapBF0xzhGopuR/8TFESrVwdclojWzY6WbWxnKasi6rT6ipMGCGd+6XlTXCnC7Hp8QkLg5
OrO+eS3BJGsmsUX8Ymay2zOJlBvZ7dpLUlD2TpfcOqj9Dip8Z3axa0DeiuZpFA4pCsE+vgLgHwIZ
tUMPKqLom0pDwybmSMAiVGDIHoqE4iXtv8c6ejQoFk1h0wP+5ws+V57mmgCsftM2+4TCUY6wdhik
rUnWQZ61Yx1hL6hLCRrK7vL5gJL6rtVgw5J2tcbRhfgikjBJmQYKuOhaTPuyM+vwyxORsK3M1Z4H
53REiMYEsyqEvcgZs+CkBkB/l3+qxDMUdMsZsYilLdmbcQZXbUhEri27WH1ng5PSvMR1uPVbulCC
osayq/CwU9q/UU8eiVIe1XCPgSsVwWQYwqTAfwmbDORK3VNWrSaCbo1O4+DCQQndWqNglwMiELDD
0fR5J5cXpXij9+FaastjOufOLFjHiVdTSNuTGrt+xZypbh0p7PeFNnq0oz/6GayebJyYIr3GFe6r
SbkFiRdXJLVP+ToVmGiYaNdH6aUvlbc5WOQJq1Rl1jrJ6O6Iglaao67TnZ3HWkR/2IGG4n15oB1D
nbzGqnxgKn4sUQSneuhqE61ykw9ibF7kwXeTqvFEazoL6acZ/kGKGfsaPhL0QVO2SjSCIOWS1F1s
BrIzzo/J3HXgim1Gqiejo17qJBXIL0mtsZsN5V6I35ZG1wWZLFf1WNGWnfFOid4KMD8Q1VqgFnQX
6V5PeH2GSlX5bPV9nWym6V0mLUOxGBqfJlN7A3EmTLDdhs+gftX8rzZW7Gl811Asl+a+ShuA5z+V
kNn+TD7WL/j/abZ43U7FTBnrv1tlSvVtnWggaQ9wjxomMsvlDLINke/PaDUtqZ5Yh7ASTnNo15ay
rYRkXQHO1XnO9BZ8hwamgIfa5BJE5+jzqxIW7iUF8i0Zu5s8WQ9G7g7wMczLJouufT1ylPKQt3gb
kRTF0WsdLWS9TlzgR2Q9WuJXwe5W3UhiZutv9HQtzTUaYKZueC8iDUVuRo0+fyXPofJtHZFuPOzD
4DuWlFXfXRpzh1jDRFxSh5c6yK4LGOuHAlE3T3+BNTllx18kAhBgnna1SdekYNqImnoaVcXrH/6n
OHvCiCaTksv8ymc8AtoMSsyneJLyBw1njxMbvWi2q6mCul3m20nmjX+7l5lYjQeJNpEzbQTSOP3r
T/PZfAYeIZlX3wWMvsdHVOaEfTYbUqLwabrx2rox3QDuivC5vEgvJYGaMg7qXFuh9HTgmCBBzpA0
q/D585OuL4rrX5u/RN50n9F5+ZClx4hxM4nVVa/8y1GvuCogPwssout8rfypnzuGOTfyBBJyMk//
XMJFy3XiyZ+keubr3R1YdUPLgty+izSSkfnf3zOVJoxaHGRX4H5bKM7IWdepNTfYYw3cqqEH7mfp
LdThPzVH0vqVPtKMAiulZPZ2ECmrkCEqHhVX7JgK6p4ZoHdL2NB0cgMKENX4ibgBMskl0IYxBR+J
7x/TpEUaBcZddIe4vwQpsnkuq6R4QQ8hsPMA2zcxWmm0zkpYI5/OjlLwmg3qoVWnY4N8XcQwW8p0
fFQHV5GHk6Wo3D7io8rwmY7wpkm6L634ksILlLX5JTa4ErgXCjBWaQCkyXDMX5wtEA/ReCxiFUzE
dNICDZTR/Qm49qeFFYnhvlDuxSU9ndEaGJRxgN3GWsZZ6Y+wvuMfaZB2SQQn14NcBbE3LMLlBaPy
UR5PvVsq6VZTtSuulEZIN2LabaQlQn7+0AQTN3HopWnvpKHuRRB4eTQc2yK9mGiDCMaR6tk1DEq5
IkHgS3QNIrBIbdbginbJDV4zYMNJbvG/1AmPHq4mk9mimRFkEJCaKBem7eMsi4R7brwK1VMlOi6L
d2n0I9TWd9dUL/3U3gbmoyKC+UQdNlrW2hFOprJYso969VYFBuiFk6lzYzNo2qmC3idNn3WYAexa
+0zFkacHQNlIyyUu8BqaKfVjt+vSuzhBomieyFexMKUWGCkqhYwqQNgOAqczTSAE6ASd1mglItoi
9Cp/8Ez53Mo/YYCLoMY+6DdXmCp8UH9EQcdSDbmsWiu1+BhHHYKpWgvbjNwvqcSkiSgipOfU+EST
Nlo+aqviPAQiJeaIDqvx2uDbAICbZ76nIuDBHJ5ijzip0c23eq63kKOd4TbE/ebaqzCRA4oJQ/Ox
0ijDR/ae5wU5tFlyrfi2SZIdm/hihNEqAJUxwvSDJppagJgKqCa2Nok8uw04rKll+7oc/5SS6KWi
xZkNAYymOyhm4ImXmMy3eXYtDAlofMPhkmbFPhOAffNik5UQpR2jAzDvlGiojtjvsf4dFfpq9H+C
7iXNJidBOAeKcY8rxgFIDTkCQ89I7NcmsORwPxTK3u+AW8b0owD8V0w37EnKQsrQVvpbhZy+EHtm
KpO3nA1JgWETMCcrwm0+R9souZALJkv1KkWuLzbX0f+e1AFJD2mkqhvodMGOci6AFMy2/2Fc74N1
E5MkS66Z6sZUMSaTosTJTOEkG/h2tA9tvFRiutEG7AjVB0WZrHwYyEeqNwP9s46tN2E6kt3gOAmD
fBlNrHtlsVlOqTct/CmZHJPRIffbpsUgqGYnfXKaSnqN5ORTivcTYQ/c9mjl6PYMsgm+z1K/5wH8
hJNiLMFimKW1m4j4XcZPIdw141OcBRSG+keH53mOX6ZqRq3JdQGeNg/WEvMqU5kLOeYPRFUMVcZg
QMjjKSDWjCsOLR4mQvIGrGeECIrsOeLQIsh0Cr3PMZoPlXgxm19xGZJQsqrUJF+pQ7ZG4WNZy6XD
7oMiMkTumvj3liMrmw3CKuKr1GJFXHli3pD0KOEpiXfoY+yYoySR1i/3iNIrdTdiQUESUZG61qrq
OfaLneJjrY6EtdpBSWp5WKJeiw6CpdI0hUPR+ve4uyBJtQflPosPUeYIz58YA2XWn0yHCJFppDAQ
hURMDvSSFHSnDAs07uMpR9gi+G+VYL3PmnYM42mPBmFlhczV+UgotV6mWcIWq59ohuukq2Nkhvgy
OwYzRv1JHHaWqZ4nHBJdKtlOGzIE+3eOewourHEfoiD7bFPmJAJAIpQ0s0YoVSF3yFvGjq1ZV3OW
HxVYoZkG+0SU/4vtQNb+03ggSyqUEzJqWdERGv9PsfqY62VNGEp2kgfmT0g2gr+a8R0JaC6Szhsp
C2CRVbJeohrQhr8+aj6ZMiQTerzuKfMoYadSR0jMAfoIn+sQfhQTrb/nU1d+D0FNPXtUWgs7k6cN
3F6fc0WXArzMwsmcjZWpcKtvk62cJ+6gXJr2PsuWbebkZs0KukGMLB1K4l0iAhAIl6aMVkLUr9Ma
RJjOZFkMjadbOAIJt8jbclMRRRgj6alQYIWTPeaarW06tdnMYX5rBMDcgkOs0FQc8SYvEESVAlGw
jR4PfpXu21dDZM4zYGAwu43apeuqH1ehCESar9FvM6lhbImAACcaiSSVlw9PoOZaVzzam/tBieTg
XotbM5a3ghLs8gYvlVY5RkHv5JIRTNdxtq3w9DBzp39oHuO0o509lEdWE3gz5K4wRiTo0V+rf87i
sW3vBZSRMHDf/p7it9RyIPFKLbjE0CLYibczXJ5RnIZZeLHyZDd3P5rRAU43nlbO6yG++8ajI2l4
UvTFf7QdlNiNheTvQLz9lE/HJH10LUkJsJBNeY+NkDlRGG3pzN4N2aoprlnzqIJdB+k0Ijkaq6eU
P1sxcgpTf525BYbielSBhTdxvGu5EIN+bc4vWqqjJfvTTve855aOYlciNV+jNgu+tYKeHTRegK20
isxdgH/qAMjj3EOhn5vSmQARVSe3tV5XU+IEUX8NjXCj0rqoOPYB8Mh0ZBySyqOhjZsZsKpEdZTX
97B/iM1EFEbzkEpcTpiGjZBk8iRc5BWbIhWPk/nHwuM3heuipeJWSs+Kjn0+cpeF7qzwfe15DpWA
WhKmYley9SII85YgU4TiGKuD3uDoP80OBSBAgiQeFT50YHpK4wnr0iYcdb1zSNYuEkzxml1qtDbo
76Fx70wF2Z+OSOJoDOeASUEdLhoEA5lGxZgrmls19AK4n5pivKnCt75rvWkztf8l50T5tWv8015A
ypmmL34OTdL+YeewqjiKg7wWX2KsvcRKZtRvDpb9KKZV9dzZo4RWdA8Tj/SFWx1nPFfWklpAQ0sS
+BhuqXUtmy4Iyc90gcRRAYeh3Kmx6U4mxpv2g0syvmmE9BK2GVseZ3H42j3Lc9A9pntcOi0xeezx
3Ma/p7qAf9g8yaxUH8mn9kJm6J3BiK5XdBt5N24yYeghTJeDkBWs76OD3kTlyn3/jFnUN5DK2erP
iJOUQuyhfVZX62NBj6xta20tOqCLm+pk7Gs0EyCEN8VT0PdbzCBR+WJfJSNRmk5DuEJY33+IBKi/
qT+wE3ftvaAz6l+LsflnvrG90Y52C2/GHUeUYsvbEJfD5DItWKzzklPDYKPOoYWKsRX+Ck+qrQb/
ZLwDtOhBQvCck5bf29ltiO2JGwKCZFrfcJ/FecdgaXEZ9ThuybBkX9NTp3DIGe8e/bkm9ojImwHZ
qU14gE+3YfQUF+PkBw76vnqfHLn2yldkeha18Zv+1r6On+m5Pst/VZoE/hgkrkYP+U/6LtyFR3U4
dJQu2AjP2qXN1tIF1owokfnSICF6NOzb1+JdQgfkxqNT3AKVkHgCAmzC93pbBHmjsS92236xgQ9n
Zj5i87rAeeOqfwg7ZQfwCS6JMgSZL2FgoexVFC8YRKGYzFVLbAiZPpRLrS31m0xieNoMJJFyBrZI
1JdUyuyLory8TL7TXhucef3KeiOzUwUU8ibf9gvbDcAlbOGBKICOM80f8ZthUsYwerYuSbdCzEwl
oJNkhxgYWgN48s/MJJGQOYcWHjG5H9zzgZ9ML/+sPpgGKaeB3qu4Uux5QoqME9BGjDmgzUGA3q4W
5OkGSrFh3ktr+eqFm8D4Y+yGAws9852kL/pQGTtzj32vOJsf9Zv+UZ5kemmYPGZn0ODpj4L4HQSE
ON/mNH9P1/AZ3muv2NM8QaGCQtYk7gGf0Z6RI8G9zd9Xt45k0K/gXHzq0PIDAgt3Ji2VPBxOePIR
QQgp2iW3713S1EjmDDHSxf/FDK/8L9Y2SaMJkWJqhirhlvyf1QKJHYWu+xkR4QSLXSOQ9VeqAHU3
vfm74dpKdvglc4na6R/xLwENya7fYDF32nnLMLwkQVUrTn3OoemmuBb9L1b1tT9FH0ub0Zhd8H+7
4/T/TB2SscXRbEOzDJlUtH+Ehw3zHCddFouHUPxRFOwk3FOa60QCRS9yW0hSB3m0kzZsHTfrJlj1
weDEuejmvXj06+eQyztRhUvOEWUyNRuzh16PKJF1hAckxQiwKxFmkX5xhtE/FufsxKwNz4z8LZb0
2K06R+rjbZ1m2ziCpyiOcqrCjzLGNU5DBEoR71REg4HZbjphL9C+RxUQxU0kyUVHS/z4EbEt5cNu
gobxdVBH5LoZE0pR20zYMJLhmfoPvPf/946T/jMEix0n64aBVoEUVvUf1jMYf6XuB6QherwrkKaN
nPftgHzkWDNmZ+BYU7sSgv9Sjf5GSvzzlqRzmIjCUjlw1j9uSRqzO1ntSEAY9cmWK2Iy2Uuoe6mf
MI5/xQ2pHAwwCPVCOkRExW4OfSqnP8wdwm7Au4eSgOiO/3tnEL7yv55HCjdfibAb5vz/CIGIq1Qi
nHEYDmHur/uQbIPemmxtURxWOjfIbJFJWdlLGSkf+YGbaSaIjy74ANS2NoFIAL3VfXf5Sz08i9Hx
e98tJ92Vo8GbxSfCRUwTbzINQ8w48aSiZrw9LbbGUTKvRYaq9i0stxI3hx6ui5lkM1krTSzWSkD0
SEAa8UReUHjDYjNkHyJJltqcbhGs+RnoLSF2aKHUVTZelz9+exY7rN0aU/2au/wgKIcqJ1ZVQw85
eaHZ341YJOcgeutTTE0J0L/RyF5WIIlCG42H2dXzZzbdA/O9zG+yTP45Cnl6rRyrxcKTCe+WAe3V
qOFVQ9xYfmAUaRO4JW7VsflVG7XbGsU5IJLF8zzn87j8XJpJ8cs78+fBEhbQCM5TPHl1pMlfYXs0
dTzygqN3ZNHR48nlgePRI4xlHq/gj+MVp2Whvmv+mpPdkK6s28cjr/z3f2i+uGRtHnukGpfbx7IG
njun6iH8ZkXFiSWsvt0ua61s+tE9Hmzo8WEt5DXv4//fz354bN6Dh8vL+X1mZ6ff/FZkvsoRjcPD
s+xgw0omV6KxnbqSVw9/h/ZBXR1nh489U3gsn8Dzy0dBEvABv90rLRspn8f7JT4Z+px7vc0z56Ng
LxtTsbs+w9WZXffJh316bAjENZ0OPQlSmc/mGc+jDcen97nlX6gjlt4cHsQ21dzq/Dh7jxsTnl9l
xvLypW/m8iGMkKvl3+Hq8flgCVvLI9kFSV1+PX7f+bm8fGkcJ3G4WMKjh7w03eQ9svvJM439UDiG
R/6trv69fst7YD+0x+0Zmj3b3BTH++TJZC/ZbChNgVku8ZOGIjf6h5w/FfQjNH5f8SiiKV+z8kov
ohsxOgO+6dIK1fO2Z5YsX40vuPx76aSJNMRDbPG7fLuIM5CTLLKFRViyvUHqszcgwH9/QsUvGgdv
odV5GwINXrboMKDHaUf6K9JYiPOFWGcZ1Do/F/KdJYtAJaRfJ9T7c2HTWYSyYrdw/TRA20Ko31ge
O/RBXp5e3nXljb+//72+pXHmwuOjbkAVwLNX5A9oQSDpx0XCwv0TLQoSjuXdfALbzgNWgqiBB//6
BxoFe8060Dms7RW6Cb6cbctd8VeIlyKGGvQzRNweA91N2K6eKKkdkVDAyS8/yhBVV1J78/jklYp2
EcQRDuSSLUrmPt5UMzl8+M78W9r8hIp4kNti28UvWRFc9WnC/4VhZhqw6BbrUobXaBeT5p9xSnej
EXswxAMqOZHOyUk5o6BCjIxdREiOSI/79JkawWUeOCsoysXqIRsvZffTFOiiB5DLsTdPmF3NtiYA
RMWKECIeq6NDHi3zYpneDOJ5NmhCKK39lvgWdWEQ/dWkvcfM8WA90rBCTbfEo7Q/s9Yhym3cmdwl
M9uLFGWtYXrG8DXI8BaI4+1etnDrUi6qwkcfaQxi+VvV80QbQKXUHkJoN5yutZqTs0XwR6wQZWC0
fyINVKRs270P3jOW+EXEaGWMFElYv1aGH75DoNfp6yCLKOsAqpjvQCIlQMomddGmgJc3aec6aatA
jg8tqJRCwH4bd7QCMICalTUIMN4VuBvV36rRM6+ouIyYYPxsxEsiC1DkxDTo4iYCxYC5wLktyeek
OpsYf2v0Q9EMbktzsax0lYEJsj9o16Cr93WElNn8CdSWW0BEq81RPRUdpacRoXZkTOiyTV8CXAfz
YdJlJyqiX7pWy+qzYdH3aGxPIeipivk0CyPPMj+76KPDkpVP4Y7EttcgHS4+EOeQCWs0iF7J7cjA
mas+5uYgzb2zJJCZTcJcrSb9wjwRmfWnSRq82rhq6USgFeLGD8icmWZq3GBbD7RSkix3Lraz0p5a
eXSb/Cuf3rbMrSmNUY5butsbGb0ZBk8aUjeJgnvfnJE+Q87BCurEIE7OUEASZo46wMTUwW7iXmqA
aIWx8FJKyPRLY1MVAyYwMpMGJFDgY0XrxeEnMI+XjNVrgComHodzYSrfskAljnk9wZCpUx9xQsA7
yMXkNRyVoaDTDvEMacWe5AzMdaAv/y3R8LmR4RNPzxTQWx+P80BF8B0olltIi6OkdLPHJL/qHOoJ
rLefW3xewmcOrT1h7axJeknEsPZqrJgR5HHBJUcoOd7czD8kObP2ntkCqUCK6G8b4Au9omE5ZgEZ
jic8jVH1NXREAZzx0mEtiLI3AZ58gviI1eWKAnsuPqdKoAsiFlo53XYGLFVTTHvZ6j408RqpnOZ4
FnWAg5QIJlUa3jE6Ui+SCGiI2y6acxu/8zR5EklrlXFXO0IhVf8lRmcv0mFBt85ia67waELOES7Z
WWRGAxZINOCJ8ADPH5Dcv4k5CqWLoLSeH+VYnAvIi3cF/xYGURpE0O4Yjl6TKFcnddOGgjdjeCRR
bVlUc+r05RdWXTl96bK/erjTk86Ve5GWH9NNS15HUqzjeADglI5lhwEPe7SoSJzX4X1ukQgV9B9M
8LHk1ibS2EdlnB0iRdz7PjnqIeFN5oRIh+SJokPjQTSjxqUf4Z0fdA+vqtfNhivhZWLiLiZkJhXH
2u1qy4sbkBDa/enkDFlKSvVfvY5J6voAxGJjcfXG/XqO4e5ThP8MDCjd550ey140Th8qpu6CBrwx
MLQhV2clEVZKddKqZ1YNV4OwdbuNqmut6I+svgmGo5HpawjWhmv9YsbZSgckUZYhrjBOcw+fiK6G
Vg/ju1lq60lJ1oqMrRJPfOy/FFNpR4B5EZ1Vx9AR0fRODbPTxKQVCpYTU4SH7M54znQF9HHCKUnr
XbzK/UYSSDp8SIvcQAarkUGao2NRm4uhSJXQIiB7HgkVrOPq0CFc9tOHpBNALB2b4hFoRIwQ+zZb
hlsalauwI3V6eZFlkPhvkRCDq1+U/LXhkh9EUGyp9gim3A7je0Boki7QVG6MMBvXBz9r/sL3IsBl
YiU9pgEjA7efssKjJx+0jARA3JOVNRx1+S4EDMgEHcRWfoxkMs3Vj3T+mCUnBZ2I1GxXNaeAIDIh
adyeYq3ZlcU95BYL06N0pV2Lqlv37bYdY0czojW4LNfkywTBZgD5E9rt6mW5rss7xvO5as/YJld+
/c4d62w21k4He0h3QcI12so4RYE94v5sBJByvrLRosAJpbfOhCVcfIBcVloYnjvC2axFcZYYB6UL
PT+UvGbiPATglSYkFMXfIjbWvsAJgyNTps2lWaoe5khEAtV5RPvbW9lZJNBwgEgmfeAk0pBGtAK3
G9RTGIKrsJqiSHZq8R68G/7XJNJbC/OajkSvJV0siLCULOGPzTZE7DkYcNeasauJSBdBJ2B9zaDC
dIeCaoB7ywWvbYkOA1Q0A1yL4bEjf4BZ/U0E7qqIOS5UdS1bXzEOy4joNEl8VIgBeFInB8tXDpre
/VH2ZWmha4GLSKttFimuGUVwDuqtRLbWs7wU540YIkXO3lLF7fERoXgmAowoLNssQCp0yzFD2PlI
es0tqNgMZI3ItizkqyFEryCkzPBNH5eWOpMNdr41rHAVAQLPmbzGmqVD6lep7ghZdRHjbz3+rgOs
y91dG32nEwlpnrhDzjKisOnQJhb8EVCA5ZScZAE5TAmOSBNdQSEJxEsMgIKxJ4TSeqgpVnTImPk5
wD/MFQPqKK31jhlmiSYOTNGA9ai5lYgQDAoiQC1kxgagXSNc8ckjiHrUVshI+umA+22lEIarT1z6
1CEylhJy1r1S+VDTe7n4HZni++gwmjBY5+WP6UdOlyhOq/erkim4SHdEcMHK2Nbllexq3ISKN/if
c5YBp30NKu28LZq2TBeTCyXjciXFW25gxalnhH1DeEI2ZC7iqjJ9UZVsX1XJNm76XYZsR6mj8xQc
JMMN0KxVV07UHwMjRq+hL0ktV7PU164CN20IA7GqdOJyBzkEsY4LNFoiYH+oup1cemFrHipw4zSp
d8ybFb/yengVtGQdCec++vYWOR15DUbwIpugfvEtUSbOfEjXKpc3Cr09sesj9DnWAuwqPhtRTl8r
WJ8AojmEzgmhuwMlcrLe347KcF9UVDoBFYURXWm8MujZEgYxZepqNEZHCsDG9G9TijYDNtFlm6GA
NVnZS0Jr65VnYL7tMbsGQKw1tYyuQ/QCaA8TYp9auhh4dDNJcnRA9r4Ehhdv8yLypwZrI8lGghJh
UxOaR5DcRv+RIilrZX8X+/59jonvxENtGseMnkUDosZlvs6gVuJkCBR3nPF7GLgNG/VHE9EdgQ2t
4TcnrvMEodjkbxro0Yr6SaoRvs39ca4rruAS94DuTYhELDzRSpTxzZnkEzEQUg7PCQGxjpWAZ4Jb
UtZtTPG1SK8l1miEqZ45hLtOj461ZHAcjHUAl1NJ/aqbim2aaU5Qyc6QSWerMpDI1rwHsauefCOE
wQaauHObvTQdIk6Z/duKH0DBva/862SfIffy2c2ppCoVawe39aym0WiKXk0TPZ3reVZq9IzTMZfV
U9YkGxHJ4NRsi+ahIu2AxFVeI3SlyxZpgN5psk2SR5pJwFAQotRFMQxzHuTuHBCmWDuDVDiknthi
pBxasmfqxu16412MKHiNGsJLYFJCjqf6k2gL/ahrbl/Gr1r/UBHg+O912V6yBqnwubWkcwcpUsxf
JpS8NgDotKucMkua9Z2lcd4zYE5puE3ZuDKRV2WONqgjArmXSEmU9w1njZCij2UfiMJxHKnK4N96
nGCyypSUbrmNOK2KjIB1k1D5sT8MhPgY5cjZ6u+yEpFDU+JjZ8Cp1kb7yOsAXK7cRJYOjw5agCym
Fx1YLVQn5cpEGEXsVsOY3miiO6AF0mus+gQ1tnSqlRAUL1PFwDKplMXjUjn6FAlJukhCQkeucmcs
hYOy3B5p1DlMIjH1uLQxCtXxISdNUkPKOgTh2lC/RxPpBrvcn/ZaWq50gVCcuiAlnv3EfC4WyR/T
BSdLWWlIvjseHpV7LjGzKzxkqFKgU+Zo1/n0VqHT8qrNH/UY3UHIrnXVL4pQ5MsM/Go6HHuGHZHA
DzWr2VvSuWm0xyJZHREu8A1B6v6W4Enztiv/VsUhkA6TV2kngOZ0fNMAc7u3uT9l3VFtERtKuP8V
MlEyEbO2VsSvYzsQYYmCRJbXkUU1LtZ0LrPCcl/MHq2im+xRmdv/x9h5LDeObVH2ixABSwBTEo7e
U5QmCEkpwRHe4+t7sboH9VQZmT2syqokCXPvuefsvTZiRAzRPu5NIWmwNmdHYSwQb3KQiDlJ9U5u
XFvCxVIxtIlCt0TUK2oDaZrJFmiZQVEwHreLKt2IyBjCTKUmB1LPrqVGNxNWeMrJoKrqHWuONPqf
AufltpLYkme4+EQrZDwitP0KF6JbJ74DbNoyFNFuOmHRhZiRwtLJo69Hbeya8aste3q36rqL+RuY
1YXVSziivUyxeE88/wnzpRk246hcdjQEGi3m6MuqPKNqY0NJm5CdJFsG4DW+NHLA9O7WZAcVUYZg
MpQOUCM101HhhtTIPM0cXL7tz7xWgwktajsx2HGGWeI2F1cd2I/uka70EgpVDP4iS3doq4+UBrhP
Gc5NbxK2gCRonDzeaO1Gxb/fPjMUOuSgOoOXMLMaX9TnmhGtWS4xbxubInlevzlOBlN6C8vT0zPe
K2RzFO2rnyNY5WFL0FUpRATHnyXK2QjkdD96KR3ZDoIq0WC9clPB3qRbRvcdnYogTx3TfCmKaftc
ugLzhjXx2SWo8+AIsTamlyyalAqgSPyvlDGayWhCp6kyMgONEMdIJ704D0RmMNF49LR+ETcH2TOf
Z93L3Jsz0rfng9Ab3oMSpuDAoxGk0c4aMjqIEhidSj9GaA0b6fkC0t5iWRPQxz9PAX5PLMUQoTvL
nCdDgkw/TQWSgFs9cAciFcJb1i+VFAOZCKCf5W00n9Kk+qrWmltLqhOfsIHySn/pv+gLvCuf5hn5
+ew6MEox9Dddjq+8xAzPSHGnDwHoKhSAxhJD0OToB1ppJaF3032CaWGq+3KKyLOzvamSVk9DAHAZ
0oeq587FuY3vvZtgjxRsmGbvdpq8NNSClwGRYcq+J5GVE8BTQe3Xs48iejwybBAbpoAFWg1bEvCE
wGnNmD02RAXUgd1oBpfT0+SbwRSyfgDkEKP9A4BwTHalXuKOVJACZ1atMSAsxM/pAVJUG6EVgGNK
mm7NvZoYDdUmmlC2IH3Akgh0qx8TaDsdnSMlOgfmtFNrBBMziR8Ty5tGkI/9hA8mz9yhMjHAjt/t
YHoVho5ebk5Ro9ljoy+kZrTH4bE2u3wvRqo31CY0lsLS4mo1RYKtGS2P3TwbgZzhlKB5BEh32tNb
SKiEsgnH9fqhVJ5oUl1jTTep2GeKAPC4ulTDLpnJ24cqbRIZL2CJD+bRxhAXGC5o90J/H+nhtemv
ZITThzBsrAyrigq0sagL8lvbKcs4odIDs7hW2lU0sgqCqUPwgq5Wlys81YyLQ+jAHZEGDQiLCHFG
cxq7TyLN5jE2kWrKblm3LMrk8jCVoxki9jUyrEcCnvnjlOTIkLDzJy/60C0C5OiicZnMrT96vryc
6ZwISJzMqu0gou2KH3RBDFJpBobS8rmf3bN6nw1bnSqDmX29FHtafHk2O6oVCsj4ybotGLqIxzZ7
OPQufL0kM9MKvv2B76QLL3pHdYoWf8S/gdtkkJ8eyxzzd7Pp/MLu+GSFlqmBm6Fiv5uB+ilVGoWC
sBzCYd8Z30XrL1Q6GVX1NsnFXWk4EI9s5hBlnoCiiooYFaCApEQZPIaCIwR/dq+m6XlaUe/ir4Wl
DeVRRqEXat2RWFeS6aT+rLHR+nl3SSr2TDO8/HlIJj1Hc/8Z3akKDFt9hpRM/TFqDUXB92lWKdv2
OzhNy85D3bXJL9VN9FT9L2No6XeitZmmz0xyaQ0VGdz/jqE7KaYhUPXYRykGzoV5QSiEwhNcHqYW
3SXZ+U0IlryyZMqQt5GhU/lb5Jb+uxEp/FwFD4fESdT8Qeyd6jjVw0yfDpM5V4/pN7TAPWzITXoq
dw2RYeadIPmVT+/goH0On9F7tcwO+p1B9HPy1FHSv4ev9D3FW/8+yXS6SRqbrHanePPQquza0o+K
O2JpJpEv9fezPYpXETn/MrmEBBOjPWMk+01HUhrnwEZoqBCQ171x/JiuA97Trbzm8fpblrT0X0i9
LD1TkkURfrD0Hx6++vCN3uhm4qap6e2Gb9CQvLxyEr9Y0BCfi80eULqkwVQQJq+MhDO+k8Wkln97
BH4HRzUZT4u6rCFg/BlNnwTq/4Pll3xwSRHQEdDCUxC7DIJDbIfZwiQNwtwV+v8HT1j7zURYFkWV
YDJR4uYrP+6+aqYjnW0QdQ9fXSqhBuWldXpRWRYYiurvQgb2Jsg4QJK9/g8ylTYMRze1xfMWVV8Q
bFQUcMU4ISOFSVY8PVNfkGqscRqhzZdnmT1Eb68Tk+XYrA2g19G+6+VrOKS4oK4qwLqmmL35QZYi
JGkvai3sGwpjERkR0kysSNjunu3zJxF9qk+Yq7AgiW4hjofMlyjjR/0tSQunK0N7NpM8VUjtP68J
/7wCP9YEWZQNoCoGaGLV/LEmBI+4S5ViBvRzV75LS2wfZYO4i3TibyhQ093/Li4KHQlaA9/spDWB
tRTiQATO+S2lDwK8AssLCRndIsagMe3p+fngPnjUqU2AAL7rXvzcnhfFC2Y8RV1qvpUMi8a3yO+d
ENYvUFUGlwpx7TuH6Zb+JxqxfO6zShyrj+KcsjutJ6/BtUTvv38V0F/Q3SqxjKB/XaD4RpuSWdlg
D51VM8BtF3A0Vb4lwMME+6pVTlZUwEuak8ASGHOpJ8cFnsOcshWbPuZDGFT+4i8X9r9rrYxkz5hp
Iuhn82cyRxHj+xoha22R3/V4NG8zZGQX7btZTF9//qR/onx+3sJ/f9SPldZkQNalTy454q9t9Gb+
k1JQ4PlZxCdh2VzDr9rr9Xnw8ufP/W+ursQJRZVUCEfILf7DmlZ7vcxL2Cvb3oYmgiARarBFcIRD
jBPYcf+Aj8HprZmTuf5CWEbWe/YX2Ydk/EbsJCs6tHQRMYz2fwWU/8JMS7NxkA2R7zDtZ980FDil
QPm5QNGz21P9lgEsMPDP4BK/JOv2+gwuf+u/yJVa56f4U3+BzIS0s3zjfCh+yTwMBF2P79ww+nJe
rOLImQfApo1584Juvnh2Y+eNZ+7Q9ifucAFZ/cJRks+9x17/kliCC2HNo8O1A2IaEYgRWKNlLkUn
Xc72dFtV2OuwY12FXJo1amxhF1wLW1tFh8eOeBlb2DLFMF20Sw5kDts8SsfHup5LL5nHIOOivQ2n
+lU6tsv+Qyjms1O5zlYMx9bVtX/JPe2gnoqv4Qt6xJfyqpyJzdwrh8dXtzXW8Sk8IYeKEy+7xV56
Fl7NV4xeL+FW2Mg79dh/PzBVnfyjvsfXgxnLMn9l9+C9u8vHDhMohMxN6OJaeVx7OPur+gLzaQsK
/rFlEIk4W35R19fBbc8MqtzA6tfjGnkuxrTTn5+72VPA9vN5//c9f/75v+45Ahz061MvH8B3RDtj
RWcvs+gsGNpLDebNLownMgeVZXI0inlDHGzGdxQ8WTh9sQAslPdkj0sdbeAraHnzF+cJJqN3Y669
B1YgrZo3hsi2eaP4X0NVWfaqMyhrqOWQZI/6uXSqo7L03zsGG6U7U5czbZsx62GcbdNJjKS/LdF/
+bk/1P++mClRkPJ64/xh7RWx3Xdw+uOTvxYOf7m0v6kQZWo1on9V4jwV5cdnKQ9DZAiawIf/pk5j
Os0Ykm7xW7EJD2js8htcOqzyN/k9OUHxk+b1Nt+aCyb782aB0mphXLIXzZ5Z2Vpd6rayLT87+Ipb
jYmhtIuWm2rRXB9E3dXWsDLOE9rj03P4RfJaYjHHzq7+aRLmES5B788/TfpNMSJr+NOUZzUiUxD+
eGpwMEttM4kc8lj5sQIKfus2tbYp340ypTlQHSWwbsYQMkVh3RoHZ/K7bQN7uvevIkkdf/lCz/Lj
52OswSdE+cjX0sQfy3akymkfZ914GNI9fLoydwXNVcoXaLPJJM5VRKZM2yTXKJHDfkztXg6Kv1Ro
2m8qRZnSCMGcSkqcZjyL+H+9SngHW1mKqnaL09+OI3vakFl2EAgaDAD0z8N9va0XqecTwRui+/Et
OAUbf2+uotfHzjym1MTk7jFUIlb4wMjTi87GDp0GIXtE2Fs0sizs/8OGZOZf/imxxGbBGmn9reL9
XWTGv3+H+UMLKaYYOjM4ittmIJ6Os+cW3asZb9R8PTDHwWoFvkCzoKuiaOcEHGfbyXQepe1j9+wX
MnPs3Wyv7BLyLWOwYvPSJXnwmJR0exY5SMlhmTnBsfGaVe3otmEVZOliZ7CFt+qBtnAR7zgA7vAG
4RljzExCMzerOJEY09wCOrgR7jqM6zjN5kCfwsEzQ0+UGHrA61rEs8UjILZr0YfoEKw/P2e/E0bK
hkkcwz/1CM/b/97jKFXqcCiZd6O959yZXSAcKPt21TLhPXL+Qe++p3Vt7qS3ZmVugwspklstmKsX
1jVPX9GARoNeO09NtmxpO0ZYnUraANAlDGLz/FXeQTlIPrK7+EYK3J+//e/OrKgDyBPTNY1aavZ8
i/79hI5D0MyCJD9p0666hMpV1BaR+U5iTtA7KjYHbWWkf1kr/knx+vFqKnwYySCqQU2h/7hkiQFa
oK1k5XLHBrtE1I5qcQ/FKLBVdfc1e03clnH0U/TVzKl1XN/7PLj2wgtXxvgZWNqSMbtVOb88r5ov
isU3AlgKzL8uac+v8eNrGqRkM3qSFVNkTfvfawMvfczTKTd3mu8kzIk6gAhRsWaAwom7ZZrnB5pt
MPNipjAyCZAY+fbG5c93SPnNdvw/3+JZov3rDsXCTK6zPiUY5kYiGcNOX7snImlKjNarbVldZc6c
lfk6Br86Coll1t3GZG1KdsNsjBNViGMWAcPDjWPMq0xYvgSOollyI4DKn265w+mtaP/2XP1m9TUM
idaARkoJMSU/igjUJxku69JfD2noCAx6HrhKkEgYkeEo4buiAdrYVWG8SRgHNnRh5fAdMoajDX+p
YeX/7rnk1s1k0TBnJMoZ+o+72FXcxzYyZS6JjEJmj2CioMr0DZT68bk3EQnErdXTqR4ExiLNawpT
IUH4IkRuAAumoXuc4JiOhc8KRRGoz7/sEtJ/D9KKooimyPGQ52z2zy/41x3meFEWjZ9nF+1cbJi4
LAzLtFVin3ebc/WXy/Hc9f73mVZUWRVlRTFU+vryj11R0HPE0AqRiimzFtDdfuhJpTuVmE/DrV+f
Ca368/P7vLz/+UANXLZOFKhkiD/qApNUlKnT+EDMalgYswD8zxGNDja5P3/QP5HrPz8JX4assN3T
ERN/LGW1YMjghE3p0CDcgP/8npUMZ71qWBsa9cbbsEE6/mz2ct4WcNFO3oMMTPqtWuaW8O3+elu5
h7/58f/+Sj9O/2PTy8BmtPgUfHN2owk+r6BneBEsJ7Y1NITPqfY8XqKmUcSDnKxqNvkevtJ4N8Mb
0KfuczQWvktzJ9XOeuE1j0062WqAVe4spusHowJpIwCdQrjRngqV4Fg0I6gqp70QbWbpWlEs/dLT
5D711UmQbxpDCpSHc+MNkqm/DhSIjbAenOipc7O6zCnuYXhisVNXQARBaifup9HahrYwVGSphyD+
5WvMuLEyPa1nhA5K90b/HPJXnd0NaSDG0MxWF8EaptDEm0PHViJIot6SY9jeVFfMbYxQWJ3qeM+Y
c94fZ0SsQTNmdIhvP3nTWzfHclJvmLlXwlZ4ICBdwCvKTf4Wu6e5L+81o4Gns3+0YGiZbwqAoybw
n2jhHDH/nO444QfDRV5YhQcp2/P3ASialMVoo/hT9oFuPZa0JUukgUI+dy/8W5NuornVPYoTWMud
5pofgnwSvyYEsFa7Jcq1nfEn3jqRIOPr6/QmQ+l0AXfsSGhDVaGHjHXmODAA0C96179SCQ2MWJ/k
C5WQxpNxicW5cYjWxpUaXFJsDn613STXgBFveMpbnIBUPlgfmN477TfZOuNE9A/azCuxwOotgzzt
z3HCRabFO+Tq3UsVFwvhs9wVkU0Md7RtFAtNVyUvqqW6BbAhyp6vz+vYMT1VW+cMowYA0K68EqjS
CzCxjXqLSiJi5/2q8omFsukvBZMtxVdkoqgIqdLvVC8G8Xv0IBK2PPD48xl0gbkK/bu2uW58ReNb
YswevxUAlG7PjJGz5hjZmiMOE2j6v8uCBLycef5ztTeWQGL9Nw54vexqMH1Oj5bmv9XhXvNQ6qpr
otGop7Yi3jNO7TQVl2pvRd/UQdM5M5b4gSbDa+1p2KkuArsbM2Mckch9gayZG82HjUMuCGqqFDry
Fq81ycogaivm0ItKcB+PZzYoPE3dWGr6Bx68dlzK3zxaj7muexBLCDEuPuGVZNkJS2eSrGQRW9k2
C5bpumMXXqNtBEG2eiwnq/ml730isM+zhz3QhTKc8iVXlyVNjTvT74G3AmGE1x/hOo06ZYqiLdqG
VMClQsrHAxhcwDTqTBIHszDB/6oR+YruaL7k2Q6qh7xpQ9IR5zXPFb8RZMLOfys0at2GtF2I8uau
llaZTrRjsU1vunbi6mb39kMUT75pacDnVaf+jv33x1MCjqiZGWFDIHtf75h6pv0NTmtO5/bIP/C3
2yGyiM7sgel/iiJZhCo4ArulxmkZtdfFrhb3PP+YgNgMkaWAP4nmgxUhdYIErtqK8olBNYTFKwE4
XfE7IHum+OiFeU+2Z4WcIPDt6LFSC15Pi6DUYDaHQUvE0YZtKOc7lIsWm6hac5vSN5gYGE7xE08v
YICr0svlbcQB8gFa6pcifzXaiUSCgnDwyWYSXtXlghGkrnllSpoqTtTZaeiQhjPcH9J8LmuwXjI3
vkhObwcP77mCpRseZ//4WFK6Q/wsOS5s5OE4gju+waRyVNK3tYUvLlAV0pvFivFOV5ZWe34MBA+i
IcsIOtdwA5yFdXoYb6kS2cAdlOryYPbUbLT4WvACs87UAQlSCD/tKkAIM1d3mJz8Y+BpXrAKEMcC
fpbWmLjS1eChOOOY6odfKlyrbkPzrb/y1cZhJcnvBus29YjAL5w+GR0jf+XyRl8aZoZG28NjpR8s
d5fJOObxjv9swEfRI2vRqoGDyraZPn3wSKJ/k7L7EK5R2WEQKZMdzHeT8HlqNWGeEprTsyZgdIOY
s5AB/DZ0eyfXkKB707krrRF2D8qBIPtIj+TJqPigMM8LxmmgNzheVZAicyO1uZih7Hs+fviGqU1z
eUIK8OgiURuIWUV5OjelHVG4T78WF8/rRBSbV0U6mAkPbC0sUe0vKFQcn5DoSf+kEjf6d9NYxvrJ
oGuSIDuOwqMZv5OLo7RuLdhxwpJMr3s2Wwso2+i2GMroBfKwEJgk4RqVM3fWfEzqV8N89tGETiU3
hGmNVqjgv+00S98DpnrkrzPis1oFwltnWK18LGQyVFaMjAv+nkohYy3e8DWfAR5ERbzcR3H7qO+c
35rVkLzF+kdce5K0eQB1M4GL9XM8lno4R6pJhEJSfE+8yo255z3O2RSCU/6NvflSgzWwiiXw95jH
Yoo3uW+rFXSjr4iVhMdvxO4Kmp4znBXmr6a0iRkC9tIr8YQC4rHqoyMCBYFD5SUz9rQagDnH4bYm
oZ1cG1nY9BUthM+riWB1w7YvrlT/xYCbB8GB1I9FyMi5j1+Ix56rWgEEAKX0VokGUioOSRw4g3gb
Put4qZy1pGcwz8a0M/mESvyuVxM+EbX5rnUHMjFRMlMBqIgwWcYwVmseem1NZYZgGn0DyEZ2cpYM
AAWlVypeCdh1thlKtI6kyTBOmAc3NfslMRM0HL/ngK0tihRStSviOC5exNItEXA8mRrEvmGNQct1
FQbQatAupz1FUYCvWLKExwUHdLqUX3WHZbm7RsUhVDcDG2E92bf+ZsoWjpuZTeqpOgP7aHcanQVa
DSE60j1eQ/JYjuUTi4fWf8naMfhb301YMZIr80zNwcIvLKI1WhHnwQ3comd9vDbFHB18p2zSCDps
cahpyi0ENqbODobVw7ykT2g9YuU5xoll8UoZ0E+LsOJPvbJ0xFuxxLkyiTvM/wbbO377BfPSTv2F
kKHE4jzIjS1IiIlgMK/DBmGegO7wnRyBSnBmVx8lkhs5uSfAVFBOBmJPGDMEJK7FhWKlJ3VLKicW
XEBy7S2nP4ExubVFEpcxW+Sw5SPqBEBjgqNiWz4GO558fXKGJxbeYkJ/QHMaBJtucLS7gpnICeJl
DSdsJdReOdh4cczKJrGan7WYzik+OjgeCKrmdX/gzEW8CUOcCXO/p7pQ6C5FdIvDFRbX/igYbqEt
yjWrZVN7Qf2RruFAFLSSwIRXVjrt9ZkH56mKreyTtTm3UQexhbAROOEmxul0Rk0dWNLZgMthpUT+
Ee+H2z1/XhWESLkLmIQsEApILca6vFRBpA+2tsnwux/S0yh6obB6PLidDWnCyYokmyzAYI/SCfS1
/ty05dIF90aJkhRrHM9HKj8SzcgkOEXJhSd2IOfqG3lo93DABhJDno+Wdkg1t2zWxVcbvirVKp+t
hO6Mp5walmgk6RC9sCYFkwU3I05sQFcXxDmxQuDGPKhuPFqN7/aYrcsFpWSieGQNS9mJ8HnCnttj
2jm6cYux2PU2GlzRbYsbRQ7MnfBQIXCivqm9mBvnaNJXfXuii1YM7WWKucXM1pB0Pg4+JD/jpe38
uXjCLUA+ioHEegnmIvZX4fACXVSrX8lgb2nGcc2ezUHRRVKDsb+gdWX+Uo0LXgEh3wKSA0XEti3f
uD+7Xn8NgajQ5CmtDigLPFp8NwcN2MwTS7vIbUGwSL3jMEPkp7pE22LsVF518X3YG5LLY5i/mMvQ
2AgDTBYGEAvocPWCwq4gz66YY8NZoMtleTG8flnPjkm4pzb07X5uehNEiZG4Qey/1ASvlbJpv5+/
pdkz8Xgu0Gvi+GY7zij9uveeV48EE2ot33t0Z9xi3ZP7bqPrJjBteqXafKbRS4IrtHaJR4DYNmme
khBpfg3tpYoQ7HmTfkOnWsQHqd6HpNk3+1lyR1/tmRVraujw/0EveGELSbsbU47At2oix/7h6590
+QxQrc6ZbYo1sKzTmDNYQ1q6Uzovh9PCcW9TXXUCvqgeBhvluXgaSiex1MeWubmfcyN5RtT3YE/Z
RLWUINUdHRIciiV55PkH2SbFlqPCY9F+PryrSfe5tYw149/+WX3DDVnIME4oEvGmQY29jScoIerD
8qvnKp28gxzRPhP4QKvajt5VrFgWMUCIQt0nRxVawxeqaP8lcMKrzsuBYGFGfkFlC1AL9dea8IeF
ZpVApI4cbOJVuEBpjlPaoeIbfJdwwNEuj9Gx0mzEVCUU36W24fygIUAn7hJ2lc15gfSa+WwhXksM
UIv2xPkDWn+0I0yEP8jLX+GF0vMMcUKxSbRWqkNqccS9Mq0669/aNXKya0NSqch0SuMogoAA08Vo
qduZ6vqiPd6i9cSpjapnVV7SJe5/i+N1s1EXClm5K6I3CaO0S4IyjN3QbGE/UziryOGQOz3mSv7G
q6sX+xF2/rv4bbZu4KOr3hEJxMzLJONpH5MxQUHR2OEmoXXeG+cZQ9V2ITzlaAtyI+as8mSUxljZ
DozhTM+66dKmHUmwOcTCKg5SUty9WFgSFsKCMBPWs2aNHrZ8SaMLZx4l3UiqjTWkwMjFiE5fkbGZ
cPwXSQEFXu+pPrsAhjE3JJgP/xYAIATwLHd0okP2jOf8TSjeOgK5ipdjztsBsjQ9tdlSk37J8V3V
VpVqYZUpX0bkjLw2EqcWeuEt+IdhlZnJgsHqIJwIbAJy6ar5KsRtaN6G2K0RuHFg/mD9OaQvCMLK
vp5/z8gpa19H/YK2lKRYGoU4BJwJjQP5Df6C8+VZ1VycKbTv5hq2M8MRosOIkiJ+DOisHYFgNTIz
aK/rEKSYt6B1y4qrjwQJl1lgvvK92ABmYG4gnmCnYRPq7HSyah0TlMyJTt1zFGQdj6+9d06p26BE
LYVDDxxvWJmdl2B6pZciLDC2IIB4HBMRbTKG2UtMj2da1hujWYZED9jyXKxfCCbiTxPr8ZZ3jp8u
1dzq4Cl8jseCeYW0URzI0LG+fLar7LZwMYc2tC5CjqyTZ7QnwRPf0nbOCDiAk4TAqbXZ0RJMlWCL
kPOrLNCoXr+oFtfkgtAsIM/uoiMH5SDpZm/G2rTiK9uiLoPboH5FZ0q9ubyno9dAHSwcwCtQT0n/
KS3/YWmRZc5qty9JP/G/u3xTGhdMaHK+itTAieLLEO/UHeIfGjukGUuxXcTrCD2PEvxq+qPmf7Gu
TSTGGU7PTAZJybZLCMyxmn5biauZMe+2D7s4BsVKR2Yf20hkCmZK6tJCfYJ0DtwLLGDxo8+8gOIv
j/f83iy2Hl/RPbJi7cANKUHt+fUB911gId7Wp7vOlpWvWnXr25LO6v4asExr0OLDfamhm7gyeeFS
wT8Kvh949LFSLss1m0eTOeo2Rh/TWOxInASSGBcdPZEPfzpmCb2UB8l98bksiPZUn/6VO1BHYuOR
areHtj2kuKUWUKNFClFfWnHZ2fNTtODci/F5bCBGm0NgTesiX0v3Pn1qgcobRC96Et0diuS40u+a
4SkDbZenSpKhtL/DBzrdA8Yk0zY0951q98VtFi/1PWtGW5+kcgu2N/0mf1Mzrml5Q/IbirsgR50O
/3KtPjxsMsVBzM8Z2n66kYErS9sZiYcsXJrvRvGWf9ufcmJkaVkwhoKuAmKjcf1sTS8Ge0Q5W/fG
HXMOmXZSeawIDlYY4QRgr7CgEl0JQJShpXZLYEw4aNUnllIXY5d5eYCSWfIKlgmMV2v6JASbowb5
2lpx4SQp2sNd5llTgPg4OfIi1tHeRkrHGuMOHFxejHqTSCt6Pw05uu8Zptlw2eEsFvEpuI/pXKP8
+4aBde+kX76NZjk405mDCjQutgUwQSd0ZkvyBEeg1SmVIzWKkwrgvTllzGfa/KNa0jbuLkC/mLLE
v2hHrEp2K+iK+V5FZWgIL5LuUauGm0fiZsYGYbe0pHVLWiXsZLIjF4Gn0wSRGOY/B6OY4FOOBr/6
ydOHdTX7RW2dXRq0jeqzcg7HHdJzwokhxzO3x7wiXYutabUziwamfC3OH+kWNedzgjpbYFlNphV3
06RpyEM6rP2UW2QX5gnHXkmfjpZsXlVWG5IV80tmDFtRt8OutmlB0VhGfQZ6ic0wdZkj6neMY4vo
OX9+77DOWKDAUEcTWsBZNc2/k3fjjbY0tSLSs/pbg+VkDtAsOU3V9075peBbMZDbv9TticcNlCbD
zxaTeLIZu3fifTgd1FHmDJypv3vp0q8G4WgOd3oek8o7a0X9LaL5LQNX5ndopzJajKlHb140z/q4
e9C/zXakHz5mG0yKcn4IoxPvELsWh2VR3RcBdRf+cneIzj0V98RKOyeW92t6nAQyFb7VG0dYGdgh
Ec9H2suo3WmgxIvEK4/ySZfWEblIkM5tPd1HO2UT9wfdWbcsnEZut2vB06G1PF0btdUwcGaerXGz
Cxqld9k19zLrMk2vTv9OFNhhTreU5uURC1uSuMm1YB1cp8Ar1jQJcFJ0GAVt03idUY0k0a5oDiaS
o2vO6QoSrdcra7APkB7nKUW+tg+F10ZzReQ+AK6AFx9leSO5UukU07qMVo35aaB2C9bG4MkKgr8V
r0kJqYTTMYOsWCHZb8YrbsXnUQHkhneFzi0ltg/z9XELHu7zjEvbWTr0YDC+BQIXeSpRnxCX+tjg
OxHpqPIxxKh3F2oOQLdj4skjCsRFxpGKqjyzZ3DnPvt3Abhkjg8qnn8EHs9bSMGGtHIunBPGFrec
/xakgXwaWGNWlI8f0gutrnW0azkqadAyvrtfgKdbKPgkJaqwTK2KZ7elBZavAhMNO51dNg+WLp4R
dJQl5IDlgxA/gk6ayMaJqj4TLk9mbpdEFkwdJhU890t/Xl+URXrI8S+Sleh3HP7yOUD2iqbJa1KX
hN4SaTkuqgdtSFACZFvX9iwUrV5cSye8KVX+8hBfh2xVd7oTa2+jsqvKFyPDnKodZuxaEzM0eI6A
fSzdRjlp1K4488THCZxHlHwgC2AhohlAKUSX2fC/JPavjJSlmVFiUMaZigX2g8a+P95zifRTNre1
Ar0jdjU8q6PwLbH/jUptiUDGhILQLPwu00nln0oQhA/9rXR7anWsdbApF5GyFlvIuulRxRZoJDel
fgnke+ZImB5vTAky+vZkdFOH0ERjTHBOXDRyc+1FWXNdyKTA0PdgqXIz2WaHuwYQR8/BGw2tglRi
0xVpYLBc6vi5G2Yv7vDLaQ7Dkm0iq/b15JZ0yFdjuhOUWzGdS6R1+tcs8hCHhO1cXz8cjrlEyAIw
JquadK2dPn4SbViJDnHr8/DeYWw0HWX8pNID9jFPMPs5Ei4jXKaL4AvgpUfCVC7vZxi51wQEcKos
rsFKxyWTLZ74kmbud8BQFiZ5t/FHsHzEGK0s/Lx5REa48wzTSokVDBaRXeE7nbm4gfpglWebeNyI
bEroMVRLfJ0qOqoEpNS7bv3E4HTqsg49U788oj1x1D38OkbKV2m2epBU0dGGmgdbbnSY3lGl0n34
ENDvHuRXKCyIcZ8o6VuBcMEOX4nqE73sFyeoWx15KXkVazrUkBTrbqt2dis5amRNrjnYOJsmdzwU
3vSiU3jrq0Ja0DXqX8uZN8AaVbf6wzWFu+8cUhAUeCpYE7EypiFuZuOrm5bhLb/r26ZzdX/JLxLs
bj2t/cPk1XieVUtod5OnqvOG2/2ELOKjWGMpN+u5W4CxtMiSoJHgkPlMATQfr3AgQ20LpHirYCTm
qNu818a+vPcsY2Rb2MA+HShxiKr918LTfBQ+kJRzEqQdADVAaNRL5LYkNswNPOQUXU5WW4m8JGOm
po7zSvchXOBUDGu8RHWwIvWPuN8WqRvGlqhxGwl1UKJwdGYWhgQJPCRfTi9cCHbirTzRGXum4apL
6SXk157MUxoRtsIuFx3y6q1R9nTUE+VlOn3qjBVmEQa9Y/AVRRskVjZDBpp4PILGSiqsBzwQggt4
UBAqCeXZd9R8Oxw1uJZ3AQvdLKeb5tE/ni8lT/ron1fLuOSInRCkrGf4CpNtiryAh0LxN3V+RTT8
ZNwae+IBWYn/D0fntawqtoXhJ6KKDN4SRTHrCvuGciUQyUng6fujq85F1+m9e7kU5xzjj0Nu8TE+
8WqGjRoUgAHnhw7iH5Q+yx//q38JpkEXFP20Agaf5flwy442ZytaJzS823MPVdP/4lmi3ZvPbMkN
ooKj3Q7KoZrPBKs8scPEEDDmZzxwWHrqsfnKQbykbt8yvUw0Mi9foKLd5nwxRCmMd/Q3rXILwH2l
X8GdyVmg5MZwaARWxbfWCJ6Gq4LfIdiqdw3l4U9vAtedis/O3BuM7rQ0G6sLwZTPypLu/NGH3T6/
dIrf3Ijgb9jttR4AVKuq0/aBNH9y/DYVivLt4l3SaF7yU/aa4apm54ElGvNdxfKGCTcjZkMhjPLr
JXszQxcz1i3VD6/zQzok1+5xI5gNhOt5F+1DddSp6WGF/i07lGcP2y+/SzIWCOxU/lX0ohBxa1xH
ykPmoCalEgL9U3zPfOBos/9ZoZX56Aj9ZgLIiP1x4oAMKFr84FHkwib7I4r+1d+SWDgi5uZnqCT2
9COyrVAOdJ1Wm2cPIX8aiYvxyQupObzGE7Zgxs+lapjKtJNCI4bAhT5A7SkYNVz5Kgr+K16n4inK
7n0Ht82f4LRCafRE5JZpOwRyhveif9WhWYZAI/6MZgKQWSYfAo6zM0MfBHbGIfFdhgWgiuYnBwNa
WrHbb8WAZ8Sg7CrSJgFQbiiHLI21qMpY39yuPxNi2uu/vfbLNZk0P6uTcIqvLyIQ9EsetpgqjBtO
hnrlE2zCnyWtSeIox+zVCa692gw5OSeOnr2IJ7Cfz09BZz5kQfBRMcuzc6FSRoaztYa9iXjgrBFk
sSxtxUeV/nU743n8K5gg7Ul/M5ob6zEhewRKeZRD5sdXTdEVrcUn7OVKfok0xNZ2fSxFr685lxR+
GbuPfLi2wrHzb+O1yy8kYT0Pit2dnxST6/WmASkFgSCUysqy/UwlUYTqQdsrj/Vwnq7ZOkVPlp4J
4pbAcOprrX+bGFcipQgMQHaCdjoYlA3UpA67WR5zM5hYvZDNW8Rlq99q9SnOe4rqlaQhteIoVG/o
TMiI4NMklMN9XAnJLKR1HybVmyiHTbahJ4zYl3ibaSe0ZKMbEYtvkYqw2tOi7GoNMocp0GnceROo
AyW5Kjp2cMOSIxU/lRTkESIXLgukZzudaWAJzLAJUewYIiu/wx/yoOGY4l/yaQ8J2xy4g9F+lfr3
ovgRKUdWN5JEkqSL3mlqsD9/l7rfo4xa5B++IRyFnIb2zHJ741vjCRMIP65Qn6jwGkn6XjYfr+FS
Oy1WnGcM/7XULNfUsm9Fzlkr8qbVLm28iGOTgORHCJAJyQxo+a1M7uOn2gjjCfMOjZOEYJXHTCYu
l/U4qS5154g/T552GVSnyujc0FK+jskBpEL8NMAjlz0Au3jHvUmWBV5cckkKLx1DY3JqNFuwePpj
S4dT9m70b6l5zTkKE0IDekixe08jU0sUN6ecjMKkDAcFZaknuA3NBGbPawD9JbQH4UuEJTsGNxqo
zI5/23TLXK3FnwPK65ZhuyOfZm63/ZDbE1/e/wcP8/r7GD9AT417LBMWfFe37VeSEimy4xS74QHa
qGqojbSdXp6oYycSktXi9ChOgLkKElkZWINmG0+VHXG+RNRB5B4rrA48f427TQRIVLqYfl6qE32y
Hy5npCX84bsZTm3Qf4o/xKfxYQ/8uDuOZYSyk5dmvEOWnN3jV4DrnlmsCoU9K+auMferey98h6wH
QIe+/iGcgK442uTRqzL6SRyDTIPHdlwb58nAKrxNCbPNbDV2DCEkhiHpbmN9JLFLA3IVw/6oEglr
jYsXL6nDxMCkEzbPoMV7u6vzTyld40nDEsCaUP7Rl93OR4OcNfWwitbIKsaLZB7kKHywJMl36KW6
eU83cX5VyB8v3pTqXkqUWNkyNxqv7eG377l5mtQDrd00bvT9fhWkRMVsX5WbQnOQizBuWLZzhn1U
nMAtNLRlS84HiWH/BL5A3DAQPrJL1WW+IZygx8FoPteskcyHiXBrPseVh0hhejMjl2ggXtzLuD7K
tSyRIwOtv8ceRQA0rT2D8v5osFplO3ocanI4mYKI3ZWa4EFPuuHX2saAXkOEhcA52QrGm1TedGVH
VM5mJNxBUX9ikmmIdo+zXzSfT3J/jP2kep0JP5EeYT+AOSBw/Zg0ZoCk0vRIln6iFfEIwKPTqLO1
z+g2AkUAVqWxXdHSY8vPANChW5274ZqUHjQL5Gmt/VPECnGJg4dbZ5ZN3cXF9b1ENQMX2y/2Oge2
qHUnvx2AQ93XoUBRinmO9kNL5+1Q108a4C6Mvw/AWSvdiQwl8gW9RT99E0vVX0gNbK8yXl8kXjnr
rVWH+McNXvcymvHHtu2BoLX8eQU8IyEHHOMZrjTy3yFYjkTK22kRZLo/i1/mcy9EtkRODyNd6kj9
3qRTI/pVjNOkALY5QrWX/gqixjOHM0YMkbgAbic+2KiRHbXXZ15ZqwIxPqaSw3Ne0sZvyguAFGAM
EdXoNJqX/ekO00s4oGRHUhEm8qaEhuc08+OrGu0wK9Rw6OSNIwxRAnNw5Uu1V9lhj3nvPyZvtelm
vpz1ZvVrmkFSbvvvR7sZcWdU74p5lY9F+6fgsmPf4+WLqqMfx4QoM7+KdfeJZTjfrpR/xXvW76V3
iiSoOGYQEJvYZ8sY0xeF1IiSSUxjgHR4MZMvnMd2S28dmo+HXyuXgYHul2VbW+vslE/PaLdR/U9d
gl2oq+NC1o2wRwAD9v5FAhGXUuIkrNjNVwvjyqlKP0Pq8r1Zssvw2ge5cHigKQCeMajvdf6G854v
eAs3TjJTvW7+ZFb0jd5cB5dqhvEsMVy1x5RnyR/PJkxtzW9F5QJT7fi+QuWwRyVFLcTFJrABGOWP
wAQo3XKd/D2JuA+EZt97yt8LEW684XdThTPYSnQEZGfVwLMI2XcpReYHyH0qvByAyF7+kvPdOG2S
zGVb8otNNvko3kDDRShG4luCuQxfrze86oXkUdU7UpSBu0B5E7Z01y2/rkXfJr2TXLDnHDlwhLWR
qLl9Hm97YokwE2iOdifwqkXSD2YZ2a+jfnmxOnxGzXpSz/3zppV743mZFrMTkR8cziPbCas2HQ56
fNGRevTMznD0NmoROH+aiR+P36+AxaNujjXJIri9NJvE4deOoLdMvaU0uJUYXf+ULR/oPWonJDW0
n9tC6kET1ndEzYM3gNOjzVP37YutgpBNr0mhd/cLKy35hmyLKvU17hPrxgf6OYPRlBY5JAkwQiEV
DZAQsfovZkq8BPM7K22FH24BdDLa1YNRsgtQQgCHymu/a3NNWkGKbYHODkwe/VWvLGNvohS0l+2B
9L+9watOsgPekFi4gHUAvPIr5oQsfJI90PTbOT0U+WnJjDQDwkInvnGUvA0kJS0KbO+JsbUSfzXj
LDRX0zxO+jtrMmbejIROym2kda5/kt3cZLdmhOxtvRUKuIedaLbGxR+AGiWrNW3hHHvS5InTP2Q6
SnwejHUx+HBzAr3SgOtIC7MN0KwqhPCQIMGt5M+Lkua5Trgi5N+eYLlureKiRTJkoyGcX5cIzhkQ
RtLeTBEtKZGb1j8CKQzn+QYXh75LOxCCrQD80zKd6N8ZKB5r10H5XDiq0oG6RdhARLxygHKI30lt
FULKUSxhOsZoIZzSlX5yBfrBmX9A2Lf8aMGauyPcxrZ/W1KamjBpdu1vZIaGsp63BKrObOs13mLW
9cxV5xPQWYsQpbeAf9DRJfF2lZzleCcSD3LiXcmUcDUxZGyaJ8ES+CeJuynAOvMnxGi3kXhM/ILo
LPOOetuwqkt7MkihzugtML6rdq0rV0E8knQ4MSA6OWNv3xOl/VdQTCAe+L/QCObxx1PazcrbIn+E
CzMvxAQsFmcR/m0IlweRCOjaqRFcFn/TH5pYWTql6LU2BK8hDzRChZlAd3i3F3S49VBpEgnF55RR
UuOrOKKE0EzXRF4Ur0tmrKk2c2vBnap9zCIz5ZvnVua7Uo7c7Pl0mmaUmeymfB1fr6B7z9GZLuh6
vVt99bwFsmua6H58+iXi5iamVHuhPbHpNO36Xx17THtoviLWR/K8s504nCJneAeMlEln6WpX0n21
QChLuSl+VDfjURuWwgbEZO8520R3MCDbOFfY5ugeG6Hn6PUkkG/6ELSN1m65GCNp25awcCQpA+dx
bvcEHDz+XjryEA1L4AMPm829T0OGIPCz3saf9vZ6rfMdMct0CHb7/Lczrx3kLNhivrsSE+P1xr4l
4mtNkExMnqzKHjiTr8NercLHP5FRdJUvTQE9DbFTP24v9ooqfSczw6x2n/3HzB7w8ihhk1l69PL6
CNhbxzYcWdEfiEQ3+A+Jh6nl3ypd8w8aRjHs/oDo3P/CTvGFCecu/qd5HV1KsoM2AxBE8zczHUSD
k6+gvx82f7eI3GEZPRt6BS3iw7iB49XhFWFYoNnHvNSIrDqZEzjQ0dvN7DVxE9QfCg71aSfJyIN7
brUe+UQGMuBF1b+nCoFERHBqP/CCUXf1r5gd4yZPnh7ydmRbevx0B8ttuc2em3q1y2T0gRP3O6JE
NhROX/MGrCittnNJspOFpFnWvGf43mO1rGCr6I0DlQzNC+EGY8TKFdTaV2VeTEB3t8S4JtE5mQH/
dZHFdQmsT+sIjSitQ5xc/rgZBLHUjg7vnl4aqFlZT265HvlGH3k6t8sSUUfwVcl7PVMqSlhBsQUH
jemSxbKqEWhJup/stgbtSuWtFF+3CWF8A+OZ0h/C2dzSTUoMWP+kaCWjOeVVkpr30xHUZhvEaiJh
W7VHRaQgyCWXEW5K2bWfwAXS6Z1Bp+w2jxjCfg4i46uqv3WszgX6HYZ4giYmFGcSb2vKsoOtR0iu
FVOXurIygrSGSyVedXTcSZ9unsabBibcxkywKy/CtSgBrb3CAscvEf8FgyttsdQoHuf5qxm/Nelm
St7KPRCIRaw5/USIXCHapg13kQTORrR06qGIeO4RyHYhV7RGTvshPoHe97vuSEDrW8lDhecH/V8p
uLrdId0I+vsQIgegAnh0+kXhzafmRKoTbxrSFLzWzzeZBzAdr1ffCDO06SJvKPtB320sBR/FGVfB
eaS3l3RWLmu2X4vxJHVQyw5bkhcXRwCiAtN2qvqDq7m0yn3Go+IZ6gGiBqOYL7OZx3f11G50ZV26
a8jU11t3YMvkxWz5km6nis/GKvDRdkjVrQbRYVB+KIALK4oeAkW8grURSuZP23JgHtoIILlRE5jJ
Xg/o/E7QOyO4nyv6mg6AYQxYIwohQv+PyQu9BFkCgFn8OFE7zRMCBvpdNulHUQbaVxa/tcqGSIrR
ETev8YBQXfKka0+rmWB3P3gy4uV3LndAIiR4aI682rI5vN6jHKLU5X6SPN0vjW28T4jztR7kQf/B
JFFviPzQ8FXQYHBMHkzm098eycSOa536AC/9GEIl4+sdIkmbSWzn5rbSjzze5D6FLt4KtjIl1UUK
dD9jdIL1Gx0079KwTVTHtHu3tDLmaRZ8TnwRRTk6QiSk0OHp8YumYGLTQF6tWPOG797FOAANmdPw
Vm71eT1/1NgkuvRfjt7R4r8NnRZxc/YW+4cnPjdi460uLRO5gm133kvqr6LjR+APVOJ+qbed7tPb
QH6G/jpgJlc0hWn9Z/H7uiDtJxJjUdU/GAvouWc7UsKp2ev0hzMGZf/PIxLae354J3isdgWf8h7+
nHoLGn2LkH8cdLfqEBtZuMb5akP1RXuYG5RP5d/gpbM3dDR6/qu45Htu5IrncmTPiXFARMQz96/b
LpZG2iqcqA15MFtcEf+e58b8UoZ+zf9HvTyy4EcoPRCScXTEKKmlI+xypUGrIoWdK2aweY+6oYvd
4RPPQkdfD386Ln53mukrj3MCeRPdc65L6KZs3Ca596AQiOtaDNCT/WVBadpY3tViX3Nkrj6Sn5e0
UycE0bQvjJYeyj/gMzyRPRFGghPnBG8jygL8Z7s8ZAQu0pKlkClPnMqtoCQENLG/5acYAfvKQzvb
J+8C2sn+RegkG4NTHR74zm7gXh30FNo4fPQoYaf52Cu/Sr5NNU/5lw/vr6PJiv7wld57CtxFrHFr
9TIX+0L0ZeCi5gKbwAWtds7IDpanSDmc1XQeSToyXH3csDUSiPCgvM1MvwC9H48f6UuFF0vWBFz0
qd+ohOKUyOfX6ZeqA+OEFPll9XdaSG7Fm5qr7lC8jaLogPzOPGklycrtWX96+bQ3lZZ7ZB1XJwDZ
pbttHv+tsj/J57tuoLfNdLJf9fULFYMWhUC/OcRjTJJOnTxJ37v2naP0v/W4QT/Rl+GMrkxnKc8X
gQHhwYES+ViidMLxm09h8OJpYz7AHDnbqL0+zPpHBvGte/IHDS7wC9wJyZLYg/QZJrn4UAaXiLOY
qdnqYcDT/m8VbXXVmRufrtHX7lVbQQMnQCBIhppA9uXYez2PICQgimgaYgk0nti8fxpmt3oD6aWU
DvrIm5xcXhBLZflF9OGUYm0wkSz4SXOAR4y3r9Fpx3sXRURAYcpQ/OZJXHXhlhz45rxeKeTuIk4x
DGQWpxWOchIHeC4IiYqZlTfsR0WkbzXtp5YbT2P4j/qbnK1pcJCA9lUOHBa153vUfJlQkc/wee+4
zaUez4dM4DXDP1qA6W+5RoFn0NIlSE6kzCuppO3tjgS+GOiUZsmR1hx5OtSY2wDW00HZLiF0BVS7
eHqB9WJd0eHCObQtEymfbtBosKSuDDt5QHyN5JjqgK0ButrtkuxY4EM7tdhY0HrIb2PCaFnxlS5c
kWTkCpHenjQJLFlZGBEc1NzS1T95XJt0lZUuDZdUT26elNc2m3oJGxWgB18f9Gzy+e3RAPUKq4Nj
5OTxRjg8HHNDEs2TFDln2RK0w6N8a/+e+yJAf9ocivRu4v0rnOGi0R372iOIQcM2QTQiTBrfmblS
jfjPAyx+OM1epW+z4geMFxNNhHp+VtZZf4x6SDNmNUIfczYGBJkG3RI2rxOfP5/pJyxaNa3J099C
IlZOstYP5Ueb3XNYwcxbMcIJbl18ZnfJHu3ceR6r+q8TDxldveEs+cJwQ+cqw5EGjb4dSGtkvbZj
tE4yncQ8w0g9mGykOXikYQOflYAOpeiACkKjkKdJbA/cm8D02GkKmi6/xN7tiay35ANjmnauvtTR
j+HkVSf/LWvEVL/meFKJf5CZ32lh48brszMz6WsImi9dOE8cdG8CulAVTp3e2zvAVw4TP4o70Pkm
5xNwwUhfYE7a9wvyKGa0yn2V3l+2bd5vmvOYIjAgMrOK3y9YuwGIvJM2k+hBKiWc46P/2E0UIwxe
swVcaMZQX/3okVf8Cbv0rnOb9F/pviCglYU1NCWu69HTRZBL+YKqgaz0rTif03/tD20dMqiZde+b
dZL7I6Vcrm4N7S+aJStrbPDJoIouLaAKOmBGjb3IfJY67edqcIpmm48bXA/kUFqvS1WF+MtWNd61
fQ9uSfu5sJFIjEmRtUsnvQnaFn/9vVFOSR17WiVhDqXPDiX0Tv2mxJpAB/L3Eay8b15L+j6MSc6Z
K2kfjU49vYlEmbGrVWdPxxNkllejzlEwdb4xtSdlJjcghDw2kfnKwrcEKsnGmgCRtfnX2PiP8Str
/VX6GaM9/6WmQPSkpz2vpXV8Si7JRR+CfPePSPoXaUVsX1/ju8CeLVPpXtiJ+amdJeoTFeu5M1xY
6clBRPZTfAEI0SWqf/IM8gW0omtX0eNB8aQ7blf9scM0cItenxMtw/7z1GKZqmiRi36ei0LkOy/O
cOuS/bi1q19J9OuPFRwi1DS5zDNmHPJB+5u5dH9Y+lGq3IV1Pse28Ss4Epw0lLqtD6BqX9H4Xi3c
Wh0dXigyJo9gdMSQ3UY+jDitFk6NgTG9KJAa+UfXVsT2Pn2+ZtFFvzzaD627T4e0WJcUmKLfhB5S
RlQ7iD3lFt3dwnIM+d+DR6VQsLOv9gnGUlvsbf2AlE91n0wxKeBLcuMfWvBhxGGBkfvJdJg8RGfN
8txDIEGtMuW0OhmbhZ2JN5M6EkwrwXOixjk5cJuM8Au4SZimzoSwC91ttacNHL6c7+MCQXAFMv/z
ZSl4FOk3gwAwrA55r5xOG2KXCf75iZDNADSTngD7AzyHdY5BF38SsE3S/SEuMmZ5KxFrqaIQf+zV
FRAkjHdlF/GuSNcDpxmH5MD6eRDwIhQlPyoz1w8pHCpMJlvjJtzM5EZoI8nH74AtRbEHIczKt+eL
ZHt6gKSrEIN6uVzE2o4Iq1XJx55mHx0ybrwp6dcj3lRfaYT0EuG0lyk3LcNU/2WcZ3LDtU2v8QsS
hXud4XtifI1LeMbEG0PocnNQHitbK/YEBGuMGxzUAKftupA2snB6MNOM+ifigkH1B2qWpg/NAID4
MNojTLm+7A1kEmB0fvBBO4/6pPcEoM0nFfY1Kq/PkhJLVDPohncmSZ5IhZG8AQQWGS0zV5iqvD8Q
81X+yiw2Nzo8VR7LVf2ezl+9EYKy4whWSBJlWFMCcv7GNd+od+V5Jbk5UwP4c5HHCH2xtucQRhZT
BqZs6ZbduHoYOZPp8h8u60AYD33tKPuUOnJk7ckbsocHXSZHbAukpNnnCQsSMIBKsRA6fAUr7Gz1
6VY9qtcpP4AXqZdxheXNigNjT0zLI8zeVne80JgZ1h6SHjZf0JpXfcoDQseMNe/Mb/7x4lg9xC6O
8799jfJMeONWMOX90oNq2Ab69+TGDWvsexJnJ1Z9KhGWD5u6L8JDhH+J/nHngjZu6b6VIV7+un2K
futQtg5zn6F51ZZJt9miBrCTOydshyjlRLYTjUaz7QPdZ/tb5cuOle4VvGC0s3I/xQH6t0sFnOVH
729sz9i3uTI5pMfRiaFdCJ7B4Y0svPMfwXuO3+8RzqX7/KCABNMUHq79iNzBgY23WUsSgmGd6aLY
OrdEte+acDqQuYb4Z5X5RfZXgQ3ZFPdyJ8UgidD37jGRTjXa9xNsXbv9eUAIeM2myjHtu9NrE8Mp
4AOlV3IpuA+YLKNw3H5rZOl7GTWw7G/8x93v/ptrguh01yZWnMuhI7utIg/6sTXQxx0Mw/kky9wW
j9FnDM3roNVp0crY7yTwU2rzFDYRHRSQ4O05Mg/G4zTb407j3u1Y2ReFC88qyh2xOGj2XkSwYQlY
DGNIA/clk07rMnjl3Pm475jJ7VB4BFBABXLt4gceNE2DVbpO3gCfSQze9WF6X007bUnXXe1Dsll8
nv1gLHxgSM4/LeTVJThHPlZc6yZ7NPDqQBgHeU+8LzHUrKV+8+kYiziFMgVfHYFp38ylz+di7MbM
mX4QDhFF/yyRx8JcV42PahKc/vrA03FANqxE7pK5hK/+K0W0B+xzQv9GxvjwNbxHxNOe5dHXA84H
AzETJCBvQRyaTSBhsSH5noHy274Tda12AcNyvgqeMAa4loF2sFLzHtH4yScc23wlPoFdVOTH6770
zHDeQ9ZHgO2nqrFCAQ3HAmvaMGN0M00AaK6xtEXuEdaIB2K4fsn7Boc6J+S8wpe/geOZAfYWNei+
+pf/APb1YOduXefVfB/7fq2hfBNdIi4RD0XW5+grsOi9zcW6jtz8s2O8Ps9YLg8w3vEPgRi7+QxZ
xKFyP5IDkbrSvwgRZLBy/fhWvCNiouPY5kEGwa3WMTZ2qiZ1YgWp9t0hrjLDZ1AXHpUy4FCMmfJV
FSwdkLO1mi/yij5brwWs9DiB8Bzz4k8A2EifaBJA5RJWlk1VMxTeliAsLiVGLoRsmp+5MIM4fmaX
T/Mx2uQXIvPcRZa9Lww7cRvTxd/EZZiBl18AgDoe096Jd829vWan6Gy2y6aAuihZm9/5D9IPu730
2wbClx9AALvVi5sM8eNFdlxmdsOHgLkXz02oZrbg4xuydSN4XPluMWHiB2e2M+idQT0vexmHKK6Y
POhp6p0IpJlbbk6r7zZP/WfcA1vh8tN8EEwe1XQ/GohxwNVDOfUGf9x3uvd6OFOQHx/tmqIQC1ah
0kDrnARBt0mMvwMTZrJdWiPuOvtB+Pu0ifRw4PfhiJoWbVmFx5KACvupnI2aSEenWwvdMZXuQ3fj
+0LIbu/m/TUft7yP+jo7NS83cbVkg9BopTLkk6AGbgSg2IcSNhObfG8yENwJh0HnRt3GXDSb5e/q
xi8cXZnSkkP1Z/ZWet/rk7fPztqtOSFOqj/5psG1oRiQNiLUJ2FkywrpcoAXg1OHfDSs/oD+I7ko
rE57rn2VNmdwYxA/JNmR6DA9PshIX8JDEdRz9bAYcnzMbBjy1Wo/jDPCMwL5SRzR9kAe1CCgHFJ9
nUxfroFF2GylX8QDLI89OgzB73unKdY4DHtn9ce6/0CzwpmKHpsvT/rRqIdOq3CYBdxHrfCLHv75
WxMdUPPTJ6IDn6Fh2sh3JLBqGAGkBZ9cgpAKlAjMJJ7Q7XxD6MWHwXgFlMzjTE6+0ngP7Mma2yIs
QZTB1ouM/dis7K71evnthS92CW0IxJ8yLHvIC69FlEa4Y+88AlG65OqR4x1hJNUENi+bIcbu0C1g
Whv2aHolMBGn/DC/p8BOrYu4ZvlAdHtl+mR1670eHGLdvZExzrzeLJxw9YagezYcId3p5g7tLI9x
uTrDQkyctWRpVpxM63Qvxw5ip7x2kNlm4pW/qXA4z503TR6bDL8o46fKuZYku+qNZY/ELSpH1A+m
NXuU1vUVzQ16NGs6RnBzL5gbP7k8TFoggbLJunNFCOtzHEyxW+DQWiMh0tIP6XHlA2OnWCHiTpcr
kzjShVsGQwMn9/ZySMQjygor29emz8bLpkgGBSl69vPDuEfIKBEe0eDB8MRfQRSRrOwjqwrLKMky
66HkYDOHzfJgf4PIricY1BI7scN1OE5O/I9hAxIVuqPe8C9i80l1xWVEPrPanvWAUuPoKn9SJoka
5zO3fWwFiLe4dRFkWAUupkPPwwd+DJSqfiR7MJL7D1EGdmFNDqGFGE5lqw5eh/qrnVDh2KvPhwez
YGVrKrZwz1kX0y12OFczW7Q6Pw/Kh/XtizU2ijADRXFhvlAVt6Hxwg4Dxs2xS9056T82T7n0r3HD
V+bN+/4boQTZsSReY5M1NsB3PHdMQKztrCXFW6jzwwQ89LsPsCmLg4eB7LSikkrFHR9CFK1OykbA
vuA3qAI7BqdZ4qMiZdmRt6C/vrSTMO7ciQrA6q3R8bWEC9ceY7v7vI2LKdVBnRPmjABvJkJLTyci
yAifPHcgBKfX00OjTMWBeUDO7zbn/Kv0tMQuvZQjCoWys+Kkp7iEN4Q8VKihPMw/sOKpn/FRV0hI
spQtZ5Byghyjho1jJcA4QPHe9knGIkwLlkHTk2OXYM/ZyR3QfLSPdcDsa/iEfaNJCqItkIdS2dF2
9dl1vA/6FgofmpKbd7miTPaTej15aD9n00EsUFs/8rlutxTXC+5zhXDLzrbaWZDRvtoGObqsbiB5
luJoLio7MlasEZYlmDfjKfVM56w6GNI8zBXKD/s2GUweAUmO4K0cnKsDKgEc5La+f+DN9vSTiEbv
rdqQUsMER9DEBRmIepCv0BvvOVpyFLiwLombdl/PYJVDTa7FoHJRkzgtdVI/KV78OxJl1tstjJRl
oc6lNCd3WpwEMFFZ+jFuat3NvQKFOLLT4lcpNunZgMlASuhDnsLpBiN2WQTGAbkmCLK5ku+INP0H
WkeCZxJf/jFTqGT+Be/ai+Gb7Bhmeow25Z2k7GSrg96ZfClIqyXQk9Fo9dy9Pnlekai0l8qHuWXb
2ac7JmSg3EPERefQXL/J7iBaqmRRjgHxKlIyxYhnzXeVgrDFq2kVv/o7x+paaNkb2EL+ekcMiC9d
YFfDuUMvYU0jp9Ey/hh9+MC6L8BrJVzuTjzQ/K0ngzbqcpwKyxOlBggkwVBJv2NhHjYqAkBoJ3/+
p51oua1Mno7izCnEKmypQsCeq4dsPAohS8IZeRw2gT/RqQVnHtfCL1KjVLTOEj74sHiuacZBnzX9
gF5B3Ntrbm8PiVN/YJYmhwDcwaMbPhp5Kai/aL2fAiSaXFSrlYuLA9sFUKlmhdKm+oeJ6zZ55oXb
B3hw/ANapQRLBQOw5cad+ztQFxcJ/ANUseH0msvbVfHc6SghrWSNIOh1xEm1KKNf/tF8A+vZU0vj
IDNFkLTgY8SBWDIxBzxtnvsK57duw79wrl+5ndvldyh+NGedHwBVtyqd6chZRHrL5IheTJHeMuzG
AO4+fYKMsvf2WJr854GEXx5sERkifmK9k72yXJcffRFybteTh6LHG9zI4wWgHY7XvMkCAxczDn15
EopKlnw02kiULvWw4wZ9RT4dJ/uH/q1+jKjhPPObCYrTyxf+GbDlnQknQMzGFhBkJfKcXTAZM9AA
g0nAWubfUvPFrEpmBSZURBPoDvn2ISont0i6G71HJeuv1GGhxKwBYYdPzGneC0AAQBRCNBBpir/K
vhrehPI9p15jB60rvhaFfoSqoUII1dt57CMM+2zGwwT5g4iRhDFjdPMclTyY2e6F9cfnAluQB05V
hotHyL3r1/XH9PNy1MbNZvqkHONUkrFg2iFwiOmB2IzzcrPjHzB/cxMl14JkCpgEUem0H4yPgMQV
4myJ9PxhV1PmVG5ex+EvAT6fLAqxRoZ4u8bFRkmPbrWiM9sUosgg0Cu2BR+f0FZgTF6LpgVvoTsN
AniPaZ/ygOZPr4jFYjV1VELXlWDYvGA9Xg5fA+h84bdz45+c8HtS3myFK4rXwpQWrXlK2f/RNQPF
emljE+KUbNurekWJgeHFWi0Xj+GHUEyqw8nBjRGRD2L4k9ejgsK1br1Px4T5gzY8yLelTMg6liyp
Rci58MR0MngzjjqNFzGCi3wMYKX5Ih0vHraJh48UVSQNGrWImdN/0yKI04CDCiRkeMehEpSDy7Z2
aZ1wtOtQQjmcKGtwBcBjhhODH8HYTPIfj7a6ASt+QJnR9hjfpIyAuYAxPxnpLAZWsmf/YYMhJx4g
6hNmS3KBMhPJJUaJC5ALokE0or+2fAb8ninvUUOoeOMA9ypEJcDyittXDYkGZ6Z68UI41k5H89N+
sMWfGigMpGsI2Nz0ECkF2+eKqOs0u/Aa55MeLs/DnWLfCLWEEcCLMTdxqjyE9Zx84sEctuZR1I9Y
wEqPGQjJNiQiHpBH7IePxDVwS7FiC298IZ+39j+OzmtLUXWLwk/EGESRW8mYY6k3DMuqIqiAknn6
/ui7s09XVyv8Ya25ZmAmbAuUQoqb3uKB5FJkRvRPdG36DTLM9G4sWf8VzBFSf91w3az60CG+dA+i
028ksFRsQRpIjpCFeAqzHkE19fESysQXJy4CHZbSKHIJpL/+5dicFKxGPJzRVkcWMBru8R0Nwb3h
xhR8HutYytOnXQ3tDCkHzFD8YYBHqKkKu5GZnIODaQvlxplEcNqwxZrJpI3aAyoRZQcbHx0Zua/C
L1suG/O0qOz75TAs02jJUDEH9ceLC1stCBkQJmCLUy9E4xwhT0ibtthoHUV68Sec3qhA6O2kOXiB
thtiJ1OXZWa2MB3wMlhI/boUnLCePRkzc5NAo4my0o1yyiBiSWS+NVTeaOrTDZgtN2jBGIxaKDbR
B0AMakCOUWJy4DMRRclQY3ZrUuxz1qP9e2INQveUg3iE6BwtWuhJan+8weUc7CZnwEgS5nhSH3T9
ksWR2p3Ul9kevvozFVQHzabF77G+0zlwoRC5SyOK2ukEM5bkK4ArTpA7boPoMPmBOacH1df7LNyg
jhfmSGNFAAqUEEr/wZg9wAf9ER2fcG3VH1p+prd/2VfROBVPh5uB7+1mf1F55mZ+DY7Bh0h8YK6M
Wv2EOGKD2o/zXb6PVQXncuXS1gx/xMPL5/SkXaVr+7zJPyOEC8W1OUDUeWOWmSwewqwEzs68KQIJ
49bE4BMPtxgsMsSVpQz+pcNlJbIZgn9qlgaeERsezCb+1lePAJvtD/Ag5LGRKGohWaNAQJf4P9CD
Y7PeI0BoPc2HA0HleSmOHxdONx9LC5ADXSkyGm60MGDogK4X7R0S5cvY2FJT0FCvw59d/NV4/ZUB
OW1/ML7mO5VeueCgsHpgEoZvmsvK688ldigu+t4j6e8q8Ef4Q/sJbYNVmu2i+/S7wNs4mOx6KtLk
QPnHL2OFhW+ry+a9Q2wvNkDc1iC15DpRvX91QbjWR3SV+vU3m1cBnCKQtPXkEGG57ur2e/FZaeA8
C/DIwmzP70M6F2W791e5JfzFU6juu1HfNHg1/Vi5i+iMAUtC2lmgXVhL8ZwlqkkBOz4z5jCAq9CE
WjVFhoKZyYbFxSYF24j/SupdvEPCHYAGil58b982ZnXfnGEvjcgqc1hVTJYt4OzP/HfYScmXjPNn
Sg+0Q0O5fC/zHUGnZu6KG3hy/WUkQolgODSRsy/xPIKzjMLmZERTdx8NPPqs9+gtqtqxzzRwB6hX
RZBxA9jRP+KZZzQ+dRYuBTQkwV3uEqHXoRciCc9sW9Ry/lC45BFDt4PcTHH/B+bHlWj0piAsSuPG
voae1/Nb4IhT16LwiVdcBN2ES3Cd9+iq5mW2I7yDMrBcsA2knapuKLQpszQYnHa4fm9QaimU4FuG
BaLwk36pB/06uSPnGv6YvfKXYtixfCkn/eO8pryOac/Jt4EWTDEL2KVes3nt0J0k+g4Qr9jCLdk/
XdWTF+iPMCW4hC9HTzxqwniuBMi0uJ2xU4SOAETHgtk9zM1YXE08Gunp5hWob2yD8msz/4XXCZt+
LJ+A/lsT3rbs9xv9CqcbpKF8OG8Q9RrysFkDVI7gOz4osyHgcmoxz+VM+KoKuCY11jPXdF19F0wd
QM2gZncz8b4QgB1PLBFGGg5aQtjHPtLY8k5WIKy7yceG/NElX5ADB9UB7u2ZYdiwiyVaUPUurcKR
Mc4waHLgX5RcbJVfjmSC3pgPqIABRBJwqeTwOjQrPO+LoF0k/nTzXOMmunxDT/uNDHt6eT63k82I
VYzn6YPrk905TA+wsC/1ZbrHbOB9B9ySBbfp0WtSV4KAsH5qlpOrXOMPXDHwXRTtlEas7SX2AwUN
y0VhRdpwO+K1wI1NCRT57dQdn3V0RyfgVC8rweOAGEXcU8sAVJPF8aKu+2J7MxoRNwm+YOMBOllU
HoUP2uxN4mcwOI5cPzhzc2rxRugs3PdCVmxYL3T+KtP7sLSFP6Ki3mjXj4av7hLkjwftUo8QBIxQ
hntMpP+SzSu/gE5TzRMT+oI4Oa8XsM4L9VDG9oPHigsyiXo/yYVTAOekfcUklknGbjgBpqwmL/I7
8auynytyQkbK6XgmvWFJbDlFSUlsJasrd9kL37rZ5OclzbXVsE1BkmCQSYC3QIgAWItKXo7xDti6
ywsQ0bz2uYcZ5KfsdZBMwZ144je9MlGe39k1C4pdN9hU2dGBgUB8GpFr5oBT0B99V4+IlubyuBGr
Eog2dZFQjKcr5nYwaolXIFW7WHfDWqyCVrtnL/i943IKVxFXNwf6XU+/KNQ5IDh/oCTT7HHaSVw5
0PSmbosEnkvq4wnHqPnif8I94gxgVJGAx1Wm3OKKavxkDGawi8Q+R8JRaora6vx6KC7HIP4x8kpj
YpL+oW/izkr9CI3dLaHPumjB5Exwcr5YgEBWWDtK6bJJt4Nwzr4l3AXKVd0FHXKE7zKy+FgMGQiR
SA9G3M4ExX8cwxDdptUKUC8+4J98WoZXbKGvBG2MQxFmJd9P4h9me2GTbg365rHAxQ0+XyFKN4TF
ZLpucDcmt5w2ZoUXXULwVWey24mz4kAklhLXZ7XH14ce0BMfV+Y3kGG1dCm5LhAewd42Y7xlqHuP
jR5IGq1C+aLkpHgDWTeTyhd6m2X3pCaHS5wwv5Nev1N1R7kyMdbCwMnEoHzCTzf5b/cHJaXDzSBF
i2qsZK4ffmB8fBy7XMDTNypsuii2SXZokVSr+fbRBs8cu4BVt8Vze7LXXMiCTqw5ocT3aVDZGF+J
zxIkG8akgm6pEOps7NiAxKo/EHZ+Y1fdxoD05tXTQa3F9xmx+3O6h9/UR7v444B7UojuWLDaVddX
oWy6/ToCs2beAMTygTyYWCKTR0r3aEFAEzltBrRv+hXxkjoxJpTiHG44SABNG1HJU6qTz9kIF4OG
RzeqezZ8FCBdUQ+MTxrv1W5rSDe91W76dUEj02HKGBPde3t8fDh5xJQtnrOuYDAyn3yCO0P3VtvV
eJF1Ds+qAByAgXuX19PEfmpBrF9qI8iqBTv/DcUbEwzwDbAbOnxp91uME3Ztp26gAcAWEC9qKsyE
7BQpv2zWZlh+sg1tInVvw8eFzTKeaRrWOlQJHqg6FynOOkhAU8hfHjjwUDGuduXDE3TqXtndYw/E
geoP6jbxkNXqnc6rYYRWysTVujWWBsJnhwAET8QecutY/zPRRmDzxlQNr7EbLVNVnCp+SPqjB++k
j2kk9K/jhdoToLwidRRw//wERomRis9x4xw94ZiAQldnUjM8yIk7c7uCa2uaQ+sein8Ra6F/LKIp
qwveEB42LaW+BZ+kt4GaGrNfCxksiBnvGaToNfHoRpRs/qRYwccPbA0eOI/6TMQuVacsXGntwTuT
TW+lEwdhJZ7ROM6xonv1V2gedqwTIAd7tp8h31nVe7K4kjM3mLDi/mrsBeT4cMEzl5my4LRxNR6E
rnsJXAZxkXSOjEa1JKDcz336jx3Qyiu6cS9zCI5oygfpB8pZLLyg5j9vnV3Ci+gNvp3sfp4uiFTy
xJUO98D3HPd/gnNpWkDN0GZhiBVSbsyKyE+5fp6BfsvlbzCveq/ivYMtcOTL84ez13VsJCU8GIDo
QmxYCcpq8dlYT78NA6oCAxSN2m6VRmt+80S8v7pNaHivz6U9yDg9pT9PdR48nCkeRgZiCF4/08uE
bXozxCURMU3wNd5sTrXqlvv99FtoL3xxrqcHJL9Ed5ktq+OTpf9Ezc0YjAnj549xjjZr9bsBzRhH
htGKPfUrbU4DWHMRj+MjaalMrSb+E4ffVkSGRQMSjrOwuPlOZH4FgTaYzJsFThXoHwqceyneXNpk
8fxEUJ7Yart660s+Dzt+QIT65GhZoG3DYxCh1ExVvxME3ywKuH/Vl8yLH3714SaCAJcHCYu1wfzf
e2PJhOJet6LnFRwvHfwWzmRBYiSmWs1NF5eGC1QSxvUsWKU4a4eOHPrVFmsUbSUPC/2zQaeHKHVg
kFNbvB3D5VBX/nr8wVCqYeanmY81nExLA/bxx1wywyJ+eia9dpOdpJxF1WwrHwnoOh624eMGPq9W
+yYFSWchtbYaLbSn35UnCB8lg8/pw5y+toERQWLai4X/aubFdK5NsaphNTNi4zKEa1BaGSUl/884
tn7l5CgvRNg4w1KvaLkiuz7T7efFwchWNRnppa/9/lWaOU+P2BCjwYddh4//Sz9V8qXvVy9cXU7a
n/ZbHTkHoORir7FBE5J9CeG8VjdanthV9qPKf1X6Jce7KDw+898gZOTZEvKgM74JoVhadYhzml+R
xL6R/I7ptPmE3cgrBr/CoZIcqc/mKdr1Wpw9bdZv5noTPKC3eONpfuk9nAm0px2j3JQQZagYrOq7
sOWJ1w5nto0MCGWPop8ZxwGZeGC+EBs+prwQmDMeEdmXpuFVGJ7hydp1x7zcFnhD4fGAghs/0lc5
u3Mwl4ta9yi1n7cQKW3ogrYmE7dH6ByZTBZQ/KMNnGwxTI2NkaPRhVh5AWS7CH3zIni2gRXtJfsC
1YDZGetVtgTI9HSVxVJprfzAq6ohktNvMpZnlj/1mhuNAxZR6OdaPP1FNBVXVBM8Psjze9TZWKrk
zmuv5DTIECQsHabVbxWuRudVAKTXpcFz+uMpKGSwyNI5QKYvIEiyaB15ZD3MPrrKjnen5ebxzbos
IVd3+5oUbIQ77bYQ50n61RvMm82eyR6YFvqvEt4AiKPm6ZpVUlt/zOfuI3w9802D+KKB25ngUbyC
jiLeq0DD7gHiKoai8OgY12HmbOHM+jxT0RSYl/OHPbxgbMh/+Sc+VgEfCvhu3by8P8VvNK7RsaGC
EsFRxg9C3SNm29bdlSjcBsyWulV6VCCuMQs0WaFgeq+RPX8mojdu8QlmyDb1Xj8wkec9YlcQSHEe
HivrSmc8NU9YQzLjUUbpmZ18FwwvFyUITLZpYBze6A+CHMKehwhXx9mVH5tsW0AzWKOJUxWLdk6N
Pdcw1iZpHP9YY675z5iVjVYO5IFpAuvq2H6THpsuT0K9LeeUxOXm9rCgUzNa8Js/Hkt8FBzrQZZI
br0+dvaLeeYUQfsnI4DjP9IVwxN+eU/7hbJnRks5CXJwO22TqICxw+5Z7CYoEuby6smAftPODDTS
H5eA8B5HBUQ8iEBweEjxqNkgR8FBmChD1EkozWehXeD067ZzqfEM7FQ847e2Mua6jQuhDYBz2Vj6
pfWQNi/rQxTC854xbpozbMzAQKnVvKmM28CRge2JMUom2jECmsQxoCX502QdK8SBrHovuetwmVmK
IxMGbzGoWzEygQLuL2i+6k4xQ0GHoK5TrNl5senqgc3VjG35RY25bipLuECLivCX1TC84siqQMkd
XZhhPI+fQ/vEXzw9yTV3m2csas6QAl4PzBUrl6hQzel0pnajfQUqhASbMrJ4zi8oLILdvawpjAZr
6mX4FqMfJR2AuELZ6patJ8cOM2NyswfIkN5I9qI1xaPUearUxA4nByS/iM/pwbr+0pnzMHGJurnu
thbk1ZRC7qTfXsblI7jq7tj64l24JvGCDq3VbJbyO8a7fwHvjrQMB3Nr7UVCDnRh6+XkU5+Oixxz
rngq5HrPBGsCwQ+S6b1QnMm3RAoj85lzeU9PwLWPAyVxXDmqsOZSiFCjTNwCkvsHHzbiQYBMIUE2
nsSghBypeRuvn4DeCgWYjaCXDVPcsd1MSVkJaq/8Jt7j41SwFhF8TMp5im8VdrgRWEd3iB/oBLF9
mE/BAomIgbyijhks2hEXngfAUOnHHqAEL2be8g9DclWClmkWXsmXR7yIJOQIZ3X5tj+WsGiaRTyB
OkIdxowmEC46CPeTA4ENk5nDJjuTDUPnr2MbL9QmdnnYNRNWyikFiZtF/HDkRR7BQ0bbS7myqUU3
R4oOmMRhwtDU1zbxos7GrJkz6V6xyd/EVA2kFDou5ydHwx2kUjqJ4SZrMb9gA4TBhL2R/2hE9uHv
2UZbNf96i9tX+NVWtwnSl9cvOgjVLRbpY1HSm0yXMmco9fXGkM2KuoQVeX09910YVN2XqCE8Mefj
GJioUXoDNpi24QNEzvOIy8RbXSaTQE6lGZQNcAF1SlL1SrawLyHzoeIo3AoQJBRLXalLjaHX4Nbz
aGriaDiTV5zyfeMIzTYmkqXs/UL6S1B/GvjQT2xDuX/wuou8HOd2YzcdjhNb2vTagtoWEiWshnnm
ym9IkDquXHEUPHHT6jDsfSOwP0V/9fggAjw1+i+McAlu07HNMAsa3fxaVr9jDtnDfkaInYnZWH0e
2FVs8hqzkX6hNH6CkFCEZ4aClyCTkT91qB4bVGa4HVS50+BRY7yvNZwVFZbtEJAVqQsujrllRAEX
b1XGoiXei3T4UXjIYEhS6kgrtLHcvhFzyXlKBgZFe4z78gZGD7yenPX6+yh4hXapuXDCmnoNLyOp
N5wMhroqcEzDF5IHfdday/gblb0Q1vI131SFWw/cXLQev/CNt0uvHHUOFcApLFSv+WT5QdBYr9jF
WuP3edBRoUGUyG8pTgwQvbCqbZVb//WE9UIlQfi3DoWQEQ+SIqQk7z0Bzb+tepT5ykPEkEPwhOL4
Lvfa81ur1NkAQ/5zjChnJi03HbxgpiXI/vogh1uGTtPwMoIK8HAprHqToJ/nezgSvmLgt3x0glc1
y5SjawbSgnDCD7EzMa1u06YBc5LIkTtAYxCpdslfSr7ZY1CZDhTcYu0+zlTI5Tdlhphj5pzs5ZIb
+HtarbJ8Z0Q/yZ5Dqpzn3zJjZe6FovMht72aTYEJZD78TLvTQ/PSLekf6v4l3jO4kTpsTKt/HOLn
XXre4xdFzKEcftIr6UHUFcynvrzPL4VFWFiN4uQSlwf6BJysle1nuEQ1Iufmu5OWNJOSW9bBRIBB
vK1zj7QbYT1SARE2folPMh5ukL5YAAPEpN/SU4DmxhQOw+JWZcNxD7A9HmbZYmNNe2nFIixo47uS
STnz5BdyIV+6QkfSsEYtSTBnti1PfmCldPDqaT9mcFPLC2PEqlpM8y2wwKO2uvkohxid4gA3ZHw9
xhktbMfQHhDaWYx44S7/n7t2166G9IJN71P21RK5p5uzm1tEWD6EyIpZjJ2kTp5uOUS3im4bC5Fp
9DyemPHvZDWGevFo2x+2TjlQS438GKxDtA3XKnSahvkKYYKTE5sv9jlNOUgRZ75hXUCSm1f1XI1R
KNzSTeEjroztCc6HhgmTV5tPMVElE+1HQ4LoknhjzNBtm7T/3TkpzRTEwhqwaS5nxGnQdc46+HUb
I/LCPNA2abrK3/sfLM25kWuZT3noRTsdrRC6cyt6MoRql3B4LEGoPLGuUGrEXa4C7Tui16a8kx0p
h2ltRxg/KXa7fCynF4RbUY2ym1yQc5m5DUEQT1jAGDqDh1u0TRogvuTIKxVa6qbxw4dLyAEQBhzE
fTFmQnxC74V3cYBS/0Yuiuo1GOQTjPXK5h3+dqVdUj6Tt9JiIgsjsWq/uCUe5Y57AHZRhbh2jI7J
6Bmk2pN+dIbsiF6hNSTfb43knrf4U8HqAmE1sqOoIC14oXzCCR5AnPdBPWjK2hh38DjXzwX6huJW
r7OlCFk0v01WnhTf88xvIFJiZwkH5y87Z/FuqhwUQM8SDkUQpXtCeGLhWg8eJilacuv0HxxLvlFK
Vz8kCD6T41sE/ZiH6T5CHpquC46n9gT9ivoTmyYF/jHMGgbazBsyGn+fKBX6TBAixQ45IxidvFDx
j6EzLBOqgtSDm1M42AYyOE7AlT2YhRLvEMb5greAf4iEFEbfiOlJUY7tKgPxxpWEHBFeR3zMvyrI
nDH8Dfvxzd8D0bRABZm4fhgf2Cg7m4fZ0cIx+sgc+ZfwvrusjtEVpfFFmgNBgFF/VdN9tiAAq58z
gnDE97duzMLuGHOoGjbyt+e2fMDypC+dWf18bKtxLmAIlh5Teu0P/rtbVoDYjsU2PSYP+altGmE2
p3WJEFMfdQUxw6y453OFuS2rWQ5NRfyFu8Y9RDPg1u8JPZFDSEs0XDEHkV0hXqRPp93SrmDz/yA2
7YBX8yPjaDXrb82S0JdsaizNLcoUzJ7S2RY1V46xNuWjCc8wwtFuzAVoRTPU5oSfablTduuPIs2m
0k1QLGW6DGUsxM/U1aq6pApW0aTgDG51HCpC4z+XUwz9qXTIosCx6BkYJ2rhdubRc/K+91j/1wBc
S3mVNMeYf+BQWZaKPnKZ6Xa6/KkD3VEh2mKKTnAaJBiq19SMLSx3c47OrUZVNFgHAqDhuSTLGE9T
1ew7C4Xpy+GpoT59rJzpVsc2FWZb6ZIIFaqwhyjuaagS+I58GaP5ImiOdRKtNJmWr5g1vnoyIC+9
qeyGz/JxE7LZSXCIUOHRe8I6vT/esxzfcW96nV7haFEFFywpFGGzGoI2FTBDnQe+IG78O0+Xw0WZ
cSapS9X9+M2PWOxCjEh/y8lGI1foif1LUKQMSaxKXRCRiD1IfsqrXXmqCYI7YD2vFFsFdyTGKC/a
dFzciVwDQERT7A5rKbWaC4oFsriWr4ao3ZFIc44oipLwwPur2gB/g3rTbg2PBhm8y52TKaEyFijs
yXveFVf83Mob6ToYOqEWd7XN9O0IrduTGIHXOXXmTLq3sNFP2Ui2cFndxChopfX58NQWxSW9hIEa
sFdUpnlUubojkIhIyLbHXJXR4uQ4hEvRzaBrYf69pXIL0+WDcFvWSVsdy++CkXwa/sk1dmjXR3vX
CSShRSG5Z5VFf90x5GZ3epKEOmhqNlVnna4TDTzOTEoyGrgncdCgTMMPZkPUILJbRPc6WhzI7V/g
tHSs3rTa15MgmR6Uak3UzEM8vIVzQsUGRk1d8U5RL3Gt2VBZ38alQ2GaU08te23JNIP6knvlWQbl
N2Ub+SAQYVYWyQiwuNGxiWfWxX4YHAJzBssY0XyuDodQjpx+/W3jwGNsMjoROopZuCqmCy3m4z6/
HzKmMI8zvgIpkvrQ2X+WfLt27Eo3Kkdkwfag2+4/u8+yi316Wvp1dSzVrB9o4xNstX+Lx+qUoZOl
ZH42XBPeltMFq7/JSiG/CAUEUzssF61olefzrjqnUByZs0EBRJdIyAVz9Z3c+xgyIQs2tan1XKpQ
fGnxA2icY6/TWB3iFA1c94xWl3a5U+ZFRP9s/XBMEsaAt/BNqb3hg+TejOE5otE4f3z93u9o/oG4
F9zGYDnc2GkM1GjDxOcAaVx07jJHvuTkeEyx9y1RggBLQAvzMexX7C5iVXFkl8g/0J30UDBhfymr
HkaJdI6ajRhUvnaWcrp/hYlYjScXUTEEteCDwa9rUUIfpJT7T+AEJaIpT5akLuJTrsCekbHTYHLq
FFN3jusUAU9l8MrnBdSXDzii10ECTeirRvcN4Y5L03PYtMY+WWXlsn34GnDq4Ki0SYwT8VY+xyER
YSaJjhDadlUYFFQmE8tYRI0DqKN6NM5mx2bVb1w+PFgq7fYHBLYeFgTHaIJP76IwlYreY2htbk9H
u8OIlwYSH6/Cj6O/LTVI9JX4R9bA+4+Li47eAPc+IXwffkiA7YmbwUcAH9Ps/jjV8O0WnN+/9B0s
8/9B80TNzPIXp8DVcTATQ/heMioPDhP4t/6c14K797AAbRK4asB/SqrvrXLgypN+YGZm5yZf5zye
5uNiDKdV7gOvaV/JZorDxfraRd6hYld45NnB/aFNJw5A/PssQv5DWhjUrr33Pj0lkhuthgYKC8CZ
jkXOSmasekpuBHh8iL95z4Fw3G682OmlxUCHTzaaV8gB4SBKDR3UJEiKcwR9AYRO/CE6B07QRtBs
BO5nUlSm8M/axRugv2WuAy+McQCY/JSRuiX2zPzXrzTQI7vPVooAjR3AGNYlYZWyNq+wMCAI4S17
Yh70QLWyyzfB9FQlCRCE81HtisVZqGlnCNSQTwNEqENYLxwcgKjnW9p5KzuqEqI8bOPMkWjCKfqg
9YaaCkZTcDib3PDJvqY4Mt9n/eM8LnGgHFLARQoiKMLE5cwlddVvUz+rTVBpxuMWJvVpFeRYo+k2
/pMVwz5P3w8EoTLgstEOZ9fPPcLa+IPbACEie5mpDTjrFT6HmzDndUl7G3kyvkjIh7760PWihWbi
CXuMYB1k6i/orJU19xQBDAXVDU6aYxcPOPX+xsnS4yBgL4ZXHPFIodPRP4MmglY1EobSThUHYbsG
Wa5DczyPI6/udn0PQEIhNObF4LIPbwczwZTZGD2s/367YYVVifX5/TCo8sjffKPPn6GWXKAwBwXu
t1yxqj4WammQTah/4LpDzulqu+dwdPmjXPFbETjIgNakj+4qGL5syZahG7my8uOpq7/996lPME8x
7sQw4vzFpprhks7axAYhQNKCDU9kwHr2Y9zLqKfGmgEzB6MMqL5601KxyJsZa2VPcqSB/PerOD6Y
J0wVMEdAAN0h1xAQB2uY8YVhXkAC+oWTrYRe0jI9AIWYKT7dKqGtOfMCG5s2iXKKI32FWYVu9d+Y
QYPSpw45vrgnjeWfioZkwalfn9SxtKG4ixKUTXucBal70mheAETXoIbwAv30kq57wB3ySdqW5CF6
Kjv7wexr8BJaa9iK5AvOOHFfzJ0zHBUccr47py4XwtxgLAs0+V4qa7AmNlFrqkglnS62yafdiVgW
S5uHOEZNc/PgCDOVZn/hfxXJW6V1msGD7llgpWx3b08s9tkUD35X2pNV2ZIgN0oahgoeuPn5eC8g
2U5Z8OWoNQbUlvGVnCZLfXniy6JYwzqGk0Vy/5P/e6i/HXsbsxfMqFyK37dgaj84+lA2v1++9dPC
Wbe4p5gWMgKs3Cy2ONfLUz4LM6v8qwA1kXjR/iBEHevrpPgKDXyOeJ2WOscOpZ1vjcypcYLAzcSM
/sBmGSoalxN/3i4o3KPXFjadboFZkJeVkhW0YGtIawlkncEuRAUYEiJRKeqVMdWLylGxe8WTagTf
NLcOxzwQoHbBtqoOEiR5CUna3CxQtLJ5vBFmzujMU9rMcTj+NUcieAZck4Wk++IO2yeue4C4h6Mq
ntitefvKCxsHq0qdzwG7KOMbuhR8ltp7bN94JR0k4Vb3vH8iNuznOR7O1EmcKxIxOKaxlxhfTV1+
CxaPAocdoUC8BSAGToN4aodEapBS8PYHQseo1WMTO0HopCB6O30T92MGpBivQVN5vrSjvF1mhvWX
WG9Y2ajqsV53pEuUe4A6VExUbZPHGSpOjxBvSfEdtzbayxR8KxmTv0Be6282fG1Lrfk5sjfbsYio
Go8RRQSHfFTm2bJhlV9/oO96hicvt+WIlQzvK831X+Em+4SC+8GlMksc8SC0N4BJI1rqcpDZFn+r
6Q+IPRSb+B4wcQ0l0ARdOsHDszG/Ck5t4QiHN/7WdDJakAtzdv0H/N/l2muzgC9rhbsnzkN7CUoz
ewC/v8pi0MkvwRoiPjKbVezGIYHpHNdn0kbJHH0pqMvJKfTfPQO2PYGcXLoao1nEj/cR2u2ZzI4Z
3GA2WKo9UJH6tKTzty1Y4grANFCP+B7lO+ZNPATbRzpRb0WcZpCX4LpF62NQ5XmAIpTFWwE9Smmp
MPYuISZq8+RsbPDGpMf8u/6/w5IV4AZuMTmOrs/Z97Lx5d+EucyJHX4ld7vpDrzGUZ7sPNbCwy6/
Ij6KkzJqMGZLXGdgM/Tm4CTqFh9kE2VKCJToUM6KQb9NcPaDLCxf4jEa3BejJbhume57dSlBDGcS
+jyWmi9gV8nY5mVBbX1nftz5wyYEn0fh74uMv/CiBVefs1cBcJYtDCM+ED33IxjrLAmc6hAytYDm
dB8ec4PsbAxErSfufqUHefHVz5nhPDvMI8zPdYK5A0K+Tez+SVwsEmRxck7xSf8oO3AkctDVnz7o
8VgjI4zArfv79Ut8blQ6nM30OvHb43nxnx/VJH+5+t7BnMYbN/cGxS+o6+LAbwlxghL2WXWfJTE8
suK0NOQXeMW0FTfCgTSSplT8IzBon9dLPwxa9mY0e3xzAk6w9Dt3a6XfVExWv9kERKWyO6dPl28O
FMWUG+rma9bvlNIOYY0ho2dYM+sDLOvHbuxKG/HBZxgpxlGhbfmt9c2rML9F+w21AStixjtWs6Zo
pLaR8Y4f/Fpet4bFPFx4LWi7YS3RlmmwdA7MCZi8EyFhMauWgNL4s/AYYf3NWNkPj8mfgVHGnZqY
FfH03zCTESoY8NHndOsQyLALhOf1BQ9gSi4rJJKdopgfHzPPr8zCNjc8CcjHcgdkRvGUqaPMs4v2
WBCPU18nWL1pDimYA3EM5PVhHU3RtB64olDhIjLFoIljPOAp4JGWjHXsmSyyejRjhWDgMUwhYmIr
vS3xilEeshieLf6K6eEp/2WwUnuqR67Ffka4ZZOQVDwbmJXFMSNTrnurq035Nqi7PnixoW7xAv9u
gBmtoREyKShnk9sTM+bRDQPySgEmfHoaX5o2H+qjwY1S6QcedYhBD0CLJecLH+oMrCjIoy3US7id
DyZygknVMyNU56kvI3x2WlfCx9VbI030P167ed7QdjJ+sDnRB8WakiXgAK2HEs5tjvgxCNfm3jSx
OLzBUEf3ymPf4Ij3WWB2AouOLh2Vabh+srQGTuYNlyo1UYdATsW/6eXKza0TAnlgQoGlFvHEIMjE
ehUnvBhx+cVcLlzWFIXUXaT3vbHfyudUxuSSUfoIb5/7bYKFILaz3PjvZQFHTp94b+x7+YOj4LFZ
izO3CeLFBWc0M71Z7hnyarqiqsdjk8blsacua+ptrNrhdB99EpiQx3e1YV7T0yV3m89ocLZ+ZqIj
6JhvBFJ8EhJyYJlj1qPikQvxg2/eurMciQHW2Uioq14p3C2H2Q/edURZ8stgODyJioaL6DwRTGkE
CH4RGjfAGqig/5x1S546fXMKczzcR/Wl9qucXv4Q2vEtW00hQD1mTA8ad+CEnpGx3DjUCwxeEgT+
cwgMRLPGTPRBgCF2RCC80AYiC18b3Qxiu6W2y22Ksb47wmvy5etHP3H9vCJLJeT2Y0KdaIjEfmxw
t6ATmnDVkD4B80alYZJRd40JkyrKWjeWrfYEIq2v39hR8MT9AlGkWyBkx38+dhTUpaBk6EYhc+lW
debYkoBf4MYizKo8tI36Cfr8XFs/RA/QB2yc0Mih9ix5i+ca00h5iqVQEDETKjfaj/hYjsB+6HAw
WvuGOTJbmoLFU0zz9VN729Acxjk/dPlAJZFqFz4DAuy5RilETOEOktVMj/l0r+wp5I0BgftMDM9K
vf3UXtrYP5CX1g/YNSNK39bHgVQ6Yk6mKwBl7tzmt/kNTXyaFQLOiYiYGZemDySMLPULxtRZEJrz
5zHvTgzcU97bBQVVcmfSRfMVoZgv0fG79Xf1/KaioaflneXzj3gCYZGe9PA39SzHO0RhCtwCJkug
e5HVUupgOiUSEAAcDXk5ri15pS9iTMxfuE6uxB3KURpjypMm9Pot+RusctnkUJwKTIFRYznQrbjW
sE7kmNZKH8Nntd4V8U2DlcyxFB9Lym1GDUY9XqYCRg6kRzUmox2s9TfFsFKejkq2w7pRMOEw6RvL
/Cuj16PEopUPd6IGf8VhQATX2H39cXwlNwhXf/pdWIvBnCNcPz6N9eSz4MOFT1eG+kxnwlfcetOJ
VcQ7urjX40zn9I+w82hyW0vT9F/pqPUgBt50TM+CAL33ZsNgJpNwhCE88OvnwZ1Nle4NqStapUql
RCYInPOd11rXdmKnRxIVEUilzoSIcAMr6o+4FYudGEw1wH2P6vUD01J/W7/CEbTUnRRBvAMdGaxn
dDwIsipWJUYgaPKgGNdYuQ+JeWXAE1BSNyTr016QrSmB5qoySb5pA7OlZl7V42SoPeG+coVcu3wV
sJQwU8KrEocKbsVNDSFrMeCPOMZjx8TP8yDkm7MsQydnyrk5VJkO1IdQLaAvcsK+aUqyeGN9iCyH
lbLjY4BNW0gRU+MSGrN90+U0yC5vqqQYORSHWjcUR+kaP3NEkTLfAZC5qrfas5xzghXnKH6dV1cs
ORZ9fTLCqZYtvTcOu4uGiXjatmzLnMsYk9Ac8MxnkP0V6m+kltTeOK0tb4HLZTzgVFQr69CEC6MP
4cpCpUxjc20t0G1H5FdzHqWMMRhaZDmAY1czK+YwxORjt2cNdpmo1HDBrFgsGGBo2uXXpOYKgiH0
VAErMyfkCFypXmTWS1FWsjyRQM/SpGB0m2YGquJjDz6KjCZbnPThKN4qRxdqKHlF3295FPMp19wk
Sz4olW0ecGTNEJsdDBgtbUQLMoxHghqbzfCirD3oknbpslqaL419jLkdp4C3aY1rhsz8WWd9qWS8
5Gk0qTUmaekO60vaqsttUUG9ziz1wOYVDz+qnT1aiG0NWeD+TiUEdC3cYWA7tHAQKcNPNfmsmw+4
2UZPJ8m6V0sgvXgFRBFi+mdYMF+mP2tp6VWf5vJDxLbltLAEBzRyPq4Z4hb2BgSI5s4mE5aMYFa6
C7/ckqeCBCQg0w+vDzmqEx4F8kVsMG/jWWLP8uEuUEXSZzFSJ8GyxOtaLTvpSeKEMQWBSseJBkTh
jQp1z9CJxCTiNDZklqVRvnKn/gh3kD9vi5XBohy0Y/Ye672TrgWaLj8lzYmPfuB7weT9I4bbd7rI
A2g2Bzv7NwYylyMKWVIEmiMN9LBBnO9Ep3/pIWI4nisKTpUbEqK0nsIp1/pYrzZatZT8sN+nEOFr
dLsivuT+FHa+ggMmxRAw5c2zd/WwIuGT9TyxHA1xzbDUFgG9mA6wGEjqWRxhYeQN8JgplCzaxdJ4
UOL0VCBTvnPPkb+RG9b5UP1uhI0JUUsgCQdIHqfPRUqXFnEMnl18DiYWyMBdVR4W6kmG0BS5/q2H
RwvH34cOKQHG0tLOVTMBNjONkUEpCFhROHFZCDe+j94GzMbRPoPMWyo/lDolh4+37qDxaJlHMXzi
ehl4P/pxetMYnKSBonvSDboNMs+GbZNGHGZYNzHtLUHYSu+qIgIABje23A2uDCWGHKCCn8KuyaAZ
VSudp5t/6Ng2O+C3SHmUjH3aBvLS99dq9dLKXgo/Euh43nDxiYLAF3t1vxga8xnLgexfS5JI2ovO
qjIhMuvtU2YA9DQzjYEnjcArSvT4tE2zKERr9ibLEQ5gl6E8gTK8Mz3uO2un6zPWWGMWzAoyWeOJ
cbjvqKmQ0DHNECXPuN73B2dJ/wyFCAB/NHHkOeYX9ekYWU4xUPgcHUSpzcjWTR3IeEj8+6pnUL6k
KT3RkO8BkfjmqJ6T0xcEs+AmbChQiJVVFjVEsLgQ4NiCWTkY73HDhdHFUs8GA5AQjDuyAehGT+el
xSfbONoRHRJHuPakvGH3RuyUKjWuFOu5NnBAPbAm//qv//1//89389/uT7JJ3q2bxP8Vl7SN+nGR
/8+/DOtf/5X+/y9Pn//zL9M0JUU1JFWxTFkxFckS+fPvx86PXb5b+l+fJtTNzjKKLQjpe4ERiIg1
rDrFhe7NwkMli529GCsUnk3AGxAZZUsWBYqKQSo9osr61GWa5nX8Qznp78zCY6TRYEikkGxV9SCk
145kWY2Qvj6dklgtcpF6hT2ySLgmsv3MYhwQXEtCZ7C5L3RslGT33JH3RhyX5tSLD/BJaQ+C5JNJ
SaIYtWeL9HSfYO8vrR+DgBCSQKpjq+0a/t2wuCAfYWsFmKiuv79YkvGHiyX/crHyTxTegy7f1hyg
8BKROnK1WF2O5JEQuY32fmDQl9sydw66JRbuWLN//xZk8x/fgmEqqizJkib2n+e/fV5dacaeqLr0
SbwoB8mIT/NHirkTQVO+YgIbpwbAErx0hzPtKu+54VqKu77Di6Q5HaQWQgQ6apRNr8ChGjL4lp6/
f4eKqPz+LUq/3FKhqYWSFSFjSR3ZRmuFKky6JIQnzbqRt2G47S6E/IZvB7sKZ3bOy59xuw1B3fl2
3EEIUcgM+SFmnUA12xCc+IzJvelNvdiwPtYpqSfCFznOAtoiAoeNfNKwTs4KNG/1hdxVv0GPOddP
n9gBSYrTdY4Fqson8DiE0cinBrsTB/yEaX2U3omgRTlD5OwbHU5xK5IpZ2us1wKa1U2FKVx54FhE
m0aMCP0oJEOY9zXtPulK9B6f6CYqL89d3tOI8sitwASLkqzZxfnKC7devNGn3XtZfbnRF5UPYbUM
oJjOaUnIUhSvSXYpuFv2xdwNidvH3T2knOkjjCN3IlhDmPt6o42VdsAZHy167aikghIjxZkxXnOA
7jMVKAi5YwmCtJlFtKdhg/1UE/3qnQ276yb4/1x1hxWo2HFTVlSo647W4GHyp7VM15GmYjeHTCCK
UBy264QgB3FchZM0mPHN/POsxxuOeINO2IkZ3UZaN0O55LnQXws2laKZIbgKLLpEHaPeJt2OBY7N
+T0GPIUy+wwvGdQMuTgAf+0SgamcTCUmOYdzDcqeR0j3db90I2lgcwAKLuq9PkPBC+ytmNBhawRN
FH9wZJ4wSkfmTHD2QMrtFuShbBEZ4y5m0oG5UdEqzivSxZVRX+iIki8Y+RhR8WsNmDTWEhKvIwN1
j8PY6JPT4qq+h6jQIBqZiTg8ExuAz3oQzcV2cUJMx0H5zdINrBuP2zGql3BMkE76zRlWwcNCOgCn
1wVHmuhB4Q3lFAQjX+GxY64PdiN2U82bf8jPozb4GOADJ5dRexmhwyHcmEYFaNPM8hYcSFAb6uPf
P4mG9o+Lu2oammEZum7+ulhYb01LzHcobkgzZYifKmtUW0TvPeqdehRfaIWyy/2H59M7NpjP+oei
ByyJ7eTal3gIba+ZcxRoFslYWTVcuRFHa+m7fMmGk1EN9NWeRWMQL1H4IkxbBNPUWsOnlVC+3GwQ
LPgvXohimfJzil4KgMuB+0XqOEAHg5d6+7ya3pywZ0jtGBNRbEk436BZcLsPml6tfL9Je0Z0KxsC
m0CgJi9O4LCqnI3XIGwwklg+EzywJ94ogEIMd3GD2MmqQdg4sMxQBW3ek3nlkpmxvt434PY8WeBN
YEzusfiqJsSRkcCxYfVBESdhrLlZZ/QzKlEK6O36tgOQIJcUVoLtLRvGPH62fzU0NJguSEMYaIv2
BFrsvyA9A2GEkwM8Ye0/ikWyE6xB9AoWsApw/tCcIZJebj6fqvLydQ9nStufDi5w5xyimwwDeU9M
0XTESslZ8epbRD6MIMeRGiC8oaSCcOFuAbIYzQIHDcq2iNGEchrDV+vQNGBCVX2INAHrGuRsBGhT
i13hOdA4AGAEq/GnbWIruEw5NPpL6DWRvILTG+rkSL4SyZ6VNNR7wBAjFtcMGq7P4WNDruvBD83I
jIcqBQh4JrA5pBQ8ALkMgL7wgXPnhKMMuZxF7d5Ag/dkzTnAopmvaJJsmSyxU3P5kWCSQdDAEH2O
FZXltkWyRot+f8eSRV0arN8rvGbEcRL7/kB2SVI5Wyw21OiOscKY4RchAOxj43+mG1UglisbYVoi
LdTCgh3hd3IXCC++c4togRIAmHhn0WnfC4V148CaatjZ5MOZ0yDehPxU49iNZX4cRAQYEoQB7kVy
Ogo40gKcAacnWdJzYnUIg6SYMkuHLLPY7LkiKTfqhHOMhC/RAMjvQ3noaKdzgRZxA+YSdUw6jOR5
gY2qsXW+Ts+TQBdGH0FV3R1+74crf6acWyIb5wregC0XODWW3kWI7OypA9UXw/aRd9j0oe6cytEk
vFpUIEwoGMmlsQmpRzUChYmwA3SIlLZEpCbFkavo8+AjzzonPVtH0lUCME0CC3ikQm4Qh+z5+55r
izdOI+0zn+CQbYShBxXC8Rf/Dp/je9+RUtIi86G8Y4jrX3bHeBStth/N3rS+8Kl2gAnCIISSJM4F
zvRC7hPGchF95KH66qQ+RtAlAwMC7ErH1f1g3ZoIHnqgf1fiVHnpkR1eSQIVxtpQgRRFkUo8EjtP
OhDXMk1+B2xT1i1AIeQ6OiZIAEh+5UZi2ie2sABDHsgoPOE7yMfT+RwGNCST4umjSbjFQ2q4tyb7
EKF9QNZoIz1iBUDpqEe1ac3wpCWJRv6GCqYURGCpfqEieus20IJH4NE8pbl2Hm+LHw6c2p5TGHQp
8CTLTTJ314Cd2dEXnJ7Au3KG4HRAJCosLZv4orgYC7K4Pkt5KTyLJZU36+7KXwREp2uHoz9dmcBl
Orlk/HQEEmKD6cHwHnnDEcK/TSIzWpwClkMTxgr7C2hhPQTuBePoSVZww229r5/ST7EFGGVd/uIP
AWV7PgjjwJeySbA1DT5f4pd5rkiDnKO5rZZvNJi2hJ2NzAn63REFgGFB9gmDXnYsQB/3LaMa+rwn
hkLlEcOyVjbhHESseY0TNOBXNlesjy3SR1TprmqoenShEMLfBDxLMLXmi9lJuSlLniASt0WQ3YP5
zQhmnHzkbofmxL1GPENHbMOmOpkTMGpTRDcxQAwPPR4fBfKoCAxhl0TifRZBrhICitkiuJm54VMA
NK4lvScTj8SagdZvG+g35BcECwVC4tv5EBQAI0Kmq5N9Q79ITzYiLrz3I8ikDg1wcsjjd7DwDSd6
dU92RHJSQ5rhBtE3Z4lgJhw4H3ljCt9nWBOXeA0POmQkzr58iqy+DxdpHIM/tGwaXvi9vAgofubQ
zWeAcr5PaxD3KXQUH8uQy4LTHqMmDgBtzLWEBEtv8hzDHa/L1W9WCDnu5sC9SEd+aNQaDFdQDQN+
ddWpoBAcgX+UC47OCwnsQh61C0YrMj2P6fEPY8TfxnlVVmXi6S2MMJYiaf954hBLXZY/seGuoOAj
f7kkhLKIxpx0f/8ykvSH19H/83UM9x6lecnr8OQEyJEblkq/G0cNqR1L1ZxGiuNTZ1cKfzjVKeo/
vLCpiYbJT6mYmtaf+v7tSJV25ac03UY6gDAr9mXZVwEt159tbu/YoQ7EFyX2gIi14fDKDh8MVtaM
BBOQMJD8+R8uQn82+s/juCaLJrOaZGmGZCi/XOzQarWPIVrhKnnTGT62imnjt8gAllJ7UzTCCRJy
f7a/f1GtP7b++qKWoUi6IosG/+k/mX+7ALUefCw9FdxVjr7iTrfizmyP6EsMdV/xGdyx4DGcpEE1
ysTqGunNLmtawIAKmaDVPygiGbYa0gCBkEfSWfyW4gGEY2FJ3MayS2VQIneuA6WaQrI3tHJdhJM3
nEsTMHvUdhLfcp6AyGT8ypWIwBJtkqm0aFfMMtZBFxMScW7sNhJBZYjb2qkobtwPUo/yXON6VOXp
H65If6/97YpYoqIqoqHLmvjLx/DWo0SwNFp/ETmwdsQLTiRTa9Qu2z6u7cN8RCTMNZ0bS2nrk+p0
XycLY6kNpR1FBA6WnKFwUgkwqIaFTWbeiTKhIWkezpNw9CFE86ycCRMa1Wc1/+0t6cG+xlvAQuEZ
fv3+R/k7XqDJlqUYhiVqokgY439+trROmolep9Ehf5UrwiEY5FCdflf14Pevo/z98dUUURR1IAnL
MHStf8r+7SbyjE6K/E+BgJYAduWZeISdQhb3doqr6mJMX+bBxsrGVbcwzYXpL8tmKrBaxTdJG4v+
KpOvsv5Uoj6ntXC3YnqlgCUXHkJ9iGoPSoBMKvMPd77090f/P9/0L2tO6d19qSxMl0S9oZjG+zYZ
hyqNsoZuY3WvSW3iQCfCD6qNHeM4qjqZ9Nrh7y+dLv3DA8i1MzRZtlRNVdRfbjcvD4RMNfz3qlcG
LDAfiEP4C23EUFdJ6BqtjffzPqIZ4/zjY5zGdzJi5leP4c6Amn61J+/S0EPo75JT9FC3zZpykQS0
4AZCyUlEeaY4oy8obJ1s3N+CTMOz99rcmKiH21PwpHvcRlA0L1flsYZkeK88ys3LxQdDLwVMyY5S
hXAW46e6MVOiKaA8OHsivUdK58M6wdfKY512hUsE3DvuPOTRNgoHr+8Tn3joK5SDQLugOUmxBTWY
slAU22VH5wAC84XvbrNwQYdcgz+Z01I+EuVt9kGaP0ZYUBlEsI04TfIPKs876nE01AOaxlz29omX
kYY9xx+ELYFzIg7Ocz/BXAXaI7AROpzgh+o8WatzWh5t/MLYisydMEK+DQrQzslPcweTfMbEMksX
7VhZMwxwfoHhXkcn0m2m9Hn38kHrWz1x1nk/o0mxN+a44tbvUb7kc4Axc4xRttDH2kjdEGdAu4ED
BPLABe8e1O+aXF2HapFtOCTpf8rEiCqytZsRMqaxOaumazQwQw4MQ8qgBySPwgITt3qhdGeHdNOB
+jQG/iRf+XMNpnRQnIOR4pQrYnWHxqSPUgvW0sSfh3Nt0i0ou12Wy2ztrcmxmaXXCC33JP+J96C5
LFsC1OUqnqjryhaGlk1BEMfaIdvtgMSrDc1ydkW0XTNgniYlHIKP/43d0ZFmRPeLU+Zsy0WPOKC5
hbsQV9w6mRlzGokm8UiwKRZduod+ol6SqOI+GQ/xE4PZNnEfEFARnccRvSPXx/nASJIVp/VzuwX9
S46Ng8BxfN9Qxjk3Vp/lfazzIpyziQ763nxpc3/oD+/T954kVd73gfT1dTePltQnojq0ObnekRfA
c3Go6I+Qi+xkrt8r6aRf7t/djB8XBCakGUrZEvYn79lvklmyNei+ZACnGm5PNpoCMvBVfNFUMVcJ
jSeoaYhm/JgfwVrdCZgOwBFcwIhtB1tKs0D9M47seISVe9UcqmlwoOCRwEPkGOCd8VS1O2d+WovM
u4Bh9Cis/KHOFmFS9NJn04kOat5pMkbLMBEIn2/GhKM1wGvXgnSbM/nGhAuROdyR6p0JQzJXurh3
tHvVg3NqhSAHWc63tVMTm2Ki+qe8ooscyRtxX3+/X8pO3OCUH4Lfj6StskVe9+LwFIBFbNIJ5TPY
Snkb71M8CX9a0OSHua8v0ioml2sgtQ4ZagWLEMhr4yiPgNhE38HA3xmgWhOBUs1oVEnbBlgGSanQ
dwgcI/Up++R/G2OazKj7zfOhi3ERywXH1W9O6KSxyY41JSGDoUInpoTzmobhuBjq+tjX1+/3SQpO
5OWQwychjQo4U3g8ZgYQbhhJPfPVuVBho7gv+6ZZbfHRp3q3kOuN2p5w7tMRwG4PiHSKFPyFYJQD
cr2oIsYzf/kQFsqYjHP8SvMsOthNxbTCpE1ZlOTNUoSQuF0/ww8JECiPokFNJBi1BgPpD3On/Hec
XFMkVdJkzWLEMMRfdsy6rGvFr3Q2H2kWUw0ZWuVQgFLXKaVQ5eUHbXV2M0jYYhqSU1vDPWXep4nK
M9f1DmapPmQ+gg/b+olQ6iWEQv9+Y5I05e8IIu9Rl3mbRo8f6r+8RytsjHsWfKJDy+322cRsOeo2
Fc+B9uOq80xhP6J1u+8U7LKaKhdIM4+TavDM4oMWHqVyXGNaQKjjm+lAqs5SH5DXVzMzRfXSiY5b
oHcx0OQdzd3k1Dd7ejiBpr57raVjE+/kYiUIDJzbsKJxewnWG1b0L9rVEWe7lixMcRfVz9TaJaz+
KekuJV7a6TSTNhVBb9qleO88or3RPwIoN3TG1O+pZ82aiCjLWaIdGnknZw+/m1VMGbU619Qfz328
VdAL5aeNnrF/jNpbxeOQ0yUiVjsK2bVyFndzH50WkiA0evkY/gU8UVHHVBy81aNEZQj1HKNQO4dv
fj/vrJGlIQGfhTGlnjiCbD7UZFA+GroXp/x7WT5l28NMiySKOoQKNxowIJGiE+TgoLDKRd2GKE8V
stOKXfJKHh3OGzw0j16shkymMKeZsDS3NNG7hEbaIZjZjJ7VGGuUNaa3XkHts3gfxBcIMJBp7I7V
rUAk9Upq9qCOYkfECQHsREySxyKY67Dk3keOlFwFb4cqxGT7V+4YAJpR7i45DJrDVt9W4LWficem
rY419yiKW3RPcrOLGBICCs5xNFmv/FwWK5JEFDxzltPU44q+Jn/aUdub7cBRApShXPAweYKr+Ck6
r51gLhsgBy3hAwXf7HVnNYYI8yqhCNgjbuRH67ts80kNLmXB528REQu4cgV/FRYy+CPQkL8Gl0ad
zjcj9ZR9O5Op1diJeIOaPRplLZuhzvRN5OkYACntG3/gkwjzCob8qhE+pG2pg86HTDRcMKC22lxh
tP3w8Vi0kGwIzVDQ/K6BtrkSlXzW5Z6xhezICK4gD9a0VR2g7hBUe6W4xtaOLAW8gHyxDs5usiqF
Bb2lGbbjwDzp2dxrxkphd7wQsgsCVfK+sN7vbGWUNsR2vrIpOmS+xE+kYo8Qhhmwfbe2iB9+cZsg
SqzMcScS+d0QPsnW6qUH6fuuXlKDwxouGup4cTwq/VPm7oxmJMk/eXNr47lxn0nkNMKLgamCidAS
bQS36rN18683hy91i6YO1KpavC/+SvAX2cIDtlhoa3CYjPvDn5DYgXslsbsfPeTUY2zLRXZLUr7I
0fHgBzNaOlnISdB53x0TCGdWqes78FB0pIUw6pfAhSDMOXC2FiuL8EMD4SelR+WDM+9L05chJivM
jOqGf6JkD0CeSORNudE6R/jK5RFbeYFiIZm2qEWRm8acSCsbY5qPbPshHQBa2d/rkuxlk/OjjM87
dkLWKIcaOGo33l+qdYpuAQD6Twnwx5xUbXk7BXtlNWEy5rEG/yVSnjItMHLDW3vvZcR93iwYrAB0
k+SRqRS/EiZVMG4BsUbRoMSczNw0Ug7I3/NZtpbImVeYsNJZGI7NBj5BW6tECupLF2vUUBV+JBMP
ITJtvkuvJ6oyV7Mjv0a3RvmqUoIrF9oEB69rC+aMUxXfYzSUQtHAoY2r3BaR+HbSV03pnMTXA/H7
s/Wq1Sd99BpMOwdcrkbR/STWh3sMLtftKvlYFmueH6UDsiLqFVEliQMrD1G8lr/ePXqsRJMmPpGZ
WmRfNdGF9yFncUVYCPlOnPotlm+kvEp88okvBPB3PjW8S1/23Rmkw506nn0C1YCM+cN1DW4r8FEy
xQAXvhGlsYiUU8rDaCincjcYpGcAswLzjWgDHGbNV9/2nlTn0Nr5h/RWT+8jddicu51FORiFA8CA
PoHrlnP352m21xGPCGBs6PY1YukWMqpXqI4PqBw5yP5YkY669WruZLN9B8H2Dh5XX+iIWESETq6a
HelilTgrjalCf14+61OCs0kjsJe5D9F1SIctraW38q/FqSMIf/TeSCqdwNbqjo/XjjO06Di9SONx
pG3NrNoOyaQEgEczRdJxblAtTWKxCvsszTx5m7CJ+ixqCNv5hmav1E69iIRZrX537jI4dTNle8ev
m38JNNpnrF3ss8AQROaOwikTYu4fBWbKdMlbdr1jiYiIgZe3hOWDNJ7CfscTYpNT3g0yUlaVekY7
06eeE1LJPF5kc+1+EXgdiF9pqx6jW3WWN0K2MmyvYofdkMEYRo8YvYsunz0yze/zJD4qCjKyLb+3
3LX6pGnt87kF5HRiwomGaNrpjGrTbac7TfEyMV/INgMuteog+cINwqUvERTmXtF3DFr0DKHXr6nz
Hnncy+IwH6l7+b6Un3BO4hSy3MqhjhjbVHj4apliTa4x9pDZdmpLMrDCiGwUJm3xIoAuG9zFjfZo
uh8z3HT3a14PYckifcOjDP3VUbmXLIAmpIQMCHcRS2SaejOUYqwapTlUPmN6MCkI1uKJBwpVITOS
SQer1c3bPKBll4ulL436nmoMuKQRJz7tAWMWqjdlqpSaqH2q7vKj23ccQHSCuUV/AlGerGEtIQLF
RiO0KSHzg64LDTUQUUzbrmEgvpo0etZT7+4o5EGN6TCGMkOG4KHnLZwUpqBgDh6Z4Cbm6h2TG0KY
x4K625DHTJwptxSeTETChX+ivvXhwMgvKz4JYQztEyI/S5ce2cmfclwqQ3o7QV108riavqTG+gHP
N8m5A1OndBGZrT/hK7Uy7BhgLqSXMtww5zSEjBG7TN8V8A4RP4vwMyPgJVyTTKCNujVMyUtmoc/g
VyASBxlk+jheJIAb9ntbbSPwILRC/TKrxLTsmOGNWGeLVwVPxBOrnsjrkiu0otMMgxvIMLK4Uc/h
oBbLR0QNNJyOrP4rDPIo0i4IJInf5v4VkMMRmRxCjfXkhnLw8cSdU4JJ04FMGdQA4r9YENjE4jP5
EA/C+X5Dbuwoyqfut/K4X4z+vXDaqDCnKT1pGqzFqYRglbmAxDigP/XiNxwuBeqBpCUJOO96Gurj
rBn2gym1oPDbOUm/I/2WfSMRIBGqwRSpTwnFdT9nPEzZN2qr5r6u+gBKfhcuatLvJIyya3nZYCPG
jNvrUCBg6Bdjug0ZcwY+j54dnktEMXZO3pCtHSViiebejhVBmckHlhUF9IViDkj2C3eJitVlkrLq
NTbzDrnBt+IseWOjQus9yLURzhmLUxE8Io1HOOVYcZ+Z4JAbE6yzq7TjeMdzTAWQQZZuSVjVtJWm
xpxYXc7wATWY5GTjNQknPosxsC4cLQsOC4RL0Lo8MeKVWuOJRZy7K3GDpeRvF4/SW0X54aMthPdE
ZA5152Yz9+Rl7W4EYls1vHROqQ65FULx3IorbkPS3LqTerkW+ahwR0b1VyIYfdXvIcLLelqZ3Dt0
CQjX5EvapwsZj3t3H0W79oUW+6pKqySdSnfEZePE/+IIofMi8c1UF1WflrqwSP/g+Y5w+DmavBQ7
dKdMoOrWDXcEsZGuGVLETFQf7E9F+MtIk2Gq+7B7b1sw1fHX5aWbL9t8aeQjBao9gNhW7fD+lXoX
j8AD2YAaS4nTYgXlmFREZ+F9/rR73jZiUTKBicwstekdHEUCOz2k0Jt5Pib79XMlokW2YcW5vyNS
uJ76d+HZw/LAqQW+MSCKnuToeFnne0snvfeguS8yyT3qc4VD7i4UFDrGhqBCI33w7ys07pCfQx+B
Mu6yU6ONNGlqEUm+5z6BlaKinMYX5DaFzZNPBCsIGxIsXR7mX8EpT0b6XoIwhXv8kGd537d86gba
Sx4TAbfloqZGlUDSwWKxuC5Wi9VquFrNVjN7NZnZE3vC/22d7WQe2IQ7Dub9LwxGaOAh2QeMI9PW
Rk03mM+1AasVuV2YJAfz53yynWxfL/OL4tDBkUjIGU63mkq2kQic9XHG5AraY/6/GJ7jwdCe2bM9
L7WvBxPLeSKaFd671FoKxroJAAqQH9RL0110xIoRzDMT+uGLoggzuQTq4d0+VOQtP3Q4ROI5vV9U
7obOZ02NheEbatCPkKP3CqRVXPLRoaWQ8geiLj4eci8KDHwwHDlTgGOQKd2eBY1EuU0i4eshRcKN
0LC0VysZW9JEYgPPnVL7rqppwpag4ju4a5e2OorB0vW25knJEX5dI3d7rx41tFQQuXYiI5vPt1ox
i5qtzn4aRiiziKTRSPURKWy+l/XQ7xlRsD7eXtxXTqOhEBJyRpWVX+ze3AcxX6np4ZJeb1FyBN8c
KLjvZVaXBNwntqj5YaBUWTcEmX7i8uTXN9E/JDEkPkJ48cO511joveHWoAqVKIxnjJBGJTU7gdp8
85dbOBSZ7y/DrRR+++AxioS6hMRcIdgU4UlWjrQE+x0fKwieZl4ic4s6kbs4z75I5nzH11rDJOaC
0ZGTXX9X6jkIv8tsbOgbDk1agBf5IAeMr5PyvcrfUymhYnHLgVLEIwXgIAfbCml5d9FISdKw4TLr
PEkJEKjaiYMNSBaOHTMmXfsclNfEv6q97P1+9bR9Gm5MpGdo2zKCmsAu3B/D/UGkZFXzSnq57S7k
E/sD8vJPuIsqyZZumJopwTf8J5tiSk1XiF4iLMtoLJEp1NRYVbJ65afRuCO26U0LFtJiOWTfE4/h
+/ahjRsJhoIsMcHYbNYHg1Pt3fn9+/rrdX8hxqAnIMUUzRAV81e5cGEYoV5ranjACE20jfWt9WZm
oiYix7kBNtwHljeOJka4WOYn5zLVvpfCPjlp68Ai4nMWPeaV+nNve9vI2vxp1IffHKZt+jCVwS7+
S2qjT4ERaZOXNfagTWPP2LROw37FzfVpKNj4yD7Eu7EKjlpz4F/EAwBzvCLBEz9i+BnCCAzyta5N
yNluXJ5Eknz+8OlAC/+dH1RUXRINib51S/yVE68aaLUgDeu9D5D6JrhpgBoOKan54qypcxPmDBI9
5BBvCFbBLYu7rX2hAEMLBzOKO5+j4IFDtlk5yMZQqemv9ICgMV0UJM9dMBHBfcAozJrM0U1b1HsN
GhEMbDgvZROezRvIAo5UwjkiDI3E9r9hizDsDj47TKpbEW2WyI++Lk9ozaS3TT7Q6XMiMPgZ4Af5
IS5iIz/QkRHmAsVyEYnuYj6haYNKid5NT5nCuMNNVfcsS8UsSOmjO8aGjaHXIgMPnToWWbRSL+A7
M/mr+IeBHfkIYaw4A6ohw2jJVPHKXj6nNG2eEZYHlIwn8lC90gdI3Niwg68SRlJ1OMiAcfUqXGUu
7Djt0cFNDR7iU7iTcFQRjoxokMv8Uvf0s7KOGajpehxbgUqxenluyhkT2IRZB2L4otwyhECwW+uc
zECqRcnug8CQ6QlBx8tpjBEPFbk7pDecl+FfMQzs9ENUQVSfMvx+aBVFaoVKx/orrRr/3p7ynhJF
o4+ClAMIxd7DD3GnIOLUXfTGjUHyFX3Ju/fx82UeLWB7bnRyJ879kP9lAZ2RX7IuN71nE7Tru19i
yRgBxf8xrjgRvG25734KTPWETe+ja7ZlpSTXQj5TqtKzw8oAhceHW5885Iv8nT1E3gqY4IsDdPoi
fv/1Pr/P3u5+NufMBeIZmFU8kwXM58DkwMVSkAn35tPqW12W+BrO9y8yhpUH/g/3yYiJvAHpKptb
A0LAjACG9qe17R+Xtn97dn5Z2iolyzotl0lNhQhzKdYbfL6Jkc9Ijx2o+R8e1X9keDE4KIal4nQQ
fxV3yJkavO9dFB/yoQgTQyzHhGKeMYFlVOK9j8FY3/1+iVQV7R9WB81EnI+WhKXbUH7h3AOtvqeK
z/yWjdphfqoW8jCaSFCtBEJ9a+haR+XLXQl7ha6DB57h8lVc9C0qS04+R1Tya/8kbglsNLBuEr6B
DbScQaLvUJeOwWRtZeodOWDE6G8xKZnDbs3fhUAf5A/rIg/LMQUc8HjiK3imJGQQ3ziPHVMdKGBG
9ViZh9to+MHZxPYxzH84BN839423drfxGusTrBjE8JON9YrUZxqhzORw+aOckxsZZvPsoNAzSIrg
k0I+bkXIP3e15FlDx1DPqhHSJDIAIKXBZOBFmzNeI4i7+xYKe6wPqX6dAY4uOHgQT+fPchvq0WlG
lxPFUra8w4I5zQ7mQ5tYI9UGzXS0tbHnKD4g02sKxOgQ600Nw1Aop/U2XoQrjEzQb6C96CidA30R
9q1zRofD6ABzODLwdX5W/4+wM9tVHMu26BdZcoebV/fG9D28IOAcjA0GG7fw9Xc4pCtVZaUyVaHI
rIwGMPbea68155i3JSHDM3n24tJQxgdfB525w37Du1hBugxi5p9weVwZqjbNkbX5o4fIzFzRT2Ur
2xzn6jCbPBxjZk54aO3pDly1lzLKJVnPvXmmbYS/YPYcAcc85J9AtakoGM0qzvn8tQhdcu8+jeYF
VGO6XJtnCKMRaQTSOJuZeZAzSgZzxjeKC38iRPJYHT9CwL+LatWOb9N3EPt5lPgS40NxU81a/xtK
FlRer4uq7X2c+TdubdbY1XfUhc1Mj3Kv//WXT+MybLZHRw3F2SwbJwtwU7PHisXL00XWa/wHfQJj
eq13TGPNE/YB5NHNOfu9/2Z+PCYayVf39LScd6QcuuH72hJr0ocgPiNgD/yPnlV5IRNyQebpl/Yv
XYTUNiH5dayeNj84OzMVuRtuHNv3AxVLgWLtd9CD/kbCKyzpOWyzdb4V95IcZBC+MDLE/Y9SCD7g
EBNP5hBNExbdsLGq6kkDU1X2UnDGXQ+YRENMdxW12IuXo0ULoAR6LMOymTHjLu7DKpBpBohvk5hh
t3RWzmLt6EgMfd4atAAq/Pcr4I19t/fDY9oFXUBnsmyRqNi3it4NmXbet/Xo5jIETkGWo5bG4wip
XF+YJH4gqf8jD2crZKem50jn/lY6sI5EUkHKsDMCTRq/NK9Gsb0fsBS7XerBWctBbq7hIIzkPJKA
gzzCvPEhgTC/GXQRflWqBx6mWBnCiCs2MIBqw5b6VWWiM2UeeNBZ4YOzYclzCgT9csRJZfZobA7x
9xNEHJYXVCQSN50loypgXyuA7dSMwqDq9EAzoklMUhkXR9wOIAVEv0KKgMBiJIvzOtlCymjMIRuZ
PvrMEbR+UFLehxQUeL4bwJp0s/m7qU3Y2mNHpJw50Gy5kmtuy9z9DyeeJ67kVCNo+uUIghHvBrX7
H3lmM6poIySdLdDlUOge2EcaWPOCzuOzpiy33qvXghLIwesdmAEkIPQSsvtiXp5wayIIsgEicG6s
IF987NatIuNHDgFsWLDq7I8HYMj+KEyw+0rkdRm41PjIWBdGeJwV49K/zwlP82iAWCbMiwSbt/gM
mBgJSAESzW7OOhwHvwWbYC4YRiNrvm2/5Gpd1D4ikf7f+9xF8eGxVM61L40a6jWDqk2YKjv5qtrF
op6/hs8l9z136jFk5O+aaxlUxWDBXwjwE4ck0ogto7tInLUzvEU0ljlLv6MqwBB0ptG9xhs0fkSx
P5g8I3mpLTF1jUsn9o0VoWVi+PVLj4Cl6aCXzyrD28SYEv89AX+weA+/Q5Jwt+QAJvdIaMmdhBhv
G3sEbIireW54FxYgNeuyLVE38P1VNrkqYBSahhhXK11A6/Nr7xG1s3QLDwUpKvJdck3QDGA14qWN
ab4pkVoMNrSW5tqW8aV3C/LNhxxlg+bBlhZo2fk8hd0z4M+zNoC/ZP5gtOhPqiAPWsLfX6N72LiS
e98/AlQBmtWnJiZ+tqYbzDd2JK/vGWUjYZyEKgoTZUiX/Mj4VLFJIxLMSOzTQbXZ9/zdFmOUie7b
5X07RcidwLWtAhVTdkPwccAG16559mWW8TnaDb7gMUB3CVW+VZ2xYJkTjAgRA/Z1NqKIhfosLXj3
6Rkcggc0ivZflAzTKbD8SXwAwc0BcqkEuafFtoR8Bfrt+OWzgoySMaJVvw9LlQKwMFwskiyp+0ZM
4o6jG/LzA/iZK0f9bz5pNpy/i4smeAMgFhzZ4dZuTa4B5hQEQUwMUaXCmiBW6aJNSS4j0MyGThvW
UeI1vjAcDIW5kEW3LYd5vFyM4RwScVP4iFSoJGaghLnKS/7V5O55F3Z3xby74f9cmqFvIPyhDpAC
3rnFwuykE3KfixFy+itVcMWwYGX6A7SOty32APthTYjmm1foq8A0+1n42Un2hNrRrXzS5i2dbDWC
3tiYr1jcqKCF0xHkMNOzb8QXzzZRRYWj+Ggmo/6i/ZJn5es+yQjT++jrHz2y1NZsrMig8OYGK3ZH
35BHNDsJbFsC8e7szHvbay5B+LgCfbnDCKHjvftOuJ3ojuhzbtCxGrL9OQMINKE6k5npTrgD8+AZ
NR8cbyGtBG5LiP7RcdVExE248TBxB0G/rNJ0cNKlOUGJE49qJr7cxnw+HgAGynS4yCaYKRNjBOSD
o5KlzKvr52Ie6ou51td8weX+s2/3/mdfP72O68NEsSFudiSB8IwtiBgsQsLLZUkRf5D6DLkSc42R
cYic9CTxKcqBrf3wYr0nafLYcrY/spNRq+2B+LLr4eHhXjZJez+86P9YD0Dgv4CetvXYPDOreHrN
NCMH+iq6xJfb9ZyJR/QkNJkTFnVJy7vyBG0hkiS5yeneLd9746Q41SpbsEV5sh1jlODGyTeQNFj1
sR2pwzcCAiDxHgFTO3VtRtIIbjBoIhAmH+uxumGVmjOsmdc07GgEQ1hkNIx/vYWYGql8hAkHGGGk
hBDx3laz7/b0gWjJF+fbmr6VCZdZ6eEd/B0+57qhOm/dx+pJcqKbfckl0D2qpu8oWyRBffhQk1Zb
NvouqKhXBrmLc+t+yNHucGG2xAAjBjiijut3lZd9DOm8vbBJ0R/4Vc76OaWa6vur1gvnO8f2E1m9
bLlfTMRUCXR4f/If/tONcmiF9I9WXX+ip1hl8g0iMA4yt5104WP22VAbEgxrunVfNtjx+LN/R8UY
zBe3cuUO5uRg9Tf7hW+ZHffSq884euNJoU5YkL/LEX52Czh5fUbdBhtK+/UI/CF1qwK2wmLeP4T0
5g8cbRmqaXxdffRnfyfLIefez/S2AUdFz+DNyNIXmRJO+MXgT2nWzhCEVbMbkwOY68f9exuv5Znx
9LiZO1DGTahADPkMDdRtQDx4uKfZsF2L69tOHH9XcZT+3H6ES0HsB2pEKopxHwmLvxHz3JCH96Bs
5bVxMo0ehgd+VhohkEQ0WUzMqJk1U3GcROoGvel+YDBksIzfZsb5AWTLC2a15CNuuPP5Jeoet5WA
qAYgT5EpKJfBjuImX+U/2YK5bX2CNk2Rk0wgavRSSeDNG7hvoJMG7O4wRkHcXmgTJguYj1e+1M+J
DG+XLN/hbfXddQ7e3LcdB5yDK+7jcqPwnPPnAaA3EYN87guYl8g/F2XasTu65k5XRwLs5nyqkLtO
Qc7adZsV7ToGtoiRFBj55jN/X9puyt3+/MxkcQj+LgtUcfW+3FUvw+e7x//KU/KWbfH3o7I0A2LA
YKgE7/17Wh7uCCCnpWnfbv6rXtBRAaeusIXxUAAzGCbzZAgPc17i/WD35A5ev7cJbWG3IZ2QJuqJ
ANVReRFxw8c4v5HAeCWpHnM2EN3t5+eYa081SxdLx+q+jg96TpQagvq+R6NRmnrmhLMJsnWWw5W4
fALyCZ8RGQehtHieGd6TL0zsM/UPWxbk+OLynaSM0pjQuw2fL2AXnN/n5ZgQG7/wX7Zg93b4LOxv
acjD3jL3ySty4r3us6GypFxkzsCUUxNGBhJ527SMHy5r5oCc82TE4DhBYrE2F4Dqp6LsgcYux0l/
yprk0RtBw4Lp2yRbF/43om3hLigJdFt/9Kmg95F56EuJMpTc3Cf04vz0EUANP6HmVfSZ7er6ZjIx
UndsoaeiAVVSzIRhPqk2zGZwudHyRnnBu8RtLhyeJ3PeXLHryIieKl/SnPrCQ9UBsKcdA+i08ArI
qYXTXv58qu9c8lFGu5AkLBNFr2m1rkZ+TK9X/WXx1mbJmF4QB011XLEPPm1Ea7cRp3zpIiDhQSQ6
pQFomsOMxbMG4s+ANxSCmjiOLOIEzKoR0iN0UInnNmqxXefh2+28+4ZmIoDd3v0KeZ3T6oLDSHuq
NyVtv2Zl3m25I2m9P02Z4CAlr04n7Bqf3/5MROeP0TBhCADjGXxKOE4QfvEUMnvdAI6h9wQxyCBM
a6YuyxFJIYvYxt7IrsZmVhLatkR/zXKHCIF+4kYW7PxQL5t5GmXLGvg+KH9pk5++sBwTUlmPP/0e
yPiF68gxouDLA/Joadv3hHim47RcEx18fv80P81M3atLfhO+Eipc3hCusv6VWJ4B0fFY9RY0Knzq
vAGhl/2p4UtpgiGW+C36ZfiKAXBTDZMuv3xcOJ7RmP1m7IvoZ/zbhj9JAYZti6UYpymRyk7m0o9N
f0DLT0DKeKRqEKp3fbJfwyy9otrDc8y5nZ/fZn+MAubDUSR4ImDGOoSm9/KRg7bXmFoy9Oc/qMEb
egK2NCYHPto0eip8esQ68ZvKPPyiNyBKnm5w7SS3gFOBvOnQ2vebU58LYxxB1Fhx6wC9YnQIBa6g
dfdw0LtIP9/d98i81y3mSZD6c2bEMHhvnfVavqZ3MHLOXeNQga0AQUHulet2qP/c9bk51T3pYhxo
wvHjuTqyZ6tlb9HWAgAtjBUgnpG9/Afi/dhjv4nEIaC1rtf7EXwFBup7QZk/APQJOJT3A62GEgGK
/DE40g/5WojLTD2849nhIvLbQigQLVMMFmob2nxOplMWQharYIGy/ruQnlWdQTghuw7AJRG+OZJS
qEiz5+h2MVFbvRzp3IT3LVOyhpgiZGJx74jTQYgBouZ+QndU9d56ZQaT2TfB1hAO2w+qMXj3S6bq
q4Jf8tdzImrDCoJz7XAOo4bgu+pBNQ/YS41bn9uAnhXrNO0L3EyoHrN6zAqDfCl+jgZm9NWZ/oay
uUiZ8rNEVg7EhifOjGom6GBrnJJejjG+VwR/OvlzU+W+qjjpzT6WvpIOMRZnyYQEU9QwzXtkFAEl
5qfzNC24v4O0I/F+LBYkj0cpVt0M8Re5vQFShCdXAZLGH92awUpzdPuq9CqRoP50KCbhfnyaoMqh
Zo4ZvedZiIYGGRYrPgfhG1EZWXADGvZHQ0JoLhqHAj9zah8bmw8kKD5VH1Isfu8d4ntQcSc/PQ7Q
A7LPCPt79+Gr3Wsr3maiMlPKWQJLIV8qZLq1o1LoQ5cfEX8oY3vOwvK11uUAkQpnP+Rej2LIapPg
Jh0bLUmvfd5nCWeNWGGFWNSA7OSqP3p6lOH3X1YzkpdIHEtCoeGy/9nmKKR6Xynten4/izL6dT4y
H4HuTbmIf+ud0Bd/3zE5vXUbve/D0pzWHGu7/PJ8TSoiSR++wUmyOdwFv+vcD1RFqv0iUpXFK9sb
+vRYrcCU3p7B+01GQgQWA/0HJTiC1kJecgVu9VrKohKPArsbkX3XN2jmciElMPGDsnCafHnEVao7
Zbo2krXBW9RgbrhlPufTqtIorb02dVk/ZY62YOHSdWmA20OOaJPuHD96Zcvnsa5YefSdpkMOX5Cw
jbG9QQd230rptqYCUBflZ/LSGeIPn/elWvlGevh8Z/J3JkirlzkVS6RjCwFDRTF/0fqV55/aJ1a3
fUOWHR3LYWH4zIwbUHjIXky+8CCVh4gous+hV/4Uq6PhA6jqrk8yItkc0uGDpXxMhC0bRgV4iYaS
AEaEYOw2wlL+4eu7eUnq02l7J54Bab3tnQyEF0zakEmHmDsVHYhlu8JOPTe2+uYeTyCXfx5ewupD
mCdLL3RvQnDEQC2Z6zMxxs1MpBBpTbVP6l58c7EXEzLXikxlvZK2C/Wl6b/FMJ0MvsED2yTZ02BM
YyCgdssEZ3nEWWN6KOQJs8yOvpA5ysuXM+pfjxS2Euzve4yIR439gqPszSW+Gw2SRlJ77N3ZKRie
QDL9uIAGHl/r1qdoYgyHusMCQdzxUNb8zBxKnfOsPNzlX80Tj5b07N/+8UHDwNXxbgzcFwUlMov7
EOe62VBUwjIJcVEM4Cy/oq8RSfTEkX3ULh+9MYHYOXXBFQ2OUCp77l1qgqV1yh9mNE8Wf3Te6PZA
6iTEyrlfsBSUOJo3qEc4KdSSWem0UEbopMgkbkqPpKscidVt8U5DQRoyKuM7R7kqNQ66sEHhCQ+X
+kbKXSN1kAkqnZuDuufAwbQIQCx/IZ2Em8u3wRC8j4uk+ZWzgPoPLvsHbTt5OFhQ4CO4rDP5VZt+
XcBqi1vm8kpagq9iZN48Fl1owGhQBQIWwPjdbSZACsBCwrcxWYBbkz2cPKhpYdrEnKdMCls3pr89
uXFUQ1SD+xxXSYhm6prNJDzsDZ4udhfYCGyx77GJTpD6HOfU9cbs8vrpIgqPGF8/E0I88HVA7mLN
pHTH2imc+m4KAZaXYvU90AWrsTzJVtJb6eklw5DzRGtLcTHX55zPwMEBAMt/iUGkPoS98fE+YOwB
SgM5QUJH6GYv8bG/8+8V/SEud+F6pLmowlH15Ut3TX4eE/VCg+d24giYBuYw3h3vdrHPF19XQrdr
ZSstIvfvWvU2dQmVGCRdbFvEpcE9eQDVZFcc7IFBE+bJ02DrvrEU5rhpRt2+2VMWyFfi4Md0wib4
A6g2RFrGZLiv4JWtOX7fRuq1PumXLGq3/Zkb6U0kDd+bl0eu0/VNfTar1499+jPO4HemQ1g3v3gz
FunK6PnwPXOFqoaWh9IT9MgtuzIlpPGbLA76Djy7gWaH4Rq9IWo8tC6QwgmHvNxWdJ5h7quQ1U2L
omDZHthg1Y2U9ID9Zk+hk9MWDLRLNovxyYEy2eKk26SzD777eTlLLSB6IqlDfCaVyOcRZSni3T7o
3vDqs3I5joWImD8b1eipowMsDON7+CTtfYAo2KqHhMPTL0JQTB/J5GGm7OXUc8p9Jj6c6XOQNbQB
rtmJjIJLcbReM4AOUbHBkigwieJViffCI3V5BWKfFIpnGaHdoMAWat+idP4IhqSCjohpCW/hq+/W
kykSJoR8X/JLczFwSSVwa10qvUyzvpxAb6G50vdgHHzmIMj2jN5fBWkYMdiUE20X96fj3kxIiQcf
r4v4d/QC2RUcM7VU/HGJmpQbB8AfrgQABzT6c1qwPcfNFqq+KDOYWUNOodFF83lAXAcFxApMv4AZ
cgpWjR4o2A6d7pLdlgRfcOROhC1xHZScoP1fH1gUCMBd4jNg3TL6z15soCj53fRCy1P/jkSTyQ4i
zLnebZ/yRpt3wiGvSI3qkeMkZ4m37Qe9Rp4fmm5XiqfutnkkM+V2iQ1PlYMUGrAxJ2n0AVwJNpTi
DbpA6GzjLE7iyfeioeotxrgTbgVTMYJm9+lvO692wko81JviQD+nIGPowkEddMqZji4ckk9F3WuL
CLtYIL/eu+TU7+owIKRhmYQ3LeBkrqbzvAlAfNRq0GIUTVyBOX7XF8/kQrbLSoVVzE9fWuZ/FCdA
NUWynTSbcXzyc18+RuC2vxxBgY1AG+L0gAuCoCzq3t4lBy7FfRIljFNwYGGVkD+OTC/dZBDfl/E3
weMRp8Wmk6RIk6FwoIYTI2YqFIwoEIAg2F++MM7ClYX3F8/bq3BZ627ct5Nqkezfvwih5UgfqcRo
UOJshLCgR/AzWIqODPEKwSt3mmE/mEPh+s38+sRNBc5+rUEffNpEjt0lu6Z/JM+5PMdy9Ph4PJzl
rac+gyAhvPPDORpFMzcLqzF6m0tmes/xFUkSG9FKo71H48/N1/qPCfdxyvrFAoiAkHtvVobKBCfl
NFuSlS3yNTaWB79dzhjeWsjS+E+DHAZHcSacBLaXMnvvjEPq6zMyfDDLvsZcH0edF6c7E/La5aDC
R1EzH50q7ahMJN2S/FrrRtoWAXAg7ENBjB6pi+J3QK5dzyMtDdaKHmydMzYj0FKy1fOR3MxP9ImU
P2EJGX0cftMrENKI2l8k8ODuGKUNWrojdnTAHuiogHB33zVoTB4bVGhcv2yUnl+Odm7xs0TxShma
IWFoNB0wpNAiRhSFo/O323Nw5pTyJm3OtEh5uiNX1IMGJQqsW3alTfmHyxK+Vm8oZyykB/RB1cP7
nGQgTZLPaO2Lf77H2Md4IBKrKl0apC3gWGBlOxbhx/iO8YJzTEwOnXXfwXMmvpPxH3rzPi4Yh+WO
oHo44rtPZ9GTcK63effLN2ii1cfXMybGAYYb/FUOQL2HInOb1pKp8/mSyb1gHIUqgFE+fQsSXyCd
81fCzwWU+Rg/yaoqlp+Q/SjqLkwnOW7e+5nYVD2ZaHeoBH7KX8ZftK70PkwlYUBK2KZsDSBG0fti
KcbivQThjjvwjNcN7zAkWDoJ1HHPKK3okQcvaM0Foc2ensBisowty5axwPRdVez4XoYaiSqFs3Vm
l2NzgvWYMiU9NcFgx0m9xfC2fg1TjGPG4bZCe5bOep9Tf4YnH74/APdedZ6glTEfTAHK6COu951g
a465rLePWcOI4PhD0+s4yw76xFx/57fpvdcr8YD7BdRKfoBMWt2JLaTeuvA01FtlLy2T7XGtbeiR
cO5h3Cwg7uSgGmEHP/Hg84CyegARxT7LW4IIRHgGDUp22ZxZLf2o0dEnDNn5uMwXw2JI3wBW1evw
RhuyhUE3QtfSA9ATRlqwCmnmwCo885M5gpPtFb2hiDLnOS029ZUQIV4NkZ66Ln/pd7bYmhuQQwSv
8OaA4iYM690XidkoRZJ5XQC0s+R9E0Fu6CXLNokJC8wOnLC7PzrxvsnqZhG8PFeKkglbBrFilUUf
mSbGG00XZqyVzONJCd2bDvnOb7v4FyODhAky85C2FSSNcB3kP7xpvPw1C2O/YLLlyGj6aHd0MF9c
Wg2FOAa4pBK9pgPDt6DBHiHVvwgIclWOtGjqlt9LvHmDMuTi467inI9lnWYWxLSBPeAi0ddhgaL7
+LCxNvJFlV/KNuiCtkRZymj469DuNwpbLj00fGT7fWBUffE4efC8FWOK6LtwANTwcVD2Z9qwxsk1
QCLg9Q68zMH3wAgdxj+hzJrIhhI9U1/sRg+Yphpf3qbBbQWk+wEQAHex5H7Jk3SMF8JTN2/2pLiw
97MuHc/otwb5mFKBu/PbpxfYKYVg7d3o3a7k1qkGdn97suzcQm1IB12Gc1jbSuUXAAtwFNc+95F4
IogTNyDzdFiaxi/RfVQeF3aj+xX4OszDI0U1c3ISZzAc8PJfK1vSCEoZAOceTob3Cz+dTfkJx57N
8T1HgI6sjDus2msTIYS9Rl3OYkQTnmtTXeTxnfZDExSMc0XUZEMpFKbSjtIVMJyG6l73PoSkFFiY
I+wNNT1gdi9OxTSejgwirHc9x1haKAj6N201M0gyKZYtTrTX6KmPEtrFL3OffBdkBKpwqqF+mQ5u
ilj1yC1UOD4leNqCOxm1oDF7NzgDIJvSkrz4kghfh9wYfubbSSkcD43Sr88xRDcEQcC1YA0NhhgZ
9SN93xmdE/IPMOE2AXA6Mm7plfgKwKzORyDfsCVj63lBmdzr3HbEJ+juKx+y3D6MERxIXhLzeJ9C
Qmsm5bkAfeuqks2892E9tL6CTH+zbZL57PcZnwT0PYuyZDeqIwGPpL7GajPoIw/I4wIW/AeBa9Ly
QVKAAnkwG6QXIqdJFpLUbUNYU9xDMgWSXnqxobmPp8kff4CxuM3fSJy2fAVKAEEsnfMLLV3qlpOe
T5A2fTQuE59WwxunBnFOeEdAgd+eoZPhdkN1IbmvxMuQ0eBKUreqvE7KZQuCtUQyyceLQDx/IGVi
62brKu3j5HjzNPK5eajqKRXiY9wrrskEIF2sdgxST7kkmG1/azjf3NYcC9ve4dLLvGmNbdVIjN5+
Xfiw5It6YvYEUhCckzT38nz04CZO89MzP33oCmbnhuPAN/lR7hMyi7jGDQmPf5SUXCf6ixhGWZJ+
2SU7BuoILe6kEVivaXrIfwmAl0gBgnECpWv1nnxP74W+YWdHYSz90raZVvPCE2FH4LTa6HPGcI8N
WRduGryHXCt63FxXTzkVq+76MZl38nj2HphueAR0FBrmuMjHqmMCtjBms+dJGXanbnJc4PF0j2PN
13t5jiMSQGRRQaFatsRAD98QQW6zdKVPIbU7g31seh3jdZgGoDoYt9locZzOZuufCP53DJl5Ug7J
CfXTWTdKAo6vE5WYAAKBejJYpPlS2I2BiFvg7mdG0AZt1BJd+YneazMUA7qUdrEVCKhAxWXj00EA
8HFQ+hFTYCvIKZBaweh+9G+Bl6bE7RN0rQA1j4cz2L0vSW6jtztY3c90eYVI+knOybabaZlVbkvo
tvmfnjbmg+V7R0nHcVXkEighUroxdZIyUxfx+e2xRnPsxTU85zqMmJKOWaEyKlJw4f0bs8FHzMkE
H9X9L9qVvQY7bv3OKjAXJLBbb7+/qwC+DsFIO9Q8QeGX/mscz9EZGMhsgeWPhT1R8ltxQioK45WC
Klr0S64ISDxqt7XsZCGY32HuxshQiOliqEVqGKEg8U91ggJpUQc5jWeM03BeWxPJxlXA+H4/bwmj
25fOqCM7iZVc8AR0S4eHcyADyekuyfbLxyyCdghxxqXVj24pnujW7pA6UySC6P9oqB/th6//sKlT
h0BbOKSHeMl3NPkXrarxNwAkY6ApqilrijlQ1V7Kejkt/h///X7e6oegxPmUa84eIlFhZzSr0BU4
9AwMfMX9P2EvKTJ7tMOOSWWSbdiNmN8XJ4p4CkYOpRzsj5pzREJHru+VDR2lGQES7dMlaetO3+1r
abojXjn3sofXpBY8CZCkNWlnYARBNr84fngc1ko6T0frs0FhgIybcS2rhIrJ2fpwxQWbnZqkFA6q
zY8iW0w+mNM/CYfr047v2Pt/YLFWy9fC+E10QKMOQceIAnROOfN6/h1VkZQ7GomdNAkYyXPu+xUE
+6m49wIStKfGbFUPH0hVH09KnfSBOUZxuGk8cawSo9MXrbwj5rNN4WIuz3t3tv1hORV7bQbechrc
0jaP6H2HWoCl02UVIQrgep8NTmCdvW6dTJ/uc1iTjOJq0XNS8VnoYO91iBikKqO5ph+SWG+0f+yp
lPFHK/vpUPhNkxGNqccj+MIv/UHA4jExnsar4z5bSwEnT0aBhs1xTHo4uG0bAjk1VzfBGzoPdIMc
pYAbUsVRv2BNhijwxI8M+ZAIRAuPoQbY17B1mu6li0FvAL3QdB6SW7y8unH1A+qWNS0KVPn93BPq
P/sd8GTK1pTdt3dH7pHScBHwzXM14lCZyz8fFl7KNBCYolVtTYbAbWgIAbZ+BGnJYMJo1+RwxB9i
zmI/JoPD80znz+R5bYGrOh1nUGRJC2QBI2OFZZ2OYS9IRkN6eW4+M0yx7/Nx9WH6mk+Oyy/3CxlY
a22m+LJTjLSROK33GkqsZAWvIBB3uLKZ8LL5FqscuO2imTCh4T7dGUvzxPtnosnnKdCiYf2lJgB5
XCCacvK1HN2pDKN6qezZuTjkram3ta2wF7fGuZwZPKpwg9GLqSx20s+bnYyDA7Vb7CTXwQ9DO4wU
uIY4y4HZELfl7M14ND+YM/FM72Mu/FBjkb5EpXA/S7iabA6m3x+WRVW08RwXha9wGD7a7JQc+1/T
bjzYU5PRG1RU8DX0t/HbCvtYDXhj95HCgB/NwOTJdJa9jZMrgjsWlq8DxP9791Ud1gPwfUs9s1pi
KujW/Yk1Jv7J4sfrTkijDpCO4o95nLDnLMzO/iaCobV4Z8RIUsjKNPYG03jzWYgLefgZiovjgk29
Hh7nb3yv+ElYIbJtO4/P1eX4+1lwUmHozfjSoNmNywNZDucPsJ6cXei0jOnnjY0tlgTekyJHFBJY
eqsas4lLW4Z/J6iwzz2EZrsmxtYVRhQLFEPUKLRmdHCcNma7mPfHbJS5HPfXSlkxTGXOHm8fv9AK
X8tPoP2L6F/5G8n/f62jf+HktE0tvQYaKSyNSH8xPqo/SoVy60bN+i5o1svog6SS8lBdj5831zjW
oYhiRi/JBeXKCvXXbzEX3whCpQSL88LJG57hNkGQ0zFY1MbfuhrRZ87k94BC7Rg9tc9KVTadRqBF
KgYt1+yfNwf5b1iUxsDEgCb/wQeaf/lMykcu8qp8fFZ3azxGzOStrMXFH7n2KbUC7Jj/8nJ/dwl1
RcI0gbdsoP65xP+xFRWyNnjpQv5ZRZtoiiyfLfd3QUMuGPlDO0ic+Vya/ctrDqS/2f9MSZc0TRTB
bg60v3xGM/48jmnb3le1qyFyXCBTQmo2odf7DjO3l46hPXlPm9VnXI7pUcDwR5ce9/CA7EvKqm2c
nj90AXnSapsDfDp7xz5+L12lbbFj63yzP4W0MMtre4VSTt8PsI2ySOAp13RaiHmVebynrA3xqfHa
OTeLFPLYP5B40NBckgUNifMu+jwwdGVqykK2SttYZFPOW5Zy6Tw6BsTK6ivm1Idsoy/FIW+fNsqH
BnIZZot6kTF87P0eGtEKS1RxTF+Y88S/xozexRgZ7lANdbvX0sBWYQDBbuC8fJIeXabSlMSzeFx6
8Cd8OSxxk+k2gTvijzpDQ7bEGLBlDzQa12B1YRhPo2qYrWP44r1iCP10jCMF8jrKUhpAyHh6LGZn
q6t+vsNhYMlrrxEoiTNhkvha1ZeaZItveCM2vTh+cxIOEPXSPPkG7wCSBqi3obyOLVQGYPV7qF/n
Am9gUacaJiWFR981x0P43ecnhSrZYzug+xy4Fs2GsY3MYMXWgg5V0mO9Js6PM/ZVn6vLpHRfu4oG
TW41EY+azTQaBE9A2eq96Kev9TH6WWQAt+0x0Kw1+GGbhm2v2mSSXV0fp17kh/vXMxwxfLu0nfrl
HmzSkO232Cm+ZA9jAiJlizXWuW0ZVLlft0SsEnGMGtUz0RG92+Ye3lfNpgwbXyP/Fp9SPU0IlTRh
FzLm8XWmJZuHy3TbFnyOJRTf18KtOUeZoTJbv0J6I7Y8ntfT9ufDFcl8tM2CewzqHY0TF85zCLXu
AkKEzFo0l/pPsJ4NoGV7+xZ+4lK7qB720js5aZ/gMR4+JqhUvI/FQCbgIG3vITfxyTiGc3h4zLux
OBL8D7Ux01AuP8ctW3P2jE88hvxDxVoCHxg+5olBr5ozvkeVbQEBxCdcIZqzTzqXBeIUKYRsziQw
kxxkc2oJcv/mpv7x1DIKpCXEnh+gSXHasB1tyRjm3EOqkk0YZ/Cwh/dQsu9O4hEU4sFGqvqvxpJo
VIPrI/XWHvDXE7Ftp4QUCFOGHEeEqt+pKHJcEUaM7qepfTWCF+mt6FbRW+vejlaUi4TGKd08LBYq
+5uwfCM+rd3jOmdEP9cOG9plM/N63A3sYtn5fZLz/d/W4b8hq5qyKA8MlmHWR6031P3HwqiaqfF9
VKzDO2fKCWEVLn4fls8yvFwG801q//M6rP7Nsm+SBKRommkMFNb+/365uzxQ7mpiMvx79hxMTgAf
eptzZLUyhUNp0zQssZAzrKPl5FCWIxlNBebIXvoKgLYIGLuu7Q5pwQuUBbGk6Oo06mLiOF1F9tTG
q5BcFi59iIK6uvFuA/R7LnK4f/4gf7d/8Qkkko34H67lfsP5j+v2GXRp2/T713jsTDV7Gi7Cme8i
XA8+1r+Tm//X1qgpiimJysAwRFlV/mJrrPNba6qaqC44SQWcj9qTtFN/29/qnJ8RiVO00WUjEcNw
6EbQGGs8EMr//InNnhP73+5sXTEkWVHVgaxzw/yFI/s2CvWWN18WPP97QYo6pcGOJjsfYZW6xpuE
t0RDFUtQNRKIzmQZJdKRHvLB9Pp/ADnNOdKiPR6ubp4afhd4TQ7GtF+JmbjbePXGmEZSL2NvoI3o
Ml23sjHFWvjx6h1HbQasKTYO8raCzgWt0i/Qm75/oLmsu9YJSWE0eUxYwe6y8z49F5zf/dMWOwHy
8EA+I52w/s2tLf3v86NzvpUlTcW3PlD1v+QRFfXxJUpHVYyyD/SjAY4sbazeovzUoUl50ZZLMNRw
4viX4kL539pCxwCqDchfGYiK9CfK6T/uv8dAuzdpEysrwhYb53CYht5rHZ670PMWBIaTVj3q5tvR
05qcgmW9jWl4IGAbsHJ9f/75xpD+95nWdVkfGKImcQEGuvzfj8I7ud9eSv2SogIqSUzPunwCghm3
SSRRC9TIL/6Ps/PacZxZlvUTEaA3t/SkvGmjvhGmHUVJlBcp6unPV72BvVqUdhNn4TcYzKCnyGKZ
zMiIyDMJR0XdsW3gB0vyZuTGJiz2y52tlFtRmudch9/llgmerrjQja5+/Q9bHzyJ0SS8HKuEI2QN
kfEJvSLJpS2oIjpGZLD3v4qzn9GvnL4erjHWz8EZQ0PC60PnBIROWinUfhBrvyy6Yg/AycFACQSe
8kUK0zTrbVCQ0V6lC9/nBOcMf9Ce4ztdnMLwtRmYSAEHSu+Hfn/8XMfrlEJroT1BpASQFHnTcPGE
Xw6IOM5oXtGx/PydXwA905TAmkpTcFGbZElzl0/WkBznMhNYlxhiaQ5x86SFPP0Ghuc2LbUlDuPG
jrd1w7JshQ9rqs27QS2uW9tRT3L3yFZXDVpA5wo9WNYQMCDhQqgXlCqJvE56WzpP4lf5NjXLt70y
OhKOlju46hbsJhiy8+qpyKDWLf7tdFQ2mPpVc6uzzdIV1iEaiqISqO2AfdTTHK7aYV139VQjZTwt
aZWLofsSF0wKSFb2ZiN7O6xiDQsBGpnFh9UqOUEo3tsZQg6bPqf7F0xO6M4L6LpE7nScX6EU4PdL
o7mDRlfiAo93RDswdy9V1V3TIke58OFIDJGmLXjeTWlv+dHZBgbSufy6LLWIzdxdKLj4znHw2cEa
MpZ5Vy5oeVa3dgy4X9SOZXAb65qNC4bVTFXOiM3Njb5fEUcgPDWmNTySDXnZURucN6MVRXElLKXU
0rpbA3vGHV589SfSCBOD4MvHFqXVqf4wQPhgxB1BA9b2q3b5p1gdPYNRpT1fL4nN8Wyb48warJT3
C1VDlWWnvfy9PbWfW+l2/TiYumoOZvZc9XR5uD0Y7Llx3S1Uq5iuE1iQsYONXd47vUv9bFR8IQR5
w21Whe2AE3QoozxVERPB0aKopGL9AvacoeIFcYPEF+DDC9v8+mrTmw4FRoojeWLFFtBtpA+tvtKX
B6f0lEJC6+6QO86nNpTvmTqkiY6dXMiz1oM999GVfnBCs95diaq3j3npAWtzfhds9BovBqJ3EOEg
P0sZRnRRFBpjrMzqp7qHLKif4RoMgAyHC62zE5pcW6vR5WWFdTPqhFVwpbvbpOjh2oHsnAY1XgjJ
zFuH0Fpo9MBhExwQ7CmdDLmY1ocRuzx6+L2Mj5HR2Y9O2OgMtlhOs8gQ30hf8+788yJsq0H3T0KQ
Q3X3PUcUs0rBHPv7vhZuPqFkfcB+gDIOzQLDbyWHu4Ocb4yaDyLK5JJm3S0NlaPNsw2nnM0Elgmh
kHfmyPnU0DnTjjXCkwZZUCBjrw4fDsI6mxtO2dXyaagy2uJYccZRAtsfjhu8GL0CmfyFTjE9SjRn
zOUy2pjZAZ5ASMPRCDEDhgvK6xkJJ5sKflIJCtYyUDtyiEgwCJ4q0awaLbe/6YG/8NT0k0HoD7oF
W5vMFUtTzDUKQQAXbVUGziTv4ykYfO47OQFDrAyluMT5NzmmynD7fp3t6XQHrU80J7ZfMF6CGKR2
Fukm4m+mLAVVbFcG9ficFt8QtnDapmFrB7wLw58R4Ni4oq40PsaU7OzASer40Fu88aMSZXhUNb6K
FFVC7UEtB3w0PibreBNweFQvdJ99l2bASnD6+P/6C4x66QMWQXRAdb9taayp3t/+v3eWJjeidlM7
Wno+X2+hzhJ1oEQlTbfqfWiZX7WgEFpFRz3bfF9yoOMiUewZBSVWsjMHQFxhR3sxvRoPQjo9KyaG
pApQa70C8xI7sr4ELSfB/UVy87g/EcSvYGW5nUvOXDmspzwmJCGhRIFKlrtYxGAqw24q0V6OUUf2
YYESt6zfy/f8C08FoYRWhxAaITwiJHjX+tivw2YxkWlWLzjVAI7A6m+L6tT7qO72gRsn19I8r3Ol
OK6nu1c6DU4Xn+fvy6s+oqTi4ujyI30jnYcQ47j0Bw3MePmltYRVqojp/+/TkxDv9vTMKsUuT0eJ
/trzN9WuggUXmjmnMdMp3Gahnu/CgbqiU9yTtekpV9wDlgWM6nWwdvJYXdOil8S8mCcbc5hBZlrR
UG37Tm/aw6WCdNWWRxqPZ4xLSxFxoPkTS/z6xNpuc9XU/UIa4Qw4FR32XMoCo2XZn2fJapRT5O9v
Lh9a9anv37BEOBGA1WM0AjpnVZhWCZbPlYfHZvaq0gm3dy69fKgkbCOC1rNPV9jTCCLk6ZmqZKfK
p6KgjOv1jIr8XOtpaNLQjWjJ3+tWuU+7xDL4z0s1tpm8turN6kzaZb9B1IFo0T1+q+nW8stcqD8W
UCBQC6qgOKu1V3yYHROeSMs60Fsewm5kGLlpm7ZTSGhoUhUBpguBalJSER7B7tsf3YE0kM4RdBcd
G6fnsHianwNnfEK6jHsLCt/hVcVygu640hdWE8SNLi6s+2hdJMZycgr6KOpJHYHJOzWl1JOQ8uNg
G0nGMPcPBUdiS+byIF1gUoFgiW0MugLrjb2l74qVJhei84r7bierqLt0v1HytAEbD8IohgHUcEgR
TEsRf/5rQTqbY70tT+ZyukjUlNiCejU9N/BdQzm38ZfhLs4ByOgklyyomDuRYDUeIl48bFlED/ex
qShkRnh5KbJoovPrQWxlaZX7mgfh4kRmD3dJGpcvJ3fG9hzIYM9oRoJlr2VUkfo0Tw/LtjXZJILU
TaeRGl0WlbyTKhpe4Qy6Wz4pEAGUZbTbwzOCdDTbHkYwlNeYN2z94yFqGfzR3FsO/kQsTUXRdXEf
/Hpl87ra0MrHyPpkqbTlMJDzflnyUnSiVPAhknZROUckjHll8aLZBg5kyaHqrc1ly8Vj3Kem9Av6
9SCNua/3yqk0TmsaFGFK9E3bG0R1cP3w5Hs/2bTw9OyTLwEaw2iXoTQ/i/ol7pD0rJAjRH0nPRQu
X/TkOIQKFXw7EiulCHe94p10lkBFockclHQuhkOo0XYEjBIzITQOtFnbhjsoNgr1Ga+W6W4t7At5
+7/n+h5RUx3DNFXVBntQTKcJQJh1LSsLQ4GNccSperfKPjbHS3gx5hNrPn/Rz1/Lao/kBO9RYxE7
VRGtV4gU584+RF0l5dKnvqWd7nlOGnep3bOz6S9MpIgZVgIOIOh+3pXw/zt3l+r2+Yphozu/yKku
asYrsg8cPxb4hmpn2dvZEirw1ZwO5OvJciXjM0MndJE0LYtzy+6+hz94aygFNKrWyU+15qZa6Gtt
Z6wv2dTsYZ8UoKHG6iEfgUH09j28OHwuBeSy8xBhefeSbqHTnHq7Xj7IJsfOvG+OdeQHtChOW0Mz
cS3fbDwONlvnAiR/k8l8Gkvumi93mjbfUml6pbCluGHmuniJg2Z53W4MmsyN4ZotC129uyTY6Fy7
LADV4Ug1GgChtq+zTFseFUa9hm9vF/iZ70UcUuYaG8HQ7WZD1GD8g2A6lpLOp92yDH+ikZvX1mn2
zvJzbJBKGTTsdssb2dpYrXS9mkJ6jY9jWt940dU7T3fpIRr9veSVu7ONsUAhgQVkappWEw2t99dz
kdkZLpSuFeKhGkSVn+6H64CKgXduebO7mdVpXo/fGq+FW6YpN66rnSFnq+WSwVAzhQMzoS+zW7tt
wPiD+aNPi+rYOpie7uD7eDt/lulsdoXK/Imk8ZSQFQYfZ38Rq/5367e6i9VALH+N9YNt/zqerUxV
9UvJDXwIz+mbDu2Ynexb6clriV3uEYDGSI3J21bLyq41Jm9HOkwK5y58G4ud8fkpS81kD9ILu8DN
U+hyYLUom4KdN1on3xxEruZ+b4W6H6cOizpLyxq6u6LEk5lYjbJ8LAogjSerylpSKsz0WK91cEnO
2DXNfax8SIRx+X+imhO0zft91tYYsxHRX+fKSZsrW3jcMPJ0eHmvvbeB+4Ur2kfpzeQwnXzzop22
CES9S790DkubnWlxUBLPiv3063uvF7ujdFlZl6nv93rhYAovYvhVeFH3xQ1SjI5rFyPjsztSW4KQ
+wY/4FgyS1oBBMJstpnCGDtzLa1U/Tzt+HnwGo5fMvcrXGIX13sdc4EMcy/euBNCoczvEAgtotnG
CyaY43nw3tqSunuo/udpfvByS6bxYuOM3ErKKd+ft5vpK3DSsIiv7tfMpIGE+/332lLv1lZjoEb4
Ixe1dnQ2e/Gdn3udkLTNSzACxDLDjQ6BGziRl8Yjvd92K97fAgwsIgGxuy3Wt3iwXx96QUc9q1J3
ylR967zukl5v479fY/CXIJG8LyPoul7mpbRWQoTEIYZVvO8///3y9+G9eAZNPICqGzA8GrNcbq29
XdbZZYoduq8HdKojYT95CIb+v2MARtKIp20WNgyL5vdcOJhnHq+sLhYXiFuAa4ybZm6PqUbOF2z8
D8V7/jSCYAO6PvdezcA7uWnlPre88g8ie3P3NR6k8b33O/lyLA6FwnlquK9btzfoTZNtL9GDMJGC
8Ul89ahvu09614slP/60g07LMygPV7dGA11ZNxSNgm7jIdbXvb4622tlCpk+rLxXy6UoVA6YjGyU
LEI8woJrZ+1P8/idC4bCPxQod7CbDRyqrjTHSY34NB8hJVlPkFbif+cEX7rvwjMI/qk+dO4V50Tq
fHmXq9c3vNQbfX92rp+fvih4Pqnu03bWR4r8QXu+GeWQIKWP7cKlPF69LILJPxzxUSj6lPa/mQFE
pob3Cf30ezKiNDXGxosDqO1S/ckzbj+Mbpm6apsKaYBqKo05yelaphvrjTKl8PiKIvjgvtYeNNLP
TmfrvnESRuBLETUcXFP2Ee5rSQILJZrZrptOTk/AEmlAQ3hi/MSLO1JbJnwXxxi6TYaq6yZVXZs4
9na7bjf7YrXbqCKOoXNNiieYj9jK2zFPqzCftG2Y+/vndrwmkrCfLwrZ2VMn6PiI3yQ3TKbzYcKu
eYlm6dafTOAnwjBo+wz3sc3NuBSwb9+zqueylK8u4q7FkWKC4DoCa3ZpzRBzy7aFwvenr84HN2gr
bTjcd02KgbqtT4vqJJVTLHm7FEdiCTB674HpDhHgzqJ/izSDewJrJUII4yKrB7hu3Y68UmPl3TxE
49Pq572812sCHzraczzRKYoIB6mtYKZM/z5x74FCphecgxMXz3TKr43Qey5f5HWtcw6iLHY/O0WK
sS6kyuAlnow5+0aO66e1251k/qylrTbp1oP3JL926N+nOvK9Zfu+OmqSRtiKZMlffKqpjFeIm30v
KXsA3UavOVa7GOvC16QBa7c8+qvar5eZW/XrAHy97GUhmtqxEe6m8AQgbqDu6K3SIbhgqnVQFpFY
qp4OSyDQfOl1jaD8DROOK67HKR0hU2E7TMaHm+FwlZqGj33tkZIRVV88o+ghSquDIWbpwaqDM49w
NY2d9yyA4wJre0oHZSJSeML0SQigAL9cOCHlJ5yKITbBydd9aGc2jUNPNAHVOjnyu9kqKH8qWSXa
+HNSzJwL1H2603Qz3Kmu7vpj/8a5KRhDSlC/qqGUUgnFtmr/dXGhssNfMrASkYJcEI1N/AgVhASC
KbxIraE9Pr+DgUIMM7vQvRjg2oPcRBi8n8gxFNzNk9CZH3G0hNYerWGfw3aDMOXja/mxxzZz46If
QBlQvxwhYAUQ16f0wcGVa4r3EGwKBAzUYJyZOffAnpZuNeFwH+uvOORAHJcxQtCwWZT9bAqwPdrF
Wl8cSPze15pQfN4rURzo44pPtwmgmSJST6WeoPTNh/zl8dcFl8cPXEL9fZQH2Or7NXqOwt/1qtiZ
bqKT/sPUgFFXhXi5uzVXgT3eRcqX5CPfSYpBHWMdmM5fxRmIfCSqRqwlua/Nju9KlqK0mQeUeQYy
EtsMkjrNoDvIXMaLiEIA4pJACp0YH5IOo/XQf5MTCsoVRHuqpjy7ObaG9bsMV2w3unyJv0HtIwyh
ZITnf1tA9iAy0NmS/9kejaxud9Ss5Wb1E/Efg05PhAbvotA4tWdfhw7dcfvDKux2l33sLZfuU+5/
+5/lDNlta/CrP9yohi7rMjtVbXJRFe24lDbavJrSUQphgzuumZiNB5NORs7vIww8xjv/75PpPlHn
ZBIgrKI4KvIPp3EKZkfT1s9HTgeOAq+cXjmWxpD5VKDW82DXktI9OAcN4A/gcAAInVS6cdvPC8cp
10fS2p6DWdw8yZY0/fQ2g+qJY2SLOwM8U5z58frCuFgI8ee7QKjZTsL4Hv08LdJaZ+AOPTBun6kx
A9e9DDa7drhye6+0sICekwRdLoLa/+fFLdn2gxCQwUQnVQAEWfDFbu/ZpV7phXqawyf2aLcIn9pG
OkQ369YL/Q5WNfimxFM6BG7T5uK5HWhF0cQ47GoRuNDFpwcpmVMlD0Xz779X0IPpA8RWBZ5EkfMu
qNX2m5WxO7FqgZCnmM3jDYuUNV2Ffw+j3kdihgWVRbMUh8CBpPX2hearpaRmF50MmcCwDv6Hj47Z
XhTM3H6aiqC9Jfi7T8qZQ84GWyZRMyHUNY6Gw6q8rijHXqbPnbddsnUHJ+I+5LlxksyTZBh0pdEs
1UVVoggnI8dvO5sebRdScx1pFnwTU2ueCMu5Vq/XJb1cqCNxZ8MshEGgelfu4SPGR96FpuxwCyfC
NBrUPDl5UmK/19is1uOdJ81a4ZE7WIp00eRbmyZTohlNtGBbWsr+YDMjHfqz+6+vg/0PHfUlCsrv
IPX8+O+Pfl/dE+NRnID1ytqS9cZ2OayWeb1dGxfS9HW3cAdvifu1hsDkB9Vk8oxkb/xZjf4eU72P
l8SYNnwqODEyK+12oVl1ftoszFzESzp+5wGWTBE97npzf6gEw0uMyj/FD9rNJ/vw0MP1qGVD/R8v
/Z8HaBxI+eZQ7Tf2oaIahevk84IW6h35SfDRBeeSOiyWsvvk+GmGT23v/vD7wlZEa6HJhKkicP+F
TqyNpXU4rhV12lkkhdsLk/ASj7fe+GsIASgI4upl1LLJfop8t2E40/1rSPN2yLw8bBfXggwL7yYP
q/v0EuNufMKTXMNhuphgcbREDvn3R34QFIN7AIIrlJ5Ixo1GvnN2ZPNYHriI7NF8JH9vuhWqnf7z
0v1XBk+4XfToi5ONcWhP4D941ht+8wFwnPJ9gfQKBumffTSwEWK/tIaBf+5Sq/W+24Bt5T4kuH1M
cSj++h6Xaqcpe5NmVrBofEyc++iDiHR3QR2aoR4v0mX098Rod6mZDT8AgIo7ik3OVr8d8WCqWbG/
1Or02Xfct96zHHUAJDU/QbY2NpMv/NxWnusFaTxxZiPY7oPvb79tTYgtdrMmxEOA2DgKRHRVb557
p4OhHM7bUp2+hr1wjBLlRZ+5bj9H/Zv5FmTMv1/6Puu2CX1QHZkm4wFXic/wa5rl3bZaA0YqU0mg
DqW/dcOB4k4zd2z6UMb33Vlw8gTZvmXcu0taVASBX2UVbEyVf6KFX+Oa0BQNJ6vUae+1CsL3JKFf
Qcns/iPyaGf23x8stu6IV4QRDzkcFsjtax6k68W4ZCr2EXThNGml+rHFv5rs26PrAdzv4Oiz0tbQ
qFCojdsuj3uoh+EtGRqyxfmqqj9Q9K+3tS7WSjtnJ3W6hSBGSdZ+OvjC0faVrg58ZryIoaWhk3OT
sTuOhqgKnrtBX3WD4ANT4mjm6WF/xi0zetbcvz/EfYX29tGa98y6VGrVyZfa9Pm1J3vIQD0kIAEA
1NWX3ISFcHGHoE4RmUDA0v8Ea3PjYN3/5z1NOm1H4v0N9PM0IGKaQ4HyjlYk1ZtiYa5yjYi0p4BN
JwlAX9R1g/4Tjm+x3zbgXQjHeLYukwOhhaPg0jgMtd2ytHcZQansHceIrb2X7Ux2W0Lf+2CmMUrj
LCu2LPV8cVWnPghf2IPC6Zlezsu5oHf/EAcENpAkC78liNDuLjUxMKVIXab+KeqRt8t+dz6Xi+zE
dOLiypft/czoHCAGlzU3cce72EXVuHT78cGLKW2MYOD/vb7uEXchokSFAsPEgAr0Mze/lv56Kav7
9dUEZcfIZ+9NYdCSsmOo2TaQiA1uT06OTcBKypOCytLk8170TC+dJaXtPblsL0mAlsEfoi7rtHY7
beHCo9G4RilaifOTMO12ZvP1cnlaFUg2/R9IfRAmu45FdPwhJ1Hget5o/0JkTMV31Daj97G5+KK2
TJD2P6KbxlkmGRdTq8/sWFGoo0yH2DEcvCfjPBpm0YvCBy2mioeuLI4/n82WC+PBkjKgNYj+XhrB
0l15mwtK3mc6PScPof1mRlqoPxuqn8eHIY0BLIJzWklQUdAwFi9RuWwTFDIAS3iZ+/RboLkb7XqD
1o9/v9B5IBaZKZuGyqM1PoeuZ5fz+cIqg9QaUV04uh+b+Azu1ApV3MXI4tV/jdQ4MVbH6mgSXW2Z
/V1SJu+g4hGwUYj8Byrv35vnvlbXGKxxcKzlUs4kq4Cu0bGISUk5phf2bY5jQDfo9tM4/gZfaoPi
FRHpNLbSzTs2goLcUU5Zfd6wuAeDTZjoSO527lNsJC3Rzn1m23i/RtBtFM6RUIw9+yzFPupHKs5J
ZAQfQcCAqehj6/ktU/rw+7F0NRXhM8FH493kzDnbWi6GfH2jyDDl6h3zAbli/v2LPf9z8V99QwP4
Wdc5mLSfb/zrAJRsuc6BEcppTx/JkM4xqEwg5uINjNeEOd18B/jURpeOhOL45QlbuV7Vwfat5SpQ
HhxYKLK4V1VBFbkT6em7cqGWczB/2bOwyXzW/2Udhe5Hm/72czssfLlDD/Bh7bYEeg8iL/bLr3Eb
V9DFJrE6SYJxJMr742RMT2CqzMEk9rU2UfvD9aSqFpGD7WiwUhpHo3lVyvN6w2D09fR7Ie3xiiAc
f7ycglNAUTCezIO2COKejc0aRndoojEDsKC6c3sTrApDuioQB6e83/vR494hiOMFqTCieXAnnZYV
fI9bNgZszKh2URR1gXBtqkeESKOSIgF6RpKwTUCHA/+/iBB5QVhbgsvmKOQlty/o2PXppDqcBh3u
1UEY5gFYKfzpFQGM5UXuKVg+m+5sRofr7+UX0vykcv0JWQNpQyswxC3z4HDiAtKVn+uXPOn2ca7F
Wa+WpbkdzItPiPt4iX2uds8LpCqX42yDh51u6PRsgNq5wOyGgka29Ktssi0HV+PS3eZFcMChXito
Abfv1A5nNwXhHX0ottu8Z62Wgbkb56oWXHOgj/0hXMFeVIR94GKOlfnYQRT0T90NLvg8nZ3xMf9Q
ytpd6LJbnxWa6OCzR+vlA2oTNHR7fHMc9Fz2kYKiEe+2r1tFcc1C83I0BurR8BCzOP7BnEnY8em0
gKLlBpbh86iU8a2UHToe9K0SIhLuMkckLfmwuKiuE23O+JcBF2ATdK0HCg0Gi+CymCyxrKswUbfp
nH6FQnHuAER7+pV+tCcajuMfc9Vp2LCkExmG/CZGmKW+S2hBkiufZ4eftT+Ph2mtCxPqbVTXOTYG
n0daAK7tzZO0+MpNDMlzCqX7vJ/t5/HBwZVPEx2zcT2GkSqbrrL4OmgvOj1GqCP5JvUuU15EO9zs
QTHdJUY41wXc0zw9l0tMGmo4qJgJOeitJxv8U6UFTkPKpEDv8/fBr/zITpq3GsmfIFzTo9TRGwtH
lST1vFldt4OD/CIvJwtqN9bcrS4Brqzn0vaPlY2NLYX+BTZHq+5hh5XPFv6Z/aos+d39wMwGa4R5
OcbECw1JC3WQvEKMt5oqRq8yau+EyDA7vp2Kzkr6t8WSYoGPrvm92X9J+6Gz65qbVDolZ3u43Q1X
SCeMYFV0rtVLZYVnNZDtcL6Oy/3UouhjfWy3AwsV1JxCXIWZzmH3tSrod7L/VNWvgqYI9Hg2Y8Wh
vwddNyX3bMcs6/KE23yMCbxdpleaNDmJWOu2ewVDXHVwNTfO403Rd3ad49qzFiOtejLnnVqUF571
+XS9CBUMC8xepk0c+0U7fCwVGrTYnc2uezi9afuOYQ4tyjH2CT/hzpIWR/CHFQQb2WVQzmn8oA/+
/mzaPVDA6eOg0oM5Khi1jeM1Izc9ZKrInXp+GG7CqSK743EWud1+fwJ9Q7AC4icoYiP/sy0Qeni2
w5jFHwzlCAliI6w0pLVyVbSFKCUo4cbfP50oH6f0LIxpIOXRiNPdcV/bOKlJmEBU8Gf/fvsH8Ixh
cFk7NPCFR2Q2yQkH81BY0poLTXM5fHuUiBMlHo+t4MVVUjodenE2+Ww3pHkUTnPeY46Gbh9eaSNI
Isau93Su58i3ozdowu9jiLq590JUFni4sa29z5Y44UHmz5saMp47fGUwsMZ33pl1uZnPRczZ26ZT
WBgwP0SU+y/zoP91PkdG2z36aGUxucjjSY8JGhoft76Y9caxyWToIJ0ccbM1ATafDhCJWj7ioxvr
90CNlMHcF8d6ozslhUZ6FO3pT/f1cuxGR4/ewD7eUu4x+bh4OARkoTZ0/CWGAa28k7aXbUTadSmv
TitdBt4WhovhGwnreEiqOCdXZe+0vPHD9QOoaED6UBXZaJSPjMxeX6ylANP93lsPA4qp+xFFafCU
TmCR/jeD0VXbAcfklLAag20rrdqtZRH0pR2OCEIwgV1+dJnY1EtharZFRA9jWui5gPccDhSFGmFm
ZRTqCt6qiIjAS5lJk5iWDCL2Kpd8v228n7pL8+aipglOpULIIr28DXlOG2e+4UJmvPz59VVNC/cV
rSIe6eHbEYzuyxx+WMHwxZ68UA4rPch8wZMXf1fuEsnQZ1vZ+PFW/fU4jY2jXZ1MNX5KJSym8C13
35MwSqiEeUCWE2/U8oEfXgG/X7+xfy7GsjRWNatp5/tvvXcJz7SLO3UBJaNu1/7owlddvE0KYB4q
oaM2SP6eJkG8bVCCwyyLOhzWMLezvzxbx+OGT/MD9bxNi8CCtDVQQqxDphAYp9HKG4KNSlH/gl0Q
7kBvIJVxy/n4CHe5eYrGKs8UbXsstbmo1cP0J+49zIzOKkhINnQ/il5m2CX1M49GDGpML0iYy1Vn
NA9aHuOHlNhciiaT4KiAbLbZLAwbWblZH+3/yXZ0b8ADRMGFNJ1eGW0l0Ifr7NdYzWV/lq65UYrE
QzDDe/j/iMmOwAY4Rr7bVtkjWA0TtP99syaEtDa0/GorP7kjBwl3rUJ+k0VQ0Q+d8XAYzPrkj1LC
PfT59wH2MDXnKOGaNeHCG3bj015OBnpAk/esI2Q5gykdt11XRDheGbUflyJdu/uC/xmtmSOD6EnH
rQBAVi4pMuRvIP4O9K+f67Y7q7r/vIk/Uq//zS346y2b/I+1WaERUsTX7Ly9Dt7HdKyn0JTAywrd
n9LCN7LZzxaE6SGU9XvUxtmx0fPjYqEzauVxN4C5l66gmo+c5LPl0jMeXXpsCjgueC5B8Gyc0vr1
uL8uNeKJKjBCmQ70+NoZH3LghMidiS9mOJrP0wLS+eH9WlBzqvwn7vwBZV6u4YuX0byRZjkUNwFK
X51U7149zBA7+Hq4T+Jss4Z4rXT4VVjBR/57ET5MqyGYKKL8z8M3F2GZHwpYmiJA6GkfvUXy49uD
gX7/PVyHrJHIvY4j2kLPss9Z5WsUDeLJxhu1w9v6g/X560Ga61Ou8np+ppjGOumJUuSW+3zM5Roc
uM7jic+rt8X5D14eWhZUZ8EYIhZs7n376lx22kHlgi1Di2o4u3/hJcmU5qCSF310MYMOAvcKMTiA
4Cho8pXbObutBAwR5N7uzdvnaKzWtaIfdmdb4Tlej0hSUEiE4Enjks5y1BVeZjPo7OtoNKLlRNjy
/e+PhduhGyhPvtvga3M5y9Pn5x5s9D3++asYL0rKKMTiH8Nht1v5/R1efZAvJnjRQBamUtu2DvX7
YPn2OcTy+AWX5sdqud9e+BQa1dGe2LGcT1iOCPIRVemhPPyQgGjcr5cXr58GrntKXwJCAK6772VE
cwNkd/hI4uixadkiD9DF20drxNCKszKsnfxj04l6kqZPRxe+ZML9/4LtdbKIvQm56N/f5Z4kIhiD
v5amWDK/5kPf2OXxUpI8aJCNaWyax2sfeyOfvi3dUzCD94R65O8xH1y8jGnr1JgsIS80GxHPYW9q
p2q3qqDqmSm2+q/0UNU6mNu7tI7CPRIH0IQAxMMggYjnNC5gqf/9CPf0D/HakOvAzGEfmGZjOWrq
FhDnQGGWtiizKzTnlxndj1zq5TGFrZbBBGLa3HZwMkXCSzqoNiWb8tlcFZcKUj5WHu4PWfyd/vPe
NTqH1CnRv0PrbSO4PEjtMR/X+I+7GEbkz5//+rDyVTrjEEYZb9Flnb8PcO9yxxmiFlLs1JvMxyM8
0NvQ6nsWJlGG4QCjoO1QbQa+XU7b8uRYC1G+siZ2hA8bHHOpp6X/QInatsv9ffh7KOSwt0PJ8+vC
3u7Fhb8SuqOy25OhVUWm3w3gMjjPaRtr8QEyLka0LFRG4PHIYm9HPMjSQVSHS+Aa6nKDQvh/Yt1v
sFClaWsd9v6iuh2tsTMvVX0yNhdGoyMnrdcwLAKJn8+sDL65iW8qbVUEV87PQosuNiturRwnztZp
fnBg3rx0oxxQrZfgbzmn0k88Fw7GeQ/yMDV+kpK+KBEKUTfun17brfkgDSZiJWAQlS0KXE1Bn5yv
rntHlHZ6r+H7lMM5GXZnpAKEBW2Tfa/SEdHxr7Eak72sFXN/NY0SGkGJeZOOgNyrQieCPdF29vwE
ao3j4GasxoxuTnK1UTZ7SoRUdETFdYxKzu3uhF7s+3vptcWoYiM0x4MMBRXQQpOvWI0rzz6dt8vj
gYLOyZ9Hmv9F+4QU+mVrmPPwg/0eqLE/1pftqriW7EhgGYADYmGudfKpVARVrTDBo/3/e7TGJ9vC
YLjufyqthtvjrmTvW96H4Cc8UdYd7fzWER+c4/jhQIxQdJVaa5PayMG2q08iYVyBlr4NBgt2wRTO
yfjDdWf91K/ieFL4se//fX88gImFYYjgnmBoIuNefnvuXGun2ttXxl06LlMLJjQlL4/msTqJOOri
uG3ABysGrxYYbWSMVMKaoHhh2JXibBjw7MmR0NJi8MoShekO1z3oPkGU+vsVH4Ag5s2IjT3hLI7y
/KAy4jNdP3y9h39ayH01jEyXM1byhpH1tnY/TNdjMUld7IqBpdtOnIcTrcDukFFIq/TtEEvu9525
l+YHQ2RzzPKgihKqcZH7L403nPBtIOYDqINX/jVYIxg/lRvMFVYMxhS/IscMIQrs/UADbmo5AcSl
2zgAWLKgr7hygPI3tcLlSb2slqfdZXoKsz6wwxz3H/pLtqyaBzgDL8QGMQEtZXD9xt1/3exzjO05
1zavtOghv4HWC24I+WwGva51yTx8K+xPxAI1kP42lsz1vM/14yG/TF+lD7oYYYn+eqWxlWv/u3Rx
nFcO/mEoaBDyhzndRwtvMdv4UyejguhiWAjRmNasfYMCbjlQ9wGtiwx6cPXpSfWWhW1SDuvBLSoc
gf73YRtb2DrNF+u64mMffNq/G26HxqEfWzBW0UfSJSF6w5h/kKwu7t5zE9ELAPqNqO/HXhCh0EPB
fnJfZlbaDehAQfukMBjqbuD+80afju9PUq/ffYFDWYKVea3nwYOjFr9qPFAFf10Fr7zdFyut1KW6
BJVjX3Cygx8h0hjCKURQ7406bfvw4Ur6PV7jaF9Y8+NyfhL7kJkR5rbhye2abpdeNT7YZ8v2eHT4
YB8N7Yw6HDhsM5JcFAdtkQkalM9n6b2HYuVOp3wPstNEJOW0k4i6R38WEO9k4ahzzFqC2QdpGDmY
Yln8i4EABaPbGaaaftDlfC7gEeGZSas4bwyrjQ8bj9qm90H+xWAYFNjowmUQpUbyc9hsTtZmtbwy
GKinUAcX0ddKwN284GREpyZv32mZ5Af45+2gjSjEtKX1aXNgUJbQ4H16jZcDuFFfMDwE5JoWIXFd
1YlHZ7doG1qcpLfn3+3QjeV7rNb71VoV7/v62qPOKm5PecKwaQpQx4htQfMDwIcRNfRFpJaWBWJ3
+zmN6rA2lHlxnfbYMSEv2tlGC7+AjgHeQxgLzsNGnUzysHa/R99nV+q22s0/CMd4CMjvlsXVCrmm
8RAHaXFZ7oyDTGHhzXHfBdYRdRVP44Bg0/59gT+4zW4Ha6ypUsp3CtZPm8FKftvUtedALjk4tCOl
a8Vaz+lWbwaqmUjCQ2tl00fmeX5CNne6+jmGHBLtRe3TvkWh/SAbvX2oxoc36uMZoyzsOJTBYnju
n3ubzss+UfF/aCUOPSiiibFs5IdC3WQ1lQ4XSEwlakcFSRvONkJEhz1nb3oYXN1wzEIf6/7wBUOJ
/8fZmS65imTL+olkhkbQ32CU0DxLf7DM1ABCExKg4envF6q2Uymkk9zTtnt3l3XW3gFBxIoVvny5
g3E1i+2hL4gka388wc4n51O8H4yvT5J5aw83lji8I/wQ010uC4i0GZGJi3mrM2y6OZnbM/a/ba5f
752J1cE5vB1qZbwAwBlmiyIVtPta0ZNJXVjnHuoD9KKLBY6QPVJ0GVIbXBzxBe220p1o7QaQDG5U
bjHIqtsd80YrsD7cyF2xo0V08vfMvAunaa8zk0kZ7ptaENdu2+Ko0t5TnVh8j6LV6Lr5J1UJdcTC
OFpV+iFMz8WRBupHoTckPMy3+vLvR/nA2X99lEzA39Ufe+9cQzbF3dJ+5/XpiPD1LoaMyI/Iiwwt
CZfRV2TpQ1LPnEytIjfjX98sk6mF5QgJfcgngH4kH4vQadealGqs/YqmLADhRo9OJNNsNfV10HWa
469WPJHxar2u0wuaex7lPE4Wkq9VgvAYJzJQtRcaNnadM8dSAx+SnmmmE4iOyAyXHOh+eXH6Q8L/
8hWyRaNtdD+XCilbZeJaz4NfjopQkMR7RV6NNe+b1zMB+Xiqnby9wmj0QyvrLiSJyB5xSyZJbl1I
bh4yoYKNgiGqnbPc3jO41xfNhOcD9Nzt8cYUS6KPJCY/kTJJlP3iOIBQmTOe3PVvK4wOQElhQBov
m5wHm81G2dd3tP3gxqFTdQR/ZEh63IodynHhiGqn7qojTc8tcsjw9tfQmZ21vQcFL97vZY+PwZ6y
Rsc2ffdLz+mZU5gLvmgaa3fp58ltfk5wfr1ydlMlsboN64xbd3jpCRJEpMrdEV5bIWoaNeNnJ+YV
KF3NtdPv50S2zyndv4M/22R+3VwvRy+4F2rM99mKf0hySHF6O7diPGhu6ujDfj8vln5ezL9GzNyV
k0NZ2SlQTUmqrPa9M+o+AboT9715UTf1MxWcdeJwzuYi2zlrK9sqXeZisN1vGPluE70elrFAZ57h
xZM319u3KGzSCuI4tU5OlvOBKsJtEzSSZnnZwJw1HlE3Psq6AdvIhShyG9ZRTJHNTgNxcqb2tBOM
qF5RRVSm/QJvvrUndef/vLEwPSG1JMMAX38rXKQSji0XQ2l9Ysg+usDpnmgm9hrCDnR2VlHvUDNJ
277o9/P6DJ+v97q1YGijF0jXlxSVerrk/FplhYeqFQrQWCT/XWtLic+D0R1tmoOB1Pi0O3cYbl98
eO4QuaWFDwvudXC5LH4NXoMqGWsypwbub3cbOAqkICa2/cylORzkkHnb6h0Iex0zmzBU0lpU2nFz
OFu0ri6s0WAwoFIKV6MJBr3Mi5oyNL3OL4UaLqHVEjRibg+Z0OWF4SO8esFjdOtKvRTUKa3E7g4a
q8pJBPb0+oNFYBNJC0JIIja4A4mc1VXJPgDsgpqsF1GW466fbSRV9qoW36vhQ3ZrWl2iCMWGxmoK
7DfvDOHxqcYkb1G9J2WMqSKVAi8TJad6lgR78iuXW7FQKXJX8nttkhGfWkeRXSXbVe891IpuzVar
g53bVqDXGBrDusGtjbv6IOft36ZfPgkEGXoRytBTs+dzGtX312rE8o4tUviywY0psjm3BpRgZUb2
bBiSrgpQ33iCnEz680T8Gj5zRt+QkHyE9KyOXJyJaaYEqRsU9MHNlSiEuLHHZOLMLy6u8O+WaqPQ
SkQF//O8ZfCWkGUmQi6T31tNU/bVU8qT4E9pdBFkFV0ZXyHMMgdfZhWMictL3ur/MKrsHiK8IqSr
ampmgz8o0WwRKZFUbO4Kvv69cVFu7PWmraY5bOJkj2vdMGfS3w9OWnORVqGeh2wazdOZy1L5QJWt
cJSTbixolu4+Ro0Rffg2fLsxpt3k33nA5fOvfNnlckhgAZYarwP7/HV2N+jqb5J/NpllUOFHCYKl
TrHkOu/thOj7EfdTyJXU1fLOL5lhvg3NFOJpBL5fz3anVROJFhTY3yCQsuMPETwKa+k3NahUPAEg
AD0006n6b3gEWCjuMmeTvWWi8u1poZK+cZxftczb14Jy4VGgPfDZc4gmFCHGbvzIOhHAt+PkhbRn
Jf/9lf9nPDWTp1z96xFNBBnSQH8Wkk3Ly9KaD/gkf0k9s5UsVBXt6cpWO1KYCuIyXKA+aXGC4cLF
0cwq8qyYuRgaVU582UFuwMn6y7w07p2FyeSgsozkDy0JhGD5/X5tvCQuXpXyllgoO28tA2en/mkI
Z0Ai6ZQi8EI3x1xM3aOlrx2uKJx5/wU7Xz5EpV78R0wKyPr1ITQvTKqnC9oJe26HeHSLBZYBBqgV
6HIHFzpnuMzJap4MiOxHQj8bJaASgBmCPK9Dbk6lnbqLkKWQZ3tFx85NH3SprDXC1VE/Uojpcf0c
38ZbMRzyxhr6m4G1ztkd75QJXlw2kpNdsT3AY1+fongrFzbYM3A/c9uV5uy79CXZYZQQplh7dvbz
JhoZpBk5ScanuP8ybOajn6uHEEL7AWSUjKoENYqTv9vtjrCjHMDSlKUAswkwguEGv/t5aMA77yjz
2pnJv17q21oYXqizGwA13W7RlTVp0OBOZ0ct9f4EZXOiwFtilRkzs8awp6htH1femUsaDSCcLtCt
I2NOywm127zu1PeSe2a4TJQP6nFS0FI5xRT3F5zrAcSu/3RRspnzeig/hnjpWEm5BIFT+FWvK2l/
Ta/7bVmOB9UPMKMrSW4jG8WT+ZczlvsWeOG/Cq11qmEMqsjtmxm1dNl42qPCqBLWAdCQBl1kj3xJ
tNDMo5VbWPywb1XKJVCbyBep/CmZpbNVD9vq0aORB7FnNKu+v5P21sB4hW1z6v6zc3/QK4DM6Ytd
G1PIA3KjzUv3ma7nbN93vLvOw8iLGdo61HCz6ZtW88LTCRiWSE8DtEFBDfK6WUMDo0PQ1PMyB5n7
v8as1+Ey717anSuxv0HaxoV9tNj22t29g+IGYA7A5kXu2b0x7geGu8w7095hK960iEoAPWskrCgt
vS6vUhJyqMVVid/NjAfIFbCqpAVxdJnNsglkmEdff6+RySGrChyEp5zwE/34dTLF/u4RnMtMrtyw
8MmKTndvkjtAnRtw9ZPHtz5eH2xUpeTVs7/MCRjylbKzTV8Y2SEdOOh8ZGLzLSwc6DHiZHzexM6t
IxK+0EchJpAyTat9SC3t6UFKaRE/LhtJn/1v1he0L6kyW0JF8kkP+zUFO4/vkZwkb8eCj4S2iksB
Vh87OoYSeZ/4vZzAfP8eLLOXC0EaH+JNEfVmOImHva7oJbO7Q8p35BuDVY10sWL8AHXIM9n88l0T
tvTFXW+sw3idfw/+OPu/Xj0TP9ONr6ZeUJZrPTGRpksGSPeYDfokbTEtU0lD4wvQ1O8P6QnR9JwT
8kOSLnu9EKoronf+rnEQaUoUVmWS7jeuXIzaI1lRKZhUDgWYw5i8MW/+q3J+M+uN5JT2PUqk1M6y
uYAmVZSjkFzAcGeLbsncRLSGulxKmwPBpYRsLGgchBQvLXA2m83+cjmjmt+66+4JPf9hSTTJ1jrj
HQ2NhR4XxkvuM37aky/PmEkcdnFSKl1wd3jiyXpbBrwNDoTJWGYONYPZMRWraI4pM+4tZ0iZcfl/
B5aBgfgi6P/QwQq/NYOQeGp6PJcektdvQGaTojgDIHQU3xEcusKdy+2r/JCuvI6YBUkuOHictAeY
/Wz23ZVcBHswxcwB8wSKahJxzAk9MpBnlgKvWAP1KqI1gQjMa7RVkdl/XO/PV5zh40E5t8Hlgdmd
08qi53cKfdhsL+NlpjQNa8SeB6HWMCSw+SBZQbsPRkBoDw5TvK65CchOWUXq+UffGExiZJW7uj4d
MhRpKzXAe5JhaGevr+1p8X/ELoAAyCMiHRyKJjxU/E8U6vt5LIyP35Vh8NrFaVt7m+Yzrrl1v7aj
Q2C2WKiQMGQVjNDSoeuPgnXuKfreu8PS/T1gZp7Pl1oSVY7wS2VSGJhHUB7Iwzp9fge7nisF9rzY
ZpcRBCwkAphV1MIz+YIWRadjPeH9QgCbs9FGjqbtNbuyAcM3YGE0QBgxVeSH8he3c9kk8uxP0OZa
Waw8Fh1Rn4Y4CFVNRbJF784uok/mi/1W6QroKV9bbAfiNsfAVfh2XhiWZ+xfb5A5kx7ly+YWRc86
HSSK4pT0qteSUDtTFjKi4+Zh/RW5t/4aMnPwVMPTmZxOA3CfpcbM9VtgzgXZNRJK75yjjpq0EMfZ
dDDwhwOZhuj0V68LjTWBF3pFF4Htjcgvfshh3x4LtyI+JH26NCq+7g3/6u+Lp6uvAISTDZVMa2tt
FgMysB61B70pm7z5PLJhP8m7Ln46DOvcTf9n7MyyDZJddN5f5FeQGPEMmFCmYfaP3ppDVfxvgHf2
iSQKIdZLuqk8H+hX3nM8F71akFRAUNqSP2PBjlI7q709sGsjaqUyznsb4fSLeTnf+yVRbhX8p7hC
wSqsZWZ5Uy+H12o9UriYtsvGhc3Aiw5s80veS4estrxI/w4Avw6YOVqiukcNjZOOLeq2azYynarV
7cLHUxrlNuSoMZQ8ST8HBMj/ru9hn8EB3yksQRkiCL6uqWRXqNSiqiZvb7W2/LTWN0m938WY/ebA
+vcNe4CEJb1iHaxEYMA+UpP4n5Plfgj78jEwDKH7oFjBoeP1MR63uFJXghTuHeCcrGDK8laMVOuU
xljdITDmkSOfVfbX3fQ6ZObNC5fTKTzuVDa5ZVmnIRnuyLIMI5y6QzJKjpqjCyIzw1gGC5cbSRhX
D8lak1LR9y1oHibOQ7g2Fl+LBBnxwSmThXhQr4XyVu/ggJjjKwB4hIJQG7PjwBgWV0NMm4e38XCI
E7Lu81vLg1s/AErUEuiEgdlHvyZukK9zmWwULapU4TFOIlNWyyzY4mJwdjzLRs/oyykYbu5sfjhH
XwfNZIXaQ1H3kVYFWgFPkkSKcDwIbeijgoY2/O8k9nDJJXF8gAJeh80cb2XtcgNHZ7OG4mJSl72R
D0rrER6AgNFI5hWsL0TPxhBo3oLTgSOHs64v14d2f/no5aRsHyIHLSOItJe5sEoXnNeJDzbKBulj
FvHJ4FHIjHULKrINu6fFbaGfx+xQ5d+XWcEv42VOxlgNfU3xWcFsmNGOLdNV2hzsDxcrEkW2GBZU
MQBDtQctWljG56YO7bGOyviz72PcoWqOyEATO9QVCIk+dKG4Uz3f6bVOn9IHR4rR53pBWKKH+e+5
+nDT5MP9mqtMlD1onqZVd/KIbbcXnCbkm32qyRylgHGSaDzAl51XajXpGqFHE42NnT4J1bzg+55m
k/NVkDmjPFDENC1z1FcK8bl28RPSsbbxzZauNWJnBf7JkT7c2evlZJnHlPsA070OmXn1YlgK4kvM
mpV6blcTBtCoYQe217I51jhKOckFdTbj7xkvfVqd3GdZmVhDwJDJZNb1W9HzTgrDTgyrfXpyNegB
lopu0hM+5/u+81IAl2l9L+OPRUwHH3zdC0gzPwokbdwSFRuHrkPDandp/KWHi+VHNXuKVaX5tcee
x0ny2IH/cKezO+P36JmdeEw17fa48a6InmucqN1qCwL5ifVUD6yHvFDfONXlya4dQf1Xgb2qtWwc
ZXr07UNKvon6joazU8z9Z0UJgkMYCk3cDo24ItaXoyOvBsvzVkyW66Z56HiiWZKnI+nonaSE8LLe
GIm7HkpTNJytYGesl3jRVkgLod1aSxxRdTevqP3sdfjrtTPR8FENUjVKT3JTScCZK+MNF51AjCp6
O211qahYowMCcpYUW+JShf8hQtikF5Q4mzWn08GGq9icc+IOYULKNBJMbYt9Up4m/jtVObM8MqEL
yTK/8EjLCcdmSR+1Q/QDwvaqq3Vop+wO9I05WEVGZ9Dp66dxYpzEEqdMDxRXbeT1BT+Pw78mLRMB
dptL8awGlYRGtZsBs8ak87nKTUfeZXK24MdgQ7RBlxnUGq++102xU6NHXdk9uxo5mBffDQmZ/EjY
wuOySZknJ616qr+9v9u/A2ZCzVlRw/o1xHDi2kzWlbNsTznsreLoYmPltChFotzS1rel6l5stOyS
qh6fW+dCC450fHfqi2PcTJtFxSz2tUQ8NN13z7bm6ZXBTbV3gTgg+ek38I5XTU9aTNGdrteK5qZq
P9K2auQxJT5A7TKm/Ps2mSTxequVSM3B/bn9BEIqmZBfUJ+ESvj/gQx8Ol1/j5bJD30vvTyCTTWh
Wfs7FaMuyUsE/Fs2aFxo7TGNw7SpjFXJIbdV4p3W/twd/75oJlR72mZXKUmlMpIIa+sD/clbpu74
IaWMZc4i+ZgvIiOPOwQHIAWcTKguBsk+CKtXoK0qFRwDrSlJm7RpNAZu1AkSHcn72H/njPu/fM5/
x80E6fRwVsJ0cwPsnFl3c0EdA7Y4VPWSAMY08rKlz+cf8HZF+lfSgJLZfOHx7sNN4EyQTPmDAdKT
WDdddDpA6cu8APd5UlX6w/A9LWIPmgnF3vZ4LFx2RJW73u3ixym+PZAW4GtkPA2nc9Jnrif660kz
7zr5zDLf9jxMOS5MsvE2y2y6UorTHgHTSiYua0QcuyO8KCmu3rbkftQ8R6prDeBat8wIRuzRGq43
3aXf9sAPOIv7bt5kfA6xvx4p86UfBS15VEKa5vaYcGw4fqtMQ7wDvd8YSicnyL7jRUSJX4NlZv5R
OB+vHgvgiZLQVrVvk/Mi44X8AJ3OfWPyX40nLZOo0aDfKvOuX0AFJkbn4FJgvFDc7ZksAI4GWM5J
6pYUFpQ02L9H/HBl5wX/HTCzX3dBoYb/Kf0lqMEaD8D3VI8QylUbfw/z+Yz+NU7mq518/74/XmVc
kCqNsAJpaAzoYsRo1R4MYFTb02e2HlpnOFJ4jPYvCJXl1UQ+7ls2EUiQRnMsUlav85ucNtubWo4J
hka7Ae8TLEZFt8YcO8xsnmLM/zIa+A+GKZR0s+1LpX16TRSkDUez2bm1WEjdPRUXeWrZWLLCyspj
vX2MgnLZUMSgvRutotfXqwE1bq43+XrtkSR+UNs6cGcewhb/r6YSPh9BgfAHpy8zFoaot/gBl1g2
HoCxkHxs2rADINbRE5RXvCXifDpCYVeqCJ0W5f7IjIcHx0O97jhCUY0Cu2L3S+4ToXehcuG7ATf7
+Obu9Pa228WUdjkLTOpYmFOK2Ij4Wb3Tij2jvXRnkDVcxIKdRUG3ra5nzJzZxnIvQmJi7pZm+NFx
3F2u3e4Ax1EztOlxtRIxUxvAOha9qj7uq3tz0Nrwd0tI7+YUzFU7dsj9B4qNZfCsO1mWpTOItAUz
VPQFfXjekemPlyqPftAnbmP1Dake7nGjiqYJVMGj6enFBqZ+esG5mtvG3a7oSIt2y9bDODVC55vP
yXKl8QvScI2a9Y2e2pQ361dlL1hTaVqxsUH6ZjAQybybklP8FJ0JiQa2Evrg4PaKYpJsIDmcDRwu
bdxVZ9VZ2SiKG7YT34peBCubNVayp+iij6p8071wZnUmRmd6DdQkFqPETATNpH13YSgQ6zZMy6Qg
2o7j6a0+ANFJKswW+X9rzYsYYI9lBBgiLaRPiYJPu2LW9JmvK+bGVPSrzU3iAga2F/3Z4PvOPxX0
o14wH1KeqHegPj65GeWWQjW2vcGbAyyzSM40mtb5bzQVf2q2LKGP3AcWRFvDxxTXqNMvYS4ruq+3
Ojg0ceUHXNshGAHQfuNf6vKX0KikAjyvNTuS74WAsKE0bnpPEz0Ups2+nFQP9SBYfda0Q99bWxXM
+BRyzwWtlKJ9MTqUsChi7UW31RoMpqu27EkJ6EFNxMK2F6FYHoks7f4Cz8Ct6C+AQqmwt9tIaGMp
3k2Ni7ltVcj4ak332zO71kTWSbY2qGnROOtXXWsWuOsF5saxePcCc7NFZefIB3G/7QYCh/ysojPZ
MAj4s4sRwgZ2h0dmph3Wtz6L9JqYkSHom+aKUACdoNtl9e90iDwFXd+J5mAVcC8Bp70JYxJR6PS4
o3V9/WomNhwMZ9X2jdnogSXpUadsUyPlwITHkkUegCGVxY9HS7cx28DCTAWl5BujScHWq7XpWXup
AzbojMx+R0cPy1z3hra+uhqDqvheYdBsiNY3WPi8aDz4p6NujxSrarMShWdHdJmuwIotQcOp27cM
FzCFqfR17p9LvupSMeeW2ZiDJNNT3Ri0+fPNQeqcRKPAl6nAnSEkGUTcBy14+HS5ZYNmZNl7TbX1
uaIjFvyqN0COu42X8LhxXdA4tteBtzhp8VG16Sgq9FpH1tV2mIov/Fh4/XbUl1ryixHzNw+Nq1ES
o6K0ljVbAPpXYV+NByjtfNic6CdxApC9WWuZ6wOEFXi86ddaY/8HyN3sxNfVURudHl6yNm3+vML4
Ibi66kV9/dPh/u83sbdC35A1iB8Icqaiw0T3fDFt9jWxtzr0WJvbYXFQEd9TOPVMVurCP9uYNpFi
0JPuHsxG54gUFYoBBIKC0bqzkrhp6TPpWLq1VeNoLmsm144D6vTOrD99sFZanSpetJJ3JDVW1qwN
PCdq/GWNL19UkdOKqSioGNfezLqh6vOrwKIBoJBlhfyzTsDDA7U1nuj6hA2Ae3ci5q6O8ysOGeEE
zB9Qan5CN44P1n6IqdMZRLo6+ElhpFz4vhfrwEfcieEFQUm9Cj1nXeEV1k7KJ/pJzS/yzoic2xhG
hE2V61vdqDL012Ryle2pdzE/kPivx0trLS1l15rZ/JkPLvpqTniu4YPODuwMiTzm+KEPeqO6zpns
8UKRmKYmy/FnfCZk618Hm6NhfQReYUkweKvZwcktImhFYojc1sok6TbakmzcmRdYIb15KlgBUzDT
1mlVm/sE6jGqYPLah2m207kzgVpnvi6Lbr2xcHX+RVwJptH40WnZ069BxxcTbsadhfTyPgqIYMuC
mFEF1KPmiD3hMY8FI3LpbZhAVKKExO3fmQWCkBy5ztlB/y4U5vrA/HkYo62Iqo07/9Bv9uG90xAg
7AqNbJgFz9z517rJW8GJFa15l29lPcBM7eaZ5dnZNT0W8Z5TNWEBivma5tvAkMD7iPhmdOApAVLx
MABVgk/a53FWPkEIIvaePzlGfKTTH7Tmoy9hLr+wSxajEP/Y85g3NkwAtCZMnHZLrmbddcAtyvqw
8WXJP2vfxRLtZZ3p6stapOLsbPvLHflihkGyLEw6Td/4aq1XDJo68jhcNQv6nG867BWMqTWqMXkb
MV34xhSqg2+0DjqfBzw41Jso7Rz4Ki1rsBpSjGsBSc8aHB8n+nl5WehfZX3UQzDmRt2oItq0Aksz
0YtRtocJTWF8GdpXKKNNU7bCjG4Hhp5TvnSu+pdmPrprugLBfPngITkJO23qTGh9gIctqQ5SEEEV
3/1lVfQxZxbu/GfDQJ2Qf7XAtrsaPcXkz36NRquFdZ3pP1MYS/ZhgoaEUzPPVgd85TuSBDGKWWe7
0lnKJjXuQU36DGIxqkq+tc8WZjOz2EzNONLARx2D4ObCdZueze6p0eUqcxPTNWOeTYC7E6+OODLa
eVTqpCwYS0hnj/k2R5JobwhNA5wInFBXGj+cB1/D1djsn8i52PsGOZSzgqGj7+yhG1iYb0fGqjec
fJUJioMzZtKEidmB1fuFPbWB0YgijrGosTI6a/S8KRp4phRZW0Bn50y5D5wafedNjLfEcN2TXa1y
l+mhPm+gejmlD1NfGyyToYmKkVma9wDbOJq/VBqwm8SddYf2MYzsjC+nr7d6zT7bXTVmO7mmdS6v
MlrxF3O4SexWsWRka7XWP81GkfcPbNPzdIzo9DbgHUs3Jcv8Qc2kd+O8GtgtLoB0WGvG6dskLAH2
s9+Y7UTHMLy5RZj2RJjXp6PvH3PV7E+a8m/wuwUiy80RV9c4tzWeB7SUeN7pz3y2y8i2WKXwbAP9
G1EVvmBr7gtyxrWp286JgLT+kg/MQxI05yiWzdiP2E02W9wlDEeeyaH4rgKEX4lQS0MVzAMpmz5Z
jm7OYsFJV59La29+6tKg09iRExn3mLeM7ULjLI3mbbGxSoNliXPilHsBe/YqZAGF31l85kIdVCub
JLmC1c4WsyH5TM1EX6Ix+XYW3/NRRAzTFztjXtEh7euLm3AH+s0hozCgrwkyhVDvXCnkrrkO63bZ
vLu7NgvLCTj6iDy4TRieQUBaYVG3arGN/77F1iSs8/b0gCEq3nvUQ58//3U9P5TK3jZNgEOoQszo
8LEaW8gEEdO+aM/cdA73f4Y6B1jiLuZzNxAqPnSZedbzDeuzrSJ6MZVc1X6YX4DQiuwFKF/ZXKz/
i84u2BhrcPJJXgFFIuB/PXcGuj2k+wJKlmD5M5K3p2Rog+Uf6l6rRWwCVcDYblI1/p6t5w3wr1Ez
ECtVqSCOytz5ma02fcx09PLt8MuUlsxEwRwM8L23E6RTEtzwgIaB8AaTpRe09qt04o2k7ZvRxgea
OEHmPNwa5Y5N44cTdoc6Mi1U//IuqB9rkL8HzxQhCuH9tj/EDC6pT7JSLvX+/AN+ZEmb+xSpbuwO
YqI8aAP6Gc01uw6a1mJIgpLfJSU/aHbqfz9NBp/cFlW/fKJKR4PxTLZhSiAp7Msqbge/yBsKDcBK
5g80bx6m06zqkugNIaOomm7O4vu09mgEoleMdq0qPbc86q89U0qVgAIN4OWskYPOlT9BAphTolKD
ih5c48ycH5P9/VBIj5JvRzstso4DQmdfph+ihRYHF7YnuWctGUX1wMhZ3h/n+NfomTm+nJTy/XYo
KCxvo3s6iZEFnxgJZJsefXIjjL8NvBzqhix+5QSi6qf66+83z2zocsWLC7tLSerP4oTUUJ1j5zFS
LqJqpSW8MxEtnW7sy0xtV22f7DkV0bjGNb7SSDn9jlbJ3UDp/boavqj34jbdDi2uCKRbR/PQOrWu
et0IrWQYYxSeByl/jAq/Hz2zHpJDqV4uaHy0UhsQrv1Ni0O5o9B2wP2DpCCvIe1zVIAESk8JzsUs
lNf1t4/v923oeRJSnUkMm9rxaCTVP0MkySBMmvM59Vha0Zx1PpPl04FR/zV4pu5TKUSV8LhljbSh
f43AjwB9NjYqOhATpDr48uJMfDsvEH7ccr9GzaCc1010qhzr8IsNwj1MfwjGQPSSjEofiU5npHQx
zSM6fuj8I/xK200Uwmm9zjIKo9qlGu+r/h1pGrddasqDRqIaz96/Qa9mTBNudVWJEB6NoU4+7y4n
f2/JD3Ty10fIfOuretSSJOYRpBEbJ04DLlXoWg3PoEESwrvJ0FxhZB45dEp8gn5uB54c4i3y/pqF
zBdHDlHDHsunYlJwOPdobUGqpNGVppSqiQDe1ZhzVdIheg+dnIj0sUL7+wtkvns1LF7KQfUuJVLK
CYjZcSdmk3CNWZdwq9w4NNuSLSdFcRoOpKISWlLyBNBoyld2ANOXFmwz6WTpCQpnUjTSyAtcEqX9
Y3qyQjlxrbavb6Xk4dEs4nFm3AO9fDZOVVMV+4eOO+qKNeOeK3rdurbvCEtbflcb7dwEsqCHqWfU
uo1voXmIBLcHA1867vld1Ub0fzqMLE3CbXuNCDfe40rRTNtH0hzD9VQuxTlr7UP4LylluHH/OX8y
4b9yDTyE+Nna8PpAFUvm98E4gC5B/YMJDfx3NgHl5nPoHIBIgs2O7p4juWJ52/1DkHl5ksxhsL+h
CaWetrKUrQGJdnFPNhtcABv2yYEE1YnonfBJNvrLPNHh0odzCMcXOkxq/IL0njmBg/1NO6SbWPZv
SB/4Y3uFFyo0FVM6AEi6R867Fj9sL2kxUySc089QrGSW+K54TEJoy88gY4xE6grqf2Qww3wD9o8f
+N+hnmfwr8SlXr+m58r1+W4QN7sKPSkNLiD08fJJxwrXZb4pQjh/r6snFzmzQ2QrIgX7Igzpera3
/oid23XrbaS8/8XkPtT+fqbNXP3h/slerVz/ntKH84IhYYFTVqGr/fnzX296uVxP90fCEXk0uRWi
gCabl2stjin0IrCScfpkqHnFqk8sT7QSijQA0izOwZy5CvrIu9dwymEDTbil0mQqnWZt+rEQIpZn
VF7F6kk/fpvZXwNmF2tcqm01SRMsuCXbb+xxcW+3UxBjz4b0+GhIQSlf/CAPzHuj6tZJuamZ5pZi
EUWtZW657lNRlFWMprX0Y5V9n6+pyY2WaVw2mfeJ1AGSNE8qPuyjURV0g8mQBDIh1fYUFDuGptSX
g2GHflnOkpNn0tvE/HqOzMRUjnHlfCvKlU5TR/fa7nJhApbkTg3lFlKD7Fn3b2IYSlW7PBXhT4c2
YkSyiqii6InFyOsspAiWpOoO3yaDOEq+clsWwX1+Hh0gt0oXPFr2I+jG2gGQoJhibAEpcvfAM1L9
ngMWPiIaXFQUevihPGdSh2h3SC/lS7nS8fCm1HQF+PBq1rzB/WZdqMm1A2o/N13tQUtSEuvvD/BW
t5WD4zeglas0PcMoySYND1ULdspFc6/nslW4V8ygDJF2m4p7qZn4NQtNG7N03EIZOixK+0Gl/rDj
aFJRUB4ML416iY9zrB0GlUs7vuUpUGYjrvRl5qugbUBEko5ur5+n8LjV4/spSkclO7Vq7WLrMD9I
j0f69FZ+57AT11btOwEqHVcbf0/Lsz6e+SYVqb8m5ddQ8c5OS3pAkTOKSgkZZXIwNt/bRVxz4icT
RaGcV9ILMGEuooKO0ihsx6M4/L7fF4eo3tyrRnJveoovMH8Nz8ZwtxOXn+/63t2XJnVE1nfP+oKE
Wu+Gwq+HWbN8Z+uUzci62XXE3ldJGSuPwFKv7jkStSum7PWHfvmJNSMtivtBPPqdr2G8NY7oISf6
o6UhWlUSgW89GpNr/3Ex0pOINpO/54Qm6cxmfX4PqTcEQ0TjgMislVP02KtKpCVQUlLr1Co1KYNS
UVkSPs6txExhAcvfp4Znn/m9XZatjVO1StRea5g9h/xSvGFlQKOGiMvm9div3jjWAq5CpcbJLZ2o
MAeg2geHCpCh9FRThX8SUea5POufEhamJ5Mq1RUp1qtRbcLz1O/GV+erOR5/QV+lLARsnOrTXqr3
qn1ldn1YsVPd0T8fbDo+Vq96GHc0TPqqYjJBjsnTCy2PWpn8nXfMfNrY9IBgvgAAgSFb9phJ9vhq
HbwAXwS+Z0lovn4DWR3ynkpdXAJMifXTV3VSyKXwP0nQb8tXo+myLIUFOORed45/16QJ4jkd+RSL
zWCw78OXPVBwH95XflGcDyJi5m8iqYjLqupuu5XlDVLxWJntR2kn7p8WRX7ii/Nq390w6d9Q9vyb
flVE7WQWehdnnDdZpWzOIxcXdo305UvrOhrVXx/5WkuKKV3yKSLfu8ahcWqkLa15GGnNuFGDrVAw
K5RA6na1WdZV/jfsJY2aVRIHek/+Xudvp4J8Etk5xeFIaKR19fVJqtG+FMD1Krnh5VtN4sateNCP
/t44aM36XtTDft3/Vg7fpcKwWut6wVkk++/9/igu9Z9oszOUPYvqthdhdVAMm2FlIyrnkVZ19vt2
JbFS1Y6S3q3s3jduWDbrF+u0Nf5+gdKnuInaOEYLAFN0Yct9/Cup8s71ix9sMD85pOKc6psVodJD
AmUnYFGsteZjVncrQ79LS0kF723hTx6Ta6NA0BLbCuWd0qDSPqz+fqjqh4fCgkGKuFehDHPcvD5U
IfTUSlL21Faw8VqRVicUlEab/UacHp1ierPUiqmq38eC0kji0HgUTv36EXuj86EZKD5smmPrFJUT
oxh0H9ItW9T3lVb5bgSlqq0p7ml7aIU4IV25hIXXOoF5kbJ+g6Lvi+OGooSPRVPIR9FCsYtBaW8Y
BNcMz+vfudA9dqeLgfv36lq81IVW19aVdHVNetegKh6Vqfc4tasnUXzUTiKmJKk0N/7JfBSORnAl
YiVR6++5qn0ItL/nKntVPR/K6lX1d7jfDo1DSWxqPKF+6wXQflZxN/m6QdAIxWkvtlPMzunqqmFF
Fzbj4W2666lIaZSn18F9ooTys0OHvv884MT2lFEwC5AUdvYNtRkNNZdqwKS62iw999JI4MSNquPw
J0WhIBalWJTLUh/t8VN3ou+/X/ANsmYhsM8lmQq0BoWXzMm+DcObV9xF3MUhBRwFJOyY/bMTp5K4
34VKMqbpx/5+UN/wtQTe1Rd8CLDAXh85SkAOx5XRfb6flc9sR3Ft7AZxH1dNTygXPeE/1CgDSznm
7Ks3E8F/nrpaQupMw5k4e+VUz961cFZ5am1R6SvNghM5Fzc2QocABZlK00uwSPZUhTTsjW6chFUq
Ml6j3tmMtVHa9Ch/ncwiYFiMLWeqJ9aW8nuFesShHUKIKBlbp2TEFKNjyBE5My4T+syJ8IysdRJd
Uppn0PsVE2pVPz4kt8Kj5T3SYSXwxP4YGKea/6XsTy65He2TYrtLf2LlLrxY6UdhzbjWSlZRRZag
vkqSk/6oXo3zeW9414OZBpF+CnxdfYz3ZaUZ3Hb/j7QzW05dWbr1ExGBOiTdqkH0PTZwQwAGoQ4J
iUbo6c9XXiv2trHDxPn3YnpNT9yUqsvKyhxjpKtGq5PfsClab61VgCfXS2GVd2p1yXHLj5J+mubW
353CN/67V8/nXGw2LlpYu5QzdZWD4Di6Pn7Sm4l/ktiPvsFJ92583JeKbj1WRmbVKmtNGGrvr8KT
ZdQsLW0Fqd24W+XaKijMtMw0qxiXNTtQLZZZoLq3Q27YydG51poy9aL21/nVk89WXnekmbnNKPRG
Bg0n8HOR6qzWk9XohYS7R7RQDWTZ8gI3G6LEtbi85SCa3s6BpR20+W1wh8Hino+WMtc2yTJaaodk
VHRrR/s4iELrotvSofg4FtZtfFnBw5ZDO1ctzJAuWQXBJ/y9xKldbF11ypqVCD/YWKWkekmdT9cg
OEBo78uFBtR/Fr2X9HGGpDgF+N7luZJax75iWs7Zvc2lXUBgbmQO04k0XG+MAVv/frGk5XoSE7nH
Ovar2CK1fdll88KwzoAHS1sZqXUblyDdngGm1VrKh3+0zdAq1ReT3HgO9Pyz6/A3/1m5z7eAsqw0
qfRvIm53aieDO3usOGS9hue3zGbhgs5D51NWLcnRW2cv6px7jempu4tGgI9mKNQN1HbRPFIOZBRu
wvdzLyATEQ58UBp5X3Fvfbmb981RbZnNzVHePHfNljRMu/JAk6xz69w9t/5etD+C1Z/90T9lIZAh
Qo/n+0GYZ6UovsKajRVbKtzY9Brsp6N7at62d7+VmzNVG91DN9enRdYP1ebp2oyirTQOJ/dplTYT
yS2MWZC7+TxN+pLfUkI3u7WSYHa5vnjWTzLBd6uB9wqDUYeGK26nT89au6yvR9T2ogF0FTss+vei
tGsNvxlHsygbn6WRIe0N3ztz0tRP47iRNmv3zqX2YgnIn5m6P57DfHLJjoaaPqqyrM84KRRqgGo7
VnptWo/xbnU77a9z+MzylOpq3aSVtf1D3vO7SWydC/ueW405a5X17WqqE7zLhzOsKM5ucdsarfdx
O29Wzcck21cf4czfquN4EQ3O9s3RLo68qnGc5r2iUy50xS5DYIh+l1FQHGWhUWXU1XoG4ZkysCgl
Oz4FViO3so/ikE6yYXV0K246veDtsVcf1n0Sf2RDqReMg/kJdK3c9wfXSbVVnBogn9F61OgdUS2k
uA3h8jSzcdnLj1uPC14zaRVzI2Rjn86OeibIWjVra8sHBGzJsXWc3em4acupNTpFdvlBCYGB1DUn
/lh185nSvW1zjXoKDXvdP47wRIl014Ggxs1kLohRwgJqbkimFsNQjLXQrrgMTAK7NlDeb1uJu2/H
uI4lz5/l4BxSR0JKtal0shbO420Tb669C/iT1AW6eLIwXqd+tTixuSpbntYXa+7spAEXdeQdpjkl
cwv8jILjehLs7o65UXdF8+Y+OCHLbrytOkWv1skKDsZTn6YS2jv1w9apaFIIQ/IQ6RifXNO7j9Ym
s+8DxcPepk48XndDv+mfHQlc7eLkRkdLAlwX2uHqMVXfjVbRC1uNuoXki/xe7akmNJf6+EHgPdqn
cdI+z07u2pVXeT8ZyS1tGK5uTezghTua2WkgirbPB5e3i5u2WYb4yiha4vv/bRx+hmOEIhyofVFC
i0vQM98m8pMaRL7TaZY3r67agfQCThlWoeGMSNwdAa+F1qbmvWr3Uw3i2waTuC7glAvZAkUj5PHd
KEWXuylV18edUIvcUdD4ExTis73uXHrhrDaV7bgZuDVA7/niLuop2leSS5T/tKVWiedZA2R9cQpA
fKbb6On9R3PzABL4sOSm3KxbMYgTnY/QhXo3AMs29mfBrCJYf3ubpt2QtFQmhnP7MjP4nKBAR/Br
v54dhCo3pRSOdn1WDU/tYHKc1Rb3gdYtW9HeH5/36nKdWae6pfS1yFI/wosV1y3JJwJREpWR9tE0
Tm29JuxII3XOWzmxZI7QzLot/554+fcHBdxD2EWUOn2agHNQ6TGEoJBT7tKLQKLHzRShm4fNoWaX
3TvI0pE6NIamR8yoFfbLEabwg7P3///6+zlk/3mSZ3086dHQ12pi1mfZojjc3x6DYqVfCCfZ19RO
fDuL7KqwldB+3O21Ztfqdg56+27VP9boKS/ycaaKPNi9sKPIVimkDQ4gcpXQKwpbAl5evNgyPwMH
35/XeCIuPXzui6Qz6jOf+23nQVCq0WnYV6+AjhH0jVk5NudBr9Yf1ZtFO+4cqRq7ds2R+VG8ilfK
z96oeBKCGJRtoOag9Lx59fKaH6WbQZk42Lc6F5CGdQyt4t7WlaF6mlf+ODw9mtyv9Gz+9/L5ZA/9
2L+CCyPaRbbhKZ5/NGunPM80aVybJpucQ3LKIgXfle9kww6rZnW1Dd1+1L3b2Ynv9nltm4oT1K31
ulsSFgqsFOWJfvmRLeR+crHquvhh9JEiyT6F7pnjNXbMsnnNuYk2y6NbOzr3yX2VclNfO7UrhtKJ
125AUbarVYdccHPLysnP7smw8LCvNzcJHfPmXGUrzSy1lfl2/Z0b23mmTErJ5ibdUJ062NprSzs3
C9VVa83i6GhHOy6saFRu5JOVRS4pVZrAiTWpmDpv9G5U4tzFk3yTchheLTn3bqtwfG4qRDGAd/49
xtiN3+b3P4OMvtd3I5nJ5klD3JAsTosRu8l2w1vPayf0T069oJVN16GXdtSOHLvBIPVxEYLBw6P+
jcrlLm8yK/c3aUbUtG7HjZaSWWjQVKM0ca+63VjlhUuwbh1Z/va415enca1znxkt7a3evW/N2XEu
vx9X5+19zHc1Vv72gjuwIAwvH231aHP7oYI99YJYcI1NnYtC3TI41UO7cbIr6ghvy5niaLJVMdXI
oBMQyq1zYAeJ+KGMsQPxTSKIdwJbbVjXypIM61raCWB40N3Xdlm3CzDcNQtPsADJeneueiu4eked
hWHdsJm5VV+kKbd1i+AYmX6sf0Hguu0Ttct3j+PV0gnEBrZ8/ZzF1bWpJS70ybtscWTrDZvbe1G3
bpx2PIkjE7xqWMUo36cswrLzeFk37tf5JPvHcYdomv58Jw7WRy0v45qAMm1xZOBBAACnEEXzCsT6
78XzGdH4sUH/29ZzqqnA64/uYu1Uu4olLFmNwiKnlJ3snBKMSg+8nojHMgsptwLbL+0Ht7qzxRXz
jMNHBER365rd4OyN7UCxH1dL6zza5+mjG44T8JS4Sp87tkag78JmsS57CbWa9wArjCT+q8FT9N9O
LKI3OCy4DXWj/hRlpJiGkYX1AF4ls8VLCLBtPwGpi+7dRvhRsHabOJXDrUyFRuQbUBny3VlgtcEJ
DFcwqSDzWjsVsOoQAsAKcUxKROzxO3ejPWCC3X4PepX1Ci3kH71xYNSJhV7rjHI4yJiRphSwRg8o
uc/bMBaApf/zKEM4UbCo+Hm+sjqjdYqEMLiE0tqWHKyCqjPZizl/h67xPhHicHzvFq1skOk8gaiO
wRnsIP/red6eb5jtPz+FWLAH07O7OiSpIVYQIOOFSDEdnMz2yD0EsDr4fihORx78YsGCIJ1ZtiaC
iS5YJGQ2dztvtEPqFlUdT2Dkojan+1SoyO+8HcgYkelYZlRPpWDFmIqCa/uABhMaMh6b1aYKz1yx
53ztcDjgEw4PGZwhgTUEjK85iHl8QGOtkbfkvauoj26hLIrSx5iMhwJOWwBFee8DWMgBzZTDlF81
nY4PepvkVRdxiompiUPSYeUIjKjZFo/wQaoH1h31echfW9NOZ4o/J7gxvP/BF8fTzD4cTiD40EiC
dcTblOd7kYX6GZ3nkKXSJNL/MOBN5VNN6Esgy6yt9aJxU9OhnDhBwwq0WaO0C+73Chy8eBzpbo4P
a3gXt07+tNauiATG9o0To3p48cPTz9Y9bOW3doOVUrXWpRt6J9JUcrOgEPij58tu7WoRavnbAPCU
v5weXx78OaXo37PruX6mbpip2MUhXOTv8YXjzV437NIQMc6QkzFyMtmJyYdxScFeNonKYb3rbz5Z
LdY7YcWWWKs3a4eryotlIpA+S1L168/XsbUp2mTC4KTbQldWsSs3GwD6Pk3QzbBvm4dDM82NyDwC
JXHqPR+8aOTwGgZ4lmhc6e2iq7XPXd0R2v3i/xCdHAUAP04on44kImcjbYT7UOspLzKvP0CTwmOn
sAHpaAX5b0l6cufi4znOqzVqUIT4sShdBC0pFz2bTfYeW+VkXWGHgEsQpR9fynYi0fbLJH1t/cmo
xZqcPgoB1HA09olOfbf+2VqwPRYXYN02fEwBaJZRFObK3pMQfACA9a/ePFRPDBvLy91usVq84BnB
cnnv9aiP4HkTXkLjVbCURj3ejdpX553s2oL5G8wHA8Gbyl0bGSP2jahfO8U2LXtL/jWdwxKfDqL2
YHxAeqeLzRWm9m28SCAAcOjaY6UdsQWPgHV2PX6rOz18/L2E1R+RODE1AFmpgaEIvMDT1Nzyyldu
OiXYUE7EuC9kb6F6urWF5GlhzjyM5qQ9k+DWV8hKL+dGc05M25oL5fLpK1Fr7depouQPcam6Tv0b
kVD8Ygjqx/R8DxsCwsKziKUiYO++2+QcYEB4bzIh4PDujWBJbGceAz4AHd0r7d6mc4CEcnG60/F0
47agbEPa/nusfmCpxDImxmfAB+A6/aNOSbKu5LtkoJEjJL+v3kxIsu5E1V+YFwIFO/67PelHeu17
e8rT3GiRkd3MI+0pVJ2pu02rHdheb4lk0/iFBZY14ec++zJf+qY/jfzxZua+HBUU2ngLJtrimFkR
CXtOu7N9x50bVFsuiZHmEBU/e2k/2wb9hMh5MDBWATmeXfButpNheLb89whwhODXVg7qVrJdOfBZ
BO98u+5sxSG9Bb46Ojsj9s62YMGbfGw//+BHAICwQZPuJ6MRZynACg/hJ6iMgjy3nT0YdvZhO3Kh
1zaAA+OBVN3Pv6792DmJ6jGUERSOwH4i6K8UxQL7hAMiTmFkpbzexYXAx9cgHX9KIwr3ZCSq7lpL
FjVnJtQpAW9kp3Im55SdRGJhOR/MqXBSByYq8+pwagvMbW6DURgsl+9s9g5Ss/zgfDrn0w6cFJBu
aL8fpuDi79hnETUxPQJNwJYh7VpJ2x/B6eW1ya35eZSNoSV2iUhw+SBGH3NpuFqlb99Kqh7nq2Ia
z18sr8/yB3/N+VN6Pn4ci0hv5NJssY1aVCbtbSmyse3XqUOIoRQvcN04HwRZHQPawQHdbLGvBKmx
i5ECAL/CkDN1kpV2IpdxZ6r590oUWgiAhgRCEZ//BawI5p4/su3TFPHOoHsakn4xdctfparALpiQ
nIbEVMvUul1tsoVUy70yeIQAADvkQCQRicntQHIiza7Qf/cdMit11W5pvh13JO6kJEI/pLcQGvbD
zg7cQ2pEXg91PDTCO+Svhtneh1IK5VgXhyAs6NSNrLypIcqgWRogZ2wMegxc55tiYcocCXUYwaf2
zcG8YLMDwLfMMvEvN1ikDp+IuqgRzMGoCYATV+kE9Q0qDjWDomaA24QXhRPyyvWQfzUOoGSByiKg
XNeeNyxli2Jfg5MjCtJUmIejXaAfQSLJ1rr5MHLP4yFHlzjWSnCfsn3ric9QK/j3pVlkePi8zncw
I3wwf0KAIkb7GTgWH+E0hT0fwuqrLIi3clMs3AfEenGG8bG7wfu64Q9jl0acT4ZVtCW4zxVAHmDT
bfHtGxjI4rBgbKAzIrQpdNKE6ynqKYm3xUix9IkgiHHM+0c3ggefOLcx5c0cthS+KLzMF8acIiC/
WDzwO1x0CM1B8Hq6+ZfaET7FSZJmx5m5kHrX/t3LZ8nksQGqAhlQcf2mMrvtDOIkqNCRC6B8YvJO
Jn5rTKqlOshn90mxSlYR624vcZ+OHLVmJfAxq63fD3qNobpbD2XiNjh1cGkOwQxoSSshnuC3INl0
uQPmXWlS7I5vCelupWPaZjfqnr17s+gByBo1tjXPcE7Du6ewWQxHtdLZoycTFjgcWzlgdvGN5Pu9
8qAGVg3RogWlsk47Imaesbp2lGHhGm7cOhJ1r7X8gQwPXF8W2+Kt0QnbxoB1uhUhpdkLw/LbWWLI
qIwCrAYCXH8KXMWFlEonSsnOzq6oFUBx8QKhUxvlvoLEuPN3az9xUZySX1r7DL9/8RkCXVlH5wIP
hq0rXsKH4lzZbuHJ4WIK8++JMsbL5WZOBTOxGsUL1Kf47++H+cV/gZmG7r9OrxGzeYr41i9HqEFm
oc5qu2Pz2LDkFxy13wKj3xp4WrRakj4kPbioszchiIbnyp7nEBT3ZlxVfFDhSEP1RlhB2CCszwtP
4UUPPyH8X0ZbyuSoLGqfPawvs43+YlvKv9yovnbw8+tffj9ENP2RJnQQc7viNJ/NBJxQhAR6/x7L
3HlfWdOXrQpb8aVVaX083es6vcodAqIoo3CiiSDFZKRayH/YmD5sgLBEL4ZTWOmnI/hbd5+2imIa
j7J60HD9reyCjOysk1cnxasRVb/3LblF16smlkzjoLzXd+fxrQs+sH8mhMHR9YrDIb1aIOLrX4ZS
WStKULvRI3HSiP0oTpjSqZwasZNtBTTMNl8M4qsmxSB/aRKduyiuaTSZbEBzET/e/r2rfzlq4aHV
UZFCLwqOzpMfHgdBqaunB6vjI+oiKJlacst4sbNftSFm8UsfoFP7SqXQxtUFPxc7tbG2eSXC+otd
/taPp1V+Ck9lXmklbbwpIGHsaBbiYsIx6rwasc+Sw0/rGh4GgwbiElzY89VFkW7a+hFJ6uw0Os0y
JBBUdrBIDq6t0+QVzvTXsfvS2NPYBVpQnmFFqjO1kwzCYdq+tuut/8MS+NLE09AljfxyTNayOuNy
1Lp101nshS9STb/OzpcmnkyBHytaFAcM2cVZk+yq2Qq1i3378HdHftuf32bmyRxExUWrU6yBE4Qo
w4poxn404kqJh/V3Q6+682QHEkWV1RpA3FmwAbtIpEtb6Qd9pDn/WzNPez+U4vUtCekO15XJHRV8
UpmuCa/l72Z+4r6599d1ERoXXDEKIH3fn5fLQ6/7FGQVXga5KoQU93sQC1OOhL9bEg/8Y+d8aejp
hDcf6elWqjSkDKXUOs24wRiL/6mJZ3smXZIsVROaKA7BpGylJPCaf7fwi0X+OlrPuq2PtV4VFENn
R65OTd8LJ3//+t8iI/x+HWVY6E588rTj4/xxlvKrLryEFZdWfLw9Svab+eHQHb9o6pcA2bemnnb+
5XYvLrXIVGcxcdFrPydBoNsmmtqvfLtP5/DnzP+3U08G4AGgkvgSnVpQaYJA42yCtA43KBeN6VeR
tt88nm/dejIDVZ6uy7oYQRFnE+LBZ8pGEMzsLSFedKaHVzH+3+3Olyl7sgf1xu0mn+40KMpo1AQf
jVwN2h1CzfqF6fntavetc09GoZ5X19rlvKYtQhTCTcZR3goRM49IDQoVm/mL4+HzPPtr7sQR9eX4
rh6ldotCWsSqakzejdgXmoX8t/f2BIqhRUMrJSQ07kJj/XuJfnI4/2r8yTadAcnLpxONq97i403I
lTDEZ3Gd54+ITo+4FrhUKuAPj0FW6O8HeDm3TzaLzI5UOwM3FLcSBPkmIrPnEQ8QKai3v9v6DVTz
dW6fjZeZ3ikI/BDriHgSG58UL646l599j0gD2qRvXRHIe7VhPgPhPwZZIHkERRvNoaf1e4nLUis1
TZ2Bv3X0RdpJ9/mbsTNIrvzdw98OAJEN0xWkHij082QGqPpLUK6sqcC2ql69fW7fXyxWSVjH5658
beFp7/t5Q/HlumiB5AvZTmWcthvDtBc0i5b0P/bmadi02kPBztCW2rm1102tUxv9PVxibf3Vmae9
riXr+OFnR20maGoSdNekV0f08hWaTuyhv5p52uB+fo6vj4p+PDqPQzgNZruwU7l/d+XXmYe5qhKT
ksnHPN0zVNm8Xtcl2c/H0a7t8m79itbl3038aiuEdrDg+8EQfUaCKX6ePW7c0WYLkfYaknGfEMBr
IUXY+8w4bkjqjGFnd8m7vwRM/NZBsrySyPQqGsSw71YyL8JTHESGwrEtONqrIffBytqbbkrYUSTR
eJb9hFT8xEM5wpOnyw2aNyS98bLuoOJiW2sb7ofmaEQS/x4YVSz65wn++mxP2y4pYql+NnVlJnSc
hQETMAXx934ElxG4gIkoHPoWPW8wGHQG0/kBLbUW1rYrguMfaQvA8Mh8sVV/y4wbX5/qaauGYRXJ
ZsqIcYyJELQw7iAxkGsHSDHakT2doMUCgMGbdHiggIjzy6zcJ9Dsx9Aomg6lvNHQ4Hl9n7aogBly
SkLM+8W5ODeiycI/EUnSfyJPZUvI30wCkfRZiS9y4oiIzUikt0WCm5gnCnmQfMdB5KQe9agEMkNg
JwR6ouEIvAdlDcmxkALG9xDh3g9gCWLWRQJbSDSCQVjWiBj3YTuha8YfEjCD+TxD+8V+caD9ljIm
y/ffHj8Zlbsm+aF2p8eEL4cUnBSdOKIKNwsdsUzFcxs89Y6Ur9AfE5nclkBdvKE/KPZNbIfeGDHF
v9foT4rVZ/Lxv4/1ZISKWAiO33gs5TNfgfPLKU9URbJEuEqIheDijJZojl6dz/wzByLDKUAkr5yO
n3y2p2d5cjqK+71+kTOeRRz5Qg5GvMzPF/448t2MExLXNrnjuOl5JPPmHQFzeVD5ujPYLN97oxGn
Nt+HpI8QHBYyZii5TcfaUiSYXviEv+/vL1P65KOcgnqN2kY8rwATgSjqV02uct2HzedvVzJB48UM
gT1RQ5HHL0XqsbQjlJxJOC+XPRJ6wrsYv5pSYVb+2Fuf+fkvjmPoG1lZyjzW2wLXEb2C7Wc28/P/
hdg0rD2MYmTv8eHwa+rWPGqinACV/FW5Ge1XE8h9ijJMdUo0yE8m8H7R1/7JuIu7NGOyiNsidMcd
9PNvcqqMygRclCumlgECsMKH6qjshAxF1xgxa4gLjBJSpgLvILYvOlgPzNLhwIy+Ctv+6nfKBhwW
5ASo8K48Wce4TNKoigloKUOjH2zSgfSe9KN50rs2ZcRka53z6JV39qv/+bXNJ2Oo5feadBVtpofb
QhoGg3KhulGnbTZz1FDhAPfNVTJrtBInceKB4t0gL/kQI174Cr+xCgywheA2CEvCr37qe6bVVD0t
YgFGQG7kaLfbGFLkeTooUuEE/215JCJ3vy3U/7RH9cvvh0Bi5kV5jioWxyBq6cP1PDpcFtFbepB2
vgFvkCvkw731/M69k/eUlt+/uv4gcU/Izd+6p/dqYg4a4/Vc7mtoxRr4apee3ry18q7vkWVtQZpy
jJE80ib+PHu/u/XxY6xScjJBaEAbXnqIRczzntGujy4dBTC2JXWTQb4IDoVXH4XDpFcbpPNz5zSF
PLurPpCGHh1n8iBrnyf3PgXoPGgBPW2Qva+XxrI2iPaBKw0zrg7djDWjtY4jIN6jZKtOpGX0Rq50
owyrRdjDn5z7fXN4GoWjqxfNy54BBJjuBq2KHN4JvWy/78/j9qNjUMhKdIgFOFdaUlfu3zt1t2rp
zcyRlknXnBqjBlr8l57Uk1r+av1xnF7H+cnSJ7fOpdtoy52wl76t+9VwvTKxlF6te1sYqwv0jAu6
4HI77sq7W/c4hORAcu/Uvk8M5Hv1Jr1uS445kNv6RAWA5Pfvo2R0710XWuc4yFxqRrVk4jCwVjtU
GuuobXKPgWtOoj7k6kcnbRUdCFO9bJh07v2IDMGlm7nXXuqV3XP79p5t9cnpPd6eBE5zz6XWwxtK
bKHpIoodbbfCMXEyXndUJISBRSc5IoQpjvd1T2DbxOf7obgcn92rjdasSL6/rVarLSZXfBsOASl3
wOZkX8Bo8afGkhIJbWpcCnvzeVCguT9caJAorijOGWTxazPdqZZH7+g1XKFlnPJxWjB0LQofdM5u
4cKHhFLYGBcIWYhMt1AsE7+WRHdToDypD46C7ZliAcemgfSv8EW32zPihyJ7biLqDyyMn7zh++Du
CduIsswQZMkuQMoCHDYdNdpRP7FFBbkjABYfDeHK2oJYggNPn7J23RajIn66PhH4O+EzCpeRZC3S
znWPizO/VmAnGOKCA5FDUWQuA3sPUGU11OmywHmieUxMQxy357cbyfyzqKU4EYPt9/kQkLZbU/Wu
7t19uJWj2hRFwDgIB+Fs78U43z4H8l9ARvqZ/cdrw7QLRwzMcVNIzdboynHKh2Pijou5UybiXdEx
EpvOpSveQ71KWP2zk39a/38gruAJueUpyHgITKJACQiAgADl+raBSt5twPXMotrFjPws4dpO0JFa
Qq8edLpVMBPCVYx4UNECavnO58w4hFHAEIvmdvsJiGOi1rvRO24DHtiGkM6ytFVUtQOEqUVJi39O
qn9zo/v9brfPkFUe9UbIZjesC4pMPJkA38hNpCpbmbV8H1FNb7CJ3RC9frhLFqhKgdy5O5K9WZNR
FQr34BNAK/QoiciUOwFDnqBqghvzz4MyxDuA+CQMRbTn02UgbehmyI+Ti22ZwDD1tgb+QVoKKKZw
c6iL3KG4XU/4yziUIt0onrC0IR3ze3gwonFo53nASoDeCKd3DuxkLjTYNhuwUfANbLD9jvgZjWvT
+0jA9ciainEUs0ol5MDO3NGkhha2qJ7OQseVFWthR4uEadbkzGAOjOg5xzcykuLBVMrJghbG/bYQ
b25B7uCr4oUT5568GCX7NTBbcDQzw32wsT8RptfWGtyE+KIAK3Md4e9//i3eO3kBnosYEHSqgXnE
4zr+vfAKN1yttJWYQfFxdqLepVN1Gs11q+r47VPLGDZYum+1MfjKXjiO99VYH5uddAiLWpmZkPtq
I3NkQOWaAItXh/oq3QU9jJsgKgZW9paO1O5pcm4SuZ3Fg3sv39xn9dbJVbuNVjFNpsfVA7UMuSv1
z9OIYn8QFzu3yQP45hj0PcfJMh0+mn770Qsnx0nYNYbRSOqHnXyeTULWTDLMx+vh8S3vnOYyIgwX
H9hnPn+8y8P6NN7IPal/2ZsjBqqRWMV72YdAf7Rg42SdY2mdt7zL00tLeK3jmxe2kia/ux/us/16
AqgDjO6lyZHWCVu6x+qZyi29x5C/K8toa/b03vr92m1VI3lyWb44+n8LsAhNXFHdTtWNZ1nc/B7W
q0hPRV4qbytOfrSgu9iVhNZB1NdcqRNNpWXsFm28HMb3RfO/xV2+tv7kbpVgLQqlysi99oTjWSLf
lXuvLv+/Zne+tvJ037ve9CJUbmdwG0O9K3ei7h2pnLnkrYdoOe2RbEML4EXCV/0lCmcKyUHDBFeK
s/3kUNXyaF0cj5S3vuhekVvIc912MgJIaAiZ9pr6h7kXPbwKUnNqJ51bC/5uY2nc3DxzjRDy/lwF
f5ayQHlUo3mV7JJlMg0+imASfRiteOwDxAqdUrMLpK5g6q3rL3xQ+ZfLCxJnooQqgF1AaE9dMOKa
HBn5rT67UcPAbyKkMDEOtav38B4PN7k0pWRRewsaLX/tHSs3uLg+MLzCiu+gz2tGT7o4yQvxuV+S
KBrhM3g/MuhhUU3qu5t6y5LCD2rxfZbvoreGt/VhE59aZ8i2rt6XxhXSUqJkxvklzOLn5UlTUQQX
0GUCJT+oM3IV3xpGqN5RvWsrKupGvrWL2u+4XbY0R2Tu/9JRXTU0wmkm5MTPgfhycdQup+xCqtKf
GafBVeoUiMyV49BcmnLrvtQUT1G8IHfWkgM0LLw6EbUww1ESzsLbixjVT/tAx2lJgzxHSu95EaiJ
8Yi1oy8YV+ijd0YS1T9O+GZ/myHlZ+zwezNiO33pb3BOGvXzqVGKWmuQqPFfhYeUeMZIOKHtmshe
vSMvuIkyS8hajpP3qxX2u28vjYUwOd+v7DwJCoN12TRQIH8Oh8nGLT9f6nT47OaobVzAXgpdWZNj
y7B62aQO3vPvzqu/dv5Lk0+Bn1qVlpJaW99m0jDalLhEJrdy2U28/SrvSU7hla3QWd1AJohCG/e2
0rk7swRXtma/K28R4bPQoxaedaWKgengIaPQXrqVtzy8Ij3/gvxgdEwqHFMF0BS0j+/zlPpapa8L
RucNcqGV9iOcJEMAZu9cyf4ell/iYYSwCUmaqPcgKvi8B3xw+uYx1kTxxoUjVFW3Q1EioU2igaKk
1HICPwFLodVNWw51kcOW7SBV/fdDyJ8H4NN6MKgPANuw3mBFfKZav6zM0Dyq8j1i56unHXo4bw/N
yo5OLDsgyfyD7GWydQH+sFD0lmnpLW2BfEW0ObWhMulN4+asL01kQwpOmxUwU/89UPvRw4JReN+c
E0cfKjtmfHLKrGPDLSrLTK3HYfhW6M4awLK8hAwcf1Sz7GIbm6RTdWsTcNLoo1yGKd5FzTZTJ0PO
ZSIpkN8q53IZoCi1U7ZH+7xBF/IqNY/xuESGZZ50HptzJ5p71/1xeCOeN0FpKxse7wKazY17VaF6
pHQpSW0crRImEqDYzc0+gv9NYYZzY8rhd44mZ6ccQ/+F/ngPvMtllOzPdrHyYSM3JclrDBF84Lwb
bteewjXJxJHQ0KBoy8NiWXNvkR02a/ZdoSBdBnezHL8/wNCOIQnL6DaE43B7holct/JWqOMrP+Km
Mj4vzI1Ov64+ZCqTgjLnqAnXSoLw01YERyowvXwTT6S382hQeghFU50gywHU4tHqqB1yCwjIJNaa
J8P2L64KO19zs07wjkjXsdc4Du855+siKSfFw9E+9BF8zGgY+shBo/DoanOtclMHeQoDmL+PPMX9
XQHwBpzPlir3Mmm8Dy6lle3vlVPdLWl/OHrKrHjYjfkpGDWKbhjxkznSJxcXMaEH+mBEmFuItxmt
8uQa3WSocoriiV9DQvwXzUmGtbgtzc9TBERNxwd1PUHGL8HbHSpL5OeumRe8ChB+ruQfK52KGEod
4U5RlPf73k5u2UNtZKoo7+ksGp7TbDZn3As9j4Jd7U7LeWH2pJ8ukhDE1mSkM5DvA1f7vb3goazT
2jXHltSG2UzqtdHZbN4pxiC/aukXm05L7GDOMYOikOJ0/7KHb+tqnQa34k7PRBbRgAMAhc+S2zBD
at6jHbrjF2ZDOCLPY6nh+ykKWV4E9J7i58CWwlMe6OVsRW3NfthsU+UBZs/hUGt3XxXbln/rXkMB
7Y7oD2eW/nR+5Kd1FtXFxBFn+CfM3OfubbV1Lu4oixPdplA1MrivTu1XDRtPIeU01e9l0TCEhe72
1UM6aJJCITkgOLg9N5wIYfipP219/D26ym8r50uHDTEgX+ZTCvVbkJp0eNEtnf5WtWckJQioJFQb
IzYw8rjwXgabdXc6bbU+Qu/jlUrJz3sLhQtUQ1RSxy8mPv39AUq5ihDUXSO+0ll7Zne3pNLoq0X7
0/2mDfEHLB1yx9LTUautY612jxJUp8hkxIg/niiAfnVHnffrNlSdSntx1Em/D6tB6lhH0FOSn6dT
PirXR+5z4Hb73Ucs4glcV1ZZu78QBTYXSYNgFwqGPUoVUKKWgg0Fg06kldBOO2tC8Z5Aw3KvM9lx
XTdo93ppu2cBPGpTc0RQuazmdd+2MCcPp4Pq+wD003uPKnUASEUdpB0VHgnMDDZSH2qVPR24ygNB
6c7UJselO/+PtOvajRzZkl9EgN680ptieasXQpbee379RurhrlRdq1rszsVgbje6lWQy89g4EWRY
GXgiA4UN4JhmEwO06wYnG+0IHZMnGD59Evo+NIiI9iHIC6UImbmfmusGtp/bFsfM0yFRiaONiUCg
mlCFhy554j+TBRIfnSpcYAnxBtqwyFh/nyoOKKOlSrH/kDrhtZdBBzHKjD33JwdplX4EDg7dVXRj
jSMC4lg1vw97CyVJCwWWtdZuahz4j/Ky+0Lf9GSs21hFA7NDlGST0VvK/IAdODy5jQ/SaxCOfecG
LBwHPMfvxw6VOQ/jGDEhOOqQGYFqxoM0tPoO6k2rO1UQMv37+jMPbgZIzjDcwwOrgyXvbkZaMlUs
p/WIRqmE4ajOkcwNvku1Zk3OeHIIHkW8vxa7u+qy1C3ptHDRUfarVbdqHBAlOxxqB+FWQA3nyasR
jMSd38BqAG7QPC7gP3NfdEmXU0Ln47FFjZe6psYEni+ouDuZjSLMk3d7ZL8VuEQ4KrQE4Ybvvhz4
oosMZOMk65KgDLlBZdES9lvJ2MJ8Nyr69Ta37VVCPfDkPcmu3b/nz5XvfP+ixEwz5jjqG/Hz6BxR
yiRASM04nWyafrbYA2esEJkEEY0voHvZu3vVB2wc1pM0wE1x4Pcsta2MeAwx4t8vxT76eCwHn8/B
KdCScOcOh4DqCoB7ib3wTQi+7cEBBpVrGDwbCq1f3jMv9N0+/mcXfyx4dxHmVqa4IFawYGd6y7U2
RjQi4C1e3l5ACuNfW8MHlPmCODp1brljrCojOqOU/HVDMBIZhycb8PBi/twAYuB++OWaVqpl4LHR
Avoq2U2AyjU4LlGBn3VS8XwGpn7QJRXAMYlziyIVnNZ98TJGtobS3rfDuk76RljBJkJQBInwa2Ec
bP1JVeaRg/y13t1+LynMX5Vgv/UrpC8A4s3tzV4FB1kBOEzmWaGzWhsHF8OQIPKBcSJsHBgqevbd
HzkmhXBWwTWhOiTfoxWFoqPHgtyeK9rDGMr23lrMq0ONBy4TnQz7mezC9w3556ABH6Sg+gXhgW/P
9ePD0uWSLiD5wEFD8w+aH5i+Q2PPgc6makBX+VXQXMgCPnMsD40E4S6Q8S90Y0ht6seqC8uUYhzI
5DixUOkG2w44E9+grCmrnMHiSFWgg5zfnvGpPb7HxPjy4E5ADffOLA5cKYLRAsE74F8+Mnm9fV10
05o0dFOWLwNLQ2Li2d15wFWFw/xj1TuT2KY1n08DucwQJtpCCEoHQT8BYnGlyl17A3B+KJJewTwZ
Fuii+v0rAwgwXB+DgeAjZuLRLpsgGAi4GLqGJcSsjCNqBAnOBa9bBtEWOh0Ome9qmmGBpinEvPx6
jcbPh4Z4bXxHsw3ir6YB5Vpj1UBe17iNJsKHUFsbNHAiarwNtQh8xydXR0Dtecv7lem1l2X1ou/K
N1vX1kWhE06MIbXBKLgC+83XLrI+nsEVHh9/GbVIkLYpcJfEDv84F2URsGEo4zSWxhXqiRvnE/2/
ywohIwqDz7Krh4fwx2L83WJSyCt1T0J9q17zRo3jLptPHAexG/9cL7DMgr0ebkP5Js748UJzOAQk
BJ2O/kvodc4b1GUwnQiVOw2z0weIbipQXcSuP1n2ob/6seydOQt7BjNcC/FXxF3h0OQnCD1C3e+E
sBoRY355YkCZByAkHHLMZNMQMGF4ZE6/d1NJKkmoQ8SKjZk4nFl95EYF8ojJnF32RYpJbwGUEqgs
nqj1wBgM9Mf36eeMUg56sjz0uOVRzSFN8RlsA51PDGoN4uTgJhn8gd9UhrKOzFarthOoAvzIhAyv
VoUmqA1V/rV00S5BA5Y244/bcbRIjFrrgiWajRtuWZ33WE9xIitBB7TU11t5CwU2MHtr2QurY/Ld
AO4HhG0GbDuqV+hVgzZpuEVozs5XWWVXtTkeDEBXAnhZGQloaoKJkkCuAS1YKSj3EYTnrDY7lI/s
XpM29TlfC+oXtMluy0sCf0x+MO3Ku0bn96UhQhH+BBkzACJNoB9eggkOpfl8WvZ5FB0hj0VZhBPg
Qu95LCclXNigg7UjUQtBa/Co01kqyqtAZX5ggvxZnvMAbI8iBbpisK2MIAK19/sQZGIdTDUFu94a
hBQHguoNhuHAB/Us8HvQvFAkwssPtjgOFeu7hcQxyPuKOBDewgdjgKVBbV0CuCg00PIzq8tFZNHV
bAinQwDUyt/3i390v34ufxcOobaNo94iHOoNzmRsaOGYsQu2X7AB1zsQmmqD1pqpI+xGFBVn4F4b
kHFQeml/NTsWEuerLXI3IAENHAsQWAQajTDyWTDxyL4RQSEUqWB9oPbw+2MMHBc13MxGx8gRzNBl
rAhIhr834kGGCNy7gLAYkRq0VaQ711ZEDKVQsjAeFSjyxMATD55iXFbvHLwPlESNJ8v9+9khKokW
ITE0pE9xVx5SohCknhxdwsiIu8Lhoam+XXRulegpHB/jDmCKDT+6M6sPT5vND3Kq34vfGdU8j3mp
KWeWFA1eCPoIdY9gCxjPu7pyWSAwCJOIv7N3z077g7CFrCxIooDcURS/+yk/vIgs9rTIJTRW9n0T
pCwE6koQIoahAd2qoQL4lCTxQQSONcGVhMMDQkZ84t+nh4WOTpeWC3lbgjYCZ9Inf7QM1Ecgd+fN
1t9f9vEr/lju7kJPczCzWUReEUES4C4+mkE6xtqKb63SL7zfk7CM/dc6/n7Bu+tRd1WUCiNWrPSr
ByIx52jteR1CmADuHHbnJ+/3cDVRRFjP4JaAUO33dvJxnpAYkUWm6g8HlNWiw9FCXA8pUpu90Oi8
fu2eLEnu3u/YAy8oIaZnGJYHZ//dklQyBmCRxpL69QX5f6arKMThyCSY7zL0p2/4b6hDloMUlUQr
KMjfpy6hOAp1wpLr4fuCma8Da4PCGogfsatbw+he3dq0gf/fPZX0e2iFfix932/I4qliS4XJjqIF
RR1gPzk7AvdjDEglY5QmDw2SJw7oQUwP5Q4RCAoGk17CPwUWupPGgSngWxEvg6IeGWP7TTHnITgv
X76R6PFJCBF1xdZ2uzIyFDWRQNqjV1gjWGS/Gh/hBh9iFuUZvPoBbZ8ID4xyCDJJHu6YeK8f5kKq
BjkHo8lARqtevcjtgd6c9NyIARLtaxgOkHIZMktUz0woU6C/jFhHhXgKmlCZ9oyr98HoEnkcoqYH
ilIB2I7fjyN2QQYN+O9zyF2ld0VtHBNpLQEBSBKiks8QF2H9yuoUrx4gwgHyy/OzgJhc5vu7gAIs
ygYQgMYz3JmXgZ/GiGYG9ujr5qY6YELIRuMz0CGOiogIhV8bjUGUob/Cw1cC1/HE2Dy0pj/XvzM2
YdiLNcNi/dnCbUS329kHK8MCD7v99fWsmvEgjYK/h+AU7ClYqGFxfu94ltUjN9cdi+EETIth1gSy
6KqDuO9GyM7sJ3bmwcUHcIYBrTe8E4uixe/VeggOS1TfsySpRoXKxHTRniArEddj0GZl3DSM+vjQ
uH6Sczyy4Eg0CAsUnOK/4mBZG0hT0uI1oQHom4vtWKxjoSpluAB72mdl9fRm/Rv3ASjzY8W7+INi
o4aaJrzqqOlXH1YcFHVguMEBAgmWjRnhv7f2kWH7td7d1aGFTpEiWiyPoo+eAVisIYXhAXAKBoPX
zpr/T17/14J335Khs7jlY5zT87fXDyzozqLVSNQ3IYWqHZ59wgc+CmImNMjSAamDtbp7wW6ci5bu
yEnFeiYUR0EhCJcBL3VCs1+1n41iPboavxa8e0G66Mt+qsiZ0TFziu9XvKGKgoH2E9LiQMsvT8/M
s1e8u/riMs0FnWNFAUq+eElEUlu4BMB/oYG+e+qGiVe/s3R4QfT5eKKODFXm37dxKZsiYiu44V7z
dRT0UEkigHQEqXjJxEanGiq+fx/T/2FT/3vNu0gDFc2ulbIRrh/NRIALCJIeRY4Lbj7g01/2E2vK
/XsNiTwxuMLxhmSm++4dWYVtuhxKZkdPIQPzb2+i9gZkmai9vKMijpgRMHGMJRKZ3BMmEwn98bMA
gP3X6uEZEBYjJMfBhdj9731O8ragInYB5bFPRgREi7dYA2BNp7FDq/N6MzDpbW4ttuxEdr4RjdKQ
gXD2otPTJOzfTy5zHHAWJOsmwTr/+1EErk7QNM/EI3OItsMxOTRvnUsB1lyb86W1KfPvz/0gywd6
i0Waj1VR9LmHQHBRIsVg8RCPxYo+5/ZiDxABrc3BarQnK/2b75GVAF6GJwPj3z1pAJ4g4eZeEdGA
fJHAagku82/nAglezbpg7vTr/GRFYsF/Xx+siKiJRzOJNMrvDJLch0POlZUIVGRtLU7tKpf2xENu
7Bh59UrxgceFslbYPnlT+eGb/lj3zi7xVc2PDVuK34V/ZHmEx5iws7+YOlQ1dR3y8v6L+ZIbPqg+
CcH5glEWzAh8H/YVirlr8Oe4ALRrru3a+AdiycYWd95C4RiFYdvFWN//wkM9268761aWsZLSE54b
+qk3VLSybUHr3IVbLevgmtiR14Gr8ykH6ndE/9dnItv5I8Tt0JCa0qgWkdtcEXFgu1pts/kmwySj
ONg50/l0nCPKXoQfxfp8hz1CmGeghwR8AjZJ25FdgoXQToJ2WmOH9F0BwXEdzSUPbIfPItB/3QAO
E2wycj/oLUIN9vcTZ/xYDSwwNcfAZ/TFCXYl6Hhzn4O8OA1d3Oo8X2/DOt5gYOB9dgE2+/tgP8B8
/17/zkhkvdS1Iof1268e05636tieh21oh3Z2AJ8rf8MAJOacrtAEWV5EM/EaK3OqEHO/fz/IQ+NN
NJUgbcQxAJze37Aln4eU7sQjZ/KfnYNhr9fs2H9FV+WAek66q45o50LyCILsKx48Z18Qtgqv+Tvl
FuturbidJV66k3JLdsH+70djHhxmojaLagfyZlLG/P2N5LqT+zkIJFTMWJcCMKO0MN0IDqzLStA6
a8AozN8rklt9d4x/LXh360uGrfh0CuUjQUyCLR8Tt89I3J++1N0NzUOGD4qQko4sZKFm0PgOXux3
F3rLGIPFbRVnxHH/+7UeAAAJ7g8ND4CbgHm5n5FYCmGoIrmRECePqPoHenL4vGCGzA+fhALiw0/2
YyVy7X4YApmpZzbMWgm5LjJbD7qHGnhwUSEj42+Ziii51G9W7NZuZtb+7OdGgGm5CHZBgVRFq7GE
MBdBA8mCUzPffLMCY24QD47YAQwGIrJEoFX1TqMczin80cP/AxqZwugrIbilzKflvgfvJICET5SA
hEN8cb97o5DUGS9gRBj84VffBMEvoIagsgDdwgVNO4yQI6R6Yp++0e93R/HnoveROM9OFF0OkoSS
Nqv1frBV9ooJG4V5ucVLMRdakl20uEvovMpeaUZeBBQQa0MGww/2jd/akHSwpG1oRtaT00RO6D+P
hkI/zKcE9rl7VFA58FlC5QmEFs/xOTUgc2bmFsZDPAbllUljjA6SG6xdms/q/N+J8l8r393PNJlj
Jc5j+Zg42bbDQCkwgZi3FUzJuGE245gfEw/j4k8YBR+kfaRU8t8vfHdlYwwY8Q2HZTNHdmM7XzOk
TNLAd9VObfJQSX+yww/skMCRfisqd2QA4M7wFWiWS/U4yqhOFg65Him6GPGp8Ti/sHuMJkicyqCJ
dSsvf6/8IOz5tfDdBouTFE5VOMnHBWcttTEKDiXxWJdu/79l7ja0K9JFKjIs0zgJioOdF6iZPduC
8/cyDyBl8B2E04BBU1fglbvERJbquMyEWT52q8VpbqKbYca21iVr2NMRdF7/Xu67y3V/PHkO8EWG
dPmgUfjb+PUV2/VLCKEBWIlCBxRZAmVromHidoUyiEaaA4cd4PRb6UPWlko9/73+d/f6j/X5u5hi
yOZGaKJEOTZXyU49TN6BZRv0E2/sGfMIqK+FQGVnh/IzfhHe8Oty21nTW/0pI/rAzD+AB7i8NdIU
CMRuRODgqF197F47L/VFs3LFa+T1h3qT7aQVdSi/Jvx1zFR2fmb9/SKP/BXs7H82kicW+YcX6dJm
ZIo5Uo6g8a4hUq7FAES8pR/s96hnCjg//eTKkRv179bJpHhMA5n/XV/+sWKP+KNb8kIBL1V9Eg+s
vmz/fqdHRhOhzH8WuPs2XJEMUVJgAdGPHCAO95lHm/yTzP9RKgisJot2P4aHeNTgf2+cHIaKNIg1
dHL94kPyqFfqJdljOncvPdFhf2gTUbcVCTM5hOulO0tRjqFSSUGPDftseZXFiMwh2Uxr0eG3AsBo
Lyils5jFfaat9chA/Vz2znJQZSUxcTooR2HDYvjlQ1hLO5Axm+z/ZSd/LkQe5MeBCItxUShIfx7R
z2bP/OcI9JclY5goUpfX5PT34SCbdX/6fix2n1dnPSUHLIPNVDbdJjlEb8un8jTjICfsn0VkwKsB
BMCQF333RkHZ9uOcFwEGkEV30CW1XSsmWvWkfWmBKqCyychhqKFdixF9Ws8sogb594s+mCtF1R/D
roCHsmAd/T7AP7a16rpwmis8RIUiMQPGNMmITO6ttmTUNdcspumgZUEwAs98wYOO5u+V7yLTUorY
HLDRABAFvLoVoUDd+9E1tCOTsVLIUbBm6Ywmp+UQexo95Vbaf7/7oyfAm5MqBulToR72+0hR7AR/
T7cMap1AuHP6cVCBFCVUM5oNGn3v6dTIgxz314J3d1SZMrbKqnQ++sBuAfgPtZbvtBvgfsJrf/Ce
vOGjXPLXgne3s0uqrOAbvCFwhJZvzutNe0JVBG3xDvQM6ASAsGJlXIwTeJJ12wsvf+/wdyR+d8R/
rv9NvvPjdCUzVcrKgvXPV5OFXAqUNxJZ3e/3jY3WLmoLAFpTGNXT0B74pqF/hmF70FhC2CazLDH0
aCDfhwCzlGeK0mHLc1XHHCUK2hibNpBJavoOUwF/v6/475X+tdo9bnPoWsCxGzE40ih3do0ubKLV
gKQSyddX47CiWoHvAmNtG8mpgYQaXRRGz92ij6PTKRYUaztJnWVDKt0YLCiihsJDbIGNxYogk0YP
AH+mMbQUwTCBNGIBkw3YNBAcRK3avFavNFA0H6B88JtELW3ZkDXZyL1yeaOOzyL/B7hYDEVzmAuH
bxZJefX33eGSIhrHBvt6xUQMGA8dE0NlaGctwFi6UI3S7fOzkjKC6n8s5q9F749TEddsIFANdeQO
lF2tRiPalmfmmlwjsGuAHmYwa4iF+hJYsyadB8MSrdmK3tsy2Hs6sPgA/9K80ursxaYCUbjkFJ2W
mwIddWYjYBxVOcC3zNBF2ckv9YwflL6G+/IV0j3UQXRRkQIKMvUroPTMxV0ssHDkV3pDAdI0OLDb
G8ToYE0Bv4bdAAoKibNilTkBYR4CuY7dWoMHzVs/cHqDNsb1CM3f4Ba6uUtr113mZ6fYBHVG9Mls
ue1ssThB827QQf1pVpskgmg8o9Jgkyq1EsZZWUPuQIvtyYHsiituQxeFV/Sow/1o8BatBVZulzuU
TWzMy1ot8Hinehe/hK58S8wGzEfxKT31PgsBnfrMmIErW4lTG/J6tEWbgo7ebI273KNW1JFaTZVa
X0a3cDontoOt7Ex2cVj02MXhtCKdBSdPC/3gbb0e8JpAbG3CNaHpWRxKXbxa6xz6VTJBTQTV9Nin
1tJe2o8mDSV1ye/s6Y2zceDR52/tRoecCwS8KxMjuoLHXBRN8qcdC7AL5nr9+LRY9WqxqPWkk++f
25I3n3JD2KcWv5UwILtYPCiYoapu0W7lEF6fzAxWDR5GdOcZMuAhJGfKE7ttr3kMQpXFjPfxfj5X
23FRi02bAkmpmMgpbcGDBo4duKUlojyDighqkUBMmB2IqipAo8EWYlHX5DZsgBnAo6kgFgJPVXHB
iG/nvZFe5GQHzuJ1dmHH0MeSvctgK4CA4T+BPvqSnR1zOzYCR1jzzuBSQHrzRuuTwK08IWGwkQEk
m8bDQUtfFI3fThrxh5FZ+q2fugwqL1Znx+t0LZnQWgUFFwazbRQtYTREHXPXZqCXE4aSAos3KAPU
VlZ9gsrZSfCwM4wNHSsXoEe9sEWnsuv3xaZvKW4NTiYqrpIWnTsvhmoPpt+0GsFBpMsQ6FUniK0T
NqIF7eTaF5EM7ChA9jrCUWcUJnHleG1QJlDrzlPW8g3c4pjeTi3BSB3ZAc2XlZjTRXbEbXXBVdJg
2vTMgBcID9xWWrVedgpQ6c2gVdT5uKwbblsakdWgVLX4wqnaZSDIGT10blYl6LBg5kzKOiQor8xg
vqmdEmJN/Io3MwNe1VMwyTw7BX5UZOAvmumm8KtTfqj81ARvB9awWK/xK/wvMaB1bMwO601g2Fkr
28qCeq0ze8E+ASol3wx7DloPs50eCugkhLrgUJBkaCxI24JlRzRzM4UeJ5I2qKIBssTa9Eq2uVfJ
6k3MaoM3KMH4H+vJdnprHfHabhorUScLVjtQ60FVXvrbfEtP0UamVAWMcdSZ8qPX+ZquIBA2g/0n
XM2MPhjFWX5nvlKnhikagCAtzfkwOtJX4vGYyIfSKEidvNTkOxT4vgQNQmtus0Psn+14j/ZCvTOb
d26bHlqH1gsXpD3uCco6EkhoG4RdRLk91xmftrsbuJAMTuvw+4cRUehN8cmcOwJTo/c+Wre1WdT+
wICkNWDASozxkmmYfQ31yGK27YXajs5wHp1SL4COr1fxlrKyHAxCKf5ObfardNvsU0R3lZXtRKC8
/NmWzdyhrNKstBpUcwwEuv1s1ZgtpElI/8TI9rGTQ48yP7bO7FQuaxeneBOdpKO0it+4A7tLUN/0
hAMeQsHRmPwcC/R2bbBWAX6wSFsO/DryJbALCQ5Dvq5B2dmVcxJr8fHpVECUGbW5jhoF5E8LAqnY
zAmbE2jXJniZAoNwrdWqH4qj6Alq3rKBA2rHb+wa4rM+7RXoSEV+afRuBgcADTK0tftLdOoBC5zM
CGa2WLG75Z2CUffPgVq9ij26UzSkt2tveRKTMP/S3EJVAaOCjCQAgorO3V2egfHpnBZmTjiCn0G2
6taMPqbRzA4U1MjOTaUyYJ37EveYuCgNDoRvtMN+VQE0akF8UJ+bW3RIGG0BCrdHPaK7cHoHFjhH
AquTF4IGzxZytZrR2A1RdxxWSUJU7qDzIamFt1w6Rms2sSHZi6yCAWoLXfUTDS97nsDPZYeusOP1
3OVgssD0Ia8ksAXZVKfOL4WO0SJwK4yTurz1PTaJ19sXzKRclMVv4Obfei9vjrVdEvxw4kF/ndXp
PQfiOeixHYN3SMNnn4lbY+8rNYyMUx5BnY1zA/ghDWQEyxmlWdrOXNbv7WYHFl4zxC1NN/UF/AM3
9o0DzH1ciYSBzYte88iQJXWE8cgdYV/YQaZNFg0CPnP2GGfhtF6bPRBi6eC3MoOX5ZSAXu+K/exW
nYmrxxmZ1cPX9jhH0V4AdU5cqMJkJcjLIXUua+0Rhg9i8F/hWwY50h74sw3Ys5pRpSiitUYd/w5W
/+144VwA+wx4MrpMhOzodwgnRSEUSbkJUA8CEzBTIsQpkQEZkSQIGhhr8WJ/rwlk/X0I93vR7zGJ
HxmBKEycEFCNiNluRlFjUeWgwQoGwAOoJxuMW37Vs16sAoCxFSeJLBqfCronjV+DUAMC9F+4M12p
NoXW82YCrjfZQoMh0ecdfh1ketqaUwg2EbsukUC6TbMrc0ThSbqac0MC/xq1kqBiC1q17I0a7CzU
pBsKt5FLiWp4gHBUT9Sj+recUZNTLajKZAm8WlhBbdUfEozeYUEPTrSmcs9Bkg4KhbUaKYZ0ozx5
VnuXuVKAdguE5UR2wWMyVEdMZOAZ8ButTB6vWcykM4TAzVm3d8cOKo149RSsI+9M4AepKkLPbuqu
yUcGXOIqBHUjrBiD2+LW3apcT5ItHcvXgtewIO6qrBj8vGEmr0Ym0Kr5eCoXYy6MtNAl0FNpDALj
M34UgpQ51jJOjSWVW7GLRiUncTESKALym5b1SkGfT1WvwvPIHwGllpMqJzrzBr3nqdPCbFsrBo0J
ysFaekvOdKExOsWXJzWe39rxfdksUIbAqMGmrrUehaZWxRgHfVbe6FrtP0HuEiRqdAFjS7XlHcVX
TmG5FxgtSjHnQnOqcMlTi06MQfCTA/7KgjqPW7Q6XjyfLSb3oTLPflKxKvXasKxFwaTTi1DLWgeC
UMpM5XXQEiOb6TOtBqkfXxJOCz6HwaEEvKrKIivoBZXfc4lVjRoDkppFow0BPCagyvRQTRqho7lP
apvOzy2lIuAuBjVDcBsji4BiTQ3CSGWXga4QhDBW+blALwVS2KPa3AS/BdXdJ8vowqLCLrbVqvBy
PxAO8WjEGoyVvK0QVI42yF6qy/wpbwuv4+0p86XBLOYVpnz61OmO3Udc6A2rgotFRPJRr2Fpm/QU
F6064nTJWgGXgzgvOUmT16/j2K5oE9+WAS2C9WnwoSHfIi2KrWY0qVydhLMMrT58os8eDaCTcJG0
FASU7iRd+U2Ghp7s5J2B3wpd/Km5dwNWDa7CrLK8MdSamGk1p3FWVq27r4I3qUWlkWeU2oaFeOop
9cQtItSs1plBGyIV342EwnnnoiPNuLHPDWqc2QuoAsvP6MDta9i+A40utqbkGNdkQFhmtC+TzYHA
CVWml4oy4lWIeMbCIwhGcOP2YaRTiHw+oo04gcM0w4gS2qWjBTlKXCsLgqk9rIE2wuNn5tDgqKrV
lxjpVa5TLyB4ZVEGLexO0kUI15tjqzev8XF46RGtX+gVk6jtYczBprSAzPF16JBuvwuVWQVgsGl1
OTulDSruM28Ik0G/R1/5YMSihk8XgQsdlFO4SpUOFyeDp0u5dEjBAq1pvQZKomAtxdjSvoFaqA5S
weqAkz7YsmgotRbyGjfpEp4K8ciyTY/sCiqZpy7Q0kaXWlXxQe+IX3EIbCUYgSXz+Q/8OPAUNSRa
31KnYNPJOsdYvSN2blSDH4N8K+Urp7S20vvYkDFAtebEFa6BmKqZExtDZCkbZhutwlznPsRQrfGn
QhVXmCu0adPBAIOKsXUjEAahou8JCE2vwbpA9fiTTUY1rlQptSfwM7VavaEmq6DsmDHk2hQlfUwd
6kCtelmlLwvSbAjFgP8HRGWKncG8pRpT4SJjUEJEoMhpPOBDuV5Cq5W7jAECf0jdRqkuU9p07vZw
tLCuk0yqjzn4TIoTt0Ay91ozGm45/la4VvTppbdzWOgEE+2xnl+aVB12gmj2NrJ45YgwHReWUxUX
xw939bXwGz2njOXQQ1X2Asx7g+d6w7psomGaLVBHjGQhnPQqxejWOWsMPh+bqCwsZ6ox4agnLRjU
COLBoYFFI6te9Pwt6vQe+kngVPUyF+dL5Gz8wc5f/HgxcZ7oi9g3ap6uxI8SvLuHEoHHDik0SmFg
2MWn5qyCcyjsC5RsQc8aaSKkeRlV5LQFQtVmspaM4mvK1By8wFts/tzpnDUGagLH44tEWLn2wLHI
Cz6cWQOBYlpPkRQ6IFrCBwtapztheC92okibOTV5LSdT2WF+MLCDd0lrd+AjrbUaJFsmJXpVq074
SOkqPfIHGpkGYAC+jOzZ5XXmpcSTQVQpMsLWHmgNN2G0RtloYw0vjS93REw32fQWyb4dsyb1Nqdr
LkEduxXecE0DcGGDd5bVR+U07GNem6/tEVchxiVF9WDUg4+2cWioH+9RBqsOAWgURwcWBfx/h8Eh
KZHHoA7wzryB+0t6g1Qysy4tAX/W7hcz8wTvm4urxmQb+LYFSlsuiiGDn0byk8Ja0J8GDS16E6iT
MYUWeYGkUivRr88SMR/4oiATZEEmhjQbN7nXwccQnxHgjxZVqYgnFGAdYuL0USGhVOEVngZdlcZt
MTGwRuC/EtGHPuLuFYgRrGW9uJOoJjj6OD4LCTmZvfiefsxmjXPxTke6dAF3NYzfLXUk/GwFBtmQ
QmIMkzPbONKsJUAW1+C/lQeNbfRuLb+HUHRGdITYcTc67Yp7GbKD+DHi+r8HlAkCzfyUgF0ttclX
aZzJa6+weZGOCLIQVUTD9XXsLWVfv4zglom0ptSV09KoGHSW7QIEqKgJdFrK6fQb5jqRItwwnslr
9BtSYhADmhml0pURQLZjwnxeZqAyjwQsfGNhvA7zDhFrGmlwVUrl0y0xPQkUsFehCHLK/LB8Mh+o
ugFHdUGjMn2dXe6KH8W9g9TaLiFCzO8bS95Xn2hqPmnp/NsMRhIEgTsM0ysY+IGy9O9wt1ZiTGsR
KPVs+cDhbl6OIGp2SsuRUfcfbxjBgYxUBWxgrw6C9qQV/GD+9/fy9zNqQz/13UIBFNqYMLCRQxuF
YIAnjnKbY0KvU3DAtna1nY0ZF+E0t+t5zzBq5SuiUYC4a11vQrCKtm8Zvtq2x2lAqFp2an4I0EsU
NgNiZ9hUL/wKCh0pg4dtxfFc9/a0SXwkKJOZfHC2fMtdWdDg71+7FReoE+hV4Uhf5EWT3lmjOvQK
KoIs6I/br8BKDjjGFi4VZo9nUevPMQI7AJZkNRMspH0CbuBLk2jpjgrV4g3FoFGra5WHoXPiz+yS
gDQZJ+hKw+DjSB7KdyRfQw6C8gwFL9yxBZWy1izOk1WBwU7ZZrue0lEgCEWDgm/4HDCWj/ODg/la
uL3DrwF9OIexwX3x1S7gvmTFChM125ebPEQhI/scrKjUaC9/50StcaNd/hQKQrLlXy0NfEeC2GI4
AJuJpMTvY1TSeSyyJY4R+MqBVIQ8AUhjCB7/AIahZ7k7/e+s0u/l5Ls6exWPg5SBl/I4MHrQmP2i
vXCoe0Sa8N7MB3k2uEyTpkMWvYqF0SiWECGZ5yVtGT0h02LaoGWjAyE/h/QbTN3XAtrl24pRER4i
pZG0acVWJj9pyWjFUC+A0aD1WjYWVKs/FDB+zp8zisioqMyTFklW6qWLihJC0doxZfAY8G43CU6G
uEPIwExqbycr+FXuwAxOiLr5e0kZ3WHptWRVnwXkuSYbGHVh9IlTwCvNalxYeaMW7JcU7pNiU2Cm
PbYV1PXREJrQ8IDG90mGtEJ6ZmJXrvQSpDzo1mNOOJfBKqjKjEavl0mLa4OOQU5pUgjmChSt6Jfi
JVgLHyFaBbAtKaKhAXULKLmY0TbP1ApU3Mfhvzg70x1HsW5pX5ElMPNfZjwP6Sn/WHYOjAYM2Nhc
/fdQr77zVmXlqZSOWt3qrupKbGDvvVZErAj9rIn2I/buOAuCOnBUgFiD3x4qd3j1hNkQbmZgqbfZ
cRxNr/QqD6+ubT7x0amJjE9x6scQM7vZ5YuCc6IfngTSVT5KEhois4q8S7y8bhS3Y+83NiRa515I
ExabrRiEhm2AqG7ltnezLImRHbefwwOmkAm2AFeP07p4kzmxCsrlvrBlgd3s4XZwevR7hcW5Jw2d
W7gUTlFkivwvLwD0uscXymyKR/mFmnxIiPvNllPvQgjLhoZFHXrFYxO9xPgDDO34lGGxsZZik3er
CYaKGR1P+XAiHHcahSDsemgqObXwWGS6ZnOfavigKW5CIQ8Gor5dT3z6amjJBTZh/N7xVGmb5yfm
G0Voamd6odJVT3R+ReLILXsZrvjqNiPJFtT4g53gyu+n/Xv4rDZibTVzHRHBXJfsJ+WRUo4qpJGi
dZfmKumxgq09JvJwjXOzuTKedkEVKWrUia5UW3Vq3yVb7ayYTaWaVuwPmV0D7RUvg3XCjRY8oTJZ
GbrwUmF9aF0zu+XXVniTspweyrm4OBiXqgIo4fi4AZrgXVAhRJ6mONxm7/rmhm36s3SSzNVrtwRx
LRcGyGhjFqPjluaapkAWpqpVcMKHDlwF+6s0uW3azJKROHGwv+bYXxrrdCzBVRiU09TgcBHyhz6R
sDvdPkqH2kA6OjQ2z/v0OnQjmot01o27QIDUoJuif8OdV3eGinvbVJ1NW1BvpFlJbwsfBVBP1U6Q
xO4+T+bP0ozursI+bNM5ledSt5RpLjr8Ol3l3YlqNznHS2WiJo4eQ1ekE2kZiWbHurrad82iqRKp
QvdZGgwpV55Oyoem4ugtUjkYWNan22GIp+ThGtqq7kk4t173PNfjC82twvkvm+qjb5VoptsrramT
zgwGIQa2UtvKXv5QwV3w8Z03ooOYOdrh5CqHgfhyBOEDOGBODlMjw2oL5x6U78eHNVg9dOs4OXaU
Nw2oyUT/YIw0JaEkeqPW0s4YyqJOalNbgqhbhku9sa+zHpWhUWhN4fTYG5KN7SmuEunFpkG+boqH
wwFmcFR5jxWMXmqK6rh9oQutSNUYDTb3xBJwh10/Bgsq9EQzDTri2MkOx7tVIZmdP6ZAoYPYpUjN
TpXg63uZKhTV0uhaWd0YfLOd5FMCaWk8Vw10Le38RzEVV6D+w+B+6qyMYtMJZbN5UYAd2SEOeWTp
hB2gCQEYH2u6C0ihh47SbiSKRUpVruWydYGIfYonMI77Mj+VHTCPzfmpV15bBOHRHdBL546BuoIg
D/x4VUfo3PY5HgjTwlZyDHPoi7Tgmbv5+AH9nK3APtLiRKcv8N728JOg2/qJ98LQTaAK4XSFmmld
4+5qu6dTJfNw0kZ2TSjH+0D1mvd6mdTWnQ38NpZiVz60pJx9qpU/uDhCb5Tuis5xbyBF/sy3LUbe
F6t5mMenLTna5rFM9xVoinssDiXZCU+HalcbTKRnwNtKJ3PUvWFhKuG0mYUX9y74SeFoDxOeBI7o
1dhStw9jpzZ8hTdEtyohULZUvVqzyrM1F5UjW31zrpRYa/2IG7BdV9Owtp+6rz4o36vpELojpinc
GJ+8zhk8/CGci/t61X5GNEAJCkJzOGvXys1uVOBD4WVwGKQO9SxcBTEGAzNP7Uvi6rSljcXBQ6/Q
TdUz3YOSmfW87LzMp/dP71TAEMoDb3C0MmAu/zjwtcitFFp/Jxk4+dNRa0d5Bkptlqzgelw09mAT
frDWayaTiSupTZSBL1lnJcCEQ36kVcnja2nWffNeuDTq+uxG2EvK6VX7yhveaNGIFS3m9rGw2/lz
TLd5sfPMSl0AH5HA3Ngq1kUB+5MseTa0Sh22v61Dwsf8qZtXw72uu5Tzx7zCuJWwkZPKEx7jtA9A
F8ibGSBXLPcPPBE8SXZu82boDY9co3tTUx9psGQNpVG9ogYefkqQR+nozn4K2z5Kr1vhM7pYHcYY
TwdQVO38C8k32yNQxtOEhAbBV2pHvvzq3FwDukHsIfTioF3NimOksznzgd2hKaY5oAetIyg9ikhS
b+BWbrPLLk5RMmWKpSGuIGcA/ON60KmZiMqgOxQmxxkGyqMnUMkQgqqOVzrOFWSL0GLO69YtcMtZ
VzMeduXRYbPaGkqJVd1Y9OM3Cwyiaaflzb4v23O9vsKuDqyUPJZtXjjxwAJtkM/SIfFvZ9lTZ6GE
KU4kWNejrQ5s9fyYy6z5TTmScbiHh2rGOrduLl9AlgXQXvylbGESruW9uOUh8AYUgnsRzOyF1KGh
Bet33GdE93A65Nb96bBnJ2B2mhlhnsm7S92eBdGGyovd4nhxq9f78kii2L5BrL0vdfvKaODTU3P7
3oyGwrQB2pOdLqEO5D7enAqvgMK+P2zl9EjtLhrdgRxKt7m6+Yk1mKJtTbznDiAFHCiea7F9rUxt
rcmOZks3W/uhPP5bwIV1Y2+FhaHrkGQE44u68qo/2uxxZ3L+ZuGGpVq4OGDDwUTXAa/8hIzAn0aq
f8lavlT/OG8xAgyNgZ7zq6FiBPumlBrToxIzjYxWzc8vK3WB826y5u8dJrDSCAHZBvcCknFMfyvM
sv2/OZS/x7plDeNKEsIZX+VTfDURyvNLdb1nfGvD37/KUG3YzHoLnMu2MwaQf1JQDfu++M+v/Mfl
vlpIl9r9dlPb7vgyACkXONurloUnd/Y9OuuDjzTeNngDtHdUralgKnVt5rFhFvu7sFTrCF8oQLxu
qbNrqmJsyw1w9sxQznqzfXbnH27NX6phbg0Bl70EFv8VvDb+bM6Eexwem745I4OLYx8RC17ezKC/
LWJLcd52GcwW/l4/O2wQDPLNbfrvpXEM/PPSapjd0Ejn4UbfdLWTVz40CRxAMLToh46fj7dyQhcQ
HZJDfZLeKK1hu8JZPXDoBsLPZDP0k01MRJJz86MQnWe4ZcVL7AMXu37X3WhUwBqzraYnxEY+Jt5A
tHa2vW4k2mVHh2o+vg4CsEb4UEpWTvnM1tbY1IFNdu+sX7bQwTz9VUFWVFqCLYKVUwiuWo+cBbo3
LEKjuyXtVcXU9RkG/gPJqVK3kUx5GFAzqaVXEA+Nk2Y4Kq6ecV+WxQSw87q7QrW+Mqc3vgIGPebD
2L1PL5ySvrCrZtQq/m1/fbshQiAwRbHUBiFBMQkRlLxG4/Z8eQPhP8u73GM3TvsENWOA4Rcd4xOs
14W1jj9Vb99MItQpxozCc0C21QJXn2w6nAmjdHXzyomKYiTeUk04xrwO+3NaTizynGaAjY4waXdU
kPvBOFyShtYrd/xiDHiXvBqeNlW82wvnomJ1kF+diVhy1BKlBwkGq2drk4RIFw80++kZ73lu8ZoD
PHN/+7ZiysUMNaC9kC9e88Z/tcf+/JJ8TjBY/jknWjhr3vTNYKLP8o90fpxdzp1sX31xTuv1wv6d
b57LLGiGpu6QsrQKdwKT0CEBdvy04+bqV5awLxb0jqmVYg0H9wCpzShDa+qvrXN9zebx9I4mgY/M
fxWUl/BWHtK/nTx6zMV5FkikXuIJJZBIKE6ioHHVzhyGvSksQ6EQqpdP6R3qYS6PYsOKABvMJAC/
npR7YSRsO/Qdz/PNOk7LF3mLvGwM+VBOHwvaQ/CH40gcp4D3Hn6VY8lOqfM3AjZjThPawihZ3GVL
nKSapUBi9uKM4SuFlCw4T8OufZU+DvrKzD+a6cPrTkP3UZnUrI8+WOA2QW+TOeUqdZXWqj6KhOlP
MAQArApiwEenhNHUCG5BqxxhVKyidWo93W7HCGlswqmPo0n5oa7U0XUqbIeL/Bz7t207ghSB9mhw
4cEZy0kmaMB4ZaYNpI0Pi7dL9uX7zRHXVFGcnopd9gpDidHUDnIOnnHVEEgAY1b279I0HF/R9j3O
ESgZHjFkhLnDwkcF4EkXKNB6dZ9Lu2SeIqUix2EDEvPevmHcl5jiTM8s4ekS9hA/3WJf0Py1k4x+
cuBdgdxzf3hcifpLhDYMrgr1RfxajoHVyzkwBpOovvZ6nAw3/H5D4JYcpCF6fz1QAPqObps40fy4
TadnYFgSG88CP1J3s7OEHkd0arCFeb4Tz/zoi9OQSDZcGGP9kNvXhHw8AJ/HpCe5xqC0Lk1a7YEI
ToAAe8RwQ7N7ndLolztjnM3VFzCI8AOH6Nbq24ep6Cbzcq51Zr0vx8kcympVBfGoGqvEOL52qBij
Gdq+XY0+TNhka2paw8rXvbCwQs80BcBQOTGCq2SmAzfmA23Q1T00S30XYGfnCOBQ3VnJgZdN7OMK
P6tLUG3bc7bU99FgkX9qr339+rahddrIcwR/BrIRO/9UVtFnxdPGXciutncPlB8kHBUc9pbrJyKY
l8FU6VUAHdtPIM/BF3nZQCVhowZPqwbXfzoyky9FtW8MtmrpLREOebLOH6s4nhmF0/F6X66yabAP
K9d1Vfhy6oTEdbB7s+Xsq9iRt513u1nIAll7thZkK0La5vIB2ETa49h2pnEWIzNeGmc60/SVT9vt
6CyCYlxOFB+QtZpflh3ZYfyZD2N1U6z7jhHhMaG2bobmscSXXthfwGPtEBUwm6Rqqa2Z1dZlGpEH
zJN5rAoMI6W18HlfJ7kpM4h6JfjDpxzXnLh0OWwQMYItPN3B56PX6Mimxtmw15zaQykQT/X59b0l
LlBEJqiM5EXui+d4elynBEBOH/v/tKRTKm/I3+g08Or5KOvpZqZFO/POGvfSeZfgs9S+CWOCVWYt
+keIL8HKIacXysfDerIiXruLqXlGZt7Wd5Ca1o5OMSmXJB1A4NCLj7XVoPQEhfw/VbYFJuQGh6eP
UOPxCSEfP0bV+eZVE3buhFbM1qDMuHLvnnmhhfbBMgYPM1kl5zDQFwVa3WX+NLlBvCXoNeBNEkA0
syP+hog8HbjoDBrGm4J+cF5uWxu276CXVgPrPRmOrjuox3UzHUwSh9QT3No8WtIFdw4GqFled6rz
mAIJqXvGZ88cnRTRD4824/JeEQBQnoyLzXctZ/n4Rg6dsG8PAAC3GeXEpp7EE5pITvhLX8LrY2Oa
jdM101ftWfy4laBcZgISNJYGPmhsvACvSdmyAuHoFu9DoBTRUlfJcM12lrrCRHla0Ur1w8PwrJ7v
o3RxWVfgp03Pj5Uf5evFvp8KKF3dpLUEEgLIN6b5DG6Btbk2PvVx/irccbbIPoEO1PkzEHbFuTm0
71C4HAEi4i7GQGlCLughR+W0Lf1ONsNFMuadn7TjGLJlqr3eFkLAtr2R2p74hWETIObZfLWgvPJv
0PXJmCJTYhwmp9Ojvx0uB0go4KTt8rXVwWusKwDKjiN+QViMOuN8e3DuHykBGlpf2eNHV5vnKF9U
k+eJcVXrkXrFrpwcvZDah5WhWiUFABn04L6rxIBdNYJyWjMn/d4umW+C31aCZAPXehsPd9KLePQv
ulvxFGqzLuw+/0aYyUuDQ67PUr3DlJ75wBAzIuCfZEoLVAF4vKLgnhiLemws+Sfw6uGHGrifofxa
rzP/JZKdYYi4j3zhuarKqJ/XGzUws9GdPXddL7XeKmdxcHA1XfrFTxbZhH/8+4pfKZGkGbZVojXh
RmrgJk15muBrB7OYWc8MufN9WQljzueuPpS5pTEePnDF40i5vshQCJHVioj0FonuUU00D/d6Yqu8
bBFJ6Uf0OXPDv4vrp9on/2gRkrpC9Mq3OxQXat3h5nGba+xWhgscD5Ev4W2Hkp0U0aM5gKdXnAu7
915aCCj7zpSScrqrFbfs3BDJIVI3bwgAeNKKeda5A9k54rMLEAoixgKjkbVvJwA8RXFuxThEgnb3
xNKue9nU5AKCLtr6dYwkjfIQ5P2CcqEyu3zeVXb9dHgTLuJIfU6TeGy8wyqUoS1qm4ieqFdD+Q0q
0ReK7SuZgnQD7/ypvqB8NfT5LfX1qzVEe3CnLBlScSwRfKG9ehh+2xI9XS/jJfx4KK+73Aeufc5y
hChykF2W8t0p8XWV59HVyY6HGCTE6l4e7LMKEHSR9ntkeXX+w+qpAVgwuITko7akJkC5Aq/QwobI
s/BDXkgrVAuJ7pbNrFFGj6V2GT8XN2oWAzmodTlAJSMiyjurmIAL927ZSmlBRiuj54vyERNQQTBW
t2hAUgF0b56qB61twPlQ664FtNKlxUYcT9vc1WGgRKQ36NsreXpsodUTqwak7la3YnL5iJeXJeOn
ab+D745byMsS+EQ0HwPKhZaZubBX3BCEo4zhVieXVTemRmwhoNeQFBQW845RswtNQQA3tSTUzr4P
LBd8mVMvftDaOprIg/WHqIBAcG4z+TC8ASwWtd2sZL9z7qvjriytfKXPL4CEWyd9B1WhUkNvNGOj
b6HQQRq3sat9xCgG3F5GAJ+R2/w4RNl9Ku8FrcAriVc6sXWwI1Dl5IsXVjLXCoeBhHyFRAyQ+FKa
1RSUSSGteXqFzZp3r4hsiDzz2kkxuUnmca7J9tGwkeeIewpg6lnKDYFYVvaUmDqpdNiRFObvOToA
xiK/goEXacryzBa5KAblWoKY0uooA8L1NZywcR551CmFi1Px7oXBfYqgzkDi8d49Ns39VH1e2h0y
M2YFKqtG5aE4A0+WrFxxh083Qn4YcEzKyIx4rgNyPhcllLKCNkGnnL6YhK1qrhBPuqODqGqovCW8
HqEtvSKkbZpJRlexPU7S5+hIhEpi9cWkPBdpwSCzyfuka9gj5uUU0rit6N+ND45hJbYgi9WbSWPJ
eBRqsvjoleg93EEvQ7CaflAK/oM3UPrITuVMlJm89pAUoXW50UoSkZtNLywy60lEskx0bX8Igtph
B4kYdEEY2XMEPYhsF4LML+ZpOSJ0VHob/hoXAhjTJOeeQ/pM76F9p6BJXogIludp4QOzkleUXYNh
8gMO9PdoWw92MB3dewviffs1mqBVoscwa8CBxlNmN/HACGLLsxwm+z7HP0zfyn9NXv1xLQIB/0Q3
mpua6eFVCDcyKe4PN5/IDCg1dp89PqAMR+JhVWO9cG/TG8e7Z7xS3dHMMLkiAx9QXge3w20v2A+v
+SDcPEisHjNCuSOOu5ymFL7C+fc5+N3twdMVrypCXnAb+BVp8ZvSWOxUvZYbTNee1i8/4pfQhKxn
Ys5h1IEIlB9uEVO7fx+Dv19Q/jLdqd662yV6gAANKDfKSeS11s1h16ZPLecP+tTPaJEtxIkBU4SU
BiUgpyRdcgs1nQclowQowsmm9hl+wsDj+louoFQl/zbDNCrIGBsYuBR6M86u7R2x3gt4OuNlMGsh
f6QkMnt9P6O+omd9L8fQksxmbSPsKZhyWj4XVNKo1n1tpll3Jgo5LoPK0TzBLuzT071M7sx5XAgQ
bLzBYuiLo9Kq7TctRFzFimAMeQK54D8stH2mMK6DB4CatKoZRkEBz9jaCNbBlm3QqOehwxBRtBqr
HaPIHKUvwiR6RRSororxIAdUoQRFBMRrIGJPwo+ZpUHi5yPhrM5SRiMVux2py3hVg4XBRHDUu/9+
N6RvaiQm8pn9JXGKoDH1y6NKh5UiRldNZOkIVmGOa+IU3NczgqDOf5gfv5KH+tj3Cck8cJevn0/T
/ynM4e9pRhk34P9+iF9l1W8vaJPf4uJ6acNNy5FUBcpE2KgkXaawIwyiLavDY61MqoPoX7xyNwxK
DjOpb1URzbriqvM4g/V1NNNGtCRwLhbeMrqpoSa4msdVCdnI4M/4UVjVa+KpSy4CboNYxJRHNwvs
0Y6W9bhDuB79ZLvxl5dz/8V6bx4Jc3WdbIc/Nws1bqosVwcMFjCGOWUoEnjas0jFYN1hsfbvZ/m3
1/yXq/XL8rfbqN0a6aZeWOethQkcuOqLmpk4Hl5HAKvLx47eYxOaC8NaICzmkRbBrJqNxMyEPLZ8
7ooNngeIpXFLwBR/+HjDbyDpP27GFwGP0UZNIcchOJ9pczcGZt2TFBeLsd5mxHY9GrHS1lx4+dOw
xd+2k1/uzJdOQNe65hgNeQ7jaesQWoezpuehcmOhW4w//+jk+e2q0jWduX5Opb8s3LpH0qpN/9zH
T2v62juGYyC8WJgOqTUM+Vk8+x990b/ddH+75pfbGz0brSsyVvLVQdR3c6avzJnzPWUbL+/IH4XW
mq/671dO7X/olxaLRNz//0WVX5TJb69c+EhTo6mLcIPoiO1Dd4CFZtRMdngGLSfSw5m3s2YugbWS
lz1Kp9UZo5vg6URWwX5Xfh4DCN/7zqjYim/2LcgcRkwsCpZ1C/Sv98B1QrxG62qj3gMBLfy6nhij
yio3RNNI1GvWc3fzS/vfX0z82wytf2V++2ZfzvlHUqTF8VmGG9ULVzeH7cKuXEbhRknA6CzQ0MVC
tcE0aGrJ6zuwIQ6eeNggO/aAEw0GBctt5azOUEWwjt4eQ0aaOk6GyBZ9fHea8XWqL6qxsB5sdvQd
S8Z/iS6XrMG0tYdEz7KF4bu27QNoQyDy1lI96v1+ShaXNNmqT8dpYsVrfaYtyo+nzYSBhy4bCbjA
1HK/rxUkgoWzMhDtfP10tkcnnzav6Ut26pgGZV9kzir7MXjhb6MDDFcEkSpDk4aESQhf3E4xjboN
QyGS+iDSKNiTKTcnKCoox72bWmBm5gIXQ4csG9/69Jfv1Q8H2necIC7BMJKKKEKEal8ONEO/xDik
sMuM9/PU7x1tMRDBYkF1EbT2m8u/X5ThN8vuj+t9MZYIHzdR0zrjPzwoWQR9kaMHvAAQbKRWZtYn
E0f89cNlv1l4f1z2C793TwSpy2pVfOnp19bZMydkQqpZq+dikpmmyHZKCBhZAWNSM3+4dv+Vviz6
36/91RMG28qqC4dcGxvvp2XMC8quOaP5LwHhnwunCA6oWjajNaXlT4fI3y4t/ev138er9+X5bxuO
JEStmDZcm3QEwcL0FHt0l6RCaySYn8oPu8Dwh7usfzm/iWNKxUH/Tftw21fZORO6uWLYG7sQsb+i
Fc5b0t105/2HW/xN4UA4AiHMsjYUdPnXvvvb14xzOZK1nKNc8BRSGcm0C8ygMW9E27F4Aa9++KZ/
x9pxX3GAl4bkjuIP9tUBRq6K6qZfibgC9gNjGTq5/XTw7K2sj86qZmVtQqbczRMTzevKnGjWAZOG
lsluUE17/aO2+JsD9I+P82X3rdRGF8JIIr7FJgTbFR4mIBUHxNM2thwR1g+3+7s3GvcbjaQGEmqU
X5T2b7e7SUOB3FXOa6ZsrT5P7BxwdMZT72PhmBaBtDxr/3M5/rFQ+O7CGIfgIooDF/nUX0q25J5f
FTX/1bn2hviRhR9t4nr4IHi7nXMwR4yX+4Ng+Z5YxQ9toaR8d5N/u7jyZQ9J20zookQONw87WTD5
h3HCGQWaXzOcdHVEjFnAMAUP8vn4imJU3DNeSEfiN24yTW0k96V93zecWOvMYljBYSgcxoZdyJYr
01hLgNO3EX9aXT4dzsnp0b2j0RA+DRRj0EIMHdb8KuK9/Iw4L7Gycz7exY7iG7SIzF8Exh5B9RST
DwZ9ytMdr/Bildn33pzhQ0IpxODPm3Y0RexGRiB92br9QNDoxCci7yL6RQBqjlJGUHD6JH+LETPz
3pgfrSsEUI4v5ICP1SD2OOOZvNY9dFYLeNQgNInwiq3WFlfxlHm74LE8greOldXRZ8DsapdjMscm
sqkbFM4pDiqMz8Eot6CYR2JaIl8ZQc+EmYtydjR8o0JYiJktzTpPnasMoSAEeOmWIqXZdQIWw+wb
EiEMGSbPRUNVqnw2jmFNIG8W7TqHalrcmAA2B06IiYBoLVICpPKeyjCzzW0+YOxJ8FIGAu6rcnSf
iZbo6USWDQ5RPzC2KpeCvwmnQD5WCe8Am7j51N06yMYQeSpTdIgmQCDs0EKNuh26isfojP6iTLGo
eIMd3KwY5+vrEftpKQd5zPC2v4/HEiUa7qYOTvgQVpBUNgpjV3+NT5gGq96yssJ3kaFUj4Eq6zYa
+IYPte9VICZHrx118/iceTHuCA2/QhoLPgHCkm531VrprNonYCoGXjSJdywtTFVM0S/MZn/1o+lt
vDliywiuoo3uo46ZxcrCGcMs9zfu/QfQ97y0bhPo3WWIWcIPW8V3OzMhEiID3X0ut96v6N+2CiPS
qAsf5IkxldGT3LkbOjiM4m9S+ZhMpDaaVV8L2vMQ99UfoZyfrv5lybZCdQsfxrN4YeAitz8aE2cQ
mIQfTgPxu3Pvty9pfCniMikLE+36KJCT3VDU3G3wTAx97pbgHs114/1fKorfr/flVBeyuhJriZu6
jyR7zoT7nZeclcfwWukceJXcwfvAnlWKqXjX4D5TfZJkd9k0nBtY7f7whPuLfS1vfv8wXw59Rc5v
qkocGo7h7pk8lD7JvnE4B/qW/ce27dtN+L/vk/HlBLgWRXY91iJXs+fT2kKe6JirPiekBwnWSyZp
fujDUQT+8wvKSv/0f3uF1cutk1pFDzdJUOLrd4HobpyjJ7oGXODQBLPGDEjA/e7mrhj+nKAQxv5j
IbnNi+iqHoPks+gMbeqFo9zNFuFJt5JpEhg7lBV+MYtn6H269wc6pesqxm7nlrrsn9lOCLJPsDch
oONDASKsjYcjE96xEDAxoL9pbFT8CgDplTkCxk0Q16tmw+CeyvaE/QEbQ7lXPXZ9RlGYeVYVC2mH
rbq6LZoo8jcyuopbamq0nZetYN0DY62BzzZBZAsLiPJ4GnslUnwgdefG8Q5vReuVBjjdmMe14kBy
wHBgQzGHpnBKjz19MEE9x2CIOmPvsmS38odQe9bQPY7xqBmYrWK1fG7n8QnNBEmF8+7wvdrFAdSJ
aCk2ZGvMZivbMUbIfu4piY0czIxtA15jYzCRH6DdXubOAU/1hplX/FbIw7udTwD/pVN93rfqOPcH
U8FEyjEOR8wN0Cx20/qc9h4dG05hdBM1Q7zYB+ChYBZz5AdcAtXl8hMiQoXV6hyAfiIdsSp6onww
ETOz8zO9kAbZVnClU2ynazgQzvQWs60C0s6OCLp8V+YVDB1z0bwZKPE7tuIqkD3oKg9hsK/Y3Vx6
1yak6EBxMkqCIHZ/MT+vrlVEpgBuWU0Sr4ABx32stMOrRXSt7vE6QU0uauex4PRCLmMTCrhnIomJ
fq/dCcREHH1MCfwHNYlgPhj+wPXoh2X+7z2O9Ms/V8GwuYtyUx/DzeWU3da4Q1XpyxF+iUH6Q1mM
mB6pno74dBh0FcbqEQGyJbY+wjy1nSiCawSMiA6gtN///bl+qUj/9+3nbw/rSBbyLNLCTU8ggzQw
7eYJjuhetj04jkcI3UB7EnGiggBSzc4JrZ3+vpNGd+aL5YNwoC7BL2Bgtfvk84lrJwFnnjg7soIe
eFWlgUxbKLrvgOz2Y8YAvMNgOO5QFzsiBompWCtZ9BgHIxYOcZTTd/JJB6gwLGo2c0CI2RW0RVvf
RtVk6KkE0q9FB2YoqIBqUNvb/74d34z9Maj6P/uj/FXj26I8jit5EG6KCjFizLuLC+CubNaiSvmG
F4a2gpVtRo3CDEFtatAwKBLhDd/zytIxzlkPwdYZFzA+YDyVgdc+f/qI3x7KYLwYK+OuLHzV2mah
1OK7CAQwfn2ZEyKB/drCOvn++/IndEP5duv+n0v9B7X6bevOsTaqL2WIx1M9OuIfwPwKRgTuffiZ
XRHBwbYj3JS6hdHuc+iDN6xDnh27wRMN17hWWfvBJXRx87vYl9g6buUU8auj3v0UvSeDTurFSqNT
ddPMinmXZiTHk9tBjnTzhv1XOjGOO6Q7eAXlsdWL3+EUL49x8uBFKmgZB2Yo/3Aaf3tYSb1vNY5N
hvSfsdDfvnGTSFJ5FCkNXhv2V/zZGrNPRIX+zTY/7Qnid08Sj2KScYYCMIbwpbirqqEc5XeloA/M
ghzFcmEtjvPb5Kd65xsoHH/6/17nSxlXHWOhUwUiM2k1X9vZOaDnWNFy9MEjdTDbWIS8Ztb2h61l
+F1l89tlf3393+7l7V4mutLXGluy7S4OznTmCkLiQMwvtbyfsYn/e/X+gmO+bmYY8Q/JPtKZFP5q
cx6n1V1vFWCFwTjeqo4SjA3k1TXBligTguNrFAxcNBC5ucT/c4QmUHRr+kgJ/LqA7KMfxvGACdzI
RGaX2aG5q3tPg2h1eZG25Sk61aEjBAx1bjDQKp0HpF5kX72HuUCZcroGWmZu0JosjAnwp5fSuF7O
DOvgn0f2zKj3W0BCps4ayAjk2v/+8v/L7f7vl/9S2iXxMwOP75v7sUtr/3IF/7wDHZGuZfoEa/rb
f1/wVz7iv+62/OeRFhnyoMm0vmynnCtWKEJMUrMnwnxSu5iq6St19X/an39/wl+O0atayffkKvet
AtZn3hjz3u1xGfo5s7eaexlhgQgg6X3stJHmYevBKdEsMUswf/ju/Xf713f/ghgNpbi7DxLetHHr
SJPr6EYMOOHeAVC6XS3L0frf1/sWZyaGbijwDyz1v045NCBpUXzpN33XPp/xL2arIK19thl9frbm
DzX7Lx7l67fDs0GVGfCBUPzKqN8HT7EyYuNOeEnNOrhsmCTG84sAMenuDpxyPJF9ZrtI8ByHc8Z0
LU50X53VTDH+UDeJ320iv3+UL3ukllfh8yrwwLG94xmHzsOk8qDgRMvww7W+rYV+v9aXfXKYhpIe
Dtgnn9Y8i+3edcu+Cj5OrTTf9wUEYkYSIIZ75grdJHbOD4fYkzWya7uy1qPZwWSLU/x6Kvo9EcDu
ijWAeZrU9oFkJ0jYZWgXu8/liPZu8uENiDD5FcJKKJwzyrGGHk4oA+GNxQ/g5cF7Nl3+UDz8Itj/
8WTVL+un6zopFoUo3jDMwFmONIIhmY+LNK9pdmWnfOlehqlzR3JwkIamjAfXwxwqM2lcs4PSkE8Z
9050nMrKynwykYFAdJYe+hm4A24SiA5RzCqzCzMnkt/KM0QouEpoDCPH0OPW4FWdPPfiBf2FrX1e
0CBjDNcPoXb6pBcHUeR7VAIy0Ngue/Qjhtp9ipY0EsfaD77934Lt/xnnIo+QUba+9vntdLrn0JdS
HcPckGrmzllQHZHA7Jf/j7Pz3HEcS7fsExGgN3/p5L0U7g8Rlp4URa+nv4t5Z7qzonIygEEDDVQh
KxUhUed8Zu+1J47ySD/z4zLhD4+yCbwCH5tEFIf6/Tus3oNUGIklOBs2Vz0OCH71CVjq/jxSUf5w
Pv3+Wr8qu99+uyFKBt3My/Qy+BqTrEX7EIADPuPj1l+rQxHZE7/4+hAuLNMx7o71gLgXTV0dwfzY
7oe54ExqnWk5ynOy+olirf6h8jEn+iFHC9tcLIT/fPO1PhfiBm74NNZq2dmdB+Qfwcf/id5FQL3p
7BlLenZah/ptPncq33v2XlmB9KsDGLPzx0/z6f9dcnz7avz+M6nfTppwysPUVD29iKajf1HuonD/
wFFS+wLHGyYmJgTyskQBXT2MoZ9UbmMCtbB2UAzwG+3lR3Mu9R5gjBRfE0AD71c/AK/Kg9RkGo70
Hlz0ZXloH7Ln27pB6fyBz5wWtbj7EQvUhzJ7KkrfDFYtb3v6dN+FrzffeC5X2Vo9BtCyNIeGHmyX
cmIT67er0kvCFVMLyAS94CFLolqu51Wy0Dc9Bu4aIiYut0k5XWDadl1LdBt2KG/kn4SEVFQ2YNfy
kVbTRIrtjficsQfZhA6kzH8Lp7R8+YjOsTxR5sc+JlVU87A5DsrzXQfSeT/pmJ30Gdv2XXv1089M
cIpd9aolXsV8X3aMGjiV8gjIZHunlXwd0KRtRLSX2dRXFWdMruJWRwu/r44GgvwJ56mmc+ax4Brk
WSrukAonTAtiR31oFt3oJ2vlSS6QmWrYZ3W8YMvmrF6gQYzITbJZz2mFPbycG8z36caWiAMAhBso
0w98osnT/S3QHHAF3QqTQVYsLAOT8mxYdVdP/WBX/pQPLiADMKxwGMdtutSHpcVYWrGBE+QIPxkf
EFB2aB9fIYjdkTwigpUM+5hj6iFPQpjhnoErhTZsRliciYfbV8+RbquvHI3CRVlWbmmhm9xpJigU
h1BCK3GqT352LPvaqjnXr2Bchcl4QJ4U4QyP7cHCtpNPXVXumSp2rwYUWedk+ix7hvLNiOd0FSdP
xrAKVzxKzLZ0d+JqOWW4BFhiaFOedeoowNKwJ2Aq3lbvBccsZDNQlxugZMh4JX2ZIF29elq7RdM2
bmDSdKdi3392JFwSLjWI9hWg9tVXbid8MOUBGFgfLhhKmwvjUJ2fdRdaZdSsjMCpQd5smScVnnaD
OtzMY0I0XEbWKIEELxrctpvFwCdrf+TRrV1F87s75z8+ClfM/bvl5B/G6/Xl/tJ8VtrsduBvqjoH
kJZxgFmWflifd69/umaIPBEi76Wvdh/CaIycul0a8ixhiKsczbeS5LWOHwsshZPNO7zn6+SYakfJ
YB6WPJoWytVkDeKtV5xK/lTEWc0XcRKhLsPPdBMFzihMWDDNmAiBSAnw1EITxZUH1+aUzbA63vqN
1W0gmMWgwAG5Q2Vq8Xj0wLbxSwAg/BwB2cBS+Yyf5euiwV80zK0HoXeTeR+4t0upuFL+ng3w66Y/
3/Z+O3yGxrJ+k9UN8yh5rTKkjH20wg2NYgpMO4EXbXrq9u9F5p+aX+LxQCsprBv437f6x6xu1pgk
NL8jy7KUT+2T0DqCDnI2Cz+GgPzpCvjvi6nflRvpOOZSqpYik2iMfKg2FlPFREV1Sezl/Mek83+n
vatoDv/zy6nKdDv/diO2bdeVhXDLLo0/+VsBS0OIrpzyKDPhmRuijXEsWPzK5pNweS2B20Di9Clf
smMOOBVUE276n66dH95zVIn//LEqxUru7ciPhUBzQGZaTjvKPVxSNmQ3J/phC/uHlzNFg+AIVeTa
xcb+rf4LylZIxpGPmFKdTIOcYZ5doUMFgf1TXOCvbfI/L9R/vta3Hik3ymsV6FzyrfOAamSJhuJF
oUk6+gsm9vSmw7T5TB35g1ztaL4lwmI52iquW+dQzOanhpp6fmjtwPmhc/0lpPjLT2Z9U+2EZiol
Q5hmlzukDMMdhB3WFzmb6+J8cqgwHKCpYTqfYc4zqNImdlfZz+Hd9K0NCnTcKcd7+CzCFe1tDtR8
2KSYLePZuMtfzXZdfRre+B4QC7K2vvrIS2v3yuYQtyxvOnBv1Rsyt4IWausdq1xbuqhAbUoAXQCJ
vfIZE2QTLqLWNSMf982iQZOwvD9nl2Qe7jD5MCzHIf2YT9w2u2XXG07YDljdsq8efzgUlKnu+dub
9a0uqm651dytKLsgii5vTrZQHTmaxzBqMpvYD9lw+ofM19BnHPV8edvJfI9mwun+fH/i54QlFphr
lKH9zcdfvWQq2H9WW+Wp0RF8JIWTDftK2zbMYkzsePQJwqXCPXn3sf4Vgwul4/Y6UAhYs+E1yRYl
5MzMLoGrRvZebNwO8+Th2nrT2JEZdbqy1NmdzwmkTAL/wB0kZ1RdQfJi7BW4pW2zONbckMBZIod9
ruFW99NECtHtvHYDYQkCSMIz8iHetykq8NFuuMSQVW/SYp59wvpsT+YRcKs8MtP08RjQpTSGZxSO
Knn8e128XIVZgR2+9YZ3+VhyJ2V2sge7ykKjWUhAk+0scfFUVY8sQXr04rsh9ZTPmrnnKSV64mJA
oeLg/+l8/3cDwqBRn5K4TVoe6/t4TFDbexKlQXfm/n3VWf5RltpOc7w5h78/NJb57/7jt5dCQjWd
/r+dtnKk3cTirkQXYNSmBCxwgeEsGk/89pLicbvpwdMt8cJXmlAQiZHhSfpczud652o5qHBfzeeR
MR+/WnnWVo4xbhuILFfQW7hzo3cxn3WA0MR93bxRT8bpcigPHd7guz4P0Cq+gLlpC6+0tjDO23Az
SK4STNet0nktq3r2/e2mGWcG+yhxXe5AxNStn/funam9BeNOoMQBoglaSfNTNAN8lpbdH4RmoxDp
0K9a1OL1mmJbi7wcPFNFzaF5ITUG7v2YGn0rAuvD7+biohmgyGTY+Q0ezNrywNNVykEpd6UBy8Xt
Aht4YIM7DQh0sy6yi4XQ40sCGZWfDAZKeBrfq632CCcL0lUN3XQRktHVz+Nke0eeOT2LsxCQtuZK
6yF16mgZDoucC2sngvjSJ5hbDYlIm2cU4ZBsoFp3x0oHFuP2IAEpPTGZFgSTNMEijg5ZfLwvzHI7
QuFzBECVuFAXA2wZLKHmil9QBaIH10P1MPs11iKCAat+Qh8QKKLCDV4MkLMo5tG0ZDaYcMGPyl0k
u5TW490rFI/qusmhtnkdypF9vSFiBWBaSrmKJ3cWPLSg+vaC0711QJyoOs/XyHUjczHedyZb2tRm
L0OTo9y3FeahC0dMQxU5lau1tNBnNbzu7CXZi5fh+sxfWMPz0L08WWi8PcIyKCfoZ4oHkb9ry9cQ
VyCknJqvOcqK2LMyH+0O3QJUC4XSP13w/U17YqF8qB45eRRsl99YBbXbXnm+IlELN+EXTxgypGpr
jk65Iu5C/IKHZzCuomdJ13L2KNy8HkQ5aTqHAELDogaStFZ7Nz/CdKwOYgX89g1SutLP2IDmmLQH
P7fcW/QgRQ8wH+/itv2SkACDOVkl2SZoFwNulEjdmcOs6786ETwiFNlJ6pQprlB51VOJFa7zmuk/
MkBQbGQsbFGxqGbCO0tRg6W4iSuRDsjLio3WkDc0a4dlOczw/mXjWtJeMij03TI+RLEPdAH+x9BO
5ywGruYVQDltSn9u1Fdo8feGWllzrnjHhMzBNdkSmym72nVOP9UPTnjowb9rQM3dXnVbc13ecUQU
HyFXw6tZ0d4smRbBWWufFXUjqP51W59wu+G2GPFv32g7HEV3TcklHscAHlc805hdH3Qoxx7r7esW
bp5KVspbsBPPFlu5wIZ6Cr2X67ZUXR6W9a3lJnJG8MzMEk0X+2RBRBVUMKQJfBH2YAau2YmLRwa0
+FjD4+ZWgSd5hWbcfUW9d0/dhlAgbNqeeDYpVbKZTCeG9751rJ4V97y7SB/5SVYZVJib6CI/xs/8
PZWv7DTXPDYh/pxYQURU7RQegDs05KljiGCbA3+BpmEHE2LEHd+kE/5ovOYFWzFMhw3ICWlDa7QP
zDmhCS3DGsoHQFN0wzMCRFCrkRyreIM4xw8pfF63NB33BxJOhpg6sloVyxt17RZCMS+bkUTzSgM4
SLPbJIcn80w5SksgZuVcp2X8vEFdyV/EM5ajxtG3sMY6+1Y5ce3lLyx4R0cltnDZWY7+iNkc7Hi8
x4l526QPAXBR2dHYD3r6e3seXkYQ8BzHCQ4QEcbOLCmpNm8XGaCVA01LwR4vWzMFECYQSayYlBVn
6yHcg995jDsHKBseRxWOIcgGhGgJ7x48bjyGtN8cHAb5RRcFlkz8HBB0I5t06DU9lFMy0gOasZyS
PgKn30GEZxmEb/wk8IVx8lNLyCvCPVw9JEULSxMiul3vNdQfnPvr8uapE+wNm2Xazp6x2PJ6wc1r
b4tiqzKqXBgPXBDmKkUFYdjZGizMDWtePSHX5YO1zg7CZAR1eYhUv7bsyWYK99NtGERsVWvWsSAB
axrwbVoG1cagQGgdRBk1JAzDSagTz2buB0/35Y0PDFrFhUZVmAFvyW3Gtoyg5uG5ex22Y0Ol4+Dn
nL6WwMlxdPOYxK45+JzDHNvyXpm169slXQCu592fq8csc2QOt9Vti3DQTNasWO9L/cPaYJTVvu6v
4pt47gigokpZiXhO33IYjzF4DqJZMMnG5+vx9mkyASBxPHZvnzcGNTDjgiUUmUq2pQdrdGKgg4wV
T3djlu+06z5hhnwY4NhOoSqp7jExG9269ai99JW1FjmSOCrIjWLQREBUvrQYvPMttUdhCRrwyvsr
ueGr+tWSPLYQn6DV9MpHthVXwZPBH23cmOOVMckq3eL/4Ipys6W052bCkRu8NBi4YPzRvINMYMb1
3I5+QzLVM7yS5qEiiMBYNg8BZkDmNbBAB8ETdBfE5ro8RUTUgGkLaE/Sc/rer8lUEBet6oE6DObZ
pLlELmZt9dCpPyMeW0Iq3NuX+ASKrl9Uln0b2A5xN09QgJgNSnw2NsFzhxzyZVjWExMjmNc8bHws
C6Fzg7W5ZEqWo2eaVbN4TXjC0jikuWMc4n3/yBhn0T52Pfelh8E9fJdF2+KjQpcDq8fXfdGYo5No
MOgvjPtc7VcGUWpAaSSfWIcaYzCbd5Q9lMjL22v2JbxK4y4kOQqlzvUgtK8BpKPbVA7NCvgrt3ee
Xb45rAbKz/ZZ+xpPkbjoCCPi02zldZY+dnloD8E+4F65gTC6voPOl5SDrD7cbnsAfpqyqjA9huvw
iTcyY04a2BYEkGRVjcw7FwkpJ4ELnqmlvitoEzzOWHNY6+UcuWsg2mk4GyNPxcVjObFk/71g/VNf
zIJcURlIY6GS9W9teCHHSRObYU9frDuMx1NnTeHhxD7lkv1D+/mHTS3F8W8v9m1TO1Z9NSYWppWr
u8ontoxd2X7l+DC/HwnrYmdEBtAPL/prZ/etjfvtRZVf29zfKnI1iKRc7azoQnRPVHsURTJz7pfo
48Z1+FWMq25H+0upY7QzwbxUAM4f8ouKtx9ImUNLdvWaL5ULtdwIjPJQgwy7svYg3Lf1PAB4/8Uz
ZZBQ91ALbgRbXoeCbUvP9wk8O+c6iAnEqX/63P7QnP7jt/rWyRdFEw1pEvBbTdkWTL9dWFGEqO8S
QPceijnrBdb+JBmhplxi0mS+zbH/96fnD/tSFDfocUwNLwP8j2+Tjvpa38QoYfU+zp42hv8yGSgi
dzG7zacl4FbxSHUK/dX8h5f9g4DkH6+rfXuQbvpN6fTaiC/RguIz2xOmeRYZ9Y9TncliZfxi+QOK
M35V/Bt1pzW1ogIgsMoZN1Ns2H3XfpGpyGS1cu8gYtbXBYNjvLCzeHnnaoxt7Yl3Nnwo4YsnHOu7
zp2ijA74k5mvMzovLxJEu3wqmS2QO1xgZwhJYH1OPFe3vQUASNyXzdEYCaKFDHwF6N35skHKDO0c
UCoqbyiydMTEJeUP7Bk8ndTLzxvjl8ruJiJneNZP4j6DTEe2JSF/y+LYkVyVe/oJzBC26+SkNDZh
UFABfNUd7GYHylg4ygsT8I4vLLPUFuDgus2BvUaEo8AhBeJJei1PtTq/QuUAJ3u11dEFVpotqTtd
4bPGZuR0h+Ez2LL8SN/Ml2yjX90sc3VUi0QK1m68CPRFcFL9pTkvwxkAjoyciMLjD8iuviugy4Kd
YXWV8g+fBKiYL4kjXaIDFy+FHRUfd84WEEL3aT1QPj1fN9SCsHrOfDcP8M86PA3z4sUE+e7kk2xy
r2j2FKHD8PL6MK7j9wAWEC/4/zMoIK7BEqXJT4rS7J/du6qUoRhU1+Hc+DULDGJT3OvcK08F4YJ/
f4aNPw0Kfnsp69tAUrghjBxNkpWkXQQm3tcvFERcbKVXsoStIedrvtVj9+IpqQa6dHcMnXxmjK50
MDxif8h3uQQ+tScpSfquWlAolo2Xk/9oEas4QnjZCDOIxqpfMRwrHCRpsa1Wizjx0jUF5Op20Rbq
RvkoALa41kKYE02Kmf6LCRuhGJJXngFcgUmISByUX34aysjT2fD9XFZEBT2fiHYa9eE/3+uiFWL9
ViQK3qMJX2Rgr9v4AmIH27dnyka1163rYad1kKWvfpjT/EHgN6Ez/++Lm98lWlZzTRJZyKACEJen
AMwCoj8HsKN1UPENXyKH1KC+IwrJOt7n/azcgDF4vL11y4E4xy3fvZzJFY0Dg8iGq+s2oTOh+Rqf
6QfTMWFxfUkMJ3sZG6e5RJeymCcEi7JlvjGY2ED2/+FInB7Mf72ZeMp005AMhTnXP99MqcySpL3x
4I4saakFAdQZM/P9BzXOL0PC//tl5F/3wW93aRMXN7LbG1DVha2Azvc5a+n2HJIMMUBCiSgZHEOj
kt41EkOKWcSHO1Xs09CFMxWcvEYkA8mqJ4jp0iOkoVfzvQdPgZoc2vy6m4LsvOvoXssJ7NCQ+HHE
A0RQ40LcC580EFTZjCY7lkjH+qN4ZSx7KBdMEzUOZ18DqkMXec6O+IjPsLCkBSMROkJC1HxKqduW
KGsZKI46T14Ezl46hLfgyHdFWzSb8vHvX/FftdO/3i2TAG6dGBjJ+q5FKIQ6lwNV787gzfAblA5t
PgnZ7LPx+LRgOBQcyyjXp3/FuW4T2g2wGZR+xH4inN1XeJ+PBtRCWhRMee9Efm3lZ8EJUANF/rSi
smbBE8lMiOuiFyTTmcMxyn6a0R8hpiaq+uCHE1JRpnPpL7/Ud89K2gm9ONz75CISFqROoytNdcjo
qMnjAtN0nQg/u02JV4BYF42c+7bfqJfeciSEVNHsGrtPBqQyaAhs1x7EjeiFhasTvQcjBBNZ7TKS
0gS/TR4HyNvQl0ILGs6WqI5eXrACaK9eCYbIYaaU1MtE8LN6CV5btFzG0H271Uo/O7ZvJaHFjKWZ
egorENLa+HRTTinIKQptbYkeIBP8+xM/McPnzBFWN0xV901GUCEb2XpRMwVQKRS9csngksQI7vhu
LZ3vK7bWYblm9FRd12y22fmOMY+wpxl+GHxZ+UI3H0LI0ERJzZX6JFVeyvrZdKnQLEifka0esjOw
MkZk5SFel+yiCzLFHLn3ggTfggPRX2nRHKzlHk2QL4duZpDrVuyujzkxtevJqRC8q7c5PThznhrk
qeSm5C29kgggkhlJEAeTH5BPwaoHDBxRMdgjWcxP2VZBoVX4JaglqPd0kfTEhH5ph+A9g8m0bL4g
beWL9iMj0TF35NpTHug9psMtI5JLdK+XcRE8kSUIBBO9ROHEm/BCgvN+QM7OOHoDUBOIZOtq2RTW
gG7ZepDfzWELFpC0uJtBlnyMZWMXgLzdgMyr5iahh4f+UEpOruCohwNoIp7AiLovgOF/GeSeNF5m
rGSyNCPX+mpP0PqqwKkWIqRwkPu/MgoQo6fhCto5So7SjXlTU59FSW3CFsfVAjadh4FL70M7mIxM
GWdgw8NkqPX89aBfVfbVSyoMdAE51TxzwClvlXrrwl8Ybk1OnSlXCvscUwI33clbiUDr2iu/JED2
10NrubCUeSbHY57MOR0Fv2fAuqzYu98X7RNVlYgdhe/6EwEI1jMnDzOS/Dn3pX0EzgpiisDEB7AB
pp1sHud+iwXGH7bowOX5zbLl3I5f9VnxXknetflBHSdPd+33LzXljsI2WkKRLX7bETcxdjepSRUE
2SwrZQ871vE2R4rkABU7nQ5fDz9cwNKfyp/fX/Hb7W/KbaGnV607R2B/S3rPDNyCdnwU/SlGO8P2
8vfD+I8tgzr1KBzEJgieb4uZfhCMLA1pdDW7fp22rzg1qS6wRP3Qmsl/7Dh/eynr22WsDbEh1nmc
XszMu4XwhJ1Bfc8NN1LWlrlQ8xMJJRxsDJWvotv3u26HToqG5Xpz5UMUXRLYquZMojMZfSUkJG5V
CSxPPDNHws137yBDL7y5zMYzcMawCxl5ghFkaEWYq6ufZEZvm3hCFUjs2MI5eaYcMBm2lWGJ4Tdt
3fJFYfFTog5ZFeGaSMlUm0RdEYkbd1dmLcEIAr04A/WaHD8vGkH7LvhmE6mToIu7Q+izY9i7kp2Z
DhNkcMIqci4IRqCUlVmeOZ1X7sHUZdSy7L8eaaNVg5BGv7po2ko6MPgZAnKTFk12qK9+fJTJ+GY0
gxznjb2P8EZslEDyDSOp6zzapb0nk4L3cF2hV7li72Jvf9F2nATJHHdw9X7bR4/CJVJ97UX+4A4V
GZkxkJljQ6NRz7b3TbRF+BSc8h1aEulZf7Q4hpj3kgJ5kF807GPvjKuFdJl8sfvQ3XRdnpVj/olX
De6r+IFZlwF1eBrVWYl2bx0IKzH2lW4RlX5nIBz1Sl4KdfBBPI+A5JAZAFUZnCtdkDilVIbCc1/O
w95XU/LCdGV+33SXQvZpmlq2eZxB2WfLU+klc1ipOWKqRQMQ+bqudgW0Yfa3AUs+G2k3JlEKg4OK
KRDcL6ELFFhg1Y159KpEm2SrZEuNtCv96S4vLWAq+pRPUdzWV6bdNVmIxCdchmF5z4+N+IOA+peY
5PtBgr0eIA/OXVhx38YS4i3VBFksRw4SNprmhes7s1dPHd2uD4MIeorDPWTPMPJh7MaL976ekFfO
/KcT7U8F8W8/yC+eyG+VKgrQu6mNbXKpl9fimWu3YcEC4RKpEyjMFfvJqjsrht+XyPd0kuk81Zh3
D/lJeC7KdQPUCgv9GZKf9Xzfc103yQ8/4R8PJE1XAaeKqmzq5rczt7+HQ9NFLKUNqOh4Q91PZsCL
0h1/PI/+cLjTzSI4hXNBT/utqTWjxBCEmBeqPW47DG2582LtFH/iNt/mwfr5sYJ6PtWNuHwxXcb+
T7JX5ddA5l/PxX9+BlP61u0GdS9MKRbJRVV9rk32kCOagGjW9NvuvhZKl2F9OLLPXTbWQSydrHPG
ig0Hcb1d7PUcMrtupYBAfLyvm3aWvNOBiZXLcja/6PEKYLIKSxctEylgmROuWO+yZkPKSPdhrEba
SmI2GZM8d1zn7J8e2eXViDHGdPJ3EXkgGq74epfY4xIeaZI3g431QNKgSWz2oRrwtdnZM/4YZjMK
AlAN9l0fOYU86TmnGg+IMGNwzp/RVffjBzznyTpwSM3JACat44sJSDqCYw3e1NScW+QgXUQFCxqY
nAsUoPknc+ZG9cfaY71HQFmzGA3eEEeQH8RXjrSBxHH2eaxa6+aowldHW+mkuG0O/XN9KRBUMIMk
S2A1ldccw1e6H+pblB/Vtr9uE/ZSMurn/pMMv5C1yIFdy0DPxFzwRWM5t0Jy82WqX8BJFZY8Ju0Y
zkw9WJZoVSDYzm9vJG1pQOMnzDtMA796zDA7xlMGMbFUzLSvPRlYdghZmnXQOyY3FA2i07DOewiI
69pHdIvIBV3eA/2dBV3MROlNRtISbEJhKbH6ZYL+dc+WwxJwhLJhXxd+cEQPm/tgn6xxJiFQec9Z
xgK8ztuZCPYAZIHqjodpc/0iMxXbMj9iVUlyz1XyI/RDlIr3udQ4LPHMt1D1I2FR8ATShRU7M4f4
wKVbfI6xVwLl+KLWFitkBjbpUuOKc6B8HhsqaUNbdV8hKZHo1lnLcnvk5/sFom6cbSqV7WQse5zo
IN5Ke2wWxWe/0IdTuysficFQcFAbPr9D/4hVREBIIdCwCV896sjC1XAiYxhlz7EXwpmxk56NZtfH
vsH4BhIiT/K4Gl7R5mUPJE4m0wQbuNt16neunRe+EfO1NogQJG+dPXhPdUkGFMxQoog/kmU1NQPs
d7tNSJbvMSNW4EOl6dU+sqf8kTQNKXHZj7LLMF2Wueib+Tk7pEw/Kf7+OP03JG2iOVgSIMJvJV8Y
xKGYle04Tf+fJH+z2C0m17/3OHhA6X68Af6tszTl31/u24zYFPRGkIZquoowOgB8KZ2j3djr7eXi
uHNs0n8vMH/69X4N/H67ceqgayCdReklJASy9xh0QHPmK5cEvo7jYZrImvL6/pov0FIr7A9s8dw/
YgH9+8+h/Gmu9tvvbXw7alVOe10TkvSiQ352CQaJPnTrhD5i2FUPyYexyiHzlrTcTjK51sU9I8Xs
K3sNP8YzC+lFemmnNYb5PoKcmZESM1CbiLicDGHx9x/1D1AvPiIUqXhDGMeZ2rcrcMRrlZRjPUJD
eqPpgIw82DOckt4dg9eFwZ9bP2bOj2SGP40wfnvZ7zBOrUm6sVXr9BJ8GtYyXCHwvjOd51OZ3zCD
h3OW6+pHLcwCtpYz9FgM753rV3YcFzCSeffSFf2bdu5BFUtEGtvqMVrK6+KT5Mrqp8/zjxs6lKua
YeiaLuPD/udoLyj67mrUGMGuLtMxFya49967zuVnF+mfFI98Hv95Kf3b54F9xyqlskovNz76cXsl
RguEnbAOtRWHaZvMK3Qi6rEVNyY6BGJIkTvUzPvmcrqEt540S3NTYQq5rdCuy4Q1a55RkyjiKecJ
ld6yqvUC7sHdvfB7FD8tqhmbqY8V2PoLHIeom2fiSirWKCXGr+RZ6vdyOguW1TEDhYCanKzhj/BO
ot3e4pLEvj+N8K7YLyHVsJA1HDwVOlxriD4Fuq/YTulNwE+ghRlcXXrmEmzJyoMdnK6nnouUk3JB
REXX+uRBWsGUKgPZIopdqdqNyNwLL8tIXcOVQcYOq3Vxo63v8rwX/BHHGv6/s7mXSa6okSD4Seeo
F1F3IqbnSN0MTvANCjMDe0VExuoJOHycoWVTqciN3jFYNjbHfhOo+/iF0NVWtRPLJyqlg3JReDF7
RKwY0aLjP9PgEnTrWpopLgkpLJavfv9KXB3lCv/cwC1X7R4t2VPwED4MsCR6ZN2u8oiTI3bGi/nF
mmwED1zZ+dasmd3mdzv/5LpSF+VW7l3hUTHs+1f+3syjhvkHMY4MgFjWZOSesotn2pMwMyOVklEr
HIDdFU/vXnm7b+NLTGw3148yMUVkXqNhRodRDquEQViwHY1edb4v6UfxM1CfqCCVhgMIkjRZ1f2h
gd6PAMSa0k/YTsjNDFZJ9kBfaT1UZH4A/GWC9ZW3HnNfyOGtsCSsoqHFLAM7lHAp57yl+BWJJJ6L
FDNgibc33Cnk/VFDoJTzbluJ+Cp6JyKIqK5GlAGLYZwXPMYZ9os5ARfDpTrL2lEl7JegzmQd5TMC
EQfyj1H7VPtugz43eRCFaf4MXrzJvaJ2CssfDld2UtA40YgRi7UZhUUfz4xgJT8XrQ8wf3yWviqA
9V/VO/VWRUHBHCwr5jw+VrmMMB/B2iK5EnjIjQLRCe++AoMFPEnjj+luIItwo8M5qtyeATpDMAot
1aOaLUT4Af6V5LM7yprIxkZE8C7j2FIkDHFRWl7LNhKRcXtnwkaWqAJx/ZTFPj4gLXuSimVlsdg7
RMCcAjd6ZMjHx0boZwzgvKFjnSmz8HrQ4kXeo7ha1ZiqLLe8zSXdZfAnBU4iL83qHCYXGut+WAbt
JpRWOXU8DDMibkDHvGgrHsQOPxlWRrcgP5U+oz4FaAsgzmBGQhYKM6bZtMKcJ4yzRLu7FNR8h7Rk
Z2lYcfaN5dawT6zVlfK22qNb5le+Edu4HLCZEIqoMR2c5g6hat+swyjZwvZ+BT9vE4Mj73TZHRfN
ay65dQOL36X9Q9nJRLS8YHdhgDuQRBA/30haTg/GE0GSZ2Yh1OYWGpsPlFdQ3/fJC4s55SHVPHVu
MjLFYobYhtARZdscrdS7GushdK/RUj3Wy2nTvOZBzSqfijLSfHWFmh0VkfaZoE9BrJI7CvnDfsOv
Alt+xSCweyEjEyVPelYu8WTBo4yTVykb3vCJMEhzxG5rUNBfhtzFZYqcTV9FyEwtW1kZ4LWPV/qP
0iP6Ek9Q80qqLfpQv3uI3+ovbYGsKG+8+0Vm6bu9fkkXsfTYFvTL283VBr/i2xBsqoZs9+GoMFfW
DwVBv3Yb2lFokxfFl9gQ2CPeUDjhjSSTkcwDvgRE1Ai+boBjG2QXpaMq2I1MK4PxbZ+SUw238FPa
40HLTJIz7CmpRWVFDBGnJA2CoTvzDgXbUTNlPBU7sp0iNuB4TYCd5Z6FM0BaAZ5VPhgOs6OJINjJ
686yeXkp+FTo3MtF1C3UcWMZs7vkn3AKBQG8nw4NLMawFOq+LTOwCXjGaP9WjezHjdN1pGK4jIYr
XFA520eVKY3DKqWFPOOKvNefTILbpxb1xg3dUXUu0ABf3bzzb4hfWVXqTrNVxlnBkuBNwvjfTWS6
mndn9SD1Z6RjOjPhPeQ0ghV6EuPFbZPOR3EbnkfJrTRPOqjPRgJqnElPUNgmyQTrGxHCZNMwL8vt
O9C+efuG6qpkrr9sa+/arIOnkCN2024sGsBljJTYcPN6OS6EM5P80JqlbH8hSlco3Yh3GrrXak8e
W+DdKpe4mHvlxs1a0nvWF0ymLWJ7HIH7lqF25N2lZc736EV5HiTbTJZN+Gq9JaR8PKg8Bzk5GY4o
se7x+mVHUM/J/JA/C2Mu8jVqpxTae+tZxltj8W2angkNQIrpVPWUgHRtncyaGc0sTef66FkRUBS7
5itqM+pnIaMmm4l6pHqZwjW84IMfr87VeFDrLZ8eSaw8IdmAX5A0+EeUnUb4WV296epXLIzXPI9Q
8xCaoirfC3ueue7QCHMWkdz40uhPY4aPRPFS1MwcTHL5MVqnMPCi7qxnG3XbPGknE4JNsRhUQCtf
tIsYE3ISxvFvpGuBOT0eh+7A7wOIyPhonqxpQ0GMwwpB3d/r4T9QV6mHdRFMPPMzDYr3P0u9XKzU
VL/dpnp4Q2lzrmy+xXuY+c/LXwDtv7+c8ou99H0q89/XM5RvLZKEL7vUxmt6Qfuimo6KKvc8jm5A
St9Ld7UFcXWXeGpsQouMFfc5yu6Y5VO+YttmfFgqpn4OBuawzDQQ874hZERhxf+TdVOH9v0dEfpU
TnUPypzCJ+hc9sWor+ie+V7zonhtG+xQ/0PYuS0rqmXr+omIUBCBW86gIJ513BjqGAIiKiIiPv3+
eu4de83KmasyZlXlrMwcgtB76+3wHzY9yBLTZyJyp57bu5iXPvE4tZ+y/S6+oBzIHx+gVtXHPCbu
u7IMjrvoWR+QcYhYDdjRpiKFkgRJt3Tgm/QF3DVgOeYUxNja1qbBfEexr4leOgVvm+gMPhTOLBjN
OwwJ61xG18sUX5RemdRL/bv/xRytf5mqB7W0DJCt4Hi/4PNogvfwAe8jM9/E7camjz/8dWA9ykjv
vFrwbJxbz8ficHgbMRrthjEdFXihysAb7PwqP0JurZgtIWUsJcbOqTTOD5MuSCvTbse2JuRIa9Tj
Tp0xBkpxdMAxocb3J3oNR737Qq1nn8cBS1RFINs/HAhY9XgQIzjUSJGYgQ90kKwyRjF7EX8gbqGi
Pb6vagqIZYeMEAhxq4WgEaVP5z0dSmYAU+jTWRzrA5i+CEBs87Dd3pl+DQ2bk4ujBiC5BE1TD4gW
hI3sq5/5H8ORSL+OGS6Z2/vbgkd0bp0zg2k6bMss7pLHSqcRPu4E9LboWxLuXEjMEHLcJnMuEF9p
VSWshkFpdTCvGa+9wQJ7wHkLEGvHC0pKp8EiHZ/PwYs7khGJ+yl7FnkYhwUSYiDK1bBZtPPBQd7I
39i08ZI5DyscZSwQzasawQHy2DcwcVNWE1pZGq073SYhfDBDNkyDtfEFBriP5fXFeRW+MAg7e9oC
vHa6o2lk6mvAU4O7B0yKgQFHkQEsyelUmF/mlWwDTo4DcUUf2v1bdCNPhpdM6n7EsitQUFqD221K
NxeXnBS1iMkQ2wnM/XKTeYF2cyWbwJ+NJPr6ZofsOCZv38MRjvP38NpiJQ2PwBzEZ4TGn/autrC3
ymTXOHXYvqjhUVqqe1DW6Rz61bK9O4Umfuq/h4k/NzaAMKgawvOD3u+gj4tSPFP18+wWqxU61DYC
ujRufkQTX0j7x3+T6viDjwpREEn4noHuizz8hUD4RyPl0wyuT+187xCosJFs+jmiPO0gnTSd2nX4
l+/2x2bJ/1zr9w5E/pJT9SX3iyWzLmnD+XSLsRrUQghDO6oMPMZL62yzY8mOHn7nNkGD/K5HXlRD
OAc38oE5Y+1m2dn5y52JbtjvsVmXjd4A5SI0nf51Z5lcyGoqdyiPbzY3czIZWhNPPPRx30JUZT63
/9LAGvxpZPKPK/7eFnmgTCENO5Wx5RfwjLM8Vp5ehgngvro5wyxsZsUbouWy9LK7g47k/Qlq3SHo
4CkJDsQFsNxbqJLTguKorGaTHQo6Kd9gzGnsQveUoB3G5KkAwvtR5xvfdNnxfe99afn4atC4VbeP
nzb9SzuMudOfHiS83z7W3caQHsZ/Hqrv9JMy+b5flvc3/rI7/Bo7kCZUFBFc6IH6K7UtPXlopnuY
bMUIg1ftAbLTwvCWZmrSLIAnYmWiW6Q1WO4O9bmGwhXjcdD956mqJDu66VR0QPIq7zKwn9o4JWV+
ZnBqTSrKG6wI7AUPoP3BNMLMnJSAiOG/fhxt0tbWZyJBhntaTYbwby+zs/BM6b4BcSKBYxij2tlu
QFn6YGMYAl+P+fzx8IczUJ8fmDeRPGOYM8dKrofLQ7Whcc5IuOUlYfa6u3GoO6/dpNuR4/0AhJHf
TkuiWsWQwLC2T9FePH6eKBO4985909r3H224q5N83RVR/R4Dyqgec+G+nHsAqvCFXiERQKkOOiu1
1ckuavfdPblIk93QNhjjj5vUhZ6Fa9OcN60eq7A2mTEAuLhescYk7Lnnp62gL7K6b/Sr38M4q3Zk
3kCHFfLkyphu4BkMbOaS9LWDkK/ZzL1xVctn6hw+HEwHxjUwCGsCOZ05fEpJ4SExedDZHhv4DdLc
cElWmtkdGutW2TCyUY1gWHNbKO85Ob7hnf9GCEPy3rRnh2Sedqfb79Trwf1TR5/CHUC+3RC8IfFB
6NqdmhR5DrJoSxD/Xq4SAtVV5WXVeXdgWzR3FxfRbsBkwx2c+qMrEPo5KQxLCV3PnOELyGCbvAIW
9KSA04Fv2vjdfdFRZNBIDwikcRWVHwgtYRkN6rDyZNoKa+Nid4t85/dApWS2Wtq7uRzQTgIUY9DD
gjpM6VbMlfuqklEoBKHMiCspsdLA1SO5JgzEepPr3Smx2axZM7nD4Iqhaw2TGhjjwx0iCI7cKlY9
FGk70iW7lPyc0z5EcLVcwAM+z2niZQ8yEFQ2KHzLnws9CyS3tQCzQxRcAoY+cNKwTULOmknDvopo
49QYOMmC5NRsyv6IsTvzvM7tY40L0A0BSyZR0/sEwDp0kvdwpCc6zR4LWNGZh9J83BdIGhAAQLJl
W+Ytnwos/pBXBSkLQ+htG3S1DsoKTY128gC/dV/1ahtn0uTaChWl1/IZ97FxZn4FDpGtccO0UeCk
5CRFeH1cIL/PrAOTN9zYcA3t6MqgfUJrxcqA2tFgWF/mb4yQ2dK2Bqr85baaBYJQS0AJKKRYCUc/
aZugHAFbYLL9NKWvlD7hiDGeqKhmOcaHTAgXNGakq52zkg4y43DqWTpMyZkFvL1AVGNLVjZMsXZj
XJzy5Ui6q65pQNJxwNAdIRmeK725LgLO/0B/B5s7c3fUwFwzUcACEIjITzOGm8Vieewp27OY9nUv
QMSBZIIJZr08H/BDhWhOJgRthR+FCGiouLF+9sM1TewCQdkImASRu10wmaTHRflcMuB0GOp14JJu
HuQTSA+8jYth7eICMErcpwsg6sMLii+k/HdnR+RHj24I19fMfq44uXuPZtYuzsinLv9yPIrS5F/H
o64NSEl0JPf13+A8g9d7+Lz3GR0w5TInt2mANtns7o/xEBCUA1SsWlCR/l9gtr9mVL9dFmU4hTwI
DdJeT/8N36Ddi34llXidKmZku4vMTU3Ajsgoquaoh7iicOeJatMFwizt26Ttm54Zd8Ctbb9ypkB/
T8B7rO///jD+VDf+x139BjhSimu/fpUIbHUWbkTGCJYwINEXqoQQDaG6Vyi1o9GOGdd/v/AfjtZ/
XBdk1X8erTid3ZW2fKKQoHmXxskA6F0UQis9PNeo9t3tb+mamHX874+/L//21oePz6C8KvVl2U6R
hgJYlBhuaf0UY+is9WbnGihjU8QhWEtqWrnlpNSZuSI38DcRtT8sP0XWjQGCqUxk/qUenHf4fxVn
HT83jK8nXxMzmEHGNsdO/DCXGLLYf0OV/elR//OCvy085a7cu7xCv4Sc0229gEm7dXX+spB+Pb/f
n+8/r/LbQsqaXllmF5b3xu6DykOWPTAre62Rf89P/l/l0Pr//TGqvd8aHspFMbRWL9BZRCQdX8H7
nGpUdI4v7htXU4ill2U3+++L9hfW5H//kv/CKNVlf9e/tlz0RYcdmJ3zGQQIFAAPkbwLaYpqG7/o
UvkaZuFb+ktC+qd89B9LR/2X+O3lfLlcsku5JP9tTmR5OgfGdazT3Gvc7ETLuef36MQNvpSArgrU
HOwg/gLj/kXM+tczgLeFHp+BMMbvNV2GNF2jCMWjUe7fcAB8gwOCr2BuadP6oC9DLaj+gg37E+QT
p6j/ueZvL1tVL1r+uIJDUqF6oG5v9v37aGgL50YKA2zIyr9cUev9ElP6b9/zt23z2KGAmO2kFime
HmpH96AXwqP1JL9cY4CxJ2VsVxLwtF302nzcKwFURdVVpS/ANmMRHkpH3iPdosM5CBCHCMsh+kHp
KJ8xUPscbyfgbW93Nx14u69LoNwgNaqAH2tn+HA12qGfWHoEeuFLF1eCNlLOwRWlmBfvwXXqNDU2
76f3OX42g1BjaFe7NwjuFE8ozQOQv7jYutJqjNuoWz6Ty9B57ryLcaxqiim73j/gpW1IFGtYbejR
9Pzzy+NjmM3KJxqgwIo+m96pnNFwbfZtL+g33o6eVE6z1GMSipINDBd6ejTc8IJABYGeFSjVBf3Y
5gTAVIaXfBycOkG6p30GztRKNXMXDk/cYxmTGfPHEKtXhf9KBA/O8AYwT0A56SSr6Mw40vGyKF6z
enY5KiME1ZD5mYLpbJdUBRST2ztUPdq3gLEX6ELKlFe24g72vUg7vINzQm/w8t3EAnZVmAMHDYz+
uP1KR90qHz0m9bJugzLcrbR1BfcNhvyPukaQQf65z6sI/2XG+qOWcT1QJt0Bd0KG3JEkNyO9JZPZ
KMWksu6jdFwb1mqI+Hsbd28q1ckHVjMGc5/wiWx+NUYigt62ZMv4Pef+TrUf9wC9PT2bHxRmWLjA
oUtSuc3HKz7eIPPfjAqUkSo7KlxttOAl6/5ZAfOtICDzsFck2gP46pjN1Y40oXShXOpvOnxwGuv2
sbTJ7guvCGMuTcjE9RNiJQP0SlalmPdS0tz2xYxsfLAf/tymdURVoTvvq9l9ZVcLFJiOhNZUpxAT
HVLpkI8KsoG49NWx4gJ6DNGzGyv2GfoIOs7wrOkDuuT22Ezw6vzLVugL+nS0DnmIEgm+KwPn/I1o
JrM8QaD8KZxe9Pq+JmyKN2lujnqQUJyRNlAgqSmZ5PSYURRh66WjwekRaK4yqqOrXc/ar15UOJlN
hToDbFHDNy6s6u4+douB7gCFFoNkJOia0flYIGOxzMPi5zoB+AsqI0uRUXF47Or6bIOWEhQnV9qw
47RjHVPBGedZJi0llvCJ9Sw6wmAIkFsExsw8ddWcdl+Sj9USnGrKeslFQhJl/t7ICAjDzi5EUxll
XWQLo8zLgoeNlh8+VF2I15DHLNTk23llfIsf49WOoAxp57GhJrGHRI735OEOPH3amOeoIR4M+QRh
nwFnBDXMXdQLGYtb1zHl+y2+JkPvdPUulipM5y0jkQLGEcFtpR01KSzjgYWKblgsFYjJcMcZCuJ2
2Ofz5ekluCzOW4gmwhgeNzi+4jNAmgqSayD8R6uYLn6PHjDTHdiAyLz0grfNQkSs+bYyjtl35+Oe
JLxHHsGTDTYQzS0fM6nazZnIZo5KnAIw+cHH6ZG8xnks4WlYwgy8PpAusQAxlnGN9QiG5uYn9r5e
m+7UrAgp/XF//BlnCcQmHDTO0dBJV43FxGyM6oxpv7yrBanTqVa0iqzcGy5gOU2u8+aLaSx9pfbr
9tWQro5QUbTSAHQzPkxvFIWf8xR/759ixPDv+7JQaIXVe6SJwpu3s+WgipQRGiqf3JF1UcS/xsbk
HGiT3gnXSA/Yh4+2DLfRC7n6qLHqE86348oZRPdNb3rH6EgFVSNNBl6WmypmyI3zCGQktg0/C/L4
vhCxFiam6p9dPdh9KzMaXq8RxNAxAujIQ9t6UjhvfEYoZfGNoEkbFXE1FNo6xgStbnyX8phJDlts
jvyMJc8lnjkQeAi5+EqExOgj0Ei6bHR72Z4M31mgoDoxbP6QW7KRJ4eGLjJ7Cw0IB/dJM6I9hdJp
fYLnxXcTL3PIU5UD1AQmhdPCpGMNuLfVI6B8HFXEGmWRr7MAbdT+humFeBpnKwtwftqwliDf2U8b
4xX6OXKHxuhu2rOENV3m5pY8mQF5/WXBiew7KvBqpM93dol40SsUObdu3yzDPW+v9scHlpBc54Sp
9WCrHM5zyfy4u4hmtzDVFKSLpwmSFcIqxlwx7Oc1P2oh4oGkDi2veJg8AdF/nVtaRJb4D+gqNdgV
jnp2FSIGimuG0719hdfxcDiRoFZlLQgsj/PLqKdVTLDDCbQlDsXnoA7l2RkZSwtNBxVVB7i17KIQ
LOu2nt0XhN1B2HNKQLnKupy+R7ydBBtsghRibKVVzwYnREnHgHxbGl7SWJnTzWlIIL5bv+H9yGER
K+4FH+pp7b3XGpYxN9zRmi99pQEXSfTp5/hw5RihNxAifG8/jenN4eviQysPMqLKi93JaI3pvlt7
fcpHsE+BYQKqwufqrHHImNdTASLFLJby9rL+xJqjY11H90YY9yj8i/Btu/r18RVeDsJHDQqDfRxg
x4YoLXgiTr+hanPyDn6u2Hxf10iDEfHeFi1uztjte3He1Ckz3S7u78xidpdtDmJ0aOXTZ1z6hRh4
6ZXFCDq4fCsDa6gBBTFJaoCU0t4igdhLE44Bsd+yMdxPunfmBKVX63AD7I/BA2fcbEfs1Fw9FJFi
xwlBlYhQKv3KqF1CsZs9FpcFWRQd0CNZx21P+Pqgek7TxCVRSENgR7Sf1mXYHz9QOViQqqASwlZ1
rq56eB+MGeCDj6+sr+57DWQs6I9UV0gt5tbhUTkKqO+3gBggIWumPwbbqFxWP+qBw0VzmxU6s6E2
enzDxI+LON2/AEcG58U7eCP6h8qvC8gKRZARZcKbMZDVbRjMxA8/Dc4nhGsARkAheMDW5C5uUTFV
R7JTmxlOP6HEzMiqwClDwEFfB5cgNUrHOKXbTYQKuDWYy/PBQo15yQG3DkL/B+wKc0faUoarVQ49
3MsRF5YHBQJ+TjePZiaUyewyrj8O6SiDUwQGGXlvMAhkaD29jrNxS7YLcom+4SoLGvwzQRrUWPnF
cjxAqohP/VInYvWiQoAcS/NTfdWzar8axD3yUcUV6Xmx+rhkDtjLXoNuxR9f7WaVs3F0IHloW4E9
q6N3cP31nOlEi3QiBLHhZpu3rUKgz9wDJfo8DzVEPhCVdQ+w+EODXByrXv70fBhu0+ktfC1aUkR1
jAw7+fnLRsMNgxzyb+IdXkzO2U2yODFSE/Zn/GacN7kviHFAIbUNUu7sm75LXl3GJCivgLkNPXbU
gsXWfo8Bynn3pPGFgSsJq9/3F0Tn0U+fvghH6y6svfMWHyKrmQ05SBZ1pP+oI84oMzletheC2/HD
aayhnWYpfhOTHH5MzBKvtrzSNsMw96u3c0/eYxHi8Qt2esiLDsLMApq2ojcOeJ+6Y174MLpslbNW
x9mrmVJb+EObEQrx/DGpZs+nEMkH+jG+Anoz+eyRMvI6d1Z5MyiBTpI7oqcztPh6hcjpBqcd8Cvz
jjD/7LHHZEQbFVMvi8kLHJ1HU7MJWgxABugWH9Jp88Nw/TzZBTsUw6Anwr3m/aWj11gsciqEarYL
8U6e8eKmpfNcUBcdQWdiEAJrhG8X8uB/ZSFQWy8kDWLX8uBI935K8lUzmxB6x8+JcRcz8dbLfTCb
H07/3l4ZD1av5L14zx/bQWox6yHbIr1YoMEybtHhuCYaazqFY7nzVsIAEZex0XPCo39ZhoM4ukMv
O2iiyotW0Mw4FQ41KSa9VNY7M4mr+VMsLxP0gpzcTx5OvvhYs4uL6qGf0gCdwosD4PX2iygNOREX
vWWz/ARV/KZNc7beLoVU5wjN/4j6avEes3Vd/CA9LeTtFNPKu7tnLPmYKleOsMcJstyTdp466vaK
7akesxwJ2FnOaf7ouY/kNtMRDyotGCPfjwksFBh22HQcqvDOl8NeGvAmwoxrDeERaNpvm5fa57o0
6FB15kgYWtzZy/5Am7rPGR54h8pcMJA2767BQfEisAFn3B9L0uAhusz71O/tGy+fVuEXuFpxrKxI
tee8UOZzIxRP4K5JTr6621RCPkqcK/2LEhPRoiKWT11IuCAUDMMNUy7zUC/tIRbjhACH/NokwY/O
2+FPOUknfHCpWZzErD32Wqih3cYqZmOcE07CFSA0W7ZKn1QUQpHIaS7sY7oc+J1ZB84mOts2mK/1
Lr4dVDJkstNJGfdY3W/aATC0EFp9u4SysXD5RppxDQwGJyyOfwcwDrmusKUQtzlhaUSpQ8bAxN4c
UdZG/VHf/QSTzDp8FqTWPGxkjq2ab4AUFsBpxKtJz5+EB/rk7hF9Nrj4FT7qUI/4I8oMCOviL7OW
SWYeIyIOPP0hQenFl2m5Ko8WqYjWg0ZNIsfgji4rRE7kW8SNwCh2CUeYhjxNELZT1jqBQOQ9OVn4
Y26shfes5svL1+Sg+ogeA4ykQKLfIE0gfvvIa/JORfNWxDeePLkoMoZfHeeJ+ME+RwoRbywjIFDN
DhS8Ag3MFcUXkqEUY9Ql1E3fK6pemM9g+SEfHNGYt46QveznhBOV2zxz+6lzgKNviXTn7Pb9Gv2Y
asrMgQeksAw/MIKUNeX62aZp4bC+aRAxWuOeaXqQtr2dN8GRn6MbEAGqc0s+iczEpNojNMviq/EF
AOoEBx6p2PgAjPLZQxyqPi98W5h8D6/mf4EGEZ55ca0H0SWhOfT//+lF4AoJ+CUKCpQraEVjI8Sf
grPgqzER4vqC1EYmyfrhYzymyILrRglmiXqGG7BBBHFOAMdgVaQuNgP0oEgNZ20sO5zTvf3B4IcL
p56qa34NFZsUmGXAfS9zLreL4ICZB3FNkl9Lw+gNUOeUpgcaPsCGqG6EqXFBPBEyDp81U086SjzF
X+uJ52IXeDuAd+PDZJ4TL5XXjHkBa6PnomK3QewxAAxMbnrY2cducjyz1HZTFiQhF91MCnSahlxW
t9PoSQAQnTN909pYZ5GTiMBP/52YBz+OxCKzh4xexfJMFwMu3y55pIsuKv0uqliU/MOrqx3GmYGw
u6mp9T+IOQPR5ux+Th7zJip/UN8gsWIxMuVaIqfqGL7YLT0eDahwkiDJEXIULEuxaC3ym4gJnEn+
h0QFmxNmt0TUYoXZRnxZix4jWPmpwReQViR5nNVIolHRiEoGkTq25mvR2xNwqfLT4EUeyTJFJpa1
DIbLFKs6I1k6s4rJFNzWGViH51zsvJKrt6j0oZt3Z30SDsmjGXlyEWOWR+JGxYIBJL3oAvp5Hqws
XghorOg2FQH/5YgrvCLG53TXFSiRkLACoMtID16tJW0bU15cfShTFkqGaN1jJ2x/trojmxnOfiCO
0R7AJ9nqmeASL8uaWnZgHvsWxsek7vw24CevdNHORGk7Zq7GrhQzGgSj0FzLHMO+oN+xc8Uz6lwm
CT3hYMm1AZ3TJ31x78BbTYTiUxvd8qDBwlKiU8GqC3MX2ejICBpfVIXQrT1qQERCAVOK9A9Rp8LG
FYpvAehqYOZjbcr+Xd3Z0pG4GufbsfgGhGSL94f98kxs9cztJQ8KI9C6Dj0bbEat+wFsngUFJbch
YifiUQsJErGpzpFhg2mzNW5afJPHvs8t86riKytgZ8Mw47/GDDlAAhOyDFb2AynEzl0AAiaMghA4
Gi+P792yK9Y7ngEcBHnNl5zltmTrMWoUZj3pgfJEn9cSa0JknmwrFt+QSzD8Ya3zq6cnj7XGkhM7
oM9jJsFm70j8Dq48QgPG5cHM2fo8thRXZUiMhHeVswbW56zyW4rk28H4lSIg6kuagAyq+7D4CR7q
0GdIKl6aOZiDo+exlXweiNV0Qv88t5c8a+zzUiw1UbaWeCCpjUwNF8Lh9LyEHsqkSCxmWOqWjPAF
T4G/8utCFOP0/RPgsba2NWw12YmjjEvgOc1SSFlIPXOJUCSPYpxa8kgsD4W30OOLop+f1OP3ClQZ
t4fmjbl/sADX+VzjEzFZMmVkLsx23IzJ2EOWIM8LabsZ/IWz/TnoIGjXODRBb1kbPOKdqVj7lEi/
5+6ZE6PUIt7yArkf1C+vP6hxLjVBC2FPsr/OrtiwhDXvyQ9KvDMc4VjaLM+DxMJ48g/HKIbUBgu3
GUn0HUToxIAa5i2fW9AyQIXU0uj4tFZ+6CfSIp1LPEmDNQ8c2Mx4XUYC0o6HCQkKsr2FIBGLKGPf
1vaQ961Oa0JqhQHVboF2C+uVqOGkrlikO+ccXT3x8FFdJRwJv84Kh3ASN3PP7JrdB9R5Kdl3VvXy
Ns65a/6PJR4wfOQAChES9jmBiZDOFv6EUCpjSkrcakUAWL5+Lcwm2Dcs8vf/W+ri16d5VGKJgn1n
v0dIec1g2PpU87T5ANayfD8Ogh9AAuu1ui3WPGF32XPz4DOteL2tC8KBux5geK0AG7GGo/0aIo0j
2wVfvXN17vfuoTzA0onUpEPGIKakcO8zqKp0ewU5OMLgChnfFhvS0n7MSjcLEbABSILb7NmC6Yrl
/Lqb3Uap+yavGQ38oftxpC8e1Am2Bi4m6BKIoNMPnq5yhIRDJ4SWKl4n19Weh4QI8mL4sDpzm9F+
DG5jKIRma54MvAAzR6PpkQWKGYJWJT4A6R1dWaN4v9YJgmRE4Gazm1/39xVrG6kbog4LkZbRZ2c9
69EwUdG+42yZ8Vs6f6yErdubPIkJz6h3gMVNGKYNojH1RvbMbtyYO6Un53TindIWDvtebwMiitiP
tKzICH/o4UmzYyybwDyV1F/2rSOZsiethgvmIoF42dVR8RBkGOmOas/BY3J00X4ydzPeNHm4tQVF
uhUhtqPJeDtIQTM/+wS+fX5xuw0Ugx7aN44SNy7ap67qPMPOxSF18vhiGQb5r7Be2g6CH57+/bIw
lMGQBrVfEaCcy6h23xbRQvXA47yczhbGWViTchivbsRgne/2JEIgneR19hYM21j7EhkBEh8Rpm1T
tK7tX4Zb5sU7oTjBH13NZfhhY2gObXzn9v1EFZgo4oqE8ePlHiEzlDy8H9leNa64FbBrWpL+Lq4S
AiZPA6oK8en7aatHyBvIOr+Xl+Uj0kddkAij9ur4REb4HpKEuk9zIbHX3mG3QUQ2uV4C+eMiPAQV
jxYczQDopqNygqH790mcsn3eB2cCp//bqRdKiHVy+Fqhv7ENbinjDZqn5CbhdS7FeiJOgWLbjh+6
3V9V35DDqu8mwPeAVf5JkDtGYze3G3r/coj3Ns2o+zeo2xCW+fLppXY1+qbJtirRPngiBgI4blwF
YJWInyK4FHhvceyCU2PvCT4MeHV2dj/ED9v0zu7Tl4P+tI840ssrJlKgJFcPiO8IZhFGPWw3qhqy
nZNmFfztB2yPO7m2CB13cyyOwzWeEuwgFPwgDKGX6Nz9HS/8Jw9LL3EqlLwKCzmQmzvVUITXvdUJ
YBOHS0Uu60OcnCDF4mqJsv2/pdfFlqM+Y7VwAHi8NX9BM4F8Ewh2FtFeK0ykTcb1WBY6ylEszxUW
TRe8vSppg4+1Y37h0FgszSN20FZqrvGIuMZFooCwCLD1g+gKXsutvjGoUMMhNUmItr1zwzcAYS6d
QJB6iJPNaKv+pNNieccInCVO3FiULuSbn3SC4Ykybck3ykCLUmYYTt/Z/tDrca+2N5bCyn1FRFkX
jUxKewiUvGEWmysLNz20dNnmTChD7tQCuaV4NX+vSa78BtPr0Ztld3M7v/GNxTTjPZwjcPICkkSZ
EDQL4WWES5KdRdnbk8bjIa29q/Wedq4RPnF9RJpayCF2DE399e3YJYQZtCyf0St6zvZ9jzA4XqKI
GMtf78TXzZq2zt3CnonjF2UIBenKsHHPK4TmNMJMFl4snN29x4nM2IXu6jEpICsozW8oHgmTGpBs
Zy98OOI43p7I4qxVGm/CnFJdCz5JzLaZfLzGrgM0HnD0BkSGR47IJYzxO3kybaK5jYLkM2Ahy+On
1S56ZCeP0xvPaiJFZA0wZgrekIzuHo0ssuoABxwvjWDAehfe7cUpOBo1m0BlSbzOLM4TKRTmjs/4
wnGHCCNKC8RLVP+s95L59Vi4obMKKbG+gOwtL0POcp1alRaa21nfzxjBeK/VzWUiZlmDxCB/jtXg
4oHddM9f82QH0ZyWXtuSOFzNhN5NSF3jMMDgu80l5+iQZsXZqLAR3UEqg8JDJ6Fi1/mIJrk14V04
uF+8hk2aeecIpjqCYX4WEwEu/nNG8LRPiJu7hbuiGWhhEseFRBtIPaThMFhnsyaQvA+BvOZohctr
y6PUusx4kZz98uSFFA9cEeYkYTNRVx1vCtTzmLY7aEYZkYvFcKOeHjTDQy1EVwIfmh4sAStfAYWi
+zHOohzimg8PrTeSfeS1YbMvIb51Lzcn2+NJoiBLVi9SgrdP0CVKizySvT1qRFDdgUhRnGuoIO3E
IV+tUYPejnfc7dt5WifRuiK6Oa0ZN9xxZ2rbs7mu+JQ9fAAHbwwWP3AzYzuENhBupaizdffM6Q2u
+EsnXae3F8J2jJAEBZumx/n8MgX/EQGB8VMGZ9WIQRPOwehejCSXCUrrs8GWFdGxdfucE2iG+I3b
D7cIjaxRy3cZo323AYmrfeNwB9QdEMj9CrAk4ksZwtpWqDu7ZTbmspzRbGzOmkWfIv5p6hNROsEt
DXpfo1g+puSPQ0ajqHVQB2EQSLY4BBh6YKnFRpK78GFGeUFSW33XVF9LTsFQRi8N02FL2K/Xfm7X
ydDPRheH7Ci+zMiKBfWR1fxFPJ8/VtXiad29FnkDUnJSbCzhEHgLt1CgreGHamY6PDymBGjw/gPd
B9+eKeFg0+SocUDXxc6+tUFUVoY5rIJjR+BN1Nlr9FoPYacgY9qfflhYD8/A4UkcmyRiqzdW8Pd9
D1Dtwghp0JCHMOOkgi6mff+15khQyCVZmLQxvj9LbcXBYN9DzheX1XOeXuEcrW+T0q5yRwuzuN6c
V0CKaxTEqDRqqhOZs0rJrMHmnluPmBhqGvHAXlNlRtmoon24Z7j21RtRy9B1oJk8hnn3MuvOzReD
TRFU9g/lgG6DtV1lMewZIjyEraBnIyY9WN9hwm2Hs37wmUvjc9TDkinf3L7L5L6X0ASN2mPNuVhG
FXTzSCOvAcrLIU4TbPkkaO/PYUH+17GOGaFEwwXEd9animgYhal3P+Qky2DWDRNtMo9EaYziisqV
oWP8StffK6KUNfvQQyD/gs9M7R5/aPvikNTIJI4X806ZLkpocLJL2cewAhC4VcOCusS4AJBsIBnJ
a3ksS3d/JS9+OgjskhMPahSHh25OfqJBVrKpj48Z46yO91FuGT2Jp0InjM0cKDjSIZ17J9Pj5Qxc
afogNgRI/MXP0i4Wgwm+rxPec21Drly/rS0ayCqPEaosZcrQFVU7Smub3VGhvKMDkXsXE9XsoVkd
0+BDlnzbDtwXDzD1nk6P0PDwYI+LXp6I5+i/oNdHzpHqZqyxuHRqYs7xLRZDKwtdtPfHL+k8ra7+
df1keV+cZ8SrXrRjecNB3x7fILiBooTNmc+k0qOW2NbkNQScS5wvOpDTusdTuN0mKrUxfX/WFoxP
/l2PFdVMWUp4uqB/g/7ixQW2l6LRyAR/fDmHHzpojKvBLj/tAf4k89ltmo4eCdgfwt2DlcB8X2XC
qPhCTi7MabEu+/TEmH5i6rO8Rc8DIrt2TjGpImEEn0H1qnHm31wY+2SDOCHaRoQ9ks1zkG0UITe9
o070xpQlfji7OU0OhysjC2EuIbre2Eb1GEVF5HCUabnR6By2lhHfCuc6UWl9pXQub5GMOE9tSXGF
2AI+koCIJN5Xu5nRBTy9F/LySkv+WVuDQKTVmgcnKBENBpmIMi6icvn0MatkSRe2fGCJoTN4s29z
Y5X5Mqisk1TamM/qNzObpd+7iXz8INTeYVrgtUw2IMVkyZMJAY3nq3umwl0jscnSEOZZbrPURlAX
lSvNOkwjqU1QPxiYM82t93wKv4PXgw0Oi544m0lzmGd7Mh0mwrUvMRXvOdJBpZ9GieQJdA8dEWcQ
PP0XZ/px9hkj6Qr9PPfvLv1Zjv6tx2CH/umFGJ075a++49tp0CkTTD7SipJcsglSGuBJSaUqrXpN
cNcAyPPgy5/zPFdoiN/CvmT3eKl06GkXehV9uNR8fUMh1u0ehn/J2X7RETbcNrpvReuPmnyshUnr
NbOcicYINBLYg+tEiERyzwCmmDdslRGzUhxZwdlAfadBe3EZjd0DjbOYOM5c0NiAh9E25HVzxWYq
/xozsu7ov77WDWMddT1cqSNGw+YtIXLMurjHRJqsF3LigKhJvQsh3rqSvpde/0A5SocDkVO0MbXp
Y3XfFwEYNZ22+4ANLDyNOX9cDLL8lzc86G6ZpMkT14u7X9kZ6sOf1St+fWW+EhIqbkxxJlibfKYN
dIm+2485RuBrZgc1TkFt7GzDufr/h7BzW1JV29b0q1Ts6yJKzlJRVRecQfF8vjE0TVEUQVAQn76+
Pupiz5h71ZoRa8YaI0dmqtDpvbW//QeZR98KlGF/0A7x22IT/iEng5OGb/72Ah5HbBj7c2NoiUEz
MKcgA/TneVRT7DaeOk0jtgKwHNBxjDW0n09chk14UwbSSMP+MvNkGvsRrUHQA/tIk3L9yu2Shd0b
cjoBnAXUaWKpISvF0vo2fjmPUQviitb/6SC/Vu7LGwScYRXgLjFiD/Vr5F6xEWrrvv8VcMqN3sLA
3Scxwi8sOue2oD+e3z8Rcvwv4DQ18mfbhhKThjnmqqCckw9Nf8BD7O4BICc9pKt6rLj6zR0NQW0D
zsCOKkAZwdeashTlt/va0cZAOVDoVx4zdMSbfPE5YFvwpICPT1rwXA108X7rMUIlqjI2X0AP/EBX
qGJwikY/64twAOg1EyuCGsacaUA55IgG0avnvOZ1nPoAhPCwCAzxnuvrWksAtNi9cVsmOx3bZdge
A2lSBiqmWsBvCY+1QEyi16+65HdMH9SrUri6jttjPjaOLdIwyjSHU4KG7r683BCAoQoWgwqwiAKF
0qHn15Osc/bMB5Hq8Ngyl12xjq15F+ggAF1oTvD6bwctvtbEUbm3iBSafPjxMGmjKnV7nE138rbE
Vsl4ZclnOhd8UsGZOKo0VQzUIMOFIqbp9zI4aAhIUP3H97UOEPH1sHw43sOCYqSYU3Z5XZzRiWrT
Hj0X1wn7X7qRU+PCAoJOl/rFnI/1CF5BDdD+YIsWkEvPx88CSxLOymKy1UnhNhNyrXD2tkbWzOJI
BYMZ99bUsN8Z+5WDacHSCFMmXBQNH4cPEZPTcueZ69z6lHIOUSZBGg3bAX2Fz+Kcfej+mQjFylj0
Nh11IKcCuMh7oZ4JdLkf7qPiZMbZiGemidPAwCc0fIQcsZN9uOVq+a/fLBwx6kYA41AwNRzZ998H
DbTDI/R2Jfog9WaXs89KN9099AnUZ0DMzNZkxrycfKVnDHmeP8DgowpHE9mBPKKxGKhAYKSGuLbS
Re3XHSWAmMEhr+eXN4lnjQ7iiRLCJ1CUYTrpNlZicn7cRYDVJX6OpdjEleUbfJ1tRwvcB1VFhxZj
Jubixx3qjry6gJjHevw5U2f4D3o47YhjMu0R1tutbTCVMjwoVaKbBuO7JNJEpdVmdkF1MJK9V3AP
isH1mCUZJA1YHLmnwkJOD09eEMhu85m0DCQaT8GxuqPmlAGqaZV1TG8W1OZU5fPcVwkMBkGBk8cz
lrp0GhEJFrADmQ0nMrhq0q1v43RDgVvQCtO/DR94MjPvLGJaFY2HMvqMddCCbbHOEilqlqr3GoER
0dcXxwc7iBTQswDp4/P+DnshGXbOK2GlpbQHVkalnIUMeR6sTr6kARuLrtM41mNOay4tdTNLgjKR
yWtgWKJqRFuGg8ZbHcpn9ktj3P5QmL9pMuXfJkEnVgkQHg5Kgv7yl4oLjJWEI4FbMaKoftEM9B3c
JFxw7giYffaI6asogKl09/SSvFIRZcxVXC4VLK7aBS41o08LZNiGSkgkxkyaFkN5yglgJfwAtavl
5sw+JMYBL3jZWlACZRJphgy5iFp/snfv8wl8kAl+iP6dsRX91BK8mt0HP18GQvfgGaacfwCGtO9Q
eTgVwY2guPOKotEp3wyP3uSnvRJuPrW+MBji7tJtlQyTalRL+CdBIuVEdZ5rnQr5pMPmuw+/c3Oo
RwJfvqU0s4L31Xqwz0mGCjXn66tzdK1DZgT0sBltCT8KXwt5O+8mnVeJNvh6t0XvT+zRwIobAZYB
Sd74ZJewhmnwDvMBbJqYXtUrg3TTLDGfAcqbiC7mzeyFJ4PqvHVfYgIy08LzanNzp7j9rarhI2p8
lIwHKI2L3u52VLctHVlA+kJDVTM22YYA0H0zVotBD6t9wBlj3otIZ4lePduYQKVbXsHMbxQ8n/ga
WF7jyLHKJmlODJYsydutfZnSxtBYGvYPO0Br/xJqjzsMFqTeD/VLZMUS6HCcT8Qowoyfw3YIekhE
9pEjavb0jTXXGCPCLr4evmMs5tiaE/JUL5yIQV64OA4giuDzpQyhUjZsPaJ3vcRwSxhMj6ulta1p
uj/jbJge8hVJjER6D2D4L4xRvcZbA2ApvnsHbdOvwHIy+ieNuICcNvsWLctgdFnpAeOzUeYVzPVi
F52amOnrSee/sedtwVZx4Eh0xLEcXeA+jCjOz1M/rKAvv4CcIE03DBFOwEYEB7IyHg5eXrCgJvOT
fnjEZ5ZF7IpVJ07ZdtUyogvoBpLeyAQLus2fEODCvl9HS+IGce5/+c/Jw+MAnGmgY9yhMrizs4GL
JjV4QsfHaI8MnCLxThm7wo5zu/DwZ6oxTp2JOdOo/pcfus0sfIkk8m2x+XD+M7sc92eXNIRd7uEz
DehYRCA8s1tkyJRuMRMV4A17xBwSkELhpAX2asikeVHVCMoMBy1jO4H8an7q9Jlm6RPzpC8gkM+1
AbMhCn2giI6kj9JVgnQE+Q6PjXrc2icjmL7n4pTvT1c9Jjh8Kp67ktQhGCoDCT7pZfrGx4ETrO/3
1w7ZnS7VNIAqp6tbQddBpcwNxGaJgJ2bSmSdGKhUv9KWJFbSMoh+S9ctwprpE/imXUNQt1S2KHLO
BiT7kPDyJ52HPhwXlxfuoGIh4je8kFHKYhg1K4ZvnxmqFsAYp4AoCQWEaOdVIVkBbLeYTLS0yZA+
lDFDr0EakHy8Vo/5bx4wQj+I78l2yvrL8RU+B9nvI/nAN9thJ6oD4nd+63cuIZk7cb4NKHjISsX+
2vuuMHgrCBMifw8AXhvymfEEJ2ZPJlVkp09FGVvNnqieQZtlYAie33sItO4/QjUQO1Xp5Gtr0lu/
eOJqanu2qFdg+OmEY7mO+mQc4rQUUYR3Nq1ftUq376urDe67eg7UHIGaiLkdwvqEIZH39WS+L3fQ
Z4+e0C8Gr1HK0TlrmSigS37MDC7cSQEYABFpkK77eT+UKYOxJpcSDFsu5UCjJoGN0fNliGQmvEvi
RmMwChxwBiidRsXCDNgYzi0OuJM6EuMcypohSdYDMdfDqBdLYuyMKkh9h5ZMtjEUgyCL2HHs4jso
0S98T+fOXinsdmeOlx+62okVqPjZg+MFn6UUMfGAYR7vRwzO/WXNlOzrHK6+NQG0tV9nOjcm0fg3
5UecBHhCl/QFXhcpYKtRPVTZKjgRmcytqWGtiR7Bhx+Cf7JEFZ9bw0QGL7TLFBfTLDEjBofvgR69
Aaw4ITFSOhnLL7ynI6Rp+mB8meGrjMxF5ZOXCXfHh07sarMWBFP2VWZxMlNkvJ5ewMgPrlIONT5k
LWXTbiCp9hywFfC7RESA6opWC/K4s0zHHO2gqsox92k+EmGdrnOQSAn9GHdYX5mxNG0cEEq3RV0l
+NSCCnCx5y2f+DZevjwYz+DDDBW/rFPWgMPC2uI/mIzkYCuO0shcfE+PDQoCZx9Xw47jSBvpk4zd
cU29o6W2vqghQe5y9ud70B73jjIiatV2mAgZPqfSFZrI3RutS28osKr7VMBzihuKAlmfEIm1B3yl
Kzxw4efKkaLmMa3iYmLGemDwTgXVpHwyaJ6p9GkzEov5guXK25RiCO9k21iwuO3XSPFLCCw82FdG
lKxqG3M8fAEpoa5HPaK7itia5AnVWECXxX1+TPMxQz9GQfkcyHtUT17Jdcy/Hl/+HYCWguye5ONm
2aezLUR8VLniF2cjHjMroTqqN9jKsQ1zFFMWs25jARWKqsvt/8BXgVvDZkH3+o66SGNxW8PTgWIc
1BtrRjtDYaHbZ5cYapfT6hFoobXS+uSBsOiIAwv7nkwJcmMsJkWcB5TkPgxJ1BIclA4mx/NDPSTK
1GddU4C8vcdixRlqTYxRr4K7I0Xs4rH4JPVRjdQFeDwTKPYOdnZ61TGl5nOQA70mEqMwgq5YNmR9
kYmqT/6cWfjNdLOGdUxjBotpU90djTIuhMwx1iMDDTzBev1RerRKcukfP/ngu2VRGCzrwn/2F3xZ
/gTg3QcIP9/WEVXI6xf7NQJQPMl/YepZ4HOH+yXTKH7wC9vjEvPg3saVMamPvMH+rE99WDs0Rmzs
pi68sxA1l7pLNSQvMxG1yp8eglIEUWL82OkYi4ISzDHC8LOhNZROjwR3ywowPXMKT1wOnsbbFz2b
jXHXJXnz8DKRoLacXX7NU3Hc42SJO/GxIGRJp/jQqUDpIWFYwJCJLNgF9KdeOYSB38XSwDrVWB3R
VswzSkSJJ6+aFvOKVCMQLqqYYxvyEpJbcBOQY8iT5xGDKI7mt+L1Bm8+DJPj+h+U+vK/kor/VW36
Nynzp5XveZlf2gUPJ4zsSAA5ExLuKvt8CeToP/7b//g//+vn8z/T32Ly/wSl/+3xzifF9fGq//d/
/EsF/l9ezfqbc26/X1e6Zj3ypTk2ZgS1QHkv4SMj3aP6MKF69Qdid66ox//9Kyv/8Dkt4SP0c5hd
H6l4n/+9ke9aqpdFvizg9BfwYsfoS78/99PDpxLFGB90p8SOFC95lF2zG9tHutUPWDBKbtP8w7uR
hZ723+htLSH4/su7yVQpa6prmS8FX+oVlVsLpnZ+A5esGG1x+MUp+MQAsOKfvAhU5V+Kyf9TX2yJ
K/WX136nciHnMvcADgqjEKQEbaxh+Zo8PV0mhsq93sLb00nvsZFF79ewP30eEOtmi31C5UQUtXz6
CB4bdQkNKcTbEDngfnQJtOAzFOZ0dj9uz/Ag0BBAmPKegRm2szRkIIjPaSTP6m12lIEAmj9D8JI4
IhDQ77oZZDxvxEWKdE5IsZVXzy5X1KZ6WJ5us/euwKUBFMjpIWst5/r6xugZOuOsz8D1ZPmoJmel
TyAKBHZPhsMLGO0LGRDU24AftBCiEJWyklbytIEeNhS5JXDwi2V/y5HRTT6z25A39XS1RW/cOxkR
C0MiO3C/wBmSun31mb1V20TX1Qmw8vCMGBmsZKpv6cM8mDZZAgboO2B+4CtEOI9NT9kqESMKfjNK
mBq4CFgDYipNqMwE1EmXBSJLXE5PLzEHUC1wnu8aVa3iveFYrRj3DTI/HzUTc32dvtb6SHt7X8AN
aj8ksxA8jfEbSAyCO3AOO7M2usfYXFIY3HdN8D5h1tnzgUt2pC0FJZkBQJti9KIHEC2Sz/pKIZtS
VzLVAmmv4nreg0pWn3HCfHOi1GMMCAXT05xecCgRoxZsWvGGnWio9JjO0WFlU4C7Kb4wzH5ufsXs
jnEZJk8mke9uDUbBP7V4fzcINo69oBf3g2J2G1GMSyFs1i3fmwnQRQMNYL7io25SptWmCIuBihYt
1BBJGrO38OBX8uT6tl8vgmKZrMmmh42UOXyemQKXzBKYw2+NZd/L4UVOL0OcGmFa/JPhmNgQ/+uj
a5CJSBSw3DOEa/pfHp/qte9Ljxrvh1U/SZJdbUcwj5f2LA2Cj2MzbIqLyOEQme69cFW6/34bk8U2
9fdXx2JONXpEoWDo8reH91Xdy84oMQfI0b4QqRwFBiUbxR6OU1yrf3i1f+WmoeIxZxl9EqEs82/b
1MVMlVK5YbT5djbuDsrz72Ti2SMs56f/4EGgiJ3/v36w/3ypv30w7dl/a2+NGILKXSWXyW68iOzJ
MNgWkXeIw3/4YJq4Sf/fV1N6vb/dxJdyubfZ83lfvoENCRybPfBAnzHRobnozv3WLc7fEwqsOJ3B
k13IAxXvsFd0Xe5DawcRZK3MSRR9+FUo7Iac25C+7QcWG0aSRAlpP4wspDiL1QllveT/w12R/+1t
4d3/zSHC0HqP7J5V9+UTJvjmsgDXWPFGfxSkU88V4ktpXkNLg2XxjbQz/6J5r007kEShOH5tU2jG
/cndr/w6BKDaFMDKCBv4//s49/qYiUQMNHHfFVXrYySzj2P8COZJ98qcUYU0DCfNY47kyQDQAmyU
41ukjfHkosAeaJGVIEDhVGeYyrQLaJl6Ug6sJTiUGTO1BZT7Dr4B1640XSB4QetVxkWkkGlGh+FV
K4UqCtoJbYoMJH4dq5NLcg9FBYSF8L+/nsq/SMAg0Q17D83AcaSv/838QnpIj1taYKR4s1eYFPm7
hQ8xfzK0R4d5+I+2jf9q/9BkQ7dwRtJUy/ibN0/Z3OReI7PQ386ALdL3j3n8M4Tb5Yy85byz/2nH
6Kt/apu/r/a/vKT5t/WiX/p3q+2+96V+wTKWscwjMmKkBCCakl8Os0k9yhEp9E8MpQcFQgBsx1w0
6T/vuBy+hiWiMgy1rhBRDpbNxjNCGB7fZiIEliFQCgU92CeAljN5eJ1ZYw0N1xhPNwV8Ao0Bs29c
BKyhwiCEOqJeIceXN4xlZNwDOtvaqKAExAWOr6aLR+gXD8/vRCRO5i4PokWE+Nd7oVfvJ90UYB63
0dbcmsbwzjRCWHlOs2zQlkzg/fdaNC7fFajFFM1BJHTMKOfsev4+fZblb80j8DxzEcy5hFyHy8BM
R8ZO5+FbkH0CMgbEnqr7GKchyvMvE/nnhnwWbsBE2lTQLBe3GWYJt9nrhFxwwJD454G2tge9uoNu
nAVdUJwvnY+liAGpfFrh7CusBD8tbGLTNqEzUej3hJ8zuOh+1DJ0wJCZ9Lb4Mu3PzNP1KA3uw3tU
ofX7wiSVXPX3EluRHpHVo+0yBmf0YWQUML8ZXbb1yDjks8uCXUuZfset6RuQl0/mKVtCUwoxRm+S
25jJQEhy0Og6U5EsGWT58unQ8p+Z8/b4+Ra0/etVw9p702MgqMN3184Wwj0kD/kejQ6WLSOd5glR
eX69ut5D2kcfsbTsGuyZETUfms79WTvfDh9SAQh87xxqSNwOsdwmqjUCWsOCm5QECi8kMrg39gSk
pN2Bi8FQqcGd+iTF14n2A6ZBBp1rglf3vDrnzRLSOSiYtJ7SGvrcdZ7FH3IlGWQIFs/80KNmO9ER
UwwBn4T6KrPPCMkBm9Ar/kk4R+kw/eC8IfZ6UxZzSP6Jj01aVYUZG6AkF/BBTBDmEGD4eELg/A5m
LrTYGGNgOAB8ILQeEnTVCDbiGNMIlek8DArqkZufDzDNHVzXdazSK9NST/qjJ2eDTa5h0dlsySwi
bEpYb+/Vm4UNi6pDGJhtnrPP8MNUXkkogUoXLk/YJhjchuWiA8AGkOadrjhWRnlMVYycUDtUKMCg
e7KDi8mcq/QdWYH6jUZof/7juKN1Hsr0y6mXyNAemWQMpfnr4krzlHjCMrmBlqSetuuZzuMV8CGY
fWBu92ACQfuOMabHc8YafeBjAJYCd3kiQtFvWwFhsK4ZJPYdRfhRGolGqYZZ0Gj/seWxPv6g1dxU
m88GexbY5o2NgQ5ciTQ0EZprOPlzcsxUV3NQM5FtyouqjiUPC32gwtCfNdtuuk863e7DaI6fUOZO
vB9chjPRuD/XxcDlvT7xqhc2cszaCE992/pP70y0LpSG96rRZ7rq9DhoLhgN84V89h6pA5XOmuQE
nE0/m37pfDYy4mt5w0pQf3hPxUH/wYWQETXc5358RRMqjfCQhBFbrYwfWGNU2R1ZXBTCvY06XVMH
wHx4OErmkZH3KLAD/a1vXnfzvpZPYkKruz2hmSeuskcWjNMMyXJr5jCy9x9XxLoJvwwDatoXWw8R
egvkXxHYpdjczTvQ+uZLNO6qjEjmgqMa5QZP5IWFebbGe/SDV3LP2CQicfSzunpn5UwO+tpE94oS
EeWy5uUzJISL1lvB6R68fKwucWcIKhe8G7ZkisCkrMP8HgtLTmTmd/+N7fwYPzO0xDBq/A+6xnpU
LdhBUUrVDBQlX/5JD4bhpqMXj9bqfRA2Mu1BO/iXLYeG9APU0QyLmbFCyARBu8IEBNLtGQPyP/IE
uCEhu4aEDgnexnzx/IVswmkAN2TbGT7mKKE8eM2RuY84PNoR7Jrf9/K5hAR1jdVBGjeDN2xp+rKm
cE0ojohwBs+EKy1DowNghwCL60OxS4UBjvL7WcgMWZTgfY95ezJoPOQthgaogWMOKFk5Y1H9fcUW
I9vo6QSlVw0+g1vcOfffPmzKBj4PF13JvawOL7pwIOrg+yA6hVjF0kmD4sCXpQz3WTzQPvMGsiK2
K5+e8+HZ6ty0HoMrCC05UF7tdEilMNxeksV8rQef7Qse5BRElIaN5ngsqV5DB35xumnKwOpOFDr1
0IoLO6Gbeq5hUnj3qCXh5s5pmg84b8Jifs7PyIAX5QJfpiX2J8ahGfcO7QqpfzrqYiuEMoJYOJvg
9F9OypMMhS3WzmwQZAwprAnWF10iMdU1jNMru9XmxdzHgq8TYFab8lGfPhZv2PwyZlTn+yW5cMQY
Cc8KVcg6rWOFBRXu5x7B1SrEURNb3svFQzVdnPdLZfYcANo9QJO+42oj8yM4sbDNefX5HTPl5KRG
/4qKGQ/8L45LfjPkohP8rP4opsvafAyv5w59b+NywThBW+6/b46rIXwUtw3zY8oscgTkiP6ZyqWI
e8LKZtrb0RfyTxJBVc7j7XCZIWSwFYuQhwIvChxe4T3qIozqdryBun2C9Nj/2J8tiD/OcqOC9IRT
yZOD5re138T6zIS/EcugZJTYm6bn9uLjtj+V5gYONi1ECt1hwiQThpmvm+1l+NogZPe5CxAhYzXK
jyQvlD9PnkgJqwX4SZ7g0dyYSbPo0lE2xGafqSbjbqKCeM6SPx5L02PCm9980Qo3E8xxFxcsShGF
U6hPgWQQgLGjJiIsHbss27SzIUrVtVBFwicMJMgl8FjtszBjoV0WLjkJJ6zLFpAteD431Y9K39U5
nyEeb68Nk2Cba4yN+9u7jjBzCwkmDdQ5qFkENmqLkmOjTbWdTFwg/b5KkkuZEXvkWovbkeRxmAmX
5X6GogAnT9PVkTMxkEeWDrQdpWOoBxGDLYYiZSC5l5sNYwio6zlPMdM9wCsNw3DwcldCThYzh9Hs
kRBRpj4kd+AMCgS4l4btoYBEL4EoE2HT3WOYQM/9tucIjahYfNs5e+jvbVgHNBhLPYAx+kSaQaml
TwQMjj9G7lxD1cVjwN3cHT470B8D/DvWMuIyDt4zVgarCiHM3RnARHSS1tnhLxQK5lyySx7OxkJt
ftwgXZjhBQ2Ste570vCyZM4zOQsdIpXhedOD8L/LeX+gz5G8ffySn8WACrCA3+yd3cRPdPu0h0Vf
h92aKQGkstwNN7skDKF/x6nPbAc9yAURJL/hYp/ZWd0Tp2Jynk/RP29ezIrgFl2mOIazrmMO5c2u
Hun+zrIXPjZbue22V2eTqHw3uB8aklfUUN33EBFiimXvEsEfF3/jgqAFNjE30X3TXlkwEij6MSuQ
3f5ZLLoasrk+fvnUxh2mtzZlKfD2nJiyzTteSUNmx+gP0Z7YU8U+Tzmg8furWelG0MWF90Qg9vIb
3z0XjCTe9mmV4WTSxi/3hHbRsaLBYFNFDBsgeIRUCOIf+W3CmYT2zCQF+cr7y52IsaHjb1qU5C/X
333p3Mpoh0FBaMRvtqcHu5jLFoGO/Obh8uIXhyrCpIOjMD83/mrvQS91MJ5ayeM6nvbscLXS6ZyV
aX+K0QFHJW2LSzvCyws1AOrLyMRw4R5NUx/hK2MQ8RlLJ+QhXDF1jLrgksDkp6Bimi3MWcRmI2Sb
fHl7T5DSLPcOhHtiDsJmdOFOou2EvdIO2HWd86r2BlUwLd0wJrlOEIK4lejX0B5e3UPfjsOByhEO
kxHy9fzFF+db8Hp7St7Ay0X6ishQCqcwnvhUGF7N94EG/FoHC9YAilPvSMU9ReEDA5ID0sudxdO+
HUpMbCxETHcfaxa27jetPfeSspQaCUIWJiNfDASfdtL44uKp0WofiFRc/pa8FjKCelT6o6c93rV0
XCYnxDd1LYLo2f3L1P0inoiabY6RnsSMf/TdFsfiKONAwIJHzaqjI36v6yPTD2tiwtwzHKl1WmZb
SwiCDGkzbwmz0z4LhRCPSXzwMOKzYdrbURQ9wuFhnqHzgPIQovxxY7qxlYH8h9wP1jwEgnvkU31j
j8SndGs7OZ0GZvReixsDees9WOHE+0e+R6qho8Vkyqzu1Lk3+DrPgco9mgpvC/WH9J65xcddlT+9
kRzd1tKJdIrLUs+oYkjn9dnU4FgCh98RUEx1hXwYob3QYfxQ70xpTzTOUfC6HtQIlCk0h+zM1ajn
zhFacSfRkNnxPLwEYeWUyZzpnccc9O5BY+jZ83P88vQYUOKEpO08NVleT3vTBdMCUrfix2zTKRZS
cCzLoQrNSpBMQ3dDU7FLxAmLHmLGXhxPQWu1gAgubzfjMRoXmH0IZ4Gv3wssNDs7c/hw4gdk2Kjv
8XxRHrC3OeBDrP/vmFHgZ/seEI2iQJqoNOz6s09EfHeFZQlX4EfC+SmqJ8xOLgN4AMoQWljfisyH
l8kRcXQPFMUnDVqK5cAfllf1pOBcJ/R2/flVdfeOyPgmYr5S2B+870k1w4/71fNeFcw9ExdPCDpD
tsI9kYNxMceHdVlhwkKJ7zc/BYo6ovTO5cbg6UXc72QjCA13ayTnuFv6n1iJ1BlrkZ30EsP/WeSD
m+Y3yslsBi0PkhmVGL90toIAlGxy+nT2GUK0PsOKaHa01gzx6PixMSP3pB5XpJRzQKqTDEv+XlBZ
yftLhizCL3laMsek3eSqFtMn1B4oYRRUcvAlCZMoeDm+A/v/PCGraD5GophxNBwQkC3y4EP5g2C+
F3QX52bNGxjX2PvvPbkKCznQx/UtNj47TfNf3ei1j6WnSzOVoc3k6CC4oX8Q+xqFK0IrbN0+7DBc
6wkZkw3+MDdgkDdOVblHRMO+F5BC1lgHqxvR0vXJh8qGxi2uviMNA41XvC9GhQISdJXW1+KXGLKO
EuS5aF+z23dMpKVsHvvy9C0H5W1H8oCRB1K26/LzXvNVhqcAAleaaGND1hDOev3H4MlsXT3jtXPr
Rc/7vNeDG0xSAe1IqsZkRFaMjJGLfygvpwow4TN+s12ZcfGL6C1tvQ4FLBZ8bWLpgYUsvJnckDg2
hMcF38Z/ozPBygzvg4qIL0f+urpiOTepYqcZk0ZkYguA01s/fk/RT/Q1+0WLfBtY1+19v8hV7Ku0
Q0uq+W1UF07JmAgOpO4usJi3qDrL+A6r6+m15aGgUX9De4k/ZZyZcY0tnz4umaIZuMTPq3T4KMPr
J5Ilp/dxrtewAXh6ehg/8Wcckj7pUMJS0py8FI+GTT2mOPtI7vc73L/dUiEPGlKI/+3HZukahtNX
fOxZH62P82pzH/eZkpY2dp/N3r/uhxoyhbn5WlM/l2XE1Xv13JT2Bb05gA4IDf6PuBWDvio+L3w3
gnJs3hf1fYQNK26vvID69Hir1XyfgQAA7+qRXJPDPMnLWYcDEX/A3tRYcwVVznHwmvtEQf3NFWYv
3yqQM+ZfyTFfgw9kBmPcfUiB8DtrqPN7eTmk0+gnLS/jUX8O+/efi0LB7xqM/aHYfhLuQmsN80/C
y9zh8l1jDZLoZZ51vxZs8XQoK+TZYRWkEaPqZj23/kQXNuPGfUjuI18wL7xRzD1jU3Ja3uknVFDm
c3Ogzv1KVcCH7KF/esZqFYh3COCHiSpsW4Sg11+Ve6ATBuBpbyGsydG5lX7vN6sDDU/Qa8wdvLG7
cW8MEJjHEbFN9pvmI4Pbp4JIKLCD+U+HIgyTsdterykRqvZLD2uqo6flVeMSSDHzWdU1yUxfmlDM
Qr2MG6iHfWuIpW6ar0wsb6CHQwxeKgjrfnMkhI/kayZ85Kvh3nCQoD2B+oPQpXPaWUmwEocKLoXM
GbDNeYb9g9onkpA8LUcPP9H+XCDjgyH8sLnSXNdsg2VjR1LNJ8x+sKhCNdKMAU7QCewuqo0G5tUd
P/hOmasgHRpkuIDf+O98XALTY+9k8+sW1gZP2yeHLK5qOOrEMsSwq5PN1K9H8pIMc4nnFC0js8MS
kvuHWp/q6evnM0q//Uza9mFqMHLAMZNVAg6EWKQMuqtbTflCDdFbhYBN+If6dBolEUzJk/zhuXFr
zcm3PcOTD72hnHxXBSHltgKtFMjacnJGjYiVTvWpgUO0aqYE/WH+wEA5x2gXRx9e0K0W/TNrGBL+
a3z5IdGj3b1h/IfdUj1iGjXKZxXKCmwbsZhs480XAx8CLcEOV9rPs0HO+pgpSCBVr8IwaZfCbeXW
AVe/PQjvb4rnpIRmX3nmr/6EftrMqmk1lXhcp9WuFhfFJu+jmTas5hrjyqHJAWq43csBA81AnGC1
YnkLKxIuN7e1306s0m+pG4yAw7G6D9If/lbA44Niv7zxjbJNXKaku9efDy6Gc342M8jxdOAIFbzg
9In87+rjr4L6Y3/kx5qnT5AzBlajDlTwbKEEnmWjAs/YnwY7mly4NxZG2BHKw9wbPbhiq7qvns2z
DjFgiw9FJY0qNb7gx4HGgvOFzfXu9lBWoLv7IqnQDYzdAgvFJ4a+ciAuH5AnwjkzuDFDIKsHqnVc
XkgURK3uvp+kjtjyVBnXm+6nX3maEb4wnEW3h3pn+kXUcbF1lh96LCUyjCgDffkjJ5WzeakP0se4
LFZ9NL364FH5ae29urC+LNVd7e/n8Nf87yyNjHF2qAGuXHS3QA6gfYzs5wYw/WPTQsFXsS25fz2j
87PDJ7aW/fEFKqxdjvYb8lEEm2vKxUgj/N8/CKIRzIhPj4+qihBTmDRhgPsmPNgB9dOe8BR2lxPo
t3AyxjYED3UQgOdxZeGxBUClOdUQf7mk52CXtff5uN1PMdyPPyCDEARda6ptmpV1vkAbwBdKSO7R
d8K5r3WvU1zOswqFOWA6JHI06UpcY/90pshBttfju8rFjdN8LhkuUbo5/wN4accwGFqoUa3Tg8rA
9U/LpYx6nZONjlLFKtntZ97jOzN0R2m8WxsiasrhKVQYdtGHgV6sO8yf0B+4FRg/BEUYp70A1qiB
BYMRAupzRSwmqHuEkDay75bKr++YvN1HYKFBcpWNsakIbu4GxK32UBF1NsYfRjdq0RNQEt/8kq4N
R0HJblL4tOKtvunyQjoXWFni1iFM9N9BHt9wf/we99t+ZFHQbV+OcWThwJyICNJzfnE2XWgY/t3H
DSNMrpb/4cQHQCDGh9QC/9Xn0uFIeKeUzVyFSvfr5ijUbqMrm6U04GpkMk5xoI3ahNwbTYoeJKSi
VjeHL9xEtCgvfeU2kroh9cZt97HEGf2BhmHBuA4a0Ebdw9SPUYPSS0jUNNCCzqwNdqEeejv9x5xn
9POQayBnqMPb18u+fp8rxUQMkY+B4wdNdmhuHjCaiYg+gfNfLcfoRRpwGjIXGM5UadKkhw2OGeYw
z3vQVlG29CYsw4auIXebOjQ/A4Bmo+98jZlxTvvuUwl0mmjU9yTqqMEVMh4bZhN0B8Z/Ok459/Dd
C0kslzqfsqz/DY3HL0VeqaxUM7riol+CDQlGQBMupHkfN42pOZQWypRl3k3lCf0TxGtUL8EbgxIT
/APVzUgZ68HScmk/VkbSzRyIrQ3ED/YbItBk8kOpVtzm5t30yMTNmCoNA03ZZv/LfYhw3ZEJYSCb
SyrcJ7uWA8AvAPaVPsQTPUWKo1a2VIeg6O8V8yieSQpIdrU6+q6Mqw1DZz82p8LxBWNSDCgNHDaI
mQV0JxAlnQKHOom+uX0d7E/O5t0xiZCuou4bWijp3nSfoBDOZWQ+fg2+/A6YZn3PjXcQ3L9eXNBH
Ygze4lTZ+SaWRdlaknzj/5J0ZkuKI0sQ/SKZgXZe0b6x7y8YVFHaQICEEOjr52SP3bGZvt3VBSWk
zMgI9+PabsDqf4WX/D0oj5XSES25vZJ1TYgVK2ypQKLvbNqdr2yRYzzD7937dR1Iqc0JoZZjua/G
vIFPNR3h1zmGVPmPITlcTkYbmi4+PyAQZ8xhXdTypZJonI5+GmDzwI5eFDh0uui/DJIqptUGsC2d
GVjzGpeMcJlkbzmURf/X1bxbfAvS3+qEGfEe32IAQ4wdEGI3iIfIOOeMzEXX4Ee+wjqHI59cjWL8
Ms87VY+GZiDhQzGA3+p/Up1IaLVRSYHJzy3a7undE0M0aLW0ZZjQ3F5xCRKfQNsSZcCSGZ9fRl/e
X+5UhOMiyv75vCwztyhK+DGJzaGiIjOhRdfcT6Gwc5nvmpsx0Bs/y3DE5eNEpe+eeE9ZfIbJEAQa
58SrrwDYZ77WCzzzAM0f01zaj5QUlSPzO8/JyPTlk9yMp98TzyoY/PcHGbtJLTSmZmuvTkvwxab4
SWm1Ai3EUM7nwYn2GmhHj1/oinsfODxJxjtUGYa0csCBo3pHBiHkGFdAOuTEGxBHRsad1Xwcl+/B
V+iEIkJxvTuDfiWhsIaKktvDxqOo/xIZWnIEEReCQwpVmVayVFt4gA02k0szcvSROB6oOBGrhPqS
ql+RrC8X6arz4mBtiUSjbavZ1IPyKOY8QOVdy1ZlhtTiT1KeJfvVuQwU6yp5kJ06f5hhPfzhqEWJ
28y7dfbTXWfUljDEn+Ck0ph6dyBeIIufQFcBXSuCusxXyCiaaWQqjoIOBi8LqQ+ce2jvHl3SCHrc
S7zB2hk+gjujBN7PheSF5+H9O9qSEYK8mP0OYCioQhlINNleY5NsqpvIuy5oGTd2Vbn6SVzOglOE
YJl/UpLMxpJq8bX6KWv9N8f38KM7Cr/FYy/PlAb27LggpeTlQ2EekflB8QrFOnX1zYPYecf82NjU
Bb5yoQ3sb0/dRXCH23QLvqZS7IfuvBpOA3P1Fjapq2GFEVuxRc7ju6HhrjWr0Sgo9nVDkFPCDBy4
LZIZ6JSVrdzcx6wBCPngYHnjvol7nJe9W4x8BUAFkuaRRWzmO53U15hv8GpWLV1tSodv9CAfFhQC
o+LTO42K5xQY7NcZsGQTjT30ZRQyGKPeFkGH/Y3kNVLAQ8DgmVczF4afOgpUJSQCpcidVJ0zXBsR
Kg87qiIvjgmiaU+NJhgQDIGqjohgCNtYzHT3A6l0peEgf22pEI7ZzASditq/mVyxMhbL4Tdgr2+M
tckUm5i8jMkzTmkqv9Gsf1ivq/2qx9u74X8w4uQkgjrqtP0xUf5Uk2PpmsNxByWS+IM8GFA0V5NR
iViK7OuJlPvkvvUYEduxd+fPtPmTIgD4ztHX42zbdp5JMJ480RX7WiYPNbmDXqVZMXkylcFLxeDB
cLPvwqitt7FqOkvwCsCdoMz77mT6rZ+wLJjjewNGSQX7sjUyVh+YAYOx8t4ATbvdXYO/nrlfSAj3
Nb+f6eHxl/9KVMIQW2EiFB5JKUNWG4BrQ4eSzROxAyQ9LB4xE+5xnjCOVAG19CAoeCaW3U6m3YTC
JcnZFJHnX60MO+ivfPQZVLZo1B/EKUxvpIsTiNn9KhieCcgpHGXoZJrXpH7R/VJsqC9bvC2ErthR
mJsdF/yEwCJu7yB/B5QxeRE1OGQkaJA2/9R4vTBwHhevO1UieBWdsSNimfJs0GqWmDNbTK7N34Jz
yO34l0LgFwL8n/qaVHC3DUe6h8oDrMIiJ+zp+U54YyoQ2Ds16qFWfP55KcRskssbcklkntDXrIGR
2J+7wtYrS1O99wNr9kQ26NVYN6Kxi3bWvR3+Dt8I+P9U8QH7TY7xNYIUM0X77KAyccEFL6/Lu0dk
9HK0WJSgfhbQ6t2H+xmD5QdLH1VbMvtw432DlyfDwokEmbA6p16xQTfmN24ZSPMGF74016ckL7hf
N13dcEIzOxm/OAoe1Hjg39zPGioj3W9XFsyTKvx4/8rr0ZwCVuNMXAQaHbNi++iDDpL3cZYSrDOM
j/dEV5zbZ6JwVFHGw2zVHgl4tgdSQADpS1woj6fnjvIXR1vhAHzMleUz9e9G/CG+mm6iBuvMQB4n
uybpxisOJBpeZerrrg1ksL6YABNlbv7oUy25RseY2psf67o5Tpu4D+87HoVmBwsD82uYB6qt20Ov
ZBtMeo+PC0jC/rkzDI7xNE/h0vC+5ZVqf39ST8VBREH99tOTUILFQvWCdGMAPQD2x9JMHe3mPHeU
Qj7ijRQXI6ZSiksusf+aFlNuk09ozNuWlShRhp4MHuJPAybJ+ftfddXdXBO5F1TjkENx/fHR5FxL
uzlXn7BBZdO6fAsR5DUUGmcacRnOvgtHbxw0e/05ueK6QIgJNB0iSzJCWGGO3/z7GxtVUD3Cfgul
g1HHwEMMgiSAvIcjCpe9vi8wvdCR5bmgCdMAmvzAu8Rp83DezIYLrz9fmWA5zcBBxkbzasR+wvaq
bN+5C6XiTO8u1nZzFoah223/Knyp4IAYg8oWh22pJVzVeiCAiwYMKcQsiwa7fre1PVoUTQoQxLfG
uBq6R8zZ+LPAa3fjuc6BaYCWKIB+k5fTDmH0iMPLIGxOZSNW8JYUZZIooH1kKAE+Y6SSDcS7m9dH
CuM5YmWhYatMwJ5/L7ffKxL4AOzqDJ2u2Iw4+bHltBPKEfPh6hwISwKbmFcukYA0AAq3pjR2OdPB
2c83ks832Jd3/4hD6DVuOAIxxjKt9EQDkK6zqzJ4ou+zYObC/r/VhN8d52k2PkGErPxS9zuXuoUo
XZ2zTjZuaZ2j2aaA1/S44nTmK2ihUjH2f7vl9t1ZQ1w/DNL5tyNm3e0JTRPTNGP23X59TDu/cPcK
C48YlhdkQlx5WJyJxvDVkRPyghcZ5sPX4hsPGMgEtwmF+vHP8Mt5fhgZ4/zCIol3gBWyAn/xsqXv
Qp+NKj/radSdZWXLr29FNFKCamixjD3TsC/nClqyNNSr01VL+AZfyTfutsI9y9pby6dXFdwRzSXy
MDI/nozy6Xr+tDN+PSCNTF5r6tQsZiPksMSWKKdba8toQBDrHwuSvgIdQMvgfAwajiujwtLVSU40
zSNspT/TiO8q1tPiR5JP2tAZGfNPt1GxX5ux0s76fqE9PQg23LBaxQFvkQFqe39/Hm83pTuLvUmd
HFlKXxyKWxps7Xsv47h/JyNUkJ3/VoO8nSqsicf0ctMZ4V7nBSB3bfIZrW6opm50Dws9eeRodAnj
KAaLHqzdUDRVd8fCGzVRyqAvJ1ttRv+857bPlLXOO065V/rG4jc//OnlCTMTxyQ7bBNlsnMsolZd
Xu9BWm7egKSBWkNuAAznt7X3Nh31TDL87rGA1BVqyWDW38SKqE0MOgM8q4vRIpuyT7CpfPnAX+Mb
GwTgcvoxEnl/1KI+rQAzhr+Se92ebsD7Hj7gR3eGC/zl09vtNyyx7Q7BD7199egr2MGPvqxZLeaA
Lysz7UXH/CVBls2QV5dx/KCEpZJwv0i3SRGigthieEBiKH9turRtwM1/LbwXO9bb4SkePD2Op8PU
r9RxjV/X2g3teqnFGXUlulmMBl/yXT5k6LJbsbpLboNJNnVqcVpC5/GZAaHeSqp9eyKts25tZKAf
hTgOwxqRZ1B4BN3ECoPbQ4OKgxX9F1FFP30yoj4g044MjLvPKSMxKBAejSKrRnZKE3h0HhBkZCLT
I25Bm1balM/0owaPJ5MFDGz3RavPbuVP85DGX+6JjuN9XbMwGiZ6uezyuc7Lx+nLan9Prsf9UDk9
aVrWR1qFj7DU7FJ289J+dgOr5cxmICl6DRYMPSp67C2/n3x54S/ipcoIBx2iFNLNrq/o3V3urD/g
kHiiS26fWzt919tjgStUDPUYZRSIIYnWyY60yjlD0nxrZzeYUgtdWbLeD+ulWdiqtEBXV39juWDZ
JCkXcgDFzXuvd/NXO+HfxosinmfiG+dlNNQPJVVd9WFgx917S5jK5N/GquqaeN59PtjJGugonaef
yrzflfpM7VjDuMuKGQ9P2gUP6Fbq8gESW0tqIH/q9nu7LXVAjgrx5u/kU0xrHvbbYKenIHFnUjvL
tCkjobqd5F/vM8QMrtVL9b1/3f03+9bgnB5BAhWzlOvYHHopeksRjxvfgUmWrvKRAqH+cLhz3+2E
J05crleJ8QVZk8MzzEOpdZeMdtG9Yc66SZ1bZ4475MSNGXfPtcEgQCtXndqNn5dOfBS3pCT65DNv
EaoVEnoITKytzd5AzB8IiFsiSSRHqaf+uNeZovYYdN7KenDc6OQW58zEWTgADtzLnwcf35u14vrZ
VCwbhcFRXlk/b+eKX43uxAL2PzmR0+ln/r7tWAxSiIiKr2sz88XAIL6nl6ydvPgs32w7jqosFfTS
9SGDaPFOjh+vkf5KVlCqZvLTU0480l/BFdaM8YjBBMug2fH0/hyrxRfnq9lTgKAYEc7p919Vb/nY
DFLXZffNHLid5p/VfX2jp/q52n1N9+CLYosr0j54hMsfk5FKVXt3LPUvuoZM8FQinvjsTEkshTdu
rg56LjEnDl/DjIjRmMag4gO/0xGDP+PAdbyCdadVBfYP2CEqIY4QIqmxxWtrsgEnI0QNhY0oEdUH
jXg80YCHb7wgt7/XwwLQzsr5eWE1hXfTv2fMmQDrJ7oKUo0oicLl50cwjwMbrTEUqzK6l173pMX/
V5tMMliJFb9h7Si9DyNJPUwvqzuznswMiRmK2A3f0e3SyMgYGRssFB8TGyfs9WOqXt5MB8ETsBti
VEaiUO3ulFF31k0eIUzebOrRjdvPem8wsUle5VzBi17X9yEpfyivXbD4eSCYek/3iTb9bjWIsVNb
chHqeBmBXZhnaa6qS2ixjGRhb1dzvorEbjDoJjFvyCcYCHjZAT1W66Zx4wpPORxH/ubRYfYfq4Z1
RfeAQiN1TybFfZ60EGuftr7U5l/7c2Bi7SjBgF+yfaywXyP8ogkzftJEH+yHKJh+NZrBAknzz6kM
Pvp9oBDVGK/QVy6514AdtMsnPAsaIQh43na3vKKDm7doMNagswR9EQwXCp1jpFzaWRFu1LmEFgkB
sXCkDyBMIVRaohX+Q7hb/NLgzX7VG2Gjyq75qxXLpkcK+YomuaWPlUQVhfMBZzgR6NfJtRmv6eq/
TyWMW9rkkDUBKI+PhwEEUaQBT3RxAg/2pB2nusctApnxRQR5cFaizz5VQvg3QL8AkhibbjqI1ViO
KnRBj13FHrIe6cEzs/SkrF0D0RUiuDW249/BPx8+ddcNdPlnOpw+ncHiA+0I/DkSOS9baDgLDYdG
Nzvl+xild1cORqfijyfzadJ4ZfYhL+UhMESr5iAx4wzEAGDz2uS/psvGIdO42crnwWBc0Gef3J3P
j0YYgbwAaL5GA4WginJjhkIMCZMCMwBB0IhuPgdSciQhIFMNXtQqMFS7HLlPEO7TNpJidZJOqaPj
mIjuJSvYZ/yFw3KdKACIuXnpkl1s+sVSGnxRgGZsXIGhbbvBAt6Com6PvDeQfxB6BG95PTzTs79k
O51ODu3TDXOx7JK76F1AiIMAUzi/ogwZUZyeOQQckbZRYZDOwDYBoFR2+fY9ixbVDYZUEji++w9A
HjputacCnlRxX/qAYl5w7aE39PbTpDOIbo4Z/qS2mSK7OS19uvsibiXFN5rkc8VGw/EjTRkQ3Hsf
Vcbwin+E6GP50DQTymwdpgvrB8pD1VbZge7dX323dB7l44o5a0mPjYtP/AeL0CBuZWvQuVfwt6QZ
IjsA7bKWyTqhsmDgSpQl5LIH5kyXWTiqXprxkW6Mr4QjsmdzPRmCo+dcDzvLsOc1qlrdEpll+Gpd
XMOUg6A22jPHiLr0qkPNmWP9PbNnDFiR8MpzrubDXMA4JbmJBMHVcXOf99Elmwx2HvQ9RCEwCoXo
gaAvdCAiKa1ZdE65OTBQPuSOsBmh5eSA+GGQZdelfSdjFj/G3eJE1pLy1nNe8DUctCMGnK+kOzeC
LoCWDP6Nw8PqSivEltmBS/I6pD93gEWHHhUk/fEAt9l7oQcch3VQa82SLYsS/d1EFP/UD7SHHqzq
TaQWnkoRQvUINZh/56KHkRa0gAx41Nw/6VcYi80gvUiLlPUefVkmahmx18rOi/wO9pplO6+mt8M9
lJ3vpK1sczPY3EiTKgKBgOOUNBprQKKunYXsxnsFrxkBM9vy8jiDG6VEfo4W319aOBxuzRX/Hag2
rZhUn+WMefBCgLx08AbzRPDaUw3nHZv/WFqYs2OsMc2ZiHKP9eWSk0vBX0iu08FFXj8YqgFpIE7P
YBBM8QzJ8yLjwAM0wFhf5mN01UBJBkszhntJLgKTf7Rr6NdVQBvO8/I+2rwQM3VavqVf7NW/e+Vw
LDXp55N6AHRp+CsyPtC44cWZpBbZe/mkg+XvNXNj266L5W2dMv3GroutyAAU40iVfTXG6kpeUf6r
v7z1EecFT8C2wkK38ukH5Sx9bpn+uNODFUZjwV691k3ORfZnYvpfnF1w2vjl7jPpAtTdkHNWoGea
VTftk8dhuOYUf64SVhYU9J14VBEkI5EHLAxZhCtkMij1P1wtugDS6g2RhVr3382dFu4bYnfy7zFH
tcA8f5iwdVAOPRZl5hmPCYPOz9+19PWdrtA5sGpjXJ813EsLzi5l8iQqiKZQdVZoE9BLgAOzBJi5
4E5MwycGzrS2BhWKcEuBCIJcsY3pv4x26ch63Dibialgx5CFxpwoctu1BkoLge56qAbIkjiBUay0
l249ctNIOMQYH5Cg5FKbk9bXJOqaAKcJzbbRTnyzBR1dz0Qk+SEqoDkge7Kou4LRPuV+Kh0WQd6m
TeofWhqJatK630V5Q8HEtG3y5KA2dD/sK2Ocn8aEjxEnfW+MeVP5WvQGqZEKmuF0ER1zT5ItnLtQ
wL/YPflCmH4ATlk9OE6s1YsSMzF9IU+BcIq7dsWuyrxJvP+cFaUcfyB9+MWUkuuBiIrnjbXuM37S
aaIgvlAjNexPptMln6eDuuj4cBk96CcK5HZe/CBrwiM1RF7O1D9zHmSnlOuGWbGOSYWuuacjwqVZ
jqcl1KbHB/dxMRPRalxmaaJhBuAEKNp3vBMaLNLis9XxArHXuQ/ZodUCxVDFd0412Aqp0ZWvYT9j
B2GunDMIYU6OyovfQKHWJcT+aXGzOFIAVHsZA93bKvbfK4NWh7r9viAc/PHL6IC5En+qkIJE/NHy
SNXGcWlFV/+5wEgo4cTM4R3c2Wc/c2q69oLqzDjfDyNuri36EXprryUVeDmpGcjQGJo/pui0it1j
ikBoBTfhUoBkjDq0c7zMWM+SwV9+qokkvM7QXm8wiNp5KOC2FVlzIoG8iqsYUCHycJW+KEAfPLn9
bDC/xmhg3IYWnc4wVJu+f7AdkpeMPmT32qnJ8UQByJQYTozkg1LZYPQynvaj9oc/2q5eveJ0glnj
kP4hieSu8Eb2Z5oF0tI1PYmFixy5JX0mSjsolSxdhk+FLTACFFuiluEo7RLEiNSXSMMF6zKdTGfk
qLO7h0Rmg1QXtdIn/IR6rNI4Zb60+jKdpieKWoXIk+JM295lfYogo3vfGUsT0CvFKQ7Ivz1pzrg3
X2HxBmEJDjofsR5ajCRMslUnaWLqMWMHnoPHFpAFjama6QHPwbw5XKcE5hEhFKVsA9xQrrwf0dju
JiXtMS7ue8tZgBWAx0W0R9acIdL1yHlvG689DNZvDvvKFvkyaF/eKZebn6SkRyrGtMAyiHox1qhp
gC4EkshWzRPaya/odTYWtU8pXnoDMBOTMmR2Rm5JHaFiYD9gl0AUS2JrHp7fbr+8YghQoSOTGP2r
740FIyoHB24oolzk/WNLQ+srjem0yftj/JXoxqfJ0W93w7BYiCiRHvoSG972vsYVI5r7LAAz81cO
cuR/YDmkhRgAzCo/9bAzeg2phKwdyuIV8UiVNN2o4fAK3B38f56QmAsfXk/VYbiGL6LqO0PsQnlC
vHRSRQPQSHc85jkQDFzimDvYaTzZNsdf+BbCq/gvnsIIAGGCuDjl5LpC6Bn3G6hFW1aA8WCn4ZP/
n/d/cyf3mJHWuESAjBho8sPT/oYgJ82fcR4gLgYqIvIM2fJm/bjzrgLOzITiHrPkC+Co5hiTyj/G
FW08BEHXCV0Hqo2cO4qX+lEYSHCq0ubF33OHYIobSbwcFC1RClNcgiLxm+0zerI+4nxheA6jmByc
uU4CCK3zmEZYH3KahDOLJ95FY7+ipdwAn9TnxnQDMRG8UgasFrMdXEsSb+mU90tt9dyiwxWHM5GE
BbiALX7BSuB2PxKhmx6n6iT/FxpGdMj4zqQfoIRE+M4bY43AqJVbSnAE6t8f8cXQBBeZEz98k+Ao
momcVWTGLJy/gCHmwXVT1vicgY9xb8mBoFWSsGMtGjsFfE8FsZDs/W2XEx7z2Xw2TF7pD2dY2dh5
gyHoVkYT/g1c4fMMyYxjXQ0XLwNdeg+MkOPPpCGn5uma4/9VYUISD6wkuK1kKIC159Ac8EgAu3Aw
xQmZMCJYZpvrqQ+zbZpoiwc8PIPhy+hCTADIVxZFjlQ82izsHFIHi1EMegmTBgp8joHg0M5mzvKg
hKjIO1sI4ND2Q+7FVUXxcKYpT587C2M83dzME0Z8zGC4Hip2JZK6BP3TrRNa11MJkiMwequLjg61
cdz6Fdjj2wx8lPcKhwtxbBU5ZbQuua1HC7Q5qNfEE9jDQc2hq8sBtQNHYTRp9UJ3rYqt7HCdtOwh
QG6vVr3D6s3PUfjVYgSP5IeH2DGwi/KQgN5dPXycppAyMYXjxoK/KnJjinOGWBp0/w1QDM7vcTaH
15U5+8FU528oXorhcfqYjEKUYXMEfpvRms+3mz0cgA4ZQLUCuutpTyYVObTrW5xNchzX03xWTLjP
0eQcpzcUILMbSUVqgKvUquzP+GeUXLE0zdJkuBhOeHyAmhrJ4LfhAZbHo30WDsaE5mxoGxML8Zi8
kIntuHnhi/5JHpRWkh820lwLBYtP/0EePjtGQ2IChiCqBXf8E3YzsSLPFDEsoDPrnykjJr0tnUkm
xfhO3mJ4hLhD64wVkxNHTN1SR7e4ZmFdvSY6nn5Ge5PGJwhNEJJj80diwXhBOWUN3TJ0ZOYSZCeS
cphbg+jkKVqUU45PbxS42fi5zyI1LhX7G6Pf67C5fuziYw9Ye0571Hsaw3MmAqqjLjnYK2wiOEqv
oOzlaRUpEwU6vzRHvxge46MvHd7h0VcDzckDsdxkf3zNnPl6tn1EekB4gZ8SMYfGap75hc/AYjti
4tPPXoyLABl/vCySUUbF9Ybbpv7CLr9uj78v/3qmmHv4DN3ZqPG1g52Xyabi3v9Rd+mqm/1bvtVZ
Gh9XrP/ZNhM3pwo3iKqW2SE1GP93pgarhjM2PEpI+d/Zd7YPzUVqT96hyTOGUuqfXrN2BjPEae6W
Bq2DeQkK9CN6RUeXKTltDnr3RNOwXMLHFKDeIW+jCZDbuhyriUyl1gk//JyPiD8Jy9ic7kdEX/OS
GAHpSTR2OGKZX7K6QUcvHOw44LF5IYaCIjqIThOf2JGcA7BvX+9qnRQA2ySELsTWP3v7IslPPKE1
C10fVuI9/CMQcotgPkQrToPr4fk80qwbKECRSuW/TczNmWGPTF4cXuzBz4iS0/38vaqLoeGmnZVf
l6JByTlPmTGBdr+UCQaZ1fWUCMGYTTOD+JQ6nEjFle+xf8mM+hCXOMMZGZYwwXAQeNoC6pMjYtwE
8hjFN1vHejs6sUj+FphdoCziExORZluSm9gNyOmEVK9a4Gh4qypG0yZ4IM9lN4McAIdVh4Q8aJx+
6BmU/VRjNweNqSI5E+MPwZwkyAIQ2q0Ohi03RxkoWTK82ahhU0qDGgBClPVWVfo5/c8HxpYq0ujp
IDhNmeBIedCqTk+6shJL9Dg/4jjLyvFhgjEcm09/kKLc917V5DrYfyB6YsPBL8mKQMgBUm2U7SEY
eoLiP7+5cxHpkfp4ZFH+cErP1330XL/PvDDsMO5CYNcQtcz9PXmuP+cnM1SaxxRDg85KE0CF6ZKt
gR0BJyxaR7hgDDkoWBAFzdM5Ryg9ELGBXRADJOTufpBhkK8f/mCJ079foJn0ngmTWdqpJ0orYhUP
5QGr9gY1jDT9kPx9Zy7JSxLjTIhEgeRU5iEQWoXjmEgzaUumQ3gPyd9eMPUl9FUag34IdJUhLmPR
4LndUNCTf25M6SVTqImerMEOSJaUUCwSD0xswcRAb0+EgcetFxsuCbyREX0v7eR76oPPsg+krfCs
mljFVY9ukY9sAt8i7ucxHUceFSZssQ66l3ueBReFJk8d1glia/O1ZF2nH6K6JleXYwz5HFTQyQAk
guEWrDOuILYRz7bk7CWvh24VMGWaX14Aqim2R1Z2omceHVkvOMvTkyYTD+4tDQhEENRsKNgcSGxE
/QJKYiMwHJOpCK3pmk+Lxvb5S1c75LyPU15q3XKNtcTu49ZDSeuLYiziJHadYjCAK1dyPYQV1bp1
jmQJL+N9js0gVm3kLfpqBQgcQ+Mr4jPYE0ovMu7HyKsHO8TdPDh1gXGccBxgbzZyK/bCe0/NxTNB
7UaNKSaYDfv/ug7LaTZhjAjnjEdrZvIkdjHKL4+UnImyQbJ7SgMFg/iNguoflbzbEa0S9mT60uxd
mOMxJCTob2wcIm8H+fhmCP45BdTb07n284D5ZvAjUtwyH4svySBjPb4yx7XZKN3h9jijq+ZeCaUv
/cw6eiKF+E55T+DIEUp6NZ6oPkhl7x5cqZE+DvGwFhRKilMuB9vtM3lQ0e9RinArIdEynJefJ1Vj
XSPcAWKmxnUWzWUaxSyclHfQejJRYGIUsCSCMQrCz/pwhrYsBr/niPBSEawMDI5e9IiIP5HUQ/rt
vLK7jWIjb3dmbNpsmszJeS8EGJKGseeFhxYFicgtYlgbqasXjkYxGKagJjTHf0UmpfbbGXnZyUha
ZLVISfjgEOV5omUwARE+kyYjixtlBvrZulHVEHYSpN47pCULZCBdnjDKMhcI6Dl7lbUnQncP3pGD
SDA9epBoiEyu+Z4EG0Buk4jh64C24jiwL3CuvApBEYobY8wMtKcm4WMhF+H0Zzr9kiEqpTXhuuEa
+B5PDPvu6kivKk3uu5rjD5N7Em+/cLayIF8+fVoUHD4yoPuk4PqiCS7xJvmcJ1CIPWP9DmuxSOyV
xDgY88pHdAvdmRKZ6YKQKFWHa4hHkRgK9rHrmo66LyzJJZSjL5k6VFuOEFO9orawvzM93h6p5AHt
26W3NdlD0yVobT5UavbxL+MKhPt7ESJNcZvgpwjxXyOn5zP/eYDj0sdilLPaVr6+EvE4bDPJ406x
G/PccztSGC5/qFQBbGeh9EvXXneWzBsjJLluF/SHGsSPGn0h6N6XUCE99AFkjNCNc/7w834J0aZx
FZHc0dC2PmP/F2UmXoqQ5YJJmvCCvJxQX1D+wpbELXogA9hqw3pNIeHSuhVEdRHkjP1V3FQErsGW
ANHq80erZs+xhlkQZVekoM4B5BRQ3z5Z80U1sWXhT5ptbsfVloXeZ1ON6BpHQ4zZ1FmIyKg65Sg7
iBRUhdkV4jK7JR6XD8/jGMH/qNaBVPgDtEa0hGY0cLAzc7yjaEfabJfrGbIHhLz/3tiN2cMefM6d
WRFaCPjkS/oJEY0AN/c8OgkuJTh0XGYbOYcZxEA8ByJnVNDRpeB/fi0dRdsQrRCU29hc5/goCF8Z
OAY31t1XZj2KoGl2uJIM5vV8yljMZVZd6jNAPh4pf44R9Hu0Pd4jxkq6YJCxyWKwFo8KPvNxUq3z
5XEiCzoHuYDcWnDaf5/85JB9lEAA1wUDkjrDIxcK6CNqCzoHU7quoEnWRNww8/HLqYBRb+WoCeiw
rut1dmjBZYO+y3lvghI84BuDtbjoD+fIQXaBpAK4hIQw2hhzSCunOjlAMl0XckqExCniJ4OAIaDB
sKu5YXiu7SLReLpMNKwAV8YcvDAR+VgHRbSKMasvSNFHZNjSd7m0Oollg7O4wHzR2aCBMeGw5aFg
ZPh44uDpUA+QqDQeFvbDK39u3DqHJ9llo1DxIGaP9gO/X6Py23RL5oYYu8rdEwkgXGO/qBzF45Cc
nUCuT9q4/3uYVs6QxKD+I0/N733ug4zhQ8VJlMSmm0HIOmqVcfyNj/x8v1gSKLeMJI+1+YizTbdr
4vy3YBR/wMhFcAAHv+Xncl+2ywe3Pv4IEUJj7AX/SPKB78TdCV8Rr4CSizvetGr2l1+OocxC6dOl
ESMKR0wrB7iLILT9MXOzNdysiSC+qd7QlXaDDQbCTfRafECEtYhURH4tg6lx7dKjswVGGbqBXzFQ
h0fPRcj5RGiVfuwKyQV0Hjq0m5Rdn/0DU6DBgnGn235zwzqp1qYUpUsxNs7dQUNhh5nHqhi/0xY9
iCkram/isO4rXGcxK489hI7mYFZlAVUuDHFQOqYxZ5ScMFCTnzN3tf0jgWI/UWMVYtskvVkt8d3M
eV0DxS0bKYHhbUStzhrC/gsy+V9+PEyAueo/Z8/VdaLD14+xkj9XHEeZvVLG1rgIIID1FiY2Gi6U
4b8pfcbXEg4N/ReMjQtqIVf0HIkjZI2QQkANb5fXE4jHvW6LR1Yw0bk96Qi0pBHAqOVeu/rd6sVU
GrBq43zJDyE1FC728sF5CwzsGkkTig0KA84YONuIVnjo1pqKjxMVIr57MmJrEtsUodz+wx+tMcO9
nDURmeM3ZwAyNphfY374MDncPc94YA8C3oa7ewODzCfZoIvu+GaIId+zFDDdF2mkaHWZ9Y42HR8z
CzACQAjz33CA54hdQQIjPoqv3iCqDiaECsn7kh9Ac9zLRFCcS3HAYyPxKDtmBF3uMXmu7r/6zphz
cA+0iUbfj+eV3RoIFjvkkzYqqeKOyNoUyxphKkF/on3PJiIyw9IY3emUyun+82Yvp/izOCIRBanC
ZefYUyWZyDwkqlaxVBh7P/BrpYNQ6M4HwPxHWKg86hyUrz1JFjW0+x80Th6uJOo4saUrC5ri6Ak7
joNohmOMsghnnZxT2JYeCe0pDVQTb5lVDfVFH719forFv8Yv9xxsIdew9QXHwfWTcCmaAkSBiLBi
GoMW4TjcD3DuxvcLxmfq0SE1W4qu4Ti9pGNAKm7PHiL/ci5N6ZcwWWZ3Ylw2FnT+3ssy/tKQCmPo
CEoMS1G15ujJjTYEzo+ONsppAop469GsBoMh8ojyJUZStjnRoMILQgX/3jDLsWqaETqpA92S3L8A
ixLvsXVff01M2krxw5zVH1H6f/4438a59/PYiMo3DSZw+HEocgYYYvflpbS91o2rNcHudFOJNgYF
jsAZUHo5Q4yy4zSU1Ib9M3IaRqCbJyU1KGJO1D6ri/tZsSwxMonKhIZzynEJtneAUBV73tP7rjEk
JCLnTPfr+ZYxEbAqPl6CoEkpwpK6U2Nkc3uQgZZmWteTEYIYnrezxxynBE8jAYyj8dEVpxeyb2Zo
WOLnjiYMlTvh3xxORZopO+k1EoR9cfzH2UJsI/1AMg9OmkM48EonMZkj6wQx61ykVaox6kybBA1G
H1MOfSu6Wn8cUmmGKAmCatxxcXaSd8R/2zAqqvC0rXn+0GVEZsRMxzO+mMCo5iyJFxPpt3Iiwc/g
c9tIHtB9GIU5WEeKURqlzerKWqW6uJ2j9RtnOUdOdCoIRcBo0qh1QM1w9GCayWdxdP6XZiCABWNE
Y6OfcX1oUFwpf0CG0vWbD0B/iDtZKMoH7m3F+vzeKCTusddEtBAok/qkdHG22M2/smhBnSASsTiB
MFNmZzX26GkEDXN3TF7x8U+Lu6RZFyQ9ykQagYHZDQitup9Fv6Sf7SrCHiXBi7VND6lvvUuYALHW
1t4wqSB/PhkQjJ+zLDLPGX5oX4Eh0sK2F5vTlSQDag0BrnlxfciOFSW7YYsmx8N7H6rDN9JmaGZd
XDB8x3TJ49Jsv1sjeFNNMMBxSF5SV9W2sWOF0Gb65Jzj4ASwdJFztwDnQVNTXDuDUua7UGaENvG3
QVqHMhM90g66pUKrh1v7HgxPuNWbWYmbl1zc1wX19+qaPJI7+dPdfySdV7eiyBqGf5FrCZK8JWcw
hxuXulVQEcSA+uvnqZ51+sz0dO/gRqj66o0uLttVwy0jA1CvZsfWJTylY5BUxZkC6I2D/b8DB/W6
TPzpv1UiMQjdynQQEAEaYXd2gRIp5OPEqaGqQcz2sx+ED3CkIdqf1Oqb/cM3RBo4L42382O/qJNh
riWOZRAPDatP6Nwc+Abr4umeafiw6R5/+ECJlT4W7vjS6kt5y+f9XJKg1WtIh1GPoVFGBUM4KjPR
MP0iylWbeaO6XY2eYXkPKqByqhys5xLLHuLTQf4ANhsPc9SSxJG+E0LWsuEBK8eUrDLny8bGXYtb
0FzfU7hncjSJcm3tY0vETE3oBVA4VvcRSk1SVeyb+8xRmj68OgFf5Z0jWQ//qWt9J/1YdlkxHsQe
zXpzfOac+RDRM7ohBgGYHb0jNlsUiS1d4zdWQN6ClQxizc51s+9wn6wwanwu3D7Nnwx2lEhzi/W8
tg6rkjsa7oZsiqSQzMvot4CBrQ9G3nFyi7rDF4SA+mwNpVjH0iaMl9ZtYcR9scvCbl28pw+aWXmI
Q6hSgRSocKiAn0MJE62c4EngkHydA79yi51RvJH2Qy6RNyPqhMXnH96mW81i44LPjh/BYIug2H6L
U25Jy8OTnZDOPPMZnBklQWDiD18Am+qHBfj5E+sTh4MTcVWvURUWBMX3CTjKJY77UHxICEiL55zJ
7eI1dGWqCYqy1/I256TNvkzjx9qwjvWUlY/For/eWBPdu87PkKnBgMG225exRNyq5r6p5CrdlSiz
fWTPi8nO2edAXaQ4pD2K3d1mJugPviPnPhBUWYRWLXBixwyoCI0mxI0TYrlhyvl39AKyx9h3GCi4
qw1TyR77G6Dux79NxA8B0DyHZGSG4thDqBKSN2Ln26gkpZJASD/nXWUaAEn1LrPfouPRyIDnJEdZ
gXOFpCsxe4BO3o4VyDfKU6TDNufzeo8ZjbflOom44xFE3BOgmycjoASTQgW0LYxDnxBY/UB+pN/m
txxUKNPNpGC3BkxQLYKrkbp6oEucsCcoJTe59KSIVfVBERewrh2tGN85+j5Gteuc2SMni8avGAUN
c/zOxQYndh8l4xjrMVQKrA518fzqHvZFet62Tr3HQYShD7hpQW5ZuAlIw9Qf0IjD1gJ45FcbyZTL
srXJAPHgbkh9REktdwNeeiQ6dAJ0lrxq/RZshJz8majwJjrUei/aqMFDdZ2w7dIOLoqeIWJndYb3
lXvFEMwWhbr2fdK3V3gR3uaCys8YfoCprnEAOQv3llGrnpAFIgNhGTFs4ybX4GoQMwO/N2za/awF
6kSStj8IDFDLDoRZrs/uQezmLb3vAmIvEwXqGO9jLN4ELDPcDPQ7w2wuWIb4gG/UgqQBf42ocPdP
inngLjtgV955vFZfRWrCYIV8NKKIClD8NGK84G8YeID7dR7PQfJiXdZTLo0NEeU4p1i8/MehyPK0
pj/oirzNjEF1AAM/1pR4RQRQHDkhi4zswblvADt2XffN1SCFRUORx1Q0GDMDtJEuKA/Aq8oTMxzW
EBpUWeeAbrh6w2DeOc+pbs5ZwuhUNElQ+reD3cHznhEDbUsRIKodK+f9pHuUEh55p+xO7sufGSZY
6MfPMQ1zRWB8/U9yHXHktdkJ3rPWo83obIJ74whmQUEz3rO25J+IyppeXhxQAntg2enswdtH14P3
NGOxuZBKxRBNhLSRGmMI08knQe9GBADR84CMaNpSHA4AnrAUvRH0m4jFtdrK5tfz2Fs3MNSS3c/U
9OKVhLgxwzE1qp6gOIR3/xOqZIbZLcmqrhaQ2Ey38UE0+NIO5RBe5xhu3+7xY+DLRoZhAK/Jls9V
hYqswVe0xSvjOLu8YMZn/lfd5o5kJZRBpVVXG5oXGZvejY2yszmI9R/L+x35xHVSnryC9/ATkde1
6aKGMVPf0R3aNnOZOL+lziGMDSfCdsVGq2POBPH4I/uaDCGH9FCZI/F9x3m/J2xcna+k/TFBXoMc
q0VI4aRFBpjsQEL6FOGJLJGW+7+eSf4T3kiEybJLwrhXQTGG9F10BFxaCH9QTZwcVBObYPO34Ynn
efkJC6oRsy/peNePVW0O18adZ6fmzP+JjL/3TlpwqnEO2wFDNKn7V5dFBi2EhaIKzoEukMlmJWZz
I9dJsEgwDjXeioNBCBrvIhfhkBIMMtKAufQZiv5MUPZczej/IZEr7U9AFRLaTYf26mnmrAYZ75Jg
5sF/xpVX2ERyOfmbOH/RMTfrgCK5LMu3ap4LS6oCpE0VJrRTJHSxv+A9OS+/MyTl7EysdoMo30Pj
mHshPYiBXDN1900k/+UBmAqXk1hxzxEBT3S0oSnDC4v0jAVTGp8IW6hoF8ceRcAhmRUW+UJM4Hxg
enYH9g1HK8dq8q7SbSXeELG9sSpDr7H20FRGkscTu9vdR6jpKywrIsFTlAKC7Irj+ICB+bSDSRRn
Jn5++FhCN/BTsqVjxMF94pDX5JU+nephenffrJnozUOeNn18tneMSehO+444NMZfe4/MI61mA370
Az48i6fzDLnAzGWuzhMuPr2HzH99UB3hN2KcgA9heyE9X6bim2wZ1lUJul5meUJOMJlH6M3BCfvW
8TkqQj2QUxJk2WWsUJTTrOj38goQeVRQPlxPmvOmc/Slx9fUFwX/zH8OrIoSLIooh7pxOKyxlg0S
zK6Qppq5pdSVnXNxn8k5bfTm/ueQk4iz9EjAKFfzY+XMYz7YLmd2Hs2Xr65IMeGm+o1ZFFDbBBKz
pdXMVirHmlsa7MhAgfLZvSsOsHiwvT0fxzoKJ82wfA2fnh4Ovb3YINCHlJY+B9Bhvh3PqEjj4PMC
niUY2y7GL3FUY4//oKxGQwbJSav9mNLAAAfNFPsFApMxRIB1mgqCZUU8h1CV2IgKiFeljZS2LK5n
rqbUlxH7xe1X0fcocO06I+KFJagiaPNFHCG4/ETseK8b3AI7jjtFFOstwJBNQUx/bA7pVsPQjiRB
kGmsoD9LAJ6U+zpPWpg4gVSM/Ww+XBjU/9sYnMjEjDEEuGui1rlyVB3XcEQbOIn4aU9QDq5+4xVl
y9mKUY5bkJoKrOe7ZgZ/y/zPNcAmWVJACuLt9z3OCPACH5dqpImAlKFSG/MoWYgIeWmSlzYeSoIr
d/QmVW0ij2jHQou9+qOCzUEyF1RIm0/Q0aT8YbE787RsXKGWoC3KffEjvBZoptFvHv8ZLnTYJkZ/
M2UHG3jw86CRWDycB8GzROTN5Qwtieq/Zhs7p8mZiBgeZPRA36yKcVIEuD6FusLIRKE0sSeO6Lkl
Qpnm22fIoeULUrkCQY32Gij/gm2B8AqAdbG5kevGiRSlhPXhEEGA8hi8OSpGZ3j1lgdy1wvIX5vo
h09KUuTLJPqrm8rsmmNZtrkfe54UFnMj+3lysEdsBZJwmnnGwrru2mgv9kjmUUf2G9gsaz8cixXo
Tn0kdz0K1o7diOOKX6xjLRZrpT7nwEfRcQsl8cvFmbgXbpZomZz91dGiDoannDJgykuAJxpo6a4M
RBqWrYLBUWMSwu8pk6ePwOfBU6sEWL+ZSPEA2f2/z+g3us6JLugd+FsqUxViRCWT8KGC3HvBO4pL
c0NJJ7B9ChEbc39h2mI44+gPayPeJykE/hpdrBX9y0xKYP4sdRTZIgNjvVLAuAe8mAdW739YFrqr
SAPNQviPUArzB9tFa844twBDIZjQZ8Tu2BpWYR1Fk6WPVIRqWi6t6WBxQrTPSK4txfsTvd83Tr0b
JwTRXZ0XD47FuF4423x3T+wAdp2/AmqejjgjCDTAMHp8LPU1F4f4B4CzMhZDfe/QsK8Aa0OlLc8L
4pIepBts2VXNckyUcHpeoA1gEQXvBueJaU2PAT9iwG/4W2uQDCmJPod0O3vg/pM2JIdLHPSQKjo3
OEEwXn4CMDcqvCRvkC6Il7PfgHp+uFCmLDOsBndXBcfBjO6WYGjt9hUDzNxSQbYJxYSohxbgMMC9
GLIYiN1rekeWYCjIQhhezRuUO6kHLqgwRRRcNl+G3QTmMrjQb6LBBHLUzFn1eGMHrnLc7Tl+CXUW
c8AnbBi6QJPILLYMlsaSYUmouDQGGoBtNdVTcrEpD5WBpVRAAe8NTz/TAhVKCPpus5Jz6icCORbC
NKROoIK3kHSIH0laQpsnZsTeSpidaNP226NsNh+TM/wYe6k9LE3AHriXkSjLhEHJTgCXdHF6Gt3f
BG1lAh0pCPAtzN+6Z1dTledRt+dE18xL/8HKG8qk9N4XV+/t4SqmTvzsbcb14us1V3pHuSUknB8U
Vb+5ehdQPNntsqvV2AUJ0jprcOfTpr06TS7Ed0BuA4khHCQ+hz1vuGq9zU62UXMd3+lm96Evum+/
11eqh1/5BwUcTxxbT10S/cmRG4kOMO6UUYIIInLWrKuHK4phhsA7ppwXqPfFf5PDfOYU3noj7Cnh
LyaugVKw8/g2pocTzStSLHrFbLIvj3NwkAew/K5jWszfVDJjHUOYWYkP37KeqeZCWb2tFHgNiAdU
8t9gdjQmXHO20Iblhh3m7vf8y5yfDuDns6Up2ttYzeGc3CmjwGfl1cB4SOkx+ZB37BbIocjohzdU
Xu5jx6EjMmiAz087rJwcVfLrDo2UiqfhsagXDRnWXE6PlykAqPMI8IzZVlmwXNYTJa5XTcr0r6Ej
XCKCmelJtbwgmbqwHRJi4X6RPZNyATeyie4rwyW5jP3qld2s+5OfiIM79CIheje/61B2dNADS1YP
txht0np3dwx+j1KqE3VtEpr+Ve8P8T9kZ9QmX17x4rvSgjJB0iukEQxcM/E03fzvShrh9HPYS1f1
TidG/hoUOSmr7vIF/UixtjcI5KTaDf0hrgz3mhM6H6OSInQ8erF94Lq1n0R5TVBdLujdXDKoc/FY
qY885dh4MBbG3zFqyd0mbZHzjJWRBoM1dNf0Fo57f1Je7gaosP/Vx7GVy5CjVMb1G6tGLXF4VXwP
MK6FGmDDntyPenZbDjIFET/70hZ95vS30ikmRWQRMHPygsEUmWCeM3bwMYwUtazgtDJILn2eUc0t
JJTa1vBPvPy/30TE1OMXZ/HnyGY/PQkXhSjjc3BI+W/6dk8w0L7CDPaBMDCQ4Ur58UUpFvHpOduI
V00Fi0dNDz1J8lhr8TDR8mPhimhEU0L6olPwOEQ/NrnQWpBIf5AnyHFGQHYOsQfgbA8PuVQ2zApv
qcxejjyCOM5rX0vuO9gckRyIBJBnlcFISMdw5bgfJKnh1b+yIPE2MbtAWY3qhlpoDkrcgxz2eXyx
crifoFvTUsmCwk8ackMBBrFgQl4s+Hz+s3VffI3CY0q3KBF+2Nsj1j+3Y4zD6tiQvn+PeBvUfJgP
43KnBzSXgQvruZh1aGPg0Rk5khUX3FmaORtpo46ADQyRFj06znvJkxC9rL/W+vu5/ZEOw2cTXXKe
VnO6hpKaOBOAaBrceIE+1Z6dapaLipSAsyMXLg/0icGumSPbdegvcDSajL+LG5Aa5qKcmgrz3eP5
JucCWbH/DdU//vt7thjONjMQbL4bZkVT9sJhsiXNB8BZmuhZh9KRH9yf3XNmHs4oT9SEMuKKMv3Y
hJuZ/t8Xf1zymLxTnd0VrSQo3Tl8RdfDG1/dapCfFgUJMGj6lk2wZIU48N6guobTjMmJ74/vvrym
UDoAHLdWF3ZMSOewQPdLKwi7J9iKe8+5xTxu1eQ60+1qolJ6RdsERRegYea1IqXXXLJ0krDMXlBa
4w9uGtEszVu7uphrXAREf9f+3X9QLRK1ZHKwmnMzcpr6uwYi619jmmpi0QJzJ/AaKG5oS8Qp8ljg
Q75zUB9DCKoS7T7kNfg35jjJGWCs2l0x7sLTJr2TX/JPiih64+JkbX7jh+r1uBtomYe6AWEnLyQT
7cZolzigDG160htEoEe6dhNuAu5JfdVfgFlYJyEw4CzCDh4RMg2uk/SjD+dKVKQrcP9Rc7h6JG07
4ibFAc4aJVjOjTODNXFEj/ObLV5Amv+0X2bK+85xrAjxiU1f9vADx9pxZQuu8D1myoZeHAFf++xK
gZjyvzzu4pFCKehCXjKnvOK7+4WJR/dzJ7E9qrOCzDT4Mz1HJoKxtU0gS91zbbEBLERb85k/Ok1e
nGnf6Boe6GUeFJMmzHpgeoQJvqLWUudihyZbJTjtiF+nVUF8QN8sZtTGi3T3MSyA/0zoSu6b4UII
u8Vw38PnOpxwWAC6J3RCSUlYxD2j2qq5pFvNVTOWU7/gngFP8orpgI1KDoFnwmtOyiKW8WfQyx5H
Y62sZcS4Drr5SywJnsaq8GSzQBF71cfGs0mUsEoJnMhwbfN9IWEQEIg+k2Y/CEQBGQVeSOTQxmQc
Ly3EqShGzHLCXOKJJ5yAlFhLXsBO2KJNdUUAUqhnOgv7fLBq6J8TFRfCjtKzxhqI/t3aVU4z/cXJ
h9qKs0yKN05mUXUi2Rf/urrxDlNuQga+f7OlhZGjeHW+CbmLM8xLFD+UcPnMedWY8J3q57xFTat7
+mXPFwliwYcWEC4cO553De5bUa10hoD6Z8c4zXWUcqW5oQqXviLyDTFdmus/NuuIhcqReYoU7zsq
ryalVAZzEoHm85f/hPrgZFaZu/fCsJNHiHrdvLrTwbpKKJWkfBZjFTWSFMllpfDouz/i0UxyuecV
r/5rvUCByvjO6s3jCYCElB5cE10iKa7ofZNrTN5mEzcxyx6xlQqub3L6j+3+n4HBREeHMMigIIOY
O64M/h2IRdFerrMS9/wm3ng7UrZYdlfFhOhK7zsf7oeTZikuRC967r9wFNAP6AZKe05S3kgyx3io
0JIScbTnPvAvi0FQR+zunAjMXzBwKVOiUooKOSQukrgeFV/zMVf3Bqmd/Nfxtq8jHCWJdrVV0laE
4HVAESznrePA/HsSijrInss5lKiN4u7rldR2oHJIRI79nkiVTzZ6xLPRozUhw5sEWnP6CL/eGz2q
Yj0zfUdyCzoJZK9LgpUYUhY4kIKSkURkRwkpUe1Uc1zm7nOCHp+KLRnEHjEhmojatHfBhwGXMuzp
v9Y28iPgopOv93D0/YfniHITrgqH7++Km4ouhEys+eiUucy3+E9fEQN6t3CrBaROkjn1gTdldwDq
vjIh6ly66wQzgq0gAB5O2LH88O1ByHGNia2Hm4VufFvbxuIq2CUHSN0fZmiYbbh/GxFJ2PLM0k/Q
c7voHj0WHYofHa62AVwENXKmA1cLq7mS/MhtpCK5cPmF3rUkCIvf4OLkyy5qZjo4MMaC79iYfUPu
NadKKbNBmM0mpqR4+oq4mp/SE/nPODDHRIORu3D3leS0xd3j0xBmV7gpbnQWkbuYNXGV6hyjVkDu
46v9np4eWB9tQmkfcyJuMVQ+Y9FJdpnfoSRaaEXQWEvPaBDmdRNTkp62lJ5pj9jgEJuRIjspQc1z
5OlcT5SuDol78aOz6Zc8VY7EyDfw3sCjiCwwzNasfOWOH5g2hsbuc7OLmya8BUWgEBxNHwOaazZk
fn4L/w3poNjDWHv97XsO2Ggb4hUSNm2iZnL6Fjvz12tZL7Gna2RDxD/IkbQ3oQR71ADRpzzrzbLA
qM6lZOREQ0dRngIkAEI3EzZ6z9dz1ebVuy6GVhHnOH/GyugWS0vuqSLWEAhT+cww/Ql5e55IoSTK
JVii2DV2xUDAJbMB0qID5uQG/SldGG0Ram+XkgAw7SrBclJXo/I5UWVX+8wVZDoXTz17EmJcRK9s
r2xz/04uHUYyIPOzVQr93Ej5kihItz0yI8lR/9ADEkM+6Yes7I7iwHMAYmAe09Zv5Ek99wazhNio
T5K3e0dVQhVlwiIRFCvkHhLQiiiIBA2OeiQ0mhUqewiD7DF7Zh9+/offJO2M+tlptWNi1uPhFB1s
8IbZn1x9oaCDlujXxGGgI3ZI2Y4/JPWRejQU+d8/SGAtqHArjVW80rsbNCB6hAenePAbFBa/Leci
q8ue6zbxoUN6HF7OUQ9x+cB/ITLESoAGbQg+xDzMSGKMut1XIugzHCp2Sd/1ZVr3x/Irrd+5bIxa
Yb59RvVjUsHj9InHul8IIt+c0g+aeuq0mwHqlAdB17dln59WwkvzBNT+WO3H+g4J3MWFHH9qor/8
Ib4kSGHN+hBUhUxdjt7Mdgaht+LXQHb7iv+7RLoRyzt516KGAGwEF2Pz6xxF8UmT0KE57iEBDwNw
ZjBRzsWks6Rge2en8x8AdgwRivnrHGPxvVhfZfbD/BPeOWlqiN+r0YZ1RfPQinWQhWg439ll4/Jl
NvewgMJGdGushxjrH9554BKvoBLMeqYKEJb9YskUbKKYJJ4WSI3h/+Pz6p8Xu0H/eSFniaAKr9IT
BB/F227X1zKUDgNOIhe74BS15t9G45/pYyJ95ZPcgH46984R/oaFjQOYclltNG+IKYswfR3juvuj
95JzGzcRDTVvr3ckH+jvAjCLVeVFq4kwdqkj0hApLu/Ny/g8B43LjRhgC0z3ccAXALZpCM46RiyK
vg42Gi5h/N6BM4e92cDDqwUVwVFauDNJq2JXT8RuOfvGT4gvyj3QAakYMsI7csYaGx9+ViMX+KnM
gO9y1OWIeF+ouZSz//HUqERVlBmxndZzDkDsvcllYR5iqXzR63RCXNn3H9llD3XOr5pcvWlnv+LN
0CT7xgPsC1cFZxfOMSLc71CBX5/ng7CLKd4AlC5CluLnDbThPKr+vSFK/BPKxDrQ3KfH8RyQQchc
HnCBe5p0VHBh1ec3wzIseJQq/3RzB4jmH8mQEzx5d97nSg9PUD19Y4klVcISfYpx3+F2wpCKmAup
FM7Dn3Uw7AVa2wx6xVJHP7h3YkGyOnmjQMCFbX1mgL4hR8EHwToCW3uxwTI7uI/4kpe42U7B06mm
wh4AmwhvzA8ezL5uGfAmeAoahPuOyby/w2zFJK6QuENnAfPmwPklzCnu2bo7kwLWhVwZcCFhPRWQ
aOmym11clLjz89BSj4OwFTobaX7hID4GTYKpROqAiDTAWYbED2mf8OQW6TUlomF+WX4OrBUdYe5Q
PAma+yXmRxmXGb/2Rhc9aOI7dpS3LqH2SPYkpq5O6IqogQ0mPab1oXs/GAFQ5uQFPkZPtYrAQp/R
fZ3iUil50uA19JFI1sZHUWbI/gsgYEpOJ4MRgCMg1dsjZYbspIb2uEjckb3w5gjzwP9dUCg1gH/n
mjfn7QfnXakojo6GVcRHpPQ4sPIXtAj5rkhPTn/DEfa2EJEkjq9/+jUNrxq6S55j+roxrOckAkbV
SHizmSvQRHqChHzgQ2JIwgdRe/oY8zmOT6DcR1Az1KOBR3hR4b9RI3pVdlfIEIw74NgY8gCbcHBT
C0xaKA4oazBenDMO1XCw5NJCiCENCFEvAY3IIFhEFQVXb4I6wYPGg7su/0Cc8zdXjvgusL2N01ma
x1HF/KvdEXIjDabjT7dFY0ML4fUDjCaDBV0BHYD/4FwYtpyhasQOCsyrxHS8ROR/cEIXFX5vW59w
mGfAKeBUeBFLILJLznvBGMwWxughmHiKopGJc0bM23SIGZl7h9yy/Gt3bgcZx+BDja+zCUVnGsGr
LELeb35jeGjQYKDvI3jVI5GJm1sg2F+ITMFxHBFdpyJgSRlNDCH2RmTcxS1sPJorhvO+OHZPhSYw
qSbtiPTJ99agOkI2+f5vuAJUw0t+2+fPECmzzfUIODNPy3MkoaPh8hv+B/82ohRKTZku6KsjUwl4
DwXrj94Xlcaze5Lj80Ry8Jgi5mHawU3onMdcz59uK+Q5fTNKO/AlKnpAkcMNoLAico6a5jNGBDgK
sgRQDKO/hTFD8MeXNrATIU/itjGmm9X0xgBcQG4jEXDwQKJ+rSGaaoBixqihvQmkxSW8z3oY3tiw
qYvro1V1Zab2DNkG3w7mNJM9WoSJ2qBDDkmsEHAp+XXHjl+uCT+FlC8meopghCesmo5LU5vfRxK3
Lh5dvjWkNDvUqO8bEXvGN+4hRrlxmhf6nzJsOf/I0OjliNDbRJvSgYFmFMHkJx1L2KdWBoutyPqi
a8WKEV57cYhUJQeh/quBuzaOFLz8y6Tvb2PGjzqBe4LkxcxRRRu2DFKdxrB8rGMUu6GlIlwB4WBY
wDUBCfDE6vw3mq9gGFb5c1v43AzW9BncEMoM0o1Xmgcjk8Z8njUbBjwLv1CbcOZjI+rZACEETqP6
HrdOn0cSdoE8BYQCsBcsFFwR3dpMy4OM/QmXlwABgQF/SxJxBX1sPZYb97zDGTmCyfVoLvkcsQkk
YgmmZwSnkBI9R2ToXCb0OTtdhYSMNDRuNU4jjccc21g/pwrYQ1E78Jke1mGEN4hciH7LwTwRqEor
HqfwOgNDgYcC/oTzQ/d2TU9T6RZ9998M7Qs0FdYAVP7CVylPhUV8Mxk/ErTR08cedAUST/VOuQIC
reyqrLZJVWTrVIPbHggf3sjIKr6mSvU0AbrBdQnRz4vcLBkbpVDJqBr0UFUIDVOP3YVkZReLisR6
+wnZl4SjdDhWyV0kXHfgSbjLOvifwhcg7Mu9RfSG4StuJ5wkpiSUesNkOLrheRuECICLoxxwY/Nq
hcwcPYgmXgyc8OKH0EVYktBQJ/TFsZyIaAJx39B/CWp3seFz+ZSlUN6XQl85FbrbLvgkrbU1MgzU
7OLcj8/0Fva5zVjL7mxHBQYGQagji7bUjNcPtkhPKo4cFXuIj4Bg3LHOWUDNicSKivL44f5Srmom
CCT0e0KNdJupK3afUBudY4PT6lgcRQiUqc0lZoGErDW4IGitPnNP4/19SYIux0PgBFC/LrwG8vHH
0f9+YHR0BnuFIRih7cMxRn1x6qqjTVpmz9l19I2EEQpLUf4OfhzR4xMgG1kuALLnmKb07Z3jop5x
1O+BtQHx7Ym6Gk47cgVlgt/S1pX2nxfwdc3D9sk5FvFqpaAXkxOMcE3cbx0A0bwflinpVymsyrZO
lfmyo8iWcwvniY5+kYiLAmJs0GHMy1zI6WB6iwcc7fV9uf3tVb4kpz2g3CWZMWAhGrk5Q5d0RRoT
P8xAotAWDyJd7mTjoqAgqOth9gGJhqRd6ARQE02dF2/W5GcKI3cFv3zaF2TStav2jq/Pn0HEeU1C
7KS4RA/SML/e+ZLeyfT8eoPhXCr+npDrOmMjsxCyj5OPnwro8kFI4QQOyf/kKGoPtKsgBOdyArY4
gL8euNmLMOWgKHzsVw3BHgbENzZE06Ax0ZyJCl1ETs3hhIaMH53JbvvaPuYXpFbUmfbXHHpPtwC3
3vBPXVFICJ+U1fj1WAGIDhCmagQVLhhHrBGbxgABe3F38fixrf7jTQNWPMBnfY2JgRanS9AxG7SM
nAKf/q3khJhLdpnBAcZ9xAmLF44wNAdspEmevSAjzgXNDp9hPtkDtOMzfpFLeYXecGlrECg1TdSc
i7M6kseEA1W7XsxnhrwjnLbxXu02jrw4z7RxM3tERLv57RLlNzYCGW4jGfJbNGdjxOzM4DK0FtSL
/15dNgxX5GEkEoMA2BAFsyItkqHSvEyNDI42oWUJWpnJCbiX2T8h1xg/DMgE3/8abEZdSNBZBCSe
8STy55vR709zehOhc/sC/wtg7T4iLt3bUA7Cvs2fPcB17qN3RnBTfy4fv8QCDBn8rR66X2pjKecl
ougSfWwB+29CdQMiSSKX0z+sMXea64wP3T2SUjTlXaICEQ963soyoBvA4SA6sBNRWiGsWsKy9eZx
beNyLNmZHj2DDnF2/t3q2Y+6lsp577uRPFZSHYkOiVi69VWJyfU3Mxxj4EDDDfXVeiBSZ1qXNumQ
MgpXoVkT6Aa5FktE3IuhQ3ovp0f3AmlpXP9YhH1edjLAnLT84v4Y97fS9B0gmo3QSYSgGxckx0xw
3EagevRxzQ3YnK3RdypMAB8P/gNahtRFcVg2WeSt3x+3ab3Q6D9oFqAVw370rF3SSAt2WxRL0EYG
Yk08heCSgZHefSmgPcH70ij8dv/duhmXB196+sl/mWgVPye/nCDxEJz6HLRukeA6rSSrY1vghMwO
vjMc4BVQ+ppwZoVTy645QMsEUFW9+CjYKxEJc03oigUcG7hGSL8PrjtQ2F+mzdplB0uX6FOIwEXJ
2Ytftp7zvHIJR9+QvqCUGYj0kJ9Y1FQUL5jqLJDOPQqDP5m0aXSSFwd/3PPQI8gd3ZXsSHcTs+zH
NsQdOwKBzppksyOxjoDPHq8n+2Gw2HFKFWGrKzbp3pSVmamqoRQeVYpVeJ8c4hivQX83qdluRHEx
DDkPG7cP316laWfCDsGiQSRkP+rlXBg8lhqvQ7Ul4ghwiapbvfBJwXuTBqmg8wDfAByQqbIUAMDf
deB2HJ807zx0+vcQAEBTZoPy0LKziXicTTqA7CsBJHYPH9CHMMbxmWOpRNqwrUvLi8zRcUgSKvPS
JSNTU3A6mK16XdKM8DrhRZN3J3Yf0BDsh8zVEpqmYnTCCzjDB9JFfG2sntCwnOE0sD/0CeSFY0kg
Ohj29I9bqy8oR7KcYJ5Q1E4K1o4HUKkwOJEH2t9dQ6CHD/MVoSJFrDQ22A0XZcOwS32Ckb+NvO7H
pe7VZHv2LD7YQLEDi0REkZ6+abM82VccU9foBlg7cPmrPsKpHmmyH8K71j3kK3oqFxzWzMt+A2OU
AYR80Lgkhup32YVzNH2YzxlsVqciVrQGN5t/cggAi0VtjktVs99U7QCmIIbB1qanHwhb2VKL4Hpl
0vgANWPMQ33fG/WNsVFZ58q/83zic4LI4pjO2eBIOcPNsDdXd7PvjV7gcfDUsYanDZ8X2S1BBZhx
4vGhHSKoIenXHWP4Xtl9F0CRmjBPD21UJm6VdrJX3ewb3Tcodxn35hXmRw7XnJ3JCJxr7BdQ+UNT
2oP7qyfA6t7+hntlzxII0N87OfqkC08LIkSrI8VV75dF9NuJKBEcLtYpPTPqfYnCw+tj9o9wCKex
HEIawNNHzBPPWHZeaW85fGFdrbbluNvyGSDMv6/bPGAjrQ3ebRGtCmNATSBS1dtfSwWb+eoh3LVZ
rMCf+5AEtNwQBMYZ3H8TBY3mt5sZJ8tAQDgulmdOhyv6qwYIYGPA53FvcbWnJFv8afkpvE0ISTm0
K5wynAhfNl6d8xWUyyoJ1jtet0TBdJtQI3GOwT8e/AtAqlq7ObJ9vnBkbU+ejNwAOOk9fRukWUcX
MLfZff2aSTyISEfIsyBjGKOgYj7W0rRdUb8B5aVZt6wnWYpqyzNlDqAsis+ekzrsuBLsQQTKBq/0
E2vsFMF3Xm8vWwBn5xe/Y40RkpugNFt8N7hQkbpxURN2BeKHnM8fuH03/7w8Dd2sxztRTNUlRBfR
JqV/T3sknGI6vhNa2sbv5X2ueHK48YpKlL9fttdcwq4Z4tO31X1JXiCX+ZRqHmsmG3+P+Kte3B9X
R4Bmv5zXziDn+E32TvwNYa1wyddR7Qhzl8cYKAWDlURgg9dRH7ca+ps3m/gjOnGQ4/mQYVAvOKEx
voYdcRc3mChuUYTJBw5KyInQkq80qNGSZCWbe5l1hQ8YGISx2uol37zdjtS2W8ICJGviqVb6NlFS
FLQ16AZLp/77fbAmX9xhjjYmeq819zfncCgQXrFWKBwXE04huR58x3ICz+zoU3owUPX2JpSfrcf7
TpxJxiw7GZQW1AF9Z/J6MD0hp4B+olpwrI0GmR5TFXKiL+FHwCw1fP6ZqyE5cjd/9SLM0oxpLyzT
mCB6Kx7B88evQGso0kkkfsBBLlOjzqHrxijty6NHKMM3FUwcOJhp9lan9e7UhLjlNzi53u7zgmBH
SCUk6B2oZp1mpB2cv+iSYzAHbTHWEns8yNW8XHQhM/kfL1ifMorbQx+C6GvBf37DzUHnwBermQL1
t5l99ptta68Ld9cPCXMskAXGFaEKSPMxhO8MQBbyYjFYtoviYxpv93zbUQlrPCZoPdhcoaRYXoD1
vuaR9T/DM8HBpr/rkxzBvkWCGoJTpnbWe0HcTU6IcBpW/+Px5nU4zFEb892uUHpfNJBChTFalopw
yISGj8IPHfYnmWFRs1VQQ+pv1hWzq3rYRG2oxOeIUDnQYewOFo4CMq+9W4hAlX+Ta+4A18+UhbIT
L0zeNbii+R+BCOziozMfR2p3eA4vHPOeOKaq7EKaMtFrTuOBj5O/DnJbhHya3ybCzCh8HuIv+xE+
mAPsJiq/AiMm0leyHXRkbYhNiEgnyZL/t/bcsBBSM3fD4LC1OX8AusR42zy0zfLpwobCbHkc2raa
B5nJHv8NdcaT83SIIhBeLpc4/xB5nK6nZs4Av5CsFbbxP1L2CHtboWr8oUtBOz72RLyQ6e09zujj
Mt5vXHlaHBe5yOwx7MOYu9AMMjdJDG+5VDmqITGZLGl2Mpc/V9/LVhYQTAmGaE2nayIhrAscsQ20
b9IixrTk0njM/+7mWrLXaxKbA/7UIMiGPQXuyPmPsPPqcR1J0/RfGfT1CktvBjt7IRpRhvL+Rkg5
OlGeovn1+8QZbHdVds45mJ5GoTI7ZUhGfPHa23nJll20+0IqzxP/dAUHaWybkSDPabpCJWQHk2DW
i5weM9SEBUMocx79GH0IbEHfnMt0WI0rIZiwOf5xwnrs4dNee2ZbTmsdJoeWUFLam5JRAoN358pC
tSeQgNEN19D97sdbCLUnMwxgmbjOaU9ZJS33TfGlw/KBL1KUpZMoLlYVbf+YXbfK/o1lO+4xOfDj
y6Q6gV6MZoxspAGS0XNi8YG8aZXdD+oNwU5xt3C3w5gCf/eVFQIOyKAF8TiceW+OStyKMYQawx7L
i5QWMkalL1PE4ZJpAeXDjAmn7iN8ST1txd8ieZyaDOc2Av2EWcI6h1I+J7+UpIWJtv8sYJp409YK
6olhFg+ABYWBoBGlFbxRx956m8fo0jlL7fPxKL5syGav4P/y9vFY8oY5L23vzoUHpGV59HB6jxH3
O5T5ycYkSUVn2+gbwY0zY2/DkdLzAreft/t9bmtucAzTFcfeG8EQWLk566JnDnmPfeRSvNMq+vUD
00CMD2Kmgw1v8efiUNru0G72BC9u7GE5HIN1ey2lYJ5tDgYzLUAoOXkpPLU1n6UcZ0+vBKYi+Pze
vaJitT0LxutCz3aw46ib4aZaJ6LXqkCHh5pNhmEa6l1gLztgot+dwFbkjTRFiNjN9wLNo1zVy12C
WO6h0Pw56UjEeGjOlMSbSULVFOqOQWtBJp/QKtc6YFyD5wEZctdeNl8tGBISRz4dmWQs6qRht8pR
QgZkEewiSKZoTIJCtjaIxMIlvkbTtTWsXoYigm+U6Va8e49maLYcSDj4sRZBp4yneOGvbm734DDA
qyBP5kyGSeFdCKP9UL7rZRvrHTynzZYyagzO2dWHBTJ2bVnttOTujWUeowhiCFjTxLXAu0HrYa/h
4SUPdJkhUq9cyGY18vmXBUbaAjbJS2vHPN2IfyCejt0zEwcCCmy4H8EQ71sOKdnIyicF7ssHlr+X
1Y6kQRx3bRpqcHVoAZvolXAYQh8Lt1YXn2zJtnTRh8mtS9r8FUSdBAx2ppIAJBZ1igntVlDaQEMM
sjsCyD+bWMNt9UGvhf9f/WqB7kW9VFonBIMCwYIZ74xemhzNy/5Fglvm7fI1oAkNXBwXzs87jWew
WclGQ+lI7Qf1vZ9hiUXCZsyKiW7A/ZaNeFhhQBvx6F4orfrld71TrgxP3+WponqABzWBXSFhCXkw
8Q2ZeAgAHPmpeEB5w2iEI/FYcku/fvVk5Kg3iQ9k3chgMvsw75JCDIdKOjGOx6htacRQ+DZ1p5Jj
w7YtY5zhZr/CNf0UomgWt7PCfEVcCZWPF195BZ+Xf5XQmrl1NsghWm7994PybS/PiWMSfRuGp3D4
bA2qjXiY0Smg+gUiKlacvdFGO0hpPsjEBJ0TELqOpxiJ3J2diFwcDlbE59tXlsIWcpHO0/KNNxE3
YKzPvmDTPnvdbAPh40OAkiFd80NIiTGOKenDPUEQX7xvnSRaf1hn3pAADJiAkc9uwwOnpthZ+8ku
NGZQFhaHDYRaBIfk63ozx97oVBBIz4D4rQl2Ha8+aLOoW4IfLuWpOf2som25IM2N9AbnJPfNfdLL
QmoHNa7t6TK7Y4p0CSEDA+dvcDKO8BEbpMm32jRbMi/xuUCBRV+3BHcYkD0svLOY1hZRL4PPeH09
pnS1JgyEw3hdLlL/HUCiOSb5FpwQ7piihL9TG1RBDUxjjYsQeAaElx/RROlIGKXgrEg30Ht6jKY/
2lzbREseHl11Sccyexw4KYQueoYpnimkgyhR+XURbvXq4yIwUTYIEu6cdo4isvdqOwIyVr0Ki9ib
k/CbZKLbOA3e0yuKf2M6pG0J+zHBdGN8+716XoysVdprjd+LHXJDSiBY/nZ9djAi6Mm04EgNkw+N
xZly8u68cNMiJd88/ALfMBwlq9a1x8O/05xipLCXVUJbiHZYMNsC2Oa+8hfXpahSp+PqCOyAQW6p
d17Y89gOp9kM0zgOCyQdGAo0JjE6TEHkERoz+OQ+rW5dMSDtGORVT+bEbzngBEcSPyetEJsue4OC
nekWPHFRSwc8y26GmB0XFS1mAMLMDyO1xnLY6oABEuaZtWciOM5gggRI7/zCyj+oXN0g/SJyAAeH
NcrmDTxPCmUTk5jH+yGbAr6wI+w5WIqG2JS5ABHK5dccGr5DqATaU6gzl8pCfnPHgLl4wkOcGdb4
PGgrAsZxPhPSIQB/AVqincw9tHgFvwMR4NEpNQGM71hr+1wOxLlbIiYWedddKJR81L1DNiVrEncF
pInLhOOC7sWoJT1i2vwZJChkItpkUactom96rIaqZ/XjfglLi5cALbZvAePCsmD7oDPOVZZ5e8KG
CiOT9oScuwIHLzs2wvaOoHlY5Chm4zDhwVkRpIHIYCIg6GglmmIA/85vqEqkYY6FMCxF2ExD7IiK
FoRRSMQG2V7ghbQ8DN7dD7AjqEqblKV4a3ZpRlMwgMJyZUGElIOh9jkwzgksMQMffiNQnLgHsjAr
AHvfiE9rDpPse0HF0kmAIRjVnnNYGB/qJeJlwjCZrfpShwTLoITMyL7APycap0thrrKJ3OtTyaQG
wBEUPfN2L4NL4YA+Pjh5c7EJQmO5s/vq8aq5d4y9KBsIBjE9laQDgFHq4YyeVoyvZSCBr9NkxX5F
snkJwwX29NK7cj2hbIICkoqUBIzAJC3iXqlCnSOljo2FpZ4RxAqGnXpUuPm4JrfrNS7m+Tz9sifJ
WF0aTJPCMFG79yX6bdZbwWZ/JveOcPq9eiVQW5tp6uaTOgnFrP8Khoo+7TdJ3GhKxxY38HOZBiBF
Yp8mqk34LJMlIC0DkCgp4gm9TvCKUGotorMDhHALxvyDjWhAqJgtEQgQILSAjyf+mhuzJn2auc4D
YNcPFIjP4RQhNaXOLjyL8AdlTTnpHK2JGPAuW55aDhdXhwIOFO99DFSzbGRuLCC+9NTyoXpEtVPk
9lhXhAShRB7CCAvMxqUDViZfyz/zhE4Iv8GTROHdhCzAXrOoA5OMO7QxKNJz8pbteTpISndJrMXW
GhHvzOPNswLcgeIFkp1RWByDb977wA+WMP+kbSU+TytqZrp0RrVLIp+fM6m3aTynxeA5eJ2V7R0c
BGTJ4sGea4hi+agBIBg2fGlfdbgfib4Sgh5QbSh3qn31PuGjLBLMgZQM2G2g9apw1LWOs+mMbD8d
QAIjfDnC/bFooNIBw5bgsLHymKMcpKM1UOlbh3Gj0p52eUFYcVIfsv+SKOWQzNgeP/nf1it9c1sJ
SWz+C9UCxR9mfRIR29o0XcSesQIj3g0xqSQMWThAkq94ng+v4/mjRxzLV7NOiYYyiUjqAJXydRJT
REAkXTUwtXGHfoRlvmwR9bJb2AOcDTVxq6diBZiOc2mq46oaWVC5h/xsTN58Sw8eMeY8snPEdRH2
4q+bRVAIRScSCChaPkoI50Wv7j0H0FruEcpocJli6SWLSnDgyhiyHEI2Zd6f0C1eiUCoTYlumcVd
BIFls1oN9HIu0z1cLtE3qjffMsFXBSAekf6A3JHKOrbD2YMDA5WEhOlUKPeFnERIXkRsGTYivBjZ
jIELQdeonN/mn2UciGgAoN+yz2Iyvg6xKdF/heBz8lkA4TJEfxZYI9dCXIPgKjAWyUpsXzmF5Yg7
2PdddRN79wnAFZ+e0CvOinHn6T+8Y8KVtXqS5dYEXbdAOcwx6UNgQQCp1A/Ufj1Y2V7lYH5FyS/M
wq9AHtvdWY1Sh4AynlZ9vPMuCFV2rIQNYnvZx8EzELQdAJwfra7hK6AkCsq2Y3vFuvTxq4N7cv1w
By0VhPcaiSFwZaiqR9ZWBc9ZmAOJwHnShLC6nKlRpUOjox8QpHeU6at/DdkD+iYtLtTWjVuaG5Nw
wHJzzIVq+8hTA7/VBfnHZUxHF7gNC64e8t+7IRgS8WC17T4IYUpDajLFigPeSphEI2Q1eAQf3LkJ
+ErKNw9Cg7X5jWkP4IXkkBIXI1garJsGtvh+e1avhCR7BLe9jP0F9bjwv6iHD426Lvim/z4+52WH
zESPRf2OMD4ZWjkP5dtd7rbNMVndW22kvtWGBw81aiXkZsPyTvG8U6wgi6RfjFEAJ424hnmZnipr
+iRbEncTL1vx7YvQSAzBATLGkBm3NYciyDhPL0jsrIN8BjVOxUDZx7t9OfGMsLRM7otoZg+a2Yth
ilHKT4fiLsbW5YsgT7CFDI8DMSWk45s9ZdCESgB0XnA1IRsqTHVk0eKkQQVTINGAJXTzJXctMg/E
Rr7WT/ufENAJswqFeVixFkqAqmWpn/O5TYgHooqlyepzwRXWENUroncfY9T9/OTZU/qEu7TrFSfh
7m1UimZdPgwa5wsW87rDWROw0bPH+V4/Il2+ryGKDuVVUJYJJDG7w/A6L3AA0nCObcMCexIOCKju
y0YhanjbAkOq1lbIwbivdDLOFgbADhas7Ot2tsLW7CVCsGVQe8mJIl8dxAfAJ1a9IasTC/cFG/hs
X38lnBiwGvTEq36xIRQEj8kgjryP3AXll2omVQTmtDaSkABZiLa9ON+gotzXEG8CyqDFe0zs9doe
pV3I1MHzK9o8p1e+Aml/G6V9dRkdQeI/Z1Rwb5ZWABviEiYcMXaMzXC7Xnquj+menkCi81o4okTj
gYGiGjy3Y2ylJlSFmqH1CD6P7g5Oh7Cy/Qt0KRnqvPXYr2mUvvmPh8CneaBkBuLroJF9WP3InsMr
kfw2+xXbIoLMKvRTTzHY7ha3AGZQCfGvkYp4EI1nc7M92mEKkYByC+xhRBes4ESpskTIXXYRMmvl
UZf7atW7JT7ZqbY6K4mNoX4TZ/EJQS/sDedSkhonb8YsbhT2tonl2x2OW0Id2iyIO8EirHelISrD
ECvh8qIx1h0h8CfCqfKiP4ht0ecqMVA1gIfyQbDUu2HT+lXrg1LhaPDmEbuaol6np4VIPxwVu04L
dQJgFSMslQWh6X5q1AMGKVG6T0uKCxzMXUie4BySdJYtjS2sD6dNluYVt+tgd0jmWVcoDTGF9GeI
DNDLtgbNKFpG58rHlYFHQ5gLkA5woqVdqxYergg24B//8b//7/85VP8ZnW7j26WObtf/uBb5+JZc
36//+oci/eM/7v/9r7vH//qHZdmapWqKJCmWrliKamr8/PA1Ta4Rvy3/L7WxYvlzL+q52l6/XZw5
bb+LzurgecOvRTBZ/v7lZEX//evZ4v385fXkRLrXT0m+LLRQmSBAtjUvRds612fRFHNo15qQ8wyJ
zhM/MpHfhbtF8pWSEsZF+mpiwFElxLrENdPXN92P7+366ulrqLeX7kckwtWIBAL9wANenFXEsAsk
sNq9/aCPHjUPlTX80b5KXM5e9e59TSG5nfg+r+BvGlQcvbry0jgwxaEHbfp6oMzIBYeq8S9fzyUJ
6gcN2X5M90bWtahfsMbpLBpQYhLGeyERIZ3pHpS0Nqoeh5mqdDkATkF9JsooOZKw3LtSIxuInBt2
ttObo9prL0Pm2GPMQyOTlhcAkVfAF2NN//DV2z9985pkaJpqcl0M8+/f/Lsu77VeP+u5+/bXt7aP
62o+3QVtpK69GRGFf7izVFP8wX+7tf75goYkboW/XOrr87Z7ZIbGpZ5gzqoOLGy4jw8aNRJhM7NH
iqdtP+sr8wZus7qH2IJvDMRtqJM3x+45euLzv/jqIVM6z6OCH6KfBTsW8Rm75PjTf8YUDF7G+sBc
7Tb0KafHZ+xZBP+eDQ4RQ5VavxVD7wPJfO7EaCgjGs85nnoQt49rxzaDR9qtnz73mkG2xLWD4Anu
VT0kSMwHz3kGh05CyZfcL0S7weZWejYailN8sJaXxEMuBhdrHiiT2z7nGn/Tcp/zy8ZaRqzlVO9E
jq8Q6bajGG6FZe6OxoFygm65rqb6FG8WRbsKAmv81sSDkZgB7cMsd/Nf/gdVUmgBkmGTcdOZtLlT
BEUnAHfFyJrRIDXlH41j1I0T1IWEig2vX/CqxO9ydBlXvcvSEgVPBv/IhjUDM6ccRg3rI+caRuNm
8fni0PUheqhznZT7ZPUCxY5mcI6D+GSsNFydu4Imwt28OCRj5UBvBvftY62sgR0K+FzdL+baWmez
uJNVfl+W68eaX7dJ50SOW2MyPl6XEHB0Xo9URksCTXAUdLOlCnBCSlE0J/MZGOW9hrqMxvr2+qWf
jVE8jfs3aI/unQDe+7BkogivK1NkGcVDa6AdiOpuIzwtax/pPslaxaCFrnzJ9A1IE6RDCuE7Ztja
3hbRAOAFTcQQpAWi54sD5fNM3sVLY7Z42O3PmQ4ahPNmWMJhT2DrbFT0xC6M8/kLnJKIXASWKYbh
GQcQKudJH1BWbD5qDzNM2UCmpOTiONcwGVJuOdXHycg+3tfc5ACLRTHeLSw0pE83nrfYfS7hExZl
1ponGYE1bFEvTI00FgCJIZPBn6TTeb42wvcaM1/3SXsDgwgShnU9zQKzQJ0gzGSsaEobBdb6A4nx
8XZq15b79b1X3rqPMZv5a463tctUtIo2fMUj2JZ5Nvr9OqKoPz7WmmRJqqZLtiZ+/tfHelcZb0nX
P3NYAKfxS48Rspf6ZHdylcgR4X1xjriHIuoUoA+0SvDRv38TmvbjPqL9811Y3/eRd3ox7g8L5/dM
mSRfSu86ZxrzWf4rG6GkeaSKxZgWNIagvuAwvGZTUbYl8WNlR56Bj1SHhq2HQWzZMLXdQXOUIfXB
M5bemoREjpEvNoU2ffal3CEE1MDLP1YmoFvvotMiMryX4/I2B0804fxaPWzQ5PsJ9D/tSsaEq5UQ
n6G4oXl4neMQTQ4lZ9h2pXPx8nci3ZSJyKbkiPbaGqu6q4Sk+aua25BNFKAzmDZH5Ji3/QVzLjQh
HrLrOl9atVcsi8bhHSEceT35I+ocGluY/oQGAYXaAC/xHLVPgqoHoKA5mCTt3w+tj6PTXtJ9rxvB
FUrgEIJX6Br7sovqYGGoQUayIZJLOi3ppMAHRw4pcpDT47zbvglS0/0XkkluM8vRzsqXCau/SNcG
Qz3/qdzLsXjQDPPovdHxk0hgwigEZRbo5Di8B3AZptyWUMlUPgt7zCj2VVPLF03gNNLdmEhTyoT3
/FF5r2Fj1jsPqBS8twQUkNZetg2OIwsTd+L5xiyUOpdzXpPMB1vLVw3tC7WJeIQ1e7sDtFaHpF1f
9uT1vtvvfjwrVFFamK7MaTzNx3eWRXq2TIf9H9X0hv9ZUbi3xRNb7tBEhdvVQ2tekT3Yp6RKC6KR
yU2MMloMboiGeSZ7tPzNAJ1nigi2pyHenlgDJC3kPKYtr7GHDaT3bZwD7x+N7h2pCi2Yaj9FBgYv
xeeaoHohn5rTd+/Ro9THmj0x71+dD5pmLMbDR9VR7548baY0FRKh00BCTh+n3YCSdAZfglBWVN/u
0705JMXQRLHDOnsnCvRg3llCqz6bywvNIJAnoXFdEiz13mXPesuM8VUtS7SPxYi4eawIo49OHJ2z
AxqDNMiCFohky5Obkdx5Sm2FYquvFiPtiAWZltucv3az22wxr82LBFYEPgUZWdOm9j6muztkBYhb
dVZwl81rUZIy1kTb+cEm5ysOzEl0ykMdEVSHf/QeOK/Z9vvyPIE7GdhnkzJFpAlshnMCNIxRQQwi
AV8JkNGGbFbSfEvwaKJfaK+wwrJ35xkEyd4/FzsqY8K8X65oy8AxMAYKva/14+Uk7R+ljw2wIl6N
bQxlSsyuqNN3UnNXI0f5/eL084xryrphyapuWt8nrdLQXlq8u9fztRuOxJjFwuh3BTU0Pnj0LDpO
j5w6Hq2i/ftXlqUfF+d/vbT1bXGO649h6o/mssjP0Vfae3noj8GCZRRwrvkMWrBCpMvSEIftS+qy
w1idx7AOFbp8SWfuAPPZEfF+9oS7rQgzC9lVHQoHKlq5iUEpkrq/7988ZDgOcGQcGzUw9w2VnaeU
Isi8Ay8c01yAiRpf1FiaU/oGzXUDHUORgkce5ibakdvLvyx4AJkV2M2BAWxs0dt0/oH39C8KBkJU
MOGTiDQF9+OhNV7UXRWN17g6GWtpANaL+tOeaVud2NWbSzDA86Bs00G0T8Pff6U/XkzdknXZVmxL
N2Tr79udIre0cqe8ara7vB1uRU6j9vEIvVeHHa83KznOBee0x1Hpj/eR+tME/ZfXVr8dzpJGNz6Z
lOSL9zrl6IOwWOlwBkpeYp+DOUFzCFS7olWv90aiT5dCOx2zOoPZ3mkTPtYh2wRTNUX1FBxgu39S
gN4BMCsLPw3L1RWtDtk83J6vkf12dpV3HSQoudlbiPk6cKgCSgdDeZxVcN/lG/j8YPp6kPQuxTAH
/qMNBoT3sRRd1asKvbKowS5hjk8qRAyD215FjsswpI9T4nkd5NwaHq6L98G+LcbfTo5yfVRW5AJU
tJkyolbIBZCX49070iBbsFzBsLAjjcqRCRPt2rRyk2AK4NxRXr0IpTFc75hjwYPYKKcOWbRjTn+O
hAAvJVArBWEh8YqZOD/CYRxZZiRmwV5+tHskRkW1WASqX8tnfVDQ1RxuLezsbRtgjXt4f1u8sR0x
TvvqJC9ISmHqVVhLMQMkroYiGF8oiBha4XyTzVTGSpYn0CybxDsPdcuMvTY3QY5b58egZhtztfV7
qGAfiOC0+oTC6EtC3zgOWG0NsRsKNpq+F3Lcqzr6F0QVLpuhPdY5+bJI9x5HDS6qX/SgvMktG95W
Gtn8pGTSiLJoMf10mpN1MBm00wChc7UFJ0GlQ8o1sy0xM6TidX//hMg/3qW2rhiqbKu2ZH87WBb3
xz191Q+Wu/Vo3tW61qDtOc4kyPbH37+Sbv3+pWT52/J2bT3VqJbe+eI5R8G40GEFVgxsz2ZoONBh
NAnnYn5xm8P78EaLwG560GAYz1fUfSewgL1KDkNNOm7uVgc58z9k0NBjooq0jXvUq7nXvu6LbFUj
d1e9Fzeg3rtCkzFuQPyKVHTu78mz+yS/0teJn9hIBCMUOH7mO8DcwED9MM2H7/F7VuIDXKXrC7cO
iZF39zXR/Q9WSJhlRlOnYVcdxxTRhxG6NowoXblTrgnW7RB/ra6q1NcwSG+MM6PUpduM7IM0RPDW
f9noeN+kjPHxyb/tXfoPrW2c0lGtMtD4rMqtESMZ5XLK5s3mDWsF/T2INOz6gUYN+qLsZEFBkMwT
u7HVf252W3ASxmghO+hX02pfL6q5uUqo/qNUuA9WOLHDD/IoCXqcpd10zKlV9T6Jf082PKMxWQjE
B+lbjXwJ+ESSUVeEtYu6l4gGHU+fIrXy0tF9pQ7TZenWnMmVtnobq7txSvoefkoxmmFq3pp+vmCE
MURzm+gT5FD7QaWLeQaJQvjpk2dPry+e4NQh3TKEtVAvnjqNyadUw2jAoNNM7tmM7ewJYnf3sm05
lQOO0Rymb4QbzF9sOtf+i90J6zKAUDNkJ5MW6p4FxJgbXFAe1YzqL6pRxdIl1CDt582V6CCdNpJj
Qds4yeSCWBkNNa5IqLkRE9rEXEhsb1xBfI5woiPtSLA0MQ/MK1RzN23EELtRfZARJiAi3xPAS4Ru
9/HiOAc/vHivHsMsJD1i+WJy3tINwN6orC8oYn15WzCuo9NYKV8YsZeIm4CnczpMwKiexZm3nNGB
NmLsSzraoUU21ng3YhHVjhGp4QZfCklNmgNWumhqTvzVEBYUrfuXNE8nrTk0MXKY6AviqHVmPUrR
KlXtYiyHCHYgCDCAIVNZ3bi7CRqeJ9XgtaIYKTmiBcZh1GyQGe12TrNEIhr7JWeIWavbvEcPv3W2
hle61UeXSbyNqbPhjxN8JMRtxauDxuoFXqE5AsCvZzrHJc4WhaPMNFcjdIy31We6HEeD28WXlY6M
YRDE29hD23D+xTXImOOmAbENdwYCmpEm8BVQ9+/1WjpHdCJde0MGWsySTFuAAGSjWEQEwcpARSNe
iAf2zOpUA4uuLP+JfuwrPrKF3hmGLAaMEJyIwySgOPTgV7lEsH8f63uznwMzNs7lTSZ6PGcj7N3n
7zf901LXJvZaRw7nM3taJM0BFrc6OyxraUfTOp8oANLE68KaXPTZWilv4G7ac5CjAgPd84nG7FWK
4GuCGvnaTZjcivBJTM7F5hDUi6IBHDzDz0Nx+LgPCfG9xxklpJSbSQCWGUrqetARLaE4IbGKK0pR
QwRCbXNiyKGDmkVrfBs3YZwTT+G2NmD9ZDKAYl3HH7oush5HSeKXLrrHmtmtaB6DAIEbEo4osand
8JzLm/sJxg171IyMmwiFMZzGPiftgzmR8Kf9p+q9y0lO5dDNF2rrAOX05vdbgSL/gEIAKeqmLMu6
psgC7fwLCrGrL5G1+4BmwsqEoez63axTtTvjASliabs3m0zUPwzX6h9eUv2GZ0aXynrfHkW+wMyx
pp0J04e2LJG+DbLJxWofTsSUzOvxQ+ecVvqX4IEb9XF8zPnvFUziBTseNiNo0d9/Fb82ve84qyHZ
kmRKlq3896b5l6/iEd+VorTsz5wlH0OYyNnK8BWv0LeMEAz//tX+h2/h/7+a8esE8pdXq+IsjZSq
zBc6fo6ZjQRFJYBbFY5zYDp5X4Q3hLVUoi70LedJwTCVa45djEo2rTSQ5SV1Gg+W5yA9/f696cZP
N4WqSrplS4Ysfz/97F4txXy/mETe/jLchkkb2XY/iTFakPZOnB8Ncs07rMZrdx364bxpd3OI+dNl
bzusoLDNw84KuzJaKIdUlONxgiB/YkHltvuT379VTYzu/3bR/vVW7W/3b6M/XnIcN9xMCwaUS9GR
ehWr1JrMYHAnFBqEyJO6RLfJsBmASn/6JDFvJdJadt5bJAElBB3VLqiHgidYYwSW8fmX7GJgm/io
UOVxSQ7IdvQvIckXweE7rfP7T/HzU6ipqmFYimko2rfR79ooZv40r/U8b7tr3/cfTrc7NZ2OxwCI
yt8N/vC16fJPuJ/xr1c0vk2A5bMqXuo1ui5uZzUdXK/kZtgv71Nw62N4XhaX3oPVl7Jgkf/h3Qmr
JaaK8Kl4/MT+M2KYer/ICMX/KebDos2XrNyGFoFl52fU54nmwETE9+PwyoVlCs5pfp+bwkd4IZIf
DRbnI+VKgYnp2rJbZj2lCSO598AMIXWqVjemH2N/Q7iNMf5zLhM0/bu++dg+dRKS+lzi1lBTXfb3
1PL1aiBrI/tGSjgt5DannOY9UxgO7Mkrnl0barsViqQebn1606t8d28QRUjhSa3em3mYxL1Cg8nY
PwU3QnCe7iakNRO8IONGuOkrzRpk9sCGdcRZdbsPVNsvGDzpE2yYbgPuHRUBFbKqIbNLysoBzH2J
iRSxUczd6LNNl/atp+1OFbXQROuiSC6dJDkkj60RL3Vz/r65tyh4cfy2qZAxuRcX+STLvBoXMGOT
t5sVJAPQMdxPOFjd3WROq7ZpuSUAHgACZ9KOiocE7+OZg86ll6uuQd1jCL4ztxHQtehEzok8Ips8
RlKpKh3pcKOmj7a3NcVRJlFzpLSsL6HCH3y1Fc51yLsZIhj1xqiXpYHao22DK4mMUbI7yMSfuFG9
64r9MtJIRboMJQIlVohx0dbs9ZX+bNNUyLx0J2dGpCVMs+P7TGUi8H+2wXAjDmec+NCDofWyUR1c
J58pT9mVGiPOwgRQorKgAca7fV3DqwekZtw3yaZe5YQYUyz8hV1qxdI3QAdK1DI5ASfActt5DDil
UlKA7rLoV2OmqGJ0s5DS4rn3Mm1QzHm192eaNbOYVPFrp4Y3u5H8ROOMvdBo4HjDsU2rbjQpK3ru
rqN0lp92yB/39t7289AkGyXd35ySPPkPlQJzeobc5/mJbxyfEczXIPXjYz3UxnKPohTivUnWmBk3
DNlZWJIQiCmgl5Bm0HRJa2mFOmMVw2/mxDK612iTzPQHk9yzoOHFWMu6LxMeKOJngOrmfDaCnp+A
1S0y1mpMMNc5XA4fb6qVfg3fwuF335ywoz2Xyr7a6rbzCSnkgr+f26IJ7X7SBuoM4JnwELg1pGeA
+piYWxiVC/+5JWH/RDTD1QyipYHUK0azTFnqgHOd9Uut8LDdd+YLM/KGYRW5ozwuz9cN7wR/TY2+
6LMuNCz6N9weN3yVXQSUKgPVx7VVFywSZSROKsY3OmbRtly2CNozCX03Ihh7jpUbk9duWMyob10n
KwD0xK+REUliNuW5YhRTBsb600kQ3Q5a3G1rwhNJChrsFh/+KnaRt1uSGoCJAmsElr8BR1uqlnZE
WbWvc6K2eCjxanzxq0xodQc9J7WJvDOAKbToremVUYsIAsTHsX8J8Rmq/EWqB4nz5VcoOqN8QetW
hM8jrmOtkcGP/jAd/ELD/m1b01XD1EzNltVfiNZfpoNsl5fX1/0Gyey/2tSVd062I9CAqzPDupT9
YSQT2Nu/vZqh2pZimBDbtpjY/vJqjdXKUr0y8JK6HADGHHERNhvD329yYif+3Ysof38R9XYrIu3z
a7ySnKRPWgpyLzTif/jqdLFz/e51vu1smixfS1tiL72s15WPw6zoZe31x91qjj8HPa6CLnKJfTdq
YwR570UW6YD1bTX+OPQRDAbeEOUnuLKD/JzUtTPKH590CucPEo5fcM7//D5hAP/+fei80aj1ya4L
xDzsqfoajBGLZG0S2t2WyAWunQykoxvv2QaI5VxBIRTYD1dq/z2yhzvJpRuBfUsc5RNCKUxPsC+U
Vl8HT+op+XhgeWFKPfTyjX2V5hPG2YaYr8SpSfQX7i6DxKPmpDDp1sRZOdkJmI6oDKxjJHRQjfuV
xd4TiSPPMXJ/HmWKTy0XofCC1EH0imG0Jw2BDUk+oejcI6C7Lp68H9Qo7lv2S9OX2RAcHR8cqSCm
V2kwaXCF99KJW3+4h+WfhyhTU2xJtxVZt79d+ORuGYpSXqo5NbRdmTxT2S061tKoyV0gOBnkpA5f
4WuYDOvJx0Uj2ts3JFxN9TUrwpAw4X48svdoA2ko7kqhUMpMb042iEfqClgj31oskr7GMoRU/dEn
2dF5z5+jFIXhg0AyBOQYPGyH6lpnN0mCxMupnmALMBkPEBy2yR3EFjEuXX1Zfd2w8Nmbxwz1IFQ0
wWsSR27WHxKNAboov2ApAmR8hzgqBlKfYIjMlUPUS9RRHKJNjYC7OYMCr54TzIHvCRcx26QnlKwb
3AH73z+6+o9T9j+/Wg5Jf79XE1apJle5V1875B9TY4FnmC0DnR0KEYN2NTf7UkBmJiWpYEADZ5Z+
bMTkjeyevvl0X9Quhn5+IvwRMykGRbnNMdkayx1aQJSjapIYKLewkJEL4L+b7oM8cUGPDWyilU23
hVue9OjIB3yV6dzhq9+//3QDKT98SM1QFVsx+X9D0b+tgoqVNoq+yzkKh7d26F9dBHBOl2wXb+P1
erO4HUwmfxJyaT+sin990e8cV8uM1HSXy9fF2ydt+D1ADOPvNSFjvfWImGYfp7KEIo/2Y5tM0lmm
tanLtp1Oh74RvqptLsJSqaK9jXuY/HJ64Hcmhg3OlGP2CmVFHFRnUgR/QJDlH78rTVVUXZE1WTO/
neGVeJfem+xezXE8WiGaTB+IjwAt5xpkc+pp+1hGfn8PKmJ/+LZeapxY/vmS4tD6l02K07L0liPW
dbW9DBFebUecO6fytIPA7sxn7f9BePUTHvC3F/x2KHvk91dk5HxGpYPM6xHSqtlRe/R7FEH/9gfw
4Sd67G8v9o0ei7S4UlopGz76wT4JPnnQbdrTNh8PJMbrOUiKa+oAgj/sQuoPR/2/ve63J/txt166
VvKtoqJuAwC1/ag9ZUuccgrVOq6/9zu0jfc5iSpt50xcCkf5wD3+CRRSfmAk/vI+dO2bDqW6q9Ul
itXrAus6QdEk9wUjcjCn42Y6zgZGe1N55FQuztGIcMsjq+QfLoCs/TAE/e0dfHv8s6appFaiXBet
vj4zCVBHhXXcNgwLquKNEi5KMnWZ29tMFTQhmM762gVCZJOYKyc4wwFB3dPta2mPBEjCSZrxsJkt
P75beqEfOwwcUc8cnoyia7nauLp7UqttD0XZ+a7PuRVvJJ3g7WJT/D/Szqw5cW3Z1r+ICAm1vKK+
FyAa80KAbRCNkIRANL/+fvKJOMfb21F+uHvt5VVRZRdCTOXMmTnyGwzpvzCOng9DA38Nd3JnfIs0
hkGxkVuYvrXrypQPA7ToCT6gH6/FiMnS4XNDvRhY7OTgT5CbFEPj7W6qCQL6uBOXGZN8OdnZ7hZP
FpgByZftzXNIYZo0iHbZfIT9yQfWSQd/b8OR3XIyzyrz30/x4Je6w3/c5e4p//YUa+1pdbsoxLsA
FvqwfBms9YGdYC4+LPHP04KsmWbMxlICpZbk0EV5kbGNGZJthp+P4VWC2qhWUPiD9zlTJS8jnGtM
itIZQBAapJD4GDZBzAr+z5+cR4cld8anoM4EB0Vthxm7lPdY6vZ9iL8BQ4ezygwWJ48tBV8CLBNF
Cmo3YwRn9BQR842eNwIX9u+70P8lR/2Pu/AjVamEXf+4OrLar3ZEM8RPCj978NyJYw7dWFjgE54P
J/ApyDMOxr9fXPpFqiyriqTIErIKVZV/fAQDyq/FSXs9KDY1a7QCNkXyS3hN2jnOxSBlwIWzi5S2
kK5cSjVMA93nLt1SnfkLBkQY+ELj8qH//12W9rMiJe1VfZ/XrIx+F92ZldrHUT1M6C112/AnXaXw
Ys13KXVFyZjSne7gvUxSaOYfgV/59w3S1G7z+7ZGj7l4uao7rkSf8sAfY9GkQACSmoSgSsQAk8ud
QdETiU9leW1lFUY//Xw59PfDdc/P8Z4FEEOzcN49c5bBaAcVSdl0d9A6dgmLijPcyfjjqtUuPv3X
/vi/H6um/tiS5WOtFlr3ZFEXHtpHC7UMPtgx+3KGJsvDFWNDos++KVHkH4+vTMk1nYPlZzt/DD/h
daTzp8lksHQz/VUwOU44A50+P0gn3NGWqTTGfRgEA92Cs5txiP7IKORfH4lvl/9je388nvmhrbh8
LAdmlJUzoMEdKpaHnqRnh+UMaePkszDSvpeeh2EM5xkqvMBcGa2mYWy47n04EmIRO9C/Uo9fg9a3
a/uRCZRtX5DyAY9rMHsSsDoC7ZChFmZUP3tr8MTzTtZQDf1pPhy8bQGL/PuJ1X/Ntr69/o/koNSP
cvmUeP1Z7nU70FKwljBz6XmTVw8T6HTRIi+MZSRbm3LJhkJqNB6f5y10ZAjJdog66E2miEBgZXqI
lZGmqYUHLhWkIVPLrkl5NVKG5hY4ysm9bU7TnQkHZ/UJtYt5basaSlsIrOwxJD8f/T+0QV9J7r+W
7o8kpJf3+82l23r54B9m1Cabpe5DVDY8PnVgzZZ0HW54bzv3Zb5yi5N8Z2K697n/fUwZjHaT1Q54
mfG7E8Y6wb7Pwb0D+KCPRN80a7D3nB4Tdr8djm6reEsBazNiL/wrnf/qXf3jnWg/0phcWh1Fdc8n
dR/NqPFihrFykpe3QbyWmxmjDuNU8F6cFgllSFW8vu0f3Ck4QjBwRj0XvX+vnN/OxMR6daANRCTG
g6+N6Fsou13UaqXLJwnV1ZH0rrtH7dBx5s4bz8ufp5n+rznUt5f78RDrZft6XLXeGRSNDautfw76
DLWS0uV+sTOed1BcrvBVWM7KlXsVnCeVQaaYcdZeKBCCGIbHHkRx9F5Q7kKa7IAGe3urXf2V7f1+
2Pu/K/1SyHy7MbvrY59fdgr9DysaDKNN7dzoc5H7Svz7ILaLX9byydNCTof4LyqGSxrOaWsmvWHm
vYLhuGek5Xv6Fsf+ybfiN9V814txj5Ez4zHPxvKH17qPIVlfGyAaoStNIbhFF2yqw/kbg54mAezZ
bQUdqBJ02awILuYjwVERcuz4hO77xtx+7+MD6SW2L5PDaMtX3/DVIRvheQioIDZ4dgEVbPEq5am/
mu3bv9eP+vtW+L/rR/8ReZ6t8Cr6KlE5uNoFSKjl5UPo9FyEn0R0M+jcblbZq9nmZOKDhKu17jWt
JzP59IpbYxDN31ZJl43F/sXY4npluKi1KPAjI5o8u0lgF3vKiQtUaZtbk+1o9O/r//1Y9e1j/hFZ
2lZ8ar2CyFIR4qjV2pFqePYY7SbBUfBSWENP05iyNY+OdBv+yGl+P1P838v/nNJ6iXftvu8C9yth
7r1B8hQFLzrLubHZZDuLfffaqXScgy1tSmOMKHmw7lrvDHG6b/Cjh82i4BgCZYm5ZwvT8e4WMuST
J8rHHxvwlwjyv0KXKumKKKAGUH/2IKVdr9dWGtca2EubeNVl3iezoviVOaTjlyA9u3Shcb1nPH/q
G9tTVG6urXX6JKjCFPv3J/d14PvX5fxYeYJcNcLgKrMn4CpD98aI7jFLz0w8QC3ee+8Q7Y3hGz4m
uNQjdPZH7igPg/1s1gtI8DtYghG4f+3E/V+Py99u0o/1pLevRnyWXJUcRUnkrd66ziHWEA789DR8
80tzIszvwQS6H8SIP/KALzHGf90TTVOI5EpfEf5LOXERzo989WBK3QKyscRK2ZDshvOR6tGygr/k
1GGqQpJvgr8O6Nqvof3/Xvtnday3k2764YGGtpfI+NkxduNoGFc2/pFjHK2U2XMNaWJPX5gDM6Qe
lAq1cT+5R+pCxECmlFEFWqoKAsGSHUqmEU3WC+e661DanDMtOM/zTDQJlqGQ9i2Ea1Tpl7CWBtjz
PDPdlTCDeDLla6AVo724Qkb4zJQpewhaWLioNCsPpImyIQIXUEcCsnnyXSByxuCTEnUV4b767zX6
+2rQtQFTn5os/JeMsil3r1t9RaC+m7XvFAaW5GMcDIaeExL3YqyHHGtqENX+eDjEX6sl3164Sxi/
7V7yWdcej73WZkBMQUJgJYeVN/sOPmUOM/PAeUjTd8Ar/v2Gf1MNyCptIlHQBgqlvx/7+/V029d1
Xy3ZEdkxG6dv8UkZWVqtJQOgG922PyLoV6Pr55LXBEVAF0HtT/gK8N/e6XnPBnTPucUBIwBdWtuz
PDHEVd2jSEX4Zh98s+IJ2UxwI4/dm6PbfPRHtvBr/v3tIn5WO1ev8qpWwqWYUt2BYNtsG3+QiQlu
Yyi2kNMz+jFS3J2v2NKwwyA8zGaKtMHaWwROrA9norOy2RTdR0B//+jntujesd7qhmUKp29Xy4d1
pSOG4oJKyJnJxSZDzf+lR7Z7o+tWwED97B/wPNToHqBMQC2FtbOWMgjry/NVTN3MvnnoAxKmrskG
3POol/5VI/s1m9T6fYrjqtiXdOFH5aA+7XaHRiKb7IRAHcrFTsbdlHNrhNSp+N8fZ9pf1/n3F+wO
jd8+/XtzqA6nE41Jadjjn26V9yxnZUK1YUekv2uuxjvzr2Wuq78Fu2+v+1MVd3jtxPw2kIspvk4v
3C9lPirqjkwL0Hw/OANXeq8Rqh+Bw+SQCE9OBz4BX6wa14/OOoWBgtd7n2Ye5yp4iQ+LlnpDwxtv
nAhXhOUgZGqFrneLVcOYBv/ZEoKO5QoSF53lGs2ydZqc4H1Mrqix8cybq0gUmG4EiaFYWt+8NZ0A
On/XBDzJmBo5I3QdGKpkPpktQKQvGm1jHMF1536DpAE0BTWeQHsNZTK2W0Q7S4FGj/QiQWANwfpD
DO5On194/QfdM5xcTFC9/tOqH8Oy63idQybKIzHj6q1iefysMERESQVRcH1gJC9DjFMi2Bt0Nk7y
m4LJOiMs2sAUmWmJWt2uxUBoXUTAIn5DXITiXHG2sc59WmqHe8d0aBhN6ndkRVr1+cvGfRCelW5V
/iPN02b+tF7BboqlpseYoA55c/ja8HY/V2b9qcQnU92qPuM5bwdbgarsXN0XbT3FvlO2VxzFIq3f
jzLNYBpASA6jZ0g3rmF4RxzmcE+QHAeyowWq38TFp4eKeF1NVEhumDAd5sq4gFj3xCoBvWh43vSh
5OCVQt3Rh44IIFWeangdPYcg+TTn6LS+hJZCkCwKLD1wD+jQS3xLBMaImem681Y7WI2J1rHmTL04
OhrMn3p4AuEdv1w54y7d1wrOe3SB9O3DvfoX6xKU63K5j+5vp0ywWlc2+ttyCabWY55P8O7jh7sS
TZ2NcCHFL59q6akxJPQp9JJTpNPiWBnTEF6hYGBJ2KUno8IFncn3q4iWNgyP4Q48K2100jM28pt3
nR3WmtPjTHEda+ZlgQz3PXePhbHDPy060JnWsUYBnbQ5fgiyxTsTKkToBQwtzHJk66GaheqqV0MF
6oQ4NtKsfLyHFQyPnFnASeszBvKUkHOLzmAt2xcotkIm28+FaCHpuVGpgGJzp/GZ3NELUaQsg/Zz
4OMtNqGbWnoDR7eZLZZoQb6fs9METHUsLHbgpsDfdP42I5TSHDS4JxnR8mjsyEwURlie9nU3vG5F
HlLr7DwuXSNteyGdIkPoO2xiwBIaULh0vvGBYexZhHiFw3lO/HEuQ3EEyAAlE2yUK1rtC8K40RPB
El6tHRVW8opt7vBCcN8S7mS17lnShhfrOai3MPHprO9qCUDe3WU8j6mhFrrOcy6MmU++TPStwGTz
wSPWPPFSg6vzLvCXwg3svV/Sqh3mb4+Mkc6rx1SZwI1EFs84CrgojokChgCQmsfwju2X3fh9U7YF
diecvn2Q2e9P/B7oGzKFEWJjDfkDirDgD1xOmgMssRkzR7E0zqegz/Apf7se4QM3+EpAM98BjHka
GKu/iMRwQQpmYA0klxAkmAvWaTouB7PLLTkOug7krhcArPaACx0tCdO0HWddh4wEvdBtgwTdbuYP
7/V27xDLOGpXUT2DjjRDEX4LkLD1OuLN8PXR8+CkHOznRJ6jXbpOB5+3bvGxNk4uUGVGa4E9DVX4
ufcM5fYGcGB0yhS2BouSV1Ngy6H4XXyu54zk6QZo5v0QXPAhvUfMIqnGKYNb4kh0REKFGeb5E5N2
kyshv3Qub+fs6PQTHDACElXhTf5kzqD+uutPDHHwLeZo61w9yWWGJdFx5RCNErtIKBlMMi/ErGt2
Y4GGgw3qSbQdjcLqaJeI/hWPWfaMAIzrh2qe3zFeET+OsBor7IeLuL9EbXRl4KkbxWzw2MHmnFTa
xrcG0ZyHvwmOCyy3aw16/zWlwgyjyCeCLY5r5k2wBsOKvQSF9vJFp/By1FqfWnrz7hmiu4qg/Xbx
qxpWnOCW7KSsawn4IOMJzROKI2MEwkhiYIFJ4Q3rAtAFOCwma96vswolms7T43ylADDh5owRrvvB
jfHg6PZxXYqfyqB7cqMVJD8scuCOejdfIZzkLuup50nTFzjPJYRZN3cx3n5Hh1baeCtgCs3DUC1b
sxjvmAmna3MeXvYGEgrGeaZ1VFmIFYnb/QCG4f5z5e7ersHNad0G0LP92mIBhx310dbtcgJ7QGYE
2lc/8Oa0FU/DM7qbIytZbaxDzW+ZpGz4pDoPSoT9+ZTL2E8un831j6T5NzSMrAEKYewRBYr4dbL6
lsSUt6d8aUtarMECX63uiOC9v4ec5w3ocX/lqhwDf+kDoGAQoQqogoCm/z9zplxt8v1rpRRTdk/n
nMgsJ/ZS6+iQkx6H3qvzdYtvG3RtJ28wl5mT6zzABdFwFzerDU/p3r0vWcCVg96PwggsDfMMb3Bh
ncYALF3iG2PzWySgoCc1XMkEeIUHLIp7eDmaPF9KopDtGG1QTA9rnHHcCnY0gmp0Ih6HQ3nbUUx4
OjHZwLXHfWyuMCWnZdSbH0f7TynQt4yAXWEuBSQ/x6j4FBFdA3dOMLxYS6bo6qnKcXsQdTk189z4
IDNy7+DWao5LutVHVivzYebVkvl7FbSFwTvusLAEG/JybMKMfIl1ifegy4bcuENhw4ZuPFyuIQOJ
Xt4hzuynr5mM+zsnV6JcC4shjzUOrbjWM8e156CN4scZ+DDn3Ny/RgOPm5cy/mL2Us5BsntLEM4y
LXPECvPo4CX+drFuoWLtQmVUjXFIq7kknBSTMuOcigQUw/hlLy3MfVrYMKfsIjuNEffE7bIEBg6C
HxrZaq0Q0V+QRxRcqigGYYQgY/lTblYjxNK1e0CUpVo3OjR9BzoMivu/Ssq/yiKQAumaLiuKNPgp
szr3XsK96M6eeUZiONTGl4A+gwl/g6peA0X932dOjhe/LWgalX2kHwKCyB8L+vQ49lvpfnxkoEM7
e+GZZjNV5+7GTOQybWjDE01I3Ibi/IxvO82Zvr9bcwQbKm491nVm3ofM4ezhjWVHdpnSVSb19oAN
fRmIMMCa2de0hwWPHleLUW1hFqF9NK5qXbGjf5jM8yWK3blLrYYV45LqqPObxzllqrjV3iww+QIk
Sn0xxXN3Ib7PziByKD74A2bvDvZ7Sn1oUk1gajviWE1X6SnhEIj6129RfnUNAqS80X2q2XXMbD0p
1MqEavMIAIg6+7AB2Vq+kSqaj3FtrmnABFOGWbOuJOc2WM9Vz6EyIsa7hdeiz4P4DtMYzsoGfKA+
OWbsku36Mn6ajYliO3j5qPj69sC/zuDAQIfZ6S4nEMkQLeTaQm4qfjXr76zDWl5gZxvfuw+3DHl8
rP0HBAFgoKRWY7DqyT1QyAXeCKEH6+Zd4g7D22EzQZERPR7RPTsEfbeCIu83sAvAN23B5+CJ0Bk5
6+NBxv7578Xya4VMlxmflTo+k/JV9v8Wa3WxOq0uJ2Q0ypeYJfGo0l+HQyhcvo8T0scfL/fbOfH7
y/3oudKEXfWuT17uZgTLxO56+I6HgnSNZuOvms9vcf37a/2ovdzbvJX6V6nMOuculd4jaK8vRMzs
32/q16L1txdSfwhhdg/peL3lN0oKiPsZ+QBFPDpNUJ+BZEPcyJAYJq3YQ24Qw49Bclh1NgDP3KGi
B9jKI9TD7kqD86cSFel0QK4YwUxmaQhAZclsoUqQjv7R6hLV37q036/7R5wYaKdGLtQrIkXMunoT
4OeB7uSEQ8YVnSa4b1cjyO6Adu6MuEAks8rlA9nJJTwzWocxd3w26QH5twj6N+WZOuIwOcmTa2Nc
gh22LffhzqVKE++ts83THL3clZnd7MJrbN3T4r3zcgT7tK2Bj1U+iT8TCKRkz6ABtft0cBDDufE0
xi8ISb2H4+NYNLh7Lq2gj4dfxTWHMg08YaAGD0vCJnnvcqIhR0Wz6jDwxsanwQPFGJF5i0Pc7Rh2
HkrJ+op2FAbS/B5WDiMTMmjyCstIzWds3YK4ghFF7oA9dk7RIZJHeMp4tXNI9sMF2lO/NnZWj/kd
T0pB4C5kF2pa1NrMu3j1Bt/XP0o6v0ZzXZMgEckUkRi3+8/0RL6i3M1FsiFEfDTealSz9vCdgd+5
aFhdT7Lz7/n3iv61bvX9NX+sjOb+2p309ktch2wXndtyY/OkYlvStVoM3zD/lAz8KvH5/po/Slf1
Xbxf7pp8Ro28iq6gWFdRGxbPvnG1sbxFQEEoHQrR8saAw6mrTVeAYSmAaDZVXafH5Au1ROqZBxi0
MFkMETyvwDQdMy/OITyEMtsQvj/ThydYs4F3DwrOz5SYLD5JrOqYyzIrJsc6xDa8NSo4B/ro5TCo
zIvZ3wqIr7Rkc0BeI3kMREEXvgLMJ3ljQvluYJjUFZQdZcxAS7elvkygcwG6NfrH5s3XqNqgfrYF
h0pXL97A8aUMjcC8O1XBgum01VCUOls742HrzLDhVsLphHFfhNFD9BuU7E/j83DMASetX/RQru7Z
xWDLELu6SvjCTnywruBVeFLMHBkhow7Z6fYheB+8gtlH3+D3TF5kiDg2pLheHf0BAFFk2Cv34nY/
cLZuH2WKte6kSFYBWWphcLwrPy6zATIHeAQYpJdZH+1yWtt1UlIuMnqIjR0F5AQQUMjHsJpRlzxm
EFbxMNH+Cum/SXa+rxH5P5+FvaqtpF7VL5M9LO8+En8mD1OOO5xrxpzLnrn9x4Pw6x7yvw+f+NV0
+749qlqetw/aoXRNqL49PzEbuLo3zBke/t1+YLTFGBkRvOPe9sf/fvFfG4z/926RDf/nu20Yf6wa
8UXvzJFHELYSPIwzCmim6hXhnjDUYhREj9wV3gbGHcI3+Tr1KFDkDRGxox9hWGFjGpf++8LU7vH/
2WP4fmE/wkN13ev9lcpdedkr5+5QhytIpTtiM8pqm+IB+n7sGzGadB9vIhXojWZjiBwRu41miB9p
iG1y1M41ZrR2odadCewDPtdgpRCLYWbrX+aYujtX3KcUFvg95DQfwxNsCAMcvTY7cFf/fk/Sr5mJ
LmmKJNE6EfQfN3twaIv+Szl27KTWRFgwI+olCS1dmihmcjIT5304fFOZxSA7qk3Lmk62CKj+VBv2
u47of93cAfhKURLk/n8NmBfSSjiUbe+RmR0s8+El2QO9mTR+Jy0LLV8xXCb9mNebIFk33eDp/PtG
qJL0xxUoP9Rb8kA77lq1KKcHDsQSDZbdiLKg6ivBOTmxCMsA3P/kiMU4v11H+QTJ3N25xW1YxpeE
oA3YCXTh8BX2Fgg83mXdGLyDtOP4UXb2As0Wa+BEmrwwVKMat5/c52r09IFrQ4PPHSVF2BHugjwl
bENyb/C1hUgdiylQ9bXsU6R3gFaHN1Kt2sG2JL77x9keZ29OOCHyAKfegmgaqUtsK/ojNWrfYeg9
cMmjADgAitsxXCd86X59Z9JkdpwNahOXvLsJ0g8a46QD601wZQOqh50vSCu+Uszsj8REXgqjfDC8
j27+CuUzibuJGyoezRf7K2WAT38LsByLcg+kPJzhAr5u7px8kPcQfiU2G3jZYPyF4ESDCkdmC1qi
0/EMn/7O3bsgu2kNMsVrDWw2QZTIVI44XYOndbUMeavz3OQ07Z78/GkkBBDCJ31sBZ5IuNDr+ldH
xShgZ75CDIENNYAh4nabHS5S3t2FIms83af7sKtUcHsftYURJ5nXBVT2I5QYAir9M7bzF+/o9qeD
BFM01qBswdSDfbojCewaehVb9CUr3CNg1KO7D6DpuftxixPiMS7498wBr+Y8V6W6X/iX5ALkv3Cv
LlzlsPXueKZrToH9RGW/eJ2GUkTjXEJIddbZq5KzByE+YnsPYe34x+Bg6lTDGV52V2EZrfzego+Z
Zbl3m6kY2JX9jOhGeFJQuEqgUBQpQeZE9edrXk6BOw3Yijp/+1V4msNHmRzDZpHP9MkhrsDRUTUA
Yqq+4/QQX2erpJ/A+2QP1bNddJrTu0gHT9Tn1aaaa/FlU0zJbB/z18t8bOrP/UjcnBL+nZAE46QV
KIEwzYEiToERTu4ROI/avzCC7Ms8wmBj033Qpi9qSrdx91WdFa4UPrI99+WRieEJAyh+gYaeb9OC
e3QbSeHL636k+9F98MjOaZUdPp6zKqPuWGX3mb4tx+dU3x7Hlww8+H2mbp+zU4qY4JSCe7xhTH1I
63V/29/ueRjrMT4HxfAZ3+IdPtwMZGUN1t7aAnbXIaPoy+m/WR/5K+shye8BnsiyhOlWzITtgWro
EG3JbnZhXAlIyDvtKFhuxfrS5wupDYS3ZqbDS1nzRVmgnr3N4IUpC+rw0oLKPEV64OL8Vrnmt2jR
rPmecj14Z+ZdWdxnhw8GdFN1y0bXTZ9W3VsClD6TMGFZKIsiFoHum5ru8VfUaxKt+//cidtMWXAR
yruwZZK+XmsLfkJbUKMujnDVbzP4YHm6bHOr6S5o8M6rK4srjx7tBey4wJJ0l6ksmHCjBMJFZPL2
PqO2/3ZKmxkXKS0Oqbylgu7XM95GObvN6nEz268JIY8FrYfb9rGQsJSmlQJUDjD7mi9AVZ4Qu7pf
8v8HFZlL16b4nz+RuvvBL7sfKaz/+ZZixn+JlBQUj+v2ZHNT6xnVv/268ZugF2hENt0fJAMPIrV1
ThiDxy+7iqg72rCofQWTgt4kMmvI913eAEU+VBaqj19Fxue/6AE99PrYv3Ru12fvRfl8EEIh8FdR
31d9yRVNuMFJ7uUcCeWObWCdcD44h5hPhl0C29rYVhF+OztC7DMdHVcQTmujikYnCQpnXg6NXn/U
s/EgNfu+YB1dnakArNlJDE5e4zxo6x8pCaFNtaPjWo+kpNh274v7cNC9I2sN11Q9eiVYXmNA4t78
g4Ecc4Xdpj6iZBiKJOxoHRO8frwyBrRkdUWgk31iCE3EIqqyFKb3QQ4srqHoVsHKW5loPYJV+trU
zDQq8yqpkmYkss1QSY1pESJUOHxoi3PGR60s6m5Fd6tz92KgnhVVrpuepb2zSAAvd/a6z632fud3
pEUkLXKlIz6Ii2LNR1/MXnBH+M9xVvK2pERdirhGyKPBpNkeuHYWBhuagqEjduvsE5jzjtlRKdc9
7HPaxEhzmc0gBrwImEqASWJ6yajlOtVEcg8ZACNXH3UfoRY01MLkURmXvhhSQGNjBt5O0NWSDn7P
bce+R3D24+ThXcNeIi6I4omCq+wpe275BF3Ys5HkyWPUiq7gX7wBaaY+0hbEz0iYndNTWo+Pbj1q
vQPA66O/4hwBGj+6TAq39fagsQhrx6gc3Z1X+IxudhvU08pDmhFfg3ZDQbq6Une7zPfe3jsHlVuE
pzUSx5oRvHNcZ3U4iB4jwXum58CBIqJ0etJqfmGC/W31RtuOtv6k+aTuO1HfwHZNlPktUgLITukh
FWZS8NjsR68A+X4zfdHbKKb8sVtyzfpbPjklT/wdiaPAYWVLDOqR7p343LtQ2qakDsE13QUY8TYk
K22G4cG6yo5jmWL9AwiyffFWtN7OHq5kVjdaLBtX3OOL8SN8hPV45V/4OyrukbplBW3rWT2jXs9H
u6iyld99Wt03t17hanbJs7cb5xkgkCLu8qQjj3ETN/HRLePXQvSwhRnhLjLCRB001IGUs+uDDZLn
7JyREgdCNLB7i6RiO35GtY93dVCFzezKcRaEzEgKuvdZ7pir4r3799lurLwX8YHuBB0MtyVdUmel
D6bAfWFQjF83C6pEhXMHomGzJ7gXbkUZDxa6vwva8DnjHaRYV/E+dnzsLz7X/bKOyqhKujz9NRfn
j/kgLqLbFBZn0LKR7wONHbidnBnPUdxLcnekEEwEDuDYRF0yjCli0GPjV9if1dBlkLxdsjKWuXlE
Xdb/LP/gnmYX7Oji/uwVnvmEYdhd2RHytwbvnT4BGf9rfuTc/Uix/tp0Tt1NfW6lhbiQC0t5Z0fK
sy+3oHImLdiyeKjp2KVE+wfgg45ujVMLQRiXH6xE1uUMV2wIKXwtZvT2CEP1TFzwKEvvfCGIlKDY
hu1CIxU8zujqvt6Ps8f716fDp96AKX6ASAag83xa/Ar3qC5z/Eol9zO8iLUJOSiJI13GhRz1gq8E
UiXuXRe9iT4q1vWsS66g6LEgSQ5GSgB+BF+9W9SMji7DdM1YDPfBMz4n5VTjESDzPoH2/Z+s4Lk+
89ndpsfoEWiEtpcnc4NPH6cUIvQWWHy3lxJYwNRwE5/rclyMv7IHvoB0Zhe9scgEfmYXHN4Awo3Z
htNuK751O1+VFd1vkGs843ukkeJwPXFLfvN1HfvRc9odDY7LA5+8eDRqv51gkuRXjPQt4bKMbtP7
Z5VoEMy6P2IsPmzGVVrH+wE5CryvVCqMplsc2QFackDj6wUtsQs/vEz24PkpR73x/nMwvs57oMUm
HE0w5SRA7B7DespZBL3G/EyDffia0znbRUUIl2MEtTIVwn3aW+5DJdKWcoIUUsNcbb1L1UTNEHD4
enZGL9KfrOwc8+J9et1CYA4HqF8iyXmGnQddOytCdpOw74nxICaCBDtvEEmR7J3dZ7KyW/+esse8
oUULtLhyB7HEBbx8aLOuNN55gn2HlwDCzpf82jtmsGGsPFglyui2kHw1wIApPq3zOI+Z2ApeziHu
pSegtzePxDQBQPquRVd/xeWW4W3xcvaevEDUYQ9GtBiyldvZn047Kz3MIcInlwI3vHtBR8XCUUiO
/Lrnl7TStLixL8jQFrsQa7LkQIe57Ih9/iveeYV39xS/F92ZF+p7OcVWDE8sCq2zXToYXban2Woi
v7c+VxhTuPWEVPZUdA2cPbA/6Y0qRHdc/5ywH4i01L3edMfkRplqqHFudhmKYPEYlLQmanCOL+vD
uIEYz3u0HrMDDcFXdKMn08Ynd5/eeX+DiPpF2CfBdKvx3aPv8qGN9iFcar+/aELeuvnxoZnnCCEf
4r8qlrZFdl0f056/WhwzbSS8n7HH7I1efusLqZ4204erWP3kZsvUfNWhvkBISFlas7ToZPdo1GAn
yAw9ug7n6eVR7vQVko/7Rg0aivZYprgXX0QLRGPzxCTCBX8q4YBdYO0qnHD64ws7aR7WAYUKtDeJ
Grx0k+n7Y2tc43ZNKwgosU51E4oNoQUTt9ySyw4HxFhRPqaudlnjLCrqxulsyZgd0DUmbI3Fwiyy
sm+KNOTv3Wj/jbhFx/JsNbnVQm0vhzrGiqTaefc9Oi5ZQMApheZWkZsS3082eTFFMsz1DkfJURlq
xulpaZyOk7OGMV5vCcIyWmVwBKPL9igZ0kjemT2GO0/4kpo18xV945mIy9dIXD6TV3x7u6di3CJP
SbmzH4Mx+jg2IHfHzH0vPm/0FFLqpjfWxqsP2OmwfFWj/5aTo90iIXp5ZCOceTS3+3W3H9A/IBKR
mN0jJSzcwn9tVqmc7oCrvD3mzefAHpCRnCdwPOxjBHscJ47aX3lKvPpQUx5WkUUnjc8BaOmNEgvp
iXMbZDJ2w3iV8R9pDOujQBLRvdrAvm6U8XFaTYqIP5Pf9tMuSZlf541sXjY6Qpr5OZE6b6yknpZL
zb0TGq8eSZ082o3v62IMnfqzHO2WEkMqxMNBAJxxycr3YYSusqqLUqu3S0cgaTddb5JCZevSnfRW
oWwCfTPUtPisIzGA8huQ7gRyevyU0F/MDwJKjTvcoeQR3CLRhZb0VjqlwbfGZxsf2NEu7H6kCnY0
mcDX8xh2U2rQH5zd6BHsosNMTwdjedJPIDO1T0OJBlNigpuDL+blJ7vwBG1VTbD8JF5QxQR8KY4w
kGN8nHxtFyL7kieKJRLKXs4qXNmSs0s7ayMClFF5nTeIntQhzzZdK8zgEtUG3RShMdtnT3vHJrTi
MP4KVGJE3yO3S7RIc1Q3j1euGO+jwRiJgwtdM0TSFUKU8gdEH9Qp4SO4uANi52ldU75WJ0eKgANM
cjB7DrqyK3Ptd/tm1mb3xwU8KBav6ONUxOUU3mC080RfdhVMx1YxfGXsRfD8i1fEOlR+/sCBC4HQ
UBxp0f0dK1PfOs0k7gEhGZNtlIrBytUneIAS4GSToOvWjmSuiBKkqsgkBlHfq6Ojr6edMwrGtSM9
1cM9AV3GzJMuAiUeQgWRo8dMgY4z3TO8h7uPYyptYdmO2ll3iUDsTRx2G/IfoFM8tIh2Zv0FgsJq
VjEpGe1pkO2da6BwEqAUMRJs7l6yY99JsQ15+LwDZ+fr8I5F/wj3uG+XFKGpAGGuVYd3D38hS4lE
HyleLPp5fKTSU2bdlvcw5p8Y6bFF9Cf78MrfxMXw8xoTItATedu0x23Nejm5cTD77G94o6yL8BZC
sPUOsTgqQrYY4BpsIYJXzXnQ/eN0F+1DrIkifCOTxju5pxhKCQYsIyWSs1NACYWu8p6UkATBxcaO
5sARM3FseN/ROjK3wG7kCsk+LBd6cpr1ljrmR2zVq8lqsicfS4r/R9h57bbOrGn6ighIjOKpxZxJ
ZZ8IlpfNLEpU1tX3U+6NQWPQmMHev5ejAllVX3oDhK4QpdsUw4HPWVRG0qfGveg2JR+FtwK03fkF
eeFT1nqkyUlPiwkogPMEH2DgzaKRI2uOBLhNCQilXhkfw5YVjMKYQyRxWayRxjijwSJ9dJ/Y54rg
a7BQXpC6CY5LxZ2lXEZH/d4vlJzXvF/oaUd8riNeZip97q9YJ6tpNeNUfQKxtBBrkVNzpcQG/3Vh
s6njGV7NrYvtjhI93EtcfpI3MSg+c7TRQguQNybPrtAvPnqzJdLC+cDteX3r7M/jL5czx+Y4RFl5
wJsixEVAfMX7n/lA53lXBO+tRmJirsrovFXwfjI42cV9Ilz772Lic35QL11wcH64dYAxh6uxylu7
D/bWlCs2WLfwKoykiYejp7FpQRoy5zh5SjJSvYlHKn0jPnoi7SDPjc6R2EEmp86A8807GHkVXB01
vf4avGDzkx2dPIEE76MJa86Ib9uelVcGst0GF9ZxmXOih4p1Z7PNMvEk0HNcMMLsAn7PvTgGRjdX
as/SfZARkMIAngCBgWYT7x7NIE9OWzKND/IYMQWLe/+FAgFIpAQ3SLfxprbuoPETKq5RtDEmdOJI
y6X4HTQh8xIynppXI4HLUbMX91MXbs6WwvE38evlMwAtveEYzPQINwvnbkfzzQYqDrkR78pj4X8h
SugqblOQGeT64sJrn6QD7xKfL19nlyr2HVC1yNjgH7BPG9yV26iOnrm4jeSIsZaI8la8FY5cLrOM
XdMsRdZ1+Hhttbxad+Ep5N6KrS3SvkUFmaFegCwBJEwa55gABSht9KBM+o24aU1hBk0B3NjhFwLh
H6T6o3dkyI1StIN7RaBwtoLsDpHqLE6eYU9zrj4nRxk8vSPlUSFQ9iOgMCAs/hBJ8WRLjoy88iWa
eTIel2gyp3U6rm7R2ccJzplshBdly7GNwOGa5A2gm8Jj4OTugzFMr/GAt+wb6XAaB57CuB5fJJ5O
9+sIeaaYLlY6xrKFz22KdrHXFRJz/if2vf0S89Bo9s1Gy3ucpIvTF3misMJNuhVtx4+SXBQvdBL6
PiKrYaJJwxdpXtecA2jxjETjdin5iW/XXH490mlEUauG6omR6ehh3oQ5IbvZN7gWJIYc6RrWV6rP
y01mHwNzVJH1sgVCtoLXIDcEsJ+egmrdYJKozgNbvamrUR88QyS76Yn3fyOvd3FiS4sEZWCd4zKd
go7lTDyRjCpA8vAQcEbR6LH3DMBUQttM5NS4JMhAHfQUmB7v4+fu7X0MmvmS2SNtthJCt8D1aUkZ
vAmnp6/SpfqzqWbA+zHOcN9cdbL+GO6mg1GSBc8CA+4nmwHVKILk1a5BiGISjk8XMIl45InOqz3h
AEdOvr4xNnhtrlinlOBVaKKnoEJ3aF6S8ONqTHgQqf6ewHshQAiMU2WTjUNWqwjZlDueGuh2s8IR
25oQ5pGJ8XuLUALeQzhwirPmhmG67Oi8rmozsa5ul4PsDrscwIv3dNFwzCSev80a7FaeLNlLNEmr
VEqMArvGvGO93LhBezYxRZA9SU+89+uGhUBCgGpkJjsXqwsmnGJK9nLPrETNLflJgwtxFz9CJD+h
IL6IBJrd4VV2j+WwYaxSAbuCGCLGFP6e0+VBmTJzQGixDEq3ZL2qPjylnLBF62qWMSHDETzvf2qU
4v6do5t/ZsDDolxeN+Wq2xhzpFpY8Rxu1VyjTwqSmvzoio8foQlxmZt3QyDu5WBPyj6VIYSomb5U
Ei1ROJdmPp0tCpUWIvMlwlHQehDMLmxMfHRIUEAAcKoJoCPtGerMK6PTC2mbAczIZMGQf83PVutv
qAlT8DZzjj5g5g8svoGW8euYYCcm1Kj3z8VHUGX09tkzFJ3SK9YrJNKEthMbyKR+hZrFJgYOh2M8
IWM5EABERfuMK093ZuHRNoNLKodvFXtfhXRvDC8REqvUQ2TXHHDCCfsdsNxZvQb6bnvoWxQcztGe
Ul6hAJeoVpew6px7oQHMA3rq9OkpfoWn1S3cJz3ozhsjsDpFpDbH5a9gfBXfSXOqAqC7SLTUxchh
CYbRvQYSb25IZcuwx8PogV3d1Gn307JckF/N6tURTHWZTjZVcLJ1AuDjIDqy+Ls6T3ekpNad4xe+
dgvKoRuOwjUlOJlz8DyUvLOe3qORoD9NqbmWWVIG8qJN0tFp1v1mLUAY7PSwZfNcHCqngG0cZeDQ
ZGdPQX5xpILl5KrZxQKOspAAKIFWsVVggAgOwVGDO5w2HvbdAfgl7pd3jy8keLpnZAgVFgwVicBk
XhTPR5oIs1RPJ98lxxSOhUR7TmanAsIozPrIezhsyC0QOQH/S3DC7su5x+x8dkGV9MtbVGHpxEUJ
qlR2rm6dtsQXjiHCJw5HFPniK5NWxhVoDcBvM0LG1GoBFB9xASfjjloQzh0G4I2P13DarcCUMO0U
cNyaEuJCBIRfkGg5yooBJlbYXYHaZA54pTra0yIgVrqsYGaYE64AssYsUCyS3VtwDhX/vFG9Lqjo
kf7NP2Pgv1gMNvnoEoCWQh2T8EShcmafkMCD86IaQJgDZGcPMwWJWAIx+nAEvgGyyS3Es50lAc4r
n3hAs3GTyV7o1+vFyPuQIt0W4C6yCWa2GBDzWEBlIfcgh0xMx475b3VVZAtYB+L83XK0ItbqAxIn
JKNJFOiJzIRkD/FzCPT5yy6Tu3Virnn7uLuGVTK0VhyaxAAmDinX0h+ZZ/BTT2J6u0dUvXM5iJko
i9eiIJMFvHZ+Tw2ccN7eFSYVNkqh6b+4KhMMmBkQOcClmAXLLtMPgt1PnJoCtGbfGcuoLgOcv4+z
GPtJQBQ62D44BOC3fYGf4aGQnABtN/XFRR+8iqNmhgxUnQpk+9vGndzn4lMLoaAMZ/YVHBkmMZAD
o9E6+Fa4/MTR4yOkzlnydjSLCUTIduKMMf1qWdJ0ZuDk7xPwMsT+HoL6zW0DA0yI7HYrwWloliJe
GSDpdLvnLTWsOS2Tc1h24dSB/YYNzRH0+AUmzIX39bChNEB8G5yK591jj3sFXysxqu7wK746agId
A57L6CgOriJzBihg+FiBbuUQOR05mBIbGGXlsCGCbsXomnqAj6jyMTgPO95fmyLJGVdRmZz8Mzeo
8Suw67JrYJaLxIzNe9zg+pyM/iSoZ3PmOyTYMFNTWhquNP04YSauWRNMo+VQ2uHhTRP4CLpijIQH
csV4nCW24fjYKX6ZMP6ZMBtixjovCzGl0Xam98rHiPMh1hYPXvDgoeqfY17qgcDGFJ02EMVnn6ow
VJSdFE0SkALxDarCLHlmOuwb/JS5qSfrxlrBMNxhaxNqzyE+fr6RDTiNQ1ORw/p7wl4nLvPtYaMB
V5iBCO2ta3z2IIm7g73PG2wlJ8XUN6PhYGZGNs3Y4IsrqTaduqjMqFSCynv5qHfis91x76sQj3gg
EPCJggfmk7cNLwBZ6irgoFtithbZrwhRxiX2drYMpUjm4LoskUZMusKgcpcdxOoL4DdnTilic4CG
9YdMLSLFF3HmSzjkVUWZXb8mN4y7qoQMguR+WIyxGXQFJmDBmc9P8biiilvUKUOv5AX8AudmDpmG
jIbTEMYPrvHrmXNNmuAWAr6jWu8pAd6iTqPkNqlx2xRJPwEeFGgK0m/SVBJiKkAzNvCCOXkIfczW
I83gEnoGiEGv/YSK+SEV/U+1YOgUCE39v34sqSGdBnrPuk/Hhu7ME/yTlFzRJ5DiK13Ta6g6ZxHW
nTnH8Ay9SjkcUeaR8YHJxx9OvrhprSo//ZTpDJIKJ3Z65eevAwQpcwcShVbE6KuMdEB1WPugY8nP
mMkqGMRbGIJ6QEzAOb4d3WX9sxbfmcRS0RMd/t6saFZwf0RSPzmwLHKwJViYKEDODEIGtNnixs28
x9ziGCce+6+LMB/AmnDQwq4PCp1mjc7BO/gknGBZAA+IBNZmsZBkPUlC4XXaNwvNV2FsTxOWefxc
tSjHSUeh4QYdxbjJnHeMkFCYizMH+MorrBfX+Z3OLUvDqn2uENA3ShjINeZ8L2hcwOZfhAAGksb8
ZWkkctR9kBzEdPiJp/uZJISlQwuFM/EVPDnO0eFkWgo282O3hxNynbOUSZdpnjsCacM7CJu0Selt
QiQoeaVixym8X6IVt0kGy/Ng3QIi5qGYfoOlBO5MxVoS7Vh2MGqoBFmEp3hfGBwbxDWYsdUcifwM
8pCvb/dAi5Bo7wlcurXPLjRoCJzohTQ8ALuF3pvI7Z/wigYICpBzyPLNnCcijek5qfV0T5ht8WRQ
WEtoI5Pp1TSCuPjx4BEfzp4R0cnmwD5b4KSdB5Xh2b9BoOGSkSiTLLMpe+rchwVHQsgBalnH2PNu
gUtdyAAKRb5uclFbOA4PQmObXsLS4YSwZKfJH6H8F7TKtCd1odqglutTROljA3MdkLCMOsk+2dKG
hfQaIa7mlN4j1fK0gNMNZMMGrCRhnYw8g+wL6UbSuQSBHN6rTuJ2phA/OipVxYVxyjMoY31J0Q3o
h+EmRVPDXqaUo7lce72LKqw99fZUTCB644HzSfaAN7hqwi3xT+uWso4RR4BnJpUtMyPqmW5d80xD
Oth4VJJG7Jp8j2jKSN7bR8fNnpxO+Aw3ocoBgpVxyBUlTsM2Jx4fV2Y2xu2y96nlmGSQ8XiCVI1b
MMuVyU8xuuTrfpdQ+nBAwpNnD4jk90zXQnL6UAOMznnuSgGgynjYDMzmmRE71khaMN2WyetXw+0d
xASTgyXfnN/8E5D9kgyStJBWMHDjQAYhASvL71aEGNAc3NNYI2AJYP8+vwSiIKKCLoTC15HzBQH6
VReD1Aj3LK+Jy3xzMRK29YTFZrMIuIWg0Gxxs/6JtFp3ANKTE3bBM0aWyJEjonUAmg9+3H3V5IM0
3+M6MEsgCEW4CbFtoc4Rwt8hivmE7DESi0UOOoKLSRAU73JPix13IzgAx8T0JUo/QKDU+WU6gJoD
1cqxjY5ysQc6AgJkwbXxqDWIXOmsKKk5jQXwE/oTr1CxG2IVTEdK+AdbUpnjsCLumUoafbfv9CMp
oFG75J7FpDpOz7DKDCqwz1D34ROpPAxQDBIBkzRnBHC550i8bVDK1+BuPIn/7IDo6s5o5cavjUaH
GebucVUujj9HIugJ8iAvHRmggqQpAbTgmz7PFVSBBMauJkPAMqS4gkrRPBydkvoLxyQFfDVJJy9L
EWm0Mwlv5FmqWyeMmTifyLlgr+puf/loPYBK5JAXgWBgrks+VdMZQAt5TgYGlRGoncdcmK4LHkve
JWHW747MlcEmIA0gHarsmO0BRyiRSCqnHhOWG83TKV+U1HzUf/ZePDFAcGbiwBuG9bDGgWSEuLdg
WN6v/2bm5kKCJIbz9Pn3jXjjN/DLfPhVcyW9f5sL8bWxmH3K+Qw0ZhUx+l5U0SV4plNoL68CYhm+
qecQUjG+ZOCjUMfhTNbjiycqNo66LhgQd9qQ/mTaTlwX2OX0n050a6d+6eFGCYyQF51jpOvU5LDc
Tq+1GsCVNfZR7I5yQZLG3nyFFXccfm5IpGF36az1Pn2xAvTEoGbBnTIGyQ40uSMFQBiIezZGDcqu
sN7XuHOTPswc+nirGQJlT1I/vXiwks3s6rKH8sGRQy1rAciT6mW3g5E18csF2WhJvuTPEpHiPbct
YhFQjxMpFTDWu68B5emBRM9cWM5grkRbjEjFMffmTdXQcDDWQBNc5JR4BeLdTXqOzYTEPidldiX2
lXgVOJVAUBVsaWVbetX8D79Jc/DCkY27rY3RnHWeTx0AkbCibm5HHkB44F0YpNcUlazxB4KMJNju
3q8E+eJHyirqmZEGEqr6FtJgLvcCsXUAruC9LTg/zrpx93a90e2BpFwHMwNSa37DfUEiRtJWp2Nb
O2e6uBMhlOEi9OFi5AuBYk+Qq90DxtcAz1Rqg7dzj67E+DLl5tA7lACJDUgcV06VXihqTKhEHeA0
aFG24ezZYTp3enRUjjsBEBsBtDVcBKBN7ss1Ut2VXWVhAGATa4UUoxB1jWnl2seV63jzlPQJ1YIr
AbBfCVXwsHVB9WRfuPuMckTQ/RsKdAjESNnjUIqWJ7l2w0l59gAZQN6aksobH+w3OanAIwMQIjbq
Hj3M3MzM7CzWaia6FXQt0P9OpKgn2X8HAnrwzOlKQAyboZFnJBKdmytNqO6DniDBh89onSBOFJbb
62p076S+KBKwiN2zM2N1sxRZCCpHJS1dnyzhr9wu0yp/ecyxPbHwIVaFT2oxPueqliz2B6Gi4RAi
8w3QUlwgWcviEGUqulIstbeHkDoLSuyrnnbVdHsE8FdlI8uCRJIXDHPZYrHZE5uJoC0AfhO0Kz5o
GK8eXLdTLhL/Uy6HanimqUuGuELcgvYxAVZ0Y+ZdygDNVULoCxaoZNtg9H5Fo+9EsUm7jXbDiVAs
KttXqNHLF/mh5F/nNN54qnbx8E6WCb+Bt48eTAR/ldfSOPIcgRk2NeGaX39tSgR+ZiRbHaFt8FSC
9J5QMrXxYvjeJ9K/WXI+aAQVuPtGpicSqS8xkPg70FAhwDFDpNxckTJA14MFQh8CxDe84Us4oYlJ
ZNjRoyBv+pVjoNkeIgTPDMkHY0k6wCSMlobNi0WiwVPn/vTQIKv8Qn2ALUhuhFEPsjI+xScvl5dw
XWFdhhg9h2umNdwSbFrsKb4faDJws3WbcxhtEaQy3oLsQUBk6midcG8AiE7vlY3GMzn7oiW5H9G+
QyiA5OpNAUeqb0ucBBgmzhsiuulNSfelsOZcEz+VybVZ1fgM1Y4E/no1DZovbIaI7qd4Zuv5laSe
is2tSaYJDEHpj+SUKHeyJdRi4nZsg6tjOIpFje/CJY71APTpP4WcpXI55llNz20VDSQdokVx3phM
TF8+Nz+ZkUs8SDxGV6VLzM/wUPKYlqNlcnRnc+COAZhzuz3gr8u7CTAbWc1X17jKRfODcZHXpUeA
6XsSH1HN4SMp7ejoUQqRNqNcWtnUMMSS1hIX/8b9+suLCBHHeC+qYmJ8FTQriZE2iZ9FWZqRsQGL
EOMJw+WVUCi+eKw9hYKQ76PHNK/cSUhBxsl6CWuHVW6fVnzHmxBDnhnM+LhegOej0dxwa1BK9xsa
ULSZXeza+SuZhJ1imlaK7ph8lDLuNp0npFg5XUjpRfOEUxl6e8LzMuVt6PoqVB40KjizxaT7OIca
ST3FNobKVXAk0bkXDEaNVOPsicIEs0bnTAgU0ksEWf68YwzV0DlVceo2eMsmsBWDE4SjH7a3EZkU
tgJsRLM5uB32hc5QCQMpOoZTdla5Rs8rqn5E+SNxP1FPIcNg4AzG80Q8vtCwqBE5KrDdFA0jRlNm
NqOokTl2ZuBkmNEwOH+HvTuIaRtX8cEERQ5P1HpdsDhxcl9IXF8h7cQMyDbLklf9ZXDKn7YGcOTp
N52YLaKnYfODCmw2/UvIGIj9v8kw/6s+q2kaEL/w4cZKQVBl/gf/6zmbDNPj8Y8ejdsEZ+RH2nrO
cuoVGWpqs4+7ndgrsO/OAjnF/5/C9xQ7u/9NuO5/vADt/yJMm8rrMR0qeVg9Avz1LDmhHURJy8gJ
EA/ZHl0uAbtGiMpRYKSiGSNOOc7o0gVkQUp9xYiBYap7j0COEht1IKCgN2cOs1ZQKTCjgSuoBc00
8nMdNtcpfYGkFRupzSursp4bwDkloPFp9I6a3QOuH1id9VmgokkHtW+EbjiVZpr4yP9RM+Hj45dv
DNeIT58v548o8PhVvhsZTCX2V+If7RtwvPJdnv4Ncn6Fs8iEFzDig/4ouPcbg3xCoOFdDOs++kAw
u8oChfnemnQQvt5bTv3260WNuuSz+ssQ3+UDfuWwc+svAPXtF0jO+ksSP4G+IJCc/Zpf1qYWBpIL
PntuqXDgH8zmwO3f2/eWJ+P3BJiTf0ROK56FXBRg9RPMJwjR9/d9C+K//Np/whIqoQogRtFZNXir
9QCn4xTLuQx2t4RLVKGXlT9A4AD/nPxxh/6bQTSaHzq58Gkr2Emn7SVQEWOgKmaH0XGt7GAXIZjB
8qdC8pn2UyKTqZDS3gD7k8N5PT1zmHfkJdxee4Tt83RVMTBzcXdjyFoK11Ral/TPg3aBF2ddoD9H
bW4QOkfKjwf72LAfdBn4Re8Cvt0OSYVov9gyJySFfUas8Ds6Pg0b++1id3fQ+aPOFp2LLpA3Miff
eaGK+E5TkwnWYaDRS+0G2aQtaqAYhgMLlhCHOhMN45OFTht4aQBegbLp4R8AdmCJwsfK6EPER+ec
GM4saGg2TKhcrwCK20IP7tGdtuuU4aMINkLi/4LEm02bhTSJjh4C3MGwQPVnc6a7QSs1B26W/FGG
ySwIMK7AWw/Bkwy7y6SUViyvTpSJevzIzUhNpjs1UTJlpxH/z4cLCYKxE1MF2imMMTti78xRUA6m
a8PVoTlIRcgVsMZ5A/aodQamdiZCJJp7XDMaIaSBiqQ1QrRxaMe50o5RFUPNOw3SKpSgjh7JZihO
mZVNODwH7pkYfjKQWIDt5FnvMXp0dsNPGk5EERzbjFlfQFQgBy0XF+58v5TcUagZUnO0iM48XVHy
4uBACngnMFafZXoFUHyBHGWIEYcrM2xl2LNifBaWiXDj5vYe8xrjhsdGoo97IU+tYsoHWNBlIdP3
MbN9IS2JGwwm0MmKbqwjkfogOpUANaRhVJM6TCBY7z/3MYbkv7S+qSxrCF0CTV4Xt6/zH4b3QTuh
TigjYqSQnBu3taQgZpwCYryl3KhY6CcabRhvBCIJqT7rBaXGT80clQXNrOZ2EI2Vy6ZjwMk+QaHo
H2OtpHZ0ewryCcW4jJdNz0pivDClZkF7DIUaGpxMZljHLqnZmQWHoRUYIQNDC5VWl5CFfHi0wUU/
m7SHjryDmbI7cwXPkHONaqIiv5r5/YoCLQRuiMjAyRfFVkP9A3KGmQUzDMb3/HSuoodwtNSgprhr
6UfoOC6IhXCkufmEZf4Q5FwqVIPCGogh0mW1I+Ypo3uMKAShFfDaQOTIdknTB0y492Q0+KQthwmo
aDBSYF0jke2ouK9OEdB3FACTdWDAxUN2jAPcaUNIeoFxhZzZ/0iFLkFluFEfldQkNc8Hls3m4M/3
bptADfCq9Mzrh1EwN5iJiHHcDWX8moaEKP2vDPn0/BEco/6LCYqDfRFXD0YDOFmYuzY8Sa4omHPe
TxtI1AOQFenGnkjcymQSzOCmmIe6uMJQmdJleEBkEDELBXemAU8XtVkQABdwJU93QCNlgPmJgOHX
G+bAg36FEZ4WoilBRx2SiiauGxjR1hNEBxPuH4g8CB93X2zrE+/7BubjDHsfxRsWfgn8qLdPmQLp
iM4HFMc252sHuqKFGBh0HpV6kDtpK5syYD60quZMdNC4UVkLz+jG0aF5XUMAHFNm7RaDAE/QJZ7g
8SlaPeZ6Lt9hzsOMPt/7qMokEKJdYidQBSp3C0Kg4ZmYLrA1DijjQHE4f0zsh3sFctotBJfluMTR
WmwWiHdL8PiCDCH4eg3UkoF1JP/OAspSOA4EJChisPD/4lX8F7f6NWGW/uAWHsR0S/Oso0sjLYiZ
gkulvj1MY8uiKd3zep///erjYT1QRp25/BDOPkH30np/5JS/kPefVg+sBPFYzXKf42telAVfXPhe
J1vS9//5+rzmaZtllcls/rKQwDlDhrms7xXv6PzV8ZPL1z1CCr6mWVktlW8jldKaJt/0e2pCmzu/
PvafrKr0vtXSRgSECENKJS3Xt6C7uvhF8v8BhbmV3n6MUCSXPYvEWLKf3ztmT4/5NFOL9w57y8j4
p2XGP3GeS38fMYkvVLz/5mbUH5SsPZiREanj3IiU5QyhqlhfMdXbQEROGH8Bq8q7n72oAHeknAyF
B0tMoidojNCp5aSlscggS3TwTyvTv65EW7unlKbzkXQ+DyH5RwYiTJ7o2oGJYSdQ2tLY7VnjKFgw
daY8pmDEPMfSCNMELRowanK2H/Y07EGiM1W0qhjQN5UMqzA40/WDwkH/781w70UZt3fvhHwVkZMz
bQvsOBF3BpNLFnil8WJS50OehSDHAcgJc8pOUOFAP6LdpCPVZQBSnyCvskd+d2pN6I9QFHkPWnVA
x5IHY48rY4kbB6dGmwiAOkSv3q5pjSC0GyNSCRlYKL50PK7CfuyBQb19GX/xWhROocyOh43CdtBA
vGieCYPt7k+/38yQKXe8B7tN8hRHwqGCHcurrRcKDau7Lx7vvrmH0B1HH12P6OrfeeDONbeSM4Si
SzOsWgpN2X5ia4QG9k2gGDdU/UHNZPbE5JDtb9glL1G8AISo2J+gs50nvV56PBmG1TaUdiqzKRdC
FEEaL+aZkrkkMxqrR3qyQtqUBmP4pvOn8JLqAF4eB4cg3nUONGPGzk0gqkaoMuJ5OP74l49kHTwG
Pb2Pcf4m6sjkDPTVvBl8eHlO657mrNAiaoNaoAERz8Qqjc7a1cFvs7UH+ikdOiEK7RA6FN7VFgq5
YDFpqd2hPYrGYB0CJXDPaI1MQBgneOrQUZOpGlG85BcElFMckS2HHUcaN1i1xTEoboLC8P0h1FOg
YbwtcVNVWG1YTDvvHzQd6csfd1cCPb5aUG5EKxmmqHhqH9EJriDihHDDaw4upKxt2KLzGScfeZuL
Mj/H7eXjgJAJIs4yaCcC1M19bxqcN2+rIYB1CDz/yNzwRnZkMLJnBgDG7o2cjWI1GHjTBRs+opLh
lZpqrol0nNDn5l7CU625XgIlM4ISUcFBX5hVXecPINpvFxhsxu/ACnhD/e7onnOm7unCbLQQbxfA
tWbY43wiulYEyfOHLEQBUPUZlzortc9rMMRPIJiKN4kF06gB+q8GI7F4KM4Q9KpdX1ySWW+VM8vY
mltZkI7/+MhP2XqsH2vIZRAEBGP0BCEDEB4gUawxdDhpgyCNwhadbtHrpDxychotZBpDOKABU3LS
ofvJmJ79lQ+ulMBQsS5iQOfWa9H9NqIHxFwIhlTDAtEAYAT9g5LIhqAVN2AChJYVwqKVEh0kBevD
Qw+ByYEOnReIyGagU6cWCqgKgN2ORmZgOkfgiAKmSG7itrzfZiEKvjf8xIt4lRzEzp1R01+xRBFE
TlVRMRmiMS/EEv4KJ6oi0ab/Y7uJNv+A5sJ/glG7hv4mfhHCRLu+fyOqsO5/OdKHXzkXugxKaiw0
DrCc3xP0WPHd+7e2kPP+d8IvI11rPJ0z7IXv22t+C5Cd0z/fqUnzD9zEaftOO5TnYjk+buVY5idG
pOOC9cyuu75y5OKd4e7RcxYV00z5N836zfOKNxuGFYzSNlOczP4Zp7/PhZDpj7kTDm8gyaSGlNDA
s/DI/p4xJaLEwFzshNwsuTtwAr4zf6JOeKOMOga9U6baDiBsMKVjWGdj0cDaOmdHGAfT3yeHPCdX
pGWzHpcjOrS8EiOarZoIYjGsbAmW6E2Q5fsvc6F/6iA7Lr9wdL9ZnAuI6CyZtrjE6DH8cW3/Qqpg
KIJ8sY2FBAAEr09OeQVEL9M1uG8psyMJpCUGJ41LP1RyaDwxPkO1VjSbXFRQKSoHegAdedLUo3fP
wGDqCxjBNWZmBUXY2Mqc5leG10z+K+ZyJ7oz4w/iZocafE8mE6ehMqeSZ/LWQese6C9HI6m24neZ
HMgIYwwh1HC+fqZ0DSnjTIq5WUBtR5s2NekISdmRJyRFZOYisvRhwYiLBtTLoz0bw7QlXPLCARLp
AT2EiCQyodTgb4+UIWIiRVhDCmcKr5UzKTMdjTIC8iGn/YEj0CY5SUwGTo/5yZLC507JKvqU8n/f
UtrTenijdBiWHEYAw8HJMnED+fn5okQCp+jXsYAX9xIoCyZ+P4BIdpIP26w9zGJMihaMXGOVxKBZ
tRslmy7QOOTlQpRwSjAp90ChHzYQ/U1fAcQmexLgmytzDAl0lBRKNFugjDld9N5W8TOdxUTeL9j8
jswISuPxwHJbkHWTY6j/0zibpiBF6LxHuO01HA5KqqIHUv0wDvOpWvH5EljkE8Js+wyOE028J+2e
E438ayQD2pn6Mhk5d0X07kVJWOd9XibMxyEAv+BT74PHr+iCv78JIkTsS6xsICFnz+0tGBlwN3SV
xIBO8RH3gA/T84qFJLJoTYhbKkMQR74xofvq3w7Ig/qnRec0aYkG+lXUVRTZQ4icr4k+jAYD65i9
o+kfD/i2Nr7/ZsPMpO9QfpUbWd0t0BTSyCaTUIphklgItvn56xkhUCEt9jHVFfnHhISTNwqTVPzh
VcgaiEEutG4KIv4TJ76oCM4/ICGoF0gFHHHGC+LZEIiATRD87BC1GX7eIWUUMlwqkFMuygB2G/nv
I+X6hQupeS3OxoA+T8DwX5B/YLbBvOw2MFtgucm7Uvz2FZoDPLNyJWcTf7+c+ZOdksgZbLOEbidg
YRghPnrntz8sIs4jlmqhOgL85cV3pvOvPkPzkcY6YAVAnWdm0/TAU6BToH6lXGaBVd7b3hm0Y67I
au892dcm80n22OmRksA9A985WPslUvLqTt3BaitX5ep1tbSCH5armWrdN+CQ3NlOFz/V4ajxj4JX
IeQvfXc93JHK3N0PyKZAFGk/IPR98jlGxIIWp6tWrfKD96an4bihIF7dD3y6B1yOgdGh/oTagmru
SoTfAzq14lGeB3NqX1r7vUF7gXzyOYet+97waf35n3+mm7Nm1Z/oSNWf/DnOgZDLMQu4rHg8gtWG
b003ivinzdvP289xwY9QKue3/37t7y978Rgw91CfWvEUcOjeIY2I40IjF3pw4L4p5nr474/fajnL
la1GQDyygJ6Rsa1hn7RkGneQ1CwbtGUo0VkSikXSQDmpeC8xBwe/WyOqitotm1En/W4YviB5xSAS
O6fgCCCy83XkOdAXpHLQLCoi8ViEXYW26xUjo9ITs1eWFOQkSEr87M7f3gGEnQXshOUBPNfqmBGX
xdG5HyQks0vK2zPNEgY9EQAgrMbfH4j5yyAVTwCSFLohL5cmKr2Lcz7FllsrsLb5V7HgNJvhMtoU
ZLEA88n5HmShDAesOjkXTw7nzwsUxjc8/dvPCTb+a/0A6NLxdOfkJWrfUDn0Oc9CpyGBJkpGfFwo
4ghZkXJkJ/ijjr5QApBsoCze6wf1wYQTRUrK1Z50FNR72OZTmITV1xFU9xv+gOQoArYBrXW6oubn
QoF2wlrdAOz8+lZgOCqfE7he0091WW2miR49dhMIp9VhWijFG0/NzRHdxh1eAYj5Xw+GwQqtWA/Q
evG/AcaIjG8hZ0skm9zLWsSJ889FKCIjH0Qlf+ghFB703d9eHeYN+s59cls/OcLEyntvWE/iH7NH
rXdyZOPTxwDdaXzfWSwnmphD8Fid0j43No/YOJzSMT1/jo0zoirCJ+nl8wWV9fI55GO6H+aveLKi
TxFImw631M0rllcTePS3z+Pt4/bZhq+42poh/zuMqbQZ0yFHTKjElxC2+T9sCbq/eKMhJfL+rhCD
OBeKdeBGVx+3/ExrfqmIXsRSPNB9wePmJkT758IMYdoulMgM9bUQYtDXb7/b3RIkhhZ9jsdFzU7p
V4gjoQxIO62LpAXq7ssOvYX7UogNCV2ie2aGLY+O1QKqRU+hmUFVxa5wDiJCMNNDqEnISwzJafmy
D0IjY7gg5/v078sp3TbS4zNJ9A3FByFUQInJx3E5+z1lQzHhc5EcCCUjfrG6z1VG3wgO7H/Rhigd
Zg0oGfG9E0JF/PNY1zNL/PmozhENFr853tH7IYqADf3ChkJ8hUTSTolU5A7YXUjXn4NbjvIEUhYI
K6B/oThNNnwdlyhJ+ULgQmwlk/2GvBCSYvBt4LDSu/mkL70CpBwgqcCCFmA0I4HLQ4NTphbRM4go
sP0AayZUcyLtIB3vgTNDJ8zuVDv7xdR90wWhoebqWUlzTUb3RiiRVIs7mMYWJRWpmOaP6OVfE8V9
8LyTG8jW5ObU/mR79iX6zDRMUfg6O3jVg38y6U3f/OdvuYQxWme0lPMbyPxyd0ra7LqeQSY1Xnb3
1d4/up7RyUe1btYNCKQF3miQxLfSJw4N+qL51Rev7Z4UrskrfDiyGuTokYbyl6LB6wiw8EDxStCp
jRG/Vq1oDkryOBJtYKzBS2GC969cGUKvpVz97SROBBCXBQHltHnB9diMG6UnKOq7CWB8rFx24wGH
jfGAgQYqMht8Up5stwvHOSluy9nOcU9IEKf+eTXdICunw+J+7fYRT9R/3Dftiu1LBOuREq+ccdMd
4OVFquDJFOLXjuEUIokJOHga1PANUeCMxKvkhRy9m2pVb6tCnRZgPvXvYN2bOYdFM+PUsMj4NhMf
OjyEqh/5gbLiQ/oYkWHjFVSbLlTiBmUIrBjNXARs+RsuDZoSKyUWDHi45/u5UogjCkomgd1tNm9A
nw0cujNAZlNoEmR1Bj9lz1Xva26AvoDbCqM+1+DVi//28nySzpgu4JcLG6kLMbZ+peIoPDP9Wk+2
j2/oEsFGXcDnia8I6q2xsm8K7bcKX/40fqL+NhagFlJpRf6BNGYppM6SeyjvELpIp6zSEZ4taGVH
h114Wt+2V4b8x3W35o39F09ntqSolobRJyJCJoFbwFlxQlFvCIdUJgUERXj6XrtOREdX58nKMh0Y
9v6nb306cl2uDaYSOhROiLMPNLJpmSM/XiDRHCDYJW5VJyilaaYTnAhB0EgcBSZSHQddhYGcTbwQ
sottPU3nOkfA3HLRRXt5nd3R2C0y1MQv+r54rbCjNlNpK0hIfRpoAp1EmnyG7gL/RtwZJPKsNIJU
I/QRmLgEjLaOxNwIE/xCy79AMY8aTNAH2amDbubrzLwmS7YCtP5AfdI9IyuKmwGUAdVNkZM0XZSS
uWqRyUq8K3WB2p07BM8S4BL6ht7MuMfYLVEA5pZ8JIaMiom17Dl9isc/xheQCmzMBRHESfMqxtil
cXHQFtrChAaoLeSttsDHvKJPTW0ROZCxKnbvP8YAtvLRImfL5tk8v3cHLD8860oVm+W0m6eb7xJj
N0l25ODz9wvEZX5503EJJC8dPetlFrrfZv/qqNkONXX7Sa6GsjPKUQQQAYqe5VcM5jY0bJ/PS8T4
WDN5M+gV354Kw5aPaMw/F8rgq42fzaB4HZ4M7b9HfeyXrHWbuibgknDEDOH3a6enPuntdx2qXkau
xbwdAAHLjhQHTagwAWps7H84Nz7aBnQWmx87ELq65+GFiXO5M+E/yZtPMZdYSZlHeYxl6MploNDK
QlAsjV/xMXkdfvpExJc4/NDzyccPThWlfq4lefZNHcxxUsW2dq9zyYaO7zbHI3JwxakY3GQq+POA
TUJ+TY0W4QVyxWwcjZmzPetrYAYjJRPeNcpEUW3iYxM1ECEK1i+svA6FJ5YOlMMZmB/LzhphwSBt
s4rRM+QlNoqdRW/9u4bakAavvoVCtsF8yvSsFexchsaojC4YaZRdcnaosMWQVA0i7B+LJnDYdqM1
Tilt8nr5oXMFFzB3JcNPH+PPd8Dq170mFpw9aawjN/sOdFSwTKmAWmnnZbh/NINEG0vm+snHCV0t
3Dcf95mOclpy1lrOfFVflq3fBxb5cxKK+QzBp04tb8y+04el813WTJ40wwzhOlXXYvzN6VtlF2Nd
Hl60TXGAx7nmFKFqMCcyInxoa4Vx+Uqi9W6h6Qyd56WuBvTImMhHEwFvIMWV0KvA4EuOUU4rStnq
SIJoeVVIidJ9X551tUeUpGuLUgNf4v8zb+oQ0SDkGsTSRqVyrS7l2C+/PqtuqAaxMvx9h2oxNeJh
9ZjU5eBB3wKOIl4u7ShF+/nb87UI/Qa4Af1uUqJy9w19PilvQ6EGjEDWWJnEqu9p2nebeJpbgwxt
FIqAyi0kh39KKY4GX6ZtnrbUOl9wKu9xnjnC8QtlonyOPl6kLTWMll5j8TYpB+J8wlwywwUc9Z8f
ah5LCffXM0d6Muy+w49mV396f5H+FjUzuJpbh8cChiboN1RZlCEkpwFcoQp5Ln2G75hTb9H9/Y2q
ow7/ZPui65RPPtpYbha1OsPQNSyn2BwZwEawQSvcKhyWxsiiNcXgMXNAlV1YTodvDCMT5zeGDcay
YmlSbfwardb5ZW571XnoPkMov1fvL7idTOVeu3PyOISPQfjz3goKXkLiN3yp3gorp7xahrd8/ytd
0dBh8HFOCe0Wn1PQHieckdRlMky45VGRR2BLNi8KR5uUuv+qv3heaMnfHmfry/SoBOdnGzJ4V06+
n+GbwNvasE58nPBJ45PNv8WQC1cPRLMfRyF0f+Pu9ABXwMzFtZz0Uierh1HhWFNtidIApx8D0yyJ
Ouu9l8wZZeRjvhkGG5RXY8odnbESgKk06RnonRN53MImPSLe9rXHqD3IiOrYv3H9kV6hk3y8HPmv
6DkyU6vn/nOoZtABss8mwxCE7lc8eUqjRh4+R5yi6m3XiXvLaVxLTsoo3RodGZMes2TyXKiV91t3
FFutjSlNvpSc3rwR5IpfZVQgceSAw32D64Ph0fJp0G8DVaBRyPDCOUchXbxQsJtLbf7dfZYywTFB
6q3GcOP+viPKJMcnNJj3/LqzOdV4cKaFXVsOj2gYPMOtqrJBDvEy7dw4JXuivICKld+t39P49qZ2
TiyHlkW5vjKb6XVc4SABsBdoDoqpx9eBMRSqTsni/nS8JmK9d1jJUUopqFcU+/10+xRULRteUGvZ
BQMgH4dtm6/ZvVnVIOAP2pbnXllgQTjpScBNlF362DkdWVbIyFhWHn+wzFmrYcjEqHdTAGVszTjO
YBkQQMeKsB6h9nGMArTeq9plS13BY6B6Igm7mxx/GPL5SY/pozqgXCGLgoa5Qlz7nZm+icyYYJZ3
pUzUE2+J10131R8UnKCjsSH2fQN9iHJADXPI9soyBzQBj2NPdX/2Q9/6wHXzXwSmLdulufzeu7ty
+NF73OprLNpKDoVlj96trckcPJttjVjRz6GOpRpVCIgOeLHB4n2j8IZP+GEg5N61tt46soio8VSa
G/+4TgCbrNY2gA2bztOa6E9Xe4s/UewokWtg/fJ2E9RrqsP9wLZGHM/5AgjFEQ7gUmH/dn3fOR0N
W2Br8zsY3nD+v0ATCeshn9tG6SRYa+EYXTo6TaLY/uIf+3RU7gpSs87JLKcKbU1x5dIpCX8I1rBV
4cFo//s2hBXLjrFkA9deD9rI7RD8V0Mui34HmqbPIBDlDqZH327LlQC4NHLaj510DseLy6bleemH
QHVgLqaHNZ4t4Sr2GJSMaPXtVLW/yPO4ut4ub1viWBgul1mfC4z3RNaG12fPViX7Z8yLk8nU8EVt
nB+XAVcavfOJKrhRPxtyktCUVfRwUMD/sXuFR9lLLmjtE3a9bXGM2OBh2ylYqjnkgb+ngyaiow0I
aKBvJ4VNmshPGubKWsHwM2QySMpSIY5nDIJmDgATlxWqZFJ9b1R2Ujlcrg0EX9ktWBGetl5wd8kj
uEMNli8n/tqdZSbHeDqvd+OKV7YYFKZ/E2pupUEj6ak6ysMNa0evbAz+MuSqjc2Tyq24c5rEVQOQ
o7nz+cNdKpHBEwPjxXxSOejEqAyc0DxkWKuxgbwAxCTXia48Ug9+kTB5MgJ1TnXguebfuP9kiiEv
eMPNJiM4OjU7zCXNm3Sudcwxxd3CwmudS9bRm0Shh4WK0pxhl39vnuNE9sPyxOkDXLWUN9y8oc8n
WEkLstD8AIuqf6uOOeIg1e4M+0eOY9iWYX9lp/xjEob7PhC2lQl/BcVHCZT6Ie5T1YaeX+5gYd9B
QqNpb9pEtwavvmk9wkwG96b6HDZncbRQlHDK/OL4u2n3AttuEJ/E9VQd9aBj0t0rd3zy74X07GNn
9+iST6H/tDYy0kXRt7NY0NRY4+rO4bp9hDabS6zYNVSQS+/w5FoA7lg6fP3vG2BrGYBBLt/Q5i5s
3i4uyUDXUN5BJQWgJjEAgp0iI9g61qA2jovcl8CtVI/j/VtztSi3dglHr1XFOgFW8CMOtLSH0DeS
9uVV7zgF7wunXdh3witEWb0i2+MdbGWPa6pPNs1BZTFpVsmF0/G6NA35iU0uzTesbA8sTxIcwdA3
VI4oc5qSqGtxUErcgSBN08raUZIzH84bCO6h2kQHzih/jCDDEMQP92/GJnyKIoZif7fWxQjtJysa
b3nPlVLTCA/3JozN+BzCZ4Qk62n7x8w86mOJxOnlPz0joJiWLNO/38bcqvduTbpMyN7uJMY9lsqR
ayhoV3xykd0pKz5lcqmuCDdPsZ+cWHRUEjoWuNb+Ejpk7jsc/AoHlFOfDS1hQ3LJmUucOXlP/Dk2
m/RElq/s6iXWVadeZ0eMfZyoJT9OXOM4VcyYpOECU/4SnLw4CBuFDQdnXxyz6entKf81f6Is/HB+
geqF3Bc3Hl5cYLy8GYlRbJZp68xZpJb9Lgf5ITMdNrs3iQBLFpWAy6u11dZm05QXFow/luHXvljn
FOHsig9l3V9/9fqoHb7rCPgdG0zMWM+ivEAOiIMHb42rYh2eK7an0oZF0LOTv4TWmXUMPcz82siW
+VqzJIyqwtazyZeCNDUVCkrhqH65KpWL2OGbih5SPpJpXKt2hHMIBg+Uxr5sFA7xICEB33fAAvvw
up2Qmc3Q5uv//0rYEBIwFrOKMC0cWZ3TaA7f8yR9utE/8UJ9wgTNiQ8fxDwnHXLSey9DKkTKRgwi
MfZD0xA7nX+PYsXm+zgmPMWFLT72cDXFuITIVBhxiG8MIABsIrwfefFkWhRrzrMEiRZ+OFFEN7C6
ZZXOzXxpfaixSKtYu0vUVd+LBvoE4mzoLdIUdmEuzibbJZVRzD+JTffvOxC7H22VExUZhYtbt038
Hblj25WEJWfj9KWJSBBbJ2awFr0B65DCdFUrNiwAjLFqhzR+JEdCFxmN42ZoVjO2qhq4Y3VS36NI
giD3PtYFxdnvqsomb2ZkQZJantZNYDt/SidK7EqzC9lhbU4zR65mETDDH/qVUHDP36v3oZtwQ/7w
h+HeFHaj2Xfw5q7mpitRC/Jf/cYU6qWikVzaD8MhQuI2T0jpE8d8OR0it55YBH652+Nuhzn8cmLG
496OygWQOEbrst3kAg7Y7tSLjhmGaROaWBSpGlv/Vy1WKbdxjwJDxQYWDj404Ia2tqOxtoQOux4E
rBGbHMEL6xAgN25fdrunJe6jhOilE38UX2xZp+geBc/G0T3Vkz1l8jw8D50Aet2FKD/WnK8EGvVx
s6bsWs9V5X+xLYNphIFct8zNC9E4W2A/HnRsDzCNe4Pfhm+5S2s2kZfLR+KEUkJgm2nxGORRFtmQ
WyJDSIcsFbnsdplbWTb2se2NiJM0g5UiZLFA9EBDU7KjgOBhMrEGYhdi/i//2R2bFkLfEyUU1gKL
hgHnY/QKHqsHyjFWcpqTtC//tEMMorSPO85f32VQwVvgePchrr+bEc9uA9MKKxs5TbT7nJ6ncsea
K104rj/cGSWbIIJqTMuJ8tIFKX/ErR0w3cc03Fw+fJjNfJ7ogLDSS2t9RPDEcvTS7YzN89+mG0Hp
LbZ0BdYgKUkyT7TPUhb1HwXXPHENTp2nblLG58lxtgZyj/KW3ur9605ZlpKxMvmCTY3nyk3z2xtB
w/fOg6m+bdn/3vt/mw17e58KEAvVa29TzCIiUAuSFBatnBxNJiZxclqFRCkMyjcOe48ROvWS5ZFL
BRdK7jbWR0LUb+YS5RRo5lguWaN95drbsrbSeaHmS1zDW+Z0/C7E8h+sFskhqa1iycocM01AzIZS
93dJln2skiDN8YuVU4nygaAY4yh5gkKdHMy/1sO/mY8xR5sIVznyQ92O2L9l6MuvG8hni010/znn
hMm6/fGyYxk7+bk5V+fmqG2tTZ8Kn0E6+1jzCfSTDnGxvnAdJMveXluyPn5PIYvzTtrxkUmZMGQm
xH/51kwNpNNvDSvVvP7WHEouXyibqwiXxlu6JhjkqBGpExWbV5IEDmRy7/7t1/VU3cSDyW+dH0iu
uZHYZgAg9jLnc2ivyoFoJDqzoDWWXV2TCz9vVuKowI7lUujs111UX6f59XErAST+Nuj+6VKhQ4gc
ApDfCMkxG3/w/lelxTrBTzzyzWc2pEbW3TklvF1WRWmX3EnTDHFCPxKpmXZLAlCEFDfLK7cPwQqK
BciMt/zUEZZceJDOJcJEfe4QOtBrYW7p7RNyaow1FX69fG0Lys39a3l430lWqJeCRFRIqnB4pqzC
GsLOyWXRuzWH7A9tI+aF1bLye9d35BCvdRhBixDA4XjET44cb/N7J4fnyUIC3X2HbEQYS4PsqPjr
+4ygY/OiFsV8q+nUMIXbFddyfgg5h6392veXhGLGc0T5i6YQAldLRMyaX9/FFk9kQo8IW+0jdyaL
Ximsuolck4AsbxRe4eDi5vjqz6DhUhAMmUGm3UTAF7AEKrf6YgIvSTxrwTO9GPOsULfSDFp/jo85
VQrpJOLAThxd0UXPRLOcYDyevRkMAHY4Iq0gTyM0eDmktMVWg6LOVOdBTHo2rgOtgV7N6eMy3f+6
V8eoZr1mw2MMQ/gQrCHeL9oF3oEMJfD79FCpHVSj4h/9v4a7zkfTUVioswnLHQhSgE3dFBESE8+Q
CwoPDto/FKpEJR7X+iFT+GAJMaOFXSoqB5DcFgG1rYm2TcFo5iwMLzpJ8qY6tCsIBB6f2wK/KS7+
M8xQHxrgjaYux1WAjEX911r3RNbMWpKYzper7szeHP+B4533rvDReMpoQ9pKXXVPZF2T7lriSn41
wvG96o+5QcS6wnXJHWiJnITKCWnKK2KDFrtRQdbFwkCrHNPbIx/5Idl9f6XdSHl4LfYmLj2L+wYC
hmSXiejU4Pstdn0CBEm0gYHpiinAI/Gk0Z+yH7CkUZfQqF5QeH84JS6BmIT3bB0gLPtp7mAegWOz
ZkusehTfgt+LYECkXLRRpYOFdRo93lF4gy26A0+KaC13tXm90+9cfvlV3gAm9WUgmfS41vW+XFHB
JAGjtLx7BV+kcdYOsuT1u/8taINvmoO0LqFLUjhD/PgdaUx24FRKELmXUNl9GFCNt58hKQyKASa4
AsNHZ8cUPhKVQJoUO/MSzp7HaqXMSagxLYUv1odxC4FrW3hk/0Ssj2NLWcPXDvX5cYxvROQ81LgT
r4WH/hUoGI0ptu7v/ss9QJ4OCzXaM+DCBC4YoYm2iie0bWD91N6vAz3TC4Bkrb/Tvt8/ZkE6qfBH
TRkw3UqnHlsqDc6/gbog8YLa6lsn0YqLAxjXeOqQFNf7311QcqiRHapD75p4MBWP31kxiUASd+v6
nvombAxgf3vu+QGqFZihMRrMt3A5mqEZBGT6HouJGHi+aJBC+3HTDvDJ59+ZtS5BREKa2ap7cD8r
nFj3olS4p/B/okeHuiGf4/VzBq971IIPrL/cL4chyzOVon8zWxaxDSChaYiAMxoBEJ58fMoX5oF0
oIJw+hiRS4CYtBYpYJeOkqXChAJiZCBtv0E30BAJtUzytOBuYKezDRMnv9hwuvNrGi1o0QQhVPUa
NqUJ8KhDcXYvzli8UnE6UMSDBGxFtD1cajPGc0DeSdVaAkTzcWJcZsOBCHlfS8osLKLcTXrmmqUL
4zlqB6yCFK+qx4DwFEfb6uGqlU1E1aNeApb+8gsILCPCy5fY5IkwmSp4VdwyLukV90Z3yUdqYM3o
sD+p4ArbHCax8cro7RlhMbbC3OlxLuDxM2q4BFh2pp2OmUO06g3MdeyhYVhKTrGlULOqjqgoxt0h
3rCl7iO6xtWBuSYcBYejYvyX8oWgg4iI9ieriE5NuB0QpQjsLxvrD9C/gZSXpwCDRJ/NL3f9OSsD
qxJ0SoEffM3I/5/+dw8zdcn+Oq/mgtz6GrOhUwE/cxZc+a4dFNZ0ilgkNEQtRH6rL6GrMo8npkCD
97aEMCxBB4tjtm5E7ZSQqLdlm1F89q7+1tixDpEd8of6KG+XxR1gcY844/GXXbQV7xUAoMDqxXD0
NdRbvzt3t1dRXKUEcZbusa9sDdj44bg90FVcsFNDx6V3+zvTrPYo9JFobcwgOifjs7SqVq/Y0SNq
VgMqSPyJqwGbXMJJ5mTe2Ev5KGR2Cdt34aipq5g2VXS6CvJCXnQdFSKX8lvLrUkm2WeVdEjgKBKq
IM9CUioHWjzPzwXFUk5BkyVWhIqZE/wAnhJJHHMexk9UJ4VMnY77V204aFe8MhE5J61DdtqILZbs
hCyCBZgRsDWjl//atM1fetJ7NlHy54/Z7e+Fa4vN0lzF8+ZQOgW0yw4jZc7X4XmLziyd7ZGCCqvB
ptg3i9eSQ13f2W7IwrmBOMNjjhV3SHigekoBXPFr7m/WNT4H9zdbd3sU2c+42OZXyq8EabxvSqjh
eP7wzYMJPJTPy3VGAEG7BpYQ1efctu7Juc+ngftMiKXi+gmFickHEZhQKJBQI2B1wGohCSxavFLv
uGGyEKS3BkeCjXX/4A/k9w5EQOxqXBrNqthTvv/t4xs5MijCvg1qFJ4ZVgRoBfB5EB1Ig6ZFCVEM
htlUgkUE/5vvYl9QnN78CypqaMrK1Vo//N898QwY6xS/hu0UM1NbH7w5fOJ/FaXoNZuLuH7dgup/
f/u6y+t2WR56S4jbULfBQjMTSOuPCcV8jaQMjRJ2o3uGxdAmwraaiok3JhNX4OUZA1IRFjDhs8gA
z4uORD3ru78ptu3/sIn6AELximq9B/8bwPZjUcyoYQ403nIDkx/erps6xJNLadYyPF8MwxWka+b1
f8zPdQ7jWhML8ikXzfjhMtEGUO4JAIrsnOeUvX+leugXr3/adtOTB5DIZzF8kpq+rj7lkod+gF6J
iWqKKoR+YBPkVYZKIrTpTa7Zt0DHi1WYSV47n6BNm+CJuWeEkpE6gzgICwdwnDrTlw/QoB0my3Bg
PdxDrXU6EVp/gNJoRzTg9h2CeVDWuKsyXoBMFrsJ9LgKbEca9By73dT7OTmauYTVnnTd/Z0d2QGk
7+IjhpN8haARcAm4cTH8W8MFYACEuYsHq8R7X2JJgqoU4CrcJ1iY8kijdUE8MP+HXB5/B9WRzi3o
qp9tkppq6CyIcqEjAXGEQfYArIcLyFFh5kigbxuomugbx7WjAjMr3ARmU+GmSMVzoUFxdTga8Fdg
GwHwB7OQjRUUvujxgXsKMSZjzBDY++LeI9xDXgFFd276QGD9/uQdPBfik7LUk46PkUwtxXRQvOmv
mVEcCr1LPJXY/hgTAdMVAyDj0uazxOhTuX1GiJ+YY/3MQQOBBxAeJiDXiHuSTeJB7efuoPY0AKoQ
bXL+MfXxElhbjEhlOHUIyFwLwhpEiCuxNDhQ+xnI5fYc0D2ZClB5NWcDIdpkbldY1YMXewA8QEw4
xfzjjwodngBYhtgtn5dyH6QtQZzrwWvQXOoA0xfNIX1U8y8vdL36KeOmMzjbmk1cgoQiXjA3Atis
dR/QrATVTWAVJAG1hEOVoS6VGN01YP88EXGaQ90phHgL4KogjKeAroWXCYMwE7FOeYKdIRDlNScG
m0icFVSUPIQDA0AzoNgYyplbIKgY2WAADIrhuJkAvthDzXQFojoHDw2wgxFQExFMyc8EGxkp7ofX
50AB5mSaghkaYS9kwoyMfAzCZsjG4IIi6MVBEjUFYR2dd7DdL1TKEJBGGaQb2qYLOBNM5IOYYkwT
s+JFf81LjxEDoKiLiVNJMdbCWUBBR/QYolxfS+O9mLFneJAp7wTKJnoWGB7RTkWxkhP/6ZNkztwQ
oDHUAwFErnV7qRn/1y7Z2gwKJs7kRYHc4kvjIdkQkCab+FZ4PdxzQsDMEHEQBkOERIPXTJpJtWpB
O+r356rw5PvTfxzNQ73/92vRRr7nUIAf/F+wb4S0Ol8l3ufwnUb7JyGhUBcXnGChrirh5gmW7xvX
xwfh+oeR6wpfA2bufQ2ic+MxihL0McORNm8gFtrEmPaGlicDfQUHB0WmAxms2MgrqgDsIPBqgcGo
oDx9ByYk8QdabkHzgSAIh5iVBQiHqBaVc0QYMIRArXp8Lhf0LkR6W8CdAQvBtGuZvmJ6ai0sgRSs
EfDRgXj9m0kbyIYBQ4nDHMeKnEE34ZcbkScASmRF/Mc8QxAAPwV4DpPwiBQRVkw05vYZQkA9XE17
0xqLTdldMjp/lZft+nFRNv2HHW70yTqNHAVF5HNmzRVPv1m+4WO0XQZlAB22DGjPZbsE2NsX4W+0
gwUnuMQbhCPAFsk7FoL+AwxkCMMLfQI0FYafEPcOW1BpgABXLL9YMn0mDfs/5I/5jwWYUiIrU7Y5
Cnf3ds6CAcrgybUNEBQoCxwc6EUvweMGxNQyKSxNhApSgsfaBOhbdhESzDaIpm8BCQJWwJLqaBiL
QJHnSCIugRGYeNWcij1ZAVBx9G8ueHJuK/CfG7g7mm0y9fbkd+A6U0GL6IEm7LXsKOt8JcRACAWx
wH7bGu8LJBSKEcE3Fa8u4NEtqHaZ0XY+aTWH9zgXmzj+EFcJt4GWxauaqFwXNX4ENED1KReEMMGY
SyxM1CHmHSlBDD4sWafujiADtxUmBpnCAiZJaoj0lIUaagMXE4df49V5hhXAjiHAPkirnOHhh5eR
wB3QZAHphYk3N6dgukRrCTomjxpxshlOl/hdoXkvIdfJZ2X8AXCkHwXMShNUxilgEOA2xM8s6GBm
Rvg4Ox0bNSMg4m9MbSdTwYaN5ubAcA0Ooowkp3CjOb2EsbUVjy7h+OiA3eACjHR7H2KPTuWTvf87
/A1xBISZILkoOsFGhYCrADPJ6FsTBLX94cNnConz/MGHArS4uNcGKnaSbxbXJwpSgcvpgRSl8YzC
6M0TYkeLXK3nIRBd9FiSf8tq+pw1aNJAzu2EFDgl31NhyUM72CGzWioLGVZRtJNYKJ97MZFXM9gH
Jhci5GtaIS7u0Jorg94u9tStMG+EOLN8nlFHoUAXOtUPLjDY8/69l5QIfrcUMYpQgiI6QUWq0dI3
HcxSiaGZGU9jhyJlWg2fGwiAUO8UsEja+gdzOUHbVE8wPt5iKoce/wT+G4mUWHY/d30JDu+a+IkA
nPD2joB4+XHkW1gTC3peGUDuXbb3xP/n3VruP3dpG/klQ4+50N4JSI+YVfwexIf+3EEubD5QH8NF
HdvhGts8RABIC+YojFH4W6DQvgeUN8vfNZmr/IIEJaUTKD8+f2/UbXlCji4wOWyNJXS88uqDAegL
QwNzKo4N/UMkPDnHqT+t9tJSaJxgTwOfa6eplzNYjc0ROksBOizPj02BxJAiIvJXTUCyUWIj6kPO
J9Ygadbz6mNvw/K0MObhuVt1K/2mbUrKLhsEfYwF+vJRFzI+4z8tH7039fhvpVKPj9Dt6LQnAxpz
JXsyZSJRyK8CvQbhqMCQqB1LqDDHNyTRPAZNGFvg9APPOF6+uMvut9AWC7UAAJZj/Ki92Zet7Vfw
ItCPPQt0ZcTVgksFY4gSF7E0hDfNvYB0mBMjT1QGtZ+guLhPELzh1+ppG4vvWEV1EqfgE1gJinPp
SKtQOubxMEVKE39XBgORf23wpH0ZFDvohcUuS/miBPWfYOI9t/Xu+5dvc8q567R2Wka+Tz/sET7b
fGnOPtv3tJh+Vr8RrUOx8BbTxyF1t5gSjRH0H+X5y2caNj8z+cdSc/4K71r8fe8qo6tvtgRp7M7E
hKNGsnnIz+9oEEIGXP/u8SoVM+ckPTB69taJvgD11GhjXmmZN9eodOo+LnT9K+Z4uLQRws+ZNzKv
jxVNduoUGttqPJ1UO8FZ6FPqFOZXOKfu34PBX+labIyPlXYl/5mYTCaW+FJ3REwkjwvCyshG6zvO
Zjw5jE4R0wpbCFiNSxY+fAoe02jos8nCnOUArnPCtQfj9Aw/UxrrEB6r9FBywiSx5NSO4VFaQr9m
TWhyewROcwFt0fhdoFuBsYpwjJCYdY6pgpH0/MW41zMiTABLs9CO+A0dX7kP8lCFoMt04PeMJZfQ
At4NmUA6QJFMVByBD4H1xQOMlRD99+Cu5jOVW8kkPstw+GQgdlJNVSHgIXjq/YOBR+BQ6PuCx8aX
G40jioo9avVBf5YsrPlXZjmw5u8hGFTer8JOhGGc2BHnEZEWKk6GlCG8H0xWOCZtl/1dn+YtkAN5
pTDLv6iPBqtMfZSQuD/4cXqRubvii+Ipm4LeGdMdgWnYceWYnk5UzOaXBw03sgL7R2DOBTbpWul2
cYgp6UKowNCU3JyFQtzCv6VQ6/dY43The8tsdH9ngF1QbzJshoonvvR4JV5vo2zSi7ZBkyuijDx4
iptUe9rmpgqSP26RS1Lanwt3ZYOEFo4OpYLgtcvEDcP3bdAE3B+EAZd/95B0rD/ue8ck4XPbvzAe
Mg0DwA0zeWeyZ39W9N7lRQK3j8LcPJrJ+3ZO3ChMexKcE34YNlIlXzNPuSaMI/xMScCYKBo0iA20
YUaATG3TFXKvgvQt855gfoVxIQ6EE0E+z6gZtigJKmhbTwbJxQx9QgwXocIFKiSwFYE41RZwiT6O
9i3P0wcYni6EnAQ3KlSo1p/KaWazWODcKJweMHCnPrmoUAiaUNmK6XeDuAEQJLO2lMh6RCQPB13T
RLi0CtuDGjtkCRuQirCjhR8tz+R/8v1iMLItoisJrCuuXSgzmQImbULYD22gAP7XjiFPEJ/UIOVY
xdzPuLWnsLHQo5nTmyCo11Sln4Ce2HkPDcT8xzndN9MWzovChSlPBDkcoiKaWBq+MGuksbENSX55
BedLIA+/RhAFBzRy7QdRA7YhWJg0bsnxjQBZyW4LiBj0IzmRCBah0AFITkhS4m1rE2Gm5G6Cm/yP
w0RoBNBzQKA7oKDIE+Ivjb7oPalA1AhQAgMSEBkA969bPigpB08dAop44FD/4jpWEaipgGPFFiSg
GlBhR6yHpA69WTTIRtI8IpeWMFLW3R8QH+AWmNlknAbVwdAIeTUkfYh1StBjA9FR6ggfBhI5LhWg
3Xwo8ei3Q+gPVBBIUQvbW5hqAjjAU4mUDKuPkqRGJKTARWF7QNnhIyYLlN1AIUFPeS9UVvipryM/
NQkorEPmk2z54ebLiCtR5agkWAIMx7utAiwECJZavIkgxaLhjzccCbTh0CsFrgiHb9YjR8HpGRgT
QaE1B9YH/g+4AGA44d4t48UlIxZmEVl/nBkjfG65FTRK+wEdRQmew5HpQsymjmJwpdREjk8Q6XyC
cbL+cHhoLsEY4lAAUYkhNxGETAvElylYinzaUhqpPKrJRABvIq8PBCmWGCRgAmSc8VvM9rohwEfU
+N3QAsbAKBu7l+Vq/8i9GWimmPzWmqRLvDkQDkqjDsmiAH7inkONoMRoCoMqaNNsuJgWiGmzD8Eo
Qc4038gz65Csntg4/mcvy6DGhJVxQlCLsFi6ZqvMN/H8AIwK7zMjEGoggrEZkD/DlZow37MwF+Ve
0D4ItyaEHclUlFKe7p3Kls2UIKdNZMcK+TQAYtZwhYAY6jDXINE9SLJZR4QhfAcEIzRibajXDYBc
sjQwb/qRit+iPwpHfDFcfE/lcwzvRbqLapfAXWWj1qUvRImiZo2xV4HFriOcg8hRrjmNRgFOxJJh
/IEyzeceRmwW7TSxe7yrHG7JG6U4wCoe0UC4tiaAdxxxMslFp4C1XAGe6liW6gmezFz/z/0DlBce
2lPzr4O8EkJZEcQToERnAA5oXwTSog9mArYtjSr2tqsJ1oKm1VhUHCzqJfgQcH54F1xXuJt4wjBR
gYwcev1NgqfRP0cV15rDnhs8lt8d8pRB4kOh4ELpk0YwobVjYUBvi9zQ5fwvhbI2WZFuwMNrRz08
LsxFfSBKXjwAaxCkgq2U5gSDXCfkopN4m+LagAxlWHBfoDkc/sAHazCpBY86mYuj1VI9gYYIdTNd
ipMaw0P+2HQjYRnroIgbFB/E9tMStgrvmlPZo4YJMAcSLcvlmHHfYwhPvbysK/HRRTLMItIfWGMg
zZNaXN2UM1gLRxEsEANNfT5WkV6+5tDcyZfwbuBpEFmwNrwdir4S3NMI8hyOMqA7E+IBqnVODkUB
p6CR6LMyPzY1WMGEgpPz5CY2/jEwFEJsSgRoSbDgjdWHNUnB34iBSBtTEx7ZiZVuWu41uAwED5xn
vEFG3IjooktPXOVvIWLKBiIal2biK6cnMJkROvYJgOVjBNc39CrgadHOODJYYdBQoje74kLnEBLz
AsoW+SV9y7UA6zWXIseXAqb9LA36lFCik4DuQ8uGS7ulqA3NtnaZiRsLzjloPZZkcWClcQurCekx
FBwscjC0CicwtZBVk7sgWFUPNQXK+PxgCUshFYliN47lCzw4Np99wWl7ootGsOAZCHYKX5syDBmP
RWP9N9M3hsdGP3rhKgtPfWUMBa1HHqYeITADKOqV6OsfwrFbMokSI6mcQ0H3IsakWKk0WFeJH+N2
Y65zEAW5J5G1/fMPFxSuhvBIeMVjHHtPmMS+i7yU7MzaUlmDkC4vSxKt8g7uRADSNYCQUE7UQTQP
d9qi29Y0xA+85vdj7yGmryruoFK35a00E3/9TIE7LMjGpvGeWZGhQcglLv5wl9EQJBFOA9Y2qoAk
exdjLn2dtucU5EMXa+I8WNzx3HDzAWcf1Az32T9Vnr4VMDxJArDMwstriNW64JLprfFM4ZV6bCDM
L7G1FP5jQzoJYgCtdcJKgjZuLm8t+MICGEGgt+ZDnX4kdaRznkjiRJhp3Aj+Hrbkm5vor5qZxA8i
x46YGSPhfl/VbW+d3uWldhLxsrwKnczBd4kKAik4oGcZGqc4egIcIy9V+CnicLSbp3BK2pSk/4Jv
3K1AoE6BuKGzT88mV7Q4xCWompTpIpEsF/9lwiW0uXCaUk0DLQDw6O2n5PkfIIn15AM0TVDLeDDa
62TVY05WkOxqFiKRn8Nbu8uZE4LEMPDmQbfCcUx8afuidE8InN+pQ/Cy4aI7gJNysQxEk/9ambwx
gVHLfI5fQsUGI3pM5bfk8QDgQkFRFWAdMrS3m+/Fq0hbaQnljiKCwcbDpkajhcIDhX6xvBaI3jlr
HfjeavqCKtrB2Adu1tqCz9GBO2Q3FBcGKsWluHyMeRwI/JC563kNeYm80glRxW+Hg3yMDkj3O9X+
wVUDngb+V/OeF817M2nh5RecrzWml1Yc7JpkVmL6/H+cnVuzotq2pf/Kjv1cRoEoYEWdeuCOioh4
QV8MnVNREcErl19f35grovbaa6+TGVFx9snMlZkzpyKM0UfrrX9tf1qctxZ2uZVyMTJ8jUBX6sFy
8AF+5/dvs5YKlXCpnsW597oYrNOYX4ishJ+fmj2m0PiUWeDmQVdyYp6ijvORw5e2Kr4gjUHzg2Jh
JpVFjCaQzSbHebjh3JWG/J0Rh4U8bvZnB8r/nhyGBuP1Hg40rpJ9t7VurlR451iCw37Z9MSUCt/9
HD4OpDuF0j4PawzptXHdkAa0EpE2bDiAO4s4JwftYvdWWdhiag9vG7iowetwia5Rb78Fj+FQcwgS
Z/Ymh0KcB1RHRBij49Pi4KjBOa0EYENDkJxCFEQuOf811JAHGUKanyaYIUgwqYco/jSHnnMhdAP3
ZKSXvBKCfl8jEVF5pnoXrOwemRIfjooAlT2iymj9NOgKgmyOwo4E+3GBgdIfePuPpQjUTUkTEs4H
LegRYrl1UJRpy3F89h5LIVmqOAymKonIxBDRoBBYaobRyZZzpaFVcZBnTIqjCHKjuXzzWIuiWgJd
W9CZZs8VgNzXwMjpgyKmAbNZfpguYb0AERbVlsA/Pxw1Ak+D23wQkvs0ZbIVwiiaOu9B8CzvSxkI
Q7ET5Efudf8Ceu0KjRbsuXtDVv7Rs8Gw8v7YsuAdgv3Rf1LDxM8gCQDFFRFDdzYrPEoTpLrlC0BH
DWWUaS0eSUF07A4LeJTb4MnzBXAuZVX/Q/LqsFaA4/FhIR8EPP59BABKHBIQX+thcamhOKaALTkh
kH4CZZRqSAOBl3r8O1SeHfYKCaQluHO6vn0XO54juEWiC9PlMVeoHP5INoHAyDpxmQpUBzQze3sE
82kLEGqPDU9krmypb7fswYqljEDoODKsNsXisMaIE1PT/LuZLUMSa52eiQBjAiv182jw1Y4xOPVn
9+AVlpnpMy3wgYem7e/D7vIWkmRKT1ibPQ/tql69AGF8hvglCQ7sMlpVJBi5bkcl0uPy2CUCtxvj
hL8TJty6VwypIIgOYPaY5ViIWMrBLF8wG8B816xmHANQCALl/M5risEozhClueFFAOZtcTqwhkfU
IJgCTsZz0d9DZRsqdKXPC9Gb3q4zRK+FOr3iE5EnnaU6zhP0eAYZcH1cR6dVgV9lxg/NWm29E7zI
xlQIpinYHE7jMlH4kZnbGTFox86IzYVfs7EQErI6LWg7TalH9+qMEIZQpzVcQ9DleIq3bvzz97qT
O/szDGm25d6kXsM8212+0xG8lGVjnvxBDG6MdbFLlUrgYYMi193nYI/rRe9kVGHjn9fNmNY9fHOG
Oqdy2I3gT5cPq2Kq5ItfkvKxk3BWfylf1y5iSZ1AjGZEUpaZ5bQyzr4ELDCHDKipH4oHiGIt7Lpi
ZxdF6SN5JNB1Fw9EXDFk/mStV+ayX08pb5mjmlGOiZcnXrz48QzhMsMtVl1MwTVGeuUk+5MpREtA
BM+RNPXT7zui55OUAH7L6fNbXW6+LpR39E46dVwgGiuLGiMyIhtpj1AqMY/77DOIQIhT1hWNqaTW
EQxbaJIieYlmsOBuic48/xoAvy239JV6F8ILLqGO0I0NE0QZMNrPuLEJ5wDbSJDHEL8xx8KfsPUo
n7Cx5mynJQpDiyZ/CjqcE9nox+mwYm/Wwmz34jvf5tDFENAow5Yci8NiifLtP5jCBGGP/CowUZPr
vEeO2IAn7DyRk23QUBfgD47/2NEUMk+4aKCwgLKJEhcOBhQpVgmBA5dDTkfRZd612fT5MPoAMrdR
SZ5aPf4wIgfjtvOTO0JlwFdJM3HluQVASecrsWEOvvM9n4MGyV+dAd6cC9BdmgMJEtsum/WcFM0V
lEAKBoT52ZMrxAAqyTesflifKPROVPo6rTnZ7wXcN/h3KPhLqJ0Mq5Mg2IuexwwmYM7xn0O8I82o
BceE68wZ+jDeuy0rXufrPnkR6/OcVGjy+e4B9EcztywadDEihovwoAtQJqAFgDG8vWk6uk5xYV+4
sKA4wcriBxqeGD450olQQsjnFCp9Rtdi1us5ED8ofwmxP2eYf9uIaoYPCJtRuOWOVk3ZS4OGgegC
OtidbBTRH0CA3pYmBRK4WYYkKeUG8XbTfqU70QVJl+KpBqXAHvPiCYfKnAw8UZpIXEBxLPkJD5oW
cA7rKdVQ2Cas8ZEoaShQuA8zMdVEB0Xj/QoaXMEWlU2e+ABBixOagMdyTH+KT0xFNqDBjIIllnOO
RJH4ZASpTeEJ3AaDRGeHqSA/gxHx0sWL5fMn2nlYsO98kBTeRHx07BzBnaKAlicxQvMnKY+Cxz/w
n/tmdaZFrExryl94jvz72lg8sTVENDRBnlW6raBOeHgH3zTJvzntzTQRRyKWrvten0DiEyEbl8PA
B7bH8W7PUsRUCTxs2r6HNP4RRKl2OuuMCgqWIYLXnkb+QYTIolEii1AkIebR7BThFXQ0FL9HEk4H
zY7Xa3Gco0ujz6juTRFyQuxIwOblHmOR9mZGVGFIBdRjIGgosLCCZrpx2pwiCqcVpdRrQeGEzwX6
uKiKRNoLY52vRc2L5L8+KG+UQNBzYbVTKZGE10dr75U8Qg1MgqGotpgvNWFkExlB1jL/r474slHM
3CiMebYPu4xEPPOLouwR9J4UYohRociiviJ+kHUFk1wno0KbYu+n7yna0SfeMSFJdD23MxGl0UEM
oLZcU12Cpu/4nEbRFMNHYR6JTsTJTY1Jk2gtWOjvfbWH20GX5S7KVdGyURnGZFmkg6NPzh+H4DTR
OCdaRjW50kASL4Ag4tOGJFykac2/2+xjQ7w+XA9Kx0skWCDl4qXy4q+bH1J/5Vw2xHaOnmxPGv6E
z2w7KnGCCU+qjvXZv+EXYoaOBC9XJxRRoYK8jwnvw6KVzfE4oQ8zATg/TXsuqwErC+KKSdncp96t
0B4vM2WINxYGvzS+MASNbE1btZyUOKzwPNFkz9GpiJVAWrqTYSISUzJeEOZqitAbtd/d3wEbJFCA
Z4ZluqWvh/wwFReOzwgIvVABPwhcp4MWisgZ0ZUQppJqnK7JeuUTbYU9ZfkjMyzEei4jILRr4TO4
Ugk/vXQH55T2xM1VxGc56bOKcuJnBh9WOXRkzAY86T+SEh0OhFju1HzEAYMMsCvCZmfOAaQH0ByN
E02JLQ11hL6yBZqSQwJBvzR1+d2QhiX6HOgxEftJV/Q8eSNMc7ugntGJtjsI1yJh4ckD8gQLz3JO
ZXgXyg5asgg3r1BNK7ysmT8QDg4UIvQvdi0RGrsVIbJUkRqLS8eToj4HtufyuaMXzKjJGBSU0bPv
dI4FkjezG04w57CdIpJ5+S6Dhw/dc6iEQlQjsWpOo5ZOiwYSFNYn03BUqRIgsmypJAgMX5TUjGtg
ot1pIT+xE+gmSRcE5mQGUO+c8hba/VIVKybXUMQIv4mSluiAQUteA+D17vwK1lZ05zhMQm1Yh5wT
FXRPURGTFEikPLObtNdpsCMCbDfvYXdGxIyrJDeq4jbphDTDqZ9Y0mkEPIXY44u/hfjDSUAftsTj
yn5GMV5MKvyP8EWf9JzxsNA3vsWX+AMdrgmU8dmT4cs3Rw7RSUtH+kObUklI3iAlc67w1Q2DVdlO
/hKZRa83B496SiVP2YboNwa5wv0h7tIWYwvSIKOYqHjidaLi/ODboDeQL/FAfeQq0sf6SZMiqboP
qvRHYQAcWaEhqvTLuZN4Dyzg2H5evpKoHLRvyEx69ErEV/+oi+Tucgdx4r/bbz7SrZujz2zFAYO/
3bDJUAMOM+NuC8YRDfk5r3/SJdGDYgUa4BuBis2Sf/e57MJDpuak4iAWlw9M42rKXzq1R0vMGYmI
0AtRO2d1UicantmhTDVJuCN7v5ZIx+u8aM1+cppWFEIYDnbCBAA0fNmjH0JqMLh1tKd5hVDVoXHh
SibpfQXBfXwQCFbn2QAZgs06EfpXMeNGHNUUVkIwO8+kI2hqPrITMYG8hgliR6LiBmYKB4vAac6d
N/g6zyoKZz1qBdFdjR6cmlSeiYZyoOY+heBJx3mZ88Ik0pzI+Mh36aSfFNR6d9T5iiMdFleeR9Qo
Yb0wJZNCUaIfcqWvdYdrPPiiwttdpveJdMyJf7kfz0s5vHHJ1EBOBFe+TSRI4iQb2fCpaPIgwfDG
n0deEY+Rd9+TukbnVcO+ToKhkBSRZNDFiDcQHKru8DLX+Fx4x66KNUHcgJ1QHzZ8TiCXR4LqlkVk
l1hvIO2Zhw0+ao7i0eEppLal9rjAYRb6DLY7rJFUuyC0hXokrov6U91zXN6I8lQ4cc4z6kCHYwXy
qQbvb6kTHWPd2HnF2VWBNUjrA62omJ0xjhRI2mjJI6rfSf+Lb0mSuPjEeeYUKjGP1JytK0pi7r+I
sW7vzkokKn0WFQofmYCsz74I2v1zUcaZdx9eYtB/NAM/w9TFAt6fZIsCtesaZmDoutDY0PefiKtn
yJEaSO9OfJkT9rNDDc2JcgGRiRYSMZwUCkqgeGD7CSibDVyu2tSojH7ArpALacnBKaWbR1eVjFaa
NzLaxds4Eg+OVYetxBLnrPNOZgyIfmIn5NZyzotm2sK/bSelJhCTIfa9ocqYyZ1kTsH5HcA2D1Hn
RVdIyDQDVm7uKY5Q4pOtfxSuKpJoLvcYOgWgB9j+NKrgqCoYTCv2wtwnf9g4I8FA3tz10D8uu8sO
Ny6YMw5iJ4sqtTr+8fmSbPImv0inquQB+OrE8lc5vvpCk6OKvR/5AeXuWBy3G0p8DYQOJ8qUn9SI
2wxnS05+l03HiVk81qzt5rx8DEg0eCT1l4J+WU/rUBSkFb4gUcqfxjxpHKxUgNfCFyBD8k1nnJVY
vDtjmvW07QVIvA7rKZEGGPUksNdv0ugqLCy3Q2fdEH132lSUMdvZYK3ih0D5OrMZXjbSSihgpw0t
jvhRm3lMUO/mwn8ivFHukCWdQt7gCEhpSSFKkcOPojKlCdhBFrwAzcYVf1101sKAdkXc4tpN6Mwu
aM5jjkGjxnjVuFosNnYZPjf55EjHgzmHddKmiHyjA/DiIeYcgf4NZJy1RAnZJ8R548yyNOC5frEQ
9/EgFcufk8JPzEWxJKVJCOZLzhn4C4SXacChu+R8LH+JJfrOOiSOc0waApBuuIQ8Gizu3GReQ9Qo
zp3oLTqS4ckXW8oJa0LLRaxYpli0dgKBDzqqJKqkhJv/Y236ytk7CBlB0/k5nYhzF2r/THQdYD9N
NNYmkWYg84qv3MZ3k9unRQu/VjRbBmNyKvDDFauBOGbOOR9zpKMkIRqXrYdzwMB7kX3RiZWvLa/g
M67Rh2uOmTIbbD4hB8UltxV4rUAnk3myvEASnJM1jG3l42ZfF9y9p5HQNzBJ0rvGMjG6rwbTLJRJ
zlVnKLX6jPYcyBAMF0LPFXpvNawTER2IWo1fOmM0EC85IXDoJhTRylqZPlcAwQbWfYUngwz6tcaA
MF0niL+pmPQUuu2hw4QHAsuTrY6GGLEauMRwj5KrQa5zioQj+e3shrvhjGcVPnP0CLi7xP3JSYX7
b4G5KY9JRzq8FqSnojFRGnOEiG7osFlMUZ7xl3r7TwFWDdqZy/9yDg5QmiqnVRnfs2FpbXEQggrL
zBLjdMdsuEhEF6w+AbX1/udIsin4FWV3pOI+5gCx/5ROTkT15yD+Ck9A9DpgrQpuP3W5umqB/mxA
arg9ThnU57EK6L0NdFJqTvhRRcATuRmUJ9yArXOj2nkkQjsXMgx5JIz9c1LgUnHkQPLg7XK1RKQR
/1UeHpwAeAMgCaYEWDHwbnzLjk6bsGOtOmLEgIOOMNPSWMzEWeHnYpBSi9bLkasW5wfxsgr6pLwZ
uoCfBbYlI2AWCJ/0SqRyiT/BNGr0eNmfRW8k5GzOZMLDQXd5VXAe1PlDGZRcZuJeZZgoJZV5AzM0
eGC7JLOdfIUCi0iJwwCd033CR+UWpxGB83dPZ5QIsYypiJN3jfoLQgSnlw1AeATzHm3tmkt1GTaI
5mKhwYYb9hmPOw1LnBeQvTChNn5qTibw+1jBFfDo1JVz0W0WlhGCFOhUs91x4m32N2wnoj/AkW5P
rMpKJFVyCsRzL9Z+adRbkTTIwUFMCIgZDNGHJQSW3iyDe5w2yXGhG4+9a9wbc7th2rhzgsPYZquE
JdBR5bDIqrkQFlsVK/A5walLSqlkffDvYmcIsaDgPiFMdMYa698CzG30Y4XjAP8z4VTimC7M1iD/
wg9W4FjEAnA2JQT1j8jT2r0NGf0cqhyD3/EPaJVuAToiWW38pikynvjWgoJ8eIfw4hi3HzY+P3Ee
LM2rSHdjcJ1xbZrDbdD421GNzC9+/OPXV9DK/B1Ppv0gfk/MU3OuLkJhiWht2BYMJwjc0Wkp3tKN
7ipuC4x0ZyYvOKWJNHTnNeGYHpw2vIUbPQ5O6m/muYWHsDdWeQnPUMXz+OYIj082Vr1HxM3lfjap
ecY5JOYYasYrmj0HSdGZEXYZnnhxFcS7Y3kiBG1h1vYHaxzbL4fL57i0Hx4uOotusf1mk96aFQZh
IAJoMDgohdbqyvD4MWwRqSEGjGmXNAlGp1FLJtp5qmAOZyXEtCz8ORi14yexMvhex9d5iflEdBAt
Yl7mOP/oLZWIEdmPU0pMbT6MHdN9KKMUNWS1XbFXY8px7higz+ScZ87HeGHyp13/87jr9oD5kopn
o+JrrjXmM9wYHtFjFGC4XvHh5bx3EQ7BmMhIjP90OXWRucCxiVWSgyUSojhIEoqOs52bH7QvV7g7
JipzyJDak/bMi1eDuOj38VNAfhTBLzDFiRmjR/ekR6/wJ6egEo2siEUVa5qQcfPRH3YDYTQQKba4
QLhnbzzLXRLmXhytsyk6ABKD5JULnCmTyuJ6RWcSjW9i0w+rvTYVYSGMmgQKzSb+fYYIZORhEI5W
ZnilKKKChhCdLQtORrbBliMzeUOoapj3eMNUZn18Gb3o4Ty9W4Abhh1JRAy/OQ8N/MYg7YhvxKzI
jQlqFgs8690ZwQ5cPZXRKVlEVzPDIOw76M2O0AEw2TD6RTaOj/ebv8sLnJ/4nsXqTWAEHzBvH68Z
DhrSEzhuSmiA2LDp9Fcsh1eKkYbRKZJqRZG4YEMUOjdHjht5SNdFkxr//Mf//D//+6v+X+mhmBbX
Ji1u/7i982lxvr2e//VPWf/nP8o/ftv//q9/6vqgp/elnq7qktxVdV3+j9TQz+VSf0gNHQWN6QRX
a05gz3g9HMbH0fI336ur/vqbdSX+/Gs3O99S8dL+x/lxvjWNxDfreCMrkczwbsCTdzZ42EeJ6gbJ
KBpFcWZ5lmKMEgqpxlxmx9zI2bU2QRj6vvsxPobr+2fDoINm5NG89lLjUL0s9lujHMFagBakequx
vVbMoRd736O3uaSsAqzpURnwb70ccP0sTnb07Znmbq0b46sBq3jVmqsiGUuOPfm4pkFb0R5PmL84
O5EX9f3Rr69G/2/iUv985bXuv1+MZ6fsDu63N4PCWNGeCCoa6s2LpAnhaJI463YYgti6c8UD8u0D
36Sx9jGZp7CeEBJa165xkqmW6tP5wsDZ8yWGCBsHaFCcYnd7EKx1EaOFzFsRe401RUZHeHq/eRe/
uX+03r+/i0zWc+nzeBULan9s03QFMINsOMcyy8cqO6FNgTqAKH0eoj1Pai6/RMdRtp5ma5A3R2CU
Tsp66n4wkqbz+9jUTMI48h2xqo5gl4A7apz106+FLrsXAy7dJKUdLGE2HPi/fjfdv/1M1L7eHwwG
qqT+PC1/ukGvUp3pSs0NmhlWgLUmPNszkhJ998uwxyQ5cxtczbjxjtFv7oaeKj7u/3gQ//Wtlb9c
yHuafgpVabgdDsCmsSvg9gViscmjbKIIewzTJExyNZqQMzh7MgB5sSiQGf7eVBJWOKyRb+O1vq4Z
l3AluIEufChEELU2eJIkSm7mcSLg9bN6gPuCZo+Cz2IE6cDLdaOizCFx/auCmIM3Z30LuzYUoUrE
ZCDLOAMxv8AdSbrpo8f+UTOS7faW9ejFp+w2fFD8Y8MOiCbvUfOo4dn3HtSDQRPSvqmNz5QGGgHq
sE6axYss+KtB9lQKIuNunlXnw+T3qj8BYF6OOh0zn7Xzp24/F9iZM0Y16zNjLLKn9MJsCObfOQHw
E4sC4EUUPXBGzEt9nWDjP49X534n6xiEUR5UaEHK+MQI2ZbXyugNB3j7PB7YA8aRPYg4/T4NNDLQ
UUWcS0Japg+28AKonBA7xaxgje5qanxeLjkgXMSJwvzGsgjyWV+juZgm1x6396Nvnzl3guEH0Y3b
qEEU03csTD5XEITg24XekQJURIoa01omjY4jM8BAEos9sAdgF28mAxVcL5IfOpPOzZLuVvMNFpsI
kg+ZDyTmkVwMVQ1+JgPm9IWZkuoMe1BdsU2rozYhMbFHtxlNkN5oY+ogS052fXUGX0Ua3ZgE2aew
VOhWdx0VWRKRCn6x1/kY3XIm4zfpAbLsS1wYb1p9RsDJ6seIHJkyhJTNQzsImm/Y+ryPnIFF9Acq
JlLO9ycK9KZnPnSrL3k9oGnbsOaEjRRLi5Xp/C24puWVUbc0qjk5aaPz0895YZmnQM9hFokxAl+d
kiaEZ7dDNAaZk/69MiH0vaDfx9CqAON/v98WzLG+KBacMreqr2acArYrwbOsuBfkxS1z9Vi28xVp
fV/sqqlxJ3EwM9uNdqx8naJITHyY6qozJW+dw5l+iVpmaXpuw4pE275v4s4nKZghnhq61L6tvE7X
uccdzhZQ5GQ4Ba5MZGHKw2S+v5+Mu0n7bQhvZgy+ACRED2gt7kZgNAcOi/fv9zcRTh/6WyCC72er
T+9iC4TIQr/S6OIBdBXkVfhEW0uz4SxAb+deZ2LveWHRa/ou0GeGR+5f9dDVvxgIrGKG6PsbMdUy
kualq63vtj57bbLk0nU/GOV4GWcLfCTEvSwECdjf6Sttzemg7z44DFcMR5yP58K6b02aSMj0sBWB
vnmFD0viM1Pt/5/FVGMdVfQBqeSaWGz/tJj2P/f8WXVvzXwZbO5GOJeN/XYYOqhYU8NeTyaf2TD2
IuB5v6lp1O7frqX/7zvL8l+SyKta7T+uslYsZAc2jv62bvP3IfM7TGqjVjCH90TJ4M88gPlICira
5vYCIYCJdb+df/A0W7faVAxc6Tejv0fo0bFuPVHFGvt0yFAaMw+HjS8R93HADoOd5hGCYmNlHozP
cX9eiczgwv08rbvskRUy6IEPfQZpoH4xqp5ZKgfYIbrs1/ULp4oyyll1WWEEWw1q3P1wEdkBrGsN
dqoMZ1AG7dMrR4PCgDraI4o5QNZG+eZ8XhqA6m7QhiQr42hSOhfJKKIPoehwbPweiKHRh6l8pp3e
xmnrg5d90/6UzScyvJcFF9lEXd1IhSl3BewMhhgnhZ/KdsxfrDtmmhpvxp9u89MX55hdu2++r44G
4DreetDdBsbl+zxMFwAvXkcSMA74EUjMIG4h88sRjkZciw+jS6qnvbWU5Mx0z+YxAqzUQvi1geCp
KlYd8l/oQcHz+sqZPwZ0JeHbuMMFQe31JCygCQ6iR9SxL8dHyOr9irPFiRHjj85cynsBC+YevBtU
7Nv4enhkuETxGPn1N5vfvQaO9p4Oji8XC9kUVFzNfHLDegqjd9md1jvNbNBmIhBZOcZ7HJMLDvQu
IR1h/wjSdwFJOzn78gZAuJuxlXlapM63rMF8ckDoet8p3JX5h42yTyi9NAV4OGFcnz45T1j4GZ7Q
KkDwfRNsY/HtuRbk+wJ52svum7lLZMRJtpHWHC538iyLWp8tD3nAhpNIWxVC2grAxColghArhGAN
75iwQZFlqQR2W+H2gjbm9cJ3RG0FQmbr1DazqSsxRdb96k+ugC8TqDRvgHeuuobt0XvasEGYCmMf
hnhpgrFiWU0Hbk4Gk1tprKjnKSvaFsavYioMzXBbMJq2kY+0ctlNSLLsjouBi9F/CKv2upDtPl5j
yexEvfCcPCYpiNqHichV0EmEMEYP/Ik1h7obpYkinVVszEQuuBNKB7sSwjGAOEyzb4OGWJkMKCuG
7KpQ3rY7Za29rOL4zg1JMh70wB4GrSVuNFKGKDsoKJFzBh2D5HnQ44x5DVH6qtWLV7SDRy4HGrNW
lfkE1PIwsM5PGdji30IvhMQgGdrNROlKkyKHFm1kmOZUjfFpeDOC3OLx+DMkxja4qXdQOY/Z13b/
6gn6czVkCoepFDU6uRJqIKmaE3n3CRS7ZqdtMb/QaQFa4GSIfY373CPXo65TE1gp8wEzMKvZVMHh
xxHnC42vc3wE9O0ZEGsz1nZ2JKBO7d1gi3vBh4cui4dpyxEerhKISbCFHYM9UCbbnA3iSSKNAKyi
A3aGjwgmFMxt7qNZhvELd0P+1bDWLLKQTS4sN50Fs9VI+BcacAxkcp1TrHr3eHtQN6ILdENw5XLi
OhPDl5dpBgM+Ie7yusBrOpK8riNgoQCkjXzVUBOrez6TZ5iaH1z2yNktI0aXyeegpRYaR5DiyuKg
n0qW0CtIeA+QePuQWIRQys6rTXXqIG2oEDlGwPCYi/Ak97Az5JXzaXZHp1GXU7t3yYzt5Nc7lTz4
27p/oGq6oqlSX//58z9tVWV2kW9S+yjCLdZK+OZQF3hfTxTebTV7goA7K2QbpbDD1e9eZ/mhuMia
1P6UWzfN71aXZfEsQUxPbu2hnTf96KYdnn2AzDytXcIhykS6USGSY9NvjJMad5A1n24PP6HEZe0U
6/6WIbkHCOYPH3LB1PVgonRuo9ed7RHOx/VtV41q9RUCvjSAXhQ0j2vHvpdN2FTgMdPc7dLe1N26
GtUopxrYXkBxN/2YAuO4jGrFKakmVPvZLU2iYHt97l+Wq9ZReNA0apI3xYUCTb56HYpmrGDlRcXC
a026w/nyfT2H25rnl1hZNUPEPlFqKjpZLpMerKFczS3lSoob6mz3PB2Q0nL43FtLL3A/ZJqp52P9
lZQ69H2Ic2w1Wndg1hV8Ggk1+MFajIHz9DDv19Vny6kQX4iWG+867r1HrRx96JYryPBb8JYMcr41
R1MPSh7Vj5V8pnRjJvpG0dSDDztQnyb150tbP5tE7R1Ol9x6nWGlV0B93on0SM0e4zSQ9DqNYr+1
i9Py4TbQiatsdztdDFYTGY5aF5+YHg3aPuDe+CR5j3J60WHSYWR9XCiWk5Qi+D4f4G6Rxtstf5ta
LiM8916PdMZ/c2E5xfpZxlIdd7qp2fQW5QPU/XvRx176vsy2WDLLLJZB9Zdvq3sZXzH6U66DJi8a
jgIliYTLRwWqniiEXu9mDiqwd9VOZ9DhOqrIHWjnv34KuuKE+dcTaLfX6yuSqvT7Wlf+93qtKeV8
8K6p12hy0CEMAs6//tYCE4q0cjZtA2LkbLKII3yJv/7Wf6tCdfsUid2+rnT7yl+0kGar9raDx8+3
HlmO4zBtMXFfhmuMF5E++40O9bcy1J+/m/Lvb7QupGv16PDdRq+v4sgqbxYGdelP5+djrtCdXVs3
Jgsvjn9zzEdT+7uL/K93qos//9NK0zSXQr9cUH302mYMpT9KMGi5waad76+lv39NCTbaGqFGEtLF
3AebfCeZnO7wQLReQvduMxiFClHV9QhpAmptfzuCzyp7JMyS8chbucw3geP7ALhOjdEi5kqcmAzm
hJuOg8JV+OVukgJdVZGT9bOxgGbMsKo7PBlI1SAAh5CWezE1XExf1Z0U60VJa0maDzvD/hHsJEOi
nZ4Rn4zXIQYSVJFe5ByPTFJtJz2N2bNqFEM8dsEZ+1GheFh7aQvsfn2/KEIo/I9b9U9X8S9Hi4su
Z22q3ItFG+bGvTESZ0ON5cxzGnuhP3sZK4NPEMzVUnQTzNpdoIn9TrP5b15FT1d0HhcJ0ejfP8v0
fZKvWu9WLJZg8THQa0bAy/Dx3w/9j5EGhDS4DDwPcat59SSmW/D9/Rz++lKI7/EfV0LrSrLe66pd
rfeX1/DI9ZtepWU9J4Z7d7MOmk0ZuizNX3+XvxXGuv/6Nv2/KLeDsi4uCmJz2AFrMRhvmWouyZfx
ZGJxupjDOZSYp/2rIYXJqhTjfTM1oMNPVKFZi8llchkEDIdVbBsvi9qohyOiln5z7uv++lro0l9W
kdfndK7TPhIaWAihLp/M+ezDZPz0vSY/FkI56nE7ce3KmlwM3KF0g1EAgt8sL3Lv53z5338ouvQX
LS+tylS96xI3hlOik7GcJrcksWTMQpvK5r+oZgEn8ieFsQ/f7vwUz+f+dlqL8QL/FPrzece4fM2f
QKYBh69TYngq5jI6OF0bWzM+HMAGHFKLaiGkQVstzYAgt+XH0hlswCVo1U+bUvfROE8b8/5ds3Qg
EEY/c04Pjx2/qm1lXsAaNukQxvF1Ew8YNr17byC+htj16Jx848wLrwk0cFzh5zAeTK+mJ2ngIUqZ
fonm839cxso7noaxRpFjFqUViyL0kCUkkQTHt9H/2MzC0bqo3/ZIs8Dpxbg8eRiwwZpxmplHHJcu
SUZcE4WV8G0wQSqwOGoQJJz9Enx7zubs7W8O+bXOiYXthUcG0oFbuJwkSVrgmGhsOITOJTPpuvS4
UTCXeOMNsIgS3izepL/sjJD8vaWi2EuMztaS2dmEsPlNx2j9UHaCZWl9RzeXVYw1/z36vtJGznAq
JaOBERDivT8PWWC76JJhz2x9h4xfx0poUnwzDjCLvtsQHjqKpjEambkFan5rTCRjOLCsvsXb0r4S
JabjMGR24juklsGGs3BkIxTutG3DXcD0NHfJyd8e6tL4xg7CVzE+HFZuGEhmYDWzGyrR2yEhxbNI
DzUcGh+y4eA/shLebpSvIm0Ku5FCzvjmKjN6VhnRBy3J6IyScgyVxeLK8K4CvpjjrRPw1kZLhqSi
FwbukoZLIBvz3M3RWwFGt4ZPeervacpUDX5SvvZt8zX7wZaXr4zubmHOnRDnPjdkuCe6jxAMNu5B
aRMASHaMzwk+2CTaV4DI+zAqe+OwNPulSFqbFa7vWGA2yLIZf7MyIETdkgDPe2CNKsOK2VeubrR8
WIkTiNN+a2TRfE+IMB/rOMQraIFChuNOE4HpIdI9+Pe4nic6Sl1zL/IQC74ut+dzXM9+upidLF8m
1Kn1MYQMu2Y7cGuLspN5ReYZji25YNSgy5d1OjHrgZCeYZyn/UT0E5NnVk3OERvNiAP4BD5rDcGh
92FAOw2PSI2U7FYEXCEiTmPJhncxuL/SZd/goQzDs+GzQ/sk7JgbXKXkGDAJkxnnF5tl6pi3RezR
l7eIG4nZpLwIKfIKwOqIPbAxvJs5wgEUjLjFiau9m/POjN4APa9TOHP2m0AxmIeRzDuT/eb9Yi67
AZ56P+EdcDuNl2yMuf1eYPAxamCaB3XaoW3mzHm0gj7g+v5QujtcdxNnLEuTlURWnDsxmSXcU+/R
cVRaS53TtjFaqrZF20MsWq0lz+ez28j33244O2zHvKTWK8za8BHip5o5/tikh89qI438uY4Ryz5D
FqIDN5tDr7b8glgqw+ctfSxASDw70oTO5tu0gtDPD35I2WNgXmVb5a4hkNjZ1BZzW1CajBFXJC4s
z7NElcqY9QDZYIz08TQ2YvSDN4aL920kGr+YEviy3rO+cqv6iFKGCN00SGsRhryNAxcxCPZPw5nh
LApgAAQOXkWjMA8l7y3sGNlso5rh/MOVg+KqGDNCMHJTJt+DHHF+aCqbz7VchzxT6SxpzH74cXLD
ecxrC880C1ZIm4G47jn3cGnslY+xV03fn3XI/6GR2bdBebJgHm0w8gS/7Na5TxjGfD1sNxO6kiez
/Vird3IzUMLQePjpnfSInUg+D+yAgPGJOarpnhmHk3PgQl+ce8C2x5XtUtdmnuO33CoUI9ObNzZA
x56Wp6Pkd3aw0R+mdLH55C4xsNuw5e2wPaqW2CBfti3kHN3Y9RegIDDjGyewHNhW6KlL1gRGJqmw
Im+hcpCu4QKfJpn/ejjkVhhKcB19NGO29WcO1/Bp7P0ZUZwdjhEDVBDrqs3pisBQ2p3dh6cgfZi5
uEC57buDBUc90143Ft/IXKN8wY9e0f1bvEzAHujlHbIHTTQAnj0n9qqRF0dKx/OG3lYzUGPK4Fhu
zPe0O75ykOSUufxI3oDh52t8P+3Qwb4QaRR5+NQ8gmoHzFsUy6yd5kxiLe7J9KkYdDk4xXKvoOAZ
V+sOe+Yc0CqCXDxCqQH9vAIQszBjCl1EI3N9M9Yt8/C188AVwQiZXfG+AOd9Z266oOBgVCw1Zvp6
plvPl8hNod9DOMuV6pTv0RrPYC5LFkuv3/Ongx0d7KeIlFmNqZv592H3XEXs1XjMkmVPTAWgazpd
Z4Ab2+G24zwt2FaXx751i4qFcMTueFC5wgi+HNiGk8dwWFk0uM9mO+F8ykS0L/GIku/xZG4oAG+d
mVLf/DqbU04EVYwow/QHPpzUfM+fnVARwFTF/Oz68GJg9exSEHsPw179X87Oc0l1JF3XV0QE8tJf
pQwS3ps/BKbwCBBO4ur3kzXn7Kml4hQRZzraTK/VpVQqzWdeQ0GRCpjXOMI3Pvhxo5bMarWrt8hS
gWR0TF3LH+oM2we0EgvOk1U/4xYGIFfyiLyA0joeECKwQ5yFvjoCJuNuVhwght9yx0i0xgJ8dHcD
6anSnooSGj4AWvB0m1OWoSiEiI5H2wzbLTBXBxS0uu3T0EhqhJkcXe7StghOXPRaLu4KgZN5Iqiu
JaE65BURTRxDUDm4Ndsdz2ZmNYVUEywrt5LbXnt7r12Jp2W3n/gzqnMEi5eAb72yovZhVPVWjzDu
tr1Bia2KKsD+Uxj7Ng93VFMjondU2y7E2s/MfipOItPT0ejkciQ1WX39Tkh7tMXVQIrlQqzK3bb3
d5CvvamCWZqqqWBCyqatGYXc9Pk4pfe7udN6HGe31tbtPV7cG5yW1N1EFJ4rACJydn+/G1comK5w
J2vL3AZpriUCTO2/h6PIekMhirZIrRRd1TTDKRehKc/8PLVvZvrs5YRx86mn0zVK3dXuQ25jvJnv
n8/RCt0iXbHM13p6PvfPjks1jl4MgdIekDjHtbEXm2lw3VbyvU9ymevSmYw2yZN/oB16FQ9c+KhI
LrEPyqj3LanuSpMMSP816QFYoQ+XlPwyHRjcf1T/yClfLy3N+XOE1N8OZ2/xxKRt+KBeDPUU5+9h
dvOe87TknqYfXvRdW8xxNLtMruqYpq4X6h7K4fTQ1snxxZKtBhJOQ3m9krlhGPqi7EKaI9j4+xt+
/8h/v6GjlA3dMlXN0egEFpaUsaesc8q3rx43N3Fsnet06/ekir+rVHvcvTS1pZY3i416jwtqJ501
YnVL2gws0CVH8CrVzcVdSsbd32NT5Xctjk1RNMXSWPCy8suv/yjFZJm2TXRFUdln9cmcZJG+C+Ai
3/VncSy63cpBVD/Mx5tP4Cg/n1koXBgbiqOlG/NRPZFYoA7TCReh6wvgVu3l8tPTfifEPE0ra4Zm
K6TDxeLA9JVba2N7efUI3uvknoQ60culdfXFe+atGqffTHCDWmOHw9gWnzqx+u86zT8DKJYNjhv1
sbk5B17XC2RVKvo6iq9Or0NUHnU6IZMd+8x0l7dfeUvLGww+JOPfRctfH/m/U2AUipo383HXSsej
Br4tYL0fJZgBqUaWvB+LVbt93YnlYfRhZf0+uXhtw7J1xSzbVrm4soAQacdrftB6aABgSuZWo42H
C1394R6qiyGVKZ/O98ev/e6pHJW6xutqilourC1lu1N2mrL/ftUmqBoC2bCz8H2BoLgrn/fxpnq3
g34+UYLDfuyg6101Hi9Lft6gLuO8nZcBU6NYHC4WoeD6rq+9ld1oA+f7MMO/YWcOxS7FVg0OF90q
VlgURX88ldOOJ4+I3IMe5ZNO5+vLDcei8b2ZiAA+7aY386tymim2rZo8tXiWlez0eJoafNWR1wyi
zjak2BbqLi/6JJWjeEIq9uE13zySc8lRbMVSddpThatpe9g99Yu9VnrVKtUe0v1eB6BIi8CrobqV
SvvjdnnzRf95YOFMLD9Lqrm7J0rvKaoTTgwnIG0mfOV7UlicxVnY5dqveu2/X/T7RQrb9Mdzed1/
V9J5t73vUrN06J/8AaW7Qw8RX/TTgBV7yehGMWTkYBtjysLHM+ztwcVLP7fpsiP7E8dJVl27rLqM
jrabDrd0TD3To20hWtstkXQyGMLnckE11QSgSQrUq9uDYLJNYZtIt7+rsFZFjn5Zt8I1DChmyKVc
QSp3VYFP/iHOUlTjd6Tl/PO6hY1TPmhHR9/Z8nWrlgtDbk9wLbDQuZNqr51GCn05qdJspWjUJpEH
JQCex0V/YMNJcvSo+FQdr7peHSEO1XcPWRWZNK1qhNVor0mV5labPBB9o5GKGgQWDN39cJnzk/BP
f86cXefa2QjNO/rgnwn1LuDSch/xhVnZ8sAB76ldWDXKGdSSlug3Ew7RR6Po2Hwe/dEI5nRUp02a
AdoDkqS6ySN8MfFI4eDEjukGnHw6K7vuepV6d4SbVHEeUfigdwcfEoggZRxy9heWMS52wWBM7JNA
L6Y2T1Frd6l21s+qy8SAwlbFxb9SYQJaUxawHLk2sbh03HXFxGDANdEDyP1zzcbCSwXlB6PzIsrX
YHLBqNcrjVCkAeImgAqU8PGu3byUticsUl3kW2HOmtR1+hGeW7hmenBj3OYlnpfc6er8CtYOnyO8
okFhh3dSDqRu+PFX28s8LaXoeCZC1qrEglFzbpHpLrad3c1Ppm5pcQdbg/maSqvXP1y9e6NJczh3
HU1sy5XtCxTRpHnDkESoA8A8iGt5h159lGqCatnoCW8utmj6zVjGyydo8ldA0XzBdNQcNkCydB4u
dTeqV5NEcxluPnh5G51JoSxJhUEh516nLql34+LOrSoVqM46lpUNCnqUHvg/vWb2ECU34Xshqc3v
b55tSji7IKv2evs+JTX8zh9VWahhWtb+NgYUhQeT/3iARkojR44GZQ947i/AEfUHTTu0OfhJ4GiI
5SCYU2/iT/al/Dul2vgUMs3hwZZFmJ7sVQGQOVauIBswTg4mD0ClkBGvPmXJjOm9dogO86+52mf4
4bnaWU8YXoUSBfy+iC2OtCMyLIE1ZJRKRTp/HJo778jj13BQvF7J4rG75gZdIulOgrmlvPvpA3u7
wUtosd+PZYk0w1JwiH7TeCUJA+KI/r7tDkMsFw+yh0SnLAL7wlB3LqESBQfkfVsVKmRkh2lDvOqC
DlMehFuxm28FBLJtNKztDT/fuj7q/rHYd7viEvQdNcQSHjUwSXS6BI1ti+eTNJE/xSm6Vbhr+bWW
MvlO9rGvN2sdcFTESe7N9PBy+k621QC7DYWoGRnHcnW1093LPAm7lYYbWqJ11L2tIMJwJt+JOSoQ
Cg64DScctw7VVs1vNI4Kj8ZTGPpLTQlf8djH84DfQKZChQEkPJ7ngR00xsPNIBOJi6xtIwtBPENB
kpVPOor1/jOajcGVNOKzQJg8qcc7uOod2FEe+AF8e7dubZjf3daTZnkFZfBgLIzZPWrscLCG+LKp
INefuO5z5LTHF4+JXvh3r+EfKsjpwrng5rYi0n5aBG3VE40a0qHucR8s7gHT0KytW/RmEfhCyaxR
C5VLMNTCMbZwT89XaxSPaJSgFNg03YyiBKLnSHt00dZgqPxkpUWSL2a4cTRSoRjeJquYVb6kMdNB
bsqfQY0H7wR3G/naqgYtYDfHJWzxMvia5gj1b59O6Sau9GPm/D62BH5XV4ow1MyufHEKPV7WaZnu
SySzcSlcj/ct8hlXtOVpbguP/sLJA3c15l0AjhwEGfXU7WO+5jdq/jr8elnuF98S26AQ1WRiZPgI
s30i+lSdcN1I8HdrUDeW9xNj8NecvoMEK8q4z7XWvU+9VfK1PA4Bd3Jz6XMK1XPWCp+dgwmTp6dH
xYNXqKwDjbClXhF2dZd490jBU+pBb8dNqVR7z+7s1JpWuRP3cG26qy4stW6lL8Y1S8gaUo+0ltK3
j7VQNFO92Rh8bQ3SyAYzOVbJIWTK917KLmXFx+txI23PZqQbbm0rQuJwaaTnknp+laMW70QsvvW6
KC75m47PW6KenpfC6UN83arhIqnQuL4CeXFPnoAXO/V3X5VYjOWOySz4PxRGF+PGTN2EMzUYU1G1
a5QqjqrHij56qPZKmKmz9QZmZ5kPu3yOxl7F6tOHKzJqzG6N3Bs//FrtqeDcQ/sfaw2BNdfUcYfD
G7KUa193M8qSV7q6onQRQpY+j7Xxtse/oXRbu7mLNecriE1umyhkBLVdB1+U86uO45VbajcsObVj
nJyf+DLZbpy6/QqAq0qDwllYBpo5mO4DC2eFJhozjQbemcKhw+FWVtNOZQBa2m2XuY0TzDmpzolr
jVmTi/IxIIdbc86sEtgJfNcK1LXu8iCWSrm6POWCNt6KIwLFXzTdh23mot8QNS0E30BT3IuhlMva
s5p6JS5SjgZEUfp8QX7asuKVXT98wNy4e2xjPz4SIDktC7A06K6nsO49eG+ZT7ttCaWqy3Nod58w
n4U4Y1djeVx+SOiUdxGqrdJztcCpUMqQ1ZwfOUfiXB/GJXMOUAOUIdu8NkUrHd/5pMqZdF9KUthz
bpSDvwPUb2pSMUC1VctwNNVyfhejzted5jx0HrsdvCJljpnvBAv4nTgRYXTKGDxR8wyRNaIMrQIt
TBGe3F0QSvowjHeBo22Sz9uOoypKudDu147HVL1edsc+OpFCoW8mGygjVIZrk3uDrJqWi4txXQ1M
bXTf+MeeIkDsfAhgddlI/zUZ/x2FUqhQbrfH4+H5ZBSju6/dEfomGupRPGukNYxEdlx+4gQOvUHH
D6LWUQDURbwgOgyuU+TET1CsgBLh+7ll4YFFgRboxvLczzsfputX/cEoU9C0LdWAywOsrzBdybR0
Od5tUrZbICte0Rc2ncNFg6JHxcPS99Mi+ZWu/fu4X5XbI2WY7EyxIfVolNUBMnVajljcuBBrAigM
GPMPifDvTOLfRzqFhG1zMfeGttsnfdlgvnILEmS4Zjk+4gafeq+1T8grdYpBAWB9LIDTKgHhZ3k2
z+s92fTJd4OjNHS/P8V5igW92zrdQqB0Q86CRe7d0bOFsPC0o/HzQd2cYrhJIEUMAwvKiVZatPz7
m1m/NjhvRFHOAoemWIpeRNWk5ZJjKOYp6Xv08NHNoMWPfR+t/zvRaKTuWukQnRVasLq38VKApjvf
sAjPqqfw6wBDfrPEpz5fV67reIcPVrZ4VNLy3v3i9399nSutMPUJa8Yo/fVRKsOVMjhjbrgBKl7b
6pH6mmtZeDzUTTA9zuAKevwy5yJFkyLYlb6AFVcTgaLXf/JEJfr75X+X4P99ebOwsy6OYdv77T1h
f+fxaKJ4PUJaGkVYyKdPJAxgPa3BNeSAI7zMqB+lRSr9mygcuo2UKEOB4bBRxUMlT3hEm0cv2/nA
nLHQ+Hugv7E2cqAqfYIyFWWOgsLOUsunLV/xkfQlO5PsEKeMAblZL3pU6DDXCThr+6iBQZiNRVQj
jld09a3a34PQ3m1v3VEd2zJt1VbMwiD2h2emOfcpFVyQH3U7HAUPCZnoRZHSaeH9SJlkjFsbt2il
5LWrnzafJjfXP+cgBE6lTGXVlHxBjuN/76J7Nl1vzyUNnU1sGaRM0B0bB+Rn3DmVdXfxEFvxtY47
ehObREzXErffpq3eBmaHg9je2yJoXfpwBv2+HwtjkmfUj/sxs7JzfjroZ1YQYEAgMLIF2yNMYRff
iT36yYc6uvJuFlTLhOVj0SpRinXHS366gG7eXvpPKhivjddM6GZCZIl0jxjl6c1OwR0w8KfH/rqE
eFGNk90xHSjMxvdW+vGieXLc3Xb5E8ddsDNajSrCJoCWEJRrKgAbWoQflvx3Dar4tX8+sFC0ye1H
XrpaPDBvQwiKS0CPLDrZ9RNI+LmFGENeEvAB9ZuEg/y90n/3DQovW1jpO7O0V9OpcunjteG/ejoY
6sq1vjtV0CPo4JnePKOGUC4RRUvzpic9qhY+NJ9aJm8/9Y8p+K73/5hza1dSk4ecAnqf98Gx0tz7
ZbIUFrQMWPt6Jfsq0Qn8/3l5W3XKulM2DeN7yf94amJPS9a5bF5Y0hd/pwHpuvLHESMl2DfHEOPR
dQhnZAZuHZW6pK53lNbfQ3j77XVN53/0IxU6Kv/uKlsp7zLVSNP+fYVIGsr9sDSRJqOZ3xjOpuQl
V7A75tEFwv/3k38jL/nyOqBwmmeGpdBF+/fJ2tk+3tUrVf0RBeBpOJHVmgCIKSx40wsBCXDub0gU
EoRBK5Xqh4X33SIqLvr/Pp4+WeHxt5t6MvUnQt2XaPTovWC5hBvQBREio4eG7huLZGkFzpDyk0M9
KcdwAbwLJr31GxTOKuSOnbA5CO3wRLlsI8oIUjjoGkoXzHv0aKeTbdfS3B2EzwwbsCDN3J0pEKoW
n+5WVWYGf71KYQ+tn5rxIH3gG0pRNZcqKd4RE5TtIhuyrd49U/ScaKGD4ya6P8EdSxarZ3yiRcoJ
+2MUTuHO2O+O6vHmZGkflhGWwbQQpCfHh0Xz7kj+8dWcwiXweOySfV66pUidBvYBiBtM25K4oVQO
8QuwaAaq4Bg/TtEX5nONbz80MBj5Udy33hPJ0g+r6Hf29M8i5sr+dxWdnperedgwHrCnxKR4VUij
Jgzix6/GNFhYkzt+M0mM/PKRIhx0zL/nQ5Ob5K9JL2wiyyg9yvs1q/gwsgHlER1hLxTCB0PAsnqt
A0dMsPT0QFUhMLfHquZG8+yAnFjtuq/tl7jU1e8IYJHRlZbcZa/xh/HJ71Ecn2ValqY5tMotrfC9
sulmes1Kx2sfsUiubEKpow9NR/Ge/e3dw9vL8bBgD1+pq9ACGE5hdQKyMZDxL6PlfUTm5caqra3F
6mOn7c2uQQmB8EbGerqqF04+tfzQdgfHuSLwUEIq/+VaOnQJy70gRROe4mm0h/Hop6sj8hvIiAvs
sLPGfnSHR9//e5bUN1vnn6HIVf/jHig/dmXzkEyvfSlVh5Qx/lsroI/olAKUc+GriyipUuJSCTkT
V29Oa3eKteSYz+hUBuzlXj+0BN+F6wTAFlsNnApNx8KRct3mG+t6Ot76Gir9skFwtL1kCcfYAzlG
7ZxWaG0zUACFSU8+ZGy9fUtacz+769EOk1FIGORmarzS5wSDoHf/njHjTS5lKgAvTE1RbEM3Cx9P
eZTK6ibTbn0P5EVGkH5yJ4hlS6isjj7/vLmOcT2MenU1rM+n0Re9Ck/iyhT8Y6U8FR0MaZ6MY4Wo
OYID3W1QgNoiKXKsSmj08tNdb73ZqYzYKlNjcWTmXhjx/egk201m3vqg1ZvP2Fg8jmIyWHbNIfzU
ABF62XcADyShvAqF9Aw50oN3DJFOCKiZWuxioCVQ2mSMwKq4xaW+CW9vckQDFy9GKcv08A2ccmJQ
zTQDKYzhUKOJq1+tUNldu+ocGyUi2UsHVhgp+4EiKNIBT3fw98f5JjUVNv0/r1pYzg/1edPy1L6R
Qj2WTpUmHNK1OUUs2mMboVDLMb0bBXVKqkHSwX08TGYUmkR/4w5AxlbX3uBjnPNuixmkMwZErLIF
eOTfLbZOt4cHxTUJEaoHchi0H0BpKMIXwGE+Is7eRTeyl26Y0Fc0Sy/Ws6ap8Swnx/xO7mAoXjl3
m7sgwe7ExaKCrwAsPUcnWZUQ+YSv/NoE5njn9XpaUBbZAQ2mW/BCf1jrghELb/A0iU8q/Dss9V6k
YFi8CETjDARJrK3/WmNg4OFnkOqCptHcy5oXfwSaGfuJqZcDFhxmlasAyeVpC5Xr0iG3xbrEJVrQ
xRwYry7g+inePKueEbcH8dx7BfcBrazKrfWqbgIt9/Z9rQKREBpfvRf0FGLD8LJzU3+aegsNeaxG
qeOUJXefcM6UEuYxNTSSs+EmuI+n4HSTg7vDa5D1zI093CxO6+DRVO/evWOBJsU784wfGsu0lTfH
furm3nX0Ek8QnoiERM5VTFtwXoSF33oWJzMK6YnYJRFozEvGoK5Qk8Gz9XOnWbYqGxO8K70KfVR2
QgO/cLybNsLIxGXRuExdB9GtANG0Q1vDa0Q9o5L4LNFIUc90zKgCK/xoIB45LjfwGBYzikJA5LFf
DsqhPbn4e6gMY5RgGUMj033MhpFSkdD0lQ2LPcQ1Nzi5uZ+C05Y7DUkauB+KCzXuLnBmw1AFCnTK
ng4S0PoGb7sNZqn/DGagrzmE7M6ddhy/d1VCj3T6xY+QbHAISeIS4aw9zEJf72JPJKadLQJeoHOX
2GO7BKSpf0P5FDzDWQCmBL86bWqh0aa8hQ4rWZzlvboXKAFAnnP23wyosyvtCF/NxwJ2JH9SY7/3
QOh/SmzfxammqZiqbTnlsm4Vqwqpnq6P6+NG+96D2IjByeh0FkkVdFyjH/OKVXqWHw6j/1SOi6fR
j6eqhdNILdvbJCuxEyUZB/mYW3CxWPwbtiJ9d+lkdYY97uV+/qpQZNQuqCYTQqNt4b9oPE/ONYAi
/hz2+iLjq05DxcvEOiIrR3b7hhzcC/YT5AdBuoafi/d1YaNN2yjtvNCCMj3NEkq44OyWp8ChNceA
ObrTtRGPoeV/nQTt2HtAT3JwhqezcFZWqDaPuu8gkXvpXVpTtBTJQQd2ACkJcDjnpNbOkeaT/t05
SO4JDa8W//D3If7mAANgR/XHogJRNpQin/N02J/2yrqc9QEtyDViMBfwOrl52GxY654gDOg0fXZu
fxYLWJEeKMsPJdM3xbh/B1FAz2hH9bVPL6+sD0aGMYykJjUQkYyDiiauJFrQNnXp7hi4MfYr9Dj7
n4Ygl8e/ywckJahhIkSLKrdRyBP3yeZ4fp4ANso0tW5VO1EnbLVCAJ3SGFDQnVp6FL/+nn0wM38/
9lfFfbO2z2miyjdH+In5foYQfLixD2iHa4E0x0P6iRhxtKXgr+FDpEANpEP5gi4rLUQPgVLZxxMA
JhTjnoQ7Gx+KCJQ58BMSpACtkUMnETIqsKoIaBBGYa3E32/ey0u7VyG/+MOraEJKR8goDpMo7+6v
vf6ZcWReibtDBXSBXNXm2wXpq8zY2CzxwV3USgQrWx91DK4aUAg8c1AWPFiAUPFRBsFbSf7nMpyE
ToLKncNlc+Vld97W/6LaxB/PQAtlx9mgM/ilwINlydGvNOE5wT1jIQ4PHkBEcDQ4sQRP/loWRsCP
JP/cx5JWZxL3QbqQrp8Y9HKYi96c/Sn28daXv2sdy0eXODV1blUJlnm4QxkQIiDCg0OoQ/jX0k0w
0V0kCcgAI4i1C6bCDYnDvAUwAM8fDhUOU41HSHbBzn2EGg9T6TkiQkMPHDDWDnFNajkJXQhGXq97
PXCF3EhVOQF7H1QMv5bxUGQ1vZl84T0kAMdbnr127g5ETHhkop8E2RPQBH1ByBTj1B0aIXewmAks
pb0+MrF8wSk/p89Fsg3KVK8eII6x3aUqe+ZPiqRbep/ylzY+jHuPwXmCYcaiLffYzYPnhcwS2xpF
p0CWcksoUUJQ4PsvSx4ev8vVt1usw/t1lxo98G8Hw7/X//eh/GvXKWUVqKmhgq4u7LqDfrSt4/Z7
19nhZEKvZO1/rcNwSEudnjrtYMjZXBifKt+/YbUG2/3HgwuJj2VY6eW25sF1jzAxgmDVQXfom+38
TWLDf/RDCc6QNYL/97sCKf83NL3aZ+ucXI3/HHJ1iW/lbb2uRMzR7xFZALk4eLFArt7ZXZgu8MWN
KPky/8MZjS3/JVspdMgCTsHgKTVy+LD0WWC7ToU0TrXc1fLTTCnqr5btP1OlF2WwbnDEE/M+zfrn
GuAmLKg2wR6tKbSlmlhsQiok2YhVDinE8WKyMhbXlf2egaUFx0XKCOmrb4o9DsdrKT50ZZwqbw9k
DmzVBJ92rKzw7eiegU7l/dfc5HRAP58jxgB4yxnQt3v4oK3r68gCJpT6RmgTNj7YbPSr6f4/vRvi
Y4ij+zeRV5kNJq0cOK11sBZsAbTUEC3d+CbnCuikioJiY4rN9d07I2d6itAKQgVZ9VBsMVqm7xNT
iiPe3NFTbNAFWnspjjx/L/zvKtlfi6Gw8C/P9b50sB2uXZQPUVDH6m6LRbbq674SIO+P2+ezbg1R
uAJlhx0kiqx4mMVHaMOKd+6ZIdFnrGCEwcRSQt4Ejn8NZJ6usTaMWA2cGAEgjrC1P+wd/T0IOIt7
PIvz4IJTOStogRpd3cBwRs6lGdzEs3kKgC+CS1Kx+s6rklB8wPaWslGIowy66Z/6zZp8y79mobAL
E2WHVojK0pIRx2o0gXAN7ZBEp4J+g/eqfB3cs+geWSzoMNXZF+yFFPk4SsUsdIi2cI1nG1/9gFL4
rob/GpeKkI6pWZAPis3BPFGNqaqU8J1rP/BURD2cqwKoIZ5yruovzKZFHNJAIIqrhETb7bS4yR4g
txAzY71MSRwgoUsX47+Xjf67mMWxpUF/0VWHkuQ3FehHBelyMe8lxV7n/eqgWjdG2RZ+7ryHfBlX
V0tfdmgcDiPun9YYuefci59NyUBpK612u9tNYulV9DmGefcR/w+aHbpJEdBiKomy3pAD9xlSnXLk
hFMMTGZ0YfVF63oIGS4mkOj2G89a3ODygnkFiqc6+HtuzLeh1I9xFCovubJ/Xg7qIe/LvI1eLmEc
ROtmhEaOC4yj+Q0x7vWg7WDABiXtVI+CUufhdl4ddFoA+5EMUExyGSacvpcbV2IqBhd/UIcZPwL7
K7gzKxT3qcn1bPGhxGy8O2a5AukRUY4zf9UpH+encresU95PvcGoLumvg7xdrVPw2oigd2DAnU1g
G6IDSxluO6Rwt6dVI/IRyb/pXxS3CzbXWzmtFQErZa7GjEKL/PofRqq8qRoq2s+hFm6yXC+dptnl
ImdaCgzk/t1011R9lUpTBW4AR3glCf4K3CwQZduY+Xe4ZeVhFUVwN9Go6YQRkgR0gqSnxKg5Kdfv
IR9r9xCPiHCU24FrpI4pOmTn3hWWadixEAvuRGjrYJgz0aihgASuheOGUi/FMxtB9aSNiHvcUMTw
tvIbcbdqi0o7vuDGNTvH/TG706Q34zZeEgfGuWJigw0Fd76qINhFGEQxwNWodtwiQJfd9ocM4zuD
KB4qP2etkOTox8vpld7O7N2Ti6TTpLmv9A7Y6R58ehlQu0/iMe/0eo9hpxllcy4tcZlQWOkd4Gq0
Wg1fKPXH5NRd3c/xCqWKs0jaXW3vgmLFX8R9QmwGhAQD7sNV9d0hK45b08gP0U+hrKYWSmqHLC+d
9YTDMAWrBQCZ7/WAnZ55uPcI6+pPaOm9okdXkVkjwbWbdZu9ez1yFyEZG61VIu3ZkExKD0RfdWcN
K858CVWGglrFMgraOUXkwBPdWEIYA4nzTTnZp6RABLnj0upy82czwlC244e1bL7bdZpRRmvTVOkP
lGXQ9uNA3V9u13smD1T8jNjlpwG2Ni6FOfQs48HmhKgE8jBlcjBw8Y+j4Js14f9HAEfd3BBfXwk3
lWo3gefX4ZMfpT+9b689kKLZ0YNafTpJTiBdhRi9EK/9Wg5KvXwTINDR3geVT4o+iv72fSSSg7tB
Rb2psMg2a9Azt+k+p9V8RwrOquRowof7NACN85ApyWtRugn0lKemt7XFAZHg88LKgpvGZ0VFor4n
8LSCeX7we8f2NyJ02z+KEqWzcKGRt7l3pHVlJd30ADY79aFfQgkG40D6FfzigtynsoBuDq6nAxUf
JOlh5gO6zZctMK3glvqoQqyBlK+FTx7/ag/5r0ZDAPKLcrflAIWVKk4SMr24cae9SDJfUjngSsi2
r6GKXAN7srKpBABLrZMkSvdc0x1ea6eoQdqiV15fzon7JuX0g71FbzaXFDnEsCpSQ+TvS+e7nP9r
c/yY70Icp67z01MxmW/M5GjMbY70luqwnrGqhx+eRkrAbDZ76Iog4NFBCrXT0sFYhocVPHxnSpk0
Iya9eK3T4iuthIdqeAV0wiUUd899tGa6KwqEmCCgLLOd4+JDoFS/E/xUvJVM2hIuI73zqYKnKJ+W
USEws7bbTC+XeS18/NByMZCSwT6rP8gFKlGUTqkr3neV60bc0I71FN2/5v4N+QqZ8pf3WPOkiPiM
uDcxjaUIfyF4kko2hwg5/IEUhLlFECbK4rqCM9Tk3PC4ASDR0H0fSrI4K07Y20bHSbwn5eV6uRki
in/dAIfWmTPrQXJMhfnEQrmf22UWrw6nvPLC9ulbxZLUuOwlPnq0zW4/jTX2JvxkPDn9WB+u1l2o
mmBM0gvpk94paa4yvjrezSB5MRNvJzLScmb877Wi/24NKZr237ViFTrn2+c6LVknAiVTdkyC+wrY
z4jK4wsNDgTQAL+i0/Fy5VXvdixh0Md1S1bQWnCElCEL4BSDwgAgOY3EhNI0sjefCHumbNT+sZ4t
+es/zsPHTbmtL9ouJy9Bsk2J95Z3qOEDJWVYUJi7aO5XB77QZFJaTK7E5VJthIgkhdfyBUcjg1Kz
i2u7QeLebEqYNvh0H3B3ZQVTxMtSH7glxpzrAM/MaA+f4MMUyyksDh+Mhyr1/1Bsdgrrlu7qxTnu
07zvVDC5A1AKJxgHDWgbUh1HN4IJdMCoc5iHKV4CwUI7i6m0i0AeVg1mPqV33H12leMCyoUvtZ0+
DPBtpfO/A7TLhTVgZrtNYqWsASIOlI9KBzjlwaQXEdTBmGmZ3fF4jMfnN3n76X64yt/gDRXt59ML
Xze3sqd6SZge/O8odPOFKVEZyBqhjbD4elU7sIAk9Qakv67KghYB1IeWs/luF+iOYloKfTNHLXbM
jnszvRs5M4CJimvXRwzkEDnuCDNK9xzV5/MtOwCVmRNNkweEte1W6Jg8vkYvqvIblhwzddXc69rb
1iBzxcOHf6/5vjoN4oZBO7TF4Onlj6mMwTIiMhLLXf3TW3wnWr8W2n/fQil8x8f0stOnR96iuoV4
WK4Z3e0ANRuv2blVvnrBBHIbc1sdtIkkSyQ7JA/cCvU5KrYxYOBu5+vVsMTu6KupT3Fv+DCCMdgR
2tbdyoev/jYm+DHj3zoVP/b07rHOL6kjx5q3n8KuJwiBuxy+I4XWMKcysz4BjedGrELyoa+1hTY+
Nz0Xc1CrvYhdbu24YXJ8YhgLgaTyeVW8X5k/5rMQh6XGUbWuB8a43XFNj0ZoQAZRLzKQouiHr84i
E3fQsP9JsWcyzG1zqf99eHxjk4vf1FBU+laabN4XQUcn5wme28ooQa29O2K1gGtyCl236SzYN573
To7MPYzHVzQ/AD9ySmKnit5d5wwscQQiRF6SCPRXh9VJZDQZrtM26YZtVXBjy2kvNmJ0khFP7b7q
MbOpDKRcTT/BJAkKnzRAOt1QffE/svnfFQ0M2+IPWzGg1xdiwp1J93qtPV5UWe6S2YCi+tZ9nL0e
IUlIXN5Yi5lSf03OYiWtjP+e1ber7+fTCxHS/rS1t/aNp2uo4YkAWw40317BaH5v7yt6TGgAZfMY
IioE956kFrWsiNvPr12RQKL7EpO70RWHL3YV+RASKvp3U/Hp5ngDUFW4mxGrgezs2OCF/r34ymbJ
Km9eiGl4EC34vC8uNjdc+IKYsltpt4kUPkzMu7vqv0/kOPz3iSclzw52cn31DwehoQyWBaXmo6YO
ZLD00mqorWkeEidxBB9mSFPdqZfXngF9jdDKv8LPmqUNyG9U+PEseaLwj4ey9WGQ2ru1Y2L24pRl
BmgWYxbLfiXKKf/GU6DBMapzV3BKUCaBnf5FsK+jhq27Q98VglOBYLSBctHA7P89V2/wb3yd/x2G
VS5cXFfD2p1vqfbqD17NAU5L6KlpwXd1By4HfqqoPwEOr40vUWNmB5WuFPVB/eTvUfynlFU8IX4O
o3BKqcck0Q4P9dVXJ9UrRPLTbCQFCC0P/D4x8nfaiIgaYA6LsoiA6L2/cmuVZNNtM/5ulWHwW700
JvySSg+r5N7OOEtkrlRFAPA/NOoth9wS/8Uwcp/j1g6FHsrRSSX1t9ieIfhEpiAVQF8lkms27q6z
e/kXSJSueRBK7gLmbfTPWNFBYOxmX+gB0BXYervYdILvDb4afNw7b1eyaQJuVhWUjuxCPehkbc3r
SVvTTBkho0FyHHZI38Kxj8YDKXv5Q3lWfbsofzyvcKAl+8TYKOxWNFFGE/Yq2ZUkaoeLVgt+K32t
ijP+2Kt926syfzy1cJA9UeExdoYUC6mOviWeO1zkXvT1FdZCAUEEEX6vvfx4TPz5siAYCwdT/jqk
pftt+upTjXgKp/lNqtnHPfTo3EOPYpvet2clOoUIEkXH8GuRdaihkAYZLBArfvnofh+XiOFVd+7q
3D8AsZQm6B+oLN9doF9b4//ODhr0hYBoe3LOd+fMMJUuQR34NmI6xA7QNKyeKtVV0l/xRSTBYtI8
tjdiDrMnakYUMDHpybACoLXFiTINhsNTpAbQTcIO/4YPSw0gHFJBseJaGCbzkJWOHhxd0gor/Cw2
6wiH0hWGn0vOng/h+tv2/P9+c96qcO7cp4+t9j+knemSotq6rq+ICBRQ+EuPin2X+cfIFgRFEBTx
6s8z3HH2yrTc6Wki1qqoOWtm0Y3mG+/3NnmtX29Htu7sZh7JCZfFmE5Ayw7mWzgiDlQ3BASxGRhD
qRQ2HuZxY8sIK6GS0pQnrk9YFUbhMWEy00d/D0wvd1A4OsM6wOjgQlv3KsSyi97+c4PslLMHG539
2Wnsz5gjrhmHhN4AGqGJIIoBjDcOu3a0ne+fLHEPGww/H/huhUuqTnrtZnzGpQpvDEb8BmbM1h4V
oM0HrAkOYWxzPD0LfZA2HX/QRgfrAtY7gd612/YQcbjcb8xtTvxoY3bH/weuMg9kS+wGXRl/uZbe
5Ze7KXE9ltrhoGjXxTrFbYUD1Hmcu3Nxczgw0qsZ0/VT3VltjzWPiroPWrkjwrCm173DXvTvXeE2
Af8Z+V2lC22kA+J2O/L9KK/VSC8uhWJcF41nd3llYT4WaSwj7R1b5Om0ltgu08WZYyftTwFxZDOw
/CmG9KjLhm1kt8gfrvQnD7NZ04etigQGN2OLJIHOU0btA9KmeHf/fbe3QvzH3WYnPTWKiA98tNUe
DVjWTewScScmDULI/7++LkCacKIIwDlACvCdBCxxjb9WUK4a78m7E8Ppn3dndNHG8EurdTss/rib
Qo9xrzvE8oLDE80jzuaEHE0jbG9pIFTYhLxijBR4AY72m9mghWR+iU8A1IgCmhBDa/kMAHlYB1Jf
4JCEStOgGfO7Kmuqg9K0CvYyVfizAtXPE7aXKdGMLfwNOAstLCHF+/s9PNAX4LQlPgymifTQbrDM
j/dwPRtqelDZ0WybY6JESfCF6JbS3FrgkvRsyD44vXYNqikFe8aWqnb0u2WtPJ2y06mSzguMiRA/
LyHC61Y0lFo2UMke4jdkOajT89aHDAMIYtJStk6YkKpQb8QQH7lzTg7pQNHMZClD+sGtQmqs+GpF
6UA+WTm9vzEHH+iZp9jO36DfEvp+wtrKf3K8+C913u8hJJ7FQFEP5ZAF4a74OBuX8mC0k3rRxwd7
DVOk9fIZHgcjVHwCdCVob/zFNk0DkCycJfVJaF/cNbSkK64yXzjYReZIg2QWOYhJKLCnCb7VbmsO
DgH+LMwQ0jleHJYWOtgMHuwZbgQNK56d+H72NSGiO8R2SeVkQhGujIU3qKCBnqxJxlYl8G+cMaxZ
goK070OkeTJyxHj86/HvxqtqnIrDIUtrEK+16AejJoB+5ZJ7UfVjezrFotcxehs2lxqXOuPp0H1Q
mv9+/3dlkazV2QHzq3qxFJDWHsYXDaGpIfpEbP8dCwHwlNc42Ab/VZTAUJVxWrAIeURS+//5Nu52
hojqXClibkYNcXfguNs1X7kH3IGRzufYcDSg7Q4Ga8JO5TPxln9f/7bz/PE17sVR1ZHInX3O9aF+
kzZEN9ydfqyOzgu2IOiCIrf/5In/h6n838P/HrQ4StU52qtccfutja5EsGLrfrRrcPgYd6vRxQ4v
jP1iwmGffbvzCQVbdsYQpGmQDwbx0Bt2MD/ueskyHq5iHV/6AB4NbVGM0M0JZUhKvWUuMRH5/xy5
95oqrczz0yln5NLn1Vxaw9EEiyNE4tHXGArYAIMbjv09sJjVdx8j+M7T8o5S4e/Zcy9ObJFXKudd
3h6JBsU3pQTNmnQi7LTCMJqKnFLBI8CQmsfPM0hWS1+CS4F7WXh4u9nLvb+/Spi2S1vWlcRKVxMi
eYfqekhwt2A6kIwLwafP2V4QtMpeHzfBfjPtf84smszDlRI6K2GnWJvFCqtQJJCY4/p76J5DAIAS
aRAL1ytSKtD2ABNmzKMyhLv8TZzFUYqXX3BlMK/CRn/zFfbr5bpf9vvAjaJUBV1GasqspJkB7wP/
FQw38EeGBYIncW+B58eQxPbYoW+OaRSd2t034UFmD+A3g3LeDQSsIE9P/Fyy+DR8PexvhxsNwDYU
EpyvfDWNImueJdZXgNO+int5RQ20xTij7QTJ+3R6wfoAA/nRKKSdrxX2GkezV9WZ86XHWklXP8A2
+2tPEqylsXpYCnHY1nR+njFev7betDNYeWLy0L/vcVt78tIQtOjkBHurLqUeLuCe/ElPUED3mQgr
weT7Yi4WsT98GWAQOvCmYIiiOp9jej4uQ2owIgICw9IHLEhQPS5vOHh81zb5cHQtHIQIMBRMc/7q
5kHtwP8BmDY+MFabX/2usE7HvW9jT5UhfzHieEwb8MRMA+GXdcRhK/+q8bDB4gaHaWF85XRho74h
LYidiTT3/eHQWW2Ds0XKkoBOrtYpOBEVPsR2yhmS7Vea1M25dfI/5ak6JeH5DasqH6ctIY99sl49
qDt+Ld6GOHz+qDtgoJ0uRsocLBwNgq0Y/ibO995gTzP1aPUm7GN/L5EPDu+/L3kHe3W3jXqozkw5
e107UOtx+pzzJqEJYauSDSkRoJjvrMMTFPyGyP+1NN/VCZ1abeocP0oeNRvonobT/MbvjJJ+86SY
e8Ae+/2Ed1tyISkGrq3iCWHvhKOOZax2I0bfCUP2G2GA1rWY871TZU56EGsl721GI1cUDtH7k9f9
b7vl983cbc+tSpevdcrNAL9iDUVtCX4nRM5uMBD6a/QxeGJiCPas3ak8W1vv9uKD1ERK58CVUcKd
zJDR5WKGx/KKf17g4l7OLgTPl7Y9zTfzehVcJai+2pMd8oHq8ucbaN+33PY61thHg/toSFf5Fuui
+zpydxzC9GD6JXSo+mxleOg+e98gmNLg2SQTI+t/HnlEHf2eZPH+oCaHiEmGpEEAvYIVD6mLNu/Z
J6kBBzHhXDfsXcPZJyEvTwbA35+hfc9waV3zU0sTA2B9Jp6iRDRAs8LbrbCas2asKWI/e/bOHzDE
fr9zMSp/rCt1WZyOqSjKaXigbuSRkz17UTYQARcF6jHEbX2ATWc1Xp1wdBs6Q5bJAUXJStgXDisW
UmGb/+RdiLXlry9xt9xtzxupVMS7kHzNFPq1XosaFcopkRkaZJVVbW835hsYBosQ2/mTy/89F+GX
/n4rW3lzTRL1ttqeIFKskXAIByOyLN7GmKuINRe89FsjrebJlZ89+N3it1Gr6rwXiy74eV+cjkLV
cTF1no6vUxg8E4cyYAaO/WwRaP99PPnH0xnji33WiA0mW/e7H1e0ICOBEJO0A+bdjMcrUl9tgEpx
sMq/JifzySe/VZF/ffK79U8r8sP5IvHkNgbihKjYpvuuDYR1fOXr47lG7EsAUWkM2kha8DvAe3iw
9NoMPsTmPZAm0pHCCD9LkzK6WcwPRH3ANXGQqAQr8gTfMKCcEUDVIIuq+9DMdacNSc793EMk06GP
CgGu77fNYRlQ3CF6pcvHY7YnZW95Fjqcvz/1jZv81wPfLbuXMoZSfdtfkSbSwoVJ7Yn3fvncOy0I
JtNsRdY4Ukvcnwfm4E34Zfb8SjBLZsSk9PE/w+IzJ+Ri8vSw+ngt7kJLwwmERsG9BkLdxe2Lqu7r
RSXK4c0riUzCYk1kL9FTSjBK3SBsPXTBonSO7hHSvNJ6V1xgZPgKt1/AlRUbxasudDWH6egdpVqK
3ihNnaIgiZlmypf60hlfzLRjTb9272dz7pavwDjC8trrDD4gpWCM6Hj4JYgVOLU27hjj2+V2EHxF
EA+sNEw9iKiW/OF0rWm+8iSI6A7ymkXiENzBXOmVsSnYijCtOzZ+kmPq+MFbz5deUnumu9bgcLIG
DOsyqOdvmDM6H1XPo1xWiBmcC1VPy4PXZhke1pqVdQ7VykxnHLnGkzYd0GFG3DlMdxRGNSZvuX1c
r/Wz3eeMAgNLGxH/5X9Xoc8QQt64lPpKcDKLd4SDDVEhoBGwbWpwEC04We1Q9LHPpO46dPyhIWiI
Rr6T15oa65N+IW2yggRhuzN8ik08oPezC/z42neFUHKRO8ddtqsXIsiJ3QeBG/MuDaf6/HoUtKF5
OqFlUfXbY89E2ES0rDMrRj7enn18eQ+58/Sebu5r/0yPH/d0tx4UOCTuzgYLkmLKk/030LD8fXO8
IqGN1VickotwfpzNpx+DwVDB6B7r5BkorXNcvuA1eaYX90EIgFrfCmXBSojGhjcQ7c/+/vs6Uod6
Yz/bxP/FSX+/ybtJHat1gXsEbxL5Lo6+VjhSbDfQrmbuM3hFqomzgOv49LoPSxc8sYQ20gDfvtsw
y01WbA2dt9WGpsOrskKAdiGe23r1WM8A/ynewMGoXm3lk6PnM5QAGPTRnv3jFu42zc1JrrvHA48O
qwK2Vij3urhzYXQAy3+9zoLXV8EYf+3zb8GQXwH45gVBcKO1vgDgQVdHFf7GWQ7I0izQF7KqmAGT
AieXtWsQKHFhJ2gxLOFmep1xJ6jHLCddR/4cR0EHTitzWxXZoljHLgQR703q/dfaIZpT0PVsAbq1
3LVxaw+FwlYLNc6YYCKk9hNo57L9ph7ttzdAJxid2S0w4jMOs8TxJ9+4EyM+4FxuphxHi8HAGpJm
igDYhgdTGAigsMHNF/YnBNDj/z0EA98B2w/CHrCBQ1HyuyDJ6wjCXwwlHZmVp4xCGPNLiDfYXXrB
Be8jVsge9jYv7M60kD3pyUnp39hcTBp+Xv+uMlbLdlpeoqyhHltLIxwx0HN+fSWrMSTZgb4CpEvs
J8eB1r+lkLimqhO7wP8Z17+fuXPYGcdLwzWp/4TH5Xk8337BLFIHMCmcZ4angND/jN/f17t7xire
XaLoxDteh2TJvZz723C/kJzz+/yYkcQzL6YyTuzVYLNdlfIkVC03193DEZ9jZZhpIarEyySWzeml
Itbb1OfjeONULcHQkrf9ej/9OIJroI7OkYjGOGu9uFPMrdq+qky3mzBpnH3DX+cjT983w5cTwT5g
D0fve3ewpK6TKv5GCcny0/TYJqIxS1091CftntE27c5rlVl2vphctv1JNCM57Qhle2DtnMmn8nJa
TaL3E7k7Z+CoYnbo9BIvR5Rs7Q6DGDFDYrYzfzPsBvFXsohGn3/XOQ9KCfFesU1UVMxrOje27Y8j
RlYc2p3jBb2MTJ1Ss88RfQbn4orw8F3UeQYa4m1wdPRYmG6/CUDLob58chePvi7+kZBCsA4kc/ru
oIN+Vdd2VXTF/+MEVmSwFMyF8Mk1Aw9Sytmq3ZfhsJcKFWtiPSv2xGb1ezMjm1XFPBDnJQJy7k+W
l3Y7bm8LrQFurh0Nl3FS0cdJ9FSuqD2aND8vJPanHy/baJo43p+5EOGAzbC05u/vcjjao/vOmLWp
Q77pfEdVRgiCj3tifzTP2ND9GdVQbO56iHDO3tmD7ObwW9Q34rjB//CmoGRBp/xskt86WH+9mfvv
cmpa1ws8U3qXorOoo5WsHULonXgM1/ydcAVzPqUNf4QiXlh0H0l3wpEF1pUmqOrve6fAwmWEcHwu
Up5KlEqjZPQ+AmglrSVAhjpl9b+1Bj2mIjbw5qDzKTlpqCLe3a89/tQLVNOULM9jI5HJZgqm70Gw
M0tcIBp3SB/EGnhfHCLyZeUwRIULv3hrdu8Fr270EbD/OZ/3esNkii381XJorlNM4hNuUrIfaXJL
wW5RQhpsPKjKnmTHE/4NYk2KR3WqBbolD5foufsQ+PtLWErfCKrJw3U0W2J3eTYZiOh5NB5xeJVp
xWF927176zs50WNNi2EPlA5YuQggDWnEvBLDkiMA2/oFUm5rCXkCgfDVn44jK+93qPgJPhi90qXx
SC5wOSFeBadnVHjm+GvO+UDU+EL1ljqIoQCUORbs7LGzyM3Fil0VY3rQUV5XT2KfmnCE/qRvgXC9
xR9FlmJVJsZDC2LvhAqnojLnPfSXYLVwhfBWL6mWn5KixLr+zwj88S7uSic1JjhMqVkZLq7+BkpO
hKSLn8RQpO2wGPQqL7Mw/+1vnrCj1IcfgVYoZhMy3l73FH6l06jdUs2uiwM0DFwXJBfHGsz7465/
xoXoRSotI7UkCKe5e/jSayvq8ka7wxJuiWdsLGI0ZDvRTQlHQ7M9z50D0hqNuGL8nK4dU4Oo8qqW
3hFqtWFfxk8WVDFE7l8bTiQGgeTdLoHddyvNtd7t0vNGbs2XnBdii2ouIBUJBYTol8wsALona4Xx
aBH9ccX7IqizKY/H0w7+Blkv8JMwGHROQ6OvvmVjknadriutk3k1QNVKxRC/HIbV/J3g2IO37dEo
WmAwYdVet18wpOk0OF+6vetr4WV6cqPghJhHQJxX5ChtF+kyc994xbEa8PWjYjNtec7LxqxH7QFu
RV6L2V9ghQejSQpgrftQhWXzm7Zt0S9XJ/ggsH4gP6PzRPFPji5MrmfY3QOJgi68YP73F9DuCpZO
p9T2xxzOk1g6a7K40fXwHYhlhbZFShWszw/yDIqg1WNmWbSu6A5Zz4gYXfGh/xgINzuFH1tOXqrR
YbfjNlhGasxKWHgvweY7ZseBUY13AoJJ0LMeiEwa4pPlIhfXbVo3+I2dYVxd+p4XeXRzHDTZiAeF
D0bubfBkurXvCINOOUZ07cmi87Eb8nnMrLcA9lOwdvcMWxhBPSlZWv+CYZQrrI4KLHN8Eu/f7OWs
baT2QZfnSIqFJDlAI0nR77z5z7/igx3717Xu5tFR1Y2mDfhPtJkwzCOvOp24WGw5AM04vXDQvoEE
/Wf2oK0HE/jXhe/2gPa1KWAkVLJIds+CouQXhlAPg7vkTY28GBOrJ0vGgwmsUgpCP1UNcjbvGZJZ
UZ2rotzwWtc0vvHsd+cRiO6Upx0gFhsO33rf/gYYbmM9WTtu5d3dIFXxC9JFrBoC0nujgHauNZ1T
cxIRjKj8Cmt6xERkDE+Esica3YxdnrJ3HnTQ9J8X/YdkUEmdjZa3qW1iK1qyph+G8WeRmokE/cYm
8xSZHI3KuCSxL3eKQTM49s7IDNEaUpZr9j61EL89+QgPxvavm7pbNTba6WQYW26q774eX1rsz4fF
xee0bVj4EZBWCJICvpPapNmQ22I9Q0ge7Hq/rn833pt2Up0brSUqVAVQJ9wN4OiC7KJBXgpHH9S3
/t+PrIgd/I+P/w95oJtFjarfLrl252dsl0aEcJv9PllSzG0MpOD4oWBWLIMoYMafMJb7+x4ejwWD
k3tH14w26mzu8ccqWaSllLXPvHaZ4LHSSuyKU4CHoTUWenVJiLV7dC5LFL9Uht3xZLtKzfZUekL+
faDeYUT+uIu7OR9pUjfqnriLdihjQsyJKyX3TcPARXL3vjIhaKcEZ7Q6nk4z0O1apWLp822fhdu9
9PLv9kd3shuevT0s9ifl0COMQWU7U0lboST6R76uxEoeRZpII+arwDtwug6GCT34P8I059kwfLD6
cTVxItQMoMR7emV+zeIqkXesRX0C3Klk56BNyPfZhCyW3Z79TeH99xh4oKjTMXBVVVJlVLnTui9g
qoOx6e4Tcc216p0/GP0bjCNQCr9CX1wTEI9/hESDCzB7tVsi1AZsMr25675yLghD+JUYea0wZcjJ
ezNfRGLY0LcnyaCP7uUZ1fFBd5y77QD/q4TAkEVzN2JVpbNRrpdYJmPEBqwTFQU0kmnLD6aG+DLm
woJhCVctW0yAviY0Tf9+Xzdk4H7eGi2sDHDeV8jevIOl1TI2ZP16as2xHvJiZKjrfKCZ6qRBGuWS
Kjxlr0qtD4F1OC+O4RFrBjCCpbKHM4E1Q8tqfj7ZSB40y3Ukev99Tzda6o95vD0et5v8TLVTtW0F
k1QVz8IkiGCCIK2Xg2zcgpDaP3x18U4aty+uMtygaJ5Hc61XbrwKpAH0+ruzt1okpStO2XaAYPbt
Z0veA7hDxXuGxFLAMzScdx+vSOP62oqM61zDxhYsIHyfw/ERxB1vSpIl0sZgGow/vnDvgtnspyPS
z1n49u+np3EGDwfSf+7lnyClui4OSruAO5x/VIP9xa5iO8WeBwehVti0XtWLqZ9sJNUt59w/LFoS
DkKF5HUn5dnafCDIO5bmaRPst5iCphtbkXx5VU1TEtpZm973pfX3qGs92qAgqrZueJX8D1ZTnjap
EdURt0spizW3wuqHOehQuE89udSDo6eG8yYMZjjF7X9MIBTprJZaaw8o1csxBEKjcHil63UOWV9P
6ZMHE62Hu9mEExHx2DL2IKyyd62JctvO5OjAcTMbVLSbMLnL/QvH73Hi/P1Yj9AFrYWwG6Y9tRbi
4d97XZV0qu2GNG4hMxrNRec8Mj9STvMvFiWFETx1iWt1Hoz3n5c0RJX9Y1peGnWb4n12Oxt+AzKy
Qqhe+a17JUAfn5FmJGRhV6g56CmMRMXxQQ6li+UuJc4eJ80soK9ESN94M6j6U3ddEe1psgux1Hgo
pHiE9+ArcBvLpQMxR2V48NHoTnJstd/nh5DRSRWx6xsLZBbDvSuwIRwpca5ZQG87i+zG3dKwBkPO
EZgK9lugHYtzb7fUZw3nTdoNE5lpKMhFJzCOG+BtThFBQEn8bjzWfySf5sQBwXK+vznLib99onDy
w6LAtvu4BD9Zfh9+RuyNRE9JpHrfGj4/3qmcqXJ6kvmMfX2xDEPkW+xAOGDAkkW89VS0pz3YkrUf
1+uKb/zjenp6ZDxfa3lBpBXEyuUna5eLV4c4VPb7rxzF1qMRyZzCLxKeYt/OPHY9jccPRVaFARk/
dufvLlx52RrxNQsPocII0mcLTKtDDC2yBcaig0krZy0yPTmY+4dwSu0LTWAqDWlmz8djOklb9hVh
Qr4CCADzM4fwvmj0zBZA6z0iHvcjKZDpfp5WWZhbMqwBxcJ3hmxGjHT4/mgfJv0l3wsa4cuLYMq8
kcMHQiAq6k9bR737lEHxqIDC+kc0clHro4C+W/OVqrtNNzuhjB2d4UDMoVKTQgxMKfq0z/ZB5dGM
+3G1G+z/42uVV2lbt+OuvNgNcFCp43DO9yEISLXS6eFKfLBXyv65ctIhB59O79AxU9JMji/yGzRv
RJOGG8WTuOlXqoXButm5+LruZG4d4lc4y1/il2twWhxzswIQs/DHnl6xZf7EZa+2rv0Tny5LwBeq
rZNU/jm4VAyKy/s2MkvVbAozQpYiHTDy7mhWTLsOb8I97RfMoyDFfp4/E5u/5wizS7KKzOoS8xwY
hrWZb53t114DA9x7Zbh1yNsFXMYdsedu0Brswt3o4DECI2tTW3luHnoFkJzkdFS7+TJWif2FBS9v
vBUevXhyhFoaedIwmlSzyDkrfr5KVVN5v7x3VU/T3Y1vhDq0ghcopiqiQWSArxZRevkVF56MGg9z
wGPvssQLkQTjcUexKPlwyz+Yp8/86mz8yMn6e46VgWxvZrvhFdAZk510TF0xkFsEn8ruaXAK9P4O
q56EwLZKwFxTfN7HkanB5aDQlN0EKZyw61P9CT4O301QokAclPxwOfd6+ke03r7E8PH9epSQtI4P
5qBcbqeV3Xi60zo7cmUeX5v3GoIyNHARHJmH6vvhpeRY0QEUOy42qRVPIDKwbF3BBZGI9w+2zLAk
wqcdgnqWpGzbNbEFuIqTdHQyDyP9jCdM5ii9RTPfj9rvrYU0PoYZECiCNRZJfB8T8/pST0if0yet
j1ZlnVjHOwPDpq+lSaY016pRgpaRR8eVADdXjFe/Nn1878e3c1YClbtaGPaVBnCoJGaC0SXE4tfE
QbNIKu9kM9SdTT0q/KpLsPWTTfLBOVyjqQnFFC9jMHgBlvyYP5sNURdwIElcJ0+M+voyxz6NsgyG
m/chzByOvcUlBDSX7O+nG+YDupf+8+r3R5FU2m877UPFWkHINu7a5dsrgvExFOnL5MN5EXnCsCmE
8oPW/N9P/ghd+3Ft9EC/n9zYVXG+Ox1kGq3u+85ObBZaByNcfzHzn13r0Sr1n7fcVu/WxCMmOVWm
7GXQhlcBkVZI1XBRaZhtN+vu4bNd84Gy5Oebbd+3O/PWydjWGldcv3KwRCvHqZLkHdyBOcVmz+CU
Ryf6Xy9TvXuZSZwW15KXyUb5OoJ+hc8bqekunRikGW9g1sMBzl0vtKQw9vn7Sz69+F3VdTrpZILI
t7d7cjS8prJABNMpbka9JdINCjgWo+kA6ugVxPyFXAKzZaVjweD9+1baD2DUX+/hrnhI6+7pdCl4
D6LHLDxJDp77DvY8NaeDAY3MCC3Rt/+EF/GwRCJCst3BgFSAFneT+NqNu90mFyXS2oYrjNYCqDj3
M990NvD0apiaz/pVmN7xSe8L+R8X7d598oOu1PlWPsuLC8BtaV+PXk6Uwc48j5KXbH7NyCbs0hKC
o97b2cdBYikzHIrp8lvGrIIsS8eityhxlE4xKk88bZy17Jg1u+ylV+c43o3SxpO/SHIIIKpJ/SbU
l52e5peLam8lg+O4+66fHQX3Xjxy3ro2yz8npbfd+DpvI4EuzK7uRl6zs7ae0U+99lsbxUKNPUwp
DGuq94JWsg7GVJIPagFBVXjZzzgPbvtFGJOATtpBWMlmNcqD4vWwVA+OoTjdD4UjYhelLZYapr4Z
Gzy44UKkIBmDCDCikuxo2Qy13D613Xy2nVzVEecpzdnMdBsEQTX1jkkzbGWE+5AIv6RwDGpwyIq5
v1XcS2nvIwvd71Xxr5Il6w7YrIokP4Dc154Uy+Nc2lvnjdmE9Ze+C4qLuSt6Udc8pvxUSGeuJAkg
NiV4g1T65EcsJC3MRnrB00hfe0fKoEHaycktKEQrs7uxjyp0RdngYXqnk7XN51uyn9iHkZSc/NbZ
PtcfRTbYn1fSvr8Hl8POLxtKl1GX3ITgqFKXZpnT+TjMS2wpPxthoZZNo3WZWq3aSgF2sSWTHQV0
od+CcoU/8qj7VUAgqZ08sozKlq92UVo5btB+7EsLw0sufn12NXrSSdjsvfbqgG1621bdDJD6Ehiq
XbX7avMRJ32aL43fBfWAJOMaLyqG6jBKUoqft156sjrrneZWw+RVQVG9wbr5+MpBXn5Xp9uPrcsP
X49OjsT+u03xsl3vJWuDgVxFVIcyKp3zCSc9ZDpXuK5vBK7zJFH0siPCxD8uCc45pyieowALeUSc
q3ordvlz4cY7oqxcbdFkAQ7RuupliS1B6oqniu5s816ECXXupJXZxqRYNjWIJphyNzQTN1ZKHbbo
dSioMIZcFNi0H6zWaNt5VQmutZppxJ8PNq8EtT3L3WuJ6Xo/naHFdPDeUTkv3yPD8mUjpXSC5QVs
Hnz44GYsjqvrNMUE0pNUE4Nrfdpx9GeNgAf8Y9g4uIiDtuLDBhj6e+eIm0tnXzWigSv5S8ylBhzW
VSfYpuZ8PiL2Zgnh1wmwmVLtMedXx3lTtpY85xQzg9X6+WQpfaB3/307d6uaKqnb624nbgewc70B
JXcxnuj2wWUTGzZ0aoF+CpxvmH4kfYs60/ef9cQeQST/eSVAM79fSbfe1ddteZEX3RE0ndxuTekC
c6pf6M8gkkfV388r3dVATadIMlVlDY/e4hcN0Z6E3ib3z5/KCouKA6nwweblHGw+ZcWJh9xDZ3jo
whUBFarecMGt/c3b3zuo2Kruh+HPO7qrlPT2WdaKHc8u91hpBgawgtXOiLj4+zIPlJx8Z516l+wO
oCjtbqO+VpjbSTFb5rp/0yYKcGiKwAneQG/rTvzJ598XfDyw/nPBf6DQXOK4XNethZHRR17rXuOE
EKLYqdNC4AFlKPQVqrCCBZvV13ja4u9gfibW9eUpsf4R4qcDgYqEO7nVurWJflT9eCvkhaZUDXW3
cCWJnKmnD1rD8WA4nE1IOTo9dT59+MJ/XvKuSGttdnqVcUOERM05CuNNLSHnhKcxizkcmclXbU6k
wRMA+lHDVQNFFUk18NFa2h12nxv5tsj42PPasilNXWEZYX6MMX/qmJ41tMXkffalH9WA/7kmrrq/
p++VANFjlUgNQLOgRLQiG/M8zAZG7wExB+bmRRCi0S2zoplSbnXMwWE+dA5ub4KGovShIP8/DL2f
N3S3xHaLc3ou9A0NYADG/nr/1gDsKTNOBTDzhI4FOvNX/XK2RLkIBUoKGrN3nKIt+n+5Ea2DlKPb
6eCcdre4JklMenVzG3Y23TXAL5wWooUgRk+7Qxy7BcTpzHqTqGXVbL4TfFeffR3xsPcLDG3/LnwV
hSDl7t04bLdSCBcRCzwvYwbeStUCdCeMNUnHoQtL3TxeDYxJBCXRCKFjv7xBvfMt+8nLuG2odzfC
9NPInpO5DfLffw8TTatyrdgeYFzEA/YaSPoA/SMC4DV/Xuk4vnyNByZ94NgRjUBuazqNUmG4uIIV
BvCpv5PjQgYTbr/k4D7F8R4RZpk3Bm03mPwtqLO/70/syjpE5Os8R4UdhikkGtC86ZQGvYdS+gXR
HWdzTjO0sJ+Mk1tL7Z93859r39pfP9YnJdZ28r7E667G6g6TXedoa5gAttan7zaRbdhRe+eB9GFA
wEKO6V1dYybUBgJ/zdyWLa0jw7rswd+p5JHsaR/1ztx3zBowdmtJCCr56iXkrNfGKRCOYL2w35Km
spGc9jL7VFByI3g7BpKpDS405O2id5qeXovXuG1ldtd9zYLWeo/JieK+V2PYX+aaEtwGSHADWCRk
BGC139QkU9BjmiQzqHHFpEbPP6EedqMJ+V9WhKli6kgrgMUDVfys9JrFJu6V4Q5vA0ri4X5YO4zO
nUgDhHNafhc6rF04qUgBhSiSXrGoSM5cUA6uHh18CdcZw7p2zWhBuWsfwla/WknO0d9gqJ1DbUn2
thEqk6PT8ooPKvmqsaKt2Q0buGWye/5OhrLb7e05GB+to6evZGiSO6dNogiBKd+dM5YA1gZO4LTj
tt1yAFgIxdtkjkgTWbEilhJrPzi5kP68dE7l3OG/ZWebL6zzYm83gSyyZafQX3GxKty9XbxcwqTf
6RcuXUyLWLMAJ1Z8hOYtB4vUi/hheZBfzc06K02pR+SKcxrVVNx5x76El0Xb72GkRZZLZ4skeAdj
i6XLzzlEnhekpjllvwYZ77UcfL8Q+pef2xG6f2DyfJL0IHgFPgXMtMux8zP+ktBYaGOFJKTK9Jup
4QtbFn5f+Ptnys5HxUBHhoCtiSa8sNT5PbfoERVRLB3l+cli5ISuwZGdT+3OPWREq8EXlmCemPwV
81u48IXPlsH2AwM2/ect3IRPP6ZY0y1z+bLFmxAGRvFdoPwjSSadZvOLnbyoS5z5s5f803CJFJC/
ao9/TqfRFPN90RWBO08ADL/dBY1Fn0Sr8OTvjqLlHhvljoc7Rp+ILDLyxDJPx4Teb4jSpQMlUOt3
yGxg2mL4ksz174gzlhNzVXXZLIvSrMOWf7qY8bpmX4IZ8tYadHrZHI/LQHofiZCz7fAYnEcgCfEL
LuIzPH4xbjYsbbDlh5sw6mWc0bf9wxDLOxfmMJESKAbpoSGJqPzrUHsFaFdHjHwpPB1EMGrsXJcX
Jxlug7iwpNeC1QGvtQQn4Q80jyu0eFdrQH2U+e3xeLDqTnRM5TGOVDDEGHYgo7RhqwxUHOwmiidi
Sw8bM5pzZEzb5n5rVt/boOFARUIl4uadde6dabURSyRwqNg6Xv0GTM5Mz+YFVNjdD3Cw10cpSUXn
va2vadkcJ3u3ChFdHnAHjj0Gq51Mvsu+VpsbQiDfyS6yy/5usWEKQGS2r68kuO3NifB8P/WN8Z7/
/Ez0424SY/Uob2x+qvSj0Q6NjmLGwRId+dntX16Q0S2V2jys0ndlXCD0y0gTKvp4i8Veh6n8rkEL
ElTw0wr/Wefvdf8Gg/6z7BsKhqpd4aV1X5ZKabI9aN1CplrDHPlDSMjO9usxeMUuRTqb+OiilIhd
1lfVxvjedHTzWuBALbudEb3x5bD3hoTg+/R+AtPXgic7dvdB6UD68X/f3k3F/mPK7PK4ndTNjel6
JeRznYR9moNAupGvYJVAP8RMaJXqngQhndZGuIRBGBI8Fx6Re/UhGGAjAiSGnjMKt6GHjL0KFyxg
58gce7TtTAcYwL46qkm3zpT9xJnE4TeTR0Hy8AwifsQF66DlMmTsz8lnue+PN8Upjg5llwIENmI4
wnJiMtVtDrcMfXPhC2eqp7y7liyq3/tv/OOq93yeWMXG51Kc5IUW2bu9tV9qWzs7uIlByIlbL49Y
rnQks3tydxu7tbHZOrPd23G0uwqOeaw4RJ906rmheZd6fCQekMZsbTaHAR22boNlvLUjxi+x9cwq
JTMG5Fsft5b+sZnFWb/5X5ydV3OrWJu2f5GqyKBTMsrRlnWicgQhhMjp18/Fnq/e2e3xtKu+6oPu
3tsWCNZ61hPusOGnpI1B5vLYNImdFXPx4VwYBIm23trFk1Fs9QeHDt7eiZN+qi/NfZfLQaM7WWUr
ullVtpZ7d9FCFicr7CgwoFU8dwzhJmYycTscrlP7RuPn4kM+FHSrq33aTPVzBo1wTwMtDtotTZ/r
Ot3CVYvvplJjXIC1LkermzrxMr+b/76pfnzNmEAhUke2iSvLt25CKw1qU03TEUVsn2mtpFgp7nYb
IpuKvdIobYUO6W/yKT/NZTHh/s9VlW/Z7VSNqklSTUZMSek8jcJay/UynwFm0FEkNdfMuqX9NRhn
0ov+NKLe8WN8PVqMprccu8+/PISfys9/3M+3E1eDwielOnAa9KLPS1s25/kzhrhjObTS0dC7mzSE
59Lyo5/PfQSxrLygWALAf8hfc1N4XYouGea421XKd3Q3FBxxsV56sN3ZO5xl4/oceSak6UudbX5b
bD41uKEwljsTGWukzWgxXBYBsE/xdB5tmnbd1gsOWHDtGImSabx7cCgxkwI7dgOJbpj1ldPHvEET
E+1KAPVAQ1b/05jdIYXCJLb7MtZib76ggn46KvN8PVu1d1QH4T6MVbyM+PX8ibYas7UQNk0PL+n8
NPf9feXtt4K3ZUZsHSP6WP4onzG80PJ85iQYcR+tt16OgBUUL9bq4s0lUYETtLXqty9Q4MNegL9s
TvZAJCCazreTTWt+aLsthGzYMmFqjiTB37qUPw0MKR8xntewXJRU7duyuidRXWkS0WO0DcRSGvYJ
kK0xY3bTRRq0uwaWyUpfKoGwNtaP9cMw8zUCo/NsGbq/Isl/gvRqMh5iEt0FWZp+v50kT7tYHnLh
2G5JfABSRig3T6esknTRW0+wI0n6CxxeyoTyhD/fSda6ftD26T/RmAtN8N8R5vP4of6RfEVfE3VN
GMJ3/4wvGh4o7zFZb1B+Yb6jh07b2qcskCCenRGlyM+gppejCIWqBFfncZ1lbvKOVsfX6NyjkP+i
vxgdkKM65btKtks0n8ni0oNiGU+X2bnnbFoLGoJbwvJ8+SruVloGbARTeZWspsGoS3WNGcg4Bmhv
PVbFDA8wjxv5ilOESpmiQ7QpF1NyVJPEHUWSy/LKfK0fNRxfWYc5HvSQWYA+eIjHJcnsfreKp8Ei
LXoZHVv7K55AONS7zAehW0UmHfgMHmC5l3xUbpkloDLSzj+62GEwDmZrYn7dWNgYmvjKToB67wu9
zb+/EPjMJadAtAzlQmkRWmWAI1Q1M4AhrDRX4fNvm+JVOSknsiO2KTpdpJRXLK1LxbpvkHF5MbCe
ARVpGWuN7zKqYu//yFwgrvCCFuzbL50IaQw5309CBQc3WUOrHA7ctwJbDKtHUmVQLigCllSchJHc
QjaE+voFZRm8E3BfReHolzTmJ0azBgAcEjfS9TgXfNtDqWZk2jXRhON0zVmnIvr2rgwWMzRXX8lM
WSZODxWOJvubVv5yGP0EDuLaU3VEyY3o6m+YvOulFxOxD8Uj1fNXvtI+i9RUB/fyFLmlCyCVwhYA
kxgY6AzpC/Xl34+B/+Or/+fy3+HWU6MR+/bO5fPpiuSjXQ1+uCxDe1q5bWtNluLNTM8stQ525G+g
d/GH1/3XV//e04iLPJ5ok4lwrNVRG/ByTA5teKAY2ohzbOyjCVU21YjhirvHFYU58SkjPiyNqQ0M
M3enTxkQFN5My7agromZr2Gz9O8P6Kf5taaCAJVFRZKmeL/wJf5Kca9KU9+MatodGMZctifMIgfT
ZHYvo6bd0IRCvGG7ffr3iyo/TJL/cdFvi6IshmG0DRBoyS2XSxmZIyQZUElAP3rU98XgdyPsPS6+
Oh7hYALtsbZby47wwUBJojL3vwNTfhjB/H1L3zkzUwkFCXF8DkwH6NE/cBRM90BE6peNgzsbPDb/
C5oCRDa/nn/Vv5EMf0L//nV9Wqb/fA83o70JUR+Jx2GfUey2D2u66tdEzMgs6l/6w7+8dIaA/7yY
1Mp9PmlikMUrCYo26LnA8JpAoAeGEpCTQJZr5pGPT/aqXxiuagmLYkc8/qXt94dp+j0g/s/i+1+H
u3Ad2rh78KVlPdAwoTXscMfkWsDz+1U+kUxoDMMZ1IDFBjs8E15HAFwB+ir8ihEHA4EGg1i1peNk
WKX6bnJ3c93NPpSjuhMLi6mqGs8otWCXXATbQKGitErUTpeNuE3RkTxWX3WxpVpQJ6tk6qSaPXmJ
AHClVnYeOm/aeeHDTgcP48cLALFdYcU7mlQFHcEWlZfHPo+c6JeS+N/XofoHcPzXfkym+TTJah5J
uBKnXo6hL/2EmwKCrP9l6/8cG/+z9fHu+OcqaEHqx31ObLxhMIfVCs0/w1ec2L0ekWZ+GbshlZOX
dM/04N8DwK+r/VvUiR+qlD80Lp2UI0LhnoIJ1+OZzrvF3Cry/v1yf5Bd/2udyTDwmAAgoT0dI/Vf
DzVL7gOzv5tAZ7sYNRfPbzho+uOQN2AgoQWf2uF9Q4d9jHU6tsbWTCKnmPl7lLl+WfPiTz0F6Eb/
71508VtdklGdDdX0zt6DfU9esq42VWZ3c2MxmYlPF9qhL3L7y6L6sf3490W/verJoDVpIrLhKXN2
o8Yj+ecfjjz4Dgv1gl3mDvPJrvDTOcBMuK525R3BXPjAJ5k64CrA7v//Wn8Y3gmjeagmfM+lJ/pU
KK5ZKh5L1e2mnqogM687tWxhh3Q8Zq/l3gDGsdd/iX5/xnH/ezX8z3W/vQEx0qbczUOEEhdeaVCm
mocuhhQoIFft7GyMxPdfXoD4Yy6gwEkALAbH9/tbx/0iEvIqIw0Ce7TuX9vWwaYne7pczWhHBvwb
qe2npov61/W+vfAhVgTWGNcrThPZ0lUnBJO0iu5e9pS7g+SmtR26/77Lfv6OSPXr4uhSbHynKGEL
KHY1zPxjjHyq7ivKChjBqQ09Q8S9wk6r317kj2mEQXEIWZpH+j25i6ryXqsPlVhJw6ejMtRLBhGC
XaMDLIHX/eX7/bhz/7rctyiiP4ZW7nQup8xu91ldmrHkdAxzrGFW4s0n2ZrmJd1vofLHA+Gvq45v
+q/Yldz0Mh0grh4ZDWF1d3l44Mu1TSub6ll5jweMNWAFdEhAqTZzMok8tn/+928u/fTNNX2kz/Kk
p5LxrYCoqypMhEn4B264pI1BS5Z5BXYQDqIaFP+QDrb/fsk/YMLvm/TvS37bpGErTjATaoApNy7S
cD207RS3qzul6OHwln0A2yJjdAEyfHqM1ZEH/dPbCvEO3zcesCEFkPnG2xmbz1GtyrRWo0rb3B8J
t7649SBLrPz9WGx1rdet//3uf+xa/H3337dfeX3UypQHBvAD5g7a3ED+DxeMKhAEdAATgQzFnsbx
f1Wz/THU/33pb0dr2tT4rRuXDvrkHCPVUXBotOYMLhNIeDsQL+EoluGsUkcw0+0XrkQf+Zw2zy9P
4KcA9D+3IWvflu3FeAzqtCukIzDKdN2F3vRqZtqT+Kzh1VFXM2XPLMR4j0pXQnH+ZiKb2Hki1Tj6
eL9j3f59AVN//3MTRUZzjbU0He9GYmw578kwX5pZeDAqs73wHLJPvfkt5o/eVnzu/72Kqfr/ed1J
kd3UXnpIxysEzek4x64OMs6uyxvEg33ZuEO8kvcNxl2G2a+Us0RQOagoqWmCWb8BObzZD0d+v6KB
KJspuFAMyjHDXejBpPduUBGYl3n5M9pST9MDxGrBvl1nZevf/bi2Itgk80tm5RdHDKiahk/CRP8M
orKcoy0XL6g+J4VdfNByN15vu9s86T9vdFLOyUa1aaTV3CmC+361eODMDvuVUmGrQOdYGU/qc4fd
HoYWdnXSrCRzDNEcSjsfFU6Yt+2A5KqiM8ybdSbZd+0EdDa606uJ7KS2VMlSQIlOXLF0ZPnmQWhF
wV58YG/XXJ2ORhQWGk46DZTBrwe/TOfx1JvsK+1tEBGqtKLwbg7dvDO85FBfR0jADfr4PdlPOjdH
ZgqJVsaN72VvZ8I8avjEba548nWeXL6u4EP7Gl14sz7cH0F1nNxs4VndtHcHnPFNsIr9TWVcZqvz
LOjep5LVg0bDfLD1YyZjTw2IcwPwVtEvHts8Du4h7idSYRmzKXHZynOLOWd7HmqThlqEmNLSGH2S
dEC/trFsMvP6GtJnXtUOXcHSmviyMPpgtU5xKv2rYWpLJGfplV2AUUdW/zXFI2BqA4IAquyMAGvK
HuaOg9vPBkbXK53aQA3KXQNdzaVszZ3s6mqzixdq5hTJzCWyX8YswQDZEZ+nzM4dDSbNCpREUGX+
LXFoyJD+qCj4bVPVFyI/lZ00s6fZrL76hWBfH28dbCcQ0i89soqy/WDQcWzCRaIF6dRnzVWVMywS
DsPKUo6VckxuVlKvAHTWE8mdXl6GfKa1S0F21eRg9NtEfM+Nzf26vbULOVkkV+jJtl7P49ZscLm6
SJ6E8mntadUikiurjzuzuqBTG5QR/BmBhYduamerhp+88DtSvw0HgONX3bw+HOULJ98Inla+GurZ
I7WNV40BqTITJ3YxOcqDq9BG0F4y4MORDSwECEhq7JLUMlgHN1u/WfdRcK9bROi1Xc3isW6x6EM/
YZm3TvJ+K0Y4CX9V046ZM0WPP0omQG1hASiRtHkp+unwXGJ/yDLv3bth9Z0TJgCWTbG2avqskSUj
eVab0O6xxTYBl9CXZBzEG3bCOCgfm1F7q6nNdmo3UJmAgY//Y7UzwBsguaQ4eMAcpV8TvrH/I8N7
3B3Eou+POQflZFS5rNw7fHUqXIYb8aeB0tcFMZuJm0zpXwxrcZ0sTqeBITl9/60vvbUjBo3SAC4F
3q/MYpnaIworjGiay1bnE0/Sud3qOYOS5h1EAFMQWvAjhLIQgZONehbnpUY/XN+fUH07DPOgmX+G
S6qZB1K9eEaZhwmDhXHswidTQlvKEvzMOCSqPdri4MHehY9R1HdH2OjMBm6ObpkvYOpN+TVdDdah
W3SBFFqsAWYvtGYChIp3jIevXBoTuU73QFVj6fxnQCPbkcVeGfVaP6cCzfYxbTgvz9FB8c4aSFOw
2276UjVWcTEFDBLNaoPWAJ+K1TH+C4eIruzmMzgA+p+lk/Xb1D2MavAX39h7m93ucIBgcpmpTIHP
WQNwHViEup/HVsVQZDQuvj1Fh8m6mh6jTbU4Q+UD7+HsQL+h5n5dmPAIEZhjioE0afQi4YbHrenm
ACx/lENPSExONt4Kd1BGo/MIwXdUaj6f3QNCCAwR8GpB9BHNHB0VUb1z1I6MR1mPSHIz3EQ7hIWR
nFN4kMpmgsRE6ICMOMPWcHlgjyMo83KORHUK4VQVHMgEvKtmnj38YMAFBGtk/1O9wyYA/iU6MVxA
yMN7Bl45vzrCLgA36W9N4eUKICu+y/RNnthvMty+EIqypT8APkZujIw+VoQ1ii+YvO8eu2Sjh6hN
qw9o0UpJ8zU4aXePta95rehJopc2fE/ej44wALxEZdEEBVLQDoGIGcpKsYSnZvEwC3y47XFh9pam
2Zlsie8cLTAbRPOSrgpYj914sLrTPCD0FYz1Sp8tO7RzdGpLBOYSxUo+RkxVwyhvIKBbyTvfg4eA
If0IMBtI3GJQKGMCdZlxrq1VAFyXpzfhahFzm9K+ysslxxYv8Opkh3OBNiAygd0a/q0+iseDMmNi
DMFjx+unUOAhqZ5o1hiiYK6bYupmEyMvL0yCJmyAcZT4tmb2MthusTjPsQe11HrcewBrugO3OSLH
vMg2QEpC6kist3RfHnMUFTMYLTmSoYvJiVkOgLcx8kO74TdHK93OHd7bi0PMUBcP3/+yVunqVbAt
f1S8HK1qEonbRd/Cmy6ApO6HT7yq0AzE1Z2D6YkTLiJUZS779GIHxRxPFbWwPidklfisMm1CsxxP
Fz4it86x4T/Axz12b0hUoH1mNvSPzIGoES+uvakdNSdRbHkDcuVwgbWS+hNpH67R5msPzINs35ZT
S+SBgHRxPtDjQ2tuThO4nTMohjKAO9dYXlLojMeqemLCJThiaUtPOU/8trJVU9z3IUiG2v+ikb4H
7wKwfxltbqsx3iULyWNfRS5sUgefzvvskB8T+8b+MOPYPF9LEyU3rMXN8uvOVRjXW+UcGgR3ozkV
JPkbe7KNeNf6GNILrHdaJsb9ConLXQALh8cU/LcgeV2Ypz9wvrGnvAZZHyxZpb2FlK3uHtwL+t1z
flofTWPeBVID65PrvHxuRnzfxf+8AE+FB/wwO+ItXM2Bf4JN/IwrTrQPgrccE2pfNGMysAk0K8Fq
hYDsg+3Uua04+3OtBioWH7BIODSB8wtBmfi8HsmLP66GfcW0Om6sW4h4XcyRWPMh92zDUfpKGOgt
+0Rew7YYD73cTA+GhGKEQFoy6uA9Tf3WjD5JqZgB3+ybmy23U3tLNF7mu6KyHjxaIIm0OKwlChyM
SEfg0QyxwcVHCytH8CsSCnO7/RifZXI4q/38DIebjbPGCcPUD3W5SnEQTv2x8+7BhD/OGtCx9pgy
WSGgpPXeR7lr2GxRvEMRc3BeJ18zo4Tqm1mjdOg2tD8+ZLC2j/FI08URmzbmT3SZx+XCrPXikQRw
x8Da7HI236ovT4KHTuuwcKdkY/wYoeKMk1KO8Lsy8S929qzWbuV3gDTZtrebrb6hTk/nlP8F+L1s
Z/hlzNkXy8OViYbratvRDzb3DlDBDxFGQ8rxDW+ox+vUJJtmcOsli+b9STaz2KQUY9g5+dA/JqkL
vAjxkb1g0lMZCTm9eXWZ3r2wts12yzEKtIwlTXw4r2/+mpz7wF3srn7oXzzi1/zyaqNjx4EnuyPb
F3l3Q3ASC4F3lIwrM5xusRENfUr4+rk3k6PET0JI9krkQgk+QQeUxRqZcTMoSwVR2bwN1klRgQH8
iRnTU+gr1uG2RY/zDbV9U1GRzK6CM98wsUcfyzuc+FHj6EYK0EGMXxIzYOWb4mW2lDn/JcvFaQJc
615iCvdnHC7CqMfpO3I5t0CgMTcn9K3XVYAoCpjCZHM+TXCw8kff2HamcgRMgQfjhWU8vR0mHIpb
BDWAxALF5YEQuJf568TkbLqa4Zb55/MhspqKFys4Wm+6yFWeUBY90FZ5qDbMfLQKEQ5M7PXbWZmd
5tUL06ZyDmWNRyOnC1b9k7o+5U9n7QsRpbHERgcisshjRh7+GJwT961f0a5x2M2oFlmfw2py9HY3
cCGIlMo+2Z8Mujo1+GZo454R3rf7rWHNicFWymBYOa6XnUuVQiaoMZ6xpPOY2pzPKVCBx41fG/Vn
G8On+hlswxNQzirY+NyLMXvLZ2XHgVaal7G9eaZ8M3N0BZyMtY+V41k/Xf2zeBDNnnTqJNt3X7QZ
DHcHHoiFxDaolR0aFNHrs4TloY0QFKfKjLz6v7F5zR410DfOr/rId7AfZB6W5MRXTkLmMevoatNf
HszWS9BbWLtnxWBhrFPdE+18h7guZ4VmLllEvSUDxCGulTKTjgbDBpIqTlJyrXopktmabJb7jVdR
M5mKgQHQIk52qT0FBlaZsRpAtIXqy+1pPAIaZCf5NJ7XeOcArS2yGbDQbYDJ3rjXR7u2KEB4jBM1
DQiosn3YVc87UMuWa485G2zDDauRnU4F2Pl8gH3gFCPFQ8mlQQVk7JmPHaf7hMxL37GwUS9b3lZs
tXwEPJ3HRk8wXMg30wfGIQdV4OZRn+DUXwqc0tjqqTYgces27zXWK/N/GJ2BEQNsudZYHLeNs0Oh
jXOzO/Cn1+3DqhpeCP84ByP0bx3JlWieWXOS14/opPEJ3jGBi2nKMUtOsxlPBYNlD3gBNiq28hJi
b0moYie05OyUFm8QVKegSBVytPsSyY4rukzEUxOtV/DjeImji0uYm4zH/CR0Cx+tennX6RY9v+ty
N911fxYu93HWebKKB3MLqNm4iwA2aiCbntHWXmSOttjwlEJw8bX3tl6fT6fwVZoJ1nUHwKTxd3Hq
G4dsTmwISIbPI0nlcjRI0RBL5PXDEZmQoF5kW5DNd/0YI5HSrz8/d4NZ7HE4YH8uqcDNy3FJXrK/
mmuA+eR7p+VZvpgumaeum4fEdT/D8esNz6OWDDfxcOYcKCNHerS+q+xpTorNx3wSpw8BXFp26SGs
7c/Kv1y9u6W97HbNPHSKtx72sqViq6DOOKp5dBQ+44nSz1CDQZud3XnUXiaC04C3JXnE4uVtWCY+
Ta7XPCglu72sM1MjJTWBDJP2us2ORNAJRbPayiBAJMksXm9QUcrCfgQvcWdD630dLPHrencN8wXp
9Duk9svU7O14l63uH4qb363FdXqs4BwXQ1DWVuVIE1fu14qyUwtX9aZ3p8g2hikTnQHigxdLBwg/
mi0tmnBk2b5Os3lmzsAf+Ht+YExyrBSJBFNp8KWBoZbgEhM63WOVGNZV+ipRIFPNCA366SxLV3ri
9B9TKuC5XJobOkELJje66sqAqz1qdlYeVZZ9TDS7Xb8icbHrnKx0UbSdgXWutnTrBfMyX3F8o88B
xBe1IQ/ItIa0DURgOoW3ICzswViZcblQl14Ldv3xfJl+KAFeMO3FbxFTwRXBoyYCSZrLz+HDvaJc
vCgeT8gqb4q5VtmN33aeAvpzWpoCsJspquOFtTFgro/9FvFublqYYu6IBmIUucrZGQcwfq8roEVr
p+9dkeIwacCeTfaNLfbkiXoy6jXlJuubrbnELIa6xw7c9elynJ/WS4TmmRj7N+5FM8UNB+uWOAof
/eEW7O8KbHWcBxDiQvMjafx44odIKmHcou7ZBpQ5o7wCzA+oH2Sk44CUpgRfQ+8Wqey38UqPCA+I
d1yum6zeGCgzWdnFJrNTngs6dFzjc5cqmFg80KJhy3E36H4SUHC2CR3CwPjfqMywmpXHInRiPBPT
IKYtu/xTaNxxejA//5iwx3T9G2wmDwF78+HlCBw1tFO4n/yYGWa2z3Gymz7T1zhGVLZNQHmtUl2x
HO9jgWGpDU8KZGJDkk6pFFvaTt3k/FuRgsmcVtj6NEaHx1hwzegX78mZSJK1F54pNFXBZFfJ5Iqk
FTHuE9MVbpdIqmMQ//aw0FZywuusvdmyRDzEhJETBUAJP3zsTJXo9hKk+0P3hjzBOtrL6GAuEWIi
L8ittfYqmtla9InvZ4Udxxp5C5V5gZZCve4mdjh5us4LV8BgQXBgF3k1gl2tP6E9eixx8kRBDSGh
U3iYrtI1Z5Mq4t8YjaJA3KyCTUi6yjcQPux8y2klvw8fTWzLNyfWNzHiXS+VTR+CxlqHy2ayLht7
kDYxiqGlnVwgrdu3Yd0VdsgpHT7GGll45T3h9iLY4ts1mtFxS9dSEsDdkCJfHlETs2xfd/7AUS3Z
NO/oMbeFS+9VEg4P3e76Z51I8yLPddXjcwpbQGkHB/fhYtNIS9onKJt0yY2NStxHBjxdlzuNwvzU
virDkf6WpB4QYpDIotBGmuzKzA07YARmqNroG4HSlOg4xuvLRxOaGc98CEK/y5dtZt1eo8aKlE+Z
Uuj10lntzVMGL7/ZyqbV/OmcKjEeVpcZuG/NicJXraC4IulpxlOmP/JMMzgRGVvWvXoZda332NHr
lj77l+6N0NtPArmmOzKXRycoiqs0NssWlKU4ulUrn5kSKOQILodb3nnt7jG1ik2VOz0iNOTEn6Xk
olhYkvi/twqZ5zV1kg0txdu8xRmVfldlCg+LR32bjuu9+Wxv88lzGM/CJMhkuyjthxhQpArn3Jhf
HjQaiDdJ5FUqug721PCHB8l1vBMny1t69/Ri29e7CJC46DZlcEmeFao4ZB2EiJbj1bp2eMwKLeIm
6qcKlKwUgkbWLLAa4X1AxZEuf0WVzLdorruoQCChu7ERONrhUD10BrBbGHFFR7fzMnEnV3SqNODu
SsQJtL+/FrdFxzZSqLuG+Ngg7NAYtkDIrniB1aK/+fEddCm/VvOHOUi1qDoZVD2RVjmR/BWpE2to
1NWlfGv78wOY/WNd05B8rE7twNiBboR8Bcjp3oA81/05vINoNQJB6e2imrpqf7MM1KR61elbW3lk
btS7bcjrSl+aioMxZEwkznKaujkcQOX9cXluC9nsr8GlQZ+zd2gX0/GcMoBgloAhL8ggcS9x2AUJ
aVvlhIg7lqiArbSlRB1imOoLXeXw9Zb4mgpA1o4iG5UmAP7067AhMDbZZhBMV+jMeBPXnhH7QMN1
UNqtTyv/kdhtj+h7dIgVZxLalJBFAuWjxxJdZIfagzC/Z8xpKq+soBqCatonzLviQ0jO/5hNZVNs
t0LjpqGlCLuG8iNxbldP/prcbfW1QFK/4ruiJ1EzTikcRQAaGCU2mOZhl7b+I7NVhVLevtEW4/R9
rQsnDp/7eH07NbcNupQPl4z84xrc11ltV44SEPsUN/sUY7tDumqfHC61O3ELZi+ZmQrWhFnJEWxh
RInn0mTst9WCTo6evfRf0/3DSZYPUOK0kzbCqqX/TJpMTK3B4oZ3rwY/0fGRip3YUwL3B+bwX11w
v9kFPVzDFCoGFcyz3nrmBG0AzvKWe5NidlneXwUv83CBeUD0usyg1KzwVpO2+qkAx/UavwxzOB0Q
pTS0QXs72atTM7oslR6eZvROnxNFmd3dp5ZA0u1TzDwqhskMHf65Jsz1Y195sS0Jfv5VRU59NAI0
3mjDT+nMQrSkIac6vL9dZFUn5C8IrPUx1QIk3NrrTNuGtJ/XylfU7DPooLinAIZiabxenzSEOTya
tHA1ZRIJO2IwB/kLLqqG4Y4Fp0XGY3sYx1n8BSpsnCHT0CS5UI63zqY6CiU/P+dMvXCXzLwhsxo/
OvVPyg6yJyrcfHlexKLEgerAVPTiyAiTp87jHG71t+s5nUfcrpdBTL3awwvNixoPB1c9N/59RgJK
+oY5QY8Uy1m2Y3Xs5u/q1Ok/aWyVX3QkM1elceVflrVgJZJZcjSvbvNszyil16zLhzynl/peI6tS
WjXsDdpsxEOmpugs6QF02tvTBD4rD4kwTvzY6LJfL5lv8GhpHs2IPMYngX7TE4I6M3NlCbqOxw8D
mbiEbnYgR03m1I/dsxCoZzSxwqXsA1MxNLdovSsPmONUs4TWSmiYIszuUrm2HZkdZaigoVVPD7Uh
TbpTuiVudUO2jmM2pG/hPUisv+6vj8GEvLvuMTCaaXYJrnHOWdl+Yvmn+jTveDHGqL/DyEBzLy/6
83Q3YbN6OmKoHBHdgeh3mynyPm7c9oVTcE5KcIO2CMVH2xpfvCIajjR9kpXo7wQWFqPX0Lo+rEwO
UlsrXJHOYrKZAGla3W9er9nyKdk0655CJLMyHMTIPZjMxYx+X/TCSpGfm9BejWtTeIndesUEk0MU
gtNCfr/teuxQ6Kbrkh/FVkMWkm66fkN/sXcydJQobUDn3+NN4iKQdNUXFb17IvVgwXJSl1L9wvl5
caOnx6e25XBUF+WyeQMEzcoE+LTuiTN03Tx2W/bUbe+BioLTY14hxk2phZnUJ+Vq7JLdS7wtLAmF
ZS0tKMqmpK+6TWTXNkXm91Mrpk1iy8/1+9QhKWFsyTiYS7cmowaGeLgLD/OMqeiLENraS+L2KxqF
Umu3q/DcqpteNukD6btr+kqaytChJMZvRTd7KY+dYBbz/FQxYv5Ex/5OZQ1iC/qdZrLE4hMZR+lx
JdkvV3cmiC5V+kyZmEypNesGAVO2WjIfxcqUxQVnDaCuZLCTtwtJAfUIdUZuT6N5HDA97azymA62
1nrTVXeYhg6bSjc7es0bbuo6ykxVg4UC9PqmL4QJ29GnKn4bKaa7bE0TODecfKvNFN26rRJbOsD8
hvI5DaqNuiqvDGBv0NHpaMzvTMSWjS8s+ynKzQXLzUvwllgokTUBlf+M/806XFJ77WPmITTXrkcE
pGDHlTTowJLxNsUnARt2NXR6mBdWQgfs3CwoN7SewDEHA0C6ESheljNKqsnGgjFJeM04LKmicHCL
Kb4oOGMy5HqpPdHoUVlHpRN5nE4ibp8vjV2ucq9VrSodZ5UPP/HiM5Np9I6kbUcvcbC6UzsXOHUV
E9cBXbaANZIYBDGPm2bleKxOrWtAE8gzAvmNUz36KIirrNNkLH4ooPd0n6n0I7/3yje42KndzOsj
g+nmS0wd1elQYPwAOCH6WkrGr74npd09Z7BB19WctJFe4fZ6o5h3EuFdQSZyM6yEDQCFBcEkXN3n
t6eeKmCJAHTI2M8W9uGyurpi5siM7yn5Vj1mVfP77O4wtBcsKaNlXD2j8dXzPq0MzaidtmPsviD3
nhSWzj16lxmcwFVNxcUoiRH7AptRtiJD/VJ32AyXmb6vM6ccvY1pO95GVxZeU7UmuuqCqYgu66kY
y1KL2QL6wZ7xwcNfUxoQHTY9mq8TmmySp79Lq7Kg0clYrqpd0tMUQe2Hy3t142cxHp3uI+IHsk0P
KyIkLnly1VpClJh2HOplgKjXdWsWb7mXbejJ6cMm1Y+yZKkyg+KabaV9SqNsGBFEYaCwmmTPI6SB
DhQpyJwNJC4G/7qkFYBSPIkQJzeSGnCwsFucfKhQ7quR3Zzrup13MxwSOzlolY2mO6nNXBtfG0Br
1+2FhoNdJ5aB1k+g1RAtVwnxThAZLwgvxeh/VVD5IsI7BNohjz1h+lUqNm3ZqFkpn5Tf+dRK9l2y
HPyH18AknM7kyrnTJt6p5AfnZGJWp5tfO9eIHGVcZF9XfjJjUDXywVPm10eVHGstfOB3iztUZPME
+PX5dXXlnb6KV4dURnjta1t/rk6XbfTOLiN/iM2QnIE5Wm9fIHEwfslQDbdStiC6XrdtG9s0Imh5
P7YCC4YiFGSKE8LiJi/RLhgHkWVLEweSPdkc6q6XPaZ989t9Tgoi9Y7Cn72SXaaHRDSFL5BpUcC5
SKb2eFXGdJRSqCv563aFa7rqEWeo9Zio0sce6Vur8pMXM3nVNvdtVnqDPrtku0IJ0tJLczu70noM
P2+zBiTKjDaCKD21k0UMIuScWcMTwqWCK77gSAwiS3H0OStQHFsQ0n+RdF5LjmJJGH4iIvDmVnh5
15KqbohSGRAIjzB6+v2YjY3omOmt6ZYwJzN/l6hx/t4SQOtjI59adIYFR4gd/8uTgDmFeclSKapB
Izg80gIHCmpP2phlNTcBAadNeWRUadAawZehcphcU96hRPrX1i5dyPRXv90Xhn5xUeqLEgWNZoPT
QgnTplXMtYF1m7PYSJjjRQRDKn2VVbbgaD8vxyKybwn7NS1kEkPapchbZoaPdCk//Wo33nXHOkQf
NMGf5o6qhj6nB92QjgoNMpK4ADlRJa8HnzjemjFpz4jYgVBAP+DKlPyXPwlu5I9XPtYYMhQrx+df
/K8dQgZUQHtGCpzC6TqGMQjbmdDiuZwvVesPW45be27wbXl0ijVfgY/Eq0DPVtQ7LaFBVYogsdtl
aW3fIU/n+x7x0r9dptF39f+cdN2BS+edl/AGwkd+9dfk7z19PwbmpQAFTyJ8iPvkZN0lGQONUDjY
C8E+lFv3nV9iekJOo8R7rrhir/U3J5cZMs9x3lMT7fuLc/lNxPGCKGBp2Txp7G9Z7L46P17TXxCR
WF+TBm12KOmbaNh0gFTI9bx2q6wSMg9Tt1tpnl74XLboH+WetGR9BBPws3/V6o0Wiz9xIPUE65df
/wErnFHlrPRNsokOyvoB4bIBIOgoGSxkKjz9otwQQeSrN8AVdwLhubwG6jqNUPwyj0BorWrmWYRJ
mA+Djut2qHBGzYEg76Op2ZEQIGgSrDOdPFWcU2P4N57yjRHRbmpUdDARwA6UByej9pXIeZX28Jl8
W2xGYN93R8RLdeX4Gq+FsCoI6PO7E9u9hlXbraWE0ctm0FZadlG7bxL9DiVaulC8xHRoLoGQNJyp
g+ZOdMfri7uQuEbrSpIDaaweYwoiE81Bzf0Yx8O+v4P6sntmF7nFwdhXyHeKzo52FpEwgA78MfyY
CKe4eQq2fCPPcNmf+3v6Dt4whU8x1JPjq53t7DzJZv5VC4HOHee7NS7ZMUU36wWzX5wqpFYz4a6i
QIG3Rqi8FxVCKV6QaaeE5yybUbWn9z6WwJRYAm4JQxWHtNMWuy7xpj54DAF+uZyzTsAobUMcTa6+
Qf6kIOmBOlo9KDJ2dVYCOZT+IBlEArfC8dCtFPlflvnNqePUksICBoe+4z1L3tTl469e8oPRRfLU
o3QancFv7orXe+UXN5sTCrgDFU+EHC5oXJH+0Wk3w/ZRkCG5aIQzGZpkXxY5bcO7pN7PLe9OZibQ
AsHk6FhyC0gF35QHaa0d20+FDmJX9AxY6Lau8oDj27DZpPqAr1mYwjJukd5Bi/tje4zpFmE/rT9o
kqknIZngbDH9HvObdH/mh4SiR3cg2YJIdLTDwQsOYxvwrvzZiCWxK9+5E/m44aGjZKi/EuomwX0Y
q0xfMB4iAiN4PLYc6Pcc5h4oh2Klu+kHbY12K007pitGwnMw1ulveo5mkG/actK3F0IyrcFONmA6
6U9xBmhn016++7kM+Lc0j0luYA9z7BIpz+DMVEHdXqKj/MyPZQF0CbKaGzbZRvHo5uBGbWhuOHBF
hjMGk4v6Va2TTfZVbstDAZBpx7yep+Y7A/oMqG6V13kEI7C3S5w1DN2Zp1v/nGzpJrr50oA8pcXw
HhjaVfKKWvs2ok9pHOv0DHMXac5CD9WzsaWpRvIGKBkCy9gGq6iIJFs9CI+lrWcrI3DvwxMnX7HO
Yu/G5WhL4zqSPFnmLLCcbvrmtYh47o5dwK1q0YOXF8XLf18qtKv6k2+AcF5MgsTG0i7F6mkw1q/U
eSdXU3EeeiCWZ7yv5qmycHndaYAEXh3mRZYt0x4tm0+cYFlk/yh7Sg/0e+drjwB0jNRSvw3Lc8N4
lQUZLAF5EPoqAwkqXJAZ3p7h3GmoAm9kGb0RVInyQptY3vzGfb/8QWnHjUFAoSyW/5pLuX4eBXQN
uEF26VaVnSsMoFD8FX4aJMdnxeQe5B+kRzCNKMSeB0B3kg7Q6xQRzETdLcdqW6lYWNDz/n11y7ze
9CYx8duu8HWkkBTg2PLHvxGAaZqHGIsQ6n27NiR/cKJdmXxJHLXMkV9vyR/1m0CH9CID1GutjYhB
q/yJ643xCOUTHVCEO+7OrICjbkTKOC1Ea1NIgJs3wNtH6uoE31/10aM9nIRFw/HfojntXheaozo6
WvryhSAXDCnxciAaiv2xeJ8ncQGwAhjUDMuXthRztBBu0QejENT4cTT/9V5LKkLtqApep4b3BXDs
PLxu8bR6vxT0LKCEjvIZvcImiAFSG5uhX77pKzO1K5zlAcDmc62gczFpGXbtXr8LqT+FZPa0P/Ho
Ndtx04B38xB4zUbaWP70La511ifyVRvsn+9/c9gISAY306lqW5UWxkH5Eh+LOjlyWUHvGlR+2PSe
+r76lxh2Kga057DsXlpvW83tNa+yTtleTb8yhXQrCfpMRkXqCH8aoNafcVFbSCinPKvEB1811nzM
SZj1Xlsqst9btnmyfOmi/HH/s4fL/xWxo4rz2CG43/L7aKvQQn539I/ZMiGJX1lEvAfUAsGTIS/n
TCJ90dUQH+9xoaAKZ9NW4w1r7PFgudo/Pm9J+bA1CX9QKLZb4eG26XK0fls1fJe2ueo/zVudOONF
2rAiWvuXNHZZOyr/8d9wViqvpa3eqE/GyrMmOe8f83nT2EkZPuh4Q7n22vK7Q7aiuhniHAI/M6/p
fGXwyz+trR3xD9DjOaxG+feVBoDI+F2G5fhyFc0ePx46kD+6JvCyWzTt9GKlT+E0gXzv3x6iBZ7C
hXSeJpd8vF107D1KE7iuzpZNHjf5zFjMwgDaSO+9A9sD/XHI7xVKr+Ji/I5gU8gkmg3JAa+emuII
8kcn1q5ZbbTETrb8pvKGIlvkP+2Tp/tofBXMNY+gDdk9D4bKo/yaTtWFHIo91nbge1deywHrCyBu
Pnpae8PPPzgtLF+/soPZDCYH+CTzBNVp4hD/waSGPH+iZHczYPT5QnhJrvAHTRDXtVJh2+Y5MkIz
DFY9LTUIM8pMFLyInrFkRAXyh2zamX6LjxSbbFWcSnmVrSBrtC4U8M+KQRE7Jk8bSoEdHbMWZQtL
+aveXoXMwbLjzqvLWX//jn1wwYRmp/QZTWbkH7EY+zYwaw4uIxm6gGrecMDXUgMT0Ptk7KybcBJx
mM1nw79IuGl7ifN/WQF3KV58qq+5scjFc/cKmvIsHwHCwafnywoFf2mOb9NuDikjV8bwsHii9gye
v3oeGmBH5NT62bBXIda+6n27Y7LLASEOD5AkxOb6IsI1GPmGaXP7ioy8ud4HVOiVI4HPihC2ywZ0
Y7I7I6xuyab4lUW3Fn15Cl68DnEW8G0ROgJfTStLdVF869aWGRkhektCmei2/bpAJqcsRfUcDXe6
DoZDE+L3i2FG+p4xERQvSdABZnE4ltoZ07L+HzQy670dY6UdTaBD/0H6GNtAujX/pnwPQPl0OoO8
gTh67vOvZxNCXCfOYy9t3uYa+JpIaPZXkGcCqphyeqFWd9PmU/aytfjxRHaENINn63ce+QeuwyJe
q0h9viZ6mvxUcy4+bTn2+YdiC+8z5oEW2yzKOA6cUPmxeYXVYUSlbgR6E2YR0+TBvBtfnFeSvFSD
diWAmzbeTM48HfTmb6adX7m/jKWXmGvwa1L7tt2XviNyKXEzxa333IZBvTyRjYq8PiE36f1yerZg
EDFBITSc6GYitP2HWUs2PTP18l1Epz0sTcHr8xNpnQtVXqu37pK9vTZaQG9x2HWEh39wmiQ8VL/p
Yfx8X+J93DnKgSQ3XEaGU/a+2jhR7BCnhuCgze12b03LehUTXXatDtWxu5RGQHlTf3gPX2sxO6p0
6LlrMpQySxfXXF8rQMhT70qEvr+BIAVHW0NiW9ECOiAK5yfCZPYoHE3aN0Rzm+LS/BwE92mG4NPx
EeOABiKwynE8pH4Z/QpMX15FK3lEA0Tuk3B8XklunKpNx/uUw9rnrjs1QY/Qq2vXSYx5xS6iffre
dYyeJ5raqgOdDvJ+IXzGqTuSwU69eQeCtrKevsRzLDnzKpcTYg/GWiMNdNXVbw/gMYjHp9MDBRK5
cauUcx3vBTF4yj5+PnbfXMFrBBSizaqSvpRPFQnny+vvdEsag9M+vfRj+MxXSRJWGFTQfp/6POBQ
bd9zSmOuuW04YVch1J/0eBP90KVDeQbymiwNaACLgdnJP0acH1yN0IgAfYRPHgAUJpa/5WK8GuCB
bxqy0itqVyC4MXKec/eDYwQkYN7QJo7hyGZlJGipP0q20fiPg2CekzJ84k8CZco2L/QQlDFQFjxt
nFBvHxnguGImEGgqs29ZOQn1KQadfd5TpvHBLjNXuT8Vt4KFgHhK6H/CyNyyIo53v/mBus+W0reK
wP/1r3p8qBC/aOTxBVGDJidJA5n2VmPDHtLnJpR3BU2jIYd8dB7jDu2PbnfMPutJDLQoNJfoIvVk
89RdKVllSACVS/5fNGkxnGqJ6AW8N0yTkMep/RqWEmdDxDPhjMWfPnnGpqNzE7gUlLl5jBemz8oA
/AN3W7BSR3WB5J/yElWOySuFswimXLtFejAWq5jrELli7cgtKnbn/ULn1HLyebK10I072QgULuRE
vcHAsXoJPj1JGp2yn0x35/RPLCPldpzcgSeUYqseUeCAz0nQt/xJDItMSwcQbrQ6V3P9QOHRI/1B
hY4oKnYUgG6caPKyQV6K9J2tEYv8TNUYfzOmzot+SwwnawKNhlvY66thpZH+Wrovgzr473HFOfMY
HKtF04v4wpGlpSn6qu7Ap/SDn1obKBBO0pHtG/WJTP28OcoGtIONHcqSVu8JISvUsLYrfsv0XEfz
4oca7WRqZ4IN9Uxh48muU843r6RTikLh7WZn9hDH3bIxQaI8RmazXY5/+U9Fx/L7sILmk6JR9Oec
XRSWzYxaIf/utt1H862q/jK6N5krbSTTmYDxb8mWK5qYtgKAANZEidpp5XI8YnRvtNUAj4qsDSBF
l6EF+Ox6SEfdGCD1Ljenq/xCcrNxyZApJANgyuI5LZTcN5uQXlSgwdWPHNbPFuebh8As+2lbhK+X
VGKb4Vejr3KEZLEvmdQ2GB7OAs4Ro0Bysa3rMyMBrWRXe5WNGiU6mlBZOuszWMxs8HIe64pGIMzv
aJJxUa2fX+Dk1iZ62nrtmN/cr2t7isnu2RDkM3aeijDVDKQv6zfaCooTEyf1Z1hzq5EJpwb9rcQJ
vYCCqb8IyKq3/R0RRneFW1NdoD/BCFlC/7hA82LeAPuxS43Mx9SGZ+g3CQRmd6PhxvQsoUCMPHpS
GqmEGgpIjQNLhhfxU1YIC1gRvNbcwveYn/EfzDFayZhk3PLM8eKI+UqQfkWChRN0LwwpLtxQX3iq
Rlafn4Ii9Q7z8Or18shGJw0Wx8I7Dsp7ykQz2OO3PLOX8DUwdLDcBHZ9ADchhLG8p2ITsESp7Nmt
ON10ya0ldBSL9iyxKYVGO1t3cE80Wc5wmvVxg8P9Gj97fSvXbtR7UxVmrMSUwqT91Z5ophHmtc0m
0/8GQsSV9cu6lxQTYnBV1FV4Bt6hnJ3G6tDHTlKs++dReqwHbUU8KyoHZacprij6BtmL5r/mJueB
Ak9uBJA3XAhEC7wQmvkFRPXegfuCJSf1gTcqh+gX/WLNrauqswh9KQNYHPiHjtVQIFQzCrd7uU36
zwR3jZ3H8yQiDhGXyazTYR9Q61UJO7o6PqtrNhx5yaIXltwRtCBc91LyI5Q7tArptR9PoCYJo4Dk
aHVIB0nMogCsngxU4Bn1LXlfDPRADmL09037Rp8g4Cv9onZmYILCt/KYuYhjex2KW8bQhIacbui3
hP5sXSx/9LKmn+a2NqzQhExL8yiue0g3/FFeczRVm/aC65r99LTk6o7nvvzDAzE49SOcNY+q2/+J
Z03bxvDHpynada/5Rj6MoDAh4kDdgXyTS1Q7WrwRNGRxDp+GZTyT0xILQP8sbvvtiw/AAQj2Ve46
sDkeHgYhFjEyCiZ4K0MpD/TM03If7U70HaG8daJtISzikxWzlU0lV86jdXk+OgdmltlOMagAKfrQ
30Jd1MbJGj32rpSeMhBxs6b+ZzmCTVhdjhYiZrN1ykc5CWfWlk18aGEhfQ3XhPdFvUUcZDxfEBAw
6w6jWPVtPRxuSV+fzU+xdDUhxAJcZocoDxjPUyNUiRKmg2iWZvHLy9sVO3RZYmXn2aF8eMOdniCb
vvnxx98EswJaBjfDUrRkLd77dM/A3QOxtDZ+QPm/h4GZjdU7G57OBz0b6vroquOKhrZjv65AKQIL
KzmcJOSUiIKc6jtiBQ59FC+zZASIDCSWBfFxuRQvSmixnZO0zRu2KhH+ETSuWKiX/n0ds3VhhpiH
8MtQkEuushnkR0hRNGsoF1mGUdllfsrpvDzgTkyeI0rxw3O90mptMTx/BcHp07uBX1kAdqQDweCI
Lu2Ad0P4lsgsLuzuG2tH2KMupvrFfsomsBe4ZcD4BLgr/cSRY60VBXTEpo4VSA7IsECzO/j4N7s5
a5TxpbkNf5m87Bg6MYCaYXQazFC+MUQwfqX7Cm99nlvsbWWenZYdQoRGc6T2s93N/dl5gJPVtspI
FCSv+yaHcWn8Plk+5Ls1+ZWyifCfgTc3Tn42SRx60J3XH9wk3qIH8ATm1tOTzBCslPG1kW+ZqtpJ
vip/eiZd/i7/tR+/nrUt7yyfdX6PfZbMnQHtGzpKose/kDGxS+SYdb51VM/pRfBHBrSrcs6nhSmH
1r6V3KdvDttS5IRggaJOu93x3hKLsudfR9DBz8capNJTeYZ2FXI9EtA5eV1gOX4r86LVFLMdvJM3
z1kS/c2lIKn5QYY5v/a2OZ30jGMKAH7Ju0cX9JyOE9JYyeBIdh6bCoExdBh/Jz8vE+ka1NOaoi6N
YYO0jp4G2rBfp/B93JIL3tBCXqa0P9e3+/warVNFCXkjhzQjj2s+LA3D6x5nSXIlApjhnzjBxOpL
QQD2WVQhxMmoBka8rv9Z2e7xXKU8bYx05UEfTio11Ki/K7r/vwKQulumx0iGAXLgVTt5CQgBR9oI
a3q/d7NCJEMdhEKPZoTROHBQPdNrizBMW2ZYg2F8Dk8KGHR86TwfnvY+qjirCsYmsIxmG11xtVDr
69W4UZbkfUEq35uRj0w7uK1+s+FX4fiRbA5lXtQnWSd3eVgD1sl4nRcMExMgAk9aH0GofPeDA44K
mzDsi0v7kerLVPVRWaZ40iHszBINOK4m42xQUWYe4Uf44mSKTpJ8aM1Ajr6yD6rlQ9vM+B+7vK7D
LE5AzezJov2if5tjkrt/5jGT3DLxgHTSx0+tBiWDd7LmBI+/MTbVhJV3J8lyVSvk7O1Q7qBv8BIX
/HTCccjMnFJcwocONosyT4cT5YSms7iNe2NYFeK+r878/RzsMhaH4WLijMr2GhxeyqLeFvwh2Wrk
atevZV3vGHeLklbw6RmK/xI8uiQNybl80hS/TJ12XA7lvyO/y/4o6u3HYVLCVMfM4gPisFZnfjHR
wBt/Y0NM8VJDPO2WYf+piouXxOwqCQeqavc4RofmhVbABTlLq09B9Ipx+Xh4Iyuy0osh/KnZuR9Q
dlFBTWzxP0b28xRap+LYk5o/Mz1mb/YOTCvZulfNjyDmbkJjJvu8uxxkGfgTYrv8VEqsQCC+gLVX
oxO/vUY596336BG+eRJpFO9y1T6+KG9sfrUVw9EgHQhjbklxgpnnnCuMm/j8rGivdeVvEkxXeR1T
YzU9vQI1ylpmIlY+JNCPTD+ykmihi/tmlqty6ue8/r37LFwBQLzeiBNUmX6T0agO49V6hyPZiUP0
9iu2l8USJaW9m9iehpXasc61OnSRG+Ey1VEn/icy4n2OLzgUUmOWuDR3GCA4o1P9O7vEBPfc+jyw
nEwiwQ7EIzWXCeqiaBYC6qivYc+EJxyMpe7JiwPE4RGWfF/Yp3+rH30z+ch1YDZYPOZqYeIbzt/S
pYF25JlbZq2oQ9ap0xCexd/os9UyaDityGj35v8V9j/WowrkPPRB9DGuepZAmz+sctjQlCzYtqEG
+Sl1G3uNi1taTb+Vh17BUx1911woyTTCMG/bN5w8k+0bnBtbeOZgdICZZN6DFbRHXyOcqNtAj4ro
TbEuV8uM7i66vUEIH3ZlhY+v7rsOkKVoWOyIg0OQg3DFjy6lsLU8zhdQkPZ9k3ki1S3MZ/1rkqzb
+CJMSu2/+R4CClu8kpCdD9o2xkr/HZpDqDy8toFVRWNTnAAetXs5LYdHUB/NL0Q6L64OC/+Eixrb
XeKPs54Zvm090gOrSDnRN3rjHSkg3yl5ryfZg4hGkM3yDGi9+uVImBCO7QEB0FAdLVygd/Wfvmz/
2i/04Ld0B+FQ/kPA8ZNvc1daUWGp9e/EjcnxgyFL6Jvnk7dRA2XwJH3+/Qng70CLmZkYtWbAkLYR
pvJ9TgSOfvI60JsFxBSa/Pq2678xZpZw49aDU3tqbjWtoga5pHRHnCGX6wgvghqIqBk1XNsgDlzK
RHR05Vr+eyGbN9xcpQh5Dx11KVS7b7HWu1/QiBHfEh/zZ8hPgxe1K/Ql9ScOOEImMA+2TDzZZtb1
sArx9818qAHau/LkS1XYicydblJ4o3TECbioj0hmNLipamFxZ7BTxdhf9Ot8EGDiKDvaauToXspq
9gJrGI4bn6mGaiapIVdaZ9vfl8qC3Z01eCnnAnaTw+NfOW7HyH0KLhRYVfgCcKe8eIWlsDPqi9J6
BvLBY685CZ6mmSNxXuhDqaQhCrulojrZziCy68v8ryNtyHSOZ0hZLgPrV1yLrH95XnUrNAmM57pD
/myMv0xdp9uYwD4n3aG0/WEIMvYyjp84qIYPoO7R6zPX4BIxf0iZA1aSYLpvFuJ4bY0gH1faQfxJ
2Nwte9UnANW0bmo70bwc2Ifegw9LTU/X0kzENPTbF7gyqfX6TYEo1ASyg7A5NkfA2W4NRWjRu/d2
1XxND3daa5S+jOd7MWB8x8C6UjBq5Q5tfpnbbISA7kts/Fwt9c8ENXKKv1ftgDfyde45LDhFFfzC
4UqyXQWsb3AE8Fj58flI1+nXzCY9vVx1x+qb173743sRXdlmn1rkGkxpvBM/46zFdMFs2ibU+bUN
+Izveg/fpKAaWWhLKSM55yvX+GttnZmowoXC4OEPPwmLf35FYnnxZbd7CfsapJtnCScrXwLvRepO
wiE/sw5JDMQF8EOKvj1+mt/vNOQWcwWne4UA1rpMV6Be44+GBcfBMO25+3n0D326bue9x8j+Yth5
BJriGaycJlUBhfM3yESjeYLogxwVtAEspmdM/gDqNzATigzgHkRT3a/E94q+jvI0+7O4EuhAvwxy
pG4KWSm1k5isF0BWaQNJ9yukLUxWPaDDOxD1eZOnaCASDgoMLu6zWwOjmuhhZTBbYqgBV67IhdPV
q9311iomE/VHRSZgDjeu+cAkma7102jQuLj1026mHUIKymb3/lTYyy5eRZohnnhik64pConO1g5N
d1TNXYQdntCLdl++WJojPE80q2AmxXMpSJuq9cx1hwPtAI/ZPZdZjwLBsw755LGtpMb41xxe/RJq
2WouRRKO7RdPagtexbd8uHWxfG/VKFRQRm7fqi1/zTj9Pvl94mEBGfnFUKcDXS8eybZ/2CkrE9AB
aXBEkx5ilo9BDLugzJGSyctX7AMXQaZG94cMIrsqMYT9FqVPDJKRuU8kwWCnqdNskiW4EVPFcM0S
txLc8myhiHp7ehsIBy4XkydFu79Kx5jvDAS013O7PCsX0cn31jJ+LbWD9PlQnfJbSYPqHYCF8Z/l
t5nS+JyBMnRUkQuFPGrLx1pCljntB2vWHLO71OAqT6eZWwuZEKzPmYily8bTPzgl4oQ/TtT+jzsg
8b6jT1rDvh+qq46Kh/Cpz5xcHzKR2O3OLNa5ZIJryscrAl8jDPIiZNdBBUhz+Qhw2hrUgW55031W
Je3UVYE9w3LbvSYGEY4d7JGHHGlhfnx2O71yJwre4Bqm+8RKkQRGacukG2HOfttVf8f3mSIJKFj3
gj53B6sdgyTlHhCo8geCQusRtcHrh41G/3AysWHiEc7u5WId5/6EAnW4C4icfiWFfE5TdMAvhXhZ
v7aDdE9+Qd2G+cPQZQlneYs+GPGmJ30P1hXjSajy2LwdQC3634IMhkW0fdyxHiXJsv/F5tENbkK/
ay7yk0LvkrAW1pM2tBqvE7RakgSDYJtHfCMMAOlndqMljL/TytMpvwOcmMceADpZprQN2BQHRlNv
qy+ZxepOfdUx/KHh5qEMeM6tv9RFj6uueuKwgNdnV0kiH+RvbrhpIhdAh+iZUr14xEfURXKxzmCy
otlK+agOWnQT3h/MOWCkIuAMRBgyY7C5O62FqZyeWLxH/11fn3fL4ulzYjiS1M2xmWzUxs++IQ0B
EWcI+B9kIIpDMAVOJo5RE185K9nvHRVkIJ48rImNXeKYfVb2fJqTJwIcyYbUHWRIM51RJ1RUUNTm
6m5maTePjxSss8buhfBr3gckHLj1Iiqb3BMEN7YpUUm1mtiwQ+94nsFLcF+mf14jaxslxwGUvEJm
i6NdyWcH7EsDSXPV3Mt6u402b8B/MFQoLu2iiSFFuJTXpWInz79WurDPV2aUZulxQq+UKjt0GKZ1
QRf+zDaJee7zcEASjx+2/8lTP/9X7MQnLdz0uCArz38RxY21i79tqrxcdCOIOzWIcWx8EAfVfmk8
/q5Fhv6R/lFQ3cc9DQmMC+hFXj5JPziTgJiwcpNNlzFtOcjm3tpf9iVghNkZCFGensWK4ZMu7arn
YeL1oukfwWJJ9XItIoV0h7a+uQqX4gIlIu9pj0jOQUdM5Fyezmoq+SOV7JroIUaGeBnDOVH96EuI
feAZW+aX4lss/G4/i6wjVE4IxMwl7qC8neNxJKSxSPGQShHVcOVEbMsFEgYkZZUfPY9xccx+6ZOs
Y30TIS+uyjxKg9OEWMJxIh67Xd8tpOPjH7j1izMndhrL0Q7aMuJEsZY9+wWRUCO8ZnalZ62zvZm5
sn7NUdmyWu3PMP0+Z1XyJr9Ya14Y+dNg6qKtg+WHO7523wnqt3UOC75HAYbFCsOgeBCn3cwzP4Om
PSM/S/B57/hEaBHxjYYLjCu4AtcWLyDDONJM/7VhlPKQ/ba/+B/LzbM7DQkvDGK3vAurDLrqru8A
ZqqGTTY+dI1JetjbQxPD0iqsxaPzYZI/JS9LM9RYRzyc4JoGazk9/AeAbcNqI8F+HHiy0rm7oJ7B
BkuIggdvIsaZ93j27azoQVRpn/ApkeFM37qxSEnAH2yDpge6/hg14ZNarnrRFXyxx6xSBoBbb5JV
LDdp7CqGUAwn66CMNsuh1UCFYYzt2jyapNNAUvGTYDNMQwYHa1qvntIMz0bmfdKOOZAgIRmMek5f
/YtQpvm0jA+6njazG/GmZdtXKjhvtlyZy6nfxjfrV+Ogft1h3NEiAAPBJfWarRokBTBSlfG6bbGN
QX6PlA5eVD9ryN9a5M1HqZHiPFKyCV16LtUMfFOb/AQleGKyod7aDk+8SoQIIGtP79Y/3mVak+oR
NrkP+hv1Z2Ubh2hIEuIunOIZIGdoWAUguGAtJQHmlqtbgY7rOvKM5NaPYLPeLH3t1pwGqYgTd2n8
ihUDvwPvkIxB+2Plp5n/p7Ck4TWqb/Vaiu1xSyHVv6GZasvv/mD2nvXd2FLeaH+mA/NKFNB3QA91
/ju6DDuLbklwoe8fzcfQ++8kjCl7SfBGmyl7yGpQsdT36vvN3D+z4yYqCxRgCHhA/3M/qkEvnTLF
XodT4bHqEDUiJNxos9NrJ5Cx7ujoK1fF0wUUUB4Bu7D+xXfLGd/+IHqgOxmEE5hUAiTsdVLIKZyU
rvCwe/YKmUF6bASU+T6gISzk9wjyNtEGBupHtJaOAgGK+xxuZKHRaYGGH8etupIfXj+ivOXwluIA
IVCMWplJIhj0HbB91B7KHXi1Ep9KC50jwXkDzDo2D0yUkhexFO7FeEwd/Wa0NHhhEGn8YCsuAobR
2FrL44wsI6XR0DtBIaBZ8sttoTj9mgkvwxIBGPHy8YnDFwHPXoozVkrtJBPl4qO5WKXjUo1WUazh
e86dyKA/dsQqEHRP+o1JEONFZnBcCYTXTX7NcTt4bcV1XNY/euKqrS/oVwGqvdwZxpWsy4Rayr4a
BKZuspZLnm63+JVwn6H3ZoYOFM5qbCJPtNoov6eXTZQEVcX49263bxKkru/D7ADD7FV45k/anES2
MWTeoz68ipmVmMEZVEj6ka4AMBKYssQlhIwL61p8mIeAN3tXdq90XeW/gnZ7p8GYwfM5AjMig+4S
vSLijALSBbTgU9iAaz4+stsTVg7+aFH8sni9vs82Ao5H6QR2US+NgTU1Nr5SiDm+HQKaBwAQ81qz
6jhlSi+SXMuEWduPz8v42T7QSxMy7rYs2HOb9ghcXX0VumfehQ+L2RxCeNN2NF3wL7DZlugj/yqp
WoajFh85/fl7x4EmoR6REf1FDF6BRULNsHggURgCxIiyEYDTv21dsSf5j02DgIaF28A/PNiAtqUH
k055/W09bWFloASE1QXItrziVyQJl9k4AjrSNkCd4x69WctIwCL4E61g8z/OzqzHUXZdz39lax/H
CvOwleSAGQye5xNku6qw8YgxYPzrc9FJdvqr1emSoiV96l7qKmzgfd/nuZ97eNlaG5+mGplkjXeY
yx9vmBQi/06G5c8WpIYZKCgz5Q8YfVfBbYp1evagABUlpXs0orgkK+1tskXaqmsyRoYXa5+Dgn3N
YUIpsb9nlK5Uj/W2J44rHsLbZvqtXErHvI4MZASqMTi2AxUeHEN/vVvbYUY5x5MvIRm459s+Nb7O
BjvgCjbHwZaXR/C8lMrifLVAlmrajQnzYPCillG2tss0TFo5eSRfgC23wW2wom5h/JCkHlX/lU5L
OUKlYBBQIi8EtT89bwCL4DmYfPATwkJ9jxgdvaRRqdtIjropnFUkhsJImfv7qe6qbHnMVxdtWZ3d
BqjAvy6bdckGPtI+5KVK+iBBoTPYweDV0ooWFKywQPczSdcm51hIdYNLYC91ZIMyxTr5GM4++jC8
8Wq9BzAv9LMvHzyTW45Cy847doFTgfJg74hTddFpj0qU2YFkuD1S5uEsmF6tuRjNitz7hvrWplB9
7tCmHTiIGEBhdol2GCn6o42FfKHcPJyFZAjjeyN169lzqkKH6yB5B6YnCqkXPB0AWaYlGjEZJ1dA
3nJDBowNRmtAg7H0foPJAqTaws8JnP0keA9slPIIXbUjwvU6BAIzDKq62tMIj707t15X4GCgSfFl
UtbcIHRY1+F9dKOP4BRJkZykNaMPKAZ2A1THNPLtYrm67e30Z3dv6ABN0+Fnb5/vXTFusXEgCxyq
kAIihvfIi5EEOmOuBgapsozC9hMi57nC5IAX+ENd6gAL2j1WTei+TqbbvdfiUY+AOBUGbvng/o61
fHRiXkURQGGD+OTuCfNTdIwy96X6FCmwuSghuVznb3T0JEZTH3QU1Q1Dpghaf9YkfAwt91PdFaia
S5u7yDAGcSMfh3zGp4X4kw8t73gxDbpTPEh0r/cpXdZQXVg2Vdun/4RG94SVBSDYEXEGktB/CVjG
ha0ECVgeIEmU5EH6uluf97Jf65aKr3nmnkpcV2+jDrnIA0DoHJYqdS6HkoI8FFUfdDDeL863e29K
19tL1A2woXFAIwOfChJm1X/sH8ZCr8Ne7YKrZTZwjMlGWrLvWhpweb9Xz+jS6FvoNG5mcM9WsIvO
AiptbNWBWofcpjTOYYeL48fBRit3Ej2qWv5bYawaAtIgaZChvRdDpgd9tMqo59gYY6Erxa4Tc/wC
LR3wTTPJ0SMjgGKY28/xfQtHiOnjZZdC5kfgxXNjKC3O3qtmDD7x2FxCeIsnvK1/fc2bY4502s7j
/HRxpIG0g7a3kBMqbWnEoPydKAAA/skTp9Rg7VLztCk0OmjoUtCRO/flsiG90blX8c1p0MlY8zOV
bVcsdzPm4Lm9I6BocV0C7euQvGNIuS5G2b7nKAN25OPXZXmeP8Y8VL4evQnSCJo5DPBcysZ0h9Pq
Rtu/xgqGh7kvTnGbkmecQQi/dIiu86ubMQ/VbZ0kZngYjOpBYFMvnTwhQ+3z0Wt4gCIOw6PzMXqF
hn+M2lE2A5arv5S+Mcl2d/aSEfLYiwut7zgSRqewmqWUQpRMMxxNc1+P6xUu0Cq+OpFEmeWf5/cx
w5jHWF8fgsMX5MVPDCYOPiXnLPe7IdJHORSOnjG4rp4oGL2nLUcyDonhiUYD4V3Ifmq4d/8JacBO
UQAm+vDwQQF3j9mikHiGnIftTh3BLTAtJTl/Gp4KEhTJi9o/LY8epIY1rSqjmqSKaF2YvNqHUR43
NvmZEMBRw6MEWGguD5VimJXl9/Zlv4eryLKMTtsnA8QyOq9u2FC6TI0IQRldKxviOpTABCI+K2hV
fnQdEgnhVBvD2r1+MQUfKTFEdCjHTXzN3NsOltbnzbvFbyQCq5uHehmUwburGDjBm3raVV/uJKdO
OlfG8v68hoZ3HmUDyrN9j8Z+RieWTcD5e8Nsqa9M/Fjd21cGbZ646rttgHqcHHGLgvs2BEJJ3eeq
Xl/xJRm/E0b/nk5VvTHGgPgvKHVTw3+s8IHIgaLiNCFkd1hlsTbBh7nog4akcxxWB4YGvBkcXMw5
ThwxGL8cvUPSC/Rh6zOKGRjLapl9dRyq8XUk1Q7sgYKAQ4i4GuPzXlgsha6rKUfAV8gBTIQjR5iP
Drl38IfYD6tBHgBkQUl5TB5jKsPlQxt1BCTEPsOTkcCTmha0XO+YUkTEMmGprsFdgK6KEO6IuUAe
Ukw5Yc+ekuS+UbgARDKfDABF8S6r++Zx8ntZgFwFmqDFCBkDaSB0zo9FHpfDZsY/PH8C58LjgpbT
adQdGDeYHZDphQBIscENZhIOE4sDUZllH8qw0OURP2DNcWzJw4JDq6O9w2DqgjAY4F7DHr7kPjOD
J4E29w5xu8JkxRhiTJ5ubb84Mk7OecM/LfsptCXyyssQBQeq6LkOFYhAcY0/c27tSt7mNeAK8O9C
WSp3ir3WAtdwc4SFeUxO+UdFsSdGpn+mKaeXYb47MvqC/8YwFSp05yEHRjeQImxh/KL/rqFO8ZbX
e+q7PGLvhlBxBDpzj9scTyeUojdGR7Crqwi2zOwJWdE5BVghpHOY6seOFn9CHEh+NrG0mPFn3d6Z
J5Ad0DYrF1edFe0ErS1FF74+DCcDnY3KQEYyQzRRfl0TPtsMFtugV9n4RRWNo6uxCEsFTrLpNzVS
dKsNL2ENbCEskSVenLqDtHEGCF6DbKiGN5yVpr3+AT+xHiIHCOSnEQ30FvcSjBbCdEcvRh8EqnNl
X27GCmftBjs5pUfjOqLglU8Rh2K25vx+zCGdw1PE6PbiY8uTR4aHkgk8D1btFIKdsju4LFtaMw1b
BLCz/WEDytiWAzTkcXsYqeMUqIkSlIYHd+7gkYA3XmW7FwNKglIXI0B0M3rNhWt48c6Lt8ve0k21
LaO/pLxqPL77iBE/gzzNu25x5rsG2WeNPg6rG9bHvpr1Rm1Hjo2LPv0Q6QoGUb4j+T5IoUChHDZ8
Hf7mREKyHZ7jd+UfQgQOSDey/U0J9SyEuMBpbAzpvGm3m1DnBYDWBjOwD6lDxeKRlx661FjygBJh
YeFALH2Bc1PUuqcPmSU3eW7qZq3sOqeJj2YPL5kx0JvJko0NI55+YW9U9jNIehRpoBrsszlt3aI7
iY3gMdFH1+g5uRcdlkrPpOzKO2Vr1zS+kLkONYihVrO+fV7y+PYhBURtxHo6oRNFBbU8wKlHFFOu
6kUx7IWGVzk9aCFf0rCYQf7jb3bzSSnkm4unr68F7lELUdd+gY0Eb5jmn6zMVhm+0bQJIeI4Ey1D
j/1Gxw23RUyRMB26+mJyfYxUxGm4xX2lDJEMBkERa80WKz/9EsukuLoSA5uUBSWuy+jlKV9pIjJQ
rxzuG55BMoICwGiK0QAn8Uzs/ktLDZsRm9/0zIfy1G47IeWo18U2sFlrmKmGvPOA0aDtlF4hDq2B
EAHULavpkd4f/iRieLfZnwe5W1P19jwodaBtCxQFjF0+aUOxR6EDSykkcKnwRBDVLSMEOXpdfE7t
NcMR8xy8v6gwG89YmhFAwlTf6a48roacl2gM9AFUv2UTlEytTFv3q6G0ei7fSH1tHhgtMG/gnqh5
uHlfKYg2XNTV6zMrbZpBW53cViizGXjjd8LsQY45/ZKzr401aUY0Bgpi1gfuvDPwKiG1seZTKDzA
silhWnbS8ObeIRd8HjdMshHKr3liORvjgPILUknn2XSgZmcjwCDE5LSkbt8J1QjY7FJE7/Og9xpz
MlQjhS1gCjqDKQ9oSPJ4emJYjc7jalnLFL72AXKk1xvmWFpUzo0dqRsFochOmgmKP4RNHsAyPraD
5oX5lv8kloFWEDZieFpIc3JicOxBP4UbIBgYp4/od4fEY3RlMoZLauPkNIATNGV+FtD1lJ8vNo3C
Aze+oiSE/ULrL9o4YbzYUqFGp4NX1u+Vbi4vZHTgD1iwYI/L8k3HcILtZatmonWEP78HclHX0zcQ
C8p8GYrEK3JklNM66k8u6z3zPoGF0NGpmG5MOG3eVr6rb7K+DWo97qb+0d3I2WV5etrw/M42UwdE
DZgQdhuYFLC6z/gihSeW2HvNho+mbUsJfInh8SdwBIsH1dvJKfEYs7AFUSYM3IS4k4PszI/7AIP2
nbo2WgsvgVAJEJ+1O06sbN/cIxhN6S+0pAlezI/OnX5LyRIU/kstoYFvcAguXZNbPT2xZuN8f9xS
vHbZwSUCFEILMtnFdOjoIE8+Dgg+cS5jCb5Yz0m/WGRSa1N5GxzoDSpnmoHMgSt2Zm6E1yHuKyHv
znPAXh6YDyefQ8PGgzbQHbTpvoYpRkiDylQQDXJ0HNZrE3oI7uRw1BkJ+6/Vbde9l+xaWL9Rbz+9
qphWhteKHVuf36/6pcGIhR+nkVgBoqxFVNzRL1br0fA0r8OswgOGmrglNRbn1xYE04aYMMyMXxrT
dQULO3qMmx3g+6CIFARtOHYsgd7uLoY1JkVOysZxx0+f79LrPzlIZtnDewI+geRgdDkU9+aH9BoW
YAaAyKzAcwgJFGsO9Nw14s08JDOy6vf6Jf1ggFidX0jlrzpvzWajBSfvuv5Xn/taYOYm+zTotFRA
+PfhBe/OQfVy0y9lfg/NoTwVaVu945bKSR7WMKLI6327gob3cDU3PcgpJIbynfc6bqHecWBsUdm3
oEaPmXKKWPniEFMMDdPaDVy47mibaoNDjHHavXYIB7EIA86T+4YzSsDy1zlLljDX4NPO7lNprX2C
kjByaea4pnTqb0IHNtKi7irKdHS+IxsDBvMMcGAAUYzSgPC6tpGyBHsiD8IQ7gNiv5fxRBDn9E/Y
2eykvH+g5ckYl7ItcO4Z1Ei8TiXODIhwrNfH40M1/csp1KSIIQ8zPZnj4I09boRLkPl0q/uAuRL/
RuDFKWnfjdvoUm/RbpmCJ0+biG+Bpv60lYtQp1q7b54InvgaXQtqUzBjI8jTg6IUPPQQ801WU3cK
UhY8nJYyCeuY24VD34E6B4sxFiYmDlKUD8d1Pc5daZBtceR9zF97zL4wCHyPsil9grDVktopfCPW
PpmKvbt8nvTiCq6546ncsXUhfju4cwL17JJxADZi2QPturJlsHPFZHCWqMX4MKtDbovXuAJd1qhx
AVHBhWzTCCtlhs9kz+Db2URO+Kd0gG4Rkty17r8u3kUe1wRI0qPVsn3l9rinpOEk6z8Kt3Ntq8DI
M8b6cIFxHoA5zEbfC84Rqh1mho+Eok6YSOPTMwbHp28RUQOtL5s6fO0zDhBYkm1cIGoA3Gnjq+QV
fQGK5wKXvNt1ej7sKrQ7OM31slggVAi5KNc9c9+7PTkNIAYXEFRV7xmJEwES0D3uqUPNjI/yqjI6
17zOVv7iXujHoPHg3skhX5S4T4mz5hPDk9wr5i3gm4wsh/konvSd0wO5RTVuM7QzeA0+HlToLq8u
KyDr6zDue8ntER8eQ1yCsOVRWGXXasUAsir3p7Mjl+Me55R6dGt2HAzojBMKZISx3bzunIalEKll
8rhusuJLfCQYMFzSjlV+RQeNeg2zphNisy6jqwQQBKsX4/rp6MeRedxlhl1T7mrt5sRM4AhTir/k
UUuVAmTKVpqrE7JetDl6aCQaVQOs1rL9JcI7aWk3L8EFaX0RPu+b9DgWdL4gY6tIP3nFBWKPGZ12
9zq8Kf6JAWGLONE6oWbWFJ/mUErK+7Jh8H3wjoDxhn/dm7FBk0k/AcB9CC5lQEGaUd9zgqFhQa+J
R3Yi7BjKmB+HGKceOr3g9fI7Ds6WTu8ZMIUmrJtpmoqRI+RFuQsqQirA02rQBvk1lpuVjXL2XZE5
kLNOT8ub6tWt9+T7Qtmg/6LYbm1Sdcg3UNY6HC/EIcAQM1P3dSFsBHyXsbgaIPl8vxjB3EF0Fb+C
WuNc8U/nlkqq/5wDEhRmeNkzgTvVo3qeN/F9I3SsyAtMUYblWR/6Ura/rBmnAUlhpoFHLFg4peJe
IotEigvIVic8OXEPmJqy3wmrntX2xJgYlqvulPr+ekwgEkFbO0kYA4izA8EcLKCXK6YuYrYaybKY
nOHLSs5BWh+NXW0OcmQhZ720qen0gqQRPaww8m0DDBMOFAvi9lGDDDd+3WzuHEW9UsPjCV9eUq6b
Bf6EMn7d1Fa74gVoHp7EN259lw2vD2N8TY3BCfVyomD+SR0IQgTEBMX9wJYghiLwOS14hcqrb7Re
WvkvcJaOAz+Vaj9v56rmtfBhd1TSxD6YFUQBW7hG6cG0m9tCLMJ3D0HtYW6y4WcUfyUyO0GzXkVw
kTdvlESHpfSonVxfiA/0xV37CRaa4Vd8QCNhZBqeX4MCCvkKJn3XyrVhHjShKPt0P+f5ZfcaBaCV
lUN3Ve1ycDUQRzjBuGXm22Z7qifvMihUj4fMeZVftwccKXt9HFIjtPoUxQd5wBs5NOUB0pQjeXR+
yjaI+Duf3mHh4nO+v+kWH+L2HL0hCPbJ1BOwCnXa1BYCxpRFz7kUzqubHuNlvTm1cYWkV1aW97vq
pW38IlfnTK+KjrUqXIV0niLK7mGT48B23b0AFt5MD9A9wBJVP6/X6CJ4J3JQshHb1BNU7k1eju9i
DpgVwxduX5Wds5khqdf7kKdf+Ha9g5PKuHIJ1+/NkcMULMXME5s7WLvJ5e1f8WgC5IK0f8eNO0Kf
e20doZopqLuYCknzFuu05SO8XOHZKqicsgkSToGZewif5HxeVowr0qTnvzcP6Coe3hp4UyxOa+y5
PjikdifmNyTEZKwgt1ECRm90oOVSGqhQQA37NeqNjrMy5v32kQv7IC/v0rt05g6Q6bqI+mqWT5qL
x7AdkiFNDzTXngVtDUfpBUIRKrLe1+sLiSrGFEcUsh/nRBenakgmNz0Fjmsce7RC4xxFH9hJYkY0
FUCyCM5BJ+kv7wxyrdv2wt2B4Mdgpwhp9LHX1bzT4vzBjnLDT4wem8YZHiS2FkDbFzxmXYZI+bPL
GASGMfAPgpOtNE6KvJTtH+KNz4vAGddZfJzY8wynUIMDYq9hG9xEXhHUi7SerrZkf0HVeBjcxZkx
1Be4dBt9yZPCDPYiQTCOsNIj9kFhmSnBK2HYdrK18IS3F3jS+1NX7Ty6D0DPgFmviHkKyH1nKZCm
jNyFwAyzGm+zYz+dkLIcZzO1ibuZZw62D4wKxeIw0E42uqdrQvtWW3cfHOZAkMUOp3Wbt4I9CQqg
7nPCXn0oRge3RhlHzgSG7uw5AfxSDBw+30m1U4Iq5kmy91ChH6wcJx7kfvzzXoWrYBXltdtwtDNN
8Rh1nuEm3aZ0uk/DSS8YqWHwcBwKRDhtWFnK5DiEd2qhNSWUXEOFCNqVG/6FiayLKSbJBeMmfEo+
BJO0IqwdC1NX8qj1WAK32evmU2UgT3t8dp0Njm/25WpnNS8PagyhdeitUUbQm7kqFQBCEavcM2KB
sZiIo+7Dg4j1zU03vHBr9vlADvU1LrguE4ByxkuQg/v2JbwCo2YIhl9MOaVaus0+A/O6ZjrK+N45
vDpVR6YkR/a4O9FWqSXiKQRtYvReQZ67xgKmTR84IAkcVO899ZMtTbBAoKXeHEByjy/nHJsf2ph2
RrexS6HFQ96JEnwsDRT8kzEdC9VflmWcbg/W6KbcYlTN4sn4gi9w4vCIYSKOJQIJRComx2SLXPBN
t7HFEPP+hYShJ5jlpIMtJ/hD1bG6l8YC8ZQr3nAmp7Q8hDJ2GU8YaF4R3lhlANSEnUikZI4+LoB/
tx0HJCqXTyaH7NJW9SVOaYqQJxPShf9xDIYDD1ggtED2wLVOpveCZTUiyyX9lMwBXSzcnwAxJSwD
1YNqMkjn5Y4fQel1dpWBhkKPqxNDBE8KGgpoxQRnihCaQG+cMz4asqjesE9xNIiY3/LeSQmphBD9
MT5/gmE5Pb9ZvVUPKfRVB/vvoR4/YoKAYISXzEI3iH3CnOAgRJuEj2gBgxfJAtiGCdd8PM/4Dblp
NWXKUmax0W+d7kPiC4DlgYinn3OaUJLgCcAJe/g4MyddNBFlHkcHH4I9vOijC2poIT6ogpQKw4YQ
+ybo1/InFD82gfIZnFZSkCf4iRS3ZQasLn8xDIeSC+uTbarBVzJ8IZsFQs2TF5tU2tfmlzxUeToj
akmyabbSWHl+6aXPcCmBptvW3jEf0oRfpuxDtX0dE9OYB2VEi6h/Nn2wZyLvLBjDzNvPfbjmMq5N
fK4AhsoRzDT1UOV9vs/2V0k+mt9Lt3BLgmIKeVxaKpOragPE95aSX/Ce4woaVQc2VvlTYcchUevo
KIh6GGepIwbvuEFchz3O+D6/Gh81wCBPH7XsOY9VBa+q22o8lhZCZGlDlgDDtEuWAN881+8L0Rvs
QJB6GKrRRRV2k+TrNrp2GiAXzTi5oWkMS4jRQhXw2wod9UREHciqoK7kRbov3iUDHt4E9UvY3zgl
0AJAzoKlw6Cvgt7XIUg0OY+YRYZh61Zlu2Dzk/tw4lNbG+SwiIZX9ILLY/PJRODKiB+UTR/h3JQN
L+gQO7Ym4wHFY0abg/OUTgefov9ItC/jjUKQVwt1dcTwm9kaUMScQSnzkeNH/SmMe0PtjfUe4ruR
cXcpX2j8Mafqxk64NkyKL1OmbGPjuXmShxlWy3COUdjZ7ZARumewgNBsw1vY0eKjNGDdMxo/zRUZ
k+RA298HAGl843RgHNAZCSQk4z91sBDxwjr793/7r//jv+1f/5F93kb/K3z4367VZXQ7Xp/lf/93
scsc/lsm8bcwb/X5autjVkpznBSk7XHHGqb8wFtz8AKafCKu7DM0mzcP++8Xlrt89L9d+Fuktyil
Z/ElEQnNm9PjfAl1ol5i4APyp5bPkC0E8/Q7/J3t3TsP2yEN1Qb/qpFyT3he0FJgTsMG1Mm7BCJZ
Fbvj84d7I/2U1/wtt7t6KuLz9Sik+TkkLw8J8xHjjZwFAmoqQpceYzqtVM5FsWj1VmIkLjBf1Iag
WS/gZ0d+g6GKo7/fN6m76L/cN0OUVUFSVNU0vkVpN+/6mZp3Er37edxf6aARm55FJgy2eb7mjOJL
uF5DQ+I4jcbB/1eO928X/5acbVwNTVFxvJmtnC7haBaGmT96Wm4c2xGXcy79v39b8Y9vyf+5oCbI
3x/BsTlqespb8qucv442hY3ad3/YIj0+/PC85e7W/T9vLRf7Fpb+UouX+T6zFho2D8VTos4Iv5mY
OAz0+mbYGFaHibM9uNqCtlsOpFkPHQRcsBv1cHe43kmqXOUjgDSbw5Si5fBDjLjyx3fytxti8h32
WxzQs251/xfjaN50PeOGdHDBDDMFPJGQ57OHQpzLY8IHpO2b0RN9Y3setBsDbhMf8UmhYytTLOCR
YAtEe/9iNK3yxXXLhpiJHYNdwNZtfjgkaDtBBnuvGfzXN/7VYNVhSq4czIg14Nnfn7D2p/dZl01d
Ew1BMET12xdS7rmpKKImzB9OF8D6Dq4e5C/SGCT3+nEMkDVjTI5rTR9LKpsARjxYsc7k9YY+tSHw
xq4cRNb4LjP1S7KI9Bjn4Zo+wIZvjjB/YzBwd+F7JmlIq+VDmeWnW0ZoJ09f53PAqAtm1OtmCWUf
C+Lg719P7j7+93fqt6+nCf98Xgf9cnj3uq+HoaYtwTzXcbc+EcmYj9KI9EVy2vBTTQ4eya2OxNeW
+2mokemFPrOv7KT+M8mpT/lfETJ4i9PdbfjDqv7jR9QFzVBVTZUV8duiPvaK+yttHuIctsMtuIOj
4rZm0pBRPv2wnv+4xAxZUmVZ4LEK6rfbca+fJ+VgvMR54V667KdkN7vZiLg4/RVrUls+vDhnTSNh
pdZWcqY95wvvGwtBxsF/eH9/Nt0J8/3RGLLZfQpFEnT1295yLJT6JVRKNQOdjvpff//lfzzffvvt
+re7KtxRJh8bUZwbG3mfBaA58B71W5SroB8IA8/WpCeFBUme12H68jTKPMKO43pwmx4xuNLI13Y0
gOJDjDkHWJ90QdPOWiByrPlhDf7xTDEUTdI10zB1Vfx2Fl+E51MR7oY4P5DLOpS2pb0TTJugZnXp
u4j9DaeZXdaQRUfR1g5MBxOW8OPv90vq7se/PA1NVlTeQ8OU1W+f4S3L9bs9mQzTrNVxkJB7387D
zxnGC/bajubTgFjyj58u+qfqx9AFWTIMQdNEpTt+fttN33qVi/enIMzK6GKtDH+4ITzDIvyMHAw/
1n3XlV07yJyx88O3/eO799uFu6PotwvX2SF7GK9KnKGoTboU9KezSsjFHIbh/rP0mLoyYT+FLodq
/4cvLf5a0P9yq//vxfVvi/Ch9E7YU6TdrX7uwaBXUEJa4sR3XbIcwXCf3AK4eDdncvM9T7dWIiRg
nB6d4dHq9PG35GiFB3sWXmwEHvBhnSNBBk7ceOsytgeFl6NX326Dph8crEG8fE32Md2KR3HfCdkj
HuSqz5TKWT2du7P4cGDkuRHd1SAqwwFDwiAgXe3063PxWAAtg4AgamADftT46UT94R3Qv70DSnbo
adWdu9H6uGckq4RZiGkhh3xjKttx9rsoWVw4duRUkFTCJiWE+0uMh6FLSKK6AP4CqYBE9xiAaI/I
iIP1EUTTzPnK7b+/NuIftmpd1CTZ0FRD0mW1+y6/vTb6tXe+tcKhnZFhfbB3YTg52a4fZfbc+Rr/
sFeLfzq7fr/ar6P7t6u1TyOt6/YozV/D47Za5Ov7Afsnp7hDbEZRbZP4mbxWCZzRLpQXkbOjTz6f
8BbsyZFDepR6FmiPjFGHtb1brkWwb+nfn/ZzCv/g87QhpMcaIbmyPjNr4l2HO7ziwXmd0Ag/732O
AjfGlYSfjCKYL6QUF9bX+GHbbmfNvIyfi7u1fQ0iwbLH03o+PVhf2XBKlISNqaxzXGABZY2DbHpP
2LIEwZoqfSAjpGXQoDt1OxDJI4azrXw2vhL1Zg0W0yeHwfJlet1c54fkh4f363D7tu6ocXRNZqfR
VFP7tsWZR6n3bmuxnecxhj/KWJ2+p68R819hDIEBJ7sNCQK+4l9RHFrpuALWOccYCO7xtcVFZnrc
Fl8PmsmhPHx7w1Hltfsrft4iqEsHj7390tNJRikIceklhHTPKxgF+Ltp+yzEWyo42fuHewyZdq0O
CwQ0Dk4TDukHKMWOfQl2KIGgjJFPLkYORGQceQJn08FAOIRRQ2XJoN+BIz/NZr2xGPUI8mj8Eybg
vInPGEvJ8WmQEy+Ib9iQQLUFKNcXTHdXwsK+RErhEigpOcxDmlUjo8dGtL45DA6T6wT08zYqOsxJ
Ku0novExCS9dVToH+XOkSY+57Edqm7E5k8O/PxXlD/XnPx7KtypAzA/SPZV5KE/YKRvI0Mg8HWGs
T1vuuD5MN8yYyYG3PieE98TyGE0R8ktKNECEEi2wnBR75iIUqXhy+qRERGZiJnqCxNNCyrG8BQiX
6h82gj+dloYgKqpgUEdJmtltFL8tzbN0NvLnm09tBljU8ZJIPrEg1hAKvYW/tiVMqfgjZXi11oOv
bkn8/a6JYtcL/cu7/J8fQBe+nSGF8brL4klu5+L0Gnfu74YDZDDJ4mf0jE50P505Jtz59IMgLiQD
GFoa68Mwn5LBAGf+NhfZV00OleMClHTc60POvpH1kwFPZotjS3mI1SPI/c2a4JX1hcDiDm0hVj6U
9fEzHRWRilW8OcwGDASOW+b7qCTNKbAjqNCT4fweLLzgJzYMSbOFQYC2xxOUhiUxp9Ap2KMZOvU8
KKDCXvbriJUEYX2P1TOIHxZqcPUQsbzh5+nA4NsqRtrJjkF40oh9KGX4xCAE0gsaB4Zxtwg0V78S
mshc0xaEHw6pX4fQ3273t0Mqe940rW2Fdn5Dv/7yUDTdO1DPfk+NOSwH9pAryRJawByYL91FHYqO
snl6r6GUMIOP8H9TbXyWYjNWOXPhNsO/OkUXCK0OGUVPiHwXHlA+xbtlgOcsBo/MF/GCjKRhb6MM
Ky8N3oOjrUHzMJPGhE5itXt5zKzh8fVkfgTbe4HIQNlLq46Qn/1UMP2hN+eF17umQTNE4deC+O2F
Nx9voVUeojSjTiqsoTWbHJyJFbsu9dk088Y/9ETKn9/v/7ze93I0u5RPJTeUdg5hx1eHNSXBDt8Y
S1xCVPQkdr33DAidySFRogTuMhe2YWF+ihN/FFM5vtyXe6cgwKCKIEA8jR/+fVP7868GEAFD++KH
RlM0/lDH/H6Hvrcz6e19a+oHK/IQv7DSXRRbkx1btyGfk9GgRefw6QkRpBRl/IKnDDXG7JhA54Pz
fIR3ZpDxbfuI+bMQofL1cLX7UlfPC9Eet8k7FB1Ca0J8zsI24qf9wlWHjjxMEziDCFrFPVlLLJcb
6KFEV1szX7k7SI/DepgPz+TWHYPrMHOltTihauxnxPGVPo03foSE7lhZgDnolpQqHGpJ+L18Evao
hZ34JTgsW8bbJrlowOzT+7sjoeubasWs8I65Q2yOa5dAS2w3tmVIKghznpffxoyAjNURMYU0XL46
PbKM9izigSBsAF+9fbwW5GzhGi4mqBCWDMqDp49Y+WIbq9a7xMJUT8zOFS2fyPjZwYZimFBBZ62m
zE9f9sXL8O+GWI8Ey4eMVQSMEp07zExwYAsR7GL7sDFAcvCX+2H3lf64GCRR5uBSRPNfOvZKNW7a
9aW2YCal6yQ7IJOgAAKZ+f563ThVeHW/xh8/bfo/XvZb9Ymv4P++bN/b7GBW2CTJ+3Vg2nEcQxSy
0H+yQ5ZB/8cr/6HuNVj4ksAsUtSMX832b6v/cHmq2fXYvueLTfd+MZ/2MSgL3v10hEev7bvRHOta
7+E/fCbcnLvAPi7OpM4P24L8p0X2+wf51rfl11tb97TXe77aDG/2bqhbKDMs3drxt5e1H0FtcOGH
+CN/eWcwGmG84GRDZrnh+Kdm4I+P4/fPIv+zBjD0h1gWJp/FYTuxaN7OZEIysKIY8TsEhaGKHQSM
g0Icun54Bf9YNv1+8e/vgpiZvZvCExGn4jCPmWGyR7Ixh5M9NOmFmShDxdrvuxicrjnQeGoXCsXw
Zoej0ZKNsU468K7roQ7WtLF6cREc/B9amD/BTf94bzo09bf3prjVQnvJ37w3TgJrDWF19+LObr41
URx/iZswPSdsHSi30Xs+dRrrp0/wh0b/H5/gW82vn4gtVmXu0yFUpwLsdcQ+3A80o4TQPpcnn2jM
3kJ1q7Xq7lXfsN6uzYCIeRjykDML6u5/mU4RSIOT9UMN96cjThVUQ5VkVTLlX6Oh327Ou4W8o+un
92yxcgAePidPy4+3kT2+/VC9mD9c6TsIqimlLKeHdztfrBKd2SEjPOsR41+6aO3VBnWtNZx9mi5O
I9YM7In/p3El+xnyB4X6LDLGSTLsNriXNZl87rs2ZzKB6J0PXwEahgtnHP2NBUeQobN1CqU9xrgV
ZkCz44xQom4/dh720YGjTkMRkgzbL/t6eE6aAApA0ycHlG3bRoE6+BVF/zFOBx8/LRmpK4m/13C/
3W/tWw1nNLdCPZ64Cx2BNw+7L6l6CXv2SE9g8/Pstwdr/CO4120Df7vsty3r+GgP5+bMZaFhWBeo
QXYyA+H6VJNR7KZDhkWYCk7tnyCuP3a79LqqKsgmNZv+rUVRLvnxmpbn9wxPTBcwZ+XNwv9J2nks
uY1tWfRfes4IeIDTC+8JErQTBr0n6N3XvwVVRz8pK0M56FCpoiqlTIDANefus027tWgvwlfAe8QO
CvyoaS/qd9dutfwkcSO3Ey2XR3tuhrwdvJ7vgq2f338f+cp328l/b60pfzm8WLQcxlfjKXVvHl2s
pzuaevDmXIx/7V1lt0WfBkKWraFPSMHGQYrdin8o175re1i/38KXwUDXVTHGT24BY3GAR4igy5eT
nhQxeLve0atR8X5Z7oLK9FA6cXO8M3K+GOkJjZ6Dk1Why/F+Aw7yKVz8PO1dKzvnQVAMmFyrwInH
FManEUYQENhOdgcSPIeXnxaRb1dY0wA3BtXQdE6if66wt92hudN3b6lLyYnfzD4xBTjmdTIiJYU1
HwGwaF3QWwZXZzKeDW27C3sCihhT0XCXf3+v2ne782838y9g0xqvq8frJXWdAQsL+xGujCy3eV6u
XFyICO0sWT/aNWjWd/tXJ1GjYcTJse7c2fX5rgYiMXmxfzpO6N9NQtOijwV4p9Jr+YIyXB4N6XB7
yhJ9TPoejDiJbLb06JThA/yLtEHerm0NBYqqk9tXfexz/aTNw8MyhLOO62d2tHzHENG3fuGs+j0t
K7DErv3Qf9qxvgNETMampNRNEe3rQ3yb+/FzdeEhpgTI5RW7JU5OJ28ced6LZWNnc5JP+gAiUZ8i
48Pr9a3+1g4qioxVx/y52v3+2f33hr5Mlf318znKGkMsTqePvMRlX7DU+8wDO7r5nTcHqvlT9OZ/
H0y/ur1f103LosZuaqbWpIf358heS5v16dMgvOhux2w/V/j3xMaRG4ke2W7jPlaj3z6VJratE0XY
VP8EcNnn6bzhBMGZyUZgwQ876bc1n0XFL3M/htbUvpQT0qahjffNh0LfwMkvebnO2/6ebTvLgEjR
XvpLy/0JCFa/27h+v+iXwWteLru7pT6VspduAq8kydyZfhIPDIwdZN22s24gTQ9eQLXy47W/G43/
d22dDvGfb2FvqNX6WdGc3FyEE6e04gcwHu7oxsoqxSLOCf3W7HQQfTPFfEDxJmDhB48ZXSzp2Iv4
h9nxXf/d+v1+voyK21rf6bfqJHcHA8ioTbEJVE+z8+eihAdKa4T2SL2FYLns7+M+UQdh8rAT0skc
KUzoPNuoI+E5OZS8xcYqFTWM543/501+3d+Uy3GjS0dusgcwVO15buoG+CIAHtwU2AZiCSB3X0ZE
jujQf9giI/WAQ/PkHNqTbmecQWfv2x1lLYBWnH16sErIeHbvhwlmfotq/fYwf7E/fqtAG2pl3RqN
g8wmiLYAGZR3tcPy069PDNNmzdIb5eQwCxNJBaJMstxpHGQIhJJ0gAEggBu1AYhW+MsctCHmc74S
O7ul0Q3me7/h3KfwskPTeTT8A/qaAhwQMUFCUorQg1O+xcHVqy9WDmLDvYvGfE7lvbedJVU3cvDl
ZQHjFg4BTvMBDfyRKqw0fdv3SZpCSLnYOMvBZQVwdN72uedNH53pWYwkm8YWtnSVy1b88fiO9Ngp
X4SmkQO7wbo3vxfIu4KzILMno/92GwBasi+AnuwFrU/QufkFhtxBFFt/DreNIoi2KP9DcYQofwgY
6jQQwsCW4g9RFHFBXVyjnk7ZJG+xDXaxbNqny1P6FpGbydHwBC7BcbBwoDxKPryk01PMkeBKAc5J
7CKUWhTAJh4PtNyaQVwRGpzGr7yu3CoxGl3tkTwY5BvwzrQ8+9VOyOKWY8pwdS6zVX8nUk9NRqMn
4gyhO/Hg48WqQMB/8XgSUUxZTjNmeVwUhT5HThM0O/cIW0c7/nSCYpPXn4u7KJrIyB8xHzc/COdJ
RrblfxyacIrNc0cNM3AkIGH2Tn56FcepEZGSLv55fgfhjU5eWFNdFofuB/48aQ87kRMFl8zVYbG0
iO+88iIP3M5gG8L2deIYCjorZ/2gzOET7zQHDSM+qVRMwnZ1TtKZbS8bHA31o71cK4yGeD5I80af
poVgGCzHmbYS82Y9gIqNx+w+Rp1lUbxaRbHzit4OQctJFPdpJ6AYQ6fgYP0tmmxZT0hF0N9rTxbG
W9Gr30jRqbwowz+aX65reO7wtpTtzP21anioLrNincZ73b6e7F49xGlzSVG6adfd2xMWqadAv4nS
qrywXNsSxxjYaegXif2yedtvcZ/O5zp6Ztipd0Gb9WnzLBr5JZQV5wqDEt8wBvNnJsGBGoHiIR7T
MANkChBY3RSVuwKwvwLPm3x8xdZ662E+PXnltTsOy40grLHb1MJNtL7ZwIJrkTtaigzW6MbvaDAi
XUko/B6kvTgo1sW+S2TZljXmGRT6CyPhmhWttlRGyzWq5wFTNVdnaYpLTMzJkbVfBlb0MFESSvdy
rGlvdBwfojSxZCNp9sP2fMNXG3WNU/ciN4sX7Dz/FvlDcP1ELOqMMNq4i7aEbakqxOxht1wwANfH
liYlQh5jUlevCFwKtNYVCnKP9fvu9AmuYrVJkv4n24shbrb9Q1KjLNC6AaHXb+GHDXehNfxVt3Gx
W/sY5/cVWg3AKc2boEKKqNLpkJsX4fZvUR+MuN/HdCtNZprTNL2x6qBhdRB/aCUlar0qcSyGIkNM
zcgDOWFzOYuSc+1OlHy2N0z51DftOrStD+rkLwyMPZ32GIx/VXdUL8wburDNj2jzDKrurlDjraNO
qwXde09OzCB8iWcF84RdFBcwnJw+gj7hixgMse6EDQSCmqDmayIiAFvaOxcr4hRiIvERYZ6fOMHm
0xz//brpBBjuMKB0nWEiZc5gMBqt7XyfhzCuHiI8gNfBKiUlLtoVuOJxhw/sMJ02B0B11Orvexxl
iM94OcnwPEgAz+9hlgxvumj5Fggfp3zhK6W/88ekP3ADKJdxaQaC7GDOmp7oKFe+Oh23Sll4OcOU
TBYxorVZluXJG61PdQvvCH/BsClpb4oYGdzM+5SEmuuNxn6alyFCJX5ImHsfbyTCU9CynLAdPruY
HhONorjlwZ16L0CuUg9yr/74So/PWH/6sRMenSlL1rtIB3nIV3yVyriNCJx05Wfa9FIPhyfFjut5
w5Ywvc0vnRyxYm4qYnprjZoYzZCMHEODj+8uO8FoivJ1PzP7nym0g5BWDP6a6IY4BYaQL871KSJl
/m5QXdXsETzOPV4IZiDx1INageQrxSvUqAENyx9h7oVL5VqUqjN6uylq2ymrEpMNTxz+jeSATXiA
+rqiqEG4xPPBnSvPH0l9EVAJYj2PNnoMnUP5cevGcmc8grjv3pHJ0iWDwFu377FRhuUGexqDbpcG
NmsziTSGxf2qisjPEdLxGBd25hcGW46eXVlXD8H15ixe0PrtlWG3V6np1tOn7l42n47bF+HOLfXE
27iriPIqnp5xKACxgj/AjMPFhd7LKSC4RnPUNlz99N4UfZ6Sjuyu9g95xEDEjV4LZhnn+nVMah92
NX6rafvtV/BPWXFvKz1q/LrC0NGioxsWZwb2bUobfPbOWyBLEU2EPlnwbX+htcZOAwCadx9wGxfZ
5l1vuetHbVPtG5DYjuhOAca3mtfoYhgEojCccEyIDnnnGUiy3akcqBs3cWDnpj0atAwxdCM5xc/0
CG4c1ajDEnDKErUfhSWWUQQvbhz0mRvJbNvnWS3aH9/vvz1OkC2jNesDOcsHZ7IZXOyI6OiLM7y5
N3d4d7JjezKx4s4DAsW7T7rmO955Dz86ZvzIy9iRwF/rSQ6+wGFCLxKMs9kFvCSZSWGLTAo8M+xG
RvUYnXmkZx9vtpqvOCVCHKtz501nKZ0ygetfsr2JNnUtXBOpXn1C2Zx6KWPihYTsIBknp4WiyVWD
g1tu4dQOBgM5hIrUECbCDnbhvd27eL20rB+ul9e8I1bCtbP3WG605Yg1EEBEbGd3Xw2YtVZrFTE3
w8rfEzBeZ3jUdUBYjw9tyAGh1Oz006kLlEcrxACD5Q3QibNsyZbpDMZdKCzTsJRwKbD3nXDttfdM
OYDqPB8dyxEXC8PnkMEiMkW4jJnwM8XUiOUXleai0buKEe4U3qus6VGUHGtAXO5vNDqGtCohRxBg
UUNL2CBtK6b/LhtguHEndmFCeBIsGrYr+8jik1fYL2Ncao+dXXFp5aV5EzmNt2R6LVjT6vmtRaM6
WhYfLV/CPWF0cK9pmY9IiGea78vRKDx6fBflM3HtQnsznetZ+Li6m4Yr1yHIGEiCiKC1pIp7hizI
5C6wTYoL9gt3u7fKBk+Mtnp6697fOMz7eRwP3stB9Rb1ZM71wOP1ind3umrG+ejZg6mySi8h+RCY
5GHpWBXXBfZc6cd5lSxSLCf5KN3EQLmYitU7+icfHMMLrTp7XBwg6lB2J5jdIxnsaitRWMCjb7su
aCwEW+LWKvW4hubYYn7tVGcTK1UfYysXB4iu1mkxyrATYCvZwH8/PKE9zNjYGKUruzTsUVqX4r23
/2npdUHJykYBIdnwu6YyfdHw18DXXj4N3Pp4DzbEwa0xkvfOcwA0y9bJ8tsKc6jHDFUMvZRIrg9+
GNB406poH/xLvFDKquGPS2YKwkN7HLTkomnPcEMoDzy0tCFTUgtqmDzcem0jfOGjcRAtqTNT8k+U
CK/c8WT6oFT/jF2FTeZDkY2NSb27tLGbrtwWR8sShwhRZSOPBXHtIGUTs/PMpx3/HJApiXeE12Kg
bZ16Pwzp6O/SQ/piIQsb/fKDWhPohDfebc9u2DcK5My1EUtzbBM4sXm6dVNiobv9cZ4k79xfWHj8
jQE5kP9Wi/IwUhYAaDyimtx1HeopM5d3yiumPOHrN0qvAxZQdr27H7pbdkarBcPVDWuCUaC5IdQu
/9Xe3Fggk/3HHs7ajTa9MhpCb8/XRMi9cxaTqO3U4MPiyskv3jvttnmx2+Wudwmn2I+0PwkVpI32
397z+xHko/NkRO1C55iq4DJdqJmvj/pQE+qLKGsnaSlzzmgR4T30jvso2+ybKVpW2C7LqecBiL+h
fzK4eWhwU9aev7N5pT713XEyTMDhQmhi9Zug9Ajzy3zHukS3FR/PFQ/tuauH55Qq1iNzho3OQ0Dk
eczmF75vTtNtA5m0BZzOHAFs6fcXXKK9sVmdDdyy2FiOAmfxwxWTWMGAC2hsYprtynh8OTrN3Zon
R39jbOsnf3GaMlIXOklVR/sNas742WbG4CSwOnPd1qvdlobUtVSGghJz0ozcpEX1C8DY4hFzTQW6
iw9ds9UfDk8Gjjz8RSXUnL57Xzv0wzKdkCd8RDFzy0iU4i+IlkZPsf1rIDAGLy0II7EybBsJBNm3
w350cZO3l60D9ybaRAzU01Fo4c5O3Huya7lcuM16KXw6OMGMbASuSEgTT9d2K4cT065D/zZTl43a
Nl1gqOdECIm7t3QHvIdTGhsh7hqRErCgXWrLo00eRFF3jZZVtl2331iIZIi92ONjYz1xHmZqlBCO
cnfUKJMnk+Fxwqs0HRk/Bjhayz7ekac9NvhiKNs27gccAJfq014SnPLivzmK+sW8qmpzPTWsD2Pv
+frEwrxJd90VVouC5tNhgd6AfQlRAkPnAobrcMbf91e4xk7vCEF4yyG6DFgOG52hvL3Rtf7FIG24
PnNfcHq4eklfc1pAv60NDynp70lHsJGJtTmR0DzeFxqkozzLPku8gWwcx64kW20SLIYTSyRR5URW
X04jA4Hb3d5nfPMnGtaJdO0n7ik0WC+9R6gmZAfpHklIYjBOqS5RodJHv2k2niiSm5teua3RFcBL
fBT7d1hWKr4JscGGgfWvy6gfOyy+W2c8DHFm2XoslSwV1GIL6EOrusrqcMyimPFXlluyFjTazHUO
JAt22nerjxaF1UnHR/WGEYw3QxF607zjO786M3z2XgVy6fmOS+HC+mzAGTyOqem2JguaglUhjSBn
T3wgNiODZ+vzdj5rD27Zljr+/h5sGoG8Gsq7QsGNuHKsV1R3T6ar6NfBhWWPJe6VjEuFwMrjBB/W
Q0M0FnqFR1F6lzvkgZ1c+eVKj87Z0c4OHtcNfEAw3LzTnqYSevTezvNgq1K4ItqaxBRMqJiuu+T5
ybaGJBBs43fazK6OcvMxHLJkoeMwiDOI1Lqt0uPR7x+pCGGb4qq37LMGIOqDnrWqr0ZoJy7wF1aC
mhMpanoLaUeN5Em0zyd47KLrqby/mYYPl/KuIvSVjNrORIbvZwUPhMcbe3JpH1ryBAQP8JM4Zc6Z
DG5Cc075CucLMKbWPVRwIRaHWUMO8Cx8oZ5EO1y5NyI5+AGkWagQtKEwb2DTHkdKn3AgaJj22RIB
9IEa/Ag5Xx9xqWpCaFlHb3g065rddKMltbHhouX8t9+p61bzaQdbtys5kzs0VO6rTos8YDgp7tjD
yiHpF1fiDTr3vLtSneaC/j8M++JxF71rXGzoxh+jHYkynWVQ7GQ0xMWLhPcCx9Q6b2W/Az3Z1hE2
NmaO8PACZRp9UiaL0g/wMzxg0fQcrqmSzuRU4Iv+gpdyloAyMcz2gxp7sdwewJyqMm+ftGNuuFP1
rsFyvXMbYTNkwbEENTJ3AloS3MUSb85ft3UqoiWcduaGUIpYSWNOzpZ7D/C6usavR/ipkBTtFe9g
YbxsW7q/a9g4aR64CRo80R2MTcGGDsQFed4jxMlLnhhGca0iEo+wdxHzra+T8m33mkHv4cmXABOy
ncVBCw8DuDam86aTtvi0eHqyu7nhhzcmbw4AMMWKKB7zPjGoH1qWB0YFivdKjKiafLzB1X0C8lAG
QtpBzv605c7J+cyvHCZl94NR8BFzD8zS7L3fGbc3TqA+3PkOA4q6PtsDCL55TJwkcanHgYb8gyY/
5wLP+F4qoJX1QzySpDZZmaCQH69xCbBRw4cDYYNiv9E9HQLk+eZJaFn8IvCK+hFXSiIkDj62nyuO
Ex71EXZMb2jtYW8/uAv1aKMQR6EdPXH+sfkE2B46GGjhOE0wykasJgeqsLMEinoFHuS0fz5TOOr4
puE0z+QTA49ztbLkQ1c1OZR4Hch8QXApah44dHJoSjR2JNCoM6s0J3nQKY60ZzcOAOd3+Xu6LDgj
r4nDzebVw7to2Tb9EOxy9q/TpUGnDt+hEynbbtCkCbbcpwVWEgzEwmp3Ou+w7kO4SxKAtv6KnKsF
LHSOftvFpiaja/2IKbjHeUyLO3bzKTr2uTWOL/a1c4wi5A4IHZa4nIDBS1g2i2vfunDyLjoMLkDg
w8brnBZLiufV9Eyrl+FEoU7KDQDdesuXmS4YPLywI4fsDhVqiUPPp42XpfgQKYDIty7FpUxrzy+z
qzvmJbr63tNvJIW6mInUAG1C+jwgYw38nfdOj77LAB/RHsJyYNQVfmo2LcgaF79H8RZd7Fmmnl8n
80aiioBxUFsD94AHBtQqvkp0YeXdxbtOd+RT4WvrTA4z3Dp6NNovfhFoTOVulOFUc+rdOT5fOD7b
nJg7nWN3CevflgZYDO0dGZXFoIWLBubfMNBbfERQtL4eTRqGyE74MYkJU5tYAjGxNoLj8IGJTOxJ
n/0UMg1zZmz3ONWsW2ncU8O5PuzNt/hR7ok+eYGHWiafmAOoWWII8OxdIYv0WUI0ig9w4WVtdISV
3VwVOM+s8SPhU98AubGbrRnINRSti/2APugSAykbJYzldSAHBvhDujZyGEq+Myx+/xCSdLCBYLmp
GzCyISb65OgCRY9gtgD+qikyTtMzMeXZCrjLe1EXO5xBt4L+xN6wdyf86UXANaAui6x+rAyc5ZgB
h/HH2N53KYcfboFLC4vfKi/mdztl5du1OZFZ9oDGJtyimEfRFPl+K3LK+fNy4J048tKweHfVgKEO
CInjmHgaTu8O+O+TOAJ+DvNt9KkP9i/72aW4wVTtau/qwxIIHGcNEB6sGsC7xQ4LsAg3eDUuazg4
f7trBLLjEbDSxZmDf/ORGRWs+gXxsSIwH8Fy442p/h3+VVRkVTjG2ylelfdgLWAspGsR4WNEz7Wz
6QRO5fbQ3MN4CNajcQYuyHcxYDI0R2zFbIWAPmxYT0E8IEaaZSW7xfINM87ddQou8RSBNu0UzRYq
CrwtzNp50uDL/aiTUcGCw9fSpQhzUkbXMHmMsQk/ku/FGN3yTiwMB8ecgqlA15MEo5F7GEVY7hZq
C6ebp4h469dwgu6Jrt8+vQcxmg9m2GhEMAT9uLOde4OBzhFxUPOiqqtIwUN6K4cH5KS50gMtr3se
HGO1neitZa+ZsPEYNpHHWJsoGc2MVY/l7pKkp1LZ8FcPGa5zTBAKEWrr2ogDBxqLKiZY3shcYUPE
usRfTZmuIYdxoEMn7VmYyrKvvsUq5xEv8R+7dJYr705zAkvlrVs0y7V/aDofNWMRpD6Tf2puf0ff
aEqahjwUpnfzl0zxt3bg1TDN7e2tyuWF/lENgeal10ZS4QNKcVpkWSzOwQ9dSNmqOYBf+/y/XVWr
6Qe/XbW6PJqr/YEO8zqsIVUzACDGeZLNZbxU7LG/yeg1DkbnDEwJTskozbGEu9p6ICegMTxCpMo+
K6M9qLcSwy6v/vYXqI7sWjQzTuGg75yipUZbadT4wioFbyNnpApKToiA9Z84xMR6WuNlHLK0kBPE
zv6nmKV8xnWlnPX14kP/gVj2vTfJjKDTabRABG3YvpnPlszJFmskVFJr2+1qSTZ59CY2AUkvHxeO
gQu10cqCoGNMg0Bvga4RyAW5EKEUa0K/YmVaBUTWYOeIcoMhcMZgUw2CCAlfo7V/iaLupTdKg33e
3u8oB+/9ouc4L4WtNWbDhJSCxX8HpSSA0U/tbPU7AkhTMi1DVpoy5N8vpIfX8TTeW7tb3Sau4fML
DFeHyfMR9PpWDA6yEL2WNG9xGj2HF7aWCZN7UZgoh34YLdo3VIimJEMJQTRsNFXtC5lura2bt6N8
/JTwxlLEy2TkAGXWB3TO+vzyFzfRoh8UBZ0lpCv+WbK89JhNy+CHLv93tIympMiKZmmKpWlflfPb
y+q2Uy7WBw2QTteYNTy/p4eCw0+7LWY+0QMnRONZdLNZJI025fX//NU7RP1mvvI+mgacbM3QtF+0
z99mzg4J0PV0ZOY4T3vgjbaD/NTZomBd1G2py9JCxIrg0+ZIwO7j1bJhJZsHxTv+6Ul8QxKBoKM3
EZWjjJSkL1P4tV5tLterInUHqBTuPkAQp09st9tHGkQ4W6EQChr9cxeL1SHEnbMj+xs61z2JPfzl
rmUoTdg6xK/uzYIZ4SkoHrE/77/HsZn8/ZkpNVnpy2rTNHlfEoxbTbaUL7daPU6H63mjSt2m2BW3
fiM7dzk4OBQNWHhsoCjTUQQZ9YwYnyV1FSAxuuHEFf79NuR6nP7tNupX+9urO6rrx6N54jZuXv5e
Bbf4+HEU8KdxbOPKf1Ozv1/vO4X5Hx+7XoR/u972dD7cFYXrbYDL6WRNieuwMfNmJfnfttgVuOSD
CTubGnJMI/RV9x0TCeA0yUJGBKn+RAL9/hE0DVOzLNQ05pdbepj383Z/1OWSo9I2TCH0554PEAaj
MhlCaSqMH/Y3/YcrNr8Q2arL8YxlIIyys8tRhjLxbu8mq4k12vsXYEcfU7zOdWl2XvRWMe/2qiVa
rmZnQzDXEYNHm1aWugJOUVA3bBGv1R66TdRmdPDmn3aVVJxn2fwrUC33tVCIZ+zcFpgOKYFKXAJd
yuwHjpzy709Ur0AGD1FVVAOq75+v9WaeD/JdIvXSSR1vSrxg2D7GNZM36wRH25lfo7+PI+PfS84f
F7S+PMIVD/A5rm7YFSGibTaJtRTbFv7KB/qQ9JgKaZmS18q5M7t6T5KwhOooy0PggZQD2dGpOYYG
ti6Iujc+MjdbC5+tA9Fm9Mlf9n2KS3A4FtqM+LLqGjIYiIsAe5Ht6gRn9Uiey5ZFTXL65HLUlJDV
8jM/SD+NzH/vd39+yPqp/zZZDEtZvQ9PPiRWd06zI+FaKLfkHOPmJb3Z4OozCsDSTDCrgeTZEyvY
d3Xn709a+XdZxE2gNFepw2QVu6E/b0Kv3lvz1qjeJaxLr+4TAXZC4KbVuIF7CapDNZGZ4Tn4aUzV
DLo/l6Y/L/zlFR/1sbV6oXQrY5CNwejl0Cxja4EB7Ycgx2zy0VZ0z1TkcMV/2NKUupT428W/PPqP
/HioqnXiU7PB59MVdRqwda1k94dcOEJmX5BG8tPy+O9d4c/P/GVX2KuH9dtUeNi9f6imIdfTXdmH
9tsJOJz+xCP9pqT644Jf9cMNUzpfNf2jdMGmahcGDcN3KcK4TJGCl/OAYEBr5YUxzd0zzOAU7Eam
jc0eam0jwSX/GCjgohsbO89TusK1/u+Dz/j74NOkL4PvfZHV5/7O7e1fmT7YoHMtdy66cntrEEyF
aLFOQn00JhSg92zvHLpqZiQP014vgaoBGYBQ8e1/OU82NXPsvzpVge88wYDkaFQ2ulf7FKNgJWHw
mGkJQSOEsuNzkkFuILB2sJs9/Edqttb+Z3jQxYlZ1wFBAxOQqGJk7++f9oeXoUlfRvz2tVkpmvZW
ugPNvoTVFNFuRJTpQ+AA/s44JRoOnW1Q3f7sBNhHhZAqsxuNYv9CgLkjsTlgboqrEWKFdRff+9NP
i8G/y16Giy6rCtR1RVK+Fljyamy9pM9dKWPo/R7wAL11v+33gW7AboMfLtf84XLyV5LtazseH4y1
3NU72xCJabKbbMt92Zg9e9bymr0SPTmzIq2ElDZjIHJ6jZtiTB5QX2mxG+66u8WmC0djvlk8ptvO
Or/jU3AJGvbdI6s23U8baM/bD9TN1YCUdcTTvUvvtRzPQM8nVQunzNaj/Q6f5an9TLbxtth10Ak1
WvfpuX+PMR57T09d0Gcjk9of3KrIlccRxyxPNCBOQHV6Sw2Ps+oHzcg3mnuENKapWqYlm6gJvs4K
63JHaqPVpjEcPq7wBsLaI6O7gqzo/FBT69o354s/Lmd+oX3L1U4/1mLsrhUdUm1oFFaES2X7E4Ck
uvTsU4Mor0NsdjbQcaqInTVrlKQepdf4HK/Di08uK995ba94R/RjRusObNe2mkMfapZmZ7fE+u8x
1Fuv2Wa5H+DOSP5Mq1meBkqBuP68XJEytZs2vZu3j6TsjgwMNdiuR9jbChmEQmdCi45JM9CAJbXC
zI1UKQ6ZgVGUVahMjHHnBaMm3PSIRfDe7XVouA1HilVXCj6dvW+NFLeKzfwCRu2DXzZavNT4NjhP
XsmxM/ZWkEsNd13eEjN8IPm+TrZeBfMAx4z4FWu4lKDpKxuJ5p/TPU20DXaor5ZCWJoarGAcWpGM
NdkR2zIF2hPyfKe2LHiS+oqVbO++rP2Mc0JL+IuHtjzgC+1nTyr2ZZUphT7gB2P/YaTbrk5HEXjq
mGz5YBivuieSTo4hnrLeuf0s7sHF++T7rlF7hRWNAGdlR6lsg+ui/Tz3ybGpbKto0nclkVXsQ3WG
5WuCzr+7RUryGTbL20yLHvEpVsJ9f5woUSPWUszkIUpbkZTWAvddKmcfuO5WVw4JhejwJIhriOIV
8WJUWfk1PsRG9I4uCa3GFrkoXtV+AJNUGLS3P/mx5oGMEYKZgend3l7tUksaniKUpXGpRX6nuTm4
wEqZjtvgDGRLfKYNdl8PaWlrE5tX9wE0phSUfFohgVYHeLYHVfrsrluHSWMmAX0MKvzYpRatgMej
rq1v+MQ1O+MPIZvEbBt1ZppF8ogZjDFMmBuguXDFcBL8BFjLmnvvQzoUeUxshNim8vNmXNJYbiaq
5RuwPGitUm+ihl/e7jaw9gM35wFm93w0FfrcaLNslu/iMrhe6o/GHyCu3/SwV+JjXZc7/v8iaLxi
I0+ZDjiHFQugpObBVqd/MeKrGOE3bv5Y8/hjflrwLm5DpW20n0GDPsE+UmLdfvTuIetT+Uiv5T56
94lfXAklPufS1Jg+ad4tPoqnTc8doE6lveqNl81YH7x7TQCj9cuW+o256hEdF64TfW4memf1cVR8
+2kc4cpxy4yIzLWhlRnZvmiEz0LubHryr+g+KyXLggYSDj3zeypPz8U9pYfWmH1CPXkyX7vX7qYw
8McwoTfXjahGa4cZ0Py4uA3lIUast4UFN4Bm+0gyxWuo0T/uXBZXuundx6LK5SGjopqQQWrGDe8w
NdJV/OhsSznZMXf5PpB3/Ai15NHWJxUx1sJoH7sawQi49eCWDONuoN8FVrfyQOldR1V0xnIX6+a2
DHXSA9UlbofbwPu1PQbP0wqaUnJ4CiloJBiR3PZGmt4QdHeqHkFtLn/mP/zxbDe3aLJc38jaGgMN
ags27EQ5AeKPg+aAMaP3+eCa82T8n9unjoQWvWD0XhcfZhNBFK8+3KG5Fh2ic2H1wMpx3dg7oOVj
jhCsiCiKsP7vPXG9m7ONyaXavz5txcFO3NNdjjMfLvDg/FKo02157TX6u8VZdzYRtxOa0dmrrY6P
ubI4jDgpQrEbew0CJohm6p5H9SjvnPs3+oaHqT6EYdcot2Gz/4j1djN79fedcQu2TmfTveTwP0lw
e4NmDTcQD/qv2upbbjVKrIl67+71JVh62p/Je0oaRHQmiItuanRPzxF6AD7xs3v3Nwse9638zCrX
cmscfcoJngUFrBvmjSe36Lr394ttKmWnBU1PGYvrXIa3daYDTdLDnSFqvZJ3wdf0R23pS+IN1ipY
YZ/ScXzrGYFBoDfBl/M7bQkUC7QO2+fers+mwT/EJYOYNMvL4BCDm0+s5S7At6KwArMiieo6MZnn
C1zX8tfiSDSRxHiSTlgTo7KuJuNoP2u+/As3A7E5rzx1eeYETuxqOp48GD/zW7qOVgOcsSv42qk+
2x/su3uFREk6xT2/9ptzdATROV0nElnTOSXqwzPntIHzFTy7eNNbTRus3/v0k7OXJY9+hZWN5K+Q
1RUqeu8ujTC1HC+wdWGHkJZkZ4IVNAfYiN+9bXlo68EtOc02PSnbFoA1EHNRJnyeYofgn3q498hv
g3vv2GqioCU5h6bLXiYGGIwgfEFbxUcpuM3uEzhiMN6DV9KcwYE7wA/BI2PA2ndf4k+VHdncdxOj
2Ka3zMq2LbPDu8Ir/EOLAEt7HalEi0hnvDjqdQNzYvuD8dBTvGa3vII+OaXjxxSl3QZq21a9fXz1
T+U5kGerwEpx6vFv1Oon18g0FmXas8V6qMaHSJ9fr+T44TDSU9oH9qjxsD6Fg8tTAGSchum2QYIn
TxZSWvMDp8e/dOTppb/PP8m2RQ7xZ6r2b7kMa/E4ZDo06RijJRp8VGc/PyYnBcsTgZdZ3iDgvuFJ
xDS+OoQfRxfSrq7Rfwg7kyVHsWxdv8sZX8xED4M7EZ1o1Hcun8gklzsIJEASrZ7+fMTgnqw4cTOs
yrKi0iNCCNh7r/WvvyF1fovKQ54n+a95FjqXSb6o1u0vU/x3SmSRJagW7zRMAyb/0vSxEvfl+omg
RFw/CEmpmV5tyajZ99sHj4coZjs72nWgnklG5rLjSTs9MkbLIwj7Qe5el/G227MVXDlYI3yQ1LA5
N81PB+ywv5/5s7IvnsuXReByLJD/bD956UsHq6J0pc7YHnTkeFQyG3iGHKnZKuU14EiTrTS6vzEa
I/7BT7/NTfbD0+aJHe23yhgfdE1AacEgm9S2+WPGBOm2EL+MFTXTiewRMmaYdm81CKGmnYOolGuI
YGTkIU6h4FbBoojS8K6T52isR9n5OrsH72wzYuhweA76gFm54DdO6h/2rnzxOgGV8Ctppi0hHScE
YE5HuNJulU8UJbvRSj48o2xXbipy0mBOqPR2xqY7tyL0RXGPzXI9k/fsbhJkPEJTvm/KxBAmWR+Y
q5Ywg9znl6/HFuUG/CRDdEeHa3RcVG/7PlxrHgqBEWJFNh1NY5o6JwmLBSowLu0AdQm9yINyaPUs
ccyfGAxjRCteVR/cxO8kkicFb2vQ7bUuSCK+dtv4JRQNNiKONMai+sBfHhb402L0GTdzs9vp8BQb
W6+CLrMamrQTczPS6Z/UJVD210U3+AcVlGkM7D+figUvAsIKzAflk41Amj0ZjO/fmDYpxBgwJpp3
SDJoUb/fIfHWWo3rPXu1BU2THVc2fpUdMAo/631yKFH8CBj5T8RieOcY6aMVhiBX2dBqE6hWbLVk
Y0IEWCJXGdgyNyfbtt/ZMoZ0oEKlJrvd1fHveu7VyXWru8gac0wKOBhn5Bt63I/q/PaSVRcQO/0R
wzhvcUEL6MroXKWOAHLuDg5AkC3tRyB9XD8JT5iUjo7ZpVPNweUHO8HMymp7pIyvzIxVzFtEz9zC
NxtKL+aUaFrnTOCnCYuWvdDp/AY1lZ2cjHkr2TfC2Tdd4nJNr21BLjU/ZDUUXypm9tdISIMHxxFx
GU8XrEylqMq2chXlr0iHtWRpr3kxVIq3j7idGF3QGMu8CvU+EvVA6ZZyxzGoT6X+0BGSgz9mHu8a
NHeceo/vsppwH29vgf2Hb8GuU+806F+VLFp3shhb9EfDmB9bHOihGbDFKEfo1Sl2lRE2UFx6FodM
3BLRMVYKgYZxeeq1bOVH8pBsPMSyN4lNVt/bLE72vOaL8LLMfXduKoxzYdyw/4gO+rn4/M5cGTlP
ExpbeQPhhvOQMui+43/b0XBsIgFj124xMKqsDpLsmbfsV/SDelm+8FXFZb3IPQ0XDIJSbi5gkDTy
GIWj9SB2okNut7iHlHr3CfxustXbn2Tbn5UCM+zJM3WwJMOsEA44BZTm8Yj8GgIgcR/T2/JRgc+W
LueSSm0aCdHTh6OLUxQZD/5oSe1PiLFObhL+2VbJq7OkBV/2A6HFecDl21Ycn8g41vrF+KRDpJNQ
rWdrkcwma5PrjpzgwRQ/2xXYcg1DdGNvLN/+Y9WTCWClG3w9yKcgJyQbliCW+uZFhq2AkeB9VgRy
7IixnX5ks3d4/axL57h8v6yudGRXXEM2YClme3luzvWPmwvu8EElMrT9Z0g90EJITj5lmzIov9s9
x3f3xRnwfYQEAtffcB+kZOJfhVhpZEt8hROhq083vZM985ihBJ1SzkI5o8pJo+ZXctaVcoZWgACC
t3Xf3TGonFP4fwL1Y7d5KoNsrZxfqGvWybI4S7MhSfLn+Kk+bJk32C5OKuoCHtYXFKv4rEMJO6Sf
6Qo5wmjd/ZAMrM3jBWSTcqd9VLzO7IEn40N+jqV1uk9/8EsxpwnM9B8r5/QfPCQJDwmLSJwNNOp5
vktOowh7zNtAU7Q0l9jkWY95QZSvYMyBP+XoJ77jrzo8vsaEFnKJ2U6ea9vHGZwAEJPA6/cBVq0x
suqAEbtDVQd1zS7Po8Vn3ZMyYlL2pT72dRCS7tPHNt3IiwI+Esq3gi3IjKiNtE/Y2jPyvGjNNRIg
GL5OHmSUuWrEjvoi4y71m0PljUJYf90h/zCWbNzcBE+ikypcKITTX7RCjvCnmyxqGE2IAxZ319xJ
bBzO/dDt8LD1NLf0tL25eW/Jvf0irZPQypUKNlfOiRSZ0KwcfaRLBGeNc5sDBvN/Wv4JW05w5N1x
O7+cFwGyme/8XJH+WMICvNwi2W1Jaqro+6FThJUrRPdTwdTHwHUbpp1HCN7HCFxDpHVPvx/hfceZ
XkW1d/9miU8fM9NN1wSarpRFNhUs3WGjtTGY9usgO4uLJMptc/bwpJ/EH5E7DQbglkCnJiA6jPQF
t8HL4eYYfrfJDzf7urqR6gVl5AbS1sOpX8AqGko0OXpM4Zqs+1k2K+1X8AjLCByHV9HOMAmE1bca
KIJh44+293BAMTg7ID1vntT4RJ0E5hiSavB0C3hpvxzffAUkpKc9Y8JFnUz+ha0EyYLHrTlsy/i5
fcFwQR5MiwLX9dxh/r6gHbsk30Q0kmHfSC5ZKe3+tSeU9BsfV7F1mq26oO1yWF3lEqoCL31G4jgO
bHlgAuog1Dtab2UMBlKEBKm7SiQ7RIrwu6C2KFNqVFJqxoKnc2s0LFQ4V6bl0nCPRFCzxsFyrq5Q
U9c9Qvmg6dCJIb2lzGwRQS+bDeedbMOLDG9b/spnH1wb9+UknjSDyMneTc4eWVe5Y/oyk5zE7w4j
B8rYDegJ5AtHXE4ZCCcuh/+Rd5+/HUqSEKnzN/rCU4nmFEnG1ReXWLJ3E1gn+2LZ4uiYnUnVjWqM
tKJi0OGpG8WTbe3QTXTQ+mIbY605JZdlE4eA2Hv6g/vRapeJV4SsMBe57H0b0y0ho2bP8apNtxec
AQkT0Q0j0OH3oKPlGF/gMsK/tbsKjSDQSxc+ZtIPXSWLTwyvYRPV02pvLB5LiUO4dx5TTkZVsgEK
HkQK+jf/OkScxJ/9VGBBng1eusQTBprgHIr+d/x5XVKwn3V9iCl4TfPNMYAUG5gbfg9wIKf+HHte
GkXu5T18BTnQmLBgcUQ5ySBUzgvtoK/QgzgGRqfJpZvgCvfD7bvTKPW/QnZS6nQgwgGgErFIu6OC
K37V39cAT36I0awyaBxLYdV6PYT+ijVIOTljSyRTKo3eIJkmKLL+JUb5hfzeeUE7Iq3oaFViili3
xVSYtVNxMpp1bhWWm+vSDItV6TablBI7kCfZGZlqMobWPXlHaLI8ZXZccXSJ88cnVgBIDJbwFNJF
vbqtQQtnpKueyCKesc1Nb/SL0qwNwe9cDcPiT6CkDjZF8Jjd6XuBNd44E7zGnH+jQPuU18aMX5II
0eq27BY7LHnTzWgZ76Uf+uQZ2bZriH2ZUwL1ZUAYFQIeiOr2kf1zqWH+myJyiWm0/Nohtsi/71/b
yn8Pgy++Kt3b1332Cq77Eub6hzK7zp4RLSpOrqT9WYyyoTHDbpamdzedpCEJeXP9wBlWk36LWH5g
Txd4PZIJi0tz76C63D+85kyjwCpjyYgL6BCJ9dzQPgA21pQoCsxYsBBbdDEu3WMWsXuSZo8tGg+B
skP12TD0DS2DYskfdUDyqf10hU1pm3PNuwWNN9ojdFWmyhQ/vIm0G7ZwBOZzHuWXimgW7K+LDA/V
+QS02Rp4zI9T/cPz5+89GA69LwaVi5eXLbPtdVtLzECGtt4WNoLLf+ZPZDFmWLoZz+QRdOF1m9O3
oZW7wWBfKIc3mqnR99EnJNfW7Nw1+cDJy00mXVjijTRy2UpteZb5Q9hb4aer50wPdAvg3Wrc94Tc
Djgt15UI6yz2Gid92+eR9XCIWLTj6YsMCWKICb1A0+7raItKrCiMeeM898KKGMFJvjZxOziP+B07
2VFL6/hlXG7ncnJ0y1DgQVcTeUatiVr76WAL7dauOTP8Y6RRvWXbcgMtkdVW2mAGovvAYhtt1gQ0
GWFUsq7W8ZKmiwYC918qKVQjx4I/pizUWeqmdEhe7eozIkBdzU5mlXNz3o4YUIt8JbTh5WSEgzxN
yds7veblUPDRwMW0dERBY4bURip37xmCk2HtIG2eDqU5bUr8GW9V2Lx+7cGzWyVsUHZ7eBOuMH4v
C9+0YjakZm/O9NXL7Sb3YLj9mt+AzjPYnD4pRhO3mhDLEPQg9ehSI9N5BwUFdpiHtG3gwPYr4kIq
8kdu1AZRsUShbK54uud425Ka6rxAPq2U0cJrIkFPlKxkEGBiBkPiiBtz8DpZgMo1Aw7kimc3r/e0
QJ8k8wqZD/vBcEmcEna1V1dZxCDru6W7tDLneBAnyTfQjnh47OHCG544UUgd4kxzeMJE7nkjyMoH
kmhSwrCMQIfUyeiBv7TaZ5/HhWgbQCcOO7y6klfs9tunw+brGp9tINskF9K2C/q4PSVzbZHPH3Rd
obZoJnAlDK6LnzIvoaMjyZKyCnNb62ZzovPFqlDEP/EYGQvTqcbijEYb54S7w99GVqV2KKYPJ50+
JrL93Jf7Qa03UMBZjj7DOBRl+Oy7x0W2LbakFNu6L82KqQ5h/KCjsDKBhYMS1gpfbkO1u+vsl/WY
NXYxgbiOG1q2LL7B5sBvJeIGaZhxlZf4t3p4nL4vA5xoI3QX9g0utncgrjP515rVCKGmck+uvIYc
ST/xTzFpvOsc2z9HPLcBe7ADHu6jcpikaz6FhNHDQO0s9tfZmx4P/HnS726LJ4+o0ZeS7tSqFfuw
c7rgGQjLq58tr1sjek6+7/5jnkVEQpEMzI7/WrXT5sz9bNbmDJ8HjW21X2lLxeF2U37w/mZbnisB
poE81zfalMkBjrizt9OGuBmiEJ/0U5km8FyuK7QD9OB7pkkf4pywz8LOAuNQzZXtMaB6jsToNZUC
pmEHY8O7QKMvQm47KMyAgNe/cQB8gbAy9Zm/ZtKJ6fLwwqmrYsvn+dfVHWME0dFDZQWAF+P8m6+1
QwmwweU+mL2BRoBiv1b0c8dPrnQuAgi9wVlBKBRcRSLtoF3i79c0vcgM1xiNDKcKxoslRh9Y13Rz
+VAuzHmxB5vrC1dxj253Fjn8R0TrOseLwIChJAjnuLldWCszfZgpOnjCTAv0YZ4+GyZt4lrz9BeI
TE4UqMG3RmbHZxYoNIa5VRY+tjiOs2FciZUOR45+MQG93wiGtrVT+WJo+BjJBgmqFIcxIffoPo6h
2vU2ssXBZuA7PylQZQWkjwNk982dfNGpnXUvjpgvI19onZhgSST31zF/0AZd40VhXW1pkhu/W9S0
zJTVKfrmtTR7ES8+SxbGlJOa0cu8Q6mOQeVO93Nq0vuMiHKfamH9CI6L5/k2l/dHn96XaeImVWyO
UlIEH1frsXw/PQYI7MRvH8dmcOYj4iDBEoke5Cwv133ACaowiOwqW74o/VjZpT4RFj77gGiDmA9g
s+iCpl0DbdHtgezC214HC32Gyc9RBHIC8Hs7+ndOHZWQ00Po7kX9FD51VHHb5463d/pm/KmtscNH
x8BFUkbujIUYaLQ18SdreQ+qRSVHVSjkE8zEtUjPpjCa2WkswrGmso+CR/U5cJ3Ex+s9FOaqj75d
wcEemjvgqBH0hvXSkOa8Q56NVrglZfwSowisD4gs3J4fAcBV2rjy7PmjfKl3kpPe4RtOABHYqfc8
Z0swWEomHLrCBo6YFLyo38Dh8AuISdAEV4/JLdHAd6F7lWz8oIAscUI3ZyKGd+WFNHPvwekkeiPS
o0iZnclR8l1FjCv7nbJ7zbLS0q4sWg5znWopH+uzLFIWMeNS//1z9I3o9dW6GLR0yyvd0EFaAoQI
Dhus5qF1eoVP/EgFt7Kbp98h8MftftY6JZELigOtwHoSWE6aRjEl22rbbm84GQxGAn06K7B5Kgdz
oyZ8L5PVy+7QVxsA+MAlm+PEWNdshzzH4vs5MebyMqMpNij5hl6DtX1AXx3VS3lCRxnJIDOTcveC
0RO8ErsgeGaVu0ZuvbYZ09oE6TQI+M1FCslr1zvvyHT71mKflhZNcNzVyyJsXPODXvhKGw6K6CWX
nHrzfnrMik/joEKwXKQ4QYGVVgEHN68ueZ0dgNDtkDLHVpw8JK3AfnukIe7i6DiXp3xzmfiAAKyc
95lTMou0SUtkBe2tS0yFU8+IiGawgPcEN6vnCMxd0ga+rw7b/hjSWOa8LEAsm2k97tgiNm0GLgVh
MdX8mPQKTP/PeGfQrg/JDRhrKgsIT8vUhTpg5S7GQ/5wDPPvgpqJ/7BOahfkc38N78N27KtMNDgl
wPWun1RX3NRVtc8n+lT4VCk47hGLaIoXQ5TMarclG4W+hwJqW+L6a9j3qbgyFspCsml1p9Uk9qUv
bc5REqpevDQ5sWm/FFsPsJRGhJtPqHlk/oy+QikLLJ/O8oli53sKS7bGkg8eTuFy8oYMzx62HR3E
Wbk3fChEk+eejTaGAwoKfk7Oo8vt5xV1Dm4od0/xOR3W0leywv7cMSn+1Jk5y8MEngSeYevbKeZI
S8/mtPOISO/nMRSE6gs3Kd4yMxunISF37Vd/MfnI57mWeVjMNmeCQ3GJUqawRef1JeDkpe5fGGHz
BTIfviKV6lhcsZQpTVJARjjZ9ylsrWmCQQX5tOXYcLtp5xicjrd6cHOANoxyl7IUWcvdyS7VEJ/Z
BXjbk+b2iKR19xxrGBcYsqUenQdeP+ZY+KwJxtWJvXcyuuzVq3ON2il7e/SYLMzG1gBlyWTbNr1f
o2Bjd7n6ZJ4YkjWiNlQjakqO34KdC7m4z2l+5IZdfeIjFF+YSrYY1Ci9WXuvWcFP4ohyH5R8qA5z
u9hW4ZFisrDLMtAf3k31vvsuAL8vnYYa8cAZqgFCGePUdGuUVQBRDGMa4h14sZyqtJ+XVLDfvO1k
kJO8AlTLJr5JF/clczq2UMpGqgLfuLTkLXOWikyO7kSZssvc3eYizMxpvK0QcGNq/7jcZgQwM/CL
JzXzFoHYYCzDKMcO8uweQTy/Zh7LFZOHGJ0HW6KbXxhgCXME1K1X4tQygB/2kx00koH2sZmdPkNp
k/4AMtBAFC0/pigvcQ1j6EDak+jwwg84PgVkR3LruO4sDi/zBufKjacU2yybUaht5GnHbvYBbm98
Ee0J1i99pLnT9RNT8s0Xz90zNfS/+/45GYI5sCMMS9PSEudxeRq2frdbObpqX/3LVxDvhtW3kHnx
x32ho/yrPponIkXGlSfRANuUJrBMFI/ZnVnZwk9LfMTDMVFBqhuV2BLEMJ2Vc7SQT04uM7ZhrkIC
ydspH1aN4nulwBlLiBPu3Rt1f+YaTcg84TWQhvkWx9ofMby5cO0FQ3LdL/PwIdol04dNY8Ax7Ek2
BTyBc6hY7LqPzcjwRoAqmF60tvrzurtXqCGSI4Mco4JkYJO4NbqxghPRfQwWIxNVI90dJD8prfvR
y1q0Oe/PitY+IW+J8INynP8cdU/H4Qq95wwDMwJNak4gJmC4pny+d6MGWei48YY5U+I8qyjJAhUg
8McUnEyye0YTVpORVxcaID8QLkMAmGypLkmGzIOERMIoIXemiV478oXpHNiKANQu/KQQLbC46lPP
nWIIaeimEFowLfRUlsJUplJumH5tmUFII1gRguaAeWlnxEqDnW1n9f6DLHGOm6fddiHp9ZK8OzJM
XCiZVSe4zWAKhVYwUceWHluQ8cp3cATTJ361JMBFRBa6fTN32vX+6CMN7qG5Ebuxus0W+o/4c4fi
Tar8VgT/YugcoeAUohyA4I0Cn3ce4AHmH1YSt2RKo2xlUZI78WuSwLJ89txXtryktYVPgz0pcdJk
epd3zQ4KafvBRK79KE/Pcta6x8TOT2/RM5B2C279NVo/PtifRjF2RfAuPqsqyl5+nG17uKg3J34G
zfcN8IYSBALGoA+WBCvZGnt1d3zaXM/D9PTUL6Wg0sLe8HQ1PGauQnUN6ryhyq2/Yh5oP0gSze1t
n58fqsXyys8sy9s+2Wf+w9cmQJszdUmDP+kn1ZTf4b2X4lKyUXl9loGEY0gWFT4wT9Acjqtmev3o
Tio4HxGjm+NXMqO5JtmiITqjOZHUzMedOJSIzxGm2tz0brseBGy0TKL0WzlX29f8zQfKy1d0vRy/
VP5Y+qmsHueKw0Qj3DlFGzRkfPTS+PTeVbNmWp2qJVnyt1M6abZgIFCkwEEN74r+nZ7gSjQ02zgR
mQsOk+dg0tPthCC7kBd/TrZgyFcUFdedenkQmj1OmYUKlxIIFnBIsNgG6NR++g9t855VsMBmr7XO
UBiPjyn632GGXX7df2JGNfAo+MdoWbH1o0Zm/kAB39tQY9T5g3rUKT8MSFxfsNEGTAw6SMnntWUg
lLX/KHy5nbAKFHo+5DQEWCMigO5z1uGVbDK22gOM4+6HNyYW7RdSQ0LTyS3ZVd/FuWbYrjvN4X0B
Shv4V68fKM1e0wKJizTkrAGdydG4MMZypo8lBuetfwdF0jysLLvYamlAhuXL4C9Me78cBQZRdrmb
1ax099FYkjAviANj67jwnqrtKVZ29/IgG5Y5murN6fhYXoXgKNotLqcxm/hO0ybsYPqqPN92wIqc
PJInv9yaaRZMuWx/e7miziZsXXlaIlymG6/wRv9kPHxCkN0b/sPw36CRvdNlQS+4JNCC9zDwgjKb
0SK6cRfm0kbP1kmzvUHJS1ZPpiToX05PIlIVr1O8Y+vVB0xBBNORPx8QcFrsXIZMdEAp1B15aDI5
nGO5q0LQUsO+ZQK9EejcbmrYjkIO7cLvo8c8r230sPXI0hj2iFiWWHVvGSNHuHr33O9J2FRmvb5k
+gf6R+PGNOFYMVdnjsrW04M9QATF5AsQkFRuCpXBnBj3heselVL+ddOdVxcV5+NJP1DmdAd1Q3d2
3cdYaK1o/wCNC3limvTE7zMzKvY8nlvLRrZ8n5SIoZ//OiO2la0OzwtKprX4pa6lafmBu7ovLYfl
pUcVNxqSmcP/xxTnJ969v55RsnjCN/wg8qq/O1cY/O6bUJBB3OKOyNQ1LIa82k/NlgLRDoS82Anr
4gc8mS6bawRlUikwDgxefok9X+fXHs3nI1QvfOQcZiO5QBtlNjgzVDbMQQa18Hdm5KatB1J2+tXM
X6fyacN+rHfvu3U7qF9gzoH+ARHz8366RUw53NGcRiAZDShNtR6xN5/7bb0sD8+F9kMUpfjFxcOF
BF/FB0K0NeDZ4SsZn9mPEGatfb/D08iB1cP067Xq0SvM1RIxqtPw33m5UHk9L4Aun68yUo+2eYah
+JFp4/4HSlT5mELMNJCTj9PEhmEliFGyeb9IghgcJ6SRJV+OpiXXjizbD2nyFDy19braV2WC581h
Fn8/P3XnIevjS8YIq8E8o2VzMSk33znfqsU+kxvclrWX9ynl4KzsPQO6qCZvjfv01m+STzwZSqY4
WFkxG7oGzxRJe97OBW6cVk5KwK5iar49rfJTyc9HlnJ3O7LkblFWTfqEbV2YdfKyGX1iTGNidiHM
q1sQP5ecVCkZ8oKr3r33e9KaczFb58WihRyazw1jLjJ2uYcxvR6AersEjcrYumr3lk9ywA87RpkG
Ce1cnWlp6MEYhjeg/4/P+0TJbImSgJRoyjnkGHtgGqFw8OIxwTypC+juYCWVDhX2e2Ql5+KjFm15
Gkf9B2aEd8oKKif8VDGS+7jtIeBPjtF7Ja0RYJU69w1uLp1yHsqrV4onkHmSP/mRItrv1o4XKE4k
dB0/UlTOxN1rUfvHjxuHGByLYjhmKE2svBsqCNYme2/LPz8xgGCDIiq+RBef2CPZqhivww1mXMHB
C1vmJLx9zrFm9zAmCndvVX80TMaHOsAA/r/bFAb1vPLa+SgqT/whyrY+aue34LEWCqte4zOhKmPo
YaN9vjTZ7Vedw2+THSl8ThsYi8RfcqL1vGx3yrXxAzw1R4xCNWYfBcodUwPxHmeH4weusoKnzdVp
njBwp3ZPnPrjfaRMdiikhOWgSyk2dUSHM2KdvFyVnHE4QNI4p+Qo3ATfSGiNTsoc2eeUgXZSGYSQ
Y0bkGGttXX9Rt6xL8q6o747j41cnODo1KVoKKFcEMT5c7lobNtM2Go4SXJ4y6wmjDl+HtbJXhw7S
UlmwWGKtugc8uHERaR9xY+lYNy6o2ygUruS/JQ5PLcUr8idbKJjMgfQ11nv6DLqT+LaqGT6vHC15
a6etbVQ43uZgEoDuO/7MA3k3V/ghfAJbbOJDHxWJI9/s6ueBa6Oj85pgBWNYEIDiw/tUrnTWMO38
y82YsbZD0OTz6Ej6CcBeudqE/cUElinOu6fyLW4uzk7pyFceU9bH84eaTvkC6DcGQU2K17cxfk4H
T9Rpkzr6IWPcXGIH7NaNy7ExzKAzu4OqJC+72743vaIOjoRa4su3UH8gmJoAX/huGVTtzu2541yU
4K6rwyTgljs5ff+FJ6aEx5UmWngOADUs5ZMcYwo13KaundzaCTXubVmuuu8nzhuSVWeWuntsYO8U
bC+ZbWb2EZdBjEAw3LvcN8+dMalp9JspAKeEJAh4NP/qDul3pZJmSXjaRDUtbJfuEaVIDZdKJS6Q
yM1qlbDjb7nsDk7HjKo/29AIu/lJC5/bEgCFU5yhyyFlflbv2cz+Xfn0J0ULSaiapKiqNNJRCP/X
fygdG/H2upaGOtq2ywGYzOdtuwT/HV1AXKwywBQa76WgrsZ8MTLA//3T/6ReVTSk/IooyTKq8d/0
NLKgP9pjjNjvPg6nUxAjf75aeV9DqiDRXXhS/UXaqP1B5vfPD1QG9eHXaXXN49f//S/x/4i1XMQP
EmC3smSJ8+YjrQLMDJimAQsObXuNdy4kuZedHCreeXjK3JNLt+kAS12m6F/yKBqYqwnjMgHf5Jfd
L3rWTT8n5/VpA4wospXcbTX12Xkh630JGLC/LTYInLZkqt/V/YUp3A1DWGgOgXC4YTQJ3j3HTOrf
b674x7urYwyg6kTejqTf1UqpapSyjAZ+C55GOClfCHotzADKGvwzTVyybRzoOl7qzs9pdw33q+BF
XIvsklR1BSAOJHljl19AWC51g/OXJfm9TDwgrEGBA3cPlkBZiDK1ZFUPuvmMQcrxUBa+YLjxtz7L
4WcWEDWquY5b2gXz6cw2mFNmtlDNmOu9u6hWrUc96R82E89pXwUK/jhXx8AJJ3Ga1s7g9zwxPrfy
3L5/JXRL17UCMJNMzCSgAuQGwvIyoEdqARxovLfqvbE6zq7uj/6d4k90EeEehMo7gglGG4HXe/UA
yXdFTFnwX8R/H9QN/u3iqFuwX9L7KmFwhyuBMJQar3qBRv7fH82fRK6KLilDgAhp7/LoN2HXyMi0
7HETJVTbhocnqI0a3/XHK0zEncpxCGc7PXFt8C5/M1v5/3wyyrWRiahYF39bcbemeGjJcdD2Kl4x
njLnOt8DVMV3C6tV5LUAEk6QjNfLv6jZjD8oCvnK/++Df13YP1aePopfxBQlMFSQ/Wio/2jLWvCc
QYRP/f7gLeonKvGescMLOnpb7eqmAfF4peqJe7jEEkZFCT6pIBOWuYwTW5pXDLyIahMmRh7JrzA/
X+El4uzyhpjq37CUwNAAlrFopfsW8UtvDRxW1TtSQ9pKRC9aLat4qbnNEl3DMNpmXiNrDhSKpgtE
bPysCRT5nl4DxjnMNaS6dIFw7JaNMs7mP/Qi4FXvw3v97++H+L/tNIi8IRNOx25lcMb5zRlBFopn
0rZ3xMHN+LOeMr5DheK/UYdhIHpDMiEVNtqhv3zqIK3+TXqNCQNHgaQbhsQ//nNzTK5GX4/UTuQs
GFyTGzB5xb6FnXVInC792xr40wtBJplKwI80Ek3xt61Y6WKpvDU3aRvfPUhUvAhTZs0h4OZxMbos
RG8G1bX2hOVxHBjDKv/3byv/6SgwVVUcvrGiidpvim+5fbaappd0BNsOU3kgQFI5ugWnLeTJQeyY
+hCmhnBZCLu2aNIIjtn7rh4z0v6S70BFynH8kWLZk3r/fm3iH9TXyj+v7bdTOb5L7ya+PeTtB/Mu
SAzLZD+AEycKjkFCVW5bohr7v3yqNPytvz//f37qb29d9UqkXouf8rYONC8/vCMZmgzdDUzt47x1
CUiBWmE6nYUB+pAg9jpDLhb+ojyXhrfs367it/eibe51+dT57pS2J4GRPOImj/G7gzRqDgAaQ+rG
e1p3tDHKCpeCOSxs5gDfFIVYxg8cub88jT+txn/el+Hn/9i63tnzmj8fXBHhvblzBcGvQrBzC7zj
HagBjJ5t9RlDQvr3z/1D0pHJEaEqg+ESFj+/FytHlSSwvGCvxrC7t6onzlfufI4hApoTD2d2ROAr
T5wtFuSozU5IkM0Ftkv4pI1nD7Kgfi5L+9+vSPrjnfifKzKHHeQfd6Io+6wxCM7byogCmgXG6cxj
KBkm+C4J1mgRR6+P47yOZGvdINLqB0UfMkgoAfPc+5sa+1f+1/96U/5xNb+tYFM4xq/E7EghcRXv
/TEIbj4SefxRk6KMbnclwBJMiEBxUSHZprVHLih+AsXo0HE83twTp0FThNdF8LRaEFHDwKsxp1r6
97v2xxr7H8/R/G01V3EpG2nDXUP+AWvzdoSvCl9zo0WZf5yrwcs/IHF3Bq/Tbv7vny39cScxtJFp
cuJjH/DbeW/kqqDm7eAbgMe+u+HlwaXf9wenriDgAZGUhu/cv3+o8ceN5H8+VP5tCSedVFdZKku4
fWqIz/Owpjn9EWTmwiPPRHy5TZpJhdMjFrh2sTNBv+fwMi5vDlN5rONNuUNc96MEU0KaQlIw4kDE
kR9u2TR1cUqn3pxeVSb/LEPhRQh8dMWfqLfYIi2me6hTWoYW2E5ptvpwGRbA3G1fjg7HEhh2CFhB
mf5EzuIm4fvz2Q2I/21bT3QGwU7jfqAYBPLzX4D16VLZX/4aFf6Hp6KORB17F8wENF7h/1xHz6K7
KZqUy9v3PMx+Wie35yvxE0II0P/25/iX5yEOC+G3hfIfH/fbxn49xmkvXfm4F2RF7NIgPOnWvrct
lBL+357+n153FYcKRTV0yomR8dt2WffNLb4rfFqH5B/yKM5kApwJ7TIuJ1g5HueMHP7Wx/56j//X
V/zHh/5Wu5i5adSpxodWLtSayZueQ3TbRcnA6GRMYgjgOBRAKXUyIqfoF4r93xxd/noJ/83ZmS0n
rnRZ+ImI0Iik29SMEAIhQNYNUZh5nsT09P2lO7p/H467HNFRUefYVS4kpTL3uPZab5wZx4b+vI9t
boE+HVykAJOoOO4i0JsYycJuN/4Y2bpDp8p7ThyQXTTTfnvRPxw8ll5H0c3SoAxy3pb+rjUXB0c/
ABIK6iHaD6dWvAhBcYaqbwfU0H+73g+++h/Xe1t15XVTrvqYR/ZuwWlIWd6v99ItKvgAWouxTUXe
e+be3+2L/uNjEhWritk0dNN6e8zX+ALb7bnWB+C49pl18qxPJpBR0ols4Cnb/iZ8ZqeL7/wx80Xv
tU8PPbCD4AAea5eU4X5H3PMF7f0Druxje/FqW4wUAiOZGfnfb/Qnf2kqjtZUDdWxScLfDl5DvT/H
z81dGyRfJJ+oE7h47Q0aOsuMypH7KdzB4NTXB30p8/HLxX9aJRWWO01TVcLsryTjm7PeWEtlbDZf
CvxRgaTFDC4hHPN52A1d4oOB28f2e7/K0X6xtr2fxG+X1aUx+nbZlXLdQyJ61AZDWWABB5TyyEWd
ByDyT+4xqwJLIC/3DD2imQAkbWZ9ypkpyYJaXXLU+4DMgaymI4fK3Npw5ejwzXt92r0yK1YtZGGC
i5jUxIYVXQ3BJF4BAhilM4/B6D+VHcKRQPF72ngkVfOYBA5YWndbR+SWE7q4Uo3j1jeowqU3oNVx
LGc6mTulop4Um4rw/y7iJ/mdVOqwJkxg9Dc+jLzKRdy61E1GPITmFythzCDTE5lW82/XWZE34Hxj
YNhVR/BiFuaI6EgAxnqJCbqP0HYd/XBEfR1FkZv4uDgQqtqOnOOitO6ejuKP//EMnoGvQRo3AMEv
qES/wJGTZay6iDtIRmYl6KDKte0Q4WntTlNy3tKvelyExvPEy5foDG5Vxx9RU8XStvf84MDdV+jo
XbqtTYEsAXz5kkQXulwI4weo0IUdlQp5q/NcCb9D8Liv3Ghwy1cff6JFMO/fEDxM+4uryy2ZK/dC
Gu1GKCY/grQHJftjdgyBoF+htpf885Fnu5Hrtsal68LS5ZXoDhL+uckecb9z2Kqzzr3d0v1BtBTz
erTw+rsAYgDJttx5+KK9irs+DMtSEJgpP3dwj2Hfl6TNxkRJkPlbMHJAPwekCGy7ewCk9z/lkGYw
MNAQJl4GBqeMuQ2h3p5rI/kJfQqttxzVxejvh+trF/9rlxNPUbU0YCN9d3Kbem/eHwtiOuYRWQBx
9YCJ9IBSC2ZIJjoyK7OTLoDMddvoe8OMRzY7cm9pf+8mveEvN/NTOKF+u5k3M2xp14OlmLWG5zFS
umOg3JGEYUveBA1etNvCveoiyvLZJqUu0KMqYDXrR8kFOJHr3H7xCj9aPdVWSV7Irm0Ku/+0AI27
s7ruX8TlR6/0APmn1atAiAOtuEX6iXx2mw2SfIkV9Lbu9O9roUnz8q8X8+3ib1Relra5H1Y6F9cq
9DzTIA6YV89ziQJsg7jzYYGOvJ5e/H8u6zjw40IOpUDI+M9nvmsbY2GP7Re0dYGkgEUjrnuOEFR3
I2qOvd70l3du/vic/3tB7Z2gbbE1dg9ja2oDaPLO05OQnNNSpVCqsvlxNtH+FMy1iZn4EsFFNQt9
7fQ8eApX5yj/gUFwHIXQRA6i/thfeJb3m8a78UOyaKrf7vDtTYztu+44C0cbKCEyoY6oiubGg7Wg
mDk5cAGs5gpHuHNRIFys/U8owrk7ydDtLg5Rb34dwLI/70OxIxg/mo7d31zVT7kRpS6VoqStWyZ+
8p/vzHkun8+zdcZBwvJtuIUaSUmnHKpBUDhYMRKyideDIvSXhPCr8P6+R79f+M1FvraOuV3sufDR
A90Nir+s/RskFaxRkxGPmN2DhhCD8ejZ2UU3HEGHqnnRuvUYtCIUpuXL+pVM+NflkPHEN8d9ghbv
au5OrwLmKSF5thdITVOUXoThKv4IVfcDq9HDfv0/js731XgLkprXzVnfni4cHURdJXlxo5PPKIR3
cCVzunGMFP79isYPpb/vL95625mr9aZxW5wUwlZM5ZDxZMKUZgrXZRqoSM0BXERbKEb0q41ilE8C
ITotmP36LdQDI47KLzbL/CmM/rYC1ttG1LXbWms4L518eThs9pA3BvrACChaull186RJP4sh/7PD
c4weXRbnWheGl1AKcHOWoDQHBw4pJGNDEN37dR9vOrYis6UFHW7axev8Vgv6QZ3d+ccivm3i27Jx
Pawfmk5sywjTzitfnxaoepoKGUTqnCW1iE8I6eUMeLTFiKADACeEGe4ygtXgJf5E3i828cfMU7NV
jjLHWaFk988dfDxd1vZ9A8hDCcH1M+O9hHYH8htwnDOzY3iH+Nqjpd5E1qtngGL8xQn8aPF0rak1
iQlsx/rqPn47QbW5HTf0G0viRNIL13MNYgbmCzK4KwJU75aQGBSvBIxBZyv1C21vEV6oq65iut91
m3Kye6vW0QMuRAI1sfc7qw8pv9FTckQG/n4Ivjb5uxHSjaZtcb+YaeetSGM+F4vXpsFioYwCXUh4
/WQMy3sxwSdVYrMYcIaPzBcdBzZW58EOEzdGJ6CN9qkOg7T9tNMN4zYAlJdBE8u5Wrh4vRUDjJBf
of8r68aQaqyQ9yJ2/FiKP8uc0k6A4sQVMgbAqolZMOEx2aZDEzzfbzWBH7fD9yd8SxOhTV8oiyZP
iCAucwjMPw/ktFxoIRHR6kthoWjq/BIYGtJK/mtZTQs+a4jyTcV8sy21cm/Uh/1YHzxDFDXJi70U
9iv3S32ROVehn720MvwiPqR5vJx8qr1R26fB2emAGWl1oHj13b77pX/2yxv/6mj869aaEOc3VV2F
+fwtRlGP5Inqc2cMpEujH1wmSmc1grqltV341zo6+InWuyIGmqkiW2d5d9wmSWmPbu4IwxKeYRx9
tbrtDVo4uvjM99lDCKCBlJJeZ9FmPrbD2K9C7/Aukt9M5E/hjv6fe3+PKRf1g61qrgwI5oNFUpUJ
FvFLUSlF5VgVkJ8hebhK8+IeFkC5lsHMQZyve/XbVP88fpY99whx6cB9SIeeCTIK6GSJu0AW4DcH
b/3Q2zJ122haquRch7j1n4boddpZtnXbGwO1PyTLZQrmSwOSAZcwjxFd3WC3Q8h0R0ymtK/CAYL7
6hxKB2lTIUsCipiDm+neaUmKIfIOSoVrJDP2vEj6IApoc1qPXc7Srwn8j2HA93t/swuH+/imOAr3
roRS0zi9uJxt9gL8YTfXFy0UzKOeFU+Zd//FL/+YOOikDZZjOyYVrLcDu7BuSm1atVqABExSDxVK
6Mw/Tall48sgJPTdFmKF6ZQuvbv6zV587f9/nY//XP69/2kT3W+225cxSIgF0gszfIiMJIWsDcSQ
QSt9mYv/GTC1Ec2vM7Cpsdf7lej3p1jg2xpYb4dUserdZbVUDIyWV1qfqAQ2xM7PcBxduw0wApGb
XdGRtL/7MEoAPv9iJeyfkslvN/DVyP/mxIzLbmdrJ1YBUDApVKnMD+LpV+ejmMAGQj+a0gZNFfGI
cfMPeIyoJ4Mh4ZvDPaZowmC4AAuSfxrIflLvWMNe0G7Tze3YYodsT2fhfoD/k86OusMRcBxBf8/x
zG6vf9xgPYD9NDv8F74QZLZs8RRA9tfudFoTZ0Dc6PamvwkD/Lzp//Pq7TerfbF22u4oHxobmGZV
caKOg02h1pR3/bbZ6gxk6EevF9P2dz/8E0rHJLS2TVwGzOb2W/Ku2LvDWF99eankv9VttFkhYiUO
r741bLUWQY+Sxi8X/SkC/n7Rt11mGeq5rp8mwVuKe+LdscUlkzGR7hX3I/Py357zJ8dIGVRBWUjV
TOsd03C8bRbXcb2Vpwu1zoxHnHVDMfI/XMoz86T3a9tNPsP7cTbIx3WnqRsKkIZ/GuHj/mjbF11C
XTy0gZh7zcIbqvBhu/WnhYsyvb+v6ZcL+r+vZytyAb4dnKat745bGxc15FCidC31YHQopEQFsuwk
MrNdjG7+qrt+eBCJUeI69Tfe0fV+uY8frSiKNLpqaqpJgPcWmKuPxbg+yOceokFVpjBzwmEevGgW
n7yRAMTLxLQ/GPQjfAgKfL+swo+v+X+vDvzsn6twuh+3NctuDLwhVhTnXPeaFGeJJPlVILsriMA+
xtlYWC1YKMBd7rylv0LT0vHYduDNf8u2f9zr3+7ozRnfNrflke4r7+Xinw0/uS483pBFi6YahwSv
oHSn1QbuaxhFSP9uyYzAYT28lzpUOy60Va/Ox8tHGG7g3jdUzeO/r5ghs7t/7RuHfp+u6k3Herc9
zUZ9bBovy6B6B+cWt4VQdXZWgmLrFci+5jOj8G8t5m5QXnhspQsCGxn1nxHyw+Kazvch5U7LOyWe
9guE8CcEgomqkGI6qqrY6lew+21L75dAZK7G0hw0FO8MNSZl380fUAgGaYBGibxVIDo9IS+gl7VG
3vjhjhrpB8BmKVvspHvh24JGy2DXZ4ooik7J9NX97f3qP+042ptUGxVCLlN9y55PjZXzPOy4yQOi
LoyRwJ+zeLnbuMyCST0A2zbLlbhr9Pfz9sequHt/VHdwClAPWQTLwd/f5U+gIpPwhdzTMEDTfoFb
vi2Ybt0wcgv2WpI8XUggFPflVVUmxbLR7iX6C20otyjOH2IfZkIRzR3alGK6+83a/lR8+34jbwa+
Ri/g/txyI4xEueidst+JaG7dosjj8JNS+/XktpBdnve938rR2k8HzrE1NOQMTWXzvIVxB7Wur9gg
DJAk4kKXinI48e5VAOy1BU1nalm/Gb2fopZv13w39s3V7XUw7Kd8XmwvY/rwqvmx2E+6i3BEFuMq
bUqxhBR3Mfwt56PI+8MR/n7199XmjADUIXzAsOzjLDj1smCVp+n+k+537VcMH1STqmoy9CObAye3
0MdeEVx6SNUVRXFWxaSgWEvglM9oY07A4CNvt2Q60KZbJVWu4f5EVWx2WHth2LbLj/bFG9nw8JKc
XzzQ0kDLHdgAt+L+iZ1wwr1oM3RK2tb5c/jAWsARzHCwj9/b9fvOOmTeYgaesTnZw2Z4vxJibQd0
bI7sxamdT++M1kTgYtkgmGW4wP5+Tn70UQT5hqJj8jgpb/HWajdeN5v1U4WqLknLcRhQuZaB5KYV
S+E0krROxwn/oAH1S+Tz5f3ere1/roxb+Kd/OlzU23i5bvKqkBNZ+AcyjbKqXnGxbobxhGHrEhi6
KpiM4m4gh00dO0DNLKs3PrAzuoPeSe83/P3EsYLuvWsIhu/QLhshegK+5OPhn9ne0MZuhI5UKRO3
/RVO/tgDneWNZewauR4sdQPUQ7cmnq9Xjxzvzpz2YCp93+VJRse0vCKmvyy5zNv+9uBvbnD7PG7V
s8qDy+IUvDAQArkpmX4cvvLuaCs2xOY6VW838sjt/n7xnyquYJAQytNMG2CI8haLaY/Xtqked8wA
CwUSBtQcpAe2wyyjR2pTbaJnYXVyI/48+nVgZE0hh70/lvmfI/mw1IcHyJGyQmgXw+H597vTsUo/
pF1Nw2w2ZaNc1f61IfXT9jq2lrY+MNIEFdBg7+HaVNJy8UzjJRDQVais0Z8f802xadEZTlRxszKI
EfREjeAbObgXZND3sSjGHh1qeDgaKw+daIhbKW45tU864W/LEoXRLMt2vSxbdxnvkfllHLDxpN5l
uTyIoSUA6UMtoLRkOGBLycX0GKcTKQp7oDQNFxbR+inMaCuTmDXdZwec6gbN1yTHFZ/W/AeUZgRf
MVXHY7tcYoTI4XA6oly3+ZLANKUKAf+4MC9ecZZ7HSYxFVsDYhrrowq4QaTvpB9C2i/yOA4Czd2P
+YhgAuMKgCV1ApuqAZoMPHSfdjhxrlfd3ZI3nKOIkSSgFlEsDhiDiGLeb97lzmYhAQ3MRJ711R6X
sTFkEyS4qFmgXMZQIkoXcYYAKGHqgfqZ/CLNtjIPrpzPlAFMaAjjntejOXMVKGgKQGNTpMOBz3lR
CoQ4m9xB7W55NoDtEpt4cu2GQMZzdUPAyPHjg1sEAUrTaYlo4wWmDBi9IhP+kt2f0ioDtX0SxXO2
OgXnj0dB0A5zrHhFPEDYpFYTi3iSVYeXT5Qmu216EkOotfDHa9+06GbdRM3VHqKA7QSoO+w4KFGg
3UwKUjUA/hXsHsS88hBiCxZ2HMfL8pghm4H4oAAo5cAD12a+BIfZcMN4l0Li6NYwtdQiY8p2QV+3
gQIQ4uclbxIWlphKLRSzwexJoQB9JdiTtFY5VKrpCuFrV87DJoRuFo4pYFvnuST/8sABQncQrcSE
MU6Wm0pDmkk8Q3XoYBSK3QHgM/xQjZcHDUeYnwn0hHROr8nWcxQBkoQ36bh5zPaFr5KcDjJrtipl
76M7fLbKKp0w+jcpYieHAufz8wO+FPZu6ypEvM4O4axreNTnRiHBmVywrc3DiZkx5SIw5hYFZyKl
tfDafzxRi7YfAufKOGRJ02aDTLnHmSCNvI1yVggPuQyWXhY8+pSMVGr7/gZKugdYcongfomi6VbV
qcnqTYpxQ6zhBUQDfQb/5bi1iMpy3756pRpUcDDG7Jr8zI1nTjJx2BfMCQSJtD1RP0IucdJDch76
F3fKvLW4XMV8isKocuCbPX6VPpFUZ532JMku0FeLhtEQU8BEPHWrSytNoO3I5bATIhMbn6reEj7L
WxtkXlCefPjAKfY96afQhUMfmnn3KZrSPSmHdocUnDwuzNVOziHZ5RVzI7HKSZeNICwCqmGVw4l5
cGgmFqgfppyCNOV1oBzw6Kzb109Q1XPqKLZr8WTDa0AiGnJfd3e46lwpTRdxwxUc50xW/cSal16w
U06tarEQmYMJwlRI3HEIeFWEnzmmqLg2YASaVNc2fbQ9v8sKGujZZNyCV5bfvLCh6XnuxhuQsyTA
QahmSm8vj+eIa22i6tSZOAmXBGrPO0of3lBVBZKGoIZ8cM4Nmx/XR6C5RNyUm01u8eZgewVeiBaN
i8nWebXrcvI8QdN4gOsGyjrIgy7upEQY2BLDIYZ01EvSc0FlMRnPdJHIQ/90YeiWPasJhiGHsjCM
RRAYl4CO8DkLqmpJGQZl6FvwJfHMSYHgQBrmbTkESIzOuSiPvB46bD21G9kL4qxaYPPTktC/sXGz
wpxQE/MBCXGo5fpp/iS9tRXXcjgzSmtM+6M/bPqmN+2ZH0y5aAHZ0mjOgAmC9cD97Z3oLUFMCWIF
Wax+TZEmobDWtlP5BOeSVTgHpkiGCfFdk5/uaan39dJ1mMiF1YeXhF0M0R6nE3DiC+fPJvFU5lgh
STYkiRqHjXgA6530ev1NhjpTD6n6EgLiE7TvAS+H5clfeUjjgg1xD9OnX3JlwGUQSONIkHSUOry5
KQuA2NisSlk07NDJIq7R+0laZTocbqIyMVwmikXpASSG46E1fk94YkhLp1MpJe6vkKyX9jJ7dpiL
2nblopepTeWI3cybYq9jo5m14/QcEKwI0Lxpo/sMSQ+sJQyViYCu9UzuTT0qKOT6WcXD0Wyn52PG
khMdbIHR4KqMLGsvD1pjDu1WooieHvyFUyRy+zAYMz88Z7/Kzismrnp20GJ/4JNKLaRy4tEMl4gK
LRnUKvUcGSzHPaPDy3/2Ss+CTox26OsT/+2wvhLLbLjV0/dScLEC+mw7LPWgXB4znlWzaevKOlxu
YxaFIY7zTzgzcxxOMAHthiTt3Tt1FhDJhaXqsCIS4sPEZKPDtHs/JnbCtwbypCA2coagjgKTC59d
UexmB3IIjPREvmLSH2lL6zrAOoVjf8787cWdbwfTaXKIhmwpRxXljpF2ISEAKHJbnxq5rF/Rujrh
cb68apLnXa1YuUwnR3mOWVjX8kDHDUIFTk1WprcgKa8fcDi6GzvYqe50mSZIZbmYv4mGIWQ9qnpI
niQKFL+zVP6LpysroMQ1Z/o4GTsuyxR/QpKEnXbol862HCFJRc7QpOzs4kch8cQn0lUZYJ8mWbDp
/HeQMHx0k8Rilj7qIffOckNyTZc/LPeXCD9N0xWGBPcA/f2jw/tCp2bskvJQ2icFIhNCEqo3XYzh
xjQWwjRdNirtoqcYvwjnl7grl7IskQga3X2QEX8ACAQ9/ogjhmCJEmgp9O9X19zIg6lUQ9uP+juv
L005n35p3V065gHJBm+WQtlDftmhvuxjmrFHdOBi28sJVHYdqAwsfcicEbwhrgntbouEEvWGDdgu
/LU0QhXJvQ13H9+XJwIemWhiiFdz1pNPu3QqaoH8ZJZUFALwheOQ/TksGyBzXkF6Yhaf13cPL2Ir
vf7kmVZmQPHuFQNAQIQME+UliIuPDx7AMTRY7HxOi+o2O7oGljG4vDwUtqdjhQhXF560j3qBLbnM
kySZG1G/v00pV404dlOzi+PsRS3fIdGLEOh2unNYdNykdod6I3AYB7Qw6tv4pIbbmBoieG50rQtl
4TpXkQXlSlYWFXfXRGgFzj7vqnsGHIOEVuuGW1gks5DislEIwuKVgS1ae7sHXax+ka3YYYD1eCI6
8zxqG34OnANELRCnDBU6iiWK1Y3P53DcMtwsLsBuEwikKwB19Kh7V29zDp7y8dhDtO5jiGKb/hAR
h3WYeKBOu9JQSAt1GBQBknQZs4acubPqYSuRSMCQLWN14T1bF38fs/CnHBIP7F3JfdF8IOfGzkfc
UAkIKoouWeT2HlkvMtib5OZ47NQb9zDKTkBTCOXNGZiVgCwa07bGyINhSWEMXYl6IyYZ4BFOHF6B
UqHJQrQ0PmUNTcPAdd02RQQhxVz9PlhJGqLhPUkivUAgnJ/yhsfP4VeyQKhio/q5cCf7oNBZu5sH
qvNGtcDrUbWlFCnspLWNVN/dUzE4p61XJRUR0a5nVLMAR+rEc1nqdh8dtxet04hKTDQWZHUrsPBR
z4yd6daN4BPBa5YZYfXuITjyBOmY0T4yVgwMQO0EnQIBP8SLa9E7hvOtPzh0H2Gfrq4y6reWCXM8
Z7ePqgMKUaJlNYOBzc6D3tNrcfSWPib99cJME4n0FoEre6l9WBb2vpouoJT4s795A7J2HuEBZMbv
4xNOo16L67Q69IBc6OgzBFfRZOjjH86u6Q46WsBU3qaMGpvuxnMPaHFyTCiYlGfadyCXCX/UDArz
3lwjRuC63pDhTRkUKrlM+I307CWWANKcpqchhUsNQobNqCxJf0rU1HBbwKCoKugq7N8egio8wC6A
RgCdVOCcBssbJbePIVpT/JqastDT51RN9bhmrWC/6sx7SjTfoqEneK+0wAey/i+PI9Vj3vxdoFDP
Ijbi+W3GMy/6U1TD5v1jDz4RFOvQXWHZFxQyeqw80SjL3zNgmOZPX8Q9HOiEsIQtEZTDXRLxjPMe
ZnfdHsL4IHBSQb5J44BztMmre4d04zIsPV3UBIZRpIgWQqoDl9g6ipJzQD2olw4TDA1w5BcmArPD
YySEejKO3f0BUcFWt8+uxgNRa2ldO8udGKxKuonaiFmeuSZYpkeq8LDHdOXdRzy3FgE87jha62PQ
gVPkJEAjL0V0TNk17Fb/OtyLwVmwTnemQ2RmuUdbDSs7oWzGvMZXLxKqE0ICWBHW4Rz4PLN/HdGG
xTC8gYD4uICvffmIV0XIyAwXEAu2OHDHsM8r6GvJfN7MKaqJ9c2LNoE2ipAyHuIdnjCmsyQvmkRE
WtT9bWyWKp6DCcZdxYIjmrgvqrrDaAsZbs8kBGA6Xozn2O0chUikR/j2ifuA/KS9LvCwChD5xmg8
JNxKNyROSjgsq4m+QjwXQy+TjqKCaZACQorhAVfA6GR/E/QXVMWnp8nC4xzJmAb7DqKDzKdHBZFt
xNZH4nbhzpfCnPF74/fni4AFseHgET12z+kWzLczFnzegAhPUF2MYMt6Sisgv6fYJW09LjesW0lP
+/rejziSsiU8pdGC8gcWMFEBi4mzLu5azOtWPS18PqlkMx/W3o2Ihh9+wr32WV2ui48eRjwjVElz
2ihWePLL9PCnJLmvhexmPkOocNg9+FwisOqOxX2gpyMeZ+8V7AROx0KB0i2TRCYwRGznNlIcmG7+
RmbHjU/YACDK30GljTkckncRD2OqVG+7ycfh+galL+/JEZN7iAhYEC/7s9l+zPQsUWhGMMwYA/EG
H42OZVpdp8Czl17oXDqzPEf+Lazv1A4go+5KovU8X2bFue+4BlyQIKp27ob4hpjnwMeR71OKoPIo
SwZksdWkoL5ufxTqJOeL7o3uO6hAwkPFzwoZjl9VHwrTG6MvoMF37moGA/uiNZN/BUicizc6s/Eq
NJZDMvonA1QulK8ynkc8DBZXrpwwBO9ytcqkPISalnX0gmwDpWJU71qOWL2EDue7Exr78O7fFuEB
zr6oMh5sNSQSh9VmRWnmRKxzgcUX9xwhqXLhVVnihIbqVpwvLLuJRQgJyYZrBiNAiZH6kGkTU/cN
1aXcQ79yjSfYjca+/kFCnibDoYe5ZhBIEH58JV6NKCHUqRA9qzg9xDaJPHKUHgDUacjdYS+eUq15
zsD/nEFqzBXW04mGvQYZ4SGiKFS++okMMkqEYKEb7Q0Grp1gUo9AP/rStSBBjVlADRGTdA3KpJER
wH0iQLaSaUqrOnYv+5aywYURtSnAWMhgKagQSEArHk0ovbGavM8cTH5IGS4ucsTlgqIhMnQ9CY0B
C+LhZfYjA96F1NRa9x8iwIryLQOOHmGzhc8ogH5q08+nihg0RiOcbUy6BHack1UjThznOb2mEMqA
th8eozCmWpVTIrxTiJMlpoab76MrrYIWszadvEvhZAXDLdWY44u/pt5YkXDvICCgCxFy95OK88PY
Thwq7FMC/5h7mBx1gDrhuC1jfx77eKX4uTgTweJsqfT8T+kcnqSG6B4p4C7FnUyCjjyngnNXU+iz
Q2JSueCIU3x1q3h5O5fqZlEwXPzqzLobsFMFpGoCEZNiPCyCGZRXiuXfr96MmK9Nz8NcMl4zYtAm
JkDH0FKlgtqf/CCOiWQVn0CylpWSGdWBlX8KXwIZvJx6LXja/MHKGHH3cx91QypUy76YnRPnJShJ
3xgt1ai7kMMD4OSZ5SstOGP5rElFjRN+hRaUKuEt4YU8u1rt17UAOdKgJdC5x386+rzT4I3CWttu
+R+QPH/I8Z2OEoDYrUMz3NmxffHbdbDQ2urYN9OHESC3VwIQg2gA7kIXCtlmeYhvfvvjBrLSKD53
tx5zsJQJmXa0HI9z3EDJTtQqSg/wXjgd4xDkkq7aJAumDmcJXoiky+cPMSU2puwuw+PNMXgkxQka
l2KdURnzD4v+yY2ftQcOph5cQjVZroN6thK3fXrNYFrC2iz7VqJ7ZnuzTo8rf7P3UH169fdq99BZ
2R5qHiZ2S7JhO/yS/g0fAHudd/MadPl9MtjN3k/XH2sI4Ov+ScjkR5auSlIzfhrJZznvvpXlago0
EoLUtGWtBeleRH2q4d0URBeNPqfuLOsQjBizk1AUESdiHJfcgesAbOVkkrVSUk016l5j0h94vKyI
yFLW15GrRowxUB8otj/DKXCqA52v6RZZAqafvrKS4fDq3Td9WSkqqwb27PJHI0NjOLl8BFYf9Djp
UYo0h4faJAXUIpXItdEru8t/0QxpLrWxRDcOk6g2UQMlwJSCAmpWNKDaDQeVmAFskOQy1UvSrvKk
2+LubxRSHwcbzmJz0wrak2KtkSfezyK5eXtGS3lMg2AA7yWfqSTTICBADLP6Km5zqtZxic8pS1Jf
St1fed64hQKiLMCyZymLcF1Nig4hDM2EIPzhsvF15e1Tis2Vrog5J9yDc8axEUS05Oql1T2V+6fK
7qSVZ7nEz7mNLDN3LjEUEOJTkoYnA1TjcxrmACruazyYNDgUiyf3fI8kqidv+BivLoFMTJutB2V3
rCOuQeBZYSreEeB8xAVKPPk5JlOGEHSO7jnqFIxayaWR7RNaEYttuF5QgCpkb2RmF5zG7FmZSM0P
qCfyKUtvjUpRsUG64NKbKBgeoijwokPC7qusxUqN7ckZRxM0RrRB9l6TuvHGk37vkMq6QgwVfAu8
W/UgsKTKANvhxj3eA52pIn4Ft1267L92orvbuhCL5/aHNFk0bd1XR4ya4qM92JD6z5dNKPCE22L+
DpE/Zu32jP6Zg9Y1fMzW/mD32TntAvjn4N31Vjv3suLgN9IzJOYnVKo8gLi+3oIjFE5P/1AMdh+D
o3vICOFDqyHIdFAon208JerDhdu/3FzFxEBeQd2DKj4KA743AaI3/Ay1uI7/LLUQwkmCOQkpecw/
RtAhNCHd2+0CGPegT+y3+prqrmfEV9tDcMf9guHok0bCScY8beIMB36HJ7n59dJrX2p3cfbatScZ
4ASUdzBqelDqdQYbymQ5+D/4c69t4xl83KF0gom0dfOhwQMk0qSUJzYNDJ6ie3dKqHCluU0K0fku
XAcxvoKqLiYbc62II5EqYjvwN7jP42CDNkI3n8nF/1y57fBZjrqfmiShD9Xb8BrVj5aDtsnJzXjv
dosXeNDCXb5qdPbXSLE9iIayVYKUAaUDZm4Mr0ZuiN5thWCAC15MwtnzxauUSqHRYRFp7D1oEy2L
bZWrhxYMWWPvYIzyR3JHUsnwirHl57MGdIIu3m4xAwq5NkOD4h+POFvRQx4ncP6NXXYmKhfCUt0N
+s0rNv+rmKy72BVlTGUVmcLUoaxNPQu7JqoH2SR1exReqDGnkIEQQGH/rPhM8ZQsC2tHSQIWVs6G
fvGf7jKW0RHvTqYYVSNbrWT0OTSM4In4o7ghauwbaG29AocmSI8JpLK0U6+8+9sLx1JQ+5OVn9Ow
LCmVPV2YqlKwCwVjUhDvF9z52sUDnpONC+8XsWNleGz+Lu0i+WhYGQ47NVi/2AeBuegovhmYNBGp
XRkudcWUeg9Eu1D+kv+IuyH11zD3j4AAALnj2MzqHZV3G2LCsAmMjEdqPAKD6ZgmfGuu+QmRfM/K
hqt5cqNkB9geEnEZumMoV4zCbeEuozRSBS+NWZCr5r08cyWOdesIGoPat5dSStNYNDJ0OadMY0Ty
A0D6Kg0r5bAOVTSaY7KzGQcyVFr05DDUhp3Z/TRTZnHHQoUUJx7tDqLN9CyjuXjnq99l8tPwHP+E
RIPvECy4zgNe/K7t7Sf2UeQruTzxGCOBbMjrRUtHHQUnhn1ocqJlco7HVJbQlQIogr4Kyk8oYcm4
aN8+ncHtU2Z6EOASRWIrT5jMh+6TCNCQW8uiOL3CS8jkDa3ISDCD+Ap9wqJ2ewSlJQgtAiL+k6tr
l6BJi89+Td2PYBJC906bpAJZiEGWKhiMGL9NFFqmWlgSnW1wDsoMvnqK+Z46DhvCRvFTcKIcornh
lc6tEpsX34Yt83OPbATSfudAj7eu/hEpNDsJ0p+Q+EK65hC7W+jquclNBVc2HOvBUK9JhMPkpMdA
8hVgKeSbGr54P6uTHQaHF3IVPdLE/pmyxAm5y6V4IMTJBz5HkICN7kLvWp7MGveRo3jkhwiiB3B5
cZqbfH2+u0qHs1BCKiIdzSsJsqSOpkP8UHPOXsj0dnHoEaoj7ovUsMc3hJ44opS+9IHOP9HT1SYC
fKH5QQeboWNvdSQtUs3MoiuqLdwCnTDRNGRHNCguzNPQFqFyWeRXRbxU9P4wGl993yZz1BECkHwu
glNSu51OIKigEUJA0cVVaKkU+K/XUhRSrUNYo0tlGIIu/9nm29cIzpIBNOafL8X/nD3qAN/HJU8u
asSFDPs5i+3XfNSGcrnrf3wccxUk4zjz22jmMuKzCAn1d+79wKTOGeGzGXzPgtL/vVWSYVzFqA66
s6Kubks5B39qOYECO/sp4B7ITwaXGcPusWZ4MwSB1r7jrllmNvuZ+1ou6VDqMrlB92Evik0PiUBB
fsMIFo3Liw6DVWvMhFtnWSN9xmbcRHGGgz7ilwGslrLPRl5QYRNlk5lU9b9IOrNuRZEgCP8iz3FF
faUodlDE/YXjrriLivrr+8vbLzM90/e6FFVZmZERkeaQrARyZkBgeZNjY/dPl6TDSAKKH744iYUM
9lPXrupsIdtWVkwAPpSLQxzdVqC1n4drdCcQT2rpbQV0oJjzQulvN6P17mmu7xMmfCdb8MmbekTH
l5mWwTbXIPXGAJwwrUvR+JkDIe7sa2Zhts8tDp6RArmSy7bVOge8mnypMz8jbmF2cHeYULYCi1V9
eifz0mF2TE9KKWd4/ZgsMQyiCRJDT7qbQ5wpOGwvcHt+GvDgbsGJWd6Z+Q6dQVgemOqmv+A9oS6X
6UwPF3M7uChWblUGECcoAcyqNxH1HxcxBmr2RZwwRK1l1Qxfeo/3kZx8dvNPxqXwAQaD0/LgfALv
SIlH0pbQIWTsMcZakALEppHFH+yxPxcBwnPICO8Yk/SEhLbyYj6QcWb2mYV9t9GNG0SBhrpfg/LW
p+6vdph6HX7q1rnmAdFX3XnXfApz5AEJwSqqTkniHQF+9xBpD4IA6bxAyqAy2Zh89F5hFOm8TZnH
xmBSzobEOXlWrYKVYVYGCZd8iaPPOrEV+Z9cte6jfxs+vLLqvclMqB4gPEB6fP4xH5tJtyBx/Xzt
fcfbA01MqlhMpxmd+e+UAq0DE3lRt0bZMn09wWj9Ok0ts/5WC4M9J5nTExKdjYPnSTEF8YNzQZBk
io6tqKjALj42IFIqe6FrwfhoWW1AD9zHyQBrcAc+2v8Y5gIbh+GkG5WWzs30mOKZsGPYJwb5wn2G
J0b/qBkIvItzlolNDC3ZvcaL0KxtIWaxiRm9Qxz3uz7jMEJwyDmOwYyVVpmMstihp1dXULW3Okzf
c7BRduOJcBHVRn6Dn4E5rH0Wx2/7OCDFPg7DDG7bgZ4gujjDvWAwjkyQuDllTW3fd4mvR+t+hB6I
+KJr3UbpDSOJhhDXn1F6AxutVdyEwN658ptN138uRpr3xRDUPFvAR3f7y5G0yh6WxZWXVbQ8bDtv
Kv8IReJ5FCz60YR4SFZ8Y/jvFZz3Bilu57mMksTGc70fndSH78UmXOeGW8MhlOdCM4xrOWwXjL22
O9IA71RJY146H7b3i3fYbdBap7bscqJ0JWX0+VdX/fMiY2hr+2R/qEy/+P2RDoIG5k/9u/Y6SVlj
UC8zoEpuBoPyal+nUCUP8Fs1qwuRmaY9BvNoH/EYM5tfvW+tK+mUPk6pmBOMOQeElFvhfuwWZR9p
CN7pFef42jRfNhBgaNycV8A0t2JZLHc98HPc9bG1wG4YW/FvQ+edAHON284cMQN55z1OQboFtUTj
LWQ04rK4Fl3d7MutY7ZH95aqnVx6fEwOYMmz4GH+Fovm3lo8zBzGyebx0aD2CYavs4r3NUc8tQxb
TP5R02fL35sF1M8fx5fnkSEvM99J3Ma+eZa79cyuh1XDOz3CusSzsqKKm7tj9Os8rcx2skX2evRM
zuxiOlVAYQCjXxguQYt/Q/9agKBhiTGm2pekqksviznpe6YnOG+o9m19wrmrqr/f6NH2Ggrmqu7e
ldYYT0/qO/3t9PDsAkBhbjljL/bKYKgdEw0sXez1TByUZpefDndnUprz1IEiWFJpTIyaOQH/YSFU
yASEMI9r27pdU1XriA2IPnv1VVHnKGfBe66LcKHfyTN+9SGcmblm10c5Rs0WPTB1mKzpbJ6ST1QH
OmQGcU3T56dH5tLzZGCh665rHuYjoIVp0+UXkusEbX6Si4VoKW2hOP7aoI0MbOB8nxCKMevGTXcr
hXOiTj+RP5LnwCZgx69r67V7xyup79I8Sw/2+DO7uy+aKzzY7thP0b+31oJsptInCUMgoT/nl8XI
AIq3t5wV+gouXwXIntmWf/0JM6nYAe4qH7o8VABCnvrVTFhzlG5VMz73W5z7KsC+T2SIaWOJB4t6
9V0/qeZqyzhBOx6lnHqVVutKEP6Xm6TSJ+z70Pk5xJpI0kQbL0tOQPIfhol3LPzXrfYN7GTgtzdU
5YsT4cX2dY76u8M0eNRd95ed0OjJdccdndej7bdKCGjNUmxl0r2T3NTWrc26B+kcWrgi2y7DdqyR
f78QVFR8WyziB/kPowTCwms5pf19maTbzjHCYGsMBPjU8J/J0a1Vn5sQ+UHVGuF8kRLmKalno/Yi
puQ0ryuEoaFIMI/e+c2uwVmBFqTrLxQJ8ezCB+bfsfLZLnwZUbYWPdpEVXtSzkit1O2u4sLzfcO1
rALIOnHTGEqUePRIW1Fdl8nXTGencRu1S1DnYedR4pfDvUl77AUBhQVUX0tPLoEmMjMVqG4mUAig
PgmcY9GJQBkDg3iWHFMfpQBNmCR9OqkL5aaCbZwZuNXgSguLgUD+heSatuCKftTXclYQPgaTEKcd
wxz5rGEgdCTGrJvT8TgBKX845/RpKPavr8KawwUVjWb5oHUy4/aYl3o4oN0O7UXuBpickpGhuzTT
DyYddy9839Rpy/plPdHH1MaHBmK+2Qu3ky+tyXSExfnwgW7dpY2YlMttwa92oWw6YkMNrC7JQMu0
thdESC+iyFYaNA8VuHSg5PgUvNLVji8/NeME+aNrr+nSn1M+F6sf69JGCMPsMhVj6Es3YM1C3Jyr
hUv0ybs0nK9nVMjY7qk/KjwM9uOOnSYvagmlZm2ng1X33uAx3cz4xJdSlX6bXp+qBh9wBv6Ayi+h
4ti6Plv7uWCWmSrXX64+Q3UIm0zKXT2dWvRUVY4xd/WRsAEwElxwiqU9Sq+bQ+igG7LNsOiaThyP
eA9uev2LRlzVpBQZhkdE1526Degep/skHWHGaImy5+NwIB76klQDZFH2I7rMC1rUPhYONM9mtHPx
RzabwBcWYaHC1Xvym6DIghJ31IzjOHssqlZmHkFnCd1m7vol1gIyPsuErJTuUpeBO+o+5DK5OH+f
hOuopugAVlgAvo/93tA3HRkT7t7Bg6D53Wvmgtl8gHPX9mtNk5XJYUCai6ZNCKjVnMe4K29s7qHT
WR/nobjf0iuzdYhbXV71qYzCYQTbVfG1FwvSEU2b2zwtnhpJ6ywUeRV8K7xoYol152UDDs4kvdD5
A2JwTsnoF7GLWsxX0OebVbEuzkVdSRmOanvt0Z4/9MHT0GjK7k4QQzEEqUvaZN6+Mdc8kEiDSh/U
0K3AeNzeiJNsMBluBGkBlkWw3k3gNOBqNW8IxoeB6FAGrDsYWnQg4OkcwKWhGnfC/omKtpbSogIq
2J2t+1mfxz8bxPan5wCJ5QDVkfeGOMlA2YH06+zl28OWDHP5F2OzeZdV8Eufsxrmui3Owenhvpr2
27493OmnhzKW3I1ZV/TeMc3alhPMb+7L2qzWP3B5UXXrFxbnrjx7oWl0lq7bpkPaUS/VgM0Gd2bv
gaE3q6o1bOz7tX3/xlSdvWrOvwnJG42lMny29aWEiuEr3LZ+X7OdtAkCI0g6vGyYXDW2nGxYr50C
LrvjYGff8MFmp6cjpeFN2efpRPtkfztzjf4sTUmXFn5HKCq00xjiy3eEZyafMf1sUCp/ceombPeD
kpch8uHyhfMQCmpXzXR1Fd69zORmIX4o9y/cvK1q2wIMklvWjePOSiu1tSTqTSs9q+oHwXjrE7J4
6nJHOnsHfgifJmFOm8lZb8+2FGlf3i93OgruJypkYjCQzSmOyToSlTBZImAiO8PgGFaBtygffH3E
ml+Nu0Lch7KRMHyDLQjbi0hb2jXJll83izkcTZTP9vWuX00v/yjaJZyf1Nfc+3z+lnXVV6ENw3Bo
y+CEYrJOHzsIMTB5qEKzzTqPdlZltk2u7mVF3nSgof3aCfWSA3q1dGsbQy14RiQe62/bhI245fZI
qm8L3oNeQx8imjw5ZrneblsXRkSZtRkkXuTo2Imq6tl57AdvrNIf9o2qDz0BzjEhqe+8qutUnHeH
AYpwb6WlLDybH+ZD10WN4u7epi1xezHAMLxScKw6J6sFi+hBRYahWI2i8Elf0bY659io+mVnYszv
GiZVHjaP5mHZIvHrfHqthj7R4AGxIzxNxwzNoVfzYCy8FEnE3IeqLbgQ1ZpfQp7GO4IbRYV/DfYR
hGoCnXdTux4Lf1NlXf8+6vYx21j1B487YU4L5zLdB/HhTQnEtLSOF+9dJNo0aZk7A1cWnnHtit0a
IT1l61aoxTuAnhhHFNSLNngLkD7sUZsNAsVhQtQj17hnVjZo1mTms5V2SLBBrw13xIvs8bqrWHI8
Gv0xFX9ikUkt9u7rEc2o/bm5MLYjznMNfLnpMI5nnhoGoFtJEzQMoqKi/Nwlq5hNpHH6mEA0jknp
CLQRuyrWxmoEsQKWyTPx0VyVJgTGUviJ0OlcNarAr+LPnJrGyCXPoxVe55wmrvJ1Zr6wVKNe+N1M
dsbWbb/1fn4hjHxGzLcMalTIN363wQzK/SCPX9bHRxEnlEaJGhKQdkTJQo95JzT5JKxt6D9wuhZt
MqrvimRWuVsracJp5FCnrU16Jr77ec3TV2/2eJiTjsnRgkaUpts1Q3s5tq7vUlQ/FJS/O+xA8p2n
WsRVizYA9xlYh7lfzI5YGbwdeDtHSB/kWbNJa47XYWbuuEzQkTIk5Sa53m1nL+ogjdtRitR1WzdH
My48zZ3xgKjCZ3mlkvq3HJK/1YEucxi+td6puJLoRjJ5+gwQvXStPi2OSfVK6sDeNszirMgNyDs1
nBQNTf/TuzL3yj0+uIPGtDsgCO+q1mmO55ZVCS2oq9cxxK4XofOejh5txeSS3BxdEm4q9ofLmJoy
qAknpktfGhSIriJBf9pjHDbdsXK87/fyKcTCoINxoBBs7TbNqGlQ+GPrJNj/+EL5lAvaO75Sfrgn
vTj9zNNBsbuFu5Vlqv62KxZJStdqDqBLQfjrBnSKBBoBQqahDoRfEn3+qOjFjg2UNEpF0gkc+rDr
iTUtxq+qB+RtwDfkuvk4dbKETwwDzOrE0FRt6DfcmjU6sNNCS/VZCQFGUnLMh0k50J65SVJ+Bx0F
f9Q++mjrbbp/fCGuONRreVRrWvum2RlwmCmmYN/FFQc2F8UIw3B4X6ZsgcRWAiH17WwhZ5VMJePY
Olsufl6IZqMqxxDkMZyAPvJh1vp0WrJKW7bKY+7DLlPjKZZ3LXvn8mMerV5meBtklvRJh+dxuW0T
WkCNJy0OKLtWZvrknJst2+USuQA4kCWzhOalfoe/N0QPQaGiYPuOLr5B+sYEyKLH9oLhxvM5wyWh
8TI/rekm75GO/5SxWF7WXLOs5H/AyRhV4ACXk+QpOlMAQDK1rlUspQhbM5mdd2eT4W9dgZ4N1b5B
VaSLu8PnY9FP1KQA2awP2p13bp55Bi0EgeZugUTgXeNBiqzG7r0hWKNpEC9jQyfAJwfgmNPmRlvB
3o7JnkwkD12ymBbtw8nZBdmd4tYknWIixhONEdjSTRcsipRfW4p3Ll2hrXN1QmquOPLhTmFtBadL
8cHp3znws2JmbGqoMNAthU64Rt57XATTmpeTCisgLDKENAVt+lqi2hN/WVKymNFb8YjUEhhnsWht
GcJERhnG5KCwFNE5APy//oC6LOF7niT/k4I3qC/BG2yDSRcUjB2kTDwv6XWD6hJhxterpXAFPDGj
iyK7jc5JvYLtuccpoRKytqVp3aygEwHFWPv+x3rjvN7fv3wGYcOeXu+gMZy877jLaSHZUFCjIfKC
sJwnzxkPdIUtegIj8qb8HVnfokrl9o6oVFzaFtED0UTnadvQ5yLmwifr0j30SDjAE9rqF5VPdWgw
wB1uJWhsaTOTqgYybnInPeZgAioZg7RHDOABl3IihucEd9jKNN32feR/+q5zCI+UghIIhMK25woa
wXzKFNGPCHy0MAYpecVzj728/g6mCAbrOfOREb6fQMfYkQdSzZKU77ishDmDq9iKF6fq+juFQ/NR
dZhRqUKNLxJV7wECFQJgdOhugPpjy/uVZvXignFerbHACqla1IHO/AqdxfHPf4Xvpt24KQK/cju6
Ap4PiapUOS6+2cPexaWCJOVS1vvgTp8FtJQ1E2dZIEQAgGY0uVDxZDIEsPqnwCkXDSQcTHtwnrBa
EWcdAmJZ5pC7036Ei7yG8NlRIPgQ0VNIPeraH0nxSL7vjqGGKsHgfjsLfjsn1Iao9LbavTaot3cB
Xa9vyX2iYhwFVOvouawsTqbT44GyAFODn/u0S3XKwBo+pA7e6xwcaF6x9iQIUGp31pjydZpx7qqY
LgANVpn8O7amrSHJebdF1iiP5hogJEA/49b+iui//HdLDLxP1uWE6lM7xUzrBQAcV/zLVQdPhrnO
spTLSoOfAOgwflO7hI6/ZRJFRHUbMZAJCw2h0DTMMWfjSTJ+sNMTnRkp+7ubd2H+jUhChcDuSPh4
zBfjukz5A+NDlsaR/yEZ8P4sE3deegwSC6vWiDPd7YNHVgPYxHbTJTGL/FPHiltj6rmWvyd56bg6
/J5kq5CTklj9ldyS6OXeV+0YnSdAKSTzZAt/lP1OrOCCYlQn61bxlBEYgF/i6XODIalb/VpOSMwl
z65HD5r+jwEPGKfgqtr9mHXN/qrzTaet6Vfb3xhRKtLWFk4CI+FavAailB1HkCAiAKL00Cvd7fq8
XHfZVGpd0JKh7hvv5Xr709ghKHyTtXp0MqtQ7KBncRDhg0VzS3ixhhMhPbdzNN4tjtomZ1bVUFg+
Ui1Ox/U30k1GEpV8P/yW/GroEjWNmBMZ8ttyS8HRKcx8Wmm6b9CnfiTiArhEqDxgh1zM/Mb1Vnla
nChmda6Z2awKn/035bLnF5nUngPHQgzBgNyG4yD03N78SD4mD5E8inwf9ddfhsIYUOthWy8uI1wF
mv59QZt1wKLAb6ArsqMSkQ7lsKBl86B3JLwaaqhgH77Ar5UxotcyhaQoDRJ2EuniDQA7D4/XWCy2
jZYNUUuiBo/mRC+dYb5QiOZzer9LEVl2M9WBX1hp/8nZsC/oVS9WZfKaP1seM9VRJ7/dA42mWxa0
Nf5PT79a+HcL44c/BiuUw9yisfSD+FAZ0GmCkYoJLU7tN21Y/Y+JeIi/xnmuwn9ntlOA7D7uwHX4
QvcfwaalJ99Vn/HK6rTsKv7wU/kBT7LJRsyFjyqzn36bxuLd+qhQasPzLI4dDaF22YpXma1DEnA8
9iKlseJA2jE4zPnnbbLpv5UZNqchn6RaM9kv1O8G7dm9XZsMBv1V6PjaoA6lNersmmaT0WFfq0Do
2wkhjCAmYkmhYNI3hjq0Phgw8SDaRs+qeXRONb3LddMb7FOh0N4ThD1vRhKbZCxMAHXrFbPVsSux
1ysdus9vs7+r0KKF0rKh+exk3scdiMLNhsL4R4Y0Qlm5R5BZtJoR577NauqEYeuLgRNrvbk28ZY8
jlpdy5h1ddngjaiFKPZqy53PZDXSoqN1VXBYmBZqzKTHfYVbc/bfKWQHR1x5M29zLtVmwKYSigG9
adQ3qGjpfk4AF4cZvMwSbCOBc3p8uxVdoy1iHcIH6AB63gGv3d4xHWYO1Xji9RpWj8YMRWh7Rfic
QiCFSDFpR6v+YIA8oO0u+eKbAp2xN1z2noTr15gW7gd+Bpx2+Tx/LV4bVg/r24cUVsaPt9NUT9Sg
796Dz32NGDxnFTV7A9taqGFiKNHp0Pr8BT+3g6G65X3zoHGloQytRxr898sAfSvf06CCBqtpsvbV
lEtRqQ57xYH7eXFDBkiE9MTMCbVF44HbxhmfvhucUHb1qE6r/TNpiwbtMxms8KibNK0VjT92dmHV
+5su+RRn5++DDDtee9DmsfL0TcJj4jT5Qx+MaEjbvsEFjWDb2tNJoSS7WrdJRVjb7CHPPm4q6hZ0
F8gCCfSmaPIhpHzwHRgOyQdRqUPJGZ45e5smaSL2jKsWpTP0ZD2pbPoHx0HKT5/XR+Gv6ozndACS
NjnBdado8Dd37hBeKMw5kVQi88+2iL+EuSx0WSbdIpGXB+qcbpCbum1zAFXWuhDEJ0/UU1BjALkQ
HlEowLwgPL2tUuODrVGEJleHZj37lV8/K29ZMe3uaj4X/mwX6aLDsfypz1iHffwm694GHgkbDrN+
87Qq0HOeoEzYIukmnML0pXhGor8nU6CJbXglsGjOw887sHXZg14rzviLapNoSn+YpBkzUrMW9oaN
4PVHXqCvTL2QidZeRHZGnw/143t6g6dY9BM8hzuZu8ti9KByXrdnk/oGOxnwDU4+nQ+LOAhjn5Em
b31V581Oii+2cQ8x3xWx6dKG6zG0M4ihpFEO4wYwbNgYpU+KJ0fsoAmm7Gv+pnBKXtYsWOmzK2yb
Zouc8nWhJHmGj8J9hnAznSKuH+ipU43tIQMhx+L0XXecQrjH2bCtsWAYwm/bucIj3S04XxxVHkeA
q6tFDvn05ixF8HE38JvBzpXRC/kteBUf7z5o2+gwBRYRdvAzQHwgAxa6QuCdfxfHv++F5gGecAIZ
MkGaBf2X49KxPMMyhm/YpJZXMB+T4w3B9q6hm5K2tOzoZ70GzN6w7Z9VZ3CWuV/tFZ/w1tJkdtv5
dUF25nymlx9J7/4t2T2VN34wrI35im/9R0gH90gyiUxaZR01v7CfqPYO7QCicWPnGPWkC18KdoFw
lXYfZDJ1VcRcTOxs55Cc0tx6Od1AOMikktGURhhEMcGCJZtqbunn3rxv27pV/DoDkLm6z1xjZCG0
Slo9+ddrgVPEcfzCVCG68yUumkxyLiSJxmS4Jzz9CYKxnFp8pifvOKakhLqXQVO7hDDaDl9Ny+O7
Pcftva5CuIb4QTg2g/v4w1/kQ7G8ZieV6OxR5fwVoVCcf57htKFVHGAvX34U11ld8OgaLFjhAl8l
2wcjvp+t8gKVx/nqzpZm+1Wz3XcwewbF4tQvFrl0WkqD5ex8rM7VyS9C5vA6X562MZ7LDI3mAtqH
eHA0T1TaiwiBMa4k7pxWOYyMfEYSjmzxxOe8+j28IfhEIiPhqcOohdeM3HMsVrr1OUlJdOojN+Kx
Nmw4H+gxIeD3lhQ1uC7A0ZlwoYk1ypyM8f+TWKH4Q0huvxwIyXhCVFTZN7EMefYb0PcoHKBJYdnR
YwV2C1zRZrCC4uO4bVYKjS6UFTWXy59wRdjyA4JqeFAenNFD0rvgnc1Kmcwap8Sb9k5vBOVM81jm
GLhoUR5ANPzRaPvLxIgZm87alGMUkfZM7wZKcwzYhOSICBdCB5r5w15hXVDlEufTDgeG3Kz8gWNL
wtYQBSfN8Om0Qtr9sNBUoU0aQfGfkTYz1CkHaAZ1FnQQdO9CcplQq3RXUySaiJQqfXd9A/yBeNBF
0PuzDq5YEnS5C8gTcPgWRYEny/nlJHCQoOgjiV5zeTtDpBk2YiXMey2b0HoQkiBAFXul7guLn0wG
eTkQ7jV+Wxa564umRRt7CGu6L3l32vgKi+kpcYhJDcT84XAZTce10mkNgXNEmkuuS2AH1h0H6xoS
eWiAT0ryZP2iRLqDpwSI2lIU0KJqrDotSELTP8xhSraLQBbUUlM8my2KdtdVVVOBozUa+sIOWndi
S7LiuiOKoPaKbd6B9irnEUWznDJWwkPTg93MsKlbbx7BdySTzNoxT4675O3yFZHI8BAlPxGkW2oT
0B2I2pL8AirQxt7+AWY1jGrYAQWprPIGB98b3KqsMoYf7MbxYwWVoYt5TQHAcvvYFa58nieYCqXT
Myzbwbz3cnZzj6QMyi7QG+RysXhGKj/FGUDUK3dx7bXEM36E6M1uAHmGOk3ItgPOBzUt405Zpjo3
5vRJik6bgJ9iJ+Zn+9xl1yLyN24g1gJnvX5KABwAMwlbvUd/iMFBJN6FxY+DDMrz8di3baj5Io/h
1ECZ48OxlSH9ssd4dX77rhNLevMHG2gkues/5ffO/VlQSXGhQZ65Vx9C2ml14exdUjRsjF+MAUso
yofUF6IDgjd6JrGF2tcTVRt7DhQzsNw6qBB0kGT85+55Hw0BM3p2tItFf4yxY5QAbC0T9wIjQbia
9wD4LeKTsVt7A64T9qdc06Rr7hAblu4qqnFFa2PoDKDxkx52EYYSZiLq37xJ+9w5NTH+2c/TdduD
kEVDDyoTrn5lsP6+x/D2EuBo6A1Y/cmBu4M1JuNmhJpjyg1yAHSYBsL75cEhpS5/+j5YWlHujcfS
VaR8U0HAA+VjgjcYk6owCeg1ATbp0WPg47+4zRF40uW21rKruGaFe42Qfzr/hHMsRviC4rPB//6q
enLzLkOON89wN2DOUVOdRduFD09/1QdFn+B/NOg9ajB+XwM2Fd6KXKo2LZkzRiV3wpTQOweDJ+I+
Nr0XMeodninSBHw2pNXUDvcOgCAfl1NKw1ago6f9Mti8mD6dFzAqCZgoDvDm/5A9Dbvc8vMXffQD
N8q7YAezg0g34BXhCmQRUG8VJPBEGrTJd7lEaiEivubXxMlu/LPIoeon9l+PioYgRAqMyWHPKPGQ
+lDEHRKjfxx5/c6QUgra6cc/5zAyqnsrBjNQD0YPFXtd83V8A+Rf6HCVL/vmDPraQmvqn5buU8UB
4y/+sMPFDJoGI3k7Cra1c1Ckk2BYHiuAqaF3HJ3V021T1jFdED6v2cTrVANgSB8NCNdRfhxS830m
xJGvcG3fHQqb3D47tyelAN5QT1L7y/hNNdmIYD7aQ2wEe8yCcKDSGr1j1msf3cUesoZZH1LPGhC5
2azSSpOBEREFhYvPIDUk+bnnFYk3/LhN0iQeWG2AOhNKRhH1vqzXMPPI1bGAJyl2O8PVisX5gq/4
fFCIKjqsf2xaJDS2QvhztMu+AR0OpdsO3YoPUXRG9/QB4iN4Y1pd0pRlYImeNBIEFJ7jwRj2Vpva
z3RkjokPSckMH4wZsY83GU2DCsHkQP+eUIjPql++sPfCNOF6J45yp/CtzL4kwvhUMZ1gL4Okattw
tYOzocXpk1i5cZ7mfixf+eYinAsGhOaet+kuBptzJJodGuFcmSgN2UsNwazFNg3nc3awmKktdy5b
PBdPsQhDg67JVUv2eWaJIGJcKDxpNRKNEYL3hl6+rMXc7N0kNB0pit5mA5XrGREjoUiCET8a0M+D
mM91jfRmD9mYOpE7I79ZQ4xKvI1tFwWQ4hBpq9ccViibKkwXWw4/ARGtNdj0+43opicD3Ewo5QIP
f6M7rtVtRZYsHx0m6F4uoS7lkG7H2XAn6IGqPvT7q/omW8hbHgObn4CUXNiNhKB8oSi/CTvtPYaH
hAzghOIwYwXEaq3DpLJtzcKfqEX3ZidyRXmno6p1AUwO4cQjGfE8L3M3UHwH3z7P8/VkeysYMt+r
ue+qGD43xf8AARKJgYgCce/wPKHA9Vu63UDoc314swWUNN8wjVTOITs3W59z54mT2ao/e1ns+/2E
77wzl3s1JKMXTvKVVXy6q6ffx5GpDW9NvLsAaMA3zuo7Y+mh5jn9yrgfnj3OqCqmlXk4+1px7hq2
GMDCNSlhelRq0QeGyOzowZgasxYx5qtMGL8PacHt2dEsE4NLYiz+NG4Usx8b26+N1KGghfAH/ZRT
yFZXr/DiZsgXn3IwBrHQXGq0fj+Lxe5n1+0GrwGPhEvW/13pZuHVe+7HF0wBWmoBFS0L6E7mdQeq
716FBqwQ83nWxeoMLtzQxzJoNZzwo14W7Vr+usm87WOXahAxx2c7maAt7erDzn1eXKCt1ndwdHK4
Jxuhu7cZcWH9JkRVhtwXilkjzbfuUEc1MlWDFT8qKlup+yjVvzu/07TwnOQ2lVYdSS3y8ykeclYr
6M3rW1yqCfnegPrfE9OeIf+5C04zRNz+GbVBr0KxEw13c/Y4B6/omjnU3KO5OoyaNJvNOsD0qMKz
1KLW5ghx0JO3R3pq+EYbI1oxamosuePxXhKZM7k7UyDmOFU9bigNwBQEJ+043Aw9+28ongcisOTi
AgekPVY3aadQtrSpjW948ygyVZFtLr/4dUim1r94VEp7dVg0nUdTn8I8zOAe4ruC1FK4urlnzM9I
W6tca6wAMZI0gqQrG41JsG4gXDssEGxy10huoOWywSqJsKnV4wMIdQxfride9AjOC7JAYIcXnRSc
7Sj58OUz90MuvGyDr00Vtxzij+9xZgfeEjcuLFUP9mX5h9XsRhxYF8HGc0K0RtIi8ahnjJfDazR8
JUvcFOFGvAaELqBKJkn4jmfadx+rSpmhyKC+VZ/or14kMPwEEQGpE2KnIwoQfgImwewRPIhWmYUk
QvXZYLUvOxTIh1aFgKKnmh8a0IIeNlMqYjRi8GpKyAGG957gPMnUcTpmGSeRvcUiFLoo4WZ0HDD8
j5XRhFNv6P17/UYpKNMviZfkirg8Sg+o0J/V0+rCgE9a1vkYwUBuWd/nCOIDPVe8bjCFbKR3/YGy
XAv559POcn8HHyr9vq1je/jC1F9YMHTifgNI2qNvruoQbGB0MDcFi1hE26WPmQ+cHIj2aKdaDTox
KOTpdfL/QOH3HunOh6cm012uwfpC7RBFZD9VPYX09MYZkkf7APAx8d5Jgmn9CHmGOqtt2gDbmmTq
hVZMrH3Eye4u5TCVWH1MO33ptQtOhOBCAy+iDzxnwIvoqmCX+0OkPM1xb4mQ1Tyt/3AGumpnnYmP
9QsNaaGfq2hKxQZRZRpFt/6+P40aPWsObqHY/PZdLdndlM/RFe5Tg3vstZDZXBe17Jq1wvujMEbi
TsRXvZJarv8a8kIb9J+FOcqIqiZ8YyIvPT9xyiiZQGvK7JFR1cV8ZbBTfprPUz8+9qGH+Ft3TXr8
csddKA02LwgPF1+CpBMHpOrPFeoJKm/7hfkpTEnG05PCC0uzgENCUT9L1m/WHbIYfbuWh/O7J1mh
tA4zjlXFDLa7XjK+QSaWDhm4DqWOFez2vOK+ZhlIlnvnM6Us/p8s4hL4BFaS6jkD3DdE5ufN69oe
CkxMS4qxepTQNFW+paQ6gsRlzKPyeDjElRLBC9daBNmN40ma1uTqkw0PKkqcJPaJ5aTUKQQAiVGe
2Wf2ANTe3CX74jq7J7hyJi8ntwZQLGz+FsR2xBv0fuEr6R19IGOcTYcdP3NeYEmAMB4jdkHTNd4p
g021N/CaozNXd9/wnGZdbbieKUjAweDhSRjEWu5kRtD9GBCIAa7DVJu3qR08DEifyLx7GDCIxltY
BQjKMRavpDR6eiBd5J59VK78MMDjl/IbfOBG15O2iTDexdsGwMv0DhuxEMzGOMl+5LvbDQSx1Jw/
+si9gs10IBpZ2RZCyOGkqxHA6Ncglh6Q2SmsFA30CrzYHx14QZ0irSDIkTxSRYIfThsrGX3TGwp2
2AM4sscMk35aAGpUtwOKAulg8ZSzEWWWLTEcuTjPzr71e3Po9YRTBLE9ZptmXgbUgrZmAJj3bnPR
D05Cvu/zTR8TuXgKUsZszANolrREzs5BYyzXDZZNQ+pzPJsuNQuAgDWVSbxgJ3X1iuG1iO0o/3Mq
1W5hWNOHIG8AaVEOGPNgMGRVN6yL1Zosl5830BTC+hPrXmGkK+lkY9DvY299NSdPE5DVe/Q8QPY3
oPyE8GtYuEZXUZwDfXi1JduKKvjlfDeUwliKcMGCCGUeDb/6jUzRGWQhSegbzLQVm7yU6KbwGdMt
DajuOu0zhquF5PTipWmsSd3lndi5UzB6pGv9sGM6n6ThILZb8WMtzDsFgO2EmCc/2Q7cc/ijiGCt
whUP2l2U5qFr0rCSYO55gPSck1mP6HXp9WzwSOkjXxeCSgHZ+AjgJHwNNvuzB3uUaJbxPKhX5sSc
qdWZt80bTZQeyJa8ENVDNixRdPpheBy2yG065iRzmwcrdGCpO981ThtvE7gIVMLAU5R9gTSwwYl2
0EPAwbCkXTTYHBioTh5N0+KvFYG/LKVic7w8cL1xAzpY8w7OdNxI/6INJ4XOGulfV5kdzj2JK/GS
Xktmzm9YAbDhMDQebC4T+lYUR1zhjf+EdsiS5rPCCaHTKBbEeNO8Eq9bpRyl9cE3yu0370FjqKUP
Yb03aRaaO5FdwH1IQZk+Hk5BjfKPozNbUhQLwvATESE73MoOKu6ldWNodRWgIsgm8PTzMTczMRE9
1SUe8mT+W4aveJg2phMFxptyNUk/xDfHE2LOaqfxegJGltNAMFD93ZF4Op4qP+nrSw6ZW/7nLtkL
x/yVefNt/C27tFyl6DDzUfliV4jvqW1HHWK6GUDbGYXHEWwMZE6kM+l3mGW/pvlgQa76/6IoB7dt
wT299bxzOXcaawoMYDwHGNpuPWdeL+brXwkNyzpZTscgtb4nc+3nGt9I9aXm7tiRZ3kL1ZsmjHyA
gYOT+yISGwTlJG1ygJL4Fmy1s7Z+MRvwdXC89vFtSRcwFYGRaOapf5E4RwXqdiJp9P0/gEiw6e9m
zddknPlpW7rFbv47ebKpTybg4bE6T3MgZzXj7+//FnNCXIgBWbpYwSewaXmbGlK4nl9jjX+TM76F
IGm91gP95nVgPPJ4Be4A6NPg9St64ATMTarjNRFzE5jx90OjaeErIeFmG1zcr6888Bawkkx7ExbB
GRqsfT7d3Ry3dP0NVgy1BtVFkCdODoBmxXLbwxRPCNr7+tcEmf9i9fCCiQ4eiNe+5dekPZhmzoY3
xKwdrZqfMAC+6TBMf4M+E9xxzj7qH2qgRx6RS8DYhtczniLZInNXc62yOYKo/sRXLOnarkizBQD1
bZSFO3w6aBUmIoV6FiG2mR4NQLkpUWrf1jffjQHn6bSf+ZriNMXyMxNlzGaEM/dWNy3Ug2/liDEy
OmeH9bfOasFt42rB7y+Get40ILXpepv4odZwSgO+cvrauNOWE11Y/BQnignj/cSl0fTkDijkaMFE
TBe2dg6ShbLjACEobLhcn+zfAJ6YxuHJBcpuvgtsNUXttwNssEUQzdtlIrIKS6m/Jcmtl/u36QzP
HzWqLdlOrbyyntTA4H95XW7BxSSbzH/4sv9eCqvGv798nTY3X4qiJd4qNoBoVtLFhYIVYfGKDVsn
xKGPsk0hR4Vm3XeJtjL494/oTrqG1GtczXv4H6qtbn2VfN/5IQ/HQDl+lmKG1m6X4W8XMrdGynjN
t8V1mj24Yl9rWSQIAXGDlWf+NKzqTG4UZ0egJ3kwBmMDXuMS/sq992GsvJcrORevw+WP89d+uTCQ
yh/wKNng2TKFj6gCxDJc1m92NEqWFJIaGhqrjBFvRCFbOET1RvKi2vXpvBiIEpjAo6nCG7a2APtx
snC6KlCW+A9PCfroiVScmqPBtJLNJttFyEbX5y35JrgB5oMkSh2jNwlKCFafW8FTN3ppva7PKL3Y
lXigi2mpd1RTS/QSyDIUyhwGkY/6/dgYKCEqXpqJ0UWlYK4enjpZDRCp9EC1JYBdFhKfsWDIwEcy
WpWj2A9PozNEfXHZ9kX4QI4SG+gzU79gujfm/Wyur7ppVfTkQc62ZswMN1Tu+/hE3SBDQklPu48N
ZHJ1LJbEl/Jn4wcfkvbxLLpDKEQPWkeIhPm4r7PwoRFqucoiWmc1kpyC+EwzJjxzNbrvycCpkRA1
9XdTGSfMbph/Bl8HwuF7ZoJZzhxoqcjwPvAG5SSdQ3cdjKdiS3v5KvdlcAvUB0+YBeDO873MitVs
cOTBVQSHZDf2nGBK4eo2gt9q1/nUGhrXyTxKU+fCyNffRqAEnzWQ1kDfSjfJZHpMBUq/GV0+c60P
lbMUSLHGc9KjGuGKur3fCAbl1gL/RP+ZJXMTH7r27xWNnrErnd8qxixg2vIqcW4jgD47SDH5eEQ1
Ow/qrUYfnQnzckID+wtRAEiOYA37pWscZ85IC6aBX0fCtubOfPjtlmEnaba5+aU1t5nDShNnwFeK
ClVevOwpl2ZilU2HOIHnPawGqj7hrev3imeBR+DpgIJYb7SJlXZofuQT6C6ecHX2f9uOL/ZF2B06
J0t3/j9MxPGKcz1zUHRxtDr/EuoUV8DNO+QBDRktXGNOgiAljOvlL6EcO50/Oiy76OG/gsYdMZcT
kcgrKjjVmiiKliRrvt1Z+Gy84u/jzGhuo2IExGYTzgetT0VED9vTnfjDqD4i/pPFCV5LeFyZ09N9
ITbZ9fOf2u6d56qZUqvIR7mEHT0JgimmY5mHaQK+XMRJBFP6mWhf7Fuy7WCi4z4lIR4XerdOvk2r
4lsX3el8s+PUFXePx7Lgw45ky6YNeSBTFnkVJYGMdYWWMT9oVLziT4hVF36UGASinYCFsCE+IOXT
yhZioPDDgAKAdFkMztsEdTUDPjM6Sqp5dZTcmd1te+8uu91GFbBL2EU84KNH5U8t4KmiWrAfv7x2
2m5En55lxOoc0v4biUcx+1uX/lctkKSD5Z+jRvOnt/MXsbDm8c7kwSO8d676XD4ea8C8SvbBayp9
ElZVYKJIUsZIfQWMHjznD5J/LpRn4T8eq/oTvNPwwzQr2DK2ttSTDkgl2k9g8AXSyDywbbiJ7Nbf
6uI9jVovsCDYtaF0Wx0ZG/GxHWxQmGR+YazH2nvP4OrQBqBlkAovNYFT3rFOz1hjIA/SeqnJ+7Hz
TBDkwSXKuEk8wqzV1uruh+xaUB3KYz0GENz69KVxzTWL0gge1F78t1fJav61pA/oslVKNJDoNZlP
yFabXzIEm5iQ0mXrPw+GEueqhxmqdGg0BdXqBQw4/M6orlFJm41dJn70RH5YeinyFbQRsNDFH5x+
e6QNlBJXVm53c0q9IAGBxA8y0TADWAmtyYpkrm4huullbhN+QMyvLoTVooRpQRYrQvFoxXGmYCUd
15eZJ1DVnvP36LfhZ5PM5nIXoMBFN7IoWrchAPoyQS+yFrRchjGfh48sYj5etcdmTTOzpF/sUD1Q
FLNpKkT98DzzbL96X7py2VYoIyxj0fxdyMNIomoSNyN+CEfGryNnFqRdWfd+7pf71rQEYpboKxiL
/vQXT0Nf4+2krMKcWXpcnnU8CfyFbKL4ShCwGIgyyD027HK6aaZWzePxEe86eKZfvawX3pLtkXae
OU+yStAS7HVExly8MncfiatOtK3qc/mTfjhck1eIjAcV32VRf9Pnf5V8itx5+Fpoxoj/flIPgePF
Aan6bIbQLM56lIRl/EKX6lAGlXFZ1uJcwuaIdJcNIE8fDUW2IgTIbnd+SthnuiZO7CT9lWs50oT5
ayff3c+DFVAJOHb24SagS4qG0erW7+XsPPoC3hK79sjCeB9oZgmZV089dUV173vu7JbsB6tXnfLi
Xbx8JaLqwBlFet3PIwswEbLf7Ke9+/rPcz8z+NMfko2WnCytOeSt+8qOehtc1NDQz6K8Mvcsfgmm
WIIolX7fqZWYKxx6M6+ICvdyyokxBS+LUZdIIZp7BOtoVM6Zbis9GBji3554icJwW95xmfWn4jr5
yo5PCYVAFdjtkRdJkCjMgq8jD41qZ/bX2+Qwkj5viV9396V6JcRRROwTW2Vlm0h+Dt0uuyZ369Yh
BC6+7ku5WLQ3GUSDyiTCF8unEpfmQrTfYW0NhylELf3BCOZqXJg+NOPoNplN90sq+fQdDVg+rWZK
LR62vUw9WqiVz31hfDNIpZ3zh/9bWTxiIZitOKTkvpWGPy7KjpLjcMRpSaCKME6xjXivSjbXLAY0
noCUe5+clC2PYWf4E+MEsK2y79Wm58zjKT81kbTL0QPQeqx6fwyYD9rF7EjDFheHJoOMzMLcJzkr
atBpg2OHyfdlDYhxeHiCVSyny+ay7kQH5PxOKMxvx0IAnhesYO+8STub9kEhEzWBeUb0JBWH2+2y
OYfxuRj/KVvdRulM6pFqCS+rRj3hvpZGgwURIA70g2e9J1z+cqVmFDkB6SW5UD4NFJvtddtYEn4V
kXiL6ZeL4ddwjNJTno6wx8nKW/ogdObi5F/Z4yTRAOuDC+Srqk4VvGe+SZb/rx6xIwOZyCUwzh9A
g3XN8eOKST+RUIXc2gOZrPC18Ld7AqfkRX7lCyBHjKywPLcVczdiHeun4PVsdd+/r0aYE3F7fX+P
EdKpxzfJxNp11ltM3/nDkyAyysUgHOW3oyEKi7LRmUI/9yXRJZID40auEYGUUmCuZhirv6S9ktjT
OwgNn/g1ZbtSvHfmlVGJPHaZeyMZSdoROAquGy8qvg3OP8U9SAl6Qgumrdi9RcwFlPGOcomtUPxH
Zy7evYxpmG9hwIeSgTBZ6lfqotMbI2FlYm6jJUGugDLCR9Wwr9wZODhA1899n0TTrSY33MLTjHzp
nZ4FLK9A3ZNFTs8vLWfhJLsSF5I2Z+CgeD29ZCOsCq/Z0ctMjxVPB7ufzJo2oIZFPyWr4U93b8Z6
iCXtNm0afLdhcdaiYQdLAgPehJ1P9xOn7kOY/NqH58qIcbfFzI2SyiQ2FG5WsBW+j9QlbHfljKuc
1Hh5O34WSlBGI9D4qrh7VbvmCcO0z7pNb7hMAWk8+jg1o0ZeG9Rh+hCY2qOCSccMUmdCDV8/sw2Z
xkuuberiNCkzpbiP6Im/Dfk7uj6yWJaqM5wGm0SBXfObuLgBrNHKLG2N+nfKpuKUDXdn+hTdWpjU
jYwALBGhDB8e3wbSMvTE/5i9fK5ExACw/ShI0M4Au0tvV94pmwcd+hFMnSea/6rbhn7vgG7HmJv6
kr9E/3p7lzO4jNwztSYhOIpqg1D0X/z0mWoxAqub3qn3uscgjJJZJ9WNYDLDM4gu+diQCShapjjk
vXF+e/J8xDaTUVwqNoEIK6TMfkFL5b8APHU6oXm+vL2Pgn54wsglXratJpM2XYbxByOmEnf6Twk1
+kSAuCsXfc1yBsG9jyuC97hOZcaRfxeW8OGxhbyTrH6R0ChwUbyPueSZwnMuUIf6aJY7n/8vKYSx
1sxrJoUUg5BB4FRqf+CH3oxYKmOjVyEeRPCZzDzAVaQ9nFw73wAGfJx3WLy893WE2ANSUByerSMz
VTGJ+Q9O7f8Dxx8XpCIGTcpsYWdPP8tDY7r2MkcGRVMc0S7XmQnAjKJySXjRK+ANJiJKcgSTev/K
F3wsW5oCyQpcbCR5eel5erWZblzlHYHYuhfVfZ0fG/Ze4SImynA43Pefv3y0ALRHRAS5rSpOzV5S
pCeALP4wzmcHNLKjFt6Necdbz8Z5WkPC8RCVVh0ImDjasKfv3prgKDTdmIB/30kgIM7oYrmzmotN
t68t5M0gzZP9Bz9rEfY+c8boZxu2VGXPdZMv84dTkXQGM8xsZDrJYcrHAk3obzV8as5XuXm5eoUf
Puzv8ePBrdZ8ft/Mmm0sdu6lPPDbKYo9yr769j4K8wRMr0TLjUmjt0yiCGhEsN/q6+FgasR324zl
7GXiAN/6APEo6aYp+eCIuO5tKCPK03Ly26NZb99PyaH/qok3nzIjy53AqrDDGBTklXH44oQpd6kc
5NGtkeSiESh94ZoOzp2+w7GS4M4S+wlymObXAzYMQFNwNxm8tJnPYtlLLj7AToIIODl/WrDN6ov6
igiCKEIygapIkm1jD+Cxa1dPBRy+a613mLrMEk8dh4Weo0K6ylaOK4RDxBiETpyIONXN/P5LdX4k
XOEWXxJAcUXuKM18qHELxsr+sjBotUZ/+srmHfMah+s0hAqRs8WVEYP5l8zLadyhFYdHYbKFh/z+
VZyeuWQMvgnrm4WTanipiQH/Q7apcFK5w8O9EMOqJ45ebkzY7n+Xoxi92MXGMX18M17+mzB2zReW
96hzNEBB7NOLNXJJL/1TwycawHNzzfdKnC100ypYdglYAhjfsq1v2/Pr9HazS+bcGQgmeMDh3Z2R
DzhptfigEejbZFNohngMZ+6VGk1FsaTTx21IXiAr/183kJwFrdvrlszCbrYlBNKL2Nfhh3FeHSjl
E2+SW/q3cO0p0R+Hi59I+WvFG+ltgTit7F8HQkMZ8B4OycneRZzyScrjHSj1pID2mQ6CAOouzAvI
3Aw4irgJTEWn2Vk43h++OhBiFX3snNjX0xgO/7gnGp8Y9/KWcJ2AnZQgB2G2Wb84+YPHe9Wg0gY0
fzvjZVO93I8JPpLJXmUyVKdOwxKSamrpZM3PJ7pGYVvKwWz2pq/pLihBPdgGOmGGLyStBgkJizQo
qnn2x0CjfVNwlU1V2drLI0frU/ya46oYfe1AVA+pj37lYs8CySMQo3HDOsIN+wp0vtUGDI0xi0Ph
NrQkbrq/lJaGb5oUKJOQWcsgo8cqiX8wPPXEIS62hcUeIzuzbvkKPRpNiGRTv/dvNjTSb8BLuMQw
exJN7b+PlW1fsbBKlgWDljlPApTFo5+e+l0LgU6X587+qkVy7F7uXZrLPz2qn56X4eJiwyDmdocN
OaGH+5uODTXy/IKrGj9eD4uJhSSNGYeUJcS33kANj0ELRCXYInLMcavNc8YMvvCjLNkPQO8W1wJX
jeA3E0qEuxgSATyJ3dzbZPE6yuQGXfx9Dvpl16SaXURvurVyj9aBgWBatuVPITpDSLii20RFeFet
o47KpL9lS6D9xTOSfkS83auLWwiodV7bIiYwbAKdkXfCRI7gMW/PtNpTOgIDBc91OTEfROHujL3o
PXKr5JDH4/Wc4axSt/lvFor0qwpTRqyu6hN2qzliMeZpKEgqEuVIXeTH5PZEp/ejeGgLE0zHW42x
iqtqVv2Mi5wy8ZNeO2Fd24nHaq4/M6apftWB/nMJoX2tz1nctCcUTnxi9LWJQ9/jdRRAc1lRf8i+
VOYALT980oUe0dzzifQlA4BOd+wNlY36KlLsqlgbl5CcAZ10ibnq8QO1E2l6AwjDRDiBOaMveixq
9L2EesxLw8ItnTtsHi0ELx0dHXxLgrmmxZ1easX5VL6JWgOpBeLKqCHufJ4zpzB5EGfsCR4tkjNL
5zoEYX1i5Lp2mvssWNntfxbvfUciHeoKUFV79pMvkgUFZ3vhhA0HWpHt3eYCdjKLUGmSl13mVU9F
fLdqOaoSSkBpfj/8nYc4CwbAfXY8zBXaJG3moupbMCRhab97OVlO99RKV3nttHa38rGys9eVan3/
YrvDGWw+0bEY3UsSNUNKmByirFqnzuafwOYbq6S5/oYT9YRNx93QXm9321jI3lnYDDkxzz9e+w38
fEY2SfBmqttPqB337okf1F72x1x6KXtyOP/LDGzQ+E3t2c5ckhD1q80XXNmkfrZ0EtZlJ+KEWHDJ
QBjTX95/BIsxjQvxyRLHflub3jsYCJAMcPpFNdh+uxChmummRNQ8rlQzrnriMM8L0njm8qbC1CTO
zcMrCzoCGdZ67kvt/gVmzPz88u8tvw1qa+GfLB4KlldxIPqF9IGWeYmWWjpPJW6+2K3RYzYAZJnd
jCb+NDEICJ4JAXTFhUyQIgYKKIbHyhPGrST4F66cs3qxMNXNTsgnL9PdO6fGkun7em4aBqqyP77Y
EvFYq/0/U/VkALhvFiL8DhDpneLrZD2JJ+HNeypMKzUKwC0cP1rYOuoPcYMY1MeA8Z7ClaJz0K4a
mkuP1Ga+cTIP/0+tlrgPunPC6JF8T5m/OJUYUEUXpT6bY7wk4gLgoPuTOwfHJ9LzkJjRAwqjCWzl
bgb8oJbaL3jZ2XL2y28thaVrrPksqcAP5ALaMkTFDMBc0V5eUrQmBJ9fngr3ATZCOP5eTVEujmug
cqTi3WQTJmWK4YVOeZ2BIrfsNV2Z/bwGE1pPGzk/HqV0ToNUHCXvvWWavmU8zwRxR/e2M3ZfJBtZ
8gXWJn/ILkfYCHPFdlt+bgwq1lKFS1yhNNMSb0V2ToJEhvuZrnlhfmeOrNy2dkbRqxc1ywTIac6D
2s6IKMY6+S4mSLO7JUmA5OW+q39RoKIBoxWYfhNNWMgslpTYw0yo+XwgZ3miCbo9ONvnD9GeRNLp
VQOScO5CmGiReQlJwwkrAEXWwAZsY/x391rERKg9uCsSWwmhf5RAR17Uw3IaMctmyAe2J5767XFN
P2+sx+W2hpgwr4+DGGEjDfLFefwDdp4nm1jxnosXOpOytrW/57/+3yX4ie+FjYXLmym2Arlcq+TD
Bu/VMJm9VXYLfizW3+1mC9JBMahvxXV2KwgXUHckAilXAZ+wQ7+bhMOL91VmabqrrXWn9BF4Ckfl
gYx1FMMs8Vbd4JTlWgKh+aP/vsDRY5yibtY2W7bKHNEnPsI1ZtzmaLTT1VHbSh4rGEL1nXA58fM/
H1Dp/PcFFyrwwuPDQm64cm8V+qHe5yvjlQ0/3vDhClMwLOo4i1l4Ago0h410wZQDCjJ+wZ+3h0n3
JAWzLkAqN9cJb6JzGCMRXSMCDLqEYd7/u8cIgn6fF/e93P4UazkcYqrXJZgFBgMEkqJZkEFesDkZ
gfcQiyg8+Z1sSbe7HQs5RAvqGr0avJwl+O+rugDAvJXsTOjR9EnkZsth/g9hEmrxkYgDRK4qO5dT
YFL9NJLzO7xtpNOPYKpdY+2+O68KZ2i1wvd5QGUzWm8CXVzIUjZB7env0iK4BOXHHQ33deNKenX3
idG4T1QtfaSYxmu9+2m1BZ2LeQ/Nw5CfkQQ/0CSgp67wz3dx4tCvP6+08zzB3wTNQ09gams9AggJ
MqBi1K8lVGbYZkjpWQww+jMOqWsgs8NcRlbtMqeV/ew1vN+esH4VbmIXVKazscp3+U9jNSPBn67J
V0QVF9ckBajS5v4IzI0c8mYbcZHNq/xP4wpoBVdrrBGboI48UqLLoVX/ZYRp2r/XF4SVaf1O9Gvh
TeuIyhsMB1xTLUypEpXD5ZQE5N2KIX1QXASPdbY2TjU3BE0BLSL0ihqKf/IfZ668aqdsjf25Oibr
8e+CJRBEOkSFnO8J++kdETosd0svs2fkE1bLbikhzpNJ2KyIv8BH7BcuqTLLfJeGs69HzI4fNHnG
VxkWcUZY4sMdvmRQZZC9h0shDnRbc9h0EpGfsNIDc22un0tjyz60OyEQuEfIIzsQgdPSH7FAMiNZ
L5soCbFwS8ktH3ZtAJC6TyV6wTDq2IpXIuHebu/wVIkYc2X0yeHAjUtW4BtMBm3H6sGVrzhaC7fi
dgQwYkU+t2cRs3uykHbpn7iRN1yCOCucyhG+uxBh8DOqfO7d+oxw2Zd4q5Cj7qXzs7aks1BZ+lYL
qi99pZyVdVnYHWAOMPlCW7AgQvpXk14CC6pbs1iKlfix0L9VFtoiRhAOfTh5802vXJUrxk02+ywu
6I/yYHYyN/Xi/zYHjbZMWiRxWvvUV2DDRmdYjA5DFJGFQqAGxGzAVBIt7KVOHTdeDkGWOoVbbZJT
s2nj6luJlKhZPuIkLpezSPrKd69NFSqLbiVe87NVbQFtQyEcr/V+PFYQvifjVGrzPrd5ZI89DPS6
eobSiecJHoeajoZ+mN+vw0kCFv1JjxltmGldFkweS30LwlDSPUtrAcjrceCGSOiYfqU1xWaHk4qu
+vWlA0Os4duV4Pl1v6W3jv9G69CF4wb3Oxr3kXPFWXP5lecdYZSFPbOFkIIpudm/fJ9u24V2MmKI
MViso0FG/PIZaXY1ySn28koKpjUceDsDzTXcNGpWmmvSp5mb+1VF7SUSesq3MG4eqNNpiI/FPqO8
pav7ikROXCEN7vXBlq27fxDQwhMT51XL8tdc338vvGMH4d/TEwg9V/+ZCzF4nsTd85T9vU7laeYZ
B+DZ8nQ5zDxtCT5c/6UUhp/HMcOtmBzFHTpfBhwVpKudV6fup+R/e57e/njW/xW3AcUhUZPL9CAx
6eP0IiVd/Uw7spPd8zfZvZQpTC+Lh1tCrthNQPIYmedsCnp7ATbd2q/nQV/rAfOaaksshM2jhOXI
ajyErOCgQV08rkL82mt/0hvVBnth2OpQw0AVm2lTUeaU7GOHHauXhIbUh9Kgn33tUOohGsMqh1hI
IUcBuccetkoJm4V6YuCbJAeG9wo+f2yp4LX6uwfZMTkOm+fphVNztlXqqXNSgEPLucTXvS0Q+l/s
D3FVUwJJEt899fz+Mm2VXA1Iqzt33P9pO0KQ2WSA5HEeowjOd7NIAF7udHY93z0zyCgmg9/eph9B
yQCoDkj3XM+QnEbSVoCmfp2qE9OvREn8aetF9qJi+LkaqkIgkgVKnVYKW3kFPE4dsrN01Fn0rleG
NeqOnuE2QUbofWih6GuH+SV36O6UnLAb2CXDdE4NU5FHON9mMnASJczyPqNdcUz4JilY5mshuNnN
yH2BX6j2/82Q4tfTRknyZ0bKE6z1jcibi4PiwBPODXHUrc3TMS9+O8PGTMqOcHfgrRnDrBysEcER
uaMgJoX12pAu/oCmI3I7wOXN8zQs+aA1dCLz4QMw9HZTMxJ6u1M3bYfeL34otzepHrwc7pOnDpYv
ApQzsAB9CJs3gBowSkvzUT1tbqJH8EhtQYsErw6YH0Snf7t10NrS6Yktt17kFwayNqjBbZxm9cls
tmAQlgd3w6BMGRkdRpTWHv/g8hcyASDpd03p7FEKdS6Ru4lFiK5pONUQtkUwGPNP6ZtQ7b8NaVeE
RaLHcVgXf3geqvwGu6Z8kbLeJgnhwaBvQLou/xzmhOx2j4jhLPsGJOX4Dqkvilb2cRKVzZabHuF4
74FHEvDS3dh4c4/rjz/eUiT77HFZPuvoAmMCw/NZjn6yYUEcWoUODgaXN6HuPiuF0X/AOWz5SyY/
AZUNKRibGwZwRBSTQERfF7YpzeKmZCK46yHayRl0zzIvABeY/Dday1ok6/10sseakYaTdAGeDn4f
SyxUr6Dr3OcOQUudhtABYrtKY8JHWJHqTPXq8vNADb6XN4RODese8VkE8WM10azzK2ai1CeRhA9o
9j9sMbskxxnJ79X8TR3QN5nu348P7vHBz0lHRT/BYOANU74MEsG8OaurO2cSgv2AtKHXlqYSwwET
f5Jlq65ZSaJLGa9FtkGv5GqXcsTP4mzujQRuSA42gnbZ7wa+7oA9C9OeO7BXprqymaPiyhIHpZHG
OHKjO9HziHkzXwAmvF7OMFtJdhmWrd2Sd7kl/RPShlzh3s5nX8aFCNb5Q4jKw90hhxvlKhWTCyGP
3/2xPzTbEk2LEZggHsu+8AWYOV9lnRDWMIJrByvX/db+Unn5T0JnPxGugPbEpX9ZpF+gglZGqr/f
IaHxPtlKTl2G2kknP85ZN/TwXs1qpjsgMiCt9NtE3u341mDwVNEpuiDXFtMzCybd2CQbcUuMiBdI
8m/a3jLukTYZ/5RAYHCX3Pe/AjLqseMttLPWU0iYE7xO8XRYP64bkHZLWEEfwbYjCzm8Cto+IDLR
4So1/96qpQBHq6goCJj+6yw6456mWY065G3C0+uH4C3/6AfhHtL0Vzl4p1h6ebcDDJuW5BiFy86k
SRiU2kbnc17jrnRcxveO4R09HfMt6bse4+F29pMy3oHzy5YCrVUd6W/5vh6188Zf/bHLmc8lmdq8
1GyvmP8ysDBiqtMAVOlzeJgMwGvTowaFTRnm2tMaRLsawJ+tGbAsUxWVGKjj1N6R62pxvtCX3Pze
LND2l72yVgLjn7bWzpDtkGryrUrJfgLXB/FmuEOzfWtw4Z0lYl5s4GDkk5gWh/WA1H4S+4Ez0UOw
9giaOMOT64rHms4R+gTLYGLV/6reriVbrOavvyQYtzqewDNAs7TXKkTTI1Gyoi0s9U1DJ8lAHKjf
KjcKNnK2Q5lQBvzTFrf3PyUmxG3ThR3gmIOQk/GzirJl2wG2w6zYUDDCitOTU815VhhF/LcyvwuA
nONUqYrfmg3WANZ7hqTB0TyFBW7wV1zGqv8I0X37MHGHyxqdIUG2X6Y+MeicxeIgoh/NuK75v7/b
kqqRQEIYAH8Vir2fcZMsmvBFP1Q6zBonvhLzik5vbkjWE3GagAGW2myDi02tsCcsG8f8HkNcAvfj
k3svFFirZ5AW4ukeeYUGWxSmFJz3In3xj2cOmcJSAeVH9yRiRqtrsjZAB6nUR2oJns/3ol0k1hWf
DiQqw5+5Vtd3sJ2VjkLhkB40+llfCKpDHtNZgilN8Zn0XZILaI+0d8d+3CkjLfWyL7Aupl4iWHFv
nPWAK5ApgvtTX8u6c1nVX8b2fauj++/9oJ7vv88lFQ7EhSbp2yxcxAQSLctEI2w+NN37kp0Cmi2Q
DPeGClDnEro4Vnc9nSFEOkUiRrrP0SKQ9KnD4vASIbLVtmYX1Mz4VAAO97wqtmhtzG6Z6d+vYsst
VehhqVkNF/hTsqqDYroiMzgQX8wIFqOmupl73Za4okiJI/a1GzxDtIAbH7YCKfdwOkK9/QRL6FZy
QU4RDAUyKCEOZbyZNOU1sD9Ks4PBFMMwSJRUZmuS0wDjpv5DX/IBFVYaejxKowy5fIfmq6+uDzQH
6TwpNtP2io5b+SS5zK2fH1ghkr8OxpyDr8TCbIndQRj9PrOG3cx//aoE+fWhuS7cae1mG0gZCbnC
RqQJVN1P6zEiQLN0NyFs2FpJ9KT9cXvAF/gWmBS5iLK9gQzGeanRuEoOlBdVCVruQ8l9AEBxTGB5
IHzvnoTr3jGvRoMc66oflGBgIctGzz2dzEEmIyLpvbuHVmaThvoQzgp/fHhT8B+hip8bgfMHk/MK
j53xWZxxhkl2JqF25L/VQ5fwJdpmoNALU9p/Df4dKN9K7gGle0JEZsadA1OwE6DxUNacP43zWhkI
VBYz07u+Vo9/swXzz8uh7ikLkqKbzQWcGBfAkjkktZ/O/Zfv84PqItbPtcH6YuIdnBom9red2eVv
Q6TeT4LwrLJ7MBXoGsmwaj3SJQYpCMTRfkhez4/sLOJlJjVwgCytW0ukiyXWsCwD1EDPzxeajTrs
P9P2rykMcQpK7GPTv+AAQk8K7SHNU5miRlqQiMfC+MaGONua7V6fRdVli94BnlPatbfXoacD0laV
Rl4X+AOnkHMNTOWcpSdLccqU1Skr/hpZnhvZBvUROBfaWTrEllsSiwBmGOwIkjpPE+dSr8rGpsNH
bTMjLIsXykMGgGxvgK2HuCD/+buhi9zqeNoqT3Qup+eVqZGfEaCvZUuY/9G+X4js75uCoV9bgUgD
m/OWbYZd/h9JZ7akqJaF4ScigkmRW2YQwXm6IVLLCRxAkOnp++N0nKiOyurMVGGz91r/+of5DZne
moHaAJI6MuaAJu65KjPF57KqQ9W5/YIxiKpicpwckn+Q8dGis1OC+MhrbaZMIooNdpWA2QGVBc/L
k3O/DYhro/RV6mVReY3P405AmvuPimkmmRWskzAb2TIw61qYp+ZNs7jmole32NGMCTLDMLSc/p+q
y6AuK52WAcJgOUNwlnhVIFgoGKK5x9qXaiQVxAxyO6jbuVzpxyl3FPhpUBVLhcEI9Cn4F2wsXHJ/
DGJXeM+Jm6nOM/x1cdqsNDhFclAUZgX7i3mD5nfXcvuJek6Hv1J1uBNJFmjwpxTJajCUTGxSohCb
LZKHDwW00vzJgrYFyqcUlFsBB7WSob//VU0sjAtu6duWWJdf5+3f5922D/t7xEP8o+Sxha/fBUDF
+V5d/DJP5FT/bWhq4Wwea9kSpQXbprKvJj5fVb3ze1ntvnZS0hOhFrYO+y3G7H6OIZdFv8B2agj/
XgUxJaTwZBNDaINqhO0z7/6LFwvaT21LJPzi6YpTSTdvmdPCDQzBo94QDjE/oGMt8MNUc5tnYE52
1pJ9/ccENWLBvs8Ipks7mSlod7Hq7hDpioAvjEKH3Wticppxcn23uGaMb+7rnzTTGyNZJkrcYZzV
nIVwYpc7yGPQmFiv2XQElo6PMT2yamit+2aXnxUxF2z7YYTIvntfpF2Af/2kcN8u5emQzVdO2QYw
8omS1e3GBwc6AVkSQUnesjciHQpP5OllKJnYHXj3t0CB8JeaCrX+h54TR9ddRkUG6AVjYQz2PThL
3AImCPiP4dDAcBxBAzWJxrTpbulf56FsOaYBtwBlbvfhlEYnIa976i9CuiBD+wDPBZGycA7Gr6Mi
ehLjub/XSmuMz+k2Ma5RvsRUgC9LDDc7P33az01Tb5VbkGQLARS8YPCAQHjCdgSCv8svWVxvsr2g
BP1RpUCjCW9oepcFI6cQE1Hnd35Q449we0yWz1PzdhKmGn388t/cDSzbHoA0gp//HG2pvs1RNLbU
dZZwfBNXZcpvEhbWAw16tFDXnBKDZkdR3QnsAwC2m60gtZa3v7Oo+Qx0VpN+fhc95n1kv+5rmxmt
5ktd/BTsAraeuv2RWAnjT5sSdsS7Kqgp5g9KcnBuk0JoV1iysHiEtwcF0c8CWH71jiLs3riEPeHu
IeUewMBxeKv9Lq4QOpHXhW+eNFWWD7eZDwWnSd2tRBAkmjP1bQc12eUbdVgZ+4FHA8z98NtlKjPK
ZoZRqggfaTPfJxW4R3W6fNbmJpy+sTXg/C5yo5GnjTZwYxhPwHQnCYnQwPzjPar4JU6ZQlZTOrYa
C1quD7u7V6LSWZVnzEAZ5U6YPM35qJRjfr/tVurXLX528MvMT+Oqp08XZrJdjyJ5926px31F3L9n
Wmo9tOCTB+MnwX3PzPl9p4KDnTP3Xxxuf8lxCqap+LeHU6sRjrHdKBaJTIAnWJhy+Lw0idXt6szO
4vGJ1UdB4iW7zHo5hRgmTIBk7wfvLjHLh/PcEP9ArLFDXdQ/ApHobRKrbNia+jyRvS8fjsmBFnOQ
wGMfad6bKBfKciFQMpZcKFKqFIcvBXiW+dXzmCx0so1jwuqowpwMbhjKBAh6H9iI3R2u7byY9g2h
qwZn9uuHGoh4oN+O13lSpVK18XbeF4qyLP7BGuvMbhLgXT94UnstxR0hkzFwKs1vBSSYMZeqFiIj
uu3YSSM11nEfZ2Ew0Tb6bbaH7QR5DzfaIUlgcgKmJr+CXIAlZHYAC5zYoTtC7mD//lpwwgEToDBg
IP72RHhZ+H4+Zwl9RXHEJv7Tho9yOlLn8lLN3SRhpvqbJV8gG8Tu1Kpt5mj36Fu5yhPRRXKbwULI
8ISEXLF6qW6WBuONHIn7n2QpRKVTsjF3F8/0eC2DBmrzxBDpo0Y2nij5w3zMG4susCy9NJLhpRcz
qv7ih4vJjzAYpP8duoPV7R3rR9QazMwDRu5l+B1a3Z+vbN4BYxCcES4AwA6OoSbbkhqXe42hq7Sr
X/8Sxc4hk0ooinjwZj109Oj9J+9p0LOR2alz9o2KfEQg41xbi3P9O83fvkTkF5BCxFU5ssSZ6lec
N8yNSh8albStSPtlY0FZlgc6k2XdonAcTeJX72Xb+ix4rNh/+qEhFohksEs/JsfXqEhjyyyC+IBd
dZ80ICcH8w9UUrDYCY8CSUFYgcTkK6zSzO3BfvaAzteGGdKitm/PkPcg3+Dxrik1SmYizOVjhcHk
7Bv81pUYa2/8mQi6Etzk3F9TpmfUG2+nNQ9fE9SoCTiDWFFCt+adGM1Um+NcXqZeKQUMoFWEK+8Q
FPHZ/hdBozpN8D6/OGBOPSeNpdDaH2g9RqpFKtY3nRYnOTXvm5ykTtHtSWOA1EDNAlIDdbtzeQBK
IM8lhuRsEXaKws7DNB/itDJvPA5hsFTRoBqhXgE7elgSBjANUlzIFxRGHPQQIbLjt4+la0N5qHGG
9GZJ5q2vbbU/8hex97qUnMhEZjwA6SCXvKnbreyUiS5cp18/6wsL47sESBiWJzNooDTYRf9lFEqW
+p2+oY8N0IRRjz0OjOmEUm1NJOD1AXIVtrEcCWsduIFBz7cJnrC0in1Nv0ixY92QeH3mzeRpiQAN
o2JWJpF6m/FclF8UL23hpX6S2PnPhOSZIeToKOpuuPZTVXfWF7iZUVMbdGlMlEkueO+E+dj22yAE
k0amrLr6azlikNV4dQMiasqnCRSs/ziKMnMR/+6LC7lwRpYe/jCuPVA53o+v0QaEMolGI6yZ/HLX
pnDGrVbwX1VEMzOl2Gh23JkhJRK0WYdOpsSvR6xmMwIOkg9L2dYVW7lHuATIQy7Ox56yBkb6v0F4
QD2pH7whyEpjCr6BVILaBW1EGmBNEjeoV/3XlEi4A9ds9gHGZPqGIYdNkf76OrACyysDCMnuXPU4
yO2AtKXJprgS1/SIRj1It6GdBnfgIeKWb1i0BxyfSO/ieLtZik/ADwboVAC7F1K6PQz96lAJEH1s
ZhvY7w0JTxDSQOE1DaVJ/YqzfkaNCGmezXSThj1zk7ENGW7N4HODRpJ61EXraEwt5hpYuX92FdIj
6w5B88cmacMwk8MvIUTKskjI4KZJmk+gtI2R+9FlwcuwXmlQEHiIR5yhxWA0VPN3MznKSPEabAos
NHXqa969ozKQj+1rSWoCLcz73I5MYHtRtKV61U2iovpTAU1Kh4fQG+4VgUYlbRPIyJBIQ134o0n7
hkJv9n/j804ZWxNQSuhgbxsMGDsZ3agobX72jbHcbny46HbD4QNnVJ4DID5m6j8ceId6b/+F1Nse
R0QPwUamBTFFZLQjE/IR6FvpyL5gSsvRTHm52EoBbtEce7qp4gyzJ4klFFE5s4cqi/GqLCwGMuSc
hg/Vep404qZSq5b99EFlZ0D7qW2Bnp9WGfCmmX5wwenQoAySUPUeffbaDNBu1JmNZCHLhcvQL+tq
LjJ04HHFceFJQNKhTz0JbcXEf78st72qbFbncWk/1pL5Wrfbx7/H+tfPR0fG7c18hAYMNNxtV0X0
isYYZSORQVvNJYWIDCjcxl+K3cLqA1KXi+cxv95UzEm9V6hDH/kPqqaBw2maGsxICqtpI8SgUroY
isHZ6Md9HVtiM+0Tm8+iPK2Sl+3mSHg/SCimMAKpN7mMpa1vXsBL2V5TXG35hANM+B5MiFe6LWvi
qCwdNlDK7MB8d7TUS5pVGerHirp6rP4DLKF1eOD1/7B/2ZLjM22tJpRx/cOkTCLH7U8IXtSEqplV
FP9DtflXcrY6JXZc49WH+DwHMgnTkB7cJClhCFs/qnKdkq2zaDpvc1U7tfn20U4B65UFVTSm1sTa
vYOfw0gGRDWH5/avcIbdehiAyVP4bQBotzmQJNREyAPqvmdaUxrdN3jQdU2shCbLBMFyOdCqTRsl
ilktO0NnfkhDK3xMIOcE/kK6YUcWrHItzUjhSZa0IsVqHL0v9ODcciEiR4gguu+S8fADVMP+Uz1y
5LDvdu4snmnlgrIidSTgDmcRyG2jbZojavO+uDP3NtSW18vBCXB2v45cs3If8FVPKKdoBsXT0Fpp
2zfcyvXNvJm/Gv0juayATC3clpH3hOQxzaOBuNDTbiGpx4aXugo+1HPakCWHjKXkOe7njLKw9ICs
yBZ2eHof67Oi3l0R+bWQrb8/xXz+CUdMo6QFyzlH4YWdgwObK3NfpgSMjQ0jf07PKXR6CA73+wpK
KDZQLf5wnxa6zRh6IX88pN3vw5hb2VqtusUI8uknOOr0jr6qEwQwgDvJdZQAO3KKGhX+WZkJxj86
AfZggYR7RZ57OSCX1RIrFrTg8em6vJHzZz3TmCFLhx25U9dBCt0N/v86HdlEf1D6vVqrn5y+ALMf
nirEHY/FjSYkRvdDTG0zOLeAlLfwc+p14/4YBj6s7shITJUdjEDw4RmN3M/lg+7DUJZ0VaXgq4+I
zUhMPARQ9DePQSFyeDESw1MGNvcEMjyVGNQ1zE7B8xikQQP/rtB3oSAYpvinz6KG3iicPoGW+C8N
XbD5xPMH6P7bW51mX1Q4Xk0oPDwNd4PcrJ7o9YM7bA1474EScEgbk8ws5vJg1sBLlRgs55uKmmSw
NAIbU+DH3O1353DeQmDu1MNoj6JERAEPJP6XcQBM0C9hgR4AvMM5Yiw3AmZGFA0kO5OmzRLXrxpk
5g4XnJqB3g5UFBZOjSMkUyOa0SUCtssPtU4T3vBjBNGfWK66/qGkpgH+oxAIYb64A4h9twP9AkZL
LZ2sAEALHIvORSh85uxT1KYtdIzM4TkTBViTOLuR/+UhqXEZ3XPQEOxHjqK4VlVTEKATwUZ4qBco
tj/GpbeY0+hD+AmWnPB2RL8l+i+iEBcZ5tW9n4MKbd8Q8IsIqsibfisGpYdUxi6KbetKtGzmZfjv
MEEE3affwc6S/GIitkCSbIg0hMDwQS56vmT+LSgW3BvnmVki3gLjmXDzbh9fO/xOk5/T4m5US04J
ShURDYhnNjYp9j13aOYktMLvECDxznzYGDNh3jfabPxw5DyQFS8dFICm/lilEHS+0Vsz38fvRgdP
4dn/HD61S+D20DBQjT5kW901scSFsh88NtgdIU9T1hoisA9U/z7ISEeCJGnAYWKPg7PUthaMlcbP
l3wcH/6Poxq2WhPWdpDIztA3A/qjBQB+QxZaYQIX1i9LALazh92ZUXoDk3DeVVaqulI1vyTzbGi6
TR9jI9y/YHsbkK+Km4fBP+w4xrlMHOfp3y0scH81e59WS2e8hgGB4A6T3kEV2cwZ7okMppRzF3OE
P0W3/pphDpNgbMMjepdTAB+OdxBA/Ap8poYKQjJImiiJoMKvnvD82LBVGNw8ZCoRfMiJHPRj0uBs
kqhWw448OAp1cdRWzsbWgyJ8oFG+LbXHDmILiEGctSZsG2jm1zdyKHzrrCqawEexAfw3YjxZq+t2
AfqegK5hoHdjS4QhJgLxMynktNy/iJWjru39Zv8aagde2/v5Kh0voEgRjsx0ZNR/Q74IfkPNEAZP
XKwOu+usH7XjTQqLM54C8vpHqxMVzOBpKyF3Mwo3097peruFTLb+yHEVP59x87Th+wM7wB3Ef3Hi
w/FnBN81Rnt6LRDvDqO6jspt/ao9prNDYaPZLf5sU/XjoDTFvNHGzjRQL3fuC9Ufw582cfHOH+Mm
gt5wKuSBwlQZ5wv4t3lQzNgv304tWMkWO+EekjNj+cGzAzfQ+ZMhI0RyuNxPcdbATd3fKLJ7U/lv
PMaD2CCbo7WA8wITUDsWOvlALqPZCDrpGgWVxmrByAJWJB1v5w0sJXiI3UGA8YGnBpkkWpChaIHi
g1bsGRc9CseBROUNmhzYxz849yxbsO9b7mvN7MMefEpAcRRLgKHAdZzQAGZx5lBlH+C/khWnOtBH
EyQy92WoqA4U7zHF1WlSgzQxSqOuBHbd0U3XOwHyhUObJiyZ92czYanAziB9c8MZpSP6mqJwJ+cM
QyXWeRvqGvSqlAJhM46FBZWP8juVvz1TEgDc8ZoSpxNOT0+Hc4eXDmicydaJ1ZL9WKgE+OEhshRm
n7utMlyGxqCOoY29ZvIGOWOzLHktIkWOb1SmFBeLlswRnjcAZwu8tIvR2wfsvr0NaKC7jGkmxPjo
57wOJ2jHZOd1HldIJGbp8vBYGwzAkMAywr1vSZCWePwxezQz7IK53++5LQxnD6gEMg0oCwrK2eJK
uQ3R+8bVl1w2qaluy4d6+pVt6eP9ZmyAax01m2xDb4AseyJ4SDZFsDnqE2CYCB754HCQs2cE2hde
1XdV4Cde4AY5HrBCsZ5xpgwz2NlkPiFG9sIJA+Wlpelle5mhONVYe/CLOPHpG/FnHbgqoy9OWva7
hDqK4s9qtVmxUBm3li4d8uqDw1MfKDRe1jsWG5uDniCkHCBJ8mq84SWc2prGrnNfGm0Qw/QwxO7T
x9MfX/Dj1RiaQVqu/PHTfzC4ZZfBiAmzD4+qSkU7Ch4VC5PohxId+t35/ZegRF5T/D3zqCUuMp+W
dBWgfAtkI0JIsi9+COtxBFPVAWqYR/cl4LNihh3EE3A4zQMqYiROQUFMFcgBiismOHuYR2hmCUxW
4VkTU+ZAVUPCFXXv9Qc6Hycvbaq1K8MK1C+/QpmG/76+T1ly0qxefCn30H6a/VYyIc3Abk09/SJb
nZWFPatmMNSl58MjnhEuzBdmCwsEoCxkefW+ahgXj5bGnLEx3JTKHScOvY4GSDl9Z2Q2oSG7nwqS
CWjDUbWsx3769scKtBAcylbwSnYIdTXFk1WLKoikrbGKbG2wpJKMqnFuxlKwx9iAbobgF2WHaOzD
4zX90bUx6YCnl81/s+5ISkKC87JP6tpZDmjzEdsmUYfzB9gzzguTgWJ/X6WjIwyOrFlrkBewTaXg
bQNUii76Sa9mkGFe7o4yisuJ/Y5LtzSZWoDjrCuiPEZTVipvWgFhcat/hBtDJRgDPSKYo1hnWwtk
XB2O2REbE82+EXLSTj8bjHkJPsKc4WNWkmHFQum/R9dsIPyDU/pkWE1kR9n1HjQZxdMcDGaJShh5
aYVBeGqVl57oFBJ40I4oK8bBbASnB8ej7FSZyYFHX4eBHox9ir2LvL1lLFb7MZl+D9JQyiInzS5j
wUt1ZKh4XGXWr6Wxt1nlmKLgsYUBTRYIEO68F1zbFu4H6FwZyo402TOueJV+h8MTm84eItu89JPO
0fmsxh+EzxTl2nx0JbvqsANVFCsXvShDUlyXgPXYdW7ziNArFHYvy7DP3HSMDO2/iUNO/MRor2y0
9TAgppVjEcM+a60RbgsR9CZGqiKHGfpAm+WEzMa8oys0YQJ0s+AGf5jjNIP6kMJD3bH0dvKqNrF2
bywcm8MDM1moi3YZJio0VYY9t6fDhNpIcVuB5WPxBDWlDWb6fexUwyWPllTJbtd54GI8Q3O4yV3q
ImtwB98dC8eSOP398emwQykxa374lJEjfcfqErYTgoC9RvAZ4yewAyXr3MjhI8AGrraY/gF8SWA4
pQ1Ce0XMMTIgxWMj4PPED7kTaBcbGMrlMjkyEQiKISuYGY6VkGJBTc2MDtUEXjSlrYquFIsfuzG3
k9nX6nITJwhqAVL6sEjOjK3XDXPuhWZNp+KCEJx2Dx7FnwpgPSRDxfHx0OsOt8u8MnZfGxqWY7uh
as11+9Lu/DUtB3KPzjrlsYT4u5r3llK7mTSMUdr1/xennseiXVVcABts8w6iYaOnT+Qh8Qg+WQYN
dg1bMKCoG/hTw6Pe/mdqvuzmc20UXBgBGEYIjZ4mBLp5hXbh8vXoJCUzseodz77ZbEoT8R2xKCzK
w7z/2C7WcZDMYIbxS90P9ut4Z+HAv0QoRIDZkuYfOlA27fHn+9aYwHIiYASzsvatFTMfNZw1jpy+
D/OQY3WzhJGr71CYZcd1nKbGCR88BCmnNU5M6PddFxr64ALF3308Uh0dlIxMWDuF5WnrK23F+qEg
tBgVgIpK+2JLkzCngDdP6xFdByfhZ5OMTD/5hwHnMH2zUApysFJg1xiq4Vx4YfyIyIlUOg731lu3
PdlTMBghAXIITXib+m6thLFgcBASTYEInWLAlnbrsRk/59iA3eeN3Zn7WWGLxyHKeo8V9XuQKnm8
7cLFY/Q2W0pL2HUyVDX7/cczZ2O8GTBzwp/o749j4sALrUPY3NAW0KLs+oC9TLV34e53Tq81T53L
3q6DCVlhfd2xP2Aka4XPLTlOxuhpYV9qw4WkNhusPbEZw7dHQhGjL3WFxVY123oKBxIlNSmDAxWQ
LWxQfoGPM5PlVFCtA0qHt7EZezBlwiQOQ9WYl4c5+9BMjenWPxhIZNfbFq/kzuYo4791/HHX/Eau
nzMkDlSggRm/83Ncw8D7h9mjD9EVH4Z1jcu24Y8ZN9ikNQgf6z2e9WAImP1RJxX8PY5xix3t9+2e
e2oWaLV4xbqdYl/FSAJVLdwAvpfovE7FcoKK57lSO6K69JB/DFhc9XfR4vfhQ1BBKYdZsl9GNM4h
Qz+zu2S8UoeBJN31qVJNXL3rOb5KRgU1275jVdzZt+XElTubUmbGazKx/wd3VueEfAXU4V78WYp2
ZwtnuJ3J6otG79ijgUTAhq/IcH2kMwZL+3bYTNiPpo9dai7+afNmeq1oC/HOMa5Q4M28tpkmLMBN
LIZ8OGTvgSPQSdwtAn9OeEgcx4jhuLwjwYrXWmUwSSUZgHOGq4rEFVYw56U5hk06vPtx5/IVpCjR
FjBUnL/eVgcnzORhudMKoBXEED0L6y9OpoOHeLU+6uQNDelL9mCzjfMV6LiByhqsmcHNduSXJ0jd
19+OIWN8XUB/J35kpu2P6LLl0qGvQH/mDArDCghxefPGE/NecWmwyepLbvmiEufFtrwy9ihQ5Dhw
HBbcTtEXvFu8xQQ2SE0Bsnd+1ObEVTFLBBaDoQev1EUhDnV+9cKHZvDvHQiUICD+qfnLD+KVGi+i
DkTeyFE+uPMKkVtzsCOgo4hxiq+JLyxc6WEZghf5ExKxcDgqTAxpC/cY44rSHIve1mVmO9gWscNj
wMcj9LWS4D7vY+EfOih8zPcigDnGwEPeU3ZV0tCZwg3Aya7c3saWfsqOYLjzwUR10KgBhcHaZhcG
KkAI/ljASk2dL+Lw+8p9zbLgbg3EWgjTOEPDb77D0GNYIeWQ1c386Sg/87Tn/iikntIVEElmsxu2
vuK8/hiE8gYZVCE1DMSrSIoDgi5IQbgmQ6tca/ucyhMzh7NoYoEFRxq2jg4IhN/JEL3xiJiGYC42
nH5nhVWtDgKAmvTSlGhkm1kbrIe7y7AMytGIUQJsnx5CpwvjrOksQl67MuyuH1IW0D3K5uRawO2U
vIw5AXvHiagOhbPwZtM6SihXLkRbZpsB6MbYf0ljEuZchdFgQ9Aa8D8GFyUoq5r7UhAZbEfqlDoU
BI8jiqLzhuFQ4tOxh9z6mh2kPqG7XVN1xlzTXLZ1kPe4xkGXE4KziLzDnzyF2eVWa/Haf2L82mX0
mvPxtujZM8Trh90K9gM55jOufoSQcK6t0nVdu3XpE7XX47YPsYawgv0MuS3bPww03cHh7hOAUKqb
1ud4l77ebQlFal/5EvZgtWIqe4JwOL9gao1s2r2eGS3L8mvgvKBHjAp8OhHBjBPfpxIVPh56wnHu
JAQQDiuGBf6m+JQa5/nzBtJ5BuOCVU2xSR4CBk4XwsuSQ0N6zIRckg6eCipVzdHPkIm/GJDcnCLQ
dhDYcUjtaT0sPPgAHGAMwsUEwXaYPh/gQ78MccXUnPkMQaUgkoBsL/AMfSbHghoY2jGBgWV+OefQ
inX2HQOgBSC9qMNZ8D9Y4ShDizPR3Rqrtz1wM51e63SPo4JbAqTxKYDza0YWItszxkK2dLqfHiFI
Db/hhsbGhMMz0DnOzJN6pmhuPnvj0GI+j4KV4868ULGDKYAR5V1qmybSbSgev3m9vY+NDALnG/sF
urO/QeaAKn7IzKSQ5B3e7ksaIp4tacEp9XPuAuOZ+yZrAvke6S+EArPEwXPOo36ARWPqJ12iKrrZ
k8No+nGbBqycxpwRznK8ErakHp6YcswxjWowL7qM8VHHU1KCaVfvxtVw9LMcHZZvGmu7JsKl/E1h
UET3myW21jiwyGQrtnivHtjKZeqHL1UYiB8IKhZ4kwvoP2ZRVoJd2loNepLZ4ErfIVZzMlYyxjRY
SBJ9W0FqxdHUyTYtFhH4vXJnDFaeAxXVWHLnM5ucz/Tcsf8v8Jl52PjKxk2Bl1XmpUP79pthtsLP
Ir3Ql9BcaaiksMQMFn4ugyXNAGr/Cua4NYjXKl3l6z64oJc1/+zApadpQibiTM5vD9Cw3hGeiOkx
D5U3QvXl9V6jGusTZrxRvFRmypQKgq77xc6HiiCmgftCpH7+2TS7Gqg45uoUWPmui8HbUupnlLYa
D4Y6x4j0Qf65Kc9xVdUxDM8lEwG+42MuZObwfgdPWgEl5N0hrArC0mPGc7Ghop07VBQ6N9kQuHgD
NgF+yy4GLMZdpROrQc+pHF8bdT4ZQ6aScDTorCXgEZ7lnKhhgbGAC9fla7viP2Wp4aSIJ0L84vQw
lgD5HupwNqXXBngd50Z2BbBKk1LFZdN7OwAZzWWkDQcQHwQhf/v2UPy4nEnoWrSNsRvYmuBWUjAo
zif3KVqTDiMDHkels8Y/T7hATqHN+hJLFz6vfdQIRPtRFBM8hUWPyYjoinBVYfeaCXgp5ERLc095
1EFMg8m8dHrTvv1j5CiS2gAQoMZQkj9GeN9OvtbB+O1HQXvtzR2uovlg4SgcTXCKSTukOWmw9Bac
5JAqASLo4hixPUoGcPX2Bi1wgaaaVQIBiBnv/nsdn3n03hw88OZe5gjC0A1M/l9ybiMxVL/WH/Tx
CDSU2ZTAqBJ5ZgI/8i/vNq+5yKPvkPzirToIWIOVv/8MPqtGNuEnPc7fj1lAqfRHWL82/o+KY6h0
jDzgoIbaHcoh3e93ASVjRiaukUCGdLfjTZsaumLAyYfVJdXerzK2Iy18wEwHOtlMUpO/ppfhLyZ4
TKDU9kZrjCBB07xZpZeAn9w8XeZzjokjqom61OpOzVSG0yVPYcPDybw5JhMFE7niYyUTC+tipSfg
JUal5SERZmwZmM14ZjJaxinh4YhTFSsdUnkhVJq/f+iMzDs7/JYBYNXDQzWSczo2dkQmAYx+Yf6W
Afwf8Wd+vh4dbfSQLW2RcGanYYEwBE8b5WkTeSWewfqBq0ANIbze3Hbb/BPx07h7A/WToTTXbCei
OwarZaJtdLt8+LePTbDdVDl09CCKf7v+aGOf7mt3c6CDDYrLcYQt3OJ5YUgGNyh34UBAZ7YGO3T9
MCWg/Tpd6AyWeNzdGn9Cj826m5rQQaYePy5rwFw/D84zd4wLg0ScEZGCwHSYou7uwXMBuwn17u38
iMF8n4tHfJ1ogHr2M7Uh+ly4Bz9j9fOg7zG6bVavm8X+TOXysHJaale6EOU3rw6aBfDEzsOQ7wLn
BP8N6DYE+yAjzHFhMR8W9Ez350GGERfQmT8volPKnQQb42djDKs0Bj6tg5oxRTDKiOPAFqihp/EB
xVGM3Oay8cTTUHeyVZ0vH4mjPLxNwK1M0cQM70RmXNzNMoxWcHzRrQmTcd0TLemGr+wS5pAOzmeI
ln7NwKeZhUwsBIl5EWmBkl85OWFtBth4vqw8GmeD4rAC/0iwGfNo+77rm35qn4FyVfpYy/+lUS0z
SHoGv3EBasmr2RpRsNQuTM4H4ifiRhwtXneRZLzs5lY2BAbFfUsHYQBRmHWwB45snMWZ5GGtVe2G
TnsoLdjWWNYY3DAMstB/TzAIIxmDxq37LUbRxFpWko39+BJs/9W6AIXR5UtH2sJkXbzMi3wY6yAB
/L9MZhn+0gLQazwZTKC+XX8uNOk18BVBVcxwFoSqACwYu8Yi1cBGlIblIc5OS8x60pyvX6YesdPi
0W1LfDtHoWJUonPSdlTKZJWfhsZf+lg5AlJGGBdIDWCerVumYNogGgIfxZ2EO3plJu/FrLkvRYg4
QSNfKHFcl3GsbhbYtZJQp2LKZECNZfrDUGGA7p/97OEzD4Rp8MNwEeSU1nk+scZ8MGJiFicfRIPr
w1tVItoEgppT4kYGkwK2fV5+PdjSiIp1vp8QayJs4PggSWPeRxqPbiuSDRFKIvH1PMmAxx8GuOFI
9DFaQNLIqYhpWAXIJ2z6oamfEMY8tsJzSwMT7zg37uMp1FqWFer/xDhw79/G7gbUfLOFDZrH+7Rd
XmpunjXXBgKN8PLapbxqB74uSqbs/6C0k9yweMCFAjq8AF4mAl0g3LDabAU+2Bm7H07bMgzijGvB
zp+cf2EaTSjWQtv+hE95wQ/9p3b8LkEchv8AKaAbq8bh42OYxEB2ZBNFSKTSIDtnafNtNtEPZ8EE
PeD+m+bqbSIt9kwzNyAaIz7tzF002SOcCq7kwArhvzsbwgkGG4A1/J0qN892mBvBZuXpRBqcgTOq
xLwgD5yHHamIzPcOvR1R3nfGIYo28jR4w6Aw4N2y8ueLhwVPJAi4ukMG3rniZDbc3fuvxpqNmQoT
5DE6oq42osl05T2s58ULbDMUNmE4MPwjOze9FRsqhSOl48N0gegOhHoEgTg1DVubcRHWh78Bmx8c
GezdfesePmublMl/6nLReFfeS+rxBsOdlHq8jSGbLuS3hAemvXCvQGPrh3lgMMzLwc54QS/OrAS+
nnFwxZjEGyU4cICwq2Djxe3A9th4ei8rwLWI5Z4YXL0VWMLDWijgMoQB+dOXsWWn43Urroz5x16U
7AP6+MaYAkSsoj+OxiEw7y/a/GIurUVOL8j79Gum04Axprt5s2WvIGwYV5zhR8b0v+CuIQH3C1LB
GSwb0TuC/VKs/3grV2htT/MQ4bdHnWE3tI32e0nWbbC6CuuBCyhaEfYmcYi0OoDqxV0Z/DfIqFrc
Kv5HsBaBfeAJVpheaLMw4tVv1lSZTwMZrg88rMgMvGYgGcCN3DQGt+kAZGzXduHTA4eBfZOtAyIz
HCAh/tg0FLNVNDlHf3mwevMDqNXrg+cFUcsDYtt/XyNY5eYiT+2n6ZmRbQsaMLlhA25HXJOVKLLq
noyH5ZBnlPdLXrfXUvEPFGO+Qh0BBbwzVjjTTj2PNNnJRjFmkjMjVurtf2mb8P95Ga/pdHFtN/9l
dtog3z8n5KOsHo5nbqLCN4NAsKC3pua/a0Mo8pd7aU632xHhdlDgrBHoEaqqiU/ljg3A0/w4gYK3
TuEEHtA17Ak3M0zOqKi/Pua9ecjmE1Kv1zRFhExKMyRw1+eMtyc4U7BvjKDJkhpybnNr63ke65TU
yAguUmBDoYU/vdAXE4MZuB78mU975S2GpNwWGbhBmLFmfaAxTs1A+hvCbrbbvYWkClbk2x6dX8Z+
gCZmGkt2nSI9Ams0M4lizrh2hsfVui8eOZxkynkJXIKrqrM8exNtK4J7ohYZoVH+FNjjAuUnNr0d
JGzaTqohZgqPNRtTFYTwW4YZRng4DBOQw8DQep03KNxw2hhAyxWr4I6Fckqy9pAu/JuQ8yz4V1Y5
3qQwMFcmV6/wozcf7/E/ws6sSXUnueJfZWKeTZh9cdh+qCotaAMhJCFeCLrVAsQmEPun96+YJ7/Y
Mf+JuHFvN0upKivznJMnkcXQNXMk25NuXjsJK0PvEyuvFzy0UZfFxnBEKydpZuIYHq2/3lO1pBZS
CTCsfKBoPMW4nRUOI7aUZCGZVTujz/3TE2n2VOubjELe3cZz7Co70/zSkgfJkbuTkYyfIqRzRRbx
wQgCz1vZnmWwQ4pyr88rc+CgD+wIBdkzj22Sy4jMObqY6zoPjJGVDfSkSnwjrY1XIU6hcfb8q43U
PFgXHcI6ODNpkaQRrB+WUzCDvPuDATEzM600Tc99mlssxDPBRsZ7FYWrgPcamjz30seGOI1sw2Cm
Z9YJCeZEoleig/t6AB15yQOSsxuuE6hF49fagbe6qFKsPx/ZuOBco5ytSy8dV70b3WKm7tJ7BAaI
3wHPhaTevcFRGo3pjqOODHWUDbpaAQBMQHWqt43+KdwdnM1dOPtJFKqEyIabERpKJkdCrzRsNwzz
MDoz1Jm9QlVJcIW1EoETSTtnRlrfOnkL9npCrGHHRgHht0eIZj6EgPbi6LP+IT+JTQbj716TGuf+
QN8eYPMs0fot9FRCjDzEEFlgieGrPwA3H2HNl1WJ4QQRVhkj5Z6JjeX4Kb9/6Ezv7B7s1dkdNgzW
x297zfl1Vgo2h8dk3jSrPVr2ab9c409LwTUewsBs8TEEIuAyTrdA+j26G7IX8D9y7vZ39rFkmlSE
xcgh1PfK3izY3zdG/2HVwUSj8SNrP71OBF3O+jGl6C1KFOxDm5jWaFmB0YZK09p/utfRSjF7NdNU
XPiRMnCGdlyPue8PnH1uRiPbzmQATD2aRg53CANfe9hDLQZWZmzddWakBHO8N+YZvLmlHQrYcf1J
Khm0miGlsc7jjJjP5yIPOOCi+D0vd9Iz4QxNh/fFu5frN9jlFeMrWQge2mCN//4EXxWfrjSDchEX
H9E1Hx/BC3F1+lM24zx4BLtsze11Vxn2xFZK1Ag6R/WEy0+HLT7HLSGI68vnLRSHjvGfTxHFMeSj
oT+HzUXC0ixxl0eWfWew92OBpDp5ytylW4/nZQfa6sOIS8GmQ6tNvIT7O+rtB1MouOvsktyi2Io4
CKjnGAHucAlObben6m/g2Bq2I4M7S4QDkCQ1YFX1oOZeQfrwNsWhSLNtII0TP8cQUmknZzz8uEiI
yEZAQ0s5C5C58r0rWi665vo+YadWdOnpW9XwtMoWrZ+h738u2aQ9y0OerWRqLhbz/sme9ufQqEZm
BLyi/bZDsgOG0F9oZZyUTJIgRUBCKWKiR62CGHsSO+AmpzJzOE1ElsBg2HTEHSzc5WbWlqZaqLel
Qkapn2T1EhEpgOGlvTDjVx3JmhII+0ZYdN01PY6kqUxFNDaSiT36WjPupoEpFIOAESkTVoYzO3KM
IOtYhse/UuFLma1j225MZdcOdMbbslKDLq9pjGGlw9vKQjqVE9Re4Dwsmb1glQPCsk2SUpQxwZfB
1n1ybS4F5l8bmzGhgBdw7JDoQhKypznTJpCSpTqZx9JHlLrxdmn3XUczXV5lsPicmygiZfTqhWHo
eeGsKulJZ/rE4pdUxU06E33p9sgwUHaazajL3uSEUdZDsH8Ksvrxebre5FTmRjULDga1r8friAaa
EXbDfatI6J4TIIq9UtJ9W1Aq2FwT1Qbkb+7dwQ55nNs335Fo2zKHzRWGFPWhbT8szuSbPIaHpJRO
LnY02hDZDYEoH3/S3diDyw946mdFzMWLJ7zKyAD4yl4HIfm9qJmSEhRN9jncuhM3ld699t5UjFcK
E2aKknXwQRrGojYSEjRVSHKqLW2gts3Wp2xy86KKi1A3NWATOaLnTzIWzyXWob1Acc3LqF1C/p65
IZ/BIUXlMx0CI8OughPcxWuhLWI2Zeg2bJ204g3NC010wiRGdpLQGTY06Nzh5JZ/3FoHGT3i+Dkh
vVtnlS6yLx4agactI1rwsBs8Ttdsc8E3a/ARrjJGR9WvVPQ4GBseJHkD2YETceVw2I7mDZ8GQgjz
sMgk0iO7pmnysa6zNSmq9CRxkzpG5XkT75G0H4ThasWtdbdVZH97ZcX7x84rxdfUM+Towrl6mjQR
i87EpR/fLCUfHWCiN72ezS5fSmHpJOzRtOBOGDVh+150cuhFShJc+aO3e7LCxN16C6jrhzdilqGm
bBhysxwJaLqus7jR6eThnk9Iv3pANKEm65iOIBk62wx0/0+Lwa9IQFckUA4d4M/KYDAC3UUjtW9C
7AyNFhYFXj1SNOfM9RXLsWi2DICY58XiR1bvWd6HAFzRrYHm6fRXbO8qD99cKNhPyMi2VzMgF4S7
QzLsxz7AFNBqUR6PFHc634+gAF4fxgHPWd9VOk22GbcnkTwwT2WxwGhq4FGcHPx8Z97+CEAv4vlG
Ohjy+RpqU3kvP//kz5/qj2u9FffN8zSwvPaYMH9LmNsdxBzb8jUuDZt8DhUofOJtxLZBeQWFYy76
RoLLJWnGm68Q2klZGlhohfVPsZ+QY2Nu6/aXdj7I7N2kod4Xo6h83a1GXG1YMXfGHlRMdH90WI5C
PQq3FlDCCzcZwOqNceqaNogkNAb2TaMFJEWphk5mjZGdjChjZ2G7KWxKKXEynMOsnscrl164lNVh
/BObRNitymSxXScIWphJGQ7OFnELYTG34yVDcBhUDp/eDiQRLGhYEgh0T7TsUQlqjMkBeo3vU7hN
VdABSiIQuWdSoV7GgzabuKyNxvnQKJnz25us4sVpzNzKn8dUk97PmemfmR/6mnA0IzqdctK2Xz5b
wc1nnxCH+X2jM28xiWdk57XN3uow2CQJ85feLfeUmo0eWdEOcoYo8QTOBok/0/h0NnYnEkdt6goF
QOsqnRoni5sHI3+9Yx7APO47mjR47tcEQza7pvJE7zkUb07uEzySHC2hR5cic6DnFjEKSctt6gSI
j82Ol4Vc7e1uYbaT5QJlsCYnOS19ssQ1NEq1wWG1W5xr3gotdJti5c2vQtlhdIMHOY1TmsOsVkSc
rT5A1uEukzex/MClrrvrtUfLXVOgRB0fWxeeIcguF13QI4j1fwrQ3+IRR0URMlnH9ZnqJBgSqBa6
8lYP5SY9pcAebMLH+jJtqjUr8VAr66V8LlLWvDXN81VwoAWREmAwJQoTkdckgdrXkqhtx0NqTi4L
x3EX2Oa3QyQBpB+viY6MO4bnLggyT/gD762HOPEViysaLPXGdAT9QXlVj5p5bu9zsFomfb+/HF1U
29pzhJn9PfIuPJVpHyUh1lLydY7fOFsxIoOwevcv7oYW3xLLuc/DbjUwV69AbxmtBjJDM+mBe3hz
c4dn9a7lESCGCeLo/yu7iX0y60SKqIVYR6YhnzCovIwBKLD8RpmGrUV2AAN5m8xmE/z7IzGu+l78
o2boxRAcWYYgnkvReUbrAHAikG11n+6ZKSXD3cyFAxLr3trmnlgulMulMbVDd/UiJ8/fbkSDvwwX
hMnNVUyU0sE3DHsMGWpgIvd0GVe+jKKbtQ42wClgL0w2kGQsbFHmbxTf9U1UCNxRcvywruIjNxEL
6GMnVfi2ckW6fTDW9ZjsMY52aqO4olze8ZnsgxfJv2AnDbCtv6zLKSInti0P4mUiqajNVbjYU1aW
Y+QEbDOUEO0ZeIQLUH/54UQhSUErSsujaxN+2R2hG55BTDYsrrDllRSktDWctiEBOgEOMLaVM4JD
xnZMVR82PAaF0+mrP5vRK2idAiqhpALseWQXO6e9obhaTguX0/UuQ9qWE0Nibd/qHAIpKYEjiixo
ggl7b9029dcmEhrx0CX26ARLvUPAApJV8n4wqpCMKlc+yk7eweSMv5gcaOe71I5i6rDhBImqQwWJ
wcbMdQ+e/9oJ39et4Q07JDRLpx6T0zA4STL0gOa/1MOznNAecxbsUA+0fqjXK10oyilyHklBYXD+
QrVLE4aNDdQ+JXJEUYTdJ0eU4BWiTGmNr4ggTBf2voNtyW//iYyCC9IENPwDXp5wVn1GYle/ia+F
EnRqm4gBHwfej4AA0Sldvyl9Ra2HWmZOigefQrDC84YghBOwWoV7Gv4YljPmUt5OtSbw3nPdxdNQ
5Er6CronbKfkjJhwwql9gN4esfUniMKgjG36cUNwn2+zCtgUCYmduwtSqKHjJ12WSIc4lE883h5a
I6EHZVN+kE/ZpRMp22WnVSaZOGbfxcNMtvrR8+y5Z59iQe+BufCHjIWqtJOOrDITIRC7dMjL3PAu
k29jjCQDVHs5YWqRZJlO0xFvOhD+AvPVmKXpiUSHNtsugrWG9qI31wlM6k+oC8qmuMHcSuAUjdG6
bknS0+cCpsha6wCFypeBbIIVZEWtsIAAAnnJAVZY+E7DvBtbOjJo2VQbuLCO57eLpmwmTJHxcON5
eP5uzSr/cVkYrNc7JVS2UQe9tZFuQgGOOLGeYLqHLmz4UMz9Gon8jTJFbUfcNKu+SoBwQAh9ZOsY
rboj2sDD1wcVrHwxTuglIkx2wwL+KtJXPn2AcIyW1hzIXQQbRpL7e+L0cPBASjv5Mc1zblg7YhEA
GvYpuepWJoOIDFk3/H5utBjfCxL3jeIxkuJwKf1+JgnD64rBWIXAZhpKoi2cxB7pjYvOlKvPqDAe
UAvkO/6HyYUKSxRifI7NmjjPfrY9+YM1Ea2liL/vDEGX/dAfRECvv9uWSrD00q9Zaj1lh4uOTnH2
We77yZsiVaz8hbtJXR1JbJ6lv6L7hGvjplzmXHKYweDzRCn/GSxp1uAWvKrOnGZ21F4bk5I2uk9O
TQMYOCCaU+6vI1mwgU+1xjMLDcDQBE0vGx0GbFcgwYtcHImC/uTIJKg9veFjmPIUggk6x57jQqIm
Zsf8Ognpw9NNYPsAmXfabahdLPs1EusN3CR6TT6ovvsPVrQ1opUL8krDzJwW08d6fUuaJjoQ6Ikv
Argm3XL0MyN/AOt/4inL4wr7cfI6SD5awhFw9rPTFGXSDgsUQkEj4rO2uCE7XjmyXls9HZaZR3ox
mYZl1k5PAdPJg0NSqqvmMMR1Vrddi9NvJ38zP+piLBZvwzSRPKJoBYhq3BEyi31z3kFKzoVN9wnz
xZCMqyORlmmKJYY/ckRUlP1ZDnwOjb7URbgY+sx904fPRyr8wO6YPyx3vFVHLEljz1qG90aM9ETa
i3bktVU1HWN0i3DTfIIbCAHzHYdh+6nuQE/HHlCEwPcEQakOKwfqdHBCm+u7WWPPbXIS9lScpLYu
mdbEBoYsqHTtDeFPRSXjqMQ5oneReGrvoRMgdym7ZJ3H3B3E1Rlw55kr8ikGG003P8U2bqh7U+TU
gyd7iIeRRgwfJcFuQN8WUEDFHSSHS3wqr9RxYbL/edE4pbE92pqneSuCq/jGD9SdqjuUtPM7R/fd
BixyRok+mHsk9RzTIwoBsI96S36MROhqPSeOcfey9CG9306AY6wEbOAfoHHMlh+zJ06igFRuZKh3
28a7UrQKMbHKgU49mtiYX503vmhilQ63ND8+qJ/gArn+65sN5ALyByRBtcwt+smI2KwQlQ+1b/c4
XmkLvw1jXQ2JK1+0dSrpvJZO/2Ls6V1E10nZkLO6jbHOarFYeprOiCuZHa1XjeJAPvQfaIUcPLjh
qbkJNW/8CQHM1rdZfycQOL24HOQmB93eMkVC8t/FXKUlDE3rb8cqopp64IGNFTlvUv5RyYWMEGUo
kHXCjwEHJsWLv5FSOTeLHiosHDH3LyfzJqdMbcIZJqFD9WzQCgoHTtyWoqJBHN8iHOQbzEt6iX1X
zLoNgRu7wJd9T4cJdiX9OX3pFb2x3fFs1mwwjcueWZen1Bzu/g9aGBso/ct0WK1UQ9ZPycWrZ2Nf
I3Tcxz89gJYJXc55uQkRXH1U+zG+0qonmJh1seZV9BHzu18jkvpZNjC1kFtQE0RPdwzyL4wA6m5l
bZy/Qajt+DTkifkzno9nR79K++Pf377Wl1UFnT4kr0ZFOx8ct12XP+fjDHVid+f+4cYpRhihOTjN
g7O0cIfu/JyQ3jHnWcto2W7OSY/x0s1GZ//R0h6YQ8KLoGPyiKA6nHRU+RWo0yZJ2KriWTk0EQfP
aOy/4xNmNJtmV/31gj8aWXDnHVsDA3X9c9En5Zb96HoVe2R3k+l7BIj3vPjXYvWMDhzkxanl3IA8
BTxx+2rfjBVudtbqMi7fiKX64pCktzfpEs5XmNhkU691phNPWgcUcCq9oktz0gpPBKZTGRLawTEA
19AXAHo/LyGdEiFcwFBSQutq3gBgMXbTtDIyHTZWC8wGoFW6ppQx6WiIJlTqXHOBOHaTYhEOhdNQ
RTuVsCylCPbTDGATuREI2OkKr5o5dPiafTI2Uk7NET6jiJwFBBEwAlDh8lF2cZ4UZBLh0R1MWuZy
506WC1ytF+6bKm5vDwSmpSs+svEwb0Or28PhXzCWkmsVEGEQIaNC82BeuSjOBT9qPSgxm0Fv7q4k
RtqhfrML+8N9z5IQUk6nwduwUPkONeY0D0OYHqYuP3/a3fGpopmZGgFJiqMxHYgRyrYKisDQCwSy
XkTo4CuroUZdRYpJdQyfVfonjvkVtmSD6w8eJd0fDpocweQkx5Qbd7OVW/K0xeUNttOKElIXzTGV
PkUJteLCR3NOvmVwz2kl/aBNRpBQQNT8Te+Xi7paJDUFsJ1v/8hl7rhmg83kQ8lUdXG3PiYRVeoc
NXkfASSbDKyRg7NZaMJkd7W4D1cMN90TPbcGVi2XEXzt9jW+a+4t2tzdbh/nv53Ytu0YB0X2mjpU
Vht7AVoDrRPQWckEP4gqBs867Wqyvj8sfJMa2Am2yVL282r9ajs0r9Xm4An60W9OG0jT0B8ySrEt
LqjLf4/VvGxhSf96UsL13HQ3vgGr0eBJ38NHzXeQdvS1o0oRQ4ZDdYkISCxoYwVbYl7P5j19oA9k
0hLOri3zJU5NQXPGlq8xodtKzDeilyLkXiWocYWekF7igIUU4xzP9kiLjxbHTuEkSR2Kkg8tYgsZ
4LEb3Fy6yUYMSRFzspQX/h82HrZNupH/NpjXorcVV5pO8PNElYLkZGC+kITIDU4dmxhxBW5uuNLW
x4l3X3BembWAIlYxFGXkvzAyAQG+GjXWIeJ4IFeV0z0dM96gu3gzs9P6fTURzBhMQGWutnzvksdA
TAdxusNgkabWFMnwHgi6pL/jhKqbv6wXXaF1JY2YvznhSLKacOvBzfppdXa7cEX0a3mYgThlyx9S
/n/Mw9YnHf6Xk9SnqHHO6nJoH+sNnUESB/N6TM5Cq2hb9JJnrVqgo7B3b1wos6xF1+14jbTsNFQn
2CFUNOYH9xZU0ZAXL+dDS6T+0ueWws9KB7SHbj55GIDsbSBn3LM6id4RLwNdBq/ZhamlXeyT4FHx
RCb4kA4TzJuokWpFYrfeTZmVlY3C7GbApbEh6IWp+HvmNTYM/aGgLwv2B1/4JDIm7r1VyXVCB5JJ
P/dNj+hC7USf/EV1cTtHM9LNGd2AYvPkoR9hNGhfQYYS93xEi0iQmY7QRWtBOMxS2mcMA5blKy2I
ODyHPx09mPMjdHrv5uE9LShGO/MkDO9ugxFikkaIwTREDQ+1DFAYKXLOAzHyAqI0jEckUxS5ZOAh
h/gMb44EBO6WgsLWiARRb6B2Q5NGEF10gxEdbB1oSa8QfmYSRPzh66s/th/kMJeK2AUovE/zsAQp
RdFxF8cfdCpDF9oaz2gx1EoXXbsbyLws0qZoM4EciNtKAhYioSYFsA+8EYjtEjyHMKLTr/IPbIC6
E5z/beGNSe4QuAT7xaLyfMqsHC5HQ/u6lIV+1yArGQ9TUZ7wDZVyX79d4LjtHAQAWOrJijWXSX03
bdYHGLKmlCEHouCk2xr+H+cFU7F3kGkBscizXXyYDhfk4Chsa1nG3AzgK6hAHdalX0vn4zvYGdEJ
93I6vrZP0wevG42WHg3qV8htoIi7tlkmTe+cFGkpZSrQtwZxbJQ3QCh09g5hdrnoAZOFvSMh3E8+
F/GcxIwLAsZoe5oiVTmjy8nZnvAd0DwkthsFzcN2iB7c1T9aAkMyaTOKRGzwhskDSHC80Wqjj4ED
aaJnpA8HUPOOhJCJftzRF5kO0Hw1sbRB1wBwRTJLHyL9v2uQRDZ6hr/9mBcnXQ8MnrpEC2Ahkrdu
RHabFGEzbkHaUDiDiTioUiWAFEm9pKzWfIsLUGFLZ+Boe2nEFQMgeqQngPp3ofwLf0Lg6bv264+5
0lcE2xp8cUER2imXHQOZacc2CgmjFsKwDI0rxgeMWFU5KSkCk8opwIOGTFcphi4F/9/mFy9TLslT
SJas4hVwo5WxCK3Qg88l3xJxTJsjkCnYDpj31vYqlEUUEky+SYD7le8PfpfKpQxyaZWA/4Dkkklp
3cLIPliFvAE9D9jtbAN2Ztgba7xDP4MTGPXBCo8Tm+sXeJXbFO51rwLj42QP2E3I3PCs4YozKXqR
Awwpe8vi8HsYADlBf4GWIirs0nYAMwKS7D7SLDQOLLtipwOW6EtVuohPHcwQ8FaAnvW83jJNG75+
xuexUXCUYKwzD8mdxx+C4BXwmgadmvSCk69j7IHsKUPnHTgxYzAh5fhARhsZC1Ym4uMMljtqBy+t
f1Nm39Ueq4fKiUIj43C2LIsYd01SzeBdiwxpCpiOTt7OniY4HyiLVZBJmWMzp7UgVEhr5vBNp+ff
lJfXJ31onzPHgZbdOjhF08APU7a+j2kmHIW8H5273rrt3dhQGb4YIwuDE/UZKK87yQxiN9s0mw78
tHuTKd4XGul7qzWiOJiMvcjzAgoXeoenDD5n5xe7lSueoOtosh0QkXBGi6vuYdOooFJds8WjAefx
CxvBWN9wpb3umk5wDYMAabrWX7V1mSpDIhTx75XUk9iJEMyhmNDs65no7KwgYd4UZWxLHnt0lfD3
axmeCA88ZsFrg45pFi1xkdcgoCHf5XLjUGrWt0vjPrN5EeAZduFqnZmdRyeD28PgLNkEI3dI+MLF
l93SwwFGOO/xc9wbkf5GbngfiILhOByq/Y+Wc0CdXWn0Xa2ThrfRusITd5TWkRwgf0a40hB0mQLB
5Sapg1smg/Nm9hfzZXtCTncM6klTJ84wOrbtVr9XlWw5+MDJ3w8ZGwwokgGvHBZQgRzd0++Qe+PL
08s1akWfWRPmNeHelwVBT29KI5bRk+QX/MYdRITtYhfhd1qnoFw+0wks9k8IrU4MhO1ZS1SEzMdg
5+FuEiDwAOVQmt3Tiag46N5FRA6jq+Z+B0z+W4BiIp9RUB76yECkooswXkEQHOdrlHxkzG9CJrBJ
Qg7OwdVejXAhgJyU5DzDgg0D6AQDjEhOf4omolDrIf4GktNjrDVSXbDKYCOt8WmRkB5/1IIjKfBd
zBmRExWE3Z8e3dfYFn4Ar6CX9CdBU8JBERdEBrrgNyuaYseF9lt8kAmo9kckGpBZMo1wCdMKDtt1
Gr8j4TfXtLSBqPTB6hZbj/qhIP7ggyQRsupsATB6O9MwOl8PCRmx7cQuUvnrpr7LCJXKtUUp7z7h
5PFSvCiEcEw79I824ZeqpkEPjAkiRlMKrCHrC/7pL1pgPeoNuZ/Ak8FBw5Inamn6850xmfx8uTGN
+yxgbDSUrH2p9VD1F+wdwJhGD5+MpUBjxOQOjXke3/qSLbBCI8FH3mYrnBS5H5gOzFRaIKWb+W6G
d+df/ads54t9e1ArIOjnNrev1iq9hTd8cIU2GNrJNULUM2NcGKR1z/u3kFztczGrjWB94VztA/jO
iUSERJ+4cEGJNjK7KWYpDl2ps/0UOZDWuXjdDbn+DktEh7hT0zAmngRGwjWS7LOXBlr2EziyyDu5
+5UhNMUJA3Xgl5YBE4ZTUoP5ccdxy+kiKm2a+PvRaDYOup6jZXvxCaNd8KCXjOKzifW20mGPcNLF
o1a3B5BHOShAMqdLzCMFXR+OWkC0BY0RSNnvqBmH4BiNZIpsA4qWSAJVzCvK6EDQIZHSmrhgDdWD
/EfzMIWWNRBbpifbE+1fz6pNi4Rtk61haqFfndaJH5Bd3W/BZYkMAb9ighYQOVUaro2obQ5saoB8
qBiCO1qSI3uASjgq9JdZBw60imEgxqzHHoNfrfHLneHb4pGiynXH4JydEEGE7QBy1amncPGccu68
Vgx9RGZZ0pRSYJSApuarDUrTiy5EUArha1RHnNyXRICfGehvYlJRMCe12ADak8/ZSnPGB6smZYVN
ktyveOH1bTSeVkHOijlSiTFCRzxMiA0sq0BE+V5oUkThROWDKGDszEZWhlsQzrNk5B0JBvhbcSjd
u3vZZne4Xiz6BwTFT0nNChnPBQ+M4AR8P6wjzCDr/5KPw8JjL7uGi7evPpR02EL5quFSxCV8y3Dr
h1DrTguQMyZ1CLm8F+7Q8k2OHgSPS4kFF4LcIFn61QrkqCHuAQiQNS8rNadRHzaEFk+x0Eg5Nxtf
YRtyQURvUhcZuiNbQZf7eBfRhg5ktXliYtA1lpjhtAF3W3O4bA25Q3e3NEPj0/npnx0682DVAcWN
1y90+HbaL5rGig5dGgosUC49bKCBi46mojtv5jxJ0N1Fi77nESuJAOiBvNQjW5VdXDrF3WZMB1KW
HD/9JnoMWb64J9CmwT1KmH1kTGSUCyN+WBFDtiD/rKdWcYdbOmox7+c3mKBB7kZx1+dxsnnwRvvD
iBIbFdotX6/vpYKK4yu2zPPuR+Sa9V5RvGgpeMMDtLiiIeLqyruwXz95DjmMpOXJ/3tTQFCkprSQ
AdesloPodPi6aZzwPn0wIkwbZsBSh8OlVtftapnz6h1s6STtLB3+kYQg5ASgzujWvAkVCArVr0HJ
CJwGm6fxk4kI8Xsc4CIXaB0J0OrObN4IvKMpxQWb/cAtTdvND5Mv8s80GV3ZoJ3JEa8GbQbRwI6R
/JsmWwykFM6Ube9l7mgOuAIk9AxcDSlvEhJqskkJmIwGZUM04JqCNE4RUHLa8rxN5nwsEkwKe5o/
Y3oAjxyCFxCSXclQ+4VPORNKiSgbqR7pIh4CXub19kgIgXGpx0hoS6xF4KrOmhAAD1FDZELAmcsl
OoaX2geLwWQUfRgVytt6OGmBH3mPB3RN7j5tlB3scSDyhqNVeyv/lWkRllvsFGKmtk0PDBH4KuTp
I240KYOQSYTcjDX7TXfMthP9liIN/Hb1YafHtAyTyfaMkXgdyA1iElc8jHaq7a3aanRwLgdvDQvw
8nuHBNNMEtniDpfEFnVR0l6+TicvEeblX7gNIQC0QMtKNmyINHEbWEhZrYxEqjHdhs+rhVumdcC2
yjlge0BXA+11NMl1nlowRFmo8jczbJvQY6z2SDEbbmN+x/11GZx+NwifWy/RYuwOyKm5g2TCM70t
P141bXLT3uZms2P93LZW09gwvAV2aKc7+RsR5TeNhjT+GEzcUqiuESYSPo4p2WUZg+1xF8Lx2pe3
4N+f4Y1+tdLIyWBdlrpdkPVQG0NLokMncHXEtenSKtAZ69a1Q0ylWUp7ZOvSF7oZ+tTfuBxVOrLW
bUxJEGu9JYkpTx4h22d6l+9wV5AwI6yi9YqpzBI0rx1QdrF8EvUiSQ6ddxLDIlphsPUmiRk3XlZ4
uKM9WCmcBDfmSgLrU6hWji7gt10ojhcUh+5Y3DJNSlZ6Puu3hOpVIi/9Eb4IEvZf30SXM8Ker8ya
q4cYLnY/6FHu8H8NuxrEpydZX5uglrSmjJXZCOp2XB0BDDeTkwXU2WZcAq5A7umPSprHN4VrS64P
LoxPRnj6Kwr9Q2LoMvCiIGHX7wmicDUBUOhQ91lsL8n7s7CR6QTisYTcEhFypc8MmdwF48id5h6P
aujGtxeS7wOE/6NP8fzyR3/kZm072v9G7R9wEK17urE1AVphs5A4wknqIYI6OSS7GRDUcuIpXzKh
mB/gvD1l+CaJhTostVayGpHKsh7iQtZr7swSigXdFEFmsJZKMn4xioC6C/4K5TrYhT6A5FUoirg2
uOFMXZ0/jfjzEYjR6Gr643dHFsfe96hB0GvwuhCYPDhcqjlLjtOzrHRlwn1n05W6ppo4mF8n85X6
W2HdeEWcvwy+xSqtMz664MwbyRP9QlZwniMvA7Zw8I9T0SEuarfmA7nbcU+8FjDw/zKmIJaieTdO
CWddUh0oVoKRkOEJwb87+osxJMPG1yAMoCQJoAZoQYn0Sh+QmZ0ESfnsav+dbIsCilStWq8PtkNq
xSY4WJ2MApB7OXC4sY2s0aPZSvLnqEs3LN9Q3+OI07yayVwlpcEUxnYju1pTt17ddb1MqPkOEQAf
NpuK+QpveiQB2nkoWmhDd6ou8ChpyBEphjdTR39GrCNZyzU9DEiNGzGlB0sBIkBKDq01KNZdL+h/
E0zleUhl+VbsgTyH5SPCwgCf5of5GWJ2KBMbJsymVV+szy2AgaC5Vej/uVqWRb9iaVGtxiRPXm2+
c0tgt6Xpb1C0wKPSgBCgTj354V1QqDTfPADMRe0OlB9bt8F5BbOiLiCVIyjmbmv8QjUnEU0OxiBf
DPEY3x4QBITtvYpR/JMLY8ToGTSSAP9wjcGcilydrDLcc0eGxV371hfhAWmCX6Iqb0hISHIrrW2N
0Ou+Tsa5Ji4S2B2Wze5pWSb/6miVLpLixWvEXYUEqWsgL0GnNrpbjGk9ShxWvQapElXe9zYze97y
K2/kuPS/WRs9zXAFVO8rwwY20hU2JNB1iwRSa1FindaDRqDd1WAnIoAH3P/mqoWquAAvfyZb7LAF
H5VeFOYnzo+GOdGzd+4AxAN1o4kC2WiPyRT7STOt0xGc1PSwwBM15eL9kd6MCSNAaQNryzyjm3UK
4VsG063fmq7+aIHyi4pdU0G4DA1iCxwKPUdeLS44HTFZxcXoaLZSHxpS+xZejynD26d4uaNwRacE
K6026TA4+U2bMDWg+eROCFl3/M145d7kIdRoKeaokqKa6JlQLDRwKr1NmJOm6d0yrEHikXZfCFa0
pBLGyCFz5DBy8ZTblU4YBMq0pCZBrwFqtSkuApNos2BjDymMz+a31KAaJt+jE2FDSLnQzTxlB1BA
b0gU9Nr+8x///t//+fv6j83feXo+vDfn0z9O9+P0vDvd6v/6Z3vwz39U//rrcf5f/xwOR71Rvz9s
NjvdVqvZH3Q7/PvvekbGw0+3/u3U7e+bzUf9mQMTCB9jBVjTmWCjGynZCygARN3/85at//stB93/
/ZbVrnvatR8XnBoRYeEQIszxzJpa0I9xBFyT/N9v1xv2/5/36/3v92tW2119u1e9WEuxfOY/sSOc
4UduF3erQfgP0aJMdvZyya4l4xyNwZ6hxfGbOZPHdKYhHSAsznENso0R+VF1navH9WHqfDUJIfTd
LSFJz/v+DiIGsPhkOBDg9OUcxSZ406Ku+kh+GnbO62vRXWcvdKsfZYXGybtkcNVo/FJbygHzMJkc
DU7ekqyKwQN8HqRVVtKwb2QfV8hToyaZWEF7PySTiskXgU19l3lxtu5DwWjsij795OvM4fDXK9X9
B1U+F6+fE6OYBICk5Oo15W6GufWH8WxYxD2xIG/L93J+Xp79c/zh0Ex0JtXUUEM1XriHxbEH9oJQ
rZRkXr4/HKqfM6/QBRvgtQQjlbl/mTMsf/p/y5XTEMyqDeewfxRXaLi286cM+wGZtfJNtGpow2el
Ocf5Vy3bxQB+xOW84MhJ/R/CQexm+FLVTEs0ugnjGd74WrnIOJt/x/Bg3lnLAf5rLfqqK7goeY8P
kxlkfKlo9sfni7vw4aNX4H9/cC/Fx7JmTVIkuY0+bktN2sUIBGWCtckO46XbD1FU9lDp0F9O1oGr
C51y0wvGOrOXvpEBppsI2JaTjTj+YSOuttfogwhPzsc9c0mLw4AGXcHwXPNH/4icWZuGBhXgxxnT
gGPjL6+lx9CWCUPPIzWaPklYKO/f6mF0Iyx3ZquTWWeMEOjrQSt0Bs2pyQek79+GziGgQOiA9ntZ
q2uWR8Z2anO3YAjPyZ8MXDpQhA96ZlXBtjVAuTCAB/Zw+j9HMBpNXNOpOcWSdGNxibdNrux3dFve
CHAHgdj2gkkMiQ+i9xtm31HL79Bd9m1FaT2Ny6Tr/Q9h57nkKJa16ytSBN78xRt5r/yjkJSZIJAB
JAHi6r+HnhNxqrMrqmJ6pmJmshIJ2HuvtV63Ujy3H6xX332e+y5qmcRxd+mQ6bqRh6Hbum8Z+/ey
ol5h4SHf3qVnO0Wx01szW5cNIq0cq9Q430rWjdl7E3yucTYbnc+2bsXrGLVDNluwfy5yDtVvlaFS
b69B7KUP2kRdzUyr+iLC6DqRgn3ttfjAmtBbmWvD4gnGw2ZKND12gOgwx4Qq9oUkOBxRTDN+16Ka
qfiSyL1yG2d1v2+JWRNMyEqvlzwXQvje6jSZ1BSv8PCc9TIYus9PUB8wmH4osD/8eWeS+o3uX3uv
JoimJoqSapi6IQvGvzemfXbNM/1ltsuKnvl/wNnI8zzyXU/9y+JauxVfI3Bmf76u0W94v1zXFBRT
4JKGaiqKIKlqfyb8sucParUUO7kTVtoFj21YT9houVe8Qs921mBt4Z3TSMJkImqZHxOXNXoCIZGK
4hpwUOwniFekP+InWVZsRRBgcwr64VYnqbmPuORWWi2TRnTde9rfwQh50yCaJ1VYYE+ke/pmW2Dw
hhVU699zb6DwJB2GRS0yFNWpcldsRlvs8Qe5l2OTEZ8rN8GsOI8zKaZjux8yXxwhH2yW5RFjFnWH
NcyXEJhLjmRobfpOVe0/3zBJ+ssN+/GgjHogljeDGyafzgehcS7g9PaZYn2Gfxc8JsG9zs4+rloE
ahA6Qex4HiIyEiHZmc6fP4v8t89i/vvhZW+zvD/fb2E1CLTZe71fi2BE5C3QcRLqFgkmTpAebeGM
gOFlebYIgwMR3WJevWfQgFUwJKG3hCGbnctYi/jSOGcCnP3llin9x/jDO6YJ//6YbZo2L0VthFW5
JhVvRtTMpIXriR+W13qYz2Go67+jgi5FiK6RfJLjx+qxy2KiSbCxuq56W9J+ZoIFy1pxcLNl25Ht
DO5z6kJ7dxii3D7KaT3W5n++wdKPcuHn6tD68uWX1aHfE0UoX4KwStZaFugT4VuCIveZUo4GtNND
0QcjS4bnOtAvrujfUS+aRCMwX44FjseVumRq9ufPJPZV2J/uZv9S/PKZzuar1oUXD91Y5QfFvkNI
pZoUPRPNcW0/2dhRbuEs8efLyr+7rCYKiq5Khswu9eO9r+/XfVb3G0V9AgJK1sjS4nPQYYFy/eoi
c/zE/0Wd74Mn/lekiQ+iF+NKHFQfQ2ZIcyaKK0hH5q7diZ/i9C+frb/2z1uiibqs6JIsmLLQP8Zf
bkknNsY53SvCiukYBLHr4Tm8z+XgwvmEpgLn+A3LcXQ/IRjB2YdgNpo5u2BDY8fBh8mBEHglr6zD
MMd9H/cooO9ehwfuw3m9vH78+OfP+7v1oEuCImmKogmy1t/qXz5uq6qVmJcvCTfg2nnYKSzI1sUn
6y/bg2SqP06Vf97f/38lRfxxY5J3dxOLdyGuqm0rEuJlyVAYVas0CLYjQNjef8ubF/o+DurP6vhY
j3izecKfexjPW+FwWVRLXM7m95X0vb9CqoRtZ99n0rrqvHRvtSoeh9gpmWtjLk9unx4B3+zaywte
J+VYOLxjrgIkNVh0wUWZK1Rqy3wx2A3fQ/WT2LBv5rDCoVnvR7h/x/zUdn9zGyj82CRu4VRD8uPv
mJ8P4BIbxV21Pa+5+hftanhbPsbPqcFzDWSPyK+GfM8te3GF+aTUBfXLLw+G6umDw1NN+xTi8wHN
5PI5TK5Rc1CTsYw/UgTX+7qGPZg0TjI2onNsHrPtfVYwzNtbVz3GdPEWXoaqQ9VVULJ99Ucdw51u
Icy7yXO7n3XbAsVCccTfO0g/0ZFhM4ylK+2zPnkOX9/nw32NAWR4HzdrLCFRY81fY2QhE41pO3Tp
ZjQAzyOdGHfHhEqTSCjAbE/CaRmjWlp3ML9vzlrt7b7XV1rmMbYhjDbYRwtEYx3uBQOaj+M/RFjP
qPm6n69DD01k08wI8oeVwZBSEGt6KSqcTzwXGUkSpRdU9CGfL4a11fAy1SKJoaniGrMjebN+NlXW
eqCC5zNVDzUfZCaC5ozI2jc/t9yO+ciwe3HFPZag05cMx8APItg6C2ifXwRpwtV4+zg3DC8fBhMP
Qv4o4RgpOgw9stx1pNmFWeMgjC4jVO0wIZCDQBd4B9vLcHsHv1HmDIPH6MdsyIu1N2CaClo+Hj9Q
A3tyqMxaBCwYGOLXjmlVG5f+RbCmxkTKqOap/f7hekOexpj+QiGOGVN4dTkbrY/MwxYNCrI6Sj08
K5EbNGTltLjEJvhWqfjJBhUCAoIIgkJzM6e78foRruF8QfTzh+dRG1A+oxYJHiNNsR6F9xhfQjkk
eRaB8tHHtD3Ys66JgKEpg2KI3zGezA4HsTsYG5/vyX5SYrOCIxbdveTrSO3xCkd5D210+HH90MJn
iEEsmRj4jyZ4XV0WvKr2fURaNk7ZmNK/73Yz7pxi2J0ACh5w5RdXJhOYsuE0QRM57hDvlNRNOwYG
t23H6GgUvaM9WcEwWi5DlD2IkWlIKOTkExNjH7VNL9sofWllROVKcL9onVBnDOBTSvtAwzkkmTUr
2VFAuSA/C/Y7Utw5yfR2jaF94iegXRYJ0CyryjIXEmE37dTwE08FE3TuwSUsbGbdK6z+eKU6b0n8
jA+iejgD4L+DT+LHQs3VkEG+IgB60KXp/cgB4i0YLtlvtEF73h/o3ZDPGrpIfApiyEhEJX1QtjpN
yBgFeqoawmfANAO+3Q3fYMZUNOZAbF4a0qphx87fjl+L7AU4fl6/rg4LmDXebul979bk5vClhw3O
ZL23K19mz3z/MuzAZkT6VHVOXTXGJ460vsEJmhTj+XUFoQru4N7qtgO8UpBYny1zYnpJXI5y+yhN
lQIDp9TGHRVLMqsdCm+Xf+SthPKUfQoRz8N+RW/3mC7IwOz9yyQiM8Izmm5ezfJbUr2ExB0vm+aR
NmXTlFkV/PB11Bfkuw3n3Igt4j5KSbBKx7iA9xYvQxQPzHIrt1zWtuAs3MJtcVsxo/cSH7u+IS7c
js4TII5eGpjxDTmSvIPel6jEYgryg+ImY8Wug4eNSmOPBTEUa6zPMdLF9hM4xBksJumk3pixfmqR
GGE8Hxi+HsvBayWDAwPioNFHJHvhjUafEtJaBJov+ICjPQh6nqOMH2xL8ulFh1QvPmzlyv55eIT4
vYDoELE3F1NxUi2eQ8MnaZ6nocHcFblJOv9JszQvbRVYDHybz934hOJ6BR8KwQuuplXIAIPfixOl
k3B7Oq8kyaS1NvBLbfhVkKbOlJM1rm6YTolzzPegryODCRUn+76sqZmliYkB2fj5vSIr6uHgFcvs
2WCnYZNR4DzwR09+JUzVru3jY64IgYTFbqz6LB6uATHf08fWToxvMRDUbLPfFSH3cAEBhDt4WyCF
8uX+65S+zMFlw55Z4YyBm2OIrg37greHtvWrd3fEAAwVCDlZ3mXN2Himu2+S7KdfmOlAZrZO11Cd
vUJXp9WWkALgsOnvWQo1zhVQpKbsodBc5VlGzrPbz3czG+nTTJnuo/yQBxKDmke/48+tHBs70ekC
VAyL+5xhRu2JQ/Bb3q+9A+owlQM6PNa9FiUf6mx88Ti/KGJMu7SVEI1XLHpdiKjY8I+ZM8d9Bcfb
5yS8outKWb7XceY9IG0TuOIDhbkpUwH8nvwbYqo4frMpvl3SMTxhm0dKSEgqVtn5TAmJpSO45LpN
+C0vl5cHqAwZORb/E6bWwfQyUaZ4gI/VWRWEit0fjOzf42LyJI9DpNoqwjpmCuZRJW9bWx6f0TrC
rMbedb5n6UGMieQgiZtIh/+j8rafxzd2CtgMLlaGjIv6zYd4oqgZS9i86+yD2Mmy1b94g3UsoUeZ
z4aVT4ATUN45D0Lc7gSgCXHG4hGnUsSGTGSea040/o1fo58nnsjIhSGKWyJ4eXkd4Y3ZPyfGcyFu
Lpvz6mGfGFeX/tkfn94YPpPZgNbDCGFxXNkKqUKGrVNPuPc2YzgxNpzq88UtfEFlZ6oWJKPWT/Bo
kkJjwtR6dNvl0X6X+xj5BINZzXguc8QE9kIX6+PaPfzPBOhp43B45gCkcpwg9rENnFjUUVhSocyx
IWTR4QrpY7fmcP2g5oTkgyYRwUdMu848OHWOhanqM5RTMc+CWLq6Rq8vCfckIXofXi41qX4izTQY
TPJ5NYSLBAjRTtJlsU3DfAxV2pzIi3dkTsQhW4ebB11c2jrnrviwZc4rIg2lG3I9e/ABV+3sQ10C
Ip2jFvIHmLsMfBaw7DfhIwQkyVlH2kTh5+0nZja377K18fxnG8kmmoUBe1DildjrAcglGnGIfZS5
V30ztsr6x6N9Pictt9bEArtDZDZtvjDuBsIKs0MOwhyosz3jJo3oAozJWflf5oFppGfaxfQ8e6/K
lRKel2w8yN0pRtpgU2z2nw+yOjuLa+cjjBedGmmCBiBPV+ljb9x/NpYWwDFPnJrklLsaN/7Mxq9N
aUCXLol4bM9XX/tsa/xhCShk1GxCfLd4TEaxKs69G3KJGxzzWaoWHn9rPV5OsUgrFxtw9R0bs/ok
9kiQOEm+FfZmQpmanPwE/3Ji1XM3Olpzyf3CSN99WIRgBcWUEaWPRBJXakpwn8hJajxwpRTuHqud
WvCJOMT/uq6a1p5eZ9fg7qcOb6jBiNmqgjYQQtQQfBMFphkS23zCuZa0roRCg1NxVUbiiS/KeXGO
VC91FI6gnlDRh2mwiROnxMbbop3SA3B4jmZxuHyg30bn4aiYwTNkiLdUCdx8cHe87hkspttEpFEf
trBbQbrGyfxGXjAm8YSsFOEbMQVKrEt47IKWlf8Ygakz43pg5sWMwjpPi6Czbkd1NrrDukKtGz6D
dMHG5GPxzLbJgRRXwY46wH5vtaXo77EZSvwrQ4GEKe07RKZgcFgwHcCtjrXpXGdJ9LRwmqRQn2AW
G9zDcvKPi+OTcQeupphvwmzjT9OHrNELFbAdgM+Yk/3JZF4ea1MeAWPf9xCD1KjB7mkw0l1th0Rm
r2xQzDGZY8KGHfVepVi/TPdTTmDIB+WoILaXATrj7llDs0zBmec+S6L8qAG0Nb+a5H42gR01vk3Y
oES+gX1Hm8wt2TvPoBvfPCVS7Pb4YjPvSLjfSW4RXJxkpdmXZcFx0cU3qFC45Ffsc9GZickD2uWH
eZAAFKjzkIV3Xj1E58b+ne6oDmlmeGTkiHIWEJXBFsZ+S1OSTiAIuBX333AA4Za8YgDlOAGTWfAk
ASC35SjzytF+JwcfUu28yQPqQ8awrQjZu+IrHpCo/d4Orq6J1NP8dF+1Ec5NU3cFI9/pSI2iqmQQ
xm/D1XVYcoenZnQDcOjDCaTdmXQsiz3tutwoW2NRzVueGrRl3NaZhC5M08Wt3Dzc0v/ZdkvUrBm3
M1IQUMLE0CNkhLXkXgQn23tn1RJZZOzTPM+Bq7JLcb0J3YBNcUDlSfjAmRqdZUKIJykiY+Kwqk95
yE+afZ+iemd3T08woMzhVHafYKl32dvn7o0nx5N9Bm/sa2cChi89eyf3EthXUB1mb17r1wrB5DYG
6AyPd/sjGfddIYV7yH7OfTR73X/8he152Nmn4aGy9HlhfdVRYSEymg5Jl8V+JEAjJJFade2Nwgfg
S/Wq0p1Tf5rqI5XzSZnKPjl0XjOtkEo1HPFgICF5FywmXs/Fcya6fdGA+Qf5tOzD0eDj2mxIY1Ia
X4B8Q/XcS7VKPE57Nz2sQb6e1pcwrRDXjpjve8IUcsuBeod2zq4j6iDjaesj095hdMznqIgv47W2
Jzogeu8bryxrNhB8jllSk8Sv4ecTUcg6wmEy7mjCa34ZsdBuhmIY2VKEmuhwSYnGK+gdC/cZl1sk
HbjkzociJ83LQwtbY0EzbSPxbRl6iDkwb0zDHKpXfY0H84oeJbONaRVrUJAHniK7bWLp46x0kX6y
Ux5zgwUr0RvzBODHhgamuvepTim6B4HitMQ0G4YFPPJHKJPxahvDboP/f+t2OD08EqLJsU/hmEgn
+sNirzFHDxgeBk69o2by9hKG7QQuUNewlIiQ3pgCErYFktUkun5U8X5ibF2TFO087IBgx1QC+UcS
Ga9Ae3ILpcl7yezDia+F81axz/eLyi5FKkoIONcJFu5YoBLPZZWnxhv4qYA98FTnI1t55sj+ZQyd
HAwK/WAmkA2rbbBB73I/KYMLCV9l0LGEqQpzvF5ryIacTmi4l0QsTpNdPd+z0EdQ8qBOxLAcRtKc
0b46VQfg4AzQ3l72susyFCu3bfzqJGG7tlZPqtfXQobfncqHtV+34Jm0vAcdydkahT9qoTOsz4df
M6zsnPwr+er40qPLBPsjDI6GV3HUy+j5fnlA8m6qB28VchcTXTC0FwcY8b6jM+0HCaZ9yUIdttEY
MgCWPqfQjEiQfSJTRGj+XvYAvuxePgTGGXjW4/NU4F53aI4tnb8rWYPpfl7PTLZ3EKbK/y4X10Vl
p6vVAForo6/n+bN+TeAJvPnnWH+xkGMmTASTAF63jBCH5DFillDSYV+GAnkRODMTcMWyGrhAwyqM
ojUmNliQISMVstGFVpr2v/XTLIZYR54t5IkbFFHDOu9IB+bgRtmI0IAdmvYsvnqvqcmJBUBpo74z
YXNgaOFCDkOm7t2hhmOjMMwXzRIGirHR1zmMCcUrgnypeZRTVo7QxJzBFLrT8k+Itafm18aoQJzW
gahBfP0iQWAZ3qKCdpfUqVDz3s47gBrh7SG6iC6KibD21QVYN34uGITysmjzzNpJCwH/75wQvBf+
yhxbIwT4swdGWvJUiCTFe1/9kspmmmX9163uw/p+yDUqu+WbMhDiaze8PuMHXj7nenzf74Qjg8b7
Y9OlX/vrNkWPqRZ0ag0lMdJur9fExoCgR8J9Ia484utzrA6C5jW+qNgqqhRZtZflpy55syYDvZ2p
afB4seUsT210+F4hbFlBK3EICkQO7maHziVPyE68ysvYViLY4UsDOrtqR0mIk4AlV6wvgTDaAzGU
zm0teSVmiPDrT/gnc97TTkR5KLv3ZR7ibABvCKOmEQ7bDvMjP19Sx860eHwJJK8niUGBx9yAwwal
B37+8GEVt6VJ6G1wUCMYvRcrmCzmynsw+uPQZEBXegpOROzYkCfZr2mOA/ZLPpZmIVPDJ6+MvyVi
bmmk7SbUYuYJTYgtS8go1xGRD5ZukQaooavWesPCD9hOoD2B7A4KD58zQ3JfZJJ86rAe7sRSzVJ+
gRrU89fZTXVLPtzmhRwNvtVDTSw6LgJUycR4B1UXPS9QnHyttq9PW1i2ybLc1SMJ6IXT+drPw/T1
ayg2TjXeH8vp/iRIbLNOeXbMNUa0++NlphURhZLFe03IIIW+o34iL6xmGlUbTb0vTWmhI3Wtqe7g
EhFrIeOTZfp3omKxNTb67Fe0A88PHBsHH+QLXmj5EYH5L2z2Ve+Vrbr1xb1xY5uNfdb8PLf1jPAa
3JABoB9kkluktd0YKVNFnJphGmNXMoikLbmjyfJ6nhtIMl/UIvp3PXtUkcQb2CW2rDpg7h2JMXpk
iPZ1p6JperGQ7e7qnt8efU8lzSBG51OgvuwSSt1GIcNIji7SCLNU7rCBrJkojy4GSBNbi039fEpw
LKbdGDjswQMcc9Iwo9y6O5jHwpzUoJQ8iLgYF5pdf2G0CGEl9aXOIySYG1tDi8PkYXcH9v1AHnj7
EuYkIx4Uv0BPGpJaZS5uWyCaO7doMDVGg+Gr8ivDhWMp5g47a5VAfcuim2/gGpgFxWHTXR3pBtvZ
es+T519gGOlv6MgP7LsaSI1a7EFH9jn6MMZ/BJ7REjC1U6z9p674wvRmOjXyyMbhTB0ioGOA7CmZ
fWWX8PSz+2dcSBR+iwxphioLgm6CtP2gJ3Xv5NKISi6uOm+C0uJ7ENzY3vC2cImZPD1DKOmO9N33
RW97zYgFb6b/NwzzOKqX17Xp6UwzU2bz+IJ7xAlCjCbJi84GT5i+VzdxE0KFwI+/7Q8yEjxthoMG
P8Ns2n6ier6HiKQ+IjgtXsXX9sW1sN2jTqIJoHKrXLSsrP3H8Ap7BZI43XaNShVTjAqJpiJi7pB4
0pF3J8j8OPVb7358uR8Zc9hevfXnGyb/DvjTf7lfP/Ctrt4/GvPC/eqpU2eyIbJp7VzoN5nbf5Ke
BXBcBwQkikNabht9sLOj+FujGhoiFwwwhH2FAiy7ywgayd+e5n/AY01TFVOUZJU/Df0n+FZenrL6
Ust0Y3x0plVN0Z+Py4TU9AY5x/TyxhkZZn2/IcK8+vzznRH/c2d+XPzHuy1dXu+9ZHLx90z7aGbC
nOqlW+qn+7fKKt4aMFrWgw/lU/hsDxQ0f7669IPWZwr/XF3R+NIS31z5cfW9Whmv9vJON6+IdoR2
92w9ZoAGq4d//2KjJdaVcDAwrsNjKsW9BiBr/8I6EKWfoPCPz/ADsG7b6pEmWZNumoioxsj0KIAZ
3ejrcqnF5t/exP/waH5crV/Zv2C6xePxFm5ym24GwZXBQtsbGFh5sI/eXW8aI1EYULyr0ZMWcjC/
D4vo+intETXlYRGUI1jyIT4csHiFuInvsR6a03zy56ci/md3+fdnVH/wMDSxEq66zlO5DPOAxNXl
NeiGZ4rMj9siH4kRRyvkUW9vcOBlUfK3y/9nu+XyuqHpkqkIiiEbP8gUlWx25kXjgVRb8WRyUu7u
T0fn8Kmsx7KZtqv8+DjK2V/eRfF3T+bXy/bvyS9P5pwat4uePdONeEL3gcASXqOdbnSG9HP6L3OU
MZZxIfqqf1uDv3sDf73yD5y/M5rLVZfrdAMiloAWHMxnD7VnyOI57NFxc+ww3JH/9o1/t/HopiBq
qtxf/p/34JdvrAyulZooHdf1G0KYmUN71bTwrowSKlf3n+vnoUDf4JjDP79gyu82nV8uLP14wZ73
ptaepZhuCkc/paDGTHHp9kHQAV78FKbRUCXsHnhBZFB084jV81KCdx3Bk04GjPDo5elECJAk7dDZ
rd+eti3m6H2QlRApZbiKT9fYo4Zgm/pflrD4u01LN2WIeDInryD/2LSENDu/tKr/9DKYeBczkT1p
C/grEZiz9+dbJRna726WISqSyANSueCP9/KdVNmVKiDdxPQK50OV+DnJ5/j8Xay6m0KbuBQMZk1x
8dxJWXRZlvJsAFeD+gmgS6Q7ZdKK7iuxX6QT4292cfM4JYLAf+sW9mPoekQmWnHNSKGnekBNSPGZ
5NQhGgEeauYUjSUu3pCu+IdGicEVRX9q53MYAyn2iSAaV7dAx2eSQVk79NB0CzUlxBRcdXVZURTE
WSAi1vpEI4VpI5mdTLCdBgwtRkEF7H9ze6WrEvR+aQxMEeq/mQ1mW7RZdhoSrxfeQfah9SOEwEsT
0WQSMD+YCwzmB1uMq0a9uIPHQaxW8cEQC6CEv/CKIWHihKxbBgySD5k6nRtTEHfUm+dxfRryFtvY
XuZdIaQ1l01Ub6FuAoap/acf4fnh0PtD9mzoG1EU809xwDaEmh7fDUZ9LQ3clHnlPrjCZe2ROKYm
KF2yURmY2LI0ZEzY3YC7OkIEoIdaZV8xwfUuobllaIy6gWERA5Ax057ieHEkIpqjh9u7aiNvpfWF
jTEV5rig1HTTfNbedS31zkPOZ4YRSWNnjAPD6h6JyK7Yp+xm2nAfP/M1NG/d0jX3Qs2zj/VedI4k
6zLHN0aa6+k4bex2p4xbleQUt8YhO8OaJu19HwTJFTb9GMVcJkczgLQzZIdoebbAtwzEBptrLMzv
G3Jt45LMhpWweWLehbdKr2Ix4nLaHky/iPdL3T1HmOxMXxgcgScLOz52b//WwUyGYUAZmCJswG8O
R5cXs7fSuazvxOhuzekr6Ec/tsYhGSBgSYqe5VORTvR9v40ZUfD/oRyV3m4j2Ebl3RskLN4e6/eH
SwgtRJhz5zKN1mpcD21klurDbW79/9ixpQGP6fz84v4AVhQYx/oqjdm2eroisimQbXhCPaw3fzHu
0x2l9xk1+7gQk0qZOB1tJONj/AZTwBMZgy626J540hu4Yyynn7KQ0VHvuQp/I4S7AQlImZVsTA37
nIpcMBtYme5embf1XP3MeQR97hzMBUQiS73P3eh6jU9vuJ7SFV628Oj1cN/R/AAu6qHea5PvvU0n
jtYoRfjXJ330pv+Y6paexH56JTA4I3V0uriYwoVGtcZPnsda1McSg4raxfBJ12BDpFDDylMZsUze
kYoTj+CbCJPU3dlh8VKdl5Cj5qymbARCTFnECuuF2CgMEBvwSW+nd9SG56jeJPzlkbm5EMkzrtnQ
95hTKh+mzGQJ/8mhOXlE7NNg08VoD6uohg2Aq6Q9mFSrPi8ASjEihJxPSqPH4IXBDmtQiV8TcvsY
KvHdJ33k9GU6YBrsyN4L7sy8m2qjBgtLehYeGXRHQtrd1KniIqYZWffJ5YMxcEzchm/cUtnbJPTv
xDPPOkcc8m9PB07kb4NtOhowdD6q4mYHMA/wgKWom48yThPgoZStgY4YdSbL0CniC1XJCUO9kzA9
j84rYvAStwCYg/QxhWl0W7ya8GLOzrN2EIMbXHMHYA8+tBkrqysDXsQZlyCf38+YYGOdT443XqPZ
kjdNiiB1YdQvJ468qEvnnOEj5Cmj28oYyyQY7ukxzxPTkckCGieIg/pQCmV8d8/jBAuVHoGmCR33
+mvEkZMnLvPAbwz3C2w+tW+8ueBokG/ajMgsh1bBqDDkiJHD5+gJEuEqvdPHgN9jkhTQQPuCGIPt
LzsAXsXKCFokOjKMRQJm5jD/z7xouEmAkmV+t2gza8aDb76x7bT5LwUb/tsF4qE7jHsFB6iz+/Af
7Cpga0x6mS21MMju33T9kDdWr4i/OYPiDarZwC8ZBA/UZ+SoI74BTR3Mk5FivU/PSNiZY9D+wKR4
ITQ+5vX3nkPWn8d2kRxLlyQpGljL9PoXrRxDZPPQzCbWYuAIfhGWY8mFXcd708OA7ey56XhniEIM
GZdbDWiAsWxI4jo+vqAexHvgTGqS1DpiFsfaxqgb6B+Q04HYZxeLBwNj6DjjJHjiC481N5wkHNzG
2MmDUVTgmwCYyqpDTcP2YqX8hXOQY5fO30NCIjGn5VcBpTJSdYzNfaHMJOCz5usO2gWg711n90gm
hZulBNbVkX1twlJ9M7UDJEBT0/gqYM0bdQvfiQmAHNC4czjW4O/cfVIR+Wy8x9M3Epp31MB+EncY
BRhQ29b5XLmAilkF7gLgFGTvPazi8/XxD+5XPy1gjGwCSlhj0C55ZESXH0mcnl2IhM1H88Xbf3ta
D3TkIVaprrRmK3zY6rEZKTineeUsO12YMpDyvCGyG/7YM6gkFlMC4ii4UMYUFwTf6hhneneTMnBw
t7gzlxAIloncvIDdA9OCnXWmjCT/TD7NJId6dHNK6x7py1q1BYwBGAGrtqTbGvjbI8z0UYdPGxOp
p32/BGRmZ4OtogfGbfaaUNmnx0a0jOEA9IYiU9pxEJsQnDhOE9cYSUD1JNydLebjzQcUqvMoh79/
ug4RpuYA+YwyUMLCOgNwSLzrcDDLYH/pwDqYL5yUT3MuKFbRE1IgTaSOOYerF7deO209FpUL78OH
PsHE5Bm1UA7uk15cQvsH2xeKeEhpkQy/lIU2ucRmvw0t6JFhJx1xK+SFVfDJpgDpsHtkBN2Xxf2u
NxgLEPL4AIkChCRNOXT5OkZYxc/4TFZi/FzcbZDc8mu/uzhPwIPgOtKmyUhERm6pIBQUPK2vPsbp
0XTf04qC6VjH0BmMsDwhzQWDSr8zBuyVBcAmYT2LuQwDg11NOsLnvMKtrb+PFZqUT67zOJkdOIdV
nteKSxQ2vnp8L4w+tWFKHvRCoObSmW5aD6wRcC6IgYluPeP4xPhDi7uZ0EKWMKH3cF93+i2i8iEX
E0NVo7D61pDSte1RGsKSH29/8LD3b950TRknK+k8RsYN8EkpgtASCKOIEnxGG3JBLZEdmtvAiiSG
FrqAQUaSpTAA51VvAcWd68Xltecq+8Z+fzXMpuhD6EyYUDeueZSBbzj6YTuAfJ89mLrZliFG85Gb
vQ85syYtuoWP9ROWXo/AP90HibvzC94S3KzyxK0W7h7N3i1+YMn4IAx6deoB/YJnx+IWgFjFE2//
nlOBpetD/qoCiV13atAhUkeNgaqpR99D0j5WL4r+QJtKU15rqH3+y78sYbOBb0NdpTih+Ka4r+F1
so8PJVghXCsokND19o/gs4TJM9QH5gQK3vN22TJT6X2sxNepGBXIeD3IVUe/2JhzdscdS9ktVxeY
iDuULGKQu5z+6WcNO21ZLB+HagpKH54wtPKwd8PabCZNbgG0DjBkzlMOv+ITbjnkPfqU023CrZbC
lrJg14ETYr9EawAa6pZ+xsIxqBY6h+FDzw/Q+KwQOW3TV5xjbj9WKewq7QBrpSavXHOY1aP6nZdL
kfCpt3UnPI/5Y3g7otR1+RoMRA14YqUtU9+zK9+s57phObdRwy9f9Lf/uI8A3dPpqzds4RFbvERI
G2FshcX6QQyTYeWfmnVSx9S+ofGJbA+BwEcdkHobCjt9DAuAPZ+HCafK9DuyIl5o7l7eJTaGz0Cf
w37SeCbe1d8vWaKkjueIWEygDAB2jEIRAAbVkaLC3vNxQ3mTr5SdOma5aQ1n1ZWnZ+w6LnCGpAoA
Tlv1WLHF451+jszjzeEo8kRLjcsVG4EKC+Qkcg7xarB+C1ecg1QHz7gwrOusDXixw/dSh0EIRxR7
5J5EGLd+66IACs/D7FsyrZM0KYIngFEV19ZmT9tirvRRggXoiOFxzwOhpBlXGRV+cWQngaV5Yo/A
fuA7PSZhAhl0/owGDxY+Vq/QZ2by+OEIu6/6mC0YvtFBtT3fHcvVVRuwXhMGYtYTiIZCnt0QpJ4q
Yp6H5gc0NQmXp7tDQ+tVB41md1Uu+isZ2y4CghreYvlD9MX5w/tSH3yWPa8S4PxL5rvjBAmBQAgr
CEaK9XU5IvPQ50DaCsd+MipiFW/6L9YHqeELMc7dxpc39zuPk2HUC2Ukw23VxY2JP183WwLcgvAo
zpMVO50RJnDwjBB+2PxkhKLhdRsINX630TcwoeFHNvOb08y1NQEzRecVAIZr+hi38JYDFjkHpg9x
DioaStS9I85Fv3gFEjSQz2InrdTN3d8j8KYBpL9gpwSx5dqac/vGRRWyXzpwLwfGInSD42b3Og1G
EHirb5EEXamwTrdN6siJdYJAFj/gx/Ctky9xfh6xIzEjYMKFfnEHQCXBNznc3JYMeutues2zN/VB
Yw+bktEAGjAolbQyr+AbBgLNKrJZVJU9HgzD31uVoWGlmL9S/WI6ifEr7vVrpG41ISQgi9YbdSiw
GB2nW3pmVKyzOZGNjAIMT+DR2mkMG8Z9HoDtI3aftcKCA7Ditn/zR7I7nwDu0hWfBus1oM19b8WR
O0aA9WmAUg3IFQRiialZAJwZSHGqgtw5aPP92tfY1EgnYICZn+pLkHCOnEmxcIUhLhP3UHRr/Gd1
H/8JG/ksfCpeza1InSVHcmXJs2789f7kddowrOMI4X4xnPjGeLdRXFaXQst5kGh6pvXbZmQlQ79n
2PBdjJlHbLiNIOrMJcCzafDlBe0Vhkd8EQ4Y+jWEkxxqn//H2HktR45da/pVJnQPDbyJGJ2LzATS
ezKT5A2CJgnvPZ5+PpR0NNV1KlQTilZUd5FpgI291/rXb5g3UYh58lLeY7V8wUHmKbMhMuh2Q4L6
sG0pKEmOKpwWM0YRim9sV9gEhqRz6fvSsXYmNixYR3grhEqDCqS2Ud1TMO6jGiEOhRRUypAmfPio
7u25TBflhR2Zy88o054muVvtYW7frYfOa+O1NOcOT6W+7ljmfAImoQ/nGx5vHMeCzx+3jIkvlvc0
BFMwZOYEXzgaNusR7n22Nl/EhTmDsrIJV90O04z+1qwDRoHBjEXLANODpYpm7CvcuhdgGlph5WmA
JkT7sC+X2VFHNPyuwFf61JYqJwBr6TQ5vaUgH7tJrCvucJ63ea+n/NDuq2t60D8bUMPgib3LfHEh
zZn8YfZe4tA1GWpw8XFQpj9iT0AKvjb3KsyAdC6yihHtOzwBz6HdsGJ0TrBsB0lqqrO/9YO0hiiG
lUx3zF7793yWfekv1bpYT3aViJkBhgTbPPoX+ZNhN4UBJZ0Gtd6aBzvz2tDpvpdT2jVJNSoovvI1
BamlMD0UdVaw9T7Mw9TrFz9ux6R74ZR6hq0GOIYRigztG10QTweAxiLA65KLNznOCq/lvjxn9Mrq
yrzDYNs0sGRW5dsAiwx2VwvvG+RrncMpeM8v6YX65xHaOfqL7FoIi/eRR6dwOP1PMgj4U6TZyROr
4b2EgCDumpNiqzvdad8ZygzZjG2lt4MnbcOfTVqxl+GlhLRgsg8EL2zPBtN4MDNkkLfuOA2PqZWO
8gfe4ov8GXbWcXI7h0I6q328szC4eXanCCNoLbYV2cM23HDjcSWo9z/sx0EEYAHJMA98bnhqF9d3
czXeeB8YwEtlQ7GLVu2qbEo+dUvGGvPwKdM5tcs9krJ7+Sm+WbvxCnsBS9opRzmAaLmXcH+sbxPB
wr8rbxFyP8rQfj7OK5htcC/4jAy1D+JlkhUMmxKyCChzgUXl5C2Zz9/7PXeE3K1vccpmnMfsSisq
xmN0Ehd41Mwg9dTwVtyDOS+hhX1nX8q799I/hhWOEdO0XFkpSObzJVMNFJBL9QC6A7f9DDH+GQUU
onklWmIq+4C0wPEE5yU5hoUTfdaHbqfhZJidQBQ22hzE/l39xKS1XMOJX/c3/1JBw+Cir54nMkxD
zAMfcVL871mzk7Mwnq/TwwGoboJqmpDH7hL0bJ7DnbVvN8rSnAXr+BsxAyF7BuoO1eaBFXqb+UR+
Kzl1eyRA0GookwEW+bbRcjomniBcfXZYZ9FHLinx0mpRnrILjauT3CvsAFN09cXk+XVmve/NS7ZF
XAzez4lvFzNt5+EJM4EYIGqH/qis/V04D9gnGVCf0ZwgD4nn8n0iBIVU2L4MRoE0kZaUh6FEx1OC
fxngupPpmbAyyzkszkfszbG7DtkjUZWhyzFe+2P+Sb3ymXFHi4/oY0RPpARL+BZLAGtQCog6MJnO
0pf1BYg93MtHvYTEB7+DcTbpHx8CcPcr0i8O3hMcBf9svWpgd6DOhDzi07aTThPiRQgRgEoJi/UH
noqBh7oPbiAuJTN2fzfgsamcKkQAJq3qPISxM/KQcxoRFvY83A1smPwlSNqqnMxd0HbwU/UjcJIr
CZQkcoXsvd1TSnZIumRR+W9ATVd1BQ2FIa6tc9J47MsSrHyca2GWMRfY128C+Vw0C6cOxqitAKff
ipfBkb6t75Aj/lN5ZFedcRS9bI3EUrmitAH/FwHA0i0GdM50hpSOcMrn3Ze4g+sypdMae+lt3PT2
dH7Li+AzO1KJYZTwrjxaGrBnPp6WM1uY6W8hnaSM/403qZJ1/GzSpYbq8J++TJ5TP2PXgwtX8tGx
jTuMwP/zgOW3w05TMpiBSTpDnV+njeKA9lWVXP8OJLsbNpJFRmC7bqje6mzB+DuUlgH1R3nwN+pF
2A3iH+bPyu/mjj9/gF/mO6lfSGLtC8yfIcvJCOym0JLR+aHqRN1CmSjQp24R51OZFoMzIefyAjrV
AzYrcXSTPRZel89T2WUtmj98PP13Q8KfP94vw0m/yNvAKIPgPnln6kuTHGTQyov6XoN6UKebiwcl
aPFsvgYb+oG9/mp+Cfb4Ya5HFac0p9xKBxp8gEK8h+/eBPVTTVFgkm5tPosHZU0Z5D5CNIiAAN7M
HAjGsFcwu56ar/BScpR0zH3eLUigp/fJce4PC2C6vn8RhTNuNmUDUw3REicSwl/nvrnkG0Mvyv7d
u7Wc2nDC6tlMYNLw7r8lH5PH/B/ecJoP/o83VExZZ/Qqq/zz1zfULT8S1DIJ7vXO3eRfiOc29QR4
KG8EYSxFSCbeBxs21mx/eOPfDS6Zp//7jX+5lXVu5JYr8MbRAZQu2XfcCDJhTMc8sGeGf+C1/E/a
1HRhf3q7Xy+skDStlaXBHbAL3dEE6cP+h44O9QY0Pnm4i/BDXDcgaO7EDb5OIFr7+ocvPX2p/3S1
p8fv5yG37wmDqYfBPbj5r+LDPfGthYc3+a9H40JlGoVRfPKHXUX+7aL66btPT9VP7xrKUSD0sh/c
yZZP1zBb9KX16SEtm4bZhm1otKD+DfblUfuuOcXwbPzD9/4diePnq//LlNrzm8K1Em52ugPlRjg0
ov3J9sK7cPA2rsPhu6eHMw9MhJg4/WFsrf2Ow2FqmqqapilpujENtX/6/kNZSkLvsmvcUIZu/Fdg
InQ9+roH83jKNmh5NibiU+qNbQljHuxoZmwlMocqxNbI0M7px33zKWKijCAMI5/btDkWdwx4GIeR
M7PN7sYT/tX4Rx3R6f7p9v120eBdYarTlxDlXygoQ9/LXu6ydKeJA1IV1HnB9p8ODMF86vFeC8K3
ESUsS9TpZb1wfgw5/vMtVH/7KXRZkUVTtmSoMH+9iKpg6oFacAsn1tqLvEd7/LEHL57d9vnia/92
8ecQ8iZoapx9PC1rUKbPXeMU67s5Q0wkQs4uHGV+/RNxxNB/e3t/+mS/Ptp6nIiFyid7WR8JJp29
XPcfN0xVQSzsFQD8vCdd8mO9/8ClqZpNvABhDoXdvp5y5vyniwp2dYRkjnSefCUyhXHuXSbLJzBb
37mwIFbA8cdp0h/Z6zuKKfgCs2MyYxh6TWZHdx0jqCSXo0TkRlzFJFCvZvvtXrW32fLtHM2OWAXx
246BqptKcXZmDItp7/4I7QAhjLsABVudlPnnwzm9Xj5tZW/x82TlBbPFBx8LwA8H6BY16pEXfcPE
lFvQQU0MZvvbnnd9QqEazLDdHwhg8oAzk9kqmzHhxvWVEdHsxUFttOy3H3h8SQ4o32KaWk7jxdnj
+AbzYnbOFhhJwuXfv418hQVjcHvtzN533QxgZb1wvja4TnazPV/n+33AQfvLo1snxYoWdPWc07Te
XvjnDZxsls1PqFDRt69uk13iESzQO6P3239A6ZxccfqJsTAXZmuNudyVYdyeauJpmeAEt3rbzr9Q
6/GfsBCepsIYNi3e6i3W2wtpdXxjOoLnhDV3kvmkqXbabT27MLueE/K2DriV6gIuhMPr1zMEbJC2
pz+cbI1UCxxE+80r7sU2ARqzaLn+dPrZ64qcliu6v2KxrmangBvc2sv74Uo3cEA4NPL7u9XGQq6c
k0Sz2yCjMWcba/FSYLLczK6ljfZmxw/NtbWO9h4HuHeT6eQloGvLZ0tqSyRxs+unZ7src4ZL776Z
HXA9WxGWyJ2VYVIcrvJsZT9/TRlYq2dl8+kveISGnbKBxfE+OzwPC//S40I39x2d62Y/lpN8++px
28LZDas58OfJVdSdLR/GHEr+ctwjDp/zuexHNndYogKXQ9gfdofN7MdYe88dsr/tFYpH6OKJY3/h
ZrtpbIvERRceTH/hiV0Ci85Nmpd9szkPc8Jxp8mn5HTzBb4NIDpbeS5vbjhrICjGfzGAmuBMgazl
4vm2508vKxS3/EeTjuIAwddgwyBsZ7bxbfAvuq4p5mfb2MdbtABI+FZm15fzPpgxnmVlch7Zq+fb
3D6xOOP5Yfn67KHy/96uXogNgoi6CA/vSAu4IUQKvg6TIv6AgIWuHxaJLSxjvggIDjDJZGMNsA5a
sQSBW5krbMAW2B5OrwdXHcE0K3pmP9vPfDpEDfH8en756GY39jSuiYF6W8HtsVwfGaMCey0Z/k/B
R96VJnuVH0K2gM2fyiTld2WSJYoSvDhV4gT7pWIQo6rt8rAK7soLabcXxZ1Vh8GubiFY71N2CLZM
Vd+SZyY0OqzIuf6SnHDEJVv5jH/gMnkSvmViLwNHv/zn8+BHYfhrKfPzB/ulqAjkLjS7hA/mPkTu
N90eVWqNMon5GlF9XjgxcACB/vPbWvLvWgCoutZ0HFoSLLS/nkOZFHjUjR11I6b0ymeWbYXP4sC8
hRlJz1a2x7mAmX65to5d6bhvkgbQXjk69jNQzLONZ4cw97fTiD5a6ZD64TEvomkGjeoHFc2mW2Kr
D6Ne2qKvTPbWxcf0ZLr3ja0dvQtze95pCoGc1HsqY03r4DsxbiTT4N2/attxZ7yU6wYLlOY9PdWn
sWYPa96x4WIrRqQ4TVwXdJo5T0P9qSGg1C8NoukCM4VJoR5TkVYHTgYbhBgihHQaSRSEQXSRgfcP
ioOg/7vkJW/TO3F62c0ezYljsENF6H6ZKJ30yZADbO0h2hCZlpOVT/yE3Th7OCACgdUTYWf6gwx7
QyehfmrWkGXxwGoZSwwfinuzl5nmzq2X5NLZ7hlreOJYfMA5+VJu2j0CqTOyIwzwFrJjUb2jupqM
6oNLAqYgEIRU3LUNcot8A+b3iJ+FU8ncB73XXDuiXL5VcI23eNngLRSfuFDHfg0GehTdeQ0D6FRR
CnM4cpQVUHIc5BTAgyRkUJjT9dsyaiZrUdzJUbird3FnnYWN8RqfYeydQlv4IhT+ij3Lp3JUNzgi
ZZif6sTmQmmV97A6BGuW75L3BAV/Qj0nwBuYmRofX5Nm4sG8wLLat5/+zn3rbgnTpP3wjqvws3xS
DvWq3cBUyVeuA9ljIxz6TbRnBb3iYkBcQ/M+IUUG6jOYYwSSNFNAxCHlugk7dW+wf4JaFDfW0yF3
0mvxnD33d/1EEyQwsrMbzOCpz6/RO0l4DJb33Uf4pl6wlLrCUbkNe1oFHaYhStmOJkKnlb3UXwpk
iyeTRAsGcZcRlXphME2LnuFberbM1EXGviNFYC4y2Bmn1dZBdxIWDAZQtJnk5jiZO4ebJ4JuRbfe
iQ7SJEefSCrLDF8C5ufMc9GscchI6HUmVsKnIG7kI7CEeETUNGXjdZi4kEyc42aSc4AwQawyJ92G
Az+uvjJfFE/qq7h3z+Bm1rW69ehGGc+yia61Q3x0MQiomQFslTOZdkTWvACsYtKm7JkJ42lyNiFJ
krYYH4CxSUnL8O94ZRRCKIAOtSFS0ZxMezQWU3BSCA08pTy7k0gk3VIot/gQRDuyBhd5wasgNIKT
9x06IVDBBUktIYX6Tl+gilbOaKZcctl4H0aW6cZ7NfaYJICiIUYvHqHjH82TcZls/mBhSPfwWExm
QilSM4jq5NfDG0i4TLhTqct2WvH0nXC5hDkq2xbgHJX1LNo8RWwsx+y7A7ADJDTPrNY3c59DYcDw
/7W7eG/plnEeaquWxbk0zsIApuxew0OKG3l20m5MD/ytgArU3FWwjWz/rl0Ynz0xqPTn4bd5DU5W
shh2Bv+HzPeMSnxhXCiKn9g7zvG6uykf2Tk6w766IB3CwOxkPnnPjH8pQtVTywyf6eGOURznKbIm
cRGcagTIHmNidpjgnD2CZ2qvT3Mlr2p1RqDcKnkiyTp5Gm/1gQQHvKeHJ2GDy8KuRC1wYVZ69Ji4
6vjcpMfuggXQVfsgQHKa0uMqFF+TpXHRLgr1JR9Jvmpnoh7CA/bqe6Latjhbf3gILo/SefhSWRU5
DKnB/jRxzN/1G/2luPaUsOwc0fW9vLFCF0jsLz0Mz1kHok0mZYRUV9+mUH83TGk3HjPsbXaEXniX
TpBzL5HAA6xeshWgqn5l+OgxBGghuQUOj/TaZ9x6bhaArjIDFpeZ+oVC5NK9YAREvjh9zoPh0rUg
6gOiEGzKasWEzXN8zCaMh0ZNGm0x2b7m5/oZ9Ml/eFeF6Xg+q1j8uB4gvbOwqMM8VuYJLQ/pLb71
e0DT9hJjIHr0n0tHOmKhdoocd9u0c4QZR+XUbdRz9u4u01O0qp+8iydC8J32jbl8yFbSKcHd+5Sh
trzUe3WnbvO3/Dl9DtmY3TugKBzjmHAaYU0zjvkIxEBaSn+lf3aLEaYxDsHgoiqolM1jg+rxgts9
hRWjS3lrfnQ4sa3AU8vHNJk12LiEXekoEyqbba2vZuUd80dLyinK6WiqwnC/YI7Gd0JH3TM2Rs3b
zuQKGJE/T7lo/7lyUH6HgliyoYuqoshQ2CeM4icUIB5yvTenwkG7FmycMJI/xIN+Jnvkkrz5V1kg
OdU6XHj4D+lK20vnxuF030xqxMwpo2X+ME7Ck/kHYOqvhHqEVpKoaaKoU82omqj9aG5/+lRj7YZW
2TZY2S4JAC4nQIg8ZShn/xQK/O+/GKVXP4zTP7N8KAPPr3/51/9aPrLDe/Ko/s/0W//+qf/667/y
S/96UUK53//yL3ZaB/WAyUc5XB5VE9f/7dM+/eT/71/+r8ePV3ka8sc//vaZNWk9vZoXZOnf/vVX
k6+7JFII/9sHfnr9f/3l9AX+8bdlE76n7//jFx7vVf2Pvwma/ndNMjVxqg8lRTYlsIru8eOvdOnv
imFROfI/4HVd5W3SrKx9rOT/jsLHkkRgV80ELLJYQFXWTH8l/V0yNGQNlioZqqUZsvm3//7qp3/W
xP+81L+3rFc0YypS/1/xrOnSdN8NWcH8U9dFU/wFsii1LjVkr2GzDYi0SxFCh4m8Cir1I+sMqP4o
4VZJrS9lqVTmuispK0tB2FDBXUpH7D7NNnW88tBFErLTRCbdyuBlmmiVj8LdhGqlbnIx+C7KAqpA
mNAXuNVO0OW1J6rp2lKTz2GE/KR04TJRcseSUNipPjVcgky3qBGfyfk69rEVtHoqhhyLJb/HZyrF
6dtvlmWmskzNeS5LqROGsTUPd61VfKWZdxk6DUPLSiWhSWiuQ8cOm3bMfvXKWJQmMTLMlMNYMeFS
4U0vq3vNpaZoNK9eeBlxBonCBdDziiwEqX5u6lpd5GXlGOVwEHz54GsEYZX7Qpd3A6Q3U0sXJkKO
uK1xavQ45HVlSkRmfl/qxcavR6IMzLJ10mIT1bFoB5EhOa5mHkOZyn+Qu9qRlWYhjBo8o1CBx9jF
34bGiNvP8emoTI6DClSpqp9VzXgtSsygGwNa7jCeykBldJ0rb2ZsvHlWfDIr+RhbMAdTJWPmltaf
etzgJxmn0UJiUlxgXd9hU2qKAmTxMHvrUR/NYrEi8qVG+6Lo7ZOSl6+qTliCiDlv0FqzIiv61egm
hyDHVLoW5IcRDNcKnraYveYBVMBwkEh96ZKV6eOl5OHQEvoQIaXKuGdGfhhLioail5sNd9TuMpiM
VmoEK8GgfnZxWxKDbJGIML3M2HrNhpzb4ZaAmSpMJ3NgQGnG1aKQha0KOuv3w7epjflc6aWvRKh3
RUApo9f9OGs+oiAzFoVaubMghXeX9InvFCZDjABRSVPuQ0lcijKC7ySu8X3Wcapz66fEDBnypTA6
8gDHgyreCZ2pL8cYzEBmAGJkVrQw0ngpBG6INuhJNEzYpm4BjgbbZTQTDC2rkHG4luzGvOqUjVs1
sLHCGHtjj9OayIb+KTKdsn0KyIrgRiDQSIJ1GwXgQLm0sgav3wxt+KqlVuH4KlSMUrDmpjBCEW5Q
mCcdVgBdgONLhDmUZHmiXUjICoZOcWpZBddK8OTN/ERdpRbKDw0/0+hu1J7oNO64N8ah2BTNVx3H
1rYzBW2GyHOlDWFAWqmF0eOoQhuu9fwkWBoipxA7OUOC9RVqV9+3gB1E3K00tVlSOWd9LjjRUMuz
QZWfstgcVkoJj6ViOfYhg4Sqxi5n8INVawUQqCrJmDv1UFE60YR4YWmLQsTZrGv6LFMMY5HnMdTt
tiAmJCxIqxzw7SMz0QoFBgNmLq0NGESpnEhzsZIhhXsxKpGcGboSs0o9XxWWQ6LjTUJwkGV2X1KV
0iQlBaIWrb2ZcosyxuuwUS1rhJtuSjJgYGDoIW8kchTr5BiPsa11uD1Vo8XoN62OkVLhuZ9Fw6Kp
4CEFuf+iSXRd5iBqS5kHRqxbbR5YKb4+Gi1hZtDniDQlWpxeQ5fmDCSgpbMoJB1DBVHGVapObaXx
wmUuQmdIRnw+DK3DvyUeEaLBFUwwnjV0SKNemaRkxmc7bhv1nSoHG9Mc37lt8Xbo40szsEc1nTow
qMo2bYBrejQWAKrsl4V2iceh3SWj+lRiyt9bhrWuZTiwNe9E+Q+t2/L7ixdbG9FTo3WoHtRaQXmS
SpCZIrFCh0B5PgoohVoaZjfdSkEPKaA2NoMpwmKzMLFuIbCa7I9WtVLxkd54RW0uzab+sNzgFCTy
sBBdDwq7xIbughu4rqzvEjGZPm5NEgYbeVLmn5PeeiVG2NZ0ZboaVGOY+aUFqzVMDqnUUoWSkxVj
l+NqMaqViepS8bS0tbp2ediXgvkRRe0iaAR5a4V97zRKt9PHZGfVXBQrY87eG+ZhVGwhHVDSmKWL
r9de7HDX6mUlWXQGnhGpSoZ22rRA3KTEt7nKhhtBPKh7MCTVqxIUfGOxMUrlqgpIMbPWxCM762Ej
Jowj6t4WTc93tKtkjZcxLJuDUFumIzTayvXp+MsKCWFvQRbJhAK1IeNbv6/YPXTFibpu5tchVemg
vYhs99rAoSlJHa6qKRzz3oi/Mz0FVohoj2oJZ1W/7VeZBlXSTyGG3lUGEIsxKzmAOppL0lISgW7B
0zdiYe1HrvdSV/TXMC6vUZvgE9Z8KX2K1aoegJe02t2UqvnYZfJSytR9E2e278XwkVvHCHvh6HbB
R9qI6SKqNCdO8nwlj/AjDCmEuNigLIvzyum0SlwX8vDO4djMRf2ksT2/yDEAqNZ/Y+p9cPWMasx6
D0wOySjPMTmRXVg3lX4baNuTsWeiUGJD412FoNx60kj8e91uJMXIbfaOtVg9j6EMzDTgFSXUEyvY
hVsrtvqqSOqL4fVgrCHtrdWHUBObFhMOH//OIcOAT/Og10gmlv1a7kSJgThPDTS7byBzDp67zovW
musBq1LAmSFNfQxYfHPi7hBI3i8tISlWWdVACtzWnLJYW7cQUNtDVWgiqUR8XlFajr4L1BOiAaVp
F9VmHVlYcWhykjtYObZjvkv7o6ePF0VckB9BgnucD1jyj5fQqMSFYqZvcle+SBU+wIH3pBvFSmzr
XdWKJ9fLEZmaIi5aeISV8l5sIR0b3aEIDCdVrbPcwxESYC6niANCvI3iFm+JBm9HXbzKSfjUd2yx
Vrvs2kqa5ZRXFkd0o8Y7aSifMq1Bl5ghDynADZMSCicaFLlaeYIwrMO6XFmjRNeUs3LdrFk3WvVU
0O4p+YvVyWcjR60XN7sx9oFFdDA8FapWqBw0q3w2Sv21C7KHoLMVZK714rblIu7F/OrlKt/eoPAx
wXIUnNarR9H16iJL8c4uAGDyslu1HCih5TIpjhqRPPgE5NFFfGR0wkzsBcPOUmPlZvCThxSapKQg
bJXqCotpRBK6j/Cjj6lIW3w1Jcvu+yLfRKrHT7rdRqTh9DrKt6ZqN0VfbZVxpxjpUWyHvRni/5Xl
vGZOSk4iLOXe3AgNXM8eV1MPKl1X7BRfEhe+iES1QChktARgVsAcVRxOdaKdu6416zoFC0cLlrpY
oLEpwq+g72CQNQYR46z1GYBP1SjmIYjKjrxg319a8UJP4bmq1jHGJrYWNpFSP0upAcXEva11X8n3
qjLgWgWAIw4j7AXxkVUQ5rtqW7jNttcHNsj0U+pdZRmmQGOB2Tpe0VCO6th9UrMv0tFdq899K+xl
eVilHgzT0SBypNO2rctRJ0fVuk6pbSzVl3eNgiguTuj14+izcOOHGLCAojQZ18NQXXwlOHTV2yDl
5VyuPmW/2yeCiMVY/xJre8PFDLGTo5PluzdRci+FPKEWGXrqwINl57bhTE7hbZtKTgBZe9MiFWzK
ixZBN+5bwfhgPL3oK0lbjAmZ2lVjfKv+OTH9S+tbTmCNL5an15e+RB/DemZvxmua7yf5vWNU4WOI
2D2CpyQ1G9vTPJzxTdw1e2g7cSUiRBwEONsdSZMhILSVoS3PUm0dJtW8zS2V8yWhTmtDCOqNu65a
xADU1HOhwJ6uH0tIgYrUL4VUfGm7ZJhRUJ5VT32fllg0jB/RSHHQK5B3EpmLnDFE94aGSm7YCHJw
kr30M9PdZe5VTir708mUeVRG5mi7rqpDj5BPQoui3pOfWYuxC47tj91HqmvgHequFIxl5hNj4rf1
wehrdLNh+cBN5ODJ60pKsZnNNKipXmah4U1bHIZq8c0UOJaVTEFkPeL9rTSHyMe8TfOzFwELsRjD
gKjTMNwbIYKx32vGlzREKrnN0NStYNgbA7MCGR1lNj7XEdiljwo/Kyo2Rq2+pYOAX3BsfPihCN+l
t26jxuofgGCyWF20RUg/kqs8hqm31NXo6inJu1KOyyT3Ddq+4C0vXGCvjtRqGYWTm1rYg5QSQU/N
JsmbheYKS1ULx1meCCxvOWrt4aXDgYfCj2In5UpHvfsqqN5zOHQr7tJWGMduYXaDbuNGJ0mnVs+Z
FcUMzqN4cnmjQgyCN5WlEYqGZGsW06QWenI3KPQeWj3pdnyNuBjF+pRayNfjvs+gNmoN5EFFIm81
kl9yLsVQi/qHdgiKN9NIvgbF1/no2CPmzUHrW3Htih40SYQMmYi9cgWy3dM52xRfO92alFW1fjSa
k9bmiPtz6ZJo9SMLBMRxCiZZhSctrUj79k1/Trkqjr2x7KqOOlqI1qmXoOjOrHLhxWJqjwIi9IHK
WbLKeaUUuj16TWTHxXgxMolj0INsF1buWZcV39ZqPV0nIT6eRWchAR/95wi+TlOaNLaJoCyyMig2
WnG1Rj2x07Smqs3tLtwaWjQ81eq4GQe0EVIIe7lNsDFwg2WdUGQKYV8vs9T66vzsltLxnQMVGDoV
ZISNriRjGLcIohAytQqprgwVAn8DvADdAvJqzBgvQzYgdom6DEIXYJsrvrMG7eq1yDI116AizeSF
Qqu/FGOsvBQldRJZlO7roMtxbzdUqqycBIA0no1+i0FhnhwGPx0onFT92LvezY8o0iQlGGzNK1I7
0Yy7X+FFHIXpcuxcolryhHF5SeUidjIs/QIfaMtHn9wNh4Zy82DUmVOJorxibqWZUXeKKywmwbSQ
xqrjaxQOyzwYfLsQzH5BNY5mT/bxOy1xhYQHd3F9YHyxD14qIVFWDTFgncyzU2eZ8RYp8mKI9O7e
p1pDP6GYi7xJsdnsl6YBlpn0467oy2Dev9Shgmok1JWlkjUbr1KapZ+qJvNQI1ukWUxf39QIRFzu
Z0fxzqcYy82PE7nUGzRwRXpX8kzZdqEHp6eX7l4kYx7fBtEl90g7CsqVJ8vIvFut4NJ2+jbsRU4/
PepW7pSmpIA35FLavEu5sHLj5kPu3WJXeKq0+3Gzh8oCCWkaRKmcpW0kh44is9fqYwfRH6q0Esav
Zcdx38lOVqihk2HZMlM8wmE7I0u5Fb6+7dwHxw97HWLGyAKpkBPMulq2EFVXCa4NpN2E3NSlDiW6
YXYilyFwBlvamI6I9bqG/CyKLkeSJzWFIu2KCkp1pDVIY7X84ms6spxoxH8u62Vb4GS/aAPudINL
dlspMAeMsJH1qm89CmCqGtZdT/x+HlmDsPEsZZUF6PE6gW+YssKNPgfPyMPWVkyUvH6fezPFfFbK
InmheIwsgWAkTM5WmJ9gYiHqmFhb0T1p/QvrDa34cE4EdAAhS1ivmXwWUm6S5pBuzEhFp26U0AYy
PXDSiukPvaR7CMoCIj6o1FJM7EoMH3QkRJaE/jqnxAsDGR96lyjFQdKQinnZexFa2VLXS2tjqlAM
ghjGBlEwCwXFWazUsNOCvF7XIcrDsuk3glv5C1Pw+pmihih1ApcRadDg/iIcBbU5DYFPDyDeeXhP
QlaGKzcnaqlUGdl5Ca4tUj/9PhR0X+WJE3MdKVfHGd+TuhCWzGjd2lz3tCZ26tXdvXafm7jgkZUz
NrVUGTZDPaIvEjveXxk3Bt2T3riD4yb4TSSp/j4oMcGh1XgdO+0tH0VtPYZfWl6pTqMxtckHAleU
PrCDkPwLhSmPGI906zQLaSfivBN5wlwDgsLuJcTf0EVeHFJ5L7JeJJOtEqHZyFq2yqOC5lRIOseK
z0VtUMLk40Jw4+LsKi4pcP7o1H4D2hHjTzBIMlur5FUkJiWQusbu0cVQrcNW9+0yQR3W5RgaC0NK
gYEqPANnFPqOU4oik6+scEnEblcri7gxTnHQT3gUzj+yjx9KZXyFnLELIcrGZYlk1IirbpFH7H9u
GzMKHwscHbLWabqc8d3gtFmPVfKg/V/qzqw3UqTd85+IV0RABHAzF87dTu9LuXyDykux7xAEfPr5
Zc+co3lnpCOdy5Fara6qLjudCcTz/Nfg1qalORbi6Mpyva/Va2Ca8m6xE1lcVam3+W9nzfF0NwV+
lGm4z/z8M69d8xrpYb9anT4a34Gg92jICLqB/hTHoU9xdTZ6GX9Pk1pewkXyUY7DsncD3mc5ieyU
Sg0qkcXj3o06g9PTe8s7AzW/DjetYgHsrpyyr3dJv1IX21XM4joIdkmU/6k4cXvDKB97Hd/K9TG9
ed3eGXG7i8QL9pWd/yY89l7cXWvrg+3d6XYOU0r01EjwyCqnR7M+qyFRB3e0Ed/zEhrUIOcIneEu
5lPBqyYc8ngdlpOkLT+qMSzOcrHB05y31Y1KGrwcQCxPfs5U1Lh+cTQMhJvQb9GA2+SBq5dgi7li
WFvi75AUAj//lXuF+R6r6nbqZfnuN3WzK3zrn8oBM068RHeaVXPjtAMWjHo6SdEMD20M0V+Owb3p
EdMVQfXiJ5Y4jlS/pX2L0aEdkRtwUG9Y3n9bNqDbEFBo03Y3Sxm6Z29e3HOtCUsrvdQ7mIAOOycx
06nLcu/1n1/GU8rOrUkZnRM3fOvVit6jaqLbVFXhm6X/onXjad9LOe4jJ8ePE7JmhPFq76NRhSCG
xfiRlfXRxKhTq3IB7IxxcFUOTpdkwfhSqepUtlV2jmz1lBl2q3RtzS9IM+QrTad2RZf95E09U/Cx
ZK75rsoZaU0ZOg/BlGACZlq5Eu4633t1ieIUMT75EAK/DRez7zbNuzcS8SnbfHyRZc3ZGaKrAGPw
ifp5n5eg/b1EhnIVt+QkufxyitPtPC5/gMXtMXXT+qECPXxIgnrkmAfz7JmjcZbrCc8ikOZ103L8
wvD8CrzcPSUm4K0P69c+LcdbJ0vdczfZF98o+9TPgdx7feLtUp4GTMHBvoSxOPgAJvdDHZ28seVe
XsTJqXT3xJrq76ZEV3cA97+YGSVhHT39C2YVH4u5VcKN34LRReQZhbgeHIr8yt7DhxYgkSmG8KDb
rL8FvOxvRW2Qc/CbO9nJ5KZuneSmvfzLrBqDVeZem7FJ+LG86bqoDW6n8amdnU0XzSiS5tw8OGJC
hFFlkk5J509MAt1rbIb0sBQhvT5lkzymC6b4de6rL9teN8RrDwYEhv9IbAyLyH/Y/+d3/vP/aSA0
fosg/DsnP6Edik+TtRk1SWFxt3QiP5ce3YBVUVJdWVakY9ZMXUGf06GSWYY3q30aNWR6t8ZOhlTI
XWp7a6sWoVKGCoM51/xpG/NZ5I16agKwxkZHuzaT4jHseTyLvkv/pEt8XNt1+MugfFraRX84l1tX
1ol9zLxwPojOb48m4XHXSu8sq9rudVa0j6nbXy6a0L515QSEVWleg9AECbfpctJFCKjryuzdr3Ng
a2OWGzWmC1E3c3AMQC7NZP1HWEqK1CHAVZa++v1wRvUcgtgV+orJcP2zav1etN30nMwj5U6l0yFw
AQTOy8dwmLoPyca2N1Z+jAb+yKvH+TcOcd8Owe9lbQyPoTjd//PLKXVPTUwYemzHu1pp+RKlROJr
t7NnoB7vxS8rwnsi+1B1jrsXtk+eZwFKl9VsMZOX/ypdDr6gSCyLy6yf/QqtfhHpN6fy67vVEEHC
IL9uk5QE4SEF3vWmCJawrVOW7wh2jprtqzDbrxUWwx5QuQtDGghI/q4GfO+D67y7a3u7Dhxj8RSQ
3lSUCN2bBXADqULNwbVZg9w5cYieF2PqY17GKMaEiKFIfBKs0ZrMUHUHzrB8V67Zz5x0d1XEnySO
vB4tpNBEoD60l3Uy5qyI1JbMbY91nFwvmUKJY/KTj9JxmwuPhG5JtoE2FudbtwQ3aTnvlzq1t+s4
kACRhreW5fSqWdVRSBb5qTCs0ope3SbFfr7E+8mqaD92g7epvqcRBZ4wSXhoB4RI7ONgmIfMTJwL
TXZyGHiLIN+XzOIErNQPcdjdTEBGIuE2Gn1FGKDvbyudD/dpT67xdVJizR5Yw2+bYT11obgrk0ky
pSLArBrCNIRqHpgh8OgOeMPzavIu8wCsVxWdx0ReR9X0K1lTKMKJsDM/Iz/eiLHcRKpW96VFhmiM
OI4FE0vvpPPeAVUtfS/Zia7s6YuZoHIcWTRbwbEtF3z7c2yf1yc5hN9A4IhtJ2JBmHwf5Rrh/W1/
eZIbhd8QO6tJjZhT+C03o4800OfIuO1mrEAThCLyNgfrhq0iikYqNhX3RxX98xT6ejM7w70IkmvN
EoWD8lwMVUSFGKxJ7XbvQyYQ1wzLmxiieR/PA0WWQZPt/X0aoh20af84p2xGIEwXpISpiLMVXiL7
k0TE6jDW8HUE2WATw24/9H/Z0P5G+VTdtfUxqvzqFFj1QF18R/BKTm0HMX5t3p67pd3JhkXEW6Mv
FzKdD+49L3H8wS9szMK7JhIFKp1+QCLHN3NR/Z5HTH/DEv4ENPfagrK2jCzuAF2RljWpgjBhTtqd
XbyA0alNTkECthWEX84MRlbL8T5wEUa5rOid7Ei6yNVD6T16ESU2sKrTcbzzEh7vNmlIFqr6X2U1
v6cZR4VNPueGzHeBEsotFwIhUyA0FX3NOcmEsSRTr68Zs4yzWcKg2JeXgY3/uvDn7MJw7Veei2J1
hCkHFTipwflpK7KxizQjB7DEzCwyfAYaofC8TB9pnN5aPaAYSL69SYBokMI8zF/adfGsl1w5gYJe
M+v0wodJt9G0aXWSbiocqk0+k/4bKcDTRdFzaItn47l7165yk9sm3fg0d8g4/ioql9MxZyMOdHvV
8WC8yiLizl2UAsNA5lTvomtAYj4XX32QflVzNm8jLvVBrMRyZIgXp5GtKuTZ3PP43zSDfx6cCK2k
Zl/xulkfAE2wQA/seiBeU8MYClADrdg021iwTKmAV11G6ZPQEDfuRcmbJMQpaOT/aUBa3dj6l/mH
kBEwpk1vi53qgZdGbaNdn4CXFCHdGJoIS9kAYFZpeJwJ5YhzXmtnHqoe6G3NmIb6ttjrOsogPyUg
NSCJW/NdtGS+MAlq4yRlFlv9kC7qAU1vNiLXNNz98Zjbq9wj/zDHXr1UyC3Gyt1Y8vscoY55NT+l
adJcdToSm1wPPB0H+yN0/DwlKwZnd97JwvvtqVgcgRiarZle3Dp716r9zI3Re19EG1Qx9zqwBPp4
/p0JSX6rGVsYL4lyANQp1MpixPMwSirKzSP5bImgCnLvuyaQxF8IHvECOmAWzdXrecw6nCmMoyEF
NXdJzifbY8xvRXFKlP8d9ki5InGBh4w4DWvLNpXmexaz9ma5hBHBKBQls0jQfkYl5E2YfheEULpi
vYHvOlemJxmwj7+WAbld7TQ3Lc8AbenwuSuxva+qvQ+l3enM3cdAjsKEe8BwPggYlUO+fsy2uRdR
znfQ7E4qLD/6xh1o3saF75NdVwMWOknVbdhWyY8fAyzTiX+TZTlQ8+L8yuCjzlNiX8KiopsrPYwz
Krt1ogC56Rxn03TTVVIEm1C2cFToyXu/AbJOqE5qhwQZn/jQEvFlUj/X3Hh71hqS3RYU2RiN5WTv
42lOtk2jyA4D6Gi6ctjVubqZbLjs3KpbNlbpow3vxkrzefY5hSIkaAqv8I9NBAnodeNb4kP/Zylm
l3KJ0LfMnBGS7sNKpfnOqOx7vDDqk+nVVb84V0EOuVGRILwN0pkXK3MKRNA0bTMVFFsDUQ+DWQId
N03NZcrTG0iPHBRCXAbPPsfJ+i4uZ14sn6Tv/EoVPRQeWnPARYBe0CpDAJ2R8HG5RFfiBpfMl5Ua
g8TSOcIzLkLpY6ThGvPIsyyiGjSHYlLZh/7VVdR8ZVOI6K5zqBvjgpVoP5IsDjfCJ+FKjAVVHnK+
tt54nRTJx1pYrL1uk2yzge6DZOYmLRyzdRt3l0o4SuS/xg7boCxc7mGG+5xQtaXa//OvoGvuvHT8
LET0NyhEAupXIx1QT3krdu0iSO0wPEBtde8KmH6Tl0dVVafWselWFTnjz3S7xETS9N0agUfbB78Y
ybnrCSYfdMpzUC1q103kbGSePkr0STBA15EbfUIj3WTV9Dx19rvpB6Iz47jaBjI9TGtNVaFfpjuy
cnz7LsN7M9U0Piaktjgco0ijVI5aF4y98+rjOMR/3BTft82obNHzpyDyYRQ6O6AuSjZFd7QxvSBJ
E7j0YbbUfVC65y50zyX69yomYNSweAW3Qi7yI8vE4wol0DwQb2GDULOHgzgsa/bmieOU8QUDu7wF
xt77CwjIJIqfMaBHIQvRUeRxsOXs4bqZ4Rp02dGwSSp9HJpTlJgbJ6mPVVU9LCTnpDxoeHOpGQEk
yP0LyGW8bRf6d3NHLEcanmVtnxECuJtE0DlYzfdxb687B3q08ZNvwCjExitSANH/mcL1LctDQhtc
NPFL502bMSdGyYKlXSWZCE+LDzMfNtD4siUcZn4cXOGe2ip5jGI5Y2pA1PCtmPWu2qD+ZL+niEaA
gJVEes09Pb5uBMcaUegA7dmL/NUU1X28cszLhVkqGlEumRinT0C1opiB80LYjpCusKF6CCuAAu+S
lBJNHBkmwawGFGeS6UmPsHR+OE8nM/4Z3AjUtqFCKKuzQ+b1lqi2C0/STLQ3IaqPcxJeiSJH/+D5
e490JyEK4lft8pCZ/rqpi5Xst/AnbpFtx/H7oJjVet54Ub5qMbw2KF8JR5q9rSlRlKwbUTOj+JH+
anq3po9ZfxbE3FY9NWZFw1vrFa9uVn4a53mJETEVA322CxzVyC2WM5GC2wFTZGLeOuNAmpGu/3pJ
tbUc+YcqITOhKtoPh3v4vKj8aAbCpfLOeVstGK2bjAx6OZx5q+KnSutxK1ecOFWwk2lDkq2wdCz2
5VPE6onIiuRjRJhXrWrIeLEvqgQfd+Z5viMwYTmVyBiPo3WGh17wRG7rsfqtm+6h7bL5r9LhJh10
9bXOvAFlPLrPvnDwO+RpekY2p260acf9JMrumTWehLSuUZ8BTM0/f92XPtVWvv29VBdUI/LkQ16v
zkGYQp+icEJrb8AawWvNW+r6aGMX83c56mjt/uKCIrGqS6s3EYpkV0mPmm7ev9PAEwFxZoHJe3Iw
Ea5j8Ltfl9v+8oKrhlSYKDafXtjhj2vD9DmsA0IYBd0mvjfXZ5kyWcy1CZ/DEaXiwEPxKyGv+Z+/
bmv3sfa86F36nNiMceXDzKd6XBm6bRCkJz8la9DThLGSFmiz6bbtwx9u4XS/RBQSZtl0pXrkYqur
b6Q7PLIR0M7j1qQqDBwNhoRi3eEn0JCzsy/0Pq7NZybDl1aU94PyxsfSzNnGKbmgGaZPa+2iGfUx
qiqDN3UhvrddzKlM+mslCeLMk/zvCGjG6eHC2mAQ65Q3bJmRF93Mm8FvQlodk4ciQraXeNet1SuS
OkdcFUrgmJB6Y2NnP4gsel8z+c2layfcz158m4JUbvO65mlzBCVOd800oK6M4x3g16H0R+T/gfel
FNn5hvenqJkEW+d2kfTHzv3AtUBU1uUwnCqIWNlgQncgSbuRZN0RFY7s0yfmi+aY1uNfZGdwB9K8
opWMoP6pxO2RMY45Z2sUM+sYnjbWZw7GwXZBd3EwJflDy1KdE9syM+BU3sCP33TXehH3uYfiADPY
6iO6Sz10UONqfofcQFwLrH2p532ZJngNIXjKMHjLJjfa0S7CwoZyAeEYmYrzml71EwXPbn0dFSnO
sQKEnxHgTbsjsppKFbvA/Gaw+jXnnro1oUtsWi0fl5Xw2xw1jejQTFwm3coWwzau/Rd9iWBxKCSD
Az0AWyK5sDnCUfDeQ1gijczcXlzFvQPcRBh0NtD2Nur9tOr+ZjFYLcZyoHInvBEJXoEpITTxgmTD
yu1U3HncJ3VwVa6PKXqSc9S2JI5qdu4gfG9DK++zkNVLdrRbjpndpavn7QInnK46U5bXIol+1XYm
w0oS3hd5yVaO6m1huz5kwV/6VcgiDKNflkd21bNa9qV5rmw2noomvpZTKLdJ27TI56iW9fzsRJ1W
QvWPcebzMMUHX4T6GDkML2NlHy8HzlD202cVcD34ipgb3ondpnAc/9SOYhfU/SHx2ALrJUN6lK0E
o8wMc4nf7GzPHj2cwlLiChkorhpFua0Qc8EUdfM2HbwrACNC82UAys5zt6ENGQGyIEy0HjAoQQp7
PB4CxH4hIt+VVcnK7LORuLXmiUQ5mIFHUTLmiyV3YUeJ9srb+6QmM2QxZbPtbXUsMZ9w3O+RF/RX
XfYeBdPdRd2jo/lBasN+Z9m+FFJRZ4BOZUPx4x6pZWGfZ9j5Te5ZcA+GiTbu7tFXkfVvDTFZo7pb
hXkF4UT2WWusHi5GIX/60bC01LcW3wXSzCpaUygI9ncvZR/KFLpqhIj3ofafh4Vsosz3zkKDFauv
ep5IY1xRm5Zrd4j8h34g34WwFYPg9/I963R+FWtx7y3y7Gf2Oeqpea3N7ThUDD2Bj9wwJn9TBLdu
Ao4xyfpDDKTzDuWL12CSZWXFxo1bMQkHtdHKvxLOFDHxdzcJIP3cZvWGbbsQIIU2/hWzEkMzz8XC
kEc8bhO8pK7zkw7xTxQuz1Cxxy6ijXTKs5c0MrTXVaFG0CE95iX6AMR8jj0eMVkDguRq+gFrTH5p
FL/KRh7R657y4i5czK8Mic9VGPvqqLN7naevvBHlDcDgQvRt9KuxyKt1JULQk4TIzKDccMPZo2P7
W00knwLSZlBxoVfN3m2K737JP8DB3rKaNLWJ0CkpERX1D/186Wiops8hZECp8vxxDTB1GdsRcx1W
N6iGr1zvPM8qeOnXfNyp6TMSFvdXqXGWLhp//zI+a8szr+z7v2i/Px2KSjYGiZPmTF1WyyM2El+x
HzVHk0WkEo7JK8vBp5QosBcXxd+0wtQ7Kv/jQRduojWmaXHIiDCV07Cb+Iw2hBBdh1KWlMZ6twUN
U1eVb9eTL9QmhJk8ALM9rawfJgYNaQLlbVWEEmHmygEqBwsCJ4fUb1H+Be21nv0nBMd2V89sPxrH
AcLq7jDZoH2YR0So1fuSm2Q3S2ISwba5+8kalwvyCs8Pv5oxeBAqAbvUm7AiFi2z9X2fCJKU3QQQ
I7gFoL10VwLIt+lDDTGQ6+SznchJLPqXAY1Fr0mkxuuzsWP5V7eSRZLlw8nMM3ArZ+1iN6qkKE01
662q23vktHUOI2ZHF6tizuOh6DAaztF6vcziT+vzCOpmf8WM+eGPw0vNz9WJ6IUZBHpRMyRV7rlh
fObA7YnBihYkRjIj77PFf7Dks7tVLFCB3s7QMIBAAJZR/51a5Ahd5+zmkoEkldNxXfhcFrpQrPfS
tfYzsky47VoR5RifFVqPfZ0AnGg8ChMWFSROaFrK9tshK4RdmxiyKUIUxX5XKTxmXvsarJwefVwe
crTkV533t6+Jli9CINyi4NFdecl9G4fw42Z5S4f+eZWZZvKkEq83zMo4YsYkf47RQh+GPniPyuQ0
jDBtQTs/eAqt8uVt/dOOnrcl3oi3upUcEMldMqs3E0f0EBbkdzexfsQYwVBQD7d99Fz5c8AP2lG4
IOjsKCouqYLiu47WOhGu30nD5y3ZOrtC/okcvkyINpE/ptE5Lv7mtkXJD2BepOtDm4QXPDnbiqm+
14asllR/Z0H1Wkp+gmGdSSaACcl4bGf5DFKWr7ep0w9bUw1AR6u8zTwm/YAJa828t25xveu0+1kM
u9Rs619RHUFxjzPL32ju24TIZjvrOz3RRNi2E/EaPQvXvCjuBsYxUyS8Z8Ol0dX1LXbWBVdvRfVj
x9NCxgBR6NFuhtZsunDh7MwFreVSnV1DCPKyknoli49twm0Xmfy7Dtae1gpKDEsnvU2tt88MgWiN
wXXNhl/7F2iTb6XiOwWwdtUaQJhgmG5iVRGgeRtXHClrGXU7FJaXE8UNkA/16rkr/F3bdN52DAqJ
CsajZcSv7ufG/kRue1Jt+VoG5nmGcXWV/AH0h5REMjt6h9pXzq4d21eELmiqy2cF5hmF6fCN34fc
zPYjLsIOsRYPfGnc67a7SJF047B0260Zq1PXowwYFeukm4Nn1ZVhZI7HTYsMovXjZeuLZr6SPuyz
0g/V6jxmdQGRIIrLla22kbGYtPkBzfpE6uDR82hWaOrlPIXNsJXx9BDU7jlRLfU2dXrKsot2LHB3
lVjep7naOoTYMDumd8vSnweNLtngoG4H5L8B49om5yi7iheEjHac9xg8ODcTGe//10ueqj9pXzf7
dQVyswhgpRh9bkgyGfxq+DXFwdHUzBplh/MCiDKVCHRmSw1v4n2qFvxQmPScGeLOhwFSmHt3Sih3
yAqePlP22hukrS9r5/yMzsBtHGU3UOHpDodbv5vaDIXKRGqsLQCcdOru84DniO1SsYMxmZfiZlb1
3jOJ3YxtcHeRQpcK1I4ZCjDUga6PVbNbXSBCgK3mKnbDY2AoVY2QE23A0ToO+fQOlQLBi4o8e9d3
EEPPdtuIJz1RSqqF4juX+a9xdLfjKq7BPz5SNwKNQz+/6QMc+WlLRWQ7NqADzeMgOEznFPy58Mw3
dDFx4nGDaob7uVbJLzk057D97V6Yr9DZuR42bpN+I4qr9kOQkw5lmbfQJdyVHp0qS3NsVl55VdDU
Gbe/h8ieEzG8Wyvya1O157jJj1lYwdSMXIglP3yWgu+pPiSALCM+I+sBV2efdZPqKdU1u1hkH3E8
slzSggiPyq0fDRY9ibuSTrieyiY9FHJ4DlcyvHX4xRHAIhU6waYfFURm9samQ0BxlNJcHG5lPREp
NLSfgxgOQQ9SmpzYJZIbP5he/Qx7uxe8hSviDLU8x9y8AEYnPbj3GUYub02eqovSchBWbxe/3EzD
AEtQUJloJxBt4fy5fI1uZFjr3PxgeEqrIrp14uKjy9AeOl70U0SPc+ncFsD+N74ZqcKJ2Nb8Qzo3
LzZY72MsH4UF5uOUt4KCb7//my99t8nX9qBkjTCx7N+km9658COBlmQjeWEK4NUiGJ7BSDR0QO1S
Ni/9Fzv1xa6IZ/jt8nMoL5kkeIOuKiwVC0ToZjTEs2duLq8GW+6rCfK8cngWLloRfE+sf2S4HFXy
fbk9I4uN2akQL2r5iHSKI7UfH5cIaEhHlPokSJscY/6ogGmvXhraMUJsz4nzZLN0QpYUW/aD5FV1
DPUi5MX0E7ZFpTLCQLg4L596pTRMRHBuOtxQg+OSMhPa2066rwueqY0f8eImY69JzbtoLgkJQTZY
1NF1XnJLrz2WvR4OLYNu4dnGLTxH+jpPUNP31PZVKem8tTwXMUZEXaZbMrPSbZ3rW8eQhd2UHK02
VFvoue/aK5/439g+q3DbiYs5yTovVTPfJNHvoOc5eLBT+aWH+D6bq5dOGwS0TAAd4sOyi0Hx8e5D
h0IGrQjlHEfjNGw4elJdfbum2OrV4RiumpPTKsqPQn9jEvBnsdh+V6ZLtEFyIWLeyhBacBunqCLt
6jmbAe3KRhmJFY+vJtRE0GidPStv2QUDpZmoQaAKC/pw6S5hHiABoaUIueg5m5ycQf5qqDS7hYN1
IaX+3Z2zrxn6EUFnSmNb3GxkSSHWAigHI53c6ZDW3GFVz44Zf1Tuo97vEcV7a+VdZyhg5xX+0eOZ
Xg+glUtIiMeip+I61e7RyAA9QF81h6K6Vcr5my2EtCZ4IcQIKxzH5XwDKgO2jAYz9kEPx4pMdz3r
5uQqBuFIext/TUrkFrCjPrDSAriVFIDNsxvuL5Op9tVX3Hps88uyV7izpnV2rxGtJHRrl6MkEGOZ
9mKA8m+6mgNGb7KpoLAlXmDE+d7NGIknuKDrMgkfkD3TtVBE9O3V608Ti13v6ZcIUeXNReMgKuVv
nGptT41L8oH9rrkZdhF84BY+Yuf6+n1yoL1mKmps04OeldvW69mJi6E5LPZM4CmczJr8bVOOh9hl
mUVWyLUvaCIrp99DcWt72dxxE89d9+Otojyu020R5e0Ds/xWDvAFfL/gagwuO6QlwWSMfpyA00LV
d8lKlgLyZTrUM3g30TON586LHHjf9YCmjOiS/kN4kTglxfpbYPScomrHe3EeAP6uyiB9zVPl0VAM
WIw4aZ/bpD3ODZ0CoXc7aXkvY/RduuFtmiLaSS6eEgRPGHvC/ibNCXDIg+a7DnNQBsxs+dy+Xg6B
0QEolU31kEW8wmAGf+wwjexwjPY7aAdnFK/SpYHKoSRBjAKmiWU6nNIVAqA4JsEqd3EUf6brcOkh
rj/+sc7/t6IBXpqKf/49CeDfwwT+x2321TdD83f8L/+v/58yBsL/MmPgeeqz+k/1byEDl7/xHyED
3r+iIPBDwHjhe0r5ZFr+75ABFf6LLlnPj1wZkdpFp+V/hgzof7noVwgZkMqVPolefMHhP0IGkDgL
P4rIC5DSU0L8d0IGJJEW/3fIAB2NMozkpb9Uu3xV/vz/iJbI4EpUPWhqCpKGLkLhwrCrmdqaBDuC
crgdynxBTSMesqI6JQsniozXu7pHem408ISEbgyghED6Icg1lus5DyABkUiH6MEGxtGtNxYbv0/M
ufezB+v59aGM4l3o4ueIBDKKIae/iYW8lghqQjQKdRG5e91XBwwbMIMeaBPoyX0eVevOy/ElOFYd
4qBG2wU2xFb/15sIEQqL4SFAzbKrlh71j099B0kdc+5gSo3LY5XAo6NPRIj7PIkGACB7cVwejDqK
XzCPYZr0xmATo0ncD7ZCrItHPRzoKckEOTdZVLZw6vY9ss1x6phoUDW9JUUXv/QIHNrpZ4wkveL4
+kHuPHNYaoesJL38eGIiB5riKXFfeWmwz+B4Nq7oaLlQRBpp4luAzZ+9fM0OsYn/eBcvSKo1ZUiK
hBUDZrSkeNTCjPi0OPEZJVn9OZH+CYIYipF5XmgqDywOopU4mK58ntvKu9MJFYXBsEvihaJty99I
yAE4uPa1GwmEkI5nTtVC6szET+OWIcEABW1jYRYfGps7u+ZushikKAcPzQjQBTTn1TlqfWzdKxIy
y5G4czshr9T8C5aHRo3U74/C0ejAaRDSgOzRWFDbhmQeh3rNGhPfp8Pw5SEeuVplUpGCVDHDKx80
ffwTlgWtng0fIXbUcF+4n46Yebdl9zIHJqKQkhnHNCREXay+bU/7zrAe3cUjhmpwGkRPxSGUHNpS
IfzQAYaMCt697bAJIgrhRSz+skc9zLO7Yyl9U8vS3URkf4CiBuFWl367bWMkpRe+r+18fTflsEHI
sERowZBxrbZlNF3L2KcILuWLDcE4ktwzgre2Z88G6pieHUQSNzamcqAe5WHMsYcl+bCnNzshDwPw
oQpXArXym1lWzc2Ee43aFn3De7K1pXzJ/bQ9hbAdcxozxSXFUx99ZJ3jwyHF0SadlvfUA4zOGNw2
mZZkzqoRTlf1BBMX7W0O5HydhFsoXXKuco/DOM2gHmTLldYYVAEBro6VyH5Mb9EhvEhBVT5Wu1U7
Zqc8CEO+6J9RYymbA2ZtpFmlWu97ITbIJR5JEZFXvSp5xRiHjv4aEL/lIoqHNo33WRM9pnxIu354
D5I+2wUs+KbTcusX8SP6lt+l+lWqu3n232LU23t/yguyw2oWRLLn/Yw0OBfTn8sLbT1zL0pokzIr
SPrULSQtWy2RgoadHxjK2QHbFjxULpljM8CMV3XzYe5QdeXNRBCinu9kWnNRB/6rTvSVHzl6X+UJ
N+DgnWtvoPFxqI5A8g+1m033CLP/YTv7qP8o/yd757UbOdJm2yfigAyaIG/Te6W8VDdEGRW9J4Pm
6WeFeoD+McA5wLk/N0JB3VWlymRGfGbvtSf3pyiLPyqy1IZRg9zNFSw62TgfrmzIPiw+ZR8smyrC
cqlcEhFt9FSbpGaXokZmzbOFb7/K9nOsrdkLk8QW7QuSbvMeoWW/+mAK15Xh/k6XZjjEMn1NK2av
wTJv0+qpaKD3g5qZdrUrfsX+QhJhlO0jxed4VAyJci9+qwEtrBPByCOoPW1i0YJSErb8mbe47Fap
f2gcm0pw8lrGFt1ZOe37EDuH0HYJ0vTbYC3/eAwG9ABbrPvRZoyPhGsfhcEzTmM2BMt9iq9OV7CN
1fgFvWie/NrbNnLkURs/CKE+jh3oF8Pp74GY7pW2yPumhwHFSF8R5Jc+qPXc/ttkhOZ4w3NePVk9
dartaoVYGnyhlj63jBI3HvuEuGK5K3KHVbcbXrUmaCqjeVdWS4fBZ4I2qzDPjn7KdAJblpWKXery
sEwtlIHeyHH+CIbBtcCh0FvqcanjFoX0fEtTD3LzWLa7LH900+rLS8K7H1hgLuxn+hNSAwbrR4P/
26wxPNvZdE5sfLhjPR8Eq7K1zWExVISjRFKtuxlpYpTztHnwscseianAKdhI48tX3l9wzDs7eUQW
hy9XVY+5JYAuxtZXaxreafG9d4cpGDsu/W5WyFoc+Rlz/mAPaQ4opgWCwhCbququEjA3Yy4IlWrE
iR0xrZ5ndS4bBAxxRJkZd+e58z+9KeIkyJ9GTRMRhu+eTct5nHp7WrPvvzhWwxajbhnmGIc0I5Aq
m9rzEsDpKQ3P3Cxz8Gq07dtwNcyE8VsbPXgDcVSwLaccaN8i7VvcMUOJsvaDXqbcJIkeaTstSVA+
wVpxsy8mgXsgGcGy0ZutkxIJLp6yvVvHXy57V7sviHWklji303OWhNeqMHGUHsremdAC2U/mMD8h
EXgo5HA0hfGjMgwmDxlBjdyCWLIW4TylTI+8sNaTneWiTIYMnnri38tyabJIjwgkhQHhqJHxKOg6
VTjjRl4Oc2n+hK0ON0sgMU1YD9f5tq+w+DFSx6pj7W3T+FNmrJCoOI5LNF8zrpiLGrNzlVybAUpE
4b+jF2GPMsV3kH1lV7wlb+2wuAy0nZSRNaZgnhf2wdErTKCaC4BTiMHrfZq5mpblugj3OWvnUzdc
ZRJ8gkSJDhVzi02FcTwbUR/LqKPGT0mo6pr6MpoQiXLG35sqjeEMWogMHM/gfyN00kmnSxL3p3Ap
HmiBgq2GQXRusYPSgGuqaTeZW5GWEz5aVR0eohrFnTMHH1XP6nbgGIoj+ddOkAzMrnpyC+dFFt1u
KKfXUWCbdv1X6jeoxiNeLa/6WUTq0PNh6nn0LB/fLuHFs9//GrMQbGEqSSwDt7Xxe8aS+cL7EseM
dFl3cG8eAtwKnFT2TYj4KR6Dee151RV+yA7j328H+8KqwGm+HbPJ2on+lxlCdxHOvB8rQDSjiwUM
RhBKEzIPRWH3lIPNPSzlW+W0rGa0bxnZII/eEXEiBBFA/ijgpy00JWKxjaE+tWyUHJbdfiyTfV6i
PHF5Hfvq0ezG7lBTqfP+zqzoO6jtZQf6Keqac09VVubjzPRkIUFRIhEdWGSLsNvKeP7KpFPsUT2y
eBmBazYT9SI7zHhvZMFTV7ODxWcQrtuowSGGU5z6k1zHPnhEYcmHPZpoIYNlK0T/3ils4LlctvHQ
7bLecncT49Bd50Bl7minA9Zr7Ln+2ONkXpVp3bHkvLkoLTaA1znqTVzSRcwMNm6wpjIZqJtCnrGB
RiwrGQhXSqzY0jPVZdMzsKN9xW2B/ETlV2uODlGu/vp2Yz7UaVMep45QSlaSD4aSRwMrF4MQSjsb
R/RQ8GqN2uxqGI9tZx37iMDAnFO7iBayMdRMDFszbBwfyarVia+5hSllCHKPR6Yao8dw3ynQ11XL
Q+8gySqjDykNXOFJbZ0yVk4YXJVBrtEytLvU9l/YPSBVQwVbFTElo1liPEduPHs4RhIK97JkDplA
U+lNg3GPytwT+Jc9ZVjKOTZcjBYQ79I1e0MQ+pOxnhKF86XgFVgZ+xDlcCdMxXyHFGVP4WOKB33d
Lc5zU0avPm6PoRTlsedK2/AxX9WYofkj3Ve/eVOVJR/z5Kdl4IDsI04aM2MMa/ZZDyVH/JjDVKD9
BgExOwbOBU+chdNEdBPlzW9Hd+sXHHw1igrsx39ReHJemVOxHx0u8SQn3h3awHZ4kuY0nH91gG/N
vioeunGgRJi4nic+elPtUQ0uyFelnX8NbfSYDQaxFUmzi+qFDAdsDKh9PrJMq0B4oDdxdHEiQbZF
ZnoriW2W46cFqBgEnybPKzvFoN7mbsjSDWDBupzCtzRGBpfPVnJgZUc8CuaEbRLL7sQiHyUJE0IE
1NRIWTz8smyO+ZkV0czluGYoZu0miw+U4bbFdrSv3LXlwYEWY4TIkLkaNWENcXjDEYvrCo8NzVvI
ypUp/lOmXehhFV9ZPVycwg+OqvRRk9TANtxXkzoKuTYPdktImyJOsk2eltp/DyHc+IrxVh+Bghpl
jfVWhO61HY0jSi10giolrm6a5jN/7a5Iivy8jPmElI0tVxeym0HmPG7zQHJBD8bRCsxTUhVQgGvW
4sbwFQQMcBgQKIwORQHGeM1vJyjPqj6xC07b1iuhQ005cW8MnwuMvmil2DjCBjhKyGJWHazMmrs6
7drfzdJ/2iBzduEiiUTojYGxT4Qi1+eV6tkFWGWXHZH+pQZoYlEncu/OfodDQHut7ZxRb55ePBk9
dp3z3CN92s8J/QHMnnBLmlXQ1PE+bJb4ELcedK9K3zSB4Avrhd1Y9OQOhIxPa8XGWNoJTgxzWtPn
vjdFwkZMvMRWaxyq1vvhN8F0xK31QyxgznyjoK3q3W0VT/eZLcc6mZAHBqJn25+0e99VkEtVQyiV
HW9kpAj/QlbuQQX3sp9jhpYMFSH+Gpelhd1X4c6g63aMnaGQPkcBOhvPZ9APwDVoUdRXpviYTULD
mY0DsbKvtOj4Mah1Fy8mJrdhyaRbdSbAFQI1+DVTWjqn7y+e8IoDFnfcHE3M1V4G/GP7SfRbz/B+
ROGHY/TOcwilZd2SdL/M5L/ZxpIQtWhdzKSMP63D5NHaGimAoxioxyUQyd1Fh4h9S9ebS5aunbgD
fxCy+x5kdxzL6mjXIr+KoivQWI0pNnSjeq4cfPOsHtfSUrg2EQc/QvELMdhNuAmyXxgOSSdrY6yS
7Zg+iJJdEpKeCNuMxaUIvgfVa38bktm/Yh+q7l0IQcIDlJQiL4qhRxLdy4GWhkt4NuHqIPiV96Fy
3IuaBr4YsXfxHayFK8vTTYZX4N0yr2Du9Joxb2LmBxa/5DVB3xesHHyYx7boODp4Mi/fv/r+krlN
uevL9CuqJ2be+kszR1jJupjdUibMm0jyEL9AFbIVLmzFCDoJTt9f+hEj+/evrDa+tX0QYNi1yicl
QUZ1pcnLhw1nMqv8XEWGtS1kbq/asrC3opgY8KIUWPUM8Tes0x9mqpW7obIbxie5Zurf7gV3a7d0
4uDGZk8FEFRr0/xwsPk95c6sYJBk5n6kbttEKqXSNbt6m6bIxXo0mw+OEUVnv3LO4ZQcPb90n7xp
cs4la911F5fDBxSGyMgO84ikAN5Bff/+kssAIa1dzHtM2M2uyhrEJHl09+cl3E/OOAO0SmjyKo56
Rm1+erOxsd5cv6wvExQ6XFUxmHxPVZeI5cClDsrfsS3HHWs+60yHE22aIWYD5fQEkRsWmu+SbcZ6
TJfUW80FU/kxqWvKSdpwMIrYouKEbWg6RrgYYsC7wj9PqLHeKPLfC7+3LuyP4Zg5TDUaeA/nqIjM
VczHGhFi0JxaYXVYWLgOGtYnUKgQYy9B+cSnV+26rhEPPMOfE0/53bN2mcePVXVRcy68w4An6Cmg
xlwPC/aRCVXOeuR+wFosQpyesfESwazZtmc7L3pIZv744OfMykOJDwtr7q1Uf9rOTSix2+Qj7qFM
pQnrN4dBBR/VID4kceiu2wl5AGpqKvtSBPsmZPPbD3a/SUoLmypy/M2E+fERPVdxM9k42Axg1qa7
9OdKBdvBCn20JQ6UFiyHTpLiRr4ho0nORqugUWQzktUxHZ7KVm0z+iGUZ2O9SXGuP4bOvRNthY60
abSDv3hwB5VvDR/OEidgxefNvtZVPx1Gux4u9Qg9U4An2CwuttdosWOK5/CylOnRS0Vx+rYxSrgk
6yaVw3YZ7flm1fKJstU8Jmk/376/TCHoAETK5d3zgGu38fzeZkAwrDQYzgwbWHzYI+qJ1Lp25BjX
1CDc4fIiZf9L2nO/S6ARvE0c3WzWOPFoOrNrWz5bWTugHM7zY9XQgeZdM1z7utibDHBi+cJr+nfK
R7mjJNHT0qnZ9RMfRy8FOOnziOQWEYd++nPSla6vaQBGAxcg1ISAnxa8ipNpNGeFloWSWrwtGimg
NFygHwVL475Pjr6HKmGx83nn29RVTB7nFy74z6AbDLoRfTnkQfsBk3ZLJ02qAASOR5dGHsSrevWy
+Fc9N2D2QiLJ68DY2m/9gEBo+gYlaGRCQfGGMf6h6w95gxmvHZS8yoJONu+wt4YlJuZhZ8rcw+bm
V6ehY2znaUxDw4u+9GrZ2xb2Ki8N/+iXESoXSt5JDqyU3TtG4j5qxwut97HVQIhw0mgIDYkIoUUk
GhvRjHV9tDGJqzxKtpOGS+RQJhqNm4gE4AkrA+rh+OizXTl5uDcBVASQKlgKNo8+bvVaQyz8/JFd
76jPGDJvNOgi1MiLUsMvMOe30Fu1L3iJISWizIGTKmlGpAKcwSIRqS2GjYaezfPqvUehRFy1tyns
nBWWRnCY6Z9mYW9twubwNKNDwzpKqB2Gxnd48M1wz/NHRPjTYe0S8s1LWKthPimR4gf0gHNO06uc
DfVu8axuLbv2jyPyvONItqwGiSwaKRJpuIiEMmJq3EhUDXhragaURo25L6op7WrfuoMSffes8F2L
12rzQXL8XGSPG0uOAY+aQpSTxhXgDl9hDuIlMjFlHimOuXZAREUDr6jkAVwHmpwScAfNkSDHCarK
ovEqngatZBq50mAXtGGwRAoYC+DIL5+EgDiI942dW6DI4hBbu8Qo4i/JjtsJKbcGvNSQXloL5IvU
8JdFY2BQ2W5dc3rsBL+vNx7nmcKnNMEmTSzAnRCte7Y41r4b9tL28w+pUICBo2iFj1REo2g8DaVZ
ZvgyUSORXukzaiSxxaiNkyd0xrwM3qXG26RwbvgQk4ihctA3GaMHHueFScYTikixTZzW2/eIoVeO
KJ84twkBZ6GwZpIFh8crHiImEQw5y4lGiXoedvFWDAZ+8IG+rtOQngpaj0cxZHuog6AELnsLok+q
0T6zhvykmGxV+OVxDyImzcut0ECgUqOBygZIkBK7ZuSQxrKef4asPhJ3uKWtVh3aKt257LljDR2a
NH4IcaJA9MIPF0ZWc2Gt82vy8eCkbv+ztBlpFxnePXykKJcmgl2LzjszlWxOlbZ7+TlwRvyX8HTg
7ouRPihf4Nw4455bR5xTI3sv5wbA/1DVz0vckliiUUtEx9gbU+OXCg1iigABs1IBqhoV47Bf7A7w
zmzvawX5M3+DkIERDrKT1IinDNZT72c/0QD5oEOxJSR2N753jrWpfZcSE9zCZgCyD7lQHOY4Sz7C
PH6AOZc+Nba2fmLZgiFAGr0GUFUaRZXCpMpgU3UJkKpM46ocPrd3C64cO0QoWeWOpZCCxQqZScOu
euTImFxw/GsQlqeRWLOGY/Uak6VP+hxulqMBWqZGaUUaqjVC15orjdnSwK0C8hZ4wuzQssuCdLee
JHAarILBiVfUtN4F7K5FQ7yExnnFcL0cDfgCvYjmEebXrOFf8TcGTAPBSshgwGzxBsAKKzQ0rNH4
sIFNPEpLkGKsXb7f7ELDxtgeYFtYhuRRaRIZRLJQo8k6DSkjo2/fKKpSk1XQrEFmHaZDT6PNVIo+
cVto4JnbRyTGNs/lNwpNQ9F6tlorPgObEF5aMiNrAWOMdkLD1FyNVUvgq3FNxu+eRq5lsNdmDWFr
bXBsJlw2l9ntuuRMc5qh3Lp8lDYtp8fGmoASeI3cYNWU+zjCYB2v3Ub87TUCTsKCGw2wjDl0OAMl
mqNxcd5wVxof58KRS80OSbkm+bq08/3kqo3096LF0hVI2zz6KQDRXEN+cjp1SHVx84N4YQ2vq6DY
VdDsOq4i2kPrSpsqgfWZXPo/VR/9MQsksqSjddEAnoPUIVzzjgbm0QlYFEDFYYSlt8DUazVcj6e9
5ciuf3Mh3BnL2I7HmeyM+BTCcwKfL4TTl8XxDxcy02rJUSxEnrtLfs5WA8TUStjFathfXseglUHB
u+pUt2hHNBYw1IDACId3j3kcNwHCtbiQ9DbLPqrrn0lQYC8DM1jX8AYHwI0lBMJSowh5lh4y33iz
eIU2jhv8AmKmNiod3xx/whKkkYYdLwU0pdcM57cHpaBuxiu7rRzRC55slbh/3L+sVeDAgRYLNDcx
hDoARjHF8IB6r2PPN2pjj72Rmrm4AF9Mu/kJTnKfBJsWGNm21ZRGp8ei0CN8a788rndcB/A6NNdR
WR6DQTTQgOVyAzupJkCyOW0j8boYIIvauxj0JpD0xgUVOYNi3k0wVRooCVjSAjAZ0ktCqjtVM9sE
2v1NZcyQk0p8PdlibBCq/ZrBVdpgK3M/fUR0RvtuiQ8v9OHfKgVFnXp45dWMu9BBr9mAHVNNxEzI
EFgtrs1L0VOTytA5ph1OUhiUmt65yTVbM9OUzVLzNlOejKjJ53WuWZxz8oLj59XOii8TVCft5NGO
un6DCvVlBObpa6pnDN5zAPPJPPtxFPfMdP4q1DSrWfNAsTltRkP+4oS7ppoY6oAO9dWbREiG/RBe
QmZ0cDQKbBWI/DdzKdWK9xZiqXyjj78Tb8Cy0r2aoEqLkeyimuCp4JcH6gJXwY8IsOkE4NQch+Xo
B+QQcWZ/VUBQO01DHRRcKWZQl0kxyWCZfFwS/iakagZ+jBPLo3olkKaNyrjarwX/vpxVFHYuSuga
GmvMgCTRfFZTk1oDkK0jZsMahOsIBmTMkteonb58d7oWmvVqA311QWxdDxKQ6jcPdmhfG0nceUiZ
LB9cRM1xC4Afdea8IEnwKS1uIAMC/HmoKWDOzh3T6ciM/vh995Ah0mXyiXy9j2gYWuCdml07gPRf
GYAymYRw+Vk9RQ5rHGasXJfN0eYqlYtcD6ybJtC4PItcFTXTVqiei5qvAoiuWIBZNmdKEXVCQzGv
Mvp0HrHUiWCBaA6vC5C3V+4TAkjQlprV2wLt9S3ovTPF3KrWRN8AtO/ouQe/duXW8KD+9uB/c3xb
0Mq57Q0jr/fQGWBTjodE+4pK8MFJxAPZfoWaKgyc43fp29gzBvufCxlP7abUKGLNJFbAifnPn5bF
1C+1bw7w4sAjU07TjCH8XDzwxv4oHnEPfNTjqQd+HABBZsRGgKLmIicAkvH/zsdFdIcecnJBiZc0
w2PnNcdoQRFg8jz3wJZ93Lgs849jBiIaexfvuInOIH/JPPO5A9fca26zDcB5RHU3GtWjqOQl5cEn
fWE3AHxeAD/bLcp1gicsbLuBJkO3yryzoqdOwBafRC91yiQ9rT8ESOlEwpZOgEwLTZs2NXdamJsK
3V3qP7R1i49p5wgY1Zkcik3WEFPn60Y3UFvcnyenMfcBu7xWk64bdZMF5OtOM7CbcwmmDP4fbGyX
fwmo7F4zswtNzw7BaLuap22pJmC56x/7gg52mn2H0Awb2q4NibsGyd1qNneoKd3sGu+T5nb7muAN
/gOX8DfVG7z3AubblCVRZj3kb08zwEtHxcyBXicNB7ehhNfQ4sZJMVtT9RmIUQpOPNdc8QnAOEqk
N5YlHEA1hQs/JyUMOPIwL37b4MkzMOUWuHLHnqyPxbuHMRzzGqC5cvnjMxDnYoB17mnquaX555km
oacg0bWdbhMASff0gsyDsqzp6T0YdROcuipisZcA1gWgdQPWCOs92Ovz8MfsOB/sukc96n3OmtK+
gGsHAHbC17DtwbgLBC3zN9ddE97H9wjce6m578zNJ/JZcJxDHbiXmg4/gonHSqXnLBahYxPluc9H
YYr8j4DqgZpwWmXg5iPNnZc8uKUm0bMpczAGUqMFmlPvRMuvwgN/lFvF2Qn6nXJ95NPesgNfsQmJ
hlgxrEYMVJj1ylXzT1O05iGonY9kIa5tcIwTJ8B51EJI9InLxhrln9LpCQEcWan2lnd3poc4BswG
/upSuma4l2Zu40tU2kvi/u6TN4rLfgM1njo+b8WpaHBz1k7NRXR2rMjfBk361JvBi5Ej3VUa/hE7
0QNKJsgME7uKCoQGWKbxVVZ6MstPqvgHcnkk6SGIsYoBxEkvrWX/NE3cATW4uRW55w+tGH7kwbw8
IPWgOp6I6egc54Bmrn6qHPOWQRjYlsJ6EYZX/5PC9P8lkC//95gl4SBN/D/HLL22QP1+pv8pgfz+
Hf9KIE1pozH0bds05X/mLCGBRL1iklcqwBUEwiJt639ylgzb/C/TF0LwW6RrwYIlE+t/NJCG7f6X
Z1uuK/m2GwSeGfw/iSCd72zvf5OWaFT54xkWWrYlyOeR9v+KrW7rUQx2UTswOxx753A/3Zz42dEI
wH+/1IOJR40CXn8bN+IE8lt/K2r++db390eW1g+t/jYr939/7/e3ZQ5Zui7/+XbVY2vFp/Ef3/r+
n75/jzctwy2EdqP/qn+/HQTBwKD4f3+7F7O62d5DF6APAq0OVe0VBWlxRkb45sj6Eols/AitDiaf
Ie3tALhet3MvpkMh0Jajda5ARm5BBUw7C/89LCbCpAbTfy5VRRD7OF3DxIxfoqB6dVgeHue0u/ZD
F9zIKjsoRKKnVM7ruGNHO/m9uUusqH3wjIajK+luloFOglScUwSyfKLZO6rcCdmojBMON1ILu0pY
B8rYXwIgyDGJgbOk7oAeCR1116vj2EcXL65J6Z6ShUYV78bYcpbJtD0ZRIdtAUX6SAjTv07kBxhw
W5SmfoQHx++IWwTzdYZJgk+laY+1PahVZCDsdPKB4tupX7uOq7RXM81gwVxuwb3OGBbXSV9IuAj8
YDvmtGebEwWtkf+GEX4TRGX0wMr62C5xzPCO/CFw+4jvAAkYGNoA3nKLgTZfVS6hJ1xIawN0B86s
kBUrDgnvg1XL3cVNtcG/620Hezrays1RcNEANlbv3ZK/qkrBNuPWPM8MRI+Lh/gKRdyJvhPQ4IAO
oqHoPzDUcTZuek6X/Chd8coI+QLZWfDjpEcjrASl6o+hR/Q/VyFv/eLunJZSfwlMaEBspe+Da7/m
eQJoN2KKCG3WWUENhq+dG7xF9QO0zY3bmtOTat0XpxyAWNWmOtR1GK9RBgQHlhkvlpku2uZxGgSK
+bjBq2Hy7rJHMXaBiwZJxUtGX4ifnX7GqC3KEV40btGofBs7rK4L/toV+C12Fp4TPIMcTMgYia9S
EExuZPmdgjLA3eyk27lEsuIhXuwlaFonkO4Z5lZ7QyZhPkuDMZOBUxNk8UktzfyC0VtXYUQbcSC9
dN3g3XrEbPsUTQr8EGBZZWlCgGl87xFcX+4WdFd1TVDGVFU7sk/6kzEaKIV7y0G6BpPJi0y1TxwW
oBGco30PNDEoVHZPFtd6GEkLKoL8B8ak+BQOk8GA1EZlJklcbZ3Bga9I7wxYqj4AlrPXvKvDjYJr
3Q9vRTc893bxohjVrwBPU+wXxjO+XLasAUR6l6JmFaj2V7aMCkeoe4iqvZuEL01BY0+zah8X3oGV
zZgw6Hqu2LrksYsayPylk26A5NmffU+7FaS22MrecNaCnvQl0EycNO/exx56lgLQt5amtgkOOWGv
I+VaUnuYx2PjFhdRc49H1ZxKE39rZUT5w9B6T7pXvrVBfBT2aCHeRsKcLkBaa8+1j2PeILV0ur1t
BP42lMZrY4wk02pnqoWEuy2ADVkNmnBFXz1fY49IuMHMoY150wkQ/nhQ8xlJ4nUu6u55yl47VBY3
k60vEDD5Z7Ri6kzkJa3j7E1IO2c/NM6W7Orfi6BxHjN3XTN6p0mzHiWuqluytOQn/67jJf+C5YJu
h3b72RhgcTtB3Z6gMZRHBt5/M5yVK6PB79kNPL4BsM+FHCPfzc191rRonzp577Pi75Cn8T4m8aZn
93PwBkpJ12MqLukSzqqJAEXBWgk661r5wr2zn3isAQWs4kRVR5jQm2jC1uo43nxwsjRZy4p2nU+Q
ZKb6Wjoy/nSTmknqQACzISYk1vDm9/5smUzjupfWtItTXChCUyKCPYHa7FUzD8dpzAQm3lTek3bx
cY1u5bDA9pyZ3tawXoApbJhaW9vI8sDGm49TkS1HqNTFJh+7Fwpxd4NsTPsjd4Ef7QUUOdTHZsj4
Tz4rlqor3HIICOoJXq3yrTXpVdZmMc0IiFx8aYhpORTVfBQO0o5SYOcL/Vc7HrQgh6ugSbqjN2EI
tiG6dDOYRdEbwUBPi8jKYQ20MqAewbrvh/P3r+Z2AHRTFDsWgTsuinHbC/+Dj6h36pDgZ0V5w1FK
OncRIBiYXR68tN6nabGKc/ng84icoJD5XZOemlA5p8EnCNBFHyE7iFkp0Ws5JyjuRBchviIaGgH7
mxwm8WxCmnbc5i8vdfYQNWbJ4MbK6Cz3VZpUV9E7v/PMyfbxNNprptDeQVKmbvuAiVaHpgkU5UJA
UOxBPAof2iQ5GVgDM0+0LxnYXLbDcs8ST4+hrOTTMSpGWrSGtAf0o+6jNTTm2rMXZBUEFMmBBfto
e+U2MPz8MNZMX1VMG1CbbB7woVdOdx1pBA5JXT73PWOzdhz/IPr56jIPnGMUuvq0LBh0EruXPbZY
CVj5z+eZT22kOC46ZW89G/511+2iVpyRpY2bueYLr9lTr9ZpgtCMmUy6LsoZBtDQbGu3sU520R+F
NfDTYgtY8GxvEgoMBESpvxspPBRN8nZwkfDP06o3LWBI4zE2G3mKAwf336j2jtn6741B5eAs9W9b
MyPFkJk7mJrPomejkJRutcbE3NB17cog/d1S3yTmEOzogPO1TD3i9ly0zN6iHqCnnkRlnc0wPtPR
M5Af/XfvwXecV8NHZArcEIAJElOLxZFKw+lQNnlyKFiEQM3BDzIk+xjc4SYzxbsf4C6b8rLY+syt
V7XLxmYRyO2TfG7WIjCeJUcaDDBQ0gWs4dpDbFLqQLS3NBvr98bsCDDw21uKSfNgZQ4g1GQiGc3q
IOrDdKj5mHf+8sFngyAyLNASca/XoyOyo/iYo6KmA2QBUXr1OY2yixI+AWPWQmCT4qRPmR8W2AVh
FJSwHoK9KyHwO39kG7+3kAMplwx1sKqebomA3cYv8VRKMGshA9dCbdt+uuQ6vUvUG7ZmBnAKOKAh
hvzWt58q8iHXVlwz7u4YVydOs9Ka1Szz714LCyEuMMqLhaqkLX6miyWZs2O4DOOTjC2x9RP7WJqg
tyZh7TC1fC5KvbWuetUGx250kI4Bihtz9dFitu4AXRqz3A3McFAFgpTJcdNEFi7KiAWamb0QlPKD
zJdfSFaDlepB8Y1jd6mkyA/Sc3+7iE84rdrNWOWUyI3/KxlDPLlO/7oEWho8ilPnscWp08dGNfsu
+Qqa4TK29eNieOUhG8Q/umN2pA6vRnguPYA/rusD+6E3T63pNCGtHKU8I0WZz15On54wTAOCDo8n
qX4YS/Dm1Ix81a6i0lN+KLE14XSsDGcLUPurKAtxkcr7qcrqMHqoOCaIoYwGml+KSZsRZ38GRFkE
GEB0mrg8VqXP1hkwOTT4vLs7PWNbJA+/xfA5Ft0nXgIgtBSiXWU/M9B6MYfqa0jxCswmC6KMcU4z
ZI9xZ7F8w7wNQH09SHWxDLbXdv0WTnGwiW2HuFBFe82cb8ilLjfDe8sTZ/QJL7LRIkewhmta1r8j
h1jwCJss+1zxhBtrZopMymLG/lZYDvGEJlN5Qi98JPvtMOI3SE7OoE4s4Jj1QsFoEYbXtbtN2owU
7L7+XTg2lM7lKTQQHwHCJiAkG7ZF2APXmqOLHwcfponmSqmRnKqEFO2yfubw9lchsqY1eyz2zuCk
nPYF4Ayno+WszdgqWJtlm8liLFz99BDu4hIve0qI1lhZmA6CHq1ryqICZFrCKGtEkugO19Etfjes
5BH3Gh5P4gQqAf8lG31nJm0mENkJAGcO9yVsGWQtn3OKlSMtDX8zC9GeMMk9GbMRPOf4d/BOYLKR
BvKUcuFq8dmcwo6+e3GKqE15wakPen9bZzwy8WAUG1uJ/IVRKyk4w1ObBEBnDEFhH5jmpTFTwLEI
ckrxWhT2fkh8TqRm2S9uwXsm6GxIuHVmRGlzn3w5efJJ+MbjFIK4wURcQFPPb63oh5dYYDnTaq/Q
KzZwvB/j1r+1ncG/qipA6pMTOjHQEiOw3VzdYkHMYgtTd/Qzc9sPmFns6dLJ8VNmYEXgPsQbFQfA
BtiN70YPsw6FFMaccYBcM+t59bhejGnad5H00HIFuybPnnrWrDz+sbnJCQEbyIJdew6LsgJ/cVNl
L62HF5yDDWd652rEMoQSCyKmJaBzzqg1I4sPg5MDsU6w+3kgL62BjSEs3h/lghDJqjECpTw5mZba
CVgYjNCzwxD+NQyoTJ6BFMotjPU4zcW+Qo8QSiCWmA+JLFyKn+xTSTn3i1v8Fzk7cV2GjUFuZmhl
RZ8kFJFbNcMLj9y77zMtj3izfGkziBf/zd55LEfOtNn5VhSzxwRMAkgsZlPesMiiNxsETTe8SfjE
1esBv5Dm10RICu216egm2U02CoV8zTnPgXtOB3FiWzcnoIrTyUYvBdaP+fq3W3ifhTC4qxDqrIrW
14yXu91Ewi7irpLjZeDSJ434tO32PCfiVHjBm6vByQmvPswY4vrc+YImQnwQI3Sn+OuW4RXLCl1B
/mR7KK9VdltrjJIke3Y7tg/sLfCHsAjehNQ1W5K4opQ7nDX5PnOmzRUc9S02fMCpw5H5CXcs0PA1
kGG1rTyoagwXgAtHuzRMi60DQ2hsbHvbMHhfzWb90keol6beP5Qxu7De1eWhea0J1dmEqn0xWaJv
Q8wJEgGd08JFkulZdhq1bcpeLYXLYTHHXoctrZUU3Lwlh3BO42qbZzVhc+5QOu8KKDsVvcuyLWFc
n1rJukLDSw4bS28WEZXynm2kxVXH9g+JP7MI3r8Sky2q3cfAH+GIecVZFeEu6MN+1Y/Wtas+MjN/
c+Lmz1iEwO7IccByFWx1E10th6ljwot+trv6DpPcH9u1XphX+qsJXR3M+vYG1sXtnA3sWayMp8oM
7hSKDSbY8T71cHWVvE+aIpK7yAEc0afDJUnyD2+qPuPQ6mHzFWzpVH13DBc7PJFjxXbw6q8YaCXn
f0PcSmR8uwHrv5ikvUTNtzn6NN7QfyXJwivlug8d9h1j+Q+RMkWl5C6MKP+mmSNGABHOvYEnYNjA
mseUiNuEaOuc/etmh41j49oVUfNs63AKBFsPItGKYIEXZTyYUR+/RRemXAIzy0GmbNVhyO1JbYtW
/NfQpOJf8P3g3euqaN2SdsGUa3rzmuZiRO9T1J0nvVT2ijeT1FfCiSXPlegoFI9s2u6fVn4FHgMI
OaMXJx+Ex7v9VxWQaZKxIQLkfphYIFZdDsY1Vw8yCJ6daq6YAaRirWbwym69cfqYW9DRybqfzo0/
IZhujqFtxWvlQWDJu1vEC1cARYc6V38mZ3qZGVVMxI635B1GjhMew8WdX/aAc+v+yUH1XAeIpmzN
DjrU4xepH/NmGoM7p0nZYTIHIHIX6EDdEOI1z3rdvFghH4jb7KXEgLR1HTQuRo67qYItnsy3Q0Ob
PUb9Bc/r0mVDS9O4Tlb4j9g7NvltnM6Ejs1QKkqMvCQxsgTRVDxWQg2aIcDDY/A4Nvp7ESHtR9vZ
xRgjT30mz3Fdw1gY9CvX7AgSYl4biGC2EpJaaoKeNqyvKZAvhUNlYzsdvIx839cwB1xcCKsBDIHv
lDdhKL9bg0los0UliOUzFi8NIWY7ae9I2RakCUI/KjgCOzArU8VRh7AgW8NvlGVO/YB1dyKfoYqI
IUABftW5bm+GVH/yCLkzS2umEmBVLMkaLuOLS6u6WkyIGUscBsZEBRXDh0dYApRP4hrC/uTDC3Ro
b9l4siFpCU0uGoRt7pK0RbvcRIjSQkvkOPSudYRxomh5XjrBQ9b6n3H7kIe1f4xyNmWxoC7R7bdr
z2c35h0VB+lP2HSYJPPgtrPt99GPf6y0sHe6NVZTwKImy4IfZJFoU3SwGGv1l9nDSM3UhQ8wKDXG
PXtvYztNVBBiGvbFYABowYW8dtthbQF2Xnt9f/RGd9zZbvscE4Yy6T7djgUVsc0bsaoMcJ7MP5rQ
L9iA4blf3CJN1WAERjK4j7P2L6fe2p1vrGn8kkF/RCN4qYzqxrD8G9Za1aEEBBhW8oJUFbQ7obnx
zGZJztETsB/CxHnkuJ16AXO2kM3YHQP6d1ZxDcq+msufmphkhqNk+XFoTVmHGRMsimn9dJO8Bg2T
tEJnE8oK8wkR57zx1fBj1/WLM9uPLXhS6lDvySZ0ubATFPG58S28AOZjTIWaBpfJ1K8q/xhsZhxy
eEXisCri8ClRA7GfUWuvhhoTctI8SV6ftXYoX4bQuQtseO/SPhk6vy9T9UXsuNl6OJVz9VSMG2FM
742NixKiB8hdEF1gUoU5vUIKjVZW7GVba0nKi8RNykqepJRHPM0ecl3gkZwlsm0J9WCDZcIggqKO
j5CgoVMz6LdoUgeKiFXGnG9gs+fF9FR0CO6uM9770b5pPCJfKHgHHkPdCH4kSOnQGLCFPO6BftHh
Gu+xzl/seHofdIsDzYXv3PoiJ7UYBVvIVoyCmgOBJ/Hwo4nWIKPNfEyy5C+Lrkex3Ct6JKtx4Hmq
E3kfFcFhUQLgSlDC2tqKsZRsK2vVYydet012NyUGK1QxvWBeJaZJ7bxsudJD+9373QuiWXSB8fNU
J7dZQVRUUYebCFQfbeOPUeYXcHAjjOv6y53DgzXIrYETxx+c+UgGAnk692OckYahyZVhT4PwxGvP
MuHkneP+mujm2FveQzRCdLAZdUCx+zE70F5VHpdHFumIB/NFyhu6P7oFuGsH8Xu5BBsgWzc3gxye
q89umD4du3yzOdWgM6zqBp+8Ec1ypSvIvM2V9lojgBZ3KbYpUsnc27AOHnoI5gifyByeT6n0D4AA
ietJ7as0jeNoeVsndt59OjNmk8rcis4It/XIe4/NyU1ilFckVfWuT/1XO1qGbxk8w4H4C2n0qDDb
P7VJaUGZx3GlomLzgLweYSEeM6uAgwwxfxX0em+MMz7/Rty6mcSiG0VbnQ/WKjW8N7MUuJaRxiLV
aoKVD08RFmSwNZHxm4Bc1umgPoErlswWUPP0oCvxFAGPjXJ7C/H8C3EGAiL7mHGZ69bds6ohctfk
x3Np8kHBfRRuDqCzgNYKtNjapnFybZwxOBuJvB0ow6Q3HyA+f7OC7jd5pt9d8DdRGR7xwYZiRFjX
necv3wD5G5v9rvM0GoIo/4jiJFrbdnDjG9k1k/Z9gBIadVGBNNmvvjhnTWP8ikvrbmBtqwLjoR3N
57wEtxMtChcXsqCfsYW3Hyv0AZQBHSqR8aPzqgefOTZ9AiCxpjiNmn14bXg3PrOyBBcUg2EKAGPT
eBDH/bru0R7M3TrO5/BRVfItc2W6x/3OOdmhn2md4N0wLQSVpuTFRgsZ0/daYrxxpUJ3bhGfYTAG
K20mxmY9uwhpEG4J3ZV7IwwOsozvxHcy0uHobsK2EHdqU7tALPHBb7pxiuEkhq92aZ3IhEQeQkAE
Q8sSVndwaVh9mQEeeJrWRxYlK9WRVmaNr/jZHdJizAti/W/xg496PjmvXqfEZlL4KhwC9/qI794Q
+e2zjbdt9hNQAlm2J8m4m51o1zXhAbBDQtwDrr7W9s8qC9/t3Hv1Y/tETsqWAdNjIhjfo3BvwH7Y
x7Ilgtan8xl7wvwcBMIOU6WQGOJ1SKJUEn2oeCRsjbN+GJMH7GgIANh+JM2bnaQ4IXmbOOGLLUZy
DxjF0cg8JxNbfa/hyqmAueKkVMMkpTMYC4idkM6bMTBnjjLrgUYDWQTReUaZPJFohbnIZCqQB8Zn
VqPKah/YhSkeAd2fvEemmuAgY0DDW/ClnpdAqYiDyezaBKk+LSCE2yWavThLZ6kBPYbyM8wYP0aY
P3ZYN1BakMf4nY/wHme59eolXM2djpmR+3shijN8AX8lxKLAq0iGGrHkoTIA4B9E7RaGZkUaEi4K
CdlWKf+uRlYJH8NwV6ZMWRTxXA0NCzoYwYnbVvbJyhBsAMEwuhuzm04eXcZW++KSZpjhMj87hg2R
Dm7CqH4eM9K8S/4ppi1s0YDuJG1jnBiosH3JRb9PVTPxymV7HBruQ+Ph9aH5TuixEW9WqPbwPben
UHU864N5l6KW3g2aqnP0HqaevxuUuChQg7LVS68BGfM3bZGpc5j0K9GW+d6ZRIJvBQU2mqNhJq4s
8j66wHtnB6HW45wxAMSoZ7PKBaTVL0JPIDt0poRPQhnxWagdZyuJ9uVsgYX2sx9yHOl2bJP/IjiE
uoN3ZszZLY1vs45VQT6c92lhc7mZI5oQO1SAXVBkTWJYm0YUIqzEKFN7T/Fgzew+CQEjtxc8jPKT
NZIQf6387m9Ittiu62JKWajblt52Zj0QIKqHdankdloBwyeN1G6/6jQ4F44Itn6Np3zuiJJKuJiU
/qDZYov3ac7UrZzKd/j0eH0Yoo4WZqr5xWAjsiE4Es/1CH/Q9mvSH8VLPwcZ6VbwgFHotoFR7J1B
cKfMwPgkyOemTsxnp9bVDRwFjIzlEqptUb7OrGnymY66LSS5dLrqaFXRaglBLsQ8WXeRQUZw2Hsj
EK+rTdUOCXlMFZtQdnnBZP5JfF6KwGW9SWFjnVzDvkSNtrFClc6OvoK9aGXugrD67hsT2xEb62Gk
XXPrZuS5jAY369/8RIK/IXqTBWtBmkLDPFLAtLd9d53Z03CF53OOs9eu9JwXGZ6Swmn3eNgOtlLW
fnJBPAmHLVaYje/KZrxqJmPOf3N+yBivsuUGnOR+dezMD9kEOocg1LUt4V/anfmVefWtzBVG5tkK
Sa5hkpg61jtCwGAfEU2c+IqZ6nNcDo8EBTj7rEzvMVrJB12UiNdTr0eL9mKM5XiSUf3mB8HRKYsP
vGLjkWTmACN+6vB4wgTf4o+Z4PPVCl4LOaFi57I92CD/ILYsnvCORk3PkFx8pwPIGuZPsPsOqgel
A5cIZAAx92wsnHXUxSy8ebX5HdSNjoHhbqpgT6egaOLWgZBA0CbQ5BwrXPHOm9rb0LtOKPfOmcG6
w0FqXelzM5g7v4yS+2mQX3TIkMTlwusVXnsyYvJjwNGDbg/Mb0lYHi1M2h9YLjJrar3+gMzvTGwp
XsEuMDaOKzaew9tiIvt5Nc9QaLHCkCUQ6fhg4TdZkqLqldPP5qmAjEn1DhjX8bAXGwmnuxmQgkXW
wnZsrE1u8UOVuuf5mZrXHvXXg5qHV4Kc9viQsf22AvjOxI6CNDQmJujxsyj+tNKwPMVsHYyittam
LaAYQWvY0mp9NKb3p0PQeUQrAVKFq0b6AATDwQKbQph5x7OtGivCJUxClZUw000FZno0KfWwda1D
NzNuVO6fbV5KQi3RUOSV2MRqAIuRhZyQlU4uNhNW3MUTj+95ZvSasEP1D6POQxDOJca+XqJuqJlm
GHF1MVyz/jZdgFxkUXbVcPFE/EeU2UfkPdMvc/EAQ4Nk7BiFhIylOK/zLTPVvXLTW2Smz2lmnLCY
vtDeEKhgd0fKjycZccplffLZWrBTJ4etUDWdwyAgmxNZDLX8BUcWBWlSfBopt02HYqUk6KnC0gNp
4ak1zK8uquJVyiBuN9XTg07FM0biryStCMlxFK3mEpjAkmSL8OEJdqWJgL5CGBA9ZOUlbNQLwvy7
BIIZvStfXssVeSPJCiWlua77+gY5x0YX4rkYAiI4BAbZAhM+0fAdu+1x19nchxLZdI/i3RVYgCyS
U+b4adQjglN+NkEDj/N14OnDWET5Fu8oTWorXsB8EEjWh5Xhl8MuljDoTVQ4XpE+uZpMCtvympVD
+FSaYTotLad5qifyuqO0JIo78ya8Td0XQA6OnwLjR2H9xQrAQ1IR7qwVG7i618HOMeWiGSF5bqpM
EqmVezehAFqZOhy2GMgWqQ7afUbqa92X4zXP6LzqRTJSVCcn8Z+nzvhjLO/9mHUDIYnBwZv8ck8b
hOHRPHqzP77UtrobhodeIL3I6rVPthTBiGiE4rwgPtCoOQhn+Lf2/NJJ60WNzV2EH6AvycGYKpBV
pkCYZJgt4CPO3jSF/8jc5hBlcg+XdNoB6WbVlJT3pesE31VRj1sSfPVGAcU+BR4Ibh/16qrOazI2
DcpgLiqhh/lNXsM5CCJuAGx5t0M/JevlbpwmhD3ZkjPJ8AlnpUOfGYV3LgvB4zgjrHA6prN55uNm
nelJizRDzWxWd37XvM2VemPaSoey1MlVFZxnA0BLWoZ3TqSIHXJ8d4NB9zW2RPmtkuQenfhGkS5w
Lo3QOCaF/mAUv2oTFZ607SRrhGMsigl+QdXABG4bDyUhBDFpDTEZbDdJt/jUgKL3iASoxbnCSQJc
wRsS6huvfgwC5r2t9D9YOodkgrvROxSni7EcyFnJLk0SMMqwObZvBedMXGesO/teXTILp2lZVURJ
65PwQ+9xWUk5i2JuUgY7EOb0pGAw0Cicyzgbn7mXys8a/NnKykfzXKXFpesgbvEAjmLTvCvS4tXA
lHYWUyy3flsV90NUvqcStVc2xa+jbZmXEYT7Knea5LVx24fAwjXRYvX6aJlVp569h9hF4LTV3BZm
5j3WFQP/OdevRjY5R+1GnxhyMVZ2ZfAYj3yOUqK4Kybl7pPAwz01gUTHc7a4DspzsPzCyrI8//6x
UHODVXP2t27ZxJe8FhzeBSJ0ge5rRDavxt0wTOBUBwGSP455tusivkpIwRj4EF7SxMjm8PvBcZpi
Rnx2fPFQeDNIy+Q/Xx0Y/ryh1peb//y6fvliGK0by+715ffjv7/kFglANWxlwjYwIZq+fvz9pYCj
5c7Vo/DK+VFhQmYVkiUHb/mjG5c2u0BemN/PzkJM+9IAtRvG7d/apXrzm+wKJML84xUIStoRhUMk
DpYsyRjwWfS5XaJRLufTMZ+j8mca2pe0E/Hn3MUVar2aSF82AeuIe+M5SVlJ+ZZrPtD8JFs3FsW1
yGW7M2w/uOgoDvaF4MhpG62PdSJD5olmdyZ2hpWTAUagRylt92OKsY3f/f4y1kl4GFROvvr/+NB/
fvK/fC1JkYxEnQRoppMFPId6/5yQPfySjOWdUdngwaBQvFjjOlo+allDfW179/H3a8aBe0nTcnF+
Ov6LHMxsDy4Pu8fytanVpBsi40bGu3zWWGi5Gsj+7e9nldltRMWyETdc+4jW45+/NFq9uEwiZqge
a/miiFw7kimENGP5JzOWLxypGFF//2gJaIXxLPQ/P3LpG1fw4eKapb54QVazfFvUQ/PVJF7m998b
MtGf0fHAwVs+SUNG6g3BYNvfz/qAP7GEudAwls9WqB1XeA7kBT7ZsPn/uFrU9p3+v2i1JTLp/71U
e49NN/38V6X28vX/CLWF9+++47kSgagAOWt6iKD/QdUKpNjYAS3k2K4ZIJj4T1KtcP7dlW5gSWic
yKc93/6fKm1h/bvpotwO0Hw7hJGK/0dSLf8Sj0dNVO/x5z/+zbfRZweOlBaeRylRk8PE/VdQbWXn
kAVzlIwiKwJs5EaCloPgJsQ3YVZxxoZFXX1Sl8/k/KQohKn15xWOJtNYDdD5+IKpSVymcAiZwnGu
ccZHwj/nFsvTLGE2hsKRB0s/F96pjPPqmnfKAHqWyAflR8ldLaOE4kP46uIOzvRu6n6CoTT0Rx2k
xucEyvFxAh9ybysPT3Zem3W/VU00otuDSYWovCL4QXbXsevwJBc15VVUU0EbhNzsk6qVRzhY3UI0
K58jIo+PKQjwA0ggAurz2f+so8b4xHpC4z1K7xj7fUP0RMcwzm1lcwQ87j8XbtE8QhQa5XIuCfST
MW4j/OTxyUZtUFOyZSG1dh+2p6kcmdeN9uwTFlTENWmPpJGXbocUc5Q1OCETUIjA9uaxYKI8SywA
2Liu+24blwaVSx4pCm03DDQOqHx4LVyLPDzi12lNNGPophfGQ4bAal82tvlGNDzDHfIrbpgVuGvy
ebu3MMjQXdZ5X23Jwc7wyHTmDCDeEOlpngP/o42m5p3P5D9EXdF9Rzq4qoilYWApfH5UmBVT3sG6
Kjg7FFPgQTds2nJB9knga+IsveRIu0O+yJhMxmvqpu5inY9veqsPD2KqkkeLxxqMCUd8d0bkv/ae
3QDXx0p5w7mYXhK6kjfVOdnZKsP83VKNfCsYPqJdVX66ZU+q2LyxXVKRzP90toujdWzdQyk7cuDI
pO2tVdu1JWFFXYeOBtxF3hMVlzhyRkLM3UyIUrdmXBNuwjHCblXXaSLWTpF6B/IE0HuK1n0wPe28
1G7C7q31uBSoENXOlGF4y5wUwmnd2gI3ZDNAr9dRlEDgz1yxdS2N7aeb2Z4ETUTSmGVFd+bkpi8J
QvmfuPMoYN2hisZlcjDtyqI3/nZE7Vy7RrJQIuUY0GZj4i5GqgUmkX6K20Kgr65ibTL8qku0cKGl
zEsnzGgHv0ju6tYLCOqbmYrGhG+TbtxY7C/coCxutC2dG9E1swOSNkImmDGADfa9VRTJJosqpomZ
X+dHEngU5XpbRg3DKh18zaC9GKa6Xn3Xqyo+VV2I1q3OmbUcoIA6xUZ1UJ/Xjh30QEl0l2FIbkPM
9IYyejKzSmKdWQz13o80vOgjEEN06dsoSzdBm8GknLlWcOb6metk6UrfGm41kocXo0NpY3NmgdV4
GIjBT/HcMZqYGQzi3BIIVpdVt82EX2tjysFpbv/lOX395zn338q+uFYJB/J//NuvF+Z/ff6JwHKY
YqCZtjzfdf+LRwU8CGJGxR45IZ13k0krP05OLGGrNsRtpfTKa8IYQPIN0/DktFNzJdnXuHUDV+4r
s+ba5+lyHd0x/JNNVX4qMme+hk3RP7CXBPvvdULvWwJQTpbV+7ckEpIEHSAVImz4GSo31VUXeeGG
XBemxugnjo0h/fdxcpvr6JNQksHsOrciR5mPAMl6Lfs2Huj3QnNrKDPPV1bnJeh2QmzKIqdkJRPm
O5c0oFzVasi2TERZ95dBU+8X+uUjcRw27+2AnS4jg/ACWVVdpxZxDvSB6kENLWpEqG2XIpWMBUQW
6RsLHxK9Xj0OBzkb5iOUWcn6T+XFubUJXV01M7Pg1dCQ00xiNG1LJJLhs3Zy1pz+LJvPxCNIFqrw
WKOkNqeV0mP9YRdAliV8n5/MR/gF1Zg1T1W3xZFdn/XARnn4yVPpYlQOwt04AB1HX2cjAPH6Cgu3
g/Mex1/MkMlPfH0DpiG6aUPTfYWWF3qsD/ropexCJkujypqVFyB0tCEbEGmhhzPkh+SKEDJ7c/qJ
JVnIE2CXD0b6hFhSHjM7fJjdDIg0slXyMlW6ITJ0G5HJ0RaJelE6RxClY93f52iOSE9zXYajUFiw
+37UgMF5SqDcm5AmrGPPU18wa5Bj8FqJhlLbrX/aqafnaGKPXRK9MK9teZMoCzs3Tq036C4OArfa
/xuM9LZRxDwpFCI4pNH8HZQTlDnbn81dPKTWm4rtBh227/+JnSA/p6CMgXTP/abzGusIjlWxAXCx
P9f87a2u0ugxKwX/ryH2H92pGg5mHOqtiNz+23Xa8tb0ylcyGdkBz5P/SIvtbu2yr+4NIADLNp9t
QRiSDCH9+s6LEn1b5+2y0omIwZnREfHkCaq9Z9fGV2Z7obkxTFCVMkz0zZCgD80X9xixh70gq64b
HxGNIbVd9mo1HvrHIC1JqLYtVKncOmyMoYAmtGTbqijQZOErOTjCHo7VrJ2NbbbkpUdoJ2zLxtZE
HscaTLp8mruOZAcX7y0OygCKGraIw0SreZ4axql5gyLP99GFT0pae3iq1sYngfVqeM547xaJtW5L
BndzXQjeqNDptkhy6N1RLK1x0uEAEUBPUzdvtnDtl+U0AMWDdDQDMK5YtwNnkuw6B/nv//nRZZk+
BeK/PrtQhrES9G2BL1AghHSW2u5fQgay5XyKekZEthgKhsWYo96s0OsJuGEuvvjIAb7EFD83jN3V
hm6+vS9Upnd+QHJtYlvFzlTKRcrN65BNhfdg1MgTuCY9tutpOJqiaPaJy6rE9kobXUzOWLcjcdLU
Vnm0xwCWmSptUMbOjFRZJ2KTNkkKPlmzpWQBC1pBdAezZf/jIro8yiKEdl025ck1G9IeZ+3vGRMy
MgNxtzdabTwMtdB/Cx0jmGdhyQ+dVtvREu5O23ly7tAhokkgLHqqGTWnmSDJT4zBjwLAt0L6y6uk
PALlzc43d3nCEikoGvcOPfIrsot+E3YJ46QemBGRi7S+dcGzN+eu28Tpkg9qAGCpU986GgnSR23H
LfkBtkd0AuWZ5BvsKl1+ITOMGVYHemvFsj5UEZucfGAt0Ko22Eo79LhYJHBVxKvt3cBLUTH1wdVB
/LSxcXnvU5/hutcmaPaBI22dYUEwe6V5dhXqUfC2LeQ3G/ads+QDlRbbIhnSX/vavK8GD4Y+Rdwm
icQ3AjnwPlQbrO2Zs0c4FFBO6npD7p+/QiKMoCcqPxzabjnNy2Kb/JmWFp0NzoQutYvsLy3mckco
HTw2USOR4JXdmLkod7hccAHkY7QZEw79OV6+wzyzICL8CUcRJLt1azY1EgfRb3Pa472BmQxhA7oy
anqkTMyu35uqdt9LRX4AJlDxFLGev8hR6JssyNil89qbFxhD2ltZ7C/2qeG7L1hxRH1ygDJukNRP
5yqbrRu/tySM+GA8ZJHln4JRincAlFQb9kAiIfHV73BCEN20aTEshVSa7K2y0w9Ag/lgM4VvvW5K
Rv9GzME7eOBamFWnu5Y32wcMpvy+yhJ38UPDxvcQBvEmGgoLuAOG6jEccUAs8FhntKPbir17t7Ky
QF7MCVin7nv7DJHAfBixCFzMvDOPuGDqq1aEO4xVEf2dnYEiPunC5pbmKn8yQ7NE0iPReaRj9a5C
Gd2k2gGgQdLfPggZNG1KGUW3ZjVPdxQ6zBhRnPWHOuiqY8vKBbIigNc1aaX1HYWde3QdpS9SdOMN
pjvn5Hk6fMQ+1RKXYJWn0RiTx8Hx6CfmBpyw4cbVQmYuq0tQKO8u60x/WoPaaW5KcxiRGY3O+MfJ
TP8ylqI8R0aurvUgy72uHaZNDdahNz+E+254cf4azlXKaDpO5GXS0XSsLMwXc4gEadWGfvJX0nbc
I+EwrrKjgALbwnMCwd7ej/L+T10QuAskKr43SUbGsVTWfU7OamuflhomXI1talzIeY++LdLCnuUw
djs5LDEng10QqmC5A62mz1VmiI3onT7GdfsPgGfRfeDF416TVcTOgISxG1Z+6tSW5GOwkXUJqoKY
kxCunsXXMa28a5bnJToaz7nHr2Xs2jL179M0htXidrgMdNzxbUEyj29pEQT7jtv5DWm0J1YMRC11
AoXZ/hjC675Z/RuwFDPrA7End1TuTGRCVlMzIrwayMRty6q9sbMO+xZ3z84IWHinPTLRtbPUXhRA
lGFqqcjqpTajiKCIs1MaSGGqa5bZwSXIWvsnlcbI1JkSD4hwjYVzqfuC3xrQC5xYrwiibxdzNOuT
pVpUHcrLZmR5ASyKcnIa3ZYAbRlXL81vvZlFg3EeliJU9H1zrZzaAasRVGexFKs11GQQQKK5tmmJ
OYVi9MXso/dgKXHJ7/Rvm6Xs1fnEOrVj6cLPQlkcstW9pkupPLfO/AJvCnrFbyXtLUX1AGLtViyF
dhLllNxL8Z3+U4f3KRjvZqZ5dbv8mLAI2/TLwaqWI7aQBnKr33N3YuVwoFxgRZQtB7OxHNHdBLSw
WY7txhAabTBH+dCgVgBVygFvFUwLmznM7uVy/ONOWnYmlASGks6mWMqE3OdLOFIajEEUEZVPMqi3
FBYOFDCsbEu5oX1ck9ZSgqSL8d1ZypIqEc5GLKWKbfjjgU67Pi2zZcZ3idxMmEcOIYTBA/uCYI03
Uj+aSxFULOVQGkTjow/q60DUBac0VFqWlEPcnvPYPdeuM+Zbd6mwCmuRiKiO4Nel9MpL+NDgyMYY
7D2lmbMUaZjjCEpdCrdIUcJZSzFXL2WdoBNnmumOLAjVq7cUf+5SBpppNm9RTw+wfTv/Eb1RuNGV
YzyopYQkF5Fqkm5cbfulxMyXYrMsFW7LpQCNqETJnqAmTZbylPvb3DFCZliChc+hVYHDjouqfImL
EDFO5xIfvtS71Pjem6eM6TIHFqDnOHffAhEzOV9q5XCpmrlbKaAH08XaqIho4UkAdionGvfiJRfc
v/K3CA9Dw91OJW7ceanRi1GiyYSr0byAhbvR0qUdCx0M205hnGIG5E8sRdH3OrH4GrxlECFjNqHj
0ioUhuSmXtqHTOH9hsfoV3u786MXQ7Y+IYUiGV8yyuBjQIImrZEXY0/rI7veJkFrrHMDB2tDg3tB
LwiAh5XCLXq25kwBpo6KGdLFr0nna4nuI7K1I0wVQFXi3xVR7B/oqNGxSFkUMNbc+H5WUfA8MUxY
tXFPVEIopptyhoDmF1rTuESV4tSBmkj76aKPjni/0IOrY0nUAB5mwrVsZjqG94jEBTZtit2Nu7wa
45ep8a1PzFjOrhpMYwGc8PNMSdwcsP6RDzH4xamuJJJvzBssC/KyOsXCcnEPy3abz4t1F8KAgRJU
EJpo9J3JHs/Fi4uIg3cgY4cdPhtKpQ6sAAqSoS3pe4OOcPdJWRdVDeFOedpiJNKYD/hfoRTVTXJX
TWX4jE0GQZGl3PgNQMlwnofW+1vnsz429AGv9kjyYxp7ep8kbn1vuGP6wRsdakuQITkzx4ko0b41
HtxljkZXwLafQZKxt32nf817re/r2uHeKomzOXs98Nk69sErdr9DuoTIc3hZI+0q4nwWeIzzimWw
p+OIIwId4c/wO/dDVcEMsHet9uQ7DRmioe648bPfgaGdNAd0ACx6q8lFkswdrs9Dy77fcib1hPwM
2mIfyws7W2B83Lbe0Q6jGL03k0p7mVlaidcdwIWbO1cK7LVJrh5DYecPisPnyG2f7rNZYVhlcB2Q
HpySatxO3TVepqUZfve1GXjNo8YzG27QVnJNbTlVCMkZtBZdKy8uhEzSi5Y5bMaa7cb7nc3aeXNR
vwNbrk1yFy848+a/c3cty40jy/VXEHflu2BcAnyAcPjeCPGhN9VqUWrN9IZRJNFkkSAA4kEScDjC
nvBP3PDSKy+8spfejftH/CU+BQoSCqSAFlEDje4sJkLd6kJlVVZWVubJkzV0NlTW9canpQssmYba
3kfoLxA6LPq7xU10DnSweuWbioU+ChrYw4NV3a/0HKSlgMtrMqrpKS42ENxpoFlXF2pz1DDDhg5s
AzxUAzZbRWGJq1bAorNA5VJL3pwNawgMow/2FnSSQ8OY11EVbYAXLaw0poPQHpnDb9CKPmq3EPp0
2wqShCGuivrcWKNFCaqo0F537G8BZXFW3SEIImSkTaqhdYMGs52NO3DsL/PWw3o6UNcobMPDYzkD
c551bm8vA1V3Z3eygjYYaHfkgvJQQdFZuO6v52CXcD679sCK2NWdMVrvMBicBjfqAtgonBDQGKIQ
sToI1s4Z9A34r9UtYqsXwcp4rPkrRJp9kJwCkTS371d24wHdA9DwzOkMYXDdcLxqAcgDlCuawQES
an61qu5PTn3VbfjevbPYOGf1eaBdVJb17c8trYt3UttQ5DZ6SA2qdFG7ato2UIBejQ6vPQX9ghbD
87mz6qEyC6UjczwZ6/JGVxip7tAM1IeFh1aQHvqMGzBZqFndEgQR0ZRmpiIbD4C1ZruLSzCuVK+H
KxqebWYthI6ntdkajYM8FJ6Zc5S6UMYXjwbS97Q5N0a07qOynDZAY+CvQe+7dPFONoZfW0MfKVaq
TmrLza0NRwr4fvAVbYCMcxvbx1bNv/WWgKiGgQEoMsBP6GLkoXWSihTjaQg2B41OG33DggJ5KFgC
lDRsIssGUs6GZYC8ZB0q7cBW66euan+ZrqxqZwNz21YrjQVy5z6IFYP6Cq3SKuu7qTv0blErCMpa
Bh1WWwZeMS7W20ZDYNtcoUjLRB8svx6MPDyz0e/VdfE9TesMq+4cqIDZ6mFoNPtbq/4Z3P3apVYz
7+z6Bm2kLA3sT2glDFzU+ic8e756uOO6qEZEZA6VK1pFaw/B39msWiCJDdE7c2VRkJM48BoXtD6q
rOF+GrXZo2cjFuxoiK2hvgkdZypN0Mnjpd82tyoi/rBl4RRRyYYF7BYcFlSoafMZIKvorOTUUUCP
BnVeu7lF03hgrIyuAyaVLlInP/kyysWsZs26V1vTGTAP4B1AsRkoeZbqKMT1A0TM1gH/3hwYE6Dj
urbZUM6qmxoKqbUq2daAeglXW1TzesjLNgzkRBagqLsAWbXbBuMV+netPFznsy1AJ4DmwjCi6fA3
QMDVz41ZMLsCw3Ct30Q7iUdq1UKvW4Hvfh2wli/bqbMYVc0qeumFmzpx60v7qsHYneHlTsEU0XSW
1/Mp+pQvKnX5RnNmqNT3TWAAz9xmdd4eNkGdjSODRwmSdeCaC6vyp5pXQQsifwamvaE3BHbJAiWr
6oBdvVmnbNUUMAv6a5AlGBpiXUi8UE2fUmt+ZzNGy01tuEC/Bq018lfNYd92AGLaGKiybS1t43EB
AAMqQHzlGn30AOffwJDBj17O8XiRXfxrJQD/sOqp/qeZtmo9ri03HFQarnKKejxHvajVwzogXIp2
78pG9WoJ4wEK4CZQqh0Eo7an07VluTeaUdv85KDiCqU9ZkWRcYmjBPR8A/LIn9H1AFBbYM5miFvS
xhWSVqhGXIHUzegpLZB3AiUGJteLobwOHxFJcS2A/jYhoA/h0kSvcwXl6Q218hWoaHtiDqsGqmSW
eDY7zSroIG0Pz0NVtcxBWNGWiM+rG8RYbLlxCVg2WseotcZlgOKnMzlwUU+y9lfwhQPNUg2QknmN
/rYV4pRPEXFatIGhWp2Fml8/1cAv0XFWvn9eqzKQMV4PgG7Phqcg1kNtslsDD79aBRFGWKv0gsCv
nbuVLVmZQCs51nTVBk6cPrTQwOpsKKN4rLLyQr3KEKCoHlOWV4brVK+dRlUFgmU2BVMe3n79Wt2b
AYNYAQSEbhm35sZTUfXaWnxSEM3/ed4MAeExq7Nvw6Zm4lm9gX44LfMGmMb5rSpvw0v8q8oVTElw
s9n4wRgReefaDsI5YP5ItnRdBT1QLFRxfPKQyuut0EB5ADrp+iV6BSJor+IlGgaoemjXTbP2sAob
269oG978hCwUqsbg8V1NwbOBZArqSIL53D7dLDeoFgM78uKTByL67jxU3U8U6UqtvXLr8JhWa8N9
oFbQvF8vEJdAx4Ipnn7B1rK/2ZprI+vqug/D5ba2Bv4OcdOOOVypp7M6+P6QDqn0liD6NLsIcMzQ
ZSvwZMBAAgrKPfj4WIqKem6HDorG5+oUIdDp2tGgtWrQQsrN92f3wNRul92mQ4FQQsUEirWq5mr7
GVlUVGIoADSrG0ywQy0QYSyM9QMqfz+hxnPaqTdCOKOWdeHNAcYdAuOGxuFsKKWy7QCjVOlsm1Wg
4IboA9ZtylUciGrFvsEvu1/QNXQ5kA3fs69qoJLttdBZ8lNtg1p9sPeG1+zZ/jNSSxt8wN9uHn8T
YMRv0KH3iWevSzzSi6AMn33dCe508FR5btRGeKqDapsak+ivqe6+5RdeH0DSo68xFIHc1F6o4qJP
MTjF7uO732I//2Vs+WANw9RgIc2okXHiL/9hvP37xI/c77p7v/wkdPJbyT/qsanFkh4UIf7Dc6o7
BH5YEP2T4EmoG7LU//yHE9PDX3l0zEE7GlWE4V9m+uc/cFNNag236H+JZMjYinhG3L9KbNXrf5/Y
iRpgIdVn1r7k8qSXFytkQoq9leV/zxrr5ENs1TcntU14wKa36UnkRJrl7bsfqXpq+984rks5fUI+
CvyMvEK9bcQenqG2Ho8RHchqA7igQoPeWGjOK50s9fTCouSgVXDsE9/1HILmbfEU2ZwVtdoquBAD
1sz70JxBpKLtndo3LzJJ7ZyqVOUaw24BPKC0mtUqI7jkN9J/MXjuO5sGdiA4G/K3YaONKTSUUyS0
Yn91E3747E8tgxt0TzMTO/uDg7bBPbohJjcso2YtOtm2blIzHiY6SQx8CO1+BdX4jGPMsn5t3/HN
CY0HYsPWBAzbmZFJcsx9K/X2db3TbX9k0LFkfZO8mS4hHTq1uI9kHcsf3LxoUOnvunedP3JDC1C2
DpwNB11TuXEF6AWAfpZjwezsdIFtYaMa/3QQ7/pDmtHBcDDe0kl05ZpSvPzxyNF3GvFPBb5DbF36
ojsT7mZrqMVH7s7pCDcFp9zNPW/h7YrYmwa2F0+PLUNTwGR7K594yMBhxVFcYeqc+WgKUJMeSpMc
flhVjqU4fvtY+bhl85ZZFXAQ73HCz8hyxI/c2rvd3759Z2TEH8KWgO07m6Us/r6Pc8RM9xRBroo4
2b/+t6dLk//7579eAJDmcOdOFnFTXelmwOnvAdf37atxTUdpF0Ded/6PGFd3LdS2xEeBHWgQpsc/
Hn8yMN/UKjASdr3ghd0nEzIl7pg48Vi7CQuwEH2CAmqPVweGky0+ZYNsOCsssxoIAcOmBhVwjvu4
SsdjXhkaQtbWh/1F2zL+XIi4jvpWyOzkyud3rilA2W4ovO54pyI9E2Hao1FTC6E24s8cf+B292YF
zKAu8ePholnvPwrfbibu4NNPuN1TqgK8wqe37F5cQ0FXhsJHZKCb+pQY8UBsLVBlGf94/EoPEE1z
iHStWyandIoswFwAYbwXM5AF2IuBPyGc8x0VCRS1QvcW/wiJ0LlFBx38+u+WdG8tf/0PCUon3Tq/
/qc5pnzsB2X8xTfyHoXWqWiHUhOg1ffEDNPGDjRxxSf8MN07hXUBCo1n8IKaRDolLmf70c+k+JwR
ZQbzAG86GgIWuYcwA6K73CWoNAWsxtc9v1th5YxFtforXY7IaMNbjKaAhdjZ0P3zzYD0RSfdpo50
D/eFM6KNWu7Ih9IU5eQGokDz32AE8BsIUmCt4ETFu8ruMwF6eRLqzojQOT+wgIN/4iwRs+MOvgAX
tU3MqUEmwB4l10ERsBD9gJhL/mGhiJjwzE9vmoBDD2pTU+dsX03AXBGkG1kTfs9EXDADh0rXxFxw
yiDi9YrcHx9qFnFjnSO0Kl2x/w1O7pJaJotweS/MCfzGlNshy3L8oeP9UozMb50swiG9JDZvGlCO
VXyuV4AzBmHanMk1Aff3Lqd3ZaXCfejPVnzau7v2wNgCjvQVCclitr8kAs71NeEj5LKILEefjIm1
d0QaAla5z3IbqcSpLMJn7BNjQte6GytC9DxuCrjrMDAJ0mdaRGD8Rrf5F6zM+g8WdetuiUPGuiFd
uAYeFPxyRKQeBcN0t2Sx56rImoCzjZ4BBjh8kSHgJo0UdfFFGVBzSkCZyXvosgDtuJ8RyhY6nmMU
iRDhW9yTOUic0yZDUQSoyD2hCPlwMxbhYdzjqcncwr05i7BID+FIP7AcdQEW9AvVPZMsufUQYeou
PKSg7aeDmBxdbihVAfNGvQFxZ3jF7Y469wUwawtwmwe2QzwjOGRLanJThF/Tp5OJoUs94nrJ+dfV
7NFhIX4o1TuY0YUFF/3AEgHxh4auAgI30f1ApCuEwQ1kntwFCYh0RydTztgAG9SsiUi+3FMkxSvX
usvnM1RF02pVEXuuw5df+PGe/6lLCaiOPUKlz8BTEC6IhOaZKuqK4p073r3tWouJJf0J8YgFXn9g
4IuHZOYUzFKgnRCwU1fEB+Z9kRxbrsrVJggx4z87XoRbUjFoZTyjpIIuofF4kRey+0ZuYAXARaAr
szAtAzyQD4wswJZcE9ubpbyR3bRz75t3jAfhUBWHhCXnz7YfqN/kH/WYv1QYidvWDRpyBkERoHMd
C3ctbE0K3ytg5J4hDYixJhOLy5IxGreiDuoZ4CA6EiH8GRdwvPG2n/gOwd2wm+Lu7Ak4djdYYIdM
fW7GYL2LP1TEaMDx4IfVcoc9pJ0ZOrsD0nNhU06n8/6eW02GyuWGejoxPOh6/NFw8sYondMRoDYn
iAYhmRhrCVPHXGOafwdE0ONULEjAgYeBmlKfd4LleOrHK3jbApsgiXJ957oT6lMLPXG5JVEEPMIw
eeL43MHfh6T7L0jmH/Qewbg3JSlsbk3AdLs6C0ZzfkhTwFpfOFgG/iUqAirRcz0rHesX8NzvhDpz
lmIVY6dDBFTilJrpRVAF+EenxLH02CdOznm/kuDtenbqEHPMOQctASf6jI6AckUBUHK6IgI1ZyjP
Ml094MbNvbXyLduZjp6/Jj+siHVwdJ1fXU2AGUYtJlLUnPrKVQHjnvuIVDncIsgiADMXiAmmjIMs
AjBz4RGDn60sYBUudSelYLKINOAlIgHAAupc7EsWcQNdo+dYShtEJNdAgz/z064JY0wu7IUPDGuN
SC6vwHUBT/lrCrvu6SbiE3xRBxjuik/72t/qyGOifWs8VuTliwgD9i1jgjXhxm0IMGvIeJA07lLA
EUHYyeMnKyLid6OjAMVhloLzpmQRgBMk7zaEtxUirmaQ5KYNmybggNyifNBPQQxBrxmrx/Eu8R1Q
gCl/ShEBfmcnOg3KAGKm+IQRdYLVdKjJxf7AuyhgaJvwRkKRBThrgzXBg86ZxPNjJgI1+fGPx2/d
YKNP+MtDUQSo2mBDweEQnbp4jrspC9C2hwWIiVNYVhH3x4NJPX0iXSGxNrH4Z6MI8McXOFdj6F0H
NYDcmgiB7VsmLih96vAKjbrz4tcqAFf8paqIqEVChkdn1YF9Pm0ngz9XQKBih6pAzl8HfIWfvaw1
RfhzV5ZrrbnV1tD4oZlfSvR+sa5dCqporCs5/6dQWfKPuEAc9634b+I/zEoLtMmMHfJYeyOPSIAZ
7QR2KqgiIglzBiiMNPAcanPzrQq4qC7wjuYGFQGuv3AdonMYWVnEHYW5rri5irhILi1nkloCEfbh
yt8Q6nGzzYcJ57/3r3VEXfmCRbAcxJ85/pb+BP8qHiU6CyKQ2J/BTuNwo2oCjtiA+BMqnTgkfWlU
BbyVBkEqdqmIQPc9XfxszlJvSQEQSOF1RCS2HpHeltpAlSZXXGkIWJSfdUBUuFFFhF7P2BtEOtfp
dOZxD6c6+tUIUGlUs4wORR+RvIY1EvHcORn5Ejqa8C/K3egCLPM/3vUGvbsvve4/SWxrET+U9rRT
VZoaCOybDXSUQgdSFf/F+/SaLTh0lZaTCdtxyMSXc4eRUz1d7x87E9ZBsTdfCyjCIp8hBLsXlhfx
lu7rW5qKrTQFOMQDeFOedMtqAfUod4VOTr5u8HeVkk+jlX8HPlnTgbdnRusCntfPTBcHSJAi7MTr
7x1YsR9CWHUQGBiNwLEVn9XoxgWTkNZqZb2nduO/3wEG38BuikXPcFKE38zDP3H8EW+a4+V+zTTm
qx7I4SgwDZF+t4kzQhFpPGgUfYh/KPKFqU8NHughAnPLZgtkCnfRinilMmYOvKWAyOCGFuE13ZA1
QfH2ARyiiNKFDgng8x5yEEQExjsp3RNBcdC10Kc7hVsSEb+Oxz3M6iOiHAB3WfqKFOF/nWLY8Qzt
h1H/Zlg+XxEtosr/HE84Gp/pnZGuxT8ef8QvcVhS2yiLeAA8LQfCzqwOOM0AIYIFCmkZz2XF/vzD
VsQb4xYJcs9iuDwu5KWIiHEMPMRcPc+NzPaNvqa8qRKBK8cnrv0xHwdEM7ziynKPHAKdkEk093tr
RFIEAyISsawIYbc4HSim5R4yiug5VlwYrNIXCtgGHEWknyLetp1p2CtgEUGOA4J+j7ozfNKZ0oOW
HjSOxYV6GGR+QcBLsI1saIqZSRGBKu0A+YmatXgJIg9GBDJ9QHjHS1EF+OW790XPB3rXoyncmggQ
1G58uElI5hr6MkiuSkME6gPKz0wzH0mpoeNG7pM93y99GpuPZ9dkNf+5lXTFX+Lnh/70h1iJ3wCM
3VG/Fn1KZIQO3otAGiq6x3Obn1M+tOTlxGV2PLl/gxvhTHHTpKCzIgqw2ijGTSGXRKQM2g4JeWaR
moDLg8XZOJykiIKqjmVYaTZGEeV/vTF8eb58QkRsaucZMyrNFC+jCIjOKTEWDE1zyGtSBThNZz6I
OLgwAwqw4tvp+FfIALV3KKTgVEMWgcxlxdSIkXAXqNwSkIa41R0/ljt6jImg6nxw/PRk0Vg3/szx
y/sFYIkQ8U9u45R6rj683zVwiNi86KWQlIat5W9SJ4b2GnDwuYUWUbR/56NxGTeqIqJWlD22eBw4
8iJ5+pZcxzd4aYf+WcKNe24UgiOLmzIe+E2/EWvIgSG4IqhEaDz6Dt90Y0CWFok4/IMF+f6v7oI+
26XsI5j4bDwiMw27jhgsGv+0BInfi+sSeVf1mF/gBIyj988ZgANi7gX+DwiH2MTzEIlJJaV7asZQ
pnR4wD3P6oBgjCJowRiCKhL8jZd6hAPyJQZ6TbyIILhM6aK+GVnyRc02nm1BLBVzLnUTsbDnf/qK
RO+gjrhonmd1YMMe//ev05eKiVgg/2C51ytCybt2IyXuk5wt00nk7wcvvtJRYj11DSlTrBy5dgxZ
4XxP/960XbuOM2WKhVB5lgoyeq5iVr58keAYZoqUANMdpXxPHB5l7hKiT5kihUko30cRCoH3LKEe
v/9ioftXnte1i7v9bswfQztmSQV45DP264NsFEsTZ4kEsr0kuvooqUq3EixTkiUUGiK8vCuOEilq
c4ZPlOXcsnx7pkSMXFC6/fW/vv9iWuOCF3Dp+8Uorn9AOuv7L/7EpNbmg93DDHacKZ6/0edwYuHJ
5jaPesUWln9tMe61TKGAmB9z5JFHHbTSdTFHFVNEFkfJVL7fzqp6szbr+79YXsFT9Q5C5dhElCF/
PJlyXPYB/KYNGRd8ibzDXiHAlqWA13RXfh16ZP4MyvwohyvH23hqEbR4qcQ4SrCyXY6cHTsxeZjk
UTI941mZcpTlS7Hy+Cxd7MPPmKDFQDEvo/wzxhCOmXKBveyl79NR+1W6DuYeLcdaPMNnPoRIrKwr
a5eSdWBHCVS+K8gSxFki9fWFGxR7GJcfcGegoEyhiKF/uIggY9bKFGrXu6zYXpVtJHI2KqozLuhU
lH+mGKAua6dSTduOshSlb1SOnTiPOFE+3L3L+O8ztyrJmH/URpX+CGZFUJkiEZCEFwpYlJ+Qa+U8
rW7wsJK+RnxjBVXwHWTLsRaIGpHphsyLbRnq3HcnuCxPncGLstQwiUc66mCVn2pkVIaZIqUaVRwl
Vun2gtUSZUplGWCYL6R95b+nGOFillB3uo9gdLFoRemmIiLtypTKX0KsD7ZXUbuVLKlOWZeWjwaL
iUqvsqRibG+WExR8Ab9HECYC8mWJdme5BYOch9CU7DyXdHmBQiPbfOz4U0BY70+CeVHrWPoDJeqH
nLmBdjEbUvLjJOrDnCVPqnfzUfdy6TLlJcJPDkQwfr+YuohmMWuPzqkb2kmayqN2qXRPI2p8nSUX
10r3KJnK1rw8pMwg3OgfLoulMDbnzH0K8cZC140P5z6x4vcswb7O9QlwJSH6hD7RZwUR/1dhmHj5
9xbrcpclKjrYsVqigltY9gssTzPBSrZrUhwWeoSVL1bOw/IekPdifkb5L7A8tBNo0wpnFsq296yA
JvNU+U5Rc//e/nytwWrzsoQ8AWEVqmcyYHi/Y98qD6R274Of+oPFfJU8kBqMfaKn6FGeVfkmMScs
xcrb0g1NP4hkOdn+e2KGhb37si0joy3PMho7qvNid1j5LxbGlp4l1SPVDVjCthOgj2lBX+odpMtx
h0F8aAZSwiku5lQ93yxlhaYYt0/W7u2YWGKiICrtKIKCglWF7xJnZPXeWaI+pqvEjzKVpeeRFMb1
kCkX3x76KKlKv9rykHmPgWsHUjek+oaOQ116eGH+PUrAd9FI1gsia+duWfm1t7GkR+KJqcUu34Dm
AD0YfUtRfGX5R45Rbmdt3GWSpPsofSw/GsLYK7Nk+kqSJDNHCVW2w5UT32lT9OuT/q4PSpclcf5Y
7OYuuU4+L5zfpgT1AY7//d8KiVW6vchRwpNvUziRoJ0rlmsv+zp7sVC7MtYDJADPEYPXS9t+vyED
xo2VZTsYm1ZgFHT+XxaxJOc4L5LV9r//wvXXPcooln/E8syig6gjlbqsI7GLQoHn5lhHiVf6Ucvx
8q+4BgHHiVT2K+0lMP2q+eCtvI28he5FZ7Kks5LzTD5Bc269aDKsZPchr1LyCg6RNfn+P8UCNmWf
j7wgVCckE16ZxtabuE3K3qWcq2fgUOkajXg+2C7lnKeuvrTQGNELxqFJpDvd9kcGRZTtqnASrOzt
y8kWfTwGK0ZYmOULcRygR90/pTtCL4/RV++fPp1M0OKxR1xcO6+yF7iJpXmFvqB0e5jrLyCV5xd7
bpR8pnKO1AlatY70Obu5iolV9lblBTqvLMMvHKMo/XCxnh5Z9mLXEWSRoJ09ymi8R4Azrxq0t9gk
GYaPkqv8/cp5PvWm1M6ygYndfsUElmwucuQ5cVgK+WO5T6wTctaZ6rleYSqr0t/tr6FeXr2TQZRJ
Eqy5B47XD9zHL2/Pkl6SrOlF5t551LIL6mPZJywvR37yjaGF0o7T7zfel1eS3An1D0fpx+jns/Tu
zJ/jDpZOQSs59osWaZR+a7FepFnSndKov2XBc1W6TczD4e3SxJ82SBGnT9ebghrlC5YT1rhF3jTC
hopSSK36dGmWZOZbORGO6JwVrPsqf9fybMiHy6HmvI5B/QSmhkJHq+S7mHXtzTKEDOAkAvVfdo5A
yzlPN1RfjoNCO1X6ccoru8ZeFYWSv0WmPMv41FBjbOjE+cv/AwAA//8=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7.png>
</file>

<file path=ppt/media/image2.sv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1C1F4-44F3-4B4E-980B-0D948B5C4A8A}" type="datetimeFigureOut">
              <a:rPr lang="pl-PL" smtClean="0"/>
              <a:t>13.11.2020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4AFED-BF7E-FA4A-B4CA-55715B80508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34594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4AFED-BF7E-FA4A-B4CA-55715B805089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57428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4AFED-BF7E-FA4A-B4CA-55715B805089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884746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4AFED-BF7E-FA4A-B4CA-55715B805089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24602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>
              <a:solidFill>
                <a:schemeClr val="accent3"/>
              </a:solidFill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4AFED-BF7E-FA4A-B4CA-55715B805089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31090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4AFED-BF7E-FA4A-B4CA-55715B805089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8440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4AFED-BF7E-FA4A-B4CA-55715B805089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24602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4AFED-BF7E-FA4A-B4CA-55715B805089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404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0015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5599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6656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2812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0193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3318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5676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7238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5619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223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11/13/2020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8726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11/13/2020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250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55" r:id="rId1"/>
    <p:sldLayoutId id="2147484556" r:id="rId2"/>
    <p:sldLayoutId id="2147484557" r:id="rId3"/>
    <p:sldLayoutId id="2147484558" r:id="rId4"/>
    <p:sldLayoutId id="2147484559" r:id="rId5"/>
    <p:sldLayoutId id="2147484565" r:id="rId6"/>
    <p:sldLayoutId id="2147484560" r:id="rId7"/>
    <p:sldLayoutId id="2147484561" r:id="rId8"/>
    <p:sldLayoutId id="2147484562" r:id="rId9"/>
    <p:sldLayoutId id="2147484564" r:id="rId10"/>
    <p:sldLayoutId id="21474845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chart" Target="../charts/char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ev.mysql.com/doc/sakila/en/sakila-history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14/relationships/chartEx" Target="../charts/chartEx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chart" Target="../charts/chart6.xml"/><Relationship Id="rId7" Type="http://schemas.openxmlformats.org/officeDocument/2006/relationships/image" Target="../media/image11.svg"/><Relationship Id="rId12" Type="http://schemas.openxmlformats.org/officeDocument/2006/relationships/image" Target="../media/image15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4.png"/><Relationship Id="rId5" Type="http://schemas.openxmlformats.org/officeDocument/2006/relationships/image" Target="../media/image9.svg"/><Relationship Id="rId10" Type="http://schemas.openxmlformats.org/officeDocument/2006/relationships/image" Target="../media/image13.sv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36A37E1-1E73-4D40-ADC0-919B9A8C7B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49167"/>
            <a:ext cx="9144000" cy="1748373"/>
          </a:xfrm>
        </p:spPr>
        <p:txBody>
          <a:bodyPr>
            <a:normAutofit/>
          </a:bodyPr>
          <a:lstStyle/>
          <a:p>
            <a:r>
              <a:rPr lang="pl-PL" b="1" dirty="0">
                <a:latin typeface="Avenir Next" panose="020B0503020202020204" pitchFamily="34" charset="0"/>
              </a:rPr>
              <a:t>Analiza sprzedaży wypożyczalni filmowej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8D851463-272B-B749-ACB2-450160AA98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189616"/>
            <a:ext cx="9144000" cy="913864"/>
          </a:xfrm>
        </p:spPr>
        <p:txBody>
          <a:bodyPr>
            <a:normAutofit/>
          </a:bodyPr>
          <a:lstStyle/>
          <a:p>
            <a:r>
              <a:rPr lang="pl-PL" dirty="0">
                <a:latin typeface="Avenir Next" panose="020B0503020202020204" pitchFamily="34" charset="0"/>
              </a:rPr>
              <a:t>Czy aktor ma wpływ na popularność filmu i dochód z wypożyczeń?</a:t>
            </a:r>
          </a:p>
        </p:txBody>
      </p:sp>
      <p:pic>
        <p:nvPicPr>
          <p:cNvPr id="5" name="Grafika 4" descr="Kamera wideo">
            <a:extLst>
              <a:ext uri="{FF2B5EF4-FFF2-40B4-BE49-F238E27FC236}">
                <a16:creationId xmlns:a16="http://schemas.microsoft.com/office/drawing/2014/main" id="{645892F9-6D07-5F44-85EA-E6736E2F7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69584" y="643467"/>
            <a:ext cx="2452830" cy="2452830"/>
          </a:xfrm>
          <a:custGeom>
            <a:avLst/>
            <a:gdLst/>
            <a:ahLst/>
            <a:cxnLst/>
            <a:rect l="l" t="t" r="r" b="b"/>
            <a:pathLst>
              <a:path w="9143998" h="2473607">
                <a:moveTo>
                  <a:pt x="64634" y="0"/>
                </a:moveTo>
                <a:lnTo>
                  <a:pt x="9079363" y="0"/>
                </a:lnTo>
                <a:cubicBezTo>
                  <a:pt x="9115060" y="0"/>
                  <a:pt x="9143998" y="28938"/>
                  <a:pt x="9143998" y="64635"/>
                </a:cubicBezTo>
                <a:lnTo>
                  <a:pt x="9143998" y="2408972"/>
                </a:lnTo>
                <a:cubicBezTo>
                  <a:pt x="9143998" y="2444669"/>
                  <a:pt x="9115060" y="2473607"/>
                  <a:pt x="9079363" y="2473607"/>
                </a:cubicBezTo>
                <a:lnTo>
                  <a:pt x="64634" y="2473607"/>
                </a:lnTo>
                <a:cubicBezTo>
                  <a:pt x="46786" y="2473607"/>
                  <a:pt x="30627" y="2466373"/>
                  <a:pt x="18930" y="2454676"/>
                </a:cubicBezTo>
                <a:lnTo>
                  <a:pt x="0" y="2408974"/>
                </a:lnTo>
                <a:lnTo>
                  <a:pt x="0" y="64633"/>
                </a:lnTo>
                <a:lnTo>
                  <a:pt x="18930" y="18931"/>
                </a:lnTo>
                <a:cubicBezTo>
                  <a:pt x="30627" y="7235"/>
                  <a:pt x="46786" y="0"/>
                  <a:pt x="6463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65809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7FD8D-8FD3-4CB3-A23A-68576419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latin typeface="Avenir Black" panose="02000503020000020003" pitchFamily="2" charset="0"/>
              </a:rPr>
              <a:t>Analiza</a:t>
            </a:r>
            <a:r>
              <a:rPr lang="en-GB" b="1" dirty="0">
                <a:latin typeface="Avenir Black" panose="02000503020000020003" pitchFamily="2" charset="0"/>
              </a:rPr>
              <a:t> </a:t>
            </a:r>
            <a:r>
              <a:rPr lang="en-GB" b="1" dirty="0" err="1">
                <a:latin typeface="Avenir Black" panose="02000503020000020003" pitchFamily="2" charset="0"/>
              </a:rPr>
              <a:t>wypożyczeń</a:t>
            </a:r>
            <a:endParaRPr lang="en-GB" b="1" dirty="0">
              <a:latin typeface="Avenir Black" panose="02000503020000020003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91B30-E527-4DA6-9295-E95E2F4025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GB" dirty="0"/>
              <a:t>Status </a:t>
            </a:r>
            <a:r>
              <a:rPr lang="en-GB" dirty="0" err="1"/>
              <a:t>opłacenia</a:t>
            </a:r>
            <a:r>
              <a:rPr lang="en-GB" dirty="0"/>
              <a:t> </a:t>
            </a:r>
            <a:r>
              <a:rPr lang="en-GB" dirty="0" err="1"/>
              <a:t>wypożyczeń</a:t>
            </a:r>
            <a:endParaRPr lang="en-GB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B60BE467-E7AB-4213-8396-BE23A0D2415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9448518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5F301A-924B-455E-AACB-A76206275D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614416" cy="823912"/>
          </a:xfrm>
        </p:spPr>
        <p:txBody>
          <a:bodyPr/>
          <a:lstStyle/>
          <a:p>
            <a:pPr algn="ctr"/>
            <a:r>
              <a:rPr lang="en-GB" dirty="0" err="1"/>
              <a:t>Terminowość</a:t>
            </a:r>
            <a:r>
              <a:rPr lang="en-GB" dirty="0"/>
              <a:t> </a:t>
            </a:r>
            <a:r>
              <a:rPr lang="en-GB" dirty="0" err="1"/>
              <a:t>zwrotów</a:t>
            </a:r>
            <a:r>
              <a:rPr lang="en-GB" dirty="0"/>
              <a:t> </a:t>
            </a:r>
            <a:r>
              <a:rPr lang="en-GB" dirty="0" err="1"/>
              <a:t>wypożyczeń</a:t>
            </a:r>
            <a:endParaRPr lang="en-GB" dirty="0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EC1DE86E-820C-4676-94DF-D57B07202D41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920711181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39202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7A05A-77FB-48A8-8CA6-24A2CC0C1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Zachowania</a:t>
            </a:r>
            <a:r>
              <a:rPr lang="en-GB" dirty="0"/>
              <a:t> </a:t>
            </a:r>
            <a:r>
              <a:rPr lang="en-GB" dirty="0" err="1"/>
              <a:t>klientów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84013-6771-402E-A7A0-67B5E2CF56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159 </a:t>
            </a:r>
            <a:r>
              <a:rPr lang="en-GB" sz="2400" dirty="0" err="1"/>
              <a:t>klientów</a:t>
            </a:r>
            <a:r>
              <a:rPr lang="en-GB" sz="2400" dirty="0"/>
              <a:t> (27%) </a:t>
            </a:r>
            <a:r>
              <a:rPr lang="en-GB" sz="2400" dirty="0" err="1"/>
              <a:t>chociaż</a:t>
            </a:r>
            <a:r>
              <a:rPr lang="en-GB" sz="2400" dirty="0"/>
              <a:t> </a:t>
            </a:r>
            <a:r>
              <a:rPr lang="en-GB" sz="2400" dirty="0" err="1"/>
              <a:t>raz</a:t>
            </a:r>
            <a:r>
              <a:rPr lang="en-GB" sz="2400" dirty="0"/>
              <a:t> </a:t>
            </a:r>
            <a:r>
              <a:rPr lang="en-GB" sz="2400" dirty="0" err="1"/>
              <a:t>nie</a:t>
            </a:r>
            <a:r>
              <a:rPr lang="en-GB" sz="2400" dirty="0"/>
              <a:t> </a:t>
            </a:r>
            <a:r>
              <a:rPr lang="en-GB" sz="2400" dirty="0" err="1"/>
              <a:t>zwróciło</a:t>
            </a:r>
            <a:r>
              <a:rPr lang="en-GB" sz="2400" dirty="0"/>
              <a:t> </a:t>
            </a:r>
            <a:r>
              <a:rPr lang="en-GB" sz="2400" dirty="0" err="1"/>
              <a:t>filmu</a:t>
            </a:r>
            <a:br>
              <a:rPr lang="en-GB" sz="2400" dirty="0"/>
            </a:br>
            <a:endParaRPr lang="en-GB" sz="2400" dirty="0"/>
          </a:p>
          <a:p>
            <a:r>
              <a:rPr lang="en-GB" sz="2400" dirty="0"/>
              <a:t>Filmy </a:t>
            </a:r>
            <a:r>
              <a:rPr lang="en-GB" sz="2400" dirty="0" err="1"/>
              <a:t>bardzo</a:t>
            </a:r>
            <a:r>
              <a:rPr lang="en-GB" sz="2400" dirty="0"/>
              <a:t> </a:t>
            </a:r>
            <a:r>
              <a:rPr lang="en-GB" sz="2400" dirty="0" err="1"/>
              <a:t>często</a:t>
            </a:r>
            <a:r>
              <a:rPr lang="en-GB" sz="2400" dirty="0"/>
              <a:t> </a:t>
            </a:r>
            <a:r>
              <a:rPr lang="en-GB" sz="2400" dirty="0" err="1"/>
              <a:t>oddawane</a:t>
            </a:r>
            <a:r>
              <a:rPr lang="en-GB" sz="2400" dirty="0"/>
              <a:t> </a:t>
            </a:r>
            <a:r>
              <a:rPr lang="en-GB" sz="2400" dirty="0" err="1"/>
              <a:t>są</a:t>
            </a:r>
            <a:r>
              <a:rPr lang="en-GB" sz="2400" dirty="0"/>
              <a:t> z </a:t>
            </a:r>
            <a:r>
              <a:rPr lang="en-GB" sz="2400" dirty="0" err="1"/>
              <a:t>opóźnieniem</a:t>
            </a:r>
            <a:r>
              <a:rPr lang="en-GB" sz="2400" dirty="0"/>
              <a:t>,</a:t>
            </a:r>
            <a:br>
              <a:rPr lang="en-GB" sz="2400" dirty="0"/>
            </a:br>
            <a:r>
              <a:rPr lang="en-GB" sz="2400" dirty="0" err="1"/>
              <a:t>nie</a:t>
            </a:r>
            <a:r>
              <a:rPr lang="en-GB" sz="2400" dirty="0"/>
              <a:t> ma ani </a:t>
            </a:r>
            <a:r>
              <a:rPr lang="en-GB" sz="2400" dirty="0" err="1"/>
              <a:t>jednego</a:t>
            </a:r>
            <a:r>
              <a:rPr lang="en-GB" sz="2400" dirty="0"/>
              <a:t> </a:t>
            </a:r>
            <a:r>
              <a:rPr lang="en-GB" sz="2400" dirty="0" err="1"/>
              <a:t>klienta</a:t>
            </a:r>
            <a:r>
              <a:rPr lang="en-GB" sz="2400" dirty="0"/>
              <a:t>, </a:t>
            </a:r>
            <a:r>
              <a:rPr lang="en-GB" sz="2400" dirty="0" err="1"/>
              <a:t>który</a:t>
            </a:r>
            <a:r>
              <a:rPr lang="en-GB" sz="2400" dirty="0"/>
              <a:t> </a:t>
            </a:r>
            <a:r>
              <a:rPr lang="en-GB" sz="2400" dirty="0" err="1"/>
              <a:t>oddał</a:t>
            </a:r>
            <a:r>
              <a:rPr lang="en-GB" sz="2400" dirty="0"/>
              <a:t> </a:t>
            </a:r>
            <a:r>
              <a:rPr lang="en-GB" sz="2400" dirty="0" err="1"/>
              <a:t>wszystkie</a:t>
            </a:r>
            <a:r>
              <a:rPr lang="en-GB" sz="2400" dirty="0"/>
              <a:t> filmy na </a:t>
            </a:r>
            <a:r>
              <a:rPr lang="en-GB" sz="2400" dirty="0" err="1"/>
              <a:t>czas</a:t>
            </a:r>
            <a:br>
              <a:rPr lang="en-GB" sz="2400" dirty="0"/>
            </a:br>
            <a:endParaRPr lang="en-GB" sz="2400" dirty="0"/>
          </a:p>
          <a:p>
            <a:r>
              <a:rPr lang="en-GB" sz="2400" dirty="0" err="1"/>
              <a:t>Większość</a:t>
            </a:r>
            <a:r>
              <a:rPr lang="en-GB" sz="2400" dirty="0"/>
              <a:t> </a:t>
            </a:r>
            <a:r>
              <a:rPr lang="en-GB" sz="2400" dirty="0" err="1"/>
              <a:t>opóźnień</a:t>
            </a:r>
            <a:r>
              <a:rPr lang="en-GB" sz="2400" dirty="0"/>
              <a:t> </a:t>
            </a:r>
            <a:r>
              <a:rPr lang="en-GB" sz="2400" dirty="0" err="1"/>
              <a:t>stanowią</a:t>
            </a:r>
            <a:r>
              <a:rPr lang="en-GB" sz="2400" dirty="0"/>
              <a:t> filmy </a:t>
            </a:r>
            <a:r>
              <a:rPr lang="en-GB" sz="2400" dirty="0" err="1"/>
              <a:t>oddane</a:t>
            </a:r>
            <a:r>
              <a:rPr lang="en-GB" sz="2400" dirty="0"/>
              <a:t> do </a:t>
            </a:r>
            <a:r>
              <a:rPr lang="en-GB" sz="2400" dirty="0" err="1"/>
              <a:t>trzech</a:t>
            </a:r>
            <a:r>
              <a:rPr lang="en-GB" sz="2400" dirty="0"/>
              <a:t> </a:t>
            </a:r>
            <a:r>
              <a:rPr lang="en-GB" sz="2400" dirty="0" err="1"/>
              <a:t>dni</a:t>
            </a:r>
            <a:r>
              <a:rPr lang="en-GB" sz="2400" dirty="0"/>
              <a:t> po </a:t>
            </a:r>
            <a:r>
              <a:rPr lang="en-GB" sz="2400" dirty="0" err="1"/>
              <a:t>terminie</a:t>
            </a:r>
            <a:endParaRPr lang="en-GB" sz="24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</p:txBody>
      </p:sp>
      <p:graphicFrame>
        <p:nvGraphicFramePr>
          <p:cNvPr id="25" name="Content Placeholder 24">
            <a:extLst>
              <a:ext uri="{FF2B5EF4-FFF2-40B4-BE49-F238E27FC236}">
                <a16:creationId xmlns:a16="http://schemas.microsoft.com/office/drawing/2014/main" id="{D54AD6B7-50B8-4034-BA35-F1C023DCE22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61035529"/>
              </p:ext>
            </p:extLst>
          </p:nvPr>
        </p:nvGraphicFramePr>
        <p:xfrm>
          <a:off x="6922008" y="831152"/>
          <a:ext cx="4977384" cy="32943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076CF74-5E3F-41EB-BAF6-57DFE81B96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7620997"/>
              </p:ext>
            </p:extLst>
          </p:nvPr>
        </p:nvGraphicFramePr>
        <p:xfrm>
          <a:off x="6922008" y="4290124"/>
          <a:ext cx="4977384" cy="2367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47122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AD19ECA-E0E2-49E9-A1CA-CEBDCD61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>
                <a:latin typeface="Avenir Black" panose="02000503020000020003" pitchFamily="2" charset="0"/>
              </a:rPr>
              <a:t>Kategorie</a:t>
            </a:r>
            <a:endParaRPr lang="pl-PL" dirty="0"/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36B88028-FECC-432B-ADEF-6D9BE21C8CA9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1552255" y="1617285"/>
            <a:ext cx="3955550" cy="715089"/>
          </a:xfrm>
          <a:prstGeom prst="roundRect">
            <a:avLst/>
          </a:prstGeom>
          <a:ln w="28575">
            <a:prstDash val="lgDashDot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pl-PL" sz="1000" dirty="0"/>
              <a:t>Klienci zostali </a:t>
            </a:r>
            <a:r>
              <a:rPr lang="pl-PL" sz="1000" dirty="0" err="1"/>
              <a:t>skateogryzowani</a:t>
            </a:r>
            <a:r>
              <a:rPr lang="pl-PL" sz="1000" dirty="0"/>
              <a:t> na 4 grupy względem liczby wypożyczonych filmów. 1 oznacza segment klientów o najmniejszej liczbie wypożyczeni, 4 segment z </a:t>
            </a:r>
            <a:r>
              <a:rPr lang="pl-PL" sz="1000" dirty="0" err="1"/>
              <a:t>najwieksza</a:t>
            </a:r>
            <a:r>
              <a:rPr lang="pl-PL" sz="1000" dirty="0"/>
              <a:t> liczbą wypożyczeń.  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6E581581-85B4-4649-91C2-5547F5F90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010" y="2700000"/>
            <a:ext cx="7729155" cy="3792875"/>
          </a:xfrm>
          <a:prstGeom prst="rect">
            <a:avLst/>
          </a:prstGeom>
        </p:spPr>
      </p:pic>
      <p:sp>
        <p:nvSpPr>
          <p:cNvPr id="10" name="Symbol zastępczy zawartości 5">
            <a:extLst>
              <a:ext uri="{FF2B5EF4-FFF2-40B4-BE49-F238E27FC236}">
                <a16:creationId xmlns:a16="http://schemas.microsoft.com/office/drawing/2014/main" id="{8BE518BC-F866-48EA-A68F-34864570E9BA}"/>
              </a:ext>
            </a:extLst>
          </p:cNvPr>
          <p:cNvSpPr txBox="1">
            <a:spLocks/>
          </p:cNvSpPr>
          <p:nvPr/>
        </p:nvSpPr>
        <p:spPr>
          <a:xfrm>
            <a:off x="6975297" y="1609541"/>
            <a:ext cx="3955550" cy="868323"/>
          </a:xfrm>
          <a:prstGeom prst="roundRect">
            <a:avLst/>
          </a:prstGeom>
          <a:ln w="28575" cap="flat" cmpd="sng" algn="ctr">
            <a:solidFill>
              <a:schemeClr val="accent4"/>
            </a:solidFill>
            <a:prstDash val="lgDashDot"/>
            <a:miter lim="800000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l-PL" sz="1000" dirty="0"/>
              <a:t>Rozkład popularności kategorii filmowych w segmentach klienckich jest bardzo zbliżony. Możemy zauważyć drobne różnice jednak nie są one znaczące. Stała  popularność kategorii </a:t>
            </a:r>
            <a:r>
              <a:rPr lang="pl-PL" sz="1000" dirty="0" err="1"/>
              <a:t>Animation</a:t>
            </a:r>
            <a:r>
              <a:rPr lang="pl-PL" sz="1000" dirty="0"/>
              <a:t>; Sports; Family może sugerować, że klientami wypożyczalni są przeważnie rodziny. </a:t>
            </a:r>
          </a:p>
        </p:txBody>
      </p:sp>
    </p:spTree>
    <p:extLst>
      <p:ext uri="{BB962C8B-B14F-4D97-AF65-F5344CB8AC3E}">
        <p14:creationId xmlns:p14="http://schemas.microsoft.com/office/powerpoint/2010/main" val="3011474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AD19ECA-E0E2-49E9-A1CA-CEBDCD61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dirty="0">
                <a:latin typeface="Avenir Black" panose="02000503020000020003" pitchFamily="2" charset="0"/>
              </a:rPr>
              <a:t>Klienci </a:t>
            </a:r>
            <a:endParaRPr lang="pl-PL" dirty="0"/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36B88028-FECC-432B-ADEF-6D9BE21C8CA9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1727106" y="1831715"/>
            <a:ext cx="4139628" cy="550505"/>
          </a:xfrm>
          <a:prstGeom prst="roundRect">
            <a:avLst/>
          </a:prstGeom>
          <a:ln w="28575">
            <a:prstDash val="lgDashDot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pl-PL" sz="1000" dirty="0"/>
              <a:t>Rozkład liczby klientów względem liczby wypożyczonych filmów  </a:t>
            </a:r>
          </a:p>
          <a:p>
            <a:pPr marL="0" indent="0">
              <a:buNone/>
            </a:pPr>
            <a:r>
              <a:rPr lang="pl-PL" sz="1000" dirty="0"/>
              <a:t>jest bliski normalnemu (minimalnie </a:t>
            </a:r>
            <a:r>
              <a:rPr lang="pl-PL" sz="1000" dirty="0" err="1"/>
              <a:t>prawoskośny</a:t>
            </a:r>
            <a:r>
              <a:rPr lang="pl-PL" sz="1000" dirty="0"/>
              <a:t>).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1393BABE-04C3-48B1-89D9-5FD7B0C41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033" y="2872724"/>
            <a:ext cx="8201403" cy="3620151"/>
          </a:xfrm>
          <a:prstGeom prst="rect">
            <a:avLst/>
          </a:prstGeo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4D2DF007-2FA1-414A-9D6F-4A6AEBDD2100}"/>
              </a:ext>
            </a:extLst>
          </p:cNvPr>
          <p:cNvSpPr txBox="1"/>
          <p:nvPr/>
        </p:nvSpPr>
        <p:spPr>
          <a:xfrm>
            <a:off x="6673301" y="1368581"/>
            <a:ext cx="1545183" cy="342309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min: </a:t>
            </a:r>
            <a:r>
              <a:rPr lang="pl-PL" sz="1400" b="1" dirty="0">
                <a:solidFill>
                  <a:schemeClr val="tx2"/>
                </a:solidFill>
              </a:rPr>
              <a:t>12</a:t>
            </a:r>
            <a:endParaRPr lang="pl-PL" b="1" dirty="0">
              <a:solidFill>
                <a:schemeClr val="tx2"/>
              </a:solidFill>
            </a:endParaRP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D82CC62C-A415-4188-9610-1A1E09BEFF3E}"/>
              </a:ext>
            </a:extLst>
          </p:cNvPr>
          <p:cNvSpPr txBox="1"/>
          <p:nvPr/>
        </p:nvSpPr>
        <p:spPr>
          <a:xfrm>
            <a:off x="6673301" y="1801766"/>
            <a:ext cx="1545183" cy="342309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max: </a:t>
            </a:r>
            <a:r>
              <a:rPr lang="pl-PL" sz="1400" b="1" dirty="0">
                <a:solidFill>
                  <a:schemeClr val="tx2"/>
                </a:solidFill>
              </a:rPr>
              <a:t>46</a:t>
            </a:r>
            <a:endParaRPr lang="pl-PL" b="1" dirty="0">
              <a:solidFill>
                <a:schemeClr val="tx2"/>
              </a:solidFill>
            </a:endParaRP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BE612894-B22D-45C4-8B97-B7754363C138}"/>
              </a:ext>
            </a:extLst>
          </p:cNvPr>
          <p:cNvSpPr txBox="1"/>
          <p:nvPr/>
        </p:nvSpPr>
        <p:spPr>
          <a:xfrm>
            <a:off x="6673300" y="2294938"/>
            <a:ext cx="1545183" cy="340519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 err="1">
                <a:solidFill>
                  <a:schemeClr val="tx2"/>
                </a:solidFill>
              </a:rPr>
              <a:t>avg</a:t>
            </a:r>
            <a:r>
              <a:rPr lang="pl-PL" sz="1400" b="1" dirty="0">
                <a:solidFill>
                  <a:schemeClr val="tx2"/>
                </a:solidFill>
              </a:rPr>
              <a:t>: 26.78</a:t>
            </a:r>
            <a:endParaRPr lang="pl-PL" b="1" dirty="0">
              <a:solidFill>
                <a:schemeClr val="tx2"/>
              </a:solidFill>
            </a:endParaRP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D12CB994-3E1F-4641-A10B-830C284E2AEA}"/>
              </a:ext>
            </a:extLst>
          </p:cNvPr>
          <p:cNvSpPr txBox="1"/>
          <p:nvPr/>
        </p:nvSpPr>
        <p:spPr>
          <a:xfrm>
            <a:off x="8422253" y="1326355"/>
            <a:ext cx="1545183" cy="340519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>
                <a:solidFill>
                  <a:schemeClr val="tx2"/>
                </a:solidFill>
              </a:rPr>
              <a:t>Q1: </a:t>
            </a:r>
            <a:r>
              <a:rPr lang="pl-PL" sz="1400" b="1" dirty="0">
                <a:solidFill>
                  <a:schemeClr val="tx2"/>
                </a:solidFill>
              </a:rPr>
              <a:t>23</a:t>
            </a:r>
            <a:endParaRPr lang="pl-PL" b="1" dirty="0">
              <a:solidFill>
                <a:schemeClr val="tx2"/>
              </a:solidFill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6582F2CB-C66E-4128-8C26-066DFBD45162}"/>
              </a:ext>
            </a:extLst>
          </p:cNvPr>
          <p:cNvSpPr txBox="1"/>
          <p:nvPr/>
        </p:nvSpPr>
        <p:spPr>
          <a:xfrm>
            <a:off x="8422252" y="1803556"/>
            <a:ext cx="1545183" cy="340519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>
                <a:solidFill>
                  <a:schemeClr val="tx2"/>
                </a:solidFill>
              </a:rPr>
              <a:t>Q2: </a:t>
            </a:r>
            <a:r>
              <a:rPr lang="pl-PL" sz="1400" b="1" dirty="0">
                <a:solidFill>
                  <a:schemeClr val="tx2"/>
                </a:solidFill>
              </a:rPr>
              <a:t>26</a:t>
            </a:r>
            <a:endParaRPr lang="pl-PL" b="1" dirty="0">
              <a:solidFill>
                <a:schemeClr val="tx2"/>
              </a:solidFill>
            </a:endParaRP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3904A9B1-CB18-4BA0-BC9D-3BC564EC3261}"/>
              </a:ext>
            </a:extLst>
          </p:cNvPr>
          <p:cNvSpPr txBox="1"/>
          <p:nvPr/>
        </p:nvSpPr>
        <p:spPr>
          <a:xfrm>
            <a:off x="8422251" y="2287663"/>
            <a:ext cx="1545183" cy="340519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>
                <a:solidFill>
                  <a:schemeClr val="tx2"/>
                </a:solidFill>
              </a:rPr>
              <a:t>Q3: </a:t>
            </a:r>
            <a:r>
              <a:rPr lang="pl-PL" sz="1400" b="1" dirty="0">
                <a:solidFill>
                  <a:schemeClr val="tx2"/>
                </a:solidFill>
              </a:rPr>
              <a:t>30</a:t>
            </a:r>
            <a:endParaRPr lang="pl-PL" b="1" dirty="0">
              <a:solidFill>
                <a:schemeClr val="tx2"/>
              </a:solidFill>
            </a:endParaRP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D1B5D4F0-2378-407F-8DCA-EADF4EF4B202}"/>
              </a:ext>
            </a:extLst>
          </p:cNvPr>
          <p:cNvSpPr txBox="1"/>
          <p:nvPr/>
        </p:nvSpPr>
        <p:spPr>
          <a:xfrm>
            <a:off x="10267543" y="1796197"/>
            <a:ext cx="1545183" cy="342309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>
                <a:solidFill>
                  <a:srgbClr val="FF0000"/>
                </a:solidFill>
              </a:rPr>
              <a:t>95%: </a:t>
            </a:r>
            <a:r>
              <a:rPr lang="pl-PL" sz="1400" b="1" dirty="0">
                <a:solidFill>
                  <a:srgbClr val="FF0000"/>
                </a:solidFill>
              </a:rPr>
              <a:t>35</a:t>
            </a:r>
            <a:endParaRPr lang="pl-PL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614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AD19ECA-E0E2-49E9-A1CA-CEBDCD61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dirty="0"/>
              <a:t>Film</a:t>
            </a:r>
            <a:endParaRPr lang="pl-PL" dirty="0"/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36B88028-FECC-432B-ADEF-6D9BE21C8CA9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441355" y="4148605"/>
            <a:ext cx="6810720" cy="316682"/>
          </a:xfrm>
          <a:prstGeom prst="roundRect">
            <a:avLst/>
          </a:prstGeom>
          <a:ln w="28575">
            <a:prstDash val="lgDashDot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pl-PL" sz="1400" dirty="0"/>
              <a:t>Korelacja między zmiennymi ciągłymi, a liczbą wypożyczeń filmu. Brak zależności.</a:t>
            </a:r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C360DABB-4BF1-484E-84A8-94AE5367E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1636" y="2614007"/>
            <a:ext cx="7909009" cy="927961"/>
          </a:xfrm>
          <a:prstGeom prst="rect">
            <a:avLst/>
          </a:prstGeom>
        </p:spPr>
      </p:pic>
      <p:sp>
        <p:nvSpPr>
          <p:cNvPr id="16" name="Symbol zastępczy zawartości 5">
            <a:extLst>
              <a:ext uri="{FF2B5EF4-FFF2-40B4-BE49-F238E27FC236}">
                <a16:creationId xmlns:a16="http://schemas.microsoft.com/office/drawing/2014/main" id="{4B312C62-FE5D-49B4-B96F-906BACD9C733}"/>
              </a:ext>
            </a:extLst>
          </p:cNvPr>
          <p:cNvSpPr txBox="1">
            <a:spLocks/>
          </p:cNvSpPr>
          <p:nvPr/>
        </p:nvSpPr>
        <p:spPr>
          <a:xfrm>
            <a:off x="262050" y="1553552"/>
            <a:ext cx="6810720" cy="531209"/>
          </a:xfrm>
          <a:prstGeom prst="roundRect">
            <a:avLst/>
          </a:prstGeom>
          <a:ln w="28575" cap="flat" cmpd="sng" algn="ctr">
            <a:solidFill>
              <a:schemeClr val="accent4"/>
            </a:solidFill>
            <a:prstDash val="lgDashDot"/>
            <a:miter lim="800000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l-PL" sz="1400" dirty="0"/>
              <a:t>Information Value między zmiennymi jakościowymi, a liczbą wypożyczeń filmu. Brak zależności.</a:t>
            </a:r>
          </a:p>
        </p:txBody>
      </p:sp>
      <p:pic>
        <p:nvPicPr>
          <p:cNvPr id="17" name="Obraz 16">
            <a:extLst>
              <a:ext uri="{FF2B5EF4-FFF2-40B4-BE49-F238E27FC236}">
                <a16:creationId xmlns:a16="http://schemas.microsoft.com/office/drawing/2014/main" id="{9A4B6A5B-9AE5-4B23-A2FB-A6BCA89B1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55" y="4859360"/>
            <a:ext cx="11309290" cy="56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842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E9D5C6-ED75-8342-AA56-A7D441DFE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dirty="0">
                <a:latin typeface="Avenir Black" panose="02000503020000020003" pitchFamily="2" charset="0"/>
              </a:rPr>
              <a:t>Aktorzy</a:t>
            </a:r>
          </a:p>
        </p:txBody>
      </p:sp>
      <p:graphicFrame>
        <p:nvGraphicFramePr>
          <p:cNvPr id="19" name="Wykres 18">
            <a:extLst>
              <a:ext uri="{FF2B5EF4-FFF2-40B4-BE49-F238E27FC236}">
                <a16:creationId xmlns:a16="http://schemas.microsoft.com/office/drawing/2014/main" id="{4FCAB03E-4053-4958-A009-AE331CE3D7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4246681"/>
              </p:ext>
            </p:extLst>
          </p:nvPr>
        </p:nvGraphicFramePr>
        <p:xfrm>
          <a:off x="4871358" y="3485521"/>
          <a:ext cx="4137178" cy="24870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pole tekstowe 2">
            <a:extLst>
              <a:ext uri="{FF2B5EF4-FFF2-40B4-BE49-F238E27FC236}">
                <a16:creationId xmlns:a16="http://schemas.microsoft.com/office/drawing/2014/main" id="{F85EBF3E-D2F7-4652-80EE-C8ACF8BED920}"/>
              </a:ext>
            </a:extLst>
          </p:cNvPr>
          <p:cNvSpPr txBox="1"/>
          <p:nvPr/>
        </p:nvSpPr>
        <p:spPr>
          <a:xfrm>
            <a:off x="2824762" y="2006656"/>
            <a:ext cx="2024949" cy="289441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100" dirty="0"/>
              <a:t>Łączna liczba tytułów: </a:t>
            </a:r>
            <a:r>
              <a:rPr lang="pl-PL" sz="1100" b="1" dirty="0">
                <a:solidFill>
                  <a:schemeClr val="accent5"/>
                </a:solidFill>
              </a:rPr>
              <a:t>1 000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C8BC2B89-8AE1-41BA-B37A-67151C907989}"/>
              </a:ext>
            </a:extLst>
          </p:cNvPr>
          <p:cNvSpPr txBox="1"/>
          <p:nvPr/>
        </p:nvSpPr>
        <p:spPr>
          <a:xfrm>
            <a:off x="715262" y="2009411"/>
            <a:ext cx="2004426" cy="289441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100" dirty="0"/>
              <a:t>Łączna liczba aktorów: </a:t>
            </a:r>
            <a:r>
              <a:rPr lang="pl-PL" sz="1100" b="1" dirty="0">
                <a:solidFill>
                  <a:schemeClr val="tx2"/>
                </a:solidFill>
              </a:rPr>
              <a:t>200</a:t>
            </a: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D9E88A23-3AAB-4798-9EE7-46A86D134235}"/>
              </a:ext>
            </a:extLst>
          </p:cNvPr>
          <p:cNvSpPr txBox="1"/>
          <p:nvPr/>
        </p:nvSpPr>
        <p:spPr>
          <a:xfrm>
            <a:off x="9255230" y="5144461"/>
            <a:ext cx="1114741" cy="289441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>
                <a:solidFill>
                  <a:schemeClr val="tx2"/>
                </a:solidFill>
              </a:rPr>
              <a:t>Q1:</a:t>
            </a:r>
            <a:r>
              <a:rPr lang="pl-PL" sz="1100" b="1" dirty="0">
                <a:solidFill>
                  <a:schemeClr val="tx2"/>
                </a:solidFill>
              </a:rPr>
              <a:t> 1411</a:t>
            </a: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2C082697-44BD-426D-8F73-8D47C7737F2A}"/>
              </a:ext>
            </a:extLst>
          </p:cNvPr>
          <p:cNvSpPr txBox="1"/>
          <p:nvPr/>
        </p:nvSpPr>
        <p:spPr>
          <a:xfrm>
            <a:off x="9255232" y="3900937"/>
            <a:ext cx="1114741" cy="289441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>
                <a:solidFill>
                  <a:schemeClr val="tx2"/>
                </a:solidFill>
              </a:rPr>
              <a:t>Q3: </a:t>
            </a:r>
            <a:r>
              <a:rPr lang="pl-PL" sz="1100" b="1" dirty="0">
                <a:solidFill>
                  <a:schemeClr val="tx2"/>
                </a:solidFill>
              </a:rPr>
              <a:t>1 898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243DAA8B-3DEC-4FCB-A3A2-84D4B908D7F5}"/>
              </a:ext>
            </a:extLst>
          </p:cNvPr>
          <p:cNvSpPr txBox="1"/>
          <p:nvPr/>
        </p:nvSpPr>
        <p:spPr>
          <a:xfrm>
            <a:off x="715262" y="2401445"/>
            <a:ext cx="2004426" cy="476726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100" dirty="0"/>
              <a:t>Łączne przychody z wypożyczeń: </a:t>
            </a:r>
            <a:r>
              <a:rPr lang="pl-PL" sz="1100" b="1" dirty="0">
                <a:solidFill>
                  <a:schemeClr val="tx2"/>
                </a:solidFill>
              </a:rPr>
              <a:t>334 667</a:t>
            </a:r>
          </a:p>
        </p:txBody>
      </p:sp>
      <p:sp>
        <p:nvSpPr>
          <p:cNvPr id="25" name="pole tekstowe 24">
            <a:extLst>
              <a:ext uri="{FF2B5EF4-FFF2-40B4-BE49-F238E27FC236}">
                <a16:creationId xmlns:a16="http://schemas.microsoft.com/office/drawing/2014/main" id="{75FC598C-E7D3-4855-ABC1-B848827D06E6}"/>
              </a:ext>
            </a:extLst>
          </p:cNvPr>
          <p:cNvSpPr txBox="1"/>
          <p:nvPr/>
        </p:nvSpPr>
        <p:spPr>
          <a:xfrm>
            <a:off x="2824763" y="2404907"/>
            <a:ext cx="2046596" cy="476726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100" dirty="0"/>
              <a:t>Łączna liczba wystąpień aktorów w filmach: </a:t>
            </a:r>
            <a:r>
              <a:rPr lang="pl-PL" sz="1100" b="1" dirty="0">
                <a:solidFill>
                  <a:schemeClr val="accent5"/>
                </a:solidFill>
              </a:rPr>
              <a:t>5 246</a:t>
            </a: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77DBA92C-0648-478E-BD52-3C507A30DDB1}"/>
              </a:ext>
            </a:extLst>
          </p:cNvPr>
          <p:cNvSpPr txBox="1"/>
          <p:nvPr/>
        </p:nvSpPr>
        <p:spPr>
          <a:xfrm>
            <a:off x="715261" y="1515079"/>
            <a:ext cx="4134114" cy="30646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Baza aktorzy w liczbach</a:t>
            </a:r>
            <a:endParaRPr lang="pl-PL" sz="1200" b="1" dirty="0">
              <a:solidFill>
                <a:schemeClr val="tx2"/>
              </a:solidFill>
            </a:endParaRPr>
          </a:p>
        </p:txBody>
      </p:sp>
      <p:sp>
        <p:nvSpPr>
          <p:cNvPr id="37" name="pole tekstowe 36">
            <a:extLst>
              <a:ext uri="{FF2B5EF4-FFF2-40B4-BE49-F238E27FC236}">
                <a16:creationId xmlns:a16="http://schemas.microsoft.com/office/drawing/2014/main" id="{08A48ECC-E56C-4BE3-BA20-BCC8A9AF2E69}"/>
              </a:ext>
            </a:extLst>
          </p:cNvPr>
          <p:cNvSpPr txBox="1"/>
          <p:nvPr/>
        </p:nvSpPr>
        <p:spPr>
          <a:xfrm>
            <a:off x="9255232" y="4312894"/>
            <a:ext cx="1114741" cy="289441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Avg: </a:t>
            </a:r>
            <a:r>
              <a:rPr lang="pl-PL" sz="1100" b="1" dirty="0">
                <a:solidFill>
                  <a:schemeClr val="tx2"/>
                </a:solidFill>
              </a:rPr>
              <a:t>1 673</a:t>
            </a:r>
          </a:p>
        </p:txBody>
      </p:sp>
      <p:sp>
        <p:nvSpPr>
          <p:cNvPr id="51" name="pole tekstowe 50">
            <a:extLst>
              <a:ext uri="{FF2B5EF4-FFF2-40B4-BE49-F238E27FC236}">
                <a16:creationId xmlns:a16="http://schemas.microsoft.com/office/drawing/2014/main" id="{B9970AE6-6D73-4514-AC40-F5B8534E9405}"/>
              </a:ext>
            </a:extLst>
          </p:cNvPr>
          <p:cNvSpPr txBox="1"/>
          <p:nvPr/>
        </p:nvSpPr>
        <p:spPr>
          <a:xfrm>
            <a:off x="9255231" y="4726141"/>
            <a:ext cx="1114741" cy="289441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Me: </a:t>
            </a:r>
            <a:r>
              <a:rPr lang="pl-PL" sz="1100" b="1" dirty="0">
                <a:solidFill>
                  <a:schemeClr val="tx2"/>
                </a:solidFill>
              </a:rPr>
              <a:t>1 649</a:t>
            </a:r>
          </a:p>
        </p:txBody>
      </p:sp>
      <p:sp>
        <p:nvSpPr>
          <p:cNvPr id="54" name="Prostokąt 53">
            <a:extLst>
              <a:ext uri="{FF2B5EF4-FFF2-40B4-BE49-F238E27FC236}">
                <a16:creationId xmlns:a16="http://schemas.microsoft.com/office/drawing/2014/main" id="{A8BF7440-C2C9-4DA6-8187-BB0D76BD5FB3}"/>
              </a:ext>
            </a:extLst>
          </p:cNvPr>
          <p:cNvSpPr/>
          <p:nvPr/>
        </p:nvSpPr>
        <p:spPr>
          <a:xfrm>
            <a:off x="1192338" y="5385341"/>
            <a:ext cx="806027" cy="4944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graphicFrame>
        <p:nvGraphicFramePr>
          <p:cNvPr id="18" name="Wykres 17">
            <a:extLst>
              <a:ext uri="{FF2B5EF4-FFF2-40B4-BE49-F238E27FC236}">
                <a16:creationId xmlns:a16="http://schemas.microsoft.com/office/drawing/2014/main" id="{F778BFF3-8CDD-426B-BE40-C9EEE33D5C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5941371"/>
              </p:ext>
            </p:extLst>
          </p:nvPr>
        </p:nvGraphicFramePr>
        <p:xfrm>
          <a:off x="736479" y="3519387"/>
          <a:ext cx="4010243" cy="24531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6" name="pole tekstowe 55">
            <a:extLst>
              <a:ext uri="{FF2B5EF4-FFF2-40B4-BE49-F238E27FC236}">
                <a16:creationId xmlns:a16="http://schemas.microsoft.com/office/drawing/2014/main" id="{8A42C988-B320-4BDD-B697-43ACF3B44930}"/>
              </a:ext>
            </a:extLst>
          </p:cNvPr>
          <p:cNvSpPr txBox="1"/>
          <p:nvPr/>
        </p:nvSpPr>
        <p:spPr>
          <a:xfrm>
            <a:off x="715261" y="3133114"/>
            <a:ext cx="4134114" cy="30646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rtl="0">
              <a:defRPr sz="1400" b="0" i="0" u="none" strike="noStrike" kern="1200" spc="0" baseline="0">
                <a:solidFill>
                  <a:srgbClr val="000000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pl-PL" sz="1200" dirty="0">
                <a:solidFill>
                  <a:schemeClr val="tx1"/>
                </a:solidFill>
              </a:rPr>
              <a:t>Top 5 aktorów /</a:t>
            </a:r>
            <a:r>
              <a:rPr lang="pl-PL" sz="1200" baseline="0" dirty="0">
                <a:solidFill>
                  <a:schemeClr val="tx1"/>
                </a:solidFill>
              </a:rPr>
              <a:t> przychód</a:t>
            </a:r>
            <a:endParaRPr lang="pl-PL" sz="1200" dirty="0">
              <a:solidFill>
                <a:schemeClr val="tx1"/>
              </a:solidFill>
            </a:endParaRPr>
          </a:p>
        </p:txBody>
      </p:sp>
      <p:cxnSp>
        <p:nvCxnSpPr>
          <p:cNvPr id="59" name="Łącznik prosty 58">
            <a:extLst>
              <a:ext uri="{FF2B5EF4-FFF2-40B4-BE49-F238E27FC236}">
                <a16:creationId xmlns:a16="http://schemas.microsoft.com/office/drawing/2014/main" id="{F1252395-ED5F-4946-9B0D-A27C2D7CB4F5}"/>
              </a:ext>
            </a:extLst>
          </p:cNvPr>
          <p:cNvCxnSpPr>
            <a:cxnSpLocks/>
          </p:cNvCxnSpPr>
          <p:nvPr/>
        </p:nvCxnSpPr>
        <p:spPr>
          <a:xfrm>
            <a:off x="1374987" y="5112633"/>
            <a:ext cx="7001192" cy="1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" name="pole tekstowe 65">
            <a:extLst>
              <a:ext uri="{FF2B5EF4-FFF2-40B4-BE49-F238E27FC236}">
                <a16:creationId xmlns:a16="http://schemas.microsoft.com/office/drawing/2014/main" id="{E5E5A003-55FB-4E8B-B1D7-5D316CCB7EF4}"/>
              </a:ext>
            </a:extLst>
          </p:cNvPr>
          <p:cNvSpPr txBox="1"/>
          <p:nvPr/>
        </p:nvSpPr>
        <p:spPr>
          <a:xfrm>
            <a:off x="4958195" y="3133114"/>
            <a:ext cx="4134114" cy="30646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rtl="0">
              <a:defRPr sz="1400" b="0" i="0" u="none" strike="noStrike" kern="1200" spc="0" baseline="0">
                <a:solidFill>
                  <a:srgbClr val="000000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pl-PL" sz="1200" dirty="0">
                <a:solidFill>
                  <a:schemeClr val="tx1"/>
                </a:solidFill>
              </a:rPr>
              <a:t>5 najgorszych aktorów /</a:t>
            </a:r>
            <a:r>
              <a:rPr lang="pl-PL" sz="1200" baseline="0" dirty="0">
                <a:solidFill>
                  <a:schemeClr val="tx1"/>
                </a:solidFill>
              </a:rPr>
              <a:t> przychód</a:t>
            </a:r>
            <a:endParaRPr lang="pl-PL" sz="1200" dirty="0">
              <a:solidFill>
                <a:schemeClr val="tx1"/>
              </a:solidFill>
            </a:endParaRPr>
          </a:p>
        </p:txBody>
      </p:sp>
      <p:sp>
        <p:nvSpPr>
          <p:cNvPr id="76" name="pole tekstowe 75">
            <a:extLst>
              <a:ext uri="{FF2B5EF4-FFF2-40B4-BE49-F238E27FC236}">
                <a16:creationId xmlns:a16="http://schemas.microsoft.com/office/drawing/2014/main" id="{618AF76D-0AC9-479F-9F8E-89984ECC5951}"/>
              </a:ext>
            </a:extLst>
          </p:cNvPr>
          <p:cNvSpPr txBox="1"/>
          <p:nvPr/>
        </p:nvSpPr>
        <p:spPr>
          <a:xfrm>
            <a:off x="4958195" y="1515079"/>
            <a:ext cx="3334982" cy="30646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Top 3 aktorzy przychód</a:t>
            </a:r>
            <a:endParaRPr lang="pl-PL" sz="1200" b="1" dirty="0">
              <a:solidFill>
                <a:schemeClr val="tx2"/>
              </a:solidFill>
            </a:endParaRPr>
          </a:p>
        </p:txBody>
      </p:sp>
      <p:sp>
        <p:nvSpPr>
          <p:cNvPr id="88" name="pole tekstowe 87">
            <a:extLst>
              <a:ext uri="{FF2B5EF4-FFF2-40B4-BE49-F238E27FC236}">
                <a16:creationId xmlns:a16="http://schemas.microsoft.com/office/drawing/2014/main" id="{26416F44-338D-424E-ADAB-36F77895363B}"/>
              </a:ext>
            </a:extLst>
          </p:cNvPr>
          <p:cNvSpPr txBox="1"/>
          <p:nvPr/>
        </p:nvSpPr>
        <p:spPr>
          <a:xfrm>
            <a:off x="10569329" y="3900937"/>
            <a:ext cx="1114740" cy="289441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Q3: </a:t>
            </a:r>
            <a:r>
              <a:rPr lang="pl-PL" sz="1100" b="1" dirty="0">
                <a:solidFill>
                  <a:schemeClr val="accent5"/>
                </a:solidFill>
              </a:rPr>
              <a:t>30</a:t>
            </a:r>
          </a:p>
        </p:txBody>
      </p:sp>
      <p:sp>
        <p:nvSpPr>
          <p:cNvPr id="90" name="pole tekstowe 89">
            <a:extLst>
              <a:ext uri="{FF2B5EF4-FFF2-40B4-BE49-F238E27FC236}">
                <a16:creationId xmlns:a16="http://schemas.microsoft.com/office/drawing/2014/main" id="{BD2C289C-B498-415E-904F-4ABD49292568}"/>
              </a:ext>
            </a:extLst>
          </p:cNvPr>
          <p:cNvSpPr txBox="1"/>
          <p:nvPr/>
        </p:nvSpPr>
        <p:spPr>
          <a:xfrm>
            <a:off x="10569329" y="4312894"/>
            <a:ext cx="1114740" cy="289441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Avg: </a:t>
            </a:r>
            <a:r>
              <a:rPr lang="pl-PL" sz="1100" b="1" dirty="0">
                <a:solidFill>
                  <a:schemeClr val="accent5"/>
                </a:solidFill>
              </a:rPr>
              <a:t>26.2</a:t>
            </a:r>
          </a:p>
        </p:txBody>
      </p:sp>
      <p:sp>
        <p:nvSpPr>
          <p:cNvPr id="92" name="pole tekstowe 91">
            <a:extLst>
              <a:ext uri="{FF2B5EF4-FFF2-40B4-BE49-F238E27FC236}">
                <a16:creationId xmlns:a16="http://schemas.microsoft.com/office/drawing/2014/main" id="{05FFC7F8-7007-47B9-AFA8-69EB849FB820}"/>
              </a:ext>
            </a:extLst>
          </p:cNvPr>
          <p:cNvSpPr txBox="1"/>
          <p:nvPr/>
        </p:nvSpPr>
        <p:spPr>
          <a:xfrm>
            <a:off x="10569329" y="4724851"/>
            <a:ext cx="1114740" cy="289441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Me: </a:t>
            </a:r>
            <a:r>
              <a:rPr lang="pl-PL" sz="1100" b="1" dirty="0">
                <a:solidFill>
                  <a:schemeClr val="accent5"/>
                </a:solidFill>
              </a:rPr>
              <a:t>26</a:t>
            </a:r>
          </a:p>
        </p:txBody>
      </p:sp>
      <p:sp>
        <p:nvSpPr>
          <p:cNvPr id="94" name="pole tekstowe 93">
            <a:extLst>
              <a:ext uri="{FF2B5EF4-FFF2-40B4-BE49-F238E27FC236}">
                <a16:creationId xmlns:a16="http://schemas.microsoft.com/office/drawing/2014/main" id="{1EDBADA2-AD82-408C-9BF8-B78FD1CCC159}"/>
              </a:ext>
            </a:extLst>
          </p:cNvPr>
          <p:cNvSpPr txBox="1"/>
          <p:nvPr/>
        </p:nvSpPr>
        <p:spPr>
          <a:xfrm>
            <a:off x="10569329" y="5144461"/>
            <a:ext cx="1114740" cy="289441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Q1: </a:t>
            </a:r>
            <a:r>
              <a:rPr lang="pl-PL" sz="1100" b="1" dirty="0">
                <a:solidFill>
                  <a:schemeClr val="accent5"/>
                </a:solidFill>
              </a:rPr>
              <a:t>23</a:t>
            </a:r>
          </a:p>
        </p:txBody>
      </p:sp>
      <p:sp>
        <p:nvSpPr>
          <p:cNvPr id="98" name="pole tekstowe 97">
            <a:extLst>
              <a:ext uri="{FF2B5EF4-FFF2-40B4-BE49-F238E27FC236}">
                <a16:creationId xmlns:a16="http://schemas.microsoft.com/office/drawing/2014/main" id="{CB527AFC-590C-4A17-A86D-B2898B37E342}"/>
              </a:ext>
            </a:extLst>
          </p:cNvPr>
          <p:cNvSpPr txBox="1"/>
          <p:nvPr/>
        </p:nvSpPr>
        <p:spPr>
          <a:xfrm>
            <a:off x="9201129" y="3129306"/>
            <a:ext cx="2510032" cy="30646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Rozkład według:</a:t>
            </a:r>
            <a:endParaRPr lang="pl-PL" sz="1200" b="1" dirty="0">
              <a:solidFill>
                <a:schemeClr val="tx2"/>
              </a:solidFill>
            </a:endParaRPr>
          </a:p>
        </p:txBody>
      </p:sp>
      <p:sp>
        <p:nvSpPr>
          <p:cNvPr id="103" name="pole tekstowe 102">
            <a:extLst>
              <a:ext uri="{FF2B5EF4-FFF2-40B4-BE49-F238E27FC236}">
                <a16:creationId xmlns:a16="http://schemas.microsoft.com/office/drawing/2014/main" id="{41E40E9F-0F86-45EE-8CEA-1D58D3305532}"/>
              </a:ext>
            </a:extLst>
          </p:cNvPr>
          <p:cNvSpPr txBox="1"/>
          <p:nvPr/>
        </p:nvSpPr>
        <p:spPr>
          <a:xfrm>
            <a:off x="8401997" y="1515079"/>
            <a:ext cx="3309164" cy="30646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Top 3 aktorzy - filmografia</a:t>
            </a:r>
            <a:endParaRPr lang="pl-PL" sz="1200" b="1" dirty="0">
              <a:solidFill>
                <a:schemeClr val="tx2"/>
              </a:solidFill>
            </a:endParaRPr>
          </a:p>
        </p:txBody>
      </p:sp>
      <p:pic>
        <p:nvPicPr>
          <p:cNvPr id="105" name="Obraz 104">
            <a:extLst>
              <a:ext uri="{FF2B5EF4-FFF2-40B4-BE49-F238E27FC236}">
                <a16:creationId xmlns:a16="http://schemas.microsoft.com/office/drawing/2014/main" id="{7F0DF8B3-9650-4AD5-82E1-31189E8D3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90497" y="1539774"/>
            <a:ext cx="344244" cy="270620"/>
          </a:xfrm>
          <a:prstGeom prst="rect">
            <a:avLst/>
          </a:prstGeom>
        </p:spPr>
      </p:pic>
      <p:sp>
        <p:nvSpPr>
          <p:cNvPr id="112" name="pole tekstowe 111">
            <a:extLst>
              <a:ext uri="{FF2B5EF4-FFF2-40B4-BE49-F238E27FC236}">
                <a16:creationId xmlns:a16="http://schemas.microsoft.com/office/drawing/2014/main" id="{E4E628F2-9341-4AE7-ACAA-D3B5953A0887}"/>
              </a:ext>
            </a:extLst>
          </p:cNvPr>
          <p:cNvSpPr txBox="1"/>
          <p:nvPr/>
        </p:nvSpPr>
        <p:spPr>
          <a:xfrm>
            <a:off x="9008536" y="1934936"/>
            <a:ext cx="2729723" cy="289441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Gina </a:t>
            </a:r>
            <a:r>
              <a:rPr lang="pl-PL" sz="1100" dirty="0" err="1"/>
              <a:t>Degeneres</a:t>
            </a:r>
            <a:r>
              <a:rPr lang="pl-PL" sz="1100" dirty="0"/>
              <a:t>: </a:t>
            </a:r>
            <a:r>
              <a:rPr lang="pl-PL" sz="1100" b="1" dirty="0">
                <a:solidFill>
                  <a:schemeClr val="accent5"/>
                </a:solidFill>
              </a:rPr>
              <a:t>42</a:t>
            </a:r>
          </a:p>
        </p:txBody>
      </p:sp>
      <p:sp>
        <p:nvSpPr>
          <p:cNvPr id="114" name="pole tekstowe 113">
            <a:extLst>
              <a:ext uri="{FF2B5EF4-FFF2-40B4-BE49-F238E27FC236}">
                <a16:creationId xmlns:a16="http://schemas.microsoft.com/office/drawing/2014/main" id="{0CB42F1D-22D9-43BB-AFC0-259E400667F2}"/>
              </a:ext>
            </a:extLst>
          </p:cNvPr>
          <p:cNvSpPr txBox="1"/>
          <p:nvPr/>
        </p:nvSpPr>
        <p:spPr>
          <a:xfrm>
            <a:off x="8401997" y="1939748"/>
            <a:ext cx="457523" cy="306467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b="1" dirty="0">
                <a:solidFill>
                  <a:schemeClr val="tx2"/>
                </a:solidFill>
              </a:rPr>
              <a:t>1</a:t>
            </a:r>
            <a:endParaRPr lang="pl-PL" sz="1600" b="1" dirty="0">
              <a:solidFill>
                <a:schemeClr val="tx2"/>
              </a:solidFill>
            </a:endParaRPr>
          </a:p>
        </p:txBody>
      </p:sp>
      <p:sp>
        <p:nvSpPr>
          <p:cNvPr id="116" name="pole tekstowe 115">
            <a:extLst>
              <a:ext uri="{FF2B5EF4-FFF2-40B4-BE49-F238E27FC236}">
                <a16:creationId xmlns:a16="http://schemas.microsoft.com/office/drawing/2014/main" id="{3C915C3C-4E0B-421F-A4A7-83C5478579A8}"/>
              </a:ext>
            </a:extLst>
          </p:cNvPr>
          <p:cNvSpPr txBox="1"/>
          <p:nvPr/>
        </p:nvSpPr>
        <p:spPr>
          <a:xfrm>
            <a:off x="9005109" y="2308698"/>
            <a:ext cx="2729723" cy="289441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Mary Keitel: </a:t>
            </a:r>
            <a:r>
              <a:rPr lang="pl-PL" sz="1100" b="1" dirty="0">
                <a:solidFill>
                  <a:schemeClr val="accent5"/>
                </a:solidFill>
              </a:rPr>
              <a:t>40</a:t>
            </a:r>
          </a:p>
        </p:txBody>
      </p:sp>
      <p:sp>
        <p:nvSpPr>
          <p:cNvPr id="118" name="pole tekstowe 117">
            <a:extLst>
              <a:ext uri="{FF2B5EF4-FFF2-40B4-BE49-F238E27FC236}">
                <a16:creationId xmlns:a16="http://schemas.microsoft.com/office/drawing/2014/main" id="{C16D9ADC-0774-4A29-8D74-084A94B9732A}"/>
              </a:ext>
            </a:extLst>
          </p:cNvPr>
          <p:cNvSpPr txBox="1"/>
          <p:nvPr/>
        </p:nvSpPr>
        <p:spPr>
          <a:xfrm>
            <a:off x="8398570" y="2313510"/>
            <a:ext cx="457523" cy="306467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b="1" dirty="0">
                <a:solidFill>
                  <a:schemeClr val="tx2"/>
                </a:solidFill>
              </a:rPr>
              <a:t>2</a:t>
            </a:r>
            <a:endParaRPr lang="pl-PL" sz="1600" b="1" dirty="0">
              <a:solidFill>
                <a:schemeClr val="tx2"/>
              </a:solidFill>
            </a:endParaRPr>
          </a:p>
        </p:txBody>
      </p:sp>
      <p:sp>
        <p:nvSpPr>
          <p:cNvPr id="120" name="pole tekstowe 119">
            <a:extLst>
              <a:ext uri="{FF2B5EF4-FFF2-40B4-BE49-F238E27FC236}">
                <a16:creationId xmlns:a16="http://schemas.microsoft.com/office/drawing/2014/main" id="{73CFDE25-F020-468D-A531-55B6C9ED84B1}"/>
              </a:ext>
            </a:extLst>
          </p:cNvPr>
          <p:cNvSpPr txBox="1"/>
          <p:nvPr/>
        </p:nvSpPr>
        <p:spPr>
          <a:xfrm>
            <a:off x="9005109" y="2707923"/>
            <a:ext cx="2729723" cy="289441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Walter </a:t>
            </a:r>
            <a:r>
              <a:rPr lang="pl-PL" sz="1100" dirty="0" err="1"/>
              <a:t>Torn</a:t>
            </a:r>
            <a:r>
              <a:rPr lang="pl-PL" sz="1100" dirty="0"/>
              <a:t>: </a:t>
            </a:r>
            <a:r>
              <a:rPr lang="pl-PL" sz="1100" b="1" dirty="0">
                <a:solidFill>
                  <a:schemeClr val="accent5"/>
                </a:solidFill>
              </a:rPr>
              <a:t>39</a:t>
            </a:r>
          </a:p>
        </p:txBody>
      </p:sp>
      <p:sp>
        <p:nvSpPr>
          <p:cNvPr id="122" name="pole tekstowe 121">
            <a:extLst>
              <a:ext uri="{FF2B5EF4-FFF2-40B4-BE49-F238E27FC236}">
                <a16:creationId xmlns:a16="http://schemas.microsoft.com/office/drawing/2014/main" id="{A86E452B-D14D-4EDE-9017-1935AA58A5DD}"/>
              </a:ext>
            </a:extLst>
          </p:cNvPr>
          <p:cNvSpPr txBox="1"/>
          <p:nvPr/>
        </p:nvSpPr>
        <p:spPr>
          <a:xfrm>
            <a:off x="8398570" y="2712735"/>
            <a:ext cx="457523" cy="306467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b="1" dirty="0">
                <a:solidFill>
                  <a:schemeClr val="tx2"/>
                </a:solidFill>
              </a:rPr>
              <a:t>3</a:t>
            </a:r>
            <a:endParaRPr lang="pl-PL" sz="1600" b="1" dirty="0">
              <a:solidFill>
                <a:schemeClr val="tx2"/>
              </a:solidFill>
            </a:endParaRPr>
          </a:p>
        </p:txBody>
      </p:sp>
      <p:sp>
        <p:nvSpPr>
          <p:cNvPr id="124" name="pole tekstowe 123">
            <a:extLst>
              <a:ext uri="{FF2B5EF4-FFF2-40B4-BE49-F238E27FC236}">
                <a16:creationId xmlns:a16="http://schemas.microsoft.com/office/drawing/2014/main" id="{26625609-896A-4A34-8672-08E259FAA61B}"/>
              </a:ext>
            </a:extLst>
          </p:cNvPr>
          <p:cNvSpPr txBox="1"/>
          <p:nvPr/>
        </p:nvSpPr>
        <p:spPr>
          <a:xfrm>
            <a:off x="5563454" y="1957296"/>
            <a:ext cx="2729723" cy="289441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Gina </a:t>
            </a:r>
            <a:r>
              <a:rPr lang="pl-PL" sz="1100" dirty="0" err="1"/>
              <a:t>Degeneres</a:t>
            </a:r>
            <a:r>
              <a:rPr lang="pl-PL" sz="1100" dirty="0"/>
              <a:t>: </a:t>
            </a:r>
            <a:r>
              <a:rPr lang="pl-PL" sz="1100" b="1" dirty="0">
                <a:solidFill>
                  <a:schemeClr val="accent5"/>
                </a:solidFill>
              </a:rPr>
              <a:t>3 129.17</a:t>
            </a:r>
          </a:p>
        </p:txBody>
      </p:sp>
      <p:sp>
        <p:nvSpPr>
          <p:cNvPr id="126" name="pole tekstowe 125">
            <a:extLst>
              <a:ext uri="{FF2B5EF4-FFF2-40B4-BE49-F238E27FC236}">
                <a16:creationId xmlns:a16="http://schemas.microsoft.com/office/drawing/2014/main" id="{E72E2995-05D8-48B4-9A15-B4F3B03D709E}"/>
              </a:ext>
            </a:extLst>
          </p:cNvPr>
          <p:cNvSpPr txBox="1"/>
          <p:nvPr/>
        </p:nvSpPr>
        <p:spPr>
          <a:xfrm>
            <a:off x="4956915" y="1962108"/>
            <a:ext cx="457523" cy="306467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b="1" dirty="0">
                <a:solidFill>
                  <a:schemeClr val="tx2"/>
                </a:solidFill>
              </a:rPr>
              <a:t>1</a:t>
            </a:r>
            <a:endParaRPr lang="pl-PL" sz="1600" b="1" dirty="0">
              <a:solidFill>
                <a:schemeClr val="tx2"/>
              </a:solidFill>
            </a:endParaRPr>
          </a:p>
        </p:txBody>
      </p:sp>
      <p:sp>
        <p:nvSpPr>
          <p:cNvPr id="128" name="pole tekstowe 127">
            <a:extLst>
              <a:ext uri="{FF2B5EF4-FFF2-40B4-BE49-F238E27FC236}">
                <a16:creationId xmlns:a16="http://schemas.microsoft.com/office/drawing/2014/main" id="{EB9D2EF1-E228-4D8D-AE31-C56128671E96}"/>
              </a:ext>
            </a:extLst>
          </p:cNvPr>
          <p:cNvSpPr txBox="1"/>
          <p:nvPr/>
        </p:nvSpPr>
        <p:spPr>
          <a:xfrm>
            <a:off x="5560027" y="2331058"/>
            <a:ext cx="2729723" cy="289441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 err="1"/>
              <a:t>Matthew</a:t>
            </a:r>
            <a:r>
              <a:rPr lang="pl-PL" sz="1100" dirty="0"/>
              <a:t> </a:t>
            </a:r>
            <a:r>
              <a:rPr lang="pl-PL" sz="1100" dirty="0" err="1"/>
              <a:t>Carrey</a:t>
            </a:r>
            <a:r>
              <a:rPr lang="pl-PL" sz="1100" dirty="0"/>
              <a:t>: </a:t>
            </a:r>
            <a:r>
              <a:rPr lang="pl-PL" sz="1100" b="1" dirty="0">
                <a:solidFill>
                  <a:schemeClr val="accent5"/>
                </a:solidFill>
              </a:rPr>
              <a:t>2 543.78</a:t>
            </a:r>
          </a:p>
        </p:txBody>
      </p:sp>
      <p:sp>
        <p:nvSpPr>
          <p:cNvPr id="130" name="pole tekstowe 129">
            <a:extLst>
              <a:ext uri="{FF2B5EF4-FFF2-40B4-BE49-F238E27FC236}">
                <a16:creationId xmlns:a16="http://schemas.microsoft.com/office/drawing/2014/main" id="{658D2B41-9B61-4F8E-987A-4115A473C220}"/>
              </a:ext>
            </a:extLst>
          </p:cNvPr>
          <p:cNvSpPr txBox="1"/>
          <p:nvPr/>
        </p:nvSpPr>
        <p:spPr>
          <a:xfrm>
            <a:off x="4953488" y="2335870"/>
            <a:ext cx="457523" cy="306467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b="1" dirty="0">
                <a:solidFill>
                  <a:schemeClr val="tx2"/>
                </a:solidFill>
              </a:rPr>
              <a:t>2</a:t>
            </a:r>
            <a:endParaRPr lang="pl-PL" sz="1600" b="1" dirty="0">
              <a:solidFill>
                <a:schemeClr val="tx2"/>
              </a:solidFill>
            </a:endParaRPr>
          </a:p>
        </p:txBody>
      </p:sp>
      <p:sp>
        <p:nvSpPr>
          <p:cNvPr id="132" name="pole tekstowe 131">
            <a:extLst>
              <a:ext uri="{FF2B5EF4-FFF2-40B4-BE49-F238E27FC236}">
                <a16:creationId xmlns:a16="http://schemas.microsoft.com/office/drawing/2014/main" id="{517ABA3E-D1F9-4C35-9B71-A4ED8B509667}"/>
              </a:ext>
            </a:extLst>
          </p:cNvPr>
          <p:cNvSpPr txBox="1"/>
          <p:nvPr/>
        </p:nvSpPr>
        <p:spPr>
          <a:xfrm>
            <a:off x="5560027" y="2730283"/>
            <a:ext cx="2729723" cy="289441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Mary Keitel: </a:t>
            </a:r>
            <a:r>
              <a:rPr lang="pl-PL" sz="1100" b="1" dirty="0">
                <a:solidFill>
                  <a:schemeClr val="accent5"/>
                </a:solidFill>
              </a:rPr>
              <a:t>2426.92</a:t>
            </a:r>
          </a:p>
        </p:txBody>
      </p:sp>
      <p:sp>
        <p:nvSpPr>
          <p:cNvPr id="134" name="pole tekstowe 133">
            <a:extLst>
              <a:ext uri="{FF2B5EF4-FFF2-40B4-BE49-F238E27FC236}">
                <a16:creationId xmlns:a16="http://schemas.microsoft.com/office/drawing/2014/main" id="{E4051400-6C27-42F6-ACE8-36561204AB35}"/>
              </a:ext>
            </a:extLst>
          </p:cNvPr>
          <p:cNvSpPr txBox="1"/>
          <p:nvPr/>
        </p:nvSpPr>
        <p:spPr>
          <a:xfrm>
            <a:off x="4953488" y="2735095"/>
            <a:ext cx="457523" cy="306467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b="1" dirty="0">
                <a:solidFill>
                  <a:schemeClr val="tx2"/>
                </a:solidFill>
              </a:rPr>
              <a:t>3</a:t>
            </a:r>
            <a:endParaRPr lang="pl-PL" sz="1600" b="1" dirty="0">
              <a:solidFill>
                <a:schemeClr val="tx2"/>
              </a:solidFill>
            </a:endParaRPr>
          </a:p>
        </p:txBody>
      </p:sp>
      <p:sp>
        <p:nvSpPr>
          <p:cNvPr id="136" name="pole tekstowe 135">
            <a:extLst>
              <a:ext uri="{FF2B5EF4-FFF2-40B4-BE49-F238E27FC236}">
                <a16:creationId xmlns:a16="http://schemas.microsoft.com/office/drawing/2014/main" id="{6C7C6499-8321-4223-94B5-501FDA38DA55}"/>
              </a:ext>
            </a:extLst>
          </p:cNvPr>
          <p:cNvSpPr txBox="1"/>
          <p:nvPr/>
        </p:nvSpPr>
        <p:spPr>
          <a:xfrm>
            <a:off x="9228227" y="3516188"/>
            <a:ext cx="1141746" cy="28944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050" dirty="0">
                <a:solidFill>
                  <a:schemeClr val="tx1"/>
                </a:solidFill>
              </a:rPr>
              <a:t>Przychód</a:t>
            </a:r>
            <a:endParaRPr lang="pl-PL" sz="1200" b="1" dirty="0">
              <a:solidFill>
                <a:schemeClr val="tx1"/>
              </a:solidFill>
            </a:endParaRPr>
          </a:p>
        </p:txBody>
      </p:sp>
      <p:pic>
        <p:nvPicPr>
          <p:cNvPr id="138" name="Obraz 137">
            <a:extLst>
              <a:ext uri="{FF2B5EF4-FFF2-40B4-BE49-F238E27FC236}">
                <a16:creationId xmlns:a16="http://schemas.microsoft.com/office/drawing/2014/main" id="{7F470699-E8D7-442C-9A17-E5D580336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7706" y="1539789"/>
            <a:ext cx="344244" cy="270620"/>
          </a:xfrm>
          <a:prstGeom prst="rect">
            <a:avLst/>
          </a:prstGeom>
        </p:spPr>
      </p:pic>
      <p:sp>
        <p:nvSpPr>
          <p:cNvPr id="140" name="pole tekstowe 139">
            <a:extLst>
              <a:ext uri="{FF2B5EF4-FFF2-40B4-BE49-F238E27FC236}">
                <a16:creationId xmlns:a16="http://schemas.microsoft.com/office/drawing/2014/main" id="{75154AC5-0B9C-4F63-9615-19F59B774431}"/>
              </a:ext>
            </a:extLst>
          </p:cNvPr>
          <p:cNvSpPr txBox="1"/>
          <p:nvPr/>
        </p:nvSpPr>
        <p:spPr>
          <a:xfrm>
            <a:off x="10555826" y="3511958"/>
            <a:ext cx="1141746" cy="28944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050" dirty="0">
                <a:solidFill>
                  <a:schemeClr val="tx1"/>
                </a:solidFill>
              </a:rPr>
              <a:t>Filmografia</a:t>
            </a:r>
            <a:endParaRPr lang="pl-PL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574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ole tekstowe 14">
            <a:extLst>
              <a:ext uri="{FF2B5EF4-FFF2-40B4-BE49-F238E27FC236}">
                <a16:creationId xmlns:a16="http://schemas.microsoft.com/office/drawing/2014/main" id="{A464E616-4228-4BE7-9E36-002260BF484A}"/>
              </a:ext>
            </a:extLst>
          </p:cNvPr>
          <p:cNvSpPr txBox="1"/>
          <p:nvPr/>
        </p:nvSpPr>
        <p:spPr>
          <a:xfrm>
            <a:off x="4778515" y="4997235"/>
            <a:ext cx="895953" cy="242373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pl-PL" sz="1400" b="1" dirty="0">
              <a:solidFill>
                <a:schemeClr val="tx2"/>
              </a:solidFill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96E9D5C6-ED75-8342-AA56-A7D441DFE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dirty="0">
                <a:latin typeface="Avenir Black" panose="02000503020000020003" pitchFamily="2" charset="0"/>
              </a:rPr>
              <a:t>Aktorzy</a:t>
            </a: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D9E88A23-3AAB-4798-9EE7-46A86D134235}"/>
              </a:ext>
            </a:extLst>
          </p:cNvPr>
          <p:cNvSpPr txBox="1"/>
          <p:nvPr/>
        </p:nvSpPr>
        <p:spPr>
          <a:xfrm>
            <a:off x="10125486" y="4714920"/>
            <a:ext cx="1545183" cy="289441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>
                <a:solidFill>
                  <a:schemeClr val="tx2"/>
                </a:solidFill>
              </a:rPr>
              <a:t>Q1:</a:t>
            </a:r>
            <a:r>
              <a:rPr lang="pl-PL" sz="1100" b="1" dirty="0">
                <a:solidFill>
                  <a:schemeClr val="tx2"/>
                </a:solidFill>
              </a:rPr>
              <a:t> 59.3</a:t>
            </a:r>
            <a:endParaRPr lang="pl-PL" sz="1400" b="1" dirty="0">
              <a:solidFill>
                <a:schemeClr val="tx2"/>
              </a:solidFill>
            </a:endParaRP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2C082697-44BD-426D-8F73-8D47C7737F2A}"/>
              </a:ext>
            </a:extLst>
          </p:cNvPr>
          <p:cNvSpPr txBox="1"/>
          <p:nvPr/>
        </p:nvSpPr>
        <p:spPr>
          <a:xfrm>
            <a:off x="10125488" y="3538728"/>
            <a:ext cx="1545183" cy="289441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>
                <a:solidFill>
                  <a:schemeClr val="tx2"/>
                </a:solidFill>
              </a:rPr>
              <a:t>Q3: </a:t>
            </a:r>
            <a:r>
              <a:rPr lang="pl-PL" sz="1100" b="1" dirty="0">
                <a:solidFill>
                  <a:schemeClr val="tx2"/>
                </a:solidFill>
              </a:rPr>
              <a:t>68.1</a:t>
            </a:r>
            <a:endParaRPr lang="pl-PL" sz="1400" b="1" dirty="0">
              <a:solidFill>
                <a:schemeClr val="tx2"/>
              </a:solidFill>
            </a:endParaRP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243DAA8B-3DEC-4FCB-A3A2-84D4B908D7F5}"/>
              </a:ext>
            </a:extLst>
          </p:cNvPr>
          <p:cNvSpPr txBox="1"/>
          <p:nvPr/>
        </p:nvSpPr>
        <p:spPr>
          <a:xfrm>
            <a:off x="9859347" y="1861854"/>
            <a:ext cx="2044292" cy="510778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200" dirty="0"/>
              <a:t>Łączne przychody z wypożyczeń: </a:t>
            </a:r>
            <a:r>
              <a:rPr lang="pl-PL" sz="1200" b="1" dirty="0">
                <a:solidFill>
                  <a:schemeClr val="tx2"/>
                </a:solidFill>
              </a:rPr>
              <a:t>334 667</a:t>
            </a:r>
          </a:p>
        </p:txBody>
      </p:sp>
      <p:sp>
        <p:nvSpPr>
          <p:cNvPr id="25" name="pole tekstowe 24">
            <a:extLst>
              <a:ext uri="{FF2B5EF4-FFF2-40B4-BE49-F238E27FC236}">
                <a16:creationId xmlns:a16="http://schemas.microsoft.com/office/drawing/2014/main" id="{75FC598C-E7D3-4855-ABC1-B848827D06E6}"/>
              </a:ext>
            </a:extLst>
          </p:cNvPr>
          <p:cNvSpPr txBox="1"/>
          <p:nvPr/>
        </p:nvSpPr>
        <p:spPr>
          <a:xfrm>
            <a:off x="9859347" y="2446648"/>
            <a:ext cx="2044292" cy="510778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200" dirty="0"/>
              <a:t>Łączna liczba wystąpień aktorów w filmach: </a:t>
            </a:r>
            <a:r>
              <a:rPr lang="pl-PL" sz="1200" b="1" dirty="0">
                <a:solidFill>
                  <a:schemeClr val="accent5"/>
                </a:solidFill>
              </a:rPr>
              <a:t>5 246</a:t>
            </a:r>
            <a:endParaRPr lang="pl-PL" sz="1600" b="1" dirty="0">
              <a:solidFill>
                <a:schemeClr val="accent5"/>
              </a:solidFill>
            </a:endParaRP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77DBA92C-0648-478E-BD52-3C507A30DDB1}"/>
              </a:ext>
            </a:extLst>
          </p:cNvPr>
          <p:cNvSpPr txBox="1"/>
          <p:nvPr/>
        </p:nvSpPr>
        <p:spPr>
          <a:xfrm>
            <a:off x="715261" y="1515079"/>
            <a:ext cx="8896099" cy="30646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Średni przychód dla </a:t>
            </a:r>
            <a:r>
              <a:rPr lang="pl-PL" sz="1200" dirty="0">
                <a:solidFill>
                  <a:schemeClr val="tx1"/>
                </a:solidFill>
              </a:rPr>
              <a:t>wypożyczalni</a:t>
            </a:r>
            <a:r>
              <a:rPr lang="pl-PL" sz="1200" dirty="0"/>
              <a:t> z filmów w których zagrał dany aktor</a:t>
            </a:r>
            <a:endParaRPr lang="pl-PL" sz="1600" b="1" dirty="0">
              <a:solidFill>
                <a:schemeClr val="tx2"/>
              </a:solidFill>
            </a:endParaRPr>
          </a:p>
        </p:txBody>
      </p:sp>
      <p:sp>
        <p:nvSpPr>
          <p:cNvPr id="54" name="Prostokąt 53">
            <a:extLst>
              <a:ext uri="{FF2B5EF4-FFF2-40B4-BE49-F238E27FC236}">
                <a16:creationId xmlns:a16="http://schemas.microsoft.com/office/drawing/2014/main" id="{A8BF7440-C2C9-4DA6-8187-BB0D76BD5FB3}"/>
              </a:ext>
            </a:extLst>
          </p:cNvPr>
          <p:cNvSpPr/>
          <p:nvPr/>
        </p:nvSpPr>
        <p:spPr>
          <a:xfrm>
            <a:off x="1192338" y="5615629"/>
            <a:ext cx="806027" cy="4944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6" name="pole tekstowe 65">
            <a:extLst>
              <a:ext uri="{FF2B5EF4-FFF2-40B4-BE49-F238E27FC236}">
                <a16:creationId xmlns:a16="http://schemas.microsoft.com/office/drawing/2014/main" id="{E5E5A003-55FB-4E8B-B1D7-5D316CCB7EF4}"/>
              </a:ext>
            </a:extLst>
          </p:cNvPr>
          <p:cNvSpPr txBox="1"/>
          <p:nvPr/>
        </p:nvSpPr>
        <p:spPr>
          <a:xfrm>
            <a:off x="1192338" y="5546601"/>
            <a:ext cx="3392818" cy="28092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rtl="0">
              <a:defRPr sz="1400" b="0" i="0" u="none" strike="noStrike" kern="1200" spc="0" baseline="0">
                <a:solidFill>
                  <a:srgbClr val="000000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pl-PL" sz="1050" dirty="0">
                <a:solidFill>
                  <a:schemeClr val="tx1"/>
                </a:solidFill>
              </a:rPr>
              <a:t>Miejsca 1-3</a:t>
            </a:r>
          </a:p>
        </p:txBody>
      </p:sp>
      <p:graphicFrame>
        <p:nvGraphicFramePr>
          <p:cNvPr id="20" name="Wykres 19">
            <a:extLst>
              <a:ext uri="{FF2B5EF4-FFF2-40B4-BE49-F238E27FC236}">
                <a16:creationId xmlns:a16="http://schemas.microsoft.com/office/drawing/2014/main" id="{A181CF66-6765-410D-8D6D-6B6C093ECB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7176443"/>
              </p:ext>
            </p:extLst>
          </p:nvPr>
        </p:nvGraphicFramePr>
        <p:xfrm>
          <a:off x="715261" y="2006658"/>
          <a:ext cx="8896100" cy="3534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9" name="Łącznik prosty 58">
            <a:extLst>
              <a:ext uri="{FF2B5EF4-FFF2-40B4-BE49-F238E27FC236}">
                <a16:creationId xmlns:a16="http://schemas.microsoft.com/office/drawing/2014/main" id="{F1252395-ED5F-4946-9B0D-A27C2D7CB4F5}"/>
              </a:ext>
            </a:extLst>
          </p:cNvPr>
          <p:cNvCxnSpPr>
            <a:cxnSpLocks/>
          </p:cNvCxnSpPr>
          <p:nvPr/>
        </p:nvCxnSpPr>
        <p:spPr>
          <a:xfrm flipV="1">
            <a:off x="1601836" y="3474037"/>
            <a:ext cx="7130408" cy="26298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pole tekstowe 8">
            <a:extLst>
              <a:ext uri="{FF2B5EF4-FFF2-40B4-BE49-F238E27FC236}">
                <a16:creationId xmlns:a16="http://schemas.microsoft.com/office/drawing/2014/main" id="{205D8DBE-0A60-420B-A173-5D95ABB78A60}"/>
              </a:ext>
            </a:extLst>
          </p:cNvPr>
          <p:cNvSpPr txBox="1"/>
          <p:nvPr/>
        </p:nvSpPr>
        <p:spPr>
          <a:xfrm>
            <a:off x="4647104" y="5546601"/>
            <a:ext cx="1102434" cy="28092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rtl="0">
              <a:defRPr sz="1400" b="0" i="0" u="none" strike="noStrike" kern="1200" spc="0" baseline="0">
                <a:solidFill>
                  <a:srgbClr val="000000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pl-PL" sz="1050" dirty="0" err="1">
                <a:solidFill>
                  <a:schemeClr val="tx1"/>
                </a:solidFill>
              </a:rPr>
              <a:t>Msc</a:t>
            </a:r>
            <a:r>
              <a:rPr lang="pl-PL" sz="1050" dirty="0">
                <a:solidFill>
                  <a:schemeClr val="tx1"/>
                </a:solidFill>
              </a:rPr>
              <a:t>. 14</a:t>
            </a: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ED89848F-9574-4126-B44D-4E541730DDBB}"/>
              </a:ext>
            </a:extLst>
          </p:cNvPr>
          <p:cNvSpPr txBox="1"/>
          <p:nvPr/>
        </p:nvSpPr>
        <p:spPr>
          <a:xfrm>
            <a:off x="5811486" y="5546601"/>
            <a:ext cx="3392818" cy="28092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rtl="0">
              <a:defRPr sz="1400" b="0" i="0" u="none" strike="noStrike" kern="1200" spc="0" baseline="0">
                <a:solidFill>
                  <a:srgbClr val="000000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pl-PL" sz="1050" dirty="0">
                <a:solidFill>
                  <a:schemeClr val="tx1"/>
                </a:solidFill>
              </a:rPr>
              <a:t>Miejsca 198-200</a:t>
            </a: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0FECC5AF-BE73-4E94-B212-17F27F82EFAD}"/>
              </a:ext>
            </a:extLst>
          </p:cNvPr>
          <p:cNvSpPr txBox="1"/>
          <p:nvPr/>
        </p:nvSpPr>
        <p:spPr>
          <a:xfrm>
            <a:off x="10132785" y="3930792"/>
            <a:ext cx="1545183" cy="289441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>
                <a:solidFill>
                  <a:schemeClr val="tx2"/>
                </a:solidFill>
              </a:rPr>
              <a:t>Avg: </a:t>
            </a:r>
            <a:r>
              <a:rPr lang="pl-PL" sz="1100" b="1" dirty="0">
                <a:solidFill>
                  <a:schemeClr val="tx2"/>
                </a:solidFill>
              </a:rPr>
              <a:t>63.8</a:t>
            </a:r>
            <a:endParaRPr lang="pl-PL" sz="1400" b="1" dirty="0">
              <a:solidFill>
                <a:schemeClr val="tx2"/>
              </a:solidFill>
            </a:endParaRP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9C21DF2A-1ED2-4AAE-A22F-BC36EF8488F9}"/>
              </a:ext>
            </a:extLst>
          </p:cNvPr>
          <p:cNvSpPr txBox="1"/>
          <p:nvPr/>
        </p:nvSpPr>
        <p:spPr>
          <a:xfrm>
            <a:off x="10132785" y="4322856"/>
            <a:ext cx="1545183" cy="289441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100" dirty="0">
                <a:solidFill>
                  <a:schemeClr val="tx2"/>
                </a:solidFill>
              </a:rPr>
              <a:t>Me: </a:t>
            </a:r>
            <a:r>
              <a:rPr lang="pl-PL" sz="1100" b="1" dirty="0">
                <a:solidFill>
                  <a:schemeClr val="tx2"/>
                </a:solidFill>
              </a:rPr>
              <a:t>63.6</a:t>
            </a:r>
            <a:endParaRPr lang="pl-PL" sz="1400" b="1" dirty="0">
              <a:solidFill>
                <a:schemeClr val="tx2"/>
              </a:solidFill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CA0EB6CE-7B20-4D9A-A170-6352FD810692}"/>
              </a:ext>
            </a:extLst>
          </p:cNvPr>
          <p:cNvSpPr txBox="1"/>
          <p:nvPr/>
        </p:nvSpPr>
        <p:spPr>
          <a:xfrm>
            <a:off x="9859347" y="3129306"/>
            <a:ext cx="2044292" cy="30646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Rozkład:</a:t>
            </a:r>
            <a:endParaRPr lang="pl-PL" sz="1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017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9EF30C2-29AC-4A0D-BC0A-A679CF113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A804283-B929-4503-802F-4585376E2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48239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A04F1504-431A-4D86-9091-AE7E4B333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19910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D3811F5-514E-49A4-B382-673ED228A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229605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66A0658-1CC4-4B0D-AAB7-A702286AF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785759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Arc 42">
            <a:extLst>
              <a:ext uri="{FF2B5EF4-FFF2-40B4-BE49-F238E27FC236}">
                <a16:creationId xmlns:a16="http://schemas.microsoft.com/office/drawing/2014/main" id="{C36A08F5-3B56-47C5-A371-9187BE56E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6568884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798320F-0B9E-9E4E-9171-6A8BD7165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561" y="2744662"/>
            <a:ext cx="6589707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dirty="0" err="1">
                <a:solidFill>
                  <a:srgbClr val="FFFFFF"/>
                </a:solidFill>
                <a:latin typeface="Avenir Next" panose="020B0503020202020204" pitchFamily="34" charset="0"/>
              </a:rPr>
              <a:t>Źródła</a:t>
            </a:r>
            <a:r>
              <a:rPr lang="en-US" sz="6000" b="1" dirty="0">
                <a:solidFill>
                  <a:srgbClr val="FFFFFF"/>
                </a:solidFill>
                <a:latin typeface="Avenir Next" panose="020B0503020202020204" pitchFamily="34" charset="0"/>
              </a:rPr>
              <a:t> </a:t>
            </a:r>
            <a:r>
              <a:rPr lang="en-US" sz="6000" b="1" dirty="0" err="1">
                <a:solidFill>
                  <a:srgbClr val="FFFFFF"/>
                </a:solidFill>
                <a:latin typeface="Avenir Next" panose="020B0503020202020204" pitchFamily="34" charset="0"/>
              </a:rPr>
              <a:t>danych</a:t>
            </a:r>
            <a:endParaRPr lang="en-US" sz="6000" b="1" kern="1200" dirty="0">
              <a:solidFill>
                <a:srgbClr val="FFFFFF"/>
              </a:solidFill>
              <a:latin typeface="Avenir Next" panose="020B0503020202020204" pitchFamily="34" charset="0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67AD921-1CEE-4C1B-9AA3-C66D908DD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49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3486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4043A-92BE-DE40-ABF9-448BD405E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dirty="0">
                <a:latin typeface="Avenir Next" panose="020B0503020202020204" pitchFamily="34" charset="0"/>
              </a:rPr>
              <a:t>Źródło – </a:t>
            </a:r>
            <a:r>
              <a:rPr lang="pl-PL" b="1" dirty="0" err="1">
                <a:latin typeface="Avenir Next" panose="020B0503020202020204" pitchFamily="34" charset="0"/>
              </a:rPr>
              <a:t>Sakila</a:t>
            </a:r>
            <a:r>
              <a:rPr lang="pl-PL" b="1" dirty="0">
                <a:latin typeface="Avenir Next" panose="020B0503020202020204" pitchFamily="34" charset="0"/>
              </a:rPr>
              <a:t> </a:t>
            </a:r>
            <a:r>
              <a:rPr lang="pl-PL" b="1" dirty="0" err="1">
                <a:latin typeface="Avenir Next" panose="020B0503020202020204" pitchFamily="34" charset="0"/>
              </a:rPr>
              <a:t>Sample</a:t>
            </a:r>
            <a:r>
              <a:rPr lang="pl-PL" b="1" dirty="0">
                <a:latin typeface="Avenir Next" panose="020B0503020202020204" pitchFamily="34" charset="0"/>
              </a:rPr>
              <a:t> Database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07786BE-7738-D549-ACD6-83A1D32CD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1800" dirty="0"/>
              <a:t>Baza danych próbek </a:t>
            </a:r>
            <a:r>
              <a:rPr lang="pl-PL" sz="1800" dirty="0" err="1"/>
              <a:t>Sakila</a:t>
            </a:r>
            <a:r>
              <a:rPr lang="pl-PL" sz="1800" dirty="0"/>
              <a:t> została początkowo opracowana przez Mike'a </a:t>
            </a:r>
            <a:r>
              <a:rPr lang="pl-PL" sz="1800" dirty="0" err="1"/>
              <a:t>Hillyera</a:t>
            </a:r>
            <a:r>
              <a:rPr lang="pl-PL" sz="1800" dirty="0"/>
              <a:t>, byłego członka zespołu dokumentacji MySQL AB, i ma na celu dostarczenie standardowego schematu, który może być używany jako przykład w książkach, </a:t>
            </a:r>
            <a:r>
              <a:rPr lang="pl-PL" sz="1800" dirty="0" err="1"/>
              <a:t>tutorialach</a:t>
            </a:r>
            <a:r>
              <a:rPr lang="pl-PL" sz="1800" dirty="0"/>
              <a:t>, artykułach, próbkach itp.</a:t>
            </a:r>
          </a:p>
          <a:p>
            <a:r>
              <a:rPr lang="pl-PL" sz="1800" dirty="0"/>
              <a:t>Baza zawiera informacje dotyczące działalności wypożyczalni DVD</a:t>
            </a:r>
          </a:p>
          <a:p>
            <a:r>
              <a:rPr lang="pl-PL" sz="1800" dirty="0"/>
              <a:t>Baza składa się z 16 tabel 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2C5CA24B-B4A3-5F4B-8EC2-CBE095BE7702}"/>
              </a:ext>
            </a:extLst>
          </p:cNvPr>
          <p:cNvSpPr txBox="1"/>
          <p:nvPr/>
        </p:nvSpPr>
        <p:spPr>
          <a:xfrm>
            <a:off x="946298" y="3429001"/>
            <a:ext cx="82189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/>
              <a:t>Źródło: </a:t>
            </a:r>
            <a:r>
              <a:rPr lang="pl-PL" sz="1200" dirty="0">
                <a:hlinkClick r:id="rId2"/>
              </a:rPr>
              <a:t>https://dev.mysql.com/doc/sakila/en/sakila-history.html</a:t>
            </a:r>
            <a:endParaRPr lang="pl-PL" sz="1200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48846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9EF30C2-29AC-4A0D-BC0A-A679CF113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A804283-B929-4503-802F-4585376E2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48239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A04F1504-431A-4D86-9091-AE7E4B333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19910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D3811F5-514E-49A4-B382-673ED228A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229605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66A0658-1CC4-4B0D-AAB7-A702286AF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785759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Arc 42">
            <a:extLst>
              <a:ext uri="{FF2B5EF4-FFF2-40B4-BE49-F238E27FC236}">
                <a16:creationId xmlns:a16="http://schemas.microsoft.com/office/drawing/2014/main" id="{C36A08F5-3B56-47C5-A371-9187BE56E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6568884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798320F-0B9E-9E4E-9171-6A8BD7165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561" y="2744662"/>
            <a:ext cx="6589707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kern="1200" dirty="0" err="1">
                <a:solidFill>
                  <a:srgbClr val="FFFFFF"/>
                </a:solidFill>
                <a:latin typeface="Avenir Next" panose="020B0503020202020204" pitchFamily="34" charset="0"/>
              </a:rPr>
              <a:t>Działalność</a:t>
            </a:r>
            <a:r>
              <a:rPr lang="en-US" sz="6000" b="1" kern="1200" dirty="0">
                <a:solidFill>
                  <a:srgbClr val="FFFFFF"/>
                </a:solidFill>
                <a:latin typeface="Avenir Next" panose="020B0503020202020204" pitchFamily="34" charset="0"/>
              </a:rPr>
              <a:t> </a:t>
            </a:r>
            <a:r>
              <a:rPr lang="en-US" sz="6000" b="1" kern="1200" dirty="0" err="1">
                <a:solidFill>
                  <a:srgbClr val="FFFFFF"/>
                </a:solidFill>
                <a:latin typeface="Avenir Next" panose="020B0503020202020204" pitchFamily="34" charset="0"/>
              </a:rPr>
              <a:t>wypożyczalni</a:t>
            </a:r>
            <a:endParaRPr lang="en-US" sz="6000" b="1" kern="1200" dirty="0">
              <a:solidFill>
                <a:srgbClr val="FFFFFF"/>
              </a:solidFill>
              <a:latin typeface="Avenir Next" panose="020B0503020202020204" pitchFamily="34" charset="0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67AD921-1CEE-4C1B-9AA3-C66D908DD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49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2338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23AF331-01B3-824F-87A9-25A45F972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dirty="0">
                <a:latin typeface="Avenir Black" panose="02000503020000020003" pitchFamily="2" charset="0"/>
              </a:rPr>
              <a:t>Wypożyczalnie</a:t>
            </a:r>
          </a:p>
        </p:txBody>
      </p:sp>
      <p:pic>
        <p:nvPicPr>
          <p:cNvPr id="5" name="Symbol zastępczy zawartości 4" descr="Magazyn">
            <a:extLst>
              <a:ext uri="{FF2B5EF4-FFF2-40B4-BE49-F238E27FC236}">
                <a16:creationId xmlns:a16="http://schemas.microsoft.com/office/drawing/2014/main" id="{C44991CB-0666-D94D-AC9E-C1D692FBD5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47911" y="2036210"/>
            <a:ext cx="1479243" cy="1479243"/>
          </a:xfrm>
        </p:spPr>
      </p:pic>
      <p:pic>
        <p:nvPicPr>
          <p:cNvPr id="6" name="Symbol zastępczy zawartości 4" descr="Magazyn">
            <a:extLst>
              <a:ext uri="{FF2B5EF4-FFF2-40B4-BE49-F238E27FC236}">
                <a16:creationId xmlns:a16="http://schemas.microsoft.com/office/drawing/2014/main" id="{F1E4D091-68BB-C043-ADA8-00C09A7A1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47911" y="4062557"/>
            <a:ext cx="1479242" cy="1479242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8D42180F-BB19-CF4C-A279-37879EEF75DC}"/>
              </a:ext>
            </a:extLst>
          </p:cNvPr>
          <p:cNvSpPr txBox="1"/>
          <p:nvPr/>
        </p:nvSpPr>
        <p:spPr>
          <a:xfrm>
            <a:off x="1426362" y="3645692"/>
            <a:ext cx="16224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Australia</a:t>
            </a:r>
          </a:p>
          <a:p>
            <a:r>
              <a:rPr lang="pl-PL" sz="1400" dirty="0" err="1"/>
              <a:t>Queensland</a:t>
            </a:r>
            <a:endParaRPr lang="pl-PL" sz="1400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DF5FCEA6-5F94-0E44-8DF3-7B7A96C5AE73}"/>
              </a:ext>
            </a:extLst>
          </p:cNvPr>
          <p:cNvSpPr txBox="1"/>
          <p:nvPr/>
        </p:nvSpPr>
        <p:spPr>
          <a:xfrm>
            <a:off x="1457773" y="1689975"/>
            <a:ext cx="1035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Kanada</a:t>
            </a:r>
          </a:p>
          <a:p>
            <a:r>
              <a:rPr lang="pl-PL" sz="1400" dirty="0"/>
              <a:t>Alberta</a:t>
            </a:r>
          </a:p>
        </p:txBody>
      </p:sp>
      <p:pic>
        <p:nvPicPr>
          <p:cNvPr id="10" name="Grafika 9" descr="Mężczyzna">
            <a:extLst>
              <a:ext uri="{FF2B5EF4-FFF2-40B4-BE49-F238E27FC236}">
                <a16:creationId xmlns:a16="http://schemas.microsoft.com/office/drawing/2014/main" id="{FF19E865-F81D-5947-BD09-8F5E38E078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471344" y="2404829"/>
            <a:ext cx="914400" cy="914400"/>
          </a:xfrm>
          <a:prstGeom prst="rect">
            <a:avLst/>
          </a:prstGeom>
        </p:spPr>
      </p:pic>
      <p:pic>
        <p:nvPicPr>
          <p:cNvPr id="11" name="Grafika 10" descr="Mężczyzna">
            <a:extLst>
              <a:ext uri="{FF2B5EF4-FFF2-40B4-BE49-F238E27FC236}">
                <a16:creationId xmlns:a16="http://schemas.microsoft.com/office/drawing/2014/main" id="{8A557B6B-45CF-2442-92BF-DAF5570CAF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471344" y="4413503"/>
            <a:ext cx="914400" cy="914400"/>
          </a:xfrm>
          <a:prstGeom prst="rect">
            <a:avLst/>
          </a:prstGeom>
        </p:spPr>
      </p:pic>
      <p:sp>
        <p:nvSpPr>
          <p:cNvPr id="12" name="pole tekstowe 11">
            <a:extLst>
              <a:ext uri="{FF2B5EF4-FFF2-40B4-BE49-F238E27FC236}">
                <a16:creationId xmlns:a16="http://schemas.microsoft.com/office/drawing/2014/main" id="{F688019E-8CC3-2142-9AC0-B93A378E74AF}"/>
              </a:ext>
            </a:extLst>
          </p:cNvPr>
          <p:cNvSpPr txBox="1"/>
          <p:nvPr/>
        </p:nvSpPr>
        <p:spPr>
          <a:xfrm>
            <a:off x="7840228" y="1527666"/>
            <a:ext cx="33622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Sieć posiada dwie wypożyczalnie – w Australii oraz Kanadzie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Sieć zatrudnia dwóch pracowników – po jednym w każdej z wypożyczalni</a:t>
            </a:r>
          </a:p>
        </p:txBody>
      </p:sp>
      <p:grpSp>
        <p:nvGrpSpPr>
          <p:cNvPr id="101" name="Group 952">
            <a:extLst>
              <a:ext uri="{FF2B5EF4-FFF2-40B4-BE49-F238E27FC236}">
                <a16:creationId xmlns:a16="http://schemas.microsoft.com/office/drawing/2014/main" id="{25E5FF14-7CEC-A842-AE82-08F58A7C9400}"/>
              </a:ext>
            </a:extLst>
          </p:cNvPr>
          <p:cNvGrpSpPr/>
          <p:nvPr/>
        </p:nvGrpSpPr>
        <p:grpSpPr bwMode="auto">
          <a:xfrm>
            <a:off x="4089603" y="1320579"/>
            <a:ext cx="3338957" cy="3277893"/>
            <a:chOff x="3143241" y="214290"/>
            <a:chExt cx="5429288" cy="5225784"/>
          </a:xfrm>
          <a:solidFill>
            <a:schemeClr val="bg1">
              <a:lumMod val="85000"/>
            </a:schemeClr>
          </a:solidFill>
          <a:effectLst/>
        </p:grpSpPr>
        <p:sp>
          <p:nvSpPr>
            <p:cNvPr id="103" name="Line 8">
              <a:extLst>
                <a:ext uri="{FF2B5EF4-FFF2-40B4-BE49-F238E27FC236}">
                  <a16:creationId xmlns:a16="http://schemas.microsoft.com/office/drawing/2014/main" id="{6C4AB39A-E321-A441-BAD4-25213C3893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093750" y="5409243"/>
              <a:ext cx="78618" cy="30831"/>
            </a:xfrm>
            <a:prstGeom prst="line">
              <a:avLst/>
            </a:prstGeom>
            <a:grpFill/>
            <a:ln w="3175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BF456597-5AD9-FE40-8464-89EF490B9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8215" y="5281296"/>
              <a:ext cx="23123" cy="43163"/>
            </a:xfrm>
            <a:custGeom>
              <a:avLst/>
              <a:gdLst/>
              <a:ahLst/>
              <a:cxnLst>
                <a:cxn ang="0">
                  <a:pos x="43" y="110"/>
                </a:cxn>
                <a:cxn ang="0">
                  <a:pos x="63" y="52"/>
                </a:cxn>
                <a:cxn ang="0">
                  <a:pos x="0" y="0"/>
                </a:cxn>
              </a:cxnLst>
              <a:rect l="0" t="0" r="r" b="b"/>
              <a:pathLst>
                <a:path w="63" h="110">
                  <a:moveTo>
                    <a:pt x="43" y="110"/>
                  </a:moveTo>
                  <a:lnTo>
                    <a:pt x="63" y="52"/>
                  </a:lnTo>
                  <a:lnTo>
                    <a:pt x="0" y="0"/>
                  </a:lnTo>
                </a:path>
              </a:pathLst>
            </a:custGeom>
            <a:grpFill/>
            <a:ln w="3175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05" name="Line 10">
              <a:extLst>
                <a:ext uri="{FF2B5EF4-FFF2-40B4-BE49-F238E27FC236}">
                  <a16:creationId xmlns:a16="http://schemas.microsoft.com/office/drawing/2014/main" id="{AB155FD2-08B0-7F42-93A2-6A5CBF786B9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981218" y="5252007"/>
              <a:ext cx="30831" cy="24664"/>
            </a:xfrm>
            <a:prstGeom prst="line">
              <a:avLst/>
            </a:prstGeom>
            <a:grpFill/>
            <a:ln w="3175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BE507FBA-9AA1-5F41-AD00-EF23CD0F9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228" y="5091688"/>
              <a:ext cx="55495" cy="57037"/>
            </a:xfrm>
            <a:custGeom>
              <a:avLst/>
              <a:gdLst/>
              <a:ahLst/>
              <a:cxnLst>
                <a:cxn ang="0">
                  <a:pos x="143" y="150"/>
                </a:cxn>
                <a:cxn ang="0">
                  <a:pos x="140" y="118"/>
                </a:cxn>
                <a:cxn ang="0">
                  <a:pos x="138" y="99"/>
                </a:cxn>
                <a:cxn ang="0">
                  <a:pos x="135" y="88"/>
                </a:cxn>
                <a:cxn ang="0">
                  <a:pos x="131" y="76"/>
                </a:cxn>
                <a:cxn ang="0">
                  <a:pos x="125" y="60"/>
                </a:cxn>
                <a:cxn ang="0">
                  <a:pos x="116" y="37"/>
                </a:cxn>
                <a:cxn ang="0">
                  <a:pos x="111" y="26"/>
                </a:cxn>
                <a:cxn ang="0">
                  <a:pos x="106" y="16"/>
                </a:cxn>
                <a:cxn ang="0">
                  <a:pos x="100" y="9"/>
                </a:cxn>
                <a:cxn ang="0">
                  <a:pos x="95" y="4"/>
                </a:cxn>
                <a:cxn ang="0">
                  <a:pos x="88" y="2"/>
                </a:cxn>
                <a:cxn ang="0">
                  <a:pos x="83" y="0"/>
                </a:cxn>
                <a:cxn ang="0">
                  <a:pos x="76" y="0"/>
                </a:cxn>
                <a:cxn ang="0">
                  <a:pos x="70" y="2"/>
                </a:cxn>
                <a:cxn ang="0">
                  <a:pos x="55" y="6"/>
                </a:cxn>
                <a:cxn ang="0">
                  <a:pos x="39" y="13"/>
                </a:cxn>
                <a:cxn ang="0">
                  <a:pos x="30" y="16"/>
                </a:cxn>
                <a:cxn ang="0">
                  <a:pos x="20" y="19"/>
                </a:cxn>
                <a:cxn ang="0">
                  <a:pos x="10" y="21"/>
                </a:cxn>
                <a:cxn ang="0">
                  <a:pos x="0" y="22"/>
                </a:cxn>
              </a:cxnLst>
              <a:rect l="0" t="0" r="r" b="b"/>
              <a:pathLst>
                <a:path w="143" h="150">
                  <a:moveTo>
                    <a:pt x="143" y="150"/>
                  </a:moveTo>
                  <a:lnTo>
                    <a:pt x="140" y="118"/>
                  </a:lnTo>
                  <a:lnTo>
                    <a:pt x="138" y="99"/>
                  </a:lnTo>
                  <a:lnTo>
                    <a:pt x="135" y="88"/>
                  </a:lnTo>
                  <a:lnTo>
                    <a:pt x="131" y="76"/>
                  </a:lnTo>
                  <a:lnTo>
                    <a:pt x="125" y="60"/>
                  </a:lnTo>
                  <a:lnTo>
                    <a:pt x="116" y="37"/>
                  </a:lnTo>
                  <a:lnTo>
                    <a:pt x="111" y="26"/>
                  </a:lnTo>
                  <a:lnTo>
                    <a:pt x="106" y="16"/>
                  </a:lnTo>
                  <a:lnTo>
                    <a:pt x="100" y="9"/>
                  </a:lnTo>
                  <a:lnTo>
                    <a:pt x="95" y="4"/>
                  </a:lnTo>
                  <a:lnTo>
                    <a:pt x="88" y="2"/>
                  </a:lnTo>
                  <a:lnTo>
                    <a:pt x="83" y="0"/>
                  </a:lnTo>
                  <a:lnTo>
                    <a:pt x="76" y="0"/>
                  </a:lnTo>
                  <a:lnTo>
                    <a:pt x="70" y="2"/>
                  </a:lnTo>
                  <a:lnTo>
                    <a:pt x="55" y="6"/>
                  </a:lnTo>
                  <a:lnTo>
                    <a:pt x="39" y="13"/>
                  </a:lnTo>
                  <a:lnTo>
                    <a:pt x="30" y="16"/>
                  </a:lnTo>
                  <a:lnTo>
                    <a:pt x="20" y="19"/>
                  </a:lnTo>
                  <a:lnTo>
                    <a:pt x="10" y="21"/>
                  </a:lnTo>
                  <a:lnTo>
                    <a:pt x="0" y="22"/>
                  </a:lnTo>
                </a:path>
              </a:pathLst>
            </a:custGeom>
            <a:grpFill/>
            <a:ln w="3175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4CCA63A6-51FE-EB48-A4AC-0253028D8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0899" y="5097854"/>
              <a:ext cx="46246" cy="3083"/>
            </a:xfrm>
            <a:custGeom>
              <a:avLst/>
              <a:gdLst/>
              <a:ahLst/>
              <a:cxnLst>
                <a:cxn ang="0">
                  <a:pos x="118" y="6"/>
                </a:cxn>
                <a:cxn ang="0">
                  <a:pos x="108" y="6"/>
                </a:cxn>
                <a:cxn ang="0">
                  <a:pos x="97" y="4"/>
                </a:cxn>
                <a:cxn ang="0">
                  <a:pos x="80" y="2"/>
                </a:cxn>
                <a:cxn ang="0">
                  <a:pos x="64" y="0"/>
                </a:cxn>
                <a:cxn ang="0">
                  <a:pos x="50" y="0"/>
                </a:cxn>
                <a:cxn ang="0">
                  <a:pos x="37" y="1"/>
                </a:cxn>
                <a:cxn ang="0">
                  <a:pos x="26" y="2"/>
                </a:cxn>
                <a:cxn ang="0">
                  <a:pos x="15" y="5"/>
                </a:cxn>
                <a:cxn ang="0">
                  <a:pos x="8" y="7"/>
                </a:cxn>
                <a:cxn ang="0">
                  <a:pos x="0" y="11"/>
                </a:cxn>
              </a:cxnLst>
              <a:rect l="0" t="0" r="r" b="b"/>
              <a:pathLst>
                <a:path w="118" h="11">
                  <a:moveTo>
                    <a:pt x="118" y="6"/>
                  </a:moveTo>
                  <a:lnTo>
                    <a:pt x="108" y="6"/>
                  </a:lnTo>
                  <a:lnTo>
                    <a:pt x="97" y="4"/>
                  </a:lnTo>
                  <a:lnTo>
                    <a:pt x="80" y="2"/>
                  </a:lnTo>
                  <a:lnTo>
                    <a:pt x="64" y="0"/>
                  </a:lnTo>
                  <a:lnTo>
                    <a:pt x="50" y="0"/>
                  </a:lnTo>
                  <a:lnTo>
                    <a:pt x="37" y="1"/>
                  </a:lnTo>
                  <a:lnTo>
                    <a:pt x="26" y="2"/>
                  </a:lnTo>
                  <a:lnTo>
                    <a:pt x="15" y="5"/>
                  </a:lnTo>
                  <a:lnTo>
                    <a:pt x="8" y="7"/>
                  </a:lnTo>
                  <a:lnTo>
                    <a:pt x="0" y="11"/>
                  </a:lnTo>
                </a:path>
              </a:pathLst>
            </a:custGeom>
            <a:grpFill/>
            <a:ln w="3175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08" name="Line 13">
              <a:extLst>
                <a:ext uri="{FF2B5EF4-FFF2-40B4-BE49-F238E27FC236}">
                  <a16:creationId xmlns:a16="http://schemas.microsoft.com/office/drawing/2014/main" id="{EB90BB65-5A2D-764C-BFAC-3921C0A5AE9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742281" y="5178014"/>
              <a:ext cx="12332" cy="1542"/>
            </a:xfrm>
            <a:prstGeom prst="line">
              <a:avLst/>
            </a:prstGeom>
            <a:grpFill/>
            <a:ln w="3175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0F2A5F10-44D7-964E-9C60-D5B6C0B7F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8800" y="4949868"/>
              <a:ext cx="18498" cy="29290"/>
            </a:xfrm>
            <a:custGeom>
              <a:avLst/>
              <a:gdLst/>
              <a:ahLst/>
              <a:cxnLst>
                <a:cxn ang="0">
                  <a:pos x="47" y="75"/>
                </a:cxn>
                <a:cxn ang="0">
                  <a:pos x="12" y="11"/>
                </a:cxn>
                <a:cxn ang="0">
                  <a:pos x="9" y="8"/>
                </a:cxn>
                <a:cxn ang="0">
                  <a:pos x="0" y="0"/>
                </a:cxn>
              </a:cxnLst>
              <a:rect l="0" t="0" r="r" b="b"/>
              <a:pathLst>
                <a:path w="47" h="75">
                  <a:moveTo>
                    <a:pt x="47" y="75"/>
                  </a:moveTo>
                  <a:lnTo>
                    <a:pt x="12" y="11"/>
                  </a:lnTo>
                  <a:lnTo>
                    <a:pt x="9" y="8"/>
                  </a:lnTo>
                  <a:lnTo>
                    <a:pt x="0" y="0"/>
                  </a:lnTo>
                </a:path>
              </a:pathLst>
            </a:custGeom>
            <a:grpFill/>
            <a:ln w="3175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EFB1FF68-BDBD-F948-87DC-CC34A327E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570" y="4778757"/>
              <a:ext cx="64744" cy="24664"/>
            </a:xfrm>
            <a:custGeom>
              <a:avLst/>
              <a:gdLst/>
              <a:ahLst/>
              <a:cxnLst>
                <a:cxn ang="0">
                  <a:pos x="170" y="64"/>
                </a:cxn>
                <a:cxn ang="0">
                  <a:pos x="115" y="28"/>
                </a:cxn>
                <a:cxn ang="0">
                  <a:pos x="34" y="11"/>
                </a:cxn>
                <a:cxn ang="0">
                  <a:pos x="31" y="11"/>
                </a:cxn>
                <a:cxn ang="0">
                  <a:pos x="24" y="9"/>
                </a:cxn>
                <a:cxn ang="0">
                  <a:pos x="14" y="5"/>
                </a:cxn>
                <a:cxn ang="0">
                  <a:pos x="0" y="0"/>
                </a:cxn>
              </a:cxnLst>
              <a:rect l="0" t="0" r="r" b="b"/>
              <a:pathLst>
                <a:path w="170" h="64">
                  <a:moveTo>
                    <a:pt x="170" y="64"/>
                  </a:moveTo>
                  <a:lnTo>
                    <a:pt x="115" y="28"/>
                  </a:lnTo>
                  <a:lnTo>
                    <a:pt x="34" y="11"/>
                  </a:lnTo>
                  <a:lnTo>
                    <a:pt x="31" y="11"/>
                  </a:lnTo>
                  <a:lnTo>
                    <a:pt x="24" y="9"/>
                  </a:lnTo>
                  <a:lnTo>
                    <a:pt x="14" y="5"/>
                  </a:lnTo>
                  <a:lnTo>
                    <a:pt x="0" y="0"/>
                  </a:lnTo>
                </a:path>
              </a:pathLst>
            </a:custGeom>
            <a:grpFill/>
            <a:ln w="3175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0B3101C8-8BCE-4F41-B6C3-A28D7DC24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0640" y="4524405"/>
              <a:ext cx="10791" cy="7708"/>
            </a:xfrm>
            <a:custGeom>
              <a:avLst/>
              <a:gdLst/>
              <a:ahLst/>
              <a:cxnLst>
                <a:cxn ang="0">
                  <a:pos x="25" y="18"/>
                </a:cxn>
                <a:cxn ang="0">
                  <a:pos x="7" y="2"/>
                </a:cxn>
                <a:cxn ang="0">
                  <a:pos x="0" y="0"/>
                </a:cxn>
              </a:cxnLst>
              <a:rect l="0" t="0" r="r" b="b"/>
              <a:pathLst>
                <a:path w="25" h="18">
                  <a:moveTo>
                    <a:pt x="25" y="18"/>
                  </a:moveTo>
                  <a:lnTo>
                    <a:pt x="7" y="2"/>
                  </a:lnTo>
                  <a:lnTo>
                    <a:pt x="0" y="0"/>
                  </a:lnTo>
                </a:path>
              </a:pathLst>
            </a:custGeom>
            <a:grpFill/>
            <a:ln w="3175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grpSp>
          <p:nvGrpSpPr>
            <p:cNvPr id="113" name="Group 687">
              <a:extLst>
                <a:ext uri="{FF2B5EF4-FFF2-40B4-BE49-F238E27FC236}">
                  <a16:creationId xmlns:a16="http://schemas.microsoft.com/office/drawing/2014/main" id="{DFF9873A-B939-F74D-951A-2C61E02298B7}"/>
                </a:ext>
              </a:extLst>
            </p:cNvPr>
            <p:cNvGrpSpPr/>
            <p:nvPr/>
          </p:nvGrpSpPr>
          <p:grpSpPr>
            <a:xfrm>
              <a:off x="3143241" y="214290"/>
              <a:ext cx="5429288" cy="3741292"/>
              <a:chOff x="3143241" y="214290"/>
              <a:chExt cx="5429288" cy="3741292"/>
            </a:xfrm>
            <a:grpFill/>
          </p:grpSpPr>
          <p:sp>
            <p:nvSpPr>
              <p:cNvPr id="114" name="Freeform 19">
                <a:extLst>
                  <a:ext uri="{FF2B5EF4-FFF2-40B4-BE49-F238E27FC236}">
                    <a16:creationId xmlns:a16="http://schemas.microsoft.com/office/drawing/2014/main" id="{02EA8F5F-0613-BB4B-8E1B-B1F9C41D99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6487" y="3907794"/>
                <a:ext cx="12332" cy="47788"/>
              </a:xfrm>
              <a:custGeom>
                <a:avLst/>
                <a:gdLst/>
                <a:ahLst/>
                <a:cxnLst>
                  <a:cxn ang="0">
                    <a:pos x="0" y="124"/>
                  </a:cxn>
                  <a:cxn ang="0">
                    <a:pos x="15" y="14"/>
                  </a:cxn>
                  <a:cxn ang="0">
                    <a:pos x="33" y="0"/>
                  </a:cxn>
                </a:cxnLst>
                <a:rect l="0" t="0" r="r" b="b"/>
                <a:pathLst>
                  <a:path w="33" h="124">
                    <a:moveTo>
                      <a:pt x="0" y="124"/>
                    </a:moveTo>
                    <a:lnTo>
                      <a:pt x="15" y="14"/>
                    </a:lnTo>
                    <a:lnTo>
                      <a:pt x="33" y="0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15" name="Freeform 28">
                <a:extLst>
                  <a:ext uri="{FF2B5EF4-FFF2-40B4-BE49-F238E27FC236}">
                    <a16:creationId xmlns:a16="http://schemas.microsoft.com/office/drawing/2014/main" id="{51EB5DC6-5A0F-5947-9894-08CF8FBCBF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0521" y="2139659"/>
                <a:ext cx="38539" cy="67827"/>
              </a:xfrm>
              <a:custGeom>
                <a:avLst/>
                <a:gdLst/>
                <a:ahLst/>
                <a:cxnLst>
                  <a:cxn ang="0">
                    <a:pos x="89" y="55"/>
                  </a:cxn>
                  <a:cxn ang="0">
                    <a:pos x="21" y="0"/>
                  </a:cxn>
                  <a:cxn ang="0">
                    <a:pos x="0" y="49"/>
                  </a:cxn>
                  <a:cxn ang="0">
                    <a:pos x="48" y="177"/>
                  </a:cxn>
                  <a:cxn ang="0">
                    <a:pos x="103" y="130"/>
                  </a:cxn>
                  <a:cxn ang="0">
                    <a:pos x="89" y="55"/>
                  </a:cxn>
                </a:cxnLst>
                <a:rect l="0" t="0" r="r" b="b"/>
                <a:pathLst>
                  <a:path w="103" h="177">
                    <a:moveTo>
                      <a:pt x="89" y="55"/>
                    </a:moveTo>
                    <a:lnTo>
                      <a:pt x="21" y="0"/>
                    </a:lnTo>
                    <a:lnTo>
                      <a:pt x="0" y="49"/>
                    </a:lnTo>
                    <a:lnTo>
                      <a:pt x="48" y="177"/>
                    </a:lnTo>
                    <a:lnTo>
                      <a:pt x="103" y="130"/>
                    </a:lnTo>
                    <a:lnTo>
                      <a:pt x="89" y="55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16" name="Freeform 29">
                <a:extLst>
                  <a:ext uri="{FF2B5EF4-FFF2-40B4-BE49-F238E27FC236}">
                    <a16:creationId xmlns:a16="http://schemas.microsoft.com/office/drawing/2014/main" id="{CBC18883-BADE-6043-9A05-1F4468F472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0521" y="2139659"/>
                <a:ext cx="38539" cy="67827"/>
              </a:xfrm>
              <a:custGeom>
                <a:avLst/>
                <a:gdLst/>
                <a:ahLst/>
                <a:cxnLst>
                  <a:cxn ang="0">
                    <a:pos x="89" y="55"/>
                  </a:cxn>
                  <a:cxn ang="0">
                    <a:pos x="21" y="0"/>
                  </a:cxn>
                  <a:cxn ang="0">
                    <a:pos x="0" y="49"/>
                  </a:cxn>
                  <a:cxn ang="0">
                    <a:pos x="48" y="177"/>
                  </a:cxn>
                  <a:cxn ang="0">
                    <a:pos x="103" y="130"/>
                  </a:cxn>
                  <a:cxn ang="0">
                    <a:pos x="89" y="55"/>
                  </a:cxn>
                </a:cxnLst>
                <a:rect l="0" t="0" r="r" b="b"/>
                <a:pathLst>
                  <a:path w="103" h="177">
                    <a:moveTo>
                      <a:pt x="89" y="55"/>
                    </a:moveTo>
                    <a:lnTo>
                      <a:pt x="21" y="0"/>
                    </a:lnTo>
                    <a:lnTo>
                      <a:pt x="0" y="49"/>
                    </a:lnTo>
                    <a:lnTo>
                      <a:pt x="48" y="177"/>
                    </a:lnTo>
                    <a:lnTo>
                      <a:pt x="103" y="130"/>
                    </a:lnTo>
                    <a:lnTo>
                      <a:pt x="89" y="55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17" name="Freeform 30">
                <a:extLst>
                  <a:ext uri="{FF2B5EF4-FFF2-40B4-BE49-F238E27FC236}">
                    <a16:creationId xmlns:a16="http://schemas.microsoft.com/office/drawing/2014/main" id="{4082F798-A760-2A43-B1CB-E020B679D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0521" y="2139659"/>
                <a:ext cx="38539" cy="67827"/>
              </a:xfrm>
              <a:custGeom>
                <a:avLst/>
                <a:gdLst/>
                <a:ahLst/>
                <a:cxnLst>
                  <a:cxn ang="0">
                    <a:pos x="89" y="55"/>
                  </a:cxn>
                  <a:cxn ang="0">
                    <a:pos x="21" y="0"/>
                  </a:cxn>
                  <a:cxn ang="0">
                    <a:pos x="0" y="49"/>
                  </a:cxn>
                  <a:cxn ang="0">
                    <a:pos x="48" y="177"/>
                  </a:cxn>
                  <a:cxn ang="0">
                    <a:pos x="103" y="130"/>
                  </a:cxn>
                  <a:cxn ang="0">
                    <a:pos x="89" y="55"/>
                  </a:cxn>
                </a:cxnLst>
                <a:rect l="0" t="0" r="r" b="b"/>
                <a:pathLst>
                  <a:path w="103" h="177">
                    <a:moveTo>
                      <a:pt x="89" y="55"/>
                    </a:moveTo>
                    <a:lnTo>
                      <a:pt x="21" y="0"/>
                    </a:lnTo>
                    <a:lnTo>
                      <a:pt x="0" y="49"/>
                    </a:lnTo>
                    <a:lnTo>
                      <a:pt x="48" y="177"/>
                    </a:lnTo>
                    <a:lnTo>
                      <a:pt x="103" y="130"/>
                    </a:lnTo>
                    <a:lnTo>
                      <a:pt x="89" y="55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18" name="Freeform 31">
                <a:extLst>
                  <a:ext uri="{FF2B5EF4-FFF2-40B4-BE49-F238E27FC236}">
                    <a16:creationId xmlns:a16="http://schemas.microsoft.com/office/drawing/2014/main" id="{09EE95A2-B72B-C94D-947D-3599EFE3B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0953" y="2128869"/>
                <a:ext cx="81702" cy="72452"/>
              </a:xfrm>
              <a:custGeom>
                <a:avLst/>
                <a:gdLst/>
                <a:ahLst/>
                <a:cxnLst>
                  <a:cxn ang="0">
                    <a:pos x="214" y="14"/>
                  </a:cxn>
                  <a:cxn ang="0">
                    <a:pos x="113" y="0"/>
                  </a:cxn>
                  <a:cxn ang="0">
                    <a:pos x="17" y="21"/>
                  </a:cxn>
                  <a:cxn ang="0">
                    <a:pos x="17" y="76"/>
                  </a:cxn>
                  <a:cxn ang="0">
                    <a:pos x="11" y="87"/>
                  </a:cxn>
                  <a:cxn ang="0">
                    <a:pos x="2" y="111"/>
                  </a:cxn>
                  <a:cxn ang="0">
                    <a:pos x="1" y="118"/>
                  </a:cxn>
                  <a:cxn ang="0">
                    <a:pos x="0" y="125"/>
                  </a:cxn>
                  <a:cxn ang="0">
                    <a:pos x="0" y="132"/>
                  </a:cxn>
                  <a:cxn ang="0">
                    <a:pos x="0" y="138"/>
                  </a:cxn>
                  <a:cxn ang="0">
                    <a:pos x="2" y="145"/>
                  </a:cxn>
                  <a:cxn ang="0">
                    <a:pos x="5" y="149"/>
                  </a:cxn>
                  <a:cxn ang="0">
                    <a:pos x="10" y="154"/>
                  </a:cxn>
                  <a:cxn ang="0">
                    <a:pos x="17" y="157"/>
                  </a:cxn>
                  <a:cxn ang="0">
                    <a:pos x="44" y="166"/>
                  </a:cxn>
                  <a:cxn ang="0">
                    <a:pos x="63" y="173"/>
                  </a:cxn>
                  <a:cxn ang="0">
                    <a:pos x="75" y="176"/>
                  </a:cxn>
                  <a:cxn ang="0">
                    <a:pos x="78" y="177"/>
                  </a:cxn>
                  <a:cxn ang="0">
                    <a:pos x="78" y="178"/>
                  </a:cxn>
                  <a:cxn ang="0">
                    <a:pos x="78" y="181"/>
                  </a:cxn>
                  <a:cxn ang="0">
                    <a:pos x="78" y="183"/>
                  </a:cxn>
                  <a:cxn ang="0">
                    <a:pos x="82" y="185"/>
                  </a:cxn>
                  <a:cxn ang="0">
                    <a:pos x="86" y="187"/>
                  </a:cxn>
                  <a:cxn ang="0">
                    <a:pos x="92" y="186"/>
                  </a:cxn>
                  <a:cxn ang="0">
                    <a:pos x="104" y="184"/>
                  </a:cxn>
                  <a:cxn ang="0">
                    <a:pos x="119" y="177"/>
                  </a:cxn>
                  <a:cxn ang="0">
                    <a:pos x="128" y="172"/>
                  </a:cxn>
                  <a:cxn ang="0">
                    <a:pos x="138" y="164"/>
                  </a:cxn>
                  <a:cxn ang="0">
                    <a:pos x="146" y="155"/>
                  </a:cxn>
                  <a:cxn ang="0">
                    <a:pos x="154" y="144"/>
                  </a:cxn>
                  <a:cxn ang="0">
                    <a:pos x="163" y="131"/>
                  </a:cxn>
                  <a:cxn ang="0">
                    <a:pos x="170" y="117"/>
                  </a:cxn>
                  <a:cxn ang="0">
                    <a:pos x="178" y="103"/>
                  </a:cxn>
                  <a:cxn ang="0">
                    <a:pos x="185" y="88"/>
                  </a:cxn>
                  <a:cxn ang="0">
                    <a:pos x="197" y="61"/>
                  </a:cxn>
                  <a:cxn ang="0">
                    <a:pos x="207" y="37"/>
                  </a:cxn>
                  <a:cxn ang="0">
                    <a:pos x="212" y="20"/>
                  </a:cxn>
                  <a:cxn ang="0">
                    <a:pos x="214" y="14"/>
                  </a:cxn>
                </a:cxnLst>
                <a:rect l="0" t="0" r="r" b="b"/>
                <a:pathLst>
                  <a:path w="214" h="187">
                    <a:moveTo>
                      <a:pt x="214" y="14"/>
                    </a:moveTo>
                    <a:lnTo>
                      <a:pt x="113" y="0"/>
                    </a:lnTo>
                    <a:lnTo>
                      <a:pt x="17" y="21"/>
                    </a:lnTo>
                    <a:lnTo>
                      <a:pt x="17" y="76"/>
                    </a:lnTo>
                    <a:lnTo>
                      <a:pt x="11" y="87"/>
                    </a:lnTo>
                    <a:lnTo>
                      <a:pt x="2" y="111"/>
                    </a:lnTo>
                    <a:lnTo>
                      <a:pt x="1" y="118"/>
                    </a:lnTo>
                    <a:lnTo>
                      <a:pt x="0" y="125"/>
                    </a:lnTo>
                    <a:lnTo>
                      <a:pt x="0" y="132"/>
                    </a:lnTo>
                    <a:lnTo>
                      <a:pt x="0" y="138"/>
                    </a:lnTo>
                    <a:lnTo>
                      <a:pt x="2" y="145"/>
                    </a:lnTo>
                    <a:lnTo>
                      <a:pt x="5" y="149"/>
                    </a:lnTo>
                    <a:lnTo>
                      <a:pt x="10" y="154"/>
                    </a:lnTo>
                    <a:lnTo>
                      <a:pt x="17" y="157"/>
                    </a:lnTo>
                    <a:lnTo>
                      <a:pt x="44" y="166"/>
                    </a:lnTo>
                    <a:lnTo>
                      <a:pt x="63" y="173"/>
                    </a:lnTo>
                    <a:lnTo>
                      <a:pt x="75" y="176"/>
                    </a:lnTo>
                    <a:lnTo>
                      <a:pt x="78" y="177"/>
                    </a:lnTo>
                    <a:lnTo>
                      <a:pt x="78" y="178"/>
                    </a:lnTo>
                    <a:lnTo>
                      <a:pt x="78" y="181"/>
                    </a:lnTo>
                    <a:lnTo>
                      <a:pt x="78" y="183"/>
                    </a:lnTo>
                    <a:lnTo>
                      <a:pt x="82" y="185"/>
                    </a:lnTo>
                    <a:lnTo>
                      <a:pt x="86" y="187"/>
                    </a:lnTo>
                    <a:lnTo>
                      <a:pt x="92" y="186"/>
                    </a:lnTo>
                    <a:lnTo>
                      <a:pt x="104" y="184"/>
                    </a:lnTo>
                    <a:lnTo>
                      <a:pt x="119" y="177"/>
                    </a:lnTo>
                    <a:lnTo>
                      <a:pt x="128" y="172"/>
                    </a:lnTo>
                    <a:lnTo>
                      <a:pt x="138" y="164"/>
                    </a:lnTo>
                    <a:lnTo>
                      <a:pt x="146" y="155"/>
                    </a:lnTo>
                    <a:lnTo>
                      <a:pt x="154" y="144"/>
                    </a:lnTo>
                    <a:lnTo>
                      <a:pt x="163" y="131"/>
                    </a:lnTo>
                    <a:lnTo>
                      <a:pt x="170" y="117"/>
                    </a:lnTo>
                    <a:lnTo>
                      <a:pt x="178" y="103"/>
                    </a:lnTo>
                    <a:lnTo>
                      <a:pt x="185" y="88"/>
                    </a:lnTo>
                    <a:lnTo>
                      <a:pt x="197" y="61"/>
                    </a:lnTo>
                    <a:lnTo>
                      <a:pt x="207" y="37"/>
                    </a:lnTo>
                    <a:lnTo>
                      <a:pt x="212" y="20"/>
                    </a:lnTo>
                    <a:lnTo>
                      <a:pt x="214" y="14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19" name="Freeform 32">
                <a:extLst>
                  <a:ext uri="{FF2B5EF4-FFF2-40B4-BE49-F238E27FC236}">
                    <a16:creationId xmlns:a16="http://schemas.microsoft.com/office/drawing/2014/main" id="{592550A6-79BF-3B44-AABC-A7BC436C23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0953" y="2128869"/>
                <a:ext cx="81702" cy="72452"/>
              </a:xfrm>
              <a:custGeom>
                <a:avLst/>
                <a:gdLst/>
                <a:ahLst/>
                <a:cxnLst>
                  <a:cxn ang="0">
                    <a:pos x="214" y="14"/>
                  </a:cxn>
                  <a:cxn ang="0">
                    <a:pos x="113" y="0"/>
                  </a:cxn>
                  <a:cxn ang="0">
                    <a:pos x="17" y="21"/>
                  </a:cxn>
                  <a:cxn ang="0">
                    <a:pos x="17" y="76"/>
                  </a:cxn>
                  <a:cxn ang="0">
                    <a:pos x="11" y="87"/>
                  </a:cxn>
                  <a:cxn ang="0">
                    <a:pos x="2" y="111"/>
                  </a:cxn>
                  <a:cxn ang="0">
                    <a:pos x="1" y="118"/>
                  </a:cxn>
                  <a:cxn ang="0">
                    <a:pos x="0" y="125"/>
                  </a:cxn>
                  <a:cxn ang="0">
                    <a:pos x="0" y="132"/>
                  </a:cxn>
                  <a:cxn ang="0">
                    <a:pos x="0" y="138"/>
                  </a:cxn>
                  <a:cxn ang="0">
                    <a:pos x="2" y="145"/>
                  </a:cxn>
                  <a:cxn ang="0">
                    <a:pos x="5" y="149"/>
                  </a:cxn>
                  <a:cxn ang="0">
                    <a:pos x="10" y="154"/>
                  </a:cxn>
                  <a:cxn ang="0">
                    <a:pos x="17" y="157"/>
                  </a:cxn>
                  <a:cxn ang="0">
                    <a:pos x="44" y="166"/>
                  </a:cxn>
                  <a:cxn ang="0">
                    <a:pos x="63" y="173"/>
                  </a:cxn>
                  <a:cxn ang="0">
                    <a:pos x="75" y="176"/>
                  </a:cxn>
                  <a:cxn ang="0">
                    <a:pos x="78" y="177"/>
                  </a:cxn>
                  <a:cxn ang="0">
                    <a:pos x="78" y="178"/>
                  </a:cxn>
                  <a:cxn ang="0">
                    <a:pos x="78" y="181"/>
                  </a:cxn>
                  <a:cxn ang="0">
                    <a:pos x="78" y="183"/>
                  </a:cxn>
                  <a:cxn ang="0">
                    <a:pos x="82" y="185"/>
                  </a:cxn>
                  <a:cxn ang="0">
                    <a:pos x="86" y="187"/>
                  </a:cxn>
                  <a:cxn ang="0">
                    <a:pos x="92" y="186"/>
                  </a:cxn>
                  <a:cxn ang="0">
                    <a:pos x="104" y="184"/>
                  </a:cxn>
                  <a:cxn ang="0">
                    <a:pos x="119" y="177"/>
                  </a:cxn>
                  <a:cxn ang="0">
                    <a:pos x="128" y="172"/>
                  </a:cxn>
                  <a:cxn ang="0">
                    <a:pos x="138" y="164"/>
                  </a:cxn>
                  <a:cxn ang="0">
                    <a:pos x="146" y="155"/>
                  </a:cxn>
                  <a:cxn ang="0">
                    <a:pos x="154" y="144"/>
                  </a:cxn>
                  <a:cxn ang="0">
                    <a:pos x="163" y="131"/>
                  </a:cxn>
                  <a:cxn ang="0">
                    <a:pos x="170" y="117"/>
                  </a:cxn>
                  <a:cxn ang="0">
                    <a:pos x="178" y="103"/>
                  </a:cxn>
                  <a:cxn ang="0">
                    <a:pos x="185" y="88"/>
                  </a:cxn>
                  <a:cxn ang="0">
                    <a:pos x="197" y="61"/>
                  </a:cxn>
                  <a:cxn ang="0">
                    <a:pos x="207" y="37"/>
                  </a:cxn>
                  <a:cxn ang="0">
                    <a:pos x="212" y="20"/>
                  </a:cxn>
                  <a:cxn ang="0">
                    <a:pos x="214" y="14"/>
                  </a:cxn>
                </a:cxnLst>
                <a:rect l="0" t="0" r="r" b="b"/>
                <a:pathLst>
                  <a:path w="214" h="187">
                    <a:moveTo>
                      <a:pt x="214" y="14"/>
                    </a:moveTo>
                    <a:lnTo>
                      <a:pt x="113" y="0"/>
                    </a:lnTo>
                    <a:lnTo>
                      <a:pt x="17" y="21"/>
                    </a:lnTo>
                    <a:lnTo>
                      <a:pt x="17" y="76"/>
                    </a:lnTo>
                    <a:lnTo>
                      <a:pt x="11" y="87"/>
                    </a:lnTo>
                    <a:lnTo>
                      <a:pt x="2" y="111"/>
                    </a:lnTo>
                    <a:lnTo>
                      <a:pt x="1" y="118"/>
                    </a:lnTo>
                    <a:lnTo>
                      <a:pt x="0" y="125"/>
                    </a:lnTo>
                    <a:lnTo>
                      <a:pt x="0" y="132"/>
                    </a:lnTo>
                    <a:lnTo>
                      <a:pt x="0" y="138"/>
                    </a:lnTo>
                    <a:lnTo>
                      <a:pt x="2" y="145"/>
                    </a:lnTo>
                    <a:lnTo>
                      <a:pt x="5" y="149"/>
                    </a:lnTo>
                    <a:lnTo>
                      <a:pt x="10" y="154"/>
                    </a:lnTo>
                    <a:lnTo>
                      <a:pt x="17" y="157"/>
                    </a:lnTo>
                    <a:lnTo>
                      <a:pt x="44" y="166"/>
                    </a:lnTo>
                    <a:lnTo>
                      <a:pt x="63" y="173"/>
                    </a:lnTo>
                    <a:lnTo>
                      <a:pt x="75" y="176"/>
                    </a:lnTo>
                    <a:lnTo>
                      <a:pt x="78" y="177"/>
                    </a:lnTo>
                    <a:lnTo>
                      <a:pt x="78" y="178"/>
                    </a:lnTo>
                    <a:lnTo>
                      <a:pt x="78" y="181"/>
                    </a:lnTo>
                    <a:lnTo>
                      <a:pt x="78" y="183"/>
                    </a:lnTo>
                    <a:lnTo>
                      <a:pt x="82" y="185"/>
                    </a:lnTo>
                    <a:lnTo>
                      <a:pt x="86" y="187"/>
                    </a:lnTo>
                    <a:lnTo>
                      <a:pt x="92" y="186"/>
                    </a:lnTo>
                    <a:lnTo>
                      <a:pt x="104" y="184"/>
                    </a:lnTo>
                    <a:lnTo>
                      <a:pt x="119" y="177"/>
                    </a:lnTo>
                    <a:lnTo>
                      <a:pt x="128" y="172"/>
                    </a:lnTo>
                    <a:lnTo>
                      <a:pt x="138" y="164"/>
                    </a:lnTo>
                    <a:lnTo>
                      <a:pt x="146" y="155"/>
                    </a:lnTo>
                    <a:lnTo>
                      <a:pt x="154" y="144"/>
                    </a:lnTo>
                    <a:lnTo>
                      <a:pt x="163" y="131"/>
                    </a:lnTo>
                    <a:lnTo>
                      <a:pt x="170" y="117"/>
                    </a:lnTo>
                    <a:lnTo>
                      <a:pt x="178" y="103"/>
                    </a:lnTo>
                    <a:lnTo>
                      <a:pt x="185" y="88"/>
                    </a:lnTo>
                    <a:lnTo>
                      <a:pt x="197" y="61"/>
                    </a:lnTo>
                    <a:lnTo>
                      <a:pt x="207" y="37"/>
                    </a:lnTo>
                    <a:lnTo>
                      <a:pt x="212" y="20"/>
                    </a:lnTo>
                    <a:lnTo>
                      <a:pt x="214" y="14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20" name="Freeform 33">
                <a:extLst>
                  <a:ext uri="{FF2B5EF4-FFF2-40B4-BE49-F238E27FC236}">
                    <a16:creationId xmlns:a16="http://schemas.microsoft.com/office/drawing/2014/main" id="{9AAA07A8-1848-9948-BEE4-3E15F7D4D5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0953" y="2128869"/>
                <a:ext cx="81702" cy="72452"/>
              </a:xfrm>
              <a:custGeom>
                <a:avLst/>
                <a:gdLst/>
                <a:ahLst/>
                <a:cxnLst>
                  <a:cxn ang="0">
                    <a:pos x="214" y="14"/>
                  </a:cxn>
                  <a:cxn ang="0">
                    <a:pos x="113" y="0"/>
                  </a:cxn>
                  <a:cxn ang="0">
                    <a:pos x="17" y="21"/>
                  </a:cxn>
                  <a:cxn ang="0">
                    <a:pos x="17" y="76"/>
                  </a:cxn>
                  <a:cxn ang="0">
                    <a:pos x="11" y="87"/>
                  </a:cxn>
                  <a:cxn ang="0">
                    <a:pos x="2" y="111"/>
                  </a:cxn>
                  <a:cxn ang="0">
                    <a:pos x="1" y="118"/>
                  </a:cxn>
                  <a:cxn ang="0">
                    <a:pos x="0" y="125"/>
                  </a:cxn>
                  <a:cxn ang="0">
                    <a:pos x="0" y="132"/>
                  </a:cxn>
                  <a:cxn ang="0">
                    <a:pos x="0" y="138"/>
                  </a:cxn>
                  <a:cxn ang="0">
                    <a:pos x="2" y="145"/>
                  </a:cxn>
                  <a:cxn ang="0">
                    <a:pos x="5" y="149"/>
                  </a:cxn>
                  <a:cxn ang="0">
                    <a:pos x="10" y="154"/>
                  </a:cxn>
                  <a:cxn ang="0">
                    <a:pos x="17" y="157"/>
                  </a:cxn>
                  <a:cxn ang="0">
                    <a:pos x="44" y="166"/>
                  </a:cxn>
                  <a:cxn ang="0">
                    <a:pos x="63" y="173"/>
                  </a:cxn>
                  <a:cxn ang="0">
                    <a:pos x="75" y="176"/>
                  </a:cxn>
                  <a:cxn ang="0">
                    <a:pos x="78" y="177"/>
                  </a:cxn>
                  <a:cxn ang="0">
                    <a:pos x="78" y="178"/>
                  </a:cxn>
                  <a:cxn ang="0">
                    <a:pos x="78" y="181"/>
                  </a:cxn>
                  <a:cxn ang="0">
                    <a:pos x="78" y="183"/>
                  </a:cxn>
                  <a:cxn ang="0">
                    <a:pos x="82" y="185"/>
                  </a:cxn>
                  <a:cxn ang="0">
                    <a:pos x="86" y="187"/>
                  </a:cxn>
                  <a:cxn ang="0">
                    <a:pos x="92" y="186"/>
                  </a:cxn>
                  <a:cxn ang="0">
                    <a:pos x="104" y="184"/>
                  </a:cxn>
                  <a:cxn ang="0">
                    <a:pos x="119" y="177"/>
                  </a:cxn>
                  <a:cxn ang="0">
                    <a:pos x="128" y="172"/>
                  </a:cxn>
                  <a:cxn ang="0">
                    <a:pos x="138" y="164"/>
                  </a:cxn>
                  <a:cxn ang="0">
                    <a:pos x="146" y="155"/>
                  </a:cxn>
                  <a:cxn ang="0">
                    <a:pos x="154" y="144"/>
                  </a:cxn>
                  <a:cxn ang="0">
                    <a:pos x="163" y="131"/>
                  </a:cxn>
                  <a:cxn ang="0">
                    <a:pos x="170" y="117"/>
                  </a:cxn>
                  <a:cxn ang="0">
                    <a:pos x="178" y="103"/>
                  </a:cxn>
                  <a:cxn ang="0">
                    <a:pos x="185" y="88"/>
                  </a:cxn>
                  <a:cxn ang="0">
                    <a:pos x="197" y="61"/>
                  </a:cxn>
                  <a:cxn ang="0">
                    <a:pos x="207" y="37"/>
                  </a:cxn>
                  <a:cxn ang="0">
                    <a:pos x="212" y="20"/>
                  </a:cxn>
                  <a:cxn ang="0">
                    <a:pos x="214" y="14"/>
                  </a:cxn>
                </a:cxnLst>
                <a:rect l="0" t="0" r="r" b="b"/>
                <a:pathLst>
                  <a:path w="214" h="187">
                    <a:moveTo>
                      <a:pt x="214" y="14"/>
                    </a:moveTo>
                    <a:lnTo>
                      <a:pt x="113" y="0"/>
                    </a:lnTo>
                    <a:lnTo>
                      <a:pt x="17" y="21"/>
                    </a:lnTo>
                    <a:lnTo>
                      <a:pt x="17" y="76"/>
                    </a:lnTo>
                    <a:lnTo>
                      <a:pt x="11" y="87"/>
                    </a:lnTo>
                    <a:lnTo>
                      <a:pt x="2" y="111"/>
                    </a:lnTo>
                    <a:lnTo>
                      <a:pt x="1" y="118"/>
                    </a:lnTo>
                    <a:lnTo>
                      <a:pt x="0" y="125"/>
                    </a:lnTo>
                    <a:lnTo>
                      <a:pt x="0" y="132"/>
                    </a:lnTo>
                    <a:lnTo>
                      <a:pt x="0" y="138"/>
                    </a:lnTo>
                    <a:lnTo>
                      <a:pt x="2" y="145"/>
                    </a:lnTo>
                    <a:lnTo>
                      <a:pt x="5" y="149"/>
                    </a:lnTo>
                    <a:lnTo>
                      <a:pt x="10" y="154"/>
                    </a:lnTo>
                    <a:lnTo>
                      <a:pt x="17" y="157"/>
                    </a:lnTo>
                    <a:lnTo>
                      <a:pt x="44" y="166"/>
                    </a:lnTo>
                    <a:lnTo>
                      <a:pt x="63" y="173"/>
                    </a:lnTo>
                    <a:lnTo>
                      <a:pt x="75" y="176"/>
                    </a:lnTo>
                    <a:lnTo>
                      <a:pt x="78" y="177"/>
                    </a:lnTo>
                    <a:lnTo>
                      <a:pt x="78" y="178"/>
                    </a:lnTo>
                    <a:lnTo>
                      <a:pt x="78" y="181"/>
                    </a:lnTo>
                    <a:lnTo>
                      <a:pt x="78" y="183"/>
                    </a:lnTo>
                    <a:lnTo>
                      <a:pt x="82" y="185"/>
                    </a:lnTo>
                    <a:lnTo>
                      <a:pt x="86" y="187"/>
                    </a:lnTo>
                    <a:lnTo>
                      <a:pt x="92" y="186"/>
                    </a:lnTo>
                    <a:lnTo>
                      <a:pt x="104" y="184"/>
                    </a:lnTo>
                    <a:lnTo>
                      <a:pt x="119" y="177"/>
                    </a:lnTo>
                    <a:lnTo>
                      <a:pt x="128" y="172"/>
                    </a:lnTo>
                    <a:lnTo>
                      <a:pt x="138" y="164"/>
                    </a:lnTo>
                    <a:lnTo>
                      <a:pt x="146" y="155"/>
                    </a:lnTo>
                    <a:lnTo>
                      <a:pt x="154" y="144"/>
                    </a:lnTo>
                    <a:lnTo>
                      <a:pt x="163" y="131"/>
                    </a:lnTo>
                    <a:lnTo>
                      <a:pt x="170" y="117"/>
                    </a:lnTo>
                    <a:lnTo>
                      <a:pt x="178" y="103"/>
                    </a:lnTo>
                    <a:lnTo>
                      <a:pt x="185" y="88"/>
                    </a:lnTo>
                    <a:lnTo>
                      <a:pt x="197" y="61"/>
                    </a:lnTo>
                    <a:lnTo>
                      <a:pt x="207" y="37"/>
                    </a:lnTo>
                    <a:lnTo>
                      <a:pt x="212" y="20"/>
                    </a:lnTo>
                    <a:lnTo>
                      <a:pt x="214" y="14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21" name="Freeform 34">
                <a:extLst>
                  <a:ext uri="{FF2B5EF4-FFF2-40B4-BE49-F238E27FC236}">
                    <a16:creationId xmlns:a16="http://schemas.microsoft.com/office/drawing/2014/main" id="{A89065FC-F497-C147-AC0B-831C23AFCA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30202" y="2034835"/>
                <a:ext cx="100200" cy="26206"/>
              </a:xfrm>
              <a:custGeom>
                <a:avLst/>
                <a:gdLst/>
                <a:ahLst/>
                <a:cxnLst>
                  <a:cxn ang="0">
                    <a:pos x="260" y="54"/>
                  </a:cxn>
                  <a:cxn ang="0">
                    <a:pos x="157" y="68"/>
                  </a:cxn>
                  <a:cxn ang="0">
                    <a:pos x="109" y="48"/>
                  </a:cxn>
                  <a:cxn ang="0">
                    <a:pos x="0" y="0"/>
                  </a:cxn>
                  <a:cxn ang="0">
                    <a:pos x="260" y="54"/>
                  </a:cxn>
                </a:cxnLst>
                <a:rect l="0" t="0" r="r" b="b"/>
                <a:pathLst>
                  <a:path w="260" h="68">
                    <a:moveTo>
                      <a:pt x="260" y="54"/>
                    </a:moveTo>
                    <a:lnTo>
                      <a:pt x="157" y="68"/>
                    </a:lnTo>
                    <a:lnTo>
                      <a:pt x="109" y="48"/>
                    </a:lnTo>
                    <a:lnTo>
                      <a:pt x="0" y="0"/>
                    </a:lnTo>
                    <a:lnTo>
                      <a:pt x="260" y="54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22" name="Freeform 35">
                <a:extLst>
                  <a:ext uri="{FF2B5EF4-FFF2-40B4-BE49-F238E27FC236}">
                    <a16:creationId xmlns:a16="http://schemas.microsoft.com/office/drawing/2014/main" id="{217C6548-AD43-E943-8054-8603DBB6DB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30202" y="2034835"/>
                <a:ext cx="100200" cy="26206"/>
              </a:xfrm>
              <a:custGeom>
                <a:avLst/>
                <a:gdLst/>
                <a:ahLst/>
                <a:cxnLst>
                  <a:cxn ang="0">
                    <a:pos x="260" y="54"/>
                  </a:cxn>
                  <a:cxn ang="0">
                    <a:pos x="157" y="68"/>
                  </a:cxn>
                  <a:cxn ang="0">
                    <a:pos x="109" y="48"/>
                  </a:cxn>
                  <a:cxn ang="0">
                    <a:pos x="0" y="0"/>
                  </a:cxn>
                </a:cxnLst>
                <a:rect l="0" t="0" r="r" b="b"/>
                <a:pathLst>
                  <a:path w="260" h="68">
                    <a:moveTo>
                      <a:pt x="260" y="54"/>
                    </a:moveTo>
                    <a:lnTo>
                      <a:pt x="157" y="68"/>
                    </a:lnTo>
                    <a:lnTo>
                      <a:pt x="109" y="48"/>
                    </a:lnTo>
                    <a:lnTo>
                      <a:pt x="0" y="0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23" name="Freeform 36">
                <a:extLst>
                  <a:ext uri="{FF2B5EF4-FFF2-40B4-BE49-F238E27FC236}">
                    <a16:creationId xmlns:a16="http://schemas.microsoft.com/office/drawing/2014/main" id="{697E89B4-39EA-CA40-BC25-1981D4893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6800" y="1894557"/>
                <a:ext cx="271309" cy="238938"/>
              </a:xfrm>
              <a:custGeom>
                <a:avLst/>
                <a:gdLst/>
                <a:ahLst/>
                <a:cxnLst>
                  <a:cxn ang="0">
                    <a:pos x="354" y="443"/>
                  </a:cxn>
                  <a:cxn ang="0">
                    <a:pos x="218" y="620"/>
                  </a:cxn>
                  <a:cxn ang="0">
                    <a:pos x="198" y="477"/>
                  </a:cxn>
                  <a:cxn ang="0">
                    <a:pos x="188" y="471"/>
                  </a:cxn>
                  <a:cxn ang="0">
                    <a:pos x="164" y="461"/>
                  </a:cxn>
                  <a:cxn ang="0">
                    <a:pos x="149" y="458"/>
                  </a:cxn>
                  <a:cxn ang="0">
                    <a:pos x="135" y="459"/>
                  </a:cxn>
                  <a:cxn ang="0">
                    <a:pos x="121" y="465"/>
                  </a:cxn>
                  <a:cxn ang="0">
                    <a:pos x="109" y="477"/>
                  </a:cxn>
                  <a:cxn ang="0">
                    <a:pos x="97" y="491"/>
                  </a:cxn>
                  <a:cxn ang="0">
                    <a:pos x="81" y="501"/>
                  </a:cxn>
                  <a:cxn ang="0">
                    <a:pos x="63" y="510"/>
                  </a:cxn>
                  <a:cxn ang="0">
                    <a:pos x="44" y="515"/>
                  </a:cxn>
                  <a:cxn ang="0">
                    <a:pos x="0" y="524"/>
                  </a:cxn>
                  <a:cxn ang="0">
                    <a:pos x="89" y="374"/>
                  </a:cxn>
                  <a:cxn ang="0">
                    <a:pos x="44" y="289"/>
                  </a:cxn>
                  <a:cxn ang="0">
                    <a:pos x="61" y="220"/>
                  </a:cxn>
                  <a:cxn ang="0">
                    <a:pos x="76" y="146"/>
                  </a:cxn>
                  <a:cxn ang="0">
                    <a:pos x="82" y="97"/>
                  </a:cxn>
                  <a:cxn ang="0">
                    <a:pos x="84" y="54"/>
                  </a:cxn>
                  <a:cxn ang="0">
                    <a:pos x="82" y="29"/>
                  </a:cxn>
                  <a:cxn ang="0">
                    <a:pos x="78" y="18"/>
                  </a:cxn>
                  <a:cxn ang="0">
                    <a:pos x="72" y="10"/>
                  </a:cxn>
                  <a:cxn ang="0">
                    <a:pos x="70" y="5"/>
                  </a:cxn>
                  <a:cxn ang="0">
                    <a:pos x="71" y="1"/>
                  </a:cxn>
                  <a:cxn ang="0">
                    <a:pos x="75" y="0"/>
                  </a:cxn>
                  <a:cxn ang="0">
                    <a:pos x="95" y="6"/>
                  </a:cxn>
                  <a:cxn ang="0">
                    <a:pos x="140" y="25"/>
                  </a:cxn>
                  <a:cxn ang="0">
                    <a:pos x="178" y="43"/>
                  </a:cxn>
                  <a:cxn ang="0">
                    <a:pos x="259" y="81"/>
                  </a:cxn>
                  <a:cxn ang="0">
                    <a:pos x="389" y="197"/>
                  </a:cxn>
                  <a:cxn ang="0">
                    <a:pos x="504" y="259"/>
                  </a:cxn>
                  <a:cxn ang="0">
                    <a:pos x="503" y="265"/>
                  </a:cxn>
                  <a:cxn ang="0">
                    <a:pos x="508" y="270"/>
                  </a:cxn>
                  <a:cxn ang="0">
                    <a:pos x="514" y="275"/>
                  </a:cxn>
                  <a:cxn ang="0">
                    <a:pos x="532" y="278"/>
                  </a:cxn>
                  <a:cxn ang="0">
                    <a:pos x="592" y="279"/>
                  </a:cxn>
                  <a:cxn ang="0">
                    <a:pos x="636" y="279"/>
                  </a:cxn>
                  <a:cxn ang="0">
                    <a:pos x="689" y="293"/>
                  </a:cxn>
                  <a:cxn ang="0">
                    <a:pos x="696" y="394"/>
                  </a:cxn>
                  <a:cxn ang="0">
                    <a:pos x="375" y="402"/>
                  </a:cxn>
                </a:cxnLst>
                <a:rect l="0" t="0" r="r" b="b"/>
                <a:pathLst>
                  <a:path w="703" h="620">
                    <a:moveTo>
                      <a:pt x="375" y="402"/>
                    </a:moveTo>
                    <a:lnTo>
                      <a:pt x="354" y="443"/>
                    </a:lnTo>
                    <a:lnTo>
                      <a:pt x="280" y="545"/>
                    </a:lnTo>
                    <a:lnTo>
                      <a:pt x="218" y="620"/>
                    </a:lnTo>
                    <a:lnTo>
                      <a:pt x="205" y="532"/>
                    </a:lnTo>
                    <a:lnTo>
                      <a:pt x="198" y="477"/>
                    </a:lnTo>
                    <a:lnTo>
                      <a:pt x="196" y="475"/>
                    </a:lnTo>
                    <a:lnTo>
                      <a:pt x="188" y="471"/>
                    </a:lnTo>
                    <a:lnTo>
                      <a:pt x="177" y="466"/>
                    </a:lnTo>
                    <a:lnTo>
                      <a:pt x="164" y="461"/>
                    </a:lnTo>
                    <a:lnTo>
                      <a:pt x="157" y="459"/>
                    </a:lnTo>
                    <a:lnTo>
                      <a:pt x="149" y="458"/>
                    </a:lnTo>
                    <a:lnTo>
                      <a:pt x="142" y="458"/>
                    </a:lnTo>
                    <a:lnTo>
                      <a:pt x="135" y="459"/>
                    </a:lnTo>
                    <a:lnTo>
                      <a:pt x="128" y="461"/>
                    </a:lnTo>
                    <a:lnTo>
                      <a:pt x="121" y="465"/>
                    </a:lnTo>
                    <a:lnTo>
                      <a:pt x="115" y="470"/>
                    </a:lnTo>
                    <a:lnTo>
                      <a:pt x="109" y="477"/>
                    </a:lnTo>
                    <a:lnTo>
                      <a:pt x="104" y="484"/>
                    </a:lnTo>
                    <a:lnTo>
                      <a:pt x="97" y="491"/>
                    </a:lnTo>
                    <a:lnTo>
                      <a:pt x="89" y="496"/>
                    </a:lnTo>
                    <a:lnTo>
                      <a:pt x="81" y="501"/>
                    </a:lnTo>
                    <a:lnTo>
                      <a:pt x="72" y="506"/>
                    </a:lnTo>
                    <a:lnTo>
                      <a:pt x="63" y="510"/>
                    </a:lnTo>
                    <a:lnTo>
                      <a:pt x="54" y="513"/>
                    </a:lnTo>
                    <a:lnTo>
                      <a:pt x="44" y="515"/>
                    </a:lnTo>
                    <a:lnTo>
                      <a:pt x="13" y="523"/>
                    </a:lnTo>
                    <a:lnTo>
                      <a:pt x="0" y="524"/>
                    </a:lnTo>
                    <a:lnTo>
                      <a:pt x="82" y="429"/>
                    </a:lnTo>
                    <a:lnTo>
                      <a:pt x="89" y="374"/>
                    </a:lnTo>
                    <a:lnTo>
                      <a:pt x="41" y="299"/>
                    </a:lnTo>
                    <a:lnTo>
                      <a:pt x="44" y="289"/>
                    </a:lnTo>
                    <a:lnTo>
                      <a:pt x="51" y="261"/>
                    </a:lnTo>
                    <a:lnTo>
                      <a:pt x="61" y="220"/>
                    </a:lnTo>
                    <a:lnTo>
                      <a:pt x="71" y="172"/>
                    </a:lnTo>
                    <a:lnTo>
                      <a:pt x="76" y="146"/>
                    </a:lnTo>
                    <a:lnTo>
                      <a:pt x="79" y="121"/>
                    </a:lnTo>
                    <a:lnTo>
                      <a:pt x="82" y="97"/>
                    </a:lnTo>
                    <a:lnTo>
                      <a:pt x="84" y="75"/>
                    </a:lnTo>
                    <a:lnTo>
                      <a:pt x="84" y="54"/>
                    </a:lnTo>
                    <a:lnTo>
                      <a:pt x="83" y="37"/>
                    </a:lnTo>
                    <a:lnTo>
                      <a:pt x="82" y="29"/>
                    </a:lnTo>
                    <a:lnTo>
                      <a:pt x="80" y="23"/>
                    </a:lnTo>
                    <a:lnTo>
                      <a:pt x="78" y="18"/>
                    </a:lnTo>
                    <a:lnTo>
                      <a:pt x="76" y="13"/>
                    </a:lnTo>
                    <a:lnTo>
                      <a:pt x="72" y="10"/>
                    </a:lnTo>
                    <a:lnTo>
                      <a:pt x="71" y="7"/>
                    </a:lnTo>
                    <a:lnTo>
                      <a:pt x="70" y="5"/>
                    </a:lnTo>
                    <a:lnTo>
                      <a:pt x="70" y="2"/>
                    </a:lnTo>
                    <a:lnTo>
                      <a:pt x="71" y="1"/>
                    </a:lnTo>
                    <a:lnTo>
                      <a:pt x="72" y="1"/>
                    </a:lnTo>
                    <a:lnTo>
                      <a:pt x="75" y="0"/>
                    </a:lnTo>
                    <a:lnTo>
                      <a:pt x="78" y="1"/>
                    </a:lnTo>
                    <a:lnTo>
                      <a:pt x="95" y="6"/>
                    </a:lnTo>
                    <a:lnTo>
                      <a:pt x="117" y="14"/>
                    </a:lnTo>
                    <a:lnTo>
                      <a:pt x="140" y="25"/>
                    </a:lnTo>
                    <a:lnTo>
                      <a:pt x="162" y="36"/>
                    </a:lnTo>
                    <a:lnTo>
                      <a:pt x="178" y="43"/>
                    </a:lnTo>
                    <a:lnTo>
                      <a:pt x="185" y="47"/>
                    </a:lnTo>
                    <a:lnTo>
                      <a:pt x="259" y="81"/>
                    </a:lnTo>
                    <a:lnTo>
                      <a:pt x="348" y="122"/>
                    </a:lnTo>
                    <a:lnTo>
                      <a:pt x="389" y="197"/>
                    </a:lnTo>
                    <a:lnTo>
                      <a:pt x="504" y="258"/>
                    </a:lnTo>
                    <a:lnTo>
                      <a:pt x="504" y="259"/>
                    </a:lnTo>
                    <a:lnTo>
                      <a:pt x="503" y="262"/>
                    </a:lnTo>
                    <a:lnTo>
                      <a:pt x="503" y="265"/>
                    </a:lnTo>
                    <a:lnTo>
                      <a:pt x="505" y="269"/>
                    </a:lnTo>
                    <a:lnTo>
                      <a:pt x="508" y="270"/>
                    </a:lnTo>
                    <a:lnTo>
                      <a:pt x="511" y="272"/>
                    </a:lnTo>
                    <a:lnTo>
                      <a:pt x="514" y="275"/>
                    </a:lnTo>
                    <a:lnTo>
                      <a:pt x="519" y="276"/>
                    </a:lnTo>
                    <a:lnTo>
                      <a:pt x="532" y="278"/>
                    </a:lnTo>
                    <a:lnTo>
                      <a:pt x="553" y="279"/>
                    </a:lnTo>
                    <a:lnTo>
                      <a:pt x="592" y="279"/>
                    </a:lnTo>
                    <a:lnTo>
                      <a:pt x="620" y="279"/>
                    </a:lnTo>
                    <a:lnTo>
                      <a:pt x="636" y="279"/>
                    </a:lnTo>
                    <a:lnTo>
                      <a:pt x="642" y="279"/>
                    </a:lnTo>
                    <a:lnTo>
                      <a:pt x="689" y="293"/>
                    </a:lnTo>
                    <a:lnTo>
                      <a:pt x="703" y="361"/>
                    </a:lnTo>
                    <a:lnTo>
                      <a:pt x="696" y="394"/>
                    </a:lnTo>
                    <a:lnTo>
                      <a:pt x="642" y="436"/>
                    </a:lnTo>
                    <a:lnTo>
                      <a:pt x="375" y="402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87E0593B-7544-004B-A66B-387EEE9A2E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6800" y="1894557"/>
                <a:ext cx="271309" cy="238938"/>
              </a:xfrm>
              <a:custGeom>
                <a:avLst/>
                <a:gdLst/>
                <a:ahLst/>
                <a:cxnLst>
                  <a:cxn ang="0">
                    <a:pos x="354" y="443"/>
                  </a:cxn>
                  <a:cxn ang="0">
                    <a:pos x="218" y="620"/>
                  </a:cxn>
                  <a:cxn ang="0">
                    <a:pos x="198" y="477"/>
                  </a:cxn>
                  <a:cxn ang="0">
                    <a:pos x="188" y="471"/>
                  </a:cxn>
                  <a:cxn ang="0">
                    <a:pos x="164" y="461"/>
                  </a:cxn>
                  <a:cxn ang="0">
                    <a:pos x="149" y="458"/>
                  </a:cxn>
                  <a:cxn ang="0">
                    <a:pos x="135" y="459"/>
                  </a:cxn>
                  <a:cxn ang="0">
                    <a:pos x="121" y="465"/>
                  </a:cxn>
                  <a:cxn ang="0">
                    <a:pos x="109" y="477"/>
                  </a:cxn>
                  <a:cxn ang="0">
                    <a:pos x="97" y="491"/>
                  </a:cxn>
                  <a:cxn ang="0">
                    <a:pos x="81" y="501"/>
                  </a:cxn>
                  <a:cxn ang="0">
                    <a:pos x="63" y="510"/>
                  </a:cxn>
                  <a:cxn ang="0">
                    <a:pos x="44" y="515"/>
                  </a:cxn>
                  <a:cxn ang="0">
                    <a:pos x="0" y="524"/>
                  </a:cxn>
                  <a:cxn ang="0">
                    <a:pos x="89" y="374"/>
                  </a:cxn>
                  <a:cxn ang="0">
                    <a:pos x="44" y="289"/>
                  </a:cxn>
                  <a:cxn ang="0">
                    <a:pos x="61" y="220"/>
                  </a:cxn>
                  <a:cxn ang="0">
                    <a:pos x="76" y="146"/>
                  </a:cxn>
                  <a:cxn ang="0">
                    <a:pos x="82" y="97"/>
                  </a:cxn>
                  <a:cxn ang="0">
                    <a:pos x="84" y="54"/>
                  </a:cxn>
                  <a:cxn ang="0">
                    <a:pos x="82" y="29"/>
                  </a:cxn>
                  <a:cxn ang="0">
                    <a:pos x="78" y="18"/>
                  </a:cxn>
                  <a:cxn ang="0">
                    <a:pos x="72" y="10"/>
                  </a:cxn>
                  <a:cxn ang="0">
                    <a:pos x="70" y="5"/>
                  </a:cxn>
                  <a:cxn ang="0">
                    <a:pos x="71" y="1"/>
                  </a:cxn>
                  <a:cxn ang="0">
                    <a:pos x="75" y="0"/>
                  </a:cxn>
                  <a:cxn ang="0">
                    <a:pos x="95" y="6"/>
                  </a:cxn>
                  <a:cxn ang="0">
                    <a:pos x="140" y="25"/>
                  </a:cxn>
                  <a:cxn ang="0">
                    <a:pos x="178" y="43"/>
                  </a:cxn>
                  <a:cxn ang="0">
                    <a:pos x="259" y="81"/>
                  </a:cxn>
                  <a:cxn ang="0">
                    <a:pos x="389" y="197"/>
                  </a:cxn>
                  <a:cxn ang="0">
                    <a:pos x="504" y="259"/>
                  </a:cxn>
                  <a:cxn ang="0">
                    <a:pos x="503" y="265"/>
                  </a:cxn>
                  <a:cxn ang="0">
                    <a:pos x="508" y="270"/>
                  </a:cxn>
                  <a:cxn ang="0">
                    <a:pos x="514" y="275"/>
                  </a:cxn>
                  <a:cxn ang="0">
                    <a:pos x="532" y="278"/>
                  </a:cxn>
                  <a:cxn ang="0">
                    <a:pos x="592" y="279"/>
                  </a:cxn>
                  <a:cxn ang="0">
                    <a:pos x="636" y="279"/>
                  </a:cxn>
                  <a:cxn ang="0">
                    <a:pos x="689" y="293"/>
                  </a:cxn>
                  <a:cxn ang="0">
                    <a:pos x="696" y="394"/>
                  </a:cxn>
                </a:cxnLst>
                <a:rect l="0" t="0" r="r" b="b"/>
                <a:pathLst>
                  <a:path w="703" h="620">
                    <a:moveTo>
                      <a:pt x="375" y="402"/>
                    </a:moveTo>
                    <a:lnTo>
                      <a:pt x="354" y="443"/>
                    </a:lnTo>
                    <a:lnTo>
                      <a:pt x="280" y="545"/>
                    </a:lnTo>
                    <a:lnTo>
                      <a:pt x="218" y="620"/>
                    </a:lnTo>
                    <a:lnTo>
                      <a:pt x="205" y="532"/>
                    </a:lnTo>
                    <a:lnTo>
                      <a:pt x="198" y="477"/>
                    </a:lnTo>
                    <a:lnTo>
                      <a:pt x="196" y="475"/>
                    </a:lnTo>
                    <a:lnTo>
                      <a:pt x="188" y="471"/>
                    </a:lnTo>
                    <a:lnTo>
                      <a:pt x="177" y="466"/>
                    </a:lnTo>
                    <a:lnTo>
                      <a:pt x="164" y="461"/>
                    </a:lnTo>
                    <a:lnTo>
                      <a:pt x="157" y="459"/>
                    </a:lnTo>
                    <a:lnTo>
                      <a:pt x="149" y="458"/>
                    </a:lnTo>
                    <a:lnTo>
                      <a:pt x="142" y="458"/>
                    </a:lnTo>
                    <a:lnTo>
                      <a:pt x="135" y="459"/>
                    </a:lnTo>
                    <a:lnTo>
                      <a:pt x="128" y="461"/>
                    </a:lnTo>
                    <a:lnTo>
                      <a:pt x="121" y="465"/>
                    </a:lnTo>
                    <a:lnTo>
                      <a:pt x="115" y="470"/>
                    </a:lnTo>
                    <a:lnTo>
                      <a:pt x="109" y="477"/>
                    </a:lnTo>
                    <a:lnTo>
                      <a:pt x="104" y="484"/>
                    </a:lnTo>
                    <a:lnTo>
                      <a:pt x="97" y="491"/>
                    </a:lnTo>
                    <a:lnTo>
                      <a:pt x="89" y="496"/>
                    </a:lnTo>
                    <a:lnTo>
                      <a:pt x="81" y="501"/>
                    </a:lnTo>
                    <a:lnTo>
                      <a:pt x="72" y="506"/>
                    </a:lnTo>
                    <a:lnTo>
                      <a:pt x="63" y="510"/>
                    </a:lnTo>
                    <a:lnTo>
                      <a:pt x="54" y="513"/>
                    </a:lnTo>
                    <a:lnTo>
                      <a:pt x="44" y="515"/>
                    </a:lnTo>
                    <a:lnTo>
                      <a:pt x="13" y="523"/>
                    </a:lnTo>
                    <a:lnTo>
                      <a:pt x="0" y="524"/>
                    </a:lnTo>
                    <a:lnTo>
                      <a:pt x="82" y="429"/>
                    </a:lnTo>
                    <a:lnTo>
                      <a:pt x="89" y="374"/>
                    </a:lnTo>
                    <a:lnTo>
                      <a:pt x="41" y="299"/>
                    </a:lnTo>
                    <a:lnTo>
                      <a:pt x="44" y="289"/>
                    </a:lnTo>
                    <a:lnTo>
                      <a:pt x="51" y="261"/>
                    </a:lnTo>
                    <a:lnTo>
                      <a:pt x="61" y="220"/>
                    </a:lnTo>
                    <a:lnTo>
                      <a:pt x="71" y="172"/>
                    </a:lnTo>
                    <a:lnTo>
                      <a:pt x="76" y="146"/>
                    </a:lnTo>
                    <a:lnTo>
                      <a:pt x="79" y="121"/>
                    </a:lnTo>
                    <a:lnTo>
                      <a:pt x="82" y="97"/>
                    </a:lnTo>
                    <a:lnTo>
                      <a:pt x="84" y="75"/>
                    </a:lnTo>
                    <a:lnTo>
                      <a:pt x="84" y="54"/>
                    </a:lnTo>
                    <a:lnTo>
                      <a:pt x="83" y="37"/>
                    </a:lnTo>
                    <a:lnTo>
                      <a:pt x="82" y="29"/>
                    </a:lnTo>
                    <a:lnTo>
                      <a:pt x="80" y="23"/>
                    </a:lnTo>
                    <a:lnTo>
                      <a:pt x="78" y="18"/>
                    </a:lnTo>
                    <a:lnTo>
                      <a:pt x="76" y="13"/>
                    </a:lnTo>
                    <a:lnTo>
                      <a:pt x="72" y="10"/>
                    </a:lnTo>
                    <a:lnTo>
                      <a:pt x="71" y="7"/>
                    </a:lnTo>
                    <a:lnTo>
                      <a:pt x="70" y="5"/>
                    </a:lnTo>
                    <a:lnTo>
                      <a:pt x="70" y="2"/>
                    </a:lnTo>
                    <a:lnTo>
                      <a:pt x="71" y="1"/>
                    </a:lnTo>
                    <a:lnTo>
                      <a:pt x="72" y="1"/>
                    </a:lnTo>
                    <a:lnTo>
                      <a:pt x="75" y="0"/>
                    </a:lnTo>
                    <a:lnTo>
                      <a:pt x="78" y="1"/>
                    </a:lnTo>
                    <a:lnTo>
                      <a:pt x="95" y="6"/>
                    </a:lnTo>
                    <a:lnTo>
                      <a:pt x="117" y="14"/>
                    </a:lnTo>
                    <a:lnTo>
                      <a:pt x="140" y="25"/>
                    </a:lnTo>
                    <a:lnTo>
                      <a:pt x="162" y="36"/>
                    </a:lnTo>
                    <a:lnTo>
                      <a:pt x="178" y="43"/>
                    </a:lnTo>
                    <a:lnTo>
                      <a:pt x="185" y="47"/>
                    </a:lnTo>
                    <a:lnTo>
                      <a:pt x="259" y="81"/>
                    </a:lnTo>
                    <a:lnTo>
                      <a:pt x="348" y="122"/>
                    </a:lnTo>
                    <a:lnTo>
                      <a:pt x="389" y="197"/>
                    </a:lnTo>
                    <a:lnTo>
                      <a:pt x="504" y="258"/>
                    </a:lnTo>
                    <a:lnTo>
                      <a:pt x="504" y="259"/>
                    </a:lnTo>
                    <a:lnTo>
                      <a:pt x="503" y="262"/>
                    </a:lnTo>
                    <a:lnTo>
                      <a:pt x="503" y="265"/>
                    </a:lnTo>
                    <a:lnTo>
                      <a:pt x="505" y="269"/>
                    </a:lnTo>
                    <a:lnTo>
                      <a:pt x="508" y="270"/>
                    </a:lnTo>
                    <a:lnTo>
                      <a:pt x="511" y="272"/>
                    </a:lnTo>
                    <a:lnTo>
                      <a:pt x="514" y="275"/>
                    </a:lnTo>
                    <a:lnTo>
                      <a:pt x="519" y="276"/>
                    </a:lnTo>
                    <a:lnTo>
                      <a:pt x="532" y="278"/>
                    </a:lnTo>
                    <a:lnTo>
                      <a:pt x="553" y="279"/>
                    </a:lnTo>
                    <a:lnTo>
                      <a:pt x="592" y="279"/>
                    </a:lnTo>
                    <a:lnTo>
                      <a:pt x="620" y="279"/>
                    </a:lnTo>
                    <a:lnTo>
                      <a:pt x="636" y="279"/>
                    </a:lnTo>
                    <a:lnTo>
                      <a:pt x="642" y="279"/>
                    </a:lnTo>
                    <a:lnTo>
                      <a:pt x="689" y="293"/>
                    </a:lnTo>
                    <a:lnTo>
                      <a:pt x="703" y="361"/>
                    </a:lnTo>
                    <a:lnTo>
                      <a:pt x="696" y="394"/>
                    </a:lnTo>
                    <a:lnTo>
                      <a:pt x="642" y="436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25" name="Freeform 38">
                <a:extLst>
                  <a:ext uri="{FF2B5EF4-FFF2-40B4-BE49-F238E27FC236}">
                    <a16:creationId xmlns:a16="http://schemas.microsoft.com/office/drawing/2014/main" id="{B1443C1D-E493-1E49-B75C-4392473D58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8228" y="2031752"/>
                <a:ext cx="60120" cy="26206"/>
              </a:xfrm>
              <a:custGeom>
                <a:avLst/>
                <a:gdLst/>
                <a:ahLst/>
                <a:cxnLst>
                  <a:cxn ang="0">
                    <a:pos x="156" y="14"/>
                  </a:cxn>
                  <a:cxn ang="0">
                    <a:pos x="0" y="0"/>
                  </a:cxn>
                  <a:cxn ang="0">
                    <a:pos x="0" y="70"/>
                  </a:cxn>
                  <a:cxn ang="0">
                    <a:pos x="6" y="70"/>
                  </a:cxn>
                  <a:cxn ang="0">
                    <a:pos x="26" y="70"/>
                  </a:cxn>
                  <a:cxn ang="0">
                    <a:pos x="53" y="68"/>
                  </a:cxn>
                  <a:cxn ang="0">
                    <a:pos x="83" y="65"/>
                  </a:cxn>
                  <a:cxn ang="0">
                    <a:pos x="98" y="62"/>
                  </a:cxn>
                  <a:cxn ang="0">
                    <a:pos x="113" y="59"/>
                  </a:cxn>
                  <a:cxn ang="0">
                    <a:pos x="126" y="54"/>
                  </a:cxn>
                  <a:cxn ang="0">
                    <a:pos x="138" y="49"/>
                  </a:cxn>
                  <a:cxn ang="0">
                    <a:pos x="142" y="46"/>
                  </a:cxn>
                  <a:cxn ang="0">
                    <a:pos x="147" y="43"/>
                  </a:cxn>
                  <a:cxn ang="0">
                    <a:pos x="151" y="38"/>
                  </a:cxn>
                  <a:cxn ang="0">
                    <a:pos x="153" y="35"/>
                  </a:cxn>
                  <a:cxn ang="0">
                    <a:pos x="155" y="30"/>
                  </a:cxn>
                  <a:cxn ang="0">
                    <a:pos x="156" y="25"/>
                  </a:cxn>
                  <a:cxn ang="0">
                    <a:pos x="157" y="20"/>
                  </a:cxn>
                  <a:cxn ang="0">
                    <a:pos x="156" y="14"/>
                  </a:cxn>
                </a:cxnLst>
                <a:rect l="0" t="0" r="r" b="b"/>
                <a:pathLst>
                  <a:path w="157" h="70">
                    <a:moveTo>
                      <a:pt x="156" y="14"/>
                    </a:moveTo>
                    <a:lnTo>
                      <a:pt x="0" y="0"/>
                    </a:lnTo>
                    <a:lnTo>
                      <a:pt x="0" y="70"/>
                    </a:lnTo>
                    <a:lnTo>
                      <a:pt x="6" y="70"/>
                    </a:lnTo>
                    <a:lnTo>
                      <a:pt x="26" y="70"/>
                    </a:lnTo>
                    <a:lnTo>
                      <a:pt x="53" y="68"/>
                    </a:lnTo>
                    <a:lnTo>
                      <a:pt x="83" y="65"/>
                    </a:lnTo>
                    <a:lnTo>
                      <a:pt x="98" y="62"/>
                    </a:lnTo>
                    <a:lnTo>
                      <a:pt x="113" y="59"/>
                    </a:lnTo>
                    <a:lnTo>
                      <a:pt x="126" y="54"/>
                    </a:lnTo>
                    <a:lnTo>
                      <a:pt x="138" y="49"/>
                    </a:lnTo>
                    <a:lnTo>
                      <a:pt x="142" y="46"/>
                    </a:lnTo>
                    <a:lnTo>
                      <a:pt x="147" y="43"/>
                    </a:lnTo>
                    <a:lnTo>
                      <a:pt x="151" y="38"/>
                    </a:lnTo>
                    <a:lnTo>
                      <a:pt x="153" y="35"/>
                    </a:lnTo>
                    <a:lnTo>
                      <a:pt x="155" y="30"/>
                    </a:lnTo>
                    <a:lnTo>
                      <a:pt x="156" y="25"/>
                    </a:lnTo>
                    <a:lnTo>
                      <a:pt x="157" y="20"/>
                    </a:lnTo>
                    <a:lnTo>
                      <a:pt x="156" y="14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26" name="Freeform 39">
                <a:extLst>
                  <a:ext uri="{FF2B5EF4-FFF2-40B4-BE49-F238E27FC236}">
                    <a16:creationId xmlns:a16="http://schemas.microsoft.com/office/drawing/2014/main" id="{B9B0D979-499B-8247-B5A0-5A66B68DF4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8228" y="2031752"/>
                <a:ext cx="60120" cy="26206"/>
              </a:xfrm>
              <a:custGeom>
                <a:avLst/>
                <a:gdLst/>
                <a:ahLst/>
                <a:cxnLst>
                  <a:cxn ang="0">
                    <a:pos x="156" y="14"/>
                  </a:cxn>
                  <a:cxn ang="0">
                    <a:pos x="0" y="0"/>
                  </a:cxn>
                  <a:cxn ang="0">
                    <a:pos x="0" y="70"/>
                  </a:cxn>
                  <a:cxn ang="0">
                    <a:pos x="6" y="70"/>
                  </a:cxn>
                  <a:cxn ang="0">
                    <a:pos x="26" y="70"/>
                  </a:cxn>
                  <a:cxn ang="0">
                    <a:pos x="53" y="68"/>
                  </a:cxn>
                  <a:cxn ang="0">
                    <a:pos x="83" y="65"/>
                  </a:cxn>
                  <a:cxn ang="0">
                    <a:pos x="98" y="62"/>
                  </a:cxn>
                  <a:cxn ang="0">
                    <a:pos x="113" y="59"/>
                  </a:cxn>
                  <a:cxn ang="0">
                    <a:pos x="126" y="54"/>
                  </a:cxn>
                  <a:cxn ang="0">
                    <a:pos x="138" y="49"/>
                  </a:cxn>
                  <a:cxn ang="0">
                    <a:pos x="142" y="46"/>
                  </a:cxn>
                  <a:cxn ang="0">
                    <a:pos x="147" y="43"/>
                  </a:cxn>
                  <a:cxn ang="0">
                    <a:pos x="151" y="38"/>
                  </a:cxn>
                  <a:cxn ang="0">
                    <a:pos x="153" y="35"/>
                  </a:cxn>
                  <a:cxn ang="0">
                    <a:pos x="155" y="30"/>
                  </a:cxn>
                  <a:cxn ang="0">
                    <a:pos x="156" y="25"/>
                  </a:cxn>
                  <a:cxn ang="0">
                    <a:pos x="157" y="20"/>
                  </a:cxn>
                  <a:cxn ang="0">
                    <a:pos x="156" y="14"/>
                  </a:cxn>
                </a:cxnLst>
                <a:rect l="0" t="0" r="r" b="b"/>
                <a:pathLst>
                  <a:path w="157" h="70">
                    <a:moveTo>
                      <a:pt x="156" y="14"/>
                    </a:moveTo>
                    <a:lnTo>
                      <a:pt x="0" y="0"/>
                    </a:lnTo>
                    <a:lnTo>
                      <a:pt x="0" y="70"/>
                    </a:lnTo>
                    <a:lnTo>
                      <a:pt x="6" y="70"/>
                    </a:lnTo>
                    <a:lnTo>
                      <a:pt x="26" y="70"/>
                    </a:lnTo>
                    <a:lnTo>
                      <a:pt x="53" y="68"/>
                    </a:lnTo>
                    <a:lnTo>
                      <a:pt x="83" y="65"/>
                    </a:lnTo>
                    <a:lnTo>
                      <a:pt x="98" y="62"/>
                    </a:lnTo>
                    <a:lnTo>
                      <a:pt x="113" y="59"/>
                    </a:lnTo>
                    <a:lnTo>
                      <a:pt x="126" y="54"/>
                    </a:lnTo>
                    <a:lnTo>
                      <a:pt x="138" y="49"/>
                    </a:lnTo>
                    <a:lnTo>
                      <a:pt x="142" y="46"/>
                    </a:lnTo>
                    <a:lnTo>
                      <a:pt x="147" y="43"/>
                    </a:lnTo>
                    <a:lnTo>
                      <a:pt x="151" y="38"/>
                    </a:lnTo>
                    <a:lnTo>
                      <a:pt x="153" y="35"/>
                    </a:lnTo>
                    <a:lnTo>
                      <a:pt x="155" y="30"/>
                    </a:lnTo>
                    <a:lnTo>
                      <a:pt x="156" y="25"/>
                    </a:lnTo>
                    <a:lnTo>
                      <a:pt x="157" y="20"/>
                    </a:lnTo>
                    <a:lnTo>
                      <a:pt x="156" y="14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27" name="Freeform 40">
                <a:extLst>
                  <a:ext uri="{FF2B5EF4-FFF2-40B4-BE49-F238E27FC236}">
                    <a16:creationId xmlns:a16="http://schemas.microsoft.com/office/drawing/2014/main" id="{5A5F5176-213A-074B-814B-675250458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8228" y="2031752"/>
                <a:ext cx="60120" cy="26206"/>
              </a:xfrm>
              <a:custGeom>
                <a:avLst/>
                <a:gdLst/>
                <a:ahLst/>
                <a:cxnLst>
                  <a:cxn ang="0">
                    <a:pos x="156" y="14"/>
                  </a:cxn>
                  <a:cxn ang="0">
                    <a:pos x="0" y="0"/>
                  </a:cxn>
                  <a:cxn ang="0">
                    <a:pos x="0" y="70"/>
                  </a:cxn>
                  <a:cxn ang="0">
                    <a:pos x="6" y="70"/>
                  </a:cxn>
                  <a:cxn ang="0">
                    <a:pos x="26" y="70"/>
                  </a:cxn>
                  <a:cxn ang="0">
                    <a:pos x="53" y="68"/>
                  </a:cxn>
                  <a:cxn ang="0">
                    <a:pos x="83" y="65"/>
                  </a:cxn>
                  <a:cxn ang="0">
                    <a:pos x="98" y="62"/>
                  </a:cxn>
                  <a:cxn ang="0">
                    <a:pos x="113" y="59"/>
                  </a:cxn>
                  <a:cxn ang="0">
                    <a:pos x="126" y="54"/>
                  </a:cxn>
                  <a:cxn ang="0">
                    <a:pos x="138" y="49"/>
                  </a:cxn>
                  <a:cxn ang="0">
                    <a:pos x="142" y="46"/>
                  </a:cxn>
                  <a:cxn ang="0">
                    <a:pos x="147" y="43"/>
                  </a:cxn>
                  <a:cxn ang="0">
                    <a:pos x="151" y="38"/>
                  </a:cxn>
                  <a:cxn ang="0">
                    <a:pos x="153" y="35"/>
                  </a:cxn>
                  <a:cxn ang="0">
                    <a:pos x="155" y="30"/>
                  </a:cxn>
                  <a:cxn ang="0">
                    <a:pos x="156" y="25"/>
                  </a:cxn>
                  <a:cxn ang="0">
                    <a:pos x="157" y="20"/>
                  </a:cxn>
                  <a:cxn ang="0">
                    <a:pos x="156" y="14"/>
                  </a:cxn>
                </a:cxnLst>
                <a:rect l="0" t="0" r="r" b="b"/>
                <a:pathLst>
                  <a:path w="157" h="70">
                    <a:moveTo>
                      <a:pt x="156" y="14"/>
                    </a:moveTo>
                    <a:lnTo>
                      <a:pt x="0" y="0"/>
                    </a:lnTo>
                    <a:lnTo>
                      <a:pt x="0" y="70"/>
                    </a:lnTo>
                    <a:lnTo>
                      <a:pt x="6" y="70"/>
                    </a:lnTo>
                    <a:lnTo>
                      <a:pt x="26" y="70"/>
                    </a:lnTo>
                    <a:lnTo>
                      <a:pt x="53" y="68"/>
                    </a:lnTo>
                    <a:lnTo>
                      <a:pt x="83" y="65"/>
                    </a:lnTo>
                    <a:lnTo>
                      <a:pt x="98" y="62"/>
                    </a:lnTo>
                    <a:lnTo>
                      <a:pt x="113" y="59"/>
                    </a:lnTo>
                    <a:lnTo>
                      <a:pt x="126" y="54"/>
                    </a:lnTo>
                    <a:lnTo>
                      <a:pt x="138" y="49"/>
                    </a:lnTo>
                    <a:lnTo>
                      <a:pt x="142" y="46"/>
                    </a:lnTo>
                    <a:lnTo>
                      <a:pt x="147" y="43"/>
                    </a:lnTo>
                    <a:lnTo>
                      <a:pt x="151" y="38"/>
                    </a:lnTo>
                    <a:lnTo>
                      <a:pt x="153" y="35"/>
                    </a:lnTo>
                    <a:lnTo>
                      <a:pt x="155" y="30"/>
                    </a:lnTo>
                    <a:lnTo>
                      <a:pt x="156" y="25"/>
                    </a:lnTo>
                    <a:lnTo>
                      <a:pt x="157" y="20"/>
                    </a:lnTo>
                    <a:lnTo>
                      <a:pt x="156" y="14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28" name="Freeform 41">
                <a:extLst>
                  <a:ext uri="{FF2B5EF4-FFF2-40B4-BE49-F238E27FC236}">
                    <a16:creationId xmlns:a16="http://schemas.microsoft.com/office/drawing/2014/main" id="{28C03333-80E8-E94F-9D7C-A554777961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9730" y="1741945"/>
                <a:ext cx="138738" cy="189609"/>
              </a:xfrm>
              <a:custGeom>
                <a:avLst/>
                <a:gdLst/>
                <a:ahLst/>
                <a:cxnLst>
                  <a:cxn ang="0">
                    <a:pos x="361" y="395"/>
                  </a:cxn>
                  <a:cxn ang="0">
                    <a:pos x="320" y="443"/>
                  </a:cxn>
                  <a:cxn ang="0">
                    <a:pos x="198" y="450"/>
                  </a:cxn>
                  <a:cxn ang="0">
                    <a:pos x="122" y="491"/>
                  </a:cxn>
                  <a:cxn ang="0">
                    <a:pos x="68" y="484"/>
                  </a:cxn>
                  <a:cxn ang="0">
                    <a:pos x="27" y="450"/>
                  </a:cxn>
                  <a:cxn ang="0">
                    <a:pos x="20" y="375"/>
                  </a:cxn>
                  <a:cxn ang="0">
                    <a:pos x="23" y="373"/>
                  </a:cxn>
                  <a:cxn ang="0">
                    <a:pos x="28" y="364"/>
                  </a:cxn>
                  <a:cxn ang="0">
                    <a:pos x="30" y="357"/>
                  </a:cxn>
                  <a:cxn ang="0">
                    <a:pos x="31" y="349"/>
                  </a:cxn>
                  <a:cxn ang="0">
                    <a:pos x="30" y="339"/>
                  </a:cxn>
                  <a:cxn ang="0">
                    <a:pos x="27" y="327"/>
                  </a:cxn>
                  <a:cxn ang="0">
                    <a:pos x="17" y="299"/>
                  </a:cxn>
                  <a:cxn ang="0">
                    <a:pos x="8" y="270"/>
                  </a:cxn>
                  <a:cxn ang="0">
                    <a:pos x="2" y="247"/>
                  </a:cxn>
                  <a:cxn ang="0">
                    <a:pos x="0" y="239"/>
                  </a:cxn>
                  <a:cxn ang="0">
                    <a:pos x="4" y="236"/>
                  </a:cxn>
                  <a:cxn ang="0">
                    <a:pos x="17" y="232"/>
                  </a:cxn>
                  <a:cxn ang="0">
                    <a:pos x="27" y="229"/>
                  </a:cxn>
                  <a:cxn ang="0">
                    <a:pos x="37" y="227"/>
                  </a:cxn>
                  <a:cxn ang="0">
                    <a:pos x="49" y="226"/>
                  </a:cxn>
                  <a:cxn ang="0">
                    <a:pos x="61" y="225"/>
                  </a:cxn>
                  <a:cxn ang="0">
                    <a:pos x="87" y="226"/>
                  </a:cxn>
                  <a:cxn ang="0">
                    <a:pos x="108" y="228"/>
                  </a:cxn>
                  <a:cxn ang="0">
                    <a:pos x="123" y="231"/>
                  </a:cxn>
                  <a:cxn ang="0">
                    <a:pos x="130" y="232"/>
                  </a:cxn>
                  <a:cxn ang="0">
                    <a:pos x="190" y="225"/>
                  </a:cxn>
                  <a:cxn ang="0">
                    <a:pos x="266" y="253"/>
                  </a:cxn>
                  <a:cxn ang="0">
                    <a:pos x="307" y="280"/>
                  </a:cxn>
                  <a:cxn ang="0">
                    <a:pos x="327" y="198"/>
                  </a:cxn>
                  <a:cxn ang="0">
                    <a:pos x="354" y="109"/>
                  </a:cxn>
                  <a:cxn ang="0">
                    <a:pos x="354" y="61"/>
                  </a:cxn>
                  <a:cxn ang="0">
                    <a:pos x="293" y="61"/>
                  </a:cxn>
                  <a:cxn ang="0">
                    <a:pos x="231" y="0"/>
                  </a:cxn>
                  <a:cxn ang="0">
                    <a:pos x="361" y="395"/>
                  </a:cxn>
                </a:cxnLst>
                <a:rect l="0" t="0" r="r" b="b"/>
                <a:pathLst>
                  <a:path w="361" h="491">
                    <a:moveTo>
                      <a:pt x="361" y="395"/>
                    </a:moveTo>
                    <a:lnTo>
                      <a:pt x="320" y="443"/>
                    </a:lnTo>
                    <a:lnTo>
                      <a:pt x="198" y="450"/>
                    </a:lnTo>
                    <a:lnTo>
                      <a:pt x="122" y="491"/>
                    </a:lnTo>
                    <a:lnTo>
                      <a:pt x="68" y="484"/>
                    </a:lnTo>
                    <a:lnTo>
                      <a:pt x="27" y="450"/>
                    </a:lnTo>
                    <a:lnTo>
                      <a:pt x="20" y="375"/>
                    </a:lnTo>
                    <a:lnTo>
                      <a:pt x="23" y="373"/>
                    </a:lnTo>
                    <a:lnTo>
                      <a:pt x="28" y="364"/>
                    </a:lnTo>
                    <a:lnTo>
                      <a:pt x="30" y="357"/>
                    </a:lnTo>
                    <a:lnTo>
                      <a:pt x="31" y="349"/>
                    </a:lnTo>
                    <a:lnTo>
                      <a:pt x="30" y="339"/>
                    </a:lnTo>
                    <a:lnTo>
                      <a:pt x="27" y="327"/>
                    </a:lnTo>
                    <a:lnTo>
                      <a:pt x="17" y="299"/>
                    </a:lnTo>
                    <a:lnTo>
                      <a:pt x="8" y="270"/>
                    </a:lnTo>
                    <a:lnTo>
                      <a:pt x="2" y="247"/>
                    </a:lnTo>
                    <a:lnTo>
                      <a:pt x="0" y="239"/>
                    </a:lnTo>
                    <a:lnTo>
                      <a:pt x="4" y="236"/>
                    </a:lnTo>
                    <a:lnTo>
                      <a:pt x="17" y="232"/>
                    </a:lnTo>
                    <a:lnTo>
                      <a:pt x="27" y="229"/>
                    </a:lnTo>
                    <a:lnTo>
                      <a:pt x="37" y="227"/>
                    </a:lnTo>
                    <a:lnTo>
                      <a:pt x="49" y="226"/>
                    </a:lnTo>
                    <a:lnTo>
                      <a:pt x="61" y="225"/>
                    </a:lnTo>
                    <a:lnTo>
                      <a:pt x="87" y="226"/>
                    </a:lnTo>
                    <a:lnTo>
                      <a:pt x="108" y="228"/>
                    </a:lnTo>
                    <a:lnTo>
                      <a:pt x="123" y="231"/>
                    </a:lnTo>
                    <a:lnTo>
                      <a:pt x="130" y="232"/>
                    </a:lnTo>
                    <a:lnTo>
                      <a:pt x="190" y="225"/>
                    </a:lnTo>
                    <a:lnTo>
                      <a:pt x="266" y="253"/>
                    </a:lnTo>
                    <a:lnTo>
                      <a:pt x="307" y="280"/>
                    </a:lnTo>
                    <a:lnTo>
                      <a:pt x="327" y="198"/>
                    </a:lnTo>
                    <a:lnTo>
                      <a:pt x="354" y="109"/>
                    </a:lnTo>
                    <a:lnTo>
                      <a:pt x="354" y="61"/>
                    </a:lnTo>
                    <a:lnTo>
                      <a:pt x="293" y="61"/>
                    </a:lnTo>
                    <a:lnTo>
                      <a:pt x="231" y="0"/>
                    </a:lnTo>
                    <a:lnTo>
                      <a:pt x="361" y="395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29" name="Freeform 42">
                <a:extLst>
                  <a:ext uri="{FF2B5EF4-FFF2-40B4-BE49-F238E27FC236}">
                    <a16:creationId xmlns:a16="http://schemas.microsoft.com/office/drawing/2014/main" id="{EEEE1D2A-88D7-B547-8C2C-F791E991AF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9730" y="1741945"/>
                <a:ext cx="138738" cy="189609"/>
              </a:xfrm>
              <a:custGeom>
                <a:avLst/>
                <a:gdLst/>
                <a:ahLst/>
                <a:cxnLst>
                  <a:cxn ang="0">
                    <a:pos x="361" y="395"/>
                  </a:cxn>
                  <a:cxn ang="0">
                    <a:pos x="320" y="443"/>
                  </a:cxn>
                  <a:cxn ang="0">
                    <a:pos x="198" y="450"/>
                  </a:cxn>
                  <a:cxn ang="0">
                    <a:pos x="122" y="491"/>
                  </a:cxn>
                  <a:cxn ang="0">
                    <a:pos x="68" y="484"/>
                  </a:cxn>
                  <a:cxn ang="0">
                    <a:pos x="27" y="450"/>
                  </a:cxn>
                  <a:cxn ang="0">
                    <a:pos x="20" y="375"/>
                  </a:cxn>
                  <a:cxn ang="0">
                    <a:pos x="23" y="373"/>
                  </a:cxn>
                  <a:cxn ang="0">
                    <a:pos x="28" y="364"/>
                  </a:cxn>
                  <a:cxn ang="0">
                    <a:pos x="30" y="357"/>
                  </a:cxn>
                  <a:cxn ang="0">
                    <a:pos x="31" y="349"/>
                  </a:cxn>
                  <a:cxn ang="0">
                    <a:pos x="30" y="339"/>
                  </a:cxn>
                  <a:cxn ang="0">
                    <a:pos x="27" y="327"/>
                  </a:cxn>
                  <a:cxn ang="0">
                    <a:pos x="17" y="299"/>
                  </a:cxn>
                  <a:cxn ang="0">
                    <a:pos x="8" y="270"/>
                  </a:cxn>
                  <a:cxn ang="0">
                    <a:pos x="2" y="247"/>
                  </a:cxn>
                  <a:cxn ang="0">
                    <a:pos x="0" y="239"/>
                  </a:cxn>
                  <a:cxn ang="0">
                    <a:pos x="4" y="236"/>
                  </a:cxn>
                  <a:cxn ang="0">
                    <a:pos x="17" y="232"/>
                  </a:cxn>
                  <a:cxn ang="0">
                    <a:pos x="27" y="229"/>
                  </a:cxn>
                  <a:cxn ang="0">
                    <a:pos x="37" y="227"/>
                  </a:cxn>
                  <a:cxn ang="0">
                    <a:pos x="49" y="226"/>
                  </a:cxn>
                  <a:cxn ang="0">
                    <a:pos x="61" y="225"/>
                  </a:cxn>
                  <a:cxn ang="0">
                    <a:pos x="87" y="226"/>
                  </a:cxn>
                  <a:cxn ang="0">
                    <a:pos x="108" y="228"/>
                  </a:cxn>
                  <a:cxn ang="0">
                    <a:pos x="123" y="231"/>
                  </a:cxn>
                  <a:cxn ang="0">
                    <a:pos x="130" y="232"/>
                  </a:cxn>
                  <a:cxn ang="0">
                    <a:pos x="190" y="225"/>
                  </a:cxn>
                  <a:cxn ang="0">
                    <a:pos x="266" y="253"/>
                  </a:cxn>
                  <a:cxn ang="0">
                    <a:pos x="307" y="280"/>
                  </a:cxn>
                  <a:cxn ang="0">
                    <a:pos x="327" y="198"/>
                  </a:cxn>
                  <a:cxn ang="0">
                    <a:pos x="354" y="109"/>
                  </a:cxn>
                  <a:cxn ang="0">
                    <a:pos x="354" y="61"/>
                  </a:cxn>
                  <a:cxn ang="0">
                    <a:pos x="293" y="61"/>
                  </a:cxn>
                  <a:cxn ang="0">
                    <a:pos x="231" y="0"/>
                  </a:cxn>
                </a:cxnLst>
                <a:rect l="0" t="0" r="r" b="b"/>
                <a:pathLst>
                  <a:path w="361" h="491">
                    <a:moveTo>
                      <a:pt x="361" y="395"/>
                    </a:moveTo>
                    <a:lnTo>
                      <a:pt x="320" y="443"/>
                    </a:lnTo>
                    <a:lnTo>
                      <a:pt x="198" y="450"/>
                    </a:lnTo>
                    <a:lnTo>
                      <a:pt x="122" y="491"/>
                    </a:lnTo>
                    <a:lnTo>
                      <a:pt x="68" y="484"/>
                    </a:lnTo>
                    <a:lnTo>
                      <a:pt x="27" y="450"/>
                    </a:lnTo>
                    <a:lnTo>
                      <a:pt x="20" y="375"/>
                    </a:lnTo>
                    <a:lnTo>
                      <a:pt x="23" y="373"/>
                    </a:lnTo>
                    <a:lnTo>
                      <a:pt x="28" y="364"/>
                    </a:lnTo>
                    <a:lnTo>
                      <a:pt x="30" y="357"/>
                    </a:lnTo>
                    <a:lnTo>
                      <a:pt x="31" y="349"/>
                    </a:lnTo>
                    <a:lnTo>
                      <a:pt x="30" y="339"/>
                    </a:lnTo>
                    <a:lnTo>
                      <a:pt x="27" y="327"/>
                    </a:lnTo>
                    <a:lnTo>
                      <a:pt x="17" y="299"/>
                    </a:lnTo>
                    <a:lnTo>
                      <a:pt x="8" y="270"/>
                    </a:lnTo>
                    <a:lnTo>
                      <a:pt x="2" y="247"/>
                    </a:lnTo>
                    <a:lnTo>
                      <a:pt x="0" y="239"/>
                    </a:lnTo>
                    <a:lnTo>
                      <a:pt x="4" y="236"/>
                    </a:lnTo>
                    <a:lnTo>
                      <a:pt x="17" y="232"/>
                    </a:lnTo>
                    <a:lnTo>
                      <a:pt x="27" y="229"/>
                    </a:lnTo>
                    <a:lnTo>
                      <a:pt x="37" y="227"/>
                    </a:lnTo>
                    <a:lnTo>
                      <a:pt x="49" y="226"/>
                    </a:lnTo>
                    <a:lnTo>
                      <a:pt x="61" y="225"/>
                    </a:lnTo>
                    <a:lnTo>
                      <a:pt x="87" y="226"/>
                    </a:lnTo>
                    <a:lnTo>
                      <a:pt x="108" y="228"/>
                    </a:lnTo>
                    <a:lnTo>
                      <a:pt x="123" y="231"/>
                    </a:lnTo>
                    <a:lnTo>
                      <a:pt x="130" y="232"/>
                    </a:lnTo>
                    <a:lnTo>
                      <a:pt x="190" y="225"/>
                    </a:lnTo>
                    <a:lnTo>
                      <a:pt x="266" y="253"/>
                    </a:lnTo>
                    <a:lnTo>
                      <a:pt x="307" y="280"/>
                    </a:lnTo>
                    <a:lnTo>
                      <a:pt x="327" y="198"/>
                    </a:lnTo>
                    <a:lnTo>
                      <a:pt x="354" y="109"/>
                    </a:lnTo>
                    <a:lnTo>
                      <a:pt x="354" y="61"/>
                    </a:lnTo>
                    <a:lnTo>
                      <a:pt x="293" y="61"/>
                    </a:lnTo>
                    <a:lnTo>
                      <a:pt x="231" y="0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30" name="Freeform 43">
                <a:extLst>
                  <a:ext uri="{FF2B5EF4-FFF2-40B4-BE49-F238E27FC236}">
                    <a16:creationId xmlns:a16="http://schemas.microsoft.com/office/drawing/2014/main" id="{FA20B578-7495-594A-A55A-900912114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0195" y="1168496"/>
                <a:ext cx="1075987" cy="826260"/>
              </a:xfrm>
              <a:custGeom>
                <a:avLst/>
                <a:gdLst/>
                <a:ahLst/>
                <a:cxnLst>
                  <a:cxn ang="0">
                    <a:pos x="1985" y="1371"/>
                  </a:cxn>
                  <a:cxn ang="0">
                    <a:pos x="1793" y="1282"/>
                  </a:cxn>
                  <a:cxn ang="0">
                    <a:pos x="1446" y="1016"/>
                  </a:cxn>
                  <a:cxn ang="0">
                    <a:pos x="1159" y="859"/>
                  </a:cxn>
                  <a:cxn ang="0">
                    <a:pos x="812" y="969"/>
                  </a:cxn>
                  <a:cxn ang="0">
                    <a:pos x="456" y="927"/>
                  </a:cxn>
                  <a:cxn ang="0">
                    <a:pos x="355" y="864"/>
                  </a:cxn>
                  <a:cxn ang="0">
                    <a:pos x="316" y="888"/>
                  </a:cxn>
                  <a:cxn ang="0">
                    <a:pos x="290" y="938"/>
                  </a:cxn>
                  <a:cxn ang="0">
                    <a:pos x="263" y="945"/>
                  </a:cxn>
                  <a:cxn ang="0">
                    <a:pos x="252" y="744"/>
                  </a:cxn>
                  <a:cxn ang="0">
                    <a:pos x="192" y="796"/>
                  </a:cxn>
                  <a:cxn ang="0">
                    <a:pos x="150" y="794"/>
                  </a:cxn>
                  <a:cxn ang="0">
                    <a:pos x="34" y="573"/>
                  </a:cxn>
                  <a:cxn ang="0">
                    <a:pos x="40" y="517"/>
                  </a:cxn>
                  <a:cxn ang="0">
                    <a:pos x="9" y="427"/>
                  </a:cxn>
                  <a:cxn ang="0">
                    <a:pos x="63" y="224"/>
                  </a:cxn>
                  <a:cxn ang="0">
                    <a:pos x="152" y="89"/>
                  </a:cxn>
                  <a:cxn ang="0">
                    <a:pos x="212" y="49"/>
                  </a:cxn>
                  <a:cxn ang="0">
                    <a:pos x="306" y="109"/>
                  </a:cxn>
                  <a:cxn ang="0">
                    <a:pos x="450" y="621"/>
                  </a:cxn>
                  <a:cxn ang="0">
                    <a:pos x="341" y="178"/>
                  </a:cxn>
                  <a:cxn ang="0">
                    <a:pos x="621" y="143"/>
                  </a:cxn>
                  <a:cxn ang="0">
                    <a:pos x="968" y="198"/>
                  </a:cxn>
                  <a:cxn ang="0">
                    <a:pos x="1095" y="230"/>
                  </a:cxn>
                  <a:cxn ang="0">
                    <a:pos x="1194" y="257"/>
                  </a:cxn>
                  <a:cxn ang="0">
                    <a:pos x="1528" y="382"/>
                  </a:cxn>
                  <a:cxn ang="0">
                    <a:pos x="1964" y="580"/>
                  </a:cxn>
                  <a:cxn ang="0">
                    <a:pos x="1970" y="771"/>
                  </a:cxn>
                  <a:cxn ang="0">
                    <a:pos x="2007" y="789"/>
                  </a:cxn>
                  <a:cxn ang="0">
                    <a:pos x="2123" y="799"/>
                  </a:cxn>
                  <a:cxn ang="0">
                    <a:pos x="2277" y="798"/>
                  </a:cxn>
                  <a:cxn ang="0">
                    <a:pos x="2360" y="868"/>
                  </a:cxn>
                  <a:cxn ang="0">
                    <a:pos x="2435" y="880"/>
                  </a:cxn>
                  <a:cxn ang="0">
                    <a:pos x="2551" y="885"/>
                  </a:cxn>
                  <a:cxn ang="0">
                    <a:pos x="2613" y="922"/>
                  </a:cxn>
                  <a:cxn ang="0">
                    <a:pos x="2695" y="1026"/>
                  </a:cxn>
                  <a:cxn ang="0">
                    <a:pos x="2693" y="1234"/>
                  </a:cxn>
                  <a:cxn ang="0">
                    <a:pos x="2372" y="1214"/>
                  </a:cxn>
                  <a:cxn ang="0">
                    <a:pos x="2250" y="1269"/>
                  </a:cxn>
                  <a:cxn ang="0">
                    <a:pos x="2437" y="1444"/>
                  </a:cxn>
                  <a:cxn ang="0">
                    <a:pos x="2501" y="1459"/>
                  </a:cxn>
                  <a:cxn ang="0">
                    <a:pos x="2565" y="1455"/>
                  </a:cxn>
                  <a:cxn ang="0">
                    <a:pos x="2584" y="1445"/>
                  </a:cxn>
                  <a:cxn ang="0">
                    <a:pos x="2720" y="1602"/>
                  </a:cxn>
                  <a:cxn ang="0">
                    <a:pos x="2668" y="1877"/>
                  </a:cxn>
                  <a:cxn ang="0">
                    <a:pos x="2470" y="1750"/>
                  </a:cxn>
                  <a:cxn ang="0">
                    <a:pos x="2462" y="1903"/>
                  </a:cxn>
                  <a:cxn ang="0">
                    <a:pos x="2601" y="1936"/>
                  </a:cxn>
                  <a:cxn ang="0">
                    <a:pos x="2769" y="1988"/>
                  </a:cxn>
                  <a:cxn ang="0">
                    <a:pos x="2787" y="2027"/>
                  </a:cxn>
                  <a:cxn ang="0">
                    <a:pos x="2789" y="2121"/>
                  </a:cxn>
                  <a:cxn ang="0">
                    <a:pos x="2604" y="2120"/>
                  </a:cxn>
                  <a:cxn ang="0">
                    <a:pos x="2522" y="2109"/>
                  </a:cxn>
                  <a:cxn ang="0">
                    <a:pos x="2326" y="2045"/>
                  </a:cxn>
                  <a:cxn ang="0">
                    <a:pos x="2293" y="2138"/>
                  </a:cxn>
                  <a:cxn ang="0">
                    <a:pos x="1970" y="1923"/>
                  </a:cxn>
                </a:cxnLst>
                <a:rect l="0" t="0" r="r" b="b"/>
                <a:pathLst>
                  <a:path w="2789" h="2141">
                    <a:moveTo>
                      <a:pt x="1684" y="1398"/>
                    </a:moveTo>
                    <a:lnTo>
                      <a:pt x="1800" y="1323"/>
                    </a:lnTo>
                    <a:lnTo>
                      <a:pt x="1847" y="1343"/>
                    </a:lnTo>
                    <a:lnTo>
                      <a:pt x="1909" y="1392"/>
                    </a:lnTo>
                    <a:lnTo>
                      <a:pt x="1950" y="1411"/>
                    </a:lnTo>
                    <a:lnTo>
                      <a:pt x="1985" y="1371"/>
                    </a:lnTo>
                    <a:lnTo>
                      <a:pt x="2004" y="1316"/>
                    </a:lnTo>
                    <a:lnTo>
                      <a:pt x="2039" y="1289"/>
                    </a:lnTo>
                    <a:lnTo>
                      <a:pt x="2032" y="1242"/>
                    </a:lnTo>
                    <a:lnTo>
                      <a:pt x="1895" y="1234"/>
                    </a:lnTo>
                    <a:lnTo>
                      <a:pt x="1861" y="1282"/>
                    </a:lnTo>
                    <a:lnTo>
                      <a:pt x="1793" y="1282"/>
                    </a:lnTo>
                    <a:lnTo>
                      <a:pt x="1705" y="1275"/>
                    </a:lnTo>
                    <a:lnTo>
                      <a:pt x="1677" y="1221"/>
                    </a:lnTo>
                    <a:lnTo>
                      <a:pt x="1697" y="1166"/>
                    </a:lnTo>
                    <a:lnTo>
                      <a:pt x="1629" y="1044"/>
                    </a:lnTo>
                    <a:lnTo>
                      <a:pt x="1520" y="1044"/>
                    </a:lnTo>
                    <a:lnTo>
                      <a:pt x="1446" y="1016"/>
                    </a:lnTo>
                    <a:lnTo>
                      <a:pt x="1425" y="983"/>
                    </a:lnTo>
                    <a:lnTo>
                      <a:pt x="1357" y="975"/>
                    </a:lnTo>
                    <a:lnTo>
                      <a:pt x="1323" y="948"/>
                    </a:lnTo>
                    <a:lnTo>
                      <a:pt x="1289" y="894"/>
                    </a:lnTo>
                    <a:lnTo>
                      <a:pt x="1261" y="859"/>
                    </a:lnTo>
                    <a:lnTo>
                      <a:pt x="1159" y="859"/>
                    </a:lnTo>
                    <a:lnTo>
                      <a:pt x="1111" y="825"/>
                    </a:lnTo>
                    <a:lnTo>
                      <a:pt x="1050" y="798"/>
                    </a:lnTo>
                    <a:lnTo>
                      <a:pt x="1016" y="873"/>
                    </a:lnTo>
                    <a:lnTo>
                      <a:pt x="900" y="873"/>
                    </a:lnTo>
                    <a:lnTo>
                      <a:pt x="872" y="927"/>
                    </a:lnTo>
                    <a:lnTo>
                      <a:pt x="812" y="969"/>
                    </a:lnTo>
                    <a:lnTo>
                      <a:pt x="777" y="886"/>
                    </a:lnTo>
                    <a:lnTo>
                      <a:pt x="743" y="921"/>
                    </a:lnTo>
                    <a:lnTo>
                      <a:pt x="682" y="934"/>
                    </a:lnTo>
                    <a:lnTo>
                      <a:pt x="566" y="927"/>
                    </a:lnTo>
                    <a:lnTo>
                      <a:pt x="504" y="927"/>
                    </a:lnTo>
                    <a:lnTo>
                      <a:pt x="456" y="927"/>
                    </a:lnTo>
                    <a:lnTo>
                      <a:pt x="409" y="927"/>
                    </a:lnTo>
                    <a:lnTo>
                      <a:pt x="388" y="866"/>
                    </a:lnTo>
                    <a:lnTo>
                      <a:pt x="386" y="866"/>
                    </a:lnTo>
                    <a:lnTo>
                      <a:pt x="379" y="864"/>
                    </a:lnTo>
                    <a:lnTo>
                      <a:pt x="368" y="863"/>
                    </a:lnTo>
                    <a:lnTo>
                      <a:pt x="355" y="864"/>
                    </a:lnTo>
                    <a:lnTo>
                      <a:pt x="349" y="865"/>
                    </a:lnTo>
                    <a:lnTo>
                      <a:pt x="342" y="867"/>
                    </a:lnTo>
                    <a:lnTo>
                      <a:pt x="334" y="870"/>
                    </a:lnTo>
                    <a:lnTo>
                      <a:pt x="328" y="875"/>
                    </a:lnTo>
                    <a:lnTo>
                      <a:pt x="322" y="881"/>
                    </a:lnTo>
                    <a:lnTo>
                      <a:pt x="316" y="888"/>
                    </a:lnTo>
                    <a:lnTo>
                      <a:pt x="311" y="896"/>
                    </a:lnTo>
                    <a:lnTo>
                      <a:pt x="306" y="907"/>
                    </a:lnTo>
                    <a:lnTo>
                      <a:pt x="303" y="918"/>
                    </a:lnTo>
                    <a:lnTo>
                      <a:pt x="299" y="926"/>
                    </a:lnTo>
                    <a:lnTo>
                      <a:pt x="295" y="933"/>
                    </a:lnTo>
                    <a:lnTo>
                      <a:pt x="290" y="938"/>
                    </a:lnTo>
                    <a:lnTo>
                      <a:pt x="287" y="943"/>
                    </a:lnTo>
                    <a:lnTo>
                      <a:pt x="283" y="945"/>
                    </a:lnTo>
                    <a:lnTo>
                      <a:pt x="278" y="947"/>
                    </a:lnTo>
                    <a:lnTo>
                      <a:pt x="275" y="947"/>
                    </a:lnTo>
                    <a:lnTo>
                      <a:pt x="269" y="947"/>
                    </a:lnTo>
                    <a:lnTo>
                      <a:pt x="263" y="945"/>
                    </a:lnTo>
                    <a:lnTo>
                      <a:pt x="260" y="943"/>
                    </a:lnTo>
                    <a:lnTo>
                      <a:pt x="259" y="942"/>
                    </a:lnTo>
                    <a:lnTo>
                      <a:pt x="177" y="894"/>
                    </a:lnTo>
                    <a:lnTo>
                      <a:pt x="191" y="825"/>
                    </a:lnTo>
                    <a:lnTo>
                      <a:pt x="252" y="791"/>
                    </a:lnTo>
                    <a:lnTo>
                      <a:pt x="252" y="744"/>
                    </a:lnTo>
                    <a:lnTo>
                      <a:pt x="246" y="753"/>
                    </a:lnTo>
                    <a:lnTo>
                      <a:pt x="230" y="771"/>
                    </a:lnTo>
                    <a:lnTo>
                      <a:pt x="219" y="781"/>
                    </a:lnTo>
                    <a:lnTo>
                      <a:pt x="206" y="789"/>
                    </a:lnTo>
                    <a:lnTo>
                      <a:pt x="199" y="794"/>
                    </a:lnTo>
                    <a:lnTo>
                      <a:pt x="192" y="796"/>
                    </a:lnTo>
                    <a:lnTo>
                      <a:pt x="184" y="798"/>
                    </a:lnTo>
                    <a:lnTo>
                      <a:pt x="177" y="798"/>
                    </a:lnTo>
                    <a:lnTo>
                      <a:pt x="169" y="798"/>
                    </a:lnTo>
                    <a:lnTo>
                      <a:pt x="163" y="797"/>
                    </a:lnTo>
                    <a:lnTo>
                      <a:pt x="156" y="796"/>
                    </a:lnTo>
                    <a:lnTo>
                      <a:pt x="150" y="794"/>
                    </a:lnTo>
                    <a:lnTo>
                      <a:pt x="140" y="789"/>
                    </a:lnTo>
                    <a:lnTo>
                      <a:pt x="131" y="785"/>
                    </a:lnTo>
                    <a:lnTo>
                      <a:pt x="120" y="775"/>
                    </a:lnTo>
                    <a:lnTo>
                      <a:pt x="115" y="771"/>
                    </a:lnTo>
                    <a:lnTo>
                      <a:pt x="68" y="689"/>
                    </a:lnTo>
                    <a:lnTo>
                      <a:pt x="34" y="573"/>
                    </a:lnTo>
                    <a:lnTo>
                      <a:pt x="36" y="567"/>
                    </a:lnTo>
                    <a:lnTo>
                      <a:pt x="42" y="552"/>
                    </a:lnTo>
                    <a:lnTo>
                      <a:pt x="43" y="542"/>
                    </a:lnTo>
                    <a:lnTo>
                      <a:pt x="43" y="530"/>
                    </a:lnTo>
                    <a:lnTo>
                      <a:pt x="42" y="524"/>
                    </a:lnTo>
                    <a:lnTo>
                      <a:pt x="40" y="517"/>
                    </a:lnTo>
                    <a:lnTo>
                      <a:pt x="38" y="512"/>
                    </a:lnTo>
                    <a:lnTo>
                      <a:pt x="34" y="505"/>
                    </a:lnTo>
                    <a:lnTo>
                      <a:pt x="27" y="489"/>
                    </a:lnTo>
                    <a:lnTo>
                      <a:pt x="20" y="471"/>
                    </a:lnTo>
                    <a:lnTo>
                      <a:pt x="14" y="449"/>
                    </a:lnTo>
                    <a:lnTo>
                      <a:pt x="9" y="427"/>
                    </a:lnTo>
                    <a:lnTo>
                      <a:pt x="2" y="391"/>
                    </a:lnTo>
                    <a:lnTo>
                      <a:pt x="0" y="376"/>
                    </a:lnTo>
                    <a:lnTo>
                      <a:pt x="41" y="273"/>
                    </a:lnTo>
                    <a:lnTo>
                      <a:pt x="44" y="267"/>
                    </a:lnTo>
                    <a:lnTo>
                      <a:pt x="53" y="248"/>
                    </a:lnTo>
                    <a:lnTo>
                      <a:pt x="63" y="224"/>
                    </a:lnTo>
                    <a:lnTo>
                      <a:pt x="75" y="198"/>
                    </a:lnTo>
                    <a:lnTo>
                      <a:pt x="83" y="183"/>
                    </a:lnTo>
                    <a:lnTo>
                      <a:pt x="95" y="165"/>
                    </a:lnTo>
                    <a:lnTo>
                      <a:pt x="109" y="144"/>
                    </a:lnTo>
                    <a:lnTo>
                      <a:pt x="124" y="124"/>
                    </a:lnTo>
                    <a:lnTo>
                      <a:pt x="152" y="89"/>
                    </a:lnTo>
                    <a:lnTo>
                      <a:pt x="164" y="75"/>
                    </a:lnTo>
                    <a:lnTo>
                      <a:pt x="168" y="71"/>
                    </a:lnTo>
                    <a:lnTo>
                      <a:pt x="181" y="61"/>
                    </a:lnTo>
                    <a:lnTo>
                      <a:pt x="191" y="57"/>
                    </a:lnTo>
                    <a:lnTo>
                      <a:pt x="201" y="53"/>
                    </a:lnTo>
                    <a:lnTo>
                      <a:pt x="212" y="49"/>
                    </a:lnTo>
                    <a:lnTo>
                      <a:pt x="225" y="48"/>
                    </a:lnTo>
                    <a:lnTo>
                      <a:pt x="251" y="48"/>
                    </a:lnTo>
                    <a:lnTo>
                      <a:pt x="275" y="48"/>
                    </a:lnTo>
                    <a:lnTo>
                      <a:pt x="293" y="48"/>
                    </a:lnTo>
                    <a:lnTo>
                      <a:pt x="300" y="48"/>
                    </a:lnTo>
                    <a:lnTo>
                      <a:pt x="306" y="109"/>
                    </a:lnTo>
                    <a:lnTo>
                      <a:pt x="293" y="198"/>
                    </a:lnTo>
                    <a:lnTo>
                      <a:pt x="259" y="294"/>
                    </a:lnTo>
                    <a:lnTo>
                      <a:pt x="286" y="376"/>
                    </a:lnTo>
                    <a:lnTo>
                      <a:pt x="279" y="444"/>
                    </a:lnTo>
                    <a:lnTo>
                      <a:pt x="327" y="532"/>
                    </a:lnTo>
                    <a:lnTo>
                      <a:pt x="450" y="621"/>
                    </a:lnTo>
                    <a:lnTo>
                      <a:pt x="320" y="471"/>
                    </a:lnTo>
                    <a:lnTo>
                      <a:pt x="388" y="430"/>
                    </a:lnTo>
                    <a:lnTo>
                      <a:pt x="382" y="389"/>
                    </a:lnTo>
                    <a:lnTo>
                      <a:pt x="334" y="335"/>
                    </a:lnTo>
                    <a:lnTo>
                      <a:pt x="293" y="287"/>
                    </a:lnTo>
                    <a:lnTo>
                      <a:pt x="341" y="178"/>
                    </a:lnTo>
                    <a:lnTo>
                      <a:pt x="402" y="116"/>
                    </a:lnTo>
                    <a:lnTo>
                      <a:pt x="429" y="7"/>
                    </a:lnTo>
                    <a:lnTo>
                      <a:pt x="498" y="0"/>
                    </a:lnTo>
                    <a:lnTo>
                      <a:pt x="518" y="61"/>
                    </a:lnTo>
                    <a:lnTo>
                      <a:pt x="553" y="143"/>
                    </a:lnTo>
                    <a:lnTo>
                      <a:pt x="621" y="143"/>
                    </a:lnTo>
                    <a:lnTo>
                      <a:pt x="648" y="205"/>
                    </a:lnTo>
                    <a:lnTo>
                      <a:pt x="716" y="267"/>
                    </a:lnTo>
                    <a:lnTo>
                      <a:pt x="784" y="294"/>
                    </a:lnTo>
                    <a:lnTo>
                      <a:pt x="804" y="211"/>
                    </a:lnTo>
                    <a:lnTo>
                      <a:pt x="886" y="198"/>
                    </a:lnTo>
                    <a:lnTo>
                      <a:pt x="968" y="198"/>
                    </a:lnTo>
                    <a:lnTo>
                      <a:pt x="1030" y="238"/>
                    </a:lnTo>
                    <a:lnTo>
                      <a:pt x="1063" y="238"/>
                    </a:lnTo>
                    <a:lnTo>
                      <a:pt x="1067" y="236"/>
                    </a:lnTo>
                    <a:lnTo>
                      <a:pt x="1076" y="231"/>
                    </a:lnTo>
                    <a:lnTo>
                      <a:pt x="1085" y="230"/>
                    </a:lnTo>
                    <a:lnTo>
                      <a:pt x="1095" y="230"/>
                    </a:lnTo>
                    <a:lnTo>
                      <a:pt x="1109" y="233"/>
                    </a:lnTo>
                    <a:lnTo>
                      <a:pt x="1125" y="238"/>
                    </a:lnTo>
                    <a:lnTo>
                      <a:pt x="1143" y="246"/>
                    </a:lnTo>
                    <a:lnTo>
                      <a:pt x="1161" y="250"/>
                    </a:lnTo>
                    <a:lnTo>
                      <a:pt x="1178" y="255"/>
                    </a:lnTo>
                    <a:lnTo>
                      <a:pt x="1194" y="257"/>
                    </a:lnTo>
                    <a:lnTo>
                      <a:pt x="1218" y="259"/>
                    </a:lnTo>
                    <a:lnTo>
                      <a:pt x="1228" y="259"/>
                    </a:lnTo>
                    <a:lnTo>
                      <a:pt x="1269" y="314"/>
                    </a:lnTo>
                    <a:lnTo>
                      <a:pt x="1391" y="294"/>
                    </a:lnTo>
                    <a:lnTo>
                      <a:pt x="1479" y="341"/>
                    </a:lnTo>
                    <a:lnTo>
                      <a:pt x="1528" y="382"/>
                    </a:lnTo>
                    <a:lnTo>
                      <a:pt x="1637" y="382"/>
                    </a:lnTo>
                    <a:lnTo>
                      <a:pt x="1691" y="437"/>
                    </a:lnTo>
                    <a:lnTo>
                      <a:pt x="1800" y="464"/>
                    </a:lnTo>
                    <a:lnTo>
                      <a:pt x="1868" y="505"/>
                    </a:lnTo>
                    <a:lnTo>
                      <a:pt x="1814" y="546"/>
                    </a:lnTo>
                    <a:lnTo>
                      <a:pt x="1964" y="580"/>
                    </a:lnTo>
                    <a:lnTo>
                      <a:pt x="2018" y="635"/>
                    </a:lnTo>
                    <a:lnTo>
                      <a:pt x="1915" y="676"/>
                    </a:lnTo>
                    <a:lnTo>
                      <a:pt x="1922" y="686"/>
                    </a:lnTo>
                    <a:lnTo>
                      <a:pt x="1936" y="710"/>
                    </a:lnTo>
                    <a:lnTo>
                      <a:pt x="1953" y="742"/>
                    </a:lnTo>
                    <a:lnTo>
                      <a:pt x="1970" y="771"/>
                    </a:lnTo>
                    <a:lnTo>
                      <a:pt x="1973" y="774"/>
                    </a:lnTo>
                    <a:lnTo>
                      <a:pt x="1976" y="776"/>
                    </a:lnTo>
                    <a:lnTo>
                      <a:pt x="1979" y="780"/>
                    </a:lnTo>
                    <a:lnTo>
                      <a:pt x="1983" y="782"/>
                    </a:lnTo>
                    <a:lnTo>
                      <a:pt x="1994" y="786"/>
                    </a:lnTo>
                    <a:lnTo>
                      <a:pt x="2007" y="789"/>
                    </a:lnTo>
                    <a:lnTo>
                      <a:pt x="2020" y="792"/>
                    </a:lnTo>
                    <a:lnTo>
                      <a:pt x="2035" y="795"/>
                    </a:lnTo>
                    <a:lnTo>
                      <a:pt x="2051" y="796"/>
                    </a:lnTo>
                    <a:lnTo>
                      <a:pt x="2067" y="797"/>
                    </a:lnTo>
                    <a:lnTo>
                      <a:pt x="2097" y="799"/>
                    </a:lnTo>
                    <a:lnTo>
                      <a:pt x="2123" y="799"/>
                    </a:lnTo>
                    <a:lnTo>
                      <a:pt x="2141" y="798"/>
                    </a:lnTo>
                    <a:lnTo>
                      <a:pt x="2148" y="798"/>
                    </a:lnTo>
                    <a:lnTo>
                      <a:pt x="2162" y="798"/>
                    </a:lnTo>
                    <a:lnTo>
                      <a:pt x="2194" y="798"/>
                    </a:lnTo>
                    <a:lnTo>
                      <a:pt x="2237" y="798"/>
                    </a:lnTo>
                    <a:lnTo>
                      <a:pt x="2277" y="798"/>
                    </a:lnTo>
                    <a:lnTo>
                      <a:pt x="2307" y="799"/>
                    </a:lnTo>
                    <a:lnTo>
                      <a:pt x="2326" y="801"/>
                    </a:lnTo>
                    <a:lnTo>
                      <a:pt x="2335" y="804"/>
                    </a:lnTo>
                    <a:lnTo>
                      <a:pt x="2339" y="805"/>
                    </a:lnTo>
                    <a:lnTo>
                      <a:pt x="2359" y="866"/>
                    </a:lnTo>
                    <a:lnTo>
                      <a:pt x="2360" y="868"/>
                    </a:lnTo>
                    <a:lnTo>
                      <a:pt x="2365" y="873"/>
                    </a:lnTo>
                    <a:lnTo>
                      <a:pt x="2371" y="876"/>
                    </a:lnTo>
                    <a:lnTo>
                      <a:pt x="2379" y="878"/>
                    </a:lnTo>
                    <a:lnTo>
                      <a:pt x="2391" y="879"/>
                    </a:lnTo>
                    <a:lnTo>
                      <a:pt x="2407" y="880"/>
                    </a:lnTo>
                    <a:lnTo>
                      <a:pt x="2435" y="880"/>
                    </a:lnTo>
                    <a:lnTo>
                      <a:pt x="2453" y="880"/>
                    </a:lnTo>
                    <a:lnTo>
                      <a:pt x="2477" y="880"/>
                    </a:lnTo>
                    <a:lnTo>
                      <a:pt x="2516" y="880"/>
                    </a:lnTo>
                    <a:lnTo>
                      <a:pt x="2529" y="881"/>
                    </a:lnTo>
                    <a:lnTo>
                      <a:pt x="2541" y="882"/>
                    </a:lnTo>
                    <a:lnTo>
                      <a:pt x="2551" y="885"/>
                    </a:lnTo>
                    <a:lnTo>
                      <a:pt x="2562" y="890"/>
                    </a:lnTo>
                    <a:lnTo>
                      <a:pt x="2573" y="894"/>
                    </a:lnTo>
                    <a:lnTo>
                      <a:pt x="2583" y="899"/>
                    </a:lnTo>
                    <a:lnTo>
                      <a:pt x="2591" y="905"/>
                    </a:lnTo>
                    <a:lnTo>
                      <a:pt x="2599" y="910"/>
                    </a:lnTo>
                    <a:lnTo>
                      <a:pt x="2613" y="922"/>
                    </a:lnTo>
                    <a:lnTo>
                      <a:pt x="2623" y="932"/>
                    </a:lnTo>
                    <a:lnTo>
                      <a:pt x="2629" y="938"/>
                    </a:lnTo>
                    <a:lnTo>
                      <a:pt x="2631" y="942"/>
                    </a:lnTo>
                    <a:lnTo>
                      <a:pt x="2686" y="989"/>
                    </a:lnTo>
                    <a:lnTo>
                      <a:pt x="2691" y="1006"/>
                    </a:lnTo>
                    <a:lnTo>
                      <a:pt x="2695" y="1026"/>
                    </a:lnTo>
                    <a:lnTo>
                      <a:pt x="2698" y="1046"/>
                    </a:lnTo>
                    <a:lnTo>
                      <a:pt x="2702" y="1066"/>
                    </a:lnTo>
                    <a:lnTo>
                      <a:pt x="2706" y="1098"/>
                    </a:lnTo>
                    <a:lnTo>
                      <a:pt x="2707" y="1112"/>
                    </a:lnTo>
                    <a:lnTo>
                      <a:pt x="2645" y="1187"/>
                    </a:lnTo>
                    <a:lnTo>
                      <a:pt x="2693" y="1234"/>
                    </a:lnTo>
                    <a:lnTo>
                      <a:pt x="2720" y="1310"/>
                    </a:lnTo>
                    <a:lnTo>
                      <a:pt x="2625" y="1323"/>
                    </a:lnTo>
                    <a:lnTo>
                      <a:pt x="2550" y="1282"/>
                    </a:lnTo>
                    <a:lnTo>
                      <a:pt x="2481" y="1275"/>
                    </a:lnTo>
                    <a:lnTo>
                      <a:pt x="2448" y="1234"/>
                    </a:lnTo>
                    <a:lnTo>
                      <a:pt x="2372" y="1214"/>
                    </a:lnTo>
                    <a:lnTo>
                      <a:pt x="2332" y="1193"/>
                    </a:lnTo>
                    <a:lnTo>
                      <a:pt x="2291" y="1201"/>
                    </a:lnTo>
                    <a:lnTo>
                      <a:pt x="2209" y="1105"/>
                    </a:lnTo>
                    <a:lnTo>
                      <a:pt x="2236" y="1201"/>
                    </a:lnTo>
                    <a:lnTo>
                      <a:pt x="2182" y="1242"/>
                    </a:lnTo>
                    <a:lnTo>
                      <a:pt x="2250" y="1269"/>
                    </a:lnTo>
                    <a:lnTo>
                      <a:pt x="2243" y="1316"/>
                    </a:lnTo>
                    <a:lnTo>
                      <a:pt x="2250" y="1392"/>
                    </a:lnTo>
                    <a:lnTo>
                      <a:pt x="2359" y="1351"/>
                    </a:lnTo>
                    <a:lnTo>
                      <a:pt x="2372" y="1405"/>
                    </a:lnTo>
                    <a:lnTo>
                      <a:pt x="2414" y="1432"/>
                    </a:lnTo>
                    <a:lnTo>
                      <a:pt x="2437" y="1444"/>
                    </a:lnTo>
                    <a:lnTo>
                      <a:pt x="2445" y="1447"/>
                    </a:lnTo>
                    <a:lnTo>
                      <a:pt x="2452" y="1449"/>
                    </a:lnTo>
                    <a:lnTo>
                      <a:pt x="2462" y="1450"/>
                    </a:lnTo>
                    <a:lnTo>
                      <a:pt x="2475" y="1452"/>
                    </a:lnTo>
                    <a:lnTo>
                      <a:pt x="2494" y="1457"/>
                    </a:lnTo>
                    <a:lnTo>
                      <a:pt x="2501" y="1459"/>
                    </a:lnTo>
                    <a:lnTo>
                      <a:pt x="2509" y="1460"/>
                    </a:lnTo>
                    <a:lnTo>
                      <a:pt x="2536" y="1460"/>
                    </a:lnTo>
                    <a:lnTo>
                      <a:pt x="2546" y="1459"/>
                    </a:lnTo>
                    <a:lnTo>
                      <a:pt x="2554" y="1458"/>
                    </a:lnTo>
                    <a:lnTo>
                      <a:pt x="2560" y="1457"/>
                    </a:lnTo>
                    <a:lnTo>
                      <a:pt x="2565" y="1455"/>
                    </a:lnTo>
                    <a:lnTo>
                      <a:pt x="2573" y="1450"/>
                    </a:lnTo>
                    <a:lnTo>
                      <a:pt x="2577" y="1447"/>
                    </a:lnTo>
                    <a:lnTo>
                      <a:pt x="2580" y="1446"/>
                    </a:lnTo>
                    <a:lnTo>
                      <a:pt x="2581" y="1445"/>
                    </a:lnTo>
                    <a:lnTo>
                      <a:pt x="2583" y="1445"/>
                    </a:lnTo>
                    <a:lnTo>
                      <a:pt x="2584" y="1445"/>
                    </a:lnTo>
                    <a:lnTo>
                      <a:pt x="2589" y="1450"/>
                    </a:lnTo>
                    <a:lnTo>
                      <a:pt x="2598" y="1460"/>
                    </a:lnTo>
                    <a:lnTo>
                      <a:pt x="2628" y="1497"/>
                    </a:lnTo>
                    <a:lnTo>
                      <a:pt x="2669" y="1544"/>
                    </a:lnTo>
                    <a:lnTo>
                      <a:pt x="2705" y="1585"/>
                    </a:lnTo>
                    <a:lnTo>
                      <a:pt x="2720" y="1602"/>
                    </a:lnTo>
                    <a:lnTo>
                      <a:pt x="2781" y="1678"/>
                    </a:lnTo>
                    <a:lnTo>
                      <a:pt x="2775" y="1732"/>
                    </a:lnTo>
                    <a:lnTo>
                      <a:pt x="2775" y="1808"/>
                    </a:lnTo>
                    <a:lnTo>
                      <a:pt x="2775" y="1862"/>
                    </a:lnTo>
                    <a:lnTo>
                      <a:pt x="2680" y="1882"/>
                    </a:lnTo>
                    <a:lnTo>
                      <a:pt x="2668" y="1877"/>
                    </a:lnTo>
                    <a:lnTo>
                      <a:pt x="2636" y="1861"/>
                    </a:lnTo>
                    <a:lnTo>
                      <a:pt x="2613" y="1849"/>
                    </a:lnTo>
                    <a:lnTo>
                      <a:pt x="2587" y="1834"/>
                    </a:lnTo>
                    <a:lnTo>
                      <a:pt x="2559" y="1815"/>
                    </a:lnTo>
                    <a:lnTo>
                      <a:pt x="2530" y="1794"/>
                    </a:lnTo>
                    <a:lnTo>
                      <a:pt x="2470" y="1750"/>
                    </a:lnTo>
                    <a:lnTo>
                      <a:pt x="2421" y="1716"/>
                    </a:lnTo>
                    <a:lnTo>
                      <a:pt x="2385" y="1693"/>
                    </a:lnTo>
                    <a:lnTo>
                      <a:pt x="2372" y="1685"/>
                    </a:lnTo>
                    <a:lnTo>
                      <a:pt x="2359" y="1759"/>
                    </a:lnTo>
                    <a:lnTo>
                      <a:pt x="2413" y="1828"/>
                    </a:lnTo>
                    <a:lnTo>
                      <a:pt x="2462" y="1903"/>
                    </a:lnTo>
                    <a:lnTo>
                      <a:pt x="2495" y="1930"/>
                    </a:lnTo>
                    <a:lnTo>
                      <a:pt x="2502" y="1931"/>
                    </a:lnTo>
                    <a:lnTo>
                      <a:pt x="2518" y="1933"/>
                    </a:lnTo>
                    <a:lnTo>
                      <a:pt x="2542" y="1936"/>
                    </a:lnTo>
                    <a:lnTo>
                      <a:pt x="2571" y="1937"/>
                    </a:lnTo>
                    <a:lnTo>
                      <a:pt x="2601" y="1936"/>
                    </a:lnTo>
                    <a:lnTo>
                      <a:pt x="2630" y="1933"/>
                    </a:lnTo>
                    <a:lnTo>
                      <a:pt x="2651" y="1931"/>
                    </a:lnTo>
                    <a:lnTo>
                      <a:pt x="2659" y="1930"/>
                    </a:lnTo>
                    <a:lnTo>
                      <a:pt x="2748" y="1971"/>
                    </a:lnTo>
                    <a:lnTo>
                      <a:pt x="2754" y="1975"/>
                    </a:lnTo>
                    <a:lnTo>
                      <a:pt x="2769" y="1988"/>
                    </a:lnTo>
                    <a:lnTo>
                      <a:pt x="2772" y="1992"/>
                    </a:lnTo>
                    <a:lnTo>
                      <a:pt x="2776" y="1999"/>
                    </a:lnTo>
                    <a:lnTo>
                      <a:pt x="2779" y="2004"/>
                    </a:lnTo>
                    <a:lnTo>
                      <a:pt x="2783" y="2012"/>
                    </a:lnTo>
                    <a:lnTo>
                      <a:pt x="2785" y="2019"/>
                    </a:lnTo>
                    <a:lnTo>
                      <a:pt x="2787" y="2027"/>
                    </a:lnTo>
                    <a:lnTo>
                      <a:pt x="2788" y="2037"/>
                    </a:lnTo>
                    <a:lnTo>
                      <a:pt x="2789" y="2046"/>
                    </a:lnTo>
                    <a:lnTo>
                      <a:pt x="2789" y="2081"/>
                    </a:lnTo>
                    <a:lnTo>
                      <a:pt x="2789" y="2104"/>
                    </a:lnTo>
                    <a:lnTo>
                      <a:pt x="2789" y="2117"/>
                    </a:lnTo>
                    <a:lnTo>
                      <a:pt x="2789" y="2121"/>
                    </a:lnTo>
                    <a:lnTo>
                      <a:pt x="2666" y="2100"/>
                    </a:lnTo>
                    <a:lnTo>
                      <a:pt x="2659" y="2104"/>
                    </a:lnTo>
                    <a:lnTo>
                      <a:pt x="2641" y="2111"/>
                    </a:lnTo>
                    <a:lnTo>
                      <a:pt x="2629" y="2114"/>
                    </a:lnTo>
                    <a:lnTo>
                      <a:pt x="2617" y="2118"/>
                    </a:lnTo>
                    <a:lnTo>
                      <a:pt x="2604" y="2120"/>
                    </a:lnTo>
                    <a:lnTo>
                      <a:pt x="2591" y="2121"/>
                    </a:lnTo>
                    <a:lnTo>
                      <a:pt x="2577" y="2121"/>
                    </a:lnTo>
                    <a:lnTo>
                      <a:pt x="2564" y="2119"/>
                    </a:lnTo>
                    <a:lnTo>
                      <a:pt x="2553" y="2117"/>
                    </a:lnTo>
                    <a:lnTo>
                      <a:pt x="2541" y="2114"/>
                    </a:lnTo>
                    <a:lnTo>
                      <a:pt x="2522" y="2109"/>
                    </a:lnTo>
                    <a:lnTo>
                      <a:pt x="2516" y="2107"/>
                    </a:lnTo>
                    <a:lnTo>
                      <a:pt x="2462" y="2087"/>
                    </a:lnTo>
                    <a:lnTo>
                      <a:pt x="2407" y="2032"/>
                    </a:lnTo>
                    <a:lnTo>
                      <a:pt x="2366" y="2032"/>
                    </a:lnTo>
                    <a:lnTo>
                      <a:pt x="2325" y="2046"/>
                    </a:lnTo>
                    <a:lnTo>
                      <a:pt x="2326" y="2045"/>
                    </a:lnTo>
                    <a:lnTo>
                      <a:pt x="2327" y="2047"/>
                    </a:lnTo>
                    <a:lnTo>
                      <a:pt x="2325" y="2057"/>
                    </a:lnTo>
                    <a:lnTo>
                      <a:pt x="2318" y="2080"/>
                    </a:lnTo>
                    <a:lnTo>
                      <a:pt x="2308" y="2107"/>
                    </a:lnTo>
                    <a:lnTo>
                      <a:pt x="2300" y="2126"/>
                    </a:lnTo>
                    <a:lnTo>
                      <a:pt x="2293" y="2138"/>
                    </a:lnTo>
                    <a:lnTo>
                      <a:pt x="2291" y="2141"/>
                    </a:lnTo>
                    <a:lnTo>
                      <a:pt x="2243" y="2032"/>
                    </a:lnTo>
                    <a:lnTo>
                      <a:pt x="2162" y="2026"/>
                    </a:lnTo>
                    <a:lnTo>
                      <a:pt x="2100" y="2026"/>
                    </a:lnTo>
                    <a:lnTo>
                      <a:pt x="2086" y="1937"/>
                    </a:lnTo>
                    <a:lnTo>
                      <a:pt x="1970" y="1923"/>
                    </a:lnTo>
                    <a:lnTo>
                      <a:pt x="1895" y="1889"/>
                    </a:lnTo>
                    <a:lnTo>
                      <a:pt x="1841" y="1862"/>
                    </a:lnTo>
                    <a:lnTo>
                      <a:pt x="1779" y="1868"/>
                    </a:lnTo>
                    <a:lnTo>
                      <a:pt x="1684" y="1398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31" name="Freeform 45">
                <a:extLst>
                  <a:ext uri="{FF2B5EF4-FFF2-40B4-BE49-F238E27FC236}">
                    <a16:creationId xmlns:a16="http://schemas.microsoft.com/office/drawing/2014/main" id="{1B254ABF-BADC-6540-A45F-D67160F6C9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8069" y="1601666"/>
                <a:ext cx="84785" cy="97117"/>
              </a:xfrm>
              <a:custGeom>
                <a:avLst/>
                <a:gdLst/>
                <a:ahLst/>
                <a:cxnLst>
                  <a:cxn ang="0">
                    <a:pos x="174" y="5"/>
                  </a:cxn>
                  <a:cxn ang="0">
                    <a:pos x="49" y="0"/>
                  </a:cxn>
                  <a:cxn ang="0">
                    <a:pos x="0" y="77"/>
                  </a:cxn>
                  <a:cxn ang="0">
                    <a:pos x="6" y="164"/>
                  </a:cxn>
                  <a:cxn ang="0">
                    <a:pos x="11" y="213"/>
                  </a:cxn>
                  <a:cxn ang="0">
                    <a:pos x="6" y="252"/>
                  </a:cxn>
                  <a:cxn ang="0">
                    <a:pos x="92" y="252"/>
                  </a:cxn>
                  <a:cxn ang="0">
                    <a:pos x="158" y="218"/>
                  </a:cxn>
                  <a:cxn ang="0">
                    <a:pos x="208" y="180"/>
                  </a:cxn>
                  <a:cxn ang="0">
                    <a:pos x="219" y="126"/>
                  </a:cxn>
                  <a:cxn ang="0">
                    <a:pos x="174" y="5"/>
                  </a:cxn>
                </a:cxnLst>
                <a:rect l="0" t="0" r="r" b="b"/>
                <a:pathLst>
                  <a:path w="219" h="252">
                    <a:moveTo>
                      <a:pt x="174" y="5"/>
                    </a:moveTo>
                    <a:lnTo>
                      <a:pt x="49" y="0"/>
                    </a:lnTo>
                    <a:lnTo>
                      <a:pt x="0" y="77"/>
                    </a:lnTo>
                    <a:lnTo>
                      <a:pt x="6" y="164"/>
                    </a:lnTo>
                    <a:lnTo>
                      <a:pt x="11" y="213"/>
                    </a:lnTo>
                    <a:lnTo>
                      <a:pt x="6" y="252"/>
                    </a:lnTo>
                    <a:lnTo>
                      <a:pt x="92" y="252"/>
                    </a:lnTo>
                    <a:lnTo>
                      <a:pt x="158" y="218"/>
                    </a:lnTo>
                    <a:lnTo>
                      <a:pt x="208" y="180"/>
                    </a:lnTo>
                    <a:lnTo>
                      <a:pt x="219" y="126"/>
                    </a:lnTo>
                    <a:lnTo>
                      <a:pt x="174" y="5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32" name="Freeform 46">
                <a:extLst>
                  <a:ext uri="{FF2B5EF4-FFF2-40B4-BE49-F238E27FC236}">
                    <a16:creationId xmlns:a16="http://schemas.microsoft.com/office/drawing/2014/main" id="{F4CF4B77-3590-8848-B362-7768D83033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8069" y="1601666"/>
                <a:ext cx="84785" cy="97117"/>
              </a:xfrm>
              <a:custGeom>
                <a:avLst/>
                <a:gdLst/>
                <a:ahLst/>
                <a:cxnLst>
                  <a:cxn ang="0">
                    <a:pos x="174" y="5"/>
                  </a:cxn>
                  <a:cxn ang="0">
                    <a:pos x="49" y="0"/>
                  </a:cxn>
                  <a:cxn ang="0">
                    <a:pos x="0" y="77"/>
                  </a:cxn>
                  <a:cxn ang="0">
                    <a:pos x="6" y="164"/>
                  </a:cxn>
                  <a:cxn ang="0">
                    <a:pos x="11" y="213"/>
                  </a:cxn>
                  <a:cxn ang="0">
                    <a:pos x="6" y="252"/>
                  </a:cxn>
                  <a:cxn ang="0">
                    <a:pos x="92" y="252"/>
                  </a:cxn>
                  <a:cxn ang="0">
                    <a:pos x="158" y="218"/>
                  </a:cxn>
                  <a:cxn ang="0">
                    <a:pos x="208" y="180"/>
                  </a:cxn>
                  <a:cxn ang="0">
                    <a:pos x="219" y="126"/>
                  </a:cxn>
                  <a:cxn ang="0">
                    <a:pos x="174" y="5"/>
                  </a:cxn>
                </a:cxnLst>
                <a:rect l="0" t="0" r="r" b="b"/>
                <a:pathLst>
                  <a:path w="219" h="252">
                    <a:moveTo>
                      <a:pt x="174" y="5"/>
                    </a:moveTo>
                    <a:lnTo>
                      <a:pt x="49" y="0"/>
                    </a:lnTo>
                    <a:lnTo>
                      <a:pt x="0" y="77"/>
                    </a:lnTo>
                    <a:lnTo>
                      <a:pt x="6" y="164"/>
                    </a:lnTo>
                    <a:lnTo>
                      <a:pt x="11" y="213"/>
                    </a:lnTo>
                    <a:lnTo>
                      <a:pt x="6" y="252"/>
                    </a:lnTo>
                    <a:lnTo>
                      <a:pt x="92" y="252"/>
                    </a:lnTo>
                    <a:lnTo>
                      <a:pt x="158" y="218"/>
                    </a:lnTo>
                    <a:lnTo>
                      <a:pt x="208" y="180"/>
                    </a:lnTo>
                    <a:lnTo>
                      <a:pt x="219" y="126"/>
                    </a:lnTo>
                    <a:lnTo>
                      <a:pt x="174" y="5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33" name="Freeform 47">
                <a:extLst>
                  <a:ext uri="{FF2B5EF4-FFF2-40B4-BE49-F238E27FC236}">
                    <a16:creationId xmlns:a16="http://schemas.microsoft.com/office/drawing/2014/main" id="{18586E3F-A62B-A64A-8A09-80110786BE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8069" y="1601666"/>
                <a:ext cx="84785" cy="97117"/>
              </a:xfrm>
              <a:custGeom>
                <a:avLst/>
                <a:gdLst/>
                <a:ahLst/>
                <a:cxnLst>
                  <a:cxn ang="0">
                    <a:pos x="174" y="5"/>
                  </a:cxn>
                  <a:cxn ang="0">
                    <a:pos x="49" y="0"/>
                  </a:cxn>
                  <a:cxn ang="0">
                    <a:pos x="0" y="77"/>
                  </a:cxn>
                  <a:cxn ang="0">
                    <a:pos x="6" y="164"/>
                  </a:cxn>
                  <a:cxn ang="0">
                    <a:pos x="11" y="213"/>
                  </a:cxn>
                  <a:cxn ang="0">
                    <a:pos x="6" y="252"/>
                  </a:cxn>
                  <a:cxn ang="0">
                    <a:pos x="92" y="252"/>
                  </a:cxn>
                  <a:cxn ang="0">
                    <a:pos x="158" y="218"/>
                  </a:cxn>
                  <a:cxn ang="0">
                    <a:pos x="208" y="180"/>
                  </a:cxn>
                  <a:cxn ang="0">
                    <a:pos x="219" y="126"/>
                  </a:cxn>
                  <a:cxn ang="0">
                    <a:pos x="174" y="5"/>
                  </a:cxn>
                </a:cxnLst>
                <a:rect l="0" t="0" r="r" b="b"/>
                <a:pathLst>
                  <a:path w="219" h="252">
                    <a:moveTo>
                      <a:pt x="174" y="5"/>
                    </a:moveTo>
                    <a:lnTo>
                      <a:pt x="49" y="0"/>
                    </a:lnTo>
                    <a:lnTo>
                      <a:pt x="0" y="77"/>
                    </a:lnTo>
                    <a:lnTo>
                      <a:pt x="6" y="164"/>
                    </a:lnTo>
                    <a:lnTo>
                      <a:pt x="11" y="213"/>
                    </a:lnTo>
                    <a:lnTo>
                      <a:pt x="6" y="252"/>
                    </a:lnTo>
                    <a:lnTo>
                      <a:pt x="92" y="252"/>
                    </a:lnTo>
                    <a:lnTo>
                      <a:pt x="158" y="218"/>
                    </a:lnTo>
                    <a:lnTo>
                      <a:pt x="208" y="180"/>
                    </a:lnTo>
                    <a:lnTo>
                      <a:pt x="219" y="126"/>
                    </a:lnTo>
                    <a:lnTo>
                      <a:pt x="174" y="5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34" name="Freeform 48">
                <a:extLst>
                  <a:ext uri="{FF2B5EF4-FFF2-40B4-BE49-F238E27FC236}">
                    <a16:creationId xmlns:a16="http://schemas.microsoft.com/office/drawing/2014/main" id="{96B775E4-18AD-F544-83F2-34ECAD36F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2175" y="1156164"/>
                <a:ext cx="158778" cy="86326"/>
              </a:xfrm>
              <a:custGeom>
                <a:avLst/>
                <a:gdLst/>
                <a:ahLst/>
                <a:cxnLst>
                  <a:cxn ang="0">
                    <a:pos x="251" y="27"/>
                  </a:cxn>
                  <a:cxn ang="0">
                    <a:pos x="153" y="0"/>
                  </a:cxn>
                  <a:cxn ang="0">
                    <a:pos x="77" y="11"/>
                  </a:cxn>
                  <a:cxn ang="0">
                    <a:pos x="6" y="27"/>
                  </a:cxn>
                  <a:cxn ang="0">
                    <a:pos x="0" y="77"/>
                  </a:cxn>
                  <a:cxn ang="0">
                    <a:pos x="66" y="170"/>
                  </a:cxn>
                  <a:cxn ang="0">
                    <a:pos x="131" y="218"/>
                  </a:cxn>
                  <a:cxn ang="0">
                    <a:pos x="191" y="224"/>
                  </a:cxn>
                  <a:cxn ang="0">
                    <a:pos x="234" y="175"/>
                  </a:cxn>
                  <a:cxn ang="0">
                    <a:pos x="290" y="158"/>
                  </a:cxn>
                  <a:cxn ang="0">
                    <a:pos x="338" y="158"/>
                  </a:cxn>
                  <a:cxn ang="0">
                    <a:pos x="382" y="147"/>
                  </a:cxn>
                  <a:cxn ang="0">
                    <a:pos x="415" y="147"/>
                  </a:cxn>
                  <a:cxn ang="0">
                    <a:pos x="366" y="99"/>
                  </a:cxn>
                  <a:cxn ang="0">
                    <a:pos x="251" y="27"/>
                  </a:cxn>
                </a:cxnLst>
                <a:rect l="0" t="0" r="r" b="b"/>
                <a:pathLst>
                  <a:path w="415" h="224">
                    <a:moveTo>
                      <a:pt x="251" y="27"/>
                    </a:moveTo>
                    <a:lnTo>
                      <a:pt x="153" y="0"/>
                    </a:lnTo>
                    <a:lnTo>
                      <a:pt x="77" y="11"/>
                    </a:lnTo>
                    <a:lnTo>
                      <a:pt x="6" y="27"/>
                    </a:lnTo>
                    <a:lnTo>
                      <a:pt x="0" y="77"/>
                    </a:lnTo>
                    <a:lnTo>
                      <a:pt x="66" y="170"/>
                    </a:lnTo>
                    <a:lnTo>
                      <a:pt x="131" y="218"/>
                    </a:lnTo>
                    <a:lnTo>
                      <a:pt x="191" y="224"/>
                    </a:lnTo>
                    <a:lnTo>
                      <a:pt x="234" y="175"/>
                    </a:lnTo>
                    <a:lnTo>
                      <a:pt x="290" y="158"/>
                    </a:lnTo>
                    <a:lnTo>
                      <a:pt x="338" y="158"/>
                    </a:lnTo>
                    <a:lnTo>
                      <a:pt x="382" y="147"/>
                    </a:lnTo>
                    <a:lnTo>
                      <a:pt x="415" y="147"/>
                    </a:lnTo>
                    <a:lnTo>
                      <a:pt x="366" y="99"/>
                    </a:lnTo>
                    <a:lnTo>
                      <a:pt x="251" y="27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35" name="Freeform 49">
                <a:extLst>
                  <a:ext uri="{FF2B5EF4-FFF2-40B4-BE49-F238E27FC236}">
                    <a16:creationId xmlns:a16="http://schemas.microsoft.com/office/drawing/2014/main" id="{AD10D41D-9156-1742-8F1E-50F76B0887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2175" y="1156164"/>
                <a:ext cx="158778" cy="86326"/>
              </a:xfrm>
              <a:custGeom>
                <a:avLst/>
                <a:gdLst/>
                <a:ahLst/>
                <a:cxnLst>
                  <a:cxn ang="0">
                    <a:pos x="251" y="27"/>
                  </a:cxn>
                  <a:cxn ang="0">
                    <a:pos x="153" y="0"/>
                  </a:cxn>
                  <a:cxn ang="0">
                    <a:pos x="77" y="11"/>
                  </a:cxn>
                  <a:cxn ang="0">
                    <a:pos x="6" y="27"/>
                  </a:cxn>
                  <a:cxn ang="0">
                    <a:pos x="0" y="77"/>
                  </a:cxn>
                  <a:cxn ang="0">
                    <a:pos x="66" y="170"/>
                  </a:cxn>
                  <a:cxn ang="0">
                    <a:pos x="131" y="218"/>
                  </a:cxn>
                  <a:cxn ang="0">
                    <a:pos x="191" y="224"/>
                  </a:cxn>
                  <a:cxn ang="0">
                    <a:pos x="234" y="175"/>
                  </a:cxn>
                  <a:cxn ang="0">
                    <a:pos x="290" y="158"/>
                  </a:cxn>
                  <a:cxn ang="0">
                    <a:pos x="338" y="158"/>
                  </a:cxn>
                  <a:cxn ang="0">
                    <a:pos x="382" y="147"/>
                  </a:cxn>
                  <a:cxn ang="0">
                    <a:pos x="415" y="147"/>
                  </a:cxn>
                  <a:cxn ang="0">
                    <a:pos x="366" y="99"/>
                  </a:cxn>
                  <a:cxn ang="0">
                    <a:pos x="251" y="27"/>
                  </a:cxn>
                </a:cxnLst>
                <a:rect l="0" t="0" r="r" b="b"/>
                <a:pathLst>
                  <a:path w="415" h="224">
                    <a:moveTo>
                      <a:pt x="251" y="27"/>
                    </a:moveTo>
                    <a:lnTo>
                      <a:pt x="153" y="0"/>
                    </a:lnTo>
                    <a:lnTo>
                      <a:pt x="77" y="11"/>
                    </a:lnTo>
                    <a:lnTo>
                      <a:pt x="6" y="27"/>
                    </a:lnTo>
                    <a:lnTo>
                      <a:pt x="0" y="77"/>
                    </a:lnTo>
                    <a:lnTo>
                      <a:pt x="66" y="170"/>
                    </a:lnTo>
                    <a:lnTo>
                      <a:pt x="131" y="218"/>
                    </a:lnTo>
                    <a:lnTo>
                      <a:pt x="191" y="224"/>
                    </a:lnTo>
                    <a:lnTo>
                      <a:pt x="234" y="175"/>
                    </a:lnTo>
                    <a:lnTo>
                      <a:pt x="290" y="158"/>
                    </a:lnTo>
                    <a:lnTo>
                      <a:pt x="338" y="158"/>
                    </a:lnTo>
                    <a:lnTo>
                      <a:pt x="382" y="147"/>
                    </a:lnTo>
                    <a:lnTo>
                      <a:pt x="415" y="147"/>
                    </a:lnTo>
                    <a:lnTo>
                      <a:pt x="366" y="99"/>
                    </a:lnTo>
                    <a:lnTo>
                      <a:pt x="251" y="27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36" name="Freeform 50">
                <a:extLst>
                  <a:ext uri="{FF2B5EF4-FFF2-40B4-BE49-F238E27FC236}">
                    <a16:creationId xmlns:a16="http://schemas.microsoft.com/office/drawing/2014/main" id="{F3F5458D-397A-9E4D-AB53-83647264B1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2175" y="1156164"/>
                <a:ext cx="158778" cy="86326"/>
              </a:xfrm>
              <a:custGeom>
                <a:avLst/>
                <a:gdLst/>
                <a:ahLst/>
                <a:cxnLst>
                  <a:cxn ang="0">
                    <a:pos x="251" y="27"/>
                  </a:cxn>
                  <a:cxn ang="0">
                    <a:pos x="153" y="0"/>
                  </a:cxn>
                  <a:cxn ang="0">
                    <a:pos x="77" y="11"/>
                  </a:cxn>
                  <a:cxn ang="0">
                    <a:pos x="6" y="27"/>
                  </a:cxn>
                  <a:cxn ang="0">
                    <a:pos x="0" y="77"/>
                  </a:cxn>
                  <a:cxn ang="0">
                    <a:pos x="66" y="170"/>
                  </a:cxn>
                  <a:cxn ang="0">
                    <a:pos x="131" y="218"/>
                  </a:cxn>
                  <a:cxn ang="0">
                    <a:pos x="191" y="224"/>
                  </a:cxn>
                  <a:cxn ang="0">
                    <a:pos x="234" y="175"/>
                  </a:cxn>
                  <a:cxn ang="0">
                    <a:pos x="290" y="158"/>
                  </a:cxn>
                  <a:cxn ang="0">
                    <a:pos x="338" y="158"/>
                  </a:cxn>
                  <a:cxn ang="0">
                    <a:pos x="382" y="147"/>
                  </a:cxn>
                  <a:cxn ang="0">
                    <a:pos x="415" y="147"/>
                  </a:cxn>
                  <a:cxn ang="0">
                    <a:pos x="366" y="99"/>
                  </a:cxn>
                  <a:cxn ang="0">
                    <a:pos x="251" y="27"/>
                  </a:cxn>
                </a:cxnLst>
                <a:rect l="0" t="0" r="r" b="b"/>
                <a:pathLst>
                  <a:path w="415" h="224">
                    <a:moveTo>
                      <a:pt x="251" y="27"/>
                    </a:moveTo>
                    <a:lnTo>
                      <a:pt x="153" y="0"/>
                    </a:lnTo>
                    <a:lnTo>
                      <a:pt x="77" y="11"/>
                    </a:lnTo>
                    <a:lnTo>
                      <a:pt x="6" y="27"/>
                    </a:lnTo>
                    <a:lnTo>
                      <a:pt x="0" y="77"/>
                    </a:lnTo>
                    <a:lnTo>
                      <a:pt x="66" y="170"/>
                    </a:lnTo>
                    <a:lnTo>
                      <a:pt x="131" y="218"/>
                    </a:lnTo>
                    <a:lnTo>
                      <a:pt x="191" y="224"/>
                    </a:lnTo>
                    <a:lnTo>
                      <a:pt x="234" y="175"/>
                    </a:lnTo>
                    <a:lnTo>
                      <a:pt x="290" y="158"/>
                    </a:lnTo>
                    <a:lnTo>
                      <a:pt x="338" y="158"/>
                    </a:lnTo>
                    <a:lnTo>
                      <a:pt x="382" y="147"/>
                    </a:lnTo>
                    <a:lnTo>
                      <a:pt x="415" y="147"/>
                    </a:lnTo>
                    <a:lnTo>
                      <a:pt x="366" y="99"/>
                    </a:lnTo>
                    <a:lnTo>
                      <a:pt x="251" y="27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37" name="Freeform 51">
                <a:extLst>
                  <a:ext uri="{FF2B5EF4-FFF2-40B4-BE49-F238E27FC236}">
                    <a16:creationId xmlns:a16="http://schemas.microsoft.com/office/drawing/2014/main" id="{E90E15BC-87D9-7442-8CDD-17F5FC79F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64461" y="1186994"/>
                <a:ext cx="163402" cy="198858"/>
              </a:xfrm>
              <a:custGeom>
                <a:avLst/>
                <a:gdLst/>
                <a:ahLst/>
                <a:cxnLst>
                  <a:cxn ang="0">
                    <a:pos x="256" y="72"/>
                  </a:cxn>
                  <a:cxn ang="0">
                    <a:pos x="202" y="28"/>
                  </a:cxn>
                  <a:cxn ang="0">
                    <a:pos x="166" y="15"/>
                  </a:cxn>
                  <a:cxn ang="0">
                    <a:pos x="145" y="4"/>
                  </a:cxn>
                  <a:cxn ang="0">
                    <a:pos x="137" y="0"/>
                  </a:cxn>
                  <a:cxn ang="0">
                    <a:pos x="131" y="0"/>
                  </a:cxn>
                  <a:cxn ang="0">
                    <a:pos x="125" y="5"/>
                  </a:cxn>
                  <a:cxn ang="0">
                    <a:pos x="120" y="12"/>
                  </a:cxn>
                  <a:cxn ang="0">
                    <a:pos x="92" y="52"/>
                  </a:cxn>
                  <a:cxn ang="0">
                    <a:pos x="77" y="72"/>
                  </a:cxn>
                  <a:cxn ang="0">
                    <a:pos x="0" y="77"/>
                  </a:cxn>
                  <a:cxn ang="0">
                    <a:pos x="93" y="154"/>
                  </a:cxn>
                  <a:cxn ang="0">
                    <a:pos x="21" y="291"/>
                  </a:cxn>
                  <a:cxn ang="0">
                    <a:pos x="77" y="432"/>
                  </a:cxn>
                  <a:cxn ang="0">
                    <a:pos x="86" y="497"/>
                  </a:cxn>
                  <a:cxn ang="0">
                    <a:pos x="110" y="512"/>
                  </a:cxn>
                  <a:cxn ang="0">
                    <a:pos x="127" y="517"/>
                  </a:cxn>
                  <a:cxn ang="0">
                    <a:pos x="140" y="515"/>
                  </a:cxn>
                  <a:cxn ang="0">
                    <a:pos x="150" y="513"/>
                  </a:cxn>
                  <a:cxn ang="0">
                    <a:pos x="156" y="509"/>
                  </a:cxn>
                  <a:cxn ang="0">
                    <a:pos x="162" y="499"/>
                  </a:cxn>
                  <a:cxn ang="0">
                    <a:pos x="166" y="481"/>
                  </a:cxn>
                  <a:cxn ang="0">
                    <a:pos x="167" y="458"/>
                  </a:cxn>
                  <a:cxn ang="0">
                    <a:pos x="166" y="423"/>
                  </a:cxn>
                  <a:cxn ang="0">
                    <a:pos x="163" y="380"/>
                  </a:cxn>
                  <a:cxn ang="0">
                    <a:pos x="168" y="344"/>
                  </a:cxn>
                  <a:cxn ang="0">
                    <a:pos x="178" y="298"/>
                  </a:cxn>
                  <a:cxn ang="0">
                    <a:pos x="213" y="400"/>
                  </a:cxn>
                  <a:cxn ang="0">
                    <a:pos x="294" y="366"/>
                  </a:cxn>
                  <a:cxn ang="0">
                    <a:pos x="296" y="322"/>
                  </a:cxn>
                  <a:cxn ang="0">
                    <a:pos x="301" y="298"/>
                  </a:cxn>
                  <a:cxn ang="0">
                    <a:pos x="307" y="285"/>
                  </a:cxn>
                  <a:cxn ang="0">
                    <a:pos x="318" y="267"/>
                  </a:cxn>
                  <a:cxn ang="0">
                    <a:pos x="335" y="238"/>
                  </a:cxn>
                  <a:cxn ang="0">
                    <a:pos x="351" y="197"/>
                  </a:cxn>
                  <a:cxn ang="0">
                    <a:pos x="349" y="178"/>
                  </a:cxn>
                  <a:cxn ang="0">
                    <a:pos x="337" y="158"/>
                  </a:cxn>
                  <a:cxn ang="0">
                    <a:pos x="337" y="149"/>
                  </a:cxn>
                  <a:cxn ang="0">
                    <a:pos x="341" y="142"/>
                  </a:cxn>
                  <a:cxn ang="0">
                    <a:pos x="352" y="139"/>
                  </a:cxn>
                  <a:cxn ang="0">
                    <a:pos x="391" y="137"/>
                  </a:cxn>
                  <a:cxn ang="0">
                    <a:pos x="422" y="137"/>
                  </a:cxn>
                  <a:cxn ang="0">
                    <a:pos x="425" y="100"/>
                  </a:cxn>
                </a:cxnLst>
                <a:rect l="0" t="0" r="r" b="b"/>
                <a:pathLst>
                  <a:path w="425" h="517">
                    <a:moveTo>
                      <a:pt x="359" y="23"/>
                    </a:moveTo>
                    <a:lnTo>
                      <a:pt x="256" y="72"/>
                    </a:lnTo>
                    <a:lnTo>
                      <a:pt x="207" y="72"/>
                    </a:lnTo>
                    <a:lnTo>
                      <a:pt x="202" y="28"/>
                    </a:lnTo>
                    <a:lnTo>
                      <a:pt x="181" y="22"/>
                    </a:lnTo>
                    <a:lnTo>
                      <a:pt x="166" y="15"/>
                    </a:lnTo>
                    <a:lnTo>
                      <a:pt x="153" y="9"/>
                    </a:lnTo>
                    <a:lnTo>
                      <a:pt x="145" y="4"/>
                    </a:lnTo>
                    <a:lnTo>
                      <a:pt x="140" y="2"/>
                    </a:lnTo>
                    <a:lnTo>
                      <a:pt x="137" y="0"/>
                    </a:lnTo>
                    <a:lnTo>
                      <a:pt x="134" y="0"/>
                    </a:lnTo>
                    <a:lnTo>
                      <a:pt x="131" y="0"/>
                    </a:lnTo>
                    <a:lnTo>
                      <a:pt x="128" y="2"/>
                    </a:lnTo>
                    <a:lnTo>
                      <a:pt x="125" y="5"/>
                    </a:lnTo>
                    <a:lnTo>
                      <a:pt x="123" y="8"/>
                    </a:lnTo>
                    <a:lnTo>
                      <a:pt x="120" y="12"/>
                    </a:lnTo>
                    <a:lnTo>
                      <a:pt x="106" y="33"/>
                    </a:lnTo>
                    <a:lnTo>
                      <a:pt x="92" y="52"/>
                    </a:lnTo>
                    <a:lnTo>
                      <a:pt x="81" y="66"/>
                    </a:lnTo>
                    <a:lnTo>
                      <a:pt x="77" y="72"/>
                    </a:lnTo>
                    <a:lnTo>
                      <a:pt x="48" y="89"/>
                    </a:lnTo>
                    <a:lnTo>
                      <a:pt x="0" y="77"/>
                    </a:lnTo>
                    <a:lnTo>
                      <a:pt x="21" y="148"/>
                    </a:lnTo>
                    <a:lnTo>
                      <a:pt x="93" y="154"/>
                    </a:lnTo>
                    <a:lnTo>
                      <a:pt x="27" y="198"/>
                    </a:lnTo>
                    <a:lnTo>
                      <a:pt x="21" y="291"/>
                    </a:lnTo>
                    <a:lnTo>
                      <a:pt x="38" y="377"/>
                    </a:lnTo>
                    <a:lnTo>
                      <a:pt x="77" y="432"/>
                    </a:lnTo>
                    <a:lnTo>
                      <a:pt x="82" y="493"/>
                    </a:lnTo>
                    <a:lnTo>
                      <a:pt x="86" y="497"/>
                    </a:lnTo>
                    <a:lnTo>
                      <a:pt x="100" y="507"/>
                    </a:lnTo>
                    <a:lnTo>
                      <a:pt x="110" y="512"/>
                    </a:lnTo>
                    <a:lnTo>
                      <a:pt x="121" y="515"/>
                    </a:lnTo>
                    <a:lnTo>
                      <a:pt x="127" y="517"/>
                    </a:lnTo>
                    <a:lnTo>
                      <a:pt x="134" y="517"/>
                    </a:lnTo>
                    <a:lnTo>
                      <a:pt x="140" y="515"/>
                    </a:lnTo>
                    <a:lnTo>
                      <a:pt x="147" y="514"/>
                    </a:lnTo>
                    <a:lnTo>
                      <a:pt x="150" y="513"/>
                    </a:lnTo>
                    <a:lnTo>
                      <a:pt x="153" y="511"/>
                    </a:lnTo>
                    <a:lnTo>
                      <a:pt x="156" y="509"/>
                    </a:lnTo>
                    <a:lnTo>
                      <a:pt x="159" y="506"/>
                    </a:lnTo>
                    <a:lnTo>
                      <a:pt x="162" y="499"/>
                    </a:lnTo>
                    <a:lnTo>
                      <a:pt x="165" y="491"/>
                    </a:lnTo>
                    <a:lnTo>
                      <a:pt x="166" y="481"/>
                    </a:lnTo>
                    <a:lnTo>
                      <a:pt x="167" y="470"/>
                    </a:lnTo>
                    <a:lnTo>
                      <a:pt x="167" y="458"/>
                    </a:lnTo>
                    <a:lnTo>
                      <a:pt x="167" y="446"/>
                    </a:lnTo>
                    <a:lnTo>
                      <a:pt x="166" y="423"/>
                    </a:lnTo>
                    <a:lnTo>
                      <a:pt x="164" y="400"/>
                    </a:lnTo>
                    <a:lnTo>
                      <a:pt x="163" y="380"/>
                    </a:lnTo>
                    <a:lnTo>
                      <a:pt x="163" y="366"/>
                    </a:lnTo>
                    <a:lnTo>
                      <a:pt x="168" y="344"/>
                    </a:lnTo>
                    <a:lnTo>
                      <a:pt x="174" y="318"/>
                    </a:lnTo>
                    <a:lnTo>
                      <a:pt x="178" y="298"/>
                    </a:lnTo>
                    <a:lnTo>
                      <a:pt x="180" y="291"/>
                    </a:lnTo>
                    <a:lnTo>
                      <a:pt x="213" y="400"/>
                    </a:lnTo>
                    <a:lnTo>
                      <a:pt x="295" y="377"/>
                    </a:lnTo>
                    <a:lnTo>
                      <a:pt x="294" y="366"/>
                    </a:lnTo>
                    <a:lnTo>
                      <a:pt x="295" y="338"/>
                    </a:lnTo>
                    <a:lnTo>
                      <a:pt x="296" y="322"/>
                    </a:lnTo>
                    <a:lnTo>
                      <a:pt x="299" y="306"/>
                    </a:lnTo>
                    <a:lnTo>
                      <a:pt x="301" y="298"/>
                    </a:lnTo>
                    <a:lnTo>
                      <a:pt x="303" y="292"/>
                    </a:lnTo>
                    <a:lnTo>
                      <a:pt x="307" y="285"/>
                    </a:lnTo>
                    <a:lnTo>
                      <a:pt x="311" y="279"/>
                    </a:lnTo>
                    <a:lnTo>
                      <a:pt x="318" y="267"/>
                    </a:lnTo>
                    <a:lnTo>
                      <a:pt x="327" y="253"/>
                    </a:lnTo>
                    <a:lnTo>
                      <a:pt x="335" y="238"/>
                    </a:lnTo>
                    <a:lnTo>
                      <a:pt x="341" y="223"/>
                    </a:lnTo>
                    <a:lnTo>
                      <a:pt x="351" y="197"/>
                    </a:lnTo>
                    <a:lnTo>
                      <a:pt x="354" y="187"/>
                    </a:lnTo>
                    <a:lnTo>
                      <a:pt x="349" y="178"/>
                    </a:lnTo>
                    <a:lnTo>
                      <a:pt x="339" y="162"/>
                    </a:lnTo>
                    <a:lnTo>
                      <a:pt x="337" y="158"/>
                    </a:lnTo>
                    <a:lnTo>
                      <a:pt x="337" y="153"/>
                    </a:lnTo>
                    <a:lnTo>
                      <a:pt x="337" y="149"/>
                    </a:lnTo>
                    <a:lnTo>
                      <a:pt x="338" y="145"/>
                    </a:lnTo>
                    <a:lnTo>
                      <a:pt x="341" y="142"/>
                    </a:lnTo>
                    <a:lnTo>
                      <a:pt x="345" y="140"/>
                    </a:lnTo>
                    <a:lnTo>
                      <a:pt x="352" y="139"/>
                    </a:lnTo>
                    <a:lnTo>
                      <a:pt x="359" y="137"/>
                    </a:lnTo>
                    <a:lnTo>
                      <a:pt x="391" y="137"/>
                    </a:lnTo>
                    <a:lnTo>
                      <a:pt x="411" y="137"/>
                    </a:lnTo>
                    <a:lnTo>
                      <a:pt x="422" y="137"/>
                    </a:lnTo>
                    <a:lnTo>
                      <a:pt x="425" y="137"/>
                    </a:lnTo>
                    <a:lnTo>
                      <a:pt x="425" y="100"/>
                    </a:lnTo>
                    <a:lnTo>
                      <a:pt x="359" y="23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38" name="Freeform 52">
                <a:extLst>
                  <a:ext uri="{FF2B5EF4-FFF2-40B4-BE49-F238E27FC236}">
                    <a16:creationId xmlns:a16="http://schemas.microsoft.com/office/drawing/2014/main" id="{C69F78FE-8D1E-5E4D-A07D-222D044F1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64461" y="1186994"/>
                <a:ext cx="163402" cy="198858"/>
              </a:xfrm>
              <a:custGeom>
                <a:avLst/>
                <a:gdLst/>
                <a:ahLst/>
                <a:cxnLst>
                  <a:cxn ang="0">
                    <a:pos x="256" y="72"/>
                  </a:cxn>
                  <a:cxn ang="0">
                    <a:pos x="202" y="28"/>
                  </a:cxn>
                  <a:cxn ang="0">
                    <a:pos x="166" y="15"/>
                  </a:cxn>
                  <a:cxn ang="0">
                    <a:pos x="145" y="4"/>
                  </a:cxn>
                  <a:cxn ang="0">
                    <a:pos x="137" y="0"/>
                  </a:cxn>
                  <a:cxn ang="0">
                    <a:pos x="131" y="0"/>
                  </a:cxn>
                  <a:cxn ang="0">
                    <a:pos x="125" y="5"/>
                  </a:cxn>
                  <a:cxn ang="0">
                    <a:pos x="120" y="12"/>
                  </a:cxn>
                  <a:cxn ang="0">
                    <a:pos x="92" y="52"/>
                  </a:cxn>
                  <a:cxn ang="0">
                    <a:pos x="77" y="72"/>
                  </a:cxn>
                  <a:cxn ang="0">
                    <a:pos x="0" y="77"/>
                  </a:cxn>
                  <a:cxn ang="0">
                    <a:pos x="93" y="154"/>
                  </a:cxn>
                  <a:cxn ang="0">
                    <a:pos x="21" y="291"/>
                  </a:cxn>
                  <a:cxn ang="0">
                    <a:pos x="77" y="432"/>
                  </a:cxn>
                  <a:cxn ang="0">
                    <a:pos x="86" y="497"/>
                  </a:cxn>
                  <a:cxn ang="0">
                    <a:pos x="110" y="512"/>
                  </a:cxn>
                  <a:cxn ang="0">
                    <a:pos x="127" y="517"/>
                  </a:cxn>
                  <a:cxn ang="0">
                    <a:pos x="140" y="515"/>
                  </a:cxn>
                  <a:cxn ang="0">
                    <a:pos x="150" y="513"/>
                  </a:cxn>
                  <a:cxn ang="0">
                    <a:pos x="156" y="509"/>
                  </a:cxn>
                  <a:cxn ang="0">
                    <a:pos x="162" y="499"/>
                  </a:cxn>
                  <a:cxn ang="0">
                    <a:pos x="166" y="481"/>
                  </a:cxn>
                  <a:cxn ang="0">
                    <a:pos x="167" y="458"/>
                  </a:cxn>
                  <a:cxn ang="0">
                    <a:pos x="166" y="423"/>
                  </a:cxn>
                  <a:cxn ang="0">
                    <a:pos x="163" y="380"/>
                  </a:cxn>
                  <a:cxn ang="0">
                    <a:pos x="168" y="344"/>
                  </a:cxn>
                  <a:cxn ang="0">
                    <a:pos x="178" y="298"/>
                  </a:cxn>
                  <a:cxn ang="0">
                    <a:pos x="213" y="400"/>
                  </a:cxn>
                  <a:cxn ang="0">
                    <a:pos x="294" y="366"/>
                  </a:cxn>
                  <a:cxn ang="0">
                    <a:pos x="296" y="322"/>
                  </a:cxn>
                  <a:cxn ang="0">
                    <a:pos x="301" y="298"/>
                  </a:cxn>
                  <a:cxn ang="0">
                    <a:pos x="307" y="285"/>
                  </a:cxn>
                  <a:cxn ang="0">
                    <a:pos x="318" y="267"/>
                  </a:cxn>
                  <a:cxn ang="0">
                    <a:pos x="335" y="238"/>
                  </a:cxn>
                  <a:cxn ang="0">
                    <a:pos x="351" y="197"/>
                  </a:cxn>
                  <a:cxn ang="0">
                    <a:pos x="349" y="178"/>
                  </a:cxn>
                  <a:cxn ang="0">
                    <a:pos x="337" y="158"/>
                  </a:cxn>
                  <a:cxn ang="0">
                    <a:pos x="337" y="149"/>
                  </a:cxn>
                  <a:cxn ang="0">
                    <a:pos x="341" y="142"/>
                  </a:cxn>
                  <a:cxn ang="0">
                    <a:pos x="352" y="139"/>
                  </a:cxn>
                  <a:cxn ang="0">
                    <a:pos x="391" y="137"/>
                  </a:cxn>
                  <a:cxn ang="0">
                    <a:pos x="422" y="137"/>
                  </a:cxn>
                  <a:cxn ang="0">
                    <a:pos x="425" y="100"/>
                  </a:cxn>
                </a:cxnLst>
                <a:rect l="0" t="0" r="r" b="b"/>
                <a:pathLst>
                  <a:path w="425" h="517">
                    <a:moveTo>
                      <a:pt x="359" y="23"/>
                    </a:moveTo>
                    <a:lnTo>
                      <a:pt x="256" y="72"/>
                    </a:lnTo>
                    <a:lnTo>
                      <a:pt x="207" y="72"/>
                    </a:lnTo>
                    <a:lnTo>
                      <a:pt x="202" y="28"/>
                    </a:lnTo>
                    <a:lnTo>
                      <a:pt x="181" y="22"/>
                    </a:lnTo>
                    <a:lnTo>
                      <a:pt x="166" y="15"/>
                    </a:lnTo>
                    <a:lnTo>
                      <a:pt x="153" y="9"/>
                    </a:lnTo>
                    <a:lnTo>
                      <a:pt x="145" y="4"/>
                    </a:lnTo>
                    <a:lnTo>
                      <a:pt x="140" y="2"/>
                    </a:lnTo>
                    <a:lnTo>
                      <a:pt x="137" y="0"/>
                    </a:lnTo>
                    <a:lnTo>
                      <a:pt x="134" y="0"/>
                    </a:lnTo>
                    <a:lnTo>
                      <a:pt x="131" y="0"/>
                    </a:lnTo>
                    <a:lnTo>
                      <a:pt x="128" y="2"/>
                    </a:lnTo>
                    <a:lnTo>
                      <a:pt x="125" y="5"/>
                    </a:lnTo>
                    <a:lnTo>
                      <a:pt x="123" y="8"/>
                    </a:lnTo>
                    <a:lnTo>
                      <a:pt x="120" y="12"/>
                    </a:lnTo>
                    <a:lnTo>
                      <a:pt x="106" y="33"/>
                    </a:lnTo>
                    <a:lnTo>
                      <a:pt x="92" y="52"/>
                    </a:lnTo>
                    <a:lnTo>
                      <a:pt x="81" y="66"/>
                    </a:lnTo>
                    <a:lnTo>
                      <a:pt x="77" y="72"/>
                    </a:lnTo>
                    <a:lnTo>
                      <a:pt x="48" y="89"/>
                    </a:lnTo>
                    <a:lnTo>
                      <a:pt x="0" y="77"/>
                    </a:lnTo>
                    <a:lnTo>
                      <a:pt x="21" y="148"/>
                    </a:lnTo>
                    <a:lnTo>
                      <a:pt x="93" y="154"/>
                    </a:lnTo>
                    <a:lnTo>
                      <a:pt x="27" y="198"/>
                    </a:lnTo>
                    <a:lnTo>
                      <a:pt x="21" y="291"/>
                    </a:lnTo>
                    <a:lnTo>
                      <a:pt x="38" y="377"/>
                    </a:lnTo>
                    <a:lnTo>
                      <a:pt x="77" y="432"/>
                    </a:lnTo>
                    <a:lnTo>
                      <a:pt x="82" y="493"/>
                    </a:lnTo>
                    <a:lnTo>
                      <a:pt x="86" y="497"/>
                    </a:lnTo>
                    <a:lnTo>
                      <a:pt x="100" y="507"/>
                    </a:lnTo>
                    <a:lnTo>
                      <a:pt x="110" y="512"/>
                    </a:lnTo>
                    <a:lnTo>
                      <a:pt x="121" y="515"/>
                    </a:lnTo>
                    <a:lnTo>
                      <a:pt x="127" y="517"/>
                    </a:lnTo>
                    <a:lnTo>
                      <a:pt x="134" y="517"/>
                    </a:lnTo>
                    <a:lnTo>
                      <a:pt x="140" y="515"/>
                    </a:lnTo>
                    <a:lnTo>
                      <a:pt x="147" y="514"/>
                    </a:lnTo>
                    <a:lnTo>
                      <a:pt x="150" y="513"/>
                    </a:lnTo>
                    <a:lnTo>
                      <a:pt x="153" y="511"/>
                    </a:lnTo>
                    <a:lnTo>
                      <a:pt x="156" y="509"/>
                    </a:lnTo>
                    <a:lnTo>
                      <a:pt x="159" y="506"/>
                    </a:lnTo>
                    <a:lnTo>
                      <a:pt x="162" y="499"/>
                    </a:lnTo>
                    <a:lnTo>
                      <a:pt x="165" y="491"/>
                    </a:lnTo>
                    <a:lnTo>
                      <a:pt x="166" y="481"/>
                    </a:lnTo>
                    <a:lnTo>
                      <a:pt x="167" y="470"/>
                    </a:lnTo>
                    <a:lnTo>
                      <a:pt x="167" y="458"/>
                    </a:lnTo>
                    <a:lnTo>
                      <a:pt x="167" y="446"/>
                    </a:lnTo>
                    <a:lnTo>
                      <a:pt x="166" y="423"/>
                    </a:lnTo>
                    <a:lnTo>
                      <a:pt x="164" y="400"/>
                    </a:lnTo>
                    <a:lnTo>
                      <a:pt x="163" y="380"/>
                    </a:lnTo>
                    <a:lnTo>
                      <a:pt x="163" y="366"/>
                    </a:lnTo>
                    <a:lnTo>
                      <a:pt x="168" y="344"/>
                    </a:lnTo>
                    <a:lnTo>
                      <a:pt x="174" y="318"/>
                    </a:lnTo>
                    <a:lnTo>
                      <a:pt x="178" y="298"/>
                    </a:lnTo>
                    <a:lnTo>
                      <a:pt x="180" y="291"/>
                    </a:lnTo>
                    <a:lnTo>
                      <a:pt x="213" y="400"/>
                    </a:lnTo>
                    <a:lnTo>
                      <a:pt x="295" y="377"/>
                    </a:lnTo>
                    <a:lnTo>
                      <a:pt x="294" y="366"/>
                    </a:lnTo>
                    <a:lnTo>
                      <a:pt x="295" y="338"/>
                    </a:lnTo>
                    <a:lnTo>
                      <a:pt x="296" y="322"/>
                    </a:lnTo>
                    <a:lnTo>
                      <a:pt x="299" y="306"/>
                    </a:lnTo>
                    <a:lnTo>
                      <a:pt x="301" y="298"/>
                    </a:lnTo>
                    <a:lnTo>
                      <a:pt x="303" y="292"/>
                    </a:lnTo>
                    <a:lnTo>
                      <a:pt x="307" y="285"/>
                    </a:lnTo>
                    <a:lnTo>
                      <a:pt x="311" y="279"/>
                    </a:lnTo>
                    <a:lnTo>
                      <a:pt x="318" y="267"/>
                    </a:lnTo>
                    <a:lnTo>
                      <a:pt x="327" y="253"/>
                    </a:lnTo>
                    <a:lnTo>
                      <a:pt x="335" y="238"/>
                    </a:lnTo>
                    <a:lnTo>
                      <a:pt x="341" y="223"/>
                    </a:lnTo>
                    <a:lnTo>
                      <a:pt x="351" y="197"/>
                    </a:lnTo>
                    <a:lnTo>
                      <a:pt x="354" y="187"/>
                    </a:lnTo>
                    <a:lnTo>
                      <a:pt x="349" y="178"/>
                    </a:lnTo>
                    <a:lnTo>
                      <a:pt x="339" y="162"/>
                    </a:lnTo>
                    <a:lnTo>
                      <a:pt x="337" y="158"/>
                    </a:lnTo>
                    <a:lnTo>
                      <a:pt x="337" y="153"/>
                    </a:lnTo>
                    <a:lnTo>
                      <a:pt x="337" y="149"/>
                    </a:lnTo>
                    <a:lnTo>
                      <a:pt x="338" y="145"/>
                    </a:lnTo>
                    <a:lnTo>
                      <a:pt x="341" y="142"/>
                    </a:lnTo>
                    <a:lnTo>
                      <a:pt x="345" y="140"/>
                    </a:lnTo>
                    <a:lnTo>
                      <a:pt x="352" y="139"/>
                    </a:lnTo>
                    <a:lnTo>
                      <a:pt x="359" y="137"/>
                    </a:lnTo>
                    <a:lnTo>
                      <a:pt x="391" y="137"/>
                    </a:lnTo>
                    <a:lnTo>
                      <a:pt x="411" y="137"/>
                    </a:lnTo>
                    <a:lnTo>
                      <a:pt x="422" y="137"/>
                    </a:lnTo>
                    <a:lnTo>
                      <a:pt x="425" y="137"/>
                    </a:lnTo>
                    <a:lnTo>
                      <a:pt x="425" y="100"/>
                    </a:lnTo>
                    <a:lnTo>
                      <a:pt x="359" y="23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39" name="Freeform 54">
                <a:extLst>
                  <a:ext uri="{FF2B5EF4-FFF2-40B4-BE49-F238E27FC236}">
                    <a16:creationId xmlns:a16="http://schemas.microsoft.com/office/drawing/2014/main" id="{8980E9F7-0556-BA44-8271-A0AD542411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6394" y="1240948"/>
                <a:ext cx="171110" cy="209648"/>
              </a:xfrm>
              <a:custGeom>
                <a:avLst/>
                <a:gdLst/>
                <a:ahLst/>
                <a:cxnLst>
                  <a:cxn ang="0">
                    <a:pos x="218" y="0"/>
                  </a:cxn>
                  <a:cxn ang="0">
                    <a:pos x="164" y="88"/>
                  </a:cxn>
                  <a:cxn ang="0">
                    <a:pos x="191" y="213"/>
                  </a:cxn>
                  <a:cxn ang="0">
                    <a:pos x="109" y="240"/>
                  </a:cxn>
                  <a:cxn ang="0">
                    <a:pos x="0" y="208"/>
                  </a:cxn>
                  <a:cxn ang="0">
                    <a:pos x="71" y="290"/>
                  </a:cxn>
                  <a:cxn ang="0">
                    <a:pos x="180" y="388"/>
                  </a:cxn>
                  <a:cxn ang="0">
                    <a:pos x="180" y="402"/>
                  </a:cxn>
                  <a:cxn ang="0">
                    <a:pos x="180" y="437"/>
                  </a:cxn>
                  <a:cxn ang="0">
                    <a:pos x="176" y="456"/>
                  </a:cxn>
                  <a:cxn ang="0">
                    <a:pos x="169" y="473"/>
                  </a:cxn>
                  <a:cxn ang="0">
                    <a:pos x="168" y="482"/>
                  </a:cxn>
                  <a:cxn ang="0">
                    <a:pos x="168" y="490"/>
                  </a:cxn>
                  <a:cxn ang="0">
                    <a:pos x="173" y="496"/>
                  </a:cxn>
                  <a:cxn ang="0">
                    <a:pos x="180" y="503"/>
                  </a:cxn>
                  <a:cxn ang="0">
                    <a:pos x="200" y="512"/>
                  </a:cxn>
                  <a:cxn ang="0">
                    <a:pos x="218" y="517"/>
                  </a:cxn>
                  <a:cxn ang="0">
                    <a:pos x="234" y="519"/>
                  </a:cxn>
                  <a:cxn ang="0">
                    <a:pos x="289" y="546"/>
                  </a:cxn>
                  <a:cxn ang="0">
                    <a:pos x="371" y="508"/>
                  </a:cxn>
                  <a:cxn ang="0">
                    <a:pos x="416" y="466"/>
                  </a:cxn>
                  <a:cxn ang="0">
                    <a:pos x="419" y="436"/>
                  </a:cxn>
                  <a:cxn ang="0">
                    <a:pos x="421" y="396"/>
                  </a:cxn>
                  <a:cxn ang="0">
                    <a:pos x="428" y="369"/>
                  </a:cxn>
                  <a:cxn ang="0">
                    <a:pos x="438" y="340"/>
                  </a:cxn>
                  <a:cxn ang="0">
                    <a:pos x="436" y="295"/>
                  </a:cxn>
                  <a:cxn ang="0">
                    <a:pos x="438" y="273"/>
                  </a:cxn>
                  <a:cxn ang="0">
                    <a:pos x="436" y="251"/>
                  </a:cxn>
                  <a:cxn ang="0">
                    <a:pos x="431" y="229"/>
                  </a:cxn>
                  <a:cxn ang="0">
                    <a:pos x="413" y="193"/>
                  </a:cxn>
                  <a:cxn ang="0">
                    <a:pos x="404" y="175"/>
                  </a:cxn>
                  <a:cxn ang="0">
                    <a:pos x="332" y="219"/>
                  </a:cxn>
                  <a:cxn ang="0">
                    <a:pos x="321" y="198"/>
                  </a:cxn>
                  <a:cxn ang="0">
                    <a:pos x="318" y="188"/>
                  </a:cxn>
                  <a:cxn ang="0">
                    <a:pos x="320" y="180"/>
                  </a:cxn>
                  <a:cxn ang="0">
                    <a:pos x="324" y="171"/>
                  </a:cxn>
                  <a:cxn ang="0">
                    <a:pos x="332" y="165"/>
                  </a:cxn>
                  <a:cxn ang="0">
                    <a:pos x="357" y="149"/>
                  </a:cxn>
                  <a:cxn ang="0">
                    <a:pos x="378" y="133"/>
                  </a:cxn>
                  <a:cxn ang="0">
                    <a:pos x="398" y="115"/>
                  </a:cxn>
                  <a:cxn ang="0">
                    <a:pos x="409" y="113"/>
                  </a:cxn>
                  <a:cxn ang="0">
                    <a:pos x="417" y="104"/>
                  </a:cxn>
                  <a:cxn ang="0">
                    <a:pos x="420" y="83"/>
                  </a:cxn>
                  <a:cxn ang="0">
                    <a:pos x="420" y="46"/>
                  </a:cxn>
                  <a:cxn ang="0">
                    <a:pos x="420" y="38"/>
                  </a:cxn>
                </a:cxnLst>
                <a:rect l="0" t="0" r="r" b="b"/>
                <a:pathLst>
                  <a:path w="442" h="546">
                    <a:moveTo>
                      <a:pt x="355" y="6"/>
                    </a:moveTo>
                    <a:lnTo>
                      <a:pt x="218" y="0"/>
                    </a:lnTo>
                    <a:lnTo>
                      <a:pt x="175" y="38"/>
                    </a:lnTo>
                    <a:lnTo>
                      <a:pt x="164" y="88"/>
                    </a:lnTo>
                    <a:lnTo>
                      <a:pt x="202" y="170"/>
                    </a:lnTo>
                    <a:lnTo>
                      <a:pt x="191" y="213"/>
                    </a:lnTo>
                    <a:lnTo>
                      <a:pt x="164" y="246"/>
                    </a:lnTo>
                    <a:lnTo>
                      <a:pt x="109" y="240"/>
                    </a:lnTo>
                    <a:lnTo>
                      <a:pt x="71" y="219"/>
                    </a:lnTo>
                    <a:lnTo>
                      <a:pt x="0" y="208"/>
                    </a:lnTo>
                    <a:lnTo>
                      <a:pt x="5" y="268"/>
                    </a:lnTo>
                    <a:lnTo>
                      <a:pt x="71" y="290"/>
                    </a:lnTo>
                    <a:lnTo>
                      <a:pt x="136" y="338"/>
                    </a:lnTo>
                    <a:lnTo>
                      <a:pt x="180" y="388"/>
                    </a:lnTo>
                    <a:lnTo>
                      <a:pt x="180" y="391"/>
                    </a:lnTo>
                    <a:lnTo>
                      <a:pt x="180" y="402"/>
                    </a:lnTo>
                    <a:lnTo>
                      <a:pt x="180" y="418"/>
                    </a:lnTo>
                    <a:lnTo>
                      <a:pt x="180" y="437"/>
                    </a:lnTo>
                    <a:lnTo>
                      <a:pt x="179" y="448"/>
                    </a:lnTo>
                    <a:lnTo>
                      <a:pt x="176" y="456"/>
                    </a:lnTo>
                    <a:lnTo>
                      <a:pt x="173" y="466"/>
                    </a:lnTo>
                    <a:lnTo>
                      <a:pt x="169" y="473"/>
                    </a:lnTo>
                    <a:lnTo>
                      <a:pt x="168" y="478"/>
                    </a:lnTo>
                    <a:lnTo>
                      <a:pt x="168" y="482"/>
                    </a:lnTo>
                    <a:lnTo>
                      <a:pt x="168" y="485"/>
                    </a:lnTo>
                    <a:lnTo>
                      <a:pt x="168" y="490"/>
                    </a:lnTo>
                    <a:lnTo>
                      <a:pt x="169" y="493"/>
                    </a:lnTo>
                    <a:lnTo>
                      <a:pt x="173" y="496"/>
                    </a:lnTo>
                    <a:lnTo>
                      <a:pt x="176" y="499"/>
                    </a:lnTo>
                    <a:lnTo>
                      <a:pt x="180" y="503"/>
                    </a:lnTo>
                    <a:lnTo>
                      <a:pt x="190" y="508"/>
                    </a:lnTo>
                    <a:lnTo>
                      <a:pt x="200" y="512"/>
                    </a:lnTo>
                    <a:lnTo>
                      <a:pt x="209" y="515"/>
                    </a:lnTo>
                    <a:lnTo>
                      <a:pt x="218" y="517"/>
                    </a:lnTo>
                    <a:lnTo>
                      <a:pt x="230" y="519"/>
                    </a:lnTo>
                    <a:lnTo>
                      <a:pt x="234" y="519"/>
                    </a:lnTo>
                    <a:lnTo>
                      <a:pt x="279" y="503"/>
                    </a:lnTo>
                    <a:lnTo>
                      <a:pt x="289" y="546"/>
                    </a:lnTo>
                    <a:lnTo>
                      <a:pt x="327" y="546"/>
                    </a:lnTo>
                    <a:lnTo>
                      <a:pt x="371" y="508"/>
                    </a:lnTo>
                    <a:lnTo>
                      <a:pt x="415" y="470"/>
                    </a:lnTo>
                    <a:lnTo>
                      <a:pt x="416" y="466"/>
                    </a:lnTo>
                    <a:lnTo>
                      <a:pt x="418" y="454"/>
                    </a:lnTo>
                    <a:lnTo>
                      <a:pt x="419" y="436"/>
                    </a:lnTo>
                    <a:lnTo>
                      <a:pt x="420" y="410"/>
                    </a:lnTo>
                    <a:lnTo>
                      <a:pt x="421" y="396"/>
                    </a:lnTo>
                    <a:lnTo>
                      <a:pt x="423" y="382"/>
                    </a:lnTo>
                    <a:lnTo>
                      <a:pt x="428" y="369"/>
                    </a:lnTo>
                    <a:lnTo>
                      <a:pt x="431" y="357"/>
                    </a:lnTo>
                    <a:lnTo>
                      <a:pt x="438" y="340"/>
                    </a:lnTo>
                    <a:lnTo>
                      <a:pt x="442" y="333"/>
                    </a:lnTo>
                    <a:lnTo>
                      <a:pt x="436" y="295"/>
                    </a:lnTo>
                    <a:lnTo>
                      <a:pt x="437" y="289"/>
                    </a:lnTo>
                    <a:lnTo>
                      <a:pt x="438" y="273"/>
                    </a:lnTo>
                    <a:lnTo>
                      <a:pt x="437" y="263"/>
                    </a:lnTo>
                    <a:lnTo>
                      <a:pt x="436" y="251"/>
                    </a:lnTo>
                    <a:lnTo>
                      <a:pt x="434" y="240"/>
                    </a:lnTo>
                    <a:lnTo>
                      <a:pt x="431" y="229"/>
                    </a:lnTo>
                    <a:lnTo>
                      <a:pt x="422" y="210"/>
                    </a:lnTo>
                    <a:lnTo>
                      <a:pt x="413" y="193"/>
                    </a:lnTo>
                    <a:lnTo>
                      <a:pt x="407" y="180"/>
                    </a:lnTo>
                    <a:lnTo>
                      <a:pt x="404" y="175"/>
                    </a:lnTo>
                    <a:lnTo>
                      <a:pt x="388" y="246"/>
                    </a:lnTo>
                    <a:lnTo>
                      <a:pt x="332" y="219"/>
                    </a:lnTo>
                    <a:lnTo>
                      <a:pt x="328" y="212"/>
                    </a:lnTo>
                    <a:lnTo>
                      <a:pt x="321" y="198"/>
                    </a:lnTo>
                    <a:lnTo>
                      <a:pt x="320" y="194"/>
                    </a:lnTo>
                    <a:lnTo>
                      <a:pt x="318" y="188"/>
                    </a:lnTo>
                    <a:lnTo>
                      <a:pt x="318" y="184"/>
                    </a:lnTo>
                    <a:lnTo>
                      <a:pt x="320" y="180"/>
                    </a:lnTo>
                    <a:lnTo>
                      <a:pt x="321" y="175"/>
                    </a:lnTo>
                    <a:lnTo>
                      <a:pt x="324" y="171"/>
                    </a:lnTo>
                    <a:lnTo>
                      <a:pt x="327" y="168"/>
                    </a:lnTo>
                    <a:lnTo>
                      <a:pt x="332" y="165"/>
                    </a:lnTo>
                    <a:lnTo>
                      <a:pt x="345" y="157"/>
                    </a:lnTo>
                    <a:lnTo>
                      <a:pt x="357" y="149"/>
                    </a:lnTo>
                    <a:lnTo>
                      <a:pt x="368" y="142"/>
                    </a:lnTo>
                    <a:lnTo>
                      <a:pt x="378" y="133"/>
                    </a:lnTo>
                    <a:lnTo>
                      <a:pt x="393" y="120"/>
                    </a:lnTo>
                    <a:lnTo>
                      <a:pt x="398" y="115"/>
                    </a:lnTo>
                    <a:lnTo>
                      <a:pt x="402" y="115"/>
                    </a:lnTo>
                    <a:lnTo>
                      <a:pt x="409" y="113"/>
                    </a:lnTo>
                    <a:lnTo>
                      <a:pt x="413" y="110"/>
                    </a:lnTo>
                    <a:lnTo>
                      <a:pt x="417" y="104"/>
                    </a:lnTo>
                    <a:lnTo>
                      <a:pt x="419" y="94"/>
                    </a:lnTo>
                    <a:lnTo>
                      <a:pt x="420" y="83"/>
                    </a:lnTo>
                    <a:lnTo>
                      <a:pt x="420" y="60"/>
                    </a:lnTo>
                    <a:lnTo>
                      <a:pt x="420" y="46"/>
                    </a:lnTo>
                    <a:lnTo>
                      <a:pt x="420" y="40"/>
                    </a:lnTo>
                    <a:lnTo>
                      <a:pt x="420" y="38"/>
                    </a:lnTo>
                    <a:lnTo>
                      <a:pt x="355" y="6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40" name="Freeform 55">
                <a:extLst>
                  <a:ext uri="{FF2B5EF4-FFF2-40B4-BE49-F238E27FC236}">
                    <a16:creationId xmlns:a16="http://schemas.microsoft.com/office/drawing/2014/main" id="{5A6A1523-E865-2E42-A287-7DE2922E47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6394" y="1240948"/>
                <a:ext cx="171110" cy="209648"/>
              </a:xfrm>
              <a:custGeom>
                <a:avLst/>
                <a:gdLst/>
                <a:ahLst/>
                <a:cxnLst>
                  <a:cxn ang="0">
                    <a:pos x="218" y="0"/>
                  </a:cxn>
                  <a:cxn ang="0">
                    <a:pos x="164" y="88"/>
                  </a:cxn>
                  <a:cxn ang="0">
                    <a:pos x="191" y="213"/>
                  </a:cxn>
                  <a:cxn ang="0">
                    <a:pos x="109" y="240"/>
                  </a:cxn>
                  <a:cxn ang="0">
                    <a:pos x="0" y="208"/>
                  </a:cxn>
                  <a:cxn ang="0">
                    <a:pos x="71" y="290"/>
                  </a:cxn>
                  <a:cxn ang="0">
                    <a:pos x="180" y="388"/>
                  </a:cxn>
                  <a:cxn ang="0">
                    <a:pos x="180" y="402"/>
                  </a:cxn>
                  <a:cxn ang="0">
                    <a:pos x="180" y="437"/>
                  </a:cxn>
                  <a:cxn ang="0">
                    <a:pos x="176" y="456"/>
                  </a:cxn>
                  <a:cxn ang="0">
                    <a:pos x="169" y="473"/>
                  </a:cxn>
                  <a:cxn ang="0">
                    <a:pos x="168" y="482"/>
                  </a:cxn>
                  <a:cxn ang="0">
                    <a:pos x="168" y="490"/>
                  </a:cxn>
                  <a:cxn ang="0">
                    <a:pos x="173" y="496"/>
                  </a:cxn>
                  <a:cxn ang="0">
                    <a:pos x="180" y="503"/>
                  </a:cxn>
                  <a:cxn ang="0">
                    <a:pos x="200" y="512"/>
                  </a:cxn>
                  <a:cxn ang="0">
                    <a:pos x="218" y="517"/>
                  </a:cxn>
                  <a:cxn ang="0">
                    <a:pos x="234" y="519"/>
                  </a:cxn>
                  <a:cxn ang="0">
                    <a:pos x="289" y="546"/>
                  </a:cxn>
                  <a:cxn ang="0">
                    <a:pos x="371" y="508"/>
                  </a:cxn>
                  <a:cxn ang="0">
                    <a:pos x="416" y="466"/>
                  </a:cxn>
                  <a:cxn ang="0">
                    <a:pos x="419" y="436"/>
                  </a:cxn>
                  <a:cxn ang="0">
                    <a:pos x="421" y="396"/>
                  </a:cxn>
                  <a:cxn ang="0">
                    <a:pos x="428" y="369"/>
                  </a:cxn>
                  <a:cxn ang="0">
                    <a:pos x="438" y="340"/>
                  </a:cxn>
                  <a:cxn ang="0">
                    <a:pos x="436" y="295"/>
                  </a:cxn>
                  <a:cxn ang="0">
                    <a:pos x="438" y="273"/>
                  </a:cxn>
                  <a:cxn ang="0">
                    <a:pos x="436" y="251"/>
                  </a:cxn>
                  <a:cxn ang="0">
                    <a:pos x="431" y="229"/>
                  </a:cxn>
                  <a:cxn ang="0">
                    <a:pos x="413" y="193"/>
                  </a:cxn>
                  <a:cxn ang="0">
                    <a:pos x="404" y="175"/>
                  </a:cxn>
                  <a:cxn ang="0">
                    <a:pos x="332" y="219"/>
                  </a:cxn>
                  <a:cxn ang="0">
                    <a:pos x="321" y="198"/>
                  </a:cxn>
                  <a:cxn ang="0">
                    <a:pos x="318" y="188"/>
                  </a:cxn>
                  <a:cxn ang="0">
                    <a:pos x="320" y="180"/>
                  </a:cxn>
                  <a:cxn ang="0">
                    <a:pos x="324" y="171"/>
                  </a:cxn>
                  <a:cxn ang="0">
                    <a:pos x="332" y="165"/>
                  </a:cxn>
                  <a:cxn ang="0">
                    <a:pos x="357" y="149"/>
                  </a:cxn>
                  <a:cxn ang="0">
                    <a:pos x="378" y="133"/>
                  </a:cxn>
                  <a:cxn ang="0">
                    <a:pos x="398" y="115"/>
                  </a:cxn>
                  <a:cxn ang="0">
                    <a:pos x="409" y="113"/>
                  </a:cxn>
                  <a:cxn ang="0">
                    <a:pos x="417" y="104"/>
                  </a:cxn>
                  <a:cxn ang="0">
                    <a:pos x="420" y="83"/>
                  </a:cxn>
                  <a:cxn ang="0">
                    <a:pos x="420" y="46"/>
                  </a:cxn>
                  <a:cxn ang="0">
                    <a:pos x="420" y="38"/>
                  </a:cxn>
                </a:cxnLst>
                <a:rect l="0" t="0" r="r" b="b"/>
                <a:pathLst>
                  <a:path w="442" h="546">
                    <a:moveTo>
                      <a:pt x="355" y="6"/>
                    </a:moveTo>
                    <a:lnTo>
                      <a:pt x="218" y="0"/>
                    </a:lnTo>
                    <a:lnTo>
                      <a:pt x="175" y="38"/>
                    </a:lnTo>
                    <a:lnTo>
                      <a:pt x="164" y="88"/>
                    </a:lnTo>
                    <a:lnTo>
                      <a:pt x="202" y="170"/>
                    </a:lnTo>
                    <a:lnTo>
                      <a:pt x="191" y="213"/>
                    </a:lnTo>
                    <a:lnTo>
                      <a:pt x="164" y="246"/>
                    </a:lnTo>
                    <a:lnTo>
                      <a:pt x="109" y="240"/>
                    </a:lnTo>
                    <a:lnTo>
                      <a:pt x="71" y="219"/>
                    </a:lnTo>
                    <a:lnTo>
                      <a:pt x="0" y="208"/>
                    </a:lnTo>
                    <a:lnTo>
                      <a:pt x="5" y="268"/>
                    </a:lnTo>
                    <a:lnTo>
                      <a:pt x="71" y="290"/>
                    </a:lnTo>
                    <a:lnTo>
                      <a:pt x="136" y="338"/>
                    </a:lnTo>
                    <a:lnTo>
                      <a:pt x="180" y="388"/>
                    </a:lnTo>
                    <a:lnTo>
                      <a:pt x="180" y="391"/>
                    </a:lnTo>
                    <a:lnTo>
                      <a:pt x="180" y="402"/>
                    </a:lnTo>
                    <a:lnTo>
                      <a:pt x="180" y="418"/>
                    </a:lnTo>
                    <a:lnTo>
                      <a:pt x="180" y="437"/>
                    </a:lnTo>
                    <a:lnTo>
                      <a:pt x="179" y="448"/>
                    </a:lnTo>
                    <a:lnTo>
                      <a:pt x="176" y="456"/>
                    </a:lnTo>
                    <a:lnTo>
                      <a:pt x="173" y="466"/>
                    </a:lnTo>
                    <a:lnTo>
                      <a:pt x="169" y="473"/>
                    </a:lnTo>
                    <a:lnTo>
                      <a:pt x="168" y="478"/>
                    </a:lnTo>
                    <a:lnTo>
                      <a:pt x="168" y="482"/>
                    </a:lnTo>
                    <a:lnTo>
                      <a:pt x="168" y="485"/>
                    </a:lnTo>
                    <a:lnTo>
                      <a:pt x="168" y="490"/>
                    </a:lnTo>
                    <a:lnTo>
                      <a:pt x="169" y="493"/>
                    </a:lnTo>
                    <a:lnTo>
                      <a:pt x="173" y="496"/>
                    </a:lnTo>
                    <a:lnTo>
                      <a:pt x="176" y="499"/>
                    </a:lnTo>
                    <a:lnTo>
                      <a:pt x="180" y="503"/>
                    </a:lnTo>
                    <a:lnTo>
                      <a:pt x="190" y="508"/>
                    </a:lnTo>
                    <a:lnTo>
                      <a:pt x="200" y="512"/>
                    </a:lnTo>
                    <a:lnTo>
                      <a:pt x="209" y="515"/>
                    </a:lnTo>
                    <a:lnTo>
                      <a:pt x="218" y="517"/>
                    </a:lnTo>
                    <a:lnTo>
                      <a:pt x="230" y="519"/>
                    </a:lnTo>
                    <a:lnTo>
                      <a:pt x="234" y="519"/>
                    </a:lnTo>
                    <a:lnTo>
                      <a:pt x="279" y="503"/>
                    </a:lnTo>
                    <a:lnTo>
                      <a:pt x="289" y="546"/>
                    </a:lnTo>
                    <a:lnTo>
                      <a:pt x="327" y="546"/>
                    </a:lnTo>
                    <a:lnTo>
                      <a:pt x="371" y="508"/>
                    </a:lnTo>
                    <a:lnTo>
                      <a:pt x="415" y="470"/>
                    </a:lnTo>
                    <a:lnTo>
                      <a:pt x="416" y="466"/>
                    </a:lnTo>
                    <a:lnTo>
                      <a:pt x="418" y="454"/>
                    </a:lnTo>
                    <a:lnTo>
                      <a:pt x="419" y="436"/>
                    </a:lnTo>
                    <a:lnTo>
                      <a:pt x="420" y="410"/>
                    </a:lnTo>
                    <a:lnTo>
                      <a:pt x="421" y="396"/>
                    </a:lnTo>
                    <a:lnTo>
                      <a:pt x="423" y="382"/>
                    </a:lnTo>
                    <a:lnTo>
                      <a:pt x="428" y="369"/>
                    </a:lnTo>
                    <a:lnTo>
                      <a:pt x="431" y="357"/>
                    </a:lnTo>
                    <a:lnTo>
                      <a:pt x="438" y="340"/>
                    </a:lnTo>
                    <a:lnTo>
                      <a:pt x="442" y="333"/>
                    </a:lnTo>
                    <a:lnTo>
                      <a:pt x="436" y="295"/>
                    </a:lnTo>
                    <a:lnTo>
                      <a:pt x="437" y="289"/>
                    </a:lnTo>
                    <a:lnTo>
                      <a:pt x="438" y="273"/>
                    </a:lnTo>
                    <a:lnTo>
                      <a:pt x="437" y="263"/>
                    </a:lnTo>
                    <a:lnTo>
                      <a:pt x="436" y="251"/>
                    </a:lnTo>
                    <a:lnTo>
                      <a:pt x="434" y="240"/>
                    </a:lnTo>
                    <a:lnTo>
                      <a:pt x="431" y="229"/>
                    </a:lnTo>
                    <a:lnTo>
                      <a:pt x="422" y="210"/>
                    </a:lnTo>
                    <a:lnTo>
                      <a:pt x="413" y="193"/>
                    </a:lnTo>
                    <a:lnTo>
                      <a:pt x="407" y="180"/>
                    </a:lnTo>
                    <a:lnTo>
                      <a:pt x="404" y="175"/>
                    </a:lnTo>
                    <a:lnTo>
                      <a:pt x="388" y="246"/>
                    </a:lnTo>
                    <a:lnTo>
                      <a:pt x="332" y="219"/>
                    </a:lnTo>
                    <a:lnTo>
                      <a:pt x="328" y="212"/>
                    </a:lnTo>
                    <a:lnTo>
                      <a:pt x="321" y="198"/>
                    </a:lnTo>
                    <a:lnTo>
                      <a:pt x="320" y="194"/>
                    </a:lnTo>
                    <a:lnTo>
                      <a:pt x="318" y="188"/>
                    </a:lnTo>
                    <a:lnTo>
                      <a:pt x="318" y="184"/>
                    </a:lnTo>
                    <a:lnTo>
                      <a:pt x="320" y="180"/>
                    </a:lnTo>
                    <a:lnTo>
                      <a:pt x="321" y="175"/>
                    </a:lnTo>
                    <a:lnTo>
                      <a:pt x="324" y="171"/>
                    </a:lnTo>
                    <a:lnTo>
                      <a:pt x="327" y="168"/>
                    </a:lnTo>
                    <a:lnTo>
                      <a:pt x="332" y="165"/>
                    </a:lnTo>
                    <a:lnTo>
                      <a:pt x="345" y="157"/>
                    </a:lnTo>
                    <a:lnTo>
                      <a:pt x="357" y="149"/>
                    </a:lnTo>
                    <a:lnTo>
                      <a:pt x="368" y="142"/>
                    </a:lnTo>
                    <a:lnTo>
                      <a:pt x="378" y="133"/>
                    </a:lnTo>
                    <a:lnTo>
                      <a:pt x="393" y="120"/>
                    </a:lnTo>
                    <a:lnTo>
                      <a:pt x="398" y="115"/>
                    </a:lnTo>
                    <a:lnTo>
                      <a:pt x="402" y="115"/>
                    </a:lnTo>
                    <a:lnTo>
                      <a:pt x="409" y="113"/>
                    </a:lnTo>
                    <a:lnTo>
                      <a:pt x="413" y="110"/>
                    </a:lnTo>
                    <a:lnTo>
                      <a:pt x="417" y="104"/>
                    </a:lnTo>
                    <a:lnTo>
                      <a:pt x="419" y="94"/>
                    </a:lnTo>
                    <a:lnTo>
                      <a:pt x="420" y="83"/>
                    </a:lnTo>
                    <a:lnTo>
                      <a:pt x="420" y="60"/>
                    </a:lnTo>
                    <a:lnTo>
                      <a:pt x="420" y="46"/>
                    </a:lnTo>
                    <a:lnTo>
                      <a:pt x="420" y="40"/>
                    </a:lnTo>
                    <a:lnTo>
                      <a:pt x="420" y="38"/>
                    </a:lnTo>
                    <a:lnTo>
                      <a:pt x="355" y="6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41" name="Freeform 57">
                <a:extLst>
                  <a:ext uri="{FF2B5EF4-FFF2-40B4-BE49-F238E27FC236}">
                    <a16:creationId xmlns:a16="http://schemas.microsoft.com/office/drawing/2014/main" id="{E7451B41-EF09-1547-88F3-0BDB0444A1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6946" y="1236323"/>
                <a:ext cx="67827" cy="77076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21" y="36"/>
                  </a:cxn>
                  <a:cxn ang="0">
                    <a:pos x="82" y="0"/>
                  </a:cxn>
                  <a:cxn ang="0">
                    <a:pos x="159" y="43"/>
                  </a:cxn>
                  <a:cxn ang="0">
                    <a:pos x="175" y="114"/>
                  </a:cxn>
                  <a:cxn ang="0">
                    <a:pos x="132" y="202"/>
                  </a:cxn>
                  <a:cxn ang="0">
                    <a:pos x="104" y="152"/>
                  </a:cxn>
                  <a:cxn ang="0">
                    <a:pos x="102" y="147"/>
                  </a:cxn>
                  <a:cxn ang="0">
                    <a:pos x="98" y="130"/>
                  </a:cxn>
                  <a:cxn ang="0">
                    <a:pos x="94" y="121"/>
                  </a:cxn>
                  <a:cxn ang="0">
                    <a:pos x="87" y="111"/>
                  </a:cxn>
                  <a:cxn ang="0">
                    <a:pos x="80" y="101"/>
                  </a:cxn>
                  <a:cxn ang="0">
                    <a:pos x="71" y="93"/>
                  </a:cxn>
                  <a:cxn ang="0">
                    <a:pos x="48" y="76"/>
                  </a:cxn>
                  <a:cxn ang="0">
                    <a:pos x="26" y="62"/>
                  </a:cxn>
                  <a:cxn ang="0">
                    <a:pos x="7" y="53"/>
                  </a:cxn>
                  <a:cxn ang="0">
                    <a:pos x="0" y="48"/>
                  </a:cxn>
                </a:cxnLst>
                <a:rect l="0" t="0" r="r" b="b"/>
                <a:pathLst>
                  <a:path w="175" h="202">
                    <a:moveTo>
                      <a:pt x="0" y="48"/>
                    </a:moveTo>
                    <a:lnTo>
                      <a:pt x="21" y="36"/>
                    </a:lnTo>
                    <a:lnTo>
                      <a:pt x="82" y="0"/>
                    </a:lnTo>
                    <a:lnTo>
                      <a:pt x="159" y="43"/>
                    </a:lnTo>
                    <a:lnTo>
                      <a:pt x="175" y="114"/>
                    </a:lnTo>
                    <a:lnTo>
                      <a:pt x="132" y="202"/>
                    </a:lnTo>
                    <a:lnTo>
                      <a:pt x="104" y="152"/>
                    </a:lnTo>
                    <a:lnTo>
                      <a:pt x="102" y="147"/>
                    </a:lnTo>
                    <a:lnTo>
                      <a:pt x="98" y="130"/>
                    </a:lnTo>
                    <a:lnTo>
                      <a:pt x="94" y="121"/>
                    </a:lnTo>
                    <a:lnTo>
                      <a:pt x="87" y="111"/>
                    </a:lnTo>
                    <a:lnTo>
                      <a:pt x="80" y="101"/>
                    </a:lnTo>
                    <a:lnTo>
                      <a:pt x="71" y="93"/>
                    </a:lnTo>
                    <a:lnTo>
                      <a:pt x="48" y="76"/>
                    </a:lnTo>
                    <a:lnTo>
                      <a:pt x="26" y="62"/>
                    </a:lnTo>
                    <a:lnTo>
                      <a:pt x="7" y="53"/>
                    </a:lnTo>
                    <a:lnTo>
                      <a:pt x="0" y="48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42" name="Freeform 64">
                <a:extLst>
                  <a:ext uri="{FF2B5EF4-FFF2-40B4-BE49-F238E27FC236}">
                    <a16:creationId xmlns:a16="http://schemas.microsoft.com/office/drawing/2014/main" id="{636F31DF-79C1-844B-9694-FA506AFD9C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7411" y="1085253"/>
                <a:ext cx="323721" cy="297516"/>
              </a:xfrm>
              <a:custGeom>
                <a:avLst/>
                <a:gdLst/>
                <a:ahLst/>
                <a:cxnLst>
                  <a:cxn ang="0">
                    <a:pos x="808" y="273"/>
                  </a:cxn>
                  <a:cxn ang="0">
                    <a:pos x="796" y="234"/>
                  </a:cxn>
                  <a:cxn ang="0">
                    <a:pos x="781" y="204"/>
                  </a:cxn>
                  <a:cxn ang="0">
                    <a:pos x="771" y="190"/>
                  </a:cxn>
                  <a:cxn ang="0">
                    <a:pos x="759" y="180"/>
                  </a:cxn>
                  <a:cxn ang="0">
                    <a:pos x="716" y="153"/>
                  </a:cxn>
                  <a:cxn ang="0">
                    <a:pos x="697" y="144"/>
                  </a:cxn>
                  <a:cxn ang="0">
                    <a:pos x="677" y="141"/>
                  </a:cxn>
                  <a:cxn ang="0">
                    <a:pos x="664" y="143"/>
                  </a:cxn>
                  <a:cxn ang="0">
                    <a:pos x="623" y="141"/>
                  </a:cxn>
                  <a:cxn ang="0">
                    <a:pos x="560" y="137"/>
                  </a:cxn>
                  <a:cxn ang="0">
                    <a:pos x="547" y="136"/>
                  </a:cxn>
                  <a:cxn ang="0">
                    <a:pos x="437" y="71"/>
                  </a:cxn>
                  <a:cxn ang="0">
                    <a:pos x="300" y="0"/>
                  </a:cxn>
                  <a:cxn ang="0">
                    <a:pos x="284" y="114"/>
                  </a:cxn>
                  <a:cxn ang="0">
                    <a:pos x="276" y="171"/>
                  </a:cxn>
                  <a:cxn ang="0">
                    <a:pos x="274" y="180"/>
                  </a:cxn>
                  <a:cxn ang="0">
                    <a:pos x="260" y="184"/>
                  </a:cxn>
                  <a:cxn ang="0">
                    <a:pos x="230" y="184"/>
                  </a:cxn>
                  <a:cxn ang="0">
                    <a:pos x="203" y="182"/>
                  </a:cxn>
                  <a:cxn ang="0">
                    <a:pos x="175" y="176"/>
                  </a:cxn>
                  <a:cxn ang="0">
                    <a:pos x="170" y="234"/>
                  </a:cxn>
                  <a:cxn ang="0">
                    <a:pos x="170" y="360"/>
                  </a:cxn>
                  <a:cxn ang="0">
                    <a:pos x="139" y="387"/>
                  </a:cxn>
                  <a:cxn ang="0">
                    <a:pos x="122" y="394"/>
                  </a:cxn>
                  <a:cxn ang="0">
                    <a:pos x="102" y="406"/>
                  </a:cxn>
                  <a:cxn ang="0">
                    <a:pos x="75" y="423"/>
                  </a:cxn>
                  <a:cxn ang="0">
                    <a:pos x="52" y="435"/>
                  </a:cxn>
                  <a:cxn ang="0">
                    <a:pos x="31" y="441"/>
                  </a:cxn>
                  <a:cxn ang="0">
                    <a:pos x="23" y="448"/>
                  </a:cxn>
                  <a:cxn ang="0">
                    <a:pos x="7" y="470"/>
                  </a:cxn>
                  <a:cxn ang="0">
                    <a:pos x="1" y="486"/>
                  </a:cxn>
                  <a:cxn ang="0">
                    <a:pos x="0" y="496"/>
                  </a:cxn>
                  <a:cxn ang="0">
                    <a:pos x="3" y="513"/>
                  </a:cxn>
                  <a:cxn ang="0">
                    <a:pos x="13" y="536"/>
                  </a:cxn>
                  <a:cxn ang="0">
                    <a:pos x="29" y="565"/>
                  </a:cxn>
                  <a:cxn ang="0">
                    <a:pos x="61" y="611"/>
                  </a:cxn>
                  <a:cxn ang="0">
                    <a:pos x="116" y="677"/>
                  </a:cxn>
                  <a:cxn ang="0">
                    <a:pos x="114" y="751"/>
                  </a:cxn>
                  <a:cxn ang="0">
                    <a:pos x="131" y="766"/>
                  </a:cxn>
                  <a:cxn ang="0">
                    <a:pos x="149" y="774"/>
                  </a:cxn>
                  <a:cxn ang="0">
                    <a:pos x="183" y="775"/>
                  </a:cxn>
                  <a:cxn ang="0">
                    <a:pos x="231" y="775"/>
                  </a:cxn>
                  <a:cxn ang="0">
                    <a:pos x="295" y="752"/>
                  </a:cxn>
                  <a:cxn ang="0">
                    <a:pos x="388" y="660"/>
                  </a:cxn>
                  <a:cxn ang="0">
                    <a:pos x="415" y="578"/>
                  </a:cxn>
                  <a:cxn ang="0">
                    <a:pos x="508" y="550"/>
                  </a:cxn>
                  <a:cxn ang="0">
                    <a:pos x="512" y="532"/>
                  </a:cxn>
                  <a:cxn ang="0">
                    <a:pos x="520" y="517"/>
                  </a:cxn>
                  <a:cxn ang="0">
                    <a:pos x="526" y="508"/>
                  </a:cxn>
                  <a:cxn ang="0">
                    <a:pos x="536" y="502"/>
                  </a:cxn>
                  <a:cxn ang="0">
                    <a:pos x="565" y="479"/>
                  </a:cxn>
                  <a:cxn ang="0">
                    <a:pos x="578" y="471"/>
                  </a:cxn>
                  <a:cxn ang="0">
                    <a:pos x="595" y="469"/>
                  </a:cxn>
                  <a:cxn ang="0">
                    <a:pos x="642" y="464"/>
                  </a:cxn>
                  <a:cxn ang="0">
                    <a:pos x="666" y="459"/>
                  </a:cxn>
                  <a:cxn ang="0">
                    <a:pos x="841" y="360"/>
                  </a:cxn>
                </a:cxnLst>
                <a:rect l="0" t="0" r="r" b="b"/>
                <a:pathLst>
                  <a:path w="841" h="775">
                    <a:moveTo>
                      <a:pt x="841" y="360"/>
                    </a:moveTo>
                    <a:lnTo>
                      <a:pt x="808" y="273"/>
                    </a:lnTo>
                    <a:lnTo>
                      <a:pt x="806" y="261"/>
                    </a:lnTo>
                    <a:lnTo>
                      <a:pt x="796" y="234"/>
                    </a:lnTo>
                    <a:lnTo>
                      <a:pt x="790" y="219"/>
                    </a:lnTo>
                    <a:lnTo>
                      <a:pt x="781" y="204"/>
                    </a:lnTo>
                    <a:lnTo>
                      <a:pt x="775" y="196"/>
                    </a:lnTo>
                    <a:lnTo>
                      <a:pt x="771" y="190"/>
                    </a:lnTo>
                    <a:lnTo>
                      <a:pt x="765" y="184"/>
                    </a:lnTo>
                    <a:lnTo>
                      <a:pt x="759" y="180"/>
                    </a:lnTo>
                    <a:lnTo>
                      <a:pt x="737" y="165"/>
                    </a:lnTo>
                    <a:lnTo>
                      <a:pt x="716" y="153"/>
                    </a:lnTo>
                    <a:lnTo>
                      <a:pt x="706" y="147"/>
                    </a:lnTo>
                    <a:lnTo>
                      <a:pt x="697" y="144"/>
                    </a:lnTo>
                    <a:lnTo>
                      <a:pt x="687" y="142"/>
                    </a:lnTo>
                    <a:lnTo>
                      <a:pt x="677" y="141"/>
                    </a:lnTo>
                    <a:lnTo>
                      <a:pt x="666" y="142"/>
                    </a:lnTo>
                    <a:lnTo>
                      <a:pt x="664" y="143"/>
                    </a:lnTo>
                    <a:lnTo>
                      <a:pt x="655" y="144"/>
                    </a:lnTo>
                    <a:lnTo>
                      <a:pt x="623" y="141"/>
                    </a:lnTo>
                    <a:lnTo>
                      <a:pt x="583" y="139"/>
                    </a:lnTo>
                    <a:lnTo>
                      <a:pt x="560" y="137"/>
                    </a:lnTo>
                    <a:lnTo>
                      <a:pt x="549" y="136"/>
                    </a:lnTo>
                    <a:lnTo>
                      <a:pt x="547" y="136"/>
                    </a:lnTo>
                    <a:lnTo>
                      <a:pt x="491" y="119"/>
                    </a:lnTo>
                    <a:lnTo>
                      <a:pt x="437" y="71"/>
                    </a:lnTo>
                    <a:lnTo>
                      <a:pt x="372" y="21"/>
                    </a:lnTo>
                    <a:lnTo>
                      <a:pt x="300" y="0"/>
                    </a:lnTo>
                    <a:lnTo>
                      <a:pt x="263" y="10"/>
                    </a:lnTo>
                    <a:lnTo>
                      <a:pt x="284" y="114"/>
                    </a:lnTo>
                    <a:lnTo>
                      <a:pt x="273" y="169"/>
                    </a:lnTo>
                    <a:lnTo>
                      <a:pt x="276" y="171"/>
                    </a:lnTo>
                    <a:lnTo>
                      <a:pt x="277" y="177"/>
                    </a:lnTo>
                    <a:lnTo>
                      <a:pt x="274" y="180"/>
                    </a:lnTo>
                    <a:lnTo>
                      <a:pt x="269" y="183"/>
                    </a:lnTo>
                    <a:lnTo>
                      <a:pt x="260" y="184"/>
                    </a:lnTo>
                    <a:lnTo>
                      <a:pt x="246" y="185"/>
                    </a:lnTo>
                    <a:lnTo>
                      <a:pt x="230" y="184"/>
                    </a:lnTo>
                    <a:lnTo>
                      <a:pt x="216" y="183"/>
                    </a:lnTo>
                    <a:lnTo>
                      <a:pt x="203" y="182"/>
                    </a:lnTo>
                    <a:lnTo>
                      <a:pt x="191" y="180"/>
                    </a:lnTo>
                    <a:lnTo>
                      <a:pt x="175" y="176"/>
                    </a:lnTo>
                    <a:lnTo>
                      <a:pt x="170" y="174"/>
                    </a:lnTo>
                    <a:lnTo>
                      <a:pt x="170" y="234"/>
                    </a:lnTo>
                    <a:lnTo>
                      <a:pt x="191" y="332"/>
                    </a:lnTo>
                    <a:lnTo>
                      <a:pt x="170" y="360"/>
                    </a:lnTo>
                    <a:lnTo>
                      <a:pt x="143" y="387"/>
                    </a:lnTo>
                    <a:lnTo>
                      <a:pt x="139" y="387"/>
                    </a:lnTo>
                    <a:lnTo>
                      <a:pt x="130" y="390"/>
                    </a:lnTo>
                    <a:lnTo>
                      <a:pt x="122" y="394"/>
                    </a:lnTo>
                    <a:lnTo>
                      <a:pt x="112" y="399"/>
                    </a:lnTo>
                    <a:lnTo>
                      <a:pt x="102" y="406"/>
                    </a:lnTo>
                    <a:lnTo>
                      <a:pt x="88" y="414"/>
                    </a:lnTo>
                    <a:lnTo>
                      <a:pt x="75" y="423"/>
                    </a:lnTo>
                    <a:lnTo>
                      <a:pt x="63" y="430"/>
                    </a:lnTo>
                    <a:lnTo>
                      <a:pt x="52" y="435"/>
                    </a:lnTo>
                    <a:lnTo>
                      <a:pt x="43" y="438"/>
                    </a:lnTo>
                    <a:lnTo>
                      <a:pt x="31" y="441"/>
                    </a:lnTo>
                    <a:lnTo>
                      <a:pt x="28" y="441"/>
                    </a:lnTo>
                    <a:lnTo>
                      <a:pt x="23" y="448"/>
                    </a:lnTo>
                    <a:lnTo>
                      <a:pt x="12" y="462"/>
                    </a:lnTo>
                    <a:lnTo>
                      <a:pt x="7" y="470"/>
                    </a:lnTo>
                    <a:lnTo>
                      <a:pt x="2" y="481"/>
                    </a:lnTo>
                    <a:lnTo>
                      <a:pt x="1" y="486"/>
                    </a:lnTo>
                    <a:lnTo>
                      <a:pt x="0" y="491"/>
                    </a:lnTo>
                    <a:lnTo>
                      <a:pt x="0" y="496"/>
                    </a:lnTo>
                    <a:lnTo>
                      <a:pt x="0" y="502"/>
                    </a:lnTo>
                    <a:lnTo>
                      <a:pt x="3" y="513"/>
                    </a:lnTo>
                    <a:lnTo>
                      <a:pt x="8" y="524"/>
                    </a:lnTo>
                    <a:lnTo>
                      <a:pt x="13" y="536"/>
                    </a:lnTo>
                    <a:lnTo>
                      <a:pt x="18" y="547"/>
                    </a:lnTo>
                    <a:lnTo>
                      <a:pt x="29" y="565"/>
                    </a:lnTo>
                    <a:lnTo>
                      <a:pt x="34" y="573"/>
                    </a:lnTo>
                    <a:lnTo>
                      <a:pt x="61" y="611"/>
                    </a:lnTo>
                    <a:lnTo>
                      <a:pt x="104" y="611"/>
                    </a:lnTo>
                    <a:lnTo>
                      <a:pt x="116" y="677"/>
                    </a:lnTo>
                    <a:lnTo>
                      <a:pt x="109" y="747"/>
                    </a:lnTo>
                    <a:lnTo>
                      <a:pt x="114" y="751"/>
                    </a:lnTo>
                    <a:lnTo>
                      <a:pt x="124" y="761"/>
                    </a:lnTo>
                    <a:lnTo>
                      <a:pt x="131" y="766"/>
                    </a:lnTo>
                    <a:lnTo>
                      <a:pt x="139" y="771"/>
                    </a:lnTo>
                    <a:lnTo>
                      <a:pt x="149" y="774"/>
                    </a:lnTo>
                    <a:lnTo>
                      <a:pt x="159" y="775"/>
                    </a:lnTo>
                    <a:lnTo>
                      <a:pt x="183" y="775"/>
                    </a:lnTo>
                    <a:lnTo>
                      <a:pt x="210" y="775"/>
                    </a:lnTo>
                    <a:lnTo>
                      <a:pt x="231" y="775"/>
                    </a:lnTo>
                    <a:lnTo>
                      <a:pt x="241" y="775"/>
                    </a:lnTo>
                    <a:lnTo>
                      <a:pt x="295" y="752"/>
                    </a:lnTo>
                    <a:lnTo>
                      <a:pt x="345" y="698"/>
                    </a:lnTo>
                    <a:lnTo>
                      <a:pt x="388" y="660"/>
                    </a:lnTo>
                    <a:lnTo>
                      <a:pt x="399" y="605"/>
                    </a:lnTo>
                    <a:lnTo>
                      <a:pt x="415" y="578"/>
                    </a:lnTo>
                    <a:lnTo>
                      <a:pt x="486" y="600"/>
                    </a:lnTo>
                    <a:lnTo>
                      <a:pt x="508" y="550"/>
                    </a:lnTo>
                    <a:lnTo>
                      <a:pt x="509" y="546"/>
                    </a:lnTo>
                    <a:lnTo>
                      <a:pt x="512" y="532"/>
                    </a:lnTo>
                    <a:lnTo>
                      <a:pt x="515" y="524"/>
                    </a:lnTo>
                    <a:lnTo>
                      <a:pt x="520" y="517"/>
                    </a:lnTo>
                    <a:lnTo>
                      <a:pt x="523" y="513"/>
                    </a:lnTo>
                    <a:lnTo>
                      <a:pt x="526" y="508"/>
                    </a:lnTo>
                    <a:lnTo>
                      <a:pt x="530" y="505"/>
                    </a:lnTo>
                    <a:lnTo>
                      <a:pt x="536" y="502"/>
                    </a:lnTo>
                    <a:lnTo>
                      <a:pt x="552" y="490"/>
                    </a:lnTo>
                    <a:lnTo>
                      <a:pt x="565" y="479"/>
                    </a:lnTo>
                    <a:lnTo>
                      <a:pt x="571" y="475"/>
                    </a:lnTo>
                    <a:lnTo>
                      <a:pt x="578" y="471"/>
                    </a:lnTo>
                    <a:lnTo>
                      <a:pt x="587" y="469"/>
                    </a:lnTo>
                    <a:lnTo>
                      <a:pt x="595" y="469"/>
                    </a:lnTo>
                    <a:lnTo>
                      <a:pt x="618" y="467"/>
                    </a:lnTo>
                    <a:lnTo>
                      <a:pt x="642" y="464"/>
                    </a:lnTo>
                    <a:lnTo>
                      <a:pt x="659" y="460"/>
                    </a:lnTo>
                    <a:lnTo>
                      <a:pt x="666" y="459"/>
                    </a:lnTo>
                    <a:lnTo>
                      <a:pt x="732" y="409"/>
                    </a:lnTo>
                    <a:lnTo>
                      <a:pt x="841" y="360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43" name="Freeform 65">
                <a:extLst>
                  <a:ext uri="{FF2B5EF4-FFF2-40B4-BE49-F238E27FC236}">
                    <a16:creationId xmlns:a16="http://schemas.microsoft.com/office/drawing/2014/main" id="{12572E05-3FB3-1845-9B0D-16C6D8FFB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7411" y="1085253"/>
                <a:ext cx="323721" cy="297516"/>
              </a:xfrm>
              <a:custGeom>
                <a:avLst/>
                <a:gdLst/>
                <a:ahLst/>
                <a:cxnLst>
                  <a:cxn ang="0">
                    <a:pos x="808" y="273"/>
                  </a:cxn>
                  <a:cxn ang="0">
                    <a:pos x="796" y="234"/>
                  </a:cxn>
                  <a:cxn ang="0">
                    <a:pos x="781" y="204"/>
                  </a:cxn>
                  <a:cxn ang="0">
                    <a:pos x="771" y="190"/>
                  </a:cxn>
                  <a:cxn ang="0">
                    <a:pos x="759" y="180"/>
                  </a:cxn>
                  <a:cxn ang="0">
                    <a:pos x="716" y="153"/>
                  </a:cxn>
                  <a:cxn ang="0">
                    <a:pos x="697" y="144"/>
                  </a:cxn>
                  <a:cxn ang="0">
                    <a:pos x="677" y="141"/>
                  </a:cxn>
                  <a:cxn ang="0">
                    <a:pos x="664" y="143"/>
                  </a:cxn>
                  <a:cxn ang="0">
                    <a:pos x="623" y="141"/>
                  </a:cxn>
                  <a:cxn ang="0">
                    <a:pos x="560" y="137"/>
                  </a:cxn>
                  <a:cxn ang="0">
                    <a:pos x="547" y="136"/>
                  </a:cxn>
                  <a:cxn ang="0">
                    <a:pos x="437" y="71"/>
                  </a:cxn>
                  <a:cxn ang="0">
                    <a:pos x="300" y="0"/>
                  </a:cxn>
                  <a:cxn ang="0">
                    <a:pos x="284" y="114"/>
                  </a:cxn>
                  <a:cxn ang="0">
                    <a:pos x="276" y="171"/>
                  </a:cxn>
                  <a:cxn ang="0">
                    <a:pos x="274" y="180"/>
                  </a:cxn>
                  <a:cxn ang="0">
                    <a:pos x="260" y="184"/>
                  </a:cxn>
                  <a:cxn ang="0">
                    <a:pos x="230" y="184"/>
                  </a:cxn>
                  <a:cxn ang="0">
                    <a:pos x="203" y="182"/>
                  </a:cxn>
                  <a:cxn ang="0">
                    <a:pos x="175" y="176"/>
                  </a:cxn>
                  <a:cxn ang="0">
                    <a:pos x="170" y="234"/>
                  </a:cxn>
                  <a:cxn ang="0">
                    <a:pos x="170" y="360"/>
                  </a:cxn>
                  <a:cxn ang="0">
                    <a:pos x="139" y="387"/>
                  </a:cxn>
                  <a:cxn ang="0">
                    <a:pos x="122" y="394"/>
                  </a:cxn>
                  <a:cxn ang="0">
                    <a:pos x="102" y="406"/>
                  </a:cxn>
                  <a:cxn ang="0">
                    <a:pos x="75" y="423"/>
                  </a:cxn>
                  <a:cxn ang="0">
                    <a:pos x="52" y="435"/>
                  </a:cxn>
                  <a:cxn ang="0">
                    <a:pos x="31" y="441"/>
                  </a:cxn>
                  <a:cxn ang="0">
                    <a:pos x="23" y="448"/>
                  </a:cxn>
                  <a:cxn ang="0">
                    <a:pos x="7" y="470"/>
                  </a:cxn>
                  <a:cxn ang="0">
                    <a:pos x="1" y="486"/>
                  </a:cxn>
                  <a:cxn ang="0">
                    <a:pos x="0" y="496"/>
                  </a:cxn>
                  <a:cxn ang="0">
                    <a:pos x="3" y="513"/>
                  </a:cxn>
                  <a:cxn ang="0">
                    <a:pos x="13" y="536"/>
                  </a:cxn>
                  <a:cxn ang="0">
                    <a:pos x="29" y="565"/>
                  </a:cxn>
                  <a:cxn ang="0">
                    <a:pos x="61" y="611"/>
                  </a:cxn>
                  <a:cxn ang="0">
                    <a:pos x="116" y="677"/>
                  </a:cxn>
                  <a:cxn ang="0">
                    <a:pos x="114" y="751"/>
                  </a:cxn>
                  <a:cxn ang="0">
                    <a:pos x="131" y="766"/>
                  </a:cxn>
                  <a:cxn ang="0">
                    <a:pos x="149" y="774"/>
                  </a:cxn>
                  <a:cxn ang="0">
                    <a:pos x="183" y="775"/>
                  </a:cxn>
                  <a:cxn ang="0">
                    <a:pos x="231" y="775"/>
                  </a:cxn>
                  <a:cxn ang="0">
                    <a:pos x="295" y="752"/>
                  </a:cxn>
                  <a:cxn ang="0">
                    <a:pos x="388" y="660"/>
                  </a:cxn>
                  <a:cxn ang="0">
                    <a:pos x="415" y="578"/>
                  </a:cxn>
                  <a:cxn ang="0">
                    <a:pos x="508" y="550"/>
                  </a:cxn>
                  <a:cxn ang="0">
                    <a:pos x="512" y="532"/>
                  </a:cxn>
                  <a:cxn ang="0">
                    <a:pos x="520" y="517"/>
                  </a:cxn>
                  <a:cxn ang="0">
                    <a:pos x="526" y="508"/>
                  </a:cxn>
                  <a:cxn ang="0">
                    <a:pos x="536" y="502"/>
                  </a:cxn>
                  <a:cxn ang="0">
                    <a:pos x="565" y="479"/>
                  </a:cxn>
                  <a:cxn ang="0">
                    <a:pos x="578" y="471"/>
                  </a:cxn>
                  <a:cxn ang="0">
                    <a:pos x="595" y="469"/>
                  </a:cxn>
                  <a:cxn ang="0">
                    <a:pos x="642" y="464"/>
                  </a:cxn>
                  <a:cxn ang="0">
                    <a:pos x="666" y="459"/>
                  </a:cxn>
                  <a:cxn ang="0">
                    <a:pos x="841" y="360"/>
                  </a:cxn>
                </a:cxnLst>
                <a:rect l="0" t="0" r="r" b="b"/>
                <a:pathLst>
                  <a:path w="841" h="775">
                    <a:moveTo>
                      <a:pt x="841" y="360"/>
                    </a:moveTo>
                    <a:lnTo>
                      <a:pt x="808" y="273"/>
                    </a:lnTo>
                    <a:lnTo>
                      <a:pt x="806" y="261"/>
                    </a:lnTo>
                    <a:lnTo>
                      <a:pt x="796" y="234"/>
                    </a:lnTo>
                    <a:lnTo>
                      <a:pt x="790" y="219"/>
                    </a:lnTo>
                    <a:lnTo>
                      <a:pt x="781" y="204"/>
                    </a:lnTo>
                    <a:lnTo>
                      <a:pt x="775" y="196"/>
                    </a:lnTo>
                    <a:lnTo>
                      <a:pt x="771" y="190"/>
                    </a:lnTo>
                    <a:lnTo>
                      <a:pt x="765" y="184"/>
                    </a:lnTo>
                    <a:lnTo>
                      <a:pt x="759" y="180"/>
                    </a:lnTo>
                    <a:lnTo>
                      <a:pt x="737" y="165"/>
                    </a:lnTo>
                    <a:lnTo>
                      <a:pt x="716" y="153"/>
                    </a:lnTo>
                    <a:lnTo>
                      <a:pt x="706" y="147"/>
                    </a:lnTo>
                    <a:lnTo>
                      <a:pt x="697" y="144"/>
                    </a:lnTo>
                    <a:lnTo>
                      <a:pt x="687" y="142"/>
                    </a:lnTo>
                    <a:lnTo>
                      <a:pt x="677" y="141"/>
                    </a:lnTo>
                    <a:lnTo>
                      <a:pt x="666" y="142"/>
                    </a:lnTo>
                    <a:lnTo>
                      <a:pt x="664" y="143"/>
                    </a:lnTo>
                    <a:lnTo>
                      <a:pt x="655" y="144"/>
                    </a:lnTo>
                    <a:lnTo>
                      <a:pt x="623" y="141"/>
                    </a:lnTo>
                    <a:lnTo>
                      <a:pt x="583" y="139"/>
                    </a:lnTo>
                    <a:lnTo>
                      <a:pt x="560" y="137"/>
                    </a:lnTo>
                    <a:lnTo>
                      <a:pt x="549" y="136"/>
                    </a:lnTo>
                    <a:lnTo>
                      <a:pt x="547" y="136"/>
                    </a:lnTo>
                    <a:lnTo>
                      <a:pt x="491" y="119"/>
                    </a:lnTo>
                    <a:lnTo>
                      <a:pt x="437" y="71"/>
                    </a:lnTo>
                    <a:lnTo>
                      <a:pt x="372" y="21"/>
                    </a:lnTo>
                    <a:lnTo>
                      <a:pt x="300" y="0"/>
                    </a:lnTo>
                    <a:lnTo>
                      <a:pt x="263" y="10"/>
                    </a:lnTo>
                    <a:lnTo>
                      <a:pt x="284" y="114"/>
                    </a:lnTo>
                    <a:lnTo>
                      <a:pt x="273" y="169"/>
                    </a:lnTo>
                    <a:lnTo>
                      <a:pt x="276" y="171"/>
                    </a:lnTo>
                    <a:lnTo>
                      <a:pt x="277" y="177"/>
                    </a:lnTo>
                    <a:lnTo>
                      <a:pt x="274" y="180"/>
                    </a:lnTo>
                    <a:lnTo>
                      <a:pt x="269" y="183"/>
                    </a:lnTo>
                    <a:lnTo>
                      <a:pt x="260" y="184"/>
                    </a:lnTo>
                    <a:lnTo>
                      <a:pt x="246" y="185"/>
                    </a:lnTo>
                    <a:lnTo>
                      <a:pt x="230" y="184"/>
                    </a:lnTo>
                    <a:lnTo>
                      <a:pt x="216" y="183"/>
                    </a:lnTo>
                    <a:lnTo>
                      <a:pt x="203" y="182"/>
                    </a:lnTo>
                    <a:lnTo>
                      <a:pt x="191" y="180"/>
                    </a:lnTo>
                    <a:lnTo>
                      <a:pt x="175" y="176"/>
                    </a:lnTo>
                    <a:lnTo>
                      <a:pt x="170" y="174"/>
                    </a:lnTo>
                    <a:lnTo>
                      <a:pt x="170" y="234"/>
                    </a:lnTo>
                    <a:lnTo>
                      <a:pt x="191" y="332"/>
                    </a:lnTo>
                    <a:lnTo>
                      <a:pt x="170" y="360"/>
                    </a:lnTo>
                    <a:lnTo>
                      <a:pt x="143" y="387"/>
                    </a:lnTo>
                    <a:lnTo>
                      <a:pt x="139" y="387"/>
                    </a:lnTo>
                    <a:lnTo>
                      <a:pt x="130" y="390"/>
                    </a:lnTo>
                    <a:lnTo>
                      <a:pt x="122" y="394"/>
                    </a:lnTo>
                    <a:lnTo>
                      <a:pt x="112" y="399"/>
                    </a:lnTo>
                    <a:lnTo>
                      <a:pt x="102" y="406"/>
                    </a:lnTo>
                    <a:lnTo>
                      <a:pt x="88" y="414"/>
                    </a:lnTo>
                    <a:lnTo>
                      <a:pt x="75" y="423"/>
                    </a:lnTo>
                    <a:lnTo>
                      <a:pt x="63" y="430"/>
                    </a:lnTo>
                    <a:lnTo>
                      <a:pt x="52" y="435"/>
                    </a:lnTo>
                    <a:lnTo>
                      <a:pt x="43" y="438"/>
                    </a:lnTo>
                    <a:lnTo>
                      <a:pt x="31" y="441"/>
                    </a:lnTo>
                    <a:lnTo>
                      <a:pt x="28" y="441"/>
                    </a:lnTo>
                    <a:lnTo>
                      <a:pt x="23" y="448"/>
                    </a:lnTo>
                    <a:lnTo>
                      <a:pt x="12" y="462"/>
                    </a:lnTo>
                    <a:lnTo>
                      <a:pt x="7" y="470"/>
                    </a:lnTo>
                    <a:lnTo>
                      <a:pt x="2" y="481"/>
                    </a:lnTo>
                    <a:lnTo>
                      <a:pt x="1" y="486"/>
                    </a:lnTo>
                    <a:lnTo>
                      <a:pt x="0" y="491"/>
                    </a:lnTo>
                    <a:lnTo>
                      <a:pt x="0" y="496"/>
                    </a:lnTo>
                    <a:lnTo>
                      <a:pt x="0" y="502"/>
                    </a:lnTo>
                    <a:lnTo>
                      <a:pt x="3" y="513"/>
                    </a:lnTo>
                    <a:lnTo>
                      <a:pt x="8" y="524"/>
                    </a:lnTo>
                    <a:lnTo>
                      <a:pt x="13" y="536"/>
                    </a:lnTo>
                    <a:lnTo>
                      <a:pt x="18" y="547"/>
                    </a:lnTo>
                    <a:lnTo>
                      <a:pt x="29" y="565"/>
                    </a:lnTo>
                    <a:lnTo>
                      <a:pt x="34" y="573"/>
                    </a:lnTo>
                    <a:lnTo>
                      <a:pt x="61" y="611"/>
                    </a:lnTo>
                    <a:lnTo>
                      <a:pt x="104" y="611"/>
                    </a:lnTo>
                    <a:lnTo>
                      <a:pt x="116" y="677"/>
                    </a:lnTo>
                    <a:lnTo>
                      <a:pt x="109" y="747"/>
                    </a:lnTo>
                    <a:lnTo>
                      <a:pt x="114" y="751"/>
                    </a:lnTo>
                    <a:lnTo>
                      <a:pt x="124" y="761"/>
                    </a:lnTo>
                    <a:lnTo>
                      <a:pt x="131" y="766"/>
                    </a:lnTo>
                    <a:lnTo>
                      <a:pt x="139" y="771"/>
                    </a:lnTo>
                    <a:lnTo>
                      <a:pt x="149" y="774"/>
                    </a:lnTo>
                    <a:lnTo>
                      <a:pt x="159" y="775"/>
                    </a:lnTo>
                    <a:lnTo>
                      <a:pt x="183" y="775"/>
                    </a:lnTo>
                    <a:lnTo>
                      <a:pt x="210" y="775"/>
                    </a:lnTo>
                    <a:lnTo>
                      <a:pt x="231" y="775"/>
                    </a:lnTo>
                    <a:lnTo>
                      <a:pt x="241" y="775"/>
                    </a:lnTo>
                    <a:lnTo>
                      <a:pt x="295" y="752"/>
                    </a:lnTo>
                    <a:lnTo>
                      <a:pt x="345" y="698"/>
                    </a:lnTo>
                    <a:lnTo>
                      <a:pt x="388" y="660"/>
                    </a:lnTo>
                    <a:lnTo>
                      <a:pt x="399" y="605"/>
                    </a:lnTo>
                    <a:lnTo>
                      <a:pt x="415" y="578"/>
                    </a:lnTo>
                    <a:lnTo>
                      <a:pt x="486" y="600"/>
                    </a:lnTo>
                    <a:lnTo>
                      <a:pt x="508" y="550"/>
                    </a:lnTo>
                    <a:lnTo>
                      <a:pt x="509" y="546"/>
                    </a:lnTo>
                    <a:lnTo>
                      <a:pt x="512" y="532"/>
                    </a:lnTo>
                    <a:lnTo>
                      <a:pt x="515" y="524"/>
                    </a:lnTo>
                    <a:lnTo>
                      <a:pt x="520" y="517"/>
                    </a:lnTo>
                    <a:lnTo>
                      <a:pt x="523" y="513"/>
                    </a:lnTo>
                    <a:lnTo>
                      <a:pt x="526" y="508"/>
                    </a:lnTo>
                    <a:lnTo>
                      <a:pt x="530" y="505"/>
                    </a:lnTo>
                    <a:lnTo>
                      <a:pt x="536" y="502"/>
                    </a:lnTo>
                    <a:lnTo>
                      <a:pt x="552" y="490"/>
                    </a:lnTo>
                    <a:lnTo>
                      <a:pt x="565" y="479"/>
                    </a:lnTo>
                    <a:lnTo>
                      <a:pt x="571" y="475"/>
                    </a:lnTo>
                    <a:lnTo>
                      <a:pt x="578" y="471"/>
                    </a:lnTo>
                    <a:lnTo>
                      <a:pt x="587" y="469"/>
                    </a:lnTo>
                    <a:lnTo>
                      <a:pt x="595" y="469"/>
                    </a:lnTo>
                    <a:lnTo>
                      <a:pt x="618" y="467"/>
                    </a:lnTo>
                    <a:lnTo>
                      <a:pt x="642" y="464"/>
                    </a:lnTo>
                    <a:lnTo>
                      <a:pt x="659" y="460"/>
                    </a:lnTo>
                    <a:lnTo>
                      <a:pt x="666" y="459"/>
                    </a:lnTo>
                    <a:lnTo>
                      <a:pt x="732" y="409"/>
                    </a:lnTo>
                    <a:lnTo>
                      <a:pt x="841" y="360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44" name="Freeform 66">
                <a:extLst>
                  <a:ext uri="{FF2B5EF4-FFF2-40B4-BE49-F238E27FC236}">
                    <a16:creationId xmlns:a16="http://schemas.microsoft.com/office/drawing/2014/main" id="{1E5692E2-8D3C-AE45-B750-F9B8D23B4A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7411" y="1085253"/>
                <a:ext cx="323721" cy="297516"/>
              </a:xfrm>
              <a:custGeom>
                <a:avLst/>
                <a:gdLst/>
                <a:ahLst/>
                <a:cxnLst>
                  <a:cxn ang="0">
                    <a:pos x="808" y="273"/>
                  </a:cxn>
                  <a:cxn ang="0">
                    <a:pos x="796" y="234"/>
                  </a:cxn>
                  <a:cxn ang="0">
                    <a:pos x="781" y="204"/>
                  </a:cxn>
                  <a:cxn ang="0">
                    <a:pos x="771" y="190"/>
                  </a:cxn>
                  <a:cxn ang="0">
                    <a:pos x="759" y="180"/>
                  </a:cxn>
                  <a:cxn ang="0">
                    <a:pos x="716" y="153"/>
                  </a:cxn>
                  <a:cxn ang="0">
                    <a:pos x="697" y="144"/>
                  </a:cxn>
                  <a:cxn ang="0">
                    <a:pos x="677" y="141"/>
                  </a:cxn>
                  <a:cxn ang="0">
                    <a:pos x="664" y="143"/>
                  </a:cxn>
                  <a:cxn ang="0">
                    <a:pos x="623" y="141"/>
                  </a:cxn>
                  <a:cxn ang="0">
                    <a:pos x="560" y="137"/>
                  </a:cxn>
                  <a:cxn ang="0">
                    <a:pos x="547" y="136"/>
                  </a:cxn>
                  <a:cxn ang="0">
                    <a:pos x="437" y="71"/>
                  </a:cxn>
                  <a:cxn ang="0">
                    <a:pos x="300" y="0"/>
                  </a:cxn>
                  <a:cxn ang="0">
                    <a:pos x="284" y="114"/>
                  </a:cxn>
                  <a:cxn ang="0">
                    <a:pos x="276" y="171"/>
                  </a:cxn>
                  <a:cxn ang="0">
                    <a:pos x="274" y="180"/>
                  </a:cxn>
                  <a:cxn ang="0">
                    <a:pos x="260" y="184"/>
                  </a:cxn>
                  <a:cxn ang="0">
                    <a:pos x="230" y="184"/>
                  </a:cxn>
                  <a:cxn ang="0">
                    <a:pos x="203" y="182"/>
                  </a:cxn>
                  <a:cxn ang="0">
                    <a:pos x="175" y="176"/>
                  </a:cxn>
                  <a:cxn ang="0">
                    <a:pos x="170" y="234"/>
                  </a:cxn>
                  <a:cxn ang="0">
                    <a:pos x="170" y="360"/>
                  </a:cxn>
                  <a:cxn ang="0">
                    <a:pos x="139" y="387"/>
                  </a:cxn>
                  <a:cxn ang="0">
                    <a:pos x="122" y="394"/>
                  </a:cxn>
                  <a:cxn ang="0">
                    <a:pos x="102" y="406"/>
                  </a:cxn>
                  <a:cxn ang="0">
                    <a:pos x="75" y="423"/>
                  </a:cxn>
                  <a:cxn ang="0">
                    <a:pos x="52" y="435"/>
                  </a:cxn>
                  <a:cxn ang="0">
                    <a:pos x="31" y="441"/>
                  </a:cxn>
                  <a:cxn ang="0">
                    <a:pos x="23" y="448"/>
                  </a:cxn>
                  <a:cxn ang="0">
                    <a:pos x="7" y="470"/>
                  </a:cxn>
                  <a:cxn ang="0">
                    <a:pos x="1" y="486"/>
                  </a:cxn>
                  <a:cxn ang="0">
                    <a:pos x="0" y="496"/>
                  </a:cxn>
                  <a:cxn ang="0">
                    <a:pos x="3" y="513"/>
                  </a:cxn>
                  <a:cxn ang="0">
                    <a:pos x="13" y="536"/>
                  </a:cxn>
                  <a:cxn ang="0">
                    <a:pos x="29" y="565"/>
                  </a:cxn>
                  <a:cxn ang="0">
                    <a:pos x="61" y="611"/>
                  </a:cxn>
                  <a:cxn ang="0">
                    <a:pos x="116" y="677"/>
                  </a:cxn>
                  <a:cxn ang="0">
                    <a:pos x="114" y="751"/>
                  </a:cxn>
                  <a:cxn ang="0">
                    <a:pos x="131" y="766"/>
                  </a:cxn>
                  <a:cxn ang="0">
                    <a:pos x="149" y="774"/>
                  </a:cxn>
                  <a:cxn ang="0">
                    <a:pos x="183" y="775"/>
                  </a:cxn>
                  <a:cxn ang="0">
                    <a:pos x="231" y="775"/>
                  </a:cxn>
                  <a:cxn ang="0">
                    <a:pos x="295" y="752"/>
                  </a:cxn>
                  <a:cxn ang="0">
                    <a:pos x="388" y="660"/>
                  </a:cxn>
                  <a:cxn ang="0">
                    <a:pos x="415" y="578"/>
                  </a:cxn>
                  <a:cxn ang="0">
                    <a:pos x="508" y="550"/>
                  </a:cxn>
                  <a:cxn ang="0">
                    <a:pos x="512" y="532"/>
                  </a:cxn>
                  <a:cxn ang="0">
                    <a:pos x="520" y="517"/>
                  </a:cxn>
                  <a:cxn ang="0">
                    <a:pos x="526" y="508"/>
                  </a:cxn>
                  <a:cxn ang="0">
                    <a:pos x="536" y="502"/>
                  </a:cxn>
                  <a:cxn ang="0">
                    <a:pos x="565" y="479"/>
                  </a:cxn>
                  <a:cxn ang="0">
                    <a:pos x="578" y="471"/>
                  </a:cxn>
                  <a:cxn ang="0">
                    <a:pos x="595" y="469"/>
                  </a:cxn>
                  <a:cxn ang="0">
                    <a:pos x="642" y="464"/>
                  </a:cxn>
                  <a:cxn ang="0">
                    <a:pos x="666" y="459"/>
                  </a:cxn>
                  <a:cxn ang="0">
                    <a:pos x="841" y="360"/>
                  </a:cxn>
                </a:cxnLst>
                <a:rect l="0" t="0" r="r" b="b"/>
                <a:pathLst>
                  <a:path w="841" h="775">
                    <a:moveTo>
                      <a:pt x="841" y="360"/>
                    </a:moveTo>
                    <a:lnTo>
                      <a:pt x="808" y="273"/>
                    </a:lnTo>
                    <a:lnTo>
                      <a:pt x="806" y="261"/>
                    </a:lnTo>
                    <a:lnTo>
                      <a:pt x="796" y="234"/>
                    </a:lnTo>
                    <a:lnTo>
                      <a:pt x="790" y="219"/>
                    </a:lnTo>
                    <a:lnTo>
                      <a:pt x="781" y="204"/>
                    </a:lnTo>
                    <a:lnTo>
                      <a:pt x="775" y="196"/>
                    </a:lnTo>
                    <a:lnTo>
                      <a:pt x="771" y="190"/>
                    </a:lnTo>
                    <a:lnTo>
                      <a:pt x="765" y="184"/>
                    </a:lnTo>
                    <a:lnTo>
                      <a:pt x="759" y="180"/>
                    </a:lnTo>
                    <a:lnTo>
                      <a:pt x="737" y="165"/>
                    </a:lnTo>
                    <a:lnTo>
                      <a:pt x="716" y="153"/>
                    </a:lnTo>
                    <a:lnTo>
                      <a:pt x="706" y="147"/>
                    </a:lnTo>
                    <a:lnTo>
                      <a:pt x="697" y="144"/>
                    </a:lnTo>
                    <a:lnTo>
                      <a:pt x="687" y="142"/>
                    </a:lnTo>
                    <a:lnTo>
                      <a:pt x="677" y="141"/>
                    </a:lnTo>
                    <a:lnTo>
                      <a:pt x="666" y="142"/>
                    </a:lnTo>
                    <a:lnTo>
                      <a:pt x="664" y="143"/>
                    </a:lnTo>
                    <a:lnTo>
                      <a:pt x="655" y="144"/>
                    </a:lnTo>
                    <a:lnTo>
                      <a:pt x="623" y="141"/>
                    </a:lnTo>
                    <a:lnTo>
                      <a:pt x="583" y="139"/>
                    </a:lnTo>
                    <a:lnTo>
                      <a:pt x="560" y="137"/>
                    </a:lnTo>
                    <a:lnTo>
                      <a:pt x="549" y="136"/>
                    </a:lnTo>
                    <a:lnTo>
                      <a:pt x="547" y="136"/>
                    </a:lnTo>
                    <a:lnTo>
                      <a:pt x="491" y="119"/>
                    </a:lnTo>
                    <a:lnTo>
                      <a:pt x="437" y="71"/>
                    </a:lnTo>
                    <a:lnTo>
                      <a:pt x="372" y="21"/>
                    </a:lnTo>
                    <a:lnTo>
                      <a:pt x="300" y="0"/>
                    </a:lnTo>
                    <a:lnTo>
                      <a:pt x="263" y="10"/>
                    </a:lnTo>
                    <a:lnTo>
                      <a:pt x="284" y="114"/>
                    </a:lnTo>
                    <a:lnTo>
                      <a:pt x="273" y="169"/>
                    </a:lnTo>
                    <a:lnTo>
                      <a:pt x="276" y="171"/>
                    </a:lnTo>
                    <a:lnTo>
                      <a:pt x="277" y="177"/>
                    </a:lnTo>
                    <a:lnTo>
                      <a:pt x="274" y="180"/>
                    </a:lnTo>
                    <a:lnTo>
                      <a:pt x="269" y="183"/>
                    </a:lnTo>
                    <a:lnTo>
                      <a:pt x="260" y="184"/>
                    </a:lnTo>
                    <a:lnTo>
                      <a:pt x="246" y="185"/>
                    </a:lnTo>
                    <a:lnTo>
                      <a:pt x="230" y="184"/>
                    </a:lnTo>
                    <a:lnTo>
                      <a:pt x="216" y="183"/>
                    </a:lnTo>
                    <a:lnTo>
                      <a:pt x="203" y="182"/>
                    </a:lnTo>
                    <a:lnTo>
                      <a:pt x="191" y="180"/>
                    </a:lnTo>
                    <a:lnTo>
                      <a:pt x="175" y="176"/>
                    </a:lnTo>
                    <a:lnTo>
                      <a:pt x="170" y="174"/>
                    </a:lnTo>
                    <a:lnTo>
                      <a:pt x="170" y="234"/>
                    </a:lnTo>
                    <a:lnTo>
                      <a:pt x="191" y="332"/>
                    </a:lnTo>
                    <a:lnTo>
                      <a:pt x="170" y="360"/>
                    </a:lnTo>
                    <a:lnTo>
                      <a:pt x="143" y="387"/>
                    </a:lnTo>
                    <a:lnTo>
                      <a:pt x="139" y="387"/>
                    </a:lnTo>
                    <a:lnTo>
                      <a:pt x="130" y="390"/>
                    </a:lnTo>
                    <a:lnTo>
                      <a:pt x="122" y="394"/>
                    </a:lnTo>
                    <a:lnTo>
                      <a:pt x="112" y="399"/>
                    </a:lnTo>
                    <a:lnTo>
                      <a:pt x="102" y="406"/>
                    </a:lnTo>
                    <a:lnTo>
                      <a:pt x="88" y="414"/>
                    </a:lnTo>
                    <a:lnTo>
                      <a:pt x="75" y="423"/>
                    </a:lnTo>
                    <a:lnTo>
                      <a:pt x="63" y="430"/>
                    </a:lnTo>
                    <a:lnTo>
                      <a:pt x="52" y="435"/>
                    </a:lnTo>
                    <a:lnTo>
                      <a:pt x="43" y="438"/>
                    </a:lnTo>
                    <a:lnTo>
                      <a:pt x="31" y="441"/>
                    </a:lnTo>
                    <a:lnTo>
                      <a:pt x="28" y="441"/>
                    </a:lnTo>
                    <a:lnTo>
                      <a:pt x="23" y="448"/>
                    </a:lnTo>
                    <a:lnTo>
                      <a:pt x="12" y="462"/>
                    </a:lnTo>
                    <a:lnTo>
                      <a:pt x="7" y="470"/>
                    </a:lnTo>
                    <a:lnTo>
                      <a:pt x="2" y="481"/>
                    </a:lnTo>
                    <a:lnTo>
                      <a:pt x="1" y="486"/>
                    </a:lnTo>
                    <a:lnTo>
                      <a:pt x="0" y="491"/>
                    </a:lnTo>
                    <a:lnTo>
                      <a:pt x="0" y="496"/>
                    </a:lnTo>
                    <a:lnTo>
                      <a:pt x="0" y="502"/>
                    </a:lnTo>
                    <a:lnTo>
                      <a:pt x="3" y="513"/>
                    </a:lnTo>
                    <a:lnTo>
                      <a:pt x="8" y="524"/>
                    </a:lnTo>
                    <a:lnTo>
                      <a:pt x="13" y="536"/>
                    </a:lnTo>
                    <a:lnTo>
                      <a:pt x="18" y="547"/>
                    </a:lnTo>
                    <a:lnTo>
                      <a:pt x="29" y="565"/>
                    </a:lnTo>
                    <a:lnTo>
                      <a:pt x="34" y="573"/>
                    </a:lnTo>
                    <a:lnTo>
                      <a:pt x="61" y="611"/>
                    </a:lnTo>
                    <a:lnTo>
                      <a:pt x="104" y="611"/>
                    </a:lnTo>
                    <a:lnTo>
                      <a:pt x="116" y="677"/>
                    </a:lnTo>
                    <a:lnTo>
                      <a:pt x="109" y="747"/>
                    </a:lnTo>
                    <a:lnTo>
                      <a:pt x="114" y="751"/>
                    </a:lnTo>
                    <a:lnTo>
                      <a:pt x="124" y="761"/>
                    </a:lnTo>
                    <a:lnTo>
                      <a:pt x="131" y="766"/>
                    </a:lnTo>
                    <a:lnTo>
                      <a:pt x="139" y="771"/>
                    </a:lnTo>
                    <a:lnTo>
                      <a:pt x="149" y="774"/>
                    </a:lnTo>
                    <a:lnTo>
                      <a:pt x="159" y="775"/>
                    </a:lnTo>
                    <a:lnTo>
                      <a:pt x="183" y="775"/>
                    </a:lnTo>
                    <a:lnTo>
                      <a:pt x="210" y="775"/>
                    </a:lnTo>
                    <a:lnTo>
                      <a:pt x="231" y="775"/>
                    </a:lnTo>
                    <a:lnTo>
                      <a:pt x="241" y="775"/>
                    </a:lnTo>
                    <a:lnTo>
                      <a:pt x="295" y="752"/>
                    </a:lnTo>
                    <a:lnTo>
                      <a:pt x="345" y="698"/>
                    </a:lnTo>
                    <a:lnTo>
                      <a:pt x="388" y="660"/>
                    </a:lnTo>
                    <a:lnTo>
                      <a:pt x="399" y="605"/>
                    </a:lnTo>
                    <a:lnTo>
                      <a:pt x="415" y="578"/>
                    </a:lnTo>
                    <a:lnTo>
                      <a:pt x="486" y="600"/>
                    </a:lnTo>
                    <a:lnTo>
                      <a:pt x="508" y="550"/>
                    </a:lnTo>
                    <a:lnTo>
                      <a:pt x="509" y="546"/>
                    </a:lnTo>
                    <a:lnTo>
                      <a:pt x="512" y="532"/>
                    </a:lnTo>
                    <a:lnTo>
                      <a:pt x="515" y="524"/>
                    </a:lnTo>
                    <a:lnTo>
                      <a:pt x="520" y="517"/>
                    </a:lnTo>
                    <a:lnTo>
                      <a:pt x="523" y="513"/>
                    </a:lnTo>
                    <a:lnTo>
                      <a:pt x="526" y="508"/>
                    </a:lnTo>
                    <a:lnTo>
                      <a:pt x="530" y="505"/>
                    </a:lnTo>
                    <a:lnTo>
                      <a:pt x="536" y="502"/>
                    </a:lnTo>
                    <a:lnTo>
                      <a:pt x="552" y="490"/>
                    </a:lnTo>
                    <a:lnTo>
                      <a:pt x="565" y="479"/>
                    </a:lnTo>
                    <a:lnTo>
                      <a:pt x="571" y="475"/>
                    </a:lnTo>
                    <a:lnTo>
                      <a:pt x="578" y="471"/>
                    </a:lnTo>
                    <a:lnTo>
                      <a:pt x="587" y="469"/>
                    </a:lnTo>
                    <a:lnTo>
                      <a:pt x="595" y="469"/>
                    </a:lnTo>
                    <a:lnTo>
                      <a:pt x="618" y="467"/>
                    </a:lnTo>
                    <a:lnTo>
                      <a:pt x="642" y="464"/>
                    </a:lnTo>
                    <a:lnTo>
                      <a:pt x="659" y="460"/>
                    </a:lnTo>
                    <a:lnTo>
                      <a:pt x="666" y="459"/>
                    </a:lnTo>
                    <a:lnTo>
                      <a:pt x="732" y="409"/>
                    </a:lnTo>
                    <a:lnTo>
                      <a:pt x="841" y="360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45" name="Freeform 67">
                <a:extLst>
                  <a:ext uri="{FF2B5EF4-FFF2-40B4-BE49-F238E27FC236}">
                    <a16:creationId xmlns:a16="http://schemas.microsoft.com/office/drawing/2014/main" id="{B9663215-C97B-F745-8B35-2E39309E72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936" y="1092962"/>
                <a:ext cx="110990" cy="101741"/>
              </a:xfrm>
              <a:custGeom>
                <a:avLst/>
                <a:gdLst/>
                <a:ahLst/>
                <a:cxnLst>
                  <a:cxn ang="0">
                    <a:pos x="79" y="0"/>
                  </a:cxn>
                  <a:cxn ang="0">
                    <a:pos x="75" y="15"/>
                  </a:cxn>
                  <a:cxn ang="0">
                    <a:pos x="65" y="50"/>
                  </a:cxn>
                  <a:cxn ang="0">
                    <a:pos x="61" y="60"/>
                  </a:cxn>
                  <a:cxn ang="0">
                    <a:pos x="56" y="69"/>
                  </a:cxn>
                  <a:cxn ang="0">
                    <a:pos x="52" y="78"/>
                  </a:cxn>
                  <a:cxn ang="0">
                    <a:pos x="47" y="87"/>
                  </a:cxn>
                  <a:cxn ang="0">
                    <a:pos x="40" y="95"/>
                  </a:cxn>
                  <a:cxn ang="0">
                    <a:pos x="35" y="102"/>
                  </a:cxn>
                  <a:cxn ang="0">
                    <a:pos x="27" y="107"/>
                  </a:cxn>
                  <a:cxn ang="0">
                    <a:pos x="20" y="111"/>
                  </a:cxn>
                  <a:cxn ang="0">
                    <a:pos x="13" y="116"/>
                  </a:cxn>
                  <a:cxn ang="0">
                    <a:pos x="8" y="119"/>
                  </a:cxn>
                  <a:cxn ang="0">
                    <a:pos x="4" y="123"/>
                  </a:cxn>
                  <a:cxn ang="0">
                    <a:pos x="2" y="129"/>
                  </a:cxn>
                  <a:cxn ang="0">
                    <a:pos x="0" y="133"/>
                  </a:cxn>
                  <a:cxn ang="0">
                    <a:pos x="0" y="138"/>
                  </a:cxn>
                  <a:cxn ang="0">
                    <a:pos x="0" y="143"/>
                  </a:cxn>
                  <a:cxn ang="0">
                    <a:pos x="1" y="147"/>
                  </a:cxn>
                  <a:cxn ang="0">
                    <a:pos x="9" y="163"/>
                  </a:cxn>
                  <a:cxn ang="0">
                    <a:pos x="14" y="170"/>
                  </a:cxn>
                  <a:cxn ang="0">
                    <a:pos x="119" y="194"/>
                  </a:cxn>
                  <a:cxn ang="0">
                    <a:pos x="178" y="264"/>
                  </a:cxn>
                  <a:cxn ang="0">
                    <a:pos x="283" y="170"/>
                  </a:cxn>
                  <a:cxn ang="0">
                    <a:pos x="288" y="77"/>
                  </a:cxn>
                  <a:cxn ang="0">
                    <a:pos x="218" y="60"/>
                  </a:cxn>
                  <a:cxn ang="0">
                    <a:pos x="148" y="36"/>
                  </a:cxn>
                  <a:cxn ang="0">
                    <a:pos x="79" y="0"/>
                  </a:cxn>
                </a:cxnLst>
                <a:rect l="0" t="0" r="r" b="b"/>
                <a:pathLst>
                  <a:path w="288" h="264">
                    <a:moveTo>
                      <a:pt x="79" y="0"/>
                    </a:moveTo>
                    <a:lnTo>
                      <a:pt x="75" y="15"/>
                    </a:lnTo>
                    <a:lnTo>
                      <a:pt x="65" y="50"/>
                    </a:lnTo>
                    <a:lnTo>
                      <a:pt x="61" y="60"/>
                    </a:lnTo>
                    <a:lnTo>
                      <a:pt x="56" y="69"/>
                    </a:lnTo>
                    <a:lnTo>
                      <a:pt x="52" y="78"/>
                    </a:lnTo>
                    <a:lnTo>
                      <a:pt x="47" y="87"/>
                    </a:lnTo>
                    <a:lnTo>
                      <a:pt x="40" y="95"/>
                    </a:lnTo>
                    <a:lnTo>
                      <a:pt x="35" y="102"/>
                    </a:lnTo>
                    <a:lnTo>
                      <a:pt x="27" y="107"/>
                    </a:lnTo>
                    <a:lnTo>
                      <a:pt x="20" y="111"/>
                    </a:lnTo>
                    <a:lnTo>
                      <a:pt x="13" y="116"/>
                    </a:lnTo>
                    <a:lnTo>
                      <a:pt x="8" y="119"/>
                    </a:lnTo>
                    <a:lnTo>
                      <a:pt x="4" y="123"/>
                    </a:lnTo>
                    <a:lnTo>
                      <a:pt x="2" y="129"/>
                    </a:lnTo>
                    <a:lnTo>
                      <a:pt x="0" y="133"/>
                    </a:lnTo>
                    <a:lnTo>
                      <a:pt x="0" y="138"/>
                    </a:lnTo>
                    <a:lnTo>
                      <a:pt x="0" y="143"/>
                    </a:lnTo>
                    <a:lnTo>
                      <a:pt x="1" y="147"/>
                    </a:lnTo>
                    <a:lnTo>
                      <a:pt x="9" y="163"/>
                    </a:lnTo>
                    <a:lnTo>
                      <a:pt x="14" y="170"/>
                    </a:lnTo>
                    <a:lnTo>
                      <a:pt x="119" y="194"/>
                    </a:lnTo>
                    <a:lnTo>
                      <a:pt x="178" y="264"/>
                    </a:lnTo>
                    <a:lnTo>
                      <a:pt x="283" y="170"/>
                    </a:lnTo>
                    <a:lnTo>
                      <a:pt x="288" y="77"/>
                    </a:lnTo>
                    <a:lnTo>
                      <a:pt x="218" y="60"/>
                    </a:lnTo>
                    <a:lnTo>
                      <a:pt x="148" y="36"/>
                    </a:lnTo>
                    <a:lnTo>
                      <a:pt x="79" y="0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46" name="Freeform 68">
                <a:extLst>
                  <a:ext uri="{FF2B5EF4-FFF2-40B4-BE49-F238E27FC236}">
                    <a16:creationId xmlns:a16="http://schemas.microsoft.com/office/drawing/2014/main" id="{96DC4792-523A-254C-90C4-33590C8D8A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9936" y="1092962"/>
                <a:ext cx="110990" cy="101741"/>
              </a:xfrm>
              <a:custGeom>
                <a:avLst/>
                <a:gdLst/>
                <a:ahLst/>
                <a:cxnLst>
                  <a:cxn ang="0">
                    <a:pos x="79" y="0"/>
                  </a:cxn>
                  <a:cxn ang="0">
                    <a:pos x="75" y="15"/>
                  </a:cxn>
                  <a:cxn ang="0">
                    <a:pos x="65" y="50"/>
                  </a:cxn>
                  <a:cxn ang="0">
                    <a:pos x="61" y="60"/>
                  </a:cxn>
                  <a:cxn ang="0">
                    <a:pos x="56" y="69"/>
                  </a:cxn>
                  <a:cxn ang="0">
                    <a:pos x="52" y="78"/>
                  </a:cxn>
                  <a:cxn ang="0">
                    <a:pos x="47" y="87"/>
                  </a:cxn>
                  <a:cxn ang="0">
                    <a:pos x="40" y="95"/>
                  </a:cxn>
                  <a:cxn ang="0">
                    <a:pos x="35" y="102"/>
                  </a:cxn>
                  <a:cxn ang="0">
                    <a:pos x="27" y="107"/>
                  </a:cxn>
                  <a:cxn ang="0">
                    <a:pos x="20" y="111"/>
                  </a:cxn>
                  <a:cxn ang="0">
                    <a:pos x="13" y="116"/>
                  </a:cxn>
                  <a:cxn ang="0">
                    <a:pos x="8" y="119"/>
                  </a:cxn>
                  <a:cxn ang="0">
                    <a:pos x="4" y="123"/>
                  </a:cxn>
                  <a:cxn ang="0">
                    <a:pos x="2" y="129"/>
                  </a:cxn>
                  <a:cxn ang="0">
                    <a:pos x="0" y="133"/>
                  </a:cxn>
                  <a:cxn ang="0">
                    <a:pos x="0" y="138"/>
                  </a:cxn>
                  <a:cxn ang="0">
                    <a:pos x="0" y="143"/>
                  </a:cxn>
                  <a:cxn ang="0">
                    <a:pos x="1" y="147"/>
                  </a:cxn>
                  <a:cxn ang="0">
                    <a:pos x="9" y="163"/>
                  </a:cxn>
                  <a:cxn ang="0">
                    <a:pos x="14" y="170"/>
                  </a:cxn>
                  <a:cxn ang="0">
                    <a:pos x="119" y="194"/>
                  </a:cxn>
                  <a:cxn ang="0">
                    <a:pos x="178" y="264"/>
                  </a:cxn>
                  <a:cxn ang="0">
                    <a:pos x="283" y="170"/>
                  </a:cxn>
                  <a:cxn ang="0">
                    <a:pos x="288" y="77"/>
                  </a:cxn>
                  <a:cxn ang="0">
                    <a:pos x="218" y="60"/>
                  </a:cxn>
                  <a:cxn ang="0">
                    <a:pos x="148" y="36"/>
                  </a:cxn>
                  <a:cxn ang="0">
                    <a:pos x="79" y="0"/>
                  </a:cxn>
                </a:cxnLst>
                <a:rect l="0" t="0" r="r" b="b"/>
                <a:pathLst>
                  <a:path w="288" h="264">
                    <a:moveTo>
                      <a:pt x="79" y="0"/>
                    </a:moveTo>
                    <a:lnTo>
                      <a:pt x="75" y="15"/>
                    </a:lnTo>
                    <a:lnTo>
                      <a:pt x="65" y="50"/>
                    </a:lnTo>
                    <a:lnTo>
                      <a:pt x="61" y="60"/>
                    </a:lnTo>
                    <a:lnTo>
                      <a:pt x="56" y="69"/>
                    </a:lnTo>
                    <a:lnTo>
                      <a:pt x="52" y="78"/>
                    </a:lnTo>
                    <a:lnTo>
                      <a:pt x="47" y="87"/>
                    </a:lnTo>
                    <a:lnTo>
                      <a:pt x="40" y="95"/>
                    </a:lnTo>
                    <a:lnTo>
                      <a:pt x="35" y="102"/>
                    </a:lnTo>
                    <a:lnTo>
                      <a:pt x="27" y="107"/>
                    </a:lnTo>
                    <a:lnTo>
                      <a:pt x="20" y="111"/>
                    </a:lnTo>
                    <a:lnTo>
                      <a:pt x="13" y="116"/>
                    </a:lnTo>
                    <a:lnTo>
                      <a:pt x="8" y="119"/>
                    </a:lnTo>
                    <a:lnTo>
                      <a:pt x="4" y="123"/>
                    </a:lnTo>
                    <a:lnTo>
                      <a:pt x="2" y="129"/>
                    </a:lnTo>
                    <a:lnTo>
                      <a:pt x="0" y="133"/>
                    </a:lnTo>
                    <a:lnTo>
                      <a:pt x="0" y="138"/>
                    </a:lnTo>
                    <a:lnTo>
                      <a:pt x="0" y="143"/>
                    </a:lnTo>
                    <a:lnTo>
                      <a:pt x="1" y="147"/>
                    </a:lnTo>
                    <a:lnTo>
                      <a:pt x="9" y="163"/>
                    </a:lnTo>
                    <a:lnTo>
                      <a:pt x="14" y="170"/>
                    </a:lnTo>
                    <a:lnTo>
                      <a:pt x="119" y="194"/>
                    </a:lnTo>
                    <a:lnTo>
                      <a:pt x="178" y="264"/>
                    </a:lnTo>
                    <a:lnTo>
                      <a:pt x="283" y="170"/>
                    </a:lnTo>
                    <a:lnTo>
                      <a:pt x="288" y="77"/>
                    </a:lnTo>
                    <a:lnTo>
                      <a:pt x="218" y="60"/>
                    </a:lnTo>
                    <a:lnTo>
                      <a:pt x="148" y="36"/>
                    </a:lnTo>
                    <a:lnTo>
                      <a:pt x="79" y="0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47" name="Freeform 70">
                <a:extLst>
                  <a:ext uri="{FF2B5EF4-FFF2-40B4-BE49-F238E27FC236}">
                    <a16:creationId xmlns:a16="http://schemas.microsoft.com/office/drawing/2014/main" id="{E883311E-56DB-D140-B292-BFCAC8B7A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5923" y="214290"/>
                <a:ext cx="473250" cy="940333"/>
              </a:xfrm>
              <a:custGeom>
                <a:avLst/>
                <a:gdLst/>
                <a:ahLst/>
                <a:cxnLst>
                  <a:cxn ang="0">
                    <a:pos x="811" y="78"/>
                  </a:cxn>
                  <a:cxn ang="0">
                    <a:pos x="317" y="391"/>
                  </a:cxn>
                  <a:cxn ang="0">
                    <a:pos x="338" y="457"/>
                  </a:cxn>
                  <a:cxn ang="0">
                    <a:pos x="211" y="531"/>
                  </a:cxn>
                  <a:cxn ang="0">
                    <a:pos x="169" y="681"/>
                  </a:cxn>
                  <a:cxn ang="0">
                    <a:pos x="459" y="872"/>
                  </a:cxn>
                  <a:cxn ang="0">
                    <a:pos x="596" y="810"/>
                  </a:cxn>
                  <a:cxn ang="0">
                    <a:pos x="651" y="841"/>
                  </a:cxn>
                  <a:cxn ang="0">
                    <a:pos x="507" y="908"/>
                  </a:cxn>
                  <a:cxn ang="0">
                    <a:pos x="480" y="1093"/>
                  </a:cxn>
                  <a:cxn ang="0">
                    <a:pos x="521" y="1170"/>
                  </a:cxn>
                  <a:cxn ang="0">
                    <a:pos x="641" y="1180"/>
                  </a:cxn>
                  <a:cxn ang="0">
                    <a:pos x="632" y="1222"/>
                  </a:cxn>
                  <a:cxn ang="0">
                    <a:pos x="454" y="1351"/>
                  </a:cxn>
                  <a:cxn ang="0">
                    <a:pos x="466" y="1477"/>
                  </a:cxn>
                  <a:cxn ang="0">
                    <a:pos x="616" y="1406"/>
                  </a:cxn>
                  <a:cxn ang="0">
                    <a:pos x="599" y="1564"/>
                  </a:cxn>
                  <a:cxn ang="0">
                    <a:pos x="631" y="1586"/>
                  </a:cxn>
                  <a:cxn ang="0">
                    <a:pos x="610" y="1637"/>
                  </a:cxn>
                  <a:cxn ang="0">
                    <a:pos x="520" y="1605"/>
                  </a:cxn>
                  <a:cxn ang="0">
                    <a:pos x="211" y="1900"/>
                  </a:cxn>
                  <a:cxn ang="0">
                    <a:pos x="128" y="1833"/>
                  </a:cxn>
                  <a:cxn ang="0">
                    <a:pos x="77" y="1999"/>
                  </a:cxn>
                  <a:cxn ang="0">
                    <a:pos x="197" y="2030"/>
                  </a:cxn>
                  <a:cxn ang="0">
                    <a:pos x="275" y="2114"/>
                  </a:cxn>
                  <a:cxn ang="0">
                    <a:pos x="249" y="2166"/>
                  </a:cxn>
                  <a:cxn ang="0">
                    <a:pos x="292" y="2326"/>
                  </a:cxn>
                  <a:cxn ang="0">
                    <a:pos x="444" y="2427"/>
                  </a:cxn>
                  <a:cxn ang="0">
                    <a:pos x="548" y="2391"/>
                  </a:cxn>
                  <a:cxn ang="0">
                    <a:pos x="727" y="2390"/>
                  </a:cxn>
                  <a:cxn ang="0">
                    <a:pos x="1013" y="2331"/>
                  </a:cxn>
                  <a:cxn ang="0">
                    <a:pos x="1092" y="2255"/>
                  </a:cxn>
                  <a:cxn ang="0">
                    <a:pos x="1140" y="2098"/>
                  </a:cxn>
                  <a:cxn ang="0">
                    <a:pos x="1058" y="2032"/>
                  </a:cxn>
                  <a:cxn ang="0">
                    <a:pos x="907" y="2023"/>
                  </a:cxn>
                  <a:cxn ang="0">
                    <a:pos x="766" y="2081"/>
                  </a:cxn>
                  <a:cxn ang="0">
                    <a:pos x="718" y="2151"/>
                  </a:cxn>
                  <a:cxn ang="0">
                    <a:pos x="727" y="2182"/>
                  </a:cxn>
                  <a:cxn ang="0">
                    <a:pos x="357" y="2059"/>
                  </a:cxn>
                  <a:cxn ang="0">
                    <a:pos x="458" y="2003"/>
                  </a:cxn>
                  <a:cxn ang="0">
                    <a:pos x="796" y="1900"/>
                  </a:cxn>
                  <a:cxn ang="0">
                    <a:pos x="864" y="1800"/>
                  </a:cxn>
                  <a:cxn ang="0">
                    <a:pos x="901" y="1813"/>
                  </a:cxn>
                  <a:cxn ang="0">
                    <a:pos x="941" y="1855"/>
                  </a:cxn>
                  <a:cxn ang="0">
                    <a:pos x="1000" y="1871"/>
                  </a:cxn>
                  <a:cxn ang="0">
                    <a:pos x="1133" y="1749"/>
                  </a:cxn>
                  <a:cxn ang="0">
                    <a:pos x="1158" y="1713"/>
                  </a:cxn>
                  <a:cxn ang="0">
                    <a:pos x="1141" y="1667"/>
                  </a:cxn>
                  <a:cxn ang="0">
                    <a:pos x="1046" y="1633"/>
                  </a:cxn>
                  <a:cxn ang="0">
                    <a:pos x="995" y="1608"/>
                  </a:cxn>
                  <a:cxn ang="0">
                    <a:pos x="1007" y="1491"/>
                  </a:cxn>
                  <a:cxn ang="0">
                    <a:pos x="1084" y="1414"/>
                  </a:cxn>
                  <a:cxn ang="0">
                    <a:pos x="1135" y="1321"/>
                  </a:cxn>
                  <a:cxn ang="0">
                    <a:pos x="1111" y="1186"/>
                  </a:cxn>
                  <a:cxn ang="0">
                    <a:pos x="1056" y="1047"/>
                  </a:cxn>
                  <a:cxn ang="0">
                    <a:pos x="948" y="1062"/>
                  </a:cxn>
                  <a:cxn ang="0">
                    <a:pos x="901" y="1041"/>
                  </a:cxn>
                  <a:cxn ang="0">
                    <a:pos x="1081" y="886"/>
                  </a:cxn>
                  <a:cxn ang="0">
                    <a:pos x="1097" y="656"/>
                  </a:cxn>
                  <a:cxn ang="0">
                    <a:pos x="1137" y="542"/>
                  </a:cxn>
                  <a:cxn ang="0">
                    <a:pos x="1228" y="257"/>
                  </a:cxn>
                  <a:cxn ang="0">
                    <a:pos x="1106" y="338"/>
                  </a:cxn>
                  <a:cxn ang="0">
                    <a:pos x="1165" y="105"/>
                  </a:cxn>
                </a:cxnLst>
                <a:rect l="0" t="0" r="r" b="b"/>
                <a:pathLst>
                  <a:path w="1228" h="2439">
                    <a:moveTo>
                      <a:pt x="1124" y="11"/>
                    </a:moveTo>
                    <a:lnTo>
                      <a:pt x="1024" y="0"/>
                    </a:lnTo>
                    <a:lnTo>
                      <a:pt x="966" y="59"/>
                    </a:lnTo>
                    <a:lnTo>
                      <a:pt x="930" y="81"/>
                    </a:lnTo>
                    <a:lnTo>
                      <a:pt x="928" y="85"/>
                    </a:lnTo>
                    <a:lnTo>
                      <a:pt x="917" y="89"/>
                    </a:lnTo>
                    <a:lnTo>
                      <a:pt x="908" y="91"/>
                    </a:lnTo>
                    <a:lnTo>
                      <a:pt x="896" y="92"/>
                    </a:lnTo>
                    <a:lnTo>
                      <a:pt x="880" y="91"/>
                    </a:lnTo>
                    <a:lnTo>
                      <a:pt x="860" y="88"/>
                    </a:lnTo>
                    <a:lnTo>
                      <a:pt x="811" y="78"/>
                    </a:lnTo>
                    <a:lnTo>
                      <a:pt x="762" y="68"/>
                    </a:lnTo>
                    <a:lnTo>
                      <a:pt x="724" y="61"/>
                    </a:lnTo>
                    <a:lnTo>
                      <a:pt x="708" y="59"/>
                    </a:lnTo>
                    <a:lnTo>
                      <a:pt x="661" y="134"/>
                    </a:lnTo>
                    <a:lnTo>
                      <a:pt x="586" y="163"/>
                    </a:lnTo>
                    <a:lnTo>
                      <a:pt x="475" y="158"/>
                    </a:lnTo>
                    <a:lnTo>
                      <a:pt x="492" y="321"/>
                    </a:lnTo>
                    <a:lnTo>
                      <a:pt x="521" y="415"/>
                    </a:lnTo>
                    <a:lnTo>
                      <a:pt x="445" y="415"/>
                    </a:lnTo>
                    <a:lnTo>
                      <a:pt x="392" y="380"/>
                    </a:lnTo>
                    <a:lnTo>
                      <a:pt x="317" y="391"/>
                    </a:lnTo>
                    <a:lnTo>
                      <a:pt x="309" y="404"/>
                    </a:lnTo>
                    <a:lnTo>
                      <a:pt x="305" y="414"/>
                    </a:lnTo>
                    <a:lnTo>
                      <a:pt x="304" y="424"/>
                    </a:lnTo>
                    <a:lnTo>
                      <a:pt x="304" y="430"/>
                    </a:lnTo>
                    <a:lnTo>
                      <a:pt x="306" y="437"/>
                    </a:lnTo>
                    <a:lnTo>
                      <a:pt x="310" y="442"/>
                    </a:lnTo>
                    <a:lnTo>
                      <a:pt x="315" y="445"/>
                    </a:lnTo>
                    <a:lnTo>
                      <a:pt x="320" y="449"/>
                    </a:lnTo>
                    <a:lnTo>
                      <a:pt x="330" y="453"/>
                    </a:lnTo>
                    <a:lnTo>
                      <a:pt x="337" y="456"/>
                    </a:lnTo>
                    <a:lnTo>
                      <a:pt x="338" y="457"/>
                    </a:lnTo>
                    <a:lnTo>
                      <a:pt x="337" y="458"/>
                    </a:lnTo>
                    <a:lnTo>
                      <a:pt x="334" y="460"/>
                    </a:lnTo>
                    <a:lnTo>
                      <a:pt x="328" y="461"/>
                    </a:lnTo>
                    <a:lnTo>
                      <a:pt x="297" y="471"/>
                    </a:lnTo>
                    <a:lnTo>
                      <a:pt x="269" y="481"/>
                    </a:lnTo>
                    <a:lnTo>
                      <a:pt x="249" y="488"/>
                    </a:lnTo>
                    <a:lnTo>
                      <a:pt x="240" y="491"/>
                    </a:lnTo>
                    <a:lnTo>
                      <a:pt x="234" y="496"/>
                    </a:lnTo>
                    <a:lnTo>
                      <a:pt x="222" y="510"/>
                    </a:lnTo>
                    <a:lnTo>
                      <a:pt x="215" y="520"/>
                    </a:lnTo>
                    <a:lnTo>
                      <a:pt x="211" y="531"/>
                    </a:lnTo>
                    <a:lnTo>
                      <a:pt x="210" y="536"/>
                    </a:lnTo>
                    <a:lnTo>
                      <a:pt x="209" y="542"/>
                    </a:lnTo>
                    <a:lnTo>
                      <a:pt x="210" y="549"/>
                    </a:lnTo>
                    <a:lnTo>
                      <a:pt x="211" y="555"/>
                    </a:lnTo>
                    <a:lnTo>
                      <a:pt x="221" y="580"/>
                    </a:lnTo>
                    <a:lnTo>
                      <a:pt x="231" y="601"/>
                    </a:lnTo>
                    <a:lnTo>
                      <a:pt x="237" y="615"/>
                    </a:lnTo>
                    <a:lnTo>
                      <a:pt x="240" y="620"/>
                    </a:lnTo>
                    <a:lnTo>
                      <a:pt x="170" y="655"/>
                    </a:lnTo>
                    <a:lnTo>
                      <a:pt x="169" y="669"/>
                    </a:lnTo>
                    <a:lnTo>
                      <a:pt x="169" y="681"/>
                    </a:lnTo>
                    <a:lnTo>
                      <a:pt x="169" y="689"/>
                    </a:lnTo>
                    <a:lnTo>
                      <a:pt x="171" y="697"/>
                    </a:lnTo>
                    <a:lnTo>
                      <a:pt x="174" y="706"/>
                    </a:lnTo>
                    <a:lnTo>
                      <a:pt x="177" y="708"/>
                    </a:lnTo>
                    <a:lnTo>
                      <a:pt x="129" y="742"/>
                    </a:lnTo>
                    <a:lnTo>
                      <a:pt x="211" y="842"/>
                    </a:lnTo>
                    <a:lnTo>
                      <a:pt x="287" y="877"/>
                    </a:lnTo>
                    <a:lnTo>
                      <a:pt x="375" y="860"/>
                    </a:lnTo>
                    <a:lnTo>
                      <a:pt x="451" y="871"/>
                    </a:lnTo>
                    <a:lnTo>
                      <a:pt x="453" y="872"/>
                    </a:lnTo>
                    <a:lnTo>
                      <a:pt x="459" y="872"/>
                    </a:lnTo>
                    <a:lnTo>
                      <a:pt x="466" y="871"/>
                    </a:lnTo>
                    <a:lnTo>
                      <a:pt x="476" y="869"/>
                    </a:lnTo>
                    <a:lnTo>
                      <a:pt x="488" y="865"/>
                    </a:lnTo>
                    <a:lnTo>
                      <a:pt x="504" y="860"/>
                    </a:lnTo>
                    <a:lnTo>
                      <a:pt x="534" y="847"/>
                    </a:lnTo>
                    <a:lnTo>
                      <a:pt x="557" y="835"/>
                    </a:lnTo>
                    <a:lnTo>
                      <a:pt x="570" y="828"/>
                    </a:lnTo>
                    <a:lnTo>
                      <a:pt x="574" y="824"/>
                    </a:lnTo>
                    <a:lnTo>
                      <a:pt x="577" y="823"/>
                    </a:lnTo>
                    <a:lnTo>
                      <a:pt x="588" y="817"/>
                    </a:lnTo>
                    <a:lnTo>
                      <a:pt x="596" y="810"/>
                    </a:lnTo>
                    <a:lnTo>
                      <a:pt x="605" y="803"/>
                    </a:lnTo>
                    <a:lnTo>
                      <a:pt x="618" y="792"/>
                    </a:lnTo>
                    <a:lnTo>
                      <a:pt x="632" y="778"/>
                    </a:lnTo>
                    <a:lnTo>
                      <a:pt x="661" y="749"/>
                    </a:lnTo>
                    <a:lnTo>
                      <a:pt x="685" y="724"/>
                    </a:lnTo>
                    <a:lnTo>
                      <a:pt x="702" y="708"/>
                    </a:lnTo>
                    <a:lnTo>
                      <a:pt x="708" y="701"/>
                    </a:lnTo>
                    <a:lnTo>
                      <a:pt x="667" y="812"/>
                    </a:lnTo>
                    <a:lnTo>
                      <a:pt x="666" y="817"/>
                    </a:lnTo>
                    <a:lnTo>
                      <a:pt x="660" y="827"/>
                    </a:lnTo>
                    <a:lnTo>
                      <a:pt x="651" y="841"/>
                    </a:lnTo>
                    <a:lnTo>
                      <a:pt x="639" y="858"/>
                    </a:lnTo>
                    <a:lnTo>
                      <a:pt x="631" y="865"/>
                    </a:lnTo>
                    <a:lnTo>
                      <a:pt x="624" y="874"/>
                    </a:lnTo>
                    <a:lnTo>
                      <a:pt x="615" y="882"/>
                    </a:lnTo>
                    <a:lnTo>
                      <a:pt x="605" y="889"/>
                    </a:lnTo>
                    <a:lnTo>
                      <a:pt x="596" y="896"/>
                    </a:lnTo>
                    <a:lnTo>
                      <a:pt x="585" y="901"/>
                    </a:lnTo>
                    <a:lnTo>
                      <a:pt x="574" y="904"/>
                    </a:lnTo>
                    <a:lnTo>
                      <a:pt x="562" y="906"/>
                    </a:lnTo>
                    <a:lnTo>
                      <a:pt x="536" y="908"/>
                    </a:lnTo>
                    <a:lnTo>
                      <a:pt x="507" y="908"/>
                    </a:lnTo>
                    <a:lnTo>
                      <a:pt x="477" y="905"/>
                    </a:lnTo>
                    <a:lnTo>
                      <a:pt x="448" y="903"/>
                    </a:lnTo>
                    <a:lnTo>
                      <a:pt x="421" y="900"/>
                    </a:lnTo>
                    <a:lnTo>
                      <a:pt x="400" y="898"/>
                    </a:lnTo>
                    <a:lnTo>
                      <a:pt x="386" y="896"/>
                    </a:lnTo>
                    <a:lnTo>
                      <a:pt x="381" y="895"/>
                    </a:lnTo>
                    <a:lnTo>
                      <a:pt x="351" y="924"/>
                    </a:lnTo>
                    <a:lnTo>
                      <a:pt x="381" y="970"/>
                    </a:lnTo>
                    <a:lnTo>
                      <a:pt x="422" y="989"/>
                    </a:lnTo>
                    <a:lnTo>
                      <a:pt x="456" y="1018"/>
                    </a:lnTo>
                    <a:lnTo>
                      <a:pt x="480" y="1093"/>
                    </a:lnTo>
                    <a:lnTo>
                      <a:pt x="492" y="1134"/>
                    </a:lnTo>
                    <a:lnTo>
                      <a:pt x="492" y="1142"/>
                    </a:lnTo>
                    <a:lnTo>
                      <a:pt x="495" y="1156"/>
                    </a:lnTo>
                    <a:lnTo>
                      <a:pt x="497" y="1160"/>
                    </a:lnTo>
                    <a:lnTo>
                      <a:pt x="499" y="1163"/>
                    </a:lnTo>
                    <a:lnTo>
                      <a:pt x="502" y="1167"/>
                    </a:lnTo>
                    <a:lnTo>
                      <a:pt x="504" y="1169"/>
                    </a:lnTo>
                    <a:lnTo>
                      <a:pt x="507" y="1171"/>
                    </a:lnTo>
                    <a:lnTo>
                      <a:pt x="511" y="1171"/>
                    </a:lnTo>
                    <a:lnTo>
                      <a:pt x="516" y="1171"/>
                    </a:lnTo>
                    <a:lnTo>
                      <a:pt x="521" y="1170"/>
                    </a:lnTo>
                    <a:lnTo>
                      <a:pt x="545" y="1159"/>
                    </a:lnTo>
                    <a:lnTo>
                      <a:pt x="567" y="1147"/>
                    </a:lnTo>
                    <a:lnTo>
                      <a:pt x="585" y="1139"/>
                    </a:lnTo>
                    <a:lnTo>
                      <a:pt x="591" y="1134"/>
                    </a:lnTo>
                    <a:lnTo>
                      <a:pt x="597" y="1136"/>
                    </a:lnTo>
                    <a:lnTo>
                      <a:pt x="611" y="1145"/>
                    </a:lnTo>
                    <a:lnTo>
                      <a:pt x="619" y="1153"/>
                    </a:lnTo>
                    <a:lnTo>
                      <a:pt x="628" y="1161"/>
                    </a:lnTo>
                    <a:lnTo>
                      <a:pt x="632" y="1167"/>
                    </a:lnTo>
                    <a:lnTo>
                      <a:pt x="637" y="1173"/>
                    </a:lnTo>
                    <a:lnTo>
                      <a:pt x="641" y="1180"/>
                    </a:lnTo>
                    <a:lnTo>
                      <a:pt x="644" y="1187"/>
                    </a:lnTo>
                    <a:lnTo>
                      <a:pt x="646" y="1194"/>
                    </a:lnTo>
                    <a:lnTo>
                      <a:pt x="648" y="1200"/>
                    </a:lnTo>
                    <a:lnTo>
                      <a:pt x="649" y="1206"/>
                    </a:lnTo>
                    <a:lnTo>
                      <a:pt x="649" y="1210"/>
                    </a:lnTo>
                    <a:lnTo>
                      <a:pt x="648" y="1213"/>
                    </a:lnTo>
                    <a:lnTo>
                      <a:pt x="647" y="1216"/>
                    </a:lnTo>
                    <a:lnTo>
                      <a:pt x="646" y="1219"/>
                    </a:lnTo>
                    <a:lnTo>
                      <a:pt x="644" y="1220"/>
                    </a:lnTo>
                    <a:lnTo>
                      <a:pt x="637" y="1223"/>
                    </a:lnTo>
                    <a:lnTo>
                      <a:pt x="632" y="1222"/>
                    </a:lnTo>
                    <a:lnTo>
                      <a:pt x="557" y="1175"/>
                    </a:lnTo>
                    <a:lnTo>
                      <a:pt x="521" y="1222"/>
                    </a:lnTo>
                    <a:lnTo>
                      <a:pt x="518" y="1239"/>
                    </a:lnTo>
                    <a:lnTo>
                      <a:pt x="516" y="1255"/>
                    </a:lnTo>
                    <a:lnTo>
                      <a:pt x="515" y="1270"/>
                    </a:lnTo>
                    <a:lnTo>
                      <a:pt x="513" y="1283"/>
                    </a:lnTo>
                    <a:lnTo>
                      <a:pt x="515" y="1303"/>
                    </a:lnTo>
                    <a:lnTo>
                      <a:pt x="516" y="1310"/>
                    </a:lnTo>
                    <a:lnTo>
                      <a:pt x="468" y="1333"/>
                    </a:lnTo>
                    <a:lnTo>
                      <a:pt x="464" y="1338"/>
                    </a:lnTo>
                    <a:lnTo>
                      <a:pt x="454" y="1351"/>
                    </a:lnTo>
                    <a:lnTo>
                      <a:pt x="449" y="1360"/>
                    </a:lnTo>
                    <a:lnTo>
                      <a:pt x="443" y="1370"/>
                    </a:lnTo>
                    <a:lnTo>
                      <a:pt x="440" y="1381"/>
                    </a:lnTo>
                    <a:lnTo>
                      <a:pt x="439" y="1391"/>
                    </a:lnTo>
                    <a:lnTo>
                      <a:pt x="440" y="1416"/>
                    </a:lnTo>
                    <a:lnTo>
                      <a:pt x="442" y="1441"/>
                    </a:lnTo>
                    <a:lnTo>
                      <a:pt x="444" y="1460"/>
                    </a:lnTo>
                    <a:lnTo>
                      <a:pt x="445" y="1468"/>
                    </a:lnTo>
                    <a:lnTo>
                      <a:pt x="449" y="1469"/>
                    </a:lnTo>
                    <a:lnTo>
                      <a:pt x="458" y="1475"/>
                    </a:lnTo>
                    <a:lnTo>
                      <a:pt x="466" y="1477"/>
                    </a:lnTo>
                    <a:lnTo>
                      <a:pt x="475" y="1480"/>
                    </a:lnTo>
                    <a:lnTo>
                      <a:pt x="485" y="1483"/>
                    </a:lnTo>
                    <a:lnTo>
                      <a:pt x="497" y="1485"/>
                    </a:lnTo>
                    <a:lnTo>
                      <a:pt x="522" y="1489"/>
                    </a:lnTo>
                    <a:lnTo>
                      <a:pt x="543" y="1491"/>
                    </a:lnTo>
                    <a:lnTo>
                      <a:pt x="557" y="1491"/>
                    </a:lnTo>
                    <a:lnTo>
                      <a:pt x="562" y="1491"/>
                    </a:lnTo>
                    <a:lnTo>
                      <a:pt x="608" y="1369"/>
                    </a:lnTo>
                    <a:lnTo>
                      <a:pt x="610" y="1373"/>
                    </a:lnTo>
                    <a:lnTo>
                      <a:pt x="613" y="1387"/>
                    </a:lnTo>
                    <a:lnTo>
                      <a:pt x="616" y="1406"/>
                    </a:lnTo>
                    <a:lnTo>
                      <a:pt x="619" y="1431"/>
                    </a:lnTo>
                    <a:lnTo>
                      <a:pt x="621" y="1444"/>
                    </a:lnTo>
                    <a:lnTo>
                      <a:pt x="621" y="1458"/>
                    </a:lnTo>
                    <a:lnTo>
                      <a:pt x="621" y="1472"/>
                    </a:lnTo>
                    <a:lnTo>
                      <a:pt x="621" y="1486"/>
                    </a:lnTo>
                    <a:lnTo>
                      <a:pt x="619" y="1500"/>
                    </a:lnTo>
                    <a:lnTo>
                      <a:pt x="617" y="1513"/>
                    </a:lnTo>
                    <a:lnTo>
                      <a:pt x="614" y="1526"/>
                    </a:lnTo>
                    <a:lnTo>
                      <a:pt x="608" y="1538"/>
                    </a:lnTo>
                    <a:lnTo>
                      <a:pt x="602" y="1552"/>
                    </a:lnTo>
                    <a:lnTo>
                      <a:pt x="599" y="1564"/>
                    </a:lnTo>
                    <a:lnTo>
                      <a:pt x="598" y="1570"/>
                    </a:lnTo>
                    <a:lnTo>
                      <a:pt x="598" y="1574"/>
                    </a:lnTo>
                    <a:lnTo>
                      <a:pt x="598" y="1578"/>
                    </a:lnTo>
                    <a:lnTo>
                      <a:pt x="599" y="1581"/>
                    </a:lnTo>
                    <a:lnTo>
                      <a:pt x="601" y="1584"/>
                    </a:lnTo>
                    <a:lnTo>
                      <a:pt x="602" y="1586"/>
                    </a:lnTo>
                    <a:lnTo>
                      <a:pt x="605" y="1587"/>
                    </a:lnTo>
                    <a:lnTo>
                      <a:pt x="607" y="1588"/>
                    </a:lnTo>
                    <a:lnTo>
                      <a:pt x="614" y="1589"/>
                    </a:lnTo>
                    <a:lnTo>
                      <a:pt x="622" y="1588"/>
                    </a:lnTo>
                    <a:lnTo>
                      <a:pt x="631" y="1586"/>
                    </a:lnTo>
                    <a:lnTo>
                      <a:pt x="640" y="1583"/>
                    </a:lnTo>
                    <a:lnTo>
                      <a:pt x="649" y="1577"/>
                    </a:lnTo>
                    <a:lnTo>
                      <a:pt x="659" y="1572"/>
                    </a:lnTo>
                    <a:lnTo>
                      <a:pt x="668" y="1565"/>
                    </a:lnTo>
                    <a:lnTo>
                      <a:pt x="676" y="1559"/>
                    </a:lnTo>
                    <a:lnTo>
                      <a:pt x="684" y="1551"/>
                    </a:lnTo>
                    <a:lnTo>
                      <a:pt x="691" y="1544"/>
                    </a:lnTo>
                    <a:lnTo>
                      <a:pt x="766" y="1544"/>
                    </a:lnTo>
                    <a:lnTo>
                      <a:pt x="737" y="1597"/>
                    </a:lnTo>
                    <a:lnTo>
                      <a:pt x="608" y="1643"/>
                    </a:lnTo>
                    <a:lnTo>
                      <a:pt x="610" y="1637"/>
                    </a:lnTo>
                    <a:lnTo>
                      <a:pt x="607" y="1622"/>
                    </a:lnTo>
                    <a:lnTo>
                      <a:pt x="606" y="1619"/>
                    </a:lnTo>
                    <a:lnTo>
                      <a:pt x="604" y="1615"/>
                    </a:lnTo>
                    <a:lnTo>
                      <a:pt x="602" y="1612"/>
                    </a:lnTo>
                    <a:lnTo>
                      <a:pt x="599" y="1608"/>
                    </a:lnTo>
                    <a:lnTo>
                      <a:pt x="596" y="1606"/>
                    </a:lnTo>
                    <a:lnTo>
                      <a:pt x="591" y="1604"/>
                    </a:lnTo>
                    <a:lnTo>
                      <a:pt x="586" y="1603"/>
                    </a:lnTo>
                    <a:lnTo>
                      <a:pt x="579" y="1602"/>
                    </a:lnTo>
                    <a:lnTo>
                      <a:pt x="550" y="1603"/>
                    </a:lnTo>
                    <a:lnTo>
                      <a:pt x="520" y="1605"/>
                    </a:lnTo>
                    <a:lnTo>
                      <a:pt x="496" y="1607"/>
                    </a:lnTo>
                    <a:lnTo>
                      <a:pt x="486" y="1608"/>
                    </a:lnTo>
                    <a:lnTo>
                      <a:pt x="480" y="1701"/>
                    </a:lnTo>
                    <a:lnTo>
                      <a:pt x="497" y="1754"/>
                    </a:lnTo>
                    <a:lnTo>
                      <a:pt x="480" y="1824"/>
                    </a:lnTo>
                    <a:lnTo>
                      <a:pt x="451" y="1836"/>
                    </a:lnTo>
                    <a:lnTo>
                      <a:pt x="346" y="1907"/>
                    </a:lnTo>
                    <a:lnTo>
                      <a:pt x="392" y="1941"/>
                    </a:lnTo>
                    <a:lnTo>
                      <a:pt x="293" y="1941"/>
                    </a:lnTo>
                    <a:lnTo>
                      <a:pt x="240" y="1929"/>
                    </a:lnTo>
                    <a:lnTo>
                      <a:pt x="211" y="1900"/>
                    </a:lnTo>
                    <a:lnTo>
                      <a:pt x="206" y="1894"/>
                    </a:lnTo>
                    <a:lnTo>
                      <a:pt x="193" y="1878"/>
                    </a:lnTo>
                    <a:lnTo>
                      <a:pt x="184" y="1870"/>
                    </a:lnTo>
                    <a:lnTo>
                      <a:pt x="174" y="1861"/>
                    </a:lnTo>
                    <a:lnTo>
                      <a:pt x="164" y="1854"/>
                    </a:lnTo>
                    <a:lnTo>
                      <a:pt x="153" y="1848"/>
                    </a:lnTo>
                    <a:lnTo>
                      <a:pt x="144" y="1844"/>
                    </a:lnTo>
                    <a:lnTo>
                      <a:pt x="138" y="1841"/>
                    </a:lnTo>
                    <a:lnTo>
                      <a:pt x="134" y="1837"/>
                    </a:lnTo>
                    <a:lnTo>
                      <a:pt x="131" y="1834"/>
                    </a:lnTo>
                    <a:lnTo>
                      <a:pt x="128" y="1833"/>
                    </a:lnTo>
                    <a:lnTo>
                      <a:pt x="124" y="1831"/>
                    </a:lnTo>
                    <a:lnTo>
                      <a:pt x="117" y="1831"/>
                    </a:lnTo>
                    <a:lnTo>
                      <a:pt x="106" y="1830"/>
                    </a:lnTo>
                    <a:lnTo>
                      <a:pt x="84" y="1831"/>
                    </a:lnTo>
                    <a:lnTo>
                      <a:pt x="70" y="1833"/>
                    </a:lnTo>
                    <a:lnTo>
                      <a:pt x="61" y="1835"/>
                    </a:lnTo>
                    <a:lnTo>
                      <a:pt x="59" y="1836"/>
                    </a:lnTo>
                    <a:lnTo>
                      <a:pt x="12" y="1859"/>
                    </a:lnTo>
                    <a:lnTo>
                      <a:pt x="0" y="1924"/>
                    </a:lnTo>
                    <a:lnTo>
                      <a:pt x="30" y="1959"/>
                    </a:lnTo>
                    <a:lnTo>
                      <a:pt x="77" y="1999"/>
                    </a:lnTo>
                    <a:lnTo>
                      <a:pt x="100" y="2035"/>
                    </a:lnTo>
                    <a:lnTo>
                      <a:pt x="115" y="2037"/>
                    </a:lnTo>
                    <a:lnTo>
                      <a:pt x="128" y="2037"/>
                    </a:lnTo>
                    <a:lnTo>
                      <a:pt x="140" y="2037"/>
                    </a:lnTo>
                    <a:lnTo>
                      <a:pt x="151" y="2037"/>
                    </a:lnTo>
                    <a:lnTo>
                      <a:pt x="165" y="2036"/>
                    </a:lnTo>
                    <a:lnTo>
                      <a:pt x="170" y="2035"/>
                    </a:lnTo>
                    <a:lnTo>
                      <a:pt x="173" y="2033"/>
                    </a:lnTo>
                    <a:lnTo>
                      <a:pt x="183" y="2031"/>
                    </a:lnTo>
                    <a:lnTo>
                      <a:pt x="189" y="2030"/>
                    </a:lnTo>
                    <a:lnTo>
                      <a:pt x="197" y="2030"/>
                    </a:lnTo>
                    <a:lnTo>
                      <a:pt x="207" y="2032"/>
                    </a:lnTo>
                    <a:lnTo>
                      <a:pt x="216" y="2035"/>
                    </a:lnTo>
                    <a:lnTo>
                      <a:pt x="237" y="2042"/>
                    </a:lnTo>
                    <a:lnTo>
                      <a:pt x="251" y="2045"/>
                    </a:lnTo>
                    <a:lnTo>
                      <a:pt x="261" y="2047"/>
                    </a:lnTo>
                    <a:lnTo>
                      <a:pt x="264" y="2047"/>
                    </a:lnTo>
                    <a:lnTo>
                      <a:pt x="252" y="2093"/>
                    </a:lnTo>
                    <a:lnTo>
                      <a:pt x="258" y="2100"/>
                    </a:lnTo>
                    <a:lnTo>
                      <a:pt x="263" y="2105"/>
                    </a:lnTo>
                    <a:lnTo>
                      <a:pt x="269" y="2110"/>
                    </a:lnTo>
                    <a:lnTo>
                      <a:pt x="275" y="2114"/>
                    </a:lnTo>
                    <a:lnTo>
                      <a:pt x="286" y="2120"/>
                    </a:lnTo>
                    <a:lnTo>
                      <a:pt x="295" y="2125"/>
                    </a:lnTo>
                    <a:lnTo>
                      <a:pt x="310" y="2128"/>
                    </a:lnTo>
                    <a:lnTo>
                      <a:pt x="317" y="2129"/>
                    </a:lnTo>
                    <a:lnTo>
                      <a:pt x="281" y="2175"/>
                    </a:lnTo>
                    <a:lnTo>
                      <a:pt x="275" y="2171"/>
                    </a:lnTo>
                    <a:lnTo>
                      <a:pt x="260" y="2165"/>
                    </a:lnTo>
                    <a:lnTo>
                      <a:pt x="256" y="2165"/>
                    </a:lnTo>
                    <a:lnTo>
                      <a:pt x="253" y="2164"/>
                    </a:lnTo>
                    <a:lnTo>
                      <a:pt x="251" y="2165"/>
                    </a:lnTo>
                    <a:lnTo>
                      <a:pt x="249" y="2166"/>
                    </a:lnTo>
                    <a:lnTo>
                      <a:pt x="248" y="2168"/>
                    </a:lnTo>
                    <a:lnTo>
                      <a:pt x="248" y="2171"/>
                    </a:lnTo>
                    <a:lnTo>
                      <a:pt x="250" y="2175"/>
                    </a:lnTo>
                    <a:lnTo>
                      <a:pt x="252" y="2181"/>
                    </a:lnTo>
                    <a:lnTo>
                      <a:pt x="265" y="2211"/>
                    </a:lnTo>
                    <a:lnTo>
                      <a:pt x="276" y="2241"/>
                    </a:lnTo>
                    <a:lnTo>
                      <a:pt x="284" y="2265"/>
                    </a:lnTo>
                    <a:lnTo>
                      <a:pt x="287" y="2275"/>
                    </a:lnTo>
                    <a:lnTo>
                      <a:pt x="293" y="2309"/>
                    </a:lnTo>
                    <a:lnTo>
                      <a:pt x="292" y="2318"/>
                    </a:lnTo>
                    <a:lnTo>
                      <a:pt x="292" y="2326"/>
                    </a:lnTo>
                    <a:lnTo>
                      <a:pt x="292" y="2333"/>
                    </a:lnTo>
                    <a:lnTo>
                      <a:pt x="293" y="2340"/>
                    </a:lnTo>
                    <a:lnTo>
                      <a:pt x="296" y="2350"/>
                    </a:lnTo>
                    <a:lnTo>
                      <a:pt x="300" y="2359"/>
                    </a:lnTo>
                    <a:lnTo>
                      <a:pt x="307" y="2371"/>
                    </a:lnTo>
                    <a:lnTo>
                      <a:pt x="310" y="2374"/>
                    </a:lnTo>
                    <a:lnTo>
                      <a:pt x="293" y="2403"/>
                    </a:lnTo>
                    <a:lnTo>
                      <a:pt x="387" y="2421"/>
                    </a:lnTo>
                    <a:lnTo>
                      <a:pt x="445" y="2427"/>
                    </a:lnTo>
                    <a:lnTo>
                      <a:pt x="444" y="2427"/>
                    </a:lnTo>
                    <a:lnTo>
                      <a:pt x="444" y="2427"/>
                    </a:lnTo>
                    <a:lnTo>
                      <a:pt x="444" y="2428"/>
                    </a:lnTo>
                    <a:lnTo>
                      <a:pt x="445" y="2429"/>
                    </a:lnTo>
                    <a:lnTo>
                      <a:pt x="457" y="2429"/>
                    </a:lnTo>
                    <a:lnTo>
                      <a:pt x="486" y="2427"/>
                    </a:lnTo>
                    <a:lnTo>
                      <a:pt x="496" y="2425"/>
                    </a:lnTo>
                    <a:lnTo>
                      <a:pt x="506" y="2422"/>
                    </a:lnTo>
                    <a:lnTo>
                      <a:pt x="515" y="2417"/>
                    </a:lnTo>
                    <a:lnTo>
                      <a:pt x="524" y="2412"/>
                    </a:lnTo>
                    <a:lnTo>
                      <a:pt x="533" y="2405"/>
                    </a:lnTo>
                    <a:lnTo>
                      <a:pt x="540" y="2398"/>
                    </a:lnTo>
                    <a:lnTo>
                      <a:pt x="548" y="2391"/>
                    </a:lnTo>
                    <a:lnTo>
                      <a:pt x="556" y="2384"/>
                    </a:lnTo>
                    <a:lnTo>
                      <a:pt x="577" y="2357"/>
                    </a:lnTo>
                    <a:lnTo>
                      <a:pt x="586" y="2345"/>
                    </a:lnTo>
                    <a:lnTo>
                      <a:pt x="591" y="2439"/>
                    </a:lnTo>
                    <a:lnTo>
                      <a:pt x="603" y="2438"/>
                    </a:lnTo>
                    <a:lnTo>
                      <a:pt x="634" y="2431"/>
                    </a:lnTo>
                    <a:lnTo>
                      <a:pt x="657" y="2424"/>
                    </a:lnTo>
                    <a:lnTo>
                      <a:pt x="683" y="2414"/>
                    </a:lnTo>
                    <a:lnTo>
                      <a:pt x="697" y="2408"/>
                    </a:lnTo>
                    <a:lnTo>
                      <a:pt x="711" y="2399"/>
                    </a:lnTo>
                    <a:lnTo>
                      <a:pt x="727" y="2390"/>
                    </a:lnTo>
                    <a:lnTo>
                      <a:pt x="743" y="2380"/>
                    </a:lnTo>
                    <a:lnTo>
                      <a:pt x="774" y="2359"/>
                    </a:lnTo>
                    <a:lnTo>
                      <a:pt x="802" y="2339"/>
                    </a:lnTo>
                    <a:lnTo>
                      <a:pt x="824" y="2321"/>
                    </a:lnTo>
                    <a:lnTo>
                      <a:pt x="844" y="2305"/>
                    </a:lnTo>
                    <a:lnTo>
                      <a:pt x="869" y="2283"/>
                    </a:lnTo>
                    <a:lnTo>
                      <a:pt x="877" y="2275"/>
                    </a:lnTo>
                    <a:lnTo>
                      <a:pt x="954" y="2292"/>
                    </a:lnTo>
                    <a:lnTo>
                      <a:pt x="1000" y="2333"/>
                    </a:lnTo>
                    <a:lnTo>
                      <a:pt x="1007" y="2333"/>
                    </a:lnTo>
                    <a:lnTo>
                      <a:pt x="1013" y="2331"/>
                    </a:lnTo>
                    <a:lnTo>
                      <a:pt x="1020" y="2329"/>
                    </a:lnTo>
                    <a:lnTo>
                      <a:pt x="1026" y="2324"/>
                    </a:lnTo>
                    <a:lnTo>
                      <a:pt x="1038" y="2317"/>
                    </a:lnTo>
                    <a:lnTo>
                      <a:pt x="1049" y="2307"/>
                    </a:lnTo>
                    <a:lnTo>
                      <a:pt x="1064" y="2289"/>
                    </a:lnTo>
                    <a:lnTo>
                      <a:pt x="1071" y="2280"/>
                    </a:lnTo>
                    <a:lnTo>
                      <a:pt x="1072" y="2281"/>
                    </a:lnTo>
                    <a:lnTo>
                      <a:pt x="1076" y="2278"/>
                    </a:lnTo>
                    <a:lnTo>
                      <a:pt x="1080" y="2273"/>
                    </a:lnTo>
                    <a:lnTo>
                      <a:pt x="1086" y="2266"/>
                    </a:lnTo>
                    <a:lnTo>
                      <a:pt x="1092" y="2255"/>
                    </a:lnTo>
                    <a:lnTo>
                      <a:pt x="1100" y="2239"/>
                    </a:lnTo>
                    <a:lnTo>
                      <a:pt x="1110" y="2220"/>
                    </a:lnTo>
                    <a:lnTo>
                      <a:pt x="1120" y="2197"/>
                    </a:lnTo>
                    <a:lnTo>
                      <a:pt x="1125" y="2185"/>
                    </a:lnTo>
                    <a:lnTo>
                      <a:pt x="1130" y="2172"/>
                    </a:lnTo>
                    <a:lnTo>
                      <a:pt x="1133" y="2159"/>
                    </a:lnTo>
                    <a:lnTo>
                      <a:pt x="1138" y="2146"/>
                    </a:lnTo>
                    <a:lnTo>
                      <a:pt x="1140" y="2134"/>
                    </a:lnTo>
                    <a:lnTo>
                      <a:pt x="1141" y="2121"/>
                    </a:lnTo>
                    <a:lnTo>
                      <a:pt x="1142" y="2110"/>
                    </a:lnTo>
                    <a:lnTo>
                      <a:pt x="1140" y="2098"/>
                    </a:lnTo>
                    <a:lnTo>
                      <a:pt x="1138" y="2086"/>
                    </a:lnTo>
                    <a:lnTo>
                      <a:pt x="1133" y="2076"/>
                    </a:lnTo>
                    <a:lnTo>
                      <a:pt x="1130" y="2071"/>
                    </a:lnTo>
                    <a:lnTo>
                      <a:pt x="1126" y="2066"/>
                    </a:lnTo>
                    <a:lnTo>
                      <a:pt x="1122" y="2062"/>
                    </a:lnTo>
                    <a:lnTo>
                      <a:pt x="1117" y="2059"/>
                    </a:lnTo>
                    <a:lnTo>
                      <a:pt x="1107" y="2051"/>
                    </a:lnTo>
                    <a:lnTo>
                      <a:pt x="1095" y="2045"/>
                    </a:lnTo>
                    <a:lnTo>
                      <a:pt x="1084" y="2040"/>
                    </a:lnTo>
                    <a:lnTo>
                      <a:pt x="1071" y="2036"/>
                    </a:lnTo>
                    <a:lnTo>
                      <a:pt x="1058" y="2032"/>
                    </a:lnTo>
                    <a:lnTo>
                      <a:pt x="1045" y="2030"/>
                    </a:lnTo>
                    <a:lnTo>
                      <a:pt x="1032" y="2027"/>
                    </a:lnTo>
                    <a:lnTo>
                      <a:pt x="1019" y="2025"/>
                    </a:lnTo>
                    <a:lnTo>
                      <a:pt x="977" y="2023"/>
                    </a:lnTo>
                    <a:lnTo>
                      <a:pt x="959" y="2023"/>
                    </a:lnTo>
                    <a:lnTo>
                      <a:pt x="955" y="2022"/>
                    </a:lnTo>
                    <a:lnTo>
                      <a:pt x="944" y="2021"/>
                    </a:lnTo>
                    <a:lnTo>
                      <a:pt x="937" y="2021"/>
                    </a:lnTo>
                    <a:lnTo>
                      <a:pt x="927" y="2021"/>
                    </a:lnTo>
                    <a:lnTo>
                      <a:pt x="917" y="2022"/>
                    </a:lnTo>
                    <a:lnTo>
                      <a:pt x="907" y="2023"/>
                    </a:lnTo>
                    <a:lnTo>
                      <a:pt x="881" y="2026"/>
                    </a:lnTo>
                    <a:lnTo>
                      <a:pt x="853" y="2029"/>
                    </a:lnTo>
                    <a:lnTo>
                      <a:pt x="829" y="2029"/>
                    </a:lnTo>
                    <a:lnTo>
                      <a:pt x="819" y="2030"/>
                    </a:lnTo>
                    <a:lnTo>
                      <a:pt x="802" y="2064"/>
                    </a:lnTo>
                    <a:lnTo>
                      <a:pt x="801" y="2062"/>
                    </a:lnTo>
                    <a:lnTo>
                      <a:pt x="795" y="2060"/>
                    </a:lnTo>
                    <a:lnTo>
                      <a:pt x="791" y="2061"/>
                    </a:lnTo>
                    <a:lnTo>
                      <a:pt x="784" y="2064"/>
                    </a:lnTo>
                    <a:lnTo>
                      <a:pt x="777" y="2071"/>
                    </a:lnTo>
                    <a:lnTo>
                      <a:pt x="766" y="2081"/>
                    </a:lnTo>
                    <a:lnTo>
                      <a:pt x="756" y="2093"/>
                    </a:lnTo>
                    <a:lnTo>
                      <a:pt x="748" y="2101"/>
                    </a:lnTo>
                    <a:lnTo>
                      <a:pt x="740" y="2106"/>
                    </a:lnTo>
                    <a:lnTo>
                      <a:pt x="734" y="2111"/>
                    </a:lnTo>
                    <a:lnTo>
                      <a:pt x="728" y="2114"/>
                    </a:lnTo>
                    <a:lnTo>
                      <a:pt x="723" y="2119"/>
                    </a:lnTo>
                    <a:lnTo>
                      <a:pt x="719" y="2125"/>
                    </a:lnTo>
                    <a:lnTo>
                      <a:pt x="714" y="2134"/>
                    </a:lnTo>
                    <a:lnTo>
                      <a:pt x="713" y="2140"/>
                    </a:lnTo>
                    <a:lnTo>
                      <a:pt x="714" y="2145"/>
                    </a:lnTo>
                    <a:lnTo>
                      <a:pt x="718" y="2151"/>
                    </a:lnTo>
                    <a:lnTo>
                      <a:pt x="721" y="2155"/>
                    </a:lnTo>
                    <a:lnTo>
                      <a:pt x="732" y="2164"/>
                    </a:lnTo>
                    <a:lnTo>
                      <a:pt x="740" y="2171"/>
                    </a:lnTo>
                    <a:lnTo>
                      <a:pt x="743" y="2174"/>
                    </a:lnTo>
                    <a:lnTo>
                      <a:pt x="746" y="2177"/>
                    </a:lnTo>
                    <a:lnTo>
                      <a:pt x="746" y="2178"/>
                    </a:lnTo>
                    <a:lnTo>
                      <a:pt x="745" y="2179"/>
                    </a:lnTo>
                    <a:lnTo>
                      <a:pt x="743" y="2180"/>
                    </a:lnTo>
                    <a:lnTo>
                      <a:pt x="742" y="2181"/>
                    </a:lnTo>
                    <a:lnTo>
                      <a:pt x="736" y="2182"/>
                    </a:lnTo>
                    <a:lnTo>
                      <a:pt x="727" y="2182"/>
                    </a:lnTo>
                    <a:lnTo>
                      <a:pt x="714" y="2182"/>
                    </a:lnTo>
                    <a:lnTo>
                      <a:pt x="697" y="2181"/>
                    </a:lnTo>
                    <a:lnTo>
                      <a:pt x="660" y="2179"/>
                    </a:lnTo>
                    <a:lnTo>
                      <a:pt x="630" y="2175"/>
                    </a:lnTo>
                    <a:lnTo>
                      <a:pt x="606" y="2171"/>
                    </a:lnTo>
                    <a:lnTo>
                      <a:pt x="587" y="2167"/>
                    </a:lnTo>
                    <a:lnTo>
                      <a:pt x="563" y="2160"/>
                    </a:lnTo>
                    <a:lnTo>
                      <a:pt x="557" y="2158"/>
                    </a:lnTo>
                    <a:lnTo>
                      <a:pt x="492" y="2105"/>
                    </a:lnTo>
                    <a:lnTo>
                      <a:pt x="369" y="2105"/>
                    </a:lnTo>
                    <a:lnTo>
                      <a:pt x="357" y="2059"/>
                    </a:lnTo>
                    <a:lnTo>
                      <a:pt x="422" y="2052"/>
                    </a:lnTo>
                    <a:lnTo>
                      <a:pt x="426" y="2053"/>
                    </a:lnTo>
                    <a:lnTo>
                      <a:pt x="437" y="2052"/>
                    </a:lnTo>
                    <a:lnTo>
                      <a:pt x="443" y="2049"/>
                    </a:lnTo>
                    <a:lnTo>
                      <a:pt x="449" y="2045"/>
                    </a:lnTo>
                    <a:lnTo>
                      <a:pt x="451" y="2043"/>
                    </a:lnTo>
                    <a:lnTo>
                      <a:pt x="454" y="2038"/>
                    </a:lnTo>
                    <a:lnTo>
                      <a:pt x="455" y="2034"/>
                    </a:lnTo>
                    <a:lnTo>
                      <a:pt x="456" y="2030"/>
                    </a:lnTo>
                    <a:lnTo>
                      <a:pt x="458" y="2017"/>
                    </a:lnTo>
                    <a:lnTo>
                      <a:pt x="458" y="2003"/>
                    </a:lnTo>
                    <a:lnTo>
                      <a:pt x="457" y="1986"/>
                    </a:lnTo>
                    <a:lnTo>
                      <a:pt x="456" y="1971"/>
                    </a:lnTo>
                    <a:lnTo>
                      <a:pt x="453" y="1946"/>
                    </a:lnTo>
                    <a:lnTo>
                      <a:pt x="451" y="1936"/>
                    </a:lnTo>
                    <a:lnTo>
                      <a:pt x="486" y="1889"/>
                    </a:lnTo>
                    <a:lnTo>
                      <a:pt x="516" y="1941"/>
                    </a:lnTo>
                    <a:lnTo>
                      <a:pt x="504" y="1999"/>
                    </a:lnTo>
                    <a:lnTo>
                      <a:pt x="615" y="1912"/>
                    </a:lnTo>
                    <a:lnTo>
                      <a:pt x="685" y="1877"/>
                    </a:lnTo>
                    <a:lnTo>
                      <a:pt x="737" y="1918"/>
                    </a:lnTo>
                    <a:lnTo>
                      <a:pt x="796" y="1900"/>
                    </a:lnTo>
                    <a:lnTo>
                      <a:pt x="802" y="1898"/>
                    </a:lnTo>
                    <a:lnTo>
                      <a:pt x="815" y="1890"/>
                    </a:lnTo>
                    <a:lnTo>
                      <a:pt x="822" y="1884"/>
                    </a:lnTo>
                    <a:lnTo>
                      <a:pt x="831" y="1876"/>
                    </a:lnTo>
                    <a:lnTo>
                      <a:pt x="834" y="1871"/>
                    </a:lnTo>
                    <a:lnTo>
                      <a:pt x="837" y="1865"/>
                    </a:lnTo>
                    <a:lnTo>
                      <a:pt x="841" y="1860"/>
                    </a:lnTo>
                    <a:lnTo>
                      <a:pt x="843" y="1854"/>
                    </a:lnTo>
                    <a:lnTo>
                      <a:pt x="851" y="1830"/>
                    </a:lnTo>
                    <a:lnTo>
                      <a:pt x="859" y="1811"/>
                    </a:lnTo>
                    <a:lnTo>
                      <a:pt x="864" y="1800"/>
                    </a:lnTo>
                    <a:lnTo>
                      <a:pt x="867" y="1795"/>
                    </a:lnTo>
                    <a:lnTo>
                      <a:pt x="869" y="1792"/>
                    </a:lnTo>
                    <a:lnTo>
                      <a:pt x="877" y="1789"/>
                    </a:lnTo>
                    <a:lnTo>
                      <a:pt x="880" y="1789"/>
                    </a:lnTo>
                    <a:lnTo>
                      <a:pt x="883" y="1789"/>
                    </a:lnTo>
                    <a:lnTo>
                      <a:pt x="885" y="1791"/>
                    </a:lnTo>
                    <a:lnTo>
                      <a:pt x="888" y="1793"/>
                    </a:lnTo>
                    <a:lnTo>
                      <a:pt x="891" y="1796"/>
                    </a:lnTo>
                    <a:lnTo>
                      <a:pt x="895" y="1801"/>
                    </a:lnTo>
                    <a:lnTo>
                      <a:pt x="898" y="1806"/>
                    </a:lnTo>
                    <a:lnTo>
                      <a:pt x="901" y="1813"/>
                    </a:lnTo>
                    <a:lnTo>
                      <a:pt x="904" y="1820"/>
                    </a:lnTo>
                    <a:lnTo>
                      <a:pt x="909" y="1826"/>
                    </a:lnTo>
                    <a:lnTo>
                      <a:pt x="912" y="1830"/>
                    </a:lnTo>
                    <a:lnTo>
                      <a:pt x="916" y="1833"/>
                    </a:lnTo>
                    <a:lnTo>
                      <a:pt x="925" y="1838"/>
                    </a:lnTo>
                    <a:lnTo>
                      <a:pt x="931" y="1842"/>
                    </a:lnTo>
                    <a:lnTo>
                      <a:pt x="935" y="1844"/>
                    </a:lnTo>
                    <a:lnTo>
                      <a:pt x="938" y="1846"/>
                    </a:lnTo>
                    <a:lnTo>
                      <a:pt x="939" y="1848"/>
                    </a:lnTo>
                    <a:lnTo>
                      <a:pt x="941" y="1850"/>
                    </a:lnTo>
                    <a:lnTo>
                      <a:pt x="941" y="1855"/>
                    </a:lnTo>
                    <a:lnTo>
                      <a:pt x="940" y="1859"/>
                    </a:lnTo>
                    <a:lnTo>
                      <a:pt x="939" y="1864"/>
                    </a:lnTo>
                    <a:lnTo>
                      <a:pt x="937" y="1871"/>
                    </a:lnTo>
                    <a:lnTo>
                      <a:pt x="925" y="1897"/>
                    </a:lnTo>
                    <a:lnTo>
                      <a:pt x="918" y="1913"/>
                    </a:lnTo>
                    <a:lnTo>
                      <a:pt x="914" y="1922"/>
                    </a:lnTo>
                    <a:lnTo>
                      <a:pt x="913" y="1924"/>
                    </a:lnTo>
                    <a:lnTo>
                      <a:pt x="923" y="1918"/>
                    </a:lnTo>
                    <a:lnTo>
                      <a:pt x="945" y="1904"/>
                    </a:lnTo>
                    <a:lnTo>
                      <a:pt x="975" y="1887"/>
                    </a:lnTo>
                    <a:lnTo>
                      <a:pt x="1000" y="1871"/>
                    </a:lnTo>
                    <a:lnTo>
                      <a:pt x="1020" y="1860"/>
                    </a:lnTo>
                    <a:lnTo>
                      <a:pt x="1036" y="1851"/>
                    </a:lnTo>
                    <a:lnTo>
                      <a:pt x="1045" y="1846"/>
                    </a:lnTo>
                    <a:lnTo>
                      <a:pt x="1054" y="1840"/>
                    </a:lnTo>
                    <a:lnTo>
                      <a:pt x="1064" y="1830"/>
                    </a:lnTo>
                    <a:lnTo>
                      <a:pt x="1076" y="1819"/>
                    </a:lnTo>
                    <a:lnTo>
                      <a:pt x="1097" y="1799"/>
                    </a:lnTo>
                    <a:lnTo>
                      <a:pt x="1107" y="1787"/>
                    </a:lnTo>
                    <a:lnTo>
                      <a:pt x="1116" y="1774"/>
                    </a:lnTo>
                    <a:lnTo>
                      <a:pt x="1129" y="1754"/>
                    </a:lnTo>
                    <a:lnTo>
                      <a:pt x="1133" y="1749"/>
                    </a:lnTo>
                    <a:lnTo>
                      <a:pt x="1138" y="1743"/>
                    </a:lnTo>
                    <a:lnTo>
                      <a:pt x="1143" y="1740"/>
                    </a:lnTo>
                    <a:lnTo>
                      <a:pt x="1147" y="1738"/>
                    </a:lnTo>
                    <a:lnTo>
                      <a:pt x="1155" y="1735"/>
                    </a:lnTo>
                    <a:lnTo>
                      <a:pt x="1161" y="1734"/>
                    </a:lnTo>
                    <a:lnTo>
                      <a:pt x="1164" y="1734"/>
                    </a:lnTo>
                    <a:lnTo>
                      <a:pt x="1166" y="1733"/>
                    </a:lnTo>
                    <a:lnTo>
                      <a:pt x="1167" y="1732"/>
                    </a:lnTo>
                    <a:lnTo>
                      <a:pt x="1167" y="1729"/>
                    </a:lnTo>
                    <a:lnTo>
                      <a:pt x="1165" y="1724"/>
                    </a:lnTo>
                    <a:lnTo>
                      <a:pt x="1158" y="1713"/>
                    </a:lnTo>
                    <a:lnTo>
                      <a:pt x="1155" y="1707"/>
                    </a:lnTo>
                    <a:lnTo>
                      <a:pt x="1152" y="1701"/>
                    </a:lnTo>
                    <a:lnTo>
                      <a:pt x="1151" y="1697"/>
                    </a:lnTo>
                    <a:lnTo>
                      <a:pt x="1149" y="1693"/>
                    </a:lnTo>
                    <a:lnTo>
                      <a:pt x="1149" y="1686"/>
                    </a:lnTo>
                    <a:lnTo>
                      <a:pt x="1151" y="1681"/>
                    </a:lnTo>
                    <a:lnTo>
                      <a:pt x="1151" y="1678"/>
                    </a:lnTo>
                    <a:lnTo>
                      <a:pt x="1151" y="1675"/>
                    </a:lnTo>
                    <a:lnTo>
                      <a:pt x="1149" y="1673"/>
                    </a:lnTo>
                    <a:lnTo>
                      <a:pt x="1147" y="1671"/>
                    </a:lnTo>
                    <a:lnTo>
                      <a:pt x="1141" y="1667"/>
                    </a:lnTo>
                    <a:lnTo>
                      <a:pt x="1129" y="1660"/>
                    </a:lnTo>
                    <a:lnTo>
                      <a:pt x="1116" y="1655"/>
                    </a:lnTo>
                    <a:lnTo>
                      <a:pt x="1107" y="1648"/>
                    </a:lnTo>
                    <a:lnTo>
                      <a:pt x="1102" y="1644"/>
                    </a:lnTo>
                    <a:lnTo>
                      <a:pt x="1098" y="1640"/>
                    </a:lnTo>
                    <a:lnTo>
                      <a:pt x="1093" y="1637"/>
                    </a:lnTo>
                    <a:lnTo>
                      <a:pt x="1089" y="1633"/>
                    </a:lnTo>
                    <a:lnTo>
                      <a:pt x="1081" y="1632"/>
                    </a:lnTo>
                    <a:lnTo>
                      <a:pt x="1071" y="1631"/>
                    </a:lnTo>
                    <a:lnTo>
                      <a:pt x="1058" y="1632"/>
                    </a:lnTo>
                    <a:lnTo>
                      <a:pt x="1046" y="1633"/>
                    </a:lnTo>
                    <a:lnTo>
                      <a:pt x="1035" y="1635"/>
                    </a:lnTo>
                    <a:lnTo>
                      <a:pt x="1025" y="1638"/>
                    </a:lnTo>
                    <a:lnTo>
                      <a:pt x="1011" y="1641"/>
                    </a:lnTo>
                    <a:lnTo>
                      <a:pt x="1006" y="1643"/>
                    </a:lnTo>
                    <a:lnTo>
                      <a:pt x="995" y="1672"/>
                    </a:lnTo>
                    <a:lnTo>
                      <a:pt x="993" y="1668"/>
                    </a:lnTo>
                    <a:lnTo>
                      <a:pt x="991" y="1656"/>
                    </a:lnTo>
                    <a:lnTo>
                      <a:pt x="990" y="1646"/>
                    </a:lnTo>
                    <a:lnTo>
                      <a:pt x="990" y="1635"/>
                    </a:lnTo>
                    <a:lnTo>
                      <a:pt x="992" y="1622"/>
                    </a:lnTo>
                    <a:lnTo>
                      <a:pt x="995" y="1608"/>
                    </a:lnTo>
                    <a:lnTo>
                      <a:pt x="1000" y="1586"/>
                    </a:lnTo>
                    <a:lnTo>
                      <a:pt x="1003" y="1574"/>
                    </a:lnTo>
                    <a:lnTo>
                      <a:pt x="1004" y="1563"/>
                    </a:lnTo>
                    <a:lnTo>
                      <a:pt x="1006" y="1544"/>
                    </a:lnTo>
                    <a:lnTo>
                      <a:pt x="1008" y="1533"/>
                    </a:lnTo>
                    <a:lnTo>
                      <a:pt x="1007" y="1525"/>
                    </a:lnTo>
                    <a:lnTo>
                      <a:pt x="1006" y="1520"/>
                    </a:lnTo>
                    <a:lnTo>
                      <a:pt x="1005" y="1516"/>
                    </a:lnTo>
                    <a:lnTo>
                      <a:pt x="1004" y="1510"/>
                    </a:lnTo>
                    <a:lnTo>
                      <a:pt x="1005" y="1502"/>
                    </a:lnTo>
                    <a:lnTo>
                      <a:pt x="1007" y="1491"/>
                    </a:lnTo>
                    <a:lnTo>
                      <a:pt x="1012" y="1473"/>
                    </a:lnTo>
                    <a:lnTo>
                      <a:pt x="1016" y="1464"/>
                    </a:lnTo>
                    <a:lnTo>
                      <a:pt x="1020" y="1456"/>
                    </a:lnTo>
                    <a:lnTo>
                      <a:pt x="1024" y="1449"/>
                    </a:lnTo>
                    <a:lnTo>
                      <a:pt x="1029" y="1441"/>
                    </a:lnTo>
                    <a:lnTo>
                      <a:pt x="1038" y="1430"/>
                    </a:lnTo>
                    <a:lnTo>
                      <a:pt x="1048" y="1422"/>
                    </a:lnTo>
                    <a:lnTo>
                      <a:pt x="1064" y="1412"/>
                    </a:lnTo>
                    <a:lnTo>
                      <a:pt x="1071" y="1410"/>
                    </a:lnTo>
                    <a:lnTo>
                      <a:pt x="1075" y="1412"/>
                    </a:lnTo>
                    <a:lnTo>
                      <a:pt x="1084" y="1414"/>
                    </a:lnTo>
                    <a:lnTo>
                      <a:pt x="1088" y="1414"/>
                    </a:lnTo>
                    <a:lnTo>
                      <a:pt x="1093" y="1412"/>
                    </a:lnTo>
                    <a:lnTo>
                      <a:pt x="1095" y="1410"/>
                    </a:lnTo>
                    <a:lnTo>
                      <a:pt x="1097" y="1406"/>
                    </a:lnTo>
                    <a:lnTo>
                      <a:pt x="1099" y="1402"/>
                    </a:lnTo>
                    <a:lnTo>
                      <a:pt x="1100" y="1398"/>
                    </a:lnTo>
                    <a:lnTo>
                      <a:pt x="1104" y="1379"/>
                    </a:lnTo>
                    <a:lnTo>
                      <a:pt x="1108" y="1369"/>
                    </a:lnTo>
                    <a:lnTo>
                      <a:pt x="1111" y="1364"/>
                    </a:lnTo>
                    <a:lnTo>
                      <a:pt x="1112" y="1362"/>
                    </a:lnTo>
                    <a:lnTo>
                      <a:pt x="1135" y="1321"/>
                    </a:lnTo>
                    <a:lnTo>
                      <a:pt x="1117" y="1287"/>
                    </a:lnTo>
                    <a:lnTo>
                      <a:pt x="1065" y="1287"/>
                    </a:lnTo>
                    <a:lnTo>
                      <a:pt x="1072" y="1277"/>
                    </a:lnTo>
                    <a:lnTo>
                      <a:pt x="1088" y="1253"/>
                    </a:lnTo>
                    <a:lnTo>
                      <a:pt x="1097" y="1238"/>
                    </a:lnTo>
                    <a:lnTo>
                      <a:pt x="1104" y="1222"/>
                    </a:lnTo>
                    <a:lnTo>
                      <a:pt x="1107" y="1214"/>
                    </a:lnTo>
                    <a:lnTo>
                      <a:pt x="1110" y="1207"/>
                    </a:lnTo>
                    <a:lnTo>
                      <a:pt x="1111" y="1200"/>
                    </a:lnTo>
                    <a:lnTo>
                      <a:pt x="1112" y="1193"/>
                    </a:lnTo>
                    <a:lnTo>
                      <a:pt x="1111" y="1186"/>
                    </a:lnTo>
                    <a:lnTo>
                      <a:pt x="1107" y="1180"/>
                    </a:lnTo>
                    <a:lnTo>
                      <a:pt x="1103" y="1172"/>
                    </a:lnTo>
                    <a:lnTo>
                      <a:pt x="1098" y="1166"/>
                    </a:lnTo>
                    <a:lnTo>
                      <a:pt x="1084" y="1152"/>
                    </a:lnTo>
                    <a:lnTo>
                      <a:pt x="1067" y="1139"/>
                    </a:lnTo>
                    <a:lnTo>
                      <a:pt x="1037" y="1119"/>
                    </a:lnTo>
                    <a:lnTo>
                      <a:pt x="1024" y="1111"/>
                    </a:lnTo>
                    <a:lnTo>
                      <a:pt x="1076" y="1059"/>
                    </a:lnTo>
                    <a:lnTo>
                      <a:pt x="1074" y="1057"/>
                    </a:lnTo>
                    <a:lnTo>
                      <a:pt x="1066" y="1052"/>
                    </a:lnTo>
                    <a:lnTo>
                      <a:pt x="1056" y="1047"/>
                    </a:lnTo>
                    <a:lnTo>
                      <a:pt x="1040" y="1043"/>
                    </a:lnTo>
                    <a:lnTo>
                      <a:pt x="1033" y="1040"/>
                    </a:lnTo>
                    <a:lnTo>
                      <a:pt x="1024" y="1039"/>
                    </a:lnTo>
                    <a:lnTo>
                      <a:pt x="1014" y="1038"/>
                    </a:lnTo>
                    <a:lnTo>
                      <a:pt x="1005" y="1038"/>
                    </a:lnTo>
                    <a:lnTo>
                      <a:pt x="995" y="1040"/>
                    </a:lnTo>
                    <a:lnTo>
                      <a:pt x="985" y="1043"/>
                    </a:lnTo>
                    <a:lnTo>
                      <a:pt x="976" y="1047"/>
                    </a:lnTo>
                    <a:lnTo>
                      <a:pt x="966" y="1052"/>
                    </a:lnTo>
                    <a:lnTo>
                      <a:pt x="956" y="1059"/>
                    </a:lnTo>
                    <a:lnTo>
                      <a:pt x="948" y="1062"/>
                    </a:lnTo>
                    <a:lnTo>
                      <a:pt x="939" y="1065"/>
                    </a:lnTo>
                    <a:lnTo>
                      <a:pt x="931" y="1066"/>
                    </a:lnTo>
                    <a:lnTo>
                      <a:pt x="925" y="1066"/>
                    </a:lnTo>
                    <a:lnTo>
                      <a:pt x="918" y="1066"/>
                    </a:lnTo>
                    <a:lnTo>
                      <a:pt x="913" y="1065"/>
                    </a:lnTo>
                    <a:lnTo>
                      <a:pt x="908" y="1063"/>
                    </a:lnTo>
                    <a:lnTo>
                      <a:pt x="900" y="1058"/>
                    </a:lnTo>
                    <a:lnTo>
                      <a:pt x="894" y="1052"/>
                    </a:lnTo>
                    <a:lnTo>
                      <a:pt x="890" y="1048"/>
                    </a:lnTo>
                    <a:lnTo>
                      <a:pt x="889" y="1047"/>
                    </a:lnTo>
                    <a:lnTo>
                      <a:pt x="901" y="1041"/>
                    </a:lnTo>
                    <a:lnTo>
                      <a:pt x="931" y="1025"/>
                    </a:lnTo>
                    <a:lnTo>
                      <a:pt x="953" y="1011"/>
                    </a:lnTo>
                    <a:lnTo>
                      <a:pt x="978" y="993"/>
                    </a:lnTo>
                    <a:lnTo>
                      <a:pt x="992" y="982"/>
                    </a:lnTo>
                    <a:lnTo>
                      <a:pt x="1006" y="969"/>
                    </a:lnTo>
                    <a:lnTo>
                      <a:pt x="1021" y="956"/>
                    </a:lnTo>
                    <a:lnTo>
                      <a:pt x="1036" y="941"/>
                    </a:lnTo>
                    <a:lnTo>
                      <a:pt x="1050" y="927"/>
                    </a:lnTo>
                    <a:lnTo>
                      <a:pt x="1062" y="912"/>
                    </a:lnTo>
                    <a:lnTo>
                      <a:pt x="1073" y="899"/>
                    </a:lnTo>
                    <a:lnTo>
                      <a:pt x="1081" y="886"/>
                    </a:lnTo>
                    <a:lnTo>
                      <a:pt x="1088" y="874"/>
                    </a:lnTo>
                    <a:lnTo>
                      <a:pt x="1093" y="863"/>
                    </a:lnTo>
                    <a:lnTo>
                      <a:pt x="1098" y="852"/>
                    </a:lnTo>
                    <a:lnTo>
                      <a:pt x="1101" y="844"/>
                    </a:lnTo>
                    <a:lnTo>
                      <a:pt x="1105" y="828"/>
                    </a:lnTo>
                    <a:lnTo>
                      <a:pt x="1106" y="817"/>
                    </a:lnTo>
                    <a:lnTo>
                      <a:pt x="1106" y="809"/>
                    </a:lnTo>
                    <a:lnTo>
                      <a:pt x="1106" y="807"/>
                    </a:lnTo>
                    <a:lnTo>
                      <a:pt x="1129" y="696"/>
                    </a:lnTo>
                    <a:lnTo>
                      <a:pt x="1110" y="672"/>
                    </a:lnTo>
                    <a:lnTo>
                      <a:pt x="1097" y="656"/>
                    </a:lnTo>
                    <a:lnTo>
                      <a:pt x="1095" y="652"/>
                    </a:lnTo>
                    <a:lnTo>
                      <a:pt x="1093" y="648"/>
                    </a:lnTo>
                    <a:lnTo>
                      <a:pt x="1093" y="645"/>
                    </a:lnTo>
                    <a:lnTo>
                      <a:pt x="1093" y="641"/>
                    </a:lnTo>
                    <a:lnTo>
                      <a:pt x="1095" y="631"/>
                    </a:lnTo>
                    <a:lnTo>
                      <a:pt x="1100" y="620"/>
                    </a:lnTo>
                    <a:lnTo>
                      <a:pt x="1113" y="593"/>
                    </a:lnTo>
                    <a:lnTo>
                      <a:pt x="1124" y="568"/>
                    </a:lnTo>
                    <a:lnTo>
                      <a:pt x="1132" y="551"/>
                    </a:lnTo>
                    <a:lnTo>
                      <a:pt x="1135" y="544"/>
                    </a:lnTo>
                    <a:lnTo>
                      <a:pt x="1137" y="542"/>
                    </a:lnTo>
                    <a:lnTo>
                      <a:pt x="1142" y="537"/>
                    </a:lnTo>
                    <a:lnTo>
                      <a:pt x="1146" y="533"/>
                    </a:lnTo>
                    <a:lnTo>
                      <a:pt x="1149" y="526"/>
                    </a:lnTo>
                    <a:lnTo>
                      <a:pt x="1154" y="519"/>
                    </a:lnTo>
                    <a:lnTo>
                      <a:pt x="1158" y="509"/>
                    </a:lnTo>
                    <a:lnTo>
                      <a:pt x="1167" y="490"/>
                    </a:lnTo>
                    <a:lnTo>
                      <a:pt x="1174" y="478"/>
                    </a:lnTo>
                    <a:lnTo>
                      <a:pt x="1180" y="470"/>
                    </a:lnTo>
                    <a:lnTo>
                      <a:pt x="1182" y="468"/>
                    </a:lnTo>
                    <a:lnTo>
                      <a:pt x="1170" y="333"/>
                    </a:lnTo>
                    <a:lnTo>
                      <a:pt x="1228" y="257"/>
                    </a:lnTo>
                    <a:lnTo>
                      <a:pt x="1224" y="258"/>
                    </a:lnTo>
                    <a:lnTo>
                      <a:pt x="1210" y="263"/>
                    </a:lnTo>
                    <a:lnTo>
                      <a:pt x="1191" y="270"/>
                    </a:lnTo>
                    <a:lnTo>
                      <a:pt x="1169" y="281"/>
                    </a:lnTo>
                    <a:lnTo>
                      <a:pt x="1157" y="288"/>
                    </a:lnTo>
                    <a:lnTo>
                      <a:pt x="1146" y="294"/>
                    </a:lnTo>
                    <a:lnTo>
                      <a:pt x="1135" y="303"/>
                    </a:lnTo>
                    <a:lnTo>
                      <a:pt x="1125" y="311"/>
                    </a:lnTo>
                    <a:lnTo>
                      <a:pt x="1116" y="321"/>
                    </a:lnTo>
                    <a:lnTo>
                      <a:pt x="1108" y="332"/>
                    </a:lnTo>
                    <a:lnTo>
                      <a:pt x="1106" y="338"/>
                    </a:lnTo>
                    <a:lnTo>
                      <a:pt x="1103" y="344"/>
                    </a:lnTo>
                    <a:lnTo>
                      <a:pt x="1101" y="350"/>
                    </a:lnTo>
                    <a:lnTo>
                      <a:pt x="1100" y="357"/>
                    </a:lnTo>
                    <a:lnTo>
                      <a:pt x="1094" y="392"/>
                    </a:lnTo>
                    <a:lnTo>
                      <a:pt x="1092" y="403"/>
                    </a:lnTo>
                    <a:lnTo>
                      <a:pt x="1093" y="401"/>
                    </a:lnTo>
                    <a:lnTo>
                      <a:pt x="1094" y="398"/>
                    </a:lnTo>
                    <a:lnTo>
                      <a:pt x="1094" y="292"/>
                    </a:lnTo>
                    <a:lnTo>
                      <a:pt x="1153" y="240"/>
                    </a:lnTo>
                    <a:lnTo>
                      <a:pt x="1158" y="163"/>
                    </a:lnTo>
                    <a:lnTo>
                      <a:pt x="1165" y="105"/>
                    </a:lnTo>
                    <a:lnTo>
                      <a:pt x="1187" y="64"/>
                    </a:lnTo>
                    <a:lnTo>
                      <a:pt x="1124" y="11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48" name="Freeform 71">
                <a:extLst>
                  <a:ext uri="{FF2B5EF4-FFF2-40B4-BE49-F238E27FC236}">
                    <a16:creationId xmlns:a16="http://schemas.microsoft.com/office/drawing/2014/main" id="{5D4B6AAD-E635-064D-8BE3-9FA47E062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5923" y="214290"/>
                <a:ext cx="473250" cy="940333"/>
              </a:xfrm>
              <a:custGeom>
                <a:avLst/>
                <a:gdLst/>
                <a:ahLst/>
                <a:cxnLst>
                  <a:cxn ang="0">
                    <a:pos x="811" y="78"/>
                  </a:cxn>
                  <a:cxn ang="0">
                    <a:pos x="317" y="391"/>
                  </a:cxn>
                  <a:cxn ang="0">
                    <a:pos x="338" y="457"/>
                  </a:cxn>
                  <a:cxn ang="0">
                    <a:pos x="211" y="531"/>
                  </a:cxn>
                  <a:cxn ang="0">
                    <a:pos x="169" y="681"/>
                  </a:cxn>
                  <a:cxn ang="0">
                    <a:pos x="459" y="872"/>
                  </a:cxn>
                  <a:cxn ang="0">
                    <a:pos x="596" y="810"/>
                  </a:cxn>
                  <a:cxn ang="0">
                    <a:pos x="651" y="841"/>
                  </a:cxn>
                  <a:cxn ang="0">
                    <a:pos x="507" y="908"/>
                  </a:cxn>
                  <a:cxn ang="0">
                    <a:pos x="480" y="1093"/>
                  </a:cxn>
                  <a:cxn ang="0">
                    <a:pos x="521" y="1170"/>
                  </a:cxn>
                  <a:cxn ang="0">
                    <a:pos x="641" y="1180"/>
                  </a:cxn>
                  <a:cxn ang="0">
                    <a:pos x="632" y="1222"/>
                  </a:cxn>
                  <a:cxn ang="0">
                    <a:pos x="454" y="1351"/>
                  </a:cxn>
                  <a:cxn ang="0">
                    <a:pos x="466" y="1477"/>
                  </a:cxn>
                  <a:cxn ang="0">
                    <a:pos x="616" y="1406"/>
                  </a:cxn>
                  <a:cxn ang="0">
                    <a:pos x="599" y="1564"/>
                  </a:cxn>
                  <a:cxn ang="0">
                    <a:pos x="631" y="1586"/>
                  </a:cxn>
                  <a:cxn ang="0">
                    <a:pos x="610" y="1637"/>
                  </a:cxn>
                  <a:cxn ang="0">
                    <a:pos x="520" y="1605"/>
                  </a:cxn>
                  <a:cxn ang="0">
                    <a:pos x="211" y="1900"/>
                  </a:cxn>
                  <a:cxn ang="0">
                    <a:pos x="128" y="1833"/>
                  </a:cxn>
                  <a:cxn ang="0">
                    <a:pos x="77" y="1999"/>
                  </a:cxn>
                  <a:cxn ang="0">
                    <a:pos x="197" y="2030"/>
                  </a:cxn>
                  <a:cxn ang="0">
                    <a:pos x="275" y="2114"/>
                  </a:cxn>
                  <a:cxn ang="0">
                    <a:pos x="249" y="2166"/>
                  </a:cxn>
                  <a:cxn ang="0">
                    <a:pos x="292" y="2326"/>
                  </a:cxn>
                  <a:cxn ang="0">
                    <a:pos x="444" y="2427"/>
                  </a:cxn>
                  <a:cxn ang="0">
                    <a:pos x="548" y="2391"/>
                  </a:cxn>
                  <a:cxn ang="0">
                    <a:pos x="727" y="2390"/>
                  </a:cxn>
                  <a:cxn ang="0">
                    <a:pos x="1013" y="2331"/>
                  </a:cxn>
                  <a:cxn ang="0">
                    <a:pos x="1092" y="2255"/>
                  </a:cxn>
                  <a:cxn ang="0">
                    <a:pos x="1140" y="2098"/>
                  </a:cxn>
                  <a:cxn ang="0">
                    <a:pos x="1058" y="2032"/>
                  </a:cxn>
                  <a:cxn ang="0">
                    <a:pos x="907" y="2023"/>
                  </a:cxn>
                  <a:cxn ang="0">
                    <a:pos x="766" y="2081"/>
                  </a:cxn>
                  <a:cxn ang="0">
                    <a:pos x="718" y="2151"/>
                  </a:cxn>
                  <a:cxn ang="0">
                    <a:pos x="727" y="2182"/>
                  </a:cxn>
                  <a:cxn ang="0">
                    <a:pos x="357" y="2059"/>
                  </a:cxn>
                  <a:cxn ang="0">
                    <a:pos x="458" y="2003"/>
                  </a:cxn>
                  <a:cxn ang="0">
                    <a:pos x="796" y="1900"/>
                  </a:cxn>
                  <a:cxn ang="0">
                    <a:pos x="864" y="1800"/>
                  </a:cxn>
                  <a:cxn ang="0">
                    <a:pos x="901" y="1813"/>
                  </a:cxn>
                  <a:cxn ang="0">
                    <a:pos x="941" y="1855"/>
                  </a:cxn>
                  <a:cxn ang="0">
                    <a:pos x="1000" y="1871"/>
                  </a:cxn>
                  <a:cxn ang="0">
                    <a:pos x="1133" y="1749"/>
                  </a:cxn>
                  <a:cxn ang="0">
                    <a:pos x="1158" y="1713"/>
                  </a:cxn>
                  <a:cxn ang="0">
                    <a:pos x="1141" y="1667"/>
                  </a:cxn>
                  <a:cxn ang="0">
                    <a:pos x="1046" y="1633"/>
                  </a:cxn>
                  <a:cxn ang="0">
                    <a:pos x="995" y="1608"/>
                  </a:cxn>
                  <a:cxn ang="0">
                    <a:pos x="1007" y="1491"/>
                  </a:cxn>
                  <a:cxn ang="0">
                    <a:pos x="1084" y="1414"/>
                  </a:cxn>
                  <a:cxn ang="0">
                    <a:pos x="1135" y="1321"/>
                  </a:cxn>
                  <a:cxn ang="0">
                    <a:pos x="1111" y="1186"/>
                  </a:cxn>
                  <a:cxn ang="0">
                    <a:pos x="1056" y="1047"/>
                  </a:cxn>
                  <a:cxn ang="0">
                    <a:pos x="948" y="1062"/>
                  </a:cxn>
                  <a:cxn ang="0">
                    <a:pos x="901" y="1041"/>
                  </a:cxn>
                  <a:cxn ang="0">
                    <a:pos x="1081" y="886"/>
                  </a:cxn>
                  <a:cxn ang="0">
                    <a:pos x="1097" y="656"/>
                  </a:cxn>
                  <a:cxn ang="0">
                    <a:pos x="1137" y="542"/>
                  </a:cxn>
                  <a:cxn ang="0">
                    <a:pos x="1228" y="257"/>
                  </a:cxn>
                  <a:cxn ang="0">
                    <a:pos x="1106" y="338"/>
                  </a:cxn>
                  <a:cxn ang="0">
                    <a:pos x="1165" y="105"/>
                  </a:cxn>
                </a:cxnLst>
                <a:rect l="0" t="0" r="r" b="b"/>
                <a:pathLst>
                  <a:path w="1228" h="2439">
                    <a:moveTo>
                      <a:pt x="1124" y="11"/>
                    </a:moveTo>
                    <a:lnTo>
                      <a:pt x="1024" y="0"/>
                    </a:lnTo>
                    <a:lnTo>
                      <a:pt x="966" y="59"/>
                    </a:lnTo>
                    <a:lnTo>
                      <a:pt x="930" y="81"/>
                    </a:lnTo>
                    <a:lnTo>
                      <a:pt x="928" y="85"/>
                    </a:lnTo>
                    <a:lnTo>
                      <a:pt x="917" y="89"/>
                    </a:lnTo>
                    <a:lnTo>
                      <a:pt x="908" y="91"/>
                    </a:lnTo>
                    <a:lnTo>
                      <a:pt x="896" y="92"/>
                    </a:lnTo>
                    <a:lnTo>
                      <a:pt x="880" y="91"/>
                    </a:lnTo>
                    <a:lnTo>
                      <a:pt x="860" y="88"/>
                    </a:lnTo>
                    <a:lnTo>
                      <a:pt x="811" y="78"/>
                    </a:lnTo>
                    <a:lnTo>
                      <a:pt x="762" y="68"/>
                    </a:lnTo>
                    <a:lnTo>
                      <a:pt x="724" y="61"/>
                    </a:lnTo>
                    <a:lnTo>
                      <a:pt x="708" y="59"/>
                    </a:lnTo>
                    <a:lnTo>
                      <a:pt x="661" y="134"/>
                    </a:lnTo>
                    <a:lnTo>
                      <a:pt x="586" y="163"/>
                    </a:lnTo>
                    <a:lnTo>
                      <a:pt x="475" y="158"/>
                    </a:lnTo>
                    <a:lnTo>
                      <a:pt x="492" y="321"/>
                    </a:lnTo>
                    <a:lnTo>
                      <a:pt x="521" y="415"/>
                    </a:lnTo>
                    <a:lnTo>
                      <a:pt x="445" y="415"/>
                    </a:lnTo>
                    <a:lnTo>
                      <a:pt x="392" y="380"/>
                    </a:lnTo>
                    <a:lnTo>
                      <a:pt x="317" y="391"/>
                    </a:lnTo>
                    <a:lnTo>
                      <a:pt x="309" y="404"/>
                    </a:lnTo>
                    <a:lnTo>
                      <a:pt x="305" y="414"/>
                    </a:lnTo>
                    <a:lnTo>
                      <a:pt x="304" y="424"/>
                    </a:lnTo>
                    <a:lnTo>
                      <a:pt x="304" y="430"/>
                    </a:lnTo>
                    <a:lnTo>
                      <a:pt x="306" y="437"/>
                    </a:lnTo>
                    <a:lnTo>
                      <a:pt x="310" y="442"/>
                    </a:lnTo>
                    <a:lnTo>
                      <a:pt x="315" y="445"/>
                    </a:lnTo>
                    <a:lnTo>
                      <a:pt x="320" y="449"/>
                    </a:lnTo>
                    <a:lnTo>
                      <a:pt x="330" y="453"/>
                    </a:lnTo>
                    <a:lnTo>
                      <a:pt x="337" y="456"/>
                    </a:lnTo>
                    <a:lnTo>
                      <a:pt x="338" y="457"/>
                    </a:lnTo>
                    <a:lnTo>
                      <a:pt x="337" y="458"/>
                    </a:lnTo>
                    <a:lnTo>
                      <a:pt x="334" y="460"/>
                    </a:lnTo>
                    <a:lnTo>
                      <a:pt x="328" y="461"/>
                    </a:lnTo>
                    <a:lnTo>
                      <a:pt x="297" y="471"/>
                    </a:lnTo>
                    <a:lnTo>
                      <a:pt x="269" y="481"/>
                    </a:lnTo>
                    <a:lnTo>
                      <a:pt x="249" y="488"/>
                    </a:lnTo>
                    <a:lnTo>
                      <a:pt x="240" y="491"/>
                    </a:lnTo>
                    <a:lnTo>
                      <a:pt x="234" y="496"/>
                    </a:lnTo>
                    <a:lnTo>
                      <a:pt x="222" y="510"/>
                    </a:lnTo>
                    <a:lnTo>
                      <a:pt x="215" y="520"/>
                    </a:lnTo>
                    <a:lnTo>
                      <a:pt x="211" y="531"/>
                    </a:lnTo>
                    <a:lnTo>
                      <a:pt x="210" y="536"/>
                    </a:lnTo>
                    <a:lnTo>
                      <a:pt x="209" y="542"/>
                    </a:lnTo>
                    <a:lnTo>
                      <a:pt x="210" y="549"/>
                    </a:lnTo>
                    <a:lnTo>
                      <a:pt x="211" y="555"/>
                    </a:lnTo>
                    <a:lnTo>
                      <a:pt x="221" y="580"/>
                    </a:lnTo>
                    <a:lnTo>
                      <a:pt x="231" y="601"/>
                    </a:lnTo>
                    <a:lnTo>
                      <a:pt x="237" y="615"/>
                    </a:lnTo>
                    <a:lnTo>
                      <a:pt x="240" y="620"/>
                    </a:lnTo>
                    <a:lnTo>
                      <a:pt x="170" y="655"/>
                    </a:lnTo>
                    <a:lnTo>
                      <a:pt x="169" y="669"/>
                    </a:lnTo>
                    <a:lnTo>
                      <a:pt x="169" y="681"/>
                    </a:lnTo>
                    <a:lnTo>
                      <a:pt x="169" y="689"/>
                    </a:lnTo>
                    <a:lnTo>
                      <a:pt x="171" y="697"/>
                    </a:lnTo>
                    <a:lnTo>
                      <a:pt x="174" y="706"/>
                    </a:lnTo>
                    <a:lnTo>
                      <a:pt x="177" y="708"/>
                    </a:lnTo>
                    <a:lnTo>
                      <a:pt x="129" y="742"/>
                    </a:lnTo>
                    <a:lnTo>
                      <a:pt x="211" y="842"/>
                    </a:lnTo>
                    <a:lnTo>
                      <a:pt x="287" y="877"/>
                    </a:lnTo>
                    <a:lnTo>
                      <a:pt x="375" y="860"/>
                    </a:lnTo>
                    <a:lnTo>
                      <a:pt x="451" y="871"/>
                    </a:lnTo>
                    <a:lnTo>
                      <a:pt x="453" y="872"/>
                    </a:lnTo>
                    <a:lnTo>
                      <a:pt x="459" y="872"/>
                    </a:lnTo>
                    <a:lnTo>
                      <a:pt x="466" y="871"/>
                    </a:lnTo>
                    <a:lnTo>
                      <a:pt x="476" y="869"/>
                    </a:lnTo>
                    <a:lnTo>
                      <a:pt x="488" y="865"/>
                    </a:lnTo>
                    <a:lnTo>
                      <a:pt x="504" y="860"/>
                    </a:lnTo>
                    <a:lnTo>
                      <a:pt x="534" y="847"/>
                    </a:lnTo>
                    <a:lnTo>
                      <a:pt x="557" y="835"/>
                    </a:lnTo>
                    <a:lnTo>
                      <a:pt x="570" y="828"/>
                    </a:lnTo>
                    <a:lnTo>
                      <a:pt x="574" y="824"/>
                    </a:lnTo>
                    <a:lnTo>
                      <a:pt x="577" y="823"/>
                    </a:lnTo>
                    <a:lnTo>
                      <a:pt x="588" y="817"/>
                    </a:lnTo>
                    <a:lnTo>
                      <a:pt x="596" y="810"/>
                    </a:lnTo>
                    <a:lnTo>
                      <a:pt x="605" y="803"/>
                    </a:lnTo>
                    <a:lnTo>
                      <a:pt x="618" y="792"/>
                    </a:lnTo>
                    <a:lnTo>
                      <a:pt x="632" y="778"/>
                    </a:lnTo>
                    <a:lnTo>
                      <a:pt x="661" y="749"/>
                    </a:lnTo>
                    <a:lnTo>
                      <a:pt x="685" y="724"/>
                    </a:lnTo>
                    <a:lnTo>
                      <a:pt x="702" y="708"/>
                    </a:lnTo>
                    <a:lnTo>
                      <a:pt x="708" y="701"/>
                    </a:lnTo>
                    <a:lnTo>
                      <a:pt x="667" y="812"/>
                    </a:lnTo>
                    <a:lnTo>
                      <a:pt x="666" y="817"/>
                    </a:lnTo>
                    <a:lnTo>
                      <a:pt x="660" y="827"/>
                    </a:lnTo>
                    <a:lnTo>
                      <a:pt x="651" y="841"/>
                    </a:lnTo>
                    <a:lnTo>
                      <a:pt x="639" y="858"/>
                    </a:lnTo>
                    <a:lnTo>
                      <a:pt x="631" y="865"/>
                    </a:lnTo>
                    <a:lnTo>
                      <a:pt x="624" y="874"/>
                    </a:lnTo>
                    <a:lnTo>
                      <a:pt x="615" y="882"/>
                    </a:lnTo>
                    <a:lnTo>
                      <a:pt x="605" y="889"/>
                    </a:lnTo>
                    <a:lnTo>
                      <a:pt x="596" y="896"/>
                    </a:lnTo>
                    <a:lnTo>
                      <a:pt x="585" y="901"/>
                    </a:lnTo>
                    <a:lnTo>
                      <a:pt x="574" y="904"/>
                    </a:lnTo>
                    <a:lnTo>
                      <a:pt x="562" y="906"/>
                    </a:lnTo>
                    <a:lnTo>
                      <a:pt x="536" y="908"/>
                    </a:lnTo>
                    <a:lnTo>
                      <a:pt x="507" y="908"/>
                    </a:lnTo>
                    <a:lnTo>
                      <a:pt x="477" y="905"/>
                    </a:lnTo>
                    <a:lnTo>
                      <a:pt x="448" y="903"/>
                    </a:lnTo>
                    <a:lnTo>
                      <a:pt x="421" y="900"/>
                    </a:lnTo>
                    <a:lnTo>
                      <a:pt x="400" y="898"/>
                    </a:lnTo>
                    <a:lnTo>
                      <a:pt x="386" y="896"/>
                    </a:lnTo>
                    <a:lnTo>
                      <a:pt x="381" y="895"/>
                    </a:lnTo>
                    <a:lnTo>
                      <a:pt x="351" y="924"/>
                    </a:lnTo>
                    <a:lnTo>
                      <a:pt x="381" y="970"/>
                    </a:lnTo>
                    <a:lnTo>
                      <a:pt x="422" y="989"/>
                    </a:lnTo>
                    <a:lnTo>
                      <a:pt x="456" y="1018"/>
                    </a:lnTo>
                    <a:lnTo>
                      <a:pt x="480" y="1093"/>
                    </a:lnTo>
                    <a:lnTo>
                      <a:pt x="492" y="1134"/>
                    </a:lnTo>
                    <a:lnTo>
                      <a:pt x="492" y="1142"/>
                    </a:lnTo>
                    <a:lnTo>
                      <a:pt x="495" y="1156"/>
                    </a:lnTo>
                    <a:lnTo>
                      <a:pt x="497" y="1160"/>
                    </a:lnTo>
                    <a:lnTo>
                      <a:pt x="499" y="1163"/>
                    </a:lnTo>
                    <a:lnTo>
                      <a:pt x="502" y="1167"/>
                    </a:lnTo>
                    <a:lnTo>
                      <a:pt x="504" y="1169"/>
                    </a:lnTo>
                    <a:lnTo>
                      <a:pt x="507" y="1171"/>
                    </a:lnTo>
                    <a:lnTo>
                      <a:pt x="511" y="1171"/>
                    </a:lnTo>
                    <a:lnTo>
                      <a:pt x="516" y="1171"/>
                    </a:lnTo>
                    <a:lnTo>
                      <a:pt x="521" y="1170"/>
                    </a:lnTo>
                    <a:lnTo>
                      <a:pt x="545" y="1159"/>
                    </a:lnTo>
                    <a:lnTo>
                      <a:pt x="567" y="1147"/>
                    </a:lnTo>
                    <a:lnTo>
                      <a:pt x="585" y="1139"/>
                    </a:lnTo>
                    <a:lnTo>
                      <a:pt x="591" y="1134"/>
                    </a:lnTo>
                    <a:lnTo>
                      <a:pt x="597" y="1136"/>
                    </a:lnTo>
                    <a:lnTo>
                      <a:pt x="611" y="1145"/>
                    </a:lnTo>
                    <a:lnTo>
                      <a:pt x="619" y="1153"/>
                    </a:lnTo>
                    <a:lnTo>
                      <a:pt x="628" y="1161"/>
                    </a:lnTo>
                    <a:lnTo>
                      <a:pt x="632" y="1167"/>
                    </a:lnTo>
                    <a:lnTo>
                      <a:pt x="637" y="1173"/>
                    </a:lnTo>
                    <a:lnTo>
                      <a:pt x="641" y="1180"/>
                    </a:lnTo>
                    <a:lnTo>
                      <a:pt x="644" y="1187"/>
                    </a:lnTo>
                    <a:lnTo>
                      <a:pt x="646" y="1194"/>
                    </a:lnTo>
                    <a:lnTo>
                      <a:pt x="648" y="1200"/>
                    </a:lnTo>
                    <a:lnTo>
                      <a:pt x="649" y="1206"/>
                    </a:lnTo>
                    <a:lnTo>
                      <a:pt x="649" y="1210"/>
                    </a:lnTo>
                    <a:lnTo>
                      <a:pt x="648" y="1213"/>
                    </a:lnTo>
                    <a:lnTo>
                      <a:pt x="647" y="1216"/>
                    </a:lnTo>
                    <a:lnTo>
                      <a:pt x="646" y="1219"/>
                    </a:lnTo>
                    <a:lnTo>
                      <a:pt x="644" y="1220"/>
                    </a:lnTo>
                    <a:lnTo>
                      <a:pt x="637" y="1223"/>
                    </a:lnTo>
                    <a:lnTo>
                      <a:pt x="632" y="1222"/>
                    </a:lnTo>
                    <a:lnTo>
                      <a:pt x="557" y="1175"/>
                    </a:lnTo>
                    <a:lnTo>
                      <a:pt x="521" y="1222"/>
                    </a:lnTo>
                    <a:lnTo>
                      <a:pt x="518" y="1239"/>
                    </a:lnTo>
                    <a:lnTo>
                      <a:pt x="516" y="1255"/>
                    </a:lnTo>
                    <a:lnTo>
                      <a:pt x="515" y="1270"/>
                    </a:lnTo>
                    <a:lnTo>
                      <a:pt x="513" y="1283"/>
                    </a:lnTo>
                    <a:lnTo>
                      <a:pt x="515" y="1303"/>
                    </a:lnTo>
                    <a:lnTo>
                      <a:pt x="516" y="1310"/>
                    </a:lnTo>
                    <a:lnTo>
                      <a:pt x="468" y="1333"/>
                    </a:lnTo>
                    <a:lnTo>
                      <a:pt x="464" y="1338"/>
                    </a:lnTo>
                    <a:lnTo>
                      <a:pt x="454" y="1351"/>
                    </a:lnTo>
                    <a:lnTo>
                      <a:pt x="449" y="1360"/>
                    </a:lnTo>
                    <a:lnTo>
                      <a:pt x="443" y="1370"/>
                    </a:lnTo>
                    <a:lnTo>
                      <a:pt x="440" y="1381"/>
                    </a:lnTo>
                    <a:lnTo>
                      <a:pt x="439" y="1391"/>
                    </a:lnTo>
                    <a:lnTo>
                      <a:pt x="440" y="1416"/>
                    </a:lnTo>
                    <a:lnTo>
                      <a:pt x="442" y="1441"/>
                    </a:lnTo>
                    <a:lnTo>
                      <a:pt x="444" y="1460"/>
                    </a:lnTo>
                    <a:lnTo>
                      <a:pt x="445" y="1468"/>
                    </a:lnTo>
                    <a:lnTo>
                      <a:pt x="449" y="1469"/>
                    </a:lnTo>
                    <a:lnTo>
                      <a:pt x="458" y="1475"/>
                    </a:lnTo>
                    <a:lnTo>
                      <a:pt x="466" y="1477"/>
                    </a:lnTo>
                    <a:lnTo>
                      <a:pt x="475" y="1480"/>
                    </a:lnTo>
                    <a:lnTo>
                      <a:pt x="485" y="1483"/>
                    </a:lnTo>
                    <a:lnTo>
                      <a:pt x="497" y="1485"/>
                    </a:lnTo>
                    <a:lnTo>
                      <a:pt x="522" y="1489"/>
                    </a:lnTo>
                    <a:lnTo>
                      <a:pt x="543" y="1491"/>
                    </a:lnTo>
                    <a:lnTo>
                      <a:pt x="557" y="1491"/>
                    </a:lnTo>
                    <a:lnTo>
                      <a:pt x="562" y="1491"/>
                    </a:lnTo>
                    <a:lnTo>
                      <a:pt x="608" y="1369"/>
                    </a:lnTo>
                    <a:lnTo>
                      <a:pt x="610" y="1373"/>
                    </a:lnTo>
                    <a:lnTo>
                      <a:pt x="613" y="1387"/>
                    </a:lnTo>
                    <a:lnTo>
                      <a:pt x="616" y="1406"/>
                    </a:lnTo>
                    <a:lnTo>
                      <a:pt x="619" y="1431"/>
                    </a:lnTo>
                    <a:lnTo>
                      <a:pt x="621" y="1444"/>
                    </a:lnTo>
                    <a:lnTo>
                      <a:pt x="621" y="1458"/>
                    </a:lnTo>
                    <a:lnTo>
                      <a:pt x="621" y="1472"/>
                    </a:lnTo>
                    <a:lnTo>
                      <a:pt x="621" y="1486"/>
                    </a:lnTo>
                    <a:lnTo>
                      <a:pt x="619" y="1500"/>
                    </a:lnTo>
                    <a:lnTo>
                      <a:pt x="617" y="1513"/>
                    </a:lnTo>
                    <a:lnTo>
                      <a:pt x="614" y="1526"/>
                    </a:lnTo>
                    <a:lnTo>
                      <a:pt x="608" y="1538"/>
                    </a:lnTo>
                    <a:lnTo>
                      <a:pt x="602" y="1552"/>
                    </a:lnTo>
                    <a:lnTo>
                      <a:pt x="599" y="1564"/>
                    </a:lnTo>
                    <a:lnTo>
                      <a:pt x="598" y="1570"/>
                    </a:lnTo>
                    <a:lnTo>
                      <a:pt x="598" y="1574"/>
                    </a:lnTo>
                    <a:lnTo>
                      <a:pt x="598" y="1578"/>
                    </a:lnTo>
                    <a:lnTo>
                      <a:pt x="599" y="1581"/>
                    </a:lnTo>
                    <a:lnTo>
                      <a:pt x="601" y="1584"/>
                    </a:lnTo>
                    <a:lnTo>
                      <a:pt x="602" y="1586"/>
                    </a:lnTo>
                    <a:lnTo>
                      <a:pt x="605" y="1587"/>
                    </a:lnTo>
                    <a:lnTo>
                      <a:pt x="607" y="1588"/>
                    </a:lnTo>
                    <a:lnTo>
                      <a:pt x="614" y="1589"/>
                    </a:lnTo>
                    <a:lnTo>
                      <a:pt x="622" y="1588"/>
                    </a:lnTo>
                    <a:lnTo>
                      <a:pt x="631" y="1586"/>
                    </a:lnTo>
                    <a:lnTo>
                      <a:pt x="640" y="1583"/>
                    </a:lnTo>
                    <a:lnTo>
                      <a:pt x="649" y="1577"/>
                    </a:lnTo>
                    <a:lnTo>
                      <a:pt x="659" y="1572"/>
                    </a:lnTo>
                    <a:lnTo>
                      <a:pt x="668" y="1565"/>
                    </a:lnTo>
                    <a:lnTo>
                      <a:pt x="676" y="1559"/>
                    </a:lnTo>
                    <a:lnTo>
                      <a:pt x="684" y="1551"/>
                    </a:lnTo>
                    <a:lnTo>
                      <a:pt x="691" y="1544"/>
                    </a:lnTo>
                    <a:lnTo>
                      <a:pt x="766" y="1544"/>
                    </a:lnTo>
                    <a:lnTo>
                      <a:pt x="737" y="1597"/>
                    </a:lnTo>
                    <a:lnTo>
                      <a:pt x="608" y="1643"/>
                    </a:lnTo>
                    <a:lnTo>
                      <a:pt x="610" y="1637"/>
                    </a:lnTo>
                    <a:lnTo>
                      <a:pt x="607" y="1622"/>
                    </a:lnTo>
                    <a:lnTo>
                      <a:pt x="606" y="1619"/>
                    </a:lnTo>
                    <a:lnTo>
                      <a:pt x="604" y="1615"/>
                    </a:lnTo>
                    <a:lnTo>
                      <a:pt x="602" y="1612"/>
                    </a:lnTo>
                    <a:lnTo>
                      <a:pt x="599" y="1608"/>
                    </a:lnTo>
                    <a:lnTo>
                      <a:pt x="596" y="1606"/>
                    </a:lnTo>
                    <a:lnTo>
                      <a:pt x="591" y="1604"/>
                    </a:lnTo>
                    <a:lnTo>
                      <a:pt x="586" y="1603"/>
                    </a:lnTo>
                    <a:lnTo>
                      <a:pt x="579" y="1602"/>
                    </a:lnTo>
                    <a:lnTo>
                      <a:pt x="550" y="1603"/>
                    </a:lnTo>
                    <a:lnTo>
                      <a:pt x="520" y="1605"/>
                    </a:lnTo>
                    <a:lnTo>
                      <a:pt x="496" y="1607"/>
                    </a:lnTo>
                    <a:lnTo>
                      <a:pt x="486" y="1608"/>
                    </a:lnTo>
                    <a:lnTo>
                      <a:pt x="480" y="1701"/>
                    </a:lnTo>
                    <a:lnTo>
                      <a:pt x="497" y="1754"/>
                    </a:lnTo>
                    <a:lnTo>
                      <a:pt x="480" y="1824"/>
                    </a:lnTo>
                    <a:lnTo>
                      <a:pt x="451" y="1836"/>
                    </a:lnTo>
                    <a:lnTo>
                      <a:pt x="346" y="1907"/>
                    </a:lnTo>
                    <a:lnTo>
                      <a:pt x="392" y="1941"/>
                    </a:lnTo>
                    <a:lnTo>
                      <a:pt x="293" y="1941"/>
                    </a:lnTo>
                    <a:lnTo>
                      <a:pt x="240" y="1929"/>
                    </a:lnTo>
                    <a:lnTo>
                      <a:pt x="211" y="1900"/>
                    </a:lnTo>
                    <a:lnTo>
                      <a:pt x="206" y="1894"/>
                    </a:lnTo>
                    <a:lnTo>
                      <a:pt x="193" y="1878"/>
                    </a:lnTo>
                    <a:lnTo>
                      <a:pt x="184" y="1870"/>
                    </a:lnTo>
                    <a:lnTo>
                      <a:pt x="174" y="1861"/>
                    </a:lnTo>
                    <a:lnTo>
                      <a:pt x="164" y="1854"/>
                    </a:lnTo>
                    <a:lnTo>
                      <a:pt x="153" y="1848"/>
                    </a:lnTo>
                    <a:lnTo>
                      <a:pt x="144" y="1844"/>
                    </a:lnTo>
                    <a:lnTo>
                      <a:pt x="138" y="1841"/>
                    </a:lnTo>
                    <a:lnTo>
                      <a:pt x="134" y="1837"/>
                    </a:lnTo>
                    <a:lnTo>
                      <a:pt x="131" y="1834"/>
                    </a:lnTo>
                    <a:lnTo>
                      <a:pt x="128" y="1833"/>
                    </a:lnTo>
                    <a:lnTo>
                      <a:pt x="124" y="1831"/>
                    </a:lnTo>
                    <a:lnTo>
                      <a:pt x="117" y="1831"/>
                    </a:lnTo>
                    <a:lnTo>
                      <a:pt x="106" y="1830"/>
                    </a:lnTo>
                    <a:lnTo>
                      <a:pt x="84" y="1831"/>
                    </a:lnTo>
                    <a:lnTo>
                      <a:pt x="70" y="1833"/>
                    </a:lnTo>
                    <a:lnTo>
                      <a:pt x="61" y="1835"/>
                    </a:lnTo>
                    <a:lnTo>
                      <a:pt x="59" y="1836"/>
                    </a:lnTo>
                    <a:lnTo>
                      <a:pt x="12" y="1859"/>
                    </a:lnTo>
                    <a:lnTo>
                      <a:pt x="0" y="1924"/>
                    </a:lnTo>
                    <a:lnTo>
                      <a:pt x="30" y="1959"/>
                    </a:lnTo>
                    <a:lnTo>
                      <a:pt x="77" y="1999"/>
                    </a:lnTo>
                    <a:lnTo>
                      <a:pt x="100" y="2035"/>
                    </a:lnTo>
                    <a:lnTo>
                      <a:pt x="115" y="2037"/>
                    </a:lnTo>
                    <a:lnTo>
                      <a:pt x="128" y="2037"/>
                    </a:lnTo>
                    <a:lnTo>
                      <a:pt x="140" y="2037"/>
                    </a:lnTo>
                    <a:lnTo>
                      <a:pt x="151" y="2037"/>
                    </a:lnTo>
                    <a:lnTo>
                      <a:pt x="165" y="2036"/>
                    </a:lnTo>
                    <a:lnTo>
                      <a:pt x="170" y="2035"/>
                    </a:lnTo>
                    <a:lnTo>
                      <a:pt x="173" y="2033"/>
                    </a:lnTo>
                    <a:lnTo>
                      <a:pt x="183" y="2031"/>
                    </a:lnTo>
                    <a:lnTo>
                      <a:pt x="189" y="2030"/>
                    </a:lnTo>
                    <a:lnTo>
                      <a:pt x="197" y="2030"/>
                    </a:lnTo>
                    <a:lnTo>
                      <a:pt x="207" y="2032"/>
                    </a:lnTo>
                    <a:lnTo>
                      <a:pt x="216" y="2035"/>
                    </a:lnTo>
                    <a:lnTo>
                      <a:pt x="237" y="2042"/>
                    </a:lnTo>
                    <a:lnTo>
                      <a:pt x="251" y="2045"/>
                    </a:lnTo>
                    <a:lnTo>
                      <a:pt x="261" y="2047"/>
                    </a:lnTo>
                    <a:lnTo>
                      <a:pt x="264" y="2047"/>
                    </a:lnTo>
                    <a:lnTo>
                      <a:pt x="252" y="2093"/>
                    </a:lnTo>
                    <a:lnTo>
                      <a:pt x="258" y="2100"/>
                    </a:lnTo>
                    <a:lnTo>
                      <a:pt x="263" y="2105"/>
                    </a:lnTo>
                    <a:lnTo>
                      <a:pt x="269" y="2110"/>
                    </a:lnTo>
                    <a:lnTo>
                      <a:pt x="275" y="2114"/>
                    </a:lnTo>
                    <a:lnTo>
                      <a:pt x="286" y="2120"/>
                    </a:lnTo>
                    <a:lnTo>
                      <a:pt x="295" y="2125"/>
                    </a:lnTo>
                    <a:lnTo>
                      <a:pt x="310" y="2128"/>
                    </a:lnTo>
                    <a:lnTo>
                      <a:pt x="317" y="2129"/>
                    </a:lnTo>
                    <a:lnTo>
                      <a:pt x="281" y="2175"/>
                    </a:lnTo>
                    <a:lnTo>
                      <a:pt x="275" y="2171"/>
                    </a:lnTo>
                    <a:lnTo>
                      <a:pt x="260" y="2165"/>
                    </a:lnTo>
                    <a:lnTo>
                      <a:pt x="256" y="2165"/>
                    </a:lnTo>
                    <a:lnTo>
                      <a:pt x="253" y="2164"/>
                    </a:lnTo>
                    <a:lnTo>
                      <a:pt x="251" y="2165"/>
                    </a:lnTo>
                    <a:lnTo>
                      <a:pt x="249" y="2166"/>
                    </a:lnTo>
                    <a:lnTo>
                      <a:pt x="248" y="2168"/>
                    </a:lnTo>
                    <a:lnTo>
                      <a:pt x="248" y="2171"/>
                    </a:lnTo>
                    <a:lnTo>
                      <a:pt x="250" y="2175"/>
                    </a:lnTo>
                    <a:lnTo>
                      <a:pt x="252" y="2181"/>
                    </a:lnTo>
                    <a:lnTo>
                      <a:pt x="265" y="2211"/>
                    </a:lnTo>
                    <a:lnTo>
                      <a:pt x="276" y="2241"/>
                    </a:lnTo>
                    <a:lnTo>
                      <a:pt x="284" y="2265"/>
                    </a:lnTo>
                    <a:lnTo>
                      <a:pt x="287" y="2275"/>
                    </a:lnTo>
                    <a:lnTo>
                      <a:pt x="293" y="2309"/>
                    </a:lnTo>
                    <a:lnTo>
                      <a:pt x="292" y="2318"/>
                    </a:lnTo>
                    <a:lnTo>
                      <a:pt x="292" y="2326"/>
                    </a:lnTo>
                    <a:lnTo>
                      <a:pt x="292" y="2333"/>
                    </a:lnTo>
                    <a:lnTo>
                      <a:pt x="293" y="2340"/>
                    </a:lnTo>
                    <a:lnTo>
                      <a:pt x="296" y="2350"/>
                    </a:lnTo>
                    <a:lnTo>
                      <a:pt x="300" y="2359"/>
                    </a:lnTo>
                    <a:lnTo>
                      <a:pt x="307" y="2371"/>
                    </a:lnTo>
                    <a:lnTo>
                      <a:pt x="310" y="2374"/>
                    </a:lnTo>
                    <a:lnTo>
                      <a:pt x="293" y="2403"/>
                    </a:lnTo>
                    <a:lnTo>
                      <a:pt x="387" y="2421"/>
                    </a:lnTo>
                    <a:lnTo>
                      <a:pt x="445" y="2427"/>
                    </a:lnTo>
                    <a:lnTo>
                      <a:pt x="444" y="2427"/>
                    </a:lnTo>
                    <a:lnTo>
                      <a:pt x="444" y="2427"/>
                    </a:lnTo>
                    <a:lnTo>
                      <a:pt x="444" y="2428"/>
                    </a:lnTo>
                    <a:lnTo>
                      <a:pt x="445" y="2429"/>
                    </a:lnTo>
                    <a:lnTo>
                      <a:pt x="457" y="2429"/>
                    </a:lnTo>
                    <a:lnTo>
                      <a:pt x="486" y="2427"/>
                    </a:lnTo>
                    <a:lnTo>
                      <a:pt x="496" y="2425"/>
                    </a:lnTo>
                    <a:lnTo>
                      <a:pt x="506" y="2422"/>
                    </a:lnTo>
                    <a:lnTo>
                      <a:pt x="515" y="2417"/>
                    </a:lnTo>
                    <a:lnTo>
                      <a:pt x="524" y="2412"/>
                    </a:lnTo>
                    <a:lnTo>
                      <a:pt x="533" y="2405"/>
                    </a:lnTo>
                    <a:lnTo>
                      <a:pt x="540" y="2398"/>
                    </a:lnTo>
                    <a:lnTo>
                      <a:pt x="548" y="2391"/>
                    </a:lnTo>
                    <a:lnTo>
                      <a:pt x="556" y="2384"/>
                    </a:lnTo>
                    <a:lnTo>
                      <a:pt x="577" y="2357"/>
                    </a:lnTo>
                    <a:lnTo>
                      <a:pt x="586" y="2345"/>
                    </a:lnTo>
                    <a:lnTo>
                      <a:pt x="591" y="2439"/>
                    </a:lnTo>
                    <a:lnTo>
                      <a:pt x="603" y="2438"/>
                    </a:lnTo>
                    <a:lnTo>
                      <a:pt x="634" y="2431"/>
                    </a:lnTo>
                    <a:lnTo>
                      <a:pt x="657" y="2424"/>
                    </a:lnTo>
                    <a:lnTo>
                      <a:pt x="683" y="2414"/>
                    </a:lnTo>
                    <a:lnTo>
                      <a:pt x="697" y="2408"/>
                    </a:lnTo>
                    <a:lnTo>
                      <a:pt x="711" y="2399"/>
                    </a:lnTo>
                    <a:lnTo>
                      <a:pt x="727" y="2390"/>
                    </a:lnTo>
                    <a:lnTo>
                      <a:pt x="743" y="2380"/>
                    </a:lnTo>
                    <a:lnTo>
                      <a:pt x="774" y="2359"/>
                    </a:lnTo>
                    <a:lnTo>
                      <a:pt x="802" y="2339"/>
                    </a:lnTo>
                    <a:lnTo>
                      <a:pt x="824" y="2321"/>
                    </a:lnTo>
                    <a:lnTo>
                      <a:pt x="844" y="2305"/>
                    </a:lnTo>
                    <a:lnTo>
                      <a:pt x="869" y="2283"/>
                    </a:lnTo>
                    <a:lnTo>
                      <a:pt x="877" y="2275"/>
                    </a:lnTo>
                    <a:lnTo>
                      <a:pt x="954" y="2292"/>
                    </a:lnTo>
                    <a:lnTo>
                      <a:pt x="1000" y="2333"/>
                    </a:lnTo>
                    <a:lnTo>
                      <a:pt x="1007" y="2333"/>
                    </a:lnTo>
                    <a:lnTo>
                      <a:pt x="1013" y="2331"/>
                    </a:lnTo>
                    <a:lnTo>
                      <a:pt x="1020" y="2329"/>
                    </a:lnTo>
                    <a:lnTo>
                      <a:pt x="1026" y="2324"/>
                    </a:lnTo>
                    <a:lnTo>
                      <a:pt x="1038" y="2317"/>
                    </a:lnTo>
                    <a:lnTo>
                      <a:pt x="1049" y="2307"/>
                    </a:lnTo>
                    <a:lnTo>
                      <a:pt x="1064" y="2289"/>
                    </a:lnTo>
                    <a:lnTo>
                      <a:pt x="1071" y="2280"/>
                    </a:lnTo>
                    <a:lnTo>
                      <a:pt x="1072" y="2281"/>
                    </a:lnTo>
                    <a:lnTo>
                      <a:pt x="1076" y="2278"/>
                    </a:lnTo>
                    <a:lnTo>
                      <a:pt x="1080" y="2273"/>
                    </a:lnTo>
                    <a:lnTo>
                      <a:pt x="1086" y="2266"/>
                    </a:lnTo>
                    <a:lnTo>
                      <a:pt x="1092" y="2255"/>
                    </a:lnTo>
                    <a:lnTo>
                      <a:pt x="1100" y="2239"/>
                    </a:lnTo>
                    <a:lnTo>
                      <a:pt x="1110" y="2220"/>
                    </a:lnTo>
                    <a:lnTo>
                      <a:pt x="1120" y="2197"/>
                    </a:lnTo>
                    <a:lnTo>
                      <a:pt x="1125" y="2185"/>
                    </a:lnTo>
                    <a:lnTo>
                      <a:pt x="1130" y="2172"/>
                    </a:lnTo>
                    <a:lnTo>
                      <a:pt x="1133" y="2159"/>
                    </a:lnTo>
                    <a:lnTo>
                      <a:pt x="1138" y="2146"/>
                    </a:lnTo>
                    <a:lnTo>
                      <a:pt x="1140" y="2134"/>
                    </a:lnTo>
                    <a:lnTo>
                      <a:pt x="1141" y="2121"/>
                    </a:lnTo>
                    <a:lnTo>
                      <a:pt x="1142" y="2110"/>
                    </a:lnTo>
                    <a:lnTo>
                      <a:pt x="1140" y="2098"/>
                    </a:lnTo>
                    <a:lnTo>
                      <a:pt x="1138" y="2086"/>
                    </a:lnTo>
                    <a:lnTo>
                      <a:pt x="1133" y="2076"/>
                    </a:lnTo>
                    <a:lnTo>
                      <a:pt x="1130" y="2071"/>
                    </a:lnTo>
                    <a:lnTo>
                      <a:pt x="1126" y="2066"/>
                    </a:lnTo>
                    <a:lnTo>
                      <a:pt x="1122" y="2062"/>
                    </a:lnTo>
                    <a:lnTo>
                      <a:pt x="1117" y="2059"/>
                    </a:lnTo>
                    <a:lnTo>
                      <a:pt x="1107" y="2051"/>
                    </a:lnTo>
                    <a:lnTo>
                      <a:pt x="1095" y="2045"/>
                    </a:lnTo>
                    <a:lnTo>
                      <a:pt x="1084" y="2040"/>
                    </a:lnTo>
                    <a:lnTo>
                      <a:pt x="1071" y="2036"/>
                    </a:lnTo>
                    <a:lnTo>
                      <a:pt x="1058" y="2032"/>
                    </a:lnTo>
                    <a:lnTo>
                      <a:pt x="1045" y="2030"/>
                    </a:lnTo>
                    <a:lnTo>
                      <a:pt x="1032" y="2027"/>
                    </a:lnTo>
                    <a:lnTo>
                      <a:pt x="1019" y="2025"/>
                    </a:lnTo>
                    <a:lnTo>
                      <a:pt x="977" y="2023"/>
                    </a:lnTo>
                    <a:lnTo>
                      <a:pt x="959" y="2023"/>
                    </a:lnTo>
                    <a:lnTo>
                      <a:pt x="955" y="2022"/>
                    </a:lnTo>
                    <a:lnTo>
                      <a:pt x="944" y="2021"/>
                    </a:lnTo>
                    <a:lnTo>
                      <a:pt x="937" y="2021"/>
                    </a:lnTo>
                    <a:lnTo>
                      <a:pt x="927" y="2021"/>
                    </a:lnTo>
                    <a:lnTo>
                      <a:pt x="917" y="2022"/>
                    </a:lnTo>
                    <a:lnTo>
                      <a:pt x="907" y="2023"/>
                    </a:lnTo>
                    <a:lnTo>
                      <a:pt x="881" y="2026"/>
                    </a:lnTo>
                    <a:lnTo>
                      <a:pt x="853" y="2029"/>
                    </a:lnTo>
                    <a:lnTo>
                      <a:pt x="829" y="2029"/>
                    </a:lnTo>
                    <a:lnTo>
                      <a:pt x="819" y="2030"/>
                    </a:lnTo>
                    <a:lnTo>
                      <a:pt x="802" y="2064"/>
                    </a:lnTo>
                    <a:lnTo>
                      <a:pt x="801" y="2062"/>
                    </a:lnTo>
                    <a:lnTo>
                      <a:pt x="795" y="2060"/>
                    </a:lnTo>
                    <a:lnTo>
                      <a:pt x="791" y="2061"/>
                    </a:lnTo>
                    <a:lnTo>
                      <a:pt x="784" y="2064"/>
                    </a:lnTo>
                    <a:lnTo>
                      <a:pt x="777" y="2071"/>
                    </a:lnTo>
                    <a:lnTo>
                      <a:pt x="766" y="2081"/>
                    </a:lnTo>
                    <a:lnTo>
                      <a:pt x="756" y="2093"/>
                    </a:lnTo>
                    <a:lnTo>
                      <a:pt x="748" y="2101"/>
                    </a:lnTo>
                    <a:lnTo>
                      <a:pt x="740" y="2106"/>
                    </a:lnTo>
                    <a:lnTo>
                      <a:pt x="734" y="2111"/>
                    </a:lnTo>
                    <a:lnTo>
                      <a:pt x="728" y="2114"/>
                    </a:lnTo>
                    <a:lnTo>
                      <a:pt x="723" y="2119"/>
                    </a:lnTo>
                    <a:lnTo>
                      <a:pt x="719" y="2125"/>
                    </a:lnTo>
                    <a:lnTo>
                      <a:pt x="714" y="2134"/>
                    </a:lnTo>
                    <a:lnTo>
                      <a:pt x="713" y="2140"/>
                    </a:lnTo>
                    <a:lnTo>
                      <a:pt x="714" y="2145"/>
                    </a:lnTo>
                    <a:lnTo>
                      <a:pt x="718" y="2151"/>
                    </a:lnTo>
                    <a:lnTo>
                      <a:pt x="721" y="2155"/>
                    </a:lnTo>
                    <a:lnTo>
                      <a:pt x="732" y="2164"/>
                    </a:lnTo>
                    <a:lnTo>
                      <a:pt x="740" y="2171"/>
                    </a:lnTo>
                    <a:lnTo>
                      <a:pt x="743" y="2174"/>
                    </a:lnTo>
                    <a:lnTo>
                      <a:pt x="746" y="2177"/>
                    </a:lnTo>
                    <a:lnTo>
                      <a:pt x="746" y="2178"/>
                    </a:lnTo>
                    <a:lnTo>
                      <a:pt x="745" y="2179"/>
                    </a:lnTo>
                    <a:lnTo>
                      <a:pt x="743" y="2180"/>
                    </a:lnTo>
                    <a:lnTo>
                      <a:pt x="742" y="2181"/>
                    </a:lnTo>
                    <a:lnTo>
                      <a:pt x="736" y="2182"/>
                    </a:lnTo>
                    <a:lnTo>
                      <a:pt x="727" y="2182"/>
                    </a:lnTo>
                    <a:lnTo>
                      <a:pt x="714" y="2182"/>
                    </a:lnTo>
                    <a:lnTo>
                      <a:pt x="697" y="2181"/>
                    </a:lnTo>
                    <a:lnTo>
                      <a:pt x="660" y="2179"/>
                    </a:lnTo>
                    <a:lnTo>
                      <a:pt x="630" y="2175"/>
                    </a:lnTo>
                    <a:lnTo>
                      <a:pt x="606" y="2171"/>
                    </a:lnTo>
                    <a:lnTo>
                      <a:pt x="587" y="2167"/>
                    </a:lnTo>
                    <a:lnTo>
                      <a:pt x="563" y="2160"/>
                    </a:lnTo>
                    <a:lnTo>
                      <a:pt x="557" y="2158"/>
                    </a:lnTo>
                    <a:lnTo>
                      <a:pt x="492" y="2105"/>
                    </a:lnTo>
                    <a:lnTo>
                      <a:pt x="369" y="2105"/>
                    </a:lnTo>
                    <a:lnTo>
                      <a:pt x="357" y="2059"/>
                    </a:lnTo>
                    <a:lnTo>
                      <a:pt x="422" y="2052"/>
                    </a:lnTo>
                    <a:lnTo>
                      <a:pt x="426" y="2053"/>
                    </a:lnTo>
                    <a:lnTo>
                      <a:pt x="437" y="2052"/>
                    </a:lnTo>
                    <a:lnTo>
                      <a:pt x="443" y="2049"/>
                    </a:lnTo>
                    <a:lnTo>
                      <a:pt x="449" y="2045"/>
                    </a:lnTo>
                    <a:lnTo>
                      <a:pt x="451" y="2043"/>
                    </a:lnTo>
                    <a:lnTo>
                      <a:pt x="454" y="2038"/>
                    </a:lnTo>
                    <a:lnTo>
                      <a:pt x="455" y="2034"/>
                    </a:lnTo>
                    <a:lnTo>
                      <a:pt x="456" y="2030"/>
                    </a:lnTo>
                    <a:lnTo>
                      <a:pt x="458" y="2017"/>
                    </a:lnTo>
                    <a:lnTo>
                      <a:pt x="458" y="2003"/>
                    </a:lnTo>
                    <a:lnTo>
                      <a:pt x="457" y="1986"/>
                    </a:lnTo>
                    <a:lnTo>
                      <a:pt x="456" y="1971"/>
                    </a:lnTo>
                    <a:lnTo>
                      <a:pt x="453" y="1946"/>
                    </a:lnTo>
                    <a:lnTo>
                      <a:pt x="451" y="1936"/>
                    </a:lnTo>
                    <a:lnTo>
                      <a:pt x="486" y="1889"/>
                    </a:lnTo>
                    <a:lnTo>
                      <a:pt x="516" y="1941"/>
                    </a:lnTo>
                    <a:lnTo>
                      <a:pt x="504" y="1999"/>
                    </a:lnTo>
                    <a:lnTo>
                      <a:pt x="615" y="1912"/>
                    </a:lnTo>
                    <a:lnTo>
                      <a:pt x="685" y="1877"/>
                    </a:lnTo>
                    <a:lnTo>
                      <a:pt x="737" y="1918"/>
                    </a:lnTo>
                    <a:lnTo>
                      <a:pt x="796" y="1900"/>
                    </a:lnTo>
                    <a:lnTo>
                      <a:pt x="802" y="1898"/>
                    </a:lnTo>
                    <a:lnTo>
                      <a:pt x="815" y="1890"/>
                    </a:lnTo>
                    <a:lnTo>
                      <a:pt x="822" y="1884"/>
                    </a:lnTo>
                    <a:lnTo>
                      <a:pt x="831" y="1876"/>
                    </a:lnTo>
                    <a:lnTo>
                      <a:pt x="834" y="1871"/>
                    </a:lnTo>
                    <a:lnTo>
                      <a:pt x="837" y="1865"/>
                    </a:lnTo>
                    <a:lnTo>
                      <a:pt x="841" y="1860"/>
                    </a:lnTo>
                    <a:lnTo>
                      <a:pt x="843" y="1854"/>
                    </a:lnTo>
                    <a:lnTo>
                      <a:pt x="851" y="1830"/>
                    </a:lnTo>
                    <a:lnTo>
                      <a:pt x="859" y="1811"/>
                    </a:lnTo>
                    <a:lnTo>
                      <a:pt x="864" y="1800"/>
                    </a:lnTo>
                    <a:lnTo>
                      <a:pt x="867" y="1795"/>
                    </a:lnTo>
                    <a:lnTo>
                      <a:pt x="869" y="1792"/>
                    </a:lnTo>
                    <a:lnTo>
                      <a:pt x="877" y="1789"/>
                    </a:lnTo>
                    <a:lnTo>
                      <a:pt x="880" y="1789"/>
                    </a:lnTo>
                    <a:lnTo>
                      <a:pt x="883" y="1789"/>
                    </a:lnTo>
                    <a:lnTo>
                      <a:pt x="885" y="1791"/>
                    </a:lnTo>
                    <a:lnTo>
                      <a:pt x="888" y="1793"/>
                    </a:lnTo>
                    <a:lnTo>
                      <a:pt x="891" y="1796"/>
                    </a:lnTo>
                    <a:lnTo>
                      <a:pt x="895" y="1801"/>
                    </a:lnTo>
                    <a:lnTo>
                      <a:pt x="898" y="1806"/>
                    </a:lnTo>
                    <a:lnTo>
                      <a:pt x="901" y="1813"/>
                    </a:lnTo>
                    <a:lnTo>
                      <a:pt x="904" y="1820"/>
                    </a:lnTo>
                    <a:lnTo>
                      <a:pt x="909" y="1826"/>
                    </a:lnTo>
                    <a:lnTo>
                      <a:pt x="912" y="1830"/>
                    </a:lnTo>
                    <a:lnTo>
                      <a:pt x="916" y="1833"/>
                    </a:lnTo>
                    <a:lnTo>
                      <a:pt x="925" y="1838"/>
                    </a:lnTo>
                    <a:lnTo>
                      <a:pt x="931" y="1842"/>
                    </a:lnTo>
                    <a:lnTo>
                      <a:pt x="935" y="1844"/>
                    </a:lnTo>
                    <a:lnTo>
                      <a:pt x="938" y="1846"/>
                    </a:lnTo>
                    <a:lnTo>
                      <a:pt x="939" y="1848"/>
                    </a:lnTo>
                    <a:lnTo>
                      <a:pt x="941" y="1850"/>
                    </a:lnTo>
                    <a:lnTo>
                      <a:pt x="941" y="1855"/>
                    </a:lnTo>
                    <a:lnTo>
                      <a:pt x="940" y="1859"/>
                    </a:lnTo>
                    <a:lnTo>
                      <a:pt x="939" y="1864"/>
                    </a:lnTo>
                    <a:lnTo>
                      <a:pt x="937" y="1871"/>
                    </a:lnTo>
                    <a:lnTo>
                      <a:pt x="925" y="1897"/>
                    </a:lnTo>
                    <a:lnTo>
                      <a:pt x="918" y="1913"/>
                    </a:lnTo>
                    <a:lnTo>
                      <a:pt x="914" y="1922"/>
                    </a:lnTo>
                    <a:lnTo>
                      <a:pt x="913" y="1924"/>
                    </a:lnTo>
                    <a:lnTo>
                      <a:pt x="923" y="1918"/>
                    </a:lnTo>
                    <a:lnTo>
                      <a:pt x="945" y="1904"/>
                    </a:lnTo>
                    <a:lnTo>
                      <a:pt x="975" y="1887"/>
                    </a:lnTo>
                    <a:lnTo>
                      <a:pt x="1000" y="1871"/>
                    </a:lnTo>
                    <a:lnTo>
                      <a:pt x="1020" y="1860"/>
                    </a:lnTo>
                    <a:lnTo>
                      <a:pt x="1036" y="1851"/>
                    </a:lnTo>
                    <a:lnTo>
                      <a:pt x="1045" y="1846"/>
                    </a:lnTo>
                    <a:lnTo>
                      <a:pt x="1054" y="1840"/>
                    </a:lnTo>
                    <a:lnTo>
                      <a:pt x="1064" y="1830"/>
                    </a:lnTo>
                    <a:lnTo>
                      <a:pt x="1076" y="1819"/>
                    </a:lnTo>
                    <a:lnTo>
                      <a:pt x="1097" y="1799"/>
                    </a:lnTo>
                    <a:lnTo>
                      <a:pt x="1107" y="1787"/>
                    </a:lnTo>
                    <a:lnTo>
                      <a:pt x="1116" y="1774"/>
                    </a:lnTo>
                    <a:lnTo>
                      <a:pt x="1129" y="1754"/>
                    </a:lnTo>
                    <a:lnTo>
                      <a:pt x="1133" y="1749"/>
                    </a:lnTo>
                    <a:lnTo>
                      <a:pt x="1138" y="1743"/>
                    </a:lnTo>
                    <a:lnTo>
                      <a:pt x="1143" y="1740"/>
                    </a:lnTo>
                    <a:lnTo>
                      <a:pt x="1147" y="1738"/>
                    </a:lnTo>
                    <a:lnTo>
                      <a:pt x="1155" y="1735"/>
                    </a:lnTo>
                    <a:lnTo>
                      <a:pt x="1161" y="1734"/>
                    </a:lnTo>
                    <a:lnTo>
                      <a:pt x="1164" y="1734"/>
                    </a:lnTo>
                    <a:lnTo>
                      <a:pt x="1166" y="1733"/>
                    </a:lnTo>
                    <a:lnTo>
                      <a:pt x="1167" y="1732"/>
                    </a:lnTo>
                    <a:lnTo>
                      <a:pt x="1167" y="1729"/>
                    </a:lnTo>
                    <a:lnTo>
                      <a:pt x="1165" y="1724"/>
                    </a:lnTo>
                    <a:lnTo>
                      <a:pt x="1158" y="1713"/>
                    </a:lnTo>
                    <a:lnTo>
                      <a:pt x="1155" y="1707"/>
                    </a:lnTo>
                    <a:lnTo>
                      <a:pt x="1152" y="1701"/>
                    </a:lnTo>
                    <a:lnTo>
                      <a:pt x="1151" y="1697"/>
                    </a:lnTo>
                    <a:lnTo>
                      <a:pt x="1149" y="1693"/>
                    </a:lnTo>
                    <a:lnTo>
                      <a:pt x="1149" y="1686"/>
                    </a:lnTo>
                    <a:lnTo>
                      <a:pt x="1151" y="1681"/>
                    </a:lnTo>
                    <a:lnTo>
                      <a:pt x="1151" y="1678"/>
                    </a:lnTo>
                    <a:lnTo>
                      <a:pt x="1151" y="1675"/>
                    </a:lnTo>
                    <a:lnTo>
                      <a:pt x="1149" y="1673"/>
                    </a:lnTo>
                    <a:lnTo>
                      <a:pt x="1147" y="1671"/>
                    </a:lnTo>
                    <a:lnTo>
                      <a:pt x="1141" y="1667"/>
                    </a:lnTo>
                    <a:lnTo>
                      <a:pt x="1129" y="1660"/>
                    </a:lnTo>
                    <a:lnTo>
                      <a:pt x="1116" y="1655"/>
                    </a:lnTo>
                    <a:lnTo>
                      <a:pt x="1107" y="1648"/>
                    </a:lnTo>
                    <a:lnTo>
                      <a:pt x="1102" y="1644"/>
                    </a:lnTo>
                    <a:lnTo>
                      <a:pt x="1098" y="1640"/>
                    </a:lnTo>
                    <a:lnTo>
                      <a:pt x="1093" y="1637"/>
                    </a:lnTo>
                    <a:lnTo>
                      <a:pt x="1089" y="1633"/>
                    </a:lnTo>
                    <a:lnTo>
                      <a:pt x="1081" y="1632"/>
                    </a:lnTo>
                    <a:lnTo>
                      <a:pt x="1071" y="1631"/>
                    </a:lnTo>
                    <a:lnTo>
                      <a:pt x="1058" y="1632"/>
                    </a:lnTo>
                    <a:lnTo>
                      <a:pt x="1046" y="1633"/>
                    </a:lnTo>
                    <a:lnTo>
                      <a:pt x="1035" y="1635"/>
                    </a:lnTo>
                    <a:lnTo>
                      <a:pt x="1025" y="1638"/>
                    </a:lnTo>
                    <a:lnTo>
                      <a:pt x="1011" y="1641"/>
                    </a:lnTo>
                    <a:lnTo>
                      <a:pt x="1006" y="1643"/>
                    </a:lnTo>
                    <a:lnTo>
                      <a:pt x="995" y="1672"/>
                    </a:lnTo>
                    <a:lnTo>
                      <a:pt x="993" y="1668"/>
                    </a:lnTo>
                    <a:lnTo>
                      <a:pt x="991" y="1656"/>
                    </a:lnTo>
                    <a:lnTo>
                      <a:pt x="990" y="1646"/>
                    </a:lnTo>
                    <a:lnTo>
                      <a:pt x="990" y="1635"/>
                    </a:lnTo>
                    <a:lnTo>
                      <a:pt x="992" y="1622"/>
                    </a:lnTo>
                    <a:lnTo>
                      <a:pt x="995" y="1608"/>
                    </a:lnTo>
                    <a:lnTo>
                      <a:pt x="1000" y="1586"/>
                    </a:lnTo>
                    <a:lnTo>
                      <a:pt x="1003" y="1574"/>
                    </a:lnTo>
                    <a:lnTo>
                      <a:pt x="1004" y="1563"/>
                    </a:lnTo>
                    <a:lnTo>
                      <a:pt x="1006" y="1544"/>
                    </a:lnTo>
                    <a:lnTo>
                      <a:pt x="1008" y="1533"/>
                    </a:lnTo>
                    <a:lnTo>
                      <a:pt x="1007" y="1525"/>
                    </a:lnTo>
                    <a:lnTo>
                      <a:pt x="1006" y="1520"/>
                    </a:lnTo>
                    <a:lnTo>
                      <a:pt x="1005" y="1516"/>
                    </a:lnTo>
                    <a:lnTo>
                      <a:pt x="1004" y="1510"/>
                    </a:lnTo>
                    <a:lnTo>
                      <a:pt x="1005" y="1502"/>
                    </a:lnTo>
                    <a:lnTo>
                      <a:pt x="1007" y="1491"/>
                    </a:lnTo>
                    <a:lnTo>
                      <a:pt x="1012" y="1473"/>
                    </a:lnTo>
                    <a:lnTo>
                      <a:pt x="1016" y="1464"/>
                    </a:lnTo>
                    <a:lnTo>
                      <a:pt x="1020" y="1456"/>
                    </a:lnTo>
                    <a:lnTo>
                      <a:pt x="1024" y="1449"/>
                    </a:lnTo>
                    <a:lnTo>
                      <a:pt x="1029" y="1441"/>
                    </a:lnTo>
                    <a:lnTo>
                      <a:pt x="1038" y="1430"/>
                    </a:lnTo>
                    <a:lnTo>
                      <a:pt x="1048" y="1422"/>
                    </a:lnTo>
                    <a:lnTo>
                      <a:pt x="1064" y="1412"/>
                    </a:lnTo>
                    <a:lnTo>
                      <a:pt x="1071" y="1410"/>
                    </a:lnTo>
                    <a:lnTo>
                      <a:pt x="1075" y="1412"/>
                    </a:lnTo>
                    <a:lnTo>
                      <a:pt x="1084" y="1414"/>
                    </a:lnTo>
                    <a:lnTo>
                      <a:pt x="1088" y="1414"/>
                    </a:lnTo>
                    <a:lnTo>
                      <a:pt x="1093" y="1412"/>
                    </a:lnTo>
                    <a:lnTo>
                      <a:pt x="1095" y="1410"/>
                    </a:lnTo>
                    <a:lnTo>
                      <a:pt x="1097" y="1406"/>
                    </a:lnTo>
                    <a:lnTo>
                      <a:pt x="1099" y="1402"/>
                    </a:lnTo>
                    <a:lnTo>
                      <a:pt x="1100" y="1398"/>
                    </a:lnTo>
                    <a:lnTo>
                      <a:pt x="1104" y="1379"/>
                    </a:lnTo>
                    <a:lnTo>
                      <a:pt x="1108" y="1369"/>
                    </a:lnTo>
                    <a:lnTo>
                      <a:pt x="1111" y="1364"/>
                    </a:lnTo>
                    <a:lnTo>
                      <a:pt x="1112" y="1362"/>
                    </a:lnTo>
                    <a:lnTo>
                      <a:pt x="1135" y="1321"/>
                    </a:lnTo>
                    <a:lnTo>
                      <a:pt x="1117" y="1287"/>
                    </a:lnTo>
                    <a:lnTo>
                      <a:pt x="1065" y="1287"/>
                    </a:lnTo>
                    <a:lnTo>
                      <a:pt x="1072" y="1277"/>
                    </a:lnTo>
                    <a:lnTo>
                      <a:pt x="1088" y="1253"/>
                    </a:lnTo>
                    <a:lnTo>
                      <a:pt x="1097" y="1238"/>
                    </a:lnTo>
                    <a:lnTo>
                      <a:pt x="1104" y="1222"/>
                    </a:lnTo>
                    <a:lnTo>
                      <a:pt x="1107" y="1214"/>
                    </a:lnTo>
                    <a:lnTo>
                      <a:pt x="1110" y="1207"/>
                    </a:lnTo>
                    <a:lnTo>
                      <a:pt x="1111" y="1200"/>
                    </a:lnTo>
                    <a:lnTo>
                      <a:pt x="1112" y="1193"/>
                    </a:lnTo>
                    <a:lnTo>
                      <a:pt x="1111" y="1186"/>
                    </a:lnTo>
                    <a:lnTo>
                      <a:pt x="1107" y="1180"/>
                    </a:lnTo>
                    <a:lnTo>
                      <a:pt x="1103" y="1172"/>
                    </a:lnTo>
                    <a:lnTo>
                      <a:pt x="1098" y="1166"/>
                    </a:lnTo>
                    <a:lnTo>
                      <a:pt x="1084" y="1152"/>
                    </a:lnTo>
                    <a:lnTo>
                      <a:pt x="1067" y="1139"/>
                    </a:lnTo>
                    <a:lnTo>
                      <a:pt x="1037" y="1119"/>
                    </a:lnTo>
                    <a:lnTo>
                      <a:pt x="1024" y="1111"/>
                    </a:lnTo>
                    <a:lnTo>
                      <a:pt x="1076" y="1059"/>
                    </a:lnTo>
                    <a:lnTo>
                      <a:pt x="1074" y="1057"/>
                    </a:lnTo>
                    <a:lnTo>
                      <a:pt x="1066" y="1052"/>
                    </a:lnTo>
                    <a:lnTo>
                      <a:pt x="1056" y="1047"/>
                    </a:lnTo>
                    <a:lnTo>
                      <a:pt x="1040" y="1043"/>
                    </a:lnTo>
                    <a:lnTo>
                      <a:pt x="1033" y="1040"/>
                    </a:lnTo>
                    <a:lnTo>
                      <a:pt x="1024" y="1039"/>
                    </a:lnTo>
                    <a:lnTo>
                      <a:pt x="1014" y="1038"/>
                    </a:lnTo>
                    <a:lnTo>
                      <a:pt x="1005" y="1038"/>
                    </a:lnTo>
                    <a:lnTo>
                      <a:pt x="995" y="1040"/>
                    </a:lnTo>
                    <a:lnTo>
                      <a:pt x="985" y="1043"/>
                    </a:lnTo>
                    <a:lnTo>
                      <a:pt x="976" y="1047"/>
                    </a:lnTo>
                    <a:lnTo>
                      <a:pt x="966" y="1052"/>
                    </a:lnTo>
                    <a:lnTo>
                      <a:pt x="956" y="1059"/>
                    </a:lnTo>
                    <a:lnTo>
                      <a:pt x="948" y="1062"/>
                    </a:lnTo>
                    <a:lnTo>
                      <a:pt x="939" y="1065"/>
                    </a:lnTo>
                    <a:lnTo>
                      <a:pt x="931" y="1066"/>
                    </a:lnTo>
                    <a:lnTo>
                      <a:pt x="925" y="1066"/>
                    </a:lnTo>
                    <a:lnTo>
                      <a:pt x="918" y="1066"/>
                    </a:lnTo>
                    <a:lnTo>
                      <a:pt x="913" y="1065"/>
                    </a:lnTo>
                    <a:lnTo>
                      <a:pt x="908" y="1063"/>
                    </a:lnTo>
                    <a:lnTo>
                      <a:pt x="900" y="1058"/>
                    </a:lnTo>
                    <a:lnTo>
                      <a:pt x="894" y="1052"/>
                    </a:lnTo>
                    <a:lnTo>
                      <a:pt x="890" y="1048"/>
                    </a:lnTo>
                    <a:lnTo>
                      <a:pt x="889" y="1047"/>
                    </a:lnTo>
                    <a:lnTo>
                      <a:pt x="901" y="1041"/>
                    </a:lnTo>
                    <a:lnTo>
                      <a:pt x="931" y="1025"/>
                    </a:lnTo>
                    <a:lnTo>
                      <a:pt x="953" y="1011"/>
                    </a:lnTo>
                    <a:lnTo>
                      <a:pt x="978" y="993"/>
                    </a:lnTo>
                    <a:lnTo>
                      <a:pt x="992" y="982"/>
                    </a:lnTo>
                    <a:lnTo>
                      <a:pt x="1006" y="969"/>
                    </a:lnTo>
                    <a:lnTo>
                      <a:pt x="1021" y="956"/>
                    </a:lnTo>
                    <a:lnTo>
                      <a:pt x="1036" y="941"/>
                    </a:lnTo>
                    <a:lnTo>
                      <a:pt x="1050" y="927"/>
                    </a:lnTo>
                    <a:lnTo>
                      <a:pt x="1062" y="912"/>
                    </a:lnTo>
                    <a:lnTo>
                      <a:pt x="1073" y="899"/>
                    </a:lnTo>
                    <a:lnTo>
                      <a:pt x="1081" y="886"/>
                    </a:lnTo>
                    <a:lnTo>
                      <a:pt x="1088" y="874"/>
                    </a:lnTo>
                    <a:lnTo>
                      <a:pt x="1093" y="863"/>
                    </a:lnTo>
                    <a:lnTo>
                      <a:pt x="1098" y="852"/>
                    </a:lnTo>
                    <a:lnTo>
                      <a:pt x="1101" y="844"/>
                    </a:lnTo>
                    <a:lnTo>
                      <a:pt x="1105" y="828"/>
                    </a:lnTo>
                    <a:lnTo>
                      <a:pt x="1106" y="817"/>
                    </a:lnTo>
                    <a:lnTo>
                      <a:pt x="1106" y="809"/>
                    </a:lnTo>
                    <a:lnTo>
                      <a:pt x="1106" y="807"/>
                    </a:lnTo>
                    <a:lnTo>
                      <a:pt x="1129" y="696"/>
                    </a:lnTo>
                    <a:lnTo>
                      <a:pt x="1110" y="672"/>
                    </a:lnTo>
                    <a:lnTo>
                      <a:pt x="1097" y="656"/>
                    </a:lnTo>
                    <a:lnTo>
                      <a:pt x="1095" y="652"/>
                    </a:lnTo>
                    <a:lnTo>
                      <a:pt x="1093" y="648"/>
                    </a:lnTo>
                    <a:lnTo>
                      <a:pt x="1093" y="645"/>
                    </a:lnTo>
                    <a:lnTo>
                      <a:pt x="1093" y="641"/>
                    </a:lnTo>
                    <a:lnTo>
                      <a:pt x="1095" y="631"/>
                    </a:lnTo>
                    <a:lnTo>
                      <a:pt x="1100" y="620"/>
                    </a:lnTo>
                    <a:lnTo>
                      <a:pt x="1113" y="593"/>
                    </a:lnTo>
                    <a:lnTo>
                      <a:pt x="1124" y="568"/>
                    </a:lnTo>
                    <a:lnTo>
                      <a:pt x="1132" y="551"/>
                    </a:lnTo>
                    <a:lnTo>
                      <a:pt x="1135" y="544"/>
                    </a:lnTo>
                    <a:lnTo>
                      <a:pt x="1137" y="542"/>
                    </a:lnTo>
                    <a:lnTo>
                      <a:pt x="1142" y="537"/>
                    </a:lnTo>
                    <a:lnTo>
                      <a:pt x="1146" y="533"/>
                    </a:lnTo>
                    <a:lnTo>
                      <a:pt x="1149" y="526"/>
                    </a:lnTo>
                    <a:lnTo>
                      <a:pt x="1154" y="519"/>
                    </a:lnTo>
                    <a:lnTo>
                      <a:pt x="1158" y="509"/>
                    </a:lnTo>
                    <a:lnTo>
                      <a:pt x="1167" y="490"/>
                    </a:lnTo>
                    <a:lnTo>
                      <a:pt x="1174" y="478"/>
                    </a:lnTo>
                    <a:lnTo>
                      <a:pt x="1180" y="470"/>
                    </a:lnTo>
                    <a:lnTo>
                      <a:pt x="1182" y="468"/>
                    </a:lnTo>
                    <a:lnTo>
                      <a:pt x="1170" y="333"/>
                    </a:lnTo>
                    <a:lnTo>
                      <a:pt x="1228" y="257"/>
                    </a:lnTo>
                    <a:lnTo>
                      <a:pt x="1224" y="258"/>
                    </a:lnTo>
                    <a:lnTo>
                      <a:pt x="1210" y="263"/>
                    </a:lnTo>
                    <a:lnTo>
                      <a:pt x="1191" y="270"/>
                    </a:lnTo>
                    <a:lnTo>
                      <a:pt x="1169" y="281"/>
                    </a:lnTo>
                    <a:lnTo>
                      <a:pt x="1157" y="288"/>
                    </a:lnTo>
                    <a:lnTo>
                      <a:pt x="1146" y="294"/>
                    </a:lnTo>
                    <a:lnTo>
                      <a:pt x="1135" y="303"/>
                    </a:lnTo>
                    <a:lnTo>
                      <a:pt x="1125" y="311"/>
                    </a:lnTo>
                    <a:lnTo>
                      <a:pt x="1116" y="321"/>
                    </a:lnTo>
                    <a:lnTo>
                      <a:pt x="1108" y="332"/>
                    </a:lnTo>
                    <a:lnTo>
                      <a:pt x="1106" y="338"/>
                    </a:lnTo>
                    <a:lnTo>
                      <a:pt x="1103" y="344"/>
                    </a:lnTo>
                    <a:lnTo>
                      <a:pt x="1101" y="350"/>
                    </a:lnTo>
                    <a:lnTo>
                      <a:pt x="1100" y="357"/>
                    </a:lnTo>
                    <a:lnTo>
                      <a:pt x="1094" y="392"/>
                    </a:lnTo>
                    <a:lnTo>
                      <a:pt x="1092" y="403"/>
                    </a:lnTo>
                    <a:lnTo>
                      <a:pt x="1093" y="401"/>
                    </a:lnTo>
                    <a:lnTo>
                      <a:pt x="1094" y="398"/>
                    </a:lnTo>
                    <a:lnTo>
                      <a:pt x="1094" y="292"/>
                    </a:lnTo>
                    <a:lnTo>
                      <a:pt x="1153" y="240"/>
                    </a:lnTo>
                    <a:lnTo>
                      <a:pt x="1158" y="163"/>
                    </a:lnTo>
                    <a:lnTo>
                      <a:pt x="1165" y="105"/>
                    </a:lnTo>
                    <a:lnTo>
                      <a:pt x="1187" y="64"/>
                    </a:lnTo>
                    <a:lnTo>
                      <a:pt x="1124" y="11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49" name="Freeform 74">
                <a:extLst>
                  <a:ext uri="{FF2B5EF4-FFF2-40B4-BE49-F238E27FC236}">
                    <a16:creationId xmlns:a16="http://schemas.microsoft.com/office/drawing/2014/main" id="{F3F073BA-E738-C84C-8341-144D43ECE1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9006" y="490223"/>
                <a:ext cx="175734" cy="328346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81" y="111"/>
                  </a:cxn>
                  <a:cxn ang="0">
                    <a:pos x="140" y="129"/>
                  </a:cxn>
                  <a:cxn ang="0">
                    <a:pos x="209" y="182"/>
                  </a:cxn>
                  <a:cxn ang="0">
                    <a:pos x="240" y="217"/>
                  </a:cxn>
                  <a:cxn ang="0">
                    <a:pos x="245" y="269"/>
                  </a:cxn>
                  <a:cxn ang="0">
                    <a:pos x="286" y="269"/>
                  </a:cxn>
                  <a:cxn ang="0">
                    <a:pos x="333" y="281"/>
                  </a:cxn>
                  <a:cxn ang="0">
                    <a:pos x="374" y="298"/>
                  </a:cxn>
                  <a:cxn ang="0">
                    <a:pos x="356" y="368"/>
                  </a:cxn>
                  <a:cxn ang="0">
                    <a:pos x="420" y="409"/>
                  </a:cxn>
                  <a:cxn ang="0">
                    <a:pos x="444" y="439"/>
                  </a:cxn>
                  <a:cxn ang="0">
                    <a:pos x="456" y="480"/>
                  </a:cxn>
                  <a:cxn ang="0">
                    <a:pos x="444" y="515"/>
                  </a:cxn>
                  <a:cxn ang="0">
                    <a:pos x="403" y="556"/>
                  </a:cxn>
                  <a:cxn ang="0">
                    <a:pos x="380" y="589"/>
                  </a:cxn>
                  <a:cxn ang="0">
                    <a:pos x="364" y="615"/>
                  </a:cxn>
                  <a:cxn ang="0">
                    <a:pos x="353" y="632"/>
                  </a:cxn>
                  <a:cxn ang="0">
                    <a:pos x="350" y="637"/>
                  </a:cxn>
                  <a:cxn ang="0">
                    <a:pos x="344" y="678"/>
                  </a:cxn>
                  <a:cxn ang="0">
                    <a:pos x="362" y="737"/>
                  </a:cxn>
                  <a:cxn ang="0">
                    <a:pos x="356" y="743"/>
                  </a:cxn>
                  <a:cxn ang="0">
                    <a:pos x="350" y="749"/>
                  </a:cxn>
                  <a:cxn ang="0">
                    <a:pos x="343" y="754"/>
                  </a:cxn>
                  <a:cxn ang="0">
                    <a:pos x="336" y="758"/>
                  </a:cxn>
                  <a:cxn ang="0">
                    <a:pos x="322" y="766"/>
                  </a:cxn>
                  <a:cxn ang="0">
                    <a:pos x="308" y="771"/>
                  </a:cxn>
                  <a:cxn ang="0">
                    <a:pos x="284" y="777"/>
                  </a:cxn>
                  <a:cxn ang="0">
                    <a:pos x="274" y="778"/>
                  </a:cxn>
                  <a:cxn ang="0">
                    <a:pos x="269" y="854"/>
                  </a:cxn>
                  <a:cxn ang="0">
                    <a:pos x="228" y="825"/>
                  </a:cxn>
                  <a:cxn ang="0">
                    <a:pos x="187" y="760"/>
                  </a:cxn>
                  <a:cxn ang="0">
                    <a:pos x="170" y="708"/>
                  </a:cxn>
                  <a:cxn ang="0">
                    <a:pos x="140" y="685"/>
                  </a:cxn>
                  <a:cxn ang="0">
                    <a:pos x="110" y="685"/>
                  </a:cxn>
                  <a:cxn ang="0">
                    <a:pos x="70" y="673"/>
                  </a:cxn>
                  <a:cxn ang="0">
                    <a:pos x="35" y="656"/>
                  </a:cxn>
                  <a:cxn ang="0">
                    <a:pos x="0" y="615"/>
                  </a:cxn>
                  <a:cxn ang="0">
                    <a:pos x="11" y="585"/>
                  </a:cxn>
                  <a:cxn ang="0">
                    <a:pos x="87" y="591"/>
                  </a:cxn>
                  <a:cxn ang="0">
                    <a:pos x="117" y="556"/>
                  </a:cxn>
                  <a:cxn ang="0">
                    <a:pos x="87" y="527"/>
                  </a:cxn>
                </a:cxnLst>
                <a:rect l="0" t="0" r="r" b="b"/>
                <a:pathLst>
                  <a:path w="456" h="854">
                    <a:moveTo>
                      <a:pt x="5" y="0"/>
                    </a:moveTo>
                    <a:lnTo>
                      <a:pt x="81" y="111"/>
                    </a:lnTo>
                    <a:lnTo>
                      <a:pt x="140" y="129"/>
                    </a:lnTo>
                    <a:lnTo>
                      <a:pt x="209" y="182"/>
                    </a:lnTo>
                    <a:lnTo>
                      <a:pt x="240" y="217"/>
                    </a:lnTo>
                    <a:lnTo>
                      <a:pt x="245" y="269"/>
                    </a:lnTo>
                    <a:lnTo>
                      <a:pt x="286" y="269"/>
                    </a:lnTo>
                    <a:lnTo>
                      <a:pt x="333" y="281"/>
                    </a:lnTo>
                    <a:lnTo>
                      <a:pt x="374" y="298"/>
                    </a:lnTo>
                    <a:lnTo>
                      <a:pt x="356" y="368"/>
                    </a:lnTo>
                    <a:lnTo>
                      <a:pt x="420" y="409"/>
                    </a:lnTo>
                    <a:lnTo>
                      <a:pt x="444" y="439"/>
                    </a:lnTo>
                    <a:lnTo>
                      <a:pt x="456" y="480"/>
                    </a:lnTo>
                    <a:lnTo>
                      <a:pt x="444" y="515"/>
                    </a:lnTo>
                    <a:lnTo>
                      <a:pt x="403" y="556"/>
                    </a:lnTo>
                    <a:lnTo>
                      <a:pt x="380" y="589"/>
                    </a:lnTo>
                    <a:lnTo>
                      <a:pt x="364" y="615"/>
                    </a:lnTo>
                    <a:lnTo>
                      <a:pt x="353" y="632"/>
                    </a:lnTo>
                    <a:lnTo>
                      <a:pt x="350" y="637"/>
                    </a:lnTo>
                    <a:lnTo>
                      <a:pt x="344" y="678"/>
                    </a:lnTo>
                    <a:lnTo>
                      <a:pt x="362" y="737"/>
                    </a:lnTo>
                    <a:lnTo>
                      <a:pt x="356" y="743"/>
                    </a:lnTo>
                    <a:lnTo>
                      <a:pt x="350" y="749"/>
                    </a:lnTo>
                    <a:lnTo>
                      <a:pt x="343" y="754"/>
                    </a:lnTo>
                    <a:lnTo>
                      <a:pt x="336" y="758"/>
                    </a:lnTo>
                    <a:lnTo>
                      <a:pt x="322" y="766"/>
                    </a:lnTo>
                    <a:lnTo>
                      <a:pt x="308" y="771"/>
                    </a:lnTo>
                    <a:lnTo>
                      <a:pt x="284" y="777"/>
                    </a:lnTo>
                    <a:lnTo>
                      <a:pt x="274" y="778"/>
                    </a:lnTo>
                    <a:lnTo>
                      <a:pt x="269" y="854"/>
                    </a:lnTo>
                    <a:lnTo>
                      <a:pt x="228" y="825"/>
                    </a:lnTo>
                    <a:lnTo>
                      <a:pt x="187" y="760"/>
                    </a:lnTo>
                    <a:lnTo>
                      <a:pt x="170" y="708"/>
                    </a:lnTo>
                    <a:lnTo>
                      <a:pt x="140" y="685"/>
                    </a:lnTo>
                    <a:lnTo>
                      <a:pt x="110" y="685"/>
                    </a:lnTo>
                    <a:lnTo>
                      <a:pt x="70" y="673"/>
                    </a:lnTo>
                    <a:lnTo>
                      <a:pt x="35" y="656"/>
                    </a:lnTo>
                    <a:lnTo>
                      <a:pt x="0" y="615"/>
                    </a:lnTo>
                    <a:lnTo>
                      <a:pt x="11" y="585"/>
                    </a:lnTo>
                    <a:lnTo>
                      <a:pt x="87" y="591"/>
                    </a:lnTo>
                    <a:lnTo>
                      <a:pt x="117" y="556"/>
                    </a:lnTo>
                    <a:lnTo>
                      <a:pt x="87" y="527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50" name="Freeform 76">
                <a:extLst>
                  <a:ext uri="{FF2B5EF4-FFF2-40B4-BE49-F238E27FC236}">
                    <a16:creationId xmlns:a16="http://schemas.microsoft.com/office/drawing/2014/main" id="{438E0919-9940-9A46-B56B-344DBB3C4C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5132" y="487140"/>
                <a:ext cx="33914" cy="203482"/>
              </a:xfrm>
              <a:custGeom>
                <a:avLst/>
                <a:gdLst/>
                <a:ahLst/>
                <a:cxnLst>
                  <a:cxn ang="0">
                    <a:pos x="88" y="526"/>
                  </a:cxn>
                  <a:cxn ang="0">
                    <a:pos x="86" y="526"/>
                  </a:cxn>
                  <a:cxn ang="0">
                    <a:pos x="79" y="522"/>
                  </a:cxn>
                  <a:cxn ang="0">
                    <a:pos x="76" y="519"/>
                  </a:cxn>
                  <a:cxn ang="0">
                    <a:pos x="74" y="514"/>
                  </a:cxn>
                  <a:cxn ang="0">
                    <a:pos x="72" y="506"/>
                  </a:cxn>
                  <a:cxn ang="0">
                    <a:pos x="71" y="497"/>
                  </a:cxn>
                  <a:cxn ang="0">
                    <a:pos x="71" y="478"/>
                  </a:cxn>
                  <a:cxn ang="0">
                    <a:pos x="71" y="465"/>
                  </a:cxn>
                  <a:cxn ang="0">
                    <a:pos x="71" y="458"/>
                  </a:cxn>
                  <a:cxn ang="0">
                    <a:pos x="71" y="455"/>
                  </a:cxn>
                  <a:cxn ang="0">
                    <a:pos x="29" y="455"/>
                  </a:cxn>
                  <a:cxn ang="0">
                    <a:pos x="0" y="385"/>
                  </a:cxn>
                  <a:cxn ang="0">
                    <a:pos x="1" y="386"/>
                  </a:cxn>
                  <a:cxn ang="0">
                    <a:pos x="6" y="384"/>
                  </a:cxn>
                  <a:cxn ang="0">
                    <a:pos x="10" y="381"/>
                  </a:cxn>
                  <a:cxn ang="0">
                    <a:pos x="15" y="376"/>
                  </a:cxn>
                  <a:cxn ang="0">
                    <a:pos x="22" y="368"/>
                  </a:cxn>
                  <a:cxn ang="0">
                    <a:pos x="29" y="356"/>
                  </a:cxn>
                  <a:cxn ang="0">
                    <a:pos x="37" y="344"/>
                  </a:cxn>
                  <a:cxn ang="0">
                    <a:pos x="44" y="335"/>
                  </a:cxn>
                  <a:cxn ang="0">
                    <a:pos x="48" y="326"/>
                  </a:cxn>
                  <a:cxn ang="0">
                    <a:pos x="51" y="319"/>
                  </a:cxn>
                  <a:cxn ang="0">
                    <a:pos x="55" y="304"/>
                  </a:cxn>
                  <a:cxn ang="0">
                    <a:pos x="59" y="286"/>
                  </a:cxn>
                  <a:cxn ang="0">
                    <a:pos x="64" y="272"/>
                  </a:cxn>
                  <a:cxn ang="0">
                    <a:pos x="68" y="262"/>
                  </a:cxn>
                  <a:cxn ang="0">
                    <a:pos x="69" y="255"/>
                  </a:cxn>
                  <a:cxn ang="0">
                    <a:pos x="69" y="243"/>
                  </a:cxn>
                  <a:cxn ang="0">
                    <a:pos x="68" y="224"/>
                  </a:cxn>
                  <a:cxn ang="0">
                    <a:pos x="65" y="198"/>
                  </a:cxn>
                  <a:cxn ang="0">
                    <a:pos x="58" y="148"/>
                  </a:cxn>
                  <a:cxn ang="0">
                    <a:pos x="54" y="115"/>
                  </a:cxn>
                  <a:cxn ang="0">
                    <a:pos x="53" y="98"/>
                  </a:cxn>
                  <a:cxn ang="0">
                    <a:pos x="53" y="93"/>
                  </a:cxn>
                  <a:cxn ang="0">
                    <a:pos x="53" y="0"/>
                  </a:cxn>
                  <a:cxn ang="0">
                    <a:pos x="71" y="41"/>
                  </a:cxn>
                </a:cxnLst>
                <a:rect l="0" t="0" r="r" b="b"/>
                <a:pathLst>
                  <a:path w="88" h="526">
                    <a:moveTo>
                      <a:pt x="88" y="526"/>
                    </a:moveTo>
                    <a:lnTo>
                      <a:pt x="86" y="526"/>
                    </a:lnTo>
                    <a:lnTo>
                      <a:pt x="79" y="522"/>
                    </a:lnTo>
                    <a:lnTo>
                      <a:pt x="76" y="519"/>
                    </a:lnTo>
                    <a:lnTo>
                      <a:pt x="74" y="514"/>
                    </a:lnTo>
                    <a:lnTo>
                      <a:pt x="72" y="506"/>
                    </a:lnTo>
                    <a:lnTo>
                      <a:pt x="71" y="497"/>
                    </a:lnTo>
                    <a:lnTo>
                      <a:pt x="71" y="478"/>
                    </a:lnTo>
                    <a:lnTo>
                      <a:pt x="71" y="465"/>
                    </a:lnTo>
                    <a:lnTo>
                      <a:pt x="71" y="458"/>
                    </a:lnTo>
                    <a:lnTo>
                      <a:pt x="71" y="455"/>
                    </a:lnTo>
                    <a:lnTo>
                      <a:pt x="29" y="455"/>
                    </a:lnTo>
                    <a:lnTo>
                      <a:pt x="0" y="385"/>
                    </a:lnTo>
                    <a:lnTo>
                      <a:pt x="1" y="386"/>
                    </a:lnTo>
                    <a:lnTo>
                      <a:pt x="6" y="384"/>
                    </a:lnTo>
                    <a:lnTo>
                      <a:pt x="10" y="381"/>
                    </a:lnTo>
                    <a:lnTo>
                      <a:pt x="15" y="376"/>
                    </a:lnTo>
                    <a:lnTo>
                      <a:pt x="22" y="368"/>
                    </a:lnTo>
                    <a:lnTo>
                      <a:pt x="29" y="356"/>
                    </a:lnTo>
                    <a:lnTo>
                      <a:pt x="37" y="344"/>
                    </a:lnTo>
                    <a:lnTo>
                      <a:pt x="44" y="335"/>
                    </a:lnTo>
                    <a:lnTo>
                      <a:pt x="48" y="326"/>
                    </a:lnTo>
                    <a:lnTo>
                      <a:pt x="51" y="319"/>
                    </a:lnTo>
                    <a:lnTo>
                      <a:pt x="55" y="304"/>
                    </a:lnTo>
                    <a:lnTo>
                      <a:pt x="59" y="286"/>
                    </a:lnTo>
                    <a:lnTo>
                      <a:pt x="64" y="272"/>
                    </a:lnTo>
                    <a:lnTo>
                      <a:pt x="68" y="262"/>
                    </a:lnTo>
                    <a:lnTo>
                      <a:pt x="69" y="255"/>
                    </a:lnTo>
                    <a:lnTo>
                      <a:pt x="69" y="243"/>
                    </a:lnTo>
                    <a:lnTo>
                      <a:pt x="68" y="224"/>
                    </a:lnTo>
                    <a:lnTo>
                      <a:pt x="65" y="198"/>
                    </a:lnTo>
                    <a:lnTo>
                      <a:pt x="58" y="148"/>
                    </a:lnTo>
                    <a:lnTo>
                      <a:pt x="54" y="115"/>
                    </a:lnTo>
                    <a:lnTo>
                      <a:pt x="53" y="98"/>
                    </a:lnTo>
                    <a:lnTo>
                      <a:pt x="53" y="93"/>
                    </a:lnTo>
                    <a:lnTo>
                      <a:pt x="53" y="0"/>
                    </a:lnTo>
                    <a:lnTo>
                      <a:pt x="71" y="41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51" name="Freeform 95">
                <a:extLst>
                  <a:ext uri="{FF2B5EF4-FFF2-40B4-BE49-F238E27FC236}">
                    <a16:creationId xmlns:a16="http://schemas.microsoft.com/office/drawing/2014/main" id="{449DBA39-7593-E543-9708-8ED0ACD096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1159" y="3804511"/>
                <a:ext cx="3083" cy="1541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6"/>
                  </a:cxn>
                  <a:cxn ang="0">
                    <a:pos x="5" y="42"/>
                  </a:cxn>
                </a:cxnLst>
                <a:rect l="0" t="0" r="r" b="b"/>
                <a:pathLst>
                  <a:path w="8" h="42">
                    <a:moveTo>
                      <a:pt x="0" y="0"/>
                    </a:moveTo>
                    <a:lnTo>
                      <a:pt x="8" y="6"/>
                    </a:lnTo>
                    <a:lnTo>
                      <a:pt x="5" y="42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52" name="Freeform 96">
                <a:extLst>
                  <a:ext uri="{FF2B5EF4-FFF2-40B4-BE49-F238E27FC236}">
                    <a16:creationId xmlns:a16="http://schemas.microsoft.com/office/drawing/2014/main" id="{E9DF57B3-2190-4348-982C-CCEEFD5F6E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6182" y="3736684"/>
                <a:ext cx="1542" cy="1542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0"/>
                  </a:cxn>
                  <a:cxn ang="0">
                    <a:pos x="4" y="0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lnTo>
                      <a:pt x="0" y="0"/>
                    </a:lnTo>
                    <a:lnTo>
                      <a:pt x="4" y="0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53" name="Freeform 101">
                <a:extLst>
                  <a:ext uri="{FF2B5EF4-FFF2-40B4-BE49-F238E27FC236}">
                    <a16:creationId xmlns:a16="http://schemas.microsoft.com/office/drawing/2014/main" id="{19E8E4AB-D9E2-1E45-A0F0-E2B75AD5D0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6588" y="2824098"/>
                <a:ext cx="137197" cy="73993"/>
              </a:xfrm>
              <a:custGeom>
                <a:avLst/>
                <a:gdLst/>
                <a:ahLst/>
                <a:cxnLst>
                  <a:cxn ang="0">
                    <a:pos x="358" y="67"/>
                  </a:cxn>
                  <a:cxn ang="0">
                    <a:pos x="355" y="64"/>
                  </a:cxn>
                  <a:cxn ang="0">
                    <a:pos x="346" y="56"/>
                  </a:cxn>
                  <a:cxn ang="0">
                    <a:pos x="333" y="44"/>
                  </a:cxn>
                  <a:cxn ang="0">
                    <a:pos x="315" y="31"/>
                  </a:cxn>
                  <a:cxn ang="0">
                    <a:pos x="304" y="25"/>
                  </a:cxn>
                  <a:cxn ang="0">
                    <a:pos x="293" y="19"/>
                  </a:cxn>
                  <a:cxn ang="0">
                    <a:pos x="280" y="14"/>
                  </a:cxn>
                  <a:cxn ang="0">
                    <a:pos x="267" y="9"/>
                  </a:cxn>
                  <a:cxn ang="0">
                    <a:pos x="254" y="4"/>
                  </a:cxn>
                  <a:cxn ang="0">
                    <a:pos x="240" y="2"/>
                  </a:cxn>
                  <a:cxn ang="0">
                    <a:pos x="225" y="0"/>
                  </a:cxn>
                  <a:cxn ang="0">
                    <a:pos x="210" y="0"/>
                  </a:cxn>
                  <a:cxn ang="0">
                    <a:pos x="177" y="2"/>
                  </a:cxn>
                  <a:cxn ang="0">
                    <a:pos x="145" y="2"/>
                  </a:cxn>
                  <a:cxn ang="0">
                    <a:pos x="113" y="2"/>
                  </a:cxn>
                  <a:cxn ang="0">
                    <a:pos x="81" y="2"/>
                  </a:cxn>
                  <a:cxn ang="0">
                    <a:pos x="55" y="2"/>
                  </a:cxn>
                  <a:cxn ang="0">
                    <a:pos x="34" y="1"/>
                  </a:cxn>
                  <a:cxn ang="0">
                    <a:pos x="20" y="1"/>
                  </a:cxn>
                  <a:cxn ang="0">
                    <a:pos x="15" y="0"/>
                  </a:cxn>
                  <a:cxn ang="0">
                    <a:pos x="0" y="72"/>
                  </a:cxn>
                  <a:cxn ang="0">
                    <a:pos x="8" y="69"/>
                  </a:cxn>
                  <a:cxn ang="0">
                    <a:pos x="25" y="67"/>
                  </a:cxn>
                  <a:cxn ang="0">
                    <a:pos x="30" y="67"/>
                  </a:cxn>
                  <a:cxn ang="0">
                    <a:pos x="35" y="68"/>
                  </a:cxn>
                  <a:cxn ang="0">
                    <a:pos x="40" y="69"/>
                  </a:cxn>
                  <a:cxn ang="0">
                    <a:pos x="46" y="72"/>
                  </a:cxn>
                  <a:cxn ang="0">
                    <a:pos x="50" y="76"/>
                  </a:cxn>
                  <a:cxn ang="0">
                    <a:pos x="54" y="80"/>
                  </a:cxn>
                  <a:cxn ang="0">
                    <a:pos x="58" y="85"/>
                  </a:cxn>
                  <a:cxn ang="0">
                    <a:pos x="61" y="93"/>
                  </a:cxn>
                  <a:cxn ang="0">
                    <a:pos x="65" y="100"/>
                  </a:cxn>
                  <a:cxn ang="0">
                    <a:pos x="72" y="109"/>
                  </a:cxn>
                  <a:cxn ang="0">
                    <a:pos x="80" y="119"/>
                  </a:cxn>
                  <a:cxn ang="0">
                    <a:pos x="90" y="127"/>
                  </a:cxn>
                  <a:cxn ang="0">
                    <a:pos x="101" y="137"/>
                  </a:cxn>
                  <a:cxn ang="0">
                    <a:pos x="114" y="147"/>
                  </a:cxn>
                  <a:cxn ang="0">
                    <a:pos x="127" y="155"/>
                  </a:cxn>
                  <a:cxn ang="0">
                    <a:pos x="140" y="163"/>
                  </a:cxn>
                  <a:cxn ang="0">
                    <a:pos x="154" y="171"/>
                  </a:cxn>
                  <a:cxn ang="0">
                    <a:pos x="168" y="177"/>
                  </a:cxn>
                  <a:cxn ang="0">
                    <a:pos x="181" y="182"/>
                  </a:cxn>
                  <a:cxn ang="0">
                    <a:pos x="193" y="187"/>
                  </a:cxn>
                  <a:cxn ang="0">
                    <a:pos x="204" y="189"/>
                  </a:cxn>
                  <a:cxn ang="0">
                    <a:pos x="215" y="190"/>
                  </a:cxn>
                  <a:cxn ang="0">
                    <a:pos x="220" y="189"/>
                  </a:cxn>
                  <a:cxn ang="0">
                    <a:pos x="224" y="188"/>
                  </a:cxn>
                  <a:cxn ang="0">
                    <a:pos x="227" y="187"/>
                  </a:cxn>
                  <a:cxn ang="0">
                    <a:pos x="230" y="185"/>
                  </a:cxn>
                  <a:cxn ang="0">
                    <a:pos x="236" y="179"/>
                  </a:cxn>
                  <a:cxn ang="0">
                    <a:pos x="241" y="173"/>
                  </a:cxn>
                  <a:cxn ang="0">
                    <a:pos x="247" y="166"/>
                  </a:cxn>
                  <a:cxn ang="0">
                    <a:pos x="251" y="159"/>
                  </a:cxn>
                  <a:cxn ang="0">
                    <a:pos x="260" y="142"/>
                  </a:cxn>
                  <a:cxn ang="0">
                    <a:pos x="267" y="126"/>
                  </a:cxn>
                  <a:cxn ang="0">
                    <a:pos x="278" y="99"/>
                  </a:cxn>
                  <a:cxn ang="0">
                    <a:pos x="281" y="87"/>
                  </a:cxn>
                  <a:cxn ang="0">
                    <a:pos x="358" y="67"/>
                  </a:cxn>
                </a:cxnLst>
                <a:rect l="0" t="0" r="r" b="b"/>
                <a:pathLst>
                  <a:path w="358" h="190">
                    <a:moveTo>
                      <a:pt x="358" y="67"/>
                    </a:moveTo>
                    <a:lnTo>
                      <a:pt x="355" y="64"/>
                    </a:lnTo>
                    <a:lnTo>
                      <a:pt x="346" y="56"/>
                    </a:lnTo>
                    <a:lnTo>
                      <a:pt x="333" y="44"/>
                    </a:lnTo>
                    <a:lnTo>
                      <a:pt x="315" y="31"/>
                    </a:lnTo>
                    <a:lnTo>
                      <a:pt x="304" y="25"/>
                    </a:lnTo>
                    <a:lnTo>
                      <a:pt x="293" y="19"/>
                    </a:lnTo>
                    <a:lnTo>
                      <a:pt x="280" y="14"/>
                    </a:lnTo>
                    <a:lnTo>
                      <a:pt x="267" y="9"/>
                    </a:lnTo>
                    <a:lnTo>
                      <a:pt x="254" y="4"/>
                    </a:lnTo>
                    <a:lnTo>
                      <a:pt x="240" y="2"/>
                    </a:lnTo>
                    <a:lnTo>
                      <a:pt x="225" y="0"/>
                    </a:lnTo>
                    <a:lnTo>
                      <a:pt x="210" y="0"/>
                    </a:lnTo>
                    <a:lnTo>
                      <a:pt x="177" y="2"/>
                    </a:lnTo>
                    <a:lnTo>
                      <a:pt x="145" y="2"/>
                    </a:lnTo>
                    <a:lnTo>
                      <a:pt x="113" y="2"/>
                    </a:lnTo>
                    <a:lnTo>
                      <a:pt x="81" y="2"/>
                    </a:lnTo>
                    <a:lnTo>
                      <a:pt x="55" y="2"/>
                    </a:lnTo>
                    <a:lnTo>
                      <a:pt x="34" y="1"/>
                    </a:lnTo>
                    <a:lnTo>
                      <a:pt x="20" y="1"/>
                    </a:lnTo>
                    <a:lnTo>
                      <a:pt x="15" y="0"/>
                    </a:lnTo>
                    <a:lnTo>
                      <a:pt x="0" y="72"/>
                    </a:lnTo>
                    <a:lnTo>
                      <a:pt x="8" y="69"/>
                    </a:lnTo>
                    <a:lnTo>
                      <a:pt x="25" y="67"/>
                    </a:lnTo>
                    <a:lnTo>
                      <a:pt x="30" y="67"/>
                    </a:lnTo>
                    <a:lnTo>
                      <a:pt x="35" y="68"/>
                    </a:lnTo>
                    <a:lnTo>
                      <a:pt x="40" y="69"/>
                    </a:lnTo>
                    <a:lnTo>
                      <a:pt x="46" y="72"/>
                    </a:lnTo>
                    <a:lnTo>
                      <a:pt x="50" y="76"/>
                    </a:lnTo>
                    <a:lnTo>
                      <a:pt x="54" y="80"/>
                    </a:lnTo>
                    <a:lnTo>
                      <a:pt x="58" y="85"/>
                    </a:lnTo>
                    <a:lnTo>
                      <a:pt x="61" y="93"/>
                    </a:lnTo>
                    <a:lnTo>
                      <a:pt x="65" y="100"/>
                    </a:lnTo>
                    <a:lnTo>
                      <a:pt x="72" y="109"/>
                    </a:lnTo>
                    <a:lnTo>
                      <a:pt x="80" y="119"/>
                    </a:lnTo>
                    <a:lnTo>
                      <a:pt x="90" y="127"/>
                    </a:lnTo>
                    <a:lnTo>
                      <a:pt x="101" y="137"/>
                    </a:lnTo>
                    <a:lnTo>
                      <a:pt x="114" y="147"/>
                    </a:lnTo>
                    <a:lnTo>
                      <a:pt x="127" y="155"/>
                    </a:lnTo>
                    <a:lnTo>
                      <a:pt x="140" y="163"/>
                    </a:lnTo>
                    <a:lnTo>
                      <a:pt x="154" y="171"/>
                    </a:lnTo>
                    <a:lnTo>
                      <a:pt x="168" y="177"/>
                    </a:lnTo>
                    <a:lnTo>
                      <a:pt x="181" y="182"/>
                    </a:lnTo>
                    <a:lnTo>
                      <a:pt x="193" y="187"/>
                    </a:lnTo>
                    <a:lnTo>
                      <a:pt x="204" y="189"/>
                    </a:lnTo>
                    <a:lnTo>
                      <a:pt x="215" y="190"/>
                    </a:lnTo>
                    <a:lnTo>
                      <a:pt x="220" y="189"/>
                    </a:lnTo>
                    <a:lnTo>
                      <a:pt x="224" y="188"/>
                    </a:lnTo>
                    <a:lnTo>
                      <a:pt x="227" y="187"/>
                    </a:lnTo>
                    <a:lnTo>
                      <a:pt x="230" y="185"/>
                    </a:lnTo>
                    <a:lnTo>
                      <a:pt x="236" y="179"/>
                    </a:lnTo>
                    <a:lnTo>
                      <a:pt x="241" y="173"/>
                    </a:lnTo>
                    <a:lnTo>
                      <a:pt x="247" y="166"/>
                    </a:lnTo>
                    <a:lnTo>
                      <a:pt x="251" y="159"/>
                    </a:lnTo>
                    <a:lnTo>
                      <a:pt x="260" y="142"/>
                    </a:lnTo>
                    <a:lnTo>
                      <a:pt x="267" y="126"/>
                    </a:lnTo>
                    <a:lnTo>
                      <a:pt x="278" y="99"/>
                    </a:lnTo>
                    <a:lnTo>
                      <a:pt x="281" y="87"/>
                    </a:lnTo>
                    <a:lnTo>
                      <a:pt x="358" y="67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54" name="Freeform 102">
                <a:extLst>
                  <a:ext uri="{FF2B5EF4-FFF2-40B4-BE49-F238E27FC236}">
                    <a16:creationId xmlns:a16="http://schemas.microsoft.com/office/drawing/2014/main" id="{BF8DF3F6-2ECD-5D4F-8B33-0D98EE1460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6588" y="2824098"/>
                <a:ext cx="137197" cy="73993"/>
              </a:xfrm>
              <a:custGeom>
                <a:avLst/>
                <a:gdLst/>
                <a:ahLst/>
                <a:cxnLst>
                  <a:cxn ang="0">
                    <a:pos x="358" y="67"/>
                  </a:cxn>
                  <a:cxn ang="0">
                    <a:pos x="355" y="64"/>
                  </a:cxn>
                  <a:cxn ang="0">
                    <a:pos x="346" y="56"/>
                  </a:cxn>
                  <a:cxn ang="0">
                    <a:pos x="333" y="44"/>
                  </a:cxn>
                  <a:cxn ang="0">
                    <a:pos x="315" y="31"/>
                  </a:cxn>
                  <a:cxn ang="0">
                    <a:pos x="304" y="25"/>
                  </a:cxn>
                  <a:cxn ang="0">
                    <a:pos x="293" y="19"/>
                  </a:cxn>
                  <a:cxn ang="0">
                    <a:pos x="280" y="14"/>
                  </a:cxn>
                  <a:cxn ang="0">
                    <a:pos x="267" y="9"/>
                  </a:cxn>
                  <a:cxn ang="0">
                    <a:pos x="254" y="4"/>
                  </a:cxn>
                  <a:cxn ang="0">
                    <a:pos x="240" y="2"/>
                  </a:cxn>
                  <a:cxn ang="0">
                    <a:pos x="225" y="0"/>
                  </a:cxn>
                  <a:cxn ang="0">
                    <a:pos x="210" y="0"/>
                  </a:cxn>
                  <a:cxn ang="0">
                    <a:pos x="177" y="2"/>
                  </a:cxn>
                  <a:cxn ang="0">
                    <a:pos x="145" y="2"/>
                  </a:cxn>
                  <a:cxn ang="0">
                    <a:pos x="113" y="2"/>
                  </a:cxn>
                  <a:cxn ang="0">
                    <a:pos x="81" y="2"/>
                  </a:cxn>
                  <a:cxn ang="0">
                    <a:pos x="55" y="2"/>
                  </a:cxn>
                  <a:cxn ang="0">
                    <a:pos x="34" y="1"/>
                  </a:cxn>
                  <a:cxn ang="0">
                    <a:pos x="20" y="1"/>
                  </a:cxn>
                  <a:cxn ang="0">
                    <a:pos x="15" y="0"/>
                  </a:cxn>
                  <a:cxn ang="0">
                    <a:pos x="0" y="72"/>
                  </a:cxn>
                  <a:cxn ang="0">
                    <a:pos x="8" y="69"/>
                  </a:cxn>
                  <a:cxn ang="0">
                    <a:pos x="25" y="67"/>
                  </a:cxn>
                  <a:cxn ang="0">
                    <a:pos x="30" y="67"/>
                  </a:cxn>
                  <a:cxn ang="0">
                    <a:pos x="35" y="68"/>
                  </a:cxn>
                  <a:cxn ang="0">
                    <a:pos x="40" y="69"/>
                  </a:cxn>
                  <a:cxn ang="0">
                    <a:pos x="46" y="72"/>
                  </a:cxn>
                  <a:cxn ang="0">
                    <a:pos x="50" y="76"/>
                  </a:cxn>
                  <a:cxn ang="0">
                    <a:pos x="54" y="80"/>
                  </a:cxn>
                  <a:cxn ang="0">
                    <a:pos x="58" y="85"/>
                  </a:cxn>
                  <a:cxn ang="0">
                    <a:pos x="61" y="93"/>
                  </a:cxn>
                  <a:cxn ang="0">
                    <a:pos x="65" y="100"/>
                  </a:cxn>
                  <a:cxn ang="0">
                    <a:pos x="72" y="109"/>
                  </a:cxn>
                  <a:cxn ang="0">
                    <a:pos x="80" y="119"/>
                  </a:cxn>
                  <a:cxn ang="0">
                    <a:pos x="90" y="127"/>
                  </a:cxn>
                  <a:cxn ang="0">
                    <a:pos x="101" y="137"/>
                  </a:cxn>
                  <a:cxn ang="0">
                    <a:pos x="114" y="147"/>
                  </a:cxn>
                  <a:cxn ang="0">
                    <a:pos x="127" y="155"/>
                  </a:cxn>
                  <a:cxn ang="0">
                    <a:pos x="140" y="163"/>
                  </a:cxn>
                  <a:cxn ang="0">
                    <a:pos x="154" y="171"/>
                  </a:cxn>
                  <a:cxn ang="0">
                    <a:pos x="168" y="177"/>
                  </a:cxn>
                  <a:cxn ang="0">
                    <a:pos x="181" y="182"/>
                  </a:cxn>
                  <a:cxn ang="0">
                    <a:pos x="193" y="187"/>
                  </a:cxn>
                  <a:cxn ang="0">
                    <a:pos x="204" y="189"/>
                  </a:cxn>
                  <a:cxn ang="0">
                    <a:pos x="215" y="190"/>
                  </a:cxn>
                  <a:cxn ang="0">
                    <a:pos x="220" y="189"/>
                  </a:cxn>
                  <a:cxn ang="0">
                    <a:pos x="224" y="188"/>
                  </a:cxn>
                  <a:cxn ang="0">
                    <a:pos x="227" y="187"/>
                  </a:cxn>
                  <a:cxn ang="0">
                    <a:pos x="230" y="185"/>
                  </a:cxn>
                  <a:cxn ang="0">
                    <a:pos x="236" y="179"/>
                  </a:cxn>
                  <a:cxn ang="0">
                    <a:pos x="241" y="173"/>
                  </a:cxn>
                  <a:cxn ang="0">
                    <a:pos x="247" y="166"/>
                  </a:cxn>
                  <a:cxn ang="0">
                    <a:pos x="251" y="159"/>
                  </a:cxn>
                  <a:cxn ang="0">
                    <a:pos x="260" y="142"/>
                  </a:cxn>
                  <a:cxn ang="0">
                    <a:pos x="267" y="126"/>
                  </a:cxn>
                  <a:cxn ang="0">
                    <a:pos x="278" y="99"/>
                  </a:cxn>
                  <a:cxn ang="0">
                    <a:pos x="281" y="87"/>
                  </a:cxn>
                  <a:cxn ang="0">
                    <a:pos x="358" y="67"/>
                  </a:cxn>
                </a:cxnLst>
                <a:rect l="0" t="0" r="r" b="b"/>
                <a:pathLst>
                  <a:path w="358" h="190">
                    <a:moveTo>
                      <a:pt x="358" y="67"/>
                    </a:moveTo>
                    <a:lnTo>
                      <a:pt x="355" y="64"/>
                    </a:lnTo>
                    <a:lnTo>
                      <a:pt x="346" y="56"/>
                    </a:lnTo>
                    <a:lnTo>
                      <a:pt x="333" y="44"/>
                    </a:lnTo>
                    <a:lnTo>
                      <a:pt x="315" y="31"/>
                    </a:lnTo>
                    <a:lnTo>
                      <a:pt x="304" y="25"/>
                    </a:lnTo>
                    <a:lnTo>
                      <a:pt x="293" y="19"/>
                    </a:lnTo>
                    <a:lnTo>
                      <a:pt x="280" y="14"/>
                    </a:lnTo>
                    <a:lnTo>
                      <a:pt x="267" y="9"/>
                    </a:lnTo>
                    <a:lnTo>
                      <a:pt x="254" y="4"/>
                    </a:lnTo>
                    <a:lnTo>
                      <a:pt x="240" y="2"/>
                    </a:lnTo>
                    <a:lnTo>
                      <a:pt x="225" y="0"/>
                    </a:lnTo>
                    <a:lnTo>
                      <a:pt x="210" y="0"/>
                    </a:lnTo>
                    <a:lnTo>
                      <a:pt x="177" y="2"/>
                    </a:lnTo>
                    <a:lnTo>
                      <a:pt x="145" y="2"/>
                    </a:lnTo>
                    <a:lnTo>
                      <a:pt x="113" y="2"/>
                    </a:lnTo>
                    <a:lnTo>
                      <a:pt x="81" y="2"/>
                    </a:lnTo>
                    <a:lnTo>
                      <a:pt x="55" y="2"/>
                    </a:lnTo>
                    <a:lnTo>
                      <a:pt x="34" y="1"/>
                    </a:lnTo>
                    <a:lnTo>
                      <a:pt x="20" y="1"/>
                    </a:lnTo>
                    <a:lnTo>
                      <a:pt x="15" y="0"/>
                    </a:lnTo>
                    <a:lnTo>
                      <a:pt x="0" y="72"/>
                    </a:lnTo>
                    <a:lnTo>
                      <a:pt x="8" y="69"/>
                    </a:lnTo>
                    <a:lnTo>
                      <a:pt x="25" y="67"/>
                    </a:lnTo>
                    <a:lnTo>
                      <a:pt x="30" y="67"/>
                    </a:lnTo>
                    <a:lnTo>
                      <a:pt x="35" y="68"/>
                    </a:lnTo>
                    <a:lnTo>
                      <a:pt x="40" y="69"/>
                    </a:lnTo>
                    <a:lnTo>
                      <a:pt x="46" y="72"/>
                    </a:lnTo>
                    <a:lnTo>
                      <a:pt x="50" y="76"/>
                    </a:lnTo>
                    <a:lnTo>
                      <a:pt x="54" y="80"/>
                    </a:lnTo>
                    <a:lnTo>
                      <a:pt x="58" y="85"/>
                    </a:lnTo>
                    <a:lnTo>
                      <a:pt x="61" y="93"/>
                    </a:lnTo>
                    <a:lnTo>
                      <a:pt x="65" y="100"/>
                    </a:lnTo>
                    <a:lnTo>
                      <a:pt x="72" y="109"/>
                    </a:lnTo>
                    <a:lnTo>
                      <a:pt x="80" y="119"/>
                    </a:lnTo>
                    <a:lnTo>
                      <a:pt x="90" y="127"/>
                    </a:lnTo>
                    <a:lnTo>
                      <a:pt x="101" y="137"/>
                    </a:lnTo>
                    <a:lnTo>
                      <a:pt x="114" y="147"/>
                    </a:lnTo>
                    <a:lnTo>
                      <a:pt x="127" y="155"/>
                    </a:lnTo>
                    <a:lnTo>
                      <a:pt x="140" y="163"/>
                    </a:lnTo>
                    <a:lnTo>
                      <a:pt x="154" y="171"/>
                    </a:lnTo>
                    <a:lnTo>
                      <a:pt x="168" y="177"/>
                    </a:lnTo>
                    <a:lnTo>
                      <a:pt x="181" y="182"/>
                    </a:lnTo>
                    <a:lnTo>
                      <a:pt x="193" y="187"/>
                    </a:lnTo>
                    <a:lnTo>
                      <a:pt x="204" y="189"/>
                    </a:lnTo>
                    <a:lnTo>
                      <a:pt x="215" y="190"/>
                    </a:lnTo>
                    <a:lnTo>
                      <a:pt x="220" y="189"/>
                    </a:lnTo>
                    <a:lnTo>
                      <a:pt x="224" y="188"/>
                    </a:lnTo>
                    <a:lnTo>
                      <a:pt x="227" y="187"/>
                    </a:lnTo>
                    <a:lnTo>
                      <a:pt x="230" y="185"/>
                    </a:lnTo>
                    <a:lnTo>
                      <a:pt x="236" y="179"/>
                    </a:lnTo>
                    <a:lnTo>
                      <a:pt x="241" y="173"/>
                    </a:lnTo>
                    <a:lnTo>
                      <a:pt x="247" y="166"/>
                    </a:lnTo>
                    <a:lnTo>
                      <a:pt x="251" y="159"/>
                    </a:lnTo>
                    <a:lnTo>
                      <a:pt x="260" y="142"/>
                    </a:lnTo>
                    <a:lnTo>
                      <a:pt x="267" y="126"/>
                    </a:lnTo>
                    <a:lnTo>
                      <a:pt x="278" y="99"/>
                    </a:lnTo>
                    <a:lnTo>
                      <a:pt x="281" y="87"/>
                    </a:lnTo>
                    <a:lnTo>
                      <a:pt x="358" y="67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55" name="Freeform 103">
                <a:extLst>
                  <a:ext uri="{FF2B5EF4-FFF2-40B4-BE49-F238E27FC236}">
                    <a16:creationId xmlns:a16="http://schemas.microsoft.com/office/drawing/2014/main" id="{BD3BADDE-3BB8-A045-AF96-A643E6FC1A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9399" y="2950504"/>
                <a:ext cx="89409" cy="123322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26" y="12"/>
                  </a:cxn>
                  <a:cxn ang="0">
                    <a:pos x="20" y="44"/>
                  </a:cxn>
                  <a:cxn ang="0">
                    <a:pos x="14" y="91"/>
                  </a:cxn>
                  <a:cxn ang="0">
                    <a:pos x="6" y="144"/>
                  </a:cxn>
                  <a:cxn ang="0">
                    <a:pos x="4" y="172"/>
                  </a:cxn>
                  <a:cxn ang="0">
                    <a:pos x="2" y="199"/>
                  </a:cxn>
                  <a:cxn ang="0">
                    <a:pos x="0" y="225"/>
                  </a:cxn>
                  <a:cxn ang="0">
                    <a:pos x="0" y="248"/>
                  </a:cxn>
                  <a:cxn ang="0">
                    <a:pos x="1" y="269"/>
                  </a:cxn>
                  <a:cxn ang="0">
                    <a:pos x="3" y="286"/>
                  </a:cxn>
                  <a:cxn ang="0">
                    <a:pos x="4" y="294"/>
                  </a:cxn>
                  <a:cxn ang="0">
                    <a:pos x="6" y="299"/>
                  </a:cxn>
                  <a:cxn ang="0">
                    <a:pos x="10" y="303"/>
                  </a:cxn>
                  <a:cxn ang="0">
                    <a:pos x="13" y="307"/>
                  </a:cxn>
                  <a:cxn ang="0">
                    <a:pos x="20" y="311"/>
                  </a:cxn>
                  <a:cxn ang="0">
                    <a:pos x="29" y="315"/>
                  </a:cxn>
                  <a:cxn ang="0">
                    <a:pos x="40" y="319"/>
                  </a:cxn>
                  <a:cxn ang="0">
                    <a:pos x="52" y="321"/>
                  </a:cxn>
                  <a:cxn ang="0">
                    <a:pos x="64" y="322"/>
                  </a:cxn>
                  <a:cxn ang="0">
                    <a:pos x="78" y="322"/>
                  </a:cxn>
                  <a:cxn ang="0">
                    <a:pos x="91" y="321"/>
                  </a:cxn>
                  <a:cxn ang="0">
                    <a:pos x="105" y="319"/>
                  </a:cxn>
                  <a:cxn ang="0">
                    <a:pos x="120" y="315"/>
                  </a:cxn>
                  <a:cxn ang="0">
                    <a:pos x="134" y="311"/>
                  </a:cxn>
                  <a:cxn ang="0">
                    <a:pos x="147" y="306"/>
                  </a:cxn>
                  <a:cxn ang="0">
                    <a:pos x="160" y="298"/>
                  </a:cxn>
                  <a:cxn ang="0">
                    <a:pos x="172" y="288"/>
                  </a:cxn>
                  <a:cxn ang="0">
                    <a:pos x="183" y="278"/>
                  </a:cxn>
                  <a:cxn ang="0">
                    <a:pos x="189" y="271"/>
                  </a:cxn>
                  <a:cxn ang="0">
                    <a:pos x="193" y="265"/>
                  </a:cxn>
                  <a:cxn ang="0">
                    <a:pos x="197" y="258"/>
                  </a:cxn>
                  <a:cxn ang="0">
                    <a:pos x="202" y="251"/>
                  </a:cxn>
                  <a:cxn ang="0">
                    <a:pos x="208" y="235"/>
                  </a:cxn>
                  <a:cxn ang="0">
                    <a:pos x="215" y="221"/>
                  </a:cxn>
                  <a:cxn ang="0">
                    <a:pos x="220" y="208"/>
                  </a:cxn>
                  <a:cxn ang="0">
                    <a:pos x="223" y="195"/>
                  </a:cxn>
                  <a:cxn ang="0">
                    <a:pos x="230" y="173"/>
                  </a:cxn>
                  <a:cxn ang="0">
                    <a:pos x="232" y="153"/>
                  </a:cxn>
                  <a:cxn ang="0">
                    <a:pos x="233" y="126"/>
                  </a:cxn>
                  <a:cxn ang="0">
                    <a:pos x="232" y="118"/>
                  </a:cxn>
                  <a:cxn ang="0">
                    <a:pos x="176" y="123"/>
                  </a:cxn>
                  <a:cxn ang="0">
                    <a:pos x="140" y="204"/>
                  </a:cxn>
                  <a:cxn ang="0">
                    <a:pos x="99" y="189"/>
                  </a:cxn>
                  <a:cxn ang="0">
                    <a:pos x="110" y="77"/>
                  </a:cxn>
                  <a:cxn ang="0">
                    <a:pos x="105" y="30"/>
                  </a:cxn>
                  <a:cxn ang="0">
                    <a:pos x="28" y="0"/>
                  </a:cxn>
                </a:cxnLst>
                <a:rect l="0" t="0" r="r" b="b"/>
                <a:pathLst>
                  <a:path w="233" h="322">
                    <a:moveTo>
                      <a:pt x="28" y="0"/>
                    </a:moveTo>
                    <a:lnTo>
                      <a:pt x="26" y="12"/>
                    </a:lnTo>
                    <a:lnTo>
                      <a:pt x="20" y="44"/>
                    </a:lnTo>
                    <a:lnTo>
                      <a:pt x="14" y="91"/>
                    </a:lnTo>
                    <a:lnTo>
                      <a:pt x="6" y="144"/>
                    </a:lnTo>
                    <a:lnTo>
                      <a:pt x="4" y="172"/>
                    </a:lnTo>
                    <a:lnTo>
                      <a:pt x="2" y="199"/>
                    </a:lnTo>
                    <a:lnTo>
                      <a:pt x="0" y="225"/>
                    </a:lnTo>
                    <a:lnTo>
                      <a:pt x="0" y="248"/>
                    </a:lnTo>
                    <a:lnTo>
                      <a:pt x="1" y="269"/>
                    </a:lnTo>
                    <a:lnTo>
                      <a:pt x="3" y="286"/>
                    </a:lnTo>
                    <a:lnTo>
                      <a:pt x="4" y="294"/>
                    </a:lnTo>
                    <a:lnTo>
                      <a:pt x="6" y="299"/>
                    </a:lnTo>
                    <a:lnTo>
                      <a:pt x="10" y="303"/>
                    </a:lnTo>
                    <a:lnTo>
                      <a:pt x="13" y="307"/>
                    </a:lnTo>
                    <a:lnTo>
                      <a:pt x="20" y="311"/>
                    </a:lnTo>
                    <a:lnTo>
                      <a:pt x="29" y="315"/>
                    </a:lnTo>
                    <a:lnTo>
                      <a:pt x="40" y="319"/>
                    </a:lnTo>
                    <a:lnTo>
                      <a:pt x="52" y="321"/>
                    </a:lnTo>
                    <a:lnTo>
                      <a:pt x="64" y="322"/>
                    </a:lnTo>
                    <a:lnTo>
                      <a:pt x="78" y="322"/>
                    </a:lnTo>
                    <a:lnTo>
                      <a:pt x="91" y="321"/>
                    </a:lnTo>
                    <a:lnTo>
                      <a:pt x="105" y="319"/>
                    </a:lnTo>
                    <a:lnTo>
                      <a:pt x="120" y="315"/>
                    </a:lnTo>
                    <a:lnTo>
                      <a:pt x="134" y="311"/>
                    </a:lnTo>
                    <a:lnTo>
                      <a:pt x="147" y="306"/>
                    </a:lnTo>
                    <a:lnTo>
                      <a:pt x="160" y="298"/>
                    </a:lnTo>
                    <a:lnTo>
                      <a:pt x="172" y="288"/>
                    </a:lnTo>
                    <a:lnTo>
                      <a:pt x="183" y="278"/>
                    </a:lnTo>
                    <a:lnTo>
                      <a:pt x="189" y="271"/>
                    </a:lnTo>
                    <a:lnTo>
                      <a:pt x="193" y="265"/>
                    </a:lnTo>
                    <a:lnTo>
                      <a:pt x="197" y="258"/>
                    </a:lnTo>
                    <a:lnTo>
                      <a:pt x="202" y="251"/>
                    </a:lnTo>
                    <a:lnTo>
                      <a:pt x="208" y="235"/>
                    </a:lnTo>
                    <a:lnTo>
                      <a:pt x="215" y="221"/>
                    </a:lnTo>
                    <a:lnTo>
                      <a:pt x="220" y="208"/>
                    </a:lnTo>
                    <a:lnTo>
                      <a:pt x="223" y="195"/>
                    </a:lnTo>
                    <a:lnTo>
                      <a:pt x="230" y="173"/>
                    </a:lnTo>
                    <a:lnTo>
                      <a:pt x="232" y="153"/>
                    </a:lnTo>
                    <a:lnTo>
                      <a:pt x="233" y="126"/>
                    </a:lnTo>
                    <a:lnTo>
                      <a:pt x="232" y="118"/>
                    </a:lnTo>
                    <a:lnTo>
                      <a:pt x="176" y="123"/>
                    </a:lnTo>
                    <a:lnTo>
                      <a:pt x="140" y="204"/>
                    </a:lnTo>
                    <a:lnTo>
                      <a:pt x="99" y="189"/>
                    </a:lnTo>
                    <a:lnTo>
                      <a:pt x="110" y="77"/>
                    </a:lnTo>
                    <a:lnTo>
                      <a:pt x="105" y="30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56" name="Freeform 104">
                <a:extLst>
                  <a:ext uri="{FF2B5EF4-FFF2-40B4-BE49-F238E27FC236}">
                    <a16:creationId xmlns:a16="http://schemas.microsoft.com/office/drawing/2014/main" id="{6A31D04C-BE9D-F94D-BC21-4E9FBE4A24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9399" y="2950504"/>
                <a:ext cx="89409" cy="123322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26" y="12"/>
                  </a:cxn>
                  <a:cxn ang="0">
                    <a:pos x="20" y="44"/>
                  </a:cxn>
                  <a:cxn ang="0">
                    <a:pos x="14" y="91"/>
                  </a:cxn>
                  <a:cxn ang="0">
                    <a:pos x="6" y="144"/>
                  </a:cxn>
                  <a:cxn ang="0">
                    <a:pos x="4" y="172"/>
                  </a:cxn>
                  <a:cxn ang="0">
                    <a:pos x="2" y="199"/>
                  </a:cxn>
                  <a:cxn ang="0">
                    <a:pos x="0" y="225"/>
                  </a:cxn>
                  <a:cxn ang="0">
                    <a:pos x="0" y="248"/>
                  </a:cxn>
                  <a:cxn ang="0">
                    <a:pos x="1" y="269"/>
                  </a:cxn>
                  <a:cxn ang="0">
                    <a:pos x="3" y="286"/>
                  </a:cxn>
                  <a:cxn ang="0">
                    <a:pos x="4" y="294"/>
                  </a:cxn>
                  <a:cxn ang="0">
                    <a:pos x="6" y="299"/>
                  </a:cxn>
                  <a:cxn ang="0">
                    <a:pos x="10" y="303"/>
                  </a:cxn>
                  <a:cxn ang="0">
                    <a:pos x="13" y="307"/>
                  </a:cxn>
                  <a:cxn ang="0">
                    <a:pos x="20" y="311"/>
                  </a:cxn>
                  <a:cxn ang="0">
                    <a:pos x="29" y="315"/>
                  </a:cxn>
                  <a:cxn ang="0">
                    <a:pos x="40" y="319"/>
                  </a:cxn>
                  <a:cxn ang="0">
                    <a:pos x="52" y="321"/>
                  </a:cxn>
                  <a:cxn ang="0">
                    <a:pos x="64" y="322"/>
                  </a:cxn>
                  <a:cxn ang="0">
                    <a:pos x="78" y="322"/>
                  </a:cxn>
                  <a:cxn ang="0">
                    <a:pos x="91" y="321"/>
                  </a:cxn>
                  <a:cxn ang="0">
                    <a:pos x="105" y="319"/>
                  </a:cxn>
                  <a:cxn ang="0">
                    <a:pos x="120" y="315"/>
                  </a:cxn>
                  <a:cxn ang="0">
                    <a:pos x="134" y="311"/>
                  </a:cxn>
                  <a:cxn ang="0">
                    <a:pos x="147" y="306"/>
                  </a:cxn>
                  <a:cxn ang="0">
                    <a:pos x="160" y="298"/>
                  </a:cxn>
                  <a:cxn ang="0">
                    <a:pos x="172" y="288"/>
                  </a:cxn>
                  <a:cxn ang="0">
                    <a:pos x="183" y="278"/>
                  </a:cxn>
                  <a:cxn ang="0">
                    <a:pos x="189" y="271"/>
                  </a:cxn>
                  <a:cxn ang="0">
                    <a:pos x="193" y="265"/>
                  </a:cxn>
                  <a:cxn ang="0">
                    <a:pos x="197" y="258"/>
                  </a:cxn>
                  <a:cxn ang="0">
                    <a:pos x="202" y="251"/>
                  </a:cxn>
                  <a:cxn ang="0">
                    <a:pos x="208" y="235"/>
                  </a:cxn>
                  <a:cxn ang="0">
                    <a:pos x="215" y="221"/>
                  </a:cxn>
                  <a:cxn ang="0">
                    <a:pos x="220" y="208"/>
                  </a:cxn>
                  <a:cxn ang="0">
                    <a:pos x="223" y="195"/>
                  </a:cxn>
                  <a:cxn ang="0">
                    <a:pos x="230" y="173"/>
                  </a:cxn>
                  <a:cxn ang="0">
                    <a:pos x="232" y="153"/>
                  </a:cxn>
                  <a:cxn ang="0">
                    <a:pos x="233" y="126"/>
                  </a:cxn>
                  <a:cxn ang="0">
                    <a:pos x="232" y="118"/>
                  </a:cxn>
                  <a:cxn ang="0">
                    <a:pos x="176" y="123"/>
                  </a:cxn>
                  <a:cxn ang="0">
                    <a:pos x="140" y="204"/>
                  </a:cxn>
                  <a:cxn ang="0">
                    <a:pos x="99" y="189"/>
                  </a:cxn>
                  <a:cxn ang="0">
                    <a:pos x="110" y="77"/>
                  </a:cxn>
                  <a:cxn ang="0">
                    <a:pos x="105" y="30"/>
                  </a:cxn>
                  <a:cxn ang="0">
                    <a:pos x="28" y="0"/>
                  </a:cxn>
                </a:cxnLst>
                <a:rect l="0" t="0" r="r" b="b"/>
                <a:pathLst>
                  <a:path w="233" h="322">
                    <a:moveTo>
                      <a:pt x="28" y="0"/>
                    </a:moveTo>
                    <a:lnTo>
                      <a:pt x="26" y="12"/>
                    </a:lnTo>
                    <a:lnTo>
                      <a:pt x="20" y="44"/>
                    </a:lnTo>
                    <a:lnTo>
                      <a:pt x="14" y="91"/>
                    </a:lnTo>
                    <a:lnTo>
                      <a:pt x="6" y="144"/>
                    </a:lnTo>
                    <a:lnTo>
                      <a:pt x="4" y="172"/>
                    </a:lnTo>
                    <a:lnTo>
                      <a:pt x="2" y="199"/>
                    </a:lnTo>
                    <a:lnTo>
                      <a:pt x="0" y="225"/>
                    </a:lnTo>
                    <a:lnTo>
                      <a:pt x="0" y="248"/>
                    </a:lnTo>
                    <a:lnTo>
                      <a:pt x="1" y="269"/>
                    </a:lnTo>
                    <a:lnTo>
                      <a:pt x="3" y="286"/>
                    </a:lnTo>
                    <a:lnTo>
                      <a:pt x="4" y="294"/>
                    </a:lnTo>
                    <a:lnTo>
                      <a:pt x="6" y="299"/>
                    </a:lnTo>
                    <a:lnTo>
                      <a:pt x="10" y="303"/>
                    </a:lnTo>
                    <a:lnTo>
                      <a:pt x="13" y="307"/>
                    </a:lnTo>
                    <a:lnTo>
                      <a:pt x="20" y="311"/>
                    </a:lnTo>
                    <a:lnTo>
                      <a:pt x="29" y="315"/>
                    </a:lnTo>
                    <a:lnTo>
                      <a:pt x="40" y="319"/>
                    </a:lnTo>
                    <a:lnTo>
                      <a:pt x="52" y="321"/>
                    </a:lnTo>
                    <a:lnTo>
                      <a:pt x="64" y="322"/>
                    </a:lnTo>
                    <a:lnTo>
                      <a:pt x="78" y="322"/>
                    </a:lnTo>
                    <a:lnTo>
                      <a:pt x="91" y="321"/>
                    </a:lnTo>
                    <a:lnTo>
                      <a:pt x="105" y="319"/>
                    </a:lnTo>
                    <a:lnTo>
                      <a:pt x="120" y="315"/>
                    </a:lnTo>
                    <a:lnTo>
                      <a:pt x="134" y="311"/>
                    </a:lnTo>
                    <a:lnTo>
                      <a:pt x="147" y="306"/>
                    </a:lnTo>
                    <a:lnTo>
                      <a:pt x="160" y="298"/>
                    </a:lnTo>
                    <a:lnTo>
                      <a:pt x="172" y="288"/>
                    </a:lnTo>
                    <a:lnTo>
                      <a:pt x="183" y="278"/>
                    </a:lnTo>
                    <a:lnTo>
                      <a:pt x="189" y="271"/>
                    </a:lnTo>
                    <a:lnTo>
                      <a:pt x="193" y="265"/>
                    </a:lnTo>
                    <a:lnTo>
                      <a:pt x="197" y="258"/>
                    </a:lnTo>
                    <a:lnTo>
                      <a:pt x="202" y="251"/>
                    </a:lnTo>
                    <a:lnTo>
                      <a:pt x="208" y="235"/>
                    </a:lnTo>
                    <a:lnTo>
                      <a:pt x="215" y="221"/>
                    </a:lnTo>
                    <a:lnTo>
                      <a:pt x="220" y="208"/>
                    </a:lnTo>
                    <a:lnTo>
                      <a:pt x="223" y="195"/>
                    </a:lnTo>
                    <a:lnTo>
                      <a:pt x="230" y="173"/>
                    </a:lnTo>
                    <a:lnTo>
                      <a:pt x="232" y="153"/>
                    </a:lnTo>
                    <a:lnTo>
                      <a:pt x="233" y="126"/>
                    </a:lnTo>
                    <a:lnTo>
                      <a:pt x="232" y="118"/>
                    </a:lnTo>
                    <a:lnTo>
                      <a:pt x="176" y="123"/>
                    </a:lnTo>
                    <a:lnTo>
                      <a:pt x="140" y="204"/>
                    </a:lnTo>
                    <a:lnTo>
                      <a:pt x="99" y="189"/>
                    </a:lnTo>
                    <a:lnTo>
                      <a:pt x="110" y="77"/>
                    </a:lnTo>
                    <a:lnTo>
                      <a:pt x="105" y="30"/>
                    </a:lnTo>
                    <a:lnTo>
                      <a:pt x="28" y="0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57" name="Freeform 105">
                <a:extLst>
                  <a:ext uri="{FF2B5EF4-FFF2-40B4-BE49-F238E27FC236}">
                    <a16:creationId xmlns:a16="http://schemas.microsoft.com/office/drawing/2014/main" id="{7B9A29B2-138C-D14B-B536-6C8DD18476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1691" y="2521959"/>
                <a:ext cx="299057" cy="366884"/>
              </a:xfrm>
              <a:custGeom>
                <a:avLst/>
                <a:gdLst/>
                <a:ahLst/>
                <a:cxnLst>
                  <a:cxn ang="0">
                    <a:pos x="0" y="189"/>
                  </a:cxn>
                  <a:cxn ang="0">
                    <a:pos x="6" y="430"/>
                  </a:cxn>
                  <a:cxn ang="0">
                    <a:pos x="92" y="527"/>
                  </a:cxn>
                  <a:cxn ang="0">
                    <a:pos x="42" y="645"/>
                  </a:cxn>
                  <a:cxn ang="0">
                    <a:pos x="92" y="762"/>
                  </a:cxn>
                  <a:cxn ang="0">
                    <a:pos x="92" y="854"/>
                  </a:cxn>
                  <a:cxn ang="0">
                    <a:pos x="200" y="916"/>
                  </a:cxn>
                  <a:cxn ang="0">
                    <a:pos x="200" y="816"/>
                  </a:cxn>
                  <a:cxn ang="0">
                    <a:pos x="208" y="803"/>
                  </a:cxn>
                  <a:cxn ang="0">
                    <a:pos x="221" y="791"/>
                  </a:cxn>
                  <a:cxn ang="0">
                    <a:pos x="235" y="783"/>
                  </a:cxn>
                  <a:cxn ang="0">
                    <a:pos x="253" y="776"/>
                  </a:cxn>
                  <a:cxn ang="0">
                    <a:pos x="278" y="773"/>
                  </a:cxn>
                  <a:cxn ang="0">
                    <a:pos x="308" y="772"/>
                  </a:cxn>
                  <a:cxn ang="0">
                    <a:pos x="342" y="769"/>
                  </a:cxn>
                  <a:cxn ang="0">
                    <a:pos x="376" y="763"/>
                  </a:cxn>
                  <a:cxn ang="0">
                    <a:pos x="410" y="755"/>
                  </a:cxn>
                  <a:cxn ang="0">
                    <a:pos x="440" y="746"/>
                  </a:cxn>
                  <a:cxn ang="0">
                    <a:pos x="466" y="735"/>
                  </a:cxn>
                  <a:cxn ang="0">
                    <a:pos x="485" y="723"/>
                  </a:cxn>
                  <a:cxn ang="0">
                    <a:pos x="494" y="715"/>
                  </a:cxn>
                  <a:cxn ang="0">
                    <a:pos x="496" y="708"/>
                  </a:cxn>
                  <a:cxn ang="0">
                    <a:pos x="497" y="677"/>
                  </a:cxn>
                  <a:cxn ang="0">
                    <a:pos x="497" y="615"/>
                  </a:cxn>
                  <a:cxn ang="0">
                    <a:pos x="589" y="613"/>
                  </a:cxn>
                  <a:cxn ang="0">
                    <a:pos x="696" y="521"/>
                  </a:cxn>
                  <a:cxn ang="0">
                    <a:pos x="778" y="332"/>
                  </a:cxn>
                  <a:cxn ang="0">
                    <a:pos x="757" y="204"/>
                  </a:cxn>
                  <a:cxn ang="0">
                    <a:pos x="755" y="225"/>
                  </a:cxn>
                  <a:cxn ang="0">
                    <a:pos x="751" y="234"/>
                  </a:cxn>
                  <a:cxn ang="0">
                    <a:pos x="745" y="241"/>
                  </a:cxn>
                  <a:cxn ang="0">
                    <a:pos x="735" y="247"/>
                  </a:cxn>
                  <a:cxn ang="0">
                    <a:pos x="722" y="250"/>
                  </a:cxn>
                  <a:cxn ang="0">
                    <a:pos x="685" y="252"/>
                  </a:cxn>
                  <a:cxn ang="0">
                    <a:pos x="645" y="252"/>
                  </a:cxn>
                  <a:cxn ang="0">
                    <a:pos x="599" y="250"/>
                  </a:cxn>
                  <a:cxn ang="0">
                    <a:pos x="681" y="102"/>
                  </a:cxn>
                  <a:cxn ang="0">
                    <a:pos x="522" y="189"/>
                  </a:cxn>
                  <a:cxn ang="0">
                    <a:pos x="481" y="250"/>
                  </a:cxn>
                  <a:cxn ang="0">
                    <a:pos x="359" y="286"/>
                  </a:cxn>
                  <a:cxn ang="0">
                    <a:pos x="267" y="204"/>
                  </a:cxn>
                  <a:cxn ang="0">
                    <a:pos x="255" y="230"/>
                  </a:cxn>
                  <a:cxn ang="0">
                    <a:pos x="241" y="249"/>
                  </a:cxn>
                  <a:cxn ang="0">
                    <a:pos x="232" y="259"/>
                  </a:cxn>
                  <a:cxn ang="0">
                    <a:pos x="221" y="265"/>
                  </a:cxn>
                  <a:cxn ang="0">
                    <a:pos x="209" y="268"/>
                  </a:cxn>
                  <a:cxn ang="0">
                    <a:pos x="198" y="263"/>
                  </a:cxn>
                  <a:cxn ang="0">
                    <a:pos x="187" y="255"/>
                  </a:cxn>
                  <a:cxn ang="0">
                    <a:pos x="179" y="244"/>
                  </a:cxn>
                  <a:cxn ang="0">
                    <a:pos x="159" y="209"/>
                  </a:cxn>
                  <a:cxn ang="0">
                    <a:pos x="118" y="9"/>
                  </a:cxn>
                  <a:cxn ang="0">
                    <a:pos x="16" y="26"/>
                  </a:cxn>
                </a:cxnLst>
                <a:rect l="0" t="0" r="r" b="b"/>
                <a:pathLst>
                  <a:path w="778" h="951">
                    <a:moveTo>
                      <a:pt x="16" y="26"/>
                    </a:moveTo>
                    <a:lnTo>
                      <a:pt x="0" y="189"/>
                    </a:lnTo>
                    <a:lnTo>
                      <a:pt x="36" y="276"/>
                    </a:lnTo>
                    <a:lnTo>
                      <a:pt x="6" y="430"/>
                    </a:lnTo>
                    <a:lnTo>
                      <a:pt x="36" y="506"/>
                    </a:lnTo>
                    <a:lnTo>
                      <a:pt x="92" y="527"/>
                    </a:lnTo>
                    <a:lnTo>
                      <a:pt x="32" y="542"/>
                    </a:lnTo>
                    <a:lnTo>
                      <a:pt x="42" y="645"/>
                    </a:lnTo>
                    <a:lnTo>
                      <a:pt x="118" y="670"/>
                    </a:lnTo>
                    <a:lnTo>
                      <a:pt x="92" y="762"/>
                    </a:lnTo>
                    <a:lnTo>
                      <a:pt x="16" y="844"/>
                    </a:lnTo>
                    <a:lnTo>
                      <a:pt x="92" y="854"/>
                    </a:lnTo>
                    <a:lnTo>
                      <a:pt x="108" y="951"/>
                    </a:lnTo>
                    <a:lnTo>
                      <a:pt x="200" y="916"/>
                    </a:lnTo>
                    <a:lnTo>
                      <a:pt x="200" y="818"/>
                    </a:lnTo>
                    <a:lnTo>
                      <a:pt x="200" y="816"/>
                    </a:lnTo>
                    <a:lnTo>
                      <a:pt x="203" y="811"/>
                    </a:lnTo>
                    <a:lnTo>
                      <a:pt x="208" y="803"/>
                    </a:lnTo>
                    <a:lnTo>
                      <a:pt x="215" y="796"/>
                    </a:lnTo>
                    <a:lnTo>
                      <a:pt x="221" y="791"/>
                    </a:lnTo>
                    <a:lnTo>
                      <a:pt x="227" y="787"/>
                    </a:lnTo>
                    <a:lnTo>
                      <a:pt x="235" y="783"/>
                    </a:lnTo>
                    <a:lnTo>
                      <a:pt x="243" y="780"/>
                    </a:lnTo>
                    <a:lnTo>
                      <a:pt x="253" y="776"/>
                    </a:lnTo>
                    <a:lnTo>
                      <a:pt x="265" y="774"/>
                    </a:lnTo>
                    <a:lnTo>
                      <a:pt x="278" y="773"/>
                    </a:lnTo>
                    <a:lnTo>
                      <a:pt x="292" y="772"/>
                    </a:lnTo>
                    <a:lnTo>
                      <a:pt x="308" y="772"/>
                    </a:lnTo>
                    <a:lnTo>
                      <a:pt x="324" y="771"/>
                    </a:lnTo>
                    <a:lnTo>
                      <a:pt x="342" y="769"/>
                    </a:lnTo>
                    <a:lnTo>
                      <a:pt x="359" y="767"/>
                    </a:lnTo>
                    <a:lnTo>
                      <a:pt x="376" y="763"/>
                    </a:lnTo>
                    <a:lnTo>
                      <a:pt x="392" y="759"/>
                    </a:lnTo>
                    <a:lnTo>
                      <a:pt x="410" y="755"/>
                    </a:lnTo>
                    <a:lnTo>
                      <a:pt x="425" y="750"/>
                    </a:lnTo>
                    <a:lnTo>
                      <a:pt x="440" y="746"/>
                    </a:lnTo>
                    <a:lnTo>
                      <a:pt x="454" y="741"/>
                    </a:lnTo>
                    <a:lnTo>
                      <a:pt x="466" y="735"/>
                    </a:lnTo>
                    <a:lnTo>
                      <a:pt x="477" y="729"/>
                    </a:lnTo>
                    <a:lnTo>
                      <a:pt x="485" y="723"/>
                    </a:lnTo>
                    <a:lnTo>
                      <a:pt x="492" y="718"/>
                    </a:lnTo>
                    <a:lnTo>
                      <a:pt x="494" y="715"/>
                    </a:lnTo>
                    <a:lnTo>
                      <a:pt x="495" y="711"/>
                    </a:lnTo>
                    <a:lnTo>
                      <a:pt x="496" y="708"/>
                    </a:lnTo>
                    <a:lnTo>
                      <a:pt x="497" y="706"/>
                    </a:lnTo>
                    <a:lnTo>
                      <a:pt x="497" y="677"/>
                    </a:lnTo>
                    <a:lnTo>
                      <a:pt x="497" y="643"/>
                    </a:lnTo>
                    <a:lnTo>
                      <a:pt x="497" y="615"/>
                    </a:lnTo>
                    <a:lnTo>
                      <a:pt x="497" y="603"/>
                    </a:lnTo>
                    <a:lnTo>
                      <a:pt x="589" y="613"/>
                    </a:lnTo>
                    <a:lnTo>
                      <a:pt x="660" y="547"/>
                    </a:lnTo>
                    <a:lnTo>
                      <a:pt x="696" y="521"/>
                    </a:lnTo>
                    <a:lnTo>
                      <a:pt x="768" y="460"/>
                    </a:lnTo>
                    <a:lnTo>
                      <a:pt x="778" y="332"/>
                    </a:lnTo>
                    <a:lnTo>
                      <a:pt x="778" y="241"/>
                    </a:lnTo>
                    <a:lnTo>
                      <a:pt x="757" y="204"/>
                    </a:lnTo>
                    <a:lnTo>
                      <a:pt x="757" y="210"/>
                    </a:lnTo>
                    <a:lnTo>
                      <a:pt x="755" y="225"/>
                    </a:lnTo>
                    <a:lnTo>
                      <a:pt x="753" y="230"/>
                    </a:lnTo>
                    <a:lnTo>
                      <a:pt x="751" y="234"/>
                    </a:lnTo>
                    <a:lnTo>
                      <a:pt x="749" y="237"/>
                    </a:lnTo>
                    <a:lnTo>
                      <a:pt x="745" y="241"/>
                    </a:lnTo>
                    <a:lnTo>
                      <a:pt x="740" y="244"/>
                    </a:lnTo>
                    <a:lnTo>
                      <a:pt x="735" y="247"/>
                    </a:lnTo>
                    <a:lnTo>
                      <a:pt x="729" y="249"/>
                    </a:lnTo>
                    <a:lnTo>
                      <a:pt x="722" y="250"/>
                    </a:lnTo>
                    <a:lnTo>
                      <a:pt x="705" y="251"/>
                    </a:lnTo>
                    <a:lnTo>
                      <a:pt x="685" y="252"/>
                    </a:lnTo>
                    <a:lnTo>
                      <a:pt x="665" y="252"/>
                    </a:lnTo>
                    <a:lnTo>
                      <a:pt x="645" y="252"/>
                    </a:lnTo>
                    <a:lnTo>
                      <a:pt x="613" y="251"/>
                    </a:lnTo>
                    <a:lnTo>
                      <a:pt x="599" y="250"/>
                    </a:lnTo>
                    <a:lnTo>
                      <a:pt x="675" y="174"/>
                    </a:lnTo>
                    <a:lnTo>
                      <a:pt x="681" y="102"/>
                    </a:lnTo>
                    <a:lnTo>
                      <a:pt x="538" y="92"/>
                    </a:lnTo>
                    <a:lnTo>
                      <a:pt x="522" y="189"/>
                    </a:lnTo>
                    <a:lnTo>
                      <a:pt x="481" y="189"/>
                    </a:lnTo>
                    <a:lnTo>
                      <a:pt x="481" y="250"/>
                    </a:lnTo>
                    <a:lnTo>
                      <a:pt x="380" y="241"/>
                    </a:lnTo>
                    <a:lnTo>
                      <a:pt x="359" y="286"/>
                    </a:lnTo>
                    <a:lnTo>
                      <a:pt x="313" y="291"/>
                    </a:lnTo>
                    <a:lnTo>
                      <a:pt x="267" y="204"/>
                    </a:lnTo>
                    <a:lnTo>
                      <a:pt x="264" y="211"/>
                    </a:lnTo>
                    <a:lnTo>
                      <a:pt x="255" y="230"/>
                    </a:lnTo>
                    <a:lnTo>
                      <a:pt x="249" y="240"/>
                    </a:lnTo>
                    <a:lnTo>
                      <a:pt x="241" y="249"/>
                    </a:lnTo>
                    <a:lnTo>
                      <a:pt x="236" y="255"/>
                    </a:lnTo>
                    <a:lnTo>
                      <a:pt x="232" y="259"/>
                    </a:lnTo>
                    <a:lnTo>
                      <a:pt x="226" y="262"/>
                    </a:lnTo>
                    <a:lnTo>
                      <a:pt x="221" y="265"/>
                    </a:lnTo>
                    <a:lnTo>
                      <a:pt x="215" y="268"/>
                    </a:lnTo>
                    <a:lnTo>
                      <a:pt x="209" y="268"/>
                    </a:lnTo>
                    <a:lnTo>
                      <a:pt x="203" y="267"/>
                    </a:lnTo>
                    <a:lnTo>
                      <a:pt x="198" y="263"/>
                    </a:lnTo>
                    <a:lnTo>
                      <a:pt x="193" y="260"/>
                    </a:lnTo>
                    <a:lnTo>
                      <a:pt x="187" y="255"/>
                    </a:lnTo>
                    <a:lnTo>
                      <a:pt x="183" y="249"/>
                    </a:lnTo>
                    <a:lnTo>
                      <a:pt x="179" y="244"/>
                    </a:lnTo>
                    <a:lnTo>
                      <a:pt x="165" y="220"/>
                    </a:lnTo>
                    <a:lnTo>
                      <a:pt x="159" y="209"/>
                    </a:lnTo>
                    <a:lnTo>
                      <a:pt x="118" y="97"/>
                    </a:lnTo>
                    <a:lnTo>
                      <a:pt x="118" y="9"/>
                    </a:lnTo>
                    <a:lnTo>
                      <a:pt x="67" y="0"/>
                    </a:lnTo>
                    <a:lnTo>
                      <a:pt x="16" y="26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58" name="Freeform 106">
                <a:extLst>
                  <a:ext uri="{FF2B5EF4-FFF2-40B4-BE49-F238E27FC236}">
                    <a16:creationId xmlns:a16="http://schemas.microsoft.com/office/drawing/2014/main" id="{A3879207-0E3F-1E4B-8CA5-A741B15ED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1691" y="2521959"/>
                <a:ext cx="299057" cy="366884"/>
              </a:xfrm>
              <a:custGeom>
                <a:avLst/>
                <a:gdLst/>
                <a:ahLst/>
                <a:cxnLst>
                  <a:cxn ang="0">
                    <a:pos x="0" y="189"/>
                  </a:cxn>
                  <a:cxn ang="0">
                    <a:pos x="6" y="430"/>
                  </a:cxn>
                  <a:cxn ang="0">
                    <a:pos x="92" y="527"/>
                  </a:cxn>
                  <a:cxn ang="0">
                    <a:pos x="42" y="645"/>
                  </a:cxn>
                  <a:cxn ang="0">
                    <a:pos x="92" y="762"/>
                  </a:cxn>
                  <a:cxn ang="0">
                    <a:pos x="92" y="854"/>
                  </a:cxn>
                  <a:cxn ang="0">
                    <a:pos x="200" y="916"/>
                  </a:cxn>
                  <a:cxn ang="0">
                    <a:pos x="200" y="816"/>
                  </a:cxn>
                  <a:cxn ang="0">
                    <a:pos x="208" y="803"/>
                  </a:cxn>
                  <a:cxn ang="0">
                    <a:pos x="221" y="791"/>
                  </a:cxn>
                  <a:cxn ang="0">
                    <a:pos x="235" y="783"/>
                  </a:cxn>
                  <a:cxn ang="0">
                    <a:pos x="253" y="776"/>
                  </a:cxn>
                  <a:cxn ang="0">
                    <a:pos x="278" y="773"/>
                  </a:cxn>
                  <a:cxn ang="0">
                    <a:pos x="308" y="772"/>
                  </a:cxn>
                  <a:cxn ang="0">
                    <a:pos x="342" y="769"/>
                  </a:cxn>
                  <a:cxn ang="0">
                    <a:pos x="376" y="763"/>
                  </a:cxn>
                  <a:cxn ang="0">
                    <a:pos x="410" y="755"/>
                  </a:cxn>
                  <a:cxn ang="0">
                    <a:pos x="440" y="746"/>
                  </a:cxn>
                  <a:cxn ang="0">
                    <a:pos x="466" y="735"/>
                  </a:cxn>
                  <a:cxn ang="0">
                    <a:pos x="485" y="723"/>
                  </a:cxn>
                  <a:cxn ang="0">
                    <a:pos x="494" y="715"/>
                  </a:cxn>
                  <a:cxn ang="0">
                    <a:pos x="496" y="708"/>
                  </a:cxn>
                  <a:cxn ang="0">
                    <a:pos x="497" y="677"/>
                  </a:cxn>
                  <a:cxn ang="0">
                    <a:pos x="497" y="615"/>
                  </a:cxn>
                  <a:cxn ang="0">
                    <a:pos x="589" y="613"/>
                  </a:cxn>
                  <a:cxn ang="0">
                    <a:pos x="696" y="521"/>
                  </a:cxn>
                  <a:cxn ang="0">
                    <a:pos x="778" y="332"/>
                  </a:cxn>
                  <a:cxn ang="0">
                    <a:pos x="757" y="204"/>
                  </a:cxn>
                  <a:cxn ang="0">
                    <a:pos x="755" y="225"/>
                  </a:cxn>
                  <a:cxn ang="0">
                    <a:pos x="751" y="234"/>
                  </a:cxn>
                  <a:cxn ang="0">
                    <a:pos x="745" y="241"/>
                  </a:cxn>
                  <a:cxn ang="0">
                    <a:pos x="735" y="247"/>
                  </a:cxn>
                  <a:cxn ang="0">
                    <a:pos x="722" y="250"/>
                  </a:cxn>
                  <a:cxn ang="0">
                    <a:pos x="685" y="252"/>
                  </a:cxn>
                  <a:cxn ang="0">
                    <a:pos x="645" y="252"/>
                  </a:cxn>
                  <a:cxn ang="0">
                    <a:pos x="599" y="250"/>
                  </a:cxn>
                  <a:cxn ang="0">
                    <a:pos x="681" y="102"/>
                  </a:cxn>
                  <a:cxn ang="0">
                    <a:pos x="522" y="189"/>
                  </a:cxn>
                  <a:cxn ang="0">
                    <a:pos x="481" y="250"/>
                  </a:cxn>
                  <a:cxn ang="0">
                    <a:pos x="359" y="286"/>
                  </a:cxn>
                  <a:cxn ang="0">
                    <a:pos x="267" y="204"/>
                  </a:cxn>
                  <a:cxn ang="0">
                    <a:pos x="255" y="230"/>
                  </a:cxn>
                  <a:cxn ang="0">
                    <a:pos x="241" y="249"/>
                  </a:cxn>
                  <a:cxn ang="0">
                    <a:pos x="232" y="259"/>
                  </a:cxn>
                  <a:cxn ang="0">
                    <a:pos x="221" y="265"/>
                  </a:cxn>
                  <a:cxn ang="0">
                    <a:pos x="209" y="268"/>
                  </a:cxn>
                  <a:cxn ang="0">
                    <a:pos x="198" y="263"/>
                  </a:cxn>
                  <a:cxn ang="0">
                    <a:pos x="187" y="255"/>
                  </a:cxn>
                  <a:cxn ang="0">
                    <a:pos x="179" y="244"/>
                  </a:cxn>
                  <a:cxn ang="0">
                    <a:pos x="159" y="209"/>
                  </a:cxn>
                  <a:cxn ang="0">
                    <a:pos x="118" y="9"/>
                  </a:cxn>
                  <a:cxn ang="0">
                    <a:pos x="16" y="26"/>
                  </a:cxn>
                </a:cxnLst>
                <a:rect l="0" t="0" r="r" b="b"/>
                <a:pathLst>
                  <a:path w="778" h="951">
                    <a:moveTo>
                      <a:pt x="16" y="26"/>
                    </a:moveTo>
                    <a:lnTo>
                      <a:pt x="0" y="189"/>
                    </a:lnTo>
                    <a:lnTo>
                      <a:pt x="36" y="276"/>
                    </a:lnTo>
                    <a:lnTo>
                      <a:pt x="6" y="430"/>
                    </a:lnTo>
                    <a:lnTo>
                      <a:pt x="36" y="506"/>
                    </a:lnTo>
                    <a:lnTo>
                      <a:pt x="92" y="527"/>
                    </a:lnTo>
                    <a:lnTo>
                      <a:pt x="32" y="542"/>
                    </a:lnTo>
                    <a:lnTo>
                      <a:pt x="42" y="645"/>
                    </a:lnTo>
                    <a:lnTo>
                      <a:pt x="118" y="670"/>
                    </a:lnTo>
                    <a:lnTo>
                      <a:pt x="92" y="762"/>
                    </a:lnTo>
                    <a:lnTo>
                      <a:pt x="16" y="844"/>
                    </a:lnTo>
                    <a:lnTo>
                      <a:pt x="92" y="854"/>
                    </a:lnTo>
                    <a:lnTo>
                      <a:pt x="108" y="951"/>
                    </a:lnTo>
                    <a:lnTo>
                      <a:pt x="200" y="916"/>
                    </a:lnTo>
                    <a:lnTo>
                      <a:pt x="200" y="818"/>
                    </a:lnTo>
                    <a:lnTo>
                      <a:pt x="200" y="816"/>
                    </a:lnTo>
                    <a:lnTo>
                      <a:pt x="203" y="811"/>
                    </a:lnTo>
                    <a:lnTo>
                      <a:pt x="208" y="803"/>
                    </a:lnTo>
                    <a:lnTo>
                      <a:pt x="215" y="796"/>
                    </a:lnTo>
                    <a:lnTo>
                      <a:pt x="221" y="791"/>
                    </a:lnTo>
                    <a:lnTo>
                      <a:pt x="227" y="787"/>
                    </a:lnTo>
                    <a:lnTo>
                      <a:pt x="235" y="783"/>
                    </a:lnTo>
                    <a:lnTo>
                      <a:pt x="243" y="780"/>
                    </a:lnTo>
                    <a:lnTo>
                      <a:pt x="253" y="776"/>
                    </a:lnTo>
                    <a:lnTo>
                      <a:pt x="265" y="774"/>
                    </a:lnTo>
                    <a:lnTo>
                      <a:pt x="278" y="773"/>
                    </a:lnTo>
                    <a:lnTo>
                      <a:pt x="292" y="772"/>
                    </a:lnTo>
                    <a:lnTo>
                      <a:pt x="308" y="772"/>
                    </a:lnTo>
                    <a:lnTo>
                      <a:pt x="324" y="771"/>
                    </a:lnTo>
                    <a:lnTo>
                      <a:pt x="342" y="769"/>
                    </a:lnTo>
                    <a:lnTo>
                      <a:pt x="359" y="767"/>
                    </a:lnTo>
                    <a:lnTo>
                      <a:pt x="376" y="763"/>
                    </a:lnTo>
                    <a:lnTo>
                      <a:pt x="392" y="759"/>
                    </a:lnTo>
                    <a:lnTo>
                      <a:pt x="410" y="755"/>
                    </a:lnTo>
                    <a:lnTo>
                      <a:pt x="425" y="750"/>
                    </a:lnTo>
                    <a:lnTo>
                      <a:pt x="440" y="746"/>
                    </a:lnTo>
                    <a:lnTo>
                      <a:pt x="454" y="741"/>
                    </a:lnTo>
                    <a:lnTo>
                      <a:pt x="466" y="735"/>
                    </a:lnTo>
                    <a:lnTo>
                      <a:pt x="477" y="729"/>
                    </a:lnTo>
                    <a:lnTo>
                      <a:pt x="485" y="723"/>
                    </a:lnTo>
                    <a:lnTo>
                      <a:pt x="492" y="718"/>
                    </a:lnTo>
                    <a:lnTo>
                      <a:pt x="494" y="715"/>
                    </a:lnTo>
                    <a:lnTo>
                      <a:pt x="495" y="711"/>
                    </a:lnTo>
                    <a:lnTo>
                      <a:pt x="496" y="708"/>
                    </a:lnTo>
                    <a:lnTo>
                      <a:pt x="497" y="706"/>
                    </a:lnTo>
                    <a:lnTo>
                      <a:pt x="497" y="677"/>
                    </a:lnTo>
                    <a:lnTo>
                      <a:pt x="497" y="643"/>
                    </a:lnTo>
                    <a:lnTo>
                      <a:pt x="497" y="615"/>
                    </a:lnTo>
                    <a:lnTo>
                      <a:pt x="497" y="603"/>
                    </a:lnTo>
                    <a:lnTo>
                      <a:pt x="589" y="613"/>
                    </a:lnTo>
                    <a:lnTo>
                      <a:pt x="660" y="547"/>
                    </a:lnTo>
                    <a:lnTo>
                      <a:pt x="696" y="521"/>
                    </a:lnTo>
                    <a:lnTo>
                      <a:pt x="768" y="460"/>
                    </a:lnTo>
                    <a:lnTo>
                      <a:pt x="778" y="332"/>
                    </a:lnTo>
                    <a:lnTo>
                      <a:pt x="778" y="241"/>
                    </a:lnTo>
                    <a:lnTo>
                      <a:pt x="757" y="204"/>
                    </a:lnTo>
                    <a:lnTo>
                      <a:pt x="757" y="210"/>
                    </a:lnTo>
                    <a:lnTo>
                      <a:pt x="755" y="225"/>
                    </a:lnTo>
                    <a:lnTo>
                      <a:pt x="753" y="230"/>
                    </a:lnTo>
                    <a:lnTo>
                      <a:pt x="751" y="234"/>
                    </a:lnTo>
                    <a:lnTo>
                      <a:pt x="749" y="237"/>
                    </a:lnTo>
                    <a:lnTo>
                      <a:pt x="745" y="241"/>
                    </a:lnTo>
                    <a:lnTo>
                      <a:pt x="740" y="244"/>
                    </a:lnTo>
                    <a:lnTo>
                      <a:pt x="735" y="247"/>
                    </a:lnTo>
                    <a:lnTo>
                      <a:pt x="729" y="249"/>
                    </a:lnTo>
                    <a:lnTo>
                      <a:pt x="722" y="250"/>
                    </a:lnTo>
                    <a:lnTo>
                      <a:pt x="705" y="251"/>
                    </a:lnTo>
                    <a:lnTo>
                      <a:pt x="685" y="252"/>
                    </a:lnTo>
                    <a:lnTo>
                      <a:pt x="665" y="252"/>
                    </a:lnTo>
                    <a:lnTo>
                      <a:pt x="645" y="252"/>
                    </a:lnTo>
                    <a:lnTo>
                      <a:pt x="613" y="251"/>
                    </a:lnTo>
                    <a:lnTo>
                      <a:pt x="599" y="250"/>
                    </a:lnTo>
                    <a:lnTo>
                      <a:pt x="675" y="174"/>
                    </a:lnTo>
                    <a:lnTo>
                      <a:pt x="681" y="102"/>
                    </a:lnTo>
                    <a:lnTo>
                      <a:pt x="538" y="92"/>
                    </a:lnTo>
                    <a:lnTo>
                      <a:pt x="522" y="189"/>
                    </a:lnTo>
                    <a:lnTo>
                      <a:pt x="481" y="189"/>
                    </a:lnTo>
                    <a:lnTo>
                      <a:pt x="481" y="250"/>
                    </a:lnTo>
                    <a:lnTo>
                      <a:pt x="380" y="241"/>
                    </a:lnTo>
                    <a:lnTo>
                      <a:pt x="359" y="286"/>
                    </a:lnTo>
                    <a:lnTo>
                      <a:pt x="313" y="291"/>
                    </a:lnTo>
                    <a:lnTo>
                      <a:pt x="267" y="204"/>
                    </a:lnTo>
                    <a:lnTo>
                      <a:pt x="264" y="211"/>
                    </a:lnTo>
                    <a:lnTo>
                      <a:pt x="255" y="230"/>
                    </a:lnTo>
                    <a:lnTo>
                      <a:pt x="249" y="240"/>
                    </a:lnTo>
                    <a:lnTo>
                      <a:pt x="241" y="249"/>
                    </a:lnTo>
                    <a:lnTo>
                      <a:pt x="236" y="255"/>
                    </a:lnTo>
                    <a:lnTo>
                      <a:pt x="232" y="259"/>
                    </a:lnTo>
                    <a:lnTo>
                      <a:pt x="226" y="262"/>
                    </a:lnTo>
                    <a:lnTo>
                      <a:pt x="221" y="265"/>
                    </a:lnTo>
                    <a:lnTo>
                      <a:pt x="215" y="268"/>
                    </a:lnTo>
                    <a:lnTo>
                      <a:pt x="209" y="268"/>
                    </a:lnTo>
                    <a:lnTo>
                      <a:pt x="203" y="267"/>
                    </a:lnTo>
                    <a:lnTo>
                      <a:pt x="198" y="263"/>
                    </a:lnTo>
                    <a:lnTo>
                      <a:pt x="193" y="260"/>
                    </a:lnTo>
                    <a:lnTo>
                      <a:pt x="187" y="255"/>
                    </a:lnTo>
                    <a:lnTo>
                      <a:pt x="183" y="249"/>
                    </a:lnTo>
                    <a:lnTo>
                      <a:pt x="179" y="244"/>
                    </a:lnTo>
                    <a:lnTo>
                      <a:pt x="165" y="220"/>
                    </a:lnTo>
                    <a:lnTo>
                      <a:pt x="159" y="209"/>
                    </a:lnTo>
                    <a:lnTo>
                      <a:pt x="118" y="97"/>
                    </a:lnTo>
                    <a:lnTo>
                      <a:pt x="118" y="9"/>
                    </a:lnTo>
                    <a:lnTo>
                      <a:pt x="67" y="0"/>
                    </a:lnTo>
                    <a:lnTo>
                      <a:pt x="16" y="26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59" name="Freeform 107">
                <a:extLst>
                  <a:ext uri="{FF2B5EF4-FFF2-40B4-BE49-F238E27FC236}">
                    <a16:creationId xmlns:a16="http://schemas.microsoft.com/office/drawing/2014/main" id="{5902B093-A816-E546-A7CA-D4D96691D7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53831" y="2628325"/>
                <a:ext cx="118698" cy="124864"/>
              </a:xfrm>
              <a:custGeom>
                <a:avLst/>
                <a:gdLst/>
                <a:ahLst/>
                <a:cxnLst>
                  <a:cxn ang="0">
                    <a:pos x="51" y="0"/>
                  </a:cxn>
                  <a:cxn ang="0">
                    <a:pos x="57" y="122"/>
                  </a:cxn>
                  <a:cxn ang="0">
                    <a:pos x="0" y="154"/>
                  </a:cxn>
                  <a:cxn ang="0">
                    <a:pos x="62" y="210"/>
                  </a:cxn>
                  <a:cxn ang="0">
                    <a:pos x="47" y="322"/>
                  </a:cxn>
                  <a:cxn ang="0">
                    <a:pos x="128" y="322"/>
                  </a:cxn>
                  <a:cxn ang="0">
                    <a:pos x="148" y="230"/>
                  </a:cxn>
                  <a:cxn ang="0">
                    <a:pos x="200" y="322"/>
                  </a:cxn>
                  <a:cxn ang="0">
                    <a:pos x="282" y="271"/>
                  </a:cxn>
                  <a:cxn ang="0">
                    <a:pos x="307" y="180"/>
                  </a:cxn>
                  <a:cxn ang="0">
                    <a:pos x="277" y="128"/>
                  </a:cxn>
                  <a:cxn ang="0">
                    <a:pos x="210" y="51"/>
                  </a:cxn>
                  <a:cxn ang="0">
                    <a:pos x="154" y="97"/>
                  </a:cxn>
                  <a:cxn ang="0">
                    <a:pos x="113" y="87"/>
                  </a:cxn>
                  <a:cxn ang="0">
                    <a:pos x="51" y="0"/>
                  </a:cxn>
                </a:cxnLst>
                <a:rect l="0" t="0" r="r" b="b"/>
                <a:pathLst>
                  <a:path w="307" h="322">
                    <a:moveTo>
                      <a:pt x="51" y="0"/>
                    </a:moveTo>
                    <a:lnTo>
                      <a:pt x="57" y="122"/>
                    </a:lnTo>
                    <a:lnTo>
                      <a:pt x="0" y="154"/>
                    </a:lnTo>
                    <a:lnTo>
                      <a:pt x="62" y="210"/>
                    </a:lnTo>
                    <a:lnTo>
                      <a:pt x="47" y="322"/>
                    </a:lnTo>
                    <a:lnTo>
                      <a:pt x="128" y="322"/>
                    </a:lnTo>
                    <a:lnTo>
                      <a:pt x="148" y="230"/>
                    </a:lnTo>
                    <a:lnTo>
                      <a:pt x="200" y="322"/>
                    </a:lnTo>
                    <a:lnTo>
                      <a:pt x="282" y="271"/>
                    </a:lnTo>
                    <a:lnTo>
                      <a:pt x="307" y="180"/>
                    </a:lnTo>
                    <a:lnTo>
                      <a:pt x="277" y="128"/>
                    </a:lnTo>
                    <a:lnTo>
                      <a:pt x="210" y="51"/>
                    </a:lnTo>
                    <a:lnTo>
                      <a:pt x="154" y="97"/>
                    </a:lnTo>
                    <a:lnTo>
                      <a:pt x="113" y="87"/>
                    </a:lnTo>
                    <a:lnTo>
                      <a:pt x="51" y="0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60" name="Freeform 108">
                <a:extLst>
                  <a:ext uri="{FF2B5EF4-FFF2-40B4-BE49-F238E27FC236}">
                    <a16:creationId xmlns:a16="http://schemas.microsoft.com/office/drawing/2014/main" id="{F7C1BDAD-64FB-E946-B362-4EE8F0CDF6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53831" y="2628325"/>
                <a:ext cx="118698" cy="124864"/>
              </a:xfrm>
              <a:custGeom>
                <a:avLst/>
                <a:gdLst/>
                <a:ahLst/>
                <a:cxnLst>
                  <a:cxn ang="0">
                    <a:pos x="51" y="0"/>
                  </a:cxn>
                  <a:cxn ang="0">
                    <a:pos x="57" y="122"/>
                  </a:cxn>
                  <a:cxn ang="0">
                    <a:pos x="0" y="154"/>
                  </a:cxn>
                  <a:cxn ang="0">
                    <a:pos x="62" y="210"/>
                  </a:cxn>
                  <a:cxn ang="0">
                    <a:pos x="47" y="322"/>
                  </a:cxn>
                  <a:cxn ang="0">
                    <a:pos x="128" y="322"/>
                  </a:cxn>
                  <a:cxn ang="0">
                    <a:pos x="148" y="230"/>
                  </a:cxn>
                  <a:cxn ang="0">
                    <a:pos x="200" y="322"/>
                  </a:cxn>
                  <a:cxn ang="0">
                    <a:pos x="282" y="271"/>
                  </a:cxn>
                  <a:cxn ang="0">
                    <a:pos x="307" y="180"/>
                  </a:cxn>
                  <a:cxn ang="0">
                    <a:pos x="277" y="128"/>
                  </a:cxn>
                  <a:cxn ang="0">
                    <a:pos x="210" y="51"/>
                  </a:cxn>
                  <a:cxn ang="0">
                    <a:pos x="154" y="97"/>
                  </a:cxn>
                  <a:cxn ang="0">
                    <a:pos x="113" y="87"/>
                  </a:cxn>
                  <a:cxn ang="0">
                    <a:pos x="51" y="0"/>
                  </a:cxn>
                </a:cxnLst>
                <a:rect l="0" t="0" r="r" b="b"/>
                <a:pathLst>
                  <a:path w="307" h="322">
                    <a:moveTo>
                      <a:pt x="51" y="0"/>
                    </a:moveTo>
                    <a:lnTo>
                      <a:pt x="57" y="122"/>
                    </a:lnTo>
                    <a:lnTo>
                      <a:pt x="0" y="154"/>
                    </a:lnTo>
                    <a:lnTo>
                      <a:pt x="62" y="210"/>
                    </a:lnTo>
                    <a:lnTo>
                      <a:pt x="47" y="322"/>
                    </a:lnTo>
                    <a:lnTo>
                      <a:pt x="128" y="322"/>
                    </a:lnTo>
                    <a:lnTo>
                      <a:pt x="148" y="230"/>
                    </a:lnTo>
                    <a:lnTo>
                      <a:pt x="200" y="322"/>
                    </a:lnTo>
                    <a:lnTo>
                      <a:pt x="282" y="271"/>
                    </a:lnTo>
                    <a:lnTo>
                      <a:pt x="307" y="180"/>
                    </a:lnTo>
                    <a:lnTo>
                      <a:pt x="277" y="128"/>
                    </a:lnTo>
                    <a:lnTo>
                      <a:pt x="210" y="51"/>
                    </a:lnTo>
                    <a:lnTo>
                      <a:pt x="154" y="97"/>
                    </a:lnTo>
                    <a:lnTo>
                      <a:pt x="113" y="87"/>
                    </a:lnTo>
                    <a:lnTo>
                      <a:pt x="51" y="0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61" name="Freeform 109">
                <a:extLst>
                  <a:ext uri="{FF2B5EF4-FFF2-40B4-BE49-F238E27FC236}">
                    <a16:creationId xmlns:a16="http://schemas.microsoft.com/office/drawing/2014/main" id="{D04487B5-C6CA-6243-ACD7-C4F0BABA40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6044" y="2728524"/>
                <a:ext cx="38539" cy="87868"/>
              </a:xfrm>
              <a:custGeom>
                <a:avLst/>
                <a:gdLst/>
                <a:ahLst/>
                <a:cxnLst>
                  <a:cxn ang="0">
                    <a:pos x="73" y="5"/>
                  </a:cxn>
                  <a:cxn ang="0">
                    <a:pos x="66" y="3"/>
                  </a:cxn>
                  <a:cxn ang="0">
                    <a:pos x="53" y="0"/>
                  </a:cxn>
                  <a:cxn ang="0">
                    <a:pos x="49" y="1"/>
                  </a:cxn>
                  <a:cxn ang="0">
                    <a:pos x="46" y="1"/>
                  </a:cxn>
                  <a:cxn ang="0">
                    <a:pos x="41" y="3"/>
                  </a:cxn>
                  <a:cxn ang="0">
                    <a:pos x="38" y="5"/>
                  </a:cxn>
                  <a:cxn ang="0">
                    <a:pos x="34" y="8"/>
                  </a:cxn>
                  <a:cxn ang="0">
                    <a:pos x="32" y="12"/>
                  </a:cxn>
                  <a:cxn ang="0">
                    <a:pos x="28" y="19"/>
                  </a:cxn>
                  <a:cxn ang="0">
                    <a:pos x="26" y="25"/>
                  </a:cxn>
                  <a:cxn ang="0">
                    <a:pos x="18" y="68"/>
                  </a:cxn>
                  <a:cxn ang="0">
                    <a:pos x="10" y="120"/>
                  </a:cxn>
                  <a:cxn ang="0">
                    <a:pos x="4" y="165"/>
                  </a:cxn>
                  <a:cxn ang="0">
                    <a:pos x="0" y="184"/>
                  </a:cxn>
                  <a:cxn ang="0">
                    <a:pos x="41" y="225"/>
                  </a:cxn>
                  <a:cxn ang="0">
                    <a:pos x="50" y="222"/>
                  </a:cxn>
                  <a:cxn ang="0">
                    <a:pos x="67" y="214"/>
                  </a:cxn>
                  <a:cxn ang="0">
                    <a:pos x="78" y="208"/>
                  </a:cxn>
                  <a:cxn ang="0">
                    <a:pos x="87" y="201"/>
                  </a:cxn>
                  <a:cxn ang="0">
                    <a:pos x="91" y="197"/>
                  </a:cxn>
                  <a:cxn ang="0">
                    <a:pos x="94" y="193"/>
                  </a:cxn>
                  <a:cxn ang="0">
                    <a:pos x="96" y="189"/>
                  </a:cxn>
                  <a:cxn ang="0">
                    <a:pos x="97" y="184"/>
                  </a:cxn>
                  <a:cxn ang="0">
                    <a:pos x="99" y="169"/>
                  </a:cxn>
                  <a:cxn ang="0">
                    <a:pos x="96" y="145"/>
                  </a:cxn>
                  <a:cxn ang="0">
                    <a:pos x="92" y="116"/>
                  </a:cxn>
                  <a:cxn ang="0">
                    <a:pos x="87" y="85"/>
                  </a:cxn>
                  <a:cxn ang="0">
                    <a:pos x="81" y="55"/>
                  </a:cxn>
                  <a:cxn ang="0">
                    <a:pos x="77" y="30"/>
                  </a:cxn>
                  <a:cxn ang="0">
                    <a:pos x="74" y="11"/>
                  </a:cxn>
                  <a:cxn ang="0">
                    <a:pos x="73" y="5"/>
                  </a:cxn>
                </a:cxnLst>
                <a:rect l="0" t="0" r="r" b="b"/>
                <a:pathLst>
                  <a:path w="99" h="225">
                    <a:moveTo>
                      <a:pt x="73" y="5"/>
                    </a:moveTo>
                    <a:lnTo>
                      <a:pt x="66" y="3"/>
                    </a:lnTo>
                    <a:lnTo>
                      <a:pt x="53" y="0"/>
                    </a:lnTo>
                    <a:lnTo>
                      <a:pt x="49" y="1"/>
                    </a:lnTo>
                    <a:lnTo>
                      <a:pt x="46" y="1"/>
                    </a:lnTo>
                    <a:lnTo>
                      <a:pt x="41" y="3"/>
                    </a:lnTo>
                    <a:lnTo>
                      <a:pt x="38" y="5"/>
                    </a:lnTo>
                    <a:lnTo>
                      <a:pt x="34" y="8"/>
                    </a:lnTo>
                    <a:lnTo>
                      <a:pt x="32" y="12"/>
                    </a:lnTo>
                    <a:lnTo>
                      <a:pt x="28" y="19"/>
                    </a:lnTo>
                    <a:lnTo>
                      <a:pt x="26" y="25"/>
                    </a:lnTo>
                    <a:lnTo>
                      <a:pt x="18" y="68"/>
                    </a:lnTo>
                    <a:lnTo>
                      <a:pt x="10" y="120"/>
                    </a:lnTo>
                    <a:lnTo>
                      <a:pt x="4" y="165"/>
                    </a:lnTo>
                    <a:lnTo>
                      <a:pt x="0" y="184"/>
                    </a:lnTo>
                    <a:lnTo>
                      <a:pt x="41" y="225"/>
                    </a:lnTo>
                    <a:lnTo>
                      <a:pt x="50" y="222"/>
                    </a:lnTo>
                    <a:lnTo>
                      <a:pt x="67" y="214"/>
                    </a:lnTo>
                    <a:lnTo>
                      <a:pt x="78" y="208"/>
                    </a:lnTo>
                    <a:lnTo>
                      <a:pt x="87" y="201"/>
                    </a:lnTo>
                    <a:lnTo>
                      <a:pt x="91" y="197"/>
                    </a:lnTo>
                    <a:lnTo>
                      <a:pt x="94" y="193"/>
                    </a:lnTo>
                    <a:lnTo>
                      <a:pt x="96" y="189"/>
                    </a:lnTo>
                    <a:lnTo>
                      <a:pt x="97" y="184"/>
                    </a:lnTo>
                    <a:lnTo>
                      <a:pt x="99" y="169"/>
                    </a:lnTo>
                    <a:lnTo>
                      <a:pt x="96" y="145"/>
                    </a:lnTo>
                    <a:lnTo>
                      <a:pt x="92" y="116"/>
                    </a:lnTo>
                    <a:lnTo>
                      <a:pt x="87" y="85"/>
                    </a:lnTo>
                    <a:lnTo>
                      <a:pt x="81" y="55"/>
                    </a:lnTo>
                    <a:lnTo>
                      <a:pt x="77" y="30"/>
                    </a:lnTo>
                    <a:lnTo>
                      <a:pt x="74" y="11"/>
                    </a:lnTo>
                    <a:lnTo>
                      <a:pt x="73" y="5"/>
                    </a:lnTo>
                    <a:close/>
                  </a:path>
                </a:pathLst>
              </a:custGeom>
              <a:grpFill/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62" name="Freeform 110">
                <a:extLst>
                  <a:ext uri="{FF2B5EF4-FFF2-40B4-BE49-F238E27FC236}">
                    <a16:creationId xmlns:a16="http://schemas.microsoft.com/office/drawing/2014/main" id="{03E2109B-FAC1-EB4D-A08C-DF39888B0C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6044" y="2728524"/>
                <a:ext cx="38539" cy="87868"/>
              </a:xfrm>
              <a:custGeom>
                <a:avLst/>
                <a:gdLst/>
                <a:ahLst/>
                <a:cxnLst>
                  <a:cxn ang="0">
                    <a:pos x="73" y="5"/>
                  </a:cxn>
                  <a:cxn ang="0">
                    <a:pos x="66" y="3"/>
                  </a:cxn>
                  <a:cxn ang="0">
                    <a:pos x="53" y="0"/>
                  </a:cxn>
                  <a:cxn ang="0">
                    <a:pos x="49" y="1"/>
                  </a:cxn>
                  <a:cxn ang="0">
                    <a:pos x="46" y="1"/>
                  </a:cxn>
                  <a:cxn ang="0">
                    <a:pos x="41" y="3"/>
                  </a:cxn>
                  <a:cxn ang="0">
                    <a:pos x="38" y="5"/>
                  </a:cxn>
                  <a:cxn ang="0">
                    <a:pos x="34" y="8"/>
                  </a:cxn>
                  <a:cxn ang="0">
                    <a:pos x="32" y="12"/>
                  </a:cxn>
                  <a:cxn ang="0">
                    <a:pos x="28" y="19"/>
                  </a:cxn>
                  <a:cxn ang="0">
                    <a:pos x="26" y="25"/>
                  </a:cxn>
                  <a:cxn ang="0">
                    <a:pos x="18" y="68"/>
                  </a:cxn>
                  <a:cxn ang="0">
                    <a:pos x="10" y="120"/>
                  </a:cxn>
                  <a:cxn ang="0">
                    <a:pos x="4" y="165"/>
                  </a:cxn>
                  <a:cxn ang="0">
                    <a:pos x="0" y="184"/>
                  </a:cxn>
                  <a:cxn ang="0">
                    <a:pos x="41" y="225"/>
                  </a:cxn>
                  <a:cxn ang="0">
                    <a:pos x="50" y="222"/>
                  </a:cxn>
                  <a:cxn ang="0">
                    <a:pos x="67" y="214"/>
                  </a:cxn>
                  <a:cxn ang="0">
                    <a:pos x="78" y="208"/>
                  </a:cxn>
                  <a:cxn ang="0">
                    <a:pos x="87" y="201"/>
                  </a:cxn>
                  <a:cxn ang="0">
                    <a:pos x="91" y="197"/>
                  </a:cxn>
                  <a:cxn ang="0">
                    <a:pos x="94" y="193"/>
                  </a:cxn>
                  <a:cxn ang="0">
                    <a:pos x="96" y="189"/>
                  </a:cxn>
                  <a:cxn ang="0">
                    <a:pos x="97" y="184"/>
                  </a:cxn>
                  <a:cxn ang="0">
                    <a:pos x="99" y="169"/>
                  </a:cxn>
                  <a:cxn ang="0">
                    <a:pos x="96" y="145"/>
                  </a:cxn>
                  <a:cxn ang="0">
                    <a:pos x="92" y="116"/>
                  </a:cxn>
                  <a:cxn ang="0">
                    <a:pos x="87" y="85"/>
                  </a:cxn>
                  <a:cxn ang="0">
                    <a:pos x="81" y="55"/>
                  </a:cxn>
                  <a:cxn ang="0">
                    <a:pos x="77" y="30"/>
                  </a:cxn>
                  <a:cxn ang="0">
                    <a:pos x="74" y="11"/>
                  </a:cxn>
                  <a:cxn ang="0">
                    <a:pos x="73" y="5"/>
                  </a:cxn>
                </a:cxnLst>
                <a:rect l="0" t="0" r="r" b="b"/>
                <a:pathLst>
                  <a:path w="99" h="225">
                    <a:moveTo>
                      <a:pt x="73" y="5"/>
                    </a:moveTo>
                    <a:lnTo>
                      <a:pt x="66" y="3"/>
                    </a:lnTo>
                    <a:lnTo>
                      <a:pt x="53" y="0"/>
                    </a:lnTo>
                    <a:lnTo>
                      <a:pt x="49" y="1"/>
                    </a:lnTo>
                    <a:lnTo>
                      <a:pt x="46" y="1"/>
                    </a:lnTo>
                    <a:lnTo>
                      <a:pt x="41" y="3"/>
                    </a:lnTo>
                    <a:lnTo>
                      <a:pt x="38" y="5"/>
                    </a:lnTo>
                    <a:lnTo>
                      <a:pt x="34" y="8"/>
                    </a:lnTo>
                    <a:lnTo>
                      <a:pt x="32" y="12"/>
                    </a:lnTo>
                    <a:lnTo>
                      <a:pt x="28" y="19"/>
                    </a:lnTo>
                    <a:lnTo>
                      <a:pt x="26" y="25"/>
                    </a:lnTo>
                    <a:lnTo>
                      <a:pt x="18" y="68"/>
                    </a:lnTo>
                    <a:lnTo>
                      <a:pt x="10" y="120"/>
                    </a:lnTo>
                    <a:lnTo>
                      <a:pt x="4" y="165"/>
                    </a:lnTo>
                    <a:lnTo>
                      <a:pt x="0" y="184"/>
                    </a:lnTo>
                    <a:lnTo>
                      <a:pt x="41" y="225"/>
                    </a:lnTo>
                    <a:lnTo>
                      <a:pt x="50" y="222"/>
                    </a:lnTo>
                    <a:lnTo>
                      <a:pt x="67" y="214"/>
                    </a:lnTo>
                    <a:lnTo>
                      <a:pt x="78" y="208"/>
                    </a:lnTo>
                    <a:lnTo>
                      <a:pt x="87" y="201"/>
                    </a:lnTo>
                    <a:lnTo>
                      <a:pt x="91" y="197"/>
                    </a:lnTo>
                    <a:lnTo>
                      <a:pt x="94" y="193"/>
                    </a:lnTo>
                    <a:lnTo>
                      <a:pt x="96" y="189"/>
                    </a:lnTo>
                    <a:lnTo>
                      <a:pt x="97" y="184"/>
                    </a:lnTo>
                    <a:lnTo>
                      <a:pt x="99" y="169"/>
                    </a:lnTo>
                    <a:lnTo>
                      <a:pt x="96" y="145"/>
                    </a:lnTo>
                    <a:lnTo>
                      <a:pt x="92" y="116"/>
                    </a:lnTo>
                    <a:lnTo>
                      <a:pt x="87" y="85"/>
                    </a:lnTo>
                    <a:lnTo>
                      <a:pt x="81" y="55"/>
                    </a:lnTo>
                    <a:lnTo>
                      <a:pt x="77" y="30"/>
                    </a:lnTo>
                    <a:lnTo>
                      <a:pt x="74" y="11"/>
                    </a:lnTo>
                    <a:lnTo>
                      <a:pt x="73" y="5"/>
                    </a:lnTo>
                  </a:path>
                </a:pathLst>
              </a:custGeom>
              <a:grpFill/>
              <a:ln w="3175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cs typeface="+mn-cs"/>
                </a:endParaRPr>
              </a:p>
            </p:txBody>
          </p:sp>
          <p:sp>
            <p:nvSpPr>
              <p:cNvPr id="163" name="Freeform 239">
                <a:extLst>
                  <a:ext uri="{FF2B5EF4-FFF2-40B4-BE49-F238E27FC236}">
                    <a16:creationId xmlns:a16="http://schemas.microsoft.com/office/drawing/2014/main" id="{AE215637-AE5C-ED4A-88DC-109D11EB95A5}"/>
                  </a:ext>
                </a:extLst>
              </p:cNvPr>
              <p:cNvSpPr/>
              <p:nvPr/>
            </p:nvSpPr>
            <p:spPr>
              <a:xfrm>
                <a:off x="3143241" y="820094"/>
                <a:ext cx="5048816" cy="3048528"/>
              </a:xfrm>
              <a:custGeom>
                <a:avLst/>
                <a:gdLst>
                  <a:gd name="connsiteX0" fmla="*/ 1744980 w 5199380"/>
                  <a:gd name="connsiteY0" fmla="*/ 624840 h 3139440"/>
                  <a:gd name="connsiteX1" fmla="*/ 1714500 w 5199380"/>
                  <a:gd name="connsiteY1" fmla="*/ 617220 h 3139440"/>
                  <a:gd name="connsiteX2" fmla="*/ 1676400 w 5199380"/>
                  <a:gd name="connsiteY2" fmla="*/ 609600 h 3139440"/>
                  <a:gd name="connsiteX3" fmla="*/ 1668780 w 5199380"/>
                  <a:gd name="connsiteY3" fmla="*/ 586740 h 3139440"/>
                  <a:gd name="connsiteX4" fmla="*/ 1623060 w 5199380"/>
                  <a:gd name="connsiteY4" fmla="*/ 548640 h 3139440"/>
                  <a:gd name="connsiteX5" fmla="*/ 1584960 w 5199380"/>
                  <a:gd name="connsiteY5" fmla="*/ 502920 h 3139440"/>
                  <a:gd name="connsiteX6" fmla="*/ 1546860 w 5199380"/>
                  <a:gd name="connsiteY6" fmla="*/ 457200 h 3139440"/>
                  <a:gd name="connsiteX7" fmla="*/ 1501140 w 5199380"/>
                  <a:gd name="connsiteY7" fmla="*/ 426720 h 3139440"/>
                  <a:gd name="connsiteX8" fmla="*/ 1470660 w 5199380"/>
                  <a:gd name="connsiteY8" fmla="*/ 365760 h 3139440"/>
                  <a:gd name="connsiteX9" fmla="*/ 1417320 w 5199380"/>
                  <a:gd name="connsiteY9" fmla="*/ 304800 h 3139440"/>
                  <a:gd name="connsiteX10" fmla="*/ 1402080 w 5199380"/>
                  <a:gd name="connsiteY10" fmla="*/ 274320 h 3139440"/>
                  <a:gd name="connsiteX11" fmla="*/ 1356360 w 5199380"/>
                  <a:gd name="connsiteY11" fmla="*/ 259080 h 3139440"/>
                  <a:gd name="connsiteX12" fmla="*/ 1333500 w 5199380"/>
                  <a:gd name="connsiteY12" fmla="*/ 251460 h 3139440"/>
                  <a:gd name="connsiteX13" fmla="*/ 1325880 w 5199380"/>
                  <a:gd name="connsiteY13" fmla="*/ 228600 h 3139440"/>
                  <a:gd name="connsiteX14" fmla="*/ 1318260 w 5199380"/>
                  <a:gd name="connsiteY14" fmla="*/ 198120 h 3139440"/>
                  <a:gd name="connsiteX15" fmla="*/ 1303020 w 5199380"/>
                  <a:gd name="connsiteY15" fmla="*/ 175260 h 3139440"/>
                  <a:gd name="connsiteX16" fmla="*/ 1318260 w 5199380"/>
                  <a:gd name="connsiteY16" fmla="*/ 114300 h 3139440"/>
                  <a:gd name="connsiteX17" fmla="*/ 1325880 w 5199380"/>
                  <a:gd name="connsiteY17" fmla="*/ 83820 h 3139440"/>
                  <a:gd name="connsiteX18" fmla="*/ 1203960 w 5199380"/>
                  <a:gd name="connsiteY18" fmla="*/ 60960 h 3139440"/>
                  <a:gd name="connsiteX19" fmla="*/ 1181100 w 5199380"/>
                  <a:gd name="connsiteY19" fmla="*/ 53340 h 3139440"/>
                  <a:gd name="connsiteX20" fmla="*/ 1143000 w 5199380"/>
                  <a:gd name="connsiteY20" fmla="*/ 45720 h 3139440"/>
                  <a:gd name="connsiteX21" fmla="*/ 1112520 w 5199380"/>
                  <a:gd name="connsiteY21" fmla="*/ 30480 h 3139440"/>
                  <a:gd name="connsiteX22" fmla="*/ 1066800 w 5199380"/>
                  <a:gd name="connsiteY22" fmla="*/ 15240 h 3139440"/>
                  <a:gd name="connsiteX23" fmla="*/ 1013460 w 5199380"/>
                  <a:gd name="connsiteY23" fmla="*/ 0 h 3139440"/>
                  <a:gd name="connsiteX24" fmla="*/ 990600 w 5199380"/>
                  <a:gd name="connsiteY24" fmla="*/ 15240 h 3139440"/>
                  <a:gd name="connsiteX25" fmla="*/ 982980 w 5199380"/>
                  <a:gd name="connsiteY25" fmla="*/ 38100 h 3139440"/>
                  <a:gd name="connsiteX26" fmla="*/ 899160 w 5199380"/>
                  <a:gd name="connsiteY26" fmla="*/ 68580 h 3139440"/>
                  <a:gd name="connsiteX27" fmla="*/ 891540 w 5199380"/>
                  <a:gd name="connsiteY27" fmla="*/ 91440 h 3139440"/>
                  <a:gd name="connsiteX28" fmla="*/ 883920 w 5199380"/>
                  <a:gd name="connsiteY28" fmla="*/ 137160 h 3139440"/>
                  <a:gd name="connsiteX29" fmla="*/ 845820 w 5199380"/>
                  <a:gd name="connsiteY29" fmla="*/ 144780 h 3139440"/>
                  <a:gd name="connsiteX30" fmla="*/ 853440 w 5199380"/>
                  <a:gd name="connsiteY30" fmla="*/ 243840 h 3139440"/>
                  <a:gd name="connsiteX31" fmla="*/ 822960 w 5199380"/>
                  <a:gd name="connsiteY31" fmla="*/ 266700 h 3139440"/>
                  <a:gd name="connsiteX32" fmla="*/ 815340 w 5199380"/>
                  <a:gd name="connsiteY32" fmla="*/ 289560 h 3139440"/>
                  <a:gd name="connsiteX33" fmla="*/ 769620 w 5199380"/>
                  <a:gd name="connsiteY33" fmla="*/ 304800 h 3139440"/>
                  <a:gd name="connsiteX34" fmla="*/ 746760 w 5199380"/>
                  <a:gd name="connsiteY34" fmla="*/ 297180 h 3139440"/>
                  <a:gd name="connsiteX35" fmla="*/ 769620 w 5199380"/>
                  <a:gd name="connsiteY35" fmla="*/ 213360 h 3139440"/>
                  <a:gd name="connsiteX36" fmla="*/ 723900 w 5199380"/>
                  <a:gd name="connsiteY36" fmla="*/ 198120 h 3139440"/>
                  <a:gd name="connsiteX37" fmla="*/ 632460 w 5199380"/>
                  <a:gd name="connsiteY37" fmla="*/ 160020 h 3139440"/>
                  <a:gd name="connsiteX38" fmla="*/ 609600 w 5199380"/>
                  <a:gd name="connsiteY38" fmla="*/ 220980 h 3139440"/>
                  <a:gd name="connsiteX39" fmla="*/ 601980 w 5199380"/>
                  <a:gd name="connsiteY39" fmla="*/ 243840 h 3139440"/>
                  <a:gd name="connsiteX40" fmla="*/ 579120 w 5199380"/>
                  <a:gd name="connsiteY40" fmla="*/ 266700 h 3139440"/>
                  <a:gd name="connsiteX41" fmla="*/ 594360 w 5199380"/>
                  <a:gd name="connsiteY41" fmla="*/ 289560 h 3139440"/>
                  <a:gd name="connsiteX42" fmla="*/ 617220 w 5199380"/>
                  <a:gd name="connsiteY42" fmla="*/ 304800 h 3139440"/>
                  <a:gd name="connsiteX43" fmla="*/ 640080 w 5199380"/>
                  <a:gd name="connsiteY43" fmla="*/ 350520 h 3139440"/>
                  <a:gd name="connsiteX44" fmla="*/ 701040 w 5199380"/>
                  <a:gd name="connsiteY44" fmla="*/ 373380 h 3139440"/>
                  <a:gd name="connsiteX45" fmla="*/ 731520 w 5199380"/>
                  <a:gd name="connsiteY45" fmla="*/ 396240 h 3139440"/>
                  <a:gd name="connsiteX46" fmla="*/ 670560 w 5199380"/>
                  <a:gd name="connsiteY46" fmla="*/ 441960 h 3139440"/>
                  <a:gd name="connsiteX47" fmla="*/ 632460 w 5199380"/>
                  <a:gd name="connsiteY47" fmla="*/ 434340 h 3139440"/>
                  <a:gd name="connsiteX48" fmla="*/ 609600 w 5199380"/>
                  <a:gd name="connsiteY48" fmla="*/ 411480 h 3139440"/>
                  <a:gd name="connsiteX49" fmla="*/ 586740 w 5199380"/>
                  <a:gd name="connsiteY49" fmla="*/ 403860 h 3139440"/>
                  <a:gd name="connsiteX50" fmla="*/ 556260 w 5199380"/>
                  <a:gd name="connsiteY50" fmla="*/ 411480 h 3139440"/>
                  <a:gd name="connsiteX51" fmla="*/ 548640 w 5199380"/>
                  <a:gd name="connsiteY51" fmla="*/ 388620 h 3139440"/>
                  <a:gd name="connsiteX52" fmla="*/ 525780 w 5199380"/>
                  <a:gd name="connsiteY52" fmla="*/ 365760 h 3139440"/>
                  <a:gd name="connsiteX53" fmla="*/ 480060 w 5199380"/>
                  <a:gd name="connsiteY53" fmla="*/ 388620 h 3139440"/>
                  <a:gd name="connsiteX54" fmla="*/ 426720 w 5199380"/>
                  <a:gd name="connsiteY54" fmla="*/ 411480 h 3139440"/>
                  <a:gd name="connsiteX55" fmla="*/ 419100 w 5199380"/>
                  <a:gd name="connsiteY55" fmla="*/ 434340 h 3139440"/>
                  <a:gd name="connsiteX56" fmla="*/ 396240 w 5199380"/>
                  <a:gd name="connsiteY56" fmla="*/ 441960 h 3139440"/>
                  <a:gd name="connsiteX57" fmla="*/ 373380 w 5199380"/>
                  <a:gd name="connsiteY57" fmla="*/ 472440 h 3139440"/>
                  <a:gd name="connsiteX58" fmla="*/ 358140 w 5199380"/>
                  <a:gd name="connsiteY58" fmla="*/ 510540 h 3139440"/>
                  <a:gd name="connsiteX59" fmla="*/ 297180 w 5199380"/>
                  <a:gd name="connsiteY59" fmla="*/ 518160 h 3139440"/>
                  <a:gd name="connsiteX60" fmla="*/ 289560 w 5199380"/>
                  <a:gd name="connsiteY60" fmla="*/ 579120 h 3139440"/>
                  <a:gd name="connsiteX61" fmla="*/ 312420 w 5199380"/>
                  <a:gd name="connsiteY61" fmla="*/ 586740 h 3139440"/>
                  <a:gd name="connsiteX62" fmla="*/ 335280 w 5199380"/>
                  <a:gd name="connsiteY62" fmla="*/ 601980 h 3139440"/>
                  <a:gd name="connsiteX63" fmla="*/ 381000 w 5199380"/>
                  <a:gd name="connsiteY63" fmla="*/ 617220 h 3139440"/>
                  <a:gd name="connsiteX64" fmla="*/ 403860 w 5199380"/>
                  <a:gd name="connsiteY64" fmla="*/ 647700 h 3139440"/>
                  <a:gd name="connsiteX65" fmla="*/ 388620 w 5199380"/>
                  <a:gd name="connsiteY65" fmla="*/ 678180 h 3139440"/>
                  <a:gd name="connsiteX66" fmla="*/ 358140 w 5199380"/>
                  <a:gd name="connsiteY66" fmla="*/ 693420 h 3139440"/>
                  <a:gd name="connsiteX67" fmla="*/ 289560 w 5199380"/>
                  <a:gd name="connsiteY67" fmla="*/ 716280 h 3139440"/>
                  <a:gd name="connsiteX68" fmla="*/ 274320 w 5199380"/>
                  <a:gd name="connsiteY68" fmla="*/ 746760 h 3139440"/>
                  <a:gd name="connsiteX69" fmla="*/ 312420 w 5199380"/>
                  <a:gd name="connsiteY69" fmla="*/ 769620 h 3139440"/>
                  <a:gd name="connsiteX70" fmla="*/ 358140 w 5199380"/>
                  <a:gd name="connsiteY70" fmla="*/ 746760 h 3139440"/>
                  <a:gd name="connsiteX71" fmla="*/ 388620 w 5199380"/>
                  <a:gd name="connsiteY71" fmla="*/ 762000 h 3139440"/>
                  <a:gd name="connsiteX72" fmla="*/ 365760 w 5199380"/>
                  <a:gd name="connsiteY72" fmla="*/ 807720 h 3139440"/>
                  <a:gd name="connsiteX73" fmla="*/ 373380 w 5199380"/>
                  <a:gd name="connsiteY73" fmla="*/ 838200 h 3139440"/>
                  <a:gd name="connsiteX74" fmla="*/ 449580 w 5199380"/>
                  <a:gd name="connsiteY74" fmla="*/ 853440 h 3139440"/>
                  <a:gd name="connsiteX75" fmla="*/ 480060 w 5199380"/>
                  <a:gd name="connsiteY75" fmla="*/ 868680 h 3139440"/>
                  <a:gd name="connsiteX76" fmla="*/ 403860 w 5199380"/>
                  <a:gd name="connsiteY76" fmla="*/ 899160 h 3139440"/>
                  <a:gd name="connsiteX77" fmla="*/ 350520 w 5199380"/>
                  <a:gd name="connsiteY77" fmla="*/ 960120 h 3139440"/>
                  <a:gd name="connsiteX78" fmla="*/ 304800 w 5199380"/>
                  <a:gd name="connsiteY78" fmla="*/ 990600 h 3139440"/>
                  <a:gd name="connsiteX79" fmla="*/ 228600 w 5199380"/>
                  <a:gd name="connsiteY79" fmla="*/ 982980 h 3139440"/>
                  <a:gd name="connsiteX80" fmla="*/ 205740 w 5199380"/>
                  <a:gd name="connsiteY80" fmla="*/ 975360 h 3139440"/>
                  <a:gd name="connsiteX81" fmla="*/ 198120 w 5199380"/>
                  <a:gd name="connsiteY81" fmla="*/ 952500 h 3139440"/>
                  <a:gd name="connsiteX82" fmla="*/ 175260 w 5199380"/>
                  <a:gd name="connsiteY82" fmla="*/ 944880 h 3139440"/>
                  <a:gd name="connsiteX83" fmla="*/ 144780 w 5199380"/>
                  <a:gd name="connsiteY83" fmla="*/ 929640 h 3139440"/>
                  <a:gd name="connsiteX84" fmla="*/ 137160 w 5199380"/>
                  <a:gd name="connsiteY84" fmla="*/ 906780 h 3139440"/>
                  <a:gd name="connsiteX85" fmla="*/ 91440 w 5199380"/>
                  <a:gd name="connsiteY85" fmla="*/ 891540 h 3139440"/>
                  <a:gd name="connsiteX86" fmla="*/ 38100 w 5199380"/>
                  <a:gd name="connsiteY86" fmla="*/ 899160 h 3139440"/>
                  <a:gd name="connsiteX87" fmla="*/ 0 w 5199380"/>
                  <a:gd name="connsiteY87" fmla="*/ 944880 h 3139440"/>
                  <a:gd name="connsiteX88" fmla="*/ 22860 w 5199380"/>
                  <a:gd name="connsiteY88" fmla="*/ 990600 h 3139440"/>
                  <a:gd name="connsiteX89" fmla="*/ 129540 w 5199380"/>
                  <a:gd name="connsiteY89" fmla="*/ 1013460 h 3139440"/>
                  <a:gd name="connsiteX90" fmla="*/ 190500 w 5199380"/>
                  <a:gd name="connsiteY90" fmla="*/ 1028700 h 3139440"/>
                  <a:gd name="connsiteX91" fmla="*/ 251460 w 5199380"/>
                  <a:gd name="connsiteY91" fmla="*/ 1051560 h 3139440"/>
                  <a:gd name="connsiteX92" fmla="*/ 289560 w 5199380"/>
                  <a:gd name="connsiteY92" fmla="*/ 1043940 h 3139440"/>
                  <a:gd name="connsiteX93" fmla="*/ 312420 w 5199380"/>
                  <a:gd name="connsiteY93" fmla="*/ 1028700 h 3139440"/>
                  <a:gd name="connsiteX94" fmla="*/ 342900 w 5199380"/>
                  <a:gd name="connsiteY94" fmla="*/ 1021080 h 3139440"/>
                  <a:gd name="connsiteX95" fmla="*/ 373380 w 5199380"/>
                  <a:gd name="connsiteY95" fmla="*/ 1028700 h 3139440"/>
                  <a:gd name="connsiteX96" fmla="*/ 396240 w 5199380"/>
                  <a:gd name="connsiteY96" fmla="*/ 1036320 h 3139440"/>
                  <a:gd name="connsiteX97" fmla="*/ 502920 w 5199380"/>
                  <a:gd name="connsiteY97" fmla="*/ 1028700 h 3139440"/>
                  <a:gd name="connsiteX98" fmla="*/ 525780 w 5199380"/>
                  <a:gd name="connsiteY98" fmla="*/ 1021080 h 3139440"/>
                  <a:gd name="connsiteX99" fmla="*/ 571500 w 5199380"/>
                  <a:gd name="connsiteY99" fmla="*/ 990600 h 3139440"/>
                  <a:gd name="connsiteX100" fmla="*/ 609600 w 5199380"/>
                  <a:gd name="connsiteY100" fmla="*/ 937260 h 3139440"/>
                  <a:gd name="connsiteX101" fmla="*/ 632460 w 5199380"/>
                  <a:gd name="connsiteY101" fmla="*/ 944880 h 3139440"/>
                  <a:gd name="connsiteX102" fmla="*/ 662940 w 5199380"/>
                  <a:gd name="connsiteY102" fmla="*/ 952500 h 3139440"/>
                  <a:gd name="connsiteX103" fmla="*/ 716280 w 5199380"/>
                  <a:gd name="connsiteY103" fmla="*/ 944880 h 3139440"/>
                  <a:gd name="connsiteX104" fmla="*/ 762000 w 5199380"/>
                  <a:gd name="connsiteY104" fmla="*/ 906780 h 3139440"/>
                  <a:gd name="connsiteX105" fmla="*/ 784860 w 5199380"/>
                  <a:gd name="connsiteY105" fmla="*/ 899160 h 3139440"/>
                  <a:gd name="connsiteX106" fmla="*/ 815340 w 5199380"/>
                  <a:gd name="connsiteY106" fmla="*/ 906780 h 3139440"/>
                  <a:gd name="connsiteX107" fmla="*/ 845820 w 5199380"/>
                  <a:gd name="connsiteY107" fmla="*/ 922020 h 3139440"/>
                  <a:gd name="connsiteX108" fmla="*/ 769620 w 5199380"/>
                  <a:gd name="connsiteY108" fmla="*/ 937260 h 3139440"/>
                  <a:gd name="connsiteX109" fmla="*/ 739140 w 5199380"/>
                  <a:gd name="connsiteY109" fmla="*/ 952500 h 3139440"/>
                  <a:gd name="connsiteX110" fmla="*/ 685800 w 5199380"/>
                  <a:gd name="connsiteY110" fmla="*/ 990600 h 3139440"/>
                  <a:gd name="connsiteX111" fmla="*/ 693420 w 5199380"/>
                  <a:gd name="connsiteY111" fmla="*/ 1021080 h 3139440"/>
                  <a:gd name="connsiteX112" fmla="*/ 716280 w 5199380"/>
                  <a:gd name="connsiteY112" fmla="*/ 1028700 h 3139440"/>
                  <a:gd name="connsiteX113" fmla="*/ 792480 w 5199380"/>
                  <a:gd name="connsiteY113" fmla="*/ 1043940 h 3139440"/>
                  <a:gd name="connsiteX114" fmla="*/ 838200 w 5199380"/>
                  <a:gd name="connsiteY114" fmla="*/ 1059180 h 3139440"/>
                  <a:gd name="connsiteX115" fmla="*/ 861060 w 5199380"/>
                  <a:gd name="connsiteY115" fmla="*/ 1066800 h 3139440"/>
                  <a:gd name="connsiteX116" fmla="*/ 868680 w 5199380"/>
                  <a:gd name="connsiteY116" fmla="*/ 1043940 h 3139440"/>
                  <a:gd name="connsiteX117" fmla="*/ 937260 w 5199380"/>
                  <a:gd name="connsiteY117" fmla="*/ 1036320 h 3139440"/>
                  <a:gd name="connsiteX118" fmla="*/ 922020 w 5199380"/>
                  <a:gd name="connsiteY118" fmla="*/ 1066800 h 3139440"/>
                  <a:gd name="connsiteX119" fmla="*/ 929640 w 5199380"/>
                  <a:gd name="connsiteY119" fmla="*/ 1089660 h 3139440"/>
                  <a:gd name="connsiteX120" fmla="*/ 975360 w 5199380"/>
                  <a:gd name="connsiteY120" fmla="*/ 1158240 h 3139440"/>
                  <a:gd name="connsiteX121" fmla="*/ 1036320 w 5199380"/>
                  <a:gd name="connsiteY121" fmla="*/ 1173480 h 3139440"/>
                  <a:gd name="connsiteX122" fmla="*/ 1051560 w 5199380"/>
                  <a:gd name="connsiteY122" fmla="*/ 1196340 h 3139440"/>
                  <a:gd name="connsiteX123" fmla="*/ 1074420 w 5199380"/>
                  <a:gd name="connsiteY123" fmla="*/ 1203960 h 3139440"/>
                  <a:gd name="connsiteX124" fmla="*/ 1082040 w 5199380"/>
                  <a:gd name="connsiteY124" fmla="*/ 1226820 h 3139440"/>
                  <a:gd name="connsiteX125" fmla="*/ 1112520 w 5199380"/>
                  <a:gd name="connsiteY125" fmla="*/ 1242060 h 3139440"/>
                  <a:gd name="connsiteX126" fmla="*/ 1127760 w 5199380"/>
                  <a:gd name="connsiteY126" fmla="*/ 1295400 h 3139440"/>
                  <a:gd name="connsiteX127" fmla="*/ 1135380 w 5199380"/>
                  <a:gd name="connsiteY127" fmla="*/ 1318260 h 3139440"/>
                  <a:gd name="connsiteX128" fmla="*/ 1181100 w 5199380"/>
                  <a:gd name="connsiteY128" fmla="*/ 1386840 h 3139440"/>
                  <a:gd name="connsiteX129" fmla="*/ 1196340 w 5199380"/>
                  <a:gd name="connsiteY129" fmla="*/ 1409700 h 3139440"/>
                  <a:gd name="connsiteX130" fmla="*/ 1219200 w 5199380"/>
                  <a:gd name="connsiteY130" fmla="*/ 1470660 h 3139440"/>
                  <a:gd name="connsiteX131" fmla="*/ 1234440 w 5199380"/>
                  <a:gd name="connsiteY131" fmla="*/ 1493520 h 3139440"/>
                  <a:gd name="connsiteX132" fmla="*/ 1226820 w 5199380"/>
                  <a:gd name="connsiteY132" fmla="*/ 1524000 h 3139440"/>
                  <a:gd name="connsiteX133" fmla="*/ 1257300 w 5199380"/>
                  <a:gd name="connsiteY133" fmla="*/ 1600200 h 3139440"/>
                  <a:gd name="connsiteX134" fmla="*/ 1264920 w 5199380"/>
                  <a:gd name="connsiteY134" fmla="*/ 1630680 h 3139440"/>
                  <a:gd name="connsiteX135" fmla="*/ 1272540 w 5199380"/>
                  <a:gd name="connsiteY135" fmla="*/ 1737360 h 3139440"/>
                  <a:gd name="connsiteX136" fmla="*/ 1287780 w 5199380"/>
                  <a:gd name="connsiteY136" fmla="*/ 1760220 h 3139440"/>
                  <a:gd name="connsiteX137" fmla="*/ 1303020 w 5199380"/>
                  <a:gd name="connsiteY137" fmla="*/ 1866900 h 3139440"/>
                  <a:gd name="connsiteX138" fmla="*/ 1318260 w 5199380"/>
                  <a:gd name="connsiteY138" fmla="*/ 1889760 h 3139440"/>
                  <a:gd name="connsiteX139" fmla="*/ 1295400 w 5199380"/>
                  <a:gd name="connsiteY139" fmla="*/ 1927860 h 3139440"/>
                  <a:gd name="connsiteX140" fmla="*/ 1310640 w 5199380"/>
                  <a:gd name="connsiteY140" fmla="*/ 1988820 h 3139440"/>
                  <a:gd name="connsiteX141" fmla="*/ 1341120 w 5199380"/>
                  <a:gd name="connsiteY141" fmla="*/ 2034540 h 3139440"/>
                  <a:gd name="connsiteX142" fmla="*/ 1356360 w 5199380"/>
                  <a:gd name="connsiteY142" fmla="*/ 2103120 h 3139440"/>
                  <a:gd name="connsiteX143" fmla="*/ 1363980 w 5199380"/>
                  <a:gd name="connsiteY143" fmla="*/ 2125980 h 3139440"/>
                  <a:gd name="connsiteX144" fmla="*/ 1440180 w 5199380"/>
                  <a:gd name="connsiteY144" fmla="*/ 2194560 h 3139440"/>
                  <a:gd name="connsiteX145" fmla="*/ 1440180 w 5199380"/>
                  <a:gd name="connsiteY145" fmla="*/ 2270760 h 3139440"/>
                  <a:gd name="connsiteX146" fmla="*/ 1478280 w 5199380"/>
                  <a:gd name="connsiteY146" fmla="*/ 2331720 h 3139440"/>
                  <a:gd name="connsiteX147" fmla="*/ 1493520 w 5199380"/>
                  <a:gd name="connsiteY147" fmla="*/ 2354580 h 3139440"/>
                  <a:gd name="connsiteX148" fmla="*/ 1524000 w 5199380"/>
                  <a:gd name="connsiteY148" fmla="*/ 2385060 h 3139440"/>
                  <a:gd name="connsiteX149" fmla="*/ 1546860 w 5199380"/>
                  <a:gd name="connsiteY149" fmla="*/ 2446020 h 3139440"/>
                  <a:gd name="connsiteX150" fmla="*/ 1569720 w 5199380"/>
                  <a:gd name="connsiteY150" fmla="*/ 2461260 h 3139440"/>
                  <a:gd name="connsiteX151" fmla="*/ 1577340 w 5199380"/>
                  <a:gd name="connsiteY151" fmla="*/ 2484120 h 3139440"/>
                  <a:gd name="connsiteX152" fmla="*/ 1554480 w 5199380"/>
                  <a:gd name="connsiteY152" fmla="*/ 2545080 h 3139440"/>
                  <a:gd name="connsiteX153" fmla="*/ 1821180 w 5199380"/>
                  <a:gd name="connsiteY153" fmla="*/ 2560320 h 3139440"/>
                  <a:gd name="connsiteX154" fmla="*/ 1874520 w 5199380"/>
                  <a:gd name="connsiteY154" fmla="*/ 2590800 h 3139440"/>
                  <a:gd name="connsiteX155" fmla="*/ 1943100 w 5199380"/>
                  <a:gd name="connsiteY155" fmla="*/ 2613660 h 3139440"/>
                  <a:gd name="connsiteX156" fmla="*/ 2095500 w 5199380"/>
                  <a:gd name="connsiteY156" fmla="*/ 2628900 h 3139440"/>
                  <a:gd name="connsiteX157" fmla="*/ 2141220 w 5199380"/>
                  <a:gd name="connsiteY157" fmla="*/ 2644140 h 3139440"/>
                  <a:gd name="connsiteX158" fmla="*/ 2202180 w 5199380"/>
                  <a:gd name="connsiteY158" fmla="*/ 2659380 h 3139440"/>
                  <a:gd name="connsiteX159" fmla="*/ 2339340 w 5199380"/>
                  <a:gd name="connsiteY159" fmla="*/ 2667000 h 3139440"/>
                  <a:gd name="connsiteX160" fmla="*/ 2377440 w 5199380"/>
                  <a:gd name="connsiteY160" fmla="*/ 2682240 h 3139440"/>
                  <a:gd name="connsiteX161" fmla="*/ 2400300 w 5199380"/>
                  <a:gd name="connsiteY161" fmla="*/ 2689860 h 3139440"/>
                  <a:gd name="connsiteX162" fmla="*/ 2491740 w 5199380"/>
                  <a:gd name="connsiteY162" fmla="*/ 2697480 h 3139440"/>
                  <a:gd name="connsiteX163" fmla="*/ 2705100 w 5199380"/>
                  <a:gd name="connsiteY163" fmla="*/ 2689860 h 3139440"/>
                  <a:gd name="connsiteX164" fmla="*/ 2766060 w 5199380"/>
                  <a:gd name="connsiteY164" fmla="*/ 2674620 h 3139440"/>
                  <a:gd name="connsiteX165" fmla="*/ 2842260 w 5199380"/>
                  <a:gd name="connsiteY165" fmla="*/ 2682240 h 3139440"/>
                  <a:gd name="connsiteX166" fmla="*/ 2872740 w 5199380"/>
                  <a:gd name="connsiteY166" fmla="*/ 2689860 h 3139440"/>
                  <a:gd name="connsiteX167" fmla="*/ 3169920 w 5199380"/>
                  <a:gd name="connsiteY167" fmla="*/ 2697480 h 3139440"/>
                  <a:gd name="connsiteX168" fmla="*/ 3215640 w 5199380"/>
                  <a:gd name="connsiteY168" fmla="*/ 2667000 h 3139440"/>
                  <a:gd name="connsiteX169" fmla="*/ 3230880 w 5199380"/>
                  <a:gd name="connsiteY169" fmla="*/ 2689860 h 3139440"/>
                  <a:gd name="connsiteX170" fmla="*/ 3268980 w 5199380"/>
                  <a:gd name="connsiteY170" fmla="*/ 2705100 h 3139440"/>
                  <a:gd name="connsiteX171" fmla="*/ 3329940 w 5199380"/>
                  <a:gd name="connsiteY171" fmla="*/ 2720340 h 3139440"/>
                  <a:gd name="connsiteX172" fmla="*/ 3368040 w 5199380"/>
                  <a:gd name="connsiteY172" fmla="*/ 2689860 h 3139440"/>
                  <a:gd name="connsiteX173" fmla="*/ 3390900 w 5199380"/>
                  <a:gd name="connsiteY173" fmla="*/ 2667000 h 3139440"/>
                  <a:gd name="connsiteX174" fmla="*/ 3398520 w 5199380"/>
                  <a:gd name="connsiteY174" fmla="*/ 2689860 h 3139440"/>
                  <a:gd name="connsiteX175" fmla="*/ 3413760 w 5199380"/>
                  <a:gd name="connsiteY175" fmla="*/ 2712720 h 3139440"/>
                  <a:gd name="connsiteX176" fmla="*/ 3459480 w 5199380"/>
                  <a:gd name="connsiteY176" fmla="*/ 2727960 h 3139440"/>
                  <a:gd name="connsiteX177" fmla="*/ 3482340 w 5199380"/>
                  <a:gd name="connsiteY177" fmla="*/ 2750820 h 3139440"/>
                  <a:gd name="connsiteX178" fmla="*/ 3497580 w 5199380"/>
                  <a:gd name="connsiteY178" fmla="*/ 2727960 h 3139440"/>
                  <a:gd name="connsiteX179" fmla="*/ 3528060 w 5199380"/>
                  <a:gd name="connsiteY179" fmla="*/ 2712720 h 3139440"/>
                  <a:gd name="connsiteX180" fmla="*/ 3550920 w 5199380"/>
                  <a:gd name="connsiteY180" fmla="*/ 2689860 h 3139440"/>
                  <a:gd name="connsiteX181" fmla="*/ 3573780 w 5199380"/>
                  <a:gd name="connsiteY181" fmla="*/ 2674620 h 3139440"/>
                  <a:gd name="connsiteX182" fmla="*/ 3589020 w 5199380"/>
                  <a:gd name="connsiteY182" fmla="*/ 2651760 h 3139440"/>
                  <a:gd name="connsiteX183" fmla="*/ 3634740 w 5199380"/>
                  <a:gd name="connsiteY183" fmla="*/ 2628900 h 3139440"/>
                  <a:gd name="connsiteX184" fmla="*/ 3733800 w 5199380"/>
                  <a:gd name="connsiteY184" fmla="*/ 2636520 h 3139440"/>
                  <a:gd name="connsiteX185" fmla="*/ 3741420 w 5199380"/>
                  <a:gd name="connsiteY185" fmla="*/ 2659380 h 3139440"/>
                  <a:gd name="connsiteX186" fmla="*/ 3764280 w 5199380"/>
                  <a:gd name="connsiteY186" fmla="*/ 2674620 h 3139440"/>
                  <a:gd name="connsiteX187" fmla="*/ 3802380 w 5199380"/>
                  <a:gd name="connsiteY187" fmla="*/ 2682240 h 3139440"/>
                  <a:gd name="connsiteX188" fmla="*/ 3825240 w 5199380"/>
                  <a:gd name="connsiteY188" fmla="*/ 2689860 h 3139440"/>
                  <a:gd name="connsiteX189" fmla="*/ 3840480 w 5199380"/>
                  <a:gd name="connsiteY189" fmla="*/ 2712720 h 3139440"/>
                  <a:gd name="connsiteX190" fmla="*/ 3863340 w 5199380"/>
                  <a:gd name="connsiteY190" fmla="*/ 2766060 h 3139440"/>
                  <a:gd name="connsiteX191" fmla="*/ 3909060 w 5199380"/>
                  <a:gd name="connsiteY191" fmla="*/ 2781300 h 3139440"/>
                  <a:gd name="connsiteX192" fmla="*/ 4061460 w 5199380"/>
                  <a:gd name="connsiteY192" fmla="*/ 2788920 h 3139440"/>
                  <a:gd name="connsiteX193" fmla="*/ 4091940 w 5199380"/>
                  <a:gd name="connsiteY193" fmla="*/ 2834640 h 3139440"/>
                  <a:gd name="connsiteX194" fmla="*/ 4069080 w 5199380"/>
                  <a:gd name="connsiteY194" fmla="*/ 2842260 h 3139440"/>
                  <a:gd name="connsiteX195" fmla="*/ 4061460 w 5199380"/>
                  <a:gd name="connsiteY195" fmla="*/ 2880360 h 3139440"/>
                  <a:gd name="connsiteX196" fmla="*/ 4084320 w 5199380"/>
                  <a:gd name="connsiteY196" fmla="*/ 2895600 h 3139440"/>
                  <a:gd name="connsiteX197" fmla="*/ 4099560 w 5199380"/>
                  <a:gd name="connsiteY197" fmla="*/ 2918460 h 3139440"/>
                  <a:gd name="connsiteX198" fmla="*/ 4076700 w 5199380"/>
                  <a:gd name="connsiteY198" fmla="*/ 2948940 h 3139440"/>
                  <a:gd name="connsiteX199" fmla="*/ 4061460 w 5199380"/>
                  <a:gd name="connsiteY199" fmla="*/ 2994660 h 3139440"/>
                  <a:gd name="connsiteX200" fmla="*/ 4069080 w 5199380"/>
                  <a:gd name="connsiteY200" fmla="*/ 3055620 h 3139440"/>
                  <a:gd name="connsiteX201" fmla="*/ 4084320 w 5199380"/>
                  <a:gd name="connsiteY201" fmla="*/ 3086100 h 3139440"/>
                  <a:gd name="connsiteX202" fmla="*/ 4091940 w 5199380"/>
                  <a:gd name="connsiteY202" fmla="*/ 3116580 h 3139440"/>
                  <a:gd name="connsiteX203" fmla="*/ 4099560 w 5199380"/>
                  <a:gd name="connsiteY203" fmla="*/ 3139440 h 3139440"/>
                  <a:gd name="connsiteX204" fmla="*/ 4114800 w 5199380"/>
                  <a:gd name="connsiteY204" fmla="*/ 3116580 h 3139440"/>
                  <a:gd name="connsiteX205" fmla="*/ 4198620 w 5199380"/>
                  <a:gd name="connsiteY205" fmla="*/ 3070860 h 3139440"/>
                  <a:gd name="connsiteX206" fmla="*/ 4229100 w 5199380"/>
                  <a:gd name="connsiteY206" fmla="*/ 3048000 h 3139440"/>
                  <a:gd name="connsiteX207" fmla="*/ 4236720 w 5199380"/>
                  <a:gd name="connsiteY207" fmla="*/ 3025140 h 3139440"/>
                  <a:gd name="connsiteX208" fmla="*/ 4221480 w 5199380"/>
                  <a:gd name="connsiteY208" fmla="*/ 3002280 h 3139440"/>
                  <a:gd name="connsiteX209" fmla="*/ 4213860 w 5199380"/>
                  <a:gd name="connsiteY209" fmla="*/ 2979420 h 3139440"/>
                  <a:gd name="connsiteX210" fmla="*/ 4221480 w 5199380"/>
                  <a:gd name="connsiteY210" fmla="*/ 2956560 h 3139440"/>
                  <a:gd name="connsiteX211" fmla="*/ 4267200 w 5199380"/>
                  <a:gd name="connsiteY211" fmla="*/ 2941320 h 3139440"/>
                  <a:gd name="connsiteX212" fmla="*/ 4305300 w 5199380"/>
                  <a:gd name="connsiteY212" fmla="*/ 2903220 h 3139440"/>
                  <a:gd name="connsiteX213" fmla="*/ 4343400 w 5199380"/>
                  <a:gd name="connsiteY213" fmla="*/ 2865120 h 3139440"/>
                  <a:gd name="connsiteX214" fmla="*/ 4419600 w 5199380"/>
                  <a:gd name="connsiteY214" fmla="*/ 2857500 h 3139440"/>
                  <a:gd name="connsiteX215" fmla="*/ 4442460 w 5199380"/>
                  <a:gd name="connsiteY215" fmla="*/ 2827020 h 3139440"/>
                  <a:gd name="connsiteX216" fmla="*/ 4450080 w 5199380"/>
                  <a:gd name="connsiteY216" fmla="*/ 2796540 h 3139440"/>
                  <a:gd name="connsiteX217" fmla="*/ 4503420 w 5199380"/>
                  <a:gd name="connsiteY217" fmla="*/ 2727960 h 3139440"/>
                  <a:gd name="connsiteX218" fmla="*/ 4526280 w 5199380"/>
                  <a:gd name="connsiteY218" fmla="*/ 2720340 h 3139440"/>
                  <a:gd name="connsiteX219" fmla="*/ 4556760 w 5199380"/>
                  <a:gd name="connsiteY219" fmla="*/ 2705100 h 3139440"/>
                  <a:gd name="connsiteX220" fmla="*/ 4617720 w 5199380"/>
                  <a:gd name="connsiteY220" fmla="*/ 2689860 h 3139440"/>
                  <a:gd name="connsiteX221" fmla="*/ 4640580 w 5199380"/>
                  <a:gd name="connsiteY221" fmla="*/ 2674620 h 3139440"/>
                  <a:gd name="connsiteX222" fmla="*/ 4671060 w 5199380"/>
                  <a:gd name="connsiteY222" fmla="*/ 2667000 h 3139440"/>
                  <a:gd name="connsiteX223" fmla="*/ 4701540 w 5199380"/>
                  <a:gd name="connsiteY223" fmla="*/ 2651760 h 3139440"/>
                  <a:gd name="connsiteX224" fmla="*/ 4716780 w 5199380"/>
                  <a:gd name="connsiteY224" fmla="*/ 2606040 h 3139440"/>
                  <a:gd name="connsiteX225" fmla="*/ 4701540 w 5199380"/>
                  <a:gd name="connsiteY225" fmla="*/ 2583180 h 3139440"/>
                  <a:gd name="connsiteX226" fmla="*/ 4724400 w 5199380"/>
                  <a:gd name="connsiteY226" fmla="*/ 2499360 h 3139440"/>
                  <a:gd name="connsiteX227" fmla="*/ 4701540 w 5199380"/>
                  <a:gd name="connsiteY227" fmla="*/ 2438400 h 3139440"/>
                  <a:gd name="connsiteX228" fmla="*/ 4732020 w 5199380"/>
                  <a:gd name="connsiteY228" fmla="*/ 2415540 h 3139440"/>
                  <a:gd name="connsiteX229" fmla="*/ 4777740 w 5199380"/>
                  <a:gd name="connsiteY229" fmla="*/ 2430780 h 3139440"/>
                  <a:gd name="connsiteX230" fmla="*/ 4808220 w 5199380"/>
                  <a:gd name="connsiteY230" fmla="*/ 2453640 h 3139440"/>
                  <a:gd name="connsiteX231" fmla="*/ 4823460 w 5199380"/>
                  <a:gd name="connsiteY231" fmla="*/ 2430780 h 3139440"/>
                  <a:gd name="connsiteX232" fmla="*/ 4853940 w 5199380"/>
                  <a:gd name="connsiteY232" fmla="*/ 2484120 h 3139440"/>
                  <a:gd name="connsiteX233" fmla="*/ 4914900 w 5199380"/>
                  <a:gd name="connsiteY233" fmla="*/ 2537460 h 3139440"/>
                  <a:gd name="connsiteX234" fmla="*/ 4945380 w 5199380"/>
                  <a:gd name="connsiteY234" fmla="*/ 2506980 h 3139440"/>
                  <a:gd name="connsiteX235" fmla="*/ 4975860 w 5199380"/>
                  <a:gd name="connsiteY235" fmla="*/ 2491740 h 3139440"/>
                  <a:gd name="connsiteX236" fmla="*/ 4998720 w 5199380"/>
                  <a:gd name="connsiteY236" fmla="*/ 2476500 h 3139440"/>
                  <a:gd name="connsiteX237" fmla="*/ 5021580 w 5199380"/>
                  <a:gd name="connsiteY237" fmla="*/ 2484120 h 3139440"/>
                  <a:gd name="connsiteX238" fmla="*/ 5021580 w 5199380"/>
                  <a:gd name="connsiteY238" fmla="*/ 2537460 h 3139440"/>
                  <a:gd name="connsiteX239" fmla="*/ 5036820 w 5199380"/>
                  <a:gd name="connsiteY239" fmla="*/ 2583180 h 3139440"/>
                  <a:gd name="connsiteX240" fmla="*/ 5044440 w 5199380"/>
                  <a:gd name="connsiteY240" fmla="*/ 2606040 h 3139440"/>
                  <a:gd name="connsiteX241" fmla="*/ 5067300 w 5199380"/>
                  <a:gd name="connsiteY241" fmla="*/ 2590800 h 3139440"/>
                  <a:gd name="connsiteX242" fmla="*/ 5074920 w 5199380"/>
                  <a:gd name="connsiteY242" fmla="*/ 2567940 h 3139440"/>
                  <a:gd name="connsiteX243" fmla="*/ 5082540 w 5199380"/>
                  <a:gd name="connsiteY243" fmla="*/ 2514600 h 3139440"/>
                  <a:gd name="connsiteX244" fmla="*/ 5097780 w 5199380"/>
                  <a:gd name="connsiteY244" fmla="*/ 2491740 h 3139440"/>
                  <a:gd name="connsiteX245" fmla="*/ 5113020 w 5199380"/>
                  <a:gd name="connsiteY245" fmla="*/ 2446020 h 3139440"/>
                  <a:gd name="connsiteX246" fmla="*/ 5158740 w 5199380"/>
                  <a:gd name="connsiteY246" fmla="*/ 2423160 h 3139440"/>
                  <a:gd name="connsiteX247" fmla="*/ 5173980 w 5199380"/>
                  <a:gd name="connsiteY247" fmla="*/ 2400300 h 3139440"/>
                  <a:gd name="connsiteX248" fmla="*/ 5196840 w 5199380"/>
                  <a:gd name="connsiteY248" fmla="*/ 2377440 h 3139440"/>
                  <a:gd name="connsiteX249" fmla="*/ 5189220 w 5199380"/>
                  <a:gd name="connsiteY249" fmla="*/ 2354580 h 3139440"/>
                  <a:gd name="connsiteX250" fmla="*/ 5151120 w 5199380"/>
                  <a:gd name="connsiteY250" fmla="*/ 2316480 h 3139440"/>
                  <a:gd name="connsiteX251" fmla="*/ 5097780 w 5199380"/>
                  <a:gd name="connsiteY251" fmla="*/ 2346960 h 3139440"/>
                  <a:gd name="connsiteX252" fmla="*/ 5067300 w 5199380"/>
                  <a:gd name="connsiteY252" fmla="*/ 2362200 h 3139440"/>
                  <a:gd name="connsiteX253" fmla="*/ 5044440 w 5199380"/>
                  <a:gd name="connsiteY253" fmla="*/ 2377440 h 3139440"/>
                  <a:gd name="connsiteX254" fmla="*/ 4983480 w 5199380"/>
                  <a:gd name="connsiteY254" fmla="*/ 2369820 h 3139440"/>
                  <a:gd name="connsiteX255" fmla="*/ 4953000 w 5199380"/>
                  <a:gd name="connsiteY255" fmla="*/ 2354580 h 3139440"/>
                  <a:gd name="connsiteX256" fmla="*/ 4907280 w 5199380"/>
                  <a:gd name="connsiteY256" fmla="*/ 2346960 h 3139440"/>
                  <a:gd name="connsiteX257" fmla="*/ 4884420 w 5199380"/>
                  <a:gd name="connsiteY257" fmla="*/ 2324100 h 3139440"/>
                  <a:gd name="connsiteX258" fmla="*/ 4869180 w 5199380"/>
                  <a:gd name="connsiteY258" fmla="*/ 2293620 h 3139440"/>
                  <a:gd name="connsiteX259" fmla="*/ 4846320 w 5199380"/>
                  <a:gd name="connsiteY259" fmla="*/ 2286000 h 3139440"/>
                  <a:gd name="connsiteX260" fmla="*/ 4831080 w 5199380"/>
                  <a:gd name="connsiteY260" fmla="*/ 2255520 h 3139440"/>
                  <a:gd name="connsiteX261" fmla="*/ 4853940 w 5199380"/>
                  <a:gd name="connsiteY261" fmla="*/ 2247900 h 3139440"/>
                  <a:gd name="connsiteX262" fmla="*/ 4861560 w 5199380"/>
                  <a:gd name="connsiteY262" fmla="*/ 2217420 h 3139440"/>
                  <a:gd name="connsiteX263" fmla="*/ 4876800 w 5199380"/>
                  <a:gd name="connsiteY263" fmla="*/ 2164080 h 3139440"/>
                  <a:gd name="connsiteX264" fmla="*/ 4823460 w 5199380"/>
                  <a:gd name="connsiteY264" fmla="*/ 2148840 h 3139440"/>
                  <a:gd name="connsiteX265" fmla="*/ 4777740 w 5199380"/>
                  <a:gd name="connsiteY265" fmla="*/ 2186940 h 3139440"/>
                  <a:gd name="connsiteX266" fmla="*/ 4739640 w 5199380"/>
                  <a:gd name="connsiteY266" fmla="*/ 2255520 h 3139440"/>
                  <a:gd name="connsiteX267" fmla="*/ 4701540 w 5199380"/>
                  <a:gd name="connsiteY267" fmla="*/ 2301240 h 3139440"/>
                  <a:gd name="connsiteX268" fmla="*/ 4693920 w 5199380"/>
                  <a:gd name="connsiteY268" fmla="*/ 2324100 h 3139440"/>
                  <a:gd name="connsiteX269" fmla="*/ 4686300 w 5199380"/>
                  <a:gd name="connsiteY269" fmla="*/ 2354580 h 3139440"/>
                  <a:gd name="connsiteX270" fmla="*/ 4640580 w 5199380"/>
                  <a:gd name="connsiteY270" fmla="*/ 2385060 h 3139440"/>
                  <a:gd name="connsiteX271" fmla="*/ 4625340 w 5199380"/>
                  <a:gd name="connsiteY271" fmla="*/ 2415540 h 3139440"/>
                  <a:gd name="connsiteX272" fmla="*/ 4617720 w 5199380"/>
                  <a:gd name="connsiteY272" fmla="*/ 2453640 h 3139440"/>
                  <a:gd name="connsiteX273" fmla="*/ 4610100 w 5199380"/>
                  <a:gd name="connsiteY273" fmla="*/ 2476500 h 3139440"/>
                  <a:gd name="connsiteX274" fmla="*/ 4587240 w 5199380"/>
                  <a:gd name="connsiteY274" fmla="*/ 2461260 h 3139440"/>
                  <a:gd name="connsiteX275" fmla="*/ 4602480 w 5199380"/>
                  <a:gd name="connsiteY275" fmla="*/ 2339340 h 3139440"/>
                  <a:gd name="connsiteX276" fmla="*/ 4617720 w 5199380"/>
                  <a:gd name="connsiteY276" fmla="*/ 2301240 h 3139440"/>
                  <a:gd name="connsiteX277" fmla="*/ 4640580 w 5199380"/>
                  <a:gd name="connsiteY277" fmla="*/ 2247900 h 3139440"/>
                  <a:gd name="connsiteX278" fmla="*/ 4671060 w 5199380"/>
                  <a:gd name="connsiteY278" fmla="*/ 2202180 h 3139440"/>
                  <a:gd name="connsiteX279" fmla="*/ 4686300 w 5199380"/>
                  <a:gd name="connsiteY279" fmla="*/ 2164080 h 3139440"/>
                  <a:gd name="connsiteX280" fmla="*/ 4693920 w 5199380"/>
                  <a:gd name="connsiteY280" fmla="*/ 2141220 h 3139440"/>
                  <a:gd name="connsiteX281" fmla="*/ 4716780 w 5199380"/>
                  <a:gd name="connsiteY281" fmla="*/ 2133600 h 3139440"/>
                  <a:gd name="connsiteX282" fmla="*/ 4754880 w 5199380"/>
                  <a:gd name="connsiteY282" fmla="*/ 2110740 h 3139440"/>
                  <a:gd name="connsiteX283" fmla="*/ 4770120 w 5199380"/>
                  <a:gd name="connsiteY283" fmla="*/ 2080260 h 3139440"/>
                  <a:gd name="connsiteX284" fmla="*/ 4823460 w 5199380"/>
                  <a:gd name="connsiteY284" fmla="*/ 2049780 h 3139440"/>
                  <a:gd name="connsiteX285" fmla="*/ 4838700 w 5199380"/>
                  <a:gd name="connsiteY285" fmla="*/ 2019300 h 3139440"/>
                  <a:gd name="connsiteX286" fmla="*/ 4861560 w 5199380"/>
                  <a:gd name="connsiteY286" fmla="*/ 2004060 h 3139440"/>
                  <a:gd name="connsiteX287" fmla="*/ 4892040 w 5199380"/>
                  <a:gd name="connsiteY287" fmla="*/ 1981200 h 3139440"/>
                  <a:gd name="connsiteX288" fmla="*/ 4983480 w 5199380"/>
                  <a:gd name="connsiteY288" fmla="*/ 1943100 h 3139440"/>
                  <a:gd name="connsiteX289" fmla="*/ 5013960 w 5199380"/>
                  <a:gd name="connsiteY289" fmla="*/ 1920240 h 3139440"/>
                  <a:gd name="connsiteX290" fmla="*/ 5021580 w 5199380"/>
                  <a:gd name="connsiteY290" fmla="*/ 1897380 h 3139440"/>
                  <a:gd name="connsiteX291" fmla="*/ 5036820 w 5199380"/>
                  <a:gd name="connsiteY291" fmla="*/ 1874520 h 3139440"/>
                  <a:gd name="connsiteX292" fmla="*/ 5059680 w 5199380"/>
                  <a:gd name="connsiteY292" fmla="*/ 1859280 h 3139440"/>
                  <a:gd name="connsiteX293" fmla="*/ 5082540 w 5199380"/>
                  <a:gd name="connsiteY293" fmla="*/ 1828800 h 3139440"/>
                  <a:gd name="connsiteX294" fmla="*/ 5090160 w 5199380"/>
                  <a:gd name="connsiteY294" fmla="*/ 1783080 h 3139440"/>
                  <a:gd name="connsiteX295" fmla="*/ 5135880 w 5199380"/>
                  <a:gd name="connsiteY295" fmla="*/ 1752600 h 3139440"/>
                  <a:gd name="connsiteX296" fmla="*/ 5151120 w 5199380"/>
                  <a:gd name="connsiteY296" fmla="*/ 1691640 h 3139440"/>
                  <a:gd name="connsiteX297" fmla="*/ 5120640 w 5199380"/>
                  <a:gd name="connsiteY297" fmla="*/ 1638300 h 3139440"/>
                  <a:gd name="connsiteX298" fmla="*/ 5097780 w 5199380"/>
                  <a:gd name="connsiteY298" fmla="*/ 1623060 h 3139440"/>
                  <a:gd name="connsiteX299" fmla="*/ 4991100 w 5199380"/>
                  <a:gd name="connsiteY299" fmla="*/ 1592580 h 3139440"/>
                  <a:gd name="connsiteX300" fmla="*/ 4968240 w 5199380"/>
                  <a:gd name="connsiteY300" fmla="*/ 1577340 h 3139440"/>
                  <a:gd name="connsiteX301" fmla="*/ 4960620 w 5199380"/>
                  <a:gd name="connsiteY301" fmla="*/ 1600200 h 3139440"/>
                  <a:gd name="connsiteX302" fmla="*/ 4945380 w 5199380"/>
                  <a:gd name="connsiteY302" fmla="*/ 1630680 h 3139440"/>
                  <a:gd name="connsiteX303" fmla="*/ 4899660 w 5199380"/>
                  <a:gd name="connsiteY303" fmla="*/ 1661160 h 3139440"/>
                  <a:gd name="connsiteX304" fmla="*/ 4869180 w 5199380"/>
                  <a:gd name="connsiteY304" fmla="*/ 1676400 h 3139440"/>
                  <a:gd name="connsiteX305" fmla="*/ 4899660 w 5199380"/>
                  <a:gd name="connsiteY305" fmla="*/ 1600200 h 3139440"/>
                  <a:gd name="connsiteX306" fmla="*/ 4922520 w 5199380"/>
                  <a:gd name="connsiteY306" fmla="*/ 1554480 h 3139440"/>
                  <a:gd name="connsiteX307" fmla="*/ 4808220 w 5199380"/>
                  <a:gd name="connsiteY307" fmla="*/ 1546860 h 3139440"/>
                  <a:gd name="connsiteX308" fmla="*/ 4716780 w 5199380"/>
                  <a:gd name="connsiteY308" fmla="*/ 1524000 h 3139440"/>
                  <a:gd name="connsiteX309" fmla="*/ 4663440 w 5199380"/>
                  <a:gd name="connsiteY309" fmla="*/ 1470660 h 3139440"/>
                  <a:gd name="connsiteX310" fmla="*/ 4625340 w 5199380"/>
                  <a:gd name="connsiteY310" fmla="*/ 1424940 h 3139440"/>
                  <a:gd name="connsiteX311" fmla="*/ 4572000 w 5199380"/>
                  <a:gd name="connsiteY311" fmla="*/ 1386840 h 3139440"/>
                  <a:gd name="connsiteX312" fmla="*/ 4526280 w 5199380"/>
                  <a:gd name="connsiteY312" fmla="*/ 1348740 h 3139440"/>
                  <a:gd name="connsiteX313" fmla="*/ 4518660 w 5199380"/>
                  <a:gd name="connsiteY313" fmla="*/ 1325880 h 3139440"/>
                  <a:gd name="connsiteX314" fmla="*/ 4495800 w 5199380"/>
                  <a:gd name="connsiteY314" fmla="*/ 1341120 h 3139440"/>
                  <a:gd name="connsiteX315" fmla="*/ 4450080 w 5199380"/>
                  <a:gd name="connsiteY315" fmla="*/ 1310640 h 3139440"/>
                  <a:gd name="connsiteX316" fmla="*/ 4396740 w 5199380"/>
                  <a:gd name="connsiteY316" fmla="*/ 1295400 h 3139440"/>
                  <a:gd name="connsiteX317" fmla="*/ 4373880 w 5199380"/>
                  <a:gd name="connsiteY317" fmla="*/ 1280160 h 3139440"/>
                  <a:gd name="connsiteX318" fmla="*/ 4366260 w 5199380"/>
                  <a:gd name="connsiteY318" fmla="*/ 1303020 h 3139440"/>
                  <a:gd name="connsiteX319" fmla="*/ 4373880 w 5199380"/>
                  <a:gd name="connsiteY319" fmla="*/ 1325880 h 3139440"/>
                  <a:gd name="connsiteX320" fmla="*/ 4381500 w 5199380"/>
                  <a:gd name="connsiteY320" fmla="*/ 1363980 h 3139440"/>
                  <a:gd name="connsiteX321" fmla="*/ 4358640 w 5199380"/>
                  <a:gd name="connsiteY321" fmla="*/ 1463040 h 3139440"/>
                  <a:gd name="connsiteX322" fmla="*/ 4351020 w 5199380"/>
                  <a:gd name="connsiteY322" fmla="*/ 1485900 h 3139440"/>
                  <a:gd name="connsiteX323" fmla="*/ 4297680 w 5199380"/>
                  <a:gd name="connsiteY323" fmla="*/ 1508760 h 3139440"/>
                  <a:gd name="connsiteX324" fmla="*/ 4274820 w 5199380"/>
                  <a:gd name="connsiteY324" fmla="*/ 1470660 h 3139440"/>
                  <a:gd name="connsiteX325" fmla="*/ 4229100 w 5199380"/>
                  <a:gd name="connsiteY325" fmla="*/ 1455420 h 3139440"/>
                  <a:gd name="connsiteX326" fmla="*/ 4145280 w 5199380"/>
                  <a:gd name="connsiteY326" fmla="*/ 1440180 h 3139440"/>
                  <a:gd name="connsiteX327" fmla="*/ 4114800 w 5199380"/>
                  <a:gd name="connsiteY327" fmla="*/ 1417320 h 3139440"/>
                  <a:gd name="connsiteX328" fmla="*/ 4122420 w 5199380"/>
                  <a:gd name="connsiteY328" fmla="*/ 1394460 h 3139440"/>
                  <a:gd name="connsiteX329" fmla="*/ 4145280 w 5199380"/>
                  <a:gd name="connsiteY329" fmla="*/ 1371600 h 3139440"/>
                  <a:gd name="connsiteX330" fmla="*/ 4168140 w 5199380"/>
                  <a:gd name="connsiteY330" fmla="*/ 1341120 h 3139440"/>
                  <a:gd name="connsiteX331" fmla="*/ 4069080 w 5199380"/>
                  <a:gd name="connsiteY331" fmla="*/ 1318260 h 3139440"/>
                  <a:gd name="connsiteX332" fmla="*/ 4038600 w 5199380"/>
                  <a:gd name="connsiteY332" fmla="*/ 1303020 h 3139440"/>
                  <a:gd name="connsiteX333" fmla="*/ 3992880 w 5199380"/>
                  <a:gd name="connsiteY333" fmla="*/ 1280160 h 3139440"/>
                  <a:gd name="connsiteX334" fmla="*/ 3931920 w 5199380"/>
                  <a:gd name="connsiteY334" fmla="*/ 1310640 h 3139440"/>
                  <a:gd name="connsiteX335" fmla="*/ 3878580 w 5199380"/>
                  <a:gd name="connsiteY335" fmla="*/ 1325880 h 3139440"/>
                  <a:gd name="connsiteX336" fmla="*/ 3825240 w 5199380"/>
                  <a:gd name="connsiteY336" fmla="*/ 1348740 h 3139440"/>
                  <a:gd name="connsiteX337" fmla="*/ 3870960 w 5199380"/>
                  <a:gd name="connsiteY337" fmla="*/ 1455420 h 3139440"/>
                  <a:gd name="connsiteX338" fmla="*/ 3893820 w 5199380"/>
                  <a:gd name="connsiteY338" fmla="*/ 1470660 h 3139440"/>
                  <a:gd name="connsiteX339" fmla="*/ 3916680 w 5199380"/>
                  <a:gd name="connsiteY339" fmla="*/ 1524000 h 3139440"/>
                  <a:gd name="connsiteX340" fmla="*/ 3901440 w 5199380"/>
                  <a:gd name="connsiteY340" fmla="*/ 1584960 h 3139440"/>
                  <a:gd name="connsiteX341" fmla="*/ 3916680 w 5199380"/>
                  <a:gd name="connsiteY341" fmla="*/ 1607820 h 3139440"/>
                  <a:gd name="connsiteX342" fmla="*/ 3962400 w 5199380"/>
                  <a:gd name="connsiteY342" fmla="*/ 1630680 h 3139440"/>
                  <a:gd name="connsiteX343" fmla="*/ 3977640 w 5199380"/>
                  <a:gd name="connsiteY343" fmla="*/ 1661160 h 3139440"/>
                  <a:gd name="connsiteX344" fmla="*/ 4000500 w 5199380"/>
                  <a:gd name="connsiteY344" fmla="*/ 1760220 h 3139440"/>
                  <a:gd name="connsiteX345" fmla="*/ 4023360 w 5199380"/>
                  <a:gd name="connsiteY345" fmla="*/ 1775460 h 3139440"/>
                  <a:gd name="connsiteX346" fmla="*/ 4030980 w 5199380"/>
                  <a:gd name="connsiteY346" fmla="*/ 1798320 h 3139440"/>
                  <a:gd name="connsiteX347" fmla="*/ 4046220 w 5199380"/>
                  <a:gd name="connsiteY347" fmla="*/ 1821180 h 3139440"/>
                  <a:gd name="connsiteX348" fmla="*/ 4030980 w 5199380"/>
                  <a:gd name="connsiteY348" fmla="*/ 1844040 h 3139440"/>
                  <a:gd name="connsiteX349" fmla="*/ 4000500 w 5199380"/>
                  <a:gd name="connsiteY349" fmla="*/ 1882140 h 3139440"/>
                  <a:gd name="connsiteX350" fmla="*/ 3977640 w 5199380"/>
                  <a:gd name="connsiteY350" fmla="*/ 1920240 h 3139440"/>
                  <a:gd name="connsiteX351" fmla="*/ 3947160 w 5199380"/>
                  <a:gd name="connsiteY351" fmla="*/ 1927860 h 3139440"/>
                  <a:gd name="connsiteX352" fmla="*/ 3916680 w 5199380"/>
                  <a:gd name="connsiteY352" fmla="*/ 1973580 h 3139440"/>
                  <a:gd name="connsiteX353" fmla="*/ 3893820 w 5199380"/>
                  <a:gd name="connsiteY353" fmla="*/ 1996440 h 3139440"/>
                  <a:gd name="connsiteX354" fmla="*/ 3886200 w 5199380"/>
                  <a:gd name="connsiteY354" fmla="*/ 2019300 h 3139440"/>
                  <a:gd name="connsiteX355" fmla="*/ 3909060 w 5199380"/>
                  <a:gd name="connsiteY355" fmla="*/ 2026920 h 3139440"/>
                  <a:gd name="connsiteX356" fmla="*/ 3931920 w 5199380"/>
                  <a:gd name="connsiteY356" fmla="*/ 2049780 h 3139440"/>
                  <a:gd name="connsiteX357" fmla="*/ 3962400 w 5199380"/>
                  <a:gd name="connsiteY357" fmla="*/ 2072640 h 3139440"/>
                  <a:gd name="connsiteX358" fmla="*/ 3977640 w 5199380"/>
                  <a:gd name="connsiteY358" fmla="*/ 2103120 h 3139440"/>
                  <a:gd name="connsiteX359" fmla="*/ 4000500 w 5199380"/>
                  <a:gd name="connsiteY359" fmla="*/ 2118360 h 3139440"/>
                  <a:gd name="connsiteX360" fmla="*/ 4008120 w 5199380"/>
                  <a:gd name="connsiteY360" fmla="*/ 2141220 h 3139440"/>
                  <a:gd name="connsiteX361" fmla="*/ 4030980 w 5199380"/>
                  <a:gd name="connsiteY361" fmla="*/ 2164080 h 3139440"/>
                  <a:gd name="connsiteX362" fmla="*/ 4030980 w 5199380"/>
                  <a:gd name="connsiteY362" fmla="*/ 2263140 h 3139440"/>
                  <a:gd name="connsiteX363" fmla="*/ 4008120 w 5199380"/>
                  <a:gd name="connsiteY363" fmla="*/ 2286000 h 3139440"/>
                  <a:gd name="connsiteX364" fmla="*/ 3977640 w 5199380"/>
                  <a:gd name="connsiteY364" fmla="*/ 2331720 h 3139440"/>
                  <a:gd name="connsiteX365" fmla="*/ 3931920 w 5199380"/>
                  <a:gd name="connsiteY365" fmla="*/ 2308860 h 3139440"/>
                  <a:gd name="connsiteX366" fmla="*/ 3878580 w 5199380"/>
                  <a:gd name="connsiteY366" fmla="*/ 2255520 h 3139440"/>
                  <a:gd name="connsiteX367" fmla="*/ 3855720 w 5199380"/>
                  <a:gd name="connsiteY367" fmla="*/ 2232660 h 3139440"/>
                  <a:gd name="connsiteX368" fmla="*/ 3817620 w 5199380"/>
                  <a:gd name="connsiteY368" fmla="*/ 2225040 h 3139440"/>
                  <a:gd name="connsiteX369" fmla="*/ 3794760 w 5199380"/>
                  <a:gd name="connsiteY369" fmla="*/ 2209800 h 3139440"/>
                  <a:gd name="connsiteX370" fmla="*/ 3787140 w 5199380"/>
                  <a:gd name="connsiteY370" fmla="*/ 2186940 h 3139440"/>
                  <a:gd name="connsiteX371" fmla="*/ 3779520 w 5199380"/>
                  <a:gd name="connsiteY371" fmla="*/ 2125980 h 3139440"/>
                  <a:gd name="connsiteX372" fmla="*/ 3741420 w 5199380"/>
                  <a:gd name="connsiteY372" fmla="*/ 2080260 h 3139440"/>
                  <a:gd name="connsiteX373" fmla="*/ 3733800 w 5199380"/>
                  <a:gd name="connsiteY373" fmla="*/ 1973580 h 3139440"/>
                  <a:gd name="connsiteX374" fmla="*/ 3665220 w 5199380"/>
                  <a:gd name="connsiteY374" fmla="*/ 1981200 h 3139440"/>
                  <a:gd name="connsiteX375" fmla="*/ 3604260 w 5199380"/>
                  <a:gd name="connsiteY375" fmla="*/ 1996440 h 3139440"/>
                  <a:gd name="connsiteX376" fmla="*/ 3581400 w 5199380"/>
                  <a:gd name="connsiteY376" fmla="*/ 1988820 h 3139440"/>
                  <a:gd name="connsiteX377" fmla="*/ 3558540 w 5199380"/>
                  <a:gd name="connsiteY377" fmla="*/ 1973580 h 3139440"/>
                  <a:gd name="connsiteX378" fmla="*/ 3474720 w 5199380"/>
                  <a:gd name="connsiteY378" fmla="*/ 1981200 h 3139440"/>
                  <a:gd name="connsiteX379" fmla="*/ 3467100 w 5199380"/>
                  <a:gd name="connsiteY379" fmla="*/ 1958340 h 3139440"/>
                  <a:gd name="connsiteX380" fmla="*/ 3398520 w 5199380"/>
                  <a:gd name="connsiteY380" fmla="*/ 1920240 h 3139440"/>
                  <a:gd name="connsiteX381" fmla="*/ 3322320 w 5199380"/>
                  <a:gd name="connsiteY381" fmla="*/ 1943100 h 3139440"/>
                  <a:gd name="connsiteX382" fmla="*/ 3299460 w 5199380"/>
                  <a:gd name="connsiteY382" fmla="*/ 1965960 h 3139440"/>
                  <a:gd name="connsiteX383" fmla="*/ 3223260 w 5199380"/>
                  <a:gd name="connsiteY383" fmla="*/ 1950720 h 3139440"/>
                  <a:gd name="connsiteX384" fmla="*/ 3230880 w 5199380"/>
                  <a:gd name="connsiteY384" fmla="*/ 1927860 h 3139440"/>
                  <a:gd name="connsiteX385" fmla="*/ 3192780 w 5199380"/>
                  <a:gd name="connsiteY385" fmla="*/ 1874520 h 3139440"/>
                  <a:gd name="connsiteX386" fmla="*/ 3185160 w 5199380"/>
                  <a:gd name="connsiteY386" fmla="*/ 1798320 h 3139440"/>
                  <a:gd name="connsiteX387" fmla="*/ 3147060 w 5199380"/>
                  <a:gd name="connsiteY387" fmla="*/ 1783080 h 3139440"/>
                  <a:gd name="connsiteX388" fmla="*/ 3139440 w 5199380"/>
                  <a:gd name="connsiteY388" fmla="*/ 1706880 h 3139440"/>
                  <a:gd name="connsiteX389" fmla="*/ 3131820 w 5199380"/>
                  <a:gd name="connsiteY389" fmla="*/ 1668780 h 3139440"/>
                  <a:gd name="connsiteX390" fmla="*/ 3147060 w 5199380"/>
                  <a:gd name="connsiteY390" fmla="*/ 1554480 h 3139440"/>
                  <a:gd name="connsiteX391" fmla="*/ 3162300 w 5199380"/>
                  <a:gd name="connsiteY391" fmla="*/ 1531620 h 3139440"/>
                  <a:gd name="connsiteX392" fmla="*/ 3177540 w 5199380"/>
                  <a:gd name="connsiteY392" fmla="*/ 1501140 h 3139440"/>
                  <a:gd name="connsiteX393" fmla="*/ 3200400 w 5199380"/>
                  <a:gd name="connsiteY393" fmla="*/ 1447800 h 3139440"/>
                  <a:gd name="connsiteX394" fmla="*/ 3215640 w 5199380"/>
                  <a:gd name="connsiteY394" fmla="*/ 1424940 h 3139440"/>
                  <a:gd name="connsiteX395" fmla="*/ 3246120 w 5199380"/>
                  <a:gd name="connsiteY395" fmla="*/ 1363980 h 3139440"/>
                  <a:gd name="connsiteX396" fmla="*/ 3276600 w 5199380"/>
                  <a:gd name="connsiteY396" fmla="*/ 1310640 h 3139440"/>
                  <a:gd name="connsiteX397" fmla="*/ 3291840 w 5199380"/>
                  <a:gd name="connsiteY397" fmla="*/ 1287780 h 3139440"/>
                  <a:gd name="connsiteX398" fmla="*/ 3307080 w 5199380"/>
                  <a:gd name="connsiteY398" fmla="*/ 1257300 h 3139440"/>
                  <a:gd name="connsiteX399" fmla="*/ 3352800 w 5199380"/>
                  <a:gd name="connsiteY399" fmla="*/ 1211580 h 3139440"/>
                  <a:gd name="connsiteX400" fmla="*/ 3329940 w 5199380"/>
                  <a:gd name="connsiteY400" fmla="*/ 1165860 h 3139440"/>
                  <a:gd name="connsiteX401" fmla="*/ 3337560 w 5199380"/>
                  <a:gd name="connsiteY401" fmla="*/ 1120140 h 3139440"/>
                  <a:gd name="connsiteX402" fmla="*/ 3345180 w 5199380"/>
                  <a:gd name="connsiteY402" fmla="*/ 1089660 h 3139440"/>
                  <a:gd name="connsiteX403" fmla="*/ 3375660 w 5199380"/>
                  <a:gd name="connsiteY403" fmla="*/ 1043940 h 3139440"/>
                  <a:gd name="connsiteX404" fmla="*/ 3436620 w 5199380"/>
                  <a:gd name="connsiteY404" fmla="*/ 1036320 h 3139440"/>
                  <a:gd name="connsiteX405" fmla="*/ 3459480 w 5199380"/>
                  <a:gd name="connsiteY405" fmla="*/ 1021080 h 3139440"/>
                  <a:gd name="connsiteX406" fmla="*/ 3482340 w 5199380"/>
                  <a:gd name="connsiteY406" fmla="*/ 998220 h 3139440"/>
                  <a:gd name="connsiteX407" fmla="*/ 3505200 w 5199380"/>
                  <a:gd name="connsiteY407" fmla="*/ 990600 h 3139440"/>
                  <a:gd name="connsiteX408" fmla="*/ 3512820 w 5199380"/>
                  <a:gd name="connsiteY408" fmla="*/ 906780 h 3139440"/>
                  <a:gd name="connsiteX409" fmla="*/ 3482340 w 5199380"/>
                  <a:gd name="connsiteY409" fmla="*/ 899160 h 3139440"/>
                  <a:gd name="connsiteX410" fmla="*/ 3467100 w 5199380"/>
                  <a:gd name="connsiteY410" fmla="*/ 876300 h 3139440"/>
                  <a:gd name="connsiteX411" fmla="*/ 3482340 w 5199380"/>
                  <a:gd name="connsiteY411" fmla="*/ 807720 h 3139440"/>
                  <a:gd name="connsiteX412" fmla="*/ 3436620 w 5199380"/>
                  <a:gd name="connsiteY412" fmla="*/ 746760 h 3139440"/>
                  <a:gd name="connsiteX413" fmla="*/ 3406140 w 5199380"/>
                  <a:gd name="connsiteY413" fmla="*/ 731520 h 3139440"/>
                  <a:gd name="connsiteX414" fmla="*/ 3375660 w 5199380"/>
                  <a:gd name="connsiteY414" fmla="*/ 739140 h 3139440"/>
                  <a:gd name="connsiteX415" fmla="*/ 3352800 w 5199380"/>
                  <a:gd name="connsiteY415" fmla="*/ 800100 h 3139440"/>
                  <a:gd name="connsiteX416" fmla="*/ 3284220 w 5199380"/>
                  <a:gd name="connsiteY416" fmla="*/ 822960 h 3139440"/>
                  <a:gd name="connsiteX417" fmla="*/ 3291840 w 5199380"/>
                  <a:gd name="connsiteY417" fmla="*/ 876300 h 3139440"/>
                  <a:gd name="connsiteX418" fmla="*/ 3322320 w 5199380"/>
                  <a:gd name="connsiteY418" fmla="*/ 891540 h 3139440"/>
                  <a:gd name="connsiteX419" fmla="*/ 3345180 w 5199380"/>
                  <a:gd name="connsiteY419" fmla="*/ 906780 h 3139440"/>
                  <a:gd name="connsiteX420" fmla="*/ 3329940 w 5199380"/>
                  <a:gd name="connsiteY420" fmla="*/ 960120 h 3139440"/>
                  <a:gd name="connsiteX421" fmla="*/ 3291840 w 5199380"/>
                  <a:gd name="connsiteY421" fmla="*/ 944880 h 3139440"/>
                  <a:gd name="connsiteX422" fmla="*/ 3268980 w 5199380"/>
                  <a:gd name="connsiteY422" fmla="*/ 929640 h 3139440"/>
                  <a:gd name="connsiteX423" fmla="*/ 3253740 w 5199380"/>
                  <a:gd name="connsiteY423" fmla="*/ 899160 h 3139440"/>
                  <a:gd name="connsiteX424" fmla="*/ 3238500 w 5199380"/>
                  <a:gd name="connsiteY424" fmla="*/ 838200 h 3139440"/>
                  <a:gd name="connsiteX425" fmla="*/ 3215640 w 5199380"/>
                  <a:gd name="connsiteY425" fmla="*/ 830580 h 3139440"/>
                  <a:gd name="connsiteX426" fmla="*/ 3177540 w 5199380"/>
                  <a:gd name="connsiteY426" fmla="*/ 822960 h 3139440"/>
                  <a:gd name="connsiteX427" fmla="*/ 3101340 w 5199380"/>
                  <a:gd name="connsiteY427" fmla="*/ 792480 h 3139440"/>
                  <a:gd name="connsiteX428" fmla="*/ 3116580 w 5199380"/>
                  <a:gd name="connsiteY428" fmla="*/ 739140 h 3139440"/>
                  <a:gd name="connsiteX429" fmla="*/ 3101340 w 5199380"/>
                  <a:gd name="connsiteY429" fmla="*/ 701040 h 3139440"/>
                  <a:gd name="connsiteX430" fmla="*/ 3093720 w 5199380"/>
                  <a:gd name="connsiteY430" fmla="*/ 678180 h 3139440"/>
                  <a:gd name="connsiteX431" fmla="*/ 3070860 w 5199380"/>
                  <a:gd name="connsiteY431" fmla="*/ 670560 h 3139440"/>
                  <a:gd name="connsiteX432" fmla="*/ 3063240 w 5199380"/>
                  <a:gd name="connsiteY432" fmla="*/ 647700 h 3139440"/>
                  <a:gd name="connsiteX433" fmla="*/ 2979420 w 5199380"/>
                  <a:gd name="connsiteY433" fmla="*/ 632460 h 3139440"/>
                  <a:gd name="connsiteX434" fmla="*/ 2971800 w 5199380"/>
                  <a:gd name="connsiteY434" fmla="*/ 662940 h 3139440"/>
                  <a:gd name="connsiteX435" fmla="*/ 2994660 w 5199380"/>
                  <a:gd name="connsiteY435" fmla="*/ 723900 h 3139440"/>
                  <a:gd name="connsiteX436" fmla="*/ 3002280 w 5199380"/>
                  <a:gd name="connsiteY436" fmla="*/ 746760 h 3139440"/>
                  <a:gd name="connsiteX437" fmla="*/ 3009900 w 5199380"/>
                  <a:gd name="connsiteY437" fmla="*/ 800100 h 3139440"/>
                  <a:gd name="connsiteX438" fmla="*/ 3032760 w 5199380"/>
                  <a:gd name="connsiteY438" fmla="*/ 807720 h 3139440"/>
                  <a:gd name="connsiteX439" fmla="*/ 3063240 w 5199380"/>
                  <a:gd name="connsiteY439" fmla="*/ 861060 h 3139440"/>
                  <a:gd name="connsiteX440" fmla="*/ 3017520 w 5199380"/>
                  <a:gd name="connsiteY440" fmla="*/ 960120 h 3139440"/>
                  <a:gd name="connsiteX441" fmla="*/ 2987040 w 5199380"/>
                  <a:gd name="connsiteY441" fmla="*/ 998220 h 3139440"/>
                  <a:gd name="connsiteX442" fmla="*/ 2971800 w 5199380"/>
                  <a:gd name="connsiteY442" fmla="*/ 1051560 h 3139440"/>
                  <a:gd name="connsiteX443" fmla="*/ 2964180 w 5199380"/>
                  <a:gd name="connsiteY443" fmla="*/ 998220 h 3139440"/>
                  <a:gd name="connsiteX444" fmla="*/ 2956560 w 5199380"/>
                  <a:gd name="connsiteY444" fmla="*/ 975360 h 3139440"/>
                  <a:gd name="connsiteX445" fmla="*/ 2964180 w 5199380"/>
                  <a:gd name="connsiteY445" fmla="*/ 937260 h 3139440"/>
                  <a:gd name="connsiteX446" fmla="*/ 2941320 w 5199380"/>
                  <a:gd name="connsiteY446" fmla="*/ 929640 h 3139440"/>
                  <a:gd name="connsiteX447" fmla="*/ 2880360 w 5199380"/>
                  <a:gd name="connsiteY447" fmla="*/ 960120 h 3139440"/>
                  <a:gd name="connsiteX448" fmla="*/ 2849880 w 5199380"/>
                  <a:gd name="connsiteY448" fmla="*/ 967740 h 3139440"/>
                  <a:gd name="connsiteX449" fmla="*/ 2788920 w 5199380"/>
                  <a:gd name="connsiteY449" fmla="*/ 944880 h 3139440"/>
                  <a:gd name="connsiteX450" fmla="*/ 2727960 w 5199380"/>
                  <a:gd name="connsiteY450" fmla="*/ 960120 h 3139440"/>
                  <a:gd name="connsiteX451" fmla="*/ 2689860 w 5199380"/>
                  <a:gd name="connsiteY451" fmla="*/ 944880 h 3139440"/>
                  <a:gd name="connsiteX452" fmla="*/ 2667000 w 5199380"/>
                  <a:gd name="connsiteY452" fmla="*/ 922020 h 3139440"/>
                  <a:gd name="connsiteX453" fmla="*/ 2644140 w 5199380"/>
                  <a:gd name="connsiteY453" fmla="*/ 906780 h 3139440"/>
                  <a:gd name="connsiteX454" fmla="*/ 2575560 w 5199380"/>
                  <a:gd name="connsiteY454" fmla="*/ 967740 h 3139440"/>
                  <a:gd name="connsiteX455" fmla="*/ 2590800 w 5199380"/>
                  <a:gd name="connsiteY455" fmla="*/ 990600 h 3139440"/>
                  <a:gd name="connsiteX456" fmla="*/ 2583180 w 5199380"/>
                  <a:gd name="connsiteY456" fmla="*/ 1013460 h 3139440"/>
                  <a:gd name="connsiteX457" fmla="*/ 2583180 w 5199380"/>
                  <a:gd name="connsiteY457" fmla="*/ 1082040 h 3139440"/>
                  <a:gd name="connsiteX458" fmla="*/ 2560320 w 5199380"/>
                  <a:gd name="connsiteY458" fmla="*/ 1089660 h 3139440"/>
                  <a:gd name="connsiteX459" fmla="*/ 2529840 w 5199380"/>
                  <a:gd name="connsiteY459" fmla="*/ 1028700 h 3139440"/>
                  <a:gd name="connsiteX460" fmla="*/ 2522220 w 5199380"/>
                  <a:gd name="connsiteY460" fmla="*/ 990600 h 3139440"/>
                  <a:gd name="connsiteX461" fmla="*/ 2506980 w 5199380"/>
                  <a:gd name="connsiteY461" fmla="*/ 967740 h 3139440"/>
                  <a:gd name="connsiteX462" fmla="*/ 2499360 w 5199380"/>
                  <a:gd name="connsiteY462" fmla="*/ 944880 h 3139440"/>
                  <a:gd name="connsiteX463" fmla="*/ 2468880 w 5199380"/>
                  <a:gd name="connsiteY463" fmla="*/ 929640 h 3139440"/>
                  <a:gd name="connsiteX464" fmla="*/ 2369820 w 5199380"/>
                  <a:gd name="connsiteY464" fmla="*/ 929640 h 3139440"/>
                  <a:gd name="connsiteX465" fmla="*/ 2362200 w 5199380"/>
                  <a:gd name="connsiteY465" fmla="*/ 868680 h 3139440"/>
                  <a:gd name="connsiteX466" fmla="*/ 2308860 w 5199380"/>
                  <a:gd name="connsiteY466" fmla="*/ 838200 h 3139440"/>
                  <a:gd name="connsiteX467" fmla="*/ 2263140 w 5199380"/>
                  <a:gd name="connsiteY467" fmla="*/ 807720 h 3139440"/>
                  <a:gd name="connsiteX468" fmla="*/ 2247900 w 5199380"/>
                  <a:gd name="connsiteY468" fmla="*/ 784860 h 3139440"/>
                  <a:gd name="connsiteX469" fmla="*/ 2186940 w 5199380"/>
                  <a:gd name="connsiteY469" fmla="*/ 739140 h 3139440"/>
                  <a:gd name="connsiteX470" fmla="*/ 2133600 w 5199380"/>
                  <a:gd name="connsiteY470" fmla="*/ 670560 h 3139440"/>
                  <a:gd name="connsiteX471" fmla="*/ 2110740 w 5199380"/>
                  <a:gd name="connsiteY471" fmla="*/ 685800 h 3139440"/>
                  <a:gd name="connsiteX472" fmla="*/ 2103120 w 5199380"/>
                  <a:gd name="connsiteY472" fmla="*/ 708660 h 3139440"/>
                  <a:gd name="connsiteX473" fmla="*/ 2087880 w 5199380"/>
                  <a:gd name="connsiteY473" fmla="*/ 731520 h 3139440"/>
                  <a:gd name="connsiteX474" fmla="*/ 2057400 w 5199380"/>
                  <a:gd name="connsiteY474" fmla="*/ 693420 h 3139440"/>
                  <a:gd name="connsiteX475" fmla="*/ 2072640 w 5199380"/>
                  <a:gd name="connsiteY475" fmla="*/ 670560 h 3139440"/>
                  <a:gd name="connsiteX476" fmla="*/ 2026920 w 5199380"/>
                  <a:gd name="connsiteY476" fmla="*/ 662940 h 3139440"/>
                  <a:gd name="connsiteX477" fmla="*/ 1996440 w 5199380"/>
                  <a:gd name="connsiteY477" fmla="*/ 640080 h 3139440"/>
                  <a:gd name="connsiteX478" fmla="*/ 1973580 w 5199380"/>
                  <a:gd name="connsiteY478" fmla="*/ 594360 h 3139440"/>
                  <a:gd name="connsiteX479" fmla="*/ 1958340 w 5199380"/>
                  <a:gd name="connsiteY479" fmla="*/ 624840 h 3139440"/>
                  <a:gd name="connsiteX480" fmla="*/ 1935480 w 5199380"/>
                  <a:gd name="connsiteY480" fmla="*/ 647700 h 3139440"/>
                  <a:gd name="connsiteX481" fmla="*/ 1912620 w 5199380"/>
                  <a:gd name="connsiteY481" fmla="*/ 624840 h 3139440"/>
                  <a:gd name="connsiteX482" fmla="*/ 1897380 w 5199380"/>
                  <a:gd name="connsiteY482" fmla="*/ 571500 h 3139440"/>
                  <a:gd name="connsiteX483" fmla="*/ 1874520 w 5199380"/>
                  <a:gd name="connsiteY483" fmla="*/ 586740 h 3139440"/>
                  <a:gd name="connsiteX484" fmla="*/ 1790700 w 5199380"/>
                  <a:gd name="connsiteY484" fmla="*/ 601980 h 3139440"/>
                  <a:gd name="connsiteX485" fmla="*/ 1760220 w 5199380"/>
                  <a:gd name="connsiteY485" fmla="*/ 617220 h 3139440"/>
                  <a:gd name="connsiteX486" fmla="*/ 1744980 w 5199380"/>
                  <a:gd name="connsiteY486" fmla="*/ 624840 h 3139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</a:cxnLst>
                <a:rect l="l" t="t" r="r" b="b"/>
                <a:pathLst>
                  <a:path w="5199380" h="3139440">
                    <a:moveTo>
                      <a:pt x="1744980" y="624840"/>
                    </a:moveTo>
                    <a:cubicBezTo>
                      <a:pt x="1737360" y="624840"/>
                      <a:pt x="1724723" y="619492"/>
                      <a:pt x="1714500" y="617220"/>
                    </a:cubicBezTo>
                    <a:cubicBezTo>
                      <a:pt x="1701857" y="614410"/>
                      <a:pt x="1687176" y="616784"/>
                      <a:pt x="1676400" y="609600"/>
                    </a:cubicBezTo>
                    <a:cubicBezTo>
                      <a:pt x="1669717" y="605145"/>
                      <a:pt x="1673235" y="593423"/>
                      <a:pt x="1668780" y="586740"/>
                    </a:cubicBezTo>
                    <a:cubicBezTo>
                      <a:pt x="1657046" y="569139"/>
                      <a:pt x="1639928" y="559885"/>
                      <a:pt x="1623060" y="548640"/>
                    </a:cubicBezTo>
                    <a:cubicBezTo>
                      <a:pt x="1610289" y="497556"/>
                      <a:pt x="1627406" y="533238"/>
                      <a:pt x="1584960" y="502920"/>
                    </a:cubicBezTo>
                    <a:cubicBezTo>
                      <a:pt x="1510684" y="449866"/>
                      <a:pt x="1606270" y="509183"/>
                      <a:pt x="1546860" y="457200"/>
                    </a:cubicBezTo>
                    <a:cubicBezTo>
                      <a:pt x="1533076" y="445139"/>
                      <a:pt x="1501140" y="426720"/>
                      <a:pt x="1501140" y="426720"/>
                    </a:cubicBezTo>
                    <a:cubicBezTo>
                      <a:pt x="1449190" y="348796"/>
                      <a:pt x="1532797" y="477607"/>
                      <a:pt x="1470660" y="365760"/>
                    </a:cubicBezTo>
                    <a:cubicBezTo>
                      <a:pt x="1445747" y="320917"/>
                      <a:pt x="1449349" y="347506"/>
                      <a:pt x="1417320" y="304800"/>
                    </a:cubicBezTo>
                    <a:cubicBezTo>
                      <a:pt x="1410504" y="295713"/>
                      <a:pt x="1411167" y="281136"/>
                      <a:pt x="1402080" y="274320"/>
                    </a:cubicBezTo>
                    <a:cubicBezTo>
                      <a:pt x="1389229" y="264681"/>
                      <a:pt x="1371600" y="264160"/>
                      <a:pt x="1356360" y="259080"/>
                    </a:cubicBezTo>
                    <a:lnTo>
                      <a:pt x="1333500" y="251460"/>
                    </a:lnTo>
                    <a:cubicBezTo>
                      <a:pt x="1330960" y="243840"/>
                      <a:pt x="1328087" y="236323"/>
                      <a:pt x="1325880" y="228600"/>
                    </a:cubicBezTo>
                    <a:cubicBezTo>
                      <a:pt x="1323003" y="218530"/>
                      <a:pt x="1322385" y="207746"/>
                      <a:pt x="1318260" y="198120"/>
                    </a:cubicBezTo>
                    <a:cubicBezTo>
                      <a:pt x="1314652" y="189702"/>
                      <a:pt x="1308100" y="182880"/>
                      <a:pt x="1303020" y="175260"/>
                    </a:cubicBezTo>
                    <a:lnTo>
                      <a:pt x="1318260" y="114300"/>
                    </a:lnTo>
                    <a:lnTo>
                      <a:pt x="1325880" y="83820"/>
                    </a:lnTo>
                    <a:cubicBezTo>
                      <a:pt x="1265389" y="63656"/>
                      <a:pt x="1335651" y="85652"/>
                      <a:pt x="1203960" y="60960"/>
                    </a:cubicBezTo>
                    <a:cubicBezTo>
                      <a:pt x="1196065" y="59480"/>
                      <a:pt x="1188892" y="55288"/>
                      <a:pt x="1181100" y="53340"/>
                    </a:cubicBezTo>
                    <a:cubicBezTo>
                      <a:pt x="1168535" y="50199"/>
                      <a:pt x="1155700" y="48260"/>
                      <a:pt x="1143000" y="45720"/>
                    </a:cubicBezTo>
                    <a:cubicBezTo>
                      <a:pt x="1132840" y="40640"/>
                      <a:pt x="1123067" y="34699"/>
                      <a:pt x="1112520" y="30480"/>
                    </a:cubicBezTo>
                    <a:cubicBezTo>
                      <a:pt x="1097605" y="24514"/>
                      <a:pt x="1082040" y="20320"/>
                      <a:pt x="1066800" y="15240"/>
                    </a:cubicBezTo>
                    <a:cubicBezTo>
                      <a:pt x="1034005" y="4308"/>
                      <a:pt x="1051732" y="9568"/>
                      <a:pt x="1013460" y="0"/>
                    </a:cubicBezTo>
                    <a:cubicBezTo>
                      <a:pt x="1005840" y="5080"/>
                      <a:pt x="996321" y="8089"/>
                      <a:pt x="990600" y="15240"/>
                    </a:cubicBezTo>
                    <a:cubicBezTo>
                      <a:pt x="985582" y="21512"/>
                      <a:pt x="988660" y="32420"/>
                      <a:pt x="982980" y="38100"/>
                    </a:cubicBezTo>
                    <a:cubicBezTo>
                      <a:pt x="968874" y="52206"/>
                      <a:pt x="909843" y="65528"/>
                      <a:pt x="899160" y="68580"/>
                    </a:cubicBezTo>
                    <a:cubicBezTo>
                      <a:pt x="896620" y="76200"/>
                      <a:pt x="893282" y="83599"/>
                      <a:pt x="891540" y="91440"/>
                    </a:cubicBezTo>
                    <a:cubicBezTo>
                      <a:pt x="888188" y="106522"/>
                      <a:pt x="893975" y="125429"/>
                      <a:pt x="883920" y="137160"/>
                    </a:cubicBezTo>
                    <a:cubicBezTo>
                      <a:pt x="875491" y="146994"/>
                      <a:pt x="858520" y="142240"/>
                      <a:pt x="845820" y="144780"/>
                    </a:cubicBezTo>
                    <a:cubicBezTo>
                      <a:pt x="869695" y="180593"/>
                      <a:pt x="877369" y="181624"/>
                      <a:pt x="853440" y="243840"/>
                    </a:cubicBezTo>
                    <a:cubicBezTo>
                      <a:pt x="848881" y="255693"/>
                      <a:pt x="833120" y="259080"/>
                      <a:pt x="822960" y="266700"/>
                    </a:cubicBezTo>
                    <a:cubicBezTo>
                      <a:pt x="820420" y="274320"/>
                      <a:pt x="821876" y="284891"/>
                      <a:pt x="815340" y="289560"/>
                    </a:cubicBezTo>
                    <a:cubicBezTo>
                      <a:pt x="802268" y="298897"/>
                      <a:pt x="769620" y="304800"/>
                      <a:pt x="769620" y="304800"/>
                    </a:cubicBezTo>
                    <a:cubicBezTo>
                      <a:pt x="762000" y="302260"/>
                      <a:pt x="748502" y="305021"/>
                      <a:pt x="746760" y="297180"/>
                    </a:cubicBezTo>
                    <a:cubicBezTo>
                      <a:pt x="737274" y="254495"/>
                      <a:pt x="751179" y="241022"/>
                      <a:pt x="769620" y="213360"/>
                    </a:cubicBezTo>
                    <a:cubicBezTo>
                      <a:pt x="754380" y="208280"/>
                      <a:pt x="738268" y="205304"/>
                      <a:pt x="723900" y="198120"/>
                    </a:cubicBezTo>
                    <a:cubicBezTo>
                      <a:pt x="653573" y="162956"/>
                      <a:pt x="684980" y="173150"/>
                      <a:pt x="632460" y="160020"/>
                    </a:cubicBezTo>
                    <a:cubicBezTo>
                      <a:pt x="615164" y="211908"/>
                      <a:pt x="636935" y="148088"/>
                      <a:pt x="609600" y="220980"/>
                    </a:cubicBezTo>
                    <a:cubicBezTo>
                      <a:pt x="606780" y="228501"/>
                      <a:pt x="606435" y="237157"/>
                      <a:pt x="601980" y="243840"/>
                    </a:cubicBezTo>
                    <a:cubicBezTo>
                      <a:pt x="596002" y="252806"/>
                      <a:pt x="586740" y="259080"/>
                      <a:pt x="579120" y="266700"/>
                    </a:cubicBezTo>
                    <a:cubicBezTo>
                      <a:pt x="584200" y="274320"/>
                      <a:pt x="587884" y="283084"/>
                      <a:pt x="594360" y="289560"/>
                    </a:cubicBezTo>
                    <a:cubicBezTo>
                      <a:pt x="600836" y="296036"/>
                      <a:pt x="611499" y="297649"/>
                      <a:pt x="617220" y="304800"/>
                    </a:cubicBezTo>
                    <a:cubicBezTo>
                      <a:pt x="644265" y="338606"/>
                      <a:pt x="601539" y="318402"/>
                      <a:pt x="640080" y="350520"/>
                    </a:cubicBezTo>
                    <a:cubicBezTo>
                      <a:pt x="657157" y="364751"/>
                      <a:pt x="680533" y="368253"/>
                      <a:pt x="701040" y="373380"/>
                    </a:cubicBezTo>
                    <a:cubicBezTo>
                      <a:pt x="711200" y="381000"/>
                      <a:pt x="728440" y="383919"/>
                      <a:pt x="731520" y="396240"/>
                    </a:cubicBezTo>
                    <a:cubicBezTo>
                      <a:pt x="743268" y="443231"/>
                      <a:pt x="692807" y="438252"/>
                      <a:pt x="670560" y="441960"/>
                    </a:cubicBezTo>
                    <a:cubicBezTo>
                      <a:pt x="657860" y="439420"/>
                      <a:pt x="644044" y="440132"/>
                      <a:pt x="632460" y="434340"/>
                    </a:cubicBezTo>
                    <a:cubicBezTo>
                      <a:pt x="622821" y="429521"/>
                      <a:pt x="618566" y="417458"/>
                      <a:pt x="609600" y="411480"/>
                    </a:cubicBezTo>
                    <a:cubicBezTo>
                      <a:pt x="602917" y="407025"/>
                      <a:pt x="594360" y="406400"/>
                      <a:pt x="586740" y="403860"/>
                    </a:cubicBezTo>
                    <a:cubicBezTo>
                      <a:pt x="576580" y="406400"/>
                      <a:pt x="565984" y="415369"/>
                      <a:pt x="556260" y="411480"/>
                    </a:cubicBezTo>
                    <a:cubicBezTo>
                      <a:pt x="548802" y="408497"/>
                      <a:pt x="553095" y="395303"/>
                      <a:pt x="548640" y="388620"/>
                    </a:cubicBezTo>
                    <a:cubicBezTo>
                      <a:pt x="542662" y="379654"/>
                      <a:pt x="533400" y="373380"/>
                      <a:pt x="525780" y="365760"/>
                    </a:cubicBezTo>
                    <a:cubicBezTo>
                      <a:pt x="460266" y="409436"/>
                      <a:pt x="543156" y="357072"/>
                      <a:pt x="480060" y="388620"/>
                    </a:cubicBezTo>
                    <a:cubicBezTo>
                      <a:pt x="427437" y="414932"/>
                      <a:pt x="490155" y="395621"/>
                      <a:pt x="426720" y="411480"/>
                    </a:cubicBezTo>
                    <a:cubicBezTo>
                      <a:pt x="424180" y="419100"/>
                      <a:pt x="424780" y="428660"/>
                      <a:pt x="419100" y="434340"/>
                    </a:cubicBezTo>
                    <a:cubicBezTo>
                      <a:pt x="413420" y="440020"/>
                      <a:pt x="402410" y="436818"/>
                      <a:pt x="396240" y="441960"/>
                    </a:cubicBezTo>
                    <a:cubicBezTo>
                      <a:pt x="386484" y="450090"/>
                      <a:pt x="379548" y="461338"/>
                      <a:pt x="373380" y="472440"/>
                    </a:cubicBezTo>
                    <a:cubicBezTo>
                      <a:pt x="366737" y="484397"/>
                      <a:pt x="369869" y="503503"/>
                      <a:pt x="358140" y="510540"/>
                    </a:cubicBezTo>
                    <a:cubicBezTo>
                      <a:pt x="340580" y="521076"/>
                      <a:pt x="317500" y="515620"/>
                      <a:pt x="297180" y="518160"/>
                    </a:cubicBezTo>
                    <a:cubicBezTo>
                      <a:pt x="282524" y="540145"/>
                      <a:pt x="269159" y="548518"/>
                      <a:pt x="289560" y="579120"/>
                    </a:cubicBezTo>
                    <a:cubicBezTo>
                      <a:pt x="294015" y="585803"/>
                      <a:pt x="305236" y="583148"/>
                      <a:pt x="312420" y="586740"/>
                    </a:cubicBezTo>
                    <a:cubicBezTo>
                      <a:pt x="320611" y="590836"/>
                      <a:pt x="326911" y="598261"/>
                      <a:pt x="335280" y="601980"/>
                    </a:cubicBezTo>
                    <a:cubicBezTo>
                      <a:pt x="349960" y="608504"/>
                      <a:pt x="381000" y="617220"/>
                      <a:pt x="381000" y="617220"/>
                    </a:cubicBezTo>
                    <a:cubicBezTo>
                      <a:pt x="388620" y="627380"/>
                      <a:pt x="402285" y="635098"/>
                      <a:pt x="403860" y="647700"/>
                    </a:cubicBezTo>
                    <a:cubicBezTo>
                      <a:pt x="405269" y="658972"/>
                      <a:pt x="396652" y="670148"/>
                      <a:pt x="388620" y="678180"/>
                    </a:cubicBezTo>
                    <a:cubicBezTo>
                      <a:pt x="380588" y="686212"/>
                      <a:pt x="368003" y="687784"/>
                      <a:pt x="358140" y="693420"/>
                    </a:cubicBezTo>
                    <a:cubicBezTo>
                      <a:pt x="314021" y="718631"/>
                      <a:pt x="358491" y="704792"/>
                      <a:pt x="289560" y="716280"/>
                    </a:cubicBezTo>
                    <a:cubicBezTo>
                      <a:pt x="284480" y="726440"/>
                      <a:pt x="275729" y="735488"/>
                      <a:pt x="274320" y="746760"/>
                    </a:cubicBezTo>
                    <a:cubicBezTo>
                      <a:pt x="268864" y="790410"/>
                      <a:pt x="287396" y="776770"/>
                      <a:pt x="312420" y="769620"/>
                    </a:cubicBezTo>
                    <a:cubicBezTo>
                      <a:pt x="340025" y="761733"/>
                      <a:pt x="333093" y="763458"/>
                      <a:pt x="358140" y="746760"/>
                    </a:cubicBezTo>
                    <a:cubicBezTo>
                      <a:pt x="368300" y="751840"/>
                      <a:pt x="382776" y="752260"/>
                      <a:pt x="388620" y="762000"/>
                    </a:cubicBezTo>
                    <a:cubicBezTo>
                      <a:pt x="393601" y="770302"/>
                      <a:pt x="367786" y="804681"/>
                      <a:pt x="365760" y="807720"/>
                    </a:cubicBezTo>
                    <a:cubicBezTo>
                      <a:pt x="368300" y="817880"/>
                      <a:pt x="364186" y="833185"/>
                      <a:pt x="373380" y="838200"/>
                    </a:cubicBezTo>
                    <a:cubicBezTo>
                      <a:pt x="396120" y="850604"/>
                      <a:pt x="424674" y="846324"/>
                      <a:pt x="449580" y="853440"/>
                    </a:cubicBezTo>
                    <a:cubicBezTo>
                      <a:pt x="460502" y="856561"/>
                      <a:pt x="469900" y="863600"/>
                      <a:pt x="480060" y="868680"/>
                    </a:cubicBezTo>
                    <a:cubicBezTo>
                      <a:pt x="454660" y="878840"/>
                      <a:pt x="420274" y="877275"/>
                      <a:pt x="403860" y="899160"/>
                    </a:cubicBezTo>
                    <a:cubicBezTo>
                      <a:pt x="385458" y="923696"/>
                      <a:pt x="375183" y="940390"/>
                      <a:pt x="350520" y="960120"/>
                    </a:cubicBezTo>
                    <a:cubicBezTo>
                      <a:pt x="336217" y="971562"/>
                      <a:pt x="304800" y="990600"/>
                      <a:pt x="304800" y="990600"/>
                    </a:cubicBezTo>
                    <a:cubicBezTo>
                      <a:pt x="279400" y="988060"/>
                      <a:pt x="253830" y="986862"/>
                      <a:pt x="228600" y="982980"/>
                    </a:cubicBezTo>
                    <a:cubicBezTo>
                      <a:pt x="220661" y="981759"/>
                      <a:pt x="211420" y="981040"/>
                      <a:pt x="205740" y="975360"/>
                    </a:cubicBezTo>
                    <a:cubicBezTo>
                      <a:pt x="200060" y="969680"/>
                      <a:pt x="203800" y="958180"/>
                      <a:pt x="198120" y="952500"/>
                    </a:cubicBezTo>
                    <a:cubicBezTo>
                      <a:pt x="192440" y="946820"/>
                      <a:pt x="182643" y="948044"/>
                      <a:pt x="175260" y="944880"/>
                    </a:cubicBezTo>
                    <a:cubicBezTo>
                      <a:pt x="164819" y="940405"/>
                      <a:pt x="154940" y="934720"/>
                      <a:pt x="144780" y="929640"/>
                    </a:cubicBezTo>
                    <a:cubicBezTo>
                      <a:pt x="142240" y="922020"/>
                      <a:pt x="143696" y="911449"/>
                      <a:pt x="137160" y="906780"/>
                    </a:cubicBezTo>
                    <a:cubicBezTo>
                      <a:pt x="124088" y="897443"/>
                      <a:pt x="91440" y="891540"/>
                      <a:pt x="91440" y="891540"/>
                    </a:cubicBezTo>
                    <a:cubicBezTo>
                      <a:pt x="73660" y="894080"/>
                      <a:pt x="54776" y="892490"/>
                      <a:pt x="38100" y="899160"/>
                    </a:cubicBezTo>
                    <a:cubicBezTo>
                      <a:pt x="24766" y="904494"/>
                      <a:pt x="7619" y="933451"/>
                      <a:pt x="0" y="944880"/>
                    </a:cubicBezTo>
                    <a:cubicBezTo>
                      <a:pt x="4152" y="957336"/>
                      <a:pt x="10421" y="982825"/>
                      <a:pt x="22860" y="990600"/>
                    </a:cubicBezTo>
                    <a:cubicBezTo>
                      <a:pt x="53194" y="1009559"/>
                      <a:pt x="97018" y="1007362"/>
                      <a:pt x="129540" y="1013460"/>
                    </a:cubicBezTo>
                    <a:cubicBezTo>
                      <a:pt x="150127" y="1017320"/>
                      <a:pt x="171766" y="1019333"/>
                      <a:pt x="190500" y="1028700"/>
                    </a:cubicBezTo>
                    <a:cubicBezTo>
                      <a:pt x="230347" y="1048624"/>
                      <a:pt x="209960" y="1041185"/>
                      <a:pt x="251460" y="1051560"/>
                    </a:cubicBezTo>
                    <a:cubicBezTo>
                      <a:pt x="264160" y="1049020"/>
                      <a:pt x="277433" y="1048488"/>
                      <a:pt x="289560" y="1043940"/>
                    </a:cubicBezTo>
                    <a:cubicBezTo>
                      <a:pt x="298135" y="1040724"/>
                      <a:pt x="304002" y="1032308"/>
                      <a:pt x="312420" y="1028700"/>
                    </a:cubicBezTo>
                    <a:cubicBezTo>
                      <a:pt x="322046" y="1024575"/>
                      <a:pt x="332740" y="1023620"/>
                      <a:pt x="342900" y="1021080"/>
                    </a:cubicBezTo>
                    <a:cubicBezTo>
                      <a:pt x="353060" y="1023620"/>
                      <a:pt x="363310" y="1025823"/>
                      <a:pt x="373380" y="1028700"/>
                    </a:cubicBezTo>
                    <a:cubicBezTo>
                      <a:pt x="381103" y="1030907"/>
                      <a:pt x="388208" y="1036320"/>
                      <a:pt x="396240" y="1036320"/>
                    </a:cubicBezTo>
                    <a:cubicBezTo>
                      <a:pt x="431891" y="1036320"/>
                      <a:pt x="467360" y="1031240"/>
                      <a:pt x="502920" y="1028700"/>
                    </a:cubicBezTo>
                    <a:cubicBezTo>
                      <a:pt x="510540" y="1026160"/>
                      <a:pt x="518759" y="1024981"/>
                      <a:pt x="525780" y="1021080"/>
                    </a:cubicBezTo>
                    <a:cubicBezTo>
                      <a:pt x="541791" y="1012185"/>
                      <a:pt x="571500" y="990600"/>
                      <a:pt x="571500" y="990600"/>
                    </a:cubicBezTo>
                    <a:cubicBezTo>
                      <a:pt x="578534" y="976532"/>
                      <a:pt x="591065" y="943438"/>
                      <a:pt x="609600" y="937260"/>
                    </a:cubicBezTo>
                    <a:cubicBezTo>
                      <a:pt x="617220" y="934720"/>
                      <a:pt x="624737" y="942673"/>
                      <a:pt x="632460" y="944880"/>
                    </a:cubicBezTo>
                    <a:cubicBezTo>
                      <a:pt x="642530" y="947757"/>
                      <a:pt x="652780" y="949960"/>
                      <a:pt x="662940" y="952500"/>
                    </a:cubicBezTo>
                    <a:cubicBezTo>
                      <a:pt x="680720" y="949960"/>
                      <a:pt x="699077" y="950041"/>
                      <a:pt x="716280" y="944880"/>
                    </a:cubicBezTo>
                    <a:cubicBezTo>
                      <a:pt x="738944" y="938081"/>
                      <a:pt x="743445" y="919150"/>
                      <a:pt x="762000" y="906780"/>
                    </a:cubicBezTo>
                    <a:cubicBezTo>
                      <a:pt x="768683" y="902325"/>
                      <a:pt x="777240" y="901700"/>
                      <a:pt x="784860" y="899160"/>
                    </a:cubicBezTo>
                    <a:cubicBezTo>
                      <a:pt x="795020" y="901700"/>
                      <a:pt x="805534" y="903103"/>
                      <a:pt x="815340" y="906780"/>
                    </a:cubicBezTo>
                    <a:cubicBezTo>
                      <a:pt x="825976" y="910768"/>
                      <a:pt x="855271" y="915719"/>
                      <a:pt x="845820" y="922020"/>
                    </a:cubicBezTo>
                    <a:cubicBezTo>
                      <a:pt x="824267" y="936388"/>
                      <a:pt x="769620" y="937260"/>
                      <a:pt x="769620" y="937260"/>
                    </a:cubicBezTo>
                    <a:cubicBezTo>
                      <a:pt x="759460" y="942340"/>
                      <a:pt x="749003" y="946864"/>
                      <a:pt x="739140" y="952500"/>
                    </a:cubicBezTo>
                    <a:cubicBezTo>
                      <a:pt x="723541" y="961414"/>
                      <a:pt x="698884" y="980787"/>
                      <a:pt x="685800" y="990600"/>
                    </a:cubicBezTo>
                    <a:cubicBezTo>
                      <a:pt x="688340" y="1000760"/>
                      <a:pt x="686878" y="1012902"/>
                      <a:pt x="693420" y="1021080"/>
                    </a:cubicBezTo>
                    <a:cubicBezTo>
                      <a:pt x="698438" y="1027352"/>
                      <a:pt x="708454" y="1026894"/>
                      <a:pt x="716280" y="1028700"/>
                    </a:cubicBezTo>
                    <a:cubicBezTo>
                      <a:pt x="741520" y="1034525"/>
                      <a:pt x="767906" y="1035749"/>
                      <a:pt x="792480" y="1043940"/>
                    </a:cubicBezTo>
                    <a:lnTo>
                      <a:pt x="838200" y="1059180"/>
                    </a:lnTo>
                    <a:lnTo>
                      <a:pt x="861060" y="1066800"/>
                    </a:lnTo>
                    <a:cubicBezTo>
                      <a:pt x="863600" y="1059180"/>
                      <a:pt x="863000" y="1049620"/>
                      <a:pt x="868680" y="1043940"/>
                    </a:cubicBezTo>
                    <a:cubicBezTo>
                      <a:pt x="893217" y="1019403"/>
                      <a:pt x="908005" y="1030469"/>
                      <a:pt x="937260" y="1036320"/>
                    </a:cubicBezTo>
                    <a:cubicBezTo>
                      <a:pt x="932180" y="1046480"/>
                      <a:pt x="923626" y="1055555"/>
                      <a:pt x="922020" y="1066800"/>
                    </a:cubicBezTo>
                    <a:cubicBezTo>
                      <a:pt x="920884" y="1074751"/>
                      <a:pt x="927433" y="1081937"/>
                      <a:pt x="929640" y="1089660"/>
                    </a:cubicBezTo>
                    <a:cubicBezTo>
                      <a:pt x="939503" y="1124180"/>
                      <a:pt x="933479" y="1135689"/>
                      <a:pt x="975360" y="1158240"/>
                    </a:cubicBezTo>
                    <a:cubicBezTo>
                      <a:pt x="993802" y="1168170"/>
                      <a:pt x="1016000" y="1168400"/>
                      <a:pt x="1036320" y="1173480"/>
                    </a:cubicBezTo>
                    <a:cubicBezTo>
                      <a:pt x="1041400" y="1181100"/>
                      <a:pt x="1044409" y="1190619"/>
                      <a:pt x="1051560" y="1196340"/>
                    </a:cubicBezTo>
                    <a:cubicBezTo>
                      <a:pt x="1057832" y="1201358"/>
                      <a:pt x="1068740" y="1198280"/>
                      <a:pt x="1074420" y="1203960"/>
                    </a:cubicBezTo>
                    <a:cubicBezTo>
                      <a:pt x="1080100" y="1209640"/>
                      <a:pt x="1076360" y="1221140"/>
                      <a:pt x="1082040" y="1226820"/>
                    </a:cubicBezTo>
                    <a:cubicBezTo>
                      <a:pt x="1090072" y="1234852"/>
                      <a:pt x="1102360" y="1236980"/>
                      <a:pt x="1112520" y="1242060"/>
                    </a:cubicBezTo>
                    <a:cubicBezTo>
                      <a:pt x="1117600" y="1259840"/>
                      <a:pt x="1122447" y="1277688"/>
                      <a:pt x="1127760" y="1295400"/>
                    </a:cubicBezTo>
                    <a:cubicBezTo>
                      <a:pt x="1130068" y="1303093"/>
                      <a:pt x="1131479" y="1311239"/>
                      <a:pt x="1135380" y="1318260"/>
                    </a:cubicBezTo>
                    <a:lnTo>
                      <a:pt x="1181100" y="1386840"/>
                    </a:lnTo>
                    <a:cubicBezTo>
                      <a:pt x="1186180" y="1394460"/>
                      <a:pt x="1193444" y="1401012"/>
                      <a:pt x="1196340" y="1409700"/>
                    </a:cubicBezTo>
                    <a:cubicBezTo>
                      <a:pt x="1202935" y="1429485"/>
                      <a:pt x="1210088" y="1452437"/>
                      <a:pt x="1219200" y="1470660"/>
                    </a:cubicBezTo>
                    <a:cubicBezTo>
                      <a:pt x="1223296" y="1478851"/>
                      <a:pt x="1229360" y="1485900"/>
                      <a:pt x="1234440" y="1493520"/>
                    </a:cubicBezTo>
                    <a:cubicBezTo>
                      <a:pt x="1231900" y="1503680"/>
                      <a:pt x="1225872" y="1513570"/>
                      <a:pt x="1226820" y="1524000"/>
                    </a:cubicBezTo>
                    <a:cubicBezTo>
                      <a:pt x="1230558" y="1565119"/>
                      <a:pt x="1238745" y="1572368"/>
                      <a:pt x="1257300" y="1600200"/>
                    </a:cubicBezTo>
                    <a:cubicBezTo>
                      <a:pt x="1259840" y="1610360"/>
                      <a:pt x="1263763" y="1620271"/>
                      <a:pt x="1264920" y="1630680"/>
                    </a:cubicBezTo>
                    <a:cubicBezTo>
                      <a:pt x="1268857" y="1666113"/>
                      <a:pt x="1266344" y="1702252"/>
                      <a:pt x="1272540" y="1737360"/>
                    </a:cubicBezTo>
                    <a:cubicBezTo>
                      <a:pt x="1274132" y="1746379"/>
                      <a:pt x="1282700" y="1752600"/>
                      <a:pt x="1287780" y="1760220"/>
                    </a:cubicBezTo>
                    <a:cubicBezTo>
                      <a:pt x="1292860" y="1795780"/>
                      <a:pt x="1294793" y="1831934"/>
                      <a:pt x="1303020" y="1866900"/>
                    </a:cubicBezTo>
                    <a:cubicBezTo>
                      <a:pt x="1305118" y="1875815"/>
                      <a:pt x="1319396" y="1880673"/>
                      <a:pt x="1318260" y="1889760"/>
                    </a:cubicBezTo>
                    <a:cubicBezTo>
                      <a:pt x="1316423" y="1904456"/>
                      <a:pt x="1303020" y="1915160"/>
                      <a:pt x="1295400" y="1927860"/>
                    </a:cubicBezTo>
                    <a:cubicBezTo>
                      <a:pt x="1300480" y="1948180"/>
                      <a:pt x="1302389" y="1969568"/>
                      <a:pt x="1310640" y="1988820"/>
                    </a:cubicBezTo>
                    <a:cubicBezTo>
                      <a:pt x="1317855" y="2005655"/>
                      <a:pt x="1341120" y="2034540"/>
                      <a:pt x="1341120" y="2034540"/>
                    </a:cubicBezTo>
                    <a:cubicBezTo>
                      <a:pt x="1346200" y="2057400"/>
                      <a:pt x="1350680" y="2080402"/>
                      <a:pt x="1356360" y="2103120"/>
                    </a:cubicBezTo>
                    <a:cubicBezTo>
                      <a:pt x="1358308" y="2110912"/>
                      <a:pt x="1359049" y="2119640"/>
                      <a:pt x="1363980" y="2125980"/>
                    </a:cubicBezTo>
                    <a:cubicBezTo>
                      <a:pt x="1389507" y="2158800"/>
                      <a:pt x="1409649" y="2171661"/>
                      <a:pt x="1440180" y="2194560"/>
                    </a:cubicBezTo>
                    <a:cubicBezTo>
                      <a:pt x="1457395" y="2246206"/>
                      <a:pt x="1440180" y="2183201"/>
                      <a:pt x="1440180" y="2270760"/>
                    </a:cubicBezTo>
                    <a:cubicBezTo>
                      <a:pt x="1440180" y="2306826"/>
                      <a:pt x="1455630" y="2305295"/>
                      <a:pt x="1478280" y="2331720"/>
                    </a:cubicBezTo>
                    <a:cubicBezTo>
                      <a:pt x="1484240" y="2338673"/>
                      <a:pt x="1487560" y="2347627"/>
                      <a:pt x="1493520" y="2354580"/>
                    </a:cubicBezTo>
                    <a:cubicBezTo>
                      <a:pt x="1502871" y="2365489"/>
                      <a:pt x="1513840" y="2374900"/>
                      <a:pt x="1524000" y="2385060"/>
                    </a:cubicBezTo>
                    <a:cubicBezTo>
                      <a:pt x="1529127" y="2405567"/>
                      <a:pt x="1532629" y="2428943"/>
                      <a:pt x="1546860" y="2446020"/>
                    </a:cubicBezTo>
                    <a:cubicBezTo>
                      <a:pt x="1552723" y="2453055"/>
                      <a:pt x="1562100" y="2456180"/>
                      <a:pt x="1569720" y="2461260"/>
                    </a:cubicBezTo>
                    <a:cubicBezTo>
                      <a:pt x="1572260" y="2468880"/>
                      <a:pt x="1577340" y="2476088"/>
                      <a:pt x="1577340" y="2484120"/>
                    </a:cubicBezTo>
                    <a:cubicBezTo>
                      <a:pt x="1577340" y="2517076"/>
                      <a:pt x="1570246" y="2521431"/>
                      <a:pt x="1554480" y="2545080"/>
                    </a:cubicBezTo>
                    <a:cubicBezTo>
                      <a:pt x="1659669" y="2580143"/>
                      <a:pt x="1516839" y="2534958"/>
                      <a:pt x="1821180" y="2560320"/>
                    </a:cubicBezTo>
                    <a:cubicBezTo>
                      <a:pt x="1841570" y="2562019"/>
                      <a:pt x="1856947" y="2583478"/>
                      <a:pt x="1874520" y="2590800"/>
                    </a:cubicBezTo>
                    <a:cubicBezTo>
                      <a:pt x="1896763" y="2600068"/>
                      <a:pt x="1919723" y="2607816"/>
                      <a:pt x="1943100" y="2613660"/>
                    </a:cubicBezTo>
                    <a:cubicBezTo>
                      <a:pt x="2013084" y="2631156"/>
                      <a:pt x="1963128" y="2620627"/>
                      <a:pt x="2095500" y="2628900"/>
                    </a:cubicBezTo>
                    <a:lnTo>
                      <a:pt x="2141220" y="2644140"/>
                    </a:lnTo>
                    <a:cubicBezTo>
                      <a:pt x="2163284" y="2651495"/>
                      <a:pt x="2177299" y="2657216"/>
                      <a:pt x="2202180" y="2659380"/>
                    </a:cubicBezTo>
                    <a:cubicBezTo>
                      <a:pt x="2247798" y="2663347"/>
                      <a:pt x="2293620" y="2664460"/>
                      <a:pt x="2339340" y="2667000"/>
                    </a:cubicBezTo>
                    <a:cubicBezTo>
                      <a:pt x="2352040" y="2672080"/>
                      <a:pt x="2364633" y="2677437"/>
                      <a:pt x="2377440" y="2682240"/>
                    </a:cubicBezTo>
                    <a:cubicBezTo>
                      <a:pt x="2384961" y="2685060"/>
                      <a:pt x="2392338" y="2688798"/>
                      <a:pt x="2400300" y="2689860"/>
                    </a:cubicBezTo>
                    <a:cubicBezTo>
                      <a:pt x="2430617" y="2693902"/>
                      <a:pt x="2461260" y="2694940"/>
                      <a:pt x="2491740" y="2697480"/>
                    </a:cubicBezTo>
                    <a:cubicBezTo>
                      <a:pt x="2562860" y="2694940"/>
                      <a:pt x="2634180" y="2695770"/>
                      <a:pt x="2705100" y="2689860"/>
                    </a:cubicBezTo>
                    <a:cubicBezTo>
                      <a:pt x="2725973" y="2688121"/>
                      <a:pt x="2766060" y="2674620"/>
                      <a:pt x="2766060" y="2674620"/>
                    </a:cubicBezTo>
                    <a:cubicBezTo>
                      <a:pt x="2791460" y="2677160"/>
                      <a:pt x="2816990" y="2678630"/>
                      <a:pt x="2842260" y="2682240"/>
                    </a:cubicBezTo>
                    <a:cubicBezTo>
                      <a:pt x="2852627" y="2683721"/>
                      <a:pt x="2862279" y="2689373"/>
                      <a:pt x="2872740" y="2689860"/>
                    </a:cubicBezTo>
                    <a:cubicBezTo>
                      <a:pt x="2971726" y="2694464"/>
                      <a:pt x="3070860" y="2694940"/>
                      <a:pt x="3169920" y="2697480"/>
                    </a:cubicBezTo>
                    <a:cubicBezTo>
                      <a:pt x="3180016" y="2682336"/>
                      <a:pt x="3188800" y="2658053"/>
                      <a:pt x="3215640" y="2667000"/>
                    </a:cubicBezTo>
                    <a:cubicBezTo>
                      <a:pt x="3224328" y="2669896"/>
                      <a:pt x="3223428" y="2684537"/>
                      <a:pt x="3230880" y="2689860"/>
                    </a:cubicBezTo>
                    <a:cubicBezTo>
                      <a:pt x="3242011" y="2697810"/>
                      <a:pt x="3256173" y="2700297"/>
                      <a:pt x="3268980" y="2705100"/>
                    </a:cubicBezTo>
                    <a:cubicBezTo>
                      <a:pt x="3295759" y="2715142"/>
                      <a:pt x="3297457" y="2713843"/>
                      <a:pt x="3329940" y="2720340"/>
                    </a:cubicBezTo>
                    <a:cubicBezTo>
                      <a:pt x="3342640" y="2710180"/>
                      <a:pt x="3355800" y="2700570"/>
                      <a:pt x="3368040" y="2689860"/>
                    </a:cubicBezTo>
                    <a:cubicBezTo>
                      <a:pt x="3376150" y="2682764"/>
                      <a:pt x="3380124" y="2667000"/>
                      <a:pt x="3390900" y="2667000"/>
                    </a:cubicBezTo>
                    <a:cubicBezTo>
                      <a:pt x="3398932" y="2667000"/>
                      <a:pt x="3394928" y="2682676"/>
                      <a:pt x="3398520" y="2689860"/>
                    </a:cubicBezTo>
                    <a:cubicBezTo>
                      <a:pt x="3402616" y="2698051"/>
                      <a:pt x="3405994" y="2707866"/>
                      <a:pt x="3413760" y="2712720"/>
                    </a:cubicBezTo>
                    <a:cubicBezTo>
                      <a:pt x="3427383" y="2721234"/>
                      <a:pt x="3444240" y="2722880"/>
                      <a:pt x="3459480" y="2727960"/>
                    </a:cubicBezTo>
                    <a:cubicBezTo>
                      <a:pt x="3467100" y="2735580"/>
                      <a:pt x="3471564" y="2750820"/>
                      <a:pt x="3482340" y="2750820"/>
                    </a:cubicBezTo>
                    <a:cubicBezTo>
                      <a:pt x="3491498" y="2750820"/>
                      <a:pt x="3490545" y="2733823"/>
                      <a:pt x="3497580" y="2727960"/>
                    </a:cubicBezTo>
                    <a:cubicBezTo>
                      <a:pt x="3506306" y="2720688"/>
                      <a:pt x="3518817" y="2719322"/>
                      <a:pt x="3528060" y="2712720"/>
                    </a:cubicBezTo>
                    <a:cubicBezTo>
                      <a:pt x="3536829" y="2706456"/>
                      <a:pt x="3542641" y="2696759"/>
                      <a:pt x="3550920" y="2689860"/>
                    </a:cubicBezTo>
                    <a:cubicBezTo>
                      <a:pt x="3557955" y="2683997"/>
                      <a:pt x="3566160" y="2679700"/>
                      <a:pt x="3573780" y="2674620"/>
                    </a:cubicBezTo>
                    <a:cubicBezTo>
                      <a:pt x="3578860" y="2667000"/>
                      <a:pt x="3582544" y="2658236"/>
                      <a:pt x="3589020" y="2651760"/>
                    </a:cubicBezTo>
                    <a:cubicBezTo>
                      <a:pt x="3603792" y="2636988"/>
                      <a:pt x="3616147" y="2635098"/>
                      <a:pt x="3634740" y="2628900"/>
                    </a:cubicBezTo>
                    <a:cubicBezTo>
                      <a:pt x="3667760" y="2631440"/>
                      <a:pt x="3701957" y="2627422"/>
                      <a:pt x="3733800" y="2636520"/>
                    </a:cubicBezTo>
                    <a:cubicBezTo>
                      <a:pt x="3741523" y="2638727"/>
                      <a:pt x="3736402" y="2653108"/>
                      <a:pt x="3741420" y="2659380"/>
                    </a:cubicBezTo>
                    <a:cubicBezTo>
                      <a:pt x="3747141" y="2666531"/>
                      <a:pt x="3755705" y="2671404"/>
                      <a:pt x="3764280" y="2674620"/>
                    </a:cubicBezTo>
                    <a:cubicBezTo>
                      <a:pt x="3776407" y="2679168"/>
                      <a:pt x="3789815" y="2679099"/>
                      <a:pt x="3802380" y="2682240"/>
                    </a:cubicBezTo>
                    <a:cubicBezTo>
                      <a:pt x="3810172" y="2684188"/>
                      <a:pt x="3817620" y="2687320"/>
                      <a:pt x="3825240" y="2689860"/>
                    </a:cubicBezTo>
                    <a:cubicBezTo>
                      <a:pt x="3830320" y="2697480"/>
                      <a:pt x="3836384" y="2704529"/>
                      <a:pt x="3840480" y="2712720"/>
                    </a:cubicBezTo>
                    <a:cubicBezTo>
                      <a:pt x="3847345" y="2726451"/>
                      <a:pt x="3850655" y="2756546"/>
                      <a:pt x="3863340" y="2766060"/>
                    </a:cubicBezTo>
                    <a:cubicBezTo>
                      <a:pt x="3876191" y="2775699"/>
                      <a:pt x="3893016" y="2780498"/>
                      <a:pt x="3909060" y="2781300"/>
                    </a:cubicBezTo>
                    <a:lnTo>
                      <a:pt x="4061460" y="2788920"/>
                    </a:lnTo>
                    <a:cubicBezTo>
                      <a:pt x="4065341" y="2792801"/>
                      <a:pt x="4099292" y="2819936"/>
                      <a:pt x="4091940" y="2834640"/>
                    </a:cubicBezTo>
                    <a:cubicBezTo>
                      <a:pt x="4088348" y="2841824"/>
                      <a:pt x="4076700" y="2839720"/>
                      <a:pt x="4069080" y="2842260"/>
                    </a:cubicBezTo>
                    <a:cubicBezTo>
                      <a:pt x="4066540" y="2854960"/>
                      <a:pt x="4057902" y="2867907"/>
                      <a:pt x="4061460" y="2880360"/>
                    </a:cubicBezTo>
                    <a:cubicBezTo>
                      <a:pt x="4063976" y="2889166"/>
                      <a:pt x="4077844" y="2889124"/>
                      <a:pt x="4084320" y="2895600"/>
                    </a:cubicBezTo>
                    <a:cubicBezTo>
                      <a:pt x="4090796" y="2902076"/>
                      <a:pt x="4094480" y="2910840"/>
                      <a:pt x="4099560" y="2918460"/>
                    </a:cubicBezTo>
                    <a:cubicBezTo>
                      <a:pt x="4091940" y="2928620"/>
                      <a:pt x="4082380" y="2937581"/>
                      <a:pt x="4076700" y="2948940"/>
                    </a:cubicBezTo>
                    <a:cubicBezTo>
                      <a:pt x="4069516" y="2963308"/>
                      <a:pt x="4061460" y="2994660"/>
                      <a:pt x="4061460" y="2994660"/>
                    </a:cubicBezTo>
                    <a:cubicBezTo>
                      <a:pt x="4064000" y="3014980"/>
                      <a:pt x="4064113" y="3035753"/>
                      <a:pt x="4069080" y="3055620"/>
                    </a:cubicBezTo>
                    <a:cubicBezTo>
                      <a:pt x="4071835" y="3066640"/>
                      <a:pt x="4080332" y="3075464"/>
                      <a:pt x="4084320" y="3086100"/>
                    </a:cubicBezTo>
                    <a:cubicBezTo>
                      <a:pt x="4087997" y="3095906"/>
                      <a:pt x="4089063" y="3106510"/>
                      <a:pt x="4091940" y="3116580"/>
                    </a:cubicBezTo>
                    <a:cubicBezTo>
                      <a:pt x="4094147" y="3124303"/>
                      <a:pt x="4097020" y="3131820"/>
                      <a:pt x="4099560" y="3139440"/>
                    </a:cubicBezTo>
                    <a:cubicBezTo>
                      <a:pt x="4104640" y="3131820"/>
                      <a:pt x="4108324" y="3123056"/>
                      <a:pt x="4114800" y="3116580"/>
                    </a:cubicBezTo>
                    <a:cubicBezTo>
                      <a:pt x="4128755" y="3102625"/>
                      <a:pt x="4198452" y="3070986"/>
                      <a:pt x="4198620" y="3070860"/>
                    </a:cubicBezTo>
                    <a:lnTo>
                      <a:pt x="4229100" y="3048000"/>
                    </a:lnTo>
                    <a:cubicBezTo>
                      <a:pt x="4231640" y="3040380"/>
                      <a:pt x="4238040" y="3033063"/>
                      <a:pt x="4236720" y="3025140"/>
                    </a:cubicBezTo>
                    <a:cubicBezTo>
                      <a:pt x="4235214" y="3016107"/>
                      <a:pt x="4225576" y="3010471"/>
                      <a:pt x="4221480" y="3002280"/>
                    </a:cubicBezTo>
                    <a:cubicBezTo>
                      <a:pt x="4217888" y="2995096"/>
                      <a:pt x="4216400" y="2987040"/>
                      <a:pt x="4213860" y="2979420"/>
                    </a:cubicBezTo>
                    <a:cubicBezTo>
                      <a:pt x="4216400" y="2971800"/>
                      <a:pt x="4214944" y="2961229"/>
                      <a:pt x="4221480" y="2956560"/>
                    </a:cubicBezTo>
                    <a:cubicBezTo>
                      <a:pt x="4234552" y="2947223"/>
                      <a:pt x="4267200" y="2941320"/>
                      <a:pt x="4267200" y="2941320"/>
                    </a:cubicBezTo>
                    <a:cubicBezTo>
                      <a:pt x="4307840" y="2880360"/>
                      <a:pt x="4254500" y="2954020"/>
                      <a:pt x="4305300" y="2903220"/>
                    </a:cubicBezTo>
                    <a:cubicBezTo>
                      <a:pt x="4321556" y="2886964"/>
                      <a:pt x="4316984" y="2871216"/>
                      <a:pt x="4343400" y="2865120"/>
                    </a:cubicBezTo>
                    <a:cubicBezTo>
                      <a:pt x="4368273" y="2859380"/>
                      <a:pt x="4394200" y="2860040"/>
                      <a:pt x="4419600" y="2857500"/>
                    </a:cubicBezTo>
                    <a:cubicBezTo>
                      <a:pt x="4427220" y="2847340"/>
                      <a:pt x="4436780" y="2838379"/>
                      <a:pt x="4442460" y="2827020"/>
                    </a:cubicBezTo>
                    <a:cubicBezTo>
                      <a:pt x="4447144" y="2817653"/>
                      <a:pt x="4445396" y="2805907"/>
                      <a:pt x="4450080" y="2796540"/>
                    </a:cubicBezTo>
                    <a:cubicBezTo>
                      <a:pt x="4457649" y="2781402"/>
                      <a:pt x="4484605" y="2740503"/>
                      <a:pt x="4503420" y="2727960"/>
                    </a:cubicBezTo>
                    <a:cubicBezTo>
                      <a:pt x="4510103" y="2723505"/>
                      <a:pt x="4518897" y="2723504"/>
                      <a:pt x="4526280" y="2720340"/>
                    </a:cubicBezTo>
                    <a:cubicBezTo>
                      <a:pt x="4536721" y="2715865"/>
                      <a:pt x="4545984" y="2708692"/>
                      <a:pt x="4556760" y="2705100"/>
                    </a:cubicBezTo>
                    <a:cubicBezTo>
                      <a:pt x="4576631" y="2698476"/>
                      <a:pt x="4617720" y="2689860"/>
                      <a:pt x="4617720" y="2689860"/>
                    </a:cubicBezTo>
                    <a:cubicBezTo>
                      <a:pt x="4625340" y="2684780"/>
                      <a:pt x="4632162" y="2678228"/>
                      <a:pt x="4640580" y="2674620"/>
                    </a:cubicBezTo>
                    <a:cubicBezTo>
                      <a:pt x="4650206" y="2670495"/>
                      <a:pt x="4661254" y="2670677"/>
                      <a:pt x="4671060" y="2667000"/>
                    </a:cubicBezTo>
                    <a:cubicBezTo>
                      <a:pt x="4681696" y="2663012"/>
                      <a:pt x="4691380" y="2656840"/>
                      <a:pt x="4701540" y="2651760"/>
                    </a:cubicBezTo>
                    <a:cubicBezTo>
                      <a:pt x="4706620" y="2636520"/>
                      <a:pt x="4716780" y="2622104"/>
                      <a:pt x="4716780" y="2606040"/>
                    </a:cubicBezTo>
                    <a:cubicBezTo>
                      <a:pt x="4716780" y="2596882"/>
                      <a:pt x="4701540" y="2592338"/>
                      <a:pt x="4701540" y="2583180"/>
                    </a:cubicBezTo>
                    <a:cubicBezTo>
                      <a:pt x="4701540" y="2565992"/>
                      <a:pt x="4716748" y="2522317"/>
                      <a:pt x="4724400" y="2499360"/>
                    </a:cubicBezTo>
                    <a:cubicBezTo>
                      <a:pt x="4720924" y="2492407"/>
                      <a:pt x="4696752" y="2449573"/>
                      <a:pt x="4701540" y="2438400"/>
                    </a:cubicBezTo>
                    <a:cubicBezTo>
                      <a:pt x="4706543" y="2426727"/>
                      <a:pt x="4721860" y="2423160"/>
                      <a:pt x="4732020" y="2415540"/>
                    </a:cubicBezTo>
                    <a:cubicBezTo>
                      <a:pt x="4747260" y="2420620"/>
                      <a:pt x="4765543" y="2420325"/>
                      <a:pt x="4777740" y="2430780"/>
                    </a:cubicBezTo>
                    <a:cubicBezTo>
                      <a:pt x="4812568" y="2460632"/>
                      <a:pt x="4756051" y="2471030"/>
                      <a:pt x="4808220" y="2453640"/>
                    </a:cubicBezTo>
                    <a:cubicBezTo>
                      <a:pt x="4813300" y="2446020"/>
                      <a:pt x="4814480" y="2428984"/>
                      <a:pt x="4823460" y="2430780"/>
                    </a:cubicBezTo>
                    <a:cubicBezTo>
                      <a:pt x="4845332" y="2435154"/>
                      <a:pt x="4845977" y="2469786"/>
                      <a:pt x="4853940" y="2484120"/>
                    </a:cubicBezTo>
                    <a:cubicBezTo>
                      <a:pt x="4883205" y="2536798"/>
                      <a:pt x="4870667" y="2526402"/>
                      <a:pt x="4914900" y="2537460"/>
                    </a:cubicBezTo>
                    <a:cubicBezTo>
                      <a:pt x="4925060" y="2527300"/>
                      <a:pt x="4933885" y="2515601"/>
                      <a:pt x="4945380" y="2506980"/>
                    </a:cubicBezTo>
                    <a:cubicBezTo>
                      <a:pt x="4954467" y="2500164"/>
                      <a:pt x="4965997" y="2497376"/>
                      <a:pt x="4975860" y="2491740"/>
                    </a:cubicBezTo>
                    <a:cubicBezTo>
                      <a:pt x="4983811" y="2487196"/>
                      <a:pt x="4991100" y="2481580"/>
                      <a:pt x="4998720" y="2476500"/>
                    </a:cubicBezTo>
                    <a:cubicBezTo>
                      <a:pt x="5006340" y="2479040"/>
                      <a:pt x="5016562" y="2477848"/>
                      <a:pt x="5021580" y="2484120"/>
                    </a:cubicBezTo>
                    <a:cubicBezTo>
                      <a:pt x="5037339" y="2503819"/>
                      <a:pt x="5027763" y="2518910"/>
                      <a:pt x="5021580" y="2537460"/>
                    </a:cubicBezTo>
                    <a:lnTo>
                      <a:pt x="5036820" y="2583180"/>
                    </a:lnTo>
                    <a:lnTo>
                      <a:pt x="5044440" y="2606040"/>
                    </a:lnTo>
                    <a:cubicBezTo>
                      <a:pt x="5052060" y="2600960"/>
                      <a:pt x="5061579" y="2597951"/>
                      <a:pt x="5067300" y="2590800"/>
                    </a:cubicBezTo>
                    <a:cubicBezTo>
                      <a:pt x="5072318" y="2584528"/>
                      <a:pt x="5073345" y="2575816"/>
                      <a:pt x="5074920" y="2567940"/>
                    </a:cubicBezTo>
                    <a:cubicBezTo>
                      <a:pt x="5078442" y="2550328"/>
                      <a:pt x="5077379" y="2531803"/>
                      <a:pt x="5082540" y="2514600"/>
                    </a:cubicBezTo>
                    <a:cubicBezTo>
                      <a:pt x="5085172" y="2505828"/>
                      <a:pt x="5094061" y="2500109"/>
                      <a:pt x="5097780" y="2491740"/>
                    </a:cubicBezTo>
                    <a:cubicBezTo>
                      <a:pt x="5104304" y="2477060"/>
                      <a:pt x="5104506" y="2459643"/>
                      <a:pt x="5113020" y="2446020"/>
                    </a:cubicBezTo>
                    <a:cubicBezTo>
                      <a:pt x="5120795" y="2433581"/>
                      <a:pt x="5146284" y="2427312"/>
                      <a:pt x="5158740" y="2423160"/>
                    </a:cubicBezTo>
                    <a:cubicBezTo>
                      <a:pt x="5163820" y="2415540"/>
                      <a:pt x="5168117" y="2407335"/>
                      <a:pt x="5173980" y="2400300"/>
                    </a:cubicBezTo>
                    <a:cubicBezTo>
                      <a:pt x="5180879" y="2392021"/>
                      <a:pt x="5193432" y="2387663"/>
                      <a:pt x="5196840" y="2377440"/>
                    </a:cubicBezTo>
                    <a:cubicBezTo>
                      <a:pt x="5199380" y="2369820"/>
                      <a:pt x="5192812" y="2361764"/>
                      <a:pt x="5189220" y="2354580"/>
                    </a:cubicBezTo>
                    <a:cubicBezTo>
                      <a:pt x="5176520" y="2329180"/>
                      <a:pt x="5173980" y="2331720"/>
                      <a:pt x="5151120" y="2316480"/>
                    </a:cubicBezTo>
                    <a:cubicBezTo>
                      <a:pt x="5106208" y="2331451"/>
                      <a:pt x="5150502" y="2314008"/>
                      <a:pt x="5097780" y="2346960"/>
                    </a:cubicBezTo>
                    <a:cubicBezTo>
                      <a:pt x="5088147" y="2352980"/>
                      <a:pt x="5077163" y="2356564"/>
                      <a:pt x="5067300" y="2362200"/>
                    </a:cubicBezTo>
                    <a:cubicBezTo>
                      <a:pt x="5059349" y="2366744"/>
                      <a:pt x="5052060" y="2372360"/>
                      <a:pt x="5044440" y="2377440"/>
                    </a:cubicBezTo>
                    <a:cubicBezTo>
                      <a:pt x="5024120" y="2374900"/>
                      <a:pt x="5003347" y="2374787"/>
                      <a:pt x="4983480" y="2369820"/>
                    </a:cubicBezTo>
                    <a:cubicBezTo>
                      <a:pt x="4972460" y="2367065"/>
                      <a:pt x="4963880" y="2357844"/>
                      <a:pt x="4953000" y="2354580"/>
                    </a:cubicBezTo>
                    <a:cubicBezTo>
                      <a:pt x="4938201" y="2350140"/>
                      <a:pt x="4922520" y="2349500"/>
                      <a:pt x="4907280" y="2346960"/>
                    </a:cubicBezTo>
                    <a:cubicBezTo>
                      <a:pt x="4899660" y="2339340"/>
                      <a:pt x="4890684" y="2332869"/>
                      <a:pt x="4884420" y="2324100"/>
                    </a:cubicBezTo>
                    <a:cubicBezTo>
                      <a:pt x="4877818" y="2314857"/>
                      <a:pt x="4877212" y="2301652"/>
                      <a:pt x="4869180" y="2293620"/>
                    </a:cubicBezTo>
                    <a:cubicBezTo>
                      <a:pt x="4863500" y="2287940"/>
                      <a:pt x="4853940" y="2288540"/>
                      <a:pt x="4846320" y="2286000"/>
                    </a:cubicBezTo>
                    <a:cubicBezTo>
                      <a:pt x="4841240" y="2275840"/>
                      <a:pt x="4828852" y="2266659"/>
                      <a:pt x="4831080" y="2255520"/>
                    </a:cubicBezTo>
                    <a:cubicBezTo>
                      <a:pt x="4832655" y="2247644"/>
                      <a:pt x="4848922" y="2254172"/>
                      <a:pt x="4853940" y="2247900"/>
                    </a:cubicBezTo>
                    <a:cubicBezTo>
                      <a:pt x="4860482" y="2239722"/>
                      <a:pt x="4858683" y="2227490"/>
                      <a:pt x="4861560" y="2217420"/>
                    </a:cubicBezTo>
                    <a:cubicBezTo>
                      <a:pt x="4883424" y="2140898"/>
                      <a:pt x="4852979" y="2259365"/>
                      <a:pt x="4876800" y="2164080"/>
                    </a:cubicBezTo>
                    <a:cubicBezTo>
                      <a:pt x="4868221" y="2161220"/>
                      <a:pt x="4830158" y="2147883"/>
                      <a:pt x="4823460" y="2148840"/>
                    </a:cubicBezTo>
                    <a:cubicBezTo>
                      <a:pt x="4812453" y="2150412"/>
                      <a:pt x="4782577" y="2180721"/>
                      <a:pt x="4777740" y="2186940"/>
                    </a:cubicBezTo>
                    <a:cubicBezTo>
                      <a:pt x="4710467" y="2273434"/>
                      <a:pt x="4767233" y="2200334"/>
                      <a:pt x="4739640" y="2255520"/>
                    </a:cubicBezTo>
                    <a:cubicBezTo>
                      <a:pt x="4729031" y="2276738"/>
                      <a:pt x="4718392" y="2284388"/>
                      <a:pt x="4701540" y="2301240"/>
                    </a:cubicBezTo>
                    <a:cubicBezTo>
                      <a:pt x="4699000" y="2308860"/>
                      <a:pt x="4696127" y="2316377"/>
                      <a:pt x="4693920" y="2324100"/>
                    </a:cubicBezTo>
                    <a:cubicBezTo>
                      <a:pt x="4691043" y="2334170"/>
                      <a:pt x="4693196" y="2346698"/>
                      <a:pt x="4686300" y="2354580"/>
                    </a:cubicBezTo>
                    <a:cubicBezTo>
                      <a:pt x="4674239" y="2368364"/>
                      <a:pt x="4640580" y="2385060"/>
                      <a:pt x="4640580" y="2385060"/>
                    </a:cubicBezTo>
                    <a:cubicBezTo>
                      <a:pt x="4635500" y="2395220"/>
                      <a:pt x="4628932" y="2404764"/>
                      <a:pt x="4625340" y="2415540"/>
                    </a:cubicBezTo>
                    <a:cubicBezTo>
                      <a:pt x="4621244" y="2427827"/>
                      <a:pt x="4620861" y="2441075"/>
                      <a:pt x="4617720" y="2453640"/>
                    </a:cubicBezTo>
                    <a:cubicBezTo>
                      <a:pt x="4615772" y="2461432"/>
                      <a:pt x="4612640" y="2468880"/>
                      <a:pt x="4610100" y="2476500"/>
                    </a:cubicBezTo>
                    <a:cubicBezTo>
                      <a:pt x="4602480" y="2471420"/>
                      <a:pt x="4588450" y="2470338"/>
                      <a:pt x="4587240" y="2461260"/>
                    </a:cubicBezTo>
                    <a:cubicBezTo>
                      <a:pt x="4581315" y="2416821"/>
                      <a:pt x="4587822" y="2378428"/>
                      <a:pt x="4602480" y="2339340"/>
                    </a:cubicBezTo>
                    <a:cubicBezTo>
                      <a:pt x="4607283" y="2326533"/>
                      <a:pt x="4612917" y="2314047"/>
                      <a:pt x="4617720" y="2301240"/>
                    </a:cubicBezTo>
                    <a:cubicBezTo>
                      <a:pt x="4628231" y="2273211"/>
                      <a:pt x="4622740" y="2277634"/>
                      <a:pt x="4640580" y="2247900"/>
                    </a:cubicBezTo>
                    <a:cubicBezTo>
                      <a:pt x="4650004" y="2232194"/>
                      <a:pt x="4664258" y="2219186"/>
                      <a:pt x="4671060" y="2202180"/>
                    </a:cubicBezTo>
                    <a:cubicBezTo>
                      <a:pt x="4676140" y="2189480"/>
                      <a:pt x="4681497" y="2176887"/>
                      <a:pt x="4686300" y="2164080"/>
                    </a:cubicBezTo>
                    <a:cubicBezTo>
                      <a:pt x="4689120" y="2156559"/>
                      <a:pt x="4688240" y="2146900"/>
                      <a:pt x="4693920" y="2141220"/>
                    </a:cubicBezTo>
                    <a:cubicBezTo>
                      <a:pt x="4699600" y="2135540"/>
                      <a:pt x="4709596" y="2137192"/>
                      <a:pt x="4716780" y="2133600"/>
                    </a:cubicBezTo>
                    <a:cubicBezTo>
                      <a:pt x="4730027" y="2126976"/>
                      <a:pt x="4742180" y="2118360"/>
                      <a:pt x="4754880" y="2110740"/>
                    </a:cubicBezTo>
                    <a:cubicBezTo>
                      <a:pt x="4759960" y="2100580"/>
                      <a:pt x="4762848" y="2088986"/>
                      <a:pt x="4770120" y="2080260"/>
                    </a:cubicBezTo>
                    <a:cubicBezTo>
                      <a:pt x="4777813" y="2071028"/>
                      <a:pt x="4815324" y="2053848"/>
                      <a:pt x="4823460" y="2049780"/>
                    </a:cubicBezTo>
                    <a:cubicBezTo>
                      <a:pt x="4828540" y="2039620"/>
                      <a:pt x="4831428" y="2028026"/>
                      <a:pt x="4838700" y="2019300"/>
                    </a:cubicBezTo>
                    <a:cubicBezTo>
                      <a:pt x="4844563" y="2012265"/>
                      <a:pt x="4854108" y="2009383"/>
                      <a:pt x="4861560" y="2004060"/>
                    </a:cubicBezTo>
                    <a:cubicBezTo>
                      <a:pt x="4871894" y="1996678"/>
                      <a:pt x="4881070" y="1987599"/>
                      <a:pt x="4892040" y="1981200"/>
                    </a:cubicBezTo>
                    <a:cubicBezTo>
                      <a:pt x="4944785" y="1950432"/>
                      <a:pt x="4939065" y="1954204"/>
                      <a:pt x="4983480" y="1943100"/>
                    </a:cubicBezTo>
                    <a:cubicBezTo>
                      <a:pt x="4993640" y="1935480"/>
                      <a:pt x="5005830" y="1929996"/>
                      <a:pt x="5013960" y="1920240"/>
                    </a:cubicBezTo>
                    <a:cubicBezTo>
                      <a:pt x="5019102" y="1914070"/>
                      <a:pt x="5017988" y="1904564"/>
                      <a:pt x="5021580" y="1897380"/>
                    </a:cubicBezTo>
                    <a:cubicBezTo>
                      <a:pt x="5025676" y="1889189"/>
                      <a:pt x="5030344" y="1880996"/>
                      <a:pt x="5036820" y="1874520"/>
                    </a:cubicBezTo>
                    <a:cubicBezTo>
                      <a:pt x="5043296" y="1868044"/>
                      <a:pt x="5053204" y="1865756"/>
                      <a:pt x="5059680" y="1859280"/>
                    </a:cubicBezTo>
                    <a:cubicBezTo>
                      <a:pt x="5068660" y="1850300"/>
                      <a:pt x="5074920" y="1838960"/>
                      <a:pt x="5082540" y="1828800"/>
                    </a:cubicBezTo>
                    <a:cubicBezTo>
                      <a:pt x="5085080" y="1813560"/>
                      <a:pt x="5081300" y="1795737"/>
                      <a:pt x="5090160" y="1783080"/>
                    </a:cubicBezTo>
                    <a:cubicBezTo>
                      <a:pt x="5100664" y="1768075"/>
                      <a:pt x="5135880" y="1752600"/>
                      <a:pt x="5135880" y="1752600"/>
                    </a:cubicBezTo>
                    <a:cubicBezTo>
                      <a:pt x="5140960" y="1732280"/>
                      <a:pt x="5160487" y="1710374"/>
                      <a:pt x="5151120" y="1691640"/>
                    </a:cubicBezTo>
                    <a:cubicBezTo>
                      <a:pt x="5145144" y="1679687"/>
                      <a:pt x="5131410" y="1649070"/>
                      <a:pt x="5120640" y="1638300"/>
                    </a:cubicBezTo>
                    <a:cubicBezTo>
                      <a:pt x="5114164" y="1631824"/>
                      <a:pt x="5105731" y="1627604"/>
                      <a:pt x="5097780" y="1623060"/>
                    </a:cubicBezTo>
                    <a:cubicBezTo>
                      <a:pt x="5054449" y="1598299"/>
                      <a:pt x="5054912" y="1605342"/>
                      <a:pt x="4991100" y="1592580"/>
                    </a:cubicBezTo>
                    <a:cubicBezTo>
                      <a:pt x="4994693" y="1581800"/>
                      <a:pt x="5016080" y="1539068"/>
                      <a:pt x="4968240" y="1577340"/>
                    </a:cubicBezTo>
                    <a:cubicBezTo>
                      <a:pt x="4961968" y="1582358"/>
                      <a:pt x="4963784" y="1592817"/>
                      <a:pt x="4960620" y="1600200"/>
                    </a:cubicBezTo>
                    <a:cubicBezTo>
                      <a:pt x="4956145" y="1610641"/>
                      <a:pt x="4951982" y="1621437"/>
                      <a:pt x="4945380" y="1630680"/>
                    </a:cubicBezTo>
                    <a:cubicBezTo>
                      <a:pt x="4924240" y="1660275"/>
                      <a:pt x="4927228" y="1649345"/>
                      <a:pt x="4899660" y="1661160"/>
                    </a:cubicBezTo>
                    <a:cubicBezTo>
                      <a:pt x="4889219" y="1665635"/>
                      <a:pt x="4879340" y="1671320"/>
                      <a:pt x="4869180" y="1676400"/>
                    </a:cubicBezTo>
                    <a:cubicBezTo>
                      <a:pt x="4882573" y="1609434"/>
                      <a:pt x="4866856" y="1665808"/>
                      <a:pt x="4899660" y="1600200"/>
                    </a:cubicBezTo>
                    <a:cubicBezTo>
                      <a:pt x="4931208" y="1537104"/>
                      <a:pt x="4878844" y="1619994"/>
                      <a:pt x="4922520" y="1554480"/>
                    </a:cubicBezTo>
                    <a:cubicBezTo>
                      <a:pt x="4884420" y="1551940"/>
                      <a:pt x="4845992" y="1552456"/>
                      <a:pt x="4808220" y="1546860"/>
                    </a:cubicBezTo>
                    <a:cubicBezTo>
                      <a:pt x="4777141" y="1542256"/>
                      <a:pt x="4716780" y="1524000"/>
                      <a:pt x="4716780" y="1524000"/>
                    </a:cubicBezTo>
                    <a:cubicBezTo>
                      <a:pt x="4681845" y="1471597"/>
                      <a:pt x="4703676" y="1484072"/>
                      <a:pt x="4663440" y="1470660"/>
                    </a:cubicBezTo>
                    <a:cubicBezTo>
                      <a:pt x="4650740" y="1455420"/>
                      <a:pt x="4639368" y="1438968"/>
                      <a:pt x="4625340" y="1424940"/>
                    </a:cubicBezTo>
                    <a:cubicBezTo>
                      <a:pt x="4597888" y="1397488"/>
                      <a:pt x="4597960" y="1408473"/>
                      <a:pt x="4572000" y="1386840"/>
                    </a:cubicBezTo>
                    <a:cubicBezTo>
                      <a:pt x="4513328" y="1337947"/>
                      <a:pt x="4583037" y="1386578"/>
                      <a:pt x="4526280" y="1348740"/>
                    </a:cubicBezTo>
                    <a:cubicBezTo>
                      <a:pt x="4523740" y="1341120"/>
                      <a:pt x="4526452" y="1327828"/>
                      <a:pt x="4518660" y="1325880"/>
                    </a:cubicBezTo>
                    <a:cubicBezTo>
                      <a:pt x="4509775" y="1323659"/>
                      <a:pt x="4504740" y="1343107"/>
                      <a:pt x="4495800" y="1341120"/>
                    </a:cubicBezTo>
                    <a:cubicBezTo>
                      <a:pt x="4477920" y="1337147"/>
                      <a:pt x="4467456" y="1316432"/>
                      <a:pt x="4450080" y="1310640"/>
                    </a:cubicBezTo>
                    <a:cubicBezTo>
                      <a:pt x="4417285" y="1299708"/>
                      <a:pt x="4435012" y="1304968"/>
                      <a:pt x="4396740" y="1295400"/>
                    </a:cubicBezTo>
                    <a:cubicBezTo>
                      <a:pt x="4389120" y="1290320"/>
                      <a:pt x="4382765" y="1277939"/>
                      <a:pt x="4373880" y="1280160"/>
                    </a:cubicBezTo>
                    <a:cubicBezTo>
                      <a:pt x="4366088" y="1282108"/>
                      <a:pt x="4366260" y="1294988"/>
                      <a:pt x="4366260" y="1303020"/>
                    </a:cubicBezTo>
                    <a:cubicBezTo>
                      <a:pt x="4366260" y="1311052"/>
                      <a:pt x="4371932" y="1318088"/>
                      <a:pt x="4373880" y="1325880"/>
                    </a:cubicBezTo>
                    <a:cubicBezTo>
                      <a:pt x="4377021" y="1338445"/>
                      <a:pt x="4378960" y="1351280"/>
                      <a:pt x="4381500" y="1363980"/>
                    </a:cubicBezTo>
                    <a:cubicBezTo>
                      <a:pt x="4367847" y="1500509"/>
                      <a:pt x="4389877" y="1400566"/>
                      <a:pt x="4358640" y="1463040"/>
                    </a:cubicBezTo>
                    <a:cubicBezTo>
                      <a:pt x="4355048" y="1470224"/>
                      <a:pt x="4356038" y="1479628"/>
                      <a:pt x="4351020" y="1485900"/>
                    </a:cubicBezTo>
                    <a:cubicBezTo>
                      <a:pt x="4337864" y="1502345"/>
                      <a:pt x="4315983" y="1504184"/>
                      <a:pt x="4297680" y="1508760"/>
                    </a:cubicBezTo>
                    <a:cubicBezTo>
                      <a:pt x="4290060" y="1496060"/>
                      <a:pt x="4286511" y="1479753"/>
                      <a:pt x="4274820" y="1470660"/>
                    </a:cubicBezTo>
                    <a:cubicBezTo>
                      <a:pt x="4262140" y="1460797"/>
                      <a:pt x="4245003" y="1457692"/>
                      <a:pt x="4229100" y="1455420"/>
                    </a:cubicBezTo>
                    <a:cubicBezTo>
                      <a:pt x="4165393" y="1446319"/>
                      <a:pt x="4193184" y="1452156"/>
                      <a:pt x="4145280" y="1440180"/>
                    </a:cubicBezTo>
                    <a:cubicBezTo>
                      <a:pt x="4135120" y="1432560"/>
                      <a:pt x="4120480" y="1428679"/>
                      <a:pt x="4114800" y="1417320"/>
                    </a:cubicBezTo>
                    <a:cubicBezTo>
                      <a:pt x="4111208" y="1410136"/>
                      <a:pt x="4117965" y="1401143"/>
                      <a:pt x="4122420" y="1394460"/>
                    </a:cubicBezTo>
                    <a:cubicBezTo>
                      <a:pt x="4128398" y="1385494"/>
                      <a:pt x="4138267" y="1379782"/>
                      <a:pt x="4145280" y="1371600"/>
                    </a:cubicBezTo>
                    <a:cubicBezTo>
                      <a:pt x="4153545" y="1361957"/>
                      <a:pt x="4160520" y="1351280"/>
                      <a:pt x="4168140" y="1341120"/>
                    </a:cubicBezTo>
                    <a:cubicBezTo>
                      <a:pt x="4099557" y="1306828"/>
                      <a:pt x="4184447" y="1344883"/>
                      <a:pt x="4069080" y="1318260"/>
                    </a:cubicBezTo>
                    <a:cubicBezTo>
                      <a:pt x="4058012" y="1315706"/>
                      <a:pt x="4049041" y="1307495"/>
                      <a:pt x="4038600" y="1303020"/>
                    </a:cubicBezTo>
                    <a:cubicBezTo>
                      <a:pt x="3994433" y="1284091"/>
                      <a:pt x="4036811" y="1309448"/>
                      <a:pt x="3992880" y="1280160"/>
                    </a:cubicBezTo>
                    <a:cubicBezTo>
                      <a:pt x="3972560" y="1290320"/>
                      <a:pt x="3953960" y="1305130"/>
                      <a:pt x="3931920" y="1310640"/>
                    </a:cubicBezTo>
                    <a:cubicBezTo>
                      <a:pt x="3922154" y="1313081"/>
                      <a:pt x="3889512" y="1320414"/>
                      <a:pt x="3878580" y="1325880"/>
                    </a:cubicBezTo>
                    <a:cubicBezTo>
                      <a:pt x="3825957" y="1352192"/>
                      <a:pt x="3888675" y="1332881"/>
                      <a:pt x="3825240" y="1348740"/>
                    </a:cubicBezTo>
                    <a:cubicBezTo>
                      <a:pt x="3844428" y="1463866"/>
                      <a:pt x="3812077" y="1421773"/>
                      <a:pt x="3870960" y="1455420"/>
                    </a:cubicBezTo>
                    <a:cubicBezTo>
                      <a:pt x="3878911" y="1459964"/>
                      <a:pt x="3886200" y="1465580"/>
                      <a:pt x="3893820" y="1470660"/>
                    </a:cubicBezTo>
                    <a:cubicBezTo>
                      <a:pt x="3895576" y="1474172"/>
                      <a:pt x="3917542" y="1514513"/>
                      <a:pt x="3916680" y="1524000"/>
                    </a:cubicBezTo>
                    <a:cubicBezTo>
                      <a:pt x="3914784" y="1544859"/>
                      <a:pt x="3901440" y="1584960"/>
                      <a:pt x="3901440" y="1584960"/>
                    </a:cubicBezTo>
                    <a:cubicBezTo>
                      <a:pt x="3906520" y="1592580"/>
                      <a:pt x="3910204" y="1601344"/>
                      <a:pt x="3916680" y="1607820"/>
                    </a:cubicBezTo>
                    <a:cubicBezTo>
                      <a:pt x="3931452" y="1622592"/>
                      <a:pt x="3943807" y="1624482"/>
                      <a:pt x="3962400" y="1630680"/>
                    </a:cubicBezTo>
                    <a:cubicBezTo>
                      <a:pt x="3967480" y="1640840"/>
                      <a:pt x="3975086" y="1650092"/>
                      <a:pt x="3977640" y="1661160"/>
                    </a:cubicBezTo>
                    <a:cubicBezTo>
                      <a:pt x="3986535" y="1699705"/>
                      <a:pt x="3974964" y="1729576"/>
                      <a:pt x="4000500" y="1760220"/>
                    </a:cubicBezTo>
                    <a:cubicBezTo>
                      <a:pt x="4006363" y="1767255"/>
                      <a:pt x="4015740" y="1770380"/>
                      <a:pt x="4023360" y="1775460"/>
                    </a:cubicBezTo>
                    <a:cubicBezTo>
                      <a:pt x="4025900" y="1783080"/>
                      <a:pt x="4027388" y="1791136"/>
                      <a:pt x="4030980" y="1798320"/>
                    </a:cubicBezTo>
                    <a:cubicBezTo>
                      <a:pt x="4035076" y="1806511"/>
                      <a:pt x="4046220" y="1812022"/>
                      <a:pt x="4046220" y="1821180"/>
                    </a:cubicBezTo>
                    <a:cubicBezTo>
                      <a:pt x="4046220" y="1830338"/>
                      <a:pt x="4035076" y="1835849"/>
                      <a:pt x="4030980" y="1844040"/>
                    </a:cubicBezTo>
                    <a:cubicBezTo>
                      <a:pt x="4012577" y="1880846"/>
                      <a:pt x="4039036" y="1856449"/>
                      <a:pt x="4000500" y="1882140"/>
                    </a:cubicBezTo>
                    <a:cubicBezTo>
                      <a:pt x="3992880" y="1894840"/>
                      <a:pt x="3988885" y="1910601"/>
                      <a:pt x="3977640" y="1920240"/>
                    </a:cubicBezTo>
                    <a:cubicBezTo>
                      <a:pt x="3969689" y="1927056"/>
                      <a:pt x="3955042" y="1920964"/>
                      <a:pt x="3947160" y="1927860"/>
                    </a:cubicBezTo>
                    <a:cubicBezTo>
                      <a:pt x="3933376" y="1939921"/>
                      <a:pt x="3929632" y="1960628"/>
                      <a:pt x="3916680" y="1973580"/>
                    </a:cubicBezTo>
                    <a:lnTo>
                      <a:pt x="3893820" y="1996440"/>
                    </a:lnTo>
                    <a:cubicBezTo>
                      <a:pt x="3891280" y="2004060"/>
                      <a:pt x="3882608" y="2012116"/>
                      <a:pt x="3886200" y="2019300"/>
                    </a:cubicBezTo>
                    <a:cubicBezTo>
                      <a:pt x="3889792" y="2026484"/>
                      <a:pt x="3902377" y="2022465"/>
                      <a:pt x="3909060" y="2026920"/>
                    </a:cubicBezTo>
                    <a:cubicBezTo>
                      <a:pt x="3918026" y="2032898"/>
                      <a:pt x="3923738" y="2042767"/>
                      <a:pt x="3931920" y="2049780"/>
                    </a:cubicBezTo>
                    <a:cubicBezTo>
                      <a:pt x="3941563" y="2058045"/>
                      <a:pt x="3952240" y="2065020"/>
                      <a:pt x="3962400" y="2072640"/>
                    </a:cubicBezTo>
                    <a:cubicBezTo>
                      <a:pt x="3967480" y="2082800"/>
                      <a:pt x="3970368" y="2094394"/>
                      <a:pt x="3977640" y="2103120"/>
                    </a:cubicBezTo>
                    <a:cubicBezTo>
                      <a:pt x="3983503" y="2110155"/>
                      <a:pt x="3994779" y="2111209"/>
                      <a:pt x="4000500" y="2118360"/>
                    </a:cubicBezTo>
                    <a:cubicBezTo>
                      <a:pt x="4005518" y="2124632"/>
                      <a:pt x="4003665" y="2134537"/>
                      <a:pt x="4008120" y="2141220"/>
                    </a:cubicBezTo>
                    <a:cubicBezTo>
                      <a:pt x="4014098" y="2150186"/>
                      <a:pt x="4023360" y="2156460"/>
                      <a:pt x="4030980" y="2164080"/>
                    </a:cubicBezTo>
                    <a:cubicBezTo>
                      <a:pt x="4043811" y="2202573"/>
                      <a:pt x="4048492" y="2206226"/>
                      <a:pt x="4030980" y="2263140"/>
                    </a:cubicBezTo>
                    <a:cubicBezTo>
                      <a:pt x="4027811" y="2273440"/>
                      <a:pt x="4015740" y="2278380"/>
                      <a:pt x="4008120" y="2286000"/>
                    </a:cubicBezTo>
                    <a:cubicBezTo>
                      <a:pt x="4004183" y="2297811"/>
                      <a:pt x="3996666" y="2331720"/>
                      <a:pt x="3977640" y="2331720"/>
                    </a:cubicBezTo>
                    <a:cubicBezTo>
                      <a:pt x="3960601" y="2331720"/>
                      <a:pt x="3945425" y="2319249"/>
                      <a:pt x="3931920" y="2308860"/>
                    </a:cubicBezTo>
                    <a:cubicBezTo>
                      <a:pt x="3911990" y="2293529"/>
                      <a:pt x="3896360" y="2273300"/>
                      <a:pt x="3878580" y="2255520"/>
                    </a:cubicBezTo>
                    <a:cubicBezTo>
                      <a:pt x="3870960" y="2247900"/>
                      <a:pt x="3866287" y="2234773"/>
                      <a:pt x="3855720" y="2232660"/>
                    </a:cubicBezTo>
                    <a:lnTo>
                      <a:pt x="3817620" y="2225040"/>
                    </a:lnTo>
                    <a:cubicBezTo>
                      <a:pt x="3810000" y="2219960"/>
                      <a:pt x="3800481" y="2216951"/>
                      <a:pt x="3794760" y="2209800"/>
                    </a:cubicBezTo>
                    <a:cubicBezTo>
                      <a:pt x="3789742" y="2203528"/>
                      <a:pt x="3788577" y="2194843"/>
                      <a:pt x="3787140" y="2186940"/>
                    </a:cubicBezTo>
                    <a:cubicBezTo>
                      <a:pt x="3783477" y="2166792"/>
                      <a:pt x="3784908" y="2145737"/>
                      <a:pt x="3779520" y="2125980"/>
                    </a:cubicBezTo>
                    <a:cubicBezTo>
                      <a:pt x="3775542" y="2111393"/>
                      <a:pt x="3750470" y="2089310"/>
                      <a:pt x="3741420" y="2080260"/>
                    </a:cubicBezTo>
                    <a:cubicBezTo>
                      <a:pt x="3738880" y="2044700"/>
                      <a:pt x="3755537" y="2001838"/>
                      <a:pt x="3733800" y="1973580"/>
                    </a:cubicBezTo>
                    <a:cubicBezTo>
                      <a:pt x="3719776" y="1955349"/>
                      <a:pt x="3687871" y="1977203"/>
                      <a:pt x="3665220" y="1981200"/>
                    </a:cubicBezTo>
                    <a:cubicBezTo>
                      <a:pt x="3644593" y="1984840"/>
                      <a:pt x="3604260" y="1996440"/>
                      <a:pt x="3604260" y="1996440"/>
                    </a:cubicBezTo>
                    <a:cubicBezTo>
                      <a:pt x="3596640" y="1993900"/>
                      <a:pt x="3588584" y="1992412"/>
                      <a:pt x="3581400" y="1988820"/>
                    </a:cubicBezTo>
                    <a:cubicBezTo>
                      <a:pt x="3573209" y="1984724"/>
                      <a:pt x="3567675" y="1974232"/>
                      <a:pt x="3558540" y="1973580"/>
                    </a:cubicBezTo>
                    <a:cubicBezTo>
                      <a:pt x="3530556" y="1971581"/>
                      <a:pt x="3502660" y="1978660"/>
                      <a:pt x="3474720" y="1981200"/>
                    </a:cubicBezTo>
                    <a:cubicBezTo>
                      <a:pt x="3472180" y="1973580"/>
                      <a:pt x="3472780" y="1964020"/>
                      <a:pt x="3467100" y="1958340"/>
                    </a:cubicBezTo>
                    <a:cubicBezTo>
                      <a:pt x="3440898" y="1932138"/>
                      <a:pt x="3427266" y="1929822"/>
                      <a:pt x="3398520" y="1920240"/>
                    </a:cubicBezTo>
                    <a:cubicBezTo>
                      <a:pt x="3365173" y="1925798"/>
                      <a:pt x="3349285" y="1923840"/>
                      <a:pt x="3322320" y="1943100"/>
                    </a:cubicBezTo>
                    <a:cubicBezTo>
                      <a:pt x="3313551" y="1949364"/>
                      <a:pt x="3307080" y="1958340"/>
                      <a:pt x="3299460" y="1965960"/>
                    </a:cubicBezTo>
                    <a:cubicBezTo>
                      <a:pt x="3274060" y="1960880"/>
                      <a:pt x="3245903" y="1963300"/>
                      <a:pt x="3223260" y="1950720"/>
                    </a:cubicBezTo>
                    <a:cubicBezTo>
                      <a:pt x="3216239" y="1946819"/>
                      <a:pt x="3231876" y="1935830"/>
                      <a:pt x="3230880" y="1927860"/>
                    </a:cubicBezTo>
                    <a:cubicBezTo>
                      <a:pt x="3226220" y="1890578"/>
                      <a:pt x="3217660" y="1891107"/>
                      <a:pt x="3192780" y="1874520"/>
                    </a:cubicBezTo>
                    <a:cubicBezTo>
                      <a:pt x="3196661" y="1847353"/>
                      <a:pt x="3212930" y="1818155"/>
                      <a:pt x="3185160" y="1798320"/>
                    </a:cubicBezTo>
                    <a:cubicBezTo>
                      <a:pt x="3174029" y="1790370"/>
                      <a:pt x="3159760" y="1788160"/>
                      <a:pt x="3147060" y="1783080"/>
                    </a:cubicBezTo>
                    <a:cubicBezTo>
                      <a:pt x="3144520" y="1757680"/>
                      <a:pt x="3142814" y="1732183"/>
                      <a:pt x="3139440" y="1706880"/>
                    </a:cubicBezTo>
                    <a:cubicBezTo>
                      <a:pt x="3137728" y="1694042"/>
                      <a:pt x="3131173" y="1681715"/>
                      <a:pt x="3131820" y="1668780"/>
                    </a:cubicBezTo>
                    <a:cubicBezTo>
                      <a:pt x="3133739" y="1630391"/>
                      <a:pt x="3138722" y="1592002"/>
                      <a:pt x="3147060" y="1554480"/>
                    </a:cubicBezTo>
                    <a:cubicBezTo>
                      <a:pt x="3149047" y="1545540"/>
                      <a:pt x="3157756" y="1539571"/>
                      <a:pt x="3162300" y="1531620"/>
                    </a:cubicBezTo>
                    <a:cubicBezTo>
                      <a:pt x="3167936" y="1521757"/>
                      <a:pt x="3173065" y="1511581"/>
                      <a:pt x="3177540" y="1501140"/>
                    </a:cubicBezTo>
                    <a:cubicBezTo>
                      <a:pt x="3195859" y="1458396"/>
                      <a:pt x="3171517" y="1498345"/>
                      <a:pt x="3200400" y="1447800"/>
                    </a:cubicBezTo>
                    <a:cubicBezTo>
                      <a:pt x="3204944" y="1439849"/>
                      <a:pt x="3211255" y="1432980"/>
                      <a:pt x="3215640" y="1424940"/>
                    </a:cubicBezTo>
                    <a:cubicBezTo>
                      <a:pt x="3226519" y="1404996"/>
                      <a:pt x="3233518" y="1382883"/>
                      <a:pt x="3246120" y="1363980"/>
                    </a:cubicBezTo>
                    <a:cubicBezTo>
                      <a:pt x="3283250" y="1308285"/>
                      <a:pt x="3237929" y="1378315"/>
                      <a:pt x="3276600" y="1310640"/>
                    </a:cubicBezTo>
                    <a:cubicBezTo>
                      <a:pt x="3281144" y="1302689"/>
                      <a:pt x="3287296" y="1295731"/>
                      <a:pt x="3291840" y="1287780"/>
                    </a:cubicBezTo>
                    <a:cubicBezTo>
                      <a:pt x="3297476" y="1277917"/>
                      <a:pt x="3299984" y="1266170"/>
                      <a:pt x="3307080" y="1257300"/>
                    </a:cubicBezTo>
                    <a:cubicBezTo>
                      <a:pt x="3320544" y="1240470"/>
                      <a:pt x="3352800" y="1211580"/>
                      <a:pt x="3352800" y="1211580"/>
                    </a:cubicBezTo>
                    <a:cubicBezTo>
                      <a:pt x="3345095" y="1200022"/>
                      <a:pt x="3329940" y="1181634"/>
                      <a:pt x="3329940" y="1165860"/>
                    </a:cubicBezTo>
                    <a:cubicBezTo>
                      <a:pt x="3329940" y="1150410"/>
                      <a:pt x="3334530" y="1135290"/>
                      <a:pt x="3337560" y="1120140"/>
                    </a:cubicBezTo>
                    <a:cubicBezTo>
                      <a:pt x="3339614" y="1109871"/>
                      <a:pt x="3340496" y="1099027"/>
                      <a:pt x="3345180" y="1089660"/>
                    </a:cubicBezTo>
                    <a:cubicBezTo>
                      <a:pt x="3353371" y="1073277"/>
                      <a:pt x="3357485" y="1046212"/>
                      <a:pt x="3375660" y="1043940"/>
                    </a:cubicBezTo>
                    <a:lnTo>
                      <a:pt x="3436620" y="1036320"/>
                    </a:lnTo>
                    <a:cubicBezTo>
                      <a:pt x="3444240" y="1031240"/>
                      <a:pt x="3452445" y="1026943"/>
                      <a:pt x="3459480" y="1021080"/>
                    </a:cubicBezTo>
                    <a:cubicBezTo>
                      <a:pt x="3467759" y="1014181"/>
                      <a:pt x="3473374" y="1004198"/>
                      <a:pt x="3482340" y="998220"/>
                    </a:cubicBezTo>
                    <a:cubicBezTo>
                      <a:pt x="3489023" y="993765"/>
                      <a:pt x="3497580" y="993140"/>
                      <a:pt x="3505200" y="990600"/>
                    </a:cubicBezTo>
                    <a:cubicBezTo>
                      <a:pt x="3524442" y="961737"/>
                      <a:pt x="3538026" y="952152"/>
                      <a:pt x="3512820" y="906780"/>
                    </a:cubicBezTo>
                    <a:cubicBezTo>
                      <a:pt x="3507734" y="897625"/>
                      <a:pt x="3492500" y="901700"/>
                      <a:pt x="3482340" y="899160"/>
                    </a:cubicBezTo>
                    <a:cubicBezTo>
                      <a:pt x="3477260" y="891540"/>
                      <a:pt x="3468236" y="885387"/>
                      <a:pt x="3467100" y="876300"/>
                    </a:cubicBezTo>
                    <a:cubicBezTo>
                      <a:pt x="3466294" y="869851"/>
                      <a:pt x="3480053" y="816868"/>
                      <a:pt x="3482340" y="807720"/>
                    </a:cubicBezTo>
                    <a:cubicBezTo>
                      <a:pt x="3466764" y="776567"/>
                      <a:pt x="3467430" y="769867"/>
                      <a:pt x="3436620" y="746760"/>
                    </a:cubicBezTo>
                    <a:cubicBezTo>
                      <a:pt x="3427533" y="739944"/>
                      <a:pt x="3416300" y="736600"/>
                      <a:pt x="3406140" y="731520"/>
                    </a:cubicBezTo>
                    <a:cubicBezTo>
                      <a:pt x="3395980" y="734060"/>
                      <a:pt x="3382364" y="731095"/>
                      <a:pt x="3375660" y="739140"/>
                    </a:cubicBezTo>
                    <a:cubicBezTo>
                      <a:pt x="3357826" y="760541"/>
                      <a:pt x="3381177" y="784622"/>
                      <a:pt x="3352800" y="800100"/>
                    </a:cubicBezTo>
                    <a:cubicBezTo>
                      <a:pt x="3331646" y="811639"/>
                      <a:pt x="3284220" y="822960"/>
                      <a:pt x="3284220" y="822960"/>
                    </a:cubicBezTo>
                    <a:cubicBezTo>
                      <a:pt x="3286760" y="840740"/>
                      <a:pt x="3283118" y="860600"/>
                      <a:pt x="3291840" y="876300"/>
                    </a:cubicBezTo>
                    <a:cubicBezTo>
                      <a:pt x="3297357" y="886230"/>
                      <a:pt x="3312457" y="885904"/>
                      <a:pt x="3322320" y="891540"/>
                    </a:cubicBezTo>
                    <a:cubicBezTo>
                      <a:pt x="3330271" y="896084"/>
                      <a:pt x="3337560" y="901700"/>
                      <a:pt x="3345180" y="906780"/>
                    </a:cubicBezTo>
                    <a:cubicBezTo>
                      <a:pt x="3340100" y="924560"/>
                      <a:pt x="3339740" y="944439"/>
                      <a:pt x="3329940" y="960120"/>
                    </a:cubicBezTo>
                    <a:cubicBezTo>
                      <a:pt x="3310440" y="991321"/>
                      <a:pt x="3297799" y="950839"/>
                      <a:pt x="3291840" y="944880"/>
                    </a:cubicBezTo>
                    <a:cubicBezTo>
                      <a:pt x="3285364" y="938404"/>
                      <a:pt x="3276600" y="934720"/>
                      <a:pt x="3268980" y="929640"/>
                    </a:cubicBezTo>
                    <a:cubicBezTo>
                      <a:pt x="3263900" y="919480"/>
                      <a:pt x="3257332" y="909936"/>
                      <a:pt x="3253740" y="899160"/>
                    </a:cubicBezTo>
                    <a:cubicBezTo>
                      <a:pt x="3247116" y="879289"/>
                      <a:pt x="3248672" y="856510"/>
                      <a:pt x="3238500" y="838200"/>
                    </a:cubicBezTo>
                    <a:cubicBezTo>
                      <a:pt x="3234599" y="831179"/>
                      <a:pt x="3223432" y="832528"/>
                      <a:pt x="3215640" y="830580"/>
                    </a:cubicBezTo>
                    <a:cubicBezTo>
                      <a:pt x="3203075" y="827439"/>
                      <a:pt x="3190240" y="825500"/>
                      <a:pt x="3177540" y="822960"/>
                    </a:cubicBezTo>
                    <a:cubicBezTo>
                      <a:pt x="3127446" y="747819"/>
                      <a:pt x="3223923" y="880039"/>
                      <a:pt x="3101340" y="792480"/>
                    </a:cubicBezTo>
                    <a:cubicBezTo>
                      <a:pt x="3098764" y="790640"/>
                      <a:pt x="3114962" y="743993"/>
                      <a:pt x="3116580" y="739140"/>
                    </a:cubicBezTo>
                    <a:cubicBezTo>
                      <a:pt x="3111500" y="726440"/>
                      <a:pt x="3106143" y="713847"/>
                      <a:pt x="3101340" y="701040"/>
                    </a:cubicBezTo>
                    <a:cubicBezTo>
                      <a:pt x="3098520" y="693519"/>
                      <a:pt x="3099400" y="683860"/>
                      <a:pt x="3093720" y="678180"/>
                    </a:cubicBezTo>
                    <a:cubicBezTo>
                      <a:pt x="3088040" y="672500"/>
                      <a:pt x="3078480" y="673100"/>
                      <a:pt x="3070860" y="670560"/>
                    </a:cubicBezTo>
                    <a:cubicBezTo>
                      <a:pt x="3068320" y="662940"/>
                      <a:pt x="3068382" y="653870"/>
                      <a:pt x="3063240" y="647700"/>
                    </a:cubicBezTo>
                    <a:cubicBezTo>
                      <a:pt x="3033421" y="611917"/>
                      <a:pt x="3024078" y="626080"/>
                      <a:pt x="2979420" y="632460"/>
                    </a:cubicBezTo>
                    <a:cubicBezTo>
                      <a:pt x="2976880" y="642620"/>
                      <a:pt x="2971800" y="652467"/>
                      <a:pt x="2971800" y="662940"/>
                    </a:cubicBezTo>
                    <a:cubicBezTo>
                      <a:pt x="2971800" y="707044"/>
                      <a:pt x="2978894" y="692368"/>
                      <a:pt x="2994660" y="723900"/>
                    </a:cubicBezTo>
                    <a:cubicBezTo>
                      <a:pt x="2998252" y="731084"/>
                      <a:pt x="2999740" y="739140"/>
                      <a:pt x="3002280" y="746760"/>
                    </a:cubicBezTo>
                    <a:cubicBezTo>
                      <a:pt x="3004820" y="764540"/>
                      <a:pt x="3001868" y="784036"/>
                      <a:pt x="3009900" y="800100"/>
                    </a:cubicBezTo>
                    <a:cubicBezTo>
                      <a:pt x="3013492" y="807284"/>
                      <a:pt x="3026488" y="802702"/>
                      <a:pt x="3032760" y="807720"/>
                    </a:cubicBezTo>
                    <a:cubicBezTo>
                      <a:pt x="3041735" y="814900"/>
                      <a:pt x="3059490" y="853560"/>
                      <a:pt x="3063240" y="861060"/>
                    </a:cubicBezTo>
                    <a:cubicBezTo>
                      <a:pt x="3034991" y="988181"/>
                      <a:pt x="3070628" y="885768"/>
                      <a:pt x="3017520" y="960120"/>
                    </a:cubicBezTo>
                    <a:cubicBezTo>
                      <a:pt x="2984060" y="1006964"/>
                      <a:pt x="3042743" y="961084"/>
                      <a:pt x="2987040" y="998220"/>
                    </a:cubicBezTo>
                    <a:cubicBezTo>
                      <a:pt x="2981960" y="1016000"/>
                      <a:pt x="2990291" y="1051560"/>
                      <a:pt x="2971800" y="1051560"/>
                    </a:cubicBezTo>
                    <a:cubicBezTo>
                      <a:pt x="2953839" y="1051560"/>
                      <a:pt x="2967702" y="1015832"/>
                      <a:pt x="2964180" y="998220"/>
                    </a:cubicBezTo>
                    <a:cubicBezTo>
                      <a:pt x="2962605" y="990344"/>
                      <a:pt x="2959100" y="982980"/>
                      <a:pt x="2956560" y="975360"/>
                    </a:cubicBezTo>
                    <a:cubicBezTo>
                      <a:pt x="2959100" y="962660"/>
                      <a:pt x="2968276" y="949547"/>
                      <a:pt x="2964180" y="937260"/>
                    </a:cubicBezTo>
                    <a:cubicBezTo>
                      <a:pt x="2961640" y="929640"/>
                      <a:pt x="2949069" y="927527"/>
                      <a:pt x="2941320" y="929640"/>
                    </a:cubicBezTo>
                    <a:cubicBezTo>
                      <a:pt x="2919402" y="935618"/>
                      <a:pt x="2902400" y="954610"/>
                      <a:pt x="2880360" y="960120"/>
                    </a:cubicBezTo>
                    <a:lnTo>
                      <a:pt x="2849880" y="967740"/>
                    </a:lnTo>
                    <a:cubicBezTo>
                      <a:pt x="2832540" y="959070"/>
                      <a:pt x="2809670" y="944880"/>
                      <a:pt x="2788920" y="944880"/>
                    </a:cubicBezTo>
                    <a:cubicBezTo>
                      <a:pt x="2770530" y="944880"/>
                      <a:pt x="2745999" y="954107"/>
                      <a:pt x="2727960" y="960120"/>
                    </a:cubicBezTo>
                    <a:cubicBezTo>
                      <a:pt x="2715260" y="955040"/>
                      <a:pt x="2701459" y="952129"/>
                      <a:pt x="2689860" y="944880"/>
                    </a:cubicBezTo>
                    <a:cubicBezTo>
                      <a:pt x="2680722" y="939169"/>
                      <a:pt x="2675279" y="928919"/>
                      <a:pt x="2667000" y="922020"/>
                    </a:cubicBezTo>
                    <a:cubicBezTo>
                      <a:pt x="2659965" y="916157"/>
                      <a:pt x="2651760" y="911860"/>
                      <a:pt x="2644140" y="906780"/>
                    </a:cubicBezTo>
                    <a:cubicBezTo>
                      <a:pt x="2615588" y="921056"/>
                      <a:pt x="2569433" y="924849"/>
                      <a:pt x="2575560" y="967740"/>
                    </a:cubicBezTo>
                    <a:cubicBezTo>
                      <a:pt x="2576855" y="976806"/>
                      <a:pt x="2585720" y="982980"/>
                      <a:pt x="2590800" y="990600"/>
                    </a:cubicBezTo>
                    <a:cubicBezTo>
                      <a:pt x="2588260" y="998220"/>
                      <a:pt x="2582184" y="1005490"/>
                      <a:pt x="2583180" y="1013460"/>
                    </a:cubicBezTo>
                    <a:cubicBezTo>
                      <a:pt x="2587890" y="1051138"/>
                      <a:pt x="2616785" y="1048435"/>
                      <a:pt x="2583180" y="1082040"/>
                    </a:cubicBezTo>
                    <a:cubicBezTo>
                      <a:pt x="2577500" y="1087720"/>
                      <a:pt x="2567940" y="1087120"/>
                      <a:pt x="2560320" y="1089660"/>
                    </a:cubicBezTo>
                    <a:cubicBezTo>
                      <a:pt x="2543050" y="1060877"/>
                      <a:pt x="2536871" y="1056822"/>
                      <a:pt x="2529840" y="1028700"/>
                    </a:cubicBezTo>
                    <a:cubicBezTo>
                      <a:pt x="2526699" y="1016135"/>
                      <a:pt x="2526768" y="1002727"/>
                      <a:pt x="2522220" y="990600"/>
                    </a:cubicBezTo>
                    <a:cubicBezTo>
                      <a:pt x="2519004" y="982025"/>
                      <a:pt x="2511076" y="975931"/>
                      <a:pt x="2506980" y="967740"/>
                    </a:cubicBezTo>
                    <a:cubicBezTo>
                      <a:pt x="2503388" y="960556"/>
                      <a:pt x="2505040" y="950560"/>
                      <a:pt x="2499360" y="944880"/>
                    </a:cubicBezTo>
                    <a:cubicBezTo>
                      <a:pt x="2491328" y="936848"/>
                      <a:pt x="2479040" y="934720"/>
                      <a:pt x="2468880" y="929640"/>
                    </a:cubicBezTo>
                    <a:cubicBezTo>
                      <a:pt x="2438326" y="939825"/>
                      <a:pt x="2401503" y="955562"/>
                      <a:pt x="2369820" y="929640"/>
                    </a:cubicBezTo>
                    <a:cubicBezTo>
                      <a:pt x="2353971" y="916672"/>
                      <a:pt x="2373559" y="885719"/>
                      <a:pt x="2362200" y="868680"/>
                    </a:cubicBezTo>
                    <a:cubicBezTo>
                      <a:pt x="2350841" y="851641"/>
                      <a:pt x="2326300" y="848933"/>
                      <a:pt x="2308860" y="838200"/>
                    </a:cubicBezTo>
                    <a:cubicBezTo>
                      <a:pt x="2293261" y="828601"/>
                      <a:pt x="2263140" y="807720"/>
                      <a:pt x="2263140" y="807720"/>
                    </a:cubicBezTo>
                    <a:cubicBezTo>
                      <a:pt x="2258060" y="800100"/>
                      <a:pt x="2254853" y="790820"/>
                      <a:pt x="2247900" y="784860"/>
                    </a:cubicBezTo>
                    <a:cubicBezTo>
                      <a:pt x="2202696" y="746114"/>
                      <a:pt x="2218718" y="779998"/>
                      <a:pt x="2186940" y="739140"/>
                    </a:cubicBezTo>
                    <a:cubicBezTo>
                      <a:pt x="2123139" y="657110"/>
                      <a:pt x="2185499" y="722459"/>
                      <a:pt x="2133600" y="670560"/>
                    </a:cubicBezTo>
                    <a:cubicBezTo>
                      <a:pt x="2125980" y="675640"/>
                      <a:pt x="2116461" y="678649"/>
                      <a:pt x="2110740" y="685800"/>
                    </a:cubicBezTo>
                    <a:cubicBezTo>
                      <a:pt x="2105722" y="692072"/>
                      <a:pt x="2106712" y="701476"/>
                      <a:pt x="2103120" y="708660"/>
                    </a:cubicBezTo>
                    <a:cubicBezTo>
                      <a:pt x="2099024" y="716851"/>
                      <a:pt x="2092960" y="723900"/>
                      <a:pt x="2087880" y="731520"/>
                    </a:cubicBezTo>
                    <a:cubicBezTo>
                      <a:pt x="2074524" y="722616"/>
                      <a:pt x="2053719" y="715504"/>
                      <a:pt x="2057400" y="693420"/>
                    </a:cubicBezTo>
                    <a:cubicBezTo>
                      <a:pt x="2058906" y="684387"/>
                      <a:pt x="2067560" y="678180"/>
                      <a:pt x="2072640" y="670560"/>
                    </a:cubicBezTo>
                    <a:cubicBezTo>
                      <a:pt x="2038449" y="602178"/>
                      <a:pt x="2081325" y="662940"/>
                      <a:pt x="2026920" y="662940"/>
                    </a:cubicBezTo>
                    <a:cubicBezTo>
                      <a:pt x="2014220" y="662940"/>
                      <a:pt x="2006600" y="647700"/>
                      <a:pt x="1996440" y="640080"/>
                    </a:cubicBezTo>
                    <a:cubicBezTo>
                      <a:pt x="1995225" y="636436"/>
                      <a:pt x="1982670" y="592087"/>
                      <a:pt x="1973580" y="594360"/>
                    </a:cubicBezTo>
                    <a:cubicBezTo>
                      <a:pt x="1962560" y="597115"/>
                      <a:pt x="1964942" y="615597"/>
                      <a:pt x="1958340" y="624840"/>
                    </a:cubicBezTo>
                    <a:cubicBezTo>
                      <a:pt x="1952076" y="633609"/>
                      <a:pt x="1943100" y="640080"/>
                      <a:pt x="1935480" y="647700"/>
                    </a:cubicBezTo>
                    <a:cubicBezTo>
                      <a:pt x="1927860" y="640080"/>
                      <a:pt x="1917439" y="634479"/>
                      <a:pt x="1912620" y="624840"/>
                    </a:cubicBezTo>
                    <a:cubicBezTo>
                      <a:pt x="1904350" y="608301"/>
                      <a:pt x="1910455" y="584575"/>
                      <a:pt x="1897380" y="571500"/>
                    </a:cubicBezTo>
                    <a:cubicBezTo>
                      <a:pt x="1890904" y="565024"/>
                      <a:pt x="1882711" y="582644"/>
                      <a:pt x="1874520" y="586740"/>
                    </a:cubicBezTo>
                    <a:cubicBezTo>
                      <a:pt x="1851027" y="598486"/>
                      <a:pt x="1811714" y="599353"/>
                      <a:pt x="1790700" y="601980"/>
                    </a:cubicBezTo>
                    <a:cubicBezTo>
                      <a:pt x="1780540" y="607060"/>
                      <a:pt x="1770661" y="612745"/>
                      <a:pt x="1760220" y="617220"/>
                    </a:cubicBezTo>
                    <a:cubicBezTo>
                      <a:pt x="1752837" y="620384"/>
                      <a:pt x="1752600" y="624840"/>
                      <a:pt x="1744980" y="62484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/>
              </a:p>
            </p:txBody>
          </p:sp>
          <p:sp>
            <p:nvSpPr>
              <p:cNvPr id="164" name="Freeform 240">
                <a:extLst>
                  <a:ext uri="{FF2B5EF4-FFF2-40B4-BE49-F238E27FC236}">
                    <a16:creationId xmlns:a16="http://schemas.microsoft.com/office/drawing/2014/main" id="{91E27F7F-805F-7849-9BA4-4E16B5D7E12A}"/>
                  </a:ext>
                </a:extLst>
              </p:cNvPr>
              <p:cNvSpPr/>
              <p:nvPr/>
            </p:nvSpPr>
            <p:spPr>
              <a:xfrm>
                <a:off x="5432428" y="1236310"/>
                <a:ext cx="532136" cy="467760"/>
              </a:xfrm>
              <a:custGeom>
                <a:avLst/>
                <a:gdLst>
                  <a:gd name="connsiteX0" fmla="*/ 519430 w 548005"/>
                  <a:gd name="connsiteY0" fmla="*/ 428625 h 481709"/>
                  <a:gd name="connsiteX1" fmla="*/ 505142 w 548005"/>
                  <a:gd name="connsiteY1" fmla="*/ 414338 h 481709"/>
                  <a:gd name="connsiteX2" fmla="*/ 490855 w 548005"/>
                  <a:gd name="connsiteY2" fmla="*/ 381000 h 481709"/>
                  <a:gd name="connsiteX3" fmla="*/ 509905 w 548005"/>
                  <a:gd name="connsiteY3" fmla="*/ 371475 h 481709"/>
                  <a:gd name="connsiteX4" fmla="*/ 548005 w 548005"/>
                  <a:gd name="connsiteY4" fmla="*/ 361950 h 481709"/>
                  <a:gd name="connsiteX5" fmla="*/ 538480 w 548005"/>
                  <a:gd name="connsiteY5" fmla="*/ 342900 h 481709"/>
                  <a:gd name="connsiteX6" fmla="*/ 524192 w 548005"/>
                  <a:gd name="connsiteY6" fmla="*/ 333375 h 481709"/>
                  <a:gd name="connsiteX7" fmla="*/ 467042 w 548005"/>
                  <a:gd name="connsiteY7" fmla="*/ 323850 h 481709"/>
                  <a:gd name="connsiteX8" fmla="*/ 462280 w 548005"/>
                  <a:gd name="connsiteY8" fmla="*/ 300038 h 481709"/>
                  <a:gd name="connsiteX9" fmla="*/ 457517 w 548005"/>
                  <a:gd name="connsiteY9" fmla="*/ 285750 h 481709"/>
                  <a:gd name="connsiteX10" fmla="*/ 428942 w 548005"/>
                  <a:gd name="connsiteY10" fmla="*/ 266700 h 481709"/>
                  <a:gd name="connsiteX11" fmla="*/ 419417 w 548005"/>
                  <a:gd name="connsiteY11" fmla="*/ 252413 h 481709"/>
                  <a:gd name="connsiteX12" fmla="*/ 471805 w 548005"/>
                  <a:gd name="connsiteY12" fmla="*/ 228600 h 481709"/>
                  <a:gd name="connsiteX13" fmla="*/ 457517 w 548005"/>
                  <a:gd name="connsiteY13" fmla="*/ 219075 h 481709"/>
                  <a:gd name="connsiteX14" fmla="*/ 447992 w 548005"/>
                  <a:gd name="connsiteY14" fmla="*/ 204788 h 481709"/>
                  <a:gd name="connsiteX15" fmla="*/ 433705 w 548005"/>
                  <a:gd name="connsiteY15" fmla="*/ 190500 h 481709"/>
                  <a:gd name="connsiteX16" fmla="*/ 433705 w 548005"/>
                  <a:gd name="connsiteY16" fmla="*/ 157163 h 481709"/>
                  <a:gd name="connsiteX17" fmla="*/ 428942 w 548005"/>
                  <a:gd name="connsiteY17" fmla="*/ 95250 h 481709"/>
                  <a:gd name="connsiteX18" fmla="*/ 409892 w 548005"/>
                  <a:gd name="connsiteY18" fmla="*/ 71438 h 481709"/>
                  <a:gd name="connsiteX19" fmla="*/ 400367 w 548005"/>
                  <a:gd name="connsiteY19" fmla="*/ 52388 h 481709"/>
                  <a:gd name="connsiteX20" fmla="*/ 367030 w 548005"/>
                  <a:gd name="connsiteY20" fmla="*/ 38100 h 481709"/>
                  <a:gd name="connsiteX21" fmla="*/ 328930 w 548005"/>
                  <a:gd name="connsiteY21" fmla="*/ 47625 h 481709"/>
                  <a:gd name="connsiteX22" fmla="*/ 290830 w 548005"/>
                  <a:gd name="connsiteY22" fmla="*/ 61913 h 481709"/>
                  <a:gd name="connsiteX23" fmla="*/ 281305 w 548005"/>
                  <a:gd name="connsiteY23" fmla="*/ 104775 h 481709"/>
                  <a:gd name="connsiteX24" fmla="*/ 267017 w 548005"/>
                  <a:gd name="connsiteY24" fmla="*/ 100013 h 481709"/>
                  <a:gd name="connsiteX25" fmla="*/ 247967 w 548005"/>
                  <a:gd name="connsiteY25" fmla="*/ 66675 h 481709"/>
                  <a:gd name="connsiteX26" fmla="*/ 228917 w 548005"/>
                  <a:gd name="connsiteY26" fmla="*/ 57150 h 481709"/>
                  <a:gd name="connsiteX27" fmla="*/ 176530 w 548005"/>
                  <a:gd name="connsiteY27" fmla="*/ 52388 h 481709"/>
                  <a:gd name="connsiteX28" fmla="*/ 181292 w 548005"/>
                  <a:gd name="connsiteY28" fmla="*/ 33338 h 481709"/>
                  <a:gd name="connsiteX29" fmla="*/ 167005 w 548005"/>
                  <a:gd name="connsiteY29" fmla="*/ 23813 h 481709"/>
                  <a:gd name="connsiteX30" fmla="*/ 147955 w 548005"/>
                  <a:gd name="connsiteY30" fmla="*/ 9525 h 481709"/>
                  <a:gd name="connsiteX31" fmla="*/ 124142 w 548005"/>
                  <a:gd name="connsiteY31" fmla="*/ 0 h 481709"/>
                  <a:gd name="connsiteX32" fmla="*/ 71755 w 548005"/>
                  <a:gd name="connsiteY32" fmla="*/ 28575 h 481709"/>
                  <a:gd name="connsiteX33" fmla="*/ 66992 w 548005"/>
                  <a:gd name="connsiteY33" fmla="*/ 42863 h 481709"/>
                  <a:gd name="connsiteX34" fmla="*/ 76517 w 548005"/>
                  <a:gd name="connsiteY34" fmla="*/ 76200 h 481709"/>
                  <a:gd name="connsiteX35" fmla="*/ 90805 w 548005"/>
                  <a:gd name="connsiteY35" fmla="*/ 85725 h 481709"/>
                  <a:gd name="connsiteX36" fmla="*/ 95567 w 548005"/>
                  <a:gd name="connsiteY36" fmla="*/ 100013 h 481709"/>
                  <a:gd name="connsiteX37" fmla="*/ 81280 w 548005"/>
                  <a:gd name="connsiteY37" fmla="*/ 109538 h 481709"/>
                  <a:gd name="connsiteX38" fmla="*/ 19367 w 548005"/>
                  <a:gd name="connsiteY38" fmla="*/ 114300 h 481709"/>
                  <a:gd name="connsiteX39" fmla="*/ 5080 w 548005"/>
                  <a:gd name="connsiteY39" fmla="*/ 128588 h 481709"/>
                  <a:gd name="connsiteX40" fmla="*/ 24130 w 548005"/>
                  <a:gd name="connsiteY40" fmla="*/ 147638 h 481709"/>
                  <a:gd name="connsiteX41" fmla="*/ 43180 w 548005"/>
                  <a:gd name="connsiteY41" fmla="*/ 180975 h 481709"/>
                  <a:gd name="connsiteX42" fmla="*/ 90805 w 548005"/>
                  <a:gd name="connsiteY42" fmla="*/ 185738 h 481709"/>
                  <a:gd name="connsiteX43" fmla="*/ 57467 w 548005"/>
                  <a:gd name="connsiteY43" fmla="*/ 200025 h 481709"/>
                  <a:gd name="connsiteX44" fmla="*/ 24130 w 548005"/>
                  <a:gd name="connsiteY44" fmla="*/ 204788 h 481709"/>
                  <a:gd name="connsiteX45" fmla="*/ 9842 w 548005"/>
                  <a:gd name="connsiteY45" fmla="*/ 219075 h 481709"/>
                  <a:gd name="connsiteX46" fmla="*/ 38417 w 548005"/>
                  <a:gd name="connsiteY46" fmla="*/ 233363 h 481709"/>
                  <a:gd name="connsiteX47" fmla="*/ 66992 w 548005"/>
                  <a:gd name="connsiteY47" fmla="*/ 228600 h 481709"/>
                  <a:gd name="connsiteX48" fmla="*/ 95567 w 548005"/>
                  <a:gd name="connsiteY48" fmla="*/ 242888 h 481709"/>
                  <a:gd name="connsiteX49" fmla="*/ 114617 w 548005"/>
                  <a:gd name="connsiteY49" fmla="*/ 252413 h 481709"/>
                  <a:gd name="connsiteX50" fmla="*/ 162242 w 548005"/>
                  <a:gd name="connsiteY50" fmla="*/ 257175 h 481709"/>
                  <a:gd name="connsiteX51" fmla="*/ 167005 w 548005"/>
                  <a:gd name="connsiteY51" fmla="*/ 280988 h 481709"/>
                  <a:gd name="connsiteX52" fmla="*/ 195580 w 548005"/>
                  <a:gd name="connsiteY52" fmla="*/ 290513 h 481709"/>
                  <a:gd name="connsiteX53" fmla="*/ 209867 w 548005"/>
                  <a:gd name="connsiteY53" fmla="*/ 300038 h 481709"/>
                  <a:gd name="connsiteX54" fmla="*/ 200342 w 548005"/>
                  <a:gd name="connsiteY54" fmla="*/ 319088 h 481709"/>
                  <a:gd name="connsiteX55" fmla="*/ 128905 w 548005"/>
                  <a:gd name="connsiteY55" fmla="*/ 314325 h 481709"/>
                  <a:gd name="connsiteX56" fmla="*/ 124142 w 548005"/>
                  <a:gd name="connsiteY56" fmla="*/ 300038 h 481709"/>
                  <a:gd name="connsiteX57" fmla="*/ 109855 w 548005"/>
                  <a:gd name="connsiteY57" fmla="*/ 295275 h 481709"/>
                  <a:gd name="connsiteX58" fmla="*/ 95567 w 548005"/>
                  <a:gd name="connsiteY58" fmla="*/ 280988 h 481709"/>
                  <a:gd name="connsiteX59" fmla="*/ 43180 w 548005"/>
                  <a:gd name="connsiteY59" fmla="*/ 290513 h 481709"/>
                  <a:gd name="connsiteX60" fmla="*/ 47942 w 548005"/>
                  <a:gd name="connsiteY60" fmla="*/ 323850 h 481709"/>
                  <a:gd name="connsiteX61" fmla="*/ 86042 w 548005"/>
                  <a:gd name="connsiteY61" fmla="*/ 333375 h 481709"/>
                  <a:gd name="connsiteX62" fmla="*/ 105092 w 548005"/>
                  <a:gd name="connsiteY62" fmla="*/ 395288 h 481709"/>
                  <a:gd name="connsiteX63" fmla="*/ 114617 w 548005"/>
                  <a:gd name="connsiteY63" fmla="*/ 414338 h 481709"/>
                  <a:gd name="connsiteX64" fmla="*/ 119380 w 548005"/>
                  <a:gd name="connsiteY64" fmla="*/ 461963 h 481709"/>
                  <a:gd name="connsiteX65" fmla="*/ 147955 w 548005"/>
                  <a:gd name="connsiteY65" fmla="*/ 481013 h 481709"/>
                  <a:gd name="connsiteX66" fmla="*/ 271780 w 548005"/>
                  <a:gd name="connsiteY66" fmla="*/ 476250 h 481709"/>
                  <a:gd name="connsiteX67" fmla="*/ 290830 w 548005"/>
                  <a:gd name="connsiteY67" fmla="*/ 461963 h 481709"/>
                  <a:gd name="connsiteX68" fmla="*/ 309880 w 548005"/>
                  <a:gd name="connsiteY68" fmla="*/ 452438 h 481709"/>
                  <a:gd name="connsiteX69" fmla="*/ 338455 w 548005"/>
                  <a:gd name="connsiteY69" fmla="*/ 423863 h 481709"/>
                  <a:gd name="connsiteX70" fmla="*/ 352742 w 548005"/>
                  <a:gd name="connsiteY70" fmla="*/ 409575 h 481709"/>
                  <a:gd name="connsiteX71" fmla="*/ 367030 w 548005"/>
                  <a:gd name="connsiteY71" fmla="*/ 404813 h 481709"/>
                  <a:gd name="connsiteX72" fmla="*/ 395605 w 548005"/>
                  <a:gd name="connsiteY72" fmla="*/ 409575 h 481709"/>
                  <a:gd name="connsiteX73" fmla="*/ 409892 w 548005"/>
                  <a:gd name="connsiteY73" fmla="*/ 414338 h 481709"/>
                  <a:gd name="connsiteX74" fmla="*/ 419417 w 548005"/>
                  <a:gd name="connsiteY74" fmla="*/ 433388 h 481709"/>
                  <a:gd name="connsiteX75" fmla="*/ 443230 w 548005"/>
                  <a:gd name="connsiteY75" fmla="*/ 461963 h 481709"/>
                  <a:gd name="connsiteX76" fmla="*/ 462280 w 548005"/>
                  <a:gd name="connsiteY76" fmla="*/ 471488 h 481709"/>
                  <a:gd name="connsiteX77" fmla="*/ 490855 w 548005"/>
                  <a:gd name="connsiteY77" fmla="*/ 461963 h 481709"/>
                  <a:gd name="connsiteX78" fmla="*/ 519430 w 548005"/>
                  <a:gd name="connsiteY78" fmla="*/ 428625 h 481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548005" h="481709">
                    <a:moveTo>
                      <a:pt x="519430" y="428625"/>
                    </a:moveTo>
                    <a:cubicBezTo>
                      <a:pt x="521811" y="420688"/>
                      <a:pt x="510256" y="418721"/>
                      <a:pt x="505142" y="414338"/>
                    </a:cubicBezTo>
                    <a:cubicBezTo>
                      <a:pt x="493159" y="404067"/>
                      <a:pt x="474021" y="401200"/>
                      <a:pt x="490855" y="381000"/>
                    </a:cubicBezTo>
                    <a:cubicBezTo>
                      <a:pt x="495400" y="375546"/>
                      <a:pt x="503170" y="373720"/>
                      <a:pt x="509905" y="371475"/>
                    </a:cubicBezTo>
                    <a:cubicBezTo>
                      <a:pt x="522324" y="367335"/>
                      <a:pt x="548005" y="361950"/>
                      <a:pt x="548005" y="361950"/>
                    </a:cubicBezTo>
                    <a:cubicBezTo>
                      <a:pt x="544830" y="355600"/>
                      <a:pt x="543025" y="348354"/>
                      <a:pt x="538480" y="342900"/>
                    </a:cubicBezTo>
                    <a:cubicBezTo>
                      <a:pt x="534816" y="338503"/>
                      <a:pt x="529312" y="335935"/>
                      <a:pt x="524192" y="333375"/>
                    </a:cubicBezTo>
                    <a:cubicBezTo>
                      <a:pt x="508236" y="325397"/>
                      <a:pt x="480618" y="325359"/>
                      <a:pt x="467042" y="323850"/>
                    </a:cubicBezTo>
                    <a:cubicBezTo>
                      <a:pt x="465455" y="315913"/>
                      <a:pt x="464243" y="307891"/>
                      <a:pt x="462280" y="300038"/>
                    </a:cubicBezTo>
                    <a:cubicBezTo>
                      <a:pt x="461062" y="295168"/>
                      <a:pt x="461067" y="289300"/>
                      <a:pt x="457517" y="285750"/>
                    </a:cubicBezTo>
                    <a:cubicBezTo>
                      <a:pt x="449422" y="277655"/>
                      <a:pt x="428942" y="266700"/>
                      <a:pt x="428942" y="266700"/>
                    </a:cubicBezTo>
                    <a:cubicBezTo>
                      <a:pt x="425767" y="261938"/>
                      <a:pt x="420358" y="258059"/>
                      <a:pt x="419417" y="252413"/>
                    </a:cubicBezTo>
                    <a:cubicBezTo>
                      <a:pt x="414955" y="225636"/>
                      <a:pt x="465517" y="229858"/>
                      <a:pt x="471805" y="228600"/>
                    </a:cubicBezTo>
                    <a:cubicBezTo>
                      <a:pt x="467042" y="225425"/>
                      <a:pt x="461565" y="223122"/>
                      <a:pt x="457517" y="219075"/>
                    </a:cubicBezTo>
                    <a:cubicBezTo>
                      <a:pt x="453470" y="215028"/>
                      <a:pt x="451656" y="209185"/>
                      <a:pt x="447992" y="204788"/>
                    </a:cubicBezTo>
                    <a:cubicBezTo>
                      <a:pt x="443680" y="199614"/>
                      <a:pt x="438467" y="195263"/>
                      <a:pt x="433705" y="190500"/>
                    </a:cubicBezTo>
                    <a:cubicBezTo>
                      <a:pt x="418815" y="130945"/>
                      <a:pt x="433705" y="204989"/>
                      <a:pt x="433705" y="157163"/>
                    </a:cubicBezTo>
                    <a:cubicBezTo>
                      <a:pt x="433705" y="136464"/>
                      <a:pt x="434482" y="115193"/>
                      <a:pt x="428942" y="95250"/>
                    </a:cubicBezTo>
                    <a:cubicBezTo>
                      <a:pt x="426221" y="85456"/>
                      <a:pt x="415530" y="79896"/>
                      <a:pt x="409892" y="71438"/>
                    </a:cubicBezTo>
                    <a:cubicBezTo>
                      <a:pt x="405954" y="65531"/>
                      <a:pt x="404912" y="57842"/>
                      <a:pt x="400367" y="52388"/>
                    </a:cubicBezTo>
                    <a:cubicBezTo>
                      <a:pt x="391712" y="42002"/>
                      <a:pt x="378964" y="41084"/>
                      <a:pt x="367030" y="38100"/>
                    </a:cubicBezTo>
                    <a:cubicBezTo>
                      <a:pt x="354330" y="41275"/>
                      <a:pt x="341349" y="43485"/>
                      <a:pt x="328930" y="47625"/>
                    </a:cubicBezTo>
                    <a:cubicBezTo>
                      <a:pt x="306532" y="55092"/>
                      <a:pt x="319303" y="50523"/>
                      <a:pt x="290830" y="61913"/>
                    </a:cubicBezTo>
                    <a:cubicBezTo>
                      <a:pt x="287655" y="76200"/>
                      <a:pt x="289062" y="92364"/>
                      <a:pt x="281305" y="104775"/>
                    </a:cubicBezTo>
                    <a:cubicBezTo>
                      <a:pt x="278644" y="109032"/>
                      <a:pt x="270567" y="103563"/>
                      <a:pt x="267017" y="100013"/>
                    </a:cubicBezTo>
                    <a:cubicBezTo>
                      <a:pt x="249215" y="82212"/>
                      <a:pt x="266039" y="81736"/>
                      <a:pt x="247967" y="66675"/>
                    </a:cubicBezTo>
                    <a:cubicBezTo>
                      <a:pt x="242513" y="62130"/>
                      <a:pt x="235267" y="60325"/>
                      <a:pt x="228917" y="57150"/>
                    </a:cubicBezTo>
                    <a:cubicBezTo>
                      <a:pt x="226771" y="57418"/>
                      <a:pt x="182847" y="71340"/>
                      <a:pt x="176530" y="52388"/>
                    </a:cubicBezTo>
                    <a:cubicBezTo>
                      <a:pt x="174460" y="46178"/>
                      <a:pt x="179705" y="39688"/>
                      <a:pt x="181292" y="33338"/>
                    </a:cubicBezTo>
                    <a:cubicBezTo>
                      <a:pt x="176530" y="30163"/>
                      <a:pt x="171662" y="27140"/>
                      <a:pt x="167005" y="23813"/>
                    </a:cubicBezTo>
                    <a:cubicBezTo>
                      <a:pt x="160546" y="19199"/>
                      <a:pt x="154894" y="13380"/>
                      <a:pt x="147955" y="9525"/>
                    </a:cubicBezTo>
                    <a:cubicBezTo>
                      <a:pt x="140482" y="5373"/>
                      <a:pt x="132080" y="3175"/>
                      <a:pt x="124142" y="0"/>
                    </a:cubicBezTo>
                    <a:cubicBezTo>
                      <a:pt x="101109" y="8638"/>
                      <a:pt x="85020" y="8677"/>
                      <a:pt x="71755" y="28575"/>
                    </a:cubicBezTo>
                    <a:cubicBezTo>
                      <a:pt x="68970" y="32752"/>
                      <a:pt x="68580" y="38100"/>
                      <a:pt x="66992" y="42863"/>
                    </a:cubicBezTo>
                    <a:cubicBezTo>
                      <a:pt x="67302" y="44104"/>
                      <a:pt x="74034" y="73096"/>
                      <a:pt x="76517" y="76200"/>
                    </a:cubicBezTo>
                    <a:cubicBezTo>
                      <a:pt x="80093" y="80670"/>
                      <a:pt x="86042" y="82550"/>
                      <a:pt x="90805" y="85725"/>
                    </a:cubicBezTo>
                    <a:cubicBezTo>
                      <a:pt x="92392" y="90488"/>
                      <a:pt x="97431" y="95352"/>
                      <a:pt x="95567" y="100013"/>
                    </a:cubicBezTo>
                    <a:cubicBezTo>
                      <a:pt x="93441" y="105327"/>
                      <a:pt x="86906" y="108483"/>
                      <a:pt x="81280" y="109538"/>
                    </a:cubicBezTo>
                    <a:cubicBezTo>
                      <a:pt x="60936" y="113352"/>
                      <a:pt x="40005" y="112713"/>
                      <a:pt x="19367" y="114300"/>
                    </a:cubicBezTo>
                    <a:cubicBezTo>
                      <a:pt x="14605" y="119063"/>
                      <a:pt x="7210" y="122198"/>
                      <a:pt x="5080" y="128588"/>
                    </a:cubicBezTo>
                    <a:cubicBezTo>
                      <a:pt x="0" y="143828"/>
                      <a:pt x="16510" y="145098"/>
                      <a:pt x="24130" y="147638"/>
                    </a:cubicBezTo>
                    <a:cubicBezTo>
                      <a:pt x="24526" y="148429"/>
                      <a:pt x="39141" y="179629"/>
                      <a:pt x="43180" y="180975"/>
                    </a:cubicBezTo>
                    <a:cubicBezTo>
                      <a:pt x="58315" y="186020"/>
                      <a:pt x="74930" y="184150"/>
                      <a:pt x="90805" y="185738"/>
                    </a:cubicBezTo>
                    <a:cubicBezTo>
                      <a:pt x="80474" y="190904"/>
                      <a:pt x="69150" y="197688"/>
                      <a:pt x="57467" y="200025"/>
                    </a:cubicBezTo>
                    <a:cubicBezTo>
                      <a:pt x="46460" y="202226"/>
                      <a:pt x="35242" y="203200"/>
                      <a:pt x="24130" y="204788"/>
                    </a:cubicBezTo>
                    <a:cubicBezTo>
                      <a:pt x="19367" y="209550"/>
                      <a:pt x="9842" y="212340"/>
                      <a:pt x="9842" y="219075"/>
                    </a:cubicBezTo>
                    <a:cubicBezTo>
                      <a:pt x="9842" y="225229"/>
                      <a:pt x="34894" y="232188"/>
                      <a:pt x="38417" y="233363"/>
                    </a:cubicBezTo>
                    <a:cubicBezTo>
                      <a:pt x="47942" y="231775"/>
                      <a:pt x="57336" y="228600"/>
                      <a:pt x="66992" y="228600"/>
                    </a:cubicBezTo>
                    <a:cubicBezTo>
                      <a:pt x="77907" y="228600"/>
                      <a:pt x="87139" y="238072"/>
                      <a:pt x="95567" y="242888"/>
                    </a:cubicBezTo>
                    <a:cubicBezTo>
                      <a:pt x="101731" y="246410"/>
                      <a:pt x="108267" y="249238"/>
                      <a:pt x="114617" y="252413"/>
                    </a:cubicBezTo>
                    <a:cubicBezTo>
                      <a:pt x="137569" y="245855"/>
                      <a:pt x="149609" y="231908"/>
                      <a:pt x="162242" y="257175"/>
                    </a:cubicBezTo>
                    <a:cubicBezTo>
                      <a:pt x="165862" y="264415"/>
                      <a:pt x="161281" y="275264"/>
                      <a:pt x="167005" y="280988"/>
                    </a:cubicBezTo>
                    <a:cubicBezTo>
                      <a:pt x="174105" y="288088"/>
                      <a:pt x="186055" y="287338"/>
                      <a:pt x="195580" y="290513"/>
                    </a:cubicBezTo>
                    <a:cubicBezTo>
                      <a:pt x="200342" y="293688"/>
                      <a:pt x="208926" y="294392"/>
                      <a:pt x="209867" y="300038"/>
                    </a:cubicBezTo>
                    <a:cubicBezTo>
                      <a:pt x="211034" y="307041"/>
                      <a:pt x="207333" y="317854"/>
                      <a:pt x="200342" y="319088"/>
                    </a:cubicBezTo>
                    <a:cubicBezTo>
                      <a:pt x="176840" y="323235"/>
                      <a:pt x="152717" y="315913"/>
                      <a:pt x="128905" y="314325"/>
                    </a:cubicBezTo>
                    <a:cubicBezTo>
                      <a:pt x="127317" y="309563"/>
                      <a:pt x="127692" y="303588"/>
                      <a:pt x="124142" y="300038"/>
                    </a:cubicBezTo>
                    <a:cubicBezTo>
                      <a:pt x="120592" y="296488"/>
                      <a:pt x="114032" y="298060"/>
                      <a:pt x="109855" y="295275"/>
                    </a:cubicBezTo>
                    <a:cubicBezTo>
                      <a:pt x="104251" y="291539"/>
                      <a:pt x="100330" y="285750"/>
                      <a:pt x="95567" y="280988"/>
                    </a:cubicBezTo>
                    <a:cubicBezTo>
                      <a:pt x="78105" y="284163"/>
                      <a:pt x="59746" y="284142"/>
                      <a:pt x="43180" y="290513"/>
                    </a:cubicBezTo>
                    <a:cubicBezTo>
                      <a:pt x="21744" y="298758"/>
                      <a:pt x="40633" y="317759"/>
                      <a:pt x="47942" y="323850"/>
                    </a:cubicBezTo>
                    <a:cubicBezTo>
                      <a:pt x="52568" y="327705"/>
                      <a:pt x="85267" y="333220"/>
                      <a:pt x="86042" y="333375"/>
                    </a:cubicBezTo>
                    <a:cubicBezTo>
                      <a:pt x="107371" y="365369"/>
                      <a:pt x="86459" y="330071"/>
                      <a:pt x="105092" y="395288"/>
                    </a:cubicBezTo>
                    <a:cubicBezTo>
                      <a:pt x="107042" y="402114"/>
                      <a:pt x="111442" y="407988"/>
                      <a:pt x="114617" y="414338"/>
                    </a:cubicBezTo>
                    <a:cubicBezTo>
                      <a:pt x="116205" y="430213"/>
                      <a:pt x="112245" y="447693"/>
                      <a:pt x="119380" y="461963"/>
                    </a:cubicBezTo>
                    <a:cubicBezTo>
                      <a:pt x="124500" y="472202"/>
                      <a:pt x="147955" y="481013"/>
                      <a:pt x="147955" y="481013"/>
                    </a:cubicBezTo>
                    <a:cubicBezTo>
                      <a:pt x="189230" y="479425"/>
                      <a:pt x="230837" y="481709"/>
                      <a:pt x="271780" y="476250"/>
                    </a:cubicBezTo>
                    <a:cubicBezTo>
                      <a:pt x="279648" y="475201"/>
                      <a:pt x="284099" y="466170"/>
                      <a:pt x="290830" y="461963"/>
                    </a:cubicBezTo>
                    <a:cubicBezTo>
                      <a:pt x="296850" y="458200"/>
                      <a:pt x="303530" y="455613"/>
                      <a:pt x="309880" y="452438"/>
                    </a:cubicBezTo>
                    <a:lnTo>
                      <a:pt x="338455" y="423863"/>
                    </a:lnTo>
                    <a:cubicBezTo>
                      <a:pt x="343217" y="419100"/>
                      <a:pt x="346352" y="411705"/>
                      <a:pt x="352742" y="409575"/>
                    </a:cubicBezTo>
                    <a:lnTo>
                      <a:pt x="367030" y="404813"/>
                    </a:lnTo>
                    <a:cubicBezTo>
                      <a:pt x="376555" y="406400"/>
                      <a:pt x="386179" y="407480"/>
                      <a:pt x="395605" y="409575"/>
                    </a:cubicBezTo>
                    <a:cubicBezTo>
                      <a:pt x="400505" y="410664"/>
                      <a:pt x="406342" y="410788"/>
                      <a:pt x="409892" y="414338"/>
                    </a:cubicBezTo>
                    <a:cubicBezTo>
                      <a:pt x="414912" y="419358"/>
                      <a:pt x="415895" y="427224"/>
                      <a:pt x="419417" y="433388"/>
                    </a:cubicBezTo>
                    <a:cubicBezTo>
                      <a:pt x="425179" y="443471"/>
                      <a:pt x="433720" y="455170"/>
                      <a:pt x="443230" y="461963"/>
                    </a:cubicBezTo>
                    <a:cubicBezTo>
                      <a:pt x="449007" y="466090"/>
                      <a:pt x="455930" y="468313"/>
                      <a:pt x="462280" y="471488"/>
                    </a:cubicBezTo>
                    <a:cubicBezTo>
                      <a:pt x="471805" y="468313"/>
                      <a:pt x="482501" y="467532"/>
                      <a:pt x="490855" y="461963"/>
                    </a:cubicBezTo>
                    <a:cubicBezTo>
                      <a:pt x="523240" y="440373"/>
                      <a:pt x="517049" y="436562"/>
                      <a:pt x="519430" y="428625"/>
                    </a:cubicBezTo>
                    <a:close/>
                  </a:path>
                </a:pathLst>
              </a:custGeom>
              <a:grpFill/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/>
              </a:p>
            </p:txBody>
          </p:sp>
        </p:grpSp>
      </p:grpSp>
      <p:sp>
        <p:nvSpPr>
          <p:cNvPr id="165" name="Owal 164">
            <a:extLst>
              <a:ext uri="{FF2B5EF4-FFF2-40B4-BE49-F238E27FC236}">
                <a16:creationId xmlns:a16="http://schemas.microsoft.com/office/drawing/2014/main" id="{0DB506FA-4ABF-8348-8087-475FDDFC33AB}"/>
              </a:ext>
            </a:extLst>
          </p:cNvPr>
          <p:cNvSpPr/>
          <p:nvPr/>
        </p:nvSpPr>
        <p:spPr>
          <a:xfrm>
            <a:off x="5345134" y="3135723"/>
            <a:ext cx="151010" cy="134754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grpSp>
        <p:nvGrpSpPr>
          <p:cNvPr id="179" name="Group 14">
            <a:extLst>
              <a:ext uri="{FF2B5EF4-FFF2-40B4-BE49-F238E27FC236}">
                <a16:creationId xmlns:a16="http://schemas.microsoft.com/office/drawing/2014/main" id="{E6EF2058-6B20-C64B-98EF-6D2608BC6B36}"/>
              </a:ext>
            </a:extLst>
          </p:cNvPr>
          <p:cNvGrpSpPr>
            <a:grpSpLocks noChangeAspect="1"/>
          </p:cNvGrpSpPr>
          <p:nvPr/>
        </p:nvGrpSpPr>
        <p:grpSpPr>
          <a:xfrm>
            <a:off x="4226822" y="3665717"/>
            <a:ext cx="2687217" cy="2458444"/>
            <a:chOff x="1500166" y="571480"/>
            <a:chExt cx="6168772" cy="5643598"/>
          </a:xfrm>
        </p:grpSpPr>
        <p:sp>
          <p:nvSpPr>
            <p:cNvPr id="180" name="Freeform 5">
              <a:extLst>
                <a:ext uri="{FF2B5EF4-FFF2-40B4-BE49-F238E27FC236}">
                  <a16:creationId xmlns:a16="http://schemas.microsoft.com/office/drawing/2014/main" id="{0A731A55-2530-9F4E-823B-193F90417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4713" y="835370"/>
              <a:ext cx="1677404" cy="2667645"/>
            </a:xfrm>
            <a:custGeom>
              <a:avLst/>
              <a:gdLst/>
              <a:ahLst/>
              <a:cxnLst>
                <a:cxn ang="0">
                  <a:pos x="1793" y="109"/>
                </a:cxn>
                <a:cxn ang="0">
                  <a:pos x="1709" y="158"/>
                </a:cxn>
                <a:cxn ang="0">
                  <a:pos x="1712" y="132"/>
                </a:cxn>
                <a:cxn ang="0">
                  <a:pos x="1672" y="85"/>
                </a:cxn>
                <a:cxn ang="0">
                  <a:pos x="1622" y="9"/>
                </a:cxn>
                <a:cxn ang="0">
                  <a:pos x="1323" y="44"/>
                </a:cxn>
                <a:cxn ang="0">
                  <a:pos x="1293" y="135"/>
                </a:cxn>
                <a:cxn ang="0">
                  <a:pos x="1496" y="201"/>
                </a:cxn>
                <a:cxn ang="0">
                  <a:pos x="1545" y="499"/>
                </a:cxn>
                <a:cxn ang="0">
                  <a:pos x="1364" y="596"/>
                </a:cxn>
                <a:cxn ang="0">
                  <a:pos x="1182" y="667"/>
                </a:cxn>
                <a:cxn ang="0">
                  <a:pos x="959" y="586"/>
                </a:cxn>
                <a:cxn ang="0">
                  <a:pos x="809" y="598"/>
                </a:cxn>
                <a:cxn ang="0">
                  <a:pos x="656" y="878"/>
                </a:cxn>
                <a:cxn ang="0">
                  <a:pos x="479" y="1141"/>
                </a:cxn>
                <a:cxn ang="0">
                  <a:pos x="479" y="1348"/>
                </a:cxn>
                <a:cxn ang="0">
                  <a:pos x="368" y="1439"/>
                </a:cxn>
                <a:cxn ang="0">
                  <a:pos x="191" y="1777"/>
                </a:cxn>
                <a:cxn ang="0">
                  <a:pos x="209" y="1984"/>
                </a:cxn>
                <a:cxn ang="0">
                  <a:pos x="344" y="2001"/>
                </a:cxn>
                <a:cxn ang="0">
                  <a:pos x="370" y="2140"/>
                </a:cxn>
                <a:cxn ang="0">
                  <a:pos x="377" y="2260"/>
                </a:cxn>
                <a:cxn ang="0">
                  <a:pos x="312" y="2272"/>
                </a:cxn>
                <a:cxn ang="0">
                  <a:pos x="154" y="2239"/>
                </a:cxn>
                <a:cxn ang="0">
                  <a:pos x="132" y="2286"/>
                </a:cxn>
                <a:cxn ang="0">
                  <a:pos x="12" y="2228"/>
                </a:cxn>
                <a:cxn ang="0">
                  <a:pos x="19" y="2368"/>
                </a:cxn>
                <a:cxn ang="0">
                  <a:pos x="370" y="4638"/>
                </a:cxn>
                <a:cxn ang="0">
                  <a:pos x="839" y="7619"/>
                </a:cxn>
                <a:cxn ang="0">
                  <a:pos x="4619" y="2459"/>
                </a:cxn>
                <a:cxn ang="0">
                  <a:pos x="4504" y="2351"/>
                </a:cxn>
                <a:cxn ang="0">
                  <a:pos x="4429" y="2336"/>
                </a:cxn>
                <a:cxn ang="0">
                  <a:pos x="4309" y="2254"/>
                </a:cxn>
                <a:cxn ang="0">
                  <a:pos x="4263" y="2252"/>
                </a:cxn>
                <a:cxn ang="0">
                  <a:pos x="4211" y="2224"/>
                </a:cxn>
                <a:cxn ang="0">
                  <a:pos x="3836" y="2112"/>
                </a:cxn>
                <a:cxn ang="0">
                  <a:pos x="3615" y="1970"/>
                </a:cxn>
                <a:cxn ang="0">
                  <a:pos x="3474" y="1886"/>
                </a:cxn>
                <a:cxn ang="0">
                  <a:pos x="3352" y="1829"/>
                </a:cxn>
                <a:cxn ang="0">
                  <a:pos x="3257" y="1759"/>
                </a:cxn>
                <a:cxn ang="0">
                  <a:pos x="3254" y="1722"/>
                </a:cxn>
                <a:cxn ang="0">
                  <a:pos x="3304" y="1633"/>
                </a:cxn>
                <a:cxn ang="0">
                  <a:pos x="3454" y="1326"/>
                </a:cxn>
                <a:cxn ang="0">
                  <a:pos x="3445" y="1055"/>
                </a:cxn>
                <a:cxn ang="0">
                  <a:pos x="3638" y="759"/>
                </a:cxn>
                <a:cxn ang="0">
                  <a:pos x="3788" y="505"/>
                </a:cxn>
                <a:cxn ang="0">
                  <a:pos x="3774" y="317"/>
                </a:cxn>
                <a:cxn ang="0">
                  <a:pos x="3605" y="279"/>
                </a:cxn>
                <a:cxn ang="0">
                  <a:pos x="3516" y="445"/>
                </a:cxn>
                <a:cxn ang="0">
                  <a:pos x="3333" y="350"/>
                </a:cxn>
                <a:cxn ang="0">
                  <a:pos x="3183" y="265"/>
                </a:cxn>
                <a:cxn ang="0">
                  <a:pos x="2892" y="293"/>
                </a:cxn>
                <a:cxn ang="0">
                  <a:pos x="2788" y="270"/>
                </a:cxn>
                <a:cxn ang="0">
                  <a:pos x="2535" y="345"/>
                </a:cxn>
                <a:cxn ang="0">
                  <a:pos x="2431" y="292"/>
                </a:cxn>
                <a:cxn ang="0">
                  <a:pos x="2356" y="289"/>
                </a:cxn>
                <a:cxn ang="0">
                  <a:pos x="2155" y="289"/>
                </a:cxn>
              </a:cxnLst>
              <a:rect l="0" t="0" r="r" b="b"/>
              <a:pathLst>
                <a:path w="5135" h="8168">
                  <a:moveTo>
                    <a:pt x="1975" y="242"/>
                  </a:moveTo>
                  <a:lnTo>
                    <a:pt x="1918" y="167"/>
                  </a:lnTo>
                  <a:lnTo>
                    <a:pt x="1915" y="127"/>
                  </a:lnTo>
                  <a:lnTo>
                    <a:pt x="1892" y="128"/>
                  </a:lnTo>
                  <a:lnTo>
                    <a:pt x="1869" y="95"/>
                  </a:lnTo>
                  <a:lnTo>
                    <a:pt x="1793" y="109"/>
                  </a:lnTo>
                  <a:lnTo>
                    <a:pt x="1778" y="155"/>
                  </a:lnTo>
                  <a:lnTo>
                    <a:pt x="1728" y="171"/>
                  </a:lnTo>
                  <a:lnTo>
                    <a:pt x="1722" y="166"/>
                  </a:lnTo>
                  <a:lnTo>
                    <a:pt x="1715" y="162"/>
                  </a:lnTo>
                  <a:lnTo>
                    <a:pt x="1712" y="160"/>
                  </a:lnTo>
                  <a:lnTo>
                    <a:pt x="1709" y="158"/>
                  </a:lnTo>
                  <a:lnTo>
                    <a:pt x="1708" y="155"/>
                  </a:lnTo>
                  <a:lnTo>
                    <a:pt x="1709" y="152"/>
                  </a:lnTo>
                  <a:lnTo>
                    <a:pt x="1712" y="146"/>
                  </a:lnTo>
                  <a:lnTo>
                    <a:pt x="1713" y="141"/>
                  </a:lnTo>
                  <a:lnTo>
                    <a:pt x="1713" y="136"/>
                  </a:lnTo>
                  <a:lnTo>
                    <a:pt x="1712" y="132"/>
                  </a:lnTo>
                  <a:lnTo>
                    <a:pt x="1707" y="123"/>
                  </a:lnTo>
                  <a:lnTo>
                    <a:pt x="1700" y="115"/>
                  </a:lnTo>
                  <a:lnTo>
                    <a:pt x="1692" y="108"/>
                  </a:lnTo>
                  <a:lnTo>
                    <a:pt x="1683" y="100"/>
                  </a:lnTo>
                  <a:lnTo>
                    <a:pt x="1676" y="93"/>
                  </a:lnTo>
                  <a:lnTo>
                    <a:pt x="1672" y="85"/>
                  </a:lnTo>
                  <a:lnTo>
                    <a:pt x="1665" y="60"/>
                  </a:lnTo>
                  <a:lnTo>
                    <a:pt x="1659" y="38"/>
                  </a:lnTo>
                  <a:lnTo>
                    <a:pt x="1656" y="22"/>
                  </a:lnTo>
                  <a:lnTo>
                    <a:pt x="1655" y="16"/>
                  </a:lnTo>
                  <a:lnTo>
                    <a:pt x="1622" y="22"/>
                  </a:lnTo>
                  <a:lnTo>
                    <a:pt x="1622" y="9"/>
                  </a:lnTo>
                  <a:lnTo>
                    <a:pt x="1607" y="64"/>
                  </a:lnTo>
                  <a:lnTo>
                    <a:pt x="1545" y="24"/>
                  </a:lnTo>
                  <a:lnTo>
                    <a:pt x="1480" y="0"/>
                  </a:lnTo>
                  <a:lnTo>
                    <a:pt x="1440" y="29"/>
                  </a:lnTo>
                  <a:lnTo>
                    <a:pt x="1390" y="24"/>
                  </a:lnTo>
                  <a:lnTo>
                    <a:pt x="1323" y="44"/>
                  </a:lnTo>
                  <a:lnTo>
                    <a:pt x="1248" y="80"/>
                  </a:lnTo>
                  <a:lnTo>
                    <a:pt x="1263" y="107"/>
                  </a:lnTo>
                  <a:lnTo>
                    <a:pt x="1264" y="107"/>
                  </a:lnTo>
                  <a:lnTo>
                    <a:pt x="1267" y="112"/>
                  </a:lnTo>
                  <a:lnTo>
                    <a:pt x="1276" y="120"/>
                  </a:lnTo>
                  <a:lnTo>
                    <a:pt x="1293" y="135"/>
                  </a:lnTo>
                  <a:lnTo>
                    <a:pt x="1318" y="157"/>
                  </a:lnTo>
                  <a:lnTo>
                    <a:pt x="1341" y="177"/>
                  </a:lnTo>
                  <a:lnTo>
                    <a:pt x="1360" y="192"/>
                  </a:lnTo>
                  <a:lnTo>
                    <a:pt x="1367" y="199"/>
                  </a:lnTo>
                  <a:lnTo>
                    <a:pt x="1433" y="207"/>
                  </a:lnTo>
                  <a:lnTo>
                    <a:pt x="1496" y="201"/>
                  </a:lnTo>
                  <a:lnTo>
                    <a:pt x="1541" y="166"/>
                  </a:lnTo>
                  <a:lnTo>
                    <a:pt x="1616" y="221"/>
                  </a:lnTo>
                  <a:lnTo>
                    <a:pt x="1667" y="322"/>
                  </a:lnTo>
                  <a:lnTo>
                    <a:pt x="1698" y="423"/>
                  </a:lnTo>
                  <a:lnTo>
                    <a:pt x="1627" y="484"/>
                  </a:lnTo>
                  <a:lnTo>
                    <a:pt x="1545" y="499"/>
                  </a:lnTo>
                  <a:lnTo>
                    <a:pt x="1480" y="580"/>
                  </a:lnTo>
                  <a:lnTo>
                    <a:pt x="1419" y="585"/>
                  </a:lnTo>
                  <a:lnTo>
                    <a:pt x="1414" y="586"/>
                  </a:lnTo>
                  <a:lnTo>
                    <a:pt x="1401" y="590"/>
                  </a:lnTo>
                  <a:lnTo>
                    <a:pt x="1384" y="593"/>
                  </a:lnTo>
                  <a:lnTo>
                    <a:pt x="1364" y="596"/>
                  </a:lnTo>
                  <a:lnTo>
                    <a:pt x="1343" y="597"/>
                  </a:lnTo>
                  <a:lnTo>
                    <a:pt x="1322" y="600"/>
                  </a:lnTo>
                  <a:lnTo>
                    <a:pt x="1305" y="604"/>
                  </a:lnTo>
                  <a:lnTo>
                    <a:pt x="1299" y="605"/>
                  </a:lnTo>
                  <a:lnTo>
                    <a:pt x="1217" y="636"/>
                  </a:lnTo>
                  <a:lnTo>
                    <a:pt x="1182" y="667"/>
                  </a:lnTo>
                  <a:lnTo>
                    <a:pt x="1137" y="676"/>
                  </a:lnTo>
                  <a:lnTo>
                    <a:pt x="1086" y="656"/>
                  </a:lnTo>
                  <a:lnTo>
                    <a:pt x="1051" y="616"/>
                  </a:lnTo>
                  <a:lnTo>
                    <a:pt x="1011" y="620"/>
                  </a:lnTo>
                  <a:lnTo>
                    <a:pt x="970" y="585"/>
                  </a:lnTo>
                  <a:lnTo>
                    <a:pt x="959" y="586"/>
                  </a:lnTo>
                  <a:lnTo>
                    <a:pt x="932" y="587"/>
                  </a:lnTo>
                  <a:lnTo>
                    <a:pt x="897" y="590"/>
                  </a:lnTo>
                  <a:lnTo>
                    <a:pt x="864" y="590"/>
                  </a:lnTo>
                  <a:lnTo>
                    <a:pt x="848" y="591"/>
                  </a:lnTo>
                  <a:lnTo>
                    <a:pt x="829" y="595"/>
                  </a:lnTo>
                  <a:lnTo>
                    <a:pt x="809" y="598"/>
                  </a:lnTo>
                  <a:lnTo>
                    <a:pt x="791" y="603"/>
                  </a:lnTo>
                  <a:lnTo>
                    <a:pt x="760" y="611"/>
                  </a:lnTo>
                  <a:lnTo>
                    <a:pt x="747" y="616"/>
                  </a:lnTo>
                  <a:lnTo>
                    <a:pt x="677" y="736"/>
                  </a:lnTo>
                  <a:lnTo>
                    <a:pt x="697" y="818"/>
                  </a:lnTo>
                  <a:lnTo>
                    <a:pt x="656" y="878"/>
                  </a:lnTo>
                  <a:lnTo>
                    <a:pt x="576" y="929"/>
                  </a:lnTo>
                  <a:lnTo>
                    <a:pt x="541" y="995"/>
                  </a:lnTo>
                  <a:lnTo>
                    <a:pt x="550" y="1055"/>
                  </a:lnTo>
                  <a:lnTo>
                    <a:pt x="515" y="1060"/>
                  </a:lnTo>
                  <a:lnTo>
                    <a:pt x="485" y="1090"/>
                  </a:lnTo>
                  <a:lnTo>
                    <a:pt x="479" y="1141"/>
                  </a:lnTo>
                  <a:lnTo>
                    <a:pt x="485" y="1192"/>
                  </a:lnTo>
                  <a:lnTo>
                    <a:pt x="525" y="1232"/>
                  </a:lnTo>
                  <a:lnTo>
                    <a:pt x="576" y="1272"/>
                  </a:lnTo>
                  <a:lnTo>
                    <a:pt x="535" y="1288"/>
                  </a:lnTo>
                  <a:lnTo>
                    <a:pt x="535" y="1323"/>
                  </a:lnTo>
                  <a:lnTo>
                    <a:pt x="479" y="1348"/>
                  </a:lnTo>
                  <a:lnTo>
                    <a:pt x="495" y="1389"/>
                  </a:lnTo>
                  <a:lnTo>
                    <a:pt x="455" y="1419"/>
                  </a:lnTo>
                  <a:lnTo>
                    <a:pt x="414" y="1454"/>
                  </a:lnTo>
                  <a:lnTo>
                    <a:pt x="384" y="1383"/>
                  </a:lnTo>
                  <a:lnTo>
                    <a:pt x="344" y="1378"/>
                  </a:lnTo>
                  <a:lnTo>
                    <a:pt x="368" y="1439"/>
                  </a:lnTo>
                  <a:lnTo>
                    <a:pt x="338" y="1485"/>
                  </a:lnTo>
                  <a:lnTo>
                    <a:pt x="338" y="1580"/>
                  </a:lnTo>
                  <a:lnTo>
                    <a:pt x="293" y="1666"/>
                  </a:lnTo>
                  <a:lnTo>
                    <a:pt x="273" y="1722"/>
                  </a:lnTo>
                  <a:lnTo>
                    <a:pt x="233" y="1722"/>
                  </a:lnTo>
                  <a:lnTo>
                    <a:pt x="191" y="1777"/>
                  </a:lnTo>
                  <a:lnTo>
                    <a:pt x="181" y="1814"/>
                  </a:lnTo>
                  <a:lnTo>
                    <a:pt x="157" y="1864"/>
                  </a:lnTo>
                  <a:lnTo>
                    <a:pt x="172" y="1885"/>
                  </a:lnTo>
                  <a:lnTo>
                    <a:pt x="164" y="1924"/>
                  </a:lnTo>
                  <a:lnTo>
                    <a:pt x="198" y="1953"/>
                  </a:lnTo>
                  <a:lnTo>
                    <a:pt x="209" y="1984"/>
                  </a:lnTo>
                  <a:lnTo>
                    <a:pt x="265" y="1990"/>
                  </a:lnTo>
                  <a:lnTo>
                    <a:pt x="303" y="1982"/>
                  </a:lnTo>
                  <a:lnTo>
                    <a:pt x="322" y="1995"/>
                  </a:lnTo>
                  <a:lnTo>
                    <a:pt x="372" y="1953"/>
                  </a:lnTo>
                  <a:lnTo>
                    <a:pt x="385" y="1958"/>
                  </a:lnTo>
                  <a:lnTo>
                    <a:pt x="344" y="2001"/>
                  </a:lnTo>
                  <a:lnTo>
                    <a:pt x="286" y="2031"/>
                  </a:lnTo>
                  <a:lnTo>
                    <a:pt x="296" y="2068"/>
                  </a:lnTo>
                  <a:lnTo>
                    <a:pt x="340" y="2087"/>
                  </a:lnTo>
                  <a:lnTo>
                    <a:pt x="391" y="2091"/>
                  </a:lnTo>
                  <a:lnTo>
                    <a:pt x="409" y="2123"/>
                  </a:lnTo>
                  <a:lnTo>
                    <a:pt x="370" y="2140"/>
                  </a:lnTo>
                  <a:lnTo>
                    <a:pt x="338" y="2126"/>
                  </a:lnTo>
                  <a:lnTo>
                    <a:pt x="327" y="2158"/>
                  </a:lnTo>
                  <a:lnTo>
                    <a:pt x="296" y="2158"/>
                  </a:lnTo>
                  <a:lnTo>
                    <a:pt x="302" y="2197"/>
                  </a:lnTo>
                  <a:lnTo>
                    <a:pt x="338" y="2251"/>
                  </a:lnTo>
                  <a:lnTo>
                    <a:pt x="377" y="2260"/>
                  </a:lnTo>
                  <a:lnTo>
                    <a:pt x="388" y="2284"/>
                  </a:lnTo>
                  <a:lnTo>
                    <a:pt x="380" y="2331"/>
                  </a:lnTo>
                  <a:lnTo>
                    <a:pt x="365" y="2356"/>
                  </a:lnTo>
                  <a:lnTo>
                    <a:pt x="359" y="2319"/>
                  </a:lnTo>
                  <a:lnTo>
                    <a:pt x="335" y="2286"/>
                  </a:lnTo>
                  <a:lnTo>
                    <a:pt x="312" y="2272"/>
                  </a:lnTo>
                  <a:lnTo>
                    <a:pt x="285" y="2260"/>
                  </a:lnTo>
                  <a:lnTo>
                    <a:pt x="269" y="2227"/>
                  </a:lnTo>
                  <a:lnTo>
                    <a:pt x="246" y="2197"/>
                  </a:lnTo>
                  <a:lnTo>
                    <a:pt x="213" y="2197"/>
                  </a:lnTo>
                  <a:lnTo>
                    <a:pt x="165" y="2200"/>
                  </a:lnTo>
                  <a:lnTo>
                    <a:pt x="154" y="2239"/>
                  </a:lnTo>
                  <a:lnTo>
                    <a:pt x="174" y="2245"/>
                  </a:lnTo>
                  <a:lnTo>
                    <a:pt x="180" y="2292"/>
                  </a:lnTo>
                  <a:lnTo>
                    <a:pt x="159" y="2329"/>
                  </a:lnTo>
                  <a:lnTo>
                    <a:pt x="146" y="2356"/>
                  </a:lnTo>
                  <a:lnTo>
                    <a:pt x="132" y="2319"/>
                  </a:lnTo>
                  <a:lnTo>
                    <a:pt x="132" y="2286"/>
                  </a:lnTo>
                  <a:lnTo>
                    <a:pt x="99" y="2257"/>
                  </a:lnTo>
                  <a:lnTo>
                    <a:pt x="72" y="2239"/>
                  </a:lnTo>
                  <a:lnTo>
                    <a:pt x="13" y="2239"/>
                  </a:lnTo>
                  <a:lnTo>
                    <a:pt x="13" y="2237"/>
                  </a:lnTo>
                  <a:lnTo>
                    <a:pt x="13" y="2231"/>
                  </a:lnTo>
                  <a:lnTo>
                    <a:pt x="12" y="2228"/>
                  </a:lnTo>
                  <a:lnTo>
                    <a:pt x="10" y="2225"/>
                  </a:lnTo>
                  <a:lnTo>
                    <a:pt x="6" y="2223"/>
                  </a:lnTo>
                  <a:lnTo>
                    <a:pt x="0" y="2221"/>
                  </a:lnTo>
                  <a:lnTo>
                    <a:pt x="1" y="2238"/>
                  </a:lnTo>
                  <a:lnTo>
                    <a:pt x="8" y="2287"/>
                  </a:lnTo>
                  <a:lnTo>
                    <a:pt x="19" y="2368"/>
                  </a:lnTo>
                  <a:lnTo>
                    <a:pt x="36" y="2475"/>
                  </a:lnTo>
                  <a:lnTo>
                    <a:pt x="79" y="2769"/>
                  </a:lnTo>
                  <a:lnTo>
                    <a:pt x="137" y="3149"/>
                  </a:lnTo>
                  <a:lnTo>
                    <a:pt x="207" y="3599"/>
                  </a:lnTo>
                  <a:lnTo>
                    <a:pt x="286" y="4101"/>
                  </a:lnTo>
                  <a:lnTo>
                    <a:pt x="370" y="4638"/>
                  </a:lnTo>
                  <a:lnTo>
                    <a:pt x="457" y="5193"/>
                  </a:lnTo>
                  <a:lnTo>
                    <a:pt x="543" y="5748"/>
                  </a:lnTo>
                  <a:lnTo>
                    <a:pt x="628" y="6285"/>
                  </a:lnTo>
                  <a:lnTo>
                    <a:pt x="707" y="6788"/>
                  </a:lnTo>
                  <a:lnTo>
                    <a:pt x="779" y="7238"/>
                  </a:lnTo>
                  <a:lnTo>
                    <a:pt x="839" y="7619"/>
                  </a:lnTo>
                  <a:lnTo>
                    <a:pt x="885" y="7912"/>
                  </a:lnTo>
                  <a:lnTo>
                    <a:pt x="915" y="8101"/>
                  </a:lnTo>
                  <a:lnTo>
                    <a:pt x="926" y="8168"/>
                  </a:lnTo>
                  <a:lnTo>
                    <a:pt x="5135" y="7516"/>
                  </a:lnTo>
                  <a:lnTo>
                    <a:pt x="4676" y="2487"/>
                  </a:lnTo>
                  <a:lnTo>
                    <a:pt x="4619" y="2459"/>
                  </a:lnTo>
                  <a:lnTo>
                    <a:pt x="4553" y="2407"/>
                  </a:lnTo>
                  <a:lnTo>
                    <a:pt x="4547" y="2397"/>
                  </a:lnTo>
                  <a:lnTo>
                    <a:pt x="4532" y="2376"/>
                  </a:lnTo>
                  <a:lnTo>
                    <a:pt x="4521" y="2365"/>
                  </a:lnTo>
                  <a:lnTo>
                    <a:pt x="4510" y="2356"/>
                  </a:lnTo>
                  <a:lnTo>
                    <a:pt x="4504" y="2351"/>
                  </a:lnTo>
                  <a:lnTo>
                    <a:pt x="4497" y="2349"/>
                  </a:lnTo>
                  <a:lnTo>
                    <a:pt x="4490" y="2346"/>
                  </a:lnTo>
                  <a:lnTo>
                    <a:pt x="4482" y="2346"/>
                  </a:lnTo>
                  <a:lnTo>
                    <a:pt x="4467" y="2344"/>
                  </a:lnTo>
                  <a:lnTo>
                    <a:pt x="4449" y="2341"/>
                  </a:lnTo>
                  <a:lnTo>
                    <a:pt x="4429" y="2336"/>
                  </a:lnTo>
                  <a:lnTo>
                    <a:pt x="4410" y="2330"/>
                  </a:lnTo>
                  <a:lnTo>
                    <a:pt x="4379" y="2318"/>
                  </a:lnTo>
                  <a:lnTo>
                    <a:pt x="4366" y="2313"/>
                  </a:lnTo>
                  <a:lnTo>
                    <a:pt x="4328" y="2261"/>
                  </a:lnTo>
                  <a:lnTo>
                    <a:pt x="4323" y="2259"/>
                  </a:lnTo>
                  <a:lnTo>
                    <a:pt x="4309" y="2254"/>
                  </a:lnTo>
                  <a:lnTo>
                    <a:pt x="4299" y="2253"/>
                  </a:lnTo>
                  <a:lnTo>
                    <a:pt x="4290" y="2252"/>
                  </a:lnTo>
                  <a:lnTo>
                    <a:pt x="4281" y="2251"/>
                  </a:lnTo>
                  <a:lnTo>
                    <a:pt x="4271" y="2252"/>
                  </a:lnTo>
                  <a:lnTo>
                    <a:pt x="4268" y="2252"/>
                  </a:lnTo>
                  <a:lnTo>
                    <a:pt x="4263" y="2252"/>
                  </a:lnTo>
                  <a:lnTo>
                    <a:pt x="4257" y="2251"/>
                  </a:lnTo>
                  <a:lnTo>
                    <a:pt x="4252" y="2250"/>
                  </a:lnTo>
                  <a:lnTo>
                    <a:pt x="4242" y="2245"/>
                  </a:lnTo>
                  <a:lnTo>
                    <a:pt x="4232" y="2240"/>
                  </a:lnTo>
                  <a:lnTo>
                    <a:pt x="4217" y="2228"/>
                  </a:lnTo>
                  <a:lnTo>
                    <a:pt x="4211" y="2224"/>
                  </a:lnTo>
                  <a:lnTo>
                    <a:pt x="4154" y="2167"/>
                  </a:lnTo>
                  <a:lnTo>
                    <a:pt x="4052" y="2205"/>
                  </a:lnTo>
                  <a:lnTo>
                    <a:pt x="4004" y="2172"/>
                  </a:lnTo>
                  <a:lnTo>
                    <a:pt x="3929" y="2135"/>
                  </a:lnTo>
                  <a:lnTo>
                    <a:pt x="3872" y="2135"/>
                  </a:lnTo>
                  <a:lnTo>
                    <a:pt x="3836" y="2112"/>
                  </a:lnTo>
                  <a:lnTo>
                    <a:pt x="3784" y="2069"/>
                  </a:lnTo>
                  <a:lnTo>
                    <a:pt x="3760" y="2078"/>
                  </a:lnTo>
                  <a:lnTo>
                    <a:pt x="3708" y="2060"/>
                  </a:lnTo>
                  <a:lnTo>
                    <a:pt x="3708" y="2012"/>
                  </a:lnTo>
                  <a:lnTo>
                    <a:pt x="3651" y="1970"/>
                  </a:lnTo>
                  <a:lnTo>
                    <a:pt x="3615" y="1970"/>
                  </a:lnTo>
                  <a:lnTo>
                    <a:pt x="3568" y="1956"/>
                  </a:lnTo>
                  <a:lnTo>
                    <a:pt x="3553" y="1914"/>
                  </a:lnTo>
                  <a:lnTo>
                    <a:pt x="3530" y="1886"/>
                  </a:lnTo>
                  <a:lnTo>
                    <a:pt x="3526" y="1886"/>
                  </a:lnTo>
                  <a:lnTo>
                    <a:pt x="3497" y="1886"/>
                  </a:lnTo>
                  <a:lnTo>
                    <a:pt x="3474" y="1886"/>
                  </a:lnTo>
                  <a:lnTo>
                    <a:pt x="3457" y="1886"/>
                  </a:lnTo>
                  <a:lnTo>
                    <a:pt x="3445" y="1886"/>
                  </a:lnTo>
                  <a:lnTo>
                    <a:pt x="3440" y="1886"/>
                  </a:lnTo>
                  <a:lnTo>
                    <a:pt x="3401" y="1842"/>
                  </a:lnTo>
                  <a:lnTo>
                    <a:pt x="3378" y="1835"/>
                  </a:lnTo>
                  <a:lnTo>
                    <a:pt x="3352" y="1829"/>
                  </a:lnTo>
                  <a:lnTo>
                    <a:pt x="3331" y="1826"/>
                  </a:lnTo>
                  <a:lnTo>
                    <a:pt x="3323" y="1825"/>
                  </a:lnTo>
                  <a:lnTo>
                    <a:pt x="3281" y="1792"/>
                  </a:lnTo>
                  <a:lnTo>
                    <a:pt x="3274" y="1785"/>
                  </a:lnTo>
                  <a:lnTo>
                    <a:pt x="3261" y="1764"/>
                  </a:lnTo>
                  <a:lnTo>
                    <a:pt x="3257" y="1759"/>
                  </a:lnTo>
                  <a:lnTo>
                    <a:pt x="3255" y="1753"/>
                  </a:lnTo>
                  <a:lnTo>
                    <a:pt x="3252" y="1747"/>
                  </a:lnTo>
                  <a:lnTo>
                    <a:pt x="3251" y="1741"/>
                  </a:lnTo>
                  <a:lnTo>
                    <a:pt x="3251" y="1734"/>
                  </a:lnTo>
                  <a:lnTo>
                    <a:pt x="3251" y="1728"/>
                  </a:lnTo>
                  <a:lnTo>
                    <a:pt x="3254" y="1722"/>
                  </a:lnTo>
                  <a:lnTo>
                    <a:pt x="3257" y="1717"/>
                  </a:lnTo>
                  <a:lnTo>
                    <a:pt x="3267" y="1704"/>
                  </a:lnTo>
                  <a:lnTo>
                    <a:pt x="3276" y="1690"/>
                  </a:lnTo>
                  <a:lnTo>
                    <a:pt x="3284" y="1675"/>
                  </a:lnTo>
                  <a:lnTo>
                    <a:pt x="3293" y="1659"/>
                  </a:lnTo>
                  <a:lnTo>
                    <a:pt x="3304" y="1633"/>
                  </a:lnTo>
                  <a:lnTo>
                    <a:pt x="3309" y="1623"/>
                  </a:lnTo>
                  <a:lnTo>
                    <a:pt x="3300" y="1547"/>
                  </a:lnTo>
                  <a:lnTo>
                    <a:pt x="3356" y="1501"/>
                  </a:lnTo>
                  <a:lnTo>
                    <a:pt x="3408" y="1411"/>
                  </a:lnTo>
                  <a:lnTo>
                    <a:pt x="3454" y="1393"/>
                  </a:lnTo>
                  <a:lnTo>
                    <a:pt x="3454" y="1326"/>
                  </a:lnTo>
                  <a:lnTo>
                    <a:pt x="3501" y="1252"/>
                  </a:lnTo>
                  <a:lnTo>
                    <a:pt x="3525" y="1181"/>
                  </a:lnTo>
                  <a:lnTo>
                    <a:pt x="3563" y="1101"/>
                  </a:lnTo>
                  <a:lnTo>
                    <a:pt x="3516" y="1101"/>
                  </a:lnTo>
                  <a:lnTo>
                    <a:pt x="3459" y="1101"/>
                  </a:lnTo>
                  <a:lnTo>
                    <a:pt x="3445" y="1055"/>
                  </a:lnTo>
                  <a:lnTo>
                    <a:pt x="3450" y="998"/>
                  </a:lnTo>
                  <a:lnTo>
                    <a:pt x="3497" y="960"/>
                  </a:lnTo>
                  <a:lnTo>
                    <a:pt x="3473" y="909"/>
                  </a:lnTo>
                  <a:lnTo>
                    <a:pt x="3530" y="839"/>
                  </a:lnTo>
                  <a:lnTo>
                    <a:pt x="3572" y="792"/>
                  </a:lnTo>
                  <a:lnTo>
                    <a:pt x="3638" y="759"/>
                  </a:lnTo>
                  <a:lnTo>
                    <a:pt x="3661" y="782"/>
                  </a:lnTo>
                  <a:lnTo>
                    <a:pt x="3713" y="735"/>
                  </a:lnTo>
                  <a:lnTo>
                    <a:pt x="3689" y="697"/>
                  </a:lnTo>
                  <a:lnTo>
                    <a:pt x="3760" y="661"/>
                  </a:lnTo>
                  <a:lnTo>
                    <a:pt x="3727" y="609"/>
                  </a:lnTo>
                  <a:lnTo>
                    <a:pt x="3788" y="505"/>
                  </a:lnTo>
                  <a:lnTo>
                    <a:pt x="3836" y="472"/>
                  </a:lnTo>
                  <a:lnTo>
                    <a:pt x="3849" y="393"/>
                  </a:lnTo>
                  <a:lnTo>
                    <a:pt x="3877" y="360"/>
                  </a:lnTo>
                  <a:lnTo>
                    <a:pt x="3849" y="331"/>
                  </a:lnTo>
                  <a:lnTo>
                    <a:pt x="3798" y="341"/>
                  </a:lnTo>
                  <a:lnTo>
                    <a:pt x="3774" y="317"/>
                  </a:lnTo>
                  <a:lnTo>
                    <a:pt x="3717" y="270"/>
                  </a:lnTo>
                  <a:lnTo>
                    <a:pt x="3717" y="214"/>
                  </a:lnTo>
                  <a:lnTo>
                    <a:pt x="3680" y="191"/>
                  </a:lnTo>
                  <a:lnTo>
                    <a:pt x="3642" y="205"/>
                  </a:lnTo>
                  <a:lnTo>
                    <a:pt x="3568" y="229"/>
                  </a:lnTo>
                  <a:lnTo>
                    <a:pt x="3605" y="279"/>
                  </a:lnTo>
                  <a:lnTo>
                    <a:pt x="3577" y="303"/>
                  </a:lnTo>
                  <a:lnTo>
                    <a:pt x="3615" y="341"/>
                  </a:lnTo>
                  <a:lnTo>
                    <a:pt x="3615" y="374"/>
                  </a:lnTo>
                  <a:lnTo>
                    <a:pt x="3572" y="397"/>
                  </a:lnTo>
                  <a:lnTo>
                    <a:pt x="3553" y="421"/>
                  </a:lnTo>
                  <a:lnTo>
                    <a:pt x="3516" y="445"/>
                  </a:lnTo>
                  <a:lnTo>
                    <a:pt x="3459" y="426"/>
                  </a:lnTo>
                  <a:lnTo>
                    <a:pt x="3440" y="350"/>
                  </a:lnTo>
                  <a:lnTo>
                    <a:pt x="3413" y="303"/>
                  </a:lnTo>
                  <a:lnTo>
                    <a:pt x="3385" y="275"/>
                  </a:lnTo>
                  <a:lnTo>
                    <a:pt x="3375" y="322"/>
                  </a:lnTo>
                  <a:lnTo>
                    <a:pt x="3333" y="350"/>
                  </a:lnTo>
                  <a:lnTo>
                    <a:pt x="3281" y="345"/>
                  </a:lnTo>
                  <a:lnTo>
                    <a:pt x="3304" y="260"/>
                  </a:lnTo>
                  <a:lnTo>
                    <a:pt x="3337" y="210"/>
                  </a:lnTo>
                  <a:lnTo>
                    <a:pt x="3300" y="200"/>
                  </a:lnTo>
                  <a:lnTo>
                    <a:pt x="3257" y="229"/>
                  </a:lnTo>
                  <a:lnTo>
                    <a:pt x="3183" y="265"/>
                  </a:lnTo>
                  <a:lnTo>
                    <a:pt x="3117" y="327"/>
                  </a:lnTo>
                  <a:lnTo>
                    <a:pt x="3055" y="369"/>
                  </a:lnTo>
                  <a:lnTo>
                    <a:pt x="2990" y="388"/>
                  </a:lnTo>
                  <a:lnTo>
                    <a:pt x="2943" y="364"/>
                  </a:lnTo>
                  <a:lnTo>
                    <a:pt x="2896" y="293"/>
                  </a:lnTo>
                  <a:lnTo>
                    <a:pt x="2892" y="293"/>
                  </a:lnTo>
                  <a:lnTo>
                    <a:pt x="2868" y="293"/>
                  </a:lnTo>
                  <a:lnTo>
                    <a:pt x="2856" y="292"/>
                  </a:lnTo>
                  <a:lnTo>
                    <a:pt x="2842" y="290"/>
                  </a:lnTo>
                  <a:lnTo>
                    <a:pt x="2827" y="285"/>
                  </a:lnTo>
                  <a:lnTo>
                    <a:pt x="2812" y="279"/>
                  </a:lnTo>
                  <a:lnTo>
                    <a:pt x="2788" y="270"/>
                  </a:lnTo>
                  <a:lnTo>
                    <a:pt x="2779" y="265"/>
                  </a:lnTo>
                  <a:lnTo>
                    <a:pt x="2741" y="312"/>
                  </a:lnTo>
                  <a:lnTo>
                    <a:pt x="2694" y="322"/>
                  </a:lnTo>
                  <a:lnTo>
                    <a:pt x="2647" y="345"/>
                  </a:lnTo>
                  <a:lnTo>
                    <a:pt x="2582" y="355"/>
                  </a:lnTo>
                  <a:lnTo>
                    <a:pt x="2535" y="345"/>
                  </a:lnTo>
                  <a:lnTo>
                    <a:pt x="2483" y="298"/>
                  </a:lnTo>
                  <a:lnTo>
                    <a:pt x="2445" y="312"/>
                  </a:lnTo>
                  <a:lnTo>
                    <a:pt x="2445" y="309"/>
                  </a:lnTo>
                  <a:lnTo>
                    <a:pt x="2441" y="301"/>
                  </a:lnTo>
                  <a:lnTo>
                    <a:pt x="2437" y="297"/>
                  </a:lnTo>
                  <a:lnTo>
                    <a:pt x="2431" y="292"/>
                  </a:lnTo>
                  <a:lnTo>
                    <a:pt x="2424" y="290"/>
                  </a:lnTo>
                  <a:lnTo>
                    <a:pt x="2412" y="289"/>
                  </a:lnTo>
                  <a:lnTo>
                    <a:pt x="2389" y="289"/>
                  </a:lnTo>
                  <a:lnTo>
                    <a:pt x="2372" y="289"/>
                  </a:lnTo>
                  <a:lnTo>
                    <a:pt x="2360" y="289"/>
                  </a:lnTo>
                  <a:lnTo>
                    <a:pt x="2356" y="289"/>
                  </a:lnTo>
                  <a:lnTo>
                    <a:pt x="2337" y="247"/>
                  </a:lnTo>
                  <a:lnTo>
                    <a:pt x="2309" y="238"/>
                  </a:lnTo>
                  <a:lnTo>
                    <a:pt x="2276" y="265"/>
                  </a:lnTo>
                  <a:lnTo>
                    <a:pt x="2224" y="260"/>
                  </a:lnTo>
                  <a:lnTo>
                    <a:pt x="2201" y="284"/>
                  </a:lnTo>
                  <a:lnTo>
                    <a:pt x="2155" y="289"/>
                  </a:lnTo>
                  <a:lnTo>
                    <a:pt x="2093" y="257"/>
                  </a:lnTo>
                  <a:lnTo>
                    <a:pt x="2041" y="284"/>
                  </a:lnTo>
                  <a:lnTo>
                    <a:pt x="2008" y="260"/>
                  </a:lnTo>
                  <a:lnTo>
                    <a:pt x="1975" y="24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81" name="Freeform 6">
              <a:extLst>
                <a:ext uri="{FF2B5EF4-FFF2-40B4-BE49-F238E27FC236}">
                  <a16:creationId xmlns:a16="http://schemas.microsoft.com/office/drawing/2014/main" id="{FF73EA0F-55CE-B94E-B4BA-0092A59A0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446" y="875869"/>
              <a:ext cx="163299" cy="117575"/>
            </a:xfrm>
            <a:custGeom>
              <a:avLst/>
              <a:gdLst/>
              <a:ahLst/>
              <a:cxnLst>
                <a:cxn ang="0">
                  <a:pos x="371" y="21"/>
                </a:cxn>
                <a:cxn ang="0">
                  <a:pos x="476" y="41"/>
                </a:cxn>
                <a:cxn ang="0">
                  <a:pos x="503" y="111"/>
                </a:cxn>
                <a:cxn ang="0">
                  <a:pos x="459" y="152"/>
                </a:cxn>
                <a:cxn ang="0">
                  <a:pos x="446" y="178"/>
                </a:cxn>
                <a:cxn ang="0">
                  <a:pos x="435" y="191"/>
                </a:cxn>
                <a:cxn ang="0">
                  <a:pos x="404" y="211"/>
                </a:cxn>
                <a:cxn ang="0">
                  <a:pos x="386" y="221"/>
                </a:cxn>
                <a:cxn ang="0">
                  <a:pos x="373" y="243"/>
                </a:cxn>
                <a:cxn ang="0">
                  <a:pos x="361" y="278"/>
                </a:cxn>
                <a:cxn ang="0">
                  <a:pos x="313" y="306"/>
                </a:cxn>
                <a:cxn ang="0">
                  <a:pos x="292" y="315"/>
                </a:cxn>
                <a:cxn ang="0">
                  <a:pos x="262" y="345"/>
                </a:cxn>
                <a:cxn ang="0">
                  <a:pos x="239" y="352"/>
                </a:cxn>
                <a:cxn ang="0">
                  <a:pos x="216" y="358"/>
                </a:cxn>
                <a:cxn ang="0">
                  <a:pos x="210" y="353"/>
                </a:cxn>
                <a:cxn ang="0">
                  <a:pos x="209" y="347"/>
                </a:cxn>
                <a:cxn ang="0">
                  <a:pos x="208" y="342"/>
                </a:cxn>
                <a:cxn ang="0">
                  <a:pos x="177" y="326"/>
                </a:cxn>
                <a:cxn ang="0">
                  <a:pos x="164" y="316"/>
                </a:cxn>
                <a:cxn ang="0">
                  <a:pos x="144" y="314"/>
                </a:cxn>
                <a:cxn ang="0">
                  <a:pos x="111" y="312"/>
                </a:cxn>
                <a:cxn ang="0">
                  <a:pos x="91" y="284"/>
                </a:cxn>
                <a:cxn ang="0">
                  <a:pos x="86" y="273"/>
                </a:cxn>
                <a:cxn ang="0">
                  <a:pos x="90" y="269"/>
                </a:cxn>
                <a:cxn ang="0">
                  <a:pos x="81" y="264"/>
                </a:cxn>
                <a:cxn ang="0">
                  <a:pos x="63" y="254"/>
                </a:cxn>
                <a:cxn ang="0">
                  <a:pos x="47" y="244"/>
                </a:cxn>
                <a:cxn ang="0">
                  <a:pos x="47" y="237"/>
                </a:cxn>
                <a:cxn ang="0">
                  <a:pos x="36" y="217"/>
                </a:cxn>
                <a:cxn ang="0">
                  <a:pos x="6" y="195"/>
                </a:cxn>
                <a:cxn ang="0">
                  <a:pos x="47" y="175"/>
                </a:cxn>
                <a:cxn ang="0">
                  <a:pos x="55" y="191"/>
                </a:cxn>
                <a:cxn ang="0">
                  <a:pos x="64" y="191"/>
                </a:cxn>
                <a:cxn ang="0">
                  <a:pos x="84" y="172"/>
                </a:cxn>
                <a:cxn ang="0">
                  <a:pos x="97" y="154"/>
                </a:cxn>
                <a:cxn ang="0">
                  <a:pos x="101" y="145"/>
                </a:cxn>
                <a:cxn ang="0">
                  <a:pos x="134" y="138"/>
                </a:cxn>
                <a:cxn ang="0">
                  <a:pos x="163" y="147"/>
                </a:cxn>
                <a:cxn ang="0">
                  <a:pos x="169" y="146"/>
                </a:cxn>
                <a:cxn ang="0">
                  <a:pos x="180" y="132"/>
                </a:cxn>
                <a:cxn ang="0">
                  <a:pos x="196" y="120"/>
                </a:cxn>
                <a:cxn ang="0">
                  <a:pos x="212" y="118"/>
                </a:cxn>
                <a:cxn ang="0">
                  <a:pos x="235" y="123"/>
                </a:cxn>
                <a:cxn ang="0">
                  <a:pos x="239" y="118"/>
                </a:cxn>
                <a:cxn ang="0">
                  <a:pos x="247" y="85"/>
                </a:cxn>
                <a:cxn ang="0">
                  <a:pos x="292" y="97"/>
                </a:cxn>
                <a:cxn ang="0">
                  <a:pos x="328" y="82"/>
                </a:cxn>
                <a:cxn ang="0">
                  <a:pos x="336" y="87"/>
                </a:cxn>
                <a:cxn ang="0">
                  <a:pos x="359" y="85"/>
                </a:cxn>
              </a:cxnLst>
              <a:rect l="0" t="0" r="r" b="b"/>
              <a:pathLst>
                <a:path w="503" h="358">
                  <a:moveTo>
                    <a:pt x="359" y="85"/>
                  </a:moveTo>
                  <a:lnTo>
                    <a:pt x="378" y="47"/>
                  </a:lnTo>
                  <a:lnTo>
                    <a:pt x="371" y="21"/>
                  </a:lnTo>
                  <a:lnTo>
                    <a:pt x="411" y="0"/>
                  </a:lnTo>
                  <a:lnTo>
                    <a:pt x="439" y="32"/>
                  </a:lnTo>
                  <a:lnTo>
                    <a:pt x="476" y="41"/>
                  </a:lnTo>
                  <a:lnTo>
                    <a:pt x="482" y="65"/>
                  </a:lnTo>
                  <a:lnTo>
                    <a:pt x="503" y="92"/>
                  </a:lnTo>
                  <a:lnTo>
                    <a:pt x="503" y="111"/>
                  </a:lnTo>
                  <a:lnTo>
                    <a:pt x="467" y="138"/>
                  </a:lnTo>
                  <a:lnTo>
                    <a:pt x="464" y="143"/>
                  </a:lnTo>
                  <a:lnTo>
                    <a:pt x="459" y="152"/>
                  </a:lnTo>
                  <a:lnTo>
                    <a:pt x="454" y="164"/>
                  </a:lnTo>
                  <a:lnTo>
                    <a:pt x="449" y="175"/>
                  </a:lnTo>
                  <a:lnTo>
                    <a:pt x="446" y="178"/>
                  </a:lnTo>
                  <a:lnTo>
                    <a:pt x="444" y="183"/>
                  </a:lnTo>
                  <a:lnTo>
                    <a:pt x="439" y="186"/>
                  </a:lnTo>
                  <a:lnTo>
                    <a:pt x="435" y="191"/>
                  </a:lnTo>
                  <a:lnTo>
                    <a:pt x="424" y="198"/>
                  </a:lnTo>
                  <a:lnTo>
                    <a:pt x="415" y="205"/>
                  </a:lnTo>
                  <a:lnTo>
                    <a:pt x="404" y="211"/>
                  </a:lnTo>
                  <a:lnTo>
                    <a:pt x="395" y="215"/>
                  </a:lnTo>
                  <a:lnTo>
                    <a:pt x="390" y="218"/>
                  </a:lnTo>
                  <a:lnTo>
                    <a:pt x="386" y="221"/>
                  </a:lnTo>
                  <a:lnTo>
                    <a:pt x="383" y="224"/>
                  </a:lnTo>
                  <a:lnTo>
                    <a:pt x="379" y="229"/>
                  </a:lnTo>
                  <a:lnTo>
                    <a:pt x="373" y="243"/>
                  </a:lnTo>
                  <a:lnTo>
                    <a:pt x="367" y="260"/>
                  </a:lnTo>
                  <a:lnTo>
                    <a:pt x="363" y="273"/>
                  </a:lnTo>
                  <a:lnTo>
                    <a:pt x="361" y="278"/>
                  </a:lnTo>
                  <a:lnTo>
                    <a:pt x="347" y="304"/>
                  </a:lnTo>
                  <a:lnTo>
                    <a:pt x="315" y="306"/>
                  </a:lnTo>
                  <a:lnTo>
                    <a:pt x="313" y="306"/>
                  </a:lnTo>
                  <a:lnTo>
                    <a:pt x="308" y="307"/>
                  </a:lnTo>
                  <a:lnTo>
                    <a:pt x="300" y="309"/>
                  </a:lnTo>
                  <a:lnTo>
                    <a:pt x="292" y="315"/>
                  </a:lnTo>
                  <a:lnTo>
                    <a:pt x="280" y="329"/>
                  </a:lnTo>
                  <a:lnTo>
                    <a:pt x="268" y="340"/>
                  </a:lnTo>
                  <a:lnTo>
                    <a:pt x="262" y="345"/>
                  </a:lnTo>
                  <a:lnTo>
                    <a:pt x="259" y="347"/>
                  </a:lnTo>
                  <a:lnTo>
                    <a:pt x="252" y="349"/>
                  </a:lnTo>
                  <a:lnTo>
                    <a:pt x="239" y="352"/>
                  </a:lnTo>
                  <a:lnTo>
                    <a:pt x="226" y="354"/>
                  </a:lnTo>
                  <a:lnTo>
                    <a:pt x="219" y="356"/>
                  </a:lnTo>
                  <a:lnTo>
                    <a:pt x="216" y="358"/>
                  </a:lnTo>
                  <a:lnTo>
                    <a:pt x="214" y="358"/>
                  </a:lnTo>
                  <a:lnTo>
                    <a:pt x="213" y="355"/>
                  </a:lnTo>
                  <a:lnTo>
                    <a:pt x="210" y="353"/>
                  </a:lnTo>
                  <a:lnTo>
                    <a:pt x="208" y="350"/>
                  </a:lnTo>
                  <a:lnTo>
                    <a:pt x="208" y="348"/>
                  </a:lnTo>
                  <a:lnTo>
                    <a:pt x="209" y="347"/>
                  </a:lnTo>
                  <a:lnTo>
                    <a:pt x="210" y="346"/>
                  </a:lnTo>
                  <a:lnTo>
                    <a:pt x="209" y="345"/>
                  </a:lnTo>
                  <a:lnTo>
                    <a:pt x="208" y="342"/>
                  </a:lnTo>
                  <a:lnTo>
                    <a:pt x="202" y="340"/>
                  </a:lnTo>
                  <a:lnTo>
                    <a:pt x="194" y="335"/>
                  </a:lnTo>
                  <a:lnTo>
                    <a:pt x="177" y="326"/>
                  </a:lnTo>
                  <a:lnTo>
                    <a:pt x="170" y="320"/>
                  </a:lnTo>
                  <a:lnTo>
                    <a:pt x="168" y="319"/>
                  </a:lnTo>
                  <a:lnTo>
                    <a:pt x="164" y="316"/>
                  </a:lnTo>
                  <a:lnTo>
                    <a:pt x="162" y="316"/>
                  </a:lnTo>
                  <a:lnTo>
                    <a:pt x="157" y="315"/>
                  </a:lnTo>
                  <a:lnTo>
                    <a:pt x="144" y="314"/>
                  </a:lnTo>
                  <a:lnTo>
                    <a:pt x="129" y="313"/>
                  </a:lnTo>
                  <a:lnTo>
                    <a:pt x="117" y="312"/>
                  </a:lnTo>
                  <a:lnTo>
                    <a:pt x="111" y="312"/>
                  </a:lnTo>
                  <a:lnTo>
                    <a:pt x="109" y="309"/>
                  </a:lnTo>
                  <a:lnTo>
                    <a:pt x="98" y="296"/>
                  </a:lnTo>
                  <a:lnTo>
                    <a:pt x="91" y="284"/>
                  </a:lnTo>
                  <a:lnTo>
                    <a:pt x="86" y="276"/>
                  </a:lnTo>
                  <a:lnTo>
                    <a:pt x="85" y="274"/>
                  </a:lnTo>
                  <a:lnTo>
                    <a:pt x="86" y="273"/>
                  </a:lnTo>
                  <a:lnTo>
                    <a:pt x="88" y="271"/>
                  </a:lnTo>
                  <a:lnTo>
                    <a:pt x="90" y="270"/>
                  </a:lnTo>
                  <a:lnTo>
                    <a:pt x="90" y="269"/>
                  </a:lnTo>
                  <a:lnTo>
                    <a:pt x="90" y="268"/>
                  </a:lnTo>
                  <a:lnTo>
                    <a:pt x="86" y="267"/>
                  </a:lnTo>
                  <a:lnTo>
                    <a:pt x="81" y="264"/>
                  </a:lnTo>
                  <a:lnTo>
                    <a:pt x="69" y="258"/>
                  </a:lnTo>
                  <a:lnTo>
                    <a:pt x="65" y="256"/>
                  </a:lnTo>
                  <a:lnTo>
                    <a:pt x="63" y="254"/>
                  </a:lnTo>
                  <a:lnTo>
                    <a:pt x="58" y="251"/>
                  </a:lnTo>
                  <a:lnTo>
                    <a:pt x="50" y="245"/>
                  </a:lnTo>
                  <a:lnTo>
                    <a:pt x="47" y="244"/>
                  </a:lnTo>
                  <a:lnTo>
                    <a:pt x="49" y="243"/>
                  </a:lnTo>
                  <a:lnTo>
                    <a:pt x="49" y="241"/>
                  </a:lnTo>
                  <a:lnTo>
                    <a:pt x="47" y="237"/>
                  </a:lnTo>
                  <a:lnTo>
                    <a:pt x="43" y="229"/>
                  </a:lnTo>
                  <a:lnTo>
                    <a:pt x="37" y="222"/>
                  </a:lnTo>
                  <a:lnTo>
                    <a:pt x="36" y="217"/>
                  </a:lnTo>
                  <a:lnTo>
                    <a:pt x="32" y="214"/>
                  </a:lnTo>
                  <a:lnTo>
                    <a:pt x="24" y="208"/>
                  </a:lnTo>
                  <a:lnTo>
                    <a:pt x="6" y="195"/>
                  </a:lnTo>
                  <a:lnTo>
                    <a:pt x="0" y="191"/>
                  </a:lnTo>
                  <a:lnTo>
                    <a:pt x="17" y="178"/>
                  </a:lnTo>
                  <a:lnTo>
                    <a:pt x="47" y="175"/>
                  </a:lnTo>
                  <a:lnTo>
                    <a:pt x="49" y="179"/>
                  </a:lnTo>
                  <a:lnTo>
                    <a:pt x="51" y="188"/>
                  </a:lnTo>
                  <a:lnTo>
                    <a:pt x="55" y="191"/>
                  </a:lnTo>
                  <a:lnTo>
                    <a:pt x="58" y="192"/>
                  </a:lnTo>
                  <a:lnTo>
                    <a:pt x="62" y="192"/>
                  </a:lnTo>
                  <a:lnTo>
                    <a:pt x="64" y="191"/>
                  </a:lnTo>
                  <a:lnTo>
                    <a:pt x="68" y="189"/>
                  </a:lnTo>
                  <a:lnTo>
                    <a:pt x="71" y="185"/>
                  </a:lnTo>
                  <a:lnTo>
                    <a:pt x="84" y="172"/>
                  </a:lnTo>
                  <a:lnTo>
                    <a:pt x="92" y="163"/>
                  </a:lnTo>
                  <a:lnTo>
                    <a:pt x="96" y="157"/>
                  </a:lnTo>
                  <a:lnTo>
                    <a:pt x="97" y="154"/>
                  </a:lnTo>
                  <a:lnTo>
                    <a:pt x="97" y="153"/>
                  </a:lnTo>
                  <a:lnTo>
                    <a:pt x="98" y="150"/>
                  </a:lnTo>
                  <a:lnTo>
                    <a:pt x="101" y="145"/>
                  </a:lnTo>
                  <a:lnTo>
                    <a:pt x="107" y="141"/>
                  </a:lnTo>
                  <a:lnTo>
                    <a:pt x="123" y="138"/>
                  </a:lnTo>
                  <a:lnTo>
                    <a:pt x="134" y="138"/>
                  </a:lnTo>
                  <a:lnTo>
                    <a:pt x="161" y="144"/>
                  </a:lnTo>
                  <a:lnTo>
                    <a:pt x="162" y="145"/>
                  </a:lnTo>
                  <a:lnTo>
                    <a:pt x="163" y="147"/>
                  </a:lnTo>
                  <a:lnTo>
                    <a:pt x="166" y="147"/>
                  </a:lnTo>
                  <a:lnTo>
                    <a:pt x="167" y="147"/>
                  </a:lnTo>
                  <a:lnTo>
                    <a:pt x="169" y="146"/>
                  </a:lnTo>
                  <a:lnTo>
                    <a:pt x="171" y="144"/>
                  </a:lnTo>
                  <a:lnTo>
                    <a:pt x="176" y="137"/>
                  </a:lnTo>
                  <a:lnTo>
                    <a:pt x="180" y="132"/>
                  </a:lnTo>
                  <a:lnTo>
                    <a:pt x="183" y="127"/>
                  </a:lnTo>
                  <a:lnTo>
                    <a:pt x="188" y="124"/>
                  </a:lnTo>
                  <a:lnTo>
                    <a:pt x="196" y="120"/>
                  </a:lnTo>
                  <a:lnTo>
                    <a:pt x="203" y="119"/>
                  </a:lnTo>
                  <a:lnTo>
                    <a:pt x="209" y="118"/>
                  </a:lnTo>
                  <a:lnTo>
                    <a:pt x="212" y="118"/>
                  </a:lnTo>
                  <a:lnTo>
                    <a:pt x="232" y="121"/>
                  </a:lnTo>
                  <a:lnTo>
                    <a:pt x="233" y="123"/>
                  </a:lnTo>
                  <a:lnTo>
                    <a:pt x="235" y="123"/>
                  </a:lnTo>
                  <a:lnTo>
                    <a:pt x="236" y="123"/>
                  </a:lnTo>
                  <a:lnTo>
                    <a:pt x="238" y="120"/>
                  </a:lnTo>
                  <a:lnTo>
                    <a:pt x="239" y="118"/>
                  </a:lnTo>
                  <a:lnTo>
                    <a:pt x="239" y="112"/>
                  </a:lnTo>
                  <a:lnTo>
                    <a:pt x="243" y="93"/>
                  </a:lnTo>
                  <a:lnTo>
                    <a:pt x="247" y="85"/>
                  </a:lnTo>
                  <a:lnTo>
                    <a:pt x="262" y="78"/>
                  </a:lnTo>
                  <a:lnTo>
                    <a:pt x="282" y="92"/>
                  </a:lnTo>
                  <a:lnTo>
                    <a:pt x="292" y="97"/>
                  </a:lnTo>
                  <a:lnTo>
                    <a:pt x="319" y="67"/>
                  </a:lnTo>
                  <a:lnTo>
                    <a:pt x="325" y="77"/>
                  </a:lnTo>
                  <a:lnTo>
                    <a:pt x="328" y="82"/>
                  </a:lnTo>
                  <a:lnTo>
                    <a:pt x="330" y="85"/>
                  </a:lnTo>
                  <a:lnTo>
                    <a:pt x="332" y="86"/>
                  </a:lnTo>
                  <a:lnTo>
                    <a:pt x="336" y="87"/>
                  </a:lnTo>
                  <a:lnTo>
                    <a:pt x="339" y="87"/>
                  </a:lnTo>
                  <a:lnTo>
                    <a:pt x="354" y="86"/>
                  </a:lnTo>
                  <a:lnTo>
                    <a:pt x="359" y="8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82" name="Freeform 7">
              <a:extLst>
                <a:ext uri="{FF2B5EF4-FFF2-40B4-BE49-F238E27FC236}">
                  <a16:creationId xmlns:a16="http://schemas.microsoft.com/office/drawing/2014/main" id="{78C294F2-66AA-5D45-93C8-4391BADE7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4045" y="938575"/>
              <a:ext cx="52256" cy="61400"/>
            </a:xfrm>
            <a:custGeom>
              <a:avLst/>
              <a:gdLst/>
              <a:ahLst/>
              <a:cxnLst>
                <a:cxn ang="0">
                  <a:pos x="158" y="87"/>
                </a:cxn>
                <a:cxn ang="0">
                  <a:pos x="151" y="77"/>
                </a:cxn>
                <a:cxn ang="0">
                  <a:pos x="140" y="64"/>
                </a:cxn>
                <a:cxn ang="0">
                  <a:pos x="130" y="52"/>
                </a:cxn>
                <a:cxn ang="0">
                  <a:pos x="125" y="47"/>
                </a:cxn>
                <a:cxn ang="0">
                  <a:pos x="98" y="33"/>
                </a:cxn>
                <a:cxn ang="0">
                  <a:pos x="93" y="28"/>
                </a:cxn>
                <a:cxn ang="0">
                  <a:pos x="87" y="18"/>
                </a:cxn>
                <a:cxn ang="0">
                  <a:pos x="86" y="13"/>
                </a:cxn>
                <a:cxn ang="0">
                  <a:pos x="86" y="8"/>
                </a:cxn>
                <a:cxn ang="0">
                  <a:pos x="86" y="7"/>
                </a:cxn>
                <a:cxn ang="0">
                  <a:pos x="85" y="6"/>
                </a:cxn>
                <a:cxn ang="0">
                  <a:pos x="83" y="5"/>
                </a:cxn>
                <a:cxn ang="0">
                  <a:pos x="79" y="4"/>
                </a:cxn>
                <a:cxn ang="0">
                  <a:pos x="70" y="0"/>
                </a:cxn>
                <a:cxn ang="0">
                  <a:pos x="68" y="0"/>
                </a:cxn>
                <a:cxn ang="0">
                  <a:pos x="52" y="7"/>
                </a:cxn>
                <a:cxn ang="0">
                  <a:pos x="47" y="30"/>
                </a:cxn>
                <a:cxn ang="0">
                  <a:pos x="48" y="40"/>
                </a:cxn>
                <a:cxn ang="0">
                  <a:pos x="24" y="50"/>
                </a:cxn>
                <a:cxn ang="0">
                  <a:pos x="15" y="51"/>
                </a:cxn>
                <a:cxn ang="0">
                  <a:pos x="20" y="67"/>
                </a:cxn>
                <a:cxn ang="0">
                  <a:pos x="20" y="82"/>
                </a:cxn>
                <a:cxn ang="0">
                  <a:pos x="8" y="95"/>
                </a:cxn>
                <a:cxn ang="0">
                  <a:pos x="2" y="113"/>
                </a:cxn>
                <a:cxn ang="0">
                  <a:pos x="0" y="121"/>
                </a:cxn>
                <a:cxn ang="0">
                  <a:pos x="12" y="145"/>
                </a:cxn>
                <a:cxn ang="0">
                  <a:pos x="18" y="157"/>
                </a:cxn>
                <a:cxn ang="0">
                  <a:pos x="14" y="171"/>
                </a:cxn>
                <a:cxn ang="0">
                  <a:pos x="35" y="184"/>
                </a:cxn>
                <a:cxn ang="0">
                  <a:pos x="38" y="185"/>
                </a:cxn>
                <a:cxn ang="0">
                  <a:pos x="41" y="188"/>
                </a:cxn>
                <a:cxn ang="0">
                  <a:pos x="44" y="188"/>
                </a:cxn>
                <a:cxn ang="0">
                  <a:pos x="46" y="188"/>
                </a:cxn>
                <a:cxn ang="0">
                  <a:pos x="48" y="187"/>
                </a:cxn>
                <a:cxn ang="0">
                  <a:pos x="51" y="184"/>
                </a:cxn>
                <a:cxn ang="0">
                  <a:pos x="60" y="171"/>
                </a:cxn>
                <a:cxn ang="0">
                  <a:pos x="65" y="165"/>
                </a:cxn>
                <a:cxn ang="0">
                  <a:pos x="88" y="155"/>
                </a:cxn>
                <a:cxn ang="0">
                  <a:pos x="104" y="155"/>
                </a:cxn>
                <a:cxn ang="0">
                  <a:pos x="106" y="155"/>
                </a:cxn>
                <a:cxn ang="0">
                  <a:pos x="112" y="154"/>
                </a:cxn>
                <a:cxn ang="0">
                  <a:pos x="114" y="152"/>
                </a:cxn>
                <a:cxn ang="0">
                  <a:pos x="117" y="150"/>
                </a:cxn>
                <a:cxn ang="0">
                  <a:pos x="117" y="146"/>
                </a:cxn>
                <a:cxn ang="0">
                  <a:pos x="116" y="142"/>
                </a:cxn>
                <a:cxn ang="0">
                  <a:pos x="112" y="128"/>
                </a:cxn>
                <a:cxn ang="0">
                  <a:pos x="112" y="124"/>
                </a:cxn>
                <a:cxn ang="0">
                  <a:pos x="131" y="125"/>
                </a:cxn>
                <a:cxn ang="0">
                  <a:pos x="149" y="111"/>
                </a:cxn>
                <a:cxn ang="0">
                  <a:pos x="156" y="100"/>
                </a:cxn>
                <a:cxn ang="0">
                  <a:pos x="158" y="87"/>
                </a:cxn>
              </a:cxnLst>
              <a:rect l="0" t="0" r="r" b="b"/>
              <a:pathLst>
                <a:path w="158" h="188">
                  <a:moveTo>
                    <a:pt x="158" y="87"/>
                  </a:moveTo>
                  <a:lnTo>
                    <a:pt x="151" y="77"/>
                  </a:lnTo>
                  <a:lnTo>
                    <a:pt x="140" y="64"/>
                  </a:lnTo>
                  <a:lnTo>
                    <a:pt x="130" y="52"/>
                  </a:lnTo>
                  <a:lnTo>
                    <a:pt x="125" y="47"/>
                  </a:lnTo>
                  <a:lnTo>
                    <a:pt x="98" y="33"/>
                  </a:lnTo>
                  <a:lnTo>
                    <a:pt x="93" y="28"/>
                  </a:lnTo>
                  <a:lnTo>
                    <a:pt x="87" y="18"/>
                  </a:lnTo>
                  <a:lnTo>
                    <a:pt x="86" y="13"/>
                  </a:lnTo>
                  <a:lnTo>
                    <a:pt x="86" y="8"/>
                  </a:lnTo>
                  <a:lnTo>
                    <a:pt x="86" y="7"/>
                  </a:lnTo>
                  <a:lnTo>
                    <a:pt x="85" y="6"/>
                  </a:lnTo>
                  <a:lnTo>
                    <a:pt x="83" y="5"/>
                  </a:lnTo>
                  <a:lnTo>
                    <a:pt x="79" y="4"/>
                  </a:lnTo>
                  <a:lnTo>
                    <a:pt x="70" y="0"/>
                  </a:lnTo>
                  <a:lnTo>
                    <a:pt x="68" y="0"/>
                  </a:lnTo>
                  <a:lnTo>
                    <a:pt x="52" y="7"/>
                  </a:lnTo>
                  <a:lnTo>
                    <a:pt x="47" y="30"/>
                  </a:lnTo>
                  <a:lnTo>
                    <a:pt x="48" y="40"/>
                  </a:lnTo>
                  <a:lnTo>
                    <a:pt x="24" y="50"/>
                  </a:lnTo>
                  <a:lnTo>
                    <a:pt x="15" y="51"/>
                  </a:lnTo>
                  <a:lnTo>
                    <a:pt x="20" y="67"/>
                  </a:lnTo>
                  <a:lnTo>
                    <a:pt x="20" y="82"/>
                  </a:lnTo>
                  <a:lnTo>
                    <a:pt x="8" y="95"/>
                  </a:lnTo>
                  <a:lnTo>
                    <a:pt x="2" y="113"/>
                  </a:lnTo>
                  <a:lnTo>
                    <a:pt x="0" y="121"/>
                  </a:lnTo>
                  <a:lnTo>
                    <a:pt x="12" y="145"/>
                  </a:lnTo>
                  <a:lnTo>
                    <a:pt x="18" y="157"/>
                  </a:lnTo>
                  <a:lnTo>
                    <a:pt x="14" y="171"/>
                  </a:lnTo>
                  <a:lnTo>
                    <a:pt x="35" y="184"/>
                  </a:lnTo>
                  <a:lnTo>
                    <a:pt x="38" y="185"/>
                  </a:lnTo>
                  <a:lnTo>
                    <a:pt x="41" y="188"/>
                  </a:lnTo>
                  <a:lnTo>
                    <a:pt x="44" y="188"/>
                  </a:lnTo>
                  <a:lnTo>
                    <a:pt x="46" y="188"/>
                  </a:lnTo>
                  <a:lnTo>
                    <a:pt x="48" y="187"/>
                  </a:lnTo>
                  <a:lnTo>
                    <a:pt x="51" y="184"/>
                  </a:lnTo>
                  <a:lnTo>
                    <a:pt x="60" y="171"/>
                  </a:lnTo>
                  <a:lnTo>
                    <a:pt x="65" y="165"/>
                  </a:lnTo>
                  <a:lnTo>
                    <a:pt x="88" y="155"/>
                  </a:lnTo>
                  <a:lnTo>
                    <a:pt x="104" y="155"/>
                  </a:lnTo>
                  <a:lnTo>
                    <a:pt x="106" y="155"/>
                  </a:lnTo>
                  <a:lnTo>
                    <a:pt x="112" y="154"/>
                  </a:lnTo>
                  <a:lnTo>
                    <a:pt x="114" y="152"/>
                  </a:lnTo>
                  <a:lnTo>
                    <a:pt x="117" y="150"/>
                  </a:lnTo>
                  <a:lnTo>
                    <a:pt x="117" y="146"/>
                  </a:lnTo>
                  <a:lnTo>
                    <a:pt x="116" y="142"/>
                  </a:lnTo>
                  <a:lnTo>
                    <a:pt x="112" y="128"/>
                  </a:lnTo>
                  <a:lnTo>
                    <a:pt x="112" y="124"/>
                  </a:lnTo>
                  <a:lnTo>
                    <a:pt x="131" y="125"/>
                  </a:lnTo>
                  <a:lnTo>
                    <a:pt x="149" y="111"/>
                  </a:lnTo>
                  <a:lnTo>
                    <a:pt x="156" y="100"/>
                  </a:lnTo>
                  <a:lnTo>
                    <a:pt x="158" y="8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83" name="Freeform 8">
              <a:extLst>
                <a:ext uri="{FF2B5EF4-FFF2-40B4-BE49-F238E27FC236}">
                  <a16:creationId xmlns:a16="http://schemas.microsoft.com/office/drawing/2014/main" id="{DF087D37-F1B4-7A43-ABF9-9D4F62F7B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0166" y="1444147"/>
              <a:ext cx="2567056" cy="4078545"/>
            </a:xfrm>
            <a:custGeom>
              <a:avLst/>
              <a:gdLst/>
              <a:ahLst/>
              <a:cxnLst>
                <a:cxn ang="0">
                  <a:pos x="6116" y="332"/>
                </a:cxn>
                <a:cxn ang="0">
                  <a:pos x="5972" y="629"/>
                </a:cxn>
                <a:cxn ang="0">
                  <a:pos x="5911" y="468"/>
                </a:cxn>
                <a:cxn ang="0">
                  <a:pos x="5668" y="176"/>
                </a:cxn>
                <a:cxn ang="0">
                  <a:pos x="5322" y="14"/>
                </a:cxn>
                <a:cxn ang="0">
                  <a:pos x="5151" y="178"/>
                </a:cxn>
                <a:cxn ang="0">
                  <a:pos x="4743" y="545"/>
                </a:cxn>
                <a:cxn ang="0">
                  <a:pos x="4687" y="956"/>
                </a:cxn>
                <a:cxn ang="0">
                  <a:pos x="4455" y="1264"/>
                </a:cxn>
                <a:cxn ang="0">
                  <a:pos x="4420" y="1544"/>
                </a:cxn>
                <a:cxn ang="0">
                  <a:pos x="4615" y="1611"/>
                </a:cxn>
                <a:cxn ang="0">
                  <a:pos x="4374" y="1642"/>
                </a:cxn>
                <a:cxn ang="0">
                  <a:pos x="4203" y="1735"/>
                </a:cxn>
                <a:cxn ang="0">
                  <a:pos x="4276" y="1889"/>
                </a:cxn>
                <a:cxn ang="0">
                  <a:pos x="4162" y="2244"/>
                </a:cxn>
                <a:cxn ang="0">
                  <a:pos x="3687" y="2010"/>
                </a:cxn>
                <a:cxn ang="0">
                  <a:pos x="3485" y="2496"/>
                </a:cxn>
                <a:cxn ang="0">
                  <a:pos x="3475" y="2906"/>
                </a:cxn>
                <a:cxn ang="0">
                  <a:pos x="3338" y="3070"/>
                </a:cxn>
                <a:cxn ang="0">
                  <a:pos x="3278" y="3327"/>
                </a:cxn>
                <a:cxn ang="0">
                  <a:pos x="3088" y="3726"/>
                </a:cxn>
                <a:cxn ang="0">
                  <a:pos x="2697" y="3975"/>
                </a:cxn>
                <a:cxn ang="0">
                  <a:pos x="2421" y="4139"/>
                </a:cxn>
                <a:cxn ang="0">
                  <a:pos x="2071" y="4322"/>
                </a:cxn>
                <a:cxn ang="0">
                  <a:pos x="1858" y="4430"/>
                </a:cxn>
                <a:cxn ang="0">
                  <a:pos x="1417" y="4727"/>
                </a:cxn>
                <a:cxn ang="0">
                  <a:pos x="1055" y="4870"/>
                </a:cxn>
                <a:cxn ang="0">
                  <a:pos x="702" y="5345"/>
                </a:cxn>
                <a:cxn ang="0">
                  <a:pos x="367" y="5652"/>
                </a:cxn>
                <a:cxn ang="0">
                  <a:pos x="272" y="6035"/>
                </a:cxn>
                <a:cxn ang="0">
                  <a:pos x="129" y="5904"/>
                </a:cxn>
                <a:cxn ang="0">
                  <a:pos x="2" y="6103"/>
                </a:cxn>
                <a:cxn ang="0">
                  <a:pos x="183" y="6743"/>
                </a:cxn>
                <a:cxn ang="0">
                  <a:pos x="143" y="7260"/>
                </a:cxn>
                <a:cxn ang="0">
                  <a:pos x="414" y="7613"/>
                </a:cxn>
                <a:cxn ang="0">
                  <a:pos x="601" y="7782"/>
                </a:cxn>
                <a:cxn ang="0">
                  <a:pos x="759" y="8136"/>
                </a:cxn>
                <a:cxn ang="0">
                  <a:pos x="516" y="8305"/>
                </a:cxn>
                <a:cxn ang="0">
                  <a:pos x="318" y="8240"/>
                </a:cxn>
                <a:cxn ang="0">
                  <a:pos x="627" y="8507"/>
                </a:cxn>
                <a:cxn ang="0">
                  <a:pos x="901" y="8816"/>
                </a:cxn>
                <a:cxn ang="0">
                  <a:pos x="1225" y="9300"/>
                </a:cxn>
                <a:cxn ang="0">
                  <a:pos x="1478" y="9587"/>
                </a:cxn>
                <a:cxn ang="0">
                  <a:pos x="1609" y="9854"/>
                </a:cxn>
                <a:cxn ang="0">
                  <a:pos x="1712" y="10214"/>
                </a:cxn>
                <a:cxn ang="0">
                  <a:pos x="1924" y="10481"/>
                </a:cxn>
                <a:cxn ang="0">
                  <a:pos x="2119" y="10690"/>
                </a:cxn>
                <a:cxn ang="0">
                  <a:pos x="2248" y="10957"/>
                </a:cxn>
                <a:cxn ang="0">
                  <a:pos x="2370" y="11370"/>
                </a:cxn>
                <a:cxn ang="0">
                  <a:pos x="2505" y="11666"/>
                </a:cxn>
                <a:cxn ang="0">
                  <a:pos x="2316" y="12092"/>
                </a:cxn>
                <a:cxn ang="0">
                  <a:pos x="2565" y="12304"/>
                </a:cxn>
                <a:cxn ang="0">
                  <a:pos x="2869" y="12404"/>
                </a:cxn>
                <a:cxn ang="0">
                  <a:pos x="3418" y="12389"/>
                </a:cxn>
                <a:cxn ang="0">
                  <a:pos x="3687" y="12326"/>
                </a:cxn>
                <a:cxn ang="0">
                  <a:pos x="3990" y="11984"/>
                </a:cxn>
                <a:cxn ang="0">
                  <a:pos x="4694" y="11325"/>
                </a:cxn>
                <a:cxn ang="0">
                  <a:pos x="5155" y="11223"/>
                </a:cxn>
                <a:cxn ang="0">
                  <a:pos x="5433" y="11114"/>
                </a:cxn>
                <a:cxn ang="0">
                  <a:pos x="5766" y="11029"/>
                </a:cxn>
                <a:cxn ang="0">
                  <a:pos x="5915" y="10682"/>
                </a:cxn>
                <a:cxn ang="0">
                  <a:pos x="6132" y="10381"/>
                </a:cxn>
                <a:cxn ang="0">
                  <a:pos x="7194" y="9740"/>
                </a:cxn>
              </a:cxnLst>
              <a:rect l="0" t="0" r="r" b="b"/>
              <a:pathLst>
                <a:path w="7861" h="12487">
                  <a:moveTo>
                    <a:pt x="6359" y="373"/>
                  </a:moveTo>
                  <a:lnTo>
                    <a:pt x="6355" y="371"/>
                  </a:lnTo>
                  <a:lnTo>
                    <a:pt x="6343" y="366"/>
                  </a:lnTo>
                  <a:lnTo>
                    <a:pt x="6335" y="365"/>
                  </a:lnTo>
                  <a:lnTo>
                    <a:pt x="6327" y="362"/>
                  </a:lnTo>
                  <a:lnTo>
                    <a:pt x="6322" y="361"/>
                  </a:lnTo>
                  <a:lnTo>
                    <a:pt x="6316" y="362"/>
                  </a:lnTo>
                  <a:lnTo>
                    <a:pt x="6293" y="366"/>
                  </a:lnTo>
                  <a:lnTo>
                    <a:pt x="6283" y="367"/>
                  </a:lnTo>
                  <a:lnTo>
                    <a:pt x="6283" y="368"/>
                  </a:lnTo>
                  <a:lnTo>
                    <a:pt x="6280" y="368"/>
                  </a:lnTo>
                  <a:lnTo>
                    <a:pt x="6274" y="363"/>
                  </a:lnTo>
                  <a:lnTo>
                    <a:pt x="6264" y="354"/>
                  </a:lnTo>
                  <a:lnTo>
                    <a:pt x="6258" y="347"/>
                  </a:lnTo>
                  <a:lnTo>
                    <a:pt x="6257" y="342"/>
                  </a:lnTo>
                  <a:lnTo>
                    <a:pt x="6258" y="339"/>
                  </a:lnTo>
                  <a:lnTo>
                    <a:pt x="6259" y="335"/>
                  </a:lnTo>
                  <a:lnTo>
                    <a:pt x="6259" y="334"/>
                  </a:lnTo>
                  <a:lnTo>
                    <a:pt x="6257" y="333"/>
                  </a:lnTo>
                  <a:lnTo>
                    <a:pt x="6252" y="332"/>
                  </a:lnTo>
                  <a:lnTo>
                    <a:pt x="6241" y="332"/>
                  </a:lnTo>
                  <a:lnTo>
                    <a:pt x="6219" y="333"/>
                  </a:lnTo>
                  <a:lnTo>
                    <a:pt x="6205" y="333"/>
                  </a:lnTo>
                  <a:lnTo>
                    <a:pt x="6198" y="334"/>
                  </a:lnTo>
                  <a:lnTo>
                    <a:pt x="6195" y="335"/>
                  </a:lnTo>
                  <a:lnTo>
                    <a:pt x="6199" y="336"/>
                  </a:lnTo>
                  <a:lnTo>
                    <a:pt x="6204" y="341"/>
                  </a:lnTo>
                  <a:lnTo>
                    <a:pt x="6204" y="342"/>
                  </a:lnTo>
                  <a:lnTo>
                    <a:pt x="6204" y="342"/>
                  </a:lnTo>
                  <a:lnTo>
                    <a:pt x="6202" y="343"/>
                  </a:lnTo>
                  <a:lnTo>
                    <a:pt x="6201" y="343"/>
                  </a:lnTo>
                  <a:lnTo>
                    <a:pt x="6194" y="345"/>
                  </a:lnTo>
                  <a:lnTo>
                    <a:pt x="6181" y="342"/>
                  </a:lnTo>
                  <a:lnTo>
                    <a:pt x="6156" y="339"/>
                  </a:lnTo>
                  <a:lnTo>
                    <a:pt x="6142" y="336"/>
                  </a:lnTo>
                  <a:lnTo>
                    <a:pt x="6136" y="335"/>
                  </a:lnTo>
                  <a:lnTo>
                    <a:pt x="6135" y="335"/>
                  </a:lnTo>
                  <a:lnTo>
                    <a:pt x="6136" y="333"/>
                  </a:lnTo>
                  <a:lnTo>
                    <a:pt x="6136" y="330"/>
                  </a:lnTo>
                  <a:lnTo>
                    <a:pt x="6135" y="329"/>
                  </a:lnTo>
                  <a:lnTo>
                    <a:pt x="6132" y="329"/>
                  </a:lnTo>
                  <a:lnTo>
                    <a:pt x="6126" y="329"/>
                  </a:lnTo>
                  <a:lnTo>
                    <a:pt x="6116" y="332"/>
                  </a:lnTo>
                  <a:lnTo>
                    <a:pt x="6095" y="337"/>
                  </a:lnTo>
                  <a:lnTo>
                    <a:pt x="6080" y="342"/>
                  </a:lnTo>
                  <a:lnTo>
                    <a:pt x="6070" y="345"/>
                  </a:lnTo>
                  <a:lnTo>
                    <a:pt x="6067" y="346"/>
                  </a:lnTo>
                  <a:lnTo>
                    <a:pt x="6056" y="371"/>
                  </a:lnTo>
                  <a:lnTo>
                    <a:pt x="6049" y="387"/>
                  </a:lnTo>
                  <a:lnTo>
                    <a:pt x="6043" y="398"/>
                  </a:lnTo>
                  <a:lnTo>
                    <a:pt x="6038" y="404"/>
                  </a:lnTo>
                  <a:lnTo>
                    <a:pt x="6036" y="406"/>
                  </a:lnTo>
                  <a:lnTo>
                    <a:pt x="6028" y="427"/>
                  </a:lnTo>
                  <a:lnTo>
                    <a:pt x="6031" y="433"/>
                  </a:lnTo>
                  <a:lnTo>
                    <a:pt x="6038" y="444"/>
                  </a:lnTo>
                  <a:lnTo>
                    <a:pt x="6041" y="450"/>
                  </a:lnTo>
                  <a:lnTo>
                    <a:pt x="6041" y="456"/>
                  </a:lnTo>
                  <a:lnTo>
                    <a:pt x="6041" y="458"/>
                  </a:lnTo>
                  <a:lnTo>
                    <a:pt x="6039" y="459"/>
                  </a:lnTo>
                  <a:lnTo>
                    <a:pt x="6037" y="460"/>
                  </a:lnTo>
                  <a:lnTo>
                    <a:pt x="6034" y="460"/>
                  </a:lnTo>
                  <a:lnTo>
                    <a:pt x="6021" y="461"/>
                  </a:lnTo>
                  <a:lnTo>
                    <a:pt x="6010" y="465"/>
                  </a:lnTo>
                  <a:lnTo>
                    <a:pt x="6003" y="467"/>
                  </a:lnTo>
                  <a:lnTo>
                    <a:pt x="6000" y="468"/>
                  </a:lnTo>
                  <a:lnTo>
                    <a:pt x="6000" y="493"/>
                  </a:lnTo>
                  <a:lnTo>
                    <a:pt x="6006" y="520"/>
                  </a:lnTo>
                  <a:lnTo>
                    <a:pt x="6023" y="543"/>
                  </a:lnTo>
                  <a:lnTo>
                    <a:pt x="6000" y="581"/>
                  </a:lnTo>
                  <a:lnTo>
                    <a:pt x="6006" y="611"/>
                  </a:lnTo>
                  <a:lnTo>
                    <a:pt x="6023" y="647"/>
                  </a:lnTo>
                  <a:lnTo>
                    <a:pt x="6061" y="649"/>
                  </a:lnTo>
                  <a:lnTo>
                    <a:pt x="6057" y="650"/>
                  </a:lnTo>
                  <a:lnTo>
                    <a:pt x="6047" y="653"/>
                  </a:lnTo>
                  <a:lnTo>
                    <a:pt x="6032" y="656"/>
                  </a:lnTo>
                  <a:lnTo>
                    <a:pt x="6017" y="657"/>
                  </a:lnTo>
                  <a:lnTo>
                    <a:pt x="6002" y="659"/>
                  </a:lnTo>
                  <a:lnTo>
                    <a:pt x="5987" y="661"/>
                  </a:lnTo>
                  <a:lnTo>
                    <a:pt x="5982" y="660"/>
                  </a:lnTo>
                  <a:lnTo>
                    <a:pt x="5977" y="657"/>
                  </a:lnTo>
                  <a:lnTo>
                    <a:pt x="5975" y="655"/>
                  </a:lnTo>
                  <a:lnTo>
                    <a:pt x="5972" y="651"/>
                  </a:lnTo>
                  <a:lnTo>
                    <a:pt x="5971" y="648"/>
                  </a:lnTo>
                  <a:lnTo>
                    <a:pt x="5971" y="643"/>
                  </a:lnTo>
                  <a:lnTo>
                    <a:pt x="5971" y="635"/>
                  </a:lnTo>
                  <a:lnTo>
                    <a:pt x="5972" y="629"/>
                  </a:lnTo>
                  <a:lnTo>
                    <a:pt x="5975" y="627"/>
                  </a:lnTo>
                  <a:lnTo>
                    <a:pt x="5977" y="624"/>
                  </a:lnTo>
                  <a:lnTo>
                    <a:pt x="5978" y="622"/>
                  </a:lnTo>
                  <a:lnTo>
                    <a:pt x="5977" y="618"/>
                  </a:lnTo>
                  <a:lnTo>
                    <a:pt x="5975" y="615"/>
                  </a:lnTo>
                  <a:lnTo>
                    <a:pt x="5967" y="608"/>
                  </a:lnTo>
                  <a:lnTo>
                    <a:pt x="5957" y="595"/>
                  </a:lnTo>
                  <a:lnTo>
                    <a:pt x="5952" y="588"/>
                  </a:lnTo>
                  <a:lnTo>
                    <a:pt x="5950" y="587"/>
                  </a:lnTo>
                  <a:lnTo>
                    <a:pt x="5947" y="584"/>
                  </a:lnTo>
                  <a:lnTo>
                    <a:pt x="5944" y="583"/>
                  </a:lnTo>
                  <a:lnTo>
                    <a:pt x="5938" y="581"/>
                  </a:lnTo>
                  <a:lnTo>
                    <a:pt x="5931" y="579"/>
                  </a:lnTo>
                  <a:lnTo>
                    <a:pt x="5924" y="581"/>
                  </a:lnTo>
                  <a:lnTo>
                    <a:pt x="5917" y="582"/>
                  </a:lnTo>
                  <a:lnTo>
                    <a:pt x="5911" y="583"/>
                  </a:lnTo>
                  <a:lnTo>
                    <a:pt x="5907" y="583"/>
                  </a:lnTo>
                  <a:lnTo>
                    <a:pt x="5904" y="582"/>
                  </a:lnTo>
                  <a:lnTo>
                    <a:pt x="5904" y="579"/>
                  </a:lnTo>
                  <a:lnTo>
                    <a:pt x="5905" y="572"/>
                  </a:lnTo>
                  <a:lnTo>
                    <a:pt x="5907" y="566"/>
                  </a:lnTo>
                  <a:lnTo>
                    <a:pt x="5910" y="564"/>
                  </a:lnTo>
                  <a:lnTo>
                    <a:pt x="5911" y="564"/>
                  </a:lnTo>
                  <a:lnTo>
                    <a:pt x="5911" y="565"/>
                  </a:lnTo>
                  <a:lnTo>
                    <a:pt x="5912" y="563"/>
                  </a:lnTo>
                  <a:lnTo>
                    <a:pt x="5913" y="545"/>
                  </a:lnTo>
                  <a:lnTo>
                    <a:pt x="5914" y="533"/>
                  </a:lnTo>
                  <a:lnTo>
                    <a:pt x="5915" y="526"/>
                  </a:lnTo>
                  <a:lnTo>
                    <a:pt x="5918" y="522"/>
                  </a:lnTo>
                  <a:lnTo>
                    <a:pt x="5919" y="519"/>
                  </a:lnTo>
                  <a:lnTo>
                    <a:pt x="5919" y="517"/>
                  </a:lnTo>
                  <a:lnTo>
                    <a:pt x="5919" y="515"/>
                  </a:lnTo>
                  <a:lnTo>
                    <a:pt x="5918" y="510"/>
                  </a:lnTo>
                  <a:lnTo>
                    <a:pt x="5915" y="502"/>
                  </a:lnTo>
                  <a:lnTo>
                    <a:pt x="5912" y="493"/>
                  </a:lnTo>
                  <a:lnTo>
                    <a:pt x="5908" y="489"/>
                  </a:lnTo>
                  <a:lnTo>
                    <a:pt x="5905" y="487"/>
                  </a:lnTo>
                  <a:lnTo>
                    <a:pt x="5901" y="486"/>
                  </a:lnTo>
                  <a:lnTo>
                    <a:pt x="5900" y="486"/>
                  </a:lnTo>
                  <a:lnTo>
                    <a:pt x="5900" y="485"/>
                  </a:lnTo>
                  <a:lnTo>
                    <a:pt x="5903" y="481"/>
                  </a:lnTo>
                  <a:lnTo>
                    <a:pt x="5907" y="474"/>
                  </a:lnTo>
                  <a:lnTo>
                    <a:pt x="5911" y="468"/>
                  </a:lnTo>
                  <a:lnTo>
                    <a:pt x="5913" y="463"/>
                  </a:lnTo>
                  <a:lnTo>
                    <a:pt x="5914" y="457"/>
                  </a:lnTo>
                  <a:lnTo>
                    <a:pt x="5915" y="450"/>
                  </a:lnTo>
                  <a:lnTo>
                    <a:pt x="5917" y="434"/>
                  </a:lnTo>
                  <a:lnTo>
                    <a:pt x="5915" y="420"/>
                  </a:lnTo>
                  <a:lnTo>
                    <a:pt x="5911" y="394"/>
                  </a:lnTo>
                  <a:lnTo>
                    <a:pt x="5907" y="383"/>
                  </a:lnTo>
                  <a:lnTo>
                    <a:pt x="5907" y="379"/>
                  </a:lnTo>
                  <a:lnTo>
                    <a:pt x="5904" y="368"/>
                  </a:lnTo>
                  <a:lnTo>
                    <a:pt x="5900" y="362"/>
                  </a:lnTo>
                  <a:lnTo>
                    <a:pt x="5895" y="356"/>
                  </a:lnTo>
                  <a:lnTo>
                    <a:pt x="5888" y="350"/>
                  </a:lnTo>
                  <a:lnTo>
                    <a:pt x="5880" y="346"/>
                  </a:lnTo>
                  <a:lnTo>
                    <a:pt x="5855" y="336"/>
                  </a:lnTo>
                  <a:lnTo>
                    <a:pt x="5825" y="324"/>
                  </a:lnTo>
                  <a:lnTo>
                    <a:pt x="5799" y="316"/>
                  </a:lnTo>
                  <a:lnTo>
                    <a:pt x="5788" y="313"/>
                  </a:lnTo>
                  <a:lnTo>
                    <a:pt x="5781" y="304"/>
                  </a:lnTo>
                  <a:lnTo>
                    <a:pt x="5760" y="283"/>
                  </a:lnTo>
                  <a:lnTo>
                    <a:pt x="5740" y="261"/>
                  </a:lnTo>
                  <a:lnTo>
                    <a:pt x="5733" y="252"/>
                  </a:lnTo>
                  <a:lnTo>
                    <a:pt x="5731" y="249"/>
                  </a:lnTo>
                  <a:lnTo>
                    <a:pt x="5725" y="243"/>
                  </a:lnTo>
                  <a:lnTo>
                    <a:pt x="5721" y="238"/>
                  </a:lnTo>
                  <a:lnTo>
                    <a:pt x="5717" y="235"/>
                  </a:lnTo>
                  <a:lnTo>
                    <a:pt x="5711" y="232"/>
                  </a:lnTo>
                  <a:lnTo>
                    <a:pt x="5705" y="230"/>
                  </a:lnTo>
                  <a:lnTo>
                    <a:pt x="5685" y="225"/>
                  </a:lnTo>
                  <a:lnTo>
                    <a:pt x="5678" y="223"/>
                  </a:lnTo>
                  <a:lnTo>
                    <a:pt x="5673" y="225"/>
                  </a:lnTo>
                  <a:lnTo>
                    <a:pt x="5665" y="228"/>
                  </a:lnTo>
                  <a:lnTo>
                    <a:pt x="5663" y="229"/>
                  </a:lnTo>
                  <a:lnTo>
                    <a:pt x="5662" y="228"/>
                  </a:lnTo>
                  <a:lnTo>
                    <a:pt x="5659" y="228"/>
                  </a:lnTo>
                  <a:lnTo>
                    <a:pt x="5658" y="225"/>
                  </a:lnTo>
                  <a:lnTo>
                    <a:pt x="5658" y="224"/>
                  </a:lnTo>
                  <a:lnTo>
                    <a:pt x="5657" y="221"/>
                  </a:lnTo>
                  <a:lnTo>
                    <a:pt x="5658" y="217"/>
                  </a:lnTo>
                  <a:lnTo>
                    <a:pt x="5659" y="211"/>
                  </a:lnTo>
                  <a:lnTo>
                    <a:pt x="5664" y="193"/>
                  </a:lnTo>
                  <a:lnTo>
                    <a:pt x="5666" y="183"/>
                  </a:lnTo>
                  <a:lnTo>
                    <a:pt x="5666" y="177"/>
                  </a:lnTo>
                  <a:lnTo>
                    <a:pt x="5668" y="176"/>
                  </a:lnTo>
                  <a:lnTo>
                    <a:pt x="5670" y="176"/>
                  </a:lnTo>
                  <a:lnTo>
                    <a:pt x="5673" y="175"/>
                  </a:lnTo>
                  <a:lnTo>
                    <a:pt x="5673" y="172"/>
                  </a:lnTo>
                  <a:lnTo>
                    <a:pt x="5672" y="167"/>
                  </a:lnTo>
                  <a:lnTo>
                    <a:pt x="5668" y="162"/>
                  </a:lnTo>
                  <a:lnTo>
                    <a:pt x="5659" y="154"/>
                  </a:lnTo>
                  <a:lnTo>
                    <a:pt x="5644" y="139"/>
                  </a:lnTo>
                  <a:lnTo>
                    <a:pt x="5638" y="131"/>
                  </a:lnTo>
                  <a:lnTo>
                    <a:pt x="5637" y="128"/>
                  </a:lnTo>
                  <a:lnTo>
                    <a:pt x="5635" y="126"/>
                  </a:lnTo>
                  <a:lnTo>
                    <a:pt x="5631" y="125"/>
                  </a:lnTo>
                  <a:lnTo>
                    <a:pt x="5626" y="124"/>
                  </a:lnTo>
                  <a:lnTo>
                    <a:pt x="5609" y="121"/>
                  </a:lnTo>
                  <a:lnTo>
                    <a:pt x="5587" y="118"/>
                  </a:lnTo>
                  <a:lnTo>
                    <a:pt x="5568" y="114"/>
                  </a:lnTo>
                  <a:lnTo>
                    <a:pt x="5560" y="113"/>
                  </a:lnTo>
                  <a:lnTo>
                    <a:pt x="5533" y="82"/>
                  </a:lnTo>
                  <a:lnTo>
                    <a:pt x="5528" y="78"/>
                  </a:lnTo>
                  <a:lnTo>
                    <a:pt x="5514" y="64"/>
                  </a:lnTo>
                  <a:lnTo>
                    <a:pt x="5508" y="60"/>
                  </a:lnTo>
                  <a:lnTo>
                    <a:pt x="5502" y="56"/>
                  </a:lnTo>
                  <a:lnTo>
                    <a:pt x="5495" y="54"/>
                  </a:lnTo>
                  <a:lnTo>
                    <a:pt x="5488" y="52"/>
                  </a:lnTo>
                  <a:lnTo>
                    <a:pt x="5478" y="48"/>
                  </a:lnTo>
                  <a:lnTo>
                    <a:pt x="5473" y="47"/>
                  </a:lnTo>
                  <a:lnTo>
                    <a:pt x="5456" y="53"/>
                  </a:lnTo>
                  <a:lnTo>
                    <a:pt x="5427" y="64"/>
                  </a:lnTo>
                  <a:lnTo>
                    <a:pt x="5424" y="65"/>
                  </a:lnTo>
                  <a:lnTo>
                    <a:pt x="5418" y="67"/>
                  </a:lnTo>
                  <a:lnTo>
                    <a:pt x="5414" y="68"/>
                  </a:lnTo>
                  <a:lnTo>
                    <a:pt x="5409" y="68"/>
                  </a:lnTo>
                  <a:lnTo>
                    <a:pt x="5403" y="68"/>
                  </a:lnTo>
                  <a:lnTo>
                    <a:pt x="5396" y="66"/>
                  </a:lnTo>
                  <a:lnTo>
                    <a:pt x="5383" y="62"/>
                  </a:lnTo>
                  <a:lnTo>
                    <a:pt x="5371" y="59"/>
                  </a:lnTo>
                  <a:lnTo>
                    <a:pt x="5364" y="56"/>
                  </a:lnTo>
                  <a:lnTo>
                    <a:pt x="5361" y="55"/>
                  </a:lnTo>
                  <a:lnTo>
                    <a:pt x="5350" y="42"/>
                  </a:lnTo>
                  <a:lnTo>
                    <a:pt x="5333" y="31"/>
                  </a:lnTo>
                  <a:lnTo>
                    <a:pt x="5332" y="28"/>
                  </a:lnTo>
                  <a:lnTo>
                    <a:pt x="5329" y="21"/>
                  </a:lnTo>
                  <a:lnTo>
                    <a:pt x="5326" y="18"/>
                  </a:lnTo>
                  <a:lnTo>
                    <a:pt x="5322" y="14"/>
                  </a:lnTo>
                  <a:lnTo>
                    <a:pt x="5316" y="10"/>
                  </a:lnTo>
                  <a:lnTo>
                    <a:pt x="5309" y="9"/>
                  </a:lnTo>
                  <a:lnTo>
                    <a:pt x="5302" y="8"/>
                  </a:lnTo>
                  <a:lnTo>
                    <a:pt x="5298" y="6"/>
                  </a:lnTo>
                  <a:lnTo>
                    <a:pt x="5295" y="3"/>
                  </a:lnTo>
                  <a:lnTo>
                    <a:pt x="5293" y="1"/>
                  </a:lnTo>
                  <a:lnTo>
                    <a:pt x="5292" y="0"/>
                  </a:lnTo>
                  <a:lnTo>
                    <a:pt x="5291" y="0"/>
                  </a:lnTo>
                  <a:lnTo>
                    <a:pt x="5289" y="1"/>
                  </a:lnTo>
                  <a:lnTo>
                    <a:pt x="5284" y="3"/>
                  </a:lnTo>
                  <a:lnTo>
                    <a:pt x="5279" y="9"/>
                  </a:lnTo>
                  <a:lnTo>
                    <a:pt x="5277" y="16"/>
                  </a:lnTo>
                  <a:lnTo>
                    <a:pt x="5273" y="23"/>
                  </a:lnTo>
                  <a:lnTo>
                    <a:pt x="5272" y="33"/>
                  </a:lnTo>
                  <a:lnTo>
                    <a:pt x="5271" y="47"/>
                  </a:lnTo>
                  <a:lnTo>
                    <a:pt x="5271" y="53"/>
                  </a:lnTo>
                  <a:lnTo>
                    <a:pt x="5279" y="82"/>
                  </a:lnTo>
                  <a:lnTo>
                    <a:pt x="5261" y="101"/>
                  </a:lnTo>
                  <a:lnTo>
                    <a:pt x="5254" y="111"/>
                  </a:lnTo>
                  <a:lnTo>
                    <a:pt x="5254" y="112"/>
                  </a:lnTo>
                  <a:lnTo>
                    <a:pt x="5252" y="116"/>
                  </a:lnTo>
                  <a:lnTo>
                    <a:pt x="5250" y="118"/>
                  </a:lnTo>
                  <a:lnTo>
                    <a:pt x="5247" y="120"/>
                  </a:lnTo>
                  <a:lnTo>
                    <a:pt x="5243" y="123"/>
                  </a:lnTo>
                  <a:lnTo>
                    <a:pt x="5238" y="124"/>
                  </a:lnTo>
                  <a:lnTo>
                    <a:pt x="5217" y="126"/>
                  </a:lnTo>
                  <a:lnTo>
                    <a:pt x="5207" y="126"/>
                  </a:lnTo>
                  <a:lnTo>
                    <a:pt x="5206" y="126"/>
                  </a:lnTo>
                  <a:lnTo>
                    <a:pt x="5202" y="127"/>
                  </a:lnTo>
                  <a:lnTo>
                    <a:pt x="5199" y="131"/>
                  </a:lnTo>
                  <a:lnTo>
                    <a:pt x="5197" y="134"/>
                  </a:lnTo>
                  <a:lnTo>
                    <a:pt x="5193" y="141"/>
                  </a:lnTo>
                  <a:lnTo>
                    <a:pt x="5188" y="151"/>
                  </a:lnTo>
                  <a:lnTo>
                    <a:pt x="5186" y="162"/>
                  </a:lnTo>
                  <a:lnTo>
                    <a:pt x="5185" y="169"/>
                  </a:lnTo>
                  <a:lnTo>
                    <a:pt x="5185" y="175"/>
                  </a:lnTo>
                  <a:lnTo>
                    <a:pt x="5185" y="178"/>
                  </a:lnTo>
                  <a:lnTo>
                    <a:pt x="5185" y="179"/>
                  </a:lnTo>
                  <a:lnTo>
                    <a:pt x="5185" y="180"/>
                  </a:lnTo>
                  <a:lnTo>
                    <a:pt x="5182" y="182"/>
                  </a:lnTo>
                  <a:lnTo>
                    <a:pt x="5178" y="182"/>
                  </a:lnTo>
                  <a:lnTo>
                    <a:pt x="5158" y="180"/>
                  </a:lnTo>
                  <a:lnTo>
                    <a:pt x="5151" y="178"/>
                  </a:lnTo>
                  <a:lnTo>
                    <a:pt x="5151" y="217"/>
                  </a:lnTo>
                  <a:lnTo>
                    <a:pt x="5093" y="236"/>
                  </a:lnTo>
                  <a:lnTo>
                    <a:pt x="5055" y="238"/>
                  </a:lnTo>
                  <a:lnTo>
                    <a:pt x="5014" y="275"/>
                  </a:lnTo>
                  <a:lnTo>
                    <a:pt x="5015" y="276"/>
                  </a:lnTo>
                  <a:lnTo>
                    <a:pt x="5014" y="280"/>
                  </a:lnTo>
                  <a:lnTo>
                    <a:pt x="5012" y="282"/>
                  </a:lnTo>
                  <a:lnTo>
                    <a:pt x="5009" y="283"/>
                  </a:lnTo>
                  <a:lnTo>
                    <a:pt x="5003" y="284"/>
                  </a:lnTo>
                  <a:lnTo>
                    <a:pt x="4995" y="286"/>
                  </a:lnTo>
                  <a:lnTo>
                    <a:pt x="4969" y="286"/>
                  </a:lnTo>
                  <a:lnTo>
                    <a:pt x="4964" y="286"/>
                  </a:lnTo>
                  <a:lnTo>
                    <a:pt x="4923" y="313"/>
                  </a:lnTo>
                  <a:lnTo>
                    <a:pt x="4907" y="340"/>
                  </a:lnTo>
                  <a:lnTo>
                    <a:pt x="4918" y="367"/>
                  </a:lnTo>
                  <a:lnTo>
                    <a:pt x="4939" y="402"/>
                  </a:lnTo>
                  <a:lnTo>
                    <a:pt x="4929" y="431"/>
                  </a:lnTo>
                  <a:lnTo>
                    <a:pt x="4893" y="447"/>
                  </a:lnTo>
                  <a:lnTo>
                    <a:pt x="4879" y="479"/>
                  </a:lnTo>
                  <a:lnTo>
                    <a:pt x="4879" y="506"/>
                  </a:lnTo>
                  <a:lnTo>
                    <a:pt x="4849" y="506"/>
                  </a:lnTo>
                  <a:lnTo>
                    <a:pt x="4851" y="509"/>
                  </a:lnTo>
                  <a:lnTo>
                    <a:pt x="4852" y="511"/>
                  </a:lnTo>
                  <a:lnTo>
                    <a:pt x="4849" y="512"/>
                  </a:lnTo>
                  <a:lnTo>
                    <a:pt x="4846" y="511"/>
                  </a:lnTo>
                  <a:lnTo>
                    <a:pt x="4839" y="510"/>
                  </a:lnTo>
                  <a:lnTo>
                    <a:pt x="4827" y="506"/>
                  </a:lnTo>
                  <a:lnTo>
                    <a:pt x="4808" y="500"/>
                  </a:lnTo>
                  <a:lnTo>
                    <a:pt x="4799" y="497"/>
                  </a:lnTo>
                  <a:lnTo>
                    <a:pt x="4793" y="494"/>
                  </a:lnTo>
                  <a:lnTo>
                    <a:pt x="4783" y="493"/>
                  </a:lnTo>
                  <a:lnTo>
                    <a:pt x="4774" y="491"/>
                  </a:lnTo>
                  <a:lnTo>
                    <a:pt x="4769" y="491"/>
                  </a:lnTo>
                  <a:lnTo>
                    <a:pt x="4767" y="492"/>
                  </a:lnTo>
                  <a:lnTo>
                    <a:pt x="4766" y="494"/>
                  </a:lnTo>
                  <a:lnTo>
                    <a:pt x="4763" y="497"/>
                  </a:lnTo>
                  <a:lnTo>
                    <a:pt x="4762" y="502"/>
                  </a:lnTo>
                  <a:lnTo>
                    <a:pt x="4759" y="513"/>
                  </a:lnTo>
                  <a:lnTo>
                    <a:pt x="4756" y="525"/>
                  </a:lnTo>
                  <a:lnTo>
                    <a:pt x="4755" y="531"/>
                  </a:lnTo>
                  <a:lnTo>
                    <a:pt x="4752" y="537"/>
                  </a:lnTo>
                  <a:lnTo>
                    <a:pt x="4748" y="542"/>
                  </a:lnTo>
                  <a:lnTo>
                    <a:pt x="4743" y="545"/>
                  </a:lnTo>
                  <a:lnTo>
                    <a:pt x="4734" y="550"/>
                  </a:lnTo>
                  <a:lnTo>
                    <a:pt x="4727" y="552"/>
                  </a:lnTo>
                  <a:lnTo>
                    <a:pt x="4721" y="556"/>
                  </a:lnTo>
                  <a:lnTo>
                    <a:pt x="4710" y="562"/>
                  </a:lnTo>
                  <a:lnTo>
                    <a:pt x="4696" y="570"/>
                  </a:lnTo>
                  <a:lnTo>
                    <a:pt x="4685" y="579"/>
                  </a:lnTo>
                  <a:lnTo>
                    <a:pt x="4677" y="587"/>
                  </a:lnTo>
                  <a:lnTo>
                    <a:pt x="4675" y="589"/>
                  </a:lnTo>
                  <a:lnTo>
                    <a:pt x="4675" y="633"/>
                  </a:lnTo>
                  <a:lnTo>
                    <a:pt x="4690" y="663"/>
                  </a:lnTo>
                  <a:lnTo>
                    <a:pt x="4723" y="695"/>
                  </a:lnTo>
                  <a:lnTo>
                    <a:pt x="4731" y="731"/>
                  </a:lnTo>
                  <a:lnTo>
                    <a:pt x="4729" y="778"/>
                  </a:lnTo>
                  <a:lnTo>
                    <a:pt x="4775" y="811"/>
                  </a:lnTo>
                  <a:lnTo>
                    <a:pt x="4773" y="836"/>
                  </a:lnTo>
                  <a:lnTo>
                    <a:pt x="4774" y="836"/>
                  </a:lnTo>
                  <a:lnTo>
                    <a:pt x="4774" y="839"/>
                  </a:lnTo>
                  <a:lnTo>
                    <a:pt x="4773" y="842"/>
                  </a:lnTo>
                  <a:lnTo>
                    <a:pt x="4770" y="844"/>
                  </a:lnTo>
                  <a:lnTo>
                    <a:pt x="4767" y="847"/>
                  </a:lnTo>
                  <a:lnTo>
                    <a:pt x="4762" y="851"/>
                  </a:lnTo>
                  <a:lnTo>
                    <a:pt x="4756" y="856"/>
                  </a:lnTo>
                  <a:lnTo>
                    <a:pt x="4754" y="859"/>
                  </a:lnTo>
                  <a:lnTo>
                    <a:pt x="4752" y="862"/>
                  </a:lnTo>
                  <a:lnTo>
                    <a:pt x="4750" y="865"/>
                  </a:lnTo>
                  <a:lnTo>
                    <a:pt x="4748" y="868"/>
                  </a:lnTo>
                  <a:lnTo>
                    <a:pt x="4746" y="870"/>
                  </a:lnTo>
                  <a:lnTo>
                    <a:pt x="4741" y="873"/>
                  </a:lnTo>
                  <a:lnTo>
                    <a:pt x="4735" y="876"/>
                  </a:lnTo>
                  <a:lnTo>
                    <a:pt x="4722" y="881"/>
                  </a:lnTo>
                  <a:lnTo>
                    <a:pt x="4716" y="884"/>
                  </a:lnTo>
                  <a:lnTo>
                    <a:pt x="4711" y="888"/>
                  </a:lnTo>
                  <a:lnTo>
                    <a:pt x="4704" y="892"/>
                  </a:lnTo>
                  <a:lnTo>
                    <a:pt x="4700" y="897"/>
                  </a:lnTo>
                  <a:lnTo>
                    <a:pt x="4696" y="904"/>
                  </a:lnTo>
                  <a:lnTo>
                    <a:pt x="4694" y="911"/>
                  </a:lnTo>
                  <a:lnTo>
                    <a:pt x="4691" y="921"/>
                  </a:lnTo>
                  <a:lnTo>
                    <a:pt x="4689" y="935"/>
                  </a:lnTo>
                  <a:lnTo>
                    <a:pt x="4688" y="942"/>
                  </a:lnTo>
                  <a:lnTo>
                    <a:pt x="4689" y="943"/>
                  </a:lnTo>
                  <a:lnTo>
                    <a:pt x="4690" y="949"/>
                  </a:lnTo>
                  <a:lnTo>
                    <a:pt x="4689" y="951"/>
                  </a:lnTo>
                  <a:lnTo>
                    <a:pt x="4687" y="956"/>
                  </a:lnTo>
                  <a:lnTo>
                    <a:pt x="4682" y="960"/>
                  </a:lnTo>
                  <a:lnTo>
                    <a:pt x="4675" y="963"/>
                  </a:lnTo>
                  <a:lnTo>
                    <a:pt x="4662" y="969"/>
                  </a:lnTo>
                  <a:lnTo>
                    <a:pt x="4657" y="970"/>
                  </a:lnTo>
                  <a:lnTo>
                    <a:pt x="4654" y="974"/>
                  </a:lnTo>
                  <a:lnTo>
                    <a:pt x="4644" y="980"/>
                  </a:lnTo>
                  <a:lnTo>
                    <a:pt x="4638" y="984"/>
                  </a:lnTo>
                  <a:lnTo>
                    <a:pt x="4633" y="989"/>
                  </a:lnTo>
                  <a:lnTo>
                    <a:pt x="4631" y="993"/>
                  </a:lnTo>
                  <a:lnTo>
                    <a:pt x="4629" y="996"/>
                  </a:lnTo>
                  <a:lnTo>
                    <a:pt x="4624" y="1004"/>
                  </a:lnTo>
                  <a:lnTo>
                    <a:pt x="4617" y="1013"/>
                  </a:lnTo>
                  <a:lnTo>
                    <a:pt x="4609" y="1022"/>
                  </a:lnTo>
                  <a:lnTo>
                    <a:pt x="4603" y="1028"/>
                  </a:lnTo>
                  <a:lnTo>
                    <a:pt x="4597" y="1034"/>
                  </a:lnTo>
                  <a:lnTo>
                    <a:pt x="4586" y="1040"/>
                  </a:lnTo>
                  <a:lnTo>
                    <a:pt x="4572" y="1051"/>
                  </a:lnTo>
                  <a:lnTo>
                    <a:pt x="4556" y="1064"/>
                  </a:lnTo>
                  <a:lnTo>
                    <a:pt x="4543" y="1076"/>
                  </a:lnTo>
                  <a:lnTo>
                    <a:pt x="4538" y="1081"/>
                  </a:lnTo>
                  <a:lnTo>
                    <a:pt x="4534" y="1086"/>
                  </a:lnTo>
                  <a:lnTo>
                    <a:pt x="4527" y="1095"/>
                  </a:lnTo>
                  <a:lnTo>
                    <a:pt x="4518" y="1110"/>
                  </a:lnTo>
                  <a:lnTo>
                    <a:pt x="4507" y="1125"/>
                  </a:lnTo>
                  <a:lnTo>
                    <a:pt x="4502" y="1132"/>
                  </a:lnTo>
                  <a:lnTo>
                    <a:pt x="4500" y="1139"/>
                  </a:lnTo>
                  <a:lnTo>
                    <a:pt x="4498" y="1145"/>
                  </a:lnTo>
                  <a:lnTo>
                    <a:pt x="4495" y="1150"/>
                  </a:lnTo>
                  <a:lnTo>
                    <a:pt x="4494" y="1158"/>
                  </a:lnTo>
                  <a:lnTo>
                    <a:pt x="4494" y="1160"/>
                  </a:lnTo>
                  <a:lnTo>
                    <a:pt x="4494" y="1179"/>
                  </a:lnTo>
                  <a:lnTo>
                    <a:pt x="4489" y="1180"/>
                  </a:lnTo>
                  <a:lnTo>
                    <a:pt x="4480" y="1185"/>
                  </a:lnTo>
                  <a:lnTo>
                    <a:pt x="4474" y="1189"/>
                  </a:lnTo>
                  <a:lnTo>
                    <a:pt x="4468" y="1192"/>
                  </a:lnTo>
                  <a:lnTo>
                    <a:pt x="4463" y="1198"/>
                  </a:lnTo>
                  <a:lnTo>
                    <a:pt x="4459" y="1204"/>
                  </a:lnTo>
                  <a:lnTo>
                    <a:pt x="4455" y="1212"/>
                  </a:lnTo>
                  <a:lnTo>
                    <a:pt x="4453" y="1222"/>
                  </a:lnTo>
                  <a:lnTo>
                    <a:pt x="4453" y="1232"/>
                  </a:lnTo>
                  <a:lnTo>
                    <a:pt x="4453" y="1242"/>
                  </a:lnTo>
                  <a:lnTo>
                    <a:pt x="4454" y="1258"/>
                  </a:lnTo>
                  <a:lnTo>
                    <a:pt x="4455" y="1264"/>
                  </a:lnTo>
                  <a:lnTo>
                    <a:pt x="4515" y="1262"/>
                  </a:lnTo>
                  <a:lnTo>
                    <a:pt x="4551" y="1289"/>
                  </a:lnTo>
                  <a:lnTo>
                    <a:pt x="4559" y="1324"/>
                  </a:lnTo>
                  <a:lnTo>
                    <a:pt x="4538" y="1352"/>
                  </a:lnTo>
                  <a:lnTo>
                    <a:pt x="4540" y="1393"/>
                  </a:lnTo>
                  <a:lnTo>
                    <a:pt x="4539" y="1396"/>
                  </a:lnTo>
                  <a:lnTo>
                    <a:pt x="4532" y="1409"/>
                  </a:lnTo>
                  <a:lnTo>
                    <a:pt x="4525" y="1419"/>
                  </a:lnTo>
                  <a:lnTo>
                    <a:pt x="4517" y="1428"/>
                  </a:lnTo>
                  <a:lnTo>
                    <a:pt x="4513" y="1433"/>
                  </a:lnTo>
                  <a:lnTo>
                    <a:pt x="4511" y="1438"/>
                  </a:lnTo>
                  <a:lnTo>
                    <a:pt x="4508" y="1442"/>
                  </a:lnTo>
                  <a:lnTo>
                    <a:pt x="4507" y="1447"/>
                  </a:lnTo>
                  <a:lnTo>
                    <a:pt x="4508" y="1455"/>
                  </a:lnTo>
                  <a:lnTo>
                    <a:pt x="4510" y="1461"/>
                  </a:lnTo>
                  <a:lnTo>
                    <a:pt x="4510" y="1465"/>
                  </a:lnTo>
                  <a:lnTo>
                    <a:pt x="4507" y="1468"/>
                  </a:lnTo>
                  <a:lnTo>
                    <a:pt x="4505" y="1472"/>
                  </a:lnTo>
                  <a:lnTo>
                    <a:pt x="4499" y="1478"/>
                  </a:lnTo>
                  <a:lnTo>
                    <a:pt x="4489" y="1487"/>
                  </a:lnTo>
                  <a:lnTo>
                    <a:pt x="4485" y="1494"/>
                  </a:lnTo>
                  <a:lnTo>
                    <a:pt x="4481" y="1496"/>
                  </a:lnTo>
                  <a:lnTo>
                    <a:pt x="4479" y="1498"/>
                  </a:lnTo>
                  <a:lnTo>
                    <a:pt x="4474" y="1499"/>
                  </a:lnTo>
                  <a:lnTo>
                    <a:pt x="4469" y="1499"/>
                  </a:lnTo>
                  <a:lnTo>
                    <a:pt x="4465" y="1500"/>
                  </a:lnTo>
                  <a:lnTo>
                    <a:pt x="4462" y="1499"/>
                  </a:lnTo>
                  <a:lnTo>
                    <a:pt x="4461" y="1498"/>
                  </a:lnTo>
                  <a:lnTo>
                    <a:pt x="4460" y="1497"/>
                  </a:lnTo>
                  <a:lnTo>
                    <a:pt x="4459" y="1497"/>
                  </a:lnTo>
                  <a:lnTo>
                    <a:pt x="4456" y="1497"/>
                  </a:lnTo>
                  <a:lnTo>
                    <a:pt x="4452" y="1498"/>
                  </a:lnTo>
                  <a:lnTo>
                    <a:pt x="4445" y="1503"/>
                  </a:lnTo>
                  <a:lnTo>
                    <a:pt x="4436" y="1506"/>
                  </a:lnTo>
                  <a:lnTo>
                    <a:pt x="4428" y="1507"/>
                  </a:lnTo>
                  <a:lnTo>
                    <a:pt x="4421" y="1509"/>
                  </a:lnTo>
                  <a:lnTo>
                    <a:pt x="4416" y="1509"/>
                  </a:lnTo>
                  <a:lnTo>
                    <a:pt x="4413" y="1509"/>
                  </a:lnTo>
                  <a:lnTo>
                    <a:pt x="4412" y="1511"/>
                  </a:lnTo>
                  <a:lnTo>
                    <a:pt x="4412" y="1516"/>
                  </a:lnTo>
                  <a:lnTo>
                    <a:pt x="4414" y="1524"/>
                  </a:lnTo>
                  <a:lnTo>
                    <a:pt x="4417" y="1535"/>
                  </a:lnTo>
                  <a:lnTo>
                    <a:pt x="4420" y="1544"/>
                  </a:lnTo>
                  <a:lnTo>
                    <a:pt x="4422" y="1552"/>
                  </a:lnTo>
                  <a:lnTo>
                    <a:pt x="4422" y="1559"/>
                  </a:lnTo>
                  <a:lnTo>
                    <a:pt x="4423" y="1570"/>
                  </a:lnTo>
                  <a:lnTo>
                    <a:pt x="4422" y="1574"/>
                  </a:lnTo>
                  <a:lnTo>
                    <a:pt x="4459" y="1579"/>
                  </a:lnTo>
                  <a:lnTo>
                    <a:pt x="4463" y="1577"/>
                  </a:lnTo>
                  <a:lnTo>
                    <a:pt x="4476" y="1571"/>
                  </a:lnTo>
                  <a:lnTo>
                    <a:pt x="4485" y="1569"/>
                  </a:lnTo>
                  <a:lnTo>
                    <a:pt x="4493" y="1566"/>
                  </a:lnTo>
                  <a:lnTo>
                    <a:pt x="4500" y="1565"/>
                  </a:lnTo>
                  <a:lnTo>
                    <a:pt x="4507" y="1565"/>
                  </a:lnTo>
                  <a:lnTo>
                    <a:pt x="4518" y="1568"/>
                  </a:lnTo>
                  <a:lnTo>
                    <a:pt x="4527" y="1570"/>
                  </a:lnTo>
                  <a:lnTo>
                    <a:pt x="4537" y="1572"/>
                  </a:lnTo>
                  <a:lnTo>
                    <a:pt x="4548" y="1576"/>
                  </a:lnTo>
                  <a:lnTo>
                    <a:pt x="4564" y="1579"/>
                  </a:lnTo>
                  <a:lnTo>
                    <a:pt x="4578" y="1583"/>
                  </a:lnTo>
                  <a:lnTo>
                    <a:pt x="4589" y="1584"/>
                  </a:lnTo>
                  <a:lnTo>
                    <a:pt x="4592" y="1584"/>
                  </a:lnTo>
                  <a:lnTo>
                    <a:pt x="4619" y="1579"/>
                  </a:lnTo>
                  <a:lnTo>
                    <a:pt x="4642" y="1582"/>
                  </a:lnTo>
                  <a:lnTo>
                    <a:pt x="4663" y="1596"/>
                  </a:lnTo>
                  <a:lnTo>
                    <a:pt x="4664" y="1595"/>
                  </a:lnTo>
                  <a:lnTo>
                    <a:pt x="4669" y="1596"/>
                  </a:lnTo>
                  <a:lnTo>
                    <a:pt x="4677" y="1598"/>
                  </a:lnTo>
                  <a:lnTo>
                    <a:pt x="4690" y="1604"/>
                  </a:lnTo>
                  <a:lnTo>
                    <a:pt x="4714" y="1615"/>
                  </a:lnTo>
                  <a:lnTo>
                    <a:pt x="4721" y="1617"/>
                  </a:lnTo>
                  <a:lnTo>
                    <a:pt x="4702" y="1628"/>
                  </a:lnTo>
                  <a:lnTo>
                    <a:pt x="4700" y="1627"/>
                  </a:lnTo>
                  <a:lnTo>
                    <a:pt x="4694" y="1624"/>
                  </a:lnTo>
                  <a:lnTo>
                    <a:pt x="4684" y="1622"/>
                  </a:lnTo>
                  <a:lnTo>
                    <a:pt x="4675" y="1620"/>
                  </a:lnTo>
                  <a:lnTo>
                    <a:pt x="4667" y="1618"/>
                  </a:lnTo>
                  <a:lnTo>
                    <a:pt x="4662" y="1616"/>
                  </a:lnTo>
                  <a:lnTo>
                    <a:pt x="4658" y="1615"/>
                  </a:lnTo>
                  <a:lnTo>
                    <a:pt x="4655" y="1614"/>
                  </a:lnTo>
                  <a:lnTo>
                    <a:pt x="4650" y="1612"/>
                  </a:lnTo>
                  <a:lnTo>
                    <a:pt x="4644" y="1611"/>
                  </a:lnTo>
                  <a:lnTo>
                    <a:pt x="4633" y="1611"/>
                  </a:lnTo>
                  <a:lnTo>
                    <a:pt x="4628" y="1610"/>
                  </a:lnTo>
                  <a:lnTo>
                    <a:pt x="4622" y="1610"/>
                  </a:lnTo>
                  <a:lnTo>
                    <a:pt x="4615" y="1611"/>
                  </a:lnTo>
                  <a:lnTo>
                    <a:pt x="4611" y="1614"/>
                  </a:lnTo>
                  <a:lnTo>
                    <a:pt x="4610" y="1615"/>
                  </a:lnTo>
                  <a:lnTo>
                    <a:pt x="4611" y="1616"/>
                  </a:lnTo>
                  <a:lnTo>
                    <a:pt x="4612" y="1616"/>
                  </a:lnTo>
                  <a:lnTo>
                    <a:pt x="4611" y="1617"/>
                  </a:lnTo>
                  <a:lnTo>
                    <a:pt x="4595" y="1620"/>
                  </a:lnTo>
                  <a:lnTo>
                    <a:pt x="4574" y="1622"/>
                  </a:lnTo>
                  <a:lnTo>
                    <a:pt x="4565" y="1621"/>
                  </a:lnTo>
                  <a:lnTo>
                    <a:pt x="4561" y="1621"/>
                  </a:lnTo>
                  <a:lnTo>
                    <a:pt x="4558" y="1622"/>
                  </a:lnTo>
                  <a:lnTo>
                    <a:pt x="4553" y="1624"/>
                  </a:lnTo>
                  <a:lnTo>
                    <a:pt x="4548" y="1628"/>
                  </a:lnTo>
                  <a:lnTo>
                    <a:pt x="4534" y="1642"/>
                  </a:lnTo>
                  <a:lnTo>
                    <a:pt x="4532" y="1644"/>
                  </a:lnTo>
                  <a:lnTo>
                    <a:pt x="4515" y="1659"/>
                  </a:lnTo>
                  <a:lnTo>
                    <a:pt x="4515" y="1661"/>
                  </a:lnTo>
                  <a:lnTo>
                    <a:pt x="4513" y="1663"/>
                  </a:lnTo>
                  <a:lnTo>
                    <a:pt x="4511" y="1666"/>
                  </a:lnTo>
                  <a:lnTo>
                    <a:pt x="4507" y="1666"/>
                  </a:lnTo>
                  <a:lnTo>
                    <a:pt x="4502" y="1664"/>
                  </a:lnTo>
                  <a:lnTo>
                    <a:pt x="4497" y="1661"/>
                  </a:lnTo>
                  <a:lnTo>
                    <a:pt x="4488" y="1655"/>
                  </a:lnTo>
                  <a:lnTo>
                    <a:pt x="4486" y="1653"/>
                  </a:lnTo>
                  <a:lnTo>
                    <a:pt x="4485" y="1651"/>
                  </a:lnTo>
                  <a:lnTo>
                    <a:pt x="4478" y="1650"/>
                  </a:lnTo>
                  <a:lnTo>
                    <a:pt x="4473" y="1649"/>
                  </a:lnTo>
                  <a:lnTo>
                    <a:pt x="4471" y="1648"/>
                  </a:lnTo>
                  <a:lnTo>
                    <a:pt x="4469" y="1647"/>
                  </a:lnTo>
                  <a:lnTo>
                    <a:pt x="4469" y="1646"/>
                  </a:lnTo>
                  <a:lnTo>
                    <a:pt x="4468" y="1646"/>
                  </a:lnTo>
                  <a:lnTo>
                    <a:pt x="4459" y="1648"/>
                  </a:lnTo>
                  <a:lnTo>
                    <a:pt x="4435" y="1653"/>
                  </a:lnTo>
                  <a:lnTo>
                    <a:pt x="4428" y="1653"/>
                  </a:lnTo>
                  <a:lnTo>
                    <a:pt x="4428" y="1651"/>
                  </a:lnTo>
                  <a:lnTo>
                    <a:pt x="4414" y="1653"/>
                  </a:lnTo>
                  <a:lnTo>
                    <a:pt x="4406" y="1655"/>
                  </a:lnTo>
                  <a:lnTo>
                    <a:pt x="4401" y="1656"/>
                  </a:lnTo>
                  <a:lnTo>
                    <a:pt x="4397" y="1656"/>
                  </a:lnTo>
                  <a:lnTo>
                    <a:pt x="4390" y="1653"/>
                  </a:lnTo>
                  <a:lnTo>
                    <a:pt x="4384" y="1651"/>
                  </a:lnTo>
                  <a:lnTo>
                    <a:pt x="4383" y="1651"/>
                  </a:lnTo>
                  <a:lnTo>
                    <a:pt x="4381" y="1650"/>
                  </a:lnTo>
                  <a:lnTo>
                    <a:pt x="4374" y="1642"/>
                  </a:lnTo>
                  <a:lnTo>
                    <a:pt x="4363" y="1630"/>
                  </a:lnTo>
                  <a:lnTo>
                    <a:pt x="4356" y="1622"/>
                  </a:lnTo>
                  <a:lnTo>
                    <a:pt x="4353" y="1618"/>
                  </a:lnTo>
                  <a:lnTo>
                    <a:pt x="4348" y="1616"/>
                  </a:lnTo>
                  <a:lnTo>
                    <a:pt x="4342" y="1616"/>
                  </a:lnTo>
                  <a:lnTo>
                    <a:pt x="4335" y="1617"/>
                  </a:lnTo>
                  <a:lnTo>
                    <a:pt x="4323" y="1620"/>
                  </a:lnTo>
                  <a:lnTo>
                    <a:pt x="4316" y="1620"/>
                  </a:lnTo>
                  <a:lnTo>
                    <a:pt x="4312" y="1618"/>
                  </a:lnTo>
                  <a:lnTo>
                    <a:pt x="4310" y="1620"/>
                  </a:lnTo>
                  <a:lnTo>
                    <a:pt x="4306" y="1621"/>
                  </a:lnTo>
                  <a:lnTo>
                    <a:pt x="4303" y="1623"/>
                  </a:lnTo>
                  <a:lnTo>
                    <a:pt x="4298" y="1627"/>
                  </a:lnTo>
                  <a:lnTo>
                    <a:pt x="4293" y="1630"/>
                  </a:lnTo>
                  <a:lnTo>
                    <a:pt x="4291" y="1635"/>
                  </a:lnTo>
                  <a:lnTo>
                    <a:pt x="4289" y="1640"/>
                  </a:lnTo>
                  <a:lnTo>
                    <a:pt x="4286" y="1647"/>
                  </a:lnTo>
                  <a:lnTo>
                    <a:pt x="4286" y="1650"/>
                  </a:lnTo>
                  <a:lnTo>
                    <a:pt x="4288" y="1651"/>
                  </a:lnTo>
                  <a:lnTo>
                    <a:pt x="4290" y="1654"/>
                  </a:lnTo>
                  <a:lnTo>
                    <a:pt x="4290" y="1656"/>
                  </a:lnTo>
                  <a:lnTo>
                    <a:pt x="4290" y="1659"/>
                  </a:lnTo>
                  <a:lnTo>
                    <a:pt x="4288" y="1661"/>
                  </a:lnTo>
                  <a:lnTo>
                    <a:pt x="4283" y="1663"/>
                  </a:lnTo>
                  <a:lnTo>
                    <a:pt x="4279" y="1667"/>
                  </a:lnTo>
                  <a:lnTo>
                    <a:pt x="4279" y="1668"/>
                  </a:lnTo>
                  <a:lnTo>
                    <a:pt x="4280" y="1669"/>
                  </a:lnTo>
                  <a:lnTo>
                    <a:pt x="4282" y="1669"/>
                  </a:lnTo>
                  <a:lnTo>
                    <a:pt x="4282" y="1670"/>
                  </a:lnTo>
                  <a:lnTo>
                    <a:pt x="4266" y="1675"/>
                  </a:lnTo>
                  <a:lnTo>
                    <a:pt x="4250" y="1679"/>
                  </a:lnTo>
                  <a:lnTo>
                    <a:pt x="4242" y="1679"/>
                  </a:lnTo>
                  <a:lnTo>
                    <a:pt x="4237" y="1680"/>
                  </a:lnTo>
                  <a:lnTo>
                    <a:pt x="4229" y="1683"/>
                  </a:lnTo>
                  <a:lnTo>
                    <a:pt x="4218" y="1686"/>
                  </a:lnTo>
                  <a:lnTo>
                    <a:pt x="4212" y="1686"/>
                  </a:lnTo>
                  <a:lnTo>
                    <a:pt x="4210" y="1687"/>
                  </a:lnTo>
                  <a:lnTo>
                    <a:pt x="4207" y="1689"/>
                  </a:lnTo>
                  <a:lnTo>
                    <a:pt x="4206" y="1693"/>
                  </a:lnTo>
                  <a:lnTo>
                    <a:pt x="4204" y="1700"/>
                  </a:lnTo>
                  <a:lnTo>
                    <a:pt x="4201" y="1715"/>
                  </a:lnTo>
                  <a:lnTo>
                    <a:pt x="4201" y="1727"/>
                  </a:lnTo>
                  <a:lnTo>
                    <a:pt x="4203" y="1735"/>
                  </a:lnTo>
                  <a:lnTo>
                    <a:pt x="4204" y="1738"/>
                  </a:lnTo>
                  <a:lnTo>
                    <a:pt x="4199" y="1739"/>
                  </a:lnTo>
                  <a:lnTo>
                    <a:pt x="4174" y="1740"/>
                  </a:lnTo>
                  <a:lnTo>
                    <a:pt x="4165" y="1740"/>
                  </a:lnTo>
                  <a:lnTo>
                    <a:pt x="4159" y="1738"/>
                  </a:lnTo>
                  <a:lnTo>
                    <a:pt x="4154" y="1734"/>
                  </a:lnTo>
                  <a:lnTo>
                    <a:pt x="4152" y="1732"/>
                  </a:lnTo>
                  <a:lnTo>
                    <a:pt x="4148" y="1731"/>
                  </a:lnTo>
                  <a:lnTo>
                    <a:pt x="4146" y="1731"/>
                  </a:lnTo>
                  <a:lnTo>
                    <a:pt x="4141" y="1733"/>
                  </a:lnTo>
                  <a:lnTo>
                    <a:pt x="4135" y="1738"/>
                  </a:lnTo>
                  <a:lnTo>
                    <a:pt x="4129" y="1745"/>
                  </a:lnTo>
                  <a:lnTo>
                    <a:pt x="4125" y="1752"/>
                  </a:lnTo>
                  <a:lnTo>
                    <a:pt x="4121" y="1759"/>
                  </a:lnTo>
                  <a:lnTo>
                    <a:pt x="4119" y="1766"/>
                  </a:lnTo>
                  <a:lnTo>
                    <a:pt x="4115" y="1780"/>
                  </a:lnTo>
                  <a:lnTo>
                    <a:pt x="4111" y="1792"/>
                  </a:lnTo>
                  <a:lnTo>
                    <a:pt x="4109" y="1798"/>
                  </a:lnTo>
                  <a:lnTo>
                    <a:pt x="4109" y="1804"/>
                  </a:lnTo>
                  <a:lnTo>
                    <a:pt x="4109" y="1807"/>
                  </a:lnTo>
                  <a:lnTo>
                    <a:pt x="4111" y="1812"/>
                  </a:lnTo>
                  <a:lnTo>
                    <a:pt x="4111" y="1814"/>
                  </a:lnTo>
                  <a:lnTo>
                    <a:pt x="4109" y="1818"/>
                  </a:lnTo>
                  <a:lnTo>
                    <a:pt x="4106" y="1820"/>
                  </a:lnTo>
                  <a:lnTo>
                    <a:pt x="4100" y="1823"/>
                  </a:lnTo>
                  <a:lnTo>
                    <a:pt x="4075" y="1829"/>
                  </a:lnTo>
                  <a:lnTo>
                    <a:pt x="4067" y="1831"/>
                  </a:lnTo>
                  <a:lnTo>
                    <a:pt x="4108" y="1852"/>
                  </a:lnTo>
                  <a:lnTo>
                    <a:pt x="4131" y="1908"/>
                  </a:lnTo>
                  <a:lnTo>
                    <a:pt x="4171" y="1924"/>
                  </a:lnTo>
                  <a:lnTo>
                    <a:pt x="4175" y="1925"/>
                  </a:lnTo>
                  <a:lnTo>
                    <a:pt x="4187" y="1926"/>
                  </a:lnTo>
                  <a:lnTo>
                    <a:pt x="4194" y="1926"/>
                  </a:lnTo>
                  <a:lnTo>
                    <a:pt x="4201" y="1925"/>
                  </a:lnTo>
                  <a:lnTo>
                    <a:pt x="4204" y="1923"/>
                  </a:lnTo>
                  <a:lnTo>
                    <a:pt x="4207" y="1922"/>
                  </a:lnTo>
                  <a:lnTo>
                    <a:pt x="4210" y="1918"/>
                  </a:lnTo>
                  <a:lnTo>
                    <a:pt x="4212" y="1916"/>
                  </a:lnTo>
                  <a:lnTo>
                    <a:pt x="4229" y="1892"/>
                  </a:lnTo>
                  <a:lnTo>
                    <a:pt x="4237" y="1883"/>
                  </a:lnTo>
                  <a:lnTo>
                    <a:pt x="4250" y="1877"/>
                  </a:lnTo>
                  <a:lnTo>
                    <a:pt x="4275" y="1888"/>
                  </a:lnTo>
                  <a:lnTo>
                    <a:pt x="4276" y="1889"/>
                  </a:lnTo>
                  <a:lnTo>
                    <a:pt x="4278" y="1893"/>
                  </a:lnTo>
                  <a:lnTo>
                    <a:pt x="4279" y="1899"/>
                  </a:lnTo>
                  <a:lnTo>
                    <a:pt x="4280" y="1910"/>
                  </a:lnTo>
                  <a:lnTo>
                    <a:pt x="4282" y="1919"/>
                  </a:lnTo>
                  <a:lnTo>
                    <a:pt x="4284" y="1924"/>
                  </a:lnTo>
                  <a:lnTo>
                    <a:pt x="4284" y="1925"/>
                  </a:lnTo>
                  <a:lnTo>
                    <a:pt x="4284" y="1929"/>
                  </a:lnTo>
                  <a:lnTo>
                    <a:pt x="4282" y="1932"/>
                  </a:lnTo>
                  <a:lnTo>
                    <a:pt x="4278" y="1937"/>
                  </a:lnTo>
                  <a:lnTo>
                    <a:pt x="4271" y="1945"/>
                  </a:lnTo>
                  <a:lnTo>
                    <a:pt x="4270" y="1949"/>
                  </a:lnTo>
                  <a:lnTo>
                    <a:pt x="4269" y="1952"/>
                  </a:lnTo>
                  <a:lnTo>
                    <a:pt x="4264" y="1962"/>
                  </a:lnTo>
                  <a:lnTo>
                    <a:pt x="4253" y="1986"/>
                  </a:lnTo>
                  <a:lnTo>
                    <a:pt x="4250" y="1995"/>
                  </a:lnTo>
                  <a:lnTo>
                    <a:pt x="4250" y="2041"/>
                  </a:lnTo>
                  <a:lnTo>
                    <a:pt x="4237" y="2063"/>
                  </a:lnTo>
                  <a:lnTo>
                    <a:pt x="4233" y="2062"/>
                  </a:lnTo>
                  <a:lnTo>
                    <a:pt x="4218" y="2063"/>
                  </a:lnTo>
                  <a:lnTo>
                    <a:pt x="4211" y="2063"/>
                  </a:lnTo>
                  <a:lnTo>
                    <a:pt x="4211" y="2062"/>
                  </a:lnTo>
                  <a:lnTo>
                    <a:pt x="4211" y="2062"/>
                  </a:lnTo>
                  <a:lnTo>
                    <a:pt x="4201" y="2066"/>
                  </a:lnTo>
                  <a:lnTo>
                    <a:pt x="4194" y="2068"/>
                  </a:lnTo>
                  <a:lnTo>
                    <a:pt x="4190" y="2068"/>
                  </a:lnTo>
                  <a:lnTo>
                    <a:pt x="4187" y="2068"/>
                  </a:lnTo>
                  <a:lnTo>
                    <a:pt x="4185" y="2067"/>
                  </a:lnTo>
                  <a:lnTo>
                    <a:pt x="4184" y="2067"/>
                  </a:lnTo>
                  <a:lnTo>
                    <a:pt x="4181" y="2068"/>
                  </a:lnTo>
                  <a:lnTo>
                    <a:pt x="4177" y="2072"/>
                  </a:lnTo>
                  <a:lnTo>
                    <a:pt x="4171" y="2076"/>
                  </a:lnTo>
                  <a:lnTo>
                    <a:pt x="4160" y="2087"/>
                  </a:lnTo>
                  <a:lnTo>
                    <a:pt x="4155" y="2093"/>
                  </a:lnTo>
                  <a:lnTo>
                    <a:pt x="4153" y="2097"/>
                  </a:lnTo>
                  <a:lnTo>
                    <a:pt x="4152" y="2104"/>
                  </a:lnTo>
                  <a:lnTo>
                    <a:pt x="4151" y="2115"/>
                  </a:lnTo>
                  <a:lnTo>
                    <a:pt x="4149" y="2127"/>
                  </a:lnTo>
                  <a:lnTo>
                    <a:pt x="4149" y="2137"/>
                  </a:lnTo>
                  <a:lnTo>
                    <a:pt x="4149" y="2140"/>
                  </a:lnTo>
                  <a:lnTo>
                    <a:pt x="4154" y="2176"/>
                  </a:lnTo>
                  <a:lnTo>
                    <a:pt x="4168" y="2219"/>
                  </a:lnTo>
                  <a:lnTo>
                    <a:pt x="4168" y="2241"/>
                  </a:lnTo>
                  <a:lnTo>
                    <a:pt x="4162" y="2244"/>
                  </a:lnTo>
                  <a:lnTo>
                    <a:pt x="4159" y="2248"/>
                  </a:lnTo>
                  <a:lnTo>
                    <a:pt x="4155" y="2251"/>
                  </a:lnTo>
                  <a:lnTo>
                    <a:pt x="4153" y="2255"/>
                  </a:lnTo>
                  <a:lnTo>
                    <a:pt x="4149" y="2261"/>
                  </a:lnTo>
                  <a:lnTo>
                    <a:pt x="4149" y="2263"/>
                  </a:lnTo>
                  <a:lnTo>
                    <a:pt x="4160" y="2292"/>
                  </a:lnTo>
                  <a:lnTo>
                    <a:pt x="4141" y="2340"/>
                  </a:lnTo>
                  <a:lnTo>
                    <a:pt x="4114" y="2323"/>
                  </a:lnTo>
                  <a:lnTo>
                    <a:pt x="4056" y="2309"/>
                  </a:lnTo>
                  <a:lnTo>
                    <a:pt x="4046" y="2274"/>
                  </a:lnTo>
                  <a:lnTo>
                    <a:pt x="4015" y="2205"/>
                  </a:lnTo>
                  <a:lnTo>
                    <a:pt x="3966" y="2180"/>
                  </a:lnTo>
                  <a:lnTo>
                    <a:pt x="3936" y="2140"/>
                  </a:lnTo>
                  <a:lnTo>
                    <a:pt x="3922" y="2109"/>
                  </a:lnTo>
                  <a:lnTo>
                    <a:pt x="3911" y="2076"/>
                  </a:lnTo>
                  <a:lnTo>
                    <a:pt x="3884" y="2052"/>
                  </a:lnTo>
                  <a:lnTo>
                    <a:pt x="3883" y="2050"/>
                  </a:lnTo>
                  <a:lnTo>
                    <a:pt x="3880" y="2046"/>
                  </a:lnTo>
                  <a:lnTo>
                    <a:pt x="3876" y="2039"/>
                  </a:lnTo>
                  <a:lnTo>
                    <a:pt x="3867" y="2030"/>
                  </a:lnTo>
                  <a:lnTo>
                    <a:pt x="3857" y="2023"/>
                  </a:lnTo>
                  <a:lnTo>
                    <a:pt x="3847" y="2019"/>
                  </a:lnTo>
                  <a:lnTo>
                    <a:pt x="3843" y="2016"/>
                  </a:lnTo>
                  <a:lnTo>
                    <a:pt x="3839" y="2013"/>
                  </a:lnTo>
                  <a:lnTo>
                    <a:pt x="3837" y="2008"/>
                  </a:lnTo>
                  <a:lnTo>
                    <a:pt x="3834" y="2003"/>
                  </a:lnTo>
                  <a:lnTo>
                    <a:pt x="3832" y="1990"/>
                  </a:lnTo>
                  <a:lnTo>
                    <a:pt x="3830" y="1980"/>
                  </a:lnTo>
                  <a:lnTo>
                    <a:pt x="3827" y="1970"/>
                  </a:lnTo>
                  <a:lnTo>
                    <a:pt x="3826" y="1968"/>
                  </a:lnTo>
                  <a:lnTo>
                    <a:pt x="3809" y="1945"/>
                  </a:lnTo>
                  <a:lnTo>
                    <a:pt x="3791" y="1929"/>
                  </a:lnTo>
                  <a:lnTo>
                    <a:pt x="3774" y="1921"/>
                  </a:lnTo>
                  <a:lnTo>
                    <a:pt x="3726" y="1932"/>
                  </a:lnTo>
                  <a:lnTo>
                    <a:pt x="3722" y="1968"/>
                  </a:lnTo>
                  <a:lnTo>
                    <a:pt x="3717" y="1989"/>
                  </a:lnTo>
                  <a:lnTo>
                    <a:pt x="3717" y="1991"/>
                  </a:lnTo>
                  <a:lnTo>
                    <a:pt x="3716" y="1997"/>
                  </a:lnTo>
                  <a:lnTo>
                    <a:pt x="3714" y="2001"/>
                  </a:lnTo>
                  <a:lnTo>
                    <a:pt x="3711" y="2004"/>
                  </a:lnTo>
                  <a:lnTo>
                    <a:pt x="3707" y="2007"/>
                  </a:lnTo>
                  <a:lnTo>
                    <a:pt x="3701" y="2008"/>
                  </a:lnTo>
                  <a:lnTo>
                    <a:pt x="3687" y="2010"/>
                  </a:lnTo>
                  <a:lnTo>
                    <a:pt x="3673" y="2010"/>
                  </a:lnTo>
                  <a:lnTo>
                    <a:pt x="3663" y="2012"/>
                  </a:lnTo>
                  <a:lnTo>
                    <a:pt x="3660" y="2012"/>
                  </a:lnTo>
                  <a:lnTo>
                    <a:pt x="3657" y="2013"/>
                  </a:lnTo>
                  <a:lnTo>
                    <a:pt x="3651" y="2019"/>
                  </a:lnTo>
                  <a:lnTo>
                    <a:pt x="3648" y="2022"/>
                  </a:lnTo>
                  <a:lnTo>
                    <a:pt x="3644" y="2026"/>
                  </a:lnTo>
                  <a:lnTo>
                    <a:pt x="3642" y="2030"/>
                  </a:lnTo>
                  <a:lnTo>
                    <a:pt x="3641" y="2036"/>
                  </a:lnTo>
                  <a:lnTo>
                    <a:pt x="3635" y="2053"/>
                  </a:lnTo>
                  <a:lnTo>
                    <a:pt x="3632" y="2060"/>
                  </a:lnTo>
                  <a:lnTo>
                    <a:pt x="3599" y="2072"/>
                  </a:lnTo>
                  <a:lnTo>
                    <a:pt x="3550" y="2112"/>
                  </a:lnTo>
                  <a:lnTo>
                    <a:pt x="3545" y="2151"/>
                  </a:lnTo>
                  <a:lnTo>
                    <a:pt x="3529" y="2164"/>
                  </a:lnTo>
                  <a:lnTo>
                    <a:pt x="3490" y="2176"/>
                  </a:lnTo>
                  <a:lnTo>
                    <a:pt x="3493" y="2211"/>
                  </a:lnTo>
                  <a:lnTo>
                    <a:pt x="3494" y="2213"/>
                  </a:lnTo>
                  <a:lnTo>
                    <a:pt x="3495" y="2219"/>
                  </a:lnTo>
                  <a:lnTo>
                    <a:pt x="3497" y="2224"/>
                  </a:lnTo>
                  <a:lnTo>
                    <a:pt x="3497" y="2229"/>
                  </a:lnTo>
                  <a:lnTo>
                    <a:pt x="3495" y="2233"/>
                  </a:lnTo>
                  <a:lnTo>
                    <a:pt x="3493" y="2238"/>
                  </a:lnTo>
                  <a:lnTo>
                    <a:pt x="3486" y="2246"/>
                  </a:lnTo>
                  <a:lnTo>
                    <a:pt x="3480" y="2252"/>
                  </a:lnTo>
                  <a:lnTo>
                    <a:pt x="3475" y="2256"/>
                  </a:lnTo>
                  <a:lnTo>
                    <a:pt x="3474" y="2257"/>
                  </a:lnTo>
                  <a:lnTo>
                    <a:pt x="3454" y="2282"/>
                  </a:lnTo>
                  <a:lnTo>
                    <a:pt x="3471" y="2309"/>
                  </a:lnTo>
                  <a:lnTo>
                    <a:pt x="3466" y="2323"/>
                  </a:lnTo>
                  <a:lnTo>
                    <a:pt x="3460" y="2344"/>
                  </a:lnTo>
                  <a:lnTo>
                    <a:pt x="3446" y="2364"/>
                  </a:lnTo>
                  <a:lnTo>
                    <a:pt x="3460" y="2392"/>
                  </a:lnTo>
                  <a:lnTo>
                    <a:pt x="3461" y="2393"/>
                  </a:lnTo>
                  <a:lnTo>
                    <a:pt x="3462" y="2396"/>
                  </a:lnTo>
                  <a:lnTo>
                    <a:pt x="3464" y="2402"/>
                  </a:lnTo>
                  <a:lnTo>
                    <a:pt x="3462" y="2411"/>
                  </a:lnTo>
                  <a:lnTo>
                    <a:pt x="3460" y="2422"/>
                  </a:lnTo>
                  <a:lnTo>
                    <a:pt x="3457" y="2435"/>
                  </a:lnTo>
                  <a:lnTo>
                    <a:pt x="3453" y="2445"/>
                  </a:lnTo>
                  <a:lnTo>
                    <a:pt x="3452" y="2448"/>
                  </a:lnTo>
                  <a:lnTo>
                    <a:pt x="3462" y="2473"/>
                  </a:lnTo>
                  <a:lnTo>
                    <a:pt x="3485" y="2496"/>
                  </a:lnTo>
                  <a:lnTo>
                    <a:pt x="3487" y="2498"/>
                  </a:lnTo>
                  <a:lnTo>
                    <a:pt x="3492" y="2505"/>
                  </a:lnTo>
                  <a:lnTo>
                    <a:pt x="3495" y="2511"/>
                  </a:lnTo>
                  <a:lnTo>
                    <a:pt x="3498" y="2516"/>
                  </a:lnTo>
                  <a:lnTo>
                    <a:pt x="3499" y="2522"/>
                  </a:lnTo>
                  <a:lnTo>
                    <a:pt x="3498" y="2529"/>
                  </a:lnTo>
                  <a:lnTo>
                    <a:pt x="3497" y="2540"/>
                  </a:lnTo>
                  <a:lnTo>
                    <a:pt x="3497" y="2552"/>
                  </a:lnTo>
                  <a:lnTo>
                    <a:pt x="3498" y="2560"/>
                  </a:lnTo>
                  <a:lnTo>
                    <a:pt x="3498" y="2564"/>
                  </a:lnTo>
                  <a:lnTo>
                    <a:pt x="3504" y="2585"/>
                  </a:lnTo>
                  <a:lnTo>
                    <a:pt x="3529" y="2602"/>
                  </a:lnTo>
                  <a:lnTo>
                    <a:pt x="3532" y="2608"/>
                  </a:lnTo>
                  <a:lnTo>
                    <a:pt x="3534" y="2614"/>
                  </a:lnTo>
                  <a:lnTo>
                    <a:pt x="3536" y="2619"/>
                  </a:lnTo>
                  <a:lnTo>
                    <a:pt x="3537" y="2625"/>
                  </a:lnTo>
                  <a:lnTo>
                    <a:pt x="3537" y="2634"/>
                  </a:lnTo>
                  <a:lnTo>
                    <a:pt x="3537" y="2637"/>
                  </a:lnTo>
                  <a:lnTo>
                    <a:pt x="3547" y="2656"/>
                  </a:lnTo>
                  <a:lnTo>
                    <a:pt x="3572" y="2654"/>
                  </a:lnTo>
                  <a:lnTo>
                    <a:pt x="3597" y="2670"/>
                  </a:lnTo>
                  <a:lnTo>
                    <a:pt x="3602" y="2701"/>
                  </a:lnTo>
                  <a:lnTo>
                    <a:pt x="3599" y="2703"/>
                  </a:lnTo>
                  <a:lnTo>
                    <a:pt x="3595" y="2709"/>
                  </a:lnTo>
                  <a:lnTo>
                    <a:pt x="3591" y="2714"/>
                  </a:lnTo>
                  <a:lnTo>
                    <a:pt x="3590" y="2719"/>
                  </a:lnTo>
                  <a:lnTo>
                    <a:pt x="3589" y="2725"/>
                  </a:lnTo>
                  <a:lnTo>
                    <a:pt x="3589" y="2730"/>
                  </a:lnTo>
                  <a:lnTo>
                    <a:pt x="3590" y="2736"/>
                  </a:lnTo>
                  <a:lnTo>
                    <a:pt x="3592" y="2742"/>
                  </a:lnTo>
                  <a:lnTo>
                    <a:pt x="3596" y="2746"/>
                  </a:lnTo>
                  <a:lnTo>
                    <a:pt x="3599" y="2751"/>
                  </a:lnTo>
                  <a:lnTo>
                    <a:pt x="3605" y="2756"/>
                  </a:lnTo>
                  <a:lnTo>
                    <a:pt x="3608" y="2758"/>
                  </a:lnTo>
                  <a:lnTo>
                    <a:pt x="3575" y="2782"/>
                  </a:lnTo>
                  <a:lnTo>
                    <a:pt x="3537" y="2832"/>
                  </a:lnTo>
                  <a:lnTo>
                    <a:pt x="3523" y="2880"/>
                  </a:lnTo>
                  <a:lnTo>
                    <a:pt x="3519" y="2884"/>
                  </a:lnTo>
                  <a:lnTo>
                    <a:pt x="3510" y="2891"/>
                  </a:lnTo>
                  <a:lnTo>
                    <a:pt x="3499" y="2899"/>
                  </a:lnTo>
                  <a:lnTo>
                    <a:pt x="3487" y="2905"/>
                  </a:lnTo>
                  <a:lnTo>
                    <a:pt x="3481" y="2906"/>
                  </a:lnTo>
                  <a:lnTo>
                    <a:pt x="3475" y="2906"/>
                  </a:lnTo>
                  <a:lnTo>
                    <a:pt x="3469" y="2905"/>
                  </a:lnTo>
                  <a:lnTo>
                    <a:pt x="3465" y="2903"/>
                  </a:lnTo>
                  <a:lnTo>
                    <a:pt x="3459" y="2903"/>
                  </a:lnTo>
                  <a:lnTo>
                    <a:pt x="3455" y="2903"/>
                  </a:lnTo>
                  <a:lnTo>
                    <a:pt x="3454" y="2904"/>
                  </a:lnTo>
                  <a:lnTo>
                    <a:pt x="3453" y="2905"/>
                  </a:lnTo>
                  <a:lnTo>
                    <a:pt x="3452" y="2908"/>
                  </a:lnTo>
                  <a:lnTo>
                    <a:pt x="3452" y="2911"/>
                  </a:lnTo>
                  <a:lnTo>
                    <a:pt x="3452" y="2925"/>
                  </a:lnTo>
                  <a:lnTo>
                    <a:pt x="3452" y="2936"/>
                  </a:lnTo>
                  <a:lnTo>
                    <a:pt x="3452" y="2944"/>
                  </a:lnTo>
                  <a:lnTo>
                    <a:pt x="3452" y="2947"/>
                  </a:lnTo>
                  <a:lnTo>
                    <a:pt x="3452" y="2948"/>
                  </a:lnTo>
                  <a:lnTo>
                    <a:pt x="3451" y="2950"/>
                  </a:lnTo>
                  <a:lnTo>
                    <a:pt x="3446" y="2955"/>
                  </a:lnTo>
                  <a:lnTo>
                    <a:pt x="3435" y="2963"/>
                  </a:lnTo>
                  <a:lnTo>
                    <a:pt x="3425" y="2970"/>
                  </a:lnTo>
                  <a:lnTo>
                    <a:pt x="3420" y="2972"/>
                  </a:lnTo>
                  <a:lnTo>
                    <a:pt x="3415" y="2974"/>
                  </a:lnTo>
                  <a:lnTo>
                    <a:pt x="3408" y="2980"/>
                  </a:lnTo>
                  <a:lnTo>
                    <a:pt x="3399" y="2988"/>
                  </a:lnTo>
                  <a:lnTo>
                    <a:pt x="3393" y="2997"/>
                  </a:lnTo>
                  <a:lnTo>
                    <a:pt x="3390" y="3004"/>
                  </a:lnTo>
                  <a:lnTo>
                    <a:pt x="3389" y="3007"/>
                  </a:lnTo>
                  <a:lnTo>
                    <a:pt x="3390" y="3008"/>
                  </a:lnTo>
                  <a:lnTo>
                    <a:pt x="3392" y="3013"/>
                  </a:lnTo>
                  <a:lnTo>
                    <a:pt x="3392" y="3016"/>
                  </a:lnTo>
                  <a:lnTo>
                    <a:pt x="3392" y="3020"/>
                  </a:lnTo>
                  <a:lnTo>
                    <a:pt x="3389" y="3023"/>
                  </a:lnTo>
                  <a:lnTo>
                    <a:pt x="3386" y="3029"/>
                  </a:lnTo>
                  <a:lnTo>
                    <a:pt x="3381" y="3037"/>
                  </a:lnTo>
                  <a:lnTo>
                    <a:pt x="3377" y="3044"/>
                  </a:lnTo>
                  <a:lnTo>
                    <a:pt x="3375" y="3047"/>
                  </a:lnTo>
                  <a:lnTo>
                    <a:pt x="3373" y="3049"/>
                  </a:lnTo>
                  <a:lnTo>
                    <a:pt x="3369" y="3052"/>
                  </a:lnTo>
                  <a:lnTo>
                    <a:pt x="3364" y="3053"/>
                  </a:lnTo>
                  <a:lnTo>
                    <a:pt x="3355" y="3055"/>
                  </a:lnTo>
                  <a:lnTo>
                    <a:pt x="3349" y="3054"/>
                  </a:lnTo>
                  <a:lnTo>
                    <a:pt x="3348" y="3054"/>
                  </a:lnTo>
                  <a:lnTo>
                    <a:pt x="3346" y="3055"/>
                  </a:lnTo>
                  <a:lnTo>
                    <a:pt x="3344" y="3057"/>
                  </a:lnTo>
                  <a:lnTo>
                    <a:pt x="3342" y="3061"/>
                  </a:lnTo>
                  <a:lnTo>
                    <a:pt x="3338" y="3070"/>
                  </a:lnTo>
                  <a:lnTo>
                    <a:pt x="3335" y="3076"/>
                  </a:lnTo>
                  <a:lnTo>
                    <a:pt x="3333" y="3085"/>
                  </a:lnTo>
                  <a:lnTo>
                    <a:pt x="3331" y="3094"/>
                  </a:lnTo>
                  <a:lnTo>
                    <a:pt x="3333" y="3114"/>
                  </a:lnTo>
                  <a:lnTo>
                    <a:pt x="3334" y="3121"/>
                  </a:lnTo>
                  <a:lnTo>
                    <a:pt x="3335" y="3122"/>
                  </a:lnTo>
                  <a:lnTo>
                    <a:pt x="3338" y="3125"/>
                  </a:lnTo>
                  <a:lnTo>
                    <a:pt x="3340" y="3127"/>
                  </a:lnTo>
                  <a:lnTo>
                    <a:pt x="3340" y="3131"/>
                  </a:lnTo>
                  <a:lnTo>
                    <a:pt x="3340" y="3135"/>
                  </a:lnTo>
                  <a:lnTo>
                    <a:pt x="3340" y="3141"/>
                  </a:lnTo>
                  <a:lnTo>
                    <a:pt x="3335" y="3164"/>
                  </a:lnTo>
                  <a:lnTo>
                    <a:pt x="3331" y="3173"/>
                  </a:lnTo>
                  <a:lnTo>
                    <a:pt x="3331" y="3174"/>
                  </a:lnTo>
                  <a:lnTo>
                    <a:pt x="3331" y="3178"/>
                  </a:lnTo>
                  <a:lnTo>
                    <a:pt x="3328" y="3181"/>
                  </a:lnTo>
                  <a:lnTo>
                    <a:pt x="3321" y="3187"/>
                  </a:lnTo>
                  <a:lnTo>
                    <a:pt x="3312" y="3191"/>
                  </a:lnTo>
                  <a:lnTo>
                    <a:pt x="3309" y="3191"/>
                  </a:lnTo>
                  <a:lnTo>
                    <a:pt x="3308" y="3191"/>
                  </a:lnTo>
                  <a:lnTo>
                    <a:pt x="3305" y="3192"/>
                  </a:lnTo>
                  <a:lnTo>
                    <a:pt x="3304" y="3194"/>
                  </a:lnTo>
                  <a:lnTo>
                    <a:pt x="3302" y="3198"/>
                  </a:lnTo>
                  <a:lnTo>
                    <a:pt x="3296" y="3205"/>
                  </a:lnTo>
                  <a:lnTo>
                    <a:pt x="3291" y="3209"/>
                  </a:lnTo>
                  <a:lnTo>
                    <a:pt x="3290" y="3211"/>
                  </a:lnTo>
                  <a:lnTo>
                    <a:pt x="3290" y="3215"/>
                  </a:lnTo>
                  <a:lnTo>
                    <a:pt x="3290" y="3219"/>
                  </a:lnTo>
                  <a:lnTo>
                    <a:pt x="3290" y="3225"/>
                  </a:lnTo>
                  <a:lnTo>
                    <a:pt x="3294" y="3242"/>
                  </a:lnTo>
                  <a:lnTo>
                    <a:pt x="3297" y="3256"/>
                  </a:lnTo>
                  <a:lnTo>
                    <a:pt x="3299" y="3265"/>
                  </a:lnTo>
                  <a:lnTo>
                    <a:pt x="3302" y="3269"/>
                  </a:lnTo>
                  <a:lnTo>
                    <a:pt x="3302" y="3270"/>
                  </a:lnTo>
                  <a:lnTo>
                    <a:pt x="3298" y="3285"/>
                  </a:lnTo>
                  <a:lnTo>
                    <a:pt x="3297" y="3296"/>
                  </a:lnTo>
                  <a:lnTo>
                    <a:pt x="3297" y="3300"/>
                  </a:lnTo>
                  <a:lnTo>
                    <a:pt x="3297" y="3304"/>
                  </a:lnTo>
                  <a:lnTo>
                    <a:pt x="3290" y="3316"/>
                  </a:lnTo>
                  <a:lnTo>
                    <a:pt x="3287" y="3322"/>
                  </a:lnTo>
                  <a:lnTo>
                    <a:pt x="3283" y="3325"/>
                  </a:lnTo>
                  <a:lnTo>
                    <a:pt x="3281" y="3327"/>
                  </a:lnTo>
                  <a:lnTo>
                    <a:pt x="3278" y="3327"/>
                  </a:lnTo>
                  <a:lnTo>
                    <a:pt x="3277" y="3328"/>
                  </a:lnTo>
                  <a:lnTo>
                    <a:pt x="3276" y="3330"/>
                  </a:lnTo>
                  <a:lnTo>
                    <a:pt x="3274" y="3336"/>
                  </a:lnTo>
                  <a:lnTo>
                    <a:pt x="3271" y="3346"/>
                  </a:lnTo>
                  <a:lnTo>
                    <a:pt x="3269" y="3357"/>
                  </a:lnTo>
                  <a:lnTo>
                    <a:pt x="3269" y="3367"/>
                  </a:lnTo>
                  <a:lnTo>
                    <a:pt x="3270" y="3376"/>
                  </a:lnTo>
                  <a:lnTo>
                    <a:pt x="3272" y="3383"/>
                  </a:lnTo>
                  <a:lnTo>
                    <a:pt x="3274" y="3389"/>
                  </a:lnTo>
                  <a:lnTo>
                    <a:pt x="3274" y="3395"/>
                  </a:lnTo>
                  <a:lnTo>
                    <a:pt x="3272" y="3401"/>
                  </a:lnTo>
                  <a:lnTo>
                    <a:pt x="3269" y="3406"/>
                  </a:lnTo>
                  <a:lnTo>
                    <a:pt x="3264" y="3410"/>
                  </a:lnTo>
                  <a:lnTo>
                    <a:pt x="3263" y="3414"/>
                  </a:lnTo>
                  <a:lnTo>
                    <a:pt x="3262" y="3416"/>
                  </a:lnTo>
                  <a:lnTo>
                    <a:pt x="3262" y="3418"/>
                  </a:lnTo>
                  <a:lnTo>
                    <a:pt x="3262" y="3420"/>
                  </a:lnTo>
                  <a:lnTo>
                    <a:pt x="3261" y="3422"/>
                  </a:lnTo>
                  <a:lnTo>
                    <a:pt x="3259" y="3425"/>
                  </a:lnTo>
                  <a:lnTo>
                    <a:pt x="3255" y="3428"/>
                  </a:lnTo>
                  <a:lnTo>
                    <a:pt x="3245" y="3438"/>
                  </a:lnTo>
                  <a:lnTo>
                    <a:pt x="3239" y="3447"/>
                  </a:lnTo>
                  <a:lnTo>
                    <a:pt x="3235" y="3455"/>
                  </a:lnTo>
                  <a:lnTo>
                    <a:pt x="3233" y="3458"/>
                  </a:lnTo>
                  <a:lnTo>
                    <a:pt x="3225" y="3482"/>
                  </a:lnTo>
                  <a:lnTo>
                    <a:pt x="3219" y="3513"/>
                  </a:lnTo>
                  <a:lnTo>
                    <a:pt x="3220" y="3513"/>
                  </a:lnTo>
                  <a:lnTo>
                    <a:pt x="3223" y="3514"/>
                  </a:lnTo>
                  <a:lnTo>
                    <a:pt x="3223" y="3516"/>
                  </a:lnTo>
                  <a:lnTo>
                    <a:pt x="3222" y="3519"/>
                  </a:lnTo>
                  <a:lnTo>
                    <a:pt x="3219" y="3521"/>
                  </a:lnTo>
                  <a:lnTo>
                    <a:pt x="3213" y="3526"/>
                  </a:lnTo>
                  <a:lnTo>
                    <a:pt x="3194" y="3545"/>
                  </a:lnTo>
                  <a:lnTo>
                    <a:pt x="3186" y="3553"/>
                  </a:lnTo>
                  <a:lnTo>
                    <a:pt x="3173" y="3576"/>
                  </a:lnTo>
                  <a:lnTo>
                    <a:pt x="3178" y="3605"/>
                  </a:lnTo>
                  <a:lnTo>
                    <a:pt x="3165" y="3619"/>
                  </a:lnTo>
                  <a:lnTo>
                    <a:pt x="3118" y="3686"/>
                  </a:lnTo>
                  <a:lnTo>
                    <a:pt x="3114" y="3691"/>
                  </a:lnTo>
                  <a:lnTo>
                    <a:pt x="3106" y="3706"/>
                  </a:lnTo>
                  <a:lnTo>
                    <a:pt x="3100" y="3714"/>
                  </a:lnTo>
                  <a:lnTo>
                    <a:pt x="3094" y="3721"/>
                  </a:lnTo>
                  <a:lnTo>
                    <a:pt x="3088" y="3726"/>
                  </a:lnTo>
                  <a:lnTo>
                    <a:pt x="3082" y="3729"/>
                  </a:lnTo>
                  <a:lnTo>
                    <a:pt x="3069" y="3730"/>
                  </a:lnTo>
                  <a:lnTo>
                    <a:pt x="3053" y="3732"/>
                  </a:lnTo>
                  <a:lnTo>
                    <a:pt x="3039" y="3732"/>
                  </a:lnTo>
                  <a:lnTo>
                    <a:pt x="3034" y="3732"/>
                  </a:lnTo>
                  <a:lnTo>
                    <a:pt x="3017" y="3754"/>
                  </a:lnTo>
                  <a:lnTo>
                    <a:pt x="2987" y="3775"/>
                  </a:lnTo>
                  <a:lnTo>
                    <a:pt x="2983" y="3774"/>
                  </a:lnTo>
                  <a:lnTo>
                    <a:pt x="2974" y="3773"/>
                  </a:lnTo>
                  <a:lnTo>
                    <a:pt x="2969" y="3774"/>
                  </a:lnTo>
                  <a:lnTo>
                    <a:pt x="2963" y="3778"/>
                  </a:lnTo>
                  <a:lnTo>
                    <a:pt x="2957" y="3784"/>
                  </a:lnTo>
                  <a:lnTo>
                    <a:pt x="2951" y="3792"/>
                  </a:lnTo>
                  <a:lnTo>
                    <a:pt x="2943" y="3810"/>
                  </a:lnTo>
                  <a:lnTo>
                    <a:pt x="2937" y="3821"/>
                  </a:lnTo>
                  <a:lnTo>
                    <a:pt x="2934" y="3828"/>
                  </a:lnTo>
                  <a:lnTo>
                    <a:pt x="2932" y="3830"/>
                  </a:lnTo>
                  <a:lnTo>
                    <a:pt x="2924" y="3834"/>
                  </a:lnTo>
                  <a:lnTo>
                    <a:pt x="2902" y="3846"/>
                  </a:lnTo>
                  <a:lnTo>
                    <a:pt x="2889" y="3853"/>
                  </a:lnTo>
                  <a:lnTo>
                    <a:pt x="2879" y="3856"/>
                  </a:lnTo>
                  <a:lnTo>
                    <a:pt x="2875" y="3857"/>
                  </a:lnTo>
                  <a:lnTo>
                    <a:pt x="2872" y="3858"/>
                  </a:lnTo>
                  <a:lnTo>
                    <a:pt x="2850" y="3877"/>
                  </a:lnTo>
                  <a:lnTo>
                    <a:pt x="2831" y="3898"/>
                  </a:lnTo>
                  <a:lnTo>
                    <a:pt x="2833" y="3899"/>
                  </a:lnTo>
                  <a:lnTo>
                    <a:pt x="2837" y="3903"/>
                  </a:lnTo>
                  <a:lnTo>
                    <a:pt x="2836" y="3905"/>
                  </a:lnTo>
                  <a:lnTo>
                    <a:pt x="2832" y="3909"/>
                  </a:lnTo>
                  <a:lnTo>
                    <a:pt x="2825" y="3913"/>
                  </a:lnTo>
                  <a:lnTo>
                    <a:pt x="2812" y="3918"/>
                  </a:lnTo>
                  <a:lnTo>
                    <a:pt x="2786" y="3925"/>
                  </a:lnTo>
                  <a:lnTo>
                    <a:pt x="2771" y="3930"/>
                  </a:lnTo>
                  <a:lnTo>
                    <a:pt x="2762" y="3931"/>
                  </a:lnTo>
                  <a:lnTo>
                    <a:pt x="2760" y="3931"/>
                  </a:lnTo>
                  <a:lnTo>
                    <a:pt x="2733" y="3945"/>
                  </a:lnTo>
                  <a:lnTo>
                    <a:pt x="2719" y="3964"/>
                  </a:lnTo>
                  <a:lnTo>
                    <a:pt x="2719" y="3965"/>
                  </a:lnTo>
                  <a:lnTo>
                    <a:pt x="2718" y="3970"/>
                  </a:lnTo>
                  <a:lnTo>
                    <a:pt x="2715" y="3971"/>
                  </a:lnTo>
                  <a:lnTo>
                    <a:pt x="2710" y="3974"/>
                  </a:lnTo>
                  <a:lnTo>
                    <a:pt x="2705" y="3975"/>
                  </a:lnTo>
                  <a:lnTo>
                    <a:pt x="2697" y="3975"/>
                  </a:lnTo>
                  <a:lnTo>
                    <a:pt x="2681" y="3975"/>
                  </a:lnTo>
                  <a:lnTo>
                    <a:pt x="2670" y="3974"/>
                  </a:lnTo>
                  <a:lnTo>
                    <a:pt x="2663" y="3972"/>
                  </a:lnTo>
                  <a:lnTo>
                    <a:pt x="2661" y="3972"/>
                  </a:lnTo>
                  <a:lnTo>
                    <a:pt x="2634" y="3989"/>
                  </a:lnTo>
                  <a:lnTo>
                    <a:pt x="2634" y="3990"/>
                  </a:lnTo>
                  <a:lnTo>
                    <a:pt x="2633" y="3991"/>
                  </a:lnTo>
                  <a:lnTo>
                    <a:pt x="2627" y="3995"/>
                  </a:lnTo>
                  <a:lnTo>
                    <a:pt x="2615" y="3997"/>
                  </a:lnTo>
                  <a:lnTo>
                    <a:pt x="2604" y="3997"/>
                  </a:lnTo>
                  <a:lnTo>
                    <a:pt x="2601" y="3997"/>
                  </a:lnTo>
                  <a:lnTo>
                    <a:pt x="2596" y="3997"/>
                  </a:lnTo>
                  <a:lnTo>
                    <a:pt x="2582" y="4000"/>
                  </a:lnTo>
                  <a:lnTo>
                    <a:pt x="2565" y="4003"/>
                  </a:lnTo>
                  <a:lnTo>
                    <a:pt x="2553" y="4004"/>
                  </a:lnTo>
                  <a:lnTo>
                    <a:pt x="2549" y="4005"/>
                  </a:lnTo>
                  <a:lnTo>
                    <a:pt x="2546" y="4005"/>
                  </a:lnTo>
                  <a:lnTo>
                    <a:pt x="2536" y="4018"/>
                  </a:lnTo>
                  <a:lnTo>
                    <a:pt x="2527" y="4026"/>
                  </a:lnTo>
                  <a:lnTo>
                    <a:pt x="2522" y="4029"/>
                  </a:lnTo>
                  <a:lnTo>
                    <a:pt x="2517" y="4031"/>
                  </a:lnTo>
                  <a:lnTo>
                    <a:pt x="2513" y="4031"/>
                  </a:lnTo>
                  <a:lnTo>
                    <a:pt x="2510" y="4033"/>
                  </a:lnTo>
                  <a:lnTo>
                    <a:pt x="2506" y="4034"/>
                  </a:lnTo>
                  <a:lnTo>
                    <a:pt x="2503" y="4036"/>
                  </a:lnTo>
                  <a:lnTo>
                    <a:pt x="2497" y="4041"/>
                  </a:lnTo>
                  <a:lnTo>
                    <a:pt x="2479" y="4061"/>
                  </a:lnTo>
                  <a:lnTo>
                    <a:pt x="2473" y="4068"/>
                  </a:lnTo>
                  <a:lnTo>
                    <a:pt x="2470" y="4095"/>
                  </a:lnTo>
                  <a:lnTo>
                    <a:pt x="2471" y="4098"/>
                  </a:lnTo>
                  <a:lnTo>
                    <a:pt x="2473" y="4101"/>
                  </a:lnTo>
                  <a:lnTo>
                    <a:pt x="2472" y="4103"/>
                  </a:lnTo>
                  <a:lnTo>
                    <a:pt x="2470" y="4106"/>
                  </a:lnTo>
                  <a:lnTo>
                    <a:pt x="2466" y="4108"/>
                  </a:lnTo>
                  <a:lnTo>
                    <a:pt x="2459" y="4109"/>
                  </a:lnTo>
                  <a:lnTo>
                    <a:pt x="2445" y="4109"/>
                  </a:lnTo>
                  <a:lnTo>
                    <a:pt x="2437" y="4108"/>
                  </a:lnTo>
                  <a:lnTo>
                    <a:pt x="2433" y="4107"/>
                  </a:lnTo>
                  <a:lnTo>
                    <a:pt x="2431" y="4108"/>
                  </a:lnTo>
                  <a:lnTo>
                    <a:pt x="2428" y="4111"/>
                  </a:lnTo>
                  <a:lnTo>
                    <a:pt x="2426" y="4114"/>
                  </a:lnTo>
                  <a:lnTo>
                    <a:pt x="2421" y="4132"/>
                  </a:lnTo>
                  <a:lnTo>
                    <a:pt x="2421" y="4139"/>
                  </a:lnTo>
                  <a:lnTo>
                    <a:pt x="2424" y="4140"/>
                  </a:lnTo>
                  <a:lnTo>
                    <a:pt x="2427" y="4144"/>
                  </a:lnTo>
                  <a:lnTo>
                    <a:pt x="2427" y="4146"/>
                  </a:lnTo>
                  <a:lnTo>
                    <a:pt x="2425" y="4148"/>
                  </a:lnTo>
                  <a:lnTo>
                    <a:pt x="2421" y="4151"/>
                  </a:lnTo>
                  <a:lnTo>
                    <a:pt x="2413" y="4153"/>
                  </a:lnTo>
                  <a:lnTo>
                    <a:pt x="2405" y="4155"/>
                  </a:lnTo>
                  <a:lnTo>
                    <a:pt x="2399" y="4158"/>
                  </a:lnTo>
                  <a:lnTo>
                    <a:pt x="2395" y="4161"/>
                  </a:lnTo>
                  <a:lnTo>
                    <a:pt x="2393" y="4164"/>
                  </a:lnTo>
                  <a:lnTo>
                    <a:pt x="2391" y="4165"/>
                  </a:lnTo>
                  <a:lnTo>
                    <a:pt x="2386" y="4165"/>
                  </a:lnTo>
                  <a:lnTo>
                    <a:pt x="2378" y="4162"/>
                  </a:lnTo>
                  <a:lnTo>
                    <a:pt x="2366" y="4158"/>
                  </a:lnTo>
                  <a:lnTo>
                    <a:pt x="2354" y="4153"/>
                  </a:lnTo>
                  <a:lnTo>
                    <a:pt x="2346" y="4152"/>
                  </a:lnTo>
                  <a:lnTo>
                    <a:pt x="2341" y="4151"/>
                  </a:lnTo>
                  <a:lnTo>
                    <a:pt x="2337" y="4151"/>
                  </a:lnTo>
                  <a:lnTo>
                    <a:pt x="2335" y="4151"/>
                  </a:lnTo>
                  <a:lnTo>
                    <a:pt x="2333" y="4150"/>
                  </a:lnTo>
                  <a:lnTo>
                    <a:pt x="2329" y="4146"/>
                  </a:lnTo>
                  <a:lnTo>
                    <a:pt x="2322" y="4139"/>
                  </a:lnTo>
                  <a:lnTo>
                    <a:pt x="2310" y="4127"/>
                  </a:lnTo>
                  <a:lnTo>
                    <a:pt x="2304" y="4121"/>
                  </a:lnTo>
                  <a:lnTo>
                    <a:pt x="2300" y="4116"/>
                  </a:lnTo>
                  <a:lnTo>
                    <a:pt x="2293" y="4109"/>
                  </a:lnTo>
                  <a:lnTo>
                    <a:pt x="2274" y="4092"/>
                  </a:lnTo>
                  <a:lnTo>
                    <a:pt x="2264" y="4085"/>
                  </a:lnTo>
                  <a:lnTo>
                    <a:pt x="2221" y="4098"/>
                  </a:lnTo>
                  <a:lnTo>
                    <a:pt x="2205" y="4134"/>
                  </a:lnTo>
                  <a:lnTo>
                    <a:pt x="2193" y="4147"/>
                  </a:lnTo>
                  <a:lnTo>
                    <a:pt x="2169" y="4153"/>
                  </a:lnTo>
                  <a:lnTo>
                    <a:pt x="2172" y="4178"/>
                  </a:lnTo>
                  <a:lnTo>
                    <a:pt x="2160" y="4205"/>
                  </a:lnTo>
                  <a:lnTo>
                    <a:pt x="2150" y="4235"/>
                  </a:lnTo>
                  <a:lnTo>
                    <a:pt x="2133" y="4259"/>
                  </a:lnTo>
                  <a:lnTo>
                    <a:pt x="2098" y="4276"/>
                  </a:lnTo>
                  <a:lnTo>
                    <a:pt x="2098" y="4303"/>
                  </a:lnTo>
                  <a:lnTo>
                    <a:pt x="2085" y="4314"/>
                  </a:lnTo>
                  <a:lnTo>
                    <a:pt x="2086" y="4315"/>
                  </a:lnTo>
                  <a:lnTo>
                    <a:pt x="2087" y="4315"/>
                  </a:lnTo>
                  <a:lnTo>
                    <a:pt x="2085" y="4317"/>
                  </a:lnTo>
                  <a:lnTo>
                    <a:pt x="2071" y="4322"/>
                  </a:lnTo>
                  <a:lnTo>
                    <a:pt x="2055" y="4327"/>
                  </a:lnTo>
                  <a:lnTo>
                    <a:pt x="2047" y="4328"/>
                  </a:lnTo>
                  <a:lnTo>
                    <a:pt x="2040" y="4329"/>
                  </a:lnTo>
                  <a:lnTo>
                    <a:pt x="2029" y="4334"/>
                  </a:lnTo>
                  <a:lnTo>
                    <a:pt x="2023" y="4337"/>
                  </a:lnTo>
                  <a:lnTo>
                    <a:pt x="2017" y="4341"/>
                  </a:lnTo>
                  <a:lnTo>
                    <a:pt x="2013" y="4344"/>
                  </a:lnTo>
                  <a:lnTo>
                    <a:pt x="2010" y="4349"/>
                  </a:lnTo>
                  <a:lnTo>
                    <a:pt x="2006" y="4355"/>
                  </a:lnTo>
                  <a:lnTo>
                    <a:pt x="2004" y="4358"/>
                  </a:lnTo>
                  <a:lnTo>
                    <a:pt x="2004" y="4360"/>
                  </a:lnTo>
                  <a:lnTo>
                    <a:pt x="2003" y="4363"/>
                  </a:lnTo>
                  <a:lnTo>
                    <a:pt x="2002" y="4366"/>
                  </a:lnTo>
                  <a:lnTo>
                    <a:pt x="1999" y="4367"/>
                  </a:lnTo>
                  <a:lnTo>
                    <a:pt x="1996" y="4368"/>
                  </a:lnTo>
                  <a:lnTo>
                    <a:pt x="1992" y="4369"/>
                  </a:lnTo>
                  <a:lnTo>
                    <a:pt x="1984" y="4369"/>
                  </a:lnTo>
                  <a:lnTo>
                    <a:pt x="1981" y="4371"/>
                  </a:lnTo>
                  <a:lnTo>
                    <a:pt x="1975" y="4374"/>
                  </a:lnTo>
                  <a:lnTo>
                    <a:pt x="1964" y="4377"/>
                  </a:lnTo>
                  <a:lnTo>
                    <a:pt x="1956" y="4379"/>
                  </a:lnTo>
                  <a:lnTo>
                    <a:pt x="1950" y="4379"/>
                  </a:lnTo>
                  <a:lnTo>
                    <a:pt x="1947" y="4377"/>
                  </a:lnTo>
                  <a:lnTo>
                    <a:pt x="1943" y="4376"/>
                  </a:lnTo>
                  <a:lnTo>
                    <a:pt x="1940" y="4376"/>
                  </a:lnTo>
                  <a:lnTo>
                    <a:pt x="1937" y="4376"/>
                  </a:lnTo>
                  <a:lnTo>
                    <a:pt x="1936" y="4379"/>
                  </a:lnTo>
                  <a:lnTo>
                    <a:pt x="1934" y="4382"/>
                  </a:lnTo>
                  <a:lnTo>
                    <a:pt x="1932" y="4387"/>
                  </a:lnTo>
                  <a:lnTo>
                    <a:pt x="1934" y="4392"/>
                  </a:lnTo>
                  <a:lnTo>
                    <a:pt x="1935" y="4394"/>
                  </a:lnTo>
                  <a:lnTo>
                    <a:pt x="1936" y="4397"/>
                  </a:lnTo>
                  <a:lnTo>
                    <a:pt x="1936" y="4400"/>
                  </a:lnTo>
                  <a:lnTo>
                    <a:pt x="1934" y="4402"/>
                  </a:lnTo>
                  <a:lnTo>
                    <a:pt x="1930" y="4405"/>
                  </a:lnTo>
                  <a:lnTo>
                    <a:pt x="1923" y="4407"/>
                  </a:lnTo>
                  <a:lnTo>
                    <a:pt x="1909" y="4412"/>
                  </a:lnTo>
                  <a:lnTo>
                    <a:pt x="1902" y="4413"/>
                  </a:lnTo>
                  <a:lnTo>
                    <a:pt x="1894" y="4414"/>
                  </a:lnTo>
                  <a:lnTo>
                    <a:pt x="1882" y="4419"/>
                  </a:lnTo>
                  <a:lnTo>
                    <a:pt x="1869" y="4423"/>
                  </a:lnTo>
                  <a:lnTo>
                    <a:pt x="1862" y="4428"/>
                  </a:lnTo>
                  <a:lnTo>
                    <a:pt x="1858" y="4430"/>
                  </a:lnTo>
                  <a:lnTo>
                    <a:pt x="1857" y="4432"/>
                  </a:lnTo>
                  <a:lnTo>
                    <a:pt x="1838" y="4451"/>
                  </a:lnTo>
                  <a:lnTo>
                    <a:pt x="1813" y="4454"/>
                  </a:lnTo>
                  <a:lnTo>
                    <a:pt x="1751" y="4490"/>
                  </a:lnTo>
                  <a:lnTo>
                    <a:pt x="1685" y="4536"/>
                  </a:lnTo>
                  <a:lnTo>
                    <a:pt x="1682" y="4541"/>
                  </a:lnTo>
                  <a:lnTo>
                    <a:pt x="1675" y="4554"/>
                  </a:lnTo>
                  <a:lnTo>
                    <a:pt x="1668" y="4571"/>
                  </a:lnTo>
                  <a:lnTo>
                    <a:pt x="1660" y="4588"/>
                  </a:lnTo>
                  <a:lnTo>
                    <a:pt x="1656" y="4599"/>
                  </a:lnTo>
                  <a:lnTo>
                    <a:pt x="1654" y="4609"/>
                  </a:lnTo>
                  <a:lnTo>
                    <a:pt x="1652" y="4613"/>
                  </a:lnTo>
                  <a:lnTo>
                    <a:pt x="1649" y="4617"/>
                  </a:lnTo>
                  <a:lnTo>
                    <a:pt x="1644" y="4622"/>
                  </a:lnTo>
                  <a:lnTo>
                    <a:pt x="1639" y="4626"/>
                  </a:lnTo>
                  <a:lnTo>
                    <a:pt x="1615" y="4643"/>
                  </a:lnTo>
                  <a:lnTo>
                    <a:pt x="1605" y="4650"/>
                  </a:lnTo>
                  <a:lnTo>
                    <a:pt x="1592" y="4658"/>
                  </a:lnTo>
                  <a:lnTo>
                    <a:pt x="1584" y="4675"/>
                  </a:lnTo>
                  <a:lnTo>
                    <a:pt x="1584" y="4676"/>
                  </a:lnTo>
                  <a:lnTo>
                    <a:pt x="1583" y="4678"/>
                  </a:lnTo>
                  <a:lnTo>
                    <a:pt x="1580" y="4682"/>
                  </a:lnTo>
                  <a:lnTo>
                    <a:pt x="1570" y="4689"/>
                  </a:lnTo>
                  <a:lnTo>
                    <a:pt x="1561" y="4696"/>
                  </a:lnTo>
                  <a:lnTo>
                    <a:pt x="1554" y="4703"/>
                  </a:lnTo>
                  <a:lnTo>
                    <a:pt x="1550" y="4707"/>
                  </a:lnTo>
                  <a:lnTo>
                    <a:pt x="1546" y="4709"/>
                  </a:lnTo>
                  <a:lnTo>
                    <a:pt x="1543" y="4711"/>
                  </a:lnTo>
                  <a:lnTo>
                    <a:pt x="1537" y="4714"/>
                  </a:lnTo>
                  <a:lnTo>
                    <a:pt x="1529" y="4717"/>
                  </a:lnTo>
                  <a:lnTo>
                    <a:pt x="1525" y="4720"/>
                  </a:lnTo>
                  <a:lnTo>
                    <a:pt x="1522" y="4722"/>
                  </a:lnTo>
                  <a:lnTo>
                    <a:pt x="1512" y="4724"/>
                  </a:lnTo>
                  <a:lnTo>
                    <a:pt x="1495" y="4727"/>
                  </a:lnTo>
                  <a:lnTo>
                    <a:pt x="1487" y="4727"/>
                  </a:lnTo>
                  <a:lnTo>
                    <a:pt x="1485" y="4727"/>
                  </a:lnTo>
                  <a:lnTo>
                    <a:pt x="1478" y="4724"/>
                  </a:lnTo>
                  <a:lnTo>
                    <a:pt x="1466" y="4722"/>
                  </a:lnTo>
                  <a:lnTo>
                    <a:pt x="1452" y="4722"/>
                  </a:lnTo>
                  <a:lnTo>
                    <a:pt x="1439" y="4722"/>
                  </a:lnTo>
                  <a:lnTo>
                    <a:pt x="1427" y="4724"/>
                  </a:lnTo>
                  <a:lnTo>
                    <a:pt x="1420" y="4727"/>
                  </a:lnTo>
                  <a:lnTo>
                    <a:pt x="1417" y="4727"/>
                  </a:lnTo>
                  <a:lnTo>
                    <a:pt x="1404" y="4735"/>
                  </a:lnTo>
                  <a:lnTo>
                    <a:pt x="1371" y="4719"/>
                  </a:lnTo>
                  <a:lnTo>
                    <a:pt x="1373" y="4719"/>
                  </a:lnTo>
                  <a:lnTo>
                    <a:pt x="1375" y="4719"/>
                  </a:lnTo>
                  <a:lnTo>
                    <a:pt x="1371" y="4719"/>
                  </a:lnTo>
                  <a:lnTo>
                    <a:pt x="1352" y="4719"/>
                  </a:lnTo>
                  <a:lnTo>
                    <a:pt x="1327" y="4719"/>
                  </a:lnTo>
                  <a:lnTo>
                    <a:pt x="1313" y="4719"/>
                  </a:lnTo>
                  <a:lnTo>
                    <a:pt x="1304" y="4719"/>
                  </a:lnTo>
                  <a:lnTo>
                    <a:pt x="1302" y="4719"/>
                  </a:lnTo>
                  <a:lnTo>
                    <a:pt x="1286" y="4739"/>
                  </a:lnTo>
                  <a:lnTo>
                    <a:pt x="1287" y="4742"/>
                  </a:lnTo>
                  <a:lnTo>
                    <a:pt x="1286" y="4752"/>
                  </a:lnTo>
                  <a:lnTo>
                    <a:pt x="1284" y="4758"/>
                  </a:lnTo>
                  <a:lnTo>
                    <a:pt x="1282" y="4763"/>
                  </a:lnTo>
                  <a:lnTo>
                    <a:pt x="1278" y="4769"/>
                  </a:lnTo>
                  <a:lnTo>
                    <a:pt x="1271" y="4774"/>
                  </a:lnTo>
                  <a:lnTo>
                    <a:pt x="1253" y="4783"/>
                  </a:lnTo>
                  <a:lnTo>
                    <a:pt x="1248" y="4785"/>
                  </a:lnTo>
                  <a:lnTo>
                    <a:pt x="1231" y="4787"/>
                  </a:lnTo>
                  <a:lnTo>
                    <a:pt x="1219" y="4786"/>
                  </a:lnTo>
                  <a:lnTo>
                    <a:pt x="1211" y="4786"/>
                  </a:lnTo>
                  <a:lnTo>
                    <a:pt x="1208" y="4785"/>
                  </a:lnTo>
                  <a:lnTo>
                    <a:pt x="1203" y="4782"/>
                  </a:lnTo>
                  <a:lnTo>
                    <a:pt x="1197" y="4779"/>
                  </a:lnTo>
                  <a:lnTo>
                    <a:pt x="1190" y="4774"/>
                  </a:lnTo>
                  <a:lnTo>
                    <a:pt x="1166" y="4756"/>
                  </a:lnTo>
                  <a:lnTo>
                    <a:pt x="1159" y="4752"/>
                  </a:lnTo>
                  <a:lnTo>
                    <a:pt x="1140" y="4752"/>
                  </a:lnTo>
                  <a:lnTo>
                    <a:pt x="1119" y="4776"/>
                  </a:lnTo>
                  <a:lnTo>
                    <a:pt x="1113" y="4793"/>
                  </a:lnTo>
                  <a:lnTo>
                    <a:pt x="1127" y="4822"/>
                  </a:lnTo>
                  <a:lnTo>
                    <a:pt x="1107" y="4843"/>
                  </a:lnTo>
                  <a:lnTo>
                    <a:pt x="1103" y="4847"/>
                  </a:lnTo>
                  <a:lnTo>
                    <a:pt x="1104" y="4846"/>
                  </a:lnTo>
                  <a:lnTo>
                    <a:pt x="1104" y="4844"/>
                  </a:lnTo>
                  <a:lnTo>
                    <a:pt x="1103" y="4843"/>
                  </a:lnTo>
                  <a:lnTo>
                    <a:pt x="1100" y="4843"/>
                  </a:lnTo>
                  <a:lnTo>
                    <a:pt x="1096" y="4845"/>
                  </a:lnTo>
                  <a:lnTo>
                    <a:pt x="1088" y="4847"/>
                  </a:lnTo>
                  <a:lnTo>
                    <a:pt x="1074" y="4855"/>
                  </a:lnTo>
                  <a:lnTo>
                    <a:pt x="1062" y="4864"/>
                  </a:lnTo>
                  <a:lnTo>
                    <a:pt x="1055" y="4870"/>
                  </a:lnTo>
                  <a:lnTo>
                    <a:pt x="1053" y="4872"/>
                  </a:lnTo>
                  <a:lnTo>
                    <a:pt x="1045" y="4891"/>
                  </a:lnTo>
                  <a:lnTo>
                    <a:pt x="1036" y="4907"/>
                  </a:lnTo>
                  <a:lnTo>
                    <a:pt x="1038" y="4907"/>
                  </a:lnTo>
                  <a:lnTo>
                    <a:pt x="1028" y="4924"/>
                  </a:lnTo>
                  <a:lnTo>
                    <a:pt x="1022" y="4937"/>
                  </a:lnTo>
                  <a:lnTo>
                    <a:pt x="1019" y="4945"/>
                  </a:lnTo>
                  <a:lnTo>
                    <a:pt x="1018" y="4949"/>
                  </a:lnTo>
                  <a:lnTo>
                    <a:pt x="1015" y="4951"/>
                  </a:lnTo>
                  <a:lnTo>
                    <a:pt x="1011" y="4953"/>
                  </a:lnTo>
                  <a:lnTo>
                    <a:pt x="1003" y="4957"/>
                  </a:lnTo>
                  <a:lnTo>
                    <a:pt x="981" y="4965"/>
                  </a:lnTo>
                  <a:lnTo>
                    <a:pt x="974" y="4968"/>
                  </a:lnTo>
                  <a:lnTo>
                    <a:pt x="960" y="4995"/>
                  </a:lnTo>
                  <a:lnTo>
                    <a:pt x="941" y="5030"/>
                  </a:lnTo>
                  <a:lnTo>
                    <a:pt x="916" y="5047"/>
                  </a:lnTo>
                  <a:lnTo>
                    <a:pt x="905" y="5069"/>
                  </a:lnTo>
                  <a:lnTo>
                    <a:pt x="889" y="5099"/>
                  </a:lnTo>
                  <a:lnTo>
                    <a:pt x="870" y="5113"/>
                  </a:lnTo>
                  <a:lnTo>
                    <a:pt x="868" y="5113"/>
                  </a:lnTo>
                  <a:lnTo>
                    <a:pt x="862" y="5115"/>
                  </a:lnTo>
                  <a:lnTo>
                    <a:pt x="858" y="5118"/>
                  </a:lnTo>
                  <a:lnTo>
                    <a:pt x="855" y="5121"/>
                  </a:lnTo>
                  <a:lnTo>
                    <a:pt x="851" y="5126"/>
                  </a:lnTo>
                  <a:lnTo>
                    <a:pt x="848" y="5132"/>
                  </a:lnTo>
                  <a:lnTo>
                    <a:pt x="843" y="5146"/>
                  </a:lnTo>
                  <a:lnTo>
                    <a:pt x="838" y="5157"/>
                  </a:lnTo>
                  <a:lnTo>
                    <a:pt x="836" y="5165"/>
                  </a:lnTo>
                  <a:lnTo>
                    <a:pt x="835" y="5167"/>
                  </a:lnTo>
                  <a:lnTo>
                    <a:pt x="804" y="5200"/>
                  </a:lnTo>
                  <a:lnTo>
                    <a:pt x="791" y="5252"/>
                  </a:lnTo>
                  <a:lnTo>
                    <a:pt x="780" y="5262"/>
                  </a:lnTo>
                  <a:lnTo>
                    <a:pt x="771" y="5268"/>
                  </a:lnTo>
                  <a:lnTo>
                    <a:pt x="764" y="5270"/>
                  </a:lnTo>
                  <a:lnTo>
                    <a:pt x="760" y="5271"/>
                  </a:lnTo>
                  <a:lnTo>
                    <a:pt x="758" y="5277"/>
                  </a:lnTo>
                  <a:lnTo>
                    <a:pt x="750" y="5289"/>
                  </a:lnTo>
                  <a:lnTo>
                    <a:pt x="741" y="5303"/>
                  </a:lnTo>
                  <a:lnTo>
                    <a:pt x="733" y="5315"/>
                  </a:lnTo>
                  <a:lnTo>
                    <a:pt x="721" y="5337"/>
                  </a:lnTo>
                  <a:lnTo>
                    <a:pt x="717" y="5348"/>
                  </a:lnTo>
                  <a:lnTo>
                    <a:pt x="712" y="5347"/>
                  </a:lnTo>
                  <a:lnTo>
                    <a:pt x="702" y="5345"/>
                  </a:lnTo>
                  <a:lnTo>
                    <a:pt x="696" y="5347"/>
                  </a:lnTo>
                  <a:lnTo>
                    <a:pt x="691" y="5348"/>
                  </a:lnTo>
                  <a:lnTo>
                    <a:pt x="685" y="5351"/>
                  </a:lnTo>
                  <a:lnTo>
                    <a:pt x="681" y="5356"/>
                  </a:lnTo>
                  <a:lnTo>
                    <a:pt x="675" y="5373"/>
                  </a:lnTo>
                  <a:lnTo>
                    <a:pt x="668" y="5393"/>
                  </a:lnTo>
                  <a:lnTo>
                    <a:pt x="663" y="5409"/>
                  </a:lnTo>
                  <a:lnTo>
                    <a:pt x="662" y="5416"/>
                  </a:lnTo>
                  <a:lnTo>
                    <a:pt x="629" y="5433"/>
                  </a:lnTo>
                  <a:lnTo>
                    <a:pt x="610" y="5468"/>
                  </a:lnTo>
                  <a:lnTo>
                    <a:pt x="607" y="5474"/>
                  </a:lnTo>
                  <a:lnTo>
                    <a:pt x="599" y="5487"/>
                  </a:lnTo>
                  <a:lnTo>
                    <a:pt x="593" y="5494"/>
                  </a:lnTo>
                  <a:lnTo>
                    <a:pt x="586" y="5501"/>
                  </a:lnTo>
                  <a:lnTo>
                    <a:pt x="582" y="5504"/>
                  </a:lnTo>
                  <a:lnTo>
                    <a:pt x="578" y="5505"/>
                  </a:lnTo>
                  <a:lnTo>
                    <a:pt x="575" y="5506"/>
                  </a:lnTo>
                  <a:lnTo>
                    <a:pt x="571" y="5507"/>
                  </a:lnTo>
                  <a:lnTo>
                    <a:pt x="556" y="5506"/>
                  </a:lnTo>
                  <a:lnTo>
                    <a:pt x="539" y="5502"/>
                  </a:lnTo>
                  <a:lnTo>
                    <a:pt x="528" y="5500"/>
                  </a:lnTo>
                  <a:lnTo>
                    <a:pt x="523" y="5499"/>
                  </a:lnTo>
                  <a:lnTo>
                    <a:pt x="519" y="5504"/>
                  </a:lnTo>
                  <a:lnTo>
                    <a:pt x="503" y="5520"/>
                  </a:lnTo>
                  <a:lnTo>
                    <a:pt x="488" y="5534"/>
                  </a:lnTo>
                  <a:lnTo>
                    <a:pt x="470" y="5550"/>
                  </a:lnTo>
                  <a:lnTo>
                    <a:pt x="454" y="5561"/>
                  </a:lnTo>
                  <a:lnTo>
                    <a:pt x="449" y="5567"/>
                  </a:lnTo>
                  <a:lnTo>
                    <a:pt x="436" y="5591"/>
                  </a:lnTo>
                  <a:lnTo>
                    <a:pt x="433" y="5591"/>
                  </a:lnTo>
                  <a:lnTo>
                    <a:pt x="429" y="5592"/>
                  </a:lnTo>
                  <a:lnTo>
                    <a:pt x="425" y="5595"/>
                  </a:lnTo>
                  <a:lnTo>
                    <a:pt x="420" y="5597"/>
                  </a:lnTo>
                  <a:lnTo>
                    <a:pt x="414" y="5602"/>
                  </a:lnTo>
                  <a:lnTo>
                    <a:pt x="407" y="5608"/>
                  </a:lnTo>
                  <a:lnTo>
                    <a:pt x="397" y="5617"/>
                  </a:lnTo>
                  <a:lnTo>
                    <a:pt x="392" y="5619"/>
                  </a:lnTo>
                  <a:lnTo>
                    <a:pt x="390" y="5622"/>
                  </a:lnTo>
                  <a:lnTo>
                    <a:pt x="386" y="5624"/>
                  </a:lnTo>
                  <a:lnTo>
                    <a:pt x="382" y="5630"/>
                  </a:lnTo>
                  <a:lnTo>
                    <a:pt x="378" y="5638"/>
                  </a:lnTo>
                  <a:lnTo>
                    <a:pt x="372" y="5646"/>
                  </a:lnTo>
                  <a:lnTo>
                    <a:pt x="367" y="5652"/>
                  </a:lnTo>
                  <a:lnTo>
                    <a:pt x="364" y="5656"/>
                  </a:lnTo>
                  <a:lnTo>
                    <a:pt x="360" y="5658"/>
                  </a:lnTo>
                  <a:lnTo>
                    <a:pt x="359" y="5659"/>
                  </a:lnTo>
                  <a:lnTo>
                    <a:pt x="357" y="5663"/>
                  </a:lnTo>
                  <a:lnTo>
                    <a:pt x="357" y="5667"/>
                  </a:lnTo>
                  <a:lnTo>
                    <a:pt x="355" y="5674"/>
                  </a:lnTo>
                  <a:lnTo>
                    <a:pt x="354" y="5698"/>
                  </a:lnTo>
                  <a:lnTo>
                    <a:pt x="353" y="5707"/>
                  </a:lnTo>
                  <a:lnTo>
                    <a:pt x="342" y="5720"/>
                  </a:lnTo>
                  <a:lnTo>
                    <a:pt x="339" y="5722"/>
                  </a:lnTo>
                  <a:lnTo>
                    <a:pt x="333" y="5728"/>
                  </a:lnTo>
                  <a:lnTo>
                    <a:pt x="329" y="5731"/>
                  </a:lnTo>
                  <a:lnTo>
                    <a:pt x="326" y="5736"/>
                  </a:lnTo>
                  <a:lnTo>
                    <a:pt x="322" y="5741"/>
                  </a:lnTo>
                  <a:lnTo>
                    <a:pt x="320" y="5747"/>
                  </a:lnTo>
                  <a:lnTo>
                    <a:pt x="315" y="5760"/>
                  </a:lnTo>
                  <a:lnTo>
                    <a:pt x="310" y="5772"/>
                  </a:lnTo>
                  <a:lnTo>
                    <a:pt x="306" y="5780"/>
                  </a:lnTo>
                  <a:lnTo>
                    <a:pt x="303" y="5783"/>
                  </a:lnTo>
                  <a:lnTo>
                    <a:pt x="305" y="5788"/>
                  </a:lnTo>
                  <a:lnTo>
                    <a:pt x="307" y="5800"/>
                  </a:lnTo>
                  <a:lnTo>
                    <a:pt x="309" y="5814"/>
                  </a:lnTo>
                  <a:lnTo>
                    <a:pt x="309" y="5827"/>
                  </a:lnTo>
                  <a:lnTo>
                    <a:pt x="306" y="5835"/>
                  </a:lnTo>
                  <a:lnTo>
                    <a:pt x="302" y="5841"/>
                  </a:lnTo>
                  <a:lnTo>
                    <a:pt x="296" y="5850"/>
                  </a:lnTo>
                  <a:lnTo>
                    <a:pt x="290" y="5863"/>
                  </a:lnTo>
                  <a:lnTo>
                    <a:pt x="286" y="5874"/>
                  </a:lnTo>
                  <a:lnTo>
                    <a:pt x="285" y="5883"/>
                  </a:lnTo>
                  <a:lnTo>
                    <a:pt x="286" y="5888"/>
                  </a:lnTo>
                  <a:lnTo>
                    <a:pt x="287" y="5898"/>
                  </a:lnTo>
                  <a:lnTo>
                    <a:pt x="289" y="5909"/>
                  </a:lnTo>
                  <a:lnTo>
                    <a:pt x="289" y="5917"/>
                  </a:lnTo>
                  <a:lnTo>
                    <a:pt x="290" y="5925"/>
                  </a:lnTo>
                  <a:lnTo>
                    <a:pt x="290" y="5939"/>
                  </a:lnTo>
                  <a:lnTo>
                    <a:pt x="290" y="5950"/>
                  </a:lnTo>
                  <a:lnTo>
                    <a:pt x="290" y="5955"/>
                  </a:lnTo>
                  <a:lnTo>
                    <a:pt x="289" y="5962"/>
                  </a:lnTo>
                  <a:lnTo>
                    <a:pt x="285" y="5977"/>
                  </a:lnTo>
                  <a:lnTo>
                    <a:pt x="279" y="5996"/>
                  </a:lnTo>
                  <a:lnTo>
                    <a:pt x="275" y="6010"/>
                  </a:lnTo>
                  <a:lnTo>
                    <a:pt x="272" y="6022"/>
                  </a:lnTo>
                  <a:lnTo>
                    <a:pt x="272" y="6035"/>
                  </a:lnTo>
                  <a:lnTo>
                    <a:pt x="272" y="6041"/>
                  </a:lnTo>
                  <a:lnTo>
                    <a:pt x="273" y="6047"/>
                  </a:lnTo>
                  <a:lnTo>
                    <a:pt x="275" y="6053"/>
                  </a:lnTo>
                  <a:lnTo>
                    <a:pt x="276" y="6057"/>
                  </a:lnTo>
                  <a:lnTo>
                    <a:pt x="279" y="6062"/>
                  </a:lnTo>
                  <a:lnTo>
                    <a:pt x="279" y="6066"/>
                  </a:lnTo>
                  <a:lnTo>
                    <a:pt x="279" y="6070"/>
                  </a:lnTo>
                  <a:lnTo>
                    <a:pt x="276" y="6075"/>
                  </a:lnTo>
                  <a:lnTo>
                    <a:pt x="273" y="6083"/>
                  </a:lnTo>
                  <a:lnTo>
                    <a:pt x="272" y="6088"/>
                  </a:lnTo>
                  <a:lnTo>
                    <a:pt x="270" y="6090"/>
                  </a:lnTo>
                  <a:lnTo>
                    <a:pt x="267" y="6092"/>
                  </a:lnTo>
                  <a:lnTo>
                    <a:pt x="262" y="6093"/>
                  </a:lnTo>
                  <a:lnTo>
                    <a:pt x="255" y="6095"/>
                  </a:lnTo>
                  <a:lnTo>
                    <a:pt x="231" y="6100"/>
                  </a:lnTo>
                  <a:lnTo>
                    <a:pt x="227" y="6100"/>
                  </a:lnTo>
                  <a:lnTo>
                    <a:pt x="211" y="6083"/>
                  </a:lnTo>
                  <a:lnTo>
                    <a:pt x="210" y="6077"/>
                  </a:lnTo>
                  <a:lnTo>
                    <a:pt x="210" y="6073"/>
                  </a:lnTo>
                  <a:lnTo>
                    <a:pt x="211" y="6069"/>
                  </a:lnTo>
                  <a:lnTo>
                    <a:pt x="214" y="6067"/>
                  </a:lnTo>
                  <a:lnTo>
                    <a:pt x="214" y="6063"/>
                  </a:lnTo>
                  <a:lnTo>
                    <a:pt x="214" y="6061"/>
                  </a:lnTo>
                  <a:lnTo>
                    <a:pt x="211" y="6056"/>
                  </a:lnTo>
                  <a:lnTo>
                    <a:pt x="205" y="6051"/>
                  </a:lnTo>
                  <a:lnTo>
                    <a:pt x="183" y="6030"/>
                  </a:lnTo>
                  <a:lnTo>
                    <a:pt x="175" y="6021"/>
                  </a:lnTo>
                  <a:lnTo>
                    <a:pt x="148" y="5991"/>
                  </a:lnTo>
                  <a:lnTo>
                    <a:pt x="150" y="5990"/>
                  </a:lnTo>
                  <a:lnTo>
                    <a:pt x="153" y="5986"/>
                  </a:lnTo>
                  <a:lnTo>
                    <a:pt x="155" y="5982"/>
                  </a:lnTo>
                  <a:lnTo>
                    <a:pt x="155" y="5977"/>
                  </a:lnTo>
                  <a:lnTo>
                    <a:pt x="152" y="5970"/>
                  </a:lnTo>
                  <a:lnTo>
                    <a:pt x="148" y="5961"/>
                  </a:lnTo>
                  <a:lnTo>
                    <a:pt x="136" y="5943"/>
                  </a:lnTo>
                  <a:lnTo>
                    <a:pt x="126" y="5930"/>
                  </a:lnTo>
                  <a:lnTo>
                    <a:pt x="120" y="5923"/>
                  </a:lnTo>
                  <a:lnTo>
                    <a:pt x="118" y="5919"/>
                  </a:lnTo>
                  <a:lnTo>
                    <a:pt x="119" y="5919"/>
                  </a:lnTo>
                  <a:lnTo>
                    <a:pt x="123" y="5916"/>
                  </a:lnTo>
                  <a:lnTo>
                    <a:pt x="125" y="5913"/>
                  </a:lnTo>
                  <a:lnTo>
                    <a:pt x="127" y="5910"/>
                  </a:lnTo>
                  <a:lnTo>
                    <a:pt x="129" y="5904"/>
                  </a:lnTo>
                  <a:lnTo>
                    <a:pt x="129" y="5898"/>
                  </a:lnTo>
                  <a:lnTo>
                    <a:pt x="130" y="5887"/>
                  </a:lnTo>
                  <a:lnTo>
                    <a:pt x="132" y="5883"/>
                  </a:lnTo>
                  <a:lnTo>
                    <a:pt x="133" y="5880"/>
                  </a:lnTo>
                  <a:lnTo>
                    <a:pt x="132" y="5878"/>
                  </a:lnTo>
                  <a:lnTo>
                    <a:pt x="130" y="5873"/>
                  </a:lnTo>
                  <a:lnTo>
                    <a:pt x="126" y="5867"/>
                  </a:lnTo>
                  <a:lnTo>
                    <a:pt x="112" y="5850"/>
                  </a:lnTo>
                  <a:lnTo>
                    <a:pt x="110" y="5846"/>
                  </a:lnTo>
                  <a:lnTo>
                    <a:pt x="87" y="5832"/>
                  </a:lnTo>
                  <a:lnTo>
                    <a:pt x="85" y="5873"/>
                  </a:lnTo>
                  <a:lnTo>
                    <a:pt x="86" y="5874"/>
                  </a:lnTo>
                  <a:lnTo>
                    <a:pt x="87" y="5880"/>
                  </a:lnTo>
                  <a:lnTo>
                    <a:pt x="87" y="5884"/>
                  </a:lnTo>
                  <a:lnTo>
                    <a:pt x="85" y="5888"/>
                  </a:lnTo>
                  <a:lnTo>
                    <a:pt x="80" y="5894"/>
                  </a:lnTo>
                  <a:lnTo>
                    <a:pt x="74" y="5900"/>
                  </a:lnTo>
                  <a:lnTo>
                    <a:pt x="60" y="5913"/>
                  </a:lnTo>
                  <a:lnTo>
                    <a:pt x="51" y="5923"/>
                  </a:lnTo>
                  <a:lnTo>
                    <a:pt x="42" y="5932"/>
                  </a:lnTo>
                  <a:lnTo>
                    <a:pt x="33" y="5942"/>
                  </a:lnTo>
                  <a:lnTo>
                    <a:pt x="24" y="5950"/>
                  </a:lnTo>
                  <a:lnTo>
                    <a:pt x="15" y="5956"/>
                  </a:lnTo>
                  <a:lnTo>
                    <a:pt x="12" y="5959"/>
                  </a:lnTo>
                  <a:lnTo>
                    <a:pt x="11" y="5963"/>
                  </a:lnTo>
                  <a:lnTo>
                    <a:pt x="9" y="5968"/>
                  </a:lnTo>
                  <a:lnTo>
                    <a:pt x="11" y="5975"/>
                  </a:lnTo>
                  <a:lnTo>
                    <a:pt x="15" y="5989"/>
                  </a:lnTo>
                  <a:lnTo>
                    <a:pt x="19" y="6001"/>
                  </a:lnTo>
                  <a:lnTo>
                    <a:pt x="21" y="6009"/>
                  </a:lnTo>
                  <a:lnTo>
                    <a:pt x="22" y="6012"/>
                  </a:lnTo>
                  <a:lnTo>
                    <a:pt x="22" y="6015"/>
                  </a:lnTo>
                  <a:lnTo>
                    <a:pt x="24" y="6022"/>
                  </a:lnTo>
                  <a:lnTo>
                    <a:pt x="24" y="6027"/>
                  </a:lnTo>
                  <a:lnTo>
                    <a:pt x="24" y="6031"/>
                  </a:lnTo>
                  <a:lnTo>
                    <a:pt x="21" y="6037"/>
                  </a:lnTo>
                  <a:lnTo>
                    <a:pt x="19" y="6043"/>
                  </a:lnTo>
                  <a:lnTo>
                    <a:pt x="12" y="6058"/>
                  </a:lnTo>
                  <a:lnTo>
                    <a:pt x="6" y="6073"/>
                  </a:lnTo>
                  <a:lnTo>
                    <a:pt x="2" y="6083"/>
                  </a:lnTo>
                  <a:lnTo>
                    <a:pt x="2" y="6093"/>
                  </a:lnTo>
                  <a:lnTo>
                    <a:pt x="2" y="6100"/>
                  </a:lnTo>
                  <a:lnTo>
                    <a:pt x="2" y="6103"/>
                  </a:lnTo>
                  <a:lnTo>
                    <a:pt x="14" y="6131"/>
                  </a:lnTo>
                  <a:lnTo>
                    <a:pt x="8" y="6160"/>
                  </a:lnTo>
                  <a:lnTo>
                    <a:pt x="7" y="6161"/>
                  </a:lnTo>
                  <a:lnTo>
                    <a:pt x="5" y="6164"/>
                  </a:lnTo>
                  <a:lnTo>
                    <a:pt x="2" y="6171"/>
                  </a:lnTo>
                  <a:lnTo>
                    <a:pt x="0" y="6182"/>
                  </a:lnTo>
                  <a:lnTo>
                    <a:pt x="0" y="6190"/>
                  </a:lnTo>
                  <a:lnTo>
                    <a:pt x="2" y="6195"/>
                  </a:lnTo>
                  <a:lnTo>
                    <a:pt x="7" y="6201"/>
                  </a:lnTo>
                  <a:lnTo>
                    <a:pt x="12" y="6207"/>
                  </a:lnTo>
                  <a:lnTo>
                    <a:pt x="20" y="6216"/>
                  </a:lnTo>
                  <a:lnTo>
                    <a:pt x="25" y="6218"/>
                  </a:lnTo>
                  <a:lnTo>
                    <a:pt x="22" y="6243"/>
                  </a:lnTo>
                  <a:lnTo>
                    <a:pt x="17" y="6262"/>
                  </a:lnTo>
                  <a:lnTo>
                    <a:pt x="25" y="6292"/>
                  </a:lnTo>
                  <a:lnTo>
                    <a:pt x="39" y="6316"/>
                  </a:lnTo>
                  <a:lnTo>
                    <a:pt x="60" y="6355"/>
                  </a:lnTo>
                  <a:lnTo>
                    <a:pt x="96" y="6365"/>
                  </a:lnTo>
                  <a:lnTo>
                    <a:pt x="98" y="6364"/>
                  </a:lnTo>
                  <a:lnTo>
                    <a:pt x="104" y="6362"/>
                  </a:lnTo>
                  <a:lnTo>
                    <a:pt x="107" y="6363"/>
                  </a:lnTo>
                  <a:lnTo>
                    <a:pt x="110" y="6365"/>
                  </a:lnTo>
                  <a:lnTo>
                    <a:pt x="112" y="6370"/>
                  </a:lnTo>
                  <a:lnTo>
                    <a:pt x="112" y="6380"/>
                  </a:lnTo>
                  <a:lnTo>
                    <a:pt x="112" y="6397"/>
                  </a:lnTo>
                  <a:lnTo>
                    <a:pt x="111" y="6410"/>
                  </a:lnTo>
                  <a:lnTo>
                    <a:pt x="110" y="6417"/>
                  </a:lnTo>
                  <a:lnTo>
                    <a:pt x="110" y="6420"/>
                  </a:lnTo>
                  <a:lnTo>
                    <a:pt x="115" y="6450"/>
                  </a:lnTo>
                  <a:lnTo>
                    <a:pt x="110" y="6505"/>
                  </a:lnTo>
                  <a:lnTo>
                    <a:pt x="129" y="6569"/>
                  </a:lnTo>
                  <a:lnTo>
                    <a:pt x="130" y="6566"/>
                  </a:lnTo>
                  <a:lnTo>
                    <a:pt x="135" y="6565"/>
                  </a:lnTo>
                  <a:lnTo>
                    <a:pt x="137" y="6565"/>
                  </a:lnTo>
                  <a:lnTo>
                    <a:pt x="140" y="6567"/>
                  </a:lnTo>
                  <a:lnTo>
                    <a:pt x="144" y="6571"/>
                  </a:lnTo>
                  <a:lnTo>
                    <a:pt x="148" y="6576"/>
                  </a:lnTo>
                  <a:lnTo>
                    <a:pt x="156" y="6590"/>
                  </a:lnTo>
                  <a:lnTo>
                    <a:pt x="164" y="6602"/>
                  </a:lnTo>
                  <a:lnTo>
                    <a:pt x="170" y="6609"/>
                  </a:lnTo>
                  <a:lnTo>
                    <a:pt x="172" y="6612"/>
                  </a:lnTo>
                  <a:lnTo>
                    <a:pt x="164" y="6644"/>
                  </a:lnTo>
                  <a:lnTo>
                    <a:pt x="183" y="6743"/>
                  </a:lnTo>
                  <a:lnTo>
                    <a:pt x="135" y="6820"/>
                  </a:lnTo>
                  <a:lnTo>
                    <a:pt x="130" y="6827"/>
                  </a:lnTo>
                  <a:lnTo>
                    <a:pt x="119" y="6846"/>
                  </a:lnTo>
                  <a:lnTo>
                    <a:pt x="113" y="6858"/>
                  </a:lnTo>
                  <a:lnTo>
                    <a:pt x="109" y="6868"/>
                  </a:lnTo>
                  <a:lnTo>
                    <a:pt x="105" y="6878"/>
                  </a:lnTo>
                  <a:lnTo>
                    <a:pt x="104" y="6885"/>
                  </a:lnTo>
                  <a:lnTo>
                    <a:pt x="103" y="6899"/>
                  </a:lnTo>
                  <a:lnTo>
                    <a:pt x="100" y="6916"/>
                  </a:lnTo>
                  <a:lnTo>
                    <a:pt x="98" y="6931"/>
                  </a:lnTo>
                  <a:lnTo>
                    <a:pt x="99" y="6945"/>
                  </a:lnTo>
                  <a:lnTo>
                    <a:pt x="102" y="6957"/>
                  </a:lnTo>
                  <a:lnTo>
                    <a:pt x="104" y="6966"/>
                  </a:lnTo>
                  <a:lnTo>
                    <a:pt x="105" y="6979"/>
                  </a:lnTo>
                  <a:lnTo>
                    <a:pt x="104" y="6995"/>
                  </a:lnTo>
                  <a:lnTo>
                    <a:pt x="102" y="7010"/>
                  </a:lnTo>
                  <a:lnTo>
                    <a:pt x="100" y="7023"/>
                  </a:lnTo>
                  <a:lnTo>
                    <a:pt x="99" y="7034"/>
                  </a:lnTo>
                  <a:lnTo>
                    <a:pt x="99" y="7047"/>
                  </a:lnTo>
                  <a:lnTo>
                    <a:pt x="98" y="7061"/>
                  </a:lnTo>
                  <a:lnTo>
                    <a:pt x="97" y="7074"/>
                  </a:lnTo>
                  <a:lnTo>
                    <a:pt x="97" y="7084"/>
                  </a:lnTo>
                  <a:lnTo>
                    <a:pt x="96" y="7088"/>
                  </a:lnTo>
                  <a:lnTo>
                    <a:pt x="100" y="7093"/>
                  </a:lnTo>
                  <a:lnTo>
                    <a:pt x="110" y="7104"/>
                  </a:lnTo>
                  <a:lnTo>
                    <a:pt x="115" y="7112"/>
                  </a:lnTo>
                  <a:lnTo>
                    <a:pt x="119" y="7119"/>
                  </a:lnTo>
                  <a:lnTo>
                    <a:pt x="122" y="7126"/>
                  </a:lnTo>
                  <a:lnTo>
                    <a:pt x="123" y="7132"/>
                  </a:lnTo>
                  <a:lnTo>
                    <a:pt x="123" y="7141"/>
                  </a:lnTo>
                  <a:lnTo>
                    <a:pt x="122" y="7151"/>
                  </a:lnTo>
                  <a:lnTo>
                    <a:pt x="120" y="7161"/>
                  </a:lnTo>
                  <a:lnTo>
                    <a:pt x="120" y="7173"/>
                  </a:lnTo>
                  <a:lnTo>
                    <a:pt x="122" y="7184"/>
                  </a:lnTo>
                  <a:lnTo>
                    <a:pt x="123" y="7192"/>
                  </a:lnTo>
                  <a:lnTo>
                    <a:pt x="125" y="7201"/>
                  </a:lnTo>
                  <a:lnTo>
                    <a:pt x="126" y="7213"/>
                  </a:lnTo>
                  <a:lnTo>
                    <a:pt x="126" y="7220"/>
                  </a:lnTo>
                  <a:lnTo>
                    <a:pt x="129" y="7227"/>
                  </a:lnTo>
                  <a:lnTo>
                    <a:pt x="130" y="7233"/>
                  </a:lnTo>
                  <a:lnTo>
                    <a:pt x="133" y="7239"/>
                  </a:lnTo>
                  <a:lnTo>
                    <a:pt x="138" y="7250"/>
                  </a:lnTo>
                  <a:lnTo>
                    <a:pt x="143" y="7260"/>
                  </a:lnTo>
                  <a:lnTo>
                    <a:pt x="152" y="7274"/>
                  </a:lnTo>
                  <a:lnTo>
                    <a:pt x="162" y="7290"/>
                  </a:lnTo>
                  <a:lnTo>
                    <a:pt x="164" y="7299"/>
                  </a:lnTo>
                  <a:lnTo>
                    <a:pt x="168" y="7308"/>
                  </a:lnTo>
                  <a:lnTo>
                    <a:pt x="171" y="7316"/>
                  </a:lnTo>
                  <a:lnTo>
                    <a:pt x="172" y="7325"/>
                  </a:lnTo>
                  <a:lnTo>
                    <a:pt x="172" y="7330"/>
                  </a:lnTo>
                  <a:lnTo>
                    <a:pt x="174" y="7332"/>
                  </a:lnTo>
                  <a:lnTo>
                    <a:pt x="175" y="7335"/>
                  </a:lnTo>
                  <a:lnTo>
                    <a:pt x="177" y="7337"/>
                  </a:lnTo>
                  <a:lnTo>
                    <a:pt x="185" y="7343"/>
                  </a:lnTo>
                  <a:lnTo>
                    <a:pt x="200" y="7356"/>
                  </a:lnTo>
                  <a:lnTo>
                    <a:pt x="217" y="7371"/>
                  </a:lnTo>
                  <a:lnTo>
                    <a:pt x="231" y="7383"/>
                  </a:lnTo>
                  <a:lnTo>
                    <a:pt x="244" y="7395"/>
                  </a:lnTo>
                  <a:lnTo>
                    <a:pt x="257" y="7408"/>
                  </a:lnTo>
                  <a:lnTo>
                    <a:pt x="266" y="7415"/>
                  </a:lnTo>
                  <a:lnTo>
                    <a:pt x="279" y="7423"/>
                  </a:lnTo>
                  <a:lnTo>
                    <a:pt x="294" y="7430"/>
                  </a:lnTo>
                  <a:lnTo>
                    <a:pt x="310" y="7439"/>
                  </a:lnTo>
                  <a:lnTo>
                    <a:pt x="327" y="7447"/>
                  </a:lnTo>
                  <a:lnTo>
                    <a:pt x="340" y="7454"/>
                  </a:lnTo>
                  <a:lnTo>
                    <a:pt x="346" y="7457"/>
                  </a:lnTo>
                  <a:lnTo>
                    <a:pt x="351" y="7461"/>
                  </a:lnTo>
                  <a:lnTo>
                    <a:pt x="354" y="7465"/>
                  </a:lnTo>
                  <a:lnTo>
                    <a:pt x="355" y="7468"/>
                  </a:lnTo>
                  <a:lnTo>
                    <a:pt x="357" y="7475"/>
                  </a:lnTo>
                  <a:lnTo>
                    <a:pt x="355" y="7483"/>
                  </a:lnTo>
                  <a:lnTo>
                    <a:pt x="354" y="7493"/>
                  </a:lnTo>
                  <a:lnTo>
                    <a:pt x="352" y="7504"/>
                  </a:lnTo>
                  <a:lnTo>
                    <a:pt x="349" y="7514"/>
                  </a:lnTo>
                  <a:lnTo>
                    <a:pt x="348" y="7525"/>
                  </a:lnTo>
                  <a:lnTo>
                    <a:pt x="348" y="7529"/>
                  </a:lnTo>
                  <a:lnTo>
                    <a:pt x="349" y="7534"/>
                  </a:lnTo>
                  <a:lnTo>
                    <a:pt x="351" y="7540"/>
                  </a:lnTo>
                  <a:lnTo>
                    <a:pt x="353" y="7545"/>
                  </a:lnTo>
                  <a:lnTo>
                    <a:pt x="364" y="7561"/>
                  </a:lnTo>
                  <a:lnTo>
                    <a:pt x="372" y="7576"/>
                  </a:lnTo>
                  <a:lnTo>
                    <a:pt x="378" y="7585"/>
                  </a:lnTo>
                  <a:lnTo>
                    <a:pt x="380" y="7589"/>
                  </a:lnTo>
                  <a:lnTo>
                    <a:pt x="382" y="7591"/>
                  </a:lnTo>
                  <a:lnTo>
                    <a:pt x="399" y="7605"/>
                  </a:lnTo>
                  <a:lnTo>
                    <a:pt x="414" y="7613"/>
                  </a:lnTo>
                  <a:lnTo>
                    <a:pt x="429" y="7619"/>
                  </a:lnTo>
                  <a:lnTo>
                    <a:pt x="436" y="7623"/>
                  </a:lnTo>
                  <a:lnTo>
                    <a:pt x="440" y="7626"/>
                  </a:lnTo>
                  <a:lnTo>
                    <a:pt x="444" y="7631"/>
                  </a:lnTo>
                  <a:lnTo>
                    <a:pt x="446" y="7637"/>
                  </a:lnTo>
                  <a:lnTo>
                    <a:pt x="447" y="7648"/>
                  </a:lnTo>
                  <a:lnTo>
                    <a:pt x="449" y="7652"/>
                  </a:lnTo>
                  <a:lnTo>
                    <a:pt x="450" y="7657"/>
                  </a:lnTo>
                  <a:lnTo>
                    <a:pt x="454" y="7668"/>
                  </a:lnTo>
                  <a:lnTo>
                    <a:pt x="458" y="7678"/>
                  </a:lnTo>
                  <a:lnTo>
                    <a:pt x="459" y="7683"/>
                  </a:lnTo>
                  <a:lnTo>
                    <a:pt x="462" y="7685"/>
                  </a:lnTo>
                  <a:lnTo>
                    <a:pt x="467" y="7689"/>
                  </a:lnTo>
                  <a:lnTo>
                    <a:pt x="472" y="7691"/>
                  </a:lnTo>
                  <a:lnTo>
                    <a:pt x="477" y="7692"/>
                  </a:lnTo>
                  <a:lnTo>
                    <a:pt x="480" y="7692"/>
                  </a:lnTo>
                  <a:lnTo>
                    <a:pt x="483" y="7692"/>
                  </a:lnTo>
                  <a:lnTo>
                    <a:pt x="486" y="7692"/>
                  </a:lnTo>
                  <a:lnTo>
                    <a:pt x="489" y="7694"/>
                  </a:lnTo>
                  <a:lnTo>
                    <a:pt x="490" y="7696"/>
                  </a:lnTo>
                  <a:lnTo>
                    <a:pt x="492" y="7701"/>
                  </a:lnTo>
                  <a:lnTo>
                    <a:pt x="495" y="7704"/>
                  </a:lnTo>
                  <a:lnTo>
                    <a:pt x="496" y="7705"/>
                  </a:lnTo>
                  <a:lnTo>
                    <a:pt x="497" y="7705"/>
                  </a:lnTo>
                  <a:lnTo>
                    <a:pt x="498" y="7705"/>
                  </a:lnTo>
                  <a:lnTo>
                    <a:pt x="501" y="7707"/>
                  </a:lnTo>
                  <a:lnTo>
                    <a:pt x="504" y="7709"/>
                  </a:lnTo>
                  <a:lnTo>
                    <a:pt x="508" y="7715"/>
                  </a:lnTo>
                  <a:lnTo>
                    <a:pt x="515" y="7725"/>
                  </a:lnTo>
                  <a:lnTo>
                    <a:pt x="525" y="7743"/>
                  </a:lnTo>
                  <a:lnTo>
                    <a:pt x="531" y="7753"/>
                  </a:lnTo>
                  <a:lnTo>
                    <a:pt x="537" y="7757"/>
                  </a:lnTo>
                  <a:lnTo>
                    <a:pt x="548" y="7763"/>
                  </a:lnTo>
                  <a:lnTo>
                    <a:pt x="557" y="7769"/>
                  </a:lnTo>
                  <a:lnTo>
                    <a:pt x="563" y="7773"/>
                  </a:lnTo>
                  <a:lnTo>
                    <a:pt x="568" y="7775"/>
                  </a:lnTo>
                  <a:lnTo>
                    <a:pt x="577" y="7780"/>
                  </a:lnTo>
                  <a:lnTo>
                    <a:pt x="583" y="7781"/>
                  </a:lnTo>
                  <a:lnTo>
                    <a:pt x="588" y="7782"/>
                  </a:lnTo>
                  <a:lnTo>
                    <a:pt x="591" y="7781"/>
                  </a:lnTo>
                  <a:lnTo>
                    <a:pt x="595" y="7780"/>
                  </a:lnTo>
                  <a:lnTo>
                    <a:pt x="597" y="7780"/>
                  </a:lnTo>
                  <a:lnTo>
                    <a:pt x="601" y="7782"/>
                  </a:lnTo>
                  <a:lnTo>
                    <a:pt x="602" y="7786"/>
                  </a:lnTo>
                  <a:lnTo>
                    <a:pt x="604" y="7793"/>
                  </a:lnTo>
                  <a:lnTo>
                    <a:pt x="608" y="7807"/>
                  </a:lnTo>
                  <a:lnTo>
                    <a:pt x="611" y="7814"/>
                  </a:lnTo>
                  <a:lnTo>
                    <a:pt x="619" y="7821"/>
                  </a:lnTo>
                  <a:lnTo>
                    <a:pt x="629" y="7832"/>
                  </a:lnTo>
                  <a:lnTo>
                    <a:pt x="635" y="7838"/>
                  </a:lnTo>
                  <a:lnTo>
                    <a:pt x="637" y="7841"/>
                  </a:lnTo>
                  <a:lnTo>
                    <a:pt x="637" y="7844"/>
                  </a:lnTo>
                  <a:lnTo>
                    <a:pt x="637" y="7845"/>
                  </a:lnTo>
                  <a:lnTo>
                    <a:pt x="639" y="7846"/>
                  </a:lnTo>
                  <a:lnTo>
                    <a:pt x="648" y="7851"/>
                  </a:lnTo>
                  <a:lnTo>
                    <a:pt x="662" y="7857"/>
                  </a:lnTo>
                  <a:lnTo>
                    <a:pt x="672" y="7859"/>
                  </a:lnTo>
                  <a:lnTo>
                    <a:pt x="675" y="7861"/>
                  </a:lnTo>
                  <a:lnTo>
                    <a:pt x="679" y="7864"/>
                  </a:lnTo>
                  <a:lnTo>
                    <a:pt x="682" y="7868"/>
                  </a:lnTo>
                  <a:lnTo>
                    <a:pt x="687" y="7875"/>
                  </a:lnTo>
                  <a:lnTo>
                    <a:pt x="694" y="7890"/>
                  </a:lnTo>
                  <a:lnTo>
                    <a:pt x="701" y="7903"/>
                  </a:lnTo>
                  <a:lnTo>
                    <a:pt x="708" y="7917"/>
                  </a:lnTo>
                  <a:lnTo>
                    <a:pt x="717" y="7933"/>
                  </a:lnTo>
                  <a:lnTo>
                    <a:pt x="725" y="7945"/>
                  </a:lnTo>
                  <a:lnTo>
                    <a:pt x="728" y="7949"/>
                  </a:lnTo>
                  <a:lnTo>
                    <a:pt x="731" y="7951"/>
                  </a:lnTo>
                  <a:lnTo>
                    <a:pt x="731" y="7960"/>
                  </a:lnTo>
                  <a:lnTo>
                    <a:pt x="731" y="7973"/>
                  </a:lnTo>
                  <a:lnTo>
                    <a:pt x="733" y="7985"/>
                  </a:lnTo>
                  <a:lnTo>
                    <a:pt x="735" y="7992"/>
                  </a:lnTo>
                  <a:lnTo>
                    <a:pt x="735" y="7996"/>
                  </a:lnTo>
                  <a:lnTo>
                    <a:pt x="725" y="8064"/>
                  </a:lnTo>
                  <a:lnTo>
                    <a:pt x="727" y="8065"/>
                  </a:lnTo>
                  <a:lnTo>
                    <a:pt x="733" y="8070"/>
                  </a:lnTo>
                  <a:lnTo>
                    <a:pt x="735" y="8073"/>
                  </a:lnTo>
                  <a:lnTo>
                    <a:pt x="738" y="8077"/>
                  </a:lnTo>
                  <a:lnTo>
                    <a:pt x="739" y="8081"/>
                  </a:lnTo>
                  <a:lnTo>
                    <a:pt x="739" y="8086"/>
                  </a:lnTo>
                  <a:lnTo>
                    <a:pt x="737" y="8094"/>
                  </a:lnTo>
                  <a:lnTo>
                    <a:pt x="737" y="8099"/>
                  </a:lnTo>
                  <a:lnTo>
                    <a:pt x="738" y="8106"/>
                  </a:lnTo>
                  <a:lnTo>
                    <a:pt x="744" y="8116"/>
                  </a:lnTo>
                  <a:lnTo>
                    <a:pt x="752" y="8128"/>
                  </a:lnTo>
                  <a:lnTo>
                    <a:pt x="759" y="8136"/>
                  </a:lnTo>
                  <a:lnTo>
                    <a:pt x="761" y="8140"/>
                  </a:lnTo>
                  <a:lnTo>
                    <a:pt x="764" y="8146"/>
                  </a:lnTo>
                  <a:lnTo>
                    <a:pt x="765" y="8152"/>
                  </a:lnTo>
                  <a:lnTo>
                    <a:pt x="766" y="8160"/>
                  </a:lnTo>
                  <a:lnTo>
                    <a:pt x="765" y="8175"/>
                  </a:lnTo>
                  <a:lnTo>
                    <a:pt x="764" y="8187"/>
                  </a:lnTo>
                  <a:lnTo>
                    <a:pt x="761" y="8193"/>
                  </a:lnTo>
                  <a:lnTo>
                    <a:pt x="760" y="8195"/>
                  </a:lnTo>
                  <a:lnTo>
                    <a:pt x="761" y="8198"/>
                  </a:lnTo>
                  <a:lnTo>
                    <a:pt x="761" y="8204"/>
                  </a:lnTo>
                  <a:lnTo>
                    <a:pt x="761" y="8207"/>
                  </a:lnTo>
                  <a:lnTo>
                    <a:pt x="759" y="8211"/>
                  </a:lnTo>
                  <a:lnTo>
                    <a:pt x="757" y="8214"/>
                  </a:lnTo>
                  <a:lnTo>
                    <a:pt x="752" y="8218"/>
                  </a:lnTo>
                  <a:lnTo>
                    <a:pt x="731" y="8228"/>
                  </a:lnTo>
                  <a:lnTo>
                    <a:pt x="719" y="8233"/>
                  </a:lnTo>
                  <a:lnTo>
                    <a:pt x="662" y="8256"/>
                  </a:lnTo>
                  <a:lnTo>
                    <a:pt x="662" y="8302"/>
                  </a:lnTo>
                  <a:lnTo>
                    <a:pt x="666" y="8303"/>
                  </a:lnTo>
                  <a:lnTo>
                    <a:pt x="672" y="8305"/>
                  </a:lnTo>
                  <a:lnTo>
                    <a:pt x="674" y="8307"/>
                  </a:lnTo>
                  <a:lnTo>
                    <a:pt x="675" y="8311"/>
                  </a:lnTo>
                  <a:lnTo>
                    <a:pt x="673" y="8317"/>
                  </a:lnTo>
                  <a:lnTo>
                    <a:pt x="667" y="8324"/>
                  </a:lnTo>
                  <a:lnTo>
                    <a:pt x="654" y="8339"/>
                  </a:lnTo>
                  <a:lnTo>
                    <a:pt x="643" y="8354"/>
                  </a:lnTo>
                  <a:lnTo>
                    <a:pt x="637" y="8364"/>
                  </a:lnTo>
                  <a:lnTo>
                    <a:pt x="635" y="8368"/>
                  </a:lnTo>
                  <a:lnTo>
                    <a:pt x="639" y="8371"/>
                  </a:lnTo>
                  <a:lnTo>
                    <a:pt x="646" y="8377"/>
                  </a:lnTo>
                  <a:lnTo>
                    <a:pt x="646" y="8378"/>
                  </a:lnTo>
                  <a:lnTo>
                    <a:pt x="646" y="8379"/>
                  </a:lnTo>
                  <a:lnTo>
                    <a:pt x="645" y="8381"/>
                  </a:lnTo>
                  <a:lnTo>
                    <a:pt x="642" y="8382"/>
                  </a:lnTo>
                  <a:lnTo>
                    <a:pt x="635" y="8381"/>
                  </a:lnTo>
                  <a:lnTo>
                    <a:pt x="621" y="8378"/>
                  </a:lnTo>
                  <a:lnTo>
                    <a:pt x="594" y="8372"/>
                  </a:lnTo>
                  <a:lnTo>
                    <a:pt x="578" y="8368"/>
                  </a:lnTo>
                  <a:lnTo>
                    <a:pt x="573" y="8365"/>
                  </a:lnTo>
                  <a:lnTo>
                    <a:pt x="571" y="8365"/>
                  </a:lnTo>
                  <a:lnTo>
                    <a:pt x="548" y="8349"/>
                  </a:lnTo>
                  <a:lnTo>
                    <a:pt x="511" y="8307"/>
                  </a:lnTo>
                  <a:lnTo>
                    <a:pt x="516" y="8305"/>
                  </a:lnTo>
                  <a:lnTo>
                    <a:pt x="521" y="8298"/>
                  </a:lnTo>
                  <a:lnTo>
                    <a:pt x="522" y="8296"/>
                  </a:lnTo>
                  <a:lnTo>
                    <a:pt x="522" y="8293"/>
                  </a:lnTo>
                  <a:lnTo>
                    <a:pt x="521" y="8291"/>
                  </a:lnTo>
                  <a:lnTo>
                    <a:pt x="518" y="8289"/>
                  </a:lnTo>
                  <a:lnTo>
                    <a:pt x="516" y="8286"/>
                  </a:lnTo>
                  <a:lnTo>
                    <a:pt x="511" y="8284"/>
                  </a:lnTo>
                  <a:lnTo>
                    <a:pt x="505" y="8283"/>
                  </a:lnTo>
                  <a:lnTo>
                    <a:pt x="498" y="8280"/>
                  </a:lnTo>
                  <a:lnTo>
                    <a:pt x="471" y="8273"/>
                  </a:lnTo>
                  <a:lnTo>
                    <a:pt x="456" y="8270"/>
                  </a:lnTo>
                  <a:lnTo>
                    <a:pt x="447" y="8267"/>
                  </a:lnTo>
                  <a:lnTo>
                    <a:pt x="446" y="8266"/>
                  </a:lnTo>
                  <a:lnTo>
                    <a:pt x="447" y="8267"/>
                  </a:lnTo>
                  <a:lnTo>
                    <a:pt x="447" y="8265"/>
                  </a:lnTo>
                  <a:lnTo>
                    <a:pt x="444" y="8258"/>
                  </a:lnTo>
                  <a:lnTo>
                    <a:pt x="432" y="8241"/>
                  </a:lnTo>
                  <a:lnTo>
                    <a:pt x="419" y="8224"/>
                  </a:lnTo>
                  <a:lnTo>
                    <a:pt x="411" y="8213"/>
                  </a:lnTo>
                  <a:lnTo>
                    <a:pt x="406" y="8207"/>
                  </a:lnTo>
                  <a:lnTo>
                    <a:pt x="405" y="8206"/>
                  </a:lnTo>
                  <a:lnTo>
                    <a:pt x="404" y="8201"/>
                  </a:lnTo>
                  <a:lnTo>
                    <a:pt x="400" y="8191"/>
                  </a:lnTo>
                  <a:lnTo>
                    <a:pt x="397" y="8186"/>
                  </a:lnTo>
                  <a:lnTo>
                    <a:pt x="391" y="8182"/>
                  </a:lnTo>
                  <a:lnTo>
                    <a:pt x="387" y="8181"/>
                  </a:lnTo>
                  <a:lnTo>
                    <a:pt x="384" y="8180"/>
                  </a:lnTo>
                  <a:lnTo>
                    <a:pt x="380" y="8181"/>
                  </a:lnTo>
                  <a:lnTo>
                    <a:pt x="375" y="8181"/>
                  </a:lnTo>
                  <a:lnTo>
                    <a:pt x="358" y="8186"/>
                  </a:lnTo>
                  <a:lnTo>
                    <a:pt x="346" y="8188"/>
                  </a:lnTo>
                  <a:lnTo>
                    <a:pt x="342" y="8189"/>
                  </a:lnTo>
                  <a:lnTo>
                    <a:pt x="339" y="8192"/>
                  </a:lnTo>
                  <a:lnTo>
                    <a:pt x="336" y="8195"/>
                  </a:lnTo>
                  <a:lnTo>
                    <a:pt x="334" y="8201"/>
                  </a:lnTo>
                  <a:lnTo>
                    <a:pt x="332" y="8209"/>
                  </a:lnTo>
                  <a:lnTo>
                    <a:pt x="332" y="8212"/>
                  </a:lnTo>
                  <a:lnTo>
                    <a:pt x="332" y="8217"/>
                  </a:lnTo>
                  <a:lnTo>
                    <a:pt x="328" y="8228"/>
                  </a:lnTo>
                  <a:lnTo>
                    <a:pt x="325" y="8234"/>
                  </a:lnTo>
                  <a:lnTo>
                    <a:pt x="322" y="8238"/>
                  </a:lnTo>
                  <a:lnTo>
                    <a:pt x="319" y="8239"/>
                  </a:lnTo>
                  <a:lnTo>
                    <a:pt x="318" y="8240"/>
                  </a:lnTo>
                  <a:lnTo>
                    <a:pt x="315" y="8241"/>
                  </a:lnTo>
                  <a:lnTo>
                    <a:pt x="315" y="8245"/>
                  </a:lnTo>
                  <a:lnTo>
                    <a:pt x="318" y="8251"/>
                  </a:lnTo>
                  <a:lnTo>
                    <a:pt x="320" y="8261"/>
                  </a:lnTo>
                  <a:lnTo>
                    <a:pt x="321" y="8266"/>
                  </a:lnTo>
                  <a:lnTo>
                    <a:pt x="322" y="8271"/>
                  </a:lnTo>
                  <a:lnTo>
                    <a:pt x="322" y="8274"/>
                  </a:lnTo>
                  <a:lnTo>
                    <a:pt x="321" y="8277"/>
                  </a:lnTo>
                  <a:lnTo>
                    <a:pt x="320" y="8279"/>
                  </a:lnTo>
                  <a:lnTo>
                    <a:pt x="319" y="8280"/>
                  </a:lnTo>
                  <a:lnTo>
                    <a:pt x="325" y="8286"/>
                  </a:lnTo>
                  <a:lnTo>
                    <a:pt x="355" y="8305"/>
                  </a:lnTo>
                  <a:lnTo>
                    <a:pt x="378" y="8317"/>
                  </a:lnTo>
                  <a:lnTo>
                    <a:pt x="395" y="8324"/>
                  </a:lnTo>
                  <a:lnTo>
                    <a:pt x="410" y="8330"/>
                  </a:lnTo>
                  <a:lnTo>
                    <a:pt x="421" y="8332"/>
                  </a:lnTo>
                  <a:lnTo>
                    <a:pt x="430" y="8336"/>
                  </a:lnTo>
                  <a:lnTo>
                    <a:pt x="436" y="8341"/>
                  </a:lnTo>
                  <a:lnTo>
                    <a:pt x="438" y="8343"/>
                  </a:lnTo>
                  <a:lnTo>
                    <a:pt x="439" y="8346"/>
                  </a:lnTo>
                  <a:lnTo>
                    <a:pt x="440" y="8351"/>
                  </a:lnTo>
                  <a:lnTo>
                    <a:pt x="440" y="8357"/>
                  </a:lnTo>
                  <a:lnTo>
                    <a:pt x="442" y="8368"/>
                  </a:lnTo>
                  <a:lnTo>
                    <a:pt x="444" y="8378"/>
                  </a:lnTo>
                  <a:lnTo>
                    <a:pt x="446" y="8387"/>
                  </a:lnTo>
                  <a:lnTo>
                    <a:pt x="450" y="8394"/>
                  </a:lnTo>
                  <a:lnTo>
                    <a:pt x="457" y="8403"/>
                  </a:lnTo>
                  <a:lnTo>
                    <a:pt x="459" y="8405"/>
                  </a:lnTo>
                  <a:lnTo>
                    <a:pt x="550" y="8426"/>
                  </a:lnTo>
                  <a:lnTo>
                    <a:pt x="554" y="8429"/>
                  </a:lnTo>
                  <a:lnTo>
                    <a:pt x="562" y="8437"/>
                  </a:lnTo>
                  <a:lnTo>
                    <a:pt x="567" y="8443"/>
                  </a:lnTo>
                  <a:lnTo>
                    <a:pt x="570" y="8449"/>
                  </a:lnTo>
                  <a:lnTo>
                    <a:pt x="574" y="8455"/>
                  </a:lnTo>
                  <a:lnTo>
                    <a:pt x="575" y="8461"/>
                  </a:lnTo>
                  <a:lnTo>
                    <a:pt x="575" y="8463"/>
                  </a:lnTo>
                  <a:lnTo>
                    <a:pt x="577" y="8467"/>
                  </a:lnTo>
                  <a:lnTo>
                    <a:pt x="580" y="8470"/>
                  </a:lnTo>
                  <a:lnTo>
                    <a:pt x="583" y="8474"/>
                  </a:lnTo>
                  <a:lnTo>
                    <a:pt x="591" y="8481"/>
                  </a:lnTo>
                  <a:lnTo>
                    <a:pt x="601" y="8489"/>
                  </a:lnTo>
                  <a:lnTo>
                    <a:pt x="619" y="8502"/>
                  </a:lnTo>
                  <a:lnTo>
                    <a:pt x="627" y="8507"/>
                  </a:lnTo>
                  <a:lnTo>
                    <a:pt x="632" y="8509"/>
                  </a:lnTo>
                  <a:lnTo>
                    <a:pt x="642" y="8518"/>
                  </a:lnTo>
                  <a:lnTo>
                    <a:pt x="648" y="8521"/>
                  </a:lnTo>
                  <a:lnTo>
                    <a:pt x="654" y="8527"/>
                  </a:lnTo>
                  <a:lnTo>
                    <a:pt x="659" y="8532"/>
                  </a:lnTo>
                  <a:lnTo>
                    <a:pt x="662" y="8538"/>
                  </a:lnTo>
                  <a:lnTo>
                    <a:pt x="669" y="8549"/>
                  </a:lnTo>
                  <a:lnTo>
                    <a:pt x="680" y="8564"/>
                  </a:lnTo>
                  <a:lnTo>
                    <a:pt x="691" y="8577"/>
                  </a:lnTo>
                  <a:lnTo>
                    <a:pt x="695" y="8581"/>
                  </a:lnTo>
                  <a:lnTo>
                    <a:pt x="747" y="8592"/>
                  </a:lnTo>
                  <a:lnTo>
                    <a:pt x="752" y="8600"/>
                  </a:lnTo>
                  <a:lnTo>
                    <a:pt x="764" y="8618"/>
                  </a:lnTo>
                  <a:lnTo>
                    <a:pt x="776" y="8639"/>
                  </a:lnTo>
                  <a:lnTo>
                    <a:pt x="783" y="8655"/>
                  </a:lnTo>
                  <a:lnTo>
                    <a:pt x="785" y="8666"/>
                  </a:lnTo>
                  <a:lnTo>
                    <a:pt x="787" y="8678"/>
                  </a:lnTo>
                  <a:lnTo>
                    <a:pt x="790" y="8685"/>
                  </a:lnTo>
                  <a:lnTo>
                    <a:pt x="793" y="8690"/>
                  </a:lnTo>
                  <a:lnTo>
                    <a:pt x="797" y="8695"/>
                  </a:lnTo>
                  <a:lnTo>
                    <a:pt x="802" y="8698"/>
                  </a:lnTo>
                  <a:lnTo>
                    <a:pt x="806" y="8701"/>
                  </a:lnTo>
                  <a:lnTo>
                    <a:pt x="811" y="8701"/>
                  </a:lnTo>
                  <a:lnTo>
                    <a:pt x="815" y="8701"/>
                  </a:lnTo>
                  <a:lnTo>
                    <a:pt x="819" y="8701"/>
                  </a:lnTo>
                  <a:lnTo>
                    <a:pt x="823" y="8701"/>
                  </a:lnTo>
                  <a:lnTo>
                    <a:pt x="826" y="8703"/>
                  </a:lnTo>
                  <a:lnTo>
                    <a:pt x="830" y="8708"/>
                  </a:lnTo>
                  <a:lnTo>
                    <a:pt x="835" y="8715"/>
                  </a:lnTo>
                  <a:lnTo>
                    <a:pt x="841" y="8725"/>
                  </a:lnTo>
                  <a:lnTo>
                    <a:pt x="842" y="8728"/>
                  </a:lnTo>
                  <a:lnTo>
                    <a:pt x="844" y="8734"/>
                  </a:lnTo>
                  <a:lnTo>
                    <a:pt x="848" y="8754"/>
                  </a:lnTo>
                  <a:lnTo>
                    <a:pt x="852" y="8776"/>
                  </a:lnTo>
                  <a:lnTo>
                    <a:pt x="856" y="8789"/>
                  </a:lnTo>
                  <a:lnTo>
                    <a:pt x="857" y="8793"/>
                  </a:lnTo>
                  <a:lnTo>
                    <a:pt x="859" y="8796"/>
                  </a:lnTo>
                  <a:lnTo>
                    <a:pt x="863" y="8799"/>
                  </a:lnTo>
                  <a:lnTo>
                    <a:pt x="868" y="8802"/>
                  </a:lnTo>
                  <a:lnTo>
                    <a:pt x="878" y="8809"/>
                  </a:lnTo>
                  <a:lnTo>
                    <a:pt x="890" y="8813"/>
                  </a:lnTo>
                  <a:lnTo>
                    <a:pt x="895" y="8814"/>
                  </a:lnTo>
                  <a:lnTo>
                    <a:pt x="901" y="8816"/>
                  </a:lnTo>
                  <a:lnTo>
                    <a:pt x="904" y="8820"/>
                  </a:lnTo>
                  <a:lnTo>
                    <a:pt x="908" y="8825"/>
                  </a:lnTo>
                  <a:lnTo>
                    <a:pt x="916" y="8835"/>
                  </a:lnTo>
                  <a:lnTo>
                    <a:pt x="926" y="8846"/>
                  </a:lnTo>
                  <a:lnTo>
                    <a:pt x="935" y="8858"/>
                  </a:lnTo>
                  <a:lnTo>
                    <a:pt x="943" y="8871"/>
                  </a:lnTo>
                  <a:lnTo>
                    <a:pt x="951" y="8885"/>
                  </a:lnTo>
                  <a:lnTo>
                    <a:pt x="956" y="8898"/>
                  </a:lnTo>
                  <a:lnTo>
                    <a:pt x="959" y="8910"/>
                  </a:lnTo>
                  <a:lnTo>
                    <a:pt x="960" y="8920"/>
                  </a:lnTo>
                  <a:lnTo>
                    <a:pt x="961" y="8927"/>
                  </a:lnTo>
                  <a:lnTo>
                    <a:pt x="963" y="8930"/>
                  </a:lnTo>
                  <a:lnTo>
                    <a:pt x="964" y="8932"/>
                  </a:lnTo>
                  <a:lnTo>
                    <a:pt x="966" y="8939"/>
                  </a:lnTo>
                  <a:lnTo>
                    <a:pt x="964" y="8946"/>
                  </a:lnTo>
                  <a:lnTo>
                    <a:pt x="964" y="8951"/>
                  </a:lnTo>
                  <a:lnTo>
                    <a:pt x="964" y="8956"/>
                  </a:lnTo>
                  <a:lnTo>
                    <a:pt x="968" y="8964"/>
                  </a:lnTo>
                  <a:lnTo>
                    <a:pt x="975" y="8976"/>
                  </a:lnTo>
                  <a:lnTo>
                    <a:pt x="982" y="8984"/>
                  </a:lnTo>
                  <a:lnTo>
                    <a:pt x="988" y="8990"/>
                  </a:lnTo>
                  <a:lnTo>
                    <a:pt x="990" y="8991"/>
                  </a:lnTo>
                  <a:lnTo>
                    <a:pt x="992" y="8992"/>
                  </a:lnTo>
                  <a:lnTo>
                    <a:pt x="993" y="8996"/>
                  </a:lnTo>
                  <a:lnTo>
                    <a:pt x="995" y="9002"/>
                  </a:lnTo>
                  <a:lnTo>
                    <a:pt x="995" y="9010"/>
                  </a:lnTo>
                  <a:lnTo>
                    <a:pt x="998" y="9029"/>
                  </a:lnTo>
                  <a:lnTo>
                    <a:pt x="999" y="9038"/>
                  </a:lnTo>
                  <a:lnTo>
                    <a:pt x="1001" y="9051"/>
                  </a:lnTo>
                  <a:lnTo>
                    <a:pt x="1026" y="9076"/>
                  </a:lnTo>
                  <a:lnTo>
                    <a:pt x="1023" y="9098"/>
                  </a:lnTo>
                  <a:lnTo>
                    <a:pt x="1026" y="9155"/>
                  </a:lnTo>
                  <a:lnTo>
                    <a:pt x="1111" y="9174"/>
                  </a:lnTo>
                  <a:lnTo>
                    <a:pt x="1146" y="9213"/>
                  </a:lnTo>
                  <a:lnTo>
                    <a:pt x="1168" y="9230"/>
                  </a:lnTo>
                  <a:lnTo>
                    <a:pt x="1192" y="9240"/>
                  </a:lnTo>
                  <a:lnTo>
                    <a:pt x="1196" y="9244"/>
                  </a:lnTo>
                  <a:lnTo>
                    <a:pt x="1204" y="9254"/>
                  </a:lnTo>
                  <a:lnTo>
                    <a:pt x="1209" y="9260"/>
                  </a:lnTo>
                  <a:lnTo>
                    <a:pt x="1212" y="9266"/>
                  </a:lnTo>
                  <a:lnTo>
                    <a:pt x="1216" y="9273"/>
                  </a:lnTo>
                  <a:lnTo>
                    <a:pt x="1217" y="9278"/>
                  </a:lnTo>
                  <a:lnTo>
                    <a:pt x="1225" y="9300"/>
                  </a:lnTo>
                  <a:lnTo>
                    <a:pt x="1231" y="9311"/>
                  </a:lnTo>
                  <a:lnTo>
                    <a:pt x="1261" y="9323"/>
                  </a:lnTo>
                  <a:lnTo>
                    <a:pt x="1265" y="9324"/>
                  </a:lnTo>
                  <a:lnTo>
                    <a:pt x="1275" y="9330"/>
                  </a:lnTo>
                  <a:lnTo>
                    <a:pt x="1280" y="9335"/>
                  </a:lnTo>
                  <a:lnTo>
                    <a:pt x="1284" y="9342"/>
                  </a:lnTo>
                  <a:lnTo>
                    <a:pt x="1287" y="9350"/>
                  </a:lnTo>
                  <a:lnTo>
                    <a:pt x="1288" y="9361"/>
                  </a:lnTo>
                  <a:lnTo>
                    <a:pt x="1289" y="9378"/>
                  </a:lnTo>
                  <a:lnTo>
                    <a:pt x="1290" y="9390"/>
                  </a:lnTo>
                  <a:lnTo>
                    <a:pt x="1290" y="9395"/>
                  </a:lnTo>
                  <a:lnTo>
                    <a:pt x="1291" y="9396"/>
                  </a:lnTo>
                  <a:lnTo>
                    <a:pt x="1304" y="9407"/>
                  </a:lnTo>
                  <a:lnTo>
                    <a:pt x="1306" y="9407"/>
                  </a:lnTo>
                  <a:lnTo>
                    <a:pt x="1310" y="9408"/>
                  </a:lnTo>
                  <a:lnTo>
                    <a:pt x="1313" y="9409"/>
                  </a:lnTo>
                  <a:lnTo>
                    <a:pt x="1316" y="9411"/>
                  </a:lnTo>
                  <a:lnTo>
                    <a:pt x="1320" y="9415"/>
                  </a:lnTo>
                  <a:lnTo>
                    <a:pt x="1323" y="9421"/>
                  </a:lnTo>
                  <a:lnTo>
                    <a:pt x="1339" y="9440"/>
                  </a:lnTo>
                  <a:lnTo>
                    <a:pt x="1346" y="9446"/>
                  </a:lnTo>
                  <a:lnTo>
                    <a:pt x="1346" y="9464"/>
                  </a:lnTo>
                  <a:lnTo>
                    <a:pt x="1354" y="9487"/>
                  </a:lnTo>
                  <a:lnTo>
                    <a:pt x="1387" y="9497"/>
                  </a:lnTo>
                  <a:lnTo>
                    <a:pt x="1391" y="9497"/>
                  </a:lnTo>
                  <a:lnTo>
                    <a:pt x="1399" y="9499"/>
                  </a:lnTo>
                  <a:lnTo>
                    <a:pt x="1404" y="9501"/>
                  </a:lnTo>
                  <a:lnTo>
                    <a:pt x="1407" y="9505"/>
                  </a:lnTo>
                  <a:lnTo>
                    <a:pt x="1411" y="9509"/>
                  </a:lnTo>
                  <a:lnTo>
                    <a:pt x="1412" y="9516"/>
                  </a:lnTo>
                  <a:lnTo>
                    <a:pt x="1410" y="9527"/>
                  </a:lnTo>
                  <a:lnTo>
                    <a:pt x="1408" y="9532"/>
                  </a:lnTo>
                  <a:lnTo>
                    <a:pt x="1413" y="9536"/>
                  </a:lnTo>
                  <a:lnTo>
                    <a:pt x="1428" y="9549"/>
                  </a:lnTo>
                  <a:lnTo>
                    <a:pt x="1438" y="9557"/>
                  </a:lnTo>
                  <a:lnTo>
                    <a:pt x="1446" y="9562"/>
                  </a:lnTo>
                  <a:lnTo>
                    <a:pt x="1453" y="9566"/>
                  </a:lnTo>
                  <a:lnTo>
                    <a:pt x="1458" y="9568"/>
                  </a:lnTo>
                  <a:lnTo>
                    <a:pt x="1463" y="9571"/>
                  </a:lnTo>
                  <a:lnTo>
                    <a:pt x="1465" y="9572"/>
                  </a:lnTo>
                  <a:lnTo>
                    <a:pt x="1469" y="9575"/>
                  </a:lnTo>
                  <a:lnTo>
                    <a:pt x="1472" y="9579"/>
                  </a:lnTo>
                  <a:lnTo>
                    <a:pt x="1478" y="9587"/>
                  </a:lnTo>
                  <a:lnTo>
                    <a:pt x="1484" y="9593"/>
                  </a:lnTo>
                  <a:lnTo>
                    <a:pt x="1489" y="9595"/>
                  </a:lnTo>
                  <a:lnTo>
                    <a:pt x="1491" y="9595"/>
                  </a:lnTo>
                  <a:lnTo>
                    <a:pt x="1490" y="9593"/>
                  </a:lnTo>
                  <a:lnTo>
                    <a:pt x="1490" y="9588"/>
                  </a:lnTo>
                  <a:lnTo>
                    <a:pt x="1491" y="9587"/>
                  </a:lnTo>
                  <a:lnTo>
                    <a:pt x="1493" y="9587"/>
                  </a:lnTo>
                  <a:lnTo>
                    <a:pt x="1498" y="9591"/>
                  </a:lnTo>
                  <a:lnTo>
                    <a:pt x="1504" y="9599"/>
                  </a:lnTo>
                  <a:lnTo>
                    <a:pt x="1513" y="9607"/>
                  </a:lnTo>
                  <a:lnTo>
                    <a:pt x="1524" y="9617"/>
                  </a:lnTo>
                  <a:lnTo>
                    <a:pt x="1536" y="9625"/>
                  </a:lnTo>
                  <a:lnTo>
                    <a:pt x="1546" y="9632"/>
                  </a:lnTo>
                  <a:lnTo>
                    <a:pt x="1565" y="9644"/>
                  </a:lnTo>
                  <a:lnTo>
                    <a:pt x="1572" y="9647"/>
                  </a:lnTo>
                  <a:lnTo>
                    <a:pt x="1570" y="9649"/>
                  </a:lnTo>
                  <a:lnTo>
                    <a:pt x="1565" y="9653"/>
                  </a:lnTo>
                  <a:lnTo>
                    <a:pt x="1564" y="9658"/>
                  </a:lnTo>
                  <a:lnTo>
                    <a:pt x="1563" y="9664"/>
                  </a:lnTo>
                  <a:lnTo>
                    <a:pt x="1563" y="9671"/>
                  </a:lnTo>
                  <a:lnTo>
                    <a:pt x="1564" y="9680"/>
                  </a:lnTo>
                  <a:lnTo>
                    <a:pt x="1570" y="9695"/>
                  </a:lnTo>
                  <a:lnTo>
                    <a:pt x="1574" y="9701"/>
                  </a:lnTo>
                  <a:lnTo>
                    <a:pt x="1576" y="9705"/>
                  </a:lnTo>
                  <a:lnTo>
                    <a:pt x="1578" y="9716"/>
                  </a:lnTo>
                  <a:lnTo>
                    <a:pt x="1580" y="9723"/>
                  </a:lnTo>
                  <a:lnTo>
                    <a:pt x="1582" y="9729"/>
                  </a:lnTo>
                  <a:lnTo>
                    <a:pt x="1584" y="9734"/>
                  </a:lnTo>
                  <a:lnTo>
                    <a:pt x="1587" y="9738"/>
                  </a:lnTo>
                  <a:lnTo>
                    <a:pt x="1588" y="9743"/>
                  </a:lnTo>
                  <a:lnTo>
                    <a:pt x="1590" y="9749"/>
                  </a:lnTo>
                  <a:lnTo>
                    <a:pt x="1591" y="9756"/>
                  </a:lnTo>
                  <a:lnTo>
                    <a:pt x="1592" y="9765"/>
                  </a:lnTo>
                  <a:lnTo>
                    <a:pt x="1590" y="9781"/>
                  </a:lnTo>
                  <a:lnTo>
                    <a:pt x="1588" y="9791"/>
                  </a:lnTo>
                  <a:lnTo>
                    <a:pt x="1587" y="9795"/>
                  </a:lnTo>
                  <a:lnTo>
                    <a:pt x="1587" y="9799"/>
                  </a:lnTo>
                  <a:lnTo>
                    <a:pt x="1585" y="9802"/>
                  </a:lnTo>
                  <a:lnTo>
                    <a:pt x="1587" y="9807"/>
                  </a:lnTo>
                  <a:lnTo>
                    <a:pt x="1594" y="9819"/>
                  </a:lnTo>
                  <a:lnTo>
                    <a:pt x="1600" y="9830"/>
                  </a:lnTo>
                  <a:lnTo>
                    <a:pt x="1604" y="9842"/>
                  </a:lnTo>
                  <a:lnTo>
                    <a:pt x="1609" y="9854"/>
                  </a:lnTo>
                  <a:lnTo>
                    <a:pt x="1615" y="9862"/>
                  </a:lnTo>
                  <a:lnTo>
                    <a:pt x="1616" y="9867"/>
                  </a:lnTo>
                  <a:lnTo>
                    <a:pt x="1617" y="9868"/>
                  </a:lnTo>
                  <a:lnTo>
                    <a:pt x="1618" y="9873"/>
                  </a:lnTo>
                  <a:lnTo>
                    <a:pt x="1622" y="9880"/>
                  </a:lnTo>
                  <a:lnTo>
                    <a:pt x="1630" y="9891"/>
                  </a:lnTo>
                  <a:lnTo>
                    <a:pt x="1635" y="9897"/>
                  </a:lnTo>
                  <a:lnTo>
                    <a:pt x="1640" y="9899"/>
                  </a:lnTo>
                  <a:lnTo>
                    <a:pt x="1643" y="9901"/>
                  </a:lnTo>
                  <a:lnTo>
                    <a:pt x="1647" y="9902"/>
                  </a:lnTo>
                  <a:lnTo>
                    <a:pt x="1649" y="9904"/>
                  </a:lnTo>
                  <a:lnTo>
                    <a:pt x="1652" y="9905"/>
                  </a:lnTo>
                  <a:lnTo>
                    <a:pt x="1654" y="9908"/>
                  </a:lnTo>
                  <a:lnTo>
                    <a:pt x="1655" y="9913"/>
                  </a:lnTo>
                  <a:lnTo>
                    <a:pt x="1656" y="9924"/>
                  </a:lnTo>
                  <a:lnTo>
                    <a:pt x="1657" y="9932"/>
                  </a:lnTo>
                  <a:lnTo>
                    <a:pt x="1657" y="9941"/>
                  </a:lnTo>
                  <a:lnTo>
                    <a:pt x="1657" y="9954"/>
                  </a:lnTo>
                  <a:lnTo>
                    <a:pt x="1656" y="9964"/>
                  </a:lnTo>
                  <a:lnTo>
                    <a:pt x="1655" y="9969"/>
                  </a:lnTo>
                  <a:lnTo>
                    <a:pt x="1655" y="9972"/>
                  </a:lnTo>
                  <a:lnTo>
                    <a:pt x="1657" y="9979"/>
                  </a:lnTo>
                  <a:lnTo>
                    <a:pt x="1660" y="9983"/>
                  </a:lnTo>
                  <a:lnTo>
                    <a:pt x="1662" y="9985"/>
                  </a:lnTo>
                  <a:lnTo>
                    <a:pt x="1665" y="9986"/>
                  </a:lnTo>
                  <a:lnTo>
                    <a:pt x="1667" y="9986"/>
                  </a:lnTo>
                  <a:lnTo>
                    <a:pt x="1669" y="9987"/>
                  </a:lnTo>
                  <a:lnTo>
                    <a:pt x="1672" y="9989"/>
                  </a:lnTo>
                  <a:lnTo>
                    <a:pt x="1673" y="9991"/>
                  </a:lnTo>
                  <a:lnTo>
                    <a:pt x="1674" y="9995"/>
                  </a:lnTo>
                  <a:lnTo>
                    <a:pt x="1674" y="10005"/>
                  </a:lnTo>
                  <a:lnTo>
                    <a:pt x="1673" y="10017"/>
                  </a:lnTo>
                  <a:lnTo>
                    <a:pt x="1669" y="10028"/>
                  </a:lnTo>
                  <a:lnTo>
                    <a:pt x="1668" y="10039"/>
                  </a:lnTo>
                  <a:lnTo>
                    <a:pt x="1669" y="10048"/>
                  </a:lnTo>
                  <a:lnTo>
                    <a:pt x="1672" y="10055"/>
                  </a:lnTo>
                  <a:lnTo>
                    <a:pt x="1673" y="10059"/>
                  </a:lnTo>
                  <a:lnTo>
                    <a:pt x="1674" y="10061"/>
                  </a:lnTo>
                  <a:lnTo>
                    <a:pt x="1693" y="10085"/>
                  </a:lnTo>
                  <a:lnTo>
                    <a:pt x="1712" y="10080"/>
                  </a:lnTo>
                  <a:lnTo>
                    <a:pt x="1724" y="10140"/>
                  </a:lnTo>
                  <a:lnTo>
                    <a:pt x="1705" y="10175"/>
                  </a:lnTo>
                  <a:lnTo>
                    <a:pt x="1712" y="10214"/>
                  </a:lnTo>
                  <a:lnTo>
                    <a:pt x="1732" y="10244"/>
                  </a:lnTo>
                  <a:lnTo>
                    <a:pt x="1735" y="10244"/>
                  </a:lnTo>
                  <a:lnTo>
                    <a:pt x="1744" y="10245"/>
                  </a:lnTo>
                  <a:lnTo>
                    <a:pt x="1747" y="10246"/>
                  </a:lnTo>
                  <a:lnTo>
                    <a:pt x="1752" y="10248"/>
                  </a:lnTo>
                  <a:lnTo>
                    <a:pt x="1757" y="10252"/>
                  </a:lnTo>
                  <a:lnTo>
                    <a:pt x="1759" y="10258"/>
                  </a:lnTo>
                  <a:lnTo>
                    <a:pt x="1770" y="10280"/>
                  </a:lnTo>
                  <a:lnTo>
                    <a:pt x="1775" y="10291"/>
                  </a:lnTo>
                  <a:lnTo>
                    <a:pt x="1780" y="10318"/>
                  </a:lnTo>
                  <a:lnTo>
                    <a:pt x="1794" y="10329"/>
                  </a:lnTo>
                  <a:lnTo>
                    <a:pt x="1797" y="10331"/>
                  </a:lnTo>
                  <a:lnTo>
                    <a:pt x="1803" y="10337"/>
                  </a:lnTo>
                  <a:lnTo>
                    <a:pt x="1806" y="10342"/>
                  </a:lnTo>
                  <a:lnTo>
                    <a:pt x="1810" y="10346"/>
                  </a:lnTo>
                  <a:lnTo>
                    <a:pt x="1812" y="10351"/>
                  </a:lnTo>
                  <a:lnTo>
                    <a:pt x="1813" y="10356"/>
                  </a:lnTo>
                  <a:lnTo>
                    <a:pt x="1819" y="10373"/>
                  </a:lnTo>
                  <a:lnTo>
                    <a:pt x="1822" y="10381"/>
                  </a:lnTo>
                  <a:lnTo>
                    <a:pt x="1844" y="10391"/>
                  </a:lnTo>
                  <a:lnTo>
                    <a:pt x="1845" y="10390"/>
                  </a:lnTo>
                  <a:lnTo>
                    <a:pt x="1850" y="10386"/>
                  </a:lnTo>
                  <a:lnTo>
                    <a:pt x="1853" y="10386"/>
                  </a:lnTo>
                  <a:lnTo>
                    <a:pt x="1857" y="10386"/>
                  </a:lnTo>
                  <a:lnTo>
                    <a:pt x="1863" y="10390"/>
                  </a:lnTo>
                  <a:lnTo>
                    <a:pt x="1869" y="10395"/>
                  </a:lnTo>
                  <a:lnTo>
                    <a:pt x="1879" y="10404"/>
                  </a:lnTo>
                  <a:lnTo>
                    <a:pt x="1886" y="10409"/>
                  </a:lnTo>
                  <a:lnTo>
                    <a:pt x="1890" y="10411"/>
                  </a:lnTo>
                  <a:lnTo>
                    <a:pt x="1892" y="10414"/>
                  </a:lnTo>
                  <a:lnTo>
                    <a:pt x="1895" y="10417"/>
                  </a:lnTo>
                  <a:lnTo>
                    <a:pt x="1896" y="10422"/>
                  </a:lnTo>
                  <a:lnTo>
                    <a:pt x="1897" y="10428"/>
                  </a:lnTo>
                  <a:lnTo>
                    <a:pt x="1897" y="10428"/>
                  </a:lnTo>
                  <a:lnTo>
                    <a:pt x="1899" y="10430"/>
                  </a:lnTo>
                  <a:lnTo>
                    <a:pt x="1904" y="10441"/>
                  </a:lnTo>
                  <a:lnTo>
                    <a:pt x="1909" y="10453"/>
                  </a:lnTo>
                  <a:lnTo>
                    <a:pt x="1914" y="10458"/>
                  </a:lnTo>
                  <a:lnTo>
                    <a:pt x="1917" y="10463"/>
                  </a:lnTo>
                  <a:lnTo>
                    <a:pt x="1923" y="10471"/>
                  </a:lnTo>
                  <a:lnTo>
                    <a:pt x="1925" y="10475"/>
                  </a:lnTo>
                  <a:lnTo>
                    <a:pt x="1925" y="10479"/>
                  </a:lnTo>
                  <a:lnTo>
                    <a:pt x="1924" y="10481"/>
                  </a:lnTo>
                  <a:lnTo>
                    <a:pt x="1924" y="10482"/>
                  </a:lnTo>
                  <a:lnTo>
                    <a:pt x="1924" y="10484"/>
                  </a:lnTo>
                  <a:lnTo>
                    <a:pt x="1927" y="10486"/>
                  </a:lnTo>
                  <a:lnTo>
                    <a:pt x="1931" y="10488"/>
                  </a:lnTo>
                  <a:lnTo>
                    <a:pt x="1940" y="10490"/>
                  </a:lnTo>
                  <a:lnTo>
                    <a:pt x="1949" y="10493"/>
                  </a:lnTo>
                  <a:lnTo>
                    <a:pt x="1956" y="10493"/>
                  </a:lnTo>
                  <a:lnTo>
                    <a:pt x="1962" y="10493"/>
                  </a:lnTo>
                  <a:lnTo>
                    <a:pt x="1968" y="10493"/>
                  </a:lnTo>
                  <a:lnTo>
                    <a:pt x="1970" y="10492"/>
                  </a:lnTo>
                  <a:lnTo>
                    <a:pt x="1973" y="10493"/>
                  </a:lnTo>
                  <a:lnTo>
                    <a:pt x="1975" y="10494"/>
                  </a:lnTo>
                  <a:lnTo>
                    <a:pt x="1975" y="10499"/>
                  </a:lnTo>
                  <a:lnTo>
                    <a:pt x="1975" y="10506"/>
                  </a:lnTo>
                  <a:lnTo>
                    <a:pt x="1975" y="10510"/>
                  </a:lnTo>
                  <a:lnTo>
                    <a:pt x="1976" y="10515"/>
                  </a:lnTo>
                  <a:lnTo>
                    <a:pt x="1977" y="10526"/>
                  </a:lnTo>
                  <a:lnTo>
                    <a:pt x="1979" y="10535"/>
                  </a:lnTo>
                  <a:lnTo>
                    <a:pt x="1977" y="10540"/>
                  </a:lnTo>
                  <a:lnTo>
                    <a:pt x="1979" y="10543"/>
                  </a:lnTo>
                  <a:lnTo>
                    <a:pt x="1986" y="10551"/>
                  </a:lnTo>
                  <a:lnTo>
                    <a:pt x="2001" y="10564"/>
                  </a:lnTo>
                  <a:lnTo>
                    <a:pt x="2004" y="10567"/>
                  </a:lnTo>
                  <a:lnTo>
                    <a:pt x="2007" y="10567"/>
                  </a:lnTo>
                  <a:lnTo>
                    <a:pt x="2013" y="10569"/>
                  </a:lnTo>
                  <a:lnTo>
                    <a:pt x="2015" y="10572"/>
                  </a:lnTo>
                  <a:lnTo>
                    <a:pt x="2019" y="10574"/>
                  </a:lnTo>
                  <a:lnTo>
                    <a:pt x="2022" y="10579"/>
                  </a:lnTo>
                  <a:lnTo>
                    <a:pt x="2025" y="10584"/>
                  </a:lnTo>
                  <a:lnTo>
                    <a:pt x="2027" y="10590"/>
                  </a:lnTo>
                  <a:lnTo>
                    <a:pt x="2027" y="10592"/>
                  </a:lnTo>
                  <a:lnTo>
                    <a:pt x="2027" y="10597"/>
                  </a:lnTo>
                  <a:lnTo>
                    <a:pt x="2029" y="10607"/>
                  </a:lnTo>
                  <a:lnTo>
                    <a:pt x="2032" y="10615"/>
                  </a:lnTo>
                  <a:lnTo>
                    <a:pt x="2034" y="10621"/>
                  </a:lnTo>
                  <a:lnTo>
                    <a:pt x="2038" y="10626"/>
                  </a:lnTo>
                  <a:lnTo>
                    <a:pt x="2040" y="10630"/>
                  </a:lnTo>
                  <a:lnTo>
                    <a:pt x="2045" y="10634"/>
                  </a:lnTo>
                  <a:lnTo>
                    <a:pt x="2046" y="10636"/>
                  </a:lnTo>
                  <a:lnTo>
                    <a:pt x="2100" y="10667"/>
                  </a:lnTo>
                  <a:lnTo>
                    <a:pt x="2105" y="10672"/>
                  </a:lnTo>
                  <a:lnTo>
                    <a:pt x="2114" y="10683"/>
                  </a:lnTo>
                  <a:lnTo>
                    <a:pt x="2119" y="10690"/>
                  </a:lnTo>
                  <a:lnTo>
                    <a:pt x="2124" y="10697"/>
                  </a:lnTo>
                  <a:lnTo>
                    <a:pt x="2127" y="10703"/>
                  </a:lnTo>
                  <a:lnTo>
                    <a:pt x="2128" y="10709"/>
                  </a:lnTo>
                  <a:lnTo>
                    <a:pt x="2130" y="10719"/>
                  </a:lnTo>
                  <a:lnTo>
                    <a:pt x="2133" y="10729"/>
                  </a:lnTo>
                  <a:lnTo>
                    <a:pt x="2137" y="10736"/>
                  </a:lnTo>
                  <a:lnTo>
                    <a:pt x="2139" y="10739"/>
                  </a:lnTo>
                  <a:lnTo>
                    <a:pt x="2169" y="10752"/>
                  </a:lnTo>
                  <a:lnTo>
                    <a:pt x="2172" y="10756"/>
                  </a:lnTo>
                  <a:lnTo>
                    <a:pt x="2183" y="10775"/>
                  </a:lnTo>
                  <a:lnTo>
                    <a:pt x="2191" y="10789"/>
                  </a:lnTo>
                  <a:lnTo>
                    <a:pt x="2200" y="10801"/>
                  </a:lnTo>
                  <a:lnTo>
                    <a:pt x="2208" y="10808"/>
                  </a:lnTo>
                  <a:lnTo>
                    <a:pt x="2210" y="10810"/>
                  </a:lnTo>
                  <a:lnTo>
                    <a:pt x="2229" y="10827"/>
                  </a:lnTo>
                  <a:lnTo>
                    <a:pt x="2230" y="10826"/>
                  </a:lnTo>
                  <a:lnTo>
                    <a:pt x="2232" y="10824"/>
                  </a:lnTo>
                  <a:lnTo>
                    <a:pt x="2234" y="10826"/>
                  </a:lnTo>
                  <a:lnTo>
                    <a:pt x="2235" y="10828"/>
                  </a:lnTo>
                  <a:lnTo>
                    <a:pt x="2236" y="10833"/>
                  </a:lnTo>
                  <a:lnTo>
                    <a:pt x="2237" y="10840"/>
                  </a:lnTo>
                  <a:lnTo>
                    <a:pt x="2238" y="10855"/>
                  </a:lnTo>
                  <a:lnTo>
                    <a:pt x="2237" y="10863"/>
                  </a:lnTo>
                  <a:lnTo>
                    <a:pt x="2237" y="10870"/>
                  </a:lnTo>
                  <a:lnTo>
                    <a:pt x="2237" y="10879"/>
                  </a:lnTo>
                  <a:lnTo>
                    <a:pt x="2242" y="10889"/>
                  </a:lnTo>
                  <a:lnTo>
                    <a:pt x="2248" y="10900"/>
                  </a:lnTo>
                  <a:lnTo>
                    <a:pt x="2254" y="10908"/>
                  </a:lnTo>
                  <a:lnTo>
                    <a:pt x="2257" y="10912"/>
                  </a:lnTo>
                  <a:lnTo>
                    <a:pt x="2258" y="10911"/>
                  </a:lnTo>
                  <a:lnTo>
                    <a:pt x="2262" y="10911"/>
                  </a:lnTo>
                  <a:lnTo>
                    <a:pt x="2264" y="10912"/>
                  </a:lnTo>
                  <a:lnTo>
                    <a:pt x="2265" y="10915"/>
                  </a:lnTo>
                  <a:lnTo>
                    <a:pt x="2267" y="10921"/>
                  </a:lnTo>
                  <a:lnTo>
                    <a:pt x="2268" y="10931"/>
                  </a:lnTo>
                  <a:lnTo>
                    <a:pt x="2267" y="10935"/>
                  </a:lnTo>
                  <a:lnTo>
                    <a:pt x="2265" y="10939"/>
                  </a:lnTo>
                  <a:lnTo>
                    <a:pt x="2264" y="10943"/>
                  </a:lnTo>
                  <a:lnTo>
                    <a:pt x="2262" y="10945"/>
                  </a:lnTo>
                  <a:lnTo>
                    <a:pt x="2256" y="10950"/>
                  </a:lnTo>
                  <a:lnTo>
                    <a:pt x="2251" y="10953"/>
                  </a:lnTo>
                  <a:lnTo>
                    <a:pt x="2249" y="10955"/>
                  </a:lnTo>
                  <a:lnTo>
                    <a:pt x="2248" y="10957"/>
                  </a:lnTo>
                  <a:lnTo>
                    <a:pt x="2248" y="10959"/>
                  </a:lnTo>
                  <a:lnTo>
                    <a:pt x="2248" y="10961"/>
                  </a:lnTo>
                  <a:lnTo>
                    <a:pt x="2254" y="10966"/>
                  </a:lnTo>
                  <a:lnTo>
                    <a:pt x="2264" y="10974"/>
                  </a:lnTo>
                  <a:lnTo>
                    <a:pt x="2277" y="10983"/>
                  </a:lnTo>
                  <a:lnTo>
                    <a:pt x="2287" y="10991"/>
                  </a:lnTo>
                  <a:lnTo>
                    <a:pt x="2291" y="10997"/>
                  </a:lnTo>
                  <a:lnTo>
                    <a:pt x="2294" y="11003"/>
                  </a:lnTo>
                  <a:lnTo>
                    <a:pt x="2294" y="11010"/>
                  </a:lnTo>
                  <a:lnTo>
                    <a:pt x="2293" y="11012"/>
                  </a:lnTo>
                  <a:lnTo>
                    <a:pt x="2320" y="11048"/>
                  </a:lnTo>
                  <a:lnTo>
                    <a:pt x="2320" y="11087"/>
                  </a:lnTo>
                  <a:lnTo>
                    <a:pt x="2339" y="11103"/>
                  </a:lnTo>
                  <a:lnTo>
                    <a:pt x="2353" y="11133"/>
                  </a:lnTo>
                  <a:lnTo>
                    <a:pt x="2376" y="11155"/>
                  </a:lnTo>
                  <a:lnTo>
                    <a:pt x="2382" y="11180"/>
                  </a:lnTo>
                  <a:lnTo>
                    <a:pt x="2380" y="11182"/>
                  </a:lnTo>
                  <a:lnTo>
                    <a:pt x="2376" y="11188"/>
                  </a:lnTo>
                  <a:lnTo>
                    <a:pt x="2375" y="11192"/>
                  </a:lnTo>
                  <a:lnTo>
                    <a:pt x="2375" y="11196"/>
                  </a:lnTo>
                  <a:lnTo>
                    <a:pt x="2376" y="11201"/>
                  </a:lnTo>
                  <a:lnTo>
                    <a:pt x="2380" y="11207"/>
                  </a:lnTo>
                  <a:lnTo>
                    <a:pt x="2392" y="11226"/>
                  </a:lnTo>
                  <a:lnTo>
                    <a:pt x="2396" y="11234"/>
                  </a:lnTo>
                  <a:lnTo>
                    <a:pt x="2398" y="11241"/>
                  </a:lnTo>
                  <a:lnTo>
                    <a:pt x="2396" y="11259"/>
                  </a:lnTo>
                  <a:lnTo>
                    <a:pt x="2391" y="11277"/>
                  </a:lnTo>
                  <a:lnTo>
                    <a:pt x="2388" y="11284"/>
                  </a:lnTo>
                  <a:lnTo>
                    <a:pt x="2385" y="11283"/>
                  </a:lnTo>
                  <a:lnTo>
                    <a:pt x="2379" y="11281"/>
                  </a:lnTo>
                  <a:lnTo>
                    <a:pt x="2375" y="11283"/>
                  </a:lnTo>
                  <a:lnTo>
                    <a:pt x="2372" y="11285"/>
                  </a:lnTo>
                  <a:lnTo>
                    <a:pt x="2369" y="11288"/>
                  </a:lnTo>
                  <a:lnTo>
                    <a:pt x="2369" y="11294"/>
                  </a:lnTo>
                  <a:lnTo>
                    <a:pt x="2373" y="11313"/>
                  </a:lnTo>
                  <a:lnTo>
                    <a:pt x="2376" y="11327"/>
                  </a:lnTo>
                  <a:lnTo>
                    <a:pt x="2379" y="11343"/>
                  </a:lnTo>
                  <a:lnTo>
                    <a:pt x="2380" y="11349"/>
                  </a:lnTo>
                  <a:lnTo>
                    <a:pt x="2372" y="11363"/>
                  </a:lnTo>
                  <a:lnTo>
                    <a:pt x="2370" y="11363"/>
                  </a:lnTo>
                  <a:lnTo>
                    <a:pt x="2368" y="11365"/>
                  </a:lnTo>
                  <a:lnTo>
                    <a:pt x="2368" y="11366"/>
                  </a:lnTo>
                  <a:lnTo>
                    <a:pt x="2370" y="11370"/>
                  </a:lnTo>
                  <a:lnTo>
                    <a:pt x="2374" y="11373"/>
                  </a:lnTo>
                  <a:lnTo>
                    <a:pt x="2380" y="11379"/>
                  </a:lnTo>
                  <a:lnTo>
                    <a:pt x="2386" y="11384"/>
                  </a:lnTo>
                  <a:lnTo>
                    <a:pt x="2392" y="11386"/>
                  </a:lnTo>
                  <a:lnTo>
                    <a:pt x="2396" y="11388"/>
                  </a:lnTo>
                  <a:lnTo>
                    <a:pt x="2400" y="11389"/>
                  </a:lnTo>
                  <a:lnTo>
                    <a:pt x="2403" y="11390"/>
                  </a:lnTo>
                  <a:lnTo>
                    <a:pt x="2406" y="11391"/>
                  </a:lnTo>
                  <a:lnTo>
                    <a:pt x="2407" y="11395"/>
                  </a:lnTo>
                  <a:lnTo>
                    <a:pt x="2407" y="11401"/>
                  </a:lnTo>
                  <a:lnTo>
                    <a:pt x="2407" y="11412"/>
                  </a:lnTo>
                  <a:lnTo>
                    <a:pt x="2406" y="11422"/>
                  </a:lnTo>
                  <a:lnTo>
                    <a:pt x="2407" y="11430"/>
                  </a:lnTo>
                  <a:lnTo>
                    <a:pt x="2409" y="11442"/>
                  </a:lnTo>
                  <a:lnTo>
                    <a:pt x="2419" y="11464"/>
                  </a:lnTo>
                  <a:lnTo>
                    <a:pt x="2424" y="11473"/>
                  </a:lnTo>
                  <a:lnTo>
                    <a:pt x="2424" y="11471"/>
                  </a:lnTo>
                  <a:lnTo>
                    <a:pt x="2425" y="11471"/>
                  </a:lnTo>
                  <a:lnTo>
                    <a:pt x="2429" y="11474"/>
                  </a:lnTo>
                  <a:lnTo>
                    <a:pt x="2437" y="11483"/>
                  </a:lnTo>
                  <a:lnTo>
                    <a:pt x="2446" y="11493"/>
                  </a:lnTo>
                  <a:lnTo>
                    <a:pt x="2452" y="11497"/>
                  </a:lnTo>
                  <a:lnTo>
                    <a:pt x="2454" y="11500"/>
                  </a:lnTo>
                  <a:lnTo>
                    <a:pt x="2457" y="11502"/>
                  </a:lnTo>
                  <a:lnTo>
                    <a:pt x="2458" y="11506"/>
                  </a:lnTo>
                  <a:lnTo>
                    <a:pt x="2459" y="11510"/>
                  </a:lnTo>
                  <a:lnTo>
                    <a:pt x="2460" y="11517"/>
                  </a:lnTo>
                  <a:lnTo>
                    <a:pt x="2463" y="11522"/>
                  </a:lnTo>
                  <a:lnTo>
                    <a:pt x="2464" y="11527"/>
                  </a:lnTo>
                  <a:lnTo>
                    <a:pt x="2467" y="11538"/>
                  </a:lnTo>
                  <a:lnTo>
                    <a:pt x="2468" y="11547"/>
                  </a:lnTo>
                  <a:lnTo>
                    <a:pt x="2467" y="11551"/>
                  </a:lnTo>
                  <a:lnTo>
                    <a:pt x="2470" y="11553"/>
                  </a:lnTo>
                  <a:lnTo>
                    <a:pt x="2478" y="11560"/>
                  </a:lnTo>
                  <a:lnTo>
                    <a:pt x="2494" y="11573"/>
                  </a:lnTo>
                  <a:lnTo>
                    <a:pt x="2497" y="11576"/>
                  </a:lnTo>
                  <a:lnTo>
                    <a:pt x="2497" y="11584"/>
                  </a:lnTo>
                  <a:lnTo>
                    <a:pt x="2497" y="11608"/>
                  </a:lnTo>
                  <a:lnTo>
                    <a:pt x="2499" y="11624"/>
                  </a:lnTo>
                  <a:lnTo>
                    <a:pt x="2503" y="11633"/>
                  </a:lnTo>
                  <a:lnTo>
                    <a:pt x="2505" y="11638"/>
                  </a:lnTo>
                  <a:lnTo>
                    <a:pt x="2505" y="11639"/>
                  </a:lnTo>
                  <a:lnTo>
                    <a:pt x="2505" y="11666"/>
                  </a:lnTo>
                  <a:lnTo>
                    <a:pt x="2505" y="11759"/>
                  </a:lnTo>
                  <a:lnTo>
                    <a:pt x="2494" y="11797"/>
                  </a:lnTo>
                  <a:lnTo>
                    <a:pt x="2457" y="11841"/>
                  </a:lnTo>
                  <a:lnTo>
                    <a:pt x="2424" y="11876"/>
                  </a:lnTo>
                  <a:lnTo>
                    <a:pt x="2409" y="11899"/>
                  </a:lnTo>
                  <a:lnTo>
                    <a:pt x="2376" y="11899"/>
                  </a:lnTo>
                  <a:lnTo>
                    <a:pt x="2372" y="11888"/>
                  </a:lnTo>
                  <a:lnTo>
                    <a:pt x="2369" y="11878"/>
                  </a:lnTo>
                  <a:lnTo>
                    <a:pt x="2369" y="11869"/>
                  </a:lnTo>
                  <a:lnTo>
                    <a:pt x="2369" y="11866"/>
                  </a:lnTo>
                  <a:lnTo>
                    <a:pt x="2333" y="11857"/>
                  </a:lnTo>
                  <a:lnTo>
                    <a:pt x="2316" y="11880"/>
                  </a:lnTo>
                  <a:lnTo>
                    <a:pt x="2313" y="11880"/>
                  </a:lnTo>
                  <a:lnTo>
                    <a:pt x="2302" y="11883"/>
                  </a:lnTo>
                  <a:lnTo>
                    <a:pt x="2296" y="11886"/>
                  </a:lnTo>
                  <a:lnTo>
                    <a:pt x="2290" y="11891"/>
                  </a:lnTo>
                  <a:lnTo>
                    <a:pt x="2285" y="11895"/>
                  </a:lnTo>
                  <a:lnTo>
                    <a:pt x="2281" y="11901"/>
                  </a:lnTo>
                  <a:lnTo>
                    <a:pt x="2278" y="11908"/>
                  </a:lnTo>
                  <a:lnTo>
                    <a:pt x="2277" y="11914"/>
                  </a:lnTo>
                  <a:lnTo>
                    <a:pt x="2277" y="11920"/>
                  </a:lnTo>
                  <a:lnTo>
                    <a:pt x="2277" y="11926"/>
                  </a:lnTo>
                  <a:lnTo>
                    <a:pt x="2278" y="11937"/>
                  </a:lnTo>
                  <a:lnTo>
                    <a:pt x="2281" y="11948"/>
                  </a:lnTo>
                  <a:lnTo>
                    <a:pt x="2283" y="11958"/>
                  </a:lnTo>
                  <a:lnTo>
                    <a:pt x="2285" y="11964"/>
                  </a:lnTo>
                  <a:lnTo>
                    <a:pt x="2288" y="11971"/>
                  </a:lnTo>
                  <a:lnTo>
                    <a:pt x="2289" y="11984"/>
                  </a:lnTo>
                  <a:lnTo>
                    <a:pt x="2293" y="11998"/>
                  </a:lnTo>
                  <a:lnTo>
                    <a:pt x="2296" y="12009"/>
                  </a:lnTo>
                  <a:lnTo>
                    <a:pt x="2298" y="12014"/>
                  </a:lnTo>
                  <a:lnTo>
                    <a:pt x="2301" y="12017"/>
                  </a:lnTo>
                  <a:lnTo>
                    <a:pt x="2314" y="12027"/>
                  </a:lnTo>
                  <a:lnTo>
                    <a:pt x="2316" y="12027"/>
                  </a:lnTo>
                  <a:lnTo>
                    <a:pt x="2320" y="12030"/>
                  </a:lnTo>
                  <a:lnTo>
                    <a:pt x="2321" y="12032"/>
                  </a:lnTo>
                  <a:lnTo>
                    <a:pt x="2322" y="12037"/>
                  </a:lnTo>
                  <a:lnTo>
                    <a:pt x="2322" y="12042"/>
                  </a:lnTo>
                  <a:lnTo>
                    <a:pt x="2322" y="12049"/>
                  </a:lnTo>
                  <a:lnTo>
                    <a:pt x="2320" y="12065"/>
                  </a:lnTo>
                  <a:lnTo>
                    <a:pt x="2319" y="12079"/>
                  </a:lnTo>
                  <a:lnTo>
                    <a:pt x="2317" y="12089"/>
                  </a:lnTo>
                  <a:lnTo>
                    <a:pt x="2316" y="12092"/>
                  </a:lnTo>
                  <a:lnTo>
                    <a:pt x="2328" y="12112"/>
                  </a:lnTo>
                  <a:lnTo>
                    <a:pt x="2329" y="12112"/>
                  </a:lnTo>
                  <a:lnTo>
                    <a:pt x="2333" y="12114"/>
                  </a:lnTo>
                  <a:lnTo>
                    <a:pt x="2336" y="12116"/>
                  </a:lnTo>
                  <a:lnTo>
                    <a:pt x="2340" y="12120"/>
                  </a:lnTo>
                  <a:lnTo>
                    <a:pt x="2343" y="12124"/>
                  </a:lnTo>
                  <a:lnTo>
                    <a:pt x="2347" y="12131"/>
                  </a:lnTo>
                  <a:lnTo>
                    <a:pt x="2350" y="12138"/>
                  </a:lnTo>
                  <a:lnTo>
                    <a:pt x="2355" y="12143"/>
                  </a:lnTo>
                  <a:lnTo>
                    <a:pt x="2359" y="12147"/>
                  </a:lnTo>
                  <a:lnTo>
                    <a:pt x="2362" y="12149"/>
                  </a:lnTo>
                  <a:lnTo>
                    <a:pt x="2366" y="12151"/>
                  </a:lnTo>
                  <a:lnTo>
                    <a:pt x="2369" y="12154"/>
                  </a:lnTo>
                  <a:lnTo>
                    <a:pt x="2372" y="12157"/>
                  </a:lnTo>
                  <a:lnTo>
                    <a:pt x="2374" y="12161"/>
                  </a:lnTo>
                  <a:lnTo>
                    <a:pt x="2376" y="12169"/>
                  </a:lnTo>
                  <a:lnTo>
                    <a:pt x="2375" y="12175"/>
                  </a:lnTo>
                  <a:lnTo>
                    <a:pt x="2375" y="12184"/>
                  </a:lnTo>
                  <a:lnTo>
                    <a:pt x="2376" y="12200"/>
                  </a:lnTo>
                  <a:lnTo>
                    <a:pt x="2379" y="12208"/>
                  </a:lnTo>
                  <a:lnTo>
                    <a:pt x="2381" y="12215"/>
                  </a:lnTo>
                  <a:lnTo>
                    <a:pt x="2383" y="12220"/>
                  </a:lnTo>
                  <a:lnTo>
                    <a:pt x="2387" y="12223"/>
                  </a:lnTo>
                  <a:lnTo>
                    <a:pt x="2394" y="12229"/>
                  </a:lnTo>
                  <a:lnTo>
                    <a:pt x="2405" y="12235"/>
                  </a:lnTo>
                  <a:lnTo>
                    <a:pt x="2418" y="12243"/>
                  </a:lnTo>
                  <a:lnTo>
                    <a:pt x="2429" y="12251"/>
                  </a:lnTo>
                  <a:lnTo>
                    <a:pt x="2439" y="12255"/>
                  </a:lnTo>
                  <a:lnTo>
                    <a:pt x="2442" y="12256"/>
                  </a:lnTo>
                  <a:lnTo>
                    <a:pt x="2444" y="12259"/>
                  </a:lnTo>
                  <a:lnTo>
                    <a:pt x="2457" y="12277"/>
                  </a:lnTo>
                  <a:lnTo>
                    <a:pt x="2466" y="12287"/>
                  </a:lnTo>
                  <a:lnTo>
                    <a:pt x="2474" y="12294"/>
                  </a:lnTo>
                  <a:lnTo>
                    <a:pt x="2478" y="12297"/>
                  </a:lnTo>
                  <a:lnTo>
                    <a:pt x="2483" y="12298"/>
                  </a:lnTo>
                  <a:lnTo>
                    <a:pt x="2488" y="12298"/>
                  </a:lnTo>
                  <a:lnTo>
                    <a:pt x="2494" y="12298"/>
                  </a:lnTo>
                  <a:lnTo>
                    <a:pt x="2511" y="12300"/>
                  </a:lnTo>
                  <a:lnTo>
                    <a:pt x="2531" y="12303"/>
                  </a:lnTo>
                  <a:lnTo>
                    <a:pt x="2540" y="12304"/>
                  </a:lnTo>
                  <a:lnTo>
                    <a:pt x="2550" y="12305"/>
                  </a:lnTo>
                  <a:lnTo>
                    <a:pt x="2558" y="12305"/>
                  </a:lnTo>
                  <a:lnTo>
                    <a:pt x="2565" y="12304"/>
                  </a:lnTo>
                  <a:lnTo>
                    <a:pt x="2578" y="12301"/>
                  </a:lnTo>
                  <a:lnTo>
                    <a:pt x="2589" y="12300"/>
                  </a:lnTo>
                  <a:lnTo>
                    <a:pt x="2595" y="12299"/>
                  </a:lnTo>
                  <a:lnTo>
                    <a:pt x="2599" y="12297"/>
                  </a:lnTo>
                  <a:lnTo>
                    <a:pt x="2603" y="12293"/>
                  </a:lnTo>
                  <a:lnTo>
                    <a:pt x="2607" y="12287"/>
                  </a:lnTo>
                  <a:lnTo>
                    <a:pt x="2615" y="12266"/>
                  </a:lnTo>
                  <a:lnTo>
                    <a:pt x="2617" y="12260"/>
                  </a:lnTo>
                  <a:lnTo>
                    <a:pt x="2621" y="12258"/>
                  </a:lnTo>
                  <a:lnTo>
                    <a:pt x="2629" y="12254"/>
                  </a:lnTo>
                  <a:lnTo>
                    <a:pt x="2635" y="12254"/>
                  </a:lnTo>
                  <a:lnTo>
                    <a:pt x="2642" y="12254"/>
                  </a:lnTo>
                  <a:lnTo>
                    <a:pt x="2649" y="12255"/>
                  </a:lnTo>
                  <a:lnTo>
                    <a:pt x="2656" y="12260"/>
                  </a:lnTo>
                  <a:lnTo>
                    <a:pt x="2664" y="12264"/>
                  </a:lnTo>
                  <a:lnTo>
                    <a:pt x="2674" y="12267"/>
                  </a:lnTo>
                  <a:lnTo>
                    <a:pt x="2684" y="12269"/>
                  </a:lnTo>
                  <a:lnTo>
                    <a:pt x="2696" y="12271"/>
                  </a:lnTo>
                  <a:lnTo>
                    <a:pt x="2714" y="12271"/>
                  </a:lnTo>
                  <a:lnTo>
                    <a:pt x="2721" y="12271"/>
                  </a:lnTo>
                  <a:lnTo>
                    <a:pt x="2727" y="12274"/>
                  </a:lnTo>
                  <a:lnTo>
                    <a:pt x="2740" y="12281"/>
                  </a:lnTo>
                  <a:lnTo>
                    <a:pt x="2758" y="12291"/>
                  </a:lnTo>
                  <a:lnTo>
                    <a:pt x="2777" y="12298"/>
                  </a:lnTo>
                  <a:lnTo>
                    <a:pt x="2793" y="12303"/>
                  </a:lnTo>
                  <a:lnTo>
                    <a:pt x="2805" y="12306"/>
                  </a:lnTo>
                  <a:lnTo>
                    <a:pt x="2811" y="12308"/>
                  </a:lnTo>
                  <a:lnTo>
                    <a:pt x="2814" y="12311"/>
                  </a:lnTo>
                  <a:lnTo>
                    <a:pt x="2818" y="12314"/>
                  </a:lnTo>
                  <a:lnTo>
                    <a:pt x="2820" y="12320"/>
                  </a:lnTo>
                  <a:lnTo>
                    <a:pt x="2821" y="12329"/>
                  </a:lnTo>
                  <a:lnTo>
                    <a:pt x="2821" y="12333"/>
                  </a:lnTo>
                  <a:lnTo>
                    <a:pt x="2824" y="12337"/>
                  </a:lnTo>
                  <a:lnTo>
                    <a:pt x="2833" y="12345"/>
                  </a:lnTo>
                  <a:lnTo>
                    <a:pt x="2847" y="12353"/>
                  </a:lnTo>
                  <a:lnTo>
                    <a:pt x="2860" y="12359"/>
                  </a:lnTo>
                  <a:lnTo>
                    <a:pt x="2869" y="12363"/>
                  </a:lnTo>
                  <a:lnTo>
                    <a:pt x="2872" y="12364"/>
                  </a:lnTo>
                  <a:lnTo>
                    <a:pt x="2877" y="12399"/>
                  </a:lnTo>
                  <a:lnTo>
                    <a:pt x="2875" y="12399"/>
                  </a:lnTo>
                  <a:lnTo>
                    <a:pt x="2869" y="12399"/>
                  </a:lnTo>
                  <a:lnTo>
                    <a:pt x="2867" y="12402"/>
                  </a:lnTo>
                  <a:lnTo>
                    <a:pt x="2869" y="12404"/>
                  </a:lnTo>
                  <a:lnTo>
                    <a:pt x="2871" y="12408"/>
                  </a:lnTo>
                  <a:lnTo>
                    <a:pt x="2877" y="12412"/>
                  </a:lnTo>
                  <a:lnTo>
                    <a:pt x="2892" y="12423"/>
                  </a:lnTo>
                  <a:lnTo>
                    <a:pt x="2903" y="12428"/>
                  </a:lnTo>
                  <a:lnTo>
                    <a:pt x="2910" y="12429"/>
                  </a:lnTo>
                  <a:lnTo>
                    <a:pt x="2913" y="12429"/>
                  </a:lnTo>
                  <a:lnTo>
                    <a:pt x="2935" y="12432"/>
                  </a:lnTo>
                  <a:lnTo>
                    <a:pt x="2965" y="12441"/>
                  </a:lnTo>
                  <a:lnTo>
                    <a:pt x="3026" y="12441"/>
                  </a:lnTo>
                  <a:lnTo>
                    <a:pt x="3080" y="12487"/>
                  </a:lnTo>
                  <a:lnTo>
                    <a:pt x="3138" y="12470"/>
                  </a:lnTo>
                  <a:lnTo>
                    <a:pt x="3181" y="12476"/>
                  </a:lnTo>
                  <a:lnTo>
                    <a:pt x="3211" y="12478"/>
                  </a:lnTo>
                  <a:lnTo>
                    <a:pt x="3213" y="12477"/>
                  </a:lnTo>
                  <a:lnTo>
                    <a:pt x="3222" y="12475"/>
                  </a:lnTo>
                  <a:lnTo>
                    <a:pt x="3232" y="12471"/>
                  </a:lnTo>
                  <a:lnTo>
                    <a:pt x="3244" y="12470"/>
                  </a:lnTo>
                  <a:lnTo>
                    <a:pt x="3250" y="12469"/>
                  </a:lnTo>
                  <a:lnTo>
                    <a:pt x="3256" y="12467"/>
                  </a:lnTo>
                  <a:lnTo>
                    <a:pt x="3263" y="12463"/>
                  </a:lnTo>
                  <a:lnTo>
                    <a:pt x="3268" y="12458"/>
                  </a:lnTo>
                  <a:lnTo>
                    <a:pt x="3276" y="12450"/>
                  </a:lnTo>
                  <a:lnTo>
                    <a:pt x="3279" y="12445"/>
                  </a:lnTo>
                  <a:lnTo>
                    <a:pt x="3277" y="12444"/>
                  </a:lnTo>
                  <a:lnTo>
                    <a:pt x="3275" y="12442"/>
                  </a:lnTo>
                  <a:lnTo>
                    <a:pt x="3276" y="12442"/>
                  </a:lnTo>
                  <a:lnTo>
                    <a:pt x="3279" y="12441"/>
                  </a:lnTo>
                  <a:lnTo>
                    <a:pt x="3287" y="12442"/>
                  </a:lnTo>
                  <a:lnTo>
                    <a:pt x="3298" y="12443"/>
                  </a:lnTo>
                  <a:lnTo>
                    <a:pt x="3322" y="12445"/>
                  </a:lnTo>
                  <a:lnTo>
                    <a:pt x="3336" y="12445"/>
                  </a:lnTo>
                  <a:lnTo>
                    <a:pt x="3343" y="12444"/>
                  </a:lnTo>
                  <a:lnTo>
                    <a:pt x="3346" y="12443"/>
                  </a:lnTo>
                  <a:lnTo>
                    <a:pt x="3350" y="12438"/>
                  </a:lnTo>
                  <a:lnTo>
                    <a:pt x="3362" y="12425"/>
                  </a:lnTo>
                  <a:lnTo>
                    <a:pt x="3370" y="12419"/>
                  </a:lnTo>
                  <a:lnTo>
                    <a:pt x="3379" y="12414"/>
                  </a:lnTo>
                  <a:lnTo>
                    <a:pt x="3387" y="12408"/>
                  </a:lnTo>
                  <a:lnTo>
                    <a:pt x="3394" y="12405"/>
                  </a:lnTo>
                  <a:lnTo>
                    <a:pt x="3401" y="12402"/>
                  </a:lnTo>
                  <a:lnTo>
                    <a:pt x="3408" y="12398"/>
                  </a:lnTo>
                  <a:lnTo>
                    <a:pt x="3413" y="12393"/>
                  </a:lnTo>
                  <a:lnTo>
                    <a:pt x="3418" y="12389"/>
                  </a:lnTo>
                  <a:lnTo>
                    <a:pt x="3425" y="12380"/>
                  </a:lnTo>
                  <a:lnTo>
                    <a:pt x="3427" y="12377"/>
                  </a:lnTo>
                  <a:lnTo>
                    <a:pt x="3426" y="12376"/>
                  </a:lnTo>
                  <a:lnTo>
                    <a:pt x="3426" y="12373"/>
                  </a:lnTo>
                  <a:lnTo>
                    <a:pt x="3427" y="12371"/>
                  </a:lnTo>
                  <a:lnTo>
                    <a:pt x="3431" y="12370"/>
                  </a:lnTo>
                  <a:lnTo>
                    <a:pt x="3436" y="12367"/>
                  </a:lnTo>
                  <a:lnTo>
                    <a:pt x="3446" y="12366"/>
                  </a:lnTo>
                  <a:lnTo>
                    <a:pt x="3455" y="12365"/>
                  </a:lnTo>
                  <a:lnTo>
                    <a:pt x="3460" y="12363"/>
                  </a:lnTo>
                  <a:lnTo>
                    <a:pt x="3462" y="12362"/>
                  </a:lnTo>
                  <a:lnTo>
                    <a:pt x="3464" y="12359"/>
                  </a:lnTo>
                  <a:lnTo>
                    <a:pt x="3465" y="12357"/>
                  </a:lnTo>
                  <a:lnTo>
                    <a:pt x="3468" y="12356"/>
                  </a:lnTo>
                  <a:lnTo>
                    <a:pt x="3473" y="12354"/>
                  </a:lnTo>
                  <a:lnTo>
                    <a:pt x="3481" y="12356"/>
                  </a:lnTo>
                  <a:lnTo>
                    <a:pt x="3497" y="12357"/>
                  </a:lnTo>
                  <a:lnTo>
                    <a:pt x="3504" y="12356"/>
                  </a:lnTo>
                  <a:lnTo>
                    <a:pt x="3512" y="12356"/>
                  </a:lnTo>
                  <a:lnTo>
                    <a:pt x="3529" y="12358"/>
                  </a:lnTo>
                  <a:lnTo>
                    <a:pt x="3549" y="12362"/>
                  </a:lnTo>
                  <a:lnTo>
                    <a:pt x="3560" y="12363"/>
                  </a:lnTo>
                  <a:lnTo>
                    <a:pt x="3571" y="12364"/>
                  </a:lnTo>
                  <a:lnTo>
                    <a:pt x="3583" y="12364"/>
                  </a:lnTo>
                  <a:lnTo>
                    <a:pt x="3589" y="12363"/>
                  </a:lnTo>
                  <a:lnTo>
                    <a:pt x="3591" y="12360"/>
                  </a:lnTo>
                  <a:lnTo>
                    <a:pt x="3591" y="12358"/>
                  </a:lnTo>
                  <a:lnTo>
                    <a:pt x="3591" y="12354"/>
                  </a:lnTo>
                  <a:lnTo>
                    <a:pt x="3593" y="12352"/>
                  </a:lnTo>
                  <a:lnTo>
                    <a:pt x="3597" y="12350"/>
                  </a:lnTo>
                  <a:lnTo>
                    <a:pt x="3605" y="12349"/>
                  </a:lnTo>
                  <a:lnTo>
                    <a:pt x="3618" y="12350"/>
                  </a:lnTo>
                  <a:lnTo>
                    <a:pt x="3647" y="12352"/>
                  </a:lnTo>
                  <a:lnTo>
                    <a:pt x="3665" y="12352"/>
                  </a:lnTo>
                  <a:lnTo>
                    <a:pt x="3676" y="12351"/>
                  </a:lnTo>
                  <a:lnTo>
                    <a:pt x="3678" y="12350"/>
                  </a:lnTo>
                  <a:lnTo>
                    <a:pt x="3677" y="12350"/>
                  </a:lnTo>
                  <a:lnTo>
                    <a:pt x="3676" y="12347"/>
                  </a:lnTo>
                  <a:lnTo>
                    <a:pt x="3676" y="12345"/>
                  </a:lnTo>
                  <a:lnTo>
                    <a:pt x="3676" y="12341"/>
                  </a:lnTo>
                  <a:lnTo>
                    <a:pt x="3678" y="12338"/>
                  </a:lnTo>
                  <a:lnTo>
                    <a:pt x="3682" y="12333"/>
                  </a:lnTo>
                  <a:lnTo>
                    <a:pt x="3687" y="12326"/>
                  </a:lnTo>
                  <a:lnTo>
                    <a:pt x="3688" y="12321"/>
                  </a:lnTo>
                  <a:lnTo>
                    <a:pt x="3693" y="12319"/>
                  </a:lnTo>
                  <a:lnTo>
                    <a:pt x="3703" y="12314"/>
                  </a:lnTo>
                  <a:lnTo>
                    <a:pt x="3720" y="12307"/>
                  </a:lnTo>
                  <a:lnTo>
                    <a:pt x="3734" y="12299"/>
                  </a:lnTo>
                  <a:lnTo>
                    <a:pt x="3743" y="12293"/>
                  </a:lnTo>
                  <a:lnTo>
                    <a:pt x="3747" y="12290"/>
                  </a:lnTo>
                  <a:lnTo>
                    <a:pt x="3748" y="12288"/>
                  </a:lnTo>
                  <a:lnTo>
                    <a:pt x="3766" y="12271"/>
                  </a:lnTo>
                  <a:lnTo>
                    <a:pt x="3778" y="12258"/>
                  </a:lnTo>
                  <a:lnTo>
                    <a:pt x="3784" y="12251"/>
                  </a:lnTo>
                  <a:lnTo>
                    <a:pt x="3786" y="12247"/>
                  </a:lnTo>
                  <a:lnTo>
                    <a:pt x="3789" y="12245"/>
                  </a:lnTo>
                  <a:lnTo>
                    <a:pt x="3794" y="12241"/>
                  </a:lnTo>
                  <a:lnTo>
                    <a:pt x="3802" y="12238"/>
                  </a:lnTo>
                  <a:lnTo>
                    <a:pt x="3817" y="12233"/>
                  </a:lnTo>
                  <a:lnTo>
                    <a:pt x="3826" y="12233"/>
                  </a:lnTo>
                  <a:lnTo>
                    <a:pt x="3830" y="12232"/>
                  </a:lnTo>
                  <a:lnTo>
                    <a:pt x="3834" y="12229"/>
                  </a:lnTo>
                  <a:lnTo>
                    <a:pt x="3839" y="12226"/>
                  </a:lnTo>
                  <a:lnTo>
                    <a:pt x="3846" y="12219"/>
                  </a:lnTo>
                  <a:lnTo>
                    <a:pt x="3858" y="12206"/>
                  </a:lnTo>
                  <a:lnTo>
                    <a:pt x="3865" y="12197"/>
                  </a:lnTo>
                  <a:lnTo>
                    <a:pt x="3868" y="12194"/>
                  </a:lnTo>
                  <a:lnTo>
                    <a:pt x="3870" y="12190"/>
                  </a:lnTo>
                  <a:lnTo>
                    <a:pt x="3872" y="12186"/>
                  </a:lnTo>
                  <a:lnTo>
                    <a:pt x="3873" y="12181"/>
                  </a:lnTo>
                  <a:lnTo>
                    <a:pt x="3876" y="12167"/>
                  </a:lnTo>
                  <a:lnTo>
                    <a:pt x="3880" y="12151"/>
                  </a:lnTo>
                  <a:lnTo>
                    <a:pt x="3885" y="12144"/>
                  </a:lnTo>
                  <a:lnTo>
                    <a:pt x="3890" y="12136"/>
                  </a:lnTo>
                  <a:lnTo>
                    <a:pt x="3896" y="12129"/>
                  </a:lnTo>
                  <a:lnTo>
                    <a:pt x="3903" y="12123"/>
                  </a:lnTo>
                  <a:lnTo>
                    <a:pt x="3917" y="12112"/>
                  </a:lnTo>
                  <a:lnTo>
                    <a:pt x="3928" y="12103"/>
                  </a:lnTo>
                  <a:lnTo>
                    <a:pt x="3932" y="12098"/>
                  </a:lnTo>
                  <a:lnTo>
                    <a:pt x="3935" y="12094"/>
                  </a:lnTo>
                  <a:lnTo>
                    <a:pt x="3937" y="12088"/>
                  </a:lnTo>
                  <a:lnTo>
                    <a:pt x="3938" y="12082"/>
                  </a:lnTo>
                  <a:lnTo>
                    <a:pt x="3944" y="12059"/>
                  </a:lnTo>
                  <a:lnTo>
                    <a:pt x="3946" y="12049"/>
                  </a:lnTo>
                  <a:lnTo>
                    <a:pt x="3969" y="12003"/>
                  </a:lnTo>
                  <a:lnTo>
                    <a:pt x="3990" y="11984"/>
                  </a:lnTo>
                  <a:lnTo>
                    <a:pt x="4004" y="11961"/>
                  </a:lnTo>
                  <a:lnTo>
                    <a:pt x="4010" y="11937"/>
                  </a:lnTo>
                  <a:lnTo>
                    <a:pt x="4034" y="11896"/>
                  </a:lnTo>
                  <a:lnTo>
                    <a:pt x="4037" y="11836"/>
                  </a:lnTo>
                  <a:lnTo>
                    <a:pt x="4067" y="11830"/>
                  </a:lnTo>
                  <a:lnTo>
                    <a:pt x="4081" y="11833"/>
                  </a:lnTo>
                  <a:lnTo>
                    <a:pt x="4146" y="11833"/>
                  </a:lnTo>
                  <a:lnTo>
                    <a:pt x="4168" y="11828"/>
                  </a:lnTo>
                  <a:lnTo>
                    <a:pt x="4253" y="11759"/>
                  </a:lnTo>
                  <a:lnTo>
                    <a:pt x="4295" y="11689"/>
                  </a:lnTo>
                  <a:lnTo>
                    <a:pt x="4292" y="11683"/>
                  </a:lnTo>
                  <a:lnTo>
                    <a:pt x="4289" y="11671"/>
                  </a:lnTo>
                  <a:lnTo>
                    <a:pt x="4284" y="11657"/>
                  </a:lnTo>
                  <a:lnTo>
                    <a:pt x="4280" y="11644"/>
                  </a:lnTo>
                  <a:lnTo>
                    <a:pt x="4278" y="11630"/>
                  </a:lnTo>
                  <a:lnTo>
                    <a:pt x="4277" y="11611"/>
                  </a:lnTo>
                  <a:lnTo>
                    <a:pt x="4276" y="11594"/>
                  </a:lnTo>
                  <a:lnTo>
                    <a:pt x="4275" y="11587"/>
                  </a:lnTo>
                  <a:lnTo>
                    <a:pt x="4308" y="11538"/>
                  </a:lnTo>
                  <a:lnTo>
                    <a:pt x="4341" y="11516"/>
                  </a:lnTo>
                  <a:lnTo>
                    <a:pt x="4365" y="11510"/>
                  </a:lnTo>
                  <a:lnTo>
                    <a:pt x="4390" y="11475"/>
                  </a:lnTo>
                  <a:lnTo>
                    <a:pt x="4409" y="11444"/>
                  </a:lnTo>
                  <a:lnTo>
                    <a:pt x="4442" y="11434"/>
                  </a:lnTo>
                  <a:lnTo>
                    <a:pt x="4474" y="11431"/>
                  </a:lnTo>
                  <a:lnTo>
                    <a:pt x="4479" y="11430"/>
                  </a:lnTo>
                  <a:lnTo>
                    <a:pt x="4491" y="11428"/>
                  </a:lnTo>
                  <a:lnTo>
                    <a:pt x="4499" y="11425"/>
                  </a:lnTo>
                  <a:lnTo>
                    <a:pt x="4507" y="11423"/>
                  </a:lnTo>
                  <a:lnTo>
                    <a:pt x="4515" y="11419"/>
                  </a:lnTo>
                  <a:lnTo>
                    <a:pt x="4524" y="11415"/>
                  </a:lnTo>
                  <a:lnTo>
                    <a:pt x="4539" y="11406"/>
                  </a:lnTo>
                  <a:lnTo>
                    <a:pt x="4550" y="11402"/>
                  </a:lnTo>
                  <a:lnTo>
                    <a:pt x="4557" y="11398"/>
                  </a:lnTo>
                  <a:lnTo>
                    <a:pt x="4559" y="11398"/>
                  </a:lnTo>
                  <a:lnTo>
                    <a:pt x="4590" y="11401"/>
                  </a:lnTo>
                  <a:lnTo>
                    <a:pt x="4652" y="11379"/>
                  </a:lnTo>
                  <a:lnTo>
                    <a:pt x="4658" y="11352"/>
                  </a:lnTo>
                  <a:lnTo>
                    <a:pt x="4690" y="11332"/>
                  </a:lnTo>
                  <a:lnTo>
                    <a:pt x="4689" y="11332"/>
                  </a:lnTo>
                  <a:lnTo>
                    <a:pt x="4689" y="11329"/>
                  </a:lnTo>
                  <a:lnTo>
                    <a:pt x="4690" y="11326"/>
                  </a:lnTo>
                  <a:lnTo>
                    <a:pt x="4694" y="11325"/>
                  </a:lnTo>
                  <a:lnTo>
                    <a:pt x="4701" y="11321"/>
                  </a:lnTo>
                  <a:lnTo>
                    <a:pt x="4710" y="11319"/>
                  </a:lnTo>
                  <a:lnTo>
                    <a:pt x="4729" y="11312"/>
                  </a:lnTo>
                  <a:lnTo>
                    <a:pt x="4743" y="11306"/>
                  </a:lnTo>
                  <a:lnTo>
                    <a:pt x="4752" y="11301"/>
                  </a:lnTo>
                  <a:lnTo>
                    <a:pt x="4754" y="11300"/>
                  </a:lnTo>
                  <a:lnTo>
                    <a:pt x="4789" y="11261"/>
                  </a:lnTo>
                  <a:lnTo>
                    <a:pt x="4825" y="11261"/>
                  </a:lnTo>
                  <a:lnTo>
                    <a:pt x="4893" y="11236"/>
                  </a:lnTo>
                  <a:lnTo>
                    <a:pt x="4947" y="11212"/>
                  </a:lnTo>
                  <a:lnTo>
                    <a:pt x="4950" y="11209"/>
                  </a:lnTo>
                  <a:lnTo>
                    <a:pt x="4953" y="11203"/>
                  </a:lnTo>
                  <a:lnTo>
                    <a:pt x="4957" y="11200"/>
                  </a:lnTo>
                  <a:lnTo>
                    <a:pt x="4962" y="11198"/>
                  </a:lnTo>
                  <a:lnTo>
                    <a:pt x="4966" y="11195"/>
                  </a:lnTo>
                  <a:lnTo>
                    <a:pt x="4972" y="11196"/>
                  </a:lnTo>
                  <a:lnTo>
                    <a:pt x="4982" y="11196"/>
                  </a:lnTo>
                  <a:lnTo>
                    <a:pt x="4986" y="11195"/>
                  </a:lnTo>
                  <a:lnTo>
                    <a:pt x="4990" y="11195"/>
                  </a:lnTo>
                  <a:lnTo>
                    <a:pt x="4994" y="11196"/>
                  </a:lnTo>
                  <a:lnTo>
                    <a:pt x="4998" y="11198"/>
                  </a:lnTo>
                  <a:lnTo>
                    <a:pt x="5005" y="11201"/>
                  </a:lnTo>
                  <a:lnTo>
                    <a:pt x="5015" y="11207"/>
                  </a:lnTo>
                  <a:lnTo>
                    <a:pt x="5018" y="11209"/>
                  </a:lnTo>
                  <a:lnTo>
                    <a:pt x="5022" y="11211"/>
                  </a:lnTo>
                  <a:lnTo>
                    <a:pt x="5035" y="11212"/>
                  </a:lnTo>
                  <a:lnTo>
                    <a:pt x="5054" y="11214"/>
                  </a:lnTo>
                  <a:lnTo>
                    <a:pt x="5069" y="11218"/>
                  </a:lnTo>
                  <a:lnTo>
                    <a:pt x="5076" y="11220"/>
                  </a:lnTo>
                  <a:lnTo>
                    <a:pt x="5081" y="11223"/>
                  </a:lnTo>
                  <a:lnTo>
                    <a:pt x="5084" y="11227"/>
                  </a:lnTo>
                  <a:lnTo>
                    <a:pt x="5087" y="11232"/>
                  </a:lnTo>
                  <a:lnTo>
                    <a:pt x="5090" y="11239"/>
                  </a:lnTo>
                  <a:lnTo>
                    <a:pt x="5091" y="11244"/>
                  </a:lnTo>
                  <a:lnTo>
                    <a:pt x="5095" y="11249"/>
                  </a:lnTo>
                  <a:lnTo>
                    <a:pt x="5101" y="11259"/>
                  </a:lnTo>
                  <a:lnTo>
                    <a:pt x="5108" y="11268"/>
                  </a:lnTo>
                  <a:lnTo>
                    <a:pt x="5115" y="11273"/>
                  </a:lnTo>
                  <a:lnTo>
                    <a:pt x="5119" y="11274"/>
                  </a:lnTo>
                  <a:lnTo>
                    <a:pt x="5120" y="11275"/>
                  </a:lnTo>
                  <a:lnTo>
                    <a:pt x="5134" y="11261"/>
                  </a:lnTo>
                  <a:lnTo>
                    <a:pt x="5139" y="11242"/>
                  </a:lnTo>
                  <a:lnTo>
                    <a:pt x="5155" y="11223"/>
                  </a:lnTo>
                  <a:lnTo>
                    <a:pt x="5178" y="11199"/>
                  </a:lnTo>
                  <a:lnTo>
                    <a:pt x="5175" y="11195"/>
                  </a:lnTo>
                  <a:lnTo>
                    <a:pt x="5174" y="11187"/>
                  </a:lnTo>
                  <a:lnTo>
                    <a:pt x="5175" y="11182"/>
                  </a:lnTo>
                  <a:lnTo>
                    <a:pt x="5179" y="11179"/>
                  </a:lnTo>
                  <a:lnTo>
                    <a:pt x="5181" y="11177"/>
                  </a:lnTo>
                  <a:lnTo>
                    <a:pt x="5185" y="11176"/>
                  </a:lnTo>
                  <a:lnTo>
                    <a:pt x="5188" y="11176"/>
                  </a:lnTo>
                  <a:lnTo>
                    <a:pt x="5194" y="11176"/>
                  </a:lnTo>
                  <a:lnTo>
                    <a:pt x="5204" y="11176"/>
                  </a:lnTo>
                  <a:lnTo>
                    <a:pt x="5213" y="11175"/>
                  </a:lnTo>
                  <a:lnTo>
                    <a:pt x="5219" y="11173"/>
                  </a:lnTo>
                  <a:lnTo>
                    <a:pt x="5226" y="11170"/>
                  </a:lnTo>
                  <a:lnTo>
                    <a:pt x="5232" y="11169"/>
                  </a:lnTo>
                  <a:lnTo>
                    <a:pt x="5238" y="11169"/>
                  </a:lnTo>
                  <a:lnTo>
                    <a:pt x="5244" y="11172"/>
                  </a:lnTo>
                  <a:lnTo>
                    <a:pt x="5251" y="11176"/>
                  </a:lnTo>
                  <a:lnTo>
                    <a:pt x="5263" y="11188"/>
                  </a:lnTo>
                  <a:lnTo>
                    <a:pt x="5269" y="11193"/>
                  </a:lnTo>
                  <a:lnTo>
                    <a:pt x="5271" y="11195"/>
                  </a:lnTo>
                  <a:lnTo>
                    <a:pt x="5273" y="11195"/>
                  </a:lnTo>
                  <a:lnTo>
                    <a:pt x="5277" y="11195"/>
                  </a:lnTo>
                  <a:lnTo>
                    <a:pt x="5282" y="11196"/>
                  </a:lnTo>
                  <a:lnTo>
                    <a:pt x="5296" y="11192"/>
                  </a:lnTo>
                  <a:lnTo>
                    <a:pt x="5309" y="11188"/>
                  </a:lnTo>
                  <a:lnTo>
                    <a:pt x="5319" y="11188"/>
                  </a:lnTo>
                  <a:lnTo>
                    <a:pt x="5329" y="11189"/>
                  </a:lnTo>
                  <a:lnTo>
                    <a:pt x="5335" y="11188"/>
                  </a:lnTo>
                  <a:lnTo>
                    <a:pt x="5339" y="11187"/>
                  </a:lnTo>
                  <a:lnTo>
                    <a:pt x="5344" y="11182"/>
                  </a:lnTo>
                  <a:lnTo>
                    <a:pt x="5350" y="11176"/>
                  </a:lnTo>
                  <a:lnTo>
                    <a:pt x="5357" y="11163"/>
                  </a:lnTo>
                  <a:lnTo>
                    <a:pt x="5361" y="11151"/>
                  </a:lnTo>
                  <a:lnTo>
                    <a:pt x="5363" y="11146"/>
                  </a:lnTo>
                  <a:lnTo>
                    <a:pt x="5365" y="11142"/>
                  </a:lnTo>
                  <a:lnTo>
                    <a:pt x="5369" y="11138"/>
                  </a:lnTo>
                  <a:lnTo>
                    <a:pt x="5375" y="11136"/>
                  </a:lnTo>
                  <a:lnTo>
                    <a:pt x="5384" y="11131"/>
                  </a:lnTo>
                  <a:lnTo>
                    <a:pt x="5389" y="11128"/>
                  </a:lnTo>
                  <a:lnTo>
                    <a:pt x="5395" y="11124"/>
                  </a:lnTo>
                  <a:lnTo>
                    <a:pt x="5404" y="11122"/>
                  </a:lnTo>
                  <a:lnTo>
                    <a:pt x="5418" y="11118"/>
                  </a:lnTo>
                  <a:lnTo>
                    <a:pt x="5433" y="11114"/>
                  </a:lnTo>
                  <a:lnTo>
                    <a:pt x="5443" y="11110"/>
                  </a:lnTo>
                  <a:lnTo>
                    <a:pt x="5448" y="11108"/>
                  </a:lnTo>
                  <a:lnTo>
                    <a:pt x="5450" y="11107"/>
                  </a:lnTo>
                  <a:lnTo>
                    <a:pt x="5455" y="11102"/>
                  </a:lnTo>
                  <a:lnTo>
                    <a:pt x="5460" y="11101"/>
                  </a:lnTo>
                  <a:lnTo>
                    <a:pt x="5465" y="11100"/>
                  </a:lnTo>
                  <a:lnTo>
                    <a:pt x="5470" y="11098"/>
                  </a:lnTo>
                  <a:lnTo>
                    <a:pt x="5479" y="11100"/>
                  </a:lnTo>
                  <a:lnTo>
                    <a:pt x="5501" y="11104"/>
                  </a:lnTo>
                  <a:lnTo>
                    <a:pt x="5508" y="11105"/>
                  </a:lnTo>
                  <a:lnTo>
                    <a:pt x="5531" y="11068"/>
                  </a:lnTo>
                  <a:lnTo>
                    <a:pt x="5533" y="11065"/>
                  </a:lnTo>
                  <a:lnTo>
                    <a:pt x="5541" y="11061"/>
                  </a:lnTo>
                  <a:lnTo>
                    <a:pt x="5546" y="11057"/>
                  </a:lnTo>
                  <a:lnTo>
                    <a:pt x="5552" y="11055"/>
                  </a:lnTo>
                  <a:lnTo>
                    <a:pt x="5559" y="11052"/>
                  </a:lnTo>
                  <a:lnTo>
                    <a:pt x="5566" y="11051"/>
                  </a:lnTo>
                  <a:lnTo>
                    <a:pt x="5576" y="11048"/>
                  </a:lnTo>
                  <a:lnTo>
                    <a:pt x="5580" y="11045"/>
                  </a:lnTo>
                  <a:lnTo>
                    <a:pt x="5583" y="11044"/>
                  </a:lnTo>
                  <a:lnTo>
                    <a:pt x="5587" y="11044"/>
                  </a:lnTo>
                  <a:lnTo>
                    <a:pt x="5594" y="11044"/>
                  </a:lnTo>
                  <a:lnTo>
                    <a:pt x="5604" y="11045"/>
                  </a:lnTo>
                  <a:lnTo>
                    <a:pt x="5614" y="11046"/>
                  </a:lnTo>
                  <a:lnTo>
                    <a:pt x="5622" y="11046"/>
                  </a:lnTo>
                  <a:lnTo>
                    <a:pt x="5626" y="11045"/>
                  </a:lnTo>
                  <a:lnTo>
                    <a:pt x="5631" y="11044"/>
                  </a:lnTo>
                  <a:lnTo>
                    <a:pt x="5633" y="11043"/>
                  </a:lnTo>
                  <a:lnTo>
                    <a:pt x="5638" y="11044"/>
                  </a:lnTo>
                  <a:lnTo>
                    <a:pt x="5643" y="11046"/>
                  </a:lnTo>
                  <a:lnTo>
                    <a:pt x="5651" y="11051"/>
                  </a:lnTo>
                  <a:lnTo>
                    <a:pt x="5672" y="11065"/>
                  </a:lnTo>
                  <a:lnTo>
                    <a:pt x="5676" y="11068"/>
                  </a:lnTo>
                  <a:lnTo>
                    <a:pt x="5684" y="11053"/>
                  </a:lnTo>
                  <a:lnTo>
                    <a:pt x="5708" y="11039"/>
                  </a:lnTo>
                  <a:lnTo>
                    <a:pt x="5712" y="11040"/>
                  </a:lnTo>
                  <a:lnTo>
                    <a:pt x="5728" y="11039"/>
                  </a:lnTo>
                  <a:lnTo>
                    <a:pt x="5734" y="11038"/>
                  </a:lnTo>
                  <a:lnTo>
                    <a:pt x="5737" y="11037"/>
                  </a:lnTo>
                  <a:lnTo>
                    <a:pt x="5741" y="11035"/>
                  </a:lnTo>
                  <a:lnTo>
                    <a:pt x="5749" y="11031"/>
                  </a:lnTo>
                  <a:lnTo>
                    <a:pt x="5760" y="11030"/>
                  </a:lnTo>
                  <a:lnTo>
                    <a:pt x="5766" y="11029"/>
                  </a:lnTo>
                  <a:lnTo>
                    <a:pt x="5767" y="11028"/>
                  </a:lnTo>
                  <a:lnTo>
                    <a:pt x="5769" y="11026"/>
                  </a:lnTo>
                  <a:lnTo>
                    <a:pt x="5770" y="11023"/>
                  </a:lnTo>
                  <a:lnTo>
                    <a:pt x="5771" y="11018"/>
                  </a:lnTo>
                  <a:lnTo>
                    <a:pt x="5770" y="11005"/>
                  </a:lnTo>
                  <a:lnTo>
                    <a:pt x="5769" y="10992"/>
                  </a:lnTo>
                  <a:lnTo>
                    <a:pt x="5769" y="10989"/>
                  </a:lnTo>
                  <a:lnTo>
                    <a:pt x="5770" y="10986"/>
                  </a:lnTo>
                  <a:lnTo>
                    <a:pt x="5771" y="10984"/>
                  </a:lnTo>
                  <a:lnTo>
                    <a:pt x="5774" y="10983"/>
                  </a:lnTo>
                  <a:lnTo>
                    <a:pt x="5776" y="10980"/>
                  </a:lnTo>
                  <a:lnTo>
                    <a:pt x="5780" y="10980"/>
                  </a:lnTo>
                  <a:lnTo>
                    <a:pt x="5784" y="10979"/>
                  </a:lnTo>
                  <a:lnTo>
                    <a:pt x="5790" y="10979"/>
                  </a:lnTo>
                  <a:lnTo>
                    <a:pt x="5801" y="10980"/>
                  </a:lnTo>
                  <a:lnTo>
                    <a:pt x="5809" y="10979"/>
                  </a:lnTo>
                  <a:lnTo>
                    <a:pt x="5816" y="10978"/>
                  </a:lnTo>
                  <a:lnTo>
                    <a:pt x="5820" y="10977"/>
                  </a:lnTo>
                  <a:lnTo>
                    <a:pt x="5825" y="10973"/>
                  </a:lnTo>
                  <a:lnTo>
                    <a:pt x="5826" y="10972"/>
                  </a:lnTo>
                  <a:lnTo>
                    <a:pt x="5820" y="10950"/>
                  </a:lnTo>
                  <a:lnTo>
                    <a:pt x="5848" y="10912"/>
                  </a:lnTo>
                  <a:lnTo>
                    <a:pt x="5875" y="10862"/>
                  </a:lnTo>
                  <a:lnTo>
                    <a:pt x="5903" y="10846"/>
                  </a:lnTo>
                  <a:lnTo>
                    <a:pt x="5919" y="10827"/>
                  </a:lnTo>
                  <a:lnTo>
                    <a:pt x="5920" y="10819"/>
                  </a:lnTo>
                  <a:lnTo>
                    <a:pt x="5927" y="10796"/>
                  </a:lnTo>
                  <a:lnTo>
                    <a:pt x="5932" y="10785"/>
                  </a:lnTo>
                  <a:lnTo>
                    <a:pt x="5937" y="10778"/>
                  </a:lnTo>
                  <a:lnTo>
                    <a:pt x="5938" y="10775"/>
                  </a:lnTo>
                  <a:lnTo>
                    <a:pt x="5939" y="10770"/>
                  </a:lnTo>
                  <a:lnTo>
                    <a:pt x="5939" y="10765"/>
                  </a:lnTo>
                  <a:lnTo>
                    <a:pt x="5938" y="10758"/>
                  </a:lnTo>
                  <a:lnTo>
                    <a:pt x="5934" y="10743"/>
                  </a:lnTo>
                  <a:lnTo>
                    <a:pt x="5932" y="10731"/>
                  </a:lnTo>
                  <a:lnTo>
                    <a:pt x="5930" y="10723"/>
                  </a:lnTo>
                  <a:lnTo>
                    <a:pt x="5930" y="10719"/>
                  </a:lnTo>
                  <a:lnTo>
                    <a:pt x="5928" y="10717"/>
                  </a:lnTo>
                  <a:lnTo>
                    <a:pt x="5924" y="10703"/>
                  </a:lnTo>
                  <a:lnTo>
                    <a:pt x="5919" y="10696"/>
                  </a:lnTo>
                  <a:lnTo>
                    <a:pt x="5915" y="10690"/>
                  </a:lnTo>
                  <a:lnTo>
                    <a:pt x="5914" y="10686"/>
                  </a:lnTo>
                  <a:lnTo>
                    <a:pt x="5915" y="10682"/>
                  </a:lnTo>
                  <a:lnTo>
                    <a:pt x="5918" y="10676"/>
                  </a:lnTo>
                  <a:lnTo>
                    <a:pt x="5921" y="10667"/>
                  </a:lnTo>
                  <a:lnTo>
                    <a:pt x="5926" y="10659"/>
                  </a:lnTo>
                  <a:lnTo>
                    <a:pt x="5930" y="10650"/>
                  </a:lnTo>
                  <a:lnTo>
                    <a:pt x="5932" y="10641"/>
                  </a:lnTo>
                  <a:lnTo>
                    <a:pt x="5933" y="10634"/>
                  </a:lnTo>
                  <a:lnTo>
                    <a:pt x="5934" y="10623"/>
                  </a:lnTo>
                  <a:lnTo>
                    <a:pt x="5936" y="10619"/>
                  </a:lnTo>
                  <a:lnTo>
                    <a:pt x="5938" y="10619"/>
                  </a:lnTo>
                  <a:lnTo>
                    <a:pt x="5944" y="10619"/>
                  </a:lnTo>
                  <a:lnTo>
                    <a:pt x="5946" y="10617"/>
                  </a:lnTo>
                  <a:lnTo>
                    <a:pt x="5947" y="10613"/>
                  </a:lnTo>
                  <a:lnTo>
                    <a:pt x="5949" y="10606"/>
                  </a:lnTo>
                  <a:lnTo>
                    <a:pt x="5946" y="10597"/>
                  </a:lnTo>
                  <a:lnTo>
                    <a:pt x="5941" y="10578"/>
                  </a:lnTo>
                  <a:lnTo>
                    <a:pt x="5938" y="10564"/>
                  </a:lnTo>
                  <a:lnTo>
                    <a:pt x="5936" y="10555"/>
                  </a:lnTo>
                  <a:lnTo>
                    <a:pt x="5936" y="10553"/>
                  </a:lnTo>
                  <a:lnTo>
                    <a:pt x="5957" y="10512"/>
                  </a:lnTo>
                  <a:lnTo>
                    <a:pt x="5954" y="10512"/>
                  </a:lnTo>
                  <a:lnTo>
                    <a:pt x="5953" y="10509"/>
                  </a:lnTo>
                  <a:lnTo>
                    <a:pt x="5953" y="10507"/>
                  </a:lnTo>
                  <a:lnTo>
                    <a:pt x="5957" y="10503"/>
                  </a:lnTo>
                  <a:lnTo>
                    <a:pt x="5963" y="10497"/>
                  </a:lnTo>
                  <a:lnTo>
                    <a:pt x="5973" y="10490"/>
                  </a:lnTo>
                  <a:lnTo>
                    <a:pt x="5993" y="10476"/>
                  </a:lnTo>
                  <a:lnTo>
                    <a:pt x="6006" y="10466"/>
                  </a:lnTo>
                  <a:lnTo>
                    <a:pt x="6012" y="10460"/>
                  </a:lnTo>
                  <a:lnTo>
                    <a:pt x="6015" y="10457"/>
                  </a:lnTo>
                  <a:lnTo>
                    <a:pt x="6036" y="10424"/>
                  </a:lnTo>
                  <a:lnTo>
                    <a:pt x="6038" y="10421"/>
                  </a:lnTo>
                  <a:lnTo>
                    <a:pt x="6045" y="10412"/>
                  </a:lnTo>
                  <a:lnTo>
                    <a:pt x="6049" y="10408"/>
                  </a:lnTo>
                  <a:lnTo>
                    <a:pt x="6054" y="10404"/>
                  </a:lnTo>
                  <a:lnTo>
                    <a:pt x="6058" y="10401"/>
                  </a:lnTo>
                  <a:lnTo>
                    <a:pt x="6064" y="10399"/>
                  </a:lnTo>
                  <a:lnTo>
                    <a:pt x="6075" y="10398"/>
                  </a:lnTo>
                  <a:lnTo>
                    <a:pt x="6088" y="10396"/>
                  </a:lnTo>
                  <a:lnTo>
                    <a:pt x="6098" y="10392"/>
                  </a:lnTo>
                  <a:lnTo>
                    <a:pt x="6102" y="10391"/>
                  </a:lnTo>
                  <a:lnTo>
                    <a:pt x="6107" y="10391"/>
                  </a:lnTo>
                  <a:lnTo>
                    <a:pt x="6121" y="10386"/>
                  </a:lnTo>
                  <a:lnTo>
                    <a:pt x="6132" y="10381"/>
                  </a:lnTo>
                  <a:lnTo>
                    <a:pt x="6140" y="10375"/>
                  </a:lnTo>
                  <a:lnTo>
                    <a:pt x="6146" y="10369"/>
                  </a:lnTo>
                  <a:lnTo>
                    <a:pt x="6148" y="10368"/>
                  </a:lnTo>
                  <a:lnTo>
                    <a:pt x="6173" y="10337"/>
                  </a:lnTo>
                  <a:lnTo>
                    <a:pt x="6179" y="10337"/>
                  </a:lnTo>
                  <a:lnTo>
                    <a:pt x="6192" y="10336"/>
                  </a:lnTo>
                  <a:lnTo>
                    <a:pt x="6199" y="10333"/>
                  </a:lnTo>
                  <a:lnTo>
                    <a:pt x="6206" y="10331"/>
                  </a:lnTo>
                  <a:lnTo>
                    <a:pt x="6211" y="10327"/>
                  </a:lnTo>
                  <a:lnTo>
                    <a:pt x="6214" y="10323"/>
                  </a:lnTo>
                  <a:lnTo>
                    <a:pt x="6222" y="10301"/>
                  </a:lnTo>
                  <a:lnTo>
                    <a:pt x="6228" y="10291"/>
                  </a:lnTo>
                  <a:lnTo>
                    <a:pt x="6229" y="10287"/>
                  </a:lnTo>
                  <a:lnTo>
                    <a:pt x="6233" y="10279"/>
                  </a:lnTo>
                  <a:lnTo>
                    <a:pt x="6237" y="10273"/>
                  </a:lnTo>
                  <a:lnTo>
                    <a:pt x="6240" y="10268"/>
                  </a:lnTo>
                  <a:lnTo>
                    <a:pt x="6245" y="10264"/>
                  </a:lnTo>
                  <a:lnTo>
                    <a:pt x="6250" y="10260"/>
                  </a:lnTo>
                  <a:lnTo>
                    <a:pt x="6270" y="10244"/>
                  </a:lnTo>
                  <a:lnTo>
                    <a:pt x="6280" y="10233"/>
                  </a:lnTo>
                  <a:lnTo>
                    <a:pt x="6283" y="10231"/>
                  </a:lnTo>
                  <a:lnTo>
                    <a:pt x="6296" y="10216"/>
                  </a:lnTo>
                  <a:lnTo>
                    <a:pt x="6307" y="10206"/>
                  </a:lnTo>
                  <a:lnTo>
                    <a:pt x="6319" y="10196"/>
                  </a:lnTo>
                  <a:lnTo>
                    <a:pt x="6329" y="10192"/>
                  </a:lnTo>
                  <a:lnTo>
                    <a:pt x="6332" y="10189"/>
                  </a:lnTo>
                  <a:lnTo>
                    <a:pt x="6392" y="10074"/>
                  </a:lnTo>
                  <a:lnTo>
                    <a:pt x="6495" y="9978"/>
                  </a:lnTo>
                  <a:lnTo>
                    <a:pt x="6568" y="9906"/>
                  </a:lnTo>
                  <a:lnTo>
                    <a:pt x="6670" y="9861"/>
                  </a:lnTo>
                  <a:lnTo>
                    <a:pt x="6765" y="9884"/>
                  </a:lnTo>
                  <a:lnTo>
                    <a:pt x="6911" y="9869"/>
                  </a:lnTo>
                  <a:lnTo>
                    <a:pt x="6970" y="9840"/>
                  </a:lnTo>
                  <a:lnTo>
                    <a:pt x="7064" y="9840"/>
                  </a:lnTo>
                  <a:lnTo>
                    <a:pt x="7064" y="9841"/>
                  </a:lnTo>
                  <a:lnTo>
                    <a:pt x="7066" y="9840"/>
                  </a:lnTo>
                  <a:lnTo>
                    <a:pt x="7077" y="9834"/>
                  </a:lnTo>
                  <a:lnTo>
                    <a:pt x="7101" y="9817"/>
                  </a:lnTo>
                  <a:lnTo>
                    <a:pt x="7118" y="9806"/>
                  </a:lnTo>
                  <a:lnTo>
                    <a:pt x="7135" y="9791"/>
                  </a:lnTo>
                  <a:lnTo>
                    <a:pt x="7153" y="9777"/>
                  </a:lnTo>
                  <a:lnTo>
                    <a:pt x="7168" y="9763"/>
                  </a:lnTo>
                  <a:lnTo>
                    <a:pt x="7194" y="9740"/>
                  </a:lnTo>
                  <a:lnTo>
                    <a:pt x="7203" y="9730"/>
                  </a:lnTo>
                  <a:lnTo>
                    <a:pt x="7261" y="9730"/>
                  </a:lnTo>
                  <a:lnTo>
                    <a:pt x="7350" y="9664"/>
                  </a:lnTo>
                  <a:lnTo>
                    <a:pt x="7437" y="9620"/>
                  </a:lnTo>
                  <a:lnTo>
                    <a:pt x="7495" y="9562"/>
                  </a:lnTo>
                  <a:lnTo>
                    <a:pt x="7575" y="9512"/>
                  </a:lnTo>
                  <a:lnTo>
                    <a:pt x="7671" y="9489"/>
                  </a:lnTo>
                  <a:lnTo>
                    <a:pt x="7707" y="9438"/>
                  </a:lnTo>
                  <a:lnTo>
                    <a:pt x="7751" y="9387"/>
                  </a:lnTo>
                  <a:lnTo>
                    <a:pt x="7817" y="9350"/>
                  </a:lnTo>
                  <a:lnTo>
                    <a:pt x="7861" y="9285"/>
                  </a:lnTo>
                  <a:lnTo>
                    <a:pt x="6359" y="37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84" name="Freeform 9">
              <a:extLst>
                <a:ext uri="{FF2B5EF4-FFF2-40B4-BE49-F238E27FC236}">
                  <a16:creationId xmlns:a16="http://schemas.microsoft.com/office/drawing/2014/main" id="{63381E6F-0A44-4640-BD6F-84AC201AC0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1468" y="3491258"/>
              <a:ext cx="1981793" cy="1676096"/>
            </a:xfrm>
            <a:custGeom>
              <a:avLst/>
              <a:gdLst/>
              <a:ahLst/>
              <a:cxnLst>
                <a:cxn ang="0">
                  <a:pos x="1282" y="3722"/>
                </a:cxn>
                <a:cxn ang="0">
                  <a:pos x="2496" y="4415"/>
                </a:cxn>
                <a:cxn ang="0">
                  <a:pos x="2652" y="4456"/>
                </a:cxn>
                <a:cxn ang="0">
                  <a:pos x="2866" y="4528"/>
                </a:cxn>
                <a:cxn ang="0">
                  <a:pos x="3088" y="4558"/>
                </a:cxn>
                <a:cxn ang="0">
                  <a:pos x="3220" y="4503"/>
                </a:cxn>
                <a:cxn ang="0">
                  <a:pos x="3382" y="4386"/>
                </a:cxn>
                <a:cxn ang="0">
                  <a:pos x="3515" y="4405"/>
                </a:cxn>
                <a:cxn ang="0">
                  <a:pos x="3584" y="4478"/>
                </a:cxn>
                <a:cxn ang="0">
                  <a:pos x="3606" y="4675"/>
                </a:cxn>
                <a:cxn ang="0">
                  <a:pos x="3626" y="4816"/>
                </a:cxn>
                <a:cxn ang="0">
                  <a:pos x="4477" y="4987"/>
                </a:cxn>
                <a:cxn ang="0">
                  <a:pos x="4396" y="4844"/>
                </a:cxn>
                <a:cxn ang="0">
                  <a:pos x="4436" y="4806"/>
                </a:cxn>
                <a:cxn ang="0">
                  <a:pos x="4517" y="4725"/>
                </a:cxn>
                <a:cxn ang="0">
                  <a:pos x="4482" y="4657"/>
                </a:cxn>
                <a:cxn ang="0">
                  <a:pos x="4515" y="4525"/>
                </a:cxn>
                <a:cxn ang="0">
                  <a:pos x="4519" y="4437"/>
                </a:cxn>
                <a:cxn ang="0">
                  <a:pos x="4507" y="4342"/>
                </a:cxn>
                <a:cxn ang="0">
                  <a:pos x="4500" y="4317"/>
                </a:cxn>
                <a:cxn ang="0">
                  <a:pos x="4589" y="4211"/>
                </a:cxn>
                <a:cxn ang="0">
                  <a:pos x="4792" y="3845"/>
                </a:cxn>
                <a:cxn ang="0">
                  <a:pos x="4830" y="3797"/>
                </a:cxn>
                <a:cxn ang="0">
                  <a:pos x="4820" y="3637"/>
                </a:cxn>
                <a:cxn ang="0">
                  <a:pos x="4837" y="3464"/>
                </a:cxn>
                <a:cxn ang="0">
                  <a:pos x="5052" y="3040"/>
                </a:cxn>
                <a:cxn ang="0">
                  <a:pos x="5413" y="2530"/>
                </a:cxn>
                <a:cxn ang="0">
                  <a:pos x="5523" y="2334"/>
                </a:cxn>
                <a:cxn ang="0">
                  <a:pos x="5697" y="2009"/>
                </a:cxn>
                <a:cxn ang="0">
                  <a:pos x="5735" y="1594"/>
                </a:cxn>
                <a:cxn ang="0">
                  <a:pos x="5744" y="1518"/>
                </a:cxn>
                <a:cxn ang="0">
                  <a:pos x="5802" y="1364"/>
                </a:cxn>
                <a:cxn ang="0">
                  <a:pos x="5831" y="1340"/>
                </a:cxn>
                <a:cxn ang="0">
                  <a:pos x="5831" y="1260"/>
                </a:cxn>
                <a:cxn ang="0">
                  <a:pos x="5843" y="1138"/>
                </a:cxn>
                <a:cxn ang="0">
                  <a:pos x="5895" y="963"/>
                </a:cxn>
                <a:cxn ang="0">
                  <a:pos x="5907" y="821"/>
                </a:cxn>
                <a:cxn ang="0">
                  <a:pos x="5895" y="688"/>
                </a:cxn>
                <a:cxn ang="0">
                  <a:pos x="5915" y="631"/>
                </a:cxn>
                <a:cxn ang="0">
                  <a:pos x="6013" y="601"/>
                </a:cxn>
                <a:cxn ang="0">
                  <a:pos x="5282" y="0"/>
                </a:cxn>
                <a:cxn ang="0">
                  <a:pos x="4644" y="115"/>
                </a:cxn>
                <a:cxn ang="0">
                  <a:pos x="3761" y="293"/>
                </a:cxn>
                <a:cxn ang="0">
                  <a:pos x="3644" y="359"/>
                </a:cxn>
                <a:cxn ang="0">
                  <a:pos x="3471" y="481"/>
                </a:cxn>
                <a:cxn ang="0">
                  <a:pos x="3350" y="521"/>
                </a:cxn>
                <a:cxn ang="0">
                  <a:pos x="3148" y="520"/>
                </a:cxn>
                <a:cxn ang="0">
                  <a:pos x="2557" y="491"/>
                </a:cxn>
                <a:cxn ang="0">
                  <a:pos x="2045" y="477"/>
                </a:cxn>
                <a:cxn ang="0">
                  <a:pos x="1466" y="510"/>
                </a:cxn>
                <a:cxn ang="0">
                  <a:pos x="1010" y="544"/>
                </a:cxn>
                <a:cxn ang="0">
                  <a:pos x="516" y="627"/>
                </a:cxn>
                <a:cxn ang="0">
                  <a:pos x="0" y="691"/>
                </a:cxn>
                <a:cxn ang="0">
                  <a:pos x="166" y="1855"/>
                </a:cxn>
                <a:cxn ang="0">
                  <a:pos x="393" y="3424"/>
                </a:cxn>
              </a:cxnLst>
              <a:rect l="0" t="0" r="r" b="b"/>
              <a:pathLst>
                <a:path w="6071" h="5136">
                  <a:moveTo>
                    <a:pt x="410" y="3542"/>
                  </a:moveTo>
                  <a:lnTo>
                    <a:pt x="772" y="3623"/>
                  </a:lnTo>
                  <a:lnTo>
                    <a:pt x="854" y="3565"/>
                  </a:lnTo>
                  <a:lnTo>
                    <a:pt x="1060" y="3640"/>
                  </a:lnTo>
                  <a:lnTo>
                    <a:pt x="1216" y="3920"/>
                  </a:lnTo>
                  <a:lnTo>
                    <a:pt x="1282" y="3920"/>
                  </a:lnTo>
                  <a:lnTo>
                    <a:pt x="1282" y="3722"/>
                  </a:lnTo>
                  <a:lnTo>
                    <a:pt x="1487" y="3887"/>
                  </a:lnTo>
                  <a:lnTo>
                    <a:pt x="1651" y="4173"/>
                  </a:lnTo>
                  <a:lnTo>
                    <a:pt x="2210" y="4528"/>
                  </a:lnTo>
                  <a:lnTo>
                    <a:pt x="2390" y="4486"/>
                  </a:lnTo>
                  <a:lnTo>
                    <a:pt x="2473" y="4412"/>
                  </a:lnTo>
                  <a:lnTo>
                    <a:pt x="2479" y="4413"/>
                  </a:lnTo>
                  <a:lnTo>
                    <a:pt x="2496" y="4415"/>
                  </a:lnTo>
                  <a:lnTo>
                    <a:pt x="2521" y="4419"/>
                  </a:lnTo>
                  <a:lnTo>
                    <a:pt x="2552" y="4425"/>
                  </a:lnTo>
                  <a:lnTo>
                    <a:pt x="2584" y="4432"/>
                  </a:lnTo>
                  <a:lnTo>
                    <a:pt x="2614" y="4440"/>
                  </a:lnTo>
                  <a:lnTo>
                    <a:pt x="2629" y="4445"/>
                  </a:lnTo>
                  <a:lnTo>
                    <a:pt x="2642" y="4450"/>
                  </a:lnTo>
                  <a:lnTo>
                    <a:pt x="2652" y="4456"/>
                  </a:lnTo>
                  <a:lnTo>
                    <a:pt x="2662" y="4461"/>
                  </a:lnTo>
                  <a:lnTo>
                    <a:pt x="2672" y="4469"/>
                  </a:lnTo>
                  <a:lnTo>
                    <a:pt x="2690" y="4476"/>
                  </a:lnTo>
                  <a:lnTo>
                    <a:pt x="2711" y="4484"/>
                  </a:lnTo>
                  <a:lnTo>
                    <a:pt x="2738" y="4492"/>
                  </a:lnTo>
                  <a:lnTo>
                    <a:pt x="2799" y="4510"/>
                  </a:lnTo>
                  <a:lnTo>
                    <a:pt x="2866" y="4528"/>
                  </a:lnTo>
                  <a:lnTo>
                    <a:pt x="2931" y="4543"/>
                  </a:lnTo>
                  <a:lnTo>
                    <a:pt x="2986" y="4556"/>
                  </a:lnTo>
                  <a:lnTo>
                    <a:pt x="3025" y="4565"/>
                  </a:lnTo>
                  <a:lnTo>
                    <a:pt x="3039" y="4568"/>
                  </a:lnTo>
                  <a:lnTo>
                    <a:pt x="3045" y="4568"/>
                  </a:lnTo>
                  <a:lnTo>
                    <a:pt x="3063" y="4564"/>
                  </a:lnTo>
                  <a:lnTo>
                    <a:pt x="3088" y="4558"/>
                  </a:lnTo>
                  <a:lnTo>
                    <a:pt x="3117" y="4551"/>
                  </a:lnTo>
                  <a:lnTo>
                    <a:pt x="3148" y="4542"/>
                  </a:lnTo>
                  <a:lnTo>
                    <a:pt x="3178" y="4530"/>
                  </a:lnTo>
                  <a:lnTo>
                    <a:pt x="3192" y="4524"/>
                  </a:lnTo>
                  <a:lnTo>
                    <a:pt x="3204" y="4517"/>
                  </a:lnTo>
                  <a:lnTo>
                    <a:pt x="3213" y="4510"/>
                  </a:lnTo>
                  <a:lnTo>
                    <a:pt x="3220" y="4503"/>
                  </a:lnTo>
                  <a:lnTo>
                    <a:pt x="3235" y="4486"/>
                  </a:lnTo>
                  <a:lnTo>
                    <a:pt x="3255" y="4467"/>
                  </a:lnTo>
                  <a:lnTo>
                    <a:pt x="3279" y="4448"/>
                  </a:lnTo>
                  <a:lnTo>
                    <a:pt x="3303" y="4430"/>
                  </a:lnTo>
                  <a:lnTo>
                    <a:pt x="3343" y="4400"/>
                  </a:lnTo>
                  <a:lnTo>
                    <a:pt x="3359" y="4387"/>
                  </a:lnTo>
                  <a:lnTo>
                    <a:pt x="3382" y="4386"/>
                  </a:lnTo>
                  <a:lnTo>
                    <a:pt x="3434" y="4386"/>
                  </a:lnTo>
                  <a:lnTo>
                    <a:pt x="3449" y="4387"/>
                  </a:lnTo>
                  <a:lnTo>
                    <a:pt x="3463" y="4388"/>
                  </a:lnTo>
                  <a:lnTo>
                    <a:pt x="3477" y="4391"/>
                  </a:lnTo>
                  <a:lnTo>
                    <a:pt x="3492" y="4394"/>
                  </a:lnTo>
                  <a:lnTo>
                    <a:pt x="3505" y="4399"/>
                  </a:lnTo>
                  <a:lnTo>
                    <a:pt x="3515" y="4405"/>
                  </a:lnTo>
                  <a:lnTo>
                    <a:pt x="3521" y="4408"/>
                  </a:lnTo>
                  <a:lnTo>
                    <a:pt x="3525" y="4412"/>
                  </a:lnTo>
                  <a:lnTo>
                    <a:pt x="3529" y="4415"/>
                  </a:lnTo>
                  <a:lnTo>
                    <a:pt x="3533" y="4420"/>
                  </a:lnTo>
                  <a:lnTo>
                    <a:pt x="3547" y="4439"/>
                  </a:lnTo>
                  <a:lnTo>
                    <a:pt x="3565" y="4459"/>
                  </a:lnTo>
                  <a:lnTo>
                    <a:pt x="3584" y="4478"/>
                  </a:lnTo>
                  <a:lnTo>
                    <a:pt x="3603" y="4497"/>
                  </a:lnTo>
                  <a:lnTo>
                    <a:pt x="3634" y="4524"/>
                  </a:lnTo>
                  <a:lnTo>
                    <a:pt x="3647" y="4536"/>
                  </a:lnTo>
                  <a:lnTo>
                    <a:pt x="3643" y="4551"/>
                  </a:lnTo>
                  <a:lnTo>
                    <a:pt x="3630" y="4590"/>
                  </a:lnTo>
                  <a:lnTo>
                    <a:pt x="3617" y="4636"/>
                  </a:lnTo>
                  <a:lnTo>
                    <a:pt x="3606" y="4675"/>
                  </a:lnTo>
                  <a:lnTo>
                    <a:pt x="3605" y="4685"/>
                  </a:lnTo>
                  <a:lnTo>
                    <a:pt x="3605" y="4695"/>
                  </a:lnTo>
                  <a:lnTo>
                    <a:pt x="3606" y="4708"/>
                  </a:lnTo>
                  <a:lnTo>
                    <a:pt x="3608" y="4722"/>
                  </a:lnTo>
                  <a:lnTo>
                    <a:pt x="3613" y="4753"/>
                  </a:lnTo>
                  <a:lnTo>
                    <a:pt x="3620" y="4785"/>
                  </a:lnTo>
                  <a:lnTo>
                    <a:pt x="3626" y="4816"/>
                  </a:lnTo>
                  <a:lnTo>
                    <a:pt x="3633" y="4840"/>
                  </a:lnTo>
                  <a:lnTo>
                    <a:pt x="3638" y="4858"/>
                  </a:lnTo>
                  <a:lnTo>
                    <a:pt x="3639" y="4864"/>
                  </a:lnTo>
                  <a:lnTo>
                    <a:pt x="3795" y="4930"/>
                  </a:lnTo>
                  <a:lnTo>
                    <a:pt x="4157" y="5036"/>
                  </a:lnTo>
                  <a:lnTo>
                    <a:pt x="4486" y="5136"/>
                  </a:lnTo>
                  <a:lnTo>
                    <a:pt x="4477" y="4987"/>
                  </a:lnTo>
                  <a:lnTo>
                    <a:pt x="4452" y="4897"/>
                  </a:lnTo>
                  <a:lnTo>
                    <a:pt x="4411" y="4856"/>
                  </a:lnTo>
                  <a:lnTo>
                    <a:pt x="4410" y="4856"/>
                  </a:lnTo>
                  <a:lnTo>
                    <a:pt x="4405" y="4853"/>
                  </a:lnTo>
                  <a:lnTo>
                    <a:pt x="4399" y="4851"/>
                  </a:lnTo>
                  <a:lnTo>
                    <a:pt x="4396" y="4846"/>
                  </a:lnTo>
                  <a:lnTo>
                    <a:pt x="4396" y="4844"/>
                  </a:lnTo>
                  <a:lnTo>
                    <a:pt x="4396" y="4840"/>
                  </a:lnTo>
                  <a:lnTo>
                    <a:pt x="4398" y="4836"/>
                  </a:lnTo>
                  <a:lnTo>
                    <a:pt x="4402" y="4832"/>
                  </a:lnTo>
                  <a:lnTo>
                    <a:pt x="4406" y="4826"/>
                  </a:lnTo>
                  <a:lnTo>
                    <a:pt x="4414" y="4820"/>
                  </a:lnTo>
                  <a:lnTo>
                    <a:pt x="4424" y="4814"/>
                  </a:lnTo>
                  <a:lnTo>
                    <a:pt x="4436" y="4806"/>
                  </a:lnTo>
                  <a:lnTo>
                    <a:pt x="4461" y="4792"/>
                  </a:lnTo>
                  <a:lnTo>
                    <a:pt x="4482" y="4778"/>
                  </a:lnTo>
                  <a:lnTo>
                    <a:pt x="4497" y="4765"/>
                  </a:lnTo>
                  <a:lnTo>
                    <a:pt x="4509" y="4754"/>
                  </a:lnTo>
                  <a:lnTo>
                    <a:pt x="4523" y="4739"/>
                  </a:lnTo>
                  <a:lnTo>
                    <a:pt x="4527" y="4733"/>
                  </a:lnTo>
                  <a:lnTo>
                    <a:pt x="4517" y="4725"/>
                  </a:lnTo>
                  <a:lnTo>
                    <a:pt x="4500" y="4702"/>
                  </a:lnTo>
                  <a:lnTo>
                    <a:pt x="4495" y="4696"/>
                  </a:lnTo>
                  <a:lnTo>
                    <a:pt x="4491" y="4689"/>
                  </a:lnTo>
                  <a:lnTo>
                    <a:pt x="4488" y="4681"/>
                  </a:lnTo>
                  <a:lnTo>
                    <a:pt x="4486" y="4674"/>
                  </a:lnTo>
                  <a:lnTo>
                    <a:pt x="4483" y="4666"/>
                  </a:lnTo>
                  <a:lnTo>
                    <a:pt x="4482" y="4657"/>
                  </a:lnTo>
                  <a:lnTo>
                    <a:pt x="4483" y="4650"/>
                  </a:lnTo>
                  <a:lnTo>
                    <a:pt x="4486" y="4642"/>
                  </a:lnTo>
                  <a:lnTo>
                    <a:pt x="4491" y="4624"/>
                  </a:lnTo>
                  <a:lnTo>
                    <a:pt x="4497" y="4604"/>
                  </a:lnTo>
                  <a:lnTo>
                    <a:pt x="4503" y="4583"/>
                  </a:lnTo>
                  <a:lnTo>
                    <a:pt x="4508" y="4561"/>
                  </a:lnTo>
                  <a:lnTo>
                    <a:pt x="4515" y="4525"/>
                  </a:lnTo>
                  <a:lnTo>
                    <a:pt x="4519" y="4511"/>
                  </a:lnTo>
                  <a:lnTo>
                    <a:pt x="4517" y="4508"/>
                  </a:lnTo>
                  <a:lnTo>
                    <a:pt x="4515" y="4496"/>
                  </a:lnTo>
                  <a:lnTo>
                    <a:pt x="4515" y="4485"/>
                  </a:lnTo>
                  <a:lnTo>
                    <a:pt x="4515" y="4472"/>
                  </a:lnTo>
                  <a:lnTo>
                    <a:pt x="4516" y="4457"/>
                  </a:lnTo>
                  <a:lnTo>
                    <a:pt x="4519" y="4437"/>
                  </a:lnTo>
                  <a:lnTo>
                    <a:pt x="4523" y="4398"/>
                  </a:lnTo>
                  <a:lnTo>
                    <a:pt x="4526" y="4366"/>
                  </a:lnTo>
                  <a:lnTo>
                    <a:pt x="4527" y="4346"/>
                  </a:lnTo>
                  <a:lnTo>
                    <a:pt x="4527" y="4339"/>
                  </a:lnTo>
                  <a:lnTo>
                    <a:pt x="4523" y="4339"/>
                  </a:lnTo>
                  <a:lnTo>
                    <a:pt x="4516" y="4341"/>
                  </a:lnTo>
                  <a:lnTo>
                    <a:pt x="4507" y="4342"/>
                  </a:lnTo>
                  <a:lnTo>
                    <a:pt x="4497" y="4342"/>
                  </a:lnTo>
                  <a:lnTo>
                    <a:pt x="4494" y="4341"/>
                  </a:lnTo>
                  <a:lnTo>
                    <a:pt x="4493" y="4339"/>
                  </a:lnTo>
                  <a:lnTo>
                    <a:pt x="4491" y="4336"/>
                  </a:lnTo>
                  <a:lnTo>
                    <a:pt x="4491" y="4332"/>
                  </a:lnTo>
                  <a:lnTo>
                    <a:pt x="4495" y="4326"/>
                  </a:lnTo>
                  <a:lnTo>
                    <a:pt x="4500" y="4317"/>
                  </a:lnTo>
                  <a:lnTo>
                    <a:pt x="4508" y="4308"/>
                  </a:lnTo>
                  <a:lnTo>
                    <a:pt x="4519" y="4297"/>
                  </a:lnTo>
                  <a:lnTo>
                    <a:pt x="4540" y="4275"/>
                  </a:lnTo>
                  <a:lnTo>
                    <a:pt x="4558" y="4255"/>
                  </a:lnTo>
                  <a:lnTo>
                    <a:pt x="4571" y="4240"/>
                  </a:lnTo>
                  <a:lnTo>
                    <a:pt x="4580" y="4228"/>
                  </a:lnTo>
                  <a:lnTo>
                    <a:pt x="4589" y="4211"/>
                  </a:lnTo>
                  <a:lnTo>
                    <a:pt x="4592" y="4206"/>
                  </a:lnTo>
                  <a:lnTo>
                    <a:pt x="4641" y="4133"/>
                  </a:lnTo>
                  <a:lnTo>
                    <a:pt x="4691" y="4026"/>
                  </a:lnTo>
                  <a:lnTo>
                    <a:pt x="4707" y="3920"/>
                  </a:lnTo>
                  <a:lnTo>
                    <a:pt x="4757" y="3862"/>
                  </a:lnTo>
                  <a:lnTo>
                    <a:pt x="4776" y="3852"/>
                  </a:lnTo>
                  <a:lnTo>
                    <a:pt x="4792" y="3845"/>
                  </a:lnTo>
                  <a:lnTo>
                    <a:pt x="4805" y="3838"/>
                  </a:lnTo>
                  <a:lnTo>
                    <a:pt x="4815" y="3832"/>
                  </a:lnTo>
                  <a:lnTo>
                    <a:pt x="4827" y="3824"/>
                  </a:lnTo>
                  <a:lnTo>
                    <a:pt x="4830" y="3820"/>
                  </a:lnTo>
                  <a:lnTo>
                    <a:pt x="4830" y="3819"/>
                  </a:lnTo>
                  <a:lnTo>
                    <a:pt x="4830" y="3811"/>
                  </a:lnTo>
                  <a:lnTo>
                    <a:pt x="4830" y="3797"/>
                  </a:lnTo>
                  <a:lnTo>
                    <a:pt x="4830" y="3771"/>
                  </a:lnTo>
                  <a:lnTo>
                    <a:pt x="4829" y="3735"/>
                  </a:lnTo>
                  <a:lnTo>
                    <a:pt x="4827" y="3699"/>
                  </a:lnTo>
                  <a:lnTo>
                    <a:pt x="4823" y="3668"/>
                  </a:lnTo>
                  <a:lnTo>
                    <a:pt x="4822" y="3656"/>
                  </a:lnTo>
                  <a:lnTo>
                    <a:pt x="4821" y="3652"/>
                  </a:lnTo>
                  <a:lnTo>
                    <a:pt x="4820" y="3637"/>
                  </a:lnTo>
                  <a:lnTo>
                    <a:pt x="4818" y="3628"/>
                  </a:lnTo>
                  <a:lnTo>
                    <a:pt x="4818" y="3615"/>
                  </a:lnTo>
                  <a:lnTo>
                    <a:pt x="4820" y="3600"/>
                  </a:lnTo>
                  <a:lnTo>
                    <a:pt x="4822" y="3582"/>
                  </a:lnTo>
                  <a:lnTo>
                    <a:pt x="4828" y="3541"/>
                  </a:lnTo>
                  <a:lnTo>
                    <a:pt x="4834" y="3498"/>
                  </a:lnTo>
                  <a:lnTo>
                    <a:pt x="4837" y="3464"/>
                  </a:lnTo>
                  <a:lnTo>
                    <a:pt x="4839" y="3451"/>
                  </a:lnTo>
                  <a:lnTo>
                    <a:pt x="4888" y="3401"/>
                  </a:lnTo>
                  <a:lnTo>
                    <a:pt x="4921" y="3343"/>
                  </a:lnTo>
                  <a:lnTo>
                    <a:pt x="4946" y="3303"/>
                  </a:lnTo>
                  <a:lnTo>
                    <a:pt x="4962" y="3221"/>
                  </a:lnTo>
                  <a:lnTo>
                    <a:pt x="4987" y="3131"/>
                  </a:lnTo>
                  <a:lnTo>
                    <a:pt x="5052" y="3040"/>
                  </a:lnTo>
                  <a:lnTo>
                    <a:pt x="5135" y="2999"/>
                  </a:lnTo>
                  <a:lnTo>
                    <a:pt x="5160" y="2949"/>
                  </a:lnTo>
                  <a:lnTo>
                    <a:pt x="5168" y="2859"/>
                  </a:lnTo>
                  <a:lnTo>
                    <a:pt x="5200" y="2777"/>
                  </a:lnTo>
                  <a:lnTo>
                    <a:pt x="5216" y="2679"/>
                  </a:lnTo>
                  <a:lnTo>
                    <a:pt x="5348" y="2596"/>
                  </a:lnTo>
                  <a:lnTo>
                    <a:pt x="5413" y="2530"/>
                  </a:lnTo>
                  <a:lnTo>
                    <a:pt x="5513" y="2490"/>
                  </a:lnTo>
                  <a:lnTo>
                    <a:pt x="5537" y="2440"/>
                  </a:lnTo>
                  <a:lnTo>
                    <a:pt x="5537" y="2434"/>
                  </a:lnTo>
                  <a:lnTo>
                    <a:pt x="5536" y="2419"/>
                  </a:lnTo>
                  <a:lnTo>
                    <a:pt x="5534" y="2395"/>
                  </a:lnTo>
                  <a:lnTo>
                    <a:pt x="5529" y="2366"/>
                  </a:lnTo>
                  <a:lnTo>
                    <a:pt x="5523" y="2334"/>
                  </a:lnTo>
                  <a:lnTo>
                    <a:pt x="5517" y="2301"/>
                  </a:lnTo>
                  <a:lnTo>
                    <a:pt x="5514" y="2277"/>
                  </a:lnTo>
                  <a:lnTo>
                    <a:pt x="5513" y="2268"/>
                  </a:lnTo>
                  <a:lnTo>
                    <a:pt x="5602" y="2152"/>
                  </a:lnTo>
                  <a:lnTo>
                    <a:pt x="5635" y="2112"/>
                  </a:lnTo>
                  <a:lnTo>
                    <a:pt x="5685" y="2029"/>
                  </a:lnTo>
                  <a:lnTo>
                    <a:pt x="5697" y="2009"/>
                  </a:lnTo>
                  <a:lnTo>
                    <a:pt x="5706" y="1988"/>
                  </a:lnTo>
                  <a:lnTo>
                    <a:pt x="5716" y="1966"/>
                  </a:lnTo>
                  <a:lnTo>
                    <a:pt x="5722" y="1946"/>
                  </a:lnTo>
                  <a:lnTo>
                    <a:pt x="5731" y="1911"/>
                  </a:lnTo>
                  <a:lnTo>
                    <a:pt x="5735" y="1898"/>
                  </a:lnTo>
                  <a:lnTo>
                    <a:pt x="5718" y="1725"/>
                  </a:lnTo>
                  <a:lnTo>
                    <a:pt x="5735" y="1594"/>
                  </a:lnTo>
                  <a:lnTo>
                    <a:pt x="5736" y="1592"/>
                  </a:lnTo>
                  <a:lnTo>
                    <a:pt x="5738" y="1583"/>
                  </a:lnTo>
                  <a:lnTo>
                    <a:pt x="5740" y="1576"/>
                  </a:lnTo>
                  <a:lnTo>
                    <a:pt x="5742" y="1567"/>
                  </a:lnTo>
                  <a:lnTo>
                    <a:pt x="5742" y="1553"/>
                  </a:lnTo>
                  <a:lnTo>
                    <a:pt x="5743" y="1536"/>
                  </a:lnTo>
                  <a:lnTo>
                    <a:pt x="5744" y="1518"/>
                  </a:lnTo>
                  <a:lnTo>
                    <a:pt x="5748" y="1499"/>
                  </a:lnTo>
                  <a:lnTo>
                    <a:pt x="5753" y="1481"/>
                  </a:lnTo>
                  <a:lnTo>
                    <a:pt x="5759" y="1464"/>
                  </a:lnTo>
                  <a:lnTo>
                    <a:pt x="5770" y="1439"/>
                  </a:lnTo>
                  <a:lnTo>
                    <a:pt x="5776" y="1430"/>
                  </a:lnTo>
                  <a:lnTo>
                    <a:pt x="5801" y="1364"/>
                  </a:lnTo>
                  <a:lnTo>
                    <a:pt x="5802" y="1364"/>
                  </a:lnTo>
                  <a:lnTo>
                    <a:pt x="5807" y="1362"/>
                  </a:lnTo>
                  <a:lnTo>
                    <a:pt x="5812" y="1361"/>
                  </a:lnTo>
                  <a:lnTo>
                    <a:pt x="5820" y="1357"/>
                  </a:lnTo>
                  <a:lnTo>
                    <a:pt x="5823" y="1354"/>
                  </a:lnTo>
                  <a:lnTo>
                    <a:pt x="5827" y="1349"/>
                  </a:lnTo>
                  <a:lnTo>
                    <a:pt x="5829" y="1345"/>
                  </a:lnTo>
                  <a:lnTo>
                    <a:pt x="5831" y="1340"/>
                  </a:lnTo>
                  <a:lnTo>
                    <a:pt x="5832" y="1333"/>
                  </a:lnTo>
                  <a:lnTo>
                    <a:pt x="5834" y="1326"/>
                  </a:lnTo>
                  <a:lnTo>
                    <a:pt x="5834" y="1316"/>
                  </a:lnTo>
                  <a:lnTo>
                    <a:pt x="5832" y="1306"/>
                  </a:lnTo>
                  <a:lnTo>
                    <a:pt x="5831" y="1287"/>
                  </a:lnTo>
                  <a:lnTo>
                    <a:pt x="5831" y="1272"/>
                  </a:lnTo>
                  <a:lnTo>
                    <a:pt x="5831" y="1260"/>
                  </a:lnTo>
                  <a:lnTo>
                    <a:pt x="5834" y="1248"/>
                  </a:lnTo>
                  <a:lnTo>
                    <a:pt x="5836" y="1236"/>
                  </a:lnTo>
                  <a:lnTo>
                    <a:pt x="5838" y="1222"/>
                  </a:lnTo>
                  <a:lnTo>
                    <a:pt x="5841" y="1205"/>
                  </a:lnTo>
                  <a:lnTo>
                    <a:pt x="5841" y="1183"/>
                  </a:lnTo>
                  <a:lnTo>
                    <a:pt x="5842" y="1159"/>
                  </a:lnTo>
                  <a:lnTo>
                    <a:pt x="5843" y="1138"/>
                  </a:lnTo>
                  <a:lnTo>
                    <a:pt x="5847" y="1120"/>
                  </a:lnTo>
                  <a:lnTo>
                    <a:pt x="5849" y="1105"/>
                  </a:lnTo>
                  <a:lnTo>
                    <a:pt x="5855" y="1084"/>
                  </a:lnTo>
                  <a:lnTo>
                    <a:pt x="5857" y="1077"/>
                  </a:lnTo>
                  <a:lnTo>
                    <a:pt x="5882" y="986"/>
                  </a:lnTo>
                  <a:lnTo>
                    <a:pt x="5886" y="980"/>
                  </a:lnTo>
                  <a:lnTo>
                    <a:pt x="5895" y="963"/>
                  </a:lnTo>
                  <a:lnTo>
                    <a:pt x="5899" y="952"/>
                  </a:lnTo>
                  <a:lnTo>
                    <a:pt x="5903" y="937"/>
                  </a:lnTo>
                  <a:lnTo>
                    <a:pt x="5906" y="921"/>
                  </a:lnTo>
                  <a:lnTo>
                    <a:pt x="5907" y="903"/>
                  </a:lnTo>
                  <a:lnTo>
                    <a:pt x="5907" y="869"/>
                  </a:lnTo>
                  <a:lnTo>
                    <a:pt x="5907" y="841"/>
                  </a:lnTo>
                  <a:lnTo>
                    <a:pt x="5907" y="821"/>
                  </a:lnTo>
                  <a:lnTo>
                    <a:pt x="5907" y="814"/>
                  </a:lnTo>
                  <a:lnTo>
                    <a:pt x="5906" y="805"/>
                  </a:lnTo>
                  <a:lnTo>
                    <a:pt x="5901" y="785"/>
                  </a:lnTo>
                  <a:lnTo>
                    <a:pt x="5897" y="756"/>
                  </a:lnTo>
                  <a:lnTo>
                    <a:pt x="5895" y="721"/>
                  </a:lnTo>
                  <a:lnTo>
                    <a:pt x="5894" y="705"/>
                  </a:lnTo>
                  <a:lnTo>
                    <a:pt x="5895" y="688"/>
                  </a:lnTo>
                  <a:lnTo>
                    <a:pt x="5896" y="672"/>
                  </a:lnTo>
                  <a:lnTo>
                    <a:pt x="5900" y="658"/>
                  </a:lnTo>
                  <a:lnTo>
                    <a:pt x="5902" y="651"/>
                  </a:lnTo>
                  <a:lnTo>
                    <a:pt x="5905" y="645"/>
                  </a:lnTo>
                  <a:lnTo>
                    <a:pt x="5908" y="640"/>
                  </a:lnTo>
                  <a:lnTo>
                    <a:pt x="5912" y="635"/>
                  </a:lnTo>
                  <a:lnTo>
                    <a:pt x="5915" y="631"/>
                  </a:lnTo>
                  <a:lnTo>
                    <a:pt x="5920" y="628"/>
                  </a:lnTo>
                  <a:lnTo>
                    <a:pt x="5926" y="626"/>
                  </a:lnTo>
                  <a:lnTo>
                    <a:pt x="5932" y="625"/>
                  </a:lnTo>
                  <a:lnTo>
                    <a:pt x="5955" y="620"/>
                  </a:lnTo>
                  <a:lnTo>
                    <a:pt x="5978" y="614"/>
                  </a:lnTo>
                  <a:lnTo>
                    <a:pt x="5997" y="608"/>
                  </a:lnTo>
                  <a:lnTo>
                    <a:pt x="6013" y="601"/>
                  </a:lnTo>
                  <a:lnTo>
                    <a:pt x="6038" y="589"/>
                  </a:lnTo>
                  <a:lnTo>
                    <a:pt x="6046" y="583"/>
                  </a:lnTo>
                  <a:lnTo>
                    <a:pt x="6071" y="501"/>
                  </a:lnTo>
                  <a:lnTo>
                    <a:pt x="6063" y="427"/>
                  </a:lnTo>
                  <a:lnTo>
                    <a:pt x="6046" y="345"/>
                  </a:lnTo>
                  <a:lnTo>
                    <a:pt x="6046" y="156"/>
                  </a:lnTo>
                  <a:lnTo>
                    <a:pt x="5282" y="0"/>
                  </a:lnTo>
                  <a:lnTo>
                    <a:pt x="5265" y="4"/>
                  </a:lnTo>
                  <a:lnTo>
                    <a:pt x="5215" y="12"/>
                  </a:lnTo>
                  <a:lnTo>
                    <a:pt x="5138" y="25"/>
                  </a:lnTo>
                  <a:lnTo>
                    <a:pt x="5038" y="43"/>
                  </a:lnTo>
                  <a:lnTo>
                    <a:pt x="4919" y="64"/>
                  </a:lnTo>
                  <a:lnTo>
                    <a:pt x="4787" y="89"/>
                  </a:lnTo>
                  <a:lnTo>
                    <a:pt x="4644" y="115"/>
                  </a:lnTo>
                  <a:lnTo>
                    <a:pt x="4497" y="142"/>
                  </a:lnTo>
                  <a:lnTo>
                    <a:pt x="4349" y="170"/>
                  </a:lnTo>
                  <a:lnTo>
                    <a:pt x="4206" y="197"/>
                  </a:lnTo>
                  <a:lnTo>
                    <a:pt x="4070" y="224"/>
                  </a:lnTo>
                  <a:lnTo>
                    <a:pt x="3948" y="249"/>
                  </a:lnTo>
                  <a:lnTo>
                    <a:pt x="3843" y="273"/>
                  </a:lnTo>
                  <a:lnTo>
                    <a:pt x="3761" y="293"/>
                  </a:lnTo>
                  <a:lnTo>
                    <a:pt x="3729" y="301"/>
                  </a:lnTo>
                  <a:lnTo>
                    <a:pt x="3705" y="308"/>
                  </a:lnTo>
                  <a:lnTo>
                    <a:pt x="3689" y="315"/>
                  </a:lnTo>
                  <a:lnTo>
                    <a:pt x="3680" y="320"/>
                  </a:lnTo>
                  <a:lnTo>
                    <a:pt x="3671" y="331"/>
                  </a:lnTo>
                  <a:lnTo>
                    <a:pt x="3659" y="344"/>
                  </a:lnTo>
                  <a:lnTo>
                    <a:pt x="3644" y="359"/>
                  </a:lnTo>
                  <a:lnTo>
                    <a:pt x="3626" y="376"/>
                  </a:lnTo>
                  <a:lnTo>
                    <a:pt x="3606" y="393"/>
                  </a:lnTo>
                  <a:lnTo>
                    <a:pt x="3584" y="411"/>
                  </a:lnTo>
                  <a:lnTo>
                    <a:pt x="3559" y="430"/>
                  </a:lnTo>
                  <a:lnTo>
                    <a:pt x="3532" y="448"/>
                  </a:lnTo>
                  <a:lnTo>
                    <a:pt x="3502" y="465"/>
                  </a:lnTo>
                  <a:lnTo>
                    <a:pt x="3471" y="481"/>
                  </a:lnTo>
                  <a:lnTo>
                    <a:pt x="3455" y="489"/>
                  </a:lnTo>
                  <a:lnTo>
                    <a:pt x="3438" y="496"/>
                  </a:lnTo>
                  <a:lnTo>
                    <a:pt x="3422" y="502"/>
                  </a:lnTo>
                  <a:lnTo>
                    <a:pt x="3404" y="508"/>
                  </a:lnTo>
                  <a:lnTo>
                    <a:pt x="3387" y="512"/>
                  </a:lnTo>
                  <a:lnTo>
                    <a:pt x="3369" y="517"/>
                  </a:lnTo>
                  <a:lnTo>
                    <a:pt x="3350" y="521"/>
                  </a:lnTo>
                  <a:lnTo>
                    <a:pt x="3331" y="524"/>
                  </a:lnTo>
                  <a:lnTo>
                    <a:pt x="3312" y="525"/>
                  </a:lnTo>
                  <a:lnTo>
                    <a:pt x="3292" y="527"/>
                  </a:lnTo>
                  <a:lnTo>
                    <a:pt x="3273" y="527"/>
                  </a:lnTo>
                  <a:lnTo>
                    <a:pt x="3253" y="525"/>
                  </a:lnTo>
                  <a:lnTo>
                    <a:pt x="3207" y="523"/>
                  </a:lnTo>
                  <a:lnTo>
                    <a:pt x="3148" y="520"/>
                  </a:lnTo>
                  <a:lnTo>
                    <a:pt x="3081" y="515"/>
                  </a:lnTo>
                  <a:lnTo>
                    <a:pt x="3004" y="511"/>
                  </a:lnTo>
                  <a:lnTo>
                    <a:pt x="2921" y="507"/>
                  </a:lnTo>
                  <a:lnTo>
                    <a:pt x="2833" y="503"/>
                  </a:lnTo>
                  <a:lnTo>
                    <a:pt x="2742" y="499"/>
                  </a:lnTo>
                  <a:lnTo>
                    <a:pt x="2649" y="495"/>
                  </a:lnTo>
                  <a:lnTo>
                    <a:pt x="2557" y="491"/>
                  </a:lnTo>
                  <a:lnTo>
                    <a:pt x="2465" y="488"/>
                  </a:lnTo>
                  <a:lnTo>
                    <a:pt x="2377" y="484"/>
                  </a:lnTo>
                  <a:lnTo>
                    <a:pt x="2295" y="482"/>
                  </a:lnTo>
                  <a:lnTo>
                    <a:pt x="2218" y="479"/>
                  </a:lnTo>
                  <a:lnTo>
                    <a:pt x="2149" y="478"/>
                  </a:lnTo>
                  <a:lnTo>
                    <a:pt x="2091" y="477"/>
                  </a:lnTo>
                  <a:lnTo>
                    <a:pt x="2045" y="477"/>
                  </a:lnTo>
                  <a:lnTo>
                    <a:pt x="2002" y="477"/>
                  </a:lnTo>
                  <a:lnTo>
                    <a:pt x="1952" y="478"/>
                  </a:lnTo>
                  <a:lnTo>
                    <a:pt x="1897" y="481"/>
                  </a:lnTo>
                  <a:lnTo>
                    <a:pt x="1839" y="484"/>
                  </a:lnTo>
                  <a:lnTo>
                    <a:pt x="1714" y="492"/>
                  </a:lnTo>
                  <a:lnTo>
                    <a:pt x="1586" y="501"/>
                  </a:lnTo>
                  <a:lnTo>
                    <a:pt x="1466" y="510"/>
                  </a:lnTo>
                  <a:lnTo>
                    <a:pt x="1361" y="518"/>
                  </a:lnTo>
                  <a:lnTo>
                    <a:pt x="1279" y="524"/>
                  </a:lnTo>
                  <a:lnTo>
                    <a:pt x="1232" y="525"/>
                  </a:lnTo>
                  <a:lnTo>
                    <a:pt x="1197" y="527"/>
                  </a:lnTo>
                  <a:lnTo>
                    <a:pt x="1146" y="530"/>
                  </a:lnTo>
                  <a:lnTo>
                    <a:pt x="1083" y="536"/>
                  </a:lnTo>
                  <a:lnTo>
                    <a:pt x="1010" y="544"/>
                  </a:lnTo>
                  <a:lnTo>
                    <a:pt x="930" y="555"/>
                  </a:lnTo>
                  <a:lnTo>
                    <a:pt x="844" y="568"/>
                  </a:lnTo>
                  <a:lnTo>
                    <a:pt x="755" y="582"/>
                  </a:lnTo>
                  <a:lnTo>
                    <a:pt x="665" y="600"/>
                  </a:lnTo>
                  <a:lnTo>
                    <a:pt x="618" y="609"/>
                  </a:lnTo>
                  <a:lnTo>
                    <a:pt x="567" y="618"/>
                  </a:lnTo>
                  <a:lnTo>
                    <a:pt x="516" y="627"/>
                  </a:lnTo>
                  <a:lnTo>
                    <a:pt x="460" y="635"/>
                  </a:lnTo>
                  <a:lnTo>
                    <a:pt x="350" y="651"/>
                  </a:lnTo>
                  <a:lnTo>
                    <a:pt x="243" y="664"/>
                  </a:lnTo>
                  <a:lnTo>
                    <a:pt x="147" y="674"/>
                  </a:lnTo>
                  <a:lnTo>
                    <a:pt x="70" y="682"/>
                  </a:lnTo>
                  <a:lnTo>
                    <a:pt x="19" y="688"/>
                  </a:lnTo>
                  <a:lnTo>
                    <a:pt x="0" y="691"/>
                  </a:lnTo>
                  <a:lnTo>
                    <a:pt x="4" y="723"/>
                  </a:lnTo>
                  <a:lnTo>
                    <a:pt x="17" y="814"/>
                  </a:lnTo>
                  <a:lnTo>
                    <a:pt x="37" y="955"/>
                  </a:lnTo>
                  <a:lnTo>
                    <a:pt x="63" y="1138"/>
                  </a:lnTo>
                  <a:lnTo>
                    <a:pt x="95" y="1354"/>
                  </a:lnTo>
                  <a:lnTo>
                    <a:pt x="130" y="1596"/>
                  </a:lnTo>
                  <a:lnTo>
                    <a:pt x="166" y="1855"/>
                  </a:lnTo>
                  <a:lnTo>
                    <a:pt x="205" y="2122"/>
                  </a:lnTo>
                  <a:lnTo>
                    <a:pt x="243" y="2388"/>
                  </a:lnTo>
                  <a:lnTo>
                    <a:pt x="281" y="2647"/>
                  </a:lnTo>
                  <a:lnTo>
                    <a:pt x="315" y="2888"/>
                  </a:lnTo>
                  <a:lnTo>
                    <a:pt x="347" y="3103"/>
                  </a:lnTo>
                  <a:lnTo>
                    <a:pt x="373" y="3284"/>
                  </a:lnTo>
                  <a:lnTo>
                    <a:pt x="393" y="3424"/>
                  </a:lnTo>
                  <a:lnTo>
                    <a:pt x="406" y="3512"/>
                  </a:lnTo>
                  <a:lnTo>
                    <a:pt x="410" y="354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85" name="Freeform 10">
              <a:extLst>
                <a:ext uri="{FF2B5EF4-FFF2-40B4-BE49-F238E27FC236}">
                  <a16:creationId xmlns:a16="http://schemas.microsoft.com/office/drawing/2014/main" id="{9C35031B-E358-0749-8145-7E287B0359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3021" y="3180338"/>
              <a:ext cx="2035355" cy="2181669"/>
            </a:xfrm>
            <a:custGeom>
              <a:avLst/>
              <a:gdLst/>
              <a:ahLst/>
              <a:cxnLst>
                <a:cxn ang="0">
                  <a:pos x="5888" y="6468"/>
                </a:cxn>
                <a:cxn ang="0">
                  <a:pos x="5711" y="6309"/>
                </a:cxn>
                <a:cxn ang="0">
                  <a:pos x="5661" y="6087"/>
                </a:cxn>
                <a:cxn ang="0">
                  <a:pos x="5480" y="5635"/>
                </a:cxn>
                <a:cxn ang="0">
                  <a:pos x="5252" y="5324"/>
                </a:cxn>
                <a:cxn ang="0">
                  <a:pos x="5256" y="5371"/>
                </a:cxn>
                <a:cxn ang="0">
                  <a:pos x="4990" y="5526"/>
                </a:cxn>
                <a:cxn ang="0">
                  <a:pos x="4906" y="5598"/>
                </a:cxn>
                <a:cxn ang="0">
                  <a:pos x="4833" y="5655"/>
                </a:cxn>
                <a:cxn ang="0">
                  <a:pos x="4768" y="5643"/>
                </a:cxn>
                <a:cxn ang="0">
                  <a:pos x="4684" y="5704"/>
                </a:cxn>
                <a:cxn ang="0">
                  <a:pos x="4617" y="5759"/>
                </a:cxn>
                <a:cxn ang="0">
                  <a:pos x="4508" y="5770"/>
                </a:cxn>
                <a:cxn ang="0">
                  <a:pos x="4350" y="5831"/>
                </a:cxn>
                <a:cxn ang="0">
                  <a:pos x="4274" y="5607"/>
                </a:cxn>
                <a:cxn ang="0">
                  <a:pos x="4647" y="5547"/>
                </a:cxn>
                <a:cxn ang="0">
                  <a:pos x="4925" y="5419"/>
                </a:cxn>
                <a:cxn ang="0">
                  <a:pos x="4900" y="5275"/>
                </a:cxn>
                <a:cxn ang="0">
                  <a:pos x="4964" y="5238"/>
                </a:cxn>
                <a:cxn ang="0">
                  <a:pos x="4868" y="4874"/>
                </a:cxn>
                <a:cxn ang="0">
                  <a:pos x="4800" y="4715"/>
                </a:cxn>
                <a:cxn ang="0">
                  <a:pos x="4724" y="4800"/>
                </a:cxn>
                <a:cxn ang="0">
                  <a:pos x="4719" y="5008"/>
                </a:cxn>
                <a:cxn ang="0">
                  <a:pos x="4692" y="5166"/>
                </a:cxn>
                <a:cxn ang="0">
                  <a:pos x="4494" y="5256"/>
                </a:cxn>
                <a:cxn ang="0">
                  <a:pos x="4395" y="5336"/>
                </a:cxn>
                <a:cxn ang="0">
                  <a:pos x="4325" y="5215"/>
                </a:cxn>
                <a:cxn ang="0">
                  <a:pos x="4362" y="5153"/>
                </a:cxn>
                <a:cxn ang="0">
                  <a:pos x="4478" y="4808"/>
                </a:cxn>
                <a:cxn ang="0">
                  <a:pos x="4430" y="4678"/>
                </a:cxn>
                <a:cxn ang="0">
                  <a:pos x="4470" y="4643"/>
                </a:cxn>
                <a:cxn ang="0">
                  <a:pos x="4624" y="4406"/>
                </a:cxn>
                <a:cxn ang="0">
                  <a:pos x="4643" y="4135"/>
                </a:cxn>
                <a:cxn ang="0">
                  <a:pos x="4615" y="4099"/>
                </a:cxn>
                <a:cxn ang="0">
                  <a:pos x="4397" y="4232"/>
                </a:cxn>
                <a:cxn ang="0">
                  <a:pos x="4365" y="4321"/>
                </a:cxn>
                <a:cxn ang="0">
                  <a:pos x="4370" y="4373"/>
                </a:cxn>
                <a:cxn ang="0">
                  <a:pos x="4231" y="4495"/>
                </a:cxn>
                <a:cxn ang="0">
                  <a:pos x="4133" y="4580"/>
                </a:cxn>
                <a:cxn ang="0">
                  <a:pos x="4079" y="4685"/>
                </a:cxn>
                <a:cxn ang="0">
                  <a:pos x="3965" y="4762"/>
                </a:cxn>
                <a:cxn ang="0">
                  <a:pos x="3918" y="4816"/>
                </a:cxn>
                <a:cxn ang="0">
                  <a:pos x="3862" y="5007"/>
                </a:cxn>
                <a:cxn ang="0">
                  <a:pos x="3894" y="5219"/>
                </a:cxn>
                <a:cxn ang="0">
                  <a:pos x="3559" y="5029"/>
                </a:cxn>
                <a:cxn ang="0">
                  <a:pos x="3200" y="4415"/>
                </a:cxn>
                <a:cxn ang="0">
                  <a:pos x="3132" y="4394"/>
                </a:cxn>
                <a:cxn ang="0">
                  <a:pos x="2872" y="4050"/>
                </a:cxn>
                <a:cxn ang="0">
                  <a:pos x="2808" y="4028"/>
                </a:cxn>
                <a:cxn ang="0">
                  <a:pos x="2485" y="3948"/>
                </a:cxn>
                <a:cxn ang="0">
                  <a:pos x="2159" y="3839"/>
                </a:cxn>
                <a:cxn ang="0">
                  <a:pos x="1995" y="3955"/>
                </a:cxn>
                <a:cxn ang="0">
                  <a:pos x="1741" y="3768"/>
                </a:cxn>
                <a:cxn ang="0">
                  <a:pos x="1644" y="3757"/>
                </a:cxn>
                <a:cxn ang="0">
                  <a:pos x="1546" y="3750"/>
                </a:cxn>
                <a:cxn ang="0">
                  <a:pos x="1469" y="3724"/>
                </a:cxn>
                <a:cxn ang="0">
                  <a:pos x="1400" y="3750"/>
                </a:cxn>
                <a:cxn ang="0">
                  <a:pos x="1338" y="3824"/>
                </a:cxn>
                <a:cxn ang="0">
                  <a:pos x="786" y="3930"/>
                </a:cxn>
              </a:cxnLst>
              <a:rect l="0" t="0" r="r" b="b"/>
              <a:pathLst>
                <a:path w="6232" h="6679">
                  <a:moveTo>
                    <a:pt x="0" y="915"/>
                  </a:moveTo>
                  <a:lnTo>
                    <a:pt x="4212" y="223"/>
                  </a:lnTo>
                  <a:lnTo>
                    <a:pt x="5637" y="0"/>
                  </a:lnTo>
                  <a:lnTo>
                    <a:pt x="6232" y="6672"/>
                  </a:lnTo>
                  <a:lnTo>
                    <a:pt x="6115" y="6672"/>
                  </a:lnTo>
                  <a:lnTo>
                    <a:pt x="6027" y="6679"/>
                  </a:lnTo>
                  <a:lnTo>
                    <a:pt x="5984" y="6650"/>
                  </a:lnTo>
                  <a:lnTo>
                    <a:pt x="5954" y="6606"/>
                  </a:lnTo>
                  <a:lnTo>
                    <a:pt x="5954" y="6541"/>
                  </a:lnTo>
                  <a:lnTo>
                    <a:pt x="5910" y="6505"/>
                  </a:lnTo>
                  <a:lnTo>
                    <a:pt x="5888" y="6468"/>
                  </a:lnTo>
                  <a:lnTo>
                    <a:pt x="5844" y="6424"/>
                  </a:lnTo>
                  <a:lnTo>
                    <a:pt x="5820" y="6414"/>
                  </a:lnTo>
                  <a:lnTo>
                    <a:pt x="5798" y="6403"/>
                  </a:lnTo>
                  <a:lnTo>
                    <a:pt x="5781" y="6395"/>
                  </a:lnTo>
                  <a:lnTo>
                    <a:pt x="5766" y="6388"/>
                  </a:lnTo>
                  <a:lnTo>
                    <a:pt x="5748" y="6377"/>
                  </a:lnTo>
                  <a:lnTo>
                    <a:pt x="5743" y="6372"/>
                  </a:lnTo>
                  <a:lnTo>
                    <a:pt x="5736" y="6357"/>
                  </a:lnTo>
                  <a:lnTo>
                    <a:pt x="5729" y="6342"/>
                  </a:lnTo>
                  <a:lnTo>
                    <a:pt x="5720" y="6325"/>
                  </a:lnTo>
                  <a:lnTo>
                    <a:pt x="5711" y="6309"/>
                  </a:lnTo>
                  <a:lnTo>
                    <a:pt x="5690" y="6276"/>
                  </a:lnTo>
                  <a:lnTo>
                    <a:pt x="5670" y="6244"/>
                  </a:lnTo>
                  <a:lnTo>
                    <a:pt x="5650" y="6217"/>
                  </a:lnTo>
                  <a:lnTo>
                    <a:pt x="5633" y="6195"/>
                  </a:lnTo>
                  <a:lnTo>
                    <a:pt x="5622" y="6181"/>
                  </a:lnTo>
                  <a:lnTo>
                    <a:pt x="5618" y="6175"/>
                  </a:lnTo>
                  <a:lnTo>
                    <a:pt x="5654" y="6102"/>
                  </a:lnTo>
                  <a:lnTo>
                    <a:pt x="5655" y="6102"/>
                  </a:lnTo>
                  <a:lnTo>
                    <a:pt x="5659" y="6099"/>
                  </a:lnTo>
                  <a:lnTo>
                    <a:pt x="5660" y="6094"/>
                  </a:lnTo>
                  <a:lnTo>
                    <a:pt x="5661" y="6087"/>
                  </a:lnTo>
                  <a:lnTo>
                    <a:pt x="5661" y="6078"/>
                  </a:lnTo>
                  <a:lnTo>
                    <a:pt x="5663" y="6066"/>
                  </a:lnTo>
                  <a:lnTo>
                    <a:pt x="5663" y="6032"/>
                  </a:lnTo>
                  <a:lnTo>
                    <a:pt x="5663" y="5993"/>
                  </a:lnTo>
                  <a:lnTo>
                    <a:pt x="5663" y="5963"/>
                  </a:lnTo>
                  <a:lnTo>
                    <a:pt x="5663" y="5949"/>
                  </a:lnTo>
                  <a:lnTo>
                    <a:pt x="5618" y="5884"/>
                  </a:lnTo>
                  <a:lnTo>
                    <a:pt x="5626" y="5832"/>
                  </a:lnTo>
                  <a:lnTo>
                    <a:pt x="5582" y="5781"/>
                  </a:lnTo>
                  <a:lnTo>
                    <a:pt x="5516" y="5715"/>
                  </a:lnTo>
                  <a:lnTo>
                    <a:pt x="5480" y="5635"/>
                  </a:lnTo>
                  <a:lnTo>
                    <a:pt x="5421" y="5598"/>
                  </a:lnTo>
                  <a:lnTo>
                    <a:pt x="5392" y="5540"/>
                  </a:lnTo>
                  <a:lnTo>
                    <a:pt x="5399" y="5481"/>
                  </a:lnTo>
                  <a:lnTo>
                    <a:pt x="5392" y="5373"/>
                  </a:lnTo>
                  <a:lnTo>
                    <a:pt x="5319" y="5313"/>
                  </a:lnTo>
                  <a:lnTo>
                    <a:pt x="5282" y="5306"/>
                  </a:lnTo>
                  <a:lnTo>
                    <a:pt x="5279" y="5306"/>
                  </a:lnTo>
                  <a:lnTo>
                    <a:pt x="5269" y="5308"/>
                  </a:lnTo>
                  <a:lnTo>
                    <a:pt x="5264" y="5310"/>
                  </a:lnTo>
                  <a:lnTo>
                    <a:pt x="5258" y="5316"/>
                  </a:lnTo>
                  <a:lnTo>
                    <a:pt x="5252" y="5324"/>
                  </a:lnTo>
                  <a:lnTo>
                    <a:pt x="5246" y="5336"/>
                  </a:lnTo>
                  <a:lnTo>
                    <a:pt x="5243" y="5342"/>
                  </a:lnTo>
                  <a:lnTo>
                    <a:pt x="5243" y="5348"/>
                  </a:lnTo>
                  <a:lnTo>
                    <a:pt x="5245" y="5352"/>
                  </a:lnTo>
                  <a:lnTo>
                    <a:pt x="5246" y="5356"/>
                  </a:lnTo>
                  <a:lnTo>
                    <a:pt x="5252" y="5362"/>
                  </a:lnTo>
                  <a:lnTo>
                    <a:pt x="5256" y="5365"/>
                  </a:lnTo>
                  <a:lnTo>
                    <a:pt x="5259" y="5368"/>
                  </a:lnTo>
                  <a:lnTo>
                    <a:pt x="5259" y="5369"/>
                  </a:lnTo>
                  <a:lnTo>
                    <a:pt x="5259" y="5370"/>
                  </a:lnTo>
                  <a:lnTo>
                    <a:pt x="5256" y="5371"/>
                  </a:lnTo>
                  <a:lnTo>
                    <a:pt x="5245" y="5375"/>
                  </a:lnTo>
                  <a:lnTo>
                    <a:pt x="5223" y="5380"/>
                  </a:lnTo>
                  <a:lnTo>
                    <a:pt x="5177" y="5388"/>
                  </a:lnTo>
                  <a:lnTo>
                    <a:pt x="5145" y="5393"/>
                  </a:lnTo>
                  <a:lnTo>
                    <a:pt x="5128" y="5394"/>
                  </a:lnTo>
                  <a:lnTo>
                    <a:pt x="5122" y="5394"/>
                  </a:lnTo>
                  <a:lnTo>
                    <a:pt x="5056" y="5460"/>
                  </a:lnTo>
                  <a:lnTo>
                    <a:pt x="5027" y="5492"/>
                  </a:lnTo>
                  <a:lnTo>
                    <a:pt x="5006" y="5512"/>
                  </a:lnTo>
                  <a:lnTo>
                    <a:pt x="4994" y="5522"/>
                  </a:lnTo>
                  <a:lnTo>
                    <a:pt x="4990" y="5526"/>
                  </a:lnTo>
                  <a:lnTo>
                    <a:pt x="4983" y="5525"/>
                  </a:lnTo>
                  <a:lnTo>
                    <a:pt x="4965" y="5526"/>
                  </a:lnTo>
                  <a:lnTo>
                    <a:pt x="4954" y="5530"/>
                  </a:lnTo>
                  <a:lnTo>
                    <a:pt x="4944" y="5534"/>
                  </a:lnTo>
                  <a:lnTo>
                    <a:pt x="4939" y="5539"/>
                  </a:lnTo>
                  <a:lnTo>
                    <a:pt x="4933" y="5543"/>
                  </a:lnTo>
                  <a:lnTo>
                    <a:pt x="4928" y="5548"/>
                  </a:lnTo>
                  <a:lnTo>
                    <a:pt x="4925" y="5554"/>
                  </a:lnTo>
                  <a:lnTo>
                    <a:pt x="4916" y="5568"/>
                  </a:lnTo>
                  <a:lnTo>
                    <a:pt x="4911" y="5584"/>
                  </a:lnTo>
                  <a:lnTo>
                    <a:pt x="4906" y="5598"/>
                  </a:lnTo>
                  <a:lnTo>
                    <a:pt x="4901" y="5612"/>
                  </a:lnTo>
                  <a:lnTo>
                    <a:pt x="4896" y="5633"/>
                  </a:lnTo>
                  <a:lnTo>
                    <a:pt x="4895" y="5643"/>
                  </a:lnTo>
                  <a:lnTo>
                    <a:pt x="4892" y="5645"/>
                  </a:lnTo>
                  <a:lnTo>
                    <a:pt x="4883" y="5650"/>
                  </a:lnTo>
                  <a:lnTo>
                    <a:pt x="4876" y="5652"/>
                  </a:lnTo>
                  <a:lnTo>
                    <a:pt x="4867" y="5655"/>
                  </a:lnTo>
                  <a:lnTo>
                    <a:pt x="4856" y="5656"/>
                  </a:lnTo>
                  <a:lnTo>
                    <a:pt x="4844" y="5657"/>
                  </a:lnTo>
                  <a:lnTo>
                    <a:pt x="4837" y="5657"/>
                  </a:lnTo>
                  <a:lnTo>
                    <a:pt x="4833" y="5655"/>
                  </a:lnTo>
                  <a:lnTo>
                    <a:pt x="4828" y="5652"/>
                  </a:lnTo>
                  <a:lnTo>
                    <a:pt x="4824" y="5650"/>
                  </a:lnTo>
                  <a:lnTo>
                    <a:pt x="4817" y="5643"/>
                  </a:lnTo>
                  <a:lnTo>
                    <a:pt x="4811" y="5637"/>
                  </a:lnTo>
                  <a:lnTo>
                    <a:pt x="4808" y="5635"/>
                  </a:lnTo>
                  <a:lnTo>
                    <a:pt x="4803" y="5632"/>
                  </a:lnTo>
                  <a:lnTo>
                    <a:pt x="4798" y="5632"/>
                  </a:lnTo>
                  <a:lnTo>
                    <a:pt x="4793" y="5632"/>
                  </a:lnTo>
                  <a:lnTo>
                    <a:pt x="4785" y="5635"/>
                  </a:lnTo>
                  <a:lnTo>
                    <a:pt x="4777" y="5637"/>
                  </a:lnTo>
                  <a:lnTo>
                    <a:pt x="4768" y="5643"/>
                  </a:lnTo>
                  <a:lnTo>
                    <a:pt x="4756" y="5650"/>
                  </a:lnTo>
                  <a:lnTo>
                    <a:pt x="4736" y="5663"/>
                  </a:lnTo>
                  <a:lnTo>
                    <a:pt x="4723" y="5670"/>
                  </a:lnTo>
                  <a:lnTo>
                    <a:pt x="4715" y="5674"/>
                  </a:lnTo>
                  <a:lnTo>
                    <a:pt x="4710" y="5675"/>
                  </a:lnTo>
                  <a:lnTo>
                    <a:pt x="4706" y="5675"/>
                  </a:lnTo>
                  <a:lnTo>
                    <a:pt x="4704" y="5677"/>
                  </a:lnTo>
                  <a:lnTo>
                    <a:pt x="4699" y="5683"/>
                  </a:lnTo>
                  <a:lnTo>
                    <a:pt x="4691" y="5694"/>
                  </a:lnTo>
                  <a:lnTo>
                    <a:pt x="4686" y="5700"/>
                  </a:lnTo>
                  <a:lnTo>
                    <a:pt x="4684" y="5704"/>
                  </a:lnTo>
                  <a:lnTo>
                    <a:pt x="4682" y="5708"/>
                  </a:lnTo>
                  <a:lnTo>
                    <a:pt x="4682" y="5710"/>
                  </a:lnTo>
                  <a:lnTo>
                    <a:pt x="4684" y="5714"/>
                  </a:lnTo>
                  <a:lnTo>
                    <a:pt x="4686" y="5715"/>
                  </a:lnTo>
                  <a:lnTo>
                    <a:pt x="4686" y="5716"/>
                  </a:lnTo>
                  <a:lnTo>
                    <a:pt x="4686" y="5717"/>
                  </a:lnTo>
                  <a:lnTo>
                    <a:pt x="4686" y="5718"/>
                  </a:lnTo>
                  <a:lnTo>
                    <a:pt x="4684" y="5721"/>
                  </a:lnTo>
                  <a:lnTo>
                    <a:pt x="4673" y="5727"/>
                  </a:lnTo>
                  <a:lnTo>
                    <a:pt x="4654" y="5737"/>
                  </a:lnTo>
                  <a:lnTo>
                    <a:pt x="4617" y="5759"/>
                  </a:lnTo>
                  <a:lnTo>
                    <a:pt x="4594" y="5769"/>
                  </a:lnTo>
                  <a:lnTo>
                    <a:pt x="4586" y="5772"/>
                  </a:lnTo>
                  <a:lnTo>
                    <a:pt x="4576" y="5774"/>
                  </a:lnTo>
                  <a:lnTo>
                    <a:pt x="4566" y="5774"/>
                  </a:lnTo>
                  <a:lnTo>
                    <a:pt x="4552" y="5774"/>
                  </a:lnTo>
                  <a:lnTo>
                    <a:pt x="4527" y="5774"/>
                  </a:lnTo>
                  <a:lnTo>
                    <a:pt x="4514" y="5774"/>
                  </a:lnTo>
                  <a:lnTo>
                    <a:pt x="4509" y="5774"/>
                  </a:lnTo>
                  <a:lnTo>
                    <a:pt x="4508" y="5774"/>
                  </a:lnTo>
                  <a:lnTo>
                    <a:pt x="4508" y="5773"/>
                  </a:lnTo>
                  <a:lnTo>
                    <a:pt x="4508" y="5770"/>
                  </a:lnTo>
                  <a:lnTo>
                    <a:pt x="4508" y="5768"/>
                  </a:lnTo>
                  <a:lnTo>
                    <a:pt x="4506" y="5766"/>
                  </a:lnTo>
                  <a:lnTo>
                    <a:pt x="4501" y="5764"/>
                  </a:lnTo>
                  <a:lnTo>
                    <a:pt x="4493" y="5764"/>
                  </a:lnTo>
                  <a:lnTo>
                    <a:pt x="4481" y="5768"/>
                  </a:lnTo>
                  <a:lnTo>
                    <a:pt x="4464" y="5774"/>
                  </a:lnTo>
                  <a:lnTo>
                    <a:pt x="4435" y="5787"/>
                  </a:lnTo>
                  <a:lnTo>
                    <a:pt x="4417" y="5796"/>
                  </a:lnTo>
                  <a:lnTo>
                    <a:pt x="4402" y="5805"/>
                  </a:lnTo>
                  <a:lnTo>
                    <a:pt x="4377" y="5818"/>
                  </a:lnTo>
                  <a:lnTo>
                    <a:pt x="4350" y="5831"/>
                  </a:lnTo>
                  <a:lnTo>
                    <a:pt x="4334" y="5836"/>
                  </a:lnTo>
                  <a:lnTo>
                    <a:pt x="4327" y="5839"/>
                  </a:lnTo>
                  <a:lnTo>
                    <a:pt x="4325" y="5840"/>
                  </a:lnTo>
                  <a:lnTo>
                    <a:pt x="4288" y="5840"/>
                  </a:lnTo>
                  <a:lnTo>
                    <a:pt x="4252" y="5803"/>
                  </a:lnTo>
                  <a:lnTo>
                    <a:pt x="4223" y="5760"/>
                  </a:lnTo>
                  <a:lnTo>
                    <a:pt x="4172" y="5708"/>
                  </a:lnTo>
                  <a:lnTo>
                    <a:pt x="4223" y="5628"/>
                  </a:lnTo>
                  <a:lnTo>
                    <a:pt x="4233" y="5623"/>
                  </a:lnTo>
                  <a:lnTo>
                    <a:pt x="4258" y="5613"/>
                  </a:lnTo>
                  <a:lnTo>
                    <a:pt x="4274" y="5607"/>
                  </a:lnTo>
                  <a:lnTo>
                    <a:pt x="4291" y="5603"/>
                  </a:lnTo>
                  <a:lnTo>
                    <a:pt x="4308" y="5600"/>
                  </a:lnTo>
                  <a:lnTo>
                    <a:pt x="4325" y="5598"/>
                  </a:lnTo>
                  <a:lnTo>
                    <a:pt x="4356" y="5598"/>
                  </a:lnTo>
                  <a:lnTo>
                    <a:pt x="4378" y="5594"/>
                  </a:lnTo>
                  <a:lnTo>
                    <a:pt x="4393" y="5592"/>
                  </a:lnTo>
                  <a:lnTo>
                    <a:pt x="4398" y="5591"/>
                  </a:lnTo>
                  <a:lnTo>
                    <a:pt x="4464" y="5518"/>
                  </a:lnTo>
                  <a:lnTo>
                    <a:pt x="4530" y="5496"/>
                  </a:lnTo>
                  <a:lnTo>
                    <a:pt x="4588" y="5526"/>
                  </a:lnTo>
                  <a:lnTo>
                    <a:pt x="4647" y="5547"/>
                  </a:lnTo>
                  <a:lnTo>
                    <a:pt x="4719" y="5547"/>
                  </a:lnTo>
                  <a:lnTo>
                    <a:pt x="4756" y="5563"/>
                  </a:lnTo>
                  <a:lnTo>
                    <a:pt x="4829" y="5547"/>
                  </a:lnTo>
                  <a:lnTo>
                    <a:pt x="4881" y="5489"/>
                  </a:lnTo>
                  <a:lnTo>
                    <a:pt x="4909" y="5437"/>
                  </a:lnTo>
                  <a:lnTo>
                    <a:pt x="4911" y="5437"/>
                  </a:lnTo>
                  <a:lnTo>
                    <a:pt x="4914" y="5436"/>
                  </a:lnTo>
                  <a:lnTo>
                    <a:pt x="4918" y="5434"/>
                  </a:lnTo>
                  <a:lnTo>
                    <a:pt x="4921" y="5428"/>
                  </a:lnTo>
                  <a:lnTo>
                    <a:pt x="4924" y="5423"/>
                  </a:lnTo>
                  <a:lnTo>
                    <a:pt x="4925" y="5419"/>
                  </a:lnTo>
                  <a:lnTo>
                    <a:pt x="4925" y="5411"/>
                  </a:lnTo>
                  <a:lnTo>
                    <a:pt x="4925" y="5404"/>
                  </a:lnTo>
                  <a:lnTo>
                    <a:pt x="4925" y="5395"/>
                  </a:lnTo>
                  <a:lnTo>
                    <a:pt x="4924" y="5384"/>
                  </a:lnTo>
                  <a:lnTo>
                    <a:pt x="4920" y="5371"/>
                  </a:lnTo>
                  <a:lnTo>
                    <a:pt x="4916" y="5357"/>
                  </a:lnTo>
                  <a:lnTo>
                    <a:pt x="4909" y="5330"/>
                  </a:lnTo>
                  <a:lnTo>
                    <a:pt x="4903" y="5309"/>
                  </a:lnTo>
                  <a:lnTo>
                    <a:pt x="4900" y="5292"/>
                  </a:lnTo>
                  <a:lnTo>
                    <a:pt x="4900" y="5279"/>
                  </a:lnTo>
                  <a:lnTo>
                    <a:pt x="4900" y="5275"/>
                  </a:lnTo>
                  <a:lnTo>
                    <a:pt x="4902" y="5270"/>
                  </a:lnTo>
                  <a:lnTo>
                    <a:pt x="4905" y="5266"/>
                  </a:lnTo>
                  <a:lnTo>
                    <a:pt x="4908" y="5263"/>
                  </a:lnTo>
                  <a:lnTo>
                    <a:pt x="4912" y="5260"/>
                  </a:lnTo>
                  <a:lnTo>
                    <a:pt x="4918" y="5258"/>
                  </a:lnTo>
                  <a:lnTo>
                    <a:pt x="4924" y="5257"/>
                  </a:lnTo>
                  <a:lnTo>
                    <a:pt x="4932" y="5256"/>
                  </a:lnTo>
                  <a:lnTo>
                    <a:pt x="4940" y="5253"/>
                  </a:lnTo>
                  <a:lnTo>
                    <a:pt x="4948" y="5250"/>
                  </a:lnTo>
                  <a:lnTo>
                    <a:pt x="4955" y="5245"/>
                  </a:lnTo>
                  <a:lnTo>
                    <a:pt x="4964" y="5238"/>
                  </a:lnTo>
                  <a:lnTo>
                    <a:pt x="4979" y="5224"/>
                  </a:lnTo>
                  <a:lnTo>
                    <a:pt x="4992" y="5208"/>
                  </a:lnTo>
                  <a:lnTo>
                    <a:pt x="5012" y="5180"/>
                  </a:lnTo>
                  <a:lnTo>
                    <a:pt x="5019" y="5167"/>
                  </a:lnTo>
                  <a:lnTo>
                    <a:pt x="4990" y="5109"/>
                  </a:lnTo>
                  <a:lnTo>
                    <a:pt x="4983" y="5058"/>
                  </a:lnTo>
                  <a:lnTo>
                    <a:pt x="4932" y="5007"/>
                  </a:lnTo>
                  <a:lnTo>
                    <a:pt x="4932" y="4970"/>
                  </a:lnTo>
                  <a:lnTo>
                    <a:pt x="4909" y="4926"/>
                  </a:lnTo>
                  <a:lnTo>
                    <a:pt x="4866" y="4883"/>
                  </a:lnTo>
                  <a:lnTo>
                    <a:pt x="4868" y="4874"/>
                  </a:lnTo>
                  <a:lnTo>
                    <a:pt x="4872" y="4853"/>
                  </a:lnTo>
                  <a:lnTo>
                    <a:pt x="4873" y="4839"/>
                  </a:lnTo>
                  <a:lnTo>
                    <a:pt x="4872" y="4825"/>
                  </a:lnTo>
                  <a:lnTo>
                    <a:pt x="4870" y="4809"/>
                  </a:lnTo>
                  <a:lnTo>
                    <a:pt x="4866" y="4795"/>
                  </a:lnTo>
                  <a:lnTo>
                    <a:pt x="4859" y="4781"/>
                  </a:lnTo>
                  <a:lnTo>
                    <a:pt x="4849" y="4767"/>
                  </a:lnTo>
                  <a:lnTo>
                    <a:pt x="4839" y="4754"/>
                  </a:lnTo>
                  <a:lnTo>
                    <a:pt x="4828" y="4741"/>
                  </a:lnTo>
                  <a:lnTo>
                    <a:pt x="4808" y="4722"/>
                  </a:lnTo>
                  <a:lnTo>
                    <a:pt x="4800" y="4715"/>
                  </a:lnTo>
                  <a:lnTo>
                    <a:pt x="4756" y="4715"/>
                  </a:lnTo>
                  <a:lnTo>
                    <a:pt x="4754" y="4716"/>
                  </a:lnTo>
                  <a:lnTo>
                    <a:pt x="4748" y="4724"/>
                  </a:lnTo>
                  <a:lnTo>
                    <a:pt x="4744" y="4730"/>
                  </a:lnTo>
                  <a:lnTo>
                    <a:pt x="4741" y="4740"/>
                  </a:lnTo>
                  <a:lnTo>
                    <a:pt x="4737" y="4752"/>
                  </a:lnTo>
                  <a:lnTo>
                    <a:pt x="4735" y="4766"/>
                  </a:lnTo>
                  <a:lnTo>
                    <a:pt x="4731" y="4780"/>
                  </a:lnTo>
                  <a:lnTo>
                    <a:pt x="4729" y="4788"/>
                  </a:lnTo>
                  <a:lnTo>
                    <a:pt x="4726" y="4795"/>
                  </a:lnTo>
                  <a:lnTo>
                    <a:pt x="4724" y="4800"/>
                  </a:lnTo>
                  <a:lnTo>
                    <a:pt x="4723" y="4805"/>
                  </a:lnTo>
                  <a:lnTo>
                    <a:pt x="4720" y="4812"/>
                  </a:lnTo>
                  <a:lnTo>
                    <a:pt x="4720" y="4822"/>
                  </a:lnTo>
                  <a:lnTo>
                    <a:pt x="4719" y="4839"/>
                  </a:lnTo>
                  <a:lnTo>
                    <a:pt x="4719" y="4867"/>
                  </a:lnTo>
                  <a:lnTo>
                    <a:pt x="4719" y="4883"/>
                  </a:lnTo>
                  <a:lnTo>
                    <a:pt x="4719" y="4898"/>
                  </a:lnTo>
                  <a:lnTo>
                    <a:pt x="4719" y="4926"/>
                  </a:lnTo>
                  <a:lnTo>
                    <a:pt x="4719" y="4962"/>
                  </a:lnTo>
                  <a:lnTo>
                    <a:pt x="4719" y="4990"/>
                  </a:lnTo>
                  <a:lnTo>
                    <a:pt x="4719" y="5008"/>
                  </a:lnTo>
                  <a:lnTo>
                    <a:pt x="4719" y="5014"/>
                  </a:lnTo>
                  <a:lnTo>
                    <a:pt x="4683" y="5050"/>
                  </a:lnTo>
                  <a:lnTo>
                    <a:pt x="4684" y="5053"/>
                  </a:lnTo>
                  <a:lnTo>
                    <a:pt x="4687" y="5060"/>
                  </a:lnTo>
                  <a:lnTo>
                    <a:pt x="4690" y="5075"/>
                  </a:lnTo>
                  <a:lnTo>
                    <a:pt x="4691" y="5102"/>
                  </a:lnTo>
                  <a:lnTo>
                    <a:pt x="4692" y="5126"/>
                  </a:lnTo>
                  <a:lnTo>
                    <a:pt x="4693" y="5139"/>
                  </a:lnTo>
                  <a:lnTo>
                    <a:pt x="4693" y="5146"/>
                  </a:lnTo>
                  <a:lnTo>
                    <a:pt x="4693" y="5154"/>
                  </a:lnTo>
                  <a:lnTo>
                    <a:pt x="4692" y="5166"/>
                  </a:lnTo>
                  <a:lnTo>
                    <a:pt x="4691" y="5182"/>
                  </a:lnTo>
                  <a:lnTo>
                    <a:pt x="4689" y="5192"/>
                  </a:lnTo>
                  <a:lnTo>
                    <a:pt x="4685" y="5201"/>
                  </a:lnTo>
                  <a:lnTo>
                    <a:pt x="4682" y="5210"/>
                  </a:lnTo>
                  <a:lnTo>
                    <a:pt x="4677" y="5219"/>
                  </a:lnTo>
                  <a:lnTo>
                    <a:pt x="4666" y="5234"/>
                  </a:lnTo>
                  <a:lnTo>
                    <a:pt x="4654" y="5249"/>
                  </a:lnTo>
                  <a:lnTo>
                    <a:pt x="4634" y="5270"/>
                  </a:lnTo>
                  <a:lnTo>
                    <a:pt x="4625" y="5277"/>
                  </a:lnTo>
                  <a:lnTo>
                    <a:pt x="4559" y="5277"/>
                  </a:lnTo>
                  <a:lnTo>
                    <a:pt x="4494" y="5256"/>
                  </a:lnTo>
                  <a:lnTo>
                    <a:pt x="4435" y="5284"/>
                  </a:lnTo>
                  <a:lnTo>
                    <a:pt x="4424" y="5295"/>
                  </a:lnTo>
                  <a:lnTo>
                    <a:pt x="4416" y="5303"/>
                  </a:lnTo>
                  <a:lnTo>
                    <a:pt x="4410" y="5310"/>
                  </a:lnTo>
                  <a:lnTo>
                    <a:pt x="4406" y="5316"/>
                  </a:lnTo>
                  <a:lnTo>
                    <a:pt x="4402" y="5325"/>
                  </a:lnTo>
                  <a:lnTo>
                    <a:pt x="4401" y="5330"/>
                  </a:lnTo>
                  <a:lnTo>
                    <a:pt x="4401" y="5332"/>
                  </a:lnTo>
                  <a:lnTo>
                    <a:pt x="4399" y="5334"/>
                  </a:lnTo>
                  <a:lnTo>
                    <a:pt x="4398" y="5335"/>
                  </a:lnTo>
                  <a:lnTo>
                    <a:pt x="4395" y="5336"/>
                  </a:lnTo>
                  <a:lnTo>
                    <a:pt x="4383" y="5338"/>
                  </a:lnTo>
                  <a:lnTo>
                    <a:pt x="4362" y="5343"/>
                  </a:lnTo>
                  <a:lnTo>
                    <a:pt x="4336" y="5349"/>
                  </a:lnTo>
                  <a:lnTo>
                    <a:pt x="4314" y="5356"/>
                  </a:lnTo>
                  <a:lnTo>
                    <a:pt x="4296" y="5363"/>
                  </a:lnTo>
                  <a:lnTo>
                    <a:pt x="4280" y="5370"/>
                  </a:lnTo>
                  <a:lnTo>
                    <a:pt x="4259" y="5382"/>
                  </a:lnTo>
                  <a:lnTo>
                    <a:pt x="4252" y="5387"/>
                  </a:lnTo>
                  <a:lnTo>
                    <a:pt x="4325" y="5292"/>
                  </a:lnTo>
                  <a:lnTo>
                    <a:pt x="4325" y="5219"/>
                  </a:lnTo>
                  <a:lnTo>
                    <a:pt x="4325" y="5215"/>
                  </a:lnTo>
                  <a:lnTo>
                    <a:pt x="4323" y="5206"/>
                  </a:lnTo>
                  <a:lnTo>
                    <a:pt x="4321" y="5194"/>
                  </a:lnTo>
                  <a:lnTo>
                    <a:pt x="4321" y="5180"/>
                  </a:lnTo>
                  <a:lnTo>
                    <a:pt x="4323" y="5174"/>
                  </a:lnTo>
                  <a:lnTo>
                    <a:pt x="4325" y="5167"/>
                  </a:lnTo>
                  <a:lnTo>
                    <a:pt x="4327" y="5162"/>
                  </a:lnTo>
                  <a:lnTo>
                    <a:pt x="4332" y="5158"/>
                  </a:lnTo>
                  <a:lnTo>
                    <a:pt x="4337" y="5154"/>
                  </a:lnTo>
                  <a:lnTo>
                    <a:pt x="4344" y="5152"/>
                  </a:lnTo>
                  <a:lnTo>
                    <a:pt x="4352" y="5152"/>
                  </a:lnTo>
                  <a:lnTo>
                    <a:pt x="4362" y="5153"/>
                  </a:lnTo>
                  <a:lnTo>
                    <a:pt x="4405" y="5164"/>
                  </a:lnTo>
                  <a:lnTo>
                    <a:pt x="4442" y="5173"/>
                  </a:lnTo>
                  <a:lnTo>
                    <a:pt x="4469" y="5180"/>
                  </a:lnTo>
                  <a:lnTo>
                    <a:pt x="4478" y="5182"/>
                  </a:lnTo>
                  <a:lnTo>
                    <a:pt x="4494" y="5139"/>
                  </a:lnTo>
                  <a:lnTo>
                    <a:pt x="4522" y="5080"/>
                  </a:lnTo>
                  <a:lnTo>
                    <a:pt x="4522" y="5029"/>
                  </a:lnTo>
                  <a:lnTo>
                    <a:pt x="4457" y="4933"/>
                  </a:lnTo>
                  <a:lnTo>
                    <a:pt x="4464" y="4846"/>
                  </a:lnTo>
                  <a:lnTo>
                    <a:pt x="4469" y="4835"/>
                  </a:lnTo>
                  <a:lnTo>
                    <a:pt x="4478" y="4808"/>
                  </a:lnTo>
                  <a:lnTo>
                    <a:pt x="4481" y="4800"/>
                  </a:lnTo>
                  <a:lnTo>
                    <a:pt x="4482" y="4790"/>
                  </a:lnTo>
                  <a:lnTo>
                    <a:pt x="4483" y="4781"/>
                  </a:lnTo>
                  <a:lnTo>
                    <a:pt x="4483" y="4773"/>
                  </a:lnTo>
                  <a:lnTo>
                    <a:pt x="4482" y="4763"/>
                  </a:lnTo>
                  <a:lnTo>
                    <a:pt x="4480" y="4754"/>
                  </a:lnTo>
                  <a:lnTo>
                    <a:pt x="4476" y="4746"/>
                  </a:lnTo>
                  <a:lnTo>
                    <a:pt x="4471" y="4736"/>
                  </a:lnTo>
                  <a:lnTo>
                    <a:pt x="4449" y="4707"/>
                  </a:lnTo>
                  <a:lnTo>
                    <a:pt x="4432" y="4683"/>
                  </a:lnTo>
                  <a:lnTo>
                    <a:pt x="4430" y="4678"/>
                  </a:lnTo>
                  <a:lnTo>
                    <a:pt x="4428" y="4674"/>
                  </a:lnTo>
                  <a:lnTo>
                    <a:pt x="4427" y="4669"/>
                  </a:lnTo>
                  <a:lnTo>
                    <a:pt x="4428" y="4665"/>
                  </a:lnTo>
                  <a:lnTo>
                    <a:pt x="4429" y="4663"/>
                  </a:lnTo>
                  <a:lnTo>
                    <a:pt x="4431" y="4659"/>
                  </a:lnTo>
                  <a:lnTo>
                    <a:pt x="4436" y="4658"/>
                  </a:lnTo>
                  <a:lnTo>
                    <a:pt x="4442" y="4656"/>
                  </a:lnTo>
                  <a:lnTo>
                    <a:pt x="4449" y="4655"/>
                  </a:lnTo>
                  <a:lnTo>
                    <a:pt x="4456" y="4651"/>
                  </a:lnTo>
                  <a:lnTo>
                    <a:pt x="4463" y="4648"/>
                  </a:lnTo>
                  <a:lnTo>
                    <a:pt x="4470" y="4643"/>
                  </a:lnTo>
                  <a:lnTo>
                    <a:pt x="4483" y="4632"/>
                  </a:lnTo>
                  <a:lnTo>
                    <a:pt x="4496" y="4620"/>
                  </a:lnTo>
                  <a:lnTo>
                    <a:pt x="4515" y="4599"/>
                  </a:lnTo>
                  <a:lnTo>
                    <a:pt x="4522" y="4591"/>
                  </a:lnTo>
                  <a:lnTo>
                    <a:pt x="4530" y="4502"/>
                  </a:lnTo>
                  <a:lnTo>
                    <a:pt x="4532" y="4502"/>
                  </a:lnTo>
                  <a:lnTo>
                    <a:pt x="4538" y="4498"/>
                  </a:lnTo>
                  <a:lnTo>
                    <a:pt x="4552" y="4485"/>
                  </a:lnTo>
                  <a:lnTo>
                    <a:pt x="4574" y="4459"/>
                  </a:lnTo>
                  <a:lnTo>
                    <a:pt x="4600" y="4429"/>
                  </a:lnTo>
                  <a:lnTo>
                    <a:pt x="4624" y="4406"/>
                  </a:lnTo>
                  <a:lnTo>
                    <a:pt x="4640" y="4391"/>
                  </a:lnTo>
                  <a:lnTo>
                    <a:pt x="4647" y="4386"/>
                  </a:lnTo>
                  <a:lnTo>
                    <a:pt x="4647" y="4349"/>
                  </a:lnTo>
                  <a:lnTo>
                    <a:pt x="4574" y="4298"/>
                  </a:lnTo>
                  <a:lnTo>
                    <a:pt x="4566" y="4262"/>
                  </a:lnTo>
                  <a:lnTo>
                    <a:pt x="4581" y="4211"/>
                  </a:lnTo>
                  <a:lnTo>
                    <a:pt x="4595" y="4195"/>
                  </a:lnTo>
                  <a:lnTo>
                    <a:pt x="4624" y="4162"/>
                  </a:lnTo>
                  <a:lnTo>
                    <a:pt x="4631" y="4153"/>
                  </a:lnTo>
                  <a:lnTo>
                    <a:pt x="4637" y="4144"/>
                  </a:lnTo>
                  <a:lnTo>
                    <a:pt x="4643" y="4135"/>
                  </a:lnTo>
                  <a:lnTo>
                    <a:pt x="4646" y="4127"/>
                  </a:lnTo>
                  <a:lnTo>
                    <a:pt x="4647" y="4121"/>
                  </a:lnTo>
                  <a:lnTo>
                    <a:pt x="4647" y="4115"/>
                  </a:lnTo>
                  <a:lnTo>
                    <a:pt x="4646" y="4113"/>
                  </a:lnTo>
                  <a:lnTo>
                    <a:pt x="4645" y="4110"/>
                  </a:lnTo>
                  <a:lnTo>
                    <a:pt x="4643" y="4109"/>
                  </a:lnTo>
                  <a:lnTo>
                    <a:pt x="4639" y="4108"/>
                  </a:lnTo>
                  <a:lnTo>
                    <a:pt x="4633" y="4107"/>
                  </a:lnTo>
                  <a:lnTo>
                    <a:pt x="4626" y="4105"/>
                  </a:lnTo>
                  <a:lnTo>
                    <a:pt x="4620" y="4102"/>
                  </a:lnTo>
                  <a:lnTo>
                    <a:pt x="4615" y="4099"/>
                  </a:lnTo>
                  <a:lnTo>
                    <a:pt x="4605" y="4092"/>
                  </a:lnTo>
                  <a:lnTo>
                    <a:pt x="4597" y="4083"/>
                  </a:lnTo>
                  <a:lnTo>
                    <a:pt x="4585" y="4070"/>
                  </a:lnTo>
                  <a:lnTo>
                    <a:pt x="4581" y="4064"/>
                  </a:lnTo>
                  <a:lnTo>
                    <a:pt x="4566" y="3977"/>
                  </a:lnTo>
                  <a:lnTo>
                    <a:pt x="4522" y="3963"/>
                  </a:lnTo>
                  <a:lnTo>
                    <a:pt x="4471" y="4035"/>
                  </a:lnTo>
                  <a:lnTo>
                    <a:pt x="4391" y="4188"/>
                  </a:lnTo>
                  <a:lnTo>
                    <a:pt x="4392" y="4194"/>
                  </a:lnTo>
                  <a:lnTo>
                    <a:pt x="4395" y="4208"/>
                  </a:lnTo>
                  <a:lnTo>
                    <a:pt x="4397" y="4232"/>
                  </a:lnTo>
                  <a:lnTo>
                    <a:pt x="4398" y="4262"/>
                  </a:lnTo>
                  <a:lnTo>
                    <a:pt x="4398" y="4270"/>
                  </a:lnTo>
                  <a:lnTo>
                    <a:pt x="4397" y="4276"/>
                  </a:lnTo>
                  <a:lnTo>
                    <a:pt x="4396" y="4282"/>
                  </a:lnTo>
                  <a:lnTo>
                    <a:pt x="4393" y="4285"/>
                  </a:lnTo>
                  <a:lnTo>
                    <a:pt x="4389" y="4292"/>
                  </a:lnTo>
                  <a:lnTo>
                    <a:pt x="4383" y="4298"/>
                  </a:lnTo>
                  <a:lnTo>
                    <a:pt x="4377" y="4304"/>
                  </a:lnTo>
                  <a:lnTo>
                    <a:pt x="4371" y="4311"/>
                  </a:lnTo>
                  <a:lnTo>
                    <a:pt x="4368" y="4316"/>
                  </a:lnTo>
                  <a:lnTo>
                    <a:pt x="4365" y="4321"/>
                  </a:lnTo>
                  <a:lnTo>
                    <a:pt x="4364" y="4328"/>
                  </a:lnTo>
                  <a:lnTo>
                    <a:pt x="4362" y="4335"/>
                  </a:lnTo>
                  <a:lnTo>
                    <a:pt x="4362" y="4342"/>
                  </a:lnTo>
                  <a:lnTo>
                    <a:pt x="4362" y="4348"/>
                  </a:lnTo>
                  <a:lnTo>
                    <a:pt x="4362" y="4352"/>
                  </a:lnTo>
                  <a:lnTo>
                    <a:pt x="4364" y="4356"/>
                  </a:lnTo>
                  <a:lnTo>
                    <a:pt x="4368" y="4361"/>
                  </a:lnTo>
                  <a:lnTo>
                    <a:pt x="4370" y="4364"/>
                  </a:lnTo>
                  <a:lnTo>
                    <a:pt x="4371" y="4367"/>
                  </a:lnTo>
                  <a:lnTo>
                    <a:pt x="4371" y="4369"/>
                  </a:lnTo>
                  <a:lnTo>
                    <a:pt x="4370" y="4373"/>
                  </a:lnTo>
                  <a:lnTo>
                    <a:pt x="4368" y="4378"/>
                  </a:lnTo>
                  <a:lnTo>
                    <a:pt x="4357" y="4393"/>
                  </a:lnTo>
                  <a:lnTo>
                    <a:pt x="4340" y="4415"/>
                  </a:lnTo>
                  <a:lnTo>
                    <a:pt x="4320" y="4439"/>
                  </a:lnTo>
                  <a:lnTo>
                    <a:pt x="4304" y="4454"/>
                  </a:lnTo>
                  <a:lnTo>
                    <a:pt x="4291" y="4465"/>
                  </a:lnTo>
                  <a:lnTo>
                    <a:pt x="4280" y="4472"/>
                  </a:lnTo>
                  <a:lnTo>
                    <a:pt x="4268" y="4476"/>
                  </a:lnTo>
                  <a:lnTo>
                    <a:pt x="4258" y="4481"/>
                  </a:lnTo>
                  <a:lnTo>
                    <a:pt x="4245" y="4487"/>
                  </a:lnTo>
                  <a:lnTo>
                    <a:pt x="4231" y="4495"/>
                  </a:lnTo>
                  <a:lnTo>
                    <a:pt x="4216" y="4504"/>
                  </a:lnTo>
                  <a:lnTo>
                    <a:pt x="4205" y="4508"/>
                  </a:lnTo>
                  <a:lnTo>
                    <a:pt x="4195" y="4511"/>
                  </a:lnTo>
                  <a:lnTo>
                    <a:pt x="4188" y="4513"/>
                  </a:lnTo>
                  <a:lnTo>
                    <a:pt x="4182" y="4515"/>
                  </a:lnTo>
                  <a:lnTo>
                    <a:pt x="4175" y="4521"/>
                  </a:lnTo>
                  <a:lnTo>
                    <a:pt x="4167" y="4531"/>
                  </a:lnTo>
                  <a:lnTo>
                    <a:pt x="4157" y="4546"/>
                  </a:lnTo>
                  <a:lnTo>
                    <a:pt x="4148" y="4563"/>
                  </a:lnTo>
                  <a:lnTo>
                    <a:pt x="4140" y="4573"/>
                  </a:lnTo>
                  <a:lnTo>
                    <a:pt x="4133" y="4580"/>
                  </a:lnTo>
                  <a:lnTo>
                    <a:pt x="4127" y="4585"/>
                  </a:lnTo>
                  <a:lnTo>
                    <a:pt x="4123" y="4589"/>
                  </a:lnTo>
                  <a:lnTo>
                    <a:pt x="4120" y="4595"/>
                  </a:lnTo>
                  <a:lnTo>
                    <a:pt x="4116" y="4602"/>
                  </a:lnTo>
                  <a:lnTo>
                    <a:pt x="4114" y="4612"/>
                  </a:lnTo>
                  <a:lnTo>
                    <a:pt x="4111" y="4630"/>
                  </a:lnTo>
                  <a:lnTo>
                    <a:pt x="4111" y="4636"/>
                  </a:lnTo>
                  <a:lnTo>
                    <a:pt x="4107" y="4642"/>
                  </a:lnTo>
                  <a:lnTo>
                    <a:pt x="4091" y="4663"/>
                  </a:lnTo>
                  <a:lnTo>
                    <a:pt x="4083" y="4677"/>
                  </a:lnTo>
                  <a:lnTo>
                    <a:pt x="4079" y="4685"/>
                  </a:lnTo>
                  <a:lnTo>
                    <a:pt x="4078" y="4689"/>
                  </a:lnTo>
                  <a:lnTo>
                    <a:pt x="4078" y="4691"/>
                  </a:lnTo>
                  <a:lnTo>
                    <a:pt x="4072" y="4697"/>
                  </a:lnTo>
                  <a:lnTo>
                    <a:pt x="4048" y="4715"/>
                  </a:lnTo>
                  <a:lnTo>
                    <a:pt x="4013" y="4739"/>
                  </a:lnTo>
                  <a:lnTo>
                    <a:pt x="3989" y="4754"/>
                  </a:lnTo>
                  <a:lnTo>
                    <a:pt x="3973" y="4763"/>
                  </a:lnTo>
                  <a:lnTo>
                    <a:pt x="3967" y="4766"/>
                  </a:lnTo>
                  <a:lnTo>
                    <a:pt x="3969" y="4762"/>
                  </a:lnTo>
                  <a:lnTo>
                    <a:pt x="3967" y="4760"/>
                  </a:lnTo>
                  <a:lnTo>
                    <a:pt x="3965" y="4762"/>
                  </a:lnTo>
                  <a:lnTo>
                    <a:pt x="3961" y="4769"/>
                  </a:lnTo>
                  <a:lnTo>
                    <a:pt x="3954" y="4782"/>
                  </a:lnTo>
                  <a:lnTo>
                    <a:pt x="3946" y="4802"/>
                  </a:lnTo>
                  <a:lnTo>
                    <a:pt x="3940" y="4813"/>
                  </a:lnTo>
                  <a:lnTo>
                    <a:pt x="3937" y="4819"/>
                  </a:lnTo>
                  <a:lnTo>
                    <a:pt x="3933" y="4824"/>
                  </a:lnTo>
                  <a:lnTo>
                    <a:pt x="3930" y="4825"/>
                  </a:lnTo>
                  <a:lnTo>
                    <a:pt x="3925" y="4822"/>
                  </a:lnTo>
                  <a:lnTo>
                    <a:pt x="3921" y="4818"/>
                  </a:lnTo>
                  <a:lnTo>
                    <a:pt x="3919" y="4816"/>
                  </a:lnTo>
                  <a:lnTo>
                    <a:pt x="3918" y="4816"/>
                  </a:lnTo>
                  <a:lnTo>
                    <a:pt x="3915" y="4819"/>
                  </a:lnTo>
                  <a:lnTo>
                    <a:pt x="3914" y="4824"/>
                  </a:lnTo>
                  <a:lnTo>
                    <a:pt x="3908" y="4845"/>
                  </a:lnTo>
                  <a:lnTo>
                    <a:pt x="3901" y="4883"/>
                  </a:lnTo>
                  <a:lnTo>
                    <a:pt x="3898" y="4906"/>
                  </a:lnTo>
                  <a:lnTo>
                    <a:pt x="3893" y="4925"/>
                  </a:lnTo>
                  <a:lnTo>
                    <a:pt x="3889" y="4943"/>
                  </a:lnTo>
                  <a:lnTo>
                    <a:pt x="3885" y="4957"/>
                  </a:lnTo>
                  <a:lnTo>
                    <a:pt x="3876" y="4979"/>
                  </a:lnTo>
                  <a:lnTo>
                    <a:pt x="3869" y="4995"/>
                  </a:lnTo>
                  <a:lnTo>
                    <a:pt x="3862" y="5007"/>
                  </a:lnTo>
                  <a:lnTo>
                    <a:pt x="3859" y="5015"/>
                  </a:lnTo>
                  <a:lnTo>
                    <a:pt x="3858" y="5020"/>
                  </a:lnTo>
                  <a:lnTo>
                    <a:pt x="3856" y="5024"/>
                  </a:lnTo>
                  <a:lnTo>
                    <a:pt x="3856" y="5030"/>
                  </a:lnTo>
                  <a:lnTo>
                    <a:pt x="3858" y="5036"/>
                  </a:lnTo>
                  <a:lnTo>
                    <a:pt x="3863" y="5064"/>
                  </a:lnTo>
                  <a:lnTo>
                    <a:pt x="3868" y="5090"/>
                  </a:lnTo>
                  <a:lnTo>
                    <a:pt x="3872" y="5109"/>
                  </a:lnTo>
                  <a:lnTo>
                    <a:pt x="3873" y="5116"/>
                  </a:lnTo>
                  <a:lnTo>
                    <a:pt x="3894" y="5182"/>
                  </a:lnTo>
                  <a:lnTo>
                    <a:pt x="3894" y="5219"/>
                  </a:lnTo>
                  <a:lnTo>
                    <a:pt x="3843" y="5263"/>
                  </a:lnTo>
                  <a:lnTo>
                    <a:pt x="3777" y="5270"/>
                  </a:lnTo>
                  <a:lnTo>
                    <a:pt x="3741" y="5240"/>
                  </a:lnTo>
                  <a:lnTo>
                    <a:pt x="3711" y="5223"/>
                  </a:lnTo>
                  <a:lnTo>
                    <a:pt x="3688" y="5207"/>
                  </a:lnTo>
                  <a:lnTo>
                    <a:pt x="3670" y="5195"/>
                  </a:lnTo>
                  <a:lnTo>
                    <a:pt x="3657" y="5185"/>
                  </a:lnTo>
                  <a:lnTo>
                    <a:pt x="3643" y="5172"/>
                  </a:lnTo>
                  <a:lnTo>
                    <a:pt x="3639" y="5167"/>
                  </a:lnTo>
                  <a:lnTo>
                    <a:pt x="3587" y="5095"/>
                  </a:lnTo>
                  <a:lnTo>
                    <a:pt x="3559" y="5029"/>
                  </a:lnTo>
                  <a:lnTo>
                    <a:pt x="3536" y="4970"/>
                  </a:lnTo>
                  <a:lnTo>
                    <a:pt x="3522" y="4875"/>
                  </a:lnTo>
                  <a:lnTo>
                    <a:pt x="3500" y="4802"/>
                  </a:lnTo>
                  <a:lnTo>
                    <a:pt x="3463" y="4722"/>
                  </a:lnTo>
                  <a:lnTo>
                    <a:pt x="3442" y="4678"/>
                  </a:lnTo>
                  <a:lnTo>
                    <a:pt x="3376" y="4642"/>
                  </a:lnTo>
                  <a:lnTo>
                    <a:pt x="3303" y="4619"/>
                  </a:lnTo>
                  <a:lnTo>
                    <a:pt x="3266" y="4561"/>
                  </a:lnTo>
                  <a:lnTo>
                    <a:pt x="3273" y="4488"/>
                  </a:lnTo>
                  <a:lnTo>
                    <a:pt x="3245" y="4445"/>
                  </a:lnTo>
                  <a:lnTo>
                    <a:pt x="3200" y="4415"/>
                  </a:lnTo>
                  <a:lnTo>
                    <a:pt x="3201" y="4414"/>
                  </a:lnTo>
                  <a:lnTo>
                    <a:pt x="3202" y="4412"/>
                  </a:lnTo>
                  <a:lnTo>
                    <a:pt x="3202" y="4408"/>
                  </a:lnTo>
                  <a:lnTo>
                    <a:pt x="3200" y="4404"/>
                  </a:lnTo>
                  <a:lnTo>
                    <a:pt x="3199" y="4402"/>
                  </a:lnTo>
                  <a:lnTo>
                    <a:pt x="3196" y="4400"/>
                  </a:lnTo>
                  <a:lnTo>
                    <a:pt x="3193" y="4399"/>
                  </a:lnTo>
                  <a:lnTo>
                    <a:pt x="3188" y="4396"/>
                  </a:lnTo>
                  <a:lnTo>
                    <a:pt x="3175" y="4394"/>
                  </a:lnTo>
                  <a:lnTo>
                    <a:pt x="3156" y="4394"/>
                  </a:lnTo>
                  <a:lnTo>
                    <a:pt x="3132" y="4394"/>
                  </a:lnTo>
                  <a:lnTo>
                    <a:pt x="3100" y="4396"/>
                  </a:lnTo>
                  <a:lnTo>
                    <a:pt x="3067" y="4397"/>
                  </a:lnTo>
                  <a:lnTo>
                    <a:pt x="3032" y="4401"/>
                  </a:lnTo>
                  <a:lnTo>
                    <a:pt x="3002" y="4403"/>
                  </a:lnTo>
                  <a:lnTo>
                    <a:pt x="2976" y="4406"/>
                  </a:lnTo>
                  <a:lnTo>
                    <a:pt x="2958" y="4407"/>
                  </a:lnTo>
                  <a:lnTo>
                    <a:pt x="2952" y="4408"/>
                  </a:lnTo>
                  <a:lnTo>
                    <a:pt x="2930" y="4321"/>
                  </a:lnTo>
                  <a:lnTo>
                    <a:pt x="2901" y="4232"/>
                  </a:lnTo>
                  <a:lnTo>
                    <a:pt x="2945" y="4108"/>
                  </a:lnTo>
                  <a:lnTo>
                    <a:pt x="2872" y="4050"/>
                  </a:lnTo>
                  <a:lnTo>
                    <a:pt x="2864" y="4036"/>
                  </a:lnTo>
                  <a:lnTo>
                    <a:pt x="2846" y="4008"/>
                  </a:lnTo>
                  <a:lnTo>
                    <a:pt x="2840" y="4002"/>
                  </a:lnTo>
                  <a:lnTo>
                    <a:pt x="2835" y="3996"/>
                  </a:lnTo>
                  <a:lnTo>
                    <a:pt x="2831" y="3991"/>
                  </a:lnTo>
                  <a:lnTo>
                    <a:pt x="2826" y="3989"/>
                  </a:lnTo>
                  <a:lnTo>
                    <a:pt x="2821" y="3988"/>
                  </a:lnTo>
                  <a:lnTo>
                    <a:pt x="2818" y="3989"/>
                  </a:lnTo>
                  <a:lnTo>
                    <a:pt x="2815" y="3992"/>
                  </a:lnTo>
                  <a:lnTo>
                    <a:pt x="2813" y="3998"/>
                  </a:lnTo>
                  <a:lnTo>
                    <a:pt x="2808" y="4028"/>
                  </a:lnTo>
                  <a:lnTo>
                    <a:pt x="2803" y="4048"/>
                  </a:lnTo>
                  <a:lnTo>
                    <a:pt x="2800" y="4061"/>
                  </a:lnTo>
                  <a:lnTo>
                    <a:pt x="2799" y="4064"/>
                  </a:lnTo>
                  <a:lnTo>
                    <a:pt x="2741" y="4072"/>
                  </a:lnTo>
                  <a:lnTo>
                    <a:pt x="2725" y="4021"/>
                  </a:lnTo>
                  <a:lnTo>
                    <a:pt x="2777" y="3955"/>
                  </a:lnTo>
                  <a:lnTo>
                    <a:pt x="2696" y="3890"/>
                  </a:lnTo>
                  <a:lnTo>
                    <a:pt x="2616" y="3897"/>
                  </a:lnTo>
                  <a:lnTo>
                    <a:pt x="2601" y="3933"/>
                  </a:lnTo>
                  <a:lnTo>
                    <a:pt x="2528" y="3948"/>
                  </a:lnTo>
                  <a:lnTo>
                    <a:pt x="2485" y="3948"/>
                  </a:lnTo>
                  <a:lnTo>
                    <a:pt x="2390" y="3955"/>
                  </a:lnTo>
                  <a:lnTo>
                    <a:pt x="2331" y="3940"/>
                  </a:lnTo>
                  <a:lnTo>
                    <a:pt x="2302" y="3881"/>
                  </a:lnTo>
                  <a:lnTo>
                    <a:pt x="2221" y="3831"/>
                  </a:lnTo>
                  <a:lnTo>
                    <a:pt x="2213" y="3834"/>
                  </a:lnTo>
                  <a:lnTo>
                    <a:pt x="2205" y="3837"/>
                  </a:lnTo>
                  <a:lnTo>
                    <a:pt x="2197" y="3839"/>
                  </a:lnTo>
                  <a:lnTo>
                    <a:pt x="2191" y="3839"/>
                  </a:lnTo>
                  <a:lnTo>
                    <a:pt x="2179" y="3840"/>
                  </a:lnTo>
                  <a:lnTo>
                    <a:pt x="2168" y="3839"/>
                  </a:lnTo>
                  <a:lnTo>
                    <a:pt x="2159" y="3839"/>
                  </a:lnTo>
                  <a:lnTo>
                    <a:pt x="2149" y="3840"/>
                  </a:lnTo>
                  <a:lnTo>
                    <a:pt x="2145" y="3841"/>
                  </a:lnTo>
                  <a:lnTo>
                    <a:pt x="2139" y="3845"/>
                  </a:lnTo>
                  <a:lnTo>
                    <a:pt x="2133" y="3848"/>
                  </a:lnTo>
                  <a:lnTo>
                    <a:pt x="2127" y="3853"/>
                  </a:lnTo>
                  <a:lnTo>
                    <a:pt x="2102" y="3873"/>
                  </a:lnTo>
                  <a:lnTo>
                    <a:pt x="2083" y="3890"/>
                  </a:lnTo>
                  <a:lnTo>
                    <a:pt x="2073" y="3900"/>
                  </a:lnTo>
                  <a:lnTo>
                    <a:pt x="2068" y="3904"/>
                  </a:lnTo>
                  <a:lnTo>
                    <a:pt x="2031" y="3948"/>
                  </a:lnTo>
                  <a:lnTo>
                    <a:pt x="1995" y="3955"/>
                  </a:lnTo>
                  <a:lnTo>
                    <a:pt x="1944" y="3918"/>
                  </a:lnTo>
                  <a:lnTo>
                    <a:pt x="1923" y="3874"/>
                  </a:lnTo>
                  <a:lnTo>
                    <a:pt x="1878" y="3860"/>
                  </a:lnTo>
                  <a:lnTo>
                    <a:pt x="1761" y="3801"/>
                  </a:lnTo>
                  <a:lnTo>
                    <a:pt x="1762" y="3796"/>
                  </a:lnTo>
                  <a:lnTo>
                    <a:pt x="1759" y="3783"/>
                  </a:lnTo>
                  <a:lnTo>
                    <a:pt x="1756" y="3780"/>
                  </a:lnTo>
                  <a:lnTo>
                    <a:pt x="1754" y="3776"/>
                  </a:lnTo>
                  <a:lnTo>
                    <a:pt x="1750" y="3774"/>
                  </a:lnTo>
                  <a:lnTo>
                    <a:pt x="1746" y="3770"/>
                  </a:lnTo>
                  <a:lnTo>
                    <a:pt x="1741" y="3768"/>
                  </a:lnTo>
                  <a:lnTo>
                    <a:pt x="1734" y="3767"/>
                  </a:lnTo>
                  <a:lnTo>
                    <a:pt x="1727" y="3766"/>
                  </a:lnTo>
                  <a:lnTo>
                    <a:pt x="1717" y="3765"/>
                  </a:lnTo>
                  <a:lnTo>
                    <a:pt x="1702" y="3765"/>
                  </a:lnTo>
                  <a:lnTo>
                    <a:pt x="1693" y="3762"/>
                  </a:lnTo>
                  <a:lnTo>
                    <a:pt x="1685" y="3759"/>
                  </a:lnTo>
                  <a:lnTo>
                    <a:pt x="1681" y="3756"/>
                  </a:lnTo>
                  <a:lnTo>
                    <a:pt x="1677" y="3754"/>
                  </a:lnTo>
                  <a:lnTo>
                    <a:pt x="1670" y="3753"/>
                  </a:lnTo>
                  <a:lnTo>
                    <a:pt x="1661" y="3754"/>
                  </a:lnTo>
                  <a:lnTo>
                    <a:pt x="1644" y="3757"/>
                  </a:lnTo>
                  <a:lnTo>
                    <a:pt x="1626" y="3762"/>
                  </a:lnTo>
                  <a:lnTo>
                    <a:pt x="1610" y="3766"/>
                  </a:lnTo>
                  <a:lnTo>
                    <a:pt x="1595" y="3769"/>
                  </a:lnTo>
                  <a:lnTo>
                    <a:pt x="1582" y="3770"/>
                  </a:lnTo>
                  <a:lnTo>
                    <a:pt x="1564" y="3772"/>
                  </a:lnTo>
                  <a:lnTo>
                    <a:pt x="1557" y="3773"/>
                  </a:lnTo>
                  <a:lnTo>
                    <a:pt x="1557" y="3770"/>
                  </a:lnTo>
                  <a:lnTo>
                    <a:pt x="1556" y="3767"/>
                  </a:lnTo>
                  <a:lnTo>
                    <a:pt x="1554" y="3761"/>
                  </a:lnTo>
                  <a:lnTo>
                    <a:pt x="1550" y="3754"/>
                  </a:lnTo>
                  <a:lnTo>
                    <a:pt x="1546" y="3750"/>
                  </a:lnTo>
                  <a:lnTo>
                    <a:pt x="1543" y="3748"/>
                  </a:lnTo>
                  <a:lnTo>
                    <a:pt x="1538" y="3745"/>
                  </a:lnTo>
                  <a:lnTo>
                    <a:pt x="1532" y="3742"/>
                  </a:lnTo>
                  <a:lnTo>
                    <a:pt x="1526" y="3740"/>
                  </a:lnTo>
                  <a:lnTo>
                    <a:pt x="1518" y="3737"/>
                  </a:lnTo>
                  <a:lnTo>
                    <a:pt x="1508" y="3736"/>
                  </a:lnTo>
                  <a:lnTo>
                    <a:pt x="1499" y="3736"/>
                  </a:lnTo>
                  <a:lnTo>
                    <a:pt x="1488" y="3735"/>
                  </a:lnTo>
                  <a:lnTo>
                    <a:pt x="1481" y="3733"/>
                  </a:lnTo>
                  <a:lnTo>
                    <a:pt x="1474" y="3729"/>
                  </a:lnTo>
                  <a:lnTo>
                    <a:pt x="1469" y="3724"/>
                  </a:lnTo>
                  <a:lnTo>
                    <a:pt x="1462" y="3715"/>
                  </a:lnTo>
                  <a:lnTo>
                    <a:pt x="1458" y="3706"/>
                  </a:lnTo>
                  <a:lnTo>
                    <a:pt x="1455" y="3702"/>
                  </a:lnTo>
                  <a:lnTo>
                    <a:pt x="1452" y="3701"/>
                  </a:lnTo>
                  <a:lnTo>
                    <a:pt x="1448" y="3701"/>
                  </a:lnTo>
                  <a:lnTo>
                    <a:pt x="1445" y="3702"/>
                  </a:lnTo>
                  <a:lnTo>
                    <a:pt x="1439" y="3706"/>
                  </a:lnTo>
                  <a:lnTo>
                    <a:pt x="1432" y="3713"/>
                  </a:lnTo>
                  <a:lnTo>
                    <a:pt x="1422" y="3722"/>
                  </a:lnTo>
                  <a:lnTo>
                    <a:pt x="1410" y="3736"/>
                  </a:lnTo>
                  <a:lnTo>
                    <a:pt x="1400" y="3750"/>
                  </a:lnTo>
                  <a:lnTo>
                    <a:pt x="1391" y="3762"/>
                  </a:lnTo>
                  <a:lnTo>
                    <a:pt x="1384" y="3772"/>
                  </a:lnTo>
                  <a:lnTo>
                    <a:pt x="1380" y="3780"/>
                  </a:lnTo>
                  <a:lnTo>
                    <a:pt x="1374" y="3793"/>
                  </a:lnTo>
                  <a:lnTo>
                    <a:pt x="1371" y="3801"/>
                  </a:lnTo>
                  <a:lnTo>
                    <a:pt x="1370" y="3805"/>
                  </a:lnTo>
                  <a:lnTo>
                    <a:pt x="1369" y="3807"/>
                  </a:lnTo>
                  <a:lnTo>
                    <a:pt x="1368" y="3809"/>
                  </a:lnTo>
                  <a:lnTo>
                    <a:pt x="1364" y="3812"/>
                  </a:lnTo>
                  <a:lnTo>
                    <a:pt x="1355" y="3817"/>
                  </a:lnTo>
                  <a:lnTo>
                    <a:pt x="1338" y="3824"/>
                  </a:lnTo>
                  <a:lnTo>
                    <a:pt x="1314" y="3831"/>
                  </a:lnTo>
                  <a:lnTo>
                    <a:pt x="1286" y="3838"/>
                  </a:lnTo>
                  <a:lnTo>
                    <a:pt x="1257" y="3842"/>
                  </a:lnTo>
                  <a:lnTo>
                    <a:pt x="1229" y="3846"/>
                  </a:lnTo>
                  <a:lnTo>
                    <a:pt x="1181" y="3851"/>
                  </a:lnTo>
                  <a:lnTo>
                    <a:pt x="1162" y="3853"/>
                  </a:lnTo>
                  <a:lnTo>
                    <a:pt x="1060" y="3881"/>
                  </a:lnTo>
                  <a:lnTo>
                    <a:pt x="929" y="3867"/>
                  </a:lnTo>
                  <a:lnTo>
                    <a:pt x="834" y="3897"/>
                  </a:lnTo>
                  <a:lnTo>
                    <a:pt x="808" y="3916"/>
                  </a:lnTo>
                  <a:lnTo>
                    <a:pt x="786" y="3930"/>
                  </a:lnTo>
                  <a:lnTo>
                    <a:pt x="767" y="3940"/>
                  </a:lnTo>
                  <a:lnTo>
                    <a:pt x="752" y="3948"/>
                  </a:lnTo>
                  <a:lnTo>
                    <a:pt x="732" y="3955"/>
                  </a:lnTo>
                  <a:lnTo>
                    <a:pt x="724" y="3955"/>
                  </a:lnTo>
                  <a:lnTo>
                    <a:pt x="665" y="3955"/>
                  </a:lnTo>
                  <a:lnTo>
                    <a:pt x="601" y="3998"/>
                  </a:lnTo>
                  <a:lnTo>
                    <a:pt x="527" y="3998"/>
                  </a:lnTo>
                  <a:lnTo>
                    <a:pt x="0" y="91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86" name="Freeform 11">
              <a:extLst>
                <a:ext uri="{FF2B5EF4-FFF2-40B4-BE49-F238E27FC236}">
                  <a16:creationId xmlns:a16="http://schemas.microsoft.com/office/drawing/2014/main" id="{3E2D81B1-C7CA-1047-A426-CC5520861A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0510" y="1148904"/>
              <a:ext cx="118881" cy="142396"/>
            </a:xfrm>
            <a:custGeom>
              <a:avLst/>
              <a:gdLst/>
              <a:ahLst/>
              <a:cxnLst>
                <a:cxn ang="0">
                  <a:pos x="146" y="86"/>
                </a:cxn>
                <a:cxn ang="0">
                  <a:pos x="72" y="147"/>
                </a:cxn>
                <a:cxn ang="0">
                  <a:pos x="72" y="186"/>
                </a:cxn>
                <a:cxn ang="0">
                  <a:pos x="75" y="205"/>
                </a:cxn>
                <a:cxn ang="0">
                  <a:pos x="73" y="218"/>
                </a:cxn>
                <a:cxn ang="0">
                  <a:pos x="60" y="236"/>
                </a:cxn>
                <a:cxn ang="0">
                  <a:pos x="49" y="250"/>
                </a:cxn>
                <a:cxn ang="0">
                  <a:pos x="46" y="259"/>
                </a:cxn>
                <a:cxn ang="0">
                  <a:pos x="46" y="278"/>
                </a:cxn>
                <a:cxn ang="0">
                  <a:pos x="48" y="304"/>
                </a:cxn>
                <a:cxn ang="0">
                  <a:pos x="47" y="331"/>
                </a:cxn>
                <a:cxn ang="0">
                  <a:pos x="40" y="355"/>
                </a:cxn>
                <a:cxn ang="0">
                  <a:pos x="0" y="394"/>
                </a:cxn>
                <a:cxn ang="0">
                  <a:pos x="124" y="394"/>
                </a:cxn>
                <a:cxn ang="0">
                  <a:pos x="151" y="403"/>
                </a:cxn>
                <a:cxn ang="0">
                  <a:pos x="198" y="421"/>
                </a:cxn>
                <a:cxn ang="0">
                  <a:pos x="230" y="431"/>
                </a:cxn>
                <a:cxn ang="0">
                  <a:pos x="253" y="433"/>
                </a:cxn>
                <a:cxn ang="0">
                  <a:pos x="265" y="433"/>
                </a:cxn>
                <a:cxn ang="0">
                  <a:pos x="277" y="429"/>
                </a:cxn>
                <a:cxn ang="0">
                  <a:pos x="289" y="422"/>
                </a:cxn>
                <a:cxn ang="0">
                  <a:pos x="313" y="401"/>
                </a:cxn>
                <a:cxn ang="0">
                  <a:pos x="336" y="385"/>
                </a:cxn>
                <a:cxn ang="0">
                  <a:pos x="295" y="346"/>
                </a:cxn>
                <a:cxn ang="0">
                  <a:pos x="236" y="349"/>
                </a:cxn>
                <a:cxn ang="0">
                  <a:pos x="224" y="348"/>
                </a:cxn>
                <a:cxn ang="0">
                  <a:pos x="217" y="341"/>
                </a:cxn>
                <a:cxn ang="0">
                  <a:pos x="211" y="322"/>
                </a:cxn>
                <a:cxn ang="0">
                  <a:pos x="208" y="307"/>
                </a:cxn>
                <a:cxn ang="0">
                  <a:pos x="211" y="295"/>
                </a:cxn>
                <a:cxn ang="0">
                  <a:pos x="227" y="268"/>
                </a:cxn>
                <a:cxn ang="0">
                  <a:pos x="247" y="239"/>
                </a:cxn>
                <a:cxn ang="0">
                  <a:pos x="288" y="203"/>
                </a:cxn>
                <a:cxn ang="0">
                  <a:pos x="301" y="113"/>
                </a:cxn>
                <a:cxn ang="0">
                  <a:pos x="295" y="121"/>
                </a:cxn>
                <a:cxn ang="0">
                  <a:pos x="284" y="128"/>
                </a:cxn>
                <a:cxn ang="0">
                  <a:pos x="267" y="134"/>
                </a:cxn>
                <a:cxn ang="0">
                  <a:pos x="248" y="141"/>
                </a:cxn>
                <a:cxn ang="0">
                  <a:pos x="211" y="141"/>
                </a:cxn>
                <a:cxn ang="0">
                  <a:pos x="196" y="138"/>
                </a:cxn>
                <a:cxn ang="0">
                  <a:pos x="188" y="132"/>
                </a:cxn>
                <a:cxn ang="0">
                  <a:pos x="185" y="124"/>
                </a:cxn>
                <a:cxn ang="0">
                  <a:pos x="186" y="115"/>
                </a:cxn>
                <a:cxn ang="0">
                  <a:pos x="201" y="93"/>
                </a:cxn>
              </a:cxnLst>
              <a:rect l="0" t="0" r="r" b="b"/>
              <a:pathLst>
                <a:path w="363" h="433">
                  <a:moveTo>
                    <a:pt x="222" y="0"/>
                  </a:moveTo>
                  <a:lnTo>
                    <a:pt x="146" y="86"/>
                  </a:lnTo>
                  <a:lnTo>
                    <a:pt x="73" y="138"/>
                  </a:lnTo>
                  <a:lnTo>
                    <a:pt x="72" y="147"/>
                  </a:lnTo>
                  <a:lnTo>
                    <a:pt x="70" y="172"/>
                  </a:lnTo>
                  <a:lnTo>
                    <a:pt x="72" y="186"/>
                  </a:lnTo>
                  <a:lnTo>
                    <a:pt x="74" y="199"/>
                  </a:lnTo>
                  <a:lnTo>
                    <a:pt x="75" y="205"/>
                  </a:lnTo>
                  <a:lnTo>
                    <a:pt x="75" y="212"/>
                  </a:lnTo>
                  <a:lnTo>
                    <a:pt x="73" y="218"/>
                  </a:lnTo>
                  <a:lnTo>
                    <a:pt x="70" y="224"/>
                  </a:lnTo>
                  <a:lnTo>
                    <a:pt x="60" y="236"/>
                  </a:lnTo>
                  <a:lnTo>
                    <a:pt x="52" y="245"/>
                  </a:lnTo>
                  <a:lnTo>
                    <a:pt x="49" y="250"/>
                  </a:lnTo>
                  <a:lnTo>
                    <a:pt x="47" y="255"/>
                  </a:lnTo>
                  <a:lnTo>
                    <a:pt x="46" y="259"/>
                  </a:lnTo>
                  <a:lnTo>
                    <a:pt x="46" y="265"/>
                  </a:lnTo>
                  <a:lnTo>
                    <a:pt x="46" y="278"/>
                  </a:lnTo>
                  <a:lnTo>
                    <a:pt x="47" y="291"/>
                  </a:lnTo>
                  <a:lnTo>
                    <a:pt x="48" y="304"/>
                  </a:lnTo>
                  <a:lnTo>
                    <a:pt x="48" y="317"/>
                  </a:lnTo>
                  <a:lnTo>
                    <a:pt x="47" y="331"/>
                  </a:lnTo>
                  <a:lnTo>
                    <a:pt x="44" y="344"/>
                  </a:lnTo>
                  <a:lnTo>
                    <a:pt x="40" y="355"/>
                  </a:lnTo>
                  <a:lnTo>
                    <a:pt x="39" y="359"/>
                  </a:lnTo>
                  <a:lnTo>
                    <a:pt x="0" y="394"/>
                  </a:lnTo>
                  <a:lnTo>
                    <a:pt x="121" y="394"/>
                  </a:lnTo>
                  <a:lnTo>
                    <a:pt x="124" y="394"/>
                  </a:lnTo>
                  <a:lnTo>
                    <a:pt x="133" y="398"/>
                  </a:lnTo>
                  <a:lnTo>
                    <a:pt x="151" y="403"/>
                  </a:lnTo>
                  <a:lnTo>
                    <a:pt x="180" y="414"/>
                  </a:lnTo>
                  <a:lnTo>
                    <a:pt x="198" y="421"/>
                  </a:lnTo>
                  <a:lnTo>
                    <a:pt x="215" y="426"/>
                  </a:lnTo>
                  <a:lnTo>
                    <a:pt x="230" y="431"/>
                  </a:lnTo>
                  <a:lnTo>
                    <a:pt x="245" y="433"/>
                  </a:lnTo>
                  <a:lnTo>
                    <a:pt x="253" y="433"/>
                  </a:lnTo>
                  <a:lnTo>
                    <a:pt x="258" y="433"/>
                  </a:lnTo>
                  <a:lnTo>
                    <a:pt x="265" y="433"/>
                  </a:lnTo>
                  <a:lnTo>
                    <a:pt x="271" y="432"/>
                  </a:lnTo>
                  <a:lnTo>
                    <a:pt x="277" y="429"/>
                  </a:lnTo>
                  <a:lnTo>
                    <a:pt x="283" y="426"/>
                  </a:lnTo>
                  <a:lnTo>
                    <a:pt x="289" y="422"/>
                  </a:lnTo>
                  <a:lnTo>
                    <a:pt x="295" y="418"/>
                  </a:lnTo>
                  <a:lnTo>
                    <a:pt x="313" y="401"/>
                  </a:lnTo>
                  <a:lnTo>
                    <a:pt x="327" y="390"/>
                  </a:lnTo>
                  <a:lnTo>
                    <a:pt x="336" y="385"/>
                  </a:lnTo>
                  <a:lnTo>
                    <a:pt x="340" y="383"/>
                  </a:lnTo>
                  <a:lnTo>
                    <a:pt x="295" y="346"/>
                  </a:lnTo>
                  <a:lnTo>
                    <a:pt x="240" y="349"/>
                  </a:lnTo>
                  <a:lnTo>
                    <a:pt x="236" y="349"/>
                  </a:lnTo>
                  <a:lnTo>
                    <a:pt x="229" y="349"/>
                  </a:lnTo>
                  <a:lnTo>
                    <a:pt x="224" y="348"/>
                  </a:lnTo>
                  <a:lnTo>
                    <a:pt x="221" y="346"/>
                  </a:lnTo>
                  <a:lnTo>
                    <a:pt x="217" y="341"/>
                  </a:lnTo>
                  <a:lnTo>
                    <a:pt x="215" y="335"/>
                  </a:lnTo>
                  <a:lnTo>
                    <a:pt x="211" y="322"/>
                  </a:lnTo>
                  <a:lnTo>
                    <a:pt x="209" y="311"/>
                  </a:lnTo>
                  <a:lnTo>
                    <a:pt x="208" y="307"/>
                  </a:lnTo>
                  <a:lnTo>
                    <a:pt x="209" y="301"/>
                  </a:lnTo>
                  <a:lnTo>
                    <a:pt x="211" y="295"/>
                  </a:lnTo>
                  <a:lnTo>
                    <a:pt x="215" y="287"/>
                  </a:lnTo>
                  <a:lnTo>
                    <a:pt x="227" y="268"/>
                  </a:lnTo>
                  <a:lnTo>
                    <a:pt x="237" y="251"/>
                  </a:lnTo>
                  <a:lnTo>
                    <a:pt x="247" y="239"/>
                  </a:lnTo>
                  <a:lnTo>
                    <a:pt x="249" y="235"/>
                  </a:lnTo>
                  <a:lnTo>
                    <a:pt x="288" y="203"/>
                  </a:lnTo>
                  <a:lnTo>
                    <a:pt x="363" y="148"/>
                  </a:lnTo>
                  <a:lnTo>
                    <a:pt x="301" y="113"/>
                  </a:lnTo>
                  <a:lnTo>
                    <a:pt x="300" y="115"/>
                  </a:lnTo>
                  <a:lnTo>
                    <a:pt x="295" y="121"/>
                  </a:lnTo>
                  <a:lnTo>
                    <a:pt x="290" y="125"/>
                  </a:lnTo>
                  <a:lnTo>
                    <a:pt x="284" y="128"/>
                  </a:lnTo>
                  <a:lnTo>
                    <a:pt x="276" y="131"/>
                  </a:lnTo>
                  <a:lnTo>
                    <a:pt x="267" y="134"/>
                  </a:lnTo>
                  <a:lnTo>
                    <a:pt x="254" y="139"/>
                  </a:lnTo>
                  <a:lnTo>
                    <a:pt x="248" y="141"/>
                  </a:lnTo>
                  <a:lnTo>
                    <a:pt x="238" y="143"/>
                  </a:lnTo>
                  <a:lnTo>
                    <a:pt x="211" y="141"/>
                  </a:lnTo>
                  <a:lnTo>
                    <a:pt x="203" y="140"/>
                  </a:lnTo>
                  <a:lnTo>
                    <a:pt x="196" y="138"/>
                  </a:lnTo>
                  <a:lnTo>
                    <a:pt x="191" y="135"/>
                  </a:lnTo>
                  <a:lnTo>
                    <a:pt x="188" y="132"/>
                  </a:lnTo>
                  <a:lnTo>
                    <a:pt x="186" y="128"/>
                  </a:lnTo>
                  <a:lnTo>
                    <a:pt x="185" y="124"/>
                  </a:lnTo>
                  <a:lnTo>
                    <a:pt x="185" y="120"/>
                  </a:lnTo>
                  <a:lnTo>
                    <a:pt x="186" y="115"/>
                  </a:lnTo>
                  <a:lnTo>
                    <a:pt x="196" y="100"/>
                  </a:lnTo>
                  <a:lnTo>
                    <a:pt x="201" y="93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87" name="Freeform 12">
              <a:extLst>
                <a:ext uri="{FF2B5EF4-FFF2-40B4-BE49-F238E27FC236}">
                  <a16:creationId xmlns:a16="http://schemas.microsoft.com/office/drawing/2014/main" id="{518FA418-B246-AA47-9791-C27C78DDBB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593" y="571480"/>
              <a:ext cx="2585345" cy="3199345"/>
            </a:xfrm>
            <a:custGeom>
              <a:avLst/>
              <a:gdLst/>
              <a:ahLst/>
              <a:cxnLst>
                <a:cxn ang="0">
                  <a:pos x="577" y="3433"/>
                </a:cxn>
                <a:cxn ang="0">
                  <a:pos x="875" y="3685"/>
                </a:cxn>
                <a:cxn ang="0">
                  <a:pos x="1308" y="3742"/>
                </a:cxn>
                <a:cxn ang="0">
                  <a:pos x="1559" y="3571"/>
                </a:cxn>
                <a:cxn ang="0">
                  <a:pos x="1551" y="3366"/>
                </a:cxn>
                <a:cxn ang="0">
                  <a:pos x="1695" y="3178"/>
                </a:cxn>
                <a:cxn ang="0">
                  <a:pos x="1744" y="2903"/>
                </a:cxn>
                <a:cxn ang="0">
                  <a:pos x="1778" y="2562"/>
                </a:cxn>
                <a:cxn ang="0">
                  <a:pos x="1808" y="2223"/>
                </a:cxn>
                <a:cxn ang="0">
                  <a:pos x="1734" y="1576"/>
                </a:cxn>
                <a:cxn ang="0">
                  <a:pos x="1786" y="986"/>
                </a:cxn>
                <a:cxn ang="0">
                  <a:pos x="1974" y="418"/>
                </a:cxn>
                <a:cxn ang="0">
                  <a:pos x="2271" y="223"/>
                </a:cxn>
                <a:cxn ang="0">
                  <a:pos x="2530" y="658"/>
                </a:cxn>
                <a:cxn ang="0">
                  <a:pos x="2608" y="916"/>
                </a:cxn>
                <a:cxn ang="0">
                  <a:pos x="2656" y="1112"/>
                </a:cxn>
                <a:cxn ang="0">
                  <a:pos x="2801" y="1354"/>
                </a:cxn>
                <a:cxn ang="0">
                  <a:pos x="2795" y="1596"/>
                </a:cxn>
                <a:cxn ang="0">
                  <a:pos x="2985" y="1963"/>
                </a:cxn>
                <a:cxn ang="0">
                  <a:pos x="3170" y="1851"/>
                </a:cxn>
                <a:cxn ang="0">
                  <a:pos x="3508" y="2046"/>
                </a:cxn>
                <a:cxn ang="0">
                  <a:pos x="3619" y="2138"/>
                </a:cxn>
                <a:cxn ang="0">
                  <a:pos x="3713" y="2498"/>
                </a:cxn>
                <a:cxn ang="0">
                  <a:pos x="3881" y="3051"/>
                </a:cxn>
                <a:cxn ang="0">
                  <a:pos x="4112" y="3117"/>
                </a:cxn>
                <a:cxn ang="0">
                  <a:pos x="4338" y="4249"/>
                </a:cxn>
                <a:cxn ang="0">
                  <a:pos x="4544" y="4324"/>
                </a:cxn>
                <a:cxn ang="0">
                  <a:pos x="4705" y="4446"/>
                </a:cxn>
                <a:cxn ang="0">
                  <a:pos x="4924" y="4529"/>
                </a:cxn>
                <a:cxn ang="0">
                  <a:pos x="5065" y="4647"/>
                </a:cxn>
                <a:cxn ang="0">
                  <a:pos x="5572" y="4807"/>
                </a:cxn>
                <a:cxn ang="0">
                  <a:pos x="5665" y="4929"/>
                </a:cxn>
                <a:cxn ang="0">
                  <a:pos x="5554" y="5019"/>
                </a:cxn>
                <a:cxn ang="0">
                  <a:pos x="5751" y="5281"/>
                </a:cxn>
                <a:cxn ang="0">
                  <a:pos x="5822" y="5487"/>
                </a:cxn>
                <a:cxn ang="0">
                  <a:pos x="5902" y="5792"/>
                </a:cxn>
                <a:cxn ang="0">
                  <a:pos x="6148" y="6160"/>
                </a:cxn>
                <a:cxn ang="0">
                  <a:pos x="6343" y="5991"/>
                </a:cxn>
                <a:cxn ang="0">
                  <a:pos x="6599" y="6194"/>
                </a:cxn>
                <a:cxn ang="0">
                  <a:pos x="6620" y="6539"/>
                </a:cxn>
                <a:cxn ang="0">
                  <a:pos x="6976" y="6851"/>
                </a:cxn>
                <a:cxn ang="0">
                  <a:pos x="7428" y="7240"/>
                </a:cxn>
                <a:cxn ang="0">
                  <a:pos x="7678" y="8266"/>
                </a:cxn>
                <a:cxn ang="0">
                  <a:pos x="7849" y="8948"/>
                </a:cxn>
                <a:cxn ang="0">
                  <a:pos x="7330" y="9199"/>
                </a:cxn>
                <a:cxn ang="0">
                  <a:pos x="7163" y="9291"/>
                </a:cxn>
                <a:cxn ang="0">
                  <a:pos x="7196" y="9532"/>
                </a:cxn>
                <a:cxn ang="0">
                  <a:pos x="6934" y="9620"/>
                </a:cxn>
                <a:cxn ang="0">
                  <a:pos x="6737" y="9416"/>
                </a:cxn>
                <a:cxn ang="0">
                  <a:pos x="6377" y="9331"/>
                </a:cxn>
                <a:cxn ang="0">
                  <a:pos x="5895" y="9475"/>
                </a:cxn>
                <a:cxn ang="0">
                  <a:pos x="5762" y="9580"/>
                </a:cxn>
                <a:cxn ang="0">
                  <a:pos x="5389" y="9604"/>
                </a:cxn>
                <a:cxn ang="0">
                  <a:pos x="5064" y="9606"/>
                </a:cxn>
                <a:cxn ang="0">
                  <a:pos x="4598" y="9631"/>
                </a:cxn>
                <a:cxn ang="0">
                  <a:pos x="4300" y="9594"/>
                </a:cxn>
                <a:cxn ang="0">
                  <a:pos x="4090" y="9644"/>
                </a:cxn>
                <a:cxn ang="0">
                  <a:pos x="3701" y="9642"/>
                </a:cxn>
                <a:cxn ang="0">
                  <a:pos x="3089" y="9692"/>
                </a:cxn>
                <a:cxn ang="0">
                  <a:pos x="2733" y="9731"/>
                </a:cxn>
                <a:cxn ang="0">
                  <a:pos x="2274" y="9772"/>
                </a:cxn>
              </a:cxnLst>
              <a:rect l="0" t="0" r="r" b="b"/>
              <a:pathLst>
                <a:path w="7914" h="9798">
                  <a:moveTo>
                    <a:pt x="0" y="3274"/>
                  </a:moveTo>
                  <a:lnTo>
                    <a:pt x="15" y="3284"/>
                  </a:lnTo>
                  <a:lnTo>
                    <a:pt x="53" y="3307"/>
                  </a:lnTo>
                  <a:lnTo>
                    <a:pt x="94" y="3332"/>
                  </a:lnTo>
                  <a:lnTo>
                    <a:pt x="125" y="3348"/>
                  </a:lnTo>
                  <a:lnTo>
                    <a:pt x="137" y="3354"/>
                  </a:lnTo>
                  <a:lnTo>
                    <a:pt x="150" y="3362"/>
                  </a:lnTo>
                  <a:lnTo>
                    <a:pt x="163" y="3371"/>
                  </a:lnTo>
                  <a:lnTo>
                    <a:pt x="176" y="3380"/>
                  </a:lnTo>
                  <a:lnTo>
                    <a:pt x="197" y="3395"/>
                  </a:lnTo>
                  <a:lnTo>
                    <a:pt x="207" y="3402"/>
                  </a:lnTo>
                  <a:lnTo>
                    <a:pt x="288" y="3379"/>
                  </a:lnTo>
                  <a:lnTo>
                    <a:pt x="377" y="3384"/>
                  </a:lnTo>
                  <a:lnTo>
                    <a:pt x="384" y="3388"/>
                  </a:lnTo>
                  <a:lnTo>
                    <a:pt x="400" y="3398"/>
                  </a:lnTo>
                  <a:lnTo>
                    <a:pt x="420" y="3411"/>
                  </a:lnTo>
                  <a:lnTo>
                    <a:pt x="439" y="3422"/>
                  </a:lnTo>
                  <a:lnTo>
                    <a:pt x="454" y="3431"/>
                  </a:lnTo>
                  <a:lnTo>
                    <a:pt x="471" y="3438"/>
                  </a:lnTo>
                  <a:lnTo>
                    <a:pt x="484" y="3443"/>
                  </a:lnTo>
                  <a:lnTo>
                    <a:pt x="489" y="3445"/>
                  </a:lnTo>
                  <a:lnTo>
                    <a:pt x="546" y="3448"/>
                  </a:lnTo>
                  <a:lnTo>
                    <a:pt x="577" y="3433"/>
                  </a:lnTo>
                  <a:lnTo>
                    <a:pt x="609" y="3402"/>
                  </a:lnTo>
                  <a:lnTo>
                    <a:pt x="624" y="3420"/>
                  </a:lnTo>
                  <a:lnTo>
                    <a:pt x="624" y="3443"/>
                  </a:lnTo>
                  <a:lnTo>
                    <a:pt x="636" y="3478"/>
                  </a:lnTo>
                  <a:lnTo>
                    <a:pt x="636" y="3479"/>
                  </a:lnTo>
                  <a:lnTo>
                    <a:pt x="635" y="3482"/>
                  </a:lnTo>
                  <a:lnTo>
                    <a:pt x="635" y="3486"/>
                  </a:lnTo>
                  <a:lnTo>
                    <a:pt x="636" y="3494"/>
                  </a:lnTo>
                  <a:lnTo>
                    <a:pt x="642" y="3510"/>
                  </a:lnTo>
                  <a:lnTo>
                    <a:pt x="653" y="3529"/>
                  </a:lnTo>
                  <a:lnTo>
                    <a:pt x="662" y="3546"/>
                  </a:lnTo>
                  <a:lnTo>
                    <a:pt x="666" y="3554"/>
                  </a:lnTo>
                  <a:lnTo>
                    <a:pt x="709" y="3614"/>
                  </a:lnTo>
                  <a:lnTo>
                    <a:pt x="740" y="3634"/>
                  </a:lnTo>
                  <a:lnTo>
                    <a:pt x="744" y="3635"/>
                  </a:lnTo>
                  <a:lnTo>
                    <a:pt x="755" y="3639"/>
                  </a:lnTo>
                  <a:lnTo>
                    <a:pt x="767" y="3644"/>
                  </a:lnTo>
                  <a:lnTo>
                    <a:pt x="778" y="3652"/>
                  </a:lnTo>
                  <a:lnTo>
                    <a:pt x="785" y="3656"/>
                  </a:lnTo>
                  <a:lnTo>
                    <a:pt x="799" y="3661"/>
                  </a:lnTo>
                  <a:lnTo>
                    <a:pt x="818" y="3668"/>
                  </a:lnTo>
                  <a:lnTo>
                    <a:pt x="838" y="3674"/>
                  </a:lnTo>
                  <a:lnTo>
                    <a:pt x="875" y="3685"/>
                  </a:lnTo>
                  <a:lnTo>
                    <a:pt x="891" y="3688"/>
                  </a:lnTo>
                  <a:lnTo>
                    <a:pt x="896" y="3694"/>
                  </a:lnTo>
                  <a:lnTo>
                    <a:pt x="907" y="3706"/>
                  </a:lnTo>
                  <a:lnTo>
                    <a:pt x="922" y="3720"/>
                  </a:lnTo>
                  <a:lnTo>
                    <a:pt x="937" y="3732"/>
                  </a:lnTo>
                  <a:lnTo>
                    <a:pt x="947" y="3738"/>
                  </a:lnTo>
                  <a:lnTo>
                    <a:pt x="951" y="3741"/>
                  </a:lnTo>
                  <a:lnTo>
                    <a:pt x="963" y="3746"/>
                  </a:lnTo>
                  <a:lnTo>
                    <a:pt x="992" y="3754"/>
                  </a:lnTo>
                  <a:lnTo>
                    <a:pt x="1023" y="3761"/>
                  </a:lnTo>
                  <a:lnTo>
                    <a:pt x="1042" y="3765"/>
                  </a:lnTo>
                  <a:lnTo>
                    <a:pt x="1051" y="3766"/>
                  </a:lnTo>
                  <a:lnTo>
                    <a:pt x="1058" y="3768"/>
                  </a:lnTo>
                  <a:lnTo>
                    <a:pt x="1066" y="3772"/>
                  </a:lnTo>
                  <a:lnTo>
                    <a:pt x="1077" y="3778"/>
                  </a:lnTo>
                  <a:lnTo>
                    <a:pt x="1099" y="3790"/>
                  </a:lnTo>
                  <a:lnTo>
                    <a:pt x="1119" y="3798"/>
                  </a:lnTo>
                  <a:lnTo>
                    <a:pt x="1133" y="3803"/>
                  </a:lnTo>
                  <a:lnTo>
                    <a:pt x="1138" y="3805"/>
                  </a:lnTo>
                  <a:lnTo>
                    <a:pt x="1180" y="3820"/>
                  </a:lnTo>
                  <a:lnTo>
                    <a:pt x="1228" y="3817"/>
                  </a:lnTo>
                  <a:lnTo>
                    <a:pt x="1250" y="3790"/>
                  </a:lnTo>
                  <a:lnTo>
                    <a:pt x="1308" y="3742"/>
                  </a:lnTo>
                  <a:lnTo>
                    <a:pt x="1313" y="3741"/>
                  </a:lnTo>
                  <a:lnTo>
                    <a:pt x="1323" y="3739"/>
                  </a:lnTo>
                  <a:lnTo>
                    <a:pt x="1337" y="3734"/>
                  </a:lnTo>
                  <a:lnTo>
                    <a:pt x="1355" y="3732"/>
                  </a:lnTo>
                  <a:lnTo>
                    <a:pt x="1374" y="3727"/>
                  </a:lnTo>
                  <a:lnTo>
                    <a:pt x="1394" y="3720"/>
                  </a:lnTo>
                  <a:lnTo>
                    <a:pt x="1411" y="3714"/>
                  </a:lnTo>
                  <a:lnTo>
                    <a:pt x="1417" y="3712"/>
                  </a:lnTo>
                  <a:lnTo>
                    <a:pt x="1471" y="3677"/>
                  </a:lnTo>
                  <a:lnTo>
                    <a:pt x="1471" y="3675"/>
                  </a:lnTo>
                  <a:lnTo>
                    <a:pt x="1472" y="3670"/>
                  </a:lnTo>
                  <a:lnTo>
                    <a:pt x="1474" y="3666"/>
                  </a:lnTo>
                  <a:lnTo>
                    <a:pt x="1478" y="3661"/>
                  </a:lnTo>
                  <a:lnTo>
                    <a:pt x="1483" y="3654"/>
                  </a:lnTo>
                  <a:lnTo>
                    <a:pt x="1490" y="3646"/>
                  </a:lnTo>
                  <a:lnTo>
                    <a:pt x="1503" y="3635"/>
                  </a:lnTo>
                  <a:lnTo>
                    <a:pt x="1509" y="3631"/>
                  </a:lnTo>
                  <a:lnTo>
                    <a:pt x="1515" y="3627"/>
                  </a:lnTo>
                  <a:lnTo>
                    <a:pt x="1529" y="3611"/>
                  </a:lnTo>
                  <a:lnTo>
                    <a:pt x="1538" y="3601"/>
                  </a:lnTo>
                  <a:lnTo>
                    <a:pt x="1546" y="3590"/>
                  </a:lnTo>
                  <a:lnTo>
                    <a:pt x="1553" y="3581"/>
                  </a:lnTo>
                  <a:lnTo>
                    <a:pt x="1559" y="3571"/>
                  </a:lnTo>
                  <a:lnTo>
                    <a:pt x="1564" y="3562"/>
                  </a:lnTo>
                  <a:lnTo>
                    <a:pt x="1566" y="3554"/>
                  </a:lnTo>
                  <a:lnTo>
                    <a:pt x="1568" y="3544"/>
                  </a:lnTo>
                  <a:lnTo>
                    <a:pt x="1568" y="3533"/>
                  </a:lnTo>
                  <a:lnTo>
                    <a:pt x="1566" y="3525"/>
                  </a:lnTo>
                  <a:lnTo>
                    <a:pt x="1566" y="3518"/>
                  </a:lnTo>
                  <a:lnTo>
                    <a:pt x="1568" y="3512"/>
                  </a:lnTo>
                  <a:lnTo>
                    <a:pt x="1569" y="3507"/>
                  </a:lnTo>
                  <a:lnTo>
                    <a:pt x="1569" y="3502"/>
                  </a:lnTo>
                  <a:lnTo>
                    <a:pt x="1569" y="3496"/>
                  </a:lnTo>
                  <a:lnTo>
                    <a:pt x="1566" y="3489"/>
                  </a:lnTo>
                  <a:lnTo>
                    <a:pt x="1564" y="3480"/>
                  </a:lnTo>
                  <a:lnTo>
                    <a:pt x="1555" y="3463"/>
                  </a:lnTo>
                  <a:lnTo>
                    <a:pt x="1549" y="3448"/>
                  </a:lnTo>
                  <a:lnTo>
                    <a:pt x="1546" y="3440"/>
                  </a:lnTo>
                  <a:lnTo>
                    <a:pt x="1545" y="3432"/>
                  </a:lnTo>
                  <a:lnTo>
                    <a:pt x="1546" y="3422"/>
                  </a:lnTo>
                  <a:lnTo>
                    <a:pt x="1548" y="3411"/>
                  </a:lnTo>
                  <a:lnTo>
                    <a:pt x="1550" y="3399"/>
                  </a:lnTo>
                  <a:lnTo>
                    <a:pt x="1551" y="3388"/>
                  </a:lnTo>
                  <a:lnTo>
                    <a:pt x="1550" y="3380"/>
                  </a:lnTo>
                  <a:lnTo>
                    <a:pt x="1550" y="3373"/>
                  </a:lnTo>
                  <a:lnTo>
                    <a:pt x="1551" y="3366"/>
                  </a:lnTo>
                  <a:lnTo>
                    <a:pt x="1552" y="3360"/>
                  </a:lnTo>
                  <a:lnTo>
                    <a:pt x="1557" y="3353"/>
                  </a:lnTo>
                  <a:lnTo>
                    <a:pt x="1564" y="3345"/>
                  </a:lnTo>
                  <a:lnTo>
                    <a:pt x="1583" y="3327"/>
                  </a:lnTo>
                  <a:lnTo>
                    <a:pt x="1602" y="3310"/>
                  </a:lnTo>
                  <a:lnTo>
                    <a:pt x="1616" y="3299"/>
                  </a:lnTo>
                  <a:lnTo>
                    <a:pt x="1622" y="3294"/>
                  </a:lnTo>
                  <a:lnTo>
                    <a:pt x="1622" y="3293"/>
                  </a:lnTo>
                  <a:lnTo>
                    <a:pt x="1623" y="3286"/>
                  </a:lnTo>
                  <a:lnTo>
                    <a:pt x="1627" y="3282"/>
                  </a:lnTo>
                  <a:lnTo>
                    <a:pt x="1631" y="3276"/>
                  </a:lnTo>
                  <a:lnTo>
                    <a:pt x="1638" y="3270"/>
                  </a:lnTo>
                  <a:lnTo>
                    <a:pt x="1649" y="3263"/>
                  </a:lnTo>
                  <a:lnTo>
                    <a:pt x="1668" y="3254"/>
                  </a:lnTo>
                  <a:lnTo>
                    <a:pt x="1681" y="3249"/>
                  </a:lnTo>
                  <a:lnTo>
                    <a:pt x="1686" y="3247"/>
                  </a:lnTo>
                  <a:lnTo>
                    <a:pt x="1689" y="3243"/>
                  </a:lnTo>
                  <a:lnTo>
                    <a:pt x="1690" y="3237"/>
                  </a:lnTo>
                  <a:lnTo>
                    <a:pt x="1692" y="3229"/>
                  </a:lnTo>
                  <a:lnTo>
                    <a:pt x="1692" y="3216"/>
                  </a:lnTo>
                  <a:lnTo>
                    <a:pt x="1692" y="3211"/>
                  </a:lnTo>
                  <a:lnTo>
                    <a:pt x="1693" y="3202"/>
                  </a:lnTo>
                  <a:lnTo>
                    <a:pt x="1695" y="3178"/>
                  </a:lnTo>
                  <a:lnTo>
                    <a:pt x="1697" y="3162"/>
                  </a:lnTo>
                  <a:lnTo>
                    <a:pt x="1700" y="3146"/>
                  </a:lnTo>
                  <a:lnTo>
                    <a:pt x="1703" y="3133"/>
                  </a:lnTo>
                  <a:lnTo>
                    <a:pt x="1706" y="3123"/>
                  </a:lnTo>
                  <a:lnTo>
                    <a:pt x="1712" y="3106"/>
                  </a:lnTo>
                  <a:lnTo>
                    <a:pt x="1714" y="3101"/>
                  </a:lnTo>
                  <a:lnTo>
                    <a:pt x="1718" y="3099"/>
                  </a:lnTo>
                  <a:lnTo>
                    <a:pt x="1726" y="3091"/>
                  </a:lnTo>
                  <a:lnTo>
                    <a:pt x="1731" y="3086"/>
                  </a:lnTo>
                  <a:lnTo>
                    <a:pt x="1734" y="3078"/>
                  </a:lnTo>
                  <a:lnTo>
                    <a:pt x="1736" y="3069"/>
                  </a:lnTo>
                  <a:lnTo>
                    <a:pt x="1738" y="3059"/>
                  </a:lnTo>
                  <a:lnTo>
                    <a:pt x="1738" y="3036"/>
                  </a:lnTo>
                  <a:lnTo>
                    <a:pt x="1738" y="3018"/>
                  </a:lnTo>
                  <a:lnTo>
                    <a:pt x="1738" y="3006"/>
                  </a:lnTo>
                  <a:lnTo>
                    <a:pt x="1738" y="3001"/>
                  </a:lnTo>
                  <a:lnTo>
                    <a:pt x="1738" y="2995"/>
                  </a:lnTo>
                  <a:lnTo>
                    <a:pt x="1736" y="2982"/>
                  </a:lnTo>
                  <a:lnTo>
                    <a:pt x="1736" y="2961"/>
                  </a:lnTo>
                  <a:lnTo>
                    <a:pt x="1738" y="2935"/>
                  </a:lnTo>
                  <a:lnTo>
                    <a:pt x="1739" y="2922"/>
                  </a:lnTo>
                  <a:lnTo>
                    <a:pt x="1741" y="2911"/>
                  </a:lnTo>
                  <a:lnTo>
                    <a:pt x="1744" y="2903"/>
                  </a:lnTo>
                  <a:lnTo>
                    <a:pt x="1746" y="2896"/>
                  </a:lnTo>
                  <a:lnTo>
                    <a:pt x="1749" y="2885"/>
                  </a:lnTo>
                  <a:lnTo>
                    <a:pt x="1753" y="2872"/>
                  </a:lnTo>
                  <a:lnTo>
                    <a:pt x="1754" y="2870"/>
                  </a:lnTo>
                  <a:lnTo>
                    <a:pt x="1755" y="2868"/>
                  </a:lnTo>
                  <a:lnTo>
                    <a:pt x="1758" y="2868"/>
                  </a:lnTo>
                  <a:lnTo>
                    <a:pt x="1760" y="2866"/>
                  </a:lnTo>
                  <a:lnTo>
                    <a:pt x="1765" y="2868"/>
                  </a:lnTo>
                  <a:lnTo>
                    <a:pt x="1769" y="2869"/>
                  </a:lnTo>
                  <a:lnTo>
                    <a:pt x="1772" y="2869"/>
                  </a:lnTo>
                  <a:lnTo>
                    <a:pt x="1773" y="2868"/>
                  </a:lnTo>
                  <a:lnTo>
                    <a:pt x="1774" y="2866"/>
                  </a:lnTo>
                  <a:lnTo>
                    <a:pt x="1774" y="2864"/>
                  </a:lnTo>
                  <a:lnTo>
                    <a:pt x="1773" y="2855"/>
                  </a:lnTo>
                  <a:lnTo>
                    <a:pt x="1768" y="2838"/>
                  </a:lnTo>
                  <a:lnTo>
                    <a:pt x="1758" y="2804"/>
                  </a:lnTo>
                  <a:lnTo>
                    <a:pt x="1752" y="2783"/>
                  </a:lnTo>
                  <a:lnTo>
                    <a:pt x="1749" y="2772"/>
                  </a:lnTo>
                  <a:lnTo>
                    <a:pt x="1749" y="2768"/>
                  </a:lnTo>
                  <a:lnTo>
                    <a:pt x="1784" y="2629"/>
                  </a:lnTo>
                  <a:lnTo>
                    <a:pt x="1757" y="2575"/>
                  </a:lnTo>
                  <a:lnTo>
                    <a:pt x="1764" y="2571"/>
                  </a:lnTo>
                  <a:lnTo>
                    <a:pt x="1778" y="2562"/>
                  </a:lnTo>
                  <a:lnTo>
                    <a:pt x="1785" y="2555"/>
                  </a:lnTo>
                  <a:lnTo>
                    <a:pt x="1793" y="2548"/>
                  </a:lnTo>
                  <a:lnTo>
                    <a:pt x="1799" y="2538"/>
                  </a:lnTo>
                  <a:lnTo>
                    <a:pt x="1804" y="2529"/>
                  </a:lnTo>
                  <a:lnTo>
                    <a:pt x="1808" y="2504"/>
                  </a:lnTo>
                  <a:lnTo>
                    <a:pt x="1814" y="2474"/>
                  </a:lnTo>
                  <a:lnTo>
                    <a:pt x="1818" y="2450"/>
                  </a:lnTo>
                  <a:lnTo>
                    <a:pt x="1819" y="2440"/>
                  </a:lnTo>
                  <a:lnTo>
                    <a:pt x="1846" y="2398"/>
                  </a:lnTo>
                  <a:lnTo>
                    <a:pt x="1884" y="2378"/>
                  </a:lnTo>
                  <a:lnTo>
                    <a:pt x="1882" y="2375"/>
                  </a:lnTo>
                  <a:lnTo>
                    <a:pt x="1876" y="2368"/>
                  </a:lnTo>
                  <a:lnTo>
                    <a:pt x="1873" y="2362"/>
                  </a:lnTo>
                  <a:lnTo>
                    <a:pt x="1871" y="2356"/>
                  </a:lnTo>
                  <a:lnTo>
                    <a:pt x="1871" y="2351"/>
                  </a:lnTo>
                  <a:lnTo>
                    <a:pt x="1873" y="2343"/>
                  </a:lnTo>
                  <a:lnTo>
                    <a:pt x="1873" y="2339"/>
                  </a:lnTo>
                  <a:lnTo>
                    <a:pt x="1872" y="2332"/>
                  </a:lnTo>
                  <a:lnTo>
                    <a:pt x="1869" y="2323"/>
                  </a:lnTo>
                  <a:lnTo>
                    <a:pt x="1864" y="2313"/>
                  </a:lnTo>
                  <a:lnTo>
                    <a:pt x="1852" y="2290"/>
                  </a:lnTo>
                  <a:lnTo>
                    <a:pt x="1837" y="2267"/>
                  </a:lnTo>
                  <a:lnTo>
                    <a:pt x="1808" y="2223"/>
                  </a:lnTo>
                  <a:lnTo>
                    <a:pt x="1795" y="2204"/>
                  </a:lnTo>
                  <a:lnTo>
                    <a:pt x="1768" y="2126"/>
                  </a:lnTo>
                  <a:lnTo>
                    <a:pt x="1772" y="2014"/>
                  </a:lnTo>
                  <a:lnTo>
                    <a:pt x="1795" y="1953"/>
                  </a:lnTo>
                  <a:lnTo>
                    <a:pt x="1800" y="1949"/>
                  </a:lnTo>
                  <a:lnTo>
                    <a:pt x="1811" y="1940"/>
                  </a:lnTo>
                  <a:lnTo>
                    <a:pt x="1817" y="1934"/>
                  </a:lnTo>
                  <a:lnTo>
                    <a:pt x="1821" y="1927"/>
                  </a:lnTo>
                  <a:lnTo>
                    <a:pt x="1825" y="1918"/>
                  </a:lnTo>
                  <a:lnTo>
                    <a:pt x="1826" y="1910"/>
                  </a:lnTo>
                  <a:lnTo>
                    <a:pt x="1826" y="1890"/>
                  </a:lnTo>
                  <a:lnTo>
                    <a:pt x="1826" y="1869"/>
                  </a:lnTo>
                  <a:lnTo>
                    <a:pt x="1826" y="1851"/>
                  </a:lnTo>
                  <a:lnTo>
                    <a:pt x="1826" y="1844"/>
                  </a:lnTo>
                  <a:lnTo>
                    <a:pt x="1819" y="1798"/>
                  </a:lnTo>
                  <a:lnTo>
                    <a:pt x="1753" y="1752"/>
                  </a:lnTo>
                  <a:lnTo>
                    <a:pt x="1738" y="1698"/>
                  </a:lnTo>
                  <a:lnTo>
                    <a:pt x="1714" y="1650"/>
                  </a:lnTo>
                  <a:lnTo>
                    <a:pt x="1716" y="1646"/>
                  </a:lnTo>
                  <a:lnTo>
                    <a:pt x="1721" y="1633"/>
                  </a:lnTo>
                  <a:lnTo>
                    <a:pt x="1726" y="1615"/>
                  </a:lnTo>
                  <a:lnTo>
                    <a:pt x="1729" y="1597"/>
                  </a:lnTo>
                  <a:lnTo>
                    <a:pt x="1734" y="1576"/>
                  </a:lnTo>
                  <a:lnTo>
                    <a:pt x="1739" y="1551"/>
                  </a:lnTo>
                  <a:lnTo>
                    <a:pt x="1744" y="1531"/>
                  </a:lnTo>
                  <a:lnTo>
                    <a:pt x="1746" y="1523"/>
                  </a:lnTo>
                  <a:lnTo>
                    <a:pt x="1784" y="1470"/>
                  </a:lnTo>
                  <a:lnTo>
                    <a:pt x="1811" y="1446"/>
                  </a:lnTo>
                  <a:lnTo>
                    <a:pt x="1831" y="1388"/>
                  </a:lnTo>
                  <a:lnTo>
                    <a:pt x="1842" y="1361"/>
                  </a:lnTo>
                  <a:lnTo>
                    <a:pt x="1799" y="1319"/>
                  </a:lnTo>
                  <a:lnTo>
                    <a:pt x="1761" y="1273"/>
                  </a:lnTo>
                  <a:lnTo>
                    <a:pt x="1749" y="1210"/>
                  </a:lnTo>
                  <a:lnTo>
                    <a:pt x="1780" y="1164"/>
                  </a:lnTo>
                  <a:lnTo>
                    <a:pt x="1826" y="1156"/>
                  </a:lnTo>
                  <a:lnTo>
                    <a:pt x="1862" y="1122"/>
                  </a:lnTo>
                  <a:lnTo>
                    <a:pt x="1869" y="1079"/>
                  </a:lnTo>
                  <a:lnTo>
                    <a:pt x="1901" y="1055"/>
                  </a:lnTo>
                  <a:lnTo>
                    <a:pt x="1931" y="1028"/>
                  </a:lnTo>
                  <a:lnTo>
                    <a:pt x="1865" y="998"/>
                  </a:lnTo>
                  <a:lnTo>
                    <a:pt x="1858" y="996"/>
                  </a:lnTo>
                  <a:lnTo>
                    <a:pt x="1839" y="995"/>
                  </a:lnTo>
                  <a:lnTo>
                    <a:pt x="1818" y="993"/>
                  </a:lnTo>
                  <a:lnTo>
                    <a:pt x="1799" y="989"/>
                  </a:lnTo>
                  <a:lnTo>
                    <a:pt x="1792" y="988"/>
                  </a:lnTo>
                  <a:lnTo>
                    <a:pt x="1786" y="986"/>
                  </a:lnTo>
                  <a:lnTo>
                    <a:pt x="1780" y="982"/>
                  </a:lnTo>
                  <a:lnTo>
                    <a:pt x="1774" y="979"/>
                  </a:lnTo>
                  <a:lnTo>
                    <a:pt x="1767" y="973"/>
                  </a:lnTo>
                  <a:lnTo>
                    <a:pt x="1765" y="970"/>
                  </a:lnTo>
                  <a:lnTo>
                    <a:pt x="1772" y="928"/>
                  </a:lnTo>
                  <a:lnTo>
                    <a:pt x="1804" y="889"/>
                  </a:lnTo>
                  <a:lnTo>
                    <a:pt x="1853" y="858"/>
                  </a:lnTo>
                  <a:lnTo>
                    <a:pt x="1884" y="773"/>
                  </a:lnTo>
                  <a:lnTo>
                    <a:pt x="1904" y="673"/>
                  </a:lnTo>
                  <a:lnTo>
                    <a:pt x="1931" y="600"/>
                  </a:lnTo>
                  <a:lnTo>
                    <a:pt x="1932" y="594"/>
                  </a:lnTo>
                  <a:lnTo>
                    <a:pt x="1934" y="577"/>
                  </a:lnTo>
                  <a:lnTo>
                    <a:pt x="1935" y="567"/>
                  </a:lnTo>
                  <a:lnTo>
                    <a:pt x="1934" y="555"/>
                  </a:lnTo>
                  <a:lnTo>
                    <a:pt x="1934" y="543"/>
                  </a:lnTo>
                  <a:lnTo>
                    <a:pt x="1931" y="530"/>
                  </a:lnTo>
                  <a:lnTo>
                    <a:pt x="1929" y="517"/>
                  </a:lnTo>
                  <a:lnTo>
                    <a:pt x="1928" y="505"/>
                  </a:lnTo>
                  <a:lnTo>
                    <a:pt x="1928" y="493"/>
                  </a:lnTo>
                  <a:lnTo>
                    <a:pt x="1928" y="484"/>
                  </a:lnTo>
                  <a:lnTo>
                    <a:pt x="1930" y="470"/>
                  </a:lnTo>
                  <a:lnTo>
                    <a:pt x="1931" y="464"/>
                  </a:lnTo>
                  <a:lnTo>
                    <a:pt x="1974" y="418"/>
                  </a:lnTo>
                  <a:lnTo>
                    <a:pt x="1974" y="333"/>
                  </a:lnTo>
                  <a:lnTo>
                    <a:pt x="1965" y="233"/>
                  </a:lnTo>
                  <a:lnTo>
                    <a:pt x="2001" y="166"/>
                  </a:lnTo>
                  <a:lnTo>
                    <a:pt x="2043" y="128"/>
                  </a:lnTo>
                  <a:lnTo>
                    <a:pt x="2081" y="85"/>
                  </a:lnTo>
                  <a:lnTo>
                    <a:pt x="2117" y="39"/>
                  </a:lnTo>
                  <a:lnTo>
                    <a:pt x="2135" y="0"/>
                  </a:lnTo>
                  <a:lnTo>
                    <a:pt x="2190" y="54"/>
                  </a:lnTo>
                  <a:lnTo>
                    <a:pt x="2193" y="57"/>
                  </a:lnTo>
                  <a:lnTo>
                    <a:pt x="2203" y="66"/>
                  </a:lnTo>
                  <a:lnTo>
                    <a:pt x="2209" y="72"/>
                  </a:lnTo>
                  <a:lnTo>
                    <a:pt x="2215" y="80"/>
                  </a:lnTo>
                  <a:lnTo>
                    <a:pt x="2220" y="90"/>
                  </a:lnTo>
                  <a:lnTo>
                    <a:pt x="2225" y="100"/>
                  </a:lnTo>
                  <a:lnTo>
                    <a:pt x="2233" y="123"/>
                  </a:lnTo>
                  <a:lnTo>
                    <a:pt x="2243" y="143"/>
                  </a:lnTo>
                  <a:lnTo>
                    <a:pt x="2249" y="157"/>
                  </a:lnTo>
                  <a:lnTo>
                    <a:pt x="2252" y="163"/>
                  </a:lnTo>
                  <a:lnTo>
                    <a:pt x="2254" y="171"/>
                  </a:lnTo>
                  <a:lnTo>
                    <a:pt x="2258" y="194"/>
                  </a:lnTo>
                  <a:lnTo>
                    <a:pt x="2263" y="205"/>
                  </a:lnTo>
                  <a:lnTo>
                    <a:pt x="2268" y="218"/>
                  </a:lnTo>
                  <a:lnTo>
                    <a:pt x="2271" y="223"/>
                  </a:lnTo>
                  <a:lnTo>
                    <a:pt x="2275" y="228"/>
                  </a:lnTo>
                  <a:lnTo>
                    <a:pt x="2278" y="233"/>
                  </a:lnTo>
                  <a:lnTo>
                    <a:pt x="2283" y="236"/>
                  </a:lnTo>
                  <a:lnTo>
                    <a:pt x="2300" y="248"/>
                  </a:lnTo>
                  <a:lnTo>
                    <a:pt x="2315" y="259"/>
                  </a:lnTo>
                  <a:lnTo>
                    <a:pt x="2326" y="268"/>
                  </a:lnTo>
                  <a:lnTo>
                    <a:pt x="2329" y="270"/>
                  </a:lnTo>
                  <a:lnTo>
                    <a:pt x="2341" y="348"/>
                  </a:lnTo>
                  <a:lnTo>
                    <a:pt x="2368" y="495"/>
                  </a:lnTo>
                  <a:lnTo>
                    <a:pt x="2364" y="557"/>
                  </a:lnTo>
                  <a:lnTo>
                    <a:pt x="2372" y="603"/>
                  </a:lnTo>
                  <a:lnTo>
                    <a:pt x="2411" y="607"/>
                  </a:lnTo>
                  <a:lnTo>
                    <a:pt x="2445" y="607"/>
                  </a:lnTo>
                  <a:lnTo>
                    <a:pt x="2449" y="606"/>
                  </a:lnTo>
                  <a:lnTo>
                    <a:pt x="2460" y="603"/>
                  </a:lnTo>
                  <a:lnTo>
                    <a:pt x="2467" y="604"/>
                  </a:lnTo>
                  <a:lnTo>
                    <a:pt x="2474" y="606"/>
                  </a:lnTo>
                  <a:lnTo>
                    <a:pt x="2481" y="609"/>
                  </a:lnTo>
                  <a:lnTo>
                    <a:pt x="2487" y="615"/>
                  </a:lnTo>
                  <a:lnTo>
                    <a:pt x="2501" y="629"/>
                  </a:lnTo>
                  <a:lnTo>
                    <a:pt x="2514" y="643"/>
                  </a:lnTo>
                  <a:lnTo>
                    <a:pt x="2526" y="653"/>
                  </a:lnTo>
                  <a:lnTo>
                    <a:pt x="2530" y="658"/>
                  </a:lnTo>
                  <a:lnTo>
                    <a:pt x="2557" y="680"/>
                  </a:lnTo>
                  <a:lnTo>
                    <a:pt x="2511" y="700"/>
                  </a:lnTo>
                  <a:lnTo>
                    <a:pt x="2499" y="731"/>
                  </a:lnTo>
                  <a:lnTo>
                    <a:pt x="2500" y="734"/>
                  </a:lnTo>
                  <a:lnTo>
                    <a:pt x="2503" y="746"/>
                  </a:lnTo>
                  <a:lnTo>
                    <a:pt x="2506" y="765"/>
                  </a:lnTo>
                  <a:lnTo>
                    <a:pt x="2507" y="792"/>
                  </a:lnTo>
                  <a:lnTo>
                    <a:pt x="2507" y="808"/>
                  </a:lnTo>
                  <a:lnTo>
                    <a:pt x="2508" y="822"/>
                  </a:lnTo>
                  <a:lnTo>
                    <a:pt x="2511" y="835"/>
                  </a:lnTo>
                  <a:lnTo>
                    <a:pt x="2513" y="845"/>
                  </a:lnTo>
                  <a:lnTo>
                    <a:pt x="2517" y="861"/>
                  </a:lnTo>
                  <a:lnTo>
                    <a:pt x="2519" y="867"/>
                  </a:lnTo>
                  <a:lnTo>
                    <a:pt x="2521" y="865"/>
                  </a:lnTo>
                  <a:lnTo>
                    <a:pt x="2531" y="867"/>
                  </a:lnTo>
                  <a:lnTo>
                    <a:pt x="2538" y="869"/>
                  </a:lnTo>
                  <a:lnTo>
                    <a:pt x="2545" y="872"/>
                  </a:lnTo>
                  <a:lnTo>
                    <a:pt x="2552" y="878"/>
                  </a:lnTo>
                  <a:lnTo>
                    <a:pt x="2562" y="885"/>
                  </a:lnTo>
                  <a:lnTo>
                    <a:pt x="2575" y="898"/>
                  </a:lnTo>
                  <a:lnTo>
                    <a:pt x="2584" y="905"/>
                  </a:lnTo>
                  <a:lnTo>
                    <a:pt x="2593" y="910"/>
                  </a:lnTo>
                  <a:lnTo>
                    <a:pt x="2608" y="916"/>
                  </a:lnTo>
                  <a:lnTo>
                    <a:pt x="2616" y="920"/>
                  </a:lnTo>
                  <a:lnTo>
                    <a:pt x="2625" y="920"/>
                  </a:lnTo>
                  <a:lnTo>
                    <a:pt x="2635" y="920"/>
                  </a:lnTo>
                  <a:lnTo>
                    <a:pt x="2643" y="918"/>
                  </a:lnTo>
                  <a:lnTo>
                    <a:pt x="2650" y="918"/>
                  </a:lnTo>
                  <a:lnTo>
                    <a:pt x="2656" y="921"/>
                  </a:lnTo>
                  <a:lnTo>
                    <a:pt x="2658" y="923"/>
                  </a:lnTo>
                  <a:lnTo>
                    <a:pt x="2661" y="927"/>
                  </a:lnTo>
                  <a:lnTo>
                    <a:pt x="2661" y="930"/>
                  </a:lnTo>
                  <a:lnTo>
                    <a:pt x="2662" y="936"/>
                  </a:lnTo>
                  <a:lnTo>
                    <a:pt x="2662" y="947"/>
                  </a:lnTo>
                  <a:lnTo>
                    <a:pt x="2663" y="957"/>
                  </a:lnTo>
                  <a:lnTo>
                    <a:pt x="2665" y="968"/>
                  </a:lnTo>
                  <a:lnTo>
                    <a:pt x="2668" y="976"/>
                  </a:lnTo>
                  <a:lnTo>
                    <a:pt x="2671" y="989"/>
                  </a:lnTo>
                  <a:lnTo>
                    <a:pt x="2674" y="994"/>
                  </a:lnTo>
                  <a:lnTo>
                    <a:pt x="2677" y="1028"/>
                  </a:lnTo>
                  <a:lnTo>
                    <a:pt x="2642" y="1059"/>
                  </a:lnTo>
                  <a:lnTo>
                    <a:pt x="2650" y="1118"/>
                  </a:lnTo>
                  <a:lnTo>
                    <a:pt x="2648" y="1116"/>
                  </a:lnTo>
                  <a:lnTo>
                    <a:pt x="2648" y="1112"/>
                  </a:lnTo>
                  <a:lnTo>
                    <a:pt x="2651" y="1112"/>
                  </a:lnTo>
                  <a:lnTo>
                    <a:pt x="2656" y="1112"/>
                  </a:lnTo>
                  <a:lnTo>
                    <a:pt x="2667" y="1116"/>
                  </a:lnTo>
                  <a:lnTo>
                    <a:pt x="2681" y="1122"/>
                  </a:lnTo>
                  <a:lnTo>
                    <a:pt x="2713" y="1135"/>
                  </a:lnTo>
                  <a:lnTo>
                    <a:pt x="2738" y="1144"/>
                  </a:lnTo>
                  <a:lnTo>
                    <a:pt x="2753" y="1150"/>
                  </a:lnTo>
                  <a:lnTo>
                    <a:pt x="2759" y="1152"/>
                  </a:lnTo>
                  <a:lnTo>
                    <a:pt x="2759" y="1156"/>
                  </a:lnTo>
                  <a:lnTo>
                    <a:pt x="2758" y="1164"/>
                  </a:lnTo>
                  <a:lnTo>
                    <a:pt x="2756" y="1177"/>
                  </a:lnTo>
                  <a:lnTo>
                    <a:pt x="2754" y="1191"/>
                  </a:lnTo>
                  <a:lnTo>
                    <a:pt x="2752" y="1205"/>
                  </a:lnTo>
                  <a:lnTo>
                    <a:pt x="2750" y="1220"/>
                  </a:lnTo>
                  <a:lnTo>
                    <a:pt x="2750" y="1229"/>
                  </a:lnTo>
                  <a:lnTo>
                    <a:pt x="2750" y="1234"/>
                  </a:lnTo>
                  <a:lnTo>
                    <a:pt x="2762" y="1292"/>
                  </a:lnTo>
                  <a:lnTo>
                    <a:pt x="2767" y="1293"/>
                  </a:lnTo>
                  <a:lnTo>
                    <a:pt x="2778" y="1299"/>
                  </a:lnTo>
                  <a:lnTo>
                    <a:pt x="2785" y="1303"/>
                  </a:lnTo>
                  <a:lnTo>
                    <a:pt x="2789" y="1309"/>
                  </a:lnTo>
                  <a:lnTo>
                    <a:pt x="2794" y="1318"/>
                  </a:lnTo>
                  <a:lnTo>
                    <a:pt x="2797" y="1326"/>
                  </a:lnTo>
                  <a:lnTo>
                    <a:pt x="2800" y="1342"/>
                  </a:lnTo>
                  <a:lnTo>
                    <a:pt x="2801" y="1354"/>
                  </a:lnTo>
                  <a:lnTo>
                    <a:pt x="2802" y="1365"/>
                  </a:lnTo>
                  <a:lnTo>
                    <a:pt x="2801" y="1377"/>
                  </a:lnTo>
                  <a:lnTo>
                    <a:pt x="2798" y="1391"/>
                  </a:lnTo>
                  <a:lnTo>
                    <a:pt x="2795" y="1405"/>
                  </a:lnTo>
                  <a:lnTo>
                    <a:pt x="2794" y="1416"/>
                  </a:lnTo>
                  <a:lnTo>
                    <a:pt x="2793" y="1419"/>
                  </a:lnTo>
                  <a:lnTo>
                    <a:pt x="2789" y="1423"/>
                  </a:lnTo>
                  <a:lnTo>
                    <a:pt x="2781" y="1433"/>
                  </a:lnTo>
                  <a:lnTo>
                    <a:pt x="2778" y="1439"/>
                  </a:lnTo>
                  <a:lnTo>
                    <a:pt x="2774" y="1446"/>
                  </a:lnTo>
                  <a:lnTo>
                    <a:pt x="2771" y="1454"/>
                  </a:lnTo>
                  <a:lnTo>
                    <a:pt x="2769" y="1462"/>
                  </a:lnTo>
                  <a:lnTo>
                    <a:pt x="2771" y="1478"/>
                  </a:lnTo>
                  <a:lnTo>
                    <a:pt x="2772" y="1493"/>
                  </a:lnTo>
                  <a:lnTo>
                    <a:pt x="2773" y="1506"/>
                  </a:lnTo>
                  <a:lnTo>
                    <a:pt x="2774" y="1512"/>
                  </a:lnTo>
                  <a:lnTo>
                    <a:pt x="2774" y="1513"/>
                  </a:lnTo>
                  <a:lnTo>
                    <a:pt x="2776" y="1521"/>
                  </a:lnTo>
                  <a:lnTo>
                    <a:pt x="2779" y="1534"/>
                  </a:lnTo>
                  <a:lnTo>
                    <a:pt x="2781" y="1550"/>
                  </a:lnTo>
                  <a:lnTo>
                    <a:pt x="2786" y="1570"/>
                  </a:lnTo>
                  <a:lnTo>
                    <a:pt x="2791" y="1586"/>
                  </a:lnTo>
                  <a:lnTo>
                    <a:pt x="2795" y="1596"/>
                  </a:lnTo>
                  <a:lnTo>
                    <a:pt x="2797" y="1601"/>
                  </a:lnTo>
                  <a:lnTo>
                    <a:pt x="2805" y="1662"/>
                  </a:lnTo>
                  <a:lnTo>
                    <a:pt x="2835" y="1698"/>
                  </a:lnTo>
                  <a:lnTo>
                    <a:pt x="2851" y="1756"/>
                  </a:lnTo>
                  <a:lnTo>
                    <a:pt x="2851" y="1832"/>
                  </a:lnTo>
                  <a:lnTo>
                    <a:pt x="2852" y="1837"/>
                  </a:lnTo>
                  <a:lnTo>
                    <a:pt x="2857" y="1848"/>
                  </a:lnTo>
                  <a:lnTo>
                    <a:pt x="2863" y="1862"/>
                  </a:lnTo>
                  <a:lnTo>
                    <a:pt x="2871" y="1879"/>
                  </a:lnTo>
                  <a:lnTo>
                    <a:pt x="2878" y="1895"/>
                  </a:lnTo>
                  <a:lnTo>
                    <a:pt x="2885" y="1908"/>
                  </a:lnTo>
                  <a:lnTo>
                    <a:pt x="2890" y="1914"/>
                  </a:lnTo>
                  <a:lnTo>
                    <a:pt x="2895" y="1920"/>
                  </a:lnTo>
                  <a:lnTo>
                    <a:pt x="2902" y="1927"/>
                  </a:lnTo>
                  <a:lnTo>
                    <a:pt x="2909" y="1934"/>
                  </a:lnTo>
                  <a:lnTo>
                    <a:pt x="2926" y="1947"/>
                  </a:lnTo>
                  <a:lnTo>
                    <a:pt x="2942" y="1956"/>
                  </a:lnTo>
                  <a:lnTo>
                    <a:pt x="2949" y="1960"/>
                  </a:lnTo>
                  <a:lnTo>
                    <a:pt x="2956" y="1962"/>
                  </a:lnTo>
                  <a:lnTo>
                    <a:pt x="2964" y="1963"/>
                  </a:lnTo>
                  <a:lnTo>
                    <a:pt x="2971" y="1964"/>
                  </a:lnTo>
                  <a:lnTo>
                    <a:pt x="2981" y="1964"/>
                  </a:lnTo>
                  <a:lnTo>
                    <a:pt x="2985" y="1963"/>
                  </a:lnTo>
                  <a:lnTo>
                    <a:pt x="2991" y="1962"/>
                  </a:lnTo>
                  <a:lnTo>
                    <a:pt x="3005" y="1960"/>
                  </a:lnTo>
                  <a:lnTo>
                    <a:pt x="3026" y="1957"/>
                  </a:lnTo>
                  <a:lnTo>
                    <a:pt x="3041" y="1953"/>
                  </a:lnTo>
                  <a:lnTo>
                    <a:pt x="3052" y="1950"/>
                  </a:lnTo>
                  <a:lnTo>
                    <a:pt x="3056" y="1949"/>
                  </a:lnTo>
                  <a:lnTo>
                    <a:pt x="3060" y="1947"/>
                  </a:lnTo>
                  <a:lnTo>
                    <a:pt x="3079" y="1934"/>
                  </a:lnTo>
                  <a:lnTo>
                    <a:pt x="3086" y="1928"/>
                  </a:lnTo>
                  <a:lnTo>
                    <a:pt x="3090" y="1922"/>
                  </a:lnTo>
                  <a:lnTo>
                    <a:pt x="3094" y="1917"/>
                  </a:lnTo>
                  <a:lnTo>
                    <a:pt x="3098" y="1913"/>
                  </a:lnTo>
                  <a:lnTo>
                    <a:pt x="3101" y="1907"/>
                  </a:lnTo>
                  <a:lnTo>
                    <a:pt x="3105" y="1902"/>
                  </a:lnTo>
                  <a:lnTo>
                    <a:pt x="3111" y="1896"/>
                  </a:lnTo>
                  <a:lnTo>
                    <a:pt x="3118" y="1891"/>
                  </a:lnTo>
                  <a:lnTo>
                    <a:pt x="3132" y="1879"/>
                  </a:lnTo>
                  <a:lnTo>
                    <a:pt x="3140" y="1870"/>
                  </a:lnTo>
                  <a:lnTo>
                    <a:pt x="3145" y="1866"/>
                  </a:lnTo>
                  <a:lnTo>
                    <a:pt x="3148" y="1863"/>
                  </a:lnTo>
                  <a:lnTo>
                    <a:pt x="3154" y="1859"/>
                  </a:lnTo>
                  <a:lnTo>
                    <a:pt x="3160" y="1856"/>
                  </a:lnTo>
                  <a:lnTo>
                    <a:pt x="3170" y="1851"/>
                  </a:lnTo>
                  <a:lnTo>
                    <a:pt x="3180" y="1843"/>
                  </a:lnTo>
                  <a:lnTo>
                    <a:pt x="3193" y="1833"/>
                  </a:lnTo>
                  <a:lnTo>
                    <a:pt x="3206" y="1822"/>
                  </a:lnTo>
                  <a:lnTo>
                    <a:pt x="3229" y="1803"/>
                  </a:lnTo>
                  <a:lnTo>
                    <a:pt x="3238" y="1794"/>
                  </a:lnTo>
                  <a:lnTo>
                    <a:pt x="3296" y="1771"/>
                  </a:lnTo>
                  <a:lnTo>
                    <a:pt x="3315" y="1825"/>
                  </a:lnTo>
                  <a:lnTo>
                    <a:pt x="3350" y="1883"/>
                  </a:lnTo>
                  <a:lnTo>
                    <a:pt x="3354" y="1929"/>
                  </a:lnTo>
                  <a:lnTo>
                    <a:pt x="3412" y="1949"/>
                  </a:lnTo>
                  <a:lnTo>
                    <a:pt x="3435" y="1987"/>
                  </a:lnTo>
                  <a:lnTo>
                    <a:pt x="3438" y="1987"/>
                  </a:lnTo>
                  <a:lnTo>
                    <a:pt x="3446" y="1986"/>
                  </a:lnTo>
                  <a:lnTo>
                    <a:pt x="3452" y="1986"/>
                  </a:lnTo>
                  <a:lnTo>
                    <a:pt x="3458" y="1987"/>
                  </a:lnTo>
                  <a:lnTo>
                    <a:pt x="3465" y="1990"/>
                  </a:lnTo>
                  <a:lnTo>
                    <a:pt x="3474" y="1995"/>
                  </a:lnTo>
                  <a:lnTo>
                    <a:pt x="3481" y="2002"/>
                  </a:lnTo>
                  <a:lnTo>
                    <a:pt x="3488" y="2009"/>
                  </a:lnTo>
                  <a:lnTo>
                    <a:pt x="3494" y="2018"/>
                  </a:lnTo>
                  <a:lnTo>
                    <a:pt x="3500" y="2026"/>
                  </a:lnTo>
                  <a:lnTo>
                    <a:pt x="3506" y="2040"/>
                  </a:lnTo>
                  <a:lnTo>
                    <a:pt x="3508" y="2046"/>
                  </a:lnTo>
                  <a:lnTo>
                    <a:pt x="3511" y="2047"/>
                  </a:lnTo>
                  <a:lnTo>
                    <a:pt x="3519" y="2051"/>
                  </a:lnTo>
                  <a:lnTo>
                    <a:pt x="3533" y="2059"/>
                  </a:lnTo>
                  <a:lnTo>
                    <a:pt x="3554" y="2068"/>
                  </a:lnTo>
                  <a:lnTo>
                    <a:pt x="3566" y="2073"/>
                  </a:lnTo>
                  <a:lnTo>
                    <a:pt x="3576" y="2075"/>
                  </a:lnTo>
                  <a:lnTo>
                    <a:pt x="3583" y="2077"/>
                  </a:lnTo>
                  <a:lnTo>
                    <a:pt x="3589" y="2077"/>
                  </a:lnTo>
                  <a:lnTo>
                    <a:pt x="3592" y="2078"/>
                  </a:lnTo>
                  <a:lnTo>
                    <a:pt x="3596" y="2079"/>
                  </a:lnTo>
                  <a:lnTo>
                    <a:pt x="3598" y="2083"/>
                  </a:lnTo>
                  <a:lnTo>
                    <a:pt x="3602" y="2088"/>
                  </a:lnTo>
                  <a:lnTo>
                    <a:pt x="3606" y="2099"/>
                  </a:lnTo>
                  <a:lnTo>
                    <a:pt x="3611" y="2107"/>
                  </a:lnTo>
                  <a:lnTo>
                    <a:pt x="3617" y="2116"/>
                  </a:lnTo>
                  <a:lnTo>
                    <a:pt x="3624" y="2126"/>
                  </a:lnTo>
                  <a:lnTo>
                    <a:pt x="3626" y="2130"/>
                  </a:lnTo>
                  <a:lnTo>
                    <a:pt x="3626" y="2132"/>
                  </a:lnTo>
                  <a:lnTo>
                    <a:pt x="3625" y="2134"/>
                  </a:lnTo>
                  <a:lnTo>
                    <a:pt x="3625" y="2134"/>
                  </a:lnTo>
                  <a:lnTo>
                    <a:pt x="3622" y="2136"/>
                  </a:lnTo>
                  <a:lnTo>
                    <a:pt x="3618" y="2137"/>
                  </a:lnTo>
                  <a:lnTo>
                    <a:pt x="3619" y="2138"/>
                  </a:lnTo>
                  <a:lnTo>
                    <a:pt x="3644" y="2146"/>
                  </a:lnTo>
                  <a:lnTo>
                    <a:pt x="3677" y="2158"/>
                  </a:lnTo>
                  <a:lnTo>
                    <a:pt x="3698" y="2165"/>
                  </a:lnTo>
                  <a:lnTo>
                    <a:pt x="3710" y="2169"/>
                  </a:lnTo>
                  <a:lnTo>
                    <a:pt x="3714" y="2169"/>
                  </a:lnTo>
                  <a:lnTo>
                    <a:pt x="3663" y="2223"/>
                  </a:lnTo>
                  <a:lnTo>
                    <a:pt x="3671" y="2277"/>
                  </a:lnTo>
                  <a:lnTo>
                    <a:pt x="3729" y="2313"/>
                  </a:lnTo>
                  <a:lnTo>
                    <a:pt x="3714" y="2339"/>
                  </a:lnTo>
                  <a:lnTo>
                    <a:pt x="3667" y="2378"/>
                  </a:lnTo>
                  <a:lnTo>
                    <a:pt x="3659" y="2420"/>
                  </a:lnTo>
                  <a:lnTo>
                    <a:pt x="3654" y="2424"/>
                  </a:lnTo>
                  <a:lnTo>
                    <a:pt x="3643" y="2432"/>
                  </a:lnTo>
                  <a:lnTo>
                    <a:pt x="3641" y="2434"/>
                  </a:lnTo>
                  <a:lnTo>
                    <a:pt x="3639" y="2438"/>
                  </a:lnTo>
                  <a:lnTo>
                    <a:pt x="3639" y="2441"/>
                  </a:lnTo>
                  <a:lnTo>
                    <a:pt x="3639" y="2445"/>
                  </a:lnTo>
                  <a:lnTo>
                    <a:pt x="3642" y="2449"/>
                  </a:lnTo>
                  <a:lnTo>
                    <a:pt x="3644" y="2453"/>
                  </a:lnTo>
                  <a:lnTo>
                    <a:pt x="3649" y="2458"/>
                  </a:lnTo>
                  <a:lnTo>
                    <a:pt x="3655" y="2463"/>
                  </a:lnTo>
                  <a:lnTo>
                    <a:pt x="3685" y="2483"/>
                  </a:lnTo>
                  <a:lnTo>
                    <a:pt x="3713" y="2498"/>
                  </a:lnTo>
                  <a:lnTo>
                    <a:pt x="3733" y="2509"/>
                  </a:lnTo>
                  <a:lnTo>
                    <a:pt x="3741" y="2513"/>
                  </a:lnTo>
                  <a:lnTo>
                    <a:pt x="3729" y="2563"/>
                  </a:lnTo>
                  <a:lnTo>
                    <a:pt x="3731" y="2565"/>
                  </a:lnTo>
                  <a:lnTo>
                    <a:pt x="3737" y="2574"/>
                  </a:lnTo>
                  <a:lnTo>
                    <a:pt x="3740" y="2580"/>
                  </a:lnTo>
                  <a:lnTo>
                    <a:pt x="3743" y="2587"/>
                  </a:lnTo>
                  <a:lnTo>
                    <a:pt x="3746" y="2595"/>
                  </a:lnTo>
                  <a:lnTo>
                    <a:pt x="3748" y="2606"/>
                  </a:lnTo>
                  <a:lnTo>
                    <a:pt x="3752" y="2628"/>
                  </a:lnTo>
                  <a:lnTo>
                    <a:pt x="3755" y="2647"/>
                  </a:lnTo>
                  <a:lnTo>
                    <a:pt x="3759" y="2660"/>
                  </a:lnTo>
                  <a:lnTo>
                    <a:pt x="3760" y="2665"/>
                  </a:lnTo>
                  <a:lnTo>
                    <a:pt x="3752" y="2683"/>
                  </a:lnTo>
                  <a:lnTo>
                    <a:pt x="3826" y="2741"/>
                  </a:lnTo>
                  <a:lnTo>
                    <a:pt x="3826" y="2811"/>
                  </a:lnTo>
                  <a:lnTo>
                    <a:pt x="3802" y="2846"/>
                  </a:lnTo>
                  <a:lnTo>
                    <a:pt x="3783" y="2920"/>
                  </a:lnTo>
                  <a:lnTo>
                    <a:pt x="3802" y="2962"/>
                  </a:lnTo>
                  <a:lnTo>
                    <a:pt x="3814" y="3008"/>
                  </a:lnTo>
                  <a:lnTo>
                    <a:pt x="3887" y="3035"/>
                  </a:lnTo>
                  <a:lnTo>
                    <a:pt x="3885" y="3039"/>
                  </a:lnTo>
                  <a:lnTo>
                    <a:pt x="3881" y="3051"/>
                  </a:lnTo>
                  <a:lnTo>
                    <a:pt x="3881" y="3058"/>
                  </a:lnTo>
                  <a:lnTo>
                    <a:pt x="3883" y="3066"/>
                  </a:lnTo>
                  <a:lnTo>
                    <a:pt x="3885" y="3075"/>
                  </a:lnTo>
                  <a:lnTo>
                    <a:pt x="3891" y="3086"/>
                  </a:lnTo>
                  <a:lnTo>
                    <a:pt x="3905" y="3104"/>
                  </a:lnTo>
                  <a:lnTo>
                    <a:pt x="3916" y="3117"/>
                  </a:lnTo>
                  <a:lnTo>
                    <a:pt x="3923" y="3125"/>
                  </a:lnTo>
                  <a:lnTo>
                    <a:pt x="3926" y="3129"/>
                  </a:lnTo>
                  <a:lnTo>
                    <a:pt x="3949" y="3151"/>
                  </a:lnTo>
                  <a:lnTo>
                    <a:pt x="3951" y="3156"/>
                  </a:lnTo>
                  <a:lnTo>
                    <a:pt x="3956" y="3165"/>
                  </a:lnTo>
                  <a:lnTo>
                    <a:pt x="3959" y="3170"/>
                  </a:lnTo>
                  <a:lnTo>
                    <a:pt x="3964" y="3172"/>
                  </a:lnTo>
                  <a:lnTo>
                    <a:pt x="3966" y="3173"/>
                  </a:lnTo>
                  <a:lnTo>
                    <a:pt x="3970" y="3173"/>
                  </a:lnTo>
                  <a:lnTo>
                    <a:pt x="3972" y="3172"/>
                  </a:lnTo>
                  <a:lnTo>
                    <a:pt x="3976" y="3171"/>
                  </a:lnTo>
                  <a:lnTo>
                    <a:pt x="3991" y="3160"/>
                  </a:lnTo>
                  <a:lnTo>
                    <a:pt x="4007" y="3149"/>
                  </a:lnTo>
                  <a:lnTo>
                    <a:pt x="4018" y="3139"/>
                  </a:lnTo>
                  <a:lnTo>
                    <a:pt x="4023" y="3136"/>
                  </a:lnTo>
                  <a:lnTo>
                    <a:pt x="4061" y="3108"/>
                  </a:lnTo>
                  <a:lnTo>
                    <a:pt x="4112" y="3117"/>
                  </a:lnTo>
                  <a:lnTo>
                    <a:pt x="4115" y="3147"/>
                  </a:lnTo>
                  <a:lnTo>
                    <a:pt x="4069" y="3171"/>
                  </a:lnTo>
                  <a:lnTo>
                    <a:pt x="4073" y="3198"/>
                  </a:lnTo>
                  <a:lnTo>
                    <a:pt x="4057" y="3232"/>
                  </a:lnTo>
                  <a:lnTo>
                    <a:pt x="4038" y="3256"/>
                  </a:lnTo>
                  <a:lnTo>
                    <a:pt x="4076" y="3299"/>
                  </a:lnTo>
                  <a:lnTo>
                    <a:pt x="4134" y="3388"/>
                  </a:lnTo>
                  <a:lnTo>
                    <a:pt x="4160" y="3499"/>
                  </a:lnTo>
                  <a:lnTo>
                    <a:pt x="4160" y="3598"/>
                  </a:lnTo>
                  <a:lnTo>
                    <a:pt x="4160" y="3696"/>
                  </a:lnTo>
                  <a:lnTo>
                    <a:pt x="4127" y="3788"/>
                  </a:lnTo>
                  <a:lnTo>
                    <a:pt x="4160" y="3875"/>
                  </a:lnTo>
                  <a:lnTo>
                    <a:pt x="4147" y="3914"/>
                  </a:lnTo>
                  <a:lnTo>
                    <a:pt x="4213" y="3973"/>
                  </a:lnTo>
                  <a:lnTo>
                    <a:pt x="4252" y="4052"/>
                  </a:lnTo>
                  <a:lnTo>
                    <a:pt x="4305" y="4091"/>
                  </a:lnTo>
                  <a:lnTo>
                    <a:pt x="4305" y="4170"/>
                  </a:lnTo>
                  <a:lnTo>
                    <a:pt x="4305" y="4177"/>
                  </a:lnTo>
                  <a:lnTo>
                    <a:pt x="4309" y="4195"/>
                  </a:lnTo>
                  <a:lnTo>
                    <a:pt x="4313" y="4206"/>
                  </a:lnTo>
                  <a:lnTo>
                    <a:pt x="4318" y="4221"/>
                  </a:lnTo>
                  <a:lnTo>
                    <a:pt x="4326" y="4235"/>
                  </a:lnTo>
                  <a:lnTo>
                    <a:pt x="4338" y="4249"/>
                  </a:lnTo>
                  <a:lnTo>
                    <a:pt x="4351" y="4263"/>
                  </a:lnTo>
                  <a:lnTo>
                    <a:pt x="4365" y="4277"/>
                  </a:lnTo>
                  <a:lnTo>
                    <a:pt x="4380" y="4289"/>
                  </a:lnTo>
                  <a:lnTo>
                    <a:pt x="4393" y="4300"/>
                  </a:lnTo>
                  <a:lnTo>
                    <a:pt x="4415" y="4316"/>
                  </a:lnTo>
                  <a:lnTo>
                    <a:pt x="4423" y="4321"/>
                  </a:lnTo>
                  <a:lnTo>
                    <a:pt x="4426" y="4327"/>
                  </a:lnTo>
                  <a:lnTo>
                    <a:pt x="4433" y="4337"/>
                  </a:lnTo>
                  <a:lnTo>
                    <a:pt x="4441" y="4343"/>
                  </a:lnTo>
                  <a:lnTo>
                    <a:pt x="4450" y="4349"/>
                  </a:lnTo>
                  <a:lnTo>
                    <a:pt x="4457" y="4352"/>
                  </a:lnTo>
                  <a:lnTo>
                    <a:pt x="4465" y="4353"/>
                  </a:lnTo>
                  <a:lnTo>
                    <a:pt x="4473" y="4354"/>
                  </a:lnTo>
                  <a:lnTo>
                    <a:pt x="4482" y="4354"/>
                  </a:lnTo>
                  <a:lnTo>
                    <a:pt x="4492" y="4354"/>
                  </a:lnTo>
                  <a:lnTo>
                    <a:pt x="4500" y="4352"/>
                  </a:lnTo>
                  <a:lnTo>
                    <a:pt x="4507" y="4349"/>
                  </a:lnTo>
                  <a:lnTo>
                    <a:pt x="4513" y="4347"/>
                  </a:lnTo>
                  <a:lnTo>
                    <a:pt x="4522" y="4340"/>
                  </a:lnTo>
                  <a:lnTo>
                    <a:pt x="4531" y="4332"/>
                  </a:lnTo>
                  <a:lnTo>
                    <a:pt x="4535" y="4329"/>
                  </a:lnTo>
                  <a:lnTo>
                    <a:pt x="4539" y="4327"/>
                  </a:lnTo>
                  <a:lnTo>
                    <a:pt x="4544" y="4324"/>
                  </a:lnTo>
                  <a:lnTo>
                    <a:pt x="4548" y="4323"/>
                  </a:lnTo>
                  <a:lnTo>
                    <a:pt x="4553" y="4324"/>
                  </a:lnTo>
                  <a:lnTo>
                    <a:pt x="4559" y="4326"/>
                  </a:lnTo>
                  <a:lnTo>
                    <a:pt x="4566" y="4329"/>
                  </a:lnTo>
                  <a:lnTo>
                    <a:pt x="4574" y="4335"/>
                  </a:lnTo>
                  <a:lnTo>
                    <a:pt x="4591" y="4344"/>
                  </a:lnTo>
                  <a:lnTo>
                    <a:pt x="4604" y="4352"/>
                  </a:lnTo>
                  <a:lnTo>
                    <a:pt x="4616" y="4355"/>
                  </a:lnTo>
                  <a:lnTo>
                    <a:pt x="4626" y="4359"/>
                  </a:lnTo>
                  <a:lnTo>
                    <a:pt x="4635" y="4362"/>
                  </a:lnTo>
                  <a:lnTo>
                    <a:pt x="4642" y="4367"/>
                  </a:lnTo>
                  <a:lnTo>
                    <a:pt x="4645" y="4370"/>
                  </a:lnTo>
                  <a:lnTo>
                    <a:pt x="4648" y="4375"/>
                  </a:lnTo>
                  <a:lnTo>
                    <a:pt x="4651" y="4380"/>
                  </a:lnTo>
                  <a:lnTo>
                    <a:pt x="4653" y="4387"/>
                  </a:lnTo>
                  <a:lnTo>
                    <a:pt x="4656" y="4394"/>
                  </a:lnTo>
                  <a:lnTo>
                    <a:pt x="4659" y="4401"/>
                  </a:lnTo>
                  <a:lnTo>
                    <a:pt x="4663" y="4407"/>
                  </a:lnTo>
                  <a:lnTo>
                    <a:pt x="4668" y="4413"/>
                  </a:lnTo>
                  <a:lnTo>
                    <a:pt x="4676" y="4424"/>
                  </a:lnTo>
                  <a:lnTo>
                    <a:pt x="4684" y="4432"/>
                  </a:lnTo>
                  <a:lnTo>
                    <a:pt x="4699" y="4442"/>
                  </a:lnTo>
                  <a:lnTo>
                    <a:pt x="4705" y="4446"/>
                  </a:lnTo>
                  <a:lnTo>
                    <a:pt x="4784" y="4453"/>
                  </a:lnTo>
                  <a:lnTo>
                    <a:pt x="4825" y="4459"/>
                  </a:lnTo>
                  <a:lnTo>
                    <a:pt x="4827" y="4452"/>
                  </a:lnTo>
                  <a:lnTo>
                    <a:pt x="4835" y="4438"/>
                  </a:lnTo>
                  <a:lnTo>
                    <a:pt x="4838" y="4434"/>
                  </a:lnTo>
                  <a:lnTo>
                    <a:pt x="4841" y="4431"/>
                  </a:lnTo>
                  <a:lnTo>
                    <a:pt x="4845" y="4428"/>
                  </a:lnTo>
                  <a:lnTo>
                    <a:pt x="4849" y="4426"/>
                  </a:lnTo>
                  <a:lnTo>
                    <a:pt x="4854" y="4425"/>
                  </a:lnTo>
                  <a:lnTo>
                    <a:pt x="4859" y="4424"/>
                  </a:lnTo>
                  <a:lnTo>
                    <a:pt x="4865" y="4425"/>
                  </a:lnTo>
                  <a:lnTo>
                    <a:pt x="4871" y="4426"/>
                  </a:lnTo>
                  <a:lnTo>
                    <a:pt x="4891" y="4434"/>
                  </a:lnTo>
                  <a:lnTo>
                    <a:pt x="4903" y="4438"/>
                  </a:lnTo>
                  <a:lnTo>
                    <a:pt x="4908" y="4439"/>
                  </a:lnTo>
                  <a:lnTo>
                    <a:pt x="4910" y="4440"/>
                  </a:lnTo>
                  <a:lnTo>
                    <a:pt x="4910" y="4446"/>
                  </a:lnTo>
                  <a:lnTo>
                    <a:pt x="4911" y="4465"/>
                  </a:lnTo>
                  <a:lnTo>
                    <a:pt x="4913" y="4478"/>
                  </a:lnTo>
                  <a:lnTo>
                    <a:pt x="4916" y="4492"/>
                  </a:lnTo>
                  <a:lnTo>
                    <a:pt x="4919" y="4509"/>
                  </a:lnTo>
                  <a:lnTo>
                    <a:pt x="4923" y="4525"/>
                  </a:lnTo>
                  <a:lnTo>
                    <a:pt x="4924" y="4529"/>
                  </a:lnTo>
                  <a:lnTo>
                    <a:pt x="4924" y="4533"/>
                  </a:lnTo>
                  <a:lnTo>
                    <a:pt x="4923" y="4536"/>
                  </a:lnTo>
                  <a:lnTo>
                    <a:pt x="4920" y="4539"/>
                  </a:lnTo>
                  <a:lnTo>
                    <a:pt x="4914" y="4544"/>
                  </a:lnTo>
                  <a:lnTo>
                    <a:pt x="4907" y="4548"/>
                  </a:lnTo>
                  <a:lnTo>
                    <a:pt x="4890" y="4552"/>
                  </a:lnTo>
                  <a:lnTo>
                    <a:pt x="4873" y="4556"/>
                  </a:lnTo>
                  <a:lnTo>
                    <a:pt x="4868" y="4558"/>
                  </a:lnTo>
                  <a:lnTo>
                    <a:pt x="4867" y="4561"/>
                  </a:lnTo>
                  <a:lnTo>
                    <a:pt x="4868" y="4564"/>
                  </a:lnTo>
                  <a:lnTo>
                    <a:pt x="4874" y="4568"/>
                  </a:lnTo>
                  <a:lnTo>
                    <a:pt x="4886" y="4572"/>
                  </a:lnTo>
                  <a:lnTo>
                    <a:pt x="4905" y="4579"/>
                  </a:lnTo>
                  <a:lnTo>
                    <a:pt x="4930" y="4588"/>
                  </a:lnTo>
                  <a:lnTo>
                    <a:pt x="4963" y="4597"/>
                  </a:lnTo>
                  <a:lnTo>
                    <a:pt x="4996" y="4608"/>
                  </a:lnTo>
                  <a:lnTo>
                    <a:pt x="5022" y="4617"/>
                  </a:lnTo>
                  <a:lnTo>
                    <a:pt x="5041" y="4627"/>
                  </a:lnTo>
                  <a:lnTo>
                    <a:pt x="5054" y="4634"/>
                  </a:lnTo>
                  <a:lnTo>
                    <a:pt x="5058" y="4637"/>
                  </a:lnTo>
                  <a:lnTo>
                    <a:pt x="5062" y="4641"/>
                  </a:lnTo>
                  <a:lnTo>
                    <a:pt x="5064" y="4643"/>
                  </a:lnTo>
                  <a:lnTo>
                    <a:pt x="5065" y="4647"/>
                  </a:lnTo>
                  <a:lnTo>
                    <a:pt x="5065" y="4649"/>
                  </a:lnTo>
                  <a:lnTo>
                    <a:pt x="5065" y="4651"/>
                  </a:lnTo>
                  <a:lnTo>
                    <a:pt x="5064" y="4654"/>
                  </a:lnTo>
                  <a:lnTo>
                    <a:pt x="5063" y="4656"/>
                  </a:lnTo>
                  <a:lnTo>
                    <a:pt x="5057" y="4660"/>
                  </a:lnTo>
                  <a:lnTo>
                    <a:pt x="5050" y="4662"/>
                  </a:lnTo>
                  <a:lnTo>
                    <a:pt x="5042" y="4664"/>
                  </a:lnTo>
                  <a:lnTo>
                    <a:pt x="5035" y="4667"/>
                  </a:lnTo>
                  <a:lnTo>
                    <a:pt x="5021" y="4669"/>
                  </a:lnTo>
                  <a:lnTo>
                    <a:pt x="5015" y="4670"/>
                  </a:lnTo>
                  <a:lnTo>
                    <a:pt x="5166" y="4702"/>
                  </a:lnTo>
                  <a:lnTo>
                    <a:pt x="5239" y="4702"/>
                  </a:lnTo>
                  <a:lnTo>
                    <a:pt x="5304" y="4761"/>
                  </a:lnTo>
                  <a:lnTo>
                    <a:pt x="5317" y="4807"/>
                  </a:lnTo>
                  <a:lnTo>
                    <a:pt x="5258" y="4880"/>
                  </a:lnTo>
                  <a:lnTo>
                    <a:pt x="5390" y="4827"/>
                  </a:lnTo>
                  <a:lnTo>
                    <a:pt x="5455" y="4775"/>
                  </a:lnTo>
                  <a:lnTo>
                    <a:pt x="5508" y="4814"/>
                  </a:lnTo>
                  <a:lnTo>
                    <a:pt x="5528" y="4853"/>
                  </a:lnTo>
                  <a:lnTo>
                    <a:pt x="5533" y="4845"/>
                  </a:lnTo>
                  <a:lnTo>
                    <a:pt x="5547" y="4826"/>
                  </a:lnTo>
                  <a:lnTo>
                    <a:pt x="5559" y="4817"/>
                  </a:lnTo>
                  <a:lnTo>
                    <a:pt x="5572" y="4807"/>
                  </a:lnTo>
                  <a:lnTo>
                    <a:pt x="5580" y="4803"/>
                  </a:lnTo>
                  <a:lnTo>
                    <a:pt x="5588" y="4799"/>
                  </a:lnTo>
                  <a:lnTo>
                    <a:pt x="5597" y="4797"/>
                  </a:lnTo>
                  <a:lnTo>
                    <a:pt x="5606" y="4794"/>
                  </a:lnTo>
                  <a:lnTo>
                    <a:pt x="5625" y="4792"/>
                  </a:lnTo>
                  <a:lnTo>
                    <a:pt x="5639" y="4788"/>
                  </a:lnTo>
                  <a:lnTo>
                    <a:pt x="5651" y="4786"/>
                  </a:lnTo>
                  <a:lnTo>
                    <a:pt x="5659" y="4782"/>
                  </a:lnTo>
                  <a:lnTo>
                    <a:pt x="5670" y="4777"/>
                  </a:lnTo>
                  <a:lnTo>
                    <a:pt x="5672" y="4775"/>
                  </a:lnTo>
                  <a:lnTo>
                    <a:pt x="5675" y="4781"/>
                  </a:lnTo>
                  <a:lnTo>
                    <a:pt x="5680" y="4800"/>
                  </a:lnTo>
                  <a:lnTo>
                    <a:pt x="5683" y="4813"/>
                  </a:lnTo>
                  <a:lnTo>
                    <a:pt x="5683" y="4827"/>
                  </a:lnTo>
                  <a:lnTo>
                    <a:pt x="5683" y="4844"/>
                  </a:lnTo>
                  <a:lnTo>
                    <a:pt x="5679" y="4860"/>
                  </a:lnTo>
                  <a:lnTo>
                    <a:pt x="5675" y="4876"/>
                  </a:lnTo>
                  <a:lnTo>
                    <a:pt x="5673" y="4888"/>
                  </a:lnTo>
                  <a:lnTo>
                    <a:pt x="5672" y="4897"/>
                  </a:lnTo>
                  <a:lnTo>
                    <a:pt x="5671" y="4905"/>
                  </a:lnTo>
                  <a:lnTo>
                    <a:pt x="5671" y="4912"/>
                  </a:lnTo>
                  <a:lnTo>
                    <a:pt x="5669" y="4919"/>
                  </a:lnTo>
                  <a:lnTo>
                    <a:pt x="5665" y="4929"/>
                  </a:lnTo>
                  <a:lnTo>
                    <a:pt x="5659" y="4940"/>
                  </a:lnTo>
                  <a:lnTo>
                    <a:pt x="5653" y="4950"/>
                  </a:lnTo>
                  <a:lnTo>
                    <a:pt x="5651" y="4960"/>
                  </a:lnTo>
                  <a:lnTo>
                    <a:pt x="5651" y="4968"/>
                  </a:lnTo>
                  <a:lnTo>
                    <a:pt x="5651" y="4974"/>
                  </a:lnTo>
                  <a:lnTo>
                    <a:pt x="5651" y="4980"/>
                  </a:lnTo>
                  <a:lnTo>
                    <a:pt x="5649" y="4986"/>
                  </a:lnTo>
                  <a:lnTo>
                    <a:pt x="5643" y="4991"/>
                  </a:lnTo>
                  <a:lnTo>
                    <a:pt x="5633" y="4999"/>
                  </a:lnTo>
                  <a:lnTo>
                    <a:pt x="5627" y="5001"/>
                  </a:lnTo>
                  <a:lnTo>
                    <a:pt x="5621" y="5003"/>
                  </a:lnTo>
                  <a:lnTo>
                    <a:pt x="5617" y="5003"/>
                  </a:lnTo>
                  <a:lnTo>
                    <a:pt x="5613" y="5002"/>
                  </a:lnTo>
                  <a:lnTo>
                    <a:pt x="5606" y="5000"/>
                  </a:lnTo>
                  <a:lnTo>
                    <a:pt x="5598" y="4996"/>
                  </a:lnTo>
                  <a:lnTo>
                    <a:pt x="5594" y="4995"/>
                  </a:lnTo>
                  <a:lnTo>
                    <a:pt x="5591" y="4994"/>
                  </a:lnTo>
                  <a:lnTo>
                    <a:pt x="5586" y="4994"/>
                  </a:lnTo>
                  <a:lnTo>
                    <a:pt x="5581" y="4996"/>
                  </a:lnTo>
                  <a:lnTo>
                    <a:pt x="5575" y="4999"/>
                  </a:lnTo>
                  <a:lnTo>
                    <a:pt x="5570" y="5003"/>
                  </a:lnTo>
                  <a:lnTo>
                    <a:pt x="5562" y="5009"/>
                  </a:lnTo>
                  <a:lnTo>
                    <a:pt x="5554" y="5019"/>
                  </a:lnTo>
                  <a:lnTo>
                    <a:pt x="5536" y="5037"/>
                  </a:lnTo>
                  <a:lnTo>
                    <a:pt x="5518" y="5055"/>
                  </a:lnTo>
                  <a:lnTo>
                    <a:pt x="5500" y="5071"/>
                  </a:lnTo>
                  <a:lnTo>
                    <a:pt x="5485" y="5084"/>
                  </a:lnTo>
                  <a:lnTo>
                    <a:pt x="5459" y="5104"/>
                  </a:lnTo>
                  <a:lnTo>
                    <a:pt x="5449" y="5111"/>
                  </a:lnTo>
                  <a:lnTo>
                    <a:pt x="5606" y="5189"/>
                  </a:lnTo>
                  <a:lnTo>
                    <a:pt x="5614" y="5195"/>
                  </a:lnTo>
                  <a:lnTo>
                    <a:pt x="5633" y="5209"/>
                  </a:lnTo>
                  <a:lnTo>
                    <a:pt x="5659" y="5228"/>
                  </a:lnTo>
                  <a:lnTo>
                    <a:pt x="5685" y="5249"/>
                  </a:lnTo>
                  <a:lnTo>
                    <a:pt x="5691" y="5252"/>
                  </a:lnTo>
                  <a:lnTo>
                    <a:pt x="5697" y="5256"/>
                  </a:lnTo>
                  <a:lnTo>
                    <a:pt x="5702" y="5258"/>
                  </a:lnTo>
                  <a:lnTo>
                    <a:pt x="5706" y="5259"/>
                  </a:lnTo>
                  <a:lnTo>
                    <a:pt x="5716" y="5259"/>
                  </a:lnTo>
                  <a:lnTo>
                    <a:pt x="5723" y="5259"/>
                  </a:lnTo>
                  <a:lnTo>
                    <a:pt x="5730" y="5261"/>
                  </a:lnTo>
                  <a:lnTo>
                    <a:pt x="5737" y="5263"/>
                  </a:lnTo>
                  <a:lnTo>
                    <a:pt x="5741" y="5265"/>
                  </a:lnTo>
                  <a:lnTo>
                    <a:pt x="5744" y="5270"/>
                  </a:lnTo>
                  <a:lnTo>
                    <a:pt x="5748" y="5275"/>
                  </a:lnTo>
                  <a:lnTo>
                    <a:pt x="5751" y="5281"/>
                  </a:lnTo>
                  <a:lnTo>
                    <a:pt x="5755" y="5288"/>
                  </a:lnTo>
                  <a:lnTo>
                    <a:pt x="5760" y="5295"/>
                  </a:lnTo>
                  <a:lnTo>
                    <a:pt x="5764" y="5300"/>
                  </a:lnTo>
                  <a:lnTo>
                    <a:pt x="5768" y="5304"/>
                  </a:lnTo>
                  <a:lnTo>
                    <a:pt x="5777" y="5313"/>
                  </a:lnTo>
                  <a:lnTo>
                    <a:pt x="5786" y="5321"/>
                  </a:lnTo>
                  <a:lnTo>
                    <a:pt x="5789" y="5324"/>
                  </a:lnTo>
                  <a:lnTo>
                    <a:pt x="5791" y="5328"/>
                  </a:lnTo>
                  <a:lnTo>
                    <a:pt x="5794" y="5333"/>
                  </a:lnTo>
                  <a:lnTo>
                    <a:pt x="5795" y="5336"/>
                  </a:lnTo>
                  <a:lnTo>
                    <a:pt x="5796" y="5342"/>
                  </a:lnTo>
                  <a:lnTo>
                    <a:pt x="5795" y="5347"/>
                  </a:lnTo>
                  <a:lnTo>
                    <a:pt x="5794" y="5353"/>
                  </a:lnTo>
                  <a:lnTo>
                    <a:pt x="5790" y="5360"/>
                  </a:lnTo>
                  <a:lnTo>
                    <a:pt x="5780" y="5383"/>
                  </a:lnTo>
                  <a:lnTo>
                    <a:pt x="5774" y="5398"/>
                  </a:lnTo>
                  <a:lnTo>
                    <a:pt x="5771" y="5405"/>
                  </a:lnTo>
                  <a:lnTo>
                    <a:pt x="5771" y="5406"/>
                  </a:lnTo>
                  <a:lnTo>
                    <a:pt x="5773" y="5409"/>
                  </a:lnTo>
                  <a:lnTo>
                    <a:pt x="5778" y="5421"/>
                  </a:lnTo>
                  <a:lnTo>
                    <a:pt x="5790" y="5442"/>
                  </a:lnTo>
                  <a:lnTo>
                    <a:pt x="5810" y="5472"/>
                  </a:lnTo>
                  <a:lnTo>
                    <a:pt x="5822" y="5487"/>
                  </a:lnTo>
                  <a:lnTo>
                    <a:pt x="5834" y="5501"/>
                  </a:lnTo>
                  <a:lnTo>
                    <a:pt x="5843" y="5513"/>
                  </a:lnTo>
                  <a:lnTo>
                    <a:pt x="5853" y="5522"/>
                  </a:lnTo>
                  <a:lnTo>
                    <a:pt x="5865" y="5533"/>
                  </a:lnTo>
                  <a:lnTo>
                    <a:pt x="5869" y="5538"/>
                  </a:lnTo>
                  <a:lnTo>
                    <a:pt x="5875" y="5540"/>
                  </a:lnTo>
                  <a:lnTo>
                    <a:pt x="5887" y="5551"/>
                  </a:lnTo>
                  <a:lnTo>
                    <a:pt x="5894" y="5560"/>
                  </a:lnTo>
                  <a:lnTo>
                    <a:pt x="5900" y="5573"/>
                  </a:lnTo>
                  <a:lnTo>
                    <a:pt x="5902" y="5582"/>
                  </a:lnTo>
                  <a:lnTo>
                    <a:pt x="5905" y="5590"/>
                  </a:lnTo>
                  <a:lnTo>
                    <a:pt x="5907" y="5599"/>
                  </a:lnTo>
                  <a:lnTo>
                    <a:pt x="5910" y="5610"/>
                  </a:lnTo>
                  <a:lnTo>
                    <a:pt x="5910" y="5631"/>
                  </a:lnTo>
                  <a:lnTo>
                    <a:pt x="5908" y="5651"/>
                  </a:lnTo>
                  <a:lnTo>
                    <a:pt x="5906" y="5671"/>
                  </a:lnTo>
                  <a:lnTo>
                    <a:pt x="5902" y="5689"/>
                  </a:lnTo>
                  <a:lnTo>
                    <a:pt x="5899" y="5706"/>
                  </a:lnTo>
                  <a:lnTo>
                    <a:pt x="5897" y="5721"/>
                  </a:lnTo>
                  <a:lnTo>
                    <a:pt x="5894" y="5735"/>
                  </a:lnTo>
                  <a:lnTo>
                    <a:pt x="5895" y="5748"/>
                  </a:lnTo>
                  <a:lnTo>
                    <a:pt x="5899" y="5769"/>
                  </a:lnTo>
                  <a:lnTo>
                    <a:pt x="5902" y="5792"/>
                  </a:lnTo>
                  <a:lnTo>
                    <a:pt x="5906" y="5804"/>
                  </a:lnTo>
                  <a:lnTo>
                    <a:pt x="5911" y="5819"/>
                  </a:lnTo>
                  <a:lnTo>
                    <a:pt x="5918" y="5838"/>
                  </a:lnTo>
                  <a:lnTo>
                    <a:pt x="5928" y="5859"/>
                  </a:lnTo>
                  <a:lnTo>
                    <a:pt x="5952" y="5903"/>
                  </a:lnTo>
                  <a:lnTo>
                    <a:pt x="5972" y="5938"/>
                  </a:lnTo>
                  <a:lnTo>
                    <a:pt x="5989" y="5967"/>
                  </a:lnTo>
                  <a:lnTo>
                    <a:pt x="6000" y="5991"/>
                  </a:lnTo>
                  <a:lnTo>
                    <a:pt x="6004" y="5997"/>
                  </a:lnTo>
                  <a:lnTo>
                    <a:pt x="6009" y="6002"/>
                  </a:lnTo>
                  <a:lnTo>
                    <a:pt x="6015" y="6008"/>
                  </a:lnTo>
                  <a:lnTo>
                    <a:pt x="6020" y="6013"/>
                  </a:lnTo>
                  <a:lnTo>
                    <a:pt x="6037" y="6024"/>
                  </a:lnTo>
                  <a:lnTo>
                    <a:pt x="6055" y="6037"/>
                  </a:lnTo>
                  <a:lnTo>
                    <a:pt x="6065" y="6045"/>
                  </a:lnTo>
                  <a:lnTo>
                    <a:pt x="6076" y="6054"/>
                  </a:lnTo>
                  <a:lnTo>
                    <a:pt x="6087" y="6065"/>
                  </a:lnTo>
                  <a:lnTo>
                    <a:pt x="6097" y="6076"/>
                  </a:lnTo>
                  <a:lnTo>
                    <a:pt x="6108" y="6089"/>
                  </a:lnTo>
                  <a:lnTo>
                    <a:pt x="6118" y="6105"/>
                  </a:lnTo>
                  <a:lnTo>
                    <a:pt x="6129" y="6122"/>
                  </a:lnTo>
                  <a:lnTo>
                    <a:pt x="6139" y="6143"/>
                  </a:lnTo>
                  <a:lnTo>
                    <a:pt x="6148" y="6160"/>
                  </a:lnTo>
                  <a:lnTo>
                    <a:pt x="6156" y="6172"/>
                  </a:lnTo>
                  <a:lnTo>
                    <a:pt x="6160" y="6176"/>
                  </a:lnTo>
                  <a:lnTo>
                    <a:pt x="6163" y="6178"/>
                  </a:lnTo>
                  <a:lnTo>
                    <a:pt x="6166" y="6180"/>
                  </a:lnTo>
                  <a:lnTo>
                    <a:pt x="6168" y="6180"/>
                  </a:lnTo>
                  <a:lnTo>
                    <a:pt x="6170" y="6180"/>
                  </a:lnTo>
                  <a:lnTo>
                    <a:pt x="6173" y="6178"/>
                  </a:lnTo>
                  <a:lnTo>
                    <a:pt x="6175" y="6176"/>
                  </a:lnTo>
                  <a:lnTo>
                    <a:pt x="6176" y="6173"/>
                  </a:lnTo>
                  <a:lnTo>
                    <a:pt x="6180" y="6165"/>
                  </a:lnTo>
                  <a:lnTo>
                    <a:pt x="6182" y="6154"/>
                  </a:lnTo>
                  <a:lnTo>
                    <a:pt x="6185" y="6132"/>
                  </a:lnTo>
                  <a:lnTo>
                    <a:pt x="6186" y="6108"/>
                  </a:lnTo>
                  <a:lnTo>
                    <a:pt x="6186" y="6091"/>
                  </a:lnTo>
                  <a:lnTo>
                    <a:pt x="6185" y="6083"/>
                  </a:lnTo>
                  <a:lnTo>
                    <a:pt x="6212" y="5919"/>
                  </a:lnTo>
                  <a:lnTo>
                    <a:pt x="6264" y="5879"/>
                  </a:lnTo>
                  <a:lnTo>
                    <a:pt x="6273" y="5890"/>
                  </a:lnTo>
                  <a:lnTo>
                    <a:pt x="6296" y="5918"/>
                  </a:lnTo>
                  <a:lnTo>
                    <a:pt x="6310" y="5936"/>
                  </a:lnTo>
                  <a:lnTo>
                    <a:pt x="6323" y="5955"/>
                  </a:lnTo>
                  <a:lnTo>
                    <a:pt x="6333" y="5974"/>
                  </a:lnTo>
                  <a:lnTo>
                    <a:pt x="6343" y="5991"/>
                  </a:lnTo>
                  <a:lnTo>
                    <a:pt x="6351" y="6008"/>
                  </a:lnTo>
                  <a:lnTo>
                    <a:pt x="6359" y="6022"/>
                  </a:lnTo>
                  <a:lnTo>
                    <a:pt x="6369" y="6036"/>
                  </a:lnTo>
                  <a:lnTo>
                    <a:pt x="6379" y="6049"/>
                  </a:lnTo>
                  <a:lnTo>
                    <a:pt x="6389" y="6062"/>
                  </a:lnTo>
                  <a:lnTo>
                    <a:pt x="6398" y="6075"/>
                  </a:lnTo>
                  <a:lnTo>
                    <a:pt x="6408" y="6088"/>
                  </a:lnTo>
                  <a:lnTo>
                    <a:pt x="6415" y="6102"/>
                  </a:lnTo>
                  <a:lnTo>
                    <a:pt x="6431" y="6138"/>
                  </a:lnTo>
                  <a:lnTo>
                    <a:pt x="6449" y="6177"/>
                  </a:lnTo>
                  <a:lnTo>
                    <a:pt x="6462" y="6209"/>
                  </a:lnTo>
                  <a:lnTo>
                    <a:pt x="6468" y="6222"/>
                  </a:lnTo>
                  <a:lnTo>
                    <a:pt x="6481" y="5991"/>
                  </a:lnTo>
                  <a:lnTo>
                    <a:pt x="6547" y="5997"/>
                  </a:lnTo>
                  <a:lnTo>
                    <a:pt x="6606" y="6089"/>
                  </a:lnTo>
                  <a:lnTo>
                    <a:pt x="6607" y="6100"/>
                  </a:lnTo>
                  <a:lnTo>
                    <a:pt x="6610" y="6125"/>
                  </a:lnTo>
                  <a:lnTo>
                    <a:pt x="6610" y="6141"/>
                  </a:lnTo>
                  <a:lnTo>
                    <a:pt x="6608" y="6159"/>
                  </a:lnTo>
                  <a:lnTo>
                    <a:pt x="6607" y="6168"/>
                  </a:lnTo>
                  <a:lnTo>
                    <a:pt x="6605" y="6177"/>
                  </a:lnTo>
                  <a:lnTo>
                    <a:pt x="6602" y="6186"/>
                  </a:lnTo>
                  <a:lnTo>
                    <a:pt x="6599" y="6194"/>
                  </a:lnTo>
                  <a:lnTo>
                    <a:pt x="6582" y="6226"/>
                  </a:lnTo>
                  <a:lnTo>
                    <a:pt x="6564" y="6255"/>
                  </a:lnTo>
                  <a:lnTo>
                    <a:pt x="6560" y="6262"/>
                  </a:lnTo>
                  <a:lnTo>
                    <a:pt x="6556" y="6270"/>
                  </a:lnTo>
                  <a:lnTo>
                    <a:pt x="6554" y="6278"/>
                  </a:lnTo>
                  <a:lnTo>
                    <a:pt x="6552" y="6288"/>
                  </a:lnTo>
                  <a:lnTo>
                    <a:pt x="6551" y="6297"/>
                  </a:lnTo>
                  <a:lnTo>
                    <a:pt x="6551" y="6308"/>
                  </a:lnTo>
                  <a:lnTo>
                    <a:pt x="6552" y="6320"/>
                  </a:lnTo>
                  <a:lnTo>
                    <a:pt x="6553" y="6333"/>
                  </a:lnTo>
                  <a:lnTo>
                    <a:pt x="6559" y="6357"/>
                  </a:lnTo>
                  <a:lnTo>
                    <a:pt x="6565" y="6377"/>
                  </a:lnTo>
                  <a:lnTo>
                    <a:pt x="6572" y="6394"/>
                  </a:lnTo>
                  <a:lnTo>
                    <a:pt x="6578" y="6408"/>
                  </a:lnTo>
                  <a:lnTo>
                    <a:pt x="6584" y="6422"/>
                  </a:lnTo>
                  <a:lnTo>
                    <a:pt x="6588" y="6435"/>
                  </a:lnTo>
                  <a:lnTo>
                    <a:pt x="6592" y="6448"/>
                  </a:lnTo>
                  <a:lnTo>
                    <a:pt x="6593" y="6465"/>
                  </a:lnTo>
                  <a:lnTo>
                    <a:pt x="6593" y="6474"/>
                  </a:lnTo>
                  <a:lnTo>
                    <a:pt x="6597" y="6485"/>
                  </a:lnTo>
                  <a:lnTo>
                    <a:pt x="6600" y="6498"/>
                  </a:lnTo>
                  <a:lnTo>
                    <a:pt x="6606" y="6511"/>
                  </a:lnTo>
                  <a:lnTo>
                    <a:pt x="6620" y="6539"/>
                  </a:lnTo>
                  <a:lnTo>
                    <a:pt x="6636" y="6568"/>
                  </a:lnTo>
                  <a:lnTo>
                    <a:pt x="6665" y="6615"/>
                  </a:lnTo>
                  <a:lnTo>
                    <a:pt x="6678" y="6636"/>
                  </a:lnTo>
                  <a:lnTo>
                    <a:pt x="6698" y="6596"/>
                  </a:lnTo>
                  <a:lnTo>
                    <a:pt x="6763" y="6557"/>
                  </a:lnTo>
                  <a:lnTo>
                    <a:pt x="6849" y="6662"/>
                  </a:lnTo>
                  <a:lnTo>
                    <a:pt x="6836" y="6721"/>
                  </a:lnTo>
                  <a:lnTo>
                    <a:pt x="6839" y="6722"/>
                  </a:lnTo>
                  <a:lnTo>
                    <a:pt x="6847" y="6729"/>
                  </a:lnTo>
                  <a:lnTo>
                    <a:pt x="6853" y="6738"/>
                  </a:lnTo>
                  <a:lnTo>
                    <a:pt x="6861" y="6748"/>
                  </a:lnTo>
                  <a:lnTo>
                    <a:pt x="6870" y="6765"/>
                  </a:lnTo>
                  <a:lnTo>
                    <a:pt x="6882" y="6787"/>
                  </a:lnTo>
                  <a:lnTo>
                    <a:pt x="6888" y="6798"/>
                  </a:lnTo>
                  <a:lnTo>
                    <a:pt x="6896" y="6808"/>
                  </a:lnTo>
                  <a:lnTo>
                    <a:pt x="6903" y="6817"/>
                  </a:lnTo>
                  <a:lnTo>
                    <a:pt x="6912" y="6825"/>
                  </a:lnTo>
                  <a:lnTo>
                    <a:pt x="6921" y="6831"/>
                  </a:lnTo>
                  <a:lnTo>
                    <a:pt x="6929" y="6837"/>
                  </a:lnTo>
                  <a:lnTo>
                    <a:pt x="6938" y="6840"/>
                  </a:lnTo>
                  <a:lnTo>
                    <a:pt x="6947" y="6844"/>
                  </a:lnTo>
                  <a:lnTo>
                    <a:pt x="6963" y="6848"/>
                  </a:lnTo>
                  <a:lnTo>
                    <a:pt x="6976" y="6851"/>
                  </a:lnTo>
                  <a:lnTo>
                    <a:pt x="6984" y="6852"/>
                  </a:lnTo>
                  <a:lnTo>
                    <a:pt x="6987" y="6852"/>
                  </a:lnTo>
                  <a:lnTo>
                    <a:pt x="7072" y="6852"/>
                  </a:lnTo>
                  <a:lnTo>
                    <a:pt x="7082" y="6856"/>
                  </a:lnTo>
                  <a:lnTo>
                    <a:pt x="7104" y="6865"/>
                  </a:lnTo>
                  <a:lnTo>
                    <a:pt x="7110" y="6870"/>
                  </a:lnTo>
                  <a:lnTo>
                    <a:pt x="7116" y="6874"/>
                  </a:lnTo>
                  <a:lnTo>
                    <a:pt x="7122" y="6879"/>
                  </a:lnTo>
                  <a:lnTo>
                    <a:pt x="7128" y="6886"/>
                  </a:lnTo>
                  <a:lnTo>
                    <a:pt x="7134" y="6892"/>
                  </a:lnTo>
                  <a:lnTo>
                    <a:pt x="7138" y="6900"/>
                  </a:lnTo>
                  <a:lnTo>
                    <a:pt x="7142" y="6909"/>
                  </a:lnTo>
                  <a:lnTo>
                    <a:pt x="7144" y="6918"/>
                  </a:lnTo>
                  <a:lnTo>
                    <a:pt x="7150" y="6936"/>
                  </a:lnTo>
                  <a:lnTo>
                    <a:pt x="7155" y="6951"/>
                  </a:lnTo>
                  <a:lnTo>
                    <a:pt x="7158" y="6962"/>
                  </a:lnTo>
                  <a:lnTo>
                    <a:pt x="7163" y="6971"/>
                  </a:lnTo>
                  <a:lnTo>
                    <a:pt x="7169" y="6981"/>
                  </a:lnTo>
                  <a:lnTo>
                    <a:pt x="7171" y="6984"/>
                  </a:lnTo>
                  <a:lnTo>
                    <a:pt x="7197" y="7095"/>
                  </a:lnTo>
                  <a:lnTo>
                    <a:pt x="7277" y="7207"/>
                  </a:lnTo>
                  <a:lnTo>
                    <a:pt x="7356" y="7261"/>
                  </a:lnTo>
                  <a:lnTo>
                    <a:pt x="7428" y="7240"/>
                  </a:lnTo>
                  <a:lnTo>
                    <a:pt x="7428" y="7338"/>
                  </a:lnTo>
                  <a:lnTo>
                    <a:pt x="7428" y="7464"/>
                  </a:lnTo>
                  <a:lnTo>
                    <a:pt x="7520" y="7550"/>
                  </a:lnTo>
                  <a:lnTo>
                    <a:pt x="7625" y="7556"/>
                  </a:lnTo>
                  <a:lnTo>
                    <a:pt x="7710" y="7497"/>
                  </a:lnTo>
                  <a:lnTo>
                    <a:pt x="7763" y="7438"/>
                  </a:lnTo>
                  <a:lnTo>
                    <a:pt x="7750" y="7371"/>
                  </a:lnTo>
                  <a:lnTo>
                    <a:pt x="7763" y="7279"/>
                  </a:lnTo>
                  <a:lnTo>
                    <a:pt x="7783" y="7220"/>
                  </a:lnTo>
                  <a:lnTo>
                    <a:pt x="7829" y="7366"/>
                  </a:lnTo>
                  <a:lnTo>
                    <a:pt x="7822" y="7523"/>
                  </a:lnTo>
                  <a:lnTo>
                    <a:pt x="7743" y="7628"/>
                  </a:lnTo>
                  <a:lnTo>
                    <a:pt x="7638" y="7727"/>
                  </a:lnTo>
                  <a:lnTo>
                    <a:pt x="7639" y="7739"/>
                  </a:lnTo>
                  <a:lnTo>
                    <a:pt x="7642" y="7767"/>
                  </a:lnTo>
                  <a:lnTo>
                    <a:pt x="7646" y="7801"/>
                  </a:lnTo>
                  <a:lnTo>
                    <a:pt x="7651" y="7832"/>
                  </a:lnTo>
                  <a:lnTo>
                    <a:pt x="7659" y="7872"/>
                  </a:lnTo>
                  <a:lnTo>
                    <a:pt x="7670" y="7926"/>
                  </a:lnTo>
                  <a:lnTo>
                    <a:pt x="7680" y="7975"/>
                  </a:lnTo>
                  <a:lnTo>
                    <a:pt x="7684" y="7996"/>
                  </a:lnTo>
                  <a:lnTo>
                    <a:pt x="7658" y="8114"/>
                  </a:lnTo>
                  <a:lnTo>
                    <a:pt x="7678" y="8266"/>
                  </a:lnTo>
                  <a:lnTo>
                    <a:pt x="7691" y="8371"/>
                  </a:lnTo>
                  <a:lnTo>
                    <a:pt x="7684" y="8376"/>
                  </a:lnTo>
                  <a:lnTo>
                    <a:pt x="7667" y="8388"/>
                  </a:lnTo>
                  <a:lnTo>
                    <a:pt x="7659" y="8397"/>
                  </a:lnTo>
                  <a:lnTo>
                    <a:pt x="7652" y="8407"/>
                  </a:lnTo>
                  <a:lnTo>
                    <a:pt x="7648" y="8413"/>
                  </a:lnTo>
                  <a:lnTo>
                    <a:pt x="7646" y="8419"/>
                  </a:lnTo>
                  <a:lnTo>
                    <a:pt x="7645" y="8425"/>
                  </a:lnTo>
                  <a:lnTo>
                    <a:pt x="7645" y="8430"/>
                  </a:lnTo>
                  <a:lnTo>
                    <a:pt x="7646" y="8456"/>
                  </a:lnTo>
                  <a:lnTo>
                    <a:pt x="7647" y="8482"/>
                  </a:lnTo>
                  <a:lnTo>
                    <a:pt x="7650" y="8501"/>
                  </a:lnTo>
                  <a:lnTo>
                    <a:pt x="7651" y="8510"/>
                  </a:lnTo>
                  <a:lnTo>
                    <a:pt x="7704" y="8569"/>
                  </a:lnTo>
                  <a:lnTo>
                    <a:pt x="7802" y="8502"/>
                  </a:lnTo>
                  <a:lnTo>
                    <a:pt x="7868" y="8456"/>
                  </a:lnTo>
                  <a:lnTo>
                    <a:pt x="7875" y="8556"/>
                  </a:lnTo>
                  <a:lnTo>
                    <a:pt x="7829" y="8648"/>
                  </a:lnTo>
                  <a:lnTo>
                    <a:pt x="7855" y="8753"/>
                  </a:lnTo>
                  <a:lnTo>
                    <a:pt x="7809" y="8785"/>
                  </a:lnTo>
                  <a:lnTo>
                    <a:pt x="7868" y="8910"/>
                  </a:lnTo>
                  <a:lnTo>
                    <a:pt x="7861" y="8920"/>
                  </a:lnTo>
                  <a:lnTo>
                    <a:pt x="7849" y="8948"/>
                  </a:lnTo>
                  <a:lnTo>
                    <a:pt x="7847" y="8955"/>
                  </a:lnTo>
                  <a:lnTo>
                    <a:pt x="7844" y="8963"/>
                  </a:lnTo>
                  <a:lnTo>
                    <a:pt x="7843" y="8971"/>
                  </a:lnTo>
                  <a:lnTo>
                    <a:pt x="7843" y="8979"/>
                  </a:lnTo>
                  <a:lnTo>
                    <a:pt x="7844" y="8988"/>
                  </a:lnTo>
                  <a:lnTo>
                    <a:pt x="7846" y="8995"/>
                  </a:lnTo>
                  <a:lnTo>
                    <a:pt x="7849" y="9002"/>
                  </a:lnTo>
                  <a:lnTo>
                    <a:pt x="7855" y="9009"/>
                  </a:lnTo>
                  <a:lnTo>
                    <a:pt x="7867" y="9022"/>
                  </a:lnTo>
                  <a:lnTo>
                    <a:pt x="7877" y="9038"/>
                  </a:lnTo>
                  <a:lnTo>
                    <a:pt x="7888" y="9055"/>
                  </a:lnTo>
                  <a:lnTo>
                    <a:pt x="7896" y="9070"/>
                  </a:lnTo>
                  <a:lnTo>
                    <a:pt x="7909" y="9096"/>
                  </a:lnTo>
                  <a:lnTo>
                    <a:pt x="7914" y="9107"/>
                  </a:lnTo>
                  <a:lnTo>
                    <a:pt x="7848" y="9140"/>
                  </a:lnTo>
                  <a:lnTo>
                    <a:pt x="7678" y="9173"/>
                  </a:lnTo>
                  <a:lnTo>
                    <a:pt x="7618" y="9239"/>
                  </a:lnTo>
                  <a:lnTo>
                    <a:pt x="7507" y="9180"/>
                  </a:lnTo>
                  <a:lnTo>
                    <a:pt x="7389" y="9127"/>
                  </a:lnTo>
                  <a:lnTo>
                    <a:pt x="7343" y="9173"/>
                  </a:lnTo>
                  <a:lnTo>
                    <a:pt x="7340" y="9178"/>
                  </a:lnTo>
                  <a:lnTo>
                    <a:pt x="7334" y="9191"/>
                  </a:lnTo>
                  <a:lnTo>
                    <a:pt x="7330" y="9199"/>
                  </a:lnTo>
                  <a:lnTo>
                    <a:pt x="7323" y="9210"/>
                  </a:lnTo>
                  <a:lnTo>
                    <a:pt x="7314" y="9220"/>
                  </a:lnTo>
                  <a:lnTo>
                    <a:pt x="7303" y="9232"/>
                  </a:lnTo>
                  <a:lnTo>
                    <a:pt x="7298" y="9238"/>
                  </a:lnTo>
                  <a:lnTo>
                    <a:pt x="7294" y="9243"/>
                  </a:lnTo>
                  <a:lnTo>
                    <a:pt x="7292" y="9247"/>
                  </a:lnTo>
                  <a:lnTo>
                    <a:pt x="7291" y="9251"/>
                  </a:lnTo>
                  <a:lnTo>
                    <a:pt x="7292" y="9256"/>
                  </a:lnTo>
                  <a:lnTo>
                    <a:pt x="7293" y="9259"/>
                  </a:lnTo>
                  <a:lnTo>
                    <a:pt x="7293" y="9260"/>
                  </a:lnTo>
                  <a:lnTo>
                    <a:pt x="7293" y="9262"/>
                  </a:lnTo>
                  <a:lnTo>
                    <a:pt x="7292" y="9264"/>
                  </a:lnTo>
                  <a:lnTo>
                    <a:pt x="7290" y="9265"/>
                  </a:lnTo>
                  <a:lnTo>
                    <a:pt x="7280" y="9267"/>
                  </a:lnTo>
                  <a:lnTo>
                    <a:pt x="7264" y="9272"/>
                  </a:lnTo>
                  <a:lnTo>
                    <a:pt x="7234" y="9277"/>
                  </a:lnTo>
                  <a:lnTo>
                    <a:pt x="7223" y="9278"/>
                  </a:lnTo>
                  <a:lnTo>
                    <a:pt x="7219" y="9279"/>
                  </a:lnTo>
                  <a:lnTo>
                    <a:pt x="7205" y="9285"/>
                  </a:lnTo>
                  <a:lnTo>
                    <a:pt x="7192" y="9289"/>
                  </a:lnTo>
                  <a:lnTo>
                    <a:pt x="7181" y="9290"/>
                  </a:lnTo>
                  <a:lnTo>
                    <a:pt x="7171" y="9291"/>
                  </a:lnTo>
                  <a:lnTo>
                    <a:pt x="7163" y="9291"/>
                  </a:lnTo>
                  <a:lnTo>
                    <a:pt x="7161" y="9292"/>
                  </a:lnTo>
                  <a:lnTo>
                    <a:pt x="7158" y="9293"/>
                  </a:lnTo>
                  <a:lnTo>
                    <a:pt x="7156" y="9296"/>
                  </a:lnTo>
                  <a:lnTo>
                    <a:pt x="7155" y="9298"/>
                  </a:lnTo>
                  <a:lnTo>
                    <a:pt x="7155" y="9302"/>
                  </a:lnTo>
                  <a:lnTo>
                    <a:pt x="7155" y="9305"/>
                  </a:lnTo>
                  <a:lnTo>
                    <a:pt x="7156" y="9311"/>
                  </a:lnTo>
                  <a:lnTo>
                    <a:pt x="7158" y="9318"/>
                  </a:lnTo>
                  <a:lnTo>
                    <a:pt x="7163" y="9331"/>
                  </a:lnTo>
                  <a:lnTo>
                    <a:pt x="7170" y="9343"/>
                  </a:lnTo>
                  <a:lnTo>
                    <a:pt x="7176" y="9355"/>
                  </a:lnTo>
                  <a:lnTo>
                    <a:pt x="7182" y="9365"/>
                  </a:lnTo>
                  <a:lnTo>
                    <a:pt x="7188" y="9377"/>
                  </a:lnTo>
                  <a:lnTo>
                    <a:pt x="7193" y="9390"/>
                  </a:lnTo>
                  <a:lnTo>
                    <a:pt x="7196" y="9404"/>
                  </a:lnTo>
                  <a:lnTo>
                    <a:pt x="7197" y="9423"/>
                  </a:lnTo>
                  <a:lnTo>
                    <a:pt x="7200" y="9455"/>
                  </a:lnTo>
                  <a:lnTo>
                    <a:pt x="7202" y="9478"/>
                  </a:lnTo>
                  <a:lnTo>
                    <a:pt x="7203" y="9488"/>
                  </a:lnTo>
                  <a:lnTo>
                    <a:pt x="7203" y="9500"/>
                  </a:lnTo>
                  <a:lnTo>
                    <a:pt x="7201" y="9513"/>
                  </a:lnTo>
                  <a:lnTo>
                    <a:pt x="7197" y="9528"/>
                  </a:lnTo>
                  <a:lnTo>
                    <a:pt x="7196" y="9532"/>
                  </a:lnTo>
                  <a:lnTo>
                    <a:pt x="7194" y="9535"/>
                  </a:lnTo>
                  <a:lnTo>
                    <a:pt x="7192" y="9539"/>
                  </a:lnTo>
                  <a:lnTo>
                    <a:pt x="7188" y="9543"/>
                  </a:lnTo>
                  <a:lnTo>
                    <a:pt x="7181" y="9547"/>
                  </a:lnTo>
                  <a:lnTo>
                    <a:pt x="7173" y="9551"/>
                  </a:lnTo>
                  <a:lnTo>
                    <a:pt x="7163" y="9553"/>
                  </a:lnTo>
                  <a:lnTo>
                    <a:pt x="7153" y="9554"/>
                  </a:lnTo>
                  <a:lnTo>
                    <a:pt x="7141" y="9556"/>
                  </a:lnTo>
                  <a:lnTo>
                    <a:pt x="7130" y="9556"/>
                  </a:lnTo>
                  <a:lnTo>
                    <a:pt x="7090" y="9551"/>
                  </a:lnTo>
                  <a:lnTo>
                    <a:pt x="7072" y="9547"/>
                  </a:lnTo>
                  <a:lnTo>
                    <a:pt x="7062" y="9548"/>
                  </a:lnTo>
                  <a:lnTo>
                    <a:pt x="7037" y="9552"/>
                  </a:lnTo>
                  <a:lnTo>
                    <a:pt x="7022" y="9556"/>
                  </a:lnTo>
                  <a:lnTo>
                    <a:pt x="7006" y="9561"/>
                  </a:lnTo>
                  <a:lnTo>
                    <a:pt x="6999" y="9565"/>
                  </a:lnTo>
                  <a:lnTo>
                    <a:pt x="6992" y="9570"/>
                  </a:lnTo>
                  <a:lnTo>
                    <a:pt x="6986" y="9574"/>
                  </a:lnTo>
                  <a:lnTo>
                    <a:pt x="6980" y="9580"/>
                  </a:lnTo>
                  <a:lnTo>
                    <a:pt x="6970" y="9592"/>
                  </a:lnTo>
                  <a:lnTo>
                    <a:pt x="6959" y="9603"/>
                  </a:lnTo>
                  <a:lnTo>
                    <a:pt x="6946" y="9612"/>
                  </a:lnTo>
                  <a:lnTo>
                    <a:pt x="6934" y="9620"/>
                  </a:lnTo>
                  <a:lnTo>
                    <a:pt x="6920" y="9629"/>
                  </a:lnTo>
                  <a:lnTo>
                    <a:pt x="6907" y="9636"/>
                  </a:lnTo>
                  <a:lnTo>
                    <a:pt x="6894" y="9642"/>
                  </a:lnTo>
                  <a:lnTo>
                    <a:pt x="6882" y="9646"/>
                  </a:lnTo>
                  <a:lnTo>
                    <a:pt x="6861" y="9654"/>
                  </a:lnTo>
                  <a:lnTo>
                    <a:pt x="6847" y="9658"/>
                  </a:lnTo>
                  <a:lnTo>
                    <a:pt x="6839" y="9659"/>
                  </a:lnTo>
                  <a:lnTo>
                    <a:pt x="6836" y="9659"/>
                  </a:lnTo>
                  <a:lnTo>
                    <a:pt x="6790" y="9587"/>
                  </a:lnTo>
                  <a:lnTo>
                    <a:pt x="6816" y="9515"/>
                  </a:lnTo>
                  <a:lnTo>
                    <a:pt x="6814" y="9504"/>
                  </a:lnTo>
                  <a:lnTo>
                    <a:pt x="6806" y="9478"/>
                  </a:lnTo>
                  <a:lnTo>
                    <a:pt x="6800" y="9463"/>
                  </a:lnTo>
                  <a:lnTo>
                    <a:pt x="6791" y="9452"/>
                  </a:lnTo>
                  <a:lnTo>
                    <a:pt x="6787" y="9446"/>
                  </a:lnTo>
                  <a:lnTo>
                    <a:pt x="6782" y="9441"/>
                  </a:lnTo>
                  <a:lnTo>
                    <a:pt x="6776" y="9437"/>
                  </a:lnTo>
                  <a:lnTo>
                    <a:pt x="6770" y="9436"/>
                  </a:lnTo>
                  <a:lnTo>
                    <a:pt x="6759" y="9433"/>
                  </a:lnTo>
                  <a:lnTo>
                    <a:pt x="6752" y="9429"/>
                  </a:lnTo>
                  <a:lnTo>
                    <a:pt x="6746" y="9424"/>
                  </a:lnTo>
                  <a:lnTo>
                    <a:pt x="6742" y="9421"/>
                  </a:lnTo>
                  <a:lnTo>
                    <a:pt x="6737" y="9416"/>
                  </a:lnTo>
                  <a:lnTo>
                    <a:pt x="6730" y="9413"/>
                  </a:lnTo>
                  <a:lnTo>
                    <a:pt x="6719" y="9410"/>
                  </a:lnTo>
                  <a:lnTo>
                    <a:pt x="6704" y="9410"/>
                  </a:lnTo>
                  <a:lnTo>
                    <a:pt x="6676" y="9410"/>
                  </a:lnTo>
                  <a:lnTo>
                    <a:pt x="6653" y="9410"/>
                  </a:lnTo>
                  <a:lnTo>
                    <a:pt x="6634" y="9410"/>
                  </a:lnTo>
                  <a:lnTo>
                    <a:pt x="6612" y="9410"/>
                  </a:lnTo>
                  <a:lnTo>
                    <a:pt x="6586" y="9409"/>
                  </a:lnTo>
                  <a:lnTo>
                    <a:pt x="6561" y="9407"/>
                  </a:lnTo>
                  <a:lnTo>
                    <a:pt x="6541" y="9404"/>
                  </a:lnTo>
                  <a:lnTo>
                    <a:pt x="6534" y="9403"/>
                  </a:lnTo>
                  <a:lnTo>
                    <a:pt x="6435" y="9350"/>
                  </a:lnTo>
                  <a:lnTo>
                    <a:pt x="6438" y="9350"/>
                  </a:lnTo>
                  <a:lnTo>
                    <a:pt x="6440" y="9348"/>
                  </a:lnTo>
                  <a:lnTo>
                    <a:pt x="6429" y="9348"/>
                  </a:lnTo>
                  <a:lnTo>
                    <a:pt x="6396" y="9350"/>
                  </a:lnTo>
                  <a:lnTo>
                    <a:pt x="6385" y="9351"/>
                  </a:lnTo>
                  <a:lnTo>
                    <a:pt x="6378" y="9350"/>
                  </a:lnTo>
                  <a:lnTo>
                    <a:pt x="6375" y="9349"/>
                  </a:lnTo>
                  <a:lnTo>
                    <a:pt x="6372" y="9345"/>
                  </a:lnTo>
                  <a:lnTo>
                    <a:pt x="6373" y="9339"/>
                  </a:lnTo>
                  <a:lnTo>
                    <a:pt x="6377" y="9334"/>
                  </a:lnTo>
                  <a:lnTo>
                    <a:pt x="6377" y="9331"/>
                  </a:lnTo>
                  <a:lnTo>
                    <a:pt x="6376" y="9329"/>
                  </a:lnTo>
                  <a:lnTo>
                    <a:pt x="6372" y="9329"/>
                  </a:lnTo>
                  <a:lnTo>
                    <a:pt x="6366" y="9329"/>
                  </a:lnTo>
                  <a:lnTo>
                    <a:pt x="6344" y="9336"/>
                  </a:lnTo>
                  <a:lnTo>
                    <a:pt x="6304" y="9350"/>
                  </a:lnTo>
                  <a:lnTo>
                    <a:pt x="6221" y="9381"/>
                  </a:lnTo>
                  <a:lnTo>
                    <a:pt x="6176" y="9396"/>
                  </a:lnTo>
                  <a:lnTo>
                    <a:pt x="6156" y="9402"/>
                  </a:lnTo>
                  <a:lnTo>
                    <a:pt x="6153" y="9403"/>
                  </a:lnTo>
                  <a:lnTo>
                    <a:pt x="6067" y="9357"/>
                  </a:lnTo>
                  <a:lnTo>
                    <a:pt x="6020" y="9350"/>
                  </a:lnTo>
                  <a:lnTo>
                    <a:pt x="6015" y="9352"/>
                  </a:lnTo>
                  <a:lnTo>
                    <a:pt x="5998" y="9358"/>
                  </a:lnTo>
                  <a:lnTo>
                    <a:pt x="5987" y="9363"/>
                  </a:lnTo>
                  <a:lnTo>
                    <a:pt x="5977" y="9370"/>
                  </a:lnTo>
                  <a:lnTo>
                    <a:pt x="5965" y="9378"/>
                  </a:lnTo>
                  <a:lnTo>
                    <a:pt x="5956" y="9390"/>
                  </a:lnTo>
                  <a:lnTo>
                    <a:pt x="5937" y="9410"/>
                  </a:lnTo>
                  <a:lnTo>
                    <a:pt x="5920" y="9428"/>
                  </a:lnTo>
                  <a:lnTo>
                    <a:pt x="5913" y="9437"/>
                  </a:lnTo>
                  <a:lnTo>
                    <a:pt x="5907" y="9447"/>
                  </a:lnTo>
                  <a:lnTo>
                    <a:pt x="5901" y="9460"/>
                  </a:lnTo>
                  <a:lnTo>
                    <a:pt x="5895" y="9475"/>
                  </a:lnTo>
                  <a:lnTo>
                    <a:pt x="5889" y="9502"/>
                  </a:lnTo>
                  <a:lnTo>
                    <a:pt x="5887" y="9518"/>
                  </a:lnTo>
                  <a:lnTo>
                    <a:pt x="5885" y="9524"/>
                  </a:lnTo>
                  <a:lnTo>
                    <a:pt x="5880" y="9530"/>
                  </a:lnTo>
                  <a:lnTo>
                    <a:pt x="5873" y="9534"/>
                  </a:lnTo>
                  <a:lnTo>
                    <a:pt x="5863" y="9541"/>
                  </a:lnTo>
                  <a:lnTo>
                    <a:pt x="5858" y="9544"/>
                  </a:lnTo>
                  <a:lnTo>
                    <a:pt x="5852" y="9546"/>
                  </a:lnTo>
                  <a:lnTo>
                    <a:pt x="5846" y="9547"/>
                  </a:lnTo>
                  <a:lnTo>
                    <a:pt x="5841" y="9547"/>
                  </a:lnTo>
                  <a:lnTo>
                    <a:pt x="5832" y="9546"/>
                  </a:lnTo>
                  <a:lnTo>
                    <a:pt x="5822" y="9544"/>
                  </a:lnTo>
                  <a:lnTo>
                    <a:pt x="5817" y="9543"/>
                  </a:lnTo>
                  <a:lnTo>
                    <a:pt x="5813" y="9543"/>
                  </a:lnTo>
                  <a:lnTo>
                    <a:pt x="5808" y="9543"/>
                  </a:lnTo>
                  <a:lnTo>
                    <a:pt x="5803" y="9544"/>
                  </a:lnTo>
                  <a:lnTo>
                    <a:pt x="5797" y="9546"/>
                  </a:lnTo>
                  <a:lnTo>
                    <a:pt x="5791" y="9550"/>
                  </a:lnTo>
                  <a:lnTo>
                    <a:pt x="5784" y="9554"/>
                  </a:lnTo>
                  <a:lnTo>
                    <a:pt x="5777" y="9561"/>
                  </a:lnTo>
                  <a:lnTo>
                    <a:pt x="5771" y="9569"/>
                  </a:lnTo>
                  <a:lnTo>
                    <a:pt x="5765" y="9574"/>
                  </a:lnTo>
                  <a:lnTo>
                    <a:pt x="5762" y="9580"/>
                  </a:lnTo>
                  <a:lnTo>
                    <a:pt x="5758" y="9586"/>
                  </a:lnTo>
                  <a:lnTo>
                    <a:pt x="5755" y="9596"/>
                  </a:lnTo>
                  <a:lnTo>
                    <a:pt x="5753" y="9603"/>
                  </a:lnTo>
                  <a:lnTo>
                    <a:pt x="5751" y="9606"/>
                  </a:lnTo>
                  <a:lnTo>
                    <a:pt x="5750" y="9609"/>
                  </a:lnTo>
                  <a:lnTo>
                    <a:pt x="5748" y="9611"/>
                  </a:lnTo>
                  <a:lnTo>
                    <a:pt x="5744" y="9613"/>
                  </a:lnTo>
                  <a:lnTo>
                    <a:pt x="5735" y="9617"/>
                  </a:lnTo>
                  <a:lnTo>
                    <a:pt x="5718" y="9620"/>
                  </a:lnTo>
                  <a:lnTo>
                    <a:pt x="5698" y="9622"/>
                  </a:lnTo>
                  <a:lnTo>
                    <a:pt x="5678" y="9620"/>
                  </a:lnTo>
                  <a:lnTo>
                    <a:pt x="5658" y="9619"/>
                  </a:lnTo>
                  <a:lnTo>
                    <a:pt x="5639" y="9616"/>
                  </a:lnTo>
                  <a:lnTo>
                    <a:pt x="5611" y="9610"/>
                  </a:lnTo>
                  <a:lnTo>
                    <a:pt x="5600" y="9607"/>
                  </a:lnTo>
                  <a:lnTo>
                    <a:pt x="5593" y="9606"/>
                  </a:lnTo>
                  <a:lnTo>
                    <a:pt x="5571" y="9604"/>
                  </a:lnTo>
                  <a:lnTo>
                    <a:pt x="5533" y="9602"/>
                  </a:lnTo>
                  <a:lnTo>
                    <a:pt x="5482" y="9600"/>
                  </a:lnTo>
                  <a:lnTo>
                    <a:pt x="5454" y="9600"/>
                  </a:lnTo>
                  <a:lnTo>
                    <a:pt x="5430" y="9600"/>
                  </a:lnTo>
                  <a:lnTo>
                    <a:pt x="5409" y="9602"/>
                  </a:lnTo>
                  <a:lnTo>
                    <a:pt x="5389" y="9604"/>
                  </a:lnTo>
                  <a:lnTo>
                    <a:pt x="5368" y="9606"/>
                  </a:lnTo>
                  <a:lnTo>
                    <a:pt x="5345" y="9611"/>
                  </a:lnTo>
                  <a:lnTo>
                    <a:pt x="5320" y="9618"/>
                  </a:lnTo>
                  <a:lnTo>
                    <a:pt x="5291" y="9626"/>
                  </a:lnTo>
                  <a:lnTo>
                    <a:pt x="5276" y="9631"/>
                  </a:lnTo>
                  <a:lnTo>
                    <a:pt x="5260" y="9635"/>
                  </a:lnTo>
                  <a:lnTo>
                    <a:pt x="5245" y="9637"/>
                  </a:lnTo>
                  <a:lnTo>
                    <a:pt x="5231" y="9639"/>
                  </a:lnTo>
                  <a:lnTo>
                    <a:pt x="5204" y="9641"/>
                  </a:lnTo>
                  <a:lnTo>
                    <a:pt x="5180" y="9639"/>
                  </a:lnTo>
                  <a:lnTo>
                    <a:pt x="5146" y="9636"/>
                  </a:lnTo>
                  <a:lnTo>
                    <a:pt x="5133" y="9633"/>
                  </a:lnTo>
                  <a:lnTo>
                    <a:pt x="5134" y="9632"/>
                  </a:lnTo>
                  <a:lnTo>
                    <a:pt x="5133" y="9629"/>
                  </a:lnTo>
                  <a:lnTo>
                    <a:pt x="5130" y="9623"/>
                  </a:lnTo>
                  <a:lnTo>
                    <a:pt x="5124" y="9618"/>
                  </a:lnTo>
                  <a:lnTo>
                    <a:pt x="5121" y="9615"/>
                  </a:lnTo>
                  <a:lnTo>
                    <a:pt x="5115" y="9612"/>
                  </a:lnTo>
                  <a:lnTo>
                    <a:pt x="5108" y="9610"/>
                  </a:lnTo>
                  <a:lnTo>
                    <a:pt x="5100" y="9609"/>
                  </a:lnTo>
                  <a:lnTo>
                    <a:pt x="5090" y="9607"/>
                  </a:lnTo>
                  <a:lnTo>
                    <a:pt x="5078" y="9606"/>
                  </a:lnTo>
                  <a:lnTo>
                    <a:pt x="5064" y="9606"/>
                  </a:lnTo>
                  <a:lnTo>
                    <a:pt x="5048" y="9607"/>
                  </a:lnTo>
                  <a:lnTo>
                    <a:pt x="5015" y="9607"/>
                  </a:lnTo>
                  <a:lnTo>
                    <a:pt x="4986" y="9607"/>
                  </a:lnTo>
                  <a:lnTo>
                    <a:pt x="4960" y="9604"/>
                  </a:lnTo>
                  <a:lnTo>
                    <a:pt x="4936" y="9602"/>
                  </a:lnTo>
                  <a:lnTo>
                    <a:pt x="4912" y="9598"/>
                  </a:lnTo>
                  <a:lnTo>
                    <a:pt x="4888" y="9597"/>
                  </a:lnTo>
                  <a:lnTo>
                    <a:pt x="4875" y="9597"/>
                  </a:lnTo>
                  <a:lnTo>
                    <a:pt x="4864" y="9597"/>
                  </a:lnTo>
                  <a:lnTo>
                    <a:pt x="4851" y="9598"/>
                  </a:lnTo>
                  <a:lnTo>
                    <a:pt x="4838" y="9600"/>
                  </a:lnTo>
                  <a:lnTo>
                    <a:pt x="4816" y="9604"/>
                  </a:lnTo>
                  <a:lnTo>
                    <a:pt x="4803" y="9605"/>
                  </a:lnTo>
                  <a:lnTo>
                    <a:pt x="4797" y="9605"/>
                  </a:lnTo>
                  <a:lnTo>
                    <a:pt x="4793" y="9605"/>
                  </a:lnTo>
                  <a:lnTo>
                    <a:pt x="4788" y="9604"/>
                  </a:lnTo>
                  <a:lnTo>
                    <a:pt x="4780" y="9605"/>
                  </a:lnTo>
                  <a:lnTo>
                    <a:pt x="4764" y="9607"/>
                  </a:lnTo>
                  <a:lnTo>
                    <a:pt x="4738" y="9613"/>
                  </a:lnTo>
                  <a:lnTo>
                    <a:pt x="4705" y="9620"/>
                  </a:lnTo>
                  <a:lnTo>
                    <a:pt x="4669" y="9625"/>
                  </a:lnTo>
                  <a:lnTo>
                    <a:pt x="4632" y="9629"/>
                  </a:lnTo>
                  <a:lnTo>
                    <a:pt x="4598" y="9631"/>
                  </a:lnTo>
                  <a:lnTo>
                    <a:pt x="4568" y="9632"/>
                  </a:lnTo>
                  <a:lnTo>
                    <a:pt x="4544" y="9633"/>
                  </a:lnTo>
                  <a:lnTo>
                    <a:pt x="4527" y="9633"/>
                  </a:lnTo>
                  <a:lnTo>
                    <a:pt x="4522" y="9633"/>
                  </a:lnTo>
                  <a:lnTo>
                    <a:pt x="4508" y="9629"/>
                  </a:lnTo>
                  <a:lnTo>
                    <a:pt x="4473" y="9617"/>
                  </a:lnTo>
                  <a:lnTo>
                    <a:pt x="4450" y="9611"/>
                  </a:lnTo>
                  <a:lnTo>
                    <a:pt x="4428" y="9605"/>
                  </a:lnTo>
                  <a:lnTo>
                    <a:pt x="4404" y="9602"/>
                  </a:lnTo>
                  <a:lnTo>
                    <a:pt x="4384" y="9600"/>
                  </a:lnTo>
                  <a:lnTo>
                    <a:pt x="4375" y="9600"/>
                  </a:lnTo>
                  <a:lnTo>
                    <a:pt x="4367" y="9599"/>
                  </a:lnTo>
                  <a:lnTo>
                    <a:pt x="4361" y="9598"/>
                  </a:lnTo>
                  <a:lnTo>
                    <a:pt x="4355" y="9596"/>
                  </a:lnTo>
                  <a:lnTo>
                    <a:pt x="4345" y="9592"/>
                  </a:lnTo>
                  <a:lnTo>
                    <a:pt x="4338" y="9589"/>
                  </a:lnTo>
                  <a:lnTo>
                    <a:pt x="4334" y="9586"/>
                  </a:lnTo>
                  <a:lnTo>
                    <a:pt x="4330" y="9586"/>
                  </a:lnTo>
                  <a:lnTo>
                    <a:pt x="4325" y="9586"/>
                  </a:lnTo>
                  <a:lnTo>
                    <a:pt x="4321" y="9586"/>
                  </a:lnTo>
                  <a:lnTo>
                    <a:pt x="4316" y="9589"/>
                  </a:lnTo>
                  <a:lnTo>
                    <a:pt x="4309" y="9591"/>
                  </a:lnTo>
                  <a:lnTo>
                    <a:pt x="4300" y="9594"/>
                  </a:lnTo>
                  <a:lnTo>
                    <a:pt x="4292" y="9600"/>
                  </a:lnTo>
                  <a:lnTo>
                    <a:pt x="4283" y="9606"/>
                  </a:lnTo>
                  <a:lnTo>
                    <a:pt x="4277" y="9611"/>
                  </a:lnTo>
                  <a:lnTo>
                    <a:pt x="4273" y="9615"/>
                  </a:lnTo>
                  <a:lnTo>
                    <a:pt x="4271" y="9618"/>
                  </a:lnTo>
                  <a:lnTo>
                    <a:pt x="4270" y="9622"/>
                  </a:lnTo>
                  <a:lnTo>
                    <a:pt x="4269" y="9624"/>
                  </a:lnTo>
                  <a:lnTo>
                    <a:pt x="4266" y="9626"/>
                  </a:lnTo>
                  <a:lnTo>
                    <a:pt x="4257" y="9628"/>
                  </a:lnTo>
                  <a:lnTo>
                    <a:pt x="4238" y="9630"/>
                  </a:lnTo>
                  <a:lnTo>
                    <a:pt x="4206" y="9633"/>
                  </a:lnTo>
                  <a:lnTo>
                    <a:pt x="4173" y="9638"/>
                  </a:lnTo>
                  <a:lnTo>
                    <a:pt x="4151" y="9641"/>
                  </a:lnTo>
                  <a:lnTo>
                    <a:pt x="4136" y="9643"/>
                  </a:lnTo>
                  <a:lnTo>
                    <a:pt x="4128" y="9645"/>
                  </a:lnTo>
                  <a:lnTo>
                    <a:pt x="4122" y="9645"/>
                  </a:lnTo>
                  <a:lnTo>
                    <a:pt x="4116" y="9646"/>
                  </a:lnTo>
                  <a:lnTo>
                    <a:pt x="4108" y="9646"/>
                  </a:lnTo>
                  <a:lnTo>
                    <a:pt x="4095" y="9646"/>
                  </a:lnTo>
                  <a:lnTo>
                    <a:pt x="4088" y="9646"/>
                  </a:lnTo>
                  <a:lnTo>
                    <a:pt x="4086" y="9646"/>
                  </a:lnTo>
                  <a:lnTo>
                    <a:pt x="4087" y="9645"/>
                  </a:lnTo>
                  <a:lnTo>
                    <a:pt x="4090" y="9644"/>
                  </a:lnTo>
                  <a:lnTo>
                    <a:pt x="4102" y="9642"/>
                  </a:lnTo>
                  <a:lnTo>
                    <a:pt x="4114" y="9639"/>
                  </a:lnTo>
                  <a:lnTo>
                    <a:pt x="4118" y="9637"/>
                  </a:lnTo>
                  <a:lnTo>
                    <a:pt x="4119" y="9636"/>
                  </a:lnTo>
                  <a:lnTo>
                    <a:pt x="4116" y="9635"/>
                  </a:lnTo>
                  <a:lnTo>
                    <a:pt x="4110" y="9632"/>
                  </a:lnTo>
                  <a:lnTo>
                    <a:pt x="4082" y="9630"/>
                  </a:lnTo>
                  <a:lnTo>
                    <a:pt x="4029" y="9626"/>
                  </a:lnTo>
                  <a:lnTo>
                    <a:pt x="3996" y="9625"/>
                  </a:lnTo>
                  <a:lnTo>
                    <a:pt x="3968" y="9623"/>
                  </a:lnTo>
                  <a:lnTo>
                    <a:pt x="3943" y="9620"/>
                  </a:lnTo>
                  <a:lnTo>
                    <a:pt x="3922" y="9618"/>
                  </a:lnTo>
                  <a:lnTo>
                    <a:pt x="3886" y="9612"/>
                  </a:lnTo>
                  <a:lnTo>
                    <a:pt x="3859" y="9607"/>
                  </a:lnTo>
                  <a:lnTo>
                    <a:pt x="3837" y="9604"/>
                  </a:lnTo>
                  <a:lnTo>
                    <a:pt x="3818" y="9604"/>
                  </a:lnTo>
                  <a:lnTo>
                    <a:pt x="3807" y="9604"/>
                  </a:lnTo>
                  <a:lnTo>
                    <a:pt x="3796" y="9606"/>
                  </a:lnTo>
                  <a:lnTo>
                    <a:pt x="3786" y="9610"/>
                  </a:lnTo>
                  <a:lnTo>
                    <a:pt x="3773" y="9613"/>
                  </a:lnTo>
                  <a:lnTo>
                    <a:pt x="3734" y="9628"/>
                  </a:lnTo>
                  <a:lnTo>
                    <a:pt x="3716" y="9636"/>
                  </a:lnTo>
                  <a:lnTo>
                    <a:pt x="3701" y="9642"/>
                  </a:lnTo>
                  <a:lnTo>
                    <a:pt x="3674" y="9654"/>
                  </a:lnTo>
                  <a:lnTo>
                    <a:pt x="3641" y="9665"/>
                  </a:lnTo>
                  <a:lnTo>
                    <a:pt x="3613" y="9675"/>
                  </a:lnTo>
                  <a:lnTo>
                    <a:pt x="3598" y="9678"/>
                  </a:lnTo>
                  <a:lnTo>
                    <a:pt x="3580" y="9681"/>
                  </a:lnTo>
                  <a:lnTo>
                    <a:pt x="3558" y="9683"/>
                  </a:lnTo>
                  <a:lnTo>
                    <a:pt x="3530" y="9685"/>
                  </a:lnTo>
                  <a:lnTo>
                    <a:pt x="3504" y="9688"/>
                  </a:lnTo>
                  <a:lnTo>
                    <a:pt x="3487" y="9690"/>
                  </a:lnTo>
                  <a:lnTo>
                    <a:pt x="3475" y="9691"/>
                  </a:lnTo>
                  <a:lnTo>
                    <a:pt x="3465" y="9691"/>
                  </a:lnTo>
                  <a:lnTo>
                    <a:pt x="3452" y="9692"/>
                  </a:lnTo>
                  <a:lnTo>
                    <a:pt x="3432" y="9692"/>
                  </a:lnTo>
                  <a:lnTo>
                    <a:pt x="3400" y="9692"/>
                  </a:lnTo>
                  <a:lnTo>
                    <a:pt x="3351" y="9692"/>
                  </a:lnTo>
                  <a:lnTo>
                    <a:pt x="3297" y="9692"/>
                  </a:lnTo>
                  <a:lnTo>
                    <a:pt x="3246" y="9692"/>
                  </a:lnTo>
                  <a:lnTo>
                    <a:pt x="3203" y="9692"/>
                  </a:lnTo>
                  <a:lnTo>
                    <a:pt x="3164" y="9692"/>
                  </a:lnTo>
                  <a:lnTo>
                    <a:pt x="3132" y="9692"/>
                  </a:lnTo>
                  <a:lnTo>
                    <a:pt x="3108" y="9692"/>
                  </a:lnTo>
                  <a:lnTo>
                    <a:pt x="3094" y="9692"/>
                  </a:lnTo>
                  <a:lnTo>
                    <a:pt x="3089" y="9692"/>
                  </a:lnTo>
                  <a:lnTo>
                    <a:pt x="3088" y="9691"/>
                  </a:lnTo>
                  <a:lnTo>
                    <a:pt x="3083" y="9691"/>
                  </a:lnTo>
                  <a:lnTo>
                    <a:pt x="3069" y="9692"/>
                  </a:lnTo>
                  <a:lnTo>
                    <a:pt x="3043" y="9700"/>
                  </a:lnTo>
                  <a:lnTo>
                    <a:pt x="3028" y="9703"/>
                  </a:lnTo>
                  <a:lnTo>
                    <a:pt x="3016" y="9704"/>
                  </a:lnTo>
                  <a:lnTo>
                    <a:pt x="3007" y="9705"/>
                  </a:lnTo>
                  <a:lnTo>
                    <a:pt x="2997" y="9705"/>
                  </a:lnTo>
                  <a:lnTo>
                    <a:pt x="2988" y="9705"/>
                  </a:lnTo>
                  <a:lnTo>
                    <a:pt x="2975" y="9707"/>
                  </a:lnTo>
                  <a:lnTo>
                    <a:pt x="2959" y="9708"/>
                  </a:lnTo>
                  <a:lnTo>
                    <a:pt x="2937" y="9713"/>
                  </a:lnTo>
                  <a:lnTo>
                    <a:pt x="2918" y="9716"/>
                  </a:lnTo>
                  <a:lnTo>
                    <a:pt x="2906" y="9718"/>
                  </a:lnTo>
                  <a:lnTo>
                    <a:pt x="2900" y="9718"/>
                  </a:lnTo>
                  <a:lnTo>
                    <a:pt x="2895" y="9718"/>
                  </a:lnTo>
                  <a:lnTo>
                    <a:pt x="2885" y="9718"/>
                  </a:lnTo>
                  <a:lnTo>
                    <a:pt x="2870" y="9720"/>
                  </a:lnTo>
                  <a:lnTo>
                    <a:pt x="2845" y="9722"/>
                  </a:lnTo>
                  <a:lnTo>
                    <a:pt x="2806" y="9726"/>
                  </a:lnTo>
                  <a:lnTo>
                    <a:pt x="2768" y="9729"/>
                  </a:lnTo>
                  <a:lnTo>
                    <a:pt x="2746" y="9731"/>
                  </a:lnTo>
                  <a:lnTo>
                    <a:pt x="2733" y="9731"/>
                  </a:lnTo>
                  <a:lnTo>
                    <a:pt x="2726" y="9731"/>
                  </a:lnTo>
                  <a:lnTo>
                    <a:pt x="2719" y="9731"/>
                  </a:lnTo>
                  <a:lnTo>
                    <a:pt x="2708" y="9733"/>
                  </a:lnTo>
                  <a:lnTo>
                    <a:pt x="2688" y="9735"/>
                  </a:lnTo>
                  <a:lnTo>
                    <a:pt x="2655" y="9739"/>
                  </a:lnTo>
                  <a:lnTo>
                    <a:pt x="2623" y="9742"/>
                  </a:lnTo>
                  <a:lnTo>
                    <a:pt x="2609" y="9743"/>
                  </a:lnTo>
                  <a:lnTo>
                    <a:pt x="2605" y="9743"/>
                  </a:lnTo>
                  <a:lnTo>
                    <a:pt x="2605" y="9742"/>
                  </a:lnTo>
                  <a:lnTo>
                    <a:pt x="2603" y="9742"/>
                  </a:lnTo>
                  <a:lnTo>
                    <a:pt x="2592" y="9743"/>
                  </a:lnTo>
                  <a:lnTo>
                    <a:pt x="2565" y="9746"/>
                  </a:lnTo>
                  <a:lnTo>
                    <a:pt x="2517" y="9752"/>
                  </a:lnTo>
                  <a:lnTo>
                    <a:pt x="2461" y="9757"/>
                  </a:lnTo>
                  <a:lnTo>
                    <a:pt x="2418" y="9760"/>
                  </a:lnTo>
                  <a:lnTo>
                    <a:pt x="2383" y="9760"/>
                  </a:lnTo>
                  <a:lnTo>
                    <a:pt x="2356" y="9759"/>
                  </a:lnTo>
                  <a:lnTo>
                    <a:pt x="2334" y="9759"/>
                  </a:lnTo>
                  <a:lnTo>
                    <a:pt x="2314" y="9760"/>
                  </a:lnTo>
                  <a:lnTo>
                    <a:pt x="2304" y="9761"/>
                  </a:lnTo>
                  <a:lnTo>
                    <a:pt x="2295" y="9763"/>
                  </a:lnTo>
                  <a:lnTo>
                    <a:pt x="2284" y="9767"/>
                  </a:lnTo>
                  <a:lnTo>
                    <a:pt x="2274" y="9772"/>
                  </a:lnTo>
                  <a:lnTo>
                    <a:pt x="2254" y="9780"/>
                  </a:lnTo>
                  <a:lnTo>
                    <a:pt x="2236" y="9787"/>
                  </a:lnTo>
                  <a:lnTo>
                    <a:pt x="2223" y="9792"/>
                  </a:lnTo>
                  <a:lnTo>
                    <a:pt x="2212" y="9794"/>
                  </a:lnTo>
                  <a:lnTo>
                    <a:pt x="2199" y="9798"/>
                  </a:lnTo>
                  <a:lnTo>
                    <a:pt x="2194" y="9798"/>
                  </a:lnTo>
                  <a:lnTo>
                    <a:pt x="2191" y="9795"/>
                  </a:lnTo>
                  <a:lnTo>
                    <a:pt x="2180" y="9792"/>
                  </a:lnTo>
                  <a:lnTo>
                    <a:pt x="2172" y="9790"/>
                  </a:lnTo>
                  <a:lnTo>
                    <a:pt x="2161" y="9789"/>
                  </a:lnTo>
                  <a:lnTo>
                    <a:pt x="2150" y="9789"/>
                  </a:lnTo>
                  <a:lnTo>
                    <a:pt x="2135" y="9792"/>
                  </a:lnTo>
                  <a:lnTo>
                    <a:pt x="2121" y="9793"/>
                  </a:lnTo>
                  <a:lnTo>
                    <a:pt x="2108" y="9792"/>
                  </a:lnTo>
                  <a:lnTo>
                    <a:pt x="2098" y="9789"/>
                  </a:lnTo>
                  <a:lnTo>
                    <a:pt x="2088" y="9787"/>
                  </a:lnTo>
                  <a:lnTo>
                    <a:pt x="2074" y="9781"/>
                  </a:lnTo>
                  <a:lnTo>
                    <a:pt x="2069" y="9777"/>
                  </a:lnTo>
                  <a:lnTo>
                    <a:pt x="1918" y="8147"/>
                  </a:lnTo>
                  <a:lnTo>
                    <a:pt x="498" y="8285"/>
                  </a:lnTo>
                  <a:lnTo>
                    <a:pt x="0" y="327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88" name="Freeform 13">
              <a:extLst>
                <a:ext uri="{FF2B5EF4-FFF2-40B4-BE49-F238E27FC236}">
                  <a16:creationId xmlns:a16="http://schemas.microsoft.com/office/drawing/2014/main" id="{89C25F9B-AC2B-474B-A67F-92C4224D6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0444" y="4640880"/>
              <a:ext cx="1288100" cy="798203"/>
            </a:xfrm>
            <a:custGeom>
              <a:avLst/>
              <a:gdLst/>
              <a:ahLst/>
              <a:cxnLst>
                <a:cxn ang="0">
                  <a:pos x="460" y="2301"/>
                </a:cxn>
                <a:cxn ang="0">
                  <a:pos x="762" y="2275"/>
                </a:cxn>
                <a:cxn ang="0">
                  <a:pos x="806" y="2284"/>
                </a:cxn>
                <a:cxn ang="0">
                  <a:pos x="867" y="2288"/>
                </a:cxn>
                <a:cxn ang="0">
                  <a:pos x="930" y="2292"/>
                </a:cxn>
                <a:cxn ang="0">
                  <a:pos x="972" y="2301"/>
                </a:cxn>
                <a:cxn ang="0">
                  <a:pos x="1407" y="2328"/>
                </a:cxn>
                <a:cxn ang="0">
                  <a:pos x="1735" y="2091"/>
                </a:cxn>
                <a:cxn ang="0">
                  <a:pos x="1985" y="2170"/>
                </a:cxn>
                <a:cxn ang="0">
                  <a:pos x="2130" y="2328"/>
                </a:cxn>
                <a:cxn ang="0">
                  <a:pos x="2263" y="2374"/>
                </a:cxn>
                <a:cxn ang="0">
                  <a:pos x="2331" y="2438"/>
                </a:cxn>
                <a:cxn ang="0">
                  <a:pos x="2403" y="2440"/>
                </a:cxn>
                <a:cxn ang="0">
                  <a:pos x="2382" y="2374"/>
                </a:cxn>
                <a:cxn ang="0">
                  <a:pos x="2377" y="2335"/>
                </a:cxn>
                <a:cxn ang="0">
                  <a:pos x="2382" y="2315"/>
                </a:cxn>
                <a:cxn ang="0">
                  <a:pos x="2391" y="2304"/>
                </a:cxn>
                <a:cxn ang="0">
                  <a:pos x="2405" y="2301"/>
                </a:cxn>
                <a:cxn ang="0">
                  <a:pos x="2473" y="2297"/>
                </a:cxn>
                <a:cxn ang="0">
                  <a:pos x="2525" y="2288"/>
                </a:cxn>
                <a:cxn ang="0">
                  <a:pos x="2879" y="1998"/>
                </a:cxn>
                <a:cxn ang="0">
                  <a:pos x="3155" y="1788"/>
                </a:cxn>
                <a:cxn ang="0">
                  <a:pos x="3488" y="1788"/>
                </a:cxn>
                <a:cxn ang="0">
                  <a:pos x="3573" y="1782"/>
                </a:cxn>
                <a:cxn ang="0">
                  <a:pos x="3746" y="1775"/>
                </a:cxn>
                <a:cxn ang="0">
                  <a:pos x="3155" y="1315"/>
                </a:cxn>
                <a:cxn ang="0">
                  <a:pos x="3149" y="1074"/>
                </a:cxn>
                <a:cxn ang="0">
                  <a:pos x="3157" y="1043"/>
                </a:cxn>
                <a:cxn ang="0">
                  <a:pos x="3159" y="1003"/>
                </a:cxn>
                <a:cxn ang="0">
                  <a:pos x="3148" y="961"/>
                </a:cxn>
                <a:cxn ang="0">
                  <a:pos x="3129" y="934"/>
                </a:cxn>
                <a:cxn ang="0">
                  <a:pos x="3102" y="908"/>
                </a:cxn>
                <a:cxn ang="0">
                  <a:pos x="3062" y="869"/>
                </a:cxn>
                <a:cxn ang="0">
                  <a:pos x="2993" y="778"/>
                </a:cxn>
                <a:cxn ang="0">
                  <a:pos x="2843" y="769"/>
                </a:cxn>
                <a:cxn ang="0">
                  <a:pos x="2735" y="841"/>
                </a:cxn>
                <a:cxn ang="0">
                  <a:pos x="2685" y="876"/>
                </a:cxn>
                <a:cxn ang="0">
                  <a:pos x="2669" y="895"/>
                </a:cxn>
                <a:cxn ang="0">
                  <a:pos x="2631" y="908"/>
                </a:cxn>
                <a:cxn ang="0">
                  <a:pos x="2547" y="938"/>
                </a:cxn>
                <a:cxn ang="0">
                  <a:pos x="2477" y="962"/>
                </a:cxn>
                <a:cxn ang="0">
                  <a:pos x="2450" y="965"/>
                </a:cxn>
                <a:cxn ang="0">
                  <a:pos x="2383" y="960"/>
                </a:cxn>
                <a:cxn ang="0">
                  <a:pos x="2311" y="943"/>
                </a:cxn>
                <a:cxn ang="0">
                  <a:pos x="2205" y="911"/>
                </a:cxn>
                <a:cxn ang="0">
                  <a:pos x="1880" y="841"/>
                </a:cxn>
                <a:cxn ang="0">
                  <a:pos x="1630" y="974"/>
                </a:cxn>
                <a:cxn ang="0">
                  <a:pos x="1249" y="697"/>
                </a:cxn>
                <a:cxn ang="0">
                  <a:pos x="959" y="342"/>
                </a:cxn>
                <a:cxn ang="0">
                  <a:pos x="683" y="368"/>
                </a:cxn>
                <a:cxn ang="0">
                  <a:pos x="302" y="0"/>
                </a:cxn>
                <a:cxn ang="0">
                  <a:pos x="212" y="39"/>
                </a:cxn>
                <a:cxn ang="0">
                  <a:pos x="53" y="0"/>
                </a:cxn>
              </a:cxnLst>
              <a:rect l="0" t="0" r="r" b="b"/>
              <a:pathLst>
                <a:path w="3945" h="2446">
                  <a:moveTo>
                    <a:pt x="171" y="2183"/>
                  </a:moveTo>
                  <a:lnTo>
                    <a:pt x="421" y="2236"/>
                  </a:lnTo>
                  <a:lnTo>
                    <a:pt x="460" y="2301"/>
                  </a:lnTo>
                  <a:lnTo>
                    <a:pt x="526" y="2236"/>
                  </a:lnTo>
                  <a:lnTo>
                    <a:pt x="618" y="2209"/>
                  </a:lnTo>
                  <a:lnTo>
                    <a:pt x="762" y="2275"/>
                  </a:lnTo>
                  <a:lnTo>
                    <a:pt x="769" y="2277"/>
                  </a:lnTo>
                  <a:lnTo>
                    <a:pt x="791" y="2282"/>
                  </a:lnTo>
                  <a:lnTo>
                    <a:pt x="806" y="2284"/>
                  </a:lnTo>
                  <a:lnTo>
                    <a:pt x="824" y="2286"/>
                  </a:lnTo>
                  <a:lnTo>
                    <a:pt x="845" y="2288"/>
                  </a:lnTo>
                  <a:lnTo>
                    <a:pt x="867" y="2288"/>
                  </a:lnTo>
                  <a:lnTo>
                    <a:pt x="891" y="2289"/>
                  </a:lnTo>
                  <a:lnTo>
                    <a:pt x="912" y="2290"/>
                  </a:lnTo>
                  <a:lnTo>
                    <a:pt x="930" y="2292"/>
                  </a:lnTo>
                  <a:lnTo>
                    <a:pt x="945" y="2295"/>
                  </a:lnTo>
                  <a:lnTo>
                    <a:pt x="965" y="2299"/>
                  </a:lnTo>
                  <a:lnTo>
                    <a:pt x="972" y="2301"/>
                  </a:lnTo>
                  <a:lnTo>
                    <a:pt x="1105" y="2341"/>
                  </a:lnTo>
                  <a:lnTo>
                    <a:pt x="1223" y="2420"/>
                  </a:lnTo>
                  <a:lnTo>
                    <a:pt x="1407" y="2328"/>
                  </a:lnTo>
                  <a:lnTo>
                    <a:pt x="1538" y="2196"/>
                  </a:lnTo>
                  <a:lnTo>
                    <a:pt x="1643" y="2157"/>
                  </a:lnTo>
                  <a:lnTo>
                    <a:pt x="1735" y="2091"/>
                  </a:lnTo>
                  <a:lnTo>
                    <a:pt x="1827" y="2223"/>
                  </a:lnTo>
                  <a:lnTo>
                    <a:pt x="1893" y="2262"/>
                  </a:lnTo>
                  <a:lnTo>
                    <a:pt x="1985" y="2170"/>
                  </a:lnTo>
                  <a:lnTo>
                    <a:pt x="2090" y="2026"/>
                  </a:lnTo>
                  <a:lnTo>
                    <a:pt x="2038" y="2262"/>
                  </a:lnTo>
                  <a:lnTo>
                    <a:pt x="2130" y="2328"/>
                  </a:lnTo>
                  <a:lnTo>
                    <a:pt x="2208" y="2315"/>
                  </a:lnTo>
                  <a:lnTo>
                    <a:pt x="2237" y="2347"/>
                  </a:lnTo>
                  <a:lnTo>
                    <a:pt x="2263" y="2374"/>
                  </a:lnTo>
                  <a:lnTo>
                    <a:pt x="2285" y="2396"/>
                  </a:lnTo>
                  <a:lnTo>
                    <a:pt x="2304" y="2414"/>
                  </a:lnTo>
                  <a:lnTo>
                    <a:pt x="2331" y="2438"/>
                  </a:lnTo>
                  <a:lnTo>
                    <a:pt x="2341" y="2446"/>
                  </a:lnTo>
                  <a:lnTo>
                    <a:pt x="2405" y="2446"/>
                  </a:lnTo>
                  <a:lnTo>
                    <a:pt x="2403" y="2440"/>
                  </a:lnTo>
                  <a:lnTo>
                    <a:pt x="2397" y="2423"/>
                  </a:lnTo>
                  <a:lnTo>
                    <a:pt x="2389" y="2400"/>
                  </a:lnTo>
                  <a:lnTo>
                    <a:pt x="2382" y="2374"/>
                  </a:lnTo>
                  <a:lnTo>
                    <a:pt x="2378" y="2360"/>
                  </a:lnTo>
                  <a:lnTo>
                    <a:pt x="2377" y="2347"/>
                  </a:lnTo>
                  <a:lnTo>
                    <a:pt x="2377" y="2335"/>
                  </a:lnTo>
                  <a:lnTo>
                    <a:pt x="2378" y="2324"/>
                  </a:lnTo>
                  <a:lnTo>
                    <a:pt x="2379" y="2318"/>
                  </a:lnTo>
                  <a:lnTo>
                    <a:pt x="2382" y="2315"/>
                  </a:lnTo>
                  <a:lnTo>
                    <a:pt x="2384" y="2310"/>
                  </a:lnTo>
                  <a:lnTo>
                    <a:pt x="2387" y="2308"/>
                  </a:lnTo>
                  <a:lnTo>
                    <a:pt x="2391" y="2304"/>
                  </a:lnTo>
                  <a:lnTo>
                    <a:pt x="2395" y="2303"/>
                  </a:lnTo>
                  <a:lnTo>
                    <a:pt x="2401" y="2302"/>
                  </a:lnTo>
                  <a:lnTo>
                    <a:pt x="2405" y="2301"/>
                  </a:lnTo>
                  <a:lnTo>
                    <a:pt x="2430" y="2301"/>
                  </a:lnTo>
                  <a:lnTo>
                    <a:pt x="2453" y="2299"/>
                  </a:lnTo>
                  <a:lnTo>
                    <a:pt x="2473" y="2297"/>
                  </a:lnTo>
                  <a:lnTo>
                    <a:pt x="2489" y="2295"/>
                  </a:lnTo>
                  <a:lnTo>
                    <a:pt x="2515" y="2290"/>
                  </a:lnTo>
                  <a:lnTo>
                    <a:pt x="2525" y="2288"/>
                  </a:lnTo>
                  <a:lnTo>
                    <a:pt x="2617" y="2275"/>
                  </a:lnTo>
                  <a:lnTo>
                    <a:pt x="2761" y="2144"/>
                  </a:lnTo>
                  <a:lnTo>
                    <a:pt x="2879" y="1998"/>
                  </a:lnTo>
                  <a:lnTo>
                    <a:pt x="2984" y="1946"/>
                  </a:lnTo>
                  <a:lnTo>
                    <a:pt x="3050" y="1867"/>
                  </a:lnTo>
                  <a:lnTo>
                    <a:pt x="3155" y="1788"/>
                  </a:lnTo>
                  <a:lnTo>
                    <a:pt x="3300" y="1788"/>
                  </a:lnTo>
                  <a:lnTo>
                    <a:pt x="3457" y="1788"/>
                  </a:lnTo>
                  <a:lnTo>
                    <a:pt x="3488" y="1788"/>
                  </a:lnTo>
                  <a:lnTo>
                    <a:pt x="3517" y="1786"/>
                  </a:lnTo>
                  <a:lnTo>
                    <a:pt x="3547" y="1785"/>
                  </a:lnTo>
                  <a:lnTo>
                    <a:pt x="3573" y="1782"/>
                  </a:lnTo>
                  <a:lnTo>
                    <a:pt x="3613" y="1778"/>
                  </a:lnTo>
                  <a:lnTo>
                    <a:pt x="3628" y="1775"/>
                  </a:lnTo>
                  <a:lnTo>
                    <a:pt x="3746" y="1775"/>
                  </a:lnTo>
                  <a:lnTo>
                    <a:pt x="3879" y="1630"/>
                  </a:lnTo>
                  <a:lnTo>
                    <a:pt x="3945" y="1604"/>
                  </a:lnTo>
                  <a:lnTo>
                    <a:pt x="3155" y="1315"/>
                  </a:lnTo>
                  <a:lnTo>
                    <a:pt x="3142" y="1092"/>
                  </a:lnTo>
                  <a:lnTo>
                    <a:pt x="3144" y="1087"/>
                  </a:lnTo>
                  <a:lnTo>
                    <a:pt x="3149" y="1074"/>
                  </a:lnTo>
                  <a:lnTo>
                    <a:pt x="3152" y="1065"/>
                  </a:lnTo>
                  <a:lnTo>
                    <a:pt x="3155" y="1055"/>
                  </a:lnTo>
                  <a:lnTo>
                    <a:pt x="3157" y="1043"/>
                  </a:lnTo>
                  <a:lnTo>
                    <a:pt x="3159" y="1030"/>
                  </a:lnTo>
                  <a:lnTo>
                    <a:pt x="3160" y="1017"/>
                  </a:lnTo>
                  <a:lnTo>
                    <a:pt x="3159" y="1003"/>
                  </a:lnTo>
                  <a:lnTo>
                    <a:pt x="3157" y="989"/>
                  </a:lnTo>
                  <a:lnTo>
                    <a:pt x="3154" y="975"/>
                  </a:lnTo>
                  <a:lnTo>
                    <a:pt x="3148" y="961"/>
                  </a:lnTo>
                  <a:lnTo>
                    <a:pt x="3140" y="947"/>
                  </a:lnTo>
                  <a:lnTo>
                    <a:pt x="3135" y="939"/>
                  </a:lnTo>
                  <a:lnTo>
                    <a:pt x="3129" y="934"/>
                  </a:lnTo>
                  <a:lnTo>
                    <a:pt x="3123" y="926"/>
                  </a:lnTo>
                  <a:lnTo>
                    <a:pt x="3116" y="921"/>
                  </a:lnTo>
                  <a:lnTo>
                    <a:pt x="3102" y="908"/>
                  </a:lnTo>
                  <a:lnTo>
                    <a:pt x="3088" y="895"/>
                  </a:lnTo>
                  <a:lnTo>
                    <a:pt x="3075" y="882"/>
                  </a:lnTo>
                  <a:lnTo>
                    <a:pt x="3062" y="869"/>
                  </a:lnTo>
                  <a:lnTo>
                    <a:pt x="3039" y="841"/>
                  </a:lnTo>
                  <a:lnTo>
                    <a:pt x="3020" y="817"/>
                  </a:lnTo>
                  <a:lnTo>
                    <a:pt x="2993" y="778"/>
                  </a:lnTo>
                  <a:lnTo>
                    <a:pt x="2984" y="762"/>
                  </a:lnTo>
                  <a:lnTo>
                    <a:pt x="2853" y="762"/>
                  </a:lnTo>
                  <a:lnTo>
                    <a:pt x="2843" y="769"/>
                  </a:lnTo>
                  <a:lnTo>
                    <a:pt x="2819" y="787"/>
                  </a:lnTo>
                  <a:lnTo>
                    <a:pt x="2781" y="813"/>
                  </a:lnTo>
                  <a:lnTo>
                    <a:pt x="2735" y="841"/>
                  </a:lnTo>
                  <a:lnTo>
                    <a:pt x="2712" y="856"/>
                  </a:lnTo>
                  <a:lnTo>
                    <a:pt x="2697" y="866"/>
                  </a:lnTo>
                  <a:lnTo>
                    <a:pt x="2685" y="876"/>
                  </a:lnTo>
                  <a:lnTo>
                    <a:pt x="2677" y="883"/>
                  </a:lnTo>
                  <a:lnTo>
                    <a:pt x="2670" y="891"/>
                  </a:lnTo>
                  <a:lnTo>
                    <a:pt x="2669" y="895"/>
                  </a:lnTo>
                  <a:lnTo>
                    <a:pt x="2664" y="896"/>
                  </a:lnTo>
                  <a:lnTo>
                    <a:pt x="2651" y="901"/>
                  </a:lnTo>
                  <a:lnTo>
                    <a:pt x="2631" y="908"/>
                  </a:lnTo>
                  <a:lnTo>
                    <a:pt x="2606" y="917"/>
                  </a:lnTo>
                  <a:lnTo>
                    <a:pt x="2578" y="928"/>
                  </a:lnTo>
                  <a:lnTo>
                    <a:pt x="2547" y="938"/>
                  </a:lnTo>
                  <a:lnTo>
                    <a:pt x="2515" y="950"/>
                  </a:lnTo>
                  <a:lnTo>
                    <a:pt x="2485" y="960"/>
                  </a:lnTo>
                  <a:lnTo>
                    <a:pt x="2477" y="962"/>
                  </a:lnTo>
                  <a:lnTo>
                    <a:pt x="2468" y="964"/>
                  </a:lnTo>
                  <a:lnTo>
                    <a:pt x="2460" y="964"/>
                  </a:lnTo>
                  <a:lnTo>
                    <a:pt x="2450" y="965"/>
                  </a:lnTo>
                  <a:lnTo>
                    <a:pt x="2429" y="965"/>
                  </a:lnTo>
                  <a:lnTo>
                    <a:pt x="2407" y="963"/>
                  </a:lnTo>
                  <a:lnTo>
                    <a:pt x="2383" y="960"/>
                  </a:lnTo>
                  <a:lnTo>
                    <a:pt x="2358" y="955"/>
                  </a:lnTo>
                  <a:lnTo>
                    <a:pt x="2335" y="950"/>
                  </a:lnTo>
                  <a:lnTo>
                    <a:pt x="2311" y="943"/>
                  </a:lnTo>
                  <a:lnTo>
                    <a:pt x="2266" y="931"/>
                  </a:lnTo>
                  <a:lnTo>
                    <a:pt x="2230" y="919"/>
                  </a:lnTo>
                  <a:lnTo>
                    <a:pt x="2205" y="911"/>
                  </a:lnTo>
                  <a:lnTo>
                    <a:pt x="2195" y="908"/>
                  </a:lnTo>
                  <a:lnTo>
                    <a:pt x="2011" y="841"/>
                  </a:lnTo>
                  <a:lnTo>
                    <a:pt x="1880" y="841"/>
                  </a:lnTo>
                  <a:lnTo>
                    <a:pt x="1814" y="867"/>
                  </a:lnTo>
                  <a:lnTo>
                    <a:pt x="1788" y="947"/>
                  </a:lnTo>
                  <a:lnTo>
                    <a:pt x="1630" y="974"/>
                  </a:lnTo>
                  <a:lnTo>
                    <a:pt x="1512" y="882"/>
                  </a:lnTo>
                  <a:lnTo>
                    <a:pt x="1381" y="790"/>
                  </a:lnTo>
                  <a:lnTo>
                    <a:pt x="1249" y="697"/>
                  </a:lnTo>
                  <a:lnTo>
                    <a:pt x="1105" y="618"/>
                  </a:lnTo>
                  <a:lnTo>
                    <a:pt x="1051" y="500"/>
                  </a:lnTo>
                  <a:lnTo>
                    <a:pt x="959" y="342"/>
                  </a:lnTo>
                  <a:lnTo>
                    <a:pt x="815" y="224"/>
                  </a:lnTo>
                  <a:lnTo>
                    <a:pt x="697" y="132"/>
                  </a:lnTo>
                  <a:lnTo>
                    <a:pt x="683" y="368"/>
                  </a:lnTo>
                  <a:lnTo>
                    <a:pt x="565" y="105"/>
                  </a:lnTo>
                  <a:lnTo>
                    <a:pt x="408" y="40"/>
                  </a:lnTo>
                  <a:lnTo>
                    <a:pt x="302" y="0"/>
                  </a:lnTo>
                  <a:lnTo>
                    <a:pt x="249" y="23"/>
                  </a:lnTo>
                  <a:lnTo>
                    <a:pt x="222" y="35"/>
                  </a:lnTo>
                  <a:lnTo>
                    <a:pt x="212" y="39"/>
                  </a:lnTo>
                  <a:lnTo>
                    <a:pt x="210" y="40"/>
                  </a:lnTo>
                  <a:lnTo>
                    <a:pt x="145" y="40"/>
                  </a:lnTo>
                  <a:lnTo>
                    <a:pt x="53" y="0"/>
                  </a:lnTo>
                  <a:lnTo>
                    <a:pt x="0" y="0"/>
                  </a:lnTo>
                  <a:lnTo>
                    <a:pt x="171" y="218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89" name="Freeform 14">
              <a:extLst>
                <a:ext uri="{FF2B5EF4-FFF2-40B4-BE49-F238E27FC236}">
                  <a16:creationId xmlns:a16="http://schemas.microsoft.com/office/drawing/2014/main" id="{E5F800DF-3051-6740-A3AE-F8A71FC14D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2896" y="5563190"/>
              <a:ext cx="61400" cy="69239"/>
            </a:xfrm>
            <a:custGeom>
              <a:avLst/>
              <a:gdLst/>
              <a:ahLst/>
              <a:cxnLst>
                <a:cxn ang="0">
                  <a:pos x="3" y="62"/>
                </a:cxn>
                <a:cxn ang="0">
                  <a:pos x="2" y="94"/>
                </a:cxn>
                <a:cxn ang="0">
                  <a:pos x="18" y="115"/>
                </a:cxn>
                <a:cxn ang="0">
                  <a:pos x="25" y="122"/>
                </a:cxn>
                <a:cxn ang="0">
                  <a:pos x="27" y="128"/>
                </a:cxn>
                <a:cxn ang="0">
                  <a:pos x="28" y="145"/>
                </a:cxn>
                <a:cxn ang="0">
                  <a:pos x="44" y="173"/>
                </a:cxn>
                <a:cxn ang="0">
                  <a:pos x="59" y="205"/>
                </a:cxn>
                <a:cxn ang="0">
                  <a:pos x="99" y="213"/>
                </a:cxn>
                <a:cxn ang="0">
                  <a:pos x="123" y="213"/>
                </a:cxn>
                <a:cxn ang="0">
                  <a:pos x="142" y="200"/>
                </a:cxn>
                <a:cxn ang="0">
                  <a:pos x="147" y="185"/>
                </a:cxn>
                <a:cxn ang="0">
                  <a:pos x="155" y="175"/>
                </a:cxn>
                <a:cxn ang="0">
                  <a:pos x="169" y="173"/>
                </a:cxn>
                <a:cxn ang="0">
                  <a:pos x="182" y="174"/>
                </a:cxn>
                <a:cxn ang="0">
                  <a:pos x="186" y="170"/>
                </a:cxn>
                <a:cxn ang="0">
                  <a:pos x="186" y="155"/>
                </a:cxn>
                <a:cxn ang="0">
                  <a:pos x="188" y="148"/>
                </a:cxn>
                <a:cxn ang="0">
                  <a:pos x="186" y="142"/>
                </a:cxn>
                <a:cxn ang="0">
                  <a:pos x="176" y="120"/>
                </a:cxn>
                <a:cxn ang="0">
                  <a:pos x="170" y="110"/>
                </a:cxn>
                <a:cxn ang="0">
                  <a:pos x="150" y="97"/>
                </a:cxn>
                <a:cxn ang="0">
                  <a:pos x="142" y="93"/>
                </a:cxn>
                <a:cxn ang="0">
                  <a:pos x="127" y="80"/>
                </a:cxn>
                <a:cxn ang="0">
                  <a:pos x="120" y="74"/>
                </a:cxn>
                <a:cxn ang="0">
                  <a:pos x="107" y="54"/>
                </a:cxn>
                <a:cxn ang="0">
                  <a:pos x="101" y="45"/>
                </a:cxn>
                <a:cxn ang="0">
                  <a:pos x="97" y="38"/>
                </a:cxn>
                <a:cxn ang="0">
                  <a:pos x="91" y="35"/>
                </a:cxn>
                <a:cxn ang="0">
                  <a:pos x="85" y="35"/>
                </a:cxn>
                <a:cxn ang="0">
                  <a:pos x="84" y="37"/>
                </a:cxn>
                <a:cxn ang="0">
                  <a:pos x="83" y="38"/>
                </a:cxn>
                <a:cxn ang="0">
                  <a:pos x="60" y="26"/>
                </a:cxn>
                <a:cxn ang="0">
                  <a:pos x="44" y="12"/>
                </a:cxn>
                <a:cxn ang="0">
                  <a:pos x="32" y="0"/>
                </a:cxn>
              </a:cxnLst>
              <a:rect l="0" t="0" r="r" b="b"/>
              <a:pathLst>
                <a:path w="188" h="213">
                  <a:moveTo>
                    <a:pt x="0" y="0"/>
                  </a:moveTo>
                  <a:lnTo>
                    <a:pt x="3" y="62"/>
                  </a:lnTo>
                  <a:lnTo>
                    <a:pt x="0" y="89"/>
                  </a:lnTo>
                  <a:lnTo>
                    <a:pt x="2" y="94"/>
                  </a:lnTo>
                  <a:lnTo>
                    <a:pt x="12" y="108"/>
                  </a:lnTo>
                  <a:lnTo>
                    <a:pt x="18" y="115"/>
                  </a:lnTo>
                  <a:lnTo>
                    <a:pt x="22" y="120"/>
                  </a:lnTo>
                  <a:lnTo>
                    <a:pt x="25" y="122"/>
                  </a:lnTo>
                  <a:lnTo>
                    <a:pt x="26" y="126"/>
                  </a:lnTo>
                  <a:lnTo>
                    <a:pt x="27" y="128"/>
                  </a:lnTo>
                  <a:lnTo>
                    <a:pt x="27" y="132"/>
                  </a:lnTo>
                  <a:lnTo>
                    <a:pt x="28" y="145"/>
                  </a:lnTo>
                  <a:lnTo>
                    <a:pt x="29" y="152"/>
                  </a:lnTo>
                  <a:lnTo>
                    <a:pt x="44" y="173"/>
                  </a:lnTo>
                  <a:lnTo>
                    <a:pt x="50" y="185"/>
                  </a:lnTo>
                  <a:lnTo>
                    <a:pt x="59" y="205"/>
                  </a:lnTo>
                  <a:lnTo>
                    <a:pt x="70" y="213"/>
                  </a:lnTo>
                  <a:lnTo>
                    <a:pt x="99" y="213"/>
                  </a:lnTo>
                  <a:lnTo>
                    <a:pt x="109" y="213"/>
                  </a:lnTo>
                  <a:lnTo>
                    <a:pt x="123" y="213"/>
                  </a:lnTo>
                  <a:lnTo>
                    <a:pt x="140" y="205"/>
                  </a:lnTo>
                  <a:lnTo>
                    <a:pt x="142" y="200"/>
                  </a:lnTo>
                  <a:lnTo>
                    <a:pt x="145" y="191"/>
                  </a:lnTo>
                  <a:lnTo>
                    <a:pt x="147" y="185"/>
                  </a:lnTo>
                  <a:lnTo>
                    <a:pt x="151" y="180"/>
                  </a:lnTo>
                  <a:lnTo>
                    <a:pt x="155" y="175"/>
                  </a:lnTo>
                  <a:lnTo>
                    <a:pt x="158" y="173"/>
                  </a:lnTo>
                  <a:lnTo>
                    <a:pt x="169" y="173"/>
                  </a:lnTo>
                  <a:lnTo>
                    <a:pt x="178" y="174"/>
                  </a:lnTo>
                  <a:lnTo>
                    <a:pt x="182" y="174"/>
                  </a:lnTo>
                  <a:lnTo>
                    <a:pt x="184" y="173"/>
                  </a:lnTo>
                  <a:lnTo>
                    <a:pt x="186" y="170"/>
                  </a:lnTo>
                  <a:lnTo>
                    <a:pt x="186" y="165"/>
                  </a:lnTo>
                  <a:lnTo>
                    <a:pt x="186" y="155"/>
                  </a:lnTo>
                  <a:lnTo>
                    <a:pt x="188" y="149"/>
                  </a:lnTo>
                  <a:lnTo>
                    <a:pt x="188" y="148"/>
                  </a:lnTo>
                  <a:lnTo>
                    <a:pt x="188" y="145"/>
                  </a:lnTo>
                  <a:lnTo>
                    <a:pt x="186" y="142"/>
                  </a:lnTo>
                  <a:lnTo>
                    <a:pt x="184" y="137"/>
                  </a:lnTo>
                  <a:lnTo>
                    <a:pt x="176" y="120"/>
                  </a:lnTo>
                  <a:lnTo>
                    <a:pt x="172" y="114"/>
                  </a:lnTo>
                  <a:lnTo>
                    <a:pt x="170" y="110"/>
                  </a:lnTo>
                  <a:lnTo>
                    <a:pt x="157" y="102"/>
                  </a:lnTo>
                  <a:lnTo>
                    <a:pt x="150" y="97"/>
                  </a:lnTo>
                  <a:lnTo>
                    <a:pt x="145" y="95"/>
                  </a:lnTo>
                  <a:lnTo>
                    <a:pt x="142" y="93"/>
                  </a:lnTo>
                  <a:lnTo>
                    <a:pt x="135" y="85"/>
                  </a:lnTo>
                  <a:lnTo>
                    <a:pt x="127" y="80"/>
                  </a:lnTo>
                  <a:lnTo>
                    <a:pt x="123" y="77"/>
                  </a:lnTo>
                  <a:lnTo>
                    <a:pt x="120" y="74"/>
                  </a:lnTo>
                  <a:lnTo>
                    <a:pt x="117" y="68"/>
                  </a:lnTo>
                  <a:lnTo>
                    <a:pt x="107" y="54"/>
                  </a:lnTo>
                  <a:lnTo>
                    <a:pt x="103" y="48"/>
                  </a:lnTo>
                  <a:lnTo>
                    <a:pt x="101" y="45"/>
                  </a:lnTo>
                  <a:lnTo>
                    <a:pt x="99" y="41"/>
                  </a:lnTo>
                  <a:lnTo>
                    <a:pt x="97" y="38"/>
                  </a:lnTo>
                  <a:lnTo>
                    <a:pt x="93" y="36"/>
                  </a:lnTo>
                  <a:lnTo>
                    <a:pt x="91" y="35"/>
                  </a:lnTo>
                  <a:lnTo>
                    <a:pt x="87" y="34"/>
                  </a:lnTo>
                  <a:lnTo>
                    <a:pt x="85" y="35"/>
                  </a:lnTo>
                  <a:lnTo>
                    <a:pt x="84" y="36"/>
                  </a:lnTo>
                  <a:lnTo>
                    <a:pt x="84" y="37"/>
                  </a:lnTo>
                  <a:lnTo>
                    <a:pt x="84" y="37"/>
                  </a:lnTo>
                  <a:lnTo>
                    <a:pt x="83" y="38"/>
                  </a:lnTo>
                  <a:lnTo>
                    <a:pt x="73" y="34"/>
                  </a:lnTo>
                  <a:lnTo>
                    <a:pt x="60" y="26"/>
                  </a:lnTo>
                  <a:lnTo>
                    <a:pt x="50" y="18"/>
                  </a:lnTo>
                  <a:lnTo>
                    <a:pt x="44" y="12"/>
                  </a:lnTo>
                  <a:lnTo>
                    <a:pt x="41" y="10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90" name="Freeform 15">
              <a:extLst>
                <a:ext uri="{FF2B5EF4-FFF2-40B4-BE49-F238E27FC236}">
                  <a16:creationId xmlns:a16="http://schemas.microsoft.com/office/drawing/2014/main" id="{A561D48B-3DAD-7B48-8EAF-A63D9A2490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63" y="5581480"/>
              <a:ext cx="36579" cy="71851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7" y="55"/>
                </a:cxn>
                <a:cxn ang="0">
                  <a:pos x="6" y="59"/>
                </a:cxn>
                <a:cxn ang="0">
                  <a:pos x="3" y="68"/>
                </a:cxn>
                <a:cxn ang="0">
                  <a:pos x="1" y="80"/>
                </a:cxn>
                <a:cxn ang="0">
                  <a:pos x="0" y="93"/>
                </a:cxn>
                <a:cxn ang="0">
                  <a:pos x="0" y="114"/>
                </a:cxn>
                <a:cxn ang="0">
                  <a:pos x="2" y="141"/>
                </a:cxn>
                <a:cxn ang="0">
                  <a:pos x="3" y="166"/>
                </a:cxn>
                <a:cxn ang="0">
                  <a:pos x="5" y="177"/>
                </a:cxn>
                <a:cxn ang="0">
                  <a:pos x="7" y="181"/>
                </a:cxn>
                <a:cxn ang="0">
                  <a:pos x="14" y="197"/>
                </a:cxn>
                <a:cxn ang="0">
                  <a:pos x="18" y="201"/>
                </a:cxn>
                <a:cxn ang="0">
                  <a:pos x="22" y="205"/>
                </a:cxn>
                <a:cxn ang="0">
                  <a:pos x="27" y="208"/>
                </a:cxn>
                <a:cxn ang="0">
                  <a:pos x="32" y="212"/>
                </a:cxn>
                <a:cxn ang="0">
                  <a:pos x="39" y="216"/>
                </a:cxn>
                <a:cxn ang="0">
                  <a:pos x="42" y="217"/>
                </a:cxn>
                <a:cxn ang="0">
                  <a:pos x="42" y="216"/>
                </a:cxn>
                <a:cxn ang="0">
                  <a:pos x="42" y="211"/>
                </a:cxn>
                <a:cxn ang="0">
                  <a:pos x="44" y="208"/>
                </a:cxn>
                <a:cxn ang="0">
                  <a:pos x="46" y="205"/>
                </a:cxn>
                <a:cxn ang="0">
                  <a:pos x="48" y="203"/>
                </a:cxn>
                <a:cxn ang="0">
                  <a:pos x="53" y="199"/>
                </a:cxn>
                <a:cxn ang="0">
                  <a:pos x="65" y="193"/>
                </a:cxn>
                <a:cxn ang="0">
                  <a:pos x="80" y="184"/>
                </a:cxn>
                <a:cxn ang="0">
                  <a:pos x="98" y="170"/>
                </a:cxn>
                <a:cxn ang="0">
                  <a:pos x="103" y="164"/>
                </a:cxn>
                <a:cxn ang="0">
                  <a:pos x="104" y="165"/>
                </a:cxn>
                <a:cxn ang="0">
                  <a:pos x="105" y="165"/>
                </a:cxn>
                <a:cxn ang="0">
                  <a:pos x="106" y="161"/>
                </a:cxn>
                <a:cxn ang="0">
                  <a:pos x="109" y="151"/>
                </a:cxn>
                <a:cxn ang="0">
                  <a:pos x="111" y="128"/>
                </a:cxn>
                <a:cxn ang="0">
                  <a:pos x="111" y="121"/>
                </a:cxn>
                <a:cxn ang="0">
                  <a:pos x="107" y="115"/>
                </a:cxn>
                <a:cxn ang="0">
                  <a:pos x="96" y="101"/>
                </a:cxn>
                <a:cxn ang="0">
                  <a:pos x="85" y="86"/>
                </a:cxn>
                <a:cxn ang="0">
                  <a:pos x="83" y="80"/>
                </a:cxn>
                <a:cxn ang="0">
                  <a:pos x="85" y="57"/>
                </a:cxn>
                <a:cxn ang="0">
                  <a:pos x="76" y="37"/>
                </a:cxn>
                <a:cxn ang="0">
                  <a:pos x="55" y="0"/>
                </a:cxn>
              </a:cxnLst>
              <a:rect l="0" t="0" r="r" b="b"/>
              <a:pathLst>
                <a:path w="111" h="217">
                  <a:moveTo>
                    <a:pt x="55" y="0"/>
                  </a:moveTo>
                  <a:lnTo>
                    <a:pt x="7" y="55"/>
                  </a:lnTo>
                  <a:lnTo>
                    <a:pt x="6" y="59"/>
                  </a:lnTo>
                  <a:lnTo>
                    <a:pt x="3" y="68"/>
                  </a:lnTo>
                  <a:lnTo>
                    <a:pt x="1" y="80"/>
                  </a:lnTo>
                  <a:lnTo>
                    <a:pt x="0" y="93"/>
                  </a:lnTo>
                  <a:lnTo>
                    <a:pt x="0" y="114"/>
                  </a:lnTo>
                  <a:lnTo>
                    <a:pt x="2" y="141"/>
                  </a:lnTo>
                  <a:lnTo>
                    <a:pt x="3" y="166"/>
                  </a:lnTo>
                  <a:lnTo>
                    <a:pt x="5" y="177"/>
                  </a:lnTo>
                  <a:lnTo>
                    <a:pt x="7" y="181"/>
                  </a:lnTo>
                  <a:lnTo>
                    <a:pt x="14" y="197"/>
                  </a:lnTo>
                  <a:lnTo>
                    <a:pt x="18" y="201"/>
                  </a:lnTo>
                  <a:lnTo>
                    <a:pt x="22" y="205"/>
                  </a:lnTo>
                  <a:lnTo>
                    <a:pt x="27" y="208"/>
                  </a:lnTo>
                  <a:lnTo>
                    <a:pt x="32" y="212"/>
                  </a:lnTo>
                  <a:lnTo>
                    <a:pt x="39" y="216"/>
                  </a:lnTo>
                  <a:lnTo>
                    <a:pt x="42" y="217"/>
                  </a:lnTo>
                  <a:lnTo>
                    <a:pt x="42" y="216"/>
                  </a:lnTo>
                  <a:lnTo>
                    <a:pt x="42" y="211"/>
                  </a:lnTo>
                  <a:lnTo>
                    <a:pt x="44" y="208"/>
                  </a:lnTo>
                  <a:lnTo>
                    <a:pt x="46" y="205"/>
                  </a:lnTo>
                  <a:lnTo>
                    <a:pt x="48" y="203"/>
                  </a:lnTo>
                  <a:lnTo>
                    <a:pt x="53" y="199"/>
                  </a:lnTo>
                  <a:lnTo>
                    <a:pt x="65" y="193"/>
                  </a:lnTo>
                  <a:lnTo>
                    <a:pt x="80" y="184"/>
                  </a:lnTo>
                  <a:lnTo>
                    <a:pt x="98" y="170"/>
                  </a:lnTo>
                  <a:lnTo>
                    <a:pt x="103" y="164"/>
                  </a:lnTo>
                  <a:lnTo>
                    <a:pt x="104" y="165"/>
                  </a:lnTo>
                  <a:lnTo>
                    <a:pt x="105" y="165"/>
                  </a:lnTo>
                  <a:lnTo>
                    <a:pt x="106" y="161"/>
                  </a:lnTo>
                  <a:lnTo>
                    <a:pt x="109" y="151"/>
                  </a:lnTo>
                  <a:lnTo>
                    <a:pt x="111" y="128"/>
                  </a:lnTo>
                  <a:lnTo>
                    <a:pt x="111" y="121"/>
                  </a:lnTo>
                  <a:lnTo>
                    <a:pt x="107" y="115"/>
                  </a:lnTo>
                  <a:lnTo>
                    <a:pt x="96" y="101"/>
                  </a:lnTo>
                  <a:lnTo>
                    <a:pt x="85" y="86"/>
                  </a:lnTo>
                  <a:lnTo>
                    <a:pt x="83" y="80"/>
                  </a:lnTo>
                  <a:lnTo>
                    <a:pt x="85" y="57"/>
                  </a:lnTo>
                  <a:lnTo>
                    <a:pt x="76" y="37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  <p:sp>
          <p:nvSpPr>
            <p:cNvPr id="191" name="Freeform 16">
              <a:extLst>
                <a:ext uri="{FF2B5EF4-FFF2-40B4-BE49-F238E27FC236}">
                  <a16:creationId xmlns:a16="http://schemas.microsoft.com/office/drawing/2014/main" id="{B7164F16-850F-8A42-A16D-2C4A31119F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9625" y="5719957"/>
              <a:ext cx="501654" cy="495121"/>
            </a:xfrm>
            <a:custGeom>
              <a:avLst/>
              <a:gdLst/>
              <a:ahLst/>
              <a:cxnLst>
                <a:cxn ang="0">
                  <a:pos x="370" y="151"/>
                </a:cxn>
                <a:cxn ang="0">
                  <a:pos x="520" y="233"/>
                </a:cxn>
                <a:cxn ang="0">
                  <a:pos x="653" y="268"/>
                </a:cxn>
                <a:cxn ang="0">
                  <a:pos x="713" y="250"/>
                </a:cxn>
                <a:cxn ang="0">
                  <a:pos x="772" y="240"/>
                </a:cxn>
                <a:cxn ang="0">
                  <a:pos x="802" y="222"/>
                </a:cxn>
                <a:cxn ang="0">
                  <a:pos x="892" y="166"/>
                </a:cxn>
                <a:cxn ang="0">
                  <a:pos x="981" y="164"/>
                </a:cxn>
                <a:cxn ang="0">
                  <a:pos x="1129" y="155"/>
                </a:cxn>
                <a:cxn ang="0">
                  <a:pos x="1178" y="100"/>
                </a:cxn>
                <a:cxn ang="0">
                  <a:pos x="1245" y="78"/>
                </a:cxn>
                <a:cxn ang="0">
                  <a:pos x="1307" y="60"/>
                </a:cxn>
                <a:cxn ang="0">
                  <a:pos x="1331" y="28"/>
                </a:cxn>
                <a:cxn ang="0">
                  <a:pos x="1356" y="18"/>
                </a:cxn>
                <a:cxn ang="0">
                  <a:pos x="1364" y="0"/>
                </a:cxn>
                <a:cxn ang="0">
                  <a:pos x="1423" y="33"/>
                </a:cxn>
                <a:cxn ang="0">
                  <a:pos x="1472" y="90"/>
                </a:cxn>
                <a:cxn ang="0">
                  <a:pos x="1494" y="158"/>
                </a:cxn>
                <a:cxn ang="0">
                  <a:pos x="1498" y="216"/>
                </a:cxn>
                <a:cxn ang="0">
                  <a:pos x="1504" y="273"/>
                </a:cxn>
                <a:cxn ang="0">
                  <a:pos x="1534" y="374"/>
                </a:cxn>
                <a:cxn ang="0">
                  <a:pos x="1521" y="453"/>
                </a:cxn>
                <a:cxn ang="0">
                  <a:pos x="1497" y="614"/>
                </a:cxn>
                <a:cxn ang="0">
                  <a:pos x="1492" y="693"/>
                </a:cxn>
                <a:cxn ang="0">
                  <a:pos x="1445" y="741"/>
                </a:cxn>
                <a:cxn ang="0">
                  <a:pos x="1393" y="785"/>
                </a:cxn>
                <a:cxn ang="0">
                  <a:pos x="1374" y="851"/>
                </a:cxn>
                <a:cxn ang="0">
                  <a:pos x="1355" y="922"/>
                </a:cxn>
                <a:cxn ang="0">
                  <a:pos x="1303" y="988"/>
                </a:cxn>
                <a:cxn ang="0">
                  <a:pos x="1263" y="1105"/>
                </a:cxn>
                <a:cxn ang="0">
                  <a:pos x="1153" y="1296"/>
                </a:cxn>
                <a:cxn ang="0">
                  <a:pos x="1121" y="1309"/>
                </a:cxn>
                <a:cxn ang="0">
                  <a:pos x="1081" y="1380"/>
                </a:cxn>
                <a:cxn ang="0">
                  <a:pos x="1008" y="1497"/>
                </a:cxn>
                <a:cxn ang="0">
                  <a:pos x="932" y="1511"/>
                </a:cxn>
                <a:cxn ang="0">
                  <a:pos x="877" y="1479"/>
                </a:cxn>
                <a:cxn ang="0">
                  <a:pos x="824" y="1464"/>
                </a:cxn>
                <a:cxn ang="0">
                  <a:pos x="782" y="1479"/>
                </a:cxn>
                <a:cxn ang="0">
                  <a:pos x="734" y="1500"/>
                </a:cxn>
                <a:cxn ang="0">
                  <a:pos x="713" y="1517"/>
                </a:cxn>
                <a:cxn ang="0">
                  <a:pos x="658" y="1473"/>
                </a:cxn>
                <a:cxn ang="0">
                  <a:pos x="623" y="1427"/>
                </a:cxn>
                <a:cxn ang="0">
                  <a:pos x="623" y="1415"/>
                </a:cxn>
                <a:cxn ang="0">
                  <a:pos x="527" y="1348"/>
                </a:cxn>
                <a:cxn ang="0">
                  <a:pos x="460" y="1297"/>
                </a:cxn>
                <a:cxn ang="0">
                  <a:pos x="388" y="1203"/>
                </a:cxn>
                <a:cxn ang="0">
                  <a:pos x="378" y="1175"/>
                </a:cxn>
                <a:cxn ang="0">
                  <a:pos x="309" y="1124"/>
                </a:cxn>
                <a:cxn ang="0">
                  <a:pos x="271" y="1084"/>
                </a:cxn>
                <a:cxn ang="0">
                  <a:pos x="269" y="1028"/>
                </a:cxn>
                <a:cxn ang="0">
                  <a:pos x="294" y="870"/>
                </a:cxn>
                <a:cxn ang="0">
                  <a:pos x="278" y="734"/>
                </a:cxn>
                <a:cxn ang="0">
                  <a:pos x="272" y="706"/>
                </a:cxn>
                <a:cxn ang="0">
                  <a:pos x="216" y="697"/>
                </a:cxn>
                <a:cxn ang="0">
                  <a:pos x="167" y="675"/>
                </a:cxn>
                <a:cxn ang="0">
                  <a:pos x="58" y="573"/>
                </a:cxn>
                <a:cxn ang="0">
                  <a:pos x="62" y="503"/>
                </a:cxn>
                <a:cxn ang="0">
                  <a:pos x="48" y="346"/>
                </a:cxn>
                <a:cxn ang="0">
                  <a:pos x="22" y="124"/>
                </a:cxn>
              </a:cxnLst>
              <a:rect l="0" t="0" r="r" b="b"/>
              <a:pathLst>
                <a:path w="1536" h="1517">
                  <a:moveTo>
                    <a:pt x="84" y="78"/>
                  </a:moveTo>
                  <a:lnTo>
                    <a:pt x="173" y="78"/>
                  </a:lnTo>
                  <a:lnTo>
                    <a:pt x="263" y="90"/>
                  </a:lnTo>
                  <a:lnTo>
                    <a:pt x="329" y="125"/>
                  </a:lnTo>
                  <a:lnTo>
                    <a:pt x="350" y="139"/>
                  </a:lnTo>
                  <a:lnTo>
                    <a:pt x="370" y="151"/>
                  </a:lnTo>
                  <a:lnTo>
                    <a:pt x="387" y="161"/>
                  </a:lnTo>
                  <a:lnTo>
                    <a:pt x="402" y="168"/>
                  </a:lnTo>
                  <a:lnTo>
                    <a:pt x="424" y="177"/>
                  </a:lnTo>
                  <a:lnTo>
                    <a:pt x="431" y="179"/>
                  </a:lnTo>
                  <a:lnTo>
                    <a:pt x="478" y="215"/>
                  </a:lnTo>
                  <a:lnTo>
                    <a:pt x="520" y="233"/>
                  </a:lnTo>
                  <a:lnTo>
                    <a:pt x="556" y="263"/>
                  </a:lnTo>
                  <a:lnTo>
                    <a:pt x="557" y="263"/>
                  </a:lnTo>
                  <a:lnTo>
                    <a:pt x="564" y="266"/>
                  </a:lnTo>
                  <a:lnTo>
                    <a:pt x="582" y="268"/>
                  </a:lnTo>
                  <a:lnTo>
                    <a:pt x="616" y="269"/>
                  </a:lnTo>
                  <a:lnTo>
                    <a:pt x="653" y="268"/>
                  </a:lnTo>
                  <a:lnTo>
                    <a:pt x="677" y="266"/>
                  </a:lnTo>
                  <a:lnTo>
                    <a:pt x="689" y="263"/>
                  </a:lnTo>
                  <a:lnTo>
                    <a:pt x="694" y="263"/>
                  </a:lnTo>
                  <a:lnTo>
                    <a:pt x="696" y="260"/>
                  </a:lnTo>
                  <a:lnTo>
                    <a:pt x="706" y="254"/>
                  </a:lnTo>
                  <a:lnTo>
                    <a:pt x="713" y="250"/>
                  </a:lnTo>
                  <a:lnTo>
                    <a:pt x="721" y="248"/>
                  </a:lnTo>
                  <a:lnTo>
                    <a:pt x="730" y="246"/>
                  </a:lnTo>
                  <a:lnTo>
                    <a:pt x="741" y="244"/>
                  </a:lnTo>
                  <a:lnTo>
                    <a:pt x="752" y="244"/>
                  </a:lnTo>
                  <a:lnTo>
                    <a:pt x="762" y="242"/>
                  </a:lnTo>
                  <a:lnTo>
                    <a:pt x="772" y="240"/>
                  </a:lnTo>
                  <a:lnTo>
                    <a:pt x="779" y="236"/>
                  </a:lnTo>
                  <a:lnTo>
                    <a:pt x="791" y="230"/>
                  </a:lnTo>
                  <a:lnTo>
                    <a:pt x="795" y="227"/>
                  </a:lnTo>
                  <a:lnTo>
                    <a:pt x="794" y="228"/>
                  </a:lnTo>
                  <a:lnTo>
                    <a:pt x="794" y="227"/>
                  </a:lnTo>
                  <a:lnTo>
                    <a:pt x="802" y="222"/>
                  </a:lnTo>
                  <a:lnTo>
                    <a:pt x="825" y="209"/>
                  </a:lnTo>
                  <a:lnTo>
                    <a:pt x="853" y="192"/>
                  </a:lnTo>
                  <a:lnTo>
                    <a:pt x="873" y="179"/>
                  </a:lnTo>
                  <a:lnTo>
                    <a:pt x="886" y="170"/>
                  </a:lnTo>
                  <a:lnTo>
                    <a:pt x="891" y="168"/>
                  </a:lnTo>
                  <a:lnTo>
                    <a:pt x="892" y="166"/>
                  </a:lnTo>
                  <a:lnTo>
                    <a:pt x="898" y="164"/>
                  </a:lnTo>
                  <a:lnTo>
                    <a:pt x="911" y="162"/>
                  </a:lnTo>
                  <a:lnTo>
                    <a:pt x="932" y="162"/>
                  </a:lnTo>
                  <a:lnTo>
                    <a:pt x="952" y="162"/>
                  </a:lnTo>
                  <a:lnTo>
                    <a:pt x="967" y="162"/>
                  </a:lnTo>
                  <a:lnTo>
                    <a:pt x="981" y="164"/>
                  </a:lnTo>
                  <a:lnTo>
                    <a:pt x="1004" y="168"/>
                  </a:lnTo>
                  <a:lnTo>
                    <a:pt x="1032" y="171"/>
                  </a:lnTo>
                  <a:lnTo>
                    <a:pt x="1053" y="172"/>
                  </a:lnTo>
                  <a:lnTo>
                    <a:pt x="1066" y="174"/>
                  </a:lnTo>
                  <a:lnTo>
                    <a:pt x="1070" y="174"/>
                  </a:lnTo>
                  <a:lnTo>
                    <a:pt x="1129" y="155"/>
                  </a:lnTo>
                  <a:lnTo>
                    <a:pt x="1153" y="125"/>
                  </a:lnTo>
                  <a:lnTo>
                    <a:pt x="1154" y="123"/>
                  </a:lnTo>
                  <a:lnTo>
                    <a:pt x="1158" y="114"/>
                  </a:lnTo>
                  <a:lnTo>
                    <a:pt x="1163" y="110"/>
                  </a:lnTo>
                  <a:lnTo>
                    <a:pt x="1168" y="105"/>
                  </a:lnTo>
                  <a:lnTo>
                    <a:pt x="1178" y="100"/>
                  </a:lnTo>
                  <a:lnTo>
                    <a:pt x="1190" y="96"/>
                  </a:lnTo>
                  <a:lnTo>
                    <a:pt x="1211" y="87"/>
                  </a:lnTo>
                  <a:lnTo>
                    <a:pt x="1224" y="81"/>
                  </a:lnTo>
                  <a:lnTo>
                    <a:pt x="1231" y="80"/>
                  </a:lnTo>
                  <a:lnTo>
                    <a:pt x="1237" y="79"/>
                  </a:lnTo>
                  <a:lnTo>
                    <a:pt x="1245" y="78"/>
                  </a:lnTo>
                  <a:lnTo>
                    <a:pt x="1255" y="78"/>
                  </a:lnTo>
                  <a:lnTo>
                    <a:pt x="1270" y="78"/>
                  </a:lnTo>
                  <a:lnTo>
                    <a:pt x="1276" y="76"/>
                  </a:lnTo>
                  <a:lnTo>
                    <a:pt x="1282" y="72"/>
                  </a:lnTo>
                  <a:lnTo>
                    <a:pt x="1297" y="66"/>
                  </a:lnTo>
                  <a:lnTo>
                    <a:pt x="1307" y="60"/>
                  </a:lnTo>
                  <a:lnTo>
                    <a:pt x="1312" y="54"/>
                  </a:lnTo>
                  <a:lnTo>
                    <a:pt x="1317" y="48"/>
                  </a:lnTo>
                  <a:lnTo>
                    <a:pt x="1321" y="42"/>
                  </a:lnTo>
                  <a:lnTo>
                    <a:pt x="1324" y="37"/>
                  </a:lnTo>
                  <a:lnTo>
                    <a:pt x="1329" y="31"/>
                  </a:lnTo>
                  <a:lnTo>
                    <a:pt x="1331" y="28"/>
                  </a:lnTo>
                  <a:lnTo>
                    <a:pt x="1335" y="27"/>
                  </a:lnTo>
                  <a:lnTo>
                    <a:pt x="1340" y="25"/>
                  </a:lnTo>
                  <a:lnTo>
                    <a:pt x="1344" y="24"/>
                  </a:lnTo>
                  <a:lnTo>
                    <a:pt x="1350" y="22"/>
                  </a:lnTo>
                  <a:lnTo>
                    <a:pt x="1354" y="20"/>
                  </a:lnTo>
                  <a:lnTo>
                    <a:pt x="1356" y="18"/>
                  </a:lnTo>
                  <a:lnTo>
                    <a:pt x="1359" y="15"/>
                  </a:lnTo>
                  <a:lnTo>
                    <a:pt x="1360" y="9"/>
                  </a:lnTo>
                  <a:lnTo>
                    <a:pt x="1361" y="5"/>
                  </a:lnTo>
                  <a:lnTo>
                    <a:pt x="1362" y="2"/>
                  </a:lnTo>
                  <a:lnTo>
                    <a:pt x="1363" y="1"/>
                  </a:lnTo>
                  <a:lnTo>
                    <a:pt x="1364" y="0"/>
                  </a:lnTo>
                  <a:lnTo>
                    <a:pt x="1367" y="0"/>
                  </a:lnTo>
                  <a:lnTo>
                    <a:pt x="1374" y="4"/>
                  </a:lnTo>
                  <a:lnTo>
                    <a:pt x="1387" y="12"/>
                  </a:lnTo>
                  <a:lnTo>
                    <a:pt x="1401" y="21"/>
                  </a:lnTo>
                  <a:lnTo>
                    <a:pt x="1413" y="28"/>
                  </a:lnTo>
                  <a:lnTo>
                    <a:pt x="1423" y="33"/>
                  </a:lnTo>
                  <a:lnTo>
                    <a:pt x="1432" y="37"/>
                  </a:lnTo>
                  <a:lnTo>
                    <a:pt x="1439" y="40"/>
                  </a:lnTo>
                  <a:lnTo>
                    <a:pt x="1446" y="46"/>
                  </a:lnTo>
                  <a:lnTo>
                    <a:pt x="1452" y="54"/>
                  </a:lnTo>
                  <a:lnTo>
                    <a:pt x="1459" y="66"/>
                  </a:lnTo>
                  <a:lnTo>
                    <a:pt x="1472" y="90"/>
                  </a:lnTo>
                  <a:lnTo>
                    <a:pt x="1482" y="109"/>
                  </a:lnTo>
                  <a:lnTo>
                    <a:pt x="1491" y="122"/>
                  </a:lnTo>
                  <a:lnTo>
                    <a:pt x="1494" y="125"/>
                  </a:lnTo>
                  <a:lnTo>
                    <a:pt x="1494" y="129"/>
                  </a:lnTo>
                  <a:lnTo>
                    <a:pt x="1494" y="139"/>
                  </a:lnTo>
                  <a:lnTo>
                    <a:pt x="1494" y="158"/>
                  </a:lnTo>
                  <a:lnTo>
                    <a:pt x="1494" y="185"/>
                  </a:lnTo>
                  <a:lnTo>
                    <a:pt x="1494" y="197"/>
                  </a:lnTo>
                  <a:lnTo>
                    <a:pt x="1495" y="205"/>
                  </a:lnTo>
                  <a:lnTo>
                    <a:pt x="1495" y="210"/>
                  </a:lnTo>
                  <a:lnTo>
                    <a:pt x="1497" y="212"/>
                  </a:lnTo>
                  <a:lnTo>
                    <a:pt x="1498" y="216"/>
                  </a:lnTo>
                  <a:lnTo>
                    <a:pt x="1499" y="221"/>
                  </a:lnTo>
                  <a:lnTo>
                    <a:pt x="1500" y="230"/>
                  </a:lnTo>
                  <a:lnTo>
                    <a:pt x="1500" y="244"/>
                  </a:lnTo>
                  <a:lnTo>
                    <a:pt x="1500" y="254"/>
                  </a:lnTo>
                  <a:lnTo>
                    <a:pt x="1501" y="263"/>
                  </a:lnTo>
                  <a:lnTo>
                    <a:pt x="1504" y="273"/>
                  </a:lnTo>
                  <a:lnTo>
                    <a:pt x="1506" y="282"/>
                  </a:lnTo>
                  <a:lnTo>
                    <a:pt x="1512" y="302"/>
                  </a:lnTo>
                  <a:lnTo>
                    <a:pt x="1518" y="321"/>
                  </a:lnTo>
                  <a:lnTo>
                    <a:pt x="1525" y="340"/>
                  </a:lnTo>
                  <a:lnTo>
                    <a:pt x="1531" y="358"/>
                  </a:lnTo>
                  <a:lnTo>
                    <a:pt x="1534" y="374"/>
                  </a:lnTo>
                  <a:lnTo>
                    <a:pt x="1536" y="388"/>
                  </a:lnTo>
                  <a:lnTo>
                    <a:pt x="1536" y="401"/>
                  </a:lnTo>
                  <a:lnTo>
                    <a:pt x="1533" y="414"/>
                  </a:lnTo>
                  <a:lnTo>
                    <a:pt x="1531" y="426"/>
                  </a:lnTo>
                  <a:lnTo>
                    <a:pt x="1527" y="438"/>
                  </a:lnTo>
                  <a:lnTo>
                    <a:pt x="1521" y="453"/>
                  </a:lnTo>
                  <a:lnTo>
                    <a:pt x="1518" y="460"/>
                  </a:lnTo>
                  <a:lnTo>
                    <a:pt x="1506" y="508"/>
                  </a:lnTo>
                  <a:lnTo>
                    <a:pt x="1494" y="574"/>
                  </a:lnTo>
                  <a:lnTo>
                    <a:pt x="1495" y="582"/>
                  </a:lnTo>
                  <a:lnTo>
                    <a:pt x="1497" y="601"/>
                  </a:lnTo>
                  <a:lnTo>
                    <a:pt x="1497" y="614"/>
                  </a:lnTo>
                  <a:lnTo>
                    <a:pt x="1497" y="627"/>
                  </a:lnTo>
                  <a:lnTo>
                    <a:pt x="1495" y="639"/>
                  </a:lnTo>
                  <a:lnTo>
                    <a:pt x="1494" y="652"/>
                  </a:lnTo>
                  <a:lnTo>
                    <a:pt x="1493" y="671"/>
                  </a:lnTo>
                  <a:lnTo>
                    <a:pt x="1493" y="686"/>
                  </a:lnTo>
                  <a:lnTo>
                    <a:pt x="1492" y="693"/>
                  </a:lnTo>
                  <a:lnTo>
                    <a:pt x="1488" y="701"/>
                  </a:lnTo>
                  <a:lnTo>
                    <a:pt x="1481" y="708"/>
                  </a:lnTo>
                  <a:lnTo>
                    <a:pt x="1471" y="717"/>
                  </a:lnTo>
                  <a:lnTo>
                    <a:pt x="1459" y="726"/>
                  </a:lnTo>
                  <a:lnTo>
                    <a:pt x="1451" y="734"/>
                  </a:lnTo>
                  <a:lnTo>
                    <a:pt x="1445" y="741"/>
                  </a:lnTo>
                  <a:lnTo>
                    <a:pt x="1440" y="748"/>
                  </a:lnTo>
                  <a:lnTo>
                    <a:pt x="1435" y="757"/>
                  </a:lnTo>
                  <a:lnTo>
                    <a:pt x="1429" y="763"/>
                  </a:lnTo>
                  <a:lnTo>
                    <a:pt x="1422" y="770"/>
                  </a:lnTo>
                  <a:lnTo>
                    <a:pt x="1410" y="777"/>
                  </a:lnTo>
                  <a:lnTo>
                    <a:pt x="1393" y="785"/>
                  </a:lnTo>
                  <a:lnTo>
                    <a:pt x="1387" y="787"/>
                  </a:lnTo>
                  <a:lnTo>
                    <a:pt x="1386" y="794"/>
                  </a:lnTo>
                  <a:lnTo>
                    <a:pt x="1381" y="812"/>
                  </a:lnTo>
                  <a:lnTo>
                    <a:pt x="1377" y="826"/>
                  </a:lnTo>
                  <a:lnTo>
                    <a:pt x="1375" y="839"/>
                  </a:lnTo>
                  <a:lnTo>
                    <a:pt x="1374" y="851"/>
                  </a:lnTo>
                  <a:lnTo>
                    <a:pt x="1373" y="862"/>
                  </a:lnTo>
                  <a:lnTo>
                    <a:pt x="1374" y="878"/>
                  </a:lnTo>
                  <a:lnTo>
                    <a:pt x="1375" y="884"/>
                  </a:lnTo>
                  <a:lnTo>
                    <a:pt x="1373" y="889"/>
                  </a:lnTo>
                  <a:lnTo>
                    <a:pt x="1366" y="903"/>
                  </a:lnTo>
                  <a:lnTo>
                    <a:pt x="1355" y="922"/>
                  </a:lnTo>
                  <a:lnTo>
                    <a:pt x="1338" y="944"/>
                  </a:lnTo>
                  <a:lnTo>
                    <a:pt x="1330" y="955"/>
                  </a:lnTo>
                  <a:lnTo>
                    <a:pt x="1331" y="954"/>
                  </a:lnTo>
                  <a:lnTo>
                    <a:pt x="1330" y="956"/>
                  </a:lnTo>
                  <a:lnTo>
                    <a:pt x="1315" y="974"/>
                  </a:lnTo>
                  <a:lnTo>
                    <a:pt x="1303" y="988"/>
                  </a:lnTo>
                  <a:lnTo>
                    <a:pt x="1295" y="1001"/>
                  </a:lnTo>
                  <a:lnTo>
                    <a:pt x="1289" y="1013"/>
                  </a:lnTo>
                  <a:lnTo>
                    <a:pt x="1285" y="1025"/>
                  </a:lnTo>
                  <a:lnTo>
                    <a:pt x="1279" y="1048"/>
                  </a:lnTo>
                  <a:lnTo>
                    <a:pt x="1274" y="1075"/>
                  </a:lnTo>
                  <a:lnTo>
                    <a:pt x="1263" y="1105"/>
                  </a:lnTo>
                  <a:lnTo>
                    <a:pt x="1253" y="1130"/>
                  </a:lnTo>
                  <a:lnTo>
                    <a:pt x="1246" y="1146"/>
                  </a:lnTo>
                  <a:lnTo>
                    <a:pt x="1243" y="1153"/>
                  </a:lnTo>
                  <a:lnTo>
                    <a:pt x="1237" y="1189"/>
                  </a:lnTo>
                  <a:lnTo>
                    <a:pt x="1178" y="1261"/>
                  </a:lnTo>
                  <a:lnTo>
                    <a:pt x="1153" y="1296"/>
                  </a:lnTo>
                  <a:lnTo>
                    <a:pt x="1152" y="1296"/>
                  </a:lnTo>
                  <a:lnTo>
                    <a:pt x="1150" y="1295"/>
                  </a:lnTo>
                  <a:lnTo>
                    <a:pt x="1145" y="1295"/>
                  </a:lnTo>
                  <a:lnTo>
                    <a:pt x="1138" y="1297"/>
                  </a:lnTo>
                  <a:lnTo>
                    <a:pt x="1129" y="1301"/>
                  </a:lnTo>
                  <a:lnTo>
                    <a:pt x="1121" y="1309"/>
                  </a:lnTo>
                  <a:lnTo>
                    <a:pt x="1115" y="1314"/>
                  </a:lnTo>
                  <a:lnTo>
                    <a:pt x="1111" y="1321"/>
                  </a:lnTo>
                  <a:lnTo>
                    <a:pt x="1105" y="1329"/>
                  </a:lnTo>
                  <a:lnTo>
                    <a:pt x="1100" y="1339"/>
                  </a:lnTo>
                  <a:lnTo>
                    <a:pt x="1089" y="1359"/>
                  </a:lnTo>
                  <a:lnTo>
                    <a:pt x="1081" y="1380"/>
                  </a:lnTo>
                  <a:lnTo>
                    <a:pt x="1073" y="1401"/>
                  </a:lnTo>
                  <a:lnTo>
                    <a:pt x="1068" y="1421"/>
                  </a:lnTo>
                  <a:lnTo>
                    <a:pt x="1060" y="1452"/>
                  </a:lnTo>
                  <a:lnTo>
                    <a:pt x="1057" y="1464"/>
                  </a:lnTo>
                  <a:lnTo>
                    <a:pt x="1016" y="1493"/>
                  </a:lnTo>
                  <a:lnTo>
                    <a:pt x="1008" y="1497"/>
                  </a:lnTo>
                  <a:lnTo>
                    <a:pt x="989" y="1503"/>
                  </a:lnTo>
                  <a:lnTo>
                    <a:pt x="976" y="1506"/>
                  </a:lnTo>
                  <a:lnTo>
                    <a:pt x="963" y="1509"/>
                  </a:lnTo>
                  <a:lnTo>
                    <a:pt x="950" y="1511"/>
                  </a:lnTo>
                  <a:lnTo>
                    <a:pt x="938" y="1511"/>
                  </a:lnTo>
                  <a:lnTo>
                    <a:pt x="932" y="1511"/>
                  </a:lnTo>
                  <a:lnTo>
                    <a:pt x="926" y="1510"/>
                  </a:lnTo>
                  <a:lnTo>
                    <a:pt x="921" y="1508"/>
                  </a:lnTo>
                  <a:lnTo>
                    <a:pt x="915" y="1504"/>
                  </a:lnTo>
                  <a:lnTo>
                    <a:pt x="903" y="1497"/>
                  </a:lnTo>
                  <a:lnTo>
                    <a:pt x="890" y="1487"/>
                  </a:lnTo>
                  <a:lnTo>
                    <a:pt x="877" y="1479"/>
                  </a:lnTo>
                  <a:lnTo>
                    <a:pt x="864" y="1471"/>
                  </a:lnTo>
                  <a:lnTo>
                    <a:pt x="857" y="1469"/>
                  </a:lnTo>
                  <a:lnTo>
                    <a:pt x="850" y="1466"/>
                  </a:lnTo>
                  <a:lnTo>
                    <a:pt x="844" y="1464"/>
                  </a:lnTo>
                  <a:lnTo>
                    <a:pt x="837" y="1464"/>
                  </a:lnTo>
                  <a:lnTo>
                    <a:pt x="824" y="1464"/>
                  </a:lnTo>
                  <a:lnTo>
                    <a:pt x="813" y="1466"/>
                  </a:lnTo>
                  <a:lnTo>
                    <a:pt x="804" y="1467"/>
                  </a:lnTo>
                  <a:lnTo>
                    <a:pt x="797" y="1470"/>
                  </a:lnTo>
                  <a:lnTo>
                    <a:pt x="786" y="1474"/>
                  </a:lnTo>
                  <a:lnTo>
                    <a:pt x="784" y="1476"/>
                  </a:lnTo>
                  <a:lnTo>
                    <a:pt x="782" y="1479"/>
                  </a:lnTo>
                  <a:lnTo>
                    <a:pt x="778" y="1485"/>
                  </a:lnTo>
                  <a:lnTo>
                    <a:pt x="773" y="1490"/>
                  </a:lnTo>
                  <a:lnTo>
                    <a:pt x="766" y="1493"/>
                  </a:lnTo>
                  <a:lnTo>
                    <a:pt x="755" y="1497"/>
                  </a:lnTo>
                  <a:lnTo>
                    <a:pt x="741" y="1499"/>
                  </a:lnTo>
                  <a:lnTo>
                    <a:pt x="734" y="1500"/>
                  </a:lnTo>
                  <a:lnTo>
                    <a:pt x="728" y="1503"/>
                  </a:lnTo>
                  <a:lnTo>
                    <a:pt x="725" y="1505"/>
                  </a:lnTo>
                  <a:lnTo>
                    <a:pt x="721" y="1508"/>
                  </a:lnTo>
                  <a:lnTo>
                    <a:pt x="716" y="1512"/>
                  </a:lnTo>
                  <a:lnTo>
                    <a:pt x="714" y="1516"/>
                  </a:lnTo>
                  <a:lnTo>
                    <a:pt x="713" y="1517"/>
                  </a:lnTo>
                  <a:lnTo>
                    <a:pt x="712" y="1517"/>
                  </a:lnTo>
                  <a:lnTo>
                    <a:pt x="710" y="1517"/>
                  </a:lnTo>
                  <a:lnTo>
                    <a:pt x="708" y="1516"/>
                  </a:lnTo>
                  <a:lnTo>
                    <a:pt x="700" y="1510"/>
                  </a:lnTo>
                  <a:lnTo>
                    <a:pt x="688" y="1499"/>
                  </a:lnTo>
                  <a:lnTo>
                    <a:pt x="658" y="1473"/>
                  </a:lnTo>
                  <a:lnTo>
                    <a:pt x="636" y="1451"/>
                  </a:lnTo>
                  <a:lnTo>
                    <a:pt x="621" y="1434"/>
                  </a:lnTo>
                  <a:lnTo>
                    <a:pt x="616" y="1428"/>
                  </a:lnTo>
                  <a:lnTo>
                    <a:pt x="617" y="1428"/>
                  </a:lnTo>
                  <a:lnTo>
                    <a:pt x="621" y="1428"/>
                  </a:lnTo>
                  <a:lnTo>
                    <a:pt x="623" y="1427"/>
                  </a:lnTo>
                  <a:lnTo>
                    <a:pt x="625" y="1427"/>
                  </a:lnTo>
                  <a:lnTo>
                    <a:pt x="627" y="1426"/>
                  </a:lnTo>
                  <a:lnTo>
                    <a:pt x="627" y="1424"/>
                  </a:lnTo>
                  <a:lnTo>
                    <a:pt x="627" y="1421"/>
                  </a:lnTo>
                  <a:lnTo>
                    <a:pt x="625" y="1419"/>
                  </a:lnTo>
                  <a:lnTo>
                    <a:pt x="623" y="1415"/>
                  </a:lnTo>
                  <a:lnTo>
                    <a:pt x="618" y="1411"/>
                  </a:lnTo>
                  <a:lnTo>
                    <a:pt x="604" y="1398"/>
                  </a:lnTo>
                  <a:lnTo>
                    <a:pt x="579" y="1380"/>
                  </a:lnTo>
                  <a:lnTo>
                    <a:pt x="556" y="1364"/>
                  </a:lnTo>
                  <a:lnTo>
                    <a:pt x="539" y="1354"/>
                  </a:lnTo>
                  <a:lnTo>
                    <a:pt x="527" y="1348"/>
                  </a:lnTo>
                  <a:lnTo>
                    <a:pt x="520" y="1345"/>
                  </a:lnTo>
                  <a:lnTo>
                    <a:pt x="513" y="1342"/>
                  </a:lnTo>
                  <a:lnTo>
                    <a:pt x="506" y="1338"/>
                  </a:lnTo>
                  <a:lnTo>
                    <a:pt x="494" y="1329"/>
                  </a:lnTo>
                  <a:lnTo>
                    <a:pt x="478" y="1314"/>
                  </a:lnTo>
                  <a:lnTo>
                    <a:pt x="460" y="1297"/>
                  </a:lnTo>
                  <a:lnTo>
                    <a:pt x="446" y="1282"/>
                  </a:lnTo>
                  <a:lnTo>
                    <a:pt x="434" y="1269"/>
                  </a:lnTo>
                  <a:lnTo>
                    <a:pt x="425" y="1257"/>
                  </a:lnTo>
                  <a:lnTo>
                    <a:pt x="411" y="1235"/>
                  </a:lnTo>
                  <a:lnTo>
                    <a:pt x="395" y="1212"/>
                  </a:lnTo>
                  <a:lnTo>
                    <a:pt x="388" y="1203"/>
                  </a:lnTo>
                  <a:lnTo>
                    <a:pt x="386" y="1197"/>
                  </a:lnTo>
                  <a:lnTo>
                    <a:pt x="386" y="1192"/>
                  </a:lnTo>
                  <a:lnTo>
                    <a:pt x="387" y="1189"/>
                  </a:lnTo>
                  <a:lnTo>
                    <a:pt x="386" y="1185"/>
                  </a:lnTo>
                  <a:lnTo>
                    <a:pt x="383" y="1181"/>
                  </a:lnTo>
                  <a:lnTo>
                    <a:pt x="378" y="1175"/>
                  </a:lnTo>
                  <a:lnTo>
                    <a:pt x="365" y="1165"/>
                  </a:lnTo>
                  <a:lnTo>
                    <a:pt x="341" y="1150"/>
                  </a:lnTo>
                  <a:lnTo>
                    <a:pt x="328" y="1143"/>
                  </a:lnTo>
                  <a:lnTo>
                    <a:pt x="322" y="1139"/>
                  </a:lnTo>
                  <a:lnTo>
                    <a:pt x="316" y="1133"/>
                  </a:lnTo>
                  <a:lnTo>
                    <a:pt x="309" y="1124"/>
                  </a:lnTo>
                  <a:lnTo>
                    <a:pt x="300" y="1111"/>
                  </a:lnTo>
                  <a:lnTo>
                    <a:pt x="289" y="1099"/>
                  </a:lnTo>
                  <a:lnTo>
                    <a:pt x="282" y="1091"/>
                  </a:lnTo>
                  <a:lnTo>
                    <a:pt x="276" y="1087"/>
                  </a:lnTo>
                  <a:lnTo>
                    <a:pt x="272" y="1085"/>
                  </a:lnTo>
                  <a:lnTo>
                    <a:pt x="271" y="1084"/>
                  </a:lnTo>
                  <a:lnTo>
                    <a:pt x="270" y="1080"/>
                  </a:lnTo>
                  <a:lnTo>
                    <a:pt x="269" y="1074"/>
                  </a:lnTo>
                  <a:lnTo>
                    <a:pt x="269" y="1064"/>
                  </a:lnTo>
                  <a:lnTo>
                    <a:pt x="269" y="1045"/>
                  </a:lnTo>
                  <a:lnTo>
                    <a:pt x="269" y="1037"/>
                  </a:lnTo>
                  <a:lnTo>
                    <a:pt x="269" y="1028"/>
                  </a:lnTo>
                  <a:lnTo>
                    <a:pt x="269" y="1009"/>
                  </a:lnTo>
                  <a:lnTo>
                    <a:pt x="271" y="992"/>
                  </a:lnTo>
                  <a:lnTo>
                    <a:pt x="275" y="964"/>
                  </a:lnTo>
                  <a:lnTo>
                    <a:pt x="281" y="934"/>
                  </a:lnTo>
                  <a:lnTo>
                    <a:pt x="287" y="901"/>
                  </a:lnTo>
                  <a:lnTo>
                    <a:pt x="294" y="870"/>
                  </a:lnTo>
                  <a:lnTo>
                    <a:pt x="300" y="843"/>
                  </a:lnTo>
                  <a:lnTo>
                    <a:pt x="303" y="825"/>
                  </a:lnTo>
                  <a:lnTo>
                    <a:pt x="305" y="818"/>
                  </a:lnTo>
                  <a:lnTo>
                    <a:pt x="275" y="740"/>
                  </a:lnTo>
                  <a:lnTo>
                    <a:pt x="276" y="739"/>
                  </a:lnTo>
                  <a:lnTo>
                    <a:pt x="278" y="734"/>
                  </a:lnTo>
                  <a:lnTo>
                    <a:pt x="281" y="727"/>
                  </a:lnTo>
                  <a:lnTo>
                    <a:pt x="282" y="720"/>
                  </a:lnTo>
                  <a:lnTo>
                    <a:pt x="281" y="715"/>
                  </a:lnTo>
                  <a:lnTo>
                    <a:pt x="280" y="712"/>
                  </a:lnTo>
                  <a:lnTo>
                    <a:pt x="277" y="708"/>
                  </a:lnTo>
                  <a:lnTo>
                    <a:pt x="272" y="706"/>
                  </a:lnTo>
                  <a:lnTo>
                    <a:pt x="267" y="702"/>
                  </a:lnTo>
                  <a:lnTo>
                    <a:pt x="259" y="701"/>
                  </a:lnTo>
                  <a:lnTo>
                    <a:pt x="250" y="699"/>
                  </a:lnTo>
                  <a:lnTo>
                    <a:pt x="239" y="699"/>
                  </a:lnTo>
                  <a:lnTo>
                    <a:pt x="228" y="699"/>
                  </a:lnTo>
                  <a:lnTo>
                    <a:pt x="216" y="697"/>
                  </a:lnTo>
                  <a:lnTo>
                    <a:pt x="206" y="694"/>
                  </a:lnTo>
                  <a:lnTo>
                    <a:pt x="197" y="692"/>
                  </a:lnTo>
                  <a:lnTo>
                    <a:pt x="187" y="688"/>
                  </a:lnTo>
                  <a:lnTo>
                    <a:pt x="180" y="684"/>
                  </a:lnTo>
                  <a:lnTo>
                    <a:pt x="173" y="680"/>
                  </a:lnTo>
                  <a:lnTo>
                    <a:pt x="167" y="675"/>
                  </a:lnTo>
                  <a:lnTo>
                    <a:pt x="150" y="659"/>
                  </a:lnTo>
                  <a:lnTo>
                    <a:pt x="144" y="652"/>
                  </a:lnTo>
                  <a:lnTo>
                    <a:pt x="108" y="603"/>
                  </a:lnTo>
                  <a:lnTo>
                    <a:pt x="66" y="580"/>
                  </a:lnTo>
                  <a:lnTo>
                    <a:pt x="63" y="578"/>
                  </a:lnTo>
                  <a:lnTo>
                    <a:pt x="58" y="573"/>
                  </a:lnTo>
                  <a:lnTo>
                    <a:pt x="55" y="568"/>
                  </a:lnTo>
                  <a:lnTo>
                    <a:pt x="53" y="562"/>
                  </a:lnTo>
                  <a:lnTo>
                    <a:pt x="53" y="554"/>
                  </a:lnTo>
                  <a:lnTo>
                    <a:pt x="54" y="543"/>
                  </a:lnTo>
                  <a:lnTo>
                    <a:pt x="59" y="522"/>
                  </a:lnTo>
                  <a:lnTo>
                    <a:pt x="62" y="503"/>
                  </a:lnTo>
                  <a:lnTo>
                    <a:pt x="65" y="489"/>
                  </a:lnTo>
                  <a:lnTo>
                    <a:pt x="66" y="484"/>
                  </a:lnTo>
                  <a:lnTo>
                    <a:pt x="102" y="436"/>
                  </a:lnTo>
                  <a:lnTo>
                    <a:pt x="102" y="394"/>
                  </a:lnTo>
                  <a:lnTo>
                    <a:pt x="84" y="359"/>
                  </a:lnTo>
                  <a:lnTo>
                    <a:pt x="48" y="346"/>
                  </a:lnTo>
                  <a:lnTo>
                    <a:pt x="0" y="275"/>
                  </a:lnTo>
                  <a:lnTo>
                    <a:pt x="0" y="244"/>
                  </a:lnTo>
                  <a:lnTo>
                    <a:pt x="19" y="209"/>
                  </a:lnTo>
                  <a:lnTo>
                    <a:pt x="36" y="174"/>
                  </a:lnTo>
                  <a:lnTo>
                    <a:pt x="28" y="146"/>
                  </a:lnTo>
                  <a:lnTo>
                    <a:pt x="22" y="124"/>
                  </a:lnTo>
                  <a:lnTo>
                    <a:pt x="20" y="107"/>
                  </a:lnTo>
                  <a:lnTo>
                    <a:pt x="19" y="101"/>
                  </a:lnTo>
                  <a:lnTo>
                    <a:pt x="84" y="7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cs typeface="+mn-cs"/>
              </a:endParaRPr>
            </a:p>
          </p:txBody>
        </p:sp>
      </p:grpSp>
      <p:sp>
        <p:nvSpPr>
          <p:cNvPr id="192" name="Owal 191">
            <a:extLst>
              <a:ext uri="{FF2B5EF4-FFF2-40B4-BE49-F238E27FC236}">
                <a16:creationId xmlns:a16="http://schemas.microsoft.com/office/drawing/2014/main" id="{B71B7885-C8F2-BE43-A862-C03C2190D69F}"/>
              </a:ext>
            </a:extLst>
          </p:cNvPr>
          <p:cNvSpPr/>
          <p:nvPr/>
        </p:nvSpPr>
        <p:spPr>
          <a:xfrm>
            <a:off x="6682991" y="4776394"/>
            <a:ext cx="151010" cy="134754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3" name="Prostokąt zaokrąglony 192">
            <a:extLst>
              <a:ext uri="{FF2B5EF4-FFF2-40B4-BE49-F238E27FC236}">
                <a16:creationId xmlns:a16="http://schemas.microsoft.com/office/drawing/2014/main" id="{877C2A06-7A27-4C48-BE00-8A1C3D263960}"/>
              </a:ext>
            </a:extLst>
          </p:cNvPr>
          <p:cNvSpPr/>
          <p:nvPr/>
        </p:nvSpPr>
        <p:spPr>
          <a:xfrm>
            <a:off x="1253411" y="1615171"/>
            <a:ext cx="2217074" cy="1802583"/>
          </a:xfrm>
          <a:prstGeom prst="roundRect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4" name="Prostokąt zaokrąglony 193">
            <a:extLst>
              <a:ext uri="{FF2B5EF4-FFF2-40B4-BE49-F238E27FC236}">
                <a16:creationId xmlns:a16="http://schemas.microsoft.com/office/drawing/2014/main" id="{65BE5664-6451-0348-B1F7-353563103F8C}"/>
              </a:ext>
            </a:extLst>
          </p:cNvPr>
          <p:cNvSpPr/>
          <p:nvPr/>
        </p:nvSpPr>
        <p:spPr>
          <a:xfrm>
            <a:off x="1252120" y="3590012"/>
            <a:ext cx="2218365" cy="1863286"/>
          </a:xfrm>
          <a:prstGeom prst="roundRect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98" name="Łącznik łamany 197">
            <a:extLst>
              <a:ext uri="{FF2B5EF4-FFF2-40B4-BE49-F238E27FC236}">
                <a16:creationId xmlns:a16="http://schemas.microsoft.com/office/drawing/2014/main" id="{1C95B4E9-63C1-624E-8BF7-646E3D80A9FC}"/>
              </a:ext>
            </a:extLst>
          </p:cNvPr>
          <p:cNvCxnSpPr>
            <a:cxnSpLocks/>
            <a:stCxn id="192" idx="0"/>
            <a:endCxn id="194" idx="3"/>
          </p:cNvCxnSpPr>
          <p:nvPr/>
        </p:nvCxnSpPr>
        <p:spPr>
          <a:xfrm rot="16200000" flipV="1">
            <a:off x="4987122" y="3005019"/>
            <a:ext cx="254739" cy="3288011"/>
          </a:xfrm>
          <a:prstGeom prst="bentConnector2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Łącznik łamany 199">
            <a:extLst>
              <a:ext uri="{FF2B5EF4-FFF2-40B4-BE49-F238E27FC236}">
                <a16:creationId xmlns:a16="http://schemas.microsoft.com/office/drawing/2014/main" id="{2ABBF390-7C5C-4E4C-9DDF-DD19BB409CE6}"/>
              </a:ext>
            </a:extLst>
          </p:cNvPr>
          <p:cNvCxnSpPr>
            <a:cxnSpLocks/>
            <a:stCxn id="165" idx="0"/>
            <a:endCxn id="193" idx="3"/>
          </p:cNvCxnSpPr>
          <p:nvPr/>
        </p:nvCxnSpPr>
        <p:spPr>
          <a:xfrm rot="16200000" flipV="1">
            <a:off x="4135932" y="1851016"/>
            <a:ext cx="619260" cy="1950154"/>
          </a:xfrm>
          <a:prstGeom prst="bentConnector2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1" name="Grafika 210" descr="Kamera wideo">
            <a:extLst>
              <a:ext uri="{FF2B5EF4-FFF2-40B4-BE49-F238E27FC236}">
                <a16:creationId xmlns:a16="http://schemas.microsoft.com/office/drawing/2014/main" id="{8AD0CF60-A6CB-B141-A895-3B6441C3DD6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732726" y="1831483"/>
            <a:ext cx="401088" cy="401088"/>
          </a:xfrm>
          <a:prstGeom prst="rect">
            <a:avLst/>
          </a:prstGeom>
        </p:spPr>
      </p:pic>
      <p:pic>
        <p:nvPicPr>
          <p:cNvPr id="212" name="Grafika 211" descr="Kamera wideo">
            <a:extLst>
              <a:ext uri="{FF2B5EF4-FFF2-40B4-BE49-F238E27FC236}">
                <a16:creationId xmlns:a16="http://schemas.microsoft.com/office/drawing/2014/main" id="{4622563E-D23E-8542-9377-4C7449C2515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732726" y="3823571"/>
            <a:ext cx="401088" cy="401088"/>
          </a:xfrm>
          <a:prstGeom prst="rect">
            <a:avLst/>
          </a:prstGeom>
        </p:spPr>
      </p:pic>
      <p:graphicFrame>
        <p:nvGraphicFramePr>
          <p:cNvPr id="214" name="Wykres 213">
            <a:extLst>
              <a:ext uri="{FF2B5EF4-FFF2-40B4-BE49-F238E27FC236}">
                <a16:creationId xmlns:a16="http://schemas.microsoft.com/office/drawing/2014/main" id="{6F50E035-09E9-BD4C-A009-2CC42E1CA0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0150069"/>
              </p:ext>
            </p:extLst>
          </p:nvPr>
        </p:nvGraphicFramePr>
        <p:xfrm>
          <a:off x="7830935" y="3557767"/>
          <a:ext cx="3371512" cy="24372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3740241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E9D5C6-ED75-8342-AA56-A7D441DFE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Klienci</a:t>
            </a:r>
          </a:p>
        </p:txBody>
      </p:sp>
      <p:graphicFrame>
        <p:nvGraphicFramePr>
          <p:cNvPr id="7" name="Wykres 6">
            <a:extLst>
              <a:ext uri="{FF2B5EF4-FFF2-40B4-BE49-F238E27FC236}">
                <a16:creationId xmlns:a16="http://schemas.microsoft.com/office/drawing/2014/main" id="{6F5015E6-5EA7-294E-A321-8CD21B8708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1823503"/>
              </p:ext>
            </p:extLst>
          </p:nvPr>
        </p:nvGraphicFramePr>
        <p:xfrm>
          <a:off x="599112" y="1404256"/>
          <a:ext cx="3550037" cy="4049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cx6="http://schemas.microsoft.com/office/drawing/2016/5/12/chartex">
        <mc:Choice Requires="cx6">
          <p:graphicFrame>
            <p:nvGraphicFramePr>
              <p:cNvPr id="8" name="Symbol zastępczy zawartości 6">
                <a:extLst>
                  <a:ext uri="{FF2B5EF4-FFF2-40B4-BE49-F238E27FC236}">
                    <a16:creationId xmlns:a16="http://schemas.microsoft.com/office/drawing/2014/main" id="{70DB26B7-F17C-8A45-9085-712AD2D42051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803783300"/>
                  </p:ext>
                </p:extLst>
              </p:nvPr>
            </p:nvGraphicFramePr>
            <p:xfrm>
              <a:off x="3578029" y="784937"/>
              <a:ext cx="8423288" cy="5288125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8" name="Symbol zastępczy zawartości 6">
                <a:extLst>
                  <a:ext uri="{FF2B5EF4-FFF2-40B4-BE49-F238E27FC236}">
                    <a16:creationId xmlns:a16="http://schemas.microsoft.com/office/drawing/2014/main" id="{70DB26B7-F17C-8A45-9085-712AD2D420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78029" y="784937"/>
                <a:ext cx="8423288" cy="52881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1575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E9D5C6-ED75-8342-AA56-A7D441DFE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dirty="0">
                <a:latin typeface="Avenir Black" panose="02000503020000020003" pitchFamily="2" charset="0"/>
              </a:rPr>
              <a:t>Kategorie</a:t>
            </a:r>
          </a:p>
        </p:txBody>
      </p:sp>
      <p:graphicFrame>
        <p:nvGraphicFramePr>
          <p:cNvPr id="7" name="Symbol zastępczy zawartości 6">
            <a:extLst>
              <a:ext uri="{FF2B5EF4-FFF2-40B4-BE49-F238E27FC236}">
                <a16:creationId xmlns:a16="http://schemas.microsoft.com/office/drawing/2014/main" id="{0570B87B-839D-C842-A9E9-70AC044F15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4918459"/>
              </p:ext>
            </p:extLst>
          </p:nvPr>
        </p:nvGraphicFramePr>
        <p:xfrm>
          <a:off x="476920" y="1502349"/>
          <a:ext cx="5473700" cy="41999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pole tekstowe 9">
            <a:extLst>
              <a:ext uri="{FF2B5EF4-FFF2-40B4-BE49-F238E27FC236}">
                <a16:creationId xmlns:a16="http://schemas.microsoft.com/office/drawing/2014/main" id="{9350528E-C31F-8C4C-8957-BB706BA4C27F}"/>
              </a:ext>
            </a:extLst>
          </p:cNvPr>
          <p:cNvSpPr txBox="1"/>
          <p:nvPr/>
        </p:nvSpPr>
        <p:spPr>
          <a:xfrm>
            <a:off x="3211355" y="5191007"/>
            <a:ext cx="2527314" cy="340519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400" dirty="0"/>
              <a:t>Łączna liczba tytułów: </a:t>
            </a:r>
            <a:r>
              <a:rPr lang="pl-PL" sz="1400" b="1" dirty="0">
                <a:solidFill>
                  <a:schemeClr val="accent5"/>
                </a:solidFill>
              </a:rPr>
              <a:t>1 000</a:t>
            </a:r>
            <a:endParaRPr lang="pl-PL" b="1" dirty="0">
              <a:solidFill>
                <a:schemeClr val="accent5"/>
              </a:solidFill>
            </a:endParaRP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E12A8177-9BF8-5544-8753-ECC007878A39}"/>
              </a:ext>
            </a:extLst>
          </p:cNvPr>
          <p:cNvSpPr txBox="1"/>
          <p:nvPr/>
        </p:nvSpPr>
        <p:spPr>
          <a:xfrm>
            <a:off x="3242575" y="5626684"/>
            <a:ext cx="2527314" cy="340519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400" dirty="0"/>
              <a:t>Łączna liczba kopii: </a:t>
            </a:r>
            <a:r>
              <a:rPr lang="pl-PL" sz="1400" b="1" dirty="0">
                <a:solidFill>
                  <a:schemeClr val="tx2"/>
                </a:solidFill>
              </a:rPr>
              <a:t>4 581</a:t>
            </a:r>
            <a:endParaRPr lang="pl-PL" b="1" dirty="0">
              <a:solidFill>
                <a:schemeClr val="tx2"/>
              </a:solidFill>
            </a:endParaRP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F41EA417-6A4E-2345-B955-5C94A09968DC}"/>
              </a:ext>
            </a:extLst>
          </p:cNvPr>
          <p:cNvSpPr txBox="1"/>
          <p:nvPr/>
        </p:nvSpPr>
        <p:spPr>
          <a:xfrm>
            <a:off x="1529199" y="5330740"/>
            <a:ext cx="1217819" cy="198230"/>
          </a:xfrm>
          <a:prstGeom prst="roundRect">
            <a:avLst/>
          </a:prstGeom>
          <a:noFill/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pl-PL" b="1" dirty="0">
              <a:solidFill>
                <a:schemeClr val="tx2"/>
              </a:solidFill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D327D809-D35C-EB4C-BAB3-B2BAFE050FC9}"/>
              </a:ext>
            </a:extLst>
          </p:cNvPr>
          <p:cNvSpPr txBox="1"/>
          <p:nvPr/>
        </p:nvSpPr>
        <p:spPr>
          <a:xfrm>
            <a:off x="1529199" y="5092320"/>
            <a:ext cx="1217819" cy="198230"/>
          </a:xfrm>
          <a:prstGeom prst="roundRect">
            <a:avLst/>
          </a:prstGeom>
          <a:noFill/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pl-PL" b="1" dirty="0">
              <a:solidFill>
                <a:schemeClr val="tx2"/>
              </a:solidFill>
            </a:endParaRPr>
          </a:p>
        </p:txBody>
      </p:sp>
      <p:cxnSp>
        <p:nvCxnSpPr>
          <p:cNvPr id="15" name="Łącznik prosty ze strzałką 14">
            <a:extLst>
              <a:ext uri="{FF2B5EF4-FFF2-40B4-BE49-F238E27FC236}">
                <a16:creationId xmlns:a16="http://schemas.microsoft.com/office/drawing/2014/main" id="{EA30E3B1-DB92-B84F-BCAF-DD8E288B6F6F}"/>
              </a:ext>
            </a:extLst>
          </p:cNvPr>
          <p:cNvCxnSpPr>
            <a:cxnSpLocks/>
            <a:stCxn id="13" idx="3"/>
            <a:endCxn id="10" idx="1"/>
          </p:cNvCxnSpPr>
          <p:nvPr/>
        </p:nvCxnSpPr>
        <p:spPr>
          <a:xfrm>
            <a:off x="2747018" y="5191435"/>
            <a:ext cx="464337" cy="16983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Łącznik prosty ze strzałką 16">
            <a:extLst>
              <a:ext uri="{FF2B5EF4-FFF2-40B4-BE49-F238E27FC236}">
                <a16:creationId xmlns:a16="http://schemas.microsoft.com/office/drawing/2014/main" id="{A413F483-50D2-5042-B5E0-931677E88682}"/>
              </a:ext>
            </a:extLst>
          </p:cNvPr>
          <p:cNvCxnSpPr>
            <a:cxnSpLocks/>
            <a:stCxn id="12" idx="3"/>
            <a:endCxn id="11" idx="1"/>
          </p:cNvCxnSpPr>
          <p:nvPr/>
        </p:nvCxnSpPr>
        <p:spPr>
          <a:xfrm>
            <a:off x="2747018" y="5429855"/>
            <a:ext cx="495557" cy="3670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4" name="Wykres 33">
            <a:extLst>
              <a:ext uri="{FF2B5EF4-FFF2-40B4-BE49-F238E27FC236}">
                <a16:creationId xmlns:a16="http://schemas.microsoft.com/office/drawing/2014/main" id="{D332F304-29C2-524E-A5F3-CF30B38B3B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3566313"/>
              </p:ext>
            </p:extLst>
          </p:nvPr>
        </p:nvGraphicFramePr>
        <p:xfrm>
          <a:off x="6167822" y="1502347"/>
          <a:ext cx="5804474" cy="4199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5" name="Prostokąt 34">
            <a:extLst>
              <a:ext uri="{FF2B5EF4-FFF2-40B4-BE49-F238E27FC236}">
                <a16:creationId xmlns:a16="http://schemas.microsoft.com/office/drawing/2014/main" id="{B714D192-73C0-7745-B640-DB9CB74D4B00}"/>
              </a:ext>
            </a:extLst>
          </p:cNvPr>
          <p:cNvSpPr/>
          <p:nvPr/>
        </p:nvSpPr>
        <p:spPr>
          <a:xfrm>
            <a:off x="6122103" y="854615"/>
            <a:ext cx="45719" cy="533711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CB1E4CFB-819F-F848-B65A-FA63287C507F}"/>
              </a:ext>
            </a:extLst>
          </p:cNvPr>
          <p:cNvSpPr txBox="1"/>
          <p:nvPr/>
        </p:nvSpPr>
        <p:spPr>
          <a:xfrm>
            <a:off x="7026128" y="5399351"/>
            <a:ext cx="1217819" cy="198230"/>
          </a:xfrm>
          <a:prstGeom prst="roundRect">
            <a:avLst/>
          </a:prstGeom>
          <a:noFill/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pl-PL" b="1" dirty="0">
              <a:solidFill>
                <a:schemeClr val="tx2"/>
              </a:solidFill>
            </a:endParaRPr>
          </a:p>
        </p:txBody>
      </p:sp>
      <p:sp>
        <p:nvSpPr>
          <p:cNvPr id="40" name="pole tekstowe 39">
            <a:extLst>
              <a:ext uri="{FF2B5EF4-FFF2-40B4-BE49-F238E27FC236}">
                <a16:creationId xmlns:a16="http://schemas.microsoft.com/office/drawing/2014/main" id="{E23CEC3F-4B81-4844-8E84-AE7DE77923E3}"/>
              </a:ext>
            </a:extLst>
          </p:cNvPr>
          <p:cNvSpPr txBox="1"/>
          <p:nvPr/>
        </p:nvSpPr>
        <p:spPr>
          <a:xfrm>
            <a:off x="7026128" y="5157388"/>
            <a:ext cx="1535304" cy="198230"/>
          </a:xfrm>
          <a:prstGeom prst="roundRect">
            <a:avLst/>
          </a:prstGeom>
          <a:noFill/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pl-PL" b="1" dirty="0">
              <a:solidFill>
                <a:schemeClr val="tx2"/>
              </a:solidFill>
            </a:endParaRPr>
          </a:p>
        </p:txBody>
      </p:sp>
      <p:sp>
        <p:nvSpPr>
          <p:cNvPr id="41" name="pole tekstowe 40">
            <a:extLst>
              <a:ext uri="{FF2B5EF4-FFF2-40B4-BE49-F238E27FC236}">
                <a16:creationId xmlns:a16="http://schemas.microsoft.com/office/drawing/2014/main" id="{9A96FEEC-5B79-804A-8F60-23AD71D8D2E7}"/>
              </a:ext>
            </a:extLst>
          </p:cNvPr>
          <p:cNvSpPr txBox="1"/>
          <p:nvPr/>
        </p:nvSpPr>
        <p:spPr>
          <a:xfrm>
            <a:off x="8958720" y="5185358"/>
            <a:ext cx="3059295" cy="340519"/>
          </a:xfrm>
          <a:prstGeom prst="roundRect">
            <a:avLst/>
          </a:prstGeom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400" dirty="0"/>
              <a:t>Łączna liczba wypożyczeń: </a:t>
            </a:r>
            <a:r>
              <a:rPr lang="pl-PL" sz="1400" b="1" dirty="0">
                <a:solidFill>
                  <a:schemeClr val="accent5"/>
                </a:solidFill>
              </a:rPr>
              <a:t>16 048</a:t>
            </a:r>
            <a:endParaRPr lang="pl-PL" b="1" dirty="0">
              <a:solidFill>
                <a:schemeClr val="accent5"/>
              </a:solidFill>
            </a:endParaRPr>
          </a:p>
        </p:txBody>
      </p:sp>
      <p:sp>
        <p:nvSpPr>
          <p:cNvPr id="42" name="pole tekstowe 41">
            <a:extLst>
              <a:ext uri="{FF2B5EF4-FFF2-40B4-BE49-F238E27FC236}">
                <a16:creationId xmlns:a16="http://schemas.microsoft.com/office/drawing/2014/main" id="{C6D24FE6-A16C-FF44-B843-30710BDC749A}"/>
              </a:ext>
            </a:extLst>
          </p:cNvPr>
          <p:cNvSpPr txBox="1"/>
          <p:nvPr/>
        </p:nvSpPr>
        <p:spPr>
          <a:xfrm>
            <a:off x="8958721" y="5626684"/>
            <a:ext cx="3059294" cy="340519"/>
          </a:xfrm>
          <a:prstGeom prst="roundRect">
            <a:avLst/>
          </a:prstGeom>
          <a:ln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400" dirty="0"/>
              <a:t>Łączne przychody: </a:t>
            </a:r>
            <a:r>
              <a:rPr lang="pl-PL" sz="1400" b="1" dirty="0">
                <a:solidFill>
                  <a:schemeClr val="tx2"/>
                </a:solidFill>
              </a:rPr>
              <a:t>61 312</a:t>
            </a:r>
            <a:endParaRPr lang="pl-PL" b="1" dirty="0">
              <a:solidFill>
                <a:schemeClr val="tx2"/>
              </a:solidFill>
            </a:endParaRPr>
          </a:p>
        </p:txBody>
      </p:sp>
      <p:cxnSp>
        <p:nvCxnSpPr>
          <p:cNvPr id="43" name="Łącznik prosty ze strzałką 42">
            <a:extLst>
              <a:ext uri="{FF2B5EF4-FFF2-40B4-BE49-F238E27FC236}">
                <a16:creationId xmlns:a16="http://schemas.microsoft.com/office/drawing/2014/main" id="{8D5853F2-3AEB-CD44-BABA-01DAF8D0223D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8254293" y="5498466"/>
            <a:ext cx="704428" cy="298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Łącznik prosty ze strzałką 44">
            <a:extLst>
              <a:ext uri="{FF2B5EF4-FFF2-40B4-BE49-F238E27FC236}">
                <a16:creationId xmlns:a16="http://schemas.microsoft.com/office/drawing/2014/main" id="{01DA4AA7-6BBB-324B-8012-5A06914CD20A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8559886" y="5273390"/>
            <a:ext cx="398834" cy="8222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8786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E9D5C6-ED75-8342-AA56-A7D441DFE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dirty="0">
                <a:latin typeface="Avenir Black" panose="02000503020000020003" pitchFamily="2" charset="0"/>
              </a:rPr>
              <a:t>Rating</a:t>
            </a:r>
          </a:p>
        </p:txBody>
      </p:sp>
      <p:graphicFrame>
        <p:nvGraphicFramePr>
          <p:cNvPr id="7" name="Tabela 7">
            <a:extLst>
              <a:ext uri="{FF2B5EF4-FFF2-40B4-BE49-F238E27FC236}">
                <a16:creationId xmlns:a16="http://schemas.microsoft.com/office/drawing/2014/main" id="{E5CAD124-9CA7-6749-BE2A-12D4437F5D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2133479"/>
              </p:ext>
            </p:extLst>
          </p:nvPr>
        </p:nvGraphicFramePr>
        <p:xfrm>
          <a:off x="7413227" y="1912058"/>
          <a:ext cx="3708155" cy="30338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058">
                  <a:extLst>
                    <a:ext uri="{9D8B030D-6E8A-4147-A177-3AD203B41FA5}">
                      <a16:colId xmlns:a16="http://schemas.microsoft.com/office/drawing/2014/main" val="1463671105"/>
                    </a:ext>
                  </a:extLst>
                </a:gridCol>
                <a:gridCol w="2930097">
                  <a:extLst>
                    <a:ext uri="{9D8B030D-6E8A-4147-A177-3AD203B41FA5}">
                      <a16:colId xmlns:a16="http://schemas.microsoft.com/office/drawing/2014/main" val="3630188415"/>
                    </a:ext>
                  </a:extLst>
                </a:gridCol>
              </a:tblGrid>
              <a:tr h="344338">
                <a:tc grid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l-PL" sz="12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Kategorie ratingowe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pl-PL" sz="12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614728"/>
                  </a:ext>
                </a:extLst>
              </a:tr>
              <a:tr h="49191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l-PL" sz="12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l-PL" sz="12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Dla wszystkich – Dopuszczone w każdym wieku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5280971"/>
                  </a:ext>
                </a:extLst>
              </a:tr>
              <a:tr h="491910">
                <a:tc>
                  <a:txBody>
                    <a:bodyPr/>
                    <a:lstStyle/>
                    <a:p>
                      <a:r>
                        <a:rPr lang="pl-PL" sz="1200" b="1" dirty="0"/>
                        <a:t>PG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dirty="0"/>
                        <a:t>Sugerowane wskazówki rodzicielskie – Niektóre materiały mogą być nieodpowiednie dla dzieci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006102"/>
                  </a:ext>
                </a:extLst>
              </a:tr>
              <a:tr h="458794">
                <a:tc>
                  <a:txBody>
                    <a:bodyPr/>
                    <a:lstStyle/>
                    <a:p>
                      <a:r>
                        <a:rPr lang="pl-PL" sz="1200" b="1" dirty="0"/>
                        <a:t>PG-13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dirty="0"/>
                        <a:t>Ostrzeżenie dla rodziców – Niektóre materiały mogą być nieodpowiednie dla dzieci pow. 13 roku życia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840525"/>
                  </a:ext>
                </a:extLst>
              </a:tr>
              <a:tr h="491910">
                <a:tc>
                  <a:txBody>
                    <a:bodyPr/>
                    <a:lstStyle/>
                    <a:p>
                      <a:r>
                        <a:rPr lang="pl-PL" sz="1200" b="1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dirty="0"/>
                        <a:t>Zastrzeżony – Oglądanie w wieku poniżej 17 lat jedynie w obecności dorosłych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4961323"/>
                  </a:ext>
                </a:extLst>
              </a:tr>
              <a:tr h="277393">
                <a:tc>
                  <a:txBody>
                    <a:bodyPr/>
                    <a:lstStyle/>
                    <a:p>
                      <a:r>
                        <a:rPr lang="pl-PL" sz="1200" b="1" dirty="0"/>
                        <a:t>NC-17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dirty="0"/>
                        <a:t>Wyłącznie dla dorosłych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895838"/>
                  </a:ext>
                </a:extLst>
              </a:tr>
            </a:tbl>
          </a:graphicData>
        </a:graphic>
      </p:graphicFrame>
      <p:graphicFrame>
        <p:nvGraphicFramePr>
          <p:cNvPr id="8" name="Wykres 7">
            <a:extLst>
              <a:ext uri="{FF2B5EF4-FFF2-40B4-BE49-F238E27FC236}">
                <a16:creationId xmlns:a16="http://schemas.microsoft.com/office/drawing/2014/main" id="{40E69902-90EF-7C4F-B480-BE9FC29105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7732892"/>
              </p:ext>
            </p:extLst>
          </p:nvPr>
        </p:nvGraphicFramePr>
        <p:xfrm>
          <a:off x="1070618" y="1347878"/>
          <a:ext cx="5766675" cy="41622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pole tekstowe 8">
            <a:extLst>
              <a:ext uri="{FF2B5EF4-FFF2-40B4-BE49-F238E27FC236}">
                <a16:creationId xmlns:a16="http://schemas.microsoft.com/office/drawing/2014/main" id="{953F34F3-0874-C645-8720-D8053BDE0070}"/>
              </a:ext>
            </a:extLst>
          </p:cNvPr>
          <p:cNvSpPr txBox="1"/>
          <p:nvPr/>
        </p:nvSpPr>
        <p:spPr>
          <a:xfrm>
            <a:off x="3301623" y="5185357"/>
            <a:ext cx="1060170" cy="227471"/>
          </a:xfrm>
          <a:prstGeom prst="roundRect">
            <a:avLst/>
          </a:prstGeom>
          <a:noFill/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pl-PL" b="1" dirty="0">
              <a:solidFill>
                <a:schemeClr val="accent5"/>
              </a:solidFill>
            </a:endParaRP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B3A0A320-B5A1-2B48-B515-B8CB04B4F5ED}"/>
              </a:ext>
            </a:extLst>
          </p:cNvPr>
          <p:cNvSpPr txBox="1"/>
          <p:nvPr/>
        </p:nvSpPr>
        <p:spPr>
          <a:xfrm>
            <a:off x="4452505" y="5185356"/>
            <a:ext cx="1538391" cy="227471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pl-PL" b="1" dirty="0">
              <a:solidFill>
                <a:schemeClr val="accent5"/>
              </a:solidFill>
            </a:endParaRP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2729E37A-0908-D549-AF8E-9559ECC31E84}"/>
              </a:ext>
            </a:extLst>
          </p:cNvPr>
          <p:cNvSpPr txBox="1"/>
          <p:nvPr/>
        </p:nvSpPr>
        <p:spPr>
          <a:xfrm>
            <a:off x="1956494" y="5180100"/>
            <a:ext cx="1254418" cy="227471"/>
          </a:xfrm>
          <a:prstGeom prst="roundRect">
            <a:avLst/>
          </a:prstGeom>
          <a:noFill/>
          <a:ln>
            <a:solidFill>
              <a:schemeClr val="accent3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pl-PL" b="1" dirty="0">
              <a:solidFill>
                <a:schemeClr val="accent5"/>
              </a:solidFill>
            </a:endParaRP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1D877B8C-914C-3248-A525-6239EE1F0011}"/>
              </a:ext>
            </a:extLst>
          </p:cNvPr>
          <p:cNvSpPr txBox="1"/>
          <p:nvPr/>
        </p:nvSpPr>
        <p:spPr>
          <a:xfrm>
            <a:off x="7413226" y="5144388"/>
            <a:ext cx="3363630" cy="306467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Łączna liczba wypożyczeń: </a:t>
            </a:r>
            <a:r>
              <a:rPr lang="pl-PL" sz="1200" b="1" dirty="0">
                <a:solidFill>
                  <a:schemeClr val="accent1"/>
                </a:solidFill>
              </a:rPr>
              <a:t>16 048 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AB81A835-236B-6D4D-BE5F-92632343B1F8}"/>
              </a:ext>
            </a:extLst>
          </p:cNvPr>
          <p:cNvSpPr txBox="1"/>
          <p:nvPr/>
        </p:nvSpPr>
        <p:spPr>
          <a:xfrm>
            <a:off x="7413226" y="5510122"/>
            <a:ext cx="3363629" cy="306467"/>
          </a:xfrm>
          <a:prstGeom prst="roundRect">
            <a:avLst/>
          </a:prstGeom>
          <a:noFill/>
          <a:ln>
            <a:solidFill>
              <a:schemeClr val="accent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Łączna liczba kopii: </a:t>
            </a:r>
            <a:r>
              <a:rPr lang="pl-PL" sz="1200" b="1" dirty="0">
                <a:solidFill>
                  <a:schemeClr val="accent5"/>
                </a:solidFill>
              </a:rPr>
              <a:t>4 581</a:t>
            </a: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26F2012A-2074-9E46-8348-A57FE8DC04AF}"/>
              </a:ext>
            </a:extLst>
          </p:cNvPr>
          <p:cNvSpPr txBox="1"/>
          <p:nvPr/>
        </p:nvSpPr>
        <p:spPr>
          <a:xfrm>
            <a:off x="7413227" y="5875866"/>
            <a:ext cx="3363628" cy="306467"/>
          </a:xfrm>
          <a:prstGeom prst="roundRect">
            <a:avLst/>
          </a:prstGeom>
          <a:noFill/>
          <a:ln>
            <a:solidFill>
              <a:schemeClr val="accent3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Łączna liczba tytułów: </a:t>
            </a:r>
            <a:r>
              <a:rPr lang="pl-PL" sz="1200" b="1" dirty="0">
                <a:solidFill>
                  <a:schemeClr val="accent3"/>
                </a:solidFill>
              </a:rPr>
              <a:t>1 000</a:t>
            </a:r>
            <a:r>
              <a:rPr lang="pl-PL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cxnSp>
        <p:nvCxnSpPr>
          <p:cNvPr id="21" name="Łącznik prosty ze strzałką 20">
            <a:extLst>
              <a:ext uri="{FF2B5EF4-FFF2-40B4-BE49-F238E27FC236}">
                <a16:creationId xmlns:a16="http://schemas.microsoft.com/office/drawing/2014/main" id="{C06C1522-7DE2-A540-8FB1-93584E9A2E33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 flipV="1">
            <a:off x="5990896" y="5297622"/>
            <a:ext cx="1422330" cy="1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Łącznik łamany 22">
            <a:extLst>
              <a:ext uri="{FF2B5EF4-FFF2-40B4-BE49-F238E27FC236}">
                <a16:creationId xmlns:a16="http://schemas.microsoft.com/office/drawing/2014/main" id="{A67FD155-6F2A-8B42-AA66-B5F92558F815}"/>
              </a:ext>
            </a:extLst>
          </p:cNvPr>
          <p:cNvCxnSpPr>
            <a:cxnSpLocks/>
            <a:stCxn id="9" idx="2"/>
            <a:endCxn id="13" idx="1"/>
          </p:cNvCxnSpPr>
          <p:nvPr/>
        </p:nvCxnSpPr>
        <p:spPr>
          <a:xfrm rot="16200000" flipH="1">
            <a:off x="5497203" y="3747333"/>
            <a:ext cx="250528" cy="3581518"/>
          </a:xfrm>
          <a:prstGeom prst="bentConnector2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Łącznik łamany 25">
            <a:extLst>
              <a:ext uri="{FF2B5EF4-FFF2-40B4-BE49-F238E27FC236}">
                <a16:creationId xmlns:a16="http://schemas.microsoft.com/office/drawing/2014/main" id="{69C6A7EF-202B-3F44-ACED-143CEAF626B2}"/>
              </a:ext>
            </a:extLst>
          </p:cNvPr>
          <p:cNvCxnSpPr>
            <a:stCxn id="11" idx="2"/>
            <a:endCxn id="14" idx="1"/>
          </p:cNvCxnSpPr>
          <p:nvPr/>
        </p:nvCxnSpPr>
        <p:spPr>
          <a:xfrm rot="16200000" flipH="1">
            <a:off x="4687701" y="3303573"/>
            <a:ext cx="621529" cy="48295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81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E9D5C6-ED75-8342-AA56-A7D441DFE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Sytuacja finansowa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88ECBF00-8EA4-EF43-9C60-19698F5F2BE2}"/>
              </a:ext>
            </a:extLst>
          </p:cNvPr>
          <p:cNvSpPr txBox="1"/>
          <p:nvPr/>
        </p:nvSpPr>
        <p:spPr>
          <a:xfrm>
            <a:off x="932726" y="1578261"/>
            <a:ext cx="2651967" cy="2404702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pl-PL" sz="1200" b="1" dirty="0">
              <a:solidFill>
                <a:schemeClr val="accent1"/>
              </a:solidFill>
            </a:endParaRPr>
          </a:p>
        </p:txBody>
      </p:sp>
      <p:graphicFrame>
        <p:nvGraphicFramePr>
          <p:cNvPr id="5" name="Wykres 4">
            <a:extLst>
              <a:ext uri="{FF2B5EF4-FFF2-40B4-BE49-F238E27FC236}">
                <a16:creationId xmlns:a16="http://schemas.microsoft.com/office/drawing/2014/main" id="{9BFC5933-5F15-6349-AD2F-88B17B394F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5510431"/>
              </p:ext>
            </p:extLst>
          </p:nvPr>
        </p:nvGraphicFramePr>
        <p:xfrm>
          <a:off x="932727" y="1578261"/>
          <a:ext cx="2651967" cy="24047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pole tekstowe 5">
            <a:extLst>
              <a:ext uri="{FF2B5EF4-FFF2-40B4-BE49-F238E27FC236}">
                <a16:creationId xmlns:a16="http://schemas.microsoft.com/office/drawing/2014/main" id="{D6D6252F-BC48-1D49-B0C0-0013ACF8EA4E}"/>
              </a:ext>
            </a:extLst>
          </p:cNvPr>
          <p:cNvSpPr txBox="1"/>
          <p:nvPr/>
        </p:nvSpPr>
        <p:spPr>
          <a:xfrm>
            <a:off x="1197379" y="4330042"/>
            <a:ext cx="2122659" cy="306467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Przychody łącznie:</a:t>
            </a:r>
            <a:r>
              <a:rPr lang="pl-PL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l-PL" sz="1200" b="1" dirty="0">
                <a:solidFill>
                  <a:schemeClr val="accent1"/>
                </a:solidFill>
              </a:rPr>
              <a:t>61 312 </a:t>
            </a:r>
          </a:p>
        </p:txBody>
      </p:sp>
      <p:cxnSp>
        <p:nvCxnSpPr>
          <p:cNvPr id="9" name="Łącznik prosty ze strzałką 8">
            <a:extLst>
              <a:ext uri="{FF2B5EF4-FFF2-40B4-BE49-F238E27FC236}">
                <a16:creationId xmlns:a16="http://schemas.microsoft.com/office/drawing/2014/main" id="{CBF5CFC3-1A02-9648-8B9C-BAB345A24EE3}"/>
              </a:ext>
            </a:extLst>
          </p:cNvPr>
          <p:cNvCxnSpPr>
            <a:stCxn id="7" idx="2"/>
            <a:endCxn id="6" idx="0"/>
          </p:cNvCxnSpPr>
          <p:nvPr/>
        </p:nvCxnSpPr>
        <p:spPr>
          <a:xfrm flipH="1">
            <a:off x="2258709" y="3982963"/>
            <a:ext cx="1" cy="347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9686F4DF-F1B3-3144-8DAA-51AA821C77DA}"/>
              </a:ext>
            </a:extLst>
          </p:cNvPr>
          <p:cNvCxnSpPr>
            <a:cxnSpLocks/>
          </p:cNvCxnSpPr>
          <p:nvPr/>
        </p:nvCxnSpPr>
        <p:spPr>
          <a:xfrm>
            <a:off x="2948598" y="1920896"/>
            <a:ext cx="0" cy="1690688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EB279FC0-56AA-3D4E-AA7D-FD52F25E963C}"/>
              </a:ext>
            </a:extLst>
          </p:cNvPr>
          <p:cNvSpPr txBox="1"/>
          <p:nvPr/>
        </p:nvSpPr>
        <p:spPr>
          <a:xfrm>
            <a:off x="1197378" y="4729039"/>
            <a:ext cx="2122659" cy="510778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Średni miesięczny przychód:</a:t>
            </a:r>
            <a:r>
              <a:rPr lang="pl-PL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l-PL" sz="1200" b="1" dirty="0">
                <a:solidFill>
                  <a:schemeClr val="accent1"/>
                </a:solidFill>
              </a:rPr>
              <a:t>15 328</a:t>
            </a:r>
          </a:p>
        </p:txBody>
      </p: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C0B53464-BF3F-EE43-A84D-9C2A6EFEF36C}"/>
              </a:ext>
            </a:extLst>
          </p:cNvPr>
          <p:cNvCxnSpPr>
            <a:cxnSpLocks/>
          </p:cNvCxnSpPr>
          <p:nvPr/>
        </p:nvCxnSpPr>
        <p:spPr>
          <a:xfrm>
            <a:off x="4455854" y="5347027"/>
            <a:ext cx="400118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3" name="Łącznik prosty 12">
            <a:extLst>
              <a:ext uri="{FF2B5EF4-FFF2-40B4-BE49-F238E27FC236}">
                <a16:creationId xmlns:a16="http://schemas.microsoft.com/office/drawing/2014/main" id="{C708248A-8D83-4A47-AC95-2E5167C66ED3}"/>
              </a:ext>
            </a:extLst>
          </p:cNvPr>
          <p:cNvCxnSpPr>
            <a:cxnSpLocks/>
          </p:cNvCxnSpPr>
          <p:nvPr/>
        </p:nvCxnSpPr>
        <p:spPr>
          <a:xfrm flipH="1">
            <a:off x="4455853" y="5007458"/>
            <a:ext cx="1" cy="64723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5" name="Prostokąt 24">
            <a:extLst>
              <a:ext uri="{FF2B5EF4-FFF2-40B4-BE49-F238E27FC236}">
                <a16:creationId xmlns:a16="http://schemas.microsoft.com/office/drawing/2014/main" id="{B73E613F-6DEB-DB45-A10E-6D5C9234AEB8}"/>
              </a:ext>
            </a:extLst>
          </p:cNvPr>
          <p:cNvSpPr/>
          <p:nvPr/>
        </p:nvSpPr>
        <p:spPr>
          <a:xfrm>
            <a:off x="4455855" y="5088881"/>
            <a:ext cx="997283" cy="25348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Prostokąt 25">
            <a:extLst>
              <a:ext uri="{FF2B5EF4-FFF2-40B4-BE49-F238E27FC236}">
                <a16:creationId xmlns:a16="http://schemas.microsoft.com/office/drawing/2014/main" id="{23AC02C3-46DA-7C4A-B8E8-FC65E2295A51}"/>
              </a:ext>
            </a:extLst>
          </p:cNvPr>
          <p:cNvSpPr/>
          <p:nvPr/>
        </p:nvSpPr>
        <p:spPr>
          <a:xfrm>
            <a:off x="5464098" y="5089654"/>
            <a:ext cx="991627" cy="24622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7" name="Prostokąt 26">
            <a:extLst>
              <a:ext uri="{FF2B5EF4-FFF2-40B4-BE49-F238E27FC236}">
                <a16:creationId xmlns:a16="http://schemas.microsoft.com/office/drawing/2014/main" id="{345AAD88-DE52-0946-8D9D-F351B58D0006}"/>
              </a:ext>
            </a:extLst>
          </p:cNvPr>
          <p:cNvSpPr/>
          <p:nvPr/>
        </p:nvSpPr>
        <p:spPr>
          <a:xfrm>
            <a:off x="6467030" y="5091210"/>
            <a:ext cx="991284" cy="244666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Prostokąt 27">
            <a:extLst>
              <a:ext uri="{FF2B5EF4-FFF2-40B4-BE49-F238E27FC236}">
                <a16:creationId xmlns:a16="http://schemas.microsoft.com/office/drawing/2014/main" id="{A8C06B98-D8E4-1648-84F3-7DF448744579}"/>
              </a:ext>
            </a:extLst>
          </p:cNvPr>
          <p:cNvSpPr/>
          <p:nvPr/>
        </p:nvSpPr>
        <p:spPr>
          <a:xfrm>
            <a:off x="7472810" y="5091953"/>
            <a:ext cx="988094" cy="250378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390D9DE5-8A32-7C44-BD6C-16F872E12EA6}"/>
              </a:ext>
            </a:extLst>
          </p:cNvPr>
          <p:cNvSpPr txBox="1"/>
          <p:nvPr/>
        </p:nvSpPr>
        <p:spPr>
          <a:xfrm>
            <a:off x="4692694" y="5104726"/>
            <a:ext cx="5331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b="1" dirty="0">
                <a:latin typeface="Avenir Book" panose="02000503020000020003" pitchFamily="2" charset="0"/>
              </a:rPr>
              <a:t>1 090</a:t>
            </a:r>
          </a:p>
        </p:txBody>
      </p:sp>
      <p:sp>
        <p:nvSpPr>
          <p:cNvPr id="30" name="pole tekstowe 29">
            <a:extLst>
              <a:ext uri="{FF2B5EF4-FFF2-40B4-BE49-F238E27FC236}">
                <a16:creationId xmlns:a16="http://schemas.microsoft.com/office/drawing/2014/main" id="{FF736C2A-898C-A242-88AA-29D001C470AE}"/>
              </a:ext>
            </a:extLst>
          </p:cNvPr>
          <p:cNvSpPr txBox="1"/>
          <p:nvPr/>
        </p:nvSpPr>
        <p:spPr>
          <a:xfrm>
            <a:off x="5741089" y="5104726"/>
            <a:ext cx="489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b="1" dirty="0">
                <a:latin typeface="Avenir Book" panose="02000503020000020003" pitchFamily="2" charset="0"/>
              </a:rPr>
              <a:t>1 151</a:t>
            </a: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5FB3BEB5-CBC0-BD41-B364-1CDEEED49A33}"/>
              </a:ext>
            </a:extLst>
          </p:cNvPr>
          <p:cNvSpPr txBox="1"/>
          <p:nvPr/>
        </p:nvSpPr>
        <p:spPr>
          <a:xfrm>
            <a:off x="6696591" y="5104726"/>
            <a:ext cx="5427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b="1" dirty="0">
                <a:latin typeface="Avenir Book" panose="02000503020000020003" pitchFamily="2" charset="0"/>
              </a:rPr>
              <a:t>1 194</a:t>
            </a:r>
          </a:p>
        </p:txBody>
      </p:sp>
      <p:sp>
        <p:nvSpPr>
          <p:cNvPr id="32" name="pole tekstowe 31">
            <a:extLst>
              <a:ext uri="{FF2B5EF4-FFF2-40B4-BE49-F238E27FC236}">
                <a16:creationId xmlns:a16="http://schemas.microsoft.com/office/drawing/2014/main" id="{97687C9A-31B0-7545-96FA-FCA620F8014D}"/>
              </a:ext>
            </a:extLst>
          </p:cNvPr>
          <p:cNvSpPr txBox="1"/>
          <p:nvPr/>
        </p:nvSpPr>
        <p:spPr>
          <a:xfrm>
            <a:off x="7711115" y="5104726"/>
            <a:ext cx="5102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b="1" dirty="0">
                <a:latin typeface="Avenir Book" panose="02000503020000020003" pitchFamily="2" charset="0"/>
              </a:rPr>
              <a:t>1 146</a:t>
            </a: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C694ECD8-4423-B448-995E-48537F6E114D}"/>
              </a:ext>
            </a:extLst>
          </p:cNvPr>
          <p:cNvSpPr txBox="1"/>
          <p:nvPr/>
        </p:nvSpPr>
        <p:spPr>
          <a:xfrm>
            <a:off x="4250557" y="5682944"/>
            <a:ext cx="4105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i="1" dirty="0">
                <a:latin typeface="Avenir Book" panose="02000503020000020003" pitchFamily="2" charset="0"/>
              </a:rPr>
              <a:t>9,99</a:t>
            </a:r>
          </a:p>
        </p:txBody>
      </p:sp>
      <p:sp>
        <p:nvSpPr>
          <p:cNvPr id="35" name="pole tekstowe 34">
            <a:extLst>
              <a:ext uri="{FF2B5EF4-FFF2-40B4-BE49-F238E27FC236}">
                <a16:creationId xmlns:a16="http://schemas.microsoft.com/office/drawing/2014/main" id="{E92987DF-BF86-A041-BB67-41DB36CDE879}"/>
              </a:ext>
            </a:extLst>
          </p:cNvPr>
          <p:cNvSpPr txBox="1"/>
          <p:nvPr/>
        </p:nvSpPr>
        <p:spPr>
          <a:xfrm>
            <a:off x="5225834" y="5682944"/>
            <a:ext cx="47155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i="1" dirty="0">
                <a:latin typeface="Avenir Book" panose="02000503020000020003" pitchFamily="2" charset="0"/>
              </a:rPr>
              <a:t>14,99</a:t>
            </a:r>
          </a:p>
        </p:txBody>
      </p: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B7DDCFA0-784A-A847-B408-99FAE201BD74}"/>
              </a:ext>
            </a:extLst>
          </p:cNvPr>
          <p:cNvSpPr txBox="1"/>
          <p:nvPr/>
        </p:nvSpPr>
        <p:spPr>
          <a:xfrm>
            <a:off x="6220236" y="5682944"/>
            <a:ext cx="4687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i="1" dirty="0">
                <a:latin typeface="Avenir Book" panose="02000503020000020003" pitchFamily="2" charset="0"/>
              </a:rPr>
              <a:t>20,99</a:t>
            </a:r>
          </a:p>
        </p:txBody>
      </p:sp>
      <p:sp>
        <p:nvSpPr>
          <p:cNvPr id="37" name="pole tekstowe 36">
            <a:extLst>
              <a:ext uri="{FF2B5EF4-FFF2-40B4-BE49-F238E27FC236}">
                <a16:creationId xmlns:a16="http://schemas.microsoft.com/office/drawing/2014/main" id="{0B80A0CB-A889-6742-934C-E8881E99F46B}"/>
              </a:ext>
            </a:extLst>
          </p:cNvPr>
          <p:cNvSpPr txBox="1"/>
          <p:nvPr/>
        </p:nvSpPr>
        <p:spPr>
          <a:xfrm>
            <a:off x="7220081" y="5682944"/>
            <a:ext cx="4687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i="1" dirty="0">
                <a:latin typeface="Avenir Book" panose="02000503020000020003" pitchFamily="2" charset="0"/>
              </a:rPr>
              <a:t>25,99</a:t>
            </a:r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A3B02457-2A85-C94C-ACD3-F0152A2C8FBF}"/>
              </a:ext>
            </a:extLst>
          </p:cNvPr>
          <p:cNvSpPr txBox="1"/>
          <p:nvPr/>
        </p:nvSpPr>
        <p:spPr>
          <a:xfrm>
            <a:off x="8248044" y="5682944"/>
            <a:ext cx="4687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i="1" dirty="0">
                <a:latin typeface="Avenir Book" panose="02000503020000020003" pitchFamily="2" charset="0"/>
              </a:rPr>
              <a:t>29,99</a:t>
            </a:r>
          </a:p>
        </p:txBody>
      </p: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7E9E4C5B-617C-174D-9F8C-F3004C3A9491}"/>
              </a:ext>
            </a:extLst>
          </p:cNvPr>
          <p:cNvSpPr txBox="1"/>
          <p:nvPr/>
        </p:nvSpPr>
        <p:spPr>
          <a:xfrm>
            <a:off x="5193775" y="4778368"/>
            <a:ext cx="6555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800" dirty="0">
                <a:latin typeface="Avenir Book" panose="02000503020000020003" pitchFamily="2" charset="0"/>
              </a:rPr>
              <a:t>Q1 – 25%</a:t>
            </a:r>
          </a:p>
        </p:txBody>
      </p:sp>
      <p:sp>
        <p:nvSpPr>
          <p:cNvPr id="40" name="pole tekstowe 39">
            <a:extLst>
              <a:ext uri="{FF2B5EF4-FFF2-40B4-BE49-F238E27FC236}">
                <a16:creationId xmlns:a16="http://schemas.microsoft.com/office/drawing/2014/main" id="{907FF6A0-263A-1C4E-832B-CE40BB39FBFF}"/>
              </a:ext>
            </a:extLst>
          </p:cNvPr>
          <p:cNvSpPr txBox="1"/>
          <p:nvPr/>
        </p:nvSpPr>
        <p:spPr>
          <a:xfrm>
            <a:off x="6198991" y="4778368"/>
            <a:ext cx="6555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800" dirty="0">
                <a:latin typeface="Avenir Book" panose="02000503020000020003" pitchFamily="2" charset="0"/>
              </a:rPr>
              <a:t>Q2 – 50%</a:t>
            </a:r>
          </a:p>
        </p:txBody>
      </p:sp>
      <p:sp>
        <p:nvSpPr>
          <p:cNvPr id="41" name="pole tekstowe 40">
            <a:extLst>
              <a:ext uri="{FF2B5EF4-FFF2-40B4-BE49-F238E27FC236}">
                <a16:creationId xmlns:a16="http://schemas.microsoft.com/office/drawing/2014/main" id="{87C57584-B649-C843-BC26-958938D0B3BE}"/>
              </a:ext>
            </a:extLst>
          </p:cNvPr>
          <p:cNvSpPr txBox="1"/>
          <p:nvPr/>
        </p:nvSpPr>
        <p:spPr>
          <a:xfrm>
            <a:off x="7192090" y="4778368"/>
            <a:ext cx="6555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800" dirty="0">
                <a:latin typeface="Avenir Book" panose="02000503020000020003" pitchFamily="2" charset="0"/>
              </a:rPr>
              <a:t>Q3 – 75%</a:t>
            </a:r>
          </a:p>
        </p:txBody>
      </p:sp>
      <p:sp>
        <p:nvSpPr>
          <p:cNvPr id="42" name="pole tekstowe 41">
            <a:extLst>
              <a:ext uri="{FF2B5EF4-FFF2-40B4-BE49-F238E27FC236}">
                <a16:creationId xmlns:a16="http://schemas.microsoft.com/office/drawing/2014/main" id="{5D890CC7-9743-F94A-BDCB-71B22DF59113}"/>
              </a:ext>
            </a:extLst>
          </p:cNvPr>
          <p:cNvSpPr txBox="1"/>
          <p:nvPr/>
        </p:nvSpPr>
        <p:spPr>
          <a:xfrm>
            <a:off x="4145386" y="4505681"/>
            <a:ext cx="39012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000" b="1" dirty="0">
                <a:solidFill>
                  <a:schemeClr val="tx2"/>
                </a:solidFill>
              </a:rPr>
              <a:t>Koszty zakupu kopii filmu w podziale na kategorie cenowe</a:t>
            </a:r>
          </a:p>
        </p:txBody>
      </p:sp>
      <p:cxnSp>
        <p:nvCxnSpPr>
          <p:cNvPr id="50" name="Łącznik prosty 49">
            <a:extLst>
              <a:ext uri="{FF2B5EF4-FFF2-40B4-BE49-F238E27FC236}">
                <a16:creationId xmlns:a16="http://schemas.microsoft.com/office/drawing/2014/main" id="{1999F422-23F1-7044-B035-1EC34F5BE612}"/>
              </a:ext>
            </a:extLst>
          </p:cNvPr>
          <p:cNvCxnSpPr>
            <a:cxnSpLocks/>
          </p:cNvCxnSpPr>
          <p:nvPr/>
        </p:nvCxnSpPr>
        <p:spPr>
          <a:xfrm flipH="1">
            <a:off x="5458444" y="5007458"/>
            <a:ext cx="1" cy="64723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1" name="Łącznik prosty 50">
            <a:extLst>
              <a:ext uri="{FF2B5EF4-FFF2-40B4-BE49-F238E27FC236}">
                <a16:creationId xmlns:a16="http://schemas.microsoft.com/office/drawing/2014/main" id="{760BF311-B307-584F-9294-534641567FB0}"/>
              </a:ext>
            </a:extLst>
          </p:cNvPr>
          <p:cNvCxnSpPr>
            <a:cxnSpLocks/>
          </p:cNvCxnSpPr>
          <p:nvPr/>
        </p:nvCxnSpPr>
        <p:spPr>
          <a:xfrm flipH="1">
            <a:off x="6461035" y="5007458"/>
            <a:ext cx="1" cy="64723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2" name="Łącznik prosty 51">
            <a:extLst>
              <a:ext uri="{FF2B5EF4-FFF2-40B4-BE49-F238E27FC236}">
                <a16:creationId xmlns:a16="http://schemas.microsoft.com/office/drawing/2014/main" id="{4C0B3F47-94B1-F647-AD3C-79F78B039B10}"/>
              </a:ext>
            </a:extLst>
          </p:cNvPr>
          <p:cNvCxnSpPr>
            <a:cxnSpLocks/>
          </p:cNvCxnSpPr>
          <p:nvPr/>
        </p:nvCxnSpPr>
        <p:spPr>
          <a:xfrm flipH="1">
            <a:off x="7463626" y="5007458"/>
            <a:ext cx="1" cy="64723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3" name="Łącznik prosty 52">
            <a:extLst>
              <a:ext uri="{FF2B5EF4-FFF2-40B4-BE49-F238E27FC236}">
                <a16:creationId xmlns:a16="http://schemas.microsoft.com/office/drawing/2014/main" id="{31037FD0-878F-3B47-9390-5D48DBD02E99}"/>
              </a:ext>
            </a:extLst>
          </p:cNvPr>
          <p:cNvCxnSpPr>
            <a:cxnSpLocks/>
          </p:cNvCxnSpPr>
          <p:nvPr/>
        </p:nvCxnSpPr>
        <p:spPr>
          <a:xfrm flipH="1">
            <a:off x="8466217" y="5007458"/>
            <a:ext cx="1" cy="647231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4" name="Prostokąt 53">
            <a:extLst>
              <a:ext uri="{FF2B5EF4-FFF2-40B4-BE49-F238E27FC236}">
                <a16:creationId xmlns:a16="http://schemas.microsoft.com/office/drawing/2014/main" id="{7B569AD8-E324-E34B-9342-B4256AE56A21}"/>
              </a:ext>
            </a:extLst>
          </p:cNvPr>
          <p:cNvSpPr/>
          <p:nvPr/>
        </p:nvSpPr>
        <p:spPr>
          <a:xfrm>
            <a:off x="4455855" y="5349736"/>
            <a:ext cx="997283" cy="25769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Prostokąt 54">
            <a:extLst>
              <a:ext uri="{FF2B5EF4-FFF2-40B4-BE49-F238E27FC236}">
                <a16:creationId xmlns:a16="http://schemas.microsoft.com/office/drawing/2014/main" id="{51086E98-9217-304B-A9BE-325A6EA9F606}"/>
              </a:ext>
            </a:extLst>
          </p:cNvPr>
          <p:cNvSpPr/>
          <p:nvPr/>
        </p:nvSpPr>
        <p:spPr>
          <a:xfrm>
            <a:off x="5460559" y="5348310"/>
            <a:ext cx="994038" cy="25686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Prostokąt 55">
            <a:extLst>
              <a:ext uri="{FF2B5EF4-FFF2-40B4-BE49-F238E27FC236}">
                <a16:creationId xmlns:a16="http://schemas.microsoft.com/office/drawing/2014/main" id="{FFB2D034-706C-6743-95AA-5C0BDDBEFC28}"/>
              </a:ext>
            </a:extLst>
          </p:cNvPr>
          <p:cNvSpPr/>
          <p:nvPr/>
        </p:nvSpPr>
        <p:spPr>
          <a:xfrm>
            <a:off x="6461032" y="5349736"/>
            <a:ext cx="993410" cy="255433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Prostokąt 56">
            <a:extLst>
              <a:ext uri="{FF2B5EF4-FFF2-40B4-BE49-F238E27FC236}">
                <a16:creationId xmlns:a16="http://schemas.microsoft.com/office/drawing/2014/main" id="{42C4DB66-6FFF-9B41-ADDF-12EC71D192C0}"/>
              </a:ext>
            </a:extLst>
          </p:cNvPr>
          <p:cNvSpPr/>
          <p:nvPr/>
        </p:nvSpPr>
        <p:spPr>
          <a:xfrm>
            <a:off x="7468548" y="5349736"/>
            <a:ext cx="992353" cy="25765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8" name="pole tekstowe 57">
            <a:extLst>
              <a:ext uri="{FF2B5EF4-FFF2-40B4-BE49-F238E27FC236}">
                <a16:creationId xmlns:a16="http://schemas.microsoft.com/office/drawing/2014/main" id="{159C49D0-7ECB-4648-8FE9-8E7595FEB770}"/>
              </a:ext>
            </a:extLst>
          </p:cNvPr>
          <p:cNvSpPr txBox="1"/>
          <p:nvPr/>
        </p:nvSpPr>
        <p:spPr>
          <a:xfrm>
            <a:off x="4651272" y="5370909"/>
            <a:ext cx="61598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b="1" dirty="0">
                <a:latin typeface="Avenir Book" panose="02000503020000020003" pitchFamily="2" charset="0"/>
              </a:rPr>
              <a:t>13 180</a:t>
            </a:r>
          </a:p>
        </p:txBody>
      </p:sp>
      <p:sp>
        <p:nvSpPr>
          <p:cNvPr id="59" name="pole tekstowe 58">
            <a:extLst>
              <a:ext uri="{FF2B5EF4-FFF2-40B4-BE49-F238E27FC236}">
                <a16:creationId xmlns:a16="http://schemas.microsoft.com/office/drawing/2014/main" id="{0B8D59F4-D081-D444-913C-7DFB0BCEC84E}"/>
              </a:ext>
            </a:extLst>
          </p:cNvPr>
          <p:cNvSpPr txBox="1"/>
          <p:nvPr/>
        </p:nvSpPr>
        <p:spPr>
          <a:xfrm>
            <a:off x="5715908" y="5370909"/>
            <a:ext cx="5393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b="1" dirty="0">
                <a:latin typeface="Avenir Book" panose="02000503020000020003" pitchFamily="2" charset="0"/>
              </a:rPr>
              <a:t>20 072</a:t>
            </a:r>
          </a:p>
        </p:txBody>
      </p:sp>
      <p:sp>
        <p:nvSpPr>
          <p:cNvPr id="60" name="pole tekstowe 59">
            <a:extLst>
              <a:ext uri="{FF2B5EF4-FFF2-40B4-BE49-F238E27FC236}">
                <a16:creationId xmlns:a16="http://schemas.microsoft.com/office/drawing/2014/main" id="{7057134B-6673-914C-A801-DEF2D2EEE9B0}"/>
              </a:ext>
            </a:extLst>
          </p:cNvPr>
          <p:cNvSpPr txBox="1"/>
          <p:nvPr/>
        </p:nvSpPr>
        <p:spPr>
          <a:xfrm>
            <a:off x="6701834" y="5370909"/>
            <a:ext cx="5322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b="1" dirty="0">
                <a:latin typeface="Avenir Book" panose="02000503020000020003" pitchFamily="2" charset="0"/>
              </a:rPr>
              <a:t>27 227</a:t>
            </a:r>
          </a:p>
        </p:txBody>
      </p:sp>
      <p:sp>
        <p:nvSpPr>
          <p:cNvPr id="61" name="pole tekstowe 60">
            <a:extLst>
              <a:ext uri="{FF2B5EF4-FFF2-40B4-BE49-F238E27FC236}">
                <a16:creationId xmlns:a16="http://schemas.microsoft.com/office/drawing/2014/main" id="{CFAE847A-DD05-2E44-A1FA-1BDEDE7C727F}"/>
              </a:ext>
            </a:extLst>
          </p:cNvPr>
          <p:cNvSpPr txBox="1"/>
          <p:nvPr/>
        </p:nvSpPr>
        <p:spPr>
          <a:xfrm>
            <a:off x="7700090" y="5370909"/>
            <a:ext cx="5322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 b="1" dirty="0">
                <a:latin typeface="Avenir Book" panose="02000503020000020003" pitchFamily="2" charset="0"/>
              </a:rPr>
              <a:t>32 142</a:t>
            </a:r>
          </a:p>
        </p:txBody>
      </p:sp>
      <p:cxnSp>
        <p:nvCxnSpPr>
          <p:cNvPr id="63" name="Łącznik prosty 62">
            <a:extLst>
              <a:ext uri="{FF2B5EF4-FFF2-40B4-BE49-F238E27FC236}">
                <a16:creationId xmlns:a16="http://schemas.microsoft.com/office/drawing/2014/main" id="{0461CC2B-4C05-7641-BE39-4CDB54C7C491}"/>
              </a:ext>
            </a:extLst>
          </p:cNvPr>
          <p:cNvCxnSpPr>
            <a:cxnSpLocks/>
          </p:cNvCxnSpPr>
          <p:nvPr/>
        </p:nvCxnSpPr>
        <p:spPr>
          <a:xfrm>
            <a:off x="4455853" y="5007458"/>
            <a:ext cx="4010364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Łącznik prosty 64">
            <a:extLst>
              <a:ext uri="{FF2B5EF4-FFF2-40B4-BE49-F238E27FC236}">
                <a16:creationId xmlns:a16="http://schemas.microsoft.com/office/drawing/2014/main" id="{ECBE342C-AE6C-C548-8D7E-CC2E518CC1ED}"/>
              </a:ext>
            </a:extLst>
          </p:cNvPr>
          <p:cNvCxnSpPr>
            <a:cxnSpLocks/>
          </p:cNvCxnSpPr>
          <p:nvPr/>
        </p:nvCxnSpPr>
        <p:spPr>
          <a:xfrm>
            <a:off x="4455853" y="5654689"/>
            <a:ext cx="4010364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" name="Grafika 70" descr="Klaps">
            <a:extLst>
              <a:ext uri="{FF2B5EF4-FFF2-40B4-BE49-F238E27FC236}">
                <a16:creationId xmlns:a16="http://schemas.microsoft.com/office/drawing/2014/main" id="{022FE115-4209-5443-A6A0-4B7E8F80B1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45386" y="5066409"/>
            <a:ext cx="264664" cy="264664"/>
          </a:xfrm>
          <a:prstGeom prst="rect">
            <a:avLst/>
          </a:prstGeom>
        </p:spPr>
      </p:pic>
      <p:pic>
        <p:nvPicPr>
          <p:cNvPr id="73" name="Grafika 72" descr="Pieniądze">
            <a:extLst>
              <a:ext uri="{FF2B5EF4-FFF2-40B4-BE49-F238E27FC236}">
                <a16:creationId xmlns:a16="http://schemas.microsoft.com/office/drawing/2014/main" id="{643165CD-595C-874A-85D7-B70AD9D53D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28794" y="5355772"/>
            <a:ext cx="279731" cy="279731"/>
          </a:xfrm>
          <a:prstGeom prst="rect">
            <a:avLst/>
          </a:prstGeom>
        </p:spPr>
      </p:pic>
      <p:graphicFrame>
        <p:nvGraphicFramePr>
          <p:cNvPr id="74" name="Tabela 74">
            <a:extLst>
              <a:ext uri="{FF2B5EF4-FFF2-40B4-BE49-F238E27FC236}">
                <a16:creationId xmlns:a16="http://schemas.microsoft.com/office/drawing/2014/main" id="{2A5C3137-E692-B241-8B86-80A33AF97E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216848"/>
              </p:ext>
            </p:extLst>
          </p:nvPr>
        </p:nvGraphicFramePr>
        <p:xfrm>
          <a:off x="4202549" y="1474650"/>
          <a:ext cx="2651967" cy="1031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0839">
                  <a:extLst>
                    <a:ext uri="{9D8B030D-6E8A-4147-A177-3AD203B41FA5}">
                      <a16:colId xmlns:a16="http://schemas.microsoft.com/office/drawing/2014/main" val="997241923"/>
                    </a:ext>
                  </a:extLst>
                </a:gridCol>
                <a:gridCol w="891128">
                  <a:extLst>
                    <a:ext uri="{9D8B030D-6E8A-4147-A177-3AD203B41FA5}">
                      <a16:colId xmlns:a16="http://schemas.microsoft.com/office/drawing/2014/main" val="4113051436"/>
                    </a:ext>
                  </a:extLst>
                </a:gridCol>
              </a:tblGrid>
              <a:tr h="244088">
                <a:tc gridSpan="2">
                  <a:txBody>
                    <a:bodyPr/>
                    <a:lstStyle/>
                    <a:p>
                      <a:r>
                        <a:rPr lang="pl-PL" sz="1200" dirty="0"/>
                        <a:t>Rachunek wyników (LTM)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149454"/>
                  </a:ext>
                </a:extLst>
              </a:tr>
              <a:tr h="269031">
                <a:tc>
                  <a:txBody>
                    <a:bodyPr/>
                    <a:lstStyle/>
                    <a:p>
                      <a:r>
                        <a:rPr lang="pl-PL" sz="1000" dirty="0"/>
                        <a:t>Przychody ze sprzedaży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/>
                        <a:t>61 312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655849"/>
                  </a:ext>
                </a:extLst>
              </a:tr>
              <a:tr h="244088">
                <a:tc>
                  <a:txBody>
                    <a:bodyPr/>
                    <a:lstStyle/>
                    <a:p>
                      <a:r>
                        <a:rPr lang="pl-PL" sz="1000" dirty="0"/>
                        <a:t>Koszt zakupu kopii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/>
                        <a:t>92 621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258401"/>
                  </a:ext>
                </a:extLst>
              </a:tr>
              <a:tr h="234377">
                <a:tc>
                  <a:txBody>
                    <a:bodyPr/>
                    <a:lstStyle/>
                    <a:p>
                      <a:r>
                        <a:rPr lang="pl-PL" sz="1000" b="1" dirty="0"/>
                        <a:t>Wynik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b="1" dirty="0"/>
                        <a:t>(31 309)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708498"/>
                  </a:ext>
                </a:extLst>
              </a:tr>
            </a:tbl>
          </a:graphicData>
        </a:graphic>
      </p:graphicFrame>
      <p:sp>
        <p:nvSpPr>
          <p:cNvPr id="75" name="pole tekstowe 74">
            <a:extLst>
              <a:ext uri="{FF2B5EF4-FFF2-40B4-BE49-F238E27FC236}">
                <a16:creationId xmlns:a16="http://schemas.microsoft.com/office/drawing/2014/main" id="{DB7F4726-01A9-044D-830C-3D80B053F5EB}"/>
              </a:ext>
            </a:extLst>
          </p:cNvPr>
          <p:cNvSpPr txBox="1"/>
          <p:nvPr/>
        </p:nvSpPr>
        <p:spPr>
          <a:xfrm>
            <a:off x="4214927" y="2505929"/>
            <a:ext cx="2639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800" dirty="0"/>
              <a:t>*Rachunek wyników nie uwzględnia innych kosztów operacyjnych</a:t>
            </a:r>
          </a:p>
        </p:txBody>
      </p:sp>
      <p:sp>
        <p:nvSpPr>
          <p:cNvPr id="76" name="pole tekstowe 75">
            <a:extLst>
              <a:ext uri="{FF2B5EF4-FFF2-40B4-BE49-F238E27FC236}">
                <a16:creationId xmlns:a16="http://schemas.microsoft.com/office/drawing/2014/main" id="{1ED33E9B-695A-5E4D-A537-3478B08500A0}"/>
              </a:ext>
            </a:extLst>
          </p:cNvPr>
          <p:cNvSpPr txBox="1"/>
          <p:nvPr/>
        </p:nvSpPr>
        <p:spPr>
          <a:xfrm>
            <a:off x="4238179" y="5829935"/>
            <a:ext cx="8161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800" dirty="0"/>
              <a:t>Koszt zakupu</a:t>
            </a:r>
          </a:p>
        </p:txBody>
      </p:sp>
      <p:sp>
        <p:nvSpPr>
          <p:cNvPr id="77" name="pole tekstowe 76">
            <a:extLst>
              <a:ext uri="{FF2B5EF4-FFF2-40B4-BE49-F238E27FC236}">
                <a16:creationId xmlns:a16="http://schemas.microsoft.com/office/drawing/2014/main" id="{7E13CD8C-EE0A-2B44-A592-722E3492C740}"/>
              </a:ext>
            </a:extLst>
          </p:cNvPr>
          <p:cNvSpPr txBox="1"/>
          <p:nvPr/>
        </p:nvSpPr>
        <p:spPr>
          <a:xfrm>
            <a:off x="4238178" y="4671038"/>
            <a:ext cx="8161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800" dirty="0"/>
              <a:t>Liczba kopii</a:t>
            </a:r>
          </a:p>
        </p:txBody>
      </p:sp>
      <p:sp>
        <p:nvSpPr>
          <p:cNvPr id="78" name="pole tekstowe 77">
            <a:extLst>
              <a:ext uri="{FF2B5EF4-FFF2-40B4-BE49-F238E27FC236}">
                <a16:creationId xmlns:a16="http://schemas.microsoft.com/office/drawing/2014/main" id="{20B6592C-977D-C04F-9C3D-8912A0600AC6}"/>
              </a:ext>
            </a:extLst>
          </p:cNvPr>
          <p:cNvSpPr txBox="1"/>
          <p:nvPr/>
        </p:nvSpPr>
        <p:spPr>
          <a:xfrm>
            <a:off x="8724091" y="5001826"/>
            <a:ext cx="2122659" cy="272415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Łączna liczba kopii:</a:t>
            </a:r>
            <a:r>
              <a:rPr lang="pl-PL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l-PL" sz="1000" b="1" dirty="0">
                <a:solidFill>
                  <a:schemeClr val="accent1"/>
                </a:solidFill>
              </a:rPr>
              <a:t>4 581 </a:t>
            </a:r>
          </a:p>
        </p:txBody>
      </p:sp>
      <p:sp>
        <p:nvSpPr>
          <p:cNvPr id="79" name="pole tekstowe 78">
            <a:extLst>
              <a:ext uri="{FF2B5EF4-FFF2-40B4-BE49-F238E27FC236}">
                <a16:creationId xmlns:a16="http://schemas.microsoft.com/office/drawing/2014/main" id="{D65B0D91-0A2E-3C46-B336-F7D07EAE9BBE}"/>
              </a:ext>
            </a:extLst>
          </p:cNvPr>
          <p:cNvSpPr txBox="1"/>
          <p:nvPr/>
        </p:nvSpPr>
        <p:spPr>
          <a:xfrm>
            <a:off x="8737896" y="5386788"/>
            <a:ext cx="2122659" cy="272415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565918"/>
                      <a:gd name="connsiteY0" fmla="*/ 119184 h 715089"/>
                      <a:gd name="connsiteX1" fmla="*/ 119184 w 2565918"/>
                      <a:gd name="connsiteY1" fmla="*/ 0 h 715089"/>
                      <a:gd name="connsiteX2" fmla="*/ 724347 w 2565918"/>
                      <a:gd name="connsiteY2" fmla="*/ 0 h 715089"/>
                      <a:gd name="connsiteX3" fmla="*/ 1259684 w 2565918"/>
                      <a:gd name="connsiteY3" fmla="*/ 0 h 715089"/>
                      <a:gd name="connsiteX4" fmla="*/ 1888122 w 2565918"/>
                      <a:gd name="connsiteY4" fmla="*/ 0 h 715089"/>
                      <a:gd name="connsiteX5" fmla="*/ 2446734 w 2565918"/>
                      <a:gd name="connsiteY5" fmla="*/ 0 h 715089"/>
                      <a:gd name="connsiteX6" fmla="*/ 2565918 w 2565918"/>
                      <a:gd name="connsiteY6" fmla="*/ 119184 h 715089"/>
                      <a:gd name="connsiteX7" fmla="*/ 2565918 w 2565918"/>
                      <a:gd name="connsiteY7" fmla="*/ 595905 h 715089"/>
                      <a:gd name="connsiteX8" fmla="*/ 2446734 w 2565918"/>
                      <a:gd name="connsiteY8" fmla="*/ 715089 h 715089"/>
                      <a:gd name="connsiteX9" fmla="*/ 1818296 w 2565918"/>
                      <a:gd name="connsiteY9" fmla="*/ 715089 h 715089"/>
                      <a:gd name="connsiteX10" fmla="*/ 1213133 w 2565918"/>
                      <a:gd name="connsiteY10" fmla="*/ 715089 h 715089"/>
                      <a:gd name="connsiteX11" fmla="*/ 677796 w 2565918"/>
                      <a:gd name="connsiteY11" fmla="*/ 715089 h 715089"/>
                      <a:gd name="connsiteX12" fmla="*/ 119184 w 2565918"/>
                      <a:gd name="connsiteY12" fmla="*/ 715089 h 715089"/>
                      <a:gd name="connsiteX13" fmla="*/ 0 w 2565918"/>
                      <a:gd name="connsiteY13" fmla="*/ 595905 h 715089"/>
                      <a:gd name="connsiteX14" fmla="*/ 0 w 2565918"/>
                      <a:gd name="connsiteY14" fmla="*/ 119184 h 7150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565918" h="715089" fill="none" extrusionOk="0">
                        <a:moveTo>
                          <a:pt x="0" y="119184"/>
                        </a:moveTo>
                        <a:cubicBezTo>
                          <a:pt x="-2548" y="48166"/>
                          <a:pt x="53827" y="-6315"/>
                          <a:pt x="119184" y="0"/>
                        </a:cubicBezTo>
                        <a:cubicBezTo>
                          <a:pt x="296238" y="-45448"/>
                          <a:pt x="539801" y="46967"/>
                          <a:pt x="724347" y="0"/>
                        </a:cubicBezTo>
                        <a:cubicBezTo>
                          <a:pt x="908893" y="-46967"/>
                          <a:pt x="1049554" y="45978"/>
                          <a:pt x="1259684" y="0"/>
                        </a:cubicBezTo>
                        <a:cubicBezTo>
                          <a:pt x="1469814" y="-45978"/>
                          <a:pt x="1649360" y="21540"/>
                          <a:pt x="1888122" y="0"/>
                        </a:cubicBezTo>
                        <a:cubicBezTo>
                          <a:pt x="2126884" y="-21540"/>
                          <a:pt x="2289937" y="43474"/>
                          <a:pt x="2446734" y="0"/>
                        </a:cubicBezTo>
                        <a:cubicBezTo>
                          <a:pt x="2520017" y="14769"/>
                          <a:pt x="2558322" y="57366"/>
                          <a:pt x="2565918" y="119184"/>
                        </a:cubicBezTo>
                        <a:cubicBezTo>
                          <a:pt x="2588848" y="323088"/>
                          <a:pt x="2525049" y="430933"/>
                          <a:pt x="2565918" y="595905"/>
                        </a:cubicBezTo>
                        <a:cubicBezTo>
                          <a:pt x="2566535" y="659832"/>
                          <a:pt x="2516445" y="719292"/>
                          <a:pt x="2446734" y="715089"/>
                        </a:cubicBezTo>
                        <a:cubicBezTo>
                          <a:pt x="2265980" y="761701"/>
                          <a:pt x="2099616" y="657892"/>
                          <a:pt x="1818296" y="715089"/>
                        </a:cubicBezTo>
                        <a:cubicBezTo>
                          <a:pt x="1536976" y="772286"/>
                          <a:pt x="1441559" y="683324"/>
                          <a:pt x="1213133" y="715089"/>
                        </a:cubicBezTo>
                        <a:cubicBezTo>
                          <a:pt x="984707" y="746854"/>
                          <a:pt x="869667" y="709371"/>
                          <a:pt x="677796" y="715089"/>
                        </a:cubicBezTo>
                        <a:cubicBezTo>
                          <a:pt x="485925" y="720807"/>
                          <a:pt x="356030" y="656879"/>
                          <a:pt x="119184" y="715089"/>
                        </a:cubicBezTo>
                        <a:cubicBezTo>
                          <a:pt x="48960" y="719543"/>
                          <a:pt x="-2831" y="667788"/>
                          <a:pt x="0" y="595905"/>
                        </a:cubicBezTo>
                        <a:cubicBezTo>
                          <a:pt x="-25212" y="448587"/>
                          <a:pt x="48877" y="258466"/>
                          <a:pt x="0" y="119184"/>
                        </a:cubicBezTo>
                        <a:close/>
                      </a:path>
                      <a:path w="2565918" h="715089" stroke="0" extrusionOk="0">
                        <a:moveTo>
                          <a:pt x="0" y="119184"/>
                        </a:moveTo>
                        <a:cubicBezTo>
                          <a:pt x="-9090" y="47753"/>
                          <a:pt x="36950" y="6159"/>
                          <a:pt x="119184" y="0"/>
                        </a:cubicBezTo>
                        <a:cubicBezTo>
                          <a:pt x="363895" y="-27660"/>
                          <a:pt x="455415" y="25059"/>
                          <a:pt x="747623" y="0"/>
                        </a:cubicBezTo>
                        <a:cubicBezTo>
                          <a:pt x="1039831" y="-25059"/>
                          <a:pt x="1058523" y="64819"/>
                          <a:pt x="1306235" y="0"/>
                        </a:cubicBezTo>
                        <a:cubicBezTo>
                          <a:pt x="1553947" y="-64819"/>
                          <a:pt x="1663997" y="199"/>
                          <a:pt x="1841571" y="0"/>
                        </a:cubicBezTo>
                        <a:cubicBezTo>
                          <a:pt x="2019145" y="-199"/>
                          <a:pt x="2277255" y="65111"/>
                          <a:pt x="2446734" y="0"/>
                        </a:cubicBezTo>
                        <a:cubicBezTo>
                          <a:pt x="2519398" y="-14078"/>
                          <a:pt x="2561441" y="52674"/>
                          <a:pt x="2565918" y="119184"/>
                        </a:cubicBezTo>
                        <a:cubicBezTo>
                          <a:pt x="2601795" y="300910"/>
                          <a:pt x="2545697" y="451278"/>
                          <a:pt x="2565918" y="595905"/>
                        </a:cubicBezTo>
                        <a:cubicBezTo>
                          <a:pt x="2564464" y="664135"/>
                          <a:pt x="2506409" y="707957"/>
                          <a:pt x="2446734" y="715089"/>
                        </a:cubicBezTo>
                        <a:cubicBezTo>
                          <a:pt x="2332763" y="739520"/>
                          <a:pt x="2124745" y="699111"/>
                          <a:pt x="1911398" y="715089"/>
                        </a:cubicBezTo>
                        <a:cubicBezTo>
                          <a:pt x="1698051" y="731067"/>
                          <a:pt x="1617635" y="677891"/>
                          <a:pt x="1329510" y="715089"/>
                        </a:cubicBezTo>
                        <a:cubicBezTo>
                          <a:pt x="1041385" y="752287"/>
                          <a:pt x="963374" y="674544"/>
                          <a:pt x="770898" y="715089"/>
                        </a:cubicBezTo>
                        <a:cubicBezTo>
                          <a:pt x="578422" y="755634"/>
                          <a:pt x="308414" y="711819"/>
                          <a:pt x="119184" y="715089"/>
                        </a:cubicBezTo>
                        <a:cubicBezTo>
                          <a:pt x="57246" y="710265"/>
                          <a:pt x="-12226" y="657003"/>
                          <a:pt x="0" y="595905"/>
                        </a:cubicBezTo>
                        <a:cubicBezTo>
                          <a:pt x="-4879" y="410343"/>
                          <a:pt x="34476" y="220541"/>
                          <a:pt x="0" y="11918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Łączna koszt zakupu:</a:t>
            </a:r>
            <a:r>
              <a:rPr lang="pl-PL" sz="1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l-PL" sz="1000" b="1" dirty="0">
                <a:solidFill>
                  <a:schemeClr val="accent1"/>
                </a:solidFill>
              </a:rPr>
              <a:t>92 621 </a:t>
            </a:r>
          </a:p>
        </p:txBody>
      </p:sp>
      <p:cxnSp>
        <p:nvCxnSpPr>
          <p:cNvPr id="81" name="Łącznik prosty ze strzałką 80">
            <a:extLst>
              <a:ext uri="{FF2B5EF4-FFF2-40B4-BE49-F238E27FC236}">
                <a16:creationId xmlns:a16="http://schemas.microsoft.com/office/drawing/2014/main" id="{77856252-E07C-C841-A868-1084C25BB3D2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8460904" y="5143666"/>
            <a:ext cx="282304" cy="73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Łącznik prosty ze strzałką 82">
            <a:extLst>
              <a:ext uri="{FF2B5EF4-FFF2-40B4-BE49-F238E27FC236}">
                <a16:creationId xmlns:a16="http://schemas.microsoft.com/office/drawing/2014/main" id="{6F3836F7-E019-BF4E-8D94-98037CAE6B81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8460901" y="5478566"/>
            <a:ext cx="282307" cy="39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6" name="Tabela 74">
            <a:extLst>
              <a:ext uri="{FF2B5EF4-FFF2-40B4-BE49-F238E27FC236}">
                <a16:creationId xmlns:a16="http://schemas.microsoft.com/office/drawing/2014/main" id="{9B7F2DEC-9E2F-D94A-9179-1A9E3D38DB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0698908"/>
              </p:ext>
            </p:extLst>
          </p:nvPr>
        </p:nvGraphicFramePr>
        <p:xfrm>
          <a:off x="4202549" y="2951684"/>
          <a:ext cx="2651967" cy="1031279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760839">
                  <a:extLst>
                    <a:ext uri="{9D8B030D-6E8A-4147-A177-3AD203B41FA5}">
                      <a16:colId xmlns:a16="http://schemas.microsoft.com/office/drawing/2014/main" val="997241923"/>
                    </a:ext>
                  </a:extLst>
                </a:gridCol>
                <a:gridCol w="891128">
                  <a:extLst>
                    <a:ext uri="{9D8B030D-6E8A-4147-A177-3AD203B41FA5}">
                      <a16:colId xmlns:a16="http://schemas.microsoft.com/office/drawing/2014/main" val="4113051436"/>
                    </a:ext>
                  </a:extLst>
                </a:gridCol>
              </a:tblGrid>
              <a:tr h="244088">
                <a:tc gridSpan="2">
                  <a:txBody>
                    <a:bodyPr/>
                    <a:lstStyle/>
                    <a:p>
                      <a:r>
                        <a:rPr lang="pl-PL" sz="1200" dirty="0"/>
                        <a:t>Prognoza wyników (NTM)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149454"/>
                  </a:ext>
                </a:extLst>
              </a:tr>
              <a:tr h="269031">
                <a:tc>
                  <a:txBody>
                    <a:bodyPr/>
                    <a:lstStyle/>
                    <a:p>
                      <a:r>
                        <a:rPr lang="pl-PL" sz="1000" dirty="0"/>
                        <a:t>Przychody ze sprzedaży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/>
                        <a:t>67 443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655849"/>
                  </a:ext>
                </a:extLst>
              </a:tr>
              <a:tr h="244088">
                <a:tc>
                  <a:txBody>
                    <a:bodyPr/>
                    <a:lstStyle/>
                    <a:p>
                      <a:r>
                        <a:rPr lang="pl-PL" sz="1000" dirty="0"/>
                        <a:t>Koszt zakupu kopii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/>
                        <a:t>6 549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258401"/>
                  </a:ext>
                </a:extLst>
              </a:tr>
              <a:tr h="234377">
                <a:tc>
                  <a:txBody>
                    <a:bodyPr/>
                    <a:lstStyle/>
                    <a:p>
                      <a:r>
                        <a:rPr lang="pl-PL" sz="1000" b="1" dirty="0"/>
                        <a:t>Wynik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b="1" dirty="0"/>
                        <a:t>60 894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708498"/>
                  </a:ext>
                </a:extLst>
              </a:tr>
            </a:tbl>
          </a:graphicData>
        </a:graphic>
      </p:graphicFrame>
      <p:sp>
        <p:nvSpPr>
          <p:cNvPr id="87" name="pole tekstowe 86">
            <a:extLst>
              <a:ext uri="{FF2B5EF4-FFF2-40B4-BE49-F238E27FC236}">
                <a16:creationId xmlns:a16="http://schemas.microsoft.com/office/drawing/2014/main" id="{DF095B8A-B4BE-AB45-B554-C3AF8152207E}"/>
              </a:ext>
            </a:extLst>
          </p:cNvPr>
          <p:cNvSpPr txBox="1"/>
          <p:nvPr/>
        </p:nvSpPr>
        <p:spPr>
          <a:xfrm>
            <a:off x="4202549" y="3957152"/>
            <a:ext cx="2639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800" dirty="0"/>
              <a:t>*Prognoza wyników nie uwzględnia innych kosztów operacyjnych</a:t>
            </a:r>
          </a:p>
        </p:txBody>
      </p:sp>
      <p:sp>
        <p:nvSpPr>
          <p:cNvPr id="64" name="pole tekstowe 63">
            <a:extLst>
              <a:ext uri="{FF2B5EF4-FFF2-40B4-BE49-F238E27FC236}">
                <a16:creationId xmlns:a16="http://schemas.microsoft.com/office/drawing/2014/main" id="{FB478D6B-05AD-F446-8EA0-FEC4E11F96F2}"/>
              </a:ext>
            </a:extLst>
          </p:cNvPr>
          <p:cNvSpPr txBox="1"/>
          <p:nvPr/>
        </p:nvSpPr>
        <p:spPr>
          <a:xfrm>
            <a:off x="7738179" y="3131216"/>
            <a:ext cx="3436636" cy="1293971"/>
          </a:xfrm>
          <a:prstGeom prst="roundRect">
            <a:avLst/>
          </a:prstGeom>
          <a:ln w="28575">
            <a:prstDash val="lgDashDot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1000" dirty="0"/>
              <a:t>Prognoza opiera się na następujących założeniach: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000" dirty="0"/>
              <a:t>Wzrost przychodów sieci o 10%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000" dirty="0"/>
              <a:t>Wszystkie kopie, które na moment analizy nie zostały zwrócone, zostaną odkupione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000" dirty="0"/>
              <a:t>Sieć w ciągu NTM kupi 150 nowych tytułów po średniej cenie z LTM (tj. 19,98)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000" dirty="0"/>
              <a:t>Założenia utrzymane w całym okresie prognozy</a:t>
            </a:r>
          </a:p>
        </p:txBody>
      </p:sp>
      <p:cxnSp>
        <p:nvCxnSpPr>
          <p:cNvPr id="4" name="Łącznik prosty ze strzałką 3">
            <a:extLst>
              <a:ext uri="{FF2B5EF4-FFF2-40B4-BE49-F238E27FC236}">
                <a16:creationId xmlns:a16="http://schemas.microsoft.com/office/drawing/2014/main" id="{C87A5DB5-055B-7A47-97CC-C994AC6E2CEC}"/>
              </a:ext>
            </a:extLst>
          </p:cNvPr>
          <p:cNvCxnSpPr>
            <a:cxnSpLocks/>
            <a:stCxn id="86" idx="3"/>
            <a:endCxn id="64" idx="1"/>
          </p:cNvCxnSpPr>
          <p:nvPr/>
        </p:nvCxnSpPr>
        <p:spPr>
          <a:xfrm>
            <a:off x="6854516" y="3467323"/>
            <a:ext cx="883663" cy="3108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67" name="Wykres 66">
            <a:extLst>
              <a:ext uri="{FF2B5EF4-FFF2-40B4-BE49-F238E27FC236}">
                <a16:creationId xmlns:a16="http://schemas.microsoft.com/office/drawing/2014/main" id="{155D249B-F705-A74E-A7A7-64FD3D9DE6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3860424"/>
              </p:ext>
            </p:extLst>
          </p:nvPr>
        </p:nvGraphicFramePr>
        <p:xfrm>
          <a:off x="7870420" y="819280"/>
          <a:ext cx="2990135" cy="20675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69" name="Prostokąt zaokrąglony 68">
            <a:extLst>
              <a:ext uri="{FF2B5EF4-FFF2-40B4-BE49-F238E27FC236}">
                <a16:creationId xmlns:a16="http://schemas.microsoft.com/office/drawing/2014/main" id="{CAFD4E61-648C-124A-9CBE-145BFB1AA1A8}"/>
              </a:ext>
            </a:extLst>
          </p:cNvPr>
          <p:cNvSpPr/>
          <p:nvPr/>
        </p:nvSpPr>
        <p:spPr>
          <a:xfrm>
            <a:off x="7891839" y="814359"/>
            <a:ext cx="2990135" cy="2067513"/>
          </a:xfrm>
          <a:prstGeom prst="roundRect">
            <a:avLst/>
          </a:prstGeom>
          <a:noFill/>
          <a:ln w="19050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7" name="Łącznik prosty ze strzałką 16">
            <a:extLst>
              <a:ext uri="{FF2B5EF4-FFF2-40B4-BE49-F238E27FC236}">
                <a16:creationId xmlns:a16="http://schemas.microsoft.com/office/drawing/2014/main" id="{38D3C869-0C48-AD4D-B684-A80924B7BA7A}"/>
              </a:ext>
            </a:extLst>
          </p:cNvPr>
          <p:cNvCxnSpPr>
            <a:cxnSpLocks/>
            <a:stCxn id="64" idx="0"/>
            <a:endCxn id="69" idx="2"/>
          </p:cNvCxnSpPr>
          <p:nvPr/>
        </p:nvCxnSpPr>
        <p:spPr>
          <a:xfrm flipH="1" flipV="1">
            <a:off x="9386907" y="2881872"/>
            <a:ext cx="69590" cy="249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44" name="Grafika 43" descr="Monety">
            <a:extLst>
              <a:ext uri="{FF2B5EF4-FFF2-40B4-BE49-F238E27FC236}">
                <a16:creationId xmlns:a16="http://schemas.microsoft.com/office/drawing/2014/main" id="{02591D1E-6CE2-7E44-B883-A09C471F2CC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160004" y="1325933"/>
            <a:ext cx="584500" cy="584500"/>
          </a:xfrm>
          <a:prstGeom prst="rect">
            <a:avLst/>
          </a:prstGeom>
        </p:spPr>
      </p:pic>
      <p:pic>
        <p:nvPicPr>
          <p:cNvPr id="46" name="Grafika 45" descr="Kalendarz miesięczny">
            <a:extLst>
              <a:ext uri="{FF2B5EF4-FFF2-40B4-BE49-F238E27FC236}">
                <a16:creationId xmlns:a16="http://schemas.microsoft.com/office/drawing/2014/main" id="{71EFE075-FCEE-014D-816A-C2D1C0CD41C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460055" y="530705"/>
            <a:ext cx="636413" cy="63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330104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Custom 5">
      <a:dk1>
        <a:srgbClr val="000000"/>
      </a:dk1>
      <a:lt1>
        <a:srgbClr val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2179</TotalTime>
  <Words>839</Words>
  <Application>Microsoft Office PowerPoint</Application>
  <PresentationFormat>Panoramiczny</PresentationFormat>
  <Paragraphs>209</Paragraphs>
  <Slides>16</Slides>
  <Notes>7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16</vt:i4>
      </vt:variant>
    </vt:vector>
  </HeadingPairs>
  <TitlesOfParts>
    <vt:vector size="24" baseType="lpstr">
      <vt:lpstr>Aharoni</vt:lpstr>
      <vt:lpstr>Arial</vt:lpstr>
      <vt:lpstr>Avenir Black</vt:lpstr>
      <vt:lpstr>Avenir Book</vt:lpstr>
      <vt:lpstr>Avenir Next</vt:lpstr>
      <vt:lpstr>Avenir Next LT Pro</vt:lpstr>
      <vt:lpstr>Calibri</vt:lpstr>
      <vt:lpstr>ShapesVTI</vt:lpstr>
      <vt:lpstr>Analiza sprzedaży wypożyczalni filmowej</vt:lpstr>
      <vt:lpstr>Źródła danych</vt:lpstr>
      <vt:lpstr>Źródło – Sakila Sample Database</vt:lpstr>
      <vt:lpstr>Działalność wypożyczalni</vt:lpstr>
      <vt:lpstr>Wypożyczalnie</vt:lpstr>
      <vt:lpstr>Klienci</vt:lpstr>
      <vt:lpstr>Kategorie</vt:lpstr>
      <vt:lpstr>Rating</vt:lpstr>
      <vt:lpstr>Sytuacja finansowa</vt:lpstr>
      <vt:lpstr>Analiza wypożyczeń</vt:lpstr>
      <vt:lpstr>Zachowania klientów</vt:lpstr>
      <vt:lpstr>Kategorie</vt:lpstr>
      <vt:lpstr>Klienci </vt:lpstr>
      <vt:lpstr>Film</vt:lpstr>
      <vt:lpstr>Aktorzy</vt:lpstr>
      <vt:lpstr>Aktorzy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Analiza sprzedaży wypożyczalni filmowej</dc:title>
  <dc:creator>Anna Woźniak</dc:creator>
  <cp:lastModifiedBy>Patrycja Zielińska</cp:lastModifiedBy>
  <cp:revision>71</cp:revision>
  <dcterms:created xsi:type="dcterms:W3CDTF">2020-11-08T17:28:51Z</dcterms:created>
  <dcterms:modified xsi:type="dcterms:W3CDTF">2020-11-13T13:23:58Z</dcterms:modified>
</cp:coreProperties>
</file>

<file path=docProps/thumbnail.jpeg>
</file>